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"/>
  </p:notesMasterIdLst>
  <p:sldIdLst>
    <p:sldId id="741" r:id="rId2"/>
    <p:sldId id="750" r:id="rId3"/>
    <p:sldId id="734" r:id="rId4"/>
    <p:sldId id="751" r:id="rId5"/>
    <p:sldId id="277" r:id="rId6"/>
  </p:sldIdLst>
  <p:sldSz cx="6858000" cy="5143500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E15FE"/>
    <a:srgbClr val="D99694"/>
    <a:srgbClr val="F79646"/>
    <a:srgbClr val="00B0F0"/>
    <a:srgbClr val="F5B90F"/>
    <a:srgbClr val="0000FF"/>
    <a:srgbClr val="BFBFBF"/>
    <a:srgbClr val="C3B996"/>
    <a:srgbClr val="A6A6A6"/>
    <a:srgbClr val="B7DE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349" autoAdjust="0"/>
    <p:restoredTop sz="94185" autoAdjust="0"/>
  </p:normalViewPr>
  <p:slideViewPr>
    <p:cSldViewPr>
      <p:cViewPr>
        <p:scale>
          <a:sx n="125" d="100"/>
          <a:sy n="125" d="100"/>
        </p:scale>
        <p:origin x="1650" y="132"/>
      </p:cViewPr>
      <p:guideLst>
        <p:guide orient="horz" pos="1620"/>
        <p:guide pos="216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2023/10/21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7684321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4653596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40916320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A6F9EE-5C32-490A-9B89-240D2A522DF4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102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514350" y="1597824"/>
            <a:ext cx="58293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028700" y="2914650"/>
            <a:ext cx="48006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85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7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5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4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2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1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0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42900" y="1200151"/>
            <a:ext cx="61722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342900" y="4767264"/>
            <a:ext cx="16002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2023/10/21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2343150" y="4767264"/>
            <a:ext cx="21717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4914900" y="4767264"/>
            <a:ext cx="16002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342900" y="86126"/>
            <a:ext cx="61722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2024844" y="4899195"/>
            <a:ext cx="3024336" cy="207741"/>
          </a:xfrm>
          <a:prstGeom prst="rect">
            <a:avLst/>
          </a:prstGeom>
          <a:noFill/>
        </p:spPr>
        <p:txBody>
          <a:bodyPr wrap="square" lIns="68572" tIns="34286" rIns="68572" bIns="34286" rtlCol="0">
            <a:spAutoFit/>
          </a:bodyPr>
          <a:lstStyle/>
          <a:p>
            <a:pPr algn="ctr"/>
            <a:r>
              <a:rPr lang="en-US" altLang="zh-CN" sz="900" dirty="0">
                <a:hlinkClick r:id="rId6"/>
              </a:rPr>
              <a:t>http://yourfreetemplates.com</a:t>
            </a:r>
            <a:endParaRPr lang="zh-CN" altLang="en-US" sz="9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1610" y="4872425"/>
            <a:ext cx="462581" cy="226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685716" rtl="0" eaLnBrk="1" latinLnBrk="0" hangingPunct="1">
        <a:spcBef>
          <a:spcPct val="0"/>
        </a:spcBef>
        <a:buNone/>
        <a:defRPr sz="2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44" indent="-257144" algn="l" defTabSz="685716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144" indent="-214286" algn="l" defTabSz="685716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144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002" indent="-171429" algn="l" defTabSz="685716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861" indent="-171429" algn="l" defTabSz="685716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718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576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434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292" indent="-171429" algn="l" defTabSz="68571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58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16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74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431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289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147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005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2863" algn="l" defTabSz="685716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sv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svg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yourfreetemplates.com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yourfreetemplates.com/terms-of-use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Blank IMEC Map</a:t>
            </a:r>
          </a:p>
        </p:txBody>
      </p:sp>
      <p:grpSp>
        <p:nvGrpSpPr>
          <p:cNvPr id="136718" name="Group 136717">
            <a:extLst>
              <a:ext uri="{FF2B5EF4-FFF2-40B4-BE49-F238E27FC236}">
                <a16:creationId xmlns:a16="http://schemas.microsoft.com/office/drawing/2014/main" id="{F2061ADC-0E2E-94FE-33B3-0F5938F49FCA}"/>
              </a:ext>
            </a:extLst>
          </p:cNvPr>
          <p:cNvGrpSpPr/>
          <p:nvPr/>
        </p:nvGrpSpPr>
        <p:grpSpPr>
          <a:xfrm>
            <a:off x="944166" y="1437085"/>
            <a:ext cx="4861322" cy="2863453"/>
            <a:chOff x="1258888" y="1058863"/>
            <a:chExt cx="6481762" cy="3817937"/>
          </a:xfrm>
        </p:grpSpPr>
        <p:sp>
          <p:nvSpPr>
            <p:cNvPr id="19" name="AutoShape 3">
              <a:extLst>
                <a:ext uri="{FF2B5EF4-FFF2-40B4-BE49-F238E27FC236}">
                  <a16:creationId xmlns:a16="http://schemas.microsoft.com/office/drawing/2014/main" id="{4E95CD6E-4D5F-B465-68ED-C566FDA6865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58888" y="1058863"/>
              <a:ext cx="6481762" cy="3817937"/>
            </a:xfrm>
            <a:prstGeom prst="rect">
              <a:avLst/>
            </a:prstGeom>
            <a:solidFill>
              <a:srgbClr val="00B0F0">
                <a:alpha val="40000"/>
              </a:srgb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228AA353-ADCD-5373-526E-1104C989F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778375"/>
              <a:ext cx="7937" cy="4762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1 w 5"/>
                <a:gd name="T7" fmla="*/ 3 h 3"/>
                <a:gd name="T8" fmla="*/ 2 w 5"/>
                <a:gd name="T9" fmla="*/ 3 h 3"/>
                <a:gd name="T10" fmla="*/ 3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4 w 5"/>
                <a:gd name="T17" fmla="*/ 2 h 3"/>
                <a:gd name="T18" fmla="*/ 3 w 5"/>
                <a:gd name="T19" fmla="*/ 0 h 3"/>
                <a:gd name="T20" fmla="*/ 2 w 5"/>
                <a:gd name="T21" fmla="*/ 0 h 3"/>
                <a:gd name="T22" fmla="*/ 2 w 5"/>
                <a:gd name="T23" fmla="*/ 1 h 3"/>
                <a:gd name="T24" fmla="*/ 1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EDD5B521-C614-DBFE-D7E0-9F71A9382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0" y="4778375"/>
              <a:ext cx="223837" cy="98425"/>
            </a:xfrm>
            <a:custGeom>
              <a:avLst/>
              <a:gdLst>
                <a:gd name="T0" fmla="*/ 141 w 141"/>
                <a:gd name="T1" fmla="*/ 57 h 62"/>
                <a:gd name="T2" fmla="*/ 139 w 141"/>
                <a:gd name="T3" fmla="*/ 56 h 62"/>
                <a:gd name="T4" fmla="*/ 137 w 141"/>
                <a:gd name="T5" fmla="*/ 54 h 62"/>
                <a:gd name="T6" fmla="*/ 135 w 141"/>
                <a:gd name="T7" fmla="*/ 53 h 62"/>
                <a:gd name="T8" fmla="*/ 133 w 141"/>
                <a:gd name="T9" fmla="*/ 52 h 62"/>
                <a:gd name="T10" fmla="*/ 131 w 141"/>
                <a:gd name="T11" fmla="*/ 51 h 62"/>
                <a:gd name="T12" fmla="*/ 128 w 141"/>
                <a:gd name="T13" fmla="*/ 52 h 62"/>
                <a:gd name="T14" fmla="*/ 129 w 141"/>
                <a:gd name="T15" fmla="*/ 48 h 62"/>
                <a:gd name="T16" fmla="*/ 127 w 141"/>
                <a:gd name="T17" fmla="*/ 44 h 62"/>
                <a:gd name="T18" fmla="*/ 124 w 141"/>
                <a:gd name="T19" fmla="*/ 36 h 62"/>
                <a:gd name="T20" fmla="*/ 120 w 141"/>
                <a:gd name="T21" fmla="*/ 33 h 62"/>
                <a:gd name="T22" fmla="*/ 105 w 141"/>
                <a:gd name="T23" fmla="*/ 19 h 62"/>
                <a:gd name="T24" fmla="*/ 91 w 141"/>
                <a:gd name="T25" fmla="*/ 24 h 62"/>
                <a:gd name="T26" fmla="*/ 90 w 141"/>
                <a:gd name="T27" fmla="*/ 21 h 62"/>
                <a:gd name="T28" fmla="*/ 83 w 141"/>
                <a:gd name="T29" fmla="*/ 19 h 62"/>
                <a:gd name="T30" fmla="*/ 78 w 141"/>
                <a:gd name="T31" fmla="*/ 18 h 62"/>
                <a:gd name="T32" fmla="*/ 74 w 141"/>
                <a:gd name="T33" fmla="*/ 17 h 62"/>
                <a:gd name="T34" fmla="*/ 66 w 141"/>
                <a:gd name="T35" fmla="*/ 20 h 62"/>
                <a:gd name="T36" fmla="*/ 60 w 141"/>
                <a:gd name="T37" fmla="*/ 20 h 62"/>
                <a:gd name="T38" fmla="*/ 57 w 141"/>
                <a:gd name="T39" fmla="*/ 20 h 62"/>
                <a:gd name="T40" fmla="*/ 53 w 141"/>
                <a:gd name="T41" fmla="*/ 20 h 62"/>
                <a:gd name="T42" fmla="*/ 49 w 141"/>
                <a:gd name="T43" fmla="*/ 18 h 62"/>
                <a:gd name="T44" fmla="*/ 39 w 141"/>
                <a:gd name="T45" fmla="*/ 16 h 62"/>
                <a:gd name="T46" fmla="*/ 32 w 141"/>
                <a:gd name="T47" fmla="*/ 8 h 62"/>
                <a:gd name="T48" fmla="*/ 29 w 141"/>
                <a:gd name="T49" fmla="*/ 7 h 62"/>
                <a:gd name="T50" fmla="*/ 17 w 141"/>
                <a:gd name="T51" fmla="*/ 2 h 62"/>
                <a:gd name="T52" fmla="*/ 14 w 141"/>
                <a:gd name="T53" fmla="*/ 3 h 62"/>
                <a:gd name="T54" fmla="*/ 10 w 141"/>
                <a:gd name="T55" fmla="*/ 0 h 62"/>
                <a:gd name="T56" fmla="*/ 6 w 141"/>
                <a:gd name="T57" fmla="*/ 2 h 62"/>
                <a:gd name="T58" fmla="*/ 4 w 141"/>
                <a:gd name="T59" fmla="*/ 4 h 62"/>
                <a:gd name="T60" fmla="*/ 2 w 141"/>
                <a:gd name="T61" fmla="*/ 4 h 62"/>
                <a:gd name="T62" fmla="*/ 1 w 141"/>
                <a:gd name="T63" fmla="*/ 5 h 62"/>
                <a:gd name="T64" fmla="*/ 1 w 141"/>
                <a:gd name="T65" fmla="*/ 7 h 62"/>
                <a:gd name="T66" fmla="*/ 2 w 141"/>
                <a:gd name="T67" fmla="*/ 10 h 62"/>
                <a:gd name="T68" fmla="*/ 2 w 141"/>
                <a:gd name="T69" fmla="*/ 12 h 62"/>
                <a:gd name="T70" fmla="*/ 2 w 141"/>
                <a:gd name="T71" fmla="*/ 15 h 62"/>
                <a:gd name="T72" fmla="*/ 1 w 141"/>
                <a:gd name="T73" fmla="*/ 17 h 62"/>
                <a:gd name="T74" fmla="*/ 2 w 141"/>
                <a:gd name="T75" fmla="*/ 19 h 62"/>
                <a:gd name="T76" fmla="*/ 4 w 141"/>
                <a:gd name="T77" fmla="*/ 22 h 62"/>
                <a:gd name="T78" fmla="*/ 3 w 141"/>
                <a:gd name="T79" fmla="*/ 25 h 62"/>
                <a:gd name="T80" fmla="*/ 4 w 141"/>
                <a:gd name="T81" fmla="*/ 27 h 62"/>
                <a:gd name="T82" fmla="*/ 6 w 141"/>
                <a:gd name="T83" fmla="*/ 29 h 62"/>
                <a:gd name="T84" fmla="*/ 9 w 141"/>
                <a:gd name="T85" fmla="*/ 35 h 62"/>
                <a:gd name="T86" fmla="*/ 10 w 141"/>
                <a:gd name="T87" fmla="*/ 37 h 62"/>
                <a:gd name="T88" fmla="*/ 11 w 141"/>
                <a:gd name="T89" fmla="*/ 39 h 62"/>
                <a:gd name="T90" fmla="*/ 14 w 141"/>
                <a:gd name="T91" fmla="*/ 44 h 62"/>
                <a:gd name="T92" fmla="*/ 17 w 141"/>
                <a:gd name="T93" fmla="*/ 46 h 62"/>
                <a:gd name="T94" fmla="*/ 16 w 141"/>
                <a:gd name="T95" fmla="*/ 47 h 62"/>
                <a:gd name="T96" fmla="*/ 19 w 141"/>
                <a:gd name="T97" fmla="*/ 47 h 62"/>
                <a:gd name="T98" fmla="*/ 24 w 141"/>
                <a:gd name="T99" fmla="*/ 54 h 62"/>
                <a:gd name="T100" fmla="*/ 32 w 141"/>
                <a:gd name="T101" fmla="*/ 60 h 62"/>
                <a:gd name="T102" fmla="*/ 141 w 141"/>
                <a:gd name="T10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62">
                  <a:moveTo>
                    <a:pt x="141" y="59"/>
                  </a:moveTo>
                  <a:lnTo>
                    <a:pt x="141" y="57"/>
                  </a:lnTo>
                  <a:lnTo>
                    <a:pt x="141" y="57"/>
                  </a:lnTo>
                  <a:lnTo>
                    <a:pt x="140" y="57"/>
                  </a:lnTo>
                  <a:lnTo>
                    <a:pt x="140" y="56"/>
                  </a:lnTo>
                  <a:lnTo>
                    <a:pt x="139" y="56"/>
                  </a:lnTo>
                  <a:lnTo>
                    <a:pt x="138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4" y="52"/>
                  </a:lnTo>
                  <a:lnTo>
                    <a:pt x="133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32" y="51"/>
                  </a:lnTo>
                  <a:lnTo>
                    <a:pt x="131" y="51"/>
                  </a:lnTo>
                  <a:lnTo>
                    <a:pt x="131" y="52"/>
                  </a:lnTo>
                  <a:lnTo>
                    <a:pt x="130" y="51"/>
                  </a:lnTo>
                  <a:lnTo>
                    <a:pt x="128" y="52"/>
                  </a:lnTo>
                  <a:lnTo>
                    <a:pt x="128" y="51"/>
                  </a:lnTo>
                  <a:lnTo>
                    <a:pt x="129" y="49"/>
                  </a:lnTo>
                  <a:lnTo>
                    <a:pt x="129" y="48"/>
                  </a:lnTo>
                  <a:lnTo>
                    <a:pt x="129" y="47"/>
                  </a:lnTo>
                  <a:lnTo>
                    <a:pt x="127" y="46"/>
                  </a:lnTo>
                  <a:lnTo>
                    <a:pt x="127" y="44"/>
                  </a:lnTo>
                  <a:lnTo>
                    <a:pt x="126" y="40"/>
                  </a:lnTo>
                  <a:lnTo>
                    <a:pt x="126" y="39"/>
                  </a:lnTo>
                  <a:lnTo>
                    <a:pt x="124" y="36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0" y="33"/>
                  </a:lnTo>
                  <a:lnTo>
                    <a:pt x="113" y="27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94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1" y="17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18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3" y="21"/>
                  </a:lnTo>
                  <a:lnTo>
                    <a:pt x="61" y="21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5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6" y="29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1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1" y="50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7" y="56"/>
                  </a:lnTo>
                  <a:lnTo>
                    <a:pt x="27" y="57"/>
                  </a:lnTo>
                  <a:lnTo>
                    <a:pt x="32" y="60"/>
                  </a:lnTo>
                  <a:lnTo>
                    <a:pt x="34" y="62"/>
                  </a:lnTo>
                  <a:lnTo>
                    <a:pt x="140" y="62"/>
                  </a:lnTo>
                  <a:lnTo>
                    <a:pt x="141" y="5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78D21C41-228E-0254-E50A-10B5F4492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4759325"/>
              <a:ext cx="11112" cy="1111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3 h 7"/>
                <a:gd name="T12" fmla="*/ 1 w 7"/>
                <a:gd name="T13" fmla="*/ 4 h 7"/>
                <a:gd name="T14" fmla="*/ 2 w 7"/>
                <a:gd name="T15" fmla="*/ 5 h 7"/>
                <a:gd name="T16" fmla="*/ 3 w 7"/>
                <a:gd name="T17" fmla="*/ 6 h 7"/>
                <a:gd name="T18" fmla="*/ 3 w 7"/>
                <a:gd name="T19" fmla="*/ 7 h 7"/>
                <a:gd name="T20" fmla="*/ 4 w 7"/>
                <a:gd name="T21" fmla="*/ 7 h 7"/>
                <a:gd name="T22" fmla="*/ 5 w 7"/>
                <a:gd name="T23" fmla="*/ 6 h 7"/>
                <a:gd name="T24" fmla="*/ 5 w 7"/>
                <a:gd name="T25" fmla="*/ 4 h 7"/>
                <a:gd name="T26" fmla="*/ 6 w 7"/>
                <a:gd name="T27" fmla="*/ 5 h 7"/>
                <a:gd name="T28" fmla="*/ 7 w 7"/>
                <a:gd name="T29" fmla="*/ 5 h 7"/>
                <a:gd name="T30" fmla="*/ 7 w 7"/>
                <a:gd name="T31" fmla="*/ 3 h 7"/>
                <a:gd name="T32" fmla="*/ 5 w 7"/>
                <a:gd name="T33" fmla="*/ 1 h 7"/>
                <a:gd name="T34" fmla="*/ 4 w 7"/>
                <a:gd name="T35" fmla="*/ 0 h 7"/>
                <a:gd name="T36" fmla="*/ 3 w 7"/>
                <a:gd name="T37" fmla="*/ 1 h 7"/>
                <a:gd name="T38" fmla="*/ 3 w 7"/>
                <a:gd name="T39" fmla="*/ 2 h 7"/>
                <a:gd name="T40" fmla="*/ 3 w 7"/>
                <a:gd name="T41" fmla="*/ 2 h 7"/>
                <a:gd name="T42" fmla="*/ 2 w 7"/>
                <a:gd name="T43" fmla="*/ 3 h 7"/>
                <a:gd name="T44" fmla="*/ 2 w 7"/>
                <a:gd name="T45" fmla="*/ 2 h 7"/>
                <a:gd name="T46" fmla="*/ 1 w 7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388E5C65-E410-5672-5534-04439152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4772025"/>
              <a:ext cx="9525" cy="6350"/>
            </a:xfrm>
            <a:custGeom>
              <a:avLst/>
              <a:gdLst>
                <a:gd name="T0" fmla="*/ 3 w 6"/>
                <a:gd name="T1" fmla="*/ 1 h 4"/>
                <a:gd name="T2" fmla="*/ 3 w 6"/>
                <a:gd name="T3" fmla="*/ 0 h 4"/>
                <a:gd name="T4" fmla="*/ 1 w 6"/>
                <a:gd name="T5" fmla="*/ 0 h 4"/>
                <a:gd name="T6" fmla="*/ 0 w 6"/>
                <a:gd name="T7" fmla="*/ 1 h 4"/>
                <a:gd name="T8" fmla="*/ 1 w 6"/>
                <a:gd name="T9" fmla="*/ 1 h 4"/>
                <a:gd name="T10" fmla="*/ 2 w 6"/>
                <a:gd name="T11" fmla="*/ 1 h 4"/>
                <a:gd name="T12" fmla="*/ 3 w 6"/>
                <a:gd name="T13" fmla="*/ 1 h 4"/>
                <a:gd name="T14" fmla="*/ 3 w 6"/>
                <a:gd name="T15" fmla="*/ 1 h 4"/>
                <a:gd name="T16" fmla="*/ 3 w 6"/>
                <a:gd name="T17" fmla="*/ 2 h 4"/>
                <a:gd name="T18" fmla="*/ 2 w 6"/>
                <a:gd name="T19" fmla="*/ 2 h 4"/>
                <a:gd name="T20" fmla="*/ 2 w 6"/>
                <a:gd name="T21" fmla="*/ 3 h 4"/>
                <a:gd name="T22" fmla="*/ 3 w 6"/>
                <a:gd name="T23" fmla="*/ 3 h 4"/>
                <a:gd name="T24" fmla="*/ 3 w 6"/>
                <a:gd name="T25" fmla="*/ 4 h 4"/>
                <a:gd name="T26" fmla="*/ 3 w 6"/>
                <a:gd name="T27" fmla="*/ 3 h 4"/>
                <a:gd name="T28" fmla="*/ 5 w 6"/>
                <a:gd name="T29" fmla="*/ 3 h 4"/>
                <a:gd name="T30" fmla="*/ 6 w 6"/>
                <a:gd name="T31" fmla="*/ 2 h 4"/>
                <a:gd name="T32" fmla="*/ 5 w 6"/>
                <a:gd name="T33" fmla="*/ 2 h 4"/>
                <a:gd name="T34" fmla="*/ 4 w 6"/>
                <a:gd name="T35" fmla="*/ 1 h 4"/>
                <a:gd name="T36" fmla="*/ 3 w 6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005C93D9-EB17-8A88-5121-190FAD057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308475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6 w 6"/>
                <a:gd name="T3" fmla="*/ 6 h 6"/>
                <a:gd name="T4" fmla="*/ 5 w 6"/>
                <a:gd name="T5" fmla="*/ 4 h 6"/>
                <a:gd name="T6" fmla="*/ 5 w 6"/>
                <a:gd name="T7" fmla="*/ 3 h 6"/>
                <a:gd name="T8" fmla="*/ 4 w 6"/>
                <a:gd name="T9" fmla="*/ 3 h 6"/>
                <a:gd name="T10" fmla="*/ 3 w 6"/>
                <a:gd name="T11" fmla="*/ 0 h 6"/>
                <a:gd name="T12" fmla="*/ 4 w 6"/>
                <a:gd name="T13" fmla="*/ 0 h 6"/>
                <a:gd name="T14" fmla="*/ 3 w 6"/>
                <a:gd name="T15" fmla="*/ 0 h 6"/>
                <a:gd name="T16" fmla="*/ 1 w 6"/>
                <a:gd name="T17" fmla="*/ 0 h 6"/>
                <a:gd name="T18" fmla="*/ 1 w 6"/>
                <a:gd name="T19" fmla="*/ 0 h 6"/>
                <a:gd name="T20" fmla="*/ 0 w 6"/>
                <a:gd name="T21" fmla="*/ 1 h 6"/>
                <a:gd name="T22" fmla="*/ 0 w 6"/>
                <a:gd name="T23" fmla="*/ 2 h 6"/>
                <a:gd name="T24" fmla="*/ 1 w 6"/>
                <a:gd name="T25" fmla="*/ 2 h 6"/>
                <a:gd name="T26" fmla="*/ 1 w 6"/>
                <a:gd name="T27" fmla="*/ 3 h 6"/>
                <a:gd name="T28" fmla="*/ 2 w 6"/>
                <a:gd name="T29" fmla="*/ 4 h 6"/>
                <a:gd name="T30" fmla="*/ 3 w 6"/>
                <a:gd name="T31" fmla="*/ 4 h 6"/>
                <a:gd name="T32" fmla="*/ 4 w 6"/>
                <a:gd name="T33" fmla="*/ 4 h 6"/>
                <a:gd name="T34" fmla="*/ 4 w 6"/>
                <a:gd name="T35" fmla="*/ 5 h 6"/>
                <a:gd name="T36" fmla="*/ 5 w 6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97B71159-3BC2-8814-CBC8-230A12BD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4186238"/>
              <a:ext cx="4762" cy="1587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2 w 3"/>
                <a:gd name="T11" fmla="*/ 0 h 1"/>
                <a:gd name="T12" fmla="*/ 1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E8C7889E-1348-56BC-7EE4-5426A5C7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194175"/>
              <a:ext cx="42862" cy="152400"/>
            </a:xfrm>
            <a:custGeom>
              <a:avLst/>
              <a:gdLst>
                <a:gd name="T0" fmla="*/ 0 w 27"/>
                <a:gd name="T1" fmla="*/ 80 h 96"/>
                <a:gd name="T2" fmla="*/ 3 w 27"/>
                <a:gd name="T3" fmla="*/ 84 h 96"/>
                <a:gd name="T4" fmla="*/ 4 w 27"/>
                <a:gd name="T5" fmla="*/ 86 h 96"/>
                <a:gd name="T6" fmla="*/ 6 w 27"/>
                <a:gd name="T7" fmla="*/ 90 h 96"/>
                <a:gd name="T8" fmla="*/ 6 w 27"/>
                <a:gd name="T9" fmla="*/ 93 h 96"/>
                <a:gd name="T10" fmla="*/ 9 w 27"/>
                <a:gd name="T11" fmla="*/ 96 h 96"/>
                <a:gd name="T12" fmla="*/ 11 w 27"/>
                <a:gd name="T13" fmla="*/ 94 h 96"/>
                <a:gd name="T14" fmla="*/ 11 w 27"/>
                <a:gd name="T15" fmla="*/ 88 h 96"/>
                <a:gd name="T16" fmla="*/ 9 w 27"/>
                <a:gd name="T17" fmla="*/ 92 h 96"/>
                <a:gd name="T18" fmla="*/ 10 w 27"/>
                <a:gd name="T19" fmla="*/ 87 h 96"/>
                <a:gd name="T20" fmla="*/ 14 w 27"/>
                <a:gd name="T21" fmla="*/ 77 h 96"/>
                <a:gd name="T22" fmla="*/ 11 w 27"/>
                <a:gd name="T23" fmla="*/ 79 h 96"/>
                <a:gd name="T24" fmla="*/ 12 w 27"/>
                <a:gd name="T25" fmla="*/ 72 h 96"/>
                <a:gd name="T26" fmla="*/ 13 w 27"/>
                <a:gd name="T27" fmla="*/ 70 h 96"/>
                <a:gd name="T28" fmla="*/ 15 w 27"/>
                <a:gd name="T29" fmla="*/ 67 h 96"/>
                <a:gd name="T30" fmla="*/ 18 w 27"/>
                <a:gd name="T31" fmla="*/ 65 h 96"/>
                <a:gd name="T32" fmla="*/ 18 w 27"/>
                <a:gd name="T33" fmla="*/ 60 h 96"/>
                <a:gd name="T34" fmla="*/ 18 w 27"/>
                <a:gd name="T35" fmla="*/ 57 h 96"/>
                <a:gd name="T36" fmla="*/ 16 w 27"/>
                <a:gd name="T37" fmla="*/ 53 h 96"/>
                <a:gd name="T38" fmla="*/ 19 w 27"/>
                <a:gd name="T39" fmla="*/ 54 h 96"/>
                <a:gd name="T40" fmla="*/ 20 w 27"/>
                <a:gd name="T41" fmla="*/ 50 h 96"/>
                <a:gd name="T42" fmla="*/ 21 w 27"/>
                <a:gd name="T43" fmla="*/ 44 h 96"/>
                <a:gd name="T44" fmla="*/ 21 w 27"/>
                <a:gd name="T45" fmla="*/ 37 h 96"/>
                <a:gd name="T46" fmla="*/ 20 w 27"/>
                <a:gd name="T47" fmla="*/ 33 h 96"/>
                <a:gd name="T48" fmla="*/ 17 w 27"/>
                <a:gd name="T49" fmla="*/ 30 h 96"/>
                <a:gd name="T50" fmla="*/ 19 w 27"/>
                <a:gd name="T51" fmla="*/ 27 h 96"/>
                <a:gd name="T52" fmla="*/ 19 w 27"/>
                <a:gd name="T53" fmla="*/ 26 h 96"/>
                <a:gd name="T54" fmla="*/ 21 w 27"/>
                <a:gd name="T55" fmla="*/ 24 h 96"/>
                <a:gd name="T56" fmla="*/ 23 w 27"/>
                <a:gd name="T57" fmla="*/ 26 h 96"/>
                <a:gd name="T58" fmla="*/ 25 w 27"/>
                <a:gd name="T59" fmla="*/ 16 h 96"/>
                <a:gd name="T60" fmla="*/ 23 w 27"/>
                <a:gd name="T61" fmla="*/ 12 h 96"/>
                <a:gd name="T62" fmla="*/ 22 w 27"/>
                <a:gd name="T63" fmla="*/ 9 h 96"/>
                <a:gd name="T64" fmla="*/ 26 w 27"/>
                <a:gd name="T65" fmla="*/ 7 h 96"/>
                <a:gd name="T66" fmla="*/ 25 w 27"/>
                <a:gd name="T67" fmla="*/ 3 h 96"/>
                <a:gd name="T68" fmla="*/ 23 w 27"/>
                <a:gd name="T69" fmla="*/ 1 h 96"/>
                <a:gd name="T70" fmla="*/ 19 w 27"/>
                <a:gd name="T71" fmla="*/ 1 h 96"/>
                <a:gd name="T72" fmla="*/ 18 w 27"/>
                <a:gd name="T73" fmla="*/ 6 h 96"/>
                <a:gd name="T74" fmla="*/ 16 w 27"/>
                <a:gd name="T75" fmla="*/ 11 h 96"/>
                <a:gd name="T76" fmla="*/ 16 w 27"/>
                <a:gd name="T77" fmla="*/ 16 h 96"/>
                <a:gd name="T78" fmla="*/ 17 w 27"/>
                <a:gd name="T79" fmla="*/ 20 h 96"/>
                <a:gd name="T80" fmla="*/ 15 w 27"/>
                <a:gd name="T81" fmla="*/ 26 h 96"/>
                <a:gd name="T82" fmla="*/ 14 w 27"/>
                <a:gd name="T83" fmla="*/ 32 h 96"/>
                <a:gd name="T84" fmla="*/ 10 w 27"/>
                <a:gd name="T85" fmla="*/ 36 h 96"/>
                <a:gd name="T86" fmla="*/ 13 w 27"/>
                <a:gd name="T87" fmla="*/ 42 h 96"/>
                <a:gd name="T88" fmla="*/ 10 w 27"/>
                <a:gd name="T89" fmla="*/ 45 h 96"/>
                <a:gd name="T90" fmla="*/ 11 w 27"/>
                <a:gd name="T91" fmla="*/ 59 h 96"/>
                <a:gd name="T92" fmla="*/ 13 w 27"/>
                <a:gd name="T93" fmla="*/ 62 h 96"/>
                <a:gd name="T94" fmla="*/ 10 w 27"/>
                <a:gd name="T95" fmla="*/ 66 h 96"/>
                <a:gd name="T96" fmla="*/ 9 w 27"/>
                <a:gd name="T97" fmla="*/ 64 h 96"/>
                <a:gd name="T98" fmla="*/ 6 w 27"/>
                <a:gd name="T99" fmla="*/ 72 h 96"/>
                <a:gd name="T100" fmla="*/ 6 w 27"/>
                <a:gd name="T101" fmla="*/ 76 h 96"/>
                <a:gd name="T102" fmla="*/ 3 w 27"/>
                <a:gd name="T10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" h="96">
                  <a:moveTo>
                    <a:pt x="3" y="76"/>
                  </a:moveTo>
                  <a:lnTo>
                    <a:pt x="2" y="76"/>
                  </a:lnTo>
                  <a:lnTo>
                    <a:pt x="1" y="78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3" y="8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5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1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1" y="87"/>
                  </a:lnTo>
                  <a:lnTo>
                    <a:pt x="12" y="87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3" y="76"/>
                  </a:lnTo>
                  <a:lnTo>
                    <a:pt x="12" y="76"/>
                  </a:lnTo>
                  <a:lnTo>
                    <a:pt x="11" y="76"/>
                  </a:lnTo>
                  <a:lnTo>
                    <a:pt x="11" y="77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10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5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20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1" y="44"/>
                  </a:lnTo>
                  <a:lnTo>
                    <a:pt x="21" y="43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8" y="65"/>
                  </a:lnTo>
                  <a:lnTo>
                    <a:pt x="7" y="66"/>
                  </a:lnTo>
                  <a:lnTo>
                    <a:pt x="6" y="67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2ABDD51D-ED63-36AE-4CDD-8AD4E203F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9800" y="4237038"/>
              <a:ext cx="3175" cy="14287"/>
            </a:xfrm>
            <a:custGeom>
              <a:avLst/>
              <a:gdLst>
                <a:gd name="T0" fmla="*/ 1 w 2"/>
                <a:gd name="T1" fmla="*/ 8 h 9"/>
                <a:gd name="T2" fmla="*/ 1 w 2"/>
                <a:gd name="T3" fmla="*/ 7 h 9"/>
                <a:gd name="T4" fmla="*/ 1 w 2"/>
                <a:gd name="T5" fmla="*/ 7 h 9"/>
                <a:gd name="T6" fmla="*/ 1 w 2"/>
                <a:gd name="T7" fmla="*/ 6 h 9"/>
                <a:gd name="T8" fmla="*/ 2 w 2"/>
                <a:gd name="T9" fmla="*/ 5 h 9"/>
                <a:gd name="T10" fmla="*/ 2 w 2"/>
                <a:gd name="T11" fmla="*/ 4 h 9"/>
                <a:gd name="T12" fmla="*/ 2 w 2"/>
                <a:gd name="T13" fmla="*/ 1 h 9"/>
                <a:gd name="T14" fmla="*/ 2 w 2"/>
                <a:gd name="T15" fmla="*/ 0 h 9"/>
                <a:gd name="T16" fmla="*/ 2 w 2"/>
                <a:gd name="T17" fmla="*/ 0 h 9"/>
                <a:gd name="T18" fmla="*/ 1 w 2"/>
                <a:gd name="T19" fmla="*/ 0 h 9"/>
                <a:gd name="T20" fmla="*/ 1 w 2"/>
                <a:gd name="T21" fmla="*/ 0 h 9"/>
                <a:gd name="T22" fmla="*/ 1 w 2"/>
                <a:gd name="T23" fmla="*/ 1 h 9"/>
                <a:gd name="T24" fmla="*/ 0 w 2"/>
                <a:gd name="T25" fmla="*/ 4 h 9"/>
                <a:gd name="T26" fmla="*/ 0 w 2"/>
                <a:gd name="T27" fmla="*/ 5 h 9"/>
                <a:gd name="T28" fmla="*/ 0 w 2"/>
                <a:gd name="T29" fmla="*/ 6 h 9"/>
                <a:gd name="T30" fmla="*/ 1 w 2"/>
                <a:gd name="T31" fmla="*/ 9 h 9"/>
                <a:gd name="T32" fmla="*/ 1 w 2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9">
                  <a:moveTo>
                    <a:pt x="1" y="8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9268779A-BC00-6967-A894-9FBF2D276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1388" y="4514850"/>
              <a:ext cx="11112" cy="9525"/>
            </a:xfrm>
            <a:custGeom>
              <a:avLst/>
              <a:gdLst>
                <a:gd name="T0" fmla="*/ 5 w 7"/>
                <a:gd name="T1" fmla="*/ 6 h 6"/>
                <a:gd name="T2" fmla="*/ 6 w 7"/>
                <a:gd name="T3" fmla="*/ 4 h 6"/>
                <a:gd name="T4" fmla="*/ 7 w 7"/>
                <a:gd name="T5" fmla="*/ 2 h 6"/>
                <a:gd name="T6" fmla="*/ 5 w 7"/>
                <a:gd name="T7" fmla="*/ 1 h 6"/>
                <a:gd name="T8" fmla="*/ 5 w 7"/>
                <a:gd name="T9" fmla="*/ 1 h 6"/>
                <a:gd name="T10" fmla="*/ 3 w 7"/>
                <a:gd name="T11" fmla="*/ 0 h 6"/>
                <a:gd name="T12" fmla="*/ 2 w 7"/>
                <a:gd name="T13" fmla="*/ 0 h 6"/>
                <a:gd name="T14" fmla="*/ 2 w 7"/>
                <a:gd name="T15" fmla="*/ 1 h 6"/>
                <a:gd name="T16" fmla="*/ 2 w 7"/>
                <a:gd name="T17" fmla="*/ 1 h 6"/>
                <a:gd name="T18" fmla="*/ 1 w 7"/>
                <a:gd name="T19" fmla="*/ 1 h 6"/>
                <a:gd name="T20" fmla="*/ 0 w 7"/>
                <a:gd name="T21" fmla="*/ 1 h 6"/>
                <a:gd name="T22" fmla="*/ 0 w 7"/>
                <a:gd name="T23" fmla="*/ 2 h 6"/>
                <a:gd name="T24" fmla="*/ 0 w 7"/>
                <a:gd name="T25" fmla="*/ 3 h 6"/>
                <a:gd name="T26" fmla="*/ 1 w 7"/>
                <a:gd name="T27" fmla="*/ 4 h 6"/>
                <a:gd name="T28" fmla="*/ 1 w 7"/>
                <a:gd name="T29" fmla="*/ 5 h 6"/>
                <a:gd name="T30" fmla="*/ 5 w 7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6" y="4"/>
                  </a:lnTo>
                  <a:lnTo>
                    <a:pt x="7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A4DF4B36-7716-558C-61B5-45EDE459B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581525"/>
              <a:ext cx="9525" cy="9525"/>
            </a:xfrm>
            <a:custGeom>
              <a:avLst/>
              <a:gdLst>
                <a:gd name="T0" fmla="*/ 2 w 6"/>
                <a:gd name="T1" fmla="*/ 4 h 6"/>
                <a:gd name="T2" fmla="*/ 3 w 6"/>
                <a:gd name="T3" fmla="*/ 5 h 6"/>
                <a:gd name="T4" fmla="*/ 4 w 6"/>
                <a:gd name="T5" fmla="*/ 6 h 6"/>
                <a:gd name="T6" fmla="*/ 4 w 6"/>
                <a:gd name="T7" fmla="*/ 6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5 h 6"/>
                <a:gd name="T14" fmla="*/ 4 w 6"/>
                <a:gd name="T15" fmla="*/ 4 h 6"/>
                <a:gd name="T16" fmla="*/ 3 w 6"/>
                <a:gd name="T17" fmla="*/ 3 h 6"/>
                <a:gd name="T18" fmla="*/ 3 w 6"/>
                <a:gd name="T19" fmla="*/ 2 h 6"/>
                <a:gd name="T20" fmla="*/ 3 w 6"/>
                <a:gd name="T21" fmla="*/ 2 h 6"/>
                <a:gd name="T22" fmla="*/ 3 w 6"/>
                <a:gd name="T23" fmla="*/ 1 h 6"/>
                <a:gd name="T24" fmla="*/ 2 w 6"/>
                <a:gd name="T25" fmla="*/ 0 h 6"/>
                <a:gd name="T26" fmla="*/ 1 w 6"/>
                <a:gd name="T27" fmla="*/ 1 h 6"/>
                <a:gd name="T28" fmla="*/ 1 w 6"/>
                <a:gd name="T29" fmla="*/ 2 h 6"/>
                <a:gd name="T30" fmla="*/ 0 w 6"/>
                <a:gd name="T31" fmla="*/ 2 h 6"/>
                <a:gd name="T32" fmla="*/ 1 w 6"/>
                <a:gd name="T33" fmla="*/ 3 h 6"/>
                <a:gd name="T34" fmla="*/ 2 w 6"/>
                <a:gd name="T3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FF374DCA-6381-FE4A-2D87-3B52FCD83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295775"/>
              <a:ext cx="4762" cy="7937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1 h 5"/>
                <a:gd name="T4" fmla="*/ 1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1 w 3"/>
                <a:gd name="T11" fmla="*/ 3 h 5"/>
                <a:gd name="T12" fmla="*/ 1 w 3"/>
                <a:gd name="T13" fmla="*/ 4 h 5"/>
                <a:gd name="T14" fmla="*/ 2 w 3"/>
                <a:gd name="T15" fmla="*/ 5 h 5"/>
                <a:gd name="T16" fmla="*/ 3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3 w 3"/>
                <a:gd name="T23" fmla="*/ 2 h 5"/>
                <a:gd name="T24" fmla="*/ 3 w 3"/>
                <a:gd name="T25" fmla="*/ 1 h 5"/>
                <a:gd name="T26" fmla="*/ 2 w 3"/>
                <a:gd name="T27" fmla="*/ 1 h 5"/>
                <a:gd name="T28" fmla="*/ 2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D57E66B7-EE80-6C17-A174-971F99F83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4341813"/>
              <a:ext cx="4762" cy="4762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1 h 3"/>
                <a:gd name="T8" fmla="*/ 1 w 3"/>
                <a:gd name="T9" fmla="*/ 2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1 h 3"/>
                <a:gd name="T18" fmla="*/ 2 w 3"/>
                <a:gd name="T19" fmla="*/ 1 h 3"/>
                <a:gd name="T20" fmla="*/ 2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" name="Freeform 26">
              <a:extLst>
                <a:ext uri="{FF2B5EF4-FFF2-40B4-BE49-F238E27FC236}">
                  <a16:creationId xmlns:a16="http://schemas.microsoft.com/office/drawing/2014/main" id="{EA4E26D7-6DBB-0536-4B2E-D3A443132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3551238"/>
              <a:ext cx="3175" cy="7937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3 h 5"/>
                <a:gd name="T4" fmla="*/ 2 w 2"/>
                <a:gd name="T5" fmla="*/ 2 h 5"/>
                <a:gd name="T6" fmla="*/ 2 w 2"/>
                <a:gd name="T7" fmla="*/ 1 h 5"/>
                <a:gd name="T8" fmla="*/ 2 w 2"/>
                <a:gd name="T9" fmla="*/ 0 h 5"/>
                <a:gd name="T10" fmla="*/ 1 w 2"/>
                <a:gd name="T11" fmla="*/ 1 h 5"/>
                <a:gd name="T12" fmla="*/ 1 w 2"/>
                <a:gd name="T13" fmla="*/ 2 h 5"/>
                <a:gd name="T14" fmla="*/ 0 w 2"/>
                <a:gd name="T15" fmla="*/ 2 h 5"/>
                <a:gd name="T16" fmla="*/ 0 w 2"/>
                <a:gd name="T17" fmla="*/ 3 h 5"/>
                <a:gd name="T18" fmla="*/ 0 w 2"/>
                <a:gd name="T19" fmla="*/ 4 h 5"/>
                <a:gd name="T20" fmla="*/ 0 w 2"/>
                <a:gd name="T21" fmla="*/ 5 h 5"/>
                <a:gd name="T22" fmla="*/ 1 w 2"/>
                <a:gd name="T23" fmla="*/ 5 h 5"/>
                <a:gd name="T24" fmla="*/ 2 w 2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" name="Freeform 27">
              <a:extLst>
                <a:ext uri="{FF2B5EF4-FFF2-40B4-BE49-F238E27FC236}">
                  <a16:creationId xmlns:a16="http://schemas.microsoft.com/office/drawing/2014/main" id="{08BCB21F-24CE-8C68-46FD-04D9A6855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4346575"/>
              <a:ext cx="7937" cy="12700"/>
            </a:xfrm>
            <a:custGeom>
              <a:avLst/>
              <a:gdLst>
                <a:gd name="T0" fmla="*/ 2 w 5"/>
                <a:gd name="T1" fmla="*/ 8 h 8"/>
                <a:gd name="T2" fmla="*/ 3 w 5"/>
                <a:gd name="T3" fmla="*/ 8 h 8"/>
                <a:gd name="T4" fmla="*/ 4 w 5"/>
                <a:gd name="T5" fmla="*/ 7 h 8"/>
                <a:gd name="T6" fmla="*/ 5 w 5"/>
                <a:gd name="T7" fmla="*/ 7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5 h 8"/>
                <a:gd name="T14" fmla="*/ 4 w 5"/>
                <a:gd name="T15" fmla="*/ 4 h 8"/>
                <a:gd name="T16" fmla="*/ 5 w 5"/>
                <a:gd name="T17" fmla="*/ 3 h 8"/>
                <a:gd name="T18" fmla="*/ 5 w 5"/>
                <a:gd name="T19" fmla="*/ 2 h 8"/>
                <a:gd name="T20" fmla="*/ 4 w 5"/>
                <a:gd name="T21" fmla="*/ 1 h 8"/>
                <a:gd name="T22" fmla="*/ 3 w 5"/>
                <a:gd name="T23" fmla="*/ 0 h 8"/>
                <a:gd name="T24" fmla="*/ 2 w 5"/>
                <a:gd name="T25" fmla="*/ 0 h 8"/>
                <a:gd name="T26" fmla="*/ 2 w 5"/>
                <a:gd name="T27" fmla="*/ 1 h 8"/>
                <a:gd name="T28" fmla="*/ 2 w 5"/>
                <a:gd name="T29" fmla="*/ 3 h 8"/>
                <a:gd name="T30" fmla="*/ 2 w 5"/>
                <a:gd name="T31" fmla="*/ 4 h 8"/>
                <a:gd name="T32" fmla="*/ 2 w 5"/>
                <a:gd name="T33" fmla="*/ 5 h 8"/>
                <a:gd name="T34" fmla="*/ 1 w 5"/>
                <a:gd name="T35" fmla="*/ 5 h 8"/>
                <a:gd name="T36" fmla="*/ 0 w 5"/>
                <a:gd name="T37" fmla="*/ 5 h 8"/>
                <a:gd name="T38" fmla="*/ 0 w 5"/>
                <a:gd name="T39" fmla="*/ 7 h 8"/>
                <a:gd name="T40" fmla="*/ 1 w 5"/>
                <a:gd name="T41" fmla="*/ 7 h 8"/>
                <a:gd name="T42" fmla="*/ 1 w 5"/>
                <a:gd name="T43" fmla="*/ 8 h 8"/>
                <a:gd name="T44" fmla="*/ 2 w 5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3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8EA9DDF9-2AFB-8F77-885C-2EC30DEF86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2275" y="2422525"/>
              <a:ext cx="2128837" cy="2178050"/>
            </a:xfrm>
            <a:custGeom>
              <a:avLst/>
              <a:gdLst>
                <a:gd name="T0" fmla="*/ 938 w 1341"/>
                <a:gd name="T1" fmla="*/ 618 h 1372"/>
                <a:gd name="T2" fmla="*/ 934 w 1341"/>
                <a:gd name="T3" fmla="*/ 549 h 1372"/>
                <a:gd name="T4" fmla="*/ 927 w 1341"/>
                <a:gd name="T5" fmla="*/ 494 h 1372"/>
                <a:gd name="T6" fmla="*/ 957 w 1341"/>
                <a:gd name="T7" fmla="*/ 487 h 1372"/>
                <a:gd name="T8" fmla="*/ 994 w 1341"/>
                <a:gd name="T9" fmla="*/ 522 h 1372"/>
                <a:gd name="T10" fmla="*/ 1117 w 1341"/>
                <a:gd name="T11" fmla="*/ 563 h 1372"/>
                <a:gd name="T12" fmla="*/ 1056 w 1341"/>
                <a:gd name="T13" fmla="*/ 622 h 1372"/>
                <a:gd name="T14" fmla="*/ 1093 w 1341"/>
                <a:gd name="T15" fmla="*/ 624 h 1372"/>
                <a:gd name="T16" fmla="*/ 1139 w 1341"/>
                <a:gd name="T17" fmla="*/ 706 h 1372"/>
                <a:gd name="T18" fmla="*/ 1163 w 1341"/>
                <a:gd name="T19" fmla="*/ 612 h 1372"/>
                <a:gd name="T20" fmla="*/ 1222 w 1341"/>
                <a:gd name="T21" fmla="*/ 533 h 1372"/>
                <a:gd name="T22" fmla="*/ 1300 w 1341"/>
                <a:gd name="T23" fmla="*/ 442 h 1372"/>
                <a:gd name="T24" fmla="*/ 1335 w 1341"/>
                <a:gd name="T25" fmla="*/ 391 h 1372"/>
                <a:gd name="T26" fmla="*/ 1243 w 1341"/>
                <a:gd name="T27" fmla="*/ 348 h 1372"/>
                <a:gd name="T28" fmla="*/ 1128 w 1341"/>
                <a:gd name="T29" fmla="*/ 405 h 1372"/>
                <a:gd name="T30" fmla="*/ 1090 w 1341"/>
                <a:gd name="T31" fmla="*/ 464 h 1372"/>
                <a:gd name="T32" fmla="*/ 961 w 1341"/>
                <a:gd name="T33" fmla="*/ 465 h 1372"/>
                <a:gd name="T34" fmla="*/ 917 w 1341"/>
                <a:gd name="T35" fmla="*/ 419 h 1372"/>
                <a:gd name="T36" fmla="*/ 869 w 1341"/>
                <a:gd name="T37" fmla="*/ 484 h 1372"/>
                <a:gd name="T38" fmla="*/ 774 w 1341"/>
                <a:gd name="T39" fmla="*/ 463 h 1372"/>
                <a:gd name="T40" fmla="*/ 656 w 1341"/>
                <a:gd name="T41" fmla="*/ 422 h 1372"/>
                <a:gd name="T42" fmla="*/ 561 w 1341"/>
                <a:gd name="T43" fmla="*/ 373 h 1372"/>
                <a:gd name="T44" fmla="*/ 585 w 1341"/>
                <a:gd name="T45" fmla="*/ 289 h 1372"/>
                <a:gd name="T46" fmla="*/ 510 w 1341"/>
                <a:gd name="T47" fmla="*/ 230 h 1372"/>
                <a:gd name="T48" fmla="*/ 493 w 1341"/>
                <a:gd name="T49" fmla="*/ 173 h 1372"/>
                <a:gd name="T50" fmla="*/ 453 w 1341"/>
                <a:gd name="T51" fmla="*/ 7 h 1372"/>
                <a:gd name="T52" fmla="*/ 259 w 1341"/>
                <a:gd name="T53" fmla="*/ 61 h 1372"/>
                <a:gd name="T54" fmla="*/ 298 w 1341"/>
                <a:gd name="T55" fmla="*/ 150 h 1372"/>
                <a:gd name="T56" fmla="*/ 296 w 1341"/>
                <a:gd name="T57" fmla="*/ 224 h 1372"/>
                <a:gd name="T58" fmla="*/ 229 w 1341"/>
                <a:gd name="T59" fmla="*/ 334 h 1372"/>
                <a:gd name="T60" fmla="*/ 92 w 1341"/>
                <a:gd name="T61" fmla="*/ 494 h 1372"/>
                <a:gd name="T62" fmla="*/ 99 w 1341"/>
                <a:gd name="T63" fmla="*/ 591 h 1372"/>
                <a:gd name="T64" fmla="*/ 2 w 1341"/>
                <a:gd name="T65" fmla="*/ 626 h 1372"/>
                <a:gd name="T66" fmla="*/ 19 w 1341"/>
                <a:gd name="T67" fmla="*/ 641 h 1372"/>
                <a:gd name="T68" fmla="*/ 109 w 1341"/>
                <a:gd name="T69" fmla="*/ 657 h 1372"/>
                <a:gd name="T70" fmla="*/ 43 w 1341"/>
                <a:gd name="T71" fmla="*/ 686 h 1372"/>
                <a:gd name="T72" fmla="*/ 153 w 1341"/>
                <a:gd name="T73" fmla="*/ 763 h 1372"/>
                <a:gd name="T74" fmla="*/ 181 w 1341"/>
                <a:gd name="T75" fmla="*/ 713 h 1372"/>
                <a:gd name="T76" fmla="*/ 219 w 1341"/>
                <a:gd name="T77" fmla="*/ 694 h 1372"/>
                <a:gd name="T78" fmla="*/ 216 w 1341"/>
                <a:gd name="T79" fmla="*/ 727 h 1372"/>
                <a:gd name="T80" fmla="*/ 219 w 1341"/>
                <a:gd name="T81" fmla="*/ 768 h 1372"/>
                <a:gd name="T82" fmla="*/ 216 w 1341"/>
                <a:gd name="T83" fmla="*/ 839 h 1372"/>
                <a:gd name="T84" fmla="*/ 223 w 1341"/>
                <a:gd name="T85" fmla="*/ 858 h 1372"/>
                <a:gd name="T86" fmla="*/ 221 w 1341"/>
                <a:gd name="T87" fmla="*/ 893 h 1372"/>
                <a:gd name="T88" fmla="*/ 237 w 1341"/>
                <a:gd name="T89" fmla="*/ 966 h 1372"/>
                <a:gd name="T90" fmla="*/ 257 w 1341"/>
                <a:gd name="T91" fmla="*/ 1019 h 1372"/>
                <a:gd name="T92" fmla="*/ 282 w 1341"/>
                <a:gd name="T93" fmla="*/ 1066 h 1372"/>
                <a:gd name="T94" fmla="*/ 304 w 1341"/>
                <a:gd name="T95" fmla="*/ 1136 h 1372"/>
                <a:gd name="T96" fmla="*/ 349 w 1341"/>
                <a:gd name="T97" fmla="*/ 1221 h 1372"/>
                <a:gd name="T98" fmla="*/ 382 w 1341"/>
                <a:gd name="T99" fmla="*/ 1306 h 1372"/>
                <a:gd name="T100" fmla="*/ 412 w 1341"/>
                <a:gd name="T101" fmla="*/ 1362 h 1372"/>
                <a:gd name="T102" fmla="*/ 510 w 1341"/>
                <a:gd name="T103" fmla="*/ 1316 h 1372"/>
                <a:gd name="T104" fmla="*/ 532 w 1341"/>
                <a:gd name="T105" fmla="*/ 1221 h 1372"/>
                <a:gd name="T106" fmla="*/ 549 w 1341"/>
                <a:gd name="T107" fmla="*/ 1119 h 1372"/>
                <a:gd name="T108" fmla="*/ 554 w 1341"/>
                <a:gd name="T109" fmla="*/ 1024 h 1372"/>
                <a:gd name="T110" fmla="*/ 610 w 1341"/>
                <a:gd name="T111" fmla="*/ 984 h 1372"/>
                <a:gd name="T112" fmla="*/ 693 w 1341"/>
                <a:gd name="T113" fmla="*/ 923 h 1372"/>
                <a:gd name="T114" fmla="*/ 789 w 1341"/>
                <a:gd name="T115" fmla="*/ 828 h 1372"/>
                <a:gd name="T116" fmla="*/ 808 w 1341"/>
                <a:gd name="T117" fmla="*/ 818 h 1372"/>
                <a:gd name="T118" fmla="*/ 865 w 1341"/>
                <a:gd name="T119" fmla="*/ 772 h 1372"/>
                <a:gd name="T120" fmla="*/ 918 w 1341"/>
                <a:gd name="T121" fmla="*/ 709 h 1372"/>
                <a:gd name="T122" fmla="*/ 938 w 1341"/>
                <a:gd name="T123" fmla="*/ 728 h 1372"/>
                <a:gd name="T124" fmla="*/ 948 w 1341"/>
                <a:gd name="T125" fmla="*/ 726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1" h="1372">
                  <a:moveTo>
                    <a:pt x="959" y="705"/>
                  </a:moveTo>
                  <a:lnTo>
                    <a:pt x="959" y="704"/>
                  </a:lnTo>
                  <a:lnTo>
                    <a:pt x="959" y="703"/>
                  </a:lnTo>
                  <a:lnTo>
                    <a:pt x="959" y="703"/>
                  </a:lnTo>
                  <a:lnTo>
                    <a:pt x="960" y="703"/>
                  </a:lnTo>
                  <a:lnTo>
                    <a:pt x="960" y="702"/>
                  </a:lnTo>
                  <a:lnTo>
                    <a:pt x="960" y="701"/>
                  </a:lnTo>
                  <a:lnTo>
                    <a:pt x="960" y="699"/>
                  </a:lnTo>
                  <a:lnTo>
                    <a:pt x="960" y="698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4"/>
                  </a:lnTo>
                  <a:lnTo>
                    <a:pt x="958" y="693"/>
                  </a:lnTo>
                  <a:lnTo>
                    <a:pt x="958" y="692"/>
                  </a:lnTo>
                  <a:lnTo>
                    <a:pt x="957" y="689"/>
                  </a:lnTo>
                  <a:lnTo>
                    <a:pt x="957" y="688"/>
                  </a:lnTo>
                  <a:lnTo>
                    <a:pt x="958" y="688"/>
                  </a:lnTo>
                  <a:lnTo>
                    <a:pt x="958" y="687"/>
                  </a:lnTo>
                  <a:lnTo>
                    <a:pt x="958" y="686"/>
                  </a:lnTo>
                  <a:lnTo>
                    <a:pt x="957" y="684"/>
                  </a:lnTo>
                  <a:lnTo>
                    <a:pt x="956" y="683"/>
                  </a:lnTo>
                  <a:lnTo>
                    <a:pt x="954" y="682"/>
                  </a:lnTo>
                  <a:lnTo>
                    <a:pt x="955" y="682"/>
                  </a:lnTo>
                  <a:lnTo>
                    <a:pt x="956" y="680"/>
                  </a:lnTo>
                  <a:lnTo>
                    <a:pt x="955" y="679"/>
                  </a:lnTo>
                  <a:lnTo>
                    <a:pt x="955" y="677"/>
                  </a:lnTo>
                  <a:lnTo>
                    <a:pt x="954" y="676"/>
                  </a:lnTo>
                  <a:lnTo>
                    <a:pt x="954" y="675"/>
                  </a:lnTo>
                  <a:lnTo>
                    <a:pt x="954" y="674"/>
                  </a:lnTo>
                  <a:lnTo>
                    <a:pt x="953" y="673"/>
                  </a:lnTo>
                  <a:lnTo>
                    <a:pt x="953" y="672"/>
                  </a:lnTo>
                  <a:lnTo>
                    <a:pt x="954" y="671"/>
                  </a:lnTo>
                  <a:lnTo>
                    <a:pt x="955" y="670"/>
                  </a:lnTo>
                  <a:lnTo>
                    <a:pt x="955" y="669"/>
                  </a:lnTo>
                  <a:lnTo>
                    <a:pt x="955" y="668"/>
                  </a:lnTo>
                  <a:lnTo>
                    <a:pt x="955" y="667"/>
                  </a:lnTo>
                  <a:lnTo>
                    <a:pt x="955" y="666"/>
                  </a:lnTo>
                  <a:lnTo>
                    <a:pt x="954" y="666"/>
                  </a:lnTo>
                  <a:lnTo>
                    <a:pt x="953" y="665"/>
                  </a:lnTo>
                  <a:lnTo>
                    <a:pt x="952" y="664"/>
                  </a:lnTo>
                  <a:lnTo>
                    <a:pt x="951" y="663"/>
                  </a:lnTo>
                  <a:lnTo>
                    <a:pt x="951" y="663"/>
                  </a:lnTo>
                  <a:lnTo>
                    <a:pt x="950" y="662"/>
                  </a:lnTo>
                  <a:lnTo>
                    <a:pt x="949" y="661"/>
                  </a:lnTo>
                  <a:lnTo>
                    <a:pt x="949" y="660"/>
                  </a:lnTo>
                  <a:lnTo>
                    <a:pt x="950" y="658"/>
                  </a:lnTo>
                  <a:lnTo>
                    <a:pt x="950" y="655"/>
                  </a:lnTo>
                  <a:lnTo>
                    <a:pt x="951" y="654"/>
                  </a:lnTo>
                  <a:lnTo>
                    <a:pt x="954" y="652"/>
                  </a:lnTo>
                  <a:lnTo>
                    <a:pt x="955" y="651"/>
                  </a:lnTo>
                  <a:lnTo>
                    <a:pt x="956" y="650"/>
                  </a:lnTo>
                  <a:lnTo>
                    <a:pt x="956" y="649"/>
                  </a:lnTo>
                  <a:lnTo>
                    <a:pt x="954" y="649"/>
                  </a:lnTo>
                  <a:lnTo>
                    <a:pt x="953" y="648"/>
                  </a:lnTo>
                  <a:lnTo>
                    <a:pt x="949" y="647"/>
                  </a:lnTo>
                  <a:lnTo>
                    <a:pt x="948" y="647"/>
                  </a:lnTo>
                  <a:lnTo>
                    <a:pt x="948" y="647"/>
                  </a:lnTo>
                  <a:lnTo>
                    <a:pt x="948" y="648"/>
                  </a:lnTo>
                  <a:lnTo>
                    <a:pt x="947" y="648"/>
                  </a:lnTo>
                  <a:lnTo>
                    <a:pt x="944" y="647"/>
                  </a:lnTo>
                  <a:lnTo>
                    <a:pt x="943" y="646"/>
                  </a:lnTo>
                  <a:lnTo>
                    <a:pt x="942" y="645"/>
                  </a:lnTo>
                  <a:lnTo>
                    <a:pt x="942" y="644"/>
                  </a:lnTo>
                  <a:lnTo>
                    <a:pt x="943" y="643"/>
                  </a:lnTo>
                  <a:lnTo>
                    <a:pt x="944" y="642"/>
                  </a:lnTo>
                  <a:lnTo>
                    <a:pt x="947" y="636"/>
                  </a:lnTo>
                  <a:lnTo>
                    <a:pt x="947" y="635"/>
                  </a:lnTo>
                  <a:lnTo>
                    <a:pt x="946" y="634"/>
                  </a:lnTo>
                  <a:lnTo>
                    <a:pt x="945" y="635"/>
                  </a:lnTo>
                  <a:lnTo>
                    <a:pt x="944" y="636"/>
                  </a:lnTo>
                  <a:lnTo>
                    <a:pt x="943" y="634"/>
                  </a:lnTo>
                  <a:lnTo>
                    <a:pt x="941" y="633"/>
                  </a:lnTo>
                  <a:lnTo>
                    <a:pt x="940" y="633"/>
                  </a:lnTo>
                  <a:lnTo>
                    <a:pt x="939" y="631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29"/>
                  </a:lnTo>
                  <a:lnTo>
                    <a:pt x="938" y="628"/>
                  </a:lnTo>
                  <a:lnTo>
                    <a:pt x="938" y="627"/>
                  </a:lnTo>
                  <a:lnTo>
                    <a:pt x="937" y="627"/>
                  </a:lnTo>
                  <a:lnTo>
                    <a:pt x="937" y="626"/>
                  </a:lnTo>
                  <a:lnTo>
                    <a:pt x="938" y="622"/>
                  </a:lnTo>
                  <a:lnTo>
                    <a:pt x="937" y="621"/>
                  </a:lnTo>
                  <a:lnTo>
                    <a:pt x="937" y="620"/>
                  </a:lnTo>
                  <a:lnTo>
                    <a:pt x="938" y="619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6"/>
                  </a:lnTo>
                  <a:lnTo>
                    <a:pt x="938" y="616"/>
                  </a:lnTo>
                  <a:lnTo>
                    <a:pt x="939" y="616"/>
                  </a:lnTo>
                  <a:lnTo>
                    <a:pt x="940" y="616"/>
                  </a:lnTo>
                  <a:lnTo>
                    <a:pt x="941" y="616"/>
                  </a:lnTo>
                  <a:lnTo>
                    <a:pt x="941" y="615"/>
                  </a:lnTo>
                  <a:lnTo>
                    <a:pt x="943" y="613"/>
                  </a:lnTo>
                  <a:lnTo>
                    <a:pt x="944" y="613"/>
                  </a:lnTo>
                  <a:lnTo>
                    <a:pt x="944" y="612"/>
                  </a:lnTo>
                  <a:lnTo>
                    <a:pt x="944" y="611"/>
                  </a:lnTo>
                  <a:lnTo>
                    <a:pt x="944" y="610"/>
                  </a:lnTo>
                  <a:lnTo>
                    <a:pt x="943" y="609"/>
                  </a:lnTo>
                  <a:lnTo>
                    <a:pt x="944" y="608"/>
                  </a:lnTo>
                  <a:lnTo>
                    <a:pt x="944" y="607"/>
                  </a:lnTo>
                  <a:lnTo>
                    <a:pt x="943" y="607"/>
                  </a:lnTo>
                  <a:lnTo>
                    <a:pt x="943" y="606"/>
                  </a:lnTo>
                  <a:lnTo>
                    <a:pt x="942" y="605"/>
                  </a:lnTo>
                  <a:lnTo>
                    <a:pt x="942" y="604"/>
                  </a:lnTo>
                  <a:lnTo>
                    <a:pt x="942" y="603"/>
                  </a:lnTo>
                  <a:lnTo>
                    <a:pt x="942" y="603"/>
                  </a:lnTo>
                  <a:lnTo>
                    <a:pt x="942" y="602"/>
                  </a:lnTo>
                  <a:lnTo>
                    <a:pt x="942" y="601"/>
                  </a:lnTo>
                  <a:lnTo>
                    <a:pt x="943" y="600"/>
                  </a:lnTo>
                  <a:lnTo>
                    <a:pt x="944" y="600"/>
                  </a:lnTo>
                  <a:lnTo>
                    <a:pt x="945" y="599"/>
                  </a:lnTo>
                  <a:lnTo>
                    <a:pt x="946" y="598"/>
                  </a:lnTo>
                  <a:lnTo>
                    <a:pt x="946" y="597"/>
                  </a:lnTo>
                  <a:lnTo>
                    <a:pt x="945" y="596"/>
                  </a:lnTo>
                  <a:lnTo>
                    <a:pt x="945" y="595"/>
                  </a:lnTo>
                  <a:lnTo>
                    <a:pt x="944" y="593"/>
                  </a:lnTo>
                  <a:lnTo>
                    <a:pt x="942" y="593"/>
                  </a:lnTo>
                  <a:lnTo>
                    <a:pt x="941" y="593"/>
                  </a:lnTo>
                  <a:lnTo>
                    <a:pt x="940" y="593"/>
                  </a:lnTo>
                  <a:lnTo>
                    <a:pt x="940" y="594"/>
                  </a:lnTo>
                  <a:lnTo>
                    <a:pt x="939" y="594"/>
                  </a:lnTo>
                  <a:lnTo>
                    <a:pt x="938" y="593"/>
                  </a:lnTo>
                  <a:lnTo>
                    <a:pt x="935" y="593"/>
                  </a:lnTo>
                  <a:lnTo>
                    <a:pt x="933" y="593"/>
                  </a:lnTo>
                  <a:lnTo>
                    <a:pt x="929" y="591"/>
                  </a:lnTo>
                  <a:lnTo>
                    <a:pt x="918" y="584"/>
                  </a:lnTo>
                  <a:lnTo>
                    <a:pt x="917" y="583"/>
                  </a:lnTo>
                  <a:lnTo>
                    <a:pt x="917" y="583"/>
                  </a:lnTo>
                  <a:lnTo>
                    <a:pt x="916" y="582"/>
                  </a:lnTo>
                  <a:lnTo>
                    <a:pt x="916" y="579"/>
                  </a:lnTo>
                  <a:lnTo>
                    <a:pt x="915" y="578"/>
                  </a:lnTo>
                  <a:lnTo>
                    <a:pt x="914" y="577"/>
                  </a:lnTo>
                  <a:lnTo>
                    <a:pt x="913" y="576"/>
                  </a:lnTo>
                  <a:lnTo>
                    <a:pt x="912" y="576"/>
                  </a:lnTo>
                  <a:lnTo>
                    <a:pt x="913" y="574"/>
                  </a:lnTo>
                  <a:lnTo>
                    <a:pt x="913" y="574"/>
                  </a:lnTo>
                  <a:lnTo>
                    <a:pt x="914" y="574"/>
                  </a:lnTo>
                  <a:lnTo>
                    <a:pt x="914" y="572"/>
                  </a:lnTo>
                  <a:lnTo>
                    <a:pt x="915" y="571"/>
                  </a:lnTo>
                  <a:lnTo>
                    <a:pt x="916" y="571"/>
                  </a:lnTo>
                  <a:lnTo>
                    <a:pt x="916" y="570"/>
                  </a:lnTo>
                  <a:lnTo>
                    <a:pt x="916" y="569"/>
                  </a:lnTo>
                  <a:lnTo>
                    <a:pt x="917" y="569"/>
                  </a:lnTo>
                  <a:lnTo>
                    <a:pt x="917" y="568"/>
                  </a:lnTo>
                  <a:lnTo>
                    <a:pt x="917" y="567"/>
                  </a:lnTo>
                  <a:lnTo>
                    <a:pt x="918" y="566"/>
                  </a:lnTo>
                  <a:lnTo>
                    <a:pt x="918" y="565"/>
                  </a:lnTo>
                  <a:lnTo>
                    <a:pt x="917" y="564"/>
                  </a:lnTo>
                  <a:lnTo>
                    <a:pt x="917" y="563"/>
                  </a:lnTo>
                  <a:lnTo>
                    <a:pt x="918" y="562"/>
                  </a:lnTo>
                  <a:lnTo>
                    <a:pt x="919" y="561"/>
                  </a:lnTo>
                  <a:lnTo>
                    <a:pt x="920" y="562"/>
                  </a:lnTo>
                  <a:lnTo>
                    <a:pt x="921" y="562"/>
                  </a:lnTo>
                  <a:lnTo>
                    <a:pt x="922" y="563"/>
                  </a:lnTo>
                  <a:lnTo>
                    <a:pt x="922" y="564"/>
                  </a:lnTo>
                  <a:lnTo>
                    <a:pt x="922" y="564"/>
                  </a:lnTo>
                  <a:lnTo>
                    <a:pt x="923" y="564"/>
                  </a:lnTo>
                  <a:lnTo>
                    <a:pt x="925" y="565"/>
                  </a:lnTo>
                  <a:lnTo>
                    <a:pt x="926" y="565"/>
                  </a:lnTo>
                  <a:lnTo>
                    <a:pt x="927" y="564"/>
                  </a:lnTo>
                  <a:lnTo>
                    <a:pt x="928" y="562"/>
                  </a:lnTo>
                  <a:lnTo>
                    <a:pt x="929" y="560"/>
                  </a:lnTo>
                  <a:lnTo>
                    <a:pt x="929" y="559"/>
                  </a:lnTo>
                  <a:lnTo>
                    <a:pt x="930" y="557"/>
                  </a:lnTo>
                  <a:lnTo>
                    <a:pt x="931" y="555"/>
                  </a:lnTo>
                  <a:lnTo>
                    <a:pt x="931" y="553"/>
                  </a:lnTo>
                  <a:lnTo>
                    <a:pt x="931" y="550"/>
                  </a:lnTo>
                  <a:lnTo>
                    <a:pt x="932" y="549"/>
                  </a:lnTo>
                  <a:lnTo>
                    <a:pt x="933" y="549"/>
                  </a:lnTo>
                  <a:lnTo>
                    <a:pt x="934" y="549"/>
                  </a:lnTo>
                  <a:lnTo>
                    <a:pt x="936" y="550"/>
                  </a:lnTo>
                  <a:lnTo>
                    <a:pt x="937" y="550"/>
                  </a:lnTo>
                  <a:lnTo>
                    <a:pt x="938" y="550"/>
                  </a:lnTo>
                  <a:lnTo>
                    <a:pt x="938" y="550"/>
                  </a:lnTo>
                  <a:lnTo>
                    <a:pt x="938" y="549"/>
                  </a:lnTo>
                  <a:lnTo>
                    <a:pt x="938" y="549"/>
                  </a:lnTo>
                  <a:lnTo>
                    <a:pt x="940" y="549"/>
                  </a:lnTo>
                  <a:lnTo>
                    <a:pt x="941" y="549"/>
                  </a:lnTo>
                  <a:lnTo>
                    <a:pt x="944" y="551"/>
                  </a:lnTo>
                  <a:lnTo>
                    <a:pt x="948" y="551"/>
                  </a:lnTo>
                  <a:lnTo>
                    <a:pt x="948" y="549"/>
                  </a:lnTo>
                  <a:lnTo>
                    <a:pt x="949" y="549"/>
                  </a:lnTo>
                  <a:lnTo>
                    <a:pt x="953" y="551"/>
                  </a:lnTo>
                  <a:lnTo>
                    <a:pt x="954" y="551"/>
                  </a:lnTo>
                  <a:lnTo>
                    <a:pt x="953" y="549"/>
                  </a:lnTo>
                  <a:lnTo>
                    <a:pt x="954" y="549"/>
                  </a:lnTo>
                  <a:lnTo>
                    <a:pt x="954" y="548"/>
                  </a:lnTo>
                  <a:lnTo>
                    <a:pt x="954" y="547"/>
                  </a:lnTo>
                  <a:lnTo>
                    <a:pt x="955" y="546"/>
                  </a:lnTo>
                  <a:lnTo>
                    <a:pt x="957" y="545"/>
                  </a:lnTo>
                  <a:lnTo>
                    <a:pt x="957" y="544"/>
                  </a:lnTo>
                  <a:lnTo>
                    <a:pt x="957" y="544"/>
                  </a:lnTo>
                  <a:lnTo>
                    <a:pt x="954" y="544"/>
                  </a:lnTo>
                  <a:lnTo>
                    <a:pt x="953" y="544"/>
                  </a:lnTo>
                  <a:lnTo>
                    <a:pt x="952" y="543"/>
                  </a:lnTo>
                  <a:lnTo>
                    <a:pt x="951" y="542"/>
                  </a:lnTo>
                  <a:lnTo>
                    <a:pt x="950" y="542"/>
                  </a:lnTo>
                  <a:lnTo>
                    <a:pt x="948" y="540"/>
                  </a:lnTo>
                  <a:lnTo>
                    <a:pt x="948" y="539"/>
                  </a:lnTo>
                  <a:lnTo>
                    <a:pt x="948" y="538"/>
                  </a:lnTo>
                  <a:lnTo>
                    <a:pt x="948" y="536"/>
                  </a:lnTo>
                  <a:lnTo>
                    <a:pt x="948" y="535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7" y="534"/>
                  </a:lnTo>
                  <a:lnTo>
                    <a:pt x="947" y="533"/>
                  </a:lnTo>
                  <a:lnTo>
                    <a:pt x="945" y="533"/>
                  </a:lnTo>
                  <a:lnTo>
                    <a:pt x="945" y="534"/>
                  </a:lnTo>
                  <a:lnTo>
                    <a:pt x="944" y="534"/>
                  </a:lnTo>
                  <a:lnTo>
                    <a:pt x="943" y="534"/>
                  </a:lnTo>
                  <a:lnTo>
                    <a:pt x="942" y="534"/>
                  </a:lnTo>
                  <a:lnTo>
                    <a:pt x="941" y="534"/>
                  </a:lnTo>
                  <a:lnTo>
                    <a:pt x="940" y="534"/>
                  </a:lnTo>
                  <a:lnTo>
                    <a:pt x="939" y="534"/>
                  </a:lnTo>
                  <a:lnTo>
                    <a:pt x="938" y="534"/>
                  </a:lnTo>
                  <a:lnTo>
                    <a:pt x="937" y="533"/>
                  </a:lnTo>
                  <a:lnTo>
                    <a:pt x="936" y="533"/>
                  </a:lnTo>
                  <a:lnTo>
                    <a:pt x="935" y="532"/>
                  </a:lnTo>
                  <a:lnTo>
                    <a:pt x="934" y="531"/>
                  </a:lnTo>
                  <a:lnTo>
                    <a:pt x="933" y="531"/>
                  </a:lnTo>
                  <a:lnTo>
                    <a:pt x="931" y="530"/>
                  </a:lnTo>
                  <a:lnTo>
                    <a:pt x="931" y="529"/>
                  </a:lnTo>
                  <a:lnTo>
                    <a:pt x="930" y="525"/>
                  </a:lnTo>
                  <a:lnTo>
                    <a:pt x="929" y="524"/>
                  </a:lnTo>
                  <a:lnTo>
                    <a:pt x="926" y="522"/>
                  </a:lnTo>
                  <a:lnTo>
                    <a:pt x="923" y="518"/>
                  </a:lnTo>
                  <a:lnTo>
                    <a:pt x="921" y="518"/>
                  </a:lnTo>
                  <a:lnTo>
                    <a:pt x="919" y="518"/>
                  </a:lnTo>
                  <a:lnTo>
                    <a:pt x="918" y="519"/>
                  </a:lnTo>
                  <a:lnTo>
                    <a:pt x="918" y="519"/>
                  </a:lnTo>
                  <a:lnTo>
                    <a:pt x="917" y="519"/>
                  </a:lnTo>
                  <a:lnTo>
                    <a:pt x="917" y="519"/>
                  </a:lnTo>
                  <a:lnTo>
                    <a:pt x="917" y="517"/>
                  </a:lnTo>
                  <a:lnTo>
                    <a:pt x="916" y="516"/>
                  </a:lnTo>
                  <a:lnTo>
                    <a:pt x="916" y="515"/>
                  </a:lnTo>
                  <a:lnTo>
                    <a:pt x="916" y="514"/>
                  </a:lnTo>
                  <a:lnTo>
                    <a:pt x="915" y="512"/>
                  </a:lnTo>
                  <a:lnTo>
                    <a:pt x="916" y="512"/>
                  </a:lnTo>
                  <a:lnTo>
                    <a:pt x="917" y="509"/>
                  </a:lnTo>
                  <a:lnTo>
                    <a:pt x="917" y="507"/>
                  </a:lnTo>
                  <a:lnTo>
                    <a:pt x="918" y="506"/>
                  </a:lnTo>
                  <a:lnTo>
                    <a:pt x="918" y="505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3"/>
                  </a:lnTo>
                  <a:lnTo>
                    <a:pt x="918" y="502"/>
                  </a:lnTo>
                  <a:lnTo>
                    <a:pt x="918" y="501"/>
                  </a:lnTo>
                  <a:lnTo>
                    <a:pt x="920" y="500"/>
                  </a:lnTo>
                  <a:lnTo>
                    <a:pt x="920" y="499"/>
                  </a:lnTo>
                  <a:lnTo>
                    <a:pt x="921" y="499"/>
                  </a:lnTo>
                  <a:lnTo>
                    <a:pt x="921" y="498"/>
                  </a:lnTo>
                  <a:lnTo>
                    <a:pt x="922" y="498"/>
                  </a:lnTo>
                  <a:lnTo>
                    <a:pt x="926" y="497"/>
                  </a:lnTo>
                  <a:lnTo>
                    <a:pt x="926" y="496"/>
                  </a:lnTo>
                  <a:lnTo>
                    <a:pt x="927" y="496"/>
                  </a:lnTo>
                  <a:lnTo>
                    <a:pt x="927" y="494"/>
                  </a:lnTo>
                  <a:lnTo>
                    <a:pt x="928" y="492"/>
                  </a:lnTo>
                  <a:lnTo>
                    <a:pt x="928" y="492"/>
                  </a:lnTo>
                  <a:lnTo>
                    <a:pt x="930" y="490"/>
                  </a:lnTo>
                  <a:lnTo>
                    <a:pt x="931" y="489"/>
                  </a:lnTo>
                  <a:lnTo>
                    <a:pt x="932" y="489"/>
                  </a:lnTo>
                  <a:lnTo>
                    <a:pt x="933" y="489"/>
                  </a:lnTo>
                  <a:lnTo>
                    <a:pt x="934" y="489"/>
                  </a:lnTo>
                  <a:lnTo>
                    <a:pt x="934" y="488"/>
                  </a:lnTo>
                  <a:lnTo>
                    <a:pt x="933" y="486"/>
                  </a:lnTo>
                  <a:lnTo>
                    <a:pt x="933" y="484"/>
                  </a:lnTo>
                  <a:lnTo>
                    <a:pt x="931" y="484"/>
                  </a:lnTo>
                  <a:lnTo>
                    <a:pt x="928" y="484"/>
                  </a:lnTo>
                  <a:lnTo>
                    <a:pt x="928" y="484"/>
                  </a:lnTo>
                  <a:lnTo>
                    <a:pt x="927" y="484"/>
                  </a:lnTo>
                  <a:lnTo>
                    <a:pt x="927" y="484"/>
                  </a:lnTo>
                  <a:lnTo>
                    <a:pt x="927" y="485"/>
                  </a:lnTo>
                  <a:lnTo>
                    <a:pt x="926" y="485"/>
                  </a:lnTo>
                  <a:lnTo>
                    <a:pt x="926" y="484"/>
                  </a:lnTo>
                  <a:lnTo>
                    <a:pt x="926" y="484"/>
                  </a:lnTo>
                  <a:lnTo>
                    <a:pt x="926" y="483"/>
                  </a:lnTo>
                  <a:lnTo>
                    <a:pt x="927" y="482"/>
                  </a:lnTo>
                  <a:lnTo>
                    <a:pt x="928" y="478"/>
                  </a:lnTo>
                  <a:lnTo>
                    <a:pt x="928" y="477"/>
                  </a:lnTo>
                  <a:lnTo>
                    <a:pt x="928" y="476"/>
                  </a:lnTo>
                  <a:lnTo>
                    <a:pt x="929" y="475"/>
                  </a:lnTo>
                  <a:lnTo>
                    <a:pt x="929" y="476"/>
                  </a:lnTo>
                  <a:lnTo>
                    <a:pt x="929" y="477"/>
                  </a:lnTo>
                  <a:lnTo>
                    <a:pt x="929" y="478"/>
                  </a:lnTo>
                  <a:lnTo>
                    <a:pt x="929" y="479"/>
                  </a:lnTo>
                  <a:lnTo>
                    <a:pt x="930" y="480"/>
                  </a:lnTo>
                  <a:lnTo>
                    <a:pt x="932" y="481"/>
                  </a:lnTo>
                  <a:lnTo>
                    <a:pt x="933" y="481"/>
                  </a:lnTo>
                  <a:lnTo>
                    <a:pt x="933" y="482"/>
                  </a:lnTo>
                  <a:lnTo>
                    <a:pt x="934" y="482"/>
                  </a:lnTo>
                  <a:lnTo>
                    <a:pt x="935" y="483"/>
                  </a:lnTo>
                  <a:lnTo>
                    <a:pt x="936" y="484"/>
                  </a:lnTo>
                  <a:lnTo>
                    <a:pt x="937" y="484"/>
                  </a:lnTo>
                  <a:lnTo>
                    <a:pt x="938" y="484"/>
                  </a:lnTo>
                  <a:lnTo>
                    <a:pt x="938" y="484"/>
                  </a:lnTo>
                  <a:lnTo>
                    <a:pt x="938" y="485"/>
                  </a:lnTo>
                  <a:lnTo>
                    <a:pt x="938" y="486"/>
                  </a:lnTo>
                  <a:lnTo>
                    <a:pt x="939" y="486"/>
                  </a:lnTo>
                  <a:lnTo>
                    <a:pt x="940" y="486"/>
                  </a:lnTo>
                  <a:lnTo>
                    <a:pt x="941" y="487"/>
                  </a:lnTo>
                  <a:lnTo>
                    <a:pt x="940" y="487"/>
                  </a:lnTo>
                  <a:lnTo>
                    <a:pt x="941" y="487"/>
                  </a:lnTo>
                  <a:lnTo>
                    <a:pt x="941" y="488"/>
                  </a:lnTo>
                  <a:lnTo>
                    <a:pt x="942" y="489"/>
                  </a:lnTo>
                  <a:lnTo>
                    <a:pt x="943" y="490"/>
                  </a:lnTo>
                  <a:lnTo>
                    <a:pt x="944" y="490"/>
                  </a:lnTo>
                  <a:lnTo>
                    <a:pt x="944" y="491"/>
                  </a:lnTo>
                  <a:lnTo>
                    <a:pt x="943" y="492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0" y="494"/>
                  </a:lnTo>
                  <a:lnTo>
                    <a:pt x="941" y="494"/>
                  </a:lnTo>
                  <a:lnTo>
                    <a:pt x="946" y="493"/>
                  </a:lnTo>
                  <a:lnTo>
                    <a:pt x="948" y="494"/>
                  </a:lnTo>
                  <a:lnTo>
                    <a:pt x="948" y="494"/>
                  </a:lnTo>
                  <a:lnTo>
                    <a:pt x="948" y="495"/>
                  </a:lnTo>
                  <a:lnTo>
                    <a:pt x="948" y="495"/>
                  </a:lnTo>
                  <a:lnTo>
                    <a:pt x="949" y="496"/>
                  </a:lnTo>
                  <a:lnTo>
                    <a:pt x="950" y="495"/>
                  </a:lnTo>
                  <a:lnTo>
                    <a:pt x="950" y="494"/>
                  </a:lnTo>
                  <a:lnTo>
                    <a:pt x="951" y="494"/>
                  </a:lnTo>
                  <a:lnTo>
                    <a:pt x="953" y="494"/>
                  </a:lnTo>
                  <a:lnTo>
                    <a:pt x="955" y="495"/>
                  </a:lnTo>
                  <a:lnTo>
                    <a:pt x="957" y="496"/>
                  </a:lnTo>
                  <a:lnTo>
                    <a:pt x="958" y="495"/>
                  </a:lnTo>
                  <a:lnTo>
                    <a:pt x="959" y="495"/>
                  </a:lnTo>
                  <a:lnTo>
                    <a:pt x="959" y="494"/>
                  </a:lnTo>
                  <a:lnTo>
                    <a:pt x="958" y="494"/>
                  </a:lnTo>
                  <a:lnTo>
                    <a:pt x="958" y="494"/>
                  </a:lnTo>
                  <a:lnTo>
                    <a:pt x="958" y="493"/>
                  </a:lnTo>
                  <a:lnTo>
                    <a:pt x="957" y="493"/>
                  </a:lnTo>
                  <a:lnTo>
                    <a:pt x="957" y="492"/>
                  </a:lnTo>
                  <a:lnTo>
                    <a:pt x="956" y="491"/>
                  </a:lnTo>
                  <a:lnTo>
                    <a:pt x="955" y="490"/>
                  </a:lnTo>
                  <a:lnTo>
                    <a:pt x="953" y="490"/>
                  </a:lnTo>
                  <a:lnTo>
                    <a:pt x="952" y="488"/>
                  </a:lnTo>
                  <a:lnTo>
                    <a:pt x="952" y="487"/>
                  </a:lnTo>
                  <a:lnTo>
                    <a:pt x="953" y="487"/>
                  </a:lnTo>
                  <a:lnTo>
                    <a:pt x="953" y="486"/>
                  </a:lnTo>
                  <a:lnTo>
                    <a:pt x="954" y="486"/>
                  </a:lnTo>
                  <a:lnTo>
                    <a:pt x="955" y="485"/>
                  </a:lnTo>
                  <a:lnTo>
                    <a:pt x="956" y="486"/>
                  </a:lnTo>
                  <a:lnTo>
                    <a:pt x="957" y="487"/>
                  </a:lnTo>
                  <a:lnTo>
                    <a:pt x="958" y="487"/>
                  </a:lnTo>
                  <a:lnTo>
                    <a:pt x="958" y="487"/>
                  </a:lnTo>
                  <a:lnTo>
                    <a:pt x="959" y="488"/>
                  </a:lnTo>
                  <a:lnTo>
                    <a:pt x="960" y="488"/>
                  </a:lnTo>
                  <a:lnTo>
                    <a:pt x="960" y="489"/>
                  </a:lnTo>
                  <a:lnTo>
                    <a:pt x="960" y="490"/>
                  </a:lnTo>
                  <a:lnTo>
                    <a:pt x="960" y="490"/>
                  </a:lnTo>
                  <a:lnTo>
                    <a:pt x="961" y="490"/>
                  </a:lnTo>
                  <a:lnTo>
                    <a:pt x="961" y="491"/>
                  </a:lnTo>
                  <a:lnTo>
                    <a:pt x="961" y="492"/>
                  </a:lnTo>
                  <a:lnTo>
                    <a:pt x="960" y="492"/>
                  </a:lnTo>
                  <a:lnTo>
                    <a:pt x="960" y="493"/>
                  </a:lnTo>
                  <a:lnTo>
                    <a:pt x="960" y="494"/>
                  </a:lnTo>
                  <a:lnTo>
                    <a:pt x="961" y="495"/>
                  </a:lnTo>
                  <a:lnTo>
                    <a:pt x="961" y="496"/>
                  </a:lnTo>
                  <a:lnTo>
                    <a:pt x="962" y="499"/>
                  </a:lnTo>
                  <a:lnTo>
                    <a:pt x="962" y="500"/>
                  </a:lnTo>
                  <a:lnTo>
                    <a:pt x="963" y="501"/>
                  </a:lnTo>
                  <a:lnTo>
                    <a:pt x="966" y="503"/>
                  </a:lnTo>
                  <a:lnTo>
                    <a:pt x="967" y="503"/>
                  </a:lnTo>
                  <a:lnTo>
                    <a:pt x="968" y="504"/>
                  </a:lnTo>
                  <a:lnTo>
                    <a:pt x="968" y="504"/>
                  </a:lnTo>
                  <a:lnTo>
                    <a:pt x="968" y="505"/>
                  </a:lnTo>
                  <a:lnTo>
                    <a:pt x="969" y="506"/>
                  </a:lnTo>
                  <a:lnTo>
                    <a:pt x="971" y="507"/>
                  </a:lnTo>
                  <a:lnTo>
                    <a:pt x="971" y="508"/>
                  </a:lnTo>
                  <a:lnTo>
                    <a:pt x="973" y="508"/>
                  </a:lnTo>
                  <a:lnTo>
                    <a:pt x="974" y="508"/>
                  </a:lnTo>
                  <a:lnTo>
                    <a:pt x="975" y="507"/>
                  </a:lnTo>
                  <a:lnTo>
                    <a:pt x="976" y="508"/>
                  </a:lnTo>
                  <a:lnTo>
                    <a:pt x="977" y="508"/>
                  </a:lnTo>
                  <a:lnTo>
                    <a:pt x="979" y="508"/>
                  </a:lnTo>
                  <a:lnTo>
                    <a:pt x="980" y="508"/>
                  </a:lnTo>
                  <a:lnTo>
                    <a:pt x="981" y="509"/>
                  </a:lnTo>
                  <a:lnTo>
                    <a:pt x="982" y="510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8"/>
                  </a:lnTo>
                  <a:lnTo>
                    <a:pt x="982" y="507"/>
                  </a:lnTo>
                  <a:lnTo>
                    <a:pt x="985" y="505"/>
                  </a:lnTo>
                  <a:lnTo>
                    <a:pt x="985" y="504"/>
                  </a:lnTo>
                  <a:lnTo>
                    <a:pt x="985" y="504"/>
                  </a:lnTo>
                  <a:lnTo>
                    <a:pt x="984" y="504"/>
                  </a:lnTo>
                  <a:lnTo>
                    <a:pt x="983" y="504"/>
                  </a:lnTo>
                  <a:lnTo>
                    <a:pt x="983" y="503"/>
                  </a:lnTo>
                  <a:lnTo>
                    <a:pt x="984" y="502"/>
                  </a:lnTo>
                  <a:lnTo>
                    <a:pt x="983" y="501"/>
                  </a:lnTo>
                  <a:lnTo>
                    <a:pt x="983" y="500"/>
                  </a:lnTo>
                  <a:lnTo>
                    <a:pt x="983" y="499"/>
                  </a:lnTo>
                  <a:lnTo>
                    <a:pt x="984" y="499"/>
                  </a:lnTo>
                  <a:lnTo>
                    <a:pt x="985" y="499"/>
                  </a:lnTo>
                  <a:lnTo>
                    <a:pt x="985" y="498"/>
                  </a:lnTo>
                  <a:lnTo>
                    <a:pt x="985" y="497"/>
                  </a:lnTo>
                  <a:lnTo>
                    <a:pt x="985" y="496"/>
                  </a:lnTo>
                  <a:lnTo>
                    <a:pt x="986" y="496"/>
                  </a:lnTo>
                  <a:lnTo>
                    <a:pt x="987" y="496"/>
                  </a:lnTo>
                  <a:lnTo>
                    <a:pt x="988" y="497"/>
                  </a:lnTo>
                  <a:lnTo>
                    <a:pt x="988" y="498"/>
                  </a:lnTo>
                  <a:lnTo>
                    <a:pt x="987" y="499"/>
                  </a:lnTo>
                  <a:lnTo>
                    <a:pt x="987" y="500"/>
                  </a:lnTo>
                  <a:lnTo>
                    <a:pt x="988" y="500"/>
                  </a:lnTo>
                  <a:lnTo>
                    <a:pt x="988" y="500"/>
                  </a:lnTo>
                  <a:lnTo>
                    <a:pt x="989" y="500"/>
                  </a:lnTo>
                  <a:lnTo>
                    <a:pt x="990" y="501"/>
                  </a:lnTo>
                  <a:lnTo>
                    <a:pt x="990" y="502"/>
                  </a:lnTo>
                  <a:lnTo>
                    <a:pt x="991" y="503"/>
                  </a:lnTo>
                  <a:lnTo>
                    <a:pt x="991" y="504"/>
                  </a:lnTo>
                  <a:lnTo>
                    <a:pt x="991" y="504"/>
                  </a:lnTo>
                  <a:lnTo>
                    <a:pt x="991" y="505"/>
                  </a:lnTo>
                  <a:lnTo>
                    <a:pt x="991" y="506"/>
                  </a:lnTo>
                  <a:lnTo>
                    <a:pt x="992" y="506"/>
                  </a:lnTo>
                  <a:lnTo>
                    <a:pt x="993" y="508"/>
                  </a:lnTo>
                  <a:lnTo>
                    <a:pt x="993" y="509"/>
                  </a:lnTo>
                  <a:lnTo>
                    <a:pt x="994" y="509"/>
                  </a:lnTo>
                  <a:lnTo>
                    <a:pt x="994" y="508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5" y="509"/>
                  </a:lnTo>
                  <a:lnTo>
                    <a:pt x="995" y="510"/>
                  </a:lnTo>
                  <a:lnTo>
                    <a:pt x="994" y="510"/>
                  </a:lnTo>
                  <a:lnTo>
                    <a:pt x="995" y="511"/>
                  </a:lnTo>
                  <a:lnTo>
                    <a:pt x="996" y="511"/>
                  </a:lnTo>
                  <a:lnTo>
                    <a:pt x="996" y="512"/>
                  </a:lnTo>
                  <a:lnTo>
                    <a:pt x="993" y="515"/>
                  </a:lnTo>
                  <a:lnTo>
                    <a:pt x="993" y="517"/>
                  </a:lnTo>
                  <a:lnTo>
                    <a:pt x="994" y="522"/>
                  </a:lnTo>
                  <a:lnTo>
                    <a:pt x="995" y="524"/>
                  </a:lnTo>
                  <a:lnTo>
                    <a:pt x="996" y="526"/>
                  </a:lnTo>
                  <a:lnTo>
                    <a:pt x="995" y="531"/>
                  </a:lnTo>
                  <a:lnTo>
                    <a:pt x="995" y="534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4" y="540"/>
                  </a:lnTo>
                  <a:lnTo>
                    <a:pt x="994" y="542"/>
                  </a:lnTo>
                  <a:lnTo>
                    <a:pt x="994" y="544"/>
                  </a:lnTo>
                  <a:lnTo>
                    <a:pt x="995" y="544"/>
                  </a:lnTo>
                  <a:lnTo>
                    <a:pt x="996" y="544"/>
                  </a:lnTo>
                  <a:lnTo>
                    <a:pt x="998" y="544"/>
                  </a:lnTo>
                  <a:lnTo>
                    <a:pt x="999" y="544"/>
                  </a:lnTo>
                  <a:lnTo>
                    <a:pt x="1008" y="548"/>
                  </a:lnTo>
                  <a:lnTo>
                    <a:pt x="1017" y="550"/>
                  </a:lnTo>
                  <a:lnTo>
                    <a:pt x="1020" y="552"/>
                  </a:lnTo>
                  <a:lnTo>
                    <a:pt x="1022" y="552"/>
                  </a:lnTo>
                  <a:lnTo>
                    <a:pt x="1026" y="551"/>
                  </a:lnTo>
                  <a:lnTo>
                    <a:pt x="1029" y="551"/>
                  </a:lnTo>
                  <a:lnTo>
                    <a:pt x="1031" y="550"/>
                  </a:lnTo>
                  <a:lnTo>
                    <a:pt x="1032" y="550"/>
                  </a:lnTo>
                  <a:lnTo>
                    <a:pt x="1033" y="551"/>
                  </a:lnTo>
                  <a:lnTo>
                    <a:pt x="1034" y="551"/>
                  </a:lnTo>
                  <a:lnTo>
                    <a:pt x="1036" y="551"/>
                  </a:lnTo>
                  <a:lnTo>
                    <a:pt x="1037" y="551"/>
                  </a:lnTo>
                  <a:lnTo>
                    <a:pt x="1037" y="551"/>
                  </a:lnTo>
                  <a:lnTo>
                    <a:pt x="1038" y="551"/>
                  </a:lnTo>
                  <a:lnTo>
                    <a:pt x="1039" y="552"/>
                  </a:lnTo>
                  <a:lnTo>
                    <a:pt x="1041" y="552"/>
                  </a:lnTo>
                  <a:lnTo>
                    <a:pt x="1047" y="551"/>
                  </a:lnTo>
                  <a:lnTo>
                    <a:pt x="1047" y="551"/>
                  </a:lnTo>
                  <a:lnTo>
                    <a:pt x="1055" y="549"/>
                  </a:lnTo>
                  <a:lnTo>
                    <a:pt x="1057" y="549"/>
                  </a:lnTo>
                  <a:lnTo>
                    <a:pt x="1058" y="549"/>
                  </a:lnTo>
                  <a:lnTo>
                    <a:pt x="1059" y="549"/>
                  </a:lnTo>
                  <a:lnTo>
                    <a:pt x="1060" y="549"/>
                  </a:lnTo>
                  <a:lnTo>
                    <a:pt x="1062" y="550"/>
                  </a:lnTo>
                  <a:lnTo>
                    <a:pt x="1069" y="552"/>
                  </a:lnTo>
                  <a:lnTo>
                    <a:pt x="1070" y="553"/>
                  </a:lnTo>
                  <a:lnTo>
                    <a:pt x="1070" y="552"/>
                  </a:lnTo>
                  <a:lnTo>
                    <a:pt x="1071" y="552"/>
                  </a:lnTo>
                  <a:lnTo>
                    <a:pt x="1072" y="552"/>
                  </a:lnTo>
                  <a:lnTo>
                    <a:pt x="1073" y="552"/>
                  </a:lnTo>
                  <a:lnTo>
                    <a:pt x="1074" y="551"/>
                  </a:lnTo>
                  <a:lnTo>
                    <a:pt x="1075" y="551"/>
                  </a:lnTo>
                  <a:lnTo>
                    <a:pt x="1075" y="552"/>
                  </a:lnTo>
                  <a:lnTo>
                    <a:pt x="1076" y="552"/>
                  </a:lnTo>
                  <a:lnTo>
                    <a:pt x="1076" y="553"/>
                  </a:lnTo>
                  <a:lnTo>
                    <a:pt x="1077" y="553"/>
                  </a:lnTo>
                  <a:lnTo>
                    <a:pt x="1078" y="553"/>
                  </a:lnTo>
                  <a:lnTo>
                    <a:pt x="1079" y="553"/>
                  </a:lnTo>
                  <a:lnTo>
                    <a:pt x="1079" y="552"/>
                  </a:lnTo>
                  <a:lnTo>
                    <a:pt x="1080" y="551"/>
                  </a:lnTo>
                  <a:lnTo>
                    <a:pt x="1081" y="552"/>
                  </a:lnTo>
                  <a:lnTo>
                    <a:pt x="1082" y="552"/>
                  </a:lnTo>
                  <a:lnTo>
                    <a:pt x="1082" y="551"/>
                  </a:lnTo>
                  <a:lnTo>
                    <a:pt x="1083" y="551"/>
                  </a:lnTo>
                  <a:lnTo>
                    <a:pt x="1086" y="551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9" y="551"/>
                  </a:lnTo>
                  <a:lnTo>
                    <a:pt x="1100" y="552"/>
                  </a:lnTo>
                  <a:lnTo>
                    <a:pt x="1101" y="552"/>
                  </a:lnTo>
                  <a:lnTo>
                    <a:pt x="1101" y="553"/>
                  </a:lnTo>
                  <a:lnTo>
                    <a:pt x="1102" y="553"/>
                  </a:lnTo>
                  <a:lnTo>
                    <a:pt x="1103" y="553"/>
                  </a:lnTo>
                  <a:lnTo>
                    <a:pt x="1104" y="553"/>
                  </a:lnTo>
                  <a:lnTo>
                    <a:pt x="1105" y="554"/>
                  </a:lnTo>
                  <a:lnTo>
                    <a:pt x="1106" y="554"/>
                  </a:lnTo>
                  <a:lnTo>
                    <a:pt x="1107" y="554"/>
                  </a:lnTo>
                  <a:lnTo>
                    <a:pt x="1109" y="554"/>
                  </a:lnTo>
                  <a:lnTo>
                    <a:pt x="1110" y="556"/>
                  </a:lnTo>
                  <a:lnTo>
                    <a:pt x="1111" y="556"/>
                  </a:lnTo>
                  <a:lnTo>
                    <a:pt x="1113" y="557"/>
                  </a:lnTo>
                  <a:lnTo>
                    <a:pt x="1113" y="558"/>
                  </a:lnTo>
                  <a:lnTo>
                    <a:pt x="1113" y="559"/>
                  </a:lnTo>
                  <a:lnTo>
                    <a:pt x="1113" y="559"/>
                  </a:lnTo>
                  <a:lnTo>
                    <a:pt x="1115" y="561"/>
                  </a:lnTo>
                  <a:lnTo>
                    <a:pt x="1116" y="561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7" y="563"/>
                  </a:lnTo>
                  <a:lnTo>
                    <a:pt x="1117" y="563"/>
                  </a:lnTo>
                  <a:lnTo>
                    <a:pt x="1117" y="564"/>
                  </a:lnTo>
                  <a:lnTo>
                    <a:pt x="1117" y="564"/>
                  </a:lnTo>
                  <a:lnTo>
                    <a:pt x="1117" y="565"/>
                  </a:lnTo>
                  <a:lnTo>
                    <a:pt x="1115" y="566"/>
                  </a:lnTo>
                  <a:lnTo>
                    <a:pt x="1113" y="567"/>
                  </a:lnTo>
                  <a:lnTo>
                    <a:pt x="1112" y="567"/>
                  </a:lnTo>
                  <a:lnTo>
                    <a:pt x="1112" y="566"/>
                  </a:lnTo>
                  <a:lnTo>
                    <a:pt x="1108" y="564"/>
                  </a:lnTo>
                  <a:lnTo>
                    <a:pt x="1107" y="564"/>
                  </a:lnTo>
                  <a:lnTo>
                    <a:pt x="1105" y="564"/>
                  </a:lnTo>
                  <a:lnTo>
                    <a:pt x="1105" y="565"/>
                  </a:lnTo>
                  <a:lnTo>
                    <a:pt x="1105" y="566"/>
                  </a:lnTo>
                  <a:lnTo>
                    <a:pt x="1106" y="568"/>
                  </a:lnTo>
                  <a:lnTo>
                    <a:pt x="1106" y="569"/>
                  </a:lnTo>
                  <a:lnTo>
                    <a:pt x="1106" y="570"/>
                  </a:lnTo>
                  <a:lnTo>
                    <a:pt x="1103" y="576"/>
                  </a:lnTo>
                  <a:lnTo>
                    <a:pt x="1103" y="578"/>
                  </a:lnTo>
                  <a:lnTo>
                    <a:pt x="1103" y="580"/>
                  </a:lnTo>
                  <a:lnTo>
                    <a:pt x="1102" y="581"/>
                  </a:lnTo>
                  <a:lnTo>
                    <a:pt x="1102" y="582"/>
                  </a:lnTo>
                  <a:lnTo>
                    <a:pt x="1101" y="582"/>
                  </a:lnTo>
                  <a:lnTo>
                    <a:pt x="1100" y="583"/>
                  </a:lnTo>
                  <a:lnTo>
                    <a:pt x="1099" y="584"/>
                  </a:lnTo>
                  <a:lnTo>
                    <a:pt x="1100" y="587"/>
                  </a:lnTo>
                  <a:lnTo>
                    <a:pt x="1099" y="589"/>
                  </a:lnTo>
                  <a:lnTo>
                    <a:pt x="1098" y="590"/>
                  </a:lnTo>
                  <a:lnTo>
                    <a:pt x="1097" y="591"/>
                  </a:lnTo>
                  <a:lnTo>
                    <a:pt x="1096" y="591"/>
                  </a:lnTo>
                  <a:lnTo>
                    <a:pt x="1092" y="591"/>
                  </a:lnTo>
                  <a:lnTo>
                    <a:pt x="1093" y="593"/>
                  </a:lnTo>
                  <a:lnTo>
                    <a:pt x="1093" y="593"/>
                  </a:lnTo>
                  <a:lnTo>
                    <a:pt x="1092" y="593"/>
                  </a:lnTo>
                  <a:lnTo>
                    <a:pt x="1091" y="593"/>
                  </a:lnTo>
                  <a:lnTo>
                    <a:pt x="1091" y="592"/>
                  </a:lnTo>
                  <a:lnTo>
                    <a:pt x="1090" y="593"/>
                  </a:lnTo>
                  <a:lnTo>
                    <a:pt x="1090" y="593"/>
                  </a:lnTo>
                  <a:lnTo>
                    <a:pt x="1091" y="595"/>
                  </a:lnTo>
                  <a:lnTo>
                    <a:pt x="1091" y="596"/>
                  </a:lnTo>
                  <a:lnTo>
                    <a:pt x="1090" y="600"/>
                  </a:lnTo>
                  <a:lnTo>
                    <a:pt x="1089" y="601"/>
                  </a:lnTo>
                  <a:lnTo>
                    <a:pt x="1088" y="601"/>
                  </a:lnTo>
                  <a:lnTo>
                    <a:pt x="1087" y="600"/>
                  </a:lnTo>
                  <a:lnTo>
                    <a:pt x="1087" y="599"/>
                  </a:lnTo>
                  <a:lnTo>
                    <a:pt x="1087" y="598"/>
                  </a:lnTo>
                  <a:lnTo>
                    <a:pt x="1087" y="597"/>
                  </a:lnTo>
                  <a:lnTo>
                    <a:pt x="1086" y="597"/>
                  </a:lnTo>
                  <a:lnTo>
                    <a:pt x="1083" y="597"/>
                  </a:lnTo>
                  <a:lnTo>
                    <a:pt x="1082" y="597"/>
                  </a:lnTo>
                  <a:lnTo>
                    <a:pt x="1082" y="599"/>
                  </a:lnTo>
                  <a:lnTo>
                    <a:pt x="1083" y="600"/>
                  </a:lnTo>
                  <a:lnTo>
                    <a:pt x="1083" y="601"/>
                  </a:lnTo>
                  <a:lnTo>
                    <a:pt x="1082" y="602"/>
                  </a:lnTo>
                  <a:lnTo>
                    <a:pt x="1081" y="602"/>
                  </a:lnTo>
                  <a:lnTo>
                    <a:pt x="1080" y="602"/>
                  </a:lnTo>
                  <a:lnTo>
                    <a:pt x="1079" y="601"/>
                  </a:lnTo>
                  <a:lnTo>
                    <a:pt x="1079" y="600"/>
                  </a:lnTo>
                  <a:lnTo>
                    <a:pt x="1078" y="598"/>
                  </a:lnTo>
                  <a:lnTo>
                    <a:pt x="1077" y="598"/>
                  </a:lnTo>
                  <a:lnTo>
                    <a:pt x="1077" y="602"/>
                  </a:lnTo>
                  <a:lnTo>
                    <a:pt x="1077" y="603"/>
                  </a:lnTo>
                  <a:lnTo>
                    <a:pt x="1076" y="603"/>
                  </a:lnTo>
                  <a:lnTo>
                    <a:pt x="1076" y="604"/>
                  </a:lnTo>
                  <a:lnTo>
                    <a:pt x="1074" y="604"/>
                  </a:lnTo>
                  <a:lnTo>
                    <a:pt x="1072" y="604"/>
                  </a:lnTo>
                  <a:lnTo>
                    <a:pt x="1070" y="604"/>
                  </a:lnTo>
                  <a:lnTo>
                    <a:pt x="1067" y="603"/>
                  </a:lnTo>
                  <a:lnTo>
                    <a:pt x="1066" y="603"/>
                  </a:lnTo>
                  <a:lnTo>
                    <a:pt x="1066" y="605"/>
                  </a:lnTo>
                  <a:lnTo>
                    <a:pt x="1065" y="607"/>
                  </a:lnTo>
                  <a:lnTo>
                    <a:pt x="1065" y="609"/>
                  </a:lnTo>
                  <a:lnTo>
                    <a:pt x="1064" y="610"/>
                  </a:lnTo>
                  <a:lnTo>
                    <a:pt x="1063" y="610"/>
                  </a:lnTo>
                  <a:lnTo>
                    <a:pt x="1062" y="609"/>
                  </a:lnTo>
                  <a:lnTo>
                    <a:pt x="1062" y="610"/>
                  </a:lnTo>
                  <a:lnTo>
                    <a:pt x="1061" y="610"/>
                  </a:lnTo>
                  <a:lnTo>
                    <a:pt x="1060" y="611"/>
                  </a:lnTo>
                  <a:lnTo>
                    <a:pt x="1058" y="613"/>
                  </a:lnTo>
                  <a:lnTo>
                    <a:pt x="1058" y="614"/>
                  </a:lnTo>
                  <a:lnTo>
                    <a:pt x="1058" y="615"/>
                  </a:lnTo>
                  <a:lnTo>
                    <a:pt x="1059" y="616"/>
                  </a:lnTo>
                  <a:lnTo>
                    <a:pt x="1059" y="617"/>
                  </a:lnTo>
                  <a:lnTo>
                    <a:pt x="1059" y="618"/>
                  </a:lnTo>
                  <a:lnTo>
                    <a:pt x="1058" y="620"/>
                  </a:lnTo>
                  <a:lnTo>
                    <a:pt x="1057" y="621"/>
                  </a:lnTo>
                  <a:lnTo>
                    <a:pt x="1057" y="622"/>
                  </a:lnTo>
                  <a:lnTo>
                    <a:pt x="1056" y="622"/>
                  </a:lnTo>
                  <a:lnTo>
                    <a:pt x="1055" y="623"/>
                  </a:lnTo>
                  <a:lnTo>
                    <a:pt x="1055" y="623"/>
                  </a:lnTo>
                  <a:lnTo>
                    <a:pt x="1056" y="624"/>
                  </a:lnTo>
                  <a:lnTo>
                    <a:pt x="1057" y="624"/>
                  </a:lnTo>
                  <a:lnTo>
                    <a:pt x="1057" y="625"/>
                  </a:lnTo>
                  <a:lnTo>
                    <a:pt x="1057" y="626"/>
                  </a:lnTo>
                  <a:lnTo>
                    <a:pt x="1056" y="626"/>
                  </a:lnTo>
                  <a:lnTo>
                    <a:pt x="1055" y="626"/>
                  </a:lnTo>
                  <a:lnTo>
                    <a:pt x="1055" y="627"/>
                  </a:lnTo>
                  <a:lnTo>
                    <a:pt x="1056" y="628"/>
                  </a:lnTo>
                  <a:lnTo>
                    <a:pt x="1057" y="631"/>
                  </a:lnTo>
                  <a:lnTo>
                    <a:pt x="1057" y="632"/>
                  </a:lnTo>
                  <a:lnTo>
                    <a:pt x="1057" y="633"/>
                  </a:lnTo>
                  <a:lnTo>
                    <a:pt x="1057" y="634"/>
                  </a:lnTo>
                  <a:lnTo>
                    <a:pt x="1058" y="635"/>
                  </a:lnTo>
                  <a:lnTo>
                    <a:pt x="1059" y="635"/>
                  </a:lnTo>
                  <a:lnTo>
                    <a:pt x="1059" y="636"/>
                  </a:lnTo>
                  <a:lnTo>
                    <a:pt x="1059" y="638"/>
                  </a:lnTo>
                  <a:lnTo>
                    <a:pt x="1060" y="640"/>
                  </a:lnTo>
                  <a:lnTo>
                    <a:pt x="1061" y="640"/>
                  </a:lnTo>
                  <a:lnTo>
                    <a:pt x="1061" y="641"/>
                  </a:lnTo>
                  <a:lnTo>
                    <a:pt x="1062" y="641"/>
                  </a:lnTo>
                  <a:lnTo>
                    <a:pt x="1062" y="642"/>
                  </a:lnTo>
                  <a:lnTo>
                    <a:pt x="1061" y="642"/>
                  </a:lnTo>
                  <a:lnTo>
                    <a:pt x="1061" y="643"/>
                  </a:lnTo>
                  <a:lnTo>
                    <a:pt x="1061" y="643"/>
                  </a:lnTo>
                  <a:lnTo>
                    <a:pt x="1062" y="643"/>
                  </a:lnTo>
                  <a:lnTo>
                    <a:pt x="1063" y="652"/>
                  </a:lnTo>
                  <a:lnTo>
                    <a:pt x="1064" y="654"/>
                  </a:lnTo>
                  <a:lnTo>
                    <a:pt x="1065" y="655"/>
                  </a:lnTo>
                  <a:lnTo>
                    <a:pt x="1067" y="656"/>
                  </a:lnTo>
                  <a:lnTo>
                    <a:pt x="1067" y="654"/>
                  </a:lnTo>
                  <a:lnTo>
                    <a:pt x="1066" y="650"/>
                  </a:lnTo>
                  <a:lnTo>
                    <a:pt x="1066" y="648"/>
                  </a:lnTo>
                  <a:lnTo>
                    <a:pt x="1066" y="646"/>
                  </a:lnTo>
                  <a:lnTo>
                    <a:pt x="1067" y="646"/>
                  </a:lnTo>
                  <a:lnTo>
                    <a:pt x="1067" y="645"/>
                  </a:lnTo>
                  <a:lnTo>
                    <a:pt x="1068" y="646"/>
                  </a:lnTo>
                  <a:lnTo>
                    <a:pt x="1069" y="647"/>
                  </a:lnTo>
                  <a:lnTo>
                    <a:pt x="1069" y="648"/>
                  </a:lnTo>
                  <a:lnTo>
                    <a:pt x="1069" y="648"/>
                  </a:lnTo>
                  <a:lnTo>
                    <a:pt x="1069" y="649"/>
                  </a:lnTo>
                  <a:lnTo>
                    <a:pt x="1069" y="650"/>
                  </a:lnTo>
                  <a:lnTo>
                    <a:pt x="1070" y="652"/>
                  </a:lnTo>
                  <a:lnTo>
                    <a:pt x="1071" y="656"/>
                  </a:lnTo>
                  <a:lnTo>
                    <a:pt x="1072" y="657"/>
                  </a:lnTo>
                  <a:lnTo>
                    <a:pt x="1072" y="658"/>
                  </a:lnTo>
                  <a:lnTo>
                    <a:pt x="1072" y="659"/>
                  </a:lnTo>
                  <a:lnTo>
                    <a:pt x="1073" y="660"/>
                  </a:lnTo>
                  <a:lnTo>
                    <a:pt x="1073" y="661"/>
                  </a:lnTo>
                  <a:lnTo>
                    <a:pt x="1074" y="661"/>
                  </a:lnTo>
                  <a:lnTo>
                    <a:pt x="1075" y="661"/>
                  </a:lnTo>
                  <a:lnTo>
                    <a:pt x="1076" y="662"/>
                  </a:lnTo>
                  <a:lnTo>
                    <a:pt x="1076" y="663"/>
                  </a:lnTo>
                  <a:lnTo>
                    <a:pt x="1077" y="662"/>
                  </a:lnTo>
                  <a:lnTo>
                    <a:pt x="1077" y="661"/>
                  </a:lnTo>
                  <a:lnTo>
                    <a:pt x="1077" y="661"/>
                  </a:lnTo>
                  <a:lnTo>
                    <a:pt x="1078" y="661"/>
                  </a:lnTo>
                  <a:lnTo>
                    <a:pt x="1079" y="661"/>
                  </a:lnTo>
                  <a:lnTo>
                    <a:pt x="1081" y="660"/>
                  </a:lnTo>
                  <a:lnTo>
                    <a:pt x="1082" y="659"/>
                  </a:lnTo>
                  <a:lnTo>
                    <a:pt x="1083" y="659"/>
                  </a:lnTo>
                  <a:lnTo>
                    <a:pt x="1083" y="658"/>
                  </a:lnTo>
                  <a:lnTo>
                    <a:pt x="1084" y="657"/>
                  </a:lnTo>
                  <a:lnTo>
                    <a:pt x="1084" y="656"/>
                  </a:lnTo>
                  <a:lnTo>
                    <a:pt x="1085" y="656"/>
                  </a:lnTo>
                  <a:lnTo>
                    <a:pt x="1086" y="655"/>
                  </a:lnTo>
                  <a:lnTo>
                    <a:pt x="1086" y="654"/>
                  </a:lnTo>
                  <a:lnTo>
                    <a:pt x="1085" y="653"/>
                  </a:lnTo>
                  <a:lnTo>
                    <a:pt x="1084" y="649"/>
                  </a:lnTo>
                  <a:lnTo>
                    <a:pt x="1084" y="647"/>
                  </a:lnTo>
                  <a:lnTo>
                    <a:pt x="1083" y="645"/>
                  </a:lnTo>
                  <a:lnTo>
                    <a:pt x="1084" y="643"/>
                  </a:lnTo>
                  <a:lnTo>
                    <a:pt x="1086" y="640"/>
                  </a:lnTo>
                  <a:lnTo>
                    <a:pt x="1087" y="640"/>
                  </a:lnTo>
                  <a:lnTo>
                    <a:pt x="1087" y="639"/>
                  </a:lnTo>
                  <a:lnTo>
                    <a:pt x="1090" y="638"/>
                  </a:lnTo>
                  <a:lnTo>
                    <a:pt x="1091" y="637"/>
                  </a:lnTo>
                  <a:lnTo>
                    <a:pt x="1091" y="636"/>
                  </a:lnTo>
                  <a:lnTo>
                    <a:pt x="1092" y="634"/>
                  </a:lnTo>
                  <a:lnTo>
                    <a:pt x="1092" y="633"/>
                  </a:lnTo>
                  <a:lnTo>
                    <a:pt x="1091" y="626"/>
                  </a:lnTo>
                  <a:lnTo>
                    <a:pt x="1091" y="624"/>
                  </a:lnTo>
                  <a:lnTo>
                    <a:pt x="1091" y="623"/>
                  </a:lnTo>
                  <a:lnTo>
                    <a:pt x="1091" y="623"/>
                  </a:lnTo>
                  <a:lnTo>
                    <a:pt x="1092" y="623"/>
                  </a:lnTo>
                  <a:lnTo>
                    <a:pt x="1093" y="624"/>
                  </a:lnTo>
                  <a:lnTo>
                    <a:pt x="1095" y="626"/>
                  </a:lnTo>
                  <a:lnTo>
                    <a:pt x="1096" y="627"/>
                  </a:lnTo>
                  <a:lnTo>
                    <a:pt x="1097" y="627"/>
                  </a:lnTo>
                  <a:lnTo>
                    <a:pt x="1097" y="626"/>
                  </a:lnTo>
                  <a:lnTo>
                    <a:pt x="1099" y="623"/>
                  </a:lnTo>
                  <a:lnTo>
                    <a:pt x="1099" y="623"/>
                  </a:lnTo>
                  <a:lnTo>
                    <a:pt x="1102" y="623"/>
                  </a:lnTo>
                  <a:lnTo>
                    <a:pt x="1103" y="623"/>
                  </a:lnTo>
                  <a:lnTo>
                    <a:pt x="1103" y="625"/>
                  </a:lnTo>
                  <a:lnTo>
                    <a:pt x="1104" y="626"/>
                  </a:lnTo>
                  <a:lnTo>
                    <a:pt x="1105" y="626"/>
                  </a:lnTo>
                  <a:lnTo>
                    <a:pt x="1105" y="623"/>
                  </a:lnTo>
                  <a:lnTo>
                    <a:pt x="1106" y="623"/>
                  </a:lnTo>
                  <a:lnTo>
                    <a:pt x="1107" y="623"/>
                  </a:lnTo>
                  <a:lnTo>
                    <a:pt x="1107" y="624"/>
                  </a:lnTo>
                  <a:lnTo>
                    <a:pt x="1107" y="627"/>
                  </a:lnTo>
                  <a:lnTo>
                    <a:pt x="1107" y="629"/>
                  </a:lnTo>
                  <a:lnTo>
                    <a:pt x="1108" y="634"/>
                  </a:lnTo>
                  <a:lnTo>
                    <a:pt x="1108" y="637"/>
                  </a:lnTo>
                  <a:lnTo>
                    <a:pt x="1109" y="638"/>
                  </a:lnTo>
                  <a:lnTo>
                    <a:pt x="1110" y="639"/>
                  </a:lnTo>
                  <a:lnTo>
                    <a:pt x="1110" y="640"/>
                  </a:lnTo>
                  <a:lnTo>
                    <a:pt x="1110" y="640"/>
                  </a:lnTo>
                  <a:lnTo>
                    <a:pt x="1111" y="641"/>
                  </a:lnTo>
                  <a:lnTo>
                    <a:pt x="1111" y="642"/>
                  </a:lnTo>
                  <a:lnTo>
                    <a:pt x="1111" y="643"/>
                  </a:lnTo>
                  <a:lnTo>
                    <a:pt x="1111" y="643"/>
                  </a:lnTo>
                  <a:lnTo>
                    <a:pt x="1111" y="644"/>
                  </a:lnTo>
                  <a:lnTo>
                    <a:pt x="1112" y="645"/>
                  </a:lnTo>
                  <a:lnTo>
                    <a:pt x="1111" y="646"/>
                  </a:lnTo>
                  <a:lnTo>
                    <a:pt x="1110" y="648"/>
                  </a:lnTo>
                  <a:lnTo>
                    <a:pt x="1110" y="651"/>
                  </a:lnTo>
                  <a:lnTo>
                    <a:pt x="1111" y="658"/>
                  </a:lnTo>
                  <a:lnTo>
                    <a:pt x="1111" y="662"/>
                  </a:lnTo>
                  <a:lnTo>
                    <a:pt x="1112" y="663"/>
                  </a:lnTo>
                  <a:lnTo>
                    <a:pt x="1113" y="663"/>
                  </a:lnTo>
                  <a:lnTo>
                    <a:pt x="1113" y="664"/>
                  </a:lnTo>
                  <a:lnTo>
                    <a:pt x="1114" y="665"/>
                  </a:lnTo>
                  <a:lnTo>
                    <a:pt x="1115" y="669"/>
                  </a:lnTo>
                  <a:lnTo>
                    <a:pt x="1115" y="671"/>
                  </a:lnTo>
                  <a:lnTo>
                    <a:pt x="1116" y="672"/>
                  </a:lnTo>
                  <a:lnTo>
                    <a:pt x="1117" y="673"/>
                  </a:lnTo>
                  <a:lnTo>
                    <a:pt x="1117" y="673"/>
                  </a:lnTo>
                  <a:lnTo>
                    <a:pt x="1117" y="674"/>
                  </a:lnTo>
                  <a:lnTo>
                    <a:pt x="1117" y="678"/>
                  </a:lnTo>
                  <a:lnTo>
                    <a:pt x="1117" y="682"/>
                  </a:lnTo>
                  <a:lnTo>
                    <a:pt x="1117" y="683"/>
                  </a:lnTo>
                  <a:lnTo>
                    <a:pt x="1118" y="683"/>
                  </a:lnTo>
                  <a:lnTo>
                    <a:pt x="1118" y="684"/>
                  </a:lnTo>
                  <a:lnTo>
                    <a:pt x="1121" y="701"/>
                  </a:lnTo>
                  <a:lnTo>
                    <a:pt x="1121" y="702"/>
                  </a:lnTo>
                  <a:lnTo>
                    <a:pt x="1120" y="703"/>
                  </a:lnTo>
                  <a:lnTo>
                    <a:pt x="1119" y="703"/>
                  </a:lnTo>
                  <a:lnTo>
                    <a:pt x="1120" y="706"/>
                  </a:lnTo>
                  <a:lnTo>
                    <a:pt x="1121" y="709"/>
                  </a:lnTo>
                  <a:lnTo>
                    <a:pt x="1121" y="710"/>
                  </a:lnTo>
                  <a:lnTo>
                    <a:pt x="1122" y="709"/>
                  </a:lnTo>
                  <a:lnTo>
                    <a:pt x="1123" y="708"/>
                  </a:lnTo>
                  <a:lnTo>
                    <a:pt x="1124" y="708"/>
                  </a:lnTo>
                  <a:lnTo>
                    <a:pt x="1125" y="707"/>
                  </a:lnTo>
                  <a:lnTo>
                    <a:pt x="1125" y="706"/>
                  </a:lnTo>
                  <a:lnTo>
                    <a:pt x="1125" y="706"/>
                  </a:lnTo>
                  <a:lnTo>
                    <a:pt x="1125" y="705"/>
                  </a:lnTo>
                  <a:lnTo>
                    <a:pt x="1126" y="704"/>
                  </a:lnTo>
                  <a:lnTo>
                    <a:pt x="1126" y="703"/>
                  </a:lnTo>
                  <a:lnTo>
                    <a:pt x="1126" y="703"/>
                  </a:lnTo>
                  <a:lnTo>
                    <a:pt x="1126" y="702"/>
                  </a:lnTo>
                  <a:lnTo>
                    <a:pt x="1127" y="702"/>
                  </a:lnTo>
                  <a:lnTo>
                    <a:pt x="1127" y="702"/>
                  </a:lnTo>
                  <a:lnTo>
                    <a:pt x="1130" y="704"/>
                  </a:lnTo>
                  <a:lnTo>
                    <a:pt x="1134" y="706"/>
                  </a:lnTo>
                  <a:lnTo>
                    <a:pt x="1135" y="707"/>
                  </a:lnTo>
                  <a:lnTo>
                    <a:pt x="1135" y="709"/>
                  </a:lnTo>
                  <a:lnTo>
                    <a:pt x="1135" y="710"/>
                  </a:lnTo>
                  <a:lnTo>
                    <a:pt x="1135" y="711"/>
                  </a:lnTo>
                  <a:lnTo>
                    <a:pt x="1135" y="710"/>
                  </a:lnTo>
                  <a:lnTo>
                    <a:pt x="1136" y="709"/>
                  </a:lnTo>
                  <a:lnTo>
                    <a:pt x="1136" y="707"/>
                  </a:lnTo>
                  <a:lnTo>
                    <a:pt x="1137" y="707"/>
                  </a:lnTo>
                  <a:lnTo>
                    <a:pt x="1137" y="708"/>
                  </a:lnTo>
                  <a:lnTo>
                    <a:pt x="1138" y="709"/>
                  </a:lnTo>
                  <a:lnTo>
                    <a:pt x="1139" y="709"/>
                  </a:lnTo>
                  <a:lnTo>
                    <a:pt x="1139" y="708"/>
                  </a:lnTo>
                  <a:lnTo>
                    <a:pt x="1139" y="707"/>
                  </a:lnTo>
                  <a:lnTo>
                    <a:pt x="1139" y="706"/>
                  </a:lnTo>
                  <a:lnTo>
                    <a:pt x="1138" y="706"/>
                  </a:lnTo>
                  <a:lnTo>
                    <a:pt x="1139" y="706"/>
                  </a:lnTo>
                  <a:lnTo>
                    <a:pt x="1140" y="704"/>
                  </a:lnTo>
                  <a:lnTo>
                    <a:pt x="1141" y="703"/>
                  </a:lnTo>
                  <a:lnTo>
                    <a:pt x="1142" y="700"/>
                  </a:lnTo>
                  <a:lnTo>
                    <a:pt x="1141" y="699"/>
                  </a:lnTo>
                  <a:lnTo>
                    <a:pt x="1142" y="699"/>
                  </a:lnTo>
                  <a:lnTo>
                    <a:pt x="1143" y="699"/>
                  </a:lnTo>
                  <a:lnTo>
                    <a:pt x="1144" y="699"/>
                  </a:lnTo>
                  <a:lnTo>
                    <a:pt x="1145" y="699"/>
                  </a:lnTo>
                  <a:lnTo>
                    <a:pt x="1146" y="700"/>
                  </a:lnTo>
                  <a:lnTo>
                    <a:pt x="1147" y="700"/>
                  </a:lnTo>
                  <a:lnTo>
                    <a:pt x="1147" y="700"/>
                  </a:lnTo>
                  <a:lnTo>
                    <a:pt x="1147" y="698"/>
                  </a:lnTo>
                  <a:lnTo>
                    <a:pt x="1147" y="697"/>
                  </a:lnTo>
                  <a:lnTo>
                    <a:pt x="1147" y="697"/>
                  </a:lnTo>
                  <a:lnTo>
                    <a:pt x="1148" y="697"/>
                  </a:lnTo>
                  <a:lnTo>
                    <a:pt x="1148" y="696"/>
                  </a:lnTo>
                  <a:lnTo>
                    <a:pt x="1148" y="695"/>
                  </a:lnTo>
                  <a:lnTo>
                    <a:pt x="1148" y="689"/>
                  </a:lnTo>
                  <a:lnTo>
                    <a:pt x="1147" y="687"/>
                  </a:lnTo>
                  <a:lnTo>
                    <a:pt x="1147" y="685"/>
                  </a:lnTo>
                  <a:lnTo>
                    <a:pt x="1146" y="684"/>
                  </a:lnTo>
                  <a:lnTo>
                    <a:pt x="1146" y="683"/>
                  </a:lnTo>
                  <a:lnTo>
                    <a:pt x="1145" y="683"/>
                  </a:lnTo>
                  <a:lnTo>
                    <a:pt x="1146" y="681"/>
                  </a:lnTo>
                  <a:lnTo>
                    <a:pt x="1146" y="680"/>
                  </a:lnTo>
                  <a:lnTo>
                    <a:pt x="1146" y="678"/>
                  </a:lnTo>
                  <a:lnTo>
                    <a:pt x="1145" y="676"/>
                  </a:lnTo>
                  <a:lnTo>
                    <a:pt x="1144" y="675"/>
                  </a:lnTo>
                  <a:lnTo>
                    <a:pt x="1144" y="674"/>
                  </a:lnTo>
                  <a:lnTo>
                    <a:pt x="1144" y="670"/>
                  </a:lnTo>
                  <a:lnTo>
                    <a:pt x="1146" y="669"/>
                  </a:lnTo>
                  <a:lnTo>
                    <a:pt x="1147" y="668"/>
                  </a:lnTo>
                  <a:lnTo>
                    <a:pt x="1148" y="665"/>
                  </a:lnTo>
                  <a:lnTo>
                    <a:pt x="1149" y="664"/>
                  </a:lnTo>
                  <a:lnTo>
                    <a:pt x="1149" y="663"/>
                  </a:lnTo>
                  <a:lnTo>
                    <a:pt x="1148" y="663"/>
                  </a:lnTo>
                  <a:lnTo>
                    <a:pt x="1147" y="662"/>
                  </a:lnTo>
                  <a:lnTo>
                    <a:pt x="1147" y="661"/>
                  </a:lnTo>
                  <a:lnTo>
                    <a:pt x="1147" y="659"/>
                  </a:lnTo>
                  <a:lnTo>
                    <a:pt x="1147" y="658"/>
                  </a:lnTo>
                  <a:lnTo>
                    <a:pt x="1147" y="657"/>
                  </a:lnTo>
                  <a:lnTo>
                    <a:pt x="1149" y="656"/>
                  </a:lnTo>
                  <a:lnTo>
                    <a:pt x="1150" y="656"/>
                  </a:lnTo>
                  <a:lnTo>
                    <a:pt x="1150" y="657"/>
                  </a:lnTo>
                  <a:lnTo>
                    <a:pt x="1151" y="658"/>
                  </a:lnTo>
                  <a:lnTo>
                    <a:pt x="1152" y="659"/>
                  </a:lnTo>
                  <a:lnTo>
                    <a:pt x="1154" y="659"/>
                  </a:lnTo>
                  <a:lnTo>
                    <a:pt x="1155" y="658"/>
                  </a:lnTo>
                  <a:lnTo>
                    <a:pt x="1156" y="658"/>
                  </a:lnTo>
                  <a:lnTo>
                    <a:pt x="1157" y="657"/>
                  </a:lnTo>
                  <a:lnTo>
                    <a:pt x="1157" y="653"/>
                  </a:lnTo>
                  <a:lnTo>
                    <a:pt x="1157" y="652"/>
                  </a:lnTo>
                  <a:lnTo>
                    <a:pt x="1157" y="651"/>
                  </a:lnTo>
                  <a:lnTo>
                    <a:pt x="1157" y="647"/>
                  </a:lnTo>
                  <a:lnTo>
                    <a:pt x="1157" y="645"/>
                  </a:lnTo>
                  <a:lnTo>
                    <a:pt x="1157" y="644"/>
                  </a:lnTo>
                  <a:lnTo>
                    <a:pt x="1158" y="643"/>
                  </a:lnTo>
                  <a:lnTo>
                    <a:pt x="1159" y="642"/>
                  </a:lnTo>
                  <a:lnTo>
                    <a:pt x="1159" y="641"/>
                  </a:lnTo>
                  <a:lnTo>
                    <a:pt x="1159" y="640"/>
                  </a:lnTo>
                  <a:lnTo>
                    <a:pt x="1158" y="638"/>
                  </a:lnTo>
                  <a:lnTo>
                    <a:pt x="1158" y="637"/>
                  </a:lnTo>
                  <a:lnTo>
                    <a:pt x="1160" y="626"/>
                  </a:lnTo>
                  <a:lnTo>
                    <a:pt x="1160" y="625"/>
                  </a:lnTo>
                  <a:lnTo>
                    <a:pt x="1160" y="624"/>
                  </a:lnTo>
                  <a:lnTo>
                    <a:pt x="1159" y="623"/>
                  </a:lnTo>
                  <a:lnTo>
                    <a:pt x="1159" y="623"/>
                  </a:lnTo>
                  <a:lnTo>
                    <a:pt x="1157" y="622"/>
                  </a:lnTo>
                  <a:lnTo>
                    <a:pt x="1157" y="616"/>
                  </a:lnTo>
                  <a:lnTo>
                    <a:pt x="1157" y="614"/>
                  </a:lnTo>
                  <a:lnTo>
                    <a:pt x="1157" y="613"/>
                  </a:lnTo>
                  <a:lnTo>
                    <a:pt x="1157" y="613"/>
                  </a:lnTo>
                  <a:lnTo>
                    <a:pt x="1156" y="611"/>
                  </a:lnTo>
                  <a:lnTo>
                    <a:pt x="1156" y="610"/>
                  </a:lnTo>
                  <a:lnTo>
                    <a:pt x="1155" y="609"/>
                  </a:lnTo>
                  <a:lnTo>
                    <a:pt x="1155" y="608"/>
                  </a:lnTo>
                  <a:lnTo>
                    <a:pt x="1155" y="607"/>
                  </a:lnTo>
                  <a:lnTo>
                    <a:pt x="1156" y="605"/>
                  </a:lnTo>
                  <a:lnTo>
                    <a:pt x="1157" y="604"/>
                  </a:lnTo>
                  <a:lnTo>
                    <a:pt x="1157" y="605"/>
                  </a:lnTo>
                  <a:lnTo>
                    <a:pt x="1158" y="607"/>
                  </a:lnTo>
                  <a:lnTo>
                    <a:pt x="1159" y="608"/>
                  </a:lnTo>
                  <a:lnTo>
                    <a:pt x="1160" y="609"/>
                  </a:lnTo>
                  <a:lnTo>
                    <a:pt x="1161" y="610"/>
                  </a:lnTo>
                  <a:lnTo>
                    <a:pt x="1161" y="611"/>
                  </a:lnTo>
                  <a:lnTo>
                    <a:pt x="1162" y="612"/>
                  </a:lnTo>
                  <a:lnTo>
                    <a:pt x="1163" y="612"/>
                  </a:lnTo>
                  <a:lnTo>
                    <a:pt x="1165" y="611"/>
                  </a:lnTo>
                  <a:lnTo>
                    <a:pt x="1166" y="610"/>
                  </a:lnTo>
                  <a:lnTo>
                    <a:pt x="1167" y="611"/>
                  </a:lnTo>
                  <a:lnTo>
                    <a:pt x="1167" y="611"/>
                  </a:lnTo>
                  <a:lnTo>
                    <a:pt x="1167" y="610"/>
                  </a:lnTo>
                  <a:lnTo>
                    <a:pt x="1167" y="609"/>
                  </a:lnTo>
                  <a:lnTo>
                    <a:pt x="1169" y="609"/>
                  </a:lnTo>
                  <a:lnTo>
                    <a:pt x="1171" y="609"/>
                  </a:lnTo>
                  <a:lnTo>
                    <a:pt x="1174" y="609"/>
                  </a:lnTo>
                  <a:lnTo>
                    <a:pt x="1175" y="609"/>
                  </a:lnTo>
                  <a:lnTo>
                    <a:pt x="1176" y="612"/>
                  </a:lnTo>
                  <a:lnTo>
                    <a:pt x="1178" y="613"/>
                  </a:lnTo>
                  <a:lnTo>
                    <a:pt x="1181" y="612"/>
                  </a:lnTo>
                  <a:lnTo>
                    <a:pt x="1182" y="613"/>
                  </a:lnTo>
                  <a:lnTo>
                    <a:pt x="1184" y="613"/>
                  </a:lnTo>
                  <a:lnTo>
                    <a:pt x="1186" y="613"/>
                  </a:lnTo>
                  <a:lnTo>
                    <a:pt x="1186" y="613"/>
                  </a:lnTo>
                  <a:lnTo>
                    <a:pt x="1189" y="615"/>
                  </a:lnTo>
                  <a:lnTo>
                    <a:pt x="1190" y="615"/>
                  </a:lnTo>
                  <a:lnTo>
                    <a:pt x="1190" y="616"/>
                  </a:lnTo>
                  <a:lnTo>
                    <a:pt x="1191" y="617"/>
                  </a:lnTo>
                  <a:lnTo>
                    <a:pt x="1192" y="617"/>
                  </a:lnTo>
                  <a:lnTo>
                    <a:pt x="1193" y="617"/>
                  </a:lnTo>
                  <a:lnTo>
                    <a:pt x="1193" y="616"/>
                  </a:lnTo>
                  <a:lnTo>
                    <a:pt x="1193" y="615"/>
                  </a:lnTo>
                  <a:lnTo>
                    <a:pt x="1193" y="614"/>
                  </a:lnTo>
                  <a:lnTo>
                    <a:pt x="1193" y="613"/>
                  </a:lnTo>
                  <a:lnTo>
                    <a:pt x="1194" y="613"/>
                  </a:lnTo>
                  <a:lnTo>
                    <a:pt x="1196" y="609"/>
                  </a:lnTo>
                  <a:lnTo>
                    <a:pt x="1196" y="606"/>
                  </a:lnTo>
                  <a:lnTo>
                    <a:pt x="1196" y="606"/>
                  </a:lnTo>
                  <a:lnTo>
                    <a:pt x="1196" y="605"/>
                  </a:lnTo>
                  <a:lnTo>
                    <a:pt x="1196" y="604"/>
                  </a:lnTo>
                  <a:lnTo>
                    <a:pt x="1197" y="603"/>
                  </a:lnTo>
                  <a:lnTo>
                    <a:pt x="1197" y="601"/>
                  </a:lnTo>
                  <a:lnTo>
                    <a:pt x="1200" y="596"/>
                  </a:lnTo>
                  <a:lnTo>
                    <a:pt x="1200" y="595"/>
                  </a:lnTo>
                  <a:lnTo>
                    <a:pt x="1200" y="593"/>
                  </a:lnTo>
                  <a:lnTo>
                    <a:pt x="1200" y="593"/>
                  </a:lnTo>
                  <a:lnTo>
                    <a:pt x="1200" y="592"/>
                  </a:lnTo>
                  <a:lnTo>
                    <a:pt x="1201" y="592"/>
                  </a:lnTo>
                  <a:lnTo>
                    <a:pt x="1201" y="591"/>
                  </a:lnTo>
                  <a:lnTo>
                    <a:pt x="1201" y="590"/>
                  </a:lnTo>
                  <a:lnTo>
                    <a:pt x="1201" y="589"/>
                  </a:lnTo>
                  <a:lnTo>
                    <a:pt x="1202" y="589"/>
                  </a:lnTo>
                  <a:lnTo>
                    <a:pt x="1202" y="588"/>
                  </a:lnTo>
                  <a:lnTo>
                    <a:pt x="1203" y="588"/>
                  </a:lnTo>
                  <a:lnTo>
                    <a:pt x="1203" y="585"/>
                  </a:lnTo>
                  <a:lnTo>
                    <a:pt x="1204" y="584"/>
                  </a:lnTo>
                  <a:lnTo>
                    <a:pt x="1205" y="584"/>
                  </a:lnTo>
                  <a:lnTo>
                    <a:pt x="1206" y="582"/>
                  </a:lnTo>
                  <a:lnTo>
                    <a:pt x="1206" y="581"/>
                  </a:lnTo>
                  <a:lnTo>
                    <a:pt x="1206" y="580"/>
                  </a:lnTo>
                  <a:lnTo>
                    <a:pt x="1208" y="579"/>
                  </a:lnTo>
                  <a:lnTo>
                    <a:pt x="1209" y="577"/>
                  </a:lnTo>
                  <a:lnTo>
                    <a:pt x="1210" y="574"/>
                  </a:lnTo>
                  <a:lnTo>
                    <a:pt x="1210" y="574"/>
                  </a:lnTo>
                  <a:lnTo>
                    <a:pt x="1211" y="574"/>
                  </a:lnTo>
                  <a:lnTo>
                    <a:pt x="1212" y="574"/>
                  </a:lnTo>
                  <a:lnTo>
                    <a:pt x="1213" y="574"/>
                  </a:lnTo>
                  <a:lnTo>
                    <a:pt x="1213" y="573"/>
                  </a:lnTo>
                  <a:lnTo>
                    <a:pt x="1214" y="572"/>
                  </a:lnTo>
                  <a:lnTo>
                    <a:pt x="1214" y="571"/>
                  </a:lnTo>
                  <a:lnTo>
                    <a:pt x="1214" y="570"/>
                  </a:lnTo>
                  <a:lnTo>
                    <a:pt x="1214" y="568"/>
                  </a:lnTo>
                  <a:lnTo>
                    <a:pt x="1216" y="565"/>
                  </a:lnTo>
                  <a:lnTo>
                    <a:pt x="1216" y="564"/>
                  </a:lnTo>
                  <a:lnTo>
                    <a:pt x="1217" y="560"/>
                  </a:lnTo>
                  <a:lnTo>
                    <a:pt x="1218" y="559"/>
                  </a:lnTo>
                  <a:lnTo>
                    <a:pt x="1219" y="557"/>
                  </a:lnTo>
                  <a:lnTo>
                    <a:pt x="1219" y="554"/>
                  </a:lnTo>
                  <a:lnTo>
                    <a:pt x="1219" y="553"/>
                  </a:lnTo>
                  <a:lnTo>
                    <a:pt x="1218" y="552"/>
                  </a:lnTo>
                  <a:lnTo>
                    <a:pt x="1216" y="551"/>
                  </a:lnTo>
                  <a:lnTo>
                    <a:pt x="1215" y="551"/>
                  </a:lnTo>
                  <a:lnTo>
                    <a:pt x="1213" y="550"/>
                  </a:lnTo>
                  <a:lnTo>
                    <a:pt x="1212" y="548"/>
                  </a:lnTo>
                  <a:lnTo>
                    <a:pt x="1212" y="546"/>
                  </a:lnTo>
                  <a:lnTo>
                    <a:pt x="1215" y="538"/>
                  </a:lnTo>
                  <a:lnTo>
                    <a:pt x="1216" y="537"/>
                  </a:lnTo>
                  <a:lnTo>
                    <a:pt x="1216" y="535"/>
                  </a:lnTo>
                  <a:lnTo>
                    <a:pt x="1217" y="535"/>
                  </a:lnTo>
                  <a:lnTo>
                    <a:pt x="1218" y="534"/>
                  </a:lnTo>
                  <a:lnTo>
                    <a:pt x="1219" y="534"/>
                  </a:lnTo>
                  <a:lnTo>
                    <a:pt x="1221" y="534"/>
                  </a:lnTo>
                  <a:lnTo>
                    <a:pt x="1222" y="534"/>
                  </a:lnTo>
                  <a:lnTo>
                    <a:pt x="1222" y="533"/>
                  </a:lnTo>
                  <a:lnTo>
                    <a:pt x="1223" y="531"/>
                  </a:lnTo>
                  <a:lnTo>
                    <a:pt x="1224" y="531"/>
                  </a:lnTo>
                  <a:lnTo>
                    <a:pt x="1225" y="531"/>
                  </a:lnTo>
                  <a:lnTo>
                    <a:pt x="1226" y="531"/>
                  </a:lnTo>
                  <a:lnTo>
                    <a:pt x="1226" y="530"/>
                  </a:lnTo>
                  <a:lnTo>
                    <a:pt x="1226" y="529"/>
                  </a:lnTo>
                  <a:lnTo>
                    <a:pt x="1226" y="529"/>
                  </a:lnTo>
                  <a:lnTo>
                    <a:pt x="1230" y="523"/>
                  </a:lnTo>
                  <a:lnTo>
                    <a:pt x="1231" y="522"/>
                  </a:lnTo>
                  <a:lnTo>
                    <a:pt x="1233" y="522"/>
                  </a:lnTo>
                  <a:lnTo>
                    <a:pt x="1233" y="521"/>
                  </a:lnTo>
                  <a:lnTo>
                    <a:pt x="1233" y="520"/>
                  </a:lnTo>
                  <a:lnTo>
                    <a:pt x="1233" y="519"/>
                  </a:lnTo>
                  <a:lnTo>
                    <a:pt x="1232" y="514"/>
                  </a:lnTo>
                  <a:lnTo>
                    <a:pt x="1232" y="513"/>
                  </a:lnTo>
                  <a:lnTo>
                    <a:pt x="1233" y="512"/>
                  </a:lnTo>
                  <a:lnTo>
                    <a:pt x="1233" y="511"/>
                  </a:lnTo>
                  <a:lnTo>
                    <a:pt x="1235" y="510"/>
                  </a:lnTo>
                  <a:lnTo>
                    <a:pt x="1236" y="510"/>
                  </a:lnTo>
                  <a:lnTo>
                    <a:pt x="1237" y="508"/>
                  </a:lnTo>
                  <a:lnTo>
                    <a:pt x="1239" y="506"/>
                  </a:lnTo>
                  <a:lnTo>
                    <a:pt x="1239" y="505"/>
                  </a:lnTo>
                  <a:lnTo>
                    <a:pt x="1239" y="504"/>
                  </a:lnTo>
                  <a:lnTo>
                    <a:pt x="1239" y="504"/>
                  </a:lnTo>
                  <a:lnTo>
                    <a:pt x="1237" y="504"/>
                  </a:lnTo>
                  <a:lnTo>
                    <a:pt x="1236" y="503"/>
                  </a:lnTo>
                  <a:lnTo>
                    <a:pt x="1236" y="499"/>
                  </a:lnTo>
                  <a:lnTo>
                    <a:pt x="1236" y="498"/>
                  </a:lnTo>
                  <a:lnTo>
                    <a:pt x="1236" y="497"/>
                  </a:lnTo>
                  <a:lnTo>
                    <a:pt x="1236" y="497"/>
                  </a:lnTo>
                  <a:lnTo>
                    <a:pt x="1236" y="496"/>
                  </a:lnTo>
                  <a:lnTo>
                    <a:pt x="1235" y="495"/>
                  </a:lnTo>
                  <a:lnTo>
                    <a:pt x="1235" y="493"/>
                  </a:lnTo>
                  <a:lnTo>
                    <a:pt x="1235" y="491"/>
                  </a:lnTo>
                  <a:lnTo>
                    <a:pt x="1235" y="489"/>
                  </a:lnTo>
                  <a:lnTo>
                    <a:pt x="1236" y="487"/>
                  </a:lnTo>
                  <a:lnTo>
                    <a:pt x="1236" y="487"/>
                  </a:lnTo>
                  <a:lnTo>
                    <a:pt x="1236" y="486"/>
                  </a:lnTo>
                  <a:lnTo>
                    <a:pt x="1235" y="484"/>
                  </a:lnTo>
                  <a:lnTo>
                    <a:pt x="1235" y="484"/>
                  </a:lnTo>
                  <a:lnTo>
                    <a:pt x="1235" y="483"/>
                  </a:lnTo>
                  <a:lnTo>
                    <a:pt x="1236" y="482"/>
                  </a:lnTo>
                  <a:lnTo>
                    <a:pt x="1237" y="481"/>
                  </a:lnTo>
                  <a:lnTo>
                    <a:pt x="1237" y="480"/>
                  </a:lnTo>
                  <a:lnTo>
                    <a:pt x="1238" y="479"/>
                  </a:lnTo>
                  <a:lnTo>
                    <a:pt x="1238" y="478"/>
                  </a:lnTo>
                  <a:lnTo>
                    <a:pt x="1238" y="477"/>
                  </a:lnTo>
                  <a:lnTo>
                    <a:pt x="1238" y="476"/>
                  </a:lnTo>
                  <a:lnTo>
                    <a:pt x="1239" y="475"/>
                  </a:lnTo>
                  <a:lnTo>
                    <a:pt x="1240" y="475"/>
                  </a:lnTo>
                  <a:lnTo>
                    <a:pt x="1241" y="475"/>
                  </a:lnTo>
                  <a:lnTo>
                    <a:pt x="1241" y="474"/>
                  </a:lnTo>
                  <a:lnTo>
                    <a:pt x="1242" y="474"/>
                  </a:lnTo>
                  <a:lnTo>
                    <a:pt x="1243" y="474"/>
                  </a:lnTo>
                  <a:lnTo>
                    <a:pt x="1244" y="474"/>
                  </a:lnTo>
                  <a:lnTo>
                    <a:pt x="1244" y="474"/>
                  </a:lnTo>
                  <a:lnTo>
                    <a:pt x="1245" y="474"/>
                  </a:lnTo>
                  <a:lnTo>
                    <a:pt x="1246" y="474"/>
                  </a:lnTo>
                  <a:lnTo>
                    <a:pt x="1250" y="472"/>
                  </a:lnTo>
                  <a:lnTo>
                    <a:pt x="1251" y="472"/>
                  </a:lnTo>
                  <a:lnTo>
                    <a:pt x="1253" y="470"/>
                  </a:lnTo>
                  <a:lnTo>
                    <a:pt x="1254" y="467"/>
                  </a:lnTo>
                  <a:lnTo>
                    <a:pt x="1255" y="465"/>
                  </a:lnTo>
                  <a:lnTo>
                    <a:pt x="1256" y="465"/>
                  </a:lnTo>
                  <a:lnTo>
                    <a:pt x="1258" y="465"/>
                  </a:lnTo>
                  <a:lnTo>
                    <a:pt x="1259" y="465"/>
                  </a:lnTo>
                  <a:lnTo>
                    <a:pt x="1260" y="465"/>
                  </a:lnTo>
                  <a:lnTo>
                    <a:pt x="1260" y="464"/>
                  </a:lnTo>
                  <a:lnTo>
                    <a:pt x="1261" y="464"/>
                  </a:lnTo>
                  <a:lnTo>
                    <a:pt x="1261" y="463"/>
                  </a:lnTo>
                  <a:lnTo>
                    <a:pt x="1262" y="463"/>
                  </a:lnTo>
                  <a:lnTo>
                    <a:pt x="1265" y="463"/>
                  </a:lnTo>
                  <a:lnTo>
                    <a:pt x="1265" y="462"/>
                  </a:lnTo>
                  <a:lnTo>
                    <a:pt x="1266" y="462"/>
                  </a:lnTo>
                  <a:lnTo>
                    <a:pt x="1266" y="459"/>
                  </a:lnTo>
                  <a:lnTo>
                    <a:pt x="1267" y="457"/>
                  </a:lnTo>
                  <a:lnTo>
                    <a:pt x="1269" y="456"/>
                  </a:lnTo>
                  <a:lnTo>
                    <a:pt x="1272" y="455"/>
                  </a:lnTo>
                  <a:lnTo>
                    <a:pt x="1273" y="455"/>
                  </a:lnTo>
                  <a:lnTo>
                    <a:pt x="1275" y="454"/>
                  </a:lnTo>
                  <a:lnTo>
                    <a:pt x="1276" y="453"/>
                  </a:lnTo>
                  <a:lnTo>
                    <a:pt x="1277" y="449"/>
                  </a:lnTo>
                  <a:lnTo>
                    <a:pt x="1279" y="446"/>
                  </a:lnTo>
                  <a:lnTo>
                    <a:pt x="1282" y="444"/>
                  </a:lnTo>
                  <a:lnTo>
                    <a:pt x="1286" y="444"/>
                  </a:lnTo>
                  <a:lnTo>
                    <a:pt x="1297" y="442"/>
                  </a:lnTo>
                  <a:lnTo>
                    <a:pt x="1300" y="442"/>
                  </a:lnTo>
                  <a:lnTo>
                    <a:pt x="1301" y="442"/>
                  </a:lnTo>
                  <a:lnTo>
                    <a:pt x="1302" y="442"/>
                  </a:lnTo>
                  <a:lnTo>
                    <a:pt x="1303" y="442"/>
                  </a:lnTo>
                  <a:lnTo>
                    <a:pt x="1304" y="441"/>
                  </a:lnTo>
                  <a:lnTo>
                    <a:pt x="1305" y="440"/>
                  </a:lnTo>
                  <a:lnTo>
                    <a:pt x="1305" y="439"/>
                  </a:lnTo>
                  <a:lnTo>
                    <a:pt x="1306" y="438"/>
                  </a:lnTo>
                  <a:lnTo>
                    <a:pt x="1306" y="439"/>
                  </a:lnTo>
                  <a:lnTo>
                    <a:pt x="1307" y="439"/>
                  </a:lnTo>
                  <a:lnTo>
                    <a:pt x="1308" y="439"/>
                  </a:lnTo>
                  <a:lnTo>
                    <a:pt x="1309" y="439"/>
                  </a:lnTo>
                  <a:lnTo>
                    <a:pt x="1310" y="438"/>
                  </a:lnTo>
                  <a:lnTo>
                    <a:pt x="1310" y="438"/>
                  </a:lnTo>
                  <a:lnTo>
                    <a:pt x="1311" y="438"/>
                  </a:lnTo>
                  <a:lnTo>
                    <a:pt x="1313" y="439"/>
                  </a:lnTo>
                  <a:lnTo>
                    <a:pt x="1314" y="440"/>
                  </a:lnTo>
                  <a:lnTo>
                    <a:pt x="1315" y="440"/>
                  </a:lnTo>
                  <a:lnTo>
                    <a:pt x="1316" y="442"/>
                  </a:lnTo>
                  <a:lnTo>
                    <a:pt x="1316" y="443"/>
                  </a:lnTo>
                  <a:lnTo>
                    <a:pt x="1317" y="444"/>
                  </a:lnTo>
                  <a:lnTo>
                    <a:pt x="1317" y="444"/>
                  </a:lnTo>
                  <a:lnTo>
                    <a:pt x="1316" y="445"/>
                  </a:lnTo>
                  <a:lnTo>
                    <a:pt x="1316" y="446"/>
                  </a:lnTo>
                  <a:lnTo>
                    <a:pt x="1318" y="447"/>
                  </a:lnTo>
                  <a:lnTo>
                    <a:pt x="1325" y="451"/>
                  </a:lnTo>
                  <a:lnTo>
                    <a:pt x="1325" y="451"/>
                  </a:lnTo>
                  <a:lnTo>
                    <a:pt x="1325" y="452"/>
                  </a:lnTo>
                  <a:lnTo>
                    <a:pt x="1326" y="452"/>
                  </a:lnTo>
                  <a:lnTo>
                    <a:pt x="1327" y="452"/>
                  </a:lnTo>
                  <a:lnTo>
                    <a:pt x="1328" y="452"/>
                  </a:lnTo>
                  <a:lnTo>
                    <a:pt x="1329" y="452"/>
                  </a:lnTo>
                  <a:lnTo>
                    <a:pt x="1330" y="452"/>
                  </a:lnTo>
                  <a:lnTo>
                    <a:pt x="1331" y="450"/>
                  </a:lnTo>
                  <a:lnTo>
                    <a:pt x="1331" y="449"/>
                  </a:lnTo>
                  <a:lnTo>
                    <a:pt x="1330" y="449"/>
                  </a:lnTo>
                  <a:lnTo>
                    <a:pt x="1329" y="448"/>
                  </a:lnTo>
                  <a:lnTo>
                    <a:pt x="1329" y="446"/>
                  </a:lnTo>
                  <a:lnTo>
                    <a:pt x="1327" y="444"/>
                  </a:lnTo>
                  <a:lnTo>
                    <a:pt x="1320" y="435"/>
                  </a:lnTo>
                  <a:lnTo>
                    <a:pt x="1318" y="434"/>
                  </a:lnTo>
                  <a:lnTo>
                    <a:pt x="1318" y="433"/>
                  </a:lnTo>
                  <a:lnTo>
                    <a:pt x="1319" y="431"/>
                  </a:lnTo>
                  <a:lnTo>
                    <a:pt x="1319" y="430"/>
                  </a:lnTo>
                  <a:lnTo>
                    <a:pt x="1318" y="429"/>
                  </a:lnTo>
                  <a:lnTo>
                    <a:pt x="1318" y="428"/>
                  </a:lnTo>
                  <a:lnTo>
                    <a:pt x="1318" y="427"/>
                  </a:lnTo>
                  <a:lnTo>
                    <a:pt x="1317" y="426"/>
                  </a:lnTo>
                  <a:lnTo>
                    <a:pt x="1317" y="425"/>
                  </a:lnTo>
                  <a:lnTo>
                    <a:pt x="1318" y="424"/>
                  </a:lnTo>
                  <a:lnTo>
                    <a:pt x="1319" y="424"/>
                  </a:lnTo>
                  <a:lnTo>
                    <a:pt x="1319" y="423"/>
                  </a:lnTo>
                  <a:lnTo>
                    <a:pt x="1322" y="422"/>
                  </a:lnTo>
                  <a:lnTo>
                    <a:pt x="1324" y="419"/>
                  </a:lnTo>
                  <a:lnTo>
                    <a:pt x="1325" y="419"/>
                  </a:lnTo>
                  <a:lnTo>
                    <a:pt x="1326" y="418"/>
                  </a:lnTo>
                  <a:lnTo>
                    <a:pt x="1327" y="418"/>
                  </a:lnTo>
                  <a:lnTo>
                    <a:pt x="1327" y="417"/>
                  </a:lnTo>
                  <a:lnTo>
                    <a:pt x="1327" y="416"/>
                  </a:lnTo>
                  <a:lnTo>
                    <a:pt x="1328" y="416"/>
                  </a:lnTo>
                  <a:lnTo>
                    <a:pt x="1329" y="416"/>
                  </a:lnTo>
                  <a:lnTo>
                    <a:pt x="1329" y="415"/>
                  </a:lnTo>
                  <a:lnTo>
                    <a:pt x="1330" y="414"/>
                  </a:lnTo>
                  <a:lnTo>
                    <a:pt x="1331" y="414"/>
                  </a:lnTo>
                  <a:lnTo>
                    <a:pt x="1332" y="412"/>
                  </a:lnTo>
                  <a:lnTo>
                    <a:pt x="1333" y="412"/>
                  </a:lnTo>
                  <a:lnTo>
                    <a:pt x="1334" y="411"/>
                  </a:lnTo>
                  <a:lnTo>
                    <a:pt x="1334" y="410"/>
                  </a:lnTo>
                  <a:lnTo>
                    <a:pt x="1335" y="409"/>
                  </a:lnTo>
                  <a:lnTo>
                    <a:pt x="1335" y="409"/>
                  </a:lnTo>
                  <a:lnTo>
                    <a:pt x="1336" y="409"/>
                  </a:lnTo>
                  <a:lnTo>
                    <a:pt x="1337" y="410"/>
                  </a:lnTo>
                  <a:lnTo>
                    <a:pt x="1337" y="411"/>
                  </a:lnTo>
                  <a:lnTo>
                    <a:pt x="1338" y="411"/>
                  </a:lnTo>
                  <a:lnTo>
                    <a:pt x="1339" y="410"/>
                  </a:lnTo>
                  <a:lnTo>
                    <a:pt x="1339" y="409"/>
                  </a:lnTo>
                  <a:lnTo>
                    <a:pt x="1339" y="408"/>
                  </a:lnTo>
                  <a:lnTo>
                    <a:pt x="1340" y="407"/>
                  </a:lnTo>
                  <a:lnTo>
                    <a:pt x="1340" y="405"/>
                  </a:lnTo>
                  <a:lnTo>
                    <a:pt x="1341" y="404"/>
                  </a:lnTo>
                  <a:lnTo>
                    <a:pt x="1340" y="404"/>
                  </a:lnTo>
                  <a:lnTo>
                    <a:pt x="1338" y="401"/>
                  </a:lnTo>
                  <a:lnTo>
                    <a:pt x="1337" y="400"/>
                  </a:lnTo>
                  <a:lnTo>
                    <a:pt x="1337" y="398"/>
                  </a:lnTo>
                  <a:lnTo>
                    <a:pt x="1339" y="395"/>
                  </a:lnTo>
                  <a:lnTo>
                    <a:pt x="1339" y="394"/>
                  </a:lnTo>
                  <a:lnTo>
                    <a:pt x="1337" y="393"/>
                  </a:lnTo>
                  <a:lnTo>
                    <a:pt x="1335" y="391"/>
                  </a:lnTo>
                  <a:lnTo>
                    <a:pt x="1334" y="390"/>
                  </a:lnTo>
                  <a:lnTo>
                    <a:pt x="1334" y="389"/>
                  </a:lnTo>
                  <a:lnTo>
                    <a:pt x="1333" y="388"/>
                  </a:lnTo>
                  <a:lnTo>
                    <a:pt x="1332" y="388"/>
                  </a:lnTo>
                  <a:lnTo>
                    <a:pt x="1330" y="385"/>
                  </a:lnTo>
                  <a:lnTo>
                    <a:pt x="1328" y="385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3" y="387"/>
                  </a:lnTo>
                  <a:lnTo>
                    <a:pt x="1321" y="387"/>
                  </a:lnTo>
                  <a:lnTo>
                    <a:pt x="1319" y="386"/>
                  </a:lnTo>
                  <a:lnTo>
                    <a:pt x="1311" y="382"/>
                  </a:lnTo>
                  <a:lnTo>
                    <a:pt x="1306" y="381"/>
                  </a:lnTo>
                  <a:lnTo>
                    <a:pt x="1305" y="381"/>
                  </a:lnTo>
                  <a:lnTo>
                    <a:pt x="1302" y="382"/>
                  </a:lnTo>
                  <a:lnTo>
                    <a:pt x="1301" y="383"/>
                  </a:lnTo>
                  <a:lnTo>
                    <a:pt x="1298" y="384"/>
                  </a:lnTo>
                  <a:lnTo>
                    <a:pt x="1296" y="384"/>
                  </a:lnTo>
                  <a:lnTo>
                    <a:pt x="1292" y="383"/>
                  </a:lnTo>
                  <a:lnTo>
                    <a:pt x="1294" y="379"/>
                  </a:lnTo>
                  <a:lnTo>
                    <a:pt x="1297" y="376"/>
                  </a:lnTo>
                  <a:lnTo>
                    <a:pt x="1302" y="371"/>
                  </a:lnTo>
                  <a:lnTo>
                    <a:pt x="1301" y="369"/>
                  </a:lnTo>
                  <a:lnTo>
                    <a:pt x="1306" y="368"/>
                  </a:lnTo>
                  <a:lnTo>
                    <a:pt x="1306" y="365"/>
                  </a:lnTo>
                  <a:lnTo>
                    <a:pt x="1305" y="363"/>
                  </a:lnTo>
                  <a:lnTo>
                    <a:pt x="1303" y="359"/>
                  </a:lnTo>
                  <a:lnTo>
                    <a:pt x="1302" y="358"/>
                  </a:lnTo>
                  <a:lnTo>
                    <a:pt x="1301" y="355"/>
                  </a:lnTo>
                  <a:lnTo>
                    <a:pt x="1301" y="355"/>
                  </a:lnTo>
                  <a:lnTo>
                    <a:pt x="1300" y="354"/>
                  </a:lnTo>
                  <a:lnTo>
                    <a:pt x="1299" y="354"/>
                  </a:lnTo>
                  <a:lnTo>
                    <a:pt x="1299" y="354"/>
                  </a:lnTo>
                  <a:lnTo>
                    <a:pt x="1299" y="353"/>
                  </a:lnTo>
                  <a:lnTo>
                    <a:pt x="1295" y="351"/>
                  </a:lnTo>
                  <a:lnTo>
                    <a:pt x="1292" y="354"/>
                  </a:lnTo>
                  <a:lnTo>
                    <a:pt x="1289" y="355"/>
                  </a:lnTo>
                  <a:lnTo>
                    <a:pt x="1287" y="355"/>
                  </a:lnTo>
                  <a:lnTo>
                    <a:pt x="1286" y="352"/>
                  </a:lnTo>
                  <a:lnTo>
                    <a:pt x="1286" y="347"/>
                  </a:lnTo>
                  <a:lnTo>
                    <a:pt x="1287" y="346"/>
                  </a:lnTo>
                  <a:lnTo>
                    <a:pt x="1287" y="345"/>
                  </a:lnTo>
                  <a:lnTo>
                    <a:pt x="1288" y="344"/>
                  </a:lnTo>
                  <a:lnTo>
                    <a:pt x="1293" y="344"/>
                  </a:lnTo>
                  <a:lnTo>
                    <a:pt x="1293" y="343"/>
                  </a:lnTo>
                  <a:lnTo>
                    <a:pt x="1294" y="341"/>
                  </a:lnTo>
                  <a:lnTo>
                    <a:pt x="1295" y="339"/>
                  </a:lnTo>
                  <a:lnTo>
                    <a:pt x="1295" y="338"/>
                  </a:lnTo>
                  <a:lnTo>
                    <a:pt x="1294" y="337"/>
                  </a:lnTo>
                  <a:lnTo>
                    <a:pt x="1293" y="338"/>
                  </a:lnTo>
                  <a:lnTo>
                    <a:pt x="1292" y="338"/>
                  </a:lnTo>
                  <a:lnTo>
                    <a:pt x="1290" y="340"/>
                  </a:lnTo>
                  <a:lnTo>
                    <a:pt x="1288" y="340"/>
                  </a:lnTo>
                  <a:lnTo>
                    <a:pt x="1288" y="339"/>
                  </a:lnTo>
                  <a:lnTo>
                    <a:pt x="1286" y="337"/>
                  </a:lnTo>
                  <a:lnTo>
                    <a:pt x="1286" y="336"/>
                  </a:lnTo>
                  <a:lnTo>
                    <a:pt x="1286" y="334"/>
                  </a:lnTo>
                  <a:lnTo>
                    <a:pt x="1286" y="334"/>
                  </a:lnTo>
                  <a:lnTo>
                    <a:pt x="1282" y="334"/>
                  </a:lnTo>
                  <a:lnTo>
                    <a:pt x="1279" y="334"/>
                  </a:lnTo>
                  <a:lnTo>
                    <a:pt x="1276" y="334"/>
                  </a:lnTo>
                  <a:lnTo>
                    <a:pt x="1272" y="335"/>
                  </a:lnTo>
                  <a:lnTo>
                    <a:pt x="1268" y="334"/>
                  </a:lnTo>
                  <a:lnTo>
                    <a:pt x="1267" y="334"/>
                  </a:lnTo>
                  <a:lnTo>
                    <a:pt x="1266" y="334"/>
                  </a:lnTo>
                  <a:lnTo>
                    <a:pt x="1266" y="338"/>
                  </a:lnTo>
                  <a:lnTo>
                    <a:pt x="1266" y="341"/>
                  </a:lnTo>
                  <a:lnTo>
                    <a:pt x="1263" y="340"/>
                  </a:lnTo>
                  <a:lnTo>
                    <a:pt x="1260" y="339"/>
                  </a:lnTo>
                  <a:lnTo>
                    <a:pt x="1259" y="339"/>
                  </a:lnTo>
                  <a:lnTo>
                    <a:pt x="1258" y="339"/>
                  </a:lnTo>
                  <a:lnTo>
                    <a:pt x="1258" y="340"/>
                  </a:lnTo>
                  <a:lnTo>
                    <a:pt x="1257" y="340"/>
                  </a:lnTo>
                  <a:lnTo>
                    <a:pt x="1258" y="341"/>
                  </a:lnTo>
                  <a:lnTo>
                    <a:pt x="1257" y="341"/>
                  </a:lnTo>
                  <a:lnTo>
                    <a:pt x="1256" y="342"/>
                  </a:lnTo>
                  <a:lnTo>
                    <a:pt x="1256" y="342"/>
                  </a:lnTo>
                  <a:lnTo>
                    <a:pt x="1256" y="344"/>
                  </a:lnTo>
                  <a:lnTo>
                    <a:pt x="1256" y="345"/>
                  </a:lnTo>
                  <a:lnTo>
                    <a:pt x="1256" y="345"/>
                  </a:lnTo>
                  <a:lnTo>
                    <a:pt x="1255" y="349"/>
                  </a:lnTo>
                  <a:lnTo>
                    <a:pt x="1252" y="350"/>
                  </a:lnTo>
                  <a:lnTo>
                    <a:pt x="1249" y="351"/>
                  </a:lnTo>
                  <a:lnTo>
                    <a:pt x="1245" y="350"/>
                  </a:lnTo>
                  <a:lnTo>
                    <a:pt x="1243" y="350"/>
                  </a:lnTo>
                  <a:lnTo>
                    <a:pt x="1243" y="349"/>
                  </a:lnTo>
                  <a:lnTo>
                    <a:pt x="1243" y="348"/>
                  </a:lnTo>
                  <a:lnTo>
                    <a:pt x="1242" y="348"/>
                  </a:lnTo>
                  <a:lnTo>
                    <a:pt x="1242" y="347"/>
                  </a:lnTo>
                  <a:lnTo>
                    <a:pt x="1238" y="347"/>
                  </a:lnTo>
                  <a:lnTo>
                    <a:pt x="1237" y="346"/>
                  </a:lnTo>
                  <a:lnTo>
                    <a:pt x="1235" y="345"/>
                  </a:lnTo>
                  <a:lnTo>
                    <a:pt x="1232" y="344"/>
                  </a:lnTo>
                  <a:lnTo>
                    <a:pt x="1227" y="344"/>
                  </a:lnTo>
                  <a:lnTo>
                    <a:pt x="1226" y="344"/>
                  </a:lnTo>
                  <a:lnTo>
                    <a:pt x="1224" y="344"/>
                  </a:lnTo>
                  <a:lnTo>
                    <a:pt x="1223" y="344"/>
                  </a:lnTo>
                  <a:lnTo>
                    <a:pt x="1222" y="344"/>
                  </a:lnTo>
                  <a:lnTo>
                    <a:pt x="1222" y="344"/>
                  </a:lnTo>
                  <a:lnTo>
                    <a:pt x="1222" y="341"/>
                  </a:lnTo>
                  <a:lnTo>
                    <a:pt x="1222" y="340"/>
                  </a:lnTo>
                  <a:lnTo>
                    <a:pt x="1219" y="337"/>
                  </a:lnTo>
                  <a:lnTo>
                    <a:pt x="1217" y="336"/>
                  </a:lnTo>
                  <a:lnTo>
                    <a:pt x="1216" y="335"/>
                  </a:lnTo>
                  <a:lnTo>
                    <a:pt x="1214" y="335"/>
                  </a:lnTo>
                  <a:lnTo>
                    <a:pt x="1214" y="336"/>
                  </a:lnTo>
                  <a:lnTo>
                    <a:pt x="1211" y="340"/>
                  </a:lnTo>
                  <a:lnTo>
                    <a:pt x="1210" y="341"/>
                  </a:lnTo>
                  <a:lnTo>
                    <a:pt x="1209" y="341"/>
                  </a:lnTo>
                  <a:lnTo>
                    <a:pt x="1208" y="341"/>
                  </a:lnTo>
                  <a:lnTo>
                    <a:pt x="1206" y="341"/>
                  </a:lnTo>
                  <a:lnTo>
                    <a:pt x="1205" y="342"/>
                  </a:lnTo>
                  <a:lnTo>
                    <a:pt x="1204" y="342"/>
                  </a:lnTo>
                  <a:lnTo>
                    <a:pt x="1203" y="343"/>
                  </a:lnTo>
                  <a:lnTo>
                    <a:pt x="1202" y="344"/>
                  </a:lnTo>
                  <a:lnTo>
                    <a:pt x="1201" y="344"/>
                  </a:lnTo>
                  <a:lnTo>
                    <a:pt x="1200" y="344"/>
                  </a:lnTo>
                  <a:lnTo>
                    <a:pt x="1199" y="347"/>
                  </a:lnTo>
                  <a:lnTo>
                    <a:pt x="1200" y="350"/>
                  </a:lnTo>
                  <a:lnTo>
                    <a:pt x="1202" y="352"/>
                  </a:lnTo>
                  <a:lnTo>
                    <a:pt x="1200" y="354"/>
                  </a:lnTo>
                  <a:lnTo>
                    <a:pt x="1198" y="355"/>
                  </a:lnTo>
                  <a:lnTo>
                    <a:pt x="1195" y="355"/>
                  </a:lnTo>
                  <a:lnTo>
                    <a:pt x="1193" y="357"/>
                  </a:lnTo>
                  <a:lnTo>
                    <a:pt x="1190" y="358"/>
                  </a:lnTo>
                  <a:lnTo>
                    <a:pt x="1187" y="359"/>
                  </a:lnTo>
                  <a:lnTo>
                    <a:pt x="1187" y="360"/>
                  </a:lnTo>
                  <a:lnTo>
                    <a:pt x="1186" y="360"/>
                  </a:lnTo>
                  <a:lnTo>
                    <a:pt x="1186" y="363"/>
                  </a:lnTo>
                  <a:lnTo>
                    <a:pt x="1186" y="364"/>
                  </a:lnTo>
                  <a:lnTo>
                    <a:pt x="1185" y="366"/>
                  </a:lnTo>
                  <a:lnTo>
                    <a:pt x="1183" y="369"/>
                  </a:lnTo>
                  <a:lnTo>
                    <a:pt x="1180" y="368"/>
                  </a:lnTo>
                  <a:lnTo>
                    <a:pt x="1176" y="369"/>
                  </a:lnTo>
                  <a:lnTo>
                    <a:pt x="1174" y="368"/>
                  </a:lnTo>
                  <a:lnTo>
                    <a:pt x="1173" y="369"/>
                  </a:lnTo>
                  <a:lnTo>
                    <a:pt x="1171" y="369"/>
                  </a:lnTo>
                  <a:lnTo>
                    <a:pt x="1170" y="369"/>
                  </a:lnTo>
                  <a:lnTo>
                    <a:pt x="1169" y="370"/>
                  </a:lnTo>
                  <a:lnTo>
                    <a:pt x="1168" y="370"/>
                  </a:lnTo>
                  <a:lnTo>
                    <a:pt x="1166" y="369"/>
                  </a:lnTo>
                  <a:lnTo>
                    <a:pt x="1161" y="370"/>
                  </a:lnTo>
                  <a:lnTo>
                    <a:pt x="1157" y="373"/>
                  </a:lnTo>
                  <a:lnTo>
                    <a:pt x="1156" y="374"/>
                  </a:lnTo>
                  <a:lnTo>
                    <a:pt x="1155" y="376"/>
                  </a:lnTo>
                  <a:lnTo>
                    <a:pt x="1154" y="377"/>
                  </a:lnTo>
                  <a:lnTo>
                    <a:pt x="1153" y="378"/>
                  </a:lnTo>
                  <a:lnTo>
                    <a:pt x="1151" y="381"/>
                  </a:lnTo>
                  <a:lnTo>
                    <a:pt x="1149" y="382"/>
                  </a:lnTo>
                  <a:lnTo>
                    <a:pt x="1151" y="384"/>
                  </a:lnTo>
                  <a:lnTo>
                    <a:pt x="1150" y="387"/>
                  </a:lnTo>
                  <a:lnTo>
                    <a:pt x="1147" y="388"/>
                  </a:lnTo>
                  <a:lnTo>
                    <a:pt x="1143" y="389"/>
                  </a:lnTo>
                  <a:lnTo>
                    <a:pt x="1139" y="390"/>
                  </a:lnTo>
                  <a:lnTo>
                    <a:pt x="1138" y="391"/>
                  </a:lnTo>
                  <a:lnTo>
                    <a:pt x="1137" y="392"/>
                  </a:lnTo>
                  <a:lnTo>
                    <a:pt x="1136" y="392"/>
                  </a:lnTo>
                  <a:lnTo>
                    <a:pt x="1135" y="393"/>
                  </a:lnTo>
                  <a:lnTo>
                    <a:pt x="1135" y="394"/>
                  </a:lnTo>
                  <a:lnTo>
                    <a:pt x="1134" y="395"/>
                  </a:lnTo>
                  <a:lnTo>
                    <a:pt x="1133" y="395"/>
                  </a:lnTo>
                  <a:lnTo>
                    <a:pt x="1132" y="395"/>
                  </a:lnTo>
                  <a:lnTo>
                    <a:pt x="1131" y="395"/>
                  </a:lnTo>
                  <a:lnTo>
                    <a:pt x="1131" y="394"/>
                  </a:lnTo>
                  <a:lnTo>
                    <a:pt x="1130" y="395"/>
                  </a:lnTo>
                  <a:lnTo>
                    <a:pt x="1127" y="397"/>
                  </a:lnTo>
                  <a:lnTo>
                    <a:pt x="1126" y="398"/>
                  </a:lnTo>
                  <a:lnTo>
                    <a:pt x="1125" y="400"/>
                  </a:lnTo>
                  <a:lnTo>
                    <a:pt x="1124" y="401"/>
                  </a:lnTo>
                  <a:lnTo>
                    <a:pt x="1124" y="402"/>
                  </a:lnTo>
                  <a:lnTo>
                    <a:pt x="1125" y="402"/>
                  </a:lnTo>
                  <a:lnTo>
                    <a:pt x="1127" y="402"/>
                  </a:lnTo>
                  <a:lnTo>
                    <a:pt x="1127" y="403"/>
                  </a:lnTo>
                  <a:lnTo>
                    <a:pt x="1128" y="405"/>
                  </a:lnTo>
                  <a:lnTo>
                    <a:pt x="1127" y="407"/>
                  </a:lnTo>
                  <a:lnTo>
                    <a:pt x="1127" y="409"/>
                  </a:lnTo>
                  <a:lnTo>
                    <a:pt x="1124" y="410"/>
                  </a:lnTo>
                  <a:lnTo>
                    <a:pt x="1122" y="412"/>
                  </a:lnTo>
                  <a:lnTo>
                    <a:pt x="1121" y="413"/>
                  </a:lnTo>
                  <a:lnTo>
                    <a:pt x="1118" y="414"/>
                  </a:lnTo>
                  <a:lnTo>
                    <a:pt x="1117" y="413"/>
                  </a:lnTo>
                  <a:lnTo>
                    <a:pt x="1115" y="414"/>
                  </a:lnTo>
                  <a:lnTo>
                    <a:pt x="1114" y="414"/>
                  </a:lnTo>
                  <a:lnTo>
                    <a:pt x="1114" y="414"/>
                  </a:lnTo>
                  <a:lnTo>
                    <a:pt x="1113" y="413"/>
                  </a:lnTo>
                  <a:lnTo>
                    <a:pt x="1113" y="413"/>
                  </a:lnTo>
                  <a:lnTo>
                    <a:pt x="1112" y="414"/>
                  </a:lnTo>
                  <a:lnTo>
                    <a:pt x="1112" y="415"/>
                  </a:lnTo>
                  <a:lnTo>
                    <a:pt x="1111" y="415"/>
                  </a:lnTo>
                  <a:lnTo>
                    <a:pt x="1111" y="414"/>
                  </a:lnTo>
                  <a:lnTo>
                    <a:pt x="1110" y="414"/>
                  </a:lnTo>
                  <a:lnTo>
                    <a:pt x="1109" y="415"/>
                  </a:lnTo>
                  <a:lnTo>
                    <a:pt x="1109" y="416"/>
                  </a:lnTo>
                  <a:lnTo>
                    <a:pt x="1108" y="415"/>
                  </a:lnTo>
                  <a:lnTo>
                    <a:pt x="1107" y="414"/>
                  </a:lnTo>
                  <a:lnTo>
                    <a:pt x="1107" y="413"/>
                  </a:lnTo>
                  <a:lnTo>
                    <a:pt x="1107" y="412"/>
                  </a:lnTo>
                  <a:lnTo>
                    <a:pt x="1106" y="412"/>
                  </a:lnTo>
                  <a:lnTo>
                    <a:pt x="1100" y="414"/>
                  </a:lnTo>
                  <a:lnTo>
                    <a:pt x="1099" y="416"/>
                  </a:lnTo>
                  <a:lnTo>
                    <a:pt x="1097" y="417"/>
                  </a:lnTo>
                  <a:lnTo>
                    <a:pt x="1094" y="417"/>
                  </a:lnTo>
                  <a:lnTo>
                    <a:pt x="1093" y="418"/>
                  </a:lnTo>
                  <a:lnTo>
                    <a:pt x="1092" y="419"/>
                  </a:lnTo>
                  <a:lnTo>
                    <a:pt x="1091" y="419"/>
                  </a:lnTo>
                  <a:lnTo>
                    <a:pt x="1089" y="419"/>
                  </a:lnTo>
                  <a:lnTo>
                    <a:pt x="1088" y="417"/>
                  </a:lnTo>
                  <a:lnTo>
                    <a:pt x="1087" y="414"/>
                  </a:lnTo>
                  <a:lnTo>
                    <a:pt x="1082" y="415"/>
                  </a:lnTo>
                  <a:lnTo>
                    <a:pt x="1080" y="413"/>
                  </a:lnTo>
                  <a:lnTo>
                    <a:pt x="1077" y="413"/>
                  </a:lnTo>
                  <a:lnTo>
                    <a:pt x="1075" y="413"/>
                  </a:lnTo>
                  <a:lnTo>
                    <a:pt x="1075" y="414"/>
                  </a:lnTo>
                  <a:lnTo>
                    <a:pt x="1077" y="414"/>
                  </a:lnTo>
                  <a:lnTo>
                    <a:pt x="1078" y="416"/>
                  </a:lnTo>
                  <a:lnTo>
                    <a:pt x="1078" y="418"/>
                  </a:lnTo>
                  <a:lnTo>
                    <a:pt x="1077" y="420"/>
                  </a:lnTo>
                  <a:lnTo>
                    <a:pt x="1076" y="422"/>
                  </a:lnTo>
                  <a:lnTo>
                    <a:pt x="1075" y="424"/>
                  </a:lnTo>
                  <a:lnTo>
                    <a:pt x="1076" y="428"/>
                  </a:lnTo>
                  <a:lnTo>
                    <a:pt x="1077" y="429"/>
                  </a:lnTo>
                  <a:lnTo>
                    <a:pt x="1077" y="430"/>
                  </a:lnTo>
                  <a:lnTo>
                    <a:pt x="1078" y="431"/>
                  </a:lnTo>
                  <a:lnTo>
                    <a:pt x="1079" y="432"/>
                  </a:lnTo>
                  <a:lnTo>
                    <a:pt x="1080" y="432"/>
                  </a:lnTo>
                  <a:lnTo>
                    <a:pt x="1081" y="433"/>
                  </a:lnTo>
                  <a:lnTo>
                    <a:pt x="1082" y="433"/>
                  </a:lnTo>
                  <a:lnTo>
                    <a:pt x="1085" y="433"/>
                  </a:lnTo>
                  <a:lnTo>
                    <a:pt x="1087" y="433"/>
                  </a:lnTo>
                  <a:lnTo>
                    <a:pt x="1088" y="433"/>
                  </a:lnTo>
                  <a:lnTo>
                    <a:pt x="1090" y="433"/>
                  </a:lnTo>
                  <a:lnTo>
                    <a:pt x="1093" y="433"/>
                  </a:lnTo>
                  <a:lnTo>
                    <a:pt x="1093" y="432"/>
                  </a:lnTo>
                  <a:lnTo>
                    <a:pt x="1096" y="434"/>
                  </a:lnTo>
                  <a:lnTo>
                    <a:pt x="1098" y="441"/>
                  </a:lnTo>
                  <a:lnTo>
                    <a:pt x="1098" y="442"/>
                  </a:lnTo>
                  <a:lnTo>
                    <a:pt x="1098" y="443"/>
                  </a:lnTo>
                  <a:lnTo>
                    <a:pt x="1097" y="444"/>
                  </a:lnTo>
                  <a:lnTo>
                    <a:pt x="1097" y="444"/>
                  </a:lnTo>
                  <a:lnTo>
                    <a:pt x="1096" y="444"/>
                  </a:lnTo>
                  <a:lnTo>
                    <a:pt x="1096" y="445"/>
                  </a:lnTo>
                  <a:lnTo>
                    <a:pt x="1096" y="446"/>
                  </a:lnTo>
                  <a:lnTo>
                    <a:pt x="1095" y="447"/>
                  </a:lnTo>
                  <a:lnTo>
                    <a:pt x="1094" y="448"/>
                  </a:lnTo>
                  <a:lnTo>
                    <a:pt x="1094" y="449"/>
                  </a:lnTo>
                  <a:lnTo>
                    <a:pt x="1094" y="450"/>
                  </a:lnTo>
                  <a:lnTo>
                    <a:pt x="1094" y="451"/>
                  </a:lnTo>
                  <a:lnTo>
                    <a:pt x="1095" y="453"/>
                  </a:lnTo>
                  <a:lnTo>
                    <a:pt x="1097" y="455"/>
                  </a:lnTo>
                  <a:lnTo>
                    <a:pt x="1097" y="457"/>
                  </a:lnTo>
                  <a:lnTo>
                    <a:pt x="1098" y="460"/>
                  </a:lnTo>
                  <a:lnTo>
                    <a:pt x="1098" y="461"/>
                  </a:lnTo>
                  <a:lnTo>
                    <a:pt x="1098" y="463"/>
                  </a:lnTo>
                  <a:lnTo>
                    <a:pt x="1097" y="464"/>
                  </a:lnTo>
                  <a:lnTo>
                    <a:pt x="1093" y="464"/>
                  </a:lnTo>
                  <a:lnTo>
                    <a:pt x="1092" y="464"/>
                  </a:lnTo>
                  <a:lnTo>
                    <a:pt x="1091" y="463"/>
                  </a:lnTo>
                  <a:lnTo>
                    <a:pt x="1091" y="463"/>
                  </a:lnTo>
                  <a:lnTo>
                    <a:pt x="1090" y="463"/>
                  </a:lnTo>
                  <a:lnTo>
                    <a:pt x="1090" y="464"/>
                  </a:lnTo>
                  <a:lnTo>
                    <a:pt x="1090" y="464"/>
                  </a:lnTo>
                  <a:lnTo>
                    <a:pt x="1089" y="464"/>
                  </a:lnTo>
                  <a:lnTo>
                    <a:pt x="1090" y="465"/>
                  </a:lnTo>
                  <a:lnTo>
                    <a:pt x="1090" y="465"/>
                  </a:lnTo>
                  <a:lnTo>
                    <a:pt x="1089" y="466"/>
                  </a:lnTo>
                  <a:lnTo>
                    <a:pt x="1088" y="465"/>
                  </a:lnTo>
                  <a:lnTo>
                    <a:pt x="1088" y="465"/>
                  </a:lnTo>
                  <a:lnTo>
                    <a:pt x="1087" y="464"/>
                  </a:lnTo>
                  <a:lnTo>
                    <a:pt x="1086" y="464"/>
                  </a:lnTo>
                  <a:lnTo>
                    <a:pt x="1083" y="465"/>
                  </a:lnTo>
                  <a:lnTo>
                    <a:pt x="1081" y="466"/>
                  </a:lnTo>
                  <a:lnTo>
                    <a:pt x="1078" y="466"/>
                  </a:lnTo>
                  <a:lnTo>
                    <a:pt x="1076" y="465"/>
                  </a:lnTo>
                  <a:lnTo>
                    <a:pt x="1075" y="465"/>
                  </a:lnTo>
                  <a:lnTo>
                    <a:pt x="1073" y="466"/>
                  </a:lnTo>
                  <a:lnTo>
                    <a:pt x="1072" y="466"/>
                  </a:lnTo>
                  <a:lnTo>
                    <a:pt x="1071" y="464"/>
                  </a:lnTo>
                  <a:lnTo>
                    <a:pt x="1070" y="464"/>
                  </a:lnTo>
                  <a:lnTo>
                    <a:pt x="1069" y="464"/>
                  </a:lnTo>
                  <a:lnTo>
                    <a:pt x="1068" y="464"/>
                  </a:lnTo>
                  <a:lnTo>
                    <a:pt x="1067" y="464"/>
                  </a:lnTo>
                  <a:lnTo>
                    <a:pt x="1067" y="464"/>
                  </a:lnTo>
                  <a:lnTo>
                    <a:pt x="1067" y="465"/>
                  </a:lnTo>
                  <a:lnTo>
                    <a:pt x="1067" y="465"/>
                  </a:lnTo>
                  <a:lnTo>
                    <a:pt x="1066" y="466"/>
                  </a:lnTo>
                  <a:lnTo>
                    <a:pt x="1065" y="466"/>
                  </a:lnTo>
                  <a:lnTo>
                    <a:pt x="1064" y="467"/>
                  </a:lnTo>
                  <a:lnTo>
                    <a:pt x="1063" y="468"/>
                  </a:lnTo>
                  <a:lnTo>
                    <a:pt x="1062" y="468"/>
                  </a:lnTo>
                  <a:lnTo>
                    <a:pt x="1061" y="467"/>
                  </a:lnTo>
                  <a:lnTo>
                    <a:pt x="1059" y="466"/>
                  </a:lnTo>
                  <a:lnTo>
                    <a:pt x="1058" y="466"/>
                  </a:lnTo>
                  <a:lnTo>
                    <a:pt x="1055" y="466"/>
                  </a:lnTo>
                  <a:lnTo>
                    <a:pt x="1053" y="466"/>
                  </a:lnTo>
                  <a:lnTo>
                    <a:pt x="1051" y="466"/>
                  </a:lnTo>
                  <a:lnTo>
                    <a:pt x="1049" y="467"/>
                  </a:lnTo>
                  <a:lnTo>
                    <a:pt x="1048" y="467"/>
                  </a:lnTo>
                  <a:lnTo>
                    <a:pt x="1047" y="467"/>
                  </a:lnTo>
                  <a:lnTo>
                    <a:pt x="1036" y="468"/>
                  </a:lnTo>
                  <a:lnTo>
                    <a:pt x="1029" y="467"/>
                  </a:lnTo>
                  <a:lnTo>
                    <a:pt x="1026" y="465"/>
                  </a:lnTo>
                  <a:lnTo>
                    <a:pt x="1021" y="463"/>
                  </a:lnTo>
                  <a:lnTo>
                    <a:pt x="1019" y="462"/>
                  </a:lnTo>
                  <a:lnTo>
                    <a:pt x="1018" y="463"/>
                  </a:lnTo>
                  <a:lnTo>
                    <a:pt x="1018" y="463"/>
                  </a:lnTo>
                  <a:lnTo>
                    <a:pt x="1017" y="464"/>
                  </a:lnTo>
                  <a:lnTo>
                    <a:pt x="1016" y="464"/>
                  </a:lnTo>
                  <a:lnTo>
                    <a:pt x="1015" y="464"/>
                  </a:lnTo>
                  <a:lnTo>
                    <a:pt x="1014" y="464"/>
                  </a:lnTo>
                  <a:lnTo>
                    <a:pt x="1013" y="464"/>
                  </a:lnTo>
                  <a:lnTo>
                    <a:pt x="1011" y="465"/>
                  </a:lnTo>
                  <a:lnTo>
                    <a:pt x="1010" y="468"/>
                  </a:lnTo>
                  <a:lnTo>
                    <a:pt x="1008" y="469"/>
                  </a:lnTo>
                  <a:lnTo>
                    <a:pt x="1007" y="470"/>
                  </a:lnTo>
                  <a:lnTo>
                    <a:pt x="1002" y="470"/>
                  </a:lnTo>
                  <a:lnTo>
                    <a:pt x="999" y="471"/>
                  </a:lnTo>
                  <a:lnTo>
                    <a:pt x="998" y="471"/>
                  </a:lnTo>
                  <a:lnTo>
                    <a:pt x="998" y="471"/>
                  </a:lnTo>
                  <a:lnTo>
                    <a:pt x="997" y="471"/>
                  </a:lnTo>
                  <a:lnTo>
                    <a:pt x="996" y="471"/>
                  </a:lnTo>
                  <a:lnTo>
                    <a:pt x="996" y="470"/>
                  </a:lnTo>
                  <a:lnTo>
                    <a:pt x="995" y="471"/>
                  </a:lnTo>
                  <a:lnTo>
                    <a:pt x="995" y="472"/>
                  </a:lnTo>
                  <a:lnTo>
                    <a:pt x="994" y="472"/>
                  </a:lnTo>
                  <a:lnTo>
                    <a:pt x="992" y="472"/>
                  </a:lnTo>
                  <a:lnTo>
                    <a:pt x="991" y="472"/>
                  </a:lnTo>
                  <a:lnTo>
                    <a:pt x="988" y="471"/>
                  </a:lnTo>
                  <a:lnTo>
                    <a:pt x="988" y="470"/>
                  </a:lnTo>
                  <a:lnTo>
                    <a:pt x="986" y="471"/>
                  </a:lnTo>
                  <a:lnTo>
                    <a:pt x="985" y="471"/>
                  </a:lnTo>
                  <a:lnTo>
                    <a:pt x="984" y="471"/>
                  </a:lnTo>
                  <a:lnTo>
                    <a:pt x="985" y="469"/>
                  </a:lnTo>
                  <a:lnTo>
                    <a:pt x="985" y="468"/>
                  </a:lnTo>
                  <a:lnTo>
                    <a:pt x="984" y="467"/>
                  </a:lnTo>
                  <a:lnTo>
                    <a:pt x="982" y="466"/>
                  </a:lnTo>
                  <a:lnTo>
                    <a:pt x="980" y="466"/>
                  </a:lnTo>
                  <a:lnTo>
                    <a:pt x="978" y="466"/>
                  </a:lnTo>
                  <a:lnTo>
                    <a:pt x="976" y="465"/>
                  </a:lnTo>
                  <a:lnTo>
                    <a:pt x="974" y="465"/>
                  </a:lnTo>
                  <a:lnTo>
                    <a:pt x="973" y="464"/>
                  </a:lnTo>
                  <a:lnTo>
                    <a:pt x="971" y="464"/>
                  </a:lnTo>
                  <a:lnTo>
                    <a:pt x="970" y="464"/>
                  </a:lnTo>
                  <a:lnTo>
                    <a:pt x="969" y="465"/>
                  </a:lnTo>
                  <a:lnTo>
                    <a:pt x="968" y="465"/>
                  </a:lnTo>
                  <a:lnTo>
                    <a:pt x="967" y="465"/>
                  </a:lnTo>
                  <a:lnTo>
                    <a:pt x="966" y="465"/>
                  </a:lnTo>
                  <a:lnTo>
                    <a:pt x="963" y="465"/>
                  </a:lnTo>
                  <a:lnTo>
                    <a:pt x="961" y="465"/>
                  </a:lnTo>
                  <a:lnTo>
                    <a:pt x="960" y="465"/>
                  </a:lnTo>
                  <a:lnTo>
                    <a:pt x="960" y="464"/>
                  </a:lnTo>
                  <a:lnTo>
                    <a:pt x="960" y="463"/>
                  </a:lnTo>
                  <a:lnTo>
                    <a:pt x="959" y="462"/>
                  </a:lnTo>
                  <a:lnTo>
                    <a:pt x="958" y="461"/>
                  </a:lnTo>
                  <a:lnTo>
                    <a:pt x="958" y="461"/>
                  </a:lnTo>
                  <a:lnTo>
                    <a:pt x="957" y="461"/>
                  </a:lnTo>
                  <a:lnTo>
                    <a:pt x="956" y="461"/>
                  </a:lnTo>
                  <a:lnTo>
                    <a:pt x="955" y="461"/>
                  </a:lnTo>
                  <a:lnTo>
                    <a:pt x="954" y="461"/>
                  </a:lnTo>
                  <a:lnTo>
                    <a:pt x="954" y="460"/>
                  </a:lnTo>
                  <a:lnTo>
                    <a:pt x="954" y="459"/>
                  </a:lnTo>
                  <a:lnTo>
                    <a:pt x="953" y="457"/>
                  </a:lnTo>
                  <a:lnTo>
                    <a:pt x="952" y="458"/>
                  </a:lnTo>
                  <a:lnTo>
                    <a:pt x="951" y="458"/>
                  </a:lnTo>
                  <a:lnTo>
                    <a:pt x="950" y="460"/>
                  </a:lnTo>
                  <a:lnTo>
                    <a:pt x="950" y="457"/>
                  </a:lnTo>
                  <a:lnTo>
                    <a:pt x="950" y="454"/>
                  </a:lnTo>
                  <a:lnTo>
                    <a:pt x="950" y="453"/>
                  </a:lnTo>
                  <a:lnTo>
                    <a:pt x="949" y="452"/>
                  </a:lnTo>
                  <a:lnTo>
                    <a:pt x="948" y="451"/>
                  </a:lnTo>
                  <a:lnTo>
                    <a:pt x="945" y="449"/>
                  </a:lnTo>
                  <a:lnTo>
                    <a:pt x="945" y="448"/>
                  </a:lnTo>
                  <a:lnTo>
                    <a:pt x="945" y="447"/>
                  </a:lnTo>
                  <a:lnTo>
                    <a:pt x="946" y="445"/>
                  </a:lnTo>
                  <a:lnTo>
                    <a:pt x="947" y="444"/>
                  </a:lnTo>
                  <a:lnTo>
                    <a:pt x="948" y="444"/>
                  </a:lnTo>
                  <a:lnTo>
                    <a:pt x="951" y="443"/>
                  </a:lnTo>
                  <a:lnTo>
                    <a:pt x="952" y="442"/>
                  </a:lnTo>
                  <a:lnTo>
                    <a:pt x="952" y="441"/>
                  </a:lnTo>
                  <a:lnTo>
                    <a:pt x="951" y="440"/>
                  </a:lnTo>
                  <a:lnTo>
                    <a:pt x="950" y="439"/>
                  </a:lnTo>
                  <a:lnTo>
                    <a:pt x="949" y="438"/>
                  </a:lnTo>
                  <a:lnTo>
                    <a:pt x="948" y="437"/>
                  </a:lnTo>
                  <a:lnTo>
                    <a:pt x="948" y="436"/>
                  </a:lnTo>
                  <a:lnTo>
                    <a:pt x="947" y="435"/>
                  </a:lnTo>
                  <a:lnTo>
                    <a:pt x="946" y="434"/>
                  </a:lnTo>
                  <a:lnTo>
                    <a:pt x="946" y="433"/>
                  </a:lnTo>
                  <a:lnTo>
                    <a:pt x="946" y="431"/>
                  </a:lnTo>
                  <a:lnTo>
                    <a:pt x="946" y="430"/>
                  </a:lnTo>
                  <a:lnTo>
                    <a:pt x="945" y="429"/>
                  </a:lnTo>
                  <a:lnTo>
                    <a:pt x="945" y="428"/>
                  </a:lnTo>
                  <a:lnTo>
                    <a:pt x="946" y="427"/>
                  </a:lnTo>
                  <a:lnTo>
                    <a:pt x="947" y="426"/>
                  </a:lnTo>
                  <a:lnTo>
                    <a:pt x="947" y="424"/>
                  </a:lnTo>
                  <a:lnTo>
                    <a:pt x="948" y="423"/>
                  </a:lnTo>
                  <a:lnTo>
                    <a:pt x="950" y="413"/>
                  </a:lnTo>
                  <a:lnTo>
                    <a:pt x="950" y="412"/>
                  </a:lnTo>
                  <a:lnTo>
                    <a:pt x="950" y="411"/>
                  </a:lnTo>
                  <a:lnTo>
                    <a:pt x="950" y="410"/>
                  </a:lnTo>
                  <a:lnTo>
                    <a:pt x="948" y="409"/>
                  </a:lnTo>
                  <a:lnTo>
                    <a:pt x="948" y="408"/>
                  </a:lnTo>
                  <a:lnTo>
                    <a:pt x="948" y="407"/>
                  </a:lnTo>
                  <a:lnTo>
                    <a:pt x="948" y="405"/>
                  </a:lnTo>
                  <a:lnTo>
                    <a:pt x="948" y="404"/>
                  </a:lnTo>
                  <a:lnTo>
                    <a:pt x="948" y="404"/>
                  </a:lnTo>
                  <a:lnTo>
                    <a:pt x="947" y="403"/>
                  </a:lnTo>
                  <a:lnTo>
                    <a:pt x="945" y="402"/>
                  </a:lnTo>
                  <a:lnTo>
                    <a:pt x="944" y="401"/>
                  </a:lnTo>
                  <a:lnTo>
                    <a:pt x="941" y="401"/>
                  </a:lnTo>
                  <a:lnTo>
                    <a:pt x="940" y="400"/>
                  </a:lnTo>
                  <a:lnTo>
                    <a:pt x="938" y="400"/>
                  </a:lnTo>
                  <a:lnTo>
                    <a:pt x="937" y="400"/>
                  </a:lnTo>
                  <a:lnTo>
                    <a:pt x="936" y="401"/>
                  </a:lnTo>
                  <a:lnTo>
                    <a:pt x="936" y="403"/>
                  </a:lnTo>
                  <a:lnTo>
                    <a:pt x="935" y="403"/>
                  </a:lnTo>
                  <a:lnTo>
                    <a:pt x="933" y="403"/>
                  </a:lnTo>
                  <a:lnTo>
                    <a:pt x="932" y="403"/>
                  </a:lnTo>
                  <a:lnTo>
                    <a:pt x="929" y="404"/>
                  </a:lnTo>
                  <a:lnTo>
                    <a:pt x="928" y="405"/>
                  </a:lnTo>
                  <a:lnTo>
                    <a:pt x="920" y="406"/>
                  </a:lnTo>
                  <a:lnTo>
                    <a:pt x="919" y="407"/>
                  </a:lnTo>
                  <a:lnTo>
                    <a:pt x="918" y="407"/>
                  </a:lnTo>
                  <a:lnTo>
                    <a:pt x="918" y="407"/>
                  </a:lnTo>
                  <a:lnTo>
                    <a:pt x="917" y="407"/>
                  </a:lnTo>
                  <a:lnTo>
                    <a:pt x="917" y="407"/>
                  </a:lnTo>
                  <a:lnTo>
                    <a:pt x="917" y="408"/>
                  </a:lnTo>
                  <a:lnTo>
                    <a:pt x="916" y="410"/>
                  </a:lnTo>
                  <a:lnTo>
                    <a:pt x="917" y="411"/>
                  </a:lnTo>
                  <a:lnTo>
                    <a:pt x="917" y="412"/>
                  </a:lnTo>
                  <a:lnTo>
                    <a:pt x="918" y="413"/>
                  </a:lnTo>
                  <a:lnTo>
                    <a:pt x="918" y="413"/>
                  </a:lnTo>
                  <a:lnTo>
                    <a:pt x="918" y="414"/>
                  </a:lnTo>
                  <a:lnTo>
                    <a:pt x="918" y="414"/>
                  </a:lnTo>
                  <a:lnTo>
                    <a:pt x="918" y="416"/>
                  </a:lnTo>
                  <a:lnTo>
                    <a:pt x="918" y="418"/>
                  </a:lnTo>
                  <a:lnTo>
                    <a:pt x="917" y="419"/>
                  </a:lnTo>
                  <a:lnTo>
                    <a:pt x="917" y="423"/>
                  </a:lnTo>
                  <a:lnTo>
                    <a:pt x="914" y="428"/>
                  </a:lnTo>
                  <a:lnTo>
                    <a:pt x="913" y="431"/>
                  </a:lnTo>
                  <a:lnTo>
                    <a:pt x="912" y="432"/>
                  </a:lnTo>
                  <a:lnTo>
                    <a:pt x="913" y="432"/>
                  </a:lnTo>
                  <a:lnTo>
                    <a:pt x="913" y="433"/>
                  </a:lnTo>
                  <a:lnTo>
                    <a:pt x="913" y="434"/>
                  </a:lnTo>
                  <a:lnTo>
                    <a:pt x="913" y="434"/>
                  </a:lnTo>
                  <a:lnTo>
                    <a:pt x="913" y="435"/>
                  </a:lnTo>
                  <a:lnTo>
                    <a:pt x="912" y="436"/>
                  </a:lnTo>
                  <a:lnTo>
                    <a:pt x="912" y="437"/>
                  </a:lnTo>
                  <a:lnTo>
                    <a:pt x="912" y="438"/>
                  </a:lnTo>
                  <a:lnTo>
                    <a:pt x="913" y="440"/>
                  </a:lnTo>
                  <a:lnTo>
                    <a:pt x="913" y="442"/>
                  </a:lnTo>
                  <a:lnTo>
                    <a:pt x="912" y="444"/>
                  </a:lnTo>
                  <a:lnTo>
                    <a:pt x="911" y="444"/>
                  </a:lnTo>
                  <a:lnTo>
                    <a:pt x="911" y="449"/>
                  </a:lnTo>
                  <a:lnTo>
                    <a:pt x="910" y="450"/>
                  </a:lnTo>
                  <a:lnTo>
                    <a:pt x="910" y="451"/>
                  </a:lnTo>
                  <a:lnTo>
                    <a:pt x="910" y="452"/>
                  </a:lnTo>
                  <a:lnTo>
                    <a:pt x="911" y="452"/>
                  </a:lnTo>
                  <a:lnTo>
                    <a:pt x="912" y="454"/>
                  </a:lnTo>
                  <a:lnTo>
                    <a:pt x="913" y="454"/>
                  </a:lnTo>
                  <a:lnTo>
                    <a:pt x="914" y="455"/>
                  </a:lnTo>
                  <a:lnTo>
                    <a:pt x="915" y="457"/>
                  </a:lnTo>
                  <a:lnTo>
                    <a:pt x="916" y="459"/>
                  </a:lnTo>
                  <a:lnTo>
                    <a:pt x="917" y="461"/>
                  </a:lnTo>
                  <a:lnTo>
                    <a:pt x="917" y="462"/>
                  </a:lnTo>
                  <a:lnTo>
                    <a:pt x="918" y="463"/>
                  </a:lnTo>
                  <a:lnTo>
                    <a:pt x="918" y="464"/>
                  </a:lnTo>
                  <a:lnTo>
                    <a:pt x="918" y="464"/>
                  </a:lnTo>
                  <a:lnTo>
                    <a:pt x="918" y="466"/>
                  </a:lnTo>
                  <a:lnTo>
                    <a:pt x="918" y="468"/>
                  </a:lnTo>
                  <a:lnTo>
                    <a:pt x="918" y="469"/>
                  </a:lnTo>
                  <a:lnTo>
                    <a:pt x="918" y="471"/>
                  </a:lnTo>
                  <a:lnTo>
                    <a:pt x="918" y="472"/>
                  </a:lnTo>
                  <a:lnTo>
                    <a:pt x="918" y="474"/>
                  </a:lnTo>
                  <a:lnTo>
                    <a:pt x="917" y="478"/>
                  </a:lnTo>
                  <a:lnTo>
                    <a:pt x="916" y="480"/>
                  </a:lnTo>
                  <a:lnTo>
                    <a:pt x="916" y="482"/>
                  </a:lnTo>
                  <a:lnTo>
                    <a:pt x="915" y="482"/>
                  </a:lnTo>
                  <a:lnTo>
                    <a:pt x="916" y="483"/>
                  </a:lnTo>
                  <a:lnTo>
                    <a:pt x="915" y="484"/>
                  </a:lnTo>
                  <a:lnTo>
                    <a:pt x="914" y="487"/>
                  </a:lnTo>
                  <a:lnTo>
                    <a:pt x="912" y="488"/>
                  </a:lnTo>
                  <a:lnTo>
                    <a:pt x="910" y="489"/>
                  </a:lnTo>
                  <a:lnTo>
                    <a:pt x="909" y="488"/>
                  </a:lnTo>
                  <a:lnTo>
                    <a:pt x="908" y="487"/>
                  </a:lnTo>
                  <a:lnTo>
                    <a:pt x="908" y="487"/>
                  </a:lnTo>
                  <a:lnTo>
                    <a:pt x="907" y="487"/>
                  </a:lnTo>
                  <a:lnTo>
                    <a:pt x="907" y="486"/>
                  </a:lnTo>
                  <a:lnTo>
                    <a:pt x="907" y="485"/>
                  </a:lnTo>
                  <a:lnTo>
                    <a:pt x="906" y="484"/>
                  </a:lnTo>
                  <a:lnTo>
                    <a:pt x="905" y="484"/>
                  </a:lnTo>
                  <a:lnTo>
                    <a:pt x="903" y="485"/>
                  </a:lnTo>
                  <a:lnTo>
                    <a:pt x="902" y="485"/>
                  </a:lnTo>
                  <a:lnTo>
                    <a:pt x="901" y="485"/>
                  </a:lnTo>
                  <a:lnTo>
                    <a:pt x="900" y="485"/>
                  </a:lnTo>
                  <a:lnTo>
                    <a:pt x="899" y="485"/>
                  </a:lnTo>
                  <a:lnTo>
                    <a:pt x="899" y="486"/>
                  </a:lnTo>
                  <a:lnTo>
                    <a:pt x="899" y="487"/>
                  </a:lnTo>
                  <a:lnTo>
                    <a:pt x="898" y="487"/>
                  </a:lnTo>
                  <a:lnTo>
                    <a:pt x="898" y="487"/>
                  </a:lnTo>
                  <a:lnTo>
                    <a:pt x="897" y="487"/>
                  </a:lnTo>
                  <a:lnTo>
                    <a:pt x="897" y="486"/>
                  </a:lnTo>
                  <a:lnTo>
                    <a:pt x="895" y="487"/>
                  </a:lnTo>
                  <a:lnTo>
                    <a:pt x="895" y="487"/>
                  </a:lnTo>
                  <a:lnTo>
                    <a:pt x="893" y="488"/>
                  </a:lnTo>
                  <a:lnTo>
                    <a:pt x="891" y="487"/>
                  </a:lnTo>
                  <a:lnTo>
                    <a:pt x="888" y="486"/>
                  </a:lnTo>
                  <a:lnTo>
                    <a:pt x="886" y="486"/>
                  </a:lnTo>
                  <a:lnTo>
                    <a:pt x="885" y="486"/>
                  </a:lnTo>
                  <a:lnTo>
                    <a:pt x="883" y="487"/>
                  </a:lnTo>
                  <a:lnTo>
                    <a:pt x="881" y="487"/>
                  </a:lnTo>
                  <a:lnTo>
                    <a:pt x="881" y="487"/>
                  </a:lnTo>
                  <a:lnTo>
                    <a:pt x="880" y="489"/>
                  </a:lnTo>
                  <a:lnTo>
                    <a:pt x="879" y="490"/>
                  </a:lnTo>
                  <a:lnTo>
                    <a:pt x="877" y="489"/>
                  </a:lnTo>
                  <a:lnTo>
                    <a:pt x="877" y="488"/>
                  </a:lnTo>
                  <a:lnTo>
                    <a:pt x="876" y="488"/>
                  </a:lnTo>
                  <a:lnTo>
                    <a:pt x="876" y="487"/>
                  </a:lnTo>
                  <a:lnTo>
                    <a:pt x="875" y="487"/>
                  </a:lnTo>
                  <a:lnTo>
                    <a:pt x="874" y="487"/>
                  </a:lnTo>
                  <a:lnTo>
                    <a:pt x="872" y="487"/>
                  </a:lnTo>
                  <a:lnTo>
                    <a:pt x="870" y="487"/>
                  </a:lnTo>
                  <a:lnTo>
                    <a:pt x="869" y="486"/>
                  </a:lnTo>
                  <a:lnTo>
                    <a:pt x="869" y="484"/>
                  </a:lnTo>
                  <a:lnTo>
                    <a:pt x="869" y="483"/>
                  </a:lnTo>
                  <a:lnTo>
                    <a:pt x="868" y="480"/>
                  </a:lnTo>
                  <a:lnTo>
                    <a:pt x="868" y="479"/>
                  </a:lnTo>
                  <a:lnTo>
                    <a:pt x="868" y="478"/>
                  </a:lnTo>
                  <a:lnTo>
                    <a:pt x="867" y="478"/>
                  </a:lnTo>
                  <a:lnTo>
                    <a:pt x="867" y="479"/>
                  </a:lnTo>
                  <a:lnTo>
                    <a:pt x="865" y="480"/>
                  </a:lnTo>
                  <a:lnTo>
                    <a:pt x="864" y="481"/>
                  </a:lnTo>
                  <a:lnTo>
                    <a:pt x="862" y="482"/>
                  </a:lnTo>
                  <a:lnTo>
                    <a:pt x="861" y="482"/>
                  </a:lnTo>
                  <a:lnTo>
                    <a:pt x="859" y="483"/>
                  </a:lnTo>
                  <a:lnTo>
                    <a:pt x="859" y="484"/>
                  </a:lnTo>
                  <a:lnTo>
                    <a:pt x="859" y="485"/>
                  </a:lnTo>
                  <a:lnTo>
                    <a:pt x="857" y="485"/>
                  </a:lnTo>
                  <a:lnTo>
                    <a:pt x="856" y="486"/>
                  </a:lnTo>
                  <a:lnTo>
                    <a:pt x="854" y="485"/>
                  </a:lnTo>
                  <a:lnTo>
                    <a:pt x="853" y="485"/>
                  </a:lnTo>
                  <a:lnTo>
                    <a:pt x="853" y="486"/>
                  </a:lnTo>
                  <a:lnTo>
                    <a:pt x="852" y="486"/>
                  </a:lnTo>
                  <a:lnTo>
                    <a:pt x="852" y="487"/>
                  </a:lnTo>
                  <a:lnTo>
                    <a:pt x="851" y="487"/>
                  </a:lnTo>
                  <a:lnTo>
                    <a:pt x="849" y="484"/>
                  </a:lnTo>
                  <a:lnTo>
                    <a:pt x="845" y="484"/>
                  </a:lnTo>
                  <a:lnTo>
                    <a:pt x="844" y="483"/>
                  </a:lnTo>
                  <a:lnTo>
                    <a:pt x="844" y="482"/>
                  </a:lnTo>
                  <a:lnTo>
                    <a:pt x="843" y="482"/>
                  </a:lnTo>
                  <a:lnTo>
                    <a:pt x="842" y="481"/>
                  </a:lnTo>
                  <a:lnTo>
                    <a:pt x="841" y="481"/>
                  </a:lnTo>
                  <a:lnTo>
                    <a:pt x="840" y="480"/>
                  </a:lnTo>
                  <a:lnTo>
                    <a:pt x="837" y="478"/>
                  </a:lnTo>
                  <a:lnTo>
                    <a:pt x="836" y="478"/>
                  </a:lnTo>
                  <a:lnTo>
                    <a:pt x="835" y="478"/>
                  </a:lnTo>
                  <a:lnTo>
                    <a:pt x="834" y="478"/>
                  </a:lnTo>
                  <a:lnTo>
                    <a:pt x="833" y="478"/>
                  </a:lnTo>
                  <a:lnTo>
                    <a:pt x="833" y="477"/>
                  </a:lnTo>
                  <a:lnTo>
                    <a:pt x="833" y="476"/>
                  </a:lnTo>
                  <a:lnTo>
                    <a:pt x="832" y="476"/>
                  </a:lnTo>
                  <a:lnTo>
                    <a:pt x="831" y="476"/>
                  </a:lnTo>
                  <a:lnTo>
                    <a:pt x="829" y="477"/>
                  </a:lnTo>
                  <a:lnTo>
                    <a:pt x="829" y="478"/>
                  </a:lnTo>
                  <a:lnTo>
                    <a:pt x="829" y="478"/>
                  </a:lnTo>
                  <a:lnTo>
                    <a:pt x="828" y="477"/>
                  </a:lnTo>
                  <a:lnTo>
                    <a:pt x="827" y="477"/>
                  </a:lnTo>
                  <a:lnTo>
                    <a:pt x="826" y="477"/>
                  </a:lnTo>
                  <a:lnTo>
                    <a:pt x="825" y="477"/>
                  </a:lnTo>
                  <a:lnTo>
                    <a:pt x="825" y="476"/>
                  </a:lnTo>
                  <a:lnTo>
                    <a:pt x="821" y="474"/>
                  </a:lnTo>
                  <a:lnTo>
                    <a:pt x="820" y="474"/>
                  </a:lnTo>
                  <a:lnTo>
                    <a:pt x="819" y="474"/>
                  </a:lnTo>
                  <a:lnTo>
                    <a:pt x="818" y="474"/>
                  </a:lnTo>
                  <a:lnTo>
                    <a:pt x="817" y="475"/>
                  </a:lnTo>
                  <a:lnTo>
                    <a:pt x="813" y="478"/>
                  </a:lnTo>
                  <a:lnTo>
                    <a:pt x="812" y="479"/>
                  </a:lnTo>
                  <a:lnTo>
                    <a:pt x="811" y="479"/>
                  </a:lnTo>
                  <a:lnTo>
                    <a:pt x="811" y="478"/>
                  </a:lnTo>
                  <a:lnTo>
                    <a:pt x="811" y="477"/>
                  </a:lnTo>
                  <a:lnTo>
                    <a:pt x="810" y="477"/>
                  </a:lnTo>
                  <a:lnTo>
                    <a:pt x="809" y="477"/>
                  </a:lnTo>
                  <a:lnTo>
                    <a:pt x="808" y="475"/>
                  </a:lnTo>
                  <a:lnTo>
                    <a:pt x="807" y="474"/>
                  </a:lnTo>
                  <a:lnTo>
                    <a:pt x="806" y="473"/>
                  </a:lnTo>
                  <a:lnTo>
                    <a:pt x="807" y="468"/>
                  </a:lnTo>
                  <a:lnTo>
                    <a:pt x="806" y="466"/>
                  </a:lnTo>
                  <a:lnTo>
                    <a:pt x="806" y="465"/>
                  </a:lnTo>
                  <a:lnTo>
                    <a:pt x="802" y="464"/>
                  </a:lnTo>
                  <a:lnTo>
                    <a:pt x="801" y="464"/>
                  </a:lnTo>
                  <a:lnTo>
                    <a:pt x="798" y="465"/>
                  </a:lnTo>
                  <a:lnTo>
                    <a:pt x="796" y="466"/>
                  </a:lnTo>
                  <a:lnTo>
                    <a:pt x="794" y="467"/>
                  </a:lnTo>
                  <a:lnTo>
                    <a:pt x="793" y="467"/>
                  </a:lnTo>
                  <a:lnTo>
                    <a:pt x="792" y="467"/>
                  </a:lnTo>
                  <a:lnTo>
                    <a:pt x="791" y="467"/>
                  </a:lnTo>
                  <a:lnTo>
                    <a:pt x="790" y="468"/>
                  </a:lnTo>
                  <a:lnTo>
                    <a:pt x="789" y="468"/>
                  </a:lnTo>
                  <a:lnTo>
                    <a:pt x="789" y="469"/>
                  </a:lnTo>
                  <a:lnTo>
                    <a:pt x="789" y="469"/>
                  </a:lnTo>
                  <a:lnTo>
                    <a:pt x="787" y="470"/>
                  </a:lnTo>
                  <a:lnTo>
                    <a:pt x="783" y="469"/>
                  </a:lnTo>
                  <a:lnTo>
                    <a:pt x="781" y="467"/>
                  </a:lnTo>
                  <a:lnTo>
                    <a:pt x="781" y="465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4"/>
                  </a:lnTo>
                  <a:lnTo>
                    <a:pt x="776" y="465"/>
                  </a:lnTo>
                  <a:lnTo>
                    <a:pt x="774" y="464"/>
                  </a:lnTo>
                  <a:lnTo>
                    <a:pt x="774" y="464"/>
                  </a:lnTo>
                  <a:lnTo>
                    <a:pt x="774" y="463"/>
                  </a:lnTo>
                  <a:lnTo>
                    <a:pt x="773" y="463"/>
                  </a:lnTo>
                  <a:lnTo>
                    <a:pt x="772" y="463"/>
                  </a:lnTo>
                  <a:lnTo>
                    <a:pt x="771" y="462"/>
                  </a:lnTo>
                  <a:lnTo>
                    <a:pt x="771" y="461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69" y="458"/>
                  </a:lnTo>
                  <a:lnTo>
                    <a:pt x="767" y="457"/>
                  </a:lnTo>
                  <a:lnTo>
                    <a:pt x="765" y="457"/>
                  </a:lnTo>
                  <a:lnTo>
                    <a:pt x="765" y="456"/>
                  </a:lnTo>
                  <a:lnTo>
                    <a:pt x="764" y="455"/>
                  </a:lnTo>
                  <a:lnTo>
                    <a:pt x="764" y="456"/>
                  </a:lnTo>
                  <a:lnTo>
                    <a:pt x="763" y="456"/>
                  </a:lnTo>
                  <a:lnTo>
                    <a:pt x="758" y="455"/>
                  </a:lnTo>
                  <a:lnTo>
                    <a:pt x="757" y="454"/>
                  </a:lnTo>
                  <a:lnTo>
                    <a:pt x="757" y="454"/>
                  </a:lnTo>
                  <a:lnTo>
                    <a:pt x="757" y="453"/>
                  </a:lnTo>
                  <a:lnTo>
                    <a:pt x="758" y="451"/>
                  </a:lnTo>
                  <a:lnTo>
                    <a:pt x="758" y="450"/>
                  </a:lnTo>
                  <a:lnTo>
                    <a:pt x="759" y="448"/>
                  </a:lnTo>
                  <a:lnTo>
                    <a:pt x="758" y="445"/>
                  </a:lnTo>
                  <a:lnTo>
                    <a:pt x="758" y="444"/>
                  </a:lnTo>
                  <a:lnTo>
                    <a:pt x="757" y="443"/>
                  </a:lnTo>
                  <a:lnTo>
                    <a:pt x="756" y="441"/>
                  </a:lnTo>
                  <a:lnTo>
                    <a:pt x="754" y="440"/>
                  </a:lnTo>
                  <a:lnTo>
                    <a:pt x="741" y="437"/>
                  </a:lnTo>
                  <a:lnTo>
                    <a:pt x="740" y="436"/>
                  </a:lnTo>
                  <a:lnTo>
                    <a:pt x="739" y="435"/>
                  </a:lnTo>
                  <a:lnTo>
                    <a:pt x="739" y="434"/>
                  </a:lnTo>
                  <a:lnTo>
                    <a:pt x="739" y="434"/>
                  </a:lnTo>
                  <a:lnTo>
                    <a:pt x="737" y="434"/>
                  </a:lnTo>
                  <a:lnTo>
                    <a:pt x="737" y="434"/>
                  </a:lnTo>
                  <a:lnTo>
                    <a:pt x="736" y="433"/>
                  </a:lnTo>
                  <a:lnTo>
                    <a:pt x="736" y="432"/>
                  </a:lnTo>
                  <a:lnTo>
                    <a:pt x="734" y="432"/>
                  </a:lnTo>
                  <a:lnTo>
                    <a:pt x="733" y="431"/>
                  </a:lnTo>
                  <a:lnTo>
                    <a:pt x="733" y="430"/>
                  </a:lnTo>
                  <a:lnTo>
                    <a:pt x="732" y="430"/>
                  </a:lnTo>
                  <a:lnTo>
                    <a:pt x="731" y="430"/>
                  </a:lnTo>
                  <a:lnTo>
                    <a:pt x="729" y="433"/>
                  </a:lnTo>
                  <a:lnTo>
                    <a:pt x="728" y="434"/>
                  </a:lnTo>
                  <a:lnTo>
                    <a:pt x="727" y="434"/>
                  </a:lnTo>
                  <a:lnTo>
                    <a:pt x="725" y="434"/>
                  </a:lnTo>
                  <a:lnTo>
                    <a:pt x="724" y="434"/>
                  </a:lnTo>
                  <a:lnTo>
                    <a:pt x="723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5"/>
                  </a:lnTo>
                  <a:lnTo>
                    <a:pt x="721" y="436"/>
                  </a:lnTo>
                  <a:lnTo>
                    <a:pt x="721" y="437"/>
                  </a:lnTo>
                  <a:lnTo>
                    <a:pt x="721" y="438"/>
                  </a:lnTo>
                  <a:lnTo>
                    <a:pt x="720" y="439"/>
                  </a:lnTo>
                  <a:lnTo>
                    <a:pt x="719" y="438"/>
                  </a:lnTo>
                  <a:lnTo>
                    <a:pt x="712" y="434"/>
                  </a:lnTo>
                  <a:lnTo>
                    <a:pt x="709" y="433"/>
                  </a:lnTo>
                  <a:lnTo>
                    <a:pt x="704" y="433"/>
                  </a:lnTo>
                  <a:lnTo>
                    <a:pt x="700" y="432"/>
                  </a:lnTo>
                  <a:lnTo>
                    <a:pt x="699" y="433"/>
                  </a:lnTo>
                  <a:lnTo>
                    <a:pt x="699" y="434"/>
                  </a:lnTo>
                  <a:lnTo>
                    <a:pt x="699" y="434"/>
                  </a:lnTo>
                  <a:lnTo>
                    <a:pt x="699" y="435"/>
                  </a:lnTo>
                  <a:lnTo>
                    <a:pt x="699" y="436"/>
                  </a:lnTo>
                  <a:lnTo>
                    <a:pt x="699" y="436"/>
                  </a:lnTo>
                  <a:lnTo>
                    <a:pt x="698" y="438"/>
                  </a:lnTo>
                  <a:lnTo>
                    <a:pt x="697" y="439"/>
                  </a:lnTo>
                  <a:lnTo>
                    <a:pt x="696" y="440"/>
                  </a:lnTo>
                  <a:lnTo>
                    <a:pt x="695" y="440"/>
                  </a:lnTo>
                  <a:lnTo>
                    <a:pt x="694" y="439"/>
                  </a:lnTo>
                  <a:lnTo>
                    <a:pt x="693" y="439"/>
                  </a:lnTo>
                  <a:lnTo>
                    <a:pt x="693" y="438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0" y="434"/>
                  </a:lnTo>
                  <a:lnTo>
                    <a:pt x="688" y="434"/>
                  </a:lnTo>
                  <a:lnTo>
                    <a:pt x="682" y="434"/>
                  </a:lnTo>
                  <a:lnTo>
                    <a:pt x="680" y="433"/>
                  </a:lnTo>
                  <a:lnTo>
                    <a:pt x="677" y="432"/>
                  </a:lnTo>
                  <a:lnTo>
                    <a:pt x="677" y="431"/>
                  </a:lnTo>
                  <a:lnTo>
                    <a:pt x="670" y="431"/>
                  </a:lnTo>
                  <a:lnTo>
                    <a:pt x="670" y="430"/>
                  </a:lnTo>
                  <a:lnTo>
                    <a:pt x="670" y="427"/>
                  </a:lnTo>
                  <a:lnTo>
                    <a:pt x="669" y="424"/>
                  </a:lnTo>
                  <a:lnTo>
                    <a:pt x="668" y="422"/>
                  </a:lnTo>
                  <a:lnTo>
                    <a:pt x="667" y="421"/>
                  </a:lnTo>
                  <a:lnTo>
                    <a:pt x="666" y="421"/>
                  </a:lnTo>
                  <a:lnTo>
                    <a:pt x="660" y="422"/>
                  </a:lnTo>
                  <a:lnTo>
                    <a:pt x="656" y="422"/>
                  </a:lnTo>
                  <a:lnTo>
                    <a:pt x="655" y="422"/>
                  </a:lnTo>
                  <a:lnTo>
                    <a:pt x="652" y="419"/>
                  </a:lnTo>
                  <a:lnTo>
                    <a:pt x="649" y="417"/>
                  </a:lnTo>
                  <a:lnTo>
                    <a:pt x="643" y="413"/>
                  </a:lnTo>
                  <a:lnTo>
                    <a:pt x="640" y="412"/>
                  </a:lnTo>
                  <a:lnTo>
                    <a:pt x="640" y="412"/>
                  </a:lnTo>
                  <a:lnTo>
                    <a:pt x="639" y="411"/>
                  </a:lnTo>
                  <a:lnTo>
                    <a:pt x="638" y="410"/>
                  </a:lnTo>
                  <a:lnTo>
                    <a:pt x="637" y="409"/>
                  </a:lnTo>
                  <a:lnTo>
                    <a:pt x="634" y="409"/>
                  </a:lnTo>
                  <a:lnTo>
                    <a:pt x="633" y="410"/>
                  </a:lnTo>
                  <a:lnTo>
                    <a:pt x="632" y="412"/>
                  </a:lnTo>
                  <a:lnTo>
                    <a:pt x="631" y="413"/>
                  </a:lnTo>
                  <a:lnTo>
                    <a:pt x="630" y="413"/>
                  </a:lnTo>
                  <a:lnTo>
                    <a:pt x="629" y="412"/>
                  </a:lnTo>
                  <a:lnTo>
                    <a:pt x="627" y="411"/>
                  </a:lnTo>
                  <a:lnTo>
                    <a:pt x="625" y="409"/>
                  </a:lnTo>
                  <a:lnTo>
                    <a:pt x="622" y="407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5"/>
                  </a:lnTo>
                  <a:lnTo>
                    <a:pt x="617" y="404"/>
                  </a:lnTo>
                  <a:lnTo>
                    <a:pt x="617" y="404"/>
                  </a:lnTo>
                  <a:lnTo>
                    <a:pt x="616" y="403"/>
                  </a:lnTo>
                  <a:lnTo>
                    <a:pt x="611" y="401"/>
                  </a:lnTo>
                  <a:lnTo>
                    <a:pt x="611" y="400"/>
                  </a:lnTo>
                  <a:lnTo>
                    <a:pt x="611" y="400"/>
                  </a:lnTo>
                  <a:lnTo>
                    <a:pt x="611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7"/>
                  </a:lnTo>
                  <a:lnTo>
                    <a:pt x="606" y="397"/>
                  </a:lnTo>
                  <a:lnTo>
                    <a:pt x="606" y="398"/>
                  </a:lnTo>
                  <a:lnTo>
                    <a:pt x="605" y="398"/>
                  </a:lnTo>
                  <a:lnTo>
                    <a:pt x="604" y="399"/>
                  </a:lnTo>
                  <a:lnTo>
                    <a:pt x="604" y="398"/>
                  </a:lnTo>
                  <a:lnTo>
                    <a:pt x="604" y="397"/>
                  </a:lnTo>
                  <a:lnTo>
                    <a:pt x="603" y="397"/>
                  </a:lnTo>
                  <a:lnTo>
                    <a:pt x="603" y="396"/>
                  </a:lnTo>
                  <a:lnTo>
                    <a:pt x="604" y="396"/>
                  </a:lnTo>
                  <a:lnTo>
                    <a:pt x="603" y="395"/>
                  </a:lnTo>
                  <a:lnTo>
                    <a:pt x="600" y="392"/>
                  </a:lnTo>
                  <a:lnTo>
                    <a:pt x="600" y="390"/>
                  </a:lnTo>
                  <a:lnTo>
                    <a:pt x="599" y="387"/>
                  </a:lnTo>
                  <a:lnTo>
                    <a:pt x="598" y="385"/>
                  </a:lnTo>
                  <a:lnTo>
                    <a:pt x="597" y="385"/>
                  </a:lnTo>
                  <a:lnTo>
                    <a:pt x="592" y="384"/>
                  </a:lnTo>
                  <a:lnTo>
                    <a:pt x="590" y="384"/>
                  </a:lnTo>
                  <a:lnTo>
                    <a:pt x="590" y="383"/>
                  </a:lnTo>
                  <a:lnTo>
                    <a:pt x="590" y="382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2"/>
                  </a:lnTo>
                  <a:lnTo>
                    <a:pt x="586" y="382"/>
                  </a:lnTo>
                  <a:lnTo>
                    <a:pt x="585" y="381"/>
                  </a:lnTo>
                  <a:lnTo>
                    <a:pt x="585" y="380"/>
                  </a:lnTo>
                  <a:lnTo>
                    <a:pt x="585" y="379"/>
                  </a:lnTo>
                  <a:lnTo>
                    <a:pt x="584" y="378"/>
                  </a:lnTo>
                  <a:lnTo>
                    <a:pt x="581" y="378"/>
                  </a:lnTo>
                  <a:lnTo>
                    <a:pt x="580" y="377"/>
                  </a:lnTo>
                  <a:lnTo>
                    <a:pt x="579" y="376"/>
                  </a:lnTo>
                  <a:lnTo>
                    <a:pt x="578" y="376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5" y="374"/>
                  </a:lnTo>
                  <a:lnTo>
                    <a:pt x="574" y="373"/>
                  </a:lnTo>
                  <a:lnTo>
                    <a:pt x="573" y="372"/>
                  </a:lnTo>
                  <a:lnTo>
                    <a:pt x="571" y="372"/>
                  </a:lnTo>
                  <a:lnTo>
                    <a:pt x="571" y="372"/>
                  </a:lnTo>
                  <a:lnTo>
                    <a:pt x="570" y="371"/>
                  </a:lnTo>
                  <a:lnTo>
                    <a:pt x="570" y="370"/>
                  </a:lnTo>
                  <a:lnTo>
                    <a:pt x="570" y="369"/>
                  </a:lnTo>
                  <a:lnTo>
                    <a:pt x="569" y="369"/>
                  </a:lnTo>
                  <a:lnTo>
                    <a:pt x="568" y="369"/>
                  </a:lnTo>
                  <a:lnTo>
                    <a:pt x="568" y="370"/>
                  </a:lnTo>
                  <a:lnTo>
                    <a:pt x="567" y="371"/>
                  </a:lnTo>
                  <a:lnTo>
                    <a:pt x="567" y="372"/>
                  </a:lnTo>
                  <a:lnTo>
                    <a:pt x="567" y="375"/>
                  </a:lnTo>
                  <a:lnTo>
                    <a:pt x="566" y="375"/>
                  </a:lnTo>
                  <a:lnTo>
                    <a:pt x="564" y="373"/>
                  </a:lnTo>
                  <a:lnTo>
                    <a:pt x="563" y="373"/>
                  </a:lnTo>
                  <a:lnTo>
                    <a:pt x="562" y="373"/>
                  </a:lnTo>
                  <a:lnTo>
                    <a:pt x="561" y="373"/>
                  </a:lnTo>
                  <a:lnTo>
                    <a:pt x="561" y="373"/>
                  </a:lnTo>
                  <a:lnTo>
                    <a:pt x="560" y="373"/>
                  </a:lnTo>
                  <a:lnTo>
                    <a:pt x="559" y="372"/>
                  </a:lnTo>
                  <a:lnTo>
                    <a:pt x="558" y="369"/>
                  </a:lnTo>
                  <a:lnTo>
                    <a:pt x="557" y="368"/>
                  </a:lnTo>
                  <a:lnTo>
                    <a:pt x="556" y="368"/>
                  </a:lnTo>
                  <a:lnTo>
                    <a:pt x="555" y="367"/>
                  </a:lnTo>
                  <a:lnTo>
                    <a:pt x="555" y="366"/>
                  </a:lnTo>
                  <a:lnTo>
                    <a:pt x="554" y="366"/>
                  </a:lnTo>
                  <a:lnTo>
                    <a:pt x="552" y="365"/>
                  </a:lnTo>
                  <a:lnTo>
                    <a:pt x="551" y="365"/>
                  </a:lnTo>
                  <a:lnTo>
                    <a:pt x="551" y="364"/>
                  </a:lnTo>
                  <a:lnTo>
                    <a:pt x="550" y="363"/>
                  </a:lnTo>
                  <a:lnTo>
                    <a:pt x="548" y="362"/>
                  </a:lnTo>
                  <a:lnTo>
                    <a:pt x="547" y="362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6" y="357"/>
                  </a:lnTo>
                  <a:lnTo>
                    <a:pt x="546" y="356"/>
                  </a:lnTo>
                  <a:lnTo>
                    <a:pt x="546" y="355"/>
                  </a:lnTo>
                  <a:lnTo>
                    <a:pt x="546" y="355"/>
                  </a:lnTo>
                  <a:lnTo>
                    <a:pt x="547" y="355"/>
                  </a:lnTo>
                  <a:lnTo>
                    <a:pt x="548" y="354"/>
                  </a:lnTo>
                  <a:lnTo>
                    <a:pt x="549" y="354"/>
                  </a:lnTo>
                  <a:lnTo>
                    <a:pt x="549" y="353"/>
                  </a:lnTo>
                  <a:lnTo>
                    <a:pt x="549" y="351"/>
                  </a:lnTo>
                  <a:lnTo>
                    <a:pt x="549" y="349"/>
                  </a:lnTo>
                  <a:lnTo>
                    <a:pt x="550" y="347"/>
                  </a:lnTo>
                  <a:lnTo>
                    <a:pt x="551" y="346"/>
                  </a:lnTo>
                  <a:lnTo>
                    <a:pt x="552" y="346"/>
                  </a:lnTo>
                  <a:lnTo>
                    <a:pt x="553" y="346"/>
                  </a:lnTo>
                  <a:lnTo>
                    <a:pt x="554" y="346"/>
                  </a:lnTo>
                  <a:lnTo>
                    <a:pt x="555" y="345"/>
                  </a:lnTo>
                  <a:lnTo>
                    <a:pt x="555" y="344"/>
                  </a:lnTo>
                  <a:lnTo>
                    <a:pt x="554" y="342"/>
                  </a:lnTo>
                  <a:lnTo>
                    <a:pt x="554" y="341"/>
                  </a:lnTo>
                  <a:lnTo>
                    <a:pt x="555" y="341"/>
                  </a:lnTo>
                  <a:lnTo>
                    <a:pt x="556" y="342"/>
                  </a:lnTo>
                  <a:lnTo>
                    <a:pt x="557" y="338"/>
                  </a:lnTo>
                  <a:lnTo>
                    <a:pt x="557" y="337"/>
                  </a:lnTo>
                  <a:lnTo>
                    <a:pt x="557" y="335"/>
                  </a:lnTo>
                  <a:lnTo>
                    <a:pt x="556" y="335"/>
                  </a:lnTo>
                  <a:lnTo>
                    <a:pt x="556" y="334"/>
                  </a:lnTo>
                  <a:lnTo>
                    <a:pt x="555" y="334"/>
                  </a:lnTo>
                  <a:lnTo>
                    <a:pt x="554" y="332"/>
                  </a:lnTo>
                  <a:lnTo>
                    <a:pt x="554" y="331"/>
                  </a:lnTo>
                  <a:lnTo>
                    <a:pt x="554" y="330"/>
                  </a:lnTo>
                  <a:lnTo>
                    <a:pt x="555" y="330"/>
                  </a:lnTo>
                  <a:lnTo>
                    <a:pt x="556" y="329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7"/>
                  </a:lnTo>
                  <a:lnTo>
                    <a:pt x="558" y="326"/>
                  </a:lnTo>
                  <a:lnTo>
                    <a:pt x="559" y="326"/>
                  </a:lnTo>
                  <a:lnTo>
                    <a:pt x="559" y="325"/>
                  </a:lnTo>
                  <a:lnTo>
                    <a:pt x="560" y="324"/>
                  </a:lnTo>
                  <a:lnTo>
                    <a:pt x="560" y="324"/>
                  </a:lnTo>
                  <a:lnTo>
                    <a:pt x="561" y="323"/>
                  </a:lnTo>
                  <a:lnTo>
                    <a:pt x="561" y="322"/>
                  </a:lnTo>
                  <a:lnTo>
                    <a:pt x="562" y="321"/>
                  </a:lnTo>
                  <a:lnTo>
                    <a:pt x="562" y="319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1" y="315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2" y="312"/>
                  </a:lnTo>
                  <a:lnTo>
                    <a:pt x="565" y="311"/>
                  </a:lnTo>
                  <a:lnTo>
                    <a:pt x="567" y="310"/>
                  </a:lnTo>
                  <a:lnTo>
                    <a:pt x="568" y="307"/>
                  </a:lnTo>
                  <a:lnTo>
                    <a:pt x="569" y="305"/>
                  </a:lnTo>
                  <a:lnTo>
                    <a:pt x="570" y="304"/>
                  </a:lnTo>
                  <a:lnTo>
                    <a:pt x="571" y="303"/>
                  </a:lnTo>
                  <a:lnTo>
                    <a:pt x="571" y="302"/>
                  </a:lnTo>
                  <a:lnTo>
                    <a:pt x="572" y="302"/>
                  </a:lnTo>
                  <a:lnTo>
                    <a:pt x="573" y="302"/>
                  </a:lnTo>
                  <a:lnTo>
                    <a:pt x="574" y="301"/>
                  </a:lnTo>
                  <a:lnTo>
                    <a:pt x="575" y="300"/>
                  </a:lnTo>
                  <a:lnTo>
                    <a:pt x="577" y="299"/>
                  </a:lnTo>
                  <a:lnTo>
                    <a:pt x="578" y="298"/>
                  </a:lnTo>
                  <a:lnTo>
                    <a:pt x="579" y="296"/>
                  </a:lnTo>
                  <a:lnTo>
                    <a:pt x="580" y="295"/>
                  </a:lnTo>
                  <a:lnTo>
                    <a:pt x="582" y="294"/>
                  </a:lnTo>
                  <a:lnTo>
                    <a:pt x="583" y="292"/>
                  </a:lnTo>
                  <a:lnTo>
                    <a:pt x="583" y="290"/>
                  </a:lnTo>
                  <a:lnTo>
                    <a:pt x="584" y="290"/>
                  </a:lnTo>
                  <a:lnTo>
                    <a:pt x="585" y="289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90" y="290"/>
                  </a:lnTo>
                  <a:lnTo>
                    <a:pt x="590" y="290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8" y="285"/>
                  </a:lnTo>
                  <a:lnTo>
                    <a:pt x="584" y="284"/>
                  </a:lnTo>
                  <a:lnTo>
                    <a:pt x="580" y="283"/>
                  </a:lnTo>
                  <a:lnTo>
                    <a:pt x="580" y="283"/>
                  </a:lnTo>
                  <a:lnTo>
                    <a:pt x="579" y="282"/>
                  </a:lnTo>
                  <a:lnTo>
                    <a:pt x="578" y="280"/>
                  </a:lnTo>
                  <a:lnTo>
                    <a:pt x="578" y="279"/>
                  </a:lnTo>
                  <a:lnTo>
                    <a:pt x="576" y="278"/>
                  </a:lnTo>
                  <a:lnTo>
                    <a:pt x="571" y="275"/>
                  </a:lnTo>
                  <a:lnTo>
                    <a:pt x="571" y="274"/>
                  </a:lnTo>
                  <a:lnTo>
                    <a:pt x="570" y="274"/>
                  </a:lnTo>
                  <a:lnTo>
                    <a:pt x="569" y="275"/>
                  </a:lnTo>
                  <a:lnTo>
                    <a:pt x="568" y="275"/>
                  </a:lnTo>
                  <a:lnTo>
                    <a:pt x="568" y="275"/>
                  </a:lnTo>
                  <a:lnTo>
                    <a:pt x="567" y="274"/>
                  </a:lnTo>
                  <a:lnTo>
                    <a:pt x="564" y="273"/>
                  </a:lnTo>
                  <a:lnTo>
                    <a:pt x="560" y="270"/>
                  </a:lnTo>
                  <a:lnTo>
                    <a:pt x="556" y="269"/>
                  </a:lnTo>
                  <a:lnTo>
                    <a:pt x="554" y="269"/>
                  </a:lnTo>
                  <a:lnTo>
                    <a:pt x="552" y="270"/>
                  </a:lnTo>
                  <a:lnTo>
                    <a:pt x="552" y="269"/>
                  </a:lnTo>
                  <a:lnTo>
                    <a:pt x="553" y="268"/>
                  </a:lnTo>
                  <a:lnTo>
                    <a:pt x="553" y="268"/>
                  </a:lnTo>
                  <a:lnTo>
                    <a:pt x="553" y="267"/>
                  </a:lnTo>
                  <a:lnTo>
                    <a:pt x="553" y="266"/>
                  </a:lnTo>
                  <a:lnTo>
                    <a:pt x="552" y="265"/>
                  </a:lnTo>
                  <a:lnTo>
                    <a:pt x="551" y="264"/>
                  </a:lnTo>
                  <a:lnTo>
                    <a:pt x="552" y="264"/>
                  </a:lnTo>
                  <a:lnTo>
                    <a:pt x="553" y="264"/>
                  </a:lnTo>
                  <a:lnTo>
                    <a:pt x="555" y="262"/>
                  </a:lnTo>
                  <a:lnTo>
                    <a:pt x="554" y="261"/>
                  </a:lnTo>
                  <a:lnTo>
                    <a:pt x="553" y="260"/>
                  </a:lnTo>
                  <a:lnTo>
                    <a:pt x="551" y="258"/>
                  </a:lnTo>
                  <a:lnTo>
                    <a:pt x="551" y="257"/>
                  </a:lnTo>
                  <a:lnTo>
                    <a:pt x="551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7" y="258"/>
                  </a:lnTo>
                  <a:lnTo>
                    <a:pt x="546" y="257"/>
                  </a:lnTo>
                  <a:lnTo>
                    <a:pt x="546" y="255"/>
                  </a:lnTo>
                  <a:lnTo>
                    <a:pt x="545" y="254"/>
                  </a:lnTo>
                  <a:lnTo>
                    <a:pt x="541" y="253"/>
                  </a:lnTo>
                  <a:lnTo>
                    <a:pt x="541" y="253"/>
                  </a:lnTo>
                  <a:lnTo>
                    <a:pt x="540" y="252"/>
                  </a:lnTo>
                  <a:lnTo>
                    <a:pt x="539" y="251"/>
                  </a:lnTo>
                  <a:lnTo>
                    <a:pt x="538" y="249"/>
                  </a:lnTo>
                  <a:lnTo>
                    <a:pt x="538" y="248"/>
                  </a:lnTo>
                  <a:lnTo>
                    <a:pt x="537" y="248"/>
                  </a:lnTo>
                  <a:lnTo>
                    <a:pt x="533" y="247"/>
                  </a:lnTo>
                  <a:lnTo>
                    <a:pt x="532" y="247"/>
                  </a:lnTo>
                  <a:lnTo>
                    <a:pt x="530" y="248"/>
                  </a:lnTo>
                  <a:lnTo>
                    <a:pt x="528" y="248"/>
                  </a:lnTo>
                  <a:lnTo>
                    <a:pt x="527" y="248"/>
                  </a:lnTo>
                  <a:lnTo>
                    <a:pt x="525" y="249"/>
                  </a:lnTo>
                  <a:lnTo>
                    <a:pt x="524" y="249"/>
                  </a:lnTo>
                  <a:lnTo>
                    <a:pt x="524" y="249"/>
                  </a:lnTo>
                  <a:lnTo>
                    <a:pt x="523" y="249"/>
                  </a:lnTo>
                  <a:lnTo>
                    <a:pt x="522" y="248"/>
                  </a:lnTo>
                  <a:lnTo>
                    <a:pt x="521" y="247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20" y="245"/>
                  </a:lnTo>
                  <a:lnTo>
                    <a:pt x="519" y="245"/>
                  </a:lnTo>
                  <a:lnTo>
                    <a:pt x="518" y="245"/>
                  </a:lnTo>
                  <a:lnTo>
                    <a:pt x="517" y="245"/>
                  </a:lnTo>
                  <a:lnTo>
                    <a:pt x="517" y="244"/>
                  </a:lnTo>
                  <a:lnTo>
                    <a:pt x="516" y="243"/>
                  </a:lnTo>
                  <a:lnTo>
                    <a:pt x="515" y="242"/>
                  </a:lnTo>
                  <a:lnTo>
                    <a:pt x="515" y="241"/>
                  </a:lnTo>
                  <a:lnTo>
                    <a:pt x="513" y="239"/>
                  </a:lnTo>
                  <a:lnTo>
                    <a:pt x="512" y="238"/>
                  </a:lnTo>
                  <a:lnTo>
                    <a:pt x="512" y="236"/>
                  </a:lnTo>
                  <a:lnTo>
                    <a:pt x="512" y="235"/>
                  </a:lnTo>
                  <a:lnTo>
                    <a:pt x="511" y="234"/>
                  </a:lnTo>
                  <a:lnTo>
                    <a:pt x="511" y="234"/>
                  </a:lnTo>
                  <a:lnTo>
                    <a:pt x="510" y="234"/>
                  </a:lnTo>
                  <a:lnTo>
                    <a:pt x="510" y="233"/>
                  </a:lnTo>
                  <a:lnTo>
                    <a:pt x="511" y="232"/>
                  </a:lnTo>
                  <a:lnTo>
                    <a:pt x="510" y="230"/>
                  </a:lnTo>
                  <a:lnTo>
                    <a:pt x="509" y="229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7" y="226"/>
                  </a:lnTo>
                  <a:lnTo>
                    <a:pt x="506" y="224"/>
                  </a:lnTo>
                  <a:lnTo>
                    <a:pt x="505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1" y="224"/>
                  </a:lnTo>
                  <a:lnTo>
                    <a:pt x="500" y="225"/>
                  </a:lnTo>
                  <a:lnTo>
                    <a:pt x="498" y="228"/>
                  </a:lnTo>
                  <a:lnTo>
                    <a:pt x="497" y="229"/>
                  </a:lnTo>
                  <a:lnTo>
                    <a:pt x="496" y="230"/>
                  </a:lnTo>
                  <a:lnTo>
                    <a:pt x="495" y="232"/>
                  </a:lnTo>
                  <a:lnTo>
                    <a:pt x="493" y="231"/>
                  </a:lnTo>
                  <a:lnTo>
                    <a:pt x="492" y="231"/>
                  </a:lnTo>
                  <a:lnTo>
                    <a:pt x="491" y="231"/>
                  </a:lnTo>
                  <a:lnTo>
                    <a:pt x="491" y="231"/>
                  </a:lnTo>
                  <a:lnTo>
                    <a:pt x="489" y="231"/>
                  </a:lnTo>
                  <a:lnTo>
                    <a:pt x="487" y="230"/>
                  </a:lnTo>
                  <a:lnTo>
                    <a:pt x="486" y="230"/>
                  </a:lnTo>
                  <a:lnTo>
                    <a:pt x="486" y="229"/>
                  </a:lnTo>
                  <a:lnTo>
                    <a:pt x="486" y="228"/>
                  </a:lnTo>
                  <a:lnTo>
                    <a:pt x="487" y="226"/>
                  </a:lnTo>
                  <a:lnTo>
                    <a:pt x="487" y="224"/>
                  </a:lnTo>
                  <a:lnTo>
                    <a:pt x="487" y="223"/>
                  </a:lnTo>
                  <a:lnTo>
                    <a:pt x="486" y="222"/>
                  </a:lnTo>
                  <a:lnTo>
                    <a:pt x="484" y="221"/>
                  </a:lnTo>
                  <a:lnTo>
                    <a:pt x="484" y="219"/>
                  </a:lnTo>
                  <a:lnTo>
                    <a:pt x="489" y="215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89" y="213"/>
                  </a:lnTo>
                  <a:lnTo>
                    <a:pt x="487" y="211"/>
                  </a:lnTo>
                  <a:lnTo>
                    <a:pt x="486" y="211"/>
                  </a:lnTo>
                  <a:lnTo>
                    <a:pt x="485" y="210"/>
                  </a:lnTo>
                  <a:lnTo>
                    <a:pt x="485" y="209"/>
                  </a:lnTo>
                  <a:lnTo>
                    <a:pt x="484" y="208"/>
                  </a:lnTo>
                  <a:lnTo>
                    <a:pt x="484" y="207"/>
                  </a:lnTo>
                  <a:lnTo>
                    <a:pt x="484" y="206"/>
                  </a:lnTo>
                  <a:lnTo>
                    <a:pt x="483" y="204"/>
                  </a:lnTo>
                  <a:lnTo>
                    <a:pt x="483" y="204"/>
                  </a:lnTo>
                  <a:lnTo>
                    <a:pt x="484" y="203"/>
                  </a:lnTo>
                  <a:lnTo>
                    <a:pt x="484" y="202"/>
                  </a:lnTo>
                  <a:lnTo>
                    <a:pt x="485" y="199"/>
                  </a:lnTo>
                  <a:lnTo>
                    <a:pt x="485" y="198"/>
                  </a:lnTo>
                  <a:lnTo>
                    <a:pt x="486" y="195"/>
                  </a:lnTo>
                  <a:lnTo>
                    <a:pt x="486" y="194"/>
                  </a:lnTo>
                  <a:lnTo>
                    <a:pt x="486" y="194"/>
                  </a:lnTo>
                  <a:lnTo>
                    <a:pt x="485" y="193"/>
                  </a:lnTo>
                  <a:lnTo>
                    <a:pt x="483" y="192"/>
                  </a:lnTo>
                  <a:lnTo>
                    <a:pt x="481" y="191"/>
                  </a:lnTo>
                  <a:lnTo>
                    <a:pt x="478" y="184"/>
                  </a:lnTo>
                  <a:lnTo>
                    <a:pt x="477" y="183"/>
                  </a:lnTo>
                  <a:lnTo>
                    <a:pt x="476" y="181"/>
                  </a:lnTo>
                  <a:lnTo>
                    <a:pt x="474" y="181"/>
                  </a:lnTo>
                  <a:lnTo>
                    <a:pt x="473" y="181"/>
                  </a:lnTo>
                  <a:lnTo>
                    <a:pt x="473" y="180"/>
                  </a:lnTo>
                  <a:lnTo>
                    <a:pt x="474" y="179"/>
                  </a:lnTo>
                  <a:lnTo>
                    <a:pt x="474" y="177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2" y="171"/>
                  </a:lnTo>
                  <a:lnTo>
                    <a:pt x="473" y="171"/>
                  </a:lnTo>
                  <a:lnTo>
                    <a:pt x="473" y="170"/>
                  </a:lnTo>
                  <a:lnTo>
                    <a:pt x="473" y="169"/>
                  </a:lnTo>
                  <a:lnTo>
                    <a:pt x="471" y="166"/>
                  </a:lnTo>
                  <a:lnTo>
                    <a:pt x="470" y="164"/>
                  </a:lnTo>
                  <a:lnTo>
                    <a:pt x="471" y="163"/>
                  </a:lnTo>
                  <a:lnTo>
                    <a:pt x="471" y="162"/>
                  </a:lnTo>
                  <a:lnTo>
                    <a:pt x="473" y="162"/>
                  </a:lnTo>
                  <a:lnTo>
                    <a:pt x="480" y="162"/>
                  </a:lnTo>
                  <a:lnTo>
                    <a:pt x="481" y="161"/>
                  </a:lnTo>
                  <a:lnTo>
                    <a:pt x="481" y="160"/>
                  </a:lnTo>
                  <a:lnTo>
                    <a:pt x="482" y="160"/>
                  </a:lnTo>
                  <a:lnTo>
                    <a:pt x="484" y="159"/>
                  </a:lnTo>
                  <a:lnTo>
                    <a:pt x="485" y="158"/>
                  </a:lnTo>
                  <a:lnTo>
                    <a:pt x="486" y="159"/>
                  </a:lnTo>
                  <a:lnTo>
                    <a:pt x="487" y="159"/>
                  </a:lnTo>
                  <a:lnTo>
                    <a:pt x="487" y="160"/>
                  </a:lnTo>
                  <a:lnTo>
                    <a:pt x="486" y="161"/>
                  </a:lnTo>
                  <a:lnTo>
                    <a:pt x="486" y="162"/>
                  </a:lnTo>
                  <a:lnTo>
                    <a:pt x="486" y="163"/>
                  </a:lnTo>
                  <a:lnTo>
                    <a:pt x="487" y="165"/>
                  </a:lnTo>
                  <a:lnTo>
                    <a:pt x="488" y="167"/>
                  </a:lnTo>
                  <a:lnTo>
                    <a:pt x="491" y="171"/>
                  </a:lnTo>
                  <a:lnTo>
                    <a:pt x="493" y="173"/>
                  </a:lnTo>
                  <a:lnTo>
                    <a:pt x="494" y="174"/>
                  </a:lnTo>
                  <a:lnTo>
                    <a:pt x="496" y="174"/>
                  </a:lnTo>
                  <a:lnTo>
                    <a:pt x="498" y="173"/>
                  </a:lnTo>
                  <a:lnTo>
                    <a:pt x="500" y="173"/>
                  </a:lnTo>
                  <a:lnTo>
                    <a:pt x="501" y="173"/>
                  </a:lnTo>
                  <a:lnTo>
                    <a:pt x="501" y="173"/>
                  </a:lnTo>
                  <a:lnTo>
                    <a:pt x="502" y="173"/>
                  </a:lnTo>
                  <a:lnTo>
                    <a:pt x="502" y="172"/>
                  </a:lnTo>
                  <a:lnTo>
                    <a:pt x="502" y="168"/>
                  </a:lnTo>
                  <a:lnTo>
                    <a:pt x="503" y="167"/>
                  </a:lnTo>
                  <a:lnTo>
                    <a:pt x="504" y="166"/>
                  </a:lnTo>
                  <a:lnTo>
                    <a:pt x="505" y="165"/>
                  </a:lnTo>
                  <a:lnTo>
                    <a:pt x="507" y="165"/>
                  </a:lnTo>
                  <a:lnTo>
                    <a:pt x="508" y="164"/>
                  </a:lnTo>
                  <a:lnTo>
                    <a:pt x="509" y="165"/>
                  </a:lnTo>
                  <a:lnTo>
                    <a:pt x="511" y="164"/>
                  </a:lnTo>
                  <a:lnTo>
                    <a:pt x="513" y="160"/>
                  </a:lnTo>
                  <a:lnTo>
                    <a:pt x="516" y="161"/>
                  </a:lnTo>
                  <a:lnTo>
                    <a:pt x="517" y="164"/>
                  </a:lnTo>
                  <a:lnTo>
                    <a:pt x="519" y="164"/>
                  </a:lnTo>
                  <a:lnTo>
                    <a:pt x="521" y="162"/>
                  </a:lnTo>
                  <a:lnTo>
                    <a:pt x="522" y="159"/>
                  </a:lnTo>
                  <a:lnTo>
                    <a:pt x="523" y="158"/>
                  </a:lnTo>
                  <a:lnTo>
                    <a:pt x="524" y="156"/>
                  </a:lnTo>
                  <a:lnTo>
                    <a:pt x="527" y="154"/>
                  </a:lnTo>
                  <a:lnTo>
                    <a:pt x="526" y="151"/>
                  </a:lnTo>
                  <a:lnTo>
                    <a:pt x="524" y="150"/>
                  </a:lnTo>
                  <a:lnTo>
                    <a:pt x="521" y="143"/>
                  </a:lnTo>
                  <a:lnTo>
                    <a:pt x="518" y="139"/>
                  </a:lnTo>
                  <a:lnTo>
                    <a:pt x="516" y="139"/>
                  </a:lnTo>
                  <a:lnTo>
                    <a:pt x="513" y="138"/>
                  </a:lnTo>
                  <a:lnTo>
                    <a:pt x="514" y="137"/>
                  </a:lnTo>
                  <a:lnTo>
                    <a:pt x="517" y="137"/>
                  </a:lnTo>
                  <a:lnTo>
                    <a:pt x="516" y="135"/>
                  </a:lnTo>
                  <a:lnTo>
                    <a:pt x="516" y="133"/>
                  </a:lnTo>
                  <a:lnTo>
                    <a:pt x="518" y="130"/>
                  </a:lnTo>
                  <a:lnTo>
                    <a:pt x="520" y="125"/>
                  </a:lnTo>
                  <a:lnTo>
                    <a:pt x="518" y="123"/>
                  </a:lnTo>
                  <a:lnTo>
                    <a:pt x="514" y="123"/>
                  </a:lnTo>
                  <a:lnTo>
                    <a:pt x="511" y="122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1" y="121"/>
                  </a:lnTo>
                  <a:lnTo>
                    <a:pt x="500" y="121"/>
                  </a:lnTo>
                  <a:lnTo>
                    <a:pt x="499" y="120"/>
                  </a:lnTo>
                  <a:lnTo>
                    <a:pt x="497" y="119"/>
                  </a:lnTo>
                  <a:lnTo>
                    <a:pt x="495" y="116"/>
                  </a:lnTo>
                  <a:lnTo>
                    <a:pt x="494" y="116"/>
                  </a:lnTo>
                  <a:lnTo>
                    <a:pt x="491" y="114"/>
                  </a:lnTo>
                  <a:lnTo>
                    <a:pt x="489" y="112"/>
                  </a:lnTo>
                  <a:lnTo>
                    <a:pt x="488" y="108"/>
                  </a:lnTo>
                  <a:lnTo>
                    <a:pt x="489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5" y="84"/>
                  </a:lnTo>
                  <a:lnTo>
                    <a:pt x="486" y="78"/>
                  </a:lnTo>
                  <a:lnTo>
                    <a:pt x="490" y="76"/>
                  </a:lnTo>
                  <a:lnTo>
                    <a:pt x="494" y="74"/>
                  </a:lnTo>
                  <a:lnTo>
                    <a:pt x="498" y="71"/>
                  </a:lnTo>
                  <a:lnTo>
                    <a:pt x="498" y="70"/>
                  </a:lnTo>
                  <a:lnTo>
                    <a:pt x="498" y="69"/>
                  </a:lnTo>
                  <a:lnTo>
                    <a:pt x="498" y="67"/>
                  </a:lnTo>
                  <a:lnTo>
                    <a:pt x="498" y="66"/>
                  </a:lnTo>
                  <a:lnTo>
                    <a:pt x="497" y="65"/>
                  </a:lnTo>
                  <a:lnTo>
                    <a:pt x="496" y="64"/>
                  </a:lnTo>
                  <a:lnTo>
                    <a:pt x="495" y="63"/>
                  </a:lnTo>
                  <a:lnTo>
                    <a:pt x="493" y="62"/>
                  </a:lnTo>
                  <a:lnTo>
                    <a:pt x="491" y="61"/>
                  </a:lnTo>
                  <a:lnTo>
                    <a:pt x="489" y="60"/>
                  </a:lnTo>
                  <a:lnTo>
                    <a:pt x="487" y="57"/>
                  </a:lnTo>
                  <a:lnTo>
                    <a:pt x="482" y="54"/>
                  </a:lnTo>
                  <a:lnTo>
                    <a:pt x="481" y="53"/>
                  </a:lnTo>
                  <a:lnTo>
                    <a:pt x="470" y="51"/>
                  </a:lnTo>
                  <a:lnTo>
                    <a:pt x="468" y="50"/>
                  </a:lnTo>
                  <a:lnTo>
                    <a:pt x="466" y="49"/>
                  </a:lnTo>
                  <a:lnTo>
                    <a:pt x="465" y="47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0" y="33"/>
                  </a:lnTo>
                  <a:lnTo>
                    <a:pt x="459" y="30"/>
                  </a:lnTo>
                  <a:lnTo>
                    <a:pt x="459" y="26"/>
                  </a:lnTo>
                  <a:lnTo>
                    <a:pt x="459" y="25"/>
                  </a:lnTo>
                  <a:lnTo>
                    <a:pt x="454" y="16"/>
                  </a:lnTo>
                  <a:lnTo>
                    <a:pt x="452" y="12"/>
                  </a:lnTo>
                  <a:lnTo>
                    <a:pt x="453" y="7"/>
                  </a:lnTo>
                  <a:lnTo>
                    <a:pt x="454" y="5"/>
                  </a:lnTo>
                  <a:lnTo>
                    <a:pt x="455" y="3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1" y="1"/>
                  </a:lnTo>
                  <a:lnTo>
                    <a:pt x="449" y="3"/>
                  </a:lnTo>
                  <a:lnTo>
                    <a:pt x="447" y="4"/>
                  </a:lnTo>
                  <a:lnTo>
                    <a:pt x="446" y="4"/>
                  </a:lnTo>
                  <a:lnTo>
                    <a:pt x="445" y="3"/>
                  </a:lnTo>
                  <a:lnTo>
                    <a:pt x="444" y="1"/>
                  </a:lnTo>
                  <a:lnTo>
                    <a:pt x="443" y="0"/>
                  </a:lnTo>
                  <a:lnTo>
                    <a:pt x="426" y="10"/>
                  </a:lnTo>
                  <a:lnTo>
                    <a:pt x="409" y="22"/>
                  </a:lnTo>
                  <a:lnTo>
                    <a:pt x="408" y="23"/>
                  </a:lnTo>
                  <a:lnTo>
                    <a:pt x="408" y="25"/>
                  </a:lnTo>
                  <a:lnTo>
                    <a:pt x="409" y="25"/>
                  </a:lnTo>
                  <a:lnTo>
                    <a:pt x="408" y="27"/>
                  </a:lnTo>
                  <a:lnTo>
                    <a:pt x="407" y="28"/>
                  </a:lnTo>
                  <a:lnTo>
                    <a:pt x="404" y="30"/>
                  </a:lnTo>
                  <a:lnTo>
                    <a:pt x="403" y="31"/>
                  </a:lnTo>
                  <a:lnTo>
                    <a:pt x="403" y="32"/>
                  </a:lnTo>
                  <a:lnTo>
                    <a:pt x="402" y="32"/>
                  </a:lnTo>
                  <a:lnTo>
                    <a:pt x="401" y="31"/>
                  </a:lnTo>
                  <a:lnTo>
                    <a:pt x="400" y="30"/>
                  </a:lnTo>
                  <a:lnTo>
                    <a:pt x="398" y="30"/>
                  </a:lnTo>
                  <a:lnTo>
                    <a:pt x="396" y="31"/>
                  </a:lnTo>
                  <a:lnTo>
                    <a:pt x="395" y="32"/>
                  </a:lnTo>
                  <a:lnTo>
                    <a:pt x="395" y="34"/>
                  </a:lnTo>
                  <a:lnTo>
                    <a:pt x="395" y="36"/>
                  </a:lnTo>
                  <a:lnTo>
                    <a:pt x="394" y="37"/>
                  </a:lnTo>
                  <a:lnTo>
                    <a:pt x="391" y="42"/>
                  </a:lnTo>
                  <a:lnTo>
                    <a:pt x="386" y="43"/>
                  </a:lnTo>
                  <a:lnTo>
                    <a:pt x="385" y="43"/>
                  </a:lnTo>
                  <a:lnTo>
                    <a:pt x="384" y="43"/>
                  </a:lnTo>
                  <a:lnTo>
                    <a:pt x="382" y="41"/>
                  </a:lnTo>
                  <a:lnTo>
                    <a:pt x="381" y="41"/>
                  </a:lnTo>
                  <a:lnTo>
                    <a:pt x="379" y="42"/>
                  </a:lnTo>
                  <a:lnTo>
                    <a:pt x="372" y="45"/>
                  </a:lnTo>
                  <a:lnTo>
                    <a:pt x="368" y="46"/>
                  </a:lnTo>
                  <a:lnTo>
                    <a:pt x="367" y="46"/>
                  </a:lnTo>
                  <a:lnTo>
                    <a:pt x="363" y="45"/>
                  </a:lnTo>
                  <a:lnTo>
                    <a:pt x="362" y="45"/>
                  </a:lnTo>
                  <a:lnTo>
                    <a:pt x="361" y="46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59" y="49"/>
                  </a:lnTo>
                  <a:lnTo>
                    <a:pt x="358" y="49"/>
                  </a:lnTo>
                  <a:lnTo>
                    <a:pt x="354" y="51"/>
                  </a:lnTo>
                  <a:lnTo>
                    <a:pt x="352" y="54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9" y="55"/>
                  </a:lnTo>
                  <a:lnTo>
                    <a:pt x="348" y="55"/>
                  </a:lnTo>
                  <a:lnTo>
                    <a:pt x="345" y="55"/>
                  </a:lnTo>
                  <a:lnTo>
                    <a:pt x="343" y="55"/>
                  </a:lnTo>
                  <a:lnTo>
                    <a:pt x="331" y="52"/>
                  </a:lnTo>
                  <a:lnTo>
                    <a:pt x="329" y="51"/>
                  </a:lnTo>
                  <a:lnTo>
                    <a:pt x="328" y="49"/>
                  </a:lnTo>
                  <a:lnTo>
                    <a:pt x="327" y="49"/>
                  </a:lnTo>
                  <a:lnTo>
                    <a:pt x="326" y="48"/>
                  </a:lnTo>
                  <a:lnTo>
                    <a:pt x="325" y="48"/>
                  </a:lnTo>
                  <a:lnTo>
                    <a:pt x="325" y="47"/>
                  </a:lnTo>
                  <a:lnTo>
                    <a:pt x="323" y="47"/>
                  </a:lnTo>
                  <a:lnTo>
                    <a:pt x="320" y="48"/>
                  </a:lnTo>
                  <a:lnTo>
                    <a:pt x="315" y="48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84" y="40"/>
                  </a:lnTo>
                  <a:lnTo>
                    <a:pt x="282" y="41"/>
                  </a:lnTo>
                  <a:lnTo>
                    <a:pt x="280" y="42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67" y="46"/>
                  </a:lnTo>
                  <a:lnTo>
                    <a:pt x="266" y="46"/>
                  </a:lnTo>
                  <a:lnTo>
                    <a:pt x="265" y="48"/>
                  </a:lnTo>
                  <a:lnTo>
                    <a:pt x="265" y="49"/>
                  </a:lnTo>
                  <a:lnTo>
                    <a:pt x="265" y="50"/>
                  </a:lnTo>
                  <a:lnTo>
                    <a:pt x="265" y="52"/>
                  </a:lnTo>
                  <a:lnTo>
                    <a:pt x="264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8"/>
                  </a:lnTo>
                  <a:lnTo>
                    <a:pt x="262" y="59"/>
                  </a:lnTo>
                  <a:lnTo>
                    <a:pt x="261" y="59"/>
                  </a:lnTo>
                  <a:lnTo>
                    <a:pt x="260" y="60"/>
                  </a:lnTo>
                  <a:lnTo>
                    <a:pt x="259" y="61"/>
                  </a:lnTo>
                  <a:lnTo>
                    <a:pt x="259" y="63"/>
                  </a:lnTo>
                  <a:lnTo>
                    <a:pt x="259" y="64"/>
                  </a:lnTo>
                  <a:lnTo>
                    <a:pt x="261" y="65"/>
                  </a:lnTo>
                  <a:lnTo>
                    <a:pt x="262" y="65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4" y="66"/>
                  </a:lnTo>
                  <a:lnTo>
                    <a:pt x="266" y="66"/>
                  </a:lnTo>
                  <a:lnTo>
                    <a:pt x="267" y="67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9" y="72"/>
                  </a:lnTo>
                  <a:lnTo>
                    <a:pt x="269" y="73"/>
                  </a:lnTo>
                  <a:lnTo>
                    <a:pt x="268" y="74"/>
                  </a:lnTo>
                  <a:lnTo>
                    <a:pt x="265" y="75"/>
                  </a:lnTo>
                  <a:lnTo>
                    <a:pt x="263" y="76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4" y="82"/>
                  </a:lnTo>
                  <a:lnTo>
                    <a:pt x="266" y="83"/>
                  </a:lnTo>
                  <a:lnTo>
                    <a:pt x="268" y="83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4" y="83"/>
                  </a:lnTo>
                  <a:lnTo>
                    <a:pt x="276" y="83"/>
                  </a:lnTo>
                  <a:lnTo>
                    <a:pt x="278" y="83"/>
                  </a:lnTo>
                  <a:lnTo>
                    <a:pt x="280" y="83"/>
                  </a:lnTo>
                  <a:lnTo>
                    <a:pt x="282" y="84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81" y="89"/>
                  </a:lnTo>
                  <a:lnTo>
                    <a:pt x="279" y="90"/>
                  </a:lnTo>
                  <a:lnTo>
                    <a:pt x="277" y="92"/>
                  </a:lnTo>
                  <a:lnTo>
                    <a:pt x="275" y="92"/>
                  </a:lnTo>
                  <a:lnTo>
                    <a:pt x="271" y="93"/>
                  </a:lnTo>
                  <a:lnTo>
                    <a:pt x="270" y="94"/>
                  </a:lnTo>
                  <a:lnTo>
                    <a:pt x="268" y="96"/>
                  </a:lnTo>
                  <a:lnTo>
                    <a:pt x="267" y="97"/>
                  </a:lnTo>
                  <a:lnTo>
                    <a:pt x="267" y="98"/>
                  </a:lnTo>
                  <a:lnTo>
                    <a:pt x="267" y="100"/>
                  </a:lnTo>
                  <a:lnTo>
                    <a:pt x="267" y="101"/>
                  </a:lnTo>
                  <a:lnTo>
                    <a:pt x="267" y="102"/>
                  </a:lnTo>
                  <a:lnTo>
                    <a:pt x="268" y="103"/>
                  </a:lnTo>
                  <a:lnTo>
                    <a:pt x="270" y="105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6" y="112"/>
                  </a:lnTo>
                  <a:lnTo>
                    <a:pt x="275" y="115"/>
                  </a:lnTo>
                  <a:lnTo>
                    <a:pt x="273" y="119"/>
                  </a:lnTo>
                  <a:lnTo>
                    <a:pt x="273" y="120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2" y="122"/>
                  </a:lnTo>
                  <a:lnTo>
                    <a:pt x="270" y="123"/>
                  </a:lnTo>
                  <a:lnTo>
                    <a:pt x="269" y="124"/>
                  </a:lnTo>
                  <a:lnTo>
                    <a:pt x="268" y="125"/>
                  </a:lnTo>
                  <a:lnTo>
                    <a:pt x="268" y="126"/>
                  </a:lnTo>
                  <a:lnTo>
                    <a:pt x="269" y="128"/>
                  </a:lnTo>
                  <a:lnTo>
                    <a:pt x="270" y="130"/>
                  </a:lnTo>
                  <a:lnTo>
                    <a:pt x="272" y="131"/>
                  </a:lnTo>
                  <a:lnTo>
                    <a:pt x="273" y="133"/>
                  </a:lnTo>
                  <a:lnTo>
                    <a:pt x="276" y="136"/>
                  </a:lnTo>
                  <a:lnTo>
                    <a:pt x="278" y="137"/>
                  </a:lnTo>
                  <a:lnTo>
                    <a:pt x="282" y="137"/>
                  </a:lnTo>
                  <a:lnTo>
                    <a:pt x="283" y="138"/>
                  </a:lnTo>
                  <a:lnTo>
                    <a:pt x="284" y="139"/>
                  </a:lnTo>
                  <a:lnTo>
                    <a:pt x="284" y="143"/>
                  </a:lnTo>
                  <a:lnTo>
                    <a:pt x="284" y="145"/>
                  </a:lnTo>
                  <a:lnTo>
                    <a:pt x="284" y="146"/>
                  </a:lnTo>
                  <a:lnTo>
                    <a:pt x="284" y="147"/>
                  </a:lnTo>
                  <a:lnTo>
                    <a:pt x="284" y="148"/>
                  </a:lnTo>
                  <a:lnTo>
                    <a:pt x="283" y="149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5" y="151"/>
                  </a:lnTo>
                  <a:lnTo>
                    <a:pt x="286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5" y="152"/>
                  </a:lnTo>
                  <a:lnTo>
                    <a:pt x="296" y="152"/>
                  </a:lnTo>
                  <a:lnTo>
                    <a:pt x="297" y="151"/>
                  </a:lnTo>
                  <a:lnTo>
                    <a:pt x="298" y="150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1" y="147"/>
                  </a:lnTo>
                  <a:lnTo>
                    <a:pt x="301" y="149"/>
                  </a:lnTo>
                  <a:lnTo>
                    <a:pt x="301" y="150"/>
                  </a:lnTo>
                  <a:lnTo>
                    <a:pt x="299" y="153"/>
                  </a:lnTo>
                  <a:lnTo>
                    <a:pt x="299" y="154"/>
                  </a:lnTo>
                  <a:lnTo>
                    <a:pt x="299" y="154"/>
                  </a:lnTo>
                  <a:lnTo>
                    <a:pt x="299" y="157"/>
                  </a:lnTo>
                  <a:lnTo>
                    <a:pt x="299" y="158"/>
                  </a:lnTo>
                  <a:lnTo>
                    <a:pt x="299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2"/>
                  </a:lnTo>
                  <a:lnTo>
                    <a:pt x="300" y="165"/>
                  </a:lnTo>
                  <a:lnTo>
                    <a:pt x="301" y="167"/>
                  </a:lnTo>
                  <a:lnTo>
                    <a:pt x="302" y="167"/>
                  </a:lnTo>
                  <a:lnTo>
                    <a:pt x="304" y="167"/>
                  </a:lnTo>
                  <a:lnTo>
                    <a:pt x="306" y="167"/>
                  </a:lnTo>
                  <a:lnTo>
                    <a:pt x="307" y="166"/>
                  </a:lnTo>
                  <a:lnTo>
                    <a:pt x="311" y="168"/>
                  </a:lnTo>
                  <a:lnTo>
                    <a:pt x="312" y="168"/>
                  </a:lnTo>
                  <a:lnTo>
                    <a:pt x="314" y="167"/>
                  </a:lnTo>
                  <a:lnTo>
                    <a:pt x="316" y="167"/>
                  </a:lnTo>
                  <a:lnTo>
                    <a:pt x="317" y="168"/>
                  </a:lnTo>
                  <a:lnTo>
                    <a:pt x="319" y="169"/>
                  </a:lnTo>
                  <a:lnTo>
                    <a:pt x="321" y="170"/>
                  </a:lnTo>
                  <a:lnTo>
                    <a:pt x="324" y="171"/>
                  </a:lnTo>
                  <a:lnTo>
                    <a:pt x="326" y="172"/>
                  </a:lnTo>
                  <a:lnTo>
                    <a:pt x="328" y="174"/>
                  </a:lnTo>
                  <a:lnTo>
                    <a:pt x="330" y="176"/>
                  </a:lnTo>
                  <a:lnTo>
                    <a:pt x="331" y="177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29" y="181"/>
                  </a:lnTo>
                  <a:lnTo>
                    <a:pt x="329" y="182"/>
                  </a:lnTo>
                  <a:lnTo>
                    <a:pt x="328" y="184"/>
                  </a:lnTo>
                  <a:lnTo>
                    <a:pt x="328" y="184"/>
                  </a:lnTo>
                  <a:lnTo>
                    <a:pt x="327" y="184"/>
                  </a:lnTo>
                  <a:lnTo>
                    <a:pt x="325" y="184"/>
                  </a:lnTo>
                  <a:lnTo>
                    <a:pt x="324" y="185"/>
                  </a:lnTo>
                  <a:lnTo>
                    <a:pt x="323" y="186"/>
                  </a:lnTo>
                  <a:lnTo>
                    <a:pt x="323" y="188"/>
                  </a:lnTo>
                  <a:lnTo>
                    <a:pt x="322" y="188"/>
                  </a:lnTo>
                  <a:lnTo>
                    <a:pt x="322" y="187"/>
                  </a:lnTo>
                  <a:lnTo>
                    <a:pt x="321" y="187"/>
                  </a:lnTo>
                  <a:lnTo>
                    <a:pt x="321" y="188"/>
                  </a:lnTo>
                  <a:lnTo>
                    <a:pt x="320" y="188"/>
                  </a:lnTo>
                  <a:lnTo>
                    <a:pt x="317" y="187"/>
                  </a:lnTo>
                  <a:lnTo>
                    <a:pt x="316" y="187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3" y="190"/>
                  </a:lnTo>
                  <a:lnTo>
                    <a:pt x="313" y="191"/>
                  </a:lnTo>
                  <a:lnTo>
                    <a:pt x="312" y="191"/>
                  </a:lnTo>
                  <a:lnTo>
                    <a:pt x="312" y="191"/>
                  </a:lnTo>
                  <a:lnTo>
                    <a:pt x="311" y="191"/>
                  </a:lnTo>
                  <a:lnTo>
                    <a:pt x="310" y="191"/>
                  </a:lnTo>
                  <a:lnTo>
                    <a:pt x="309" y="192"/>
                  </a:lnTo>
                  <a:lnTo>
                    <a:pt x="306" y="191"/>
                  </a:lnTo>
                  <a:lnTo>
                    <a:pt x="306" y="193"/>
                  </a:lnTo>
                  <a:lnTo>
                    <a:pt x="306" y="194"/>
                  </a:lnTo>
                  <a:lnTo>
                    <a:pt x="305" y="196"/>
                  </a:lnTo>
                  <a:lnTo>
                    <a:pt x="304" y="196"/>
                  </a:lnTo>
                  <a:lnTo>
                    <a:pt x="302" y="195"/>
                  </a:lnTo>
                  <a:lnTo>
                    <a:pt x="300" y="198"/>
                  </a:lnTo>
                  <a:lnTo>
                    <a:pt x="299" y="198"/>
                  </a:lnTo>
                  <a:lnTo>
                    <a:pt x="299" y="199"/>
                  </a:lnTo>
                  <a:lnTo>
                    <a:pt x="295" y="202"/>
                  </a:lnTo>
                  <a:lnTo>
                    <a:pt x="294" y="203"/>
                  </a:lnTo>
                  <a:lnTo>
                    <a:pt x="293" y="203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7"/>
                  </a:lnTo>
                  <a:lnTo>
                    <a:pt x="292" y="208"/>
                  </a:lnTo>
                  <a:lnTo>
                    <a:pt x="292" y="209"/>
                  </a:lnTo>
                  <a:lnTo>
                    <a:pt x="294" y="214"/>
                  </a:lnTo>
                  <a:lnTo>
                    <a:pt x="296" y="219"/>
                  </a:lnTo>
                  <a:lnTo>
                    <a:pt x="297" y="221"/>
                  </a:lnTo>
                  <a:lnTo>
                    <a:pt x="297" y="222"/>
                  </a:lnTo>
                  <a:lnTo>
                    <a:pt x="297" y="224"/>
                  </a:lnTo>
                  <a:lnTo>
                    <a:pt x="296" y="224"/>
                  </a:lnTo>
                  <a:lnTo>
                    <a:pt x="296" y="224"/>
                  </a:lnTo>
                  <a:lnTo>
                    <a:pt x="295" y="225"/>
                  </a:lnTo>
                  <a:lnTo>
                    <a:pt x="293" y="230"/>
                  </a:lnTo>
                  <a:lnTo>
                    <a:pt x="293" y="231"/>
                  </a:lnTo>
                  <a:lnTo>
                    <a:pt x="293" y="234"/>
                  </a:lnTo>
                  <a:lnTo>
                    <a:pt x="292" y="236"/>
                  </a:lnTo>
                  <a:lnTo>
                    <a:pt x="292" y="237"/>
                  </a:lnTo>
                  <a:lnTo>
                    <a:pt x="292" y="238"/>
                  </a:lnTo>
                  <a:lnTo>
                    <a:pt x="292" y="239"/>
                  </a:lnTo>
                  <a:lnTo>
                    <a:pt x="292" y="240"/>
                  </a:lnTo>
                  <a:lnTo>
                    <a:pt x="293" y="241"/>
                  </a:lnTo>
                  <a:lnTo>
                    <a:pt x="294" y="241"/>
                  </a:lnTo>
                  <a:lnTo>
                    <a:pt x="296" y="241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9" y="242"/>
                  </a:lnTo>
                  <a:lnTo>
                    <a:pt x="300" y="243"/>
                  </a:lnTo>
                  <a:lnTo>
                    <a:pt x="297" y="244"/>
                  </a:lnTo>
                  <a:lnTo>
                    <a:pt x="295" y="244"/>
                  </a:lnTo>
                  <a:lnTo>
                    <a:pt x="295" y="245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3" y="247"/>
                  </a:lnTo>
                  <a:lnTo>
                    <a:pt x="292" y="248"/>
                  </a:lnTo>
                  <a:lnTo>
                    <a:pt x="292" y="248"/>
                  </a:lnTo>
                  <a:lnTo>
                    <a:pt x="291" y="248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7" y="252"/>
                  </a:lnTo>
                  <a:lnTo>
                    <a:pt x="286" y="252"/>
                  </a:lnTo>
                  <a:lnTo>
                    <a:pt x="285" y="252"/>
                  </a:lnTo>
                  <a:lnTo>
                    <a:pt x="284" y="252"/>
                  </a:lnTo>
                  <a:lnTo>
                    <a:pt x="284" y="252"/>
                  </a:lnTo>
                  <a:lnTo>
                    <a:pt x="283" y="253"/>
                  </a:lnTo>
                  <a:lnTo>
                    <a:pt x="283" y="254"/>
                  </a:lnTo>
                  <a:lnTo>
                    <a:pt x="283" y="255"/>
                  </a:lnTo>
                  <a:lnTo>
                    <a:pt x="282" y="255"/>
                  </a:lnTo>
                  <a:lnTo>
                    <a:pt x="282" y="256"/>
                  </a:lnTo>
                  <a:lnTo>
                    <a:pt x="281" y="256"/>
                  </a:lnTo>
                  <a:lnTo>
                    <a:pt x="282" y="257"/>
                  </a:lnTo>
                  <a:lnTo>
                    <a:pt x="282" y="258"/>
                  </a:lnTo>
                  <a:lnTo>
                    <a:pt x="281" y="259"/>
                  </a:lnTo>
                  <a:lnTo>
                    <a:pt x="280" y="259"/>
                  </a:lnTo>
                  <a:lnTo>
                    <a:pt x="279" y="261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7" y="264"/>
                  </a:lnTo>
                  <a:lnTo>
                    <a:pt x="277" y="264"/>
                  </a:lnTo>
                  <a:lnTo>
                    <a:pt x="276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3" y="266"/>
                  </a:lnTo>
                  <a:lnTo>
                    <a:pt x="273" y="267"/>
                  </a:lnTo>
                  <a:lnTo>
                    <a:pt x="272" y="268"/>
                  </a:lnTo>
                  <a:lnTo>
                    <a:pt x="272" y="268"/>
                  </a:lnTo>
                  <a:lnTo>
                    <a:pt x="272" y="269"/>
                  </a:lnTo>
                  <a:lnTo>
                    <a:pt x="272" y="270"/>
                  </a:lnTo>
                  <a:lnTo>
                    <a:pt x="272" y="271"/>
                  </a:lnTo>
                  <a:lnTo>
                    <a:pt x="271" y="272"/>
                  </a:lnTo>
                  <a:lnTo>
                    <a:pt x="269" y="273"/>
                  </a:lnTo>
                  <a:lnTo>
                    <a:pt x="268" y="274"/>
                  </a:lnTo>
                  <a:lnTo>
                    <a:pt x="266" y="277"/>
                  </a:lnTo>
                  <a:lnTo>
                    <a:pt x="265" y="277"/>
                  </a:lnTo>
                  <a:lnTo>
                    <a:pt x="264" y="277"/>
                  </a:lnTo>
                  <a:lnTo>
                    <a:pt x="264" y="278"/>
                  </a:lnTo>
                  <a:lnTo>
                    <a:pt x="264" y="279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3" y="280"/>
                  </a:lnTo>
                  <a:lnTo>
                    <a:pt x="263" y="281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6"/>
                  </a:lnTo>
                  <a:lnTo>
                    <a:pt x="266" y="288"/>
                  </a:lnTo>
                  <a:lnTo>
                    <a:pt x="266" y="289"/>
                  </a:lnTo>
                  <a:lnTo>
                    <a:pt x="266" y="290"/>
                  </a:lnTo>
                  <a:lnTo>
                    <a:pt x="259" y="296"/>
                  </a:lnTo>
                  <a:lnTo>
                    <a:pt x="257" y="297"/>
                  </a:lnTo>
                  <a:lnTo>
                    <a:pt x="249" y="299"/>
                  </a:lnTo>
                  <a:lnTo>
                    <a:pt x="241" y="303"/>
                  </a:lnTo>
                  <a:lnTo>
                    <a:pt x="241" y="304"/>
                  </a:lnTo>
                  <a:lnTo>
                    <a:pt x="239" y="311"/>
                  </a:lnTo>
                  <a:lnTo>
                    <a:pt x="236" y="316"/>
                  </a:lnTo>
                  <a:lnTo>
                    <a:pt x="234" y="324"/>
                  </a:lnTo>
                  <a:lnTo>
                    <a:pt x="232" y="329"/>
                  </a:lnTo>
                  <a:lnTo>
                    <a:pt x="229" y="334"/>
                  </a:lnTo>
                  <a:lnTo>
                    <a:pt x="225" y="340"/>
                  </a:lnTo>
                  <a:lnTo>
                    <a:pt x="223" y="344"/>
                  </a:lnTo>
                  <a:lnTo>
                    <a:pt x="221" y="346"/>
                  </a:lnTo>
                  <a:lnTo>
                    <a:pt x="220" y="350"/>
                  </a:lnTo>
                  <a:lnTo>
                    <a:pt x="219" y="351"/>
                  </a:lnTo>
                  <a:lnTo>
                    <a:pt x="219" y="352"/>
                  </a:lnTo>
                  <a:lnTo>
                    <a:pt x="213" y="354"/>
                  </a:lnTo>
                  <a:lnTo>
                    <a:pt x="207" y="356"/>
                  </a:lnTo>
                  <a:lnTo>
                    <a:pt x="201" y="360"/>
                  </a:lnTo>
                  <a:lnTo>
                    <a:pt x="195" y="364"/>
                  </a:lnTo>
                  <a:lnTo>
                    <a:pt x="193" y="364"/>
                  </a:lnTo>
                  <a:lnTo>
                    <a:pt x="190" y="369"/>
                  </a:lnTo>
                  <a:lnTo>
                    <a:pt x="189" y="371"/>
                  </a:lnTo>
                  <a:lnTo>
                    <a:pt x="186" y="381"/>
                  </a:lnTo>
                  <a:lnTo>
                    <a:pt x="185" y="384"/>
                  </a:lnTo>
                  <a:lnTo>
                    <a:pt x="184" y="386"/>
                  </a:lnTo>
                  <a:lnTo>
                    <a:pt x="183" y="388"/>
                  </a:lnTo>
                  <a:lnTo>
                    <a:pt x="176" y="393"/>
                  </a:lnTo>
                  <a:lnTo>
                    <a:pt x="173" y="398"/>
                  </a:lnTo>
                  <a:lnTo>
                    <a:pt x="173" y="399"/>
                  </a:lnTo>
                  <a:lnTo>
                    <a:pt x="173" y="400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1" y="407"/>
                  </a:lnTo>
                  <a:lnTo>
                    <a:pt x="163" y="410"/>
                  </a:lnTo>
                  <a:lnTo>
                    <a:pt x="157" y="412"/>
                  </a:lnTo>
                  <a:lnTo>
                    <a:pt x="153" y="412"/>
                  </a:lnTo>
                  <a:lnTo>
                    <a:pt x="150" y="412"/>
                  </a:lnTo>
                  <a:lnTo>
                    <a:pt x="145" y="412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3" y="417"/>
                  </a:lnTo>
                  <a:lnTo>
                    <a:pt x="128" y="420"/>
                  </a:lnTo>
                  <a:lnTo>
                    <a:pt x="124" y="421"/>
                  </a:lnTo>
                  <a:lnTo>
                    <a:pt x="121" y="420"/>
                  </a:lnTo>
                  <a:lnTo>
                    <a:pt x="118" y="418"/>
                  </a:lnTo>
                  <a:lnTo>
                    <a:pt x="116" y="415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8"/>
                  </a:lnTo>
                  <a:lnTo>
                    <a:pt x="114" y="407"/>
                  </a:lnTo>
                  <a:lnTo>
                    <a:pt x="113" y="406"/>
                  </a:lnTo>
                  <a:lnTo>
                    <a:pt x="111" y="404"/>
                  </a:lnTo>
                  <a:lnTo>
                    <a:pt x="110" y="404"/>
                  </a:lnTo>
                  <a:lnTo>
                    <a:pt x="109" y="403"/>
                  </a:lnTo>
                  <a:lnTo>
                    <a:pt x="108" y="403"/>
                  </a:lnTo>
                  <a:lnTo>
                    <a:pt x="107" y="403"/>
                  </a:lnTo>
                  <a:lnTo>
                    <a:pt x="105" y="403"/>
                  </a:lnTo>
                  <a:lnTo>
                    <a:pt x="104" y="404"/>
                  </a:lnTo>
                  <a:lnTo>
                    <a:pt x="102" y="404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98" y="407"/>
                  </a:lnTo>
                  <a:lnTo>
                    <a:pt x="94" y="410"/>
                  </a:lnTo>
                  <a:lnTo>
                    <a:pt x="94" y="410"/>
                  </a:lnTo>
                  <a:lnTo>
                    <a:pt x="90" y="414"/>
                  </a:lnTo>
                  <a:lnTo>
                    <a:pt x="89" y="415"/>
                  </a:lnTo>
                  <a:lnTo>
                    <a:pt x="86" y="425"/>
                  </a:lnTo>
                  <a:lnTo>
                    <a:pt x="85" y="426"/>
                  </a:lnTo>
                  <a:lnTo>
                    <a:pt x="82" y="431"/>
                  </a:lnTo>
                  <a:lnTo>
                    <a:pt x="79" y="435"/>
                  </a:lnTo>
                  <a:lnTo>
                    <a:pt x="73" y="441"/>
                  </a:lnTo>
                  <a:lnTo>
                    <a:pt x="70" y="443"/>
                  </a:lnTo>
                  <a:lnTo>
                    <a:pt x="65" y="446"/>
                  </a:lnTo>
                  <a:lnTo>
                    <a:pt x="64" y="450"/>
                  </a:lnTo>
                  <a:lnTo>
                    <a:pt x="64" y="454"/>
                  </a:lnTo>
                  <a:lnTo>
                    <a:pt x="62" y="461"/>
                  </a:lnTo>
                  <a:lnTo>
                    <a:pt x="61" y="466"/>
                  </a:lnTo>
                  <a:lnTo>
                    <a:pt x="62" y="468"/>
                  </a:lnTo>
                  <a:lnTo>
                    <a:pt x="63" y="470"/>
                  </a:lnTo>
                  <a:lnTo>
                    <a:pt x="70" y="473"/>
                  </a:lnTo>
                  <a:lnTo>
                    <a:pt x="72" y="474"/>
                  </a:lnTo>
                  <a:lnTo>
                    <a:pt x="75" y="477"/>
                  </a:lnTo>
                  <a:lnTo>
                    <a:pt x="77" y="478"/>
                  </a:lnTo>
                  <a:lnTo>
                    <a:pt x="87" y="478"/>
                  </a:lnTo>
                  <a:lnTo>
                    <a:pt x="89" y="478"/>
                  </a:lnTo>
                  <a:lnTo>
                    <a:pt x="91" y="479"/>
                  </a:lnTo>
                  <a:lnTo>
                    <a:pt x="93" y="481"/>
                  </a:lnTo>
                  <a:lnTo>
                    <a:pt x="93" y="483"/>
                  </a:lnTo>
                  <a:lnTo>
                    <a:pt x="93" y="487"/>
                  </a:lnTo>
                  <a:lnTo>
                    <a:pt x="93" y="488"/>
                  </a:lnTo>
                  <a:lnTo>
                    <a:pt x="93" y="489"/>
                  </a:lnTo>
                  <a:lnTo>
                    <a:pt x="92" y="491"/>
                  </a:lnTo>
                  <a:lnTo>
                    <a:pt x="92" y="492"/>
                  </a:lnTo>
                  <a:lnTo>
                    <a:pt x="92" y="493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1" y="499"/>
                  </a:lnTo>
                  <a:lnTo>
                    <a:pt x="89" y="503"/>
                  </a:lnTo>
                  <a:lnTo>
                    <a:pt x="88" y="504"/>
                  </a:lnTo>
                  <a:lnTo>
                    <a:pt x="88" y="505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9" y="511"/>
                  </a:lnTo>
                  <a:lnTo>
                    <a:pt x="91" y="514"/>
                  </a:lnTo>
                  <a:lnTo>
                    <a:pt x="93" y="515"/>
                  </a:lnTo>
                  <a:lnTo>
                    <a:pt x="94" y="517"/>
                  </a:lnTo>
                  <a:lnTo>
                    <a:pt x="95" y="519"/>
                  </a:lnTo>
                  <a:lnTo>
                    <a:pt x="96" y="522"/>
                  </a:lnTo>
                  <a:lnTo>
                    <a:pt x="97" y="523"/>
                  </a:lnTo>
                  <a:lnTo>
                    <a:pt x="97" y="524"/>
                  </a:lnTo>
                  <a:lnTo>
                    <a:pt x="99" y="524"/>
                  </a:lnTo>
                  <a:lnTo>
                    <a:pt x="102" y="524"/>
                  </a:lnTo>
                  <a:lnTo>
                    <a:pt x="108" y="524"/>
                  </a:lnTo>
                  <a:lnTo>
                    <a:pt x="109" y="524"/>
                  </a:lnTo>
                  <a:lnTo>
                    <a:pt x="111" y="524"/>
                  </a:lnTo>
                  <a:lnTo>
                    <a:pt x="113" y="523"/>
                  </a:lnTo>
                  <a:lnTo>
                    <a:pt x="114" y="524"/>
                  </a:lnTo>
                  <a:lnTo>
                    <a:pt x="115" y="524"/>
                  </a:lnTo>
                  <a:lnTo>
                    <a:pt x="115" y="526"/>
                  </a:lnTo>
                  <a:lnTo>
                    <a:pt x="115" y="531"/>
                  </a:lnTo>
                  <a:lnTo>
                    <a:pt x="115" y="536"/>
                  </a:lnTo>
                  <a:lnTo>
                    <a:pt x="115" y="538"/>
                  </a:lnTo>
                  <a:lnTo>
                    <a:pt x="116" y="540"/>
                  </a:lnTo>
                  <a:lnTo>
                    <a:pt x="118" y="542"/>
                  </a:lnTo>
                  <a:lnTo>
                    <a:pt x="118" y="543"/>
                  </a:lnTo>
                  <a:lnTo>
                    <a:pt x="119" y="544"/>
                  </a:lnTo>
                  <a:lnTo>
                    <a:pt x="119" y="545"/>
                  </a:lnTo>
                  <a:lnTo>
                    <a:pt x="121" y="547"/>
                  </a:lnTo>
                  <a:lnTo>
                    <a:pt x="124" y="550"/>
                  </a:lnTo>
                  <a:lnTo>
                    <a:pt x="124" y="551"/>
                  </a:lnTo>
                  <a:lnTo>
                    <a:pt x="125" y="552"/>
                  </a:lnTo>
                  <a:lnTo>
                    <a:pt x="126" y="558"/>
                  </a:lnTo>
                  <a:lnTo>
                    <a:pt x="128" y="561"/>
                  </a:lnTo>
                  <a:lnTo>
                    <a:pt x="129" y="564"/>
                  </a:lnTo>
                  <a:lnTo>
                    <a:pt x="131" y="568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5"/>
                  </a:lnTo>
                  <a:lnTo>
                    <a:pt x="131" y="576"/>
                  </a:lnTo>
                  <a:lnTo>
                    <a:pt x="130" y="578"/>
                  </a:lnTo>
                  <a:lnTo>
                    <a:pt x="130" y="579"/>
                  </a:lnTo>
                  <a:lnTo>
                    <a:pt x="130" y="581"/>
                  </a:lnTo>
                  <a:lnTo>
                    <a:pt x="131" y="582"/>
                  </a:lnTo>
                  <a:lnTo>
                    <a:pt x="131" y="583"/>
                  </a:lnTo>
                  <a:lnTo>
                    <a:pt x="131" y="584"/>
                  </a:lnTo>
                  <a:lnTo>
                    <a:pt x="131" y="585"/>
                  </a:lnTo>
                  <a:lnTo>
                    <a:pt x="131" y="586"/>
                  </a:lnTo>
                  <a:lnTo>
                    <a:pt x="133" y="586"/>
                  </a:lnTo>
                  <a:lnTo>
                    <a:pt x="134" y="587"/>
                  </a:lnTo>
                  <a:lnTo>
                    <a:pt x="134" y="588"/>
                  </a:lnTo>
                  <a:lnTo>
                    <a:pt x="134" y="589"/>
                  </a:lnTo>
                  <a:lnTo>
                    <a:pt x="132" y="590"/>
                  </a:lnTo>
                  <a:lnTo>
                    <a:pt x="132" y="591"/>
                  </a:lnTo>
                  <a:lnTo>
                    <a:pt x="131" y="591"/>
                  </a:lnTo>
                  <a:lnTo>
                    <a:pt x="131" y="592"/>
                  </a:lnTo>
                  <a:lnTo>
                    <a:pt x="131" y="592"/>
                  </a:lnTo>
                  <a:lnTo>
                    <a:pt x="130" y="591"/>
                  </a:lnTo>
                  <a:lnTo>
                    <a:pt x="129" y="591"/>
                  </a:lnTo>
                  <a:lnTo>
                    <a:pt x="128" y="591"/>
                  </a:lnTo>
                  <a:lnTo>
                    <a:pt x="125" y="593"/>
                  </a:lnTo>
                  <a:lnTo>
                    <a:pt x="124" y="594"/>
                  </a:lnTo>
                  <a:lnTo>
                    <a:pt x="124" y="595"/>
                  </a:lnTo>
                  <a:lnTo>
                    <a:pt x="125" y="595"/>
                  </a:lnTo>
                  <a:lnTo>
                    <a:pt x="124" y="596"/>
                  </a:lnTo>
                  <a:lnTo>
                    <a:pt x="124" y="596"/>
                  </a:lnTo>
                  <a:lnTo>
                    <a:pt x="123" y="596"/>
                  </a:lnTo>
                  <a:lnTo>
                    <a:pt x="121" y="597"/>
                  </a:lnTo>
                  <a:lnTo>
                    <a:pt x="120" y="597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1" y="595"/>
                  </a:lnTo>
                  <a:lnTo>
                    <a:pt x="111" y="593"/>
                  </a:lnTo>
                  <a:lnTo>
                    <a:pt x="110" y="591"/>
                  </a:lnTo>
                  <a:lnTo>
                    <a:pt x="111" y="590"/>
                  </a:lnTo>
                  <a:lnTo>
                    <a:pt x="112" y="589"/>
                  </a:lnTo>
                  <a:lnTo>
                    <a:pt x="111" y="588"/>
                  </a:lnTo>
                  <a:lnTo>
                    <a:pt x="109" y="588"/>
                  </a:lnTo>
                  <a:lnTo>
                    <a:pt x="104" y="589"/>
                  </a:lnTo>
                  <a:lnTo>
                    <a:pt x="103" y="591"/>
                  </a:lnTo>
                  <a:lnTo>
                    <a:pt x="102" y="591"/>
                  </a:lnTo>
                  <a:lnTo>
                    <a:pt x="99" y="591"/>
                  </a:lnTo>
                  <a:lnTo>
                    <a:pt x="98" y="592"/>
                  </a:lnTo>
                  <a:lnTo>
                    <a:pt x="96" y="593"/>
                  </a:lnTo>
                  <a:lnTo>
                    <a:pt x="95" y="593"/>
                  </a:lnTo>
                  <a:lnTo>
                    <a:pt x="94" y="593"/>
                  </a:lnTo>
                  <a:lnTo>
                    <a:pt x="92" y="593"/>
                  </a:lnTo>
                  <a:lnTo>
                    <a:pt x="90" y="594"/>
                  </a:lnTo>
                  <a:lnTo>
                    <a:pt x="89" y="595"/>
                  </a:lnTo>
                  <a:lnTo>
                    <a:pt x="88" y="597"/>
                  </a:lnTo>
                  <a:lnTo>
                    <a:pt x="87" y="599"/>
                  </a:lnTo>
                  <a:lnTo>
                    <a:pt x="86" y="600"/>
                  </a:lnTo>
                  <a:lnTo>
                    <a:pt x="84" y="601"/>
                  </a:lnTo>
                  <a:lnTo>
                    <a:pt x="74" y="601"/>
                  </a:lnTo>
                  <a:lnTo>
                    <a:pt x="72" y="600"/>
                  </a:lnTo>
                  <a:lnTo>
                    <a:pt x="70" y="599"/>
                  </a:lnTo>
                  <a:lnTo>
                    <a:pt x="66" y="596"/>
                  </a:lnTo>
                  <a:lnTo>
                    <a:pt x="65" y="595"/>
                  </a:lnTo>
                  <a:lnTo>
                    <a:pt x="53" y="595"/>
                  </a:lnTo>
                  <a:lnTo>
                    <a:pt x="49" y="596"/>
                  </a:lnTo>
                  <a:lnTo>
                    <a:pt x="47" y="596"/>
                  </a:lnTo>
                  <a:lnTo>
                    <a:pt x="46" y="596"/>
                  </a:lnTo>
                  <a:lnTo>
                    <a:pt x="44" y="595"/>
                  </a:lnTo>
                  <a:lnTo>
                    <a:pt x="43" y="595"/>
                  </a:lnTo>
                  <a:lnTo>
                    <a:pt x="42" y="595"/>
                  </a:lnTo>
                  <a:lnTo>
                    <a:pt x="40" y="596"/>
                  </a:lnTo>
                  <a:lnTo>
                    <a:pt x="39" y="596"/>
                  </a:lnTo>
                  <a:lnTo>
                    <a:pt x="38" y="596"/>
                  </a:lnTo>
                  <a:lnTo>
                    <a:pt x="37" y="596"/>
                  </a:lnTo>
                  <a:lnTo>
                    <a:pt x="36" y="594"/>
                  </a:lnTo>
                  <a:lnTo>
                    <a:pt x="36" y="593"/>
                  </a:lnTo>
                  <a:lnTo>
                    <a:pt x="35" y="593"/>
                  </a:lnTo>
                  <a:lnTo>
                    <a:pt x="34" y="593"/>
                  </a:lnTo>
                  <a:lnTo>
                    <a:pt x="34" y="594"/>
                  </a:lnTo>
                  <a:lnTo>
                    <a:pt x="33" y="596"/>
                  </a:lnTo>
                  <a:lnTo>
                    <a:pt x="32" y="597"/>
                  </a:lnTo>
                  <a:lnTo>
                    <a:pt x="31" y="596"/>
                  </a:lnTo>
                  <a:lnTo>
                    <a:pt x="31" y="593"/>
                  </a:lnTo>
                  <a:lnTo>
                    <a:pt x="30" y="593"/>
                  </a:lnTo>
                  <a:lnTo>
                    <a:pt x="28" y="593"/>
                  </a:lnTo>
                  <a:lnTo>
                    <a:pt x="26" y="594"/>
                  </a:lnTo>
                  <a:lnTo>
                    <a:pt x="26" y="598"/>
                  </a:lnTo>
                  <a:lnTo>
                    <a:pt x="26" y="603"/>
                  </a:lnTo>
                  <a:lnTo>
                    <a:pt x="26" y="611"/>
                  </a:lnTo>
                  <a:lnTo>
                    <a:pt x="23" y="611"/>
                  </a:lnTo>
                  <a:lnTo>
                    <a:pt x="19" y="611"/>
                  </a:lnTo>
                  <a:lnTo>
                    <a:pt x="14" y="611"/>
                  </a:lnTo>
                  <a:lnTo>
                    <a:pt x="12" y="611"/>
                  </a:lnTo>
                  <a:lnTo>
                    <a:pt x="10" y="613"/>
                  </a:lnTo>
                  <a:lnTo>
                    <a:pt x="10" y="612"/>
                  </a:lnTo>
                  <a:lnTo>
                    <a:pt x="10" y="611"/>
                  </a:lnTo>
                  <a:lnTo>
                    <a:pt x="9" y="611"/>
                  </a:lnTo>
                  <a:lnTo>
                    <a:pt x="9" y="612"/>
                  </a:lnTo>
                  <a:lnTo>
                    <a:pt x="9" y="613"/>
                  </a:lnTo>
                  <a:lnTo>
                    <a:pt x="8" y="613"/>
                  </a:lnTo>
                  <a:lnTo>
                    <a:pt x="8" y="613"/>
                  </a:lnTo>
                  <a:lnTo>
                    <a:pt x="7" y="613"/>
                  </a:lnTo>
                  <a:lnTo>
                    <a:pt x="6" y="613"/>
                  </a:lnTo>
                  <a:lnTo>
                    <a:pt x="6" y="613"/>
                  </a:lnTo>
                  <a:lnTo>
                    <a:pt x="5" y="613"/>
                  </a:lnTo>
                  <a:lnTo>
                    <a:pt x="5" y="613"/>
                  </a:lnTo>
                  <a:lnTo>
                    <a:pt x="5" y="614"/>
                  </a:lnTo>
                  <a:lnTo>
                    <a:pt x="4" y="614"/>
                  </a:lnTo>
                  <a:lnTo>
                    <a:pt x="4" y="615"/>
                  </a:lnTo>
                  <a:lnTo>
                    <a:pt x="4" y="615"/>
                  </a:lnTo>
                  <a:lnTo>
                    <a:pt x="3" y="615"/>
                  </a:lnTo>
                  <a:lnTo>
                    <a:pt x="2" y="617"/>
                  </a:lnTo>
                  <a:lnTo>
                    <a:pt x="2" y="618"/>
                  </a:lnTo>
                  <a:lnTo>
                    <a:pt x="2" y="619"/>
                  </a:lnTo>
                  <a:lnTo>
                    <a:pt x="1" y="620"/>
                  </a:lnTo>
                  <a:lnTo>
                    <a:pt x="1" y="621"/>
                  </a:lnTo>
                  <a:lnTo>
                    <a:pt x="1" y="622"/>
                  </a:lnTo>
                  <a:lnTo>
                    <a:pt x="2" y="621"/>
                  </a:lnTo>
                  <a:lnTo>
                    <a:pt x="3" y="620"/>
                  </a:lnTo>
                  <a:lnTo>
                    <a:pt x="3" y="621"/>
                  </a:lnTo>
                  <a:lnTo>
                    <a:pt x="3" y="622"/>
                  </a:lnTo>
                  <a:lnTo>
                    <a:pt x="3" y="623"/>
                  </a:lnTo>
                  <a:lnTo>
                    <a:pt x="3" y="624"/>
                  </a:lnTo>
                  <a:lnTo>
                    <a:pt x="4" y="624"/>
                  </a:lnTo>
                  <a:lnTo>
                    <a:pt x="4" y="625"/>
                  </a:lnTo>
                  <a:lnTo>
                    <a:pt x="5" y="625"/>
                  </a:lnTo>
                  <a:lnTo>
                    <a:pt x="6" y="624"/>
                  </a:lnTo>
                  <a:lnTo>
                    <a:pt x="6" y="625"/>
                  </a:lnTo>
                  <a:lnTo>
                    <a:pt x="5" y="626"/>
                  </a:lnTo>
                  <a:lnTo>
                    <a:pt x="4" y="626"/>
                  </a:lnTo>
                  <a:lnTo>
                    <a:pt x="4" y="627"/>
                  </a:lnTo>
                  <a:lnTo>
                    <a:pt x="4" y="626"/>
                  </a:lnTo>
                  <a:lnTo>
                    <a:pt x="3" y="626"/>
                  </a:lnTo>
                  <a:lnTo>
                    <a:pt x="2" y="626"/>
                  </a:lnTo>
                  <a:lnTo>
                    <a:pt x="2" y="627"/>
                  </a:lnTo>
                  <a:lnTo>
                    <a:pt x="1" y="627"/>
                  </a:lnTo>
                  <a:lnTo>
                    <a:pt x="0" y="627"/>
                  </a:lnTo>
                  <a:lnTo>
                    <a:pt x="0" y="628"/>
                  </a:lnTo>
                  <a:lnTo>
                    <a:pt x="1" y="629"/>
                  </a:lnTo>
                  <a:lnTo>
                    <a:pt x="2" y="629"/>
                  </a:lnTo>
                  <a:lnTo>
                    <a:pt x="4" y="630"/>
                  </a:lnTo>
                  <a:lnTo>
                    <a:pt x="7" y="630"/>
                  </a:lnTo>
                  <a:lnTo>
                    <a:pt x="8" y="630"/>
                  </a:lnTo>
                  <a:lnTo>
                    <a:pt x="9" y="630"/>
                  </a:lnTo>
                  <a:lnTo>
                    <a:pt x="9" y="629"/>
                  </a:lnTo>
                  <a:lnTo>
                    <a:pt x="10" y="629"/>
                  </a:lnTo>
                  <a:lnTo>
                    <a:pt x="10" y="628"/>
                  </a:lnTo>
                  <a:lnTo>
                    <a:pt x="9" y="628"/>
                  </a:lnTo>
                  <a:lnTo>
                    <a:pt x="13" y="623"/>
                  </a:lnTo>
                  <a:lnTo>
                    <a:pt x="14" y="623"/>
                  </a:lnTo>
                  <a:lnTo>
                    <a:pt x="14" y="623"/>
                  </a:lnTo>
                  <a:lnTo>
                    <a:pt x="15" y="622"/>
                  </a:lnTo>
                  <a:lnTo>
                    <a:pt x="17" y="622"/>
                  </a:lnTo>
                  <a:lnTo>
                    <a:pt x="18" y="621"/>
                  </a:lnTo>
                  <a:lnTo>
                    <a:pt x="19" y="621"/>
                  </a:lnTo>
                  <a:lnTo>
                    <a:pt x="19" y="620"/>
                  </a:lnTo>
                  <a:lnTo>
                    <a:pt x="21" y="620"/>
                  </a:lnTo>
                  <a:lnTo>
                    <a:pt x="22" y="620"/>
                  </a:lnTo>
                  <a:lnTo>
                    <a:pt x="22" y="619"/>
                  </a:lnTo>
                  <a:lnTo>
                    <a:pt x="22" y="618"/>
                  </a:lnTo>
                  <a:lnTo>
                    <a:pt x="23" y="618"/>
                  </a:lnTo>
                  <a:lnTo>
                    <a:pt x="24" y="618"/>
                  </a:lnTo>
                  <a:lnTo>
                    <a:pt x="25" y="618"/>
                  </a:lnTo>
                  <a:lnTo>
                    <a:pt x="26" y="617"/>
                  </a:lnTo>
                  <a:lnTo>
                    <a:pt x="27" y="617"/>
                  </a:lnTo>
                  <a:lnTo>
                    <a:pt x="29" y="615"/>
                  </a:lnTo>
                  <a:lnTo>
                    <a:pt x="31" y="615"/>
                  </a:lnTo>
                  <a:lnTo>
                    <a:pt x="32" y="615"/>
                  </a:lnTo>
                  <a:lnTo>
                    <a:pt x="29" y="617"/>
                  </a:lnTo>
                  <a:lnTo>
                    <a:pt x="28" y="618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4" y="618"/>
                  </a:lnTo>
                  <a:lnTo>
                    <a:pt x="24" y="619"/>
                  </a:lnTo>
                  <a:lnTo>
                    <a:pt x="23" y="621"/>
                  </a:lnTo>
                  <a:lnTo>
                    <a:pt x="22" y="622"/>
                  </a:lnTo>
                  <a:lnTo>
                    <a:pt x="21" y="622"/>
                  </a:lnTo>
                  <a:lnTo>
                    <a:pt x="19" y="623"/>
                  </a:lnTo>
                  <a:lnTo>
                    <a:pt x="19" y="624"/>
                  </a:lnTo>
                  <a:lnTo>
                    <a:pt x="18" y="625"/>
                  </a:lnTo>
                  <a:lnTo>
                    <a:pt x="17" y="625"/>
                  </a:lnTo>
                  <a:lnTo>
                    <a:pt x="16" y="625"/>
                  </a:lnTo>
                  <a:lnTo>
                    <a:pt x="15" y="626"/>
                  </a:lnTo>
                  <a:lnTo>
                    <a:pt x="15" y="627"/>
                  </a:lnTo>
                  <a:lnTo>
                    <a:pt x="16" y="627"/>
                  </a:lnTo>
                  <a:lnTo>
                    <a:pt x="16" y="628"/>
                  </a:lnTo>
                  <a:lnTo>
                    <a:pt x="15" y="628"/>
                  </a:lnTo>
                  <a:lnTo>
                    <a:pt x="14" y="627"/>
                  </a:lnTo>
                  <a:lnTo>
                    <a:pt x="13" y="628"/>
                  </a:lnTo>
                  <a:lnTo>
                    <a:pt x="13" y="629"/>
                  </a:lnTo>
                  <a:lnTo>
                    <a:pt x="13" y="632"/>
                  </a:lnTo>
                  <a:lnTo>
                    <a:pt x="13" y="633"/>
                  </a:lnTo>
                  <a:lnTo>
                    <a:pt x="13" y="634"/>
                  </a:lnTo>
                  <a:lnTo>
                    <a:pt x="14" y="634"/>
                  </a:lnTo>
                  <a:lnTo>
                    <a:pt x="14" y="634"/>
                  </a:lnTo>
                  <a:lnTo>
                    <a:pt x="14" y="633"/>
                  </a:lnTo>
                  <a:lnTo>
                    <a:pt x="15" y="633"/>
                  </a:lnTo>
                  <a:lnTo>
                    <a:pt x="16" y="633"/>
                  </a:lnTo>
                  <a:lnTo>
                    <a:pt x="16" y="633"/>
                  </a:lnTo>
                  <a:lnTo>
                    <a:pt x="15" y="634"/>
                  </a:lnTo>
                  <a:lnTo>
                    <a:pt x="14" y="635"/>
                  </a:lnTo>
                  <a:lnTo>
                    <a:pt x="14" y="636"/>
                  </a:lnTo>
                  <a:lnTo>
                    <a:pt x="14" y="637"/>
                  </a:lnTo>
                  <a:lnTo>
                    <a:pt x="14" y="638"/>
                  </a:lnTo>
                  <a:lnTo>
                    <a:pt x="14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4" y="638"/>
                  </a:lnTo>
                  <a:lnTo>
                    <a:pt x="15" y="639"/>
                  </a:lnTo>
                  <a:lnTo>
                    <a:pt x="16" y="639"/>
                  </a:lnTo>
                  <a:lnTo>
                    <a:pt x="17" y="638"/>
                  </a:lnTo>
                  <a:lnTo>
                    <a:pt x="17" y="639"/>
                  </a:lnTo>
                  <a:lnTo>
                    <a:pt x="18" y="638"/>
                  </a:lnTo>
                  <a:lnTo>
                    <a:pt x="19" y="638"/>
                  </a:lnTo>
                  <a:lnTo>
                    <a:pt x="19" y="639"/>
                  </a:lnTo>
                  <a:lnTo>
                    <a:pt x="18" y="639"/>
                  </a:lnTo>
                  <a:lnTo>
                    <a:pt x="17" y="640"/>
                  </a:lnTo>
                  <a:lnTo>
                    <a:pt x="17" y="640"/>
                  </a:lnTo>
                  <a:lnTo>
                    <a:pt x="18" y="640"/>
                  </a:lnTo>
                  <a:lnTo>
                    <a:pt x="18" y="641"/>
                  </a:lnTo>
                  <a:lnTo>
                    <a:pt x="19" y="641"/>
                  </a:lnTo>
                  <a:lnTo>
                    <a:pt x="20" y="641"/>
                  </a:lnTo>
                  <a:lnTo>
                    <a:pt x="20" y="642"/>
                  </a:lnTo>
                  <a:lnTo>
                    <a:pt x="21" y="642"/>
                  </a:lnTo>
                  <a:lnTo>
                    <a:pt x="22" y="642"/>
                  </a:lnTo>
                  <a:lnTo>
                    <a:pt x="22" y="643"/>
                  </a:lnTo>
                  <a:lnTo>
                    <a:pt x="20" y="643"/>
                  </a:lnTo>
                  <a:lnTo>
                    <a:pt x="19" y="645"/>
                  </a:lnTo>
                  <a:lnTo>
                    <a:pt x="19" y="646"/>
                  </a:lnTo>
                  <a:lnTo>
                    <a:pt x="21" y="646"/>
                  </a:lnTo>
                  <a:lnTo>
                    <a:pt x="22" y="646"/>
                  </a:lnTo>
                  <a:lnTo>
                    <a:pt x="22" y="645"/>
                  </a:lnTo>
                  <a:lnTo>
                    <a:pt x="22" y="646"/>
                  </a:lnTo>
                  <a:lnTo>
                    <a:pt x="22" y="648"/>
                  </a:lnTo>
                  <a:lnTo>
                    <a:pt x="22" y="649"/>
                  </a:lnTo>
                  <a:lnTo>
                    <a:pt x="22" y="650"/>
                  </a:lnTo>
                  <a:lnTo>
                    <a:pt x="23" y="650"/>
                  </a:lnTo>
                  <a:lnTo>
                    <a:pt x="24" y="651"/>
                  </a:lnTo>
                  <a:lnTo>
                    <a:pt x="24" y="652"/>
                  </a:lnTo>
                  <a:lnTo>
                    <a:pt x="25" y="653"/>
                  </a:lnTo>
                  <a:lnTo>
                    <a:pt x="34" y="658"/>
                  </a:lnTo>
                  <a:lnTo>
                    <a:pt x="42" y="662"/>
                  </a:lnTo>
                  <a:lnTo>
                    <a:pt x="45" y="664"/>
                  </a:lnTo>
                  <a:lnTo>
                    <a:pt x="49" y="666"/>
                  </a:lnTo>
                  <a:lnTo>
                    <a:pt x="50" y="667"/>
                  </a:lnTo>
                  <a:lnTo>
                    <a:pt x="55" y="667"/>
                  </a:lnTo>
                  <a:lnTo>
                    <a:pt x="57" y="668"/>
                  </a:lnTo>
                  <a:lnTo>
                    <a:pt x="58" y="668"/>
                  </a:lnTo>
                  <a:lnTo>
                    <a:pt x="59" y="669"/>
                  </a:lnTo>
                  <a:lnTo>
                    <a:pt x="62" y="669"/>
                  </a:lnTo>
                  <a:lnTo>
                    <a:pt x="62" y="670"/>
                  </a:lnTo>
                  <a:lnTo>
                    <a:pt x="63" y="670"/>
                  </a:lnTo>
                  <a:lnTo>
                    <a:pt x="64" y="670"/>
                  </a:lnTo>
                  <a:lnTo>
                    <a:pt x="65" y="670"/>
                  </a:lnTo>
                  <a:lnTo>
                    <a:pt x="65" y="671"/>
                  </a:lnTo>
                  <a:lnTo>
                    <a:pt x="66" y="671"/>
                  </a:lnTo>
                  <a:lnTo>
                    <a:pt x="69" y="671"/>
                  </a:lnTo>
                  <a:lnTo>
                    <a:pt x="71" y="672"/>
                  </a:lnTo>
                  <a:lnTo>
                    <a:pt x="73" y="672"/>
                  </a:lnTo>
                  <a:lnTo>
                    <a:pt x="74" y="668"/>
                  </a:lnTo>
                  <a:lnTo>
                    <a:pt x="75" y="667"/>
                  </a:lnTo>
                  <a:lnTo>
                    <a:pt x="76" y="666"/>
                  </a:lnTo>
                  <a:lnTo>
                    <a:pt x="78" y="666"/>
                  </a:lnTo>
                  <a:lnTo>
                    <a:pt x="79" y="665"/>
                  </a:lnTo>
                  <a:lnTo>
                    <a:pt x="80" y="665"/>
                  </a:lnTo>
                  <a:lnTo>
                    <a:pt x="83" y="664"/>
                  </a:lnTo>
                  <a:lnTo>
                    <a:pt x="85" y="664"/>
                  </a:lnTo>
                  <a:lnTo>
                    <a:pt x="88" y="663"/>
                  </a:lnTo>
                  <a:lnTo>
                    <a:pt x="91" y="663"/>
                  </a:lnTo>
                  <a:lnTo>
                    <a:pt x="92" y="663"/>
                  </a:lnTo>
                  <a:lnTo>
                    <a:pt x="91" y="663"/>
                  </a:lnTo>
                  <a:lnTo>
                    <a:pt x="91" y="662"/>
                  </a:lnTo>
                  <a:lnTo>
                    <a:pt x="90" y="662"/>
                  </a:lnTo>
                  <a:lnTo>
                    <a:pt x="91" y="660"/>
                  </a:lnTo>
                  <a:lnTo>
                    <a:pt x="91" y="661"/>
                  </a:lnTo>
                  <a:lnTo>
                    <a:pt x="92" y="661"/>
                  </a:lnTo>
                  <a:lnTo>
                    <a:pt x="92" y="662"/>
                  </a:lnTo>
                  <a:lnTo>
                    <a:pt x="93" y="662"/>
                  </a:lnTo>
                  <a:lnTo>
                    <a:pt x="94" y="662"/>
                  </a:lnTo>
                  <a:lnTo>
                    <a:pt x="94" y="662"/>
                  </a:lnTo>
                  <a:lnTo>
                    <a:pt x="95" y="662"/>
                  </a:lnTo>
                  <a:lnTo>
                    <a:pt x="96" y="661"/>
                  </a:lnTo>
                  <a:lnTo>
                    <a:pt x="96" y="660"/>
                  </a:lnTo>
                  <a:lnTo>
                    <a:pt x="97" y="660"/>
                  </a:lnTo>
                  <a:lnTo>
                    <a:pt x="97" y="661"/>
                  </a:lnTo>
                  <a:lnTo>
                    <a:pt x="98" y="662"/>
                  </a:lnTo>
                  <a:lnTo>
                    <a:pt x="99" y="662"/>
                  </a:lnTo>
                  <a:lnTo>
                    <a:pt x="99" y="663"/>
                  </a:lnTo>
                  <a:lnTo>
                    <a:pt x="100" y="663"/>
                  </a:lnTo>
                  <a:lnTo>
                    <a:pt x="101" y="663"/>
                  </a:lnTo>
                  <a:lnTo>
                    <a:pt x="102" y="663"/>
                  </a:lnTo>
                  <a:lnTo>
                    <a:pt x="103" y="663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lnTo>
                    <a:pt x="104" y="660"/>
                  </a:lnTo>
                  <a:lnTo>
                    <a:pt x="104" y="658"/>
                  </a:lnTo>
                  <a:lnTo>
                    <a:pt x="104" y="657"/>
                  </a:lnTo>
                  <a:lnTo>
                    <a:pt x="104" y="656"/>
                  </a:lnTo>
                  <a:lnTo>
                    <a:pt x="104" y="655"/>
                  </a:lnTo>
                  <a:lnTo>
                    <a:pt x="106" y="653"/>
                  </a:lnTo>
                  <a:lnTo>
                    <a:pt x="107" y="653"/>
                  </a:lnTo>
                  <a:lnTo>
                    <a:pt x="107" y="653"/>
                  </a:lnTo>
                  <a:lnTo>
                    <a:pt x="108" y="653"/>
                  </a:lnTo>
                  <a:lnTo>
                    <a:pt x="109" y="654"/>
                  </a:lnTo>
                  <a:lnTo>
                    <a:pt x="109" y="654"/>
                  </a:lnTo>
                  <a:lnTo>
                    <a:pt x="109" y="655"/>
                  </a:lnTo>
                  <a:lnTo>
                    <a:pt x="109" y="657"/>
                  </a:lnTo>
                  <a:lnTo>
                    <a:pt x="109" y="658"/>
                  </a:lnTo>
                  <a:lnTo>
                    <a:pt x="109" y="659"/>
                  </a:lnTo>
                  <a:lnTo>
                    <a:pt x="109" y="660"/>
                  </a:lnTo>
                  <a:lnTo>
                    <a:pt x="109" y="661"/>
                  </a:lnTo>
                  <a:lnTo>
                    <a:pt x="108" y="662"/>
                  </a:lnTo>
                  <a:lnTo>
                    <a:pt x="107" y="662"/>
                  </a:lnTo>
                  <a:lnTo>
                    <a:pt x="107" y="661"/>
                  </a:lnTo>
                  <a:lnTo>
                    <a:pt x="106" y="661"/>
                  </a:lnTo>
                  <a:lnTo>
                    <a:pt x="105" y="662"/>
                  </a:lnTo>
                  <a:lnTo>
                    <a:pt x="104" y="663"/>
                  </a:lnTo>
                  <a:lnTo>
                    <a:pt x="104" y="663"/>
                  </a:lnTo>
                  <a:lnTo>
                    <a:pt x="103" y="663"/>
                  </a:lnTo>
                  <a:lnTo>
                    <a:pt x="102" y="666"/>
                  </a:lnTo>
                  <a:lnTo>
                    <a:pt x="101" y="667"/>
                  </a:lnTo>
                  <a:lnTo>
                    <a:pt x="100" y="668"/>
                  </a:lnTo>
                  <a:lnTo>
                    <a:pt x="101" y="670"/>
                  </a:lnTo>
                  <a:lnTo>
                    <a:pt x="100" y="670"/>
                  </a:lnTo>
                  <a:lnTo>
                    <a:pt x="98" y="673"/>
                  </a:lnTo>
                  <a:lnTo>
                    <a:pt x="96" y="677"/>
                  </a:lnTo>
                  <a:lnTo>
                    <a:pt x="94" y="678"/>
                  </a:lnTo>
                  <a:lnTo>
                    <a:pt x="94" y="681"/>
                  </a:lnTo>
                  <a:lnTo>
                    <a:pt x="94" y="682"/>
                  </a:lnTo>
                  <a:lnTo>
                    <a:pt x="92" y="682"/>
                  </a:lnTo>
                  <a:lnTo>
                    <a:pt x="88" y="682"/>
                  </a:lnTo>
                  <a:lnTo>
                    <a:pt x="87" y="682"/>
                  </a:lnTo>
                  <a:lnTo>
                    <a:pt x="86" y="683"/>
                  </a:lnTo>
                  <a:lnTo>
                    <a:pt x="85" y="683"/>
                  </a:lnTo>
                  <a:lnTo>
                    <a:pt x="84" y="683"/>
                  </a:lnTo>
                  <a:lnTo>
                    <a:pt x="82" y="684"/>
                  </a:lnTo>
                  <a:lnTo>
                    <a:pt x="80" y="685"/>
                  </a:lnTo>
                  <a:lnTo>
                    <a:pt x="79" y="685"/>
                  </a:lnTo>
                  <a:lnTo>
                    <a:pt x="78" y="685"/>
                  </a:lnTo>
                  <a:lnTo>
                    <a:pt x="77" y="686"/>
                  </a:lnTo>
                  <a:lnTo>
                    <a:pt x="77" y="687"/>
                  </a:lnTo>
                  <a:lnTo>
                    <a:pt x="76" y="688"/>
                  </a:lnTo>
                  <a:lnTo>
                    <a:pt x="75" y="687"/>
                  </a:lnTo>
                  <a:lnTo>
                    <a:pt x="74" y="685"/>
                  </a:lnTo>
                  <a:lnTo>
                    <a:pt x="73" y="684"/>
                  </a:lnTo>
                  <a:lnTo>
                    <a:pt x="73" y="685"/>
                  </a:lnTo>
                  <a:lnTo>
                    <a:pt x="72" y="688"/>
                  </a:lnTo>
                  <a:lnTo>
                    <a:pt x="71" y="688"/>
                  </a:lnTo>
                  <a:lnTo>
                    <a:pt x="70" y="688"/>
                  </a:lnTo>
                  <a:lnTo>
                    <a:pt x="70" y="689"/>
                  </a:lnTo>
                  <a:lnTo>
                    <a:pt x="69" y="689"/>
                  </a:lnTo>
                  <a:lnTo>
                    <a:pt x="69" y="690"/>
                  </a:lnTo>
                  <a:lnTo>
                    <a:pt x="68" y="690"/>
                  </a:lnTo>
                  <a:lnTo>
                    <a:pt x="67" y="691"/>
                  </a:lnTo>
                  <a:lnTo>
                    <a:pt x="65" y="690"/>
                  </a:lnTo>
                  <a:lnTo>
                    <a:pt x="65" y="690"/>
                  </a:lnTo>
                  <a:lnTo>
                    <a:pt x="65" y="689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4" y="686"/>
                  </a:lnTo>
                  <a:lnTo>
                    <a:pt x="64" y="686"/>
                  </a:lnTo>
                  <a:lnTo>
                    <a:pt x="64" y="687"/>
                  </a:lnTo>
                  <a:lnTo>
                    <a:pt x="64" y="688"/>
                  </a:lnTo>
                  <a:lnTo>
                    <a:pt x="64" y="689"/>
                  </a:lnTo>
                  <a:lnTo>
                    <a:pt x="64" y="689"/>
                  </a:lnTo>
                  <a:lnTo>
                    <a:pt x="64" y="690"/>
                  </a:lnTo>
                  <a:lnTo>
                    <a:pt x="63" y="690"/>
                  </a:lnTo>
                  <a:lnTo>
                    <a:pt x="63" y="691"/>
                  </a:lnTo>
                  <a:lnTo>
                    <a:pt x="62" y="692"/>
                  </a:lnTo>
                  <a:lnTo>
                    <a:pt x="60" y="693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5" y="693"/>
                  </a:lnTo>
                  <a:lnTo>
                    <a:pt x="53" y="694"/>
                  </a:lnTo>
                  <a:lnTo>
                    <a:pt x="49" y="695"/>
                  </a:lnTo>
                  <a:lnTo>
                    <a:pt x="49" y="694"/>
                  </a:lnTo>
                  <a:lnTo>
                    <a:pt x="48" y="694"/>
                  </a:lnTo>
                  <a:lnTo>
                    <a:pt x="47" y="693"/>
                  </a:lnTo>
                  <a:lnTo>
                    <a:pt x="47" y="693"/>
                  </a:lnTo>
                  <a:lnTo>
                    <a:pt x="48" y="692"/>
                  </a:lnTo>
                  <a:lnTo>
                    <a:pt x="47" y="691"/>
                  </a:lnTo>
                  <a:lnTo>
                    <a:pt x="49" y="689"/>
                  </a:lnTo>
                  <a:lnTo>
                    <a:pt x="49" y="688"/>
                  </a:lnTo>
                  <a:lnTo>
                    <a:pt x="48" y="687"/>
                  </a:lnTo>
                  <a:lnTo>
                    <a:pt x="47" y="687"/>
                  </a:lnTo>
                  <a:lnTo>
                    <a:pt x="47" y="688"/>
                  </a:lnTo>
                  <a:lnTo>
                    <a:pt x="46" y="688"/>
                  </a:lnTo>
                  <a:lnTo>
                    <a:pt x="45" y="688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89"/>
                  </a:lnTo>
                  <a:lnTo>
                    <a:pt x="43" y="688"/>
                  </a:lnTo>
                  <a:lnTo>
                    <a:pt x="42" y="687"/>
                  </a:lnTo>
                  <a:lnTo>
                    <a:pt x="43" y="686"/>
                  </a:lnTo>
                  <a:lnTo>
                    <a:pt x="44" y="686"/>
                  </a:lnTo>
                  <a:lnTo>
                    <a:pt x="44" y="685"/>
                  </a:lnTo>
                  <a:lnTo>
                    <a:pt x="44" y="684"/>
                  </a:lnTo>
                  <a:lnTo>
                    <a:pt x="42" y="685"/>
                  </a:lnTo>
                  <a:lnTo>
                    <a:pt x="40" y="686"/>
                  </a:lnTo>
                  <a:lnTo>
                    <a:pt x="40" y="687"/>
                  </a:lnTo>
                  <a:lnTo>
                    <a:pt x="39" y="688"/>
                  </a:lnTo>
                  <a:lnTo>
                    <a:pt x="38" y="689"/>
                  </a:lnTo>
                  <a:lnTo>
                    <a:pt x="38" y="691"/>
                  </a:lnTo>
                  <a:lnTo>
                    <a:pt x="38" y="692"/>
                  </a:lnTo>
                  <a:lnTo>
                    <a:pt x="37" y="692"/>
                  </a:lnTo>
                  <a:lnTo>
                    <a:pt x="37" y="693"/>
                  </a:lnTo>
                  <a:lnTo>
                    <a:pt x="37" y="694"/>
                  </a:lnTo>
                  <a:lnTo>
                    <a:pt x="37" y="695"/>
                  </a:lnTo>
                  <a:lnTo>
                    <a:pt x="39" y="697"/>
                  </a:lnTo>
                  <a:lnTo>
                    <a:pt x="40" y="699"/>
                  </a:lnTo>
                  <a:lnTo>
                    <a:pt x="41" y="700"/>
                  </a:lnTo>
                  <a:lnTo>
                    <a:pt x="42" y="701"/>
                  </a:lnTo>
                  <a:lnTo>
                    <a:pt x="44" y="704"/>
                  </a:lnTo>
                  <a:lnTo>
                    <a:pt x="44" y="705"/>
                  </a:lnTo>
                  <a:lnTo>
                    <a:pt x="44" y="706"/>
                  </a:lnTo>
                  <a:lnTo>
                    <a:pt x="46" y="706"/>
                  </a:lnTo>
                  <a:lnTo>
                    <a:pt x="48" y="710"/>
                  </a:lnTo>
                  <a:lnTo>
                    <a:pt x="49" y="710"/>
                  </a:lnTo>
                  <a:lnTo>
                    <a:pt x="51" y="712"/>
                  </a:lnTo>
                  <a:lnTo>
                    <a:pt x="55" y="715"/>
                  </a:lnTo>
                  <a:lnTo>
                    <a:pt x="56" y="716"/>
                  </a:lnTo>
                  <a:lnTo>
                    <a:pt x="57" y="714"/>
                  </a:lnTo>
                  <a:lnTo>
                    <a:pt x="58" y="715"/>
                  </a:lnTo>
                  <a:lnTo>
                    <a:pt x="58" y="717"/>
                  </a:lnTo>
                  <a:lnTo>
                    <a:pt x="58" y="718"/>
                  </a:lnTo>
                  <a:lnTo>
                    <a:pt x="59" y="720"/>
                  </a:lnTo>
                  <a:lnTo>
                    <a:pt x="60" y="721"/>
                  </a:lnTo>
                  <a:lnTo>
                    <a:pt x="62" y="721"/>
                  </a:lnTo>
                  <a:lnTo>
                    <a:pt x="63" y="723"/>
                  </a:lnTo>
                  <a:lnTo>
                    <a:pt x="64" y="723"/>
                  </a:lnTo>
                  <a:lnTo>
                    <a:pt x="65" y="725"/>
                  </a:lnTo>
                  <a:lnTo>
                    <a:pt x="65" y="726"/>
                  </a:lnTo>
                  <a:lnTo>
                    <a:pt x="68" y="728"/>
                  </a:lnTo>
                  <a:lnTo>
                    <a:pt x="74" y="733"/>
                  </a:lnTo>
                  <a:lnTo>
                    <a:pt x="74" y="734"/>
                  </a:lnTo>
                  <a:lnTo>
                    <a:pt x="75" y="735"/>
                  </a:lnTo>
                  <a:lnTo>
                    <a:pt x="76" y="735"/>
                  </a:lnTo>
                  <a:lnTo>
                    <a:pt x="77" y="737"/>
                  </a:lnTo>
                  <a:lnTo>
                    <a:pt x="78" y="739"/>
                  </a:lnTo>
                  <a:lnTo>
                    <a:pt x="82" y="743"/>
                  </a:lnTo>
                  <a:lnTo>
                    <a:pt x="84" y="745"/>
                  </a:lnTo>
                  <a:lnTo>
                    <a:pt x="84" y="745"/>
                  </a:lnTo>
                  <a:lnTo>
                    <a:pt x="85" y="747"/>
                  </a:lnTo>
                  <a:lnTo>
                    <a:pt x="87" y="750"/>
                  </a:lnTo>
                  <a:lnTo>
                    <a:pt x="93" y="754"/>
                  </a:lnTo>
                  <a:lnTo>
                    <a:pt x="97" y="759"/>
                  </a:lnTo>
                  <a:lnTo>
                    <a:pt x="99" y="760"/>
                  </a:lnTo>
                  <a:lnTo>
                    <a:pt x="101" y="762"/>
                  </a:lnTo>
                  <a:lnTo>
                    <a:pt x="104" y="763"/>
                  </a:lnTo>
                  <a:lnTo>
                    <a:pt x="104" y="763"/>
                  </a:lnTo>
                  <a:lnTo>
                    <a:pt x="106" y="765"/>
                  </a:lnTo>
                  <a:lnTo>
                    <a:pt x="107" y="765"/>
                  </a:lnTo>
                  <a:lnTo>
                    <a:pt x="108" y="766"/>
                  </a:lnTo>
                  <a:lnTo>
                    <a:pt x="110" y="768"/>
                  </a:lnTo>
                  <a:lnTo>
                    <a:pt x="111" y="768"/>
                  </a:lnTo>
                  <a:lnTo>
                    <a:pt x="117" y="771"/>
                  </a:lnTo>
                  <a:lnTo>
                    <a:pt x="119" y="772"/>
                  </a:lnTo>
                  <a:lnTo>
                    <a:pt x="120" y="772"/>
                  </a:lnTo>
                  <a:lnTo>
                    <a:pt x="121" y="772"/>
                  </a:lnTo>
                  <a:lnTo>
                    <a:pt x="122" y="772"/>
                  </a:lnTo>
                  <a:lnTo>
                    <a:pt x="123" y="772"/>
                  </a:lnTo>
                  <a:lnTo>
                    <a:pt x="124" y="773"/>
                  </a:lnTo>
                  <a:lnTo>
                    <a:pt x="124" y="773"/>
                  </a:lnTo>
                  <a:lnTo>
                    <a:pt x="127" y="773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2" y="772"/>
                  </a:lnTo>
                  <a:lnTo>
                    <a:pt x="132" y="771"/>
                  </a:lnTo>
                  <a:lnTo>
                    <a:pt x="133" y="772"/>
                  </a:lnTo>
                  <a:lnTo>
                    <a:pt x="133" y="772"/>
                  </a:lnTo>
                  <a:lnTo>
                    <a:pt x="134" y="771"/>
                  </a:lnTo>
                  <a:lnTo>
                    <a:pt x="135" y="770"/>
                  </a:lnTo>
                  <a:lnTo>
                    <a:pt x="136" y="771"/>
                  </a:lnTo>
                  <a:lnTo>
                    <a:pt x="136" y="770"/>
                  </a:lnTo>
                  <a:lnTo>
                    <a:pt x="138" y="770"/>
                  </a:lnTo>
                  <a:lnTo>
                    <a:pt x="146" y="765"/>
                  </a:lnTo>
                  <a:lnTo>
                    <a:pt x="149" y="765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2"/>
                  </a:lnTo>
                  <a:lnTo>
                    <a:pt x="155" y="760"/>
                  </a:lnTo>
                  <a:lnTo>
                    <a:pt x="156" y="759"/>
                  </a:lnTo>
                  <a:lnTo>
                    <a:pt x="157" y="759"/>
                  </a:lnTo>
                  <a:lnTo>
                    <a:pt x="157" y="760"/>
                  </a:lnTo>
                  <a:lnTo>
                    <a:pt x="156" y="760"/>
                  </a:lnTo>
                  <a:lnTo>
                    <a:pt x="156" y="761"/>
                  </a:lnTo>
                  <a:lnTo>
                    <a:pt x="158" y="760"/>
                  </a:lnTo>
                  <a:lnTo>
                    <a:pt x="161" y="758"/>
                  </a:lnTo>
                  <a:lnTo>
                    <a:pt x="163" y="757"/>
                  </a:lnTo>
                  <a:lnTo>
                    <a:pt x="163" y="757"/>
                  </a:lnTo>
                  <a:lnTo>
                    <a:pt x="164" y="756"/>
                  </a:lnTo>
                  <a:lnTo>
                    <a:pt x="165" y="756"/>
                  </a:lnTo>
                  <a:lnTo>
                    <a:pt x="166" y="756"/>
                  </a:lnTo>
                  <a:lnTo>
                    <a:pt x="168" y="755"/>
                  </a:lnTo>
                  <a:lnTo>
                    <a:pt x="169" y="754"/>
                  </a:lnTo>
                  <a:lnTo>
                    <a:pt x="174" y="752"/>
                  </a:lnTo>
                  <a:lnTo>
                    <a:pt x="175" y="752"/>
                  </a:lnTo>
                  <a:lnTo>
                    <a:pt x="176" y="751"/>
                  </a:lnTo>
                  <a:lnTo>
                    <a:pt x="180" y="750"/>
                  </a:lnTo>
                  <a:lnTo>
                    <a:pt x="181" y="750"/>
                  </a:lnTo>
                  <a:lnTo>
                    <a:pt x="181" y="749"/>
                  </a:lnTo>
                  <a:lnTo>
                    <a:pt x="182" y="748"/>
                  </a:lnTo>
                  <a:lnTo>
                    <a:pt x="182" y="747"/>
                  </a:lnTo>
                  <a:lnTo>
                    <a:pt x="182" y="746"/>
                  </a:lnTo>
                  <a:lnTo>
                    <a:pt x="181" y="746"/>
                  </a:lnTo>
                  <a:lnTo>
                    <a:pt x="182" y="745"/>
                  </a:lnTo>
                  <a:lnTo>
                    <a:pt x="182" y="744"/>
                  </a:lnTo>
                  <a:lnTo>
                    <a:pt x="183" y="743"/>
                  </a:lnTo>
                  <a:lnTo>
                    <a:pt x="182" y="743"/>
                  </a:lnTo>
                  <a:lnTo>
                    <a:pt x="182" y="743"/>
                  </a:lnTo>
                  <a:lnTo>
                    <a:pt x="183" y="743"/>
                  </a:lnTo>
                  <a:lnTo>
                    <a:pt x="184" y="741"/>
                  </a:lnTo>
                  <a:lnTo>
                    <a:pt x="184" y="740"/>
                  </a:lnTo>
                  <a:lnTo>
                    <a:pt x="184" y="739"/>
                  </a:lnTo>
                  <a:lnTo>
                    <a:pt x="187" y="736"/>
                  </a:lnTo>
                  <a:lnTo>
                    <a:pt x="188" y="734"/>
                  </a:lnTo>
                  <a:lnTo>
                    <a:pt x="190" y="728"/>
                  </a:lnTo>
                  <a:lnTo>
                    <a:pt x="191" y="728"/>
                  </a:lnTo>
                  <a:lnTo>
                    <a:pt x="191" y="727"/>
                  </a:lnTo>
                  <a:lnTo>
                    <a:pt x="191" y="726"/>
                  </a:lnTo>
                  <a:lnTo>
                    <a:pt x="191" y="725"/>
                  </a:lnTo>
                  <a:lnTo>
                    <a:pt x="190" y="725"/>
                  </a:lnTo>
                  <a:lnTo>
                    <a:pt x="190" y="724"/>
                  </a:lnTo>
                  <a:lnTo>
                    <a:pt x="189" y="724"/>
                  </a:lnTo>
                  <a:lnTo>
                    <a:pt x="188" y="724"/>
                  </a:lnTo>
                  <a:lnTo>
                    <a:pt x="187" y="723"/>
                  </a:lnTo>
                  <a:lnTo>
                    <a:pt x="186" y="722"/>
                  </a:lnTo>
                  <a:lnTo>
                    <a:pt x="186" y="721"/>
                  </a:lnTo>
                  <a:lnTo>
                    <a:pt x="185" y="721"/>
                  </a:lnTo>
                  <a:lnTo>
                    <a:pt x="185" y="720"/>
                  </a:lnTo>
                  <a:lnTo>
                    <a:pt x="185" y="719"/>
                  </a:lnTo>
                  <a:lnTo>
                    <a:pt x="184" y="719"/>
                  </a:lnTo>
                  <a:lnTo>
                    <a:pt x="183" y="720"/>
                  </a:lnTo>
                  <a:lnTo>
                    <a:pt x="182" y="720"/>
                  </a:lnTo>
                  <a:lnTo>
                    <a:pt x="181" y="720"/>
                  </a:lnTo>
                  <a:lnTo>
                    <a:pt x="181" y="719"/>
                  </a:lnTo>
                  <a:lnTo>
                    <a:pt x="180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6" y="719"/>
                  </a:lnTo>
                  <a:lnTo>
                    <a:pt x="176" y="718"/>
                  </a:lnTo>
                  <a:lnTo>
                    <a:pt x="176" y="717"/>
                  </a:lnTo>
                  <a:lnTo>
                    <a:pt x="177" y="716"/>
                  </a:lnTo>
                  <a:lnTo>
                    <a:pt x="180" y="717"/>
                  </a:lnTo>
                  <a:lnTo>
                    <a:pt x="181" y="717"/>
                  </a:lnTo>
                  <a:lnTo>
                    <a:pt x="182" y="717"/>
                  </a:lnTo>
                  <a:lnTo>
                    <a:pt x="181" y="715"/>
                  </a:lnTo>
                  <a:lnTo>
                    <a:pt x="180" y="715"/>
                  </a:lnTo>
                  <a:lnTo>
                    <a:pt x="179" y="714"/>
                  </a:lnTo>
                  <a:lnTo>
                    <a:pt x="180" y="713"/>
                  </a:lnTo>
                  <a:lnTo>
                    <a:pt x="181" y="713"/>
                  </a:lnTo>
                  <a:lnTo>
                    <a:pt x="182" y="714"/>
                  </a:lnTo>
                  <a:lnTo>
                    <a:pt x="183" y="715"/>
                  </a:lnTo>
                  <a:lnTo>
                    <a:pt x="183" y="716"/>
                  </a:lnTo>
                  <a:lnTo>
                    <a:pt x="183" y="716"/>
                  </a:lnTo>
                  <a:lnTo>
                    <a:pt x="184" y="717"/>
                  </a:lnTo>
                  <a:lnTo>
                    <a:pt x="185" y="716"/>
                  </a:lnTo>
                  <a:lnTo>
                    <a:pt x="184" y="716"/>
                  </a:lnTo>
                  <a:lnTo>
                    <a:pt x="184" y="715"/>
                  </a:lnTo>
                  <a:lnTo>
                    <a:pt x="185" y="714"/>
                  </a:lnTo>
                  <a:lnTo>
                    <a:pt x="184" y="713"/>
                  </a:lnTo>
                  <a:lnTo>
                    <a:pt x="183" y="713"/>
                  </a:lnTo>
                  <a:lnTo>
                    <a:pt x="183" y="713"/>
                  </a:lnTo>
                  <a:lnTo>
                    <a:pt x="182" y="713"/>
                  </a:lnTo>
                  <a:lnTo>
                    <a:pt x="181" y="713"/>
                  </a:lnTo>
                  <a:lnTo>
                    <a:pt x="178" y="712"/>
                  </a:lnTo>
                  <a:lnTo>
                    <a:pt x="179" y="711"/>
                  </a:lnTo>
                  <a:lnTo>
                    <a:pt x="180" y="711"/>
                  </a:lnTo>
                  <a:lnTo>
                    <a:pt x="181" y="711"/>
                  </a:lnTo>
                  <a:lnTo>
                    <a:pt x="182" y="712"/>
                  </a:lnTo>
                  <a:lnTo>
                    <a:pt x="182" y="711"/>
                  </a:lnTo>
                  <a:lnTo>
                    <a:pt x="181" y="710"/>
                  </a:lnTo>
                  <a:lnTo>
                    <a:pt x="183" y="710"/>
                  </a:lnTo>
                  <a:lnTo>
                    <a:pt x="183" y="709"/>
                  </a:lnTo>
                  <a:lnTo>
                    <a:pt x="182" y="708"/>
                  </a:lnTo>
                  <a:lnTo>
                    <a:pt x="183" y="708"/>
                  </a:lnTo>
                  <a:lnTo>
                    <a:pt x="183" y="708"/>
                  </a:lnTo>
                  <a:lnTo>
                    <a:pt x="184" y="709"/>
                  </a:lnTo>
                  <a:lnTo>
                    <a:pt x="184" y="710"/>
                  </a:lnTo>
                  <a:lnTo>
                    <a:pt x="185" y="710"/>
                  </a:lnTo>
                  <a:lnTo>
                    <a:pt x="185" y="709"/>
                  </a:lnTo>
                  <a:lnTo>
                    <a:pt x="186" y="709"/>
                  </a:lnTo>
                  <a:lnTo>
                    <a:pt x="186" y="708"/>
                  </a:lnTo>
                  <a:lnTo>
                    <a:pt x="187" y="709"/>
                  </a:lnTo>
                  <a:lnTo>
                    <a:pt x="187" y="708"/>
                  </a:lnTo>
                  <a:lnTo>
                    <a:pt x="188" y="708"/>
                  </a:lnTo>
                  <a:lnTo>
                    <a:pt x="189" y="708"/>
                  </a:lnTo>
                  <a:lnTo>
                    <a:pt x="190" y="707"/>
                  </a:lnTo>
                  <a:lnTo>
                    <a:pt x="191" y="706"/>
                  </a:lnTo>
                  <a:lnTo>
                    <a:pt x="191" y="706"/>
                  </a:lnTo>
                  <a:lnTo>
                    <a:pt x="192" y="705"/>
                  </a:lnTo>
                  <a:lnTo>
                    <a:pt x="192" y="700"/>
                  </a:lnTo>
                  <a:lnTo>
                    <a:pt x="192" y="697"/>
                  </a:lnTo>
                  <a:lnTo>
                    <a:pt x="190" y="698"/>
                  </a:lnTo>
                  <a:lnTo>
                    <a:pt x="188" y="697"/>
                  </a:lnTo>
                  <a:lnTo>
                    <a:pt x="188" y="696"/>
                  </a:lnTo>
                  <a:lnTo>
                    <a:pt x="188" y="695"/>
                  </a:lnTo>
                  <a:lnTo>
                    <a:pt x="189" y="695"/>
                  </a:lnTo>
                  <a:lnTo>
                    <a:pt x="188" y="694"/>
                  </a:lnTo>
                  <a:lnTo>
                    <a:pt x="187" y="696"/>
                  </a:lnTo>
                  <a:lnTo>
                    <a:pt x="186" y="696"/>
                  </a:lnTo>
                  <a:lnTo>
                    <a:pt x="184" y="696"/>
                  </a:lnTo>
                  <a:lnTo>
                    <a:pt x="184" y="695"/>
                  </a:lnTo>
                  <a:lnTo>
                    <a:pt x="184" y="694"/>
                  </a:lnTo>
                  <a:lnTo>
                    <a:pt x="187" y="695"/>
                  </a:lnTo>
                  <a:lnTo>
                    <a:pt x="186" y="694"/>
                  </a:lnTo>
                  <a:lnTo>
                    <a:pt x="187" y="693"/>
                  </a:lnTo>
                  <a:lnTo>
                    <a:pt x="188" y="693"/>
                  </a:lnTo>
                  <a:lnTo>
                    <a:pt x="190" y="694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1" y="696"/>
                  </a:lnTo>
                  <a:lnTo>
                    <a:pt x="192" y="696"/>
                  </a:lnTo>
                  <a:lnTo>
                    <a:pt x="193" y="696"/>
                  </a:lnTo>
                  <a:lnTo>
                    <a:pt x="193" y="694"/>
                  </a:lnTo>
                  <a:lnTo>
                    <a:pt x="193" y="693"/>
                  </a:lnTo>
                  <a:lnTo>
                    <a:pt x="193" y="693"/>
                  </a:lnTo>
                  <a:lnTo>
                    <a:pt x="194" y="692"/>
                  </a:lnTo>
                  <a:lnTo>
                    <a:pt x="194" y="691"/>
                  </a:lnTo>
                  <a:lnTo>
                    <a:pt x="196" y="691"/>
                  </a:lnTo>
                  <a:lnTo>
                    <a:pt x="196" y="693"/>
                  </a:lnTo>
                  <a:lnTo>
                    <a:pt x="195" y="693"/>
                  </a:lnTo>
                  <a:lnTo>
                    <a:pt x="195" y="693"/>
                  </a:lnTo>
                  <a:lnTo>
                    <a:pt x="195" y="694"/>
                  </a:lnTo>
                  <a:lnTo>
                    <a:pt x="195" y="695"/>
                  </a:lnTo>
                  <a:lnTo>
                    <a:pt x="195" y="696"/>
                  </a:lnTo>
                  <a:lnTo>
                    <a:pt x="196" y="696"/>
                  </a:lnTo>
                  <a:lnTo>
                    <a:pt x="197" y="696"/>
                  </a:lnTo>
                  <a:lnTo>
                    <a:pt x="197" y="695"/>
                  </a:lnTo>
                  <a:lnTo>
                    <a:pt x="198" y="695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9" y="697"/>
                  </a:lnTo>
                  <a:lnTo>
                    <a:pt x="200" y="697"/>
                  </a:lnTo>
                  <a:lnTo>
                    <a:pt x="201" y="696"/>
                  </a:lnTo>
                  <a:lnTo>
                    <a:pt x="203" y="694"/>
                  </a:lnTo>
                  <a:lnTo>
                    <a:pt x="203" y="694"/>
                  </a:lnTo>
                  <a:lnTo>
                    <a:pt x="204" y="694"/>
                  </a:lnTo>
                  <a:lnTo>
                    <a:pt x="205" y="694"/>
                  </a:lnTo>
                  <a:lnTo>
                    <a:pt x="206" y="695"/>
                  </a:lnTo>
                  <a:lnTo>
                    <a:pt x="207" y="695"/>
                  </a:lnTo>
                  <a:lnTo>
                    <a:pt x="211" y="696"/>
                  </a:lnTo>
                  <a:lnTo>
                    <a:pt x="213" y="697"/>
                  </a:lnTo>
                  <a:lnTo>
                    <a:pt x="213" y="696"/>
                  </a:lnTo>
                  <a:lnTo>
                    <a:pt x="214" y="695"/>
                  </a:lnTo>
                  <a:lnTo>
                    <a:pt x="215" y="695"/>
                  </a:lnTo>
                  <a:lnTo>
                    <a:pt x="216" y="695"/>
                  </a:lnTo>
                  <a:lnTo>
                    <a:pt x="217" y="695"/>
                  </a:lnTo>
                  <a:lnTo>
                    <a:pt x="217" y="696"/>
                  </a:lnTo>
                  <a:lnTo>
                    <a:pt x="218" y="696"/>
                  </a:lnTo>
                  <a:lnTo>
                    <a:pt x="219" y="695"/>
                  </a:lnTo>
                  <a:lnTo>
                    <a:pt x="219" y="694"/>
                  </a:lnTo>
                  <a:lnTo>
                    <a:pt x="219" y="695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9" y="698"/>
                  </a:lnTo>
                  <a:lnTo>
                    <a:pt x="219" y="698"/>
                  </a:lnTo>
                  <a:lnTo>
                    <a:pt x="218" y="698"/>
                  </a:lnTo>
                  <a:lnTo>
                    <a:pt x="217" y="697"/>
                  </a:lnTo>
                  <a:lnTo>
                    <a:pt x="216" y="697"/>
                  </a:lnTo>
                  <a:lnTo>
                    <a:pt x="214" y="697"/>
                  </a:lnTo>
                  <a:lnTo>
                    <a:pt x="213" y="698"/>
                  </a:lnTo>
                  <a:lnTo>
                    <a:pt x="212" y="701"/>
                  </a:lnTo>
                  <a:lnTo>
                    <a:pt x="211" y="700"/>
                  </a:lnTo>
                  <a:lnTo>
                    <a:pt x="210" y="700"/>
                  </a:lnTo>
                  <a:lnTo>
                    <a:pt x="209" y="700"/>
                  </a:lnTo>
                  <a:lnTo>
                    <a:pt x="208" y="700"/>
                  </a:lnTo>
                  <a:lnTo>
                    <a:pt x="207" y="699"/>
                  </a:lnTo>
                  <a:lnTo>
                    <a:pt x="206" y="699"/>
                  </a:lnTo>
                  <a:lnTo>
                    <a:pt x="205" y="698"/>
                  </a:lnTo>
                  <a:lnTo>
                    <a:pt x="204" y="699"/>
                  </a:lnTo>
                  <a:lnTo>
                    <a:pt x="203" y="699"/>
                  </a:lnTo>
                  <a:lnTo>
                    <a:pt x="203" y="700"/>
                  </a:lnTo>
                  <a:lnTo>
                    <a:pt x="202" y="702"/>
                  </a:lnTo>
                  <a:lnTo>
                    <a:pt x="202" y="703"/>
                  </a:lnTo>
                  <a:lnTo>
                    <a:pt x="201" y="704"/>
                  </a:lnTo>
                  <a:lnTo>
                    <a:pt x="201" y="705"/>
                  </a:lnTo>
                  <a:lnTo>
                    <a:pt x="201" y="706"/>
                  </a:lnTo>
                  <a:lnTo>
                    <a:pt x="201" y="707"/>
                  </a:lnTo>
                  <a:lnTo>
                    <a:pt x="200" y="709"/>
                  </a:lnTo>
                  <a:lnTo>
                    <a:pt x="200" y="710"/>
                  </a:lnTo>
                  <a:lnTo>
                    <a:pt x="200" y="711"/>
                  </a:lnTo>
                  <a:lnTo>
                    <a:pt x="202" y="713"/>
                  </a:lnTo>
                  <a:lnTo>
                    <a:pt x="202" y="713"/>
                  </a:lnTo>
                  <a:lnTo>
                    <a:pt x="203" y="713"/>
                  </a:lnTo>
                  <a:lnTo>
                    <a:pt x="203" y="713"/>
                  </a:lnTo>
                  <a:lnTo>
                    <a:pt x="204" y="712"/>
                  </a:lnTo>
                  <a:lnTo>
                    <a:pt x="205" y="711"/>
                  </a:lnTo>
                  <a:lnTo>
                    <a:pt x="205" y="710"/>
                  </a:lnTo>
                  <a:lnTo>
                    <a:pt x="209" y="710"/>
                  </a:lnTo>
                  <a:lnTo>
                    <a:pt x="209" y="709"/>
                  </a:lnTo>
                  <a:lnTo>
                    <a:pt x="210" y="709"/>
                  </a:lnTo>
                  <a:lnTo>
                    <a:pt x="210" y="710"/>
                  </a:lnTo>
                  <a:lnTo>
                    <a:pt x="210" y="711"/>
                  </a:lnTo>
                  <a:lnTo>
                    <a:pt x="209" y="712"/>
                  </a:lnTo>
                  <a:lnTo>
                    <a:pt x="207" y="712"/>
                  </a:lnTo>
                  <a:lnTo>
                    <a:pt x="206" y="712"/>
                  </a:lnTo>
                  <a:lnTo>
                    <a:pt x="205" y="713"/>
                  </a:lnTo>
                  <a:lnTo>
                    <a:pt x="204" y="714"/>
                  </a:lnTo>
                  <a:lnTo>
                    <a:pt x="203" y="715"/>
                  </a:lnTo>
                  <a:lnTo>
                    <a:pt x="203" y="716"/>
                  </a:lnTo>
                  <a:lnTo>
                    <a:pt x="203" y="717"/>
                  </a:lnTo>
                  <a:lnTo>
                    <a:pt x="203" y="720"/>
                  </a:lnTo>
                  <a:lnTo>
                    <a:pt x="203" y="722"/>
                  </a:lnTo>
                  <a:lnTo>
                    <a:pt x="202" y="723"/>
                  </a:lnTo>
                  <a:lnTo>
                    <a:pt x="202" y="724"/>
                  </a:lnTo>
                  <a:lnTo>
                    <a:pt x="202" y="725"/>
                  </a:lnTo>
                  <a:lnTo>
                    <a:pt x="203" y="725"/>
                  </a:lnTo>
                  <a:lnTo>
                    <a:pt x="203" y="725"/>
                  </a:lnTo>
                  <a:lnTo>
                    <a:pt x="205" y="724"/>
                  </a:lnTo>
                  <a:lnTo>
                    <a:pt x="206" y="724"/>
                  </a:lnTo>
                  <a:lnTo>
                    <a:pt x="207" y="725"/>
                  </a:lnTo>
                  <a:lnTo>
                    <a:pt x="208" y="725"/>
                  </a:lnTo>
                  <a:lnTo>
                    <a:pt x="211" y="724"/>
                  </a:lnTo>
                  <a:lnTo>
                    <a:pt x="212" y="724"/>
                  </a:lnTo>
                  <a:lnTo>
                    <a:pt x="214" y="725"/>
                  </a:lnTo>
                  <a:lnTo>
                    <a:pt x="215" y="725"/>
                  </a:lnTo>
                  <a:lnTo>
                    <a:pt x="216" y="724"/>
                  </a:lnTo>
                  <a:lnTo>
                    <a:pt x="217" y="724"/>
                  </a:lnTo>
                  <a:lnTo>
                    <a:pt x="218" y="724"/>
                  </a:lnTo>
                  <a:lnTo>
                    <a:pt x="219" y="724"/>
                  </a:lnTo>
                  <a:lnTo>
                    <a:pt x="221" y="724"/>
                  </a:lnTo>
                  <a:lnTo>
                    <a:pt x="223" y="723"/>
                  </a:lnTo>
                  <a:lnTo>
                    <a:pt x="223" y="723"/>
                  </a:lnTo>
                  <a:lnTo>
                    <a:pt x="224" y="723"/>
                  </a:lnTo>
                  <a:lnTo>
                    <a:pt x="225" y="723"/>
                  </a:lnTo>
                  <a:lnTo>
                    <a:pt x="227" y="722"/>
                  </a:lnTo>
                  <a:lnTo>
                    <a:pt x="229" y="721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3"/>
                  </a:lnTo>
                  <a:lnTo>
                    <a:pt x="227" y="723"/>
                  </a:lnTo>
                  <a:lnTo>
                    <a:pt x="223" y="724"/>
                  </a:lnTo>
                  <a:lnTo>
                    <a:pt x="221" y="725"/>
                  </a:lnTo>
                  <a:lnTo>
                    <a:pt x="220" y="726"/>
                  </a:lnTo>
                  <a:lnTo>
                    <a:pt x="219" y="727"/>
                  </a:lnTo>
                  <a:lnTo>
                    <a:pt x="218" y="727"/>
                  </a:lnTo>
                  <a:lnTo>
                    <a:pt x="217" y="727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4" y="727"/>
                  </a:lnTo>
                  <a:lnTo>
                    <a:pt x="213" y="728"/>
                  </a:lnTo>
                  <a:lnTo>
                    <a:pt x="213" y="729"/>
                  </a:lnTo>
                  <a:lnTo>
                    <a:pt x="212" y="730"/>
                  </a:lnTo>
                  <a:lnTo>
                    <a:pt x="211" y="731"/>
                  </a:lnTo>
                  <a:lnTo>
                    <a:pt x="210" y="731"/>
                  </a:lnTo>
                  <a:lnTo>
                    <a:pt x="209" y="731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5" y="733"/>
                  </a:lnTo>
                  <a:lnTo>
                    <a:pt x="204" y="737"/>
                  </a:lnTo>
                  <a:lnTo>
                    <a:pt x="205" y="737"/>
                  </a:lnTo>
                  <a:lnTo>
                    <a:pt x="208" y="735"/>
                  </a:lnTo>
                  <a:lnTo>
                    <a:pt x="209" y="735"/>
                  </a:lnTo>
                  <a:lnTo>
                    <a:pt x="212" y="734"/>
                  </a:lnTo>
                  <a:lnTo>
                    <a:pt x="212" y="735"/>
                  </a:lnTo>
                  <a:lnTo>
                    <a:pt x="211" y="735"/>
                  </a:lnTo>
                  <a:lnTo>
                    <a:pt x="208" y="737"/>
                  </a:lnTo>
                  <a:lnTo>
                    <a:pt x="206" y="738"/>
                  </a:lnTo>
                  <a:lnTo>
                    <a:pt x="203" y="739"/>
                  </a:lnTo>
                  <a:lnTo>
                    <a:pt x="203" y="739"/>
                  </a:lnTo>
                  <a:lnTo>
                    <a:pt x="203" y="740"/>
                  </a:lnTo>
                  <a:lnTo>
                    <a:pt x="204" y="741"/>
                  </a:lnTo>
                  <a:lnTo>
                    <a:pt x="205" y="740"/>
                  </a:lnTo>
                  <a:lnTo>
                    <a:pt x="206" y="740"/>
                  </a:lnTo>
                  <a:lnTo>
                    <a:pt x="207" y="741"/>
                  </a:lnTo>
                  <a:lnTo>
                    <a:pt x="206" y="741"/>
                  </a:lnTo>
                  <a:lnTo>
                    <a:pt x="204" y="741"/>
                  </a:lnTo>
                  <a:lnTo>
                    <a:pt x="204" y="742"/>
                  </a:lnTo>
                  <a:lnTo>
                    <a:pt x="204" y="743"/>
                  </a:lnTo>
                  <a:lnTo>
                    <a:pt x="204" y="744"/>
                  </a:lnTo>
                  <a:lnTo>
                    <a:pt x="205" y="745"/>
                  </a:lnTo>
                  <a:lnTo>
                    <a:pt x="205" y="746"/>
                  </a:lnTo>
                  <a:lnTo>
                    <a:pt x="206" y="745"/>
                  </a:lnTo>
                  <a:lnTo>
                    <a:pt x="207" y="745"/>
                  </a:lnTo>
                  <a:lnTo>
                    <a:pt x="207" y="746"/>
                  </a:lnTo>
                  <a:lnTo>
                    <a:pt x="208" y="747"/>
                  </a:lnTo>
                  <a:lnTo>
                    <a:pt x="209" y="748"/>
                  </a:lnTo>
                  <a:lnTo>
                    <a:pt x="211" y="748"/>
                  </a:lnTo>
                  <a:lnTo>
                    <a:pt x="211" y="749"/>
                  </a:lnTo>
                  <a:lnTo>
                    <a:pt x="210" y="749"/>
                  </a:lnTo>
                  <a:lnTo>
                    <a:pt x="209" y="750"/>
                  </a:lnTo>
                  <a:lnTo>
                    <a:pt x="206" y="751"/>
                  </a:lnTo>
                  <a:lnTo>
                    <a:pt x="205" y="752"/>
                  </a:lnTo>
                  <a:lnTo>
                    <a:pt x="205" y="753"/>
                  </a:lnTo>
                  <a:lnTo>
                    <a:pt x="206" y="753"/>
                  </a:lnTo>
                  <a:lnTo>
                    <a:pt x="207" y="753"/>
                  </a:lnTo>
                  <a:lnTo>
                    <a:pt x="208" y="753"/>
                  </a:lnTo>
                  <a:lnTo>
                    <a:pt x="208" y="751"/>
                  </a:lnTo>
                  <a:lnTo>
                    <a:pt x="208" y="750"/>
                  </a:lnTo>
                  <a:lnTo>
                    <a:pt x="209" y="750"/>
                  </a:lnTo>
                  <a:lnTo>
                    <a:pt x="210" y="750"/>
                  </a:lnTo>
                  <a:lnTo>
                    <a:pt x="211" y="751"/>
                  </a:lnTo>
                  <a:lnTo>
                    <a:pt x="211" y="752"/>
                  </a:lnTo>
                  <a:lnTo>
                    <a:pt x="210" y="753"/>
                  </a:lnTo>
                  <a:lnTo>
                    <a:pt x="210" y="754"/>
                  </a:lnTo>
                  <a:lnTo>
                    <a:pt x="211" y="753"/>
                  </a:lnTo>
                  <a:lnTo>
                    <a:pt x="211" y="753"/>
                  </a:lnTo>
                  <a:lnTo>
                    <a:pt x="212" y="752"/>
                  </a:lnTo>
                  <a:lnTo>
                    <a:pt x="212" y="753"/>
                  </a:lnTo>
                  <a:lnTo>
                    <a:pt x="214" y="752"/>
                  </a:lnTo>
                  <a:lnTo>
                    <a:pt x="215" y="752"/>
                  </a:lnTo>
                  <a:lnTo>
                    <a:pt x="216" y="755"/>
                  </a:lnTo>
                  <a:lnTo>
                    <a:pt x="216" y="756"/>
                  </a:lnTo>
                  <a:lnTo>
                    <a:pt x="215" y="756"/>
                  </a:lnTo>
                  <a:lnTo>
                    <a:pt x="213" y="756"/>
                  </a:lnTo>
                  <a:lnTo>
                    <a:pt x="213" y="756"/>
                  </a:lnTo>
                  <a:lnTo>
                    <a:pt x="213" y="757"/>
                  </a:lnTo>
                  <a:lnTo>
                    <a:pt x="213" y="757"/>
                  </a:lnTo>
                  <a:lnTo>
                    <a:pt x="213" y="758"/>
                  </a:lnTo>
                  <a:lnTo>
                    <a:pt x="214" y="758"/>
                  </a:lnTo>
                  <a:lnTo>
                    <a:pt x="215" y="758"/>
                  </a:lnTo>
                  <a:lnTo>
                    <a:pt x="215" y="759"/>
                  </a:lnTo>
                  <a:lnTo>
                    <a:pt x="216" y="760"/>
                  </a:lnTo>
                  <a:lnTo>
                    <a:pt x="217" y="759"/>
                  </a:lnTo>
                  <a:lnTo>
                    <a:pt x="218" y="759"/>
                  </a:lnTo>
                  <a:lnTo>
                    <a:pt x="218" y="760"/>
                  </a:lnTo>
                  <a:lnTo>
                    <a:pt x="217" y="761"/>
                  </a:lnTo>
                  <a:lnTo>
                    <a:pt x="216" y="762"/>
                  </a:lnTo>
                  <a:lnTo>
                    <a:pt x="217" y="763"/>
                  </a:lnTo>
                  <a:lnTo>
                    <a:pt x="216" y="765"/>
                  </a:lnTo>
                  <a:lnTo>
                    <a:pt x="216" y="766"/>
                  </a:lnTo>
                  <a:lnTo>
                    <a:pt x="218" y="765"/>
                  </a:lnTo>
                  <a:lnTo>
                    <a:pt x="218" y="767"/>
                  </a:lnTo>
                  <a:lnTo>
                    <a:pt x="218" y="768"/>
                  </a:lnTo>
                  <a:lnTo>
                    <a:pt x="219" y="768"/>
                  </a:lnTo>
                  <a:lnTo>
                    <a:pt x="219" y="767"/>
                  </a:lnTo>
                  <a:lnTo>
                    <a:pt x="219" y="768"/>
                  </a:lnTo>
                  <a:lnTo>
                    <a:pt x="219" y="769"/>
                  </a:lnTo>
                  <a:lnTo>
                    <a:pt x="220" y="770"/>
                  </a:lnTo>
                  <a:lnTo>
                    <a:pt x="221" y="771"/>
                  </a:lnTo>
                  <a:lnTo>
                    <a:pt x="220" y="771"/>
                  </a:lnTo>
                  <a:lnTo>
                    <a:pt x="219" y="772"/>
                  </a:lnTo>
                  <a:lnTo>
                    <a:pt x="219" y="772"/>
                  </a:lnTo>
                  <a:lnTo>
                    <a:pt x="219" y="773"/>
                  </a:lnTo>
                  <a:lnTo>
                    <a:pt x="219" y="774"/>
                  </a:lnTo>
                  <a:lnTo>
                    <a:pt x="219" y="775"/>
                  </a:lnTo>
                  <a:lnTo>
                    <a:pt x="218" y="776"/>
                  </a:lnTo>
                  <a:lnTo>
                    <a:pt x="218" y="777"/>
                  </a:lnTo>
                  <a:lnTo>
                    <a:pt x="219" y="778"/>
                  </a:lnTo>
                  <a:lnTo>
                    <a:pt x="219" y="779"/>
                  </a:lnTo>
                  <a:lnTo>
                    <a:pt x="219" y="780"/>
                  </a:lnTo>
                  <a:lnTo>
                    <a:pt x="218" y="781"/>
                  </a:lnTo>
                  <a:lnTo>
                    <a:pt x="218" y="782"/>
                  </a:lnTo>
                  <a:lnTo>
                    <a:pt x="216" y="784"/>
                  </a:lnTo>
                  <a:lnTo>
                    <a:pt x="215" y="786"/>
                  </a:lnTo>
                  <a:lnTo>
                    <a:pt x="215" y="787"/>
                  </a:lnTo>
                  <a:lnTo>
                    <a:pt x="215" y="789"/>
                  </a:lnTo>
                  <a:lnTo>
                    <a:pt x="214" y="789"/>
                  </a:lnTo>
                  <a:lnTo>
                    <a:pt x="214" y="790"/>
                  </a:lnTo>
                  <a:lnTo>
                    <a:pt x="213" y="790"/>
                  </a:lnTo>
                  <a:lnTo>
                    <a:pt x="213" y="792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2" y="794"/>
                  </a:lnTo>
                  <a:lnTo>
                    <a:pt x="212" y="796"/>
                  </a:lnTo>
                  <a:lnTo>
                    <a:pt x="212" y="797"/>
                  </a:lnTo>
                  <a:lnTo>
                    <a:pt x="212" y="798"/>
                  </a:lnTo>
                  <a:lnTo>
                    <a:pt x="211" y="798"/>
                  </a:lnTo>
                  <a:lnTo>
                    <a:pt x="211" y="801"/>
                  </a:lnTo>
                  <a:lnTo>
                    <a:pt x="210" y="803"/>
                  </a:lnTo>
                  <a:lnTo>
                    <a:pt x="210" y="803"/>
                  </a:lnTo>
                  <a:lnTo>
                    <a:pt x="210" y="806"/>
                  </a:lnTo>
                  <a:lnTo>
                    <a:pt x="210" y="807"/>
                  </a:lnTo>
                  <a:lnTo>
                    <a:pt x="209" y="808"/>
                  </a:lnTo>
                  <a:lnTo>
                    <a:pt x="209" y="809"/>
                  </a:lnTo>
                  <a:lnTo>
                    <a:pt x="208" y="810"/>
                  </a:lnTo>
                  <a:lnTo>
                    <a:pt x="208" y="812"/>
                  </a:lnTo>
                  <a:lnTo>
                    <a:pt x="208" y="813"/>
                  </a:lnTo>
                  <a:lnTo>
                    <a:pt x="207" y="814"/>
                  </a:lnTo>
                  <a:lnTo>
                    <a:pt x="207" y="815"/>
                  </a:lnTo>
                  <a:lnTo>
                    <a:pt x="208" y="816"/>
                  </a:lnTo>
                  <a:lnTo>
                    <a:pt x="208" y="818"/>
                  </a:lnTo>
                  <a:lnTo>
                    <a:pt x="208" y="819"/>
                  </a:lnTo>
                  <a:lnTo>
                    <a:pt x="209" y="819"/>
                  </a:lnTo>
                  <a:lnTo>
                    <a:pt x="211" y="817"/>
                  </a:lnTo>
                  <a:lnTo>
                    <a:pt x="211" y="818"/>
                  </a:lnTo>
                  <a:lnTo>
                    <a:pt x="211" y="819"/>
                  </a:lnTo>
                  <a:lnTo>
                    <a:pt x="210" y="819"/>
                  </a:lnTo>
                  <a:lnTo>
                    <a:pt x="211" y="820"/>
                  </a:lnTo>
                  <a:lnTo>
                    <a:pt x="211" y="821"/>
                  </a:lnTo>
                  <a:lnTo>
                    <a:pt x="211" y="822"/>
                  </a:lnTo>
                  <a:lnTo>
                    <a:pt x="210" y="822"/>
                  </a:lnTo>
                  <a:lnTo>
                    <a:pt x="210" y="821"/>
                  </a:lnTo>
                  <a:lnTo>
                    <a:pt x="209" y="821"/>
                  </a:lnTo>
                  <a:lnTo>
                    <a:pt x="210" y="824"/>
                  </a:lnTo>
                  <a:lnTo>
                    <a:pt x="210" y="826"/>
                  </a:lnTo>
                  <a:lnTo>
                    <a:pt x="210" y="827"/>
                  </a:lnTo>
                  <a:lnTo>
                    <a:pt x="211" y="830"/>
                  </a:lnTo>
                  <a:lnTo>
                    <a:pt x="212" y="831"/>
                  </a:lnTo>
                  <a:lnTo>
                    <a:pt x="212" y="830"/>
                  </a:lnTo>
                  <a:lnTo>
                    <a:pt x="211" y="829"/>
                  </a:lnTo>
                  <a:lnTo>
                    <a:pt x="212" y="829"/>
                  </a:lnTo>
                  <a:lnTo>
                    <a:pt x="212" y="828"/>
                  </a:lnTo>
                  <a:lnTo>
                    <a:pt x="213" y="828"/>
                  </a:lnTo>
                  <a:lnTo>
                    <a:pt x="213" y="829"/>
                  </a:lnTo>
                  <a:lnTo>
                    <a:pt x="213" y="830"/>
                  </a:lnTo>
                  <a:lnTo>
                    <a:pt x="214" y="831"/>
                  </a:lnTo>
                  <a:lnTo>
                    <a:pt x="215" y="830"/>
                  </a:lnTo>
                  <a:lnTo>
                    <a:pt x="216" y="830"/>
                  </a:lnTo>
                  <a:lnTo>
                    <a:pt x="217" y="830"/>
                  </a:lnTo>
                  <a:lnTo>
                    <a:pt x="218" y="830"/>
                  </a:lnTo>
                  <a:lnTo>
                    <a:pt x="213" y="833"/>
                  </a:lnTo>
                  <a:lnTo>
                    <a:pt x="212" y="833"/>
                  </a:lnTo>
                  <a:lnTo>
                    <a:pt x="212" y="833"/>
                  </a:lnTo>
                  <a:lnTo>
                    <a:pt x="212" y="834"/>
                  </a:lnTo>
                  <a:lnTo>
                    <a:pt x="213" y="837"/>
                  </a:lnTo>
                  <a:lnTo>
                    <a:pt x="213" y="837"/>
                  </a:lnTo>
                  <a:lnTo>
                    <a:pt x="213" y="839"/>
                  </a:lnTo>
                  <a:lnTo>
                    <a:pt x="214" y="839"/>
                  </a:lnTo>
                  <a:lnTo>
                    <a:pt x="215" y="840"/>
                  </a:lnTo>
                  <a:lnTo>
                    <a:pt x="216" y="839"/>
                  </a:lnTo>
                  <a:lnTo>
                    <a:pt x="217" y="839"/>
                  </a:lnTo>
                  <a:lnTo>
                    <a:pt x="218" y="840"/>
                  </a:lnTo>
                  <a:lnTo>
                    <a:pt x="219" y="841"/>
                  </a:lnTo>
                  <a:lnTo>
                    <a:pt x="219" y="841"/>
                  </a:lnTo>
                  <a:lnTo>
                    <a:pt x="222" y="841"/>
                  </a:lnTo>
                  <a:lnTo>
                    <a:pt x="223" y="841"/>
                  </a:lnTo>
                  <a:lnTo>
                    <a:pt x="223" y="842"/>
                  </a:lnTo>
                  <a:lnTo>
                    <a:pt x="223" y="843"/>
                  </a:lnTo>
                  <a:lnTo>
                    <a:pt x="224" y="843"/>
                  </a:lnTo>
                  <a:lnTo>
                    <a:pt x="224" y="844"/>
                  </a:lnTo>
                  <a:lnTo>
                    <a:pt x="225" y="845"/>
                  </a:lnTo>
                  <a:lnTo>
                    <a:pt x="224" y="846"/>
                  </a:lnTo>
                  <a:lnTo>
                    <a:pt x="223" y="844"/>
                  </a:lnTo>
                  <a:lnTo>
                    <a:pt x="223" y="842"/>
                  </a:lnTo>
                  <a:lnTo>
                    <a:pt x="222" y="842"/>
                  </a:lnTo>
                  <a:lnTo>
                    <a:pt x="221" y="842"/>
                  </a:lnTo>
                  <a:lnTo>
                    <a:pt x="220" y="842"/>
                  </a:lnTo>
                  <a:lnTo>
                    <a:pt x="219" y="842"/>
                  </a:lnTo>
                  <a:lnTo>
                    <a:pt x="218" y="841"/>
                  </a:lnTo>
                  <a:lnTo>
                    <a:pt x="217" y="840"/>
                  </a:lnTo>
                  <a:lnTo>
                    <a:pt x="216" y="840"/>
                  </a:lnTo>
                  <a:lnTo>
                    <a:pt x="215" y="840"/>
                  </a:lnTo>
                  <a:lnTo>
                    <a:pt x="213" y="840"/>
                  </a:lnTo>
                  <a:lnTo>
                    <a:pt x="213" y="841"/>
                  </a:lnTo>
                  <a:lnTo>
                    <a:pt x="213" y="843"/>
                  </a:lnTo>
                  <a:lnTo>
                    <a:pt x="213" y="846"/>
                  </a:lnTo>
                  <a:lnTo>
                    <a:pt x="213" y="845"/>
                  </a:lnTo>
                  <a:lnTo>
                    <a:pt x="214" y="844"/>
                  </a:lnTo>
                  <a:lnTo>
                    <a:pt x="215" y="843"/>
                  </a:lnTo>
                  <a:lnTo>
                    <a:pt x="215" y="844"/>
                  </a:lnTo>
                  <a:lnTo>
                    <a:pt x="214" y="845"/>
                  </a:lnTo>
                  <a:lnTo>
                    <a:pt x="213" y="848"/>
                  </a:lnTo>
                  <a:lnTo>
                    <a:pt x="213" y="849"/>
                  </a:lnTo>
                  <a:lnTo>
                    <a:pt x="214" y="848"/>
                  </a:lnTo>
                  <a:lnTo>
                    <a:pt x="214" y="847"/>
                  </a:lnTo>
                  <a:lnTo>
                    <a:pt x="215" y="847"/>
                  </a:lnTo>
                  <a:lnTo>
                    <a:pt x="215" y="848"/>
                  </a:lnTo>
                  <a:lnTo>
                    <a:pt x="214" y="848"/>
                  </a:lnTo>
                  <a:lnTo>
                    <a:pt x="214" y="849"/>
                  </a:lnTo>
                  <a:lnTo>
                    <a:pt x="215" y="850"/>
                  </a:lnTo>
                  <a:lnTo>
                    <a:pt x="215" y="851"/>
                  </a:lnTo>
                  <a:lnTo>
                    <a:pt x="215" y="852"/>
                  </a:lnTo>
                  <a:lnTo>
                    <a:pt x="214" y="853"/>
                  </a:lnTo>
                  <a:lnTo>
                    <a:pt x="215" y="853"/>
                  </a:lnTo>
                  <a:lnTo>
                    <a:pt x="215" y="853"/>
                  </a:lnTo>
                  <a:lnTo>
                    <a:pt x="215" y="854"/>
                  </a:lnTo>
                  <a:lnTo>
                    <a:pt x="214" y="854"/>
                  </a:lnTo>
                  <a:lnTo>
                    <a:pt x="214" y="855"/>
                  </a:lnTo>
                  <a:lnTo>
                    <a:pt x="214" y="856"/>
                  </a:lnTo>
                  <a:lnTo>
                    <a:pt x="214" y="857"/>
                  </a:lnTo>
                  <a:lnTo>
                    <a:pt x="213" y="858"/>
                  </a:lnTo>
                  <a:lnTo>
                    <a:pt x="213" y="859"/>
                  </a:lnTo>
                  <a:lnTo>
                    <a:pt x="213" y="859"/>
                  </a:lnTo>
                  <a:lnTo>
                    <a:pt x="214" y="858"/>
                  </a:lnTo>
                  <a:lnTo>
                    <a:pt x="214" y="859"/>
                  </a:lnTo>
                  <a:lnTo>
                    <a:pt x="214" y="859"/>
                  </a:lnTo>
                  <a:lnTo>
                    <a:pt x="214" y="860"/>
                  </a:lnTo>
                  <a:lnTo>
                    <a:pt x="214" y="861"/>
                  </a:lnTo>
                  <a:lnTo>
                    <a:pt x="215" y="860"/>
                  </a:lnTo>
                  <a:lnTo>
                    <a:pt x="215" y="859"/>
                  </a:lnTo>
                  <a:lnTo>
                    <a:pt x="216" y="858"/>
                  </a:lnTo>
                  <a:lnTo>
                    <a:pt x="216" y="857"/>
                  </a:lnTo>
                  <a:lnTo>
                    <a:pt x="217" y="855"/>
                  </a:lnTo>
                  <a:lnTo>
                    <a:pt x="218" y="855"/>
                  </a:lnTo>
                  <a:lnTo>
                    <a:pt x="219" y="856"/>
                  </a:lnTo>
                  <a:lnTo>
                    <a:pt x="220" y="854"/>
                  </a:lnTo>
                  <a:lnTo>
                    <a:pt x="220" y="853"/>
                  </a:lnTo>
                  <a:lnTo>
                    <a:pt x="219" y="853"/>
                  </a:lnTo>
                  <a:lnTo>
                    <a:pt x="220" y="852"/>
                  </a:lnTo>
                  <a:lnTo>
                    <a:pt x="220" y="851"/>
                  </a:lnTo>
                  <a:lnTo>
                    <a:pt x="221" y="850"/>
                  </a:lnTo>
                  <a:lnTo>
                    <a:pt x="222" y="848"/>
                  </a:lnTo>
                  <a:lnTo>
                    <a:pt x="222" y="852"/>
                  </a:lnTo>
                  <a:lnTo>
                    <a:pt x="222" y="853"/>
                  </a:lnTo>
                  <a:lnTo>
                    <a:pt x="223" y="853"/>
                  </a:lnTo>
                  <a:lnTo>
                    <a:pt x="222" y="853"/>
                  </a:lnTo>
                  <a:lnTo>
                    <a:pt x="223" y="854"/>
                  </a:lnTo>
                  <a:lnTo>
                    <a:pt x="222" y="855"/>
                  </a:lnTo>
                  <a:lnTo>
                    <a:pt x="223" y="856"/>
                  </a:lnTo>
                  <a:lnTo>
                    <a:pt x="223" y="855"/>
                  </a:lnTo>
                  <a:lnTo>
                    <a:pt x="224" y="855"/>
                  </a:lnTo>
                  <a:lnTo>
                    <a:pt x="225" y="855"/>
                  </a:lnTo>
                  <a:lnTo>
                    <a:pt x="225" y="856"/>
                  </a:lnTo>
                  <a:lnTo>
                    <a:pt x="223" y="857"/>
                  </a:lnTo>
                  <a:lnTo>
                    <a:pt x="222" y="857"/>
                  </a:lnTo>
                  <a:lnTo>
                    <a:pt x="221" y="858"/>
                  </a:lnTo>
                  <a:lnTo>
                    <a:pt x="223" y="858"/>
                  </a:lnTo>
                  <a:lnTo>
                    <a:pt x="222" y="859"/>
                  </a:lnTo>
                  <a:lnTo>
                    <a:pt x="221" y="859"/>
                  </a:lnTo>
                  <a:lnTo>
                    <a:pt x="220" y="859"/>
                  </a:lnTo>
                  <a:lnTo>
                    <a:pt x="220" y="859"/>
                  </a:lnTo>
                  <a:lnTo>
                    <a:pt x="220" y="860"/>
                  </a:lnTo>
                  <a:lnTo>
                    <a:pt x="219" y="859"/>
                  </a:lnTo>
                  <a:lnTo>
                    <a:pt x="219" y="861"/>
                  </a:lnTo>
                  <a:lnTo>
                    <a:pt x="219" y="862"/>
                  </a:lnTo>
                  <a:lnTo>
                    <a:pt x="220" y="863"/>
                  </a:lnTo>
                  <a:lnTo>
                    <a:pt x="221" y="862"/>
                  </a:lnTo>
                  <a:lnTo>
                    <a:pt x="222" y="862"/>
                  </a:lnTo>
                  <a:lnTo>
                    <a:pt x="222" y="863"/>
                  </a:lnTo>
                  <a:lnTo>
                    <a:pt x="222" y="863"/>
                  </a:lnTo>
                  <a:lnTo>
                    <a:pt x="223" y="864"/>
                  </a:lnTo>
                  <a:lnTo>
                    <a:pt x="223" y="864"/>
                  </a:lnTo>
                  <a:lnTo>
                    <a:pt x="223" y="865"/>
                  </a:lnTo>
                  <a:lnTo>
                    <a:pt x="223" y="866"/>
                  </a:lnTo>
                  <a:lnTo>
                    <a:pt x="223" y="868"/>
                  </a:lnTo>
                  <a:lnTo>
                    <a:pt x="223" y="869"/>
                  </a:lnTo>
                  <a:lnTo>
                    <a:pt x="222" y="869"/>
                  </a:lnTo>
                  <a:lnTo>
                    <a:pt x="222" y="868"/>
                  </a:lnTo>
                  <a:lnTo>
                    <a:pt x="222" y="867"/>
                  </a:lnTo>
                  <a:lnTo>
                    <a:pt x="222" y="866"/>
                  </a:lnTo>
                  <a:lnTo>
                    <a:pt x="220" y="864"/>
                  </a:lnTo>
                  <a:lnTo>
                    <a:pt x="219" y="864"/>
                  </a:lnTo>
                  <a:lnTo>
                    <a:pt x="219" y="865"/>
                  </a:lnTo>
                  <a:lnTo>
                    <a:pt x="219" y="865"/>
                  </a:lnTo>
                  <a:lnTo>
                    <a:pt x="218" y="865"/>
                  </a:lnTo>
                  <a:lnTo>
                    <a:pt x="217" y="865"/>
                  </a:lnTo>
                  <a:lnTo>
                    <a:pt x="217" y="866"/>
                  </a:lnTo>
                  <a:lnTo>
                    <a:pt x="217" y="867"/>
                  </a:lnTo>
                  <a:lnTo>
                    <a:pt x="217" y="870"/>
                  </a:lnTo>
                  <a:lnTo>
                    <a:pt x="217" y="872"/>
                  </a:lnTo>
                  <a:lnTo>
                    <a:pt x="217" y="873"/>
                  </a:lnTo>
                  <a:lnTo>
                    <a:pt x="218" y="873"/>
                  </a:lnTo>
                  <a:lnTo>
                    <a:pt x="219" y="876"/>
                  </a:lnTo>
                  <a:lnTo>
                    <a:pt x="219" y="877"/>
                  </a:lnTo>
                  <a:lnTo>
                    <a:pt x="219" y="878"/>
                  </a:lnTo>
                  <a:lnTo>
                    <a:pt x="221" y="877"/>
                  </a:lnTo>
                  <a:lnTo>
                    <a:pt x="221" y="878"/>
                  </a:lnTo>
                  <a:lnTo>
                    <a:pt x="222" y="878"/>
                  </a:lnTo>
                  <a:lnTo>
                    <a:pt x="222" y="879"/>
                  </a:lnTo>
                  <a:lnTo>
                    <a:pt x="222" y="880"/>
                  </a:lnTo>
                  <a:lnTo>
                    <a:pt x="223" y="881"/>
                  </a:lnTo>
                  <a:lnTo>
                    <a:pt x="223" y="881"/>
                  </a:lnTo>
                  <a:lnTo>
                    <a:pt x="223" y="882"/>
                  </a:lnTo>
                  <a:lnTo>
                    <a:pt x="223" y="881"/>
                  </a:lnTo>
                  <a:lnTo>
                    <a:pt x="221" y="880"/>
                  </a:lnTo>
                  <a:lnTo>
                    <a:pt x="221" y="879"/>
                  </a:lnTo>
                  <a:lnTo>
                    <a:pt x="219" y="879"/>
                  </a:lnTo>
                  <a:lnTo>
                    <a:pt x="219" y="879"/>
                  </a:lnTo>
                  <a:lnTo>
                    <a:pt x="219" y="881"/>
                  </a:lnTo>
                  <a:lnTo>
                    <a:pt x="219" y="881"/>
                  </a:lnTo>
                  <a:lnTo>
                    <a:pt x="219" y="883"/>
                  </a:lnTo>
                  <a:lnTo>
                    <a:pt x="219" y="883"/>
                  </a:lnTo>
                  <a:lnTo>
                    <a:pt x="219" y="884"/>
                  </a:lnTo>
                  <a:lnTo>
                    <a:pt x="219" y="884"/>
                  </a:lnTo>
                  <a:lnTo>
                    <a:pt x="219" y="885"/>
                  </a:lnTo>
                  <a:lnTo>
                    <a:pt x="219" y="886"/>
                  </a:lnTo>
                  <a:lnTo>
                    <a:pt x="219" y="887"/>
                  </a:lnTo>
                  <a:lnTo>
                    <a:pt x="220" y="887"/>
                  </a:lnTo>
                  <a:lnTo>
                    <a:pt x="221" y="888"/>
                  </a:lnTo>
                  <a:lnTo>
                    <a:pt x="222" y="888"/>
                  </a:lnTo>
                  <a:lnTo>
                    <a:pt x="222" y="889"/>
                  </a:lnTo>
                  <a:lnTo>
                    <a:pt x="222" y="890"/>
                  </a:lnTo>
                  <a:lnTo>
                    <a:pt x="223" y="891"/>
                  </a:lnTo>
                  <a:lnTo>
                    <a:pt x="223" y="891"/>
                  </a:lnTo>
                  <a:lnTo>
                    <a:pt x="225" y="891"/>
                  </a:lnTo>
                  <a:lnTo>
                    <a:pt x="226" y="891"/>
                  </a:lnTo>
                  <a:lnTo>
                    <a:pt x="226" y="892"/>
                  </a:lnTo>
                  <a:lnTo>
                    <a:pt x="226" y="893"/>
                  </a:lnTo>
                  <a:lnTo>
                    <a:pt x="226" y="894"/>
                  </a:lnTo>
                  <a:lnTo>
                    <a:pt x="225" y="895"/>
                  </a:lnTo>
                  <a:lnTo>
                    <a:pt x="225" y="894"/>
                  </a:lnTo>
                  <a:lnTo>
                    <a:pt x="226" y="894"/>
                  </a:lnTo>
                  <a:lnTo>
                    <a:pt x="225" y="893"/>
                  </a:lnTo>
                  <a:lnTo>
                    <a:pt x="224" y="893"/>
                  </a:lnTo>
                  <a:lnTo>
                    <a:pt x="223" y="893"/>
                  </a:lnTo>
                  <a:lnTo>
                    <a:pt x="223" y="893"/>
                  </a:lnTo>
                  <a:lnTo>
                    <a:pt x="222" y="893"/>
                  </a:lnTo>
                  <a:lnTo>
                    <a:pt x="221" y="892"/>
                  </a:lnTo>
                  <a:lnTo>
                    <a:pt x="221" y="891"/>
                  </a:lnTo>
                  <a:lnTo>
                    <a:pt x="220" y="891"/>
                  </a:lnTo>
                  <a:lnTo>
                    <a:pt x="220" y="892"/>
                  </a:lnTo>
                  <a:lnTo>
                    <a:pt x="220" y="893"/>
                  </a:lnTo>
                  <a:lnTo>
                    <a:pt x="219" y="893"/>
                  </a:lnTo>
                  <a:lnTo>
                    <a:pt x="221" y="893"/>
                  </a:lnTo>
                  <a:lnTo>
                    <a:pt x="222" y="895"/>
                  </a:lnTo>
                  <a:lnTo>
                    <a:pt x="222" y="899"/>
                  </a:lnTo>
                  <a:lnTo>
                    <a:pt x="222" y="900"/>
                  </a:lnTo>
                  <a:lnTo>
                    <a:pt x="223" y="900"/>
                  </a:lnTo>
                  <a:lnTo>
                    <a:pt x="223" y="901"/>
                  </a:lnTo>
                  <a:lnTo>
                    <a:pt x="222" y="901"/>
                  </a:lnTo>
                  <a:lnTo>
                    <a:pt x="223" y="902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2"/>
                  </a:lnTo>
                  <a:lnTo>
                    <a:pt x="224" y="902"/>
                  </a:lnTo>
                  <a:lnTo>
                    <a:pt x="225" y="902"/>
                  </a:lnTo>
                  <a:lnTo>
                    <a:pt x="225" y="903"/>
                  </a:lnTo>
                  <a:lnTo>
                    <a:pt x="224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4"/>
                  </a:lnTo>
                  <a:lnTo>
                    <a:pt x="224" y="904"/>
                  </a:lnTo>
                  <a:lnTo>
                    <a:pt x="223" y="905"/>
                  </a:lnTo>
                  <a:lnTo>
                    <a:pt x="223" y="906"/>
                  </a:lnTo>
                  <a:lnTo>
                    <a:pt x="226" y="910"/>
                  </a:lnTo>
                  <a:lnTo>
                    <a:pt x="226" y="911"/>
                  </a:lnTo>
                  <a:lnTo>
                    <a:pt x="226" y="913"/>
                  </a:lnTo>
                  <a:lnTo>
                    <a:pt x="227" y="913"/>
                  </a:lnTo>
                  <a:lnTo>
                    <a:pt x="228" y="914"/>
                  </a:lnTo>
                  <a:lnTo>
                    <a:pt x="228" y="916"/>
                  </a:lnTo>
                  <a:lnTo>
                    <a:pt x="229" y="917"/>
                  </a:lnTo>
                  <a:lnTo>
                    <a:pt x="229" y="918"/>
                  </a:lnTo>
                  <a:lnTo>
                    <a:pt x="228" y="918"/>
                  </a:lnTo>
                  <a:lnTo>
                    <a:pt x="228" y="919"/>
                  </a:lnTo>
                  <a:lnTo>
                    <a:pt x="228" y="920"/>
                  </a:lnTo>
                  <a:lnTo>
                    <a:pt x="229" y="921"/>
                  </a:lnTo>
                  <a:lnTo>
                    <a:pt x="229" y="922"/>
                  </a:lnTo>
                  <a:lnTo>
                    <a:pt x="229" y="923"/>
                  </a:lnTo>
                  <a:lnTo>
                    <a:pt x="229" y="923"/>
                  </a:lnTo>
                  <a:lnTo>
                    <a:pt x="230" y="923"/>
                  </a:lnTo>
                  <a:lnTo>
                    <a:pt x="230" y="924"/>
                  </a:lnTo>
                  <a:lnTo>
                    <a:pt x="232" y="924"/>
                  </a:lnTo>
                  <a:lnTo>
                    <a:pt x="233" y="924"/>
                  </a:lnTo>
                  <a:lnTo>
                    <a:pt x="231" y="925"/>
                  </a:lnTo>
                  <a:lnTo>
                    <a:pt x="230" y="925"/>
                  </a:lnTo>
                  <a:lnTo>
                    <a:pt x="229" y="925"/>
                  </a:lnTo>
                  <a:lnTo>
                    <a:pt x="229" y="925"/>
                  </a:lnTo>
                  <a:lnTo>
                    <a:pt x="229" y="926"/>
                  </a:lnTo>
                  <a:lnTo>
                    <a:pt x="231" y="928"/>
                  </a:lnTo>
                  <a:lnTo>
                    <a:pt x="232" y="929"/>
                  </a:lnTo>
                  <a:lnTo>
                    <a:pt x="231" y="930"/>
                  </a:lnTo>
                  <a:lnTo>
                    <a:pt x="232" y="931"/>
                  </a:lnTo>
                  <a:lnTo>
                    <a:pt x="232" y="932"/>
                  </a:lnTo>
                  <a:lnTo>
                    <a:pt x="231" y="933"/>
                  </a:lnTo>
                  <a:lnTo>
                    <a:pt x="231" y="933"/>
                  </a:lnTo>
                  <a:lnTo>
                    <a:pt x="233" y="934"/>
                  </a:lnTo>
                  <a:lnTo>
                    <a:pt x="233" y="935"/>
                  </a:lnTo>
                  <a:lnTo>
                    <a:pt x="234" y="938"/>
                  </a:lnTo>
                  <a:lnTo>
                    <a:pt x="234" y="939"/>
                  </a:lnTo>
                  <a:lnTo>
                    <a:pt x="233" y="939"/>
                  </a:lnTo>
                  <a:lnTo>
                    <a:pt x="233" y="938"/>
                  </a:lnTo>
                  <a:lnTo>
                    <a:pt x="232" y="938"/>
                  </a:lnTo>
                  <a:lnTo>
                    <a:pt x="233" y="939"/>
                  </a:lnTo>
                  <a:lnTo>
                    <a:pt x="233" y="940"/>
                  </a:lnTo>
                  <a:lnTo>
                    <a:pt x="233" y="941"/>
                  </a:lnTo>
                  <a:lnTo>
                    <a:pt x="234" y="942"/>
                  </a:lnTo>
                  <a:lnTo>
                    <a:pt x="234" y="943"/>
                  </a:lnTo>
                  <a:lnTo>
                    <a:pt x="235" y="944"/>
                  </a:lnTo>
                  <a:lnTo>
                    <a:pt x="235" y="945"/>
                  </a:lnTo>
                  <a:lnTo>
                    <a:pt x="235" y="946"/>
                  </a:lnTo>
                  <a:lnTo>
                    <a:pt x="235" y="947"/>
                  </a:lnTo>
                  <a:lnTo>
                    <a:pt x="235" y="947"/>
                  </a:lnTo>
                  <a:lnTo>
                    <a:pt x="236" y="948"/>
                  </a:lnTo>
                  <a:lnTo>
                    <a:pt x="236" y="950"/>
                  </a:lnTo>
                  <a:lnTo>
                    <a:pt x="235" y="951"/>
                  </a:lnTo>
                  <a:lnTo>
                    <a:pt x="235" y="952"/>
                  </a:lnTo>
                  <a:lnTo>
                    <a:pt x="235" y="953"/>
                  </a:lnTo>
                  <a:lnTo>
                    <a:pt x="237" y="953"/>
                  </a:lnTo>
                  <a:lnTo>
                    <a:pt x="236" y="954"/>
                  </a:lnTo>
                  <a:lnTo>
                    <a:pt x="236" y="955"/>
                  </a:lnTo>
                  <a:lnTo>
                    <a:pt x="235" y="955"/>
                  </a:lnTo>
                  <a:lnTo>
                    <a:pt x="236" y="958"/>
                  </a:lnTo>
                  <a:lnTo>
                    <a:pt x="235" y="958"/>
                  </a:lnTo>
                  <a:lnTo>
                    <a:pt x="236" y="960"/>
                  </a:lnTo>
                  <a:lnTo>
                    <a:pt x="236" y="961"/>
                  </a:lnTo>
                  <a:lnTo>
                    <a:pt x="237" y="962"/>
                  </a:lnTo>
                  <a:lnTo>
                    <a:pt x="237" y="963"/>
                  </a:lnTo>
                  <a:lnTo>
                    <a:pt x="237" y="963"/>
                  </a:lnTo>
                  <a:lnTo>
                    <a:pt x="237" y="965"/>
                  </a:lnTo>
                  <a:lnTo>
                    <a:pt x="237" y="966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38" y="969"/>
                  </a:lnTo>
                  <a:lnTo>
                    <a:pt x="238" y="969"/>
                  </a:lnTo>
                  <a:lnTo>
                    <a:pt x="238" y="970"/>
                  </a:lnTo>
                  <a:lnTo>
                    <a:pt x="239" y="970"/>
                  </a:lnTo>
                  <a:lnTo>
                    <a:pt x="240" y="970"/>
                  </a:lnTo>
                  <a:lnTo>
                    <a:pt x="241" y="970"/>
                  </a:lnTo>
                  <a:lnTo>
                    <a:pt x="241" y="971"/>
                  </a:lnTo>
                  <a:lnTo>
                    <a:pt x="241" y="972"/>
                  </a:lnTo>
                  <a:lnTo>
                    <a:pt x="240" y="972"/>
                  </a:lnTo>
                  <a:lnTo>
                    <a:pt x="240" y="971"/>
                  </a:lnTo>
                  <a:lnTo>
                    <a:pt x="240" y="970"/>
                  </a:lnTo>
                  <a:lnTo>
                    <a:pt x="239" y="971"/>
                  </a:lnTo>
                  <a:lnTo>
                    <a:pt x="238" y="971"/>
                  </a:lnTo>
                  <a:lnTo>
                    <a:pt x="238" y="972"/>
                  </a:lnTo>
                  <a:lnTo>
                    <a:pt x="238" y="973"/>
                  </a:lnTo>
                  <a:lnTo>
                    <a:pt x="239" y="973"/>
                  </a:lnTo>
                  <a:lnTo>
                    <a:pt x="240" y="973"/>
                  </a:lnTo>
                  <a:lnTo>
                    <a:pt x="241" y="973"/>
                  </a:lnTo>
                  <a:lnTo>
                    <a:pt x="240" y="974"/>
                  </a:lnTo>
                  <a:lnTo>
                    <a:pt x="240" y="975"/>
                  </a:lnTo>
                  <a:lnTo>
                    <a:pt x="239" y="975"/>
                  </a:lnTo>
                  <a:lnTo>
                    <a:pt x="238" y="974"/>
                  </a:lnTo>
                  <a:lnTo>
                    <a:pt x="238" y="973"/>
                  </a:lnTo>
                  <a:lnTo>
                    <a:pt x="237" y="973"/>
                  </a:lnTo>
                  <a:lnTo>
                    <a:pt x="237" y="974"/>
                  </a:lnTo>
                  <a:lnTo>
                    <a:pt x="237" y="975"/>
                  </a:lnTo>
                  <a:lnTo>
                    <a:pt x="238" y="975"/>
                  </a:lnTo>
                  <a:lnTo>
                    <a:pt x="239" y="978"/>
                  </a:lnTo>
                  <a:lnTo>
                    <a:pt x="239" y="980"/>
                  </a:lnTo>
                  <a:lnTo>
                    <a:pt x="240" y="981"/>
                  </a:lnTo>
                  <a:lnTo>
                    <a:pt x="241" y="981"/>
                  </a:lnTo>
                  <a:lnTo>
                    <a:pt x="241" y="981"/>
                  </a:lnTo>
                  <a:lnTo>
                    <a:pt x="241" y="982"/>
                  </a:lnTo>
                  <a:lnTo>
                    <a:pt x="240" y="982"/>
                  </a:lnTo>
                  <a:lnTo>
                    <a:pt x="240" y="983"/>
                  </a:lnTo>
                  <a:lnTo>
                    <a:pt x="241" y="983"/>
                  </a:lnTo>
                  <a:lnTo>
                    <a:pt x="241" y="984"/>
                  </a:lnTo>
                  <a:lnTo>
                    <a:pt x="242" y="989"/>
                  </a:lnTo>
                  <a:lnTo>
                    <a:pt x="242" y="990"/>
                  </a:lnTo>
                  <a:lnTo>
                    <a:pt x="242" y="991"/>
                  </a:lnTo>
                  <a:lnTo>
                    <a:pt x="243" y="991"/>
                  </a:lnTo>
                  <a:lnTo>
                    <a:pt x="243" y="993"/>
                  </a:lnTo>
                  <a:lnTo>
                    <a:pt x="243" y="994"/>
                  </a:lnTo>
                  <a:lnTo>
                    <a:pt x="243" y="993"/>
                  </a:lnTo>
                  <a:lnTo>
                    <a:pt x="243" y="992"/>
                  </a:lnTo>
                  <a:lnTo>
                    <a:pt x="244" y="991"/>
                  </a:lnTo>
                  <a:lnTo>
                    <a:pt x="245" y="991"/>
                  </a:lnTo>
                  <a:lnTo>
                    <a:pt x="245" y="992"/>
                  </a:lnTo>
                  <a:lnTo>
                    <a:pt x="244" y="992"/>
                  </a:lnTo>
                  <a:lnTo>
                    <a:pt x="244" y="993"/>
                  </a:lnTo>
                  <a:lnTo>
                    <a:pt x="244" y="993"/>
                  </a:lnTo>
                  <a:lnTo>
                    <a:pt x="244" y="996"/>
                  </a:lnTo>
                  <a:lnTo>
                    <a:pt x="243" y="996"/>
                  </a:lnTo>
                  <a:lnTo>
                    <a:pt x="243" y="997"/>
                  </a:lnTo>
                  <a:lnTo>
                    <a:pt x="244" y="998"/>
                  </a:lnTo>
                  <a:lnTo>
                    <a:pt x="245" y="999"/>
                  </a:lnTo>
                  <a:lnTo>
                    <a:pt x="246" y="999"/>
                  </a:lnTo>
                  <a:lnTo>
                    <a:pt x="245" y="1000"/>
                  </a:lnTo>
                  <a:lnTo>
                    <a:pt x="245" y="1001"/>
                  </a:lnTo>
                  <a:lnTo>
                    <a:pt x="246" y="1002"/>
                  </a:lnTo>
                  <a:lnTo>
                    <a:pt x="247" y="1003"/>
                  </a:lnTo>
                  <a:lnTo>
                    <a:pt x="250" y="1005"/>
                  </a:lnTo>
                  <a:lnTo>
                    <a:pt x="251" y="1006"/>
                  </a:lnTo>
                  <a:lnTo>
                    <a:pt x="253" y="1009"/>
                  </a:lnTo>
                  <a:lnTo>
                    <a:pt x="253" y="1011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4" y="1013"/>
                  </a:lnTo>
                  <a:lnTo>
                    <a:pt x="255" y="1013"/>
                  </a:lnTo>
                  <a:lnTo>
                    <a:pt x="255" y="1013"/>
                  </a:lnTo>
                  <a:lnTo>
                    <a:pt x="254" y="1013"/>
                  </a:lnTo>
                  <a:lnTo>
                    <a:pt x="254" y="1014"/>
                  </a:lnTo>
                  <a:lnTo>
                    <a:pt x="255" y="1014"/>
                  </a:lnTo>
                  <a:lnTo>
                    <a:pt x="255" y="1016"/>
                  </a:lnTo>
                  <a:lnTo>
                    <a:pt x="255" y="1017"/>
                  </a:lnTo>
                  <a:lnTo>
                    <a:pt x="256" y="1018"/>
                  </a:lnTo>
                  <a:lnTo>
                    <a:pt x="257" y="1018"/>
                  </a:lnTo>
                  <a:lnTo>
                    <a:pt x="259" y="1017"/>
                  </a:lnTo>
                  <a:lnTo>
                    <a:pt x="260" y="1016"/>
                  </a:lnTo>
                  <a:lnTo>
                    <a:pt x="262" y="1016"/>
                  </a:lnTo>
                  <a:lnTo>
                    <a:pt x="260" y="1017"/>
                  </a:lnTo>
                  <a:lnTo>
                    <a:pt x="258" y="1018"/>
                  </a:lnTo>
                  <a:lnTo>
                    <a:pt x="258" y="1019"/>
                  </a:lnTo>
                  <a:lnTo>
                    <a:pt x="257" y="1019"/>
                  </a:lnTo>
                  <a:lnTo>
                    <a:pt x="257" y="1020"/>
                  </a:lnTo>
                  <a:lnTo>
                    <a:pt x="257" y="1021"/>
                  </a:lnTo>
                  <a:lnTo>
                    <a:pt x="258" y="1022"/>
                  </a:lnTo>
                  <a:lnTo>
                    <a:pt x="258" y="1023"/>
                  </a:lnTo>
                  <a:lnTo>
                    <a:pt x="259" y="1024"/>
                  </a:lnTo>
                  <a:lnTo>
                    <a:pt x="260" y="1024"/>
                  </a:lnTo>
                  <a:lnTo>
                    <a:pt x="263" y="1022"/>
                  </a:lnTo>
                  <a:lnTo>
                    <a:pt x="263" y="1023"/>
                  </a:lnTo>
                  <a:lnTo>
                    <a:pt x="262" y="1024"/>
                  </a:lnTo>
                  <a:lnTo>
                    <a:pt x="261" y="1024"/>
                  </a:lnTo>
                  <a:lnTo>
                    <a:pt x="260" y="1025"/>
                  </a:lnTo>
                  <a:lnTo>
                    <a:pt x="260" y="1026"/>
                  </a:lnTo>
                  <a:lnTo>
                    <a:pt x="260" y="1027"/>
                  </a:lnTo>
                  <a:lnTo>
                    <a:pt x="261" y="1026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5" y="1028"/>
                  </a:lnTo>
                  <a:lnTo>
                    <a:pt x="266" y="1029"/>
                  </a:lnTo>
                  <a:lnTo>
                    <a:pt x="267" y="1030"/>
                  </a:lnTo>
                  <a:lnTo>
                    <a:pt x="267" y="1031"/>
                  </a:lnTo>
                  <a:lnTo>
                    <a:pt x="266" y="1031"/>
                  </a:lnTo>
                  <a:lnTo>
                    <a:pt x="266" y="1030"/>
                  </a:lnTo>
                  <a:lnTo>
                    <a:pt x="265" y="1029"/>
                  </a:lnTo>
                  <a:lnTo>
                    <a:pt x="264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2" y="1029"/>
                  </a:lnTo>
                  <a:lnTo>
                    <a:pt x="259" y="1029"/>
                  </a:lnTo>
                  <a:lnTo>
                    <a:pt x="261" y="1030"/>
                  </a:lnTo>
                  <a:lnTo>
                    <a:pt x="262" y="1031"/>
                  </a:lnTo>
                  <a:lnTo>
                    <a:pt x="263" y="1031"/>
                  </a:lnTo>
                  <a:lnTo>
                    <a:pt x="263" y="1031"/>
                  </a:lnTo>
                  <a:lnTo>
                    <a:pt x="263" y="1032"/>
                  </a:lnTo>
                  <a:lnTo>
                    <a:pt x="266" y="1040"/>
                  </a:lnTo>
                  <a:lnTo>
                    <a:pt x="267" y="1041"/>
                  </a:lnTo>
                  <a:lnTo>
                    <a:pt x="266" y="1042"/>
                  </a:lnTo>
                  <a:lnTo>
                    <a:pt x="265" y="1042"/>
                  </a:lnTo>
                  <a:lnTo>
                    <a:pt x="265" y="1042"/>
                  </a:lnTo>
                  <a:lnTo>
                    <a:pt x="264" y="1044"/>
                  </a:lnTo>
                  <a:lnTo>
                    <a:pt x="267" y="1044"/>
                  </a:lnTo>
                  <a:lnTo>
                    <a:pt x="267" y="1045"/>
                  </a:lnTo>
                  <a:lnTo>
                    <a:pt x="269" y="1047"/>
                  </a:lnTo>
                  <a:lnTo>
                    <a:pt x="269" y="1048"/>
                  </a:lnTo>
                  <a:lnTo>
                    <a:pt x="270" y="1048"/>
                  </a:lnTo>
                  <a:lnTo>
                    <a:pt x="271" y="1048"/>
                  </a:lnTo>
                  <a:lnTo>
                    <a:pt x="271" y="1049"/>
                  </a:lnTo>
                  <a:lnTo>
                    <a:pt x="271" y="1051"/>
                  </a:lnTo>
                  <a:lnTo>
                    <a:pt x="270" y="1052"/>
                  </a:lnTo>
                  <a:lnTo>
                    <a:pt x="271" y="1052"/>
                  </a:lnTo>
                  <a:lnTo>
                    <a:pt x="273" y="1053"/>
                  </a:lnTo>
                  <a:lnTo>
                    <a:pt x="273" y="1053"/>
                  </a:lnTo>
                  <a:lnTo>
                    <a:pt x="273" y="1055"/>
                  </a:lnTo>
                  <a:lnTo>
                    <a:pt x="274" y="1055"/>
                  </a:lnTo>
                  <a:lnTo>
                    <a:pt x="275" y="1055"/>
                  </a:lnTo>
                  <a:lnTo>
                    <a:pt x="276" y="1055"/>
                  </a:lnTo>
                  <a:lnTo>
                    <a:pt x="276" y="1054"/>
                  </a:lnTo>
                  <a:lnTo>
                    <a:pt x="277" y="1054"/>
                  </a:lnTo>
                  <a:lnTo>
                    <a:pt x="278" y="1053"/>
                  </a:lnTo>
                  <a:lnTo>
                    <a:pt x="279" y="1052"/>
                  </a:lnTo>
                  <a:lnTo>
                    <a:pt x="279" y="1053"/>
                  </a:lnTo>
                  <a:lnTo>
                    <a:pt x="280" y="1053"/>
                  </a:lnTo>
                  <a:lnTo>
                    <a:pt x="280" y="1054"/>
                  </a:lnTo>
                  <a:lnTo>
                    <a:pt x="279" y="1054"/>
                  </a:lnTo>
                  <a:lnTo>
                    <a:pt x="278" y="1054"/>
                  </a:lnTo>
                  <a:lnTo>
                    <a:pt x="277" y="1055"/>
                  </a:lnTo>
                  <a:lnTo>
                    <a:pt x="276" y="1056"/>
                  </a:lnTo>
                  <a:lnTo>
                    <a:pt x="276" y="1056"/>
                  </a:lnTo>
                  <a:lnTo>
                    <a:pt x="275" y="1056"/>
                  </a:lnTo>
                  <a:lnTo>
                    <a:pt x="274" y="1056"/>
                  </a:lnTo>
                  <a:lnTo>
                    <a:pt x="274" y="1056"/>
                  </a:lnTo>
                  <a:lnTo>
                    <a:pt x="274" y="1057"/>
                  </a:lnTo>
                  <a:lnTo>
                    <a:pt x="273" y="1056"/>
                  </a:lnTo>
                  <a:lnTo>
                    <a:pt x="273" y="1057"/>
                  </a:lnTo>
                  <a:lnTo>
                    <a:pt x="274" y="1058"/>
                  </a:lnTo>
                  <a:lnTo>
                    <a:pt x="276" y="1059"/>
                  </a:lnTo>
                  <a:lnTo>
                    <a:pt x="276" y="1060"/>
                  </a:lnTo>
                  <a:lnTo>
                    <a:pt x="277" y="1060"/>
                  </a:lnTo>
                  <a:lnTo>
                    <a:pt x="278" y="1061"/>
                  </a:lnTo>
                  <a:lnTo>
                    <a:pt x="279" y="1061"/>
                  </a:lnTo>
                  <a:lnTo>
                    <a:pt x="280" y="1060"/>
                  </a:lnTo>
                  <a:lnTo>
                    <a:pt x="281" y="1061"/>
                  </a:lnTo>
                  <a:lnTo>
                    <a:pt x="282" y="1062"/>
                  </a:lnTo>
                  <a:lnTo>
                    <a:pt x="282" y="1064"/>
                  </a:lnTo>
                  <a:lnTo>
                    <a:pt x="282" y="1065"/>
                  </a:lnTo>
                  <a:lnTo>
                    <a:pt x="282" y="1066"/>
                  </a:lnTo>
                  <a:lnTo>
                    <a:pt x="282" y="1066"/>
                  </a:lnTo>
                  <a:lnTo>
                    <a:pt x="283" y="1066"/>
                  </a:lnTo>
                  <a:lnTo>
                    <a:pt x="284" y="1066"/>
                  </a:lnTo>
                  <a:lnTo>
                    <a:pt x="284" y="1066"/>
                  </a:lnTo>
                  <a:lnTo>
                    <a:pt x="283" y="1067"/>
                  </a:lnTo>
                  <a:lnTo>
                    <a:pt x="282" y="1067"/>
                  </a:lnTo>
                  <a:lnTo>
                    <a:pt x="282" y="1069"/>
                  </a:lnTo>
                  <a:lnTo>
                    <a:pt x="283" y="1070"/>
                  </a:lnTo>
                  <a:lnTo>
                    <a:pt x="283" y="1071"/>
                  </a:lnTo>
                  <a:lnTo>
                    <a:pt x="284" y="1071"/>
                  </a:lnTo>
                  <a:lnTo>
                    <a:pt x="284" y="1071"/>
                  </a:lnTo>
                  <a:lnTo>
                    <a:pt x="284" y="1070"/>
                  </a:lnTo>
                  <a:lnTo>
                    <a:pt x="284" y="1069"/>
                  </a:lnTo>
                  <a:lnTo>
                    <a:pt x="285" y="1068"/>
                  </a:lnTo>
                  <a:lnTo>
                    <a:pt x="285" y="1069"/>
                  </a:lnTo>
                  <a:lnTo>
                    <a:pt x="285" y="1070"/>
                  </a:lnTo>
                  <a:lnTo>
                    <a:pt x="286" y="1070"/>
                  </a:lnTo>
                  <a:lnTo>
                    <a:pt x="285" y="1071"/>
                  </a:lnTo>
                  <a:lnTo>
                    <a:pt x="286" y="1071"/>
                  </a:lnTo>
                  <a:lnTo>
                    <a:pt x="288" y="1072"/>
                  </a:lnTo>
                  <a:lnTo>
                    <a:pt x="287" y="1072"/>
                  </a:lnTo>
                  <a:lnTo>
                    <a:pt x="287" y="1073"/>
                  </a:lnTo>
                  <a:lnTo>
                    <a:pt x="286" y="1073"/>
                  </a:lnTo>
                  <a:lnTo>
                    <a:pt x="286" y="1075"/>
                  </a:lnTo>
                  <a:lnTo>
                    <a:pt x="287" y="1076"/>
                  </a:lnTo>
                  <a:lnTo>
                    <a:pt x="287" y="1077"/>
                  </a:lnTo>
                  <a:lnTo>
                    <a:pt x="287" y="1078"/>
                  </a:lnTo>
                  <a:lnTo>
                    <a:pt x="287" y="1078"/>
                  </a:lnTo>
                  <a:lnTo>
                    <a:pt x="288" y="1079"/>
                  </a:lnTo>
                  <a:lnTo>
                    <a:pt x="288" y="1081"/>
                  </a:lnTo>
                  <a:lnTo>
                    <a:pt x="288" y="1082"/>
                  </a:lnTo>
                  <a:lnTo>
                    <a:pt x="289" y="1082"/>
                  </a:lnTo>
                  <a:lnTo>
                    <a:pt x="292" y="1082"/>
                  </a:lnTo>
                  <a:lnTo>
                    <a:pt x="292" y="1083"/>
                  </a:lnTo>
                  <a:lnTo>
                    <a:pt x="292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9" y="1082"/>
                  </a:lnTo>
                  <a:lnTo>
                    <a:pt x="288" y="1083"/>
                  </a:lnTo>
                  <a:lnTo>
                    <a:pt x="289" y="1084"/>
                  </a:lnTo>
                  <a:lnTo>
                    <a:pt x="290" y="1087"/>
                  </a:lnTo>
                  <a:lnTo>
                    <a:pt x="291" y="1088"/>
                  </a:lnTo>
                  <a:lnTo>
                    <a:pt x="291" y="1091"/>
                  </a:lnTo>
                  <a:lnTo>
                    <a:pt x="292" y="1092"/>
                  </a:lnTo>
                  <a:lnTo>
                    <a:pt x="292" y="1092"/>
                  </a:lnTo>
                  <a:lnTo>
                    <a:pt x="292" y="1093"/>
                  </a:lnTo>
                  <a:lnTo>
                    <a:pt x="292" y="1094"/>
                  </a:lnTo>
                  <a:lnTo>
                    <a:pt x="292" y="1095"/>
                  </a:lnTo>
                  <a:lnTo>
                    <a:pt x="293" y="1097"/>
                  </a:lnTo>
                  <a:lnTo>
                    <a:pt x="294" y="1098"/>
                  </a:lnTo>
                  <a:lnTo>
                    <a:pt x="296" y="1100"/>
                  </a:lnTo>
                  <a:lnTo>
                    <a:pt x="296" y="1101"/>
                  </a:lnTo>
                  <a:lnTo>
                    <a:pt x="297" y="1102"/>
                  </a:lnTo>
                  <a:lnTo>
                    <a:pt x="298" y="1106"/>
                  </a:lnTo>
                  <a:lnTo>
                    <a:pt x="299" y="1110"/>
                  </a:lnTo>
                  <a:lnTo>
                    <a:pt x="300" y="1112"/>
                  </a:lnTo>
                  <a:lnTo>
                    <a:pt x="300" y="1110"/>
                  </a:lnTo>
                  <a:lnTo>
                    <a:pt x="301" y="1109"/>
                  </a:lnTo>
                  <a:lnTo>
                    <a:pt x="302" y="1110"/>
                  </a:lnTo>
                  <a:lnTo>
                    <a:pt x="301" y="1110"/>
                  </a:lnTo>
                  <a:lnTo>
                    <a:pt x="302" y="1111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3" y="1112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1" y="1112"/>
                  </a:lnTo>
                  <a:lnTo>
                    <a:pt x="301" y="1112"/>
                  </a:lnTo>
                  <a:lnTo>
                    <a:pt x="300" y="1112"/>
                  </a:lnTo>
                  <a:lnTo>
                    <a:pt x="300" y="1113"/>
                  </a:lnTo>
                  <a:lnTo>
                    <a:pt x="300" y="1114"/>
                  </a:lnTo>
                  <a:lnTo>
                    <a:pt x="301" y="1117"/>
                  </a:lnTo>
                  <a:lnTo>
                    <a:pt x="301" y="1118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2" y="1125"/>
                  </a:lnTo>
                  <a:lnTo>
                    <a:pt x="302" y="1126"/>
                  </a:lnTo>
                  <a:lnTo>
                    <a:pt x="302" y="1127"/>
                  </a:lnTo>
                  <a:lnTo>
                    <a:pt x="302" y="1130"/>
                  </a:lnTo>
                  <a:lnTo>
                    <a:pt x="303" y="1132"/>
                  </a:lnTo>
                  <a:lnTo>
                    <a:pt x="303" y="1134"/>
                  </a:lnTo>
                  <a:lnTo>
                    <a:pt x="304" y="1135"/>
                  </a:lnTo>
                  <a:lnTo>
                    <a:pt x="304" y="1136"/>
                  </a:lnTo>
                  <a:lnTo>
                    <a:pt x="304" y="1137"/>
                  </a:lnTo>
                  <a:lnTo>
                    <a:pt x="304" y="1138"/>
                  </a:lnTo>
                  <a:lnTo>
                    <a:pt x="305" y="1138"/>
                  </a:lnTo>
                  <a:lnTo>
                    <a:pt x="305" y="1139"/>
                  </a:lnTo>
                  <a:lnTo>
                    <a:pt x="304" y="1141"/>
                  </a:lnTo>
                  <a:lnTo>
                    <a:pt x="306" y="1149"/>
                  </a:lnTo>
                  <a:lnTo>
                    <a:pt x="308" y="1149"/>
                  </a:lnTo>
                  <a:lnTo>
                    <a:pt x="310" y="1148"/>
                  </a:lnTo>
                  <a:lnTo>
                    <a:pt x="312" y="1148"/>
                  </a:lnTo>
                  <a:lnTo>
                    <a:pt x="312" y="1149"/>
                  </a:lnTo>
                  <a:lnTo>
                    <a:pt x="311" y="1149"/>
                  </a:lnTo>
                  <a:lnTo>
                    <a:pt x="310" y="1149"/>
                  </a:lnTo>
                  <a:lnTo>
                    <a:pt x="309" y="1150"/>
                  </a:lnTo>
                  <a:lnTo>
                    <a:pt x="309" y="1151"/>
                  </a:lnTo>
                  <a:lnTo>
                    <a:pt x="308" y="1151"/>
                  </a:lnTo>
                  <a:lnTo>
                    <a:pt x="306" y="1150"/>
                  </a:lnTo>
                  <a:lnTo>
                    <a:pt x="306" y="1151"/>
                  </a:lnTo>
                  <a:lnTo>
                    <a:pt x="307" y="1151"/>
                  </a:lnTo>
                  <a:lnTo>
                    <a:pt x="307" y="1152"/>
                  </a:lnTo>
                  <a:lnTo>
                    <a:pt x="308" y="1152"/>
                  </a:lnTo>
                  <a:lnTo>
                    <a:pt x="308" y="1152"/>
                  </a:lnTo>
                  <a:lnTo>
                    <a:pt x="308" y="1153"/>
                  </a:lnTo>
                  <a:lnTo>
                    <a:pt x="309" y="1154"/>
                  </a:lnTo>
                  <a:lnTo>
                    <a:pt x="309" y="1155"/>
                  </a:lnTo>
                  <a:lnTo>
                    <a:pt x="312" y="1164"/>
                  </a:lnTo>
                  <a:lnTo>
                    <a:pt x="313" y="1166"/>
                  </a:lnTo>
                  <a:lnTo>
                    <a:pt x="314" y="1166"/>
                  </a:lnTo>
                  <a:lnTo>
                    <a:pt x="314" y="1167"/>
                  </a:lnTo>
                  <a:lnTo>
                    <a:pt x="314" y="1168"/>
                  </a:lnTo>
                  <a:lnTo>
                    <a:pt x="315" y="1168"/>
                  </a:lnTo>
                  <a:lnTo>
                    <a:pt x="315" y="1169"/>
                  </a:lnTo>
                  <a:lnTo>
                    <a:pt x="315" y="1170"/>
                  </a:lnTo>
                  <a:lnTo>
                    <a:pt x="319" y="1175"/>
                  </a:lnTo>
                  <a:lnTo>
                    <a:pt x="320" y="1177"/>
                  </a:lnTo>
                  <a:lnTo>
                    <a:pt x="320" y="1178"/>
                  </a:lnTo>
                  <a:lnTo>
                    <a:pt x="320" y="1179"/>
                  </a:lnTo>
                  <a:lnTo>
                    <a:pt x="321" y="1178"/>
                  </a:lnTo>
                  <a:lnTo>
                    <a:pt x="322" y="1178"/>
                  </a:lnTo>
                  <a:lnTo>
                    <a:pt x="321" y="1180"/>
                  </a:lnTo>
                  <a:lnTo>
                    <a:pt x="322" y="1182"/>
                  </a:lnTo>
                  <a:lnTo>
                    <a:pt x="323" y="1186"/>
                  </a:lnTo>
                  <a:lnTo>
                    <a:pt x="323" y="1188"/>
                  </a:lnTo>
                  <a:lnTo>
                    <a:pt x="324" y="1188"/>
                  </a:lnTo>
                  <a:lnTo>
                    <a:pt x="324" y="1189"/>
                  </a:lnTo>
                  <a:lnTo>
                    <a:pt x="325" y="1188"/>
                  </a:lnTo>
                  <a:lnTo>
                    <a:pt x="326" y="1189"/>
                  </a:lnTo>
                  <a:lnTo>
                    <a:pt x="328" y="1191"/>
                  </a:lnTo>
                  <a:lnTo>
                    <a:pt x="327" y="1189"/>
                  </a:lnTo>
                  <a:lnTo>
                    <a:pt x="329" y="1188"/>
                  </a:lnTo>
                  <a:lnTo>
                    <a:pt x="330" y="1188"/>
                  </a:lnTo>
                  <a:lnTo>
                    <a:pt x="330" y="1189"/>
                  </a:lnTo>
                  <a:lnTo>
                    <a:pt x="329" y="1189"/>
                  </a:lnTo>
                  <a:lnTo>
                    <a:pt x="328" y="1189"/>
                  </a:lnTo>
                  <a:lnTo>
                    <a:pt x="328" y="1190"/>
                  </a:lnTo>
                  <a:lnTo>
                    <a:pt x="328" y="1191"/>
                  </a:lnTo>
                  <a:lnTo>
                    <a:pt x="329" y="1192"/>
                  </a:lnTo>
                  <a:lnTo>
                    <a:pt x="330" y="1192"/>
                  </a:lnTo>
                  <a:lnTo>
                    <a:pt x="331" y="1192"/>
                  </a:lnTo>
                  <a:lnTo>
                    <a:pt x="332" y="1192"/>
                  </a:lnTo>
                  <a:lnTo>
                    <a:pt x="332" y="1191"/>
                  </a:lnTo>
                  <a:lnTo>
                    <a:pt x="332" y="1192"/>
                  </a:lnTo>
                  <a:lnTo>
                    <a:pt x="332" y="1192"/>
                  </a:lnTo>
                  <a:lnTo>
                    <a:pt x="333" y="1192"/>
                  </a:lnTo>
                  <a:lnTo>
                    <a:pt x="333" y="1193"/>
                  </a:lnTo>
                  <a:lnTo>
                    <a:pt x="330" y="1192"/>
                  </a:lnTo>
                  <a:lnTo>
                    <a:pt x="329" y="1192"/>
                  </a:lnTo>
                  <a:lnTo>
                    <a:pt x="330" y="1194"/>
                  </a:lnTo>
                  <a:lnTo>
                    <a:pt x="331" y="1195"/>
                  </a:lnTo>
                  <a:lnTo>
                    <a:pt x="331" y="1196"/>
                  </a:lnTo>
                  <a:lnTo>
                    <a:pt x="332" y="1196"/>
                  </a:lnTo>
                  <a:lnTo>
                    <a:pt x="338" y="1202"/>
                  </a:lnTo>
                  <a:lnTo>
                    <a:pt x="339" y="1204"/>
                  </a:lnTo>
                  <a:lnTo>
                    <a:pt x="342" y="1210"/>
                  </a:lnTo>
                  <a:lnTo>
                    <a:pt x="342" y="1211"/>
                  </a:lnTo>
                  <a:lnTo>
                    <a:pt x="342" y="1212"/>
                  </a:lnTo>
                  <a:lnTo>
                    <a:pt x="342" y="1212"/>
                  </a:lnTo>
                  <a:lnTo>
                    <a:pt x="343" y="1213"/>
                  </a:lnTo>
                  <a:lnTo>
                    <a:pt x="343" y="1214"/>
                  </a:lnTo>
                  <a:lnTo>
                    <a:pt x="344" y="1214"/>
                  </a:lnTo>
                  <a:lnTo>
                    <a:pt x="345" y="1214"/>
                  </a:lnTo>
                  <a:lnTo>
                    <a:pt x="346" y="1215"/>
                  </a:lnTo>
                  <a:lnTo>
                    <a:pt x="347" y="1216"/>
                  </a:lnTo>
                  <a:lnTo>
                    <a:pt x="348" y="1219"/>
                  </a:lnTo>
                  <a:lnTo>
                    <a:pt x="349" y="1219"/>
                  </a:lnTo>
                  <a:lnTo>
                    <a:pt x="350" y="1220"/>
                  </a:lnTo>
                  <a:lnTo>
                    <a:pt x="349" y="1220"/>
                  </a:lnTo>
                  <a:lnTo>
                    <a:pt x="349" y="1221"/>
                  </a:lnTo>
                  <a:lnTo>
                    <a:pt x="349" y="1222"/>
                  </a:lnTo>
                  <a:lnTo>
                    <a:pt x="350" y="1222"/>
                  </a:lnTo>
                  <a:lnTo>
                    <a:pt x="352" y="1232"/>
                  </a:lnTo>
                  <a:lnTo>
                    <a:pt x="355" y="1240"/>
                  </a:lnTo>
                  <a:lnTo>
                    <a:pt x="356" y="1243"/>
                  </a:lnTo>
                  <a:lnTo>
                    <a:pt x="356" y="1245"/>
                  </a:lnTo>
                  <a:lnTo>
                    <a:pt x="358" y="1246"/>
                  </a:lnTo>
                  <a:lnTo>
                    <a:pt x="357" y="1247"/>
                  </a:lnTo>
                  <a:lnTo>
                    <a:pt x="357" y="1248"/>
                  </a:lnTo>
                  <a:lnTo>
                    <a:pt x="358" y="1248"/>
                  </a:lnTo>
                  <a:lnTo>
                    <a:pt x="358" y="1249"/>
                  </a:lnTo>
                  <a:lnTo>
                    <a:pt x="358" y="1250"/>
                  </a:lnTo>
                  <a:lnTo>
                    <a:pt x="361" y="1254"/>
                  </a:lnTo>
                  <a:lnTo>
                    <a:pt x="362" y="1256"/>
                  </a:lnTo>
                  <a:lnTo>
                    <a:pt x="362" y="1257"/>
                  </a:lnTo>
                  <a:lnTo>
                    <a:pt x="362" y="1258"/>
                  </a:lnTo>
                  <a:lnTo>
                    <a:pt x="363" y="1259"/>
                  </a:lnTo>
                  <a:lnTo>
                    <a:pt x="363" y="1261"/>
                  </a:lnTo>
                  <a:lnTo>
                    <a:pt x="364" y="1262"/>
                  </a:lnTo>
                  <a:lnTo>
                    <a:pt x="364" y="1262"/>
                  </a:lnTo>
                  <a:lnTo>
                    <a:pt x="366" y="1265"/>
                  </a:lnTo>
                  <a:lnTo>
                    <a:pt x="366" y="1267"/>
                  </a:lnTo>
                  <a:lnTo>
                    <a:pt x="367" y="1272"/>
                  </a:lnTo>
                  <a:lnTo>
                    <a:pt x="368" y="1273"/>
                  </a:lnTo>
                  <a:lnTo>
                    <a:pt x="369" y="1273"/>
                  </a:lnTo>
                  <a:lnTo>
                    <a:pt x="369" y="1274"/>
                  </a:lnTo>
                  <a:lnTo>
                    <a:pt x="370" y="1274"/>
                  </a:lnTo>
                  <a:lnTo>
                    <a:pt x="371" y="1274"/>
                  </a:lnTo>
                  <a:lnTo>
                    <a:pt x="371" y="1273"/>
                  </a:lnTo>
                  <a:lnTo>
                    <a:pt x="371" y="1272"/>
                  </a:lnTo>
                  <a:lnTo>
                    <a:pt x="370" y="1271"/>
                  </a:lnTo>
                  <a:lnTo>
                    <a:pt x="371" y="1271"/>
                  </a:lnTo>
                  <a:lnTo>
                    <a:pt x="371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2" y="1273"/>
                  </a:lnTo>
                  <a:lnTo>
                    <a:pt x="372" y="1274"/>
                  </a:lnTo>
                  <a:lnTo>
                    <a:pt x="369" y="1275"/>
                  </a:lnTo>
                  <a:lnTo>
                    <a:pt x="369" y="1275"/>
                  </a:lnTo>
                  <a:lnTo>
                    <a:pt x="370" y="1276"/>
                  </a:lnTo>
                  <a:lnTo>
                    <a:pt x="370" y="1277"/>
                  </a:lnTo>
                  <a:lnTo>
                    <a:pt x="370" y="1278"/>
                  </a:lnTo>
                  <a:lnTo>
                    <a:pt x="371" y="1282"/>
                  </a:lnTo>
                  <a:lnTo>
                    <a:pt x="372" y="1282"/>
                  </a:lnTo>
                  <a:lnTo>
                    <a:pt x="372" y="1282"/>
                  </a:lnTo>
                  <a:lnTo>
                    <a:pt x="372" y="1280"/>
                  </a:lnTo>
                  <a:lnTo>
                    <a:pt x="372" y="1279"/>
                  </a:lnTo>
                  <a:lnTo>
                    <a:pt x="371" y="1278"/>
                  </a:lnTo>
                  <a:lnTo>
                    <a:pt x="371" y="1277"/>
                  </a:lnTo>
                  <a:lnTo>
                    <a:pt x="371" y="1276"/>
                  </a:lnTo>
                  <a:lnTo>
                    <a:pt x="372" y="1277"/>
                  </a:lnTo>
                  <a:lnTo>
                    <a:pt x="372" y="1278"/>
                  </a:lnTo>
                  <a:lnTo>
                    <a:pt x="372" y="1278"/>
                  </a:lnTo>
                  <a:lnTo>
                    <a:pt x="372" y="1281"/>
                  </a:lnTo>
                  <a:lnTo>
                    <a:pt x="373" y="1282"/>
                  </a:lnTo>
                  <a:lnTo>
                    <a:pt x="372" y="1282"/>
                  </a:lnTo>
                  <a:lnTo>
                    <a:pt x="373" y="1284"/>
                  </a:lnTo>
                  <a:lnTo>
                    <a:pt x="374" y="1285"/>
                  </a:lnTo>
                  <a:lnTo>
                    <a:pt x="374" y="1284"/>
                  </a:lnTo>
                  <a:lnTo>
                    <a:pt x="375" y="1285"/>
                  </a:lnTo>
                  <a:lnTo>
                    <a:pt x="377" y="1287"/>
                  </a:lnTo>
                  <a:lnTo>
                    <a:pt x="377" y="1288"/>
                  </a:lnTo>
                  <a:lnTo>
                    <a:pt x="378" y="1290"/>
                  </a:lnTo>
                  <a:lnTo>
                    <a:pt x="379" y="1291"/>
                  </a:lnTo>
                  <a:lnTo>
                    <a:pt x="379" y="1292"/>
                  </a:lnTo>
                  <a:lnTo>
                    <a:pt x="379" y="1292"/>
                  </a:lnTo>
                  <a:lnTo>
                    <a:pt x="378" y="1292"/>
                  </a:lnTo>
                  <a:lnTo>
                    <a:pt x="378" y="1293"/>
                  </a:lnTo>
                  <a:lnTo>
                    <a:pt x="378" y="1294"/>
                  </a:lnTo>
                  <a:lnTo>
                    <a:pt x="379" y="1294"/>
                  </a:lnTo>
                  <a:lnTo>
                    <a:pt x="379" y="1295"/>
                  </a:lnTo>
                  <a:lnTo>
                    <a:pt x="379" y="1296"/>
                  </a:lnTo>
                  <a:lnTo>
                    <a:pt x="379" y="1297"/>
                  </a:lnTo>
                  <a:lnTo>
                    <a:pt x="380" y="1297"/>
                  </a:lnTo>
                  <a:lnTo>
                    <a:pt x="380" y="1297"/>
                  </a:lnTo>
                  <a:lnTo>
                    <a:pt x="380" y="1300"/>
                  </a:lnTo>
                  <a:lnTo>
                    <a:pt x="380" y="1301"/>
                  </a:lnTo>
                  <a:lnTo>
                    <a:pt x="380" y="1302"/>
                  </a:lnTo>
                  <a:lnTo>
                    <a:pt x="380" y="1302"/>
                  </a:lnTo>
                  <a:lnTo>
                    <a:pt x="380" y="1303"/>
                  </a:lnTo>
                  <a:lnTo>
                    <a:pt x="381" y="1303"/>
                  </a:lnTo>
                  <a:lnTo>
                    <a:pt x="382" y="1303"/>
                  </a:lnTo>
                  <a:lnTo>
                    <a:pt x="382" y="1303"/>
                  </a:lnTo>
                  <a:lnTo>
                    <a:pt x="383" y="1304"/>
                  </a:lnTo>
                  <a:lnTo>
                    <a:pt x="384" y="1304"/>
                  </a:lnTo>
                  <a:lnTo>
                    <a:pt x="382" y="1306"/>
                  </a:lnTo>
                  <a:lnTo>
                    <a:pt x="382" y="1306"/>
                  </a:lnTo>
                  <a:lnTo>
                    <a:pt x="381" y="1306"/>
                  </a:lnTo>
                  <a:lnTo>
                    <a:pt x="378" y="1305"/>
                  </a:lnTo>
                  <a:lnTo>
                    <a:pt x="377" y="1305"/>
                  </a:lnTo>
                  <a:lnTo>
                    <a:pt x="377" y="1304"/>
                  </a:lnTo>
                  <a:lnTo>
                    <a:pt x="378" y="1301"/>
                  </a:lnTo>
                  <a:lnTo>
                    <a:pt x="378" y="1300"/>
                  </a:lnTo>
                  <a:lnTo>
                    <a:pt x="378" y="1299"/>
                  </a:lnTo>
                  <a:lnTo>
                    <a:pt x="379" y="1298"/>
                  </a:lnTo>
                  <a:lnTo>
                    <a:pt x="378" y="1297"/>
                  </a:lnTo>
                  <a:lnTo>
                    <a:pt x="377" y="1297"/>
                  </a:lnTo>
                  <a:lnTo>
                    <a:pt x="377" y="1294"/>
                  </a:lnTo>
                  <a:lnTo>
                    <a:pt x="377" y="1293"/>
                  </a:lnTo>
                  <a:lnTo>
                    <a:pt x="377" y="1292"/>
                  </a:lnTo>
                  <a:lnTo>
                    <a:pt x="377" y="1292"/>
                  </a:lnTo>
                  <a:lnTo>
                    <a:pt x="376" y="1290"/>
                  </a:lnTo>
                  <a:lnTo>
                    <a:pt x="376" y="1289"/>
                  </a:lnTo>
                  <a:lnTo>
                    <a:pt x="375" y="1290"/>
                  </a:lnTo>
                  <a:lnTo>
                    <a:pt x="374" y="1289"/>
                  </a:lnTo>
                  <a:lnTo>
                    <a:pt x="374" y="1290"/>
                  </a:lnTo>
                  <a:lnTo>
                    <a:pt x="374" y="1291"/>
                  </a:lnTo>
                  <a:lnTo>
                    <a:pt x="373" y="1291"/>
                  </a:lnTo>
                  <a:lnTo>
                    <a:pt x="373" y="1290"/>
                  </a:lnTo>
                  <a:lnTo>
                    <a:pt x="373" y="1289"/>
                  </a:lnTo>
                  <a:lnTo>
                    <a:pt x="372" y="1289"/>
                  </a:lnTo>
                  <a:lnTo>
                    <a:pt x="372" y="1288"/>
                  </a:lnTo>
                  <a:lnTo>
                    <a:pt x="372" y="1287"/>
                  </a:lnTo>
                  <a:lnTo>
                    <a:pt x="373" y="1288"/>
                  </a:lnTo>
                  <a:lnTo>
                    <a:pt x="373" y="1287"/>
                  </a:lnTo>
                  <a:lnTo>
                    <a:pt x="373" y="1286"/>
                  </a:lnTo>
                  <a:lnTo>
                    <a:pt x="372" y="1285"/>
                  </a:lnTo>
                  <a:lnTo>
                    <a:pt x="372" y="1284"/>
                  </a:lnTo>
                  <a:lnTo>
                    <a:pt x="372" y="1285"/>
                  </a:lnTo>
                  <a:lnTo>
                    <a:pt x="372" y="1286"/>
                  </a:lnTo>
                  <a:lnTo>
                    <a:pt x="372" y="1288"/>
                  </a:lnTo>
                  <a:lnTo>
                    <a:pt x="372" y="1289"/>
                  </a:lnTo>
                  <a:lnTo>
                    <a:pt x="373" y="1292"/>
                  </a:lnTo>
                  <a:lnTo>
                    <a:pt x="374" y="1299"/>
                  </a:lnTo>
                  <a:lnTo>
                    <a:pt x="373" y="1300"/>
                  </a:lnTo>
                  <a:lnTo>
                    <a:pt x="375" y="1307"/>
                  </a:lnTo>
                  <a:lnTo>
                    <a:pt x="377" y="1314"/>
                  </a:lnTo>
                  <a:lnTo>
                    <a:pt x="381" y="1322"/>
                  </a:lnTo>
                  <a:lnTo>
                    <a:pt x="382" y="1322"/>
                  </a:lnTo>
                  <a:lnTo>
                    <a:pt x="382" y="1322"/>
                  </a:lnTo>
                  <a:lnTo>
                    <a:pt x="382" y="1323"/>
                  </a:lnTo>
                  <a:lnTo>
                    <a:pt x="382" y="1322"/>
                  </a:lnTo>
                  <a:lnTo>
                    <a:pt x="382" y="1324"/>
                  </a:lnTo>
                  <a:lnTo>
                    <a:pt x="383" y="1327"/>
                  </a:lnTo>
                  <a:lnTo>
                    <a:pt x="383" y="1329"/>
                  </a:lnTo>
                  <a:lnTo>
                    <a:pt x="384" y="1330"/>
                  </a:lnTo>
                  <a:lnTo>
                    <a:pt x="384" y="1331"/>
                  </a:lnTo>
                  <a:lnTo>
                    <a:pt x="385" y="1332"/>
                  </a:lnTo>
                  <a:lnTo>
                    <a:pt x="385" y="1331"/>
                  </a:lnTo>
                  <a:lnTo>
                    <a:pt x="386" y="1331"/>
                  </a:lnTo>
                  <a:lnTo>
                    <a:pt x="387" y="1330"/>
                  </a:lnTo>
                  <a:lnTo>
                    <a:pt x="388" y="1330"/>
                  </a:lnTo>
                  <a:lnTo>
                    <a:pt x="389" y="1330"/>
                  </a:lnTo>
                  <a:lnTo>
                    <a:pt x="390" y="1331"/>
                  </a:lnTo>
                  <a:lnTo>
                    <a:pt x="390" y="1330"/>
                  </a:lnTo>
                  <a:lnTo>
                    <a:pt x="391" y="1329"/>
                  </a:lnTo>
                  <a:lnTo>
                    <a:pt x="392" y="1329"/>
                  </a:lnTo>
                  <a:lnTo>
                    <a:pt x="392" y="1330"/>
                  </a:lnTo>
                  <a:lnTo>
                    <a:pt x="391" y="1330"/>
                  </a:lnTo>
                  <a:lnTo>
                    <a:pt x="390" y="1331"/>
                  </a:lnTo>
                  <a:lnTo>
                    <a:pt x="391" y="1331"/>
                  </a:lnTo>
                  <a:lnTo>
                    <a:pt x="392" y="1331"/>
                  </a:lnTo>
                  <a:lnTo>
                    <a:pt x="392" y="1332"/>
                  </a:lnTo>
                  <a:lnTo>
                    <a:pt x="389" y="1331"/>
                  </a:lnTo>
                  <a:lnTo>
                    <a:pt x="388" y="1332"/>
                  </a:lnTo>
                  <a:lnTo>
                    <a:pt x="387" y="1332"/>
                  </a:lnTo>
                  <a:lnTo>
                    <a:pt x="388" y="1333"/>
                  </a:lnTo>
                  <a:lnTo>
                    <a:pt x="389" y="1333"/>
                  </a:lnTo>
                  <a:lnTo>
                    <a:pt x="388" y="1334"/>
                  </a:lnTo>
                  <a:lnTo>
                    <a:pt x="387" y="1334"/>
                  </a:lnTo>
                  <a:lnTo>
                    <a:pt x="387" y="1333"/>
                  </a:lnTo>
                  <a:lnTo>
                    <a:pt x="386" y="1333"/>
                  </a:lnTo>
                  <a:lnTo>
                    <a:pt x="386" y="1335"/>
                  </a:lnTo>
                  <a:lnTo>
                    <a:pt x="391" y="1338"/>
                  </a:lnTo>
                  <a:lnTo>
                    <a:pt x="392" y="1339"/>
                  </a:lnTo>
                  <a:lnTo>
                    <a:pt x="393" y="1342"/>
                  </a:lnTo>
                  <a:lnTo>
                    <a:pt x="394" y="1342"/>
                  </a:lnTo>
                  <a:lnTo>
                    <a:pt x="394" y="1344"/>
                  </a:lnTo>
                  <a:lnTo>
                    <a:pt x="398" y="1348"/>
                  </a:lnTo>
                  <a:lnTo>
                    <a:pt x="399" y="1350"/>
                  </a:lnTo>
                  <a:lnTo>
                    <a:pt x="401" y="1352"/>
                  </a:lnTo>
                  <a:lnTo>
                    <a:pt x="405" y="1358"/>
                  </a:lnTo>
                  <a:lnTo>
                    <a:pt x="406" y="1359"/>
                  </a:lnTo>
                  <a:lnTo>
                    <a:pt x="412" y="1362"/>
                  </a:lnTo>
                  <a:lnTo>
                    <a:pt x="412" y="1363"/>
                  </a:lnTo>
                  <a:lnTo>
                    <a:pt x="417" y="1367"/>
                  </a:lnTo>
                  <a:lnTo>
                    <a:pt x="417" y="1368"/>
                  </a:lnTo>
                  <a:lnTo>
                    <a:pt x="419" y="1368"/>
                  </a:lnTo>
                  <a:lnTo>
                    <a:pt x="420" y="1369"/>
                  </a:lnTo>
                  <a:lnTo>
                    <a:pt x="421" y="1370"/>
                  </a:lnTo>
                  <a:lnTo>
                    <a:pt x="427" y="1372"/>
                  </a:lnTo>
                  <a:lnTo>
                    <a:pt x="431" y="1372"/>
                  </a:lnTo>
                  <a:lnTo>
                    <a:pt x="432" y="1372"/>
                  </a:lnTo>
                  <a:lnTo>
                    <a:pt x="432" y="1371"/>
                  </a:lnTo>
                  <a:lnTo>
                    <a:pt x="434" y="1370"/>
                  </a:lnTo>
                  <a:lnTo>
                    <a:pt x="437" y="1369"/>
                  </a:lnTo>
                  <a:lnTo>
                    <a:pt x="441" y="1368"/>
                  </a:lnTo>
                  <a:lnTo>
                    <a:pt x="441" y="1367"/>
                  </a:lnTo>
                  <a:lnTo>
                    <a:pt x="442" y="1366"/>
                  </a:lnTo>
                  <a:lnTo>
                    <a:pt x="443" y="1365"/>
                  </a:lnTo>
                  <a:lnTo>
                    <a:pt x="452" y="1361"/>
                  </a:lnTo>
                  <a:lnTo>
                    <a:pt x="454" y="1360"/>
                  </a:lnTo>
                  <a:lnTo>
                    <a:pt x="455" y="1360"/>
                  </a:lnTo>
                  <a:lnTo>
                    <a:pt x="456" y="1359"/>
                  </a:lnTo>
                  <a:lnTo>
                    <a:pt x="457" y="1356"/>
                  </a:lnTo>
                  <a:lnTo>
                    <a:pt x="458" y="1354"/>
                  </a:lnTo>
                  <a:lnTo>
                    <a:pt x="459" y="1354"/>
                  </a:lnTo>
                  <a:lnTo>
                    <a:pt x="459" y="1353"/>
                  </a:lnTo>
                  <a:lnTo>
                    <a:pt x="459" y="1348"/>
                  </a:lnTo>
                  <a:lnTo>
                    <a:pt x="459" y="1347"/>
                  </a:lnTo>
                  <a:lnTo>
                    <a:pt x="458" y="1345"/>
                  </a:lnTo>
                  <a:lnTo>
                    <a:pt x="459" y="1345"/>
                  </a:lnTo>
                  <a:lnTo>
                    <a:pt x="459" y="1344"/>
                  </a:lnTo>
                  <a:lnTo>
                    <a:pt x="459" y="1344"/>
                  </a:lnTo>
                  <a:lnTo>
                    <a:pt x="459" y="1343"/>
                  </a:lnTo>
                  <a:lnTo>
                    <a:pt x="460" y="1342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2" y="1341"/>
                  </a:lnTo>
                  <a:lnTo>
                    <a:pt x="461" y="1340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0" y="1341"/>
                  </a:lnTo>
                  <a:lnTo>
                    <a:pt x="460" y="1341"/>
                  </a:lnTo>
                  <a:lnTo>
                    <a:pt x="460" y="1340"/>
                  </a:lnTo>
                  <a:lnTo>
                    <a:pt x="461" y="1336"/>
                  </a:lnTo>
                  <a:lnTo>
                    <a:pt x="461" y="1335"/>
                  </a:lnTo>
                  <a:lnTo>
                    <a:pt x="462" y="1332"/>
                  </a:lnTo>
                  <a:lnTo>
                    <a:pt x="463" y="1332"/>
                  </a:lnTo>
                  <a:lnTo>
                    <a:pt x="470" y="1326"/>
                  </a:lnTo>
                  <a:lnTo>
                    <a:pt x="471" y="1325"/>
                  </a:lnTo>
                  <a:lnTo>
                    <a:pt x="473" y="1324"/>
                  </a:lnTo>
                  <a:lnTo>
                    <a:pt x="475" y="1323"/>
                  </a:lnTo>
                  <a:lnTo>
                    <a:pt x="481" y="1322"/>
                  </a:lnTo>
                  <a:lnTo>
                    <a:pt x="481" y="1322"/>
                  </a:lnTo>
                  <a:lnTo>
                    <a:pt x="482" y="1322"/>
                  </a:lnTo>
                  <a:lnTo>
                    <a:pt x="482" y="1321"/>
                  </a:lnTo>
                  <a:lnTo>
                    <a:pt x="483" y="1321"/>
                  </a:lnTo>
                  <a:lnTo>
                    <a:pt x="486" y="1321"/>
                  </a:lnTo>
                  <a:lnTo>
                    <a:pt x="487" y="1320"/>
                  </a:lnTo>
                  <a:lnTo>
                    <a:pt x="488" y="1319"/>
                  </a:lnTo>
                  <a:lnTo>
                    <a:pt x="490" y="1319"/>
                  </a:lnTo>
                  <a:lnTo>
                    <a:pt x="491" y="1319"/>
                  </a:lnTo>
                  <a:lnTo>
                    <a:pt x="492" y="1319"/>
                  </a:lnTo>
                  <a:lnTo>
                    <a:pt x="493" y="1318"/>
                  </a:lnTo>
                  <a:lnTo>
                    <a:pt x="494" y="1318"/>
                  </a:lnTo>
                  <a:lnTo>
                    <a:pt x="495" y="1318"/>
                  </a:lnTo>
                  <a:lnTo>
                    <a:pt x="496" y="1317"/>
                  </a:lnTo>
                  <a:lnTo>
                    <a:pt x="497" y="1317"/>
                  </a:lnTo>
                  <a:lnTo>
                    <a:pt x="498" y="1317"/>
                  </a:lnTo>
                  <a:lnTo>
                    <a:pt x="500" y="1317"/>
                  </a:lnTo>
                  <a:lnTo>
                    <a:pt x="501" y="1318"/>
                  </a:lnTo>
                  <a:lnTo>
                    <a:pt x="502" y="1318"/>
                  </a:lnTo>
                  <a:lnTo>
                    <a:pt x="502" y="1318"/>
                  </a:lnTo>
                  <a:lnTo>
                    <a:pt x="504" y="1318"/>
                  </a:lnTo>
                  <a:lnTo>
                    <a:pt x="506" y="1317"/>
                  </a:lnTo>
                  <a:lnTo>
                    <a:pt x="507" y="1317"/>
                  </a:lnTo>
                  <a:lnTo>
                    <a:pt x="507" y="1318"/>
                  </a:lnTo>
                  <a:lnTo>
                    <a:pt x="508" y="1318"/>
                  </a:lnTo>
                  <a:lnTo>
                    <a:pt x="509" y="1318"/>
                  </a:lnTo>
                  <a:lnTo>
                    <a:pt x="511" y="1318"/>
                  </a:lnTo>
                  <a:lnTo>
                    <a:pt x="515" y="1319"/>
                  </a:lnTo>
                  <a:lnTo>
                    <a:pt x="515" y="1319"/>
                  </a:lnTo>
                  <a:lnTo>
                    <a:pt x="514" y="1318"/>
                  </a:lnTo>
                  <a:lnTo>
                    <a:pt x="513" y="1317"/>
                  </a:lnTo>
                  <a:lnTo>
                    <a:pt x="514" y="1316"/>
                  </a:lnTo>
                  <a:lnTo>
                    <a:pt x="514" y="1315"/>
                  </a:lnTo>
                  <a:lnTo>
                    <a:pt x="513" y="1315"/>
                  </a:lnTo>
                  <a:lnTo>
                    <a:pt x="512" y="1315"/>
                  </a:lnTo>
                  <a:lnTo>
                    <a:pt x="511" y="1316"/>
                  </a:lnTo>
                  <a:lnTo>
                    <a:pt x="510" y="1316"/>
                  </a:lnTo>
                  <a:lnTo>
                    <a:pt x="503" y="1316"/>
                  </a:lnTo>
                  <a:lnTo>
                    <a:pt x="502" y="1316"/>
                  </a:lnTo>
                  <a:lnTo>
                    <a:pt x="501" y="1315"/>
                  </a:lnTo>
                  <a:lnTo>
                    <a:pt x="497" y="1312"/>
                  </a:lnTo>
                  <a:lnTo>
                    <a:pt x="495" y="1311"/>
                  </a:lnTo>
                  <a:lnTo>
                    <a:pt x="494" y="1309"/>
                  </a:lnTo>
                  <a:lnTo>
                    <a:pt x="494" y="1308"/>
                  </a:lnTo>
                  <a:lnTo>
                    <a:pt x="495" y="1305"/>
                  </a:lnTo>
                  <a:lnTo>
                    <a:pt x="495" y="1303"/>
                  </a:lnTo>
                  <a:lnTo>
                    <a:pt x="496" y="1302"/>
                  </a:lnTo>
                  <a:lnTo>
                    <a:pt x="496" y="1302"/>
                  </a:lnTo>
                  <a:lnTo>
                    <a:pt x="497" y="1301"/>
                  </a:lnTo>
                  <a:lnTo>
                    <a:pt x="497" y="1300"/>
                  </a:lnTo>
                  <a:lnTo>
                    <a:pt x="498" y="1300"/>
                  </a:lnTo>
                  <a:lnTo>
                    <a:pt x="498" y="1299"/>
                  </a:lnTo>
                  <a:lnTo>
                    <a:pt x="498" y="1298"/>
                  </a:lnTo>
                  <a:lnTo>
                    <a:pt x="501" y="1295"/>
                  </a:lnTo>
                  <a:lnTo>
                    <a:pt x="502" y="1293"/>
                  </a:lnTo>
                  <a:lnTo>
                    <a:pt x="502" y="1292"/>
                  </a:lnTo>
                  <a:lnTo>
                    <a:pt x="502" y="1292"/>
                  </a:lnTo>
                  <a:lnTo>
                    <a:pt x="503" y="1290"/>
                  </a:lnTo>
                  <a:lnTo>
                    <a:pt x="504" y="1288"/>
                  </a:lnTo>
                  <a:lnTo>
                    <a:pt x="507" y="1284"/>
                  </a:lnTo>
                  <a:lnTo>
                    <a:pt x="510" y="1282"/>
                  </a:lnTo>
                  <a:lnTo>
                    <a:pt x="511" y="1282"/>
                  </a:lnTo>
                  <a:lnTo>
                    <a:pt x="510" y="1281"/>
                  </a:lnTo>
                  <a:lnTo>
                    <a:pt x="510" y="1279"/>
                  </a:lnTo>
                  <a:lnTo>
                    <a:pt x="509" y="1275"/>
                  </a:lnTo>
                  <a:lnTo>
                    <a:pt x="510" y="1275"/>
                  </a:lnTo>
                  <a:lnTo>
                    <a:pt x="510" y="1274"/>
                  </a:lnTo>
                  <a:lnTo>
                    <a:pt x="511" y="1274"/>
                  </a:lnTo>
                  <a:lnTo>
                    <a:pt x="511" y="1273"/>
                  </a:lnTo>
                  <a:lnTo>
                    <a:pt x="511" y="1272"/>
                  </a:lnTo>
                  <a:lnTo>
                    <a:pt x="511" y="1272"/>
                  </a:lnTo>
                  <a:lnTo>
                    <a:pt x="512" y="1271"/>
                  </a:lnTo>
                  <a:lnTo>
                    <a:pt x="515" y="1269"/>
                  </a:lnTo>
                  <a:lnTo>
                    <a:pt x="516" y="1268"/>
                  </a:lnTo>
                  <a:lnTo>
                    <a:pt x="517" y="1268"/>
                  </a:lnTo>
                  <a:lnTo>
                    <a:pt x="518" y="1268"/>
                  </a:lnTo>
                  <a:lnTo>
                    <a:pt x="519" y="1269"/>
                  </a:lnTo>
                  <a:lnTo>
                    <a:pt x="520" y="1269"/>
                  </a:lnTo>
                  <a:lnTo>
                    <a:pt x="522" y="1269"/>
                  </a:lnTo>
                  <a:lnTo>
                    <a:pt x="523" y="1268"/>
                  </a:lnTo>
                  <a:lnTo>
                    <a:pt x="523" y="1267"/>
                  </a:lnTo>
                  <a:lnTo>
                    <a:pt x="524" y="1268"/>
                  </a:lnTo>
                  <a:lnTo>
                    <a:pt x="525" y="1267"/>
                  </a:lnTo>
                  <a:lnTo>
                    <a:pt x="526" y="1268"/>
                  </a:lnTo>
                  <a:lnTo>
                    <a:pt x="524" y="1269"/>
                  </a:lnTo>
                  <a:lnTo>
                    <a:pt x="524" y="1269"/>
                  </a:lnTo>
                  <a:lnTo>
                    <a:pt x="524" y="1270"/>
                  </a:lnTo>
                  <a:lnTo>
                    <a:pt x="524" y="1270"/>
                  </a:lnTo>
                  <a:lnTo>
                    <a:pt x="533" y="1272"/>
                  </a:lnTo>
                  <a:lnTo>
                    <a:pt x="534" y="1272"/>
                  </a:lnTo>
                  <a:lnTo>
                    <a:pt x="534" y="1271"/>
                  </a:lnTo>
                  <a:lnTo>
                    <a:pt x="533" y="1270"/>
                  </a:lnTo>
                  <a:lnTo>
                    <a:pt x="531" y="1270"/>
                  </a:lnTo>
                  <a:lnTo>
                    <a:pt x="531" y="1270"/>
                  </a:lnTo>
                  <a:lnTo>
                    <a:pt x="530" y="1270"/>
                  </a:lnTo>
                  <a:lnTo>
                    <a:pt x="529" y="1269"/>
                  </a:lnTo>
                  <a:lnTo>
                    <a:pt x="528" y="1269"/>
                  </a:lnTo>
                  <a:lnTo>
                    <a:pt x="527" y="1269"/>
                  </a:lnTo>
                  <a:lnTo>
                    <a:pt x="526" y="1269"/>
                  </a:lnTo>
                  <a:lnTo>
                    <a:pt x="527" y="1268"/>
                  </a:lnTo>
                  <a:lnTo>
                    <a:pt x="533" y="1269"/>
                  </a:lnTo>
                  <a:lnTo>
                    <a:pt x="534" y="1270"/>
                  </a:lnTo>
                  <a:lnTo>
                    <a:pt x="534" y="1271"/>
                  </a:lnTo>
                  <a:lnTo>
                    <a:pt x="535" y="1271"/>
                  </a:lnTo>
                  <a:lnTo>
                    <a:pt x="536" y="1271"/>
                  </a:lnTo>
                  <a:lnTo>
                    <a:pt x="537" y="1271"/>
                  </a:lnTo>
                  <a:lnTo>
                    <a:pt x="538" y="1270"/>
                  </a:lnTo>
                  <a:lnTo>
                    <a:pt x="538" y="1265"/>
                  </a:lnTo>
                  <a:lnTo>
                    <a:pt x="538" y="1257"/>
                  </a:lnTo>
                  <a:lnTo>
                    <a:pt x="538" y="1255"/>
                  </a:lnTo>
                  <a:lnTo>
                    <a:pt x="538" y="1248"/>
                  </a:lnTo>
                  <a:lnTo>
                    <a:pt x="537" y="1245"/>
                  </a:lnTo>
                  <a:lnTo>
                    <a:pt x="537" y="1239"/>
                  </a:lnTo>
                  <a:lnTo>
                    <a:pt x="537" y="1237"/>
                  </a:lnTo>
                  <a:lnTo>
                    <a:pt x="538" y="1236"/>
                  </a:lnTo>
                  <a:lnTo>
                    <a:pt x="538" y="1229"/>
                  </a:lnTo>
                  <a:lnTo>
                    <a:pt x="537" y="1224"/>
                  </a:lnTo>
                  <a:lnTo>
                    <a:pt x="537" y="1221"/>
                  </a:lnTo>
                  <a:lnTo>
                    <a:pt x="537" y="1220"/>
                  </a:lnTo>
                  <a:lnTo>
                    <a:pt x="536" y="1220"/>
                  </a:lnTo>
                  <a:lnTo>
                    <a:pt x="535" y="1220"/>
                  </a:lnTo>
                  <a:lnTo>
                    <a:pt x="534" y="1220"/>
                  </a:lnTo>
                  <a:lnTo>
                    <a:pt x="533" y="1220"/>
                  </a:lnTo>
                  <a:lnTo>
                    <a:pt x="532" y="1221"/>
                  </a:lnTo>
                  <a:lnTo>
                    <a:pt x="531" y="1222"/>
                  </a:lnTo>
                  <a:lnTo>
                    <a:pt x="530" y="1222"/>
                  </a:lnTo>
                  <a:lnTo>
                    <a:pt x="529" y="1222"/>
                  </a:lnTo>
                  <a:lnTo>
                    <a:pt x="530" y="1222"/>
                  </a:lnTo>
                  <a:lnTo>
                    <a:pt x="532" y="1219"/>
                  </a:lnTo>
                  <a:lnTo>
                    <a:pt x="533" y="1219"/>
                  </a:lnTo>
                  <a:lnTo>
                    <a:pt x="534" y="1219"/>
                  </a:lnTo>
                  <a:lnTo>
                    <a:pt x="536" y="1219"/>
                  </a:lnTo>
                  <a:lnTo>
                    <a:pt x="536" y="1218"/>
                  </a:lnTo>
                  <a:lnTo>
                    <a:pt x="536" y="1215"/>
                  </a:lnTo>
                  <a:lnTo>
                    <a:pt x="535" y="1215"/>
                  </a:lnTo>
                  <a:lnTo>
                    <a:pt x="535" y="1216"/>
                  </a:lnTo>
                  <a:lnTo>
                    <a:pt x="534" y="1216"/>
                  </a:lnTo>
                  <a:lnTo>
                    <a:pt x="534" y="1214"/>
                  </a:lnTo>
                  <a:lnTo>
                    <a:pt x="533" y="1211"/>
                  </a:lnTo>
                  <a:lnTo>
                    <a:pt x="532" y="1210"/>
                  </a:lnTo>
                  <a:lnTo>
                    <a:pt x="533" y="1209"/>
                  </a:lnTo>
                  <a:lnTo>
                    <a:pt x="533" y="1207"/>
                  </a:lnTo>
                  <a:lnTo>
                    <a:pt x="533" y="1205"/>
                  </a:lnTo>
                  <a:lnTo>
                    <a:pt x="534" y="1201"/>
                  </a:lnTo>
                  <a:lnTo>
                    <a:pt x="535" y="1200"/>
                  </a:lnTo>
                  <a:lnTo>
                    <a:pt x="535" y="1199"/>
                  </a:lnTo>
                  <a:lnTo>
                    <a:pt x="536" y="1195"/>
                  </a:lnTo>
                  <a:lnTo>
                    <a:pt x="537" y="1192"/>
                  </a:lnTo>
                  <a:lnTo>
                    <a:pt x="538" y="1192"/>
                  </a:lnTo>
                  <a:lnTo>
                    <a:pt x="538" y="1191"/>
                  </a:lnTo>
                  <a:lnTo>
                    <a:pt x="538" y="1189"/>
                  </a:lnTo>
                  <a:lnTo>
                    <a:pt x="538" y="1188"/>
                  </a:lnTo>
                  <a:lnTo>
                    <a:pt x="539" y="1188"/>
                  </a:lnTo>
                  <a:lnTo>
                    <a:pt x="540" y="1187"/>
                  </a:lnTo>
                  <a:lnTo>
                    <a:pt x="541" y="1183"/>
                  </a:lnTo>
                  <a:lnTo>
                    <a:pt x="542" y="1182"/>
                  </a:lnTo>
                  <a:lnTo>
                    <a:pt x="545" y="1178"/>
                  </a:lnTo>
                  <a:lnTo>
                    <a:pt x="543" y="1179"/>
                  </a:lnTo>
                  <a:lnTo>
                    <a:pt x="542" y="1180"/>
                  </a:lnTo>
                  <a:lnTo>
                    <a:pt x="542" y="1179"/>
                  </a:lnTo>
                  <a:lnTo>
                    <a:pt x="545" y="1178"/>
                  </a:lnTo>
                  <a:lnTo>
                    <a:pt x="546" y="1176"/>
                  </a:lnTo>
                  <a:lnTo>
                    <a:pt x="547" y="1173"/>
                  </a:lnTo>
                  <a:lnTo>
                    <a:pt x="548" y="1172"/>
                  </a:lnTo>
                  <a:lnTo>
                    <a:pt x="549" y="1172"/>
                  </a:lnTo>
                  <a:lnTo>
                    <a:pt x="550" y="1171"/>
                  </a:lnTo>
                  <a:lnTo>
                    <a:pt x="550" y="1170"/>
                  </a:lnTo>
                  <a:lnTo>
                    <a:pt x="551" y="1167"/>
                  </a:lnTo>
                  <a:lnTo>
                    <a:pt x="552" y="1165"/>
                  </a:lnTo>
                  <a:lnTo>
                    <a:pt x="552" y="1164"/>
                  </a:lnTo>
                  <a:lnTo>
                    <a:pt x="552" y="1163"/>
                  </a:lnTo>
                  <a:lnTo>
                    <a:pt x="553" y="1161"/>
                  </a:lnTo>
                  <a:lnTo>
                    <a:pt x="553" y="1160"/>
                  </a:lnTo>
                  <a:lnTo>
                    <a:pt x="554" y="1159"/>
                  </a:lnTo>
                  <a:lnTo>
                    <a:pt x="555" y="1158"/>
                  </a:lnTo>
                  <a:lnTo>
                    <a:pt x="555" y="1156"/>
                  </a:lnTo>
                  <a:lnTo>
                    <a:pt x="556" y="1153"/>
                  </a:lnTo>
                  <a:lnTo>
                    <a:pt x="556" y="1150"/>
                  </a:lnTo>
                  <a:lnTo>
                    <a:pt x="557" y="1144"/>
                  </a:lnTo>
                  <a:lnTo>
                    <a:pt x="557" y="1142"/>
                  </a:lnTo>
                  <a:lnTo>
                    <a:pt x="558" y="1140"/>
                  </a:lnTo>
                  <a:lnTo>
                    <a:pt x="558" y="1139"/>
                  </a:lnTo>
                  <a:lnTo>
                    <a:pt x="559" y="1138"/>
                  </a:lnTo>
                  <a:lnTo>
                    <a:pt x="559" y="1136"/>
                  </a:lnTo>
                  <a:lnTo>
                    <a:pt x="559" y="1135"/>
                  </a:lnTo>
                  <a:lnTo>
                    <a:pt x="560" y="1134"/>
                  </a:lnTo>
                  <a:lnTo>
                    <a:pt x="560" y="1133"/>
                  </a:lnTo>
                  <a:lnTo>
                    <a:pt x="560" y="1132"/>
                  </a:lnTo>
                  <a:lnTo>
                    <a:pt x="559" y="1132"/>
                  </a:lnTo>
                  <a:lnTo>
                    <a:pt x="559" y="1132"/>
                  </a:lnTo>
                  <a:lnTo>
                    <a:pt x="559" y="1131"/>
                  </a:lnTo>
                  <a:lnTo>
                    <a:pt x="560" y="1131"/>
                  </a:lnTo>
                  <a:lnTo>
                    <a:pt x="560" y="1130"/>
                  </a:lnTo>
                  <a:lnTo>
                    <a:pt x="561" y="1127"/>
                  </a:lnTo>
                  <a:lnTo>
                    <a:pt x="561" y="1126"/>
                  </a:lnTo>
                  <a:lnTo>
                    <a:pt x="561" y="1124"/>
                  </a:lnTo>
                  <a:lnTo>
                    <a:pt x="560" y="1122"/>
                  </a:lnTo>
                  <a:lnTo>
                    <a:pt x="560" y="1122"/>
                  </a:lnTo>
                  <a:lnTo>
                    <a:pt x="559" y="1122"/>
                  </a:lnTo>
                  <a:lnTo>
                    <a:pt x="559" y="1122"/>
                  </a:lnTo>
                  <a:lnTo>
                    <a:pt x="558" y="1122"/>
                  </a:lnTo>
                  <a:lnTo>
                    <a:pt x="557" y="1122"/>
                  </a:lnTo>
                  <a:lnTo>
                    <a:pt x="556" y="1122"/>
                  </a:lnTo>
                  <a:lnTo>
                    <a:pt x="556" y="1121"/>
                  </a:lnTo>
                  <a:lnTo>
                    <a:pt x="555" y="1121"/>
                  </a:lnTo>
                  <a:lnTo>
                    <a:pt x="554" y="1120"/>
                  </a:lnTo>
                  <a:lnTo>
                    <a:pt x="552" y="1120"/>
                  </a:lnTo>
                  <a:lnTo>
                    <a:pt x="551" y="1120"/>
                  </a:lnTo>
                  <a:lnTo>
                    <a:pt x="550" y="1120"/>
                  </a:lnTo>
                  <a:lnTo>
                    <a:pt x="550" y="1119"/>
                  </a:lnTo>
                  <a:lnTo>
                    <a:pt x="549" y="1119"/>
                  </a:lnTo>
                  <a:lnTo>
                    <a:pt x="549" y="1117"/>
                  </a:lnTo>
                  <a:lnTo>
                    <a:pt x="547" y="1115"/>
                  </a:lnTo>
                  <a:lnTo>
                    <a:pt x="546" y="1114"/>
                  </a:lnTo>
                  <a:lnTo>
                    <a:pt x="546" y="1113"/>
                  </a:lnTo>
                  <a:lnTo>
                    <a:pt x="547" y="1112"/>
                  </a:lnTo>
                  <a:lnTo>
                    <a:pt x="548" y="1112"/>
                  </a:lnTo>
                  <a:lnTo>
                    <a:pt x="548" y="1111"/>
                  </a:lnTo>
                  <a:lnTo>
                    <a:pt x="548" y="1110"/>
                  </a:lnTo>
                  <a:lnTo>
                    <a:pt x="549" y="1110"/>
                  </a:lnTo>
                  <a:lnTo>
                    <a:pt x="549" y="1111"/>
                  </a:lnTo>
                  <a:lnTo>
                    <a:pt x="550" y="1111"/>
                  </a:lnTo>
                  <a:lnTo>
                    <a:pt x="550" y="1112"/>
                  </a:lnTo>
                  <a:lnTo>
                    <a:pt x="550" y="1112"/>
                  </a:lnTo>
                  <a:lnTo>
                    <a:pt x="550" y="1113"/>
                  </a:lnTo>
                  <a:lnTo>
                    <a:pt x="551" y="1113"/>
                  </a:lnTo>
                  <a:lnTo>
                    <a:pt x="551" y="1112"/>
                  </a:lnTo>
                  <a:lnTo>
                    <a:pt x="551" y="1108"/>
                  </a:lnTo>
                  <a:lnTo>
                    <a:pt x="551" y="1109"/>
                  </a:lnTo>
                  <a:lnTo>
                    <a:pt x="552" y="1111"/>
                  </a:lnTo>
                  <a:lnTo>
                    <a:pt x="553" y="1112"/>
                  </a:lnTo>
                  <a:lnTo>
                    <a:pt x="555" y="1114"/>
                  </a:lnTo>
                  <a:lnTo>
                    <a:pt x="557" y="1119"/>
                  </a:lnTo>
                  <a:lnTo>
                    <a:pt x="559" y="1122"/>
                  </a:lnTo>
                  <a:lnTo>
                    <a:pt x="559" y="1121"/>
                  </a:lnTo>
                  <a:lnTo>
                    <a:pt x="558" y="1118"/>
                  </a:lnTo>
                  <a:lnTo>
                    <a:pt x="556" y="1114"/>
                  </a:lnTo>
                  <a:lnTo>
                    <a:pt x="555" y="1112"/>
                  </a:lnTo>
                  <a:lnTo>
                    <a:pt x="554" y="1111"/>
                  </a:lnTo>
                  <a:lnTo>
                    <a:pt x="554" y="1110"/>
                  </a:lnTo>
                  <a:lnTo>
                    <a:pt x="554" y="1108"/>
                  </a:lnTo>
                  <a:lnTo>
                    <a:pt x="555" y="1107"/>
                  </a:lnTo>
                  <a:lnTo>
                    <a:pt x="556" y="1104"/>
                  </a:lnTo>
                  <a:lnTo>
                    <a:pt x="555" y="1102"/>
                  </a:lnTo>
                  <a:lnTo>
                    <a:pt x="551" y="1096"/>
                  </a:lnTo>
                  <a:lnTo>
                    <a:pt x="551" y="1094"/>
                  </a:lnTo>
                  <a:lnTo>
                    <a:pt x="550" y="1088"/>
                  </a:lnTo>
                  <a:lnTo>
                    <a:pt x="550" y="1086"/>
                  </a:lnTo>
                  <a:lnTo>
                    <a:pt x="551" y="1084"/>
                  </a:lnTo>
                  <a:lnTo>
                    <a:pt x="550" y="1083"/>
                  </a:lnTo>
                  <a:lnTo>
                    <a:pt x="549" y="1084"/>
                  </a:lnTo>
                  <a:lnTo>
                    <a:pt x="548" y="1085"/>
                  </a:lnTo>
                  <a:lnTo>
                    <a:pt x="547" y="1085"/>
                  </a:lnTo>
                  <a:lnTo>
                    <a:pt x="546" y="1086"/>
                  </a:lnTo>
                  <a:lnTo>
                    <a:pt x="546" y="1085"/>
                  </a:lnTo>
                  <a:lnTo>
                    <a:pt x="546" y="1084"/>
                  </a:lnTo>
                  <a:lnTo>
                    <a:pt x="547" y="1084"/>
                  </a:lnTo>
                  <a:lnTo>
                    <a:pt x="548" y="1083"/>
                  </a:lnTo>
                  <a:lnTo>
                    <a:pt x="549" y="1083"/>
                  </a:lnTo>
                  <a:lnTo>
                    <a:pt x="550" y="1082"/>
                  </a:lnTo>
                  <a:lnTo>
                    <a:pt x="551" y="1082"/>
                  </a:lnTo>
                  <a:lnTo>
                    <a:pt x="551" y="1080"/>
                  </a:lnTo>
                  <a:lnTo>
                    <a:pt x="552" y="1079"/>
                  </a:lnTo>
                  <a:lnTo>
                    <a:pt x="552" y="1077"/>
                  </a:lnTo>
                  <a:lnTo>
                    <a:pt x="552" y="1073"/>
                  </a:lnTo>
                  <a:lnTo>
                    <a:pt x="552" y="1071"/>
                  </a:lnTo>
                  <a:lnTo>
                    <a:pt x="553" y="1070"/>
                  </a:lnTo>
                  <a:lnTo>
                    <a:pt x="553" y="1069"/>
                  </a:lnTo>
                  <a:lnTo>
                    <a:pt x="553" y="1068"/>
                  </a:lnTo>
                  <a:lnTo>
                    <a:pt x="552" y="1068"/>
                  </a:lnTo>
                  <a:lnTo>
                    <a:pt x="551" y="1069"/>
                  </a:lnTo>
                  <a:lnTo>
                    <a:pt x="551" y="1069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2" y="1067"/>
                  </a:lnTo>
                  <a:lnTo>
                    <a:pt x="552" y="1066"/>
                  </a:lnTo>
                  <a:lnTo>
                    <a:pt x="551" y="1065"/>
                  </a:lnTo>
                  <a:lnTo>
                    <a:pt x="551" y="1063"/>
                  </a:lnTo>
                  <a:lnTo>
                    <a:pt x="551" y="1063"/>
                  </a:lnTo>
                  <a:lnTo>
                    <a:pt x="550" y="1062"/>
                  </a:lnTo>
                  <a:lnTo>
                    <a:pt x="550" y="1062"/>
                  </a:lnTo>
                  <a:lnTo>
                    <a:pt x="549" y="1062"/>
                  </a:lnTo>
                  <a:lnTo>
                    <a:pt x="549" y="1059"/>
                  </a:lnTo>
                  <a:lnTo>
                    <a:pt x="547" y="1052"/>
                  </a:lnTo>
                  <a:lnTo>
                    <a:pt x="547" y="1051"/>
                  </a:lnTo>
                  <a:lnTo>
                    <a:pt x="547" y="1049"/>
                  </a:lnTo>
                  <a:lnTo>
                    <a:pt x="546" y="1047"/>
                  </a:lnTo>
                  <a:lnTo>
                    <a:pt x="546" y="1043"/>
                  </a:lnTo>
                  <a:lnTo>
                    <a:pt x="548" y="1038"/>
                  </a:lnTo>
                  <a:lnTo>
                    <a:pt x="548" y="1034"/>
                  </a:lnTo>
                  <a:lnTo>
                    <a:pt x="548" y="1033"/>
                  </a:lnTo>
                  <a:lnTo>
                    <a:pt x="550" y="1031"/>
                  </a:lnTo>
                  <a:lnTo>
                    <a:pt x="550" y="1030"/>
                  </a:lnTo>
                  <a:lnTo>
                    <a:pt x="551" y="1029"/>
                  </a:lnTo>
                  <a:lnTo>
                    <a:pt x="552" y="1027"/>
                  </a:lnTo>
                  <a:lnTo>
                    <a:pt x="552" y="1026"/>
                  </a:lnTo>
                  <a:lnTo>
                    <a:pt x="553" y="1025"/>
                  </a:lnTo>
                  <a:lnTo>
                    <a:pt x="554" y="1024"/>
                  </a:lnTo>
                  <a:lnTo>
                    <a:pt x="553" y="1024"/>
                  </a:lnTo>
                  <a:lnTo>
                    <a:pt x="553" y="1023"/>
                  </a:lnTo>
                  <a:lnTo>
                    <a:pt x="554" y="1022"/>
                  </a:lnTo>
                  <a:lnTo>
                    <a:pt x="554" y="1021"/>
                  </a:lnTo>
                  <a:lnTo>
                    <a:pt x="556" y="1015"/>
                  </a:lnTo>
                  <a:lnTo>
                    <a:pt x="557" y="1014"/>
                  </a:lnTo>
                  <a:lnTo>
                    <a:pt x="561" y="1012"/>
                  </a:lnTo>
                  <a:lnTo>
                    <a:pt x="562" y="1011"/>
                  </a:lnTo>
                  <a:lnTo>
                    <a:pt x="564" y="1010"/>
                  </a:lnTo>
                  <a:lnTo>
                    <a:pt x="565" y="1010"/>
                  </a:lnTo>
                  <a:lnTo>
                    <a:pt x="566" y="1009"/>
                  </a:lnTo>
                  <a:lnTo>
                    <a:pt x="566" y="1008"/>
                  </a:lnTo>
                  <a:lnTo>
                    <a:pt x="567" y="1008"/>
                  </a:lnTo>
                  <a:lnTo>
                    <a:pt x="568" y="1007"/>
                  </a:lnTo>
                  <a:lnTo>
                    <a:pt x="569" y="1007"/>
                  </a:lnTo>
                  <a:lnTo>
                    <a:pt x="570" y="1006"/>
                  </a:lnTo>
                  <a:lnTo>
                    <a:pt x="571" y="1007"/>
                  </a:lnTo>
                  <a:lnTo>
                    <a:pt x="571" y="1006"/>
                  </a:lnTo>
                  <a:lnTo>
                    <a:pt x="571" y="1006"/>
                  </a:lnTo>
                  <a:lnTo>
                    <a:pt x="572" y="1006"/>
                  </a:lnTo>
                  <a:lnTo>
                    <a:pt x="574" y="1005"/>
                  </a:lnTo>
                  <a:lnTo>
                    <a:pt x="575" y="1004"/>
                  </a:lnTo>
                  <a:lnTo>
                    <a:pt x="575" y="1005"/>
                  </a:lnTo>
                  <a:lnTo>
                    <a:pt x="576" y="1005"/>
                  </a:lnTo>
                  <a:lnTo>
                    <a:pt x="578" y="1005"/>
                  </a:lnTo>
                  <a:lnTo>
                    <a:pt x="579" y="1005"/>
                  </a:lnTo>
                  <a:lnTo>
                    <a:pt x="580" y="1006"/>
                  </a:lnTo>
                  <a:lnTo>
                    <a:pt x="581" y="1008"/>
                  </a:lnTo>
                  <a:lnTo>
                    <a:pt x="581" y="1010"/>
                  </a:lnTo>
                  <a:lnTo>
                    <a:pt x="581" y="1013"/>
                  </a:lnTo>
                  <a:lnTo>
                    <a:pt x="582" y="1013"/>
                  </a:lnTo>
                  <a:lnTo>
                    <a:pt x="582" y="1013"/>
                  </a:lnTo>
                  <a:lnTo>
                    <a:pt x="584" y="1009"/>
                  </a:lnTo>
                  <a:lnTo>
                    <a:pt x="585" y="1005"/>
                  </a:lnTo>
                  <a:lnTo>
                    <a:pt x="586" y="1003"/>
                  </a:lnTo>
                  <a:lnTo>
                    <a:pt x="585" y="1002"/>
                  </a:lnTo>
                  <a:lnTo>
                    <a:pt x="585" y="1000"/>
                  </a:lnTo>
                  <a:lnTo>
                    <a:pt x="586" y="1000"/>
                  </a:lnTo>
                  <a:lnTo>
                    <a:pt x="585" y="999"/>
                  </a:lnTo>
                  <a:lnTo>
                    <a:pt x="586" y="999"/>
                  </a:lnTo>
                  <a:lnTo>
                    <a:pt x="586" y="1000"/>
                  </a:lnTo>
                  <a:lnTo>
                    <a:pt x="586" y="1001"/>
                  </a:lnTo>
                  <a:lnTo>
                    <a:pt x="586" y="1002"/>
                  </a:lnTo>
                  <a:lnTo>
                    <a:pt x="586" y="1003"/>
                  </a:lnTo>
                  <a:lnTo>
                    <a:pt x="586" y="1005"/>
                  </a:lnTo>
                  <a:lnTo>
                    <a:pt x="586" y="1006"/>
                  </a:lnTo>
                  <a:lnTo>
                    <a:pt x="586" y="1007"/>
                  </a:lnTo>
                  <a:lnTo>
                    <a:pt x="587" y="1008"/>
                  </a:lnTo>
                  <a:lnTo>
                    <a:pt x="588" y="1009"/>
                  </a:lnTo>
                  <a:lnTo>
                    <a:pt x="590" y="1010"/>
                  </a:lnTo>
                  <a:lnTo>
                    <a:pt x="590" y="1011"/>
                  </a:lnTo>
                  <a:lnTo>
                    <a:pt x="590" y="1011"/>
                  </a:lnTo>
                  <a:lnTo>
                    <a:pt x="590" y="1012"/>
                  </a:lnTo>
                  <a:lnTo>
                    <a:pt x="590" y="1012"/>
                  </a:lnTo>
                  <a:lnTo>
                    <a:pt x="590" y="1011"/>
                  </a:lnTo>
                  <a:lnTo>
                    <a:pt x="590" y="1010"/>
                  </a:lnTo>
                  <a:lnTo>
                    <a:pt x="590" y="1009"/>
                  </a:lnTo>
                  <a:lnTo>
                    <a:pt x="590" y="1009"/>
                  </a:lnTo>
                  <a:lnTo>
                    <a:pt x="590" y="1008"/>
                  </a:lnTo>
                  <a:lnTo>
                    <a:pt x="591" y="1006"/>
                  </a:lnTo>
                  <a:lnTo>
                    <a:pt x="591" y="1005"/>
                  </a:lnTo>
                  <a:lnTo>
                    <a:pt x="594" y="1004"/>
                  </a:lnTo>
                  <a:lnTo>
                    <a:pt x="596" y="1002"/>
                  </a:lnTo>
                  <a:lnTo>
                    <a:pt x="597" y="1002"/>
                  </a:lnTo>
                  <a:lnTo>
                    <a:pt x="597" y="1001"/>
                  </a:lnTo>
                  <a:lnTo>
                    <a:pt x="597" y="998"/>
                  </a:lnTo>
                  <a:lnTo>
                    <a:pt x="598" y="997"/>
                  </a:lnTo>
                  <a:lnTo>
                    <a:pt x="599" y="996"/>
                  </a:lnTo>
                  <a:lnTo>
                    <a:pt x="599" y="993"/>
                  </a:lnTo>
                  <a:lnTo>
                    <a:pt x="600" y="991"/>
                  </a:lnTo>
                  <a:lnTo>
                    <a:pt x="600" y="989"/>
                  </a:lnTo>
                  <a:lnTo>
                    <a:pt x="601" y="988"/>
                  </a:lnTo>
                  <a:lnTo>
                    <a:pt x="602" y="987"/>
                  </a:lnTo>
                  <a:lnTo>
                    <a:pt x="602" y="986"/>
                  </a:lnTo>
                  <a:lnTo>
                    <a:pt x="601" y="985"/>
                  </a:lnTo>
                  <a:lnTo>
                    <a:pt x="602" y="984"/>
                  </a:lnTo>
                  <a:lnTo>
                    <a:pt x="605" y="983"/>
                  </a:lnTo>
                  <a:lnTo>
                    <a:pt x="606" y="983"/>
                  </a:lnTo>
                  <a:lnTo>
                    <a:pt x="607" y="983"/>
                  </a:lnTo>
                  <a:lnTo>
                    <a:pt x="608" y="983"/>
                  </a:lnTo>
                  <a:lnTo>
                    <a:pt x="609" y="982"/>
                  </a:lnTo>
                  <a:lnTo>
                    <a:pt x="610" y="982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4"/>
                  </a:lnTo>
                  <a:lnTo>
                    <a:pt x="611" y="983"/>
                  </a:lnTo>
                  <a:lnTo>
                    <a:pt x="612" y="983"/>
                  </a:lnTo>
                  <a:lnTo>
                    <a:pt x="614" y="983"/>
                  </a:lnTo>
                  <a:lnTo>
                    <a:pt x="615" y="983"/>
                  </a:lnTo>
                  <a:lnTo>
                    <a:pt x="615" y="983"/>
                  </a:lnTo>
                  <a:lnTo>
                    <a:pt x="616" y="983"/>
                  </a:lnTo>
                  <a:lnTo>
                    <a:pt x="616" y="983"/>
                  </a:lnTo>
                  <a:lnTo>
                    <a:pt x="617" y="984"/>
                  </a:lnTo>
                  <a:lnTo>
                    <a:pt x="619" y="984"/>
                  </a:lnTo>
                  <a:lnTo>
                    <a:pt x="620" y="984"/>
                  </a:lnTo>
                  <a:lnTo>
                    <a:pt x="620" y="984"/>
                  </a:lnTo>
                  <a:lnTo>
                    <a:pt x="621" y="984"/>
                  </a:lnTo>
                  <a:lnTo>
                    <a:pt x="622" y="985"/>
                  </a:lnTo>
                  <a:lnTo>
                    <a:pt x="623" y="985"/>
                  </a:lnTo>
                  <a:lnTo>
                    <a:pt x="625" y="985"/>
                  </a:lnTo>
                  <a:lnTo>
                    <a:pt x="626" y="984"/>
                  </a:lnTo>
                  <a:lnTo>
                    <a:pt x="630" y="983"/>
                  </a:lnTo>
                  <a:lnTo>
                    <a:pt x="630" y="983"/>
                  </a:lnTo>
                  <a:lnTo>
                    <a:pt x="631" y="982"/>
                  </a:lnTo>
                  <a:lnTo>
                    <a:pt x="633" y="982"/>
                  </a:lnTo>
                  <a:lnTo>
                    <a:pt x="633" y="981"/>
                  </a:lnTo>
                  <a:lnTo>
                    <a:pt x="634" y="981"/>
                  </a:lnTo>
                  <a:lnTo>
                    <a:pt x="635" y="981"/>
                  </a:lnTo>
                  <a:lnTo>
                    <a:pt x="636" y="980"/>
                  </a:lnTo>
                  <a:lnTo>
                    <a:pt x="637" y="980"/>
                  </a:lnTo>
                  <a:lnTo>
                    <a:pt x="638" y="979"/>
                  </a:lnTo>
                  <a:lnTo>
                    <a:pt x="639" y="979"/>
                  </a:lnTo>
                  <a:lnTo>
                    <a:pt x="640" y="979"/>
                  </a:lnTo>
                  <a:lnTo>
                    <a:pt x="641" y="977"/>
                  </a:lnTo>
                  <a:lnTo>
                    <a:pt x="644" y="976"/>
                  </a:lnTo>
                  <a:lnTo>
                    <a:pt x="645" y="976"/>
                  </a:lnTo>
                  <a:lnTo>
                    <a:pt x="645" y="975"/>
                  </a:lnTo>
                  <a:lnTo>
                    <a:pt x="648" y="973"/>
                  </a:lnTo>
                  <a:lnTo>
                    <a:pt x="650" y="973"/>
                  </a:lnTo>
                  <a:lnTo>
                    <a:pt x="650" y="972"/>
                  </a:lnTo>
                  <a:lnTo>
                    <a:pt x="650" y="971"/>
                  </a:lnTo>
                  <a:lnTo>
                    <a:pt x="649" y="970"/>
                  </a:lnTo>
                  <a:lnTo>
                    <a:pt x="650" y="970"/>
                  </a:lnTo>
                  <a:lnTo>
                    <a:pt x="650" y="971"/>
                  </a:lnTo>
                  <a:lnTo>
                    <a:pt x="650" y="971"/>
                  </a:lnTo>
                  <a:lnTo>
                    <a:pt x="650" y="970"/>
                  </a:lnTo>
                  <a:lnTo>
                    <a:pt x="651" y="968"/>
                  </a:lnTo>
                  <a:lnTo>
                    <a:pt x="652" y="967"/>
                  </a:lnTo>
                  <a:lnTo>
                    <a:pt x="652" y="964"/>
                  </a:lnTo>
                  <a:lnTo>
                    <a:pt x="653" y="962"/>
                  </a:lnTo>
                  <a:lnTo>
                    <a:pt x="653" y="959"/>
                  </a:lnTo>
                  <a:lnTo>
                    <a:pt x="652" y="960"/>
                  </a:lnTo>
                  <a:lnTo>
                    <a:pt x="651" y="960"/>
                  </a:lnTo>
                  <a:lnTo>
                    <a:pt x="650" y="960"/>
                  </a:lnTo>
                  <a:lnTo>
                    <a:pt x="650" y="959"/>
                  </a:lnTo>
                  <a:lnTo>
                    <a:pt x="649" y="959"/>
                  </a:lnTo>
                  <a:lnTo>
                    <a:pt x="648" y="958"/>
                  </a:lnTo>
                  <a:lnTo>
                    <a:pt x="648" y="957"/>
                  </a:lnTo>
                  <a:lnTo>
                    <a:pt x="648" y="955"/>
                  </a:lnTo>
                  <a:lnTo>
                    <a:pt x="650" y="953"/>
                  </a:lnTo>
                  <a:lnTo>
                    <a:pt x="650" y="951"/>
                  </a:lnTo>
                  <a:lnTo>
                    <a:pt x="650" y="950"/>
                  </a:lnTo>
                  <a:lnTo>
                    <a:pt x="652" y="949"/>
                  </a:lnTo>
                  <a:lnTo>
                    <a:pt x="653" y="947"/>
                  </a:lnTo>
                  <a:lnTo>
                    <a:pt x="654" y="947"/>
                  </a:lnTo>
                  <a:lnTo>
                    <a:pt x="655" y="946"/>
                  </a:lnTo>
                  <a:lnTo>
                    <a:pt x="656" y="945"/>
                  </a:lnTo>
                  <a:lnTo>
                    <a:pt x="656" y="944"/>
                  </a:lnTo>
                  <a:lnTo>
                    <a:pt x="658" y="943"/>
                  </a:lnTo>
                  <a:lnTo>
                    <a:pt x="670" y="935"/>
                  </a:lnTo>
                  <a:lnTo>
                    <a:pt x="671" y="935"/>
                  </a:lnTo>
                  <a:lnTo>
                    <a:pt x="673" y="933"/>
                  </a:lnTo>
                  <a:lnTo>
                    <a:pt x="675" y="933"/>
                  </a:lnTo>
                  <a:lnTo>
                    <a:pt x="676" y="933"/>
                  </a:lnTo>
                  <a:lnTo>
                    <a:pt x="677" y="932"/>
                  </a:lnTo>
                  <a:lnTo>
                    <a:pt x="677" y="933"/>
                  </a:lnTo>
                  <a:lnTo>
                    <a:pt x="677" y="933"/>
                  </a:lnTo>
                  <a:lnTo>
                    <a:pt x="679" y="931"/>
                  </a:lnTo>
                  <a:lnTo>
                    <a:pt x="680" y="931"/>
                  </a:lnTo>
                  <a:lnTo>
                    <a:pt x="680" y="931"/>
                  </a:lnTo>
                  <a:lnTo>
                    <a:pt x="681" y="929"/>
                  </a:lnTo>
                  <a:lnTo>
                    <a:pt x="682" y="929"/>
                  </a:lnTo>
                  <a:lnTo>
                    <a:pt x="684" y="928"/>
                  </a:lnTo>
                  <a:lnTo>
                    <a:pt x="686" y="926"/>
                  </a:lnTo>
                  <a:lnTo>
                    <a:pt x="690" y="925"/>
                  </a:lnTo>
                  <a:lnTo>
                    <a:pt x="691" y="925"/>
                  </a:lnTo>
                  <a:lnTo>
                    <a:pt x="691" y="924"/>
                  </a:lnTo>
                  <a:lnTo>
                    <a:pt x="692" y="924"/>
                  </a:lnTo>
                  <a:lnTo>
                    <a:pt x="693" y="924"/>
                  </a:lnTo>
                  <a:lnTo>
                    <a:pt x="693" y="923"/>
                  </a:lnTo>
                  <a:lnTo>
                    <a:pt x="692" y="923"/>
                  </a:lnTo>
                  <a:lnTo>
                    <a:pt x="693" y="923"/>
                  </a:lnTo>
                  <a:lnTo>
                    <a:pt x="694" y="922"/>
                  </a:lnTo>
                  <a:lnTo>
                    <a:pt x="696" y="921"/>
                  </a:lnTo>
                  <a:lnTo>
                    <a:pt x="696" y="920"/>
                  </a:lnTo>
                  <a:lnTo>
                    <a:pt x="695" y="920"/>
                  </a:lnTo>
                  <a:lnTo>
                    <a:pt x="693" y="919"/>
                  </a:lnTo>
                  <a:lnTo>
                    <a:pt x="693" y="918"/>
                  </a:lnTo>
                  <a:lnTo>
                    <a:pt x="694" y="918"/>
                  </a:lnTo>
                  <a:lnTo>
                    <a:pt x="695" y="918"/>
                  </a:lnTo>
                  <a:lnTo>
                    <a:pt x="695" y="919"/>
                  </a:lnTo>
                  <a:lnTo>
                    <a:pt x="696" y="919"/>
                  </a:lnTo>
                  <a:lnTo>
                    <a:pt x="697" y="919"/>
                  </a:lnTo>
                  <a:lnTo>
                    <a:pt x="698" y="918"/>
                  </a:lnTo>
                  <a:lnTo>
                    <a:pt x="700" y="914"/>
                  </a:lnTo>
                  <a:lnTo>
                    <a:pt x="700" y="913"/>
                  </a:lnTo>
                  <a:lnTo>
                    <a:pt x="701" y="912"/>
                  </a:lnTo>
                  <a:lnTo>
                    <a:pt x="701" y="911"/>
                  </a:lnTo>
                  <a:lnTo>
                    <a:pt x="702" y="911"/>
                  </a:lnTo>
                  <a:lnTo>
                    <a:pt x="702" y="910"/>
                  </a:lnTo>
                  <a:lnTo>
                    <a:pt x="702" y="909"/>
                  </a:lnTo>
                  <a:lnTo>
                    <a:pt x="702" y="908"/>
                  </a:lnTo>
                  <a:lnTo>
                    <a:pt x="703" y="908"/>
                  </a:lnTo>
                  <a:lnTo>
                    <a:pt x="703" y="909"/>
                  </a:lnTo>
                  <a:lnTo>
                    <a:pt x="704" y="908"/>
                  </a:lnTo>
                  <a:lnTo>
                    <a:pt x="706" y="907"/>
                  </a:lnTo>
                  <a:lnTo>
                    <a:pt x="706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08" y="904"/>
                  </a:lnTo>
                  <a:lnTo>
                    <a:pt x="709" y="903"/>
                  </a:lnTo>
                  <a:lnTo>
                    <a:pt x="709" y="903"/>
                  </a:lnTo>
                  <a:lnTo>
                    <a:pt x="710" y="903"/>
                  </a:lnTo>
                  <a:lnTo>
                    <a:pt x="718" y="898"/>
                  </a:lnTo>
                  <a:lnTo>
                    <a:pt x="731" y="891"/>
                  </a:lnTo>
                  <a:lnTo>
                    <a:pt x="733" y="890"/>
                  </a:lnTo>
                  <a:lnTo>
                    <a:pt x="733" y="888"/>
                  </a:lnTo>
                  <a:lnTo>
                    <a:pt x="734" y="887"/>
                  </a:lnTo>
                  <a:lnTo>
                    <a:pt x="734" y="886"/>
                  </a:lnTo>
                  <a:lnTo>
                    <a:pt x="735" y="885"/>
                  </a:lnTo>
                  <a:lnTo>
                    <a:pt x="736" y="884"/>
                  </a:lnTo>
                  <a:lnTo>
                    <a:pt x="737" y="883"/>
                  </a:lnTo>
                  <a:lnTo>
                    <a:pt x="739" y="883"/>
                  </a:lnTo>
                  <a:lnTo>
                    <a:pt x="739" y="882"/>
                  </a:lnTo>
                  <a:lnTo>
                    <a:pt x="740" y="880"/>
                  </a:lnTo>
                  <a:lnTo>
                    <a:pt x="740" y="881"/>
                  </a:lnTo>
                  <a:lnTo>
                    <a:pt x="739" y="881"/>
                  </a:lnTo>
                  <a:lnTo>
                    <a:pt x="739" y="880"/>
                  </a:lnTo>
                  <a:lnTo>
                    <a:pt x="739" y="879"/>
                  </a:lnTo>
                  <a:lnTo>
                    <a:pt x="740" y="879"/>
                  </a:lnTo>
                  <a:lnTo>
                    <a:pt x="741" y="879"/>
                  </a:lnTo>
                  <a:lnTo>
                    <a:pt x="742" y="878"/>
                  </a:lnTo>
                  <a:lnTo>
                    <a:pt x="742" y="878"/>
                  </a:lnTo>
                  <a:lnTo>
                    <a:pt x="743" y="877"/>
                  </a:lnTo>
                  <a:lnTo>
                    <a:pt x="744" y="875"/>
                  </a:lnTo>
                  <a:lnTo>
                    <a:pt x="747" y="873"/>
                  </a:lnTo>
                  <a:lnTo>
                    <a:pt x="748" y="873"/>
                  </a:lnTo>
                  <a:lnTo>
                    <a:pt x="748" y="873"/>
                  </a:lnTo>
                  <a:lnTo>
                    <a:pt x="748" y="872"/>
                  </a:lnTo>
                  <a:lnTo>
                    <a:pt x="752" y="866"/>
                  </a:lnTo>
                  <a:lnTo>
                    <a:pt x="753" y="865"/>
                  </a:lnTo>
                  <a:lnTo>
                    <a:pt x="757" y="860"/>
                  </a:lnTo>
                  <a:lnTo>
                    <a:pt x="759" y="859"/>
                  </a:lnTo>
                  <a:lnTo>
                    <a:pt x="759" y="859"/>
                  </a:lnTo>
                  <a:lnTo>
                    <a:pt x="760" y="857"/>
                  </a:lnTo>
                  <a:lnTo>
                    <a:pt x="762" y="854"/>
                  </a:lnTo>
                  <a:lnTo>
                    <a:pt x="762" y="853"/>
                  </a:lnTo>
                  <a:lnTo>
                    <a:pt x="764" y="852"/>
                  </a:lnTo>
                  <a:lnTo>
                    <a:pt x="764" y="851"/>
                  </a:lnTo>
                  <a:lnTo>
                    <a:pt x="763" y="851"/>
                  </a:lnTo>
                  <a:lnTo>
                    <a:pt x="763" y="852"/>
                  </a:lnTo>
                  <a:lnTo>
                    <a:pt x="762" y="853"/>
                  </a:lnTo>
                  <a:lnTo>
                    <a:pt x="762" y="852"/>
                  </a:lnTo>
                  <a:lnTo>
                    <a:pt x="761" y="852"/>
                  </a:lnTo>
                  <a:lnTo>
                    <a:pt x="761" y="851"/>
                  </a:lnTo>
                  <a:lnTo>
                    <a:pt x="761" y="850"/>
                  </a:lnTo>
                  <a:lnTo>
                    <a:pt x="761" y="849"/>
                  </a:lnTo>
                  <a:lnTo>
                    <a:pt x="762" y="849"/>
                  </a:lnTo>
                  <a:lnTo>
                    <a:pt x="763" y="850"/>
                  </a:lnTo>
                  <a:lnTo>
                    <a:pt x="764" y="851"/>
                  </a:lnTo>
                  <a:lnTo>
                    <a:pt x="764" y="850"/>
                  </a:lnTo>
                  <a:lnTo>
                    <a:pt x="764" y="850"/>
                  </a:lnTo>
                  <a:lnTo>
                    <a:pt x="768" y="845"/>
                  </a:lnTo>
                  <a:lnTo>
                    <a:pt x="773" y="840"/>
                  </a:lnTo>
                  <a:lnTo>
                    <a:pt x="777" y="837"/>
                  </a:lnTo>
                  <a:lnTo>
                    <a:pt x="782" y="833"/>
                  </a:lnTo>
                  <a:lnTo>
                    <a:pt x="785" y="831"/>
                  </a:lnTo>
                  <a:lnTo>
                    <a:pt x="787" y="830"/>
                  </a:lnTo>
                  <a:lnTo>
                    <a:pt x="789" y="828"/>
                  </a:lnTo>
                  <a:lnTo>
                    <a:pt x="788" y="828"/>
                  </a:lnTo>
                  <a:lnTo>
                    <a:pt x="787" y="827"/>
                  </a:lnTo>
                  <a:lnTo>
                    <a:pt x="788" y="827"/>
                  </a:lnTo>
                  <a:lnTo>
                    <a:pt x="788" y="826"/>
                  </a:lnTo>
                  <a:lnTo>
                    <a:pt x="788" y="825"/>
                  </a:lnTo>
                  <a:lnTo>
                    <a:pt x="789" y="825"/>
                  </a:lnTo>
                  <a:lnTo>
                    <a:pt x="789" y="826"/>
                  </a:lnTo>
                  <a:lnTo>
                    <a:pt x="789" y="827"/>
                  </a:lnTo>
                  <a:lnTo>
                    <a:pt x="789" y="827"/>
                  </a:lnTo>
                  <a:lnTo>
                    <a:pt x="790" y="826"/>
                  </a:lnTo>
                  <a:lnTo>
                    <a:pt x="791" y="825"/>
                  </a:lnTo>
                  <a:lnTo>
                    <a:pt x="791" y="824"/>
                  </a:lnTo>
                  <a:lnTo>
                    <a:pt x="792" y="824"/>
                  </a:lnTo>
                  <a:lnTo>
                    <a:pt x="792" y="823"/>
                  </a:lnTo>
                  <a:lnTo>
                    <a:pt x="792" y="823"/>
                  </a:lnTo>
                  <a:lnTo>
                    <a:pt x="791" y="822"/>
                  </a:lnTo>
                  <a:lnTo>
                    <a:pt x="791" y="823"/>
                  </a:lnTo>
                  <a:lnTo>
                    <a:pt x="790" y="823"/>
                  </a:lnTo>
                  <a:lnTo>
                    <a:pt x="789" y="823"/>
                  </a:lnTo>
                  <a:lnTo>
                    <a:pt x="788" y="824"/>
                  </a:lnTo>
                  <a:lnTo>
                    <a:pt x="786" y="823"/>
                  </a:lnTo>
                  <a:lnTo>
                    <a:pt x="786" y="824"/>
                  </a:lnTo>
                  <a:lnTo>
                    <a:pt x="785" y="825"/>
                  </a:lnTo>
                  <a:lnTo>
                    <a:pt x="785" y="826"/>
                  </a:lnTo>
                  <a:lnTo>
                    <a:pt x="784" y="827"/>
                  </a:lnTo>
                  <a:lnTo>
                    <a:pt x="784" y="828"/>
                  </a:lnTo>
                  <a:lnTo>
                    <a:pt x="783" y="828"/>
                  </a:lnTo>
                  <a:lnTo>
                    <a:pt x="785" y="829"/>
                  </a:lnTo>
                  <a:lnTo>
                    <a:pt x="784" y="829"/>
                  </a:lnTo>
                  <a:lnTo>
                    <a:pt x="783" y="829"/>
                  </a:lnTo>
                  <a:lnTo>
                    <a:pt x="783" y="830"/>
                  </a:lnTo>
                  <a:lnTo>
                    <a:pt x="783" y="831"/>
                  </a:lnTo>
                  <a:lnTo>
                    <a:pt x="782" y="832"/>
                  </a:lnTo>
                  <a:lnTo>
                    <a:pt x="781" y="832"/>
                  </a:lnTo>
                  <a:lnTo>
                    <a:pt x="780" y="832"/>
                  </a:lnTo>
                  <a:lnTo>
                    <a:pt x="780" y="833"/>
                  </a:lnTo>
                  <a:lnTo>
                    <a:pt x="779" y="833"/>
                  </a:lnTo>
                  <a:lnTo>
                    <a:pt x="779" y="832"/>
                  </a:lnTo>
                  <a:lnTo>
                    <a:pt x="779" y="832"/>
                  </a:lnTo>
                  <a:lnTo>
                    <a:pt x="779" y="831"/>
                  </a:lnTo>
                  <a:lnTo>
                    <a:pt x="779" y="830"/>
                  </a:lnTo>
                  <a:lnTo>
                    <a:pt x="779" y="829"/>
                  </a:lnTo>
                  <a:lnTo>
                    <a:pt x="780" y="829"/>
                  </a:lnTo>
                  <a:lnTo>
                    <a:pt x="780" y="828"/>
                  </a:lnTo>
                  <a:lnTo>
                    <a:pt x="780" y="827"/>
                  </a:lnTo>
                  <a:lnTo>
                    <a:pt x="780" y="826"/>
                  </a:lnTo>
                  <a:lnTo>
                    <a:pt x="781" y="825"/>
                  </a:lnTo>
                  <a:lnTo>
                    <a:pt x="782" y="824"/>
                  </a:lnTo>
                  <a:lnTo>
                    <a:pt x="782" y="823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4" y="820"/>
                  </a:lnTo>
                  <a:lnTo>
                    <a:pt x="785" y="818"/>
                  </a:lnTo>
                  <a:lnTo>
                    <a:pt x="786" y="817"/>
                  </a:lnTo>
                  <a:lnTo>
                    <a:pt x="787" y="817"/>
                  </a:lnTo>
                  <a:lnTo>
                    <a:pt x="788" y="817"/>
                  </a:lnTo>
                  <a:lnTo>
                    <a:pt x="790" y="815"/>
                  </a:lnTo>
                  <a:lnTo>
                    <a:pt x="792" y="813"/>
                  </a:lnTo>
                  <a:lnTo>
                    <a:pt x="794" y="813"/>
                  </a:lnTo>
                  <a:lnTo>
                    <a:pt x="795" y="813"/>
                  </a:lnTo>
                  <a:lnTo>
                    <a:pt x="796" y="813"/>
                  </a:lnTo>
                  <a:lnTo>
                    <a:pt x="798" y="813"/>
                  </a:lnTo>
                  <a:lnTo>
                    <a:pt x="799" y="813"/>
                  </a:lnTo>
                  <a:lnTo>
                    <a:pt x="800" y="813"/>
                  </a:lnTo>
                  <a:lnTo>
                    <a:pt x="799" y="817"/>
                  </a:lnTo>
                  <a:lnTo>
                    <a:pt x="800" y="818"/>
                  </a:lnTo>
                  <a:lnTo>
                    <a:pt x="799" y="818"/>
                  </a:lnTo>
                  <a:lnTo>
                    <a:pt x="799" y="819"/>
                  </a:lnTo>
                  <a:lnTo>
                    <a:pt x="800" y="819"/>
                  </a:lnTo>
                  <a:lnTo>
                    <a:pt x="799" y="820"/>
                  </a:lnTo>
                  <a:lnTo>
                    <a:pt x="798" y="821"/>
                  </a:lnTo>
                  <a:lnTo>
                    <a:pt x="798" y="820"/>
                  </a:lnTo>
                  <a:lnTo>
                    <a:pt x="796" y="821"/>
                  </a:lnTo>
                  <a:lnTo>
                    <a:pt x="794" y="821"/>
                  </a:lnTo>
                  <a:lnTo>
                    <a:pt x="793" y="822"/>
                  </a:lnTo>
                  <a:lnTo>
                    <a:pt x="794" y="822"/>
                  </a:lnTo>
                  <a:lnTo>
                    <a:pt x="794" y="823"/>
                  </a:lnTo>
                  <a:lnTo>
                    <a:pt x="794" y="823"/>
                  </a:lnTo>
                  <a:lnTo>
                    <a:pt x="795" y="823"/>
                  </a:lnTo>
                  <a:lnTo>
                    <a:pt x="796" y="823"/>
                  </a:lnTo>
                  <a:lnTo>
                    <a:pt x="799" y="822"/>
                  </a:lnTo>
                  <a:lnTo>
                    <a:pt x="802" y="820"/>
                  </a:lnTo>
                  <a:lnTo>
                    <a:pt x="803" y="820"/>
                  </a:lnTo>
                  <a:lnTo>
                    <a:pt x="802" y="821"/>
                  </a:lnTo>
                  <a:lnTo>
                    <a:pt x="806" y="819"/>
                  </a:lnTo>
                  <a:lnTo>
                    <a:pt x="807" y="819"/>
                  </a:lnTo>
                  <a:lnTo>
                    <a:pt x="808" y="818"/>
                  </a:lnTo>
                  <a:lnTo>
                    <a:pt x="808" y="818"/>
                  </a:lnTo>
                  <a:lnTo>
                    <a:pt x="809" y="818"/>
                  </a:lnTo>
                  <a:lnTo>
                    <a:pt x="809" y="818"/>
                  </a:lnTo>
                  <a:lnTo>
                    <a:pt x="810" y="818"/>
                  </a:lnTo>
                  <a:lnTo>
                    <a:pt x="812" y="817"/>
                  </a:lnTo>
                  <a:lnTo>
                    <a:pt x="814" y="816"/>
                  </a:lnTo>
                  <a:lnTo>
                    <a:pt x="820" y="815"/>
                  </a:lnTo>
                  <a:lnTo>
                    <a:pt x="821" y="815"/>
                  </a:lnTo>
                  <a:lnTo>
                    <a:pt x="822" y="814"/>
                  </a:lnTo>
                  <a:lnTo>
                    <a:pt x="823" y="814"/>
                  </a:lnTo>
                  <a:lnTo>
                    <a:pt x="823" y="815"/>
                  </a:lnTo>
                  <a:lnTo>
                    <a:pt x="824" y="815"/>
                  </a:lnTo>
                  <a:lnTo>
                    <a:pt x="825" y="814"/>
                  </a:lnTo>
                  <a:lnTo>
                    <a:pt x="831" y="812"/>
                  </a:lnTo>
                  <a:lnTo>
                    <a:pt x="837" y="809"/>
                  </a:lnTo>
                  <a:lnTo>
                    <a:pt x="836" y="809"/>
                  </a:lnTo>
                  <a:lnTo>
                    <a:pt x="835" y="808"/>
                  </a:lnTo>
                  <a:lnTo>
                    <a:pt x="834" y="808"/>
                  </a:lnTo>
                  <a:lnTo>
                    <a:pt x="833" y="808"/>
                  </a:lnTo>
                  <a:lnTo>
                    <a:pt x="833" y="807"/>
                  </a:lnTo>
                  <a:lnTo>
                    <a:pt x="833" y="806"/>
                  </a:lnTo>
                  <a:lnTo>
                    <a:pt x="832" y="806"/>
                  </a:lnTo>
                  <a:lnTo>
                    <a:pt x="831" y="806"/>
                  </a:lnTo>
                  <a:lnTo>
                    <a:pt x="829" y="805"/>
                  </a:lnTo>
                  <a:lnTo>
                    <a:pt x="829" y="805"/>
                  </a:lnTo>
                  <a:lnTo>
                    <a:pt x="829" y="804"/>
                  </a:lnTo>
                  <a:lnTo>
                    <a:pt x="828" y="803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7" y="801"/>
                  </a:lnTo>
                  <a:lnTo>
                    <a:pt x="827" y="800"/>
                  </a:lnTo>
                  <a:lnTo>
                    <a:pt x="828" y="801"/>
                  </a:lnTo>
                  <a:lnTo>
                    <a:pt x="828" y="802"/>
                  </a:lnTo>
                  <a:lnTo>
                    <a:pt x="829" y="803"/>
                  </a:lnTo>
                  <a:lnTo>
                    <a:pt x="829" y="803"/>
                  </a:lnTo>
                  <a:lnTo>
                    <a:pt x="829" y="804"/>
                  </a:lnTo>
                  <a:lnTo>
                    <a:pt x="832" y="803"/>
                  </a:lnTo>
                  <a:lnTo>
                    <a:pt x="835" y="807"/>
                  </a:lnTo>
                  <a:lnTo>
                    <a:pt x="838" y="808"/>
                  </a:lnTo>
                  <a:lnTo>
                    <a:pt x="839" y="807"/>
                  </a:lnTo>
                  <a:lnTo>
                    <a:pt x="839" y="807"/>
                  </a:lnTo>
                  <a:lnTo>
                    <a:pt x="838" y="807"/>
                  </a:lnTo>
                  <a:lnTo>
                    <a:pt x="838" y="806"/>
                  </a:lnTo>
                  <a:lnTo>
                    <a:pt x="839" y="805"/>
                  </a:lnTo>
                  <a:lnTo>
                    <a:pt x="841" y="803"/>
                  </a:lnTo>
                  <a:lnTo>
                    <a:pt x="841" y="802"/>
                  </a:lnTo>
                  <a:lnTo>
                    <a:pt x="841" y="801"/>
                  </a:lnTo>
                  <a:lnTo>
                    <a:pt x="842" y="798"/>
                  </a:lnTo>
                  <a:lnTo>
                    <a:pt x="843" y="797"/>
                  </a:lnTo>
                  <a:lnTo>
                    <a:pt x="844" y="797"/>
                  </a:lnTo>
                  <a:lnTo>
                    <a:pt x="847" y="796"/>
                  </a:lnTo>
                  <a:lnTo>
                    <a:pt x="849" y="795"/>
                  </a:lnTo>
                  <a:lnTo>
                    <a:pt x="852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2" y="792"/>
                  </a:lnTo>
                  <a:lnTo>
                    <a:pt x="853" y="792"/>
                  </a:lnTo>
                  <a:lnTo>
                    <a:pt x="854" y="792"/>
                  </a:lnTo>
                  <a:lnTo>
                    <a:pt x="855" y="791"/>
                  </a:lnTo>
                  <a:lnTo>
                    <a:pt x="856" y="789"/>
                  </a:lnTo>
                  <a:lnTo>
                    <a:pt x="857" y="787"/>
                  </a:lnTo>
                  <a:lnTo>
                    <a:pt x="856" y="786"/>
                  </a:lnTo>
                  <a:lnTo>
                    <a:pt x="856" y="787"/>
                  </a:lnTo>
                  <a:lnTo>
                    <a:pt x="856" y="788"/>
                  </a:lnTo>
                  <a:lnTo>
                    <a:pt x="855" y="788"/>
                  </a:lnTo>
                  <a:lnTo>
                    <a:pt x="854" y="788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2" y="786"/>
                  </a:lnTo>
                  <a:lnTo>
                    <a:pt x="853" y="784"/>
                  </a:lnTo>
                  <a:lnTo>
                    <a:pt x="854" y="783"/>
                  </a:lnTo>
                  <a:lnTo>
                    <a:pt x="855" y="782"/>
                  </a:lnTo>
                  <a:lnTo>
                    <a:pt x="862" y="776"/>
                  </a:lnTo>
                  <a:lnTo>
                    <a:pt x="864" y="775"/>
                  </a:lnTo>
                  <a:lnTo>
                    <a:pt x="866" y="774"/>
                  </a:lnTo>
                  <a:lnTo>
                    <a:pt x="867" y="773"/>
                  </a:lnTo>
                  <a:lnTo>
                    <a:pt x="865" y="774"/>
                  </a:lnTo>
                  <a:lnTo>
                    <a:pt x="865" y="773"/>
                  </a:lnTo>
                  <a:lnTo>
                    <a:pt x="864" y="773"/>
                  </a:lnTo>
                  <a:lnTo>
                    <a:pt x="864" y="773"/>
                  </a:lnTo>
                  <a:lnTo>
                    <a:pt x="863" y="773"/>
                  </a:lnTo>
                  <a:lnTo>
                    <a:pt x="863" y="772"/>
                  </a:lnTo>
                  <a:lnTo>
                    <a:pt x="864" y="772"/>
                  </a:lnTo>
                  <a:lnTo>
                    <a:pt x="865" y="773"/>
                  </a:lnTo>
                  <a:lnTo>
                    <a:pt x="866" y="772"/>
                  </a:lnTo>
                  <a:lnTo>
                    <a:pt x="866" y="772"/>
                  </a:lnTo>
                  <a:lnTo>
                    <a:pt x="865" y="772"/>
                  </a:lnTo>
                  <a:lnTo>
                    <a:pt x="865" y="771"/>
                  </a:lnTo>
                  <a:lnTo>
                    <a:pt x="863" y="771"/>
                  </a:lnTo>
                  <a:lnTo>
                    <a:pt x="861" y="771"/>
                  </a:lnTo>
                  <a:lnTo>
                    <a:pt x="860" y="770"/>
                  </a:lnTo>
                  <a:lnTo>
                    <a:pt x="859" y="769"/>
                  </a:lnTo>
                  <a:lnTo>
                    <a:pt x="861" y="769"/>
                  </a:lnTo>
                  <a:lnTo>
                    <a:pt x="862" y="769"/>
                  </a:lnTo>
                  <a:lnTo>
                    <a:pt x="863" y="769"/>
                  </a:lnTo>
                  <a:lnTo>
                    <a:pt x="864" y="768"/>
                  </a:lnTo>
                  <a:lnTo>
                    <a:pt x="863" y="765"/>
                  </a:lnTo>
                  <a:lnTo>
                    <a:pt x="859" y="753"/>
                  </a:lnTo>
                  <a:lnTo>
                    <a:pt x="858" y="750"/>
                  </a:lnTo>
                  <a:lnTo>
                    <a:pt x="859" y="746"/>
                  </a:lnTo>
                  <a:lnTo>
                    <a:pt x="861" y="743"/>
                  </a:lnTo>
                  <a:lnTo>
                    <a:pt x="869" y="734"/>
                  </a:lnTo>
                  <a:lnTo>
                    <a:pt x="871" y="733"/>
                  </a:lnTo>
                  <a:lnTo>
                    <a:pt x="874" y="731"/>
                  </a:lnTo>
                  <a:lnTo>
                    <a:pt x="875" y="731"/>
                  </a:lnTo>
                  <a:lnTo>
                    <a:pt x="876" y="731"/>
                  </a:lnTo>
                  <a:lnTo>
                    <a:pt x="877" y="731"/>
                  </a:lnTo>
                  <a:lnTo>
                    <a:pt x="877" y="730"/>
                  </a:lnTo>
                  <a:lnTo>
                    <a:pt x="878" y="731"/>
                  </a:lnTo>
                  <a:lnTo>
                    <a:pt x="881" y="730"/>
                  </a:lnTo>
                  <a:lnTo>
                    <a:pt x="884" y="729"/>
                  </a:lnTo>
                  <a:lnTo>
                    <a:pt x="887" y="728"/>
                  </a:lnTo>
                  <a:lnTo>
                    <a:pt x="888" y="728"/>
                  </a:lnTo>
                  <a:lnTo>
                    <a:pt x="894" y="726"/>
                  </a:lnTo>
                  <a:lnTo>
                    <a:pt x="895" y="726"/>
                  </a:lnTo>
                  <a:lnTo>
                    <a:pt x="897" y="726"/>
                  </a:lnTo>
                  <a:lnTo>
                    <a:pt x="898" y="726"/>
                  </a:lnTo>
                  <a:lnTo>
                    <a:pt x="899" y="724"/>
                  </a:lnTo>
                  <a:lnTo>
                    <a:pt x="904" y="723"/>
                  </a:lnTo>
                  <a:lnTo>
                    <a:pt x="905" y="722"/>
                  </a:lnTo>
                  <a:lnTo>
                    <a:pt x="907" y="720"/>
                  </a:lnTo>
                  <a:lnTo>
                    <a:pt x="907" y="719"/>
                  </a:lnTo>
                  <a:lnTo>
                    <a:pt x="908" y="719"/>
                  </a:lnTo>
                  <a:lnTo>
                    <a:pt x="909" y="717"/>
                  </a:lnTo>
                  <a:lnTo>
                    <a:pt x="910" y="717"/>
                  </a:lnTo>
                  <a:lnTo>
                    <a:pt x="910" y="716"/>
                  </a:lnTo>
                  <a:lnTo>
                    <a:pt x="913" y="711"/>
                  </a:lnTo>
                  <a:lnTo>
                    <a:pt x="914" y="710"/>
                  </a:lnTo>
                  <a:lnTo>
                    <a:pt x="914" y="709"/>
                  </a:lnTo>
                  <a:lnTo>
                    <a:pt x="914" y="708"/>
                  </a:lnTo>
                  <a:lnTo>
                    <a:pt x="914" y="707"/>
                  </a:lnTo>
                  <a:lnTo>
                    <a:pt x="916" y="707"/>
                  </a:lnTo>
                  <a:lnTo>
                    <a:pt x="917" y="706"/>
                  </a:lnTo>
                  <a:lnTo>
                    <a:pt x="918" y="706"/>
                  </a:lnTo>
                  <a:lnTo>
                    <a:pt x="918" y="704"/>
                  </a:lnTo>
                  <a:lnTo>
                    <a:pt x="918" y="703"/>
                  </a:lnTo>
                  <a:lnTo>
                    <a:pt x="918" y="702"/>
                  </a:lnTo>
                  <a:lnTo>
                    <a:pt x="917" y="700"/>
                  </a:lnTo>
                  <a:lnTo>
                    <a:pt x="916" y="700"/>
                  </a:lnTo>
                  <a:lnTo>
                    <a:pt x="914" y="699"/>
                  </a:lnTo>
                  <a:lnTo>
                    <a:pt x="913" y="699"/>
                  </a:lnTo>
                  <a:lnTo>
                    <a:pt x="912" y="699"/>
                  </a:lnTo>
                  <a:lnTo>
                    <a:pt x="911" y="698"/>
                  </a:lnTo>
                  <a:lnTo>
                    <a:pt x="909" y="697"/>
                  </a:lnTo>
                  <a:lnTo>
                    <a:pt x="909" y="696"/>
                  </a:lnTo>
                  <a:lnTo>
                    <a:pt x="909" y="695"/>
                  </a:lnTo>
                  <a:lnTo>
                    <a:pt x="908" y="691"/>
                  </a:lnTo>
                  <a:lnTo>
                    <a:pt x="908" y="689"/>
                  </a:lnTo>
                  <a:lnTo>
                    <a:pt x="907" y="688"/>
                  </a:lnTo>
                  <a:lnTo>
                    <a:pt x="907" y="687"/>
                  </a:lnTo>
                  <a:lnTo>
                    <a:pt x="908" y="687"/>
                  </a:lnTo>
                  <a:lnTo>
                    <a:pt x="908" y="688"/>
                  </a:lnTo>
                  <a:lnTo>
                    <a:pt x="908" y="689"/>
                  </a:lnTo>
                  <a:lnTo>
                    <a:pt x="909" y="690"/>
                  </a:lnTo>
                  <a:lnTo>
                    <a:pt x="909" y="691"/>
                  </a:lnTo>
                  <a:lnTo>
                    <a:pt x="909" y="693"/>
                  </a:lnTo>
                  <a:lnTo>
                    <a:pt x="910" y="693"/>
                  </a:lnTo>
                  <a:lnTo>
                    <a:pt x="910" y="694"/>
                  </a:lnTo>
                  <a:lnTo>
                    <a:pt x="911" y="695"/>
                  </a:lnTo>
                  <a:lnTo>
                    <a:pt x="912" y="697"/>
                  </a:lnTo>
                  <a:lnTo>
                    <a:pt x="913" y="698"/>
                  </a:lnTo>
                  <a:lnTo>
                    <a:pt x="914" y="698"/>
                  </a:lnTo>
                  <a:lnTo>
                    <a:pt x="914" y="697"/>
                  </a:lnTo>
                  <a:lnTo>
                    <a:pt x="915" y="697"/>
                  </a:lnTo>
                  <a:lnTo>
                    <a:pt x="916" y="698"/>
                  </a:lnTo>
                  <a:lnTo>
                    <a:pt x="917" y="699"/>
                  </a:lnTo>
                  <a:lnTo>
                    <a:pt x="918" y="700"/>
                  </a:lnTo>
                  <a:lnTo>
                    <a:pt x="920" y="701"/>
                  </a:lnTo>
                  <a:lnTo>
                    <a:pt x="920" y="702"/>
                  </a:lnTo>
                  <a:lnTo>
                    <a:pt x="920" y="704"/>
                  </a:lnTo>
                  <a:lnTo>
                    <a:pt x="921" y="705"/>
                  </a:lnTo>
                  <a:lnTo>
                    <a:pt x="920" y="706"/>
                  </a:lnTo>
                  <a:lnTo>
                    <a:pt x="918" y="708"/>
                  </a:lnTo>
                  <a:lnTo>
                    <a:pt x="918" y="709"/>
                  </a:lnTo>
                  <a:lnTo>
                    <a:pt x="918" y="710"/>
                  </a:lnTo>
                  <a:lnTo>
                    <a:pt x="918" y="711"/>
                  </a:lnTo>
                  <a:lnTo>
                    <a:pt x="918" y="713"/>
                  </a:lnTo>
                  <a:lnTo>
                    <a:pt x="918" y="714"/>
                  </a:lnTo>
                  <a:lnTo>
                    <a:pt x="920" y="718"/>
                  </a:lnTo>
                  <a:lnTo>
                    <a:pt x="920" y="719"/>
                  </a:lnTo>
                  <a:lnTo>
                    <a:pt x="920" y="720"/>
                  </a:lnTo>
                  <a:lnTo>
                    <a:pt x="920" y="722"/>
                  </a:lnTo>
                  <a:lnTo>
                    <a:pt x="920" y="723"/>
                  </a:lnTo>
                  <a:lnTo>
                    <a:pt x="919" y="723"/>
                  </a:lnTo>
                  <a:lnTo>
                    <a:pt x="919" y="724"/>
                  </a:lnTo>
                  <a:lnTo>
                    <a:pt x="919" y="725"/>
                  </a:lnTo>
                  <a:lnTo>
                    <a:pt x="919" y="727"/>
                  </a:lnTo>
                  <a:lnTo>
                    <a:pt x="920" y="728"/>
                  </a:lnTo>
                  <a:lnTo>
                    <a:pt x="921" y="728"/>
                  </a:lnTo>
                  <a:lnTo>
                    <a:pt x="922" y="728"/>
                  </a:lnTo>
                  <a:lnTo>
                    <a:pt x="922" y="729"/>
                  </a:lnTo>
                  <a:lnTo>
                    <a:pt x="922" y="730"/>
                  </a:lnTo>
                  <a:lnTo>
                    <a:pt x="923" y="731"/>
                  </a:lnTo>
                  <a:lnTo>
                    <a:pt x="924" y="731"/>
                  </a:lnTo>
                  <a:lnTo>
                    <a:pt x="924" y="730"/>
                  </a:lnTo>
                  <a:lnTo>
                    <a:pt x="925" y="730"/>
                  </a:lnTo>
                  <a:lnTo>
                    <a:pt x="925" y="729"/>
                  </a:lnTo>
                  <a:lnTo>
                    <a:pt x="924" y="728"/>
                  </a:lnTo>
                  <a:lnTo>
                    <a:pt x="924" y="728"/>
                  </a:lnTo>
                  <a:lnTo>
                    <a:pt x="925" y="727"/>
                  </a:lnTo>
                  <a:lnTo>
                    <a:pt x="926" y="728"/>
                  </a:lnTo>
                  <a:lnTo>
                    <a:pt x="927" y="728"/>
                  </a:lnTo>
                  <a:lnTo>
                    <a:pt x="927" y="727"/>
                  </a:lnTo>
                  <a:lnTo>
                    <a:pt x="928" y="726"/>
                  </a:lnTo>
                  <a:lnTo>
                    <a:pt x="927" y="725"/>
                  </a:lnTo>
                  <a:lnTo>
                    <a:pt x="927" y="724"/>
                  </a:lnTo>
                  <a:lnTo>
                    <a:pt x="926" y="723"/>
                  </a:lnTo>
                  <a:lnTo>
                    <a:pt x="927" y="723"/>
                  </a:lnTo>
                  <a:lnTo>
                    <a:pt x="927" y="723"/>
                  </a:lnTo>
                  <a:lnTo>
                    <a:pt x="927" y="724"/>
                  </a:lnTo>
                  <a:lnTo>
                    <a:pt x="928" y="724"/>
                  </a:lnTo>
                  <a:lnTo>
                    <a:pt x="928" y="724"/>
                  </a:lnTo>
                  <a:lnTo>
                    <a:pt x="929" y="724"/>
                  </a:lnTo>
                  <a:lnTo>
                    <a:pt x="928" y="725"/>
                  </a:lnTo>
                  <a:lnTo>
                    <a:pt x="928" y="727"/>
                  </a:lnTo>
                  <a:lnTo>
                    <a:pt x="929" y="728"/>
                  </a:lnTo>
                  <a:lnTo>
                    <a:pt x="930" y="728"/>
                  </a:lnTo>
                  <a:lnTo>
                    <a:pt x="931" y="728"/>
                  </a:lnTo>
                  <a:lnTo>
                    <a:pt x="932" y="728"/>
                  </a:lnTo>
                  <a:lnTo>
                    <a:pt x="933" y="727"/>
                  </a:lnTo>
                  <a:lnTo>
                    <a:pt x="933" y="726"/>
                  </a:lnTo>
                  <a:lnTo>
                    <a:pt x="933" y="725"/>
                  </a:lnTo>
                  <a:lnTo>
                    <a:pt x="932" y="723"/>
                  </a:lnTo>
                  <a:lnTo>
                    <a:pt x="932" y="723"/>
                  </a:lnTo>
                  <a:lnTo>
                    <a:pt x="932" y="722"/>
                  </a:lnTo>
                  <a:lnTo>
                    <a:pt x="932" y="721"/>
                  </a:lnTo>
                  <a:lnTo>
                    <a:pt x="933" y="720"/>
                  </a:lnTo>
                  <a:lnTo>
                    <a:pt x="933" y="719"/>
                  </a:lnTo>
                  <a:lnTo>
                    <a:pt x="934" y="718"/>
                  </a:lnTo>
                  <a:lnTo>
                    <a:pt x="934" y="717"/>
                  </a:lnTo>
                  <a:lnTo>
                    <a:pt x="933" y="715"/>
                  </a:lnTo>
                  <a:lnTo>
                    <a:pt x="933" y="714"/>
                  </a:lnTo>
                  <a:lnTo>
                    <a:pt x="934" y="713"/>
                  </a:lnTo>
                  <a:lnTo>
                    <a:pt x="934" y="713"/>
                  </a:lnTo>
                  <a:lnTo>
                    <a:pt x="935" y="712"/>
                  </a:lnTo>
                  <a:lnTo>
                    <a:pt x="935" y="713"/>
                  </a:lnTo>
                  <a:lnTo>
                    <a:pt x="934" y="714"/>
                  </a:lnTo>
                  <a:lnTo>
                    <a:pt x="935" y="716"/>
                  </a:lnTo>
                  <a:lnTo>
                    <a:pt x="936" y="717"/>
                  </a:lnTo>
                  <a:lnTo>
                    <a:pt x="936" y="719"/>
                  </a:lnTo>
                  <a:lnTo>
                    <a:pt x="935" y="721"/>
                  </a:lnTo>
                  <a:lnTo>
                    <a:pt x="935" y="722"/>
                  </a:lnTo>
                  <a:lnTo>
                    <a:pt x="935" y="723"/>
                  </a:lnTo>
                  <a:lnTo>
                    <a:pt x="936" y="726"/>
                  </a:lnTo>
                  <a:lnTo>
                    <a:pt x="936" y="727"/>
                  </a:lnTo>
                  <a:lnTo>
                    <a:pt x="935" y="728"/>
                  </a:lnTo>
                  <a:lnTo>
                    <a:pt x="935" y="728"/>
                  </a:lnTo>
                  <a:lnTo>
                    <a:pt x="935" y="729"/>
                  </a:lnTo>
                  <a:lnTo>
                    <a:pt x="934" y="729"/>
                  </a:lnTo>
                  <a:lnTo>
                    <a:pt x="934" y="731"/>
                  </a:lnTo>
                  <a:lnTo>
                    <a:pt x="934" y="732"/>
                  </a:lnTo>
                  <a:lnTo>
                    <a:pt x="935" y="732"/>
                  </a:lnTo>
                  <a:lnTo>
                    <a:pt x="937" y="732"/>
                  </a:lnTo>
                  <a:lnTo>
                    <a:pt x="936" y="731"/>
                  </a:lnTo>
                  <a:lnTo>
                    <a:pt x="936" y="730"/>
                  </a:lnTo>
                  <a:lnTo>
                    <a:pt x="937" y="730"/>
                  </a:lnTo>
                  <a:lnTo>
                    <a:pt x="938" y="731"/>
                  </a:lnTo>
                  <a:lnTo>
                    <a:pt x="938" y="730"/>
                  </a:lnTo>
                  <a:lnTo>
                    <a:pt x="938" y="730"/>
                  </a:lnTo>
                  <a:lnTo>
                    <a:pt x="938" y="728"/>
                  </a:lnTo>
                  <a:lnTo>
                    <a:pt x="938" y="728"/>
                  </a:lnTo>
                  <a:lnTo>
                    <a:pt x="938" y="727"/>
                  </a:lnTo>
                  <a:lnTo>
                    <a:pt x="938" y="723"/>
                  </a:lnTo>
                  <a:lnTo>
                    <a:pt x="938" y="723"/>
                  </a:lnTo>
                  <a:lnTo>
                    <a:pt x="939" y="724"/>
                  </a:lnTo>
                  <a:lnTo>
                    <a:pt x="939" y="723"/>
                  </a:lnTo>
                  <a:lnTo>
                    <a:pt x="939" y="723"/>
                  </a:lnTo>
                  <a:lnTo>
                    <a:pt x="940" y="722"/>
                  </a:lnTo>
                  <a:lnTo>
                    <a:pt x="939" y="720"/>
                  </a:lnTo>
                  <a:lnTo>
                    <a:pt x="938" y="720"/>
                  </a:lnTo>
                  <a:lnTo>
                    <a:pt x="938" y="721"/>
                  </a:lnTo>
                  <a:lnTo>
                    <a:pt x="938" y="721"/>
                  </a:lnTo>
                  <a:lnTo>
                    <a:pt x="938" y="720"/>
                  </a:lnTo>
                  <a:lnTo>
                    <a:pt x="938" y="717"/>
                  </a:lnTo>
                  <a:lnTo>
                    <a:pt x="938" y="716"/>
                  </a:lnTo>
                  <a:lnTo>
                    <a:pt x="938" y="712"/>
                  </a:lnTo>
                  <a:lnTo>
                    <a:pt x="938" y="711"/>
                  </a:lnTo>
                  <a:lnTo>
                    <a:pt x="938" y="709"/>
                  </a:lnTo>
                  <a:lnTo>
                    <a:pt x="938" y="708"/>
                  </a:lnTo>
                  <a:lnTo>
                    <a:pt x="939" y="707"/>
                  </a:lnTo>
                  <a:lnTo>
                    <a:pt x="939" y="706"/>
                  </a:lnTo>
                  <a:lnTo>
                    <a:pt x="939" y="706"/>
                  </a:lnTo>
                  <a:lnTo>
                    <a:pt x="939" y="705"/>
                  </a:lnTo>
                  <a:lnTo>
                    <a:pt x="939" y="704"/>
                  </a:lnTo>
                  <a:lnTo>
                    <a:pt x="939" y="703"/>
                  </a:lnTo>
                  <a:lnTo>
                    <a:pt x="939" y="703"/>
                  </a:lnTo>
                  <a:lnTo>
                    <a:pt x="940" y="702"/>
                  </a:lnTo>
                  <a:lnTo>
                    <a:pt x="940" y="701"/>
                  </a:lnTo>
                  <a:lnTo>
                    <a:pt x="941" y="700"/>
                  </a:lnTo>
                  <a:lnTo>
                    <a:pt x="941" y="699"/>
                  </a:lnTo>
                  <a:lnTo>
                    <a:pt x="942" y="699"/>
                  </a:lnTo>
                  <a:lnTo>
                    <a:pt x="942" y="700"/>
                  </a:lnTo>
                  <a:lnTo>
                    <a:pt x="942" y="701"/>
                  </a:lnTo>
                  <a:lnTo>
                    <a:pt x="941" y="702"/>
                  </a:lnTo>
                  <a:lnTo>
                    <a:pt x="940" y="703"/>
                  </a:lnTo>
                  <a:lnTo>
                    <a:pt x="940" y="704"/>
                  </a:lnTo>
                  <a:lnTo>
                    <a:pt x="940" y="705"/>
                  </a:lnTo>
                  <a:lnTo>
                    <a:pt x="940" y="706"/>
                  </a:lnTo>
                  <a:lnTo>
                    <a:pt x="941" y="707"/>
                  </a:lnTo>
                  <a:lnTo>
                    <a:pt x="940" y="708"/>
                  </a:lnTo>
                  <a:lnTo>
                    <a:pt x="940" y="710"/>
                  </a:lnTo>
                  <a:lnTo>
                    <a:pt x="939" y="710"/>
                  </a:lnTo>
                  <a:lnTo>
                    <a:pt x="939" y="711"/>
                  </a:lnTo>
                  <a:lnTo>
                    <a:pt x="939" y="712"/>
                  </a:lnTo>
                  <a:lnTo>
                    <a:pt x="940" y="712"/>
                  </a:lnTo>
                  <a:lnTo>
                    <a:pt x="941" y="712"/>
                  </a:lnTo>
                  <a:lnTo>
                    <a:pt x="942" y="712"/>
                  </a:lnTo>
                  <a:lnTo>
                    <a:pt x="943" y="712"/>
                  </a:lnTo>
                  <a:lnTo>
                    <a:pt x="943" y="711"/>
                  </a:lnTo>
                  <a:lnTo>
                    <a:pt x="943" y="710"/>
                  </a:lnTo>
                  <a:lnTo>
                    <a:pt x="944" y="708"/>
                  </a:lnTo>
                  <a:lnTo>
                    <a:pt x="945" y="706"/>
                  </a:lnTo>
                  <a:lnTo>
                    <a:pt x="944" y="706"/>
                  </a:lnTo>
                  <a:lnTo>
                    <a:pt x="943" y="706"/>
                  </a:lnTo>
                  <a:lnTo>
                    <a:pt x="943" y="705"/>
                  </a:lnTo>
                  <a:lnTo>
                    <a:pt x="943" y="704"/>
                  </a:lnTo>
                  <a:lnTo>
                    <a:pt x="944" y="703"/>
                  </a:lnTo>
                  <a:lnTo>
                    <a:pt x="945" y="703"/>
                  </a:lnTo>
                  <a:lnTo>
                    <a:pt x="945" y="703"/>
                  </a:lnTo>
                  <a:lnTo>
                    <a:pt x="946" y="703"/>
                  </a:lnTo>
                  <a:lnTo>
                    <a:pt x="945" y="704"/>
                  </a:lnTo>
                  <a:lnTo>
                    <a:pt x="944" y="705"/>
                  </a:lnTo>
                  <a:lnTo>
                    <a:pt x="944" y="706"/>
                  </a:lnTo>
                  <a:lnTo>
                    <a:pt x="946" y="706"/>
                  </a:lnTo>
                  <a:lnTo>
                    <a:pt x="946" y="707"/>
                  </a:lnTo>
                  <a:lnTo>
                    <a:pt x="946" y="708"/>
                  </a:lnTo>
                  <a:lnTo>
                    <a:pt x="946" y="709"/>
                  </a:lnTo>
                  <a:lnTo>
                    <a:pt x="945" y="710"/>
                  </a:lnTo>
                  <a:lnTo>
                    <a:pt x="944" y="710"/>
                  </a:lnTo>
                  <a:lnTo>
                    <a:pt x="944" y="711"/>
                  </a:lnTo>
                  <a:lnTo>
                    <a:pt x="944" y="713"/>
                  </a:lnTo>
                  <a:lnTo>
                    <a:pt x="943" y="717"/>
                  </a:lnTo>
                  <a:lnTo>
                    <a:pt x="943" y="718"/>
                  </a:lnTo>
                  <a:lnTo>
                    <a:pt x="942" y="724"/>
                  </a:lnTo>
                  <a:lnTo>
                    <a:pt x="942" y="725"/>
                  </a:lnTo>
                  <a:lnTo>
                    <a:pt x="944" y="728"/>
                  </a:lnTo>
                  <a:lnTo>
                    <a:pt x="944" y="729"/>
                  </a:lnTo>
                  <a:lnTo>
                    <a:pt x="945" y="730"/>
                  </a:lnTo>
                  <a:lnTo>
                    <a:pt x="946" y="731"/>
                  </a:lnTo>
                  <a:lnTo>
                    <a:pt x="948" y="730"/>
                  </a:lnTo>
                  <a:lnTo>
                    <a:pt x="948" y="729"/>
                  </a:lnTo>
                  <a:lnTo>
                    <a:pt x="948" y="728"/>
                  </a:lnTo>
                  <a:lnTo>
                    <a:pt x="947" y="728"/>
                  </a:lnTo>
                  <a:lnTo>
                    <a:pt x="947" y="727"/>
                  </a:lnTo>
                  <a:lnTo>
                    <a:pt x="947" y="726"/>
                  </a:lnTo>
                  <a:lnTo>
                    <a:pt x="948" y="726"/>
                  </a:lnTo>
                  <a:lnTo>
                    <a:pt x="948" y="725"/>
                  </a:lnTo>
                  <a:lnTo>
                    <a:pt x="948" y="726"/>
                  </a:lnTo>
                  <a:lnTo>
                    <a:pt x="948" y="727"/>
                  </a:lnTo>
                  <a:lnTo>
                    <a:pt x="948" y="728"/>
                  </a:lnTo>
                  <a:lnTo>
                    <a:pt x="949" y="728"/>
                  </a:lnTo>
                  <a:lnTo>
                    <a:pt x="950" y="728"/>
                  </a:lnTo>
                  <a:lnTo>
                    <a:pt x="950" y="727"/>
                  </a:lnTo>
                  <a:lnTo>
                    <a:pt x="951" y="726"/>
                  </a:lnTo>
                  <a:lnTo>
                    <a:pt x="950" y="724"/>
                  </a:lnTo>
                  <a:lnTo>
                    <a:pt x="949" y="723"/>
                  </a:lnTo>
                  <a:lnTo>
                    <a:pt x="950" y="723"/>
                  </a:lnTo>
                  <a:lnTo>
                    <a:pt x="950" y="722"/>
                  </a:lnTo>
                  <a:lnTo>
                    <a:pt x="950" y="721"/>
                  </a:lnTo>
                  <a:lnTo>
                    <a:pt x="951" y="721"/>
                  </a:lnTo>
                  <a:lnTo>
                    <a:pt x="951" y="722"/>
                  </a:lnTo>
                  <a:lnTo>
                    <a:pt x="952" y="725"/>
                  </a:lnTo>
                  <a:lnTo>
                    <a:pt x="952" y="726"/>
                  </a:lnTo>
                  <a:lnTo>
                    <a:pt x="954" y="727"/>
                  </a:lnTo>
                  <a:lnTo>
                    <a:pt x="957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9" y="727"/>
                  </a:lnTo>
                  <a:lnTo>
                    <a:pt x="959" y="728"/>
                  </a:lnTo>
                  <a:lnTo>
                    <a:pt x="960" y="728"/>
                  </a:lnTo>
                  <a:lnTo>
                    <a:pt x="960" y="728"/>
                  </a:lnTo>
                  <a:lnTo>
                    <a:pt x="961" y="727"/>
                  </a:lnTo>
                  <a:lnTo>
                    <a:pt x="960" y="725"/>
                  </a:lnTo>
                  <a:lnTo>
                    <a:pt x="960" y="723"/>
                  </a:lnTo>
                  <a:lnTo>
                    <a:pt x="959" y="723"/>
                  </a:lnTo>
                  <a:lnTo>
                    <a:pt x="959" y="720"/>
                  </a:lnTo>
                  <a:lnTo>
                    <a:pt x="958" y="716"/>
                  </a:lnTo>
                  <a:lnTo>
                    <a:pt x="958" y="714"/>
                  </a:lnTo>
                  <a:lnTo>
                    <a:pt x="956" y="713"/>
                  </a:lnTo>
                  <a:lnTo>
                    <a:pt x="955" y="713"/>
                  </a:lnTo>
                  <a:lnTo>
                    <a:pt x="954" y="713"/>
                  </a:lnTo>
                  <a:lnTo>
                    <a:pt x="953" y="711"/>
                  </a:lnTo>
                  <a:lnTo>
                    <a:pt x="953" y="710"/>
                  </a:lnTo>
                  <a:lnTo>
                    <a:pt x="953" y="709"/>
                  </a:lnTo>
                  <a:lnTo>
                    <a:pt x="954" y="709"/>
                  </a:lnTo>
                  <a:lnTo>
                    <a:pt x="954" y="710"/>
                  </a:lnTo>
                  <a:lnTo>
                    <a:pt x="955" y="711"/>
                  </a:lnTo>
                  <a:lnTo>
                    <a:pt x="955" y="712"/>
                  </a:lnTo>
                  <a:lnTo>
                    <a:pt x="956" y="712"/>
                  </a:lnTo>
                  <a:lnTo>
                    <a:pt x="958" y="713"/>
                  </a:lnTo>
                  <a:lnTo>
                    <a:pt x="958" y="712"/>
                  </a:lnTo>
                  <a:lnTo>
                    <a:pt x="959" y="713"/>
                  </a:lnTo>
                  <a:lnTo>
                    <a:pt x="960" y="712"/>
                  </a:lnTo>
                  <a:lnTo>
                    <a:pt x="960" y="710"/>
                  </a:lnTo>
                  <a:lnTo>
                    <a:pt x="960" y="707"/>
                  </a:lnTo>
                  <a:lnTo>
                    <a:pt x="960" y="706"/>
                  </a:lnTo>
                  <a:lnTo>
                    <a:pt x="959" y="706"/>
                  </a:lnTo>
                  <a:lnTo>
                    <a:pt x="959" y="705"/>
                  </a:lnTo>
                  <a:close/>
                  <a:moveTo>
                    <a:pt x="376" y="1293"/>
                  </a:moveTo>
                  <a:lnTo>
                    <a:pt x="376" y="1296"/>
                  </a:lnTo>
                  <a:lnTo>
                    <a:pt x="376" y="1297"/>
                  </a:lnTo>
                  <a:lnTo>
                    <a:pt x="375" y="1291"/>
                  </a:lnTo>
                  <a:lnTo>
                    <a:pt x="376" y="1292"/>
                  </a:lnTo>
                  <a:lnTo>
                    <a:pt x="376" y="1293"/>
                  </a:lnTo>
                  <a:close/>
                  <a:moveTo>
                    <a:pt x="380" y="1319"/>
                  </a:moveTo>
                  <a:lnTo>
                    <a:pt x="381" y="1319"/>
                  </a:lnTo>
                  <a:lnTo>
                    <a:pt x="381" y="1320"/>
                  </a:lnTo>
                  <a:lnTo>
                    <a:pt x="381" y="1320"/>
                  </a:lnTo>
                  <a:lnTo>
                    <a:pt x="380" y="1319"/>
                  </a:lnTo>
                  <a:close/>
                  <a:moveTo>
                    <a:pt x="925" y="721"/>
                  </a:moveTo>
                  <a:lnTo>
                    <a:pt x="925" y="722"/>
                  </a:lnTo>
                  <a:lnTo>
                    <a:pt x="925" y="725"/>
                  </a:lnTo>
                  <a:lnTo>
                    <a:pt x="923" y="720"/>
                  </a:lnTo>
                  <a:lnTo>
                    <a:pt x="923" y="719"/>
                  </a:lnTo>
                  <a:lnTo>
                    <a:pt x="924" y="719"/>
                  </a:lnTo>
                  <a:lnTo>
                    <a:pt x="925" y="720"/>
                  </a:lnTo>
                  <a:lnTo>
                    <a:pt x="925" y="72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" name="Freeform 29">
              <a:extLst>
                <a:ext uri="{FF2B5EF4-FFF2-40B4-BE49-F238E27FC236}">
                  <a16:creationId xmlns:a16="http://schemas.microsoft.com/office/drawing/2014/main" id="{AA809241-5779-F65C-F32E-49DD049E7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3557588"/>
              <a:ext cx="6350" cy="20637"/>
            </a:xfrm>
            <a:custGeom>
              <a:avLst/>
              <a:gdLst>
                <a:gd name="T0" fmla="*/ 0 w 4"/>
                <a:gd name="T1" fmla="*/ 10 h 13"/>
                <a:gd name="T2" fmla="*/ 0 w 4"/>
                <a:gd name="T3" fmla="*/ 11 h 13"/>
                <a:gd name="T4" fmla="*/ 0 w 4"/>
                <a:gd name="T5" fmla="*/ 12 h 13"/>
                <a:gd name="T6" fmla="*/ 1 w 4"/>
                <a:gd name="T7" fmla="*/ 12 h 13"/>
                <a:gd name="T8" fmla="*/ 2 w 4"/>
                <a:gd name="T9" fmla="*/ 12 h 13"/>
                <a:gd name="T10" fmla="*/ 3 w 4"/>
                <a:gd name="T11" fmla="*/ 13 h 13"/>
                <a:gd name="T12" fmla="*/ 4 w 4"/>
                <a:gd name="T13" fmla="*/ 12 h 13"/>
                <a:gd name="T14" fmla="*/ 4 w 4"/>
                <a:gd name="T15" fmla="*/ 11 h 13"/>
                <a:gd name="T16" fmla="*/ 3 w 4"/>
                <a:gd name="T17" fmla="*/ 9 h 13"/>
                <a:gd name="T18" fmla="*/ 4 w 4"/>
                <a:gd name="T19" fmla="*/ 8 h 13"/>
                <a:gd name="T20" fmla="*/ 4 w 4"/>
                <a:gd name="T21" fmla="*/ 6 h 13"/>
                <a:gd name="T22" fmla="*/ 4 w 4"/>
                <a:gd name="T23" fmla="*/ 0 h 13"/>
                <a:gd name="T24" fmla="*/ 3 w 4"/>
                <a:gd name="T25" fmla="*/ 0 h 13"/>
                <a:gd name="T26" fmla="*/ 2 w 4"/>
                <a:gd name="T27" fmla="*/ 3 h 13"/>
                <a:gd name="T28" fmla="*/ 0 w 4"/>
                <a:gd name="T29" fmla="*/ 8 h 13"/>
                <a:gd name="T30" fmla="*/ 0 w 4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9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" name="Freeform 30">
              <a:extLst>
                <a:ext uri="{FF2B5EF4-FFF2-40B4-BE49-F238E27FC236}">
                  <a16:creationId xmlns:a16="http://schemas.microsoft.com/office/drawing/2014/main" id="{6783BD88-FA2F-68C2-C05C-2421F4C0E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5" y="4022725"/>
              <a:ext cx="9525" cy="7937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1 h 5"/>
                <a:gd name="T4" fmla="*/ 1 w 6"/>
                <a:gd name="T5" fmla="*/ 0 h 5"/>
                <a:gd name="T6" fmla="*/ 0 w 6"/>
                <a:gd name="T7" fmla="*/ 2 h 5"/>
                <a:gd name="T8" fmla="*/ 3 w 6"/>
                <a:gd name="T9" fmla="*/ 5 h 5"/>
                <a:gd name="T10" fmla="*/ 4 w 6"/>
                <a:gd name="T11" fmla="*/ 5 h 5"/>
                <a:gd name="T12" fmla="*/ 6 w 6"/>
                <a:gd name="T13" fmla="*/ 5 h 5"/>
                <a:gd name="T14" fmla="*/ 6 w 6"/>
                <a:gd name="T15" fmla="*/ 4 h 5"/>
                <a:gd name="T16" fmla="*/ 6 w 6"/>
                <a:gd name="T17" fmla="*/ 4 h 5"/>
                <a:gd name="T18" fmla="*/ 6 w 6"/>
                <a:gd name="T19" fmla="*/ 3 h 5"/>
                <a:gd name="T20" fmla="*/ 5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CE5B25D3-2A9D-37A4-5C56-1448CAAE5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3" y="4124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E6723B09-8BC3-B920-EE17-31668BC4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3554413"/>
              <a:ext cx="6350" cy="9525"/>
            </a:xfrm>
            <a:custGeom>
              <a:avLst/>
              <a:gdLst>
                <a:gd name="T0" fmla="*/ 3 w 4"/>
                <a:gd name="T1" fmla="*/ 1 h 6"/>
                <a:gd name="T2" fmla="*/ 4 w 4"/>
                <a:gd name="T3" fmla="*/ 0 h 6"/>
                <a:gd name="T4" fmla="*/ 3 w 4"/>
                <a:gd name="T5" fmla="*/ 0 h 6"/>
                <a:gd name="T6" fmla="*/ 2 w 4"/>
                <a:gd name="T7" fmla="*/ 0 h 6"/>
                <a:gd name="T8" fmla="*/ 1 w 4"/>
                <a:gd name="T9" fmla="*/ 0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4 h 6"/>
                <a:gd name="T16" fmla="*/ 0 w 4"/>
                <a:gd name="T17" fmla="*/ 5 h 6"/>
                <a:gd name="T18" fmla="*/ 0 w 4"/>
                <a:gd name="T19" fmla="*/ 6 h 6"/>
                <a:gd name="T20" fmla="*/ 0 w 4"/>
                <a:gd name="T21" fmla="*/ 6 h 6"/>
                <a:gd name="T22" fmla="*/ 2 w 4"/>
                <a:gd name="T23" fmla="*/ 6 h 6"/>
                <a:gd name="T24" fmla="*/ 2 w 4"/>
                <a:gd name="T25" fmla="*/ 3 h 6"/>
                <a:gd name="T26" fmla="*/ 3 w 4"/>
                <a:gd name="T27" fmla="*/ 2 h 6"/>
                <a:gd name="T28" fmla="*/ 3 w 4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72429F43-1927-36B6-7A62-DDFDF13B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4584700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" name="Freeform 34">
              <a:extLst>
                <a:ext uri="{FF2B5EF4-FFF2-40B4-BE49-F238E27FC236}">
                  <a16:creationId xmlns:a16="http://schemas.microsoft.com/office/drawing/2014/main" id="{8361A3BB-2827-849C-1037-1E225FC74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3817938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C202B7C0-829F-36D4-FE52-E00D15A28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3727450"/>
              <a:ext cx="17462" cy="9525"/>
            </a:xfrm>
            <a:custGeom>
              <a:avLst/>
              <a:gdLst>
                <a:gd name="T0" fmla="*/ 6 w 11"/>
                <a:gd name="T1" fmla="*/ 3 h 6"/>
                <a:gd name="T2" fmla="*/ 10 w 11"/>
                <a:gd name="T3" fmla="*/ 1 h 6"/>
                <a:gd name="T4" fmla="*/ 11 w 11"/>
                <a:gd name="T5" fmla="*/ 0 h 6"/>
                <a:gd name="T6" fmla="*/ 0 w 11"/>
                <a:gd name="T7" fmla="*/ 6 h 6"/>
                <a:gd name="T8" fmla="*/ 2 w 11"/>
                <a:gd name="T9" fmla="*/ 5 h 6"/>
                <a:gd name="T10" fmla="*/ 6 w 1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6" y="3"/>
                  </a:moveTo>
                  <a:lnTo>
                    <a:pt x="10" y="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9109EF43-068F-3E96-2C3E-17B1DFFAB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3649663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DBD7E44A-17A7-6CA0-5D11-D85F9D715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4394200"/>
              <a:ext cx="15875" cy="26987"/>
            </a:xfrm>
            <a:custGeom>
              <a:avLst/>
              <a:gdLst>
                <a:gd name="T0" fmla="*/ 5 w 10"/>
                <a:gd name="T1" fmla="*/ 0 h 17"/>
                <a:gd name="T2" fmla="*/ 2 w 10"/>
                <a:gd name="T3" fmla="*/ 1 h 17"/>
                <a:gd name="T4" fmla="*/ 2 w 10"/>
                <a:gd name="T5" fmla="*/ 2 h 17"/>
                <a:gd name="T6" fmla="*/ 2 w 10"/>
                <a:gd name="T7" fmla="*/ 4 h 17"/>
                <a:gd name="T8" fmla="*/ 1 w 10"/>
                <a:gd name="T9" fmla="*/ 4 h 17"/>
                <a:gd name="T10" fmla="*/ 1 w 10"/>
                <a:gd name="T11" fmla="*/ 5 h 17"/>
                <a:gd name="T12" fmla="*/ 0 w 10"/>
                <a:gd name="T13" fmla="*/ 5 h 17"/>
                <a:gd name="T14" fmla="*/ 1 w 10"/>
                <a:gd name="T15" fmla="*/ 6 h 17"/>
                <a:gd name="T16" fmla="*/ 1 w 10"/>
                <a:gd name="T17" fmla="*/ 8 h 17"/>
                <a:gd name="T18" fmla="*/ 1 w 10"/>
                <a:gd name="T19" fmla="*/ 10 h 17"/>
                <a:gd name="T20" fmla="*/ 1 w 10"/>
                <a:gd name="T21" fmla="*/ 11 h 17"/>
                <a:gd name="T22" fmla="*/ 2 w 10"/>
                <a:gd name="T23" fmla="*/ 11 h 17"/>
                <a:gd name="T24" fmla="*/ 1 w 10"/>
                <a:gd name="T25" fmla="*/ 12 h 17"/>
                <a:gd name="T26" fmla="*/ 1 w 10"/>
                <a:gd name="T27" fmla="*/ 14 h 17"/>
                <a:gd name="T28" fmla="*/ 1 w 10"/>
                <a:gd name="T29" fmla="*/ 16 h 17"/>
                <a:gd name="T30" fmla="*/ 1 w 10"/>
                <a:gd name="T31" fmla="*/ 16 h 17"/>
                <a:gd name="T32" fmla="*/ 2 w 10"/>
                <a:gd name="T33" fmla="*/ 15 h 17"/>
                <a:gd name="T34" fmla="*/ 3 w 10"/>
                <a:gd name="T35" fmla="*/ 15 h 17"/>
                <a:gd name="T36" fmla="*/ 4 w 10"/>
                <a:gd name="T37" fmla="*/ 16 h 17"/>
                <a:gd name="T38" fmla="*/ 5 w 10"/>
                <a:gd name="T39" fmla="*/ 17 h 17"/>
                <a:gd name="T40" fmla="*/ 6 w 10"/>
                <a:gd name="T41" fmla="*/ 17 h 17"/>
                <a:gd name="T42" fmla="*/ 7 w 10"/>
                <a:gd name="T43" fmla="*/ 16 h 17"/>
                <a:gd name="T44" fmla="*/ 7 w 10"/>
                <a:gd name="T45" fmla="*/ 15 h 17"/>
                <a:gd name="T46" fmla="*/ 9 w 10"/>
                <a:gd name="T47" fmla="*/ 13 h 17"/>
                <a:gd name="T48" fmla="*/ 8 w 10"/>
                <a:gd name="T49" fmla="*/ 13 h 17"/>
                <a:gd name="T50" fmla="*/ 7 w 10"/>
                <a:gd name="T51" fmla="*/ 13 h 17"/>
                <a:gd name="T52" fmla="*/ 7 w 10"/>
                <a:gd name="T53" fmla="*/ 11 h 17"/>
                <a:gd name="T54" fmla="*/ 8 w 10"/>
                <a:gd name="T55" fmla="*/ 11 h 17"/>
                <a:gd name="T56" fmla="*/ 8 w 10"/>
                <a:gd name="T57" fmla="*/ 11 h 17"/>
                <a:gd name="T58" fmla="*/ 9 w 10"/>
                <a:gd name="T59" fmla="*/ 10 h 17"/>
                <a:gd name="T60" fmla="*/ 10 w 10"/>
                <a:gd name="T61" fmla="*/ 10 h 17"/>
                <a:gd name="T62" fmla="*/ 10 w 10"/>
                <a:gd name="T63" fmla="*/ 9 h 17"/>
                <a:gd name="T64" fmla="*/ 10 w 10"/>
                <a:gd name="T65" fmla="*/ 7 h 17"/>
                <a:gd name="T66" fmla="*/ 9 w 10"/>
                <a:gd name="T67" fmla="*/ 5 h 17"/>
                <a:gd name="T68" fmla="*/ 9 w 10"/>
                <a:gd name="T69" fmla="*/ 4 h 17"/>
                <a:gd name="T70" fmla="*/ 9 w 10"/>
                <a:gd name="T71" fmla="*/ 3 h 17"/>
                <a:gd name="T72" fmla="*/ 8 w 10"/>
                <a:gd name="T73" fmla="*/ 1 h 17"/>
                <a:gd name="T74" fmla="*/ 8 w 10"/>
                <a:gd name="T75" fmla="*/ 0 h 17"/>
                <a:gd name="T76" fmla="*/ 6 w 10"/>
                <a:gd name="T77" fmla="*/ 0 h 17"/>
                <a:gd name="T78" fmla="*/ 5 w 10"/>
                <a:gd name="T7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" name="Rectangle 38">
              <a:extLst>
                <a:ext uri="{FF2B5EF4-FFF2-40B4-BE49-F238E27FC236}">
                  <a16:creationId xmlns:a16="http://schemas.microsoft.com/office/drawing/2014/main" id="{847C5DBB-414C-1308-BF8A-569D97B13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5050" y="4535488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" name="Freeform 39">
              <a:extLst>
                <a:ext uri="{FF2B5EF4-FFF2-40B4-BE49-F238E27FC236}">
                  <a16:creationId xmlns:a16="http://schemas.microsoft.com/office/drawing/2014/main" id="{D63F7A53-197C-23E6-3426-A8F515106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5" y="393700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40">
              <a:extLst>
                <a:ext uri="{FF2B5EF4-FFF2-40B4-BE49-F238E27FC236}">
                  <a16:creationId xmlns:a16="http://schemas.microsoft.com/office/drawing/2014/main" id="{56691128-69DF-9644-E3D4-B679F1660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78225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3 w 4"/>
                <a:gd name="T5" fmla="*/ 4 h 4"/>
                <a:gd name="T6" fmla="*/ 4 w 4"/>
                <a:gd name="T7" fmla="*/ 4 h 4"/>
                <a:gd name="T8" fmla="*/ 4 w 4"/>
                <a:gd name="T9" fmla="*/ 3 h 4"/>
                <a:gd name="T10" fmla="*/ 4 w 4"/>
                <a:gd name="T11" fmla="*/ 2 h 4"/>
                <a:gd name="T12" fmla="*/ 4 w 4"/>
                <a:gd name="T13" fmla="*/ 1 h 4"/>
                <a:gd name="T14" fmla="*/ 3 w 4"/>
                <a:gd name="T15" fmla="*/ 1 h 4"/>
                <a:gd name="T16" fmla="*/ 2 w 4"/>
                <a:gd name="T17" fmla="*/ 0 h 4"/>
                <a:gd name="T18" fmla="*/ 1 w 4"/>
                <a:gd name="T19" fmla="*/ 0 h 4"/>
                <a:gd name="T20" fmla="*/ 0 w 4"/>
                <a:gd name="T21" fmla="*/ 1 h 4"/>
                <a:gd name="T22" fmla="*/ 0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" name="Freeform 41">
              <a:extLst>
                <a:ext uri="{FF2B5EF4-FFF2-40B4-BE49-F238E27FC236}">
                  <a16:creationId xmlns:a16="http://schemas.microsoft.com/office/drawing/2014/main" id="{B2F86122-3236-6467-F036-E0C5C5895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16438"/>
              <a:ext cx="7937" cy="4762"/>
            </a:xfrm>
            <a:custGeom>
              <a:avLst/>
              <a:gdLst>
                <a:gd name="T0" fmla="*/ 4 w 5"/>
                <a:gd name="T1" fmla="*/ 3 h 3"/>
                <a:gd name="T2" fmla="*/ 5 w 5"/>
                <a:gd name="T3" fmla="*/ 3 h 3"/>
                <a:gd name="T4" fmla="*/ 4 w 5"/>
                <a:gd name="T5" fmla="*/ 2 h 3"/>
                <a:gd name="T6" fmla="*/ 0 w 5"/>
                <a:gd name="T7" fmla="*/ 0 h 3"/>
                <a:gd name="T8" fmla="*/ 3 w 5"/>
                <a:gd name="T9" fmla="*/ 3 h 3"/>
                <a:gd name="T10" fmla="*/ 4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lnTo>
                    <a:pt x="5" y="3"/>
                  </a:lnTo>
                  <a:lnTo>
                    <a:pt x="4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" name="Freeform 42">
              <a:extLst>
                <a:ext uri="{FF2B5EF4-FFF2-40B4-BE49-F238E27FC236}">
                  <a16:creationId xmlns:a16="http://schemas.microsoft.com/office/drawing/2014/main" id="{02077454-B3BB-75B5-B346-539A3E8B7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938" y="42894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" name="Freeform 43">
              <a:extLst>
                <a:ext uri="{FF2B5EF4-FFF2-40B4-BE49-F238E27FC236}">
                  <a16:creationId xmlns:a16="http://schemas.microsoft.com/office/drawing/2014/main" id="{15474095-51FB-C4C2-E2F1-469FF48F4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5838" y="4605338"/>
              <a:ext cx="11112" cy="1111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0 w 7"/>
                <a:gd name="T7" fmla="*/ 4 h 7"/>
                <a:gd name="T8" fmla="*/ 1 w 7"/>
                <a:gd name="T9" fmla="*/ 5 h 7"/>
                <a:gd name="T10" fmla="*/ 2 w 7"/>
                <a:gd name="T11" fmla="*/ 5 h 7"/>
                <a:gd name="T12" fmla="*/ 2 w 7"/>
                <a:gd name="T13" fmla="*/ 5 h 7"/>
                <a:gd name="T14" fmla="*/ 2 w 7"/>
                <a:gd name="T15" fmla="*/ 6 h 7"/>
                <a:gd name="T16" fmla="*/ 2 w 7"/>
                <a:gd name="T17" fmla="*/ 7 h 7"/>
                <a:gd name="T18" fmla="*/ 2 w 7"/>
                <a:gd name="T19" fmla="*/ 7 h 7"/>
                <a:gd name="T20" fmla="*/ 2 w 7"/>
                <a:gd name="T21" fmla="*/ 7 h 7"/>
                <a:gd name="T22" fmla="*/ 3 w 7"/>
                <a:gd name="T23" fmla="*/ 7 h 7"/>
                <a:gd name="T24" fmla="*/ 4 w 7"/>
                <a:gd name="T25" fmla="*/ 7 h 7"/>
                <a:gd name="T26" fmla="*/ 5 w 7"/>
                <a:gd name="T27" fmla="*/ 7 h 7"/>
                <a:gd name="T28" fmla="*/ 6 w 7"/>
                <a:gd name="T29" fmla="*/ 7 h 7"/>
                <a:gd name="T30" fmla="*/ 6 w 7"/>
                <a:gd name="T31" fmla="*/ 7 h 7"/>
                <a:gd name="T32" fmla="*/ 7 w 7"/>
                <a:gd name="T33" fmla="*/ 6 h 7"/>
                <a:gd name="T34" fmla="*/ 6 w 7"/>
                <a:gd name="T35" fmla="*/ 6 h 7"/>
                <a:gd name="T36" fmla="*/ 5 w 7"/>
                <a:gd name="T37" fmla="*/ 3 h 7"/>
                <a:gd name="T38" fmla="*/ 3 w 7"/>
                <a:gd name="T39" fmla="*/ 3 h 7"/>
                <a:gd name="T40" fmla="*/ 3 w 7"/>
                <a:gd name="T41" fmla="*/ 2 h 7"/>
                <a:gd name="T42" fmla="*/ 3 w 7"/>
                <a:gd name="T43" fmla="*/ 1 h 7"/>
                <a:gd name="T44" fmla="*/ 3 w 7"/>
                <a:gd name="T45" fmla="*/ 0 h 7"/>
                <a:gd name="T46" fmla="*/ 2 w 7"/>
                <a:gd name="T47" fmla="*/ 0 h 7"/>
                <a:gd name="T48" fmla="*/ 2 w 7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" name="Freeform 44">
              <a:extLst>
                <a:ext uri="{FF2B5EF4-FFF2-40B4-BE49-F238E27FC236}">
                  <a16:creationId xmlns:a16="http://schemas.microsoft.com/office/drawing/2014/main" id="{839FBE39-EE9C-B64D-4366-8D52284C1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648200"/>
              <a:ext cx="11112" cy="14287"/>
            </a:xfrm>
            <a:custGeom>
              <a:avLst/>
              <a:gdLst>
                <a:gd name="T0" fmla="*/ 1 w 7"/>
                <a:gd name="T1" fmla="*/ 9 h 9"/>
                <a:gd name="T2" fmla="*/ 2 w 7"/>
                <a:gd name="T3" fmla="*/ 8 h 9"/>
                <a:gd name="T4" fmla="*/ 4 w 7"/>
                <a:gd name="T5" fmla="*/ 6 h 9"/>
                <a:gd name="T6" fmla="*/ 5 w 7"/>
                <a:gd name="T7" fmla="*/ 5 h 9"/>
                <a:gd name="T8" fmla="*/ 6 w 7"/>
                <a:gd name="T9" fmla="*/ 5 h 9"/>
                <a:gd name="T10" fmla="*/ 7 w 7"/>
                <a:gd name="T11" fmla="*/ 4 h 9"/>
                <a:gd name="T12" fmla="*/ 7 w 7"/>
                <a:gd name="T13" fmla="*/ 4 h 9"/>
                <a:gd name="T14" fmla="*/ 7 w 7"/>
                <a:gd name="T15" fmla="*/ 3 h 9"/>
                <a:gd name="T16" fmla="*/ 6 w 7"/>
                <a:gd name="T17" fmla="*/ 3 h 9"/>
                <a:gd name="T18" fmla="*/ 6 w 7"/>
                <a:gd name="T19" fmla="*/ 2 h 9"/>
                <a:gd name="T20" fmla="*/ 5 w 7"/>
                <a:gd name="T21" fmla="*/ 2 h 9"/>
                <a:gd name="T22" fmla="*/ 5 w 7"/>
                <a:gd name="T23" fmla="*/ 1 h 9"/>
                <a:gd name="T24" fmla="*/ 5 w 7"/>
                <a:gd name="T25" fmla="*/ 0 h 9"/>
                <a:gd name="T26" fmla="*/ 4 w 7"/>
                <a:gd name="T27" fmla="*/ 1 h 9"/>
                <a:gd name="T28" fmla="*/ 4 w 7"/>
                <a:gd name="T29" fmla="*/ 2 h 9"/>
                <a:gd name="T30" fmla="*/ 3 w 7"/>
                <a:gd name="T31" fmla="*/ 3 h 9"/>
                <a:gd name="T32" fmla="*/ 2 w 7"/>
                <a:gd name="T33" fmla="*/ 3 h 9"/>
                <a:gd name="T34" fmla="*/ 1 w 7"/>
                <a:gd name="T35" fmla="*/ 4 h 9"/>
                <a:gd name="T36" fmla="*/ 0 w 7"/>
                <a:gd name="T37" fmla="*/ 4 h 9"/>
                <a:gd name="T38" fmla="*/ 0 w 7"/>
                <a:gd name="T39" fmla="*/ 5 h 9"/>
                <a:gd name="T40" fmla="*/ 0 w 7"/>
                <a:gd name="T41" fmla="*/ 6 h 9"/>
                <a:gd name="T42" fmla="*/ 1 w 7"/>
                <a:gd name="T43" fmla="*/ 7 h 9"/>
                <a:gd name="T44" fmla="*/ 1 w 7"/>
                <a:gd name="T45" fmla="*/ 8 h 9"/>
                <a:gd name="T46" fmla="*/ 1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" name="Rectangle 45">
              <a:extLst>
                <a:ext uri="{FF2B5EF4-FFF2-40B4-BE49-F238E27FC236}">
                  <a16:creationId xmlns:a16="http://schemas.microsoft.com/office/drawing/2014/main" id="{7FE0DFE7-C692-ACA2-C9B6-6EA19AF49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5688" y="4203700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9884E0B0-5174-DF4B-0EB0-D9A6B130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3" y="4589463"/>
              <a:ext cx="7937" cy="17462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2 h 11"/>
                <a:gd name="T4" fmla="*/ 0 w 5"/>
                <a:gd name="T5" fmla="*/ 3 h 11"/>
                <a:gd name="T6" fmla="*/ 0 w 5"/>
                <a:gd name="T7" fmla="*/ 4 h 11"/>
                <a:gd name="T8" fmla="*/ 0 w 5"/>
                <a:gd name="T9" fmla="*/ 7 h 11"/>
                <a:gd name="T10" fmla="*/ 1 w 5"/>
                <a:gd name="T11" fmla="*/ 7 h 11"/>
                <a:gd name="T12" fmla="*/ 2 w 5"/>
                <a:gd name="T13" fmla="*/ 8 h 11"/>
                <a:gd name="T14" fmla="*/ 2 w 5"/>
                <a:gd name="T15" fmla="*/ 7 h 11"/>
                <a:gd name="T16" fmla="*/ 3 w 5"/>
                <a:gd name="T17" fmla="*/ 7 h 11"/>
                <a:gd name="T18" fmla="*/ 3 w 5"/>
                <a:gd name="T19" fmla="*/ 8 h 11"/>
                <a:gd name="T20" fmla="*/ 2 w 5"/>
                <a:gd name="T21" fmla="*/ 8 h 11"/>
                <a:gd name="T22" fmla="*/ 2 w 5"/>
                <a:gd name="T23" fmla="*/ 9 h 11"/>
                <a:gd name="T24" fmla="*/ 1 w 5"/>
                <a:gd name="T25" fmla="*/ 9 h 11"/>
                <a:gd name="T26" fmla="*/ 2 w 5"/>
                <a:gd name="T27" fmla="*/ 11 h 11"/>
                <a:gd name="T28" fmla="*/ 3 w 5"/>
                <a:gd name="T29" fmla="*/ 10 h 11"/>
                <a:gd name="T30" fmla="*/ 4 w 5"/>
                <a:gd name="T31" fmla="*/ 9 h 11"/>
                <a:gd name="T32" fmla="*/ 5 w 5"/>
                <a:gd name="T33" fmla="*/ 8 h 11"/>
                <a:gd name="T34" fmla="*/ 4 w 5"/>
                <a:gd name="T35" fmla="*/ 7 h 11"/>
                <a:gd name="T36" fmla="*/ 3 w 5"/>
                <a:gd name="T37" fmla="*/ 5 h 11"/>
                <a:gd name="T38" fmla="*/ 3 w 5"/>
                <a:gd name="T39" fmla="*/ 4 h 11"/>
                <a:gd name="T40" fmla="*/ 3 w 5"/>
                <a:gd name="T41" fmla="*/ 3 h 11"/>
                <a:gd name="T42" fmla="*/ 4 w 5"/>
                <a:gd name="T43" fmla="*/ 2 h 11"/>
                <a:gd name="T44" fmla="*/ 4 w 5"/>
                <a:gd name="T45" fmla="*/ 1 h 11"/>
                <a:gd name="T46" fmla="*/ 4 w 5"/>
                <a:gd name="T47" fmla="*/ 0 h 11"/>
                <a:gd name="T48" fmla="*/ 3 w 5"/>
                <a:gd name="T49" fmla="*/ 0 h 11"/>
                <a:gd name="T50" fmla="*/ 2 w 5"/>
                <a:gd name="T51" fmla="*/ 0 h 11"/>
                <a:gd name="T52" fmla="*/ 1 w 5"/>
                <a:gd name="T5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4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9AA883EE-239A-CD32-13CD-89D5AEF3A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125" y="4605338"/>
              <a:ext cx="4762" cy="7937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2 h 5"/>
                <a:gd name="T12" fmla="*/ 1 w 3"/>
                <a:gd name="T13" fmla="*/ 3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1 h 5"/>
                <a:gd name="T22" fmla="*/ 3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736FE781-66CA-4D67-E9BF-E79192A35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567238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4 h 5"/>
                <a:gd name="T4" fmla="*/ 0 w 1"/>
                <a:gd name="T5" fmla="*/ 5 h 5"/>
                <a:gd name="T6" fmla="*/ 1 w 1"/>
                <a:gd name="T7" fmla="*/ 4 h 5"/>
                <a:gd name="T8" fmla="*/ 1 w 1"/>
                <a:gd name="T9" fmla="*/ 3 h 5"/>
                <a:gd name="T10" fmla="*/ 1 w 1"/>
                <a:gd name="T11" fmla="*/ 2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1 h 5"/>
                <a:gd name="T20" fmla="*/ 0 w 1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8BDAC544-8AC6-429B-762F-6163FD8E3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4662488"/>
              <a:ext cx="20637" cy="36512"/>
            </a:xfrm>
            <a:custGeom>
              <a:avLst/>
              <a:gdLst>
                <a:gd name="T0" fmla="*/ 5 w 13"/>
                <a:gd name="T1" fmla="*/ 1 h 23"/>
                <a:gd name="T2" fmla="*/ 4 w 13"/>
                <a:gd name="T3" fmla="*/ 2 h 23"/>
                <a:gd name="T4" fmla="*/ 2 w 13"/>
                <a:gd name="T5" fmla="*/ 2 h 23"/>
                <a:gd name="T6" fmla="*/ 1 w 13"/>
                <a:gd name="T7" fmla="*/ 5 h 23"/>
                <a:gd name="T8" fmla="*/ 0 w 13"/>
                <a:gd name="T9" fmla="*/ 6 h 23"/>
                <a:gd name="T10" fmla="*/ 0 w 13"/>
                <a:gd name="T11" fmla="*/ 11 h 23"/>
                <a:gd name="T12" fmla="*/ 1 w 13"/>
                <a:gd name="T13" fmla="*/ 11 h 23"/>
                <a:gd name="T14" fmla="*/ 2 w 13"/>
                <a:gd name="T15" fmla="*/ 11 h 23"/>
                <a:gd name="T16" fmla="*/ 3 w 13"/>
                <a:gd name="T17" fmla="*/ 11 h 23"/>
                <a:gd name="T18" fmla="*/ 4 w 13"/>
                <a:gd name="T19" fmla="*/ 11 h 23"/>
                <a:gd name="T20" fmla="*/ 5 w 13"/>
                <a:gd name="T21" fmla="*/ 13 h 23"/>
                <a:gd name="T22" fmla="*/ 5 w 13"/>
                <a:gd name="T23" fmla="*/ 14 h 23"/>
                <a:gd name="T24" fmla="*/ 6 w 13"/>
                <a:gd name="T25" fmla="*/ 15 h 23"/>
                <a:gd name="T26" fmla="*/ 6 w 13"/>
                <a:gd name="T27" fmla="*/ 15 h 23"/>
                <a:gd name="T28" fmla="*/ 6 w 13"/>
                <a:gd name="T29" fmla="*/ 16 h 23"/>
                <a:gd name="T30" fmla="*/ 6 w 13"/>
                <a:gd name="T31" fmla="*/ 17 h 23"/>
                <a:gd name="T32" fmla="*/ 6 w 13"/>
                <a:gd name="T33" fmla="*/ 18 h 23"/>
                <a:gd name="T34" fmla="*/ 7 w 13"/>
                <a:gd name="T35" fmla="*/ 18 h 23"/>
                <a:gd name="T36" fmla="*/ 7 w 13"/>
                <a:gd name="T37" fmla="*/ 19 h 23"/>
                <a:gd name="T38" fmla="*/ 8 w 13"/>
                <a:gd name="T39" fmla="*/ 20 h 23"/>
                <a:gd name="T40" fmla="*/ 8 w 13"/>
                <a:gd name="T41" fmla="*/ 21 h 23"/>
                <a:gd name="T42" fmla="*/ 8 w 13"/>
                <a:gd name="T43" fmla="*/ 21 h 23"/>
                <a:gd name="T44" fmla="*/ 8 w 13"/>
                <a:gd name="T45" fmla="*/ 22 h 23"/>
                <a:gd name="T46" fmla="*/ 8 w 13"/>
                <a:gd name="T47" fmla="*/ 23 h 23"/>
                <a:gd name="T48" fmla="*/ 9 w 13"/>
                <a:gd name="T49" fmla="*/ 21 h 23"/>
                <a:gd name="T50" fmla="*/ 10 w 13"/>
                <a:gd name="T51" fmla="*/ 20 h 23"/>
                <a:gd name="T52" fmla="*/ 11 w 13"/>
                <a:gd name="T53" fmla="*/ 21 h 23"/>
                <a:gd name="T54" fmla="*/ 12 w 13"/>
                <a:gd name="T55" fmla="*/ 20 h 23"/>
                <a:gd name="T56" fmla="*/ 12 w 13"/>
                <a:gd name="T57" fmla="*/ 19 h 23"/>
                <a:gd name="T58" fmla="*/ 11 w 13"/>
                <a:gd name="T59" fmla="*/ 19 h 23"/>
                <a:gd name="T60" fmla="*/ 11 w 13"/>
                <a:gd name="T61" fmla="*/ 18 h 23"/>
                <a:gd name="T62" fmla="*/ 11 w 13"/>
                <a:gd name="T63" fmla="*/ 18 h 23"/>
                <a:gd name="T64" fmla="*/ 13 w 13"/>
                <a:gd name="T65" fmla="*/ 15 h 23"/>
                <a:gd name="T66" fmla="*/ 13 w 13"/>
                <a:gd name="T67" fmla="*/ 13 h 23"/>
                <a:gd name="T68" fmla="*/ 13 w 13"/>
                <a:gd name="T69" fmla="*/ 11 h 23"/>
                <a:gd name="T70" fmla="*/ 12 w 13"/>
                <a:gd name="T71" fmla="*/ 10 h 23"/>
                <a:gd name="T72" fmla="*/ 12 w 13"/>
                <a:gd name="T73" fmla="*/ 9 h 23"/>
                <a:gd name="T74" fmla="*/ 11 w 13"/>
                <a:gd name="T75" fmla="*/ 7 h 23"/>
                <a:gd name="T76" fmla="*/ 11 w 13"/>
                <a:gd name="T77" fmla="*/ 4 h 23"/>
                <a:gd name="T78" fmla="*/ 10 w 13"/>
                <a:gd name="T79" fmla="*/ 3 h 23"/>
                <a:gd name="T80" fmla="*/ 10 w 13"/>
                <a:gd name="T81" fmla="*/ 2 h 23"/>
                <a:gd name="T82" fmla="*/ 10 w 13"/>
                <a:gd name="T83" fmla="*/ 1 h 23"/>
                <a:gd name="T84" fmla="*/ 9 w 13"/>
                <a:gd name="T85" fmla="*/ 1 h 23"/>
                <a:gd name="T86" fmla="*/ 8 w 13"/>
                <a:gd name="T87" fmla="*/ 1 h 23"/>
                <a:gd name="T88" fmla="*/ 8 w 13"/>
                <a:gd name="T89" fmla="*/ 0 h 23"/>
                <a:gd name="T90" fmla="*/ 7 w 13"/>
                <a:gd name="T91" fmla="*/ 1 h 23"/>
                <a:gd name="T92" fmla="*/ 6 w 13"/>
                <a:gd name="T93" fmla="*/ 1 h 23"/>
                <a:gd name="T94" fmla="*/ 6 w 13"/>
                <a:gd name="T95" fmla="*/ 1 h 23"/>
                <a:gd name="T96" fmla="*/ 5 w 13"/>
                <a:gd name="T9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" h="23">
                  <a:moveTo>
                    <a:pt x="5" y="1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9" y="2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7AE80622-AE0E-A72A-9DF9-F9D8CD67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13" y="4365625"/>
              <a:ext cx="0" cy="6350"/>
            </a:xfrm>
            <a:custGeom>
              <a:avLst/>
              <a:gdLst>
                <a:gd name="T0" fmla="*/ 0 h 4"/>
                <a:gd name="T1" fmla="*/ 2 h 4"/>
                <a:gd name="T2" fmla="*/ 3 h 4"/>
                <a:gd name="T3" fmla="*/ 4 h 4"/>
                <a:gd name="T4" fmla="*/ 2 h 4"/>
                <a:gd name="T5" fmla="*/ 1 h 4"/>
                <a:gd name="T6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" name="Rectangle 51">
              <a:extLst>
                <a:ext uri="{FF2B5EF4-FFF2-40B4-BE49-F238E27FC236}">
                  <a16:creationId xmlns:a16="http://schemas.microsoft.com/office/drawing/2014/main" id="{0F1F06E8-B6C2-37A7-2E97-25830D261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4586288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3D720F27-F2D6-4D55-3312-CC2C4CC70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4584700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A97D4447-9BC1-9F01-D69A-2D4BD4100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39420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C648BB88-4184-2696-26E8-0A7D12617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41700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18955FB7-ADC7-21EF-B5B3-AE0703A0D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1066800"/>
              <a:ext cx="1839912" cy="2366962"/>
            </a:xfrm>
            <a:custGeom>
              <a:avLst/>
              <a:gdLst>
                <a:gd name="T0" fmla="*/ 977 w 1159"/>
                <a:gd name="T1" fmla="*/ 326 h 1491"/>
                <a:gd name="T2" fmla="*/ 886 w 1159"/>
                <a:gd name="T3" fmla="*/ 280 h 1491"/>
                <a:gd name="T4" fmla="*/ 806 w 1159"/>
                <a:gd name="T5" fmla="*/ 270 h 1491"/>
                <a:gd name="T6" fmla="*/ 798 w 1159"/>
                <a:gd name="T7" fmla="*/ 181 h 1491"/>
                <a:gd name="T8" fmla="*/ 773 w 1159"/>
                <a:gd name="T9" fmla="*/ 117 h 1491"/>
                <a:gd name="T10" fmla="*/ 735 w 1159"/>
                <a:gd name="T11" fmla="*/ 85 h 1491"/>
                <a:gd name="T12" fmla="*/ 681 w 1159"/>
                <a:gd name="T13" fmla="*/ 52 h 1491"/>
                <a:gd name="T14" fmla="*/ 647 w 1159"/>
                <a:gd name="T15" fmla="*/ 19 h 1491"/>
                <a:gd name="T16" fmla="*/ 601 w 1159"/>
                <a:gd name="T17" fmla="*/ 15 h 1491"/>
                <a:gd name="T18" fmla="*/ 554 w 1159"/>
                <a:gd name="T19" fmla="*/ 125 h 1491"/>
                <a:gd name="T20" fmla="*/ 511 w 1159"/>
                <a:gd name="T21" fmla="*/ 157 h 1491"/>
                <a:gd name="T22" fmla="*/ 419 w 1159"/>
                <a:gd name="T23" fmla="*/ 181 h 1491"/>
                <a:gd name="T24" fmla="*/ 376 w 1159"/>
                <a:gd name="T25" fmla="*/ 266 h 1491"/>
                <a:gd name="T26" fmla="*/ 317 w 1159"/>
                <a:gd name="T27" fmla="*/ 299 h 1491"/>
                <a:gd name="T28" fmla="*/ 329 w 1159"/>
                <a:gd name="T29" fmla="*/ 398 h 1491"/>
                <a:gd name="T30" fmla="*/ 303 w 1159"/>
                <a:gd name="T31" fmla="*/ 441 h 1491"/>
                <a:gd name="T32" fmla="*/ 257 w 1159"/>
                <a:gd name="T33" fmla="*/ 487 h 1491"/>
                <a:gd name="T34" fmla="*/ 182 w 1159"/>
                <a:gd name="T35" fmla="*/ 531 h 1491"/>
                <a:gd name="T36" fmla="*/ 121 w 1159"/>
                <a:gd name="T37" fmla="*/ 566 h 1491"/>
                <a:gd name="T38" fmla="*/ 74 w 1159"/>
                <a:gd name="T39" fmla="*/ 565 h 1491"/>
                <a:gd name="T40" fmla="*/ 18 w 1159"/>
                <a:gd name="T41" fmla="*/ 589 h 1491"/>
                <a:gd name="T42" fmla="*/ 2 w 1159"/>
                <a:gd name="T43" fmla="*/ 640 h 1491"/>
                <a:gd name="T44" fmla="*/ 20 w 1159"/>
                <a:gd name="T45" fmla="*/ 675 h 1491"/>
                <a:gd name="T46" fmla="*/ 59 w 1159"/>
                <a:gd name="T47" fmla="*/ 717 h 1491"/>
                <a:gd name="T48" fmla="*/ 52 w 1159"/>
                <a:gd name="T49" fmla="*/ 751 h 1491"/>
                <a:gd name="T50" fmla="*/ 58 w 1159"/>
                <a:gd name="T51" fmla="*/ 773 h 1491"/>
                <a:gd name="T52" fmla="*/ 110 w 1159"/>
                <a:gd name="T53" fmla="*/ 813 h 1491"/>
                <a:gd name="T54" fmla="*/ 136 w 1159"/>
                <a:gd name="T55" fmla="*/ 839 h 1491"/>
                <a:gd name="T56" fmla="*/ 198 w 1159"/>
                <a:gd name="T57" fmla="*/ 857 h 1491"/>
                <a:gd name="T58" fmla="*/ 238 w 1159"/>
                <a:gd name="T59" fmla="*/ 966 h 1491"/>
                <a:gd name="T60" fmla="*/ 253 w 1159"/>
                <a:gd name="T61" fmla="*/ 1020 h 1491"/>
                <a:gd name="T62" fmla="*/ 222 w 1159"/>
                <a:gd name="T63" fmla="*/ 1035 h 1491"/>
                <a:gd name="T64" fmla="*/ 241 w 1159"/>
                <a:gd name="T65" fmla="*/ 1085 h 1491"/>
                <a:gd name="T66" fmla="*/ 274 w 1159"/>
                <a:gd name="T67" fmla="*/ 1103 h 1491"/>
                <a:gd name="T68" fmla="*/ 317 w 1159"/>
                <a:gd name="T69" fmla="*/ 1129 h 1491"/>
                <a:gd name="T70" fmla="*/ 356 w 1159"/>
                <a:gd name="T71" fmla="*/ 1145 h 1491"/>
                <a:gd name="T72" fmla="*/ 389 w 1159"/>
                <a:gd name="T73" fmla="*/ 1142 h 1491"/>
                <a:gd name="T74" fmla="*/ 423 w 1159"/>
                <a:gd name="T75" fmla="*/ 1169 h 1491"/>
                <a:gd name="T76" fmla="*/ 449 w 1159"/>
                <a:gd name="T77" fmla="*/ 1188 h 1491"/>
                <a:gd name="T78" fmla="*/ 484 w 1159"/>
                <a:gd name="T79" fmla="*/ 1196 h 1491"/>
                <a:gd name="T80" fmla="*/ 517 w 1159"/>
                <a:gd name="T81" fmla="*/ 1231 h 1491"/>
                <a:gd name="T82" fmla="*/ 538 w 1159"/>
                <a:gd name="T83" fmla="*/ 1245 h 1491"/>
                <a:gd name="T84" fmla="*/ 567 w 1159"/>
                <a:gd name="T85" fmla="*/ 1263 h 1491"/>
                <a:gd name="T86" fmla="*/ 588 w 1159"/>
                <a:gd name="T87" fmla="*/ 1263 h 1491"/>
                <a:gd name="T88" fmla="*/ 625 w 1159"/>
                <a:gd name="T89" fmla="*/ 1268 h 1491"/>
                <a:gd name="T90" fmla="*/ 666 w 1159"/>
                <a:gd name="T91" fmla="*/ 1261 h 1491"/>
                <a:gd name="T92" fmla="*/ 697 w 1159"/>
                <a:gd name="T93" fmla="*/ 1291 h 1491"/>
                <a:gd name="T94" fmla="*/ 729 w 1159"/>
                <a:gd name="T95" fmla="*/ 1255 h 1491"/>
                <a:gd name="T96" fmla="*/ 775 w 1159"/>
                <a:gd name="T97" fmla="*/ 1255 h 1491"/>
                <a:gd name="T98" fmla="*/ 831 w 1159"/>
                <a:gd name="T99" fmla="*/ 1269 h 1491"/>
                <a:gd name="T100" fmla="*/ 874 w 1159"/>
                <a:gd name="T101" fmla="*/ 1254 h 1491"/>
                <a:gd name="T102" fmla="*/ 936 w 1159"/>
                <a:gd name="T103" fmla="*/ 1214 h 1491"/>
                <a:gd name="T104" fmla="*/ 992 w 1159"/>
                <a:gd name="T105" fmla="*/ 1203 h 1491"/>
                <a:gd name="T106" fmla="*/ 1042 w 1159"/>
                <a:gd name="T107" fmla="*/ 1197 h 1491"/>
                <a:gd name="T108" fmla="*/ 1081 w 1159"/>
                <a:gd name="T109" fmla="*/ 1242 h 1491"/>
                <a:gd name="T110" fmla="*/ 1119 w 1159"/>
                <a:gd name="T111" fmla="*/ 1248 h 1491"/>
                <a:gd name="T112" fmla="*/ 1146 w 1159"/>
                <a:gd name="T113" fmla="*/ 1279 h 1491"/>
                <a:gd name="T114" fmla="*/ 1153 w 1159"/>
                <a:gd name="T115" fmla="*/ 1332 h 1491"/>
                <a:gd name="T116" fmla="*/ 1150 w 1159"/>
                <a:gd name="T117" fmla="*/ 1369 h 1491"/>
                <a:gd name="T118" fmla="*/ 1121 w 1159"/>
                <a:gd name="T119" fmla="*/ 1398 h 1491"/>
                <a:gd name="T120" fmla="*/ 1104 w 1159"/>
                <a:gd name="T121" fmla="*/ 1445 h 1491"/>
                <a:gd name="T122" fmla="*/ 1137 w 1159"/>
                <a:gd name="T123" fmla="*/ 1457 h 1491"/>
                <a:gd name="T124" fmla="*/ 1154 w 1159"/>
                <a:gd name="T125" fmla="*/ 1487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1491">
                  <a:moveTo>
                    <a:pt x="1131" y="428"/>
                  </a:moveTo>
                  <a:lnTo>
                    <a:pt x="1112" y="425"/>
                  </a:lnTo>
                  <a:lnTo>
                    <a:pt x="1097" y="423"/>
                  </a:lnTo>
                  <a:lnTo>
                    <a:pt x="1082" y="421"/>
                  </a:lnTo>
                  <a:lnTo>
                    <a:pt x="1065" y="422"/>
                  </a:lnTo>
                  <a:lnTo>
                    <a:pt x="1049" y="424"/>
                  </a:lnTo>
                  <a:lnTo>
                    <a:pt x="1045" y="425"/>
                  </a:lnTo>
                  <a:lnTo>
                    <a:pt x="1044" y="425"/>
                  </a:lnTo>
                  <a:lnTo>
                    <a:pt x="1044" y="424"/>
                  </a:lnTo>
                  <a:lnTo>
                    <a:pt x="1043" y="417"/>
                  </a:lnTo>
                  <a:lnTo>
                    <a:pt x="1043" y="415"/>
                  </a:lnTo>
                  <a:lnTo>
                    <a:pt x="1042" y="414"/>
                  </a:lnTo>
                  <a:lnTo>
                    <a:pt x="1041" y="412"/>
                  </a:lnTo>
                  <a:lnTo>
                    <a:pt x="1023" y="395"/>
                  </a:lnTo>
                  <a:lnTo>
                    <a:pt x="1022" y="392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20" y="384"/>
                  </a:lnTo>
                  <a:lnTo>
                    <a:pt x="1019" y="382"/>
                  </a:lnTo>
                  <a:lnTo>
                    <a:pt x="1014" y="369"/>
                  </a:lnTo>
                  <a:lnTo>
                    <a:pt x="1009" y="353"/>
                  </a:lnTo>
                  <a:lnTo>
                    <a:pt x="1006" y="348"/>
                  </a:lnTo>
                  <a:lnTo>
                    <a:pt x="1005" y="346"/>
                  </a:lnTo>
                  <a:lnTo>
                    <a:pt x="1003" y="346"/>
                  </a:lnTo>
                  <a:lnTo>
                    <a:pt x="1001" y="346"/>
                  </a:lnTo>
                  <a:lnTo>
                    <a:pt x="996" y="344"/>
                  </a:lnTo>
                  <a:lnTo>
                    <a:pt x="995" y="343"/>
                  </a:lnTo>
                  <a:lnTo>
                    <a:pt x="995" y="342"/>
                  </a:lnTo>
                  <a:lnTo>
                    <a:pt x="996" y="338"/>
                  </a:lnTo>
                  <a:lnTo>
                    <a:pt x="995" y="335"/>
                  </a:lnTo>
                  <a:lnTo>
                    <a:pt x="995" y="334"/>
                  </a:lnTo>
                  <a:lnTo>
                    <a:pt x="996" y="334"/>
                  </a:lnTo>
                  <a:lnTo>
                    <a:pt x="996" y="333"/>
                  </a:lnTo>
                  <a:lnTo>
                    <a:pt x="997" y="331"/>
                  </a:lnTo>
                  <a:lnTo>
                    <a:pt x="997" y="330"/>
                  </a:lnTo>
                  <a:lnTo>
                    <a:pt x="999" y="329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83" y="329"/>
                  </a:lnTo>
                  <a:lnTo>
                    <a:pt x="981" y="329"/>
                  </a:lnTo>
                  <a:lnTo>
                    <a:pt x="977" y="326"/>
                  </a:lnTo>
                  <a:lnTo>
                    <a:pt x="969" y="323"/>
                  </a:lnTo>
                  <a:lnTo>
                    <a:pt x="968" y="322"/>
                  </a:lnTo>
                  <a:lnTo>
                    <a:pt x="967" y="322"/>
                  </a:lnTo>
                  <a:lnTo>
                    <a:pt x="966" y="320"/>
                  </a:lnTo>
                  <a:lnTo>
                    <a:pt x="965" y="320"/>
                  </a:lnTo>
                  <a:lnTo>
                    <a:pt x="963" y="317"/>
                  </a:lnTo>
                  <a:lnTo>
                    <a:pt x="956" y="312"/>
                  </a:lnTo>
                  <a:lnTo>
                    <a:pt x="955" y="312"/>
                  </a:lnTo>
                  <a:lnTo>
                    <a:pt x="952" y="312"/>
                  </a:lnTo>
                  <a:lnTo>
                    <a:pt x="951" y="312"/>
                  </a:lnTo>
                  <a:lnTo>
                    <a:pt x="950" y="311"/>
                  </a:lnTo>
                  <a:lnTo>
                    <a:pt x="949" y="309"/>
                  </a:lnTo>
                  <a:lnTo>
                    <a:pt x="949" y="307"/>
                  </a:lnTo>
                  <a:lnTo>
                    <a:pt x="945" y="303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0" y="303"/>
                  </a:lnTo>
                  <a:lnTo>
                    <a:pt x="938" y="303"/>
                  </a:lnTo>
                  <a:lnTo>
                    <a:pt x="935" y="302"/>
                  </a:lnTo>
                  <a:lnTo>
                    <a:pt x="932" y="301"/>
                  </a:lnTo>
                  <a:lnTo>
                    <a:pt x="929" y="299"/>
                  </a:lnTo>
                  <a:lnTo>
                    <a:pt x="923" y="289"/>
                  </a:lnTo>
                  <a:lnTo>
                    <a:pt x="922" y="288"/>
                  </a:lnTo>
                  <a:lnTo>
                    <a:pt x="914" y="284"/>
                  </a:lnTo>
                  <a:lnTo>
                    <a:pt x="908" y="283"/>
                  </a:lnTo>
                  <a:lnTo>
                    <a:pt x="907" y="283"/>
                  </a:lnTo>
                  <a:lnTo>
                    <a:pt x="906" y="282"/>
                  </a:lnTo>
                  <a:lnTo>
                    <a:pt x="906" y="281"/>
                  </a:lnTo>
                  <a:lnTo>
                    <a:pt x="905" y="281"/>
                  </a:lnTo>
                  <a:lnTo>
                    <a:pt x="902" y="281"/>
                  </a:lnTo>
                  <a:lnTo>
                    <a:pt x="901" y="281"/>
                  </a:lnTo>
                  <a:lnTo>
                    <a:pt x="897" y="280"/>
                  </a:lnTo>
                  <a:lnTo>
                    <a:pt x="896" y="280"/>
                  </a:lnTo>
                  <a:lnTo>
                    <a:pt x="893" y="280"/>
                  </a:lnTo>
                  <a:lnTo>
                    <a:pt x="892" y="280"/>
                  </a:lnTo>
                  <a:lnTo>
                    <a:pt x="891" y="280"/>
                  </a:lnTo>
                  <a:lnTo>
                    <a:pt x="890" y="280"/>
                  </a:lnTo>
                  <a:lnTo>
                    <a:pt x="889" y="280"/>
                  </a:lnTo>
                  <a:lnTo>
                    <a:pt x="888" y="280"/>
                  </a:lnTo>
                  <a:lnTo>
                    <a:pt x="886" y="280"/>
                  </a:lnTo>
                  <a:lnTo>
                    <a:pt x="886" y="280"/>
                  </a:lnTo>
                  <a:lnTo>
                    <a:pt x="884" y="278"/>
                  </a:lnTo>
                  <a:lnTo>
                    <a:pt x="883" y="278"/>
                  </a:lnTo>
                  <a:lnTo>
                    <a:pt x="882" y="278"/>
                  </a:lnTo>
                  <a:lnTo>
                    <a:pt x="881" y="278"/>
                  </a:lnTo>
                  <a:lnTo>
                    <a:pt x="878" y="278"/>
                  </a:lnTo>
                  <a:lnTo>
                    <a:pt x="873" y="280"/>
                  </a:lnTo>
                  <a:lnTo>
                    <a:pt x="870" y="280"/>
                  </a:lnTo>
                  <a:lnTo>
                    <a:pt x="866" y="280"/>
                  </a:lnTo>
                  <a:lnTo>
                    <a:pt x="865" y="280"/>
                  </a:lnTo>
                  <a:lnTo>
                    <a:pt x="862" y="280"/>
                  </a:lnTo>
                  <a:lnTo>
                    <a:pt x="860" y="280"/>
                  </a:lnTo>
                  <a:lnTo>
                    <a:pt x="859" y="280"/>
                  </a:lnTo>
                  <a:lnTo>
                    <a:pt x="857" y="279"/>
                  </a:lnTo>
                  <a:lnTo>
                    <a:pt x="856" y="279"/>
                  </a:lnTo>
                  <a:lnTo>
                    <a:pt x="854" y="280"/>
                  </a:lnTo>
                  <a:lnTo>
                    <a:pt x="853" y="280"/>
                  </a:lnTo>
                  <a:lnTo>
                    <a:pt x="848" y="277"/>
                  </a:lnTo>
                  <a:lnTo>
                    <a:pt x="847" y="276"/>
                  </a:lnTo>
                  <a:lnTo>
                    <a:pt x="846" y="275"/>
                  </a:lnTo>
                  <a:lnTo>
                    <a:pt x="844" y="275"/>
                  </a:lnTo>
                  <a:lnTo>
                    <a:pt x="842" y="275"/>
                  </a:lnTo>
                  <a:lnTo>
                    <a:pt x="840" y="276"/>
                  </a:lnTo>
                  <a:lnTo>
                    <a:pt x="832" y="276"/>
                  </a:lnTo>
                  <a:lnTo>
                    <a:pt x="831" y="276"/>
                  </a:lnTo>
                  <a:lnTo>
                    <a:pt x="829" y="276"/>
                  </a:lnTo>
                  <a:lnTo>
                    <a:pt x="828" y="276"/>
                  </a:lnTo>
                  <a:lnTo>
                    <a:pt x="824" y="275"/>
                  </a:lnTo>
                  <a:lnTo>
                    <a:pt x="823" y="275"/>
                  </a:lnTo>
                  <a:lnTo>
                    <a:pt x="823" y="276"/>
                  </a:lnTo>
                  <a:lnTo>
                    <a:pt x="822" y="276"/>
                  </a:lnTo>
                  <a:lnTo>
                    <a:pt x="822" y="275"/>
                  </a:lnTo>
                  <a:lnTo>
                    <a:pt x="818" y="271"/>
                  </a:lnTo>
                  <a:lnTo>
                    <a:pt x="818" y="270"/>
                  </a:lnTo>
                  <a:lnTo>
                    <a:pt x="817" y="270"/>
                  </a:lnTo>
                  <a:lnTo>
                    <a:pt x="816" y="271"/>
                  </a:lnTo>
                  <a:lnTo>
                    <a:pt x="816" y="272"/>
                  </a:lnTo>
                  <a:lnTo>
                    <a:pt x="815" y="272"/>
                  </a:lnTo>
                  <a:lnTo>
                    <a:pt x="814" y="272"/>
                  </a:lnTo>
                  <a:lnTo>
                    <a:pt x="809" y="271"/>
                  </a:lnTo>
                  <a:lnTo>
                    <a:pt x="806" y="270"/>
                  </a:lnTo>
                  <a:lnTo>
                    <a:pt x="806" y="270"/>
                  </a:lnTo>
                  <a:lnTo>
                    <a:pt x="805" y="269"/>
                  </a:lnTo>
                  <a:lnTo>
                    <a:pt x="804" y="268"/>
                  </a:lnTo>
                  <a:lnTo>
                    <a:pt x="802" y="267"/>
                  </a:lnTo>
                  <a:lnTo>
                    <a:pt x="800" y="267"/>
                  </a:lnTo>
                  <a:lnTo>
                    <a:pt x="798" y="267"/>
                  </a:lnTo>
                  <a:lnTo>
                    <a:pt x="796" y="267"/>
                  </a:lnTo>
                  <a:lnTo>
                    <a:pt x="794" y="269"/>
                  </a:lnTo>
                  <a:lnTo>
                    <a:pt x="792" y="269"/>
                  </a:lnTo>
                  <a:lnTo>
                    <a:pt x="792" y="267"/>
                  </a:lnTo>
                  <a:lnTo>
                    <a:pt x="792" y="266"/>
                  </a:lnTo>
                  <a:lnTo>
                    <a:pt x="792" y="265"/>
                  </a:lnTo>
                  <a:lnTo>
                    <a:pt x="792" y="264"/>
                  </a:lnTo>
                  <a:lnTo>
                    <a:pt x="791" y="263"/>
                  </a:lnTo>
                  <a:lnTo>
                    <a:pt x="791" y="262"/>
                  </a:lnTo>
                  <a:lnTo>
                    <a:pt x="788" y="261"/>
                  </a:lnTo>
                  <a:lnTo>
                    <a:pt x="788" y="260"/>
                  </a:lnTo>
                  <a:lnTo>
                    <a:pt x="788" y="259"/>
                  </a:lnTo>
                  <a:lnTo>
                    <a:pt x="787" y="257"/>
                  </a:lnTo>
                  <a:lnTo>
                    <a:pt x="787" y="255"/>
                  </a:lnTo>
                  <a:lnTo>
                    <a:pt x="786" y="252"/>
                  </a:lnTo>
                  <a:lnTo>
                    <a:pt x="786" y="251"/>
                  </a:lnTo>
                  <a:lnTo>
                    <a:pt x="783" y="249"/>
                  </a:lnTo>
                  <a:lnTo>
                    <a:pt x="782" y="248"/>
                  </a:lnTo>
                  <a:lnTo>
                    <a:pt x="784" y="232"/>
                  </a:lnTo>
                  <a:lnTo>
                    <a:pt x="785" y="231"/>
                  </a:lnTo>
                  <a:lnTo>
                    <a:pt x="795" y="219"/>
                  </a:lnTo>
                  <a:lnTo>
                    <a:pt x="796" y="216"/>
                  </a:lnTo>
                  <a:lnTo>
                    <a:pt x="796" y="215"/>
                  </a:lnTo>
                  <a:lnTo>
                    <a:pt x="797" y="213"/>
                  </a:lnTo>
                  <a:lnTo>
                    <a:pt x="797" y="210"/>
                  </a:lnTo>
                  <a:lnTo>
                    <a:pt x="797" y="207"/>
                  </a:lnTo>
                  <a:lnTo>
                    <a:pt x="796" y="205"/>
                  </a:lnTo>
                  <a:lnTo>
                    <a:pt x="796" y="203"/>
                  </a:lnTo>
                  <a:lnTo>
                    <a:pt x="794" y="196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6" y="192"/>
                  </a:lnTo>
                  <a:lnTo>
                    <a:pt x="796" y="187"/>
                  </a:lnTo>
                  <a:lnTo>
                    <a:pt x="796" y="186"/>
                  </a:lnTo>
                  <a:lnTo>
                    <a:pt x="797" y="183"/>
                  </a:lnTo>
                  <a:lnTo>
                    <a:pt x="798" y="181"/>
                  </a:lnTo>
                  <a:lnTo>
                    <a:pt x="799" y="180"/>
                  </a:lnTo>
                  <a:lnTo>
                    <a:pt x="799" y="179"/>
                  </a:lnTo>
                  <a:lnTo>
                    <a:pt x="800" y="178"/>
                  </a:lnTo>
                  <a:lnTo>
                    <a:pt x="799" y="177"/>
                  </a:lnTo>
                  <a:lnTo>
                    <a:pt x="798" y="176"/>
                  </a:lnTo>
                  <a:lnTo>
                    <a:pt x="797" y="176"/>
                  </a:lnTo>
                  <a:lnTo>
                    <a:pt x="797" y="174"/>
                  </a:lnTo>
                  <a:lnTo>
                    <a:pt x="798" y="170"/>
                  </a:lnTo>
                  <a:lnTo>
                    <a:pt x="798" y="169"/>
                  </a:lnTo>
                  <a:lnTo>
                    <a:pt x="798" y="168"/>
                  </a:lnTo>
                  <a:lnTo>
                    <a:pt x="797" y="165"/>
                  </a:lnTo>
                  <a:lnTo>
                    <a:pt x="796" y="163"/>
                  </a:lnTo>
                  <a:lnTo>
                    <a:pt x="796" y="161"/>
                  </a:lnTo>
                  <a:lnTo>
                    <a:pt x="795" y="160"/>
                  </a:lnTo>
                  <a:lnTo>
                    <a:pt x="795" y="159"/>
                  </a:lnTo>
                  <a:lnTo>
                    <a:pt x="796" y="158"/>
                  </a:lnTo>
                  <a:lnTo>
                    <a:pt x="796" y="157"/>
                  </a:lnTo>
                  <a:lnTo>
                    <a:pt x="795" y="157"/>
                  </a:lnTo>
                  <a:lnTo>
                    <a:pt x="795" y="156"/>
                  </a:lnTo>
                  <a:lnTo>
                    <a:pt x="794" y="156"/>
                  </a:lnTo>
                  <a:lnTo>
                    <a:pt x="794" y="154"/>
                  </a:lnTo>
                  <a:lnTo>
                    <a:pt x="794" y="153"/>
                  </a:lnTo>
                  <a:lnTo>
                    <a:pt x="793" y="152"/>
                  </a:lnTo>
                  <a:lnTo>
                    <a:pt x="792" y="151"/>
                  </a:lnTo>
                  <a:lnTo>
                    <a:pt x="791" y="150"/>
                  </a:lnTo>
                  <a:lnTo>
                    <a:pt x="790" y="150"/>
                  </a:lnTo>
                  <a:lnTo>
                    <a:pt x="789" y="149"/>
                  </a:lnTo>
                  <a:lnTo>
                    <a:pt x="788" y="150"/>
                  </a:lnTo>
                  <a:lnTo>
                    <a:pt x="786" y="149"/>
                  </a:lnTo>
                  <a:lnTo>
                    <a:pt x="785" y="147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4" y="126"/>
                  </a:lnTo>
                  <a:lnTo>
                    <a:pt x="775" y="126"/>
                  </a:lnTo>
                  <a:lnTo>
                    <a:pt x="775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5" y="121"/>
                  </a:lnTo>
                  <a:lnTo>
                    <a:pt x="773" y="120"/>
                  </a:lnTo>
                  <a:lnTo>
                    <a:pt x="773" y="119"/>
                  </a:lnTo>
                  <a:lnTo>
                    <a:pt x="773" y="117"/>
                  </a:lnTo>
                  <a:lnTo>
                    <a:pt x="773" y="115"/>
                  </a:lnTo>
                  <a:lnTo>
                    <a:pt x="772" y="114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8" y="109"/>
                  </a:lnTo>
                  <a:lnTo>
                    <a:pt x="767" y="108"/>
                  </a:lnTo>
                  <a:lnTo>
                    <a:pt x="767" y="106"/>
                  </a:lnTo>
                  <a:lnTo>
                    <a:pt x="767" y="105"/>
                  </a:lnTo>
                  <a:lnTo>
                    <a:pt x="768" y="104"/>
                  </a:lnTo>
                  <a:lnTo>
                    <a:pt x="768" y="103"/>
                  </a:lnTo>
                  <a:lnTo>
                    <a:pt x="767" y="102"/>
                  </a:lnTo>
                  <a:lnTo>
                    <a:pt x="766" y="102"/>
                  </a:lnTo>
                  <a:lnTo>
                    <a:pt x="762" y="101"/>
                  </a:lnTo>
                  <a:lnTo>
                    <a:pt x="759" y="100"/>
                  </a:lnTo>
                  <a:lnTo>
                    <a:pt x="757" y="99"/>
                  </a:lnTo>
                  <a:lnTo>
                    <a:pt x="756" y="97"/>
                  </a:lnTo>
                  <a:lnTo>
                    <a:pt x="755" y="96"/>
                  </a:lnTo>
                  <a:lnTo>
                    <a:pt x="755" y="94"/>
                  </a:lnTo>
                  <a:lnTo>
                    <a:pt x="754" y="93"/>
                  </a:lnTo>
                  <a:lnTo>
                    <a:pt x="754" y="92"/>
                  </a:lnTo>
                  <a:lnTo>
                    <a:pt x="755" y="91"/>
                  </a:lnTo>
                  <a:lnTo>
                    <a:pt x="755" y="90"/>
                  </a:lnTo>
                  <a:lnTo>
                    <a:pt x="754" y="89"/>
                  </a:lnTo>
                  <a:lnTo>
                    <a:pt x="753" y="89"/>
                  </a:lnTo>
                  <a:lnTo>
                    <a:pt x="751" y="88"/>
                  </a:lnTo>
                  <a:lnTo>
                    <a:pt x="750" y="89"/>
                  </a:lnTo>
                  <a:lnTo>
                    <a:pt x="749" y="90"/>
                  </a:lnTo>
                  <a:lnTo>
                    <a:pt x="749" y="91"/>
                  </a:lnTo>
                  <a:lnTo>
                    <a:pt x="749" y="91"/>
                  </a:lnTo>
                  <a:lnTo>
                    <a:pt x="748" y="92"/>
                  </a:lnTo>
                  <a:lnTo>
                    <a:pt x="747" y="92"/>
                  </a:lnTo>
                  <a:lnTo>
                    <a:pt x="742" y="93"/>
                  </a:lnTo>
                  <a:lnTo>
                    <a:pt x="740" y="92"/>
                  </a:lnTo>
                  <a:lnTo>
                    <a:pt x="740" y="91"/>
                  </a:lnTo>
                  <a:lnTo>
                    <a:pt x="739" y="90"/>
                  </a:lnTo>
                  <a:lnTo>
                    <a:pt x="739" y="89"/>
                  </a:lnTo>
                  <a:lnTo>
                    <a:pt x="738" y="88"/>
                  </a:lnTo>
                  <a:lnTo>
                    <a:pt x="737" y="88"/>
                  </a:lnTo>
                  <a:lnTo>
                    <a:pt x="736" y="87"/>
                  </a:lnTo>
                  <a:lnTo>
                    <a:pt x="736" y="86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4" y="84"/>
                  </a:lnTo>
                  <a:lnTo>
                    <a:pt x="733" y="83"/>
                  </a:lnTo>
                  <a:lnTo>
                    <a:pt x="732" y="81"/>
                  </a:lnTo>
                  <a:lnTo>
                    <a:pt x="732" y="81"/>
                  </a:lnTo>
                  <a:lnTo>
                    <a:pt x="732" y="79"/>
                  </a:lnTo>
                  <a:lnTo>
                    <a:pt x="731" y="78"/>
                  </a:lnTo>
                  <a:lnTo>
                    <a:pt x="729" y="78"/>
                  </a:lnTo>
                  <a:lnTo>
                    <a:pt x="728" y="79"/>
                  </a:lnTo>
                  <a:lnTo>
                    <a:pt x="726" y="79"/>
                  </a:lnTo>
                  <a:lnTo>
                    <a:pt x="725" y="79"/>
                  </a:lnTo>
                  <a:lnTo>
                    <a:pt x="723" y="78"/>
                  </a:lnTo>
                  <a:lnTo>
                    <a:pt x="721" y="78"/>
                  </a:lnTo>
                  <a:lnTo>
                    <a:pt x="719" y="80"/>
                  </a:lnTo>
                  <a:lnTo>
                    <a:pt x="718" y="81"/>
                  </a:lnTo>
                  <a:lnTo>
                    <a:pt x="717" y="81"/>
                  </a:lnTo>
                  <a:lnTo>
                    <a:pt x="716" y="81"/>
                  </a:lnTo>
                  <a:lnTo>
                    <a:pt x="714" y="81"/>
                  </a:lnTo>
                  <a:lnTo>
                    <a:pt x="709" y="81"/>
                  </a:lnTo>
                  <a:lnTo>
                    <a:pt x="708" y="81"/>
                  </a:lnTo>
                  <a:lnTo>
                    <a:pt x="703" y="73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8" y="72"/>
                  </a:lnTo>
                  <a:lnTo>
                    <a:pt x="697" y="72"/>
                  </a:lnTo>
                  <a:lnTo>
                    <a:pt x="696" y="71"/>
                  </a:lnTo>
                  <a:lnTo>
                    <a:pt x="693" y="70"/>
                  </a:lnTo>
                  <a:lnTo>
                    <a:pt x="691" y="69"/>
                  </a:lnTo>
                  <a:lnTo>
                    <a:pt x="690" y="69"/>
                  </a:lnTo>
                  <a:lnTo>
                    <a:pt x="689" y="69"/>
                  </a:lnTo>
                  <a:lnTo>
                    <a:pt x="687" y="67"/>
                  </a:lnTo>
                  <a:lnTo>
                    <a:pt x="687" y="66"/>
                  </a:lnTo>
                  <a:lnTo>
                    <a:pt x="687" y="65"/>
                  </a:lnTo>
                  <a:lnTo>
                    <a:pt x="687" y="63"/>
                  </a:lnTo>
                  <a:lnTo>
                    <a:pt x="687" y="61"/>
                  </a:lnTo>
                  <a:lnTo>
                    <a:pt x="687" y="61"/>
                  </a:lnTo>
                  <a:lnTo>
                    <a:pt x="687" y="58"/>
                  </a:lnTo>
                  <a:lnTo>
                    <a:pt x="687" y="57"/>
                  </a:lnTo>
                  <a:lnTo>
                    <a:pt x="684" y="53"/>
                  </a:lnTo>
                  <a:lnTo>
                    <a:pt x="683" y="52"/>
                  </a:lnTo>
                  <a:lnTo>
                    <a:pt x="681" y="52"/>
                  </a:lnTo>
                  <a:lnTo>
                    <a:pt x="680" y="53"/>
                  </a:lnTo>
                  <a:lnTo>
                    <a:pt x="679" y="53"/>
                  </a:lnTo>
                  <a:lnTo>
                    <a:pt x="677" y="51"/>
                  </a:lnTo>
                  <a:lnTo>
                    <a:pt x="676" y="50"/>
                  </a:lnTo>
                  <a:lnTo>
                    <a:pt x="674" y="49"/>
                  </a:lnTo>
                  <a:lnTo>
                    <a:pt x="671" y="47"/>
                  </a:lnTo>
                  <a:lnTo>
                    <a:pt x="670" y="46"/>
                  </a:lnTo>
                  <a:lnTo>
                    <a:pt x="668" y="47"/>
                  </a:lnTo>
                  <a:lnTo>
                    <a:pt x="667" y="47"/>
                  </a:lnTo>
                  <a:lnTo>
                    <a:pt x="667" y="46"/>
                  </a:lnTo>
                  <a:lnTo>
                    <a:pt x="666" y="45"/>
                  </a:lnTo>
                  <a:lnTo>
                    <a:pt x="665" y="44"/>
                  </a:lnTo>
                  <a:lnTo>
                    <a:pt x="664" y="43"/>
                  </a:lnTo>
                  <a:lnTo>
                    <a:pt x="663" y="43"/>
                  </a:lnTo>
                  <a:lnTo>
                    <a:pt x="662" y="43"/>
                  </a:lnTo>
                  <a:lnTo>
                    <a:pt x="661" y="43"/>
                  </a:lnTo>
                  <a:lnTo>
                    <a:pt x="659" y="42"/>
                  </a:lnTo>
                  <a:lnTo>
                    <a:pt x="658" y="41"/>
                  </a:lnTo>
                  <a:lnTo>
                    <a:pt x="657" y="39"/>
                  </a:lnTo>
                  <a:lnTo>
                    <a:pt x="659" y="38"/>
                  </a:lnTo>
                  <a:lnTo>
                    <a:pt x="660" y="37"/>
                  </a:lnTo>
                  <a:lnTo>
                    <a:pt x="660" y="36"/>
                  </a:lnTo>
                  <a:lnTo>
                    <a:pt x="660" y="35"/>
                  </a:lnTo>
                  <a:lnTo>
                    <a:pt x="661" y="35"/>
                  </a:lnTo>
                  <a:lnTo>
                    <a:pt x="663" y="33"/>
                  </a:lnTo>
                  <a:lnTo>
                    <a:pt x="664" y="33"/>
                  </a:lnTo>
                  <a:lnTo>
                    <a:pt x="663" y="31"/>
                  </a:lnTo>
                  <a:lnTo>
                    <a:pt x="662" y="30"/>
                  </a:lnTo>
                  <a:lnTo>
                    <a:pt x="659" y="28"/>
                  </a:lnTo>
                  <a:lnTo>
                    <a:pt x="658" y="28"/>
                  </a:lnTo>
                  <a:lnTo>
                    <a:pt x="656" y="28"/>
                  </a:lnTo>
                  <a:lnTo>
                    <a:pt x="653" y="27"/>
                  </a:lnTo>
                  <a:lnTo>
                    <a:pt x="652" y="26"/>
                  </a:lnTo>
                  <a:lnTo>
                    <a:pt x="651" y="25"/>
                  </a:lnTo>
                  <a:lnTo>
                    <a:pt x="651" y="24"/>
                  </a:lnTo>
                  <a:lnTo>
                    <a:pt x="651" y="23"/>
                  </a:lnTo>
                  <a:lnTo>
                    <a:pt x="651" y="22"/>
                  </a:lnTo>
                  <a:lnTo>
                    <a:pt x="650" y="21"/>
                  </a:lnTo>
                  <a:lnTo>
                    <a:pt x="648" y="21"/>
                  </a:lnTo>
                  <a:lnTo>
                    <a:pt x="648" y="21"/>
                  </a:lnTo>
                  <a:lnTo>
                    <a:pt x="647" y="19"/>
                  </a:lnTo>
                  <a:lnTo>
                    <a:pt x="648" y="18"/>
                  </a:lnTo>
                  <a:lnTo>
                    <a:pt x="649" y="17"/>
                  </a:lnTo>
                  <a:lnTo>
                    <a:pt x="653" y="15"/>
                  </a:lnTo>
                  <a:lnTo>
                    <a:pt x="655" y="13"/>
                  </a:lnTo>
                  <a:lnTo>
                    <a:pt x="655" y="11"/>
                  </a:lnTo>
                  <a:lnTo>
                    <a:pt x="654" y="10"/>
                  </a:lnTo>
                  <a:lnTo>
                    <a:pt x="653" y="10"/>
                  </a:lnTo>
                  <a:lnTo>
                    <a:pt x="652" y="9"/>
                  </a:lnTo>
                  <a:lnTo>
                    <a:pt x="652" y="7"/>
                  </a:lnTo>
                  <a:lnTo>
                    <a:pt x="652" y="6"/>
                  </a:lnTo>
                  <a:lnTo>
                    <a:pt x="652" y="5"/>
                  </a:lnTo>
                  <a:lnTo>
                    <a:pt x="653" y="4"/>
                  </a:lnTo>
                  <a:lnTo>
                    <a:pt x="652" y="2"/>
                  </a:lnTo>
                  <a:lnTo>
                    <a:pt x="652" y="1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38" y="3"/>
                  </a:lnTo>
                  <a:lnTo>
                    <a:pt x="637" y="3"/>
                  </a:lnTo>
                  <a:lnTo>
                    <a:pt x="637" y="4"/>
                  </a:lnTo>
                  <a:lnTo>
                    <a:pt x="637" y="4"/>
                  </a:lnTo>
                  <a:lnTo>
                    <a:pt x="637" y="5"/>
                  </a:lnTo>
                  <a:lnTo>
                    <a:pt x="635" y="6"/>
                  </a:lnTo>
                  <a:lnTo>
                    <a:pt x="633" y="6"/>
                  </a:lnTo>
                  <a:lnTo>
                    <a:pt x="631" y="6"/>
                  </a:lnTo>
                  <a:lnTo>
                    <a:pt x="629" y="5"/>
                  </a:lnTo>
                  <a:lnTo>
                    <a:pt x="623" y="3"/>
                  </a:lnTo>
                  <a:lnTo>
                    <a:pt x="622" y="2"/>
                  </a:lnTo>
                  <a:lnTo>
                    <a:pt x="620" y="2"/>
                  </a:lnTo>
                  <a:lnTo>
                    <a:pt x="613" y="5"/>
                  </a:lnTo>
                  <a:lnTo>
                    <a:pt x="612" y="5"/>
                  </a:lnTo>
                  <a:lnTo>
                    <a:pt x="609" y="4"/>
                  </a:lnTo>
                  <a:lnTo>
                    <a:pt x="608" y="4"/>
                  </a:lnTo>
                  <a:lnTo>
                    <a:pt x="607" y="5"/>
                  </a:lnTo>
                  <a:lnTo>
                    <a:pt x="606" y="7"/>
                  </a:lnTo>
                  <a:lnTo>
                    <a:pt x="605" y="8"/>
                  </a:lnTo>
                  <a:lnTo>
                    <a:pt x="603" y="10"/>
                  </a:lnTo>
                  <a:lnTo>
                    <a:pt x="602" y="11"/>
                  </a:lnTo>
                  <a:lnTo>
                    <a:pt x="601" y="11"/>
                  </a:lnTo>
                  <a:lnTo>
                    <a:pt x="601" y="13"/>
                  </a:lnTo>
                  <a:lnTo>
                    <a:pt x="600" y="14"/>
                  </a:lnTo>
                  <a:lnTo>
                    <a:pt x="601" y="15"/>
                  </a:lnTo>
                  <a:lnTo>
                    <a:pt x="601" y="17"/>
                  </a:lnTo>
                  <a:lnTo>
                    <a:pt x="602" y="20"/>
                  </a:lnTo>
                  <a:lnTo>
                    <a:pt x="604" y="21"/>
                  </a:lnTo>
                  <a:lnTo>
                    <a:pt x="605" y="22"/>
                  </a:lnTo>
                  <a:lnTo>
                    <a:pt x="603" y="25"/>
                  </a:lnTo>
                  <a:lnTo>
                    <a:pt x="602" y="26"/>
                  </a:lnTo>
                  <a:lnTo>
                    <a:pt x="602" y="27"/>
                  </a:lnTo>
                  <a:lnTo>
                    <a:pt x="603" y="30"/>
                  </a:lnTo>
                  <a:lnTo>
                    <a:pt x="603" y="31"/>
                  </a:lnTo>
                  <a:lnTo>
                    <a:pt x="602" y="31"/>
                  </a:lnTo>
                  <a:lnTo>
                    <a:pt x="599" y="36"/>
                  </a:lnTo>
                  <a:lnTo>
                    <a:pt x="598" y="39"/>
                  </a:lnTo>
                  <a:lnTo>
                    <a:pt x="597" y="40"/>
                  </a:lnTo>
                  <a:lnTo>
                    <a:pt x="596" y="41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4" y="45"/>
                  </a:lnTo>
                  <a:lnTo>
                    <a:pt x="588" y="47"/>
                  </a:lnTo>
                  <a:lnTo>
                    <a:pt x="584" y="47"/>
                  </a:lnTo>
                  <a:lnTo>
                    <a:pt x="582" y="47"/>
                  </a:lnTo>
                  <a:lnTo>
                    <a:pt x="581" y="49"/>
                  </a:lnTo>
                  <a:lnTo>
                    <a:pt x="579" y="50"/>
                  </a:lnTo>
                  <a:lnTo>
                    <a:pt x="578" y="51"/>
                  </a:lnTo>
                  <a:lnTo>
                    <a:pt x="568" y="51"/>
                  </a:lnTo>
                  <a:lnTo>
                    <a:pt x="558" y="51"/>
                  </a:lnTo>
                  <a:lnTo>
                    <a:pt x="557" y="53"/>
                  </a:lnTo>
                  <a:lnTo>
                    <a:pt x="556" y="55"/>
                  </a:lnTo>
                  <a:lnTo>
                    <a:pt x="549" y="71"/>
                  </a:lnTo>
                  <a:lnTo>
                    <a:pt x="548" y="78"/>
                  </a:lnTo>
                  <a:lnTo>
                    <a:pt x="548" y="81"/>
                  </a:lnTo>
                  <a:lnTo>
                    <a:pt x="547" y="82"/>
                  </a:lnTo>
                  <a:lnTo>
                    <a:pt x="547" y="84"/>
                  </a:lnTo>
                  <a:lnTo>
                    <a:pt x="547" y="86"/>
                  </a:lnTo>
                  <a:lnTo>
                    <a:pt x="550" y="106"/>
                  </a:lnTo>
                  <a:lnTo>
                    <a:pt x="550" y="109"/>
                  </a:lnTo>
                  <a:lnTo>
                    <a:pt x="549" y="113"/>
                  </a:lnTo>
                  <a:lnTo>
                    <a:pt x="549" y="115"/>
                  </a:lnTo>
                  <a:lnTo>
                    <a:pt x="550" y="117"/>
                  </a:lnTo>
                  <a:lnTo>
                    <a:pt x="554" y="122"/>
                  </a:lnTo>
                  <a:lnTo>
                    <a:pt x="554" y="123"/>
                  </a:lnTo>
                  <a:lnTo>
                    <a:pt x="554" y="125"/>
                  </a:lnTo>
                  <a:lnTo>
                    <a:pt x="554" y="126"/>
                  </a:lnTo>
                  <a:lnTo>
                    <a:pt x="554" y="128"/>
                  </a:lnTo>
                  <a:lnTo>
                    <a:pt x="554" y="129"/>
                  </a:lnTo>
                  <a:lnTo>
                    <a:pt x="554" y="130"/>
                  </a:lnTo>
                  <a:lnTo>
                    <a:pt x="554" y="132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0" y="135"/>
                  </a:lnTo>
                  <a:lnTo>
                    <a:pt x="549" y="136"/>
                  </a:lnTo>
                  <a:lnTo>
                    <a:pt x="548" y="137"/>
                  </a:lnTo>
                  <a:lnTo>
                    <a:pt x="548" y="137"/>
                  </a:lnTo>
                  <a:lnTo>
                    <a:pt x="548" y="138"/>
                  </a:lnTo>
                  <a:lnTo>
                    <a:pt x="548" y="140"/>
                  </a:lnTo>
                  <a:lnTo>
                    <a:pt x="547" y="140"/>
                  </a:lnTo>
                  <a:lnTo>
                    <a:pt x="547" y="141"/>
                  </a:lnTo>
                  <a:lnTo>
                    <a:pt x="546" y="142"/>
                  </a:lnTo>
                  <a:lnTo>
                    <a:pt x="546" y="144"/>
                  </a:lnTo>
                  <a:lnTo>
                    <a:pt x="542" y="144"/>
                  </a:lnTo>
                  <a:lnTo>
                    <a:pt x="536" y="145"/>
                  </a:lnTo>
                  <a:lnTo>
                    <a:pt x="534" y="145"/>
                  </a:lnTo>
                  <a:lnTo>
                    <a:pt x="533" y="145"/>
                  </a:lnTo>
                  <a:lnTo>
                    <a:pt x="532" y="146"/>
                  </a:lnTo>
                  <a:lnTo>
                    <a:pt x="532" y="147"/>
                  </a:lnTo>
                  <a:lnTo>
                    <a:pt x="530" y="149"/>
                  </a:lnTo>
                  <a:lnTo>
                    <a:pt x="529" y="150"/>
                  </a:lnTo>
                  <a:lnTo>
                    <a:pt x="527" y="152"/>
                  </a:lnTo>
                  <a:lnTo>
                    <a:pt x="525" y="154"/>
                  </a:lnTo>
                  <a:lnTo>
                    <a:pt x="524" y="154"/>
                  </a:lnTo>
                  <a:lnTo>
                    <a:pt x="522" y="155"/>
                  </a:lnTo>
                  <a:lnTo>
                    <a:pt x="521" y="155"/>
                  </a:lnTo>
                  <a:lnTo>
                    <a:pt x="520" y="156"/>
                  </a:lnTo>
                  <a:lnTo>
                    <a:pt x="519" y="158"/>
                  </a:lnTo>
                  <a:lnTo>
                    <a:pt x="518" y="159"/>
                  </a:lnTo>
                  <a:lnTo>
                    <a:pt x="515" y="159"/>
                  </a:lnTo>
                  <a:lnTo>
                    <a:pt x="512" y="160"/>
                  </a:lnTo>
                  <a:lnTo>
                    <a:pt x="511" y="160"/>
                  </a:lnTo>
                  <a:lnTo>
                    <a:pt x="510" y="160"/>
                  </a:lnTo>
                  <a:lnTo>
                    <a:pt x="510" y="159"/>
                  </a:lnTo>
                  <a:lnTo>
                    <a:pt x="510" y="159"/>
                  </a:lnTo>
                  <a:lnTo>
                    <a:pt x="511" y="158"/>
                  </a:lnTo>
                  <a:lnTo>
                    <a:pt x="511" y="157"/>
                  </a:lnTo>
                  <a:lnTo>
                    <a:pt x="511" y="154"/>
                  </a:lnTo>
                  <a:lnTo>
                    <a:pt x="510" y="151"/>
                  </a:lnTo>
                  <a:lnTo>
                    <a:pt x="509" y="150"/>
                  </a:lnTo>
                  <a:lnTo>
                    <a:pt x="508" y="150"/>
                  </a:lnTo>
                  <a:lnTo>
                    <a:pt x="505" y="150"/>
                  </a:lnTo>
                  <a:lnTo>
                    <a:pt x="500" y="150"/>
                  </a:lnTo>
                  <a:lnTo>
                    <a:pt x="498" y="150"/>
                  </a:lnTo>
                  <a:lnTo>
                    <a:pt x="496" y="149"/>
                  </a:lnTo>
                  <a:lnTo>
                    <a:pt x="495" y="149"/>
                  </a:lnTo>
                  <a:lnTo>
                    <a:pt x="494" y="149"/>
                  </a:lnTo>
                  <a:lnTo>
                    <a:pt x="489" y="148"/>
                  </a:lnTo>
                  <a:lnTo>
                    <a:pt x="484" y="149"/>
                  </a:lnTo>
                  <a:lnTo>
                    <a:pt x="481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2" y="150"/>
                  </a:lnTo>
                  <a:lnTo>
                    <a:pt x="455" y="143"/>
                  </a:lnTo>
                  <a:lnTo>
                    <a:pt x="448" y="138"/>
                  </a:lnTo>
                  <a:lnTo>
                    <a:pt x="446" y="137"/>
                  </a:lnTo>
                  <a:lnTo>
                    <a:pt x="441" y="137"/>
                  </a:lnTo>
                  <a:lnTo>
                    <a:pt x="440" y="137"/>
                  </a:lnTo>
                  <a:lnTo>
                    <a:pt x="438" y="134"/>
                  </a:lnTo>
                  <a:lnTo>
                    <a:pt x="437" y="134"/>
                  </a:lnTo>
                  <a:lnTo>
                    <a:pt x="436" y="133"/>
                  </a:lnTo>
                  <a:lnTo>
                    <a:pt x="434" y="134"/>
                  </a:lnTo>
                  <a:lnTo>
                    <a:pt x="433" y="134"/>
                  </a:lnTo>
                  <a:lnTo>
                    <a:pt x="431" y="135"/>
                  </a:lnTo>
                  <a:lnTo>
                    <a:pt x="431" y="138"/>
                  </a:lnTo>
                  <a:lnTo>
                    <a:pt x="430" y="140"/>
                  </a:lnTo>
                  <a:lnTo>
                    <a:pt x="430" y="140"/>
                  </a:lnTo>
                  <a:lnTo>
                    <a:pt x="430" y="141"/>
                  </a:lnTo>
                  <a:lnTo>
                    <a:pt x="431" y="142"/>
                  </a:lnTo>
                  <a:lnTo>
                    <a:pt x="431" y="143"/>
                  </a:lnTo>
                  <a:lnTo>
                    <a:pt x="430" y="146"/>
                  </a:lnTo>
                  <a:lnTo>
                    <a:pt x="430" y="147"/>
                  </a:lnTo>
                  <a:lnTo>
                    <a:pt x="430" y="149"/>
                  </a:lnTo>
                  <a:lnTo>
                    <a:pt x="430" y="150"/>
                  </a:lnTo>
                  <a:lnTo>
                    <a:pt x="430" y="151"/>
                  </a:lnTo>
                  <a:lnTo>
                    <a:pt x="430" y="152"/>
                  </a:lnTo>
                  <a:lnTo>
                    <a:pt x="424" y="166"/>
                  </a:lnTo>
                  <a:lnTo>
                    <a:pt x="419" y="181"/>
                  </a:lnTo>
                  <a:lnTo>
                    <a:pt x="418" y="186"/>
                  </a:lnTo>
                  <a:lnTo>
                    <a:pt x="418" y="187"/>
                  </a:lnTo>
                  <a:lnTo>
                    <a:pt x="417" y="190"/>
                  </a:lnTo>
                  <a:lnTo>
                    <a:pt x="416" y="193"/>
                  </a:lnTo>
                  <a:lnTo>
                    <a:pt x="413" y="199"/>
                  </a:lnTo>
                  <a:lnTo>
                    <a:pt x="411" y="202"/>
                  </a:lnTo>
                  <a:lnTo>
                    <a:pt x="409" y="206"/>
                  </a:lnTo>
                  <a:lnTo>
                    <a:pt x="409" y="215"/>
                  </a:lnTo>
                  <a:lnTo>
                    <a:pt x="407" y="221"/>
                  </a:lnTo>
                  <a:lnTo>
                    <a:pt x="407" y="223"/>
                  </a:lnTo>
                  <a:lnTo>
                    <a:pt x="405" y="226"/>
                  </a:lnTo>
                  <a:lnTo>
                    <a:pt x="402" y="232"/>
                  </a:lnTo>
                  <a:lnTo>
                    <a:pt x="400" y="239"/>
                  </a:lnTo>
                  <a:lnTo>
                    <a:pt x="399" y="242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8"/>
                  </a:lnTo>
                  <a:lnTo>
                    <a:pt x="402" y="249"/>
                  </a:lnTo>
                  <a:lnTo>
                    <a:pt x="409" y="250"/>
                  </a:lnTo>
                  <a:lnTo>
                    <a:pt x="413" y="251"/>
                  </a:lnTo>
                  <a:lnTo>
                    <a:pt x="414" y="253"/>
                  </a:lnTo>
                  <a:lnTo>
                    <a:pt x="414" y="256"/>
                  </a:lnTo>
                  <a:lnTo>
                    <a:pt x="414" y="259"/>
                  </a:lnTo>
                  <a:lnTo>
                    <a:pt x="413" y="264"/>
                  </a:lnTo>
                  <a:lnTo>
                    <a:pt x="411" y="269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4" y="271"/>
                  </a:lnTo>
                  <a:lnTo>
                    <a:pt x="401" y="268"/>
                  </a:lnTo>
                  <a:lnTo>
                    <a:pt x="399" y="266"/>
                  </a:lnTo>
                  <a:lnTo>
                    <a:pt x="397" y="266"/>
                  </a:lnTo>
                  <a:lnTo>
                    <a:pt x="394" y="266"/>
                  </a:lnTo>
                  <a:lnTo>
                    <a:pt x="385" y="270"/>
                  </a:lnTo>
                  <a:lnTo>
                    <a:pt x="382" y="270"/>
                  </a:lnTo>
                  <a:lnTo>
                    <a:pt x="381" y="270"/>
                  </a:lnTo>
                  <a:lnTo>
                    <a:pt x="380" y="269"/>
                  </a:lnTo>
                  <a:lnTo>
                    <a:pt x="379" y="269"/>
                  </a:lnTo>
                  <a:lnTo>
                    <a:pt x="377" y="269"/>
                  </a:lnTo>
                  <a:lnTo>
                    <a:pt x="376" y="268"/>
                  </a:lnTo>
                  <a:lnTo>
                    <a:pt x="376" y="267"/>
                  </a:lnTo>
                  <a:lnTo>
                    <a:pt x="376" y="266"/>
                  </a:lnTo>
                  <a:lnTo>
                    <a:pt x="375" y="263"/>
                  </a:lnTo>
                  <a:lnTo>
                    <a:pt x="374" y="260"/>
                  </a:lnTo>
                  <a:lnTo>
                    <a:pt x="373" y="259"/>
                  </a:lnTo>
                  <a:lnTo>
                    <a:pt x="371" y="259"/>
                  </a:lnTo>
                  <a:lnTo>
                    <a:pt x="369" y="258"/>
                  </a:lnTo>
                  <a:lnTo>
                    <a:pt x="368" y="259"/>
                  </a:lnTo>
                  <a:lnTo>
                    <a:pt x="364" y="261"/>
                  </a:lnTo>
                  <a:lnTo>
                    <a:pt x="346" y="268"/>
                  </a:lnTo>
                  <a:lnTo>
                    <a:pt x="341" y="269"/>
                  </a:lnTo>
                  <a:lnTo>
                    <a:pt x="339" y="270"/>
                  </a:lnTo>
                  <a:lnTo>
                    <a:pt x="339" y="270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28" y="270"/>
                  </a:lnTo>
                  <a:lnTo>
                    <a:pt x="325" y="270"/>
                  </a:lnTo>
                  <a:lnTo>
                    <a:pt x="318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3" y="274"/>
                  </a:lnTo>
                  <a:lnTo>
                    <a:pt x="312" y="277"/>
                  </a:lnTo>
                  <a:lnTo>
                    <a:pt x="311" y="278"/>
                  </a:lnTo>
                  <a:lnTo>
                    <a:pt x="310" y="278"/>
                  </a:lnTo>
                  <a:lnTo>
                    <a:pt x="307" y="277"/>
                  </a:lnTo>
                  <a:lnTo>
                    <a:pt x="303" y="279"/>
                  </a:lnTo>
                  <a:lnTo>
                    <a:pt x="300" y="278"/>
                  </a:lnTo>
                  <a:lnTo>
                    <a:pt x="298" y="279"/>
                  </a:lnTo>
                  <a:lnTo>
                    <a:pt x="296" y="280"/>
                  </a:lnTo>
                  <a:lnTo>
                    <a:pt x="295" y="280"/>
                  </a:lnTo>
                  <a:lnTo>
                    <a:pt x="290" y="285"/>
                  </a:lnTo>
                  <a:lnTo>
                    <a:pt x="288" y="286"/>
                  </a:lnTo>
                  <a:lnTo>
                    <a:pt x="287" y="287"/>
                  </a:lnTo>
                  <a:lnTo>
                    <a:pt x="286" y="289"/>
                  </a:lnTo>
                  <a:lnTo>
                    <a:pt x="288" y="290"/>
                  </a:lnTo>
                  <a:lnTo>
                    <a:pt x="293" y="293"/>
                  </a:lnTo>
                  <a:lnTo>
                    <a:pt x="295" y="293"/>
                  </a:lnTo>
                  <a:lnTo>
                    <a:pt x="303" y="291"/>
                  </a:lnTo>
                  <a:lnTo>
                    <a:pt x="304" y="292"/>
                  </a:lnTo>
                  <a:lnTo>
                    <a:pt x="305" y="292"/>
                  </a:lnTo>
                  <a:lnTo>
                    <a:pt x="308" y="294"/>
                  </a:lnTo>
                  <a:lnTo>
                    <a:pt x="316" y="298"/>
                  </a:lnTo>
                  <a:lnTo>
                    <a:pt x="317" y="299"/>
                  </a:lnTo>
                  <a:lnTo>
                    <a:pt x="316" y="300"/>
                  </a:lnTo>
                  <a:lnTo>
                    <a:pt x="316" y="300"/>
                  </a:lnTo>
                  <a:lnTo>
                    <a:pt x="312" y="300"/>
                  </a:lnTo>
                  <a:lnTo>
                    <a:pt x="310" y="301"/>
                  </a:lnTo>
                  <a:lnTo>
                    <a:pt x="310" y="303"/>
                  </a:lnTo>
                  <a:lnTo>
                    <a:pt x="310" y="304"/>
                  </a:lnTo>
                  <a:lnTo>
                    <a:pt x="310" y="305"/>
                  </a:lnTo>
                  <a:lnTo>
                    <a:pt x="311" y="306"/>
                  </a:lnTo>
                  <a:lnTo>
                    <a:pt x="310" y="307"/>
                  </a:lnTo>
                  <a:lnTo>
                    <a:pt x="310" y="309"/>
                  </a:lnTo>
                  <a:lnTo>
                    <a:pt x="309" y="312"/>
                  </a:lnTo>
                  <a:lnTo>
                    <a:pt x="309" y="315"/>
                  </a:lnTo>
                  <a:lnTo>
                    <a:pt x="309" y="318"/>
                  </a:lnTo>
                  <a:lnTo>
                    <a:pt x="310" y="328"/>
                  </a:lnTo>
                  <a:lnTo>
                    <a:pt x="310" y="330"/>
                  </a:lnTo>
                  <a:lnTo>
                    <a:pt x="310" y="334"/>
                  </a:lnTo>
                  <a:lnTo>
                    <a:pt x="309" y="337"/>
                  </a:lnTo>
                  <a:lnTo>
                    <a:pt x="310" y="338"/>
                  </a:lnTo>
                  <a:lnTo>
                    <a:pt x="310" y="339"/>
                  </a:lnTo>
                  <a:lnTo>
                    <a:pt x="311" y="340"/>
                  </a:lnTo>
                  <a:lnTo>
                    <a:pt x="312" y="341"/>
                  </a:lnTo>
                  <a:lnTo>
                    <a:pt x="312" y="342"/>
                  </a:lnTo>
                  <a:lnTo>
                    <a:pt x="312" y="344"/>
                  </a:lnTo>
                  <a:lnTo>
                    <a:pt x="312" y="345"/>
                  </a:lnTo>
                  <a:lnTo>
                    <a:pt x="313" y="347"/>
                  </a:lnTo>
                  <a:lnTo>
                    <a:pt x="314" y="348"/>
                  </a:lnTo>
                  <a:lnTo>
                    <a:pt x="316" y="350"/>
                  </a:lnTo>
                  <a:lnTo>
                    <a:pt x="320" y="365"/>
                  </a:lnTo>
                  <a:lnTo>
                    <a:pt x="326" y="379"/>
                  </a:lnTo>
                  <a:lnTo>
                    <a:pt x="326" y="380"/>
                  </a:lnTo>
                  <a:lnTo>
                    <a:pt x="325" y="383"/>
                  </a:lnTo>
                  <a:lnTo>
                    <a:pt x="322" y="388"/>
                  </a:lnTo>
                  <a:lnTo>
                    <a:pt x="323" y="389"/>
                  </a:lnTo>
                  <a:lnTo>
                    <a:pt x="325" y="389"/>
                  </a:lnTo>
                  <a:lnTo>
                    <a:pt x="327" y="390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8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400"/>
                  </a:lnTo>
                  <a:lnTo>
                    <a:pt x="329" y="400"/>
                  </a:lnTo>
                  <a:lnTo>
                    <a:pt x="328" y="401"/>
                  </a:lnTo>
                  <a:lnTo>
                    <a:pt x="327" y="401"/>
                  </a:lnTo>
                  <a:lnTo>
                    <a:pt x="326" y="401"/>
                  </a:lnTo>
                  <a:lnTo>
                    <a:pt x="323" y="400"/>
                  </a:lnTo>
                  <a:lnTo>
                    <a:pt x="321" y="400"/>
                  </a:lnTo>
                  <a:lnTo>
                    <a:pt x="320" y="400"/>
                  </a:lnTo>
                  <a:lnTo>
                    <a:pt x="317" y="403"/>
                  </a:lnTo>
                  <a:lnTo>
                    <a:pt x="312" y="405"/>
                  </a:lnTo>
                  <a:lnTo>
                    <a:pt x="310" y="406"/>
                  </a:lnTo>
                  <a:lnTo>
                    <a:pt x="310" y="408"/>
                  </a:lnTo>
                  <a:lnTo>
                    <a:pt x="310" y="410"/>
                  </a:lnTo>
                  <a:lnTo>
                    <a:pt x="312" y="410"/>
                  </a:lnTo>
                  <a:lnTo>
                    <a:pt x="316" y="412"/>
                  </a:lnTo>
                  <a:lnTo>
                    <a:pt x="317" y="413"/>
                  </a:lnTo>
                  <a:lnTo>
                    <a:pt x="318" y="413"/>
                  </a:lnTo>
                  <a:lnTo>
                    <a:pt x="319" y="414"/>
                  </a:lnTo>
                  <a:lnTo>
                    <a:pt x="318" y="416"/>
                  </a:lnTo>
                  <a:lnTo>
                    <a:pt x="317" y="417"/>
                  </a:lnTo>
                  <a:lnTo>
                    <a:pt x="316" y="417"/>
                  </a:lnTo>
                  <a:lnTo>
                    <a:pt x="312" y="418"/>
                  </a:lnTo>
                  <a:lnTo>
                    <a:pt x="311" y="419"/>
                  </a:lnTo>
                  <a:lnTo>
                    <a:pt x="309" y="420"/>
                  </a:lnTo>
                  <a:lnTo>
                    <a:pt x="308" y="420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3" y="421"/>
                  </a:lnTo>
                  <a:lnTo>
                    <a:pt x="302" y="424"/>
                  </a:lnTo>
                  <a:lnTo>
                    <a:pt x="301" y="427"/>
                  </a:lnTo>
                  <a:lnTo>
                    <a:pt x="300" y="430"/>
                  </a:lnTo>
                  <a:lnTo>
                    <a:pt x="300" y="430"/>
                  </a:lnTo>
                  <a:lnTo>
                    <a:pt x="300" y="431"/>
                  </a:lnTo>
                  <a:lnTo>
                    <a:pt x="300" y="432"/>
                  </a:lnTo>
                  <a:lnTo>
                    <a:pt x="300" y="433"/>
                  </a:lnTo>
                  <a:lnTo>
                    <a:pt x="300" y="436"/>
                  </a:lnTo>
                  <a:lnTo>
                    <a:pt x="301" y="437"/>
                  </a:lnTo>
                  <a:lnTo>
                    <a:pt x="302" y="439"/>
                  </a:lnTo>
                  <a:lnTo>
                    <a:pt x="303" y="440"/>
                  </a:lnTo>
                  <a:lnTo>
                    <a:pt x="303" y="441"/>
                  </a:lnTo>
                  <a:lnTo>
                    <a:pt x="302" y="441"/>
                  </a:lnTo>
                  <a:lnTo>
                    <a:pt x="302" y="443"/>
                  </a:lnTo>
                  <a:lnTo>
                    <a:pt x="302" y="443"/>
                  </a:lnTo>
                  <a:lnTo>
                    <a:pt x="303" y="448"/>
                  </a:lnTo>
                  <a:lnTo>
                    <a:pt x="303" y="449"/>
                  </a:lnTo>
                  <a:lnTo>
                    <a:pt x="304" y="450"/>
                  </a:lnTo>
                  <a:lnTo>
                    <a:pt x="305" y="451"/>
                  </a:lnTo>
                  <a:lnTo>
                    <a:pt x="306" y="456"/>
                  </a:lnTo>
                  <a:lnTo>
                    <a:pt x="305" y="457"/>
                  </a:lnTo>
                  <a:lnTo>
                    <a:pt x="305" y="458"/>
                  </a:lnTo>
                  <a:lnTo>
                    <a:pt x="303" y="459"/>
                  </a:lnTo>
                  <a:lnTo>
                    <a:pt x="303" y="460"/>
                  </a:lnTo>
                  <a:lnTo>
                    <a:pt x="303" y="461"/>
                  </a:lnTo>
                  <a:lnTo>
                    <a:pt x="303" y="463"/>
                  </a:lnTo>
                  <a:lnTo>
                    <a:pt x="304" y="464"/>
                  </a:lnTo>
                  <a:lnTo>
                    <a:pt x="305" y="465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4" y="468"/>
                  </a:lnTo>
                  <a:lnTo>
                    <a:pt x="301" y="469"/>
                  </a:lnTo>
                  <a:lnTo>
                    <a:pt x="290" y="469"/>
                  </a:lnTo>
                  <a:lnTo>
                    <a:pt x="288" y="470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5"/>
                  </a:lnTo>
                  <a:lnTo>
                    <a:pt x="283" y="476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0" y="481"/>
                  </a:lnTo>
                  <a:lnTo>
                    <a:pt x="267" y="484"/>
                  </a:lnTo>
                  <a:lnTo>
                    <a:pt x="265" y="485"/>
                  </a:lnTo>
                  <a:lnTo>
                    <a:pt x="264" y="485"/>
                  </a:lnTo>
                  <a:lnTo>
                    <a:pt x="261" y="484"/>
                  </a:lnTo>
                  <a:lnTo>
                    <a:pt x="260" y="484"/>
                  </a:lnTo>
                  <a:lnTo>
                    <a:pt x="260" y="484"/>
                  </a:lnTo>
                  <a:lnTo>
                    <a:pt x="257" y="487"/>
                  </a:lnTo>
                  <a:lnTo>
                    <a:pt x="256" y="488"/>
                  </a:lnTo>
                  <a:lnTo>
                    <a:pt x="255" y="488"/>
                  </a:lnTo>
                  <a:lnTo>
                    <a:pt x="253" y="488"/>
                  </a:lnTo>
                  <a:lnTo>
                    <a:pt x="251" y="489"/>
                  </a:lnTo>
                  <a:lnTo>
                    <a:pt x="247" y="492"/>
                  </a:lnTo>
                  <a:lnTo>
                    <a:pt x="243" y="492"/>
                  </a:lnTo>
                  <a:lnTo>
                    <a:pt x="243" y="493"/>
                  </a:lnTo>
                  <a:lnTo>
                    <a:pt x="239" y="496"/>
                  </a:lnTo>
                  <a:lnTo>
                    <a:pt x="232" y="499"/>
                  </a:lnTo>
                  <a:lnTo>
                    <a:pt x="231" y="500"/>
                  </a:lnTo>
                  <a:lnTo>
                    <a:pt x="230" y="500"/>
                  </a:lnTo>
                  <a:lnTo>
                    <a:pt x="230" y="500"/>
                  </a:lnTo>
                  <a:lnTo>
                    <a:pt x="230" y="502"/>
                  </a:lnTo>
                  <a:lnTo>
                    <a:pt x="229" y="503"/>
                  </a:lnTo>
                  <a:lnTo>
                    <a:pt x="225" y="504"/>
                  </a:lnTo>
                  <a:lnTo>
                    <a:pt x="220" y="508"/>
                  </a:lnTo>
                  <a:lnTo>
                    <a:pt x="219" y="509"/>
                  </a:lnTo>
                  <a:lnTo>
                    <a:pt x="218" y="509"/>
                  </a:lnTo>
                  <a:lnTo>
                    <a:pt x="217" y="510"/>
                  </a:lnTo>
                  <a:lnTo>
                    <a:pt x="217" y="510"/>
                  </a:lnTo>
                  <a:lnTo>
                    <a:pt x="218" y="512"/>
                  </a:lnTo>
                  <a:lnTo>
                    <a:pt x="218" y="514"/>
                  </a:lnTo>
                  <a:lnTo>
                    <a:pt x="218" y="515"/>
                  </a:lnTo>
                  <a:lnTo>
                    <a:pt x="217" y="516"/>
                  </a:lnTo>
                  <a:lnTo>
                    <a:pt x="215" y="517"/>
                  </a:lnTo>
                  <a:lnTo>
                    <a:pt x="214" y="518"/>
                  </a:lnTo>
                  <a:lnTo>
                    <a:pt x="212" y="520"/>
                  </a:lnTo>
                  <a:lnTo>
                    <a:pt x="211" y="521"/>
                  </a:lnTo>
                  <a:lnTo>
                    <a:pt x="210" y="523"/>
                  </a:lnTo>
                  <a:lnTo>
                    <a:pt x="210" y="525"/>
                  </a:lnTo>
                  <a:lnTo>
                    <a:pt x="205" y="530"/>
                  </a:lnTo>
                  <a:lnTo>
                    <a:pt x="204" y="530"/>
                  </a:lnTo>
                  <a:lnTo>
                    <a:pt x="203" y="530"/>
                  </a:lnTo>
                  <a:lnTo>
                    <a:pt x="201" y="529"/>
                  </a:lnTo>
                  <a:lnTo>
                    <a:pt x="195" y="528"/>
                  </a:lnTo>
                  <a:lnTo>
                    <a:pt x="193" y="528"/>
                  </a:lnTo>
                  <a:lnTo>
                    <a:pt x="192" y="529"/>
                  </a:lnTo>
                  <a:lnTo>
                    <a:pt x="186" y="531"/>
                  </a:lnTo>
                  <a:lnTo>
                    <a:pt x="186" y="531"/>
                  </a:lnTo>
                  <a:lnTo>
                    <a:pt x="185" y="531"/>
                  </a:lnTo>
                  <a:lnTo>
                    <a:pt x="182" y="531"/>
                  </a:lnTo>
                  <a:lnTo>
                    <a:pt x="179" y="532"/>
                  </a:lnTo>
                  <a:lnTo>
                    <a:pt x="178" y="532"/>
                  </a:lnTo>
                  <a:lnTo>
                    <a:pt x="176" y="531"/>
                  </a:lnTo>
                  <a:lnTo>
                    <a:pt x="173" y="531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66" y="531"/>
                  </a:lnTo>
                  <a:lnTo>
                    <a:pt x="161" y="531"/>
                  </a:lnTo>
                  <a:lnTo>
                    <a:pt x="160" y="530"/>
                  </a:lnTo>
                  <a:lnTo>
                    <a:pt x="158" y="530"/>
                  </a:lnTo>
                  <a:lnTo>
                    <a:pt x="156" y="530"/>
                  </a:lnTo>
                  <a:lnTo>
                    <a:pt x="151" y="530"/>
                  </a:lnTo>
                  <a:lnTo>
                    <a:pt x="149" y="531"/>
                  </a:lnTo>
                  <a:lnTo>
                    <a:pt x="148" y="531"/>
                  </a:lnTo>
                  <a:lnTo>
                    <a:pt x="147" y="532"/>
                  </a:lnTo>
                  <a:lnTo>
                    <a:pt x="145" y="534"/>
                  </a:lnTo>
                  <a:lnTo>
                    <a:pt x="144" y="535"/>
                  </a:lnTo>
                  <a:lnTo>
                    <a:pt x="144" y="536"/>
                  </a:lnTo>
                  <a:lnTo>
                    <a:pt x="144" y="537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0"/>
                  </a:lnTo>
                  <a:lnTo>
                    <a:pt x="143" y="541"/>
                  </a:lnTo>
                  <a:lnTo>
                    <a:pt x="142" y="542"/>
                  </a:lnTo>
                  <a:lnTo>
                    <a:pt x="141" y="544"/>
                  </a:lnTo>
                  <a:lnTo>
                    <a:pt x="140" y="546"/>
                  </a:lnTo>
                  <a:lnTo>
                    <a:pt x="139" y="549"/>
                  </a:lnTo>
                  <a:lnTo>
                    <a:pt x="139" y="554"/>
                  </a:lnTo>
                  <a:lnTo>
                    <a:pt x="139" y="555"/>
                  </a:lnTo>
                  <a:lnTo>
                    <a:pt x="138" y="556"/>
                  </a:lnTo>
                  <a:lnTo>
                    <a:pt x="135" y="558"/>
                  </a:lnTo>
                  <a:lnTo>
                    <a:pt x="134" y="559"/>
                  </a:lnTo>
                  <a:lnTo>
                    <a:pt x="132" y="564"/>
                  </a:lnTo>
                  <a:lnTo>
                    <a:pt x="131" y="566"/>
                  </a:lnTo>
                  <a:lnTo>
                    <a:pt x="131" y="567"/>
                  </a:lnTo>
                  <a:lnTo>
                    <a:pt x="126" y="569"/>
                  </a:lnTo>
                  <a:lnTo>
                    <a:pt x="124" y="571"/>
                  </a:lnTo>
                  <a:lnTo>
                    <a:pt x="123" y="570"/>
                  </a:lnTo>
                  <a:lnTo>
                    <a:pt x="122" y="567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20" y="567"/>
                  </a:lnTo>
                  <a:lnTo>
                    <a:pt x="119" y="569"/>
                  </a:lnTo>
                  <a:lnTo>
                    <a:pt x="117" y="570"/>
                  </a:lnTo>
                  <a:lnTo>
                    <a:pt x="116" y="569"/>
                  </a:lnTo>
                  <a:lnTo>
                    <a:pt x="114" y="569"/>
                  </a:lnTo>
                  <a:lnTo>
                    <a:pt x="113" y="569"/>
                  </a:lnTo>
                  <a:lnTo>
                    <a:pt x="112" y="569"/>
                  </a:lnTo>
                  <a:lnTo>
                    <a:pt x="108" y="570"/>
                  </a:lnTo>
                  <a:lnTo>
                    <a:pt x="107" y="571"/>
                  </a:lnTo>
                  <a:lnTo>
                    <a:pt x="107" y="572"/>
                  </a:lnTo>
                  <a:lnTo>
                    <a:pt x="106" y="574"/>
                  </a:lnTo>
                  <a:lnTo>
                    <a:pt x="105" y="574"/>
                  </a:lnTo>
                  <a:lnTo>
                    <a:pt x="104" y="575"/>
                  </a:lnTo>
                  <a:lnTo>
                    <a:pt x="103" y="575"/>
                  </a:lnTo>
                  <a:lnTo>
                    <a:pt x="100" y="574"/>
                  </a:lnTo>
                  <a:lnTo>
                    <a:pt x="99" y="574"/>
                  </a:lnTo>
                  <a:lnTo>
                    <a:pt x="99" y="574"/>
                  </a:lnTo>
                  <a:lnTo>
                    <a:pt x="97" y="575"/>
                  </a:lnTo>
                  <a:lnTo>
                    <a:pt x="95" y="575"/>
                  </a:lnTo>
                  <a:lnTo>
                    <a:pt x="94" y="574"/>
                  </a:lnTo>
                  <a:lnTo>
                    <a:pt x="94" y="573"/>
                  </a:lnTo>
                  <a:lnTo>
                    <a:pt x="93" y="570"/>
                  </a:lnTo>
                  <a:lnTo>
                    <a:pt x="93" y="569"/>
                  </a:lnTo>
                  <a:lnTo>
                    <a:pt x="94" y="568"/>
                  </a:lnTo>
                  <a:lnTo>
                    <a:pt x="94" y="567"/>
                  </a:lnTo>
                  <a:lnTo>
                    <a:pt x="95" y="566"/>
                  </a:lnTo>
                  <a:lnTo>
                    <a:pt x="95" y="565"/>
                  </a:lnTo>
                  <a:lnTo>
                    <a:pt x="94" y="564"/>
                  </a:lnTo>
                  <a:lnTo>
                    <a:pt x="93" y="563"/>
                  </a:lnTo>
                  <a:lnTo>
                    <a:pt x="92" y="562"/>
                  </a:lnTo>
                  <a:lnTo>
                    <a:pt x="92" y="561"/>
                  </a:lnTo>
                  <a:lnTo>
                    <a:pt x="91" y="558"/>
                  </a:lnTo>
                  <a:lnTo>
                    <a:pt x="91" y="555"/>
                  </a:lnTo>
                  <a:lnTo>
                    <a:pt x="90" y="553"/>
                  </a:lnTo>
                  <a:lnTo>
                    <a:pt x="88" y="553"/>
                  </a:lnTo>
                  <a:lnTo>
                    <a:pt x="86" y="555"/>
                  </a:lnTo>
                  <a:lnTo>
                    <a:pt x="76" y="563"/>
                  </a:lnTo>
                  <a:lnTo>
                    <a:pt x="75" y="563"/>
                  </a:lnTo>
                  <a:lnTo>
                    <a:pt x="75" y="564"/>
                  </a:lnTo>
                  <a:lnTo>
                    <a:pt x="74" y="564"/>
                  </a:lnTo>
                  <a:lnTo>
                    <a:pt x="74" y="565"/>
                  </a:lnTo>
                  <a:lnTo>
                    <a:pt x="73" y="566"/>
                  </a:lnTo>
                  <a:lnTo>
                    <a:pt x="72" y="565"/>
                  </a:lnTo>
                  <a:lnTo>
                    <a:pt x="71" y="564"/>
                  </a:lnTo>
                  <a:lnTo>
                    <a:pt x="71" y="564"/>
                  </a:lnTo>
                  <a:lnTo>
                    <a:pt x="69" y="564"/>
                  </a:lnTo>
                  <a:lnTo>
                    <a:pt x="67" y="565"/>
                  </a:lnTo>
                  <a:lnTo>
                    <a:pt x="66" y="566"/>
                  </a:lnTo>
                  <a:lnTo>
                    <a:pt x="64" y="565"/>
                  </a:lnTo>
                  <a:lnTo>
                    <a:pt x="62" y="564"/>
                  </a:lnTo>
                  <a:lnTo>
                    <a:pt x="58" y="561"/>
                  </a:lnTo>
                  <a:lnTo>
                    <a:pt x="57" y="561"/>
                  </a:lnTo>
                  <a:lnTo>
                    <a:pt x="56" y="561"/>
                  </a:lnTo>
                  <a:lnTo>
                    <a:pt x="55" y="562"/>
                  </a:lnTo>
                  <a:lnTo>
                    <a:pt x="55" y="563"/>
                  </a:lnTo>
                  <a:lnTo>
                    <a:pt x="55" y="564"/>
                  </a:lnTo>
                  <a:lnTo>
                    <a:pt x="55" y="566"/>
                  </a:lnTo>
                  <a:lnTo>
                    <a:pt x="54" y="567"/>
                  </a:lnTo>
                  <a:lnTo>
                    <a:pt x="55" y="568"/>
                  </a:lnTo>
                  <a:lnTo>
                    <a:pt x="56" y="569"/>
                  </a:lnTo>
                  <a:lnTo>
                    <a:pt x="57" y="570"/>
                  </a:lnTo>
                  <a:lnTo>
                    <a:pt x="57" y="573"/>
                  </a:lnTo>
                  <a:lnTo>
                    <a:pt x="56" y="573"/>
                  </a:lnTo>
                  <a:lnTo>
                    <a:pt x="52" y="572"/>
                  </a:lnTo>
                  <a:lnTo>
                    <a:pt x="51" y="572"/>
                  </a:lnTo>
                  <a:lnTo>
                    <a:pt x="51" y="572"/>
                  </a:lnTo>
                  <a:lnTo>
                    <a:pt x="48" y="575"/>
                  </a:lnTo>
                  <a:lnTo>
                    <a:pt x="47" y="575"/>
                  </a:lnTo>
                  <a:lnTo>
                    <a:pt x="45" y="576"/>
                  </a:lnTo>
                  <a:lnTo>
                    <a:pt x="44" y="577"/>
                  </a:lnTo>
                  <a:lnTo>
                    <a:pt x="40" y="581"/>
                  </a:lnTo>
                  <a:lnTo>
                    <a:pt x="34" y="586"/>
                  </a:lnTo>
                  <a:lnTo>
                    <a:pt x="33" y="587"/>
                  </a:lnTo>
                  <a:lnTo>
                    <a:pt x="32" y="587"/>
                  </a:lnTo>
                  <a:lnTo>
                    <a:pt x="31" y="587"/>
                  </a:lnTo>
                  <a:lnTo>
                    <a:pt x="29" y="586"/>
                  </a:lnTo>
                  <a:lnTo>
                    <a:pt x="28" y="585"/>
                  </a:lnTo>
                  <a:lnTo>
                    <a:pt x="26" y="586"/>
                  </a:lnTo>
                  <a:lnTo>
                    <a:pt x="24" y="586"/>
                  </a:lnTo>
                  <a:lnTo>
                    <a:pt x="22" y="588"/>
                  </a:lnTo>
                  <a:lnTo>
                    <a:pt x="22" y="588"/>
                  </a:lnTo>
                  <a:lnTo>
                    <a:pt x="18" y="589"/>
                  </a:lnTo>
                  <a:lnTo>
                    <a:pt x="17" y="589"/>
                  </a:lnTo>
                  <a:lnTo>
                    <a:pt x="16" y="590"/>
                  </a:lnTo>
                  <a:lnTo>
                    <a:pt x="15" y="591"/>
                  </a:lnTo>
                  <a:lnTo>
                    <a:pt x="15" y="592"/>
                  </a:lnTo>
                  <a:lnTo>
                    <a:pt x="15" y="594"/>
                  </a:lnTo>
                  <a:lnTo>
                    <a:pt x="14" y="595"/>
                  </a:lnTo>
                  <a:lnTo>
                    <a:pt x="13" y="596"/>
                  </a:lnTo>
                  <a:lnTo>
                    <a:pt x="12" y="597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600"/>
                  </a:lnTo>
                  <a:lnTo>
                    <a:pt x="12" y="601"/>
                  </a:lnTo>
                  <a:lnTo>
                    <a:pt x="11" y="602"/>
                  </a:lnTo>
                  <a:lnTo>
                    <a:pt x="11" y="603"/>
                  </a:lnTo>
                  <a:lnTo>
                    <a:pt x="10" y="605"/>
                  </a:lnTo>
                  <a:lnTo>
                    <a:pt x="10" y="606"/>
                  </a:lnTo>
                  <a:lnTo>
                    <a:pt x="11" y="607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2" y="609"/>
                  </a:lnTo>
                  <a:lnTo>
                    <a:pt x="12" y="609"/>
                  </a:lnTo>
                  <a:lnTo>
                    <a:pt x="13" y="610"/>
                  </a:lnTo>
                  <a:lnTo>
                    <a:pt x="13" y="613"/>
                  </a:lnTo>
                  <a:lnTo>
                    <a:pt x="14" y="617"/>
                  </a:lnTo>
                  <a:lnTo>
                    <a:pt x="14" y="618"/>
                  </a:lnTo>
                  <a:lnTo>
                    <a:pt x="13" y="618"/>
                  </a:lnTo>
                  <a:lnTo>
                    <a:pt x="12" y="619"/>
                  </a:lnTo>
                  <a:lnTo>
                    <a:pt x="12" y="619"/>
                  </a:lnTo>
                  <a:lnTo>
                    <a:pt x="12" y="620"/>
                  </a:lnTo>
                  <a:lnTo>
                    <a:pt x="12" y="622"/>
                  </a:lnTo>
                  <a:lnTo>
                    <a:pt x="11" y="623"/>
                  </a:lnTo>
                  <a:lnTo>
                    <a:pt x="10" y="623"/>
                  </a:lnTo>
                  <a:lnTo>
                    <a:pt x="2" y="625"/>
                  </a:lnTo>
                  <a:lnTo>
                    <a:pt x="2" y="626"/>
                  </a:lnTo>
                  <a:lnTo>
                    <a:pt x="2" y="629"/>
                  </a:lnTo>
                  <a:lnTo>
                    <a:pt x="2" y="630"/>
                  </a:lnTo>
                  <a:lnTo>
                    <a:pt x="2" y="631"/>
                  </a:lnTo>
                  <a:lnTo>
                    <a:pt x="0" y="636"/>
                  </a:lnTo>
                  <a:lnTo>
                    <a:pt x="0" y="638"/>
                  </a:lnTo>
                  <a:lnTo>
                    <a:pt x="0" y="639"/>
                  </a:lnTo>
                  <a:lnTo>
                    <a:pt x="2" y="640"/>
                  </a:lnTo>
                  <a:lnTo>
                    <a:pt x="3" y="642"/>
                  </a:lnTo>
                  <a:lnTo>
                    <a:pt x="3" y="643"/>
                  </a:lnTo>
                  <a:lnTo>
                    <a:pt x="4" y="646"/>
                  </a:lnTo>
                  <a:lnTo>
                    <a:pt x="4" y="647"/>
                  </a:lnTo>
                  <a:lnTo>
                    <a:pt x="5" y="648"/>
                  </a:lnTo>
                  <a:lnTo>
                    <a:pt x="8" y="649"/>
                  </a:lnTo>
                  <a:lnTo>
                    <a:pt x="9" y="651"/>
                  </a:lnTo>
                  <a:lnTo>
                    <a:pt x="10" y="652"/>
                  </a:lnTo>
                  <a:lnTo>
                    <a:pt x="11" y="653"/>
                  </a:lnTo>
                  <a:lnTo>
                    <a:pt x="11" y="654"/>
                  </a:lnTo>
                  <a:lnTo>
                    <a:pt x="11" y="655"/>
                  </a:lnTo>
                  <a:lnTo>
                    <a:pt x="10" y="656"/>
                  </a:lnTo>
                  <a:lnTo>
                    <a:pt x="9" y="656"/>
                  </a:lnTo>
                  <a:lnTo>
                    <a:pt x="6" y="656"/>
                  </a:lnTo>
                  <a:lnTo>
                    <a:pt x="5" y="657"/>
                  </a:lnTo>
                  <a:lnTo>
                    <a:pt x="4" y="657"/>
                  </a:lnTo>
                  <a:lnTo>
                    <a:pt x="4" y="658"/>
                  </a:lnTo>
                  <a:lnTo>
                    <a:pt x="3" y="659"/>
                  </a:lnTo>
                  <a:lnTo>
                    <a:pt x="3" y="660"/>
                  </a:lnTo>
                  <a:lnTo>
                    <a:pt x="4" y="661"/>
                  </a:lnTo>
                  <a:lnTo>
                    <a:pt x="5" y="662"/>
                  </a:lnTo>
                  <a:lnTo>
                    <a:pt x="6" y="663"/>
                  </a:lnTo>
                  <a:lnTo>
                    <a:pt x="6" y="664"/>
                  </a:lnTo>
                  <a:lnTo>
                    <a:pt x="6" y="667"/>
                  </a:lnTo>
                  <a:lnTo>
                    <a:pt x="6" y="668"/>
                  </a:lnTo>
                  <a:lnTo>
                    <a:pt x="8" y="670"/>
                  </a:lnTo>
                  <a:lnTo>
                    <a:pt x="8" y="671"/>
                  </a:lnTo>
                  <a:lnTo>
                    <a:pt x="9" y="674"/>
                  </a:lnTo>
                  <a:lnTo>
                    <a:pt x="9" y="675"/>
                  </a:lnTo>
                  <a:lnTo>
                    <a:pt x="10" y="676"/>
                  </a:lnTo>
                  <a:lnTo>
                    <a:pt x="11" y="677"/>
                  </a:lnTo>
                  <a:lnTo>
                    <a:pt x="12" y="677"/>
                  </a:lnTo>
                  <a:lnTo>
                    <a:pt x="12" y="678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9" y="679"/>
                  </a:lnTo>
                  <a:lnTo>
                    <a:pt x="20" y="679"/>
                  </a:lnTo>
                  <a:lnTo>
                    <a:pt x="21" y="679"/>
                  </a:lnTo>
                  <a:lnTo>
                    <a:pt x="21" y="678"/>
                  </a:lnTo>
                  <a:lnTo>
                    <a:pt x="20" y="677"/>
                  </a:lnTo>
                  <a:lnTo>
                    <a:pt x="20" y="675"/>
                  </a:lnTo>
                  <a:lnTo>
                    <a:pt x="22" y="674"/>
                  </a:lnTo>
                  <a:lnTo>
                    <a:pt x="22" y="674"/>
                  </a:lnTo>
                  <a:lnTo>
                    <a:pt x="22" y="673"/>
                  </a:lnTo>
                  <a:lnTo>
                    <a:pt x="22" y="672"/>
                  </a:lnTo>
                  <a:lnTo>
                    <a:pt x="23" y="671"/>
                  </a:lnTo>
                  <a:lnTo>
                    <a:pt x="23" y="670"/>
                  </a:lnTo>
                  <a:lnTo>
                    <a:pt x="24" y="670"/>
                  </a:lnTo>
                  <a:lnTo>
                    <a:pt x="28" y="672"/>
                  </a:lnTo>
                  <a:lnTo>
                    <a:pt x="29" y="672"/>
                  </a:lnTo>
                  <a:lnTo>
                    <a:pt x="30" y="672"/>
                  </a:lnTo>
                  <a:lnTo>
                    <a:pt x="32" y="670"/>
                  </a:lnTo>
                  <a:lnTo>
                    <a:pt x="33" y="671"/>
                  </a:lnTo>
                  <a:lnTo>
                    <a:pt x="40" y="674"/>
                  </a:lnTo>
                  <a:lnTo>
                    <a:pt x="48" y="678"/>
                  </a:lnTo>
                  <a:lnTo>
                    <a:pt x="49" y="679"/>
                  </a:lnTo>
                  <a:lnTo>
                    <a:pt x="50" y="679"/>
                  </a:lnTo>
                  <a:lnTo>
                    <a:pt x="51" y="679"/>
                  </a:lnTo>
                  <a:lnTo>
                    <a:pt x="51" y="679"/>
                  </a:lnTo>
                  <a:lnTo>
                    <a:pt x="52" y="679"/>
                  </a:lnTo>
                  <a:lnTo>
                    <a:pt x="53" y="680"/>
                  </a:lnTo>
                  <a:lnTo>
                    <a:pt x="54" y="680"/>
                  </a:lnTo>
                  <a:lnTo>
                    <a:pt x="55" y="681"/>
                  </a:lnTo>
                  <a:lnTo>
                    <a:pt x="55" y="682"/>
                  </a:lnTo>
                  <a:lnTo>
                    <a:pt x="55" y="683"/>
                  </a:lnTo>
                  <a:lnTo>
                    <a:pt x="56" y="683"/>
                  </a:lnTo>
                  <a:lnTo>
                    <a:pt x="56" y="684"/>
                  </a:lnTo>
                  <a:lnTo>
                    <a:pt x="56" y="685"/>
                  </a:lnTo>
                  <a:lnTo>
                    <a:pt x="56" y="687"/>
                  </a:lnTo>
                  <a:lnTo>
                    <a:pt x="56" y="688"/>
                  </a:lnTo>
                  <a:lnTo>
                    <a:pt x="55" y="689"/>
                  </a:lnTo>
                  <a:lnTo>
                    <a:pt x="54" y="691"/>
                  </a:lnTo>
                  <a:lnTo>
                    <a:pt x="54" y="692"/>
                  </a:lnTo>
                  <a:lnTo>
                    <a:pt x="53" y="693"/>
                  </a:lnTo>
                  <a:lnTo>
                    <a:pt x="53" y="699"/>
                  </a:lnTo>
                  <a:lnTo>
                    <a:pt x="54" y="706"/>
                  </a:lnTo>
                  <a:lnTo>
                    <a:pt x="55" y="707"/>
                  </a:lnTo>
                  <a:lnTo>
                    <a:pt x="58" y="709"/>
                  </a:lnTo>
                  <a:lnTo>
                    <a:pt x="59" y="710"/>
                  </a:lnTo>
                  <a:lnTo>
                    <a:pt x="59" y="714"/>
                  </a:lnTo>
                  <a:lnTo>
                    <a:pt x="59" y="716"/>
                  </a:lnTo>
                  <a:lnTo>
                    <a:pt x="59" y="717"/>
                  </a:lnTo>
                  <a:lnTo>
                    <a:pt x="60" y="717"/>
                  </a:lnTo>
                  <a:lnTo>
                    <a:pt x="60" y="718"/>
                  </a:lnTo>
                  <a:lnTo>
                    <a:pt x="59" y="719"/>
                  </a:lnTo>
                  <a:lnTo>
                    <a:pt x="58" y="719"/>
                  </a:lnTo>
                  <a:lnTo>
                    <a:pt x="59" y="720"/>
                  </a:lnTo>
                  <a:lnTo>
                    <a:pt x="61" y="722"/>
                  </a:lnTo>
                  <a:lnTo>
                    <a:pt x="61" y="723"/>
                  </a:lnTo>
                  <a:lnTo>
                    <a:pt x="62" y="724"/>
                  </a:lnTo>
                  <a:lnTo>
                    <a:pt x="61" y="724"/>
                  </a:lnTo>
                  <a:lnTo>
                    <a:pt x="61" y="725"/>
                  </a:lnTo>
                  <a:lnTo>
                    <a:pt x="61" y="726"/>
                  </a:lnTo>
                  <a:lnTo>
                    <a:pt x="61" y="727"/>
                  </a:lnTo>
                  <a:lnTo>
                    <a:pt x="61" y="728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59" y="729"/>
                  </a:lnTo>
                  <a:lnTo>
                    <a:pt x="59" y="729"/>
                  </a:lnTo>
                  <a:lnTo>
                    <a:pt x="58" y="731"/>
                  </a:lnTo>
                  <a:lnTo>
                    <a:pt x="59" y="733"/>
                  </a:lnTo>
                  <a:lnTo>
                    <a:pt x="60" y="735"/>
                  </a:lnTo>
                  <a:lnTo>
                    <a:pt x="61" y="736"/>
                  </a:lnTo>
                  <a:lnTo>
                    <a:pt x="65" y="739"/>
                  </a:lnTo>
                  <a:lnTo>
                    <a:pt x="66" y="739"/>
                  </a:lnTo>
                  <a:lnTo>
                    <a:pt x="69" y="743"/>
                  </a:lnTo>
                  <a:lnTo>
                    <a:pt x="70" y="744"/>
                  </a:lnTo>
                  <a:lnTo>
                    <a:pt x="71" y="745"/>
                  </a:lnTo>
                  <a:lnTo>
                    <a:pt x="70" y="746"/>
                  </a:lnTo>
                  <a:lnTo>
                    <a:pt x="68" y="747"/>
                  </a:lnTo>
                  <a:lnTo>
                    <a:pt x="68" y="748"/>
                  </a:lnTo>
                  <a:lnTo>
                    <a:pt x="68" y="749"/>
                  </a:lnTo>
                  <a:lnTo>
                    <a:pt x="67" y="750"/>
                  </a:lnTo>
                  <a:lnTo>
                    <a:pt x="62" y="751"/>
                  </a:lnTo>
                  <a:lnTo>
                    <a:pt x="61" y="751"/>
                  </a:lnTo>
                  <a:lnTo>
                    <a:pt x="61" y="752"/>
                  </a:lnTo>
                  <a:lnTo>
                    <a:pt x="60" y="753"/>
                  </a:lnTo>
                  <a:lnTo>
                    <a:pt x="60" y="754"/>
                  </a:lnTo>
                  <a:lnTo>
                    <a:pt x="59" y="754"/>
                  </a:lnTo>
                  <a:lnTo>
                    <a:pt x="55" y="755"/>
                  </a:lnTo>
                  <a:lnTo>
                    <a:pt x="55" y="756"/>
                  </a:lnTo>
                  <a:lnTo>
                    <a:pt x="54" y="755"/>
                  </a:lnTo>
                  <a:lnTo>
                    <a:pt x="52" y="751"/>
                  </a:lnTo>
                  <a:lnTo>
                    <a:pt x="52" y="750"/>
                  </a:lnTo>
                  <a:lnTo>
                    <a:pt x="51" y="750"/>
                  </a:lnTo>
                  <a:lnTo>
                    <a:pt x="51" y="750"/>
                  </a:lnTo>
                  <a:lnTo>
                    <a:pt x="51" y="751"/>
                  </a:lnTo>
                  <a:lnTo>
                    <a:pt x="49" y="752"/>
                  </a:lnTo>
                  <a:lnTo>
                    <a:pt x="48" y="753"/>
                  </a:lnTo>
                  <a:lnTo>
                    <a:pt x="47" y="754"/>
                  </a:lnTo>
                  <a:lnTo>
                    <a:pt x="46" y="755"/>
                  </a:lnTo>
                  <a:lnTo>
                    <a:pt x="46" y="754"/>
                  </a:lnTo>
                  <a:lnTo>
                    <a:pt x="45" y="754"/>
                  </a:lnTo>
                  <a:lnTo>
                    <a:pt x="44" y="754"/>
                  </a:lnTo>
                  <a:lnTo>
                    <a:pt x="42" y="754"/>
                  </a:lnTo>
                  <a:lnTo>
                    <a:pt x="41" y="754"/>
                  </a:lnTo>
                  <a:lnTo>
                    <a:pt x="41" y="755"/>
                  </a:lnTo>
                  <a:lnTo>
                    <a:pt x="40" y="756"/>
                  </a:lnTo>
                  <a:lnTo>
                    <a:pt x="40" y="757"/>
                  </a:lnTo>
                  <a:lnTo>
                    <a:pt x="39" y="758"/>
                  </a:lnTo>
                  <a:lnTo>
                    <a:pt x="38" y="758"/>
                  </a:lnTo>
                  <a:lnTo>
                    <a:pt x="37" y="759"/>
                  </a:lnTo>
                  <a:lnTo>
                    <a:pt x="35" y="758"/>
                  </a:lnTo>
                  <a:lnTo>
                    <a:pt x="34" y="759"/>
                  </a:lnTo>
                  <a:lnTo>
                    <a:pt x="34" y="759"/>
                  </a:lnTo>
                  <a:lnTo>
                    <a:pt x="35" y="760"/>
                  </a:lnTo>
                  <a:lnTo>
                    <a:pt x="37" y="762"/>
                  </a:lnTo>
                  <a:lnTo>
                    <a:pt x="40" y="763"/>
                  </a:lnTo>
                  <a:lnTo>
                    <a:pt x="41" y="764"/>
                  </a:lnTo>
                  <a:lnTo>
                    <a:pt x="41" y="766"/>
                  </a:lnTo>
                  <a:lnTo>
                    <a:pt x="41" y="767"/>
                  </a:lnTo>
                  <a:lnTo>
                    <a:pt x="42" y="767"/>
                  </a:lnTo>
                  <a:lnTo>
                    <a:pt x="43" y="767"/>
                  </a:lnTo>
                  <a:lnTo>
                    <a:pt x="47" y="766"/>
                  </a:lnTo>
                  <a:lnTo>
                    <a:pt x="49" y="765"/>
                  </a:lnTo>
                  <a:lnTo>
                    <a:pt x="50" y="765"/>
                  </a:lnTo>
                  <a:lnTo>
                    <a:pt x="50" y="766"/>
                  </a:lnTo>
                  <a:lnTo>
                    <a:pt x="51" y="768"/>
                  </a:lnTo>
                  <a:lnTo>
                    <a:pt x="55" y="768"/>
                  </a:lnTo>
                  <a:lnTo>
                    <a:pt x="55" y="769"/>
                  </a:lnTo>
                  <a:lnTo>
                    <a:pt x="57" y="770"/>
                  </a:lnTo>
                  <a:lnTo>
                    <a:pt x="57" y="771"/>
                  </a:lnTo>
                  <a:lnTo>
                    <a:pt x="57" y="772"/>
                  </a:lnTo>
                  <a:lnTo>
                    <a:pt x="58" y="773"/>
                  </a:lnTo>
                  <a:lnTo>
                    <a:pt x="58" y="772"/>
                  </a:lnTo>
                  <a:lnTo>
                    <a:pt x="59" y="772"/>
                  </a:lnTo>
                  <a:lnTo>
                    <a:pt x="59" y="771"/>
                  </a:lnTo>
                  <a:lnTo>
                    <a:pt x="60" y="770"/>
                  </a:lnTo>
                  <a:lnTo>
                    <a:pt x="61" y="770"/>
                  </a:lnTo>
                  <a:lnTo>
                    <a:pt x="61" y="769"/>
                  </a:lnTo>
                  <a:lnTo>
                    <a:pt x="62" y="769"/>
                  </a:lnTo>
                  <a:lnTo>
                    <a:pt x="64" y="769"/>
                  </a:lnTo>
                  <a:lnTo>
                    <a:pt x="69" y="769"/>
                  </a:lnTo>
                  <a:lnTo>
                    <a:pt x="70" y="769"/>
                  </a:lnTo>
                  <a:lnTo>
                    <a:pt x="70" y="769"/>
                  </a:lnTo>
                  <a:lnTo>
                    <a:pt x="71" y="770"/>
                  </a:lnTo>
                  <a:lnTo>
                    <a:pt x="73" y="771"/>
                  </a:lnTo>
                  <a:lnTo>
                    <a:pt x="78" y="772"/>
                  </a:lnTo>
                  <a:lnTo>
                    <a:pt x="80" y="772"/>
                  </a:lnTo>
                  <a:lnTo>
                    <a:pt x="81" y="774"/>
                  </a:lnTo>
                  <a:lnTo>
                    <a:pt x="81" y="776"/>
                  </a:lnTo>
                  <a:lnTo>
                    <a:pt x="82" y="778"/>
                  </a:lnTo>
                  <a:lnTo>
                    <a:pt x="82" y="780"/>
                  </a:lnTo>
                  <a:lnTo>
                    <a:pt x="82" y="782"/>
                  </a:lnTo>
                  <a:lnTo>
                    <a:pt x="83" y="784"/>
                  </a:lnTo>
                  <a:lnTo>
                    <a:pt x="86" y="784"/>
                  </a:lnTo>
                  <a:lnTo>
                    <a:pt x="87" y="784"/>
                  </a:lnTo>
                  <a:lnTo>
                    <a:pt x="87" y="783"/>
                  </a:lnTo>
                  <a:lnTo>
                    <a:pt x="87" y="782"/>
                  </a:lnTo>
                  <a:lnTo>
                    <a:pt x="91" y="781"/>
                  </a:lnTo>
                  <a:lnTo>
                    <a:pt x="94" y="782"/>
                  </a:lnTo>
                  <a:lnTo>
                    <a:pt x="98" y="784"/>
                  </a:lnTo>
                  <a:lnTo>
                    <a:pt x="100" y="786"/>
                  </a:lnTo>
                  <a:lnTo>
                    <a:pt x="102" y="789"/>
                  </a:lnTo>
                  <a:lnTo>
                    <a:pt x="104" y="790"/>
                  </a:lnTo>
                  <a:lnTo>
                    <a:pt x="109" y="799"/>
                  </a:lnTo>
                  <a:lnTo>
                    <a:pt x="109" y="799"/>
                  </a:lnTo>
                  <a:lnTo>
                    <a:pt x="109" y="801"/>
                  </a:lnTo>
                  <a:lnTo>
                    <a:pt x="108" y="806"/>
                  </a:lnTo>
                  <a:lnTo>
                    <a:pt x="108" y="808"/>
                  </a:lnTo>
                  <a:lnTo>
                    <a:pt x="109" y="809"/>
                  </a:lnTo>
                  <a:lnTo>
                    <a:pt x="110" y="810"/>
                  </a:lnTo>
                  <a:lnTo>
                    <a:pt x="111" y="811"/>
                  </a:lnTo>
                  <a:lnTo>
                    <a:pt x="111" y="812"/>
                  </a:lnTo>
                  <a:lnTo>
                    <a:pt x="110" y="813"/>
                  </a:lnTo>
                  <a:lnTo>
                    <a:pt x="109" y="813"/>
                  </a:lnTo>
                  <a:lnTo>
                    <a:pt x="109" y="814"/>
                  </a:lnTo>
                  <a:lnTo>
                    <a:pt x="108" y="815"/>
                  </a:lnTo>
                  <a:lnTo>
                    <a:pt x="109" y="816"/>
                  </a:lnTo>
                  <a:lnTo>
                    <a:pt x="109" y="816"/>
                  </a:lnTo>
                  <a:lnTo>
                    <a:pt x="108" y="816"/>
                  </a:lnTo>
                  <a:lnTo>
                    <a:pt x="106" y="818"/>
                  </a:lnTo>
                  <a:lnTo>
                    <a:pt x="105" y="819"/>
                  </a:lnTo>
                  <a:lnTo>
                    <a:pt x="105" y="819"/>
                  </a:lnTo>
                  <a:lnTo>
                    <a:pt x="105" y="821"/>
                  </a:lnTo>
                  <a:lnTo>
                    <a:pt x="106" y="823"/>
                  </a:lnTo>
                  <a:lnTo>
                    <a:pt x="108" y="825"/>
                  </a:lnTo>
                  <a:lnTo>
                    <a:pt x="109" y="825"/>
                  </a:lnTo>
                  <a:lnTo>
                    <a:pt x="112" y="826"/>
                  </a:lnTo>
                  <a:lnTo>
                    <a:pt x="114" y="826"/>
                  </a:lnTo>
                  <a:lnTo>
                    <a:pt x="115" y="829"/>
                  </a:lnTo>
                  <a:lnTo>
                    <a:pt x="116" y="830"/>
                  </a:lnTo>
                  <a:lnTo>
                    <a:pt x="116" y="833"/>
                  </a:lnTo>
                  <a:lnTo>
                    <a:pt x="116" y="835"/>
                  </a:lnTo>
                  <a:lnTo>
                    <a:pt x="118" y="837"/>
                  </a:lnTo>
                  <a:lnTo>
                    <a:pt x="119" y="837"/>
                  </a:lnTo>
                  <a:lnTo>
                    <a:pt x="121" y="836"/>
                  </a:lnTo>
                  <a:lnTo>
                    <a:pt x="121" y="836"/>
                  </a:lnTo>
                  <a:lnTo>
                    <a:pt x="122" y="836"/>
                  </a:lnTo>
                  <a:lnTo>
                    <a:pt x="123" y="836"/>
                  </a:lnTo>
                  <a:lnTo>
                    <a:pt x="124" y="836"/>
                  </a:lnTo>
                  <a:lnTo>
                    <a:pt x="125" y="835"/>
                  </a:lnTo>
                  <a:lnTo>
                    <a:pt x="126" y="835"/>
                  </a:lnTo>
                  <a:lnTo>
                    <a:pt x="127" y="835"/>
                  </a:lnTo>
                  <a:lnTo>
                    <a:pt x="128" y="835"/>
                  </a:lnTo>
                  <a:lnTo>
                    <a:pt x="129" y="835"/>
                  </a:lnTo>
                  <a:lnTo>
                    <a:pt x="129" y="834"/>
                  </a:lnTo>
                  <a:lnTo>
                    <a:pt x="130" y="833"/>
                  </a:lnTo>
                  <a:lnTo>
                    <a:pt x="131" y="833"/>
                  </a:lnTo>
                  <a:lnTo>
                    <a:pt x="131" y="833"/>
                  </a:lnTo>
                  <a:lnTo>
                    <a:pt x="132" y="832"/>
                  </a:lnTo>
                  <a:lnTo>
                    <a:pt x="134" y="830"/>
                  </a:lnTo>
                  <a:lnTo>
                    <a:pt x="135" y="831"/>
                  </a:lnTo>
                  <a:lnTo>
                    <a:pt x="136" y="833"/>
                  </a:lnTo>
                  <a:lnTo>
                    <a:pt x="135" y="838"/>
                  </a:lnTo>
                  <a:lnTo>
                    <a:pt x="136" y="839"/>
                  </a:lnTo>
                  <a:lnTo>
                    <a:pt x="138" y="839"/>
                  </a:lnTo>
                  <a:lnTo>
                    <a:pt x="141" y="841"/>
                  </a:lnTo>
                  <a:lnTo>
                    <a:pt x="142" y="842"/>
                  </a:lnTo>
                  <a:lnTo>
                    <a:pt x="143" y="844"/>
                  </a:lnTo>
                  <a:lnTo>
                    <a:pt x="144" y="845"/>
                  </a:lnTo>
                  <a:lnTo>
                    <a:pt x="145" y="845"/>
                  </a:lnTo>
                  <a:lnTo>
                    <a:pt x="147" y="845"/>
                  </a:lnTo>
                  <a:lnTo>
                    <a:pt x="148" y="845"/>
                  </a:lnTo>
                  <a:lnTo>
                    <a:pt x="149" y="846"/>
                  </a:lnTo>
                  <a:lnTo>
                    <a:pt x="150" y="848"/>
                  </a:lnTo>
                  <a:lnTo>
                    <a:pt x="151" y="849"/>
                  </a:lnTo>
                  <a:lnTo>
                    <a:pt x="151" y="849"/>
                  </a:lnTo>
                  <a:lnTo>
                    <a:pt x="152" y="849"/>
                  </a:lnTo>
                  <a:lnTo>
                    <a:pt x="154" y="849"/>
                  </a:lnTo>
                  <a:lnTo>
                    <a:pt x="157" y="849"/>
                  </a:lnTo>
                  <a:lnTo>
                    <a:pt x="158" y="849"/>
                  </a:lnTo>
                  <a:lnTo>
                    <a:pt x="159" y="849"/>
                  </a:lnTo>
                  <a:lnTo>
                    <a:pt x="159" y="849"/>
                  </a:lnTo>
                  <a:lnTo>
                    <a:pt x="161" y="850"/>
                  </a:lnTo>
                  <a:lnTo>
                    <a:pt x="161" y="851"/>
                  </a:lnTo>
                  <a:lnTo>
                    <a:pt x="162" y="852"/>
                  </a:lnTo>
                  <a:lnTo>
                    <a:pt x="164" y="852"/>
                  </a:lnTo>
                  <a:lnTo>
                    <a:pt x="167" y="851"/>
                  </a:lnTo>
                  <a:lnTo>
                    <a:pt x="168" y="852"/>
                  </a:lnTo>
                  <a:lnTo>
                    <a:pt x="170" y="852"/>
                  </a:lnTo>
                  <a:lnTo>
                    <a:pt x="171" y="854"/>
                  </a:lnTo>
                  <a:lnTo>
                    <a:pt x="173" y="855"/>
                  </a:lnTo>
                  <a:lnTo>
                    <a:pt x="174" y="855"/>
                  </a:lnTo>
                  <a:lnTo>
                    <a:pt x="178" y="855"/>
                  </a:lnTo>
                  <a:lnTo>
                    <a:pt x="180" y="855"/>
                  </a:lnTo>
                  <a:lnTo>
                    <a:pt x="186" y="856"/>
                  </a:lnTo>
                  <a:lnTo>
                    <a:pt x="187" y="856"/>
                  </a:lnTo>
                  <a:lnTo>
                    <a:pt x="188" y="855"/>
                  </a:lnTo>
                  <a:lnTo>
                    <a:pt x="190" y="854"/>
                  </a:lnTo>
                  <a:lnTo>
                    <a:pt x="190" y="854"/>
                  </a:lnTo>
                  <a:lnTo>
                    <a:pt x="192" y="854"/>
                  </a:lnTo>
                  <a:lnTo>
                    <a:pt x="193" y="855"/>
                  </a:lnTo>
                  <a:lnTo>
                    <a:pt x="194" y="857"/>
                  </a:lnTo>
                  <a:lnTo>
                    <a:pt x="195" y="858"/>
                  </a:lnTo>
                  <a:lnTo>
                    <a:pt x="196" y="858"/>
                  </a:lnTo>
                  <a:lnTo>
                    <a:pt x="198" y="857"/>
                  </a:lnTo>
                  <a:lnTo>
                    <a:pt x="200" y="855"/>
                  </a:lnTo>
                  <a:lnTo>
                    <a:pt x="201" y="854"/>
                  </a:lnTo>
                  <a:lnTo>
                    <a:pt x="204" y="854"/>
                  </a:lnTo>
                  <a:lnTo>
                    <a:pt x="204" y="857"/>
                  </a:lnTo>
                  <a:lnTo>
                    <a:pt x="203" y="859"/>
                  </a:lnTo>
                  <a:lnTo>
                    <a:pt x="202" y="861"/>
                  </a:lnTo>
                  <a:lnTo>
                    <a:pt x="201" y="866"/>
                  </a:lnTo>
                  <a:lnTo>
                    <a:pt x="203" y="870"/>
                  </a:lnTo>
                  <a:lnTo>
                    <a:pt x="208" y="879"/>
                  </a:lnTo>
                  <a:lnTo>
                    <a:pt x="208" y="880"/>
                  </a:lnTo>
                  <a:lnTo>
                    <a:pt x="208" y="884"/>
                  </a:lnTo>
                  <a:lnTo>
                    <a:pt x="209" y="887"/>
                  </a:lnTo>
                  <a:lnTo>
                    <a:pt x="210" y="889"/>
                  </a:lnTo>
                  <a:lnTo>
                    <a:pt x="210" y="889"/>
                  </a:lnTo>
                  <a:lnTo>
                    <a:pt x="214" y="901"/>
                  </a:lnTo>
                  <a:lnTo>
                    <a:pt x="215" y="903"/>
                  </a:lnTo>
                  <a:lnTo>
                    <a:pt x="217" y="904"/>
                  </a:lnTo>
                  <a:lnTo>
                    <a:pt x="219" y="905"/>
                  </a:lnTo>
                  <a:lnTo>
                    <a:pt x="230" y="907"/>
                  </a:lnTo>
                  <a:lnTo>
                    <a:pt x="231" y="908"/>
                  </a:lnTo>
                  <a:lnTo>
                    <a:pt x="236" y="911"/>
                  </a:lnTo>
                  <a:lnTo>
                    <a:pt x="238" y="914"/>
                  </a:lnTo>
                  <a:lnTo>
                    <a:pt x="240" y="915"/>
                  </a:lnTo>
                  <a:lnTo>
                    <a:pt x="242" y="916"/>
                  </a:lnTo>
                  <a:lnTo>
                    <a:pt x="244" y="917"/>
                  </a:lnTo>
                  <a:lnTo>
                    <a:pt x="245" y="918"/>
                  </a:lnTo>
                  <a:lnTo>
                    <a:pt x="246" y="919"/>
                  </a:lnTo>
                  <a:lnTo>
                    <a:pt x="247" y="920"/>
                  </a:lnTo>
                  <a:lnTo>
                    <a:pt x="247" y="921"/>
                  </a:lnTo>
                  <a:lnTo>
                    <a:pt x="247" y="923"/>
                  </a:lnTo>
                  <a:lnTo>
                    <a:pt x="247" y="924"/>
                  </a:lnTo>
                  <a:lnTo>
                    <a:pt x="247" y="925"/>
                  </a:lnTo>
                  <a:lnTo>
                    <a:pt x="243" y="928"/>
                  </a:lnTo>
                  <a:lnTo>
                    <a:pt x="239" y="930"/>
                  </a:lnTo>
                  <a:lnTo>
                    <a:pt x="235" y="932"/>
                  </a:lnTo>
                  <a:lnTo>
                    <a:pt x="234" y="938"/>
                  </a:lnTo>
                  <a:lnTo>
                    <a:pt x="237" y="945"/>
                  </a:lnTo>
                  <a:lnTo>
                    <a:pt x="238" y="948"/>
                  </a:lnTo>
                  <a:lnTo>
                    <a:pt x="238" y="951"/>
                  </a:lnTo>
                  <a:lnTo>
                    <a:pt x="237" y="962"/>
                  </a:lnTo>
                  <a:lnTo>
                    <a:pt x="238" y="966"/>
                  </a:lnTo>
                  <a:lnTo>
                    <a:pt x="240" y="968"/>
                  </a:lnTo>
                  <a:lnTo>
                    <a:pt x="243" y="970"/>
                  </a:lnTo>
                  <a:lnTo>
                    <a:pt x="244" y="970"/>
                  </a:lnTo>
                  <a:lnTo>
                    <a:pt x="246" y="973"/>
                  </a:lnTo>
                  <a:lnTo>
                    <a:pt x="248" y="974"/>
                  </a:lnTo>
                  <a:lnTo>
                    <a:pt x="249" y="975"/>
                  </a:lnTo>
                  <a:lnTo>
                    <a:pt x="250" y="975"/>
                  </a:lnTo>
                  <a:lnTo>
                    <a:pt x="251" y="976"/>
                  </a:lnTo>
                  <a:lnTo>
                    <a:pt x="251" y="977"/>
                  </a:lnTo>
                  <a:lnTo>
                    <a:pt x="252" y="976"/>
                  </a:lnTo>
                  <a:lnTo>
                    <a:pt x="254" y="976"/>
                  </a:lnTo>
                  <a:lnTo>
                    <a:pt x="260" y="976"/>
                  </a:lnTo>
                  <a:lnTo>
                    <a:pt x="263" y="977"/>
                  </a:lnTo>
                  <a:lnTo>
                    <a:pt x="267" y="977"/>
                  </a:lnTo>
                  <a:lnTo>
                    <a:pt x="269" y="979"/>
                  </a:lnTo>
                  <a:lnTo>
                    <a:pt x="267" y="984"/>
                  </a:lnTo>
                  <a:lnTo>
                    <a:pt x="265" y="987"/>
                  </a:lnTo>
                  <a:lnTo>
                    <a:pt x="265" y="989"/>
                  </a:lnTo>
                  <a:lnTo>
                    <a:pt x="266" y="991"/>
                  </a:lnTo>
                  <a:lnTo>
                    <a:pt x="263" y="991"/>
                  </a:lnTo>
                  <a:lnTo>
                    <a:pt x="262" y="992"/>
                  </a:lnTo>
                  <a:lnTo>
                    <a:pt x="265" y="993"/>
                  </a:lnTo>
                  <a:lnTo>
                    <a:pt x="267" y="993"/>
                  </a:lnTo>
                  <a:lnTo>
                    <a:pt x="270" y="997"/>
                  </a:lnTo>
                  <a:lnTo>
                    <a:pt x="273" y="1004"/>
                  </a:lnTo>
                  <a:lnTo>
                    <a:pt x="275" y="1005"/>
                  </a:lnTo>
                  <a:lnTo>
                    <a:pt x="276" y="1008"/>
                  </a:lnTo>
                  <a:lnTo>
                    <a:pt x="273" y="1010"/>
                  </a:lnTo>
                  <a:lnTo>
                    <a:pt x="272" y="1012"/>
                  </a:lnTo>
                  <a:lnTo>
                    <a:pt x="271" y="1013"/>
                  </a:lnTo>
                  <a:lnTo>
                    <a:pt x="270" y="1016"/>
                  </a:lnTo>
                  <a:lnTo>
                    <a:pt x="268" y="1018"/>
                  </a:lnTo>
                  <a:lnTo>
                    <a:pt x="266" y="1018"/>
                  </a:lnTo>
                  <a:lnTo>
                    <a:pt x="265" y="1015"/>
                  </a:lnTo>
                  <a:lnTo>
                    <a:pt x="262" y="1014"/>
                  </a:lnTo>
                  <a:lnTo>
                    <a:pt x="260" y="1018"/>
                  </a:lnTo>
                  <a:lnTo>
                    <a:pt x="258" y="1019"/>
                  </a:lnTo>
                  <a:lnTo>
                    <a:pt x="257" y="1018"/>
                  </a:lnTo>
                  <a:lnTo>
                    <a:pt x="256" y="1019"/>
                  </a:lnTo>
                  <a:lnTo>
                    <a:pt x="254" y="1019"/>
                  </a:lnTo>
                  <a:lnTo>
                    <a:pt x="253" y="1020"/>
                  </a:lnTo>
                  <a:lnTo>
                    <a:pt x="252" y="1021"/>
                  </a:lnTo>
                  <a:lnTo>
                    <a:pt x="251" y="1022"/>
                  </a:lnTo>
                  <a:lnTo>
                    <a:pt x="251" y="1026"/>
                  </a:lnTo>
                  <a:lnTo>
                    <a:pt x="251" y="1027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49" y="1027"/>
                  </a:lnTo>
                  <a:lnTo>
                    <a:pt x="247" y="1027"/>
                  </a:lnTo>
                  <a:lnTo>
                    <a:pt x="245" y="1028"/>
                  </a:lnTo>
                  <a:lnTo>
                    <a:pt x="243" y="1028"/>
                  </a:lnTo>
                  <a:lnTo>
                    <a:pt x="242" y="1027"/>
                  </a:lnTo>
                  <a:lnTo>
                    <a:pt x="240" y="1025"/>
                  </a:lnTo>
                  <a:lnTo>
                    <a:pt x="237" y="1021"/>
                  </a:lnTo>
                  <a:lnTo>
                    <a:pt x="236" y="1019"/>
                  </a:lnTo>
                  <a:lnTo>
                    <a:pt x="235" y="1017"/>
                  </a:lnTo>
                  <a:lnTo>
                    <a:pt x="235" y="1016"/>
                  </a:lnTo>
                  <a:lnTo>
                    <a:pt x="235" y="1015"/>
                  </a:lnTo>
                  <a:lnTo>
                    <a:pt x="236" y="1014"/>
                  </a:lnTo>
                  <a:lnTo>
                    <a:pt x="236" y="1013"/>
                  </a:lnTo>
                  <a:lnTo>
                    <a:pt x="235" y="1013"/>
                  </a:lnTo>
                  <a:lnTo>
                    <a:pt x="234" y="1012"/>
                  </a:lnTo>
                  <a:lnTo>
                    <a:pt x="233" y="1013"/>
                  </a:lnTo>
                  <a:lnTo>
                    <a:pt x="231" y="1014"/>
                  </a:lnTo>
                  <a:lnTo>
                    <a:pt x="230" y="1014"/>
                  </a:lnTo>
                  <a:lnTo>
                    <a:pt x="230" y="1015"/>
                  </a:lnTo>
                  <a:lnTo>
                    <a:pt x="229" y="1016"/>
                  </a:lnTo>
                  <a:lnTo>
                    <a:pt x="222" y="1016"/>
                  </a:lnTo>
                  <a:lnTo>
                    <a:pt x="220" y="1016"/>
                  </a:lnTo>
                  <a:lnTo>
                    <a:pt x="220" y="1017"/>
                  </a:lnTo>
                  <a:lnTo>
                    <a:pt x="219" y="1018"/>
                  </a:lnTo>
                  <a:lnTo>
                    <a:pt x="220" y="1020"/>
                  </a:lnTo>
                  <a:lnTo>
                    <a:pt x="222" y="1023"/>
                  </a:lnTo>
                  <a:lnTo>
                    <a:pt x="222" y="1024"/>
                  </a:lnTo>
                  <a:lnTo>
                    <a:pt x="222" y="1025"/>
                  </a:lnTo>
                  <a:lnTo>
                    <a:pt x="221" y="1025"/>
                  </a:lnTo>
                  <a:lnTo>
                    <a:pt x="221" y="1026"/>
                  </a:lnTo>
                  <a:lnTo>
                    <a:pt x="221" y="1027"/>
                  </a:lnTo>
                  <a:lnTo>
                    <a:pt x="223" y="1031"/>
                  </a:lnTo>
                  <a:lnTo>
                    <a:pt x="223" y="1033"/>
                  </a:lnTo>
                  <a:lnTo>
                    <a:pt x="222" y="1034"/>
                  </a:lnTo>
                  <a:lnTo>
                    <a:pt x="222" y="1035"/>
                  </a:lnTo>
                  <a:lnTo>
                    <a:pt x="223" y="1035"/>
                  </a:lnTo>
                  <a:lnTo>
                    <a:pt x="225" y="1035"/>
                  </a:lnTo>
                  <a:lnTo>
                    <a:pt x="226" y="1037"/>
                  </a:lnTo>
                  <a:lnTo>
                    <a:pt x="227" y="1038"/>
                  </a:lnTo>
                  <a:lnTo>
                    <a:pt x="230" y="1045"/>
                  </a:lnTo>
                  <a:lnTo>
                    <a:pt x="232" y="1046"/>
                  </a:lnTo>
                  <a:lnTo>
                    <a:pt x="234" y="1047"/>
                  </a:lnTo>
                  <a:lnTo>
                    <a:pt x="235" y="1048"/>
                  </a:lnTo>
                  <a:lnTo>
                    <a:pt x="235" y="1048"/>
                  </a:lnTo>
                  <a:lnTo>
                    <a:pt x="235" y="1049"/>
                  </a:lnTo>
                  <a:lnTo>
                    <a:pt x="234" y="1052"/>
                  </a:lnTo>
                  <a:lnTo>
                    <a:pt x="234" y="1053"/>
                  </a:lnTo>
                  <a:lnTo>
                    <a:pt x="233" y="1056"/>
                  </a:lnTo>
                  <a:lnTo>
                    <a:pt x="233" y="1057"/>
                  </a:lnTo>
                  <a:lnTo>
                    <a:pt x="232" y="1058"/>
                  </a:lnTo>
                  <a:lnTo>
                    <a:pt x="232" y="1058"/>
                  </a:lnTo>
                  <a:lnTo>
                    <a:pt x="233" y="1060"/>
                  </a:lnTo>
                  <a:lnTo>
                    <a:pt x="233" y="1061"/>
                  </a:lnTo>
                  <a:lnTo>
                    <a:pt x="233" y="1062"/>
                  </a:lnTo>
                  <a:lnTo>
                    <a:pt x="234" y="1063"/>
                  </a:lnTo>
                  <a:lnTo>
                    <a:pt x="234" y="1064"/>
                  </a:lnTo>
                  <a:lnTo>
                    <a:pt x="235" y="1065"/>
                  </a:lnTo>
                  <a:lnTo>
                    <a:pt x="236" y="1065"/>
                  </a:lnTo>
                  <a:lnTo>
                    <a:pt x="238" y="1067"/>
                  </a:lnTo>
                  <a:lnTo>
                    <a:pt x="239" y="1068"/>
                  </a:lnTo>
                  <a:lnTo>
                    <a:pt x="239" y="1068"/>
                  </a:lnTo>
                  <a:lnTo>
                    <a:pt x="238" y="1069"/>
                  </a:lnTo>
                  <a:lnTo>
                    <a:pt x="233" y="1073"/>
                  </a:lnTo>
                  <a:lnTo>
                    <a:pt x="233" y="1075"/>
                  </a:lnTo>
                  <a:lnTo>
                    <a:pt x="235" y="1076"/>
                  </a:lnTo>
                  <a:lnTo>
                    <a:pt x="236" y="1077"/>
                  </a:lnTo>
                  <a:lnTo>
                    <a:pt x="236" y="1078"/>
                  </a:lnTo>
                  <a:lnTo>
                    <a:pt x="236" y="1080"/>
                  </a:lnTo>
                  <a:lnTo>
                    <a:pt x="235" y="1082"/>
                  </a:lnTo>
                  <a:lnTo>
                    <a:pt x="235" y="1083"/>
                  </a:lnTo>
                  <a:lnTo>
                    <a:pt x="235" y="1084"/>
                  </a:lnTo>
                  <a:lnTo>
                    <a:pt x="236" y="1084"/>
                  </a:lnTo>
                  <a:lnTo>
                    <a:pt x="238" y="1085"/>
                  </a:lnTo>
                  <a:lnTo>
                    <a:pt x="240" y="1085"/>
                  </a:lnTo>
                  <a:lnTo>
                    <a:pt x="240" y="1085"/>
                  </a:lnTo>
                  <a:lnTo>
                    <a:pt x="241" y="1085"/>
                  </a:lnTo>
                  <a:lnTo>
                    <a:pt x="242" y="1085"/>
                  </a:lnTo>
                  <a:lnTo>
                    <a:pt x="244" y="1086"/>
                  </a:lnTo>
                  <a:lnTo>
                    <a:pt x="245" y="1084"/>
                  </a:lnTo>
                  <a:lnTo>
                    <a:pt x="246" y="1083"/>
                  </a:lnTo>
                  <a:lnTo>
                    <a:pt x="247" y="1082"/>
                  </a:lnTo>
                  <a:lnTo>
                    <a:pt x="249" y="1079"/>
                  </a:lnTo>
                  <a:lnTo>
                    <a:pt x="250" y="1078"/>
                  </a:lnTo>
                  <a:lnTo>
                    <a:pt x="251" y="1076"/>
                  </a:lnTo>
                  <a:lnTo>
                    <a:pt x="253" y="1078"/>
                  </a:lnTo>
                  <a:lnTo>
                    <a:pt x="254" y="1078"/>
                  </a:lnTo>
                  <a:lnTo>
                    <a:pt x="255" y="1078"/>
                  </a:lnTo>
                  <a:lnTo>
                    <a:pt x="256" y="1080"/>
                  </a:lnTo>
                  <a:lnTo>
                    <a:pt x="257" y="1081"/>
                  </a:lnTo>
                  <a:lnTo>
                    <a:pt x="258" y="1082"/>
                  </a:lnTo>
                  <a:lnTo>
                    <a:pt x="258" y="1083"/>
                  </a:lnTo>
                  <a:lnTo>
                    <a:pt x="259" y="1084"/>
                  </a:lnTo>
                  <a:lnTo>
                    <a:pt x="260" y="1086"/>
                  </a:lnTo>
                  <a:lnTo>
                    <a:pt x="259" y="1087"/>
                  </a:lnTo>
                  <a:lnTo>
                    <a:pt x="259" y="1088"/>
                  </a:lnTo>
                  <a:lnTo>
                    <a:pt x="260" y="1088"/>
                  </a:lnTo>
                  <a:lnTo>
                    <a:pt x="260" y="1088"/>
                  </a:lnTo>
                  <a:lnTo>
                    <a:pt x="261" y="1089"/>
                  </a:lnTo>
                  <a:lnTo>
                    <a:pt x="261" y="1090"/>
                  </a:lnTo>
                  <a:lnTo>
                    <a:pt x="261" y="1092"/>
                  </a:lnTo>
                  <a:lnTo>
                    <a:pt x="262" y="1093"/>
                  </a:lnTo>
                  <a:lnTo>
                    <a:pt x="264" y="1095"/>
                  </a:lnTo>
                  <a:lnTo>
                    <a:pt x="264" y="1096"/>
                  </a:lnTo>
                  <a:lnTo>
                    <a:pt x="265" y="1097"/>
                  </a:lnTo>
                  <a:lnTo>
                    <a:pt x="266" y="1098"/>
                  </a:lnTo>
                  <a:lnTo>
                    <a:pt x="266" y="1099"/>
                  </a:lnTo>
                  <a:lnTo>
                    <a:pt x="267" y="1099"/>
                  </a:lnTo>
                  <a:lnTo>
                    <a:pt x="268" y="1099"/>
                  </a:lnTo>
                  <a:lnTo>
                    <a:pt x="269" y="1099"/>
                  </a:lnTo>
                  <a:lnTo>
                    <a:pt x="270" y="1100"/>
                  </a:lnTo>
                  <a:lnTo>
                    <a:pt x="270" y="1100"/>
                  </a:lnTo>
                  <a:lnTo>
                    <a:pt x="270" y="1101"/>
                  </a:lnTo>
                  <a:lnTo>
                    <a:pt x="271" y="1102"/>
                  </a:lnTo>
                  <a:lnTo>
                    <a:pt x="272" y="1103"/>
                  </a:lnTo>
                  <a:lnTo>
                    <a:pt x="273" y="1103"/>
                  </a:lnTo>
                  <a:lnTo>
                    <a:pt x="273" y="1103"/>
                  </a:lnTo>
                  <a:lnTo>
                    <a:pt x="274" y="1103"/>
                  </a:lnTo>
                  <a:lnTo>
                    <a:pt x="276" y="1102"/>
                  </a:lnTo>
                  <a:lnTo>
                    <a:pt x="277" y="1102"/>
                  </a:lnTo>
                  <a:lnTo>
                    <a:pt x="279" y="1102"/>
                  </a:lnTo>
                  <a:lnTo>
                    <a:pt x="281" y="1101"/>
                  </a:lnTo>
                  <a:lnTo>
                    <a:pt x="282" y="1101"/>
                  </a:lnTo>
                  <a:lnTo>
                    <a:pt x="286" y="1102"/>
                  </a:lnTo>
                  <a:lnTo>
                    <a:pt x="287" y="1102"/>
                  </a:lnTo>
                  <a:lnTo>
                    <a:pt x="287" y="1103"/>
                  </a:lnTo>
                  <a:lnTo>
                    <a:pt x="288" y="1105"/>
                  </a:lnTo>
                  <a:lnTo>
                    <a:pt x="289" y="1106"/>
                  </a:lnTo>
                  <a:lnTo>
                    <a:pt x="290" y="1107"/>
                  </a:lnTo>
                  <a:lnTo>
                    <a:pt x="290" y="1107"/>
                  </a:lnTo>
                  <a:lnTo>
                    <a:pt x="294" y="1108"/>
                  </a:lnTo>
                  <a:lnTo>
                    <a:pt x="295" y="1109"/>
                  </a:lnTo>
                  <a:lnTo>
                    <a:pt x="295" y="1111"/>
                  </a:lnTo>
                  <a:lnTo>
                    <a:pt x="296" y="1112"/>
                  </a:lnTo>
                  <a:lnTo>
                    <a:pt x="297" y="1112"/>
                  </a:lnTo>
                  <a:lnTo>
                    <a:pt x="298" y="1112"/>
                  </a:lnTo>
                  <a:lnTo>
                    <a:pt x="300" y="1111"/>
                  </a:lnTo>
                  <a:lnTo>
                    <a:pt x="300" y="1111"/>
                  </a:lnTo>
                  <a:lnTo>
                    <a:pt x="300" y="1112"/>
                  </a:lnTo>
                  <a:lnTo>
                    <a:pt x="302" y="1114"/>
                  </a:lnTo>
                  <a:lnTo>
                    <a:pt x="303" y="1115"/>
                  </a:lnTo>
                  <a:lnTo>
                    <a:pt x="304" y="1116"/>
                  </a:lnTo>
                  <a:lnTo>
                    <a:pt x="302" y="1118"/>
                  </a:lnTo>
                  <a:lnTo>
                    <a:pt x="301" y="1118"/>
                  </a:lnTo>
                  <a:lnTo>
                    <a:pt x="300" y="1118"/>
                  </a:lnTo>
                  <a:lnTo>
                    <a:pt x="301" y="1119"/>
                  </a:lnTo>
                  <a:lnTo>
                    <a:pt x="302" y="1120"/>
                  </a:lnTo>
                  <a:lnTo>
                    <a:pt x="302" y="1121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3" y="1123"/>
                  </a:lnTo>
                  <a:lnTo>
                    <a:pt x="305" y="1123"/>
                  </a:lnTo>
                  <a:lnTo>
                    <a:pt x="309" y="1124"/>
                  </a:lnTo>
                  <a:lnTo>
                    <a:pt x="313" y="1127"/>
                  </a:lnTo>
                  <a:lnTo>
                    <a:pt x="316" y="1128"/>
                  </a:lnTo>
                  <a:lnTo>
                    <a:pt x="317" y="1129"/>
                  </a:lnTo>
                  <a:lnTo>
                    <a:pt x="317" y="1129"/>
                  </a:lnTo>
                  <a:lnTo>
                    <a:pt x="318" y="1129"/>
                  </a:lnTo>
                  <a:lnTo>
                    <a:pt x="319" y="1128"/>
                  </a:lnTo>
                  <a:lnTo>
                    <a:pt x="320" y="1128"/>
                  </a:lnTo>
                  <a:lnTo>
                    <a:pt x="320" y="1129"/>
                  </a:lnTo>
                  <a:lnTo>
                    <a:pt x="325" y="1132"/>
                  </a:lnTo>
                  <a:lnTo>
                    <a:pt x="327" y="1133"/>
                  </a:lnTo>
                  <a:lnTo>
                    <a:pt x="327" y="1134"/>
                  </a:lnTo>
                  <a:lnTo>
                    <a:pt x="328" y="1136"/>
                  </a:lnTo>
                  <a:lnTo>
                    <a:pt x="329" y="1137"/>
                  </a:lnTo>
                  <a:lnTo>
                    <a:pt x="329" y="1137"/>
                  </a:lnTo>
                  <a:lnTo>
                    <a:pt x="333" y="1138"/>
                  </a:lnTo>
                  <a:lnTo>
                    <a:pt x="337" y="1139"/>
                  </a:lnTo>
                  <a:lnTo>
                    <a:pt x="339" y="1140"/>
                  </a:lnTo>
                  <a:lnTo>
                    <a:pt x="339" y="1142"/>
                  </a:lnTo>
                  <a:lnTo>
                    <a:pt x="339" y="1143"/>
                  </a:lnTo>
                  <a:lnTo>
                    <a:pt x="339" y="1144"/>
                  </a:lnTo>
                  <a:lnTo>
                    <a:pt x="339" y="1144"/>
                  </a:lnTo>
                  <a:lnTo>
                    <a:pt x="340" y="1145"/>
                  </a:lnTo>
                  <a:lnTo>
                    <a:pt x="340" y="1147"/>
                  </a:lnTo>
                  <a:lnTo>
                    <a:pt x="342" y="1148"/>
                  </a:lnTo>
                  <a:lnTo>
                    <a:pt x="342" y="1149"/>
                  </a:lnTo>
                  <a:lnTo>
                    <a:pt x="343" y="1152"/>
                  </a:lnTo>
                  <a:lnTo>
                    <a:pt x="343" y="1153"/>
                  </a:lnTo>
                  <a:lnTo>
                    <a:pt x="345" y="1152"/>
                  </a:lnTo>
                  <a:lnTo>
                    <a:pt x="346" y="1152"/>
                  </a:lnTo>
                  <a:lnTo>
                    <a:pt x="348" y="1153"/>
                  </a:lnTo>
                  <a:lnTo>
                    <a:pt x="349" y="1153"/>
                  </a:lnTo>
                  <a:lnTo>
                    <a:pt x="349" y="1152"/>
                  </a:lnTo>
                  <a:lnTo>
                    <a:pt x="349" y="1151"/>
                  </a:lnTo>
                  <a:lnTo>
                    <a:pt x="350" y="1150"/>
                  </a:lnTo>
                  <a:lnTo>
                    <a:pt x="351" y="1150"/>
                  </a:lnTo>
                  <a:lnTo>
                    <a:pt x="351" y="1149"/>
                  </a:lnTo>
                  <a:lnTo>
                    <a:pt x="352" y="1148"/>
                  </a:lnTo>
                  <a:lnTo>
                    <a:pt x="352" y="1148"/>
                  </a:lnTo>
                  <a:lnTo>
                    <a:pt x="351" y="1148"/>
                  </a:lnTo>
                  <a:lnTo>
                    <a:pt x="351" y="1147"/>
                  </a:lnTo>
                  <a:lnTo>
                    <a:pt x="352" y="1147"/>
                  </a:lnTo>
                  <a:lnTo>
                    <a:pt x="353" y="1147"/>
                  </a:lnTo>
                  <a:lnTo>
                    <a:pt x="354" y="1147"/>
                  </a:lnTo>
                  <a:lnTo>
                    <a:pt x="355" y="1146"/>
                  </a:lnTo>
                  <a:lnTo>
                    <a:pt x="356" y="1145"/>
                  </a:lnTo>
                  <a:lnTo>
                    <a:pt x="356" y="1144"/>
                  </a:lnTo>
                  <a:lnTo>
                    <a:pt x="356" y="1143"/>
                  </a:lnTo>
                  <a:lnTo>
                    <a:pt x="357" y="1142"/>
                  </a:lnTo>
                  <a:lnTo>
                    <a:pt x="357" y="1141"/>
                  </a:lnTo>
                  <a:lnTo>
                    <a:pt x="357" y="1140"/>
                  </a:lnTo>
                  <a:lnTo>
                    <a:pt x="356" y="1138"/>
                  </a:lnTo>
                  <a:lnTo>
                    <a:pt x="357" y="1137"/>
                  </a:lnTo>
                  <a:lnTo>
                    <a:pt x="357" y="1136"/>
                  </a:lnTo>
                  <a:lnTo>
                    <a:pt x="357" y="1135"/>
                  </a:lnTo>
                  <a:lnTo>
                    <a:pt x="357" y="1134"/>
                  </a:lnTo>
                  <a:lnTo>
                    <a:pt x="359" y="1134"/>
                  </a:lnTo>
                  <a:lnTo>
                    <a:pt x="359" y="1134"/>
                  </a:lnTo>
                  <a:lnTo>
                    <a:pt x="360" y="1136"/>
                  </a:lnTo>
                  <a:lnTo>
                    <a:pt x="361" y="1137"/>
                  </a:lnTo>
                  <a:lnTo>
                    <a:pt x="362" y="1137"/>
                  </a:lnTo>
                  <a:lnTo>
                    <a:pt x="363" y="1134"/>
                  </a:lnTo>
                  <a:lnTo>
                    <a:pt x="364" y="1133"/>
                  </a:lnTo>
                  <a:lnTo>
                    <a:pt x="365" y="1133"/>
                  </a:lnTo>
                  <a:lnTo>
                    <a:pt x="366" y="1132"/>
                  </a:lnTo>
                  <a:lnTo>
                    <a:pt x="366" y="1131"/>
                  </a:lnTo>
                  <a:lnTo>
                    <a:pt x="367" y="1131"/>
                  </a:lnTo>
                  <a:lnTo>
                    <a:pt x="369" y="1132"/>
                  </a:lnTo>
                  <a:lnTo>
                    <a:pt x="374" y="1135"/>
                  </a:lnTo>
                  <a:lnTo>
                    <a:pt x="375" y="1135"/>
                  </a:lnTo>
                  <a:lnTo>
                    <a:pt x="376" y="1135"/>
                  </a:lnTo>
                  <a:lnTo>
                    <a:pt x="377" y="1134"/>
                  </a:lnTo>
                  <a:lnTo>
                    <a:pt x="379" y="1134"/>
                  </a:lnTo>
                  <a:lnTo>
                    <a:pt x="380" y="1135"/>
                  </a:lnTo>
                  <a:lnTo>
                    <a:pt x="382" y="1135"/>
                  </a:lnTo>
                  <a:lnTo>
                    <a:pt x="382" y="1135"/>
                  </a:lnTo>
                  <a:lnTo>
                    <a:pt x="382" y="1136"/>
                  </a:lnTo>
                  <a:lnTo>
                    <a:pt x="383" y="1136"/>
                  </a:lnTo>
                  <a:lnTo>
                    <a:pt x="383" y="1137"/>
                  </a:lnTo>
                  <a:lnTo>
                    <a:pt x="384" y="1137"/>
                  </a:lnTo>
                  <a:lnTo>
                    <a:pt x="385" y="1136"/>
                  </a:lnTo>
                  <a:lnTo>
                    <a:pt x="387" y="1136"/>
                  </a:lnTo>
                  <a:lnTo>
                    <a:pt x="389" y="1136"/>
                  </a:lnTo>
                  <a:lnTo>
                    <a:pt x="389" y="1137"/>
                  </a:lnTo>
                  <a:lnTo>
                    <a:pt x="389" y="1138"/>
                  </a:lnTo>
                  <a:lnTo>
                    <a:pt x="389" y="1140"/>
                  </a:lnTo>
                  <a:lnTo>
                    <a:pt x="389" y="1142"/>
                  </a:lnTo>
                  <a:lnTo>
                    <a:pt x="389" y="1143"/>
                  </a:lnTo>
                  <a:lnTo>
                    <a:pt x="390" y="1143"/>
                  </a:lnTo>
                  <a:lnTo>
                    <a:pt x="391" y="1144"/>
                  </a:lnTo>
                  <a:lnTo>
                    <a:pt x="392" y="1144"/>
                  </a:lnTo>
                  <a:lnTo>
                    <a:pt x="392" y="1145"/>
                  </a:lnTo>
                  <a:lnTo>
                    <a:pt x="390" y="1147"/>
                  </a:lnTo>
                  <a:lnTo>
                    <a:pt x="390" y="1148"/>
                  </a:lnTo>
                  <a:lnTo>
                    <a:pt x="391" y="1148"/>
                  </a:lnTo>
                  <a:lnTo>
                    <a:pt x="391" y="1149"/>
                  </a:lnTo>
                  <a:lnTo>
                    <a:pt x="392" y="1150"/>
                  </a:lnTo>
                  <a:lnTo>
                    <a:pt x="393" y="1150"/>
                  </a:lnTo>
                  <a:lnTo>
                    <a:pt x="394" y="1150"/>
                  </a:lnTo>
                  <a:lnTo>
                    <a:pt x="395" y="1150"/>
                  </a:lnTo>
                  <a:lnTo>
                    <a:pt x="397" y="1151"/>
                  </a:lnTo>
                  <a:lnTo>
                    <a:pt x="398" y="1151"/>
                  </a:lnTo>
                  <a:lnTo>
                    <a:pt x="399" y="1151"/>
                  </a:lnTo>
                  <a:lnTo>
                    <a:pt x="399" y="1152"/>
                  </a:lnTo>
                  <a:lnTo>
                    <a:pt x="400" y="1152"/>
                  </a:lnTo>
                  <a:lnTo>
                    <a:pt x="401" y="1153"/>
                  </a:lnTo>
                  <a:lnTo>
                    <a:pt x="402" y="1154"/>
                  </a:lnTo>
                  <a:lnTo>
                    <a:pt x="403" y="1154"/>
                  </a:lnTo>
                  <a:lnTo>
                    <a:pt x="404" y="1154"/>
                  </a:lnTo>
                  <a:lnTo>
                    <a:pt x="404" y="1155"/>
                  </a:lnTo>
                  <a:lnTo>
                    <a:pt x="405" y="1156"/>
                  </a:lnTo>
                  <a:lnTo>
                    <a:pt x="406" y="1156"/>
                  </a:lnTo>
                  <a:lnTo>
                    <a:pt x="407" y="1157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13" y="1162"/>
                  </a:lnTo>
                  <a:lnTo>
                    <a:pt x="414" y="1163"/>
                  </a:lnTo>
                  <a:lnTo>
                    <a:pt x="415" y="1163"/>
                  </a:lnTo>
                  <a:lnTo>
                    <a:pt x="416" y="1163"/>
                  </a:lnTo>
                  <a:lnTo>
                    <a:pt x="417" y="1163"/>
                  </a:lnTo>
                  <a:lnTo>
                    <a:pt x="417" y="1164"/>
                  </a:lnTo>
                  <a:lnTo>
                    <a:pt x="417" y="1165"/>
                  </a:lnTo>
                  <a:lnTo>
                    <a:pt x="417" y="1166"/>
                  </a:lnTo>
                  <a:lnTo>
                    <a:pt x="419" y="1168"/>
                  </a:lnTo>
                  <a:lnTo>
                    <a:pt x="420" y="1168"/>
                  </a:lnTo>
                  <a:lnTo>
                    <a:pt x="421" y="1169"/>
                  </a:lnTo>
                  <a:lnTo>
                    <a:pt x="422" y="1169"/>
                  </a:lnTo>
                  <a:lnTo>
                    <a:pt x="423" y="1169"/>
                  </a:lnTo>
                  <a:lnTo>
                    <a:pt x="423" y="1170"/>
                  </a:lnTo>
                  <a:lnTo>
                    <a:pt x="424" y="1171"/>
                  </a:lnTo>
                  <a:lnTo>
                    <a:pt x="425" y="1171"/>
                  </a:lnTo>
                  <a:lnTo>
                    <a:pt x="426" y="1170"/>
                  </a:lnTo>
                  <a:lnTo>
                    <a:pt x="426" y="1170"/>
                  </a:lnTo>
                  <a:lnTo>
                    <a:pt x="427" y="1170"/>
                  </a:lnTo>
                  <a:lnTo>
                    <a:pt x="427" y="1171"/>
                  </a:lnTo>
                  <a:lnTo>
                    <a:pt x="428" y="1171"/>
                  </a:lnTo>
                  <a:lnTo>
                    <a:pt x="429" y="1171"/>
                  </a:lnTo>
                  <a:lnTo>
                    <a:pt x="429" y="1171"/>
                  </a:lnTo>
                  <a:lnTo>
                    <a:pt x="432" y="1174"/>
                  </a:lnTo>
                  <a:lnTo>
                    <a:pt x="433" y="1176"/>
                  </a:lnTo>
                  <a:lnTo>
                    <a:pt x="434" y="1176"/>
                  </a:lnTo>
                  <a:lnTo>
                    <a:pt x="435" y="1176"/>
                  </a:lnTo>
                  <a:lnTo>
                    <a:pt x="435" y="1175"/>
                  </a:lnTo>
                  <a:lnTo>
                    <a:pt x="435" y="1174"/>
                  </a:lnTo>
                  <a:lnTo>
                    <a:pt x="436" y="1174"/>
                  </a:lnTo>
                  <a:lnTo>
                    <a:pt x="437" y="1174"/>
                  </a:lnTo>
                  <a:lnTo>
                    <a:pt x="438" y="1173"/>
                  </a:lnTo>
                  <a:lnTo>
                    <a:pt x="439" y="1173"/>
                  </a:lnTo>
                  <a:lnTo>
                    <a:pt x="439" y="1174"/>
                  </a:lnTo>
                  <a:lnTo>
                    <a:pt x="439" y="1174"/>
                  </a:lnTo>
                  <a:lnTo>
                    <a:pt x="439" y="1175"/>
                  </a:lnTo>
                  <a:lnTo>
                    <a:pt x="440" y="1175"/>
                  </a:lnTo>
                  <a:lnTo>
                    <a:pt x="440" y="1176"/>
                  </a:lnTo>
                  <a:lnTo>
                    <a:pt x="441" y="1176"/>
                  </a:lnTo>
                  <a:lnTo>
                    <a:pt x="443" y="1178"/>
                  </a:lnTo>
                  <a:lnTo>
                    <a:pt x="443" y="1178"/>
                  </a:lnTo>
                  <a:lnTo>
                    <a:pt x="443" y="1179"/>
                  </a:lnTo>
                  <a:lnTo>
                    <a:pt x="442" y="1180"/>
                  </a:lnTo>
                  <a:lnTo>
                    <a:pt x="443" y="1182"/>
                  </a:lnTo>
                  <a:lnTo>
                    <a:pt x="447" y="1181"/>
                  </a:lnTo>
                  <a:lnTo>
                    <a:pt x="448" y="1182"/>
                  </a:lnTo>
                  <a:lnTo>
                    <a:pt x="448" y="1183"/>
                  </a:lnTo>
                  <a:lnTo>
                    <a:pt x="448" y="1184"/>
                  </a:lnTo>
                  <a:lnTo>
                    <a:pt x="448" y="1185"/>
                  </a:lnTo>
                  <a:lnTo>
                    <a:pt x="449" y="1186"/>
                  </a:lnTo>
                  <a:lnTo>
                    <a:pt x="449" y="1187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50" y="1188"/>
                  </a:lnTo>
                  <a:lnTo>
                    <a:pt x="450" y="1190"/>
                  </a:lnTo>
                  <a:lnTo>
                    <a:pt x="451" y="1190"/>
                  </a:lnTo>
                  <a:lnTo>
                    <a:pt x="452" y="1191"/>
                  </a:lnTo>
                  <a:lnTo>
                    <a:pt x="453" y="1192"/>
                  </a:lnTo>
                  <a:lnTo>
                    <a:pt x="454" y="1192"/>
                  </a:lnTo>
                  <a:lnTo>
                    <a:pt x="454" y="1195"/>
                  </a:lnTo>
                  <a:lnTo>
                    <a:pt x="454" y="1196"/>
                  </a:lnTo>
                  <a:lnTo>
                    <a:pt x="455" y="1197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198"/>
                  </a:lnTo>
                  <a:lnTo>
                    <a:pt x="460" y="1198"/>
                  </a:lnTo>
                  <a:lnTo>
                    <a:pt x="461" y="1198"/>
                  </a:lnTo>
                  <a:lnTo>
                    <a:pt x="461" y="1197"/>
                  </a:lnTo>
                  <a:lnTo>
                    <a:pt x="462" y="1196"/>
                  </a:lnTo>
                  <a:lnTo>
                    <a:pt x="463" y="1195"/>
                  </a:lnTo>
                  <a:lnTo>
                    <a:pt x="464" y="1194"/>
                  </a:lnTo>
                  <a:lnTo>
                    <a:pt x="466" y="1194"/>
                  </a:lnTo>
                  <a:lnTo>
                    <a:pt x="467" y="1194"/>
                  </a:lnTo>
                  <a:lnTo>
                    <a:pt x="468" y="1194"/>
                  </a:lnTo>
                  <a:lnTo>
                    <a:pt x="469" y="1193"/>
                  </a:lnTo>
                  <a:lnTo>
                    <a:pt x="470" y="1192"/>
                  </a:lnTo>
                  <a:lnTo>
                    <a:pt x="470" y="1191"/>
                  </a:lnTo>
                  <a:lnTo>
                    <a:pt x="471" y="1191"/>
                  </a:lnTo>
                  <a:lnTo>
                    <a:pt x="472" y="1191"/>
                  </a:lnTo>
                  <a:lnTo>
                    <a:pt x="473" y="1191"/>
                  </a:lnTo>
                  <a:lnTo>
                    <a:pt x="474" y="1191"/>
                  </a:lnTo>
                  <a:lnTo>
                    <a:pt x="475" y="1191"/>
                  </a:lnTo>
                  <a:lnTo>
                    <a:pt x="476" y="1192"/>
                  </a:lnTo>
                  <a:lnTo>
                    <a:pt x="477" y="1192"/>
                  </a:lnTo>
                  <a:lnTo>
                    <a:pt x="478" y="1192"/>
                  </a:lnTo>
                  <a:lnTo>
                    <a:pt x="478" y="1193"/>
                  </a:lnTo>
                  <a:lnTo>
                    <a:pt x="479" y="1193"/>
                  </a:lnTo>
                  <a:lnTo>
                    <a:pt x="480" y="1193"/>
                  </a:lnTo>
                  <a:lnTo>
                    <a:pt x="481" y="1193"/>
                  </a:lnTo>
                  <a:lnTo>
                    <a:pt x="481" y="1195"/>
                  </a:lnTo>
                  <a:lnTo>
                    <a:pt x="482" y="1196"/>
                  </a:lnTo>
                  <a:lnTo>
                    <a:pt x="483" y="1196"/>
                  </a:lnTo>
                  <a:lnTo>
                    <a:pt x="484" y="1196"/>
                  </a:lnTo>
                  <a:lnTo>
                    <a:pt x="484" y="1197"/>
                  </a:lnTo>
                  <a:lnTo>
                    <a:pt x="484" y="1198"/>
                  </a:lnTo>
                  <a:lnTo>
                    <a:pt x="483" y="1198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1"/>
                  </a:lnTo>
                  <a:lnTo>
                    <a:pt x="485" y="1202"/>
                  </a:lnTo>
                  <a:lnTo>
                    <a:pt x="485" y="1204"/>
                  </a:lnTo>
                  <a:lnTo>
                    <a:pt x="486" y="1204"/>
                  </a:lnTo>
                  <a:lnTo>
                    <a:pt x="488" y="1205"/>
                  </a:lnTo>
                  <a:lnTo>
                    <a:pt x="488" y="1206"/>
                  </a:lnTo>
                  <a:lnTo>
                    <a:pt x="487" y="1209"/>
                  </a:lnTo>
                  <a:lnTo>
                    <a:pt x="488" y="1210"/>
                  </a:lnTo>
                  <a:lnTo>
                    <a:pt x="488" y="1211"/>
                  </a:lnTo>
                  <a:lnTo>
                    <a:pt x="490" y="1213"/>
                  </a:lnTo>
                  <a:lnTo>
                    <a:pt x="493" y="1213"/>
                  </a:lnTo>
                  <a:lnTo>
                    <a:pt x="493" y="1214"/>
                  </a:lnTo>
                  <a:lnTo>
                    <a:pt x="494" y="1214"/>
                  </a:lnTo>
                  <a:lnTo>
                    <a:pt x="495" y="1216"/>
                  </a:lnTo>
                  <a:lnTo>
                    <a:pt x="496" y="1217"/>
                  </a:lnTo>
                  <a:lnTo>
                    <a:pt x="497" y="1219"/>
                  </a:lnTo>
                  <a:lnTo>
                    <a:pt x="498" y="1220"/>
                  </a:lnTo>
                  <a:lnTo>
                    <a:pt x="498" y="1221"/>
                  </a:lnTo>
                  <a:lnTo>
                    <a:pt x="499" y="1220"/>
                  </a:lnTo>
                  <a:lnTo>
                    <a:pt x="500" y="1221"/>
                  </a:lnTo>
                  <a:lnTo>
                    <a:pt x="501" y="1221"/>
                  </a:lnTo>
                  <a:lnTo>
                    <a:pt x="502" y="1222"/>
                  </a:lnTo>
                  <a:lnTo>
                    <a:pt x="505" y="1222"/>
                  </a:lnTo>
                  <a:lnTo>
                    <a:pt x="505" y="1223"/>
                  </a:lnTo>
                  <a:lnTo>
                    <a:pt x="506" y="1224"/>
                  </a:lnTo>
                  <a:lnTo>
                    <a:pt x="507" y="1224"/>
                  </a:lnTo>
                  <a:lnTo>
                    <a:pt x="508" y="1225"/>
                  </a:lnTo>
                  <a:lnTo>
                    <a:pt x="508" y="1225"/>
                  </a:lnTo>
                  <a:lnTo>
                    <a:pt x="508" y="1228"/>
                  </a:lnTo>
                  <a:lnTo>
                    <a:pt x="511" y="1228"/>
                  </a:lnTo>
                  <a:lnTo>
                    <a:pt x="512" y="1228"/>
                  </a:lnTo>
                  <a:lnTo>
                    <a:pt x="513" y="1230"/>
                  </a:lnTo>
                  <a:lnTo>
                    <a:pt x="513" y="1230"/>
                  </a:lnTo>
                  <a:lnTo>
                    <a:pt x="514" y="1231"/>
                  </a:lnTo>
                  <a:lnTo>
                    <a:pt x="517" y="1231"/>
                  </a:lnTo>
                  <a:lnTo>
                    <a:pt x="518" y="1231"/>
                  </a:lnTo>
                  <a:lnTo>
                    <a:pt x="518" y="1231"/>
                  </a:lnTo>
                  <a:lnTo>
                    <a:pt x="519" y="1231"/>
                  </a:lnTo>
                  <a:lnTo>
                    <a:pt x="519" y="1230"/>
                  </a:lnTo>
                  <a:lnTo>
                    <a:pt x="520" y="1229"/>
                  </a:lnTo>
                  <a:lnTo>
                    <a:pt x="522" y="1228"/>
                  </a:lnTo>
                  <a:lnTo>
                    <a:pt x="523" y="1228"/>
                  </a:lnTo>
                  <a:lnTo>
                    <a:pt x="523" y="1227"/>
                  </a:lnTo>
                  <a:lnTo>
                    <a:pt x="524" y="1226"/>
                  </a:lnTo>
                  <a:lnTo>
                    <a:pt x="525" y="1226"/>
                  </a:lnTo>
                  <a:lnTo>
                    <a:pt x="526" y="1226"/>
                  </a:lnTo>
                  <a:lnTo>
                    <a:pt x="528" y="1228"/>
                  </a:lnTo>
                  <a:lnTo>
                    <a:pt x="530" y="1228"/>
                  </a:lnTo>
                  <a:lnTo>
                    <a:pt x="530" y="1228"/>
                  </a:lnTo>
                  <a:lnTo>
                    <a:pt x="530" y="1231"/>
                  </a:lnTo>
                  <a:lnTo>
                    <a:pt x="530" y="1231"/>
                  </a:lnTo>
                  <a:lnTo>
                    <a:pt x="529" y="1231"/>
                  </a:lnTo>
                  <a:lnTo>
                    <a:pt x="528" y="1232"/>
                  </a:lnTo>
                  <a:lnTo>
                    <a:pt x="528" y="1233"/>
                  </a:lnTo>
                  <a:lnTo>
                    <a:pt x="528" y="1234"/>
                  </a:lnTo>
                  <a:lnTo>
                    <a:pt x="528" y="1235"/>
                  </a:lnTo>
                  <a:lnTo>
                    <a:pt x="527" y="1235"/>
                  </a:lnTo>
                  <a:lnTo>
                    <a:pt x="527" y="1236"/>
                  </a:lnTo>
                  <a:lnTo>
                    <a:pt x="527" y="1238"/>
                  </a:lnTo>
                  <a:lnTo>
                    <a:pt x="527" y="1239"/>
                  </a:lnTo>
                  <a:lnTo>
                    <a:pt x="527" y="1241"/>
                  </a:lnTo>
                  <a:lnTo>
                    <a:pt x="527" y="1242"/>
                  </a:lnTo>
                  <a:lnTo>
                    <a:pt x="527" y="1243"/>
                  </a:lnTo>
                  <a:lnTo>
                    <a:pt x="528" y="1244"/>
                  </a:lnTo>
                  <a:lnTo>
                    <a:pt x="529" y="1244"/>
                  </a:lnTo>
                  <a:lnTo>
                    <a:pt x="530" y="1243"/>
                  </a:lnTo>
                  <a:lnTo>
                    <a:pt x="531" y="1243"/>
                  </a:lnTo>
                  <a:lnTo>
                    <a:pt x="532" y="1244"/>
                  </a:lnTo>
                  <a:lnTo>
                    <a:pt x="533" y="1245"/>
                  </a:lnTo>
                  <a:lnTo>
                    <a:pt x="534" y="1245"/>
                  </a:lnTo>
                  <a:lnTo>
                    <a:pt x="535" y="1245"/>
                  </a:lnTo>
                  <a:lnTo>
                    <a:pt x="535" y="1245"/>
                  </a:lnTo>
                  <a:lnTo>
                    <a:pt x="536" y="1244"/>
                  </a:lnTo>
                  <a:lnTo>
                    <a:pt x="537" y="1244"/>
                  </a:lnTo>
                  <a:lnTo>
                    <a:pt x="538" y="1244"/>
                  </a:lnTo>
                  <a:lnTo>
                    <a:pt x="538" y="1245"/>
                  </a:lnTo>
                  <a:lnTo>
                    <a:pt x="538" y="1245"/>
                  </a:lnTo>
                  <a:lnTo>
                    <a:pt x="539" y="1246"/>
                  </a:lnTo>
                  <a:lnTo>
                    <a:pt x="539" y="1245"/>
                  </a:lnTo>
                  <a:lnTo>
                    <a:pt x="541" y="1244"/>
                  </a:lnTo>
                  <a:lnTo>
                    <a:pt x="541" y="1243"/>
                  </a:lnTo>
                  <a:lnTo>
                    <a:pt x="542" y="1243"/>
                  </a:lnTo>
                  <a:lnTo>
                    <a:pt x="543" y="1244"/>
                  </a:lnTo>
                  <a:lnTo>
                    <a:pt x="545" y="1244"/>
                  </a:lnTo>
                  <a:lnTo>
                    <a:pt x="546" y="1244"/>
                  </a:lnTo>
                  <a:lnTo>
                    <a:pt x="547" y="1244"/>
                  </a:lnTo>
                  <a:lnTo>
                    <a:pt x="548" y="1244"/>
                  </a:lnTo>
                  <a:lnTo>
                    <a:pt x="548" y="1245"/>
                  </a:lnTo>
                  <a:lnTo>
                    <a:pt x="549" y="1245"/>
                  </a:lnTo>
                  <a:lnTo>
                    <a:pt x="550" y="1246"/>
                  </a:lnTo>
                  <a:lnTo>
                    <a:pt x="551" y="1246"/>
                  </a:lnTo>
                  <a:lnTo>
                    <a:pt x="552" y="1244"/>
                  </a:lnTo>
                  <a:lnTo>
                    <a:pt x="553" y="1243"/>
                  </a:lnTo>
                  <a:lnTo>
                    <a:pt x="554" y="1243"/>
                  </a:lnTo>
                  <a:lnTo>
                    <a:pt x="554" y="1242"/>
                  </a:lnTo>
                  <a:lnTo>
                    <a:pt x="554" y="1241"/>
                  </a:lnTo>
                  <a:lnTo>
                    <a:pt x="555" y="1241"/>
                  </a:lnTo>
                  <a:lnTo>
                    <a:pt x="555" y="1242"/>
                  </a:lnTo>
                  <a:lnTo>
                    <a:pt x="555" y="1245"/>
                  </a:lnTo>
                  <a:lnTo>
                    <a:pt x="556" y="1246"/>
                  </a:lnTo>
                  <a:lnTo>
                    <a:pt x="557" y="1248"/>
                  </a:lnTo>
                  <a:lnTo>
                    <a:pt x="557" y="1248"/>
                  </a:lnTo>
                  <a:lnTo>
                    <a:pt x="558" y="1249"/>
                  </a:lnTo>
                  <a:lnTo>
                    <a:pt x="560" y="1250"/>
                  </a:lnTo>
                  <a:lnTo>
                    <a:pt x="561" y="1251"/>
                  </a:lnTo>
                  <a:lnTo>
                    <a:pt x="562" y="1251"/>
                  </a:lnTo>
                  <a:lnTo>
                    <a:pt x="562" y="1252"/>
                  </a:lnTo>
                  <a:lnTo>
                    <a:pt x="562" y="1253"/>
                  </a:lnTo>
                  <a:lnTo>
                    <a:pt x="563" y="1254"/>
                  </a:lnTo>
                  <a:lnTo>
                    <a:pt x="563" y="1255"/>
                  </a:lnTo>
                  <a:lnTo>
                    <a:pt x="564" y="1257"/>
                  </a:lnTo>
                  <a:lnTo>
                    <a:pt x="564" y="1258"/>
                  </a:lnTo>
                  <a:lnTo>
                    <a:pt x="566" y="1258"/>
                  </a:lnTo>
                  <a:lnTo>
                    <a:pt x="567" y="1259"/>
                  </a:lnTo>
                  <a:lnTo>
                    <a:pt x="567" y="1261"/>
                  </a:lnTo>
                  <a:lnTo>
                    <a:pt x="567" y="1262"/>
                  </a:lnTo>
                  <a:lnTo>
                    <a:pt x="567" y="1263"/>
                  </a:lnTo>
                  <a:lnTo>
                    <a:pt x="567" y="1264"/>
                  </a:lnTo>
                  <a:lnTo>
                    <a:pt x="568" y="1265"/>
                  </a:lnTo>
                  <a:lnTo>
                    <a:pt x="569" y="1265"/>
                  </a:lnTo>
                  <a:lnTo>
                    <a:pt x="571" y="1265"/>
                  </a:lnTo>
                  <a:lnTo>
                    <a:pt x="572" y="1264"/>
                  </a:lnTo>
                  <a:lnTo>
                    <a:pt x="574" y="1263"/>
                  </a:lnTo>
                  <a:lnTo>
                    <a:pt x="574" y="1262"/>
                  </a:lnTo>
                  <a:lnTo>
                    <a:pt x="574" y="1261"/>
                  </a:lnTo>
                  <a:lnTo>
                    <a:pt x="573" y="1261"/>
                  </a:lnTo>
                  <a:lnTo>
                    <a:pt x="573" y="1260"/>
                  </a:lnTo>
                  <a:lnTo>
                    <a:pt x="573" y="1259"/>
                  </a:lnTo>
                  <a:lnTo>
                    <a:pt x="573" y="1258"/>
                  </a:lnTo>
                  <a:lnTo>
                    <a:pt x="572" y="1258"/>
                  </a:lnTo>
                  <a:lnTo>
                    <a:pt x="572" y="1258"/>
                  </a:lnTo>
                  <a:lnTo>
                    <a:pt x="573" y="1257"/>
                  </a:lnTo>
                  <a:lnTo>
                    <a:pt x="573" y="1256"/>
                  </a:lnTo>
                  <a:lnTo>
                    <a:pt x="572" y="1256"/>
                  </a:lnTo>
                  <a:lnTo>
                    <a:pt x="572" y="1255"/>
                  </a:lnTo>
                  <a:lnTo>
                    <a:pt x="572" y="1254"/>
                  </a:lnTo>
                  <a:lnTo>
                    <a:pt x="576" y="1251"/>
                  </a:lnTo>
                  <a:lnTo>
                    <a:pt x="577" y="1251"/>
                  </a:lnTo>
                  <a:lnTo>
                    <a:pt x="578" y="1252"/>
                  </a:lnTo>
                  <a:lnTo>
                    <a:pt x="578" y="1254"/>
                  </a:lnTo>
                  <a:lnTo>
                    <a:pt x="578" y="1254"/>
                  </a:lnTo>
                  <a:lnTo>
                    <a:pt x="577" y="1255"/>
                  </a:lnTo>
                  <a:lnTo>
                    <a:pt x="578" y="1256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9" y="1259"/>
                  </a:lnTo>
                  <a:lnTo>
                    <a:pt x="580" y="1259"/>
                  </a:lnTo>
                  <a:lnTo>
                    <a:pt x="581" y="1259"/>
                  </a:lnTo>
                  <a:lnTo>
                    <a:pt x="582" y="1260"/>
                  </a:lnTo>
                  <a:lnTo>
                    <a:pt x="583" y="1261"/>
                  </a:lnTo>
                  <a:lnTo>
                    <a:pt x="583" y="1262"/>
                  </a:lnTo>
                  <a:lnTo>
                    <a:pt x="584" y="1262"/>
                  </a:lnTo>
                  <a:lnTo>
                    <a:pt x="585" y="1261"/>
                  </a:lnTo>
                  <a:lnTo>
                    <a:pt x="586" y="1261"/>
                  </a:lnTo>
                  <a:lnTo>
                    <a:pt x="587" y="1263"/>
                  </a:lnTo>
                  <a:lnTo>
                    <a:pt x="588" y="1263"/>
                  </a:lnTo>
                  <a:lnTo>
                    <a:pt x="588" y="1263"/>
                  </a:lnTo>
                  <a:lnTo>
                    <a:pt x="590" y="1262"/>
                  </a:lnTo>
                  <a:lnTo>
                    <a:pt x="591" y="1262"/>
                  </a:lnTo>
                  <a:lnTo>
                    <a:pt x="592" y="1261"/>
                  </a:lnTo>
                  <a:lnTo>
                    <a:pt x="592" y="1260"/>
                  </a:lnTo>
                  <a:lnTo>
                    <a:pt x="592" y="1258"/>
                  </a:lnTo>
                  <a:lnTo>
                    <a:pt x="592" y="1258"/>
                  </a:lnTo>
                  <a:lnTo>
                    <a:pt x="593" y="1258"/>
                  </a:lnTo>
                  <a:lnTo>
                    <a:pt x="593" y="1257"/>
                  </a:lnTo>
                  <a:lnTo>
                    <a:pt x="593" y="1256"/>
                  </a:lnTo>
                  <a:lnTo>
                    <a:pt x="594" y="1255"/>
                  </a:lnTo>
                  <a:lnTo>
                    <a:pt x="594" y="1254"/>
                  </a:lnTo>
                  <a:lnTo>
                    <a:pt x="594" y="1254"/>
                  </a:lnTo>
                  <a:lnTo>
                    <a:pt x="595" y="1254"/>
                  </a:lnTo>
                  <a:lnTo>
                    <a:pt x="596" y="1254"/>
                  </a:lnTo>
                  <a:lnTo>
                    <a:pt x="597" y="1254"/>
                  </a:lnTo>
                  <a:lnTo>
                    <a:pt x="598" y="1254"/>
                  </a:lnTo>
                  <a:lnTo>
                    <a:pt x="598" y="1254"/>
                  </a:lnTo>
                  <a:lnTo>
                    <a:pt x="599" y="1254"/>
                  </a:lnTo>
                  <a:lnTo>
                    <a:pt x="600" y="1254"/>
                  </a:lnTo>
                  <a:lnTo>
                    <a:pt x="600" y="1254"/>
                  </a:lnTo>
                  <a:lnTo>
                    <a:pt x="601" y="1254"/>
                  </a:lnTo>
                  <a:lnTo>
                    <a:pt x="602" y="1254"/>
                  </a:lnTo>
                  <a:lnTo>
                    <a:pt x="602" y="1255"/>
                  </a:lnTo>
                  <a:lnTo>
                    <a:pt x="602" y="1257"/>
                  </a:lnTo>
                  <a:lnTo>
                    <a:pt x="602" y="1258"/>
                  </a:lnTo>
                  <a:lnTo>
                    <a:pt x="604" y="1258"/>
                  </a:lnTo>
                  <a:lnTo>
                    <a:pt x="607" y="1258"/>
                  </a:lnTo>
                  <a:lnTo>
                    <a:pt x="608" y="1258"/>
                  </a:lnTo>
                  <a:lnTo>
                    <a:pt x="608" y="1260"/>
                  </a:lnTo>
                  <a:lnTo>
                    <a:pt x="609" y="1261"/>
                  </a:lnTo>
                  <a:lnTo>
                    <a:pt x="610" y="1261"/>
                  </a:lnTo>
                  <a:lnTo>
                    <a:pt x="612" y="1261"/>
                  </a:lnTo>
                  <a:lnTo>
                    <a:pt x="613" y="1261"/>
                  </a:lnTo>
                  <a:lnTo>
                    <a:pt x="614" y="1261"/>
                  </a:lnTo>
                  <a:lnTo>
                    <a:pt x="615" y="1261"/>
                  </a:lnTo>
                  <a:lnTo>
                    <a:pt x="616" y="1262"/>
                  </a:lnTo>
                  <a:lnTo>
                    <a:pt x="618" y="1263"/>
                  </a:lnTo>
                  <a:lnTo>
                    <a:pt x="620" y="1267"/>
                  </a:lnTo>
                  <a:lnTo>
                    <a:pt x="622" y="1268"/>
                  </a:lnTo>
                  <a:lnTo>
                    <a:pt x="622" y="1268"/>
                  </a:lnTo>
                  <a:lnTo>
                    <a:pt x="625" y="1268"/>
                  </a:lnTo>
                  <a:lnTo>
                    <a:pt x="627" y="1268"/>
                  </a:lnTo>
                  <a:lnTo>
                    <a:pt x="628" y="1268"/>
                  </a:lnTo>
                  <a:lnTo>
                    <a:pt x="629" y="1267"/>
                  </a:lnTo>
                  <a:lnTo>
                    <a:pt x="631" y="1267"/>
                  </a:lnTo>
                  <a:lnTo>
                    <a:pt x="632" y="1267"/>
                  </a:lnTo>
                  <a:lnTo>
                    <a:pt x="632" y="1268"/>
                  </a:lnTo>
                  <a:lnTo>
                    <a:pt x="631" y="1268"/>
                  </a:lnTo>
                  <a:lnTo>
                    <a:pt x="631" y="1269"/>
                  </a:lnTo>
                  <a:lnTo>
                    <a:pt x="632" y="1269"/>
                  </a:lnTo>
                  <a:lnTo>
                    <a:pt x="637" y="1268"/>
                  </a:lnTo>
                  <a:lnTo>
                    <a:pt x="638" y="1268"/>
                  </a:lnTo>
                  <a:lnTo>
                    <a:pt x="639" y="1268"/>
                  </a:lnTo>
                  <a:lnTo>
                    <a:pt x="640" y="1268"/>
                  </a:lnTo>
                  <a:lnTo>
                    <a:pt x="640" y="1268"/>
                  </a:lnTo>
                  <a:lnTo>
                    <a:pt x="641" y="1269"/>
                  </a:lnTo>
                  <a:lnTo>
                    <a:pt x="642" y="1269"/>
                  </a:lnTo>
                  <a:lnTo>
                    <a:pt x="643" y="1268"/>
                  </a:lnTo>
                  <a:lnTo>
                    <a:pt x="644" y="1268"/>
                  </a:lnTo>
                  <a:lnTo>
                    <a:pt x="644" y="1268"/>
                  </a:lnTo>
                  <a:lnTo>
                    <a:pt x="645" y="1268"/>
                  </a:lnTo>
                  <a:lnTo>
                    <a:pt x="647" y="1269"/>
                  </a:lnTo>
                  <a:lnTo>
                    <a:pt x="647" y="1268"/>
                  </a:lnTo>
                  <a:lnTo>
                    <a:pt x="648" y="1268"/>
                  </a:lnTo>
                  <a:lnTo>
                    <a:pt x="650" y="1268"/>
                  </a:lnTo>
                  <a:lnTo>
                    <a:pt x="651" y="1266"/>
                  </a:lnTo>
                  <a:lnTo>
                    <a:pt x="652" y="1264"/>
                  </a:lnTo>
                  <a:lnTo>
                    <a:pt x="653" y="1263"/>
                  </a:lnTo>
                  <a:lnTo>
                    <a:pt x="654" y="1264"/>
                  </a:lnTo>
                  <a:lnTo>
                    <a:pt x="657" y="1264"/>
                  </a:lnTo>
                  <a:lnTo>
                    <a:pt x="659" y="1265"/>
                  </a:lnTo>
                  <a:lnTo>
                    <a:pt x="660" y="1265"/>
                  </a:lnTo>
                  <a:lnTo>
                    <a:pt x="661" y="1264"/>
                  </a:lnTo>
                  <a:lnTo>
                    <a:pt x="662" y="1264"/>
                  </a:lnTo>
                  <a:lnTo>
                    <a:pt x="663" y="1265"/>
                  </a:lnTo>
                  <a:lnTo>
                    <a:pt x="665" y="1266"/>
                  </a:lnTo>
                  <a:lnTo>
                    <a:pt x="666" y="1266"/>
                  </a:lnTo>
                  <a:lnTo>
                    <a:pt x="666" y="1265"/>
                  </a:lnTo>
                  <a:lnTo>
                    <a:pt x="665" y="1264"/>
                  </a:lnTo>
                  <a:lnTo>
                    <a:pt x="666" y="1262"/>
                  </a:lnTo>
                  <a:lnTo>
                    <a:pt x="666" y="1261"/>
                  </a:lnTo>
                  <a:lnTo>
                    <a:pt x="666" y="1261"/>
                  </a:lnTo>
                  <a:lnTo>
                    <a:pt x="667" y="1261"/>
                  </a:lnTo>
                  <a:lnTo>
                    <a:pt x="667" y="1261"/>
                  </a:lnTo>
                  <a:lnTo>
                    <a:pt x="668" y="1261"/>
                  </a:lnTo>
                  <a:lnTo>
                    <a:pt x="669" y="1260"/>
                  </a:lnTo>
                  <a:lnTo>
                    <a:pt x="677" y="1259"/>
                  </a:lnTo>
                  <a:lnTo>
                    <a:pt x="678" y="1258"/>
                  </a:lnTo>
                  <a:lnTo>
                    <a:pt x="681" y="1257"/>
                  </a:lnTo>
                  <a:lnTo>
                    <a:pt x="682" y="1257"/>
                  </a:lnTo>
                  <a:lnTo>
                    <a:pt x="684" y="1257"/>
                  </a:lnTo>
                  <a:lnTo>
                    <a:pt x="685" y="1257"/>
                  </a:lnTo>
                  <a:lnTo>
                    <a:pt x="685" y="1255"/>
                  </a:lnTo>
                  <a:lnTo>
                    <a:pt x="686" y="1254"/>
                  </a:lnTo>
                  <a:lnTo>
                    <a:pt x="687" y="1254"/>
                  </a:lnTo>
                  <a:lnTo>
                    <a:pt x="689" y="1254"/>
                  </a:lnTo>
                  <a:lnTo>
                    <a:pt x="690" y="1255"/>
                  </a:lnTo>
                  <a:lnTo>
                    <a:pt x="693" y="1255"/>
                  </a:lnTo>
                  <a:lnTo>
                    <a:pt x="694" y="1256"/>
                  </a:lnTo>
                  <a:lnTo>
                    <a:pt x="696" y="1257"/>
                  </a:lnTo>
                  <a:lnTo>
                    <a:pt x="697" y="1258"/>
                  </a:lnTo>
                  <a:lnTo>
                    <a:pt x="697" y="1258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2"/>
                  </a:lnTo>
                  <a:lnTo>
                    <a:pt x="697" y="1263"/>
                  </a:lnTo>
                  <a:lnTo>
                    <a:pt x="699" y="1264"/>
                  </a:lnTo>
                  <a:lnTo>
                    <a:pt x="699" y="1265"/>
                  </a:lnTo>
                  <a:lnTo>
                    <a:pt x="699" y="1266"/>
                  </a:lnTo>
                  <a:lnTo>
                    <a:pt x="699" y="1267"/>
                  </a:lnTo>
                  <a:lnTo>
                    <a:pt x="697" y="1277"/>
                  </a:lnTo>
                  <a:lnTo>
                    <a:pt x="696" y="1278"/>
                  </a:lnTo>
                  <a:lnTo>
                    <a:pt x="696" y="1280"/>
                  </a:lnTo>
                  <a:lnTo>
                    <a:pt x="695" y="1281"/>
                  </a:lnTo>
                  <a:lnTo>
                    <a:pt x="694" y="1282"/>
                  </a:lnTo>
                  <a:lnTo>
                    <a:pt x="694" y="1283"/>
                  </a:lnTo>
                  <a:lnTo>
                    <a:pt x="695" y="1284"/>
                  </a:lnTo>
                  <a:lnTo>
                    <a:pt x="695" y="1285"/>
                  </a:lnTo>
                  <a:lnTo>
                    <a:pt x="695" y="1287"/>
                  </a:lnTo>
                  <a:lnTo>
                    <a:pt x="695" y="1288"/>
                  </a:lnTo>
                  <a:lnTo>
                    <a:pt x="696" y="1289"/>
                  </a:lnTo>
                  <a:lnTo>
                    <a:pt x="697" y="1290"/>
                  </a:lnTo>
                  <a:lnTo>
                    <a:pt x="697" y="1291"/>
                  </a:lnTo>
                  <a:lnTo>
                    <a:pt x="698" y="1292"/>
                  </a:lnTo>
                  <a:lnTo>
                    <a:pt x="699" y="1293"/>
                  </a:lnTo>
                  <a:lnTo>
                    <a:pt x="700" y="1294"/>
                  </a:lnTo>
                  <a:lnTo>
                    <a:pt x="701" y="1295"/>
                  </a:lnTo>
                  <a:lnTo>
                    <a:pt x="702" y="1294"/>
                  </a:lnTo>
                  <a:lnTo>
                    <a:pt x="704" y="1294"/>
                  </a:lnTo>
                  <a:lnTo>
                    <a:pt x="705" y="1295"/>
                  </a:lnTo>
                  <a:lnTo>
                    <a:pt x="707" y="1294"/>
                  </a:lnTo>
                  <a:lnTo>
                    <a:pt x="706" y="1292"/>
                  </a:lnTo>
                  <a:lnTo>
                    <a:pt x="705" y="1290"/>
                  </a:lnTo>
                  <a:lnTo>
                    <a:pt x="704" y="1288"/>
                  </a:lnTo>
                  <a:lnTo>
                    <a:pt x="705" y="1287"/>
                  </a:lnTo>
                  <a:lnTo>
                    <a:pt x="705" y="1286"/>
                  </a:lnTo>
                  <a:lnTo>
                    <a:pt x="706" y="1285"/>
                  </a:lnTo>
                  <a:lnTo>
                    <a:pt x="706" y="1284"/>
                  </a:lnTo>
                  <a:lnTo>
                    <a:pt x="705" y="1284"/>
                  </a:lnTo>
                  <a:lnTo>
                    <a:pt x="706" y="1283"/>
                  </a:lnTo>
                  <a:lnTo>
                    <a:pt x="707" y="1282"/>
                  </a:lnTo>
                  <a:lnTo>
                    <a:pt x="707" y="1281"/>
                  </a:lnTo>
                  <a:lnTo>
                    <a:pt x="707" y="1280"/>
                  </a:lnTo>
                  <a:lnTo>
                    <a:pt x="708" y="1280"/>
                  </a:lnTo>
                  <a:lnTo>
                    <a:pt x="708" y="1279"/>
                  </a:lnTo>
                  <a:lnTo>
                    <a:pt x="709" y="1278"/>
                  </a:lnTo>
                  <a:lnTo>
                    <a:pt x="710" y="1278"/>
                  </a:lnTo>
                  <a:lnTo>
                    <a:pt x="711" y="1278"/>
                  </a:lnTo>
                  <a:lnTo>
                    <a:pt x="711" y="1278"/>
                  </a:lnTo>
                  <a:lnTo>
                    <a:pt x="712" y="1278"/>
                  </a:lnTo>
                  <a:lnTo>
                    <a:pt x="713" y="1276"/>
                  </a:lnTo>
                  <a:lnTo>
                    <a:pt x="715" y="1273"/>
                  </a:lnTo>
                  <a:lnTo>
                    <a:pt x="716" y="1271"/>
                  </a:lnTo>
                  <a:lnTo>
                    <a:pt x="717" y="1268"/>
                  </a:lnTo>
                  <a:lnTo>
                    <a:pt x="718" y="1268"/>
                  </a:lnTo>
                  <a:lnTo>
                    <a:pt x="720" y="1267"/>
                  </a:lnTo>
                  <a:lnTo>
                    <a:pt x="722" y="1266"/>
                  </a:lnTo>
                  <a:lnTo>
                    <a:pt x="723" y="1263"/>
                  </a:lnTo>
                  <a:lnTo>
                    <a:pt x="726" y="1259"/>
                  </a:lnTo>
                  <a:lnTo>
                    <a:pt x="726" y="1258"/>
                  </a:lnTo>
                  <a:lnTo>
                    <a:pt x="727" y="1257"/>
                  </a:lnTo>
                  <a:lnTo>
                    <a:pt x="727" y="1256"/>
                  </a:lnTo>
                  <a:lnTo>
                    <a:pt x="728" y="1255"/>
                  </a:lnTo>
                  <a:lnTo>
                    <a:pt x="729" y="1255"/>
                  </a:lnTo>
                  <a:lnTo>
                    <a:pt x="730" y="1254"/>
                  </a:lnTo>
                  <a:lnTo>
                    <a:pt x="731" y="1252"/>
                  </a:lnTo>
                  <a:lnTo>
                    <a:pt x="732" y="1251"/>
                  </a:lnTo>
                  <a:lnTo>
                    <a:pt x="733" y="1251"/>
                  </a:lnTo>
                  <a:lnTo>
                    <a:pt x="739" y="1250"/>
                  </a:lnTo>
                  <a:lnTo>
                    <a:pt x="741" y="1249"/>
                  </a:lnTo>
                  <a:lnTo>
                    <a:pt x="742" y="1248"/>
                  </a:lnTo>
                  <a:lnTo>
                    <a:pt x="742" y="1247"/>
                  </a:lnTo>
                  <a:lnTo>
                    <a:pt x="743" y="1247"/>
                  </a:lnTo>
                  <a:lnTo>
                    <a:pt x="745" y="1246"/>
                  </a:lnTo>
                  <a:lnTo>
                    <a:pt x="745" y="1245"/>
                  </a:lnTo>
                  <a:lnTo>
                    <a:pt x="746" y="1244"/>
                  </a:lnTo>
                  <a:lnTo>
                    <a:pt x="746" y="1243"/>
                  </a:lnTo>
                  <a:lnTo>
                    <a:pt x="747" y="1243"/>
                  </a:lnTo>
                  <a:lnTo>
                    <a:pt x="748" y="1242"/>
                  </a:lnTo>
                  <a:lnTo>
                    <a:pt x="750" y="1243"/>
                  </a:lnTo>
                  <a:lnTo>
                    <a:pt x="751" y="1242"/>
                  </a:lnTo>
                  <a:lnTo>
                    <a:pt x="752" y="1242"/>
                  </a:lnTo>
                  <a:lnTo>
                    <a:pt x="755" y="1240"/>
                  </a:lnTo>
                  <a:lnTo>
                    <a:pt x="757" y="1241"/>
                  </a:lnTo>
                  <a:lnTo>
                    <a:pt x="759" y="1242"/>
                  </a:lnTo>
                  <a:lnTo>
                    <a:pt x="760" y="1242"/>
                  </a:lnTo>
                  <a:lnTo>
                    <a:pt x="761" y="1240"/>
                  </a:lnTo>
                  <a:lnTo>
                    <a:pt x="762" y="1240"/>
                  </a:lnTo>
                  <a:lnTo>
                    <a:pt x="764" y="1241"/>
                  </a:lnTo>
                  <a:lnTo>
                    <a:pt x="764" y="1243"/>
                  </a:lnTo>
                  <a:lnTo>
                    <a:pt x="766" y="1245"/>
                  </a:lnTo>
                  <a:lnTo>
                    <a:pt x="767" y="1246"/>
                  </a:lnTo>
                  <a:lnTo>
                    <a:pt x="768" y="1243"/>
                  </a:lnTo>
                  <a:lnTo>
                    <a:pt x="770" y="1243"/>
                  </a:lnTo>
                  <a:lnTo>
                    <a:pt x="771" y="1244"/>
                  </a:lnTo>
                  <a:lnTo>
                    <a:pt x="773" y="1244"/>
                  </a:lnTo>
                  <a:lnTo>
                    <a:pt x="775" y="1246"/>
                  </a:lnTo>
                  <a:lnTo>
                    <a:pt x="776" y="1246"/>
                  </a:lnTo>
                  <a:lnTo>
                    <a:pt x="778" y="1247"/>
                  </a:lnTo>
                  <a:lnTo>
                    <a:pt x="779" y="1248"/>
                  </a:lnTo>
                  <a:lnTo>
                    <a:pt x="777" y="1249"/>
                  </a:lnTo>
                  <a:lnTo>
                    <a:pt x="776" y="1251"/>
                  </a:lnTo>
                  <a:lnTo>
                    <a:pt x="776" y="1251"/>
                  </a:lnTo>
                  <a:lnTo>
                    <a:pt x="775" y="1253"/>
                  </a:lnTo>
                  <a:lnTo>
                    <a:pt x="775" y="1255"/>
                  </a:lnTo>
                  <a:lnTo>
                    <a:pt x="775" y="1255"/>
                  </a:lnTo>
                  <a:lnTo>
                    <a:pt x="778" y="1255"/>
                  </a:lnTo>
                  <a:lnTo>
                    <a:pt x="779" y="1255"/>
                  </a:lnTo>
                  <a:lnTo>
                    <a:pt x="780" y="1255"/>
                  </a:lnTo>
                  <a:lnTo>
                    <a:pt x="782" y="1254"/>
                  </a:lnTo>
                  <a:lnTo>
                    <a:pt x="783" y="1254"/>
                  </a:lnTo>
                  <a:lnTo>
                    <a:pt x="786" y="1255"/>
                  </a:lnTo>
                  <a:lnTo>
                    <a:pt x="786" y="1256"/>
                  </a:lnTo>
                  <a:lnTo>
                    <a:pt x="788" y="1256"/>
                  </a:lnTo>
                  <a:lnTo>
                    <a:pt x="791" y="1256"/>
                  </a:lnTo>
                  <a:lnTo>
                    <a:pt x="794" y="1257"/>
                  </a:lnTo>
                  <a:lnTo>
                    <a:pt x="796" y="1258"/>
                  </a:lnTo>
                  <a:lnTo>
                    <a:pt x="796" y="1259"/>
                  </a:lnTo>
                  <a:lnTo>
                    <a:pt x="798" y="1260"/>
                  </a:lnTo>
                  <a:lnTo>
                    <a:pt x="800" y="1260"/>
                  </a:lnTo>
                  <a:lnTo>
                    <a:pt x="802" y="1260"/>
                  </a:lnTo>
                  <a:lnTo>
                    <a:pt x="803" y="1258"/>
                  </a:lnTo>
                  <a:lnTo>
                    <a:pt x="804" y="1258"/>
                  </a:lnTo>
                  <a:lnTo>
                    <a:pt x="806" y="1256"/>
                  </a:lnTo>
                  <a:lnTo>
                    <a:pt x="806" y="1255"/>
                  </a:lnTo>
                  <a:lnTo>
                    <a:pt x="808" y="1255"/>
                  </a:lnTo>
                  <a:lnTo>
                    <a:pt x="809" y="1255"/>
                  </a:lnTo>
                  <a:lnTo>
                    <a:pt x="810" y="1255"/>
                  </a:lnTo>
                  <a:lnTo>
                    <a:pt x="811" y="1254"/>
                  </a:lnTo>
                  <a:lnTo>
                    <a:pt x="812" y="1256"/>
                  </a:lnTo>
                  <a:lnTo>
                    <a:pt x="814" y="1257"/>
                  </a:lnTo>
                  <a:lnTo>
                    <a:pt x="817" y="1258"/>
                  </a:lnTo>
                  <a:lnTo>
                    <a:pt x="818" y="1259"/>
                  </a:lnTo>
                  <a:lnTo>
                    <a:pt x="818" y="1259"/>
                  </a:lnTo>
                  <a:lnTo>
                    <a:pt x="820" y="1259"/>
                  </a:lnTo>
                  <a:lnTo>
                    <a:pt x="822" y="1260"/>
                  </a:lnTo>
                  <a:lnTo>
                    <a:pt x="825" y="1260"/>
                  </a:lnTo>
                  <a:lnTo>
                    <a:pt x="826" y="1260"/>
                  </a:lnTo>
                  <a:lnTo>
                    <a:pt x="826" y="1261"/>
                  </a:lnTo>
                  <a:lnTo>
                    <a:pt x="827" y="1262"/>
                  </a:lnTo>
                  <a:lnTo>
                    <a:pt x="827" y="1263"/>
                  </a:lnTo>
                  <a:lnTo>
                    <a:pt x="827" y="1264"/>
                  </a:lnTo>
                  <a:lnTo>
                    <a:pt x="827" y="1265"/>
                  </a:lnTo>
                  <a:lnTo>
                    <a:pt x="826" y="1267"/>
                  </a:lnTo>
                  <a:lnTo>
                    <a:pt x="829" y="1267"/>
                  </a:lnTo>
                  <a:lnTo>
                    <a:pt x="831" y="1269"/>
                  </a:lnTo>
                  <a:lnTo>
                    <a:pt x="836" y="1268"/>
                  </a:lnTo>
                  <a:lnTo>
                    <a:pt x="837" y="1271"/>
                  </a:lnTo>
                  <a:lnTo>
                    <a:pt x="838" y="1273"/>
                  </a:lnTo>
                  <a:lnTo>
                    <a:pt x="840" y="1273"/>
                  </a:lnTo>
                  <a:lnTo>
                    <a:pt x="841" y="1273"/>
                  </a:lnTo>
                  <a:lnTo>
                    <a:pt x="842" y="1272"/>
                  </a:lnTo>
                  <a:lnTo>
                    <a:pt x="843" y="1271"/>
                  </a:lnTo>
                  <a:lnTo>
                    <a:pt x="846" y="1271"/>
                  </a:lnTo>
                  <a:lnTo>
                    <a:pt x="848" y="1270"/>
                  </a:lnTo>
                  <a:lnTo>
                    <a:pt x="849" y="1268"/>
                  </a:lnTo>
                  <a:lnTo>
                    <a:pt x="855" y="1266"/>
                  </a:lnTo>
                  <a:lnTo>
                    <a:pt x="856" y="1266"/>
                  </a:lnTo>
                  <a:lnTo>
                    <a:pt x="856" y="1267"/>
                  </a:lnTo>
                  <a:lnTo>
                    <a:pt x="856" y="1268"/>
                  </a:lnTo>
                  <a:lnTo>
                    <a:pt x="857" y="1269"/>
                  </a:lnTo>
                  <a:lnTo>
                    <a:pt x="858" y="1270"/>
                  </a:lnTo>
                  <a:lnTo>
                    <a:pt x="858" y="1269"/>
                  </a:lnTo>
                  <a:lnTo>
                    <a:pt x="859" y="1268"/>
                  </a:lnTo>
                  <a:lnTo>
                    <a:pt x="860" y="1268"/>
                  </a:lnTo>
                  <a:lnTo>
                    <a:pt x="860" y="1269"/>
                  </a:lnTo>
                  <a:lnTo>
                    <a:pt x="861" y="1269"/>
                  </a:lnTo>
                  <a:lnTo>
                    <a:pt x="861" y="1268"/>
                  </a:lnTo>
                  <a:lnTo>
                    <a:pt x="862" y="1267"/>
                  </a:lnTo>
                  <a:lnTo>
                    <a:pt x="862" y="1267"/>
                  </a:lnTo>
                  <a:lnTo>
                    <a:pt x="863" y="1268"/>
                  </a:lnTo>
                  <a:lnTo>
                    <a:pt x="863" y="1268"/>
                  </a:lnTo>
                  <a:lnTo>
                    <a:pt x="864" y="1268"/>
                  </a:lnTo>
                  <a:lnTo>
                    <a:pt x="866" y="1267"/>
                  </a:lnTo>
                  <a:lnTo>
                    <a:pt x="867" y="1268"/>
                  </a:lnTo>
                  <a:lnTo>
                    <a:pt x="870" y="1267"/>
                  </a:lnTo>
                  <a:lnTo>
                    <a:pt x="871" y="1266"/>
                  </a:lnTo>
                  <a:lnTo>
                    <a:pt x="873" y="1264"/>
                  </a:lnTo>
                  <a:lnTo>
                    <a:pt x="876" y="1263"/>
                  </a:lnTo>
                  <a:lnTo>
                    <a:pt x="876" y="1261"/>
                  </a:lnTo>
                  <a:lnTo>
                    <a:pt x="877" y="1259"/>
                  </a:lnTo>
                  <a:lnTo>
                    <a:pt x="876" y="1257"/>
                  </a:lnTo>
                  <a:lnTo>
                    <a:pt x="876" y="1256"/>
                  </a:lnTo>
                  <a:lnTo>
                    <a:pt x="874" y="1256"/>
                  </a:lnTo>
                  <a:lnTo>
                    <a:pt x="873" y="1256"/>
                  </a:lnTo>
                  <a:lnTo>
                    <a:pt x="873" y="1255"/>
                  </a:lnTo>
                  <a:lnTo>
                    <a:pt x="874" y="1254"/>
                  </a:lnTo>
                  <a:lnTo>
                    <a:pt x="875" y="1252"/>
                  </a:lnTo>
                  <a:lnTo>
                    <a:pt x="876" y="1251"/>
                  </a:lnTo>
                  <a:lnTo>
                    <a:pt x="879" y="1249"/>
                  </a:lnTo>
                  <a:lnTo>
                    <a:pt x="880" y="1248"/>
                  </a:lnTo>
                  <a:lnTo>
                    <a:pt x="880" y="1249"/>
                  </a:lnTo>
                  <a:lnTo>
                    <a:pt x="881" y="1249"/>
                  </a:lnTo>
                  <a:lnTo>
                    <a:pt x="882" y="1249"/>
                  </a:lnTo>
                  <a:lnTo>
                    <a:pt x="883" y="1249"/>
                  </a:lnTo>
                  <a:lnTo>
                    <a:pt x="884" y="1248"/>
                  </a:lnTo>
                  <a:lnTo>
                    <a:pt x="884" y="1247"/>
                  </a:lnTo>
                  <a:lnTo>
                    <a:pt x="885" y="1246"/>
                  </a:lnTo>
                  <a:lnTo>
                    <a:pt x="886" y="1246"/>
                  </a:lnTo>
                  <a:lnTo>
                    <a:pt x="887" y="1245"/>
                  </a:lnTo>
                  <a:lnTo>
                    <a:pt x="888" y="1244"/>
                  </a:lnTo>
                  <a:lnTo>
                    <a:pt x="892" y="1243"/>
                  </a:lnTo>
                  <a:lnTo>
                    <a:pt x="896" y="1242"/>
                  </a:lnTo>
                  <a:lnTo>
                    <a:pt x="899" y="1241"/>
                  </a:lnTo>
                  <a:lnTo>
                    <a:pt x="900" y="1238"/>
                  </a:lnTo>
                  <a:lnTo>
                    <a:pt x="898" y="1236"/>
                  </a:lnTo>
                  <a:lnTo>
                    <a:pt x="900" y="1235"/>
                  </a:lnTo>
                  <a:lnTo>
                    <a:pt x="902" y="1232"/>
                  </a:lnTo>
                  <a:lnTo>
                    <a:pt x="903" y="1231"/>
                  </a:lnTo>
                  <a:lnTo>
                    <a:pt x="904" y="1230"/>
                  </a:lnTo>
                  <a:lnTo>
                    <a:pt x="905" y="1228"/>
                  </a:lnTo>
                  <a:lnTo>
                    <a:pt x="906" y="1227"/>
                  </a:lnTo>
                  <a:lnTo>
                    <a:pt x="910" y="1224"/>
                  </a:lnTo>
                  <a:lnTo>
                    <a:pt x="915" y="1223"/>
                  </a:lnTo>
                  <a:lnTo>
                    <a:pt x="917" y="1224"/>
                  </a:lnTo>
                  <a:lnTo>
                    <a:pt x="918" y="1224"/>
                  </a:lnTo>
                  <a:lnTo>
                    <a:pt x="919" y="1223"/>
                  </a:lnTo>
                  <a:lnTo>
                    <a:pt x="920" y="1223"/>
                  </a:lnTo>
                  <a:lnTo>
                    <a:pt x="922" y="1223"/>
                  </a:lnTo>
                  <a:lnTo>
                    <a:pt x="923" y="1222"/>
                  </a:lnTo>
                  <a:lnTo>
                    <a:pt x="925" y="1223"/>
                  </a:lnTo>
                  <a:lnTo>
                    <a:pt x="929" y="1222"/>
                  </a:lnTo>
                  <a:lnTo>
                    <a:pt x="932" y="1223"/>
                  </a:lnTo>
                  <a:lnTo>
                    <a:pt x="934" y="1220"/>
                  </a:lnTo>
                  <a:lnTo>
                    <a:pt x="935" y="1218"/>
                  </a:lnTo>
                  <a:lnTo>
                    <a:pt x="935" y="1217"/>
                  </a:lnTo>
                  <a:lnTo>
                    <a:pt x="935" y="1214"/>
                  </a:lnTo>
                  <a:lnTo>
                    <a:pt x="936" y="1214"/>
                  </a:lnTo>
                  <a:lnTo>
                    <a:pt x="936" y="1213"/>
                  </a:lnTo>
                  <a:lnTo>
                    <a:pt x="939" y="1212"/>
                  </a:lnTo>
                  <a:lnTo>
                    <a:pt x="942" y="1211"/>
                  </a:lnTo>
                  <a:lnTo>
                    <a:pt x="944" y="1209"/>
                  </a:lnTo>
                  <a:lnTo>
                    <a:pt x="947" y="1209"/>
                  </a:lnTo>
                  <a:lnTo>
                    <a:pt x="949" y="1208"/>
                  </a:lnTo>
                  <a:lnTo>
                    <a:pt x="951" y="1206"/>
                  </a:lnTo>
                  <a:lnTo>
                    <a:pt x="949" y="1204"/>
                  </a:lnTo>
                  <a:lnTo>
                    <a:pt x="948" y="1201"/>
                  </a:lnTo>
                  <a:lnTo>
                    <a:pt x="949" y="1198"/>
                  </a:lnTo>
                  <a:lnTo>
                    <a:pt x="950" y="1198"/>
                  </a:lnTo>
                  <a:lnTo>
                    <a:pt x="951" y="1198"/>
                  </a:lnTo>
                  <a:lnTo>
                    <a:pt x="952" y="1197"/>
                  </a:lnTo>
                  <a:lnTo>
                    <a:pt x="953" y="1196"/>
                  </a:lnTo>
                  <a:lnTo>
                    <a:pt x="954" y="1196"/>
                  </a:lnTo>
                  <a:lnTo>
                    <a:pt x="955" y="1195"/>
                  </a:lnTo>
                  <a:lnTo>
                    <a:pt x="957" y="1195"/>
                  </a:lnTo>
                  <a:lnTo>
                    <a:pt x="958" y="1195"/>
                  </a:lnTo>
                  <a:lnTo>
                    <a:pt x="959" y="1195"/>
                  </a:lnTo>
                  <a:lnTo>
                    <a:pt x="960" y="1194"/>
                  </a:lnTo>
                  <a:lnTo>
                    <a:pt x="963" y="1190"/>
                  </a:lnTo>
                  <a:lnTo>
                    <a:pt x="963" y="1189"/>
                  </a:lnTo>
                  <a:lnTo>
                    <a:pt x="965" y="1189"/>
                  </a:lnTo>
                  <a:lnTo>
                    <a:pt x="966" y="1190"/>
                  </a:lnTo>
                  <a:lnTo>
                    <a:pt x="968" y="1191"/>
                  </a:lnTo>
                  <a:lnTo>
                    <a:pt x="971" y="1194"/>
                  </a:lnTo>
                  <a:lnTo>
                    <a:pt x="971" y="1195"/>
                  </a:lnTo>
                  <a:lnTo>
                    <a:pt x="971" y="1198"/>
                  </a:lnTo>
                  <a:lnTo>
                    <a:pt x="971" y="1198"/>
                  </a:lnTo>
                  <a:lnTo>
                    <a:pt x="972" y="1198"/>
                  </a:lnTo>
                  <a:lnTo>
                    <a:pt x="973" y="1198"/>
                  </a:lnTo>
                  <a:lnTo>
                    <a:pt x="975" y="1198"/>
                  </a:lnTo>
                  <a:lnTo>
                    <a:pt x="976" y="1198"/>
                  </a:lnTo>
                  <a:lnTo>
                    <a:pt x="981" y="1198"/>
                  </a:lnTo>
                  <a:lnTo>
                    <a:pt x="984" y="1199"/>
                  </a:lnTo>
                  <a:lnTo>
                    <a:pt x="986" y="1200"/>
                  </a:lnTo>
                  <a:lnTo>
                    <a:pt x="987" y="1201"/>
                  </a:lnTo>
                  <a:lnTo>
                    <a:pt x="991" y="1201"/>
                  </a:lnTo>
                  <a:lnTo>
                    <a:pt x="991" y="1202"/>
                  </a:lnTo>
                  <a:lnTo>
                    <a:pt x="992" y="1202"/>
                  </a:lnTo>
                  <a:lnTo>
                    <a:pt x="992" y="1203"/>
                  </a:lnTo>
                  <a:lnTo>
                    <a:pt x="992" y="1204"/>
                  </a:lnTo>
                  <a:lnTo>
                    <a:pt x="994" y="1204"/>
                  </a:lnTo>
                  <a:lnTo>
                    <a:pt x="998" y="1205"/>
                  </a:lnTo>
                  <a:lnTo>
                    <a:pt x="1001" y="1204"/>
                  </a:lnTo>
                  <a:lnTo>
                    <a:pt x="1004" y="1203"/>
                  </a:lnTo>
                  <a:lnTo>
                    <a:pt x="1005" y="1199"/>
                  </a:lnTo>
                  <a:lnTo>
                    <a:pt x="1005" y="1199"/>
                  </a:lnTo>
                  <a:lnTo>
                    <a:pt x="1005" y="1198"/>
                  </a:lnTo>
                  <a:lnTo>
                    <a:pt x="1005" y="1196"/>
                  </a:lnTo>
                  <a:lnTo>
                    <a:pt x="1005" y="1196"/>
                  </a:lnTo>
                  <a:lnTo>
                    <a:pt x="1006" y="1195"/>
                  </a:lnTo>
                  <a:lnTo>
                    <a:pt x="1007" y="1195"/>
                  </a:lnTo>
                  <a:lnTo>
                    <a:pt x="1006" y="1194"/>
                  </a:lnTo>
                  <a:lnTo>
                    <a:pt x="1007" y="1194"/>
                  </a:lnTo>
                  <a:lnTo>
                    <a:pt x="1007" y="1193"/>
                  </a:lnTo>
                  <a:lnTo>
                    <a:pt x="1008" y="1193"/>
                  </a:lnTo>
                  <a:lnTo>
                    <a:pt x="1009" y="1193"/>
                  </a:lnTo>
                  <a:lnTo>
                    <a:pt x="1012" y="1194"/>
                  </a:lnTo>
                  <a:lnTo>
                    <a:pt x="1015" y="1195"/>
                  </a:lnTo>
                  <a:lnTo>
                    <a:pt x="1015" y="1192"/>
                  </a:lnTo>
                  <a:lnTo>
                    <a:pt x="1015" y="1188"/>
                  </a:lnTo>
                  <a:lnTo>
                    <a:pt x="1016" y="1188"/>
                  </a:lnTo>
                  <a:lnTo>
                    <a:pt x="1017" y="1188"/>
                  </a:lnTo>
                  <a:lnTo>
                    <a:pt x="1021" y="1189"/>
                  </a:lnTo>
                  <a:lnTo>
                    <a:pt x="1025" y="1188"/>
                  </a:lnTo>
                  <a:lnTo>
                    <a:pt x="1028" y="1188"/>
                  </a:lnTo>
                  <a:lnTo>
                    <a:pt x="1031" y="1188"/>
                  </a:lnTo>
                  <a:lnTo>
                    <a:pt x="1035" y="1188"/>
                  </a:lnTo>
                  <a:lnTo>
                    <a:pt x="1035" y="1188"/>
                  </a:lnTo>
                  <a:lnTo>
                    <a:pt x="1035" y="1190"/>
                  </a:lnTo>
                  <a:lnTo>
                    <a:pt x="1035" y="1191"/>
                  </a:lnTo>
                  <a:lnTo>
                    <a:pt x="1037" y="1193"/>
                  </a:lnTo>
                  <a:lnTo>
                    <a:pt x="1037" y="1194"/>
                  </a:lnTo>
                  <a:lnTo>
                    <a:pt x="1039" y="1194"/>
                  </a:lnTo>
                  <a:lnTo>
                    <a:pt x="1041" y="1192"/>
                  </a:lnTo>
                  <a:lnTo>
                    <a:pt x="1042" y="1192"/>
                  </a:lnTo>
                  <a:lnTo>
                    <a:pt x="1043" y="1191"/>
                  </a:lnTo>
                  <a:lnTo>
                    <a:pt x="1044" y="1192"/>
                  </a:lnTo>
                  <a:lnTo>
                    <a:pt x="1044" y="1193"/>
                  </a:lnTo>
                  <a:lnTo>
                    <a:pt x="1043" y="1195"/>
                  </a:lnTo>
                  <a:lnTo>
                    <a:pt x="1042" y="1197"/>
                  </a:lnTo>
                  <a:lnTo>
                    <a:pt x="1042" y="1198"/>
                  </a:lnTo>
                  <a:lnTo>
                    <a:pt x="1037" y="1198"/>
                  </a:lnTo>
                  <a:lnTo>
                    <a:pt x="1036" y="1199"/>
                  </a:lnTo>
                  <a:lnTo>
                    <a:pt x="1036" y="1200"/>
                  </a:lnTo>
                  <a:lnTo>
                    <a:pt x="1035" y="1201"/>
                  </a:lnTo>
                  <a:lnTo>
                    <a:pt x="1035" y="1206"/>
                  </a:lnTo>
                  <a:lnTo>
                    <a:pt x="1036" y="1209"/>
                  </a:lnTo>
                  <a:lnTo>
                    <a:pt x="1038" y="1209"/>
                  </a:lnTo>
                  <a:lnTo>
                    <a:pt x="1041" y="1208"/>
                  </a:lnTo>
                  <a:lnTo>
                    <a:pt x="1044" y="1205"/>
                  </a:lnTo>
                  <a:lnTo>
                    <a:pt x="1048" y="1207"/>
                  </a:lnTo>
                  <a:lnTo>
                    <a:pt x="1048" y="1208"/>
                  </a:lnTo>
                  <a:lnTo>
                    <a:pt x="1048" y="1208"/>
                  </a:lnTo>
                  <a:lnTo>
                    <a:pt x="1049" y="1208"/>
                  </a:lnTo>
                  <a:lnTo>
                    <a:pt x="1050" y="1209"/>
                  </a:lnTo>
                  <a:lnTo>
                    <a:pt x="1050" y="1209"/>
                  </a:lnTo>
                  <a:lnTo>
                    <a:pt x="1051" y="1212"/>
                  </a:lnTo>
                  <a:lnTo>
                    <a:pt x="1052" y="1213"/>
                  </a:lnTo>
                  <a:lnTo>
                    <a:pt x="1054" y="1217"/>
                  </a:lnTo>
                  <a:lnTo>
                    <a:pt x="1055" y="1219"/>
                  </a:lnTo>
                  <a:lnTo>
                    <a:pt x="1055" y="1222"/>
                  </a:lnTo>
                  <a:lnTo>
                    <a:pt x="1050" y="1223"/>
                  </a:lnTo>
                  <a:lnTo>
                    <a:pt x="1051" y="1225"/>
                  </a:lnTo>
                  <a:lnTo>
                    <a:pt x="1046" y="1230"/>
                  </a:lnTo>
                  <a:lnTo>
                    <a:pt x="1043" y="1233"/>
                  </a:lnTo>
                  <a:lnTo>
                    <a:pt x="1041" y="1237"/>
                  </a:lnTo>
                  <a:lnTo>
                    <a:pt x="1045" y="1238"/>
                  </a:lnTo>
                  <a:lnTo>
                    <a:pt x="1047" y="1238"/>
                  </a:lnTo>
                  <a:lnTo>
                    <a:pt x="1050" y="1237"/>
                  </a:lnTo>
                  <a:lnTo>
                    <a:pt x="1051" y="1236"/>
                  </a:lnTo>
                  <a:lnTo>
                    <a:pt x="1054" y="1235"/>
                  </a:lnTo>
                  <a:lnTo>
                    <a:pt x="1055" y="1235"/>
                  </a:lnTo>
                  <a:lnTo>
                    <a:pt x="1060" y="1236"/>
                  </a:lnTo>
                  <a:lnTo>
                    <a:pt x="1068" y="1240"/>
                  </a:lnTo>
                  <a:lnTo>
                    <a:pt x="1070" y="1241"/>
                  </a:lnTo>
                  <a:lnTo>
                    <a:pt x="1072" y="1241"/>
                  </a:lnTo>
                  <a:lnTo>
                    <a:pt x="1074" y="1241"/>
                  </a:lnTo>
                  <a:lnTo>
                    <a:pt x="1074" y="1240"/>
                  </a:lnTo>
                  <a:lnTo>
                    <a:pt x="1077" y="1239"/>
                  </a:lnTo>
                  <a:lnTo>
                    <a:pt x="1079" y="1239"/>
                  </a:lnTo>
                  <a:lnTo>
                    <a:pt x="1081" y="1242"/>
                  </a:lnTo>
                  <a:lnTo>
                    <a:pt x="1082" y="1242"/>
                  </a:lnTo>
                  <a:lnTo>
                    <a:pt x="1083" y="1243"/>
                  </a:lnTo>
                  <a:lnTo>
                    <a:pt x="1083" y="1244"/>
                  </a:lnTo>
                  <a:lnTo>
                    <a:pt x="1084" y="1245"/>
                  </a:lnTo>
                  <a:lnTo>
                    <a:pt x="1086" y="1247"/>
                  </a:lnTo>
                  <a:lnTo>
                    <a:pt x="1088" y="1248"/>
                  </a:lnTo>
                  <a:lnTo>
                    <a:pt x="1088" y="1247"/>
                  </a:lnTo>
                  <a:lnTo>
                    <a:pt x="1090" y="1246"/>
                  </a:lnTo>
                  <a:lnTo>
                    <a:pt x="1091" y="1245"/>
                  </a:lnTo>
                  <a:lnTo>
                    <a:pt x="1091" y="1244"/>
                  </a:lnTo>
                  <a:lnTo>
                    <a:pt x="1092" y="1244"/>
                  </a:lnTo>
                  <a:lnTo>
                    <a:pt x="1093" y="1244"/>
                  </a:lnTo>
                  <a:lnTo>
                    <a:pt x="1094" y="1244"/>
                  </a:lnTo>
                  <a:lnTo>
                    <a:pt x="1094" y="1243"/>
                  </a:lnTo>
                  <a:lnTo>
                    <a:pt x="1094" y="1242"/>
                  </a:lnTo>
                  <a:lnTo>
                    <a:pt x="1094" y="1240"/>
                  </a:lnTo>
                  <a:lnTo>
                    <a:pt x="1094" y="1239"/>
                  </a:lnTo>
                  <a:lnTo>
                    <a:pt x="1094" y="1238"/>
                  </a:lnTo>
                  <a:lnTo>
                    <a:pt x="1094" y="1238"/>
                  </a:lnTo>
                  <a:lnTo>
                    <a:pt x="1095" y="1237"/>
                  </a:lnTo>
                  <a:lnTo>
                    <a:pt x="1095" y="1236"/>
                  </a:lnTo>
                  <a:lnTo>
                    <a:pt x="1096" y="1233"/>
                  </a:lnTo>
                  <a:lnTo>
                    <a:pt x="1097" y="1232"/>
                  </a:lnTo>
                  <a:lnTo>
                    <a:pt x="1097" y="1231"/>
                  </a:lnTo>
                  <a:lnTo>
                    <a:pt x="1098" y="1231"/>
                  </a:lnTo>
                  <a:lnTo>
                    <a:pt x="1100" y="1231"/>
                  </a:lnTo>
                  <a:lnTo>
                    <a:pt x="1101" y="1232"/>
                  </a:lnTo>
                  <a:lnTo>
                    <a:pt x="1102" y="1233"/>
                  </a:lnTo>
                  <a:lnTo>
                    <a:pt x="1103" y="1232"/>
                  </a:lnTo>
                  <a:lnTo>
                    <a:pt x="1104" y="1231"/>
                  </a:lnTo>
                  <a:lnTo>
                    <a:pt x="1105" y="1233"/>
                  </a:lnTo>
                  <a:lnTo>
                    <a:pt x="1107" y="1238"/>
                  </a:lnTo>
                  <a:lnTo>
                    <a:pt x="1108" y="1240"/>
                  </a:lnTo>
                  <a:lnTo>
                    <a:pt x="1110" y="1240"/>
                  </a:lnTo>
                  <a:lnTo>
                    <a:pt x="1113" y="1239"/>
                  </a:lnTo>
                  <a:lnTo>
                    <a:pt x="1114" y="1240"/>
                  </a:lnTo>
                  <a:lnTo>
                    <a:pt x="1116" y="1243"/>
                  </a:lnTo>
                  <a:lnTo>
                    <a:pt x="1118" y="1244"/>
                  </a:lnTo>
                  <a:lnTo>
                    <a:pt x="1119" y="1245"/>
                  </a:lnTo>
                  <a:lnTo>
                    <a:pt x="1119" y="1246"/>
                  </a:lnTo>
                  <a:lnTo>
                    <a:pt x="1119" y="1248"/>
                  </a:lnTo>
                  <a:lnTo>
                    <a:pt x="1121" y="1248"/>
                  </a:lnTo>
                  <a:lnTo>
                    <a:pt x="1122" y="1248"/>
                  </a:lnTo>
                  <a:lnTo>
                    <a:pt x="1124" y="1251"/>
                  </a:lnTo>
                  <a:lnTo>
                    <a:pt x="1124" y="1252"/>
                  </a:lnTo>
                  <a:lnTo>
                    <a:pt x="1124" y="1253"/>
                  </a:lnTo>
                  <a:lnTo>
                    <a:pt x="1124" y="1254"/>
                  </a:lnTo>
                  <a:lnTo>
                    <a:pt x="1124" y="1258"/>
                  </a:lnTo>
                  <a:lnTo>
                    <a:pt x="1124" y="1258"/>
                  </a:lnTo>
                  <a:lnTo>
                    <a:pt x="1124" y="1260"/>
                  </a:lnTo>
                  <a:lnTo>
                    <a:pt x="1125" y="1261"/>
                  </a:lnTo>
                  <a:lnTo>
                    <a:pt x="1126" y="1262"/>
                  </a:lnTo>
                  <a:lnTo>
                    <a:pt x="1127" y="1263"/>
                  </a:lnTo>
                  <a:lnTo>
                    <a:pt x="1127" y="1264"/>
                  </a:lnTo>
                  <a:lnTo>
                    <a:pt x="1126" y="1265"/>
                  </a:lnTo>
                  <a:lnTo>
                    <a:pt x="1125" y="1265"/>
                  </a:lnTo>
                  <a:lnTo>
                    <a:pt x="1125" y="1266"/>
                  </a:lnTo>
                  <a:lnTo>
                    <a:pt x="1126" y="1267"/>
                  </a:lnTo>
                  <a:lnTo>
                    <a:pt x="1128" y="1268"/>
                  </a:lnTo>
                  <a:lnTo>
                    <a:pt x="1128" y="1269"/>
                  </a:lnTo>
                  <a:lnTo>
                    <a:pt x="1128" y="1270"/>
                  </a:lnTo>
                  <a:lnTo>
                    <a:pt x="1128" y="1271"/>
                  </a:lnTo>
                  <a:lnTo>
                    <a:pt x="1128" y="1273"/>
                  </a:lnTo>
                  <a:lnTo>
                    <a:pt x="1130" y="1276"/>
                  </a:lnTo>
                  <a:lnTo>
                    <a:pt x="1131" y="1277"/>
                  </a:lnTo>
                  <a:lnTo>
                    <a:pt x="1132" y="1281"/>
                  </a:lnTo>
                  <a:lnTo>
                    <a:pt x="1133" y="1283"/>
                  </a:lnTo>
                  <a:lnTo>
                    <a:pt x="1134" y="1283"/>
                  </a:lnTo>
                  <a:lnTo>
                    <a:pt x="1135" y="1283"/>
                  </a:lnTo>
                  <a:lnTo>
                    <a:pt x="1136" y="1281"/>
                  </a:lnTo>
                  <a:lnTo>
                    <a:pt x="1137" y="1280"/>
                  </a:lnTo>
                  <a:lnTo>
                    <a:pt x="1137" y="1278"/>
                  </a:lnTo>
                  <a:lnTo>
                    <a:pt x="1137" y="1276"/>
                  </a:lnTo>
                  <a:lnTo>
                    <a:pt x="1137" y="1276"/>
                  </a:lnTo>
                  <a:lnTo>
                    <a:pt x="1138" y="1276"/>
                  </a:lnTo>
                  <a:lnTo>
                    <a:pt x="1139" y="1276"/>
                  </a:lnTo>
                  <a:lnTo>
                    <a:pt x="1141" y="1276"/>
                  </a:lnTo>
                  <a:lnTo>
                    <a:pt x="1142" y="1277"/>
                  </a:lnTo>
                  <a:lnTo>
                    <a:pt x="1144" y="1276"/>
                  </a:lnTo>
                  <a:lnTo>
                    <a:pt x="1144" y="1277"/>
                  </a:lnTo>
                  <a:lnTo>
                    <a:pt x="1145" y="1279"/>
                  </a:lnTo>
                  <a:lnTo>
                    <a:pt x="1146" y="1279"/>
                  </a:lnTo>
                  <a:lnTo>
                    <a:pt x="1146" y="1279"/>
                  </a:lnTo>
                  <a:lnTo>
                    <a:pt x="1147" y="1279"/>
                  </a:lnTo>
                  <a:lnTo>
                    <a:pt x="1147" y="1278"/>
                  </a:lnTo>
                  <a:lnTo>
                    <a:pt x="1148" y="1278"/>
                  </a:lnTo>
                  <a:lnTo>
                    <a:pt x="1149" y="1278"/>
                  </a:lnTo>
                  <a:lnTo>
                    <a:pt x="1149" y="1279"/>
                  </a:lnTo>
                  <a:lnTo>
                    <a:pt x="1150" y="1280"/>
                  </a:lnTo>
                  <a:lnTo>
                    <a:pt x="1150" y="1281"/>
                  </a:lnTo>
                  <a:lnTo>
                    <a:pt x="1150" y="1284"/>
                  </a:lnTo>
                  <a:lnTo>
                    <a:pt x="1149" y="1286"/>
                  </a:lnTo>
                  <a:lnTo>
                    <a:pt x="1150" y="1290"/>
                  </a:lnTo>
                  <a:lnTo>
                    <a:pt x="1150" y="1291"/>
                  </a:lnTo>
                  <a:lnTo>
                    <a:pt x="1151" y="1291"/>
                  </a:lnTo>
                  <a:lnTo>
                    <a:pt x="1152" y="1293"/>
                  </a:lnTo>
                  <a:lnTo>
                    <a:pt x="1151" y="1295"/>
                  </a:lnTo>
                  <a:lnTo>
                    <a:pt x="1150" y="1298"/>
                  </a:lnTo>
                  <a:lnTo>
                    <a:pt x="1150" y="1299"/>
                  </a:lnTo>
                  <a:lnTo>
                    <a:pt x="1150" y="1301"/>
                  </a:lnTo>
                  <a:lnTo>
                    <a:pt x="1150" y="1305"/>
                  </a:lnTo>
                  <a:lnTo>
                    <a:pt x="1151" y="1306"/>
                  </a:lnTo>
                  <a:lnTo>
                    <a:pt x="1152" y="1306"/>
                  </a:lnTo>
                  <a:lnTo>
                    <a:pt x="1153" y="1307"/>
                  </a:lnTo>
                  <a:lnTo>
                    <a:pt x="1153" y="1308"/>
                  </a:lnTo>
                  <a:lnTo>
                    <a:pt x="1153" y="1308"/>
                  </a:lnTo>
                  <a:lnTo>
                    <a:pt x="1152" y="1309"/>
                  </a:lnTo>
                  <a:lnTo>
                    <a:pt x="1152" y="1311"/>
                  </a:lnTo>
                  <a:lnTo>
                    <a:pt x="1153" y="1316"/>
                  </a:lnTo>
                  <a:lnTo>
                    <a:pt x="1153" y="1317"/>
                  </a:lnTo>
                  <a:lnTo>
                    <a:pt x="1152" y="1318"/>
                  </a:lnTo>
                  <a:lnTo>
                    <a:pt x="1152" y="1319"/>
                  </a:lnTo>
                  <a:lnTo>
                    <a:pt x="1153" y="1319"/>
                  </a:lnTo>
                  <a:lnTo>
                    <a:pt x="1154" y="1321"/>
                  </a:lnTo>
                  <a:lnTo>
                    <a:pt x="1154" y="1322"/>
                  </a:lnTo>
                  <a:lnTo>
                    <a:pt x="1153" y="1324"/>
                  </a:lnTo>
                  <a:lnTo>
                    <a:pt x="1153" y="1325"/>
                  </a:lnTo>
                  <a:lnTo>
                    <a:pt x="1154" y="1327"/>
                  </a:lnTo>
                  <a:lnTo>
                    <a:pt x="1154" y="1328"/>
                  </a:lnTo>
                  <a:lnTo>
                    <a:pt x="1154" y="1328"/>
                  </a:lnTo>
                  <a:lnTo>
                    <a:pt x="1154" y="1329"/>
                  </a:lnTo>
                  <a:lnTo>
                    <a:pt x="1154" y="1331"/>
                  </a:lnTo>
                  <a:lnTo>
                    <a:pt x="1153" y="1332"/>
                  </a:lnTo>
                  <a:lnTo>
                    <a:pt x="1152" y="1334"/>
                  </a:lnTo>
                  <a:lnTo>
                    <a:pt x="1152" y="1341"/>
                  </a:lnTo>
                  <a:lnTo>
                    <a:pt x="1152" y="1341"/>
                  </a:lnTo>
                  <a:lnTo>
                    <a:pt x="1152" y="1342"/>
                  </a:lnTo>
                  <a:lnTo>
                    <a:pt x="1151" y="1343"/>
                  </a:lnTo>
                  <a:lnTo>
                    <a:pt x="1149" y="1346"/>
                  </a:lnTo>
                  <a:lnTo>
                    <a:pt x="1148" y="1347"/>
                  </a:lnTo>
                  <a:lnTo>
                    <a:pt x="1148" y="1348"/>
                  </a:lnTo>
                  <a:lnTo>
                    <a:pt x="1148" y="1348"/>
                  </a:lnTo>
                  <a:lnTo>
                    <a:pt x="1148" y="1349"/>
                  </a:lnTo>
                  <a:lnTo>
                    <a:pt x="1149" y="1349"/>
                  </a:lnTo>
                  <a:lnTo>
                    <a:pt x="1150" y="1349"/>
                  </a:lnTo>
                  <a:lnTo>
                    <a:pt x="1151" y="1352"/>
                  </a:lnTo>
                  <a:lnTo>
                    <a:pt x="1151" y="1353"/>
                  </a:lnTo>
                  <a:lnTo>
                    <a:pt x="1151" y="1354"/>
                  </a:lnTo>
                  <a:lnTo>
                    <a:pt x="1150" y="1354"/>
                  </a:lnTo>
                  <a:lnTo>
                    <a:pt x="1150" y="1355"/>
                  </a:lnTo>
                  <a:lnTo>
                    <a:pt x="1150" y="1356"/>
                  </a:lnTo>
                  <a:lnTo>
                    <a:pt x="1148" y="1357"/>
                  </a:lnTo>
                  <a:lnTo>
                    <a:pt x="1147" y="1357"/>
                  </a:lnTo>
                  <a:lnTo>
                    <a:pt x="1147" y="1355"/>
                  </a:lnTo>
                  <a:lnTo>
                    <a:pt x="1146" y="1355"/>
                  </a:lnTo>
                  <a:lnTo>
                    <a:pt x="1145" y="1355"/>
                  </a:lnTo>
                  <a:lnTo>
                    <a:pt x="1144" y="1356"/>
                  </a:lnTo>
                  <a:lnTo>
                    <a:pt x="1144" y="1357"/>
                  </a:lnTo>
                  <a:lnTo>
                    <a:pt x="1144" y="1358"/>
                  </a:lnTo>
                  <a:lnTo>
                    <a:pt x="1144" y="1358"/>
                  </a:lnTo>
                  <a:lnTo>
                    <a:pt x="1145" y="1360"/>
                  </a:lnTo>
                  <a:lnTo>
                    <a:pt x="1146" y="1361"/>
                  </a:lnTo>
                  <a:lnTo>
                    <a:pt x="1146" y="1362"/>
                  </a:lnTo>
                  <a:lnTo>
                    <a:pt x="1146" y="1363"/>
                  </a:lnTo>
                  <a:lnTo>
                    <a:pt x="1146" y="1363"/>
                  </a:lnTo>
                  <a:lnTo>
                    <a:pt x="1147" y="1363"/>
                  </a:lnTo>
                  <a:lnTo>
                    <a:pt x="1147" y="1363"/>
                  </a:lnTo>
                  <a:lnTo>
                    <a:pt x="1149" y="1365"/>
                  </a:lnTo>
                  <a:lnTo>
                    <a:pt x="1149" y="1367"/>
                  </a:lnTo>
                  <a:lnTo>
                    <a:pt x="1150" y="1367"/>
                  </a:lnTo>
                  <a:lnTo>
                    <a:pt x="1151" y="1367"/>
                  </a:lnTo>
                  <a:lnTo>
                    <a:pt x="1151" y="1368"/>
                  </a:lnTo>
                  <a:lnTo>
                    <a:pt x="1151" y="1368"/>
                  </a:lnTo>
                  <a:lnTo>
                    <a:pt x="1150" y="1369"/>
                  </a:lnTo>
                  <a:lnTo>
                    <a:pt x="1147" y="1371"/>
                  </a:lnTo>
                  <a:lnTo>
                    <a:pt x="1146" y="1372"/>
                  </a:lnTo>
                  <a:lnTo>
                    <a:pt x="1146" y="1371"/>
                  </a:lnTo>
                  <a:lnTo>
                    <a:pt x="1145" y="1371"/>
                  </a:lnTo>
                  <a:lnTo>
                    <a:pt x="1144" y="1370"/>
                  </a:lnTo>
                  <a:lnTo>
                    <a:pt x="1144" y="1370"/>
                  </a:lnTo>
                  <a:lnTo>
                    <a:pt x="1143" y="1370"/>
                  </a:lnTo>
                  <a:lnTo>
                    <a:pt x="1141" y="1371"/>
                  </a:lnTo>
                  <a:lnTo>
                    <a:pt x="1141" y="1372"/>
                  </a:lnTo>
                  <a:lnTo>
                    <a:pt x="1140" y="1373"/>
                  </a:lnTo>
                  <a:lnTo>
                    <a:pt x="1139" y="1375"/>
                  </a:lnTo>
                  <a:lnTo>
                    <a:pt x="1139" y="1376"/>
                  </a:lnTo>
                  <a:lnTo>
                    <a:pt x="1138" y="1376"/>
                  </a:lnTo>
                  <a:lnTo>
                    <a:pt x="1138" y="1377"/>
                  </a:lnTo>
                  <a:lnTo>
                    <a:pt x="1138" y="1378"/>
                  </a:lnTo>
                  <a:lnTo>
                    <a:pt x="1136" y="1380"/>
                  </a:lnTo>
                  <a:lnTo>
                    <a:pt x="1135" y="1383"/>
                  </a:lnTo>
                  <a:lnTo>
                    <a:pt x="1135" y="1384"/>
                  </a:lnTo>
                  <a:lnTo>
                    <a:pt x="1134" y="1384"/>
                  </a:lnTo>
                  <a:lnTo>
                    <a:pt x="1134" y="1385"/>
                  </a:lnTo>
                  <a:lnTo>
                    <a:pt x="1133" y="1385"/>
                  </a:lnTo>
                  <a:lnTo>
                    <a:pt x="1132" y="1385"/>
                  </a:lnTo>
                  <a:lnTo>
                    <a:pt x="1130" y="1384"/>
                  </a:lnTo>
                  <a:lnTo>
                    <a:pt x="1130" y="1383"/>
                  </a:lnTo>
                  <a:lnTo>
                    <a:pt x="1125" y="1382"/>
                  </a:lnTo>
                  <a:lnTo>
                    <a:pt x="1125" y="1383"/>
                  </a:lnTo>
                  <a:lnTo>
                    <a:pt x="1125" y="1385"/>
                  </a:lnTo>
                  <a:lnTo>
                    <a:pt x="1124" y="1385"/>
                  </a:lnTo>
                  <a:lnTo>
                    <a:pt x="1124" y="1386"/>
                  </a:lnTo>
                  <a:lnTo>
                    <a:pt x="1124" y="1387"/>
                  </a:lnTo>
                  <a:lnTo>
                    <a:pt x="1124" y="1388"/>
                  </a:lnTo>
                  <a:lnTo>
                    <a:pt x="1124" y="1388"/>
                  </a:lnTo>
                  <a:lnTo>
                    <a:pt x="1124" y="1389"/>
                  </a:lnTo>
                  <a:lnTo>
                    <a:pt x="1124" y="1391"/>
                  </a:lnTo>
                  <a:lnTo>
                    <a:pt x="1124" y="1392"/>
                  </a:lnTo>
                  <a:lnTo>
                    <a:pt x="1124" y="1393"/>
                  </a:lnTo>
                  <a:lnTo>
                    <a:pt x="1124" y="1393"/>
                  </a:lnTo>
                  <a:lnTo>
                    <a:pt x="1123" y="1393"/>
                  </a:lnTo>
                  <a:lnTo>
                    <a:pt x="1123" y="1395"/>
                  </a:lnTo>
                  <a:lnTo>
                    <a:pt x="1122" y="1397"/>
                  </a:lnTo>
                  <a:lnTo>
                    <a:pt x="1121" y="1398"/>
                  </a:lnTo>
                  <a:lnTo>
                    <a:pt x="1119" y="1398"/>
                  </a:lnTo>
                  <a:lnTo>
                    <a:pt x="1118" y="1399"/>
                  </a:lnTo>
                  <a:lnTo>
                    <a:pt x="1116" y="1402"/>
                  </a:lnTo>
                  <a:lnTo>
                    <a:pt x="1115" y="1402"/>
                  </a:lnTo>
                  <a:lnTo>
                    <a:pt x="1114" y="1402"/>
                  </a:lnTo>
                  <a:lnTo>
                    <a:pt x="1114" y="1401"/>
                  </a:lnTo>
                  <a:lnTo>
                    <a:pt x="1113" y="1400"/>
                  </a:lnTo>
                  <a:lnTo>
                    <a:pt x="1111" y="1399"/>
                  </a:lnTo>
                  <a:lnTo>
                    <a:pt x="1110" y="1401"/>
                  </a:lnTo>
                  <a:lnTo>
                    <a:pt x="1109" y="1405"/>
                  </a:lnTo>
                  <a:lnTo>
                    <a:pt x="1107" y="1407"/>
                  </a:lnTo>
                  <a:lnTo>
                    <a:pt x="1107" y="1408"/>
                  </a:lnTo>
                  <a:lnTo>
                    <a:pt x="1106" y="1408"/>
                  </a:lnTo>
                  <a:lnTo>
                    <a:pt x="1105" y="1408"/>
                  </a:lnTo>
                  <a:lnTo>
                    <a:pt x="1105" y="1409"/>
                  </a:lnTo>
                  <a:lnTo>
                    <a:pt x="1105" y="1411"/>
                  </a:lnTo>
                  <a:lnTo>
                    <a:pt x="1105" y="1415"/>
                  </a:lnTo>
                  <a:lnTo>
                    <a:pt x="1105" y="1417"/>
                  </a:lnTo>
                  <a:lnTo>
                    <a:pt x="1106" y="1418"/>
                  </a:lnTo>
                  <a:lnTo>
                    <a:pt x="1108" y="1419"/>
                  </a:lnTo>
                  <a:lnTo>
                    <a:pt x="1108" y="1420"/>
                  </a:lnTo>
                  <a:lnTo>
                    <a:pt x="1108" y="1421"/>
                  </a:lnTo>
                  <a:lnTo>
                    <a:pt x="1107" y="1421"/>
                  </a:lnTo>
                  <a:lnTo>
                    <a:pt x="1106" y="1421"/>
                  </a:lnTo>
                  <a:lnTo>
                    <a:pt x="1104" y="1421"/>
                  </a:lnTo>
                  <a:lnTo>
                    <a:pt x="1104" y="1421"/>
                  </a:lnTo>
                  <a:lnTo>
                    <a:pt x="1103" y="1422"/>
                  </a:lnTo>
                  <a:lnTo>
                    <a:pt x="1101" y="1424"/>
                  </a:lnTo>
                  <a:lnTo>
                    <a:pt x="1098" y="1426"/>
                  </a:lnTo>
                  <a:lnTo>
                    <a:pt x="1098" y="1427"/>
                  </a:lnTo>
                  <a:lnTo>
                    <a:pt x="1098" y="1433"/>
                  </a:lnTo>
                  <a:lnTo>
                    <a:pt x="1097" y="1440"/>
                  </a:lnTo>
                  <a:lnTo>
                    <a:pt x="1097" y="1441"/>
                  </a:lnTo>
                  <a:lnTo>
                    <a:pt x="1101" y="1441"/>
                  </a:lnTo>
                  <a:lnTo>
                    <a:pt x="1103" y="1441"/>
                  </a:lnTo>
                  <a:lnTo>
                    <a:pt x="1103" y="1441"/>
                  </a:lnTo>
                  <a:lnTo>
                    <a:pt x="1103" y="1442"/>
                  </a:lnTo>
                  <a:lnTo>
                    <a:pt x="1103" y="1443"/>
                  </a:lnTo>
                  <a:lnTo>
                    <a:pt x="1104" y="1444"/>
                  </a:lnTo>
                  <a:lnTo>
                    <a:pt x="1104" y="1444"/>
                  </a:lnTo>
                  <a:lnTo>
                    <a:pt x="1104" y="1445"/>
                  </a:lnTo>
                  <a:lnTo>
                    <a:pt x="1104" y="1446"/>
                  </a:lnTo>
                  <a:lnTo>
                    <a:pt x="1104" y="1447"/>
                  </a:lnTo>
                  <a:lnTo>
                    <a:pt x="1103" y="1447"/>
                  </a:lnTo>
                  <a:lnTo>
                    <a:pt x="1103" y="1447"/>
                  </a:lnTo>
                  <a:lnTo>
                    <a:pt x="1103" y="1448"/>
                  </a:lnTo>
                  <a:lnTo>
                    <a:pt x="1105" y="1449"/>
                  </a:lnTo>
                  <a:lnTo>
                    <a:pt x="1106" y="1450"/>
                  </a:lnTo>
                  <a:lnTo>
                    <a:pt x="1106" y="1451"/>
                  </a:lnTo>
                  <a:lnTo>
                    <a:pt x="1105" y="1451"/>
                  </a:lnTo>
                  <a:lnTo>
                    <a:pt x="1105" y="1452"/>
                  </a:lnTo>
                  <a:lnTo>
                    <a:pt x="1105" y="1453"/>
                  </a:lnTo>
                  <a:lnTo>
                    <a:pt x="1106" y="1454"/>
                  </a:lnTo>
                  <a:lnTo>
                    <a:pt x="1106" y="1456"/>
                  </a:lnTo>
                  <a:lnTo>
                    <a:pt x="1105" y="1457"/>
                  </a:lnTo>
                  <a:lnTo>
                    <a:pt x="1097" y="1466"/>
                  </a:lnTo>
                  <a:lnTo>
                    <a:pt x="1098" y="1467"/>
                  </a:lnTo>
                  <a:lnTo>
                    <a:pt x="1100" y="1467"/>
                  </a:lnTo>
                  <a:lnTo>
                    <a:pt x="1102" y="1469"/>
                  </a:lnTo>
                  <a:lnTo>
                    <a:pt x="1102" y="1470"/>
                  </a:lnTo>
                  <a:lnTo>
                    <a:pt x="1103" y="1471"/>
                  </a:lnTo>
                  <a:lnTo>
                    <a:pt x="1103" y="1470"/>
                  </a:lnTo>
                  <a:lnTo>
                    <a:pt x="1103" y="1470"/>
                  </a:lnTo>
                  <a:lnTo>
                    <a:pt x="1103" y="1469"/>
                  </a:lnTo>
                  <a:lnTo>
                    <a:pt x="1104" y="1469"/>
                  </a:lnTo>
                  <a:lnTo>
                    <a:pt x="1104" y="1469"/>
                  </a:lnTo>
                  <a:lnTo>
                    <a:pt x="1107" y="1467"/>
                  </a:lnTo>
                  <a:lnTo>
                    <a:pt x="1108" y="1466"/>
                  </a:lnTo>
                  <a:lnTo>
                    <a:pt x="1109" y="1466"/>
                  </a:lnTo>
                  <a:lnTo>
                    <a:pt x="1110" y="1466"/>
                  </a:lnTo>
                  <a:lnTo>
                    <a:pt x="1111" y="1466"/>
                  </a:lnTo>
                  <a:lnTo>
                    <a:pt x="1112" y="1465"/>
                  </a:lnTo>
                  <a:lnTo>
                    <a:pt x="1114" y="1462"/>
                  </a:lnTo>
                  <a:lnTo>
                    <a:pt x="1114" y="1462"/>
                  </a:lnTo>
                  <a:lnTo>
                    <a:pt x="1124" y="1457"/>
                  </a:lnTo>
                  <a:lnTo>
                    <a:pt x="1127" y="1457"/>
                  </a:lnTo>
                  <a:lnTo>
                    <a:pt x="1129" y="1457"/>
                  </a:lnTo>
                  <a:lnTo>
                    <a:pt x="1133" y="1457"/>
                  </a:lnTo>
                  <a:lnTo>
                    <a:pt x="1134" y="1457"/>
                  </a:lnTo>
                  <a:lnTo>
                    <a:pt x="1135" y="1457"/>
                  </a:lnTo>
                  <a:lnTo>
                    <a:pt x="1136" y="1457"/>
                  </a:lnTo>
                  <a:lnTo>
                    <a:pt x="1137" y="1457"/>
                  </a:lnTo>
                  <a:lnTo>
                    <a:pt x="1139" y="1457"/>
                  </a:lnTo>
                  <a:lnTo>
                    <a:pt x="1141" y="1457"/>
                  </a:lnTo>
                  <a:lnTo>
                    <a:pt x="1143" y="1457"/>
                  </a:lnTo>
                  <a:lnTo>
                    <a:pt x="1144" y="1458"/>
                  </a:lnTo>
                  <a:lnTo>
                    <a:pt x="1145" y="1458"/>
                  </a:lnTo>
                  <a:lnTo>
                    <a:pt x="1146" y="1459"/>
                  </a:lnTo>
                  <a:lnTo>
                    <a:pt x="1146" y="1458"/>
                  </a:lnTo>
                  <a:lnTo>
                    <a:pt x="1147" y="1458"/>
                  </a:lnTo>
                  <a:lnTo>
                    <a:pt x="1148" y="1457"/>
                  </a:lnTo>
                  <a:lnTo>
                    <a:pt x="1150" y="1457"/>
                  </a:lnTo>
                  <a:lnTo>
                    <a:pt x="1152" y="1457"/>
                  </a:lnTo>
                  <a:lnTo>
                    <a:pt x="1156" y="1457"/>
                  </a:lnTo>
                  <a:lnTo>
                    <a:pt x="1158" y="1456"/>
                  </a:lnTo>
                  <a:lnTo>
                    <a:pt x="1159" y="1456"/>
                  </a:lnTo>
                  <a:lnTo>
                    <a:pt x="1159" y="1457"/>
                  </a:lnTo>
                  <a:lnTo>
                    <a:pt x="1158" y="1458"/>
                  </a:lnTo>
                  <a:lnTo>
                    <a:pt x="1154" y="1462"/>
                  </a:lnTo>
                  <a:lnTo>
                    <a:pt x="1152" y="1464"/>
                  </a:lnTo>
                  <a:lnTo>
                    <a:pt x="1151" y="1464"/>
                  </a:lnTo>
                  <a:lnTo>
                    <a:pt x="1150" y="1465"/>
                  </a:lnTo>
                  <a:lnTo>
                    <a:pt x="1149" y="1465"/>
                  </a:lnTo>
                  <a:lnTo>
                    <a:pt x="1149" y="1466"/>
                  </a:lnTo>
                  <a:lnTo>
                    <a:pt x="1150" y="1467"/>
                  </a:lnTo>
                  <a:lnTo>
                    <a:pt x="1149" y="1468"/>
                  </a:lnTo>
                  <a:lnTo>
                    <a:pt x="1150" y="1472"/>
                  </a:lnTo>
                  <a:lnTo>
                    <a:pt x="1149" y="1472"/>
                  </a:lnTo>
                  <a:lnTo>
                    <a:pt x="1149" y="1473"/>
                  </a:lnTo>
                  <a:lnTo>
                    <a:pt x="1150" y="1473"/>
                  </a:lnTo>
                  <a:lnTo>
                    <a:pt x="1150" y="1474"/>
                  </a:lnTo>
                  <a:lnTo>
                    <a:pt x="1152" y="1474"/>
                  </a:lnTo>
                  <a:lnTo>
                    <a:pt x="1153" y="1474"/>
                  </a:lnTo>
                  <a:lnTo>
                    <a:pt x="1154" y="1474"/>
                  </a:lnTo>
                  <a:lnTo>
                    <a:pt x="1155" y="1475"/>
                  </a:lnTo>
                  <a:lnTo>
                    <a:pt x="1155" y="1476"/>
                  </a:lnTo>
                  <a:lnTo>
                    <a:pt x="1155" y="1478"/>
                  </a:lnTo>
                  <a:lnTo>
                    <a:pt x="1156" y="1479"/>
                  </a:lnTo>
                  <a:lnTo>
                    <a:pt x="1158" y="1482"/>
                  </a:lnTo>
                  <a:lnTo>
                    <a:pt x="1158" y="1483"/>
                  </a:lnTo>
                  <a:lnTo>
                    <a:pt x="1158" y="1484"/>
                  </a:lnTo>
                  <a:lnTo>
                    <a:pt x="1155" y="1486"/>
                  </a:lnTo>
                  <a:lnTo>
                    <a:pt x="1154" y="1487"/>
                  </a:lnTo>
                  <a:lnTo>
                    <a:pt x="1155" y="1489"/>
                  </a:lnTo>
                  <a:lnTo>
                    <a:pt x="1156" y="1489"/>
                  </a:lnTo>
                  <a:lnTo>
                    <a:pt x="1157" y="1489"/>
                  </a:lnTo>
                  <a:lnTo>
                    <a:pt x="1158" y="1489"/>
                  </a:lnTo>
                  <a:lnTo>
                    <a:pt x="1159" y="1490"/>
                  </a:lnTo>
                  <a:lnTo>
                    <a:pt x="1159" y="1491"/>
                  </a:lnTo>
                  <a:lnTo>
                    <a:pt x="1159" y="1491"/>
                  </a:lnTo>
                  <a:lnTo>
                    <a:pt x="1159" y="432"/>
                  </a:lnTo>
                  <a:lnTo>
                    <a:pt x="1149" y="430"/>
                  </a:lnTo>
                  <a:lnTo>
                    <a:pt x="1131" y="42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1FAE0E5C-3CD7-E2F9-968D-70120047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5122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79B7607A-92DC-69CD-13C4-C0E32237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273843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2" name="Freeform 58">
              <a:extLst>
                <a:ext uri="{FF2B5EF4-FFF2-40B4-BE49-F238E27FC236}">
                  <a16:creationId xmlns:a16="http://schemas.microsoft.com/office/drawing/2014/main" id="{7418DA2D-F12E-BE6C-0A93-E344A9988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606675"/>
              <a:ext cx="119062" cy="334962"/>
            </a:xfrm>
            <a:custGeom>
              <a:avLst/>
              <a:gdLst>
                <a:gd name="T0" fmla="*/ 35 w 75"/>
                <a:gd name="T1" fmla="*/ 198 h 211"/>
                <a:gd name="T2" fmla="*/ 38 w 75"/>
                <a:gd name="T3" fmla="*/ 184 h 211"/>
                <a:gd name="T4" fmla="*/ 40 w 75"/>
                <a:gd name="T5" fmla="*/ 171 h 211"/>
                <a:gd name="T6" fmla="*/ 42 w 75"/>
                <a:gd name="T7" fmla="*/ 164 h 211"/>
                <a:gd name="T8" fmla="*/ 44 w 75"/>
                <a:gd name="T9" fmla="*/ 151 h 211"/>
                <a:gd name="T10" fmla="*/ 49 w 75"/>
                <a:gd name="T11" fmla="*/ 140 h 211"/>
                <a:gd name="T12" fmla="*/ 51 w 75"/>
                <a:gd name="T13" fmla="*/ 133 h 211"/>
                <a:gd name="T14" fmla="*/ 54 w 75"/>
                <a:gd name="T15" fmla="*/ 122 h 211"/>
                <a:gd name="T16" fmla="*/ 54 w 75"/>
                <a:gd name="T17" fmla="*/ 114 h 211"/>
                <a:gd name="T18" fmla="*/ 56 w 75"/>
                <a:gd name="T19" fmla="*/ 108 h 211"/>
                <a:gd name="T20" fmla="*/ 37 w 75"/>
                <a:gd name="T21" fmla="*/ 110 h 211"/>
                <a:gd name="T22" fmla="*/ 29 w 75"/>
                <a:gd name="T23" fmla="*/ 108 h 211"/>
                <a:gd name="T24" fmla="*/ 32 w 75"/>
                <a:gd name="T25" fmla="*/ 98 h 211"/>
                <a:gd name="T26" fmla="*/ 41 w 75"/>
                <a:gd name="T27" fmla="*/ 90 h 211"/>
                <a:gd name="T28" fmla="*/ 45 w 75"/>
                <a:gd name="T29" fmla="*/ 91 h 211"/>
                <a:gd name="T30" fmla="*/ 47 w 75"/>
                <a:gd name="T31" fmla="*/ 88 h 211"/>
                <a:gd name="T32" fmla="*/ 45 w 75"/>
                <a:gd name="T33" fmla="*/ 85 h 211"/>
                <a:gd name="T34" fmla="*/ 41 w 75"/>
                <a:gd name="T35" fmla="*/ 87 h 211"/>
                <a:gd name="T36" fmla="*/ 37 w 75"/>
                <a:gd name="T37" fmla="*/ 85 h 211"/>
                <a:gd name="T38" fmla="*/ 35 w 75"/>
                <a:gd name="T39" fmla="*/ 85 h 211"/>
                <a:gd name="T40" fmla="*/ 35 w 75"/>
                <a:gd name="T41" fmla="*/ 79 h 211"/>
                <a:gd name="T42" fmla="*/ 34 w 75"/>
                <a:gd name="T43" fmla="*/ 71 h 211"/>
                <a:gd name="T44" fmla="*/ 35 w 75"/>
                <a:gd name="T45" fmla="*/ 65 h 211"/>
                <a:gd name="T46" fmla="*/ 34 w 75"/>
                <a:gd name="T47" fmla="*/ 59 h 211"/>
                <a:gd name="T48" fmla="*/ 38 w 75"/>
                <a:gd name="T49" fmla="*/ 51 h 211"/>
                <a:gd name="T50" fmla="*/ 45 w 75"/>
                <a:gd name="T51" fmla="*/ 47 h 211"/>
                <a:gd name="T52" fmla="*/ 52 w 75"/>
                <a:gd name="T53" fmla="*/ 49 h 211"/>
                <a:gd name="T54" fmla="*/ 57 w 75"/>
                <a:gd name="T55" fmla="*/ 55 h 211"/>
                <a:gd name="T56" fmla="*/ 60 w 75"/>
                <a:gd name="T57" fmla="*/ 52 h 211"/>
                <a:gd name="T58" fmla="*/ 61 w 75"/>
                <a:gd name="T59" fmla="*/ 49 h 211"/>
                <a:gd name="T60" fmla="*/ 61 w 75"/>
                <a:gd name="T61" fmla="*/ 46 h 211"/>
                <a:gd name="T62" fmla="*/ 60 w 75"/>
                <a:gd name="T63" fmla="*/ 43 h 211"/>
                <a:gd name="T64" fmla="*/ 65 w 75"/>
                <a:gd name="T65" fmla="*/ 39 h 211"/>
                <a:gd name="T66" fmla="*/ 71 w 75"/>
                <a:gd name="T67" fmla="*/ 35 h 211"/>
                <a:gd name="T68" fmla="*/ 74 w 75"/>
                <a:gd name="T69" fmla="*/ 26 h 211"/>
                <a:gd name="T70" fmla="*/ 71 w 75"/>
                <a:gd name="T71" fmla="*/ 17 h 211"/>
                <a:gd name="T72" fmla="*/ 71 w 75"/>
                <a:gd name="T73" fmla="*/ 9 h 211"/>
                <a:gd name="T74" fmla="*/ 71 w 75"/>
                <a:gd name="T75" fmla="*/ 2 h 211"/>
                <a:gd name="T76" fmla="*/ 69 w 75"/>
                <a:gd name="T77" fmla="*/ 4 h 211"/>
                <a:gd name="T78" fmla="*/ 64 w 75"/>
                <a:gd name="T79" fmla="*/ 7 h 211"/>
                <a:gd name="T80" fmla="*/ 61 w 75"/>
                <a:gd name="T81" fmla="*/ 9 h 211"/>
                <a:gd name="T82" fmla="*/ 59 w 75"/>
                <a:gd name="T83" fmla="*/ 13 h 211"/>
                <a:gd name="T84" fmla="*/ 53 w 75"/>
                <a:gd name="T85" fmla="*/ 19 h 211"/>
                <a:gd name="T86" fmla="*/ 49 w 75"/>
                <a:gd name="T87" fmla="*/ 17 h 211"/>
                <a:gd name="T88" fmla="*/ 40 w 75"/>
                <a:gd name="T89" fmla="*/ 18 h 211"/>
                <a:gd name="T90" fmla="*/ 38 w 75"/>
                <a:gd name="T91" fmla="*/ 25 h 211"/>
                <a:gd name="T92" fmla="*/ 35 w 75"/>
                <a:gd name="T93" fmla="*/ 32 h 211"/>
                <a:gd name="T94" fmla="*/ 31 w 75"/>
                <a:gd name="T95" fmla="*/ 38 h 211"/>
                <a:gd name="T96" fmla="*/ 29 w 75"/>
                <a:gd name="T97" fmla="*/ 53 h 211"/>
                <a:gd name="T98" fmla="*/ 20 w 75"/>
                <a:gd name="T99" fmla="*/ 81 h 211"/>
                <a:gd name="T100" fmla="*/ 10 w 75"/>
                <a:gd name="T101" fmla="*/ 99 h 211"/>
                <a:gd name="T102" fmla="*/ 6 w 75"/>
                <a:gd name="T103" fmla="*/ 108 h 211"/>
                <a:gd name="T104" fmla="*/ 1 w 75"/>
                <a:gd name="T105" fmla="*/ 118 h 211"/>
                <a:gd name="T106" fmla="*/ 8 w 75"/>
                <a:gd name="T107" fmla="*/ 141 h 211"/>
                <a:gd name="T108" fmla="*/ 13 w 75"/>
                <a:gd name="T109" fmla="*/ 158 h 211"/>
                <a:gd name="T110" fmla="*/ 18 w 75"/>
                <a:gd name="T111" fmla="*/ 170 h 211"/>
                <a:gd name="T112" fmla="*/ 25 w 75"/>
                <a:gd name="T113" fmla="*/ 193 h 211"/>
                <a:gd name="T114" fmla="*/ 30 w 75"/>
                <a:gd name="T115" fmla="*/ 211 h 211"/>
                <a:gd name="T116" fmla="*/ 32 w 75"/>
                <a:gd name="T117" fmla="*/ 2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211">
                  <a:moveTo>
                    <a:pt x="32" y="206"/>
                  </a:moveTo>
                  <a:lnTo>
                    <a:pt x="33" y="204"/>
                  </a:lnTo>
                  <a:lnTo>
                    <a:pt x="33" y="203"/>
                  </a:lnTo>
                  <a:lnTo>
                    <a:pt x="34" y="202"/>
                  </a:lnTo>
                  <a:lnTo>
                    <a:pt x="34" y="198"/>
                  </a:lnTo>
                  <a:lnTo>
                    <a:pt x="35" y="198"/>
                  </a:lnTo>
                  <a:lnTo>
                    <a:pt x="37" y="192"/>
                  </a:lnTo>
                  <a:lnTo>
                    <a:pt x="37" y="191"/>
                  </a:lnTo>
                  <a:lnTo>
                    <a:pt x="37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38" y="184"/>
                  </a:lnTo>
                  <a:lnTo>
                    <a:pt x="39" y="182"/>
                  </a:lnTo>
                  <a:lnTo>
                    <a:pt x="40" y="178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0"/>
                  </a:lnTo>
                  <a:lnTo>
                    <a:pt x="41" y="168"/>
                  </a:lnTo>
                  <a:lnTo>
                    <a:pt x="41" y="167"/>
                  </a:lnTo>
                  <a:lnTo>
                    <a:pt x="42" y="166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2" y="158"/>
                  </a:lnTo>
                  <a:lnTo>
                    <a:pt x="42" y="158"/>
                  </a:lnTo>
                  <a:lnTo>
                    <a:pt x="44" y="151"/>
                  </a:lnTo>
                  <a:lnTo>
                    <a:pt x="47" y="146"/>
                  </a:lnTo>
                  <a:lnTo>
                    <a:pt x="48" y="144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9" y="141"/>
                  </a:lnTo>
                  <a:lnTo>
                    <a:pt x="49" y="140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50" y="134"/>
                  </a:lnTo>
                  <a:lnTo>
                    <a:pt x="51" y="133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29"/>
                  </a:lnTo>
                  <a:lnTo>
                    <a:pt x="55" y="125"/>
                  </a:lnTo>
                  <a:lnTo>
                    <a:pt x="55" y="124"/>
                  </a:lnTo>
                  <a:lnTo>
                    <a:pt x="54" y="122"/>
                  </a:lnTo>
                  <a:lnTo>
                    <a:pt x="54" y="120"/>
                  </a:lnTo>
                  <a:lnTo>
                    <a:pt x="53" y="119"/>
                  </a:lnTo>
                  <a:lnTo>
                    <a:pt x="53" y="118"/>
                  </a:lnTo>
                  <a:lnTo>
                    <a:pt x="52" y="117"/>
                  </a:lnTo>
                  <a:lnTo>
                    <a:pt x="53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3" y="112"/>
                  </a:lnTo>
                  <a:lnTo>
                    <a:pt x="54" y="110"/>
                  </a:lnTo>
                  <a:lnTo>
                    <a:pt x="55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5"/>
                  </a:lnTo>
                  <a:lnTo>
                    <a:pt x="49" y="106"/>
                  </a:lnTo>
                  <a:lnTo>
                    <a:pt x="45" y="109"/>
                  </a:lnTo>
                  <a:lnTo>
                    <a:pt x="42" y="110"/>
                  </a:lnTo>
                  <a:lnTo>
                    <a:pt x="37" y="110"/>
                  </a:lnTo>
                  <a:lnTo>
                    <a:pt x="33" y="111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2" y="98"/>
                  </a:lnTo>
                  <a:lnTo>
                    <a:pt x="33" y="97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1" y="90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5"/>
                  </a:lnTo>
                  <a:lnTo>
                    <a:pt x="45" y="86"/>
                  </a:lnTo>
                  <a:lnTo>
                    <a:pt x="45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6" y="86"/>
                  </a:lnTo>
                  <a:lnTo>
                    <a:pt x="35" y="87"/>
                  </a:lnTo>
                  <a:lnTo>
                    <a:pt x="33" y="86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6" y="85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5" y="79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2" y="66"/>
                  </a:lnTo>
                  <a:lnTo>
                    <a:pt x="32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3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40" y="49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51" y="48"/>
                  </a:lnTo>
                  <a:lnTo>
                    <a:pt x="52" y="49"/>
                  </a:lnTo>
                  <a:lnTo>
                    <a:pt x="53" y="51"/>
                  </a:lnTo>
                  <a:lnTo>
                    <a:pt x="53" y="53"/>
                  </a:lnTo>
                  <a:lnTo>
                    <a:pt x="53" y="54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60" y="56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1" y="41"/>
                  </a:lnTo>
                  <a:lnTo>
                    <a:pt x="62" y="40"/>
                  </a:lnTo>
                  <a:lnTo>
                    <a:pt x="63" y="40"/>
                  </a:lnTo>
                  <a:lnTo>
                    <a:pt x="64" y="40"/>
                  </a:lnTo>
                  <a:lnTo>
                    <a:pt x="65" y="39"/>
                  </a:lnTo>
                  <a:lnTo>
                    <a:pt x="67" y="38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1" y="35"/>
                  </a:lnTo>
                  <a:lnTo>
                    <a:pt x="72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4" y="22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0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9"/>
                  </a:lnTo>
                  <a:lnTo>
                    <a:pt x="60" y="7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1" y="38"/>
                  </a:lnTo>
                  <a:lnTo>
                    <a:pt x="30" y="4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29" y="53"/>
                  </a:lnTo>
                  <a:lnTo>
                    <a:pt x="28" y="6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3" y="74"/>
                  </a:lnTo>
                  <a:lnTo>
                    <a:pt x="21" y="79"/>
                  </a:lnTo>
                  <a:lnTo>
                    <a:pt x="20" y="81"/>
                  </a:lnTo>
                  <a:lnTo>
                    <a:pt x="20" y="84"/>
                  </a:lnTo>
                  <a:lnTo>
                    <a:pt x="17" y="88"/>
                  </a:lnTo>
                  <a:lnTo>
                    <a:pt x="17" y="89"/>
                  </a:lnTo>
                  <a:lnTo>
                    <a:pt x="12" y="97"/>
                  </a:lnTo>
                  <a:lnTo>
                    <a:pt x="11" y="98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4" y="101"/>
                  </a:lnTo>
                  <a:lnTo>
                    <a:pt x="13" y="103"/>
                  </a:lnTo>
                  <a:lnTo>
                    <a:pt x="11" y="104"/>
                  </a:lnTo>
                  <a:lnTo>
                    <a:pt x="10" y="105"/>
                  </a:lnTo>
                  <a:lnTo>
                    <a:pt x="6" y="108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6" y="114"/>
                  </a:lnTo>
                  <a:lnTo>
                    <a:pt x="5" y="115"/>
                  </a:lnTo>
                  <a:lnTo>
                    <a:pt x="4" y="117"/>
                  </a:lnTo>
                  <a:lnTo>
                    <a:pt x="1" y="118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3" y="127"/>
                  </a:lnTo>
                  <a:lnTo>
                    <a:pt x="4" y="130"/>
                  </a:lnTo>
                  <a:lnTo>
                    <a:pt x="6" y="135"/>
                  </a:lnTo>
                  <a:lnTo>
                    <a:pt x="8" y="141"/>
                  </a:lnTo>
                  <a:lnTo>
                    <a:pt x="10" y="149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2" y="156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2" y="161"/>
                  </a:lnTo>
                  <a:lnTo>
                    <a:pt x="13" y="162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18" y="170"/>
                  </a:lnTo>
                  <a:lnTo>
                    <a:pt x="20" y="178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4"/>
                  </a:lnTo>
                  <a:lnTo>
                    <a:pt x="23" y="187"/>
                  </a:lnTo>
                  <a:lnTo>
                    <a:pt x="25" y="193"/>
                  </a:lnTo>
                  <a:lnTo>
                    <a:pt x="27" y="197"/>
                  </a:lnTo>
                  <a:lnTo>
                    <a:pt x="28" y="203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9" y="210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1" y="209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2" y="20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3" name="Freeform 59">
              <a:extLst>
                <a:ext uri="{FF2B5EF4-FFF2-40B4-BE49-F238E27FC236}">
                  <a16:creationId xmlns:a16="http://schemas.microsoft.com/office/drawing/2014/main" id="{4129A4B0-632F-8A3B-398A-9B70130C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538" y="2763838"/>
              <a:ext cx="25400" cy="31750"/>
            </a:xfrm>
            <a:custGeom>
              <a:avLst/>
              <a:gdLst>
                <a:gd name="T0" fmla="*/ 2 w 16"/>
                <a:gd name="T1" fmla="*/ 18 h 20"/>
                <a:gd name="T2" fmla="*/ 2 w 16"/>
                <a:gd name="T3" fmla="*/ 20 h 20"/>
                <a:gd name="T4" fmla="*/ 3 w 16"/>
                <a:gd name="T5" fmla="*/ 19 h 20"/>
                <a:gd name="T6" fmla="*/ 6 w 16"/>
                <a:gd name="T7" fmla="*/ 18 h 20"/>
                <a:gd name="T8" fmla="*/ 7 w 16"/>
                <a:gd name="T9" fmla="*/ 16 h 20"/>
                <a:gd name="T10" fmla="*/ 8 w 16"/>
                <a:gd name="T11" fmla="*/ 15 h 20"/>
                <a:gd name="T12" fmla="*/ 7 w 16"/>
                <a:gd name="T13" fmla="*/ 13 h 20"/>
                <a:gd name="T14" fmla="*/ 7 w 16"/>
                <a:gd name="T15" fmla="*/ 12 h 20"/>
                <a:gd name="T16" fmla="*/ 8 w 16"/>
                <a:gd name="T17" fmla="*/ 9 h 20"/>
                <a:gd name="T18" fmla="*/ 12 w 16"/>
                <a:gd name="T19" fmla="*/ 6 h 20"/>
                <a:gd name="T20" fmla="*/ 13 w 16"/>
                <a:gd name="T21" fmla="*/ 5 h 20"/>
                <a:gd name="T22" fmla="*/ 15 w 16"/>
                <a:gd name="T23" fmla="*/ 4 h 20"/>
                <a:gd name="T24" fmla="*/ 16 w 16"/>
                <a:gd name="T25" fmla="*/ 2 h 20"/>
                <a:gd name="T26" fmla="*/ 14 w 16"/>
                <a:gd name="T27" fmla="*/ 1 h 20"/>
                <a:gd name="T28" fmla="*/ 12 w 16"/>
                <a:gd name="T29" fmla="*/ 0 h 20"/>
                <a:gd name="T30" fmla="*/ 11 w 16"/>
                <a:gd name="T31" fmla="*/ 3 h 20"/>
                <a:gd name="T32" fmla="*/ 8 w 16"/>
                <a:gd name="T33" fmla="*/ 7 h 20"/>
                <a:gd name="T34" fmla="*/ 7 w 16"/>
                <a:gd name="T35" fmla="*/ 9 h 20"/>
                <a:gd name="T36" fmla="*/ 5 w 16"/>
                <a:gd name="T37" fmla="*/ 9 h 20"/>
                <a:gd name="T38" fmla="*/ 4 w 16"/>
                <a:gd name="T39" fmla="*/ 10 h 20"/>
                <a:gd name="T40" fmla="*/ 2 w 16"/>
                <a:gd name="T41" fmla="*/ 13 h 20"/>
                <a:gd name="T42" fmla="*/ 2 w 16"/>
                <a:gd name="T43" fmla="*/ 14 h 20"/>
                <a:gd name="T44" fmla="*/ 0 w 16"/>
                <a:gd name="T45" fmla="*/ 14 h 20"/>
                <a:gd name="T46" fmla="*/ 2 w 16"/>
                <a:gd name="T47" fmla="*/ 17 h 20"/>
                <a:gd name="T48" fmla="*/ 2 w 16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20">
                  <a:moveTo>
                    <a:pt x="2" y="18"/>
                  </a:moveTo>
                  <a:lnTo>
                    <a:pt x="2" y="20"/>
                  </a:lnTo>
                  <a:lnTo>
                    <a:pt x="3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5" name="Freeform 60">
              <a:extLst>
                <a:ext uri="{FF2B5EF4-FFF2-40B4-BE49-F238E27FC236}">
                  <a16:creationId xmlns:a16="http://schemas.microsoft.com/office/drawing/2014/main" id="{82C817C4-604B-0679-8635-C6F9967CCB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750" y="2681288"/>
              <a:ext cx="50800" cy="101600"/>
            </a:xfrm>
            <a:custGeom>
              <a:avLst/>
              <a:gdLst>
                <a:gd name="T0" fmla="*/ 24 w 32"/>
                <a:gd name="T1" fmla="*/ 7 h 64"/>
                <a:gd name="T2" fmla="*/ 23 w 32"/>
                <a:gd name="T3" fmla="*/ 2 h 64"/>
                <a:gd name="T4" fmla="*/ 19 w 32"/>
                <a:gd name="T5" fmla="*/ 1 h 64"/>
                <a:gd name="T6" fmla="*/ 16 w 32"/>
                <a:gd name="T7" fmla="*/ 0 h 64"/>
                <a:gd name="T8" fmla="*/ 12 w 32"/>
                <a:gd name="T9" fmla="*/ 1 h 64"/>
                <a:gd name="T10" fmla="*/ 9 w 32"/>
                <a:gd name="T11" fmla="*/ 4 h 64"/>
                <a:gd name="T12" fmla="*/ 7 w 32"/>
                <a:gd name="T13" fmla="*/ 10 h 64"/>
                <a:gd name="T14" fmla="*/ 5 w 32"/>
                <a:gd name="T15" fmla="*/ 12 h 64"/>
                <a:gd name="T16" fmla="*/ 6 w 32"/>
                <a:gd name="T17" fmla="*/ 15 h 64"/>
                <a:gd name="T18" fmla="*/ 6 w 32"/>
                <a:gd name="T19" fmla="*/ 18 h 64"/>
                <a:gd name="T20" fmla="*/ 4 w 32"/>
                <a:gd name="T21" fmla="*/ 20 h 64"/>
                <a:gd name="T22" fmla="*/ 5 w 32"/>
                <a:gd name="T23" fmla="*/ 24 h 64"/>
                <a:gd name="T24" fmla="*/ 5 w 32"/>
                <a:gd name="T25" fmla="*/ 30 h 64"/>
                <a:gd name="T26" fmla="*/ 6 w 32"/>
                <a:gd name="T27" fmla="*/ 32 h 64"/>
                <a:gd name="T28" fmla="*/ 7 w 32"/>
                <a:gd name="T29" fmla="*/ 34 h 64"/>
                <a:gd name="T30" fmla="*/ 6 w 32"/>
                <a:gd name="T31" fmla="*/ 38 h 64"/>
                <a:gd name="T32" fmla="*/ 4 w 32"/>
                <a:gd name="T33" fmla="*/ 39 h 64"/>
                <a:gd name="T34" fmla="*/ 8 w 32"/>
                <a:gd name="T35" fmla="*/ 38 h 64"/>
                <a:gd name="T36" fmla="*/ 11 w 32"/>
                <a:gd name="T37" fmla="*/ 39 h 64"/>
                <a:gd name="T38" fmla="*/ 12 w 32"/>
                <a:gd name="T39" fmla="*/ 40 h 64"/>
                <a:gd name="T40" fmla="*/ 15 w 32"/>
                <a:gd name="T41" fmla="*/ 40 h 64"/>
                <a:gd name="T42" fmla="*/ 16 w 32"/>
                <a:gd name="T43" fmla="*/ 38 h 64"/>
                <a:gd name="T44" fmla="*/ 18 w 32"/>
                <a:gd name="T45" fmla="*/ 40 h 64"/>
                <a:gd name="T46" fmla="*/ 18 w 32"/>
                <a:gd name="T47" fmla="*/ 41 h 64"/>
                <a:gd name="T48" fmla="*/ 18 w 32"/>
                <a:gd name="T49" fmla="*/ 44 h 64"/>
                <a:gd name="T50" fmla="*/ 16 w 32"/>
                <a:gd name="T51" fmla="*/ 44 h 64"/>
                <a:gd name="T52" fmla="*/ 14 w 32"/>
                <a:gd name="T53" fmla="*/ 44 h 64"/>
                <a:gd name="T54" fmla="*/ 12 w 32"/>
                <a:gd name="T55" fmla="*/ 43 h 64"/>
                <a:gd name="T56" fmla="*/ 10 w 32"/>
                <a:gd name="T57" fmla="*/ 45 h 64"/>
                <a:gd name="T58" fmla="*/ 3 w 32"/>
                <a:gd name="T59" fmla="*/ 51 h 64"/>
                <a:gd name="T60" fmla="*/ 2 w 32"/>
                <a:gd name="T61" fmla="*/ 55 h 64"/>
                <a:gd name="T62" fmla="*/ 0 w 32"/>
                <a:gd name="T63" fmla="*/ 61 h 64"/>
                <a:gd name="T64" fmla="*/ 2 w 32"/>
                <a:gd name="T65" fmla="*/ 64 h 64"/>
                <a:gd name="T66" fmla="*/ 8 w 32"/>
                <a:gd name="T67" fmla="*/ 63 h 64"/>
                <a:gd name="T68" fmla="*/ 20 w 32"/>
                <a:gd name="T69" fmla="*/ 59 h 64"/>
                <a:gd name="T70" fmla="*/ 27 w 32"/>
                <a:gd name="T71" fmla="*/ 53 h 64"/>
                <a:gd name="T72" fmla="*/ 30 w 32"/>
                <a:gd name="T73" fmla="*/ 43 h 64"/>
                <a:gd name="T74" fmla="*/ 30 w 32"/>
                <a:gd name="T75" fmla="*/ 39 h 64"/>
                <a:gd name="T76" fmla="*/ 30 w 32"/>
                <a:gd name="T77" fmla="*/ 33 h 64"/>
                <a:gd name="T78" fmla="*/ 30 w 32"/>
                <a:gd name="T79" fmla="*/ 31 h 64"/>
                <a:gd name="T80" fmla="*/ 30 w 32"/>
                <a:gd name="T81" fmla="*/ 25 h 64"/>
                <a:gd name="T82" fmla="*/ 30 w 32"/>
                <a:gd name="T83" fmla="*/ 23 h 64"/>
                <a:gd name="T84" fmla="*/ 31 w 32"/>
                <a:gd name="T85" fmla="*/ 21 h 64"/>
                <a:gd name="T86" fmla="*/ 32 w 32"/>
                <a:gd name="T87" fmla="*/ 17 h 64"/>
                <a:gd name="T88" fmla="*/ 31 w 32"/>
                <a:gd name="T89" fmla="*/ 14 h 64"/>
                <a:gd name="T90" fmla="*/ 31 w 32"/>
                <a:gd name="T91" fmla="*/ 11 h 64"/>
                <a:gd name="T92" fmla="*/ 28 w 32"/>
                <a:gd name="T93" fmla="*/ 8 h 64"/>
                <a:gd name="T94" fmla="*/ 15 w 32"/>
                <a:gd name="T9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64">
                  <a:moveTo>
                    <a:pt x="27" y="8"/>
                  </a:moveTo>
                  <a:lnTo>
                    <a:pt x="25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9" y="47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6" y="62"/>
                  </a:lnTo>
                  <a:lnTo>
                    <a:pt x="20" y="59"/>
                  </a:lnTo>
                  <a:lnTo>
                    <a:pt x="23" y="58"/>
                  </a:lnTo>
                  <a:lnTo>
                    <a:pt x="27" y="57"/>
                  </a:lnTo>
                  <a:lnTo>
                    <a:pt x="27" y="53"/>
                  </a:lnTo>
                  <a:lnTo>
                    <a:pt x="28" y="49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1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2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8" y="8"/>
                  </a:lnTo>
                  <a:lnTo>
                    <a:pt x="27" y="8"/>
                  </a:lnTo>
                  <a:close/>
                  <a:moveTo>
                    <a:pt x="16" y="37"/>
                  </a:moveTo>
                  <a:lnTo>
                    <a:pt x="15" y="37"/>
                  </a:lnTo>
                  <a:lnTo>
                    <a:pt x="16" y="3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6" name="Freeform 61">
              <a:extLst>
                <a:ext uri="{FF2B5EF4-FFF2-40B4-BE49-F238E27FC236}">
                  <a16:creationId xmlns:a16="http://schemas.microsoft.com/office/drawing/2014/main" id="{A0FBF9DC-0713-0A1E-2FE0-E238F0A8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2493963"/>
              <a:ext cx="109537" cy="142875"/>
            </a:xfrm>
            <a:custGeom>
              <a:avLst/>
              <a:gdLst>
                <a:gd name="T0" fmla="*/ 8 w 69"/>
                <a:gd name="T1" fmla="*/ 88 h 90"/>
                <a:gd name="T2" fmla="*/ 9 w 69"/>
                <a:gd name="T3" fmla="*/ 90 h 90"/>
                <a:gd name="T4" fmla="*/ 15 w 69"/>
                <a:gd name="T5" fmla="*/ 89 h 90"/>
                <a:gd name="T6" fmla="*/ 18 w 69"/>
                <a:gd name="T7" fmla="*/ 85 h 90"/>
                <a:gd name="T8" fmla="*/ 19 w 69"/>
                <a:gd name="T9" fmla="*/ 79 h 90"/>
                <a:gd name="T10" fmla="*/ 22 w 69"/>
                <a:gd name="T11" fmla="*/ 80 h 90"/>
                <a:gd name="T12" fmla="*/ 25 w 69"/>
                <a:gd name="T13" fmla="*/ 78 h 90"/>
                <a:gd name="T14" fmla="*/ 29 w 69"/>
                <a:gd name="T15" fmla="*/ 75 h 90"/>
                <a:gd name="T16" fmla="*/ 31 w 69"/>
                <a:gd name="T17" fmla="*/ 73 h 90"/>
                <a:gd name="T18" fmla="*/ 34 w 69"/>
                <a:gd name="T19" fmla="*/ 70 h 90"/>
                <a:gd name="T20" fmla="*/ 37 w 69"/>
                <a:gd name="T21" fmla="*/ 65 h 90"/>
                <a:gd name="T22" fmla="*/ 40 w 69"/>
                <a:gd name="T23" fmla="*/ 64 h 90"/>
                <a:gd name="T24" fmla="*/ 42 w 69"/>
                <a:gd name="T25" fmla="*/ 60 h 90"/>
                <a:gd name="T26" fmla="*/ 39 w 69"/>
                <a:gd name="T27" fmla="*/ 59 h 90"/>
                <a:gd name="T28" fmla="*/ 38 w 69"/>
                <a:gd name="T29" fmla="*/ 56 h 90"/>
                <a:gd name="T30" fmla="*/ 40 w 69"/>
                <a:gd name="T31" fmla="*/ 51 h 90"/>
                <a:gd name="T32" fmla="*/ 44 w 69"/>
                <a:gd name="T33" fmla="*/ 48 h 90"/>
                <a:gd name="T34" fmla="*/ 48 w 69"/>
                <a:gd name="T35" fmla="*/ 47 h 90"/>
                <a:gd name="T36" fmla="*/ 50 w 69"/>
                <a:gd name="T37" fmla="*/ 48 h 90"/>
                <a:gd name="T38" fmla="*/ 54 w 69"/>
                <a:gd name="T39" fmla="*/ 48 h 90"/>
                <a:gd name="T40" fmla="*/ 57 w 69"/>
                <a:gd name="T41" fmla="*/ 47 h 90"/>
                <a:gd name="T42" fmla="*/ 53 w 69"/>
                <a:gd name="T43" fmla="*/ 43 h 90"/>
                <a:gd name="T44" fmla="*/ 57 w 69"/>
                <a:gd name="T45" fmla="*/ 38 h 90"/>
                <a:gd name="T46" fmla="*/ 62 w 69"/>
                <a:gd name="T47" fmla="*/ 35 h 90"/>
                <a:gd name="T48" fmla="*/ 66 w 69"/>
                <a:gd name="T49" fmla="*/ 30 h 90"/>
                <a:gd name="T50" fmla="*/ 67 w 69"/>
                <a:gd name="T51" fmla="*/ 26 h 90"/>
                <a:gd name="T52" fmla="*/ 68 w 69"/>
                <a:gd name="T53" fmla="*/ 22 h 90"/>
                <a:gd name="T54" fmla="*/ 66 w 69"/>
                <a:gd name="T55" fmla="*/ 20 h 90"/>
                <a:gd name="T56" fmla="*/ 65 w 69"/>
                <a:gd name="T57" fmla="*/ 17 h 90"/>
                <a:gd name="T58" fmla="*/ 63 w 69"/>
                <a:gd name="T59" fmla="*/ 14 h 90"/>
                <a:gd name="T60" fmla="*/ 60 w 69"/>
                <a:gd name="T61" fmla="*/ 11 h 90"/>
                <a:gd name="T62" fmla="*/ 57 w 69"/>
                <a:gd name="T63" fmla="*/ 10 h 90"/>
                <a:gd name="T64" fmla="*/ 56 w 69"/>
                <a:gd name="T65" fmla="*/ 9 h 90"/>
                <a:gd name="T66" fmla="*/ 58 w 69"/>
                <a:gd name="T67" fmla="*/ 5 h 90"/>
                <a:gd name="T68" fmla="*/ 60 w 69"/>
                <a:gd name="T69" fmla="*/ 5 h 90"/>
                <a:gd name="T70" fmla="*/ 59 w 69"/>
                <a:gd name="T71" fmla="*/ 4 h 90"/>
                <a:gd name="T72" fmla="*/ 54 w 69"/>
                <a:gd name="T73" fmla="*/ 0 h 90"/>
                <a:gd name="T74" fmla="*/ 53 w 69"/>
                <a:gd name="T75" fmla="*/ 3 h 90"/>
                <a:gd name="T76" fmla="*/ 49 w 69"/>
                <a:gd name="T77" fmla="*/ 4 h 90"/>
                <a:gd name="T78" fmla="*/ 48 w 69"/>
                <a:gd name="T79" fmla="*/ 4 h 90"/>
                <a:gd name="T80" fmla="*/ 42 w 69"/>
                <a:gd name="T81" fmla="*/ 3 h 90"/>
                <a:gd name="T82" fmla="*/ 39 w 69"/>
                <a:gd name="T83" fmla="*/ 3 h 90"/>
                <a:gd name="T84" fmla="*/ 39 w 69"/>
                <a:gd name="T85" fmla="*/ 8 h 90"/>
                <a:gd name="T86" fmla="*/ 32 w 69"/>
                <a:gd name="T87" fmla="*/ 12 h 90"/>
                <a:gd name="T88" fmla="*/ 29 w 69"/>
                <a:gd name="T89" fmla="*/ 17 h 90"/>
                <a:gd name="T90" fmla="*/ 27 w 69"/>
                <a:gd name="T91" fmla="*/ 20 h 90"/>
                <a:gd name="T92" fmla="*/ 25 w 69"/>
                <a:gd name="T93" fmla="*/ 26 h 90"/>
                <a:gd name="T94" fmla="*/ 24 w 69"/>
                <a:gd name="T95" fmla="*/ 30 h 90"/>
                <a:gd name="T96" fmla="*/ 23 w 69"/>
                <a:gd name="T97" fmla="*/ 36 h 90"/>
                <a:gd name="T98" fmla="*/ 24 w 69"/>
                <a:gd name="T99" fmla="*/ 39 h 90"/>
                <a:gd name="T100" fmla="*/ 21 w 69"/>
                <a:gd name="T101" fmla="*/ 41 h 90"/>
                <a:gd name="T102" fmla="*/ 20 w 69"/>
                <a:gd name="T103" fmla="*/ 43 h 90"/>
                <a:gd name="T104" fmla="*/ 17 w 69"/>
                <a:gd name="T105" fmla="*/ 43 h 90"/>
                <a:gd name="T106" fmla="*/ 17 w 69"/>
                <a:gd name="T107" fmla="*/ 48 h 90"/>
                <a:gd name="T108" fmla="*/ 14 w 69"/>
                <a:gd name="T109" fmla="*/ 54 h 90"/>
                <a:gd name="T110" fmla="*/ 11 w 69"/>
                <a:gd name="T111" fmla="*/ 63 h 90"/>
                <a:gd name="T112" fmla="*/ 8 w 69"/>
                <a:gd name="T113" fmla="*/ 69 h 90"/>
                <a:gd name="T114" fmla="*/ 6 w 69"/>
                <a:gd name="T115" fmla="*/ 72 h 90"/>
                <a:gd name="T116" fmla="*/ 3 w 69"/>
                <a:gd name="T117" fmla="*/ 78 h 90"/>
                <a:gd name="T118" fmla="*/ 2 w 69"/>
                <a:gd name="T119" fmla="*/ 84 h 90"/>
                <a:gd name="T120" fmla="*/ 0 w 69"/>
                <a:gd name="T121" fmla="*/ 87 h 90"/>
                <a:gd name="T122" fmla="*/ 4 w 69"/>
                <a:gd name="T123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90">
                  <a:moveTo>
                    <a:pt x="4" y="89"/>
                  </a:move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3" y="90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17" y="88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19" y="84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20" y="78"/>
                  </a:lnTo>
                  <a:lnTo>
                    <a:pt x="21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7" y="75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38" y="67"/>
                  </a:lnTo>
                  <a:lnTo>
                    <a:pt x="37" y="65"/>
                  </a:lnTo>
                  <a:lnTo>
                    <a:pt x="38" y="64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1" y="63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2" y="49"/>
                  </a:lnTo>
                  <a:lnTo>
                    <a:pt x="43" y="48"/>
                  </a:lnTo>
                  <a:lnTo>
                    <a:pt x="44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4" y="46"/>
                  </a:lnTo>
                  <a:lnTo>
                    <a:pt x="53" y="44"/>
                  </a:lnTo>
                  <a:lnTo>
                    <a:pt x="53" y="43"/>
                  </a:lnTo>
                  <a:lnTo>
                    <a:pt x="53" y="41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61" y="36"/>
                  </a:lnTo>
                  <a:lnTo>
                    <a:pt x="62" y="35"/>
                  </a:lnTo>
                  <a:lnTo>
                    <a:pt x="62" y="34"/>
                  </a:lnTo>
                  <a:lnTo>
                    <a:pt x="63" y="33"/>
                  </a:lnTo>
                  <a:lnTo>
                    <a:pt x="64" y="32"/>
                  </a:lnTo>
                  <a:lnTo>
                    <a:pt x="66" y="30"/>
                  </a:lnTo>
                  <a:lnTo>
                    <a:pt x="67" y="29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7" y="21"/>
                  </a:lnTo>
                  <a:lnTo>
                    <a:pt x="66" y="21"/>
                  </a:lnTo>
                  <a:lnTo>
                    <a:pt x="66" y="20"/>
                  </a:lnTo>
                  <a:lnTo>
                    <a:pt x="65" y="20"/>
                  </a:lnTo>
                  <a:lnTo>
                    <a:pt x="64" y="19"/>
                  </a:lnTo>
                  <a:lnTo>
                    <a:pt x="64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5" y="15"/>
                  </a:lnTo>
                  <a:lnTo>
                    <a:pt x="64" y="14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6" y="11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4" y="33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1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7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71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3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7" name="Freeform 62">
              <a:extLst>
                <a:ext uri="{FF2B5EF4-FFF2-40B4-BE49-F238E27FC236}">
                  <a16:creationId xmlns:a16="http://schemas.microsoft.com/office/drawing/2014/main" id="{58477785-93F3-B0FE-1CC2-A919700DC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8" y="4095750"/>
              <a:ext cx="1092200" cy="781050"/>
            </a:xfrm>
            <a:custGeom>
              <a:avLst/>
              <a:gdLst>
                <a:gd name="T0" fmla="*/ 489 w 688"/>
                <a:gd name="T1" fmla="*/ 467 h 492"/>
                <a:gd name="T2" fmla="*/ 524 w 688"/>
                <a:gd name="T3" fmla="*/ 464 h 492"/>
                <a:gd name="T4" fmla="*/ 555 w 688"/>
                <a:gd name="T5" fmla="*/ 458 h 492"/>
                <a:gd name="T6" fmla="*/ 606 w 688"/>
                <a:gd name="T7" fmla="*/ 403 h 492"/>
                <a:gd name="T8" fmla="*/ 632 w 688"/>
                <a:gd name="T9" fmla="*/ 376 h 492"/>
                <a:gd name="T10" fmla="*/ 662 w 688"/>
                <a:gd name="T11" fmla="*/ 348 h 492"/>
                <a:gd name="T12" fmla="*/ 682 w 688"/>
                <a:gd name="T13" fmla="*/ 322 h 492"/>
                <a:gd name="T14" fmla="*/ 617 w 688"/>
                <a:gd name="T15" fmla="*/ 313 h 492"/>
                <a:gd name="T16" fmla="*/ 566 w 688"/>
                <a:gd name="T17" fmla="*/ 297 h 492"/>
                <a:gd name="T18" fmla="*/ 515 w 688"/>
                <a:gd name="T19" fmla="*/ 279 h 492"/>
                <a:gd name="T20" fmla="*/ 478 w 688"/>
                <a:gd name="T21" fmla="*/ 257 h 492"/>
                <a:gd name="T22" fmla="*/ 471 w 688"/>
                <a:gd name="T23" fmla="*/ 245 h 492"/>
                <a:gd name="T24" fmla="*/ 454 w 688"/>
                <a:gd name="T25" fmla="*/ 221 h 492"/>
                <a:gd name="T26" fmla="*/ 445 w 688"/>
                <a:gd name="T27" fmla="*/ 198 h 492"/>
                <a:gd name="T28" fmla="*/ 455 w 688"/>
                <a:gd name="T29" fmla="*/ 186 h 492"/>
                <a:gd name="T30" fmla="*/ 445 w 688"/>
                <a:gd name="T31" fmla="*/ 178 h 492"/>
                <a:gd name="T32" fmla="*/ 423 w 688"/>
                <a:gd name="T33" fmla="*/ 183 h 492"/>
                <a:gd name="T34" fmla="*/ 403 w 688"/>
                <a:gd name="T35" fmla="*/ 183 h 492"/>
                <a:gd name="T36" fmla="*/ 409 w 688"/>
                <a:gd name="T37" fmla="*/ 145 h 492"/>
                <a:gd name="T38" fmla="*/ 425 w 688"/>
                <a:gd name="T39" fmla="*/ 107 h 492"/>
                <a:gd name="T40" fmla="*/ 385 w 688"/>
                <a:gd name="T41" fmla="*/ 65 h 492"/>
                <a:gd name="T42" fmla="*/ 338 w 688"/>
                <a:gd name="T43" fmla="*/ 25 h 492"/>
                <a:gd name="T44" fmla="*/ 316 w 688"/>
                <a:gd name="T45" fmla="*/ 21 h 492"/>
                <a:gd name="T46" fmla="*/ 300 w 688"/>
                <a:gd name="T47" fmla="*/ 15 h 492"/>
                <a:gd name="T48" fmla="*/ 283 w 688"/>
                <a:gd name="T49" fmla="*/ 14 h 492"/>
                <a:gd name="T50" fmla="*/ 271 w 688"/>
                <a:gd name="T51" fmla="*/ 18 h 492"/>
                <a:gd name="T52" fmla="*/ 250 w 688"/>
                <a:gd name="T53" fmla="*/ 22 h 492"/>
                <a:gd name="T54" fmla="*/ 241 w 688"/>
                <a:gd name="T55" fmla="*/ 10 h 492"/>
                <a:gd name="T56" fmla="*/ 227 w 688"/>
                <a:gd name="T57" fmla="*/ 2 h 492"/>
                <a:gd name="T58" fmla="*/ 208 w 688"/>
                <a:gd name="T59" fmla="*/ 34 h 492"/>
                <a:gd name="T60" fmla="*/ 199 w 688"/>
                <a:gd name="T61" fmla="*/ 21 h 492"/>
                <a:gd name="T62" fmla="*/ 188 w 688"/>
                <a:gd name="T63" fmla="*/ 27 h 492"/>
                <a:gd name="T64" fmla="*/ 172 w 688"/>
                <a:gd name="T65" fmla="*/ 26 h 492"/>
                <a:gd name="T66" fmla="*/ 158 w 688"/>
                <a:gd name="T67" fmla="*/ 46 h 492"/>
                <a:gd name="T68" fmla="*/ 145 w 688"/>
                <a:gd name="T69" fmla="*/ 90 h 492"/>
                <a:gd name="T70" fmla="*/ 125 w 688"/>
                <a:gd name="T71" fmla="*/ 104 h 492"/>
                <a:gd name="T72" fmla="*/ 110 w 688"/>
                <a:gd name="T73" fmla="*/ 128 h 492"/>
                <a:gd name="T74" fmla="*/ 99 w 688"/>
                <a:gd name="T75" fmla="*/ 141 h 492"/>
                <a:gd name="T76" fmla="*/ 96 w 688"/>
                <a:gd name="T77" fmla="*/ 157 h 492"/>
                <a:gd name="T78" fmla="*/ 87 w 688"/>
                <a:gd name="T79" fmla="*/ 191 h 492"/>
                <a:gd name="T80" fmla="*/ 82 w 688"/>
                <a:gd name="T81" fmla="*/ 196 h 492"/>
                <a:gd name="T82" fmla="*/ 59 w 688"/>
                <a:gd name="T83" fmla="*/ 206 h 492"/>
                <a:gd name="T84" fmla="*/ 50 w 688"/>
                <a:gd name="T85" fmla="*/ 266 h 492"/>
                <a:gd name="T86" fmla="*/ 38 w 688"/>
                <a:gd name="T87" fmla="*/ 303 h 492"/>
                <a:gd name="T88" fmla="*/ 24 w 688"/>
                <a:gd name="T89" fmla="*/ 300 h 492"/>
                <a:gd name="T90" fmla="*/ 8 w 688"/>
                <a:gd name="T91" fmla="*/ 305 h 492"/>
                <a:gd name="T92" fmla="*/ 8 w 688"/>
                <a:gd name="T93" fmla="*/ 314 h 492"/>
                <a:gd name="T94" fmla="*/ 0 w 688"/>
                <a:gd name="T95" fmla="*/ 326 h 492"/>
                <a:gd name="T96" fmla="*/ 14 w 688"/>
                <a:gd name="T97" fmla="*/ 333 h 492"/>
                <a:gd name="T98" fmla="*/ 30 w 688"/>
                <a:gd name="T99" fmla="*/ 337 h 492"/>
                <a:gd name="T100" fmla="*/ 48 w 688"/>
                <a:gd name="T101" fmla="*/ 357 h 492"/>
                <a:gd name="T102" fmla="*/ 59 w 688"/>
                <a:gd name="T103" fmla="*/ 368 h 492"/>
                <a:gd name="T104" fmla="*/ 72 w 688"/>
                <a:gd name="T105" fmla="*/ 380 h 492"/>
                <a:gd name="T106" fmla="*/ 86 w 688"/>
                <a:gd name="T107" fmla="*/ 399 h 492"/>
                <a:gd name="T108" fmla="*/ 91 w 688"/>
                <a:gd name="T109" fmla="*/ 418 h 492"/>
                <a:gd name="T110" fmla="*/ 106 w 688"/>
                <a:gd name="T111" fmla="*/ 439 h 492"/>
                <a:gd name="T112" fmla="*/ 116 w 688"/>
                <a:gd name="T113" fmla="*/ 440 h 492"/>
                <a:gd name="T114" fmla="*/ 128 w 688"/>
                <a:gd name="T115" fmla="*/ 450 h 492"/>
                <a:gd name="T116" fmla="*/ 136 w 688"/>
                <a:gd name="T117" fmla="*/ 481 h 492"/>
                <a:gd name="T118" fmla="*/ 159 w 688"/>
                <a:gd name="T119" fmla="*/ 486 h 492"/>
                <a:gd name="T120" fmla="*/ 455 w 688"/>
                <a:gd name="T121" fmla="*/ 49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8" h="492">
                  <a:moveTo>
                    <a:pt x="455" y="490"/>
                  </a:moveTo>
                  <a:lnTo>
                    <a:pt x="456" y="488"/>
                  </a:lnTo>
                  <a:lnTo>
                    <a:pt x="456" y="485"/>
                  </a:lnTo>
                  <a:lnTo>
                    <a:pt x="456" y="484"/>
                  </a:lnTo>
                  <a:lnTo>
                    <a:pt x="457" y="484"/>
                  </a:lnTo>
                  <a:lnTo>
                    <a:pt x="457" y="483"/>
                  </a:lnTo>
                  <a:lnTo>
                    <a:pt x="461" y="480"/>
                  </a:lnTo>
                  <a:lnTo>
                    <a:pt x="465" y="477"/>
                  </a:lnTo>
                  <a:lnTo>
                    <a:pt x="471" y="475"/>
                  </a:lnTo>
                  <a:lnTo>
                    <a:pt x="476" y="472"/>
                  </a:lnTo>
                  <a:lnTo>
                    <a:pt x="480" y="469"/>
                  </a:lnTo>
                  <a:lnTo>
                    <a:pt x="484" y="467"/>
                  </a:lnTo>
                  <a:lnTo>
                    <a:pt x="489" y="467"/>
                  </a:lnTo>
                  <a:lnTo>
                    <a:pt x="493" y="466"/>
                  </a:lnTo>
                  <a:lnTo>
                    <a:pt x="497" y="465"/>
                  </a:lnTo>
                  <a:lnTo>
                    <a:pt x="499" y="464"/>
                  </a:lnTo>
                  <a:lnTo>
                    <a:pt x="502" y="463"/>
                  </a:lnTo>
                  <a:lnTo>
                    <a:pt x="504" y="462"/>
                  </a:lnTo>
                  <a:lnTo>
                    <a:pt x="506" y="462"/>
                  </a:lnTo>
                  <a:lnTo>
                    <a:pt x="509" y="463"/>
                  </a:lnTo>
                  <a:lnTo>
                    <a:pt x="512" y="463"/>
                  </a:lnTo>
                  <a:lnTo>
                    <a:pt x="515" y="463"/>
                  </a:lnTo>
                  <a:lnTo>
                    <a:pt x="516" y="463"/>
                  </a:lnTo>
                  <a:lnTo>
                    <a:pt x="519" y="463"/>
                  </a:lnTo>
                  <a:lnTo>
                    <a:pt x="522" y="463"/>
                  </a:lnTo>
                  <a:lnTo>
                    <a:pt x="524" y="464"/>
                  </a:lnTo>
                  <a:lnTo>
                    <a:pt x="525" y="464"/>
                  </a:lnTo>
                  <a:lnTo>
                    <a:pt x="528" y="464"/>
                  </a:lnTo>
                  <a:lnTo>
                    <a:pt x="531" y="464"/>
                  </a:lnTo>
                  <a:lnTo>
                    <a:pt x="533" y="464"/>
                  </a:lnTo>
                  <a:lnTo>
                    <a:pt x="535" y="464"/>
                  </a:lnTo>
                  <a:lnTo>
                    <a:pt x="538" y="465"/>
                  </a:lnTo>
                  <a:lnTo>
                    <a:pt x="541" y="465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7" y="465"/>
                  </a:lnTo>
                  <a:lnTo>
                    <a:pt x="548" y="465"/>
                  </a:lnTo>
                  <a:lnTo>
                    <a:pt x="553" y="461"/>
                  </a:lnTo>
                  <a:lnTo>
                    <a:pt x="555" y="458"/>
                  </a:lnTo>
                  <a:lnTo>
                    <a:pt x="560" y="453"/>
                  </a:lnTo>
                  <a:lnTo>
                    <a:pt x="565" y="447"/>
                  </a:lnTo>
                  <a:lnTo>
                    <a:pt x="570" y="441"/>
                  </a:lnTo>
                  <a:lnTo>
                    <a:pt x="574" y="437"/>
                  </a:lnTo>
                  <a:lnTo>
                    <a:pt x="575" y="436"/>
                  </a:lnTo>
                  <a:lnTo>
                    <a:pt x="580" y="431"/>
                  </a:lnTo>
                  <a:lnTo>
                    <a:pt x="584" y="426"/>
                  </a:lnTo>
                  <a:lnTo>
                    <a:pt x="589" y="419"/>
                  </a:lnTo>
                  <a:lnTo>
                    <a:pt x="594" y="415"/>
                  </a:lnTo>
                  <a:lnTo>
                    <a:pt x="597" y="412"/>
                  </a:lnTo>
                  <a:lnTo>
                    <a:pt x="600" y="409"/>
                  </a:lnTo>
                  <a:lnTo>
                    <a:pt x="603" y="406"/>
                  </a:lnTo>
                  <a:lnTo>
                    <a:pt x="606" y="403"/>
                  </a:lnTo>
                  <a:lnTo>
                    <a:pt x="609" y="400"/>
                  </a:lnTo>
                  <a:lnTo>
                    <a:pt x="611" y="397"/>
                  </a:lnTo>
                  <a:lnTo>
                    <a:pt x="614" y="395"/>
                  </a:lnTo>
                  <a:lnTo>
                    <a:pt x="616" y="392"/>
                  </a:lnTo>
                  <a:lnTo>
                    <a:pt x="619" y="390"/>
                  </a:lnTo>
                  <a:lnTo>
                    <a:pt x="620" y="388"/>
                  </a:lnTo>
                  <a:lnTo>
                    <a:pt x="621" y="388"/>
                  </a:lnTo>
                  <a:lnTo>
                    <a:pt x="623" y="386"/>
                  </a:lnTo>
                  <a:lnTo>
                    <a:pt x="625" y="384"/>
                  </a:lnTo>
                  <a:lnTo>
                    <a:pt x="626" y="383"/>
                  </a:lnTo>
                  <a:lnTo>
                    <a:pt x="628" y="380"/>
                  </a:lnTo>
                  <a:lnTo>
                    <a:pt x="631" y="378"/>
                  </a:lnTo>
                  <a:lnTo>
                    <a:pt x="632" y="376"/>
                  </a:lnTo>
                  <a:lnTo>
                    <a:pt x="634" y="375"/>
                  </a:lnTo>
                  <a:lnTo>
                    <a:pt x="636" y="372"/>
                  </a:lnTo>
                  <a:lnTo>
                    <a:pt x="639" y="370"/>
                  </a:lnTo>
                  <a:lnTo>
                    <a:pt x="642" y="368"/>
                  </a:lnTo>
                  <a:lnTo>
                    <a:pt x="644" y="366"/>
                  </a:lnTo>
                  <a:lnTo>
                    <a:pt x="646" y="363"/>
                  </a:lnTo>
                  <a:lnTo>
                    <a:pt x="648" y="361"/>
                  </a:lnTo>
                  <a:lnTo>
                    <a:pt x="651" y="358"/>
                  </a:lnTo>
                  <a:lnTo>
                    <a:pt x="653" y="357"/>
                  </a:lnTo>
                  <a:lnTo>
                    <a:pt x="654" y="355"/>
                  </a:lnTo>
                  <a:lnTo>
                    <a:pt x="656" y="352"/>
                  </a:lnTo>
                  <a:lnTo>
                    <a:pt x="659" y="351"/>
                  </a:lnTo>
                  <a:lnTo>
                    <a:pt x="662" y="348"/>
                  </a:lnTo>
                  <a:lnTo>
                    <a:pt x="664" y="347"/>
                  </a:lnTo>
                  <a:lnTo>
                    <a:pt x="666" y="344"/>
                  </a:lnTo>
                  <a:lnTo>
                    <a:pt x="668" y="342"/>
                  </a:lnTo>
                  <a:lnTo>
                    <a:pt x="671" y="339"/>
                  </a:lnTo>
                  <a:lnTo>
                    <a:pt x="673" y="338"/>
                  </a:lnTo>
                  <a:lnTo>
                    <a:pt x="675" y="335"/>
                  </a:lnTo>
                  <a:lnTo>
                    <a:pt x="676" y="333"/>
                  </a:lnTo>
                  <a:lnTo>
                    <a:pt x="679" y="330"/>
                  </a:lnTo>
                  <a:lnTo>
                    <a:pt x="682" y="329"/>
                  </a:lnTo>
                  <a:lnTo>
                    <a:pt x="684" y="327"/>
                  </a:lnTo>
                  <a:lnTo>
                    <a:pt x="686" y="325"/>
                  </a:lnTo>
                  <a:lnTo>
                    <a:pt x="688" y="322"/>
                  </a:lnTo>
                  <a:lnTo>
                    <a:pt x="682" y="322"/>
                  </a:lnTo>
                  <a:lnTo>
                    <a:pt x="674" y="322"/>
                  </a:lnTo>
                  <a:lnTo>
                    <a:pt x="667" y="322"/>
                  </a:lnTo>
                  <a:lnTo>
                    <a:pt x="660" y="322"/>
                  </a:lnTo>
                  <a:lnTo>
                    <a:pt x="654" y="322"/>
                  </a:lnTo>
                  <a:lnTo>
                    <a:pt x="646" y="322"/>
                  </a:lnTo>
                  <a:lnTo>
                    <a:pt x="643" y="322"/>
                  </a:lnTo>
                  <a:lnTo>
                    <a:pt x="640" y="321"/>
                  </a:lnTo>
                  <a:lnTo>
                    <a:pt x="636" y="320"/>
                  </a:lnTo>
                  <a:lnTo>
                    <a:pt x="633" y="318"/>
                  </a:lnTo>
                  <a:lnTo>
                    <a:pt x="629" y="318"/>
                  </a:lnTo>
                  <a:lnTo>
                    <a:pt x="625" y="316"/>
                  </a:lnTo>
                  <a:lnTo>
                    <a:pt x="622" y="315"/>
                  </a:lnTo>
                  <a:lnTo>
                    <a:pt x="617" y="313"/>
                  </a:lnTo>
                  <a:lnTo>
                    <a:pt x="614" y="312"/>
                  </a:lnTo>
                  <a:lnTo>
                    <a:pt x="609" y="310"/>
                  </a:lnTo>
                  <a:lnTo>
                    <a:pt x="606" y="309"/>
                  </a:lnTo>
                  <a:lnTo>
                    <a:pt x="602" y="308"/>
                  </a:lnTo>
                  <a:lnTo>
                    <a:pt x="598" y="308"/>
                  </a:lnTo>
                  <a:lnTo>
                    <a:pt x="594" y="306"/>
                  </a:lnTo>
                  <a:lnTo>
                    <a:pt x="590" y="305"/>
                  </a:lnTo>
                  <a:lnTo>
                    <a:pt x="587" y="303"/>
                  </a:lnTo>
                  <a:lnTo>
                    <a:pt x="583" y="302"/>
                  </a:lnTo>
                  <a:lnTo>
                    <a:pt x="579" y="300"/>
                  </a:lnTo>
                  <a:lnTo>
                    <a:pt x="575" y="299"/>
                  </a:lnTo>
                  <a:lnTo>
                    <a:pt x="571" y="298"/>
                  </a:lnTo>
                  <a:lnTo>
                    <a:pt x="566" y="297"/>
                  </a:lnTo>
                  <a:lnTo>
                    <a:pt x="564" y="295"/>
                  </a:lnTo>
                  <a:lnTo>
                    <a:pt x="559" y="293"/>
                  </a:lnTo>
                  <a:lnTo>
                    <a:pt x="554" y="292"/>
                  </a:lnTo>
                  <a:lnTo>
                    <a:pt x="551" y="290"/>
                  </a:lnTo>
                  <a:lnTo>
                    <a:pt x="546" y="289"/>
                  </a:lnTo>
                  <a:lnTo>
                    <a:pt x="543" y="288"/>
                  </a:lnTo>
                  <a:lnTo>
                    <a:pt x="539" y="287"/>
                  </a:lnTo>
                  <a:lnTo>
                    <a:pt x="535" y="286"/>
                  </a:lnTo>
                  <a:lnTo>
                    <a:pt x="531" y="285"/>
                  </a:lnTo>
                  <a:lnTo>
                    <a:pt x="526" y="283"/>
                  </a:lnTo>
                  <a:lnTo>
                    <a:pt x="522" y="282"/>
                  </a:lnTo>
                  <a:lnTo>
                    <a:pt x="519" y="280"/>
                  </a:lnTo>
                  <a:lnTo>
                    <a:pt x="515" y="279"/>
                  </a:lnTo>
                  <a:lnTo>
                    <a:pt x="510" y="278"/>
                  </a:lnTo>
                  <a:lnTo>
                    <a:pt x="506" y="277"/>
                  </a:lnTo>
                  <a:lnTo>
                    <a:pt x="505" y="275"/>
                  </a:lnTo>
                  <a:lnTo>
                    <a:pt x="501" y="272"/>
                  </a:lnTo>
                  <a:lnTo>
                    <a:pt x="496" y="267"/>
                  </a:lnTo>
                  <a:lnTo>
                    <a:pt x="492" y="264"/>
                  </a:lnTo>
                  <a:lnTo>
                    <a:pt x="488" y="260"/>
                  </a:lnTo>
                  <a:lnTo>
                    <a:pt x="487" y="259"/>
                  </a:lnTo>
                  <a:lnTo>
                    <a:pt x="486" y="260"/>
                  </a:lnTo>
                  <a:lnTo>
                    <a:pt x="485" y="260"/>
                  </a:lnTo>
                  <a:lnTo>
                    <a:pt x="485" y="260"/>
                  </a:lnTo>
                  <a:lnTo>
                    <a:pt x="481" y="258"/>
                  </a:lnTo>
                  <a:lnTo>
                    <a:pt x="478" y="257"/>
                  </a:lnTo>
                  <a:lnTo>
                    <a:pt x="478" y="256"/>
                  </a:lnTo>
                  <a:lnTo>
                    <a:pt x="478" y="255"/>
                  </a:lnTo>
                  <a:lnTo>
                    <a:pt x="478" y="253"/>
                  </a:lnTo>
                  <a:lnTo>
                    <a:pt x="478" y="252"/>
                  </a:lnTo>
                  <a:lnTo>
                    <a:pt x="477" y="250"/>
                  </a:lnTo>
                  <a:lnTo>
                    <a:pt x="476" y="249"/>
                  </a:lnTo>
                  <a:lnTo>
                    <a:pt x="475" y="249"/>
                  </a:lnTo>
                  <a:lnTo>
                    <a:pt x="475" y="248"/>
                  </a:lnTo>
                  <a:lnTo>
                    <a:pt x="475" y="248"/>
                  </a:lnTo>
                  <a:lnTo>
                    <a:pt x="475" y="247"/>
                  </a:lnTo>
                  <a:lnTo>
                    <a:pt x="474" y="247"/>
                  </a:lnTo>
                  <a:lnTo>
                    <a:pt x="473" y="246"/>
                  </a:lnTo>
                  <a:lnTo>
                    <a:pt x="471" y="245"/>
                  </a:lnTo>
                  <a:lnTo>
                    <a:pt x="471" y="243"/>
                  </a:lnTo>
                  <a:lnTo>
                    <a:pt x="469" y="236"/>
                  </a:lnTo>
                  <a:lnTo>
                    <a:pt x="468" y="235"/>
                  </a:lnTo>
                  <a:lnTo>
                    <a:pt x="466" y="234"/>
                  </a:lnTo>
                  <a:lnTo>
                    <a:pt x="465" y="233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29"/>
                  </a:lnTo>
                  <a:lnTo>
                    <a:pt x="460" y="228"/>
                  </a:lnTo>
                  <a:lnTo>
                    <a:pt x="459" y="226"/>
                  </a:lnTo>
                  <a:lnTo>
                    <a:pt x="458" y="225"/>
                  </a:lnTo>
                  <a:lnTo>
                    <a:pt x="457" y="223"/>
                  </a:lnTo>
                  <a:lnTo>
                    <a:pt x="454" y="221"/>
                  </a:lnTo>
                  <a:lnTo>
                    <a:pt x="453" y="219"/>
                  </a:lnTo>
                  <a:lnTo>
                    <a:pt x="451" y="217"/>
                  </a:lnTo>
                  <a:lnTo>
                    <a:pt x="450" y="214"/>
                  </a:lnTo>
                  <a:lnTo>
                    <a:pt x="450" y="209"/>
                  </a:lnTo>
                  <a:lnTo>
                    <a:pt x="449" y="208"/>
                  </a:lnTo>
                  <a:lnTo>
                    <a:pt x="448" y="207"/>
                  </a:lnTo>
                  <a:lnTo>
                    <a:pt x="445" y="204"/>
                  </a:lnTo>
                  <a:lnTo>
                    <a:pt x="445" y="202"/>
                  </a:lnTo>
                  <a:lnTo>
                    <a:pt x="444" y="200"/>
                  </a:lnTo>
                  <a:lnTo>
                    <a:pt x="444" y="199"/>
                  </a:lnTo>
                  <a:lnTo>
                    <a:pt x="444" y="199"/>
                  </a:lnTo>
                  <a:lnTo>
                    <a:pt x="445" y="199"/>
                  </a:lnTo>
                  <a:lnTo>
                    <a:pt x="445" y="198"/>
                  </a:lnTo>
                  <a:lnTo>
                    <a:pt x="446" y="198"/>
                  </a:lnTo>
                  <a:lnTo>
                    <a:pt x="447" y="197"/>
                  </a:lnTo>
                  <a:lnTo>
                    <a:pt x="447" y="195"/>
                  </a:lnTo>
                  <a:lnTo>
                    <a:pt x="448" y="194"/>
                  </a:lnTo>
                  <a:lnTo>
                    <a:pt x="448" y="193"/>
                  </a:lnTo>
                  <a:lnTo>
                    <a:pt x="450" y="191"/>
                  </a:lnTo>
                  <a:lnTo>
                    <a:pt x="451" y="191"/>
                  </a:lnTo>
                  <a:lnTo>
                    <a:pt x="451" y="190"/>
                  </a:lnTo>
                  <a:lnTo>
                    <a:pt x="451" y="189"/>
                  </a:lnTo>
                  <a:lnTo>
                    <a:pt x="452" y="188"/>
                  </a:lnTo>
                  <a:lnTo>
                    <a:pt x="453" y="188"/>
                  </a:lnTo>
                  <a:lnTo>
                    <a:pt x="455" y="187"/>
                  </a:lnTo>
                  <a:lnTo>
                    <a:pt x="455" y="186"/>
                  </a:lnTo>
                  <a:lnTo>
                    <a:pt x="455" y="185"/>
                  </a:lnTo>
                  <a:lnTo>
                    <a:pt x="456" y="183"/>
                  </a:lnTo>
                  <a:lnTo>
                    <a:pt x="456" y="182"/>
                  </a:lnTo>
                  <a:lnTo>
                    <a:pt x="455" y="182"/>
                  </a:lnTo>
                  <a:lnTo>
                    <a:pt x="455" y="183"/>
                  </a:lnTo>
                  <a:lnTo>
                    <a:pt x="454" y="183"/>
                  </a:lnTo>
                  <a:lnTo>
                    <a:pt x="453" y="183"/>
                  </a:lnTo>
                  <a:lnTo>
                    <a:pt x="450" y="182"/>
                  </a:lnTo>
                  <a:lnTo>
                    <a:pt x="449" y="182"/>
                  </a:lnTo>
                  <a:lnTo>
                    <a:pt x="448" y="181"/>
                  </a:lnTo>
                  <a:lnTo>
                    <a:pt x="447" y="179"/>
                  </a:lnTo>
                  <a:lnTo>
                    <a:pt x="446" y="178"/>
                  </a:lnTo>
                  <a:lnTo>
                    <a:pt x="445" y="178"/>
                  </a:lnTo>
                  <a:lnTo>
                    <a:pt x="442" y="178"/>
                  </a:lnTo>
                  <a:lnTo>
                    <a:pt x="440" y="178"/>
                  </a:lnTo>
                  <a:lnTo>
                    <a:pt x="435" y="179"/>
                  </a:lnTo>
                  <a:lnTo>
                    <a:pt x="433" y="181"/>
                  </a:lnTo>
                  <a:lnTo>
                    <a:pt x="432" y="182"/>
                  </a:lnTo>
                  <a:lnTo>
                    <a:pt x="431" y="181"/>
                  </a:lnTo>
                  <a:lnTo>
                    <a:pt x="430" y="181"/>
                  </a:lnTo>
                  <a:lnTo>
                    <a:pt x="428" y="182"/>
                  </a:lnTo>
                  <a:lnTo>
                    <a:pt x="427" y="182"/>
                  </a:lnTo>
                  <a:lnTo>
                    <a:pt x="426" y="182"/>
                  </a:lnTo>
                  <a:lnTo>
                    <a:pt x="425" y="183"/>
                  </a:lnTo>
                  <a:lnTo>
                    <a:pt x="424" y="183"/>
                  </a:lnTo>
                  <a:lnTo>
                    <a:pt x="423" y="183"/>
                  </a:lnTo>
                  <a:lnTo>
                    <a:pt x="421" y="182"/>
                  </a:lnTo>
                  <a:lnTo>
                    <a:pt x="418" y="183"/>
                  </a:lnTo>
                  <a:lnTo>
                    <a:pt x="416" y="183"/>
                  </a:lnTo>
                  <a:lnTo>
                    <a:pt x="415" y="185"/>
                  </a:lnTo>
                  <a:lnTo>
                    <a:pt x="414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1" y="186"/>
                  </a:lnTo>
                  <a:lnTo>
                    <a:pt x="411" y="185"/>
                  </a:lnTo>
                  <a:lnTo>
                    <a:pt x="410" y="185"/>
                  </a:lnTo>
                  <a:lnTo>
                    <a:pt x="405" y="184"/>
                  </a:lnTo>
                  <a:lnTo>
                    <a:pt x="404" y="183"/>
                  </a:lnTo>
                  <a:lnTo>
                    <a:pt x="403" y="183"/>
                  </a:lnTo>
                  <a:lnTo>
                    <a:pt x="403" y="182"/>
                  </a:lnTo>
                  <a:lnTo>
                    <a:pt x="404" y="181"/>
                  </a:lnTo>
                  <a:lnTo>
                    <a:pt x="404" y="178"/>
                  </a:lnTo>
                  <a:lnTo>
                    <a:pt x="405" y="170"/>
                  </a:lnTo>
                  <a:lnTo>
                    <a:pt x="404" y="165"/>
                  </a:lnTo>
                  <a:lnTo>
                    <a:pt x="403" y="159"/>
                  </a:lnTo>
                  <a:lnTo>
                    <a:pt x="403" y="157"/>
                  </a:lnTo>
                  <a:lnTo>
                    <a:pt x="404" y="153"/>
                  </a:lnTo>
                  <a:lnTo>
                    <a:pt x="405" y="149"/>
                  </a:lnTo>
                  <a:lnTo>
                    <a:pt x="405" y="148"/>
                  </a:lnTo>
                  <a:lnTo>
                    <a:pt x="407" y="147"/>
                  </a:lnTo>
                  <a:lnTo>
                    <a:pt x="408" y="146"/>
                  </a:lnTo>
                  <a:lnTo>
                    <a:pt x="409" y="145"/>
                  </a:lnTo>
                  <a:lnTo>
                    <a:pt x="410" y="145"/>
                  </a:lnTo>
                  <a:lnTo>
                    <a:pt x="411" y="144"/>
                  </a:lnTo>
                  <a:lnTo>
                    <a:pt x="413" y="141"/>
                  </a:lnTo>
                  <a:lnTo>
                    <a:pt x="416" y="136"/>
                  </a:lnTo>
                  <a:lnTo>
                    <a:pt x="418" y="133"/>
                  </a:lnTo>
                  <a:lnTo>
                    <a:pt x="418" y="132"/>
                  </a:lnTo>
                  <a:lnTo>
                    <a:pt x="420" y="131"/>
                  </a:lnTo>
                  <a:lnTo>
                    <a:pt x="421" y="129"/>
                  </a:lnTo>
                  <a:lnTo>
                    <a:pt x="427" y="120"/>
                  </a:lnTo>
                  <a:lnTo>
                    <a:pt x="428" y="118"/>
                  </a:lnTo>
                  <a:lnTo>
                    <a:pt x="432" y="113"/>
                  </a:lnTo>
                  <a:lnTo>
                    <a:pt x="429" y="112"/>
                  </a:lnTo>
                  <a:lnTo>
                    <a:pt x="425" y="107"/>
                  </a:lnTo>
                  <a:lnTo>
                    <a:pt x="422" y="101"/>
                  </a:lnTo>
                  <a:lnTo>
                    <a:pt x="420" y="99"/>
                  </a:lnTo>
                  <a:lnTo>
                    <a:pt x="417" y="98"/>
                  </a:lnTo>
                  <a:lnTo>
                    <a:pt x="415" y="97"/>
                  </a:lnTo>
                  <a:lnTo>
                    <a:pt x="412" y="94"/>
                  </a:lnTo>
                  <a:lnTo>
                    <a:pt x="409" y="90"/>
                  </a:lnTo>
                  <a:lnTo>
                    <a:pt x="405" y="83"/>
                  </a:lnTo>
                  <a:lnTo>
                    <a:pt x="404" y="81"/>
                  </a:lnTo>
                  <a:lnTo>
                    <a:pt x="403" y="78"/>
                  </a:lnTo>
                  <a:lnTo>
                    <a:pt x="401" y="77"/>
                  </a:lnTo>
                  <a:lnTo>
                    <a:pt x="397" y="74"/>
                  </a:lnTo>
                  <a:lnTo>
                    <a:pt x="392" y="69"/>
                  </a:lnTo>
                  <a:lnTo>
                    <a:pt x="385" y="65"/>
                  </a:lnTo>
                  <a:lnTo>
                    <a:pt x="378" y="61"/>
                  </a:lnTo>
                  <a:lnTo>
                    <a:pt x="376" y="59"/>
                  </a:lnTo>
                  <a:lnTo>
                    <a:pt x="373" y="54"/>
                  </a:lnTo>
                  <a:lnTo>
                    <a:pt x="369" y="47"/>
                  </a:lnTo>
                  <a:lnTo>
                    <a:pt x="366" y="42"/>
                  </a:lnTo>
                  <a:lnTo>
                    <a:pt x="360" y="37"/>
                  </a:lnTo>
                  <a:lnTo>
                    <a:pt x="357" y="34"/>
                  </a:lnTo>
                  <a:lnTo>
                    <a:pt x="355" y="33"/>
                  </a:lnTo>
                  <a:lnTo>
                    <a:pt x="350" y="32"/>
                  </a:lnTo>
                  <a:lnTo>
                    <a:pt x="348" y="32"/>
                  </a:lnTo>
                  <a:lnTo>
                    <a:pt x="345" y="29"/>
                  </a:lnTo>
                  <a:lnTo>
                    <a:pt x="342" y="28"/>
                  </a:lnTo>
                  <a:lnTo>
                    <a:pt x="338" y="25"/>
                  </a:lnTo>
                  <a:lnTo>
                    <a:pt x="335" y="22"/>
                  </a:lnTo>
                  <a:lnTo>
                    <a:pt x="333" y="21"/>
                  </a:lnTo>
                  <a:lnTo>
                    <a:pt x="331" y="20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4" y="20"/>
                  </a:lnTo>
                  <a:lnTo>
                    <a:pt x="322" y="20"/>
                  </a:lnTo>
                  <a:lnTo>
                    <a:pt x="321" y="19"/>
                  </a:lnTo>
                  <a:lnTo>
                    <a:pt x="320" y="20"/>
                  </a:lnTo>
                  <a:lnTo>
                    <a:pt x="319" y="21"/>
                  </a:lnTo>
                  <a:lnTo>
                    <a:pt x="318" y="21"/>
                  </a:lnTo>
                  <a:lnTo>
                    <a:pt x="317" y="21"/>
                  </a:lnTo>
                  <a:lnTo>
                    <a:pt x="316" y="21"/>
                  </a:lnTo>
                  <a:lnTo>
                    <a:pt x="314" y="18"/>
                  </a:lnTo>
                  <a:lnTo>
                    <a:pt x="313" y="18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7" y="18"/>
                  </a:lnTo>
                  <a:lnTo>
                    <a:pt x="306" y="18"/>
                  </a:lnTo>
                  <a:lnTo>
                    <a:pt x="304" y="18"/>
                  </a:lnTo>
                  <a:lnTo>
                    <a:pt x="304" y="17"/>
                  </a:lnTo>
                  <a:lnTo>
                    <a:pt x="303" y="16"/>
                  </a:lnTo>
                  <a:lnTo>
                    <a:pt x="302" y="15"/>
                  </a:lnTo>
                  <a:lnTo>
                    <a:pt x="301" y="15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299" y="17"/>
                  </a:lnTo>
                  <a:lnTo>
                    <a:pt x="296" y="18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89" y="18"/>
                  </a:lnTo>
                  <a:lnTo>
                    <a:pt x="288" y="18"/>
                  </a:lnTo>
                  <a:lnTo>
                    <a:pt x="287" y="19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5" y="18"/>
                  </a:lnTo>
                  <a:lnTo>
                    <a:pt x="283" y="15"/>
                  </a:lnTo>
                  <a:lnTo>
                    <a:pt x="283" y="14"/>
                  </a:lnTo>
                  <a:lnTo>
                    <a:pt x="282" y="13"/>
                  </a:lnTo>
                  <a:lnTo>
                    <a:pt x="282" y="12"/>
                  </a:lnTo>
                  <a:lnTo>
                    <a:pt x="280" y="11"/>
                  </a:lnTo>
                  <a:lnTo>
                    <a:pt x="278" y="10"/>
                  </a:lnTo>
                  <a:lnTo>
                    <a:pt x="276" y="10"/>
                  </a:lnTo>
                  <a:lnTo>
                    <a:pt x="276" y="11"/>
                  </a:lnTo>
                  <a:lnTo>
                    <a:pt x="276" y="12"/>
                  </a:lnTo>
                  <a:lnTo>
                    <a:pt x="276" y="13"/>
                  </a:lnTo>
                  <a:lnTo>
                    <a:pt x="276" y="14"/>
                  </a:lnTo>
                  <a:lnTo>
                    <a:pt x="276" y="15"/>
                  </a:lnTo>
                  <a:lnTo>
                    <a:pt x="275" y="15"/>
                  </a:lnTo>
                  <a:lnTo>
                    <a:pt x="273" y="16"/>
                  </a:lnTo>
                  <a:lnTo>
                    <a:pt x="271" y="18"/>
                  </a:lnTo>
                  <a:lnTo>
                    <a:pt x="270" y="18"/>
                  </a:lnTo>
                  <a:lnTo>
                    <a:pt x="268" y="18"/>
                  </a:lnTo>
                  <a:lnTo>
                    <a:pt x="265" y="19"/>
                  </a:lnTo>
                  <a:lnTo>
                    <a:pt x="264" y="19"/>
                  </a:lnTo>
                  <a:lnTo>
                    <a:pt x="263" y="19"/>
                  </a:lnTo>
                  <a:lnTo>
                    <a:pt x="262" y="19"/>
                  </a:lnTo>
                  <a:lnTo>
                    <a:pt x="261" y="19"/>
                  </a:lnTo>
                  <a:lnTo>
                    <a:pt x="260" y="19"/>
                  </a:lnTo>
                  <a:lnTo>
                    <a:pt x="258" y="21"/>
                  </a:lnTo>
                  <a:lnTo>
                    <a:pt x="256" y="21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6" y="18"/>
                  </a:lnTo>
                  <a:lnTo>
                    <a:pt x="245" y="18"/>
                  </a:lnTo>
                  <a:lnTo>
                    <a:pt x="245" y="17"/>
                  </a:lnTo>
                  <a:lnTo>
                    <a:pt x="244" y="16"/>
                  </a:lnTo>
                  <a:lnTo>
                    <a:pt x="244" y="14"/>
                  </a:lnTo>
                  <a:lnTo>
                    <a:pt x="244" y="13"/>
                  </a:lnTo>
                  <a:lnTo>
                    <a:pt x="243" y="13"/>
                  </a:lnTo>
                  <a:lnTo>
                    <a:pt x="242" y="13"/>
                  </a:lnTo>
                  <a:lnTo>
                    <a:pt x="242" y="12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6" y="8"/>
                  </a:lnTo>
                  <a:lnTo>
                    <a:pt x="231" y="7"/>
                  </a:lnTo>
                  <a:lnTo>
                    <a:pt x="230" y="7"/>
                  </a:lnTo>
                  <a:lnTo>
                    <a:pt x="230" y="6"/>
                  </a:lnTo>
                  <a:lnTo>
                    <a:pt x="230" y="5"/>
                  </a:lnTo>
                  <a:lnTo>
                    <a:pt x="229" y="5"/>
                  </a:lnTo>
                  <a:lnTo>
                    <a:pt x="228" y="4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7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3" y="4"/>
                  </a:lnTo>
                  <a:lnTo>
                    <a:pt x="220" y="11"/>
                  </a:lnTo>
                  <a:lnTo>
                    <a:pt x="217" y="18"/>
                  </a:lnTo>
                  <a:lnTo>
                    <a:pt x="215" y="25"/>
                  </a:lnTo>
                  <a:lnTo>
                    <a:pt x="212" y="31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09" y="36"/>
                  </a:lnTo>
                  <a:lnTo>
                    <a:pt x="208" y="35"/>
                  </a:lnTo>
                  <a:lnTo>
                    <a:pt x="208" y="34"/>
                  </a:lnTo>
                  <a:lnTo>
                    <a:pt x="208" y="33"/>
                  </a:lnTo>
                  <a:lnTo>
                    <a:pt x="207" y="32"/>
                  </a:lnTo>
                  <a:lnTo>
                    <a:pt x="207" y="32"/>
                  </a:lnTo>
                  <a:lnTo>
                    <a:pt x="206" y="31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8"/>
                  </a:lnTo>
                  <a:lnTo>
                    <a:pt x="203" y="27"/>
                  </a:lnTo>
                  <a:lnTo>
                    <a:pt x="202" y="26"/>
                  </a:lnTo>
                  <a:lnTo>
                    <a:pt x="202" y="25"/>
                  </a:lnTo>
                  <a:lnTo>
                    <a:pt x="202" y="24"/>
                  </a:lnTo>
                  <a:lnTo>
                    <a:pt x="201" y="24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89" y="25"/>
                  </a:lnTo>
                  <a:lnTo>
                    <a:pt x="188" y="26"/>
                  </a:lnTo>
                  <a:lnTo>
                    <a:pt x="188" y="27"/>
                  </a:lnTo>
                  <a:lnTo>
                    <a:pt x="188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77" y="26"/>
                  </a:lnTo>
                  <a:lnTo>
                    <a:pt x="176" y="25"/>
                  </a:lnTo>
                  <a:lnTo>
                    <a:pt x="173" y="25"/>
                  </a:lnTo>
                  <a:lnTo>
                    <a:pt x="172" y="26"/>
                  </a:lnTo>
                  <a:lnTo>
                    <a:pt x="169" y="26"/>
                  </a:lnTo>
                  <a:lnTo>
                    <a:pt x="168" y="26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6" y="27"/>
                  </a:lnTo>
                  <a:lnTo>
                    <a:pt x="165" y="27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63" y="28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58" y="46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8" y="51"/>
                  </a:lnTo>
                  <a:lnTo>
                    <a:pt x="157" y="57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6" y="62"/>
                  </a:lnTo>
                  <a:lnTo>
                    <a:pt x="149" y="7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6" y="89"/>
                  </a:lnTo>
                  <a:lnTo>
                    <a:pt x="146" y="89"/>
                  </a:lnTo>
                  <a:lnTo>
                    <a:pt x="145" y="90"/>
                  </a:lnTo>
                  <a:lnTo>
                    <a:pt x="144" y="91"/>
                  </a:lnTo>
                  <a:lnTo>
                    <a:pt x="144" y="92"/>
                  </a:lnTo>
                  <a:lnTo>
                    <a:pt x="145" y="94"/>
                  </a:lnTo>
                  <a:lnTo>
                    <a:pt x="146" y="95"/>
                  </a:lnTo>
                  <a:lnTo>
                    <a:pt x="146" y="96"/>
                  </a:lnTo>
                  <a:lnTo>
                    <a:pt x="145" y="101"/>
                  </a:lnTo>
                  <a:lnTo>
                    <a:pt x="144" y="103"/>
                  </a:lnTo>
                  <a:lnTo>
                    <a:pt x="143" y="103"/>
                  </a:lnTo>
                  <a:lnTo>
                    <a:pt x="142" y="102"/>
                  </a:lnTo>
                  <a:lnTo>
                    <a:pt x="141" y="102"/>
                  </a:lnTo>
                  <a:lnTo>
                    <a:pt x="140" y="102"/>
                  </a:lnTo>
                  <a:lnTo>
                    <a:pt x="127" y="104"/>
                  </a:lnTo>
                  <a:lnTo>
                    <a:pt x="125" y="104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7"/>
                  </a:lnTo>
                  <a:lnTo>
                    <a:pt x="124" y="108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22" y="108"/>
                  </a:lnTo>
                  <a:lnTo>
                    <a:pt x="121" y="108"/>
                  </a:lnTo>
                  <a:lnTo>
                    <a:pt x="112" y="123"/>
                  </a:lnTo>
                  <a:lnTo>
                    <a:pt x="111" y="124"/>
                  </a:lnTo>
                  <a:lnTo>
                    <a:pt x="111" y="126"/>
                  </a:lnTo>
                  <a:lnTo>
                    <a:pt x="111" y="127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8" y="128"/>
                  </a:lnTo>
                  <a:lnTo>
                    <a:pt x="107" y="131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7" y="135"/>
                  </a:lnTo>
                  <a:lnTo>
                    <a:pt x="105" y="136"/>
                  </a:lnTo>
                  <a:lnTo>
                    <a:pt x="105" y="137"/>
                  </a:lnTo>
                  <a:lnTo>
                    <a:pt x="105" y="138"/>
                  </a:lnTo>
                  <a:lnTo>
                    <a:pt x="105" y="138"/>
                  </a:lnTo>
                  <a:lnTo>
                    <a:pt x="104" y="138"/>
                  </a:lnTo>
                  <a:lnTo>
                    <a:pt x="103" y="140"/>
                  </a:lnTo>
                  <a:lnTo>
                    <a:pt x="99" y="141"/>
                  </a:lnTo>
                  <a:lnTo>
                    <a:pt x="98" y="142"/>
                  </a:lnTo>
                  <a:lnTo>
                    <a:pt x="97" y="143"/>
                  </a:lnTo>
                  <a:lnTo>
                    <a:pt x="96" y="144"/>
                  </a:lnTo>
                  <a:lnTo>
                    <a:pt x="96" y="145"/>
                  </a:lnTo>
                  <a:lnTo>
                    <a:pt x="95" y="147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5" y="150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6" y="155"/>
                  </a:lnTo>
                  <a:lnTo>
                    <a:pt x="97" y="156"/>
                  </a:lnTo>
                  <a:lnTo>
                    <a:pt x="96" y="157"/>
                  </a:lnTo>
                  <a:lnTo>
                    <a:pt x="90" y="169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1" y="176"/>
                  </a:lnTo>
                  <a:lnTo>
                    <a:pt x="88" y="184"/>
                  </a:lnTo>
                  <a:lnTo>
                    <a:pt x="88" y="185"/>
                  </a:lnTo>
                  <a:lnTo>
                    <a:pt x="90" y="186"/>
                  </a:lnTo>
                  <a:lnTo>
                    <a:pt x="90" y="187"/>
                  </a:lnTo>
                  <a:lnTo>
                    <a:pt x="90" y="188"/>
                  </a:lnTo>
                  <a:lnTo>
                    <a:pt x="89" y="189"/>
                  </a:lnTo>
                  <a:lnTo>
                    <a:pt x="87" y="191"/>
                  </a:lnTo>
                  <a:lnTo>
                    <a:pt x="86" y="192"/>
                  </a:lnTo>
                  <a:lnTo>
                    <a:pt x="86" y="193"/>
                  </a:lnTo>
                  <a:lnTo>
                    <a:pt x="86" y="194"/>
                  </a:lnTo>
                  <a:lnTo>
                    <a:pt x="86" y="195"/>
                  </a:lnTo>
                  <a:lnTo>
                    <a:pt x="86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4" y="195"/>
                  </a:lnTo>
                  <a:lnTo>
                    <a:pt x="83" y="196"/>
                  </a:lnTo>
                  <a:lnTo>
                    <a:pt x="83" y="198"/>
                  </a:lnTo>
                  <a:lnTo>
                    <a:pt x="82" y="198"/>
                  </a:lnTo>
                  <a:lnTo>
                    <a:pt x="82" y="197"/>
                  </a:lnTo>
                  <a:lnTo>
                    <a:pt x="82" y="196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79" y="193"/>
                  </a:lnTo>
                  <a:lnTo>
                    <a:pt x="74" y="188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67" y="192"/>
                  </a:lnTo>
                  <a:lnTo>
                    <a:pt x="66" y="193"/>
                  </a:lnTo>
                  <a:lnTo>
                    <a:pt x="65" y="194"/>
                  </a:lnTo>
                  <a:lnTo>
                    <a:pt x="64" y="198"/>
                  </a:lnTo>
                  <a:lnTo>
                    <a:pt x="60" y="202"/>
                  </a:lnTo>
                  <a:lnTo>
                    <a:pt x="59" y="204"/>
                  </a:lnTo>
                  <a:lnTo>
                    <a:pt x="59" y="206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62" y="221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22"/>
                  </a:lnTo>
                  <a:lnTo>
                    <a:pt x="61" y="223"/>
                  </a:lnTo>
                  <a:lnTo>
                    <a:pt x="60" y="225"/>
                  </a:lnTo>
                  <a:lnTo>
                    <a:pt x="58" y="228"/>
                  </a:lnTo>
                  <a:lnTo>
                    <a:pt x="51" y="244"/>
                  </a:lnTo>
                  <a:lnTo>
                    <a:pt x="49" y="251"/>
                  </a:lnTo>
                  <a:lnTo>
                    <a:pt x="50" y="255"/>
                  </a:lnTo>
                  <a:lnTo>
                    <a:pt x="50" y="266"/>
                  </a:lnTo>
                  <a:lnTo>
                    <a:pt x="51" y="279"/>
                  </a:lnTo>
                  <a:lnTo>
                    <a:pt x="52" y="293"/>
                  </a:lnTo>
                  <a:lnTo>
                    <a:pt x="52" y="294"/>
                  </a:lnTo>
                  <a:lnTo>
                    <a:pt x="51" y="295"/>
                  </a:lnTo>
                  <a:lnTo>
                    <a:pt x="51" y="296"/>
                  </a:lnTo>
                  <a:lnTo>
                    <a:pt x="50" y="298"/>
                  </a:lnTo>
                  <a:lnTo>
                    <a:pt x="45" y="301"/>
                  </a:lnTo>
                  <a:lnTo>
                    <a:pt x="44" y="302"/>
                  </a:lnTo>
                  <a:lnTo>
                    <a:pt x="43" y="302"/>
                  </a:lnTo>
                  <a:lnTo>
                    <a:pt x="41" y="302"/>
                  </a:lnTo>
                  <a:lnTo>
                    <a:pt x="40" y="302"/>
                  </a:lnTo>
                  <a:lnTo>
                    <a:pt x="39" y="303"/>
                  </a:lnTo>
                  <a:lnTo>
                    <a:pt x="38" y="303"/>
                  </a:lnTo>
                  <a:lnTo>
                    <a:pt x="38" y="303"/>
                  </a:lnTo>
                  <a:lnTo>
                    <a:pt x="36" y="305"/>
                  </a:lnTo>
                  <a:lnTo>
                    <a:pt x="35" y="306"/>
                  </a:lnTo>
                  <a:lnTo>
                    <a:pt x="33" y="305"/>
                  </a:lnTo>
                  <a:lnTo>
                    <a:pt x="32" y="304"/>
                  </a:lnTo>
                  <a:lnTo>
                    <a:pt x="31" y="302"/>
                  </a:lnTo>
                  <a:lnTo>
                    <a:pt x="29" y="301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301"/>
                  </a:lnTo>
                  <a:lnTo>
                    <a:pt x="20" y="301"/>
                  </a:lnTo>
                  <a:lnTo>
                    <a:pt x="19" y="301"/>
                  </a:lnTo>
                  <a:lnTo>
                    <a:pt x="18" y="302"/>
                  </a:lnTo>
                  <a:lnTo>
                    <a:pt x="18" y="302"/>
                  </a:lnTo>
                  <a:lnTo>
                    <a:pt x="13" y="301"/>
                  </a:lnTo>
                  <a:lnTo>
                    <a:pt x="12" y="301"/>
                  </a:lnTo>
                  <a:lnTo>
                    <a:pt x="10" y="302"/>
                  </a:lnTo>
                  <a:lnTo>
                    <a:pt x="10" y="303"/>
                  </a:lnTo>
                  <a:lnTo>
                    <a:pt x="9" y="303"/>
                  </a:lnTo>
                  <a:lnTo>
                    <a:pt x="8" y="304"/>
                  </a:lnTo>
                  <a:lnTo>
                    <a:pt x="8" y="305"/>
                  </a:lnTo>
                  <a:lnTo>
                    <a:pt x="8" y="306"/>
                  </a:lnTo>
                  <a:lnTo>
                    <a:pt x="8" y="307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9" y="308"/>
                  </a:lnTo>
                  <a:lnTo>
                    <a:pt x="9" y="309"/>
                  </a:lnTo>
                  <a:lnTo>
                    <a:pt x="10" y="309"/>
                  </a:lnTo>
                  <a:lnTo>
                    <a:pt x="10" y="310"/>
                  </a:lnTo>
                  <a:lnTo>
                    <a:pt x="9" y="311"/>
                  </a:lnTo>
                  <a:lnTo>
                    <a:pt x="8" y="312"/>
                  </a:lnTo>
                  <a:lnTo>
                    <a:pt x="8" y="313"/>
                  </a:lnTo>
                  <a:lnTo>
                    <a:pt x="8" y="314"/>
                  </a:lnTo>
                  <a:lnTo>
                    <a:pt x="9" y="314"/>
                  </a:lnTo>
                  <a:lnTo>
                    <a:pt x="9" y="316"/>
                  </a:lnTo>
                  <a:lnTo>
                    <a:pt x="8" y="317"/>
                  </a:lnTo>
                  <a:lnTo>
                    <a:pt x="8" y="317"/>
                  </a:lnTo>
                  <a:lnTo>
                    <a:pt x="6" y="317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3" y="321"/>
                  </a:lnTo>
                  <a:lnTo>
                    <a:pt x="2" y="322"/>
                  </a:lnTo>
                  <a:lnTo>
                    <a:pt x="2" y="323"/>
                  </a:lnTo>
                  <a:lnTo>
                    <a:pt x="1" y="324"/>
                  </a:lnTo>
                  <a:lnTo>
                    <a:pt x="1" y="325"/>
                  </a:lnTo>
                  <a:lnTo>
                    <a:pt x="0" y="326"/>
                  </a:lnTo>
                  <a:lnTo>
                    <a:pt x="1" y="329"/>
                  </a:lnTo>
                  <a:lnTo>
                    <a:pt x="2" y="330"/>
                  </a:lnTo>
                  <a:lnTo>
                    <a:pt x="3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1"/>
                  </a:lnTo>
                  <a:lnTo>
                    <a:pt x="7" y="332"/>
                  </a:lnTo>
                  <a:lnTo>
                    <a:pt x="7" y="331"/>
                  </a:lnTo>
                  <a:lnTo>
                    <a:pt x="8" y="331"/>
                  </a:lnTo>
                  <a:lnTo>
                    <a:pt x="10" y="331"/>
                  </a:lnTo>
                  <a:lnTo>
                    <a:pt x="12" y="332"/>
                  </a:lnTo>
                  <a:lnTo>
                    <a:pt x="13" y="332"/>
                  </a:lnTo>
                  <a:lnTo>
                    <a:pt x="14" y="333"/>
                  </a:lnTo>
                  <a:lnTo>
                    <a:pt x="15" y="334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2" y="333"/>
                  </a:lnTo>
                  <a:lnTo>
                    <a:pt x="23" y="334"/>
                  </a:lnTo>
                  <a:lnTo>
                    <a:pt x="24" y="334"/>
                  </a:lnTo>
                  <a:lnTo>
                    <a:pt x="24" y="335"/>
                  </a:lnTo>
                  <a:lnTo>
                    <a:pt x="25" y="335"/>
                  </a:lnTo>
                  <a:lnTo>
                    <a:pt x="26" y="336"/>
                  </a:lnTo>
                  <a:lnTo>
                    <a:pt x="27" y="337"/>
                  </a:lnTo>
                  <a:lnTo>
                    <a:pt x="30" y="336"/>
                  </a:lnTo>
                  <a:lnTo>
                    <a:pt x="30" y="337"/>
                  </a:lnTo>
                  <a:lnTo>
                    <a:pt x="32" y="337"/>
                  </a:lnTo>
                  <a:lnTo>
                    <a:pt x="33" y="338"/>
                  </a:lnTo>
                  <a:lnTo>
                    <a:pt x="34" y="338"/>
                  </a:lnTo>
                  <a:lnTo>
                    <a:pt x="35" y="338"/>
                  </a:lnTo>
                  <a:lnTo>
                    <a:pt x="36" y="340"/>
                  </a:lnTo>
                  <a:lnTo>
                    <a:pt x="38" y="342"/>
                  </a:lnTo>
                  <a:lnTo>
                    <a:pt x="39" y="342"/>
                  </a:lnTo>
                  <a:lnTo>
                    <a:pt x="40" y="343"/>
                  </a:lnTo>
                  <a:lnTo>
                    <a:pt x="42" y="344"/>
                  </a:lnTo>
                  <a:lnTo>
                    <a:pt x="47" y="349"/>
                  </a:lnTo>
                  <a:lnTo>
                    <a:pt x="48" y="351"/>
                  </a:lnTo>
                  <a:lnTo>
                    <a:pt x="48" y="352"/>
                  </a:lnTo>
                  <a:lnTo>
                    <a:pt x="48" y="357"/>
                  </a:lnTo>
                  <a:lnTo>
                    <a:pt x="50" y="358"/>
                  </a:lnTo>
                  <a:lnTo>
                    <a:pt x="52" y="360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55" y="360"/>
                  </a:lnTo>
                  <a:lnTo>
                    <a:pt x="56" y="361"/>
                  </a:lnTo>
                  <a:lnTo>
                    <a:pt x="56" y="362"/>
                  </a:lnTo>
                  <a:lnTo>
                    <a:pt x="56" y="364"/>
                  </a:lnTo>
                  <a:lnTo>
                    <a:pt x="56" y="366"/>
                  </a:lnTo>
                  <a:lnTo>
                    <a:pt x="57" y="366"/>
                  </a:lnTo>
                  <a:lnTo>
                    <a:pt x="57" y="367"/>
                  </a:lnTo>
                  <a:lnTo>
                    <a:pt x="58" y="367"/>
                  </a:lnTo>
                  <a:lnTo>
                    <a:pt x="59" y="368"/>
                  </a:lnTo>
                  <a:lnTo>
                    <a:pt x="60" y="369"/>
                  </a:lnTo>
                  <a:lnTo>
                    <a:pt x="60" y="370"/>
                  </a:lnTo>
                  <a:lnTo>
                    <a:pt x="61" y="370"/>
                  </a:lnTo>
                  <a:lnTo>
                    <a:pt x="67" y="372"/>
                  </a:lnTo>
                  <a:lnTo>
                    <a:pt x="69" y="374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6"/>
                  </a:lnTo>
                  <a:lnTo>
                    <a:pt x="70" y="377"/>
                  </a:lnTo>
                  <a:lnTo>
                    <a:pt x="70" y="378"/>
                  </a:lnTo>
                  <a:lnTo>
                    <a:pt x="70" y="379"/>
                  </a:lnTo>
                  <a:lnTo>
                    <a:pt x="71" y="380"/>
                  </a:lnTo>
                  <a:lnTo>
                    <a:pt x="72" y="380"/>
                  </a:lnTo>
                  <a:lnTo>
                    <a:pt x="74" y="380"/>
                  </a:lnTo>
                  <a:lnTo>
                    <a:pt x="75" y="380"/>
                  </a:lnTo>
                  <a:lnTo>
                    <a:pt x="76" y="380"/>
                  </a:lnTo>
                  <a:lnTo>
                    <a:pt x="79" y="383"/>
                  </a:lnTo>
                  <a:lnTo>
                    <a:pt x="79" y="384"/>
                  </a:lnTo>
                  <a:lnTo>
                    <a:pt x="80" y="385"/>
                  </a:lnTo>
                  <a:lnTo>
                    <a:pt x="81" y="387"/>
                  </a:lnTo>
                  <a:lnTo>
                    <a:pt x="82" y="389"/>
                  </a:lnTo>
                  <a:lnTo>
                    <a:pt x="83" y="392"/>
                  </a:lnTo>
                  <a:lnTo>
                    <a:pt x="83" y="395"/>
                  </a:lnTo>
                  <a:lnTo>
                    <a:pt x="84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2"/>
                  </a:lnTo>
                  <a:lnTo>
                    <a:pt x="86" y="403"/>
                  </a:lnTo>
                  <a:lnTo>
                    <a:pt x="87" y="406"/>
                  </a:lnTo>
                  <a:lnTo>
                    <a:pt x="88" y="408"/>
                  </a:lnTo>
                  <a:lnTo>
                    <a:pt x="88" y="409"/>
                  </a:lnTo>
                  <a:lnTo>
                    <a:pt x="89" y="410"/>
                  </a:lnTo>
                  <a:lnTo>
                    <a:pt x="90" y="411"/>
                  </a:lnTo>
                  <a:lnTo>
                    <a:pt x="90" y="412"/>
                  </a:lnTo>
                  <a:lnTo>
                    <a:pt x="91" y="415"/>
                  </a:lnTo>
                  <a:lnTo>
                    <a:pt x="90" y="416"/>
                  </a:lnTo>
                  <a:lnTo>
                    <a:pt x="90" y="417"/>
                  </a:lnTo>
                  <a:lnTo>
                    <a:pt x="90" y="417"/>
                  </a:lnTo>
                  <a:lnTo>
                    <a:pt x="91" y="418"/>
                  </a:lnTo>
                  <a:lnTo>
                    <a:pt x="91" y="418"/>
                  </a:lnTo>
                  <a:lnTo>
                    <a:pt x="91" y="419"/>
                  </a:lnTo>
                  <a:lnTo>
                    <a:pt x="91" y="420"/>
                  </a:lnTo>
                  <a:lnTo>
                    <a:pt x="92" y="421"/>
                  </a:lnTo>
                  <a:lnTo>
                    <a:pt x="96" y="427"/>
                  </a:lnTo>
                  <a:lnTo>
                    <a:pt x="97" y="428"/>
                  </a:lnTo>
                  <a:lnTo>
                    <a:pt x="97" y="431"/>
                  </a:lnTo>
                  <a:lnTo>
                    <a:pt x="98" y="432"/>
                  </a:lnTo>
                  <a:lnTo>
                    <a:pt x="99" y="434"/>
                  </a:lnTo>
                  <a:lnTo>
                    <a:pt x="103" y="436"/>
                  </a:lnTo>
                  <a:lnTo>
                    <a:pt x="105" y="437"/>
                  </a:lnTo>
                  <a:lnTo>
                    <a:pt x="106" y="438"/>
                  </a:lnTo>
                  <a:lnTo>
                    <a:pt x="106" y="439"/>
                  </a:lnTo>
                  <a:lnTo>
                    <a:pt x="105" y="440"/>
                  </a:lnTo>
                  <a:lnTo>
                    <a:pt x="105" y="440"/>
                  </a:lnTo>
                  <a:lnTo>
                    <a:pt x="107" y="443"/>
                  </a:lnTo>
                  <a:lnTo>
                    <a:pt x="107" y="444"/>
                  </a:lnTo>
                  <a:lnTo>
                    <a:pt x="107" y="444"/>
                  </a:lnTo>
                  <a:lnTo>
                    <a:pt x="108" y="444"/>
                  </a:lnTo>
                  <a:lnTo>
                    <a:pt x="109" y="443"/>
                  </a:lnTo>
                  <a:lnTo>
                    <a:pt x="111" y="441"/>
                  </a:lnTo>
                  <a:lnTo>
                    <a:pt x="112" y="440"/>
                  </a:lnTo>
                  <a:lnTo>
                    <a:pt x="113" y="440"/>
                  </a:lnTo>
                  <a:lnTo>
                    <a:pt x="114" y="440"/>
                  </a:lnTo>
                  <a:lnTo>
                    <a:pt x="115" y="440"/>
                  </a:lnTo>
                  <a:lnTo>
                    <a:pt x="116" y="440"/>
                  </a:lnTo>
                  <a:lnTo>
                    <a:pt x="117" y="441"/>
                  </a:lnTo>
                  <a:lnTo>
                    <a:pt x="119" y="443"/>
                  </a:lnTo>
                  <a:lnTo>
                    <a:pt x="120" y="443"/>
                  </a:lnTo>
                  <a:lnTo>
                    <a:pt x="121" y="443"/>
                  </a:lnTo>
                  <a:lnTo>
                    <a:pt x="122" y="443"/>
                  </a:lnTo>
                  <a:lnTo>
                    <a:pt x="123" y="442"/>
                  </a:lnTo>
                  <a:lnTo>
                    <a:pt x="124" y="443"/>
                  </a:lnTo>
                  <a:lnTo>
                    <a:pt x="127" y="445"/>
                  </a:lnTo>
                  <a:lnTo>
                    <a:pt x="129" y="446"/>
                  </a:lnTo>
                  <a:lnTo>
                    <a:pt x="129" y="447"/>
                  </a:lnTo>
                  <a:lnTo>
                    <a:pt x="129" y="448"/>
                  </a:lnTo>
                  <a:lnTo>
                    <a:pt x="128" y="449"/>
                  </a:lnTo>
                  <a:lnTo>
                    <a:pt x="128" y="450"/>
                  </a:lnTo>
                  <a:lnTo>
                    <a:pt x="129" y="452"/>
                  </a:lnTo>
                  <a:lnTo>
                    <a:pt x="129" y="453"/>
                  </a:lnTo>
                  <a:lnTo>
                    <a:pt x="129" y="454"/>
                  </a:lnTo>
                  <a:lnTo>
                    <a:pt x="129" y="455"/>
                  </a:lnTo>
                  <a:lnTo>
                    <a:pt x="128" y="457"/>
                  </a:lnTo>
                  <a:lnTo>
                    <a:pt x="127" y="457"/>
                  </a:lnTo>
                  <a:lnTo>
                    <a:pt x="127" y="467"/>
                  </a:lnTo>
                  <a:lnTo>
                    <a:pt x="127" y="469"/>
                  </a:lnTo>
                  <a:lnTo>
                    <a:pt x="129" y="471"/>
                  </a:lnTo>
                  <a:lnTo>
                    <a:pt x="135" y="478"/>
                  </a:lnTo>
                  <a:lnTo>
                    <a:pt x="135" y="479"/>
                  </a:lnTo>
                  <a:lnTo>
                    <a:pt x="136" y="480"/>
                  </a:lnTo>
                  <a:lnTo>
                    <a:pt x="136" y="481"/>
                  </a:lnTo>
                  <a:lnTo>
                    <a:pt x="136" y="482"/>
                  </a:lnTo>
                  <a:lnTo>
                    <a:pt x="136" y="483"/>
                  </a:lnTo>
                  <a:lnTo>
                    <a:pt x="136" y="484"/>
                  </a:lnTo>
                  <a:lnTo>
                    <a:pt x="137" y="484"/>
                  </a:lnTo>
                  <a:lnTo>
                    <a:pt x="138" y="485"/>
                  </a:lnTo>
                  <a:lnTo>
                    <a:pt x="139" y="486"/>
                  </a:lnTo>
                  <a:lnTo>
                    <a:pt x="140" y="486"/>
                  </a:lnTo>
                  <a:lnTo>
                    <a:pt x="147" y="486"/>
                  </a:lnTo>
                  <a:lnTo>
                    <a:pt x="149" y="486"/>
                  </a:lnTo>
                  <a:lnTo>
                    <a:pt x="150" y="486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9" y="486"/>
                  </a:lnTo>
                  <a:lnTo>
                    <a:pt x="167" y="486"/>
                  </a:lnTo>
                  <a:lnTo>
                    <a:pt x="168" y="487"/>
                  </a:lnTo>
                  <a:lnTo>
                    <a:pt x="177" y="487"/>
                  </a:lnTo>
                  <a:lnTo>
                    <a:pt x="180" y="487"/>
                  </a:lnTo>
                  <a:lnTo>
                    <a:pt x="183" y="489"/>
                  </a:lnTo>
                  <a:lnTo>
                    <a:pt x="186" y="489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8" y="491"/>
                  </a:lnTo>
                  <a:lnTo>
                    <a:pt x="188" y="492"/>
                  </a:lnTo>
                  <a:lnTo>
                    <a:pt x="453" y="492"/>
                  </a:lnTo>
                  <a:lnTo>
                    <a:pt x="454" y="491"/>
                  </a:lnTo>
                  <a:lnTo>
                    <a:pt x="455" y="49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8" name="Freeform 63">
              <a:extLst>
                <a:ext uri="{FF2B5EF4-FFF2-40B4-BE49-F238E27FC236}">
                  <a16:creationId xmlns:a16="http://schemas.microsoft.com/office/drawing/2014/main" id="{CAA43300-6685-162A-32FC-12E6DAC0F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5" y="4295775"/>
              <a:ext cx="860425" cy="581025"/>
            </a:xfrm>
            <a:custGeom>
              <a:avLst/>
              <a:gdLst>
                <a:gd name="T0" fmla="*/ 511 w 542"/>
                <a:gd name="T1" fmla="*/ 336 h 366"/>
                <a:gd name="T2" fmla="*/ 533 w 542"/>
                <a:gd name="T3" fmla="*/ 351 h 366"/>
                <a:gd name="T4" fmla="*/ 536 w 542"/>
                <a:gd name="T5" fmla="*/ 327 h 366"/>
                <a:gd name="T6" fmla="*/ 526 w 542"/>
                <a:gd name="T7" fmla="*/ 317 h 366"/>
                <a:gd name="T8" fmla="*/ 512 w 542"/>
                <a:gd name="T9" fmla="*/ 314 h 366"/>
                <a:gd name="T10" fmla="*/ 498 w 542"/>
                <a:gd name="T11" fmla="*/ 293 h 366"/>
                <a:gd name="T12" fmla="*/ 493 w 542"/>
                <a:gd name="T13" fmla="*/ 277 h 366"/>
                <a:gd name="T14" fmla="*/ 482 w 542"/>
                <a:gd name="T15" fmla="*/ 254 h 366"/>
                <a:gd name="T16" fmla="*/ 467 w 542"/>
                <a:gd name="T17" fmla="*/ 244 h 366"/>
                <a:gd name="T18" fmla="*/ 459 w 542"/>
                <a:gd name="T19" fmla="*/ 234 h 366"/>
                <a:gd name="T20" fmla="*/ 440 w 542"/>
                <a:gd name="T21" fmla="*/ 212 h 366"/>
                <a:gd name="T22" fmla="*/ 425 w 542"/>
                <a:gd name="T23" fmla="*/ 209 h 366"/>
                <a:gd name="T24" fmla="*/ 409 w 542"/>
                <a:gd name="T25" fmla="*/ 204 h 366"/>
                <a:gd name="T26" fmla="*/ 416 w 542"/>
                <a:gd name="T27" fmla="*/ 190 h 366"/>
                <a:gd name="T28" fmla="*/ 415 w 542"/>
                <a:gd name="T29" fmla="*/ 181 h 366"/>
                <a:gd name="T30" fmla="*/ 430 w 542"/>
                <a:gd name="T31" fmla="*/ 175 h 366"/>
                <a:gd name="T32" fmla="*/ 443 w 542"/>
                <a:gd name="T33" fmla="*/ 179 h 366"/>
                <a:gd name="T34" fmla="*/ 459 w 542"/>
                <a:gd name="T35" fmla="*/ 167 h 366"/>
                <a:gd name="T36" fmla="*/ 452 w 542"/>
                <a:gd name="T37" fmla="*/ 109 h 366"/>
                <a:gd name="T38" fmla="*/ 415 w 542"/>
                <a:gd name="T39" fmla="*/ 69 h 366"/>
                <a:gd name="T40" fmla="*/ 415 w 542"/>
                <a:gd name="T41" fmla="*/ 18 h 366"/>
                <a:gd name="T42" fmla="*/ 381 w 542"/>
                <a:gd name="T43" fmla="*/ 9 h 366"/>
                <a:gd name="T44" fmla="*/ 360 w 542"/>
                <a:gd name="T45" fmla="*/ 72 h 366"/>
                <a:gd name="T46" fmla="*/ 306 w 542"/>
                <a:gd name="T47" fmla="*/ 116 h 366"/>
                <a:gd name="T48" fmla="*/ 236 w 542"/>
                <a:gd name="T49" fmla="*/ 117 h 366"/>
                <a:gd name="T50" fmla="*/ 174 w 542"/>
                <a:gd name="T51" fmla="*/ 122 h 366"/>
                <a:gd name="T52" fmla="*/ 115 w 542"/>
                <a:gd name="T53" fmla="*/ 127 h 366"/>
                <a:gd name="T54" fmla="*/ 82 w 542"/>
                <a:gd name="T55" fmla="*/ 95 h 366"/>
                <a:gd name="T56" fmla="*/ 70 w 542"/>
                <a:gd name="T57" fmla="*/ 85 h 366"/>
                <a:gd name="T58" fmla="*/ 55 w 542"/>
                <a:gd name="T59" fmla="*/ 89 h 366"/>
                <a:gd name="T60" fmla="*/ 41 w 542"/>
                <a:gd name="T61" fmla="*/ 96 h 366"/>
                <a:gd name="T62" fmla="*/ 34 w 542"/>
                <a:gd name="T63" fmla="*/ 111 h 366"/>
                <a:gd name="T64" fmla="*/ 25 w 542"/>
                <a:gd name="T65" fmla="*/ 142 h 366"/>
                <a:gd name="T66" fmla="*/ 5 w 542"/>
                <a:gd name="T67" fmla="*/ 163 h 366"/>
                <a:gd name="T68" fmla="*/ 2 w 542"/>
                <a:gd name="T69" fmla="*/ 182 h 366"/>
                <a:gd name="T70" fmla="*/ 17 w 542"/>
                <a:gd name="T71" fmla="*/ 185 h 366"/>
                <a:gd name="T72" fmla="*/ 38 w 542"/>
                <a:gd name="T73" fmla="*/ 195 h 366"/>
                <a:gd name="T74" fmla="*/ 52 w 542"/>
                <a:gd name="T75" fmla="*/ 203 h 366"/>
                <a:gd name="T76" fmla="*/ 48 w 542"/>
                <a:gd name="T77" fmla="*/ 217 h 366"/>
                <a:gd name="T78" fmla="*/ 61 w 542"/>
                <a:gd name="T79" fmla="*/ 229 h 366"/>
                <a:gd name="T80" fmla="*/ 77 w 542"/>
                <a:gd name="T81" fmla="*/ 236 h 366"/>
                <a:gd name="T82" fmla="*/ 88 w 542"/>
                <a:gd name="T83" fmla="*/ 243 h 366"/>
                <a:gd name="T84" fmla="*/ 95 w 542"/>
                <a:gd name="T85" fmla="*/ 252 h 366"/>
                <a:gd name="T86" fmla="*/ 99 w 542"/>
                <a:gd name="T87" fmla="*/ 267 h 366"/>
                <a:gd name="T88" fmla="*/ 107 w 542"/>
                <a:gd name="T89" fmla="*/ 277 h 366"/>
                <a:gd name="T90" fmla="*/ 107 w 542"/>
                <a:gd name="T91" fmla="*/ 285 h 366"/>
                <a:gd name="T92" fmla="*/ 124 w 542"/>
                <a:gd name="T93" fmla="*/ 293 h 366"/>
                <a:gd name="T94" fmla="*/ 136 w 542"/>
                <a:gd name="T95" fmla="*/ 298 h 366"/>
                <a:gd name="T96" fmla="*/ 143 w 542"/>
                <a:gd name="T97" fmla="*/ 308 h 366"/>
                <a:gd name="T98" fmla="*/ 149 w 542"/>
                <a:gd name="T99" fmla="*/ 327 h 366"/>
                <a:gd name="T100" fmla="*/ 157 w 542"/>
                <a:gd name="T101" fmla="*/ 339 h 366"/>
                <a:gd name="T102" fmla="*/ 167 w 542"/>
                <a:gd name="T103" fmla="*/ 347 h 366"/>
                <a:gd name="T104" fmla="*/ 174 w 542"/>
                <a:gd name="T105" fmla="*/ 356 h 366"/>
                <a:gd name="T106" fmla="*/ 183 w 542"/>
                <a:gd name="T107" fmla="*/ 360 h 366"/>
                <a:gd name="T108" fmla="*/ 201 w 542"/>
                <a:gd name="T109" fmla="*/ 364 h 366"/>
                <a:gd name="T110" fmla="*/ 211 w 542"/>
                <a:gd name="T111" fmla="*/ 356 h 366"/>
                <a:gd name="T112" fmla="*/ 224 w 542"/>
                <a:gd name="T113" fmla="*/ 358 h 366"/>
                <a:gd name="T114" fmla="*/ 236 w 542"/>
                <a:gd name="T115" fmla="*/ 362 h 366"/>
                <a:gd name="T116" fmla="*/ 246 w 542"/>
                <a:gd name="T117" fmla="*/ 351 h 366"/>
                <a:gd name="T118" fmla="*/ 258 w 542"/>
                <a:gd name="T119" fmla="*/ 354 h 366"/>
                <a:gd name="T120" fmla="*/ 265 w 542"/>
                <a:gd name="T121" fmla="*/ 36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2" h="366">
                  <a:moveTo>
                    <a:pt x="467" y="357"/>
                  </a:moveTo>
                  <a:lnTo>
                    <a:pt x="471" y="352"/>
                  </a:lnTo>
                  <a:lnTo>
                    <a:pt x="475" y="351"/>
                  </a:lnTo>
                  <a:lnTo>
                    <a:pt x="478" y="349"/>
                  </a:lnTo>
                  <a:lnTo>
                    <a:pt x="481" y="347"/>
                  </a:lnTo>
                  <a:lnTo>
                    <a:pt x="485" y="345"/>
                  </a:lnTo>
                  <a:lnTo>
                    <a:pt x="489" y="343"/>
                  </a:lnTo>
                  <a:lnTo>
                    <a:pt x="493" y="342"/>
                  </a:lnTo>
                  <a:lnTo>
                    <a:pt x="495" y="341"/>
                  </a:lnTo>
                  <a:lnTo>
                    <a:pt x="500" y="340"/>
                  </a:lnTo>
                  <a:lnTo>
                    <a:pt x="504" y="338"/>
                  </a:lnTo>
                  <a:lnTo>
                    <a:pt x="508" y="336"/>
                  </a:lnTo>
                  <a:lnTo>
                    <a:pt x="511" y="336"/>
                  </a:lnTo>
                  <a:lnTo>
                    <a:pt x="512" y="337"/>
                  </a:lnTo>
                  <a:lnTo>
                    <a:pt x="514" y="336"/>
                  </a:lnTo>
                  <a:lnTo>
                    <a:pt x="518" y="333"/>
                  </a:lnTo>
                  <a:lnTo>
                    <a:pt x="519" y="335"/>
                  </a:lnTo>
                  <a:lnTo>
                    <a:pt x="517" y="338"/>
                  </a:lnTo>
                  <a:lnTo>
                    <a:pt x="523" y="338"/>
                  </a:lnTo>
                  <a:lnTo>
                    <a:pt x="526" y="339"/>
                  </a:lnTo>
                  <a:lnTo>
                    <a:pt x="524" y="344"/>
                  </a:lnTo>
                  <a:lnTo>
                    <a:pt x="525" y="348"/>
                  </a:lnTo>
                  <a:lnTo>
                    <a:pt x="528" y="352"/>
                  </a:lnTo>
                  <a:lnTo>
                    <a:pt x="532" y="354"/>
                  </a:lnTo>
                  <a:lnTo>
                    <a:pt x="533" y="352"/>
                  </a:lnTo>
                  <a:lnTo>
                    <a:pt x="533" y="351"/>
                  </a:lnTo>
                  <a:lnTo>
                    <a:pt x="534" y="350"/>
                  </a:lnTo>
                  <a:lnTo>
                    <a:pt x="535" y="350"/>
                  </a:lnTo>
                  <a:lnTo>
                    <a:pt x="536" y="352"/>
                  </a:lnTo>
                  <a:lnTo>
                    <a:pt x="539" y="352"/>
                  </a:lnTo>
                  <a:lnTo>
                    <a:pt x="542" y="352"/>
                  </a:lnTo>
                  <a:lnTo>
                    <a:pt x="536" y="345"/>
                  </a:lnTo>
                  <a:lnTo>
                    <a:pt x="534" y="343"/>
                  </a:lnTo>
                  <a:lnTo>
                    <a:pt x="534" y="341"/>
                  </a:lnTo>
                  <a:lnTo>
                    <a:pt x="534" y="331"/>
                  </a:lnTo>
                  <a:lnTo>
                    <a:pt x="535" y="331"/>
                  </a:lnTo>
                  <a:lnTo>
                    <a:pt x="536" y="329"/>
                  </a:lnTo>
                  <a:lnTo>
                    <a:pt x="536" y="328"/>
                  </a:lnTo>
                  <a:lnTo>
                    <a:pt x="536" y="327"/>
                  </a:lnTo>
                  <a:lnTo>
                    <a:pt x="536" y="326"/>
                  </a:lnTo>
                  <a:lnTo>
                    <a:pt x="535" y="324"/>
                  </a:lnTo>
                  <a:lnTo>
                    <a:pt x="535" y="323"/>
                  </a:lnTo>
                  <a:lnTo>
                    <a:pt x="536" y="322"/>
                  </a:lnTo>
                  <a:lnTo>
                    <a:pt x="536" y="321"/>
                  </a:lnTo>
                  <a:lnTo>
                    <a:pt x="536" y="320"/>
                  </a:lnTo>
                  <a:lnTo>
                    <a:pt x="534" y="319"/>
                  </a:lnTo>
                  <a:lnTo>
                    <a:pt x="531" y="317"/>
                  </a:lnTo>
                  <a:lnTo>
                    <a:pt x="530" y="316"/>
                  </a:lnTo>
                  <a:lnTo>
                    <a:pt x="529" y="317"/>
                  </a:lnTo>
                  <a:lnTo>
                    <a:pt x="528" y="317"/>
                  </a:lnTo>
                  <a:lnTo>
                    <a:pt x="527" y="317"/>
                  </a:lnTo>
                  <a:lnTo>
                    <a:pt x="526" y="317"/>
                  </a:lnTo>
                  <a:lnTo>
                    <a:pt x="524" y="315"/>
                  </a:lnTo>
                  <a:lnTo>
                    <a:pt x="523" y="314"/>
                  </a:lnTo>
                  <a:lnTo>
                    <a:pt x="522" y="314"/>
                  </a:lnTo>
                  <a:lnTo>
                    <a:pt x="521" y="314"/>
                  </a:lnTo>
                  <a:lnTo>
                    <a:pt x="520" y="314"/>
                  </a:lnTo>
                  <a:lnTo>
                    <a:pt x="519" y="314"/>
                  </a:lnTo>
                  <a:lnTo>
                    <a:pt x="518" y="315"/>
                  </a:lnTo>
                  <a:lnTo>
                    <a:pt x="516" y="317"/>
                  </a:lnTo>
                  <a:lnTo>
                    <a:pt x="515" y="318"/>
                  </a:lnTo>
                  <a:lnTo>
                    <a:pt x="514" y="318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2" y="314"/>
                  </a:lnTo>
                  <a:lnTo>
                    <a:pt x="512" y="314"/>
                  </a:lnTo>
                  <a:lnTo>
                    <a:pt x="513" y="313"/>
                  </a:lnTo>
                  <a:lnTo>
                    <a:pt x="513" y="312"/>
                  </a:lnTo>
                  <a:lnTo>
                    <a:pt x="512" y="311"/>
                  </a:lnTo>
                  <a:lnTo>
                    <a:pt x="510" y="310"/>
                  </a:lnTo>
                  <a:lnTo>
                    <a:pt x="506" y="308"/>
                  </a:lnTo>
                  <a:lnTo>
                    <a:pt x="505" y="306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3" y="301"/>
                  </a:lnTo>
                  <a:lnTo>
                    <a:pt x="499" y="295"/>
                  </a:lnTo>
                  <a:lnTo>
                    <a:pt x="498" y="294"/>
                  </a:lnTo>
                  <a:lnTo>
                    <a:pt x="498" y="293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7" y="290"/>
                  </a:lnTo>
                  <a:lnTo>
                    <a:pt x="498" y="289"/>
                  </a:lnTo>
                  <a:lnTo>
                    <a:pt x="497" y="286"/>
                  </a:lnTo>
                  <a:lnTo>
                    <a:pt x="497" y="285"/>
                  </a:lnTo>
                  <a:lnTo>
                    <a:pt x="496" y="284"/>
                  </a:lnTo>
                  <a:lnTo>
                    <a:pt x="495" y="283"/>
                  </a:lnTo>
                  <a:lnTo>
                    <a:pt x="495" y="282"/>
                  </a:lnTo>
                  <a:lnTo>
                    <a:pt x="494" y="280"/>
                  </a:lnTo>
                  <a:lnTo>
                    <a:pt x="493" y="277"/>
                  </a:lnTo>
                  <a:lnTo>
                    <a:pt x="493" y="276"/>
                  </a:lnTo>
                  <a:lnTo>
                    <a:pt x="493" y="273"/>
                  </a:lnTo>
                  <a:lnTo>
                    <a:pt x="493" y="272"/>
                  </a:lnTo>
                  <a:lnTo>
                    <a:pt x="491" y="270"/>
                  </a:lnTo>
                  <a:lnTo>
                    <a:pt x="490" y="269"/>
                  </a:lnTo>
                  <a:lnTo>
                    <a:pt x="490" y="266"/>
                  </a:lnTo>
                  <a:lnTo>
                    <a:pt x="489" y="263"/>
                  </a:lnTo>
                  <a:lnTo>
                    <a:pt x="488" y="261"/>
                  </a:lnTo>
                  <a:lnTo>
                    <a:pt x="487" y="259"/>
                  </a:lnTo>
                  <a:lnTo>
                    <a:pt x="486" y="258"/>
                  </a:lnTo>
                  <a:lnTo>
                    <a:pt x="486" y="257"/>
                  </a:lnTo>
                  <a:lnTo>
                    <a:pt x="483" y="254"/>
                  </a:lnTo>
                  <a:lnTo>
                    <a:pt x="482" y="254"/>
                  </a:lnTo>
                  <a:lnTo>
                    <a:pt x="481" y="254"/>
                  </a:lnTo>
                  <a:lnTo>
                    <a:pt x="479" y="254"/>
                  </a:lnTo>
                  <a:lnTo>
                    <a:pt x="478" y="254"/>
                  </a:lnTo>
                  <a:lnTo>
                    <a:pt x="477" y="253"/>
                  </a:lnTo>
                  <a:lnTo>
                    <a:pt x="477" y="252"/>
                  </a:lnTo>
                  <a:lnTo>
                    <a:pt x="477" y="251"/>
                  </a:lnTo>
                  <a:lnTo>
                    <a:pt x="477" y="250"/>
                  </a:lnTo>
                  <a:lnTo>
                    <a:pt x="477" y="249"/>
                  </a:lnTo>
                  <a:lnTo>
                    <a:pt x="477" y="249"/>
                  </a:lnTo>
                  <a:lnTo>
                    <a:pt x="476" y="248"/>
                  </a:lnTo>
                  <a:lnTo>
                    <a:pt x="474" y="246"/>
                  </a:lnTo>
                  <a:lnTo>
                    <a:pt x="468" y="244"/>
                  </a:lnTo>
                  <a:lnTo>
                    <a:pt x="467" y="244"/>
                  </a:lnTo>
                  <a:lnTo>
                    <a:pt x="467" y="243"/>
                  </a:lnTo>
                  <a:lnTo>
                    <a:pt x="466" y="242"/>
                  </a:lnTo>
                  <a:lnTo>
                    <a:pt x="465" y="241"/>
                  </a:lnTo>
                  <a:lnTo>
                    <a:pt x="464" y="241"/>
                  </a:lnTo>
                  <a:lnTo>
                    <a:pt x="464" y="240"/>
                  </a:lnTo>
                  <a:lnTo>
                    <a:pt x="463" y="240"/>
                  </a:lnTo>
                  <a:lnTo>
                    <a:pt x="463" y="238"/>
                  </a:lnTo>
                  <a:lnTo>
                    <a:pt x="463" y="236"/>
                  </a:lnTo>
                  <a:lnTo>
                    <a:pt x="463" y="235"/>
                  </a:lnTo>
                  <a:lnTo>
                    <a:pt x="462" y="234"/>
                  </a:lnTo>
                  <a:lnTo>
                    <a:pt x="461" y="234"/>
                  </a:lnTo>
                  <a:lnTo>
                    <a:pt x="460" y="234"/>
                  </a:lnTo>
                  <a:lnTo>
                    <a:pt x="459" y="234"/>
                  </a:lnTo>
                  <a:lnTo>
                    <a:pt x="457" y="232"/>
                  </a:lnTo>
                  <a:lnTo>
                    <a:pt x="455" y="231"/>
                  </a:lnTo>
                  <a:lnTo>
                    <a:pt x="455" y="226"/>
                  </a:lnTo>
                  <a:lnTo>
                    <a:pt x="455" y="225"/>
                  </a:lnTo>
                  <a:lnTo>
                    <a:pt x="454" y="223"/>
                  </a:lnTo>
                  <a:lnTo>
                    <a:pt x="449" y="218"/>
                  </a:lnTo>
                  <a:lnTo>
                    <a:pt x="447" y="217"/>
                  </a:lnTo>
                  <a:lnTo>
                    <a:pt x="446" y="216"/>
                  </a:lnTo>
                  <a:lnTo>
                    <a:pt x="445" y="216"/>
                  </a:lnTo>
                  <a:lnTo>
                    <a:pt x="443" y="214"/>
                  </a:lnTo>
                  <a:lnTo>
                    <a:pt x="442" y="212"/>
                  </a:lnTo>
                  <a:lnTo>
                    <a:pt x="441" y="212"/>
                  </a:lnTo>
                  <a:lnTo>
                    <a:pt x="440" y="212"/>
                  </a:lnTo>
                  <a:lnTo>
                    <a:pt x="439" y="211"/>
                  </a:lnTo>
                  <a:lnTo>
                    <a:pt x="437" y="211"/>
                  </a:lnTo>
                  <a:lnTo>
                    <a:pt x="437" y="210"/>
                  </a:lnTo>
                  <a:lnTo>
                    <a:pt x="434" y="211"/>
                  </a:lnTo>
                  <a:lnTo>
                    <a:pt x="433" y="210"/>
                  </a:lnTo>
                  <a:lnTo>
                    <a:pt x="432" y="209"/>
                  </a:lnTo>
                  <a:lnTo>
                    <a:pt x="431" y="209"/>
                  </a:lnTo>
                  <a:lnTo>
                    <a:pt x="431" y="208"/>
                  </a:lnTo>
                  <a:lnTo>
                    <a:pt x="430" y="208"/>
                  </a:lnTo>
                  <a:lnTo>
                    <a:pt x="429" y="207"/>
                  </a:lnTo>
                  <a:lnTo>
                    <a:pt x="427" y="207"/>
                  </a:lnTo>
                  <a:lnTo>
                    <a:pt x="426" y="208"/>
                  </a:lnTo>
                  <a:lnTo>
                    <a:pt x="425" y="209"/>
                  </a:lnTo>
                  <a:lnTo>
                    <a:pt x="422" y="208"/>
                  </a:lnTo>
                  <a:lnTo>
                    <a:pt x="421" y="207"/>
                  </a:lnTo>
                  <a:lnTo>
                    <a:pt x="420" y="206"/>
                  </a:lnTo>
                  <a:lnTo>
                    <a:pt x="419" y="206"/>
                  </a:lnTo>
                  <a:lnTo>
                    <a:pt x="417" y="205"/>
                  </a:lnTo>
                  <a:lnTo>
                    <a:pt x="415" y="205"/>
                  </a:lnTo>
                  <a:lnTo>
                    <a:pt x="414" y="205"/>
                  </a:lnTo>
                  <a:lnTo>
                    <a:pt x="414" y="206"/>
                  </a:lnTo>
                  <a:lnTo>
                    <a:pt x="413" y="205"/>
                  </a:lnTo>
                  <a:lnTo>
                    <a:pt x="412" y="205"/>
                  </a:lnTo>
                  <a:lnTo>
                    <a:pt x="410" y="205"/>
                  </a:lnTo>
                  <a:lnTo>
                    <a:pt x="410" y="204"/>
                  </a:lnTo>
                  <a:lnTo>
                    <a:pt x="409" y="204"/>
                  </a:lnTo>
                  <a:lnTo>
                    <a:pt x="408" y="203"/>
                  </a:lnTo>
                  <a:lnTo>
                    <a:pt x="407" y="200"/>
                  </a:lnTo>
                  <a:lnTo>
                    <a:pt x="408" y="199"/>
                  </a:lnTo>
                  <a:lnTo>
                    <a:pt x="408" y="198"/>
                  </a:lnTo>
                  <a:lnTo>
                    <a:pt x="409" y="197"/>
                  </a:lnTo>
                  <a:lnTo>
                    <a:pt x="409" y="196"/>
                  </a:lnTo>
                  <a:lnTo>
                    <a:pt x="410" y="195"/>
                  </a:lnTo>
                  <a:lnTo>
                    <a:pt x="413" y="192"/>
                  </a:lnTo>
                  <a:lnTo>
                    <a:pt x="413" y="192"/>
                  </a:lnTo>
                  <a:lnTo>
                    <a:pt x="413" y="191"/>
                  </a:lnTo>
                  <a:lnTo>
                    <a:pt x="415" y="191"/>
                  </a:lnTo>
                  <a:lnTo>
                    <a:pt x="415" y="191"/>
                  </a:lnTo>
                  <a:lnTo>
                    <a:pt x="416" y="190"/>
                  </a:lnTo>
                  <a:lnTo>
                    <a:pt x="416" y="188"/>
                  </a:lnTo>
                  <a:lnTo>
                    <a:pt x="415" y="188"/>
                  </a:lnTo>
                  <a:lnTo>
                    <a:pt x="415" y="187"/>
                  </a:lnTo>
                  <a:lnTo>
                    <a:pt x="415" y="186"/>
                  </a:lnTo>
                  <a:lnTo>
                    <a:pt x="416" y="185"/>
                  </a:lnTo>
                  <a:lnTo>
                    <a:pt x="417" y="184"/>
                  </a:lnTo>
                  <a:lnTo>
                    <a:pt x="417" y="183"/>
                  </a:lnTo>
                  <a:lnTo>
                    <a:pt x="416" y="183"/>
                  </a:lnTo>
                  <a:lnTo>
                    <a:pt x="416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1"/>
                  </a:lnTo>
                  <a:lnTo>
                    <a:pt x="415" y="180"/>
                  </a:lnTo>
                  <a:lnTo>
                    <a:pt x="415" y="179"/>
                  </a:lnTo>
                  <a:lnTo>
                    <a:pt x="415" y="178"/>
                  </a:lnTo>
                  <a:lnTo>
                    <a:pt x="416" y="177"/>
                  </a:lnTo>
                  <a:lnTo>
                    <a:pt x="417" y="177"/>
                  </a:lnTo>
                  <a:lnTo>
                    <a:pt x="417" y="176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5" y="176"/>
                  </a:lnTo>
                  <a:lnTo>
                    <a:pt x="425" y="176"/>
                  </a:lnTo>
                  <a:lnTo>
                    <a:pt x="426" y="175"/>
                  </a:lnTo>
                  <a:lnTo>
                    <a:pt x="427" y="175"/>
                  </a:lnTo>
                  <a:lnTo>
                    <a:pt x="430" y="175"/>
                  </a:lnTo>
                  <a:lnTo>
                    <a:pt x="430" y="174"/>
                  </a:lnTo>
                  <a:lnTo>
                    <a:pt x="431" y="174"/>
                  </a:lnTo>
                  <a:lnTo>
                    <a:pt x="432" y="174"/>
                  </a:lnTo>
                  <a:lnTo>
                    <a:pt x="433" y="175"/>
                  </a:lnTo>
                  <a:lnTo>
                    <a:pt x="434" y="175"/>
                  </a:lnTo>
                  <a:lnTo>
                    <a:pt x="435" y="175"/>
                  </a:lnTo>
                  <a:lnTo>
                    <a:pt x="435" y="174"/>
                  </a:lnTo>
                  <a:lnTo>
                    <a:pt x="436" y="175"/>
                  </a:lnTo>
                  <a:lnTo>
                    <a:pt x="438" y="176"/>
                  </a:lnTo>
                  <a:lnTo>
                    <a:pt x="439" y="178"/>
                  </a:lnTo>
                  <a:lnTo>
                    <a:pt x="440" y="179"/>
                  </a:lnTo>
                  <a:lnTo>
                    <a:pt x="442" y="180"/>
                  </a:lnTo>
                  <a:lnTo>
                    <a:pt x="443" y="179"/>
                  </a:lnTo>
                  <a:lnTo>
                    <a:pt x="445" y="177"/>
                  </a:lnTo>
                  <a:lnTo>
                    <a:pt x="445" y="177"/>
                  </a:lnTo>
                  <a:lnTo>
                    <a:pt x="446" y="177"/>
                  </a:lnTo>
                  <a:lnTo>
                    <a:pt x="447" y="176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2" y="175"/>
                  </a:lnTo>
                  <a:lnTo>
                    <a:pt x="457" y="172"/>
                  </a:lnTo>
                  <a:lnTo>
                    <a:pt x="458" y="170"/>
                  </a:lnTo>
                  <a:lnTo>
                    <a:pt x="458" y="169"/>
                  </a:lnTo>
                  <a:lnTo>
                    <a:pt x="459" y="168"/>
                  </a:lnTo>
                  <a:lnTo>
                    <a:pt x="459" y="167"/>
                  </a:lnTo>
                  <a:lnTo>
                    <a:pt x="458" y="153"/>
                  </a:lnTo>
                  <a:lnTo>
                    <a:pt x="457" y="140"/>
                  </a:lnTo>
                  <a:lnTo>
                    <a:pt x="457" y="129"/>
                  </a:lnTo>
                  <a:lnTo>
                    <a:pt x="449" y="129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9" y="126"/>
                  </a:lnTo>
                  <a:lnTo>
                    <a:pt x="448" y="124"/>
                  </a:lnTo>
                  <a:lnTo>
                    <a:pt x="449" y="121"/>
                  </a:lnTo>
                  <a:lnTo>
                    <a:pt x="449" y="117"/>
                  </a:lnTo>
                  <a:lnTo>
                    <a:pt x="452" y="111"/>
                  </a:lnTo>
                  <a:lnTo>
                    <a:pt x="452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2" y="106"/>
                  </a:lnTo>
                  <a:lnTo>
                    <a:pt x="452" y="102"/>
                  </a:lnTo>
                  <a:lnTo>
                    <a:pt x="452" y="102"/>
                  </a:lnTo>
                  <a:lnTo>
                    <a:pt x="452" y="101"/>
                  </a:lnTo>
                  <a:lnTo>
                    <a:pt x="452" y="100"/>
                  </a:lnTo>
                  <a:lnTo>
                    <a:pt x="450" y="95"/>
                  </a:lnTo>
                  <a:lnTo>
                    <a:pt x="449" y="94"/>
                  </a:lnTo>
                  <a:lnTo>
                    <a:pt x="439" y="86"/>
                  </a:lnTo>
                  <a:lnTo>
                    <a:pt x="429" y="77"/>
                  </a:lnTo>
                  <a:lnTo>
                    <a:pt x="426" y="73"/>
                  </a:lnTo>
                  <a:lnTo>
                    <a:pt x="425" y="73"/>
                  </a:lnTo>
                  <a:lnTo>
                    <a:pt x="415" y="69"/>
                  </a:lnTo>
                  <a:lnTo>
                    <a:pt x="415" y="68"/>
                  </a:lnTo>
                  <a:lnTo>
                    <a:pt x="415" y="65"/>
                  </a:lnTo>
                  <a:lnTo>
                    <a:pt x="416" y="64"/>
                  </a:lnTo>
                  <a:lnTo>
                    <a:pt x="416" y="63"/>
                  </a:lnTo>
                  <a:lnTo>
                    <a:pt x="414" y="47"/>
                  </a:lnTo>
                  <a:lnTo>
                    <a:pt x="412" y="30"/>
                  </a:lnTo>
                  <a:lnTo>
                    <a:pt x="412" y="29"/>
                  </a:lnTo>
                  <a:lnTo>
                    <a:pt x="412" y="28"/>
                  </a:lnTo>
                  <a:lnTo>
                    <a:pt x="413" y="27"/>
                  </a:lnTo>
                  <a:lnTo>
                    <a:pt x="413" y="26"/>
                  </a:lnTo>
                  <a:lnTo>
                    <a:pt x="414" y="25"/>
                  </a:lnTo>
                  <a:lnTo>
                    <a:pt x="414" y="24"/>
                  </a:lnTo>
                  <a:lnTo>
                    <a:pt x="415" y="18"/>
                  </a:lnTo>
                  <a:lnTo>
                    <a:pt x="415" y="12"/>
                  </a:lnTo>
                  <a:lnTo>
                    <a:pt x="417" y="3"/>
                  </a:lnTo>
                  <a:lnTo>
                    <a:pt x="417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5" y="3"/>
                  </a:lnTo>
                  <a:lnTo>
                    <a:pt x="395" y="6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6" y="9"/>
                  </a:lnTo>
                  <a:lnTo>
                    <a:pt x="381" y="9"/>
                  </a:lnTo>
                  <a:lnTo>
                    <a:pt x="365" y="9"/>
                  </a:lnTo>
                  <a:lnTo>
                    <a:pt x="378" y="23"/>
                  </a:lnTo>
                  <a:lnTo>
                    <a:pt x="378" y="24"/>
                  </a:lnTo>
                  <a:lnTo>
                    <a:pt x="378" y="25"/>
                  </a:lnTo>
                  <a:lnTo>
                    <a:pt x="379" y="30"/>
                  </a:lnTo>
                  <a:lnTo>
                    <a:pt x="378" y="37"/>
                  </a:lnTo>
                  <a:lnTo>
                    <a:pt x="378" y="42"/>
                  </a:lnTo>
                  <a:lnTo>
                    <a:pt x="379" y="45"/>
                  </a:lnTo>
                  <a:lnTo>
                    <a:pt x="383" y="52"/>
                  </a:lnTo>
                  <a:lnTo>
                    <a:pt x="382" y="52"/>
                  </a:lnTo>
                  <a:lnTo>
                    <a:pt x="381" y="53"/>
                  </a:lnTo>
                  <a:lnTo>
                    <a:pt x="370" y="63"/>
                  </a:lnTo>
                  <a:lnTo>
                    <a:pt x="360" y="72"/>
                  </a:lnTo>
                  <a:lnTo>
                    <a:pt x="359" y="73"/>
                  </a:lnTo>
                  <a:lnTo>
                    <a:pt x="356" y="81"/>
                  </a:lnTo>
                  <a:lnTo>
                    <a:pt x="353" y="85"/>
                  </a:lnTo>
                  <a:lnTo>
                    <a:pt x="352" y="87"/>
                  </a:lnTo>
                  <a:lnTo>
                    <a:pt x="346" y="93"/>
                  </a:lnTo>
                  <a:lnTo>
                    <a:pt x="337" y="102"/>
                  </a:lnTo>
                  <a:lnTo>
                    <a:pt x="326" y="113"/>
                  </a:lnTo>
                  <a:lnTo>
                    <a:pt x="324" y="114"/>
                  </a:lnTo>
                  <a:lnTo>
                    <a:pt x="314" y="115"/>
                  </a:lnTo>
                  <a:lnTo>
                    <a:pt x="309" y="115"/>
                  </a:lnTo>
                  <a:lnTo>
                    <a:pt x="308" y="115"/>
                  </a:lnTo>
                  <a:lnTo>
                    <a:pt x="307" y="115"/>
                  </a:lnTo>
                  <a:lnTo>
                    <a:pt x="306" y="116"/>
                  </a:lnTo>
                  <a:lnTo>
                    <a:pt x="306" y="116"/>
                  </a:lnTo>
                  <a:lnTo>
                    <a:pt x="305" y="116"/>
                  </a:lnTo>
                  <a:lnTo>
                    <a:pt x="293" y="104"/>
                  </a:lnTo>
                  <a:lnTo>
                    <a:pt x="282" y="97"/>
                  </a:lnTo>
                  <a:lnTo>
                    <a:pt x="271" y="91"/>
                  </a:lnTo>
                  <a:lnTo>
                    <a:pt x="269" y="92"/>
                  </a:lnTo>
                  <a:lnTo>
                    <a:pt x="256" y="97"/>
                  </a:lnTo>
                  <a:lnTo>
                    <a:pt x="254" y="99"/>
                  </a:lnTo>
                  <a:lnTo>
                    <a:pt x="253" y="100"/>
                  </a:lnTo>
                  <a:lnTo>
                    <a:pt x="253" y="107"/>
                  </a:lnTo>
                  <a:lnTo>
                    <a:pt x="251" y="111"/>
                  </a:lnTo>
                  <a:lnTo>
                    <a:pt x="246" y="114"/>
                  </a:lnTo>
                  <a:lnTo>
                    <a:pt x="236" y="117"/>
                  </a:lnTo>
                  <a:lnTo>
                    <a:pt x="231" y="118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0" y="125"/>
                  </a:lnTo>
                  <a:lnTo>
                    <a:pt x="217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3"/>
                  </a:lnTo>
                  <a:lnTo>
                    <a:pt x="217" y="135"/>
                  </a:lnTo>
                  <a:lnTo>
                    <a:pt x="199" y="134"/>
                  </a:lnTo>
                  <a:lnTo>
                    <a:pt x="181" y="134"/>
                  </a:lnTo>
                  <a:lnTo>
                    <a:pt x="178" y="132"/>
                  </a:lnTo>
                  <a:lnTo>
                    <a:pt x="174" y="122"/>
                  </a:lnTo>
                  <a:lnTo>
                    <a:pt x="173" y="122"/>
                  </a:lnTo>
                  <a:lnTo>
                    <a:pt x="172" y="122"/>
                  </a:lnTo>
                  <a:lnTo>
                    <a:pt x="167" y="122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57" y="122"/>
                  </a:lnTo>
                  <a:lnTo>
                    <a:pt x="150" y="122"/>
                  </a:lnTo>
                  <a:lnTo>
                    <a:pt x="148" y="121"/>
                  </a:lnTo>
                  <a:lnTo>
                    <a:pt x="137" y="121"/>
                  </a:lnTo>
                  <a:lnTo>
                    <a:pt x="119" y="127"/>
                  </a:lnTo>
                  <a:lnTo>
                    <a:pt x="118" y="127"/>
                  </a:lnTo>
                  <a:lnTo>
                    <a:pt x="116" y="127"/>
                  </a:lnTo>
                  <a:lnTo>
                    <a:pt x="115" y="127"/>
                  </a:lnTo>
                  <a:lnTo>
                    <a:pt x="112" y="125"/>
                  </a:lnTo>
                  <a:lnTo>
                    <a:pt x="103" y="115"/>
                  </a:lnTo>
                  <a:lnTo>
                    <a:pt x="96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0" y="102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6" y="96"/>
                  </a:lnTo>
                  <a:lnTo>
                    <a:pt x="85" y="96"/>
                  </a:lnTo>
                  <a:lnTo>
                    <a:pt x="83" y="95"/>
                  </a:lnTo>
                  <a:lnTo>
                    <a:pt x="82" y="95"/>
                  </a:lnTo>
                  <a:lnTo>
                    <a:pt x="82" y="94"/>
                  </a:lnTo>
                  <a:lnTo>
                    <a:pt x="82" y="87"/>
                  </a:lnTo>
                  <a:lnTo>
                    <a:pt x="81" y="86"/>
                  </a:lnTo>
                  <a:lnTo>
                    <a:pt x="79" y="83"/>
                  </a:lnTo>
                  <a:lnTo>
                    <a:pt x="78" y="83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3" y="84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3" y="88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41" y="96"/>
                  </a:lnTo>
                  <a:lnTo>
                    <a:pt x="42" y="97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1" y="100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5" y="109"/>
                  </a:lnTo>
                  <a:lnTo>
                    <a:pt x="34" y="111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24"/>
                  </a:lnTo>
                  <a:lnTo>
                    <a:pt x="32" y="125"/>
                  </a:lnTo>
                  <a:lnTo>
                    <a:pt x="31" y="126"/>
                  </a:lnTo>
                  <a:lnTo>
                    <a:pt x="28" y="130"/>
                  </a:lnTo>
                  <a:lnTo>
                    <a:pt x="27" y="131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6" y="141"/>
                  </a:lnTo>
                  <a:lnTo>
                    <a:pt x="25" y="142"/>
                  </a:lnTo>
                  <a:lnTo>
                    <a:pt x="21" y="149"/>
                  </a:lnTo>
                  <a:lnTo>
                    <a:pt x="20" y="150"/>
                  </a:lnTo>
                  <a:lnTo>
                    <a:pt x="20" y="155"/>
                  </a:lnTo>
                  <a:lnTo>
                    <a:pt x="19" y="155"/>
                  </a:lnTo>
                  <a:lnTo>
                    <a:pt x="18" y="156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8" y="161"/>
                  </a:lnTo>
                  <a:lnTo>
                    <a:pt x="7" y="161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6" y="164"/>
                  </a:lnTo>
                  <a:lnTo>
                    <a:pt x="6" y="165"/>
                  </a:lnTo>
                  <a:lnTo>
                    <a:pt x="5" y="166"/>
                  </a:lnTo>
                  <a:lnTo>
                    <a:pt x="5" y="167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5" y="171"/>
                  </a:lnTo>
                  <a:lnTo>
                    <a:pt x="4" y="172"/>
                  </a:lnTo>
                  <a:lnTo>
                    <a:pt x="1" y="176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1" y="181"/>
                  </a:lnTo>
                  <a:lnTo>
                    <a:pt x="2" y="182"/>
                  </a:lnTo>
                  <a:lnTo>
                    <a:pt x="3" y="182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7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4"/>
                  </a:lnTo>
                  <a:lnTo>
                    <a:pt x="13" y="183"/>
                  </a:lnTo>
                  <a:lnTo>
                    <a:pt x="15" y="183"/>
                  </a:lnTo>
                  <a:lnTo>
                    <a:pt x="16" y="184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8" y="186"/>
                  </a:lnTo>
                  <a:lnTo>
                    <a:pt x="20" y="186"/>
                  </a:lnTo>
                  <a:lnTo>
                    <a:pt x="23" y="185"/>
                  </a:lnTo>
                  <a:lnTo>
                    <a:pt x="26" y="186"/>
                  </a:lnTo>
                  <a:lnTo>
                    <a:pt x="27" y="186"/>
                  </a:lnTo>
                  <a:lnTo>
                    <a:pt x="28" y="186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8"/>
                  </a:lnTo>
                  <a:lnTo>
                    <a:pt x="37" y="192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5"/>
                  </a:lnTo>
                  <a:lnTo>
                    <a:pt x="38" y="196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0" y="197"/>
                  </a:lnTo>
                  <a:lnTo>
                    <a:pt x="42" y="200"/>
                  </a:lnTo>
                  <a:lnTo>
                    <a:pt x="44" y="202"/>
                  </a:lnTo>
                  <a:lnTo>
                    <a:pt x="45" y="202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2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4" y="207"/>
                  </a:lnTo>
                  <a:lnTo>
                    <a:pt x="54" y="210"/>
                  </a:lnTo>
                  <a:lnTo>
                    <a:pt x="54" y="211"/>
                  </a:lnTo>
                  <a:lnTo>
                    <a:pt x="54" y="212"/>
                  </a:lnTo>
                  <a:lnTo>
                    <a:pt x="54" y="212"/>
                  </a:lnTo>
                  <a:lnTo>
                    <a:pt x="53" y="213"/>
                  </a:lnTo>
                  <a:lnTo>
                    <a:pt x="49" y="214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7"/>
                  </a:lnTo>
                  <a:lnTo>
                    <a:pt x="50" y="219"/>
                  </a:lnTo>
                  <a:lnTo>
                    <a:pt x="53" y="221"/>
                  </a:lnTo>
                  <a:lnTo>
                    <a:pt x="53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5" y="222"/>
                  </a:lnTo>
                  <a:lnTo>
                    <a:pt x="56" y="223"/>
                  </a:lnTo>
                  <a:lnTo>
                    <a:pt x="57" y="224"/>
                  </a:lnTo>
                  <a:lnTo>
                    <a:pt x="57" y="225"/>
                  </a:lnTo>
                  <a:lnTo>
                    <a:pt x="57" y="226"/>
                  </a:lnTo>
                  <a:lnTo>
                    <a:pt x="57" y="226"/>
                  </a:lnTo>
                  <a:lnTo>
                    <a:pt x="59" y="228"/>
                  </a:lnTo>
                  <a:lnTo>
                    <a:pt x="61" y="229"/>
                  </a:lnTo>
                  <a:lnTo>
                    <a:pt x="63" y="230"/>
                  </a:lnTo>
                  <a:lnTo>
                    <a:pt x="64" y="230"/>
                  </a:lnTo>
                  <a:lnTo>
                    <a:pt x="65" y="230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71" y="233"/>
                  </a:lnTo>
                  <a:lnTo>
                    <a:pt x="72" y="233"/>
                  </a:lnTo>
                  <a:lnTo>
                    <a:pt x="73" y="234"/>
                  </a:lnTo>
                  <a:lnTo>
                    <a:pt x="74" y="234"/>
                  </a:lnTo>
                  <a:lnTo>
                    <a:pt x="75" y="234"/>
                  </a:lnTo>
                  <a:lnTo>
                    <a:pt x="76" y="235"/>
                  </a:lnTo>
                  <a:lnTo>
                    <a:pt x="77" y="235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3" y="241"/>
                  </a:lnTo>
                  <a:lnTo>
                    <a:pt x="84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6" y="242"/>
                  </a:lnTo>
                  <a:lnTo>
                    <a:pt x="87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47"/>
                  </a:lnTo>
                  <a:lnTo>
                    <a:pt x="90" y="247"/>
                  </a:lnTo>
                  <a:lnTo>
                    <a:pt x="90" y="248"/>
                  </a:lnTo>
                  <a:lnTo>
                    <a:pt x="90" y="249"/>
                  </a:lnTo>
                  <a:lnTo>
                    <a:pt x="90" y="249"/>
                  </a:lnTo>
                  <a:lnTo>
                    <a:pt x="91" y="250"/>
                  </a:lnTo>
                  <a:lnTo>
                    <a:pt x="92" y="251"/>
                  </a:lnTo>
                  <a:lnTo>
                    <a:pt x="93" y="251"/>
                  </a:lnTo>
                  <a:lnTo>
                    <a:pt x="94" y="251"/>
                  </a:lnTo>
                  <a:lnTo>
                    <a:pt x="95" y="252"/>
                  </a:lnTo>
                  <a:lnTo>
                    <a:pt x="97" y="254"/>
                  </a:lnTo>
                  <a:lnTo>
                    <a:pt x="98" y="255"/>
                  </a:lnTo>
                  <a:lnTo>
                    <a:pt x="99" y="256"/>
                  </a:lnTo>
                  <a:lnTo>
                    <a:pt x="101" y="257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1"/>
                  </a:lnTo>
                  <a:lnTo>
                    <a:pt x="103" y="262"/>
                  </a:lnTo>
                  <a:lnTo>
                    <a:pt x="101" y="264"/>
                  </a:lnTo>
                  <a:lnTo>
                    <a:pt x="100" y="266"/>
                  </a:lnTo>
                  <a:lnTo>
                    <a:pt x="100" y="266"/>
                  </a:lnTo>
                  <a:lnTo>
                    <a:pt x="100" y="267"/>
                  </a:lnTo>
                  <a:lnTo>
                    <a:pt x="99" y="267"/>
                  </a:lnTo>
                  <a:lnTo>
                    <a:pt x="100" y="268"/>
                  </a:lnTo>
                  <a:lnTo>
                    <a:pt x="100" y="269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1" y="271"/>
                  </a:lnTo>
                  <a:lnTo>
                    <a:pt x="102" y="272"/>
                  </a:lnTo>
                  <a:lnTo>
                    <a:pt x="103" y="272"/>
                  </a:lnTo>
                  <a:lnTo>
                    <a:pt x="104" y="273"/>
                  </a:lnTo>
                  <a:lnTo>
                    <a:pt x="105" y="274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7"/>
                  </a:lnTo>
                  <a:lnTo>
                    <a:pt x="107" y="278"/>
                  </a:lnTo>
                  <a:lnTo>
                    <a:pt x="108" y="278"/>
                  </a:lnTo>
                  <a:lnTo>
                    <a:pt x="109" y="278"/>
                  </a:lnTo>
                  <a:lnTo>
                    <a:pt x="110" y="279"/>
                  </a:lnTo>
                  <a:lnTo>
                    <a:pt x="110" y="280"/>
                  </a:lnTo>
                  <a:lnTo>
                    <a:pt x="109" y="281"/>
                  </a:lnTo>
                  <a:lnTo>
                    <a:pt x="109" y="281"/>
                  </a:lnTo>
                  <a:lnTo>
                    <a:pt x="108" y="281"/>
                  </a:lnTo>
                  <a:lnTo>
                    <a:pt x="107" y="282"/>
                  </a:lnTo>
                  <a:lnTo>
                    <a:pt x="107" y="283"/>
                  </a:lnTo>
                  <a:lnTo>
                    <a:pt x="106" y="284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3"/>
                  </a:lnTo>
                  <a:lnTo>
                    <a:pt x="109" y="284"/>
                  </a:lnTo>
                  <a:lnTo>
                    <a:pt x="110" y="285"/>
                  </a:lnTo>
                  <a:lnTo>
                    <a:pt x="110" y="286"/>
                  </a:lnTo>
                  <a:lnTo>
                    <a:pt x="111" y="287"/>
                  </a:lnTo>
                  <a:lnTo>
                    <a:pt x="112" y="287"/>
                  </a:lnTo>
                  <a:lnTo>
                    <a:pt x="115" y="288"/>
                  </a:lnTo>
                  <a:lnTo>
                    <a:pt x="116" y="289"/>
                  </a:lnTo>
                  <a:lnTo>
                    <a:pt x="119" y="288"/>
                  </a:lnTo>
                  <a:lnTo>
                    <a:pt x="122" y="290"/>
                  </a:lnTo>
                  <a:lnTo>
                    <a:pt x="123" y="291"/>
                  </a:lnTo>
                  <a:lnTo>
                    <a:pt x="124" y="292"/>
                  </a:lnTo>
                  <a:lnTo>
                    <a:pt x="124" y="293"/>
                  </a:lnTo>
                  <a:lnTo>
                    <a:pt x="125" y="293"/>
                  </a:lnTo>
                  <a:lnTo>
                    <a:pt x="127" y="293"/>
                  </a:lnTo>
                  <a:lnTo>
                    <a:pt x="127" y="293"/>
                  </a:lnTo>
                  <a:lnTo>
                    <a:pt x="128" y="294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2" y="294"/>
                  </a:lnTo>
                  <a:lnTo>
                    <a:pt x="132" y="295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4" y="298"/>
                  </a:lnTo>
                  <a:lnTo>
                    <a:pt x="135" y="298"/>
                  </a:lnTo>
                  <a:lnTo>
                    <a:pt x="136" y="298"/>
                  </a:lnTo>
                  <a:lnTo>
                    <a:pt x="137" y="298"/>
                  </a:lnTo>
                  <a:lnTo>
                    <a:pt x="138" y="299"/>
                  </a:lnTo>
                  <a:lnTo>
                    <a:pt x="139" y="300"/>
                  </a:lnTo>
                  <a:lnTo>
                    <a:pt x="139" y="301"/>
                  </a:lnTo>
                  <a:lnTo>
                    <a:pt x="140" y="301"/>
                  </a:lnTo>
                  <a:lnTo>
                    <a:pt x="141" y="301"/>
                  </a:lnTo>
                  <a:lnTo>
                    <a:pt x="142" y="302"/>
                  </a:lnTo>
                  <a:lnTo>
                    <a:pt x="142" y="303"/>
                  </a:lnTo>
                  <a:lnTo>
                    <a:pt x="142" y="304"/>
                  </a:lnTo>
                  <a:lnTo>
                    <a:pt x="143" y="305"/>
                  </a:lnTo>
                  <a:lnTo>
                    <a:pt x="143" y="306"/>
                  </a:lnTo>
                  <a:lnTo>
                    <a:pt x="143" y="307"/>
                  </a:lnTo>
                  <a:lnTo>
                    <a:pt x="143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9"/>
                  </a:lnTo>
                  <a:lnTo>
                    <a:pt x="144" y="310"/>
                  </a:lnTo>
                  <a:lnTo>
                    <a:pt x="143" y="314"/>
                  </a:lnTo>
                  <a:lnTo>
                    <a:pt x="143" y="315"/>
                  </a:lnTo>
                  <a:lnTo>
                    <a:pt x="144" y="316"/>
                  </a:lnTo>
                  <a:lnTo>
                    <a:pt x="144" y="319"/>
                  </a:lnTo>
                  <a:lnTo>
                    <a:pt x="144" y="320"/>
                  </a:lnTo>
                  <a:lnTo>
                    <a:pt x="145" y="322"/>
                  </a:lnTo>
                  <a:lnTo>
                    <a:pt x="145" y="324"/>
                  </a:lnTo>
                  <a:lnTo>
                    <a:pt x="147" y="325"/>
                  </a:lnTo>
                  <a:lnTo>
                    <a:pt x="149" y="327"/>
                  </a:lnTo>
                  <a:lnTo>
                    <a:pt x="150" y="328"/>
                  </a:lnTo>
                  <a:lnTo>
                    <a:pt x="151" y="330"/>
                  </a:lnTo>
                  <a:lnTo>
                    <a:pt x="152" y="331"/>
                  </a:lnTo>
                  <a:lnTo>
                    <a:pt x="153" y="331"/>
                  </a:lnTo>
                  <a:lnTo>
                    <a:pt x="153" y="332"/>
                  </a:lnTo>
                  <a:lnTo>
                    <a:pt x="153" y="334"/>
                  </a:lnTo>
                  <a:lnTo>
                    <a:pt x="153" y="335"/>
                  </a:lnTo>
                  <a:lnTo>
                    <a:pt x="154" y="335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7"/>
                  </a:lnTo>
                  <a:lnTo>
                    <a:pt x="157" y="338"/>
                  </a:lnTo>
                  <a:lnTo>
                    <a:pt x="157" y="339"/>
                  </a:lnTo>
                  <a:lnTo>
                    <a:pt x="158" y="339"/>
                  </a:lnTo>
                  <a:lnTo>
                    <a:pt x="162" y="340"/>
                  </a:lnTo>
                  <a:lnTo>
                    <a:pt x="163" y="340"/>
                  </a:lnTo>
                  <a:lnTo>
                    <a:pt x="164" y="341"/>
                  </a:lnTo>
                  <a:lnTo>
                    <a:pt x="164" y="343"/>
                  </a:lnTo>
                  <a:lnTo>
                    <a:pt x="165" y="344"/>
                  </a:lnTo>
                  <a:lnTo>
                    <a:pt x="166" y="344"/>
                  </a:lnTo>
                  <a:lnTo>
                    <a:pt x="166" y="344"/>
                  </a:lnTo>
                  <a:lnTo>
                    <a:pt x="167" y="344"/>
                  </a:lnTo>
                  <a:lnTo>
                    <a:pt x="167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7" y="347"/>
                  </a:lnTo>
                  <a:lnTo>
                    <a:pt x="167" y="350"/>
                  </a:lnTo>
                  <a:lnTo>
                    <a:pt x="167" y="351"/>
                  </a:lnTo>
                  <a:lnTo>
                    <a:pt x="167" y="352"/>
                  </a:lnTo>
                  <a:lnTo>
                    <a:pt x="167" y="353"/>
                  </a:lnTo>
                  <a:lnTo>
                    <a:pt x="168" y="353"/>
                  </a:lnTo>
                  <a:lnTo>
                    <a:pt x="169" y="353"/>
                  </a:lnTo>
                  <a:lnTo>
                    <a:pt x="169" y="354"/>
                  </a:lnTo>
                  <a:lnTo>
                    <a:pt x="170" y="354"/>
                  </a:lnTo>
                  <a:lnTo>
                    <a:pt x="171" y="355"/>
                  </a:lnTo>
                  <a:lnTo>
                    <a:pt x="172" y="355"/>
                  </a:lnTo>
                  <a:lnTo>
                    <a:pt x="173" y="355"/>
                  </a:lnTo>
                  <a:lnTo>
                    <a:pt x="174" y="355"/>
                  </a:lnTo>
                  <a:lnTo>
                    <a:pt x="174" y="356"/>
                  </a:lnTo>
                  <a:lnTo>
                    <a:pt x="175" y="356"/>
                  </a:lnTo>
                  <a:lnTo>
                    <a:pt x="175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6"/>
                  </a:lnTo>
                  <a:lnTo>
                    <a:pt x="179" y="357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1" y="361"/>
                  </a:lnTo>
                  <a:lnTo>
                    <a:pt x="181" y="361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4" y="360"/>
                  </a:lnTo>
                  <a:lnTo>
                    <a:pt x="184" y="361"/>
                  </a:lnTo>
                  <a:lnTo>
                    <a:pt x="184" y="361"/>
                  </a:lnTo>
                  <a:lnTo>
                    <a:pt x="186" y="363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8" y="365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4" y="365"/>
                  </a:lnTo>
                  <a:lnTo>
                    <a:pt x="194" y="366"/>
                  </a:lnTo>
                  <a:lnTo>
                    <a:pt x="199" y="366"/>
                  </a:lnTo>
                  <a:lnTo>
                    <a:pt x="201" y="364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4" y="363"/>
                  </a:lnTo>
                  <a:lnTo>
                    <a:pt x="205" y="363"/>
                  </a:lnTo>
                  <a:lnTo>
                    <a:pt x="205" y="362"/>
                  </a:lnTo>
                  <a:lnTo>
                    <a:pt x="205" y="361"/>
                  </a:lnTo>
                  <a:lnTo>
                    <a:pt x="206" y="361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57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2" y="356"/>
                  </a:lnTo>
                  <a:lnTo>
                    <a:pt x="213" y="356"/>
                  </a:lnTo>
                  <a:lnTo>
                    <a:pt x="213" y="355"/>
                  </a:lnTo>
                  <a:lnTo>
                    <a:pt x="214" y="356"/>
                  </a:lnTo>
                  <a:lnTo>
                    <a:pt x="215" y="357"/>
                  </a:lnTo>
                  <a:lnTo>
                    <a:pt x="215" y="358"/>
                  </a:lnTo>
                  <a:lnTo>
                    <a:pt x="215" y="358"/>
                  </a:lnTo>
                  <a:lnTo>
                    <a:pt x="216" y="358"/>
                  </a:lnTo>
                  <a:lnTo>
                    <a:pt x="216" y="358"/>
                  </a:lnTo>
                  <a:lnTo>
                    <a:pt x="217" y="358"/>
                  </a:lnTo>
                  <a:lnTo>
                    <a:pt x="220" y="358"/>
                  </a:lnTo>
                  <a:lnTo>
                    <a:pt x="221" y="358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6" y="360"/>
                  </a:lnTo>
                  <a:lnTo>
                    <a:pt x="227" y="360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64"/>
                  </a:lnTo>
                  <a:lnTo>
                    <a:pt x="233" y="365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3"/>
                  </a:lnTo>
                  <a:lnTo>
                    <a:pt x="236" y="362"/>
                  </a:lnTo>
                  <a:lnTo>
                    <a:pt x="236" y="362"/>
                  </a:lnTo>
                  <a:lnTo>
                    <a:pt x="237" y="362"/>
                  </a:lnTo>
                  <a:lnTo>
                    <a:pt x="238" y="362"/>
                  </a:lnTo>
                  <a:lnTo>
                    <a:pt x="239" y="361"/>
                  </a:lnTo>
                  <a:lnTo>
                    <a:pt x="239" y="361"/>
                  </a:lnTo>
                  <a:lnTo>
                    <a:pt x="240" y="360"/>
                  </a:lnTo>
                  <a:lnTo>
                    <a:pt x="242" y="358"/>
                  </a:lnTo>
                  <a:lnTo>
                    <a:pt x="243" y="358"/>
                  </a:lnTo>
                  <a:lnTo>
                    <a:pt x="244" y="357"/>
                  </a:lnTo>
                  <a:lnTo>
                    <a:pt x="244" y="355"/>
                  </a:lnTo>
                  <a:lnTo>
                    <a:pt x="245" y="354"/>
                  </a:lnTo>
                  <a:lnTo>
                    <a:pt x="245" y="353"/>
                  </a:lnTo>
                  <a:lnTo>
                    <a:pt x="245" y="352"/>
                  </a:lnTo>
                  <a:lnTo>
                    <a:pt x="246" y="351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7" y="350"/>
                  </a:lnTo>
                  <a:lnTo>
                    <a:pt x="247" y="351"/>
                  </a:lnTo>
                  <a:lnTo>
                    <a:pt x="248" y="351"/>
                  </a:lnTo>
                  <a:lnTo>
                    <a:pt x="249" y="351"/>
                  </a:lnTo>
                  <a:lnTo>
                    <a:pt x="250" y="351"/>
                  </a:lnTo>
                  <a:lnTo>
                    <a:pt x="251" y="351"/>
                  </a:lnTo>
                  <a:lnTo>
                    <a:pt x="253" y="351"/>
                  </a:lnTo>
                  <a:lnTo>
                    <a:pt x="255" y="352"/>
                  </a:lnTo>
                  <a:lnTo>
                    <a:pt x="256" y="354"/>
                  </a:lnTo>
                  <a:lnTo>
                    <a:pt x="257" y="354"/>
                  </a:lnTo>
                  <a:lnTo>
                    <a:pt x="258" y="354"/>
                  </a:lnTo>
                  <a:lnTo>
                    <a:pt x="260" y="355"/>
                  </a:lnTo>
                  <a:lnTo>
                    <a:pt x="261" y="355"/>
                  </a:lnTo>
                  <a:lnTo>
                    <a:pt x="261" y="356"/>
                  </a:lnTo>
                  <a:lnTo>
                    <a:pt x="260" y="356"/>
                  </a:lnTo>
                  <a:lnTo>
                    <a:pt x="260" y="357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60"/>
                  </a:lnTo>
                  <a:lnTo>
                    <a:pt x="260" y="361"/>
                  </a:lnTo>
                  <a:lnTo>
                    <a:pt x="260" y="363"/>
                  </a:lnTo>
                  <a:lnTo>
                    <a:pt x="262" y="364"/>
                  </a:lnTo>
                  <a:lnTo>
                    <a:pt x="264" y="364"/>
                  </a:lnTo>
                  <a:lnTo>
                    <a:pt x="265" y="364"/>
                  </a:lnTo>
                  <a:lnTo>
                    <a:pt x="266" y="365"/>
                  </a:lnTo>
                  <a:lnTo>
                    <a:pt x="267" y="366"/>
                  </a:lnTo>
                  <a:lnTo>
                    <a:pt x="457" y="366"/>
                  </a:lnTo>
                  <a:lnTo>
                    <a:pt x="462" y="361"/>
                  </a:lnTo>
                  <a:lnTo>
                    <a:pt x="467" y="35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9" name="Freeform 64">
              <a:extLst>
                <a:ext uri="{FF2B5EF4-FFF2-40B4-BE49-F238E27FC236}">
                  <a16:creationId xmlns:a16="http://schemas.microsoft.com/office/drawing/2014/main" id="{F8CC0E21-C062-839D-7C5A-1881CF174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311650"/>
              <a:ext cx="623887" cy="565150"/>
            </a:xfrm>
            <a:custGeom>
              <a:avLst/>
              <a:gdLst>
                <a:gd name="T0" fmla="*/ 280 w 393"/>
                <a:gd name="T1" fmla="*/ 77 h 356"/>
                <a:gd name="T2" fmla="*/ 280 w 393"/>
                <a:gd name="T3" fmla="*/ 113 h 356"/>
                <a:gd name="T4" fmla="*/ 263 w 393"/>
                <a:gd name="T5" fmla="*/ 144 h 356"/>
                <a:gd name="T6" fmla="*/ 244 w 393"/>
                <a:gd name="T7" fmla="*/ 173 h 356"/>
                <a:gd name="T8" fmla="*/ 226 w 393"/>
                <a:gd name="T9" fmla="*/ 194 h 356"/>
                <a:gd name="T10" fmla="*/ 211 w 393"/>
                <a:gd name="T11" fmla="*/ 211 h 356"/>
                <a:gd name="T12" fmla="*/ 195 w 393"/>
                <a:gd name="T13" fmla="*/ 225 h 356"/>
                <a:gd name="T14" fmla="*/ 179 w 393"/>
                <a:gd name="T15" fmla="*/ 240 h 356"/>
                <a:gd name="T16" fmla="*/ 167 w 393"/>
                <a:gd name="T17" fmla="*/ 252 h 356"/>
                <a:gd name="T18" fmla="*/ 150 w 393"/>
                <a:gd name="T19" fmla="*/ 270 h 356"/>
                <a:gd name="T20" fmla="*/ 122 w 393"/>
                <a:gd name="T21" fmla="*/ 300 h 356"/>
                <a:gd name="T22" fmla="*/ 95 w 393"/>
                <a:gd name="T23" fmla="*/ 329 h 356"/>
                <a:gd name="T24" fmla="*/ 80 w 393"/>
                <a:gd name="T25" fmla="*/ 328 h 356"/>
                <a:gd name="T26" fmla="*/ 63 w 393"/>
                <a:gd name="T27" fmla="*/ 327 h 356"/>
                <a:gd name="T28" fmla="*/ 46 w 393"/>
                <a:gd name="T29" fmla="*/ 328 h 356"/>
                <a:gd name="T30" fmla="*/ 18 w 393"/>
                <a:gd name="T31" fmla="*/ 339 h 356"/>
                <a:gd name="T32" fmla="*/ 3 w 393"/>
                <a:gd name="T33" fmla="*/ 352 h 356"/>
                <a:gd name="T34" fmla="*/ 239 w 393"/>
                <a:gd name="T35" fmla="*/ 342 h 356"/>
                <a:gd name="T36" fmla="*/ 268 w 393"/>
                <a:gd name="T37" fmla="*/ 298 h 356"/>
                <a:gd name="T38" fmla="*/ 286 w 393"/>
                <a:gd name="T39" fmla="*/ 261 h 356"/>
                <a:gd name="T40" fmla="*/ 306 w 393"/>
                <a:gd name="T41" fmla="*/ 221 h 356"/>
                <a:gd name="T42" fmla="*/ 318 w 393"/>
                <a:gd name="T43" fmla="*/ 200 h 356"/>
                <a:gd name="T44" fmla="*/ 320 w 393"/>
                <a:gd name="T45" fmla="*/ 191 h 356"/>
                <a:gd name="T46" fmla="*/ 334 w 393"/>
                <a:gd name="T47" fmla="*/ 172 h 356"/>
                <a:gd name="T48" fmla="*/ 340 w 393"/>
                <a:gd name="T49" fmla="*/ 164 h 356"/>
                <a:gd name="T50" fmla="*/ 345 w 393"/>
                <a:gd name="T51" fmla="*/ 153 h 356"/>
                <a:gd name="T52" fmla="*/ 355 w 393"/>
                <a:gd name="T53" fmla="*/ 138 h 356"/>
                <a:gd name="T54" fmla="*/ 360 w 393"/>
                <a:gd name="T55" fmla="*/ 127 h 356"/>
                <a:gd name="T56" fmla="*/ 367 w 393"/>
                <a:gd name="T57" fmla="*/ 117 h 356"/>
                <a:gd name="T58" fmla="*/ 367 w 393"/>
                <a:gd name="T59" fmla="*/ 105 h 356"/>
                <a:gd name="T60" fmla="*/ 369 w 393"/>
                <a:gd name="T61" fmla="*/ 97 h 356"/>
                <a:gd name="T62" fmla="*/ 370 w 393"/>
                <a:gd name="T63" fmla="*/ 82 h 356"/>
                <a:gd name="T64" fmla="*/ 386 w 393"/>
                <a:gd name="T65" fmla="*/ 74 h 356"/>
                <a:gd name="T66" fmla="*/ 391 w 393"/>
                <a:gd name="T67" fmla="*/ 75 h 356"/>
                <a:gd name="T68" fmla="*/ 390 w 393"/>
                <a:gd name="T69" fmla="*/ 71 h 356"/>
                <a:gd name="T70" fmla="*/ 385 w 393"/>
                <a:gd name="T71" fmla="*/ 69 h 356"/>
                <a:gd name="T72" fmla="*/ 382 w 393"/>
                <a:gd name="T73" fmla="*/ 70 h 356"/>
                <a:gd name="T74" fmla="*/ 382 w 393"/>
                <a:gd name="T75" fmla="*/ 72 h 356"/>
                <a:gd name="T76" fmla="*/ 377 w 393"/>
                <a:gd name="T77" fmla="*/ 71 h 356"/>
                <a:gd name="T78" fmla="*/ 380 w 393"/>
                <a:gd name="T79" fmla="*/ 65 h 356"/>
                <a:gd name="T80" fmla="*/ 380 w 393"/>
                <a:gd name="T81" fmla="*/ 43 h 356"/>
                <a:gd name="T82" fmla="*/ 377 w 393"/>
                <a:gd name="T83" fmla="*/ 35 h 356"/>
                <a:gd name="T84" fmla="*/ 380 w 393"/>
                <a:gd name="T85" fmla="*/ 23 h 356"/>
                <a:gd name="T86" fmla="*/ 386 w 393"/>
                <a:gd name="T87" fmla="*/ 14 h 356"/>
                <a:gd name="T88" fmla="*/ 384 w 393"/>
                <a:gd name="T89" fmla="*/ 6 h 356"/>
                <a:gd name="T90" fmla="*/ 373 w 393"/>
                <a:gd name="T91" fmla="*/ 2 h 356"/>
                <a:gd name="T92" fmla="*/ 357 w 393"/>
                <a:gd name="T93" fmla="*/ 2 h 356"/>
                <a:gd name="T94" fmla="*/ 352 w 393"/>
                <a:gd name="T95" fmla="*/ 7 h 356"/>
                <a:gd name="T96" fmla="*/ 345 w 393"/>
                <a:gd name="T97" fmla="*/ 15 h 356"/>
                <a:gd name="T98" fmla="*/ 333 w 393"/>
                <a:gd name="T99" fmla="*/ 21 h 356"/>
                <a:gd name="T100" fmla="*/ 324 w 393"/>
                <a:gd name="T101" fmla="*/ 22 h 356"/>
                <a:gd name="T102" fmla="*/ 312 w 393"/>
                <a:gd name="T103" fmla="*/ 24 h 356"/>
                <a:gd name="T104" fmla="*/ 305 w 393"/>
                <a:gd name="T105" fmla="*/ 29 h 356"/>
                <a:gd name="T106" fmla="*/ 295 w 393"/>
                <a:gd name="T107" fmla="*/ 31 h 356"/>
                <a:gd name="T108" fmla="*/ 280 w 393"/>
                <a:gd name="T109" fmla="*/ 4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3" h="356">
                  <a:moveTo>
                    <a:pt x="280" y="45"/>
                  </a:moveTo>
                  <a:lnTo>
                    <a:pt x="280" y="51"/>
                  </a:lnTo>
                  <a:lnTo>
                    <a:pt x="280" y="56"/>
                  </a:lnTo>
                  <a:lnTo>
                    <a:pt x="280" y="62"/>
                  </a:lnTo>
                  <a:lnTo>
                    <a:pt x="280" y="66"/>
                  </a:lnTo>
                  <a:lnTo>
                    <a:pt x="280" y="72"/>
                  </a:lnTo>
                  <a:lnTo>
                    <a:pt x="280" y="77"/>
                  </a:lnTo>
                  <a:lnTo>
                    <a:pt x="280" y="82"/>
                  </a:lnTo>
                  <a:lnTo>
                    <a:pt x="280" y="87"/>
                  </a:lnTo>
                  <a:lnTo>
                    <a:pt x="280" y="92"/>
                  </a:lnTo>
                  <a:lnTo>
                    <a:pt x="280" y="98"/>
                  </a:lnTo>
                  <a:lnTo>
                    <a:pt x="280" y="103"/>
                  </a:lnTo>
                  <a:lnTo>
                    <a:pt x="280" y="108"/>
                  </a:lnTo>
                  <a:lnTo>
                    <a:pt x="280" y="113"/>
                  </a:lnTo>
                  <a:lnTo>
                    <a:pt x="280" y="119"/>
                  </a:lnTo>
                  <a:lnTo>
                    <a:pt x="277" y="123"/>
                  </a:lnTo>
                  <a:lnTo>
                    <a:pt x="273" y="127"/>
                  </a:lnTo>
                  <a:lnTo>
                    <a:pt x="270" y="131"/>
                  </a:lnTo>
                  <a:lnTo>
                    <a:pt x="268" y="135"/>
                  </a:lnTo>
                  <a:lnTo>
                    <a:pt x="266" y="140"/>
                  </a:lnTo>
                  <a:lnTo>
                    <a:pt x="263" y="144"/>
                  </a:lnTo>
                  <a:lnTo>
                    <a:pt x="260" y="149"/>
                  </a:lnTo>
                  <a:lnTo>
                    <a:pt x="257" y="152"/>
                  </a:lnTo>
                  <a:lnTo>
                    <a:pt x="254" y="156"/>
                  </a:lnTo>
                  <a:lnTo>
                    <a:pt x="251" y="161"/>
                  </a:lnTo>
                  <a:lnTo>
                    <a:pt x="249" y="165"/>
                  </a:lnTo>
                  <a:lnTo>
                    <a:pt x="246" y="170"/>
                  </a:lnTo>
                  <a:lnTo>
                    <a:pt x="244" y="173"/>
                  </a:lnTo>
                  <a:lnTo>
                    <a:pt x="241" y="178"/>
                  </a:lnTo>
                  <a:lnTo>
                    <a:pt x="238" y="182"/>
                  </a:lnTo>
                  <a:lnTo>
                    <a:pt x="235" y="186"/>
                  </a:lnTo>
                  <a:lnTo>
                    <a:pt x="233" y="189"/>
                  </a:lnTo>
                  <a:lnTo>
                    <a:pt x="231" y="191"/>
                  </a:lnTo>
                  <a:lnTo>
                    <a:pt x="229" y="193"/>
                  </a:lnTo>
                  <a:lnTo>
                    <a:pt x="226" y="194"/>
                  </a:lnTo>
                  <a:lnTo>
                    <a:pt x="223" y="197"/>
                  </a:lnTo>
                  <a:lnTo>
                    <a:pt x="222" y="199"/>
                  </a:lnTo>
                  <a:lnTo>
                    <a:pt x="220" y="202"/>
                  </a:lnTo>
                  <a:lnTo>
                    <a:pt x="218" y="203"/>
                  </a:lnTo>
                  <a:lnTo>
                    <a:pt x="215" y="206"/>
                  </a:lnTo>
                  <a:lnTo>
                    <a:pt x="213" y="208"/>
                  </a:lnTo>
                  <a:lnTo>
                    <a:pt x="211" y="211"/>
                  </a:lnTo>
                  <a:lnTo>
                    <a:pt x="209" y="212"/>
                  </a:lnTo>
                  <a:lnTo>
                    <a:pt x="206" y="215"/>
                  </a:lnTo>
                  <a:lnTo>
                    <a:pt x="203" y="216"/>
                  </a:lnTo>
                  <a:lnTo>
                    <a:pt x="201" y="219"/>
                  </a:lnTo>
                  <a:lnTo>
                    <a:pt x="200" y="221"/>
                  </a:lnTo>
                  <a:lnTo>
                    <a:pt x="198" y="222"/>
                  </a:lnTo>
                  <a:lnTo>
                    <a:pt x="195" y="225"/>
                  </a:lnTo>
                  <a:lnTo>
                    <a:pt x="193" y="227"/>
                  </a:lnTo>
                  <a:lnTo>
                    <a:pt x="191" y="230"/>
                  </a:lnTo>
                  <a:lnTo>
                    <a:pt x="189" y="232"/>
                  </a:lnTo>
                  <a:lnTo>
                    <a:pt x="186" y="234"/>
                  </a:lnTo>
                  <a:lnTo>
                    <a:pt x="183" y="236"/>
                  </a:lnTo>
                  <a:lnTo>
                    <a:pt x="181" y="239"/>
                  </a:lnTo>
                  <a:lnTo>
                    <a:pt x="179" y="240"/>
                  </a:lnTo>
                  <a:lnTo>
                    <a:pt x="178" y="242"/>
                  </a:lnTo>
                  <a:lnTo>
                    <a:pt x="175" y="244"/>
                  </a:lnTo>
                  <a:lnTo>
                    <a:pt x="173" y="247"/>
                  </a:lnTo>
                  <a:lnTo>
                    <a:pt x="172" y="248"/>
                  </a:lnTo>
                  <a:lnTo>
                    <a:pt x="170" y="250"/>
                  </a:lnTo>
                  <a:lnTo>
                    <a:pt x="168" y="252"/>
                  </a:lnTo>
                  <a:lnTo>
                    <a:pt x="167" y="252"/>
                  </a:lnTo>
                  <a:lnTo>
                    <a:pt x="166" y="254"/>
                  </a:lnTo>
                  <a:lnTo>
                    <a:pt x="163" y="256"/>
                  </a:lnTo>
                  <a:lnTo>
                    <a:pt x="161" y="259"/>
                  </a:lnTo>
                  <a:lnTo>
                    <a:pt x="158" y="261"/>
                  </a:lnTo>
                  <a:lnTo>
                    <a:pt x="156" y="264"/>
                  </a:lnTo>
                  <a:lnTo>
                    <a:pt x="153" y="267"/>
                  </a:lnTo>
                  <a:lnTo>
                    <a:pt x="150" y="270"/>
                  </a:lnTo>
                  <a:lnTo>
                    <a:pt x="147" y="273"/>
                  </a:lnTo>
                  <a:lnTo>
                    <a:pt x="144" y="276"/>
                  </a:lnTo>
                  <a:lnTo>
                    <a:pt x="141" y="279"/>
                  </a:lnTo>
                  <a:lnTo>
                    <a:pt x="136" y="283"/>
                  </a:lnTo>
                  <a:lnTo>
                    <a:pt x="131" y="290"/>
                  </a:lnTo>
                  <a:lnTo>
                    <a:pt x="127" y="295"/>
                  </a:lnTo>
                  <a:lnTo>
                    <a:pt x="122" y="300"/>
                  </a:lnTo>
                  <a:lnTo>
                    <a:pt x="121" y="301"/>
                  </a:lnTo>
                  <a:lnTo>
                    <a:pt x="117" y="305"/>
                  </a:lnTo>
                  <a:lnTo>
                    <a:pt x="112" y="311"/>
                  </a:lnTo>
                  <a:lnTo>
                    <a:pt x="107" y="317"/>
                  </a:lnTo>
                  <a:lnTo>
                    <a:pt x="102" y="322"/>
                  </a:lnTo>
                  <a:lnTo>
                    <a:pt x="100" y="325"/>
                  </a:lnTo>
                  <a:lnTo>
                    <a:pt x="95" y="329"/>
                  </a:lnTo>
                  <a:lnTo>
                    <a:pt x="94" y="329"/>
                  </a:lnTo>
                  <a:lnTo>
                    <a:pt x="92" y="329"/>
                  </a:lnTo>
                  <a:lnTo>
                    <a:pt x="90" y="329"/>
                  </a:lnTo>
                  <a:lnTo>
                    <a:pt x="88" y="329"/>
                  </a:lnTo>
                  <a:lnTo>
                    <a:pt x="85" y="329"/>
                  </a:lnTo>
                  <a:lnTo>
                    <a:pt x="82" y="328"/>
                  </a:lnTo>
                  <a:lnTo>
                    <a:pt x="80" y="328"/>
                  </a:lnTo>
                  <a:lnTo>
                    <a:pt x="78" y="328"/>
                  </a:lnTo>
                  <a:lnTo>
                    <a:pt x="75" y="328"/>
                  </a:lnTo>
                  <a:lnTo>
                    <a:pt x="72" y="328"/>
                  </a:lnTo>
                  <a:lnTo>
                    <a:pt x="71" y="328"/>
                  </a:lnTo>
                  <a:lnTo>
                    <a:pt x="69" y="327"/>
                  </a:lnTo>
                  <a:lnTo>
                    <a:pt x="66" y="327"/>
                  </a:lnTo>
                  <a:lnTo>
                    <a:pt x="63" y="327"/>
                  </a:lnTo>
                  <a:lnTo>
                    <a:pt x="62" y="327"/>
                  </a:lnTo>
                  <a:lnTo>
                    <a:pt x="59" y="327"/>
                  </a:lnTo>
                  <a:lnTo>
                    <a:pt x="56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49" y="327"/>
                  </a:lnTo>
                  <a:lnTo>
                    <a:pt x="46" y="328"/>
                  </a:lnTo>
                  <a:lnTo>
                    <a:pt x="44" y="329"/>
                  </a:lnTo>
                  <a:lnTo>
                    <a:pt x="40" y="330"/>
                  </a:lnTo>
                  <a:lnTo>
                    <a:pt x="36" y="331"/>
                  </a:lnTo>
                  <a:lnTo>
                    <a:pt x="31" y="331"/>
                  </a:lnTo>
                  <a:lnTo>
                    <a:pt x="27" y="333"/>
                  </a:lnTo>
                  <a:lnTo>
                    <a:pt x="23" y="336"/>
                  </a:lnTo>
                  <a:lnTo>
                    <a:pt x="18" y="339"/>
                  </a:lnTo>
                  <a:lnTo>
                    <a:pt x="12" y="341"/>
                  </a:lnTo>
                  <a:lnTo>
                    <a:pt x="8" y="344"/>
                  </a:lnTo>
                  <a:lnTo>
                    <a:pt x="4" y="347"/>
                  </a:lnTo>
                  <a:lnTo>
                    <a:pt x="4" y="348"/>
                  </a:lnTo>
                  <a:lnTo>
                    <a:pt x="3" y="348"/>
                  </a:lnTo>
                  <a:lnTo>
                    <a:pt x="3" y="349"/>
                  </a:lnTo>
                  <a:lnTo>
                    <a:pt x="3" y="352"/>
                  </a:lnTo>
                  <a:lnTo>
                    <a:pt x="2" y="354"/>
                  </a:lnTo>
                  <a:lnTo>
                    <a:pt x="1" y="355"/>
                  </a:lnTo>
                  <a:lnTo>
                    <a:pt x="0" y="356"/>
                  </a:lnTo>
                  <a:lnTo>
                    <a:pt x="228" y="356"/>
                  </a:lnTo>
                  <a:lnTo>
                    <a:pt x="229" y="355"/>
                  </a:lnTo>
                  <a:lnTo>
                    <a:pt x="234" y="350"/>
                  </a:lnTo>
                  <a:lnTo>
                    <a:pt x="239" y="342"/>
                  </a:lnTo>
                  <a:lnTo>
                    <a:pt x="245" y="329"/>
                  </a:lnTo>
                  <a:lnTo>
                    <a:pt x="251" y="321"/>
                  </a:lnTo>
                  <a:lnTo>
                    <a:pt x="257" y="315"/>
                  </a:lnTo>
                  <a:lnTo>
                    <a:pt x="261" y="307"/>
                  </a:lnTo>
                  <a:lnTo>
                    <a:pt x="265" y="304"/>
                  </a:lnTo>
                  <a:lnTo>
                    <a:pt x="266" y="302"/>
                  </a:lnTo>
                  <a:lnTo>
                    <a:pt x="268" y="298"/>
                  </a:lnTo>
                  <a:lnTo>
                    <a:pt x="275" y="286"/>
                  </a:lnTo>
                  <a:lnTo>
                    <a:pt x="280" y="279"/>
                  </a:lnTo>
                  <a:lnTo>
                    <a:pt x="284" y="271"/>
                  </a:lnTo>
                  <a:lnTo>
                    <a:pt x="286" y="268"/>
                  </a:lnTo>
                  <a:lnTo>
                    <a:pt x="286" y="264"/>
                  </a:lnTo>
                  <a:lnTo>
                    <a:pt x="286" y="263"/>
                  </a:lnTo>
                  <a:lnTo>
                    <a:pt x="286" y="261"/>
                  </a:lnTo>
                  <a:lnTo>
                    <a:pt x="286" y="261"/>
                  </a:lnTo>
                  <a:lnTo>
                    <a:pt x="286" y="260"/>
                  </a:lnTo>
                  <a:lnTo>
                    <a:pt x="290" y="247"/>
                  </a:lnTo>
                  <a:lnTo>
                    <a:pt x="293" y="241"/>
                  </a:lnTo>
                  <a:lnTo>
                    <a:pt x="295" y="238"/>
                  </a:lnTo>
                  <a:lnTo>
                    <a:pt x="299" y="232"/>
                  </a:lnTo>
                  <a:lnTo>
                    <a:pt x="306" y="221"/>
                  </a:lnTo>
                  <a:lnTo>
                    <a:pt x="310" y="217"/>
                  </a:lnTo>
                  <a:lnTo>
                    <a:pt x="311" y="213"/>
                  </a:lnTo>
                  <a:lnTo>
                    <a:pt x="316" y="205"/>
                  </a:lnTo>
                  <a:lnTo>
                    <a:pt x="316" y="204"/>
                  </a:lnTo>
                  <a:lnTo>
                    <a:pt x="316" y="202"/>
                  </a:lnTo>
                  <a:lnTo>
                    <a:pt x="317" y="202"/>
                  </a:lnTo>
                  <a:lnTo>
                    <a:pt x="318" y="200"/>
                  </a:lnTo>
                  <a:lnTo>
                    <a:pt x="320" y="198"/>
                  </a:lnTo>
                  <a:lnTo>
                    <a:pt x="320" y="197"/>
                  </a:lnTo>
                  <a:lnTo>
                    <a:pt x="320" y="196"/>
                  </a:lnTo>
                  <a:lnTo>
                    <a:pt x="320" y="194"/>
                  </a:lnTo>
                  <a:lnTo>
                    <a:pt x="319" y="194"/>
                  </a:lnTo>
                  <a:lnTo>
                    <a:pt x="319" y="194"/>
                  </a:lnTo>
                  <a:lnTo>
                    <a:pt x="320" y="191"/>
                  </a:lnTo>
                  <a:lnTo>
                    <a:pt x="320" y="190"/>
                  </a:lnTo>
                  <a:lnTo>
                    <a:pt x="320" y="188"/>
                  </a:lnTo>
                  <a:lnTo>
                    <a:pt x="325" y="183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2" y="176"/>
                  </a:lnTo>
                  <a:lnTo>
                    <a:pt x="334" y="172"/>
                  </a:lnTo>
                  <a:lnTo>
                    <a:pt x="335" y="172"/>
                  </a:lnTo>
                  <a:lnTo>
                    <a:pt x="335" y="171"/>
                  </a:lnTo>
                  <a:lnTo>
                    <a:pt x="339" y="167"/>
                  </a:lnTo>
                  <a:lnTo>
                    <a:pt x="339" y="166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4"/>
                  </a:lnTo>
                  <a:lnTo>
                    <a:pt x="341" y="163"/>
                  </a:lnTo>
                  <a:lnTo>
                    <a:pt x="341" y="162"/>
                  </a:lnTo>
                  <a:lnTo>
                    <a:pt x="342" y="161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3" y="156"/>
                  </a:lnTo>
                  <a:lnTo>
                    <a:pt x="345" y="153"/>
                  </a:lnTo>
                  <a:lnTo>
                    <a:pt x="346" y="152"/>
                  </a:lnTo>
                  <a:lnTo>
                    <a:pt x="347" y="149"/>
                  </a:lnTo>
                  <a:lnTo>
                    <a:pt x="348" y="146"/>
                  </a:lnTo>
                  <a:lnTo>
                    <a:pt x="349" y="145"/>
                  </a:lnTo>
                  <a:lnTo>
                    <a:pt x="350" y="143"/>
                  </a:lnTo>
                  <a:lnTo>
                    <a:pt x="351" y="142"/>
                  </a:lnTo>
                  <a:lnTo>
                    <a:pt x="355" y="138"/>
                  </a:lnTo>
                  <a:lnTo>
                    <a:pt x="357" y="136"/>
                  </a:lnTo>
                  <a:lnTo>
                    <a:pt x="358" y="134"/>
                  </a:lnTo>
                  <a:lnTo>
                    <a:pt x="358" y="133"/>
                  </a:lnTo>
                  <a:lnTo>
                    <a:pt x="357" y="130"/>
                  </a:lnTo>
                  <a:lnTo>
                    <a:pt x="358" y="130"/>
                  </a:lnTo>
                  <a:lnTo>
                    <a:pt x="359" y="128"/>
                  </a:lnTo>
                  <a:lnTo>
                    <a:pt x="360" y="127"/>
                  </a:lnTo>
                  <a:lnTo>
                    <a:pt x="360" y="127"/>
                  </a:lnTo>
                  <a:lnTo>
                    <a:pt x="362" y="126"/>
                  </a:lnTo>
                  <a:lnTo>
                    <a:pt x="363" y="125"/>
                  </a:lnTo>
                  <a:lnTo>
                    <a:pt x="366" y="120"/>
                  </a:lnTo>
                  <a:lnTo>
                    <a:pt x="367" y="120"/>
                  </a:lnTo>
                  <a:lnTo>
                    <a:pt x="367" y="119"/>
                  </a:lnTo>
                  <a:lnTo>
                    <a:pt x="367" y="117"/>
                  </a:lnTo>
                  <a:lnTo>
                    <a:pt x="365" y="114"/>
                  </a:lnTo>
                  <a:lnTo>
                    <a:pt x="365" y="112"/>
                  </a:lnTo>
                  <a:lnTo>
                    <a:pt x="365" y="111"/>
                  </a:lnTo>
                  <a:lnTo>
                    <a:pt x="366" y="109"/>
                  </a:lnTo>
                  <a:lnTo>
                    <a:pt x="366" y="107"/>
                  </a:lnTo>
                  <a:lnTo>
                    <a:pt x="367" y="106"/>
                  </a:lnTo>
                  <a:lnTo>
                    <a:pt x="367" y="105"/>
                  </a:lnTo>
                  <a:lnTo>
                    <a:pt x="366" y="104"/>
                  </a:lnTo>
                  <a:lnTo>
                    <a:pt x="367" y="103"/>
                  </a:lnTo>
                  <a:lnTo>
                    <a:pt x="367" y="102"/>
                  </a:lnTo>
                  <a:lnTo>
                    <a:pt x="368" y="100"/>
                  </a:lnTo>
                  <a:lnTo>
                    <a:pt x="368" y="99"/>
                  </a:lnTo>
                  <a:lnTo>
                    <a:pt x="369" y="98"/>
                  </a:lnTo>
                  <a:lnTo>
                    <a:pt x="369" y="97"/>
                  </a:lnTo>
                  <a:lnTo>
                    <a:pt x="369" y="93"/>
                  </a:lnTo>
                  <a:lnTo>
                    <a:pt x="370" y="92"/>
                  </a:lnTo>
                  <a:lnTo>
                    <a:pt x="370" y="92"/>
                  </a:lnTo>
                  <a:lnTo>
                    <a:pt x="369" y="91"/>
                  </a:lnTo>
                  <a:lnTo>
                    <a:pt x="369" y="88"/>
                  </a:lnTo>
                  <a:lnTo>
                    <a:pt x="370" y="85"/>
                  </a:lnTo>
                  <a:lnTo>
                    <a:pt x="370" y="82"/>
                  </a:lnTo>
                  <a:lnTo>
                    <a:pt x="370" y="80"/>
                  </a:lnTo>
                  <a:lnTo>
                    <a:pt x="370" y="78"/>
                  </a:lnTo>
                  <a:lnTo>
                    <a:pt x="375" y="75"/>
                  </a:lnTo>
                  <a:lnTo>
                    <a:pt x="378" y="74"/>
                  </a:lnTo>
                  <a:lnTo>
                    <a:pt x="385" y="73"/>
                  </a:lnTo>
                  <a:lnTo>
                    <a:pt x="386" y="73"/>
                  </a:lnTo>
                  <a:lnTo>
                    <a:pt x="386" y="74"/>
                  </a:lnTo>
                  <a:lnTo>
                    <a:pt x="386" y="75"/>
                  </a:lnTo>
                  <a:lnTo>
                    <a:pt x="388" y="76"/>
                  </a:lnTo>
                  <a:lnTo>
                    <a:pt x="389" y="75"/>
                  </a:lnTo>
                  <a:lnTo>
                    <a:pt x="390" y="75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391" y="75"/>
                  </a:lnTo>
                  <a:lnTo>
                    <a:pt x="392" y="74"/>
                  </a:lnTo>
                  <a:lnTo>
                    <a:pt x="393" y="73"/>
                  </a:lnTo>
                  <a:lnTo>
                    <a:pt x="393" y="72"/>
                  </a:lnTo>
                  <a:lnTo>
                    <a:pt x="392" y="72"/>
                  </a:lnTo>
                  <a:lnTo>
                    <a:pt x="392" y="71"/>
                  </a:lnTo>
                  <a:lnTo>
                    <a:pt x="391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89" y="71"/>
                  </a:lnTo>
                  <a:lnTo>
                    <a:pt x="388" y="71"/>
                  </a:lnTo>
                  <a:lnTo>
                    <a:pt x="387" y="71"/>
                  </a:lnTo>
                  <a:lnTo>
                    <a:pt x="387" y="70"/>
                  </a:lnTo>
                  <a:lnTo>
                    <a:pt x="386" y="70"/>
                  </a:lnTo>
                  <a:lnTo>
                    <a:pt x="385" y="69"/>
                  </a:lnTo>
                  <a:lnTo>
                    <a:pt x="384" y="68"/>
                  </a:lnTo>
                  <a:lnTo>
                    <a:pt x="383" y="68"/>
                  </a:lnTo>
                  <a:lnTo>
                    <a:pt x="382" y="67"/>
                  </a:lnTo>
                  <a:lnTo>
                    <a:pt x="381" y="66"/>
                  </a:lnTo>
                  <a:lnTo>
                    <a:pt x="382" y="68"/>
                  </a:lnTo>
                  <a:lnTo>
                    <a:pt x="382" y="69"/>
                  </a:lnTo>
                  <a:lnTo>
                    <a:pt x="382" y="70"/>
                  </a:lnTo>
                  <a:lnTo>
                    <a:pt x="382" y="71"/>
                  </a:lnTo>
                  <a:lnTo>
                    <a:pt x="383" y="71"/>
                  </a:lnTo>
                  <a:lnTo>
                    <a:pt x="383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3" y="72"/>
                  </a:lnTo>
                  <a:lnTo>
                    <a:pt x="382" y="72"/>
                  </a:lnTo>
                  <a:lnTo>
                    <a:pt x="375" y="73"/>
                  </a:lnTo>
                  <a:lnTo>
                    <a:pt x="375" y="73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6" y="71"/>
                  </a:lnTo>
                  <a:lnTo>
                    <a:pt x="377" y="71"/>
                  </a:lnTo>
                  <a:lnTo>
                    <a:pt x="378" y="71"/>
                  </a:lnTo>
                  <a:lnTo>
                    <a:pt x="378" y="70"/>
                  </a:lnTo>
                  <a:lnTo>
                    <a:pt x="379" y="69"/>
                  </a:lnTo>
                  <a:lnTo>
                    <a:pt x="378" y="67"/>
                  </a:lnTo>
                  <a:lnTo>
                    <a:pt x="379" y="66"/>
                  </a:lnTo>
                  <a:lnTo>
                    <a:pt x="380" y="65"/>
                  </a:lnTo>
                  <a:lnTo>
                    <a:pt x="380" y="65"/>
                  </a:lnTo>
                  <a:lnTo>
                    <a:pt x="381" y="64"/>
                  </a:lnTo>
                  <a:lnTo>
                    <a:pt x="380" y="62"/>
                  </a:lnTo>
                  <a:lnTo>
                    <a:pt x="380" y="53"/>
                  </a:lnTo>
                  <a:lnTo>
                    <a:pt x="379" y="46"/>
                  </a:lnTo>
                  <a:lnTo>
                    <a:pt x="379" y="45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81" y="42"/>
                  </a:lnTo>
                  <a:lnTo>
                    <a:pt x="382" y="41"/>
                  </a:lnTo>
                  <a:lnTo>
                    <a:pt x="381" y="39"/>
                  </a:lnTo>
                  <a:lnTo>
                    <a:pt x="380" y="39"/>
                  </a:lnTo>
                  <a:lnTo>
                    <a:pt x="378" y="38"/>
                  </a:lnTo>
                  <a:lnTo>
                    <a:pt x="377" y="35"/>
                  </a:lnTo>
                  <a:lnTo>
                    <a:pt x="377" y="33"/>
                  </a:lnTo>
                  <a:lnTo>
                    <a:pt x="377" y="31"/>
                  </a:lnTo>
                  <a:lnTo>
                    <a:pt x="378" y="30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4"/>
                  </a:lnTo>
                  <a:lnTo>
                    <a:pt x="380" y="23"/>
                  </a:lnTo>
                  <a:lnTo>
                    <a:pt x="380" y="22"/>
                  </a:lnTo>
                  <a:lnTo>
                    <a:pt x="380" y="21"/>
                  </a:lnTo>
                  <a:lnTo>
                    <a:pt x="382" y="20"/>
                  </a:lnTo>
                  <a:lnTo>
                    <a:pt x="383" y="18"/>
                  </a:lnTo>
                  <a:lnTo>
                    <a:pt x="384" y="17"/>
                  </a:lnTo>
                  <a:lnTo>
                    <a:pt x="385" y="16"/>
                  </a:lnTo>
                  <a:lnTo>
                    <a:pt x="386" y="14"/>
                  </a:lnTo>
                  <a:lnTo>
                    <a:pt x="385" y="12"/>
                  </a:lnTo>
                  <a:lnTo>
                    <a:pt x="386" y="11"/>
                  </a:lnTo>
                  <a:lnTo>
                    <a:pt x="387" y="9"/>
                  </a:lnTo>
                  <a:lnTo>
                    <a:pt x="387" y="7"/>
                  </a:lnTo>
                  <a:lnTo>
                    <a:pt x="386" y="7"/>
                  </a:lnTo>
                  <a:lnTo>
                    <a:pt x="385" y="7"/>
                  </a:lnTo>
                  <a:lnTo>
                    <a:pt x="384" y="6"/>
                  </a:lnTo>
                  <a:lnTo>
                    <a:pt x="383" y="6"/>
                  </a:lnTo>
                  <a:lnTo>
                    <a:pt x="382" y="6"/>
                  </a:lnTo>
                  <a:lnTo>
                    <a:pt x="380" y="5"/>
                  </a:lnTo>
                  <a:lnTo>
                    <a:pt x="380" y="5"/>
                  </a:lnTo>
                  <a:lnTo>
                    <a:pt x="376" y="5"/>
                  </a:lnTo>
                  <a:lnTo>
                    <a:pt x="375" y="4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4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59" y="2"/>
                  </a:lnTo>
                  <a:lnTo>
                    <a:pt x="358" y="2"/>
                  </a:lnTo>
                  <a:lnTo>
                    <a:pt x="357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3"/>
                  </a:lnTo>
                  <a:lnTo>
                    <a:pt x="353" y="3"/>
                  </a:lnTo>
                  <a:lnTo>
                    <a:pt x="353" y="5"/>
                  </a:lnTo>
                  <a:lnTo>
                    <a:pt x="352" y="6"/>
                  </a:lnTo>
                  <a:lnTo>
                    <a:pt x="352" y="7"/>
                  </a:lnTo>
                  <a:lnTo>
                    <a:pt x="352" y="8"/>
                  </a:lnTo>
                  <a:lnTo>
                    <a:pt x="352" y="9"/>
                  </a:lnTo>
                  <a:lnTo>
                    <a:pt x="351" y="11"/>
                  </a:lnTo>
                  <a:lnTo>
                    <a:pt x="350" y="12"/>
                  </a:lnTo>
                  <a:lnTo>
                    <a:pt x="348" y="14"/>
                  </a:lnTo>
                  <a:lnTo>
                    <a:pt x="347" y="15"/>
                  </a:lnTo>
                  <a:lnTo>
                    <a:pt x="345" y="15"/>
                  </a:lnTo>
                  <a:lnTo>
                    <a:pt x="341" y="19"/>
                  </a:lnTo>
                  <a:lnTo>
                    <a:pt x="340" y="19"/>
                  </a:lnTo>
                  <a:lnTo>
                    <a:pt x="338" y="20"/>
                  </a:lnTo>
                  <a:lnTo>
                    <a:pt x="337" y="20"/>
                  </a:lnTo>
                  <a:lnTo>
                    <a:pt x="335" y="20"/>
                  </a:lnTo>
                  <a:lnTo>
                    <a:pt x="334" y="20"/>
                  </a:lnTo>
                  <a:lnTo>
                    <a:pt x="333" y="21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6" y="22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3"/>
                  </a:lnTo>
                  <a:lnTo>
                    <a:pt x="322" y="23"/>
                  </a:lnTo>
                  <a:lnTo>
                    <a:pt x="321" y="24"/>
                  </a:lnTo>
                  <a:lnTo>
                    <a:pt x="319" y="24"/>
                  </a:lnTo>
                  <a:lnTo>
                    <a:pt x="315" y="24"/>
                  </a:lnTo>
                  <a:lnTo>
                    <a:pt x="313" y="24"/>
                  </a:lnTo>
                  <a:lnTo>
                    <a:pt x="312" y="24"/>
                  </a:lnTo>
                  <a:lnTo>
                    <a:pt x="311" y="24"/>
                  </a:lnTo>
                  <a:lnTo>
                    <a:pt x="310" y="24"/>
                  </a:lnTo>
                  <a:lnTo>
                    <a:pt x="309" y="24"/>
                  </a:lnTo>
                  <a:lnTo>
                    <a:pt x="308" y="25"/>
                  </a:lnTo>
                  <a:lnTo>
                    <a:pt x="308" y="26"/>
                  </a:lnTo>
                  <a:lnTo>
                    <a:pt x="306" y="28"/>
                  </a:lnTo>
                  <a:lnTo>
                    <a:pt x="305" y="29"/>
                  </a:lnTo>
                  <a:lnTo>
                    <a:pt x="302" y="30"/>
                  </a:lnTo>
                  <a:lnTo>
                    <a:pt x="301" y="31"/>
                  </a:lnTo>
                  <a:lnTo>
                    <a:pt x="300" y="31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6" y="30"/>
                  </a:lnTo>
                  <a:lnTo>
                    <a:pt x="295" y="31"/>
                  </a:lnTo>
                  <a:lnTo>
                    <a:pt x="295" y="32"/>
                  </a:lnTo>
                  <a:lnTo>
                    <a:pt x="293" y="32"/>
                  </a:lnTo>
                  <a:lnTo>
                    <a:pt x="288" y="33"/>
                  </a:lnTo>
                  <a:lnTo>
                    <a:pt x="281" y="35"/>
                  </a:lnTo>
                  <a:lnTo>
                    <a:pt x="280" y="35"/>
                  </a:lnTo>
                  <a:lnTo>
                    <a:pt x="280" y="41"/>
                  </a:lnTo>
                  <a:lnTo>
                    <a:pt x="280" y="4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0" name="Freeform 65">
              <a:extLst>
                <a:ext uri="{FF2B5EF4-FFF2-40B4-BE49-F238E27FC236}">
                  <a16:creationId xmlns:a16="http://schemas.microsoft.com/office/drawing/2014/main" id="{5910F094-E708-6A33-558A-BA1F0CB22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824413"/>
              <a:ext cx="219075" cy="52387"/>
            </a:xfrm>
            <a:custGeom>
              <a:avLst/>
              <a:gdLst>
                <a:gd name="T0" fmla="*/ 137 w 138"/>
                <a:gd name="T1" fmla="*/ 32 h 33"/>
                <a:gd name="T2" fmla="*/ 137 w 138"/>
                <a:gd name="T3" fmla="*/ 32 h 33"/>
                <a:gd name="T4" fmla="*/ 136 w 138"/>
                <a:gd name="T5" fmla="*/ 30 h 33"/>
                <a:gd name="T6" fmla="*/ 133 w 138"/>
                <a:gd name="T7" fmla="*/ 30 h 33"/>
                <a:gd name="T8" fmla="*/ 130 w 138"/>
                <a:gd name="T9" fmla="*/ 28 h 33"/>
                <a:gd name="T10" fmla="*/ 127 w 138"/>
                <a:gd name="T11" fmla="*/ 28 h 33"/>
                <a:gd name="T12" fmla="*/ 118 w 138"/>
                <a:gd name="T13" fmla="*/ 28 h 33"/>
                <a:gd name="T14" fmla="*/ 117 w 138"/>
                <a:gd name="T15" fmla="*/ 27 h 33"/>
                <a:gd name="T16" fmla="*/ 109 w 138"/>
                <a:gd name="T17" fmla="*/ 27 h 33"/>
                <a:gd name="T18" fmla="*/ 101 w 138"/>
                <a:gd name="T19" fmla="*/ 28 h 33"/>
                <a:gd name="T20" fmla="*/ 101 w 138"/>
                <a:gd name="T21" fmla="*/ 28 h 33"/>
                <a:gd name="T22" fmla="*/ 100 w 138"/>
                <a:gd name="T23" fmla="*/ 27 h 33"/>
                <a:gd name="T24" fmla="*/ 99 w 138"/>
                <a:gd name="T25" fmla="*/ 27 h 33"/>
                <a:gd name="T26" fmla="*/ 97 w 138"/>
                <a:gd name="T27" fmla="*/ 27 h 33"/>
                <a:gd name="T28" fmla="*/ 90 w 138"/>
                <a:gd name="T29" fmla="*/ 27 h 33"/>
                <a:gd name="T30" fmla="*/ 89 w 138"/>
                <a:gd name="T31" fmla="*/ 27 h 33"/>
                <a:gd name="T32" fmla="*/ 88 w 138"/>
                <a:gd name="T33" fmla="*/ 26 h 33"/>
                <a:gd name="T34" fmla="*/ 87 w 138"/>
                <a:gd name="T35" fmla="*/ 25 h 33"/>
                <a:gd name="T36" fmla="*/ 86 w 138"/>
                <a:gd name="T37" fmla="*/ 25 h 33"/>
                <a:gd name="T38" fmla="*/ 86 w 138"/>
                <a:gd name="T39" fmla="*/ 24 h 33"/>
                <a:gd name="T40" fmla="*/ 86 w 138"/>
                <a:gd name="T41" fmla="*/ 23 h 33"/>
                <a:gd name="T42" fmla="*/ 86 w 138"/>
                <a:gd name="T43" fmla="*/ 22 h 33"/>
                <a:gd name="T44" fmla="*/ 86 w 138"/>
                <a:gd name="T45" fmla="*/ 21 h 33"/>
                <a:gd name="T46" fmla="*/ 85 w 138"/>
                <a:gd name="T47" fmla="*/ 20 h 33"/>
                <a:gd name="T48" fmla="*/ 85 w 138"/>
                <a:gd name="T49" fmla="*/ 19 h 33"/>
                <a:gd name="T50" fmla="*/ 82 w 138"/>
                <a:gd name="T51" fmla="*/ 19 h 33"/>
                <a:gd name="T52" fmla="*/ 79 w 138"/>
                <a:gd name="T53" fmla="*/ 19 h 33"/>
                <a:gd name="T54" fmla="*/ 78 w 138"/>
                <a:gd name="T55" fmla="*/ 17 h 33"/>
                <a:gd name="T56" fmla="*/ 77 w 138"/>
                <a:gd name="T57" fmla="*/ 17 h 33"/>
                <a:gd name="T58" fmla="*/ 76 w 138"/>
                <a:gd name="T59" fmla="*/ 18 h 33"/>
                <a:gd name="T60" fmla="*/ 76 w 138"/>
                <a:gd name="T61" fmla="*/ 19 h 33"/>
                <a:gd name="T62" fmla="*/ 75 w 138"/>
                <a:gd name="T63" fmla="*/ 21 h 33"/>
                <a:gd name="T64" fmla="*/ 71 w 138"/>
                <a:gd name="T65" fmla="*/ 19 h 33"/>
                <a:gd name="T66" fmla="*/ 68 w 138"/>
                <a:gd name="T67" fmla="*/ 15 h 33"/>
                <a:gd name="T68" fmla="*/ 67 w 138"/>
                <a:gd name="T69" fmla="*/ 11 h 33"/>
                <a:gd name="T70" fmla="*/ 69 w 138"/>
                <a:gd name="T71" fmla="*/ 6 h 33"/>
                <a:gd name="T72" fmla="*/ 66 w 138"/>
                <a:gd name="T73" fmla="*/ 5 h 33"/>
                <a:gd name="T74" fmla="*/ 60 w 138"/>
                <a:gd name="T75" fmla="*/ 5 h 33"/>
                <a:gd name="T76" fmla="*/ 62 w 138"/>
                <a:gd name="T77" fmla="*/ 2 h 33"/>
                <a:gd name="T78" fmla="*/ 61 w 138"/>
                <a:gd name="T79" fmla="*/ 0 h 33"/>
                <a:gd name="T80" fmla="*/ 57 w 138"/>
                <a:gd name="T81" fmla="*/ 3 h 33"/>
                <a:gd name="T82" fmla="*/ 55 w 138"/>
                <a:gd name="T83" fmla="*/ 4 h 33"/>
                <a:gd name="T84" fmla="*/ 54 w 138"/>
                <a:gd name="T85" fmla="*/ 3 h 33"/>
                <a:gd name="T86" fmla="*/ 51 w 138"/>
                <a:gd name="T87" fmla="*/ 3 h 33"/>
                <a:gd name="T88" fmla="*/ 47 w 138"/>
                <a:gd name="T89" fmla="*/ 5 h 33"/>
                <a:gd name="T90" fmla="*/ 43 w 138"/>
                <a:gd name="T91" fmla="*/ 7 h 33"/>
                <a:gd name="T92" fmla="*/ 38 w 138"/>
                <a:gd name="T93" fmla="*/ 8 h 33"/>
                <a:gd name="T94" fmla="*/ 36 w 138"/>
                <a:gd name="T95" fmla="*/ 9 h 33"/>
                <a:gd name="T96" fmla="*/ 32 w 138"/>
                <a:gd name="T97" fmla="*/ 10 h 33"/>
                <a:gd name="T98" fmla="*/ 28 w 138"/>
                <a:gd name="T99" fmla="*/ 12 h 33"/>
                <a:gd name="T100" fmla="*/ 24 w 138"/>
                <a:gd name="T101" fmla="*/ 14 h 33"/>
                <a:gd name="T102" fmla="*/ 21 w 138"/>
                <a:gd name="T103" fmla="*/ 16 h 33"/>
                <a:gd name="T104" fmla="*/ 18 w 138"/>
                <a:gd name="T105" fmla="*/ 18 h 33"/>
                <a:gd name="T106" fmla="*/ 14 w 138"/>
                <a:gd name="T107" fmla="*/ 19 h 33"/>
                <a:gd name="T108" fmla="*/ 10 w 138"/>
                <a:gd name="T109" fmla="*/ 24 h 33"/>
                <a:gd name="T110" fmla="*/ 5 w 138"/>
                <a:gd name="T111" fmla="*/ 28 h 33"/>
                <a:gd name="T112" fmla="*/ 0 w 138"/>
                <a:gd name="T113" fmla="*/ 33 h 33"/>
                <a:gd name="T114" fmla="*/ 138 w 138"/>
                <a:gd name="T115" fmla="*/ 33 h 33"/>
                <a:gd name="T116" fmla="*/ 138 w 138"/>
                <a:gd name="T117" fmla="*/ 32 h 33"/>
                <a:gd name="T118" fmla="*/ 137 w 138"/>
                <a:gd name="T11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33">
                  <a:moveTo>
                    <a:pt x="137" y="32"/>
                  </a:moveTo>
                  <a:lnTo>
                    <a:pt x="137" y="32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27" y="28"/>
                  </a:lnTo>
                  <a:lnTo>
                    <a:pt x="118" y="28"/>
                  </a:lnTo>
                  <a:lnTo>
                    <a:pt x="117" y="27"/>
                  </a:lnTo>
                  <a:lnTo>
                    <a:pt x="109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7" y="27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8" y="26"/>
                  </a:lnTo>
                  <a:lnTo>
                    <a:pt x="87" y="25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79" y="19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5" y="21"/>
                  </a:lnTo>
                  <a:lnTo>
                    <a:pt x="71" y="19"/>
                  </a:lnTo>
                  <a:lnTo>
                    <a:pt x="68" y="15"/>
                  </a:lnTo>
                  <a:lnTo>
                    <a:pt x="67" y="11"/>
                  </a:lnTo>
                  <a:lnTo>
                    <a:pt x="69" y="6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7" y="3"/>
                  </a:lnTo>
                  <a:lnTo>
                    <a:pt x="55" y="4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7" y="5"/>
                  </a:lnTo>
                  <a:lnTo>
                    <a:pt x="43" y="7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2" y="10"/>
                  </a:lnTo>
                  <a:lnTo>
                    <a:pt x="28" y="12"/>
                  </a:lnTo>
                  <a:lnTo>
                    <a:pt x="24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4"/>
                  </a:lnTo>
                  <a:lnTo>
                    <a:pt x="5" y="28"/>
                  </a:lnTo>
                  <a:lnTo>
                    <a:pt x="0" y="33"/>
                  </a:lnTo>
                  <a:lnTo>
                    <a:pt x="138" y="33"/>
                  </a:lnTo>
                  <a:lnTo>
                    <a:pt x="138" y="32"/>
                  </a:lnTo>
                  <a:lnTo>
                    <a:pt x="137" y="3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1" name="Freeform 66">
              <a:extLst>
                <a:ext uri="{FF2B5EF4-FFF2-40B4-BE49-F238E27FC236}">
                  <a16:creationId xmlns:a16="http://schemas.microsoft.com/office/drawing/2014/main" id="{860B458D-974B-B728-2E35-F024D4CEE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255838"/>
              <a:ext cx="484187" cy="446087"/>
            </a:xfrm>
            <a:custGeom>
              <a:avLst/>
              <a:gdLst>
                <a:gd name="T0" fmla="*/ 20 w 305"/>
                <a:gd name="T1" fmla="*/ 153 h 281"/>
                <a:gd name="T2" fmla="*/ 24 w 305"/>
                <a:gd name="T3" fmla="*/ 151 h 281"/>
                <a:gd name="T4" fmla="*/ 31 w 305"/>
                <a:gd name="T5" fmla="*/ 153 h 281"/>
                <a:gd name="T6" fmla="*/ 29 w 305"/>
                <a:gd name="T7" fmla="*/ 157 h 281"/>
                <a:gd name="T8" fmla="*/ 30 w 305"/>
                <a:gd name="T9" fmla="*/ 160 h 281"/>
                <a:gd name="T10" fmla="*/ 36 w 305"/>
                <a:gd name="T11" fmla="*/ 165 h 281"/>
                <a:gd name="T12" fmla="*/ 38 w 305"/>
                <a:gd name="T13" fmla="*/ 171 h 281"/>
                <a:gd name="T14" fmla="*/ 40 w 305"/>
                <a:gd name="T15" fmla="*/ 177 h 281"/>
                <a:gd name="T16" fmla="*/ 30 w 305"/>
                <a:gd name="T17" fmla="*/ 185 h 281"/>
                <a:gd name="T18" fmla="*/ 25 w 305"/>
                <a:gd name="T19" fmla="*/ 196 h 281"/>
                <a:gd name="T20" fmla="*/ 22 w 305"/>
                <a:gd name="T21" fmla="*/ 197 h 281"/>
                <a:gd name="T22" fmla="*/ 16 w 305"/>
                <a:gd name="T23" fmla="*/ 198 h 281"/>
                <a:gd name="T24" fmla="*/ 10 w 305"/>
                <a:gd name="T25" fmla="*/ 203 h 281"/>
                <a:gd name="T26" fmla="*/ 11 w 305"/>
                <a:gd name="T27" fmla="*/ 210 h 281"/>
                <a:gd name="T28" fmla="*/ 10 w 305"/>
                <a:gd name="T29" fmla="*/ 214 h 281"/>
                <a:gd name="T30" fmla="*/ 3 w 305"/>
                <a:gd name="T31" fmla="*/ 220 h 281"/>
                <a:gd name="T32" fmla="*/ 1 w 305"/>
                <a:gd name="T33" fmla="*/ 229 h 281"/>
                <a:gd name="T34" fmla="*/ 4 w 305"/>
                <a:gd name="T35" fmla="*/ 238 h 281"/>
                <a:gd name="T36" fmla="*/ 4 w 305"/>
                <a:gd name="T37" fmla="*/ 250 h 281"/>
                <a:gd name="T38" fmla="*/ 8 w 305"/>
                <a:gd name="T39" fmla="*/ 260 h 281"/>
                <a:gd name="T40" fmla="*/ 11 w 305"/>
                <a:gd name="T41" fmla="*/ 264 h 281"/>
                <a:gd name="T42" fmla="*/ 20 w 305"/>
                <a:gd name="T43" fmla="*/ 269 h 281"/>
                <a:gd name="T44" fmla="*/ 33 w 305"/>
                <a:gd name="T45" fmla="*/ 279 h 281"/>
                <a:gd name="T46" fmla="*/ 49 w 305"/>
                <a:gd name="T47" fmla="*/ 280 h 281"/>
                <a:gd name="T48" fmla="*/ 100 w 305"/>
                <a:gd name="T49" fmla="*/ 247 h 281"/>
                <a:gd name="T50" fmla="*/ 154 w 305"/>
                <a:gd name="T51" fmla="*/ 214 h 281"/>
                <a:gd name="T52" fmla="*/ 195 w 305"/>
                <a:gd name="T53" fmla="*/ 190 h 281"/>
                <a:gd name="T54" fmla="*/ 239 w 305"/>
                <a:gd name="T55" fmla="*/ 167 h 281"/>
                <a:gd name="T56" fmla="*/ 249 w 305"/>
                <a:gd name="T57" fmla="*/ 123 h 281"/>
                <a:gd name="T58" fmla="*/ 258 w 305"/>
                <a:gd name="T59" fmla="*/ 97 h 281"/>
                <a:gd name="T60" fmla="*/ 252 w 305"/>
                <a:gd name="T61" fmla="*/ 71 h 281"/>
                <a:gd name="T62" fmla="*/ 278 w 305"/>
                <a:gd name="T63" fmla="*/ 42 h 281"/>
                <a:gd name="T64" fmla="*/ 304 w 305"/>
                <a:gd name="T65" fmla="*/ 14 h 281"/>
                <a:gd name="T66" fmla="*/ 303 w 305"/>
                <a:gd name="T67" fmla="*/ 5 h 281"/>
                <a:gd name="T68" fmla="*/ 297 w 305"/>
                <a:gd name="T69" fmla="*/ 1 h 281"/>
                <a:gd name="T70" fmla="*/ 263 w 305"/>
                <a:gd name="T71" fmla="*/ 15 h 281"/>
                <a:gd name="T72" fmla="*/ 218 w 305"/>
                <a:gd name="T73" fmla="*/ 19 h 281"/>
                <a:gd name="T74" fmla="*/ 200 w 305"/>
                <a:gd name="T75" fmla="*/ 27 h 281"/>
                <a:gd name="T76" fmla="*/ 149 w 305"/>
                <a:gd name="T77" fmla="*/ 36 h 281"/>
                <a:gd name="T78" fmla="*/ 117 w 305"/>
                <a:gd name="T79" fmla="*/ 24 h 281"/>
                <a:gd name="T80" fmla="*/ 88 w 305"/>
                <a:gd name="T81" fmla="*/ 34 h 281"/>
                <a:gd name="T82" fmla="*/ 63 w 305"/>
                <a:gd name="T83" fmla="*/ 40 h 281"/>
                <a:gd name="T84" fmla="*/ 59 w 305"/>
                <a:gd name="T85" fmla="*/ 37 h 281"/>
                <a:gd name="T86" fmla="*/ 50 w 305"/>
                <a:gd name="T87" fmla="*/ 31 h 281"/>
                <a:gd name="T88" fmla="*/ 40 w 305"/>
                <a:gd name="T89" fmla="*/ 36 h 281"/>
                <a:gd name="T90" fmla="*/ 36 w 305"/>
                <a:gd name="T91" fmla="*/ 50 h 281"/>
                <a:gd name="T92" fmla="*/ 38 w 305"/>
                <a:gd name="T93" fmla="*/ 57 h 281"/>
                <a:gd name="T94" fmla="*/ 42 w 305"/>
                <a:gd name="T95" fmla="*/ 63 h 281"/>
                <a:gd name="T96" fmla="*/ 30 w 305"/>
                <a:gd name="T97" fmla="*/ 65 h 281"/>
                <a:gd name="T98" fmla="*/ 28 w 305"/>
                <a:gd name="T99" fmla="*/ 75 h 281"/>
                <a:gd name="T100" fmla="*/ 20 w 305"/>
                <a:gd name="T101" fmla="*/ 79 h 281"/>
                <a:gd name="T102" fmla="*/ 11 w 305"/>
                <a:gd name="T103" fmla="*/ 84 h 281"/>
                <a:gd name="T104" fmla="*/ 7 w 305"/>
                <a:gd name="T105" fmla="*/ 80 h 281"/>
                <a:gd name="T106" fmla="*/ 3 w 305"/>
                <a:gd name="T107" fmla="*/ 89 h 281"/>
                <a:gd name="T108" fmla="*/ 2 w 305"/>
                <a:gd name="T109" fmla="*/ 97 h 281"/>
                <a:gd name="T110" fmla="*/ 1 w 305"/>
                <a:gd name="T111" fmla="*/ 104 h 281"/>
                <a:gd name="T112" fmla="*/ 7 w 305"/>
                <a:gd name="T113" fmla="*/ 109 h 281"/>
                <a:gd name="T114" fmla="*/ 9 w 305"/>
                <a:gd name="T115" fmla="*/ 122 h 281"/>
                <a:gd name="T116" fmla="*/ 5 w 305"/>
                <a:gd name="T117" fmla="*/ 133 h 281"/>
                <a:gd name="T118" fmla="*/ 7 w 305"/>
                <a:gd name="T119" fmla="*/ 141 h 281"/>
                <a:gd name="T120" fmla="*/ 11 w 305"/>
                <a:gd name="T121" fmla="*/ 15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5" h="281">
                  <a:moveTo>
                    <a:pt x="12" y="153"/>
                  </a:moveTo>
                  <a:lnTo>
                    <a:pt x="13" y="153"/>
                  </a:lnTo>
                  <a:lnTo>
                    <a:pt x="14" y="154"/>
                  </a:lnTo>
                  <a:lnTo>
                    <a:pt x="16" y="153"/>
                  </a:lnTo>
                  <a:lnTo>
                    <a:pt x="17" y="153"/>
                  </a:lnTo>
                  <a:lnTo>
                    <a:pt x="19" y="154"/>
                  </a:lnTo>
                  <a:lnTo>
                    <a:pt x="20" y="154"/>
                  </a:lnTo>
                  <a:lnTo>
                    <a:pt x="20" y="153"/>
                  </a:lnTo>
                  <a:lnTo>
                    <a:pt x="20" y="153"/>
                  </a:lnTo>
                  <a:lnTo>
                    <a:pt x="20" y="154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4" y="151"/>
                  </a:lnTo>
                  <a:lnTo>
                    <a:pt x="24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2"/>
                  </a:lnTo>
                  <a:lnTo>
                    <a:pt x="28" y="153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1" y="153"/>
                  </a:lnTo>
                  <a:lnTo>
                    <a:pt x="31" y="154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0" y="155"/>
                  </a:lnTo>
                  <a:lnTo>
                    <a:pt x="29" y="155"/>
                  </a:lnTo>
                  <a:lnTo>
                    <a:pt x="30" y="156"/>
                  </a:lnTo>
                  <a:lnTo>
                    <a:pt x="29" y="157"/>
                  </a:lnTo>
                  <a:lnTo>
                    <a:pt x="28" y="158"/>
                  </a:lnTo>
                  <a:lnTo>
                    <a:pt x="27" y="159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7" y="160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32" y="162"/>
                  </a:lnTo>
                  <a:lnTo>
                    <a:pt x="32" y="163"/>
                  </a:lnTo>
                  <a:lnTo>
                    <a:pt x="33" y="163"/>
                  </a:lnTo>
                  <a:lnTo>
                    <a:pt x="34" y="164"/>
                  </a:lnTo>
                  <a:lnTo>
                    <a:pt x="35" y="164"/>
                  </a:lnTo>
                  <a:lnTo>
                    <a:pt x="36" y="165"/>
                  </a:lnTo>
                  <a:lnTo>
                    <a:pt x="36" y="166"/>
                  </a:lnTo>
                  <a:lnTo>
                    <a:pt x="36" y="167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6" y="170"/>
                  </a:lnTo>
                  <a:lnTo>
                    <a:pt x="37" y="170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1"/>
                  </a:lnTo>
                  <a:lnTo>
                    <a:pt x="39" y="172"/>
                  </a:lnTo>
                  <a:lnTo>
                    <a:pt x="38" y="173"/>
                  </a:lnTo>
                  <a:lnTo>
                    <a:pt x="38" y="174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77"/>
                  </a:lnTo>
                  <a:lnTo>
                    <a:pt x="38" y="179"/>
                  </a:lnTo>
                  <a:lnTo>
                    <a:pt x="37" y="180"/>
                  </a:lnTo>
                  <a:lnTo>
                    <a:pt x="35" y="182"/>
                  </a:lnTo>
                  <a:lnTo>
                    <a:pt x="34" y="183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2" y="186"/>
                  </a:lnTo>
                  <a:lnTo>
                    <a:pt x="30" y="185"/>
                  </a:lnTo>
                  <a:lnTo>
                    <a:pt x="30" y="186"/>
                  </a:lnTo>
                  <a:lnTo>
                    <a:pt x="28" y="188"/>
                  </a:lnTo>
                  <a:lnTo>
                    <a:pt x="26" y="190"/>
                  </a:lnTo>
                  <a:lnTo>
                    <a:pt x="25" y="190"/>
                  </a:lnTo>
                  <a:lnTo>
                    <a:pt x="24" y="191"/>
                  </a:lnTo>
                  <a:lnTo>
                    <a:pt x="24" y="193"/>
                  </a:lnTo>
                  <a:lnTo>
                    <a:pt x="24" y="194"/>
                  </a:lnTo>
                  <a:lnTo>
                    <a:pt x="25" y="196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27" y="198"/>
                  </a:lnTo>
                  <a:lnTo>
                    <a:pt x="25" y="198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19" y="198"/>
                  </a:lnTo>
                  <a:lnTo>
                    <a:pt x="19" y="197"/>
                  </a:lnTo>
                  <a:lnTo>
                    <a:pt x="18" y="197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5" y="198"/>
                  </a:lnTo>
                  <a:lnTo>
                    <a:pt x="14" y="198"/>
                  </a:lnTo>
                  <a:lnTo>
                    <a:pt x="13" y="199"/>
                  </a:lnTo>
                  <a:lnTo>
                    <a:pt x="13" y="200"/>
                  </a:lnTo>
                  <a:lnTo>
                    <a:pt x="11" y="201"/>
                  </a:lnTo>
                  <a:lnTo>
                    <a:pt x="10" y="202"/>
                  </a:lnTo>
                  <a:lnTo>
                    <a:pt x="10" y="203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8" y="207"/>
                  </a:lnTo>
                  <a:lnTo>
                    <a:pt x="8" y="208"/>
                  </a:lnTo>
                  <a:lnTo>
                    <a:pt x="9" y="209"/>
                  </a:lnTo>
                  <a:lnTo>
                    <a:pt x="10" y="209"/>
                  </a:lnTo>
                  <a:lnTo>
                    <a:pt x="10" y="210"/>
                  </a:lnTo>
                  <a:lnTo>
                    <a:pt x="11" y="210"/>
                  </a:lnTo>
                  <a:lnTo>
                    <a:pt x="12" y="210"/>
                  </a:lnTo>
                  <a:lnTo>
                    <a:pt x="13" y="210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3"/>
                  </a:lnTo>
                  <a:lnTo>
                    <a:pt x="11" y="214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9" y="214"/>
                  </a:lnTo>
                  <a:lnTo>
                    <a:pt x="8" y="215"/>
                  </a:lnTo>
                  <a:lnTo>
                    <a:pt x="9" y="217"/>
                  </a:lnTo>
                  <a:lnTo>
                    <a:pt x="8" y="219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2" y="221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2" y="230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2" y="237"/>
                  </a:lnTo>
                  <a:lnTo>
                    <a:pt x="2" y="238"/>
                  </a:lnTo>
                  <a:lnTo>
                    <a:pt x="4" y="238"/>
                  </a:lnTo>
                  <a:lnTo>
                    <a:pt x="4" y="239"/>
                  </a:lnTo>
                  <a:lnTo>
                    <a:pt x="5" y="243"/>
                  </a:lnTo>
                  <a:lnTo>
                    <a:pt x="5" y="244"/>
                  </a:lnTo>
                  <a:lnTo>
                    <a:pt x="6" y="246"/>
                  </a:lnTo>
                  <a:lnTo>
                    <a:pt x="5" y="247"/>
                  </a:lnTo>
                  <a:lnTo>
                    <a:pt x="5" y="248"/>
                  </a:lnTo>
                  <a:lnTo>
                    <a:pt x="4" y="249"/>
                  </a:lnTo>
                  <a:lnTo>
                    <a:pt x="4" y="250"/>
                  </a:lnTo>
                  <a:lnTo>
                    <a:pt x="4" y="251"/>
                  </a:lnTo>
                  <a:lnTo>
                    <a:pt x="3" y="252"/>
                  </a:lnTo>
                  <a:lnTo>
                    <a:pt x="2" y="256"/>
                  </a:lnTo>
                  <a:lnTo>
                    <a:pt x="1" y="257"/>
                  </a:lnTo>
                  <a:lnTo>
                    <a:pt x="1" y="258"/>
                  </a:lnTo>
                  <a:lnTo>
                    <a:pt x="2" y="258"/>
                  </a:lnTo>
                  <a:lnTo>
                    <a:pt x="7" y="259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9" y="261"/>
                  </a:lnTo>
                  <a:lnTo>
                    <a:pt x="9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1" y="262"/>
                  </a:lnTo>
                  <a:lnTo>
                    <a:pt x="12" y="263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12" y="265"/>
                  </a:lnTo>
                  <a:lnTo>
                    <a:pt x="14" y="269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8" y="269"/>
                  </a:lnTo>
                  <a:lnTo>
                    <a:pt x="19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2" y="270"/>
                  </a:lnTo>
                  <a:lnTo>
                    <a:pt x="24" y="273"/>
                  </a:lnTo>
                  <a:lnTo>
                    <a:pt x="29" y="277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3" y="279"/>
                  </a:lnTo>
                  <a:lnTo>
                    <a:pt x="35" y="279"/>
                  </a:lnTo>
                  <a:lnTo>
                    <a:pt x="41" y="279"/>
                  </a:lnTo>
                  <a:lnTo>
                    <a:pt x="43" y="280"/>
                  </a:lnTo>
                  <a:lnTo>
                    <a:pt x="44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9" y="281"/>
                  </a:lnTo>
                  <a:lnTo>
                    <a:pt x="49" y="280"/>
                  </a:lnTo>
                  <a:lnTo>
                    <a:pt x="57" y="275"/>
                  </a:lnTo>
                  <a:lnTo>
                    <a:pt x="64" y="270"/>
                  </a:lnTo>
                  <a:lnTo>
                    <a:pt x="69" y="267"/>
                  </a:lnTo>
                  <a:lnTo>
                    <a:pt x="77" y="263"/>
                  </a:lnTo>
                  <a:lnTo>
                    <a:pt x="80" y="260"/>
                  </a:lnTo>
                  <a:lnTo>
                    <a:pt x="85" y="258"/>
                  </a:lnTo>
                  <a:lnTo>
                    <a:pt x="92" y="252"/>
                  </a:lnTo>
                  <a:lnTo>
                    <a:pt x="100" y="247"/>
                  </a:lnTo>
                  <a:lnTo>
                    <a:pt x="106" y="243"/>
                  </a:lnTo>
                  <a:lnTo>
                    <a:pt x="113" y="239"/>
                  </a:lnTo>
                  <a:lnTo>
                    <a:pt x="118" y="236"/>
                  </a:lnTo>
                  <a:lnTo>
                    <a:pt x="128" y="230"/>
                  </a:lnTo>
                  <a:lnTo>
                    <a:pt x="139" y="222"/>
                  </a:lnTo>
                  <a:lnTo>
                    <a:pt x="144" y="220"/>
                  </a:lnTo>
                  <a:lnTo>
                    <a:pt x="149" y="217"/>
                  </a:lnTo>
                  <a:lnTo>
                    <a:pt x="154" y="214"/>
                  </a:lnTo>
                  <a:lnTo>
                    <a:pt x="159" y="210"/>
                  </a:lnTo>
                  <a:lnTo>
                    <a:pt x="164" y="208"/>
                  </a:lnTo>
                  <a:lnTo>
                    <a:pt x="169" y="204"/>
                  </a:lnTo>
                  <a:lnTo>
                    <a:pt x="175" y="201"/>
                  </a:lnTo>
                  <a:lnTo>
                    <a:pt x="179" y="198"/>
                  </a:lnTo>
                  <a:lnTo>
                    <a:pt x="184" y="196"/>
                  </a:lnTo>
                  <a:lnTo>
                    <a:pt x="189" y="192"/>
                  </a:lnTo>
                  <a:lnTo>
                    <a:pt x="195" y="190"/>
                  </a:lnTo>
                  <a:lnTo>
                    <a:pt x="199" y="186"/>
                  </a:lnTo>
                  <a:lnTo>
                    <a:pt x="203" y="184"/>
                  </a:lnTo>
                  <a:lnTo>
                    <a:pt x="205" y="183"/>
                  </a:lnTo>
                  <a:lnTo>
                    <a:pt x="209" y="180"/>
                  </a:lnTo>
                  <a:lnTo>
                    <a:pt x="215" y="177"/>
                  </a:lnTo>
                  <a:lnTo>
                    <a:pt x="220" y="174"/>
                  </a:lnTo>
                  <a:lnTo>
                    <a:pt x="227" y="170"/>
                  </a:lnTo>
                  <a:lnTo>
                    <a:pt x="239" y="167"/>
                  </a:lnTo>
                  <a:lnTo>
                    <a:pt x="239" y="166"/>
                  </a:lnTo>
                  <a:lnTo>
                    <a:pt x="240" y="164"/>
                  </a:lnTo>
                  <a:lnTo>
                    <a:pt x="242" y="160"/>
                  </a:lnTo>
                  <a:lnTo>
                    <a:pt x="249" y="146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32"/>
                  </a:lnTo>
                  <a:lnTo>
                    <a:pt x="249" y="123"/>
                  </a:lnTo>
                  <a:lnTo>
                    <a:pt x="249" y="122"/>
                  </a:lnTo>
                  <a:lnTo>
                    <a:pt x="250" y="119"/>
                  </a:lnTo>
                  <a:lnTo>
                    <a:pt x="252" y="111"/>
                  </a:lnTo>
                  <a:lnTo>
                    <a:pt x="252" y="107"/>
                  </a:lnTo>
                  <a:lnTo>
                    <a:pt x="253" y="105"/>
                  </a:lnTo>
                  <a:lnTo>
                    <a:pt x="255" y="101"/>
                  </a:lnTo>
                  <a:lnTo>
                    <a:pt x="257" y="99"/>
                  </a:lnTo>
                  <a:lnTo>
                    <a:pt x="258" y="97"/>
                  </a:lnTo>
                  <a:lnTo>
                    <a:pt x="258" y="95"/>
                  </a:lnTo>
                  <a:lnTo>
                    <a:pt x="258" y="89"/>
                  </a:lnTo>
                  <a:lnTo>
                    <a:pt x="258" y="86"/>
                  </a:lnTo>
                  <a:lnTo>
                    <a:pt x="257" y="84"/>
                  </a:lnTo>
                  <a:lnTo>
                    <a:pt x="253" y="76"/>
                  </a:lnTo>
                  <a:lnTo>
                    <a:pt x="252" y="73"/>
                  </a:lnTo>
                  <a:lnTo>
                    <a:pt x="252" y="72"/>
                  </a:lnTo>
                  <a:lnTo>
                    <a:pt x="252" y="71"/>
                  </a:lnTo>
                  <a:lnTo>
                    <a:pt x="253" y="58"/>
                  </a:lnTo>
                  <a:lnTo>
                    <a:pt x="254" y="56"/>
                  </a:lnTo>
                  <a:lnTo>
                    <a:pt x="258" y="48"/>
                  </a:lnTo>
                  <a:lnTo>
                    <a:pt x="259" y="46"/>
                  </a:lnTo>
                  <a:lnTo>
                    <a:pt x="260" y="46"/>
                  </a:lnTo>
                  <a:lnTo>
                    <a:pt x="263" y="45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9" y="41"/>
                  </a:lnTo>
                  <a:lnTo>
                    <a:pt x="286" y="34"/>
                  </a:lnTo>
                  <a:lnTo>
                    <a:pt x="295" y="24"/>
                  </a:lnTo>
                  <a:lnTo>
                    <a:pt x="300" y="20"/>
                  </a:lnTo>
                  <a:lnTo>
                    <a:pt x="303" y="17"/>
                  </a:lnTo>
                  <a:lnTo>
                    <a:pt x="305" y="16"/>
                  </a:lnTo>
                  <a:lnTo>
                    <a:pt x="305" y="15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3" y="12"/>
                  </a:lnTo>
                  <a:lnTo>
                    <a:pt x="303" y="1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2" y="9"/>
                  </a:lnTo>
                  <a:lnTo>
                    <a:pt x="303" y="6"/>
                  </a:lnTo>
                  <a:lnTo>
                    <a:pt x="303" y="5"/>
                  </a:lnTo>
                  <a:lnTo>
                    <a:pt x="301" y="3"/>
                  </a:lnTo>
                  <a:lnTo>
                    <a:pt x="300" y="2"/>
                  </a:lnTo>
                  <a:lnTo>
                    <a:pt x="299" y="2"/>
                  </a:lnTo>
                  <a:lnTo>
                    <a:pt x="299" y="3"/>
                  </a:lnTo>
                  <a:lnTo>
                    <a:pt x="298" y="2"/>
                  </a:lnTo>
                  <a:lnTo>
                    <a:pt x="297" y="2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0"/>
                  </a:lnTo>
                  <a:lnTo>
                    <a:pt x="296" y="1"/>
                  </a:lnTo>
                  <a:lnTo>
                    <a:pt x="295" y="1"/>
                  </a:lnTo>
                  <a:lnTo>
                    <a:pt x="292" y="4"/>
                  </a:lnTo>
                  <a:lnTo>
                    <a:pt x="288" y="8"/>
                  </a:lnTo>
                  <a:lnTo>
                    <a:pt x="287" y="9"/>
                  </a:lnTo>
                  <a:lnTo>
                    <a:pt x="282" y="10"/>
                  </a:lnTo>
                  <a:lnTo>
                    <a:pt x="263" y="15"/>
                  </a:lnTo>
                  <a:lnTo>
                    <a:pt x="250" y="15"/>
                  </a:lnTo>
                  <a:lnTo>
                    <a:pt x="249" y="15"/>
                  </a:lnTo>
                  <a:lnTo>
                    <a:pt x="247" y="14"/>
                  </a:lnTo>
                  <a:lnTo>
                    <a:pt x="237" y="12"/>
                  </a:lnTo>
                  <a:lnTo>
                    <a:pt x="228" y="13"/>
                  </a:lnTo>
                  <a:lnTo>
                    <a:pt x="225" y="14"/>
                  </a:lnTo>
                  <a:lnTo>
                    <a:pt x="219" y="18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5" y="19"/>
                  </a:lnTo>
                  <a:lnTo>
                    <a:pt x="214" y="19"/>
                  </a:lnTo>
                  <a:lnTo>
                    <a:pt x="213" y="20"/>
                  </a:lnTo>
                  <a:lnTo>
                    <a:pt x="207" y="23"/>
                  </a:lnTo>
                  <a:lnTo>
                    <a:pt x="203" y="25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4" y="30"/>
                  </a:lnTo>
                  <a:lnTo>
                    <a:pt x="184" y="34"/>
                  </a:lnTo>
                  <a:lnTo>
                    <a:pt x="169" y="37"/>
                  </a:lnTo>
                  <a:lnTo>
                    <a:pt x="160" y="39"/>
                  </a:lnTo>
                  <a:lnTo>
                    <a:pt x="158" y="39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8" y="37"/>
                  </a:lnTo>
                  <a:lnTo>
                    <a:pt x="139" y="37"/>
                  </a:lnTo>
                  <a:lnTo>
                    <a:pt x="136" y="37"/>
                  </a:lnTo>
                  <a:lnTo>
                    <a:pt x="133" y="35"/>
                  </a:lnTo>
                  <a:lnTo>
                    <a:pt x="133" y="33"/>
                  </a:lnTo>
                  <a:lnTo>
                    <a:pt x="128" y="29"/>
                  </a:lnTo>
                  <a:lnTo>
                    <a:pt x="126" y="27"/>
                  </a:lnTo>
                  <a:lnTo>
                    <a:pt x="117" y="24"/>
                  </a:lnTo>
                  <a:lnTo>
                    <a:pt x="113" y="24"/>
                  </a:lnTo>
                  <a:lnTo>
                    <a:pt x="111" y="24"/>
                  </a:lnTo>
                  <a:lnTo>
                    <a:pt x="110" y="25"/>
                  </a:lnTo>
                  <a:lnTo>
                    <a:pt x="105" y="28"/>
                  </a:lnTo>
                  <a:lnTo>
                    <a:pt x="104" y="29"/>
                  </a:lnTo>
                  <a:lnTo>
                    <a:pt x="102" y="30"/>
                  </a:lnTo>
                  <a:lnTo>
                    <a:pt x="95" y="32"/>
                  </a:lnTo>
                  <a:lnTo>
                    <a:pt x="88" y="34"/>
                  </a:lnTo>
                  <a:lnTo>
                    <a:pt x="85" y="36"/>
                  </a:lnTo>
                  <a:lnTo>
                    <a:pt x="78" y="40"/>
                  </a:lnTo>
                  <a:lnTo>
                    <a:pt x="76" y="40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8" y="35"/>
                  </a:lnTo>
                  <a:lnTo>
                    <a:pt x="57" y="34"/>
                  </a:lnTo>
                  <a:lnTo>
                    <a:pt x="56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2"/>
                  </a:lnTo>
                  <a:lnTo>
                    <a:pt x="50" y="31"/>
                  </a:lnTo>
                  <a:lnTo>
                    <a:pt x="42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9" y="57"/>
                  </a:lnTo>
                  <a:lnTo>
                    <a:pt x="38" y="57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39" y="64"/>
                  </a:lnTo>
                  <a:lnTo>
                    <a:pt x="38" y="64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7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5" y="85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1"/>
                  </a:lnTo>
                  <a:lnTo>
                    <a:pt x="7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2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5" y="106"/>
                  </a:lnTo>
                  <a:lnTo>
                    <a:pt x="7" y="109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6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9" y="122"/>
                  </a:lnTo>
                  <a:lnTo>
                    <a:pt x="7" y="126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5" y="133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5" y="137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8" y="144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9" y="150"/>
                  </a:lnTo>
                  <a:lnTo>
                    <a:pt x="10" y="151"/>
                  </a:lnTo>
                  <a:lnTo>
                    <a:pt x="10" y="152"/>
                  </a:lnTo>
                  <a:lnTo>
                    <a:pt x="11" y="152"/>
                  </a:lnTo>
                  <a:lnTo>
                    <a:pt x="12" y="15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2" name="Freeform 67">
              <a:extLst>
                <a:ext uri="{FF2B5EF4-FFF2-40B4-BE49-F238E27FC236}">
                  <a16:creationId xmlns:a16="http://schemas.microsoft.com/office/drawing/2014/main" id="{CD9FAB71-EF00-6AC2-2DE2-01130148E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88" y="4346575"/>
              <a:ext cx="458787" cy="260350"/>
            </a:xfrm>
            <a:custGeom>
              <a:avLst/>
              <a:gdLst>
                <a:gd name="T0" fmla="*/ 11 w 289"/>
                <a:gd name="T1" fmla="*/ 29 h 164"/>
                <a:gd name="T2" fmla="*/ 7 w 289"/>
                <a:gd name="T3" fmla="*/ 33 h 164"/>
                <a:gd name="T4" fmla="*/ 3 w 289"/>
                <a:gd name="T5" fmla="*/ 39 h 164"/>
                <a:gd name="T6" fmla="*/ 0 w 289"/>
                <a:gd name="T7" fmla="*/ 41 h 164"/>
                <a:gd name="T8" fmla="*/ 5 w 289"/>
                <a:gd name="T9" fmla="*/ 50 h 164"/>
                <a:gd name="T10" fmla="*/ 10 w 289"/>
                <a:gd name="T11" fmla="*/ 63 h 164"/>
                <a:gd name="T12" fmla="*/ 16 w 289"/>
                <a:gd name="T13" fmla="*/ 71 h 164"/>
                <a:gd name="T14" fmla="*/ 24 w 289"/>
                <a:gd name="T15" fmla="*/ 77 h 164"/>
                <a:gd name="T16" fmla="*/ 30 w 289"/>
                <a:gd name="T17" fmla="*/ 89 h 164"/>
                <a:gd name="T18" fmla="*/ 32 w 289"/>
                <a:gd name="T19" fmla="*/ 91 h 164"/>
                <a:gd name="T20" fmla="*/ 34 w 289"/>
                <a:gd name="T21" fmla="*/ 98 h 164"/>
                <a:gd name="T22" fmla="*/ 42 w 289"/>
                <a:gd name="T23" fmla="*/ 102 h 164"/>
                <a:gd name="T24" fmla="*/ 57 w 289"/>
                <a:gd name="T25" fmla="*/ 114 h 164"/>
                <a:gd name="T26" fmla="*/ 75 w 289"/>
                <a:gd name="T27" fmla="*/ 122 h 164"/>
                <a:gd name="T28" fmla="*/ 95 w 289"/>
                <a:gd name="T29" fmla="*/ 129 h 164"/>
                <a:gd name="T30" fmla="*/ 115 w 289"/>
                <a:gd name="T31" fmla="*/ 135 h 164"/>
                <a:gd name="T32" fmla="*/ 135 w 289"/>
                <a:gd name="T33" fmla="*/ 142 h 164"/>
                <a:gd name="T34" fmla="*/ 154 w 289"/>
                <a:gd name="T35" fmla="*/ 150 h 164"/>
                <a:gd name="T36" fmla="*/ 173 w 289"/>
                <a:gd name="T37" fmla="*/ 155 h 164"/>
                <a:gd name="T38" fmla="*/ 192 w 289"/>
                <a:gd name="T39" fmla="*/ 162 h 164"/>
                <a:gd name="T40" fmla="*/ 216 w 289"/>
                <a:gd name="T41" fmla="*/ 164 h 164"/>
                <a:gd name="T42" fmla="*/ 247 w 289"/>
                <a:gd name="T43" fmla="*/ 160 h 164"/>
                <a:gd name="T44" fmla="*/ 260 w 289"/>
                <a:gd name="T45" fmla="*/ 139 h 164"/>
                <a:gd name="T46" fmla="*/ 275 w 289"/>
                <a:gd name="T47" fmla="*/ 118 h 164"/>
                <a:gd name="T48" fmla="*/ 289 w 289"/>
                <a:gd name="T49" fmla="*/ 97 h 164"/>
                <a:gd name="T50" fmla="*/ 289 w 289"/>
                <a:gd name="T51" fmla="*/ 70 h 164"/>
                <a:gd name="T52" fmla="*/ 289 w 289"/>
                <a:gd name="T53" fmla="*/ 44 h 164"/>
                <a:gd name="T54" fmla="*/ 289 w 289"/>
                <a:gd name="T55" fmla="*/ 19 h 164"/>
                <a:gd name="T56" fmla="*/ 281 w 289"/>
                <a:gd name="T57" fmla="*/ 11 h 164"/>
                <a:gd name="T58" fmla="*/ 272 w 289"/>
                <a:gd name="T59" fmla="*/ 10 h 164"/>
                <a:gd name="T60" fmla="*/ 262 w 289"/>
                <a:gd name="T61" fmla="*/ 11 h 164"/>
                <a:gd name="T62" fmla="*/ 259 w 289"/>
                <a:gd name="T63" fmla="*/ 14 h 164"/>
                <a:gd name="T64" fmla="*/ 255 w 289"/>
                <a:gd name="T65" fmla="*/ 15 h 164"/>
                <a:gd name="T66" fmla="*/ 240 w 289"/>
                <a:gd name="T67" fmla="*/ 19 h 164"/>
                <a:gd name="T68" fmla="*/ 221 w 289"/>
                <a:gd name="T69" fmla="*/ 16 h 164"/>
                <a:gd name="T70" fmla="*/ 211 w 289"/>
                <a:gd name="T71" fmla="*/ 20 h 164"/>
                <a:gd name="T72" fmla="*/ 200 w 289"/>
                <a:gd name="T73" fmla="*/ 27 h 164"/>
                <a:gd name="T74" fmla="*/ 190 w 289"/>
                <a:gd name="T75" fmla="*/ 31 h 164"/>
                <a:gd name="T76" fmla="*/ 182 w 289"/>
                <a:gd name="T77" fmla="*/ 37 h 164"/>
                <a:gd name="T78" fmla="*/ 175 w 289"/>
                <a:gd name="T79" fmla="*/ 39 h 164"/>
                <a:gd name="T80" fmla="*/ 167 w 289"/>
                <a:gd name="T81" fmla="*/ 37 h 164"/>
                <a:gd name="T82" fmla="*/ 158 w 289"/>
                <a:gd name="T83" fmla="*/ 35 h 164"/>
                <a:gd name="T84" fmla="*/ 148 w 289"/>
                <a:gd name="T85" fmla="*/ 32 h 164"/>
                <a:gd name="T86" fmla="*/ 145 w 289"/>
                <a:gd name="T87" fmla="*/ 31 h 164"/>
                <a:gd name="T88" fmla="*/ 141 w 289"/>
                <a:gd name="T89" fmla="*/ 31 h 164"/>
                <a:gd name="T90" fmla="*/ 138 w 289"/>
                <a:gd name="T91" fmla="*/ 34 h 164"/>
                <a:gd name="T92" fmla="*/ 128 w 289"/>
                <a:gd name="T93" fmla="*/ 40 h 164"/>
                <a:gd name="T94" fmla="*/ 122 w 289"/>
                <a:gd name="T95" fmla="*/ 40 h 164"/>
                <a:gd name="T96" fmla="*/ 112 w 289"/>
                <a:gd name="T97" fmla="*/ 46 h 164"/>
                <a:gd name="T98" fmla="*/ 102 w 289"/>
                <a:gd name="T99" fmla="*/ 51 h 164"/>
                <a:gd name="T100" fmla="*/ 92 w 289"/>
                <a:gd name="T101" fmla="*/ 52 h 164"/>
                <a:gd name="T102" fmla="*/ 79 w 289"/>
                <a:gd name="T103" fmla="*/ 52 h 164"/>
                <a:gd name="T104" fmla="*/ 66 w 289"/>
                <a:gd name="T105" fmla="*/ 43 h 164"/>
                <a:gd name="T106" fmla="*/ 46 w 289"/>
                <a:gd name="T107" fmla="*/ 25 h 164"/>
                <a:gd name="T108" fmla="*/ 41 w 289"/>
                <a:gd name="T109" fmla="*/ 17 h 164"/>
                <a:gd name="T110" fmla="*/ 37 w 289"/>
                <a:gd name="T111" fmla="*/ 11 h 164"/>
                <a:gd name="T112" fmla="*/ 34 w 289"/>
                <a:gd name="T113" fmla="*/ 6 h 164"/>
                <a:gd name="T114" fmla="*/ 30 w 289"/>
                <a:gd name="T115" fmla="*/ 1 h 164"/>
                <a:gd name="T116" fmla="*/ 24 w 289"/>
                <a:gd name="T117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164">
                  <a:moveTo>
                    <a:pt x="12" y="24"/>
                  </a:moveTo>
                  <a:lnTo>
                    <a:pt x="12" y="25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10" y="63"/>
                  </a:lnTo>
                  <a:lnTo>
                    <a:pt x="13" y="65"/>
                  </a:lnTo>
                  <a:lnTo>
                    <a:pt x="14" y="67"/>
                  </a:lnTo>
                  <a:lnTo>
                    <a:pt x="15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2" y="76"/>
                  </a:lnTo>
                  <a:lnTo>
                    <a:pt x="24" y="77"/>
                  </a:lnTo>
                  <a:lnTo>
                    <a:pt x="25" y="78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9" y="88"/>
                  </a:lnTo>
                  <a:lnTo>
                    <a:pt x="30" y="89"/>
                  </a:lnTo>
                  <a:lnTo>
                    <a:pt x="31" y="89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2" y="91"/>
                  </a:lnTo>
                  <a:lnTo>
                    <a:pt x="33" y="92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8"/>
                  </a:lnTo>
                  <a:lnTo>
                    <a:pt x="34" y="99"/>
                  </a:lnTo>
                  <a:lnTo>
                    <a:pt x="37" y="100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2" y="102"/>
                  </a:lnTo>
                  <a:lnTo>
                    <a:pt x="43" y="101"/>
                  </a:lnTo>
                  <a:lnTo>
                    <a:pt x="44" y="102"/>
                  </a:lnTo>
                  <a:lnTo>
                    <a:pt x="48" y="106"/>
                  </a:lnTo>
                  <a:lnTo>
                    <a:pt x="52" y="109"/>
                  </a:lnTo>
                  <a:lnTo>
                    <a:pt x="57" y="114"/>
                  </a:lnTo>
                  <a:lnTo>
                    <a:pt x="61" y="117"/>
                  </a:lnTo>
                  <a:lnTo>
                    <a:pt x="62" y="119"/>
                  </a:lnTo>
                  <a:lnTo>
                    <a:pt x="66" y="120"/>
                  </a:lnTo>
                  <a:lnTo>
                    <a:pt x="71" y="121"/>
                  </a:lnTo>
                  <a:lnTo>
                    <a:pt x="75" y="122"/>
                  </a:lnTo>
                  <a:lnTo>
                    <a:pt x="78" y="124"/>
                  </a:lnTo>
                  <a:lnTo>
                    <a:pt x="82" y="125"/>
                  </a:lnTo>
                  <a:lnTo>
                    <a:pt x="87" y="127"/>
                  </a:lnTo>
                  <a:lnTo>
                    <a:pt x="91" y="128"/>
                  </a:lnTo>
                  <a:lnTo>
                    <a:pt x="95" y="129"/>
                  </a:lnTo>
                  <a:lnTo>
                    <a:pt x="99" y="130"/>
                  </a:lnTo>
                  <a:lnTo>
                    <a:pt x="102" y="131"/>
                  </a:lnTo>
                  <a:lnTo>
                    <a:pt x="107" y="132"/>
                  </a:lnTo>
                  <a:lnTo>
                    <a:pt x="110" y="134"/>
                  </a:lnTo>
                  <a:lnTo>
                    <a:pt x="115" y="135"/>
                  </a:lnTo>
                  <a:lnTo>
                    <a:pt x="120" y="137"/>
                  </a:lnTo>
                  <a:lnTo>
                    <a:pt x="122" y="139"/>
                  </a:lnTo>
                  <a:lnTo>
                    <a:pt x="127" y="140"/>
                  </a:lnTo>
                  <a:lnTo>
                    <a:pt x="131" y="141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43" y="145"/>
                  </a:lnTo>
                  <a:lnTo>
                    <a:pt x="146" y="147"/>
                  </a:lnTo>
                  <a:lnTo>
                    <a:pt x="150" y="148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1"/>
                  </a:lnTo>
                  <a:lnTo>
                    <a:pt x="165" y="152"/>
                  </a:lnTo>
                  <a:lnTo>
                    <a:pt x="170" y="154"/>
                  </a:lnTo>
                  <a:lnTo>
                    <a:pt x="173" y="155"/>
                  </a:lnTo>
                  <a:lnTo>
                    <a:pt x="178" y="157"/>
                  </a:lnTo>
                  <a:lnTo>
                    <a:pt x="181" y="158"/>
                  </a:lnTo>
                  <a:lnTo>
                    <a:pt x="185" y="160"/>
                  </a:lnTo>
                  <a:lnTo>
                    <a:pt x="189" y="160"/>
                  </a:lnTo>
                  <a:lnTo>
                    <a:pt x="192" y="162"/>
                  </a:lnTo>
                  <a:lnTo>
                    <a:pt x="196" y="163"/>
                  </a:lnTo>
                  <a:lnTo>
                    <a:pt x="199" y="164"/>
                  </a:lnTo>
                  <a:lnTo>
                    <a:pt x="202" y="164"/>
                  </a:lnTo>
                  <a:lnTo>
                    <a:pt x="210" y="164"/>
                  </a:lnTo>
                  <a:lnTo>
                    <a:pt x="216" y="164"/>
                  </a:lnTo>
                  <a:lnTo>
                    <a:pt x="223" y="164"/>
                  </a:lnTo>
                  <a:lnTo>
                    <a:pt x="230" y="164"/>
                  </a:lnTo>
                  <a:lnTo>
                    <a:pt x="238" y="164"/>
                  </a:lnTo>
                  <a:lnTo>
                    <a:pt x="244" y="164"/>
                  </a:lnTo>
                  <a:lnTo>
                    <a:pt x="247" y="160"/>
                  </a:lnTo>
                  <a:lnTo>
                    <a:pt x="250" y="156"/>
                  </a:lnTo>
                  <a:lnTo>
                    <a:pt x="253" y="151"/>
                  </a:lnTo>
                  <a:lnTo>
                    <a:pt x="255" y="148"/>
                  </a:lnTo>
                  <a:lnTo>
                    <a:pt x="258" y="143"/>
                  </a:lnTo>
                  <a:lnTo>
                    <a:pt x="260" y="139"/>
                  </a:lnTo>
                  <a:lnTo>
                    <a:pt x="263" y="134"/>
                  </a:lnTo>
                  <a:lnTo>
                    <a:pt x="266" y="130"/>
                  </a:lnTo>
                  <a:lnTo>
                    <a:pt x="269" y="127"/>
                  </a:lnTo>
                  <a:lnTo>
                    <a:pt x="272" y="122"/>
                  </a:lnTo>
                  <a:lnTo>
                    <a:pt x="275" y="118"/>
                  </a:lnTo>
                  <a:lnTo>
                    <a:pt x="277" y="113"/>
                  </a:lnTo>
                  <a:lnTo>
                    <a:pt x="279" y="109"/>
                  </a:lnTo>
                  <a:lnTo>
                    <a:pt x="282" y="105"/>
                  </a:lnTo>
                  <a:lnTo>
                    <a:pt x="286" y="101"/>
                  </a:lnTo>
                  <a:lnTo>
                    <a:pt x="289" y="97"/>
                  </a:lnTo>
                  <a:lnTo>
                    <a:pt x="289" y="91"/>
                  </a:lnTo>
                  <a:lnTo>
                    <a:pt x="289" y="86"/>
                  </a:lnTo>
                  <a:lnTo>
                    <a:pt x="289" y="81"/>
                  </a:lnTo>
                  <a:lnTo>
                    <a:pt x="289" y="76"/>
                  </a:lnTo>
                  <a:lnTo>
                    <a:pt x="289" y="70"/>
                  </a:lnTo>
                  <a:lnTo>
                    <a:pt x="289" y="65"/>
                  </a:lnTo>
                  <a:lnTo>
                    <a:pt x="289" y="60"/>
                  </a:lnTo>
                  <a:lnTo>
                    <a:pt x="289" y="55"/>
                  </a:lnTo>
                  <a:lnTo>
                    <a:pt x="289" y="50"/>
                  </a:lnTo>
                  <a:lnTo>
                    <a:pt x="289" y="44"/>
                  </a:lnTo>
                  <a:lnTo>
                    <a:pt x="289" y="40"/>
                  </a:lnTo>
                  <a:lnTo>
                    <a:pt x="289" y="34"/>
                  </a:lnTo>
                  <a:lnTo>
                    <a:pt x="289" y="29"/>
                  </a:lnTo>
                  <a:lnTo>
                    <a:pt x="289" y="23"/>
                  </a:lnTo>
                  <a:lnTo>
                    <a:pt x="289" y="19"/>
                  </a:lnTo>
                  <a:lnTo>
                    <a:pt x="289" y="13"/>
                  </a:lnTo>
                  <a:lnTo>
                    <a:pt x="288" y="13"/>
                  </a:lnTo>
                  <a:lnTo>
                    <a:pt x="287" y="13"/>
                  </a:lnTo>
                  <a:lnTo>
                    <a:pt x="286" y="13"/>
                  </a:lnTo>
                  <a:lnTo>
                    <a:pt x="281" y="11"/>
                  </a:lnTo>
                  <a:lnTo>
                    <a:pt x="279" y="10"/>
                  </a:lnTo>
                  <a:lnTo>
                    <a:pt x="278" y="10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2" y="1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7" y="10"/>
                  </a:lnTo>
                  <a:lnTo>
                    <a:pt x="266" y="10"/>
                  </a:lnTo>
                  <a:lnTo>
                    <a:pt x="262" y="11"/>
                  </a:lnTo>
                  <a:lnTo>
                    <a:pt x="260" y="11"/>
                  </a:lnTo>
                  <a:lnTo>
                    <a:pt x="260" y="12"/>
                  </a:lnTo>
                  <a:lnTo>
                    <a:pt x="259" y="12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4"/>
                  </a:lnTo>
                  <a:lnTo>
                    <a:pt x="257" y="14"/>
                  </a:lnTo>
                  <a:lnTo>
                    <a:pt x="256" y="15"/>
                  </a:lnTo>
                  <a:lnTo>
                    <a:pt x="255" y="14"/>
                  </a:lnTo>
                  <a:lnTo>
                    <a:pt x="255" y="15"/>
                  </a:lnTo>
                  <a:lnTo>
                    <a:pt x="254" y="16"/>
                  </a:lnTo>
                  <a:lnTo>
                    <a:pt x="253" y="18"/>
                  </a:lnTo>
                  <a:lnTo>
                    <a:pt x="251" y="19"/>
                  </a:lnTo>
                  <a:lnTo>
                    <a:pt x="243" y="19"/>
                  </a:lnTo>
                  <a:lnTo>
                    <a:pt x="240" y="19"/>
                  </a:lnTo>
                  <a:lnTo>
                    <a:pt x="234" y="19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3" y="16"/>
                  </a:lnTo>
                  <a:lnTo>
                    <a:pt x="221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7" y="16"/>
                  </a:lnTo>
                  <a:lnTo>
                    <a:pt x="216" y="17"/>
                  </a:lnTo>
                  <a:lnTo>
                    <a:pt x="211" y="20"/>
                  </a:lnTo>
                  <a:lnTo>
                    <a:pt x="210" y="20"/>
                  </a:lnTo>
                  <a:lnTo>
                    <a:pt x="208" y="20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200" y="27"/>
                  </a:lnTo>
                  <a:lnTo>
                    <a:pt x="195" y="29"/>
                  </a:lnTo>
                  <a:lnTo>
                    <a:pt x="194" y="29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31"/>
                  </a:lnTo>
                  <a:lnTo>
                    <a:pt x="189" y="33"/>
                  </a:lnTo>
                  <a:lnTo>
                    <a:pt x="186" y="35"/>
                  </a:lnTo>
                  <a:lnTo>
                    <a:pt x="184" y="36"/>
                  </a:lnTo>
                  <a:lnTo>
                    <a:pt x="183" y="37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80" y="37"/>
                  </a:lnTo>
                  <a:lnTo>
                    <a:pt x="178" y="38"/>
                  </a:lnTo>
                  <a:lnTo>
                    <a:pt x="176" y="39"/>
                  </a:lnTo>
                  <a:lnTo>
                    <a:pt x="175" y="39"/>
                  </a:lnTo>
                  <a:lnTo>
                    <a:pt x="174" y="39"/>
                  </a:lnTo>
                  <a:lnTo>
                    <a:pt x="172" y="40"/>
                  </a:lnTo>
                  <a:lnTo>
                    <a:pt x="170" y="39"/>
                  </a:lnTo>
                  <a:lnTo>
                    <a:pt x="169" y="39"/>
                  </a:lnTo>
                  <a:lnTo>
                    <a:pt x="167" y="37"/>
                  </a:lnTo>
                  <a:lnTo>
                    <a:pt x="165" y="35"/>
                  </a:lnTo>
                  <a:lnTo>
                    <a:pt x="165" y="34"/>
                  </a:lnTo>
                  <a:lnTo>
                    <a:pt x="163" y="34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2" y="34"/>
                  </a:lnTo>
                  <a:lnTo>
                    <a:pt x="148" y="32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30"/>
                  </a:lnTo>
                  <a:lnTo>
                    <a:pt x="141" y="31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39" y="34"/>
                  </a:lnTo>
                  <a:lnTo>
                    <a:pt x="138" y="34"/>
                  </a:lnTo>
                  <a:lnTo>
                    <a:pt x="134" y="36"/>
                  </a:lnTo>
                  <a:lnTo>
                    <a:pt x="132" y="38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0" y="42"/>
                  </a:lnTo>
                  <a:lnTo>
                    <a:pt x="115" y="46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08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5" y="51"/>
                  </a:lnTo>
                  <a:lnTo>
                    <a:pt x="102" y="51"/>
                  </a:lnTo>
                  <a:lnTo>
                    <a:pt x="101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2" y="52"/>
                  </a:lnTo>
                  <a:lnTo>
                    <a:pt x="91" y="53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2" y="52"/>
                  </a:lnTo>
                  <a:lnTo>
                    <a:pt x="79" y="52"/>
                  </a:lnTo>
                  <a:lnTo>
                    <a:pt x="78" y="51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2" y="41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51" y="30"/>
                  </a:lnTo>
                  <a:lnTo>
                    <a:pt x="46" y="25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5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3" name="Freeform 68">
              <a:extLst>
                <a:ext uri="{FF2B5EF4-FFF2-40B4-BE49-F238E27FC236}">
                  <a16:creationId xmlns:a16="http://schemas.microsoft.com/office/drawing/2014/main" id="{D20C4FBD-5649-F0E9-C49E-A6A51D615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4851400"/>
              <a:ext cx="107950" cy="25400"/>
            </a:xfrm>
            <a:custGeom>
              <a:avLst/>
              <a:gdLst>
                <a:gd name="T0" fmla="*/ 65 w 68"/>
                <a:gd name="T1" fmla="*/ 14 h 16"/>
                <a:gd name="T2" fmla="*/ 61 w 68"/>
                <a:gd name="T3" fmla="*/ 13 h 16"/>
                <a:gd name="T4" fmla="*/ 61 w 68"/>
                <a:gd name="T5" fmla="*/ 10 h 16"/>
                <a:gd name="T6" fmla="*/ 61 w 68"/>
                <a:gd name="T7" fmla="*/ 8 h 16"/>
                <a:gd name="T8" fmla="*/ 61 w 68"/>
                <a:gd name="T9" fmla="*/ 6 h 16"/>
                <a:gd name="T10" fmla="*/ 62 w 68"/>
                <a:gd name="T11" fmla="*/ 5 h 16"/>
                <a:gd name="T12" fmla="*/ 59 w 68"/>
                <a:gd name="T13" fmla="*/ 4 h 16"/>
                <a:gd name="T14" fmla="*/ 57 w 68"/>
                <a:gd name="T15" fmla="*/ 4 h 16"/>
                <a:gd name="T16" fmla="*/ 54 w 68"/>
                <a:gd name="T17" fmla="*/ 1 h 16"/>
                <a:gd name="T18" fmla="*/ 51 w 68"/>
                <a:gd name="T19" fmla="*/ 1 h 16"/>
                <a:gd name="T20" fmla="*/ 49 w 68"/>
                <a:gd name="T21" fmla="*/ 1 h 16"/>
                <a:gd name="T22" fmla="*/ 48 w 68"/>
                <a:gd name="T23" fmla="*/ 0 h 16"/>
                <a:gd name="T24" fmla="*/ 47 w 68"/>
                <a:gd name="T25" fmla="*/ 0 h 16"/>
                <a:gd name="T26" fmla="*/ 46 w 68"/>
                <a:gd name="T27" fmla="*/ 2 h 16"/>
                <a:gd name="T28" fmla="*/ 46 w 68"/>
                <a:gd name="T29" fmla="*/ 4 h 16"/>
                <a:gd name="T30" fmla="*/ 45 w 68"/>
                <a:gd name="T31" fmla="*/ 7 h 16"/>
                <a:gd name="T32" fmla="*/ 43 w 68"/>
                <a:gd name="T33" fmla="*/ 8 h 16"/>
                <a:gd name="T34" fmla="*/ 40 w 68"/>
                <a:gd name="T35" fmla="*/ 11 h 16"/>
                <a:gd name="T36" fmla="*/ 39 w 68"/>
                <a:gd name="T37" fmla="*/ 12 h 16"/>
                <a:gd name="T38" fmla="*/ 37 w 68"/>
                <a:gd name="T39" fmla="*/ 12 h 16"/>
                <a:gd name="T40" fmla="*/ 36 w 68"/>
                <a:gd name="T41" fmla="*/ 13 h 16"/>
                <a:gd name="T42" fmla="*/ 36 w 68"/>
                <a:gd name="T43" fmla="*/ 15 h 16"/>
                <a:gd name="T44" fmla="*/ 33 w 68"/>
                <a:gd name="T45" fmla="*/ 14 h 16"/>
                <a:gd name="T46" fmla="*/ 30 w 68"/>
                <a:gd name="T47" fmla="*/ 11 h 16"/>
                <a:gd name="T48" fmla="*/ 28 w 68"/>
                <a:gd name="T49" fmla="*/ 10 h 16"/>
                <a:gd name="T50" fmla="*/ 26 w 68"/>
                <a:gd name="T51" fmla="*/ 8 h 16"/>
                <a:gd name="T52" fmla="*/ 22 w 68"/>
                <a:gd name="T53" fmla="*/ 8 h 16"/>
                <a:gd name="T54" fmla="*/ 18 w 68"/>
                <a:gd name="T55" fmla="*/ 8 h 16"/>
                <a:gd name="T56" fmla="*/ 17 w 68"/>
                <a:gd name="T57" fmla="*/ 8 h 16"/>
                <a:gd name="T58" fmla="*/ 16 w 68"/>
                <a:gd name="T59" fmla="*/ 8 h 16"/>
                <a:gd name="T60" fmla="*/ 15 w 68"/>
                <a:gd name="T61" fmla="*/ 6 h 16"/>
                <a:gd name="T62" fmla="*/ 14 w 68"/>
                <a:gd name="T63" fmla="*/ 6 h 16"/>
                <a:gd name="T64" fmla="*/ 12 w 68"/>
                <a:gd name="T65" fmla="*/ 6 h 16"/>
                <a:gd name="T66" fmla="*/ 11 w 68"/>
                <a:gd name="T67" fmla="*/ 7 h 16"/>
                <a:gd name="T68" fmla="*/ 9 w 68"/>
                <a:gd name="T69" fmla="*/ 11 h 16"/>
                <a:gd name="T70" fmla="*/ 7 w 68"/>
                <a:gd name="T71" fmla="*/ 11 h 16"/>
                <a:gd name="T72" fmla="*/ 6 w 68"/>
                <a:gd name="T73" fmla="*/ 12 h 16"/>
                <a:gd name="T74" fmla="*/ 5 w 68"/>
                <a:gd name="T75" fmla="*/ 13 h 16"/>
                <a:gd name="T76" fmla="*/ 2 w 68"/>
                <a:gd name="T77" fmla="*/ 13 h 16"/>
                <a:gd name="T78" fmla="*/ 0 w 68"/>
                <a:gd name="T79" fmla="*/ 16 h 16"/>
                <a:gd name="T80" fmla="*/ 67 w 68"/>
                <a:gd name="T8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6">
                  <a:moveTo>
                    <a:pt x="66" y="14"/>
                  </a:moveTo>
                  <a:lnTo>
                    <a:pt x="65" y="14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4" name="Freeform 69">
              <a:extLst>
                <a:ext uri="{FF2B5EF4-FFF2-40B4-BE49-F238E27FC236}">
                  <a16:creationId xmlns:a16="http://schemas.microsoft.com/office/drawing/2014/main" id="{E8711192-BD77-48D0-B17E-1D64BD40A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813" y="4799013"/>
              <a:ext cx="420687" cy="77787"/>
            </a:xfrm>
            <a:custGeom>
              <a:avLst/>
              <a:gdLst>
                <a:gd name="T0" fmla="*/ 257 w 265"/>
                <a:gd name="T1" fmla="*/ 46 h 49"/>
                <a:gd name="T2" fmla="*/ 252 w 265"/>
                <a:gd name="T3" fmla="*/ 44 h 49"/>
                <a:gd name="T4" fmla="*/ 250 w 265"/>
                <a:gd name="T5" fmla="*/ 39 h 49"/>
                <a:gd name="T6" fmla="*/ 245 w 265"/>
                <a:gd name="T7" fmla="*/ 38 h 49"/>
                <a:gd name="T8" fmla="*/ 240 w 265"/>
                <a:gd name="T9" fmla="*/ 36 h 49"/>
                <a:gd name="T10" fmla="*/ 238 w 265"/>
                <a:gd name="T11" fmla="*/ 30 h 49"/>
                <a:gd name="T12" fmla="*/ 237 w 265"/>
                <a:gd name="T13" fmla="*/ 27 h 49"/>
                <a:gd name="T14" fmla="*/ 229 w 265"/>
                <a:gd name="T15" fmla="*/ 22 h 49"/>
                <a:gd name="T16" fmla="*/ 225 w 265"/>
                <a:gd name="T17" fmla="*/ 18 h 49"/>
                <a:gd name="T18" fmla="*/ 222 w 265"/>
                <a:gd name="T19" fmla="*/ 14 h 49"/>
                <a:gd name="T20" fmla="*/ 217 w 265"/>
                <a:gd name="T21" fmla="*/ 12 h 49"/>
                <a:gd name="T22" fmla="*/ 205 w 265"/>
                <a:gd name="T23" fmla="*/ 9 h 49"/>
                <a:gd name="T24" fmla="*/ 198 w 265"/>
                <a:gd name="T25" fmla="*/ 15 h 49"/>
                <a:gd name="T26" fmla="*/ 194 w 265"/>
                <a:gd name="T27" fmla="*/ 15 h 49"/>
                <a:gd name="T28" fmla="*/ 187 w 265"/>
                <a:gd name="T29" fmla="*/ 14 h 49"/>
                <a:gd name="T30" fmla="*/ 182 w 265"/>
                <a:gd name="T31" fmla="*/ 15 h 49"/>
                <a:gd name="T32" fmla="*/ 177 w 265"/>
                <a:gd name="T33" fmla="*/ 12 h 49"/>
                <a:gd name="T34" fmla="*/ 173 w 265"/>
                <a:gd name="T35" fmla="*/ 11 h 49"/>
                <a:gd name="T36" fmla="*/ 168 w 265"/>
                <a:gd name="T37" fmla="*/ 9 h 49"/>
                <a:gd name="T38" fmla="*/ 166 w 265"/>
                <a:gd name="T39" fmla="*/ 7 h 49"/>
                <a:gd name="T40" fmla="*/ 163 w 265"/>
                <a:gd name="T41" fmla="*/ 6 h 49"/>
                <a:gd name="T42" fmla="*/ 161 w 265"/>
                <a:gd name="T43" fmla="*/ 8 h 49"/>
                <a:gd name="T44" fmla="*/ 157 w 265"/>
                <a:gd name="T45" fmla="*/ 7 h 49"/>
                <a:gd name="T46" fmla="*/ 153 w 265"/>
                <a:gd name="T47" fmla="*/ 10 h 49"/>
                <a:gd name="T48" fmla="*/ 149 w 265"/>
                <a:gd name="T49" fmla="*/ 8 h 49"/>
                <a:gd name="T50" fmla="*/ 148 w 265"/>
                <a:gd name="T51" fmla="*/ 5 h 49"/>
                <a:gd name="T52" fmla="*/ 143 w 265"/>
                <a:gd name="T53" fmla="*/ 4 h 49"/>
                <a:gd name="T54" fmla="*/ 139 w 265"/>
                <a:gd name="T55" fmla="*/ 2 h 49"/>
                <a:gd name="T56" fmla="*/ 137 w 265"/>
                <a:gd name="T57" fmla="*/ 1 h 49"/>
                <a:gd name="T58" fmla="*/ 129 w 265"/>
                <a:gd name="T59" fmla="*/ 2 h 49"/>
                <a:gd name="T60" fmla="*/ 128 w 265"/>
                <a:gd name="T61" fmla="*/ 7 h 49"/>
                <a:gd name="T62" fmla="*/ 128 w 265"/>
                <a:gd name="T63" fmla="*/ 12 h 49"/>
                <a:gd name="T64" fmla="*/ 127 w 265"/>
                <a:gd name="T65" fmla="*/ 16 h 49"/>
                <a:gd name="T66" fmla="*/ 119 w 265"/>
                <a:gd name="T67" fmla="*/ 17 h 49"/>
                <a:gd name="T68" fmla="*/ 116 w 265"/>
                <a:gd name="T69" fmla="*/ 19 h 49"/>
                <a:gd name="T70" fmla="*/ 109 w 265"/>
                <a:gd name="T71" fmla="*/ 19 h 49"/>
                <a:gd name="T72" fmla="*/ 103 w 265"/>
                <a:gd name="T73" fmla="*/ 21 h 49"/>
                <a:gd name="T74" fmla="*/ 96 w 265"/>
                <a:gd name="T75" fmla="*/ 21 h 49"/>
                <a:gd name="T76" fmla="*/ 94 w 265"/>
                <a:gd name="T77" fmla="*/ 18 h 49"/>
                <a:gd name="T78" fmla="*/ 91 w 265"/>
                <a:gd name="T79" fmla="*/ 15 h 49"/>
                <a:gd name="T80" fmla="*/ 86 w 265"/>
                <a:gd name="T81" fmla="*/ 14 h 49"/>
                <a:gd name="T82" fmla="*/ 83 w 265"/>
                <a:gd name="T83" fmla="*/ 14 h 49"/>
                <a:gd name="T84" fmla="*/ 79 w 265"/>
                <a:gd name="T85" fmla="*/ 18 h 49"/>
                <a:gd name="T86" fmla="*/ 77 w 265"/>
                <a:gd name="T87" fmla="*/ 19 h 49"/>
                <a:gd name="T88" fmla="*/ 70 w 265"/>
                <a:gd name="T89" fmla="*/ 21 h 49"/>
                <a:gd name="T90" fmla="*/ 63 w 265"/>
                <a:gd name="T91" fmla="*/ 24 h 49"/>
                <a:gd name="T92" fmla="*/ 60 w 265"/>
                <a:gd name="T93" fmla="*/ 26 h 49"/>
                <a:gd name="T94" fmla="*/ 54 w 265"/>
                <a:gd name="T95" fmla="*/ 28 h 49"/>
                <a:gd name="T96" fmla="*/ 43 w 265"/>
                <a:gd name="T97" fmla="*/ 33 h 49"/>
                <a:gd name="T98" fmla="*/ 40 w 265"/>
                <a:gd name="T99" fmla="*/ 36 h 49"/>
                <a:gd name="T100" fmla="*/ 36 w 265"/>
                <a:gd name="T101" fmla="*/ 36 h 49"/>
                <a:gd name="T102" fmla="*/ 32 w 265"/>
                <a:gd name="T103" fmla="*/ 34 h 49"/>
                <a:gd name="T104" fmla="*/ 25 w 265"/>
                <a:gd name="T105" fmla="*/ 31 h 49"/>
                <a:gd name="T106" fmla="*/ 20 w 265"/>
                <a:gd name="T107" fmla="*/ 29 h 49"/>
                <a:gd name="T108" fmla="*/ 18 w 265"/>
                <a:gd name="T109" fmla="*/ 25 h 49"/>
                <a:gd name="T110" fmla="*/ 16 w 265"/>
                <a:gd name="T111" fmla="*/ 28 h 49"/>
                <a:gd name="T112" fmla="*/ 11 w 265"/>
                <a:gd name="T113" fmla="*/ 30 h 49"/>
                <a:gd name="T114" fmla="*/ 9 w 265"/>
                <a:gd name="T115" fmla="*/ 34 h 49"/>
                <a:gd name="T116" fmla="*/ 7 w 265"/>
                <a:gd name="T117" fmla="*/ 38 h 49"/>
                <a:gd name="T118" fmla="*/ 4 w 265"/>
                <a:gd name="T119" fmla="*/ 41 h 49"/>
                <a:gd name="T120" fmla="*/ 2 w 265"/>
                <a:gd name="T121" fmla="*/ 45 h 49"/>
                <a:gd name="T122" fmla="*/ 265 w 265"/>
                <a:gd name="T12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5" h="49">
                  <a:moveTo>
                    <a:pt x="263" y="47"/>
                  </a:moveTo>
                  <a:lnTo>
                    <a:pt x="261" y="47"/>
                  </a:lnTo>
                  <a:lnTo>
                    <a:pt x="259" y="48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7" y="46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3"/>
                  </a:lnTo>
                  <a:lnTo>
                    <a:pt x="254" y="43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0" y="42"/>
                  </a:lnTo>
                  <a:lnTo>
                    <a:pt x="250" y="41"/>
                  </a:lnTo>
                  <a:lnTo>
                    <a:pt x="250" y="41"/>
                  </a:lnTo>
                  <a:lnTo>
                    <a:pt x="250" y="40"/>
                  </a:lnTo>
                  <a:lnTo>
                    <a:pt x="250" y="39"/>
                  </a:lnTo>
                  <a:lnTo>
                    <a:pt x="248" y="38"/>
                  </a:lnTo>
                  <a:lnTo>
                    <a:pt x="247" y="38"/>
                  </a:lnTo>
                  <a:lnTo>
                    <a:pt x="246" y="38"/>
                  </a:lnTo>
                  <a:lnTo>
                    <a:pt x="246" y="39"/>
                  </a:lnTo>
                  <a:lnTo>
                    <a:pt x="245" y="39"/>
                  </a:lnTo>
                  <a:lnTo>
                    <a:pt x="245" y="38"/>
                  </a:lnTo>
                  <a:lnTo>
                    <a:pt x="244" y="38"/>
                  </a:lnTo>
                  <a:lnTo>
                    <a:pt x="243" y="38"/>
                  </a:lnTo>
                  <a:lnTo>
                    <a:pt x="242" y="38"/>
                  </a:lnTo>
                  <a:lnTo>
                    <a:pt x="241" y="37"/>
                  </a:lnTo>
                  <a:lnTo>
                    <a:pt x="240" y="37"/>
                  </a:lnTo>
                  <a:lnTo>
                    <a:pt x="240" y="36"/>
                  </a:lnTo>
                  <a:lnTo>
                    <a:pt x="239" y="36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8" y="34"/>
                  </a:lnTo>
                  <a:lnTo>
                    <a:pt x="238" y="33"/>
                  </a:lnTo>
                  <a:lnTo>
                    <a:pt x="238" y="30"/>
                  </a:lnTo>
                  <a:lnTo>
                    <a:pt x="238" y="29"/>
                  </a:lnTo>
                  <a:lnTo>
                    <a:pt x="238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7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5" y="26"/>
                  </a:lnTo>
                  <a:lnTo>
                    <a:pt x="235" y="24"/>
                  </a:lnTo>
                  <a:lnTo>
                    <a:pt x="234" y="23"/>
                  </a:lnTo>
                  <a:lnTo>
                    <a:pt x="233" y="23"/>
                  </a:lnTo>
                  <a:lnTo>
                    <a:pt x="229" y="22"/>
                  </a:lnTo>
                  <a:lnTo>
                    <a:pt x="228" y="22"/>
                  </a:lnTo>
                  <a:lnTo>
                    <a:pt x="228" y="21"/>
                  </a:lnTo>
                  <a:lnTo>
                    <a:pt x="227" y="20"/>
                  </a:lnTo>
                  <a:lnTo>
                    <a:pt x="227" y="19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5"/>
                  </a:lnTo>
                  <a:lnTo>
                    <a:pt x="224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21" y="14"/>
                  </a:lnTo>
                  <a:lnTo>
                    <a:pt x="220" y="14"/>
                  </a:lnTo>
                  <a:lnTo>
                    <a:pt x="219" y="14"/>
                  </a:lnTo>
                  <a:lnTo>
                    <a:pt x="218" y="13"/>
                  </a:lnTo>
                  <a:lnTo>
                    <a:pt x="218" y="12"/>
                  </a:lnTo>
                  <a:lnTo>
                    <a:pt x="217" y="12"/>
                  </a:lnTo>
                  <a:lnTo>
                    <a:pt x="216" y="12"/>
                  </a:lnTo>
                  <a:lnTo>
                    <a:pt x="215" y="11"/>
                  </a:lnTo>
                  <a:lnTo>
                    <a:pt x="211" y="9"/>
                  </a:lnTo>
                  <a:lnTo>
                    <a:pt x="209" y="8"/>
                  </a:lnTo>
                  <a:lnTo>
                    <a:pt x="208" y="8"/>
                  </a:lnTo>
                  <a:lnTo>
                    <a:pt x="205" y="9"/>
                  </a:lnTo>
                  <a:lnTo>
                    <a:pt x="203" y="10"/>
                  </a:lnTo>
                  <a:lnTo>
                    <a:pt x="202" y="11"/>
                  </a:lnTo>
                  <a:lnTo>
                    <a:pt x="200" y="12"/>
                  </a:lnTo>
                  <a:lnTo>
                    <a:pt x="199" y="14"/>
                  </a:lnTo>
                  <a:lnTo>
                    <a:pt x="198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7" y="16"/>
                  </a:lnTo>
                  <a:lnTo>
                    <a:pt x="197" y="15"/>
                  </a:lnTo>
                  <a:lnTo>
                    <a:pt x="196" y="15"/>
                  </a:lnTo>
                  <a:lnTo>
                    <a:pt x="195" y="16"/>
                  </a:lnTo>
                  <a:lnTo>
                    <a:pt x="194" y="15"/>
                  </a:lnTo>
                  <a:lnTo>
                    <a:pt x="193" y="14"/>
                  </a:lnTo>
                  <a:lnTo>
                    <a:pt x="192" y="14"/>
                  </a:lnTo>
                  <a:lnTo>
                    <a:pt x="189" y="14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7" y="14"/>
                  </a:lnTo>
                  <a:lnTo>
                    <a:pt x="186" y="14"/>
                  </a:lnTo>
                  <a:lnTo>
                    <a:pt x="185" y="14"/>
                  </a:lnTo>
                  <a:lnTo>
                    <a:pt x="184" y="15"/>
                  </a:lnTo>
                  <a:lnTo>
                    <a:pt x="184" y="14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7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1"/>
                  </a:lnTo>
                  <a:lnTo>
                    <a:pt x="174" y="12"/>
                  </a:lnTo>
                  <a:lnTo>
                    <a:pt x="174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71" y="11"/>
                  </a:lnTo>
                  <a:lnTo>
                    <a:pt x="170" y="10"/>
                  </a:lnTo>
                  <a:lnTo>
                    <a:pt x="169" y="10"/>
                  </a:lnTo>
                  <a:lnTo>
                    <a:pt x="169" y="9"/>
                  </a:lnTo>
                  <a:lnTo>
                    <a:pt x="168" y="9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6"/>
                  </a:lnTo>
                  <a:lnTo>
                    <a:pt x="167" y="6"/>
                  </a:lnTo>
                  <a:lnTo>
                    <a:pt x="167" y="7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5" y="7"/>
                  </a:lnTo>
                  <a:lnTo>
                    <a:pt x="165" y="6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3" y="6"/>
                  </a:lnTo>
                  <a:lnTo>
                    <a:pt x="162" y="6"/>
                  </a:lnTo>
                  <a:lnTo>
                    <a:pt x="162" y="7"/>
                  </a:lnTo>
                  <a:lnTo>
                    <a:pt x="162" y="8"/>
                  </a:lnTo>
                  <a:lnTo>
                    <a:pt x="162" y="7"/>
                  </a:lnTo>
                  <a:lnTo>
                    <a:pt x="161" y="7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9" y="9"/>
                  </a:lnTo>
                  <a:lnTo>
                    <a:pt x="158" y="8"/>
                  </a:lnTo>
                  <a:lnTo>
                    <a:pt x="158" y="7"/>
                  </a:lnTo>
                  <a:lnTo>
                    <a:pt x="157" y="7"/>
                  </a:lnTo>
                  <a:lnTo>
                    <a:pt x="156" y="7"/>
                  </a:lnTo>
                  <a:lnTo>
                    <a:pt x="156" y="8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9"/>
                  </a:lnTo>
                  <a:lnTo>
                    <a:pt x="153" y="10"/>
                  </a:lnTo>
                  <a:lnTo>
                    <a:pt x="152" y="9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8"/>
                  </a:lnTo>
                  <a:lnTo>
                    <a:pt x="149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9" y="7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5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6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1" y="3"/>
                  </a:lnTo>
                  <a:lnTo>
                    <a:pt x="140" y="3"/>
                  </a:lnTo>
                  <a:lnTo>
                    <a:pt x="140" y="2"/>
                  </a:lnTo>
                  <a:lnTo>
                    <a:pt x="139" y="2"/>
                  </a:lnTo>
                  <a:lnTo>
                    <a:pt x="139" y="1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7" y="1"/>
                  </a:lnTo>
                  <a:lnTo>
                    <a:pt x="136" y="1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2"/>
                  </a:lnTo>
                  <a:lnTo>
                    <a:pt x="130" y="3"/>
                  </a:lnTo>
                  <a:lnTo>
                    <a:pt x="129" y="2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4"/>
                  </a:lnTo>
                  <a:lnTo>
                    <a:pt x="128" y="4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6" y="16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19" y="18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3" y="16"/>
                  </a:lnTo>
                  <a:lnTo>
                    <a:pt x="92" y="16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90" y="14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3" y="17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8" y="19"/>
                  </a:lnTo>
                  <a:lnTo>
                    <a:pt x="77" y="19"/>
                  </a:lnTo>
                  <a:lnTo>
                    <a:pt x="76" y="19"/>
                  </a:lnTo>
                  <a:lnTo>
                    <a:pt x="75" y="20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69" y="22"/>
                  </a:lnTo>
                  <a:lnTo>
                    <a:pt x="68" y="23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5"/>
                  </a:lnTo>
                  <a:lnTo>
                    <a:pt x="61" y="25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6"/>
                  </a:lnTo>
                  <a:lnTo>
                    <a:pt x="55" y="27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51" y="28"/>
                  </a:lnTo>
                  <a:lnTo>
                    <a:pt x="49" y="29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6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5" y="29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65" y="49"/>
                  </a:lnTo>
                  <a:lnTo>
                    <a:pt x="265" y="48"/>
                  </a:lnTo>
                  <a:lnTo>
                    <a:pt x="263" y="4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5" name="Freeform 70">
              <a:extLst>
                <a:ext uri="{FF2B5EF4-FFF2-40B4-BE49-F238E27FC236}">
                  <a16:creationId xmlns:a16="http://schemas.microsoft.com/office/drawing/2014/main" id="{6C376ACF-DF0C-A43F-D1B4-4ECC9A324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563" y="4875213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6" name="Freeform 71">
              <a:extLst>
                <a:ext uri="{FF2B5EF4-FFF2-40B4-BE49-F238E27FC236}">
                  <a16:creationId xmlns:a16="http://schemas.microsoft.com/office/drawing/2014/main" id="{6BA362F2-6977-4F7D-1709-7BAC30F02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3" y="4816475"/>
              <a:ext cx="188912" cy="60325"/>
            </a:xfrm>
            <a:custGeom>
              <a:avLst/>
              <a:gdLst>
                <a:gd name="T0" fmla="*/ 117 w 119"/>
                <a:gd name="T1" fmla="*/ 37 h 38"/>
                <a:gd name="T2" fmla="*/ 116 w 119"/>
                <a:gd name="T3" fmla="*/ 34 h 38"/>
                <a:gd name="T4" fmla="*/ 114 w 119"/>
                <a:gd name="T5" fmla="*/ 34 h 38"/>
                <a:gd name="T6" fmla="*/ 106 w 119"/>
                <a:gd name="T7" fmla="*/ 32 h 38"/>
                <a:gd name="T8" fmla="*/ 104 w 119"/>
                <a:gd name="T9" fmla="*/ 33 h 38"/>
                <a:gd name="T10" fmla="*/ 102 w 119"/>
                <a:gd name="T11" fmla="*/ 33 h 38"/>
                <a:gd name="T12" fmla="*/ 94 w 119"/>
                <a:gd name="T13" fmla="*/ 33 h 38"/>
                <a:gd name="T14" fmla="*/ 93 w 119"/>
                <a:gd name="T15" fmla="*/ 33 h 38"/>
                <a:gd name="T16" fmla="*/ 87 w 119"/>
                <a:gd name="T17" fmla="*/ 29 h 38"/>
                <a:gd name="T18" fmla="*/ 87 w 119"/>
                <a:gd name="T19" fmla="*/ 27 h 38"/>
                <a:gd name="T20" fmla="*/ 88 w 119"/>
                <a:gd name="T21" fmla="*/ 25 h 38"/>
                <a:gd name="T22" fmla="*/ 87 w 119"/>
                <a:gd name="T23" fmla="*/ 23 h 38"/>
                <a:gd name="T24" fmla="*/ 85 w 119"/>
                <a:gd name="T25" fmla="*/ 22 h 38"/>
                <a:gd name="T26" fmla="*/ 84 w 119"/>
                <a:gd name="T27" fmla="*/ 19 h 38"/>
                <a:gd name="T28" fmla="*/ 82 w 119"/>
                <a:gd name="T29" fmla="*/ 17 h 38"/>
                <a:gd name="T30" fmla="*/ 80 w 119"/>
                <a:gd name="T31" fmla="*/ 16 h 38"/>
                <a:gd name="T32" fmla="*/ 77 w 119"/>
                <a:gd name="T33" fmla="*/ 15 h 38"/>
                <a:gd name="T34" fmla="*/ 74 w 119"/>
                <a:gd name="T35" fmla="*/ 12 h 38"/>
                <a:gd name="T36" fmla="*/ 71 w 119"/>
                <a:gd name="T37" fmla="*/ 10 h 38"/>
                <a:gd name="T38" fmla="*/ 68 w 119"/>
                <a:gd name="T39" fmla="*/ 8 h 38"/>
                <a:gd name="T40" fmla="*/ 63 w 119"/>
                <a:gd name="T41" fmla="*/ 7 h 38"/>
                <a:gd name="T42" fmla="*/ 61 w 119"/>
                <a:gd name="T43" fmla="*/ 6 h 38"/>
                <a:gd name="T44" fmla="*/ 60 w 119"/>
                <a:gd name="T45" fmla="*/ 4 h 38"/>
                <a:gd name="T46" fmla="*/ 59 w 119"/>
                <a:gd name="T47" fmla="*/ 3 h 38"/>
                <a:gd name="T48" fmla="*/ 56 w 119"/>
                <a:gd name="T49" fmla="*/ 2 h 38"/>
                <a:gd name="T50" fmla="*/ 54 w 119"/>
                <a:gd name="T51" fmla="*/ 1 h 38"/>
                <a:gd name="T52" fmla="*/ 47 w 119"/>
                <a:gd name="T53" fmla="*/ 0 h 38"/>
                <a:gd name="T54" fmla="*/ 44 w 119"/>
                <a:gd name="T55" fmla="*/ 1 h 38"/>
                <a:gd name="T56" fmla="*/ 41 w 119"/>
                <a:gd name="T57" fmla="*/ 1 h 38"/>
                <a:gd name="T58" fmla="*/ 39 w 119"/>
                <a:gd name="T59" fmla="*/ 2 h 38"/>
                <a:gd name="T60" fmla="*/ 34 w 119"/>
                <a:gd name="T61" fmla="*/ 5 h 38"/>
                <a:gd name="T62" fmla="*/ 31 w 119"/>
                <a:gd name="T63" fmla="*/ 7 h 38"/>
                <a:gd name="T64" fmla="*/ 29 w 119"/>
                <a:gd name="T65" fmla="*/ 8 h 38"/>
                <a:gd name="T66" fmla="*/ 27 w 119"/>
                <a:gd name="T67" fmla="*/ 9 h 38"/>
                <a:gd name="T68" fmla="*/ 25 w 119"/>
                <a:gd name="T69" fmla="*/ 11 h 38"/>
                <a:gd name="T70" fmla="*/ 24 w 119"/>
                <a:gd name="T71" fmla="*/ 13 h 38"/>
                <a:gd name="T72" fmla="*/ 23 w 119"/>
                <a:gd name="T73" fmla="*/ 14 h 38"/>
                <a:gd name="T74" fmla="*/ 22 w 119"/>
                <a:gd name="T75" fmla="*/ 17 h 38"/>
                <a:gd name="T76" fmla="*/ 20 w 119"/>
                <a:gd name="T77" fmla="*/ 19 h 38"/>
                <a:gd name="T78" fmla="*/ 17 w 119"/>
                <a:gd name="T79" fmla="*/ 22 h 38"/>
                <a:gd name="T80" fmla="*/ 16 w 119"/>
                <a:gd name="T81" fmla="*/ 23 h 38"/>
                <a:gd name="T82" fmla="*/ 14 w 119"/>
                <a:gd name="T83" fmla="*/ 25 h 38"/>
                <a:gd name="T84" fmla="*/ 10 w 119"/>
                <a:gd name="T85" fmla="*/ 33 h 38"/>
                <a:gd name="T86" fmla="*/ 7 w 119"/>
                <a:gd name="T87" fmla="*/ 35 h 38"/>
                <a:gd name="T88" fmla="*/ 5 w 119"/>
                <a:gd name="T89" fmla="*/ 36 h 38"/>
                <a:gd name="T90" fmla="*/ 4 w 119"/>
                <a:gd name="T91" fmla="*/ 36 h 38"/>
                <a:gd name="T92" fmla="*/ 2 w 119"/>
                <a:gd name="T93" fmla="*/ 35 h 38"/>
                <a:gd name="T94" fmla="*/ 0 w 119"/>
                <a:gd name="T95" fmla="*/ 37 h 38"/>
                <a:gd name="T96" fmla="*/ 119 w 119"/>
                <a:gd name="T97" fmla="*/ 38 h 38"/>
                <a:gd name="T98" fmla="*/ 118 w 119"/>
                <a:gd name="T9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38">
                  <a:moveTo>
                    <a:pt x="118" y="37"/>
                  </a:moveTo>
                  <a:lnTo>
                    <a:pt x="117" y="37"/>
                  </a:lnTo>
                  <a:lnTo>
                    <a:pt x="117" y="36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4" y="34"/>
                  </a:lnTo>
                  <a:lnTo>
                    <a:pt x="111" y="33"/>
                  </a:lnTo>
                  <a:lnTo>
                    <a:pt x="106" y="32"/>
                  </a:lnTo>
                  <a:lnTo>
                    <a:pt x="104" y="32"/>
                  </a:lnTo>
                  <a:lnTo>
                    <a:pt x="104" y="33"/>
                  </a:lnTo>
                  <a:lnTo>
                    <a:pt x="103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4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88" y="29"/>
                  </a:lnTo>
                  <a:lnTo>
                    <a:pt x="87" y="29"/>
                  </a:lnTo>
                  <a:lnTo>
                    <a:pt x="87" y="28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3"/>
                  </a:lnTo>
                  <a:lnTo>
                    <a:pt x="86" y="23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7" y="15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1" y="10"/>
                  </a:lnTo>
                  <a:lnTo>
                    <a:pt x="69" y="9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4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119" y="38"/>
                  </a:lnTo>
                  <a:lnTo>
                    <a:pt x="119" y="37"/>
                  </a:lnTo>
                  <a:lnTo>
                    <a:pt x="118" y="3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7" name="Freeform 72">
              <a:extLst>
                <a:ext uri="{FF2B5EF4-FFF2-40B4-BE49-F238E27FC236}">
                  <a16:creationId xmlns:a16="http://schemas.microsoft.com/office/drawing/2014/main" id="{7BAE9C88-E3E7-827A-B2C7-92B02673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3035300"/>
              <a:ext cx="242887" cy="136525"/>
            </a:xfrm>
            <a:custGeom>
              <a:avLst/>
              <a:gdLst>
                <a:gd name="T0" fmla="*/ 0 w 153"/>
                <a:gd name="T1" fmla="*/ 61 h 86"/>
                <a:gd name="T2" fmla="*/ 5 w 153"/>
                <a:gd name="T3" fmla="*/ 67 h 86"/>
                <a:gd name="T4" fmla="*/ 7 w 153"/>
                <a:gd name="T5" fmla="*/ 72 h 86"/>
                <a:gd name="T6" fmla="*/ 10 w 153"/>
                <a:gd name="T7" fmla="*/ 75 h 86"/>
                <a:gd name="T8" fmla="*/ 14 w 153"/>
                <a:gd name="T9" fmla="*/ 76 h 86"/>
                <a:gd name="T10" fmla="*/ 18 w 153"/>
                <a:gd name="T11" fmla="*/ 79 h 86"/>
                <a:gd name="T12" fmla="*/ 25 w 153"/>
                <a:gd name="T13" fmla="*/ 78 h 86"/>
                <a:gd name="T14" fmla="*/ 33 w 153"/>
                <a:gd name="T15" fmla="*/ 80 h 86"/>
                <a:gd name="T16" fmla="*/ 40 w 153"/>
                <a:gd name="T17" fmla="*/ 83 h 86"/>
                <a:gd name="T18" fmla="*/ 43 w 153"/>
                <a:gd name="T19" fmla="*/ 85 h 86"/>
                <a:gd name="T20" fmla="*/ 50 w 153"/>
                <a:gd name="T21" fmla="*/ 85 h 86"/>
                <a:gd name="T22" fmla="*/ 53 w 153"/>
                <a:gd name="T23" fmla="*/ 85 h 86"/>
                <a:gd name="T24" fmla="*/ 65 w 153"/>
                <a:gd name="T25" fmla="*/ 82 h 86"/>
                <a:gd name="T26" fmla="*/ 71 w 153"/>
                <a:gd name="T27" fmla="*/ 78 h 86"/>
                <a:gd name="T28" fmla="*/ 76 w 153"/>
                <a:gd name="T29" fmla="*/ 77 h 86"/>
                <a:gd name="T30" fmla="*/ 103 w 153"/>
                <a:gd name="T31" fmla="*/ 81 h 86"/>
                <a:gd name="T32" fmla="*/ 113 w 153"/>
                <a:gd name="T33" fmla="*/ 80 h 86"/>
                <a:gd name="T34" fmla="*/ 119 w 153"/>
                <a:gd name="T35" fmla="*/ 81 h 86"/>
                <a:gd name="T36" fmla="*/ 122 w 153"/>
                <a:gd name="T37" fmla="*/ 78 h 86"/>
                <a:gd name="T38" fmla="*/ 126 w 153"/>
                <a:gd name="T39" fmla="*/ 78 h 86"/>
                <a:gd name="T40" fmla="*/ 133 w 153"/>
                <a:gd name="T41" fmla="*/ 80 h 86"/>
                <a:gd name="T42" fmla="*/ 143 w 153"/>
                <a:gd name="T43" fmla="*/ 79 h 86"/>
                <a:gd name="T44" fmla="*/ 144 w 153"/>
                <a:gd name="T45" fmla="*/ 78 h 86"/>
                <a:gd name="T46" fmla="*/ 146 w 153"/>
                <a:gd name="T47" fmla="*/ 77 h 86"/>
                <a:gd name="T48" fmla="*/ 153 w 153"/>
                <a:gd name="T49" fmla="*/ 75 h 86"/>
                <a:gd name="T50" fmla="*/ 149 w 153"/>
                <a:gd name="T51" fmla="*/ 65 h 86"/>
                <a:gd name="T52" fmla="*/ 151 w 153"/>
                <a:gd name="T53" fmla="*/ 60 h 86"/>
                <a:gd name="T54" fmla="*/ 153 w 153"/>
                <a:gd name="T55" fmla="*/ 57 h 86"/>
                <a:gd name="T56" fmla="*/ 148 w 153"/>
                <a:gd name="T57" fmla="*/ 47 h 86"/>
                <a:gd name="T58" fmla="*/ 137 w 153"/>
                <a:gd name="T59" fmla="*/ 47 h 86"/>
                <a:gd name="T60" fmla="*/ 132 w 153"/>
                <a:gd name="T61" fmla="*/ 44 h 86"/>
                <a:gd name="T62" fmla="*/ 132 w 153"/>
                <a:gd name="T63" fmla="*/ 34 h 86"/>
                <a:gd name="T64" fmla="*/ 130 w 153"/>
                <a:gd name="T65" fmla="*/ 27 h 86"/>
                <a:gd name="T66" fmla="*/ 133 w 153"/>
                <a:gd name="T67" fmla="*/ 22 h 86"/>
                <a:gd name="T68" fmla="*/ 126 w 153"/>
                <a:gd name="T69" fmla="*/ 19 h 86"/>
                <a:gd name="T70" fmla="*/ 118 w 153"/>
                <a:gd name="T71" fmla="*/ 16 h 86"/>
                <a:gd name="T72" fmla="*/ 112 w 153"/>
                <a:gd name="T73" fmla="*/ 15 h 86"/>
                <a:gd name="T74" fmla="*/ 106 w 153"/>
                <a:gd name="T75" fmla="*/ 20 h 86"/>
                <a:gd name="T76" fmla="*/ 97 w 153"/>
                <a:gd name="T77" fmla="*/ 16 h 86"/>
                <a:gd name="T78" fmla="*/ 88 w 153"/>
                <a:gd name="T79" fmla="*/ 14 h 86"/>
                <a:gd name="T80" fmla="*/ 81 w 153"/>
                <a:gd name="T81" fmla="*/ 15 h 86"/>
                <a:gd name="T82" fmla="*/ 85 w 153"/>
                <a:gd name="T83" fmla="*/ 8 h 86"/>
                <a:gd name="T84" fmla="*/ 77 w 153"/>
                <a:gd name="T85" fmla="*/ 4 h 86"/>
                <a:gd name="T86" fmla="*/ 70 w 153"/>
                <a:gd name="T87" fmla="*/ 3 h 86"/>
                <a:gd name="T88" fmla="*/ 65 w 153"/>
                <a:gd name="T89" fmla="*/ 2 h 86"/>
                <a:gd name="T90" fmla="*/ 56 w 153"/>
                <a:gd name="T91" fmla="*/ 3 h 86"/>
                <a:gd name="T92" fmla="*/ 51 w 153"/>
                <a:gd name="T93" fmla="*/ 5 h 86"/>
                <a:gd name="T94" fmla="*/ 47 w 153"/>
                <a:gd name="T95" fmla="*/ 9 h 86"/>
                <a:gd name="T96" fmla="*/ 36 w 153"/>
                <a:gd name="T97" fmla="*/ 14 h 86"/>
                <a:gd name="T98" fmla="*/ 32 w 153"/>
                <a:gd name="T99" fmla="*/ 18 h 86"/>
                <a:gd name="T100" fmla="*/ 24 w 153"/>
                <a:gd name="T101" fmla="*/ 28 h 86"/>
                <a:gd name="T102" fmla="*/ 18 w 153"/>
                <a:gd name="T103" fmla="*/ 38 h 86"/>
                <a:gd name="T104" fmla="*/ 14 w 153"/>
                <a:gd name="T105" fmla="*/ 39 h 86"/>
                <a:gd name="T106" fmla="*/ 12 w 153"/>
                <a:gd name="T107" fmla="*/ 43 h 86"/>
                <a:gd name="T108" fmla="*/ 11 w 153"/>
                <a:gd name="T109" fmla="*/ 47 h 86"/>
                <a:gd name="T110" fmla="*/ 11 w 153"/>
                <a:gd name="T111" fmla="*/ 55 h 86"/>
                <a:gd name="T112" fmla="*/ 6 w 153"/>
                <a:gd name="T113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86">
                  <a:moveTo>
                    <a:pt x="6" y="57"/>
                  </a:moveTo>
                  <a:lnTo>
                    <a:pt x="3" y="58"/>
                  </a:lnTo>
                  <a:lnTo>
                    <a:pt x="2" y="58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73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4" y="76"/>
                  </a:lnTo>
                  <a:lnTo>
                    <a:pt x="15" y="77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5" y="78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29" y="79"/>
                  </a:lnTo>
                  <a:lnTo>
                    <a:pt x="31" y="79"/>
                  </a:lnTo>
                  <a:lnTo>
                    <a:pt x="33" y="80"/>
                  </a:lnTo>
                  <a:lnTo>
                    <a:pt x="35" y="80"/>
                  </a:lnTo>
                  <a:lnTo>
                    <a:pt x="37" y="80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39" y="85"/>
                  </a:lnTo>
                  <a:lnTo>
                    <a:pt x="40" y="85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3" y="85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2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7" y="84"/>
                  </a:lnTo>
                  <a:lnTo>
                    <a:pt x="62" y="84"/>
                  </a:lnTo>
                  <a:lnTo>
                    <a:pt x="63" y="83"/>
                  </a:lnTo>
                  <a:lnTo>
                    <a:pt x="65" y="82"/>
                  </a:lnTo>
                  <a:lnTo>
                    <a:pt x="66" y="79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2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6" y="77"/>
                  </a:lnTo>
                  <a:lnTo>
                    <a:pt x="81" y="79"/>
                  </a:lnTo>
                  <a:lnTo>
                    <a:pt x="84" y="81"/>
                  </a:lnTo>
                  <a:lnTo>
                    <a:pt x="91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4" y="81"/>
                  </a:lnTo>
                  <a:lnTo>
                    <a:pt x="106" y="80"/>
                  </a:lnTo>
                  <a:lnTo>
                    <a:pt x="108" y="80"/>
                  </a:lnTo>
                  <a:lnTo>
                    <a:pt x="110" y="80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6" y="81"/>
                  </a:lnTo>
                  <a:lnTo>
                    <a:pt x="117" y="82"/>
                  </a:lnTo>
                  <a:lnTo>
                    <a:pt x="118" y="82"/>
                  </a:lnTo>
                  <a:lnTo>
                    <a:pt x="119" y="81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2" y="78"/>
                  </a:lnTo>
                  <a:lnTo>
                    <a:pt x="122" y="78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8"/>
                  </a:lnTo>
                  <a:lnTo>
                    <a:pt x="126" y="78"/>
                  </a:lnTo>
                  <a:lnTo>
                    <a:pt x="127" y="80"/>
                  </a:lnTo>
                  <a:lnTo>
                    <a:pt x="128" y="80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3" y="80"/>
                  </a:lnTo>
                  <a:lnTo>
                    <a:pt x="136" y="80"/>
                  </a:lnTo>
                  <a:lnTo>
                    <a:pt x="138" y="79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3" y="79"/>
                  </a:lnTo>
                  <a:lnTo>
                    <a:pt x="143" y="79"/>
                  </a:lnTo>
                  <a:lnTo>
                    <a:pt x="144" y="80"/>
                  </a:lnTo>
                  <a:lnTo>
                    <a:pt x="145" y="79"/>
                  </a:lnTo>
                  <a:lnTo>
                    <a:pt x="145" y="79"/>
                  </a:lnTo>
                  <a:lnTo>
                    <a:pt x="144" y="78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5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7" y="78"/>
                  </a:lnTo>
                  <a:lnTo>
                    <a:pt x="148" y="78"/>
                  </a:lnTo>
                  <a:lnTo>
                    <a:pt x="152" y="78"/>
                  </a:lnTo>
                  <a:lnTo>
                    <a:pt x="153" y="77"/>
                  </a:lnTo>
                  <a:lnTo>
                    <a:pt x="153" y="75"/>
                  </a:lnTo>
                  <a:lnTo>
                    <a:pt x="153" y="74"/>
                  </a:lnTo>
                  <a:lnTo>
                    <a:pt x="152" y="71"/>
                  </a:lnTo>
                  <a:lnTo>
                    <a:pt x="152" y="69"/>
                  </a:lnTo>
                  <a:lnTo>
                    <a:pt x="150" y="67"/>
                  </a:lnTo>
                  <a:lnTo>
                    <a:pt x="149" y="65"/>
                  </a:lnTo>
                  <a:lnTo>
                    <a:pt x="149" y="64"/>
                  </a:lnTo>
                  <a:lnTo>
                    <a:pt x="149" y="63"/>
                  </a:lnTo>
                  <a:lnTo>
                    <a:pt x="149" y="62"/>
                  </a:lnTo>
                  <a:lnTo>
                    <a:pt x="150" y="61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3" y="57"/>
                  </a:lnTo>
                  <a:lnTo>
                    <a:pt x="153" y="56"/>
                  </a:lnTo>
                  <a:lnTo>
                    <a:pt x="153" y="55"/>
                  </a:lnTo>
                  <a:lnTo>
                    <a:pt x="151" y="48"/>
                  </a:lnTo>
                  <a:lnTo>
                    <a:pt x="148" y="46"/>
                  </a:lnTo>
                  <a:lnTo>
                    <a:pt x="148" y="47"/>
                  </a:lnTo>
                  <a:lnTo>
                    <a:pt x="145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6" y="47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5"/>
                  </a:lnTo>
                  <a:lnTo>
                    <a:pt x="132" y="44"/>
                  </a:lnTo>
                  <a:lnTo>
                    <a:pt x="132" y="43"/>
                  </a:lnTo>
                  <a:lnTo>
                    <a:pt x="131" y="42"/>
                  </a:lnTo>
                  <a:lnTo>
                    <a:pt x="130" y="38"/>
                  </a:lnTo>
                  <a:lnTo>
                    <a:pt x="131" y="36"/>
                  </a:lnTo>
                  <a:lnTo>
                    <a:pt x="132" y="34"/>
                  </a:lnTo>
                  <a:lnTo>
                    <a:pt x="133" y="32"/>
                  </a:lnTo>
                  <a:lnTo>
                    <a:pt x="133" y="30"/>
                  </a:lnTo>
                  <a:lnTo>
                    <a:pt x="132" y="28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20"/>
                  </a:lnTo>
                  <a:lnTo>
                    <a:pt x="128" y="20"/>
                  </a:lnTo>
                  <a:lnTo>
                    <a:pt x="126" y="19"/>
                  </a:lnTo>
                  <a:lnTo>
                    <a:pt x="124" y="19"/>
                  </a:lnTo>
                  <a:lnTo>
                    <a:pt x="124" y="19"/>
                  </a:lnTo>
                  <a:lnTo>
                    <a:pt x="123" y="18"/>
                  </a:lnTo>
                  <a:lnTo>
                    <a:pt x="120" y="17"/>
                  </a:lnTo>
                  <a:lnTo>
                    <a:pt x="118" y="16"/>
                  </a:lnTo>
                  <a:lnTo>
                    <a:pt x="117" y="14"/>
                  </a:lnTo>
                  <a:lnTo>
                    <a:pt x="116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8" y="20"/>
                  </a:lnTo>
                  <a:lnTo>
                    <a:pt x="106" y="20"/>
                  </a:lnTo>
                  <a:lnTo>
                    <a:pt x="104" y="20"/>
                  </a:lnTo>
                  <a:lnTo>
                    <a:pt x="102" y="19"/>
                  </a:lnTo>
                  <a:lnTo>
                    <a:pt x="102" y="18"/>
                  </a:lnTo>
                  <a:lnTo>
                    <a:pt x="100" y="17"/>
                  </a:lnTo>
                  <a:lnTo>
                    <a:pt x="97" y="16"/>
                  </a:lnTo>
                  <a:lnTo>
                    <a:pt x="94" y="16"/>
                  </a:lnTo>
                  <a:lnTo>
                    <a:pt x="92" y="16"/>
                  </a:lnTo>
                  <a:lnTo>
                    <a:pt x="92" y="15"/>
                  </a:lnTo>
                  <a:lnTo>
                    <a:pt x="89" y="14"/>
                  </a:lnTo>
                  <a:lnTo>
                    <a:pt x="88" y="14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4" y="7"/>
                  </a:lnTo>
                  <a:lnTo>
                    <a:pt x="82" y="6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3" y="6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7" y="9"/>
                  </a:lnTo>
                  <a:lnTo>
                    <a:pt x="45" y="10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4"/>
                  </a:lnTo>
                  <a:lnTo>
                    <a:pt x="35" y="15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6" y="27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2" y="31"/>
                  </a:lnTo>
                  <a:lnTo>
                    <a:pt x="21" y="33"/>
                  </a:lnTo>
                  <a:lnTo>
                    <a:pt x="19" y="36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8" name="Freeform 84">
              <a:extLst>
                <a:ext uri="{FF2B5EF4-FFF2-40B4-BE49-F238E27FC236}">
                  <a16:creationId xmlns:a16="http://schemas.microsoft.com/office/drawing/2014/main" id="{2CA4C63C-1AD2-5693-9104-D643D4B24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894138"/>
              <a:ext cx="4762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1 h 2"/>
                <a:gd name="T10" fmla="*/ 3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9" name="Freeform 85">
              <a:extLst>
                <a:ext uri="{FF2B5EF4-FFF2-40B4-BE49-F238E27FC236}">
                  <a16:creationId xmlns:a16="http://schemas.microsoft.com/office/drawing/2014/main" id="{E1AA4AD7-CEDB-E8EE-B948-C88C5C916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890963"/>
              <a:ext cx="11112" cy="6350"/>
            </a:xfrm>
            <a:custGeom>
              <a:avLst/>
              <a:gdLst>
                <a:gd name="T0" fmla="*/ 4 w 7"/>
                <a:gd name="T1" fmla="*/ 0 h 4"/>
                <a:gd name="T2" fmla="*/ 2 w 7"/>
                <a:gd name="T3" fmla="*/ 1 h 4"/>
                <a:gd name="T4" fmla="*/ 0 w 7"/>
                <a:gd name="T5" fmla="*/ 2 h 4"/>
                <a:gd name="T6" fmla="*/ 1 w 7"/>
                <a:gd name="T7" fmla="*/ 3 h 4"/>
                <a:gd name="T8" fmla="*/ 4 w 7"/>
                <a:gd name="T9" fmla="*/ 4 h 4"/>
                <a:gd name="T10" fmla="*/ 5 w 7"/>
                <a:gd name="T11" fmla="*/ 3 h 4"/>
                <a:gd name="T12" fmla="*/ 7 w 7"/>
                <a:gd name="T13" fmla="*/ 2 h 4"/>
                <a:gd name="T14" fmla="*/ 6 w 7"/>
                <a:gd name="T15" fmla="*/ 2 h 4"/>
                <a:gd name="T16" fmla="*/ 6 w 7"/>
                <a:gd name="T17" fmla="*/ 1 h 4"/>
                <a:gd name="T18" fmla="*/ 5 w 7"/>
                <a:gd name="T19" fmla="*/ 1 h 4"/>
                <a:gd name="T20" fmla="*/ 5 w 7"/>
                <a:gd name="T21" fmla="*/ 0 h 4"/>
                <a:gd name="T22" fmla="*/ 4 w 7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0" name="Freeform 86">
              <a:extLst>
                <a:ext uri="{FF2B5EF4-FFF2-40B4-BE49-F238E27FC236}">
                  <a16:creationId xmlns:a16="http://schemas.microsoft.com/office/drawing/2014/main" id="{1EBF75EF-4339-BD60-1CD2-6A77ACF8E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3198813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1" name="Freeform 87">
              <a:extLst>
                <a:ext uri="{FF2B5EF4-FFF2-40B4-BE49-F238E27FC236}">
                  <a16:creationId xmlns:a16="http://schemas.microsoft.com/office/drawing/2014/main" id="{F68A4C86-5FF9-5EE1-ED46-BAA90A37E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8" y="3311525"/>
              <a:ext cx="571500" cy="649287"/>
            </a:xfrm>
            <a:custGeom>
              <a:avLst/>
              <a:gdLst>
                <a:gd name="T0" fmla="*/ 193 w 360"/>
                <a:gd name="T1" fmla="*/ 7 h 409"/>
                <a:gd name="T2" fmla="*/ 184 w 360"/>
                <a:gd name="T3" fmla="*/ 8 h 409"/>
                <a:gd name="T4" fmla="*/ 183 w 360"/>
                <a:gd name="T5" fmla="*/ 0 h 409"/>
                <a:gd name="T6" fmla="*/ 174 w 360"/>
                <a:gd name="T7" fmla="*/ 13 h 409"/>
                <a:gd name="T8" fmla="*/ 174 w 360"/>
                <a:gd name="T9" fmla="*/ 24 h 409"/>
                <a:gd name="T10" fmla="*/ 174 w 360"/>
                <a:gd name="T11" fmla="*/ 37 h 409"/>
                <a:gd name="T12" fmla="*/ 175 w 360"/>
                <a:gd name="T13" fmla="*/ 49 h 409"/>
                <a:gd name="T14" fmla="*/ 164 w 360"/>
                <a:gd name="T15" fmla="*/ 49 h 409"/>
                <a:gd name="T16" fmla="*/ 163 w 360"/>
                <a:gd name="T17" fmla="*/ 60 h 409"/>
                <a:gd name="T18" fmla="*/ 152 w 360"/>
                <a:gd name="T19" fmla="*/ 85 h 409"/>
                <a:gd name="T20" fmla="*/ 165 w 360"/>
                <a:gd name="T21" fmla="*/ 143 h 409"/>
                <a:gd name="T22" fmla="*/ 159 w 360"/>
                <a:gd name="T23" fmla="*/ 176 h 409"/>
                <a:gd name="T24" fmla="*/ 139 w 360"/>
                <a:gd name="T25" fmla="*/ 239 h 409"/>
                <a:gd name="T26" fmla="*/ 83 w 360"/>
                <a:gd name="T27" fmla="*/ 266 h 409"/>
                <a:gd name="T28" fmla="*/ 4 w 360"/>
                <a:gd name="T29" fmla="*/ 294 h 409"/>
                <a:gd name="T30" fmla="*/ 15 w 360"/>
                <a:gd name="T31" fmla="*/ 333 h 409"/>
                <a:gd name="T32" fmla="*/ 34 w 360"/>
                <a:gd name="T33" fmla="*/ 378 h 409"/>
                <a:gd name="T34" fmla="*/ 55 w 360"/>
                <a:gd name="T35" fmla="*/ 408 h 409"/>
                <a:gd name="T36" fmla="*/ 81 w 360"/>
                <a:gd name="T37" fmla="*/ 399 h 409"/>
                <a:gd name="T38" fmla="*/ 92 w 360"/>
                <a:gd name="T39" fmla="*/ 396 h 409"/>
                <a:gd name="T40" fmla="*/ 109 w 360"/>
                <a:gd name="T41" fmla="*/ 391 h 409"/>
                <a:gd name="T42" fmla="*/ 120 w 360"/>
                <a:gd name="T43" fmla="*/ 390 h 409"/>
                <a:gd name="T44" fmla="*/ 129 w 360"/>
                <a:gd name="T45" fmla="*/ 394 h 409"/>
                <a:gd name="T46" fmla="*/ 139 w 360"/>
                <a:gd name="T47" fmla="*/ 391 h 409"/>
                <a:gd name="T48" fmla="*/ 149 w 360"/>
                <a:gd name="T49" fmla="*/ 383 h 409"/>
                <a:gd name="T50" fmla="*/ 152 w 360"/>
                <a:gd name="T51" fmla="*/ 373 h 409"/>
                <a:gd name="T52" fmla="*/ 156 w 360"/>
                <a:gd name="T53" fmla="*/ 357 h 409"/>
                <a:gd name="T54" fmla="*/ 164 w 360"/>
                <a:gd name="T55" fmla="*/ 351 h 409"/>
                <a:gd name="T56" fmla="*/ 199 w 360"/>
                <a:gd name="T57" fmla="*/ 347 h 409"/>
                <a:gd name="T58" fmla="*/ 210 w 360"/>
                <a:gd name="T59" fmla="*/ 337 h 409"/>
                <a:gd name="T60" fmla="*/ 214 w 360"/>
                <a:gd name="T61" fmla="*/ 321 h 409"/>
                <a:gd name="T62" fmla="*/ 234 w 360"/>
                <a:gd name="T63" fmla="*/ 302 h 409"/>
                <a:gd name="T64" fmla="*/ 269 w 360"/>
                <a:gd name="T65" fmla="*/ 295 h 409"/>
                <a:gd name="T66" fmla="*/ 264 w 360"/>
                <a:gd name="T67" fmla="*/ 281 h 409"/>
                <a:gd name="T68" fmla="*/ 263 w 360"/>
                <a:gd name="T69" fmla="*/ 266 h 409"/>
                <a:gd name="T70" fmla="*/ 266 w 360"/>
                <a:gd name="T71" fmla="*/ 251 h 409"/>
                <a:gd name="T72" fmla="*/ 269 w 360"/>
                <a:gd name="T73" fmla="*/ 235 h 409"/>
                <a:gd name="T74" fmla="*/ 274 w 360"/>
                <a:gd name="T75" fmla="*/ 227 h 409"/>
                <a:gd name="T76" fmla="*/ 280 w 360"/>
                <a:gd name="T77" fmla="*/ 220 h 409"/>
                <a:gd name="T78" fmla="*/ 288 w 360"/>
                <a:gd name="T79" fmla="*/ 221 h 409"/>
                <a:gd name="T80" fmla="*/ 286 w 360"/>
                <a:gd name="T81" fmla="*/ 228 h 409"/>
                <a:gd name="T82" fmla="*/ 298 w 360"/>
                <a:gd name="T83" fmla="*/ 229 h 409"/>
                <a:gd name="T84" fmla="*/ 302 w 360"/>
                <a:gd name="T85" fmla="*/ 218 h 409"/>
                <a:gd name="T86" fmla="*/ 307 w 360"/>
                <a:gd name="T87" fmla="*/ 211 h 409"/>
                <a:gd name="T88" fmla="*/ 312 w 360"/>
                <a:gd name="T89" fmla="*/ 202 h 409"/>
                <a:gd name="T90" fmla="*/ 330 w 360"/>
                <a:gd name="T91" fmla="*/ 180 h 409"/>
                <a:gd name="T92" fmla="*/ 351 w 360"/>
                <a:gd name="T93" fmla="*/ 153 h 409"/>
                <a:gd name="T94" fmla="*/ 359 w 360"/>
                <a:gd name="T95" fmla="*/ 134 h 409"/>
                <a:gd name="T96" fmla="*/ 357 w 360"/>
                <a:gd name="T97" fmla="*/ 124 h 409"/>
                <a:gd name="T98" fmla="*/ 347 w 360"/>
                <a:gd name="T99" fmla="*/ 122 h 409"/>
                <a:gd name="T100" fmla="*/ 338 w 360"/>
                <a:gd name="T101" fmla="*/ 111 h 409"/>
                <a:gd name="T102" fmla="*/ 327 w 360"/>
                <a:gd name="T103" fmla="*/ 97 h 409"/>
                <a:gd name="T104" fmla="*/ 318 w 360"/>
                <a:gd name="T105" fmla="*/ 82 h 409"/>
                <a:gd name="T106" fmla="*/ 309 w 360"/>
                <a:gd name="T107" fmla="*/ 72 h 409"/>
                <a:gd name="T108" fmla="*/ 304 w 360"/>
                <a:gd name="T109" fmla="*/ 67 h 409"/>
                <a:gd name="T110" fmla="*/ 292 w 360"/>
                <a:gd name="T111" fmla="*/ 68 h 409"/>
                <a:gd name="T112" fmla="*/ 272 w 360"/>
                <a:gd name="T113" fmla="*/ 63 h 409"/>
                <a:gd name="T114" fmla="*/ 258 w 360"/>
                <a:gd name="T115" fmla="*/ 58 h 409"/>
                <a:gd name="T116" fmla="*/ 220 w 360"/>
                <a:gd name="T117" fmla="*/ 34 h 409"/>
                <a:gd name="T118" fmla="*/ 199 w 360"/>
                <a:gd name="T11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0" h="409">
                  <a:moveTo>
                    <a:pt x="199" y="1"/>
                  </a:moveTo>
                  <a:lnTo>
                    <a:pt x="199" y="2"/>
                  </a:lnTo>
                  <a:lnTo>
                    <a:pt x="199" y="3"/>
                  </a:lnTo>
                  <a:lnTo>
                    <a:pt x="199" y="4"/>
                  </a:lnTo>
                  <a:lnTo>
                    <a:pt x="198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6" y="6"/>
                  </a:lnTo>
                  <a:lnTo>
                    <a:pt x="195" y="7"/>
                  </a:lnTo>
                  <a:lnTo>
                    <a:pt x="193" y="7"/>
                  </a:lnTo>
                  <a:lnTo>
                    <a:pt x="192" y="8"/>
                  </a:lnTo>
                  <a:lnTo>
                    <a:pt x="191" y="10"/>
                  </a:lnTo>
                  <a:lnTo>
                    <a:pt x="190" y="11"/>
                  </a:lnTo>
                  <a:lnTo>
                    <a:pt x="190" y="12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188" y="13"/>
                  </a:lnTo>
                  <a:lnTo>
                    <a:pt x="187" y="13"/>
                  </a:lnTo>
                  <a:lnTo>
                    <a:pt x="186" y="12"/>
                  </a:lnTo>
                  <a:lnTo>
                    <a:pt x="184" y="8"/>
                  </a:lnTo>
                  <a:lnTo>
                    <a:pt x="182" y="6"/>
                  </a:lnTo>
                  <a:lnTo>
                    <a:pt x="182" y="5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6" y="5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8" y="1"/>
                  </a:lnTo>
                  <a:lnTo>
                    <a:pt x="178" y="2"/>
                  </a:lnTo>
                  <a:lnTo>
                    <a:pt x="176" y="3"/>
                  </a:lnTo>
                  <a:lnTo>
                    <a:pt x="175" y="4"/>
                  </a:lnTo>
                  <a:lnTo>
                    <a:pt x="174" y="6"/>
                  </a:lnTo>
                  <a:lnTo>
                    <a:pt x="174" y="10"/>
                  </a:lnTo>
                  <a:lnTo>
                    <a:pt x="174" y="11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5" y="15"/>
                  </a:lnTo>
                  <a:lnTo>
                    <a:pt x="176" y="16"/>
                  </a:lnTo>
                  <a:lnTo>
                    <a:pt x="174" y="17"/>
                  </a:lnTo>
                  <a:lnTo>
                    <a:pt x="174" y="19"/>
                  </a:lnTo>
                  <a:lnTo>
                    <a:pt x="174" y="20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4" y="27"/>
                  </a:lnTo>
                  <a:lnTo>
                    <a:pt x="174" y="28"/>
                  </a:lnTo>
                  <a:lnTo>
                    <a:pt x="174" y="28"/>
                  </a:lnTo>
                  <a:lnTo>
                    <a:pt x="175" y="29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4" y="36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4"/>
                  </a:lnTo>
                  <a:lnTo>
                    <a:pt x="183" y="45"/>
                  </a:lnTo>
                  <a:lnTo>
                    <a:pt x="180" y="46"/>
                  </a:lnTo>
                  <a:lnTo>
                    <a:pt x="175" y="49"/>
                  </a:lnTo>
                  <a:lnTo>
                    <a:pt x="174" y="49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8"/>
                  </a:lnTo>
                  <a:lnTo>
                    <a:pt x="166" y="49"/>
                  </a:lnTo>
                  <a:lnTo>
                    <a:pt x="164" y="49"/>
                  </a:lnTo>
                  <a:lnTo>
                    <a:pt x="163" y="50"/>
                  </a:lnTo>
                  <a:lnTo>
                    <a:pt x="161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59" y="53"/>
                  </a:lnTo>
                  <a:lnTo>
                    <a:pt x="160" y="53"/>
                  </a:lnTo>
                  <a:lnTo>
                    <a:pt x="162" y="54"/>
                  </a:lnTo>
                  <a:lnTo>
                    <a:pt x="162" y="55"/>
                  </a:lnTo>
                  <a:lnTo>
                    <a:pt x="163" y="57"/>
                  </a:lnTo>
                  <a:lnTo>
                    <a:pt x="163" y="60"/>
                  </a:lnTo>
                  <a:lnTo>
                    <a:pt x="163" y="61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59" y="72"/>
                  </a:lnTo>
                  <a:lnTo>
                    <a:pt x="158" y="73"/>
                  </a:lnTo>
                  <a:lnTo>
                    <a:pt x="156" y="74"/>
                  </a:lnTo>
                  <a:lnTo>
                    <a:pt x="155" y="76"/>
                  </a:lnTo>
                  <a:lnTo>
                    <a:pt x="155" y="78"/>
                  </a:lnTo>
                  <a:lnTo>
                    <a:pt x="154" y="82"/>
                  </a:lnTo>
                  <a:lnTo>
                    <a:pt x="152" y="85"/>
                  </a:lnTo>
                  <a:lnTo>
                    <a:pt x="149" y="93"/>
                  </a:lnTo>
                  <a:lnTo>
                    <a:pt x="148" y="98"/>
                  </a:lnTo>
                  <a:lnTo>
                    <a:pt x="148" y="100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50" y="119"/>
                  </a:lnTo>
                  <a:lnTo>
                    <a:pt x="153" y="124"/>
                  </a:lnTo>
                  <a:lnTo>
                    <a:pt x="157" y="131"/>
                  </a:lnTo>
                  <a:lnTo>
                    <a:pt x="160" y="137"/>
                  </a:lnTo>
                  <a:lnTo>
                    <a:pt x="165" y="143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50"/>
                  </a:lnTo>
                  <a:lnTo>
                    <a:pt x="166" y="155"/>
                  </a:lnTo>
                  <a:lnTo>
                    <a:pt x="166" y="156"/>
                  </a:lnTo>
                  <a:lnTo>
                    <a:pt x="165" y="157"/>
                  </a:lnTo>
                  <a:lnTo>
                    <a:pt x="164" y="160"/>
                  </a:lnTo>
                  <a:lnTo>
                    <a:pt x="163" y="164"/>
                  </a:lnTo>
                  <a:lnTo>
                    <a:pt x="161" y="169"/>
                  </a:lnTo>
                  <a:lnTo>
                    <a:pt x="159" y="176"/>
                  </a:lnTo>
                  <a:lnTo>
                    <a:pt x="157" y="183"/>
                  </a:lnTo>
                  <a:lnTo>
                    <a:pt x="154" y="191"/>
                  </a:lnTo>
                  <a:lnTo>
                    <a:pt x="154" y="193"/>
                  </a:lnTo>
                  <a:lnTo>
                    <a:pt x="152" y="200"/>
                  </a:lnTo>
                  <a:lnTo>
                    <a:pt x="150" y="208"/>
                  </a:lnTo>
                  <a:lnTo>
                    <a:pt x="148" y="215"/>
                  </a:lnTo>
                  <a:lnTo>
                    <a:pt x="145" y="223"/>
                  </a:lnTo>
                  <a:lnTo>
                    <a:pt x="143" y="230"/>
                  </a:lnTo>
                  <a:lnTo>
                    <a:pt x="141" y="234"/>
                  </a:lnTo>
                  <a:lnTo>
                    <a:pt x="139" y="239"/>
                  </a:lnTo>
                  <a:lnTo>
                    <a:pt x="139" y="242"/>
                  </a:lnTo>
                  <a:lnTo>
                    <a:pt x="139" y="243"/>
                  </a:lnTo>
                  <a:lnTo>
                    <a:pt x="137" y="247"/>
                  </a:lnTo>
                  <a:lnTo>
                    <a:pt x="130" y="250"/>
                  </a:lnTo>
                  <a:lnTo>
                    <a:pt x="122" y="253"/>
                  </a:lnTo>
                  <a:lnTo>
                    <a:pt x="114" y="255"/>
                  </a:lnTo>
                  <a:lnTo>
                    <a:pt x="107" y="258"/>
                  </a:lnTo>
                  <a:lnTo>
                    <a:pt x="99" y="261"/>
                  </a:lnTo>
                  <a:lnTo>
                    <a:pt x="90" y="263"/>
                  </a:lnTo>
                  <a:lnTo>
                    <a:pt x="83" y="266"/>
                  </a:lnTo>
                  <a:lnTo>
                    <a:pt x="75" y="270"/>
                  </a:lnTo>
                  <a:lnTo>
                    <a:pt x="67" y="273"/>
                  </a:lnTo>
                  <a:lnTo>
                    <a:pt x="60" y="275"/>
                  </a:lnTo>
                  <a:lnTo>
                    <a:pt x="51" y="277"/>
                  </a:lnTo>
                  <a:lnTo>
                    <a:pt x="43" y="280"/>
                  </a:lnTo>
                  <a:lnTo>
                    <a:pt x="36" y="283"/>
                  </a:lnTo>
                  <a:lnTo>
                    <a:pt x="28" y="286"/>
                  </a:lnTo>
                  <a:lnTo>
                    <a:pt x="20" y="289"/>
                  </a:lnTo>
                  <a:lnTo>
                    <a:pt x="12" y="292"/>
                  </a:lnTo>
                  <a:lnTo>
                    <a:pt x="4" y="294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3" y="304"/>
                  </a:lnTo>
                  <a:lnTo>
                    <a:pt x="5" y="309"/>
                  </a:lnTo>
                  <a:lnTo>
                    <a:pt x="7" y="314"/>
                  </a:lnTo>
                  <a:lnTo>
                    <a:pt x="9" y="319"/>
                  </a:lnTo>
                  <a:lnTo>
                    <a:pt x="11" y="323"/>
                  </a:lnTo>
                  <a:lnTo>
                    <a:pt x="13" y="328"/>
                  </a:lnTo>
                  <a:lnTo>
                    <a:pt x="15" y="333"/>
                  </a:lnTo>
                  <a:lnTo>
                    <a:pt x="17" y="337"/>
                  </a:lnTo>
                  <a:lnTo>
                    <a:pt x="20" y="343"/>
                  </a:lnTo>
                  <a:lnTo>
                    <a:pt x="21" y="346"/>
                  </a:lnTo>
                  <a:lnTo>
                    <a:pt x="22" y="351"/>
                  </a:lnTo>
                  <a:lnTo>
                    <a:pt x="24" y="356"/>
                  </a:lnTo>
                  <a:lnTo>
                    <a:pt x="27" y="361"/>
                  </a:lnTo>
                  <a:lnTo>
                    <a:pt x="29" y="365"/>
                  </a:lnTo>
                  <a:lnTo>
                    <a:pt x="30" y="370"/>
                  </a:lnTo>
                  <a:lnTo>
                    <a:pt x="32" y="374"/>
                  </a:lnTo>
                  <a:lnTo>
                    <a:pt x="34" y="378"/>
                  </a:lnTo>
                  <a:lnTo>
                    <a:pt x="34" y="379"/>
                  </a:lnTo>
                  <a:lnTo>
                    <a:pt x="36" y="379"/>
                  </a:lnTo>
                  <a:lnTo>
                    <a:pt x="37" y="379"/>
                  </a:lnTo>
                  <a:lnTo>
                    <a:pt x="38" y="380"/>
                  </a:lnTo>
                  <a:lnTo>
                    <a:pt x="40" y="383"/>
                  </a:lnTo>
                  <a:lnTo>
                    <a:pt x="42" y="390"/>
                  </a:lnTo>
                  <a:lnTo>
                    <a:pt x="44" y="396"/>
                  </a:lnTo>
                  <a:lnTo>
                    <a:pt x="48" y="403"/>
                  </a:lnTo>
                  <a:lnTo>
                    <a:pt x="50" y="409"/>
                  </a:lnTo>
                  <a:lnTo>
                    <a:pt x="55" y="408"/>
                  </a:lnTo>
                  <a:lnTo>
                    <a:pt x="62" y="405"/>
                  </a:lnTo>
                  <a:lnTo>
                    <a:pt x="66" y="404"/>
                  </a:lnTo>
                  <a:lnTo>
                    <a:pt x="73" y="404"/>
                  </a:lnTo>
                  <a:lnTo>
                    <a:pt x="75" y="404"/>
                  </a:lnTo>
                  <a:lnTo>
                    <a:pt x="77" y="403"/>
                  </a:lnTo>
                  <a:lnTo>
                    <a:pt x="78" y="403"/>
                  </a:lnTo>
                  <a:lnTo>
                    <a:pt x="78" y="402"/>
                  </a:lnTo>
                  <a:lnTo>
                    <a:pt x="80" y="401"/>
                  </a:lnTo>
                  <a:lnTo>
                    <a:pt x="80" y="399"/>
                  </a:lnTo>
                  <a:lnTo>
                    <a:pt x="81" y="399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4" y="398"/>
                  </a:lnTo>
                  <a:lnTo>
                    <a:pt x="85" y="398"/>
                  </a:lnTo>
                  <a:lnTo>
                    <a:pt x="86" y="398"/>
                  </a:lnTo>
                  <a:lnTo>
                    <a:pt x="88" y="397"/>
                  </a:lnTo>
                  <a:lnTo>
                    <a:pt x="90" y="397"/>
                  </a:lnTo>
                  <a:lnTo>
                    <a:pt x="91" y="397"/>
                  </a:lnTo>
                  <a:lnTo>
                    <a:pt x="91" y="396"/>
                  </a:lnTo>
                  <a:lnTo>
                    <a:pt x="92" y="396"/>
                  </a:lnTo>
                  <a:lnTo>
                    <a:pt x="92" y="395"/>
                  </a:lnTo>
                  <a:lnTo>
                    <a:pt x="93" y="395"/>
                  </a:lnTo>
                  <a:lnTo>
                    <a:pt x="92" y="394"/>
                  </a:lnTo>
                  <a:lnTo>
                    <a:pt x="92" y="393"/>
                  </a:lnTo>
                  <a:lnTo>
                    <a:pt x="93" y="393"/>
                  </a:lnTo>
                  <a:lnTo>
                    <a:pt x="93" y="393"/>
                  </a:lnTo>
                  <a:lnTo>
                    <a:pt x="95" y="392"/>
                  </a:lnTo>
                  <a:lnTo>
                    <a:pt x="96" y="392"/>
                  </a:lnTo>
                  <a:lnTo>
                    <a:pt x="100" y="392"/>
                  </a:lnTo>
                  <a:lnTo>
                    <a:pt x="109" y="391"/>
                  </a:lnTo>
                  <a:lnTo>
                    <a:pt x="109" y="391"/>
                  </a:lnTo>
                  <a:lnTo>
                    <a:pt x="110" y="390"/>
                  </a:lnTo>
                  <a:lnTo>
                    <a:pt x="111" y="390"/>
                  </a:lnTo>
                  <a:lnTo>
                    <a:pt x="113" y="391"/>
                  </a:lnTo>
                  <a:lnTo>
                    <a:pt x="115" y="391"/>
                  </a:lnTo>
                  <a:lnTo>
                    <a:pt x="115" y="390"/>
                  </a:lnTo>
                  <a:lnTo>
                    <a:pt x="116" y="390"/>
                  </a:lnTo>
                  <a:lnTo>
                    <a:pt x="118" y="391"/>
                  </a:lnTo>
                  <a:lnTo>
                    <a:pt x="119" y="391"/>
                  </a:lnTo>
                  <a:lnTo>
                    <a:pt x="120" y="390"/>
                  </a:lnTo>
                  <a:lnTo>
                    <a:pt x="120" y="391"/>
                  </a:lnTo>
                  <a:lnTo>
                    <a:pt x="121" y="391"/>
                  </a:lnTo>
                  <a:lnTo>
                    <a:pt x="123" y="391"/>
                  </a:lnTo>
                  <a:lnTo>
                    <a:pt x="124" y="392"/>
                  </a:lnTo>
                  <a:lnTo>
                    <a:pt x="124" y="393"/>
                  </a:lnTo>
                  <a:lnTo>
                    <a:pt x="125" y="393"/>
                  </a:lnTo>
                  <a:lnTo>
                    <a:pt x="127" y="394"/>
                  </a:lnTo>
                  <a:lnTo>
                    <a:pt x="128" y="394"/>
                  </a:lnTo>
                  <a:lnTo>
                    <a:pt x="129" y="394"/>
                  </a:lnTo>
                  <a:lnTo>
                    <a:pt x="129" y="394"/>
                  </a:lnTo>
                  <a:lnTo>
                    <a:pt x="130" y="394"/>
                  </a:lnTo>
                  <a:lnTo>
                    <a:pt x="132" y="393"/>
                  </a:lnTo>
                  <a:lnTo>
                    <a:pt x="133" y="393"/>
                  </a:lnTo>
                  <a:lnTo>
                    <a:pt x="134" y="393"/>
                  </a:lnTo>
                  <a:lnTo>
                    <a:pt x="135" y="393"/>
                  </a:lnTo>
                  <a:lnTo>
                    <a:pt x="136" y="393"/>
                  </a:lnTo>
                  <a:lnTo>
                    <a:pt x="137" y="393"/>
                  </a:lnTo>
                  <a:lnTo>
                    <a:pt x="138" y="392"/>
                  </a:lnTo>
                  <a:lnTo>
                    <a:pt x="138" y="391"/>
                  </a:lnTo>
                  <a:lnTo>
                    <a:pt x="139" y="391"/>
                  </a:lnTo>
                  <a:lnTo>
                    <a:pt x="139" y="392"/>
                  </a:lnTo>
                  <a:lnTo>
                    <a:pt x="141" y="390"/>
                  </a:lnTo>
                  <a:lnTo>
                    <a:pt x="143" y="388"/>
                  </a:lnTo>
                  <a:lnTo>
                    <a:pt x="144" y="387"/>
                  </a:lnTo>
                  <a:lnTo>
                    <a:pt x="145" y="387"/>
                  </a:lnTo>
                  <a:lnTo>
                    <a:pt x="146" y="386"/>
                  </a:lnTo>
                  <a:lnTo>
                    <a:pt x="147" y="386"/>
                  </a:lnTo>
                  <a:lnTo>
                    <a:pt x="148" y="385"/>
                  </a:lnTo>
                  <a:lnTo>
                    <a:pt x="148" y="384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0" y="381"/>
                  </a:lnTo>
                  <a:lnTo>
                    <a:pt x="150" y="380"/>
                  </a:lnTo>
                  <a:lnTo>
                    <a:pt x="150" y="379"/>
                  </a:lnTo>
                  <a:lnTo>
                    <a:pt x="150" y="378"/>
                  </a:lnTo>
                  <a:lnTo>
                    <a:pt x="152" y="375"/>
                  </a:lnTo>
                  <a:lnTo>
                    <a:pt x="152" y="374"/>
                  </a:lnTo>
                  <a:lnTo>
                    <a:pt x="152" y="373"/>
                  </a:lnTo>
                  <a:lnTo>
                    <a:pt x="152" y="371"/>
                  </a:lnTo>
                  <a:lnTo>
                    <a:pt x="151" y="370"/>
                  </a:lnTo>
                  <a:lnTo>
                    <a:pt x="149" y="369"/>
                  </a:lnTo>
                  <a:lnTo>
                    <a:pt x="149" y="367"/>
                  </a:lnTo>
                  <a:lnTo>
                    <a:pt x="149" y="366"/>
                  </a:lnTo>
                  <a:lnTo>
                    <a:pt x="149" y="365"/>
                  </a:lnTo>
                  <a:lnTo>
                    <a:pt x="150" y="363"/>
                  </a:lnTo>
                  <a:lnTo>
                    <a:pt x="154" y="360"/>
                  </a:lnTo>
                  <a:lnTo>
                    <a:pt x="155" y="359"/>
                  </a:lnTo>
                  <a:lnTo>
                    <a:pt x="156" y="357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4"/>
                  </a:lnTo>
                  <a:lnTo>
                    <a:pt x="158" y="353"/>
                  </a:lnTo>
                  <a:lnTo>
                    <a:pt x="159" y="352"/>
                  </a:lnTo>
                  <a:lnTo>
                    <a:pt x="160" y="351"/>
                  </a:lnTo>
                  <a:lnTo>
                    <a:pt x="160" y="352"/>
                  </a:lnTo>
                  <a:lnTo>
                    <a:pt x="161" y="351"/>
                  </a:lnTo>
                  <a:lnTo>
                    <a:pt x="162" y="351"/>
                  </a:lnTo>
                  <a:lnTo>
                    <a:pt x="164" y="351"/>
                  </a:lnTo>
                  <a:lnTo>
                    <a:pt x="169" y="349"/>
                  </a:lnTo>
                  <a:lnTo>
                    <a:pt x="179" y="349"/>
                  </a:lnTo>
                  <a:lnTo>
                    <a:pt x="181" y="348"/>
                  </a:lnTo>
                  <a:lnTo>
                    <a:pt x="185" y="347"/>
                  </a:lnTo>
                  <a:lnTo>
                    <a:pt x="186" y="347"/>
                  </a:lnTo>
                  <a:lnTo>
                    <a:pt x="189" y="347"/>
                  </a:lnTo>
                  <a:lnTo>
                    <a:pt x="190" y="347"/>
                  </a:lnTo>
                  <a:lnTo>
                    <a:pt x="192" y="346"/>
                  </a:lnTo>
                  <a:lnTo>
                    <a:pt x="193" y="346"/>
                  </a:lnTo>
                  <a:lnTo>
                    <a:pt x="199" y="347"/>
                  </a:lnTo>
                  <a:lnTo>
                    <a:pt x="200" y="347"/>
                  </a:lnTo>
                  <a:lnTo>
                    <a:pt x="200" y="345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4" y="343"/>
                  </a:lnTo>
                  <a:lnTo>
                    <a:pt x="205" y="341"/>
                  </a:lnTo>
                  <a:lnTo>
                    <a:pt x="207" y="340"/>
                  </a:lnTo>
                  <a:lnTo>
                    <a:pt x="209" y="339"/>
                  </a:lnTo>
                  <a:lnTo>
                    <a:pt x="209" y="338"/>
                  </a:lnTo>
                  <a:lnTo>
                    <a:pt x="210" y="337"/>
                  </a:lnTo>
                  <a:lnTo>
                    <a:pt x="210" y="336"/>
                  </a:lnTo>
                  <a:lnTo>
                    <a:pt x="209" y="335"/>
                  </a:lnTo>
                  <a:lnTo>
                    <a:pt x="212" y="330"/>
                  </a:lnTo>
                  <a:lnTo>
                    <a:pt x="212" y="327"/>
                  </a:lnTo>
                  <a:lnTo>
                    <a:pt x="212" y="325"/>
                  </a:lnTo>
                  <a:lnTo>
                    <a:pt x="212" y="324"/>
                  </a:lnTo>
                  <a:lnTo>
                    <a:pt x="213" y="323"/>
                  </a:lnTo>
                  <a:lnTo>
                    <a:pt x="213" y="323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4" y="320"/>
                  </a:lnTo>
                  <a:lnTo>
                    <a:pt x="214" y="317"/>
                  </a:lnTo>
                  <a:lnTo>
                    <a:pt x="215" y="315"/>
                  </a:lnTo>
                  <a:lnTo>
                    <a:pt x="219" y="311"/>
                  </a:lnTo>
                  <a:lnTo>
                    <a:pt x="219" y="310"/>
                  </a:lnTo>
                  <a:lnTo>
                    <a:pt x="219" y="309"/>
                  </a:lnTo>
                  <a:lnTo>
                    <a:pt x="221" y="308"/>
                  </a:lnTo>
                  <a:lnTo>
                    <a:pt x="223" y="307"/>
                  </a:lnTo>
                  <a:lnTo>
                    <a:pt x="226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50" y="299"/>
                  </a:lnTo>
                  <a:lnTo>
                    <a:pt x="253" y="299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4" y="298"/>
                  </a:lnTo>
                  <a:lnTo>
                    <a:pt x="264" y="297"/>
                  </a:lnTo>
                  <a:lnTo>
                    <a:pt x="267" y="297"/>
                  </a:lnTo>
                  <a:lnTo>
                    <a:pt x="268" y="296"/>
                  </a:lnTo>
                  <a:lnTo>
                    <a:pt x="269" y="295"/>
                  </a:lnTo>
                  <a:lnTo>
                    <a:pt x="269" y="294"/>
                  </a:lnTo>
                  <a:lnTo>
                    <a:pt x="267" y="292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7"/>
                  </a:lnTo>
                  <a:lnTo>
                    <a:pt x="266" y="286"/>
                  </a:lnTo>
                  <a:lnTo>
                    <a:pt x="265" y="285"/>
                  </a:lnTo>
                  <a:lnTo>
                    <a:pt x="264" y="283"/>
                  </a:lnTo>
                  <a:lnTo>
                    <a:pt x="264" y="282"/>
                  </a:lnTo>
                  <a:lnTo>
                    <a:pt x="264" y="281"/>
                  </a:lnTo>
                  <a:lnTo>
                    <a:pt x="265" y="278"/>
                  </a:lnTo>
                  <a:lnTo>
                    <a:pt x="265" y="277"/>
                  </a:lnTo>
                  <a:lnTo>
                    <a:pt x="265" y="276"/>
                  </a:lnTo>
                  <a:lnTo>
                    <a:pt x="265" y="275"/>
                  </a:lnTo>
                  <a:lnTo>
                    <a:pt x="265" y="274"/>
                  </a:lnTo>
                  <a:lnTo>
                    <a:pt x="262" y="270"/>
                  </a:lnTo>
                  <a:lnTo>
                    <a:pt x="262" y="269"/>
                  </a:lnTo>
                  <a:lnTo>
                    <a:pt x="262" y="268"/>
                  </a:lnTo>
                  <a:lnTo>
                    <a:pt x="262" y="267"/>
                  </a:lnTo>
                  <a:lnTo>
                    <a:pt x="263" y="266"/>
                  </a:lnTo>
                  <a:lnTo>
                    <a:pt x="263" y="265"/>
                  </a:lnTo>
                  <a:lnTo>
                    <a:pt x="263" y="264"/>
                  </a:lnTo>
                  <a:lnTo>
                    <a:pt x="262" y="263"/>
                  </a:lnTo>
                  <a:lnTo>
                    <a:pt x="262" y="263"/>
                  </a:lnTo>
                  <a:lnTo>
                    <a:pt x="261" y="262"/>
                  </a:lnTo>
                  <a:lnTo>
                    <a:pt x="261" y="260"/>
                  </a:lnTo>
                  <a:lnTo>
                    <a:pt x="261" y="259"/>
                  </a:lnTo>
                  <a:lnTo>
                    <a:pt x="265" y="255"/>
                  </a:lnTo>
                  <a:lnTo>
                    <a:pt x="265" y="254"/>
                  </a:lnTo>
                  <a:lnTo>
                    <a:pt x="266" y="251"/>
                  </a:lnTo>
                  <a:lnTo>
                    <a:pt x="267" y="248"/>
                  </a:lnTo>
                  <a:lnTo>
                    <a:pt x="268" y="247"/>
                  </a:lnTo>
                  <a:lnTo>
                    <a:pt x="268" y="246"/>
                  </a:lnTo>
                  <a:lnTo>
                    <a:pt x="268" y="243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68" y="238"/>
                  </a:lnTo>
                  <a:lnTo>
                    <a:pt x="268" y="237"/>
                  </a:lnTo>
                  <a:lnTo>
                    <a:pt x="269" y="236"/>
                  </a:lnTo>
                  <a:lnTo>
                    <a:pt x="269" y="235"/>
                  </a:lnTo>
                  <a:lnTo>
                    <a:pt x="269" y="234"/>
                  </a:lnTo>
                  <a:lnTo>
                    <a:pt x="269" y="233"/>
                  </a:lnTo>
                  <a:lnTo>
                    <a:pt x="270" y="233"/>
                  </a:lnTo>
                  <a:lnTo>
                    <a:pt x="271" y="233"/>
                  </a:lnTo>
                  <a:lnTo>
                    <a:pt x="274" y="232"/>
                  </a:lnTo>
                  <a:lnTo>
                    <a:pt x="275" y="232"/>
                  </a:lnTo>
                  <a:lnTo>
                    <a:pt x="275" y="230"/>
                  </a:lnTo>
                  <a:lnTo>
                    <a:pt x="274" y="229"/>
                  </a:lnTo>
                  <a:lnTo>
                    <a:pt x="274" y="228"/>
                  </a:lnTo>
                  <a:lnTo>
                    <a:pt x="274" y="227"/>
                  </a:lnTo>
                  <a:lnTo>
                    <a:pt x="275" y="227"/>
                  </a:lnTo>
                  <a:lnTo>
                    <a:pt x="276" y="225"/>
                  </a:lnTo>
                  <a:lnTo>
                    <a:pt x="277" y="225"/>
                  </a:lnTo>
                  <a:lnTo>
                    <a:pt x="278" y="224"/>
                  </a:lnTo>
                  <a:lnTo>
                    <a:pt x="278" y="224"/>
                  </a:lnTo>
                  <a:lnTo>
                    <a:pt x="279" y="224"/>
                  </a:lnTo>
                  <a:lnTo>
                    <a:pt x="279" y="223"/>
                  </a:lnTo>
                  <a:lnTo>
                    <a:pt x="279" y="223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8" y="217"/>
                  </a:lnTo>
                  <a:lnTo>
                    <a:pt x="288" y="218"/>
                  </a:lnTo>
                  <a:lnTo>
                    <a:pt x="288" y="220"/>
                  </a:lnTo>
                  <a:lnTo>
                    <a:pt x="288" y="221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7" y="225"/>
                  </a:lnTo>
                  <a:lnTo>
                    <a:pt x="287" y="226"/>
                  </a:lnTo>
                  <a:lnTo>
                    <a:pt x="286" y="226"/>
                  </a:lnTo>
                  <a:lnTo>
                    <a:pt x="286" y="225"/>
                  </a:lnTo>
                  <a:lnTo>
                    <a:pt x="286" y="224"/>
                  </a:lnTo>
                  <a:lnTo>
                    <a:pt x="285" y="226"/>
                  </a:lnTo>
                  <a:lnTo>
                    <a:pt x="285" y="227"/>
                  </a:lnTo>
                  <a:lnTo>
                    <a:pt x="286" y="228"/>
                  </a:lnTo>
                  <a:lnTo>
                    <a:pt x="287" y="228"/>
                  </a:lnTo>
                  <a:lnTo>
                    <a:pt x="288" y="229"/>
                  </a:lnTo>
                  <a:lnTo>
                    <a:pt x="289" y="229"/>
                  </a:lnTo>
                  <a:lnTo>
                    <a:pt x="290" y="229"/>
                  </a:lnTo>
                  <a:lnTo>
                    <a:pt x="292" y="229"/>
                  </a:lnTo>
                  <a:lnTo>
                    <a:pt x="293" y="229"/>
                  </a:lnTo>
                  <a:lnTo>
                    <a:pt x="294" y="229"/>
                  </a:lnTo>
                  <a:lnTo>
                    <a:pt x="295" y="230"/>
                  </a:lnTo>
                  <a:lnTo>
                    <a:pt x="297" y="230"/>
                  </a:lnTo>
                  <a:lnTo>
                    <a:pt x="298" y="229"/>
                  </a:lnTo>
                  <a:lnTo>
                    <a:pt x="298" y="228"/>
                  </a:lnTo>
                  <a:lnTo>
                    <a:pt x="298" y="227"/>
                  </a:lnTo>
                  <a:lnTo>
                    <a:pt x="299" y="227"/>
                  </a:lnTo>
                  <a:lnTo>
                    <a:pt x="300" y="227"/>
                  </a:lnTo>
                  <a:lnTo>
                    <a:pt x="300" y="226"/>
                  </a:lnTo>
                  <a:lnTo>
                    <a:pt x="300" y="224"/>
                  </a:lnTo>
                  <a:lnTo>
                    <a:pt x="300" y="223"/>
                  </a:lnTo>
                  <a:lnTo>
                    <a:pt x="301" y="222"/>
                  </a:lnTo>
                  <a:lnTo>
                    <a:pt x="302" y="219"/>
                  </a:lnTo>
                  <a:lnTo>
                    <a:pt x="302" y="218"/>
                  </a:lnTo>
                  <a:lnTo>
                    <a:pt x="303" y="216"/>
                  </a:lnTo>
                  <a:lnTo>
                    <a:pt x="303" y="215"/>
                  </a:lnTo>
                  <a:lnTo>
                    <a:pt x="304" y="214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6" y="213"/>
                  </a:lnTo>
                  <a:lnTo>
                    <a:pt x="306" y="212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7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6" y="208"/>
                  </a:lnTo>
                  <a:lnTo>
                    <a:pt x="307" y="208"/>
                  </a:lnTo>
                  <a:lnTo>
                    <a:pt x="307" y="207"/>
                  </a:lnTo>
                  <a:lnTo>
                    <a:pt x="308" y="206"/>
                  </a:lnTo>
                  <a:lnTo>
                    <a:pt x="309" y="205"/>
                  </a:lnTo>
                  <a:lnTo>
                    <a:pt x="309" y="204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13" y="199"/>
                  </a:lnTo>
                  <a:lnTo>
                    <a:pt x="314" y="195"/>
                  </a:lnTo>
                  <a:lnTo>
                    <a:pt x="315" y="194"/>
                  </a:lnTo>
                  <a:lnTo>
                    <a:pt x="316" y="194"/>
                  </a:lnTo>
                  <a:lnTo>
                    <a:pt x="316" y="193"/>
                  </a:lnTo>
                  <a:lnTo>
                    <a:pt x="318" y="191"/>
                  </a:lnTo>
                  <a:lnTo>
                    <a:pt x="325" y="184"/>
                  </a:lnTo>
                  <a:lnTo>
                    <a:pt x="329" y="181"/>
                  </a:lnTo>
                  <a:lnTo>
                    <a:pt x="330" y="180"/>
                  </a:lnTo>
                  <a:lnTo>
                    <a:pt x="338" y="176"/>
                  </a:lnTo>
                  <a:lnTo>
                    <a:pt x="338" y="175"/>
                  </a:lnTo>
                  <a:lnTo>
                    <a:pt x="338" y="174"/>
                  </a:lnTo>
                  <a:lnTo>
                    <a:pt x="342" y="168"/>
                  </a:lnTo>
                  <a:lnTo>
                    <a:pt x="343" y="165"/>
                  </a:lnTo>
                  <a:lnTo>
                    <a:pt x="345" y="161"/>
                  </a:lnTo>
                  <a:lnTo>
                    <a:pt x="348" y="156"/>
                  </a:lnTo>
                  <a:lnTo>
                    <a:pt x="348" y="154"/>
                  </a:lnTo>
                  <a:lnTo>
                    <a:pt x="349" y="153"/>
                  </a:lnTo>
                  <a:lnTo>
                    <a:pt x="351" y="153"/>
                  </a:lnTo>
                  <a:lnTo>
                    <a:pt x="351" y="152"/>
                  </a:lnTo>
                  <a:lnTo>
                    <a:pt x="352" y="149"/>
                  </a:lnTo>
                  <a:lnTo>
                    <a:pt x="353" y="146"/>
                  </a:lnTo>
                  <a:lnTo>
                    <a:pt x="353" y="146"/>
                  </a:lnTo>
                  <a:lnTo>
                    <a:pt x="353" y="145"/>
                  </a:lnTo>
                  <a:lnTo>
                    <a:pt x="354" y="144"/>
                  </a:lnTo>
                  <a:lnTo>
                    <a:pt x="356" y="143"/>
                  </a:lnTo>
                  <a:lnTo>
                    <a:pt x="358" y="139"/>
                  </a:lnTo>
                  <a:lnTo>
                    <a:pt x="359" y="137"/>
                  </a:lnTo>
                  <a:lnTo>
                    <a:pt x="359" y="134"/>
                  </a:lnTo>
                  <a:lnTo>
                    <a:pt x="360" y="126"/>
                  </a:lnTo>
                  <a:lnTo>
                    <a:pt x="360" y="124"/>
                  </a:lnTo>
                  <a:lnTo>
                    <a:pt x="359" y="124"/>
                  </a:lnTo>
                  <a:lnTo>
                    <a:pt x="358" y="123"/>
                  </a:lnTo>
                  <a:lnTo>
                    <a:pt x="358" y="123"/>
                  </a:lnTo>
                  <a:lnTo>
                    <a:pt x="357" y="123"/>
                  </a:lnTo>
                  <a:lnTo>
                    <a:pt x="356" y="123"/>
                  </a:lnTo>
                  <a:lnTo>
                    <a:pt x="356" y="123"/>
                  </a:lnTo>
                  <a:lnTo>
                    <a:pt x="357" y="123"/>
                  </a:lnTo>
                  <a:lnTo>
                    <a:pt x="357" y="124"/>
                  </a:lnTo>
                  <a:lnTo>
                    <a:pt x="356" y="124"/>
                  </a:lnTo>
                  <a:lnTo>
                    <a:pt x="355" y="124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3" y="123"/>
                  </a:lnTo>
                  <a:lnTo>
                    <a:pt x="351" y="121"/>
                  </a:lnTo>
                  <a:lnTo>
                    <a:pt x="350" y="120"/>
                  </a:lnTo>
                  <a:lnTo>
                    <a:pt x="348" y="122"/>
                  </a:lnTo>
                  <a:lnTo>
                    <a:pt x="347" y="122"/>
                  </a:lnTo>
                  <a:lnTo>
                    <a:pt x="346" y="122"/>
                  </a:lnTo>
                  <a:lnTo>
                    <a:pt x="346" y="121"/>
                  </a:lnTo>
                  <a:lnTo>
                    <a:pt x="347" y="121"/>
                  </a:lnTo>
                  <a:lnTo>
                    <a:pt x="347" y="120"/>
                  </a:lnTo>
                  <a:lnTo>
                    <a:pt x="346" y="119"/>
                  </a:lnTo>
                  <a:lnTo>
                    <a:pt x="344" y="118"/>
                  </a:lnTo>
                  <a:lnTo>
                    <a:pt x="343" y="117"/>
                  </a:lnTo>
                  <a:lnTo>
                    <a:pt x="341" y="115"/>
                  </a:lnTo>
                  <a:lnTo>
                    <a:pt x="340" y="114"/>
                  </a:lnTo>
                  <a:lnTo>
                    <a:pt x="338" y="111"/>
                  </a:lnTo>
                  <a:lnTo>
                    <a:pt x="337" y="110"/>
                  </a:lnTo>
                  <a:lnTo>
                    <a:pt x="336" y="109"/>
                  </a:lnTo>
                  <a:lnTo>
                    <a:pt x="335" y="108"/>
                  </a:lnTo>
                  <a:lnTo>
                    <a:pt x="335" y="107"/>
                  </a:lnTo>
                  <a:lnTo>
                    <a:pt x="333" y="103"/>
                  </a:lnTo>
                  <a:lnTo>
                    <a:pt x="332" y="103"/>
                  </a:lnTo>
                  <a:lnTo>
                    <a:pt x="331" y="101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7" y="97"/>
                  </a:lnTo>
                  <a:lnTo>
                    <a:pt x="326" y="96"/>
                  </a:lnTo>
                  <a:lnTo>
                    <a:pt x="326" y="95"/>
                  </a:lnTo>
                  <a:lnTo>
                    <a:pt x="326" y="94"/>
                  </a:lnTo>
                  <a:lnTo>
                    <a:pt x="322" y="92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19" y="85"/>
                  </a:lnTo>
                  <a:lnTo>
                    <a:pt x="318" y="83"/>
                  </a:lnTo>
                  <a:lnTo>
                    <a:pt x="318" y="82"/>
                  </a:lnTo>
                  <a:lnTo>
                    <a:pt x="317" y="81"/>
                  </a:lnTo>
                  <a:lnTo>
                    <a:pt x="313" y="80"/>
                  </a:lnTo>
                  <a:lnTo>
                    <a:pt x="313" y="78"/>
                  </a:lnTo>
                  <a:lnTo>
                    <a:pt x="312" y="76"/>
                  </a:lnTo>
                  <a:lnTo>
                    <a:pt x="312" y="75"/>
                  </a:lnTo>
                  <a:lnTo>
                    <a:pt x="312" y="74"/>
                  </a:lnTo>
                  <a:lnTo>
                    <a:pt x="312" y="73"/>
                  </a:lnTo>
                  <a:lnTo>
                    <a:pt x="310" y="72"/>
                  </a:lnTo>
                  <a:lnTo>
                    <a:pt x="310" y="73"/>
                  </a:lnTo>
                  <a:lnTo>
                    <a:pt x="309" y="72"/>
                  </a:lnTo>
                  <a:lnTo>
                    <a:pt x="309" y="73"/>
                  </a:lnTo>
                  <a:lnTo>
                    <a:pt x="308" y="73"/>
                  </a:lnTo>
                  <a:lnTo>
                    <a:pt x="308" y="73"/>
                  </a:lnTo>
                  <a:lnTo>
                    <a:pt x="308" y="72"/>
                  </a:lnTo>
                  <a:lnTo>
                    <a:pt x="307" y="71"/>
                  </a:lnTo>
                  <a:lnTo>
                    <a:pt x="306" y="71"/>
                  </a:lnTo>
                  <a:lnTo>
                    <a:pt x="305" y="71"/>
                  </a:lnTo>
                  <a:lnTo>
                    <a:pt x="305" y="70"/>
                  </a:lnTo>
                  <a:lnTo>
                    <a:pt x="305" y="68"/>
                  </a:lnTo>
                  <a:lnTo>
                    <a:pt x="304" y="67"/>
                  </a:lnTo>
                  <a:lnTo>
                    <a:pt x="303" y="66"/>
                  </a:lnTo>
                  <a:lnTo>
                    <a:pt x="302" y="66"/>
                  </a:lnTo>
                  <a:lnTo>
                    <a:pt x="300" y="66"/>
                  </a:lnTo>
                  <a:lnTo>
                    <a:pt x="299" y="66"/>
                  </a:lnTo>
                  <a:lnTo>
                    <a:pt x="298" y="66"/>
                  </a:lnTo>
                  <a:lnTo>
                    <a:pt x="298" y="67"/>
                  </a:lnTo>
                  <a:lnTo>
                    <a:pt x="298" y="67"/>
                  </a:lnTo>
                  <a:lnTo>
                    <a:pt x="297" y="68"/>
                  </a:lnTo>
                  <a:lnTo>
                    <a:pt x="295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86" y="65"/>
                  </a:lnTo>
                  <a:lnTo>
                    <a:pt x="285" y="64"/>
                  </a:lnTo>
                  <a:lnTo>
                    <a:pt x="284" y="64"/>
                  </a:lnTo>
                  <a:lnTo>
                    <a:pt x="282" y="63"/>
                  </a:lnTo>
                  <a:lnTo>
                    <a:pt x="280" y="63"/>
                  </a:lnTo>
                  <a:lnTo>
                    <a:pt x="278" y="63"/>
                  </a:lnTo>
                  <a:lnTo>
                    <a:pt x="272" y="63"/>
                  </a:lnTo>
                  <a:lnTo>
                    <a:pt x="270" y="63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7" y="60"/>
                  </a:lnTo>
                  <a:lnTo>
                    <a:pt x="266" y="59"/>
                  </a:lnTo>
                  <a:lnTo>
                    <a:pt x="262" y="60"/>
                  </a:lnTo>
                  <a:lnTo>
                    <a:pt x="261" y="60"/>
                  </a:lnTo>
                  <a:lnTo>
                    <a:pt x="260" y="59"/>
                  </a:lnTo>
                  <a:lnTo>
                    <a:pt x="258" y="58"/>
                  </a:lnTo>
                  <a:lnTo>
                    <a:pt x="254" y="57"/>
                  </a:lnTo>
                  <a:lnTo>
                    <a:pt x="245" y="55"/>
                  </a:lnTo>
                  <a:lnTo>
                    <a:pt x="239" y="53"/>
                  </a:lnTo>
                  <a:lnTo>
                    <a:pt x="238" y="52"/>
                  </a:lnTo>
                  <a:lnTo>
                    <a:pt x="233" y="48"/>
                  </a:lnTo>
                  <a:lnTo>
                    <a:pt x="228" y="43"/>
                  </a:lnTo>
                  <a:lnTo>
                    <a:pt x="222" y="37"/>
                  </a:lnTo>
                  <a:lnTo>
                    <a:pt x="222" y="36"/>
                  </a:lnTo>
                  <a:lnTo>
                    <a:pt x="221" y="36"/>
                  </a:lnTo>
                  <a:lnTo>
                    <a:pt x="220" y="34"/>
                  </a:lnTo>
                  <a:lnTo>
                    <a:pt x="217" y="28"/>
                  </a:lnTo>
                  <a:lnTo>
                    <a:pt x="214" y="25"/>
                  </a:lnTo>
                  <a:lnTo>
                    <a:pt x="212" y="24"/>
                  </a:lnTo>
                  <a:lnTo>
                    <a:pt x="207" y="14"/>
                  </a:lnTo>
                  <a:lnTo>
                    <a:pt x="207" y="12"/>
                  </a:lnTo>
                  <a:lnTo>
                    <a:pt x="206" y="11"/>
                  </a:lnTo>
                  <a:lnTo>
                    <a:pt x="206" y="10"/>
                  </a:lnTo>
                  <a:lnTo>
                    <a:pt x="202" y="4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2" name="Freeform 88">
              <a:extLst>
                <a:ext uri="{FF2B5EF4-FFF2-40B4-BE49-F238E27FC236}">
                  <a16:creationId xmlns:a16="http://schemas.microsoft.com/office/drawing/2014/main" id="{13E1BA4D-4F25-AB32-A61A-E6D5D201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00" y="3643313"/>
              <a:ext cx="3175" cy="476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1 w 2"/>
                <a:gd name="T11" fmla="*/ 1 h 3"/>
                <a:gd name="T12" fmla="*/ 0 w 2"/>
                <a:gd name="T13" fmla="*/ 2 h 3"/>
                <a:gd name="T14" fmla="*/ 0 w 2"/>
                <a:gd name="T15" fmla="*/ 3 h 3"/>
                <a:gd name="T16" fmla="*/ 1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3" name="Freeform 89">
              <a:extLst>
                <a:ext uri="{FF2B5EF4-FFF2-40B4-BE49-F238E27FC236}">
                  <a16:creationId xmlns:a16="http://schemas.microsoft.com/office/drawing/2014/main" id="{CEB38E50-DF1F-76D7-53D8-38EB3E37AC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913" y="3282950"/>
              <a:ext cx="7937" cy="9525"/>
            </a:xfrm>
            <a:custGeom>
              <a:avLst/>
              <a:gdLst>
                <a:gd name="T0" fmla="*/ 2 w 5"/>
                <a:gd name="T1" fmla="*/ 6 h 6"/>
                <a:gd name="T2" fmla="*/ 3 w 5"/>
                <a:gd name="T3" fmla="*/ 5 h 6"/>
                <a:gd name="T4" fmla="*/ 4 w 5"/>
                <a:gd name="T5" fmla="*/ 4 h 6"/>
                <a:gd name="T6" fmla="*/ 5 w 5"/>
                <a:gd name="T7" fmla="*/ 4 h 6"/>
                <a:gd name="T8" fmla="*/ 5 w 5"/>
                <a:gd name="T9" fmla="*/ 3 h 6"/>
                <a:gd name="T10" fmla="*/ 5 w 5"/>
                <a:gd name="T11" fmla="*/ 2 h 6"/>
                <a:gd name="T12" fmla="*/ 4 w 5"/>
                <a:gd name="T13" fmla="*/ 2 h 6"/>
                <a:gd name="T14" fmla="*/ 3 w 5"/>
                <a:gd name="T15" fmla="*/ 0 h 6"/>
                <a:gd name="T16" fmla="*/ 2 w 5"/>
                <a:gd name="T17" fmla="*/ 0 h 6"/>
                <a:gd name="T18" fmla="*/ 1 w 5"/>
                <a:gd name="T19" fmla="*/ 1 h 6"/>
                <a:gd name="T20" fmla="*/ 1 w 5"/>
                <a:gd name="T21" fmla="*/ 2 h 6"/>
                <a:gd name="T22" fmla="*/ 2 w 5"/>
                <a:gd name="T23" fmla="*/ 2 h 6"/>
                <a:gd name="T24" fmla="*/ 1 w 5"/>
                <a:gd name="T25" fmla="*/ 3 h 6"/>
                <a:gd name="T26" fmla="*/ 0 w 5"/>
                <a:gd name="T27" fmla="*/ 4 h 6"/>
                <a:gd name="T28" fmla="*/ 0 w 5"/>
                <a:gd name="T29" fmla="*/ 5 h 6"/>
                <a:gd name="T30" fmla="*/ 0 w 5"/>
                <a:gd name="T31" fmla="*/ 6 h 6"/>
                <a:gd name="T32" fmla="*/ 1 w 5"/>
                <a:gd name="T33" fmla="*/ 6 h 6"/>
                <a:gd name="T34" fmla="*/ 2 w 5"/>
                <a:gd name="T35" fmla="*/ 6 h 6"/>
                <a:gd name="T36" fmla="*/ 2 w 5"/>
                <a:gd name="T37" fmla="*/ 2 h 6"/>
                <a:gd name="T38" fmla="*/ 3 w 5"/>
                <a:gd name="T39" fmla="*/ 2 h 6"/>
                <a:gd name="T40" fmla="*/ 3 w 5"/>
                <a:gd name="T41" fmla="*/ 3 h 6"/>
                <a:gd name="T42" fmla="*/ 3 w 5"/>
                <a:gd name="T43" fmla="*/ 4 h 6"/>
                <a:gd name="T44" fmla="*/ 2 w 5"/>
                <a:gd name="T45" fmla="*/ 4 h 6"/>
                <a:gd name="T46" fmla="*/ 2 w 5"/>
                <a:gd name="T4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  <a:moveTo>
                    <a:pt x="2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4" name="Freeform 90">
              <a:extLst>
                <a:ext uri="{FF2B5EF4-FFF2-40B4-BE49-F238E27FC236}">
                  <a16:creationId xmlns:a16="http://schemas.microsoft.com/office/drawing/2014/main" id="{E3EAAD31-909D-BFA7-6436-D1951FC5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8" y="3195638"/>
              <a:ext cx="30162" cy="65087"/>
            </a:xfrm>
            <a:custGeom>
              <a:avLst/>
              <a:gdLst>
                <a:gd name="T0" fmla="*/ 4 w 19"/>
                <a:gd name="T1" fmla="*/ 19 h 41"/>
                <a:gd name="T2" fmla="*/ 4 w 19"/>
                <a:gd name="T3" fmla="*/ 22 h 41"/>
                <a:gd name="T4" fmla="*/ 3 w 19"/>
                <a:gd name="T5" fmla="*/ 29 h 41"/>
                <a:gd name="T6" fmla="*/ 4 w 19"/>
                <a:gd name="T7" fmla="*/ 32 h 41"/>
                <a:gd name="T8" fmla="*/ 3 w 19"/>
                <a:gd name="T9" fmla="*/ 34 h 41"/>
                <a:gd name="T10" fmla="*/ 3 w 19"/>
                <a:gd name="T11" fmla="*/ 37 h 41"/>
                <a:gd name="T12" fmla="*/ 5 w 19"/>
                <a:gd name="T13" fmla="*/ 39 h 41"/>
                <a:gd name="T14" fmla="*/ 8 w 19"/>
                <a:gd name="T15" fmla="*/ 40 h 41"/>
                <a:gd name="T16" fmla="*/ 8 w 19"/>
                <a:gd name="T17" fmla="*/ 37 h 41"/>
                <a:gd name="T18" fmla="*/ 10 w 19"/>
                <a:gd name="T19" fmla="*/ 33 h 41"/>
                <a:gd name="T20" fmla="*/ 11 w 19"/>
                <a:gd name="T21" fmla="*/ 33 h 41"/>
                <a:gd name="T22" fmla="*/ 12 w 19"/>
                <a:gd name="T23" fmla="*/ 29 h 41"/>
                <a:gd name="T24" fmla="*/ 14 w 19"/>
                <a:gd name="T25" fmla="*/ 26 h 41"/>
                <a:gd name="T26" fmla="*/ 15 w 19"/>
                <a:gd name="T27" fmla="*/ 24 h 41"/>
                <a:gd name="T28" fmla="*/ 16 w 19"/>
                <a:gd name="T29" fmla="*/ 23 h 41"/>
                <a:gd name="T30" fmla="*/ 14 w 19"/>
                <a:gd name="T31" fmla="*/ 22 h 41"/>
                <a:gd name="T32" fmla="*/ 15 w 19"/>
                <a:gd name="T33" fmla="*/ 19 h 41"/>
                <a:gd name="T34" fmla="*/ 14 w 19"/>
                <a:gd name="T35" fmla="*/ 18 h 41"/>
                <a:gd name="T36" fmla="*/ 18 w 19"/>
                <a:gd name="T37" fmla="*/ 17 h 41"/>
                <a:gd name="T38" fmla="*/ 12 w 19"/>
                <a:gd name="T39" fmla="*/ 16 h 41"/>
                <a:gd name="T40" fmla="*/ 13 w 19"/>
                <a:gd name="T41" fmla="*/ 14 h 41"/>
                <a:gd name="T42" fmla="*/ 11 w 19"/>
                <a:gd name="T43" fmla="*/ 15 h 41"/>
                <a:gd name="T44" fmla="*/ 11 w 19"/>
                <a:gd name="T45" fmla="*/ 12 h 41"/>
                <a:gd name="T46" fmla="*/ 13 w 19"/>
                <a:gd name="T47" fmla="*/ 10 h 41"/>
                <a:gd name="T48" fmla="*/ 14 w 19"/>
                <a:gd name="T49" fmla="*/ 11 h 41"/>
                <a:gd name="T50" fmla="*/ 16 w 19"/>
                <a:gd name="T51" fmla="*/ 13 h 41"/>
                <a:gd name="T52" fmla="*/ 18 w 19"/>
                <a:gd name="T53" fmla="*/ 12 h 41"/>
                <a:gd name="T54" fmla="*/ 16 w 19"/>
                <a:gd name="T55" fmla="*/ 10 h 41"/>
                <a:gd name="T56" fmla="*/ 17 w 19"/>
                <a:gd name="T57" fmla="*/ 10 h 41"/>
                <a:gd name="T58" fmla="*/ 18 w 19"/>
                <a:gd name="T59" fmla="*/ 7 h 41"/>
                <a:gd name="T60" fmla="*/ 16 w 19"/>
                <a:gd name="T61" fmla="*/ 8 h 41"/>
                <a:gd name="T62" fmla="*/ 15 w 19"/>
                <a:gd name="T63" fmla="*/ 7 h 41"/>
                <a:gd name="T64" fmla="*/ 16 w 19"/>
                <a:gd name="T65" fmla="*/ 3 h 41"/>
                <a:gd name="T66" fmla="*/ 14 w 19"/>
                <a:gd name="T67" fmla="*/ 2 h 41"/>
                <a:gd name="T68" fmla="*/ 12 w 19"/>
                <a:gd name="T69" fmla="*/ 0 h 41"/>
                <a:gd name="T70" fmla="*/ 11 w 19"/>
                <a:gd name="T71" fmla="*/ 4 h 41"/>
                <a:gd name="T72" fmla="*/ 11 w 19"/>
                <a:gd name="T73" fmla="*/ 5 h 41"/>
                <a:gd name="T74" fmla="*/ 12 w 19"/>
                <a:gd name="T75" fmla="*/ 7 h 41"/>
                <a:gd name="T76" fmla="*/ 11 w 19"/>
                <a:gd name="T77" fmla="*/ 6 h 41"/>
                <a:gd name="T78" fmla="*/ 10 w 19"/>
                <a:gd name="T79" fmla="*/ 9 h 41"/>
                <a:gd name="T80" fmla="*/ 11 w 19"/>
                <a:gd name="T81" fmla="*/ 8 h 41"/>
                <a:gd name="T82" fmla="*/ 14 w 19"/>
                <a:gd name="T83" fmla="*/ 8 h 41"/>
                <a:gd name="T84" fmla="*/ 14 w 19"/>
                <a:gd name="T85" fmla="*/ 10 h 41"/>
                <a:gd name="T86" fmla="*/ 10 w 19"/>
                <a:gd name="T87" fmla="*/ 10 h 41"/>
                <a:gd name="T88" fmla="*/ 9 w 19"/>
                <a:gd name="T89" fmla="*/ 9 h 41"/>
                <a:gd name="T90" fmla="*/ 7 w 19"/>
                <a:gd name="T91" fmla="*/ 10 h 41"/>
                <a:gd name="T92" fmla="*/ 6 w 19"/>
                <a:gd name="T93" fmla="*/ 8 h 41"/>
                <a:gd name="T94" fmla="*/ 5 w 19"/>
                <a:gd name="T95" fmla="*/ 8 h 41"/>
                <a:gd name="T96" fmla="*/ 0 w 19"/>
                <a:gd name="T97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41">
                  <a:moveTo>
                    <a:pt x="3" y="17"/>
                  </a:move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2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5" name="Freeform 91">
              <a:extLst>
                <a:ext uri="{FF2B5EF4-FFF2-40B4-BE49-F238E27FC236}">
                  <a16:creationId xmlns:a16="http://schemas.microsoft.com/office/drawing/2014/main" id="{34818F18-8320-E2E6-58F5-6096583B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3649663"/>
              <a:ext cx="22225" cy="41275"/>
            </a:xfrm>
            <a:custGeom>
              <a:avLst/>
              <a:gdLst>
                <a:gd name="T0" fmla="*/ 13 w 14"/>
                <a:gd name="T1" fmla="*/ 3 h 26"/>
                <a:gd name="T2" fmla="*/ 13 w 14"/>
                <a:gd name="T3" fmla="*/ 2 h 26"/>
                <a:gd name="T4" fmla="*/ 13 w 14"/>
                <a:gd name="T5" fmla="*/ 1 h 26"/>
                <a:gd name="T6" fmla="*/ 13 w 14"/>
                <a:gd name="T7" fmla="*/ 0 h 26"/>
                <a:gd name="T8" fmla="*/ 13 w 14"/>
                <a:gd name="T9" fmla="*/ 0 h 26"/>
                <a:gd name="T10" fmla="*/ 12 w 14"/>
                <a:gd name="T11" fmla="*/ 0 h 26"/>
                <a:gd name="T12" fmla="*/ 12 w 14"/>
                <a:gd name="T13" fmla="*/ 0 h 26"/>
                <a:gd name="T14" fmla="*/ 11 w 14"/>
                <a:gd name="T15" fmla="*/ 2 h 26"/>
                <a:gd name="T16" fmla="*/ 10 w 14"/>
                <a:gd name="T17" fmla="*/ 4 h 26"/>
                <a:gd name="T18" fmla="*/ 8 w 14"/>
                <a:gd name="T19" fmla="*/ 7 h 26"/>
                <a:gd name="T20" fmla="*/ 7 w 14"/>
                <a:gd name="T21" fmla="*/ 8 h 26"/>
                <a:gd name="T22" fmla="*/ 7 w 14"/>
                <a:gd name="T23" fmla="*/ 9 h 26"/>
                <a:gd name="T24" fmla="*/ 7 w 14"/>
                <a:gd name="T25" fmla="*/ 10 h 26"/>
                <a:gd name="T26" fmla="*/ 6 w 14"/>
                <a:gd name="T27" fmla="*/ 11 h 26"/>
                <a:gd name="T28" fmla="*/ 6 w 14"/>
                <a:gd name="T29" fmla="*/ 12 h 26"/>
                <a:gd name="T30" fmla="*/ 5 w 14"/>
                <a:gd name="T31" fmla="*/ 12 h 26"/>
                <a:gd name="T32" fmla="*/ 4 w 14"/>
                <a:gd name="T33" fmla="*/ 13 h 26"/>
                <a:gd name="T34" fmla="*/ 3 w 14"/>
                <a:gd name="T35" fmla="*/ 13 h 26"/>
                <a:gd name="T36" fmla="*/ 3 w 14"/>
                <a:gd name="T37" fmla="*/ 13 h 26"/>
                <a:gd name="T38" fmla="*/ 3 w 14"/>
                <a:gd name="T39" fmla="*/ 14 h 26"/>
                <a:gd name="T40" fmla="*/ 3 w 14"/>
                <a:gd name="T41" fmla="*/ 15 h 26"/>
                <a:gd name="T42" fmla="*/ 2 w 14"/>
                <a:gd name="T43" fmla="*/ 15 h 26"/>
                <a:gd name="T44" fmla="*/ 1 w 14"/>
                <a:gd name="T45" fmla="*/ 15 h 26"/>
                <a:gd name="T46" fmla="*/ 1 w 14"/>
                <a:gd name="T47" fmla="*/ 16 h 26"/>
                <a:gd name="T48" fmla="*/ 0 w 14"/>
                <a:gd name="T49" fmla="*/ 16 h 26"/>
                <a:gd name="T50" fmla="*/ 0 w 14"/>
                <a:gd name="T51" fmla="*/ 17 h 26"/>
                <a:gd name="T52" fmla="*/ 0 w 14"/>
                <a:gd name="T53" fmla="*/ 20 h 26"/>
                <a:gd name="T54" fmla="*/ 0 w 14"/>
                <a:gd name="T55" fmla="*/ 21 h 26"/>
                <a:gd name="T56" fmla="*/ 0 w 14"/>
                <a:gd name="T57" fmla="*/ 23 h 26"/>
                <a:gd name="T58" fmla="*/ 0 w 14"/>
                <a:gd name="T59" fmla="*/ 25 h 26"/>
                <a:gd name="T60" fmla="*/ 1 w 14"/>
                <a:gd name="T61" fmla="*/ 26 h 26"/>
                <a:gd name="T62" fmla="*/ 2 w 14"/>
                <a:gd name="T63" fmla="*/ 25 h 26"/>
                <a:gd name="T64" fmla="*/ 2 w 14"/>
                <a:gd name="T65" fmla="*/ 24 h 26"/>
                <a:gd name="T66" fmla="*/ 3 w 14"/>
                <a:gd name="T67" fmla="*/ 24 h 26"/>
                <a:gd name="T68" fmla="*/ 3 w 14"/>
                <a:gd name="T69" fmla="*/ 23 h 26"/>
                <a:gd name="T70" fmla="*/ 3 w 14"/>
                <a:gd name="T71" fmla="*/ 23 h 26"/>
                <a:gd name="T72" fmla="*/ 4 w 14"/>
                <a:gd name="T73" fmla="*/ 23 h 26"/>
                <a:gd name="T74" fmla="*/ 5 w 14"/>
                <a:gd name="T75" fmla="*/ 21 h 26"/>
                <a:gd name="T76" fmla="*/ 7 w 14"/>
                <a:gd name="T77" fmla="*/ 20 h 26"/>
                <a:gd name="T78" fmla="*/ 7 w 14"/>
                <a:gd name="T79" fmla="*/ 20 h 26"/>
                <a:gd name="T80" fmla="*/ 7 w 14"/>
                <a:gd name="T81" fmla="*/ 19 h 26"/>
                <a:gd name="T82" fmla="*/ 8 w 14"/>
                <a:gd name="T83" fmla="*/ 16 h 26"/>
                <a:gd name="T84" fmla="*/ 8 w 14"/>
                <a:gd name="T85" fmla="*/ 15 h 26"/>
                <a:gd name="T86" fmla="*/ 10 w 14"/>
                <a:gd name="T87" fmla="*/ 13 h 26"/>
                <a:gd name="T88" fmla="*/ 11 w 14"/>
                <a:gd name="T89" fmla="*/ 12 h 26"/>
                <a:gd name="T90" fmla="*/ 13 w 14"/>
                <a:gd name="T91" fmla="*/ 11 h 26"/>
                <a:gd name="T92" fmla="*/ 14 w 14"/>
                <a:gd name="T93" fmla="*/ 10 h 26"/>
                <a:gd name="T94" fmla="*/ 14 w 14"/>
                <a:gd name="T95" fmla="*/ 9 h 26"/>
                <a:gd name="T96" fmla="*/ 14 w 14"/>
                <a:gd name="T97" fmla="*/ 8 h 26"/>
                <a:gd name="T98" fmla="*/ 13 w 14"/>
                <a:gd name="T99" fmla="*/ 5 h 26"/>
                <a:gd name="T100" fmla="*/ 13 w 14"/>
                <a:gd name="T101" fmla="*/ 4 h 26"/>
                <a:gd name="T102" fmla="*/ 13 w 14"/>
                <a:gd name="T10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6">
                  <a:moveTo>
                    <a:pt x="13" y="3"/>
                  </a:move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8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6" name="Freeform 92">
              <a:extLst>
                <a:ext uri="{FF2B5EF4-FFF2-40B4-BE49-F238E27FC236}">
                  <a16:creationId xmlns:a16="http://schemas.microsoft.com/office/drawing/2014/main" id="{A023E755-C0BD-C500-F95C-1AF93862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1990725"/>
              <a:ext cx="20637" cy="26987"/>
            </a:xfrm>
            <a:custGeom>
              <a:avLst/>
              <a:gdLst>
                <a:gd name="T0" fmla="*/ 11 w 13"/>
                <a:gd name="T1" fmla="*/ 7 h 17"/>
                <a:gd name="T2" fmla="*/ 10 w 13"/>
                <a:gd name="T3" fmla="*/ 7 h 17"/>
                <a:gd name="T4" fmla="*/ 10 w 13"/>
                <a:gd name="T5" fmla="*/ 7 h 17"/>
                <a:gd name="T6" fmla="*/ 9 w 13"/>
                <a:gd name="T7" fmla="*/ 7 h 17"/>
                <a:gd name="T8" fmla="*/ 6 w 13"/>
                <a:gd name="T9" fmla="*/ 6 h 17"/>
                <a:gd name="T10" fmla="*/ 4 w 13"/>
                <a:gd name="T11" fmla="*/ 6 h 17"/>
                <a:gd name="T12" fmla="*/ 3 w 13"/>
                <a:gd name="T13" fmla="*/ 4 h 17"/>
                <a:gd name="T14" fmla="*/ 3 w 13"/>
                <a:gd name="T15" fmla="*/ 3 h 17"/>
                <a:gd name="T16" fmla="*/ 3 w 13"/>
                <a:gd name="T17" fmla="*/ 1 h 17"/>
                <a:gd name="T18" fmla="*/ 2 w 13"/>
                <a:gd name="T19" fmla="*/ 0 h 17"/>
                <a:gd name="T20" fmla="*/ 1 w 13"/>
                <a:gd name="T21" fmla="*/ 1 h 17"/>
                <a:gd name="T22" fmla="*/ 0 w 13"/>
                <a:gd name="T23" fmla="*/ 3 h 17"/>
                <a:gd name="T24" fmla="*/ 0 w 13"/>
                <a:gd name="T25" fmla="*/ 4 h 17"/>
                <a:gd name="T26" fmla="*/ 0 w 13"/>
                <a:gd name="T27" fmla="*/ 6 h 17"/>
                <a:gd name="T28" fmla="*/ 0 w 13"/>
                <a:gd name="T29" fmla="*/ 7 h 17"/>
                <a:gd name="T30" fmla="*/ 1 w 13"/>
                <a:gd name="T31" fmla="*/ 8 h 17"/>
                <a:gd name="T32" fmla="*/ 1 w 13"/>
                <a:gd name="T33" fmla="*/ 9 h 17"/>
                <a:gd name="T34" fmla="*/ 2 w 13"/>
                <a:gd name="T35" fmla="*/ 10 h 17"/>
                <a:gd name="T36" fmla="*/ 3 w 13"/>
                <a:gd name="T37" fmla="*/ 10 h 17"/>
                <a:gd name="T38" fmla="*/ 3 w 13"/>
                <a:gd name="T39" fmla="*/ 10 h 17"/>
                <a:gd name="T40" fmla="*/ 3 w 13"/>
                <a:gd name="T41" fmla="*/ 12 h 17"/>
                <a:gd name="T42" fmla="*/ 2 w 13"/>
                <a:gd name="T43" fmla="*/ 15 h 17"/>
                <a:gd name="T44" fmla="*/ 2 w 13"/>
                <a:gd name="T45" fmla="*/ 17 h 17"/>
                <a:gd name="T46" fmla="*/ 3 w 13"/>
                <a:gd name="T47" fmla="*/ 17 h 17"/>
                <a:gd name="T48" fmla="*/ 3 w 13"/>
                <a:gd name="T49" fmla="*/ 16 h 17"/>
                <a:gd name="T50" fmla="*/ 4 w 13"/>
                <a:gd name="T51" fmla="*/ 16 h 17"/>
                <a:gd name="T52" fmla="*/ 5 w 13"/>
                <a:gd name="T53" fmla="*/ 16 h 17"/>
                <a:gd name="T54" fmla="*/ 5 w 13"/>
                <a:gd name="T55" fmla="*/ 17 h 17"/>
                <a:gd name="T56" fmla="*/ 6 w 13"/>
                <a:gd name="T57" fmla="*/ 17 h 17"/>
                <a:gd name="T58" fmla="*/ 9 w 13"/>
                <a:gd name="T59" fmla="*/ 17 h 17"/>
                <a:gd name="T60" fmla="*/ 10 w 13"/>
                <a:gd name="T61" fmla="*/ 17 h 17"/>
                <a:gd name="T62" fmla="*/ 11 w 13"/>
                <a:gd name="T63" fmla="*/ 17 h 17"/>
                <a:gd name="T64" fmla="*/ 12 w 13"/>
                <a:gd name="T65" fmla="*/ 16 h 17"/>
                <a:gd name="T66" fmla="*/ 12 w 13"/>
                <a:gd name="T67" fmla="*/ 15 h 17"/>
                <a:gd name="T68" fmla="*/ 9 w 13"/>
                <a:gd name="T69" fmla="*/ 12 h 17"/>
                <a:gd name="T70" fmla="*/ 9 w 13"/>
                <a:gd name="T71" fmla="*/ 10 h 17"/>
                <a:gd name="T72" fmla="*/ 10 w 13"/>
                <a:gd name="T73" fmla="*/ 10 h 17"/>
                <a:gd name="T74" fmla="*/ 13 w 13"/>
                <a:gd name="T75" fmla="*/ 8 h 17"/>
                <a:gd name="T76" fmla="*/ 13 w 13"/>
                <a:gd name="T77" fmla="*/ 7 h 17"/>
                <a:gd name="T78" fmla="*/ 13 w 13"/>
                <a:gd name="T79" fmla="*/ 7 h 17"/>
                <a:gd name="T80" fmla="*/ 12 w 13"/>
                <a:gd name="T81" fmla="*/ 7 h 17"/>
                <a:gd name="T82" fmla="*/ 11 w 13"/>
                <a:gd name="T8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7" name="Freeform 93">
              <a:extLst>
                <a:ext uri="{FF2B5EF4-FFF2-40B4-BE49-F238E27FC236}">
                  <a16:creationId xmlns:a16="http://schemas.microsoft.com/office/drawing/2014/main" id="{6EE8923D-0568-3DFA-6102-466C8A2FB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0" y="2008188"/>
              <a:ext cx="9525" cy="7937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0 w 6"/>
                <a:gd name="T9" fmla="*/ 3 h 5"/>
                <a:gd name="T10" fmla="*/ 1 w 6"/>
                <a:gd name="T11" fmla="*/ 4 h 5"/>
                <a:gd name="T12" fmla="*/ 1 w 6"/>
                <a:gd name="T13" fmla="*/ 4 h 5"/>
                <a:gd name="T14" fmla="*/ 2 w 6"/>
                <a:gd name="T15" fmla="*/ 4 h 5"/>
                <a:gd name="T16" fmla="*/ 3 w 6"/>
                <a:gd name="T17" fmla="*/ 5 h 5"/>
                <a:gd name="T18" fmla="*/ 4 w 6"/>
                <a:gd name="T19" fmla="*/ 5 h 5"/>
                <a:gd name="T20" fmla="*/ 4 w 6"/>
                <a:gd name="T21" fmla="*/ 4 h 5"/>
                <a:gd name="T22" fmla="*/ 6 w 6"/>
                <a:gd name="T23" fmla="*/ 0 h 5"/>
                <a:gd name="T24" fmla="*/ 5 w 6"/>
                <a:gd name="T25" fmla="*/ 0 h 5"/>
                <a:gd name="T26" fmla="*/ 4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8" name="Freeform 94">
              <a:extLst>
                <a:ext uri="{FF2B5EF4-FFF2-40B4-BE49-F238E27FC236}">
                  <a16:creationId xmlns:a16="http://schemas.microsoft.com/office/drawing/2014/main" id="{B6F80163-E7DE-C49D-6299-5F5D8423B9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1454150"/>
              <a:ext cx="1250950" cy="814387"/>
            </a:xfrm>
            <a:custGeom>
              <a:avLst/>
              <a:gdLst>
                <a:gd name="T0" fmla="*/ 47 w 788"/>
                <a:gd name="T1" fmla="*/ 254 h 513"/>
                <a:gd name="T2" fmla="*/ 85 w 788"/>
                <a:gd name="T3" fmla="*/ 216 h 513"/>
                <a:gd name="T4" fmla="*/ 98 w 788"/>
                <a:gd name="T5" fmla="*/ 198 h 513"/>
                <a:gd name="T6" fmla="*/ 106 w 788"/>
                <a:gd name="T7" fmla="*/ 194 h 513"/>
                <a:gd name="T8" fmla="*/ 139 w 788"/>
                <a:gd name="T9" fmla="*/ 195 h 513"/>
                <a:gd name="T10" fmla="*/ 182 w 788"/>
                <a:gd name="T11" fmla="*/ 211 h 513"/>
                <a:gd name="T12" fmla="*/ 192 w 788"/>
                <a:gd name="T13" fmla="*/ 236 h 513"/>
                <a:gd name="T14" fmla="*/ 187 w 788"/>
                <a:gd name="T15" fmla="*/ 256 h 513"/>
                <a:gd name="T16" fmla="*/ 235 w 788"/>
                <a:gd name="T17" fmla="*/ 274 h 513"/>
                <a:gd name="T18" fmla="*/ 275 w 788"/>
                <a:gd name="T19" fmla="*/ 296 h 513"/>
                <a:gd name="T20" fmla="*/ 295 w 788"/>
                <a:gd name="T21" fmla="*/ 333 h 513"/>
                <a:gd name="T22" fmla="*/ 374 w 788"/>
                <a:gd name="T23" fmla="*/ 410 h 513"/>
                <a:gd name="T24" fmla="*/ 453 w 788"/>
                <a:gd name="T25" fmla="*/ 450 h 513"/>
                <a:gd name="T26" fmla="*/ 484 w 788"/>
                <a:gd name="T27" fmla="*/ 485 h 513"/>
                <a:gd name="T28" fmla="*/ 506 w 788"/>
                <a:gd name="T29" fmla="*/ 502 h 513"/>
                <a:gd name="T30" fmla="*/ 528 w 788"/>
                <a:gd name="T31" fmla="*/ 507 h 513"/>
                <a:gd name="T32" fmla="*/ 542 w 788"/>
                <a:gd name="T33" fmla="*/ 500 h 513"/>
                <a:gd name="T34" fmla="*/ 563 w 788"/>
                <a:gd name="T35" fmla="*/ 448 h 513"/>
                <a:gd name="T36" fmla="*/ 556 w 788"/>
                <a:gd name="T37" fmla="*/ 419 h 513"/>
                <a:gd name="T38" fmla="*/ 543 w 788"/>
                <a:gd name="T39" fmla="*/ 409 h 513"/>
                <a:gd name="T40" fmla="*/ 524 w 788"/>
                <a:gd name="T41" fmla="*/ 384 h 513"/>
                <a:gd name="T42" fmla="*/ 579 w 788"/>
                <a:gd name="T43" fmla="*/ 371 h 513"/>
                <a:gd name="T44" fmla="*/ 588 w 788"/>
                <a:gd name="T45" fmla="*/ 352 h 513"/>
                <a:gd name="T46" fmla="*/ 583 w 788"/>
                <a:gd name="T47" fmla="*/ 341 h 513"/>
                <a:gd name="T48" fmla="*/ 607 w 788"/>
                <a:gd name="T49" fmla="*/ 330 h 513"/>
                <a:gd name="T50" fmla="*/ 615 w 788"/>
                <a:gd name="T51" fmla="*/ 300 h 513"/>
                <a:gd name="T52" fmla="*/ 648 w 788"/>
                <a:gd name="T53" fmla="*/ 299 h 513"/>
                <a:gd name="T54" fmla="*/ 678 w 788"/>
                <a:gd name="T55" fmla="*/ 306 h 513"/>
                <a:gd name="T56" fmla="*/ 662 w 788"/>
                <a:gd name="T57" fmla="*/ 324 h 513"/>
                <a:gd name="T58" fmla="*/ 700 w 788"/>
                <a:gd name="T59" fmla="*/ 330 h 513"/>
                <a:gd name="T60" fmla="*/ 719 w 788"/>
                <a:gd name="T61" fmla="*/ 333 h 513"/>
                <a:gd name="T62" fmla="*/ 733 w 788"/>
                <a:gd name="T63" fmla="*/ 330 h 513"/>
                <a:gd name="T64" fmla="*/ 753 w 788"/>
                <a:gd name="T65" fmla="*/ 325 h 513"/>
                <a:gd name="T66" fmla="*/ 766 w 788"/>
                <a:gd name="T67" fmla="*/ 313 h 513"/>
                <a:gd name="T68" fmla="*/ 776 w 788"/>
                <a:gd name="T69" fmla="*/ 297 h 513"/>
                <a:gd name="T70" fmla="*/ 744 w 788"/>
                <a:gd name="T71" fmla="*/ 287 h 513"/>
                <a:gd name="T72" fmla="*/ 729 w 788"/>
                <a:gd name="T73" fmla="*/ 266 h 513"/>
                <a:gd name="T74" fmla="*/ 718 w 788"/>
                <a:gd name="T75" fmla="*/ 265 h 513"/>
                <a:gd name="T76" fmla="*/ 698 w 788"/>
                <a:gd name="T77" fmla="*/ 280 h 513"/>
                <a:gd name="T78" fmla="*/ 679 w 788"/>
                <a:gd name="T79" fmla="*/ 266 h 513"/>
                <a:gd name="T80" fmla="*/ 666 w 788"/>
                <a:gd name="T81" fmla="*/ 243 h 513"/>
                <a:gd name="T82" fmla="*/ 689 w 788"/>
                <a:gd name="T83" fmla="*/ 210 h 513"/>
                <a:gd name="T84" fmla="*/ 671 w 788"/>
                <a:gd name="T85" fmla="*/ 225 h 513"/>
                <a:gd name="T86" fmla="*/ 655 w 788"/>
                <a:gd name="T87" fmla="*/ 228 h 513"/>
                <a:gd name="T88" fmla="*/ 629 w 788"/>
                <a:gd name="T89" fmla="*/ 246 h 513"/>
                <a:gd name="T90" fmla="*/ 611 w 788"/>
                <a:gd name="T91" fmla="*/ 260 h 513"/>
                <a:gd name="T92" fmla="*/ 600 w 788"/>
                <a:gd name="T93" fmla="*/ 274 h 513"/>
                <a:gd name="T94" fmla="*/ 580 w 788"/>
                <a:gd name="T95" fmla="*/ 291 h 513"/>
                <a:gd name="T96" fmla="*/ 580 w 788"/>
                <a:gd name="T97" fmla="*/ 309 h 513"/>
                <a:gd name="T98" fmla="*/ 554 w 788"/>
                <a:gd name="T99" fmla="*/ 300 h 513"/>
                <a:gd name="T100" fmla="*/ 558 w 788"/>
                <a:gd name="T101" fmla="*/ 286 h 513"/>
                <a:gd name="T102" fmla="*/ 548 w 788"/>
                <a:gd name="T103" fmla="*/ 276 h 513"/>
                <a:gd name="T104" fmla="*/ 490 w 788"/>
                <a:gd name="T105" fmla="*/ 266 h 513"/>
                <a:gd name="T106" fmla="*/ 463 w 788"/>
                <a:gd name="T107" fmla="*/ 197 h 513"/>
                <a:gd name="T108" fmla="*/ 408 w 788"/>
                <a:gd name="T109" fmla="*/ 118 h 513"/>
                <a:gd name="T110" fmla="*/ 306 w 788"/>
                <a:gd name="T111" fmla="*/ 129 h 513"/>
                <a:gd name="T112" fmla="*/ 252 w 788"/>
                <a:gd name="T113" fmla="*/ 105 h 513"/>
                <a:gd name="T114" fmla="*/ 144 w 788"/>
                <a:gd name="T115" fmla="*/ 17 h 513"/>
                <a:gd name="T116" fmla="*/ 69 w 788"/>
                <a:gd name="T117" fmla="*/ 15 h 513"/>
                <a:gd name="T118" fmla="*/ 0 w 788"/>
                <a:gd name="T119" fmla="*/ 111 h 513"/>
                <a:gd name="T120" fmla="*/ 670 w 788"/>
                <a:gd name="T121" fmla="*/ 288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8" h="513">
                  <a:moveTo>
                    <a:pt x="16" y="268"/>
                  </a:moveTo>
                  <a:lnTo>
                    <a:pt x="26" y="269"/>
                  </a:lnTo>
                  <a:lnTo>
                    <a:pt x="27" y="269"/>
                  </a:lnTo>
                  <a:lnTo>
                    <a:pt x="37" y="270"/>
                  </a:lnTo>
                  <a:lnTo>
                    <a:pt x="42" y="271"/>
                  </a:lnTo>
                  <a:lnTo>
                    <a:pt x="47" y="272"/>
                  </a:lnTo>
                  <a:lnTo>
                    <a:pt x="48" y="271"/>
                  </a:lnTo>
                  <a:lnTo>
                    <a:pt x="50" y="268"/>
                  </a:lnTo>
                  <a:lnTo>
                    <a:pt x="51" y="267"/>
                  </a:lnTo>
                  <a:lnTo>
                    <a:pt x="53" y="266"/>
                  </a:lnTo>
                  <a:lnTo>
                    <a:pt x="54" y="266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52" y="265"/>
                  </a:lnTo>
                  <a:lnTo>
                    <a:pt x="51" y="265"/>
                  </a:lnTo>
                  <a:lnTo>
                    <a:pt x="51" y="264"/>
                  </a:lnTo>
                  <a:lnTo>
                    <a:pt x="49" y="263"/>
                  </a:lnTo>
                  <a:lnTo>
                    <a:pt x="48" y="261"/>
                  </a:lnTo>
                  <a:lnTo>
                    <a:pt x="48" y="259"/>
                  </a:lnTo>
                  <a:lnTo>
                    <a:pt x="47" y="257"/>
                  </a:lnTo>
                  <a:lnTo>
                    <a:pt x="48" y="256"/>
                  </a:lnTo>
                  <a:lnTo>
                    <a:pt x="47" y="254"/>
                  </a:lnTo>
                  <a:lnTo>
                    <a:pt x="47" y="252"/>
                  </a:lnTo>
                  <a:lnTo>
                    <a:pt x="46" y="250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6" y="244"/>
                  </a:lnTo>
                  <a:lnTo>
                    <a:pt x="46" y="242"/>
                  </a:lnTo>
                  <a:lnTo>
                    <a:pt x="45" y="237"/>
                  </a:lnTo>
                  <a:lnTo>
                    <a:pt x="45" y="235"/>
                  </a:lnTo>
                  <a:lnTo>
                    <a:pt x="46" y="233"/>
                  </a:lnTo>
                  <a:lnTo>
                    <a:pt x="51" y="231"/>
                  </a:lnTo>
                  <a:lnTo>
                    <a:pt x="53" y="229"/>
                  </a:lnTo>
                  <a:lnTo>
                    <a:pt x="55" y="226"/>
                  </a:lnTo>
                  <a:lnTo>
                    <a:pt x="56" y="222"/>
                  </a:lnTo>
                  <a:lnTo>
                    <a:pt x="60" y="218"/>
                  </a:lnTo>
                  <a:lnTo>
                    <a:pt x="65" y="216"/>
                  </a:lnTo>
                  <a:lnTo>
                    <a:pt x="69" y="216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16"/>
                  </a:lnTo>
                  <a:lnTo>
                    <a:pt x="81" y="216"/>
                  </a:lnTo>
                  <a:lnTo>
                    <a:pt x="84" y="216"/>
                  </a:lnTo>
                  <a:lnTo>
                    <a:pt x="85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5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7" y="210"/>
                  </a:lnTo>
                  <a:lnTo>
                    <a:pt x="90" y="206"/>
                  </a:lnTo>
                  <a:lnTo>
                    <a:pt x="90" y="204"/>
                  </a:lnTo>
                  <a:lnTo>
                    <a:pt x="90" y="203"/>
                  </a:lnTo>
                  <a:lnTo>
                    <a:pt x="89" y="201"/>
                  </a:lnTo>
                  <a:lnTo>
                    <a:pt x="88" y="199"/>
                  </a:lnTo>
                  <a:lnTo>
                    <a:pt x="89" y="199"/>
                  </a:lnTo>
                  <a:lnTo>
                    <a:pt x="91" y="199"/>
                  </a:lnTo>
                  <a:lnTo>
                    <a:pt x="92" y="197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4" y="196"/>
                  </a:lnTo>
                  <a:lnTo>
                    <a:pt x="95" y="196"/>
                  </a:lnTo>
                  <a:lnTo>
                    <a:pt x="96" y="196"/>
                  </a:lnTo>
                  <a:lnTo>
                    <a:pt x="97" y="196"/>
                  </a:lnTo>
                  <a:lnTo>
                    <a:pt x="97" y="196"/>
                  </a:lnTo>
                  <a:lnTo>
                    <a:pt x="98" y="198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7"/>
                  </a:lnTo>
                  <a:lnTo>
                    <a:pt x="103" y="197"/>
                  </a:lnTo>
                  <a:lnTo>
                    <a:pt x="107" y="199"/>
                  </a:lnTo>
                  <a:lnTo>
                    <a:pt x="109" y="200"/>
                  </a:lnTo>
                  <a:lnTo>
                    <a:pt x="111" y="202"/>
                  </a:lnTo>
                  <a:lnTo>
                    <a:pt x="111" y="205"/>
                  </a:lnTo>
                  <a:lnTo>
                    <a:pt x="111" y="206"/>
                  </a:lnTo>
                  <a:lnTo>
                    <a:pt x="111" y="206"/>
                  </a:lnTo>
                  <a:lnTo>
                    <a:pt x="111" y="207"/>
                  </a:lnTo>
                  <a:lnTo>
                    <a:pt x="111" y="208"/>
                  </a:lnTo>
                  <a:lnTo>
                    <a:pt x="112" y="208"/>
                  </a:lnTo>
                  <a:lnTo>
                    <a:pt x="115" y="208"/>
                  </a:lnTo>
                  <a:lnTo>
                    <a:pt x="115" y="207"/>
                  </a:lnTo>
                  <a:lnTo>
                    <a:pt x="115" y="206"/>
                  </a:lnTo>
                  <a:lnTo>
                    <a:pt x="115" y="206"/>
                  </a:lnTo>
                  <a:lnTo>
                    <a:pt x="113" y="204"/>
                  </a:lnTo>
                  <a:lnTo>
                    <a:pt x="109" y="199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5" y="193"/>
                  </a:lnTo>
                  <a:lnTo>
                    <a:pt x="100" y="189"/>
                  </a:lnTo>
                  <a:lnTo>
                    <a:pt x="99" y="189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100" y="186"/>
                  </a:lnTo>
                  <a:lnTo>
                    <a:pt x="101" y="185"/>
                  </a:lnTo>
                  <a:lnTo>
                    <a:pt x="104" y="184"/>
                  </a:lnTo>
                  <a:lnTo>
                    <a:pt x="105" y="183"/>
                  </a:lnTo>
                  <a:lnTo>
                    <a:pt x="105" y="184"/>
                  </a:lnTo>
                  <a:lnTo>
                    <a:pt x="111" y="186"/>
                  </a:lnTo>
                  <a:lnTo>
                    <a:pt x="114" y="186"/>
                  </a:lnTo>
                  <a:lnTo>
                    <a:pt x="115" y="186"/>
                  </a:lnTo>
                  <a:lnTo>
                    <a:pt x="117" y="186"/>
                  </a:lnTo>
                  <a:lnTo>
                    <a:pt x="119" y="184"/>
                  </a:lnTo>
                  <a:lnTo>
                    <a:pt x="119" y="178"/>
                  </a:lnTo>
                  <a:lnTo>
                    <a:pt x="120" y="177"/>
                  </a:lnTo>
                  <a:lnTo>
                    <a:pt x="122" y="177"/>
                  </a:lnTo>
                  <a:lnTo>
                    <a:pt x="131" y="189"/>
                  </a:lnTo>
                  <a:lnTo>
                    <a:pt x="134" y="193"/>
                  </a:lnTo>
                  <a:lnTo>
                    <a:pt x="137" y="194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4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5" y="194"/>
                  </a:lnTo>
                  <a:lnTo>
                    <a:pt x="148" y="197"/>
                  </a:lnTo>
                  <a:lnTo>
                    <a:pt x="149" y="198"/>
                  </a:lnTo>
                  <a:lnTo>
                    <a:pt x="149" y="199"/>
                  </a:lnTo>
                  <a:lnTo>
                    <a:pt x="150" y="204"/>
                  </a:lnTo>
                  <a:lnTo>
                    <a:pt x="150" y="205"/>
                  </a:lnTo>
                  <a:lnTo>
                    <a:pt x="152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7" y="208"/>
                  </a:lnTo>
                  <a:lnTo>
                    <a:pt x="158" y="208"/>
                  </a:lnTo>
                  <a:lnTo>
                    <a:pt x="161" y="208"/>
                  </a:lnTo>
                  <a:lnTo>
                    <a:pt x="170" y="207"/>
                  </a:lnTo>
                  <a:lnTo>
                    <a:pt x="175" y="207"/>
                  </a:lnTo>
                  <a:lnTo>
                    <a:pt x="176" y="207"/>
                  </a:lnTo>
                  <a:lnTo>
                    <a:pt x="178" y="207"/>
                  </a:lnTo>
                  <a:lnTo>
                    <a:pt x="180" y="209"/>
                  </a:lnTo>
                  <a:lnTo>
                    <a:pt x="182" y="211"/>
                  </a:lnTo>
                  <a:lnTo>
                    <a:pt x="183" y="213"/>
                  </a:lnTo>
                  <a:lnTo>
                    <a:pt x="185" y="214"/>
                  </a:lnTo>
                  <a:lnTo>
                    <a:pt x="186" y="214"/>
                  </a:lnTo>
                  <a:lnTo>
                    <a:pt x="187" y="215"/>
                  </a:lnTo>
                  <a:lnTo>
                    <a:pt x="186" y="216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4" y="221"/>
                  </a:lnTo>
                  <a:lnTo>
                    <a:pt x="185" y="223"/>
                  </a:lnTo>
                  <a:lnTo>
                    <a:pt x="185" y="226"/>
                  </a:lnTo>
                  <a:lnTo>
                    <a:pt x="182" y="226"/>
                  </a:lnTo>
                  <a:lnTo>
                    <a:pt x="181" y="226"/>
                  </a:lnTo>
                  <a:lnTo>
                    <a:pt x="181" y="227"/>
                  </a:lnTo>
                  <a:lnTo>
                    <a:pt x="181" y="228"/>
                  </a:lnTo>
                  <a:lnTo>
                    <a:pt x="181" y="229"/>
                  </a:lnTo>
                  <a:lnTo>
                    <a:pt x="182" y="229"/>
                  </a:lnTo>
                  <a:lnTo>
                    <a:pt x="185" y="229"/>
                  </a:lnTo>
                  <a:lnTo>
                    <a:pt x="188" y="231"/>
                  </a:lnTo>
                  <a:lnTo>
                    <a:pt x="190" y="233"/>
                  </a:lnTo>
                  <a:lnTo>
                    <a:pt x="191" y="234"/>
                  </a:lnTo>
                  <a:lnTo>
                    <a:pt x="192" y="235"/>
                  </a:lnTo>
                  <a:lnTo>
                    <a:pt x="192" y="236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5" y="238"/>
                  </a:lnTo>
                  <a:lnTo>
                    <a:pt x="196" y="239"/>
                  </a:lnTo>
                  <a:lnTo>
                    <a:pt x="196" y="240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4" y="241"/>
                  </a:lnTo>
                  <a:lnTo>
                    <a:pt x="193" y="239"/>
                  </a:lnTo>
                  <a:lnTo>
                    <a:pt x="191" y="239"/>
                  </a:lnTo>
                  <a:lnTo>
                    <a:pt x="189" y="239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8" y="246"/>
                  </a:lnTo>
                  <a:lnTo>
                    <a:pt x="192" y="251"/>
                  </a:lnTo>
                  <a:lnTo>
                    <a:pt x="192" y="252"/>
                  </a:lnTo>
                  <a:lnTo>
                    <a:pt x="191" y="253"/>
                  </a:lnTo>
                  <a:lnTo>
                    <a:pt x="189" y="254"/>
                  </a:lnTo>
                  <a:lnTo>
                    <a:pt x="188" y="255"/>
                  </a:lnTo>
                  <a:lnTo>
                    <a:pt x="188" y="256"/>
                  </a:lnTo>
                  <a:lnTo>
                    <a:pt x="187" y="256"/>
                  </a:lnTo>
                  <a:lnTo>
                    <a:pt x="187" y="261"/>
                  </a:lnTo>
                  <a:lnTo>
                    <a:pt x="187" y="263"/>
                  </a:lnTo>
                  <a:lnTo>
                    <a:pt x="188" y="265"/>
                  </a:lnTo>
                  <a:lnTo>
                    <a:pt x="194" y="266"/>
                  </a:lnTo>
                  <a:lnTo>
                    <a:pt x="198" y="268"/>
                  </a:lnTo>
                  <a:lnTo>
                    <a:pt x="201" y="270"/>
                  </a:lnTo>
                  <a:lnTo>
                    <a:pt x="204" y="273"/>
                  </a:lnTo>
                  <a:lnTo>
                    <a:pt x="205" y="274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15" y="273"/>
                  </a:lnTo>
                  <a:lnTo>
                    <a:pt x="225" y="272"/>
                  </a:lnTo>
                  <a:lnTo>
                    <a:pt x="227" y="273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31" y="275"/>
                  </a:lnTo>
                  <a:lnTo>
                    <a:pt x="231" y="274"/>
                  </a:lnTo>
                  <a:lnTo>
                    <a:pt x="231" y="273"/>
                  </a:lnTo>
                  <a:lnTo>
                    <a:pt x="231" y="274"/>
                  </a:lnTo>
                  <a:lnTo>
                    <a:pt x="231" y="275"/>
                  </a:lnTo>
                  <a:lnTo>
                    <a:pt x="234" y="274"/>
                  </a:lnTo>
                  <a:lnTo>
                    <a:pt x="235" y="274"/>
                  </a:lnTo>
                  <a:lnTo>
                    <a:pt x="240" y="277"/>
                  </a:lnTo>
                  <a:lnTo>
                    <a:pt x="242" y="278"/>
                  </a:lnTo>
                  <a:lnTo>
                    <a:pt x="244" y="278"/>
                  </a:lnTo>
                  <a:lnTo>
                    <a:pt x="245" y="277"/>
                  </a:lnTo>
                  <a:lnTo>
                    <a:pt x="246" y="276"/>
                  </a:lnTo>
                  <a:lnTo>
                    <a:pt x="247" y="274"/>
                  </a:lnTo>
                  <a:lnTo>
                    <a:pt x="248" y="273"/>
                  </a:lnTo>
                  <a:lnTo>
                    <a:pt x="249" y="271"/>
                  </a:lnTo>
                  <a:lnTo>
                    <a:pt x="250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6" y="270"/>
                  </a:lnTo>
                  <a:lnTo>
                    <a:pt x="261" y="272"/>
                  </a:lnTo>
                  <a:lnTo>
                    <a:pt x="271" y="280"/>
                  </a:lnTo>
                  <a:lnTo>
                    <a:pt x="272" y="281"/>
                  </a:lnTo>
                  <a:lnTo>
                    <a:pt x="274" y="287"/>
                  </a:lnTo>
                  <a:lnTo>
                    <a:pt x="275" y="287"/>
                  </a:lnTo>
                  <a:lnTo>
                    <a:pt x="275" y="288"/>
                  </a:lnTo>
                  <a:lnTo>
                    <a:pt x="275" y="293"/>
                  </a:lnTo>
                  <a:lnTo>
                    <a:pt x="275" y="294"/>
                  </a:lnTo>
                  <a:lnTo>
                    <a:pt x="275" y="295"/>
                  </a:lnTo>
                  <a:lnTo>
                    <a:pt x="275" y="296"/>
                  </a:lnTo>
                  <a:lnTo>
                    <a:pt x="277" y="301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2" y="312"/>
                  </a:lnTo>
                  <a:lnTo>
                    <a:pt x="283" y="313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85" y="317"/>
                  </a:lnTo>
                  <a:lnTo>
                    <a:pt x="285" y="318"/>
                  </a:lnTo>
                  <a:lnTo>
                    <a:pt x="286" y="318"/>
                  </a:lnTo>
                  <a:lnTo>
                    <a:pt x="288" y="319"/>
                  </a:lnTo>
                  <a:lnTo>
                    <a:pt x="293" y="322"/>
                  </a:lnTo>
                  <a:lnTo>
                    <a:pt x="293" y="325"/>
                  </a:lnTo>
                  <a:lnTo>
                    <a:pt x="294" y="325"/>
                  </a:lnTo>
                  <a:lnTo>
                    <a:pt x="294" y="328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2"/>
                  </a:lnTo>
                  <a:lnTo>
                    <a:pt x="295" y="333"/>
                  </a:lnTo>
                  <a:lnTo>
                    <a:pt x="296" y="336"/>
                  </a:lnTo>
                  <a:lnTo>
                    <a:pt x="296" y="337"/>
                  </a:lnTo>
                  <a:lnTo>
                    <a:pt x="296" y="338"/>
                  </a:lnTo>
                  <a:lnTo>
                    <a:pt x="296" y="340"/>
                  </a:lnTo>
                  <a:lnTo>
                    <a:pt x="296" y="341"/>
                  </a:lnTo>
                  <a:lnTo>
                    <a:pt x="296" y="343"/>
                  </a:lnTo>
                  <a:lnTo>
                    <a:pt x="296" y="345"/>
                  </a:lnTo>
                  <a:lnTo>
                    <a:pt x="297" y="347"/>
                  </a:lnTo>
                  <a:lnTo>
                    <a:pt x="300" y="352"/>
                  </a:lnTo>
                  <a:lnTo>
                    <a:pt x="301" y="352"/>
                  </a:lnTo>
                  <a:lnTo>
                    <a:pt x="304" y="354"/>
                  </a:lnTo>
                  <a:lnTo>
                    <a:pt x="309" y="358"/>
                  </a:lnTo>
                  <a:lnTo>
                    <a:pt x="315" y="363"/>
                  </a:lnTo>
                  <a:lnTo>
                    <a:pt x="323" y="368"/>
                  </a:lnTo>
                  <a:lnTo>
                    <a:pt x="338" y="379"/>
                  </a:lnTo>
                  <a:lnTo>
                    <a:pt x="344" y="384"/>
                  </a:lnTo>
                  <a:lnTo>
                    <a:pt x="347" y="386"/>
                  </a:lnTo>
                  <a:lnTo>
                    <a:pt x="352" y="394"/>
                  </a:lnTo>
                  <a:lnTo>
                    <a:pt x="355" y="396"/>
                  </a:lnTo>
                  <a:lnTo>
                    <a:pt x="360" y="399"/>
                  </a:lnTo>
                  <a:lnTo>
                    <a:pt x="366" y="405"/>
                  </a:lnTo>
                  <a:lnTo>
                    <a:pt x="374" y="410"/>
                  </a:lnTo>
                  <a:lnTo>
                    <a:pt x="375" y="411"/>
                  </a:lnTo>
                  <a:lnTo>
                    <a:pt x="376" y="411"/>
                  </a:lnTo>
                  <a:lnTo>
                    <a:pt x="378" y="411"/>
                  </a:lnTo>
                  <a:lnTo>
                    <a:pt x="382" y="408"/>
                  </a:lnTo>
                  <a:lnTo>
                    <a:pt x="383" y="408"/>
                  </a:lnTo>
                  <a:lnTo>
                    <a:pt x="384" y="409"/>
                  </a:lnTo>
                  <a:lnTo>
                    <a:pt x="384" y="411"/>
                  </a:lnTo>
                  <a:lnTo>
                    <a:pt x="387" y="415"/>
                  </a:lnTo>
                  <a:lnTo>
                    <a:pt x="397" y="422"/>
                  </a:lnTo>
                  <a:lnTo>
                    <a:pt x="403" y="425"/>
                  </a:lnTo>
                  <a:lnTo>
                    <a:pt x="410" y="428"/>
                  </a:lnTo>
                  <a:lnTo>
                    <a:pt x="413" y="430"/>
                  </a:lnTo>
                  <a:lnTo>
                    <a:pt x="419" y="436"/>
                  </a:lnTo>
                  <a:lnTo>
                    <a:pt x="423" y="440"/>
                  </a:lnTo>
                  <a:lnTo>
                    <a:pt x="429" y="444"/>
                  </a:lnTo>
                  <a:lnTo>
                    <a:pt x="434" y="447"/>
                  </a:lnTo>
                  <a:lnTo>
                    <a:pt x="442" y="452"/>
                  </a:lnTo>
                  <a:lnTo>
                    <a:pt x="445" y="454"/>
                  </a:lnTo>
                  <a:lnTo>
                    <a:pt x="448" y="453"/>
                  </a:lnTo>
                  <a:lnTo>
                    <a:pt x="449" y="453"/>
                  </a:lnTo>
                  <a:lnTo>
                    <a:pt x="451" y="451"/>
                  </a:lnTo>
                  <a:lnTo>
                    <a:pt x="453" y="450"/>
                  </a:lnTo>
                  <a:lnTo>
                    <a:pt x="454" y="450"/>
                  </a:lnTo>
                  <a:lnTo>
                    <a:pt x="459" y="453"/>
                  </a:lnTo>
                  <a:lnTo>
                    <a:pt x="462" y="453"/>
                  </a:lnTo>
                  <a:lnTo>
                    <a:pt x="463" y="454"/>
                  </a:lnTo>
                  <a:lnTo>
                    <a:pt x="466" y="456"/>
                  </a:lnTo>
                  <a:lnTo>
                    <a:pt x="470" y="457"/>
                  </a:lnTo>
                  <a:lnTo>
                    <a:pt x="471" y="457"/>
                  </a:lnTo>
                  <a:lnTo>
                    <a:pt x="472" y="459"/>
                  </a:lnTo>
                  <a:lnTo>
                    <a:pt x="473" y="462"/>
                  </a:lnTo>
                  <a:lnTo>
                    <a:pt x="479" y="463"/>
                  </a:lnTo>
                  <a:lnTo>
                    <a:pt x="480" y="464"/>
                  </a:lnTo>
                  <a:lnTo>
                    <a:pt x="483" y="464"/>
                  </a:lnTo>
                  <a:lnTo>
                    <a:pt x="485" y="465"/>
                  </a:lnTo>
                  <a:lnTo>
                    <a:pt x="487" y="465"/>
                  </a:lnTo>
                  <a:lnTo>
                    <a:pt x="489" y="466"/>
                  </a:lnTo>
                  <a:lnTo>
                    <a:pt x="490" y="468"/>
                  </a:lnTo>
                  <a:lnTo>
                    <a:pt x="490" y="469"/>
                  </a:lnTo>
                  <a:lnTo>
                    <a:pt x="488" y="473"/>
                  </a:lnTo>
                  <a:lnTo>
                    <a:pt x="485" y="476"/>
                  </a:lnTo>
                  <a:lnTo>
                    <a:pt x="483" y="479"/>
                  </a:lnTo>
                  <a:lnTo>
                    <a:pt x="483" y="481"/>
                  </a:lnTo>
                  <a:lnTo>
                    <a:pt x="484" y="485"/>
                  </a:lnTo>
                  <a:lnTo>
                    <a:pt x="483" y="487"/>
                  </a:lnTo>
                  <a:lnTo>
                    <a:pt x="483" y="492"/>
                  </a:lnTo>
                  <a:lnTo>
                    <a:pt x="483" y="494"/>
                  </a:lnTo>
                  <a:lnTo>
                    <a:pt x="483" y="495"/>
                  </a:lnTo>
                  <a:lnTo>
                    <a:pt x="484" y="496"/>
                  </a:lnTo>
                  <a:lnTo>
                    <a:pt x="485" y="497"/>
                  </a:lnTo>
                  <a:lnTo>
                    <a:pt x="485" y="498"/>
                  </a:lnTo>
                  <a:lnTo>
                    <a:pt x="484" y="499"/>
                  </a:lnTo>
                  <a:lnTo>
                    <a:pt x="483" y="500"/>
                  </a:lnTo>
                  <a:lnTo>
                    <a:pt x="483" y="501"/>
                  </a:lnTo>
                  <a:lnTo>
                    <a:pt x="483" y="503"/>
                  </a:lnTo>
                  <a:lnTo>
                    <a:pt x="483" y="504"/>
                  </a:lnTo>
                  <a:lnTo>
                    <a:pt x="484" y="503"/>
                  </a:lnTo>
                  <a:lnTo>
                    <a:pt x="486" y="503"/>
                  </a:lnTo>
                  <a:lnTo>
                    <a:pt x="487" y="503"/>
                  </a:lnTo>
                  <a:lnTo>
                    <a:pt x="491" y="505"/>
                  </a:lnTo>
                  <a:lnTo>
                    <a:pt x="493" y="505"/>
                  </a:lnTo>
                  <a:lnTo>
                    <a:pt x="493" y="504"/>
                  </a:lnTo>
                  <a:lnTo>
                    <a:pt x="493" y="504"/>
                  </a:lnTo>
                  <a:lnTo>
                    <a:pt x="500" y="503"/>
                  </a:lnTo>
                  <a:lnTo>
                    <a:pt x="503" y="502"/>
                  </a:lnTo>
                  <a:lnTo>
                    <a:pt x="506" y="502"/>
                  </a:lnTo>
                  <a:lnTo>
                    <a:pt x="507" y="503"/>
                  </a:lnTo>
                  <a:lnTo>
                    <a:pt x="509" y="504"/>
                  </a:lnTo>
                  <a:lnTo>
                    <a:pt x="510" y="505"/>
                  </a:lnTo>
                  <a:lnTo>
                    <a:pt x="511" y="505"/>
                  </a:lnTo>
                  <a:lnTo>
                    <a:pt x="512" y="506"/>
                  </a:lnTo>
                  <a:lnTo>
                    <a:pt x="512" y="507"/>
                  </a:lnTo>
                  <a:lnTo>
                    <a:pt x="513" y="508"/>
                  </a:lnTo>
                  <a:lnTo>
                    <a:pt x="514" y="509"/>
                  </a:lnTo>
                  <a:lnTo>
                    <a:pt x="515" y="510"/>
                  </a:lnTo>
                  <a:lnTo>
                    <a:pt x="515" y="511"/>
                  </a:lnTo>
                  <a:lnTo>
                    <a:pt x="516" y="512"/>
                  </a:lnTo>
                  <a:lnTo>
                    <a:pt x="516" y="513"/>
                  </a:lnTo>
                  <a:lnTo>
                    <a:pt x="517" y="513"/>
                  </a:lnTo>
                  <a:lnTo>
                    <a:pt x="519" y="513"/>
                  </a:lnTo>
                  <a:lnTo>
                    <a:pt x="521" y="512"/>
                  </a:lnTo>
                  <a:lnTo>
                    <a:pt x="522" y="512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4" y="511"/>
                  </a:lnTo>
                  <a:lnTo>
                    <a:pt x="525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29" y="507"/>
                  </a:lnTo>
                  <a:lnTo>
                    <a:pt x="530" y="508"/>
                  </a:lnTo>
                  <a:lnTo>
                    <a:pt x="531" y="510"/>
                  </a:lnTo>
                  <a:lnTo>
                    <a:pt x="532" y="511"/>
                  </a:lnTo>
                  <a:lnTo>
                    <a:pt x="533" y="511"/>
                  </a:lnTo>
                  <a:lnTo>
                    <a:pt x="533" y="510"/>
                  </a:lnTo>
                  <a:lnTo>
                    <a:pt x="533" y="510"/>
                  </a:lnTo>
                  <a:lnTo>
                    <a:pt x="533" y="509"/>
                  </a:lnTo>
                  <a:lnTo>
                    <a:pt x="534" y="509"/>
                  </a:lnTo>
                  <a:lnTo>
                    <a:pt x="535" y="509"/>
                  </a:lnTo>
                  <a:lnTo>
                    <a:pt x="536" y="509"/>
                  </a:lnTo>
                  <a:lnTo>
                    <a:pt x="536" y="510"/>
                  </a:lnTo>
                  <a:lnTo>
                    <a:pt x="537" y="510"/>
                  </a:lnTo>
                  <a:lnTo>
                    <a:pt x="539" y="510"/>
                  </a:lnTo>
                  <a:lnTo>
                    <a:pt x="540" y="511"/>
                  </a:lnTo>
                  <a:lnTo>
                    <a:pt x="541" y="511"/>
                  </a:lnTo>
                  <a:lnTo>
                    <a:pt x="542" y="512"/>
                  </a:lnTo>
                  <a:lnTo>
                    <a:pt x="542" y="510"/>
                  </a:lnTo>
                  <a:lnTo>
                    <a:pt x="543" y="508"/>
                  </a:lnTo>
                  <a:lnTo>
                    <a:pt x="543" y="506"/>
                  </a:lnTo>
                  <a:lnTo>
                    <a:pt x="543" y="505"/>
                  </a:lnTo>
                  <a:lnTo>
                    <a:pt x="542" y="500"/>
                  </a:lnTo>
                  <a:lnTo>
                    <a:pt x="542" y="497"/>
                  </a:lnTo>
                  <a:lnTo>
                    <a:pt x="543" y="494"/>
                  </a:lnTo>
                  <a:lnTo>
                    <a:pt x="546" y="490"/>
                  </a:lnTo>
                  <a:lnTo>
                    <a:pt x="548" y="486"/>
                  </a:lnTo>
                  <a:lnTo>
                    <a:pt x="551" y="485"/>
                  </a:lnTo>
                  <a:lnTo>
                    <a:pt x="554" y="480"/>
                  </a:lnTo>
                  <a:lnTo>
                    <a:pt x="555" y="477"/>
                  </a:lnTo>
                  <a:lnTo>
                    <a:pt x="558" y="471"/>
                  </a:lnTo>
                  <a:lnTo>
                    <a:pt x="558" y="470"/>
                  </a:lnTo>
                  <a:lnTo>
                    <a:pt x="559" y="470"/>
                  </a:lnTo>
                  <a:lnTo>
                    <a:pt x="562" y="470"/>
                  </a:lnTo>
                  <a:lnTo>
                    <a:pt x="562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4" y="465"/>
                  </a:lnTo>
                  <a:lnTo>
                    <a:pt x="566" y="462"/>
                  </a:lnTo>
                  <a:lnTo>
                    <a:pt x="567" y="460"/>
                  </a:lnTo>
                  <a:lnTo>
                    <a:pt x="568" y="456"/>
                  </a:lnTo>
                  <a:lnTo>
                    <a:pt x="568" y="454"/>
                  </a:lnTo>
                  <a:lnTo>
                    <a:pt x="567" y="452"/>
                  </a:lnTo>
                  <a:lnTo>
                    <a:pt x="563" y="448"/>
                  </a:lnTo>
                  <a:lnTo>
                    <a:pt x="561" y="447"/>
                  </a:lnTo>
                  <a:lnTo>
                    <a:pt x="560" y="446"/>
                  </a:lnTo>
                  <a:lnTo>
                    <a:pt x="558" y="443"/>
                  </a:lnTo>
                  <a:lnTo>
                    <a:pt x="557" y="441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7"/>
                  </a:lnTo>
                  <a:lnTo>
                    <a:pt x="555" y="435"/>
                  </a:lnTo>
                  <a:lnTo>
                    <a:pt x="554" y="435"/>
                  </a:lnTo>
                  <a:lnTo>
                    <a:pt x="554" y="434"/>
                  </a:lnTo>
                  <a:lnTo>
                    <a:pt x="554" y="430"/>
                  </a:lnTo>
                  <a:lnTo>
                    <a:pt x="554" y="429"/>
                  </a:lnTo>
                  <a:lnTo>
                    <a:pt x="553" y="426"/>
                  </a:lnTo>
                  <a:lnTo>
                    <a:pt x="553" y="425"/>
                  </a:lnTo>
                  <a:lnTo>
                    <a:pt x="554" y="425"/>
                  </a:lnTo>
                  <a:lnTo>
                    <a:pt x="555" y="424"/>
                  </a:lnTo>
                  <a:lnTo>
                    <a:pt x="555" y="423"/>
                  </a:lnTo>
                  <a:lnTo>
                    <a:pt x="555" y="422"/>
                  </a:lnTo>
                  <a:lnTo>
                    <a:pt x="555" y="421"/>
                  </a:lnTo>
                  <a:lnTo>
                    <a:pt x="555" y="419"/>
                  </a:lnTo>
                  <a:lnTo>
                    <a:pt x="556" y="419"/>
                  </a:lnTo>
                  <a:lnTo>
                    <a:pt x="558" y="419"/>
                  </a:lnTo>
                  <a:lnTo>
                    <a:pt x="558" y="418"/>
                  </a:lnTo>
                  <a:lnTo>
                    <a:pt x="558" y="418"/>
                  </a:lnTo>
                  <a:lnTo>
                    <a:pt x="559" y="418"/>
                  </a:lnTo>
                  <a:lnTo>
                    <a:pt x="559" y="417"/>
                  </a:lnTo>
                  <a:lnTo>
                    <a:pt x="559" y="415"/>
                  </a:lnTo>
                  <a:lnTo>
                    <a:pt x="559" y="415"/>
                  </a:lnTo>
                  <a:lnTo>
                    <a:pt x="558" y="414"/>
                  </a:lnTo>
                  <a:lnTo>
                    <a:pt x="558" y="412"/>
                  </a:lnTo>
                  <a:lnTo>
                    <a:pt x="557" y="409"/>
                  </a:lnTo>
                  <a:lnTo>
                    <a:pt x="556" y="408"/>
                  </a:lnTo>
                  <a:lnTo>
                    <a:pt x="555" y="407"/>
                  </a:lnTo>
                  <a:lnTo>
                    <a:pt x="554" y="408"/>
                  </a:lnTo>
                  <a:lnTo>
                    <a:pt x="553" y="408"/>
                  </a:lnTo>
                  <a:lnTo>
                    <a:pt x="552" y="408"/>
                  </a:lnTo>
                  <a:lnTo>
                    <a:pt x="552" y="408"/>
                  </a:lnTo>
                  <a:lnTo>
                    <a:pt x="551" y="407"/>
                  </a:lnTo>
                  <a:lnTo>
                    <a:pt x="550" y="407"/>
                  </a:lnTo>
                  <a:lnTo>
                    <a:pt x="549" y="407"/>
                  </a:lnTo>
                  <a:lnTo>
                    <a:pt x="548" y="408"/>
                  </a:lnTo>
                  <a:lnTo>
                    <a:pt x="544" y="409"/>
                  </a:lnTo>
                  <a:lnTo>
                    <a:pt x="543" y="409"/>
                  </a:lnTo>
                  <a:lnTo>
                    <a:pt x="537" y="408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6" y="401"/>
                  </a:lnTo>
                  <a:lnTo>
                    <a:pt x="536" y="400"/>
                  </a:lnTo>
                  <a:lnTo>
                    <a:pt x="536" y="399"/>
                  </a:lnTo>
                  <a:lnTo>
                    <a:pt x="536" y="399"/>
                  </a:lnTo>
                  <a:lnTo>
                    <a:pt x="535" y="399"/>
                  </a:lnTo>
                  <a:lnTo>
                    <a:pt x="535" y="398"/>
                  </a:lnTo>
                  <a:lnTo>
                    <a:pt x="534" y="398"/>
                  </a:lnTo>
                  <a:lnTo>
                    <a:pt x="533" y="397"/>
                  </a:lnTo>
                  <a:lnTo>
                    <a:pt x="529" y="397"/>
                  </a:lnTo>
                  <a:lnTo>
                    <a:pt x="523" y="396"/>
                  </a:lnTo>
                  <a:lnTo>
                    <a:pt x="522" y="395"/>
                  </a:lnTo>
                  <a:lnTo>
                    <a:pt x="522" y="393"/>
                  </a:lnTo>
                  <a:lnTo>
                    <a:pt x="522" y="392"/>
                  </a:lnTo>
                  <a:lnTo>
                    <a:pt x="522" y="391"/>
                  </a:lnTo>
                  <a:lnTo>
                    <a:pt x="523" y="390"/>
                  </a:lnTo>
                  <a:lnTo>
                    <a:pt x="523" y="390"/>
                  </a:lnTo>
                  <a:lnTo>
                    <a:pt x="523" y="388"/>
                  </a:lnTo>
                  <a:lnTo>
                    <a:pt x="524" y="386"/>
                  </a:lnTo>
                  <a:lnTo>
                    <a:pt x="524" y="384"/>
                  </a:lnTo>
                  <a:lnTo>
                    <a:pt x="525" y="381"/>
                  </a:lnTo>
                  <a:lnTo>
                    <a:pt x="525" y="379"/>
                  </a:lnTo>
                  <a:lnTo>
                    <a:pt x="526" y="378"/>
                  </a:lnTo>
                  <a:lnTo>
                    <a:pt x="528" y="378"/>
                  </a:lnTo>
                  <a:lnTo>
                    <a:pt x="529" y="378"/>
                  </a:lnTo>
                  <a:lnTo>
                    <a:pt x="528" y="375"/>
                  </a:lnTo>
                  <a:lnTo>
                    <a:pt x="529" y="375"/>
                  </a:lnTo>
                  <a:lnTo>
                    <a:pt x="533" y="375"/>
                  </a:lnTo>
                  <a:lnTo>
                    <a:pt x="536" y="371"/>
                  </a:lnTo>
                  <a:lnTo>
                    <a:pt x="538" y="371"/>
                  </a:lnTo>
                  <a:lnTo>
                    <a:pt x="541" y="371"/>
                  </a:lnTo>
                  <a:lnTo>
                    <a:pt x="557" y="375"/>
                  </a:lnTo>
                  <a:lnTo>
                    <a:pt x="563" y="375"/>
                  </a:lnTo>
                  <a:lnTo>
                    <a:pt x="567" y="375"/>
                  </a:lnTo>
                  <a:lnTo>
                    <a:pt x="570" y="375"/>
                  </a:lnTo>
                  <a:lnTo>
                    <a:pt x="572" y="375"/>
                  </a:lnTo>
                  <a:lnTo>
                    <a:pt x="574" y="375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6" y="374"/>
                  </a:lnTo>
                  <a:lnTo>
                    <a:pt x="578" y="372"/>
                  </a:lnTo>
                  <a:lnTo>
                    <a:pt x="579" y="371"/>
                  </a:lnTo>
                  <a:lnTo>
                    <a:pt x="580" y="369"/>
                  </a:lnTo>
                  <a:lnTo>
                    <a:pt x="580" y="368"/>
                  </a:lnTo>
                  <a:lnTo>
                    <a:pt x="580" y="358"/>
                  </a:lnTo>
                  <a:lnTo>
                    <a:pt x="580" y="356"/>
                  </a:lnTo>
                  <a:lnTo>
                    <a:pt x="581" y="356"/>
                  </a:lnTo>
                  <a:lnTo>
                    <a:pt x="582" y="357"/>
                  </a:lnTo>
                  <a:lnTo>
                    <a:pt x="582" y="355"/>
                  </a:lnTo>
                  <a:lnTo>
                    <a:pt x="583" y="356"/>
                  </a:lnTo>
                  <a:lnTo>
                    <a:pt x="585" y="358"/>
                  </a:lnTo>
                  <a:lnTo>
                    <a:pt x="586" y="358"/>
                  </a:lnTo>
                  <a:lnTo>
                    <a:pt x="586" y="357"/>
                  </a:lnTo>
                  <a:lnTo>
                    <a:pt x="586" y="356"/>
                  </a:lnTo>
                  <a:lnTo>
                    <a:pt x="587" y="356"/>
                  </a:lnTo>
                  <a:lnTo>
                    <a:pt x="587" y="355"/>
                  </a:lnTo>
                  <a:lnTo>
                    <a:pt x="588" y="355"/>
                  </a:lnTo>
                  <a:lnTo>
                    <a:pt x="588" y="354"/>
                  </a:lnTo>
                  <a:lnTo>
                    <a:pt x="587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9"/>
                  </a:lnTo>
                  <a:lnTo>
                    <a:pt x="587" y="350"/>
                  </a:lnTo>
                  <a:lnTo>
                    <a:pt x="588" y="352"/>
                  </a:lnTo>
                  <a:lnTo>
                    <a:pt x="589" y="354"/>
                  </a:lnTo>
                  <a:lnTo>
                    <a:pt x="590" y="355"/>
                  </a:lnTo>
                  <a:lnTo>
                    <a:pt x="592" y="355"/>
                  </a:lnTo>
                  <a:lnTo>
                    <a:pt x="592" y="354"/>
                  </a:lnTo>
                  <a:lnTo>
                    <a:pt x="588" y="348"/>
                  </a:lnTo>
                  <a:lnTo>
                    <a:pt x="587" y="347"/>
                  </a:lnTo>
                  <a:lnTo>
                    <a:pt x="588" y="346"/>
                  </a:lnTo>
                  <a:lnTo>
                    <a:pt x="587" y="345"/>
                  </a:lnTo>
                  <a:lnTo>
                    <a:pt x="586" y="345"/>
                  </a:lnTo>
                  <a:lnTo>
                    <a:pt x="587" y="343"/>
                  </a:lnTo>
                  <a:lnTo>
                    <a:pt x="588" y="344"/>
                  </a:lnTo>
                  <a:lnTo>
                    <a:pt x="589" y="345"/>
                  </a:lnTo>
                  <a:lnTo>
                    <a:pt x="590" y="345"/>
                  </a:lnTo>
                  <a:lnTo>
                    <a:pt x="592" y="344"/>
                  </a:lnTo>
                  <a:lnTo>
                    <a:pt x="592" y="344"/>
                  </a:lnTo>
                  <a:lnTo>
                    <a:pt x="596" y="345"/>
                  </a:lnTo>
                  <a:lnTo>
                    <a:pt x="597" y="344"/>
                  </a:lnTo>
                  <a:lnTo>
                    <a:pt x="597" y="343"/>
                  </a:lnTo>
                  <a:lnTo>
                    <a:pt x="597" y="342"/>
                  </a:lnTo>
                  <a:lnTo>
                    <a:pt x="597" y="341"/>
                  </a:lnTo>
                  <a:lnTo>
                    <a:pt x="594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41"/>
                  </a:lnTo>
                  <a:lnTo>
                    <a:pt x="580" y="339"/>
                  </a:lnTo>
                  <a:lnTo>
                    <a:pt x="579" y="338"/>
                  </a:lnTo>
                  <a:lnTo>
                    <a:pt x="580" y="337"/>
                  </a:lnTo>
                  <a:lnTo>
                    <a:pt x="581" y="336"/>
                  </a:lnTo>
                  <a:lnTo>
                    <a:pt x="583" y="336"/>
                  </a:lnTo>
                  <a:lnTo>
                    <a:pt x="584" y="335"/>
                  </a:lnTo>
                  <a:lnTo>
                    <a:pt x="587" y="336"/>
                  </a:lnTo>
                  <a:lnTo>
                    <a:pt x="588" y="336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9" y="334"/>
                  </a:lnTo>
                  <a:lnTo>
                    <a:pt x="600" y="334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6" y="336"/>
                  </a:lnTo>
                  <a:lnTo>
                    <a:pt x="609" y="336"/>
                  </a:lnTo>
                  <a:lnTo>
                    <a:pt x="611" y="336"/>
                  </a:lnTo>
                  <a:lnTo>
                    <a:pt x="611" y="335"/>
                  </a:lnTo>
                  <a:lnTo>
                    <a:pt x="607" y="331"/>
                  </a:lnTo>
                  <a:lnTo>
                    <a:pt x="607" y="330"/>
                  </a:lnTo>
                  <a:lnTo>
                    <a:pt x="608" y="330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27"/>
                  </a:lnTo>
                  <a:lnTo>
                    <a:pt x="612" y="326"/>
                  </a:lnTo>
                  <a:lnTo>
                    <a:pt x="611" y="325"/>
                  </a:lnTo>
                  <a:lnTo>
                    <a:pt x="610" y="323"/>
                  </a:lnTo>
                  <a:lnTo>
                    <a:pt x="610" y="322"/>
                  </a:lnTo>
                  <a:lnTo>
                    <a:pt x="608" y="318"/>
                  </a:lnTo>
                  <a:lnTo>
                    <a:pt x="606" y="315"/>
                  </a:lnTo>
                  <a:lnTo>
                    <a:pt x="606" y="314"/>
                  </a:lnTo>
                  <a:lnTo>
                    <a:pt x="608" y="313"/>
                  </a:lnTo>
                  <a:lnTo>
                    <a:pt x="611" y="312"/>
                  </a:lnTo>
                  <a:lnTo>
                    <a:pt x="612" y="312"/>
                  </a:lnTo>
                  <a:lnTo>
                    <a:pt x="612" y="311"/>
                  </a:lnTo>
                  <a:lnTo>
                    <a:pt x="612" y="308"/>
                  </a:lnTo>
                  <a:lnTo>
                    <a:pt x="612" y="306"/>
                  </a:lnTo>
                  <a:lnTo>
                    <a:pt x="612" y="305"/>
                  </a:lnTo>
                  <a:lnTo>
                    <a:pt x="612" y="303"/>
                  </a:lnTo>
                  <a:lnTo>
                    <a:pt x="614" y="301"/>
                  </a:lnTo>
                  <a:lnTo>
                    <a:pt x="614" y="300"/>
                  </a:lnTo>
                  <a:lnTo>
                    <a:pt x="615" y="300"/>
                  </a:lnTo>
                  <a:lnTo>
                    <a:pt x="617" y="299"/>
                  </a:lnTo>
                  <a:lnTo>
                    <a:pt x="618" y="300"/>
                  </a:lnTo>
                  <a:lnTo>
                    <a:pt x="619" y="300"/>
                  </a:lnTo>
                  <a:lnTo>
                    <a:pt x="619" y="301"/>
                  </a:lnTo>
                  <a:lnTo>
                    <a:pt x="620" y="301"/>
                  </a:lnTo>
                  <a:lnTo>
                    <a:pt x="622" y="301"/>
                  </a:lnTo>
                  <a:lnTo>
                    <a:pt x="622" y="303"/>
                  </a:lnTo>
                  <a:lnTo>
                    <a:pt x="623" y="306"/>
                  </a:lnTo>
                  <a:lnTo>
                    <a:pt x="624" y="306"/>
                  </a:lnTo>
                  <a:lnTo>
                    <a:pt x="625" y="306"/>
                  </a:lnTo>
                  <a:lnTo>
                    <a:pt x="625" y="307"/>
                  </a:lnTo>
                  <a:lnTo>
                    <a:pt x="626" y="309"/>
                  </a:lnTo>
                  <a:lnTo>
                    <a:pt x="627" y="309"/>
                  </a:lnTo>
                  <a:lnTo>
                    <a:pt x="628" y="309"/>
                  </a:lnTo>
                  <a:lnTo>
                    <a:pt x="629" y="309"/>
                  </a:lnTo>
                  <a:lnTo>
                    <a:pt x="631" y="309"/>
                  </a:lnTo>
                  <a:lnTo>
                    <a:pt x="632" y="309"/>
                  </a:lnTo>
                  <a:lnTo>
                    <a:pt x="633" y="306"/>
                  </a:lnTo>
                  <a:lnTo>
                    <a:pt x="634" y="306"/>
                  </a:lnTo>
                  <a:lnTo>
                    <a:pt x="635" y="306"/>
                  </a:lnTo>
                  <a:lnTo>
                    <a:pt x="644" y="303"/>
                  </a:lnTo>
                  <a:lnTo>
                    <a:pt x="648" y="299"/>
                  </a:lnTo>
                  <a:lnTo>
                    <a:pt x="652" y="297"/>
                  </a:lnTo>
                  <a:lnTo>
                    <a:pt x="656" y="295"/>
                  </a:lnTo>
                  <a:lnTo>
                    <a:pt x="659" y="292"/>
                  </a:lnTo>
                  <a:lnTo>
                    <a:pt x="661" y="286"/>
                  </a:lnTo>
                  <a:lnTo>
                    <a:pt x="662" y="286"/>
                  </a:lnTo>
                  <a:lnTo>
                    <a:pt x="664" y="286"/>
                  </a:lnTo>
                  <a:lnTo>
                    <a:pt x="665" y="287"/>
                  </a:lnTo>
                  <a:lnTo>
                    <a:pt x="666" y="287"/>
                  </a:lnTo>
                  <a:lnTo>
                    <a:pt x="667" y="289"/>
                  </a:lnTo>
                  <a:lnTo>
                    <a:pt x="675" y="299"/>
                  </a:lnTo>
                  <a:lnTo>
                    <a:pt x="676" y="299"/>
                  </a:lnTo>
                  <a:lnTo>
                    <a:pt x="675" y="300"/>
                  </a:lnTo>
                  <a:lnTo>
                    <a:pt x="674" y="300"/>
                  </a:lnTo>
                  <a:lnTo>
                    <a:pt x="673" y="298"/>
                  </a:lnTo>
                  <a:lnTo>
                    <a:pt x="672" y="299"/>
                  </a:lnTo>
                  <a:lnTo>
                    <a:pt x="672" y="299"/>
                  </a:lnTo>
                  <a:lnTo>
                    <a:pt x="672" y="301"/>
                  </a:lnTo>
                  <a:lnTo>
                    <a:pt x="672" y="302"/>
                  </a:lnTo>
                  <a:lnTo>
                    <a:pt x="677" y="303"/>
                  </a:lnTo>
                  <a:lnTo>
                    <a:pt x="679" y="304"/>
                  </a:lnTo>
                  <a:lnTo>
                    <a:pt x="678" y="306"/>
                  </a:lnTo>
                  <a:lnTo>
                    <a:pt x="678" y="306"/>
                  </a:lnTo>
                  <a:lnTo>
                    <a:pt x="677" y="306"/>
                  </a:lnTo>
                  <a:lnTo>
                    <a:pt x="677" y="307"/>
                  </a:lnTo>
                  <a:lnTo>
                    <a:pt x="676" y="308"/>
                  </a:lnTo>
                  <a:lnTo>
                    <a:pt x="675" y="308"/>
                  </a:lnTo>
                  <a:lnTo>
                    <a:pt x="674" y="309"/>
                  </a:lnTo>
                  <a:lnTo>
                    <a:pt x="672" y="311"/>
                  </a:lnTo>
                  <a:lnTo>
                    <a:pt x="670" y="313"/>
                  </a:lnTo>
                  <a:lnTo>
                    <a:pt x="669" y="314"/>
                  </a:lnTo>
                  <a:lnTo>
                    <a:pt x="668" y="314"/>
                  </a:lnTo>
                  <a:lnTo>
                    <a:pt x="667" y="315"/>
                  </a:lnTo>
                  <a:lnTo>
                    <a:pt x="667" y="315"/>
                  </a:lnTo>
                  <a:lnTo>
                    <a:pt x="666" y="316"/>
                  </a:lnTo>
                  <a:lnTo>
                    <a:pt x="666" y="317"/>
                  </a:lnTo>
                  <a:lnTo>
                    <a:pt x="665" y="317"/>
                  </a:lnTo>
                  <a:lnTo>
                    <a:pt x="662" y="318"/>
                  </a:lnTo>
                  <a:lnTo>
                    <a:pt x="661" y="319"/>
                  </a:lnTo>
                  <a:lnTo>
                    <a:pt x="660" y="321"/>
                  </a:lnTo>
                  <a:lnTo>
                    <a:pt x="660" y="322"/>
                  </a:lnTo>
                  <a:lnTo>
                    <a:pt x="661" y="324"/>
                  </a:lnTo>
                  <a:lnTo>
                    <a:pt x="661" y="323"/>
                  </a:lnTo>
                  <a:lnTo>
                    <a:pt x="661" y="324"/>
                  </a:lnTo>
                  <a:lnTo>
                    <a:pt x="662" y="324"/>
                  </a:lnTo>
                  <a:lnTo>
                    <a:pt x="661" y="326"/>
                  </a:lnTo>
                  <a:lnTo>
                    <a:pt x="663" y="327"/>
                  </a:lnTo>
                  <a:lnTo>
                    <a:pt x="664" y="327"/>
                  </a:lnTo>
                  <a:lnTo>
                    <a:pt x="665" y="327"/>
                  </a:lnTo>
                  <a:lnTo>
                    <a:pt x="666" y="327"/>
                  </a:lnTo>
                  <a:lnTo>
                    <a:pt x="667" y="327"/>
                  </a:lnTo>
                  <a:lnTo>
                    <a:pt x="667" y="327"/>
                  </a:lnTo>
                  <a:lnTo>
                    <a:pt x="668" y="330"/>
                  </a:lnTo>
                  <a:lnTo>
                    <a:pt x="669" y="332"/>
                  </a:lnTo>
                  <a:lnTo>
                    <a:pt x="670" y="335"/>
                  </a:lnTo>
                  <a:lnTo>
                    <a:pt x="672" y="335"/>
                  </a:lnTo>
                  <a:lnTo>
                    <a:pt x="673" y="335"/>
                  </a:lnTo>
                  <a:lnTo>
                    <a:pt x="676" y="335"/>
                  </a:lnTo>
                  <a:lnTo>
                    <a:pt x="682" y="334"/>
                  </a:lnTo>
                  <a:lnTo>
                    <a:pt x="687" y="333"/>
                  </a:lnTo>
                  <a:lnTo>
                    <a:pt x="688" y="334"/>
                  </a:lnTo>
                  <a:lnTo>
                    <a:pt x="689" y="332"/>
                  </a:lnTo>
                  <a:lnTo>
                    <a:pt x="691" y="331"/>
                  </a:lnTo>
                  <a:lnTo>
                    <a:pt x="697" y="332"/>
                  </a:lnTo>
                  <a:lnTo>
                    <a:pt x="699" y="332"/>
                  </a:lnTo>
                  <a:lnTo>
                    <a:pt x="699" y="331"/>
                  </a:lnTo>
                  <a:lnTo>
                    <a:pt x="700" y="330"/>
                  </a:lnTo>
                  <a:lnTo>
                    <a:pt x="701" y="329"/>
                  </a:lnTo>
                  <a:lnTo>
                    <a:pt x="701" y="329"/>
                  </a:lnTo>
                  <a:lnTo>
                    <a:pt x="701" y="330"/>
                  </a:lnTo>
                  <a:lnTo>
                    <a:pt x="702" y="330"/>
                  </a:lnTo>
                  <a:lnTo>
                    <a:pt x="703" y="331"/>
                  </a:lnTo>
                  <a:lnTo>
                    <a:pt x="704" y="331"/>
                  </a:lnTo>
                  <a:lnTo>
                    <a:pt x="705" y="331"/>
                  </a:lnTo>
                  <a:lnTo>
                    <a:pt x="706" y="331"/>
                  </a:lnTo>
                  <a:lnTo>
                    <a:pt x="708" y="331"/>
                  </a:lnTo>
                  <a:lnTo>
                    <a:pt x="710" y="332"/>
                  </a:lnTo>
                  <a:lnTo>
                    <a:pt x="711" y="333"/>
                  </a:lnTo>
                  <a:lnTo>
                    <a:pt x="711" y="334"/>
                  </a:lnTo>
                  <a:lnTo>
                    <a:pt x="711" y="335"/>
                  </a:lnTo>
                  <a:lnTo>
                    <a:pt x="711" y="335"/>
                  </a:lnTo>
                  <a:lnTo>
                    <a:pt x="713" y="335"/>
                  </a:lnTo>
                  <a:lnTo>
                    <a:pt x="715" y="335"/>
                  </a:lnTo>
                  <a:lnTo>
                    <a:pt x="716" y="335"/>
                  </a:lnTo>
                  <a:lnTo>
                    <a:pt x="717" y="335"/>
                  </a:lnTo>
                  <a:lnTo>
                    <a:pt x="717" y="334"/>
                  </a:lnTo>
                  <a:lnTo>
                    <a:pt x="717" y="333"/>
                  </a:lnTo>
                  <a:lnTo>
                    <a:pt x="718" y="332"/>
                  </a:lnTo>
                  <a:lnTo>
                    <a:pt x="719" y="333"/>
                  </a:lnTo>
                  <a:lnTo>
                    <a:pt x="720" y="335"/>
                  </a:lnTo>
                  <a:lnTo>
                    <a:pt x="720" y="335"/>
                  </a:lnTo>
                  <a:lnTo>
                    <a:pt x="720" y="338"/>
                  </a:lnTo>
                  <a:lnTo>
                    <a:pt x="721" y="339"/>
                  </a:lnTo>
                  <a:lnTo>
                    <a:pt x="721" y="339"/>
                  </a:lnTo>
                  <a:lnTo>
                    <a:pt x="724" y="337"/>
                  </a:lnTo>
                  <a:lnTo>
                    <a:pt x="725" y="337"/>
                  </a:lnTo>
                  <a:lnTo>
                    <a:pt x="725" y="336"/>
                  </a:lnTo>
                  <a:lnTo>
                    <a:pt x="726" y="334"/>
                  </a:lnTo>
                  <a:lnTo>
                    <a:pt x="728" y="333"/>
                  </a:lnTo>
                  <a:lnTo>
                    <a:pt x="730" y="333"/>
                  </a:lnTo>
                  <a:lnTo>
                    <a:pt x="731" y="333"/>
                  </a:lnTo>
                  <a:lnTo>
                    <a:pt x="733" y="333"/>
                  </a:lnTo>
                  <a:lnTo>
                    <a:pt x="733" y="333"/>
                  </a:lnTo>
                  <a:lnTo>
                    <a:pt x="734" y="333"/>
                  </a:lnTo>
                  <a:lnTo>
                    <a:pt x="735" y="334"/>
                  </a:lnTo>
                  <a:lnTo>
                    <a:pt x="736" y="333"/>
                  </a:lnTo>
                  <a:lnTo>
                    <a:pt x="736" y="332"/>
                  </a:lnTo>
                  <a:lnTo>
                    <a:pt x="735" y="332"/>
                  </a:lnTo>
                  <a:lnTo>
                    <a:pt x="733" y="331"/>
                  </a:lnTo>
                  <a:lnTo>
                    <a:pt x="733" y="331"/>
                  </a:lnTo>
                  <a:lnTo>
                    <a:pt x="733" y="330"/>
                  </a:lnTo>
                  <a:lnTo>
                    <a:pt x="733" y="329"/>
                  </a:lnTo>
                  <a:lnTo>
                    <a:pt x="737" y="327"/>
                  </a:lnTo>
                  <a:lnTo>
                    <a:pt x="738" y="326"/>
                  </a:lnTo>
                  <a:lnTo>
                    <a:pt x="739" y="325"/>
                  </a:lnTo>
                  <a:lnTo>
                    <a:pt x="739" y="323"/>
                  </a:lnTo>
                  <a:lnTo>
                    <a:pt x="740" y="323"/>
                  </a:lnTo>
                  <a:lnTo>
                    <a:pt x="742" y="321"/>
                  </a:lnTo>
                  <a:lnTo>
                    <a:pt x="743" y="320"/>
                  </a:lnTo>
                  <a:lnTo>
                    <a:pt x="746" y="320"/>
                  </a:lnTo>
                  <a:lnTo>
                    <a:pt x="747" y="320"/>
                  </a:lnTo>
                  <a:lnTo>
                    <a:pt x="748" y="321"/>
                  </a:lnTo>
                  <a:lnTo>
                    <a:pt x="747" y="321"/>
                  </a:lnTo>
                  <a:lnTo>
                    <a:pt x="747" y="322"/>
                  </a:lnTo>
                  <a:lnTo>
                    <a:pt x="746" y="322"/>
                  </a:lnTo>
                  <a:lnTo>
                    <a:pt x="745" y="322"/>
                  </a:lnTo>
                  <a:lnTo>
                    <a:pt x="745" y="323"/>
                  </a:lnTo>
                  <a:lnTo>
                    <a:pt x="746" y="323"/>
                  </a:lnTo>
                  <a:lnTo>
                    <a:pt x="748" y="323"/>
                  </a:lnTo>
                  <a:lnTo>
                    <a:pt x="749" y="323"/>
                  </a:lnTo>
                  <a:lnTo>
                    <a:pt x="751" y="325"/>
                  </a:lnTo>
                  <a:lnTo>
                    <a:pt x="752" y="325"/>
                  </a:lnTo>
                  <a:lnTo>
                    <a:pt x="753" y="325"/>
                  </a:lnTo>
                  <a:lnTo>
                    <a:pt x="755" y="324"/>
                  </a:lnTo>
                  <a:lnTo>
                    <a:pt x="755" y="322"/>
                  </a:lnTo>
                  <a:lnTo>
                    <a:pt x="755" y="320"/>
                  </a:lnTo>
                  <a:lnTo>
                    <a:pt x="755" y="319"/>
                  </a:lnTo>
                  <a:lnTo>
                    <a:pt x="752" y="317"/>
                  </a:lnTo>
                  <a:lnTo>
                    <a:pt x="752" y="316"/>
                  </a:lnTo>
                  <a:lnTo>
                    <a:pt x="752" y="315"/>
                  </a:lnTo>
                  <a:lnTo>
                    <a:pt x="752" y="314"/>
                  </a:lnTo>
                  <a:lnTo>
                    <a:pt x="751" y="313"/>
                  </a:lnTo>
                  <a:lnTo>
                    <a:pt x="751" y="311"/>
                  </a:lnTo>
                  <a:lnTo>
                    <a:pt x="753" y="311"/>
                  </a:lnTo>
                  <a:lnTo>
                    <a:pt x="755" y="312"/>
                  </a:lnTo>
                  <a:lnTo>
                    <a:pt x="755" y="314"/>
                  </a:lnTo>
                  <a:lnTo>
                    <a:pt x="757" y="315"/>
                  </a:lnTo>
                  <a:lnTo>
                    <a:pt x="759" y="315"/>
                  </a:lnTo>
                  <a:lnTo>
                    <a:pt x="762" y="317"/>
                  </a:lnTo>
                  <a:lnTo>
                    <a:pt x="764" y="317"/>
                  </a:lnTo>
                  <a:lnTo>
                    <a:pt x="764" y="316"/>
                  </a:lnTo>
                  <a:lnTo>
                    <a:pt x="765" y="315"/>
                  </a:lnTo>
                  <a:lnTo>
                    <a:pt x="765" y="315"/>
                  </a:lnTo>
                  <a:lnTo>
                    <a:pt x="765" y="314"/>
                  </a:lnTo>
                  <a:lnTo>
                    <a:pt x="766" y="313"/>
                  </a:lnTo>
                  <a:lnTo>
                    <a:pt x="767" y="313"/>
                  </a:lnTo>
                  <a:lnTo>
                    <a:pt x="769" y="314"/>
                  </a:lnTo>
                  <a:lnTo>
                    <a:pt x="770" y="313"/>
                  </a:lnTo>
                  <a:lnTo>
                    <a:pt x="771" y="309"/>
                  </a:lnTo>
                  <a:lnTo>
                    <a:pt x="771" y="308"/>
                  </a:lnTo>
                  <a:lnTo>
                    <a:pt x="773" y="307"/>
                  </a:lnTo>
                  <a:lnTo>
                    <a:pt x="777" y="306"/>
                  </a:lnTo>
                  <a:lnTo>
                    <a:pt x="780" y="304"/>
                  </a:lnTo>
                  <a:lnTo>
                    <a:pt x="784" y="302"/>
                  </a:lnTo>
                  <a:lnTo>
                    <a:pt x="787" y="301"/>
                  </a:lnTo>
                  <a:lnTo>
                    <a:pt x="788" y="299"/>
                  </a:lnTo>
                  <a:lnTo>
                    <a:pt x="788" y="297"/>
                  </a:lnTo>
                  <a:lnTo>
                    <a:pt x="787" y="297"/>
                  </a:lnTo>
                  <a:lnTo>
                    <a:pt x="786" y="297"/>
                  </a:lnTo>
                  <a:lnTo>
                    <a:pt x="783" y="297"/>
                  </a:lnTo>
                  <a:lnTo>
                    <a:pt x="782" y="296"/>
                  </a:lnTo>
                  <a:lnTo>
                    <a:pt x="781" y="296"/>
                  </a:lnTo>
                  <a:lnTo>
                    <a:pt x="781" y="296"/>
                  </a:lnTo>
                  <a:lnTo>
                    <a:pt x="778" y="297"/>
                  </a:lnTo>
                  <a:lnTo>
                    <a:pt x="776" y="298"/>
                  </a:lnTo>
                  <a:lnTo>
                    <a:pt x="775" y="298"/>
                  </a:lnTo>
                  <a:lnTo>
                    <a:pt x="776" y="297"/>
                  </a:lnTo>
                  <a:lnTo>
                    <a:pt x="775" y="296"/>
                  </a:lnTo>
                  <a:lnTo>
                    <a:pt x="773" y="296"/>
                  </a:lnTo>
                  <a:lnTo>
                    <a:pt x="768" y="296"/>
                  </a:lnTo>
                  <a:lnTo>
                    <a:pt x="765" y="296"/>
                  </a:lnTo>
                  <a:lnTo>
                    <a:pt x="763" y="295"/>
                  </a:lnTo>
                  <a:lnTo>
                    <a:pt x="762" y="293"/>
                  </a:lnTo>
                  <a:lnTo>
                    <a:pt x="760" y="290"/>
                  </a:lnTo>
                  <a:lnTo>
                    <a:pt x="759" y="289"/>
                  </a:lnTo>
                  <a:lnTo>
                    <a:pt x="758" y="289"/>
                  </a:lnTo>
                  <a:lnTo>
                    <a:pt x="757" y="289"/>
                  </a:lnTo>
                  <a:lnTo>
                    <a:pt x="757" y="287"/>
                  </a:lnTo>
                  <a:lnTo>
                    <a:pt x="757" y="287"/>
                  </a:lnTo>
                  <a:lnTo>
                    <a:pt x="755" y="287"/>
                  </a:lnTo>
                  <a:lnTo>
                    <a:pt x="753" y="286"/>
                  </a:lnTo>
                  <a:lnTo>
                    <a:pt x="752" y="286"/>
                  </a:lnTo>
                  <a:lnTo>
                    <a:pt x="751" y="284"/>
                  </a:lnTo>
                  <a:lnTo>
                    <a:pt x="751" y="284"/>
                  </a:lnTo>
                  <a:lnTo>
                    <a:pt x="750" y="284"/>
                  </a:lnTo>
                  <a:lnTo>
                    <a:pt x="750" y="285"/>
                  </a:lnTo>
                  <a:lnTo>
                    <a:pt x="749" y="286"/>
                  </a:lnTo>
                  <a:lnTo>
                    <a:pt x="747" y="286"/>
                  </a:lnTo>
                  <a:lnTo>
                    <a:pt x="744" y="287"/>
                  </a:lnTo>
                  <a:lnTo>
                    <a:pt x="742" y="287"/>
                  </a:lnTo>
                  <a:lnTo>
                    <a:pt x="743" y="286"/>
                  </a:lnTo>
                  <a:lnTo>
                    <a:pt x="743" y="286"/>
                  </a:lnTo>
                  <a:lnTo>
                    <a:pt x="743" y="285"/>
                  </a:lnTo>
                  <a:lnTo>
                    <a:pt x="743" y="281"/>
                  </a:lnTo>
                  <a:lnTo>
                    <a:pt x="743" y="279"/>
                  </a:lnTo>
                  <a:lnTo>
                    <a:pt x="743" y="277"/>
                  </a:lnTo>
                  <a:lnTo>
                    <a:pt x="742" y="276"/>
                  </a:lnTo>
                  <a:lnTo>
                    <a:pt x="741" y="276"/>
                  </a:lnTo>
                  <a:lnTo>
                    <a:pt x="740" y="276"/>
                  </a:lnTo>
                  <a:lnTo>
                    <a:pt x="739" y="276"/>
                  </a:lnTo>
                  <a:lnTo>
                    <a:pt x="738" y="277"/>
                  </a:lnTo>
                  <a:lnTo>
                    <a:pt x="736" y="278"/>
                  </a:lnTo>
                  <a:lnTo>
                    <a:pt x="736" y="277"/>
                  </a:lnTo>
                  <a:lnTo>
                    <a:pt x="735" y="276"/>
                  </a:lnTo>
                  <a:lnTo>
                    <a:pt x="733" y="276"/>
                  </a:lnTo>
                  <a:lnTo>
                    <a:pt x="731" y="276"/>
                  </a:lnTo>
                  <a:lnTo>
                    <a:pt x="730" y="276"/>
                  </a:lnTo>
                  <a:lnTo>
                    <a:pt x="730" y="273"/>
                  </a:lnTo>
                  <a:lnTo>
                    <a:pt x="730" y="270"/>
                  </a:lnTo>
                  <a:lnTo>
                    <a:pt x="729" y="268"/>
                  </a:lnTo>
                  <a:lnTo>
                    <a:pt x="729" y="266"/>
                  </a:lnTo>
                  <a:lnTo>
                    <a:pt x="724" y="260"/>
                  </a:lnTo>
                  <a:lnTo>
                    <a:pt x="723" y="260"/>
                  </a:lnTo>
                  <a:lnTo>
                    <a:pt x="722" y="262"/>
                  </a:lnTo>
                  <a:lnTo>
                    <a:pt x="721" y="261"/>
                  </a:lnTo>
                  <a:lnTo>
                    <a:pt x="721" y="260"/>
                  </a:lnTo>
                  <a:lnTo>
                    <a:pt x="721" y="261"/>
                  </a:lnTo>
                  <a:lnTo>
                    <a:pt x="721" y="262"/>
                  </a:lnTo>
                  <a:lnTo>
                    <a:pt x="720" y="262"/>
                  </a:lnTo>
                  <a:lnTo>
                    <a:pt x="720" y="261"/>
                  </a:lnTo>
                  <a:lnTo>
                    <a:pt x="721" y="257"/>
                  </a:lnTo>
                  <a:lnTo>
                    <a:pt x="721" y="256"/>
                  </a:lnTo>
                  <a:lnTo>
                    <a:pt x="721" y="255"/>
                  </a:lnTo>
                  <a:lnTo>
                    <a:pt x="720" y="254"/>
                  </a:lnTo>
                  <a:lnTo>
                    <a:pt x="719" y="254"/>
                  </a:lnTo>
                  <a:lnTo>
                    <a:pt x="718" y="255"/>
                  </a:lnTo>
                  <a:lnTo>
                    <a:pt x="717" y="256"/>
                  </a:lnTo>
                  <a:lnTo>
                    <a:pt x="716" y="257"/>
                  </a:lnTo>
                  <a:lnTo>
                    <a:pt x="717" y="258"/>
                  </a:lnTo>
                  <a:lnTo>
                    <a:pt x="718" y="260"/>
                  </a:lnTo>
                  <a:lnTo>
                    <a:pt x="719" y="262"/>
                  </a:lnTo>
                  <a:lnTo>
                    <a:pt x="718" y="263"/>
                  </a:lnTo>
                  <a:lnTo>
                    <a:pt x="718" y="265"/>
                  </a:lnTo>
                  <a:lnTo>
                    <a:pt x="716" y="267"/>
                  </a:lnTo>
                  <a:lnTo>
                    <a:pt x="714" y="269"/>
                  </a:lnTo>
                  <a:lnTo>
                    <a:pt x="713" y="269"/>
                  </a:lnTo>
                  <a:lnTo>
                    <a:pt x="711" y="268"/>
                  </a:lnTo>
                  <a:lnTo>
                    <a:pt x="710" y="266"/>
                  </a:lnTo>
                  <a:lnTo>
                    <a:pt x="709" y="266"/>
                  </a:lnTo>
                  <a:lnTo>
                    <a:pt x="709" y="266"/>
                  </a:lnTo>
                  <a:lnTo>
                    <a:pt x="709" y="277"/>
                  </a:lnTo>
                  <a:lnTo>
                    <a:pt x="709" y="280"/>
                  </a:lnTo>
                  <a:lnTo>
                    <a:pt x="708" y="281"/>
                  </a:lnTo>
                  <a:lnTo>
                    <a:pt x="704" y="278"/>
                  </a:lnTo>
                  <a:lnTo>
                    <a:pt x="703" y="279"/>
                  </a:lnTo>
                  <a:lnTo>
                    <a:pt x="702" y="281"/>
                  </a:lnTo>
                  <a:lnTo>
                    <a:pt x="701" y="280"/>
                  </a:lnTo>
                  <a:lnTo>
                    <a:pt x="701" y="279"/>
                  </a:lnTo>
                  <a:lnTo>
                    <a:pt x="701" y="277"/>
                  </a:lnTo>
                  <a:lnTo>
                    <a:pt x="700" y="276"/>
                  </a:lnTo>
                  <a:lnTo>
                    <a:pt x="699" y="276"/>
                  </a:lnTo>
                  <a:lnTo>
                    <a:pt x="698" y="276"/>
                  </a:lnTo>
                  <a:lnTo>
                    <a:pt x="698" y="277"/>
                  </a:lnTo>
                  <a:lnTo>
                    <a:pt x="698" y="278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697" y="281"/>
                  </a:lnTo>
                  <a:lnTo>
                    <a:pt x="695" y="278"/>
                  </a:lnTo>
                  <a:lnTo>
                    <a:pt x="693" y="277"/>
                  </a:lnTo>
                  <a:lnTo>
                    <a:pt x="692" y="277"/>
                  </a:lnTo>
                  <a:lnTo>
                    <a:pt x="691" y="276"/>
                  </a:lnTo>
                  <a:lnTo>
                    <a:pt x="690" y="276"/>
                  </a:lnTo>
                  <a:lnTo>
                    <a:pt x="689" y="276"/>
                  </a:lnTo>
                  <a:lnTo>
                    <a:pt x="687" y="276"/>
                  </a:lnTo>
                  <a:lnTo>
                    <a:pt x="686" y="276"/>
                  </a:lnTo>
                  <a:lnTo>
                    <a:pt x="685" y="275"/>
                  </a:lnTo>
                  <a:lnTo>
                    <a:pt x="684" y="274"/>
                  </a:lnTo>
                  <a:lnTo>
                    <a:pt x="683" y="273"/>
                  </a:lnTo>
                  <a:lnTo>
                    <a:pt x="682" y="273"/>
                  </a:lnTo>
                  <a:lnTo>
                    <a:pt x="682" y="272"/>
                  </a:lnTo>
                  <a:lnTo>
                    <a:pt x="681" y="272"/>
                  </a:lnTo>
                  <a:lnTo>
                    <a:pt x="680" y="273"/>
                  </a:lnTo>
                  <a:lnTo>
                    <a:pt x="679" y="273"/>
                  </a:lnTo>
                  <a:lnTo>
                    <a:pt x="678" y="272"/>
                  </a:lnTo>
                  <a:lnTo>
                    <a:pt x="678" y="271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78" y="266"/>
                  </a:lnTo>
                  <a:lnTo>
                    <a:pt x="676" y="261"/>
                  </a:lnTo>
                  <a:lnTo>
                    <a:pt x="675" y="259"/>
                  </a:lnTo>
                  <a:lnTo>
                    <a:pt x="674" y="259"/>
                  </a:lnTo>
                  <a:lnTo>
                    <a:pt x="672" y="259"/>
                  </a:lnTo>
                  <a:lnTo>
                    <a:pt x="667" y="263"/>
                  </a:lnTo>
                  <a:lnTo>
                    <a:pt x="666" y="263"/>
                  </a:lnTo>
                  <a:lnTo>
                    <a:pt x="665" y="263"/>
                  </a:lnTo>
                  <a:lnTo>
                    <a:pt x="664" y="263"/>
                  </a:lnTo>
                  <a:lnTo>
                    <a:pt x="662" y="260"/>
                  </a:lnTo>
                  <a:lnTo>
                    <a:pt x="662" y="259"/>
                  </a:lnTo>
                  <a:lnTo>
                    <a:pt x="662" y="258"/>
                  </a:lnTo>
                  <a:lnTo>
                    <a:pt x="660" y="257"/>
                  </a:lnTo>
                  <a:lnTo>
                    <a:pt x="652" y="256"/>
                  </a:lnTo>
                  <a:lnTo>
                    <a:pt x="651" y="256"/>
                  </a:lnTo>
                  <a:lnTo>
                    <a:pt x="650" y="254"/>
                  </a:lnTo>
                  <a:lnTo>
                    <a:pt x="651" y="252"/>
                  </a:lnTo>
                  <a:lnTo>
                    <a:pt x="659" y="247"/>
                  </a:lnTo>
                  <a:lnTo>
                    <a:pt x="662" y="246"/>
                  </a:lnTo>
                  <a:lnTo>
                    <a:pt x="663" y="245"/>
                  </a:lnTo>
                  <a:lnTo>
                    <a:pt x="664" y="244"/>
                  </a:lnTo>
                  <a:lnTo>
                    <a:pt x="666" y="243"/>
                  </a:lnTo>
                  <a:lnTo>
                    <a:pt x="667" y="240"/>
                  </a:lnTo>
                  <a:lnTo>
                    <a:pt x="668" y="237"/>
                  </a:lnTo>
                  <a:lnTo>
                    <a:pt x="673" y="234"/>
                  </a:lnTo>
                  <a:lnTo>
                    <a:pt x="674" y="233"/>
                  </a:lnTo>
                  <a:lnTo>
                    <a:pt x="679" y="232"/>
                  </a:lnTo>
                  <a:lnTo>
                    <a:pt x="681" y="231"/>
                  </a:lnTo>
                  <a:lnTo>
                    <a:pt x="682" y="230"/>
                  </a:lnTo>
                  <a:lnTo>
                    <a:pt x="682" y="226"/>
                  </a:lnTo>
                  <a:lnTo>
                    <a:pt x="682" y="224"/>
                  </a:lnTo>
                  <a:lnTo>
                    <a:pt x="684" y="224"/>
                  </a:lnTo>
                  <a:lnTo>
                    <a:pt x="687" y="224"/>
                  </a:lnTo>
                  <a:lnTo>
                    <a:pt x="689" y="223"/>
                  </a:lnTo>
                  <a:lnTo>
                    <a:pt x="694" y="219"/>
                  </a:lnTo>
                  <a:lnTo>
                    <a:pt x="699" y="218"/>
                  </a:lnTo>
                  <a:lnTo>
                    <a:pt x="701" y="216"/>
                  </a:lnTo>
                  <a:lnTo>
                    <a:pt x="701" y="215"/>
                  </a:lnTo>
                  <a:lnTo>
                    <a:pt x="701" y="214"/>
                  </a:lnTo>
                  <a:lnTo>
                    <a:pt x="700" y="214"/>
                  </a:lnTo>
                  <a:lnTo>
                    <a:pt x="692" y="209"/>
                  </a:lnTo>
                  <a:lnTo>
                    <a:pt x="691" y="208"/>
                  </a:lnTo>
                  <a:lnTo>
                    <a:pt x="690" y="208"/>
                  </a:lnTo>
                  <a:lnTo>
                    <a:pt x="689" y="210"/>
                  </a:lnTo>
                  <a:lnTo>
                    <a:pt x="687" y="211"/>
                  </a:lnTo>
                  <a:lnTo>
                    <a:pt x="686" y="212"/>
                  </a:lnTo>
                  <a:lnTo>
                    <a:pt x="684" y="214"/>
                  </a:lnTo>
                  <a:lnTo>
                    <a:pt x="683" y="214"/>
                  </a:lnTo>
                  <a:lnTo>
                    <a:pt x="682" y="215"/>
                  </a:lnTo>
                  <a:lnTo>
                    <a:pt x="682" y="215"/>
                  </a:lnTo>
                  <a:lnTo>
                    <a:pt x="681" y="215"/>
                  </a:lnTo>
                  <a:lnTo>
                    <a:pt x="680" y="215"/>
                  </a:lnTo>
                  <a:lnTo>
                    <a:pt x="678" y="215"/>
                  </a:lnTo>
                  <a:lnTo>
                    <a:pt x="677" y="215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5" y="217"/>
                  </a:lnTo>
                  <a:lnTo>
                    <a:pt x="675" y="218"/>
                  </a:lnTo>
                  <a:lnTo>
                    <a:pt x="674" y="219"/>
                  </a:lnTo>
                  <a:lnTo>
                    <a:pt x="673" y="220"/>
                  </a:lnTo>
                  <a:lnTo>
                    <a:pt x="673" y="221"/>
                  </a:lnTo>
                  <a:lnTo>
                    <a:pt x="672" y="222"/>
                  </a:lnTo>
                  <a:lnTo>
                    <a:pt x="672" y="223"/>
                  </a:lnTo>
                  <a:lnTo>
                    <a:pt x="672" y="224"/>
                  </a:lnTo>
                  <a:lnTo>
                    <a:pt x="672" y="225"/>
                  </a:lnTo>
                  <a:lnTo>
                    <a:pt x="671" y="225"/>
                  </a:lnTo>
                  <a:lnTo>
                    <a:pt x="670" y="225"/>
                  </a:lnTo>
                  <a:lnTo>
                    <a:pt x="669" y="225"/>
                  </a:lnTo>
                  <a:lnTo>
                    <a:pt x="668" y="225"/>
                  </a:lnTo>
                  <a:lnTo>
                    <a:pt x="667" y="224"/>
                  </a:lnTo>
                  <a:lnTo>
                    <a:pt x="667" y="223"/>
                  </a:lnTo>
                  <a:lnTo>
                    <a:pt x="667" y="223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6" y="222"/>
                  </a:lnTo>
                  <a:lnTo>
                    <a:pt x="666" y="221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2"/>
                  </a:lnTo>
                  <a:lnTo>
                    <a:pt x="660" y="222"/>
                  </a:lnTo>
                  <a:lnTo>
                    <a:pt x="659" y="223"/>
                  </a:lnTo>
                  <a:lnTo>
                    <a:pt x="658" y="224"/>
                  </a:lnTo>
                  <a:lnTo>
                    <a:pt x="657" y="226"/>
                  </a:lnTo>
                  <a:lnTo>
                    <a:pt x="657" y="226"/>
                  </a:lnTo>
                  <a:lnTo>
                    <a:pt x="657" y="227"/>
                  </a:lnTo>
                  <a:lnTo>
                    <a:pt x="656" y="227"/>
                  </a:lnTo>
                  <a:lnTo>
                    <a:pt x="656" y="228"/>
                  </a:lnTo>
                  <a:lnTo>
                    <a:pt x="655" y="228"/>
                  </a:lnTo>
                  <a:lnTo>
                    <a:pt x="654" y="229"/>
                  </a:lnTo>
                  <a:lnTo>
                    <a:pt x="653" y="229"/>
                  </a:lnTo>
                  <a:lnTo>
                    <a:pt x="653" y="230"/>
                  </a:lnTo>
                  <a:lnTo>
                    <a:pt x="652" y="230"/>
                  </a:lnTo>
                  <a:lnTo>
                    <a:pt x="651" y="233"/>
                  </a:lnTo>
                  <a:lnTo>
                    <a:pt x="650" y="236"/>
                  </a:lnTo>
                  <a:lnTo>
                    <a:pt x="649" y="236"/>
                  </a:lnTo>
                  <a:lnTo>
                    <a:pt x="648" y="237"/>
                  </a:lnTo>
                  <a:lnTo>
                    <a:pt x="646" y="238"/>
                  </a:lnTo>
                  <a:lnTo>
                    <a:pt x="645" y="240"/>
                  </a:lnTo>
                  <a:lnTo>
                    <a:pt x="644" y="241"/>
                  </a:lnTo>
                  <a:lnTo>
                    <a:pt x="642" y="241"/>
                  </a:lnTo>
                  <a:lnTo>
                    <a:pt x="642" y="242"/>
                  </a:lnTo>
                  <a:lnTo>
                    <a:pt x="642" y="242"/>
                  </a:lnTo>
                  <a:lnTo>
                    <a:pt x="641" y="243"/>
                  </a:lnTo>
                  <a:lnTo>
                    <a:pt x="641" y="244"/>
                  </a:lnTo>
                  <a:lnTo>
                    <a:pt x="640" y="244"/>
                  </a:lnTo>
                  <a:lnTo>
                    <a:pt x="639" y="244"/>
                  </a:lnTo>
                  <a:lnTo>
                    <a:pt x="638" y="245"/>
                  </a:lnTo>
                  <a:lnTo>
                    <a:pt x="635" y="245"/>
                  </a:lnTo>
                  <a:lnTo>
                    <a:pt x="632" y="245"/>
                  </a:lnTo>
                  <a:lnTo>
                    <a:pt x="629" y="246"/>
                  </a:lnTo>
                  <a:lnTo>
                    <a:pt x="626" y="246"/>
                  </a:lnTo>
                  <a:lnTo>
                    <a:pt x="625" y="246"/>
                  </a:lnTo>
                  <a:lnTo>
                    <a:pt x="625" y="247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2" y="251"/>
                  </a:lnTo>
                  <a:lnTo>
                    <a:pt x="620" y="253"/>
                  </a:lnTo>
                  <a:lnTo>
                    <a:pt x="619" y="253"/>
                  </a:lnTo>
                  <a:lnTo>
                    <a:pt x="617" y="254"/>
                  </a:lnTo>
                  <a:lnTo>
                    <a:pt x="616" y="254"/>
                  </a:lnTo>
                  <a:lnTo>
                    <a:pt x="616" y="25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16" y="257"/>
                  </a:lnTo>
                  <a:lnTo>
                    <a:pt x="616" y="258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4" y="259"/>
                  </a:lnTo>
                  <a:lnTo>
                    <a:pt x="612" y="258"/>
                  </a:lnTo>
                  <a:lnTo>
                    <a:pt x="612" y="259"/>
                  </a:lnTo>
                  <a:lnTo>
                    <a:pt x="612" y="259"/>
                  </a:lnTo>
                  <a:lnTo>
                    <a:pt x="611" y="260"/>
                  </a:lnTo>
                  <a:lnTo>
                    <a:pt x="610" y="260"/>
                  </a:lnTo>
                  <a:lnTo>
                    <a:pt x="609" y="260"/>
                  </a:lnTo>
                  <a:lnTo>
                    <a:pt x="608" y="259"/>
                  </a:lnTo>
                  <a:lnTo>
                    <a:pt x="608" y="260"/>
                  </a:lnTo>
                  <a:lnTo>
                    <a:pt x="607" y="260"/>
                  </a:lnTo>
                  <a:lnTo>
                    <a:pt x="606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3"/>
                  </a:lnTo>
                  <a:lnTo>
                    <a:pt x="603" y="264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1" y="265"/>
                  </a:lnTo>
                  <a:lnTo>
                    <a:pt x="600" y="265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1" y="266"/>
                  </a:lnTo>
                  <a:lnTo>
                    <a:pt x="601" y="267"/>
                  </a:lnTo>
                  <a:lnTo>
                    <a:pt x="601" y="268"/>
                  </a:lnTo>
                  <a:lnTo>
                    <a:pt x="600" y="271"/>
                  </a:lnTo>
                  <a:lnTo>
                    <a:pt x="600" y="274"/>
                  </a:lnTo>
                  <a:lnTo>
                    <a:pt x="600" y="275"/>
                  </a:lnTo>
                  <a:lnTo>
                    <a:pt x="599" y="276"/>
                  </a:lnTo>
                  <a:lnTo>
                    <a:pt x="598" y="276"/>
                  </a:lnTo>
                  <a:lnTo>
                    <a:pt x="597" y="276"/>
                  </a:lnTo>
                  <a:lnTo>
                    <a:pt x="596" y="277"/>
                  </a:lnTo>
                  <a:lnTo>
                    <a:pt x="595" y="277"/>
                  </a:lnTo>
                  <a:lnTo>
                    <a:pt x="594" y="277"/>
                  </a:lnTo>
                  <a:lnTo>
                    <a:pt x="593" y="278"/>
                  </a:lnTo>
                  <a:lnTo>
                    <a:pt x="592" y="278"/>
                  </a:lnTo>
                  <a:lnTo>
                    <a:pt x="592" y="278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89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6"/>
                  </a:lnTo>
                  <a:lnTo>
                    <a:pt x="584" y="288"/>
                  </a:lnTo>
                  <a:lnTo>
                    <a:pt x="583" y="289"/>
                  </a:lnTo>
                  <a:lnTo>
                    <a:pt x="582" y="290"/>
                  </a:lnTo>
                  <a:lnTo>
                    <a:pt x="581" y="290"/>
                  </a:lnTo>
                  <a:lnTo>
                    <a:pt x="580" y="291"/>
                  </a:lnTo>
                  <a:lnTo>
                    <a:pt x="580" y="292"/>
                  </a:lnTo>
                  <a:lnTo>
                    <a:pt x="579" y="293"/>
                  </a:lnTo>
                  <a:lnTo>
                    <a:pt x="578" y="293"/>
                  </a:lnTo>
                  <a:lnTo>
                    <a:pt x="578" y="294"/>
                  </a:lnTo>
                  <a:lnTo>
                    <a:pt x="578" y="295"/>
                  </a:lnTo>
                  <a:lnTo>
                    <a:pt x="578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300"/>
                  </a:lnTo>
                  <a:lnTo>
                    <a:pt x="578" y="303"/>
                  </a:lnTo>
                  <a:lnTo>
                    <a:pt x="578" y="304"/>
                  </a:lnTo>
                  <a:lnTo>
                    <a:pt x="578" y="305"/>
                  </a:lnTo>
                  <a:lnTo>
                    <a:pt x="579" y="305"/>
                  </a:lnTo>
                  <a:lnTo>
                    <a:pt x="580" y="305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7"/>
                  </a:lnTo>
                  <a:lnTo>
                    <a:pt x="580" y="308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80" y="310"/>
                  </a:lnTo>
                  <a:lnTo>
                    <a:pt x="580" y="310"/>
                  </a:lnTo>
                  <a:lnTo>
                    <a:pt x="580" y="311"/>
                  </a:lnTo>
                  <a:lnTo>
                    <a:pt x="580" y="311"/>
                  </a:lnTo>
                  <a:lnTo>
                    <a:pt x="579" y="312"/>
                  </a:lnTo>
                  <a:lnTo>
                    <a:pt x="578" y="311"/>
                  </a:lnTo>
                  <a:lnTo>
                    <a:pt x="577" y="311"/>
                  </a:lnTo>
                  <a:lnTo>
                    <a:pt x="576" y="310"/>
                  </a:lnTo>
                  <a:lnTo>
                    <a:pt x="575" y="310"/>
                  </a:lnTo>
                  <a:lnTo>
                    <a:pt x="575" y="311"/>
                  </a:lnTo>
                  <a:lnTo>
                    <a:pt x="574" y="311"/>
                  </a:lnTo>
                  <a:lnTo>
                    <a:pt x="574" y="312"/>
                  </a:lnTo>
                  <a:lnTo>
                    <a:pt x="573" y="312"/>
                  </a:lnTo>
                  <a:lnTo>
                    <a:pt x="573" y="313"/>
                  </a:lnTo>
                  <a:lnTo>
                    <a:pt x="567" y="309"/>
                  </a:lnTo>
                  <a:lnTo>
                    <a:pt x="563" y="308"/>
                  </a:lnTo>
                  <a:lnTo>
                    <a:pt x="562" y="307"/>
                  </a:lnTo>
                  <a:lnTo>
                    <a:pt x="560" y="306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301"/>
                  </a:lnTo>
                  <a:lnTo>
                    <a:pt x="554" y="300"/>
                  </a:lnTo>
                  <a:lnTo>
                    <a:pt x="553" y="300"/>
                  </a:lnTo>
                  <a:lnTo>
                    <a:pt x="552" y="299"/>
                  </a:lnTo>
                  <a:lnTo>
                    <a:pt x="552" y="299"/>
                  </a:lnTo>
                  <a:lnTo>
                    <a:pt x="552" y="298"/>
                  </a:lnTo>
                  <a:lnTo>
                    <a:pt x="552" y="298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5" y="296"/>
                  </a:lnTo>
                  <a:lnTo>
                    <a:pt x="556" y="296"/>
                  </a:lnTo>
                  <a:lnTo>
                    <a:pt x="556" y="295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8" y="289"/>
                  </a:lnTo>
                  <a:lnTo>
                    <a:pt x="558" y="288"/>
                  </a:lnTo>
                  <a:lnTo>
                    <a:pt x="558" y="287"/>
                  </a:lnTo>
                  <a:lnTo>
                    <a:pt x="557" y="287"/>
                  </a:lnTo>
                  <a:lnTo>
                    <a:pt x="557" y="287"/>
                  </a:lnTo>
                  <a:lnTo>
                    <a:pt x="558" y="286"/>
                  </a:lnTo>
                  <a:lnTo>
                    <a:pt x="558" y="286"/>
                  </a:lnTo>
                  <a:lnTo>
                    <a:pt x="558" y="285"/>
                  </a:lnTo>
                  <a:lnTo>
                    <a:pt x="557" y="284"/>
                  </a:lnTo>
                  <a:lnTo>
                    <a:pt x="556" y="284"/>
                  </a:lnTo>
                  <a:lnTo>
                    <a:pt x="556" y="285"/>
                  </a:lnTo>
                  <a:lnTo>
                    <a:pt x="556" y="286"/>
                  </a:lnTo>
                  <a:lnTo>
                    <a:pt x="555" y="285"/>
                  </a:lnTo>
                  <a:lnTo>
                    <a:pt x="554" y="285"/>
                  </a:lnTo>
                  <a:lnTo>
                    <a:pt x="553" y="286"/>
                  </a:lnTo>
                  <a:lnTo>
                    <a:pt x="553" y="285"/>
                  </a:lnTo>
                  <a:lnTo>
                    <a:pt x="552" y="285"/>
                  </a:lnTo>
                  <a:lnTo>
                    <a:pt x="552" y="283"/>
                  </a:lnTo>
                  <a:lnTo>
                    <a:pt x="552" y="282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49" y="276"/>
                  </a:lnTo>
                  <a:lnTo>
                    <a:pt x="549" y="276"/>
                  </a:lnTo>
                  <a:lnTo>
                    <a:pt x="548" y="276"/>
                  </a:lnTo>
                  <a:lnTo>
                    <a:pt x="548" y="276"/>
                  </a:lnTo>
                  <a:lnTo>
                    <a:pt x="546" y="277"/>
                  </a:lnTo>
                  <a:lnTo>
                    <a:pt x="545" y="278"/>
                  </a:lnTo>
                  <a:lnTo>
                    <a:pt x="544" y="278"/>
                  </a:lnTo>
                  <a:lnTo>
                    <a:pt x="543" y="278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1" y="276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9" y="277"/>
                  </a:lnTo>
                  <a:lnTo>
                    <a:pt x="524" y="277"/>
                  </a:lnTo>
                  <a:lnTo>
                    <a:pt x="519" y="277"/>
                  </a:lnTo>
                  <a:lnTo>
                    <a:pt x="514" y="278"/>
                  </a:lnTo>
                  <a:lnTo>
                    <a:pt x="507" y="278"/>
                  </a:lnTo>
                  <a:lnTo>
                    <a:pt x="503" y="279"/>
                  </a:lnTo>
                  <a:lnTo>
                    <a:pt x="497" y="279"/>
                  </a:lnTo>
                  <a:lnTo>
                    <a:pt x="495" y="278"/>
                  </a:lnTo>
                  <a:lnTo>
                    <a:pt x="494" y="278"/>
                  </a:lnTo>
                  <a:lnTo>
                    <a:pt x="493" y="278"/>
                  </a:lnTo>
                  <a:lnTo>
                    <a:pt x="493" y="276"/>
                  </a:lnTo>
                  <a:lnTo>
                    <a:pt x="492" y="276"/>
                  </a:lnTo>
                  <a:lnTo>
                    <a:pt x="490" y="266"/>
                  </a:lnTo>
                  <a:lnTo>
                    <a:pt x="488" y="257"/>
                  </a:lnTo>
                  <a:lnTo>
                    <a:pt x="486" y="250"/>
                  </a:lnTo>
                  <a:lnTo>
                    <a:pt x="484" y="243"/>
                  </a:lnTo>
                  <a:lnTo>
                    <a:pt x="484" y="235"/>
                  </a:lnTo>
                  <a:lnTo>
                    <a:pt x="483" y="226"/>
                  </a:lnTo>
                  <a:lnTo>
                    <a:pt x="483" y="226"/>
                  </a:lnTo>
                  <a:lnTo>
                    <a:pt x="482" y="226"/>
                  </a:lnTo>
                  <a:lnTo>
                    <a:pt x="476" y="226"/>
                  </a:lnTo>
                  <a:lnTo>
                    <a:pt x="471" y="226"/>
                  </a:lnTo>
                  <a:lnTo>
                    <a:pt x="466" y="226"/>
                  </a:lnTo>
                  <a:lnTo>
                    <a:pt x="461" y="226"/>
                  </a:lnTo>
                  <a:lnTo>
                    <a:pt x="461" y="226"/>
                  </a:lnTo>
                  <a:lnTo>
                    <a:pt x="460" y="226"/>
                  </a:lnTo>
                  <a:lnTo>
                    <a:pt x="461" y="214"/>
                  </a:lnTo>
                  <a:lnTo>
                    <a:pt x="461" y="203"/>
                  </a:lnTo>
                  <a:lnTo>
                    <a:pt x="461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9"/>
                  </a:lnTo>
                  <a:lnTo>
                    <a:pt x="463" y="199"/>
                  </a:lnTo>
                  <a:lnTo>
                    <a:pt x="463" y="199"/>
                  </a:lnTo>
                  <a:lnTo>
                    <a:pt x="463" y="197"/>
                  </a:lnTo>
                  <a:lnTo>
                    <a:pt x="463" y="196"/>
                  </a:lnTo>
                  <a:lnTo>
                    <a:pt x="463" y="180"/>
                  </a:lnTo>
                  <a:lnTo>
                    <a:pt x="464" y="165"/>
                  </a:lnTo>
                  <a:lnTo>
                    <a:pt x="458" y="168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48" y="166"/>
                  </a:lnTo>
                  <a:lnTo>
                    <a:pt x="444" y="158"/>
                  </a:lnTo>
                  <a:lnTo>
                    <a:pt x="442" y="154"/>
                  </a:lnTo>
                  <a:lnTo>
                    <a:pt x="438" y="146"/>
                  </a:lnTo>
                  <a:lnTo>
                    <a:pt x="437" y="145"/>
                  </a:lnTo>
                  <a:lnTo>
                    <a:pt x="436" y="144"/>
                  </a:lnTo>
                  <a:lnTo>
                    <a:pt x="431" y="141"/>
                  </a:lnTo>
                  <a:lnTo>
                    <a:pt x="427" y="137"/>
                  </a:lnTo>
                  <a:lnTo>
                    <a:pt x="424" y="135"/>
                  </a:lnTo>
                  <a:lnTo>
                    <a:pt x="423" y="134"/>
                  </a:lnTo>
                  <a:lnTo>
                    <a:pt x="417" y="126"/>
                  </a:lnTo>
                  <a:lnTo>
                    <a:pt x="412" y="120"/>
                  </a:lnTo>
                  <a:lnTo>
                    <a:pt x="411" y="119"/>
                  </a:lnTo>
                  <a:lnTo>
                    <a:pt x="410" y="118"/>
                  </a:lnTo>
                  <a:lnTo>
                    <a:pt x="409" y="118"/>
                  </a:lnTo>
                  <a:lnTo>
                    <a:pt x="408" y="118"/>
                  </a:lnTo>
                  <a:lnTo>
                    <a:pt x="407" y="119"/>
                  </a:lnTo>
                  <a:lnTo>
                    <a:pt x="403" y="121"/>
                  </a:lnTo>
                  <a:lnTo>
                    <a:pt x="399" y="124"/>
                  </a:lnTo>
                  <a:lnTo>
                    <a:pt x="393" y="126"/>
                  </a:lnTo>
                  <a:lnTo>
                    <a:pt x="389" y="129"/>
                  </a:lnTo>
                  <a:lnTo>
                    <a:pt x="388" y="129"/>
                  </a:lnTo>
                  <a:lnTo>
                    <a:pt x="387" y="130"/>
                  </a:lnTo>
                  <a:lnTo>
                    <a:pt x="384" y="129"/>
                  </a:lnTo>
                  <a:lnTo>
                    <a:pt x="379" y="129"/>
                  </a:lnTo>
                  <a:lnTo>
                    <a:pt x="373" y="128"/>
                  </a:lnTo>
                  <a:lnTo>
                    <a:pt x="366" y="127"/>
                  </a:lnTo>
                  <a:lnTo>
                    <a:pt x="360" y="127"/>
                  </a:lnTo>
                  <a:lnTo>
                    <a:pt x="353" y="126"/>
                  </a:lnTo>
                  <a:lnTo>
                    <a:pt x="345" y="126"/>
                  </a:lnTo>
                  <a:lnTo>
                    <a:pt x="339" y="126"/>
                  </a:lnTo>
                  <a:lnTo>
                    <a:pt x="332" y="125"/>
                  </a:lnTo>
                  <a:lnTo>
                    <a:pt x="327" y="126"/>
                  </a:lnTo>
                  <a:lnTo>
                    <a:pt x="324" y="126"/>
                  </a:lnTo>
                  <a:lnTo>
                    <a:pt x="319" y="126"/>
                  </a:lnTo>
                  <a:lnTo>
                    <a:pt x="315" y="127"/>
                  </a:lnTo>
                  <a:lnTo>
                    <a:pt x="311" y="128"/>
                  </a:lnTo>
                  <a:lnTo>
                    <a:pt x="306" y="129"/>
                  </a:lnTo>
                  <a:lnTo>
                    <a:pt x="303" y="129"/>
                  </a:lnTo>
                  <a:lnTo>
                    <a:pt x="298" y="130"/>
                  </a:lnTo>
                  <a:lnTo>
                    <a:pt x="296" y="131"/>
                  </a:lnTo>
                  <a:lnTo>
                    <a:pt x="294" y="131"/>
                  </a:lnTo>
                  <a:lnTo>
                    <a:pt x="291" y="132"/>
                  </a:lnTo>
                  <a:lnTo>
                    <a:pt x="288" y="132"/>
                  </a:lnTo>
                  <a:lnTo>
                    <a:pt x="286" y="133"/>
                  </a:lnTo>
                  <a:lnTo>
                    <a:pt x="284" y="133"/>
                  </a:lnTo>
                  <a:lnTo>
                    <a:pt x="283" y="133"/>
                  </a:lnTo>
                  <a:lnTo>
                    <a:pt x="282" y="134"/>
                  </a:lnTo>
                  <a:lnTo>
                    <a:pt x="277" y="134"/>
                  </a:lnTo>
                  <a:lnTo>
                    <a:pt x="276" y="134"/>
                  </a:lnTo>
                  <a:lnTo>
                    <a:pt x="275" y="134"/>
                  </a:lnTo>
                  <a:lnTo>
                    <a:pt x="273" y="129"/>
                  </a:lnTo>
                  <a:lnTo>
                    <a:pt x="270" y="126"/>
                  </a:lnTo>
                  <a:lnTo>
                    <a:pt x="267" y="123"/>
                  </a:lnTo>
                  <a:lnTo>
                    <a:pt x="264" y="120"/>
                  </a:lnTo>
                  <a:lnTo>
                    <a:pt x="262" y="116"/>
                  </a:lnTo>
                  <a:lnTo>
                    <a:pt x="259" y="114"/>
                  </a:lnTo>
                  <a:lnTo>
                    <a:pt x="256" y="111"/>
                  </a:lnTo>
                  <a:lnTo>
                    <a:pt x="254" y="108"/>
                  </a:lnTo>
                  <a:lnTo>
                    <a:pt x="252" y="105"/>
                  </a:lnTo>
                  <a:lnTo>
                    <a:pt x="248" y="101"/>
                  </a:lnTo>
                  <a:lnTo>
                    <a:pt x="246" y="98"/>
                  </a:lnTo>
                  <a:lnTo>
                    <a:pt x="244" y="96"/>
                  </a:lnTo>
                  <a:lnTo>
                    <a:pt x="238" y="90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7"/>
                  </a:lnTo>
                  <a:lnTo>
                    <a:pt x="232" y="76"/>
                  </a:lnTo>
                  <a:lnTo>
                    <a:pt x="230" y="74"/>
                  </a:lnTo>
                  <a:lnTo>
                    <a:pt x="225" y="71"/>
                  </a:lnTo>
                  <a:lnTo>
                    <a:pt x="220" y="68"/>
                  </a:lnTo>
                  <a:lnTo>
                    <a:pt x="213" y="64"/>
                  </a:lnTo>
                  <a:lnTo>
                    <a:pt x="205" y="58"/>
                  </a:lnTo>
                  <a:lnTo>
                    <a:pt x="197" y="53"/>
                  </a:lnTo>
                  <a:lnTo>
                    <a:pt x="188" y="46"/>
                  </a:lnTo>
                  <a:lnTo>
                    <a:pt x="179" y="41"/>
                  </a:lnTo>
                  <a:lnTo>
                    <a:pt x="169" y="35"/>
                  </a:lnTo>
                  <a:lnTo>
                    <a:pt x="161" y="28"/>
                  </a:lnTo>
                  <a:lnTo>
                    <a:pt x="152" y="23"/>
                  </a:lnTo>
                  <a:lnTo>
                    <a:pt x="144" y="17"/>
                  </a:lnTo>
                  <a:lnTo>
                    <a:pt x="142" y="16"/>
                  </a:lnTo>
                  <a:lnTo>
                    <a:pt x="137" y="13"/>
                  </a:lnTo>
                  <a:lnTo>
                    <a:pt x="132" y="8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2"/>
                  </a:lnTo>
                  <a:lnTo>
                    <a:pt x="108" y="3"/>
                  </a:lnTo>
                  <a:lnTo>
                    <a:pt x="105" y="3"/>
                  </a:lnTo>
                  <a:lnTo>
                    <a:pt x="102" y="4"/>
                  </a:lnTo>
                  <a:lnTo>
                    <a:pt x="100" y="5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2" y="7"/>
                  </a:lnTo>
                  <a:lnTo>
                    <a:pt x="86" y="9"/>
                  </a:lnTo>
                  <a:lnTo>
                    <a:pt x="80" y="11"/>
                  </a:lnTo>
                  <a:lnTo>
                    <a:pt x="75" y="13"/>
                  </a:lnTo>
                  <a:lnTo>
                    <a:pt x="69" y="15"/>
                  </a:lnTo>
                  <a:lnTo>
                    <a:pt x="65" y="16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52" y="20"/>
                  </a:lnTo>
                  <a:lnTo>
                    <a:pt x="47" y="22"/>
                  </a:lnTo>
                  <a:lnTo>
                    <a:pt x="43" y="23"/>
                  </a:lnTo>
                  <a:lnTo>
                    <a:pt x="38" y="25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22" y="29"/>
                  </a:lnTo>
                  <a:lnTo>
                    <a:pt x="17" y="31"/>
                  </a:lnTo>
                  <a:lnTo>
                    <a:pt x="13" y="32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1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0" y="155"/>
                  </a:lnTo>
                  <a:lnTo>
                    <a:pt x="0" y="168"/>
                  </a:lnTo>
                  <a:lnTo>
                    <a:pt x="0" y="183"/>
                  </a:lnTo>
                  <a:lnTo>
                    <a:pt x="0" y="197"/>
                  </a:lnTo>
                  <a:lnTo>
                    <a:pt x="0" y="212"/>
                  </a:lnTo>
                  <a:lnTo>
                    <a:pt x="0" y="226"/>
                  </a:lnTo>
                  <a:lnTo>
                    <a:pt x="0" y="240"/>
                  </a:lnTo>
                  <a:lnTo>
                    <a:pt x="0" y="254"/>
                  </a:lnTo>
                  <a:lnTo>
                    <a:pt x="0" y="267"/>
                  </a:lnTo>
                  <a:lnTo>
                    <a:pt x="8" y="268"/>
                  </a:lnTo>
                  <a:lnTo>
                    <a:pt x="16" y="268"/>
                  </a:lnTo>
                  <a:close/>
                  <a:moveTo>
                    <a:pt x="669" y="286"/>
                  </a:moveTo>
                  <a:lnTo>
                    <a:pt x="671" y="287"/>
                  </a:lnTo>
                  <a:lnTo>
                    <a:pt x="672" y="287"/>
                  </a:lnTo>
                  <a:lnTo>
                    <a:pt x="672" y="288"/>
                  </a:lnTo>
                  <a:lnTo>
                    <a:pt x="672" y="290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0"/>
                  </a:lnTo>
                  <a:lnTo>
                    <a:pt x="670" y="288"/>
                  </a:lnTo>
                  <a:lnTo>
                    <a:pt x="669" y="287"/>
                  </a:lnTo>
                  <a:lnTo>
                    <a:pt x="668" y="287"/>
                  </a:lnTo>
                  <a:lnTo>
                    <a:pt x="669" y="28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9" name="Freeform 95">
              <a:extLst>
                <a:ext uri="{FF2B5EF4-FFF2-40B4-BE49-F238E27FC236}">
                  <a16:creationId xmlns:a16="http://schemas.microsoft.com/office/drawing/2014/main" id="{9E8E8735-B43C-C032-D134-C6BFD104B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738313"/>
              <a:ext cx="4762" cy="7937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1 w 3"/>
                <a:gd name="T11" fmla="*/ 4 h 5"/>
                <a:gd name="T12" fmla="*/ 3 w 3"/>
                <a:gd name="T13" fmla="*/ 5 h 5"/>
                <a:gd name="T14" fmla="*/ 2 w 3"/>
                <a:gd name="T15" fmla="*/ 4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0" name="Freeform 96">
              <a:extLst>
                <a:ext uri="{FF2B5EF4-FFF2-40B4-BE49-F238E27FC236}">
                  <a16:creationId xmlns:a16="http://schemas.microsoft.com/office/drawing/2014/main" id="{B7368287-353D-26EA-272F-5A0B554A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8" y="1370013"/>
              <a:ext cx="7937" cy="15875"/>
            </a:xfrm>
            <a:custGeom>
              <a:avLst/>
              <a:gdLst>
                <a:gd name="T0" fmla="*/ 3 w 5"/>
                <a:gd name="T1" fmla="*/ 9 h 10"/>
                <a:gd name="T2" fmla="*/ 4 w 5"/>
                <a:gd name="T3" fmla="*/ 10 h 10"/>
                <a:gd name="T4" fmla="*/ 5 w 5"/>
                <a:gd name="T5" fmla="*/ 9 h 10"/>
                <a:gd name="T6" fmla="*/ 5 w 5"/>
                <a:gd name="T7" fmla="*/ 7 h 10"/>
                <a:gd name="T8" fmla="*/ 5 w 5"/>
                <a:gd name="T9" fmla="*/ 5 h 10"/>
                <a:gd name="T10" fmla="*/ 5 w 5"/>
                <a:gd name="T11" fmla="*/ 3 h 10"/>
                <a:gd name="T12" fmla="*/ 5 w 5"/>
                <a:gd name="T13" fmla="*/ 2 h 10"/>
                <a:gd name="T14" fmla="*/ 4 w 5"/>
                <a:gd name="T15" fmla="*/ 1 h 10"/>
                <a:gd name="T16" fmla="*/ 1 w 5"/>
                <a:gd name="T17" fmla="*/ 0 h 10"/>
                <a:gd name="T18" fmla="*/ 0 w 5"/>
                <a:gd name="T19" fmla="*/ 0 h 10"/>
                <a:gd name="T20" fmla="*/ 0 w 5"/>
                <a:gd name="T21" fmla="*/ 1 h 10"/>
                <a:gd name="T22" fmla="*/ 2 w 5"/>
                <a:gd name="T23" fmla="*/ 8 h 10"/>
                <a:gd name="T24" fmla="*/ 3 w 5"/>
                <a:gd name="T2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0">
                  <a:moveTo>
                    <a:pt x="3" y="9"/>
                  </a:moveTo>
                  <a:lnTo>
                    <a:pt x="4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1" name="Freeform 97">
              <a:extLst>
                <a:ext uri="{FF2B5EF4-FFF2-40B4-BE49-F238E27FC236}">
                  <a16:creationId xmlns:a16="http://schemas.microsoft.com/office/drawing/2014/main" id="{64258BBC-3B4F-6397-B5D4-B47DDD713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5" y="1503363"/>
              <a:ext cx="6350" cy="23812"/>
            </a:xfrm>
            <a:custGeom>
              <a:avLst/>
              <a:gdLst>
                <a:gd name="T0" fmla="*/ 2 w 4"/>
                <a:gd name="T1" fmla="*/ 13 h 15"/>
                <a:gd name="T2" fmla="*/ 2 w 4"/>
                <a:gd name="T3" fmla="*/ 14 h 15"/>
                <a:gd name="T4" fmla="*/ 3 w 4"/>
                <a:gd name="T5" fmla="*/ 15 h 15"/>
                <a:gd name="T6" fmla="*/ 3 w 4"/>
                <a:gd name="T7" fmla="*/ 14 h 15"/>
                <a:gd name="T8" fmla="*/ 3 w 4"/>
                <a:gd name="T9" fmla="*/ 12 h 15"/>
                <a:gd name="T10" fmla="*/ 3 w 4"/>
                <a:gd name="T11" fmla="*/ 10 h 15"/>
                <a:gd name="T12" fmla="*/ 2 w 4"/>
                <a:gd name="T13" fmla="*/ 11 h 15"/>
                <a:gd name="T14" fmla="*/ 2 w 4"/>
                <a:gd name="T15" fmla="*/ 10 h 15"/>
                <a:gd name="T16" fmla="*/ 2 w 4"/>
                <a:gd name="T17" fmla="*/ 9 h 15"/>
                <a:gd name="T18" fmla="*/ 1 w 4"/>
                <a:gd name="T19" fmla="*/ 8 h 15"/>
                <a:gd name="T20" fmla="*/ 2 w 4"/>
                <a:gd name="T21" fmla="*/ 7 h 15"/>
                <a:gd name="T22" fmla="*/ 2 w 4"/>
                <a:gd name="T23" fmla="*/ 5 h 15"/>
                <a:gd name="T24" fmla="*/ 2 w 4"/>
                <a:gd name="T25" fmla="*/ 5 h 15"/>
                <a:gd name="T26" fmla="*/ 2 w 4"/>
                <a:gd name="T27" fmla="*/ 3 h 15"/>
                <a:gd name="T28" fmla="*/ 4 w 4"/>
                <a:gd name="T29" fmla="*/ 1 h 15"/>
                <a:gd name="T30" fmla="*/ 4 w 4"/>
                <a:gd name="T31" fmla="*/ 0 h 15"/>
                <a:gd name="T32" fmla="*/ 3 w 4"/>
                <a:gd name="T33" fmla="*/ 1 h 15"/>
                <a:gd name="T34" fmla="*/ 2 w 4"/>
                <a:gd name="T35" fmla="*/ 1 h 15"/>
                <a:gd name="T36" fmla="*/ 2 w 4"/>
                <a:gd name="T37" fmla="*/ 2 h 15"/>
                <a:gd name="T38" fmla="*/ 0 w 4"/>
                <a:gd name="T39" fmla="*/ 7 h 15"/>
                <a:gd name="T40" fmla="*/ 0 w 4"/>
                <a:gd name="T41" fmla="*/ 9 h 15"/>
                <a:gd name="T42" fmla="*/ 1 w 4"/>
                <a:gd name="T43" fmla="*/ 11 h 15"/>
                <a:gd name="T44" fmla="*/ 2 w 4"/>
                <a:gd name="T4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5">
                  <a:moveTo>
                    <a:pt x="2" y="13"/>
                  </a:moveTo>
                  <a:lnTo>
                    <a:pt x="2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2" name="Freeform 98">
              <a:extLst>
                <a:ext uri="{FF2B5EF4-FFF2-40B4-BE49-F238E27FC236}">
                  <a16:creationId xmlns:a16="http://schemas.microsoft.com/office/drawing/2014/main" id="{6FFC24A1-76CA-8FFA-F57F-222CB073E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1527175"/>
              <a:ext cx="7937" cy="158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3 w 5"/>
                <a:gd name="T7" fmla="*/ 1 h 1"/>
                <a:gd name="T8" fmla="*/ 4 w 5"/>
                <a:gd name="T9" fmla="*/ 1 h 1"/>
                <a:gd name="T10" fmla="*/ 5 w 5"/>
                <a:gd name="T11" fmla="*/ 0 h 1"/>
                <a:gd name="T12" fmla="*/ 3 w 5"/>
                <a:gd name="T13" fmla="*/ 0 h 1"/>
                <a:gd name="T14" fmla="*/ 2 w 5"/>
                <a:gd name="T15" fmla="*/ 0 h 1"/>
                <a:gd name="T16" fmla="*/ 2 w 5"/>
                <a:gd name="T17" fmla="*/ 0 h 1"/>
                <a:gd name="T18" fmla="*/ 1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3" name="Freeform 99">
              <a:extLst>
                <a:ext uri="{FF2B5EF4-FFF2-40B4-BE49-F238E27FC236}">
                  <a16:creationId xmlns:a16="http://schemas.microsoft.com/office/drawing/2014/main" id="{55874F14-4E53-9B0C-622B-FF70B59D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1503363"/>
              <a:ext cx="6350" cy="12700"/>
            </a:xfrm>
            <a:custGeom>
              <a:avLst/>
              <a:gdLst>
                <a:gd name="T0" fmla="*/ 2 w 4"/>
                <a:gd name="T1" fmla="*/ 8 h 8"/>
                <a:gd name="T2" fmla="*/ 3 w 4"/>
                <a:gd name="T3" fmla="*/ 7 h 8"/>
                <a:gd name="T4" fmla="*/ 3 w 4"/>
                <a:gd name="T5" fmla="*/ 5 h 8"/>
                <a:gd name="T6" fmla="*/ 3 w 4"/>
                <a:gd name="T7" fmla="*/ 3 h 8"/>
                <a:gd name="T8" fmla="*/ 4 w 4"/>
                <a:gd name="T9" fmla="*/ 2 h 8"/>
                <a:gd name="T10" fmla="*/ 4 w 4"/>
                <a:gd name="T11" fmla="*/ 0 h 8"/>
                <a:gd name="T12" fmla="*/ 3 w 4"/>
                <a:gd name="T13" fmla="*/ 0 h 8"/>
                <a:gd name="T14" fmla="*/ 2 w 4"/>
                <a:gd name="T15" fmla="*/ 0 h 8"/>
                <a:gd name="T16" fmla="*/ 1 w 4"/>
                <a:gd name="T17" fmla="*/ 0 h 8"/>
                <a:gd name="T18" fmla="*/ 0 w 4"/>
                <a:gd name="T19" fmla="*/ 1 h 8"/>
                <a:gd name="T20" fmla="*/ 0 w 4"/>
                <a:gd name="T21" fmla="*/ 2 h 8"/>
                <a:gd name="T22" fmla="*/ 0 w 4"/>
                <a:gd name="T23" fmla="*/ 3 h 8"/>
                <a:gd name="T24" fmla="*/ 0 w 4"/>
                <a:gd name="T25" fmla="*/ 5 h 8"/>
                <a:gd name="T26" fmla="*/ 0 w 4"/>
                <a:gd name="T27" fmla="*/ 6 h 8"/>
                <a:gd name="T28" fmla="*/ 0 w 4"/>
                <a:gd name="T29" fmla="*/ 8 h 8"/>
                <a:gd name="T30" fmla="*/ 0 w 4"/>
                <a:gd name="T31" fmla="*/ 8 h 8"/>
                <a:gd name="T32" fmla="*/ 2 w 4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4" name="Freeform 100">
              <a:extLst>
                <a:ext uri="{FF2B5EF4-FFF2-40B4-BE49-F238E27FC236}">
                  <a16:creationId xmlns:a16="http://schemas.microsoft.com/office/drawing/2014/main" id="{D23B42A9-5704-18E5-6468-359137415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1514475"/>
              <a:ext cx="9525" cy="12700"/>
            </a:xfrm>
            <a:custGeom>
              <a:avLst/>
              <a:gdLst>
                <a:gd name="T0" fmla="*/ 4 w 6"/>
                <a:gd name="T1" fmla="*/ 4 h 8"/>
                <a:gd name="T2" fmla="*/ 4 w 6"/>
                <a:gd name="T3" fmla="*/ 5 h 8"/>
                <a:gd name="T4" fmla="*/ 4 w 6"/>
                <a:gd name="T5" fmla="*/ 6 h 8"/>
                <a:gd name="T6" fmla="*/ 4 w 6"/>
                <a:gd name="T7" fmla="*/ 7 h 8"/>
                <a:gd name="T8" fmla="*/ 4 w 6"/>
                <a:gd name="T9" fmla="*/ 8 h 8"/>
                <a:gd name="T10" fmla="*/ 4 w 6"/>
                <a:gd name="T11" fmla="*/ 8 h 8"/>
                <a:gd name="T12" fmla="*/ 5 w 6"/>
                <a:gd name="T13" fmla="*/ 8 h 8"/>
                <a:gd name="T14" fmla="*/ 6 w 6"/>
                <a:gd name="T15" fmla="*/ 8 h 8"/>
                <a:gd name="T16" fmla="*/ 6 w 6"/>
                <a:gd name="T17" fmla="*/ 6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3 h 8"/>
                <a:gd name="T24" fmla="*/ 5 w 6"/>
                <a:gd name="T25" fmla="*/ 2 h 8"/>
                <a:gd name="T26" fmla="*/ 4 w 6"/>
                <a:gd name="T27" fmla="*/ 2 h 8"/>
                <a:gd name="T28" fmla="*/ 4 w 6"/>
                <a:gd name="T29" fmla="*/ 1 h 8"/>
                <a:gd name="T30" fmla="*/ 4 w 6"/>
                <a:gd name="T31" fmla="*/ 2 h 8"/>
                <a:gd name="T32" fmla="*/ 3 w 6"/>
                <a:gd name="T33" fmla="*/ 3 h 8"/>
                <a:gd name="T34" fmla="*/ 2 w 6"/>
                <a:gd name="T35" fmla="*/ 2 h 8"/>
                <a:gd name="T36" fmla="*/ 1 w 6"/>
                <a:gd name="T37" fmla="*/ 1 h 8"/>
                <a:gd name="T38" fmla="*/ 1 w 6"/>
                <a:gd name="T39" fmla="*/ 0 h 8"/>
                <a:gd name="T40" fmla="*/ 0 w 6"/>
                <a:gd name="T41" fmla="*/ 2 h 8"/>
                <a:gd name="T42" fmla="*/ 1 w 6"/>
                <a:gd name="T43" fmla="*/ 3 h 8"/>
                <a:gd name="T44" fmla="*/ 4 w 6"/>
                <a:gd name="T4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8">
                  <a:moveTo>
                    <a:pt x="4" y="4"/>
                  </a:move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5" name="Freeform 101">
              <a:extLst>
                <a:ext uri="{FF2B5EF4-FFF2-40B4-BE49-F238E27FC236}">
                  <a16:creationId xmlns:a16="http://schemas.microsoft.com/office/drawing/2014/main" id="{650414AB-279E-7C03-C6DF-3649A4E77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458913"/>
              <a:ext cx="11112" cy="11112"/>
            </a:xfrm>
            <a:custGeom>
              <a:avLst/>
              <a:gdLst>
                <a:gd name="T0" fmla="*/ 4 w 7"/>
                <a:gd name="T1" fmla="*/ 6 h 7"/>
                <a:gd name="T2" fmla="*/ 5 w 7"/>
                <a:gd name="T3" fmla="*/ 7 h 7"/>
                <a:gd name="T4" fmla="*/ 7 w 7"/>
                <a:gd name="T5" fmla="*/ 7 h 7"/>
                <a:gd name="T6" fmla="*/ 7 w 7"/>
                <a:gd name="T7" fmla="*/ 5 h 7"/>
                <a:gd name="T8" fmla="*/ 6 w 7"/>
                <a:gd name="T9" fmla="*/ 4 h 7"/>
                <a:gd name="T10" fmla="*/ 6 w 7"/>
                <a:gd name="T11" fmla="*/ 3 h 7"/>
                <a:gd name="T12" fmla="*/ 6 w 7"/>
                <a:gd name="T13" fmla="*/ 2 h 7"/>
                <a:gd name="T14" fmla="*/ 5 w 7"/>
                <a:gd name="T15" fmla="*/ 0 h 7"/>
                <a:gd name="T16" fmla="*/ 4 w 7"/>
                <a:gd name="T17" fmla="*/ 0 h 7"/>
                <a:gd name="T18" fmla="*/ 4 w 7"/>
                <a:gd name="T19" fmla="*/ 0 h 7"/>
                <a:gd name="T20" fmla="*/ 2 w 7"/>
                <a:gd name="T21" fmla="*/ 0 h 7"/>
                <a:gd name="T22" fmla="*/ 2 w 7"/>
                <a:gd name="T23" fmla="*/ 0 h 7"/>
                <a:gd name="T24" fmla="*/ 1 w 7"/>
                <a:gd name="T25" fmla="*/ 0 h 7"/>
                <a:gd name="T26" fmla="*/ 0 w 7"/>
                <a:gd name="T27" fmla="*/ 1 h 7"/>
                <a:gd name="T28" fmla="*/ 0 w 7"/>
                <a:gd name="T29" fmla="*/ 2 h 7"/>
                <a:gd name="T30" fmla="*/ 0 w 7"/>
                <a:gd name="T31" fmla="*/ 3 h 7"/>
                <a:gd name="T32" fmla="*/ 2 w 7"/>
                <a:gd name="T33" fmla="*/ 5 h 7"/>
                <a:gd name="T34" fmla="*/ 4 w 7"/>
                <a:gd name="T3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6" name="Freeform 102">
              <a:extLst>
                <a:ext uri="{FF2B5EF4-FFF2-40B4-BE49-F238E27FC236}">
                  <a16:creationId xmlns:a16="http://schemas.microsoft.com/office/drawing/2014/main" id="{B664CCFE-2D8C-C3A1-2EC0-09A92DEDE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2017713"/>
              <a:ext cx="15875" cy="11112"/>
            </a:xfrm>
            <a:custGeom>
              <a:avLst/>
              <a:gdLst>
                <a:gd name="T0" fmla="*/ 9 w 10"/>
                <a:gd name="T1" fmla="*/ 0 h 7"/>
                <a:gd name="T2" fmla="*/ 7 w 10"/>
                <a:gd name="T3" fmla="*/ 1 h 7"/>
                <a:gd name="T4" fmla="*/ 6 w 10"/>
                <a:gd name="T5" fmla="*/ 1 h 7"/>
                <a:gd name="T6" fmla="*/ 1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1 h 7"/>
                <a:gd name="T14" fmla="*/ 1 w 10"/>
                <a:gd name="T15" fmla="*/ 2 h 7"/>
                <a:gd name="T16" fmla="*/ 2 w 10"/>
                <a:gd name="T17" fmla="*/ 3 h 7"/>
                <a:gd name="T18" fmla="*/ 2 w 10"/>
                <a:gd name="T19" fmla="*/ 4 h 7"/>
                <a:gd name="T20" fmla="*/ 4 w 10"/>
                <a:gd name="T21" fmla="*/ 7 h 7"/>
                <a:gd name="T22" fmla="*/ 6 w 10"/>
                <a:gd name="T23" fmla="*/ 5 h 7"/>
                <a:gd name="T24" fmla="*/ 7 w 10"/>
                <a:gd name="T25" fmla="*/ 4 h 7"/>
                <a:gd name="T26" fmla="*/ 9 w 10"/>
                <a:gd name="T27" fmla="*/ 4 h 7"/>
                <a:gd name="T28" fmla="*/ 10 w 10"/>
                <a:gd name="T29" fmla="*/ 3 h 7"/>
                <a:gd name="T30" fmla="*/ 10 w 10"/>
                <a:gd name="T31" fmla="*/ 2 h 7"/>
                <a:gd name="T32" fmla="*/ 9 w 10"/>
                <a:gd name="T33" fmla="*/ 1 h 7"/>
                <a:gd name="T34" fmla="*/ 9 w 10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4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7" name="Freeform 103">
              <a:extLst>
                <a:ext uri="{FF2B5EF4-FFF2-40B4-BE49-F238E27FC236}">
                  <a16:creationId xmlns:a16="http://schemas.microsoft.com/office/drawing/2014/main" id="{30C492E9-BDEA-98E1-016A-C055D4F21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1908175"/>
              <a:ext cx="568325" cy="407987"/>
            </a:xfrm>
            <a:custGeom>
              <a:avLst/>
              <a:gdLst>
                <a:gd name="T0" fmla="*/ 258 w 358"/>
                <a:gd name="T1" fmla="*/ 100 h 257"/>
                <a:gd name="T2" fmla="*/ 231 w 358"/>
                <a:gd name="T3" fmla="*/ 100 h 257"/>
                <a:gd name="T4" fmla="*/ 217 w 358"/>
                <a:gd name="T5" fmla="*/ 103 h 257"/>
                <a:gd name="T6" fmla="*/ 201 w 358"/>
                <a:gd name="T7" fmla="*/ 99 h 257"/>
                <a:gd name="T8" fmla="*/ 189 w 358"/>
                <a:gd name="T9" fmla="*/ 86 h 257"/>
                <a:gd name="T10" fmla="*/ 167 w 358"/>
                <a:gd name="T11" fmla="*/ 98 h 257"/>
                <a:gd name="T12" fmla="*/ 152 w 358"/>
                <a:gd name="T13" fmla="*/ 92 h 257"/>
                <a:gd name="T14" fmla="*/ 132 w 358"/>
                <a:gd name="T15" fmla="*/ 90 h 257"/>
                <a:gd name="T16" fmla="*/ 122 w 358"/>
                <a:gd name="T17" fmla="*/ 89 h 257"/>
                <a:gd name="T18" fmla="*/ 95 w 358"/>
                <a:gd name="T19" fmla="*/ 89 h 257"/>
                <a:gd name="T20" fmla="*/ 90 w 358"/>
                <a:gd name="T21" fmla="*/ 64 h 257"/>
                <a:gd name="T22" fmla="*/ 100 w 358"/>
                <a:gd name="T23" fmla="*/ 56 h 257"/>
                <a:gd name="T24" fmla="*/ 145 w 358"/>
                <a:gd name="T25" fmla="*/ 59 h 257"/>
                <a:gd name="T26" fmla="*/ 149 w 358"/>
                <a:gd name="T27" fmla="*/ 65 h 257"/>
                <a:gd name="T28" fmla="*/ 167 w 358"/>
                <a:gd name="T29" fmla="*/ 49 h 257"/>
                <a:gd name="T30" fmla="*/ 140 w 358"/>
                <a:gd name="T31" fmla="*/ 38 h 257"/>
                <a:gd name="T32" fmla="*/ 154 w 358"/>
                <a:gd name="T33" fmla="*/ 22 h 257"/>
                <a:gd name="T34" fmla="*/ 144 w 358"/>
                <a:gd name="T35" fmla="*/ 1 h 257"/>
                <a:gd name="T36" fmla="*/ 105 w 358"/>
                <a:gd name="T37" fmla="*/ 23 h 257"/>
                <a:gd name="T38" fmla="*/ 90 w 358"/>
                <a:gd name="T39" fmla="*/ 19 h 257"/>
                <a:gd name="T40" fmla="*/ 86 w 358"/>
                <a:gd name="T41" fmla="*/ 44 h 257"/>
                <a:gd name="T42" fmla="*/ 59 w 358"/>
                <a:gd name="T43" fmla="*/ 50 h 257"/>
                <a:gd name="T44" fmla="*/ 66 w 358"/>
                <a:gd name="T45" fmla="*/ 58 h 257"/>
                <a:gd name="T46" fmla="*/ 66 w 358"/>
                <a:gd name="T47" fmla="*/ 68 h 257"/>
                <a:gd name="T48" fmla="*/ 56 w 358"/>
                <a:gd name="T49" fmla="*/ 86 h 257"/>
                <a:gd name="T50" fmla="*/ 6 w 358"/>
                <a:gd name="T51" fmla="*/ 92 h 257"/>
                <a:gd name="T52" fmla="*/ 13 w 358"/>
                <a:gd name="T53" fmla="*/ 112 h 257"/>
                <a:gd name="T54" fmla="*/ 31 w 358"/>
                <a:gd name="T55" fmla="*/ 122 h 257"/>
                <a:gd name="T56" fmla="*/ 33 w 358"/>
                <a:gd name="T57" fmla="*/ 136 h 257"/>
                <a:gd name="T58" fmla="*/ 38 w 358"/>
                <a:gd name="T59" fmla="*/ 160 h 257"/>
                <a:gd name="T60" fmla="*/ 33 w 358"/>
                <a:gd name="T61" fmla="*/ 191 h 257"/>
                <a:gd name="T62" fmla="*/ 20 w 358"/>
                <a:gd name="T63" fmla="*/ 233 h 257"/>
                <a:gd name="T64" fmla="*/ 39 w 358"/>
                <a:gd name="T65" fmla="*/ 237 h 257"/>
                <a:gd name="T66" fmla="*/ 54 w 358"/>
                <a:gd name="T67" fmla="*/ 229 h 257"/>
                <a:gd name="T68" fmla="*/ 68 w 358"/>
                <a:gd name="T69" fmla="*/ 221 h 257"/>
                <a:gd name="T70" fmla="*/ 76 w 358"/>
                <a:gd name="T71" fmla="*/ 220 h 257"/>
                <a:gd name="T72" fmla="*/ 96 w 358"/>
                <a:gd name="T73" fmla="*/ 225 h 257"/>
                <a:gd name="T74" fmla="*/ 95 w 358"/>
                <a:gd name="T75" fmla="*/ 210 h 257"/>
                <a:gd name="T76" fmla="*/ 118 w 358"/>
                <a:gd name="T77" fmla="*/ 202 h 257"/>
                <a:gd name="T78" fmla="*/ 131 w 358"/>
                <a:gd name="T79" fmla="*/ 202 h 257"/>
                <a:gd name="T80" fmla="*/ 130 w 358"/>
                <a:gd name="T81" fmla="*/ 189 h 257"/>
                <a:gd name="T82" fmla="*/ 140 w 358"/>
                <a:gd name="T83" fmla="*/ 175 h 257"/>
                <a:gd name="T84" fmla="*/ 153 w 358"/>
                <a:gd name="T85" fmla="*/ 157 h 257"/>
                <a:gd name="T86" fmla="*/ 167 w 358"/>
                <a:gd name="T87" fmla="*/ 153 h 257"/>
                <a:gd name="T88" fmla="*/ 183 w 358"/>
                <a:gd name="T89" fmla="*/ 172 h 257"/>
                <a:gd name="T90" fmla="*/ 195 w 358"/>
                <a:gd name="T91" fmla="*/ 186 h 257"/>
                <a:gd name="T92" fmla="*/ 189 w 358"/>
                <a:gd name="T93" fmla="*/ 205 h 257"/>
                <a:gd name="T94" fmla="*/ 188 w 358"/>
                <a:gd name="T95" fmla="*/ 236 h 257"/>
                <a:gd name="T96" fmla="*/ 206 w 358"/>
                <a:gd name="T97" fmla="*/ 255 h 257"/>
                <a:gd name="T98" fmla="*/ 251 w 358"/>
                <a:gd name="T99" fmla="*/ 224 h 257"/>
                <a:gd name="T100" fmla="*/ 275 w 358"/>
                <a:gd name="T101" fmla="*/ 211 h 257"/>
                <a:gd name="T102" fmla="*/ 287 w 358"/>
                <a:gd name="T103" fmla="*/ 221 h 257"/>
                <a:gd name="T104" fmla="*/ 308 w 358"/>
                <a:gd name="T105" fmla="*/ 220 h 257"/>
                <a:gd name="T106" fmla="*/ 326 w 358"/>
                <a:gd name="T107" fmla="*/ 216 h 257"/>
                <a:gd name="T108" fmla="*/ 355 w 358"/>
                <a:gd name="T109" fmla="*/ 218 h 257"/>
                <a:gd name="T110" fmla="*/ 348 w 358"/>
                <a:gd name="T111" fmla="*/ 197 h 257"/>
                <a:gd name="T112" fmla="*/ 342 w 358"/>
                <a:gd name="T113" fmla="*/ 177 h 257"/>
                <a:gd name="T114" fmla="*/ 339 w 358"/>
                <a:gd name="T115" fmla="*/ 149 h 257"/>
                <a:gd name="T116" fmla="*/ 309 w 358"/>
                <a:gd name="T117" fmla="*/ 144 h 257"/>
                <a:gd name="T118" fmla="*/ 295 w 358"/>
                <a:gd name="T119" fmla="*/ 140 h 257"/>
                <a:gd name="T120" fmla="*/ 298 w 358"/>
                <a:gd name="T121" fmla="*/ 123 h 257"/>
                <a:gd name="T122" fmla="*/ 289 w 358"/>
                <a:gd name="T123" fmla="*/ 9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8" h="257">
                  <a:moveTo>
                    <a:pt x="282" y="93"/>
                  </a:moveTo>
                  <a:lnTo>
                    <a:pt x="280" y="94"/>
                  </a:lnTo>
                  <a:lnTo>
                    <a:pt x="277" y="95"/>
                  </a:lnTo>
                  <a:lnTo>
                    <a:pt x="275" y="96"/>
                  </a:lnTo>
                  <a:lnTo>
                    <a:pt x="275" y="97"/>
                  </a:lnTo>
                  <a:lnTo>
                    <a:pt x="275" y="98"/>
                  </a:lnTo>
                  <a:lnTo>
                    <a:pt x="274" y="99"/>
                  </a:lnTo>
                  <a:lnTo>
                    <a:pt x="271" y="99"/>
                  </a:lnTo>
                  <a:lnTo>
                    <a:pt x="267" y="100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3" y="99"/>
                  </a:lnTo>
                  <a:lnTo>
                    <a:pt x="262" y="99"/>
                  </a:lnTo>
                  <a:lnTo>
                    <a:pt x="261" y="99"/>
                  </a:lnTo>
                  <a:lnTo>
                    <a:pt x="259" y="100"/>
                  </a:lnTo>
                  <a:lnTo>
                    <a:pt x="259" y="101"/>
                  </a:lnTo>
                  <a:lnTo>
                    <a:pt x="258" y="100"/>
                  </a:lnTo>
                  <a:lnTo>
                    <a:pt x="255" y="100"/>
                  </a:lnTo>
                  <a:lnTo>
                    <a:pt x="255" y="99"/>
                  </a:lnTo>
                  <a:lnTo>
                    <a:pt x="252" y="100"/>
                  </a:lnTo>
                  <a:lnTo>
                    <a:pt x="243" y="98"/>
                  </a:lnTo>
                  <a:lnTo>
                    <a:pt x="242" y="98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6" y="99"/>
                  </a:lnTo>
                  <a:lnTo>
                    <a:pt x="235" y="101"/>
                  </a:lnTo>
                  <a:lnTo>
                    <a:pt x="234" y="101"/>
                  </a:lnTo>
                  <a:lnTo>
                    <a:pt x="233" y="101"/>
                  </a:lnTo>
                  <a:lnTo>
                    <a:pt x="232" y="100"/>
                  </a:lnTo>
                  <a:lnTo>
                    <a:pt x="231" y="100"/>
                  </a:lnTo>
                  <a:lnTo>
                    <a:pt x="229" y="101"/>
                  </a:lnTo>
                  <a:lnTo>
                    <a:pt x="229" y="101"/>
                  </a:lnTo>
                  <a:lnTo>
                    <a:pt x="228" y="102"/>
                  </a:lnTo>
                  <a:lnTo>
                    <a:pt x="228" y="103"/>
                  </a:lnTo>
                  <a:lnTo>
                    <a:pt x="227" y="107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3" y="109"/>
                  </a:lnTo>
                  <a:lnTo>
                    <a:pt x="223" y="108"/>
                  </a:lnTo>
                  <a:lnTo>
                    <a:pt x="222" y="108"/>
                  </a:lnTo>
                  <a:lnTo>
                    <a:pt x="221" y="107"/>
                  </a:lnTo>
                  <a:lnTo>
                    <a:pt x="220" y="107"/>
                  </a:lnTo>
                  <a:lnTo>
                    <a:pt x="220" y="106"/>
                  </a:lnTo>
                  <a:lnTo>
                    <a:pt x="219" y="106"/>
                  </a:lnTo>
                  <a:lnTo>
                    <a:pt x="218" y="105"/>
                  </a:lnTo>
                  <a:lnTo>
                    <a:pt x="217" y="104"/>
                  </a:lnTo>
                  <a:lnTo>
                    <a:pt x="217" y="103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5" y="99"/>
                  </a:lnTo>
                  <a:lnTo>
                    <a:pt x="214" y="99"/>
                  </a:lnTo>
                  <a:lnTo>
                    <a:pt x="213" y="100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06" y="105"/>
                  </a:lnTo>
                  <a:lnTo>
                    <a:pt x="205" y="106"/>
                  </a:lnTo>
                  <a:lnTo>
                    <a:pt x="203" y="106"/>
                  </a:lnTo>
                  <a:lnTo>
                    <a:pt x="202" y="106"/>
                  </a:lnTo>
                  <a:lnTo>
                    <a:pt x="201" y="105"/>
                  </a:lnTo>
                  <a:lnTo>
                    <a:pt x="200" y="104"/>
                  </a:lnTo>
                  <a:lnTo>
                    <a:pt x="199" y="102"/>
                  </a:lnTo>
                  <a:lnTo>
                    <a:pt x="200" y="101"/>
                  </a:lnTo>
                  <a:lnTo>
                    <a:pt x="200" y="100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2" y="98"/>
                  </a:lnTo>
                  <a:lnTo>
                    <a:pt x="202" y="96"/>
                  </a:lnTo>
                  <a:lnTo>
                    <a:pt x="201" y="95"/>
                  </a:lnTo>
                  <a:lnTo>
                    <a:pt x="200" y="94"/>
                  </a:lnTo>
                  <a:lnTo>
                    <a:pt x="199" y="94"/>
                  </a:lnTo>
                  <a:lnTo>
                    <a:pt x="195" y="95"/>
                  </a:lnTo>
                  <a:lnTo>
                    <a:pt x="192" y="95"/>
                  </a:lnTo>
                  <a:lnTo>
                    <a:pt x="190" y="94"/>
                  </a:lnTo>
                  <a:lnTo>
                    <a:pt x="189" y="92"/>
                  </a:lnTo>
                  <a:lnTo>
                    <a:pt x="189" y="91"/>
                  </a:lnTo>
                  <a:lnTo>
                    <a:pt x="191" y="89"/>
                  </a:lnTo>
                  <a:lnTo>
                    <a:pt x="191" y="89"/>
                  </a:lnTo>
                  <a:lnTo>
                    <a:pt x="191" y="88"/>
                  </a:lnTo>
                  <a:lnTo>
                    <a:pt x="190" y="87"/>
                  </a:lnTo>
                  <a:lnTo>
                    <a:pt x="189" y="87"/>
                  </a:lnTo>
                  <a:lnTo>
                    <a:pt x="189" y="86"/>
                  </a:lnTo>
                  <a:lnTo>
                    <a:pt x="188" y="86"/>
                  </a:lnTo>
                  <a:lnTo>
                    <a:pt x="186" y="86"/>
                  </a:lnTo>
                  <a:lnTo>
                    <a:pt x="185" y="87"/>
                  </a:lnTo>
                  <a:lnTo>
                    <a:pt x="184" y="87"/>
                  </a:lnTo>
                  <a:lnTo>
                    <a:pt x="183" y="88"/>
                  </a:lnTo>
                  <a:lnTo>
                    <a:pt x="181" y="89"/>
                  </a:lnTo>
                  <a:lnTo>
                    <a:pt x="180" y="89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6" y="90"/>
                  </a:lnTo>
                  <a:lnTo>
                    <a:pt x="173" y="90"/>
                  </a:lnTo>
                  <a:lnTo>
                    <a:pt x="171" y="90"/>
                  </a:lnTo>
                  <a:lnTo>
                    <a:pt x="169" y="91"/>
                  </a:lnTo>
                  <a:lnTo>
                    <a:pt x="169" y="93"/>
                  </a:lnTo>
                  <a:lnTo>
                    <a:pt x="169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5" y="98"/>
                  </a:lnTo>
                  <a:lnTo>
                    <a:pt x="164" y="97"/>
                  </a:lnTo>
                  <a:lnTo>
                    <a:pt x="163" y="97"/>
                  </a:lnTo>
                  <a:lnTo>
                    <a:pt x="162" y="97"/>
                  </a:lnTo>
                  <a:lnTo>
                    <a:pt x="161" y="98"/>
                  </a:lnTo>
                  <a:lnTo>
                    <a:pt x="160" y="98"/>
                  </a:lnTo>
                  <a:lnTo>
                    <a:pt x="160" y="98"/>
                  </a:lnTo>
                  <a:lnTo>
                    <a:pt x="158" y="99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4" y="98"/>
                  </a:lnTo>
                  <a:lnTo>
                    <a:pt x="153" y="97"/>
                  </a:lnTo>
                  <a:lnTo>
                    <a:pt x="153" y="96"/>
                  </a:lnTo>
                  <a:lnTo>
                    <a:pt x="153" y="95"/>
                  </a:lnTo>
                  <a:lnTo>
                    <a:pt x="154" y="94"/>
                  </a:lnTo>
                  <a:lnTo>
                    <a:pt x="153" y="93"/>
                  </a:lnTo>
                  <a:lnTo>
                    <a:pt x="152" y="92"/>
                  </a:lnTo>
                  <a:lnTo>
                    <a:pt x="151" y="92"/>
                  </a:lnTo>
                  <a:lnTo>
                    <a:pt x="150" y="89"/>
                  </a:lnTo>
                  <a:lnTo>
                    <a:pt x="150" y="89"/>
                  </a:lnTo>
                  <a:lnTo>
                    <a:pt x="149" y="88"/>
                  </a:lnTo>
                  <a:lnTo>
                    <a:pt x="148" y="88"/>
                  </a:lnTo>
                  <a:lnTo>
                    <a:pt x="146" y="88"/>
                  </a:lnTo>
                  <a:lnTo>
                    <a:pt x="145" y="88"/>
                  </a:lnTo>
                  <a:lnTo>
                    <a:pt x="144" y="87"/>
                  </a:lnTo>
                  <a:lnTo>
                    <a:pt x="144" y="86"/>
                  </a:lnTo>
                  <a:lnTo>
                    <a:pt x="143" y="86"/>
                  </a:lnTo>
                  <a:lnTo>
                    <a:pt x="141" y="87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8" y="88"/>
                  </a:lnTo>
                  <a:lnTo>
                    <a:pt x="137" y="88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30" y="90"/>
                  </a:lnTo>
                  <a:lnTo>
                    <a:pt x="130" y="89"/>
                  </a:lnTo>
                  <a:lnTo>
                    <a:pt x="131" y="88"/>
                  </a:lnTo>
                  <a:lnTo>
                    <a:pt x="131" y="87"/>
                  </a:lnTo>
                  <a:lnTo>
                    <a:pt x="131" y="86"/>
                  </a:lnTo>
                  <a:lnTo>
                    <a:pt x="130" y="85"/>
                  </a:lnTo>
                  <a:lnTo>
                    <a:pt x="130" y="86"/>
                  </a:lnTo>
                  <a:lnTo>
                    <a:pt x="129" y="89"/>
                  </a:lnTo>
                  <a:lnTo>
                    <a:pt x="128" y="89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5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2" y="89"/>
                  </a:lnTo>
                  <a:lnTo>
                    <a:pt x="121" y="89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18" y="89"/>
                  </a:lnTo>
                  <a:lnTo>
                    <a:pt x="114" y="89"/>
                  </a:lnTo>
                  <a:lnTo>
                    <a:pt x="112" y="89"/>
                  </a:lnTo>
                  <a:lnTo>
                    <a:pt x="110" y="89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99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2" y="89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90"/>
                  </a:lnTo>
                  <a:lnTo>
                    <a:pt x="89" y="89"/>
                  </a:lnTo>
                  <a:lnTo>
                    <a:pt x="89" y="82"/>
                  </a:lnTo>
                  <a:lnTo>
                    <a:pt x="89" y="81"/>
                  </a:lnTo>
                  <a:lnTo>
                    <a:pt x="89" y="80"/>
                  </a:lnTo>
                  <a:lnTo>
                    <a:pt x="88" y="79"/>
                  </a:lnTo>
                  <a:lnTo>
                    <a:pt x="87" y="79"/>
                  </a:lnTo>
                  <a:lnTo>
                    <a:pt x="86" y="78"/>
                  </a:lnTo>
                  <a:lnTo>
                    <a:pt x="86" y="77"/>
                  </a:lnTo>
                  <a:lnTo>
                    <a:pt x="86" y="74"/>
                  </a:lnTo>
                  <a:lnTo>
                    <a:pt x="87" y="72"/>
                  </a:lnTo>
                  <a:lnTo>
                    <a:pt x="89" y="66"/>
                  </a:lnTo>
                  <a:lnTo>
                    <a:pt x="90" y="64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2" y="65"/>
                  </a:lnTo>
                  <a:lnTo>
                    <a:pt x="94" y="68"/>
                  </a:lnTo>
                  <a:lnTo>
                    <a:pt x="99" y="67"/>
                  </a:lnTo>
                  <a:lnTo>
                    <a:pt x="99" y="66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7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0" y="55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20" y="49"/>
                  </a:lnTo>
                  <a:lnTo>
                    <a:pt x="122" y="49"/>
                  </a:lnTo>
                  <a:lnTo>
                    <a:pt x="128" y="54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2" y="54"/>
                  </a:lnTo>
                  <a:lnTo>
                    <a:pt x="133" y="54"/>
                  </a:lnTo>
                  <a:lnTo>
                    <a:pt x="134" y="55"/>
                  </a:lnTo>
                  <a:lnTo>
                    <a:pt x="135" y="56"/>
                  </a:lnTo>
                  <a:lnTo>
                    <a:pt x="136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0"/>
                  </a:lnTo>
                  <a:lnTo>
                    <a:pt x="146" y="61"/>
                  </a:lnTo>
                  <a:lnTo>
                    <a:pt x="145" y="62"/>
                  </a:lnTo>
                  <a:lnTo>
                    <a:pt x="145" y="63"/>
                  </a:lnTo>
                  <a:lnTo>
                    <a:pt x="144" y="63"/>
                  </a:lnTo>
                  <a:lnTo>
                    <a:pt x="143" y="64"/>
                  </a:lnTo>
                  <a:lnTo>
                    <a:pt x="143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5" y="66"/>
                  </a:lnTo>
                  <a:lnTo>
                    <a:pt x="147" y="66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2"/>
                  </a:lnTo>
                  <a:lnTo>
                    <a:pt x="150" y="60"/>
                  </a:lnTo>
                  <a:lnTo>
                    <a:pt x="150" y="59"/>
                  </a:lnTo>
                  <a:lnTo>
                    <a:pt x="150" y="57"/>
                  </a:lnTo>
                  <a:lnTo>
                    <a:pt x="152" y="56"/>
                  </a:lnTo>
                  <a:lnTo>
                    <a:pt x="155" y="55"/>
                  </a:lnTo>
                  <a:lnTo>
                    <a:pt x="156" y="54"/>
                  </a:lnTo>
                  <a:lnTo>
                    <a:pt x="158" y="52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3" y="52"/>
                  </a:lnTo>
                  <a:lnTo>
                    <a:pt x="164" y="51"/>
                  </a:lnTo>
                  <a:lnTo>
                    <a:pt x="166" y="50"/>
                  </a:lnTo>
                  <a:lnTo>
                    <a:pt x="167" y="49"/>
                  </a:lnTo>
                  <a:lnTo>
                    <a:pt x="166" y="48"/>
                  </a:lnTo>
                  <a:lnTo>
                    <a:pt x="165" y="47"/>
                  </a:lnTo>
                  <a:lnTo>
                    <a:pt x="160" y="48"/>
                  </a:lnTo>
                  <a:lnTo>
                    <a:pt x="154" y="49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49"/>
                  </a:lnTo>
                  <a:lnTo>
                    <a:pt x="147" y="46"/>
                  </a:lnTo>
                  <a:lnTo>
                    <a:pt x="146" y="44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3" y="41"/>
                  </a:lnTo>
                  <a:lnTo>
                    <a:pt x="142" y="41"/>
                  </a:lnTo>
                  <a:lnTo>
                    <a:pt x="141" y="41"/>
                  </a:lnTo>
                  <a:lnTo>
                    <a:pt x="139" y="40"/>
                  </a:lnTo>
                  <a:lnTo>
                    <a:pt x="140" y="38"/>
                  </a:lnTo>
                  <a:lnTo>
                    <a:pt x="139" y="38"/>
                  </a:lnTo>
                  <a:lnTo>
                    <a:pt x="138" y="36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0" y="32"/>
                  </a:lnTo>
                  <a:lnTo>
                    <a:pt x="143" y="31"/>
                  </a:lnTo>
                  <a:lnTo>
                    <a:pt x="144" y="31"/>
                  </a:lnTo>
                  <a:lnTo>
                    <a:pt x="144" y="30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7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3" y="22"/>
                  </a:lnTo>
                  <a:lnTo>
                    <a:pt x="154" y="22"/>
                  </a:lnTo>
                  <a:lnTo>
                    <a:pt x="155" y="21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7" y="18"/>
                  </a:lnTo>
                  <a:lnTo>
                    <a:pt x="155" y="17"/>
                  </a:lnTo>
                  <a:lnTo>
                    <a:pt x="150" y="16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4" y="13"/>
                  </a:lnTo>
                  <a:lnTo>
                    <a:pt x="153" y="13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43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0"/>
                  </a:lnTo>
                  <a:lnTo>
                    <a:pt x="137" y="6"/>
                  </a:lnTo>
                  <a:lnTo>
                    <a:pt x="134" y="9"/>
                  </a:lnTo>
                  <a:lnTo>
                    <a:pt x="130" y="11"/>
                  </a:lnTo>
                  <a:lnTo>
                    <a:pt x="126" y="13"/>
                  </a:lnTo>
                  <a:lnTo>
                    <a:pt x="122" y="17"/>
                  </a:lnTo>
                  <a:lnTo>
                    <a:pt x="113" y="20"/>
                  </a:lnTo>
                  <a:lnTo>
                    <a:pt x="112" y="20"/>
                  </a:lnTo>
                  <a:lnTo>
                    <a:pt x="111" y="20"/>
                  </a:lnTo>
                  <a:lnTo>
                    <a:pt x="110" y="23"/>
                  </a:lnTo>
                  <a:lnTo>
                    <a:pt x="109" y="23"/>
                  </a:lnTo>
                  <a:lnTo>
                    <a:pt x="107" y="23"/>
                  </a:lnTo>
                  <a:lnTo>
                    <a:pt x="106" y="23"/>
                  </a:lnTo>
                  <a:lnTo>
                    <a:pt x="105" y="23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17"/>
                  </a:lnTo>
                  <a:lnTo>
                    <a:pt x="100" y="15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97" y="14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3" y="14"/>
                  </a:lnTo>
                  <a:lnTo>
                    <a:pt x="92" y="14"/>
                  </a:lnTo>
                  <a:lnTo>
                    <a:pt x="92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6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6" y="32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9" y="39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87" y="50"/>
                  </a:lnTo>
                  <a:lnTo>
                    <a:pt x="84" y="50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78" y="48"/>
                  </a:lnTo>
                  <a:lnTo>
                    <a:pt x="77" y="48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8" y="53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59"/>
                  </a:lnTo>
                  <a:lnTo>
                    <a:pt x="66" y="58"/>
                  </a:lnTo>
                  <a:lnTo>
                    <a:pt x="65" y="57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60"/>
                  </a:lnTo>
                  <a:lnTo>
                    <a:pt x="65" y="61"/>
                  </a:lnTo>
                  <a:lnTo>
                    <a:pt x="66" y="62"/>
                  </a:lnTo>
                  <a:lnTo>
                    <a:pt x="70" y="68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7" y="68"/>
                  </a:lnTo>
                  <a:lnTo>
                    <a:pt x="66" y="66"/>
                  </a:lnTo>
                  <a:lnTo>
                    <a:pt x="65" y="64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5" y="67"/>
                  </a:lnTo>
                  <a:lnTo>
                    <a:pt x="66" y="68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5" y="70"/>
                  </a:lnTo>
                  <a:lnTo>
                    <a:pt x="64" y="70"/>
                  </a:lnTo>
                  <a:lnTo>
                    <a:pt x="64" y="71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8" y="72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7" y="85"/>
                  </a:lnTo>
                  <a:lnTo>
                    <a:pt x="56" y="86"/>
                  </a:lnTo>
                  <a:lnTo>
                    <a:pt x="54" y="88"/>
                  </a:lnTo>
                  <a:lnTo>
                    <a:pt x="53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5" y="89"/>
                  </a:lnTo>
                  <a:lnTo>
                    <a:pt x="19" y="85"/>
                  </a:lnTo>
                  <a:lnTo>
                    <a:pt x="16" y="85"/>
                  </a:lnTo>
                  <a:lnTo>
                    <a:pt x="14" y="85"/>
                  </a:lnTo>
                  <a:lnTo>
                    <a:pt x="11" y="89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3" y="93"/>
                  </a:lnTo>
                  <a:lnTo>
                    <a:pt x="3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12" y="112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4" y="114"/>
                  </a:lnTo>
                  <a:lnTo>
                    <a:pt x="14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5" y="122"/>
                  </a:lnTo>
                  <a:lnTo>
                    <a:pt x="21" y="123"/>
                  </a:lnTo>
                  <a:lnTo>
                    <a:pt x="22" y="123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29" y="121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31" y="122"/>
                  </a:lnTo>
                  <a:lnTo>
                    <a:pt x="32" y="122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5" y="123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7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4" y="133"/>
                  </a:lnTo>
                  <a:lnTo>
                    <a:pt x="33" y="133"/>
                  </a:lnTo>
                  <a:lnTo>
                    <a:pt x="33" y="135"/>
                  </a:lnTo>
                  <a:lnTo>
                    <a:pt x="33" y="136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2" y="139"/>
                  </a:lnTo>
                  <a:lnTo>
                    <a:pt x="31" y="139"/>
                  </a:lnTo>
                  <a:lnTo>
                    <a:pt x="31" y="140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4" y="151"/>
                  </a:lnTo>
                  <a:lnTo>
                    <a:pt x="34" y="152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5" y="155"/>
                  </a:lnTo>
                  <a:lnTo>
                    <a:pt x="36" y="157"/>
                  </a:lnTo>
                  <a:lnTo>
                    <a:pt x="38" y="160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5" y="166"/>
                  </a:lnTo>
                  <a:lnTo>
                    <a:pt x="46" y="168"/>
                  </a:lnTo>
                  <a:lnTo>
                    <a:pt x="46" y="170"/>
                  </a:lnTo>
                  <a:lnTo>
                    <a:pt x="45" y="174"/>
                  </a:lnTo>
                  <a:lnTo>
                    <a:pt x="44" y="176"/>
                  </a:lnTo>
                  <a:lnTo>
                    <a:pt x="42" y="179"/>
                  </a:lnTo>
                  <a:lnTo>
                    <a:pt x="41" y="180"/>
                  </a:lnTo>
                  <a:lnTo>
                    <a:pt x="41" y="181"/>
                  </a:lnTo>
                  <a:lnTo>
                    <a:pt x="41" y="182"/>
                  </a:lnTo>
                  <a:lnTo>
                    <a:pt x="40" y="183"/>
                  </a:lnTo>
                  <a:lnTo>
                    <a:pt x="40" y="184"/>
                  </a:lnTo>
                  <a:lnTo>
                    <a:pt x="37" y="184"/>
                  </a:lnTo>
                  <a:lnTo>
                    <a:pt x="36" y="184"/>
                  </a:lnTo>
                  <a:lnTo>
                    <a:pt x="36" y="185"/>
                  </a:lnTo>
                  <a:lnTo>
                    <a:pt x="33" y="191"/>
                  </a:lnTo>
                  <a:lnTo>
                    <a:pt x="32" y="194"/>
                  </a:lnTo>
                  <a:lnTo>
                    <a:pt x="29" y="199"/>
                  </a:lnTo>
                  <a:lnTo>
                    <a:pt x="26" y="200"/>
                  </a:lnTo>
                  <a:lnTo>
                    <a:pt x="24" y="204"/>
                  </a:lnTo>
                  <a:lnTo>
                    <a:pt x="21" y="208"/>
                  </a:lnTo>
                  <a:lnTo>
                    <a:pt x="20" y="211"/>
                  </a:lnTo>
                  <a:lnTo>
                    <a:pt x="20" y="214"/>
                  </a:lnTo>
                  <a:lnTo>
                    <a:pt x="21" y="219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0" y="224"/>
                  </a:lnTo>
                  <a:lnTo>
                    <a:pt x="20" y="226"/>
                  </a:lnTo>
                  <a:lnTo>
                    <a:pt x="20" y="227"/>
                  </a:lnTo>
                  <a:lnTo>
                    <a:pt x="19" y="230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3"/>
                  </a:lnTo>
                  <a:lnTo>
                    <a:pt x="22" y="234"/>
                  </a:lnTo>
                  <a:lnTo>
                    <a:pt x="24" y="234"/>
                  </a:lnTo>
                  <a:lnTo>
                    <a:pt x="25" y="235"/>
                  </a:lnTo>
                  <a:lnTo>
                    <a:pt x="25" y="236"/>
                  </a:lnTo>
                  <a:lnTo>
                    <a:pt x="26" y="238"/>
                  </a:lnTo>
                  <a:lnTo>
                    <a:pt x="27" y="238"/>
                  </a:lnTo>
                  <a:lnTo>
                    <a:pt x="28" y="239"/>
                  </a:lnTo>
                  <a:lnTo>
                    <a:pt x="30" y="241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1" y="242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7" y="238"/>
                  </a:lnTo>
                  <a:lnTo>
                    <a:pt x="38" y="237"/>
                  </a:lnTo>
                  <a:lnTo>
                    <a:pt x="39" y="237"/>
                  </a:lnTo>
                  <a:lnTo>
                    <a:pt x="41" y="238"/>
                  </a:lnTo>
                  <a:lnTo>
                    <a:pt x="42" y="238"/>
                  </a:lnTo>
                  <a:lnTo>
                    <a:pt x="42" y="237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2" y="232"/>
                  </a:lnTo>
                  <a:lnTo>
                    <a:pt x="43" y="231"/>
                  </a:lnTo>
                  <a:lnTo>
                    <a:pt x="44" y="231"/>
                  </a:lnTo>
                  <a:lnTo>
                    <a:pt x="46" y="232"/>
                  </a:lnTo>
                  <a:lnTo>
                    <a:pt x="47" y="232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49" y="229"/>
                  </a:lnTo>
                  <a:lnTo>
                    <a:pt x="51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4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9" y="224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2"/>
                  </a:lnTo>
                  <a:lnTo>
                    <a:pt x="60" y="221"/>
                  </a:lnTo>
                  <a:lnTo>
                    <a:pt x="60" y="221"/>
                  </a:lnTo>
                  <a:lnTo>
                    <a:pt x="62" y="222"/>
                  </a:lnTo>
                  <a:lnTo>
                    <a:pt x="64" y="221"/>
                  </a:lnTo>
                  <a:lnTo>
                    <a:pt x="65" y="222"/>
                  </a:lnTo>
                  <a:lnTo>
                    <a:pt x="67" y="223"/>
                  </a:lnTo>
                  <a:lnTo>
                    <a:pt x="68" y="222"/>
                  </a:lnTo>
                  <a:lnTo>
                    <a:pt x="68" y="221"/>
                  </a:lnTo>
                  <a:lnTo>
                    <a:pt x="67" y="220"/>
                  </a:lnTo>
                  <a:lnTo>
                    <a:pt x="67" y="219"/>
                  </a:lnTo>
                  <a:lnTo>
                    <a:pt x="68" y="219"/>
                  </a:lnTo>
                  <a:lnTo>
                    <a:pt x="69" y="219"/>
                  </a:lnTo>
                  <a:lnTo>
                    <a:pt x="70" y="220"/>
                  </a:lnTo>
                  <a:lnTo>
                    <a:pt x="70" y="220"/>
                  </a:lnTo>
                  <a:lnTo>
                    <a:pt x="70" y="221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2" y="220"/>
                  </a:lnTo>
                  <a:lnTo>
                    <a:pt x="71" y="220"/>
                  </a:lnTo>
                  <a:lnTo>
                    <a:pt x="70" y="220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4" y="219"/>
                  </a:lnTo>
                  <a:lnTo>
                    <a:pt x="75" y="219"/>
                  </a:lnTo>
                  <a:lnTo>
                    <a:pt x="76" y="220"/>
                  </a:lnTo>
                  <a:lnTo>
                    <a:pt x="77" y="221"/>
                  </a:lnTo>
                  <a:lnTo>
                    <a:pt x="78" y="223"/>
                  </a:lnTo>
                  <a:lnTo>
                    <a:pt x="79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2" y="229"/>
                  </a:lnTo>
                  <a:lnTo>
                    <a:pt x="87" y="232"/>
                  </a:lnTo>
                  <a:lnTo>
                    <a:pt x="88" y="232"/>
                  </a:lnTo>
                  <a:lnTo>
                    <a:pt x="89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5" y="224"/>
                  </a:lnTo>
                  <a:lnTo>
                    <a:pt x="94" y="223"/>
                  </a:lnTo>
                  <a:lnTo>
                    <a:pt x="95" y="222"/>
                  </a:lnTo>
                  <a:lnTo>
                    <a:pt x="94" y="221"/>
                  </a:lnTo>
                  <a:lnTo>
                    <a:pt x="94" y="220"/>
                  </a:lnTo>
                  <a:lnTo>
                    <a:pt x="94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8"/>
                  </a:lnTo>
                  <a:lnTo>
                    <a:pt x="93" y="217"/>
                  </a:lnTo>
                  <a:lnTo>
                    <a:pt x="93" y="214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4" y="211"/>
                  </a:lnTo>
                  <a:lnTo>
                    <a:pt x="95" y="210"/>
                  </a:lnTo>
                  <a:lnTo>
                    <a:pt x="95" y="209"/>
                  </a:lnTo>
                  <a:lnTo>
                    <a:pt x="98" y="208"/>
                  </a:lnTo>
                  <a:lnTo>
                    <a:pt x="99" y="207"/>
                  </a:lnTo>
                  <a:lnTo>
                    <a:pt x="100" y="204"/>
                  </a:lnTo>
                  <a:lnTo>
                    <a:pt x="100" y="204"/>
                  </a:lnTo>
                  <a:lnTo>
                    <a:pt x="106" y="205"/>
                  </a:lnTo>
                  <a:lnTo>
                    <a:pt x="107" y="204"/>
                  </a:lnTo>
                  <a:lnTo>
                    <a:pt x="109" y="203"/>
                  </a:lnTo>
                  <a:lnTo>
                    <a:pt x="110" y="203"/>
                  </a:lnTo>
                  <a:lnTo>
                    <a:pt x="111" y="204"/>
                  </a:lnTo>
                  <a:lnTo>
                    <a:pt x="112" y="204"/>
                  </a:lnTo>
                  <a:lnTo>
                    <a:pt x="113" y="204"/>
                  </a:lnTo>
                  <a:lnTo>
                    <a:pt x="113" y="203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9" y="203"/>
                  </a:lnTo>
                  <a:lnTo>
                    <a:pt x="120" y="204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3" y="207"/>
                  </a:lnTo>
                  <a:lnTo>
                    <a:pt x="123" y="206"/>
                  </a:lnTo>
                  <a:lnTo>
                    <a:pt x="124" y="207"/>
                  </a:lnTo>
                  <a:lnTo>
                    <a:pt x="126" y="207"/>
                  </a:lnTo>
                  <a:lnTo>
                    <a:pt x="127" y="207"/>
                  </a:lnTo>
                  <a:lnTo>
                    <a:pt x="129" y="207"/>
                  </a:lnTo>
                  <a:lnTo>
                    <a:pt x="130" y="205"/>
                  </a:lnTo>
                  <a:lnTo>
                    <a:pt x="130" y="204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3" y="201"/>
                  </a:lnTo>
                  <a:lnTo>
                    <a:pt x="133" y="200"/>
                  </a:lnTo>
                  <a:lnTo>
                    <a:pt x="133" y="199"/>
                  </a:lnTo>
                  <a:lnTo>
                    <a:pt x="134" y="199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4" y="197"/>
                  </a:lnTo>
                  <a:lnTo>
                    <a:pt x="134" y="195"/>
                  </a:lnTo>
                  <a:lnTo>
                    <a:pt x="134" y="194"/>
                  </a:lnTo>
                  <a:lnTo>
                    <a:pt x="134" y="193"/>
                  </a:lnTo>
                  <a:lnTo>
                    <a:pt x="133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3" y="190"/>
                  </a:lnTo>
                  <a:lnTo>
                    <a:pt x="132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9" y="187"/>
                  </a:lnTo>
                  <a:lnTo>
                    <a:pt x="129" y="185"/>
                  </a:lnTo>
                  <a:lnTo>
                    <a:pt x="130" y="183"/>
                  </a:lnTo>
                  <a:lnTo>
                    <a:pt x="130" y="184"/>
                  </a:lnTo>
                  <a:lnTo>
                    <a:pt x="131" y="184"/>
                  </a:lnTo>
                  <a:lnTo>
                    <a:pt x="132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5" y="180"/>
                  </a:lnTo>
                  <a:lnTo>
                    <a:pt x="135" y="179"/>
                  </a:lnTo>
                  <a:lnTo>
                    <a:pt x="136" y="179"/>
                  </a:lnTo>
                  <a:lnTo>
                    <a:pt x="137" y="179"/>
                  </a:lnTo>
                  <a:lnTo>
                    <a:pt x="139" y="176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4"/>
                  </a:lnTo>
                  <a:lnTo>
                    <a:pt x="143" y="173"/>
                  </a:lnTo>
                  <a:lnTo>
                    <a:pt x="144" y="172"/>
                  </a:lnTo>
                  <a:lnTo>
                    <a:pt x="145" y="169"/>
                  </a:lnTo>
                  <a:lnTo>
                    <a:pt x="146" y="166"/>
                  </a:lnTo>
                  <a:lnTo>
                    <a:pt x="146" y="165"/>
                  </a:lnTo>
                  <a:lnTo>
                    <a:pt x="147" y="164"/>
                  </a:lnTo>
                  <a:lnTo>
                    <a:pt x="148" y="164"/>
                  </a:lnTo>
                  <a:lnTo>
                    <a:pt x="149" y="162"/>
                  </a:lnTo>
                  <a:lnTo>
                    <a:pt x="149" y="161"/>
                  </a:lnTo>
                  <a:lnTo>
                    <a:pt x="149" y="160"/>
                  </a:lnTo>
                  <a:lnTo>
                    <a:pt x="149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1" y="157"/>
                  </a:lnTo>
                  <a:lnTo>
                    <a:pt x="151" y="156"/>
                  </a:lnTo>
                  <a:lnTo>
                    <a:pt x="152" y="156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7" y="154"/>
                  </a:lnTo>
                  <a:lnTo>
                    <a:pt x="157" y="154"/>
                  </a:lnTo>
                  <a:lnTo>
                    <a:pt x="159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1" y="154"/>
                  </a:lnTo>
                  <a:lnTo>
                    <a:pt x="163" y="154"/>
                  </a:lnTo>
                  <a:lnTo>
                    <a:pt x="165" y="154"/>
                  </a:lnTo>
                  <a:lnTo>
                    <a:pt x="165" y="153"/>
                  </a:lnTo>
                  <a:lnTo>
                    <a:pt x="166" y="153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9" y="155"/>
                  </a:lnTo>
                  <a:lnTo>
                    <a:pt x="169" y="156"/>
                  </a:lnTo>
                  <a:lnTo>
                    <a:pt x="169" y="156"/>
                  </a:lnTo>
                  <a:lnTo>
                    <a:pt x="170" y="156"/>
                  </a:lnTo>
                  <a:lnTo>
                    <a:pt x="171" y="156"/>
                  </a:lnTo>
                  <a:lnTo>
                    <a:pt x="172" y="157"/>
                  </a:lnTo>
                  <a:lnTo>
                    <a:pt x="174" y="158"/>
                  </a:lnTo>
                  <a:lnTo>
                    <a:pt x="178" y="161"/>
                  </a:lnTo>
                  <a:lnTo>
                    <a:pt x="181" y="162"/>
                  </a:lnTo>
                  <a:lnTo>
                    <a:pt x="183" y="164"/>
                  </a:lnTo>
                  <a:lnTo>
                    <a:pt x="184" y="166"/>
                  </a:lnTo>
                  <a:lnTo>
                    <a:pt x="184" y="169"/>
                  </a:lnTo>
                  <a:lnTo>
                    <a:pt x="184" y="169"/>
                  </a:lnTo>
                  <a:lnTo>
                    <a:pt x="183" y="172"/>
                  </a:lnTo>
                  <a:lnTo>
                    <a:pt x="183" y="174"/>
                  </a:lnTo>
                  <a:lnTo>
                    <a:pt x="182" y="176"/>
                  </a:lnTo>
                  <a:lnTo>
                    <a:pt x="181" y="178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79" y="183"/>
                  </a:lnTo>
                  <a:lnTo>
                    <a:pt x="179" y="183"/>
                  </a:lnTo>
                  <a:lnTo>
                    <a:pt x="179" y="184"/>
                  </a:lnTo>
                  <a:lnTo>
                    <a:pt x="180" y="184"/>
                  </a:lnTo>
                  <a:lnTo>
                    <a:pt x="182" y="186"/>
                  </a:lnTo>
                  <a:lnTo>
                    <a:pt x="183" y="186"/>
                  </a:lnTo>
                  <a:lnTo>
                    <a:pt x="184" y="186"/>
                  </a:lnTo>
                  <a:lnTo>
                    <a:pt x="185" y="185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4"/>
                  </a:lnTo>
                  <a:lnTo>
                    <a:pt x="195" y="186"/>
                  </a:lnTo>
                  <a:lnTo>
                    <a:pt x="194" y="187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3" y="192"/>
                  </a:lnTo>
                  <a:lnTo>
                    <a:pt x="191" y="193"/>
                  </a:lnTo>
                  <a:lnTo>
                    <a:pt x="191" y="194"/>
                  </a:lnTo>
                  <a:lnTo>
                    <a:pt x="191" y="195"/>
                  </a:lnTo>
                  <a:lnTo>
                    <a:pt x="192" y="196"/>
                  </a:lnTo>
                  <a:lnTo>
                    <a:pt x="192" y="197"/>
                  </a:lnTo>
                  <a:lnTo>
                    <a:pt x="192" y="198"/>
                  </a:lnTo>
                  <a:lnTo>
                    <a:pt x="191" y="199"/>
                  </a:lnTo>
                  <a:lnTo>
                    <a:pt x="191" y="200"/>
                  </a:lnTo>
                  <a:lnTo>
                    <a:pt x="190" y="201"/>
                  </a:lnTo>
                  <a:lnTo>
                    <a:pt x="190" y="202"/>
                  </a:lnTo>
                  <a:lnTo>
                    <a:pt x="189" y="202"/>
                  </a:lnTo>
                  <a:lnTo>
                    <a:pt x="189" y="205"/>
                  </a:lnTo>
                  <a:lnTo>
                    <a:pt x="190" y="210"/>
                  </a:lnTo>
                  <a:lnTo>
                    <a:pt x="189" y="212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89" y="217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9" y="222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89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4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40"/>
                  </a:lnTo>
                  <a:lnTo>
                    <a:pt x="189" y="241"/>
                  </a:lnTo>
                  <a:lnTo>
                    <a:pt x="189" y="242"/>
                  </a:lnTo>
                  <a:lnTo>
                    <a:pt x="191" y="246"/>
                  </a:lnTo>
                  <a:lnTo>
                    <a:pt x="191" y="247"/>
                  </a:lnTo>
                  <a:lnTo>
                    <a:pt x="192" y="249"/>
                  </a:lnTo>
                  <a:lnTo>
                    <a:pt x="192" y="251"/>
                  </a:lnTo>
                  <a:lnTo>
                    <a:pt x="193" y="252"/>
                  </a:lnTo>
                  <a:lnTo>
                    <a:pt x="193" y="253"/>
                  </a:lnTo>
                  <a:lnTo>
                    <a:pt x="195" y="255"/>
                  </a:lnTo>
                  <a:lnTo>
                    <a:pt x="197" y="256"/>
                  </a:lnTo>
                  <a:lnTo>
                    <a:pt x="199" y="257"/>
                  </a:lnTo>
                  <a:lnTo>
                    <a:pt x="201" y="257"/>
                  </a:lnTo>
                  <a:lnTo>
                    <a:pt x="204" y="256"/>
                  </a:lnTo>
                  <a:lnTo>
                    <a:pt x="206" y="255"/>
                  </a:lnTo>
                  <a:lnTo>
                    <a:pt x="219" y="245"/>
                  </a:lnTo>
                  <a:lnTo>
                    <a:pt x="220" y="244"/>
                  </a:lnTo>
                  <a:lnTo>
                    <a:pt x="222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5" y="240"/>
                  </a:lnTo>
                  <a:lnTo>
                    <a:pt x="230" y="239"/>
                  </a:lnTo>
                  <a:lnTo>
                    <a:pt x="232" y="238"/>
                  </a:lnTo>
                  <a:lnTo>
                    <a:pt x="235" y="239"/>
                  </a:lnTo>
                  <a:lnTo>
                    <a:pt x="236" y="238"/>
                  </a:lnTo>
                  <a:lnTo>
                    <a:pt x="243" y="237"/>
                  </a:lnTo>
                  <a:lnTo>
                    <a:pt x="244" y="236"/>
                  </a:lnTo>
                  <a:lnTo>
                    <a:pt x="244" y="235"/>
                  </a:lnTo>
                  <a:lnTo>
                    <a:pt x="246" y="231"/>
                  </a:lnTo>
                  <a:lnTo>
                    <a:pt x="249" y="227"/>
                  </a:lnTo>
                  <a:lnTo>
                    <a:pt x="249" y="225"/>
                  </a:lnTo>
                  <a:lnTo>
                    <a:pt x="251" y="224"/>
                  </a:lnTo>
                  <a:lnTo>
                    <a:pt x="254" y="223"/>
                  </a:lnTo>
                  <a:lnTo>
                    <a:pt x="255" y="223"/>
                  </a:lnTo>
                  <a:lnTo>
                    <a:pt x="255" y="222"/>
                  </a:lnTo>
                  <a:lnTo>
                    <a:pt x="259" y="220"/>
                  </a:lnTo>
                  <a:lnTo>
                    <a:pt x="262" y="220"/>
                  </a:lnTo>
                  <a:lnTo>
                    <a:pt x="263" y="219"/>
                  </a:lnTo>
                  <a:lnTo>
                    <a:pt x="264" y="219"/>
                  </a:lnTo>
                  <a:lnTo>
                    <a:pt x="264" y="217"/>
                  </a:lnTo>
                  <a:lnTo>
                    <a:pt x="265" y="216"/>
                  </a:lnTo>
                  <a:lnTo>
                    <a:pt x="267" y="215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1" y="212"/>
                  </a:lnTo>
                  <a:lnTo>
                    <a:pt x="272" y="211"/>
                  </a:lnTo>
                  <a:lnTo>
                    <a:pt x="273" y="211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6" y="211"/>
                  </a:lnTo>
                  <a:lnTo>
                    <a:pt x="277" y="212"/>
                  </a:lnTo>
                  <a:lnTo>
                    <a:pt x="279" y="210"/>
                  </a:lnTo>
                  <a:lnTo>
                    <a:pt x="281" y="210"/>
                  </a:lnTo>
                  <a:lnTo>
                    <a:pt x="287" y="212"/>
                  </a:lnTo>
                  <a:lnTo>
                    <a:pt x="290" y="213"/>
                  </a:lnTo>
                  <a:lnTo>
                    <a:pt x="292" y="213"/>
                  </a:lnTo>
                  <a:lnTo>
                    <a:pt x="294" y="213"/>
                  </a:lnTo>
                  <a:lnTo>
                    <a:pt x="294" y="215"/>
                  </a:lnTo>
                  <a:lnTo>
                    <a:pt x="294" y="216"/>
                  </a:lnTo>
                  <a:lnTo>
                    <a:pt x="294" y="218"/>
                  </a:lnTo>
                  <a:lnTo>
                    <a:pt x="293" y="219"/>
                  </a:lnTo>
                  <a:lnTo>
                    <a:pt x="292" y="219"/>
                  </a:lnTo>
                  <a:lnTo>
                    <a:pt x="291" y="220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7" y="221"/>
                  </a:lnTo>
                  <a:lnTo>
                    <a:pt x="287" y="222"/>
                  </a:lnTo>
                  <a:lnTo>
                    <a:pt x="287" y="224"/>
                  </a:lnTo>
                  <a:lnTo>
                    <a:pt x="288" y="224"/>
                  </a:lnTo>
                  <a:lnTo>
                    <a:pt x="289" y="224"/>
                  </a:lnTo>
                  <a:lnTo>
                    <a:pt x="290" y="224"/>
                  </a:lnTo>
                  <a:lnTo>
                    <a:pt x="291" y="225"/>
                  </a:lnTo>
                  <a:lnTo>
                    <a:pt x="292" y="225"/>
                  </a:lnTo>
                  <a:lnTo>
                    <a:pt x="293" y="225"/>
                  </a:lnTo>
                  <a:lnTo>
                    <a:pt x="294" y="224"/>
                  </a:lnTo>
                  <a:lnTo>
                    <a:pt x="295" y="225"/>
                  </a:lnTo>
                  <a:lnTo>
                    <a:pt x="296" y="225"/>
                  </a:lnTo>
                  <a:lnTo>
                    <a:pt x="298" y="223"/>
                  </a:lnTo>
                  <a:lnTo>
                    <a:pt x="299" y="222"/>
                  </a:lnTo>
                  <a:lnTo>
                    <a:pt x="300" y="222"/>
                  </a:lnTo>
                  <a:lnTo>
                    <a:pt x="303" y="221"/>
                  </a:lnTo>
                  <a:lnTo>
                    <a:pt x="304" y="220"/>
                  </a:lnTo>
                  <a:lnTo>
                    <a:pt x="308" y="220"/>
                  </a:lnTo>
                  <a:lnTo>
                    <a:pt x="312" y="219"/>
                  </a:lnTo>
                  <a:lnTo>
                    <a:pt x="314" y="219"/>
                  </a:lnTo>
                  <a:lnTo>
                    <a:pt x="315" y="218"/>
                  </a:lnTo>
                  <a:lnTo>
                    <a:pt x="315" y="216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3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1" y="214"/>
                  </a:lnTo>
                  <a:lnTo>
                    <a:pt x="321" y="215"/>
                  </a:lnTo>
                  <a:lnTo>
                    <a:pt x="322" y="216"/>
                  </a:lnTo>
                  <a:lnTo>
                    <a:pt x="324" y="216"/>
                  </a:lnTo>
                  <a:lnTo>
                    <a:pt x="325" y="216"/>
                  </a:lnTo>
                  <a:lnTo>
                    <a:pt x="326" y="216"/>
                  </a:lnTo>
                  <a:lnTo>
                    <a:pt x="327" y="216"/>
                  </a:lnTo>
                  <a:lnTo>
                    <a:pt x="328" y="217"/>
                  </a:lnTo>
                  <a:lnTo>
                    <a:pt x="329" y="217"/>
                  </a:lnTo>
                  <a:lnTo>
                    <a:pt x="334" y="216"/>
                  </a:lnTo>
                  <a:lnTo>
                    <a:pt x="336" y="216"/>
                  </a:lnTo>
                  <a:lnTo>
                    <a:pt x="341" y="219"/>
                  </a:lnTo>
                  <a:lnTo>
                    <a:pt x="342" y="220"/>
                  </a:lnTo>
                  <a:lnTo>
                    <a:pt x="344" y="224"/>
                  </a:lnTo>
                  <a:lnTo>
                    <a:pt x="346" y="224"/>
                  </a:lnTo>
                  <a:lnTo>
                    <a:pt x="347" y="224"/>
                  </a:lnTo>
                  <a:lnTo>
                    <a:pt x="347" y="223"/>
                  </a:lnTo>
                  <a:lnTo>
                    <a:pt x="348" y="222"/>
                  </a:lnTo>
                  <a:lnTo>
                    <a:pt x="348" y="221"/>
                  </a:lnTo>
                  <a:lnTo>
                    <a:pt x="349" y="221"/>
                  </a:lnTo>
                  <a:lnTo>
                    <a:pt x="354" y="220"/>
                  </a:lnTo>
                  <a:lnTo>
                    <a:pt x="355" y="219"/>
                  </a:lnTo>
                  <a:lnTo>
                    <a:pt x="355" y="218"/>
                  </a:lnTo>
                  <a:lnTo>
                    <a:pt x="355" y="217"/>
                  </a:lnTo>
                  <a:lnTo>
                    <a:pt x="357" y="216"/>
                  </a:lnTo>
                  <a:lnTo>
                    <a:pt x="358" y="215"/>
                  </a:lnTo>
                  <a:lnTo>
                    <a:pt x="357" y="214"/>
                  </a:lnTo>
                  <a:lnTo>
                    <a:pt x="356" y="213"/>
                  </a:lnTo>
                  <a:lnTo>
                    <a:pt x="353" y="209"/>
                  </a:lnTo>
                  <a:lnTo>
                    <a:pt x="352" y="209"/>
                  </a:lnTo>
                  <a:lnTo>
                    <a:pt x="348" y="206"/>
                  </a:lnTo>
                  <a:lnTo>
                    <a:pt x="347" y="205"/>
                  </a:lnTo>
                  <a:lnTo>
                    <a:pt x="346" y="203"/>
                  </a:lnTo>
                  <a:lnTo>
                    <a:pt x="345" y="201"/>
                  </a:lnTo>
                  <a:lnTo>
                    <a:pt x="346" y="199"/>
                  </a:lnTo>
                  <a:lnTo>
                    <a:pt x="346" y="199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48" y="198"/>
                  </a:lnTo>
                  <a:lnTo>
                    <a:pt x="348" y="197"/>
                  </a:lnTo>
                  <a:lnTo>
                    <a:pt x="348" y="196"/>
                  </a:lnTo>
                  <a:lnTo>
                    <a:pt x="348" y="195"/>
                  </a:lnTo>
                  <a:lnTo>
                    <a:pt x="348" y="194"/>
                  </a:lnTo>
                  <a:lnTo>
                    <a:pt x="349" y="194"/>
                  </a:lnTo>
                  <a:lnTo>
                    <a:pt x="348" y="193"/>
                  </a:lnTo>
                  <a:lnTo>
                    <a:pt x="348" y="192"/>
                  </a:lnTo>
                  <a:lnTo>
                    <a:pt x="346" y="190"/>
                  </a:lnTo>
                  <a:lnTo>
                    <a:pt x="345" y="189"/>
                  </a:lnTo>
                  <a:lnTo>
                    <a:pt x="346" y="189"/>
                  </a:lnTo>
                  <a:lnTo>
                    <a:pt x="347" y="188"/>
                  </a:lnTo>
                  <a:lnTo>
                    <a:pt x="347" y="187"/>
                  </a:lnTo>
                  <a:lnTo>
                    <a:pt x="346" y="187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0"/>
                  </a:lnTo>
                  <a:lnTo>
                    <a:pt x="345" y="179"/>
                  </a:lnTo>
                  <a:lnTo>
                    <a:pt x="342" y="177"/>
                  </a:lnTo>
                  <a:lnTo>
                    <a:pt x="341" y="176"/>
                  </a:lnTo>
                  <a:lnTo>
                    <a:pt x="340" y="169"/>
                  </a:lnTo>
                  <a:lnTo>
                    <a:pt x="340" y="163"/>
                  </a:lnTo>
                  <a:lnTo>
                    <a:pt x="341" y="162"/>
                  </a:lnTo>
                  <a:lnTo>
                    <a:pt x="341" y="161"/>
                  </a:lnTo>
                  <a:lnTo>
                    <a:pt x="342" y="159"/>
                  </a:lnTo>
                  <a:lnTo>
                    <a:pt x="343" y="158"/>
                  </a:lnTo>
                  <a:lnTo>
                    <a:pt x="343" y="157"/>
                  </a:lnTo>
                  <a:lnTo>
                    <a:pt x="343" y="155"/>
                  </a:lnTo>
                  <a:lnTo>
                    <a:pt x="343" y="154"/>
                  </a:lnTo>
                  <a:lnTo>
                    <a:pt x="343" y="153"/>
                  </a:lnTo>
                  <a:lnTo>
                    <a:pt x="342" y="153"/>
                  </a:lnTo>
                  <a:lnTo>
                    <a:pt x="342" y="152"/>
                  </a:lnTo>
                  <a:lnTo>
                    <a:pt x="342" y="151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39" y="149"/>
                  </a:lnTo>
                  <a:lnTo>
                    <a:pt x="338" y="149"/>
                  </a:lnTo>
                  <a:lnTo>
                    <a:pt x="338" y="149"/>
                  </a:lnTo>
                  <a:lnTo>
                    <a:pt x="337" y="149"/>
                  </a:lnTo>
                  <a:lnTo>
                    <a:pt x="336" y="149"/>
                  </a:lnTo>
                  <a:lnTo>
                    <a:pt x="335" y="148"/>
                  </a:lnTo>
                  <a:lnTo>
                    <a:pt x="327" y="144"/>
                  </a:lnTo>
                  <a:lnTo>
                    <a:pt x="320" y="141"/>
                  </a:lnTo>
                  <a:lnTo>
                    <a:pt x="319" y="140"/>
                  </a:lnTo>
                  <a:lnTo>
                    <a:pt x="317" y="142"/>
                  </a:lnTo>
                  <a:lnTo>
                    <a:pt x="316" y="142"/>
                  </a:lnTo>
                  <a:lnTo>
                    <a:pt x="315" y="142"/>
                  </a:lnTo>
                  <a:lnTo>
                    <a:pt x="311" y="140"/>
                  </a:lnTo>
                  <a:lnTo>
                    <a:pt x="310" y="140"/>
                  </a:lnTo>
                  <a:lnTo>
                    <a:pt x="310" y="141"/>
                  </a:lnTo>
                  <a:lnTo>
                    <a:pt x="309" y="142"/>
                  </a:lnTo>
                  <a:lnTo>
                    <a:pt x="309" y="143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7" y="145"/>
                  </a:lnTo>
                  <a:lnTo>
                    <a:pt x="307" y="147"/>
                  </a:lnTo>
                  <a:lnTo>
                    <a:pt x="308" y="148"/>
                  </a:lnTo>
                  <a:lnTo>
                    <a:pt x="308" y="149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298" y="147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96" y="144"/>
                  </a:lnTo>
                  <a:lnTo>
                    <a:pt x="295" y="141"/>
                  </a:lnTo>
                  <a:lnTo>
                    <a:pt x="295" y="140"/>
                  </a:lnTo>
                  <a:lnTo>
                    <a:pt x="293" y="138"/>
                  </a:lnTo>
                  <a:lnTo>
                    <a:pt x="293" y="137"/>
                  </a:lnTo>
                  <a:lnTo>
                    <a:pt x="293" y="134"/>
                  </a:lnTo>
                  <a:lnTo>
                    <a:pt x="293" y="133"/>
                  </a:lnTo>
                  <a:lnTo>
                    <a:pt x="292" y="132"/>
                  </a:lnTo>
                  <a:lnTo>
                    <a:pt x="291" y="131"/>
                  </a:lnTo>
                  <a:lnTo>
                    <a:pt x="290" y="130"/>
                  </a:lnTo>
                  <a:lnTo>
                    <a:pt x="290" y="129"/>
                  </a:lnTo>
                  <a:lnTo>
                    <a:pt x="291" y="128"/>
                  </a:lnTo>
                  <a:lnTo>
                    <a:pt x="291" y="127"/>
                  </a:lnTo>
                  <a:lnTo>
                    <a:pt x="292" y="127"/>
                  </a:lnTo>
                  <a:lnTo>
                    <a:pt x="293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7" y="122"/>
                  </a:lnTo>
                  <a:lnTo>
                    <a:pt x="296" y="121"/>
                  </a:lnTo>
                  <a:lnTo>
                    <a:pt x="295" y="119"/>
                  </a:lnTo>
                  <a:lnTo>
                    <a:pt x="292" y="118"/>
                  </a:lnTo>
                  <a:lnTo>
                    <a:pt x="291" y="117"/>
                  </a:lnTo>
                  <a:lnTo>
                    <a:pt x="291" y="116"/>
                  </a:lnTo>
                  <a:lnTo>
                    <a:pt x="290" y="113"/>
                  </a:lnTo>
                  <a:lnTo>
                    <a:pt x="290" y="112"/>
                  </a:lnTo>
                  <a:lnTo>
                    <a:pt x="289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7" y="106"/>
                  </a:lnTo>
                  <a:lnTo>
                    <a:pt x="289" y="101"/>
                  </a:lnTo>
                  <a:lnTo>
                    <a:pt x="289" y="100"/>
                  </a:lnTo>
                  <a:lnTo>
                    <a:pt x="289" y="99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7" y="94"/>
                  </a:lnTo>
                  <a:lnTo>
                    <a:pt x="282" y="9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8" name="Freeform 104">
              <a:extLst>
                <a:ext uri="{FF2B5EF4-FFF2-40B4-BE49-F238E27FC236}">
                  <a16:creationId xmlns:a16="http://schemas.microsoft.com/office/drawing/2014/main" id="{29DDB654-04CC-288B-6D70-03A2EFCE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900" y="1908175"/>
              <a:ext cx="6350" cy="7937"/>
            </a:xfrm>
            <a:custGeom>
              <a:avLst/>
              <a:gdLst>
                <a:gd name="T0" fmla="*/ 2 w 4"/>
                <a:gd name="T1" fmla="*/ 2 h 5"/>
                <a:gd name="T2" fmla="*/ 4 w 4"/>
                <a:gd name="T3" fmla="*/ 4 h 5"/>
                <a:gd name="T4" fmla="*/ 4 w 4"/>
                <a:gd name="T5" fmla="*/ 5 h 5"/>
                <a:gd name="T6" fmla="*/ 4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1 h 5"/>
                <a:gd name="T16" fmla="*/ 1 w 4"/>
                <a:gd name="T17" fmla="*/ 0 h 5"/>
                <a:gd name="T18" fmla="*/ 0 w 4"/>
                <a:gd name="T19" fmla="*/ 1 h 5"/>
                <a:gd name="T20" fmla="*/ 1 w 4"/>
                <a:gd name="T21" fmla="*/ 1 h 5"/>
                <a:gd name="T22" fmla="*/ 2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9" name="Freeform 105">
              <a:extLst>
                <a:ext uri="{FF2B5EF4-FFF2-40B4-BE49-F238E27FC236}">
                  <a16:creationId xmlns:a16="http://schemas.microsoft.com/office/drawing/2014/main" id="{F9549E93-0EC0-8D25-6E04-9FD9A3B0A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0" y="1058863"/>
              <a:ext cx="812800" cy="693737"/>
            </a:xfrm>
            <a:custGeom>
              <a:avLst/>
              <a:gdLst>
                <a:gd name="T0" fmla="*/ 5 w 512"/>
                <a:gd name="T1" fmla="*/ 5 h 437"/>
                <a:gd name="T2" fmla="*/ 5 w 512"/>
                <a:gd name="T3" fmla="*/ 12 h 437"/>
                <a:gd name="T4" fmla="*/ 6 w 512"/>
                <a:gd name="T5" fmla="*/ 20 h 437"/>
                <a:gd name="T6" fmla="*/ 3 w 512"/>
                <a:gd name="T7" fmla="*/ 26 h 437"/>
                <a:gd name="T8" fmla="*/ 6 w 512"/>
                <a:gd name="T9" fmla="*/ 32 h 437"/>
                <a:gd name="T10" fmla="*/ 17 w 512"/>
                <a:gd name="T11" fmla="*/ 38 h 437"/>
                <a:gd name="T12" fmla="*/ 12 w 512"/>
                <a:gd name="T13" fmla="*/ 43 h 437"/>
                <a:gd name="T14" fmla="*/ 16 w 512"/>
                <a:gd name="T15" fmla="*/ 48 h 437"/>
                <a:gd name="T16" fmla="*/ 21 w 512"/>
                <a:gd name="T17" fmla="*/ 52 h 437"/>
                <a:gd name="T18" fmla="*/ 32 w 512"/>
                <a:gd name="T19" fmla="*/ 58 h 437"/>
                <a:gd name="T20" fmla="*/ 40 w 512"/>
                <a:gd name="T21" fmla="*/ 63 h 437"/>
                <a:gd name="T22" fmla="*/ 40 w 512"/>
                <a:gd name="T23" fmla="*/ 72 h 437"/>
                <a:gd name="T24" fmla="*/ 50 w 512"/>
                <a:gd name="T25" fmla="*/ 77 h 437"/>
                <a:gd name="T26" fmla="*/ 62 w 512"/>
                <a:gd name="T27" fmla="*/ 86 h 437"/>
                <a:gd name="T28" fmla="*/ 74 w 512"/>
                <a:gd name="T29" fmla="*/ 83 h 437"/>
                <a:gd name="T30" fmla="*/ 84 w 512"/>
                <a:gd name="T31" fmla="*/ 83 h 437"/>
                <a:gd name="T32" fmla="*/ 88 w 512"/>
                <a:gd name="T33" fmla="*/ 89 h 437"/>
                <a:gd name="T34" fmla="*/ 92 w 512"/>
                <a:gd name="T35" fmla="*/ 94 h 437"/>
                <a:gd name="T36" fmla="*/ 101 w 512"/>
                <a:gd name="T37" fmla="*/ 97 h 437"/>
                <a:gd name="T38" fmla="*/ 106 w 512"/>
                <a:gd name="T39" fmla="*/ 94 h 437"/>
                <a:gd name="T40" fmla="*/ 108 w 512"/>
                <a:gd name="T41" fmla="*/ 99 h 437"/>
                <a:gd name="T42" fmla="*/ 119 w 512"/>
                <a:gd name="T43" fmla="*/ 107 h 437"/>
                <a:gd name="T44" fmla="*/ 120 w 512"/>
                <a:gd name="T45" fmla="*/ 113 h 437"/>
                <a:gd name="T46" fmla="*/ 126 w 512"/>
                <a:gd name="T47" fmla="*/ 122 h 437"/>
                <a:gd name="T48" fmla="*/ 128 w 512"/>
                <a:gd name="T49" fmla="*/ 130 h 437"/>
                <a:gd name="T50" fmla="*/ 139 w 512"/>
                <a:gd name="T51" fmla="*/ 154 h 437"/>
                <a:gd name="T52" fmla="*/ 146 w 512"/>
                <a:gd name="T53" fmla="*/ 157 h 437"/>
                <a:gd name="T54" fmla="*/ 149 w 512"/>
                <a:gd name="T55" fmla="*/ 162 h 437"/>
                <a:gd name="T56" fmla="*/ 150 w 512"/>
                <a:gd name="T57" fmla="*/ 170 h 437"/>
                <a:gd name="T58" fmla="*/ 151 w 512"/>
                <a:gd name="T59" fmla="*/ 181 h 437"/>
                <a:gd name="T60" fmla="*/ 150 w 512"/>
                <a:gd name="T61" fmla="*/ 188 h 437"/>
                <a:gd name="T62" fmla="*/ 147 w 512"/>
                <a:gd name="T63" fmla="*/ 201 h 437"/>
                <a:gd name="T64" fmla="*/ 149 w 512"/>
                <a:gd name="T65" fmla="*/ 220 h 437"/>
                <a:gd name="T66" fmla="*/ 136 w 512"/>
                <a:gd name="T67" fmla="*/ 254 h 437"/>
                <a:gd name="T68" fmla="*/ 141 w 512"/>
                <a:gd name="T69" fmla="*/ 265 h 437"/>
                <a:gd name="T70" fmla="*/ 145 w 512"/>
                <a:gd name="T71" fmla="*/ 271 h 437"/>
                <a:gd name="T72" fmla="*/ 153 w 512"/>
                <a:gd name="T73" fmla="*/ 272 h 437"/>
                <a:gd name="T74" fmla="*/ 162 w 512"/>
                <a:gd name="T75" fmla="*/ 276 h 437"/>
                <a:gd name="T76" fmla="*/ 171 w 512"/>
                <a:gd name="T77" fmla="*/ 275 h 437"/>
                <a:gd name="T78" fmla="*/ 177 w 512"/>
                <a:gd name="T79" fmla="*/ 280 h 437"/>
                <a:gd name="T80" fmla="*/ 195 w 512"/>
                <a:gd name="T81" fmla="*/ 280 h 437"/>
                <a:gd name="T82" fmla="*/ 207 w 512"/>
                <a:gd name="T83" fmla="*/ 285 h 437"/>
                <a:gd name="T84" fmla="*/ 218 w 512"/>
                <a:gd name="T85" fmla="*/ 285 h 437"/>
                <a:gd name="T86" fmla="*/ 235 w 512"/>
                <a:gd name="T87" fmla="*/ 283 h 437"/>
                <a:gd name="T88" fmla="*/ 242 w 512"/>
                <a:gd name="T89" fmla="*/ 285 h 437"/>
                <a:gd name="T90" fmla="*/ 250 w 512"/>
                <a:gd name="T91" fmla="*/ 285 h 437"/>
                <a:gd name="T92" fmla="*/ 260 w 512"/>
                <a:gd name="T93" fmla="*/ 288 h 437"/>
                <a:gd name="T94" fmla="*/ 285 w 512"/>
                <a:gd name="T95" fmla="*/ 306 h 437"/>
                <a:gd name="T96" fmla="*/ 298 w 512"/>
                <a:gd name="T97" fmla="*/ 308 h 437"/>
                <a:gd name="T98" fmla="*/ 308 w 512"/>
                <a:gd name="T99" fmla="*/ 317 h 437"/>
                <a:gd name="T100" fmla="*/ 321 w 512"/>
                <a:gd name="T101" fmla="*/ 327 h 437"/>
                <a:gd name="T102" fmla="*/ 352 w 512"/>
                <a:gd name="T103" fmla="*/ 332 h 437"/>
                <a:gd name="T104" fmla="*/ 348 w 512"/>
                <a:gd name="T105" fmla="*/ 339 h 437"/>
                <a:gd name="T106" fmla="*/ 354 w 512"/>
                <a:gd name="T107" fmla="*/ 351 h 437"/>
                <a:gd name="T108" fmla="*/ 372 w 512"/>
                <a:gd name="T109" fmla="*/ 387 h 437"/>
                <a:gd name="T110" fmla="*/ 394 w 512"/>
                <a:gd name="T111" fmla="*/ 417 h 437"/>
                <a:gd name="T112" fmla="*/ 398 w 512"/>
                <a:gd name="T113" fmla="*/ 430 h 437"/>
                <a:gd name="T114" fmla="*/ 484 w 512"/>
                <a:gd name="T115" fmla="*/ 433 h 437"/>
                <a:gd name="T116" fmla="*/ 13 w 512"/>
                <a:gd name="T117" fmla="*/ 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2" h="437">
                  <a:moveTo>
                    <a:pt x="13" y="3"/>
                  </a:moveTo>
                  <a:lnTo>
                    <a:pt x="12" y="4"/>
                  </a:lnTo>
                  <a:lnTo>
                    <a:pt x="11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0" y="44"/>
                  </a:lnTo>
                  <a:lnTo>
                    <a:pt x="11" y="46"/>
                  </a:lnTo>
                  <a:lnTo>
                    <a:pt x="12" y="47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8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1"/>
                  </a:lnTo>
                  <a:lnTo>
                    <a:pt x="40" y="72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6" y="75"/>
                  </a:lnTo>
                  <a:lnTo>
                    <a:pt x="49" y="76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7" y="86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1" y="86"/>
                  </a:lnTo>
                  <a:lnTo>
                    <a:pt x="72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4"/>
                  </a:lnTo>
                  <a:lnTo>
                    <a:pt x="81" y="84"/>
                  </a:lnTo>
                  <a:lnTo>
                    <a:pt x="82" y="83"/>
                  </a:lnTo>
                  <a:lnTo>
                    <a:pt x="84" y="83"/>
                  </a:lnTo>
                  <a:lnTo>
                    <a:pt x="85" y="84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6" y="88"/>
                  </a:lnTo>
                  <a:lnTo>
                    <a:pt x="87" y="89"/>
                  </a:lnTo>
                  <a:lnTo>
                    <a:pt x="88" y="89"/>
                  </a:lnTo>
                  <a:lnTo>
                    <a:pt x="88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90" y="93"/>
                  </a:lnTo>
                  <a:lnTo>
                    <a:pt x="91" y="93"/>
                  </a:lnTo>
                  <a:lnTo>
                    <a:pt x="92" y="94"/>
                  </a:lnTo>
                  <a:lnTo>
                    <a:pt x="92" y="95"/>
                  </a:lnTo>
                  <a:lnTo>
                    <a:pt x="93" y="96"/>
                  </a:lnTo>
                  <a:lnTo>
                    <a:pt x="93" y="97"/>
                  </a:lnTo>
                  <a:lnTo>
                    <a:pt x="95" y="98"/>
                  </a:lnTo>
                  <a:lnTo>
                    <a:pt x="100" y="97"/>
                  </a:lnTo>
                  <a:lnTo>
                    <a:pt x="101" y="97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3" y="94"/>
                  </a:lnTo>
                  <a:lnTo>
                    <a:pt x="104" y="93"/>
                  </a:lnTo>
                  <a:lnTo>
                    <a:pt x="106" y="94"/>
                  </a:lnTo>
                  <a:lnTo>
                    <a:pt x="107" y="94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7" y="97"/>
                  </a:lnTo>
                  <a:lnTo>
                    <a:pt x="107" y="98"/>
                  </a:lnTo>
                  <a:lnTo>
                    <a:pt x="108" y="99"/>
                  </a:lnTo>
                  <a:lnTo>
                    <a:pt x="108" y="101"/>
                  </a:lnTo>
                  <a:lnTo>
                    <a:pt x="109" y="102"/>
                  </a:lnTo>
                  <a:lnTo>
                    <a:pt x="110" y="104"/>
                  </a:lnTo>
                  <a:lnTo>
                    <a:pt x="112" y="105"/>
                  </a:lnTo>
                  <a:lnTo>
                    <a:pt x="115" y="106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1" y="108"/>
                  </a:lnTo>
                  <a:lnTo>
                    <a:pt x="121" y="109"/>
                  </a:lnTo>
                  <a:lnTo>
                    <a:pt x="120" y="110"/>
                  </a:lnTo>
                  <a:lnTo>
                    <a:pt x="120" y="111"/>
                  </a:lnTo>
                  <a:lnTo>
                    <a:pt x="120" y="113"/>
                  </a:lnTo>
                  <a:lnTo>
                    <a:pt x="121" y="114"/>
                  </a:lnTo>
                  <a:lnTo>
                    <a:pt x="123" y="117"/>
                  </a:lnTo>
                  <a:lnTo>
                    <a:pt x="123" y="118"/>
                  </a:lnTo>
                  <a:lnTo>
                    <a:pt x="125" y="119"/>
                  </a:lnTo>
                  <a:lnTo>
                    <a:pt x="126" y="120"/>
                  </a:lnTo>
                  <a:lnTo>
                    <a:pt x="126" y="122"/>
                  </a:lnTo>
                  <a:lnTo>
                    <a:pt x="126" y="124"/>
                  </a:lnTo>
                  <a:lnTo>
                    <a:pt x="126" y="125"/>
                  </a:lnTo>
                  <a:lnTo>
                    <a:pt x="128" y="126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1"/>
                  </a:lnTo>
                  <a:lnTo>
                    <a:pt x="127" y="132"/>
                  </a:lnTo>
                  <a:lnTo>
                    <a:pt x="127" y="133"/>
                  </a:lnTo>
                  <a:lnTo>
                    <a:pt x="138" y="152"/>
                  </a:lnTo>
                  <a:lnTo>
                    <a:pt x="139" y="154"/>
                  </a:lnTo>
                  <a:lnTo>
                    <a:pt x="141" y="155"/>
                  </a:lnTo>
                  <a:lnTo>
                    <a:pt x="142" y="154"/>
                  </a:lnTo>
                  <a:lnTo>
                    <a:pt x="143" y="155"/>
                  </a:lnTo>
                  <a:lnTo>
                    <a:pt x="144" y="155"/>
                  </a:lnTo>
                  <a:lnTo>
                    <a:pt x="145" y="156"/>
                  </a:lnTo>
                  <a:lnTo>
                    <a:pt x="146" y="157"/>
                  </a:lnTo>
                  <a:lnTo>
                    <a:pt x="147" y="158"/>
                  </a:lnTo>
                  <a:lnTo>
                    <a:pt x="147" y="159"/>
                  </a:lnTo>
                  <a:lnTo>
                    <a:pt x="147" y="161"/>
                  </a:lnTo>
                  <a:lnTo>
                    <a:pt x="148" y="161"/>
                  </a:lnTo>
                  <a:lnTo>
                    <a:pt x="148" y="162"/>
                  </a:lnTo>
                  <a:lnTo>
                    <a:pt x="149" y="162"/>
                  </a:lnTo>
                  <a:lnTo>
                    <a:pt x="149" y="163"/>
                  </a:lnTo>
                  <a:lnTo>
                    <a:pt x="148" y="164"/>
                  </a:lnTo>
                  <a:lnTo>
                    <a:pt x="148" y="165"/>
                  </a:lnTo>
                  <a:lnTo>
                    <a:pt x="149" y="166"/>
                  </a:lnTo>
                  <a:lnTo>
                    <a:pt x="149" y="168"/>
                  </a:lnTo>
                  <a:lnTo>
                    <a:pt x="150" y="170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1" y="181"/>
                  </a:lnTo>
                  <a:lnTo>
                    <a:pt x="152" y="182"/>
                  </a:lnTo>
                  <a:lnTo>
                    <a:pt x="153" y="183"/>
                  </a:lnTo>
                  <a:lnTo>
                    <a:pt x="152" y="184"/>
                  </a:lnTo>
                  <a:lnTo>
                    <a:pt x="152" y="185"/>
                  </a:lnTo>
                  <a:lnTo>
                    <a:pt x="151" y="186"/>
                  </a:lnTo>
                  <a:lnTo>
                    <a:pt x="150" y="188"/>
                  </a:lnTo>
                  <a:lnTo>
                    <a:pt x="149" y="191"/>
                  </a:lnTo>
                  <a:lnTo>
                    <a:pt x="149" y="192"/>
                  </a:lnTo>
                  <a:lnTo>
                    <a:pt x="149" y="197"/>
                  </a:lnTo>
                  <a:lnTo>
                    <a:pt x="147" y="199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9" y="208"/>
                  </a:lnTo>
                  <a:lnTo>
                    <a:pt x="149" y="210"/>
                  </a:lnTo>
                  <a:lnTo>
                    <a:pt x="150" y="212"/>
                  </a:lnTo>
                  <a:lnTo>
                    <a:pt x="150" y="215"/>
                  </a:lnTo>
                  <a:lnTo>
                    <a:pt x="150" y="218"/>
                  </a:lnTo>
                  <a:lnTo>
                    <a:pt x="149" y="220"/>
                  </a:lnTo>
                  <a:lnTo>
                    <a:pt x="149" y="221"/>
                  </a:lnTo>
                  <a:lnTo>
                    <a:pt x="148" y="224"/>
                  </a:lnTo>
                  <a:lnTo>
                    <a:pt x="138" y="236"/>
                  </a:lnTo>
                  <a:lnTo>
                    <a:pt x="137" y="237"/>
                  </a:lnTo>
                  <a:lnTo>
                    <a:pt x="135" y="253"/>
                  </a:lnTo>
                  <a:lnTo>
                    <a:pt x="136" y="254"/>
                  </a:lnTo>
                  <a:lnTo>
                    <a:pt x="139" y="256"/>
                  </a:lnTo>
                  <a:lnTo>
                    <a:pt x="139" y="257"/>
                  </a:lnTo>
                  <a:lnTo>
                    <a:pt x="140" y="260"/>
                  </a:lnTo>
                  <a:lnTo>
                    <a:pt x="140" y="262"/>
                  </a:lnTo>
                  <a:lnTo>
                    <a:pt x="141" y="264"/>
                  </a:lnTo>
                  <a:lnTo>
                    <a:pt x="141" y="265"/>
                  </a:lnTo>
                  <a:lnTo>
                    <a:pt x="141" y="266"/>
                  </a:lnTo>
                  <a:lnTo>
                    <a:pt x="144" y="267"/>
                  </a:lnTo>
                  <a:lnTo>
                    <a:pt x="144" y="268"/>
                  </a:lnTo>
                  <a:lnTo>
                    <a:pt x="145" y="269"/>
                  </a:lnTo>
                  <a:lnTo>
                    <a:pt x="145" y="270"/>
                  </a:lnTo>
                  <a:lnTo>
                    <a:pt x="145" y="271"/>
                  </a:lnTo>
                  <a:lnTo>
                    <a:pt x="145" y="272"/>
                  </a:lnTo>
                  <a:lnTo>
                    <a:pt x="145" y="274"/>
                  </a:lnTo>
                  <a:lnTo>
                    <a:pt x="147" y="274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5" y="272"/>
                  </a:lnTo>
                  <a:lnTo>
                    <a:pt x="157" y="273"/>
                  </a:lnTo>
                  <a:lnTo>
                    <a:pt x="158" y="274"/>
                  </a:lnTo>
                  <a:lnTo>
                    <a:pt x="159" y="275"/>
                  </a:lnTo>
                  <a:lnTo>
                    <a:pt x="159" y="275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68" y="277"/>
                  </a:lnTo>
                  <a:lnTo>
                    <a:pt x="169" y="277"/>
                  </a:lnTo>
                  <a:lnTo>
                    <a:pt x="169" y="276"/>
                  </a:lnTo>
                  <a:lnTo>
                    <a:pt x="170" y="275"/>
                  </a:lnTo>
                  <a:lnTo>
                    <a:pt x="171" y="275"/>
                  </a:lnTo>
                  <a:lnTo>
                    <a:pt x="171" y="276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6" y="281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81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5" y="281"/>
                  </a:lnTo>
                  <a:lnTo>
                    <a:pt x="193" y="281"/>
                  </a:lnTo>
                  <a:lnTo>
                    <a:pt x="195" y="280"/>
                  </a:lnTo>
                  <a:lnTo>
                    <a:pt x="197" y="280"/>
                  </a:lnTo>
                  <a:lnTo>
                    <a:pt x="199" y="280"/>
                  </a:lnTo>
                  <a:lnTo>
                    <a:pt x="200" y="281"/>
                  </a:lnTo>
                  <a:lnTo>
                    <a:pt x="201" y="282"/>
                  </a:lnTo>
                  <a:lnTo>
                    <a:pt x="206" y="285"/>
                  </a:lnTo>
                  <a:lnTo>
                    <a:pt x="207" y="285"/>
                  </a:lnTo>
                  <a:lnTo>
                    <a:pt x="209" y="284"/>
                  </a:lnTo>
                  <a:lnTo>
                    <a:pt x="210" y="284"/>
                  </a:lnTo>
                  <a:lnTo>
                    <a:pt x="212" y="285"/>
                  </a:lnTo>
                  <a:lnTo>
                    <a:pt x="213" y="285"/>
                  </a:lnTo>
                  <a:lnTo>
                    <a:pt x="215" y="285"/>
                  </a:lnTo>
                  <a:lnTo>
                    <a:pt x="218" y="285"/>
                  </a:lnTo>
                  <a:lnTo>
                    <a:pt x="219" y="285"/>
                  </a:lnTo>
                  <a:lnTo>
                    <a:pt x="223" y="285"/>
                  </a:lnTo>
                  <a:lnTo>
                    <a:pt x="226" y="285"/>
                  </a:lnTo>
                  <a:lnTo>
                    <a:pt x="231" y="283"/>
                  </a:lnTo>
                  <a:lnTo>
                    <a:pt x="234" y="283"/>
                  </a:lnTo>
                  <a:lnTo>
                    <a:pt x="235" y="283"/>
                  </a:lnTo>
                  <a:lnTo>
                    <a:pt x="236" y="283"/>
                  </a:lnTo>
                  <a:lnTo>
                    <a:pt x="237" y="283"/>
                  </a:lnTo>
                  <a:lnTo>
                    <a:pt x="239" y="285"/>
                  </a:lnTo>
                  <a:lnTo>
                    <a:pt x="239" y="285"/>
                  </a:lnTo>
                  <a:lnTo>
                    <a:pt x="241" y="285"/>
                  </a:lnTo>
                  <a:lnTo>
                    <a:pt x="242" y="285"/>
                  </a:lnTo>
                  <a:lnTo>
                    <a:pt x="243" y="285"/>
                  </a:lnTo>
                  <a:lnTo>
                    <a:pt x="244" y="285"/>
                  </a:lnTo>
                  <a:lnTo>
                    <a:pt x="245" y="285"/>
                  </a:lnTo>
                  <a:lnTo>
                    <a:pt x="246" y="285"/>
                  </a:lnTo>
                  <a:lnTo>
                    <a:pt x="249" y="285"/>
                  </a:lnTo>
                  <a:lnTo>
                    <a:pt x="250" y="285"/>
                  </a:lnTo>
                  <a:lnTo>
                    <a:pt x="254" y="286"/>
                  </a:lnTo>
                  <a:lnTo>
                    <a:pt x="255" y="286"/>
                  </a:lnTo>
                  <a:lnTo>
                    <a:pt x="258" y="286"/>
                  </a:lnTo>
                  <a:lnTo>
                    <a:pt x="259" y="286"/>
                  </a:lnTo>
                  <a:lnTo>
                    <a:pt x="259" y="287"/>
                  </a:lnTo>
                  <a:lnTo>
                    <a:pt x="260" y="288"/>
                  </a:lnTo>
                  <a:lnTo>
                    <a:pt x="261" y="288"/>
                  </a:lnTo>
                  <a:lnTo>
                    <a:pt x="267" y="289"/>
                  </a:lnTo>
                  <a:lnTo>
                    <a:pt x="275" y="293"/>
                  </a:lnTo>
                  <a:lnTo>
                    <a:pt x="276" y="294"/>
                  </a:lnTo>
                  <a:lnTo>
                    <a:pt x="282" y="304"/>
                  </a:lnTo>
                  <a:lnTo>
                    <a:pt x="285" y="306"/>
                  </a:lnTo>
                  <a:lnTo>
                    <a:pt x="288" y="307"/>
                  </a:lnTo>
                  <a:lnTo>
                    <a:pt x="291" y="308"/>
                  </a:lnTo>
                  <a:lnTo>
                    <a:pt x="293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8" y="308"/>
                  </a:lnTo>
                  <a:lnTo>
                    <a:pt x="302" y="312"/>
                  </a:lnTo>
                  <a:lnTo>
                    <a:pt x="302" y="314"/>
                  </a:lnTo>
                  <a:lnTo>
                    <a:pt x="303" y="316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8" y="317"/>
                  </a:lnTo>
                  <a:lnTo>
                    <a:pt x="309" y="317"/>
                  </a:lnTo>
                  <a:lnTo>
                    <a:pt x="316" y="322"/>
                  </a:lnTo>
                  <a:lnTo>
                    <a:pt x="318" y="325"/>
                  </a:lnTo>
                  <a:lnTo>
                    <a:pt x="319" y="325"/>
                  </a:lnTo>
                  <a:lnTo>
                    <a:pt x="320" y="327"/>
                  </a:lnTo>
                  <a:lnTo>
                    <a:pt x="321" y="327"/>
                  </a:lnTo>
                  <a:lnTo>
                    <a:pt x="322" y="328"/>
                  </a:lnTo>
                  <a:lnTo>
                    <a:pt x="330" y="331"/>
                  </a:lnTo>
                  <a:lnTo>
                    <a:pt x="334" y="334"/>
                  </a:lnTo>
                  <a:lnTo>
                    <a:pt x="336" y="334"/>
                  </a:lnTo>
                  <a:lnTo>
                    <a:pt x="351" y="332"/>
                  </a:lnTo>
                  <a:lnTo>
                    <a:pt x="352" y="332"/>
                  </a:lnTo>
                  <a:lnTo>
                    <a:pt x="352" y="334"/>
                  </a:lnTo>
                  <a:lnTo>
                    <a:pt x="350" y="335"/>
                  </a:lnTo>
                  <a:lnTo>
                    <a:pt x="350" y="336"/>
                  </a:lnTo>
                  <a:lnTo>
                    <a:pt x="349" y="338"/>
                  </a:lnTo>
                  <a:lnTo>
                    <a:pt x="349" y="339"/>
                  </a:lnTo>
                  <a:lnTo>
                    <a:pt x="348" y="339"/>
                  </a:lnTo>
                  <a:lnTo>
                    <a:pt x="348" y="340"/>
                  </a:lnTo>
                  <a:lnTo>
                    <a:pt x="349" y="343"/>
                  </a:lnTo>
                  <a:lnTo>
                    <a:pt x="348" y="347"/>
                  </a:lnTo>
                  <a:lnTo>
                    <a:pt x="348" y="348"/>
                  </a:lnTo>
                  <a:lnTo>
                    <a:pt x="349" y="349"/>
                  </a:lnTo>
                  <a:lnTo>
                    <a:pt x="354" y="351"/>
                  </a:lnTo>
                  <a:lnTo>
                    <a:pt x="356" y="351"/>
                  </a:lnTo>
                  <a:lnTo>
                    <a:pt x="358" y="351"/>
                  </a:lnTo>
                  <a:lnTo>
                    <a:pt x="359" y="353"/>
                  </a:lnTo>
                  <a:lnTo>
                    <a:pt x="362" y="358"/>
                  </a:lnTo>
                  <a:lnTo>
                    <a:pt x="367" y="374"/>
                  </a:lnTo>
                  <a:lnTo>
                    <a:pt x="372" y="387"/>
                  </a:lnTo>
                  <a:lnTo>
                    <a:pt x="373" y="389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5" y="397"/>
                  </a:lnTo>
                  <a:lnTo>
                    <a:pt x="376" y="400"/>
                  </a:lnTo>
                  <a:lnTo>
                    <a:pt x="394" y="417"/>
                  </a:lnTo>
                  <a:lnTo>
                    <a:pt x="395" y="419"/>
                  </a:lnTo>
                  <a:lnTo>
                    <a:pt x="396" y="420"/>
                  </a:lnTo>
                  <a:lnTo>
                    <a:pt x="396" y="422"/>
                  </a:lnTo>
                  <a:lnTo>
                    <a:pt x="397" y="429"/>
                  </a:lnTo>
                  <a:lnTo>
                    <a:pt x="397" y="430"/>
                  </a:lnTo>
                  <a:lnTo>
                    <a:pt x="398" y="430"/>
                  </a:lnTo>
                  <a:lnTo>
                    <a:pt x="402" y="429"/>
                  </a:lnTo>
                  <a:lnTo>
                    <a:pt x="418" y="427"/>
                  </a:lnTo>
                  <a:lnTo>
                    <a:pt x="435" y="426"/>
                  </a:lnTo>
                  <a:lnTo>
                    <a:pt x="450" y="428"/>
                  </a:lnTo>
                  <a:lnTo>
                    <a:pt x="465" y="430"/>
                  </a:lnTo>
                  <a:lnTo>
                    <a:pt x="484" y="433"/>
                  </a:lnTo>
                  <a:lnTo>
                    <a:pt x="502" y="435"/>
                  </a:lnTo>
                  <a:lnTo>
                    <a:pt x="512" y="437"/>
                  </a:lnTo>
                  <a:lnTo>
                    <a:pt x="512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0" name="Freeform 106">
              <a:extLst>
                <a:ext uri="{FF2B5EF4-FFF2-40B4-BE49-F238E27FC236}">
                  <a16:creationId xmlns:a16="http://schemas.microsoft.com/office/drawing/2014/main" id="{55D18A24-0419-397D-147A-52A36C1B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614488"/>
              <a:ext cx="15875" cy="7937"/>
            </a:xfrm>
            <a:custGeom>
              <a:avLst/>
              <a:gdLst>
                <a:gd name="T0" fmla="*/ 7 w 10"/>
                <a:gd name="T1" fmla="*/ 0 h 5"/>
                <a:gd name="T2" fmla="*/ 6 w 10"/>
                <a:gd name="T3" fmla="*/ 0 h 5"/>
                <a:gd name="T4" fmla="*/ 1 w 10"/>
                <a:gd name="T5" fmla="*/ 0 h 5"/>
                <a:gd name="T6" fmla="*/ 0 w 10"/>
                <a:gd name="T7" fmla="*/ 1 h 5"/>
                <a:gd name="T8" fmla="*/ 0 w 10"/>
                <a:gd name="T9" fmla="*/ 2 h 5"/>
                <a:gd name="T10" fmla="*/ 0 w 10"/>
                <a:gd name="T11" fmla="*/ 3 h 5"/>
                <a:gd name="T12" fmla="*/ 1 w 10"/>
                <a:gd name="T13" fmla="*/ 4 h 5"/>
                <a:gd name="T14" fmla="*/ 1 w 10"/>
                <a:gd name="T15" fmla="*/ 3 h 5"/>
                <a:gd name="T16" fmla="*/ 2 w 10"/>
                <a:gd name="T17" fmla="*/ 4 h 5"/>
                <a:gd name="T18" fmla="*/ 2 w 10"/>
                <a:gd name="T19" fmla="*/ 4 h 5"/>
                <a:gd name="T20" fmla="*/ 4 w 10"/>
                <a:gd name="T21" fmla="*/ 5 h 5"/>
                <a:gd name="T22" fmla="*/ 5 w 10"/>
                <a:gd name="T23" fmla="*/ 5 h 5"/>
                <a:gd name="T24" fmla="*/ 10 w 10"/>
                <a:gd name="T25" fmla="*/ 1 h 5"/>
                <a:gd name="T26" fmla="*/ 10 w 10"/>
                <a:gd name="T27" fmla="*/ 0 h 5"/>
                <a:gd name="T28" fmla="*/ 9 w 10"/>
                <a:gd name="T29" fmla="*/ 0 h 5"/>
                <a:gd name="T30" fmla="*/ 7 w 10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1" name="Freeform 107">
              <a:extLst>
                <a:ext uri="{FF2B5EF4-FFF2-40B4-BE49-F238E27FC236}">
                  <a16:creationId xmlns:a16="http://schemas.microsoft.com/office/drawing/2014/main" id="{DC0F6A2F-30FD-C29B-1F30-6359D71F3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75" y="1444625"/>
              <a:ext cx="6350" cy="19050"/>
            </a:xfrm>
            <a:custGeom>
              <a:avLst/>
              <a:gdLst>
                <a:gd name="T0" fmla="*/ 3 w 4"/>
                <a:gd name="T1" fmla="*/ 6 h 12"/>
                <a:gd name="T2" fmla="*/ 3 w 4"/>
                <a:gd name="T3" fmla="*/ 4 h 12"/>
                <a:gd name="T4" fmla="*/ 3 w 4"/>
                <a:gd name="T5" fmla="*/ 3 h 12"/>
                <a:gd name="T6" fmla="*/ 2 w 4"/>
                <a:gd name="T7" fmla="*/ 2 h 12"/>
                <a:gd name="T8" fmla="*/ 2 w 4"/>
                <a:gd name="T9" fmla="*/ 1 h 12"/>
                <a:gd name="T10" fmla="*/ 2 w 4"/>
                <a:gd name="T11" fmla="*/ 0 h 12"/>
                <a:gd name="T12" fmla="*/ 1 w 4"/>
                <a:gd name="T13" fmla="*/ 1 h 12"/>
                <a:gd name="T14" fmla="*/ 0 w 4"/>
                <a:gd name="T15" fmla="*/ 2 h 12"/>
                <a:gd name="T16" fmla="*/ 0 w 4"/>
                <a:gd name="T17" fmla="*/ 2 h 12"/>
                <a:gd name="T18" fmla="*/ 0 w 4"/>
                <a:gd name="T19" fmla="*/ 3 h 12"/>
                <a:gd name="T20" fmla="*/ 0 w 4"/>
                <a:gd name="T21" fmla="*/ 5 h 12"/>
                <a:gd name="T22" fmla="*/ 1 w 4"/>
                <a:gd name="T23" fmla="*/ 8 h 12"/>
                <a:gd name="T24" fmla="*/ 1 w 4"/>
                <a:gd name="T25" fmla="*/ 10 h 12"/>
                <a:gd name="T26" fmla="*/ 2 w 4"/>
                <a:gd name="T27" fmla="*/ 11 h 12"/>
                <a:gd name="T28" fmla="*/ 3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9 h 12"/>
                <a:gd name="T36" fmla="*/ 4 w 4"/>
                <a:gd name="T37" fmla="*/ 8 h 12"/>
                <a:gd name="T38" fmla="*/ 3 w 4"/>
                <a:gd name="T39" fmla="*/ 7 h 12"/>
                <a:gd name="T40" fmla="*/ 3 w 4"/>
                <a:gd name="T4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12">
                  <a:moveTo>
                    <a:pt x="3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2" name="Freeform 108">
              <a:extLst>
                <a:ext uri="{FF2B5EF4-FFF2-40B4-BE49-F238E27FC236}">
                  <a16:creationId xmlns:a16="http://schemas.microsoft.com/office/drawing/2014/main" id="{CBA9CFA3-137A-24E2-0966-922FB897E5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3575" y="1058863"/>
              <a:ext cx="927100" cy="833437"/>
            </a:xfrm>
            <a:custGeom>
              <a:avLst/>
              <a:gdLst>
                <a:gd name="T0" fmla="*/ 152 w 584"/>
                <a:gd name="T1" fmla="*/ 25 h 525"/>
                <a:gd name="T2" fmla="*/ 142 w 584"/>
                <a:gd name="T3" fmla="*/ 45 h 525"/>
                <a:gd name="T4" fmla="*/ 156 w 584"/>
                <a:gd name="T5" fmla="*/ 69 h 525"/>
                <a:gd name="T6" fmla="*/ 143 w 584"/>
                <a:gd name="T7" fmla="*/ 98 h 525"/>
                <a:gd name="T8" fmla="*/ 96 w 584"/>
                <a:gd name="T9" fmla="*/ 106 h 525"/>
                <a:gd name="T10" fmla="*/ 78 w 584"/>
                <a:gd name="T11" fmla="*/ 137 h 525"/>
                <a:gd name="T12" fmla="*/ 102 w 584"/>
                <a:gd name="T13" fmla="*/ 135 h 525"/>
                <a:gd name="T14" fmla="*/ 104 w 584"/>
                <a:gd name="T15" fmla="*/ 142 h 525"/>
                <a:gd name="T16" fmla="*/ 122 w 584"/>
                <a:gd name="T17" fmla="*/ 142 h 525"/>
                <a:gd name="T18" fmla="*/ 115 w 584"/>
                <a:gd name="T19" fmla="*/ 151 h 525"/>
                <a:gd name="T20" fmla="*/ 83 w 584"/>
                <a:gd name="T21" fmla="*/ 165 h 525"/>
                <a:gd name="T22" fmla="*/ 77 w 584"/>
                <a:gd name="T23" fmla="*/ 171 h 525"/>
                <a:gd name="T24" fmla="*/ 59 w 584"/>
                <a:gd name="T25" fmla="*/ 189 h 525"/>
                <a:gd name="T26" fmla="*/ 91 w 584"/>
                <a:gd name="T27" fmla="*/ 217 h 525"/>
                <a:gd name="T28" fmla="*/ 69 w 584"/>
                <a:gd name="T29" fmla="*/ 224 h 525"/>
                <a:gd name="T30" fmla="*/ 54 w 584"/>
                <a:gd name="T31" fmla="*/ 238 h 525"/>
                <a:gd name="T32" fmla="*/ 49 w 584"/>
                <a:gd name="T33" fmla="*/ 255 h 525"/>
                <a:gd name="T34" fmla="*/ 53 w 584"/>
                <a:gd name="T35" fmla="*/ 255 h 525"/>
                <a:gd name="T36" fmla="*/ 50 w 584"/>
                <a:gd name="T37" fmla="*/ 265 h 525"/>
                <a:gd name="T38" fmla="*/ 35 w 584"/>
                <a:gd name="T39" fmla="*/ 264 h 525"/>
                <a:gd name="T40" fmla="*/ 26 w 584"/>
                <a:gd name="T41" fmla="*/ 264 h 525"/>
                <a:gd name="T42" fmla="*/ 10 w 584"/>
                <a:gd name="T43" fmla="*/ 265 h 525"/>
                <a:gd name="T44" fmla="*/ 1 w 584"/>
                <a:gd name="T45" fmla="*/ 274 h 525"/>
                <a:gd name="T46" fmla="*/ 35 w 584"/>
                <a:gd name="T47" fmla="*/ 299 h 525"/>
                <a:gd name="T48" fmla="*/ 56 w 584"/>
                <a:gd name="T49" fmla="*/ 304 h 525"/>
                <a:gd name="T50" fmla="*/ 80 w 584"/>
                <a:gd name="T51" fmla="*/ 326 h 525"/>
                <a:gd name="T52" fmla="*/ 140 w 584"/>
                <a:gd name="T53" fmla="*/ 373 h 525"/>
                <a:gd name="T54" fmla="*/ 181 w 584"/>
                <a:gd name="T55" fmla="*/ 382 h 525"/>
                <a:gd name="T56" fmla="*/ 228 w 584"/>
                <a:gd name="T57" fmla="*/ 399 h 525"/>
                <a:gd name="T58" fmla="*/ 277 w 584"/>
                <a:gd name="T59" fmla="*/ 405 h 525"/>
                <a:gd name="T60" fmla="*/ 322 w 584"/>
                <a:gd name="T61" fmla="*/ 425 h 525"/>
                <a:gd name="T62" fmla="*/ 350 w 584"/>
                <a:gd name="T63" fmla="*/ 436 h 525"/>
                <a:gd name="T64" fmla="*/ 387 w 584"/>
                <a:gd name="T65" fmla="*/ 432 h 525"/>
                <a:gd name="T66" fmla="*/ 417 w 584"/>
                <a:gd name="T67" fmla="*/ 464 h 525"/>
                <a:gd name="T68" fmla="*/ 449 w 584"/>
                <a:gd name="T69" fmla="*/ 480 h 525"/>
                <a:gd name="T70" fmla="*/ 471 w 584"/>
                <a:gd name="T71" fmla="*/ 493 h 525"/>
                <a:gd name="T72" fmla="*/ 489 w 584"/>
                <a:gd name="T73" fmla="*/ 513 h 525"/>
                <a:gd name="T74" fmla="*/ 519 w 584"/>
                <a:gd name="T75" fmla="*/ 518 h 525"/>
                <a:gd name="T76" fmla="*/ 543 w 584"/>
                <a:gd name="T77" fmla="*/ 481 h 525"/>
                <a:gd name="T78" fmla="*/ 510 w 584"/>
                <a:gd name="T79" fmla="*/ 422 h 525"/>
                <a:gd name="T80" fmla="*/ 505 w 584"/>
                <a:gd name="T81" fmla="*/ 394 h 525"/>
                <a:gd name="T82" fmla="*/ 503 w 584"/>
                <a:gd name="T83" fmla="*/ 361 h 525"/>
                <a:gd name="T84" fmla="*/ 498 w 584"/>
                <a:gd name="T85" fmla="*/ 371 h 525"/>
                <a:gd name="T86" fmla="*/ 494 w 584"/>
                <a:gd name="T87" fmla="*/ 347 h 525"/>
                <a:gd name="T88" fmla="*/ 467 w 584"/>
                <a:gd name="T89" fmla="*/ 324 h 525"/>
                <a:gd name="T90" fmla="*/ 476 w 584"/>
                <a:gd name="T91" fmla="*/ 300 h 525"/>
                <a:gd name="T92" fmla="*/ 486 w 584"/>
                <a:gd name="T93" fmla="*/ 287 h 525"/>
                <a:gd name="T94" fmla="*/ 496 w 584"/>
                <a:gd name="T95" fmla="*/ 259 h 525"/>
                <a:gd name="T96" fmla="*/ 504 w 584"/>
                <a:gd name="T97" fmla="*/ 245 h 525"/>
                <a:gd name="T98" fmla="*/ 508 w 584"/>
                <a:gd name="T99" fmla="*/ 249 h 525"/>
                <a:gd name="T100" fmla="*/ 509 w 584"/>
                <a:gd name="T101" fmla="*/ 236 h 525"/>
                <a:gd name="T102" fmla="*/ 520 w 584"/>
                <a:gd name="T103" fmla="*/ 238 h 525"/>
                <a:gd name="T104" fmla="*/ 535 w 584"/>
                <a:gd name="T105" fmla="*/ 235 h 525"/>
                <a:gd name="T106" fmla="*/ 549 w 584"/>
                <a:gd name="T107" fmla="*/ 222 h 525"/>
                <a:gd name="T108" fmla="*/ 558 w 584"/>
                <a:gd name="T109" fmla="*/ 222 h 525"/>
                <a:gd name="T110" fmla="*/ 560 w 584"/>
                <a:gd name="T111" fmla="*/ 215 h 525"/>
                <a:gd name="T112" fmla="*/ 568 w 584"/>
                <a:gd name="T113" fmla="*/ 214 h 525"/>
                <a:gd name="T114" fmla="*/ 575 w 584"/>
                <a:gd name="T115" fmla="*/ 201 h 525"/>
                <a:gd name="T116" fmla="*/ 558 w 584"/>
                <a:gd name="T117" fmla="*/ 185 h 525"/>
                <a:gd name="T118" fmla="*/ 568 w 584"/>
                <a:gd name="T119" fmla="*/ 172 h 525"/>
                <a:gd name="T120" fmla="*/ 484 w 584"/>
                <a:gd name="T121" fmla="*/ 98 h 525"/>
                <a:gd name="T122" fmla="*/ 483 w 584"/>
                <a:gd name="T123" fmla="*/ 70 h 525"/>
                <a:gd name="T124" fmla="*/ 68 w 584"/>
                <a:gd name="T125" fmla="*/ 23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" h="525">
                  <a:moveTo>
                    <a:pt x="161" y="4"/>
                  </a:moveTo>
                  <a:lnTo>
                    <a:pt x="160" y="5"/>
                  </a:lnTo>
                  <a:lnTo>
                    <a:pt x="156" y="6"/>
                  </a:lnTo>
                  <a:lnTo>
                    <a:pt x="155" y="7"/>
                  </a:lnTo>
                  <a:lnTo>
                    <a:pt x="154" y="9"/>
                  </a:lnTo>
                  <a:lnTo>
                    <a:pt x="154" y="10"/>
                  </a:lnTo>
                  <a:lnTo>
                    <a:pt x="153" y="12"/>
                  </a:lnTo>
                  <a:lnTo>
                    <a:pt x="153" y="13"/>
                  </a:lnTo>
                  <a:lnTo>
                    <a:pt x="152" y="13"/>
                  </a:lnTo>
                  <a:lnTo>
                    <a:pt x="151" y="13"/>
                  </a:lnTo>
                  <a:lnTo>
                    <a:pt x="150" y="13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2" y="15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4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51" y="25"/>
                  </a:lnTo>
                  <a:lnTo>
                    <a:pt x="152" y="25"/>
                  </a:lnTo>
                  <a:lnTo>
                    <a:pt x="153" y="25"/>
                  </a:lnTo>
                  <a:lnTo>
                    <a:pt x="154" y="26"/>
                  </a:lnTo>
                  <a:lnTo>
                    <a:pt x="155" y="26"/>
                  </a:lnTo>
                  <a:lnTo>
                    <a:pt x="156" y="26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8"/>
                  </a:lnTo>
                  <a:lnTo>
                    <a:pt x="159" y="29"/>
                  </a:lnTo>
                  <a:lnTo>
                    <a:pt x="156" y="31"/>
                  </a:lnTo>
                  <a:lnTo>
                    <a:pt x="154" y="31"/>
                  </a:lnTo>
                  <a:lnTo>
                    <a:pt x="149" y="29"/>
                  </a:lnTo>
                  <a:lnTo>
                    <a:pt x="148" y="29"/>
                  </a:lnTo>
                  <a:lnTo>
                    <a:pt x="147" y="30"/>
                  </a:lnTo>
                  <a:lnTo>
                    <a:pt x="146" y="31"/>
                  </a:lnTo>
                  <a:lnTo>
                    <a:pt x="145" y="32"/>
                  </a:lnTo>
                  <a:lnTo>
                    <a:pt x="145" y="33"/>
                  </a:lnTo>
                  <a:lnTo>
                    <a:pt x="143" y="33"/>
                  </a:lnTo>
                  <a:lnTo>
                    <a:pt x="141" y="43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8" y="45"/>
                  </a:lnTo>
                  <a:lnTo>
                    <a:pt x="150" y="46"/>
                  </a:lnTo>
                  <a:lnTo>
                    <a:pt x="151" y="47"/>
                  </a:lnTo>
                  <a:lnTo>
                    <a:pt x="151" y="49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1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51" y="53"/>
                  </a:lnTo>
                  <a:lnTo>
                    <a:pt x="152" y="56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51" y="61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3" y="66"/>
                  </a:lnTo>
                  <a:lnTo>
                    <a:pt x="155" y="65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7" y="68"/>
                  </a:lnTo>
                  <a:lnTo>
                    <a:pt x="156" y="69"/>
                  </a:lnTo>
                  <a:lnTo>
                    <a:pt x="155" y="70"/>
                  </a:lnTo>
                  <a:lnTo>
                    <a:pt x="153" y="72"/>
                  </a:lnTo>
                  <a:lnTo>
                    <a:pt x="152" y="73"/>
                  </a:lnTo>
                  <a:lnTo>
                    <a:pt x="150" y="76"/>
                  </a:lnTo>
                  <a:lnTo>
                    <a:pt x="150" y="78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7" y="83"/>
                  </a:lnTo>
                  <a:lnTo>
                    <a:pt x="146" y="84"/>
                  </a:lnTo>
                  <a:lnTo>
                    <a:pt x="146" y="85"/>
                  </a:lnTo>
                  <a:lnTo>
                    <a:pt x="147" y="86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8" y="89"/>
                  </a:lnTo>
                  <a:lnTo>
                    <a:pt x="147" y="89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47" y="94"/>
                  </a:lnTo>
                  <a:lnTo>
                    <a:pt x="147" y="96"/>
                  </a:lnTo>
                  <a:lnTo>
                    <a:pt x="146" y="97"/>
                  </a:lnTo>
                  <a:lnTo>
                    <a:pt x="144" y="98"/>
                  </a:lnTo>
                  <a:lnTo>
                    <a:pt x="143" y="98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5" y="98"/>
                  </a:lnTo>
                  <a:lnTo>
                    <a:pt x="133" y="97"/>
                  </a:lnTo>
                  <a:lnTo>
                    <a:pt x="132" y="97"/>
                  </a:lnTo>
                  <a:lnTo>
                    <a:pt x="131" y="97"/>
                  </a:lnTo>
                  <a:lnTo>
                    <a:pt x="129" y="98"/>
                  </a:lnTo>
                  <a:lnTo>
                    <a:pt x="129" y="97"/>
                  </a:lnTo>
                  <a:lnTo>
                    <a:pt x="127" y="96"/>
                  </a:lnTo>
                  <a:lnTo>
                    <a:pt x="126" y="96"/>
                  </a:lnTo>
                  <a:lnTo>
                    <a:pt x="119" y="96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3" y="96"/>
                  </a:lnTo>
                  <a:lnTo>
                    <a:pt x="105" y="95"/>
                  </a:lnTo>
                  <a:lnTo>
                    <a:pt x="103" y="96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3"/>
                  </a:lnTo>
                  <a:lnTo>
                    <a:pt x="99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5" y="107"/>
                  </a:lnTo>
                  <a:lnTo>
                    <a:pt x="93" y="109"/>
                  </a:lnTo>
                  <a:lnTo>
                    <a:pt x="92" y="110"/>
                  </a:lnTo>
                  <a:lnTo>
                    <a:pt x="91" y="111"/>
                  </a:lnTo>
                  <a:lnTo>
                    <a:pt x="82" y="112"/>
                  </a:lnTo>
                  <a:lnTo>
                    <a:pt x="80" y="114"/>
                  </a:lnTo>
                  <a:lnTo>
                    <a:pt x="79" y="116"/>
                  </a:lnTo>
                  <a:lnTo>
                    <a:pt x="78" y="118"/>
                  </a:lnTo>
                  <a:lnTo>
                    <a:pt x="77" y="120"/>
                  </a:lnTo>
                  <a:lnTo>
                    <a:pt x="77" y="125"/>
                  </a:lnTo>
                  <a:lnTo>
                    <a:pt x="77" y="126"/>
                  </a:lnTo>
                  <a:lnTo>
                    <a:pt x="76" y="128"/>
                  </a:lnTo>
                  <a:lnTo>
                    <a:pt x="74" y="131"/>
                  </a:lnTo>
                  <a:lnTo>
                    <a:pt x="73" y="132"/>
                  </a:lnTo>
                  <a:lnTo>
                    <a:pt x="73" y="133"/>
                  </a:lnTo>
                  <a:lnTo>
                    <a:pt x="74" y="134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8" y="134"/>
                  </a:lnTo>
                  <a:lnTo>
                    <a:pt x="79" y="134"/>
                  </a:lnTo>
                  <a:lnTo>
                    <a:pt x="79" y="135"/>
                  </a:lnTo>
                  <a:lnTo>
                    <a:pt x="79" y="136"/>
                  </a:lnTo>
                  <a:lnTo>
                    <a:pt x="78" y="137"/>
                  </a:lnTo>
                  <a:lnTo>
                    <a:pt x="77" y="138"/>
                  </a:lnTo>
                  <a:lnTo>
                    <a:pt x="76" y="138"/>
                  </a:lnTo>
                  <a:lnTo>
                    <a:pt x="75" y="139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5" y="145"/>
                  </a:lnTo>
                  <a:lnTo>
                    <a:pt x="77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9" y="141"/>
                  </a:lnTo>
                  <a:lnTo>
                    <a:pt x="90" y="139"/>
                  </a:lnTo>
                  <a:lnTo>
                    <a:pt x="91" y="138"/>
                  </a:lnTo>
                  <a:lnTo>
                    <a:pt x="93" y="137"/>
                  </a:lnTo>
                  <a:lnTo>
                    <a:pt x="100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92" y="138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0" y="141"/>
                  </a:lnTo>
                  <a:lnTo>
                    <a:pt x="90" y="142"/>
                  </a:lnTo>
                  <a:lnTo>
                    <a:pt x="89" y="142"/>
                  </a:lnTo>
                  <a:lnTo>
                    <a:pt x="88" y="143"/>
                  </a:lnTo>
                  <a:lnTo>
                    <a:pt x="87" y="143"/>
                  </a:lnTo>
                  <a:lnTo>
                    <a:pt x="88" y="145"/>
                  </a:lnTo>
                  <a:lnTo>
                    <a:pt x="90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4"/>
                  </a:lnTo>
                  <a:lnTo>
                    <a:pt x="94" y="144"/>
                  </a:lnTo>
                  <a:lnTo>
                    <a:pt x="95" y="144"/>
                  </a:lnTo>
                  <a:lnTo>
                    <a:pt x="96" y="143"/>
                  </a:lnTo>
                  <a:lnTo>
                    <a:pt x="98" y="143"/>
                  </a:lnTo>
                  <a:lnTo>
                    <a:pt x="101" y="142"/>
                  </a:lnTo>
                  <a:lnTo>
                    <a:pt x="103" y="142"/>
                  </a:lnTo>
                  <a:lnTo>
                    <a:pt x="104" y="142"/>
                  </a:lnTo>
                  <a:lnTo>
                    <a:pt x="105" y="142"/>
                  </a:lnTo>
                  <a:lnTo>
                    <a:pt x="106" y="141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08" y="140"/>
                  </a:lnTo>
                  <a:lnTo>
                    <a:pt x="108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2" y="136"/>
                  </a:lnTo>
                  <a:lnTo>
                    <a:pt x="113" y="135"/>
                  </a:lnTo>
                  <a:lnTo>
                    <a:pt x="115" y="135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8" y="135"/>
                  </a:lnTo>
                  <a:lnTo>
                    <a:pt x="120" y="135"/>
                  </a:lnTo>
                  <a:lnTo>
                    <a:pt x="121" y="135"/>
                  </a:lnTo>
                  <a:lnTo>
                    <a:pt x="123" y="135"/>
                  </a:lnTo>
                  <a:lnTo>
                    <a:pt x="124" y="137"/>
                  </a:lnTo>
                  <a:lnTo>
                    <a:pt x="124" y="140"/>
                  </a:lnTo>
                  <a:lnTo>
                    <a:pt x="123" y="141"/>
                  </a:lnTo>
                  <a:lnTo>
                    <a:pt x="122" y="141"/>
                  </a:lnTo>
                  <a:lnTo>
                    <a:pt x="122" y="142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4" y="147"/>
                  </a:lnTo>
                  <a:lnTo>
                    <a:pt x="125" y="145"/>
                  </a:lnTo>
                  <a:lnTo>
                    <a:pt x="126" y="145"/>
                  </a:lnTo>
                  <a:lnTo>
                    <a:pt x="128" y="144"/>
                  </a:lnTo>
                  <a:lnTo>
                    <a:pt x="129" y="145"/>
                  </a:lnTo>
                  <a:lnTo>
                    <a:pt x="128" y="145"/>
                  </a:lnTo>
                  <a:lnTo>
                    <a:pt x="126" y="146"/>
                  </a:lnTo>
                  <a:lnTo>
                    <a:pt x="125" y="147"/>
                  </a:lnTo>
                  <a:lnTo>
                    <a:pt x="124" y="148"/>
                  </a:lnTo>
                  <a:lnTo>
                    <a:pt x="124" y="151"/>
                  </a:lnTo>
                  <a:lnTo>
                    <a:pt x="124" y="152"/>
                  </a:lnTo>
                  <a:lnTo>
                    <a:pt x="123" y="153"/>
                  </a:lnTo>
                  <a:lnTo>
                    <a:pt x="118" y="151"/>
                  </a:lnTo>
                  <a:lnTo>
                    <a:pt x="118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6" y="152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4" y="151"/>
                  </a:lnTo>
                  <a:lnTo>
                    <a:pt x="114" y="152"/>
                  </a:lnTo>
                  <a:lnTo>
                    <a:pt x="113" y="152"/>
                  </a:lnTo>
                  <a:lnTo>
                    <a:pt x="111" y="155"/>
                  </a:lnTo>
                  <a:lnTo>
                    <a:pt x="110" y="156"/>
                  </a:lnTo>
                  <a:lnTo>
                    <a:pt x="109" y="157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8"/>
                  </a:lnTo>
                  <a:lnTo>
                    <a:pt x="102" y="160"/>
                  </a:lnTo>
                  <a:lnTo>
                    <a:pt x="102" y="161"/>
                  </a:lnTo>
                  <a:lnTo>
                    <a:pt x="101" y="161"/>
                  </a:lnTo>
                  <a:lnTo>
                    <a:pt x="98" y="163"/>
                  </a:lnTo>
                  <a:lnTo>
                    <a:pt x="97" y="163"/>
                  </a:lnTo>
                  <a:lnTo>
                    <a:pt x="93" y="163"/>
                  </a:lnTo>
                  <a:lnTo>
                    <a:pt x="91" y="164"/>
                  </a:lnTo>
                  <a:lnTo>
                    <a:pt x="91" y="164"/>
                  </a:lnTo>
                  <a:lnTo>
                    <a:pt x="87" y="163"/>
                  </a:lnTo>
                  <a:lnTo>
                    <a:pt x="86" y="163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4" y="167"/>
                  </a:lnTo>
                  <a:lnTo>
                    <a:pt x="83" y="167"/>
                  </a:lnTo>
                  <a:lnTo>
                    <a:pt x="83" y="168"/>
                  </a:lnTo>
                  <a:lnTo>
                    <a:pt x="82" y="169"/>
                  </a:lnTo>
                  <a:lnTo>
                    <a:pt x="82" y="170"/>
                  </a:lnTo>
                  <a:lnTo>
                    <a:pt x="82" y="171"/>
                  </a:lnTo>
                  <a:lnTo>
                    <a:pt x="82" y="172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1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3" y="175"/>
                  </a:lnTo>
                  <a:lnTo>
                    <a:pt x="92" y="176"/>
                  </a:lnTo>
                  <a:lnTo>
                    <a:pt x="87" y="177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9" y="173"/>
                  </a:lnTo>
                  <a:lnTo>
                    <a:pt x="78" y="172"/>
                  </a:lnTo>
                  <a:lnTo>
                    <a:pt x="78" y="171"/>
                  </a:lnTo>
                  <a:lnTo>
                    <a:pt x="77" y="171"/>
                  </a:lnTo>
                  <a:lnTo>
                    <a:pt x="75" y="173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7"/>
                  </a:lnTo>
                  <a:lnTo>
                    <a:pt x="67" y="178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0" y="178"/>
                  </a:lnTo>
                  <a:lnTo>
                    <a:pt x="59" y="178"/>
                  </a:lnTo>
                  <a:lnTo>
                    <a:pt x="56" y="177"/>
                  </a:lnTo>
                  <a:lnTo>
                    <a:pt x="54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3" y="177"/>
                  </a:lnTo>
                  <a:lnTo>
                    <a:pt x="54" y="179"/>
                  </a:lnTo>
                  <a:lnTo>
                    <a:pt x="55" y="181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7" y="188"/>
                  </a:lnTo>
                  <a:lnTo>
                    <a:pt x="58" y="189"/>
                  </a:lnTo>
                  <a:lnTo>
                    <a:pt x="59" y="189"/>
                  </a:lnTo>
                  <a:lnTo>
                    <a:pt x="61" y="193"/>
                  </a:lnTo>
                  <a:lnTo>
                    <a:pt x="64" y="195"/>
                  </a:lnTo>
                  <a:lnTo>
                    <a:pt x="65" y="196"/>
                  </a:lnTo>
                  <a:lnTo>
                    <a:pt x="66" y="195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9" y="193"/>
                  </a:lnTo>
                  <a:lnTo>
                    <a:pt x="70" y="194"/>
                  </a:lnTo>
                  <a:lnTo>
                    <a:pt x="72" y="195"/>
                  </a:lnTo>
                  <a:lnTo>
                    <a:pt x="75" y="200"/>
                  </a:lnTo>
                  <a:lnTo>
                    <a:pt x="77" y="201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5"/>
                  </a:lnTo>
                  <a:lnTo>
                    <a:pt x="79" y="205"/>
                  </a:lnTo>
                  <a:lnTo>
                    <a:pt x="91" y="212"/>
                  </a:lnTo>
                  <a:lnTo>
                    <a:pt x="91" y="213"/>
                  </a:lnTo>
                  <a:lnTo>
                    <a:pt x="92" y="214"/>
                  </a:lnTo>
                  <a:lnTo>
                    <a:pt x="91" y="215"/>
                  </a:lnTo>
                  <a:lnTo>
                    <a:pt x="91" y="217"/>
                  </a:lnTo>
                  <a:lnTo>
                    <a:pt x="91" y="218"/>
                  </a:lnTo>
                  <a:lnTo>
                    <a:pt x="91" y="217"/>
                  </a:lnTo>
                  <a:lnTo>
                    <a:pt x="90" y="217"/>
                  </a:lnTo>
                  <a:lnTo>
                    <a:pt x="89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5" y="217"/>
                  </a:lnTo>
                  <a:lnTo>
                    <a:pt x="84" y="216"/>
                  </a:lnTo>
                  <a:lnTo>
                    <a:pt x="82" y="215"/>
                  </a:lnTo>
                  <a:lnTo>
                    <a:pt x="80" y="214"/>
                  </a:lnTo>
                  <a:lnTo>
                    <a:pt x="78" y="211"/>
                  </a:lnTo>
                  <a:lnTo>
                    <a:pt x="76" y="210"/>
                  </a:lnTo>
                  <a:lnTo>
                    <a:pt x="75" y="210"/>
                  </a:lnTo>
                  <a:lnTo>
                    <a:pt x="74" y="211"/>
                  </a:lnTo>
                  <a:lnTo>
                    <a:pt x="73" y="211"/>
                  </a:lnTo>
                  <a:lnTo>
                    <a:pt x="73" y="212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6"/>
                  </a:lnTo>
                  <a:lnTo>
                    <a:pt x="72" y="217"/>
                  </a:lnTo>
                  <a:lnTo>
                    <a:pt x="72" y="218"/>
                  </a:lnTo>
                  <a:lnTo>
                    <a:pt x="72" y="221"/>
                  </a:lnTo>
                  <a:lnTo>
                    <a:pt x="72" y="222"/>
                  </a:lnTo>
                  <a:lnTo>
                    <a:pt x="71" y="223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3"/>
                  </a:lnTo>
                  <a:lnTo>
                    <a:pt x="67" y="223"/>
                  </a:lnTo>
                  <a:lnTo>
                    <a:pt x="68" y="221"/>
                  </a:lnTo>
                  <a:lnTo>
                    <a:pt x="68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8" y="217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8" y="217"/>
                  </a:lnTo>
                  <a:lnTo>
                    <a:pt x="70" y="216"/>
                  </a:lnTo>
                  <a:lnTo>
                    <a:pt x="70" y="215"/>
                  </a:lnTo>
                  <a:lnTo>
                    <a:pt x="67" y="216"/>
                  </a:lnTo>
                  <a:lnTo>
                    <a:pt x="64" y="217"/>
                  </a:lnTo>
                  <a:lnTo>
                    <a:pt x="62" y="218"/>
                  </a:lnTo>
                  <a:lnTo>
                    <a:pt x="62" y="221"/>
                  </a:lnTo>
                  <a:lnTo>
                    <a:pt x="61" y="224"/>
                  </a:lnTo>
                  <a:lnTo>
                    <a:pt x="60" y="230"/>
                  </a:lnTo>
                  <a:lnTo>
                    <a:pt x="59" y="233"/>
                  </a:lnTo>
                  <a:lnTo>
                    <a:pt x="58" y="235"/>
                  </a:lnTo>
                  <a:lnTo>
                    <a:pt x="57" y="236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1" y="242"/>
                  </a:lnTo>
                  <a:lnTo>
                    <a:pt x="51" y="243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1" y="245"/>
                  </a:lnTo>
                  <a:lnTo>
                    <a:pt x="50" y="245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9" y="243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3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52"/>
                  </a:lnTo>
                  <a:lnTo>
                    <a:pt x="47" y="254"/>
                  </a:lnTo>
                  <a:lnTo>
                    <a:pt x="47" y="256"/>
                  </a:lnTo>
                  <a:lnTo>
                    <a:pt x="47" y="257"/>
                  </a:lnTo>
                  <a:lnTo>
                    <a:pt x="48" y="258"/>
                  </a:lnTo>
                  <a:lnTo>
                    <a:pt x="49" y="257"/>
                  </a:lnTo>
                  <a:lnTo>
                    <a:pt x="49" y="255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1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50" y="250"/>
                  </a:lnTo>
                  <a:lnTo>
                    <a:pt x="51" y="249"/>
                  </a:lnTo>
                  <a:lnTo>
                    <a:pt x="49" y="248"/>
                  </a:lnTo>
                  <a:lnTo>
                    <a:pt x="48" y="247"/>
                  </a:lnTo>
                  <a:lnTo>
                    <a:pt x="48" y="246"/>
                  </a:lnTo>
                  <a:lnTo>
                    <a:pt x="49" y="245"/>
                  </a:lnTo>
                  <a:lnTo>
                    <a:pt x="50" y="246"/>
                  </a:lnTo>
                  <a:lnTo>
                    <a:pt x="50" y="247"/>
                  </a:lnTo>
                  <a:lnTo>
                    <a:pt x="50" y="248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2" y="255"/>
                  </a:lnTo>
                  <a:lnTo>
                    <a:pt x="53" y="255"/>
                  </a:lnTo>
                  <a:lnTo>
                    <a:pt x="53" y="256"/>
                  </a:lnTo>
                  <a:lnTo>
                    <a:pt x="52" y="256"/>
                  </a:lnTo>
                  <a:lnTo>
                    <a:pt x="52" y="255"/>
                  </a:lnTo>
                  <a:lnTo>
                    <a:pt x="52" y="256"/>
                  </a:lnTo>
                  <a:lnTo>
                    <a:pt x="52" y="257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3" y="259"/>
                  </a:lnTo>
                  <a:lnTo>
                    <a:pt x="54" y="259"/>
                  </a:lnTo>
                  <a:lnTo>
                    <a:pt x="53" y="260"/>
                  </a:lnTo>
                  <a:lnTo>
                    <a:pt x="52" y="261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2" y="263"/>
                  </a:lnTo>
                  <a:lnTo>
                    <a:pt x="52" y="264"/>
                  </a:lnTo>
                  <a:lnTo>
                    <a:pt x="52" y="265"/>
                  </a:lnTo>
                  <a:lnTo>
                    <a:pt x="53" y="265"/>
                  </a:lnTo>
                  <a:lnTo>
                    <a:pt x="52" y="265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1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8" y="266"/>
                  </a:lnTo>
                  <a:lnTo>
                    <a:pt x="47" y="266"/>
                  </a:lnTo>
                  <a:lnTo>
                    <a:pt x="46" y="266"/>
                  </a:lnTo>
                  <a:lnTo>
                    <a:pt x="47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7" y="264"/>
                  </a:lnTo>
                  <a:lnTo>
                    <a:pt x="46" y="264"/>
                  </a:lnTo>
                  <a:lnTo>
                    <a:pt x="46" y="263"/>
                  </a:lnTo>
                  <a:lnTo>
                    <a:pt x="45" y="263"/>
                  </a:lnTo>
                  <a:lnTo>
                    <a:pt x="44" y="263"/>
                  </a:lnTo>
                  <a:lnTo>
                    <a:pt x="43" y="264"/>
                  </a:lnTo>
                  <a:lnTo>
                    <a:pt x="42" y="264"/>
                  </a:lnTo>
                  <a:lnTo>
                    <a:pt x="43" y="262"/>
                  </a:lnTo>
                  <a:lnTo>
                    <a:pt x="43" y="261"/>
                  </a:lnTo>
                  <a:lnTo>
                    <a:pt x="42" y="262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5"/>
                  </a:lnTo>
                  <a:lnTo>
                    <a:pt x="36" y="265"/>
                  </a:lnTo>
                  <a:lnTo>
                    <a:pt x="35" y="264"/>
                  </a:lnTo>
                  <a:lnTo>
                    <a:pt x="27" y="265"/>
                  </a:lnTo>
                  <a:lnTo>
                    <a:pt x="27" y="265"/>
                  </a:lnTo>
                  <a:lnTo>
                    <a:pt x="28" y="266"/>
                  </a:lnTo>
                  <a:lnTo>
                    <a:pt x="29" y="266"/>
                  </a:lnTo>
                  <a:lnTo>
                    <a:pt x="30" y="266"/>
                  </a:lnTo>
                  <a:lnTo>
                    <a:pt x="32" y="266"/>
                  </a:lnTo>
                  <a:lnTo>
                    <a:pt x="33" y="267"/>
                  </a:lnTo>
                  <a:lnTo>
                    <a:pt x="33" y="268"/>
                  </a:lnTo>
                  <a:lnTo>
                    <a:pt x="31" y="267"/>
                  </a:lnTo>
                  <a:lnTo>
                    <a:pt x="31" y="268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28" y="269"/>
                  </a:lnTo>
                  <a:lnTo>
                    <a:pt x="25" y="270"/>
                  </a:lnTo>
                  <a:lnTo>
                    <a:pt x="23" y="270"/>
                  </a:lnTo>
                  <a:lnTo>
                    <a:pt x="22" y="270"/>
                  </a:lnTo>
                  <a:lnTo>
                    <a:pt x="22" y="269"/>
                  </a:lnTo>
                  <a:lnTo>
                    <a:pt x="22" y="268"/>
                  </a:lnTo>
                  <a:lnTo>
                    <a:pt x="24" y="268"/>
                  </a:lnTo>
                  <a:lnTo>
                    <a:pt x="24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6" y="265"/>
                  </a:lnTo>
                  <a:lnTo>
                    <a:pt x="26" y="264"/>
                  </a:lnTo>
                  <a:lnTo>
                    <a:pt x="24" y="263"/>
                  </a:lnTo>
                  <a:lnTo>
                    <a:pt x="22" y="263"/>
                  </a:lnTo>
                  <a:lnTo>
                    <a:pt x="14" y="257"/>
                  </a:lnTo>
                  <a:lnTo>
                    <a:pt x="13" y="257"/>
                  </a:lnTo>
                  <a:lnTo>
                    <a:pt x="12" y="257"/>
                  </a:lnTo>
                  <a:lnTo>
                    <a:pt x="12" y="256"/>
                  </a:lnTo>
                  <a:lnTo>
                    <a:pt x="6" y="260"/>
                  </a:lnTo>
                  <a:lnTo>
                    <a:pt x="5" y="262"/>
                  </a:lnTo>
                  <a:lnTo>
                    <a:pt x="4" y="264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1" y="263"/>
                  </a:lnTo>
                  <a:lnTo>
                    <a:pt x="11" y="264"/>
                  </a:lnTo>
                  <a:lnTo>
                    <a:pt x="11" y="265"/>
                  </a:lnTo>
                  <a:lnTo>
                    <a:pt x="10" y="265"/>
                  </a:lnTo>
                  <a:lnTo>
                    <a:pt x="10" y="265"/>
                  </a:lnTo>
                  <a:lnTo>
                    <a:pt x="9" y="263"/>
                  </a:lnTo>
                  <a:lnTo>
                    <a:pt x="9" y="262"/>
                  </a:lnTo>
                  <a:lnTo>
                    <a:pt x="8" y="262"/>
                  </a:lnTo>
                  <a:lnTo>
                    <a:pt x="8" y="264"/>
                  </a:lnTo>
                  <a:lnTo>
                    <a:pt x="8" y="265"/>
                  </a:lnTo>
                  <a:lnTo>
                    <a:pt x="9" y="266"/>
                  </a:lnTo>
                  <a:lnTo>
                    <a:pt x="10" y="266"/>
                  </a:lnTo>
                  <a:lnTo>
                    <a:pt x="17" y="265"/>
                  </a:lnTo>
                  <a:lnTo>
                    <a:pt x="18" y="265"/>
                  </a:lnTo>
                  <a:lnTo>
                    <a:pt x="18" y="266"/>
                  </a:lnTo>
                  <a:lnTo>
                    <a:pt x="18" y="267"/>
                  </a:lnTo>
                  <a:lnTo>
                    <a:pt x="17" y="267"/>
                  </a:lnTo>
                  <a:lnTo>
                    <a:pt x="16" y="268"/>
                  </a:lnTo>
                  <a:lnTo>
                    <a:pt x="13" y="270"/>
                  </a:lnTo>
                  <a:lnTo>
                    <a:pt x="12" y="270"/>
                  </a:lnTo>
                  <a:lnTo>
                    <a:pt x="12" y="271"/>
                  </a:lnTo>
                  <a:lnTo>
                    <a:pt x="10" y="271"/>
                  </a:lnTo>
                  <a:lnTo>
                    <a:pt x="9" y="271"/>
                  </a:lnTo>
                  <a:lnTo>
                    <a:pt x="8" y="271"/>
                  </a:lnTo>
                  <a:lnTo>
                    <a:pt x="7" y="273"/>
                  </a:lnTo>
                  <a:lnTo>
                    <a:pt x="6" y="273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1" y="274"/>
                  </a:lnTo>
                  <a:lnTo>
                    <a:pt x="1" y="275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7" y="278"/>
                  </a:lnTo>
                  <a:lnTo>
                    <a:pt x="8" y="278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2" y="278"/>
                  </a:lnTo>
                  <a:lnTo>
                    <a:pt x="17" y="281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84"/>
                  </a:lnTo>
                  <a:lnTo>
                    <a:pt x="25" y="285"/>
                  </a:lnTo>
                  <a:lnTo>
                    <a:pt x="26" y="285"/>
                  </a:lnTo>
                  <a:lnTo>
                    <a:pt x="27" y="285"/>
                  </a:lnTo>
                  <a:lnTo>
                    <a:pt x="29" y="286"/>
                  </a:lnTo>
                  <a:lnTo>
                    <a:pt x="32" y="290"/>
                  </a:lnTo>
                  <a:lnTo>
                    <a:pt x="33" y="292"/>
                  </a:lnTo>
                  <a:lnTo>
                    <a:pt x="33" y="293"/>
                  </a:lnTo>
                  <a:lnTo>
                    <a:pt x="32" y="294"/>
                  </a:lnTo>
                  <a:lnTo>
                    <a:pt x="32" y="295"/>
                  </a:lnTo>
                  <a:lnTo>
                    <a:pt x="33" y="295"/>
                  </a:lnTo>
                  <a:lnTo>
                    <a:pt x="35" y="299"/>
                  </a:lnTo>
                  <a:lnTo>
                    <a:pt x="36" y="302"/>
                  </a:lnTo>
                  <a:lnTo>
                    <a:pt x="37" y="302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1" y="305"/>
                  </a:lnTo>
                  <a:lnTo>
                    <a:pt x="42" y="306"/>
                  </a:lnTo>
                  <a:lnTo>
                    <a:pt x="42" y="307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4" y="307"/>
                  </a:lnTo>
                  <a:lnTo>
                    <a:pt x="46" y="307"/>
                  </a:lnTo>
                  <a:lnTo>
                    <a:pt x="47" y="307"/>
                  </a:lnTo>
                  <a:lnTo>
                    <a:pt x="49" y="306"/>
                  </a:lnTo>
                  <a:lnTo>
                    <a:pt x="50" y="307"/>
                  </a:lnTo>
                  <a:lnTo>
                    <a:pt x="52" y="308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6" y="309"/>
                  </a:lnTo>
                  <a:lnTo>
                    <a:pt x="57" y="308"/>
                  </a:lnTo>
                  <a:lnTo>
                    <a:pt x="57" y="307"/>
                  </a:lnTo>
                  <a:lnTo>
                    <a:pt x="56" y="305"/>
                  </a:lnTo>
                  <a:lnTo>
                    <a:pt x="55" y="305"/>
                  </a:lnTo>
                  <a:lnTo>
                    <a:pt x="55" y="303"/>
                  </a:lnTo>
                  <a:lnTo>
                    <a:pt x="56" y="304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0" y="305"/>
                  </a:lnTo>
                  <a:lnTo>
                    <a:pt x="62" y="309"/>
                  </a:lnTo>
                  <a:lnTo>
                    <a:pt x="62" y="310"/>
                  </a:lnTo>
                  <a:lnTo>
                    <a:pt x="62" y="310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2" y="312"/>
                  </a:lnTo>
                  <a:lnTo>
                    <a:pt x="64" y="314"/>
                  </a:lnTo>
                  <a:lnTo>
                    <a:pt x="65" y="315"/>
                  </a:lnTo>
                  <a:lnTo>
                    <a:pt x="66" y="315"/>
                  </a:lnTo>
                  <a:lnTo>
                    <a:pt x="68" y="314"/>
                  </a:lnTo>
                  <a:lnTo>
                    <a:pt x="68" y="315"/>
                  </a:lnTo>
                  <a:lnTo>
                    <a:pt x="69" y="316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2" y="319"/>
                  </a:lnTo>
                  <a:lnTo>
                    <a:pt x="72" y="322"/>
                  </a:lnTo>
                  <a:lnTo>
                    <a:pt x="73" y="324"/>
                  </a:lnTo>
                  <a:lnTo>
                    <a:pt x="75" y="325"/>
                  </a:lnTo>
                  <a:lnTo>
                    <a:pt x="78" y="325"/>
                  </a:lnTo>
                  <a:lnTo>
                    <a:pt x="79" y="325"/>
                  </a:lnTo>
                  <a:lnTo>
                    <a:pt x="80" y="326"/>
                  </a:lnTo>
                  <a:lnTo>
                    <a:pt x="93" y="328"/>
                  </a:lnTo>
                  <a:lnTo>
                    <a:pt x="97" y="331"/>
                  </a:lnTo>
                  <a:lnTo>
                    <a:pt x="99" y="332"/>
                  </a:lnTo>
                  <a:lnTo>
                    <a:pt x="100" y="333"/>
                  </a:lnTo>
                  <a:lnTo>
                    <a:pt x="101" y="334"/>
                  </a:lnTo>
                  <a:lnTo>
                    <a:pt x="104" y="338"/>
                  </a:lnTo>
                  <a:lnTo>
                    <a:pt x="105" y="339"/>
                  </a:lnTo>
                  <a:lnTo>
                    <a:pt x="106" y="339"/>
                  </a:lnTo>
                  <a:lnTo>
                    <a:pt x="109" y="339"/>
                  </a:lnTo>
                  <a:lnTo>
                    <a:pt x="110" y="339"/>
                  </a:lnTo>
                  <a:lnTo>
                    <a:pt x="111" y="340"/>
                  </a:lnTo>
                  <a:lnTo>
                    <a:pt x="111" y="341"/>
                  </a:lnTo>
                  <a:lnTo>
                    <a:pt x="112" y="343"/>
                  </a:lnTo>
                  <a:lnTo>
                    <a:pt x="112" y="344"/>
                  </a:lnTo>
                  <a:lnTo>
                    <a:pt x="113" y="344"/>
                  </a:lnTo>
                  <a:lnTo>
                    <a:pt x="114" y="345"/>
                  </a:lnTo>
                  <a:lnTo>
                    <a:pt x="116" y="346"/>
                  </a:lnTo>
                  <a:lnTo>
                    <a:pt x="117" y="348"/>
                  </a:lnTo>
                  <a:lnTo>
                    <a:pt x="126" y="356"/>
                  </a:lnTo>
                  <a:lnTo>
                    <a:pt x="129" y="360"/>
                  </a:lnTo>
                  <a:lnTo>
                    <a:pt x="132" y="364"/>
                  </a:lnTo>
                  <a:lnTo>
                    <a:pt x="138" y="369"/>
                  </a:lnTo>
                  <a:lnTo>
                    <a:pt x="139" y="373"/>
                  </a:lnTo>
                  <a:lnTo>
                    <a:pt x="140" y="373"/>
                  </a:lnTo>
                  <a:lnTo>
                    <a:pt x="141" y="374"/>
                  </a:lnTo>
                  <a:lnTo>
                    <a:pt x="142" y="375"/>
                  </a:lnTo>
                  <a:lnTo>
                    <a:pt x="143" y="375"/>
                  </a:lnTo>
                  <a:lnTo>
                    <a:pt x="143" y="376"/>
                  </a:lnTo>
                  <a:lnTo>
                    <a:pt x="143" y="377"/>
                  </a:lnTo>
                  <a:lnTo>
                    <a:pt x="144" y="377"/>
                  </a:lnTo>
                  <a:lnTo>
                    <a:pt x="145" y="378"/>
                  </a:lnTo>
                  <a:lnTo>
                    <a:pt x="146" y="379"/>
                  </a:lnTo>
                  <a:lnTo>
                    <a:pt x="150" y="381"/>
                  </a:lnTo>
                  <a:lnTo>
                    <a:pt x="151" y="382"/>
                  </a:lnTo>
                  <a:lnTo>
                    <a:pt x="151" y="383"/>
                  </a:lnTo>
                  <a:lnTo>
                    <a:pt x="152" y="385"/>
                  </a:lnTo>
                  <a:lnTo>
                    <a:pt x="153" y="385"/>
                  </a:lnTo>
                  <a:lnTo>
                    <a:pt x="154" y="387"/>
                  </a:lnTo>
                  <a:lnTo>
                    <a:pt x="156" y="388"/>
                  </a:lnTo>
                  <a:lnTo>
                    <a:pt x="157" y="388"/>
                  </a:lnTo>
                  <a:lnTo>
                    <a:pt x="157" y="387"/>
                  </a:lnTo>
                  <a:lnTo>
                    <a:pt x="161" y="380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77"/>
                  </a:lnTo>
                  <a:lnTo>
                    <a:pt x="168" y="377"/>
                  </a:lnTo>
                  <a:lnTo>
                    <a:pt x="180" y="381"/>
                  </a:lnTo>
                  <a:lnTo>
                    <a:pt x="181" y="382"/>
                  </a:lnTo>
                  <a:lnTo>
                    <a:pt x="182" y="381"/>
                  </a:lnTo>
                  <a:lnTo>
                    <a:pt x="185" y="379"/>
                  </a:lnTo>
                  <a:lnTo>
                    <a:pt x="187" y="379"/>
                  </a:lnTo>
                  <a:lnTo>
                    <a:pt x="188" y="380"/>
                  </a:lnTo>
                  <a:lnTo>
                    <a:pt x="189" y="380"/>
                  </a:lnTo>
                  <a:lnTo>
                    <a:pt x="191" y="382"/>
                  </a:lnTo>
                  <a:lnTo>
                    <a:pt x="196" y="383"/>
                  </a:lnTo>
                  <a:lnTo>
                    <a:pt x="198" y="384"/>
                  </a:lnTo>
                  <a:lnTo>
                    <a:pt x="204" y="389"/>
                  </a:lnTo>
                  <a:lnTo>
                    <a:pt x="204" y="390"/>
                  </a:lnTo>
                  <a:lnTo>
                    <a:pt x="210" y="389"/>
                  </a:lnTo>
                  <a:lnTo>
                    <a:pt x="211" y="389"/>
                  </a:lnTo>
                  <a:lnTo>
                    <a:pt x="212" y="390"/>
                  </a:lnTo>
                  <a:lnTo>
                    <a:pt x="214" y="391"/>
                  </a:lnTo>
                  <a:lnTo>
                    <a:pt x="216" y="392"/>
                  </a:lnTo>
                  <a:lnTo>
                    <a:pt x="220" y="391"/>
                  </a:lnTo>
                  <a:lnTo>
                    <a:pt x="221" y="392"/>
                  </a:lnTo>
                  <a:lnTo>
                    <a:pt x="221" y="393"/>
                  </a:lnTo>
                  <a:lnTo>
                    <a:pt x="221" y="394"/>
                  </a:lnTo>
                  <a:lnTo>
                    <a:pt x="222" y="395"/>
                  </a:lnTo>
                  <a:lnTo>
                    <a:pt x="223" y="395"/>
                  </a:lnTo>
                  <a:lnTo>
                    <a:pt x="225" y="396"/>
                  </a:lnTo>
                  <a:lnTo>
                    <a:pt x="226" y="396"/>
                  </a:lnTo>
                  <a:lnTo>
                    <a:pt x="228" y="399"/>
                  </a:lnTo>
                  <a:lnTo>
                    <a:pt x="229" y="400"/>
                  </a:lnTo>
                  <a:lnTo>
                    <a:pt x="231" y="400"/>
                  </a:lnTo>
                  <a:lnTo>
                    <a:pt x="234" y="399"/>
                  </a:lnTo>
                  <a:lnTo>
                    <a:pt x="236" y="400"/>
                  </a:lnTo>
                  <a:lnTo>
                    <a:pt x="240" y="401"/>
                  </a:lnTo>
                  <a:lnTo>
                    <a:pt x="240" y="401"/>
                  </a:lnTo>
                  <a:lnTo>
                    <a:pt x="244" y="400"/>
                  </a:lnTo>
                  <a:lnTo>
                    <a:pt x="245" y="400"/>
                  </a:lnTo>
                  <a:lnTo>
                    <a:pt x="247" y="401"/>
                  </a:lnTo>
                  <a:lnTo>
                    <a:pt x="248" y="402"/>
                  </a:lnTo>
                  <a:lnTo>
                    <a:pt x="249" y="402"/>
                  </a:lnTo>
                  <a:lnTo>
                    <a:pt x="250" y="402"/>
                  </a:lnTo>
                  <a:lnTo>
                    <a:pt x="252" y="402"/>
                  </a:lnTo>
                  <a:lnTo>
                    <a:pt x="256" y="400"/>
                  </a:lnTo>
                  <a:lnTo>
                    <a:pt x="256" y="399"/>
                  </a:lnTo>
                  <a:lnTo>
                    <a:pt x="257" y="399"/>
                  </a:lnTo>
                  <a:lnTo>
                    <a:pt x="265" y="398"/>
                  </a:lnTo>
                  <a:lnTo>
                    <a:pt x="266" y="398"/>
                  </a:lnTo>
                  <a:lnTo>
                    <a:pt x="269" y="399"/>
                  </a:lnTo>
                  <a:lnTo>
                    <a:pt x="270" y="401"/>
                  </a:lnTo>
                  <a:lnTo>
                    <a:pt x="271" y="402"/>
                  </a:lnTo>
                  <a:lnTo>
                    <a:pt x="273" y="403"/>
                  </a:lnTo>
                  <a:lnTo>
                    <a:pt x="276" y="405"/>
                  </a:lnTo>
                  <a:lnTo>
                    <a:pt x="277" y="405"/>
                  </a:lnTo>
                  <a:lnTo>
                    <a:pt x="278" y="405"/>
                  </a:lnTo>
                  <a:lnTo>
                    <a:pt x="279" y="404"/>
                  </a:lnTo>
                  <a:lnTo>
                    <a:pt x="280" y="403"/>
                  </a:lnTo>
                  <a:lnTo>
                    <a:pt x="281" y="403"/>
                  </a:lnTo>
                  <a:lnTo>
                    <a:pt x="283" y="402"/>
                  </a:lnTo>
                  <a:lnTo>
                    <a:pt x="285" y="403"/>
                  </a:lnTo>
                  <a:lnTo>
                    <a:pt x="287" y="403"/>
                  </a:lnTo>
                  <a:lnTo>
                    <a:pt x="289" y="404"/>
                  </a:lnTo>
                  <a:lnTo>
                    <a:pt x="290" y="405"/>
                  </a:lnTo>
                  <a:lnTo>
                    <a:pt x="291" y="405"/>
                  </a:lnTo>
                  <a:lnTo>
                    <a:pt x="294" y="406"/>
                  </a:lnTo>
                  <a:lnTo>
                    <a:pt x="294" y="407"/>
                  </a:lnTo>
                  <a:lnTo>
                    <a:pt x="294" y="408"/>
                  </a:lnTo>
                  <a:lnTo>
                    <a:pt x="294" y="409"/>
                  </a:lnTo>
                  <a:lnTo>
                    <a:pt x="294" y="410"/>
                  </a:lnTo>
                  <a:lnTo>
                    <a:pt x="297" y="412"/>
                  </a:lnTo>
                  <a:lnTo>
                    <a:pt x="301" y="416"/>
                  </a:lnTo>
                  <a:lnTo>
                    <a:pt x="303" y="417"/>
                  </a:lnTo>
                  <a:lnTo>
                    <a:pt x="304" y="417"/>
                  </a:lnTo>
                  <a:lnTo>
                    <a:pt x="313" y="420"/>
                  </a:lnTo>
                  <a:lnTo>
                    <a:pt x="317" y="422"/>
                  </a:lnTo>
                  <a:lnTo>
                    <a:pt x="319" y="422"/>
                  </a:lnTo>
                  <a:lnTo>
                    <a:pt x="321" y="424"/>
                  </a:lnTo>
                  <a:lnTo>
                    <a:pt x="322" y="425"/>
                  </a:lnTo>
                  <a:lnTo>
                    <a:pt x="324" y="426"/>
                  </a:lnTo>
                  <a:lnTo>
                    <a:pt x="325" y="426"/>
                  </a:lnTo>
                  <a:lnTo>
                    <a:pt x="330" y="427"/>
                  </a:lnTo>
                  <a:lnTo>
                    <a:pt x="330" y="428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1" y="432"/>
                  </a:lnTo>
                  <a:lnTo>
                    <a:pt x="330" y="434"/>
                  </a:lnTo>
                  <a:lnTo>
                    <a:pt x="328" y="435"/>
                  </a:lnTo>
                  <a:lnTo>
                    <a:pt x="328" y="436"/>
                  </a:lnTo>
                  <a:lnTo>
                    <a:pt x="330" y="438"/>
                  </a:lnTo>
                  <a:lnTo>
                    <a:pt x="331" y="439"/>
                  </a:lnTo>
                  <a:lnTo>
                    <a:pt x="334" y="439"/>
                  </a:lnTo>
                  <a:lnTo>
                    <a:pt x="335" y="439"/>
                  </a:lnTo>
                  <a:lnTo>
                    <a:pt x="336" y="440"/>
                  </a:lnTo>
                  <a:lnTo>
                    <a:pt x="337" y="441"/>
                  </a:lnTo>
                  <a:lnTo>
                    <a:pt x="338" y="441"/>
                  </a:lnTo>
                  <a:lnTo>
                    <a:pt x="339" y="441"/>
                  </a:lnTo>
                  <a:lnTo>
                    <a:pt x="339" y="440"/>
                  </a:lnTo>
                  <a:lnTo>
                    <a:pt x="340" y="439"/>
                  </a:lnTo>
                  <a:lnTo>
                    <a:pt x="341" y="438"/>
                  </a:lnTo>
                  <a:lnTo>
                    <a:pt x="343" y="437"/>
                  </a:lnTo>
                  <a:lnTo>
                    <a:pt x="348" y="437"/>
                  </a:lnTo>
                  <a:lnTo>
                    <a:pt x="350" y="436"/>
                  </a:lnTo>
                  <a:lnTo>
                    <a:pt x="350" y="435"/>
                  </a:lnTo>
                  <a:lnTo>
                    <a:pt x="351" y="435"/>
                  </a:lnTo>
                  <a:lnTo>
                    <a:pt x="352" y="433"/>
                  </a:lnTo>
                  <a:lnTo>
                    <a:pt x="353" y="432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62" y="429"/>
                  </a:lnTo>
                  <a:lnTo>
                    <a:pt x="364" y="428"/>
                  </a:lnTo>
                  <a:lnTo>
                    <a:pt x="366" y="428"/>
                  </a:lnTo>
                  <a:lnTo>
                    <a:pt x="369" y="428"/>
                  </a:lnTo>
                  <a:lnTo>
                    <a:pt x="370" y="429"/>
                  </a:lnTo>
                  <a:lnTo>
                    <a:pt x="370" y="429"/>
                  </a:lnTo>
                  <a:lnTo>
                    <a:pt x="372" y="430"/>
                  </a:lnTo>
                  <a:lnTo>
                    <a:pt x="372" y="431"/>
                  </a:lnTo>
                  <a:lnTo>
                    <a:pt x="374" y="432"/>
                  </a:lnTo>
                  <a:lnTo>
                    <a:pt x="375" y="433"/>
                  </a:lnTo>
                  <a:lnTo>
                    <a:pt x="376" y="436"/>
                  </a:lnTo>
                  <a:lnTo>
                    <a:pt x="377" y="437"/>
                  </a:lnTo>
                  <a:lnTo>
                    <a:pt x="378" y="434"/>
                  </a:lnTo>
                  <a:lnTo>
                    <a:pt x="379" y="430"/>
                  </a:lnTo>
                  <a:lnTo>
                    <a:pt x="379" y="429"/>
                  </a:lnTo>
                  <a:lnTo>
                    <a:pt x="380" y="427"/>
                  </a:lnTo>
                  <a:lnTo>
                    <a:pt x="381" y="428"/>
                  </a:lnTo>
                  <a:lnTo>
                    <a:pt x="387" y="432"/>
                  </a:lnTo>
                  <a:lnTo>
                    <a:pt x="388" y="433"/>
                  </a:lnTo>
                  <a:lnTo>
                    <a:pt x="389" y="433"/>
                  </a:lnTo>
                  <a:lnTo>
                    <a:pt x="389" y="433"/>
                  </a:lnTo>
                  <a:lnTo>
                    <a:pt x="389" y="432"/>
                  </a:lnTo>
                  <a:lnTo>
                    <a:pt x="391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5" y="434"/>
                  </a:lnTo>
                  <a:lnTo>
                    <a:pt x="399" y="439"/>
                  </a:lnTo>
                  <a:lnTo>
                    <a:pt x="400" y="440"/>
                  </a:lnTo>
                  <a:lnTo>
                    <a:pt x="400" y="441"/>
                  </a:lnTo>
                  <a:lnTo>
                    <a:pt x="400" y="442"/>
                  </a:lnTo>
                  <a:lnTo>
                    <a:pt x="400" y="443"/>
                  </a:lnTo>
                  <a:lnTo>
                    <a:pt x="402" y="444"/>
                  </a:lnTo>
                  <a:lnTo>
                    <a:pt x="404" y="443"/>
                  </a:lnTo>
                  <a:lnTo>
                    <a:pt x="409" y="442"/>
                  </a:lnTo>
                  <a:lnTo>
                    <a:pt x="411" y="442"/>
                  </a:lnTo>
                  <a:lnTo>
                    <a:pt x="415" y="443"/>
                  </a:lnTo>
                  <a:lnTo>
                    <a:pt x="419" y="444"/>
                  </a:lnTo>
                  <a:lnTo>
                    <a:pt x="420" y="446"/>
                  </a:lnTo>
                  <a:lnTo>
                    <a:pt x="420" y="448"/>
                  </a:lnTo>
                  <a:lnTo>
                    <a:pt x="415" y="462"/>
                  </a:lnTo>
                  <a:lnTo>
                    <a:pt x="416" y="463"/>
                  </a:lnTo>
                  <a:lnTo>
                    <a:pt x="417" y="464"/>
                  </a:lnTo>
                  <a:lnTo>
                    <a:pt x="419" y="465"/>
                  </a:lnTo>
                  <a:lnTo>
                    <a:pt x="423" y="468"/>
                  </a:lnTo>
                  <a:lnTo>
                    <a:pt x="427" y="469"/>
                  </a:lnTo>
                  <a:lnTo>
                    <a:pt x="428" y="470"/>
                  </a:lnTo>
                  <a:lnTo>
                    <a:pt x="429" y="473"/>
                  </a:lnTo>
                  <a:lnTo>
                    <a:pt x="429" y="474"/>
                  </a:lnTo>
                  <a:lnTo>
                    <a:pt x="430" y="474"/>
                  </a:lnTo>
                  <a:lnTo>
                    <a:pt x="431" y="474"/>
                  </a:lnTo>
                  <a:lnTo>
                    <a:pt x="431" y="473"/>
                  </a:lnTo>
                  <a:lnTo>
                    <a:pt x="432" y="473"/>
                  </a:lnTo>
                  <a:lnTo>
                    <a:pt x="433" y="474"/>
                  </a:lnTo>
                  <a:lnTo>
                    <a:pt x="434" y="474"/>
                  </a:lnTo>
                  <a:lnTo>
                    <a:pt x="435" y="474"/>
                  </a:lnTo>
                  <a:lnTo>
                    <a:pt x="436" y="474"/>
                  </a:lnTo>
                  <a:lnTo>
                    <a:pt x="436" y="475"/>
                  </a:lnTo>
                  <a:lnTo>
                    <a:pt x="437" y="476"/>
                  </a:lnTo>
                  <a:lnTo>
                    <a:pt x="439" y="476"/>
                  </a:lnTo>
                  <a:lnTo>
                    <a:pt x="441" y="475"/>
                  </a:lnTo>
                  <a:lnTo>
                    <a:pt x="442" y="475"/>
                  </a:lnTo>
                  <a:lnTo>
                    <a:pt x="443" y="475"/>
                  </a:lnTo>
                  <a:lnTo>
                    <a:pt x="444" y="476"/>
                  </a:lnTo>
                  <a:lnTo>
                    <a:pt x="446" y="479"/>
                  </a:lnTo>
                  <a:lnTo>
                    <a:pt x="447" y="480"/>
                  </a:lnTo>
                  <a:lnTo>
                    <a:pt x="449" y="480"/>
                  </a:lnTo>
                  <a:lnTo>
                    <a:pt x="450" y="481"/>
                  </a:lnTo>
                  <a:lnTo>
                    <a:pt x="452" y="482"/>
                  </a:lnTo>
                  <a:lnTo>
                    <a:pt x="453" y="483"/>
                  </a:lnTo>
                  <a:lnTo>
                    <a:pt x="454" y="483"/>
                  </a:lnTo>
                  <a:lnTo>
                    <a:pt x="457" y="483"/>
                  </a:lnTo>
                  <a:lnTo>
                    <a:pt x="458" y="483"/>
                  </a:lnTo>
                  <a:lnTo>
                    <a:pt x="458" y="485"/>
                  </a:lnTo>
                  <a:lnTo>
                    <a:pt x="458" y="487"/>
                  </a:lnTo>
                  <a:lnTo>
                    <a:pt x="458" y="488"/>
                  </a:lnTo>
                  <a:lnTo>
                    <a:pt x="459" y="489"/>
                  </a:lnTo>
                  <a:lnTo>
                    <a:pt x="459" y="489"/>
                  </a:lnTo>
                  <a:lnTo>
                    <a:pt x="460" y="488"/>
                  </a:lnTo>
                  <a:lnTo>
                    <a:pt x="462" y="487"/>
                  </a:lnTo>
                  <a:lnTo>
                    <a:pt x="463" y="486"/>
                  </a:lnTo>
                  <a:lnTo>
                    <a:pt x="465" y="486"/>
                  </a:lnTo>
                  <a:lnTo>
                    <a:pt x="465" y="485"/>
                  </a:lnTo>
                  <a:lnTo>
                    <a:pt x="466" y="485"/>
                  </a:lnTo>
                  <a:lnTo>
                    <a:pt x="467" y="485"/>
                  </a:lnTo>
                  <a:lnTo>
                    <a:pt x="467" y="485"/>
                  </a:lnTo>
                  <a:lnTo>
                    <a:pt x="467" y="488"/>
                  </a:lnTo>
                  <a:lnTo>
                    <a:pt x="467" y="489"/>
                  </a:lnTo>
                  <a:lnTo>
                    <a:pt x="468" y="489"/>
                  </a:lnTo>
                  <a:lnTo>
                    <a:pt x="470" y="493"/>
                  </a:lnTo>
                  <a:lnTo>
                    <a:pt x="471" y="493"/>
                  </a:lnTo>
                  <a:lnTo>
                    <a:pt x="472" y="493"/>
                  </a:lnTo>
                  <a:lnTo>
                    <a:pt x="473" y="493"/>
                  </a:lnTo>
                  <a:lnTo>
                    <a:pt x="474" y="493"/>
                  </a:lnTo>
                  <a:lnTo>
                    <a:pt x="474" y="495"/>
                  </a:lnTo>
                  <a:lnTo>
                    <a:pt x="475" y="495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1"/>
                  </a:lnTo>
                  <a:lnTo>
                    <a:pt x="479" y="503"/>
                  </a:lnTo>
                  <a:lnTo>
                    <a:pt x="481" y="502"/>
                  </a:lnTo>
                  <a:lnTo>
                    <a:pt x="482" y="502"/>
                  </a:lnTo>
                  <a:lnTo>
                    <a:pt x="483" y="502"/>
                  </a:lnTo>
                  <a:lnTo>
                    <a:pt x="484" y="502"/>
                  </a:lnTo>
                  <a:lnTo>
                    <a:pt x="485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6" y="506"/>
                  </a:lnTo>
                  <a:lnTo>
                    <a:pt x="487" y="506"/>
                  </a:lnTo>
                  <a:lnTo>
                    <a:pt x="488" y="507"/>
                  </a:lnTo>
                  <a:lnTo>
                    <a:pt x="488" y="508"/>
                  </a:lnTo>
                  <a:lnTo>
                    <a:pt x="488" y="509"/>
                  </a:lnTo>
                  <a:lnTo>
                    <a:pt x="489" y="511"/>
                  </a:lnTo>
                  <a:lnTo>
                    <a:pt x="489" y="512"/>
                  </a:lnTo>
                  <a:lnTo>
                    <a:pt x="489" y="513"/>
                  </a:lnTo>
                  <a:lnTo>
                    <a:pt x="489" y="515"/>
                  </a:lnTo>
                  <a:lnTo>
                    <a:pt x="489" y="517"/>
                  </a:lnTo>
                  <a:lnTo>
                    <a:pt x="490" y="518"/>
                  </a:lnTo>
                  <a:lnTo>
                    <a:pt x="494" y="520"/>
                  </a:lnTo>
                  <a:lnTo>
                    <a:pt x="495" y="520"/>
                  </a:lnTo>
                  <a:lnTo>
                    <a:pt x="495" y="521"/>
                  </a:lnTo>
                  <a:lnTo>
                    <a:pt x="500" y="521"/>
                  </a:lnTo>
                  <a:lnTo>
                    <a:pt x="501" y="522"/>
                  </a:lnTo>
                  <a:lnTo>
                    <a:pt x="503" y="524"/>
                  </a:lnTo>
                  <a:lnTo>
                    <a:pt x="505" y="524"/>
                  </a:lnTo>
                  <a:lnTo>
                    <a:pt x="506" y="523"/>
                  </a:lnTo>
                  <a:lnTo>
                    <a:pt x="507" y="523"/>
                  </a:lnTo>
                  <a:lnTo>
                    <a:pt x="508" y="523"/>
                  </a:lnTo>
                  <a:lnTo>
                    <a:pt x="510" y="524"/>
                  </a:lnTo>
                  <a:lnTo>
                    <a:pt x="511" y="525"/>
                  </a:lnTo>
                  <a:lnTo>
                    <a:pt x="512" y="525"/>
                  </a:lnTo>
                  <a:lnTo>
                    <a:pt x="515" y="525"/>
                  </a:lnTo>
                  <a:lnTo>
                    <a:pt x="516" y="525"/>
                  </a:lnTo>
                  <a:lnTo>
                    <a:pt x="519" y="524"/>
                  </a:lnTo>
                  <a:lnTo>
                    <a:pt x="519" y="523"/>
                  </a:lnTo>
                  <a:lnTo>
                    <a:pt x="519" y="522"/>
                  </a:lnTo>
                  <a:lnTo>
                    <a:pt x="519" y="520"/>
                  </a:lnTo>
                  <a:lnTo>
                    <a:pt x="519" y="519"/>
                  </a:lnTo>
                  <a:lnTo>
                    <a:pt x="519" y="518"/>
                  </a:lnTo>
                  <a:lnTo>
                    <a:pt x="520" y="518"/>
                  </a:lnTo>
                  <a:lnTo>
                    <a:pt x="521" y="517"/>
                  </a:lnTo>
                  <a:lnTo>
                    <a:pt x="521" y="516"/>
                  </a:lnTo>
                  <a:lnTo>
                    <a:pt x="521" y="515"/>
                  </a:lnTo>
                  <a:lnTo>
                    <a:pt x="522" y="515"/>
                  </a:lnTo>
                  <a:lnTo>
                    <a:pt x="523" y="515"/>
                  </a:lnTo>
                  <a:lnTo>
                    <a:pt x="524" y="515"/>
                  </a:lnTo>
                  <a:lnTo>
                    <a:pt x="526" y="510"/>
                  </a:lnTo>
                  <a:lnTo>
                    <a:pt x="527" y="509"/>
                  </a:lnTo>
                  <a:lnTo>
                    <a:pt x="529" y="507"/>
                  </a:lnTo>
                  <a:lnTo>
                    <a:pt x="533" y="506"/>
                  </a:lnTo>
                  <a:lnTo>
                    <a:pt x="534" y="505"/>
                  </a:lnTo>
                  <a:lnTo>
                    <a:pt x="537" y="504"/>
                  </a:lnTo>
                  <a:lnTo>
                    <a:pt x="541" y="501"/>
                  </a:lnTo>
                  <a:lnTo>
                    <a:pt x="542" y="500"/>
                  </a:lnTo>
                  <a:lnTo>
                    <a:pt x="543" y="498"/>
                  </a:lnTo>
                  <a:lnTo>
                    <a:pt x="545" y="493"/>
                  </a:lnTo>
                  <a:lnTo>
                    <a:pt x="546" y="493"/>
                  </a:lnTo>
                  <a:lnTo>
                    <a:pt x="548" y="489"/>
                  </a:lnTo>
                  <a:lnTo>
                    <a:pt x="551" y="485"/>
                  </a:lnTo>
                  <a:lnTo>
                    <a:pt x="549" y="483"/>
                  </a:lnTo>
                  <a:lnTo>
                    <a:pt x="548" y="482"/>
                  </a:lnTo>
                  <a:lnTo>
                    <a:pt x="546" y="482"/>
                  </a:lnTo>
                  <a:lnTo>
                    <a:pt x="543" y="481"/>
                  </a:lnTo>
                  <a:lnTo>
                    <a:pt x="542" y="479"/>
                  </a:lnTo>
                  <a:lnTo>
                    <a:pt x="538" y="473"/>
                  </a:lnTo>
                  <a:lnTo>
                    <a:pt x="538" y="471"/>
                  </a:lnTo>
                  <a:lnTo>
                    <a:pt x="538" y="471"/>
                  </a:lnTo>
                  <a:lnTo>
                    <a:pt x="538" y="469"/>
                  </a:lnTo>
                  <a:lnTo>
                    <a:pt x="537" y="468"/>
                  </a:lnTo>
                  <a:lnTo>
                    <a:pt x="535" y="466"/>
                  </a:lnTo>
                  <a:lnTo>
                    <a:pt x="534" y="465"/>
                  </a:lnTo>
                  <a:lnTo>
                    <a:pt x="529" y="454"/>
                  </a:lnTo>
                  <a:lnTo>
                    <a:pt x="528" y="453"/>
                  </a:lnTo>
                  <a:lnTo>
                    <a:pt x="526" y="451"/>
                  </a:lnTo>
                  <a:lnTo>
                    <a:pt x="524" y="449"/>
                  </a:lnTo>
                  <a:lnTo>
                    <a:pt x="521" y="445"/>
                  </a:lnTo>
                  <a:lnTo>
                    <a:pt x="518" y="439"/>
                  </a:lnTo>
                  <a:lnTo>
                    <a:pt x="517" y="438"/>
                  </a:lnTo>
                  <a:lnTo>
                    <a:pt x="512" y="435"/>
                  </a:lnTo>
                  <a:lnTo>
                    <a:pt x="511" y="434"/>
                  </a:lnTo>
                  <a:lnTo>
                    <a:pt x="510" y="432"/>
                  </a:lnTo>
                  <a:lnTo>
                    <a:pt x="510" y="429"/>
                  </a:lnTo>
                  <a:lnTo>
                    <a:pt x="510" y="428"/>
                  </a:lnTo>
                  <a:lnTo>
                    <a:pt x="510" y="426"/>
                  </a:lnTo>
                  <a:lnTo>
                    <a:pt x="510" y="425"/>
                  </a:lnTo>
                  <a:lnTo>
                    <a:pt x="510" y="424"/>
                  </a:lnTo>
                  <a:lnTo>
                    <a:pt x="510" y="422"/>
                  </a:lnTo>
                  <a:lnTo>
                    <a:pt x="510" y="422"/>
                  </a:lnTo>
                  <a:lnTo>
                    <a:pt x="507" y="419"/>
                  </a:lnTo>
                  <a:lnTo>
                    <a:pt x="507" y="418"/>
                  </a:lnTo>
                  <a:lnTo>
                    <a:pt x="506" y="417"/>
                  </a:lnTo>
                  <a:lnTo>
                    <a:pt x="506" y="416"/>
                  </a:lnTo>
                  <a:lnTo>
                    <a:pt x="503" y="415"/>
                  </a:lnTo>
                  <a:lnTo>
                    <a:pt x="499" y="412"/>
                  </a:lnTo>
                  <a:lnTo>
                    <a:pt x="499" y="407"/>
                  </a:lnTo>
                  <a:lnTo>
                    <a:pt x="499" y="406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4"/>
                  </a:lnTo>
                  <a:lnTo>
                    <a:pt x="500" y="403"/>
                  </a:lnTo>
                  <a:lnTo>
                    <a:pt x="500" y="402"/>
                  </a:lnTo>
                  <a:lnTo>
                    <a:pt x="500" y="401"/>
                  </a:lnTo>
                  <a:lnTo>
                    <a:pt x="500" y="400"/>
                  </a:lnTo>
                  <a:lnTo>
                    <a:pt x="501" y="398"/>
                  </a:lnTo>
                  <a:lnTo>
                    <a:pt x="502" y="398"/>
                  </a:lnTo>
                  <a:lnTo>
                    <a:pt x="504" y="397"/>
                  </a:lnTo>
                  <a:lnTo>
                    <a:pt x="504" y="396"/>
                  </a:lnTo>
                  <a:lnTo>
                    <a:pt x="505" y="395"/>
                  </a:lnTo>
                  <a:lnTo>
                    <a:pt x="506" y="395"/>
                  </a:lnTo>
                  <a:lnTo>
                    <a:pt x="505" y="394"/>
                  </a:lnTo>
                  <a:lnTo>
                    <a:pt x="505" y="393"/>
                  </a:lnTo>
                  <a:lnTo>
                    <a:pt x="505" y="392"/>
                  </a:lnTo>
                  <a:lnTo>
                    <a:pt x="504" y="393"/>
                  </a:lnTo>
                  <a:lnTo>
                    <a:pt x="503" y="393"/>
                  </a:lnTo>
                  <a:lnTo>
                    <a:pt x="502" y="395"/>
                  </a:lnTo>
                  <a:lnTo>
                    <a:pt x="501" y="395"/>
                  </a:lnTo>
                  <a:lnTo>
                    <a:pt x="500" y="394"/>
                  </a:lnTo>
                  <a:lnTo>
                    <a:pt x="500" y="392"/>
                  </a:lnTo>
                  <a:lnTo>
                    <a:pt x="501" y="391"/>
                  </a:lnTo>
                  <a:lnTo>
                    <a:pt x="500" y="389"/>
                  </a:lnTo>
                  <a:lnTo>
                    <a:pt x="500" y="386"/>
                  </a:lnTo>
                  <a:lnTo>
                    <a:pt x="501" y="384"/>
                  </a:lnTo>
                  <a:lnTo>
                    <a:pt x="502" y="381"/>
                  </a:lnTo>
                  <a:lnTo>
                    <a:pt x="503" y="374"/>
                  </a:lnTo>
                  <a:lnTo>
                    <a:pt x="506" y="365"/>
                  </a:lnTo>
                  <a:lnTo>
                    <a:pt x="509" y="361"/>
                  </a:lnTo>
                  <a:lnTo>
                    <a:pt x="510" y="358"/>
                  </a:lnTo>
                  <a:lnTo>
                    <a:pt x="509" y="357"/>
                  </a:lnTo>
                  <a:lnTo>
                    <a:pt x="509" y="356"/>
                  </a:lnTo>
                  <a:lnTo>
                    <a:pt x="508" y="356"/>
                  </a:lnTo>
                  <a:lnTo>
                    <a:pt x="506" y="356"/>
                  </a:lnTo>
                  <a:lnTo>
                    <a:pt x="504" y="358"/>
                  </a:lnTo>
                  <a:lnTo>
                    <a:pt x="503" y="359"/>
                  </a:lnTo>
                  <a:lnTo>
                    <a:pt x="503" y="361"/>
                  </a:lnTo>
                  <a:lnTo>
                    <a:pt x="503" y="362"/>
                  </a:lnTo>
                  <a:lnTo>
                    <a:pt x="503" y="364"/>
                  </a:lnTo>
                  <a:lnTo>
                    <a:pt x="502" y="365"/>
                  </a:lnTo>
                  <a:lnTo>
                    <a:pt x="501" y="367"/>
                  </a:lnTo>
                  <a:lnTo>
                    <a:pt x="501" y="370"/>
                  </a:lnTo>
                  <a:lnTo>
                    <a:pt x="501" y="371"/>
                  </a:lnTo>
                  <a:lnTo>
                    <a:pt x="500" y="371"/>
                  </a:lnTo>
                  <a:lnTo>
                    <a:pt x="500" y="372"/>
                  </a:lnTo>
                  <a:lnTo>
                    <a:pt x="500" y="373"/>
                  </a:lnTo>
                  <a:lnTo>
                    <a:pt x="500" y="374"/>
                  </a:lnTo>
                  <a:lnTo>
                    <a:pt x="500" y="375"/>
                  </a:lnTo>
                  <a:lnTo>
                    <a:pt x="499" y="378"/>
                  </a:lnTo>
                  <a:lnTo>
                    <a:pt x="499" y="381"/>
                  </a:lnTo>
                  <a:lnTo>
                    <a:pt x="498" y="382"/>
                  </a:lnTo>
                  <a:lnTo>
                    <a:pt x="497" y="381"/>
                  </a:lnTo>
                  <a:lnTo>
                    <a:pt x="497" y="380"/>
                  </a:lnTo>
                  <a:lnTo>
                    <a:pt x="497" y="379"/>
                  </a:lnTo>
                  <a:lnTo>
                    <a:pt x="496" y="378"/>
                  </a:lnTo>
                  <a:lnTo>
                    <a:pt x="495" y="376"/>
                  </a:lnTo>
                  <a:lnTo>
                    <a:pt x="495" y="375"/>
                  </a:lnTo>
                  <a:lnTo>
                    <a:pt x="495" y="374"/>
                  </a:lnTo>
                  <a:lnTo>
                    <a:pt x="496" y="375"/>
                  </a:lnTo>
                  <a:lnTo>
                    <a:pt x="497" y="373"/>
                  </a:lnTo>
                  <a:lnTo>
                    <a:pt x="498" y="371"/>
                  </a:lnTo>
                  <a:lnTo>
                    <a:pt x="499" y="370"/>
                  </a:lnTo>
                  <a:lnTo>
                    <a:pt x="499" y="369"/>
                  </a:lnTo>
                  <a:lnTo>
                    <a:pt x="499" y="367"/>
                  </a:lnTo>
                  <a:lnTo>
                    <a:pt x="499" y="366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4"/>
                  </a:lnTo>
                  <a:lnTo>
                    <a:pt x="500" y="361"/>
                  </a:lnTo>
                  <a:lnTo>
                    <a:pt x="500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0"/>
                  </a:lnTo>
                  <a:lnTo>
                    <a:pt x="499" y="359"/>
                  </a:lnTo>
                  <a:lnTo>
                    <a:pt x="499" y="358"/>
                  </a:lnTo>
                  <a:lnTo>
                    <a:pt x="498" y="358"/>
                  </a:lnTo>
                  <a:lnTo>
                    <a:pt x="498" y="357"/>
                  </a:lnTo>
                  <a:lnTo>
                    <a:pt x="498" y="355"/>
                  </a:lnTo>
                  <a:lnTo>
                    <a:pt x="497" y="355"/>
                  </a:lnTo>
                  <a:lnTo>
                    <a:pt x="496" y="353"/>
                  </a:lnTo>
                  <a:lnTo>
                    <a:pt x="495" y="348"/>
                  </a:lnTo>
                  <a:lnTo>
                    <a:pt x="494" y="347"/>
                  </a:lnTo>
                  <a:lnTo>
                    <a:pt x="493" y="347"/>
                  </a:lnTo>
                  <a:lnTo>
                    <a:pt x="492" y="345"/>
                  </a:lnTo>
                  <a:lnTo>
                    <a:pt x="491" y="344"/>
                  </a:lnTo>
                  <a:lnTo>
                    <a:pt x="490" y="339"/>
                  </a:lnTo>
                  <a:lnTo>
                    <a:pt x="489" y="336"/>
                  </a:lnTo>
                  <a:lnTo>
                    <a:pt x="489" y="335"/>
                  </a:lnTo>
                  <a:lnTo>
                    <a:pt x="488" y="336"/>
                  </a:lnTo>
                  <a:lnTo>
                    <a:pt x="487" y="337"/>
                  </a:lnTo>
                  <a:lnTo>
                    <a:pt x="486" y="337"/>
                  </a:lnTo>
                  <a:lnTo>
                    <a:pt x="485" y="336"/>
                  </a:lnTo>
                  <a:lnTo>
                    <a:pt x="484" y="335"/>
                  </a:lnTo>
                  <a:lnTo>
                    <a:pt x="483" y="335"/>
                  </a:lnTo>
                  <a:lnTo>
                    <a:pt x="482" y="334"/>
                  </a:lnTo>
                  <a:lnTo>
                    <a:pt x="482" y="333"/>
                  </a:lnTo>
                  <a:lnTo>
                    <a:pt x="481" y="332"/>
                  </a:lnTo>
                  <a:lnTo>
                    <a:pt x="481" y="329"/>
                  </a:lnTo>
                  <a:lnTo>
                    <a:pt x="480" y="327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1" y="325"/>
                  </a:lnTo>
                  <a:lnTo>
                    <a:pt x="470" y="324"/>
                  </a:lnTo>
                  <a:lnTo>
                    <a:pt x="469" y="325"/>
                  </a:lnTo>
                  <a:lnTo>
                    <a:pt x="468" y="325"/>
                  </a:lnTo>
                  <a:lnTo>
                    <a:pt x="467" y="324"/>
                  </a:lnTo>
                  <a:lnTo>
                    <a:pt x="467" y="323"/>
                  </a:lnTo>
                  <a:lnTo>
                    <a:pt x="466" y="322"/>
                  </a:lnTo>
                  <a:lnTo>
                    <a:pt x="465" y="321"/>
                  </a:lnTo>
                  <a:lnTo>
                    <a:pt x="465" y="319"/>
                  </a:lnTo>
                  <a:lnTo>
                    <a:pt x="464" y="317"/>
                  </a:lnTo>
                  <a:lnTo>
                    <a:pt x="464" y="316"/>
                  </a:lnTo>
                  <a:lnTo>
                    <a:pt x="464" y="315"/>
                  </a:lnTo>
                  <a:lnTo>
                    <a:pt x="465" y="315"/>
                  </a:lnTo>
                  <a:lnTo>
                    <a:pt x="466" y="315"/>
                  </a:lnTo>
                  <a:lnTo>
                    <a:pt x="466" y="315"/>
                  </a:lnTo>
                  <a:lnTo>
                    <a:pt x="466" y="314"/>
                  </a:lnTo>
                  <a:lnTo>
                    <a:pt x="465" y="314"/>
                  </a:lnTo>
                  <a:lnTo>
                    <a:pt x="466" y="309"/>
                  </a:lnTo>
                  <a:lnTo>
                    <a:pt x="466" y="307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9" y="305"/>
                  </a:lnTo>
                  <a:lnTo>
                    <a:pt x="470" y="305"/>
                  </a:lnTo>
                  <a:lnTo>
                    <a:pt x="470" y="304"/>
                  </a:lnTo>
                  <a:lnTo>
                    <a:pt x="471" y="303"/>
                  </a:lnTo>
                  <a:lnTo>
                    <a:pt x="472" y="302"/>
                  </a:lnTo>
                  <a:lnTo>
                    <a:pt x="473" y="301"/>
                  </a:lnTo>
                  <a:lnTo>
                    <a:pt x="475" y="300"/>
                  </a:lnTo>
                  <a:lnTo>
                    <a:pt x="476" y="300"/>
                  </a:lnTo>
                  <a:lnTo>
                    <a:pt x="477" y="300"/>
                  </a:lnTo>
                  <a:lnTo>
                    <a:pt x="477" y="299"/>
                  </a:lnTo>
                  <a:lnTo>
                    <a:pt x="479" y="296"/>
                  </a:lnTo>
                  <a:lnTo>
                    <a:pt x="479" y="295"/>
                  </a:lnTo>
                  <a:lnTo>
                    <a:pt x="478" y="295"/>
                  </a:lnTo>
                  <a:lnTo>
                    <a:pt x="478" y="293"/>
                  </a:lnTo>
                  <a:lnTo>
                    <a:pt x="478" y="291"/>
                  </a:lnTo>
                  <a:lnTo>
                    <a:pt x="479" y="291"/>
                  </a:lnTo>
                  <a:lnTo>
                    <a:pt x="479" y="292"/>
                  </a:lnTo>
                  <a:lnTo>
                    <a:pt x="479" y="295"/>
                  </a:lnTo>
                  <a:lnTo>
                    <a:pt x="479" y="295"/>
                  </a:lnTo>
                  <a:lnTo>
                    <a:pt x="481" y="298"/>
                  </a:lnTo>
                  <a:lnTo>
                    <a:pt x="481" y="299"/>
                  </a:lnTo>
                  <a:lnTo>
                    <a:pt x="482" y="299"/>
                  </a:lnTo>
                  <a:lnTo>
                    <a:pt x="482" y="298"/>
                  </a:lnTo>
                  <a:lnTo>
                    <a:pt x="482" y="296"/>
                  </a:lnTo>
                  <a:lnTo>
                    <a:pt x="484" y="295"/>
                  </a:lnTo>
                  <a:lnTo>
                    <a:pt x="483" y="289"/>
                  </a:lnTo>
                  <a:lnTo>
                    <a:pt x="483" y="288"/>
                  </a:lnTo>
                  <a:lnTo>
                    <a:pt x="484" y="288"/>
                  </a:lnTo>
                  <a:lnTo>
                    <a:pt x="484" y="289"/>
                  </a:lnTo>
                  <a:lnTo>
                    <a:pt x="485" y="290"/>
                  </a:lnTo>
                  <a:lnTo>
                    <a:pt x="486" y="289"/>
                  </a:lnTo>
                  <a:lnTo>
                    <a:pt x="486" y="287"/>
                  </a:lnTo>
                  <a:lnTo>
                    <a:pt x="487" y="287"/>
                  </a:lnTo>
                  <a:lnTo>
                    <a:pt x="488" y="287"/>
                  </a:lnTo>
                  <a:lnTo>
                    <a:pt x="489" y="286"/>
                  </a:lnTo>
                  <a:lnTo>
                    <a:pt x="489" y="283"/>
                  </a:lnTo>
                  <a:lnTo>
                    <a:pt x="489" y="281"/>
                  </a:lnTo>
                  <a:lnTo>
                    <a:pt x="489" y="280"/>
                  </a:lnTo>
                  <a:lnTo>
                    <a:pt x="490" y="277"/>
                  </a:lnTo>
                  <a:lnTo>
                    <a:pt x="491" y="275"/>
                  </a:lnTo>
                  <a:lnTo>
                    <a:pt x="491" y="274"/>
                  </a:lnTo>
                  <a:lnTo>
                    <a:pt x="492" y="273"/>
                  </a:lnTo>
                  <a:lnTo>
                    <a:pt x="493" y="274"/>
                  </a:lnTo>
                  <a:lnTo>
                    <a:pt x="494" y="274"/>
                  </a:lnTo>
                  <a:lnTo>
                    <a:pt x="495" y="274"/>
                  </a:lnTo>
                  <a:lnTo>
                    <a:pt x="496" y="273"/>
                  </a:lnTo>
                  <a:lnTo>
                    <a:pt x="496" y="267"/>
                  </a:lnTo>
                  <a:lnTo>
                    <a:pt x="496" y="266"/>
                  </a:lnTo>
                  <a:lnTo>
                    <a:pt x="496" y="265"/>
                  </a:lnTo>
                  <a:lnTo>
                    <a:pt x="498" y="262"/>
                  </a:lnTo>
                  <a:lnTo>
                    <a:pt x="498" y="261"/>
                  </a:lnTo>
                  <a:lnTo>
                    <a:pt x="499" y="261"/>
                  </a:lnTo>
                  <a:lnTo>
                    <a:pt x="499" y="260"/>
                  </a:lnTo>
                  <a:lnTo>
                    <a:pt x="499" y="259"/>
                  </a:lnTo>
                  <a:lnTo>
                    <a:pt x="499" y="259"/>
                  </a:lnTo>
                  <a:lnTo>
                    <a:pt x="496" y="259"/>
                  </a:lnTo>
                  <a:lnTo>
                    <a:pt x="496" y="258"/>
                  </a:lnTo>
                  <a:lnTo>
                    <a:pt x="496" y="257"/>
                  </a:lnTo>
                  <a:lnTo>
                    <a:pt x="498" y="257"/>
                  </a:lnTo>
                  <a:lnTo>
                    <a:pt x="500" y="257"/>
                  </a:lnTo>
                  <a:lnTo>
                    <a:pt x="501" y="257"/>
                  </a:lnTo>
                  <a:lnTo>
                    <a:pt x="501" y="256"/>
                  </a:lnTo>
                  <a:lnTo>
                    <a:pt x="501" y="255"/>
                  </a:lnTo>
                  <a:lnTo>
                    <a:pt x="501" y="254"/>
                  </a:lnTo>
                  <a:lnTo>
                    <a:pt x="503" y="252"/>
                  </a:lnTo>
                  <a:lnTo>
                    <a:pt x="502" y="252"/>
                  </a:lnTo>
                  <a:lnTo>
                    <a:pt x="501" y="249"/>
                  </a:lnTo>
                  <a:lnTo>
                    <a:pt x="501" y="248"/>
                  </a:lnTo>
                  <a:lnTo>
                    <a:pt x="501" y="247"/>
                  </a:lnTo>
                  <a:lnTo>
                    <a:pt x="502" y="247"/>
                  </a:lnTo>
                  <a:lnTo>
                    <a:pt x="501" y="248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4" y="250"/>
                  </a:lnTo>
                  <a:lnTo>
                    <a:pt x="505" y="250"/>
                  </a:lnTo>
                  <a:lnTo>
                    <a:pt x="505" y="249"/>
                  </a:lnTo>
                  <a:lnTo>
                    <a:pt x="505" y="248"/>
                  </a:lnTo>
                  <a:lnTo>
                    <a:pt x="504" y="246"/>
                  </a:lnTo>
                  <a:lnTo>
                    <a:pt x="504" y="245"/>
                  </a:lnTo>
                  <a:lnTo>
                    <a:pt x="504" y="245"/>
                  </a:lnTo>
                  <a:lnTo>
                    <a:pt x="503" y="244"/>
                  </a:lnTo>
                  <a:lnTo>
                    <a:pt x="502" y="243"/>
                  </a:lnTo>
                  <a:lnTo>
                    <a:pt x="499" y="243"/>
                  </a:lnTo>
                  <a:lnTo>
                    <a:pt x="499" y="242"/>
                  </a:lnTo>
                  <a:lnTo>
                    <a:pt x="499" y="241"/>
                  </a:lnTo>
                  <a:lnTo>
                    <a:pt x="498" y="241"/>
                  </a:lnTo>
                  <a:lnTo>
                    <a:pt x="497" y="240"/>
                  </a:lnTo>
                  <a:lnTo>
                    <a:pt x="497" y="239"/>
                  </a:lnTo>
                  <a:lnTo>
                    <a:pt x="496" y="237"/>
                  </a:lnTo>
                  <a:lnTo>
                    <a:pt x="496" y="236"/>
                  </a:lnTo>
                  <a:lnTo>
                    <a:pt x="497" y="236"/>
                  </a:lnTo>
                  <a:lnTo>
                    <a:pt x="498" y="237"/>
                  </a:lnTo>
                  <a:lnTo>
                    <a:pt x="500" y="237"/>
                  </a:lnTo>
                  <a:lnTo>
                    <a:pt x="501" y="238"/>
                  </a:lnTo>
                  <a:lnTo>
                    <a:pt x="499" y="238"/>
                  </a:lnTo>
                  <a:lnTo>
                    <a:pt x="499" y="239"/>
                  </a:lnTo>
                  <a:lnTo>
                    <a:pt x="498" y="240"/>
                  </a:lnTo>
                  <a:lnTo>
                    <a:pt x="499" y="240"/>
                  </a:lnTo>
                  <a:lnTo>
                    <a:pt x="500" y="242"/>
                  </a:lnTo>
                  <a:lnTo>
                    <a:pt x="503" y="242"/>
                  </a:lnTo>
                  <a:lnTo>
                    <a:pt x="506" y="245"/>
                  </a:lnTo>
                  <a:lnTo>
                    <a:pt x="506" y="245"/>
                  </a:lnTo>
                  <a:lnTo>
                    <a:pt x="507" y="248"/>
                  </a:lnTo>
                  <a:lnTo>
                    <a:pt x="508" y="249"/>
                  </a:lnTo>
                  <a:lnTo>
                    <a:pt x="509" y="249"/>
                  </a:lnTo>
                  <a:lnTo>
                    <a:pt x="509" y="248"/>
                  </a:lnTo>
                  <a:lnTo>
                    <a:pt x="509" y="247"/>
                  </a:lnTo>
                  <a:lnTo>
                    <a:pt x="509" y="245"/>
                  </a:lnTo>
                  <a:lnTo>
                    <a:pt x="508" y="245"/>
                  </a:lnTo>
                  <a:lnTo>
                    <a:pt x="507" y="244"/>
                  </a:lnTo>
                  <a:lnTo>
                    <a:pt x="507" y="243"/>
                  </a:lnTo>
                  <a:lnTo>
                    <a:pt x="507" y="242"/>
                  </a:lnTo>
                  <a:lnTo>
                    <a:pt x="508" y="242"/>
                  </a:lnTo>
                  <a:lnTo>
                    <a:pt x="508" y="241"/>
                  </a:lnTo>
                  <a:lnTo>
                    <a:pt x="507" y="240"/>
                  </a:lnTo>
                  <a:lnTo>
                    <a:pt x="508" y="239"/>
                  </a:lnTo>
                  <a:lnTo>
                    <a:pt x="507" y="239"/>
                  </a:lnTo>
                  <a:lnTo>
                    <a:pt x="507" y="238"/>
                  </a:lnTo>
                  <a:lnTo>
                    <a:pt x="506" y="236"/>
                  </a:lnTo>
                  <a:lnTo>
                    <a:pt x="505" y="236"/>
                  </a:lnTo>
                  <a:lnTo>
                    <a:pt x="504" y="236"/>
                  </a:lnTo>
                  <a:lnTo>
                    <a:pt x="504" y="235"/>
                  </a:lnTo>
                  <a:lnTo>
                    <a:pt x="504" y="235"/>
                  </a:lnTo>
                  <a:lnTo>
                    <a:pt x="505" y="235"/>
                  </a:lnTo>
                  <a:lnTo>
                    <a:pt x="506" y="235"/>
                  </a:lnTo>
                  <a:lnTo>
                    <a:pt x="507" y="235"/>
                  </a:lnTo>
                  <a:lnTo>
                    <a:pt x="508" y="236"/>
                  </a:lnTo>
                  <a:lnTo>
                    <a:pt x="509" y="236"/>
                  </a:lnTo>
                  <a:lnTo>
                    <a:pt x="509" y="237"/>
                  </a:lnTo>
                  <a:lnTo>
                    <a:pt x="509" y="238"/>
                  </a:lnTo>
                  <a:lnTo>
                    <a:pt x="509" y="239"/>
                  </a:lnTo>
                  <a:lnTo>
                    <a:pt x="509" y="239"/>
                  </a:lnTo>
                  <a:lnTo>
                    <a:pt x="510" y="239"/>
                  </a:lnTo>
                  <a:lnTo>
                    <a:pt x="510" y="239"/>
                  </a:lnTo>
                  <a:lnTo>
                    <a:pt x="510" y="240"/>
                  </a:lnTo>
                  <a:lnTo>
                    <a:pt x="511" y="240"/>
                  </a:lnTo>
                  <a:lnTo>
                    <a:pt x="512" y="240"/>
                  </a:lnTo>
                  <a:lnTo>
                    <a:pt x="513" y="241"/>
                  </a:lnTo>
                  <a:lnTo>
                    <a:pt x="513" y="242"/>
                  </a:lnTo>
                  <a:lnTo>
                    <a:pt x="514" y="243"/>
                  </a:lnTo>
                  <a:lnTo>
                    <a:pt x="516" y="245"/>
                  </a:lnTo>
                  <a:lnTo>
                    <a:pt x="517" y="245"/>
                  </a:lnTo>
                  <a:lnTo>
                    <a:pt x="518" y="244"/>
                  </a:lnTo>
                  <a:lnTo>
                    <a:pt x="517" y="243"/>
                  </a:lnTo>
                  <a:lnTo>
                    <a:pt x="517" y="241"/>
                  </a:lnTo>
                  <a:lnTo>
                    <a:pt x="517" y="239"/>
                  </a:lnTo>
                  <a:lnTo>
                    <a:pt x="517" y="238"/>
                  </a:lnTo>
                  <a:lnTo>
                    <a:pt x="518" y="238"/>
                  </a:lnTo>
                  <a:lnTo>
                    <a:pt x="519" y="238"/>
                  </a:lnTo>
                  <a:lnTo>
                    <a:pt x="519" y="239"/>
                  </a:lnTo>
                  <a:lnTo>
                    <a:pt x="519" y="240"/>
                  </a:lnTo>
                  <a:lnTo>
                    <a:pt x="520" y="238"/>
                  </a:lnTo>
                  <a:lnTo>
                    <a:pt x="521" y="238"/>
                  </a:lnTo>
                  <a:lnTo>
                    <a:pt x="522" y="238"/>
                  </a:lnTo>
                  <a:lnTo>
                    <a:pt x="522" y="237"/>
                  </a:lnTo>
                  <a:lnTo>
                    <a:pt x="523" y="237"/>
                  </a:lnTo>
                  <a:lnTo>
                    <a:pt x="523" y="238"/>
                  </a:lnTo>
                  <a:lnTo>
                    <a:pt x="524" y="238"/>
                  </a:lnTo>
                  <a:lnTo>
                    <a:pt x="524" y="239"/>
                  </a:lnTo>
                  <a:lnTo>
                    <a:pt x="525" y="239"/>
                  </a:lnTo>
                  <a:lnTo>
                    <a:pt x="525" y="238"/>
                  </a:lnTo>
                  <a:lnTo>
                    <a:pt x="526" y="238"/>
                  </a:lnTo>
                  <a:lnTo>
                    <a:pt x="527" y="237"/>
                  </a:lnTo>
                  <a:lnTo>
                    <a:pt x="528" y="236"/>
                  </a:lnTo>
                  <a:lnTo>
                    <a:pt x="529" y="236"/>
                  </a:lnTo>
                  <a:lnTo>
                    <a:pt x="530" y="238"/>
                  </a:lnTo>
                  <a:lnTo>
                    <a:pt x="531" y="236"/>
                  </a:lnTo>
                  <a:lnTo>
                    <a:pt x="532" y="237"/>
                  </a:lnTo>
                  <a:lnTo>
                    <a:pt x="534" y="238"/>
                  </a:lnTo>
                  <a:lnTo>
                    <a:pt x="535" y="239"/>
                  </a:lnTo>
                  <a:lnTo>
                    <a:pt x="535" y="238"/>
                  </a:lnTo>
                  <a:lnTo>
                    <a:pt x="535" y="237"/>
                  </a:lnTo>
                  <a:lnTo>
                    <a:pt x="534" y="236"/>
                  </a:lnTo>
                  <a:lnTo>
                    <a:pt x="534" y="235"/>
                  </a:lnTo>
                  <a:lnTo>
                    <a:pt x="534" y="235"/>
                  </a:lnTo>
                  <a:lnTo>
                    <a:pt x="535" y="235"/>
                  </a:lnTo>
                  <a:lnTo>
                    <a:pt x="536" y="235"/>
                  </a:lnTo>
                  <a:lnTo>
                    <a:pt x="537" y="234"/>
                  </a:lnTo>
                  <a:lnTo>
                    <a:pt x="537" y="233"/>
                  </a:lnTo>
                  <a:lnTo>
                    <a:pt x="537" y="232"/>
                  </a:lnTo>
                  <a:lnTo>
                    <a:pt x="537" y="231"/>
                  </a:lnTo>
                  <a:lnTo>
                    <a:pt x="537" y="230"/>
                  </a:lnTo>
                  <a:lnTo>
                    <a:pt x="538" y="230"/>
                  </a:lnTo>
                  <a:lnTo>
                    <a:pt x="542" y="230"/>
                  </a:lnTo>
                  <a:lnTo>
                    <a:pt x="543" y="230"/>
                  </a:lnTo>
                  <a:lnTo>
                    <a:pt x="543" y="230"/>
                  </a:lnTo>
                  <a:lnTo>
                    <a:pt x="541" y="230"/>
                  </a:lnTo>
                  <a:lnTo>
                    <a:pt x="540" y="230"/>
                  </a:lnTo>
                  <a:lnTo>
                    <a:pt x="540" y="229"/>
                  </a:lnTo>
                  <a:lnTo>
                    <a:pt x="540" y="228"/>
                  </a:lnTo>
                  <a:lnTo>
                    <a:pt x="541" y="228"/>
                  </a:lnTo>
                  <a:lnTo>
                    <a:pt x="542" y="229"/>
                  </a:lnTo>
                  <a:lnTo>
                    <a:pt x="542" y="228"/>
                  </a:lnTo>
                  <a:lnTo>
                    <a:pt x="544" y="225"/>
                  </a:lnTo>
                  <a:lnTo>
                    <a:pt x="545" y="225"/>
                  </a:lnTo>
                  <a:lnTo>
                    <a:pt x="546" y="224"/>
                  </a:lnTo>
                  <a:lnTo>
                    <a:pt x="547" y="224"/>
                  </a:lnTo>
                  <a:lnTo>
                    <a:pt x="548" y="224"/>
                  </a:lnTo>
                  <a:lnTo>
                    <a:pt x="548" y="223"/>
                  </a:lnTo>
                  <a:lnTo>
                    <a:pt x="549" y="222"/>
                  </a:lnTo>
                  <a:lnTo>
                    <a:pt x="550" y="222"/>
                  </a:lnTo>
                  <a:lnTo>
                    <a:pt x="552" y="223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6"/>
                  </a:lnTo>
                  <a:lnTo>
                    <a:pt x="554" y="226"/>
                  </a:lnTo>
                  <a:lnTo>
                    <a:pt x="554" y="226"/>
                  </a:lnTo>
                  <a:lnTo>
                    <a:pt x="555" y="228"/>
                  </a:lnTo>
                  <a:lnTo>
                    <a:pt x="556" y="228"/>
                  </a:lnTo>
                  <a:lnTo>
                    <a:pt x="557" y="228"/>
                  </a:lnTo>
                  <a:lnTo>
                    <a:pt x="556" y="229"/>
                  </a:lnTo>
                  <a:lnTo>
                    <a:pt x="555" y="230"/>
                  </a:lnTo>
                  <a:lnTo>
                    <a:pt x="556" y="231"/>
                  </a:lnTo>
                  <a:lnTo>
                    <a:pt x="557" y="232"/>
                  </a:lnTo>
                  <a:lnTo>
                    <a:pt x="557" y="231"/>
                  </a:lnTo>
                  <a:lnTo>
                    <a:pt x="557" y="230"/>
                  </a:lnTo>
                  <a:lnTo>
                    <a:pt x="558" y="230"/>
                  </a:lnTo>
                  <a:lnTo>
                    <a:pt x="559" y="230"/>
                  </a:lnTo>
                  <a:lnTo>
                    <a:pt x="558" y="227"/>
                  </a:lnTo>
                  <a:lnTo>
                    <a:pt x="558" y="226"/>
                  </a:lnTo>
                  <a:lnTo>
                    <a:pt x="558" y="225"/>
                  </a:lnTo>
                  <a:lnTo>
                    <a:pt x="558" y="224"/>
                  </a:lnTo>
                  <a:lnTo>
                    <a:pt x="558" y="223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6" y="222"/>
                  </a:lnTo>
                  <a:lnTo>
                    <a:pt x="555" y="222"/>
                  </a:lnTo>
                  <a:lnTo>
                    <a:pt x="554" y="223"/>
                  </a:lnTo>
                  <a:lnTo>
                    <a:pt x="554" y="223"/>
                  </a:lnTo>
                  <a:lnTo>
                    <a:pt x="554" y="222"/>
                  </a:lnTo>
                  <a:lnTo>
                    <a:pt x="555" y="221"/>
                  </a:lnTo>
                  <a:lnTo>
                    <a:pt x="556" y="221"/>
                  </a:lnTo>
                  <a:lnTo>
                    <a:pt x="557" y="220"/>
                  </a:lnTo>
                  <a:lnTo>
                    <a:pt x="557" y="219"/>
                  </a:lnTo>
                  <a:lnTo>
                    <a:pt x="558" y="218"/>
                  </a:lnTo>
                  <a:lnTo>
                    <a:pt x="557" y="218"/>
                  </a:lnTo>
                  <a:lnTo>
                    <a:pt x="556" y="215"/>
                  </a:lnTo>
                  <a:lnTo>
                    <a:pt x="555" y="215"/>
                  </a:lnTo>
                  <a:lnTo>
                    <a:pt x="554" y="215"/>
                  </a:lnTo>
                  <a:lnTo>
                    <a:pt x="553" y="214"/>
                  </a:lnTo>
                  <a:lnTo>
                    <a:pt x="554" y="214"/>
                  </a:lnTo>
                  <a:lnTo>
                    <a:pt x="554" y="213"/>
                  </a:lnTo>
                  <a:lnTo>
                    <a:pt x="555" y="212"/>
                  </a:lnTo>
                  <a:lnTo>
                    <a:pt x="556" y="212"/>
                  </a:lnTo>
                  <a:lnTo>
                    <a:pt x="557" y="211"/>
                  </a:lnTo>
                  <a:lnTo>
                    <a:pt x="558" y="212"/>
                  </a:lnTo>
                  <a:lnTo>
                    <a:pt x="559" y="214"/>
                  </a:lnTo>
                  <a:lnTo>
                    <a:pt x="560" y="215"/>
                  </a:lnTo>
                  <a:lnTo>
                    <a:pt x="560" y="215"/>
                  </a:lnTo>
                  <a:lnTo>
                    <a:pt x="561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1" y="213"/>
                  </a:lnTo>
                  <a:lnTo>
                    <a:pt x="560" y="211"/>
                  </a:lnTo>
                  <a:lnTo>
                    <a:pt x="561" y="211"/>
                  </a:lnTo>
                  <a:lnTo>
                    <a:pt x="562" y="213"/>
                  </a:lnTo>
                  <a:lnTo>
                    <a:pt x="563" y="214"/>
                  </a:lnTo>
                  <a:lnTo>
                    <a:pt x="564" y="215"/>
                  </a:lnTo>
                  <a:lnTo>
                    <a:pt x="564" y="213"/>
                  </a:lnTo>
                  <a:lnTo>
                    <a:pt x="563" y="211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4" y="212"/>
                  </a:lnTo>
                  <a:lnTo>
                    <a:pt x="565" y="213"/>
                  </a:lnTo>
                  <a:lnTo>
                    <a:pt x="565" y="212"/>
                  </a:lnTo>
                  <a:lnTo>
                    <a:pt x="565" y="210"/>
                  </a:lnTo>
                  <a:lnTo>
                    <a:pt x="565" y="209"/>
                  </a:lnTo>
                  <a:lnTo>
                    <a:pt x="566" y="210"/>
                  </a:lnTo>
                  <a:lnTo>
                    <a:pt x="566" y="211"/>
                  </a:lnTo>
                  <a:lnTo>
                    <a:pt x="567" y="212"/>
                  </a:lnTo>
                  <a:lnTo>
                    <a:pt x="567" y="214"/>
                  </a:lnTo>
                  <a:lnTo>
                    <a:pt x="568" y="214"/>
                  </a:lnTo>
                  <a:lnTo>
                    <a:pt x="568" y="213"/>
                  </a:lnTo>
                  <a:lnTo>
                    <a:pt x="568" y="213"/>
                  </a:lnTo>
                  <a:lnTo>
                    <a:pt x="568" y="212"/>
                  </a:lnTo>
                  <a:lnTo>
                    <a:pt x="567" y="211"/>
                  </a:lnTo>
                  <a:lnTo>
                    <a:pt x="567" y="210"/>
                  </a:lnTo>
                  <a:lnTo>
                    <a:pt x="568" y="210"/>
                  </a:lnTo>
                  <a:lnTo>
                    <a:pt x="570" y="208"/>
                  </a:lnTo>
                  <a:lnTo>
                    <a:pt x="571" y="208"/>
                  </a:lnTo>
                  <a:lnTo>
                    <a:pt x="572" y="208"/>
                  </a:lnTo>
                  <a:lnTo>
                    <a:pt x="572" y="207"/>
                  </a:lnTo>
                  <a:lnTo>
                    <a:pt x="573" y="207"/>
                  </a:lnTo>
                  <a:lnTo>
                    <a:pt x="574" y="207"/>
                  </a:lnTo>
                  <a:lnTo>
                    <a:pt x="574" y="208"/>
                  </a:lnTo>
                  <a:lnTo>
                    <a:pt x="575" y="209"/>
                  </a:lnTo>
                  <a:lnTo>
                    <a:pt x="576" y="209"/>
                  </a:lnTo>
                  <a:lnTo>
                    <a:pt x="576" y="205"/>
                  </a:lnTo>
                  <a:lnTo>
                    <a:pt x="575" y="205"/>
                  </a:lnTo>
                  <a:lnTo>
                    <a:pt x="575" y="204"/>
                  </a:lnTo>
                  <a:lnTo>
                    <a:pt x="573" y="204"/>
                  </a:lnTo>
                  <a:lnTo>
                    <a:pt x="573" y="203"/>
                  </a:lnTo>
                  <a:lnTo>
                    <a:pt x="574" y="203"/>
                  </a:lnTo>
                  <a:lnTo>
                    <a:pt x="574" y="202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6" y="200"/>
                  </a:lnTo>
                  <a:lnTo>
                    <a:pt x="576" y="198"/>
                  </a:lnTo>
                  <a:lnTo>
                    <a:pt x="577" y="197"/>
                  </a:lnTo>
                  <a:lnTo>
                    <a:pt x="578" y="198"/>
                  </a:lnTo>
                  <a:lnTo>
                    <a:pt x="576" y="199"/>
                  </a:lnTo>
                  <a:lnTo>
                    <a:pt x="577" y="201"/>
                  </a:lnTo>
                  <a:lnTo>
                    <a:pt x="578" y="202"/>
                  </a:lnTo>
                  <a:lnTo>
                    <a:pt x="580" y="202"/>
                  </a:lnTo>
                  <a:lnTo>
                    <a:pt x="581" y="203"/>
                  </a:lnTo>
                  <a:lnTo>
                    <a:pt x="582" y="203"/>
                  </a:lnTo>
                  <a:lnTo>
                    <a:pt x="583" y="204"/>
                  </a:lnTo>
                  <a:lnTo>
                    <a:pt x="584" y="204"/>
                  </a:lnTo>
                  <a:lnTo>
                    <a:pt x="584" y="203"/>
                  </a:lnTo>
                  <a:lnTo>
                    <a:pt x="583" y="202"/>
                  </a:lnTo>
                  <a:lnTo>
                    <a:pt x="582" y="201"/>
                  </a:lnTo>
                  <a:lnTo>
                    <a:pt x="580" y="198"/>
                  </a:lnTo>
                  <a:lnTo>
                    <a:pt x="572" y="193"/>
                  </a:lnTo>
                  <a:lnTo>
                    <a:pt x="568" y="190"/>
                  </a:lnTo>
                  <a:lnTo>
                    <a:pt x="567" y="188"/>
                  </a:lnTo>
                  <a:lnTo>
                    <a:pt x="565" y="187"/>
                  </a:lnTo>
                  <a:lnTo>
                    <a:pt x="564" y="187"/>
                  </a:lnTo>
                  <a:lnTo>
                    <a:pt x="563" y="187"/>
                  </a:lnTo>
                  <a:lnTo>
                    <a:pt x="561" y="187"/>
                  </a:lnTo>
                  <a:lnTo>
                    <a:pt x="558" y="185"/>
                  </a:lnTo>
                  <a:lnTo>
                    <a:pt x="558" y="185"/>
                  </a:lnTo>
                  <a:lnTo>
                    <a:pt x="556" y="184"/>
                  </a:lnTo>
                  <a:lnTo>
                    <a:pt x="554" y="183"/>
                  </a:lnTo>
                  <a:lnTo>
                    <a:pt x="550" y="183"/>
                  </a:lnTo>
                  <a:lnTo>
                    <a:pt x="549" y="183"/>
                  </a:lnTo>
                  <a:lnTo>
                    <a:pt x="550" y="181"/>
                  </a:lnTo>
                  <a:lnTo>
                    <a:pt x="549" y="180"/>
                  </a:lnTo>
                  <a:lnTo>
                    <a:pt x="549" y="179"/>
                  </a:lnTo>
                  <a:lnTo>
                    <a:pt x="549" y="178"/>
                  </a:lnTo>
                  <a:lnTo>
                    <a:pt x="548" y="177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6" y="175"/>
                  </a:lnTo>
                  <a:lnTo>
                    <a:pt x="548" y="171"/>
                  </a:lnTo>
                  <a:lnTo>
                    <a:pt x="550" y="169"/>
                  </a:lnTo>
                  <a:lnTo>
                    <a:pt x="553" y="168"/>
                  </a:lnTo>
                  <a:lnTo>
                    <a:pt x="555" y="169"/>
                  </a:lnTo>
                  <a:lnTo>
                    <a:pt x="556" y="170"/>
                  </a:lnTo>
                  <a:lnTo>
                    <a:pt x="557" y="171"/>
                  </a:lnTo>
                  <a:lnTo>
                    <a:pt x="558" y="174"/>
                  </a:lnTo>
                  <a:lnTo>
                    <a:pt x="558" y="175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68"/>
                  </a:lnTo>
                  <a:lnTo>
                    <a:pt x="556" y="146"/>
                  </a:lnTo>
                  <a:lnTo>
                    <a:pt x="549" y="128"/>
                  </a:lnTo>
                  <a:lnTo>
                    <a:pt x="548" y="126"/>
                  </a:lnTo>
                  <a:lnTo>
                    <a:pt x="548" y="125"/>
                  </a:lnTo>
                  <a:lnTo>
                    <a:pt x="548" y="125"/>
                  </a:lnTo>
                  <a:lnTo>
                    <a:pt x="546" y="125"/>
                  </a:lnTo>
                  <a:lnTo>
                    <a:pt x="544" y="124"/>
                  </a:lnTo>
                  <a:lnTo>
                    <a:pt x="543" y="123"/>
                  </a:lnTo>
                  <a:lnTo>
                    <a:pt x="540" y="120"/>
                  </a:lnTo>
                  <a:lnTo>
                    <a:pt x="532" y="105"/>
                  </a:lnTo>
                  <a:lnTo>
                    <a:pt x="529" y="102"/>
                  </a:lnTo>
                  <a:lnTo>
                    <a:pt x="527" y="101"/>
                  </a:lnTo>
                  <a:lnTo>
                    <a:pt x="509" y="101"/>
                  </a:lnTo>
                  <a:lnTo>
                    <a:pt x="499" y="97"/>
                  </a:lnTo>
                  <a:lnTo>
                    <a:pt x="497" y="96"/>
                  </a:lnTo>
                  <a:lnTo>
                    <a:pt x="496" y="97"/>
                  </a:lnTo>
                  <a:lnTo>
                    <a:pt x="496" y="98"/>
                  </a:lnTo>
                  <a:lnTo>
                    <a:pt x="496" y="102"/>
                  </a:lnTo>
                  <a:lnTo>
                    <a:pt x="496" y="106"/>
                  </a:lnTo>
                  <a:lnTo>
                    <a:pt x="495" y="106"/>
                  </a:lnTo>
                  <a:lnTo>
                    <a:pt x="487" y="101"/>
                  </a:lnTo>
                  <a:lnTo>
                    <a:pt x="485" y="99"/>
                  </a:lnTo>
                  <a:lnTo>
                    <a:pt x="484" y="98"/>
                  </a:lnTo>
                  <a:lnTo>
                    <a:pt x="484" y="98"/>
                  </a:lnTo>
                  <a:lnTo>
                    <a:pt x="484" y="97"/>
                  </a:lnTo>
                  <a:lnTo>
                    <a:pt x="485" y="96"/>
                  </a:lnTo>
                  <a:lnTo>
                    <a:pt x="486" y="96"/>
                  </a:lnTo>
                  <a:lnTo>
                    <a:pt x="486" y="95"/>
                  </a:lnTo>
                  <a:lnTo>
                    <a:pt x="486" y="94"/>
                  </a:lnTo>
                  <a:lnTo>
                    <a:pt x="484" y="91"/>
                  </a:lnTo>
                  <a:lnTo>
                    <a:pt x="480" y="87"/>
                  </a:lnTo>
                  <a:lnTo>
                    <a:pt x="480" y="86"/>
                  </a:lnTo>
                  <a:lnTo>
                    <a:pt x="481" y="86"/>
                  </a:lnTo>
                  <a:lnTo>
                    <a:pt x="485" y="83"/>
                  </a:lnTo>
                  <a:lnTo>
                    <a:pt x="487" y="82"/>
                  </a:lnTo>
                  <a:lnTo>
                    <a:pt x="488" y="80"/>
                  </a:lnTo>
                  <a:lnTo>
                    <a:pt x="487" y="79"/>
                  </a:lnTo>
                  <a:lnTo>
                    <a:pt x="484" y="79"/>
                  </a:lnTo>
                  <a:lnTo>
                    <a:pt x="483" y="78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4" y="75"/>
                  </a:lnTo>
                  <a:lnTo>
                    <a:pt x="483" y="74"/>
                  </a:lnTo>
                  <a:lnTo>
                    <a:pt x="483" y="73"/>
                  </a:lnTo>
                  <a:lnTo>
                    <a:pt x="482" y="72"/>
                  </a:lnTo>
                  <a:lnTo>
                    <a:pt x="482" y="71"/>
                  </a:lnTo>
                  <a:lnTo>
                    <a:pt x="483" y="70"/>
                  </a:lnTo>
                  <a:lnTo>
                    <a:pt x="484" y="69"/>
                  </a:lnTo>
                  <a:lnTo>
                    <a:pt x="484" y="68"/>
                  </a:lnTo>
                  <a:lnTo>
                    <a:pt x="483" y="67"/>
                  </a:lnTo>
                  <a:lnTo>
                    <a:pt x="482" y="66"/>
                  </a:lnTo>
                  <a:lnTo>
                    <a:pt x="478" y="65"/>
                  </a:lnTo>
                  <a:lnTo>
                    <a:pt x="466" y="61"/>
                  </a:lnTo>
                  <a:lnTo>
                    <a:pt x="454" y="56"/>
                  </a:lnTo>
                  <a:lnTo>
                    <a:pt x="461" y="39"/>
                  </a:lnTo>
                  <a:lnTo>
                    <a:pt x="467" y="22"/>
                  </a:lnTo>
                  <a:lnTo>
                    <a:pt x="468" y="20"/>
                  </a:lnTo>
                  <a:lnTo>
                    <a:pt x="469" y="19"/>
                  </a:lnTo>
                  <a:lnTo>
                    <a:pt x="473" y="17"/>
                  </a:lnTo>
                  <a:lnTo>
                    <a:pt x="474" y="16"/>
                  </a:lnTo>
                  <a:lnTo>
                    <a:pt x="475" y="16"/>
                  </a:lnTo>
                  <a:lnTo>
                    <a:pt x="478" y="12"/>
                  </a:lnTo>
                  <a:lnTo>
                    <a:pt x="479" y="9"/>
                  </a:lnTo>
                  <a:lnTo>
                    <a:pt x="480" y="6"/>
                  </a:lnTo>
                  <a:lnTo>
                    <a:pt x="479" y="2"/>
                  </a:lnTo>
                  <a:lnTo>
                    <a:pt x="479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4"/>
                  </a:lnTo>
                  <a:close/>
                  <a:moveTo>
                    <a:pt x="68" y="230"/>
                  </a:moveTo>
                  <a:lnTo>
                    <a:pt x="68" y="230"/>
                  </a:lnTo>
                  <a:lnTo>
                    <a:pt x="68" y="231"/>
                  </a:lnTo>
                  <a:lnTo>
                    <a:pt x="67" y="232"/>
                  </a:lnTo>
                  <a:lnTo>
                    <a:pt x="66" y="232"/>
                  </a:lnTo>
                  <a:lnTo>
                    <a:pt x="65" y="231"/>
                  </a:lnTo>
                  <a:lnTo>
                    <a:pt x="66" y="230"/>
                  </a:lnTo>
                  <a:lnTo>
                    <a:pt x="68" y="227"/>
                  </a:lnTo>
                  <a:lnTo>
                    <a:pt x="69" y="226"/>
                  </a:lnTo>
                  <a:lnTo>
                    <a:pt x="69" y="225"/>
                  </a:lnTo>
                  <a:lnTo>
                    <a:pt x="69" y="228"/>
                  </a:lnTo>
                  <a:lnTo>
                    <a:pt x="68" y="23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3" name="Freeform 109">
              <a:extLst>
                <a:ext uri="{FF2B5EF4-FFF2-40B4-BE49-F238E27FC236}">
                  <a16:creationId xmlns:a16="http://schemas.microsoft.com/office/drawing/2014/main" id="{55D8496A-16A0-78C1-2986-113AAAF6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1058863"/>
              <a:ext cx="61912" cy="17462"/>
            </a:xfrm>
            <a:custGeom>
              <a:avLst/>
              <a:gdLst>
                <a:gd name="T0" fmla="*/ 3 w 39"/>
                <a:gd name="T1" fmla="*/ 3 h 11"/>
                <a:gd name="T2" fmla="*/ 4 w 39"/>
                <a:gd name="T3" fmla="*/ 8 h 11"/>
                <a:gd name="T4" fmla="*/ 5 w 39"/>
                <a:gd name="T5" fmla="*/ 10 h 11"/>
                <a:gd name="T6" fmla="*/ 7 w 39"/>
                <a:gd name="T7" fmla="*/ 11 h 11"/>
                <a:gd name="T8" fmla="*/ 9 w 39"/>
                <a:gd name="T9" fmla="*/ 11 h 11"/>
                <a:gd name="T10" fmla="*/ 11 w 39"/>
                <a:gd name="T11" fmla="*/ 11 h 11"/>
                <a:gd name="T12" fmla="*/ 13 w 39"/>
                <a:gd name="T13" fmla="*/ 10 h 11"/>
                <a:gd name="T14" fmla="*/ 13 w 39"/>
                <a:gd name="T15" fmla="*/ 9 h 11"/>
                <a:gd name="T16" fmla="*/ 13 w 39"/>
                <a:gd name="T17" fmla="*/ 9 h 11"/>
                <a:gd name="T18" fmla="*/ 13 w 39"/>
                <a:gd name="T19" fmla="*/ 8 h 11"/>
                <a:gd name="T20" fmla="*/ 14 w 39"/>
                <a:gd name="T21" fmla="*/ 8 h 11"/>
                <a:gd name="T22" fmla="*/ 23 w 39"/>
                <a:gd name="T23" fmla="*/ 5 h 11"/>
                <a:gd name="T24" fmla="*/ 28 w 39"/>
                <a:gd name="T25" fmla="*/ 5 h 11"/>
                <a:gd name="T26" fmla="*/ 29 w 39"/>
                <a:gd name="T27" fmla="*/ 5 h 11"/>
                <a:gd name="T28" fmla="*/ 30 w 39"/>
                <a:gd name="T29" fmla="*/ 5 h 11"/>
                <a:gd name="T30" fmla="*/ 34 w 39"/>
                <a:gd name="T31" fmla="*/ 5 h 11"/>
                <a:gd name="T32" fmla="*/ 35 w 39"/>
                <a:gd name="T33" fmla="*/ 4 h 11"/>
                <a:gd name="T34" fmla="*/ 36 w 39"/>
                <a:gd name="T35" fmla="*/ 3 h 11"/>
                <a:gd name="T36" fmla="*/ 38 w 39"/>
                <a:gd name="T37" fmla="*/ 1 h 11"/>
                <a:gd name="T38" fmla="*/ 39 w 39"/>
                <a:gd name="T39" fmla="*/ 0 h 11"/>
                <a:gd name="T40" fmla="*/ 0 w 39"/>
                <a:gd name="T41" fmla="*/ 0 h 11"/>
                <a:gd name="T42" fmla="*/ 3 w 39"/>
                <a:gd name="T43" fmla="*/ 2 h 11"/>
                <a:gd name="T44" fmla="*/ 3 w 39"/>
                <a:gd name="T4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11">
                  <a:moveTo>
                    <a:pt x="3" y="3"/>
                  </a:moveTo>
                  <a:lnTo>
                    <a:pt x="4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23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4" name="Freeform 113">
              <a:extLst>
                <a:ext uri="{FF2B5EF4-FFF2-40B4-BE49-F238E27FC236}">
                  <a16:creationId xmlns:a16="http://schemas.microsoft.com/office/drawing/2014/main" id="{6A2A401E-B01A-6A8D-B0CC-203359CC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33464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2 h 3"/>
                <a:gd name="T8" fmla="*/ 1 w 3"/>
                <a:gd name="T9" fmla="*/ 3 h 3"/>
                <a:gd name="T10" fmla="*/ 2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5" name="Rectangle 114">
              <a:extLst>
                <a:ext uri="{FF2B5EF4-FFF2-40B4-BE49-F238E27FC236}">
                  <a16:creationId xmlns:a16="http://schemas.microsoft.com/office/drawing/2014/main" id="{B7B3FF41-B31F-3A8E-5DF3-56C5E3DEA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3348038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6" name="Freeform 115">
              <a:extLst>
                <a:ext uri="{FF2B5EF4-FFF2-40B4-BE49-F238E27FC236}">
                  <a16:creationId xmlns:a16="http://schemas.microsoft.com/office/drawing/2014/main" id="{C6D7D65F-E26F-1E53-1DE9-C22AFCF9E0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3222625"/>
              <a:ext cx="350837" cy="276225"/>
            </a:xfrm>
            <a:custGeom>
              <a:avLst/>
              <a:gdLst>
                <a:gd name="T0" fmla="*/ 12 w 221"/>
                <a:gd name="T1" fmla="*/ 114 h 174"/>
                <a:gd name="T2" fmla="*/ 30 w 221"/>
                <a:gd name="T3" fmla="*/ 139 h 174"/>
                <a:gd name="T4" fmla="*/ 47 w 221"/>
                <a:gd name="T5" fmla="*/ 159 h 174"/>
                <a:gd name="T6" fmla="*/ 100 w 221"/>
                <a:gd name="T7" fmla="*/ 165 h 174"/>
                <a:gd name="T8" fmla="*/ 150 w 221"/>
                <a:gd name="T9" fmla="*/ 172 h 174"/>
                <a:gd name="T10" fmla="*/ 169 w 221"/>
                <a:gd name="T11" fmla="*/ 149 h 174"/>
                <a:gd name="T12" fmla="*/ 180 w 221"/>
                <a:gd name="T13" fmla="*/ 121 h 174"/>
                <a:gd name="T14" fmla="*/ 179 w 221"/>
                <a:gd name="T15" fmla="*/ 109 h 174"/>
                <a:gd name="T16" fmla="*/ 189 w 221"/>
                <a:gd name="T17" fmla="*/ 104 h 174"/>
                <a:gd name="T18" fmla="*/ 200 w 221"/>
                <a:gd name="T19" fmla="*/ 102 h 174"/>
                <a:gd name="T20" fmla="*/ 196 w 221"/>
                <a:gd name="T21" fmla="*/ 94 h 174"/>
                <a:gd name="T22" fmla="*/ 194 w 221"/>
                <a:gd name="T23" fmla="*/ 84 h 174"/>
                <a:gd name="T24" fmla="*/ 194 w 221"/>
                <a:gd name="T25" fmla="*/ 73 h 174"/>
                <a:gd name="T26" fmla="*/ 194 w 221"/>
                <a:gd name="T27" fmla="*/ 62 h 174"/>
                <a:gd name="T28" fmla="*/ 204 w 221"/>
                <a:gd name="T29" fmla="*/ 57 h 174"/>
                <a:gd name="T30" fmla="*/ 202 w 221"/>
                <a:gd name="T31" fmla="*/ 62 h 174"/>
                <a:gd name="T32" fmla="*/ 210 w 221"/>
                <a:gd name="T33" fmla="*/ 67 h 174"/>
                <a:gd name="T34" fmla="*/ 218 w 221"/>
                <a:gd name="T35" fmla="*/ 60 h 174"/>
                <a:gd name="T36" fmla="*/ 220 w 221"/>
                <a:gd name="T37" fmla="*/ 50 h 174"/>
                <a:gd name="T38" fmla="*/ 220 w 221"/>
                <a:gd name="T39" fmla="*/ 36 h 174"/>
                <a:gd name="T40" fmla="*/ 219 w 221"/>
                <a:gd name="T41" fmla="*/ 24 h 174"/>
                <a:gd name="T42" fmla="*/ 211 w 221"/>
                <a:gd name="T43" fmla="*/ 21 h 174"/>
                <a:gd name="T44" fmla="*/ 211 w 221"/>
                <a:gd name="T45" fmla="*/ 13 h 174"/>
                <a:gd name="T46" fmla="*/ 212 w 221"/>
                <a:gd name="T47" fmla="*/ 2 h 174"/>
                <a:gd name="T48" fmla="*/ 204 w 221"/>
                <a:gd name="T49" fmla="*/ 9 h 174"/>
                <a:gd name="T50" fmla="*/ 202 w 221"/>
                <a:gd name="T51" fmla="*/ 13 h 174"/>
                <a:gd name="T52" fmla="*/ 195 w 221"/>
                <a:gd name="T53" fmla="*/ 20 h 174"/>
                <a:gd name="T54" fmla="*/ 188 w 221"/>
                <a:gd name="T55" fmla="*/ 27 h 174"/>
                <a:gd name="T56" fmla="*/ 182 w 221"/>
                <a:gd name="T57" fmla="*/ 27 h 174"/>
                <a:gd name="T58" fmla="*/ 179 w 221"/>
                <a:gd name="T59" fmla="*/ 34 h 174"/>
                <a:gd name="T60" fmla="*/ 174 w 221"/>
                <a:gd name="T61" fmla="*/ 38 h 174"/>
                <a:gd name="T62" fmla="*/ 172 w 221"/>
                <a:gd name="T63" fmla="*/ 45 h 174"/>
                <a:gd name="T64" fmla="*/ 170 w 221"/>
                <a:gd name="T65" fmla="*/ 44 h 174"/>
                <a:gd name="T66" fmla="*/ 157 w 221"/>
                <a:gd name="T67" fmla="*/ 57 h 174"/>
                <a:gd name="T68" fmla="*/ 147 w 221"/>
                <a:gd name="T69" fmla="*/ 65 h 174"/>
                <a:gd name="T70" fmla="*/ 142 w 221"/>
                <a:gd name="T71" fmla="*/ 70 h 174"/>
                <a:gd name="T72" fmla="*/ 140 w 221"/>
                <a:gd name="T73" fmla="*/ 74 h 174"/>
                <a:gd name="T74" fmla="*/ 138 w 221"/>
                <a:gd name="T75" fmla="*/ 79 h 174"/>
                <a:gd name="T76" fmla="*/ 131 w 221"/>
                <a:gd name="T77" fmla="*/ 79 h 174"/>
                <a:gd name="T78" fmla="*/ 138 w 221"/>
                <a:gd name="T79" fmla="*/ 81 h 174"/>
                <a:gd name="T80" fmla="*/ 135 w 221"/>
                <a:gd name="T81" fmla="*/ 83 h 174"/>
                <a:gd name="T82" fmla="*/ 127 w 221"/>
                <a:gd name="T83" fmla="*/ 92 h 174"/>
                <a:gd name="T84" fmla="*/ 116 w 221"/>
                <a:gd name="T85" fmla="*/ 98 h 174"/>
                <a:gd name="T86" fmla="*/ 100 w 221"/>
                <a:gd name="T87" fmla="*/ 101 h 174"/>
                <a:gd name="T88" fmla="*/ 92 w 221"/>
                <a:gd name="T89" fmla="*/ 101 h 174"/>
                <a:gd name="T90" fmla="*/ 87 w 221"/>
                <a:gd name="T91" fmla="*/ 99 h 174"/>
                <a:gd name="T92" fmla="*/ 75 w 221"/>
                <a:gd name="T93" fmla="*/ 97 h 174"/>
                <a:gd name="T94" fmla="*/ 69 w 221"/>
                <a:gd name="T95" fmla="*/ 99 h 174"/>
                <a:gd name="T96" fmla="*/ 59 w 221"/>
                <a:gd name="T97" fmla="*/ 98 h 174"/>
                <a:gd name="T98" fmla="*/ 50 w 221"/>
                <a:gd name="T99" fmla="*/ 95 h 174"/>
                <a:gd name="T100" fmla="*/ 44 w 221"/>
                <a:gd name="T101" fmla="*/ 99 h 174"/>
                <a:gd name="T102" fmla="*/ 39 w 221"/>
                <a:gd name="T103" fmla="*/ 103 h 174"/>
                <a:gd name="T104" fmla="*/ 31 w 221"/>
                <a:gd name="T105" fmla="*/ 107 h 174"/>
                <a:gd name="T106" fmla="*/ 23 w 221"/>
                <a:gd name="T107" fmla="*/ 107 h 174"/>
                <a:gd name="T108" fmla="*/ 17 w 221"/>
                <a:gd name="T109" fmla="*/ 106 h 174"/>
                <a:gd name="T110" fmla="*/ 10 w 221"/>
                <a:gd name="T111" fmla="*/ 100 h 174"/>
                <a:gd name="T112" fmla="*/ 8 w 221"/>
                <a:gd name="T113" fmla="*/ 93 h 174"/>
                <a:gd name="T114" fmla="*/ 3 w 221"/>
                <a:gd name="T115" fmla="*/ 92 h 174"/>
                <a:gd name="T116" fmla="*/ 0 w 221"/>
                <a:gd name="T117" fmla="*/ 92 h 174"/>
                <a:gd name="T118" fmla="*/ 215 w 221"/>
                <a:gd name="T119" fmla="*/ 39 h 174"/>
                <a:gd name="T120" fmla="*/ 217 w 221"/>
                <a:gd name="T121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" h="174">
                  <a:moveTo>
                    <a:pt x="0" y="95"/>
                  </a:moveTo>
                  <a:lnTo>
                    <a:pt x="0" y="99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4" y="105"/>
                  </a:lnTo>
                  <a:lnTo>
                    <a:pt x="7" y="108"/>
                  </a:lnTo>
                  <a:lnTo>
                    <a:pt x="10" y="111"/>
                  </a:lnTo>
                  <a:lnTo>
                    <a:pt x="12" y="114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0" y="123"/>
                  </a:lnTo>
                  <a:lnTo>
                    <a:pt x="21" y="127"/>
                  </a:lnTo>
                  <a:lnTo>
                    <a:pt x="23" y="129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30" y="139"/>
                  </a:lnTo>
                  <a:lnTo>
                    <a:pt x="33" y="141"/>
                  </a:lnTo>
                  <a:lnTo>
                    <a:pt x="36" y="145"/>
                  </a:lnTo>
                  <a:lnTo>
                    <a:pt x="39" y="148"/>
                  </a:lnTo>
                  <a:lnTo>
                    <a:pt x="40" y="151"/>
                  </a:lnTo>
                  <a:lnTo>
                    <a:pt x="42" y="154"/>
                  </a:lnTo>
                  <a:lnTo>
                    <a:pt x="45" y="158"/>
                  </a:lnTo>
                  <a:lnTo>
                    <a:pt x="46" y="159"/>
                  </a:lnTo>
                  <a:lnTo>
                    <a:pt x="47" y="159"/>
                  </a:lnTo>
                  <a:lnTo>
                    <a:pt x="55" y="159"/>
                  </a:lnTo>
                  <a:lnTo>
                    <a:pt x="61" y="160"/>
                  </a:lnTo>
                  <a:lnTo>
                    <a:pt x="67" y="161"/>
                  </a:lnTo>
                  <a:lnTo>
                    <a:pt x="74" y="162"/>
                  </a:lnTo>
                  <a:lnTo>
                    <a:pt x="80" y="162"/>
                  </a:lnTo>
                  <a:lnTo>
                    <a:pt x="86" y="163"/>
                  </a:lnTo>
                  <a:lnTo>
                    <a:pt x="93" y="164"/>
                  </a:lnTo>
                  <a:lnTo>
                    <a:pt x="100" y="165"/>
                  </a:lnTo>
                  <a:lnTo>
                    <a:pt x="106" y="166"/>
                  </a:lnTo>
                  <a:lnTo>
                    <a:pt x="112" y="167"/>
                  </a:lnTo>
                  <a:lnTo>
                    <a:pt x="119" y="168"/>
                  </a:lnTo>
                  <a:lnTo>
                    <a:pt x="125" y="169"/>
                  </a:lnTo>
                  <a:lnTo>
                    <a:pt x="131" y="169"/>
                  </a:lnTo>
                  <a:lnTo>
                    <a:pt x="138" y="170"/>
                  </a:lnTo>
                  <a:lnTo>
                    <a:pt x="144" y="171"/>
                  </a:lnTo>
                  <a:lnTo>
                    <a:pt x="150" y="172"/>
                  </a:lnTo>
                  <a:lnTo>
                    <a:pt x="157" y="173"/>
                  </a:lnTo>
                  <a:lnTo>
                    <a:pt x="163" y="174"/>
                  </a:lnTo>
                  <a:lnTo>
                    <a:pt x="164" y="174"/>
                  </a:lnTo>
                  <a:lnTo>
                    <a:pt x="167" y="169"/>
                  </a:lnTo>
                  <a:lnTo>
                    <a:pt x="168" y="162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9" y="149"/>
                  </a:lnTo>
                  <a:lnTo>
                    <a:pt x="172" y="141"/>
                  </a:lnTo>
                  <a:lnTo>
                    <a:pt x="174" y="138"/>
                  </a:lnTo>
                  <a:lnTo>
                    <a:pt x="175" y="134"/>
                  </a:lnTo>
                  <a:lnTo>
                    <a:pt x="175" y="132"/>
                  </a:lnTo>
                  <a:lnTo>
                    <a:pt x="176" y="130"/>
                  </a:lnTo>
                  <a:lnTo>
                    <a:pt x="178" y="129"/>
                  </a:lnTo>
                  <a:lnTo>
                    <a:pt x="179" y="128"/>
                  </a:lnTo>
                  <a:lnTo>
                    <a:pt x="180" y="121"/>
                  </a:lnTo>
                  <a:lnTo>
                    <a:pt x="180" y="120"/>
                  </a:lnTo>
                  <a:lnTo>
                    <a:pt x="183" y="117"/>
                  </a:lnTo>
                  <a:lnTo>
                    <a:pt x="183" y="116"/>
                  </a:lnTo>
                  <a:lnTo>
                    <a:pt x="183" y="113"/>
                  </a:lnTo>
                  <a:lnTo>
                    <a:pt x="182" y="111"/>
                  </a:lnTo>
                  <a:lnTo>
                    <a:pt x="182" y="110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79" y="107"/>
                  </a:lnTo>
                  <a:lnTo>
                    <a:pt x="181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6" y="105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4"/>
                  </a:lnTo>
                  <a:lnTo>
                    <a:pt x="192" y="104"/>
                  </a:lnTo>
                  <a:lnTo>
                    <a:pt x="193" y="104"/>
                  </a:lnTo>
                  <a:lnTo>
                    <a:pt x="194" y="104"/>
                  </a:lnTo>
                  <a:lnTo>
                    <a:pt x="194" y="105"/>
                  </a:lnTo>
                  <a:lnTo>
                    <a:pt x="195" y="105"/>
                  </a:lnTo>
                  <a:lnTo>
                    <a:pt x="200" y="102"/>
                  </a:lnTo>
                  <a:lnTo>
                    <a:pt x="203" y="101"/>
                  </a:lnTo>
                  <a:lnTo>
                    <a:pt x="204" y="100"/>
                  </a:lnTo>
                  <a:lnTo>
                    <a:pt x="202" y="98"/>
                  </a:lnTo>
                  <a:lnTo>
                    <a:pt x="201" y="96"/>
                  </a:lnTo>
                  <a:lnTo>
                    <a:pt x="201" y="93"/>
                  </a:lnTo>
                  <a:lnTo>
                    <a:pt x="199" y="93"/>
                  </a:lnTo>
                  <a:lnTo>
                    <a:pt x="197" y="94"/>
                  </a:lnTo>
                  <a:lnTo>
                    <a:pt x="196" y="94"/>
                  </a:lnTo>
                  <a:lnTo>
                    <a:pt x="194" y="93"/>
                  </a:lnTo>
                  <a:lnTo>
                    <a:pt x="193" y="93"/>
                  </a:lnTo>
                  <a:lnTo>
                    <a:pt x="193" y="92"/>
                  </a:lnTo>
                  <a:lnTo>
                    <a:pt x="194" y="92"/>
                  </a:lnTo>
                  <a:lnTo>
                    <a:pt x="195" y="89"/>
                  </a:lnTo>
                  <a:lnTo>
                    <a:pt x="195" y="86"/>
                  </a:lnTo>
                  <a:lnTo>
                    <a:pt x="195" y="85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94" y="83"/>
                  </a:lnTo>
                  <a:lnTo>
                    <a:pt x="194" y="80"/>
                  </a:lnTo>
                  <a:lnTo>
                    <a:pt x="194" y="78"/>
                  </a:lnTo>
                  <a:lnTo>
                    <a:pt x="193" y="77"/>
                  </a:lnTo>
                  <a:lnTo>
                    <a:pt x="194" y="76"/>
                  </a:lnTo>
                  <a:lnTo>
                    <a:pt x="194" y="75"/>
                  </a:lnTo>
                  <a:lnTo>
                    <a:pt x="194" y="73"/>
                  </a:lnTo>
                  <a:lnTo>
                    <a:pt x="196" y="72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4" y="70"/>
                  </a:lnTo>
                  <a:lnTo>
                    <a:pt x="194" y="69"/>
                  </a:lnTo>
                  <a:lnTo>
                    <a:pt x="194" y="67"/>
                  </a:lnTo>
                  <a:lnTo>
                    <a:pt x="194" y="66"/>
                  </a:lnTo>
                  <a:lnTo>
                    <a:pt x="194" y="62"/>
                  </a:lnTo>
                  <a:lnTo>
                    <a:pt x="195" y="60"/>
                  </a:lnTo>
                  <a:lnTo>
                    <a:pt x="196" y="59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4" y="57"/>
                  </a:lnTo>
                  <a:lnTo>
                    <a:pt x="205" y="59"/>
                  </a:lnTo>
                  <a:lnTo>
                    <a:pt x="205" y="60"/>
                  </a:lnTo>
                  <a:lnTo>
                    <a:pt x="206" y="61"/>
                  </a:lnTo>
                  <a:lnTo>
                    <a:pt x="204" y="60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2" y="61"/>
                  </a:lnTo>
                  <a:lnTo>
                    <a:pt x="202" y="62"/>
                  </a:lnTo>
                  <a:lnTo>
                    <a:pt x="204" y="64"/>
                  </a:lnTo>
                  <a:lnTo>
                    <a:pt x="206" y="68"/>
                  </a:lnTo>
                  <a:lnTo>
                    <a:pt x="207" y="69"/>
                  </a:lnTo>
                  <a:lnTo>
                    <a:pt x="208" y="69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10" y="68"/>
                  </a:lnTo>
                  <a:lnTo>
                    <a:pt x="210" y="67"/>
                  </a:lnTo>
                  <a:lnTo>
                    <a:pt x="211" y="66"/>
                  </a:lnTo>
                  <a:lnTo>
                    <a:pt x="212" y="64"/>
                  </a:lnTo>
                  <a:lnTo>
                    <a:pt x="213" y="63"/>
                  </a:lnTo>
                  <a:lnTo>
                    <a:pt x="215" y="63"/>
                  </a:lnTo>
                  <a:lnTo>
                    <a:pt x="216" y="62"/>
                  </a:lnTo>
                  <a:lnTo>
                    <a:pt x="217" y="61"/>
                  </a:lnTo>
                  <a:lnTo>
                    <a:pt x="217" y="60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9" y="57"/>
                  </a:lnTo>
                  <a:lnTo>
                    <a:pt x="219" y="56"/>
                  </a:lnTo>
                  <a:lnTo>
                    <a:pt x="221" y="56"/>
                  </a:lnTo>
                  <a:lnTo>
                    <a:pt x="220" y="51"/>
                  </a:lnTo>
                  <a:lnTo>
                    <a:pt x="220" y="50"/>
                  </a:lnTo>
                  <a:lnTo>
                    <a:pt x="220" y="44"/>
                  </a:lnTo>
                  <a:lnTo>
                    <a:pt x="221" y="42"/>
                  </a:lnTo>
                  <a:lnTo>
                    <a:pt x="221" y="40"/>
                  </a:lnTo>
                  <a:lnTo>
                    <a:pt x="221" y="40"/>
                  </a:lnTo>
                  <a:lnTo>
                    <a:pt x="221" y="39"/>
                  </a:lnTo>
                  <a:lnTo>
                    <a:pt x="221" y="38"/>
                  </a:lnTo>
                  <a:lnTo>
                    <a:pt x="221" y="37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20" y="34"/>
                  </a:lnTo>
                  <a:lnTo>
                    <a:pt x="220" y="33"/>
                  </a:lnTo>
                  <a:lnTo>
                    <a:pt x="220" y="32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18" y="23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5" y="24"/>
                  </a:lnTo>
                  <a:lnTo>
                    <a:pt x="214" y="23"/>
                  </a:lnTo>
                  <a:lnTo>
                    <a:pt x="213" y="22"/>
                  </a:lnTo>
                  <a:lnTo>
                    <a:pt x="213" y="21"/>
                  </a:lnTo>
                  <a:lnTo>
                    <a:pt x="211" y="21"/>
                  </a:lnTo>
                  <a:lnTo>
                    <a:pt x="211" y="20"/>
                  </a:lnTo>
                  <a:lnTo>
                    <a:pt x="210" y="19"/>
                  </a:lnTo>
                  <a:lnTo>
                    <a:pt x="211" y="18"/>
                  </a:lnTo>
                  <a:lnTo>
                    <a:pt x="211" y="17"/>
                  </a:lnTo>
                  <a:lnTo>
                    <a:pt x="212" y="17"/>
                  </a:lnTo>
                  <a:lnTo>
                    <a:pt x="212" y="16"/>
                  </a:lnTo>
                  <a:lnTo>
                    <a:pt x="212" y="15"/>
                  </a:lnTo>
                  <a:lnTo>
                    <a:pt x="211" y="13"/>
                  </a:lnTo>
                  <a:lnTo>
                    <a:pt x="210" y="12"/>
                  </a:lnTo>
                  <a:lnTo>
                    <a:pt x="211" y="12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2" y="5"/>
                  </a:lnTo>
                  <a:lnTo>
                    <a:pt x="213" y="4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8" y="0"/>
                  </a:lnTo>
                  <a:lnTo>
                    <a:pt x="208" y="1"/>
                  </a:lnTo>
                  <a:lnTo>
                    <a:pt x="207" y="5"/>
                  </a:lnTo>
                  <a:lnTo>
                    <a:pt x="206" y="6"/>
                  </a:lnTo>
                  <a:lnTo>
                    <a:pt x="204" y="9"/>
                  </a:lnTo>
                  <a:lnTo>
                    <a:pt x="205" y="8"/>
                  </a:lnTo>
                  <a:lnTo>
                    <a:pt x="206" y="8"/>
                  </a:lnTo>
                  <a:lnTo>
                    <a:pt x="206" y="9"/>
                  </a:lnTo>
                  <a:lnTo>
                    <a:pt x="205" y="10"/>
                  </a:lnTo>
                  <a:lnTo>
                    <a:pt x="203" y="11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1" y="16"/>
                  </a:lnTo>
                  <a:lnTo>
                    <a:pt x="201" y="15"/>
                  </a:lnTo>
                  <a:lnTo>
                    <a:pt x="201" y="14"/>
                  </a:lnTo>
                  <a:lnTo>
                    <a:pt x="199" y="17"/>
                  </a:lnTo>
                  <a:lnTo>
                    <a:pt x="197" y="19"/>
                  </a:lnTo>
                  <a:lnTo>
                    <a:pt x="195" y="19"/>
                  </a:lnTo>
                  <a:lnTo>
                    <a:pt x="195" y="20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2" y="22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5"/>
                  </a:lnTo>
                  <a:lnTo>
                    <a:pt x="188" y="27"/>
                  </a:lnTo>
                  <a:lnTo>
                    <a:pt x="187" y="27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2" y="27"/>
                  </a:lnTo>
                  <a:lnTo>
                    <a:pt x="182" y="28"/>
                  </a:lnTo>
                  <a:lnTo>
                    <a:pt x="182" y="29"/>
                  </a:lnTo>
                  <a:lnTo>
                    <a:pt x="181" y="30"/>
                  </a:lnTo>
                  <a:lnTo>
                    <a:pt x="180" y="30"/>
                  </a:lnTo>
                  <a:lnTo>
                    <a:pt x="181" y="30"/>
                  </a:lnTo>
                  <a:lnTo>
                    <a:pt x="180" y="31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77" y="36"/>
                  </a:lnTo>
                  <a:lnTo>
                    <a:pt x="176" y="37"/>
                  </a:lnTo>
                  <a:lnTo>
                    <a:pt x="175" y="36"/>
                  </a:lnTo>
                  <a:lnTo>
                    <a:pt x="175" y="37"/>
                  </a:lnTo>
                  <a:lnTo>
                    <a:pt x="174" y="37"/>
                  </a:lnTo>
                  <a:lnTo>
                    <a:pt x="174" y="38"/>
                  </a:lnTo>
                  <a:lnTo>
                    <a:pt x="173" y="39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3" y="42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2" y="41"/>
                  </a:lnTo>
                  <a:lnTo>
                    <a:pt x="171" y="41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0" y="44"/>
                  </a:lnTo>
                  <a:lnTo>
                    <a:pt x="166" y="50"/>
                  </a:lnTo>
                  <a:lnTo>
                    <a:pt x="162" y="53"/>
                  </a:lnTo>
                  <a:lnTo>
                    <a:pt x="160" y="54"/>
                  </a:lnTo>
                  <a:lnTo>
                    <a:pt x="160" y="55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8" y="56"/>
                  </a:lnTo>
                  <a:lnTo>
                    <a:pt x="157" y="57"/>
                  </a:lnTo>
                  <a:lnTo>
                    <a:pt x="156" y="57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48" y="63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7" y="66"/>
                  </a:lnTo>
                  <a:lnTo>
                    <a:pt x="147" y="65"/>
                  </a:lnTo>
                  <a:lnTo>
                    <a:pt x="145" y="65"/>
                  </a:lnTo>
                  <a:lnTo>
                    <a:pt x="145" y="66"/>
                  </a:lnTo>
                  <a:lnTo>
                    <a:pt x="144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3" y="71"/>
                  </a:lnTo>
                  <a:lnTo>
                    <a:pt x="142" y="71"/>
                  </a:lnTo>
                  <a:lnTo>
                    <a:pt x="142" y="72"/>
                  </a:lnTo>
                  <a:lnTo>
                    <a:pt x="142" y="73"/>
                  </a:lnTo>
                  <a:lnTo>
                    <a:pt x="141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5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6" y="79"/>
                  </a:lnTo>
                  <a:lnTo>
                    <a:pt x="135" y="78"/>
                  </a:lnTo>
                  <a:lnTo>
                    <a:pt x="134" y="76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1" y="78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5" y="80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8" y="82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5" y="82"/>
                  </a:lnTo>
                  <a:lnTo>
                    <a:pt x="134" y="82"/>
                  </a:lnTo>
                  <a:lnTo>
                    <a:pt x="134" y="83"/>
                  </a:lnTo>
                  <a:lnTo>
                    <a:pt x="135" y="83"/>
                  </a:lnTo>
                  <a:lnTo>
                    <a:pt x="134" y="84"/>
                  </a:lnTo>
                  <a:lnTo>
                    <a:pt x="134" y="86"/>
                  </a:lnTo>
                  <a:lnTo>
                    <a:pt x="132" y="89"/>
                  </a:lnTo>
                  <a:lnTo>
                    <a:pt x="131" y="90"/>
                  </a:lnTo>
                  <a:lnTo>
                    <a:pt x="130" y="92"/>
                  </a:lnTo>
                  <a:lnTo>
                    <a:pt x="129" y="92"/>
                  </a:lnTo>
                  <a:lnTo>
                    <a:pt x="128" y="92"/>
                  </a:lnTo>
                  <a:lnTo>
                    <a:pt x="127" y="92"/>
                  </a:lnTo>
                  <a:lnTo>
                    <a:pt x="124" y="93"/>
                  </a:lnTo>
                  <a:lnTo>
                    <a:pt x="121" y="94"/>
                  </a:lnTo>
                  <a:lnTo>
                    <a:pt x="120" y="95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19" y="97"/>
                  </a:lnTo>
                  <a:lnTo>
                    <a:pt x="118" y="98"/>
                  </a:lnTo>
                  <a:lnTo>
                    <a:pt x="116" y="98"/>
                  </a:lnTo>
                  <a:lnTo>
                    <a:pt x="115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0" y="99"/>
                  </a:lnTo>
                  <a:lnTo>
                    <a:pt x="107" y="101"/>
                  </a:lnTo>
                  <a:lnTo>
                    <a:pt x="106" y="102"/>
                  </a:lnTo>
                  <a:lnTo>
                    <a:pt x="100" y="102"/>
                  </a:lnTo>
                  <a:lnTo>
                    <a:pt x="100" y="101"/>
                  </a:lnTo>
                  <a:lnTo>
                    <a:pt x="99" y="101"/>
                  </a:lnTo>
                  <a:lnTo>
                    <a:pt x="98" y="102"/>
                  </a:lnTo>
                  <a:lnTo>
                    <a:pt x="97" y="102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4" y="102"/>
                  </a:lnTo>
                  <a:lnTo>
                    <a:pt x="93" y="102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9" y="100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1" y="100"/>
                  </a:lnTo>
                  <a:lnTo>
                    <a:pt x="79" y="99"/>
                  </a:lnTo>
                  <a:lnTo>
                    <a:pt x="78" y="99"/>
                  </a:lnTo>
                  <a:lnTo>
                    <a:pt x="77" y="99"/>
                  </a:lnTo>
                  <a:lnTo>
                    <a:pt x="77" y="98"/>
                  </a:lnTo>
                  <a:lnTo>
                    <a:pt x="75" y="97"/>
                  </a:lnTo>
                  <a:lnTo>
                    <a:pt x="74" y="96"/>
                  </a:lnTo>
                  <a:lnTo>
                    <a:pt x="73" y="97"/>
                  </a:lnTo>
                  <a:lnTo>
                    <a:pt x="73" y="98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1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67" y="97"/>
                  </a:lnTo>
                  <a:lnTo>
                    <a:pt x="66" y="97"/>
                  </a:lnTo>
                  <a:lnTo>
                    <a:pt x="64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9" y="97"/>
                  </a:lnTo>
                  <a:lnTo>
                    <a:pt x="59" y="98"/>
                  </a:lnTo>
                  <a:lnTo>
                    <a:pt x="58" y="98"/>
                  </a:lnTo>
                  <a:lnTo>
                    <a:pt x="57" y="98"/>
                  </a:lnTo>
                  <a:lnTo>
                    <a:pt x="56" y="98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0" y="95"/>
                  </a:lnTo>
                  <a:lnTo>
                    <a:pt x="49" y="94"/>
                  </a:lnTo>
                  <a:lnTo>
                    <a:pt x="48" y="94"/>
                  </a:lnTo>
                  <a:lnTo>
                    <a:pt x="47" y="95"/>
                  </a:lnTo>
                  <a:lnTo>
                    <a:pt x="47" y="96"/>
                  </a:lnTo>
                  <a:lnTo>
                    <a:pt x="47" y="97"/>
                  </a:lnTo>
                  <a:lnTo>
                    <a:pt x="46" y="98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3" y="99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1" y="102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7"/>
                  </a:lnTo>
                  <a:lnTo>
                    <a:pt x="28" y="107"/>
                  </a:lnTo>
                  <a:lnTo>
                    <a:pt x="27" y="107"/>
                  </a:lnTo>
                  <a:lnTo>
                    <a:pt x="26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1" y="106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7"/>
                  </a:lnTo>
                  <a:lnTo>
                    <a:pt x="17" y="107"/>
                  </a:lnTo>
                  <a:lnTo>
                    <a:pt x="17" y="106"/>
                  </a:lnTo>
                  <a:lnTo>
                    <a:pt x="16" y="106"/>
                  </a:lnTo>
                  <a:lnTo>
                    <a:pt x="15" y="106"/>
                  </a:lnTo>
                  <a:lnTo>
                    <a:pt x="13" y="105"/>
                  </a:lnTo>
                  <a:lnTo>
                    <a:pt x="12" y="105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9" y="91"/>
                  </a:lnTo>
                  <a:lnTo>
                    <a:pt x="8" y="93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5" y="91"/>
                  </a:lnTo>
                  <a:lnTo>
                    <a:pt x="5" y="93"/>
                  </a:lnTo>
                  <a:lnTo>
                    <a:pt x="4" y="94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close/>
                  <a:moveTo>
                    <a:pt x="214" y="43"/>
                  </a:moveTo>
                  <a:lnTo>
                    <a:pt x="214" y="42"/>
                  </a:lnTo>
                  <a:lnTo>
                    <a:pt x="215" y="41"/>
                  </a:lnTo>
                  <a:lnTo>
                    <a:pt x="216" y="40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6" y="38"/>
                  </a:lnTo>
                  <a:lnTo>
                    <a:pt x="217" y="38"/>
                  </a:lnTo>
                  <a:lnTo>
                    <a:pt x="218" y="40"/>
                  </a:lnTo>
                  <a:lnTo>
                    <a:pt x="219" y="40"/>
                  </a:lnTo>
                  <a:lnTo>
                    <a:pt x="219" y="41"/>
                  </a:lnTo>
                  <a:lnTo>
                    <a:pt x="219" y="42"/>
                  </a:lnTo>
                  <a:lnTo>
                    <a:pt x="218" y="42"/>
                  </a:lnTo>
                  <a:lnTo>
                    <a:pt x="217" y="43"/>
                  </a:lnTo>
                  <a:lnTo>
                    <a:pt x="216" y="44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4" y="4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7" name="Freeform 116">
              <a:extLst>
                <a:ext uri="{FF2B5EF4-FFF2-40B4-BE49-F238E27FC236}">
                  <a16:creationId xmlns:a16="http://schemas.microsoft.com/office/drawing/2014/main" id="{CE2154F2-BAAB-53B6-DD86-6AFE0928D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286125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8" name="Freeform 117">
              <a:extLst>
                <a:ext uri="{FF2B5EF4-FFF2-40B4-BE49-F238E27FC236}">
                  <a16:creationId xmlns:a16="http://schemas.microsoft.com/office/drawing/2014/main" id="{2373B226-6A54-859A-A7E0-C35820689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32623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9" name="Freeform 118">
              <a:extLst>
                <a:ext uri="{FF2B5EF4-FFF2-40B4-BE49-F238E27FC236}">
                  <a16:creationId xmlns:a16="http://schemas.microsoft.com/office/drawing/2014/main" id="{BF526586-5B3E-9CA6-E690-EFE0956D3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348038"/>
              <a:ext cx="7937" cy="793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3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5 h 5"/>
                <a:gd name="T18" fmla="*/ 5 w 5"/>
                <a:gd name="T19" fmla="*/ 5 h 5"/>
                <a:gd name="T20" fmla="*/ 5 w 5"/>
                <a:gd name="T21" fmla="*/ 4 h 5"/>
                <a:gd name="T22" fmla="*/ 4 w 5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0" name="Freeform 119">
              <a:extLst>
                <a:ext uri="{FF2B5EF4-FFF2-40B4-BE49-F238E27FC236}">
                  <a16:creationId xmlns:a16="http://schemas.microsoft.com/office/drawing/2014/main" id="{57039C80-9B32-0C2F-8BDB-E8B806CBE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3367088"/>
              <a:ext cx="23812" cy="12700"/>
            </a:xfrm>
            <a:custGeom>
              <a:avLst/>
              <a:gdLst>
                <a:gd name="T0" fmla="*/ 12 w 15"/>
                <a:gd name="T1" fmla="*/ 7 h 8"/>
                <a:gd name="T2" fmla="*/ 14 w 15"/>
                <a:gd name="T3" fmla="*/ 7 h 8"/>
                <a:gd name="T4" fmla="*/ 15 w 15"/>
                <a:gd name="T5" fmla="*/ 7 h 8"/>
                <a:gd name="T6" fmla="*/ 15 w 15"/>
                <a:gd name="T7" fmla="*/ 5 h 8"/>
                <a:gd name="T8" fmla="*/ 15 w 15"/>
                <a:gd name="T9" fmla="*/ 4 h 8"/>
                <a:gd name="T10" fmla="*/ 14 w 15"/>
                <a:gd name="T11" fmla="*/ 3 h 8"/>
                <a:gd name="T12" fmla="*/ 12 w 15"/>
                <a:gd name="T13" fmla="*/ 3 h 8"/>
                <a:gd name="T14" fmla="*/ 12 w 15"/>
                <a:gd name="T15" fmla="*/ 2 h 8"/>
                <a:gd name="T16" fmla="*/ 12 w 15"/>
                <a:gd name="T17" fmla="*/ 2 h 8"/>
                <a:gd name="T18" fmla="*/ 11 w 15"/>
                <a:gd name="T19" fmla="*/ 1 h 8"/>
                <a:gd name="T20" fmla="*/ 11 w 15"/>
                <a:gd name="T21" fmla="*/ 1 h 8"/>
                <a:gd name="T22" fmla="*/ 11 w 15"/>
                <a:gd name="T23" fmla="*/ 0 h 8"/>
                <a:gd name="T24" fmla="*/ 10 w 15"/>
                <a:gd name="T25" fmla="*/ 1 h 8"/>
                <a:gd name="T26" fmla="*/ 8 w 15"/>
                <a:gd name="T27" fmla="*/ 1 h 8"/>
                <a:gd name="T28" fmla="*/ 7 w 15"/>
                <a:gd name="T29" fmla="*/ 2 h 8"/>
                <a:gd name="T30" fmla="*/ 6 w 15"/>
                <a:gd name="T31" fmla="*/ 2 h 8"/>
                <a:gd name="T32" fmla="*/ 5 w 15"/>
                <a:gd name="T33" fmla="*/ 2 h 8"/>
                <a:gd name="T34" fmla="*/ 5 w 15"/>
                <a:gd name="T35" fmla="*/ 2 h 8"/>
                <a:gd name="T36" fmla="*/ 4 w 15"/>
                <a:gd name="T37" fmla="*/ 3 h 8"/>
                <a:gd name="T38" fmla="*/ 3 w 15"/>
                <a:gd name="T39" fmla="*/ 4 h 8"/>
                <a:gd name="T40" fmla="*/ 2 w 15"/>
                <a:gd name="T41" fmla="*/ 4 h 8"/>
                <a:gd name="T42" fmla="*/ 1 w 15"/>
                <a:gd name="T43" fmla="*/ 4 h 8"/>
                <a:gd name="T44" fmla="*/ 0 w 15"/>
                <a:gd name="T45" fmla="*/ 5 h 8"/>
                <a:gd name="T46" fmla="*/ 0 w 15"/>
                <a:gd name="T47" fmla="*/ 6 h 8"/>
                <a:gd name="T48" fmla="*/ 1 w 15"/>
                <a:gd name="T49" fmla="*/ 6 h 8"/>
                <a:gd name="T50" fmla="*/ 2 w 15"/>
                <a:gd name="T51" fmla="*/ 6 h 8"/>
                <a:gd name="T52" fmla="*/ 3 w 15"/>
                <a:gd name="T53" fmla="*/ 6 h 8"/>
                <a:gd name="T54" fmla="*/ 4 w 15"/>
                <a:gd name="T55" fmla="*/ 6 h 8"/>
                <a:gd name="T56" fmla="*/ 5 w 15"/>
                <a:gd name="T57" fmla="*/ 7 h 8"/>
                <a:gd name="T58" fmla="*/ 5 w 15"/>
                <a:gd name="T59" fmla="*/ 7 h 8"/>
                <a:gd name="T60" fmla="*/ 7 w 15"/>
                <a:gd name="T61" fmla="*/ 8 h 8"/>
                <a:gd name="T62" fmla="*/ 9 w 15"/>
                <a:gd name="T63" fmla="*/ 7 h 8"/>
                <a:gd name="T64" fmla="*/ 10 w 15"/>
                <a:gd name="T65" fmla="*/ 6 h 8"/>
                <a:gd name="T66" fmla="*/ 10 w 15"/>
                <a:gd name="T67" fmla="*/ 5 h 8"/>
                <a:gd name="T68" fmla="*/ 11 w 15"/>
                <a:gd name="T69" fmla="*/ 5 h 8"/>
                <a:gd name="T70" fmla="*/ 11 w 15"/>
                <a:gd name="T71" fmla="*/ 6 h 8"/>
                <a:gd name="T72" fmla="*/ 12 w 15"/>
                <a:gd name="T7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8">
                  <a:moveTo>
                    <a:pt x="12" y="7"/>
                  </a:moveTo>
                  <a:lnTo>
                    <a:pt x="14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1" name="Freeform 120">
              <a:extLst>
                <a:ext uri="{FF2B5EF4-FFF2-40B4-BE49-F238E27FC236}">
                  <a16:creationId xmlns:a16="http://schemas.microsoft.com/office/drawing/2014/main" id="{E17D1FC3-5650-B681-0EBC-A35169A48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3362325"/>
              <a:ext cx="7937" cy="4762"/>
            </a:xfrm>
            <a:custGeom>
              <a:avLst/>
              <a:gdLst>
                <a:gd name="T0" fmla="*/ 2 w 5"/>
                <a:gd name="T1" fmla="*/ 2 h 3"/>
                <a:gd name="T2" fmla="*/ 3 w 5"/>
                <a:gd name="T3" fmla="*/ 3 h 3"/>
                <a:gd name="T4" fmla="*/ 4 w 5"/>
                <a:gd name="T5" fmla="*/ 3 h 3"/>
                <a:gd name="T6" fmla="*/ 5 w 5"/>
                <a:gd name="T7" fmla="*/ 2 h 3"/>
                <a:gd name="T8" fmla="*/ 4 w 5"/>
                <a:gd name="T9" fmla="*/ 1 h 3"/>
                <a:gd name="T10" fmla="*/ 3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0 w 5"/>
                <a:gd name="T19" fmla="*/ 1 h 3"/>
                <a:gd name="T20" fmla="*/ 1 w 5"/>
                <a:gd name="T21" fmla="*/ 1 h 3"/>
                <a:gd name="T22" fmla="*/ 2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2" name="Freeform 121">
              <a:extLst>
                <a:ext uri="{FF2B5EF4-FFF2-40B4-BE49-F238E27FC236}">
                  <a16:creationId xmlns:a16="http://schemas.microsoft.com/office/drawing/2014/main" id="{2B2575BA-80B0-64A3-E5EA-BAA96D250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250" y="3355975"/>
              <a:ext cx="19050" cy="12700"/>
            </a:xfrm>
            <a:custGeom>
              <a:avLst/>
              <a:gdLst>
                <a:gd name="T0" fmla="*/ 7 w 12"/>
                <a:gd name="T1" fmla="*/ 7 h 8"/>
                <a:gd name="T2" fmla="*/ 7 w 12"/>
                <a:gd name="T3" fmla="*/ 6 h 8"/>
                <a:gd name="T4" fmla="*/ 9 w 12"/>
                <a:gd name="T5" fmla="*/ 6 h 8"/>
                <a:gd name="T6" fmla="*/ 10 w 12"/>
                <a:gd name="T7" fmla="*/ 5 h 8"/>
                <a:gd name="T8" fmla="*/ 11 w 12"/>
                <a:gd name="T9" fmla="*/ 5 h 8"/>
                <a:gd name="T10" fmla="*/ 11 w 12"/>
                <a:gd name="T11" fmla="*/ 4 h 8"/>
                <a:gd name="T12" fmla="*/ 12 w 12"/>
                <a:gd name="T13" fmla="*/ 2 h 8"/>
                <a:gd name="T14" fmla="*/ 11 w 12"/>
                <a:gd name="T15" fmla="*/ 2 h 8"/>
                <a:gd name="T16" fmla="*/ 11 w 12"/>
                <a:gd name="T17" fmla="*/ 1 h 8"/>
                <a:gd name="T18" fmla="*/ 10 w 12"/>
                <a:gd name="T19" fmla="*/ 1 h 8"/>
                <a:gd name="T20" fmla="*/ 10 w 12"/>
                <a:gd name="T21" fmla="*/ 0 h 8"/>
                <a:gd name="T22" fmla="*/ 10 w 12"/>
                <a:gd name="T23" fmla="*/ 1 h 8"/>
                <a:gd name="T24" fmla="*/ 8 w 12"/>
                <a:gd name="T25" fmla="*/ 4 h 8"/>
                <a:gd name="T26" fmla="*/ 9 w 12"/>
                <a:gd name="T27" fmla="*/ 5 h 8"/>
                <a:gd name="T28" fmla="*/ 9 w 12"/>
                <a:gd name="T29" fmla="*/ 5 h 8"/>
                <a:gd name="T30" fmla="*/ 8 w 12"/>
                <a:gd name="T31" fmla="*/ 5 h 8"/>
                <a:gd name="T32" fmla="*/ 7 w 12"/>
                <a:gd name="T33" fmla="*/ 5 h 8"/>
                <a:gd name="T34" fmla="*/ 6 w 12"/>
                <a:gd name="T35" fmla="*/ 5 h 8"/>
                <a:gd name="T36" fmla="*/ 5 w 12"/>
                <a:gd name="T37" fmla="*/ 5 h 8"/>
                <a:gd name="T38" fmla="*/ 4 w 12"/>
                <a:gd name="T39" fmla="*/ 5 h 8"/>
                <a:gd name="T40" fmla="*/ 3 w 12"/>
                <a:gd name="T41" fmla="*/ 6 h 8"/>
                <a:gd name="T42" fmla="*/ 2 w 12"/>
                <a:gd name="T43" fmla="*/ 6 h 8"/>
                <a:gd name="T44" fmla="*/ 1 w 12"/>
                <a:gd name="T45" fmla="*/ 6 h 8"/>
                <a:gd name="T46" fmla="*/ 0 w 12"/>
                <a:gd name="T47" fmla="*/ 6 h 8"/>
                <a:gd name="T48" fmla="*/ 0 w 12"/>
                <a:gd name="T49" fmla="*/ 7 h 8"/>
                <a:gd name="T50" fmla="*/ 2 w 12"/>
                <a:gd name="T51" fmla="*/ 7 h 8"/>
                <a:gd name="T52" fmla="*/ 4 w 12"/>
                <a:gd name="T53" fmla="*/ 7 h 8"/>
                <a:gd name="T54" fmla="*/ 5 w 12"/>
                <a:gd name="T55" fmla="*/ 7 h 8"/>
                <a:gd name="T56" fmla="*/ 5 w 12"/>
                <a:gd name="T57" fmla="*/ 7 h 8"/>
                <a:gd name="T58" fmla="*/ 6 w 12"/>
                <a:gd name="T59" fmla="*/ 7 h 8"/>
                <a:gd name="T60" fmla="*/ 6 w 12"/>
                <a:gd name="T61" fmla="*/ 8 h 8"/>
                <a:gd name="T62" fmla="*/ 7 w 12"/>
                <a:gd name="T6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8">
                  <a:moveTo>
                    <a:pt x="7" y="7"/>
                  </a:moveTo>
                  <a:lnTo>
                    <a:pt x="7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3" name="Freeform 122">
              <a:extLst>
                <a:ext uri="{FF2B5EF4-FFF2-40B4-BE49-F238E27FC236}">
                  <a16:creationId xmlns:a16="http://schemas.microsoft.com/office/drawing/2014/main" id="{0B147A46-6519-DEBD-A99C-24AE50E2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925" y="3363913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1 w 4"/>
                <a:gd name="T5" fmla="*/ 2 h 4"/>
                <a:gd name="T6" fmla="*/ 2 w 4"/>
                <a:gd name="T7" fmla="*/ 3 h 4"/>
                <a:gd name="T8" fmla="*/ 3 w 4"/>
                <a:gd name="T9" fmla="*/ 3 h 4"/>
                <a:gd name="T10" fmla="*/ 3 w 4"/>
                <a:gd name="T11" fmla="*/ 3 h 4"/>
                <a:gd name="T12" fmla="*/ 4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3 w 4"/>
                <a:gd name="T19" fmla="*/ 1 h 4"/>
                <a:gd name="T20" fmla="*/ 3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1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4" name="Freeform 123">
              <a:extLst>
                <a:ext uri="{FF2B5EF4-FFF2-40B4-BE49-F238E27FC236}">
                  <a16:creationId xmlns:a16="http://schemas.microsoft.com/office/drawing/2014/main" id="{051A1BB3-E760-C322-184C-4B3BCD53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3360738"/>
              <a:ext cx="6350" cy="7937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4 h 5"/>
                <a:gd name="T6" fmla="*/ 4 w 4"/>
                <a:gd name="T7" fmla="*/ 2 h 5"/>
                <a:gd name="T8" fmla="*/ 4 w 4"/>
                <a:gd name="T9" fmla="*/ 2 h 5"/>
                <a:gd name="T10" fmla="*/ 4 w 4"/>
                <a:gd name="T11" fmla="*/ 1 h 5"/>
                <a:gd name="T12" fmla="*/ 4 w 4"/>
                <a:gd name="T13" fmla="*/ 0 h 5"/>
                <a:gd name="T14" fmla="*/ 3 w 4"/>
                <a:gd name="T15" fmla="*/ 0 h 5"/>
                <a:gd name="T16" fmla="*/ 2 w 4"/>
                <a:gd name="T17" fmla="*/ 0 h 5"/>
                <a:gd name="T18" fmla="*/ 1 w 4"/>
                <a:gd name="T19" fmla="*/ 1 h 5"/>
                <a:gd name="T20" fmla="*/ 0 w 4"/>
                <a:gd name="T21" fmla="*/ 2 h 5"/>
                <a:gd name="T22" fmla="*/ 0 w 4"/>
                <a:gd name="T23" fmla="*/ 2 h 5"/>
                <a:gd name="T24" fmla="*/ 1 w 4"/>
                <a:gd name="T25" fmla="*/ 4 h 5"/>
                <a:gd name="T26" fmla="*/ 1 w 4"/>
                <a:gd name="T27" fmla="*/ 5 h 5"/>
                <a:gd name="T28" fmla="*/ 2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5" name="Freeform 124">
              <a:extLst>
                <a:ext uri="{FF2B5EF4-FFF2-40B4-BE49-F238E27FC236}">
                  <a16:creationId xmlns:a16="http://schemas.microsoft.com/office/drawing/2014/main" id="{D68B27F5-AB8D-DAE5-9993-DCE979641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33591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6" name="Freeform 125">
              <a:extLst>
                <a:ext uri="{FF2B5EF4-FFF2-40B4-BE49-F238E27FC236}">
                  <a16:creationId xmlns:a16="http://schemas.microsoft.com/office/drawing/2014/main" id="{9F56A2C2-5A73-1C82-B8CF-A17328762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1657350"/>
              <a:ext cx="488950" cy="250825"/>
            </a:xfrm>
            <a:custGeom>
              <a:avLst/>
              <a:gdLst>
                <a:gd name="T0" fmla="*/ 12 w 308"/>
                <a:gd name="T1" fmla="*/ 18 h 158"/>
                <a:gd name="T2" fmla="*/ 18 w 308"/>
                <a:gd name="T3" fmla="*/ 27 h 158"/>
                <a:gd name="T4" fmla="*/ 27 w 308"/>
                <a:gd name="T5" fmla="*/ 30 h 158"/>
                <a:gd name="T6" fmla="*/ 44 w 308"/>
                <a:gd name="T7" fmla="*/ 38 h 158"/>
                <a:gd name="T8" fmla="*/ 54 w 308"/>
                <a:gd name="T9" fmla="*/ 48 h 158"/>
                <a:gd name="T10" fmla="*/ 67 w 308"/>
                <a:gd name="T11" fmla="*/ 54 h 158"/>
                <a:gd name="T12" fmla="*/ 76 w 308"/>
                <a:gd name="T13" fmla="*/ 88 h 158"/>
                <a:gd name="T14" fmla="*/ 81 w 308"/>
                <a:gd name="T15" fmla="*/ 100 h 158"/>
                <a:gd name="T16" fmla="*/ 80 w 308"/>
                <a:gd name="T17" fmla="*/ 114 h 158"/>
                <a:gd name="T18" fmla="*/ 76 w 308"/>
                <a:gd name="T19" fmla="*/ 130 h 158"/>
                <a:gd name="T20" fmla="*/ 85 w 308"/>
                <a:gd name="T21" fmla="*/ 132 h 158"/>
                <a:gd name="T22" fmla="*/ 97 w 308"/>
                <a:gd name="T23" fmla="*/ 129 h 158"/>
                <a:gd name="T24" fmla="*/ 113 w 308"/>
                <a:gd name="T25" fmla="*/ 134 h 158"/>
                <a:gd name="T26" fmla="*/ 119 w 308"/>
                <a:gd name="T27" fmla="*/ 124 h 158"/>
                <a:gd name="T28" fmla="*/ 128 w 308"/>
                <a:gd name="T29" fmla="*/ 128 h 158"/>
                <a:gd name="T30" fmla="*/ 133 w 308"/>
                <a:gd name="T31" fmla="*/ 131 h 158"/>
                <a:gd name="T32" fmla="*/ 141 w 308"/>
                <a:gd name="T33" fmla="*/ 138 h 158"/>
                <a:gd name="T34" fmla="*/ 144 w 308"/>
                <a:gd name="T35" fmla="*/ 145 h 158"/>
                <a:gd name="T36" fmla="*/ 156 w 308"/>
                <a:gd name="T37" fmla="*/ 149 h 158"/>
                <a:gd name="T38" fmla="*/ 172 w 308"/>
                <a:gd name="T39" fmla="*/ 153 h 158"/>
                <a:gd name="T40" fmla="*/ 185 w 308"/>
                <a:gd name="T41" fmla="*/ 148 h 158"/>
                <a:gd name="T42" fmla="*/ 193 w 308"/>
                <a:gd name="T43" fmla="*/ 146 h 158"/>
                <a:gd name="T44" fmla="*/ 200 w 308"/>
                <a:gd name="T45" fmla="*/ 147 h 158"/>
                <a:gd name="T46" fmla="*/ 208 w 308"/>
                <a:gd name="T47" fmla="*/ 148 h 158"/>
                <a:gd name="T48" fmla="*/ 222 w 308"/>
                <a:gd name="T49" fmla="*/ 147 h 158"/>
                <a:gd name="T50" fmla="*/ 227 w 308"/>
                <a:gd name="T51" fmla="*/ 143 h 158"/>
                <a:gd name="T52" fmla="*/ 244 w 308"/>
                <a:gd name="T53" fmla="*/ 133 h 158"/>
                <a:gd name="T54" fmla="*/ 262 w 308"/>
                <a:gd name="T55" fmla="*/ 138 h 158"/>
                <a:gd name="T56" fmla="*/ 265 w 308"/>
                <a:gd name="T57" fmla="*/ 146 h 158"/>
                <a:gd name="T58" fmla="*/ 282 w 308"/>
                <a:gd name="T59" fmla="*/ 148 h 158"/>
                <a:gd name="T60" fmla="*/ 295 w 308"/>
                <a:gd name="T61" fmla="*/ 155 h 158"/>
                <a:gd name="T62" fmla="*/ 302 w 308"/>
                <a:gd name="T63" fmla="*/ 154 h 158"/>
                <a:gd name="T64" fmla="*/ 306 w 308"/>
                <a:gd name="T65" fmla="*/ 146 h 158"/>
                <a:gd name="T66" fmla="*/ 305 w 308"/>
                <a:gd name="T67" fmla="*/ 138 h 158"/>
                <a:gd name="T68" fmla="*/ 292 w 308"/>
                <a:gd name="T69" fmla="*/ 131 h 158"/>
                <a:gd name="T70" fmla="*/ 287 w 308"/>
                <a:gd name="T71" fmla="*/ 122 h 158"/>
                <a:gd name="T72" fmla="*/ 286 w 308"/>
                <a:gd name="T73" fmla="*/ 114 h 158"/>
                <a:gd name="T74" fmla="*/ 293 w 308"/>
                <a:gd name="T75" fmla="*/ 104 h 158"/>
                <a:gd name="T76" fmla="*/ 282 w 308"/>
                <a:gd name="T77" fmla="*/ 99 h 158"/>
                <a:gd name="T78" fmla="*/ 274 w 308"/>
                <a:gd name="T79" fmla="*/ 96 h 158"/>
                <a:gd name="T80" fmla="*/ 262 w 308"/>
                <a:gd name="T81" fmla="*/ 88 h 158"/>
                <a:gd name="T82" fmla="*/ 254 w 308"/>
                <a:gd name="T83" fmla="*/ 65 h 158"/>
                <a:gd name="T84" fmla="*/ 242 w 308"/>
                <a:gd name="T85" fmla="*/ 62 h 158"/>
                <a:gd name="T86" fmla="*/ 231 w 308"/>
                <a:gd name="T87" fmla="*/ 56 h 158"/>
                <a:gd name="T88" fmla="*/ 219 w 308"/>
                <a:gd name="T89" fmla="*/ 59 h 158"/>
                <a:gd name="T90" fmla="*/ 209 w 308"/>
                <a:gd name="T91" fmla="*/ 51 h 158"/>
                <a:gd name="T92" fmla="*/ 193 w 308"/>
                <a:gd name="T93" fmla="*/ 58 h 158"/>
                <a:gd name="T94" fmla="*/ 181 w 308"/>
                <a:gd name="T95" fmla="*/ 64 h 158"/>
                <a:gd name="T96" fmla="*/ 171 w 308"/>
                <a:gd name="T97" fmla="*/ 58 h 158"/>
                <a:gd name="T98" fmla="*/ 167 w 308"/>
                <a:gd name="T99" fmla="*/ 49 h 158"/>
                <a:gd name="T100" fmla="*/ 144 w 308"/>
                <a:gd name="T101" fmla="*/ 39 h 158"/>
                <a:gd name="T102" fmla="*/ 133 w 308"/>
                <a:gd name="T103" fmla="*/ 28 h 158"/>
                <a:gd name="T104" fmla="*/ 121 w 308"/>
                <a:gd name="T105" fmla="*/ 28 h 158"/>
                <a:gd name="T106" fmla="*/ 108 w 308"/>
                <a:gd name="T107" fmla="*/ 21 h 158"/>
                <a:gd name="T108" fmla="*/ 90 w 308"/>
                <a:gd name="T109" fmla="*/ 24 h 158"/>
                <a:gd name="T110" fmla="*/ 72 w 308"/>
                <a:gd name="T111" fmla="*/ 23 h 158"/>
                <a:gd name="T112" fmla="*/ 64 w 308"/>
                <a:gd name="T113" fmla="*/ 15 h 158"/>
                <a:gd name="T114" fmla="*/ 47 w 308"/>
                <a:gd name="T115" fmla="*/ 12 h 158"/>
                <a:gd name="T116" fmla="*/ 25 w 308"/>
                <a:gd name="T117" fmla="*/ 4 h 158"/>
                <a:gd name="T118" fmla="*/ 0 w 308"/>
                <a:gd name="T119" fmla="*/ 1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158">
                  <a:moveTo>
                    <a:pt x="3" y="12"/>
                  </a:moveTo>
                  <a:lnTo>
                    <a:pt x="4" y="12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7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6" y="30"/>
                  </a:lnTo>
                  <a:lnTo>
                    <a:pt x="40" y="32"/>
                  </a:lnTo>
                  <a:lnTo>
                    <a:pt x="41" y="34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9" y="42"/>
                  </a:lnTo>
                  <a:lnTo>
                    <a:pt x="51" y="46"/>
                  </a:lnTo>
                  <a:lnTo>
                    <a:pt x="53" y="49"/>
                  </a:lnTo>
                  <a:lnTo>
                    <a:pt x="54" y="49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50"/>
                  </a:lnTo>
                  <a:lnTo>
                    <a:pt x="64" y="51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9" y="58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7"/>
                  </a:lnTo>
                  <a:lnTo>
                    <a:pt x="75" y="85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6" y="91"/>
                  </a:lnTo>
                  <a:lnTo>
                    <a:pt x="77" y="92"/>
                  </a:lnTo>
                  <a:lnTo>
                    <a:pt x="77" y="93"/>
                  </a:lnTo>
                  <a:lnTo>
                    <a:pt x="79" y="94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1" y="100"/>
                  </a:lnTo>
                  <a:lnTo>
                    <a:pt x="82" y="104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1" y="110"/>
                  </a:lnTo>
                  <a:lnTo>
                    <a:pt x="81" y="112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0" y="114"/>
                  </a:lnTo>
                  <a:lnTo>
                    <a:pt x="78" y="117"/>
                  </a:lnTo>
                  <a:lnTo>
                    <a:pt x="77" y="118"/>
                  </a:lnTo>
                  <a:lnTo>
                    <a:pt x="74" y="120"/>
                  </a:lnTo>
                  <a:lnTo>
                    <a:pt x="73" y="123"/>
                  </a:lnTo>
                  <a:lnTo>
                    <a:pt x="69" y="128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78" y="130"/>
                  </a:lnTo>
                  <a:lnTo>
                    <a:pt x="78" y="131"/>
                  </a:lnTo>
                  <a:lnTo>
                    <a:pt x="79" y="132"/>
                  </a:lnTo>
                  <a:lnTo>
                    <a:pt x="80" y="132"/>
                  </a:lnTo>
                  <a:lnTo>
                    <a:pt x="81" y="132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85" y="132"/>
                  </a:lnTo>
                  <a:lnTo>
                    <a:pt x="87" y="130"/>
                  </a:lnTo>
                  <a:lnTo>
                    <a:pt x="88" y="129"/>
                  </a:lnTo>
                  <a:lnTo>
                    <a:pt x="90" y="128"/>
                  </a:lnTo>
                  <a:lnTo>
                    <a:pt x="93" y="130"/>
                  </a:lnTo>
                  <a:lnTo>
                    <a:pt x="94" y="129"/>
                  </a:lnTo>
                  <a:lnTo>
                    <a:pt x="95" y="129"/>
                  </a:lnTo>
                  <a:lnTo>
                    <a:pt x="96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99" y="129"/>
                  </a:lnTo>
                  <a:lnTo>
                    <a:pt x="100" y="129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13" y="134"/>
                  </a:lnTo>
                  <a:lnTo>
                    <a:pt x="113" y="134"/>
                  </a:lnTo>
                  <a:lnTo>
                    <a:pt x="113" y="133"/>
                  </a:lnTo>
                  <a:lnTo>
                    <a:pt x="115" y="130"/>
                  </a:lnTo>
                  <a:lnTo>
                    <a:pt x="116" y="129"/>
                  </a:lnTo>
                  <a:lnTo>
                    <a:pt x="116" y="128"/>
                  </a:lnTo>
                  <a:lnTo>
                    <a:pt x="117" y="126"/>
                  </a:lnTo>
                  <a:lnTo>
                    <a:pt x="117" y="125"/>
                  </a:lnTo>
                  <a:lnTo>
                    <a:pt x="118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2" y="124"/>
                  </a:lnTo>
                  <a:lnTo>
                    <a:pt x="129" y="124"/>
                  </a:lnTo>
                  <a:lnTo>
                    <a:pt x="130" y="125"/>
                  </a:lnTo>
                  <a:lnTo>
                    <a:pt x="129" y="125"/>
                  </a:lnTo>
                  <a:lnTo>
                    <a:pt x="129" y="126"/>
                  </a:lnTo>
                  <a:lnTo>
                    <a:pt x="129" y="127"/>
                  </a:lnTo>
                  <a:lnTo>
                    <a:pt x="128" y="128"/>
                  </a:lnTo>
                  <a:lnTo>
                    <a:pt x="127" y="128"/>
                  </a:lnTo>
                  <a:lnTo>
                    <a:pt x="128" y="129"/>
                  </a:lnTo>
                  <a:lnTo>
                    <a:pt x="129" y="130"/>
                  </a:lnTo>
                  <a:lnTo>
                    <a:pt x="130" y="131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4" y="133"/>
                  </a:lnTo>
                  <a:lnTo>
                    <a:pt x="135" y="133"/>
                  </a:lnTo>
                  <a:lnTo>
                    <a:pt x="137" y="136"/>
                  </a:lnTo>
                  <a:lnTo>
                    <a:pt x="137" y="137"/>
                  </a:lnTo>
                  <a:lnTo>
                    <a:pt x="141" y="138"/>
                  </a:lnTo>
                  <a:lnTo>
                    <a:pt x="143" y="140"/>
                  </a:lnTo>
                  <a:lnTo>
                    <a:pt x="144" y="141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4" y="145"/>
                  </a:lnTo>
                  <a:lnTo>
                    <a:pt x="145" y="145"/>
                  </a:lnTo>
                  <a:lnTo>
                    <a:pt x="146" y="146"/>
                  </a:lnTo>
                  <a:lnTo>
                    <a:pt x="148" y="148"/>
                  </a:lnTo>
                  <a:lnTo>
                    <a:pt x="148" y="149"/>
                  </a:lnTo>
                  <a:lnTo>
                    <a:pt x="153" y="148"/>
                  </a:lnTo>
                  <a:lnTo>
                    <a:pt x="154" y="148"/>
                  </a:lnTo>
                  <a:lnTo>
                    <a:pt x="155" y="148"/>
                  </a:lnTo>
                  <a:lnTo>
                    <a:pt x="156" y="149"/>
                  </a:lnTo>
                  <a:lnTo>
                    <a:pt x="157" y="150"/>
                  </a:lnTo>
                  <a:lnTo>
                    <a:pt x="158" y="152"/>
                  </a:lnTo>
                  <a:lnTo>
                    <a:pt x="157" y="153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2" y="152"/>
                  </a:lnTo>
                  <a:lnTo>
                    <a:pt x="163" y="152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3" y="153"/>
                  </a:lnTo>
                  <a:lnTo>
                    <a:pt x="175" y="151"/>
                  </a:lnTo>
                  <a:lnTo>
                    <a:pt x="178" y="150"/>
                  </a:lnTo>
                  <a:lnTo>
                    <a:pt x="182" y="150"/>
                  </a:lnTo>
                  <a:lnTo>
                    <a:pt x="183" y="149"/>
                  </a:lnTo>
                  <a:lnTo>
                    <a:pt x="183" y="149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88" y="149"/>
                  </a:lnTo>
                  <a:lnTo>
                    <a:pt x="189" y="148"/>
                  </a:lnTo>
                  <a:lnTo>
                    <a:pt x="190" y="148"/>
                  </a:lnTo>
                  <a:lnTo>
                    <a:pt x="191" y="148"/>
                  </a:lnTo>
                  <a:lnTo>
                    <a:pt x="192" y="147"/>
                  </a:lnTo>
                  <a:lnTo>
                    <a:pt x="192" y="146"/>
                  </a:lnTo>
                  <a:lnTo>
                    <a:pt x="193" y="146"/>
                  </a:lnTo>
                  <a:lnTo>
                    <a:pt x="193" y="146"/>
                  </a:lnTo>
                  <a:lnTo>
                    <a:pt x="196" y="148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199" y="148"/>
                  </a:lnTo>
                  <a:lnTo>
                    <a:pt x="199" y="147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2" y="148"/>
                  </a:lnTo>
                  <a:lnTo>
                    <a:pt x="203" y="148"/>
                  </a:lnTo>
                  <a:lnTo>
                    <a:pt x="204" y="148"/>
                  </a:lnTo>
                  <a:lnTo>
                    <a:pt x="205" y="148"/>
                  </a:lnTo>
                  <a:lnTo>
                    <a:pt x="206" y="148"/>
                  </a:lnTo>
                  <a:lnTo>
                    <a:pt x="207" y="147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09" y="148"/>
                  </a:lnTo>
                  <a:lnTo>
                    <a:pt x="210" y="148"/>
                  </a:lnTo>
                  <a:lnTo>
                    <a:pt x="210" y="148"/>
                  </a:lnTo>
                  <a:lnTo>
                    <a:pt x="211" y="147"/>
                  </a:lnTo>
                  <a:lnTo>
                    <a:pt x="212" y="146"/>
                  </a:lnTo>
                  <a:lnTo>
                    <a:pt x="213" y="146"/>
                  </a:lnTo>
                  <a:lnTo>
                    <a:pt x="214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3" y="146"/>
                  </a:lnTo>
                  <a:lnTo>
                    <a:pt x="222" y="146"/>
                  </a:lnTo>
                  <a:lnTo>
                    <a:pt x="221" y="145"/>
                  </a:lnTo>
                  <a:lnTo>
                    <a:pt x="221" y="144"/>
                  </a:lnTo>
                  <a:lnTo>
                    <a:pt x="222" y="143"/>
                  </a:lnTo>
                  <a:lnTo>
                    <a:pt x="225" y="143"/>
                  </a:lnTo>
                  <a:lnTo>
                    <a:pt x="227" y="143"/>
                  </a:lnTo>
                  <a:lnTo>
                    <a:pt x="228" y="143"/>
                  </a:lnTo>
                  <a:lnTo>
                    <a:pt x="229" y="142"/>
                  </a:lnTo>
                  <a:lnTo>
                    <a:pt x="230" y="141"/>
                  </a:lnTo>
                  <a:lnTo>
                    <a:pt x="234" y="138"/>
                  </a:lnTo>
                  <a:lnTo>
                    <a:pt x="242" y="133"/>
                  </a:lnTo>
                  <a:lnTo>
                    <a:pt x="242" y="132"/>
                  </a:lnTo>
                  <a:lnTo>
                    <a:pt x="243" y="132"/>
                  </a:lnTo>
                  <a:lnTo>
                    <a:pt x="244" y="133"/>
                  </a:lnTo>
                  <a:lnTo>
                    <a:pt x="247" y="134"/>
                  </a:lnTo>
                  <a:lnTo>
                    <a:pt x="248" y="134"/>
                  </a:lnTo>
                  <a:lnTo>
                    <a:pt x="250" y="134"/>
                  </a:lnTo>
                  <a:lnTo>
                    <a:pt x="251" y="134"/>
                  </a:lnTo>
                  <a:lnTo>
                    <a:pt x="252" y="135"/>
                  </a:lnTo>
                  <a:lnTo>
                    <a:pt x="252" y="136"/>
                  </a:lnTo>
                  <a:lnTo>
                    <a:pt x="260" y="138"/>
                  </a:lnTo>
                  <a:lnTo>
                    <a:pt x="262" y="138"/>
                  </a:lnTo>
                  <a:lnTo>
                    <a:pt x="264" y="138"/>
                  </a:lnTo>
                  <a:lnTo>
                    <a:pt x="264" y="139"/>
                  </a:lnTo>
                  <a:lnTo>
                    <a:pt x="263" y="139"/>
                  </a:lnTo>
                  <a:lnTo>
                    <a:pt x="262" y="140"/>
                  </a:lnTo>
                  <a:lnTo>
                    <a:pt x="262" y="141"/>
                  </a:lnTo>
                  <a:lnTo>
                    <a:pt x="262" y="143"/>
                  </a:lnTo>
                  <a:lnTo>
                    <a:pt x="264" y="145"/>
                  </a:lnTo>
                  <a:lnTo>
                    <a:pt x="265" y="146"/>
                  </a:lnTo>
                  <a:lnTo>
                    <a:pt x="267" y="147"/>
                  </a:lnTo>
                  <a:lnTo>
                    <a:pt x="273" y="149"/>
                  </a:lnTo>
                  <a:lnTo>
                    <a:pt x="276" y="149"/>
                  </a:lnTo>
                  <a:lnTo>
                    <a:pt x="277" y="149"/>
                  </a:lnTo>
                  <a:lnTo>
                    <a:pt x="278" y="149"/>
                  </a:lnTo>
                  <a:lnTo>
                    <a:pt x="280" y="148"/>
                  </a:lnTo>
                  <a:lnTo>
                    <a:pt x="281" y="148"/>
                  </a:lnTo>
                  <a:lnTo>
                    <a:pt x="282" y="148"/>
                  </a:lnTo>
                  <a:lnTo>
                    <a:pt x="285" y="148"/>
                  </a:lnTo>
                  <a:lnTo>
                    <a:pt x="286" y="148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91" y="153"/>
                  </a:lnTo>
                  <a:lnTo>
                    <a:pt x="292" y="153"/>
                  </a:lnTo>
                  <a:lnTo>
                    <a:pt x="294" y="154"/>
                  </a:lnTo>
                  <a:lnTo>
                    <a:pt x="295" y="155"/>
                  </a:lnTo>
                  <a:lnTo>
                    <a:pt x="296" y="157"/>
                  </a:lnTo>
                  <a:lnTo>
                    <a:pt x="297" y="158"/>
                  </a:lnTo>
                  <a:lnTo>
                    <a:pt x="298" y="158"/>
                  </a:lnTo>
                  <a:lnTo>
                    <a:pt x="299" y="157"/>
                  </a:lnTo>
                  <a:lnTo>
                    <a:pt x="299" y="156"/>
                  </a:lnTo>
                  <a:lnTo>
                    <a:pt x="300" y="155"/>
                  </a:lnTo>
                  <a:lnTo>
                    <a:pt x="301" y="154"/>
                  </a:lnTo>
                  <a:lnTo>
                    <a:pt x="302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4" y="153"/>
                  </a:lnTo>
                  <a:lnTo>
                    <a:pt x="304" y="151"/>
                  </a:lnTo>
                  <a:lnTo>
                    <a:pt x="304" y="148"/>
                  </a:lnTo>
                  <a:lnTo>
                    <a:pt x="305" y="147"/>
                  </a:lnTo>
                  <a:lnTo>
                    <a:pt x="306" y="146"/>
                  </a:lnTo>
                  <a:lnTo>
                    <a:pt x="306" y="145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7" y="143"/>
                  </a:lnTo>
                  <a:lnTo>
                    <a:pt x="308" y="143"/>
                  </a:lnTo>
                  <a:lnTo>
                    <a:pt x="307" y="142"/>
                  </a:lnTo>
                  <a:lnTo>
                    <a:pt x="306" y="139"/>
                  </a:lnTo>
                  <a:lnTo>
                    <a:pt x="305" y="138"/>
                  </a:lnTo>
                  <a:lnTo>
                    <a:pt x="304" y="138"/>
                  </a:lnTo>
                  <a:lnTo>
                    <a:pt x="304" y="138"/>
                  </a:lnTo>
                  <a:lnTo>
                    <a:pt x="303" y="138"/>
                  </a:lnTo>
                  <a:lnTo>
                    <a:pt x="302" y="138"/>
                  </a:lnTo>
                  <a:lnTo>
                    <a:pt x="301" y="136"/>
                  </a:lnTo>
                  <a:lnTo>
                    <a:pt x="296" y="134"/>
                  </a:lnTo>
                  <a:lnTo>
                    <a:pt x="293" y="132"/>
                  </a:lnTo>
                  <a:lnTo>
                    <a:pt x="292" y="131"/>
                  </a:lnTo>
                  <a:lnTo>
                    <a:pt x="292" y="131"/>
                  </a:lnTo>
                  <a:lnTo>
                    <a:pt x="290" y="129"/>
                  </a:lnTo>
                  <a:lnTo>
                    <a:pt x="289" y="128"/>
                  </a:lnTo>
                  <a:lnTo>
                    <a:pt x="288" y="128"/>
                  </a:lnTo>
                  <a:lnTo>
                    <a:pt x="288" y="125"/>
                  </a:lnTo>
                  <a:lnTo>
                    <a:pt x="288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6" y="122"/>
                  </a:lnTo>
                  <a:lnTo>
                    <a:pt x="286" y="123"/>
                  </a:lnTo>
                  <a:lnTo>
                    <a:pt x="284" y="122"/>
                  </a:lnTo>
                  <a:lnTo>
                    <a:pt x="284" y="119"/>
                  </a:lnTo>
                  <a:lnTo>
                    <a:pt x="284" y="116"/>
                  </a:lnTo>
                  <a:lnTo>
                    <a:pt x="284" y="115"/>
                  </a:lnTo>
                  <a:lnTo>
                    <a:pt x="285" y="114"/>
                  </a:lnTo>
                  <a:lnTo>
                    <a:pt x="286" y="114"/>
                  </a:lnTo>
                  <a:lnTo>
                    <a:pt x="288" y="114"/>
                  </a:lnTo>
                  <a:lnTo>
                    <a:pt x="289" y="114"/>
                  </a:lnTo>
                  <a:lnTo>
                    <a:pt x="290" y="114"/>
                  </a:lnTo>
                  <a:lnTo>
                    <a:pt x="290" y="113"/>
                  </a:lnTo>
                  <a:lnTo>
                    <a:pt x="292" y="110"/>
                  </a:lnTo>
                  <a:lnTo>
                    <a:pt x="293" y="108"/>
                  </a:lnTo>
                  <a:lnTo>
                    <a:pt x="295" y="105"/>
                  </a:lnTo>
                  <a:lnTo>
                    <a:pt x="293" y="104"/>
                  </a:lnTo>
                  <a:lnTo>
                    <a:pt x="292" y="103"/>
                  </a:lnTo>
                  <a:lnTo>
                    <a:pt x="290" y="103"/>
                  </a:lnTo>
                  <a:lnTo>
                    <a:pt x="289" y="102"/>
                  </a:lnTo>
                  <a:lnTo>
                    <a:pt x="287" y="99"/>
                  </a:lnTo>
                  <a:lnTo>
                    <a:pt x="286" y="98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2" y="99"/>
                  </a:lnTo>
                  <a:lnTo>
                    <a:pt x="280" y="99"/>
                  </a:lnTo>
                  <a:lnTo>
                    <a:pt x="279" y="98"/>
                  </a:lnTo>
                  <a:lnTo>
                    <a:pt x="279" y="97"/>
                  </a:lnTo>
                  <a:lnTo>
                    <a:pt x="278" y="97"/>
                  </a:lnTo>
                  <a:lnTo>
                    <a:pt x="277" y="97"/>
                  </a:lnTo>
                  <a:lnTo>
                    <a:pt x="276" y="97"/>
                  </a:lnTo>
                  <a:lnTo>
                    <a:pt x="275" y="96"/>
                  </a:lnTo>
                  <a:lnTo>
                    <a:pt x="274" y="96"/>
                  </a:lnTo>
                  <a:lnTo>
                    <a:pt x="274" y="97"/>
                  </a:lnTo>
                  <a:lnTo>
                    <a:pt x="273" y="97"/>
                  </a:lnTo>
                  <a:lnTo>
                    <a:pt x="272" y="97"/>
                  </a:lnTo>
                  <a:lnTo>
                    <a:pt x="272" y="96"/>
                  </a:lnTo>
                  <a:lnTo>
                    <a:pt x="271" y="93"/>
                  </a:lnTo>
                  <a:lnTo>
                    <a:pt x="270" y="92"/>
                  </a:lnTo>
                  <a:lnTo>
                    <a:pt x="266" y="91"/>
                  </a:lnTo>
                  <a:lnTo>
                    <a:pt x="262" y="88"/>
                  </a:lnTo>
                  <a:lnTo>
                    <a:pt x="260" y="87"/>
                  </a:lnTo>
                  <a:lnTo>
                    <a:pt x="259" y="86"/>
                  </a:lnTo>
                  <a:lnTo>
                    <a:pt x="258" y="85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2" y="67"/>
                  </a:lnTo>
                  <a:lnTo>
                    <a:pt x="258" y="66"/>
                  </a:lnTo>
                  <a:lnTo>
                    <a:pt x="254" y="65"/>
                  </a:lnTo>
                  <a:lnTo>
                    <a:pt x="252" y="65"/>
                  </a:lnTo>
                  <a:lnTo>
                    <a:pt x="247" y="66"/>
                  </a:lnTo>
                  <a:lnTo>
                    <a:pt x="245" y="67"/>
                  </a:lnTo>
                  <a:lnTo>
                    <a:pt x="243" y="66"/>
                  </a:lnTo>
                  <a:lnTo>
                    <a:pt x="243" y="65"/>
                  </a:lnTo>
                  <a:lnTo>
                    <a:pt x="243" y="64"/>
                  </a:lnTo>
                  <a:lnTo>
                    <a:pt x="243" y="63"/>
                  </a:lnTo>
                  <a:lnTo>
                    <a:pt x="242" y="62"/>
                  </a:lnTo>
                  <a:lnTo>
                    <a:pt x="238" y="57"/>
                  </a:lnTo>
                  <a:lnTo>
                    <a:pt x="237" y="55"/>
                  </a:lnTo>
                  <a:lnTo>
                    <a:pt x="235" y="55"/>
                  </a:lnTo>
                  <a:lnTo>
                    <a:pt x="234" y="55"/>
                  </a:lnTo>
                  <a:lnTo>
                    <a:pt x="232" y="55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1" y="56"/>
                  </a:lnTo>
                  <a:lnTo>
                    <a:pt x="230" y="55"/>
                  </a:lnTo>
                  <a:lnTo>
                    <a:pt x="224" y="51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2" y="53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19" y="59"/>
                  </a:lnTo>
                  <a:lnTo>
                    <a:pt x="218" y="56"/>
                  </a:lnTo>
                  <a:lnTo>
                    <a:pt x="217" y="55"/>
                  </a:lnTo>
                  <a:lnTo>
                    <a:pt x="215" y="54"/>
                  </a:lnTo>
                  <a:lnTo>
                    <a:pt x="215" y="53"/>
                  </a:lnTo>
                  <a:lnTo>
                    <a:pt x="213" y="52"/>
                  </a:lnTo>
                  <a:lnTo>
                    <a:pt x="213" y="52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7" y="51"/>
                  </a:lnTo>
                  <a:lnTo>
                    <a:pt x="205" y="52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6" y="55"/>
                  </a:lnTo>
                  <a:lnTo>
                    <a:pt x="195" y="56"/>
                  </a:lnTo>
                  <a:lnTo>
                    <a:pt x="194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1" y="60"/>
                  </a:lnTo>
                  <a:lnTo>
                    <a:pt x="186" y="60"/>
                  </a:lnTo>
                  <a:lnTo>
                    <a:pt x="184" y="61"/>
                  </a:lnTo>
                  <a:lnTo>
                    <a:pt x="183" y="62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1" y="64"/>
                  </a:lnTo>
                  <a:lnTo>
                    <a:pt x="180" y="64"/>
                  </a:lnTo>
                  <a:lnTo>
                    <a:pt x="179" y="63"/>
                  </a:lnTo>
                  <a:lnTo>
                    <a:pt x="178" y="62"/>
                  </a:lnTo>
                  <a:lnTo>
                    <a:pt x="177" y="62"/>
                  </a:lnTo>
                  <a:lnTo>
                    <a:pt x="174" y="62"/>
                  </a:lnTo>
                  <a:lnTo>
                    <a:pt x="173" y="61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3" y="57"/>
                  </a:lnTo>
                  <a:lnTo>
                    <a:pt x="174" y="55"/>
                  </a:lnTo>
                  <a:lnTo>
                    <a:pt x="175" y="53"/>
                  </a:lnTo>
                  <a:lnTo>
                    <a:pt x="174" y="51"/>
                  </a:lnTo>
                  <a:lnTo>
                    <a:pt x="173" y="51"/>
                  </a:lnTo>
                  <a:lnTo>
                    <a:pt x="173" y="50"/>
                  </a:lnTo>
                  <a:lnTo>
                    <a:pt x="168" y="49"/>
                  </a:lnTo>
                  <a:lnTo>
                    <a:pt x="167" y="49"/>
                  </a:lnTo>
                  <a:lnTo>
                    <a:pt x="165" y="48"/>
                  </a:lnTo>
                  <a:lnTo>
                    <a:pt x="164" y="47"/>
                  </a:lnTo>
                  <a:lnTo>
                    <a:pt x="162" y="45"/>
                  </a:lnTo>
                  <a:lnTo>
                    <a:pt x="160" y="45"/>
                  </a:lnTo>
                  <a:lnTo>
                    <a:pt x="156" y="43"/>
                  </a:lnTo>
                  <a:lnTo>
                    <a:pt x="147" y="40"/>
                  </a:lnTo>
                  <a:lnTo>
                    <a:pt x="146" y="40"/>
                  </a:lnTo>
                  <a:lnTo>
                    <a:pt x="144" y="39"/>
                  </a:lnTo>
                  <a:lnTo>
                    <a:pt x="140" y="35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4" y="28"/>
                  </a:lnTo>
                  <a:lnTo>
                    <a:pt x="133" y="28"/>
                  </a:lnTo>
                  <a:lnTo>
                    <a:pt x="132" y="27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6" y="25"/>
                  </a:lnTo>
                  <a:lnTo>
                    <a:pt x="124" y="26"/>
                  </a:lnTo>
                  <a:lnTo>
                    <a:pt x="123" y="26"/>
                  </a:lnTo>
                  <a:lnTo>
                    <a:pt x="122" y="27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9" y="28"/>
                  </a:lnTo>
                  <a:lnTo>
                    <a:pt x="116" y="26"/>
                  </a:lnTo>
                  <a:lnTo>
                    <a:pt x="114" y="25"/>
                  </a:lnTo>
                  <a:lnTo>
                    <a:pt x="113" y="24"/>
                  </a:lnTo>
                  <a:lnTo>
                    <a:pt x="112" y="22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5" y="25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1" y="25"/>
                  </a:lnTo>
                  <a:lnTo>
                    <a:pt x="90" y="24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79" y="23"/>
                  </a:lnTo>
                  <a:lnTo>
                    <a:pt x="77" y="22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1" y="22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4" y="15"/>
                  </a:lnTo>
                  <a:lnTo>
                    <a:pt x="63" y="14"/>
                  </a:lnTo>
                  <a:lnTo>
                    <a:pt x="59" y="15"/>
                  </a:lnTo>
                  <a:lnTo>
                    <a:pt x="57" y="14"/>
                  </a:lnTo>
                  <a:lnTo>
                    <a:pt x="55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1" y="7"/>
                  </a:lnTo>
                  <a:lnTo>
                    <a:pt x="39" y="6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7" name="Freeform 130">
              <a:extLst>
                <a:ext uri="{FF2B5EF4-FFF2-40B4-BE49-F238E27FC236}">
                  <a16:creationId xmlns:a16="http://schemas.microsoft.com/office/drawing/2014/main" id="{59B7C45E-0284-B14A-E45C-0ADFD83B5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7938" y="1824038"/>
              <a:ext cx="392112" cy="333375"/>
            </a:xfrm>
            <a:custGeom>
              <a:avLst/>
              <a:gdLst>
                <a:gd name="T0" fmla="*/ 54 w 247"/>
                <a:gd name="T1" fmla="*/ 17 h 210"/>
                <a:gd name="T2" fmla="*/ 62 w 247"/>
                <a:gd name="T3" fmla="*/ 26 h 210"/>
                <a:gd name="T4" fmla="*/ 78 w 247"/>
                <a:gd name="T5" fmla="*/ 38 h 210"/>
                <a:gd name="T6" fmla="*/ 73 w 247"/>
                <a:gd name="T7" fmla="*/ 49 h 210"/>
                <a:gd name="T8" fmla="*/ 64 w 247"/>
                <a:gd name="T9" fmla="*/ 49 h 210"/>
                <a:gd name="T10" fmla="*/ 47 w 247"/>
                <a:gd name="T11" fmla="*/ 44 h 210"/>
                <a:gd name="T12" fmla="*/ 34 w 247"/>
                <a:gd name="T13" fmla="*/ 33 h 210"/>
                <a:gd name="T14" fmla="*/ 12 w 247"/>
                <a:gd name="T15" fmla="*/ 27 h 210"/>
                <a:gd name="T16" fmla="*/ 9 w 247"/>
                <a:gd name="T17" fmla="*/ 46 h 210"/>
                <a:gd name="T18" fmla="*/ 7 w 247"/>
                <a:gd name="T19" fmla="*/ 52 h 210"/>
                <a:gd name="T20" fmla="*/ 19 w 247"/>
                <a:gd name="T21" fmla="*/ 57 h 210"/>
                <a:gd name="T22" fmla="*/ 25 w 247"/>
                <a:gd name="T23" fmla="*/ 68 h 210"/>
                <a:gd name="T24" fmla="*/ 20 w 247"/>
                <a:gd name="T25" fmla="*/ 82 h 210"/>
                <a:gd name="T26" fmla="*/ 40 w 247"/>
                <a:gd name="T27" fmla="*/ 99 h 210"/>
                <a:gd name="T28" fmla="*/ 41 w 247"/>
                <a:gd name="T29" fmla="*/ 111 h 210"/>
                <a:gd name="T30" fmla="*/ 34 w 247"/>
                <a:gd name="T31" fmla="*/ 119 h 210"/>
                <a:gd name="T32" fmla="*/ 51 w 247"/>
                <a:gd name="T33" fmla="*/ 135 h 210"/>
                <a:gd name="T34" fmla="*/ 63 w 247"/>
                <a:gd name="T35" fmla="*/ 141 h 210"/>
                <a:gd name="T36" fmla="*/ 68 w 247"/>
                <a:gd name="T37" fmla="*/ 146 h 210"/>
                <a:gd name="T38" fmla="*/ 69 w 247"/>
                <a:gd name="T39" fmla="*/ 158 h 210"/>
                <a:gd name="T40" fmla="*/ 63 w 247"/>
                <a:gd name="T41" fmla="*/ 163 h 210"/>
                <a:gd name="T42" fmla="*/ 67 w 247"/>
                <a:gd name="T43" fmla="*/ 178 h 210"/>
                <a:gd name="T44" fmla="*/ 79 w 247"/>
                <a:gd name="T45" fmla="*/ 172 h 210"/>
                <a:gd name="T46" fmla="*/ 86 w 247"/>
                <a:gd name="T47" fmla="*/ 163 h 210"/>
                <a:gd name="T48" fmla="*/ 102 w 247"/>
                <a:gd name="T49" fmla="*/ 153 h 210"/>
                <a:gd name="T50" fmla="*/ 121 w 247"/>
                <a:gd name="T51" fmla="*/ 141 h 210"/>
                <a:gd name="T52" fmla="*/ 140 w 247"/>
                <a:gd name="T53" fmla="*/ 136 h 210"/>
                <a:gd name="T54" fmla="*/ 142 w 247"/>
                <a:gd name="T55" fmla="*/ 159 h 210"/>
                <a:gd name="T56" fmla="*/ 151 w 247"/>
                <a:gd name="T57" fmla="*/ 174 h 210"/>
                <a:gd name="T58" fmla="*/ 147 w 247"/>
                <a:gd name="T59" fmla="*/ 192 h 210"/>
                <a:gd name="T60" fmla="*/ 158 w 247"/>
                <a:gd name="T61" fmla="*/ 201 h 210"/>
                <a:gd name="T62" fmla="*/ 168 w 247"/>
                <a:gd name="T63" fmla="*/ 210 h 210"/>
                <a:gd name="T64" fmla="*/ 175 w 247"/>
                <a:gd name="T65" fmla="*/ 184 h 210"/>
                <a:gd name="T66" fmla="*/ 180 w 247"/>
                <a:gd name="T67" fmla="*/ 167 h 210"/>
                <a:gd name="T68" fmla="*/ 187 w 247"/>
                <a:gd name="T69" fmla="*/ 167 h 210"/>
                <a:gd name="T70" fmla="*/ 186 w 247"/>
                <a:gd name="T71" fmla="*/ 175 h 210"/>
                <a:gd name="T72" fmla="*/ 193 w 247"/>
                <a:gd name="T73" fmla="*/ 158 h 210"/>
                <a:gd name="T74" fmla="*/ 200 w 247"/>
                <a:gd name="T75" fmla="*/ 153 h 210"/>
                <a:gd name="T76" fmla="*/ 196 w 247"/>
                <a:gd name="T77" fmla="*/ 142 h 210"/>
                <a:gd name="T78" fmla="*/ 201 w 247"/>
                <a:gd name="T79" fmla="*/ 131 h 210"/>
                <a:gd name="T80" fmla="*/ 203 w 247"/>
                <a:gd name="T81" fmla="*/ 122 h 210"/>
                <a:gd name="T82" fmla="*/ 203 w 247"/>
                <a:gd name="T83" fmla="*/ 112 h 210"/>
                <a:gd name="T84" fmla="*/ 219 w 247"/>
                <a:gd name="T85" fmla="*/ 98 h 210"/>
                <a:gd name="T86" fmla="*/ 230 w 247"/>
                <a:gd name="T87" fmla="*/ 96 h 210"/>
                <a:gd name="T88" fmla="*/ 243 w 247"/>
                <a:gd name="T89" fmla="*/ 98 h 210"/>
                <a:gd name="T90" fmla="*/ 242 w 247"/>
                <a:gd name="T91" fmla="*/ 90 h 210"/>
                <a:gd name="T92" fmla="*/ 232 w 247"/>
                <a:gd name="T93" fmla="*/ 80 h 210"/>
                <a:gd name="T94" fmla="*/ 212 w 247"/>
                <a:gd name="T95" fmla="*/ 77 h 210"/>
                <a:gd name="T96" fmla="*/ 208 w 247"/>
                <a:gd name="T97" fmla="*/ 69 h 210"/>
                <a:gd name="T98" fmla="*/ 194 w 247"/>
                <a:gd name="T99" fmla="*/ 54 h 210"/>
                <a:gd name="T100" fmla="*/ 185 w 247"/>
                <a:gd name="T101" fmla="*/ 30 h 210"/>
                <a:gd name="T102" fmla="*/ 177 w 247"/>
                <a:gd name="T103" fmla="*/ 19 h 210"/>
                <a:gd name="T104" fmla="*/ 158 w 247"/>
                <a:gd name="T105" fmla="*/ 11 h 210"/>
                <a:gd name="T106" fmla="*/ 136 w 247"/>
                <a:gd name="T107" fmla="*/ 33 h 210"/>
                <a:gd name="T108" fmla="*/ 132 w 247"/>
                <a:gd name="T109" fmla="*/ 42 h 210"/>
                <a:gd name="T110" fmla="*/ 114 w 247"/>
                <a:gd name="T111" fmla="*/ 40 h 210"/>
                <a:gd name="T112" fmla="*/ 101 w 247"/>
                <a:gd name="T113" fmla="*/ 27 h 210"/>
                <a:gd name="T114" fmla="*/ 94 w 247"/>
                <a:gd name="T115" fmla="*/ 20 h 210"/>
                <a:gd name="T116" fmla="*/ 83 w 247"/>
                <a:gd name="T117" fmla="*/ 11 h 210"/>
                <a:gd name="T118" fmla="*/ 73 w 247"/>
                <a:gd name="T119" fmla="*/ 6 h 210"/>
                <a:gd name="T120" fmla="*/ 63 w 247"/>
                <a:gd name="T121" fmla="*/ 3 h 210"/>
                <a:gd name="T122" fmla="*/ 25 w 247"/>
                <a:gd name="T123" fmla="*/ 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7" h="210">
                  <a:moveTo>
                    <a:pt x="62" y="5"/>
                  </a:moveTo>
                  <a:lnTo>
                    <a:pt x="60" y="8"/>
                  </a:lnTo>
                  <a:lnTo>
                    <a:pt x="60" y="9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7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3" y="27"/>
                  </a:lnTo>
                  <a:lnTo>
                    <a:pt x="66" y="29"/>
                  </a:lnTo>
                  <a:lnTo>
                    <a:pt x="71" y="31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7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1" y="49"/>
                  </a:lnTo>
                  <a:lnTo>
                    <a:pt x="70" y="50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8" y="53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1" y="48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3" y="44"/>
                  </a:lnTo>
                  <a:lnTo>
                    <a:pt x="37" y="42"/>
                  </a:lnTo>
                  <a:lnTo>
                    <a:pt x="35" y="41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4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3" y="54"/>
                  </a:lnTo>
                  <a:lnTo>
                    <a:pt x="14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2" y="59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4"/>
                  </a:lnTo>
                  <a:lnTo>
                    <a:pt x="26" y="67"/>
                  </a:lnTo>
                  <a:lnTo>
                    <a:pt x="25" y="68"/>
                  </a:lnTo>
                  <a:lnTo>
                    <a:pt x="22" y="70"/>
                  </a:lnTo>
                  <a:lnTo>
                    <a:pt x="20" y="71"/>
                  </a:lnTo>
                  <a:lnTo>
                    <a:pt x="17" y="73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7" y="78"/>
                  </a:lnTo>
                  <a:lnTo>
                    <a:pt x="18" y="79"/>
                  </a:lnTo>
                  <a:lnTo>
                    <a:pt x="19" y="80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9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3" y="100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3" y="106"/>
                  </a:lnTo>
                  <a:lnTo>
                    <a:pt x="43" y="108"/>
                  </a:lnTo>
                  <a:lnTo>
                    <a:pt x="42" y="109"/>
                  </a:lnTo>
                  <a:lnTo>
                    <a:pt x="41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0" y="114"/>
                  </a:lnTo>
                  <a:lnTo>
                    <a:pt x="39" y="114"/>
                  </a:lnTo>
                  <a:lnTo>
                    <a:pt x="36" y="115"/>
                  </a:lnTo>
                  <a:lnTo>
                    <a:pt x="29" y="113"/>
                  </a:lnTo>
                  <a:lnTo>
                    <a:pt x="26" y="115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8" y="118"/>
                  </a:lnTo>
                  <a:lnTo>
                    <a:pt x="32" y="118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9" y="126"/>
                  </a:lnTo>
                  <a:lnTo>
                    <a:pt x="40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5" y="130"/>
                  </a:lnTo>
                  <a:lnTo>
                    <a:pt x="47" y="133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9"/>
                  </a:lnTo>
                  <a:lnTo>
                    <a:pt x="54" y="140"/>
                  </a:lnTo>
                  <a:lnTo>
                    <a:pt x="55" y="140"/>
                  </a:lnTo>
                  <a:lnTo>
                    <a:pt x="57" y="140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7" y="141"/>
                  </a:lnTo>
                  <a:lnTo>
                    <a:pt x="68" y="141"/>
                  </a:lnTo>
                  <a:lnTo>
                    <a:pt x="69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69" y="142"/>
                  </a:lnTo>
                  <a:lnTo>
                    <a:pt x="69" y="143"/>
                  </a:lnTo>
                  <a:lnTo>
                    <a:pt x="68" y="143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7" y="147"/>
                  </a:lnTo>
                  <a:lnTo>
                    <a:pt x="63" y="147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2" y="152"/>
                  </a:lnTo>
                  <a:lnTo>
                    <a:pt x="64" y="153"/>
                  </a:lnTo>
                  <a:lnTo>
                    <a:pt x="67" y="154"/>
                  </a:lnTo>
                  <a:lnTo>
                    <a:pt x="68" y="155"/>
                  </a:lnTo>
                  <a:lnTo>
                    <a:pt x="69" y="156"/>
                  </a:lnTo>
                  <a:lnTo>
                    <a:pt x="69" y="157"/>
                  </a:lnTo>
                  <a:lnTo>
                    <a:pt x="69" y="158"/>
                  </a:lnTo>
                  <a:lnTo>
                    <a:pt x="71" y="160"/>
                  </a:lnTo>
                  <a:lnTo>
                    <a:pt x="72" y="161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0" y="163"/>
                  </a:lnTo>
                  <a:lnTo>
                    <a:pt x="69" y="163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3" y="163"/>
                  </a:lnTo>
                  <a:lnTo>
                    <a:pt x="63" y="164"/>
                  </a:lnTo>
                  <a:lnTo>
                    <a:pt x="64" y="165"/>
                  </a:lnTo>
                  <a:lnTo>
                    <a:pt x="66" y="166"/>
                  </a:lnTo>
                  <a:lnTo>
                    <a:pt x="67" y="167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2"/>
                  </a:lnTo>
                  <a:lnTo>
                    <a:pt x="67" y="175"/>
                  </a:lnTo>
                  <a:lnTo>
                    <a:pt x="67" y="176"/>
                  </a:lnTo>
                  <a:lnTo>
                    <a:pt x="67" y="177"/>
                  </a:lnTo>
                  <a:lnTo>
                    <a:pt x="67" y="178"/>
                  </a:lnTo>
                  <a:lnTo>
                    <a:pt x="69" y="182"/>
                  </a:lnTo>
                  <a:lnTo>
                    <a:pt x="70" y="182"/>
                  </a:lnTo>
                  <a:lnTo>
                    <a:pt x="71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3" y="180"/>
                  </a:lnTo>
                  <a:lnTo>
                    <a:pt x="73" y="179"/>
                  </a:lnTo>
                  <a:lnTo>
                    <a:pt x="75" y="176"/>
                  </a:lnTo>
                  <a:lnTo>
                    <a:pt x="75" y="175"/>
                  </a:lnTo>
                  <a:lnTo>
                    <a:pt x="76" y="174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1" y="169"/>
                  </a:lnTo>
                  <a:lnTo>
                    <a:pt x="82" y="169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3" y="165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6" y="163"/>
                  </a:lnTo>
                  <a:lnTo>
                    <a:pt x="88" y="164"/>
                  </a:lnTo>
                  <a:lnTo>
                    <a:pt x="89" y="164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6" y="156"/>
                  </a:lnTo>
                  <a:lnTo>
                    <a:pt x="99" y="155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4" y="152"/>
                  </a:lnTo>
                  <a:lnTo>
                    <a:pt x="106" y="151"/>
                  </a:lnTo>
                  <a:lnTo>
                    <a:pt x="108" y="147"/>
                  </a:lnTo>
                  <a:lnTo>
                    <a:pt x="110" y="146"/>
                  </a:lnTo>
                  <a:lnTo>
                    <a:pt x="112" y="145"/>
                  </a:lnTo>
                  <a:lnTo>
                    <a:pt x="115" y="143"/>
                  </a:lnTo>
                  <a:lnTo>
                    <a:pt x="116" y="143"/>
                  </a:lnTo>
                  <a:lnTo>
                    <a:pt x="117" y="143"/>
                  </a:lnTo>
                  <a:lnTo>
                    <a:pt x="120" y="142"/>
                  </a:lnTo>
                  <a:lnTo>
                    <a:pt x="121" y="141"/>
                  </a:lnTo>
                  <a:lnTo>
                    <a:pt x="125" y="138"/>
                  </a:lnTo>
                  <a:lnTo>
                    <a:pt x="127" y="135"/>
                  </a:lnTo>
                  <a:lnTo>
                    <a:pt x="128" y="135"/>
                  </a:lnTo>
                  <a:lnTo>
                    <a:pt x="129" y="134"/>
                  </a:lnTo>
                  <a:lnTo>
                    <a:pt x="130" y="134"/>
                  </a:lnTo>
                  <a:lnTo>
                    <a:pt x="133" y="134"/>
                  </a:lnTo>
                  <a:lnTo>
                    <a:pt x="134" y="133"/>
                  </a:lnTo>
                  <a:lnTo>
                    <a:pt x="135" y="132"/>
                  </a:lnTo>
                  <a:lnTo>
                    <a:pt x="136" y="132"/>
                  </a:lnTo>
                  <a:lnTo>
                    <a:pt x="137" y="133"/>
                  </a:lnTo>
                  <a:lnTo>
                    <a:pt x="140" y="136"/>
                  </a:lnTo>
                  <a:lnTo>
                    <a:pt x="147" y="145"/>
                  </a:lnTo>
                  <a:lnTo>
                    <a:pt x="150" y="148"/>
                  </a:lnTo>
                  <a:lnTo>
                    <a:pt x="151" y="150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1" y="152"/>
                  </a:lnTo>
                  <a:lnTo>
                    <a:pt x="148" y="154"/>
                  </a:lnTo>
                  <a:lnTo>
                    <a:pt x="145" y="155"/>
                  </a:lnTo>
                  <a:lnTo>
                    <a:pt x="144" y="155"/>
                  </a:lnTo>
                  <a:lnTo>
                    <a:pt x="143" y="157"/>
                  </a:lnTo>
                  <a:lnTo>
                    <a:pt x="142" y="159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44" y="163"/>
                  </a:lnTo>
                  <a:lnTo>
                    <a:pt x="146" y="166"/>
                  </a:lnTo>
                  <a:lnTo>
                    <a:pt x="149" y="167"/>
                  </a:lnTo>
                  <a:lnTo>
                    <a:pt x="150" y="168"/>
                  </a:lnTo>
                  <a:lnTo>
                    <a:pt x="151" y="171"/>
                  </a:lnTo>
                  <a:lnTo>
                    <a:pt x="151" y="172"/>
                  </a:lnTo>
                  <a:lnTo>
                    <a:pt x="151" y="172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0" y="175"/>
                  </a:lnTo>
                  <a:lnTo>
                    <a:pt x="148" y="176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5"/>
                  </a:lnTo>
                  <a:lnTo>
                    <a:pt x="141" y="187"/>
                  </a:lnTo>
                  <a:lnTo>
                    <a:pt x="146" y="190"/>
                  </a:lnTo>
                  <a:lnTo>
                    <a:pt x="147" y="191"/>
                  </a:lnTo>
                  <a:lnTo>
                    <a:pt x="147" y="192"/>
                  </a:lnTo>
                  <a:lnTo>
                    <a:pt x="147" y="193"/>
                  </a:lnTo>
                  <a:lnTo>
                    <a:pt x="147" y="194"/>
                  </a:lnTo>
                  <a:lnTo>
                    <a:pt x="150" y="196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2" y="198"/>
                  </a:lnTo>
                  <a:lnTo>
                    <a:pt x="155" y="197"/>
                  </a:lnTo>
                  <a:lnTo>
                    <a:pt x="156" y="197"/>
                  </a:lnTo>
                  <a:lnTo>
                    <a:pt x="157" y="198"/>
                  </a:lnTo>
                  <a:lnTo>
                    <a:pt x="157" y="200"/>
                  </a:lnTo>
                  <a:lnTo>
                    <a:pt x="158" y="201"/>
                  </a:lnTo>
                  <a:lnTo>
                    <a:pt x="159" y="202"/>
                  </a:lnTo>
                  <a:lnTo>
                    <a:pt x="159" y="202"/>
                  </a:lnTo>
                  <a:lnTo>
                    <a:pt x="160" y="203"/>
                  </a:lnTo>
                  <a:lnTo>
                    <a:pt x="161" y="204"/>
                  </a:lnTo>
                  <a:lnTo>
                    <a:pt x="161" y="206"/>
                  </a:lnTo>
                  <a:lnTo>
                    <a:pt x="162" y="207"/>
                  </a:lnTo>
                  <a:lnTo>
                    <a:pt x="164" y="208"/>
                  </a:lnTo>
                  <a:lnTo>
                    <a:pt x="165" y="210"/>
                  </a:lnTo>
                  <a:lnTo>
                    <a:pt x="166" y="210"/>
                  </a:lnTo>
                  <a:lnTo>
                    <a:pt x="167" y="210"/>
                  </a:lnTo>
                  <a:lnTo>
                    <a:pt x="168" y="210"/>
                  </a:lnTo>
                  <a:lnTo>
                    <a:pt x="170" y="209"/>
                  </a:lnTo>
                  <a:lnTo>
                    <a:pt x="171" y="208"/>
                  </a:lnTo>
                  <a:lnTo>
                    <a:pt x="171" y="207"/>
                  </a:lnTo>
                  <a:lnTo>
                    <a:pt x="172" y="207"/>
                  </a:lnTo>
                  <a:lnTo>
                    <a:pt x="174" y="207"/>
                  </a:lnTo>
                  <a:lnTo>
                    <a:pt x="177" y="207"/>
                  </a:lnTo>
                  <a:lnTo>
                    <a:pt x="177" y="198"/>
                  </a:lnTo>
                  <a:lnTo>
                    <a:pt x="177" y="189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7" y="182"/>
                  </a:lnTo>
                  <a:lnTo>
                    <a:pt x="178" y="182"/>
                  </a:lnTo>
                  <a:lnTo>
                    <a:pt x="179" y="181"/>
                  </a:lnTo>
                  <a:lnTo>
                    <a:pt x="180" y="179"/>
                  </a:lnTo>
                  <a:lnTo>
                    <a:pt x="180" y="178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81" y="172"/>
                  </a:lnTo>
                  <a:lnTo>
                    <a:pt x="180" y="170"/>
                  </a:lnTo>
                  <a:lnTo>
                    <a:pt x="180" y="167"/>
                  </a:lnTo>
                  <a:lnTo>
                    <a:pt x="181" y="167"/>
                  </a:lnTo>
                  <a:lnTo>
                    <a:pt x="181" y="166"/>
                  </a:lnTo>
                  <a:lnTo>
                    <a:pt x="181" y="165"/>
                  </a:lnTo>
                  <a:lnTo>
                    <a:pt x="181" y="164"/>
                  </a:lnTo>
                  <a:lnTo>
                    <a:pt x="181" y="163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3"/>
                  </a:lnTo>
                  <a:lnTo>
                    <a:pt x="186" y="164"/>
                  </a:lnTo>
                  <a:lnTo>
                    <a:pt x="187" y="167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89" y="172"/>
                  </a:lnTo>
                  <a:lnTo>
                    <a:pt x="189" y="172"/>
                  </a:lnTo>
                  <a:lnTo>
                    <a:pt x="189" y="173"/>
                  </a:lnTo>
                  <a:lnTo>
                    <a:pt x="186" y="173"/>
                  </a:lnTo>
                  <a:lnTo>
                    <a:pt x="186" y="174"/>
                  </a:lnTo>
                  <a:lnTo>
                    <a:pt x="186" y="175"/>
                  </a:lnTo>
                  <a:lnTo>
                    <a:pt x="187" y="177"/>
                  </a:lnTo>
                  <a:lnTo>
                    <a:pt x="189" y="176"/>
                  </a:lnTo>
                  <a:lnTo>
                    <a:pt x="191" y="173"/>
                  </a:lnTo>
                  <a:lnTo>
                    <a:pt x="192" y="172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8"/>
                  </a:lnTo>
                  <a:lnTo>
                    <a:pt x="193" y="166"/>
                  </a:lnTo>
                  <a:lnTo>
                    <a:pt x="193" y="165"/>
                  </a:lnTo>
                  <a:lnTo>
                    <a:pt x="193" y="164"/>
                  </a:lnTo>
                  <a:lnTo>
                    <a:pt x="193" y="158"/>
                  </a:lnTo>
                  <a:lnTo>
                    <a:pt x="194" y="156"/>
                  </a:lnTo>
                  <a:lnTo>
                    <a:pt x="195" y="154"/>
                  </a:lnTo>
                  <a:lnTo>
                    <a:pt x="197" y="154"/>
                  </a:lnTo>
                  <a:lnTo>
                    <a:pt x="200" y="155"/>
                  </a:lnTo>
                  <a:lnTo>
                    <a:pt x="200" y="156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1" y="156"/>
                  </a:lnTo>
                  <a:lnTo>
                    <a:pt x="201" y="155"/>
                  </a:lnTo>
                  <a:lnTo>
                    <a:pt x="200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1" y="154"/>
                  </a:lnTo>
                  <a:lnTo>
                    <a:pt x="201" y="155"/>
                  </a:lnTo>
                  <a:lnTo>
                    <a:pt x="201" y="154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1" y="150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6" y="143"/>
                  </a:lnTo>
                  <a:lnTo>
                    <a:pt x="196" y="142"/>
                  </a:lnTo>
                  <a:lnTo>
                    <a:pt x="197" y="142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8" y="138"/>
                  </a:lnTo>
                  <a:lnTo>
                    <a:pt x="199" y="136"/>
                  </a:lnTo>
                  <a:lnTo>
                    <a:pt x="200" y="135"/>
                  </a:lnTo>
                  <a:lnTo>
                    <a:pt x="201" y="133"/>
                  </a:lnTo>
                  <a:lnTo>
                    <a:pt x="201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1"/>
                  </a:lnTo>
                  <a:lnTo>
                    <a:pt x="201" y="130"/>
                  </a:lnTo>
                  <a:lnTo>
                    <a:pt x="201" y="129"/>
                  </a:lnTo>
                  <a:lnTo>
                    <a:pt x="201" y="128"/>
                  </a:lnTo>
                  <a:lnTo>
                    <a:pt x="201" y="127"/>
                  </a:lnTo>
                  <a:lnTo>
                    <a:pt x="202" y="126"/>
                  </a:lnTo>
                  <a:lnTo>
                    <a:pt x="202" y="125"/>
                  </a:lnTo>
                  <a:lnTo>
                    <a:pt x="202" y="124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2"/>
                  </a:lnTo>
                  <a:lnTo>
                    <a:pt x="203" y="122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19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5" y="117"/>
                  </a:lnTo>
                  <a:lnTo>
                    <a:pt x="205" y="116"/>
                  </a:lnTo>
                  <a:lnTo>
                    <a:pt x="205" y="115"/>
                  </a:lnTo>
                  <a:lnTo>
                    <a:pt x="204" y="114"/>
                  </a:lnTo>
                  <a:lnTo>
                    <a:pt x="204" y="113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1"/>
                  </a:lnTo>
                  <a:lnTo>
                    <a:pt x="206" y="109"/>
                  </a:lnTo>
                  <a:lnTo>
                    <a:pt x="206" y="107"/>
                  </a:lnTo>
                  <a:lnTo>
                    <a:pt x="206" y="105"/>
                  </a:lnTo>
                  <a:lnTo>
                    <a:pt x="207" y="104"/>
                  </a:lnTo>
                  <a:lnTo>
                    <a:pt x="209" y="102"/>
                  </a:lnTo>
                  <a:lnTo>
                    <a:pt x="210" y="102"/>
                  </a:lnTo>
                  <a:lnTo>
                    <a:pt x="212" y="101"/>
                  </a:lnTo>
                  <a:lnTo>
                    <a:pt x="215" y="99"/>
                  </a:lnTo>
                  <a:lnTo>
                    <a:pt x="219" y="98"/>
                  </a:lnTo>
                  <a:lnTo>
                    <a:pt x="221" y="98"/>
                  </a:lnTo>
                  <a:lnTo>
                    <a:pt x="221" y="96"/>
                  </a:lnTo>
                  <a:lnTo>
                    <a:pt x="221" y="95"/>
                  </a:lnTo>
                  <a:lnTo>
                    <a:pt x="223" y="93"/>
                  </a:lnTo>
                  <a:lnTo>
                    <a:pt x="224" y="93"/>
                  </a:lnTo>
                  <a:lnTo>
                    <a:pt x="225" y="93"/>
                  </a:lnTo>
                  <a:lnTo>
                    <a:pt x="227" y="94"/>
                  </a:lnTo>
                  <a:lnTo>
                    <a:pt x="228" y="94"/>
                  </a:lnTo>
                  <a:lnTo>
                    <a:pt x="228" y="95"/>
                  </a:lnTo>
                  <a:lnTo>
                    <a:pt x="229" y="96"/>
                  </a:lnTo>
                  <a:lnTo>
                    <a:pt x="230" y="96"/>
                  </a:lnTo>
                  <a:lnTo>
                    <a:pt x="231" y="94"/>
                  </a:lnTo>
                  <a:lnTo>
                    <a:pt x="231" y="94"/>
                  </a:lnTo>
                  <a:lnTo>
                    <a:pt x="232" y="94"/>
                  </a:lnTo>
                  <a:lnTo>
                    <a:pt x="233" y="94"/>
                  </a:lnTo>
                  <a:lnTo>
                    <a:pt x="234" y="93"/>
                  </a:lnTo>
                  <a:lnTo>
                    <a:pt x="235" y="93"/>
                  </a:lnTo>
                  <a:lnTo>
                    <a:pt x="237" y="94"/>
                  </a:lnTo>
                  <a:lnTo>
                    <a:pt x="240" y="94"/>
                  </a:lnTo>
                  <a:lnTo>
                    <a:pt x="241" y="95"/>
                  </a:lnTo>
                  <a:lnTo>
                    <a:pt x="241" y="95"/>
                  </a:lnTo>
                  <a:lnTo>
                    <a:pt x="243" y="98"/>
                  </a:lnTo>
                  <a:lnTo>
                    <a:pt x="245" y="98"/>
                  </a:lnTo>
                  <a:lnTo>
                    <a:pt x="246" y="100"/>
                  </a:lnTo>
                  <a:lnTo>
                    <a:pt x="247" y="102"/>
                  </a:lnTo>
                  <a:lnTo>
                    <a:pt x="247" y="101"/>
                  </a:lnTo>
                  <a:lnTo>
                    <a:pt x="247" y="99"/>
                  </a:lnTo>
                  <a:lnTo>
                    <a:pt x="246" y="98"/>
                  </a:lnTo>
                  <a:lnTo>
                    <a:pt x="245" y="93"/>
                  </a:lnTo>
                  <a:lnTo>
                    <a:pt x="245" y="92"/>
                  </a:lnTo>
                  <a:lnTo>
                    <a:pt x="244" y="91"/>
                  </a:lnTo>
                  <a:lnTo>
                    <a:pt x="243" y="90"/>
                  </a:lnTo>
                  <a:lnTo>
                    <a:pt x="242" y="90"/>
                  </a:lnTo>
                  <a:lnTo>
                    <a:pt x="241" y="89"/>
                  </a:lnTo>
                  <a:lnTo>
                    <a:pt x="241" y="87"/>
                  </a:lnTo>
                  <a:lnTo>
                    <a:pt x="241" y="86"/>
                  </a:lnTo>
                  <a:lnTo>
                    <a:pt x="240" y="85"/>
                  </a:lnTo>
                  <a:lnTo>
                    <a:pt x="239" y="84"/>
                  </a:lnTo>
                  <a:lnTo>
                    <a:pt x="234" y="83"/>
                  </a:lnTo>
                  <a:lnTo>
                    <a:pt x="233" y="83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1" y="80"/>
                  </a:lnTo>
                  <a:lnTo>
                    <a:pt x="226" y="79"/>
                  </a:lnTo>
                  <a:lnTo>
                    <a:pt x="225" y="80"/>
                  </a:lnTo>
                  <a:lnTo>
                    <a:pt x="222" y="81"/>
                  </a:lnTo>
                  <a:lnTo>
                    <a:pt x="221" y="81"/>
                  </a:lnTo>
                  <a:lnTo>
                    <a:pt x="221" y="81"/>
                  </a:lnTo>
                  <a:lnTo>
                    <a:pt x="219" y="80"/>
                  </a:lnTo>
                  <a:lnTo>
                    <a:pt x="216" y="80"/>
                  </a:lnTo>
                  <a:lnTo>
                    <a:pt x="215" y="79"/>
                  </a:lnTo>
                  <a:lnTo>
                    <a:pt x="213" y="78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0" y="76"/>
                  </a:lnTo>
                  <a:lnTo>
                    <a:pt x="209" y="76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07" y="74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2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7"/>
                  </a:lnTo>
                  <a:lnTo>
                    <a:pt x="207" y="66"/>
                  </a:lnTo>
                  <a:lnTo>
                    <a:pt x="206" y="65"/>
                  </a:lnTo>
                  <a:lnTo>
                    <a:pt x="205" y="64"/>
                  </a:lnTo>
                  <a:lnTo>
                    <a:pt x="204" y="65"/>
                  </a:lnTo>
                  <a:lnTo>
                    <a:pt x="201" y="63"/>
                  </a:lnTo>
                  <a:lnTo>
                    <a:pt x="201" y="63"/>
                  </a:lnTo>
                  <a:lnTo>
                    <a:pt x="201" y="62"/>
                  </a:lnTo>
                  <a:lnTo>
                    <a:pt x="200" y="61"/>
                  </a:lnTo>
                  <a:lnTo>
                    <a:pt x="194" y="54"/>
                  </a:lnTo>
                  <a:lnTo>
                    <a:pt x="191" y="52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0" y="45"/>
                  </a:lnTo>
                  <a:lnTo>
                    <a:pt x="190" y="44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6"/>
                  </a:lnTo>
                  <a:lnTo>
                    <a:pt x="189" y="35"/>
                  </a:lnTo>
                  <a:lnTo>
                    <a:pt x="187" y="33"/>
                  </a:lnTo>
                  <a:lnTo>
                    <a:pt x="185" y="30"/>
                  </a:lnTo>
                  <a:lnTo>
                    <a:pt x="184" y="29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9" y="23"/>
                  </a:lnTo>
                  <a:lnTo>
                    <a:pt x="177" y="19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2" y="13"/>
                  </a:lnTo>
                  <a:lnTo>
                    <a:pt x="171" y="11"/>
                  </a:lnTo>
                  <a:lnTo>
                    <a:pt x="167" y="6"/>
                  </a:lnTo>
                  <a:lnTo>
                    <a:pt x="166" y="4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1" y="7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6" y="16"/>
                  </a:lnTo>
                  <a:lnTo>
                    <a:pt x="155" y="18"/>
                  </a:lnTo>
                  <a:lnTo>
                    <a:pt x="154" y="19"/>
                  </a:lnTo>
                  <a:lnTo>
                    <a:pt x="150" y="22"/>
                  </a:lnTo>
                  <a:lnTo>
                    <a:pt x="147" y="23"/>
                  </a:lnTo>
                  <a:lnTo>
                    <a:pt x="146" y="24"/>
                  </a:lnTo>
                  <a:lnTo>
                    <a:pt x="142" y="25"/>
                  </a:lnTo>
                  <a:lnTo>
                    <a:pt x="140" y="27"/>
                  </a:lnTo>
                  <a:lnTo>
                    <a:pt x="139" y="28"/>
                  </a:lnTo>
                  <a:lnTo>
                    <a:pt x="137" y="33"/>
                  </a:lnTo>
                  <a:lnTo>
                    <a:pt x="136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34"/>
                  </a:lnTo>
                  <a:lnTo>
                    <a:pt x="134" y="35"/>
                  </a:lnTo>
                  <a:lnTo>
                    <a:pt x="133" y="36"/>
                  </a:lnTo>
                  <a:lnTo>
                    <a:pt x="132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2" y="42"/>
                  </a:lnTo>
                  <a:lnTo>
                    <a:pt x="129" y="43"/>
                  </a:lnTo>
                  <a:lnTo>
                    <a:pt x="128" y="43"/>
                  </a:lnTo>
                  <a:lnTo>
                    <a:pt x="125" y="43"/>
                  </a:lnTo>
                  <a:lnTo>
                    <a:pt x="124" y="43"/>
                  </a:lnTo>
                  <a:lnTo>
                    <a:pt x="123" y="42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9" y="41"/>
                  </a:lnTo>
                  <a:lnTo>
                    <a:pt x="118" y="42"/>
                  </a:lnTo>
                  <a:lnTo>
                    <a:pt x="116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7" y="38"/>
                  </a:lnTo>
                  <a:lnTo>
                    <a:pt x="103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1" y="26"/>
                  </a:lnTo>
                  <a:lnTo>
                    <a:pt x="101" y="25"/>
                  </a:lnTo>
                  <a:lnTo>
                    <a:pt x="100" y="24"/>
                  </a:lnTo>
                  <a:lnTo>
                    <a:pt x="99" y="24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1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1" y="15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9" y="3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5" y="5"/>
                  </a:lnTo>
                  <a:lnTo>
                    <a:pt x="73" y="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1" y="6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3"/>
                  </a:lnTo>
                  <a:lnTo>
                    <a:pt x="62" y="5"/>
                  </a:lnTo>
                  <a:close/>
                  <a:moveTo>
                    <a:pt x="24" y="77"/>
                  </a:moveTo>
                  <a:lnTo>
                    <a:pt x="23" y="78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5"/>
                  </a:lnTo>
                  <a:lnTo>
                    <a:pt x="25" y="76"/>
                  </a:lnTo>
                  <a:lnTo>
                    <a:pt x="24" y="7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8" name="Freeform 131">
              <a:extLst>
                <a:ext uri="{FF2B5EF4-FFF2-40B4-BE49-F238E27FC236}">
                  <a16:creationId xmlns:a16="http://schemas.microsoft.com/office/drawing/2014/main" id="{A6BFF2F5-7E0A-F8EB-B2BB-44AF80F4E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974850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9" name="Freeform 132">
              <a:extLst>
                <a:ext uri="{FF2B5EF4-FFF2-40B4-BE49-F238E27FC236}">
                  <a16:creationId xmlns:a16="http://schemas.microsoft.com/office/drawing/2014/main" id="{058AAB8A-742D-9AE9-A430-A666A9750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1903413"/>
              <a:ext cx="6350" cy="476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1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0" name="Freeform 133">
              <a:extLst>
                <a:ext uri="{FF2B5EF4-FFF2-40B4-BE49-F238E27FC236}">
                  <a16:creationId xmlns:a16="http://schemas.microsoft.com/office/drawing/2014/main" id="{519BD320-5584-8B4E-3403-6D5E91CC4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063" y="2028825"/>
              <a:ext cx="98425" cy="84137"/>
            </a:xfrm>
            <a:custGeom>
              <a:avLst/>
              <a:gdLst>
                <a:gd name="T0" fmla="*/ 55 w 62"/>
                <a:gd name="T1" fmla="*/ 40 h 53"/>
                <a:gd name="T2" fmla="*/ 53 w 62"/>
                <a:gd name="T3" fmla="*/ 36 h 53"/>
                <a:gd name="T4" fmla="*/ 53 w 62"/>
                <a:gd name="T5" fmla="*/ 33 h 53"/>
                <a:gd name="T6" fmla="*/ 54 w 62"/>
                <a:gd name="T7" fmla="*/ 32 h 53"/>
                <a:gd name="T8" fmla="*/ 53 w 62"/>
                <a:gd name="T9" fmla="*/ 30 h 53"/>
                <a:gd name="T10" fmla="*/ 50 w 62"/>
                <a:gd name="T11" fmla="*/ 28 h 53"/>
                <a:gd name="T12" fmla="*/ 48 w 62"/>
                <a:gd name="T13" fmla="*/ 26 h 53"/>
                <a:gd name="T14" fmla="*/ 45 w 62"/>
                <a:gd name="T15" fmla="*/ 24 h 53"/>
                <a:gd name="T16" fmla="*/ 45 w 62"/>
                <a:gd name="T17" fmla="*/ 23 h 53"/>
                <a:gd name="T18" fmla="*/ 46 w 62"/>
                <a:gd name="T19" fmla="*/ 19 h 53"/>
                <a:gd name="T20" fmla="*/ 45 w 62"/>
                <a:gd name="T21" fmla="*/ 14 h 53"/>
                <a:gd name="T22" fmla="*/ 45 w 62"/>
                <a:gd name="T23" fmla="*/ 13 h 53"/>
                <a:gd name="T24" fmla="*/ 43 w 62"/>
                <a:gd name="T25" fmla="*/ 12 h 53"/>
                <a:gd name="T26" fmla="*/ 36 w 62"/>
                <a:gd name="T27" fmla="*/ 13 h 53"/>
                <a:gd name="T28" fmla="*/ 32 w 62"/>
                <a:gd name="T29" fmla="*/ 15 h 53"/>
                <a:gd name="T30" fmla="*/ 30 w 62"/>
                <a:gd name="T31" fmla="*/ 16 h 53"/>
                <a:gd name="T32" fmla="*/ 27 w 62"/>
                <a:gd name="T33" fmla="*/ 14 h 53"/>
                <a:gd name="T34" fmla="*/ 24 w 62"/>
                <a:gd name="T35" fmla="*/ 13 h 53"/>
                <a:gd name="T36" fmla="*/ 23 w 62"/>
                <a:gd name="T37" fmla="*/ 13 h 53"/>
                <a:gd name="T38" fmla="*/ 22 w 62"/>
                <a:gd name="T39" fmla="*/ 11 h 53"/>
                <a:gd name="T40" fmla="*/ 21 w 62"/>
                <a:gd name="T41" fmla="*/ 11 h 53"/>
                <a:gd name="T42" fmla="*/ 17 w 62"/>
                <a:gd name="T43" fmla="*/ 13 h 53"/>
                <a:gd name="T44" fmla="*/ 16 w 62"/>
                <a:gd name="T45" fmla="*/ 11 h 53"/>
                <a:gd name="T46" fmla="*/ 17 w 62"/>
                <a:gd name="T47" fmla="*/ 7 h 53"/>
                <a:gd name="T48" fmla="*/ 16 w 62"/>
                <a:gd name="T49" fmla="*/ 5 h 53"/>
                <a:gd name="T50" fmla="*/ 11 w 62"/>
                <a:gd name="T51" fmla="*/ 0 h 53"/>
                <a:gd name="T52" fmla="*/ 7 w 62"/>
                <a:gd name="T53" fmla="*/ 2 h 53"/>
                <a:gd name="T54" fmla="*/ 4 w 62"/>
                <a:gd name="T55" fmla="*/ 3 h 53"/>
                <a:gd name="T56" fmla="*/ 1 w 62"/>
                <a:gd name="T57" fmla="*/ 3 h 53"/>
                <a:gd name="T58" fmla="*/ 0 w 62"/>
                <a:gd name="T59" fmla="*/ 4 h 53"/>
                <a:gd name="T60" fmla="*/ 1 w 62"/>
                <a:gd name="T61" fmla="*/ 8 h 53"/>
                <a:gd name="T62" fmla="*/ 3 w 62"/>
                <a:gd name="T63" fmla="*/ 9 h 53"/>
                <a:gd name="T64" fmla="*/ 3 w 62"/>
                <a:gd name="T65" fmla="*/ 9 h 53"/>
                <a:gd name="T66" fmla="*/ 4 w 62"/>
                <a:gd name="T67" fmla="*/ 11 h 53"/>
                <a:gd name="T68" fmla="*/ 6 w 62"/>
                <a:gd name="T69" fmla="*/ 17 h 53"/>
                <a:gd name="T70" fmla="*/ 7 w 62"/>
                <a:gd name="T71" fmla="*/ 19 h 53"/>
                <a:gd name="T72" fmla="*/ 9 w 62"/>
                <a:gd name="T73" fmla="*/ 21 h 53"/>
                <a:gd name="T74" fmla="*/ 10 w 62"/>
                <a:gd name="T75" fmla="*/ 22 h 53"/>
                <a:gd name="T76" fmla="*/ 12 w 62"/>
                <a:gd name="T77" fmla="*/ 23 h 53"/>
                <a:gd name="T78" fmla="*/ 13 w 62"/>
                <a:gd name="T79" fmla="*/ 24 h 53"/>
                <a:gd name="T80" fmla="*/ 15 w 62"/>
                <a:gd name="T81" fmla="*/ 27 h 53"/>
                <a:gd name="T82" fmla="*/ 15 w 62"/>
                <a:gd name="T83" fmla="*/ 29 h 53"/>
                <a:gd name="T84" fmla="*/ 16 w 62"/>
                <a:gd name="T85" fmla="*/ 33 h 53"/>
                <a:gd name="T86" fmla="*/ 18 w 62"/>
                <a:gd name="T87" fmla="*/ 33 h 53"/>
                <a:gd name="T88" fmla="*/ 23 w 62"/>
                <a:gd name="T89" fmla="*/ 34 h 53"/>
                <a:gd name="T90" fmla="*/ 23 w 62"/>
                <a:gd name="T91" fmla="*/ 34 h 53"/>
                <a:gd name="T92" fmla="*/ 24 w 62"/>
                <a:gd name="T93" fmla="*/ 35 h 53"/>
                <a:gd name="T94" fmla="*/ 25 w 62"/>
                <a:gd name="T95" fmla="*/ 36 h 53"/>
                <a:gd name="T96" fmla="*/ 25 w 62"/>
                <a:gd name="T97" fmla="*/ 38 h 53"/>
                <a:gd name="T98" fmla="*/ 26 w 62"/>
                <a:gd name="T99" fmla="*/ 39 h 53"/>
                <a:gd name="T100" fmla="*/ 27 w 62"/>
                <a:gd name="T101" fmla="*/ 41 h 53"/>
                <a:gd name="T102" fmla="*/ 29 w 62"/>
                <a:gd name="T103" fmla="*/ 42 h 53"/>
                <a:gd name="T104" fmla="*/ 29 w 62"/>
                <a:gd name="T105" fmla="*/ 43 h 53"/>
                <a:gd name="T106" fmla="*/ 30 w 62"/>
                <a:gd name="T107" fmla="*/ 45 h 53"/>
                <a:gd name="T108" fmla="*/ 32 w 62"/>
                <a:gd name="T109" fmla="*/ 46 h 53"/>
                <a:gd name="T110" fmla="*/ 32 w 62"/>
                <a:gd name="T111" fmla="*/ 47 h 53"/>
                <a:gd name="T112" fmla="*/ 34 w 62"/>
                <a:gd name="T113" fmla="*/ 47 h 53"/>
                <a:gd name="T114" fmla="*/ 39 w 62"/>
                <a:gd name="T115" fmla="*/ 48 h 53"/>
                <a:gd name="T116" fmla="*/ 45 w 62"/>
                <a:gd name="T117" fmla="*/ 49 h 53"/>
                <a:gd name="T118" fmla="*/ 55 w 62"/>
                <a:gd name="T119" fmla="*/ 52 h 53"/>
                <a:gd name="T120" fmla="*/ 62 w 62"/>
                <a:gd name="T121" fmla="*/ 53 h 53"/>
                <a:gd name="T122" fmla="*/ 56 w 62"/>
                <a:gd name="T12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53">
                  <a:moveTo>
                    <a:pt x="56" y="42"/>
                  </a:moveTo>
                  <a:lnTo>
                    <a:pt x="55" y="40"/>
                  </a:lnTo>
                  <a:lnTo>
                    <a:pt x="54" y="38"/>
                  </a:lnTo>
                  <a:lnTo>
                    <a:pt x="53" y="36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3" y="30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8" y="26"/>
                  </a:lnTo>
                  <a:lnTo>
                    <a:pt x="47" y="25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30" y="45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55" y="52"/>
                  </a:lnTo>
                  <a:lnTo>
                    <a:pt x="59" y="53"/>
                  </a:lnTo>
                  <a:lnTo>
                    <a:pt x="62" y="53"/>
                  </a:lnTo>
                  <a:lnTo>
                    <a:pt x="59" y="48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1" name="Freeform 134">
              <a:extLst>
                <a:ext uri="{FF2B5EF4-FFF2-40B4-BE49-F238E27FC236}">
                  <a16:creationId xmlns:a16="http://schemas.microsoft.com/office/drawing/2014/main" id="{643CB091-81A1-0DA8-5992-1589686A3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638" y="19097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2" name="Freeform 135">
              <a:extLst>
                <a:ext uri="{FF2B5EF4-FFF2-40B4-BE49-F238E27FC236}">
                  <a16:creationId xmlns:a16="http://schemas.microsoft.com/office/drawing/2014/main" id="{8F55A83A-9BC3-4E69-AA98-FEE172846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88" y="1960563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3 w 3"/>
                <a:gd name="T5" fmla="*/ 5 h 5"/>
                <a:gd name="T6" fmla="*/ 3 w 3"/>
                <a:gd name="T7" fmla="*/ 4 h 5"/>
                <a:gd name="T8" fmla="*/ 3 w 3"/>
                <a:gd name="T9" fmla="*/ 3 h 5"/>
                <a:gd name="T10" fmla="*/ 2 w 3"/>
                <a:gd name="T11" fmla="*/ 2 h 5"/>
                <a:gd name="T12" fmla="*/ 1 w 3"/>
                <a:gd name="T13" fmla="*/ 0 h 5"/>
                <a:gd name="T14" fmla="*/ 0 w 3"/>
                <a:gd name="T15" fmla="*/ 0 h 5"/>
                <a:gd name="T16" fmla="*/ 0 w 3"/>
                <a:gd name="T17" fmla="*/ 1 h 5"/>
                <a:gd name="T18" fmla="*/ 1 w 3"/>
                <a:gd name="T19" fmla="*/ 4 h 5"/>
                <a:gd name="T20" fmla="*/ 1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3" name="Freeform 152">
              <a:extLst>
                <a:ext uri="{FF2B5EF4-FFF2-40B4-BE49-F238E27FC236}">
                  <a16:creationId xmlns:a16="http://schemas.microsoft.com/office/drawing/2014/main" id="{122E34B2-0C70-C384-3CD7-EC1EC50FD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650" y="1687513"/>
              <a:ext cx="803275" cy="395287"/>
            </a:xfrm>
            <a:custGeom>
              <a:avLst/>
              <a:gdLst>
                <a:gd name="T0" fmla="*/ 66 w 506"/>
                <a:gd name="T1" fmla="*/ 86 h 249"/>
                <a:gd name="T2" fmla="*/ 57 w 506"/>
                <a:gd name="T3" fmla="*/ 116 h 249"/>
                <a:gd name="T4" fmla="*/ 76 w 506"/>
                <a:gd name="T5" fmla="*/ 127 h 249"/>
                <a:gd name="T6" fmla="*/ 93 w 506"/>
                <a:gd name="T7" fmla="*/ 130 h 249"/>
                <a:gd name="T8" fmla="*/ 111 w 506"/>
                <a:gd name="T9" fmla="*/ 115 h 249"/>
                <a:gd name="T10" fmla="*/ 115 w 506"/>
                <a:gd name="T11" fmla="*/ 113 h 249"/>
                <a:gd name="T12" fmla="*/ 135 w 506"/>
                <a:gd name="T13" fmla="*/ 132 h 249"/>
                <a:gd name="T14" fmla="*/ 149 w 506"/>
                <a:gd name="T15" fmla="*/ 142 h 249"/>
                <a:gd name="T16" fmla="*/ 178 w 506"/>
                <a:gd name="T17" fmla="*/ 150 h 249"/>
                <a:gd name="T18" fmla="*/ 156 w 506"/>
                <a:gd name="T19" fmla="*/ 169 h 249"/>
                <a:gd name="T20" fmla="*/ 145 w 506"/>
                <a:gd name="T21" fmla="*/ 178 h 249"/>
                <a:gd name="T22" fmla="*/ 131 w 506"/>
                <a:gd name="T23" fmla="*/ 178 h 249"/>
                <a:gd name="T24" fmla="*/ 117 w 506"/>
                <a:gd name="T25" fmla="*/ 189 h 249"/>
                <a:gd name="T26" fmla="*/ 103 w 506"/>
                <a:gd name="T27" fmla="*/ 187 h 249"/>
                <a:gd name="T28" fmla="*/ 80 w 506"/>
                <a:gd name="T29" fmla="*/ 187 h 249"/>
                <a:gd name="T30" fmla="*/ 63 w 506"/>
                <a:gd name="T31" fmla="*/ 204 h 249"/>
                <a:gd name="T32" fmla="*/ 58 w 506"/>
                <a:gd name="T33" fmla="*/ 198 h 249"/>
                <a:gd name="T34" fmla="*/ 14 w 506"/>
                <a:gd name="T35" fmla="*/ 193 h 249"/>
                <a:gd name="T36" fmla="*/ 0 w 506"/>
                <a:gd name="T37" fmla="*/ 213 h 249"/>
                <a:gd name="T38" fmla="*/ 14 w 506"/>
                <a:gd name="T39" fmla="*/ 228 h 249"/>
                <a:gd name="T40" fmla="*/ 41 w 506"/>
                <a:gd name="T41" fmla="*/ 228 h 249"/>
                <a:gd name="T42" fmla="*/ 55 w 506"/>
                <a:gd name="T43" fmla="*/ 226 h 249"/>
                <a:gd name="T44" fmla="*/ 69 w 506"/>
                <a:gd name="T45" fmla="*/ 238 h 249"/>
                <a:gd name="T46" fmla="*/ 93 w 506"/>
                <a:gd name="T47" fmla="*/ 229 h 249"/>
                <a:gd name="T48" fmla="*/ 106 w 506"/>
                <a:gd name="T49" fmla="*/ 234 h 249"/>
                <a:gd name="T50" fmla="*/ 125 w 506"/>
                <a:gd name="T51" fmla="*/ 240 h 249"/>
                <a:gd name="T52" fmla="*/ 138 w 506"/>
                <a:gd name="T53" fmla="*/ 249 h 249"/>
                <a:gd name="T54" fmla="*/ 156 w 506"/>
                <a:gd name="T55" fmla="*/ 237 h 249"/>
                <a:gd name="T56" fmla="*/ 189 w 506"/>
                <a:gd name="T57" fmla="*/ 235 h 249"/>
                <a:gd name="T58" fmla="*/ 213 w 506"/>
                <a:gd name="T59" fmla="*/ 218 h 249"/>
                <a:gd name="T60" fmla="*/ 217 w 506"/>
                <a:gd name="T61" fmla="*/ 199 h 249"/>
                <a:gd name="T62" fmla="*/ 252 w 506"/>
                <a:gd name="T63" fmla="*/ 181 h 249"/>
                <a:gd name="T64" fmla="*/ 267 w 506"/>
                <a:gd name="T65" fmla="*/ 175 h 249"/>
                <a:gd name="T66" fmla="*/ 293 w 506"/>
                <a:gd name="T67" fmla="*/ 171 h 249"/>
                <a:gd name="T68" fmla="*/ 306 w 506"/>
                <a:gd name="T69" fmla="*/ 183 h 249"/>
                <a:gd name="T70" fmla="*/ 332 w 506"/>
                <a:gd name="T71" fmla="*/ 176 h 249"/>
                <a:gd name="T72" fmla="*/ 345 w 506"/>
                <a:gd name="T73" fmla="*/ 144 h 249"/>
                <a:gd name="T74" fmla="*/ 386 w 506"/>
                <a:gd name="T75" fmla="*/ 140 h 249"/>
                <a:gd name="T76" fmla="*/ 419 w 506"/>
                <a:gd name="T77" fmla="*/ 123 h 249"/>
                <a:gd name="T78" fmla="*/ 452 w 506"/>
                <a:gd name="T79" fmla="*/ 98 h 249"/>
                <a:gd name="T80" fmla="*/ 485 w 506"/>
                <a:gd name="T81" fmla="*/ 84 h 249"/>
                <a:gd name="T82" fmla="*/ 501 w 506"/>
                <a:gd name="T83" fmla="*/ 65 h 249"/>
                <a:gd name="T84" fmla="*/ 456 w 506"/>
                <a:gd name="T85" fmla="*/ 36 h 249"/>
                <a:gd name="T86" fmla="*/ 418 w 506"/>
                <a:gd name="T87" fmla="*/ 27 h 249"/>
                <a:gd name="T88" fmla="*/ 387 w 506"/>
                <a:gd name="T89" fmla="*/ 23 h 249"/>
                <a:gd name="T90" fmla="*/ 363 w 506"/>
                <a:gd name="T91" fmla="*/ 20 h 249"/>
                <a:gd name="T92" fmla="*/ 339 w 506"/>
                <a:gd name="T93" fmla="*/ 23 h 249"/>
                <a:gd name="T94" fmla="*/ 310 w 506"/>
                <a:gd name="T95" fmla="*/ 22 h 249"/>
                <a:gd name="T96" fmla="*/ 271 w 506"/>
                <a:gd name="T97" fmla="*/ 25 h 249"/>
                <a:gd name="T98" fmla="*/ 234 w 506"/>
                <a:gd name="T99" fmla="*/ 5 h 249"/>
                <a:gd name="T100" fmla="*/ 211 w 506"/>
                <a:gd name="T101" fmla="*/ 9 h 249"/>
                <a:gd name="T102" fmla="*/ 193 w 506"/>
                <a:gd name="T103" fmla="*/ 47 h 249"/>
                <a:gd name="T104" fmla="*/ 169 w 506"/>
                <a:gd name="T105" fmla="*/ 46 h 249"/>
                <a:gd name="T106" fmla="*/ 122 w 506"/>
                <a:gd name="T107" fmla="*/ 29 h 249"/>
                <a:gd name="T108" fmla="*/ 98 w 506"/>
                <a:gd name="T109" fmla="*/ 32 h 249"/>
                <a:gd name="T110" fmla="*/ 82 w 506"/>
                <a:gd name="T111" fmla="*/ 48 h 249"/>
                <a:gd name="T112" fmla="*/ 74 w 506"/>
                <a:gd name="T113" fmla="*/ 60 h 249"/>
                <a:gd name="T114" fmla="*/ 59 w 506"/>
                <a:gd name="T115" fmla="*/ 208 h 249"/>
                <a:gd name="T116" fmla="*/ 85 w 506"/>
                <a:gd name="T117" fmla="*/ 208 h 249"/>
                <a:gd name="T118" fmla="*/ 82 w 506"/>
                <a:gd name="T119" fmla="*/ 191 h 249"/>
                <a:gd name="T120" fmla="*/ 113 w 506"/>
                <a:gd name="T121" fmla="*/ 20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249">
                  <a:moveTo>
                    <a:pt x="82" y="61"/>
                  </a:moveTo>
                  <a:lnTo>
                    <a:pt x="83" y="61"/>
                  </a:lnTo>
                  <a:lnTo>
                    <a:pt x="84" y="62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3" y="68"/>
                  </a:lnTo>
                  <a:lnTo>
                    <a:pt x="93" y="69"/>
                  </a:lnTo>
                  <a:lnTo>
                    <a:pt x="91" y="71"/>
                  </a:lnTo>
                  <a:lnTo>
                    <a:pt x="86" y="72"/>
                  </a:lnTo>
                  <a:lnTo>
                    <a:pt x="81" y="76"/>
                  </a:lnTo>
                  <a:lnTo>
                    <a:pt x="79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4" y="79"/>
                  </a:lnTo>
                  <a:lnTo>
                    <a:pt x="74" y="83"/>
                  </a:lnTo>
                  <a:lnTo>
                    <a:pt x="73" y="84"/>
                  </a:lnTo>
                  <a:lnTo>
                    <a:pt x="71" y="85"/>
                  </a:lnTo>
                  <a:lnTo>
                    <a:pt x="66" y="86"/>
                  </a:lnTo>
                  <a:lnTo>
                    <a:pt x="65" y="87"/>
                  </a:lnTo>
                  <a:lnTo>
                    <a:pt x="60" y="90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4" y="99"/>
                  </a:lnTo>
                  <a:lnTo>
                    <a:pt x="51" y="100"/>
                  </a:lnTo>
                  <a:lnTo>
                    <a:pt x="43" y="105"/>
                  </a:lnTo>
                  <a:lnTo>
                    <a:pt x="42" y="107"/>
                  </a:lnTo>
                  <a:lnTo>
                    <a:pt x="43" y="109"/>
                  </a:lnTo>
                  <a:lnTo>
                    <a:pt x="44" y="109"/>
                  </a:lnTo>
                  <a:lnTo>
                    <a:pt x="52" y="110"/>
                  </a:lnTo>
                  <a:lnTo>
                    <a:pt x="54" y="111"/>
                  </a:lnTo>
                  <a:lnTo>
                    <a:pt x="54" y="112"/>
                  </a:lnTo>
                  <a:lnTo>
                    <a:pt x="54" y="113"/>
                  </a:lnTo>
                  <a:lnTo>
                    <a:pt x="56" y="116"/>
                  </a:lnTo>
                  <a:lnTo>
                    <a:pt x="57" y="116"/>
                  </a:lnTo>
                  <a:lnTo>
                    <a:pt x="58" y="116"/>
                  </a:lnTo>
                  <a:lnTo>
                    <a:pt x="59" y="116"/>
                  </a:lnTo>
                  <a:lnTo>
                    <a:pt x="64" y="112"/>
                  </a:lnTo>
                  <a:lnTo>
                    <a:pt x="66" y="112"/>
                  </a:lnTo>
                  <a:lnTo>
                    <a:pt x="67" y="112"/>
                  </a:lnTo>
                  <a:lnTo>
                    <a:pt x="68" y="114"/>
                  </a:lnTo>
                  <a:lnTo>
                    <a:pt x="70" y="119"/>
                  </a:lnTo>
                  <a:lnTo>
                    <a:pt x="71" y="119"/>
                  </a:lnTo>
                  <a:lnTo>
                    <a:pt x="71" y="120"/>
                  </a:lnTo>
                  <a:lnTo>
                    <a:pt x="70" y="124"/>
                  </a:lnTo>
                  <a:lnTo>
                    <a:pt x="70" y="125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5" y="126"/>
                  </a:lnTo>
                  <a:lnTo>
                    <a:pt x="76" y="127"/>
                  </a:lnTo>
                  <a:lnTo>
                    <a:pt x="77" y="128"/>
                  </a:lnTo>
                  <a:lnTo>
                    <a:pt x="78" y="129"/>
                  </a:lnTo>
                  <a:lnTo>
                    <a:pt x="79" y="129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3" y="129"/>
                  </a:lnTo>
                  <a:lnTo>
                    <a:pt x="84" y="130"/>
                  </a:lnTo>
                  <a:lnTo>
                    <a:pt x="85" y="130"/>
                  </a:lnTo>
                  <a:lnTo>
                    <a:pt x="87" y="131"/>
                  </a:lnTo>
                  <a:lnTo>
                    <a:pt x="89" y="134"/>
                  </a:lnTo>
                  <a:lnTo>
                    <a:pt x="90" y="134"/>
                  </a:lnTo>
                  <a:lnTo>
                    <a:pt x="90" y="133"/>
                  </a:lnTo>
                  <a:lnTo>
                    <a:pt x="90" y="131"/>
                  </a:lnTo>
                  <a:lnTo>
                    <a:pt x="90" y="130"/>
                  </a:lnTo>
                  <a:lnTo>
                    <a:pt x="90" y="129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3" y="130"/>
                  </a:lnTo>
                  <a:lnTo>
                    <a:pt x="93" y="132"/>
                  </a:lnTo>
                  <a:lnTo>
                    <a:pt x="93" y="133"/>
                  </a:lnTo>
                  <a:lnTo>
                    <a:pt x="94" y="134"/>
                  </a:lnTo>
                  <a:lnTo>
                    <a:pt x="95" y="132"/>
                  </a:lnTo>
                  <a:lnTo>
                    <a:pt x="96" y="131"/>
                  </a:lnTo>
                  <a:lnTo>
                    <a:pt x="100" y="134"/>
                  </a:lnTo>
                  <a:lnTo>
                    <a:pt x="101" y="133"/>
                  </a:lnTo>
                  <a:lnTo>
                    <a:pt x="101" y="130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3" y="121"/>
                  </a:lnTo>
                  <a:lnTo>
                    <a:pt x="105" y="122"/>
                  </a:lnTo>
                  <a:lnTo>
                    <a:pt x="106" y="122"/>
                  </a:lnTo>
                  <a:lnTo>
                    <a:pt x="108" y="120"/>
                  </a:lnTo>
                  <a:lnTo>
                    <a:pt x="110" y="118"/>
                  </a:lnTo>
                  <a:lnTo>
                    <a:pt x="110" y="116"/>
                  </a:lnTo>
                  <a:lnTo>
                    <a:pt x="111" y="115"/>
                  </a:lnTo>
                  <a:lnTo>
                    <a:pt x="110" y="113"/>
                  </a:lnTo>
                  <a:lnTo>
                    <a:pt x="109" y="111"/>
                  </a:lnTo>
                  <a:lnTo>
                    <a:pt x="108" y="110"/>
                  </a:lnTo>
                  <a:lnTo>
                    <a:pt x="109" y="109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2" y="107"/>
                  </a:lnTo>
                  <a:lnTo>
                    <a:pt x="113" y="108"/>
                  </a:lnTo>
                  <a:lnTo>
                    <a:pt x="113" y="109"/>
                  </a:lnTo>
                  <a:lnTo>
                    <a:pt x="113" y="110"/>
                  </a:lnTo>
                  <a:lnTo>
                    <a:pt x="112" y="114"/>
                  </a:lnTo>
                  <a:lnTo>
                    <a:pt x="112" y="115"/>
                  </a:lnTo>
                  <a:lnTo>
                    <a:pt x="113" y="115"/>
                  </a:lnTo>
                  <a:lnTo>
                    <a:pt x="113" y="114"/>
                  </a:lnTo>
                  <a:lnTo>
                    <a:pt x="113" y="113"/>
                  </a:lnTo>
                  <a:lnTo>
                    <a:pt x="113" y="114"/>
                  </a:lnTo>
                  <a:lnTo>
                    <a:pt x="114" y="115"/>
                  </a:lnTo>
                  <a:lnTo>
                    <a:pt x="115" y="113"/>
                  </a:lnTo>
                  <a:lnTo>
                    <a:pt x="116" y="113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2" y="123"/>
                  </a:lnTo>
                  <a:lnTo>
                    <a:pt x="122" y="126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30" y="130"/>
                  </a:lnTo>
                  <a:lnTo>
                    <a:pt x="131" y="129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4" y="129"/>
                  </a:lnTo>
                  <a:lnTo>
                    <a:pt x="135" y="130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5" y="138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4" y="140"/>
                  </a:lnTo>
                  <a:lnTo>
                    <a:pt x="136" y="140"/>
                  </a:lnTo>
                  <a:lnTo>
                    <a:pt x="139" y="139"/>
                  </a:lnTo>
                  <a:lnTo>
                    <a:pt x="141" y="139"/>
                  </a:lnTo>
                  <a:lnTo>
                    <a:pt x="142" y="138"/>
                  </a:lnTo>
                  <a:lnTo>
                    <a:pt x="142" y="137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4" y="139"/>
                  </a:lnTo>
                  <a:lnTo>
                    <a:pt x="145" y="139"/>
                  </a:lnTo>
                  <a:lnTo>
                    <a:pt x="147" y="140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50" y="142"/>
                  </a:lnTo>
                  <a:lnTo>
                    <a:pt x="151" y="142"/>
                  </a:lnTo>
                  <a:lnTo>
                    <a:pt x="152" y="143"/>
                  </a:lnTo>
                  <a:lnTo>
                    <a:pt x="154" y="146"/>
                  </a:lnTo>
                  <a:lnTo>
                    <a:pt x="155" y="148"/>
                  </a:lnTo>
                  <a:lnTo>
                    <a:pt x="157" y="149"/>
                  </a:lnTo>
                  <a:lnTo>
                    <a:pt x="160" y="149"/>
                  </a:lnTo>
                  <a:lnTo>
                    <a:pt x="165" y="149"/>
                  </a:lnTo>
                  <a:lnTo>
                    <a:pt x="167" y="149"/>
                  </a:lnTo>
                  <a:lnTo>
                    <a:pt x="168" y="150"/>
                  </a:lnTo>
                  <a:lnTo>
                    <a:pt x="167" y="151"/>
                  </a:lnTo>
                  <a:lnTo>
                    <a:pt x="168" y="151"/>
                  </a:lnTo>
                  <a:lnTo>
                    <a:pt x="170" y="150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5" y="150"/>
                  </a:lnTo>
                  <a:lnTo>
                    <a:pt x="178" y="150"/>
                  </a:lnTo>
                  <a:lnTo>
                    <a:pt x="179" y="150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79" y="154"/>
                  </a:lnTo>
                  <a:lnTo>
                    <a:pt x="176" y="155"/>
                  </a:lnTo>
                  <a:lnTo>
                    <a:pt x="172" y="157"/>
                  </a:lnTo>
                  <a:lnTo>
                    <a:pt x="169" y="159"/>
                  </a:lnTo>
                  <a:lnTo>
                    <a:pt x="165" y="160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2" y="166"/>
                  </a:lnTo>
                  <a:lnTo>
                    <a:pt x="161" y="167"/>
                  </a:lnTo>
                  <a:lnTo>
                    <a:pt x="159" y="166"/>
                  </a:lnTo>
                  <a:lnTo>
                    <a:pt x="158" y="166"/>
                  </a:ln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6" y="169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51" y="168"/>
                  </a:lnTo>
                  <a:lnTo>
                    <a:pt x="149" y="168"/>
                  </a:lnTo>
                  <a:lnTo>
                    <a:pt x="147" y="167"/>
                  </a:lnTo>
                  <a:lnTo>
                    <a:pt x="147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3" y="166"/>
                  </a:lnTo>
                  <a:lnTo>
                    <a:pt x="144" y="167"/>
                  </a:lnTo>
                  <a:lnTo>
                    <a:pt x="144" y="168"/>
                  </a:lnTo>
                  <a:lnTo>
                    <a:pt x="144" y="169"/>
                  </a:lnTo>
                  <a:lnTo>
                    <a:pt x="144" y="170"/>
                  </a:lnTo>
                  <a:lnTo>
                    <a:pt x="147" y="172"/>
                  </a:lnTo>
                  <a:lnTo>
                    <a:pt x="147" y="173"/>
                  </a:lnTo>
                  <a:lnTo>
                    <a:pt x="147" y="175"/>
                  </a:lnTo>
                  <a:lnTo>
                    <a:pt x="147" y="177"/>
                  </a:lnTo>
                  <a:lnTo>
                    <a:pt x="145" y="178"/>
                  </a:lnTo>
                  <a:lnTo>
                    <a:pt x="144" y="178"/>
                  </a:lnTo>
                  <a:lnTo>
                    <a:pt x="143" y="178"/>
                  </a:lnTo>
                  <a:lnTo>
                    <a:pt x="141" y="176"/>
                  </a:lnTo>
                  <a:lnTo>
                    <a:pt x="140" y="176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8" y="175"/>
                  </a:lnTo>
                  <a:lnTo>
                    <a:pt x="139" y="175"/>
                  </a:lnTo>
                  <a:lnTo>
                    <a:pt x="139" y="174"/>
                  </a:lnTo>
                  <a:lnTo>
                    <a:pt x="140" y="174"/>
                  </a:lnTo>
                  <a:lnTo>
                    <a:pt x="139" y="173"/>
                  </a:lnTo>
                  <a:lnTo>
                    <a:pt x="138" y="173"/>
                  </a:lnTo>
                  <a:lnTo>
                    <a:pt x="135" y="173"/>
                  </a:lnTo>
                  <a:lnTo>
                    <a:pt x="134" y="174"/>
                  </a:lnTo>
                  <a:lnTo>
                    <a:pt x="132" y="176"/>
                  </a:lnTo>
                  <a:lnTo>
                    <a:pt x="131" y="176"/>
                  </a:lnTo>
                  <a:lnTo>
                    <a:pt x="131" y="178"/>
                  </a:lnTo>
                  <a:lnTo>
                    <a:pt x="130" y="179"/>
                  </a:lnTo>
                  <a:lnTo>
                    <a:pt x="129" y="180"/>
                  </a:lnTo>
                  <a:lnTo>
                    <a:pt x="125" y="182"/>
                  </a:lnTo>
                  <a:lnTo>
                    <a:pt x="125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7" y="185"/>
                  </a:lnTo>
                  <a:lnTo>
                    <a:pt x="128" y="185"/>
                  </a:lnTo>
                  <a:lnTo>
                    <a:pt x="128" y="186"/>
                  </a:lnTo>
                  <a:lnTo>
                    <a:pt x="127" y="187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6"/>
                  </a:lnTo>
                  <a:lnTo>
                    <a:pt x="122" y="186"/>
                  </a:lnTo>
                  <a:lnTo>
                    <a:pt x="120" y="186"/>
                  </a:lnTo>
                  <a:lnTo>
                    <a:pt x="118" y="187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3" y="192"/>
                  </a:lnTo>
                  <a:lnTo>
                    <a:pt x="113" y="192"/>
                  </a:lnTo>
                  <a:lnTo>
                    <a:pt x="112" y="191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1" y="186"/>
                  </a:lnTo>
                  <a:lnTo>
                    <a:pt x="110" y="185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3" y="187"/>
                  </a:lnTo>
                  <a:lnTo>
                    <a:pt x="103" y="186"/>
                  </a:lnTo>
                  <a:lnTo>
                    <a:pt x="102" y="185"/>
                  </a:lnTo>
                  <a:lnTo>
                    <a:pt x="100" y="184"/>
                  </a:lnTo>
                  <a:lnTo>
                    <a:pt x="98" y="184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5" y="184"/>
                  </a:lnTo>
                  <a:lnTo>
                    <a:pt x="94" y="183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2" y="183"/>
                  </a:lnTo>
                  <a:lnTo>
                    <a:pt x="91" y="184"/>
                  </a:lnTo>
                  <a:lnTo>
                    <a:pt x="91" y="185"/>
                  </a:lnTo>
                  <a:lnTo>
                    <a:pt x="89" y="185"/>
                  </a:lnTo>
                  <a:lnTo>
                    <a:pt x="83" y="184"/>
                  </a:lnTo>
                  <a:lnTo>
                    <a:pt x="81" y="185"/>
                  </a:lnTo>
                  <a:lnTo>
                    <a:pt x="80" y="187"/>
                  </a:lnTo>
                  <a:lnTo>
                    <a:pt x="81" y="188"/>
                  </a:lnTo>
                  <a:lnTo>
                    <a:pt x="80" y="189"/>
                  </a:lnTo>
                  <a:lnTo>
                    <a:pt x="78" y="190"/>
                  </a:lnTo>
                  <a:lnTo>
                    <a:pt x="77" y="191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2" y="191"/>
                  </a:lnTo>
                  <a:lnTo>
                    <a:pt x="70" y="193"/>
                  </a:lnTo>
                  <a:lnTo>
                    <a:pt x="69" y="194"/>
                  </a:lnTo>
                  <a:lnTo>
                    <a:pt x="66" y="195"/>
                  </a:lnTo>
                  <a:lnTo>
                    <a:pt x="64" y="196"/>
                  </a:lnTo>
                  <a:lnTo>
                    <a:pt x="64" y="198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3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5"/>
                  </a:lnTo>
                  <a:lnTo>
                    <a:pt x="59" y="205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7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0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4" y="198"/>
                  </a:lnTo>
                  <a:lnTo>
                    <a:pt x="52" y="197"/>
                  </a:lnTo>
                  <a:lnTo>
                    <a:pt x="51" y="197"/>
                  </a:lnTo>
                  <a:lnTo>
                    <a:pt x="50" y="196"/>
                  </a:lnTo>
                  <a:lnTo>
                    <a:pt x="49" y="195"/>
                  </a:lnTo>
                  <a:lnTo>
                    <a:pt x="48" y="194"/>
                  </a:lnTo>
                  <a:lnTo>
                    <a:pt x="47" y="193"/>
                  </a:lnTo>
                  <a:lnTo>
                    <a:pt x="46" y="193"/>
                  </a:lnTo>
                  <a:lnTo>
                    <a:pt x="45" y="193"/>
                  </a:lnTo>
                  <a:lnTo>
                    <a:pt x="43" y="193"/>
                  </a:lnTo>
                  <a:lnTo>
                    <a:pt x="42" y="193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2" y="197"/>
                  </a:lnTo>
                  <a:lnTo>
                    <a:pt x="12" y="198"/>
                  </a:lnTo>
                  <a:lnTo>
                    <a:pt x="11" y="199"/>
                  </a:lnTo>
                  <a:lnTo>
                    <a:pt x="12" y="201"/>
                  </a:lnTo>
                  <a:lnTo>
                    <a:pt x="12" y="202"/>
                  </a:lnTo>
                  <a:lnTo>
                    <a:pt x="12" y="203"/>
                  </a:lnTo>
                  <a:lnTo>
                    <a:pt x="13" y="205"/>
                  </a:lnTo>
                  <a:lnTo>
                    <a:pt x="13" y="206"/>
                  </a:lnTo>
                  <a:lnTo>
                    <a:pt x="8" y="207"/>
                  </a:lnTo>
                  <a:lnTo>
                    <a:pt x="6" y="204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203"/>
                  </a:lnTo>
                  <a:lnTo>
                    <a:pt x="3" y="205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0" y="217"/>
                  </a:lnTo>
                  <a:lnTo>
                    <a:pt x="1" y="218"/>
                  </a:lnTo>
                  <a:lnTo>
                    <a:pt x="2" y="218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5" y="228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8"/>
                  </a:lnTo>
                  <a:lnTo>
                    <a:pt x="11" y="228"/>
                  </a:lnTo>
                  <a:lnTo>
                    <a:pt x="12" y="228"/>
                  </a:lnTo>
                  <a:lnTo>
                    <a:pt x="13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5" y="228"/>
                  </a:lnTo>
                  <a:lnTo>
                    <a:pt x="16" y="227"/>
                  </a:lnTo>
                  <a:lnTo>
                    <a:pt x="20" y="227"/>
                  </a:lnTo>
                  <a:lnTo>
                    <a:pt x="22" y="227"/>
                  </a:lnTo>
                  <a:lnTo>
                    <a:pt x="24" y="228"/>
                  </a:lnTo>
                  <a:lnTo>
                    <a:pt x="26" y="228"/>
                  </a:lnTo>
                  <a:lnTo>
                    <a:pt x="28" y="228"/>
                  </a:lnTo>
                  <a:lnTo>
                    <a:pt x="32" y="228"/>
                  </a:lnTo>
                  <a:lnTo>
                    <a:pt x="34" y="228"/>
                  </a:lnTo>
                  <a:lnTo>
                    <a:pt x="34" y="228"/>
                  </a:lnTo>
                  <a:lnTo>
                    <a:pt x="35" y="228"/>
                  </a:lnTo>
                  <a:lnTo>
                    <a:pt x="36" y="228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8" y="227"/>
                  </a:lnTo>
                  <a:lnTo>
                    <a:pt x="39" y="227"/>
                  </a:lnTo>
                  <a:lnTo>
                    <a:pt x="41" y="228"/>
                  </a:lnTo>
                  <a:lnTo>
                    <a:pt x="41" y="228"/>
                  </a:lnTo>
                  <a:lnTo>
                    <a:pt x="42" y="228"/>
                  </a:lnTo>
                  <a:lnTo>
                    <a:pt x="43" y="228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5"/>
                  </a:lnTo>
                  <a:lnTo>
                    <a:pt x="45" y="226"/>
                  </a:lnTo>
                  <a:lnTo>
                    <a:pt x="45" y="227"/>
                  </a:lnTo>
                  <a:lnTo>
                    <a:pt x="44" y="228"/>
                  </a:lnTo>
                  <a:lnTo>
                    <a:pt x="44" y="229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51" y="227"/>
                  </a:lnTo>
                  <a:lnTo>
                    <a:pt x="52" y="227"/>
                  </a:lnTo>
                  <a:lnTo>
                    <a:pt x="53" y="227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5" y="226"/>
                  </a:lnTo>
                  <a:lnTo>
                    <a:pt x="57" y="225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60" y="227"/>
                  </a:lnTo>
                  <a:lnTo>
                    <a:pt x="62" y="227"/>
                  </a:lnTo>
                  <a:lnTo>
                    <a:pt x="63" y="227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7" y="232"/>
                  </a:lnTo>
                  <a:lnTo>
                    <a:pt x="68" y="233"/>
                  </a:lnTo>
                  <a:lnTo>
                    <a:pt x="67" y="234"/>
                  </a:lnTo>
                  <a:lnTo>
                    <a:pt x="67" y="235"/>
                  </a:lnTo>
                  <a:lnTo>
                    <a:pt x="67" y="236"/>
                  </a:lnTo>
                  <a:lnTo>
                    <a:pt x="68" y="237"/>
                  </a:lnTo>
                  <a:lnTo>
                    <a:pt x="69" y="238"/>
                  </a:lnTo>
                  <a:lnTo>
                    <a:pt x="71" y="238"/>
                  </a:lnTo>
                  <a:lnTo>
                    <a:pt x="72" y="238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5" y="237"/>
                  </a:lnTo>
                  <a:lnTo>
                    <a:pt x="76" y="236"/>
                  </a:lnTo>
                  <a:lnTo>
                    <a:pt x="77" y="236"/>
                  </a:lnTo>
                  <a:lnTo>
                    <a:pt x="78" y="236"/>
                  </a:lnTo>
                  <a:lnTo>
                    <a:pt x="79" y="237"/>
                  </a:lnTo>
                  <a:lnTo>
                    <a:pt x="81" y="237"/>
                  </a:lnTo>
                  <a:lnTo>
                    <a:pt x="82" y="236"/>
                  </a:lnTo>
                  <a:lnTo>
                    <a:pt x="83" y="235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29"/>
                  </a:lnTo>
                  <a:lnTo>
                    <a:pt x="87" y="229"/>
                  </a:lnTo>
                  <a:lnTo>
                    <a:pt x="90" y="229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5" y="228"/>
                  </a:lnTo>
                  <a:lnTo>
                    <a:pt x="97" y="227"/>
                  </a:lnTo>
                  <a:lnTo>
                    <a:pt x="98" y="226"/>
                  </a:lnTo>
                  <a:lnTo>
                    <a:pt x="99" y="226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3" y="225"/>
                  </a:lnTo>
                  <a:lnTo>
                    <a:pt x="103" y="226"/>
                  </a:lnTo>
                  <a:lnTo>
                    <a:pt x="104" y="226"/>
                  </a:lnTo>
                  <a:lnTo>
                    <a:pt x="105" y="227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4" y="233"/>
                  </a:lnTo>
                  <a:lnTo>
                    <a:pt x="106" y="234"/>
                  </a:lnTo>
                  <a:lnTo>
                    <a:pt x="109" y="234"/>
                  </a:lnTo>
                  <a:lnTo>
                    <a:pt x="113" y="233"/>
                  </a:lnTo>
                  <a:lnTo>
                    <a:pt x="114" y="233"/>
                  </a:lnTo>
                  <a:lnTo>
                    <a:pt x="115" y="234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4" y="239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4" y="243"/>
                  </a:lnTo>
                  <a:lnTo>
                    <a:pt x="115" y="244"/>
                  </a:lnTo>
                  <a:lnTo>
                    <a:pt x="116" y="245"/>
                  </a:lnTo>
                  <a:lnTo>
                    <a:pt x="117" y="245"/>
                  </a:lnTo>
                  <a:lnTo>
                    <a:pt x="119" y="245"/>
                  </a:lnTo>
                  <a:lnTo>
                    <a:pt x="120" y="244"/>
                  </a:lnTo>
                  <a:lnTo>
                    <a:pt x="125" y="240"/>
                  </a:lnTo>
                  <a:lnTo>
                    <a:pt x="125" y="240"/>
                  </a:lnTo>
                  <a:lnTo>
                    <a:pt x="127" y="239"/>
                  </a:lnTo>
                  <a:lnTo>
                    <a:pt x="128" y="238"/>
                  </a:lnTo>
                  <a:lnTo>
                    <a:pt x="129" y="238"/>
                  </a:lnTo>
                  <a:lnTo>
                    <a:pt x="130" y="239"/>
                  </a:lnTo>
                  <a:lnTo>
                    <a:pt x="131" y="240"/>
                  </a:lnTo>
                  <a:lnTo>
                    <a:pt x="131" y="242"/>
                  </a:lnTo>
                  <a:lnTo>
                    <a:pt x="131" y="243"/>
                  </a:lnTo>
                  <a:lnTo>
                    <a:pt x="132" y="244"/>
                  </a:lnTo>
                  <a:lnTo>
                    <a:pt x="133" y="245"/>
                  </a:lnTo>
                  <a:lnTo>
                    <a:pt x="134" y="245"/>
                  </a:lnTo>
                  <a:lnTo>
                    <a:pt x="134" y="246"/>
                  </a:lnTo>
                  <a:lnTo>
                    <a:pt x="135" y="246"/>
                  </a:lnTo>
                  <a:lnTo>
                    <a:pt x="136" y="247"/>
                  </a:lnTo>
                  <a:lnTo>
                    <a:pt x="137" y="247"/>
                  </a:lnTo>
                  <a:lnTo>
                    <a:pt x="137" y="248"/>
                  </a:lnTo>
                  <a:lnTo>
                    <a:pt x="137" y="249"/>
                  </a:lnTo>
                  <a:lnTo>
                    <a:pt x="138" y="249"/>
                  </a:lnTo>
                  <a:lnTo>
                    <a:pt x="141" y="246"/>
                  </a:lnTo>
                  <a:lnTo>
                    <a:pt x="142" y="242"/>
                  </a:lnTo>
                  <a:lnTo>
                    <a:pt x="142" y="241"/>
                  </a:lnTo>
                  <a:lnTo>
                    <a:pt x="143" y="240"/>
                  </a:lnTo>
                  <a:lnTo>
                    <a:pt x="143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7" y="240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0" y="238"/>
                  </a:lnTo>
                  <a:lnTo>
                    <a:pt x="151" y="238"/>
                  </a:lnTo>
                  <a:lnTo>
                    <a:pt x="152" y="238"/>
                  </a:lnTo>
                  <a:lnTo>
                    <a:pt x="153" y="239"/>
                  </a:lnTo>
                  <a:lnTo>
                    <a:pt x="153" y="239"/>
                  </a:lnTo>
                  <a:lnTo>
                    <a:pt x="154" y="238"/>
                  </a:lnTo>
                  <a:lnTo>
                    <a:pt x="155" y="238"/>
                  </a:lnTo>
                  <a:lnTo>
                    <a:pt x="156" y="237"/>
                  </a:lnTo>
                  <a:lnTo>
                    <a:pt x="157" y="237"/>
                  </a:lnTo>
                  <a:lnTo>
                    <a:pt x="166" y="239"/>
                  </a:lnTo>
                  <a:lnTo>
                    <a:pt x="169" y="238"/>
                  </a:lnTo>
                  <a:lnTo>
                    <a:pt x="169" y="239"/>
                  </a:lnTo>
                  <a:lnTo>
                    <a:pt x="172" y="239"/>
                  </a:lnTo>
                  <a:lnTo>
                    <a:pt x="173" y="240"/>
                  </a:lnTo>
                  <a:lnTo>
                    <a:pt x="173" y="239"/>
                  </a:lnTo>
                  <a:lnTo>
                    <a:pt x="175" y="238"/>
                  </a:lnTo>
                  <a:lnTo>
                    <a:pt x="176" y="238"/>
                  </a:lnTo>
                  <a:lnTo>
                    <a:pt x="177" y="238"/>
                  </a:lnTo>
                  <a:lnTo>
                    <a:pt x="178" y="239"/>
                  </a:lnTo>
                  <a:lnTo>
                    <a:pt x="179" y="239"/>
                  </a:lnTo>
                  <a:lnTo>
                    <a:pt x="181" y="239"/>
                  </a:lnTo>
                  <a:lnTo>
                    <a:pt x="185" y="238"/>
                  </a:lnTo>
                  <a:lnTo>
                    <a:pt x="188" y="238"/>
                  </a:lnTo>
                  <a:lnTo>
                    <a:pt x="189" y="237"/>
                  </a:lnTo>
                  <a:lnTo>
                    <a:pt x="189" y="236"/>
                  </a:lnTo>
                  <a:lnTo>
                    <a:pt x="189" y="235"/>
                  </a:lnTo>
                  <a:lnTo>
                    <a:pt x="191" y="234"/>
                  </a:lnTo>
                  <a:lnTo>
                    <a:pt x="194" y="233"/>
                  </a:lnTo>
                  <a:lnTo>
                    <a:pt x="196" y="232"/>
                  </a:lnTo>
                  <a:lnTo>
                    <a:pt x="201" y="233"/>
                  </a:lnTo>
                  <a:lnTo>
                    <a:pt x="203" y="234"/>
                  </a:lnTo>
                  <a:lnTo>
                    <a:pt x="211" y="232"/>
                  </a:lnTo>
                  <a:lnTo>
                    <a:pt x="212" y="232"/>
                  </a:lnTo>
                  <a:lnTo>
                    <a:pt x="213" y="231"/>
                  </a:lnTo>
                  <a:lnTo>
                    <a:pt x="213" y="229"/>
                  </a:lnTo>
                  <a:lnTo>
                    <a:pt x="213" y="228"/>
                  </a:lnTo>
                  <a:lnTo>
                    <a:pt x="213" y="228"/>
                  </a:lnTo>
                  <a:lnTo>
                    <a:pt x="214" y="227"/>
                  </a:lnTo>
                  <a:lnTo>
                    <a:pt x="215" y="227"/>
                  </a:lnTo>
                  <a:lnTo>
                    <a:pt x="215" y="226"/>
                  </a:lnTo>
                  <a:lnTo>
                    <a:pt x="214" y="222"/>
                  </a:lnTo>
                  <a:lnTo>
                    <a:pt x="214" y="219"/>
                  </a:lnTo>
                  <a:lnTo>
                    <a:pt x="213" y="218"/>
                  </a:lnTo>
                  <a:lnTo>
                    <a:pt x="213" y="218"/>
                  </a:lnTo>
                  <a:lnTo>
                    <a:pt x="213" y="217"/>
                  </a:lnTo>
                  <a:lnTo>
                    <a:pt x="213" y="217"/>
                  </a:lnTo>
                  <a:lnTo>
                    <a:pt x="212" y="216"/>
                  </a:lnTo>
                  <a:lnTo>
                    <a:pt x="211" y="215"/>
                  </a:lnTo>
                  <a:lnTo>
                    <a:pt x="211" y="214"/>
                  </a:lnTo>
                  <a:lnTo>
                    <a:pt x="212" y="212"/>
                  </a:lnTo>
                  <a:lnTo>
                    <a:pt x="212" y="211"/>
                  </a:lnTo>
                  <a:lnTo>
                    <a:pt x="213" y="210"/>
                  </a:lnTo>
                  <a:lnTo>
                    <a:pt x="213" y="209"/>
                  </a:lnTo>
                  <a:lnTo>
                    <a:pt x="213" y="208"/>
                  </a:lnTo>
                  <a:lnTo>
                    <a:pt x="213" y="208"/>
                  </a:lnTo>
                  <a:lnTo>
                    <a:pt x="213" y="206"/>
                  </a:lnTo>
                  <a:lnTo>
                    <a:pt x="214" y="205"/>
                  </a:lnTo>
                  <a:lnTo>
                    <a:pt x="215" y="204"/>
                  </a:lnTo>
                  <a:lnTo>
                    <a:pt x="216" y="203"/>
                  </a:lnTo>
                  <a:lnTo>
                    <a:pt x="216" y="201"/>
                  </a:lnTo>
                  <a:lnTo>
                    <a:pt x="216" y="200"/>
                  </a:lnTo>
                  <a:lnTo>
                    <a:pt x="217" y="199"/>
                  </a:lnTo>
                  <a:lnTo>
                    <a:pt x="218" y="198"/>
                  </a:lnTo>
                  <a:lnTo>
                    <a:pt x="219" y="198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5" y="195"/>
                  </a:lnTo>
                  <a:lnTo>
                    <a:pt x="227" y="195"/>
                  </a:lnTo>
                  <a:lnTo>
                    <a:pt x="229" y="194"/>
                  </a:lnTo>
                  <a:lnTo>
                    <a:pt x="230" y="195"/>
                  </a:lnTo>
                  <a:lnTo>
                    <a:pt x="232" y="196"/>
                  </a:lnTo>
                  <a:lnTo>
                    <a:pt x="233" y="196"/>
                  </a:lnTo>
                  <a:lnTo>
                    <a:pt x="234" y="196"/>
                  </a:lnTo>
                  <a:lnTo>
                    <a:pt x="235" y="195"/>
                  </a:lnTo>
                  <a:lnTo>
                    <a:pt x="241" y="190"/>
                  </a:lnTo>
                  <a:lnTo>
                    <a:pt x="245" y="186"/>
                  </a:lnTo>
                  <a:lnTo>
                    <a:pt x="246" y="185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2" y="181"/>
                  </a:lnTo>
                  <a:lnTo>
                    <a:pt x="252" y="181"/>
                  </a:lnTo>
                  <a:lnTo>
                    <a:pt x="253" y="181"/>
                  </a:lnTo>
                  <a:lnTo>
                    <a:pt x="257" y="182"/>
                  </a:lnTo>
                  <a:lnTo>
                    <a:pt x="258" y="182"/>
                  </a:lnTo>
                  <a:lnTo>
                    <a:pt x="258" y="179"/>
                  </a:lnTo>
                  <a:lnTo>
                    <a:pt x="257" y="178"/>
                  </a:lnTo>
                  <a:lnTo>
                    <a:pt x="256" y="177"/>
                  </a:lnTo>
                  <a:lnTo>
                    <a:pt x="255" y="176"/>
                  </a:lnTo>
                  <a:lnTo>
                    <a:pt x="256" y="175"/>
                  </a:lnTo>
                  <a:lnTo>
                    <a:pt x="256" y="173"/>
                  </a:lnTo>
                  <a:lnTo>
                    <a:pt x="256" y="172"/>
                  </a:lnTo>
                  <a:lnTo>
                    <a:pt x="256" y="171"/>
                  </a:lnTo>
                  <a:lnTo>
                    <a:pt x="257" y="170"/>
                  </a:lnTo>
                  <a:lnTo>
                    <a:pt x="258" y="170"/>
                  </a:lnTo>
                  <a:lnTo>
                    <a:pt x="259" y="170"/>
                  </a:lnTo>
                  <a:lnTo>
                    <a:pt x="263" y="173"/>
                  </a:lnTo>
                  <a:lnTo>
                    <a:pt x="265" y="174"/>
                  </a:lnTo>
                  <a:lnTo>
                    <a:pt x="267" y="175"/>
                  </a:lnTo>
                  <a:lnTo>
                    <a:pt x="268" y="174"/>
                  </a:lnTo>
                  <a:lnTo>
                    <a:pt x="270" y="173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4"/>
                  </a:lnTo>
                  <a:lnTo>
                    <a:pt x="275" y="173"/>
                  </a:lnTo>
                  <a:lnTo>
                    <a:pt x="276" y="173"/>
                  </a:lnTo>
                  <a:lnTo>
                    <a:pt x="276" y="172"/>
                  </a:lnTo>
                  <a:lnTo>
                    <a:pt x="277" y="172"/>
                  </a:lnTo>
                  <a:lnTo>
                    <a:pt x="287" y="164"/>
                  </a:lnTo>
                  <a:lnTo>
                    <a:pt x="289" y="162"/>
                  </a:lnTo>
                  <a:lnTo>
                    <a:pt x="291" y="162"/>
                  </a:lnTo>
                  <a:lnTo>
                    <a:pt x="292" y="164"/>
                  </a:lnTo>
                  <a:lnTo>
                    <a:pt x="292" y="167"/>
                  </a:lnTo>
                  <a:lnTo>
                    <a:pt x="293" y="170"/>
                  </a:lnTo>
                  <a:lnTo>
                    <a:pt x="293" y="171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296" y="174"/>
                  </a:lnTo>
                  <a:lnTo>
                    <a:pt x="296" y="175"/>
                  </a:lnTo>
                  <a:lnTo>
                    <a:pt x="295" y="176"/>
                  </a:lnTo>
                  <a:lnTo>
                    <a:pt x="295" y="177"/>
                  </a:lnTo>
                  <a:lnTo>
                    <a:pt x="294" y="178"/>
                  </a:lnTo>
                  <a:lnTo>
                    <a:pt x="294" y="179"/>
                  </a:lnTo>
                  <a:lnTo>
                    <a:pt x="295" y="182"/>
                  </a:lnTo>
                  <a:lnTo>
                    <a:pt x="295" y="183"/>
                  </a:lnTo>
                  <a:lnTo>
                    <a:pt x="296" y="184"/>
                  </a:lnTo>
                  <a:lnTo>
                    <a:pt x="298" y="184"/>
                  </a:lnTo>
                  <a:lnTo>
                    <a:pt x="300" y="183"/>
                  </a:lnTo>
                  <a:lnTo>
                    <a:pt x="300" y="183"/>
                  </a:lnTo>
                  <a:lnTo>
                    <a:pt x="301" y="183"/>
                  </a:lnTo>
                  <a:lnTo>
                    <a:pt x="304" y="184"/>
                  </a:lnTo>
                  <a:lnTo>
                    <a:pt x="305" y="184"/>
                  </a:lnTo>
                  <a:lnTo>
                    <a:pt x="306" y="183"/>
                  </a:lnTo>
                  <a:lnTo>
                    <a:pt x="307" y="183"/>
                  </a:lnTo>
                  <a:lnTo>
                    <a:pt x="308" y="181"/>
                  </a:lnTo>
                  <a:lnTo>
                    <a:pt x="308" y="180"/>
                  </a:lnTo>
                  <a:lnTo>
                    <a:pt x="309" y="179"/>
                  </a:lnTo>
                  <a:lnTo>
                    <a:pt x="313" y="178"/>
                  </a:lnTo>
                  <a:lnTo>
                    <a:pt x="314" y="178"/>
                  </a:lnTo>
                  <a:lnTo>
                    <a:pt x="315" y="178"/>
                  </a:lnTo>
                  <a:lnTo>
                    <a:pt x="317" y="178"/>
                  </a:lnTo>
                  <a:lnTo>
                    <a:pt x="318" y="179"/>
                  </a:lnTo>
                  <a:lnTo>
                    <a:pt x="320" y="178"/>
                  </a:lnTo>
                  <a:lnTo>
                    <a:pt x="321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3" y="176"/>
                  </a:lnTo>
                  <a:lnTo>
                    <a:pt x="324" y="179"/>
                  </a:lnTo>
                  <a:lnTo>
                    <a:pt x="325" y="180"/>
                  </a:lnTo>
                  <a:lnTo>
                    <a:pt x="327" y="178"/>
                  </a:lnTo>
                  <a:lnTo>
                    <a:pt x="332" y="176"/>
                  </a:lnTo>
                  <a:lnTo>
                    <a:pt x="332" y="175"/>
                  </a:lnTo>
                  <a:lnTo>
                    <a:pt x="333" y="173"/>
                  </a:lnTo>
                  <a:lnTo>
                    <a:pt x="335" y="168"/>
                  </a:lnTo>
                  <a:lnTo>
                    <a:pt x="336" y="167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3"/>
                  </a:lnTo>
                  <a:lnTo>
                    <a:pt x="340" y="158"/>
                  </a:lnTo>
                  <a:lnTo>
                    <a:pt x="341" y="155"/>
                  </a:lnTo>
                  <a:lnTo>
                    <a:pt x="342" y="153"/>
                  </a:lnTo>
                  <a:lnTo>
                    <a:pt x="343" y="151"/>
                  </a:lnTo>
                  <a:lnTo>
                    <a:pt x="344" y="150"/>
                  </a:lnTo>
                  <a:lnTo>
                    <a:pt x="345" y="149"/>
                  </a:lnTo>
                  <a:lnTo>
                    <a:pt x="346" y="149"/>
                  </a:lnTo>
                  <a:lnTo>
                    <a:pt x="346" y="148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5" y="144"/>
                  </a:lnTo>
                  <a:lnTo>
                    <a:pt x="346" y="143"/>
                  </a:lnTo>
                  <a:lnTo>
                    <a:pt x="348" y="141"/>
                  </a:lnTo>
                  <a:lnTo>
                    <a:pt x="349" y="140"/>
                  </a:lnTo>
                  <a:lnTo>
                    <a:pt x="350" y="140"/>
                  </a:lnTo>
                  <a:lnTo>
                    <a:pt x="352" y="139"/>
                  </a:lnTo>
                  <a:lnTo>
                    <a:pt x="357" y="139"/>
                  </a:lnTo>
                  <a:lnTo>
                    <a:pt x="359" y="139"/>
                  </a:lnTo>
                  <a:lnTo>
                    <a:pt x="361" y="139"/>
                  </a:lnTo>
                  <a:lnTo>
                    <a:pt x="362" y="140"/>
                  </a:lnTo>
                  <a:lnTo>
                    <a:pt x="367" y="140"/>
                  </a:lnTo>
                  <a:lnTo>
                    <a:pt x="371" y="139"/>
                  </a:lnTo>
                  <a:lnTo>
                    <a:pt x="372" y="139"/>
                  </a:lnTo>
                  <a:lnTo>
                    <a:pt x="374" y="140"/>
                  </a:lnTo>
                  <a:lnTo>
                    <a:pt x="377" y="140"/>
                  </a:lnTo>
                  <a:lnTo>
                    <a:pt x="379" y="141"/>
                  </a:lnTo>
                  <a:lnTo>
                    <a:pt x="380" y="141"/>
                  </a:lnTo>
                  <a:lnTo>
                    <a:pt x="383" y="140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7" y="140"/>
                  </a:lnTo>
                  <a:lnTo>
                    <a:pt x="393" y="138"/>
                  </a:lnTo>
                  <a:lnTo>
                    <a:pt x="394" y="137"/>
                  </a:lnTo>
                  <a:lnTo>
                    <a:pt x="396" y="137"/>
                  </a:lnTo>
                  <a:lnTo>
                    <a:pt x="402" y="138"/>
                  </a:lnTo>
                  <a:lnTo>
                    <a:pt x="404" y="139"/>
                  </a:lnTo>
                  <a:lnTo>
                    <a:pt x="405" y="139"/>
                  </a:lnTo>
                  <a:lnTo>
                    <a:pt x="406" y="139"/>
                  </a:lnTo>
                  <a:lnTo>
                    <a:pt x="411" y="134"/>
                  </a:lnTo>
                  <a:lnTo>
                    <a:pt x="411" y="132"/>
                  </a:lnTo>
                  <a:lnTo>
                    <a:pt x="412" y="130"/>
                  </a:lnTo>
                  <a:lnTo>
                    <a:pt x="413" y="129"/>
                  </a:lnTo>
                  <a:lnTo>
                    <a:pt x="415" y="127"/>
                  </a:lnTo>
                  <a:lnTo>
                    <a:pt x="416" y="126"/>
                  </a:lnTo>
                  <a:lnTo>
                    <a:pt x="418" y="125"/>
                  </a:lnTo>
                  <a:lnTo>
                    <a:pt x="419" y="124"/>
                  </a:lnTo>
                  <a:lnTo>
                    <a:pt x="419" y="123"/>
                  </a:lnTo>
                  <a:lnTo>
                    <a:pt x="419" y="121"/>
                  </a:lnTo>
                  <a:lnTo>
                    <a:pt x="418" y="119"/>
                  </a:lnTo>
                  <a:lnTo>
                    <a:pt x="418" y="119"/>
                  </a:lnTo>
                  <a:lnTo>
                    <a:pt x="419" y="118"/>
                  </a:lnTo>
                  <a:lnTo>
                    <a:pt x="420" y="118"/>
                  </a:lnTo>
                  <a:lnTo>
                    <a:pt x="421" y="117"/>
                  </a:lnTo>
                  <a:lnTo>
                    <a:pt x="426" y="113"/>
                  </a:lnTo>
                  <a:lnTo>
                    <a:pt x="430" y="112"/>
                  </a:lnTo>
                  <a:lnTo>
                    <a:pt x="431" y="111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2" y="109"/>
                  </a:lnTo>
                  <a:lnTo>
                    <a:pt x="433" y="108"/>
                  </a:lnTo>
                  <a:lnTo>
                    <a:pt x="440" y="105"/>
                  </a:lnTo>
                  <a:lnTo>
                    <a:pt x="444" y="102"/>
                  </a:lnTo>
                  <a:lnTo>
                    <a:pt x="444" y="101"/>
                  </a:lnTo>
                  <a:lnTo>
                    <a:pt x="448" y="101"/>
                  </a:lnTo>
                  <a:lnTo>
                    <a:pt x="452" y="98"/>
                  </a:lnTo>
                  <a:lnTo>
                    <a:pt x="454" y="97"/>
                  </a:lnTo>
                  <a:lnTo>
                    <a:pt x="456" y="97"/>
                  </a:lnTo>
                  <a:lnTo>
                    <a:pt x="457" y="97"/>
                  </a:lnTo>
                  <a:lnTo>
                    <a:pt x="458" y="96"/>
                  </a:lnTo>
                  <a:lnTo>
                    <a:pt x="461" y="93"/>
                  </a:lnTo>
                  <a:lnTo>
                    <a:pt x="461" y="93"/>
                  </a:lnTo>
                  <a:lnTo>
                    <a:pt x="462" y="93"/>
                  </a:lnTo>
                  <a:lnTo>
                    <a:pt x="465" y="94"/>
                  </a:lnTo>
                  <a:lnTo>
                    <a:pt x="466" y="94"/>
                  </a:lnTo>
                  <a:lnTo>
                    <a:pt x="468" y="93"/>
                  </a:lnTo>
                  <a:lnTo>
                    <a:pt x="471" y="90"/>
                  </a:lnTo>
                  <a:lnTo>
                    <a:pt x="474" y="89"/>
                  </a:lnTo>
                  <a:lnTo>
                    <a:pt x="476" y="88"/>
                  </a:lnTo>
                  <a:lnTo>
                    <a:pt x="478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4" y="85"/>
                  </a:lnTo>
                  <a:lnTo>
                    <a:pt x="485" y="84"/>
                  </a:lnTo>
                  <a:lnTo>
                    <a:pt x="485" y="81"/>
                  </a:lnTo>
                  <a:lnTo>
                    <a:pt x="486" y="80"/>
                  </a:lnTo>
                  <a:lnTo>
                    <a:pt x="486" y="79"/>
                  </a:lnTo>
                  <a:lnTo>
                    <a:pt x="487" y="79"/>
                  </a:lnTo>
                  <a:lnTo>
                    <a:pt x="489" y="79"/>
                  </a:lnTo>
                  <a:lnTo>
                    <a:pt x="491" y="78"/>
                  </a:lnTo>
                  <a:lnTo>
                    <a:pt x="502" y="78"/>
                  </a:lnTo>
                  <a:lnTo>
                    <a:pt x="505" y="77"/>
                  </a:lnTo>
                  <a:lnTo>
                    <a:pt x="506" y="75"/>
                  </a:lnTo>
                  <a:lnTo>
                    <a:pt x="506" y="75"/>
                  </a:lnTo>
                  <a:lnTo>
                    <a:pt x="506" y="74"/>
                  </a:lnTo>
                  <a:lnTo>
                    <a:pt x="505" y="73"/>
                  </a:lnTo>
                  <a:lnTo>
                    <a:pt x="504" y="72"/>
                  </a:lnTo>
                  <a:lnTo>
                    <a:pt x="504" y="70"/>
                  </a:lnTo>
                  <a:lnTo>
                    <a:pt x="504" y="69"/>
                  </a:lnTo>
                  <a:lnTo>
                    <a:pt x="504" y="68"/>
                  </a:lnTo>
                  <a:lnTo>
                    <a:pt x="501" y="67"/>
                  </a:lnTo>
                  <a:lnTo>
                    <a:pt x="501" y="65"/>
                  </a:lnTo>
                  <a:lnTo>
                    <a:pt x="499" y="62"/>
                  </a:lnTo>
                  <a:lnTo>
                    <a:pt x="498" y="60"/>
                  </a:lnTo>
                  <a:lnTo>
                    <a:pt x="495" y="58"/>
                  </a:lnTo>
                  <a:lnTo>
                    <a:pt x="493" y="55"/>
                  </a:lnTo>
                  <a:lnTo>
                    <a:pt x="492" y="54"/>
                  </a:lnTo>
                  <a:lnTo>
                    <a:pt x="491" y="52"/>
                  </a:lnTo>
                  <a:lnTo>
                    <a:pt x="481" y="51"/>
                  </a:lnTo>
                  <a:lnTo>
                    <a:pt x="478" y="51"/>
                  </a:lnTo>
                  <a:lnTo>
                    <a:pt x="474" y="52"/>
                  </a:lnTo>
                  <a:lnTo>
                    <a:pt x="471" y="51"/>
                  </a:lnTo>
                  <a:lnTo>
                    <a:pt x="468" y="50"/>
                  </a:lnTo>
                  <a:lnTo>
                    <a:pt x="467" y="49"/>
                  </a:lnTo>
                  <a:lnTo>
                    <a:pt x="464" y="43"/>
                  </a:lnTo>
                  <a:lnTo>
                    <a:pt x="463" y="42"/>
                  </a:lnTo>
                  <a:lnTo>
                    <a:pt x="460" y="40"/>
                  </a:lnTo>
                  <a:lnTo>
                    <a:pt x="458" y="39"/>
                  </a:lnTo>
                  <a:lnTo>
                    <a:pt x="457" y="38"/>
                  </a:lnTo>
                  <a:lnTo>
                    <a:pt x="456" y="36"/>
                  </a:lnTo>
                  <a:lnTo>
                    <a:pt x="456" y="35"/>
                  </a:lnTo>
                  <a:lnTo>
                    <a:pt x="456" y="33"/>
                  </a:lnTo>
                  <a:lnTo>
                    <a:pt x="456" y="30"/>
                  </a:lnTo>
                  <a:lnTo>
                    <a:pt x="455" y="30"/>
                  </a:lnTo>
                  <a:lnTo>
                    <a:pt x="453" y="30"/>
                  </a:lnTo>
                  <a:lnTo>
                    <a:pt x="451" y="32"/>
                  </a:lnTo>
                  <a:lnTo>
                    <a:pt x="449" y="32"/>
                  </a:lnTo>
                  <a:lnTo>
                    <a:pt x="447" y="31"/>
                  </a:lnTo>
                  <a:lnTo>
                    <a:pt x="443" y="31"/>
                  </a:lnTo>
                  <a:lnTo>
                    <a:pt x="440" y="30"/>
                  </a:lnTo>
                  <a:lnTo>
                    <a:pt x="433" y="29"/>
                  </a:lnTo>
                  <a:lnTo>
                    <a:pt x="431" y="28"/>
                  </a:lnTo>
                  <a:lnTo>
                    <a:pt x="431" y="27"/>
                  </a:lnTo>
                  <a:lnTo>
                    <a:pt x="425" y="25"/>
                  </a:lnTo>
                  <a:lnTo>
                    <a:pt x="422" y="25"/>
                  </a:lnTo>
                  <a:lnTo>
                    <a:pt x="421" y="25"/>
                  </a:lnTo>
                  <a:lnTo>
                    <a:pt x="419" y="25"/>
                  </a:lnTo>
                  <a:lnTo>
                    <a:pt x="418" y="27"/>
                  </a:lnTo>
                  <a:lnTo>
                    <a:pt x="417" y="27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2" y="26"/>
                  </a:lnTo>
                  <a:lnTo>
                    <a:pt x="411" y="26"/>
                  </a:lnTo>
                  <a:lnTo>
                    <a:pt x="409" y="26"/>
                  </a:lnTo>
                  <a:lnTo>
                    <a:pt x="404" y="27"/>
                  </a:lnTo>
                  <a:lnTo>
                    <a:pt x="402" y="26"/>
                  </a:lnTo>
                  <a:lnTo>
                    <a:pt x="400" y="24"/>
                  </a:lnTo>
                  <a:lnTo>
                    <a:pt x="398" y="24"/>
                  </a:lnTo>
                  <a:lnTo>
                    <a:pt x="397" y="24"/>
                  </a:lnTo>
                  <a:lnTo>
                    <a:pt x="396" y="24"/>
                  </a:lnTo>
                  <a:lnTo>
                    <a:pt x="395" y="25"/>
                  </a:lnTo>
                  <a:lnTo>
                    <a:pt x="393" y="25"/>
                  </a:lnTo>
                  <a:lnTo>
                    <a:pt x="392" y="25"/>
                  </a:lnTo>
                  <a:lnTo>
                    <a:pt x="392" y="24"/>
                  </a:lnTo>
                  <a:lnTo>
                    <a:pt x="389" y="23"/>
                  </a:lnTo>
                  <a:lnTo>
                    <a:pt x="387" y="23"/>
                  </a:lnTo>
                  <a:lnTo>
                    <a:pt x="386" y="23"/>
                  </a:lnTo>
                  <a:lnTo>
                    <a:pt x="383" y="24"/>
                  </a:lnTo>
                  <a:lnTo>
                    <a:pt x="382" y="24"/>
                  </a:lnTo>
                  <a:lnTo>
                    <a:pt x="381" y="24"/>
                  </a:lnTo>
                  <a:lnTo>
                    <a:pt x="381" y="23"/>
                  </a:lnTo>
                  <a:lnTo>
                    <a:pt x="380" y="22"/>
                  </a:lnTo>
                  <a:lnTo>
                    <a:pt x="378" y="22"/>
                  </a:lnTo>
                  <a:lnTo>
                    <a:pt x="377" y="22"/>
                  </a:lnTo>
                  <a:lnTo>
                    <a:pt x="376" y="22"/>
                  </a:lnTo>
                  <a:lnTo>
                    <a:pt x="375" y="22"/>
                  </a:lnTo>
                  <a:lnTo>
                    <a:pt x="373" y="23"/>
                  </a:lnTo>
                  <a:lnTo>
                    <a:pt x="372" y="24"/>
                  </a:lnTo>
                  <a:lnTo>
                    <a:pt x="367" y="23"/>
                  </a:lnTo>
                  <a:lnTo>
                    <a:pt x="366" y="23"/>
                  </a:lnTo>
                  <a:lnTo>
                    <a:pt x="365" y="23"/>
                  </a:lnTo>
                  <a:lnTo>
                    <a:pt x="365" y="22"/>
                  </a:lnTo>
                  <a:lnTo>
                    <a:pt x="364" y="22"/>
                  </a:lnTo>
                  <a:lnTo>
                    <a:pt x="363" y="20"/>
                  </a:lnTo>
                  <a:lnTo>
                    <a:pt x="362" y="19"/>
                  </a:lnTo>
                  <a:lnTo>
                    <a:pt x="361" y="19"/>
                  </a:lnTo>
                  <a:lnTo>
                    <a:pt x="355" y="18"/>
                  </a:lnTo>
                  <a:lnTo>
                    <a:pt x="354" y="18"/>
                  </a:lnTo>
                  <a:lnTo>
                    <a:pt x="353" y="18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8" y="19"/>
                  </a:lnTo>
                  <a:lnTo>
                    <a:pt x="347" y="20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4" y="21"/>
                  </a:lnTo>
                  <a:lnTo>
                    <a:pt x="343" y="22"/>
                  </a:lnTo>
                  <a:lnTo>
                    <a:pt x="342" y="23"/>
                  </a:lnTo>
                  <a:lnTo>
                    <a:pt x="341" y="23"/>
                  </a:lnTo>
                  <a:lnTo>
                    <a:pt x="339" y="23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4" y="22"/>
                  </a:lnTo>
                  <a:lnTo>
                    <a:pt x="332" y="22"/>
                  </a:lnTo>
                  <a:lnTo>
                    <a:pt x="332" y="23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7" y="23"/>
                  </a:lnTo>
                  <a:lnTo>
                    <a:pt x="326" y="23"/>
                  </a:lnTo>
                  <a:lnTo>
                    <a:pt x="322" y="22"/>
                  </a:lnTo>
                  <a:lnTo>
                    <a:pt x="319" y="22"/>
                  </a:lnTo>
                  <a:lnTo>
                    <a:pt x="315" y="21"/>
                  </a:lnTo>
                  <a:lnTo>
                    <a:pt x="313" y="21"/>
                  </a:lnTo>
                  <a:lnTo>
                    <a:pt x="311" y="22"/>
                  </a:lnTo>
                  <a:lnTo>
                    <a:pt x="310" y="22"/>
                  </a:lnTo>
                  <a:lnTo>
                    <a:pt x="306" y="21"/>
                  </a:lnTo>
                  <a:lnTo>
                    <a:pt x="304" y="21"/>
                  </a:lnTo>
                  <a:lnTo>
                    <a:pt x="302" y="21"/>
                  </a:lnTo>
                  <a:lnTo>
                    <a:pt x="301" y="21"/>
                  </a:lnTo>
                  <a:lnTo>
                    <a:pt x="300" y="22"/>
                  </a:lnTo>
                  <a:lnTo>
                    <a:pt x="299" y="26"/>
                  </a:lnTo>
                  <a:lnTo>
                    <a:pt x="299" y="27"/>
                  </a:lnTo>
                  <a:lnTo>
                    <a:pt x="298" y="28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3" y="29"/>
                  </a:lnTo>
                  <a:lnTo>
                    <a:pt x="291" y="29"/>
                  </a:lnTo>
                  <a:lnTo>
                    <a:pt x="290" y="29"/>
                  </a:lnTo>
                  <a:lnTo>
                    <a:pt x="288" y="29"/>
                  </a:lnTo>
                  <a:lnTo>
                    <a:pt x="278" y="27"/>
                  </a:lnTo>
                  <a:lnTo>
                    <a:pt x="274" y="27"/>
                  </a:lnTo>
                  <a:lnTo>
                    <a:pt x="273" y="27"/>
                  </a:lnTo>
                  <a:lnTo>
                    <a:pt x="271" y="25"/>
                  </a:lnTo>
                  <a:lnTo>
                    <a:pt x="269" y="24"/>
                  </a:lnTo>
                  <a:lnTo>
                    <a:pt x="268" y="23"/>
                  </a:lnTo>
                  <a:lnTo>
                    <a:pt x="265" y="22"/>
                  </a:lnTo>
                  <a:lnTo>
                    <a:pt x="263" y="21"/>
                  </a:lnTo>
                  <a:lnTo>
                    <a:pt x="262" y="20"/>
                  </a:lnTo>
                  <a:lnTo>
                    <a:pt x="258" y="19"/>
                  </a:lnTo>
                  <a:lnTo>
                    <a:pt x="253" y="18"/>
                  </a:lnTo>
                  <a:lnTo>
                    <a:pt x="252" y="17"/>
                  </a:lnTo>
                  <a:lnTo>
                    <a:pt x="247" y="13"/>
                  </a:lnTo>
                  <a:lnTo>
                    <a:pt x="246" y="12"/>
                  </a:lnTo>
                  <a:lnTo>
                    <a:pt x="245" y="10"/>
                  </a:lnTo>
                  <a:lnTo>
                    <a:pt x="244" y="9"/>
                  </a:lnTo>
                  <a:lnTo>
                    <a:pt x="243" y="9"/>
                  </a:lnTo>
                  <a:lnTo>
                    <a:pt x="242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8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5"/>
                  </a:lnTo>
                  <a:lnTo>
                    <a:pt x="228" y="5"/>
                  </a:lnTo>
                  <a:lnTo>
                    <a:pt x="221" y="6"/>
                  </a:lnTo>
                  <a:lnTo>
                    <a:pt x="220" y="6"/>
                  </a:lnTo>
                  <a:lnTo>
                    <a:pt x="218" y="4"/>
                  </a:lnTo>
                  <a:lnTo>
                    <a:pt x="217" y="4"/>
                  </a:lnTo>
                  <a:lnTo>
                    <a:pt x="215" y="5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9"/>
                  </a:lnTo>
                  <a:lnTo>
                    <a:pt x="211" y="9"/>
                  </a:lnTo>
                  <a:lnTo>
                    <a:pt x="203" y="13"/>
                  </a:lnTo>
                  <a:lnTo>
                    <a:pt x="200" y="14"/>
                  </a:lnTo>
                  <a:lnTo>
                    <a:pt x="199" y="15"/>
                  </a:lnTo>
                  <a:lnTo>
                    <a:pt x="199" y="16"/>
                  </a:lnTo>
                  <a:lnTo>
                    <a:pt x="197" y="21"/>
                  </a:lnTo>
                  <a:lnTo>
                    <a:pt x="196" y="23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30"/>
                  </a:lnTo>
                  <a:lnTo>
                    <a:pt x="194" y="32"/>
                  </a:lnTo>
                  <a:lnTo>
                    <a:pt x="193" y="38"/>
                  </a:lnTo>
                  <a:lnTo>
                    <a:pt x="192" y="40"/>
                  </a:lnTo>
                  <a:lnTo>
                    <a:pt x="192" y="43"/>
                  </a:lnTo>
                  <a:lnTo>
                    <a:pt x="192" y="45"/>
                  </a:lnTo>
                  <a:lnTo>
                    <a:pt x="193" y="47"/>
                  </a:lnTo>
                  <a:lnTo>
                    <a:pt x="196" y="53"/>
                  </a:lnTo>
                  <a:lnTo>
                    <a:pt x="196" y="54"/>
                  </a:lnTo>
                  <a:lnTo>
                    <a:pt x="194" y="54"/>
                  </a:lnTo>
                  <a:lnTo>
                    <a:pt x="192" y="53"/>
                  </a:lnTo>
                  <a:lnTo>
                    <a:pt x="188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6" y="48"/>
                  </a:lnTo>
                  <a:lnTo>
                    <a:pt x="183" y="48"/>
                  </a:lnTo>
                  <a:lnTo>
                    <a:pt x="182" y="48"/>
                  </a:lnTo>
                  <a:lnTo>
                    <a:pt x="181" y="47"/>
                  </a:lnTo>
                  <a:lnTo>
                    <a:pt x="180" y="46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6" y="45"/>
                  </a:lnTo>
                  <a:lnTo>
                    <a:pt x="165" y="44"/>
                  </a:lnTo>
                  <a:lnTo>
                    <a:pt x="163" y="40"/>
                  </a:lnTo>
                  <a:lnTo>
                    <a:pt x="163" y="39"/>
                  </a:lnTo>
                  <a:lnTo>
                    <a:pt x="161" y="39"/>
                  </a:lnTo>
                  <a:lnTo>
                    <a:pt x="153" y="37"/>
                  </a:lnTo>
                  <a:lnTo>
                    <a:pt x="151" y="37"/>
                  </a:lnTo>
                  <a:lnTo>
                    <a:pt x="149" y="37"/>
                  </a:lnTo>
                  <a:lnTo>
                    <a:pt x="144" y="33"/>
                  </a:lnTo>
                  <a:lnTo>
                    <a:pt x="141" y="31"/>
                  </a:lnTo>
                  <a:lnTo>
                    <a:pt x="134" y="31"/>
                  </a:lnTo>
                  <a:lnTo>
                    <a:pt x="133" y="32"/>
                  </a:lnTo>
                  <a:lnTo>
                    <a:pt x="132" y="32"/>
                  </a:lnTo>
                  <a:lnTo>
                    <a:pt x="131" y="32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2" y="29"/>
                  </a:lnTo>
                  <a:lnTo>
                    <a:pt x="122" y="28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8" y="29"/>
                  </a:lnTo>
                  <a:lnTo>
                    <a:pt x="114" y="29"/>
                  </a:lnTo>
                  <a:lnTo>
                    <a:pt x="113" y="29"/>
                  </a:lnTo>
                  <a:lnTo>
                    <a:pt x="108" y="31"/>
                  </a:lnTo>
                  <a:lnTo>
                    <a:pt x="107" y="32"/>
                  </a:lnTo>
                  <a:lnTo>
                    <a:pt x="106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0" y="30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97" y="33"/>
                  </a:lnTo>
                  <a:lnTo>
                    <a:pt x="96" y="33"/>
                  </a:lnTo>
                  <a:lnTo>
                    <a:pt x="95" y="33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0" y="36"/>
                  </a:lnTo>
                  <a:lnTo>
                    <a:pt x="88" y="37"/>
                  </a:lnTo>
                  <a:lnTo>
                    <a:pt x="88" y="39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7" y="43"/>
                  </a:lnTo>
                  <a:lnTo>
                    <a:pt x="83" y="43"/>
                  </a:lnTo>
                  <a:lnTo>
                    <a:pt x="81" y="44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3" y="49"/>
                  </a:lnTo>
                  <a:lnTo>
                    <a:pt x="84" y="49"/>
                  </a:lnTo>
                  <a:lnTo>
                    <a:pt x="83" y="50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2" y="51"/>
                  </a:lnTo>
                  <a:lnTo>
                    <a:pt x="81" y="50"/>
                  </a:lnTo>
                  <a:lnTo>
                    <a:pt x="80" y="50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8" y="53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7" y="58"/>
                  </a:lnTo>
                  <a:lnTo>
                    <a:pt x="76" y="59"/>
                  </a:lnTo>
                  <a:lnTo>
                    <a:pt x="75" y="59"/>
                  </a:lnTo>
                  <a:lnTo>
                    <a:pt x="74" y="60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3"/>
                  </a:lnTo>
                  <a:lnTo>
                    <a:pt x="82" y="61"/>
                  </a:lnTo>
                  <a:close/>
                  <a:moveTo>
                    <a:pt x="68" y="211"/>
                  </a:moveTo>
                  <a:lnTo>
                    <a:pt x="67" y="212"/>
                  </a:lnTo>
                  <a:lnTo>
                    <a:pt x="65" y="212"/>
                  </a:lnTo>
                  <a:lnTo>
                    <a:pt x="64" y="213"/>
                  </a:lnTo>
                  <a:lnTo>
                    <a:pt x="62" y="215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59" y="210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9" y="208"/>
                  </a:lnTo>
                  <a:lnTo>
                    <a:pt x="64" y="209"/>
                  </a:lnTo>
                  <a:lnTo>
                    <a:pt x="65" y="209"/>
                  </a:lnTo>
                  <a:lnTo>
                    <a:pt x="67" y="208"/>
                  </a:lnTo>
                  <a:lnTo>
                    <a:pt x="67" y="209"/>
                  </a:lnTo>
                  <a:lnTo>
                    <a:pt x="68" y="210"/>
                  </a:lnTo>
                  <a:lnTo>
                    <a:pt x="68" y="211"/>
                  </a:lnTo>
                  <a:close/>
                  <a:moveTo>
                    <a:pt x="93" y="198"/>
                  </a:moveTo>
                  <a:lnTo>
                    <a:pt x="93" y="199"/>
                  </a:lnTo>
                  <a:lnTo>
                    <a:pt x="90" y="201"/>
                  </a:lnTo>
                  <a:lnTo>
                    <a:pt x="89" y="201"/>
                  </a:lnTo>
                  <a:lnTo>
                    <a:pt x="89" y="203"/>
                  </a:lnTo>
                  <a:lnTo>
                    <a:pt x="92" y="206"/>
                  </a:lnTo>
                  <a:lnTo>
                    <a:pt x="92" y="207"/>
                  </a:lnTo>
                  <a:lnTo>
                    <a:pt x="91" y="208"/>
                  </a:lnTo>
                  <a:lnTo>
                    <a:pt x="90" y="208"/>
                  </a:lnTo>
                  <a:lnTo>
                    <a:pt x="89" y="208"/>
                  </a:lnTo>
                  <a:lnTo>
                    <a:pt x="86" y="208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4" y="207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3" y="203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82" y="201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0" y="198"/>
                  </a:lnTo>
                  <a:lnTo>
                    <a:pt x="80" y="197"/>
                  </a:lnTo>
                  <a:lnTo>
                    <a:pt x="80" y="195"/>
                  </a:lnTo>
                  <a:lnTo>
                    <a:pt x="80" y="194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5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9" y="198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1" y="198"/>
                  </a:lnTo>
                  <a:lnTo>
                    <a:pt x="92" y="198"/>
                  </a:lnTo>
                  <a:lnTo>
                    <a:pt x="93" y="198"/>
                  </a:lnTo>
                  <a:lnTo>
                    <a:pt x="93" y="198"/>
                  </a:lnTo>
                  <a:close/>
                  <a:moveTo>
                    <a:pt x="116" y="206"/>
                  </a:moveTo>
                  <a:lnTo>
                    <a:pt x="116" y="207"/>
                  </a:lnTo>
                  <a:lnTo>
                    <a:pt x="115" y="207"/>
                  </a:lnTo>
                  <a:lnTo>
                    <a:pt x="114" y="206"/>
                  </a:lnTo>
                  <a:lnTo>
                    <a:pt x="113" y="206"/>
                  </a:lnTo>
                  <a:lnTo>
                    <a:pt x="113" y="206"/>
                  </a:lnTo>
                  <a:lnTo>
                    <a:pt x="112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6" y="202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6" y="20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4" name="Freeform 153">
              <a:extLst>
                <a:ext uri="{FF2B5EF4-FFF2-40B4-BE49-F238E27FC236}">
                  <a16:creationId xmlns:a16="http://schemas.microsoft.com/office/drawing/2014/main" id="{72CFEADB-1354-71DA-3E28-64E973484F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050" y="1881188"/>
              <a:ext cx="231775" cy="231775"/>
            </a:xfrm>
            <a:custGeom>
              <a:avLst/>
              <a:gdLst>
                <a:gd name="T0" fmla="*/ 141 w 146"/>
                <a:gd name="T1" fmla="*/ 134 h 146"/>
                <a:gd name="T2" fmla="*/ 137 w 146"/>
                <a:gd name="T3" fmla="*/ 126 h 146"/>
                <a:gd name="T4" fmla="*/ 146 w 146"/>
                <a:gd name="T5" fmla="*/ 126 h 146"/>
                <a:gd name="T6" fmla="*/ 142 w 146"/>
                <a:gd name="T7" fmla="*/ 120 h 146"/>
                <a:gd name="T8" fmla="*/ 135 w 146"/>
                <a:gd name="T9" fmla="*/ 113 h 146"/>
                <a:gd name="T10" fmla="*/ 142 w 146"/>
                <a:gd name="T11" fmla="*/ 107 h 146"/>
                <a:gd name="T12" fmla="*/ 140 w 146"/>
                <a:gd name="T13" fmla="*/ 105 h 146"/>
                <a:gd name="T14" fmla="*/ 132 w 146"/>
                <a:gd name="T15" fmla="*/ 102 h 146"/>
                <a:gd name="T16" fmla="*/ 125 w 146"/>
                <a:gd name="T17" fmla="*/ 100 h 146"/>
                <a:gd name="T18" fmla="*/ 115 w 146"/>
                <a:gd name="T19" fmla="*/ 92 h 146"/>
                <a:gd name="T20" fmla="*/ 107 w 146"/>
                <a:gd name="T21" fmla="*/ 83 h 146"/>
                <a:gd name="T22" fmla="*/ 102 w 146"/>
                <a:gd name="T23" fmla="*/ 77 h 146"/>
                <a:gd name="T24" fmla="*/ 114 w 146"/>
                <a:gd name="T25" fmla="*/ 74 h 146"/>
                <a:gd name="T26" fmla="*/ 116 w 146"/>
                <a:gd name="T27" fmla="*/ 64 h 146"/>
                <a:gd name="T28" fmla="*/ 110 w 146"/>
                <a:gd name="T29" fmla="*/ 62 h 146"/>
                <a:gd name="T30" fmla="*/ 94 w 146"/>
                <a:gd name="T31" fmla="*/ 47 h 146"/>
                <a:gd name="T32" fmla="*/ 91 w 146"/>
                <a:gd name="T33" fmla="*/ 43 h 146"/>
                <a:gd name="T34" fmla="*/ 93 w 146"/>
                <a:gd name="T35" fmla="*/ 35 h 146"/>
                <a:gd name="T36" fmla="*/ 99 w 146"/>
                <a:gd name="T37" fmla="*/ 27 h 146"/>
                <a:gd name="T38" fmla="*/ 93 w 146"/>
                <a:gd name="T39" fmla="*/ 21 h 146"/>
                <a:gd name="T40" fmla="*/ 87 w 146"/>
                <a:gd name="T41" fmla="*/ 18 h 146"/>
                <a:gd name="T42" fmla="*/ 80 w 146"/>
                <a:gd name="T43" fmla="*/ 16 h 146"/>
                <a:gd name="T44" fmla="*/ 75 w 146"/>
                <a:gd name="T45" fmla="*/ 15 h 146"/>
                <a:gd name="T46" fmla="*/ 81 w 146"/>
                <a:gd name="T47" fmla="*/ 9 h 146"/>
                <a:gd name="T48" fmla="*/ 75 w 146"/>
                <a:gd name="T49" fmla="*/ 5 h 146"/>
                <a:gd name="T50" fmla="*/ 65 w 146"/>
                <a:gd name="T51" fmla="*/ 2 h 146"/>
                <a:gd name="T52" fmla="*/ 65 w 146"/>
                <a:gd name="T53" fmla="*/ 6 h 146"/>
                <a:gd name="T54" fmla="*/ 53 w 146"/>
                <a:gd name="T55" fmla="*/ 7 h 146"/>
                <a:gd name="T56" fmla="*/ 48 w 146"/>
                <a:gd name="T57" fmla="*/ 7 h 146"/>
                <a:gd name="T58" fmla="*/ 42 w 146"/>
                <a:gd name="T59" fmla="*/ 6 h 146"/>
                <a:gd name="T60" fmla="*/ 36 w 146"/>
                <a:gd name="T61" fmla="*/ 5 h 146"/>
                <a:gd name="T62" fmla="*/ 31 w 146"/>
                <a:gd name="T63" fmla="*/ 8 h 146"/>
                <a:gd name="T64" fmla="*/ 21 w 146"/>
                <a:gd name="T65" fmla="*/ 9 h 146"/>
                <a:gd name="T66" fmla="*/ 5 w 146"/>
                <a:gd name="T67" fmla="*/ 11 h 146"/>
                <a:gd name="T68" fmla="*/ 2 w 146"/>
                <a:gd name="T69" fmla="*/ 17 h 146"/>
                <a:gd name="T70" fmla="*/ 10 w 146"/>
                <a:gd name="T71" fmla="*/ 24 h 146"/>
                <a:gd name="T72" fmla="*/ 14 w 146"/>
                <a:gd name="T73" fmla="*/ 33 h 146"/>
                <a:gd name="T74" fmla="*/ 11 w 146"/>
                <a:gd name="T75" fmla="*/ 44 h 146"/>
                <a:gd name="T76" fmla="*/ 8 w 146"/>
                <a:gd name="T77" fmla="*/ 48 h 146"/>
                <a:gd name="T78" fmla="*/ 8 w 146"/>
                <a:gd name="T79" fmla="*/ 56 h 146"/>
                <a:gd name="T80" fmla="*/ 13 w 146"/>
                <a:gd name="T81" fmla="*/ 64 h 146"/>
                <a:gd name="T82" fmla="*/ 11 w 146"/>
                <a:gd name="T83" fmla="*/ 70 h 146"/>
                <a:gd name="T84" fmla="*/ 30 w 146"/>
                <a:gd name="T85" fmla="*/ 77 h 146"/>
                <a:gd name="T86" fmla="*/ 36 w 146"/>
                <a:gd name="T87" fmla="*/ 77 h 146"/>
                <a:gd name="T88" fmla="*/ 50 w 146"/>
                <a:gd name="T89" fmla="*/ 84 h 146"/>
                <a:gd name="T90" fmla="*/ 54 w 146"/>
                <a:gd name="T91" fmla="*/ 88 h 146"/>
                <a:gd name="T92" fmla="*/ 59 w 146"/>
                <a:gd name="T93" fmla="*/ 92 h 146"/>
                <a:gd name="T94" fmla="*/ 69 w 146"/>
                <a:gd name="T95" fmla="*/ 96 h 146"/>
                <a:gd name="T96" fmla="*/ 79 w 146"/>
                <a:gd name="T97" fmla="*/ 99 h 146"/>
                <a:gd name="T98" fmla="*/ 82 w 146"/>
                <a:gd name="T99" fmla="*/ 105 h 146"/>
                <a:gd name="T100" fmla="*/ 86 w 146"/>
                <a:gd name="T101" fmla="*/ 106 h 146"/>
                <a:gd name="T102" fmla="*/ 94 w 146"/>
                <a:gd name="T103" fmla="*/ 109 h 146"/>
                <a:gd name="T104" fmla="*/ 108 w 146"/>
                <a:gd name="T105" fmla="*/ 106 h 146"/>
                <a:gd name="T106" fmla="*/ 109 w 146"/>
                <a:gd name="T107" fmla="*/ 113 h 146"/>
                <a:gd name="T108" fmla="*/ 112 w 146"/>
                <a:gd name="T109" fmla="*/ 120 h 146"/>
                <a:gd name="T110" fmla="*/ 117 w 146"/>
                <a:gd name="T111" fmla="*/ 126 h 146"/>
                <a:gd name="T112" fmla="*/ 119 w 146"/>
                <a:gd name="T113" fmla="*/ 135 h 146"/>
                <a:gd name="T114" fmla="*/ 131 w 146"/>
                <a:gd name="T115" fmla="*/ 144 h 146"/>
                <a:gd name="T116" fmla="*/ 141 w 146"/>
                <a:gd name="T117" fmla="*/ 146 h 146"/>
                <a:gd name="T118" fmla="*/ 70 w 146"/>
                <a:gd name="T119" fmla="*/ 16 h 146"/>
                <a:gd name="T120" fmla="*/ 83 w 146"/>
                <a:gd name="T121" fmla="*/ 2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46">
                  <a:moveTo>
                    <a:pt x="140" y="141"/>
                  </a:moveTo>
                  <a:lnTo>
                    <a:pt x="140" y="140"/>
                  </a:lnTo>
                  <a:lnTo>
                    <a:pt x="140" y="139"/>
                  </a:lnTo>
                  <a:lnTo>
                    <a:pt x="141" y="136"/>
                  </a:lnTo>
                  <a:lnTo>
                    <a:pt x="141" y="135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9" y="130"/>
                  </a:lnTo>
                  <a:lnTo>
                    <a:pt x="137" y="129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42" y="127"/>
                  </a:lnTo>
                  <a:lnTo>
                    <a:pt x="143" y="127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5" y="125"/>
                  </a:lnTo>
                  <a:lnTo>
                    <a:pt x="144" y="124"/>
                  </a:lnTo>
                  <a:lnTo>
                    <a:pt x="142" y="122"/>
                  </a:lnTo>
                  <a:lnTo>
                    <a:pt x="142" y="121"/>
                  </a:lnTo>
                  <a:lnTo>
                    <a:pt x="142" y="120"/>
                  </a:lnTo>
                  <a:lnTo>
                    <a:pt x="141" y="119"/>
                  </a:lnTo>
                  <a:lnTo>
                    <a:pt x="140" y="118"/>
                  </a:lnTo>
                  <a:lnTo>
                    <a:pt x="137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3"/>
                  </a:lnTo>
                  <a:lnTo>
                    <a:pt x="136" y="111"/>
                  </a:lnTo>
                  <a:lnTo>
                    <a:pt x="140" y="111"/>
                  </a:lnTo>
                  <a:lnTo>
                    <a:pt x="141" y="110"/>
                  </a:lnTo>
                  <a:lnTo>
                    <a:pt x="141" y="109"/>
                  </a:lnTo>
                  <a:lnTo>
                    <a:pt x="141" y="107"/>
                  </a:lnTo>
                  <a:lnTo>
                    <a:pt x="142" y="107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2" y="106"/>
                  </a:lnTo>
                  <a:lnTo>
                    <a:pt x="141" y="105"/>
                  </a:lnTo>
                  <a:lnTo>
                    <a:pt x="140" y="105"/>
                  </a:lnTo>
                  <a:lnTo>
                    <a:pt x="137" y="105"/>
                  </a:lnTo>
                  <a:lnTo>
                    <a:pt x="136" y="105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4" y="102"/>
                  </a:lnTo>
                  <a:lnTo>
                    <a:pt x="132" y="102"/>
                  </a:lnTo>
                  <a:lnTo>
                    <a:pt x="130" y="104"/>
                  </a:lnTo>
                  <a:lnTo>
                    <a:pt x="128" y="104"/>
                  </a:lnTo>
                  <a:lnTo>
                    <a:pt x="127" y="104"/>
                  </a:lnTo>
                  <a:lnTo>
                    <a:pt x="126" y="103"/>
                  </a:lnTo>
                  <a:lnTo>
                    <a:pt x="125" y="101"/>
                  </a:lnTo>
                  <a:lnTo>
                    <a:pt x="125" y="100"/>
                  </a:lnTo>
                  <a:lnTo>
                    <a:pt x="124" y="99"/>
                  </a:lnTo>
                  <a:lnTo>
                    <a:pt x="122" y="99"/>
                  </a:lnTo>
                  <a:lnTo>
                    <a:pt x="120" y="97"/>
                  </a:lnTo>
                  <a:lnTo>
                    <a:pt x="118" y="94"/>
                  </a:lnTo>
                  <a:lnTo>
                    <a:pt x="117" y="93"/>
                  </a:lnTo>
                  <a:lnTo>
                    <a:pt x="115" y="92"/>
                  </a:lnTo>
                  <a:lnTo>
                    <a:pt x="113" y="91"/>
                  </a:lnTo>
                  <a:lnTo>
                    <a:pt x="112" y="90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8" y="84"/>
                  </a:lnTo>
                  <a:lnTo>
                    <a:pt x="107" y="83"/>
                  </a:lnTo>
                  <a:lnTo>
                    <a:pt x="105" y="82"/>
                  </a:lnTo>
                  <a:lnTo>
                    <a:pt x="101" y="82"/>
                  </a:lnTo>
                  <a:lnTo>
                    <a:pt x="99" y="81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102" y="77"/>
                  </a:lnTo>
                  <a:lnTo>
                    <a:pt x="109" y="79"/>
                  </a:lnTo>
                  <a:lnTo>
                    <a:pt x="112" y="78"/>
                  </a:lnTo>
                  <a:lnTo>
                    <a:pt x="113" y="78"/>
                  </a:lnTo>
                  <a:lnTo>
                    <a:pt x="114" y="77"/>
                  </a:lnTo>
                  <a:lnTo>
                    <a:pt x="114" y="75"/>
                  </a:lnTo>
                  <a:lnTo>
                    <a:pt x="114" y="74"/>
                  </a:lnTo>
                  <a:lnTo>
                    <a:pt x="115" y="73"/>
                  </a:lnTo>
                  <a:lnTo>
                    <a:pt x="116" y="72"/>
                  </a:lnTo>
                  <a:lnTo>
                    <a:pt x="116" y="70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6" y="64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4" y="63"/>
                  </a:lnTo>
                  <a:lnTo>
                    <a:pt x="113" y="63"/>
                  </a:lnTo>
                  <a:lnTo>
                    <a:pt x="112" y="63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99" y="55"/>
                  </a:lnTo>
                  <a:lnTo>
                    <a:pt x="96" y="53"/>
                  </a:lnTo>
                  <a:lnTo>
                    <a:pt x="95" y="49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4"/>
                  </a:lnTo>
                  <a:lnTo>
                    <a:pt x="91" y="43"/>
                  </a:lnTo>
                  <a:lnTo>
                    <a:pt x="90" y="4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90" y="37"/>
                  </a:lnTo>
                  <a:lnTo>
                    <a:pt x="93" y="35"/>
                  </a:lnTo>
                  <a:lnTo>
                    <a:pt x="95" y="34"/>
                  </a:lnTo>
                  <a:lnTo>
                    <a:pt x="98" y="32"/>
                  </a:lnTo>
                  <a:lnTo>
                    <a:pt x="99" y="31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8" y="27"/>
                  </a:lnTo>
                  <a:lnTo>
                    <a:pt x="97" y="26"/>
                  </a:lnTo>
                  <a:lnTo>
                    <a:pt x="96" y="26"/>
                  </a:lnTo>
                  <a:lnTo>
                    <a:pt x="95" y="23"/>
                  </a:lnTo>
                  <a:lnTo>
                    <a:pt x="93" y="22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1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87" y="18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9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57" y="6"/>
                  </a:lnTo>
                  <a:lnTo>
                    <a:pt x="56" y="5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8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8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4" y="74"/>
                  </a:lnTo>
                  <a:lnTo>
                    <a:pt x="18" y="75"/>
                  </a:lnTo>
                  <a:lnTo>
                    <a:pt x="22" y="77"/>
                  </a:lnTo>
                  <a:lnTo>
                    <a:pt x="28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3" y="77"/>
                  </a:lnTo>
                  <a:lnTo>
                    <a:pt x="34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2" y="77"/>
                  </a:lnTo>
                  <a:lnTo>
                    <a:pt x="44" y="78"/>
                  </a:lnTo>
                  <a:lnTo>
                    <a:pt x="47" y="81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5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9"/>
                  </a:lnTo>
                  <a:lnTo>
                    <a:pt x="55" y="88"/>
                  </a:lnTo>
                  <a:lnTo>
                    <a:pt x="56" y="90"/>
                  </a:lnTo>
                  <a:lnTo>
                    <a:pt x="57" y="91"/>
                  </a:lnTo>
                  <a:lnTo>
                    <a:pt x="58" y="91"/>
                  </a:lnTo>
                  <a:lnTo>
                    <a:pt x="59" y="92"/>
                  </a:lnTo>
                  <a:lnTo>
                    <a:pt x="62" y="96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7" y="96"/>
                  </a:lnTo>
                  <a:lnTo>
                    <a:pt x="69" y="96"/>
                  </a:lnTo>
                  <a:lnTo>
                    <a:pt x="70" y="95"/>
                  </a:lnTo>
                  <a:lnTo>
                    <a:pt x="72" y="93"/>
                  </a:lnTo>
                  <a:lnTo>
                    <a:pt x="74" y="93"/>
                  </a:lnTo>
                  <a:lnTo>
                    <a:pt x="75" y="94"/>
                  </a:lnTo>
                  <a:lnTo>
                    <a:pt x="79" y="98"/>
                  </a:lnTo>
                  <a:lnTo>
                    <a:pt x="79" y="99"/>
                  </a:lnTo>
                  <a:lnTo>
                    <a:pt x="80" y="100"/>
                  </a:lnTo>
                  <a:lnTo>
                    <a:pt x="80" y="102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80" y="106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7" y="106"/>
                  </a:lnTo>
                  <a:lnTo>
                    <a:pt x="89" y="106"/>
                  </a:lnTo>
                  <a:lnTo>
                    <a:pt x="90" y="107"/>
                  </a:lnTo>
                  <a:lnTo>
                    <a:pt x="92" y="109"/>
                  </a:lnTo>
                  <a:lnTo>
                    <a:pt x="93" y="109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8" y="106"/>
                  </a:lnTo>
                  <a:lnTo>
                    <a:pt x="99" y="106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9" y="112"/>
                  </a:lnTo>
                  <a:lnTo>
                    <a:pt x="109" y="113"/>
                  </a:lnTo>
                  <a:lnTo>
                    <a:pt x="108" y="116"/>
                  </a:lnTo>
                  <a:lnTo>
                    <a:pt x="107" y="116"/>
                  </a:lnTo>
                  <a:lnTo>
                    <a:pt x="108" y="117"/>
                  </a:lnTo>
                  <a:lnTo>
                    <a:pt x="110" y="118"/>
                  </a:lnTo>
                  <a:lnTo>
                    <a:pt x="111" y="119"/>
                  </a:lnTo>
                  <a:lnTo>
                    <a:pt x="112" y="120"/>
                  </a:lnTo>
                  <a:lnTo>
                    <a:pt x="113" y="121"/>
                  </a:lnTo>
                  <a:lnTo>
                    <a:pt x="114" y="121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7" y="131"/>
                  </a:lnTo>
                  <a:lnTo>
                    <a:pt x="118" y="133"/>
                  </a:lnTo>
                  <a:lnTo>
                    <a:pt x="119" y="135"/>
                  </a:lnTo>
                  <a:lnTo>
                    <a:pt x="122" y="141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4"/>
                  </a:lnTo>
                  <a:lnTo>
                    <a:pt x="131" y="144"/>
                  </a:lnTo>
                  <a:lnTo>
                    <a:pt x="132" y="144"/>
                  </a:lnTo>
                  <a:lnTo>
                    <a:pt x="134" y="144"/>
                  </a:lnTo>
                  <a:lnTo>
                    <a:pt x="135" y="143"/>
                  </a:lnTo>
                  <a:lnTo>
                    <a:pt x="135" y="143"/>
                  </a:lnTo>
                  <a:lnTo>
                    <a:pt x="136" y="143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0" y="142"/>
                  </a:lnTo>
                  <a:lnTo>
                    <a:pt x="140" y="141"/>
                  </a:lnTo>
                  <a:close/>
                  <a:moveTo>
                    <a:pt x="73" y="17"/>
                  </a:moveTo>
                  <a:lnTo>
                    <a:pt x="71" y="17"/>
                  </a:lnTo>
                  <a:lnTo>
                    <a:pt x="70" y="16"/>
                  </a:lnTo>
                  <a:lnTo>
                    <a:pt x="71" y="15"/>
                  </a:lnTo>
                  <a:lnTo>
                    <a:pt x="71" y="14"/>
                  </a:lnTo>
                  <a:lnTo>
                    <a:pt x="73" y="15"/>
                  </a:lnTo>
                  <a:lnTo>
                    <a:pt x="74" y="17"/>
                  </a:lnTo>
                  <a:lnTo>
                    <a:pt x="73" y="17"/>
                  </a:lnTo>
                  <a:close/>
                  <a:moveTo>
                    <a:pt x="83" y="20"/>
                  </a:moveTo>
                  <a:lnTo>
                    <a:pt x="81" y="20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3" y="19"/>
                  </a:lnTo>
                  <a:lnTo>
                    <a:pt x="83" y="2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5" name="Freeform 154">
              <a:extLst>
                <a:ext uri="{FF2B5EF4-FFF2-40B4-BE49-F238E27FC236}">
                  <a16:creationId xmlns:a16="http://schemas.microsoft.com/office/drawing/2014/main" id="{9A096A7F-83AB-4067-7623-817714984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275" y="1943100"/>
              <a:ext cx="6350" cy="4762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2 h 3"/>
                <a:gd name="T16" fmla="*/ 4 w 4"/>
                <a:gd name="T17" fmla="*/ 1 h 3"/>
                <a:gd name="T18" fmla="*/ 3 w 4"/>
                <a:gd name="T19" fmla="*/ 0 h 3"/>
                <a:gd name="T20" fmla="*/ 2 w 4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6" name="Freeform 155">
              <a:extLst>
                <a:ext uri="{FF2B5EF4-FFF2-40B4-BE49-F238E27FC236}">
                  <a16:creationId xmlns:a16="http://schemas.microsoft.com/office/drawing/2014/main" id="{BDFAB570-9182-9725-CBCF-2FE87E617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625725"/>
              <a:ext cx="1112837" cy="1117600"/>
            </a:xfrm>
            <a:custGeom>
              <a:avLst/>
              <a:gdLst>
                <a:gd name="T0" fmla="*/ 16 w 701"/>
                <a:gd name="T1" fmla="*/ 451 h 704"/>
                <a:gd name="T2" fmla="*/ 58 w 701"/>
                <a:gd name="T3" fmla="*/ 460 h 704"/>
                <a:gd name="T4" fmla="*/ 100 w 701"/>
                <a:gd name="T5" fmla="*/ 506 h 704"/>
                <a:gd name="T6" fmla="*/ 141 w 701"/>
                <a:gd name="T7" fmla="*/ 515 h 704"/>
                <a:gd name="T8" fmla="*/ 185 w 701"/>
                <a:gd name="T9" fmla="*/ 537 h 704"/>
                <a:gd name="T10" fmla="*/ 234 w 701"/>
                <a:gd name="T11" fmla="*/ 532 h 704"/>
                <a:gd name="T12" fmla="*/ 259 w 701"/>
                <a:gd name="T13" fmla="*/ 519 h 704"/>
                <a:gd name="T14" fmla="*/ 284 w 701"/>
                <a:gd name="T15" fmla="*/ 512 h 704"/>
                <a:gd name="T16" fmla="*/ 341 w 701"/>
                <a:gd name="T17" fmla="*/ 542 h 704"/>
                <a:gd name="T18" fmla="*/ 398 w 701"/>
                <a:gd name="T19" fmla="*/ 572 h 704"/>
                <a:gd name="T20" fmla="*/ 449 w 701"/>
                <a:gd name="T21" fmla="*/ 599 h 704"/>
                <a:gd name="T22" fmla="*/ 505 w 701"/>
                <a:gd name="T23" fmla="*/ 629 h 704"/>
                <a:gd name="T24" fmla="*/ 562 w 701"/>
                <a:gd name="T25" fmla="*/ 659 h 704"/>
                <a:gd name="T26" fmla="*/ 619 w 701"/>
                <a:gd name="T27" fmla="*/ 688 h 704"/>
                <a:gd name="T28" fmla="*/ 654 w 701"/>
                <a:gd name="T29" fmla="*/ 679 h 704"/>
                <a:gd name="T30" fmla="*/ 692 w 701"/>
                <a:gd name="T31" fmla="*/ 665 h 704"/>
                <a:gd name="T32" fmla="*/ 693 w 701"/>
                <a:gd name="T33" fmla="*/ 605 h 704"/>
                <a:gd name="T34" fmla="*/ 693 w 701"/>
                <a:gd name="T35" fmla="*/ 494 h 704"/>
                <a:gd name="T36" fmla="*/ 693 w 701"/>
                <a:gd name="T37" fmla="*/ 346 h 704"/>
                <a:gd name="T38" fmla="*/ 693 w 701"/>
                <a:gd name="T39" fmla="*/ 230 h 704"/>
                <a:gd name="T40" fmla="*/ 688 w 701"/>
                <a:gd name="T41" fmla="*/ 188 h 704"/>
                <a:gd name="T42" fmla="*/ 681 w 701"/>
                <a:gd name="T43" fmla="*/ 160 h 704"/>
                <a:gd name="T44" fmla="*/ 691 w 701"/>
                <a:gd name="T45" fmla="*/ 139 h 704"/>
                <a:gd name="T46" fmla="*/ 688 w 701"/>
                <a:gd name="T47" fmla="*/ 111 h 704"/>
                <a:gd name="T48" fmla="*/ 701 w 701"/>
                <a:gd name="T49" fmla="*/ 81 h 704"/>
                <a:gd name="T50" fmla="*/ 688 w 701"/>
                <a:gd name="T51" fmla="*/ 66 h 704"/>
                <a:gd name="T52" fmla="*/ 673 w 701"/>
                <a:gd name="T53" fmla="*/ 65 h 704"/>
                <a:gd name="T54" fmla="*/ 633 w 701"/>
                <a:gd name="T55" fmla="*/ 55 h 704"/>
                <a:gd name="T56" fmla="*/ 616 w 701"/>
                <a:gd name="T57" fmla="*/ 55 h 704"/>
                <a:gd name="T58" fmla="*/ 606 w 701"/>
                <a:gd name="T59" fmla="*/ 47 h 704"/>
                <a:gd name="T60" fmla="*/ 608 w 701"/>
                <a:gd name="T61" fmla="*/ 38 h 704"/>
                <a:gd name="T62" fmla="*/ 603 w 701"/>
                <a:gd name="T63" fmla="*/ 29 h 704"/>
                <a:gd name="T64" fmla="*/ 580 w 701"/>
                <a:gd name="T65" fmla="*/ 22 h 704"/>
                <a:gd name="T66" fmla="*/ 563 w 701"/>
                <a:gd name="T67" fmla="*/ 13 h 704"/>
                <a:gd name="T68" fmla="*/ 539 w 701"/>
                <a:gd name="T69" fmla="*/ 14 h 704"/>
                <a:gd name="T70" fmla="*/ 491 w 701"/>
                <a:gd name="T71" fmla="*/ 34 h 704"/>
                <a:gd name="T72" fmla="*/ 462 w 701"/>
                <a:gd name="T73" fmla="*/ 66 h 704"/>
                <a:gd name="T74" fmla="*/ 462 w 701"/>
                <a:gd name="T75" fmla="*/ 83 h 704"/>
                <a:gd name="T76" fmla="*/ 472 w 701"/>
                <a:gd name="T77" fmla="*/ 114 h 704"/>
                <a:gd name="T78" fmla="*/ 446 w 701"/>
                <a:gd name="T79" fmla="*/ 150 h 704"/>
                <a:gd name="T80" fmla="*/ 415 w 701"/>
                <a:gd name="T81" fmla="*/ 156 h 704"/>
                <a:gd name="T82" fmla="*/ 382 w 701"/>
                <a:gd name="T83" fmla="*/ 130 h 704"/>
                <a:gd name="T84" fmla="*/ 348 w 701"/>
                <a:gd name="T85" fmla="*/ 117 h 704"/>
                <a:gd name="T86" fmla="*/ 297 w 701"/>
                <a:gd name="T87" fmla="*/ 106 h 704"/>
                <a:gd name="T88" fmla="*/ 251 w 701"/>
                <a:gd name="T89" fmla="*/ 61 h 704"/>
                <a:gd name="T90" fmla="*/ 244 w 701"/>
                <a:gd name="T91" fmla="*/ 44 h 704"/>
                <a:gd name="T92" fmla="*/ 211 w 701"/>
                <a:gd name="T93" fmla="*/ 36 h 704"/>
                <a:gd name="T94" fmla="*/ 188 w 701"/>
                <a:gd name="T95" fmla="*/ 25 h 704"/>
                <a:gd name="T96" fmla="*/ 151 w 701"/>
                <a:gd name="T97" fmla="*/ 15 h 704"/>
                <a:gd name="T98" fmla="*/ 103 w 701"/>
                <a:gd name="T99" fmla="*/ 15 h 704"/>
                <a:gd name="T100" fmla="*/ 77 w 701"/>
                <a:gd name="T101" fmla="*/ 1 h 704"/>
                <a:gd name="T102" fmla="*/ 73 w 701"/>
                <a:gd name="T103" fmla="*/ 30 h 704"/>
                <a:gd name="T104" fmla="*/ 45 w 701"/>
                <a:gd name="T105" fmla="*/ 56 h 704"/>
                <a:gd name="T106" fmla="*/ 33 w 701"/>
                <a:gd name="T107" fmla="*/ 72 h 704"/>
                <a:gd name="T108" fmla="*/ 15 w 701"/>
                <a:gd name="T109" fmla="*/ 87 h 704"/>
                <a:gd name="T110" fmla="*/ 16 w 701"/>
                <a:gd name="T111" fmla="*/ 119 h 704"/>
                <a:gd name="T112" fmla="*/ 3 w 701"/>
                <a:gd name="T113" fmla="*/ 286 h 704"/>
                <a:gd name="T114" fmla="*/ 1 w 701"/>
                <a:gd name="T115" fmla="*/ 346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1" h="704">
                  <a:moveTo>
                    <a:pt x="6" y="414"/>
                  </a:moveTo>
                  <a:lnTo>
                    <a:pt x="7" y="417"/>
                  </a:lnTo>
                  <a:lnTo>
                    <a:pt x="7" y="424"/>
                  </a:lnTo>
                  <a:lnTo>
                    <a:pt x="7" y="431"/>
                  </a:lnTo>
                  <a:lnTo>
                    <a:pt x="7" y="438"/>
                  </a:lnTo>
                  <a:lnTo>
                    <a:pt x="8" y="439"/>
                  </a:lnTo>
                  <a:lnTo>
                    <a:pt x="15" y="444"/>
                  </a:lnTo>
                  <a:lnTo>
                    <a:pt x="15" y="445"/>
                  </a:lnTo>
                  <a:lnTo>
                    <a:pt x="16" y="449"/>
                  </a:lnTo>
                  <a:lnTo>
                    <a:pt x="16" y="451"/>
                  </a:lnTo>
                  <a:lnTo>
                    <a:pt x="17" y="452"/>
                  </a:lnTo>
                  <a:lnTo>
                    <a:pt x="24" y="456"/>
                  </a:lnTo>
                  <a:lnTo>
                    <a:pt x="25" y="457"/>
                  </a:lnTo>
                  <a:lnTo>
                    <a:pt x="26" y="457"/>
                  </a:lnTo>
                  <a:lnTo>
                    <a:pt x="32" y="455"/>
                  </a:lnTo>
                  <a:lnTo>
                    <a:pt x="36" y="453"/>
                  </a:lnTo>
                  <a:lnTo>
                    <a:pt x="37" y="453"/>
                  </a:lnTo>
                  <a:lnTo>
                    <a:pt x="38" y="453"/>
                  </a:lnTo>
                  <a:lnTo>
                    <a:pt x="47" y="456"/>
                  </a:lnTo>
                  <a:lnTo>
                    <a:pt x="58" y="460"/>
                  </a:lnTo>
                  <a:lnTo>
                    <a:pt x="74" y="465"/>
                  </a:lnTo>
                  <a:lnTo>
                    <a:pt x="75" y="465"/>
                  </a:lnTo>
                  <a:lnTo>
                    <a:pt x="76" y="466"/>
                  </a:lnTo>
                  <a:lnTo>
                    <a:pt x="77" y="468"/>
                  </a:lnTo>
                  <a:lnTo>
                    <a:pt x="81" y="474"/>
                  </a:lnTo>
                  <a:lnTo>
                    <a:pt x="84" y="481"/>
                  </a:lnTo>
                  <a:lnTo>
                    <a:pt x="89" y="491"/>
                  </a:lnTo>
                  <a:lnTo>
                    <a:pt x="93" y="498"/>
                  </a:lnTo>
                  <a:lnTo>
                    <a:pt x="96" y="505"/>
                  </a:lnTo>
                  <a:lnTo>
                    <a:pt x="100" y="506"/>
                  </a:lnTo>
                  <a:lnTo>
                    <a:pt x="104" y="507"/>
                  </a:lnTo>
                  <a:lnTo>
                    <a:pt x="108" y="508"/>
                  </a:lnTo>
                  <a:lnTo>
                    <a:pt x="113" y="509"/>
                  </a:lnTo>
                  <a:lnTo>
                    <a:pt x="116" y="511"/>
                  </a:lnTo>
                  <a:lnTo>
                    <a:pt x="120" y="512"/>
                  </a:lnTo>
                  <a:lnTo>
                    <a:pt x="125" y="512"/>
                  </a:lnTo>
                  <a:lnTo>
                    <a:pt x="128" y="513"/>
                  </a:lnTo>
                  <a:lnTo>
                    <a:pt x="133" y="514"/>
                  </a:lnTo>
                  <a:lnTo>
                    <a:pt x="136" y="515"/>
                  </a:lnTo>
                  <a:lnTo>
                    <a:pt x="141" y="515"/>
                  </a:lnTo>
                  <a:lnTo>
                    <a:pt x="144" y="516"/>
                  </a:lnTo>
                  <a:lnTo>
                    <a:pt x="148" y="518"/>
                  </a:lnTo>
                  <a:lnTo>
                    <a:pt x="153" y="519"/>
                  </a:lnTo>
                  <a:lnTo>
                    <a:pt x="157" y="520"/>
                  </a:lnTo>
                  <a:lnTo>
                    <a:pt x="161" y="521"/>
                  </a:lnTo>
                  <a:lnTo>
                    <a:pt x="165" y="522"/>
                  </a:lnTo>
                  <a:lnTo>
                    <a:pt x="171" y="525"/>
                  </a:lnTo>
                  <a:lnTo>
                    <a:pt x="174" y="527"/>
                  </a:lnTo>
                  <a:lnTo>
                    <a:pt x="179" y="533"/>
                  </a:lnTo>
                  <a:lnTo>
                    <a:pt x="185" y="537"/>
                  </a:lnTo>
                  <a:lnTo>
                    <a:pt x="191" y="543"/>
                  </a:lnTo>
                  <a:lnTo>
                    <a:pt x="196" y="548"/>
                  </a:lnTo>
                  <a:lnTo>
                    <a:pt x="198" y="550"/>
                  </a:lnTo>
                  <a:lnTo>
                    <a:pt x="199" y="550"/>
                  </a:lnTo>
                  <a:lnTo>
                    <a:pt x="200" y="550"/>
                  </a:lnTo>
                  <a:lnTo>
                    <a:pt x="203" y="548"/>
                  </a:lnTo>
                  <a:lnTo>
                    <a:pt x="210" y="545"/>
                  </a:lnTo>
                  <a:lnTo>
                    <a:pt x="218" y="540"/>
                  </a:lnTo>
                  <a:lnTo>
                    <a:pt x="226" y="535"/>
                  </a:lnTo>
                  <a:lnTo>
                    <a:pt x="234" y="532"/>
                  </a:lnTo>
                  <a:lnTo>
                    <a:pt x="234" y="531"/>
                  </a:lnTo>
                  <a:lnTo>
                    <a:pt x="237" y="530"/>
                  </a:lnTo>
                  <a:lnTo>
                    <a:pt x="240" y="528"/>
                  </a:lnTo>
                  <a:lnTo>
                    <a:pt x="243" y="527"/>
                  </a:lnTo>
                  <a:lnTo>
                    <a:pt x="245" y="525"/>
                  </a:lnTo>
                  <a:lnTo>
                    <a:pt x="249" y="525"/>
                  </a:lnTo>
                  <a:lnTo>
                    <a:pt x="251" y="523"/>
                  </a:lnTo>
                  <a:lnTo>
                    <a:pt x="254" y="522"/>
                  </a:lnTo>
                  <a:lnTo>
                    <a:pt x="256" y="520"/>
                  </a:lnTo>
                  <a:lnTo>
                    <a:pt x="259" y="519"/>
                  </a:lnTo>
                  <a:lnTo>
                    <a:pt x="262" y="517"/>
                  </a:lnTo>
                  <a:lnTo>
                    <a:pt x="264" y="516"/>
                  </a:lnTo>
                  <a:lnTo>
                    <a:pt x="267" y="515"/>
                  </a:lnTo>
                  <a:lnTo>
                    <a:pt x="270" y="514"/>
                  </a:lnTo>
                  <a:lnTo>
                    <a:pt x="273" y="512"/>
                  </a:lnTo>
                  <a:lnTo>
                    <a:pt x="274" y="512"/>
                  </a:lnTo>
                  <a:lnTo>
                    <a:pt x="277" y="510"/>
                  </a:lnTo>
                  <a:lnTo>
                    <a:pt x="279" y="509"/>
                  </a:lnTo>
                  <a:lnTo>
                    <a:pt x="280" y="509"/>
                  </a:lnTo>
                  <a:lnTo>
                    <a:pt x="284" y="512"/>
                  </a:lnTo>
                  <a:lnTo>
                    <a:pt x="291" y="514"/>
                  </a:lnTo>
                  <a:lnTo>
                    <a:pt x="295" y="517"/>
                  </a:lnTo>
                  <a:lnTo>
                    <a:pt x="302" y="520"/>
                  </a:lnTo>
                  <a:lnTo>
                    <a:pt x="307" y="524"/>
                  </a:lnTo>
                  <a:lnTo>
                    <a:pt x="313" y="526"/>
                  </a:lnTo>
                  <a:lnTo>
                    <a:pt x="318" y="530"/>
                  </a:lnTo>
                  <a:lnTo>
                    <a:pt x="324" y="533"/>
                  </a:lnTo>
                  <a:lnTo>
                    <a:pt x="330" y="535"/>
                  </a:lnTo>
                  <a:lnTo>
                    <a:pt x="336" y="538"/>
                  </a:lnTo>
                  <a:lnTo>
                    <a:pt x="341" y="542"/>
                  </a:lnTo>
                  <a:lnTo>
                    <a:pt x="347" y="545"/>
                  </a:lnTo>
                  <a:lnTo>
                    <a:pt x="353" y="547"/>
                  </a:lnTo>
                  <a:lnTo>
                    <a:pt x="359" y="551"/>
                  </a:lnTo>
                  <a:lnTo>
                    <a:pt x="363" y="554"/>
                  </a:lnTo>
                  <a:lnTo>
                    <a:pt x="370" y="556"/>
                  </a:lnTo>
                  <a:lnTo>
                    <a:pt x="375" y="559"/>
                  </a:lnTo>
                  <a:lnTo>
                    <a:pt x="382" y="563"/>
                  </a:lnTo>
                  <a:lnTo>
                    <a:pt x="386" y="565"/>
                  </a:lnTo>
                  <a:lnTo>
                    <a:pt x="393" y="569"/>
                  </a:lnTo>
                  <a:lnTo>
                    <a:pt x="398" y="572"/>
                  </a:lnTo>
                  <a:lnTo>
                    <a:pt x="403" y="575"/>
                  </a:lnTo>
                  <a:lnTo>
                    <a:pt x="409" y="578"/>
                  </a:lnTo>
                  <a:lnTo>
                    <a:pt x="415" y="581"/>
                  </a:lnTo>
                  <a:lnTo>
                    <a:pt x="421" y="584"/>
                  </a:lnTo>
                  <a:lnTo>
                    <a:pt x="426" y="587"/>
                  </a:lnTo>
                  <a:lnTo>
                    <a:pt x="427" y="587"/>
                  </a:lnTo>
                  <a:lnTo>
                    <a:pt x="432" y="590"/>
                  </a:lnTo>
                  <a:lnTo>
                    <a:pt x="438" y="593"/>
                  </a:lnTo>
                  <a:lnTo>
                    <a:pt x="443" y="596"/>
                  </a:lnTo>
                  <a:lnTo>
                    <a:pt x="449" y="599"/>
                  </a:lnTo>
                  <a:lnTo>
                    <a:pt x="454" y="602"/>
                  </a:lnTo>
                  <a:lnTo>
                    <a:pt x="461" y="605"/>
                  </a:lnTo>
                  <a:lnTo>
                    <a:pt x="466" y="608"/>
                  </a:lnTo>
                  <a:lnTo>
                    <a:pt x="472" y="611"/>
                  </a:lnTo>
                  <a:lnTo>
                    <a:pt x="477" y="615"/>
                  </a:lnTo>
                  <a:lnTo>
                    <a:pt x="483" y="617"/>
                  </a:lnTo>
                  <a:lnTo>
                    <a:pt x="489" y="620"/>
                  </a:lnTo>
                  <a:lnTo>
                    <a:pt x="493" y="623"/>
                  </a:lnTo>
                  <a:lnTo>
                    <a:pt x="500" y="625"/>
                  </a:lnTo>
                  <a:lnTo>
                    <a:pt x="505" y="629"/>
                  </a:lnTo>
                  <a:lnTo>
                    <a:pt x="512" y="632"/>
                  </a:lnTo>
                  <a:lnTo>
                    <a:pt x="516" y="635"/>
                  </a:lnTo>
                  <a:lnTo>
                    <a:pt x="522" y="638"/>
                  </a:lnTo>
                  <a:lnTo>
                    <a:pt x="528" y="642"/>
                  </a:lnTo>
                  <a:lnTo>
                    <a:pt x="534" y="644"/>
                  </a:lnTo>
                  <a:lnTo>
                    <a:pt x="539" y="646"/>
                  </a:lnTo>
                  <a:lnTo>
                    <a:pt x="545" y="650"/>
                  </a:lnTo>
                  <a:lnTo>
                    <a:pt x="551" y="653"/>
                  </a:lnTo>
                  <a:lnTo>
                    <a:pt x="556" y="656"/>
                  </a:lnTo>
                  <a:lnTo>
                    <a:pt x="562" y="659"/>
                  </a:lnTo>
                  <a:lnTo>
                    <a:pt x="568" y="663"/>
                  </a:lnTo>
                  <a:lnTo>
                    <a:pt x="573" y="665"/>
                  </a:lnTo>
                  <a:lnTo>
                    <a:pt x="579" y="667"/>
                  </a:lnTo>
                  <a:lnTo>
                    <a:pt x="584" y="671"/>
                  </a:lnTo>
                  <a:lnTo>
                    <a:pt x="591" y="674"/>
                  </a:lnTo>
                  <a:lnTo>
                    <a:pt x="596" y="677"/>
                  </a:lnTo>
                  <a:lnTo>
                    <a:pt x="601" y="680"/>
                  </a:lnTo>
                  <a:lnTo>
                    <a:pt x="607" y="683"/>
                  </a:lnTo>
                  <a:lnTo>
                    <a:pt x="613" y="686"/>
                  </a:lnTo>
                  <a:lnTo>
                    <a:pt x="619" y="688"/>
                  </a:lnTo>
                  <a:lnTo>
                    <a:pt x="624" y="692"/>
                  </a:lnTo>
                  <a:lnTo>
                    <a:pt x="630" y="695"/>
                  </a:lnTo>
                  <a:lnTo>
                    <a:pt x="636" y="697"/>
                  </a:lnTo>
                  <a:lnTo>
                    <a:pt x="641" y="701"/>
                  </a:lnTo>
                  <a:lnTo>
                    <a:pt x="647" y="704"/>
                  </a:lnTo>
                  <a:lnTo>
                    <a:pt x="647" y="697"/>
                  </a:lnTo>
                  <a:lnTo>
                    <a:pt x="647" y="691"/>
                  </a:lnTo>
                  <a:lnTo>
                    <a:pt x="647" y="685"/>
                  </a:lnTo>
                  <a:lnTo>
                    <a:pt x="647" y="679"/>
                  </a:lnTo>
                  <a:lnTo>
                    <a:pt x="654" y="679"/>
                  </a:lnTo>
                  <a:lnTo>
                    <a:pt x="659" y="679"/>
                  </a:lnTo>
                  <a:lnTo>
                    <a:pt x="664" y="679"/>
                  </a:lnTo>
                  <a:lnTo>
                    <a:pt x="670" y="679"/>
                  </a:lnTo>
                  <a:lnTo>
                    <a:pt x="675" y="679"/>
                  </a:lnTo>
                  <a:lnTo>
                    <a:pt x="681" y="679"/>
                  </a:lnTo>
                  <a:lnTo>
                    <a:pt x="688" y="679"/>
                  </a:lnTo>
                  <a:lnTo>
                    <a:pt x="692" y="679"/>
                  </a:lnTo>
                  <a:lnTo>
                    <a:pt x="692" y="673"/>
                  </a:lnTo>
                  <a:lnTo>
                    <a:pt x="692" y="668"/>
                  </a:lnTo>
                  <a:lnTo>
                    <a:pt x="692" y="665"/>
                  </a:lnTo>
                  <a:lnTo>
                    <a:pt x="692" y="659"/>
                  </a:lnTo>
                  <a:lnTo>
                    <a:pt x="692" y="655"/>
                  </a:lnTo>
                  <a:lnTo>
                    <a:pt x="692" y="648"/>
                  </a:lnTo>
                  <a:lnTo>
                    <a:pt x="692" y="643"/>
                  </a:lnTo>
                  <a:lnTo>
                    <a:pt x="692" y="636"/>
                  </a:lnTo>
                  <a:lnTo>
                    <a:pt x="692" y="630"/>
                  </a:lnTo>
                  <a:lnTo>
                    <a:pt x="692" y="624"/>
                  </a:lnTo>
                  <a:lnTo>
                    <a:pt x="692" y="618"/>
                  </a:lnTo>
                  <a:lnTo>
                    <a:pt x="693" y="612"/>
                  </a:lnTo>
                  <a:lnTo>
                    <a:pt x="693" y="605"/>
                  </a:lnTo>
                  <a:lnTo>
                    <a:pt x="693" y="600"/>
                  </a:lnTo>
                  <a:lnTo>
                    <a:pt x="693" y="594"/>
                  </a:lnTo>
                  <a:lnTo>
                    <a:pt x="693" y="587"/>
                  </a:lnTo>
                  <a:lnTo>
                    <a:pt x="693" y="581"/>
                  </a:lnTo>
                  <a:lnTo>
                    <a:pt x="693" y="566"/>
                  </a:lnTo>
                  <a:lnTo>
                    <a:pt x="693" y="553"/>
                  </a:lnTo>
                  <a:lnTo>
                    <a:pt x="693" y="537"/>
                  </a:lnTo>
                  <a:lnTo>
                    <a:pt x="693" y="523"/>
                  </a:lnTo>
                  <a:lnTo>
                    <a:pt x="693" y="509"/>
                  </a:lnTo>
                  <a:lnTo>
                    <a:pt x="693" y="494"/>
                  </a:lnTo>
                  <a:lnTo>
                    <a:pt x="693" y="479"/>
                  </a:lnTo>
                  <a:lnTo>
                    <a:pt x="693" y="465"/>
                  </a:lnTo>
                  <a:lnTo>
                    <a:pt x="693" y="449"/>
                  </a:lnTo>
                  <a:lnTo>
                    <a:pt x="693" y="435"/>
                  </a:lnTo>
                  <a:lnTo>
                    <a:pt x="693" y="420"/>
                  </a:lnTo>
                  <a:lnTo>
                    <a:pt x="693" y="405"/>
                  </a:lnTo>
                  <a:lnTo>
                    <a:pt x="693" y="390"/>
                  </a:lnTo>
                  <a:lnTo>
                    <a:pt x="693" y="376"/>
                  </a:lnTo>
                  <a:lnTo>
                    <a:pt x="693" y="360"/>
                  </a:lnTo>
                  <a:lnTo>
                    <a:pt x="693" y="346"/>
                  </a:lnTo>
                  <a:lnTo>
                    <a:pt x="693" y="336"/>
                  </a:lnTo>
                  <a:lnTo>
                    <a:pt x="693" y="326"/>
                  </a:lnTo>
                  <a:lnTo>
                    <a:pt x="693" y="321"/>
                  </a:lnTo>
                  <a:lnTo>
                    <a:pt x="693" y="304"/>
                  </a:lnTo>
                  <a:lnTo>
                    <a:pt x="693" y="296"/>
                  </a:lnTo>
                  <a:lnTo>
                    <a:pt x="693" y="294"/>
                  </a:lnTo>
                  <a:lnTo>
                    <a:pt x="693" y="276"/>
                  </a:lnTo>
                  <a:lnTo>
                    <a:pt x="693" y="272"/>
                  </a:lnTo>
                  <a:lnTo>
                    <a:pt x="693" y="251"/>
                  </a:lnTo>
                  <a:lnTo>
                    <a:pt x="693" y="230"/>
                  </a:lnTo>
                  <a:lnTo>
                    <a:pt x="693" y="222"/>
                  </a:lnTo>
                  <a:lnTo>
                    <a:pt x="693" y="215"/>
                  </a:lnTo>
                  <a:lnTo>
                    <a:pt x="692" y="212"/>
                  </a:lnTo>
                  <a:lnTo>
                    <a:pt x="691" y="209"/>
                  </a:lnTo>
                  <a:lnTo>
                    <a:pt x="688" y="200"/>
                  </a:lnTo>
                  <a:lnTo>
                    <a:pt x="688" y="198"/>
                  </a:lnTo>
                  <a:lnTo>
                    <a:pt x="688" y="196"/>
                  </a:lnTo>
                  <a:lnTo>
                    <a:pt x="688" y="192"/>
                  </a:lnTo>
                  <a:lnTo>
                    <a:pt x="688" y="191"/>
                  </a:lnTo>
                  <a:lnTo>
                    <a:pt x="688" y="188"/>
                  </a:lnTo>
                  <a:lnTo>
                    <a:pt x="685" y="185"/>
                  </a:lnTo>
                  <a:lnTo>
                    <a:pt x="685" y="183"/>
                  </a:lnTo>
                  <a:lnTo>
                    <a:pt x="686" y="180"/>
                  </a:lnTo>
                  <a:lnTo>
                    <a:pt x="686" y="179"/>
                  </a:lnTo>
                  <a:lnTo>
                    <a:pt x="686" y="177"/>
                  </a:lnTo>
                  <a:lnTo>
                    <a:pt x="681" y="167"/>
                  </a:lnTo>
                  <a:lnTo>
                    <a:pt x="681" y="165"/>
                  </a:lnTo>
                  <a:lnTo>
                    <a:pt x="680" y="164"/>
                  </a:lnTo>
                  <a:lnTo>
                    <a:pt x="680" y="162"/>
                  </a:lnTo>
                  <a:lnTo>
                    <a:pt x="681" y="160"/>
                  </a:lnTo>
                  <a:lnTo>
                    <a:pt x="682" y="157"/>
                  </a:lnTo>
                  <a:lnTo>
                    <a:pt x="683" y="155"/>
                  </a:lnTo>
                  <a:lnTo>
                    <a:pt x="684" y="155"/>
                  </a:lnTo>
                  <a:lnTo>
                    <a:pt x="685" y="153"/>
                  </a:lnTo>
                  <a:lnTo>
                    <a:pt x="687" y="151"/>
                  </a:lnTo>
                  <a:lnTo>
                    <a:pt x="689" y="146"/>
                  </a:lnTo>
                  <a:lnTo>
                    <a:pt x="690" y="145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1" y="139"/>
                  </a:lnTo>
                  <a:lnTo>
                    <a:pt x="691" y="136"/>
                  </a:lnTo>
                  <a:lnTo>
                    <a:pt x="692" y="134"/>
                  </a:lnTo>
                  <a:lnTo>
                    <a:pt x="693" y="132"/>
                  </a:lnTo>
                  <a:lnTo>
                    <a:pt x="693" y="130"/>
                  </a:lnTo>
                  <a:lnTo>
                    <a:pt x="693" y="127"/>
                  </a:lnTo>
                  <a:lnTo>
                    <a:pt x="691" y="123"/>
                  </a:lnTo>
                  <a:lnTo>
                    <a:pt x="691" y="120"/>
                  </a:lnTo>
                  <a:lnTo>
                    <a:pt x="689" y="117"/>
                  </a:lnTo>
                  <a:lnTo>
                    <a:pt x="688" y="116"/>
                  </a:lnTo>
                  <a:lnTo>
                    <a:pt x="688" y="111"/>
                  </a:lnTo>
                  <a:lnTo>
                    <a:pt x="688" y="106"/>
                  </a:lnTo>
                  <a:lnTo>
                    <a:pt x="688" y="101"/>
                  </a:lnTo>
                  <a:lnTo>
                    <a:pt x="688" y="99"/>
                  </a:lnTo>
                  <a:lnTo>
                    <a:pt x="688" y="97"/>
                  </a:lnTo>
                  <a:lnTo>
                    <a:pt x="695" y="92"/>
                  </a:lnTo>
                  <a:lnTo>
                    <a:pt x="697" y="87"/>
                  </a:lnTo>
                  <a:lnTo>
                    <a:pt x="698" y="86"/>
                  </a:lnTo>
                  <a:lnTo>
                    <a:pt x="701" y="83"/>
                  </a:lnTo>
                  <a:lnTo>
                    <a:pt x="701" y="83"/>
                  </a:lnTo>
                  <a:lnTo>
                    <a:pt x="701" y="81"/>
                  </a:lnTo>
                  <a:lnTo>
                    <a:pt x="700" y="79"/>
                  </a:lnTo>
                  <a:lnTo>
                    <a:pt x="700" y="78"/>
                  </a:lnTo>
                  <a:lnTo>
                    <a:pt x="697" y="75"/>
                  </a:lnTo>
                  <a:lnTo>
                    <a:pt x="695" y="74"/>
                  </a:lnTo>
                  <a:lnTo>
                    <a:pt x="695" y="73"/>
                  </a:lnTo>
                  <a:lnTo>
                    <a:pt x="695" y="72"/>
                  </a:lnTo>
                  <a:lnTo>
                    <a:pt x="695" y="69"/>
                  </a:lnTo>
                  <a:lnTo>
                    <a:pt x="694" y="67"/>
                  </a:lnTo>
                  <a:lnTo>
                    <a:pt x="693" y="66"/>
                  </a:lnTo>
                  <a:lnTo>
                    <a:pt x="688" y="66"/>
                  </a:lnTo>
                  <a:lnTo>
                    <a:pt x="686" y="65"/>
                  </a:lnTo>
                  <a:lnTo>
                    <a:pt x="685" y="64"/>
                  </a:lnTo>
                  <a:lnTo>
                    <a:pt x="684" y="64"/>
                  </a:lnTo>
                  <a:lnTo>
                    <a:pt x="683" y="64"/>
                  </a:lnTo>
                  <a:lnTo>
                    <a:pt x="682" y="63"/>
                  </a:lnTo>
                  <a:lnTo>
                    <a:pt x="681" y="63"/>
                  </a:lnTo>
                  <a:lnTo>
                    <a:pt x="681" y="63"/>
                  </a:lnTo>
                  <a:lnTo>
                    <a:pt x="679" y="63"/>
                  </a:lnTo>
                  <a:lnTo>
                    <a:pt x="677" y="64"/>
                  </a:lnTo>
                  <a:lnTo>
                    <a:pt x="673" y="65"/>
                  </a:lnTo>
                  <a:lnTo>
                    <a:pt x="661" y="64"/>
                  </a:lnTo>
                  <a:lnTo>
                    <a:pt x="652" y="65"/>
                  </a:lnTo>
                  <a:lnTo>
                    <a:pt x="651" y="64"/>
                  </a:lnTo>
                  <a:lnTo>
                    <a:pt x="648" y="62"/>
                  </a:lnTo>
                  <a:lnTo>
                    <a:pt x="647" y="61"/>
                  </a:lnTo>
                  <a:lnTo>
                    <a:pt x="646" y="61"/>
                  </a:lnTo>
                  <a:lnTo>
                    <a:pt x="647" y="60"/>
                  </a:lnTo>
                  <a:lnTo>
                    <a:pt x="648" y="59"/>
                  </a:lnTo>
                  <a:lnTo>
                    <a:pt x="641" y="56"/>
                  </a:lnTo>
                  <a:lnTo>
                    <a:pt x="633" y="55"/>
                  </a:lnTo>
                  <a:lnTo>
                    <a:pt x="626" y="55"/>
                  </a:lnTo>
                  <a:lnTo>
                    <a:pt x="621" y="54"/>
                  </a:lnTo>
                  <a:lnTo>
                    <a:pt x="621" y="54"/>
                  </a:lnTo>
                  <a:lnTo>
                    <a:pt x="620" y="53"/>
                  </a:lnTo>
                  <a:lnTo>
                    <a:pt x="619" y="53"/>
                  </a:lnTo>
                  <a:lnTo>
                    <a:pt x="617" y="53"/>
                  </a:lnTo>
                  <a:lnTo>
                    <a:pt x="616" y="53"/>
                  </a:lnTo>
                  <a:lnTo>
                    <a:pt x="617" y="55"/>
                  </a:lnTo>
                  <a:lnTo>
                    <a:pt x="617" y="56"/>
                  </a:lnTo>
                  <a:lnTo>
                    <a:pt x="616" y="55"/>
                  </a:lnTo>
                  <a:lnTo>
                    <a:pt x="616" y="54"/>
                  </a:lnTo>
                  <a:lnTo>
                    <a:pt x="615" y="53"/>
                  </a:lnTo>
                  <a:lnTo>
                    <a:pt x="614" y="53"/>
                  </a:lnTo>
                  <a:lnTo>
                    <a:pt x="613" y="53"/>
                  </a:lnTo>
                  <a:lnTo>
                    <a:pt x="612" y="51"/>
                  </a:lnTo>
                  <a:lnTo>
                    <a:pt x="612" y="50"/>
                  </a:lnTo>
                  <a:lnTo>
                    <a:pt x="611" y="49"/>
                  </a:lnTo>
                  <a:lnTo>
                    <a:pt x="611" y="48"/>
                  </a:lnTo>
                  <a:lnTo>
                    <a:pt x="610" y="48"/>
                  </a:lnTo>
                  <a:lnTo>
                    <a:pt x="606" y="47"/>
                  </a:lnTo>
                  <a:lnTo>
                    <a:pt x="606" y="46"/>
                  </a:lnTo>
                  <a:lnTo>
                    <a:pt x="605" y="46"/>
                  </a:lnTo>
                  <a:lnTo>
                    <a:pt x="606" y="41"/>
                  </a:lnTo>
                  <a:lnTo>
                    <a:pt x="607" y="41"/>
                  </a:lnTo>
                  <a:lnTo>
                    <a:pt x="607" y="42"/>
                  </a:lnTo>
                  <a:lnTo>
                    <a:pt x="607" y="43"/>
                  </a:lnTo>
                  <a:lnTo>
                    <a:pt x="608" y="43"/>
                  </a:lnTo>
                  <a:lnTo>
                    <a:pt x="609" y="39"/>
                  </a:lnTo>
                  <a:lnTo>
                    <a:pt x="609" y="38"/>
                  </a:lnTo>
                  <a:lnTo>
                    <a:pt x="608" y="38"/>
                  </a:lnTo>
                  <a:lnTo>
                    <a:pt x="607" y="37"/>
                  </a:lnTo>
                  <a:lnTo>
                    <a:pt x="607" y="36"/>
                  </a:lnTo>
                  <a:lnTo>
                    <a:pt x="606" y="33"/>
                  </a:lnTo>
                  <a:lnTo>
                    <a:pt x="606" y="32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1"/>
                  </a:lnTo>
                  <a:lnTo>
                    <a:pt x="607" y="30"/>
                  </a:lnTo>
                  <a:lnTo>
                    <a:pt x="606" y="30"/>
                  </a:lnTo>
                  <a:lnTo>
                    <a:pt x="603" y="29"/>
                  </a:lnTo>
                  <a:lnTo>
                    <a:pt x="601" y="28"/>
                  </a:lnTo>
                  <a:lnTo>
                    <a:pt x="601" y="28"/>
                  </a:lnTo>
                  <a:lnTo>
                    <a:pt x="600" y="28"/>
                  </a:lnTo>
                  <a:lnTo>
                    <a:pt x="598" y="27"/>
                  </a:lnTo>
                  <a:lnTo>
                    <a:pt x="597" y="27"/>
                  </a:lnTo>
                  <a:lnTo>
                    <a:pt x="596" y="27"/>
                  </a:lnTo>
                  <a:lnTo>
                    <a:pt x="593" y="26"/>
                  </a:lnTo>
                  <a:lnTo>
                    <a:pt x="582" y="22"/>
                  </a:lnTo>
                  <a:lnTo>
                    <a:pt x="581" y="22"/>
                  </a:lnTo>
                  <a:lnTo>
                    <a:pt x="580" y="22"/>
                  </a:lnTo>
                  <a:lnTo>
                    <a:pt x="579" y="21"/>
                  </a:lnTo>
                  <a:lnTo>
                    <a:pt x="579" y="21"/>
                  </a:lnTo>
                  <a:lnTo>
                    <a:pt x="574" y="17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4" y="15"/>
                  </a:lnTo>
                  <a:lnTo>
                    <a:pt x="564" y="14"/>
                  </a:lnTo>
                  <a:lnTo>
                    <a:pt x="564" y="13"/>
                  </a:lnTo>
                  <a:lnTo>
                    <a:pt x="563" y="13"/>
                  </a:lnTo>
                  <a:lnTo>
                    <a:pt x="562" y="13"/>
                  </a:lnTo>
                  <a:lnTo>
                    <a:pt x="562" y="13"/>
                  </a:lnTo>
                  <a:lnTo>
                    <a:pt x="561" y="14"/>
                  </a:lnTo>
                  <a:lnTo>
                    <a:pt x="551" y="16"/>
                  </a:lnTo>
                  <a:lnTo>
                    <a:pt x="549" y="15"/>
                  </a:lnTo>
                  <a:lnTo>
                    <a:pt x="547" y="15"/>
                  </a:lnTo>
                  <a:lnTo>
                    <a:pt x="544" y="14"/>
                  </a:lnTo>
                  <a:lnTo>
                    <a:pt x="543" y="13"/>
                  </a:lnTo>
                  <a:lnTo>
                    <a:pt x="541" y="13"/>
                  </a:lnTo>
                  <a:lnTo>
                    <a:pt x="539" y="14"/>
                  </a:lnTo>
                  <a:lnTo>
                    <a:pt x="538" y="14"/>
                  </a:lnTo>
                  <a:lnTo>
                    <a:pt x="532" y="20"/>
                  </a:lnTo>
                  <a:lnTo>
                    <a:pt x="530" y="22"/>
                  </a:lnTo>
                  <a:lnTo>
                    <a:pt x="526" y="23"/>
                  </a:lnTo>
                  <a:lnTo>
                    <a:pt x="523" y="23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8" y="26"/>
                  </a:lnTo>
                  <a:lnTo>
                    <a:pt x="501" y="30"/>
                  </a:lnTo>
                  <a:lnTo>
                    <a:pt x="491" y="34"/>
                  </a:lnTo>
                  <a:lnTo>
                    <a:pt x="483" y="39"/>
                  </a:lnTo>
                  <a:lnTo>
                    <a:pt x="483" y="40"/>
                  </a:lnTo>
                  <a:lnTo>
                    <a:pt x="482" y="41"/>
                  </a:lnTo>
                  <a:lnTo>
                    <a:pt x="481" y="42"/>
                  </a:lnTo>
                  <a:lnTo>
                    <a:pt x="480" y="42"/>
                  </a:lnTo>
                  <a:lnTo>
                    <a:pt x="477" y="46"/>
                  </a:lnTo>
                  <a:lnTo>
                    <a:pt x="476" y="46"/>
                  </a:lnTo>
                  <a:lnTo>
                    <a:pt x="468" y="55"/>
                  </a:lnTo>
                  <a:lnTo>
                    <a:pt x="467" y="56"/>
                  </a:lnTo>
                  <a:lnTo>
                    <a:pt x="462" y="66"/>
                  </a:lnTo>
                  <a:lnTo>
                    <a:pt x="462" y="66"/>
                  </a:lnTo>
                  <a:lnTo>
                    <a:pt x="462" y="67"/>
                  </a:lnTo>
                  <a:lnTo>
                    <a:pt x="462" y="68"/>
                  </a:lnTo>
                  <a:lnTo>
                    <a:pt x="462" y="69"/>
                  </a:lnTo>
                  <a:lnTo>
                    <a:pt x="462" y="71"/>
                  </a:lnTo>
                  <a:lnTo>
                    <a:pt x="461" y="75"/>
                  </a:lnTo>
                  <a:lnTo>
                    <a:pt x="461" y="77"/>
                  </a:lnTo>
                  <a:lnTo>
                    <a:pt x="461" y="79"/>
                  </a:lnTo>
                  <a:lnTo>
                    <a:pt x="462" y="81"/>
                  </a:lnTo>
                  <a:lnTo>
                    <a:pt x="462" y="83"/>
                  </a:lnTo>
                  <a:lnTo>
                    <a:pt x="462" y="84"/>
                  </a:lnTo>
                  <a:lnTo>
                    <a:pt x="462" y="86"/>
                  </a:lnTo>
                  <a:lnTo>
                    <a:pt x="462" y="88"/>
                  </a:lnTo>
                  <a:lnTo>
                    <a:pt x="466" y="96"/>
                  </a:lnTo>
                  <a:lnTo>
                    <a:pt x="467" y="98"/>
                  </a:lnTo>
                  <a:lnTo>
                    <a:pt x="469" y="100"/>
                  </a:lnTo>
                  <a:lnTo>
                    <a:pt x="469" y="102"/>
                  </a:lnTo>
                  <a:lnTo>
                    <a:pt x="470" y="106"/>
                  </a:lnTo>
                  <a:lnTo>
                    <a:pt x="471" y="106"/>
                  </a:lnTo>
                  <a:lnTo>
                    <a:pt x="472" y="114"/>
                  </a:lnTo>
                  <a:lnTo>
                    <a:pt x="471" y="116"/>
                  </a:lnTo>
                  <a:lnTo>
                    <a:pt x="469" y="122"/>
                  </a:lnTo>
                  <a:lnTo>
                    <a:pt x="466" y="128"/>
                  </a:lnTo>
                  <a:lnTo>
                    <a:pt x="465" y="129"/>
                  </a:lnTo>
                  <a:lnTo>
                    <a:pt x="464" y="130"/>
                  </a:lnTo>
                  <a:lnTo>
                    <a:pt x="462" y="132"/>
                  </a:lnTo>
                  <a:lnTo>
                    <a:pt x="461" y="136"/>
                  </a:lnTo>
                  <a:lnTo>
                    <a:pt x="452" y="145"/>
                  </a:lnTo>
                  <a:lnTo>
                    <a:pt x="447" y="149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3" y="151"/>
                  </a:lnTo>
                  <a:lnTo>
                    <a:pt x="438" y="154"/>
                  </a:lnTo>
                  <a:lnTo>
                    <a:pt x="434" y="156"/>
                  </a:lnTo>
                  <a:lnTo>
                    <a:pt x="432" y="156"/>
                  </a:lnTo>
                  <a:lnTo>
                    <a:pt x="430" y="157"/>
                  </a:lnTo>
                  <a:lnTo>
                    <a:pt x="425" y="158"/>
                  </a:lnTo>
                  <a:lnTo>
                    <a:pt x="422" y="158"/>
                  </a:lnTo>
                  <a:lnTo>
                    <a:pt x="417" y="157"/>
                  </a:lnTo>
                  <a:lnTo>
                    <a:pt x="415" y="156"/>
                  </a:lnTo>
                  <a:lnTo>
                    <a:pt x="408" y="152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3" y="149"/>
                  </a:lnTo>
                  <a:lnTo>
                    <a:pt x="402" y="148"/>
                  </a:lnTo>
                  <a:lnTo>
                    <a:pt x="399" y="145"/>
                  </a:lnTo>
                  <a:lnTo>
                    <a:pt x="387" y="137"/>
                  </a:lnTo>
                  <a:lnTo>
                    <a:pt x="383" y="132"/>
                  </a:lnTo>
                  <a:lnTo>
                    <a:pt x="382" y="131"/>
                  </a:lnTo>
                  <a:lnTo>
                    <a:pt x="382" y="130"/>
                  </a:lnTo>
                  <a:lnTo>
                    <a:pt x="373" y="127"/>
                  </a:lnTo>
                  <a:lnTo>
                    <a:pt x="369" y="126"/>
                  </a:lnTo>
                  <a:lnTo>
                    <a:pt x="368" y="126"/>
                  </a:lnTo>
                  <a:lnTo>
                    <a:pt x="367" y="125"/>
                  </a:lnTo>
                  <a:lnTo>
                    <a:pt x="366" y="123"/>
                  </a:lnTo>
                  <a:lnTo>
                    <a:pt x="365" y="122"/>
                  </a:lnTo>
                  <a:lnTo>
                    <a:pt x="363" y="122"/>
                  </a:lnTo>
                  <a:lnTo>
                    <a:pt x="359" y="120"/>
                  </a:lnTo>
                  <a:lnTo>
                    <a:pt x="355" y="118"/>
                  </a:lnTo>
                  <a:lnTo>
                    <a:pt x="348" y="117"/>
                  </a:lnTo>
                  <a:lnTo>
                    <a:pt x="347" y="116"/>
                  </a:lnTo>
                  <a:lnTo>
                    <a:pt x="346" y="116"/>
                  </a:lnTo>
                  <a:lnTo>
                    <a:pt x="344" y="115"/>
                  </a:lnTo>
                  <a:lnTo>
                    <a:pt x="343" y="115"/>
                  </a:lnTo>
                  <a:lnTo>
                    <a:pt x="343" y="114"/>
                  </a:lnTo>
                  <a:lnTo>
                    <a:pt x="342" y="114"/>
                  </a:lnTo>
                  <a:lnTo>
                    <a:pt x="334" y="112"/>
                  </a:lnTo>
                  <a:lnTo>
                    <a:pt x="324" y="108"/>
                  </a:lnTo>
                  <a:lnTo>
                    <a:pt x="314" y="106"/>
                  </a:lnTo>
                  <a:lnTo>
                    <a:pt x="297" y="106"/>
                  </a:lnTo>
                  <a:lnTo>
                    <a:pt x="283" y="104"/>
                  </a:lnTo>
                  <a:lnTo>
                    <a:pt x="271" y="97"/>
                  </a:lnTo>
                  <a:lnTo>
                    <a:pt x="267" y="96"/>
                  </a:lnTo>
                  <a:lnTo>
                    <a:pt x="264" y="92"/>
                  </a:lnTo>
                  <a:lnTo>
                    <a:pt x="259" y="85"/>
                  </a:lnTo>
                  <a:lnTo>
                    <a:pt x="257" y="83"/>
                  </a:lnTo>
                  <a:lnTo>
                    <a:pt x="252" y="68"/>
                  </a:lnTo>
                  <a:lnTo>
                    <a:pt x="251" y="66"/>
                  </a:lnTo>
                  <a:lnTo>
                    <a:pt x="251" y="63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5"/>
                  </a:lnTo>
                  <a:lnTo>
                    <a:pt x="250" y="53"/>
                  </a:lnTo>
                  <a:lnTo>
                    <a:pt x="249" y="51"/>
                  </a:lnTo>
                  <a:lnTo>
                    <a:pt x="249" y="50"/>
                  </a:lnTo>
                  <a:lnTo>
                    <a:pt x="248" y="47"/>
                  </a:lnTo>
                  <a:lnTo>
                    <a:pt x="246" y="46"/>
                  </a:lnTo>
                  <a:lnTo>
                    <a:pt x="244" y="44"/>
                  </a:lnTo>
                  <a:lnTo>
                    <a:pt x="244" y="43"/>
                  </a:lnTo>
                  <a:lnTo>
                    <a:pt x="243" y="43"/>
                  </a:lnTo>
                  <a:lnTo>
                    <a:pt x="241" y="42"/>
                  </a:lnTo>
                  <a:lnTo>
                    <a:pt x="231" y="40"/>
                  </a:lnTo>
                  <a:lnTo>
                    <a:pt x="223" y="40"/>
                  </a:lnTo>
                  <a:lnTo>
                    <a:pt x="222" y="40"/>
                  </a:lnTo>
                  <a:lnTo>
                    <a:pt x="220" y="38"/>
                  </a:lnTo>
                  <a:lnTo>
                    <a:pt x="219" y="38"/>
                  </a:lnTo>
                  <a:lnTo>
                    <a:pt x="218" y="37"/>
                  </a:lnTo>
                  <a:lnTo>
                    <a:pt x="211" y="36"/>
                  </a:lnTo>
                  <a:lnTo>
                    <a:pt x="210" y="36"/>
                  </a:lnTo>
                  <a:lnTo>
                    <a:pt x="207" y="34"/>
                  </a:lnTo>
                  <a:lnTo>
                    <a:pt x="204" y="31"/>
                  </a:lnTo>
                  <a:lnTo>
                    <a:pt x="202" y="29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6"/>
                  </a:lnTo>
                  <a:lnTo>
                    <a:pt x="197" y="26"/>
                  </a:lnTo>
                  <a:lnTo>
                    <a:pt x="188" y="25"/>
                  </a:lnTo>
                  <a:lnTo>
                    <a:pt x="185" y="23"/>
                  </a:lnTo>
                  <a:lnTo>
                    <a:pt x="182" y="21"/>
                  </a:lnTo>
                  <a:lnTo>
                    <a:pt x="180" y="21"/>
                  </a:lnTo>
                  <a:lnTo>
                    <a:pt x="172" y="22"/>
                  </a:lnTo>
                  <a:lnTo>
                    <a:pt x="169" y="21"/>
                  </a:lnTo>
                  <a:lnTo>
                    <a:pt x="161" y="16"/>
                  </a:lnTo>
                  <a:lnTo>
                    <a:pt x="160" y="16"/>
                  </a:lnTo>
                  <a:lnTo>
                    <a:pt x="155" y="15"/>
                  </a:lnTo>
                  <a:lnTo>
                    <a:pt x="152" y="15"/>
                  </a:lnTo>
                  <a:lnTo>
                    <a:pt x="151" y="15"/>
                  </a:lnTo>
                  <a:lnTo>
                    <a:pt x="150" y="16"/>
                  </a:lnTo>
                  <a:lnTo>
                    <a:pt x="148" y="16"/>
                  </a:lnTo>
                  <a:lnTo>
                    <a:pt x="146" y="17"/>
                  </a:lnTo>
                  <a:lnTo>
                    <a:pt x="135" y="21"/>
                  </a:lnTo>
                  <a:lnTo>
                    <a:pt x="131" y="21"/>
                  </a:lnTo>
                  <a:lnTo>
                    <a:pt x="114" y="19"/>
                  </a:lnTo>
                  <a:lnTo>
                    <a:pt x="112" y="18"/>
                  </a:lnTo>
                  <a:lnTo>
                    <a:pt x="108" y="16"/>
                  </a:lnTo>
                  <a:lnTo>
                    <a:pt x="105" y="15"/>
                  </a:lnTo>
                  <a:lnTo>
                    <a:pt x="103" y="15"/>
                  </a:lnTo>
                  <a:lnTo>
                    <a:pt x="101" y="12"/>
                  </a:lnTo>
                  <a:lnTo>
                    <a:pt x="91" y="6"/>
                  </a:lnTo>
                  <a:lnTo>
                    <a:pt x="87" y="5"/>
                  </a:lnTo>
                  <a:lnTo>
                    <a:pt x="88" y="7"/>
                  </a:lnTo>
                  <a:lnTo>
                    <a:pt x="86" y="6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3" y="16"/>
                  </a:lnTo>
                  <a:lnTo>
                    <a:pt x="73" y="21"/>
                  </a:lnTo>
                  <a:lnTo>
                    <a:pt x="73" y="27"/>
                  </a:lnTo>
                  <a:lnTo>
                    <a:pt x="73" y="30"/>
                  </a:lnTo>
                  <a:lnTo>
                    <a:pt x="74" y="32"/>
                  </a:lnTo>
                  <a:lnTo>
                    <a:pt x="76" y="35"/>
                  </a:lnTo>
                  <a:lnTo>
                    <a:pt x="77" y="36"/>
                  </a:lnTo>
                  <a:lnTo>
                    <a:pt x="77" y="39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5" y="43"/>
                  </a:lnTo>
                  <a:lnTo>
                    <a:pt x="72" y="45"/>
                  </a:lnTo>
                  <a:lnTo>
                    <a:pt x="60" y="51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3" y="63"/>
                  </a:lnTo>
                  <a:lnTo>
                    <a:pt x="41" y="65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3" y="67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5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29" y="78"/>
                  </a:lnTo>
                  <a:lnTo>
                    <a:pt x="28" y="78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7" y="82"/>
                  </a:lnTo>
                  <a:lnTo>
                    <a:pt x="15" y="87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4" y="106"/>
                  </a:lnTo>
                  <a:lnTo>
                    <a:pt x="15" y="111"/>
                  </a:lnTo>
                  <a:lnTo>
                    <a:pt x="16" y="115"/>
                  </a:lnTo>
                  <a:lnTo>
                    <a:pt x="16" y="116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7" y="126"/>
                  </a:lnTo>
                  <a:lnTo>
                    <a:pt x="15" y="133"/>
                  </a:lnTo>
                  <a:lnTo>
                    <a:pt x="11" y="138"/>
                  </a:lnTo>
                  <a:lnTo>
                    <a:pt x="5" y="146"/>
                  </a:lnTo>
                  <a:lnTo>
                    <a:pt x="0" y="153"/>
                  </a:lnTo>
                  <a:lnTo>
                    <a:pt x="0" y="277"/>
                  </a:lnTo>
                  <a:lnTo>
                    <a:pt x="3" y="284"/>
                  </a:lnTo>
                  <a:lnTo>
                    <a:pt x="3" y="286"/>
                  </a:lnTo>
                  <a:lnTo>
                    <a:pt x="3" y="286"/>
                  </a:lnTo>
                  <a:lnTo>
                    <a:pt x="0" y="294"/>
                  </a:lnTo>
                  <a:lnTo>
                    <a:pt x="0" y="335"/>
                  </a:lnTo>
                  <a:lnTo>
                    <a:pt x="1" y="336"/>
                  </a:lnTo>
                  <a:lnTo>
                    <a:pt x="2" y="336"/>
                  </a:lnTo>
                  <a:lnTo>
                    <a:pt x="2" y="337"/>
                  </a:lnTo>
                  <a:lnTo>
                    <a:pt x="0" y="342"/>
                  </a:lnTo>
                  <a:lnTo>
                    <a:pt x="0" y="344"/>
                  </a:lnTo>
                  <a:lnTo>
                    <a:pt x="1" y="346"/>
                  </a:lnTo>
                  <a:lnTo>
                    <a:pt x="1" y="346"/>
                  </a:lnTo>
                  <a:lnTo>
                    <a:pt x="0" y="349"/>
                  </a:lnTo>
                  <a:lnTo>
                    <a:pt x="0" y="405"/>
                  </a:lnTo>
                  <a:lnTo>
                    <a:pt x="5" y="410"/>
                  </a:lnTo>
                  <a:lnTo>
                    <a:pt x="6" y="41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7" name="Freeform 156">
              <a:extLst>
                <a:ext uri="{FF2B5EF4-FFF2-40B4-BE49-F238E27FC236}">
                  <a16:creationId xmlns:a16="http://schemas.microsoft.com/office/drawing/2014/main" id="{BB3C390B-C686-FCBD-F41D-31EBC366C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2632075"/>
              <a:ext cx="3175" cy="1587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8" name="Freeform 157">
              <a:extLst>
                <a:ext uri="{FF2B5EF4-FFF2-40B4-BE49-F238E27FC236}">
                  <a16:creationId xmlns:a16="http://schemas.microsoft.com/office/drawing/2014/main" id="{2DC4F70E-9F09-9A42-178E-02DE55C8A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650" y="263048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9" name="Freeform 158">
              <a:extLst>
                <a:ext uri="{FF2B5EF4-FFF2-40B4-BE49-F238E27FC236}">
                  <a16:creationId xmlns:a16="http://schemas.microsoft.com/office/drawing/2014/main" id="{C29FE5CC-565C-156A-2DAC-982E4E604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2578100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0" name="Freeform 161">
              <a:extLst>
                <a:ext uri="{FF2B5EF4-FFF2-40B4-BE49-F238E27FC236}">
                  <a16:creationId xmlns:a16="http://schemas.microsoft.com/office/drawing/2014/main" id="{DD1A528F-D986-1A6E-2254-E69E920DB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800" y="2563813"/>
              <a:ext cx="25400" cy="22225"/>
            </a:xfrm>
            <a:custGeom>
              <a:avLst/>
              <a:gdLst>
                <a:gd name="T0" fmla="*/ 12 w 16"/>
                <a:gd name="T1" fmla="*/ 8 h 14"/>
                <a:gd name="T2" fmla="*/ 13 w 16"/>
                <a:gd name="T3" fmla="*/ 7 h 14"/>
                <a:gd name="T4" fmla="*/ 16 w 16"/>
                <a:gd name="T5" fmla="*/ 5 h 14"/>
                <a:gd name="T6" fmla="*/ 16 w 16"/>
                <a:gd name="T7" fmla="*/ 4 h 14"/>
                <a:gd name="T8" fmla="*/ 15 w 16"/>
                <a:gd name="T9" fmla="*/ 4 h 14"/>
                <a:gd name="T10" fmla="*/ 14 w 16"/>
                <a:gd name="T11" fmla="*/ 4 h 14"/>
                <a:gd name="T12" fmla="*/ 13 w 16"/>
                <a:gd name="T13" fmla="*/ 4 h 14"/>
                <a:gd name="T14" fmla="*/ 11 w 16"/>
                <a:gd name="T15" fmla="*/ 2 h 14"/>
                <a:gd name="T16" fmla="*/ 9 w 16"/>
                <a:gd name="T17" fmla="*/ 0 h 14"/>
                <a:gd name="T18" fmla="*/ 8 w 16"/>
                <a:gd name="T19" fmla="*/ 1 h 14"/>
                <a:gd name="T20" fmla="*/ 6 w 16"/>
                <a:gd name="T21" fmla="*/ 1 h 14"/>
                <a:gd name="T22" fmla="*/ 2 w 16"/>
                <a:gd name="T23" fmla="*/ 0 h 14"/>
                <a:gd name="T24" fmla="*/ 0 w 16"/>
                <a:gd name="T25" fmla="*/ 1 h 14"/>
                <a:gd name="T26" fmla="*/ 0 w 16"/>
                <a:gd name="T27" fmla="*/ 3 h 14"/>
                <a:gd name="T28" fmla="*/ 1 w 16"/>
                <a:gd name="T29" fmla="*/ 4 h 14"/>
                <a:gd name="T30" fmla="*/ 0 w 16"/>
                <a:gd name="T31" fmla="*/ 6 h 14"/>
                <a:gd name="T32" fmla="*/ 0 w 16"/>
                <a:gd name="T33" fmla="*/ 7 h 14"/>
                <a:gd name="T34" fmla="*/ 0 w 16"/>
                <a:gd name="T35" fmla="*/ 9 h 14"/>
                <a:gd name="T36" fmla="*/ 0 w 16"/>
                <a:gd name="T37" fmla="*/ 10 h 14"/>
                <a:gd name="T38" fmla="*/ 2 w 16"/>
                <a:gd name="T39" fmla="*/ 11 h 14"/>
                <a:gd name="T40" fmla="*/ 3 w 16"/>
                <a:gd name="T41" fmla="*/ 10 h 14"/>
                <a:gd name="T42" fmla="*/ 3 w 16"/>
                <a:gd name="T43" fmla="*/ 9 h 14"/>
                <a:gd name="T44" fmla="*/ 4 w 16"/>
                <a:gd name="T45" fmla="*/ 8 h 14"/>
                <a:gd name="T46" fmla="*/ 5 w 16"/>
                <a:gd name="T47" fmla="*/ 9 h 14"/>
                <a:gd name="T48" fmla="*/ 6 w 16"/>
                <a:gd name="T49" fmla="*/ 9 h 14"/>
                <a:gd name="T50" fmla="*/ 6 w 16"/>
                <a:gd name="T51" fmla="*/ 10 h 14"/>
                <a:gd name="T52" fmla="*/ 7 w 16"/>
                <a:gd name="T53" fmla="*/ 11 h 14"/>
                <a:gd name="T54" fmla="*/ 6 w 16"/>
                <a:gd name="T55" fmla="*/ 12 h 14"/>
                <a:gd name="T56" fmla="*/ 6 w 16"/>
                <a:gd name="T57" fmla="*/ 13 h 14"/>
                <a:gd name="T58" fmla="*/ 7 w 16"/>
                <a:gd name="T59" fmla="*/ 14 h 14"/>
                <a:gd name="T60" fmla="*/ 8 w 16"/>
                <a:gd name="T61" fmla="*/ 13 h 14"/>
                <a:gd name="T62" fmla="*/ 8 w 16"/>
                <a:gd name="T63" fmla="*/ 12 h 14"/>
                <a:gd name="T64" fmla="*/ 9 w 16"/>
                <a:gd name="T65" fmla="*/ 11 h 14"/>
                <a:gd name="T66" fmla="*/ 10 w 16"/>
                <a:gd name="T67" fmla="*/ 9 h 14"/>
                <a:gd name="T68" fmla="*/ 11 w 16"/>
                <a:gd name="T69" fmla="*/ 8 h 14"/>
                <a:gd name="T70" fmla="*/ 11 w 16"/>
                <a:gd name="T71" fmla="*/ 9 h 14"/>
                <a:gd name="T72" fmla="*/ 12 w 16"/>
                <a:gd name="T7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4">
                  <a:moveTo>
                    <a:pt x="12" y="8"/>
                  </a:moveTo>
                  <a:lnTo>
                    <a:pt x="13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1" name="Freeform 162">
              <a:extLst>
                <a:ext uri="{FF2B5EF4-FFF2-40B4-BE49-F238E27FC236}">
                  <a16:creationId xmlns:a16="http://schemas.microsoft.com/office/drawing/2014/main" id="{5DF8B6C6-9574-2B1A-EB59-1386AA156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838" y="2619375"/>
              <a:ext cx="6350" cy="4762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2 w 4"/>
                <a:gd name="T5" fmla="*/ 2 h 3"/>
                <a:gd name="T6" fmla="*/ 3 w 4"/>
                <a:gd name="T7" fmla="*/ 2 h 3"/>
                <a:gd name="T8" fmla="*/ 4 w 4"/>
                <a:gd name="T9" fmla="*/ 3 h 3"/>
                <a:gd name="T10" fmla="*/ 0 w 4"/>
                <a:gd name="T11" fmla="*/ 0 h 3"/>
                <a:gd name="T12" fmla="*/ 0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2" name="Freeform 163">
              <a:extLst>
                <a:ext uri="{FF2B5EF4-FFF2-40B4-BE49-F238E27FC236}">
                  <a16:creationId xmlns:a16="http://schemas.microsoft.com/office/drawing/2014/main" id="{E2B0625B-F3EC-A35F-EFBD-4846E85F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260600"/>
              <a:ext cx="122237" cy="608012"/>
            </a:xfrm>
            <a:custGeom>
              <a:avLst/>
              <a:gdLst>
                <a:gd name="T0" fmla="*/ 16 w 77"/>
                <a:gd name="T1" fmla="*/ 349 h 383"/>
                <a:gd name="T2" fmla="*/ 11 w 77"/>
                <a:gd name="T3" fmla="*/ 326 h 383"/>
                <a:gd name="T4" fmla="*/ 20 w 77"/>
                <a:gd name="T5" fmla="*/ 310 h 383"/>
                <a:gd name="T6" fmla="*/ 31 w 77"/>
                <a:gd name="T7" fmla="*/ 305 h 383"/>
                <a:gd name="T8" fmla="*/ 36 w 77"/>
                <a:gd name="T9" fmla="*/ 297 h 383"/>
                <a:gd name="T10" fmla="*/ 45 w 77"/>
                <a:gd name="T11" fmla="*/ 286 h 383"/>
                <a:gd name="T12" fmla="*/ 77 w 77"/>
                <a:gd name="T13" fmla="*/ 269 h 383"/>
                <a:gd name="T14" fmla="*/ 73 w 77"/>
                <a:gd name="T15" fmla="*/ 251 h 383"/>
                <a:gd name="T16" fmla="*/ 75 w 77"/>
                <a:gd name="T17" fmla="*/ 230 h 383"/>
                <a:gd name="T18" fmla="*/ 63 w 77"/>
                <a:gd name="T19" fmla="*/ 228 h 383"/>
                <a:gd name="T20" fmla="*/ 57 w 77"/>
                <a:gd name="T21" fmla="*/ 226 h 383"/>
                <a:gd name="T22" fmla="*/ 64 w 77"/>
                <a:gd name="T23" fmla="*/ 224 h 383"/>
                <a:gd name="T24" fmla="*/ 55 w 77"/>
                <a:gd name="T25" fmla="*/ 220 h 383"/>
                <a:gd name="T26" fmla="*/ 55 w 77"/>
                <a:gd name="T27" fmla="*/ 207 h 383"/>
                <a:gd name="T28" fmla="*/ 50 w 77"/>
                <a:gd name="T29" fmla="*/ 206 h 383"/>
                <a:gd name="T30" fmla="*/ 47 w 77"/>
                <a:gd name="T31" fmla="*/ 211 h 383"/>
                <a:gd name="T32" fmla="*/ 38 w 77"/>
                <a:gd name="T33" fmla="*/ 213 h 383"/>
                <a:gd name="T34" fmla="*/ 39 w 77"/>
                <a:gd name="T35" fmla="*/ 207 h 383"/>
                <a:gd name="T36" fmla="*/ 28 w 77"/>
                <a:gd name="T37" fmla="*/ 205 h 383"/>
                <a:gd name="T38" fmla="*/ 14 w 77"/>
                <a:gd name="T39" fmla="*/ 195 h 383"/>
                <a:gd name="T40" fmla="*/ 7 w 77"/>
                <a:gd name="T41" fmla="*/ 181 h 383"/>
                <a:gd name="T42" fmla="*/ 7 w 77"/>
                <a:gd name="T43" fmla="*/ 175 h 383"/>
                <a:gd name="T44" fmla="*/ 14 w 77"/>
                <a:gd name="T45" fmla="*/ 166 h 383"/>
                <a:gd name="T46" fmla="*/ 21 w 77"/>
                <a:gd name="T47" fmla="*/ 162 h 383"/>
                <a:gd name="T48" fmla="*/ 33 w 77"/>
                <a:gd name="T49" fmla="*/ 155 h 383"/>
                <a:gd name="T50" fmla="*/ 34 w 77"/>
                <a:gd name="T51" fmla="*/ 150 h 383"/>
                <a:gd name="T52" fmla="*/ 41 w 77"/>
                <a:gd name="T53" fmla="*/ 146 h 383"/>
                <a:gd name="T54" fmla="*/ 45 w 77"/>
                <a:gd name="T55" fmla="*/ 139 h 383"/>
                <a:gd name="T56" fmla="*/ 48 w 77"/>
                <a:gd name="T57" fmla="*/ 131 h 383"/>
                <a:gd name="T58" fmla="*/ 54 w 77"/>
                <a:gd name="T59" fmla="*/ 124 h 383"/>
                <a:gd name="T60" fmla="*/ 58 w 77"/>
                <a:gd name="T61" fmla="*/ 117 h 383"/>
                <a:gd name="T62" fmla="*/ 54 w 77"/>
                <a:gd name="T63" fmla="*/ 110 h 383"/>
                <a:gd name="T64" fmla="*/ 55 w 77"/>
                <a:gd name="T65" fmla="*/ 101 h 383"/>
                <a:gd name="T66" fmla="*/ 53 w 77"/>
                <a:gd name="T67" fmla="*/ 96 h 383"/>
                <a:gd name="T68" fmla="*/ 45 w 77"/>
                <a:gd name="T69" fmla="*/ 90 h 383"/>
                <a:gd name="T70" fmla="*/ 43 w 77"/>
                <a:gd name="T71" fmla="*/ 86 h 383"/>
                <a:gd name="T72" fmla="*/ 33 w 77"/>
                <a:gd name="T73" fmla="*/ 77 h 383"/>
                <a:gd name="T74" fmla="*/ 29 w 77"/>
                <a:gd name="T75" fmla="*/ 71 h 383"/>
                <a:gd name="T76" fmla="*/ 28 w 77"/>
                <a:gd name="T77" fmla="*/ 58 h 383"/>
                <a:gd name="T78" fmla="*/ 38 w 77"/>
                <a:gd name="T79" fmla="*/ 48 h 383"/>
                <a:gd name="T80" fmla="*/ 53 w 77"/>
                <a:gd name="T81" fmla="*/ 28 h 383"/>
                <a:gd name="T82" fmla="*/ 56 w 77"/>
                <a:gd name="T83" fmla="*/ 22 h 383"/>
                <a:gd name="T84" fmla="*/ 55 w 77"/>
                <a:gd name="T85" fmla="*/ 18 h 383"/>
                <a:gd name="T86" fmla="*/ 55 w 77"/>
                <a:gd name="T87" fmla="*/ 13 h 383"/>
                <a:gd name="T88" fmla="*/ 47 w 77"/>
                <a:gd name="T89" fmla="*/ 13 h 383"/>
                <a:gd name="T90" fmla="*/ 44 w 77"/>
                <a:gd name="T91" fmla="*/ 19 h 383"/>
                <a:gd name="T92" fmla="*/ 33 w 77"/>
                <a:gd name="T93" fmla="*/ 23 h 383"/>
                <a:gd name="T94" fmla="*/ 30 w 77"/>
                <a:gd name="T95" fmla="*/ 30 h 383"/>
                <a:gd name="T96" fmla="*/ 20 w 77"/>
                <a:gd name="T97" fmla="*/ 30 h 383"/>
                <a:gd name="T98" fmla="*/ 15 w 77"/>
                <a:gd name="T99" fmla="*/ 27 h 383"/>
                <a:gd name="T100" fmla="*/ 18 w 77"/>
                <a:gd name="T101" fmla="*/ 25 h 383"/>
                <a:gd name="T102" fmla="*/ 22 w 77"/>
                <a:gd name="T103" fmla="*/ 23 h 383"/>
                <a:gd name="T104" fmla="*/ 14 w 77"/>
                <a:gd name="T105" fmla="*/ 15 h 383"/>
                <a:gd name="T106" fmla="*/ 12 w 77"/>
                <a:gd name="T107" fmla="*/ 7 h 383"/>
                <a:gd name="T108" fmla="*/ 16 w 77"/>
                <a:gd name="T109" fmla="*/ 6 h 383"/>
                <a:gd name="T110" fmla="*/ 9 w 77"/>
                <a:gd name="T111" fmla="*/ 0 h 383"/>
                <a:gd name="T112" fmla="*/ 3 w 77"/>
                <a:gd name="T113" fmla="*/ 4 h 383"/>
                <a:gd name="T114" fmla="*/ 5 w 77"/>
                <a:gd name="T115" fmla="*/ 37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383">
                  <a:moveTo>
                    <a:pt x="11" y="368"/>
                  </a:moveTo>
                  <a:lnTo>
                    <a:pt x="15" y="363"/>
                  </a:lnTo>
                  <a:lnTo>
                    <a:pt x="17" y="356"/>
                  </a:lnTo>
                  <a:lnTo>
                    <a:pt x="18" y="355"/>
                  </a:lnTo>
                  <a:lnTo>
                    <a:pt x="18" y="353"/>
                  </a:lnTo>
                  <a:lnTo>
                    <a:pt x="16" y="349"/>
                  </a:lnTo>
                  <a:lnTo>
                    <a:pt x="16" y="347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5" y="341"/>
                  </a:lnTo>
                  <a:lnTo>
                    <a:pt x="14" y="336"/>
                  </a:lnTo>
                  <a:lnTo>
                    <a:pt x="11" y="326"/>
                  </a:lnTo>
                  <a:lnTo>
                    <a:pt x="11" y="326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5" y="317"/>
                  </a:lnTo>
                  <a:lnTo>
                    <a:pt x="17" y="312"/>
                  </a:lnTo>
                  <a:lnTo>
                    <a:pt x="20" y="310"/>
                  </a:lnTo>
                  <a:lnTo>
                    <a:pt x="25" y="310"/>
                  </a:lnTo>
                  <a:lnTo>
                    <a:pt x="28" y="308"/>
                  </a:lnTo>
                  <a:lnTo>
                    <a:pt x="29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1" y="305"/>
                  </a:lnTo>
                  <a:lnTo>
                    <a:pt x="33" y="304"/>
                  </a:lnTo>
                  <a:lnTo>
                    <a:pt x="33" y="302"/>
                  </a:lnTo>
                  <a:lnTo>
                    <a:pt x="33" y="297"/>
                  </a:lnTo>
                  <a:lnTo>
                    <a:pt x="35" y="296"/>
                  </a:lnTo>
                  <a:lnTo>
                    <a:pt x="35" y="296"/>
                  </a:lnTo>
                  <a:lnTo>
                    <a:pt x="36" y="297"/>
                  </a:lnTo>
                  <a:lnTo>
                    <a:pt x="37" y="296"/>
                  </a:lnTo>
                  <a:lnTo>
                    <a:pt x="39" y="296"/>
                  </a:lnTo>
                  <a:lnTo>
                    <a:pt x="41" y="295"/>
                  </a:lnTo>
                  <a:lnTo>
                    <a:pt x="43" y="293"/>
                  </a:lnTo>
                  <a:lnTo>
                    <a:pt x="45" y="288"/>
                  </a:lnTo>
                  <a:lnTo>
                    <a:pt x="45" y="286"/>
                  </a:lnTo>
                  <a:lnTo>
                    <a:pt x="60" y="281"/>
                  </a:lnTo>
                  <a:lnTo>
                    <a:pt x="72" y="275"/>
                  </a:lnTo>
                  <a:lnTo>
                    <a:pt x="75" y="273"/>
                  </a:lnTo>
                  <a:lnTo>
                    <a:pt x="76" y="272"/>
                  </a:lnTo>
                  <a:lnTo>
                    <a:pt x="76" y="271"/>
                  </a:lnTo>
                  <a:lnTo>
                    <a:pt x="77" y="269"/>
                  </a:lnTo>
                  <a:lnTo>
                    <a:pt x="77" y="266"/>
                  </a:lnTo>
                  <a:lnTo>
                    <a:pt x="76" y="265"/>
                  </a:lnTo>
                  <a:lnTo>
                    <a:pt x="74" y="262"/>
                  </a:lnTo>
                  <a:lnTo>
                    <a:pt x="73" y="260"/>
                  </a:lnTo>
                  <a:lnTo>
                    <a:pt x="73" y="257"/>
                  </a:lnTo>
                  <a:lnTo>
                    <a:pt x="73" y="251"/>
                  </a:lnTo>
                  <a:lnTo>
                    <a:pt x="73" y="246"/>
                  </a:lnTo>
                  <a:lnTo>
                    <a:pt x="74" y="241"/>
                  </a:lnTo>
                  <a:lnTo>
                    <a:pt x="74" y="239"/>
                  </a:lnTo>
                  <a:lnTo>
                    <a:pt x="74" y="238"/>
                  </a:lnTo>
                  <a:lnTo>
                    <a:pt x="75" y="233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2" y="229"/>
                  </a:lnTo>
                  <a:lnTo>
                    <a:pt x="71" y="230"/>
                  </a:lnTo>
                  <a:lnTo>
                    <a:pt x="69" y="230"/>
                  </a:lnTo>
                  <a:lnTo>
                    <a:pt x="65" y="228"/>
                  </a:lnTo>
                  <a:lnTo>
                    <a:pt x="63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9" y="227"/>
                  </a:lnTo>
                  <a:lnTo>
                    <a:pt x="58" y="226"/>
                  </a:lnTo>
                  <a:lnTo>
                    <a:pt x="57" y="226"/>
                  </a:lnTo>
                  <a:lnTo>
                    <a:pt x="56" y="225"/>
                  </a:lnTo>
                  <a:lnTo>
                    <a:pt x="57" y="223"/>
                  </a:lnTo>
                  <a:lnTo>
                    <a:pt x="60" y="223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4" y="224"/>
                  </a:lnTo>
                  <a:lnTo>
                    <a:pt x="62" y="223"/>
                  </a:lnTo>
                  <a:lnTo>
                    <a:pt x="60" y="222"/>
                  </a:lnTo>
                  <a:lnTo>
                    <a:pt x="59" y="222"/>
                  </a:lnTo>
                  <a:lnTo>
                    <a:pt x="58" y="220"/>
                  </a:lnTo>
                  <a:lnTo>
                    <a:pt x="57" y="219"/>
                  </a:lnTo>
                  <a:lnTo>
                    <a:pt x="55" y="220"/>
                  </a:lnTo>
                  <a:lnTo>
                    <a:pt x="56" y="218"/>
                  </a:lnTo>
                  <a:lnTo>
                    <a:pt x="55" y="216"/>
                  </a:lnTo>
                  <a:lnTo>
                    <a:pt x="56" y="214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5" y="207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2" y="206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8"/>
                  </a:lnTo>
                  <a:lnTo>
                    <a:pt x="48" y="210"/>
                  </a:lnTo>
                  <a:lnTo>
                    <a:pt x="47" y="211"/>
                  </a:lnTo>
                  <a:lnTo>
                    <a:pt x="46" y="211"/>
                  </a:lnTo>
                  <a:lnTo>
                    <a:pt x="45" y="212"/>
                  </a:lnTo>
                  <a:lnTo>
                    <a:pt x="42" y="214"/>
                  </a:lnTo>
                  <a:lnTo>
                    <a:pt x="39" y="215"/>
                  </a:lnTo>
                  <a:lnTo>
                    <a:pt x="38" y="214"/>
                  </a:lnTo>
                  <a:lnTo>
                    <a:pt x="38" y="213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8"/>
                  </a:lnTo>
                  <a:lnTo>
                    <a:pt x="38" y="208"/>
                  </a:lnTo>
                  <a:lnTo>
                    <a:pt x="39" y="207"/>
                  </a:lnTo>
                  <a:lnTo>
                    <a:pt x="39" y="203"/>
                  </a:lnTo>
                  <a:lnTo>
                    <a:pt x="38" y="201"/>
                  </a:lnTo>
                  <a:lnTo>
                    <a:pt x="37" y="201"/>
                  </a:lnTo>
                  <a:lnTo>
                    <a:pt x="35" y="203"/>
                  </a:lnTo>
                  <a:lnTo>
                    <a:pt x="32" y="204"/>
                  </a:lnTo>
                  <a:lnTo>
                    <a:pt x="28" y="205"/>
                  </a:lnTo>
                  <a:lnTo>
                    <a:pt x="27" y="205"/>
                  </a:lnTo>
                  <a:lnTo>
                    <a:pt x="26" y="204"/>
                  </a:lnTo>
                  <a:lnTo>
                    <a:pt x="23" y="203"/>
                  </a:lnTo>
                  <a:lnTo>
                    <a:pt x="21" y="201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3" y="195"/>
                  </a:lnTo>
                  <a:lnTo>
                    <a:pt x="9" y="188"/>
                  </a:lnTo>
                  <a:lnTo>
                    <a:pt x="8" y="187"/>
                  </a:lnTo>
                  <a:lnTo>
                    <a:pt x="8" y="184"/>
                  </a:lnTo>
                  <a:lnTo>
                    <a:pt x="7" y="183"/>
                  </a:lnTo>
                  <a:lnTo>
                    <a:pt x="7" y="181"/>
                  </a:lnTo>
                  <a:lnTo>
                    <a:pt x="6" y="180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0" y="170"/>
                  </a:lnTo>
                  <a:lnTo>
                    <a:pt x="11" y="168"/>
                  </a:lnTo>
                  <a:lnTo>
                    <a:pt x="11" y="167"/>
                  </a:lnTo>
                  <a:lnTo>
                    <a:pt x="13" y="167"/>
                  </a:lnTo>
                  <a:lnTo>
                    <a:pt x="14" y="166"/>
                  </a:lnTo>
                  <a:lnTo>
                    <a:pt x="16" y="165"/>
                  </a:lnTo>
                  <a:lnTo>
                    <a:pt x="17" y="164"/>
                  </a:lnTo>
                  <a:lnTo>
                    <a:pt x="18" y="163"/>
                  </a:lnTo>
                  <a:lnTo>
                    <a:pt x="19" y="162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3" y="162"/>
                  </a:lnTo>
                  <a:lnTo>
                    <a:pt x="25" y="157"/>
                  </a:lnTo>
                  <a:lnTo>
                    <a:pt x="27" y="157"/>
                  </a:lnTo>
                  <a:lnTo>
                    <a:pt x="32" y="156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3" y="154"/>
                  </a:lnTo>
                  <a:lnTo>
                    <a:pt x="33" y="153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5" y="150"/>
                  </a:lnTo>
                  <a:lnTo>
                    <a:pt x="37" y="149"/>
                  </a:lnTo>
                  <a:lnTo>
                    <a:pt x="38" y="148"/>
                  </a:lnTo>
                  <a:lnTo>
                    <a:pt x="39" y="147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3"/>
                  </a:lnTo>
                  <a:lnTo>
                    <a:pt x="44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5" y="139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8" y="137"/>
                  </a:lnTo>
                  <a:lnTo>
                    <a:pt x="48" y="134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9" y="130"/>
                  </a:lnTo>
                  <a:lnTo>
                    <a:pt x="51" y="129"/>
                  </a:lnTo>
                  <a:lnTo>
                    <a:pt x="53" y="127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4" y="124"/>
                  </a:lnTo>
                  <a:lnTo>
                    <a:pt x="55" y="122"/>
                  </a:lnTo>
                  <a:lnTo>
                    <a:pt x="55" y="121"/>
                  </a:lnTo>
                  <a:lnTo>
                    <a:pt x="55" y="120"/>
                  </a:lnTo>
                  <a:lnTo>
                    <a:pt x="56" y="117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9" y="116"/>
                  </a:lnTo>
                  <a:lnTo>
                    <a:pt x="58" y="116"/>
                  </a:lnTo>
                  <a:lnTo>
                    <a:pt x="57" y="115"/>
                  </a:lnTo>
                  <a:lnTo>
                    <a:pt x="55" y="115"/>
                  </a:lnTo>
                  <a:lnTo>
                    <a:pt x="55" y="112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5" y="107"/>
                  </a:lnTo>
                  <a:lnTo>
                    <a:pt x="54" y="106"/>
                  </a:lnTo>
                  <a:lnTo>
                    <a:pt x="55" y="104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4" y="100"/>
                  </a:lnTo>
                  <a:lnTo>
                    <a:pt x="53" y="99"/>
                  </a:lnTo>
                  <a:lnTo>
                    <a:pt x="53" y="98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5" y="95"/>
                  </a:lnTo>
                  <a:lnTo>
                    <a:pt x="54" y="94"/>
                  </a:lnTo>
                  <a:lnTo>
                    <a:pt x="53" y="92"/>
                  </a:lnTo>
                  <a:lnTo>
                    <a:pt x="51" y="93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7" y="86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3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1" y="76"/>
                  </a:lnTo>
                  <a:lnTo>
                    <a:pt x="30" y="74"/>
                  </a:lnTo>
                  <a:lnTo>
                    <a:pt x="29" y="72"/>
                  </a:lnTo>
                  <a:lnTo>
                    <a:pt x="29" y="71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7" y="67"/>
                  </a:lnTo>
                  <a:lnTo>
                    <a:pt x="28" y="64"/>
                  </a:lnTo>
                  <a:lnTo>
                    <a:pt x="28" y="61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4"/>
                  </a:lnTo>
                  <a:lnTo>
                    <a:pt x="31" y="51"/>
                  </a:lnTo>
                  <a:lnTo>
                    <a:pt x="33" y="50"/>
                  </a:lnTo>
                  <a:lnTo>
                    <a:pt x="34" y="51"/>
                  </a:lnTo>
                  <a:lnTo>
                    <a:pt x="38" y="48"/>
                  </a:lnTo>
                  <a:lnTo>
                    <a:pt x="43" y="47"/>
                  </a:lnTo>
                  <a:lnTo>
                    <a:pt x="44" y="46"/>
                  </a:lnTo>
                  <a:lnTo>
                    <a:pt x="46" y="40"/>
                  </a:lnTo>
                  <a:lnTo>
                    <a:pt x="49" y="34"/>
                  </a:lnTo>
                  <a:lnTo>
                    <a:pt x="52" y="30"/>
                  </a:lnTo>
                  <a:lnTo>
                    <a:pt x="53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2" y="20"/>
                  </a:lnTo>
                  <a:lnTo>
                    <a:pt x="39" y="21"/>
                  </a:lnTo>
                  <a:lnTo>
                    <a:pt x="37" y="22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2" y="31"/>
                  </a:lnTo>
                  <a:lnTo>
                    <a:pt x="20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383"/>
                  </a:lnTo>
                  <a:lnTo>
                    <a:pt x="5" y="376"/>
                  </a:lnTo>
                  <a:lnTo>
                    <a:pt x="11" y="36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3" name="Freeform 268">
              <a:extLst>
                <a:ext uri="{FF2B5EF4-FFF2-40B4-BE49-F238E27FC236}">
                  <a16:creationId xmlns:a16="http://schemas.microsoft.com/office/drawing/2014/main" id="{FB938DBB-DDA2-BB67-68B3-268ED8973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4384675"/>
              <a:ext cx="950912" cy="492125"/>
            </a:xfrm>
            <a:custGeom>
              <a:avLst/>
              <a:gdLst>
                <a:gd name="T0" fmla="*/ 383 w 599"/>
                <a:gd name="T1" fmla="*/ 296 h 310"/>
                <a:gd name="T2" fmla="*/ 392 w 599"/>
                <a:gd name="T3" fmla="*/ 286 h 310"/>
                <a:gd name="T4" fmla="*/ 407 w 599"/>
                <a:gd name="T5" fmla="*/ 295 h 310"/>
                <a:gd name="T6" fmla="*/ 421 w 599"/>
                <a:gd name="T7" fmla="*/ 291 h 310"/>
                <a:gd name="T8" fmla="*/ 440 w 599"/>
                <a:gd name="T9" fmla="*/ 285 h 310"/>
                <a:gd name="T10" fmla="*/ 459 w 599"/>
                <a:gd name="T11" fmla="*/ 277 h 310"/>
                <a:gd name="T12" fmla="*/ 469 w 599"/>
                <a:gd name="T13" fmla="*/ 277 h 310"/>
                <a:gd name="T14" fmla="*/ 482 w 599"/>
                <a:gd name="T15" fmla="*/ 280 h 310"/>
                <a:gd name="T16" fmla="*/ 502 w 599"/>
                <a:gd name="T17" fmla="*/ 277 h 310"/>
                <a:gd name="T18" fmla="*/ 505 w 599"/>
                <a:gd name="T19" fmla="*/ 264 h 310"/>
                <a:gd name="T20" fmla="*/ 520 w 599"/>
                <a:gd name="T21" fmla="*/ 265 h 310"/>
                <a:gd name="T22" fmla="*/ 531 w 599"/>
                <a:gd name="T23" fmla="*/ 268 h 310"/>
                <a:gd name="T24" fmla="*/ 542 w 599"/>
                <a:gd name="T25" fmla="*/ 267 h 310"/>
                <a:gd name="T26" fmla="*/ 553 w 599"/>
                <a:gd name="T27" fmla="*/ 276 h 310"/>
                <a:gd name="T28" fmla="*/ 572 w 599"/>
                <a:gd name="T29" fmla="*/ 277 h 310"/>
                <a:gd name="T30" fmla="*/ 596 w 599"/>
                <a:gd name="T31" fmla="*/ 275 h 310"/>
                <a:gd name="T32" fmla="*/ 590 w 599"/>
                <a:gd name="T33" fmla="*/ 252 h 310"/>
                <a:gd name="T34" fmla="*/ 578 w 599"/>
                <a:gd name="T35" fmla="*/ 239 h 310"/>
                <a:gd name="T36" fmla="*/ 555 w 599"/>
                <a:gd name="T37" fmla="*/ 228 h 310"/>
                <a:gd name="T38" fmla="*/ 550 w 599"/>
                <a:gd name="T39" fmla="*/ 217 h 310"/>
                <a:gd name="T40" fmla="*/ 545 w 599"/>
                <a:gd name="T41" fmla="*/ 200 h 310"/>
                <a:gd name="T42" fmla="*/ 531 w 599"/>
                <a:gd name="T43" fmla="*/ 186 h 310"/>
                <a:gd name="T44" fmla="*/ 513 w 599"/>
                <a:gd name="T45" fmla="*/ 176 h 310"/>
                <a:gd name="T46" fmla="*/ 494 w 599"/>
                <a:gd name="T47" fmla="*/ 159 h 310"/>
                <a:gd name="T48" fmla="*/ 488 w 599"/>
                <a:gd name="T49" fmla="*/ 144 h 310"/>
                <a:gd name="T50" fmla="*/ 462 w 599"/>
                <a:gd name="T51" fmla="*/ 129 h 310"/>
                <a:gd name="T52" fmla="*/ 453 w 599"/>
                <a:gd name="T53" fmla="*/ 114 h 310"/>
                <a:gd name="T54" fmla="*/ 425 w 599"/>
                <a:gd name="T55" fmla="*/ 106 h 310"/>
                <a:gd name="T56" fmla="*/ 418 w 599"/>
                <a:gd name="T57" fmla="*/ 96 h 310"/>
                <a:gd name="T58" fmla="*/ 424 w 599"/>
                <a:gd name="T59" fmla="*/ 74 h 310"/>
                <a:gd name="T60" fmla="*/ 389 w 599"/>
                <a:gd name="T61" fmla="*/ 4 h 310"/>
                <a:gd name="T62" fmla="*/ 367 w 599"/>
                <a:gd name="T63" fmla="*/ 2 h 310"/>
                <a:gd name="T64" fmla="*/ 349 w 599"/>
                <a:gd name="T65" fmla="*/ 12 h 310"/>
                <a:gd name="T66" fmla="*/ 335 w 599"/>
                <a:gd name="T67" fmla="*/ 20 h 310"/>
                <a:gd name="T68" fmla="*/ 330 w 599"/>
                <a:gd name="T69" fmla="*/ 37 h 310"/>
                <a:gd name="T70" fmla="*/ 308 w 599"/>
                <a:gd name="T71" fmla="*/ 57 h 310"/>
                <a:gd name="T72" fmla="*/ 300 w 599"/>
                <a:gd name="T73" fmla="*/ 66 h 310"/>
                <a:gd name="T74" fmla="*/ 287 w 599"/>
                <a:gd name="T75" fmla="*/ 78 h 310"/>
                <a:gd name="T76" fmla="*/ 274 w 599"/>
                <a:gd name="T77" fmla="*/ 88 h 310"/>
                <a:gd name="T78" fmla="*/ 258 w 599"/>
                <a:gd name="T79" fmla="*/ 88 h 310"/>
                <a:gd name="T80" fmla="*/ 235 w 599"/>
                <a:gd name="T81" fmla="*/ 93 h 310"/>
                <a:gd name="T82" fmla="*/ 213 w 599"/>
                <a:gd name="T83" fmla="*/ 95 h 310"/>
                <a:gd name="T84" fmla="*/ 215 w 599"/>
                <a:gd name="T85" fmla="*/ 106 h 310"/>
                <a:gd name="T86" fmla="*/ 195 w 599"/>
                <a:gd name="T87" fmla="*/ 134 h 310"/>
                <a:gd name="T88" fmla="*/ 141 w 599"/>
                <a:gd name="T89" fmla="*/ 146 h 310"/>
                <a:gd name="T90" fmla="*/ 119 w 599"/>
                <a:gd name="T91" fmla="*/ 156 h 310"/>
                <a:gd name="T92" fmla="*/ 102 w 599"/>
                <a:gd name="T93" fmla="*/ 153 h 310"/>
                <a:gd name="T94" fmla="*/ 91 w 599"/>
                <a:gd name="T95" fmla="*/ 155 h 310"/>
                <a:gd name="T96" fmla="*/ 57 w 599"/>
                <a:gd name="T97" fmla="*/ 163 h 310"/>
                <a:gd name="T98" fmla="*/ 37 w 599"/>
                <a:gd name="T99" fmla="*/ 182 h 310"/>
                <a:gd name="T100" fmla="*/ 18 w 599"/>
                <a:gd name="T101" fmla="*/ 216 h 310"/>
                <a:gd name="T102" fmla="*/ 2 w 599"/>
                <a:gd name="T103" fmla="*/ 235 h 310"/>
                <a:gd name="T104" fmla="*/ 9 w 599"/>
                <a:gd name="T105" fmla="*/ 252 h 310"/>
                <a:gd name="T106" fmla="*/ 12 w 599"/>
                <a:gd name="T107" fmla="*/ 269 h 310"/>
                <a:gd name="T108" fmla="*/ 16 w 599"/>
                <a:gd name="T109" fmla="*/ 296 h 310"/>
                <a:gd name="T110" fmla="*/ 200 w 599"/>
                <a:gd name="T111" fmla="*/ 305 h 310"/>
                <a:gd name="T112" fmla="*/ 218 w 599"/>
                <a:gd name="T113" fmla="*/ 281 h 310"/>
                <a:gd name="T114" fmla="*/ 249 w 599"/>
                <a:gd name="T115" fmla="*/ 275 h 310"/>
                <a:gd name="T116" fmla="*/ 273 w 599"/>
                <a:gd name="T117" fmla="*/ 289 h 310"/>
                <a:gd name="T118" fmla="*/ 294 w 599"/>
                <a:gd name="T119" fmla="*/ 305 h 310"/>
                <a:gd name="T120" fmla="*/ 375 w 599"/>
                <a:gd name="T121" fmla="*/ 3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" h="310">
                  <a:moveTo>
                    <a:pt x="376" y="308"/>
                  </a:moveTo>
                  <a:lnTo>
                    <a:pt x="377" y="307"/>
                  </a:lnTo>
                  <a:lnTo>
                    <a:pt x="377" y="306"/>
                  </a:lnTo>
                  <a:lnTo>
                    <a:pt x="376" y="305"/>
                  </a:lnTo>
                  <a:lnTo>
                    <a:pt x="376" y="305"/>
                  </a:lnTo>
                  <a:lnTo>
                    <a:pt x="376" y="304"/>
                  </a:lnTo>
                  <a:lnTo>
                    <a:pt x="376" y="303"/>
                  </a:lnTo>
                  <a:lnTo>
                    <a:pt x="377" y="302"/>
                  </a:lnTo>
                  <a:lnTo>
                    <a:pt x="379" y="302"/>
                  </a:lnTo>
                  <a:lnTo>
                    <a:pt x="380" y="302"/>
                  </a:lnTo>
                  <a:lnTo>
                    <a:pt x="381" y="302"/>
                  </a:lnTo>
                  <a:lnTo>
                    <a:pt x="381" y="302"/>
                  </a:lnTo>
                  <a:lnTo>
                    <a:pt x="381" y="300"/>
                  </a:lnTo>
                  <a:lnTo>
                    <a:pt x="382" y="300"/>
                  </a:lnTo>
                  <a:lnTo>
                    <a:pt x="382" y="299"/>
                  </a:lnTo>
                  <a:lnTo>
                    <a:pt x="383" y="299"/>
                  </a:lnTo>
                  <a:lnTo>
                    <a:pt x="383" y="298"/>
                  </a:lnTo>
                  <a:lnTo>
                    <a:pt x="383" y="297"/>
                  </a:lnTo>
                  <a:lnTo>
                    <a:pt x="383" y="296"/>
                  </a:lnTo>
                  <a:lnTo>
                    <a:pt x="383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5" y="292"/>
                  </a:lnTo>
                  <a:lnTo>
                    <a:pt x="385" y="291"/>
                  </a:lnTo>
                  <a:lnTo>
                    <a:pt x="386" y="291"/>
                  </a:lnTo>
                  <a:lnTo>
                    <a:pt x="387" y="291"/>
                  </a:lnTo>
                  <a:lnTo>
                    <a:pt x="388" y="292"/>
                  </a:lnTo>
                  <a:lnTo>
                    <a:pt x="389" y="292"/>
                  </a:lnTo>
                  <a:lnTo>
                    <a:pt x="389" y="291"/>
                  </a:lnTo>
                  <a:lnTo>
                    <a:pt x="390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88"/>
                  </a:lnTo>
                  <a:lnTo>
                    <a:pt x="390" y="287"/>
                  </a:lnTo>
                  <a:lnTo>
                    <a:pt x="391" y="286"/>
                  </a:lnTo>
                  <a:lnTo>
                    <a:pt x="392" y="286"/>
                  </a:lnTo>
                  <a:lnTo>
                    <a:pt x="393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9"/>
                  </a:lnTo>
                  <a:lnTo>
                    <a:pt x="395" y="290"/>
                  </a:lnTo>
                  <a:lnTo>
                    <a:pt x="396" y="290"/>
                  </a:lnTo>
                  <a:lnTo>
                    <a:pt x="397" y="290"/>
                  </a:lnTo>
                  <a:lnTo>
                    <a:pt x="397" y="291"/>
                  </a:lnTo>
                  <a:lnTo>
                    <a:pt x="398" y="291"/>
                  </a:lnTo>
                  <a:lnTo>
                    <a:pt x="398" y="292"/>
                  </a:lnTo>
                  <a:lnTo>
                    <a:pt x="400" y="292"/>
                  </a:lnTo>
                  <a:lnTo>
                    <a:pt x="401" y="292"/>
                  </a:lnTo>
                  <a:lnTo>
                    <a:pt x="403" y="291"/>
                  </a:lnTo>
                  <a:lnTo>
                    <a:pt x="404" y="291"/>
                  </a:lnTo>
                  <a:lnTo>
                    <a:pt x="404" y="293"/>
                  </a:lnTo>
                  <a:lnTo>
                    <a:pt x="405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8" y="295"/>
                  </a:lnTo>
                  <a:lnTo>
                    <a:pt x="409" y="296"/>
                  </a:lnTo>
                  <a:lnTo>
                    <a:pt x="410" y="296"/>
                  </a:lnTo>
                  <a:lnTo>
                    <a:pt x="410" y="297"/>
                  </a:lnTo>
                  <a:lnTo>
                    <a:pt x="411" y="297"/>
                  </a:lnTo>
                  <a:lnTo>
                    <a:pt x="412" y="297"/>
                  </a:lnTo>
                  <a:lnTo>
                    <a:pt x="413" y="297"/>
                  </a:lnTo>
                  <a:lnTo>
                    <a:pt x="414" y="298"/>
                  </a:lnTo>
                  <a:lnTo>
                    <a:pt x="414" y="297"/>
                  </a:lnTo>
                  <a:lnTo>
                    <a:pt x="414" y="297"/>
                  </a:lnTo>
                  <a:lnTo>
                    <a:pt x="415" y="297"/>
                  </a:lnTo>
                  <a:lnTo>
                    <a:pt x="415" y="296"/>
                  </a:lnTo>
                  <a:lnTo>
                    <a:pt x="415" y="295"/>
                  </a:lnTo>
                  <a:lnTo>
                    <a:pt x="415" y="295"/>
                  </a:lnTo>
                  <a:lnTo>
                    <a:pt x="416" y="294"/>
                  </a:lnTo>
                  <a:lnTo>
                    <a:pt x="417" y="294"/>
                  </a:lnTo>
                  <a:lnTo>
                    <a:pt x="418" y="294"/>
                  </a:lnTo>
                  <a:lnTo>
                    <a:pt x="421" y="291"/>
                  </a:lnTo>
                  <a:lnTo>
                    <a:pt x="422" y="291"/>
                  </a:lnTo>
                  <a:lnTo>
                    <a:pt x="424" y="290"/>
                  </a:lnTo>
                  <a:lnTo>
                    <a:pt x="426" y="289"/>
                  </a:lnTo>
                  <a:lnTo>
                    <a:pt x="427" y="289"/>
                  </a:lnTo>
                  <a:lnTo>
                    <a:pt x="429" y="289"/>
                  </a:lnTo>
                  <a:lnTo>
                    <a:pt x="430" y="288"/>
                  </a:lnTo>
                  <a:lnTo>
                    <a:pt x="432" y="287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4" y="287"/>
                  </a:lnTo>
                  <a:lnTo>
                    <a:pt x="435" y="287"/>
                  </a:lnTo>
                  <a:lnTo>
                    <a:pt x="435" y="286"/>
                  </a:lnTo>
                  <a:lnTo>
                    <a:pt x="436" y="286"/>
                  </a:lnTo>
                  <a:lnTo>
                    <a:pt x="437" y="286"/>
                  </a:lnTo>
                  <a:lnTo>
                    <a:pt x="438" y="286"/>
                  </a:lnTo>
                  <a:lnTo>
                    <a:pt x="438" y="285"/>
                  </a:lnTo>
                  <a:lnTo>
                    <a:pt x="438" y="285"/>
                  </a:lnTo>
                  <a:lnTo>
                    <a:pt x="439" y="285"/>
                  </a:lnTo>
                  <a:lnTo>
                    <a:pt x="440" y="285"/>
                  </a:lnTo>
                  <a:lnTo>
                    <a:pt x="441" y="285"/>
                  </a:lnTo>
                  <a:lnTo>
                    <a:pt x="443" y="284"/>
                  </a:lnTo>
                  <a:lnTo>
                    <a:pt x="444" y="283"/>
                  </a:lnTo>
                  <a:lnTo>
                    <a:pt x="445" y="282"/>
                  </a:lnTo>
                  <a:lnTo>
                    <a:pt x="446" y="282"/>
                  </a:lnTo>
                  <a:lnTo>
                    <a:pt x="447" y="283"/>
                  </a:lnTo>
                  <a:lnTo>
                    <a:pt x="448" y="283"/>
                  </a:lnTo>
                  <a:lnTo>
                    <a:pt x="450" y="281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3" y="280"/>
                  </a:lnTo>
                  <a:lnTo>
                    <a:pt x="453" y="282"/>
                  </a:lnTo>
                  <a:lnTo>
                    <a:pt x="454" y="282"/>
                  </a:lnTo>
                  <a:lnTo>
                    <a:pt x="454" y="281"/>
                  </a:lnTo>
                  <a:lnTo>
                    <a:pt x="454" y="280"/>
                  </a:lnTo>
                  <a:lnTo>
                    <a:pt x="454" y="279"/>
                  </a:lnTo>
                  <a:lnTo>
                    <a:pt x="458" y="278"/>
                  </a:lnTo>
                  <a:lnTo>
                    <a:pt x="459" y="278"/>
                  </a:lnTo>
                  <a:lnTo>
                    <a:pt x="459" y="277"/>
                  </a:lnTo>
                  <a:lnTo>
                    <a:pt x="459" y="276"/>
                  </a:lnTo>
                  <a:lnTo>
                    <a:pt x="458" y="276"/>
                  </a:lnTo>
                  <a:lnTo>
                    <a:pt x="458" y="275"/>
                  </a:lnTo>
                  <a:lnTo>
                    <a:pt x="459" y="274"/>
                  </a:lnTo>
                  <a:lnTo>
                    <a:pt x="459" y="273"/>
                  </a:lnTo>
                  <a:lnTo>
                    <a:pt x="459" y="274"/>
                  </a:lnTo>
                  <a:lnTo>
                    <a:pt x="460" y="275"/>
                  </a:lnTo>
                  <a:lnTo>
                    <a:pt x="461" y="275"/>
                  </a:lnTo>
                  <a:lnTo>
                    <a:pt x="461" y="275"/>
                  </a:lnTo>
                  <a:lnTo>
                    <a:pt x="462" y="274"/>
                  </a:lnTo>
                  <a:lnTo>
                    <a:pt x="463" y="274"/>
                  </a:lnTo>
                  <a:lnTo>
                    <a:pt x="464" y="275"/>
                  </a:lnTo>
                  <a:lnTo>
                    <a:pt x="464" y="275"/>
                  </a:lnTo>
                  <a:lnTo>
                    <a:pt x="465" y="275"/>
                  </a:lnTo>
                  <a:lnTo>
                    <a:pt x="466" y="276"/>
                  </a:lnTo>
                  <a:lnTo>
                    <a:pt x="466" y="277"/>
                  </a:lnTo>
                  <a:lnTo>
                    <a:pt x="467" y="277"/>
                  </a:lnTo>
                  <a:lnTo>
                    <a:pt x="468" y="277"/>
                  </a:lnTo>
                  <a:lnTo>
                    <a:pt x="469" y="277"/>
                  </a:lnTo>
                  <a:lnTo>
                    <a:pt x="469" y="278"/>
                  </a:lnTo>
                  <a:lnTo>
                    <a:pt x="469" y="279"/>
                  </a:lnTo>
                  <a:lnTo>
                    <a:pt x="469" y="280"/>
                  </a:lnTo>
                  <a:lnTo>
                    <a:pt x="470" y="280"/>
                  </a:lnTo>
                  <a:lnTo>
                    <a:pt x="471" y="280"/>
                  </a:lnTo>
                  <a:lnTo>
                    <a:pt x="472" y="280"/>
                  </a:lnTo>
                  <a:lnTo>
                    <a:pt x="471" y="281"/>
                  </a:lnTo>
                  <a:lnTo>
                    <a:pt x="471" y="282"/>
                  </a:lnTo>
                  <a:lnTo>
                    <a:pt x="472" y="282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76" y="282"/>
                  </a:lnTo>
                  <a:lnTo>
                    <a:pt x="477" y="282"/>
                  </a:lnTo>
                  <a:lnTo>
                    <a:pt x="478" y="282"/>
                  </a:lnTo>
                  <a:lnTo>
                    <a:pt x="479" y="281"/>
                  </a:lnTo>
                  <a:lnTo>
                    <a:pt x="480" y="281"/>
                  </a:lnTo>
                  <a:lnTo>
                    <a:pt x="481" y="281"/>
                  </a:lnTo>
                  <a:lnTo>
                    <a:pt x="481" y="281"/>
                  </a:lnTo>
                  <a:lnTo>
                    <a:pt x="482" y="280"/>
                  </a:lnTo>
                  <a:lnTo>
                    <a:pt x="484" y="280"/>
                  </a:lnTo>
                  <a:lnTo>
                    <a:pt x="484" y="279"/>
                  </a:lnTo>
                  <a:lnTo>
                    <a:pt x="485" y="279"/>
                  </a:lnTo>
                  <a:lnTo>
                    <a:pt x="487" y="280"/>
                  </a:lnTo>
                  <a:lnTo>
                    <a:pt x="489" y="280"/>
                  </a:lnTo>
                  <a:lnTo>
                    <a:pt x="490" y="280"/>
                  </a:lnTo>
                  <a:lnTo>
                    <a:pt x="491" y="280"/>
                  </a:lnTo>
                  <a:lnTo>
                    <a:pt x="491" y="280"/>
                  </a:lnTo>
                  <a:lnTo>
                    <a:pt x="492" y="279"/>
                  </a:lnTo>
                  <a:lnTo>
                    <a:pt x="493" y="279"/>
                  </a:lnTo>
                  <a:lnTo>
                    <a:pt x="493" y="278"/>
                  </a:lnTo>
                  <a:lnTo>
                    <a:pt x="494" y="278"/>
                  </a:lnTo>
                  <a:lnTo>
                    <a:pt x="494" y="278"/>
                  </a:lnTo>
                  <a:lnTo>
                    <a:pt x="494" y="279"/>
                  </a:lnTo>
                  <a:lnTo>
                    <a:pt x="497" y="278"/>
                  </a:lnTo>
                  <a:lnTo>
                    <a:pt x="498" y="278"/>
                  </a:lnTo>
                  <a:lnTo>
                    <a:pt x="499" y="278"/>
                  </a:lnTo>
                  <a:lnTo>
                    <a:pt x="501" y="277"/>
                  </a:lnTo>
                  <a:lnTo>
                    <a:pt x="502" y="277"/>
                  </a:lnTo>
                  <a:lnTo>
                    <a:pt x="502" y="276"/>
                  </a:lnTo>
                  <a:lnTo>
                    <a:pt x="502" y="275"/>
                  </a:lnTo>
                  <a:lnTo>
                    <a:pt x="503" y="275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3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2" y="271"/>
                  </a:lnTo>
                  <a:lnTo>
                    <a:pt x="502" y="270"/>
                  </a:lnTo>
                  <a:lnTo>
                    <a:pt x="502" y="269"/>
                  </a:lnTo>
                  <a:lnTo>
                    <a:pt x="503" y="268"/>
                  </a:lnTo>
                  <a:lnTo>
                    <a:pt x="503" y="267"/>
                  </a:lnTo>
                  <a:lnTo>
                    <a:pt x="503" y="265"/>
                  </a:lnTo>
                  <a:lnTo>
                    <a:pt x="504" y="265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4" y="263"/>
                  </a:lnTo>
                  <a:lnTo>
                    <a:pt x="505" y="264"/>
                  </a:lnTo>
                  <a:lnTo>
                    <a:pt x="506" y="263"/>
                  </a:lnTo>
                  <a:lnTo>
                    <a:pt x="509" y="262"/>
                  </a:lnTo>
                  <a:lnTo>
                    <a:pt x="510" y="263"/>
                  </a:lnTo>
                  <a:lnTo>
                    <a:pt x="511" y="262"/>
                  </a:lnTo>
                  <a:lnTo>
                    <a:pt x="512" y="262"/>
                  </a:lnTo>
                  <a:lnTo>
                    <a:pt x="512" y="261"/>
                  </a:lnTo>
                  <a:lnTo>
                    <a:pt x="513" y="261"/>
                  </a:lnTo>
                  <a:lnTo>
                    <a:pt x="513" y="261"/>
                  </a:lnTo>
                  <a:lnTo>
                    <a:pt x="513" y="262"/>
                  </a:lnTo>
                  <a:lnTo>
                    <a:pt x="514" y="262"/>
                  </a:lnTo>
                  <a:lnTo>
                    <a:pt x="514" y="263"/>
                  </a:lnTo>
                  <a:lnTo>
                    <a:pt x="515" y="263"/>
                  </a:lnTo>
                  <a:lnTo>
                    <a:pt x="515" y="264"/>
                  </a:lnTo>
                  <a:lnTo>
                    <a:pt x="516" y="264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5"/>
                  </a:lnTo>
                  <a:lnTo>
                    <a:pt x="519" y="265"/>
                  </a:lnTo>
                  <a:lnTo>
                    <a:pt x="520" y="265"/>
                  </a:lnTo>
                  <a:lnTo>
                    <a:pt x="521" y="266"/>
                  </a:lnTo>
                  <a:lnTo>
                    <a:pt x="522" y="267"/>
                  </a:lnTo>
                  <a:lnTo>
                    <a:pt x="523" y="267"/>
                  </a:lnTo>
                  <a:lnTo>
                    <a:pt x="523" y="266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4" y="268"/>
                  </a:lnTo>
                  <a:lnTo>
                    <a:pt x="524" y="269"/>
                  </a:lnTo>
                  <a:lnTo>
                    <a:pt x="525" y="269"/>
                  </a:lnTo>
                  <a:lnTo>
                    <a:pt x="525" y="268"/>
                  </a:lnTo>
                  <a:lnTo>
                    <a:pt x="526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8" y="271"/>
                  </a:lnTo>
                  <a:lnTo>
                    <a:pt x="528" y="270"/>
                  </a:lnTo>
                  <a:lnTo>
                    <a:pt x="529" y="269"/>
                  </a:lnTo>
                  <a:lnTo>
                    <a:pt x="530" y="269"/>
                  </a:lnTo>
                  <a:lnTo>
                    <a:pt x="531" y="269"/>
                  </a:lnTo>
                  <a:lnTo>
                    <a:pt x="531" y="268"/>
                  </a:lnTo>
                  <a:lnTo>
                    <a:pt x="532" y="268"/>
                  </a:lnTo>
                  <a:lnTo>
                    <a:pt x="533" y="268"/>
                  </a:lnTo>
                  <a:lnTo>
                    <a:pt x="533" y="269"/>
                  </a:lnTo>
                  <a:lnTo>
                    <a:pt x="534" y="270"/>
                  </a:lnTo>
                  <a:lnTo>
                    <a:pt x="534" y="269"/>
                  </a:lnTo>
                  <a:lnTo>
                    <a:pt x="535" y="269"/>
                  </a:lnTo>
                  <a:lnTo>
                    <a:pt x="536" y="269"/>
                  </a:lnTo>
                  <a:lnTo>
                    <a:pt x="536" y="268"/>
                  </a:lnTo>
                  <a:lnTo>
                    <a:pt x="537" y="268"/>
                  </a:lnTo>
                  <a:lnTo>
                    <a:pt x="537" y="267"/>
                  </a:lnTo>
                  <a:lnTo>
                    <a:pt x="538" y="267"/>
                  </a:lnTo>
                  <a:lnTo>
                    <a:pt x="539" y="267"/>
                  </a:lnTo>
                  <a:lnTo>
                    <a:pt x="539" y="266"/>
                  </a:lnTo>
                  <a:lnTo>
                    <a:pt x="540" y="267"/>
                  </a:lnTo>
                  <a:lnTo>
                    <a:pt x="540" y="268"/>
                  </a:lnTo>
                  <a:lnTo>
                    <a:pt x="541" y="267"/>
                  </a:lnTo>
                  <a:lnTo>
                    <a:pt x="541" y="268"/>
                  </a:lnTo>
                  <a:lnTo>
                    <a:pt x="542" y="268"/>
                  </a:lnTo>
                  <a:lnTo>
                    <a:pt x="542" y="267"/>
                  </a:lnTo>
                  <a:lnTo>
                    <a:pt x="543" y="267"/>
                  </a:lnTo>
                  <a:lnTo>
                    <a:pt x="543" y="269"/>
                  </a:lnTo>
                  <a:lnTo>
                    <a:pt x="543" y="269"/>
                  </a:lnTo>
                  <a:lnTo>
                    <a:pt x="543" y="270"/>
                  </a:lnTo>
                  <a:lnTo>
                    <a:pt x="544" y="270"/>
                  </a:lnTo>
                  <a:lnTo>
                    <a:pt x="544" y="271"/>
                  </a:lnTo>
                  <a:lnTo>
                    <a:pt x="545" y="271"/>
                  </a:lnTo>
                  <a:lnTo>
                    <a:pt x="546" y="272"/>
                  </a:lnTo>
                  <a:lnTo>
                    <a:pt x="547" y="272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49" y="273"/>
                  </a:lnTo>
                  <a:lnTo>
                    <a:pt x="550" y="272"/>
                  </a:lnTo>
                  <a:lnTo>
                    <a:pt x="551" y="272"/>
                  </a:lnTo>
                  <a:lnTo>
                    <a:pt x="551" y="273"/>
                  </a:lnTo>
                  <a:lnTo>
                    <a:pt x="552" y="273"/>
                  </a:lnTo>
                  <a:lnTo>
                    <a:pt x="553" y="274"/>
                  </a:lnTo>
                  <a:lnTo>
                    <a:pt x="553" y="275"/>
                  </a:lnTo>
                  <a:lnTo>
                    <a:pt x="553" y="276"/>
                  </a:lnTo>
                  <a:lnTo>
                    <a:pt x="554" y="276"/>
                  </a:lnTo>
                  <a:lnTo>
                    <a:pt x="556" y="276"/>
                  </a:lnTo>
                  <a:lnTo>
                    <a:pt x="557" y="276"/>
                  </a:lnTo>
                  <a:lnTo>
                    <a:pt x="558" y="276"/>
                  </a:lnTo>
                  <a:lnTo>
                    <a:pt x="559" y="275"/>
                  </a:lnTo>
                  <a:lnTo>
                    <a:pt x="559" y="276"/>
                  </a:lnTo>
                  <a:lnTo>
                    <a:pt x="560" y="275"/>
                  </a:lnTo>
                  <a:lnTo>
                    <a:pt x="561" y="275"/>
                  </a:lnTo>
                  <a:lnTo>
                    <a:pt x="562" y="275"/>
                  </a:lnTo>
                  <a:lnTo>
                    <a:pt x="563" y="275"/>
                  </a:lnTo>
                  <a:lnTo>
                    <a:pt x="563" y="275"/>
                  </a:lnTo>
                  <a:lnTo>
                    <a:pt x="564" y="275"/>
                  </a:lnTo>
                  <a:lnTo>
                    <a:pt x="567" y="275"/>
                  </a:lnTo>
                  <a:lnTo>
                    <a:pt x="568" y="275"/>
                  </a:lnTo>
                  <a:lnTo>
                    <a:pt x="569" y="276"/>
                  </a:lnTo>
                  <a:lnTo>
                    <a:pt x="570" y="277"/>
                  </a:lnTo>
                  <a:lnTo>
                    <a:pt x="571" y="276"/>
                  </a:lnTo>
                  <a:lnTo>
                    <a:pt x="572" y="276"/>
                  </a:lnTo>
                  <a:lnTo>
                    <a:pt x="572" y="277"/>
                  </a:lnTo>
                  <a:lnTo>
                    <a:pt x="573" y="277"/>
                  </a:lnTo>
                  <a:lnTo>
                    <a:pt x="573" y="276"/>
                  </a:lnTo>
                  <a:lnTo>
                    <a:pt x="573" y="275"/>
                  </a:lnTo>
                  <a:lnTo>
                    <a:pt x="574" y="275"/>
                  </a:lnTo>
                  <a:lnTo>
                    <a:pt x="575" y="273"/>
                  </a:lnTo>
                  <a:lnTo>
                    <a:pt x="577" y="272"/>
                  </a:lnTo>
                  <a:lnTo>
                    <a:pt x="578" y="271"/>
                  </a:lnTo>
                  <a:lnTo>
                    <a:pt x="580" y="270"/>
                  </a:lnTo>
                  <a:lnTo>
                    <a:pt x="583" y="269"/>
                  </a:lnTo>
                  <a:lnTo>
                    <a:pt x="584" y="269"/>
                  </a:lnTo>
                  <a:lnTo>
                    <a:pt x="586" y="270"/>
                  </a:lnTo>
                  <a:lnTo>
                    <a:pt x="590" y="272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4"/>
                  </a:lnTo>
                  <a:lnTo>
                    <a:pt x="594" y="275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7" y="275"/>
                  </a:lnTo>
                  <a:lnTo>
                    <a:pt x="598" y="275"/>
                  </a:lnTo>
                  <a:lnTo>
                    <a:pt x="599" y="275"/>
                  </a:lnTo>
                  <a:lnTo>
                    <a:pt x="598" y="275"/>
                  </a:lnTo>
                  <a:lnTo>
                    <a:pt x="597" y="274"/>
                  </a:lnTo>
                  <a:lnTo>
                    <a:pt x="596" y="272"/>
                  </a:lnTo>
                  <a:lnTo>
                    <a:pt x="595" y="271"/>
                  </a:lnTo>
                  <a:lnTo>
                    <a:pt x="593" y="269"/>
                  </a:lnTo>
                  <a:lnTo>
                    <a:pt x="591" y="268"/>
                  </a:lnTo>
                  <a:lnTo>
                    <a:pt x="591" y="266"/>
                  </a:lnTo>
                  <a:lnTo>
                    <a:pt x="590" y="264"/>
                  </a:lnTo>
                  <a:lnTo>
                    <a:pt x="590" y="263"/>
                  </a:lnTo>
                  <a:lnTo>
                    <a:pt x="590" y="260"/>
                  </a:lnTo>
                  <a:lnTo>
                    <a:pt x="589" y="259"/>
                  </a:lnTo>
                  <a:lnTo>
                    <a:pt x="589" y="258"/>
                  </a:lnTo>
                  <a:lnTo>
                    <a:pt x="590" y="254"/>
                  </a:lnTo>
                  <a:lnTo>
                    <a:pt x="590" y="253"/>
                  </a:lnTo>
                  <a:lnTo>
                    <a:pt x="590" y="252"/>
                  </a:lnTo>
                  <a:lnTo>
                    <a:pt x="590" y="252"/>
                  </a:lnTo>
                  <a:lnTo>
                    <a:pt x="589" y="252"/>
                  </a:lnTo>
                  <a:lnTo>
                    <a:pt x="589" y="251"/>
                  </a:lnTo>
                  <a:lnTo>
                    <a:pt x="589" y="250"/>
                  </a:lnTo>
                  <a:lnTo>
                    <a:pt x="589" y="249"/>
                  </a:lnTo>
                  <a:lnTo>
                    <a:pt x="588" y="248"/>
                  </a:lnTo>
                  <a:lnTo>
                    <a:pt x="588" y="247"/>
                  </a:lnTo>
                  <a:lnTo>
                    <a:pt x="588" y="246"/>
                  </a:lnTo>
                  <a:lnTo>
                    <a:pt x="587" y="245"/>
                  </a:lnTo>
                  <a:lnTo>
                    <a:pt x="586" y="245"/>
                  </a:lnTo>
                  <a:lnTo>
                    <a:pt x="585" y="245"/>
                  </a:lnTo>
                  <a:lnTo>
                    <a:pt x="585" y="244"/>
                  </a:lnTo>
                  <a:lnTo>
                    <a:pt x="584" y="243"/>
                  </a:lnTo>
                  <a:lnTo>
                    <a:pt x="583" y="242"/>
                  </a:lnTo>
                  <a:lnTo>
                    <a:pt x="582" y="242"/>
                  </a:lnTo>
                  <a:lnTo>
                    <a:pt x="581" y="242"/>
                  </a:lnTo>
                  <a:lnTo>
                    <a:pt x="580" y="242"/>
                  </a:lnTo>
                  <a:lnTo>
                    <a:pt x="580" y="241"/>
                  </a:lnTo>
                  <a:lnTo>
                    <a:pt x="579" y="241"/>
                  </a:lnTo>
                  <a:lnTo>
                    <a:pt x="578" y="239"/>
                  </a:lnTo>
                  <a:lnTo>
                    <a:pt x="578" y="238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4" y="238"/>
                  </a:lnTo>
                  <a:lnTo>
                    <a:pt x="573" y="237"/>
                  </a:lnTo>
                  <a:lnTo>
                    <a:pt x="573" y="237"/>
                  </a:lnTo>
                  <a:lnTo>
                    <a:pt x="571" y="237"/>
                  </a:lnTo>
                  <a:lnTo>
                    <a:pt x="570" y="237"/>
                  </a:lnTo>
                  <a:lnTo>
                    <a:pt x="570" y="236"/>
                  </a:lnTo>
                  <a:lnTo>
                    <a:pt x="569" y="235"/>
                  </a:lnTo>
                  <a:lnTo>
                    <a:pt x="568" y="234"/>
                  </a:lnTo>
                  <a:lnTo>
                    <a:pt x="565" y="232"/>
                  </a:lnTo>
                  <a:lnTo>
                    <a:pt x="562" y="233"/>
                  </a:lnTo>
                  <a:lnTo>
                    <a:pt x="561" y="232"/>
                  </a:lnTo>
                  <a:lnTo>
                    <a:pt x="558" y="231"/>
                  </a:lnTo>
                  <a:lnTo>
                    <a:pt x="557" y="231"/>
                  </a:lnTo>
                  <a:lnTo>
                    <a:pt x="556" y="230"/>
                  </a:lnTo>
                  <a:lnTo>
                    <a:pt x="556" y="229"/>
                  </a:lnTo>
                  <a:lnTo>
                    <a:pt x="555" y="228"/>
                  </a:lnTo>
                  <a:lnTo>
                    <a:pt x="554" y="227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2" y="228"/>
                  </a:lnTo>
                  <a:lnTo>
                    <a:pt x="553" y="227"/>
                  </a:lnTo>
                  <a:lnTo>
                    <a:pt x="553" y="226"/>
                  </a:lnTo>
                  <a:lnTo>
                    <a:pt x="554" y="225"/>
                  </a:lnTo>
                  <a:lnTo>
                    <a:pt x="555" y="225"/>
                  </a:lnTo>
                  <a:lnTo>
                    <a:pt x="555" y="225"/>
                  </a:lnTo>
                  <a:lnTo>
                    <a:pt x="556" y="224"/>
                  </a:lnTo>
                  <a:lnTo>
                    <a:pt x="556" y="223"/>
                  </a:lnTo>
                  <a:lnTo>
                    <a:pt x="555" y="222"/>
                  </a:lnTo>
                  <a:lnTo>
                    <a:pt x="554" y="222"/>
                  </a:lnTo>
                  <a:lnTo>
                    <a:pt x="553" y="222"/>
                  </a:lnTo>
                  <a:lnTo>
                    <a:pt x="553" y="221"/>
                  </a:lnTo>
                  <a:lnTo>
                    <a:pt x="553" y="219"/>
                  </a:lnTo>
                  <a:lnTo>
                    <a:pt x="553" y="219"/>
                  </a:lnTo>
                  <a:lnTo>
                    <a:pt x="551" y="218"/>
                  </a:lnTo>
                  <a:lnTo>
                    <a:pt x="550" y="217"/>
                  </a:lnTo>
                  <a:lnTo>
                    <a:pt x="549" y="216"/>
                  </a:lnTo>
                  <a:lnTo>
                    <a:pt x="548" y="216"/>
                  </a:lnTo>
                  <a:lnTo>
                    <a:pt x="547" y="215"/>
                  </a:lnTo>
                  <a:lnTo>
                    <a:pt x="546" y="215"/>
                  </a:lnTo>
                  <a:lnTo>
                    <a:pt x="546" y="215"/>
                  </a:lnTo>
                  <a:lnTo>
                    <a:pt x="546" y="214"/>
                  </a:lnTo>
                  <a:lnTo>
                    <a:pt x="546" y="213"/>
                  </a:lnTo>
                  <a:lnTo>
                    <a:pt x="546" y="212"/>
                  </a:lnTo>
                  <a:lnTo>
                    <a:pt x="545" y="211"/>
                  </a:lnTo>
                  <a:lnTo>
                    <a:pt x="546" y="211"/>
                  </a:lnTo>
                  <a:lnTo>
                    <a:pt x="546" y="210"/>
                  </a:lnTo>
                  <a:lnTo>
                    <a:pt x="546" y="210"/>
                  </a:lnTo>
                  <a:lnTo>
                    <a:pt x="547" y="208"/>
                  </a:lnTo>
                  <a:lnTo>
                    <a:pt x="549" y="206"/>
                  </a:lnTo>
                  <a:lnTo>
                    <a:pt x="550" y="205"/>
                  </a:lnTo>
                  <a:lnTo>
                    <a:pt x="550" y="204"/>
                  </a:lnTo>
                  <a:lnTo>
                    <a:pt x="550" y="202"/>
                  </a:lnTo>
                  <a:lnTo>
                    <a:pt x="547" y="201"/>
                  </a:lnTo>
                  <a:lnTo>
                    <a:pt x="545" y="200"/>
                  </a:lnTo>
                  <a:lnTo>
                    <a:pt x="544" y="199"/>
                  </a:lnTo>
                  <a:lnTo>
                    <a:pt x="543" y="198"/>
                  </a:lnTo>
                  <a:lnTo>
                    <a:pt x="541" y="196"/>
                  </a:lnTo>
                  <a:lnTo>
                    <a:pt x="540" y="195"/>
                  </a:lnTo>
                  <a:lnTo>
                    <a:pt x="539" y="195"/>
                  </a:lnTo>
                  <a:lnTo>
                    <a:pt x="538" y="195"/>
                  </a:lnTo>
                  <a:lnTo>
                    <a:pt x="537" y="194"/>
                  </a:lnTo>
                  <a:lnTo>
                    <a:pt x="536" y="193"/>
                  </a:lnTo>
                  <a:lnTo>
                    <a:pt x="536" y="193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5" y="191"/>
                  </a:lnTo>
                  <a:lnTo>
                    <a:pt x="535" y="192"/>
                  </a:lnTo>
                  <a:lnTo>
                    <a:pt x="534" y="191"/>
                  </a:lnTo>
                  <a:lnTo>
                    <a:pt x="534" y="190"/>
                  </a:lnTo>
                  <a:lnTo>
                    <a:pt x="534" y="187"/>
                  </a:lnTo>
                  <a:lnTo>
                    <a:pt x="533" y="186"/>
                  </a:lnTo>
                  <a:lnTo>
                    <a:pt x="532" y="186"/>
                  </a:lnTo>
                  <a:lnTo>
                    <a:pt x="531" y="186"/>
                  </a:lnTo>
                  <a:lnTo>
                    <a:pt x="531" y="186"/>
                  </a:lnTo>
                  <a:lnTo>
                    <a:pt x="530" y="186"/>
                  </a:lnTo>
                  <a:lnTo>
                    <a:pt x="529" y="185"/>
                  </a:lnTo>
                  <a:lnTo>
                    <a:pt x="527" y="184"/>
                  </a:lnTo>
                  <a:lnTo>
                    <a:pt x="527" y="183"/>
                  </a:lnTo>
                  <a:lnTo>
                    <a:pt x="527" y="182"/>
                  </a:lnTo>
                  <a:lnTo>
                    <a:pt x="526" y="182"/>
                  </a:lnTo>
                  <a:lnTo>
                    <a:pt x="524" y="182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3" y="179"/>
                  </a:lnTo>
                  <a:lnTo>
                    <a:pt x="522" y="179"/>
                  </a:lnTo>
                  <a:lnTo>
                    <a:pt x="521" y="178"/>
                  </a:lnTo>
                  <a:lnTo>
                    <a:pt x="520" y="178"/>
                  </a:lnTo>
                  <a:lnTo>
                    <a:pt x="519" y="178"/>
                  </a:lnTo>
                  <a:lnTo>
                    <a:pt x="518" y="177"/>
                  </a:lnTo>
                  <a:lnTo>
                    <a:pt x="517" y="177"/>
                  </a:lnTo>
                  <a:lnTo>
                    <a:pt x="514" y="176"/>
                  </a:lnTo>
                  <a:lnTo>
                    <a:pt x="513" y="176"/>
                  </a:lnTo>
                  <a:lnTo>
                    <a:pt x="511" y="174"/>
                  </a:lnTo>
                  <a:lnTo>
                    <a:pt x="510" y="174"/>
                  </a:lnTo>
                  <a:lnTo>
                    <a:pt x="509" y="174"/>
                  </a:lnTo>
                  <a:lnTo>
                    <a:pt x="507" y="173"/>
                  </a:lnTo>
                  <a:lnTo>
                    <a:pt x="505" y="172"/>
                  </a:lnTo>
                  <a:lnTo>
                    <a:pt x="503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3" y="168"/>
                  </a:lnTo>
                  <a:lnTo>
                    <a:pt x="502" y="167"/>
                  </a:lnTo>
                  <a:lnTo>
                    <a:pt x="501" y="166"/>
                  </a:lnTo>
                  <a:lnTo>
                    <a:pt x="500" y="166"/>
                  </a:lnTo>
                  <a:lnTo>
                    <a:pt x="500" y="166"/>
                  </a:lnTo>
                  <a:lnTo>
                    <a:pt x="499" y="166"/>
                  </a:lnTo>
                  <a:lnTo>
                    <a:pt x="499" y="165"/>
                  </a:lnTo>
                  <a:lnTo>
                    <a:pt x="496" y="163"/>
                  </a:lnTo>
                  <a:lnTo>
                    <a:pt x="494" y="161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8"/>
                  </a:lnTo>
                  <a:lnTo>
                    <a:pt x="499" y="157"/>
                  </a:lnTo>
                  <a:lnTo>
                    <a:pt x="500" y="156"/>
                  </a:lnTo>
                  <a:lnTo>
                    <a:pt x="500" y="156"/>
                  </a:lnTo>
                  <a:lnTo>
                    <a:pt x="500" y="155"/>
                  </a:lnTo>
                  <a:lnTo>
                    <a:pt x="500" y="154"/>
                  </a:lnTo>
                  <a:lnTo>
                    <a:pt x="500" y="151"/>
                  </a:lnTo>
                  <a:lnTo>
                    <a:pt x="499" y="150"/>
                  </a:lnTo>
                  <a:lnTo>
                    <a:pt x="499" y="148"/>
                  </a:lnTo>
                  <a:lnTo>
                    <a:pt x="498" y="148"/>
                  </a:lnTo>
                  <a:lnTo>
                    <a:pt x="498" y="147"/>
                  </a:lnTo>
                  <a:lnTo>
                    <a:pt x="497" y="146"/>
                  </a:lnTo>
                  <a:lnTo>
                    <a:pt x="496" y="146"/>
                  </a:lnTo>
                  <a:lnTo>
                    <a:pt x="495" y="146"/>
                  </a:lnTo>
                  <a:lnTo>
                    <a:pt x="494" y="146"/>
                  </a:lnTo>
                  <a:lnTo>
                    <a:pt x="492" y="146"/>
                  </a:lnTo>
                  <a:lnTo>
                    <a:pt x="491" y="146"/>
                  </a:lnTo>
                  <a:lnTo>
                    <a:pt x="490" y="146"/>
                  </a:lnTo>
                  <a:lnTo>
                    <a:pt x="488" y="144"/>
                  </a:lnTo>
                  <a:lnTo>
                    <a:pt x="486" y="141"/>
                  </a:lnTo>
                  <a:lnTo>
                    <a:pt x="485" y="141"/>
                  </a:lnTo>
                  <a:lnTo>
                    <a:pt x="484" y="141"/>
                  </a:lnTo>
                  <a:lnTo>
                    <a:pt x="484" y="140"/>
                  </a:lnTo>
                  <a:lnTo>
                    <a:pt x="484" y="139"/>
                  </a:lnTo>
                  <a:lnTo>
                    <a:pt x="484" y="138"/>
                  </a:lnTo>
                  <a:lnTo>
                    <a:pt x="484" y="136"/>
                  </a:lnTo>
                  <a:lnTo>
                    <a:pt x="483" y="136"/>
                  </a:lnTo>
                  <a:lnTo>
                    <a:pt x="480" y="132"/>
                  </a:lnTo>
                  <a:lnTo>
                    <a:pt x="478" y="131"/>
                  </a:lnTo>
                  <a:lnTo>
                    <a:pt x="475" y="131"/>
                  </a:lnTo>
                  <a:lnTo>
                    <a:pt x="474" y="130"/>
                  </a:lnTo>
                  <a:lnTo>
                    <a:pt x="473" y="130"/>
                  </a:lnTo>
                  <a:lnTo>
                    <a:pt x="472" y="130"/>
                  </a:lnTo>
                  <a:lnTo>
                    <a:pt x="469" y="129"/>
                  </a:lnTo>
                  <a:lnTo>
                    <a:pt x="466" y="130"/>
                  </a:lnTo>
                  <a:lnTo>
                    <a:pt x="464" y="130"/>
                  </a:lnTo>
                  <a:lnTo>
                    <a:pt x="463" y="129"/>
                  </a:lnTo>
                  <a:lnTo>
                    <a:pt x="462" y="129"/>
                  </a:lnTo>
                  <a:lnTo>
                    <a:pt x="462" y="128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6" y="128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3" y="127"/>
                  </a:lnTo>
                  <a:lnTo>
                    <a:pt x="452" y="126"/>
                  </a:lnTo>
                  <a:lnTo>
                    <a:pt x="451" y="126"/>
                  </a:lnTo>
                  <a:lnTo>
                    <a:pt x="449" y="126"/>
                  </a:lnTo>
                  <a:lnTo>
                    <a:pt x="448" y="126"/>
                  </a:lnTo>
                  <a:lnTo>
                    <a:pt x="447" y="125"/>
                  </a:lnTo>
                  <a:lnTo>
                    <a:pt x="446" y="123"/>
                  </a:lnTo>
                  <a:lnTo>
                    <a:pt x="446" y="121"/>
                  </a:lnTo>
                  <a:lnTo>
                    <a:pt x="447" y="120"/>
                  </a:lnTo>
                  <a:lnTo>
                    <a:pt x="450" y="116"/>
                  </a:lnTo>
                  <a:lnTo>
                    <a:pt x="451" y="115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1" y="111"/>
                  </a:lnTo>
                  <a:lnTo>
                    <a:pt x="451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1" y="107"/>
                  </a:lnTo>
                  <a:lnTo>
                    <a:pt x="449" y="107"/>
                  </a:lnTo>
                  <a:lnTo>
                    <a:pt x="446" y="108"/>
                  </a:lnTo>
                  <a:lnTo>
                    <a:pt x="441" y="107"/>
                  </a:lnTo>
                  <a:lnTo>
                    <a:pt x="440" y="107"/>
                  </a:lnTo>
                  <a:lnTo>
                    <a:pt x="439" y="107"/>
                  </a:lnTo>
                  <a:lnTo>
                    <a:pt x="437" y="106"/>
                  </a:lnTo>
                  <a:lnTo>
                    <a:pt x="435" y="106"/>
                  </a:lnTo>
                  <a:lnTo>
                    <a:pt x="433" y="106"/>
                  </a:lnTo>
                  <a:lnTo>
                    <a:pt x="431" y="106"/>
                  </a:lnTo>
                  <a:lnTo>
                    <a:pt x="429" y="106"/>
                  </a:lnTo>
                  <a:lnTo>
                    <a:pt x="428" y="107"/>
                  </a:lnTo>
                  <a:lnTo>
                    <a:pt x="427" y="106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6"/>
                  </a:lnTo>
                  <a:lnTo>
                    <a:pt x="423" y="106"/>
                  </a:lnTo>
                  <a:lnTo>
                    <a:pt x="422" y="106"/>
                  </a:lnTo>
                  <a:lnTo>
                    <a:pt x="421" y="106"/>
                  </a:lnTo>
                  <a:lnTo>
                    <a:pt x="420" y="107"/>
                  </a:lnTo>
                  <a:lnTo>
                    <a:pt x="419" y="107"/>
                  </a:lnTo>
                  <a:lnTo>
                    <a:pt x="418" y="106"/>
                  </a:lnTo>
                  <a:lnTo>
                    <a:pt x="417" y="106"/>
                  </a:lnTo>
                  <a:lnTo>
                    <a:pt x="417" y="105"/>
                  </a:lnTo>
                  <a:lnTo>
                    <a:pt x="417" y="104"/>
                  </a:lnTo>
                  <a:lnTo>
                    <a:pt x="417" y="103"/>
                  </a:lnTo>
                  <a:lnTo>
                    <a:pt x="420" y="101"/>
                  </a:lnTo>
                  <a:lnTo>
                    <a:pt x="420" y="99"/>
                  </a:lnTo>
                  <a:lnTo>
                    <a:pt x="421" y="96"/>
                  </a:lnTo>
                  <a:lnTo>
                    <a:pt x="421" y="95"/>
                  </a:lnTo>
                  <a:lnTo>
                    <a:pt x="421" y="94"/>
                  </a:lnTo>
                  <a:lnTo>
                    <a:pt x="420" y="94"/>
                  </a:lnTo>
                  <a:lnTo>
                    <a:pt x="418" y="96"/>
                  </a:lnTo>
                  <a:lnTo>
                    <a:pt x="416" y="96"/>
                  </a:lnTo>
                  <a:lnTo>
                    <a:pt x="415" y="95"/>
                  </a:lnTo>
                  <a:lnTo>
                    <a:pt x="415" y="94"/>
                  </a:lnTo>
                  <a:lnTo>
                    <a:pt x="415" y="93"/>
                  </a:lnTo>
                  <a:lnTo>
                    <a:pt x="415" y="86"/>
                  </a:lnTo>
                  <a:lnTo>
                    <a:pt x="416" y="86"/>
                  </a:lnTo>
                  <a:lnTo>
                    <a:pt x="416" y="86"/>
                  </a:lnTo>
                  <a:lnTo>
                    <a:pt x="417" y="85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4"/>
                  </a:lnTo>
                  <a:lnTo>
                    <a:pt x="423" y="82"/>
                  </a:lnTo>
                  <a:lnTo>
                    <a:pt x="424" y="82"/>
                  </a:lnTo>
                  <a:lnTo>
                    <a:pt x="424" y="81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5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3"/>
                  </a:lnTo>
                  <a:lnTo>
                    <a:pt x="424" y="72"/>
                  </a:lnTo>
                  <a:lnTo>
                    <a:pt x="424" y="71"/>
                  </a:lnTo>
                  <a:lnTo>
                    <a:pt x="424" y="70"/>
                  </a:lnTo>
                  <a:lnTo>
                    <a:pt x="423" y="69"/>
                  </a:lnTo>
                  <a:lnTo>
                    <a:pt x="423" y="68"/>
                  </a:lnTo>
                  <a:lnTo>
                    <a:pt x="424" y="67"/>
                  </a:lnTo>
                  <a:lnTo>
                    <a:pt x="425" y="65"/>
                  </a:lnTo>
                  <a:lnTo>
                    <a:pt x="425" y="63"/>
                  </a:lnTo>
                  <a:lnTo>
                    <a:pt x="426" y="61"/>
                  </a:lnTo>
                  <a:lnTo>
                    <a:pt x="424" y="54"/>
                  </a:lnTo>
                  <a:lnTo>
                    <a:pt x="424" y="51"/>
                  </a:lnTo>
                  <a:lnTo>
                    <a:pt x="415" y="39"/>
                  </a:lnTo>
                  <a:lnTo>
                    <a:pt x="409" y="26"/>
                  </a:lnTo>
                  <a:lnTo>
                    <a:pt x="400" y="18"/>
                  </a:lnTo>
                  <a:lnTo>
                    <a:pt x="395" y="16"/>
                  </a:lnTo>
                  <a:lnTo>
                    <a:pt x="389" y="6"/>
                  </a:lnTo>
                  <a:lnTo>
                    <a:pt x="389" y="4"/>
                  </a:lnTo>
                  <a:lnTo>
                    <a:pt x="386" y="4"/>
                  </a:lnTo>
                  <a:lnTo>
                    <a:pt x="384" y="3"/>
                  </a:lnTo>
                  <a:lnTo>
                    <a:pt x="383" y="2"/>
                  </a:lnTo>
                  <a:lnTo>
                    <a:pt x="381" y="1"/>
                  </a:lnTo>
                  <a:lnTo>
                    <a:pt x="380" y="1"/>
                  </a:lnTo>
                  <a:lnTo>
                    <a:pt x="378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5" y="1"/>
                  </a:lnTo>
                  <a:lnTo>
                    <a:pt x="374" y="1"/>
                  </a:lnTo>
                  <a:lnTo>
                    <a:pt x="374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9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5" y="3"/>
                  </a:lnTo>
                  <a:lnTo>
                    <a:pt x="364" y="3"/>
                  </a:lnTo>
                  <a:lnTo>
                    <a:pt x="364" y="4"/>
                  </a:lnTo>
                  <a:lnTo>
                    <a:pt x="363" y="4"/>
                  </a:lnTo>
                  <a:lnTo>
                    <a:pt x="362" y="5"/>
                  </a:lnTo>
                  <a:lnTo>
                    <a:pt x="361" y="5"/>
                  </a:lnTo>
                  <a:lnTo>
                    <a:pt x="360" y="5"/>
                  </a:lnTo>
                  <a:lnTo>
                    <a:pt x="360" y="6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7" y="9"/>
                  </a:lnTo>
                  <a:lnTo>
                    <a:pt x="355" y="8"/>
                  </a:lnTo>
                  <a:lnTo>
                    <a:pt x="351" y="8"/>
                  </a:lnTo>
                  <a:lnTo>
                    <a:pt x="350" y="8"/>
                  </a:lnTo>
                  <a:lnTo>
                    <a:pt x="350" y="9"/>
                  </a:lnTo>
                  <a:lnTo>
                    <a:pt x="349" y="10"/>
                  </a:lnTo>
                  <a:lnTo>
                    <a:pt x="349" y="11"/>
                  </a:lnTo>
                  <a:lnTo>
                    <a:pt x="349" y="12"/>
                  </a:lnTo>
                  <a:lnTo>
                    <a:pt x="349" y="13"/>
                  </a:lnTo>
                  <a:lnTo>
                    <a:pt x="347" y="14"/>
                  </a:lnTo>
                  <a:lnTo>
                    <a:pt x="346" y="14"/>
                  </a:lnTo>
                  <a:lnTo>
                    <a:pt x="345" y="15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3" y="16"/>
                  </a:lnTo>
                  <a:lnTo>
                    <a:pt x="342" y="16"/>
                  </a:lnTo>
                  <a:lnTo>
                    <a:pt x="341" y="16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39" y="16"/>
                  </a:lnTo>
                  <a:lnTo>
                    <a:pt x="339" y="17"/>
                  </a:lnTo>
                  <a:lnTo>
                    <a:pt x="338" y="17"/>
                  </a:lnTo>
                  <a:lnTo>
                    <a:pt x="337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35" y="22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7" y="26"/>
                  </a:lnTo>
                  <a:lnTo>
                    <a:pt x="337" y="27"/>
                  </a:lnTo>
                  <a:lnTo>
                    <a:pt x="338" y="27"/>
                  </a:lnTo>
                  <a:lnTo>
                    <a:pt x="336" y="30"/>
                  </a:lnTo>
                  <a:lnTo>
                    <a:pt x="336" y="31"/>
                  </a:lnTo>
                  <a:lnTo>
                    <a:pt x="336" y="32"/>
                  </a:lnTo>
                  <a:lnTo>
                    <a:pt x="336" y="33"/>
                  </a:lnTo>
                  <a:lnTo>
                    <a:pt x="336" y="34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2" y="36"/>
                  </a:lnTo>
                  <a:lnTo>
                    <a:pt x="330" y="37"/>
                  </a:lnTo>
                  <a:lnTo>
                    <a:pt x="329" y="37"/>
                  </a:lnTo>
                  <a:lnTo>
                    <a:pt x="328" y="37"/>
                  </a:lnTo>
                  <a:lnTo>
                    <a:pt x="327" y="38"/>
                  </a:lnTo>
                  <a:lnTo>
                    <a:pt x="326" y="39"/>
                  </a:lnTo>
                  <a:lnTo>
                    <a:pt x="324" y="45"/>
                  </a:lnTo>
                  <a:lnTo>
                    <a:pt x="322" y="46"/>
                  </a:lnTo>
                  <a:lnTo>
                    <a:pt x="321" y="48"/>
                  </a:lnTo>
                  <a:lnTo>
                    <a:pt x="319" y="49"/>
                  </a:lnTo>
                  <a:lnTo>
                    <a:pt x="318" y="48"/>
                  </a:lnTo>
                  <a:lnTo>
                    <a:pt x="316" y="48"/>
                  </a:lnTo>
                  <a:lnTo>
                    <a:pt x="315" y="47"/>
                  </a:lnTo>
                  <a:lnTo>
                    <a:pt x="315" y="48"/>
                  </a:lnTo>
                  <a:lnTo>
                    <a:pt x="313" y="51"/>
                  </a:lnTo>
                  <a:lnTo>
                    <a:pt x="313" y="52"/>
                  </a:lnTo>
                  <a:lnTo>
                    <a:pt x="312" y="53"/>
                  </a:lnTo>
                  <a:lnTo>
                    <a:pt x="309" y="55"/>
                  </a:lnTo>
                  <a:lnTo>
                    <a:pt x="308" y="55"/>
                  </a:lnTo>
                  <a:lnTo>
                    <a:pt x="308" y="56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7" y="58"/>
                  </a:lnTo>
                  <a:lnTo>
                    <a:pt x="306" y="58"/>
                  </a:lnTo>
                  <a:lnTo>
                    <a:pt x="306" y="59"/>
                  </a:lnTo>
                  <a:lnTo>
                    <a:pt x="305" y="59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4" y="61"/>
                  </a:lnTo>
                  <a:lnTo>
                    <a:pt x="304" y="63"/>
                  </a:lnTo>
                  <a:lnTo>
                    <a:pt x="304" y="64"/>
                  </a:lnTo>
                  <a:lnTo>
                    <a:pt x="303" y="64"/>
                  </a:lnTo>
                  <a:lnTo>
                    <a:pt x="303" y="65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1" y="66"/>
                  </a:lnTo>
                  <a:lnTo>
                    <a:pt x="300" y="66"/>
                  </a:lnTo>
                  <a:lnTo>
                    <a:pt x="300" y="67"/>
                  </a:lnTo>
                  <a:lnTo>
                    <a:pt x="299" y="68"/>
                  </a:lnTo>
                  <a:lnTo>
                    <a:pt x="297" y="70"/>
                  </a:lnTo>
                  <a:lnTo>
                    <a:pt x="297" y="71"/>
                  </a:lnTo>
                  <a:lnTo>
                    <a:pt x="296" y="71"/>
                  </a:lnTo>
                  <a:lnTo>
                    <a:pt x="295" y="72"/>
                  </a:lnTo>
                  <a:lnTo>
                    <a:pt x="295" y="74"/>
                  </a:lnTo>
                  <a:lnTo>
                    <a:pt x="295" y="75"/>
                  </a:lnTo>
                  <a:lnTo>
                    <a:pt x="295" y="75"/>
                  </a:lnTo>
                  <a:lnTo>
                    <a:pt x="295" y="74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3" y="75"/>
                  </a:lnTo>
                  <a:lnTo>
                    <a:pt x="293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1" y="76"/>
                  </a:lnTo>
                  <a:lnTo>
                    <a:pt x="289" y="76"/>
                  </a:lnTo>
                  <a:lnTo>
                    <a:pt x="287" y="78"/>
                  </a:lnTo>
                  <a:lnTo>
                    <a:pt x="288" y="80"/>
                  </a:lnTo>
                  <a:lnTo>
                    <a:pt x="285" y="80"/>
                  </a:lnTo>
                  <a:lnTo>
                    <a:pt x="285" y="79"/>
                  </a:lnTo>
                  <a:lnTo>
                    <a:pt x="284" y="79"/>
                  </a:lnTo>
                  <a:lnTo>
                    <a:pt x="283" y="79"/>
                  </a:lnTo>
                  <a:lnTo>
                    <a:pt x="283" y="80"/>
                  </a:lnTo>
                  <a:lnTo>
                    <a:pt x="282" y="81"/>
                  </a:lnTo>
                  <a:lnTo>
                    <a:pt x="281" y="81"/>
                  </a:lnTo>
                  <a:lnTo>
                    <a:pt x="281" y="83"/>
                  </a:lnTo>
                  <a:lnTo>
                    <a:pt x="281" y="83"/>
                  </a:lnTo>
                  <a:lnTo>
                    <a:pt x="280" y="84"/>
                  </a:lnTo>
                  <a:lnTo>
                    <a:pt x="279" y="85"/>
                  </a:lnTo>
                  <a:lnTo>
                    <a:pt x="278" y="86"/>
                  </a:lnTo>
                  <a:lnTo>
                    <a:pt x="277" y="86"/>
                  </a:lnTo>
                  <a:lnTo>
                    <a:pt x="276" y="86"/>
                  </a:lnTo>
                  <a:lnTo>
                    <a:pt x="276" y="87"/>
                  </a:lnTo>
                  <a:lnTo>
                    <a:pt x="275" y="87"/>
                  </a:lnTo>
                  <a:lnTo>
                    <a:pt x="275" y="87"/>
                  </a:lnTo>
                  <a:lnTo>
                    <a:pt x="274" y="88"/>
                  </a:lnTo>
                  <a:lnTo>
                    <a:pt x="270" y="87"/>
                  </a:lnTo>
                  <a:lnTo>
                    <a:pt x="269" y="88"/>
                  </a:lnTo>
                  <a:lnTo>
                    <a:pt x="268" y="87"/>
                  </a:lnTo>
                  <a:lnTo>
                    <a:pt x="267" y="86"/>
                  </a:lnTo>
                  <a:lnTo>
                    <a:pt x="266" y="86"/>
                  </a:lnTo>
                  <a:lnTo>
                    <a:pt x="265" y="87"/>
                  </a:lnTo>
                  <a:lnTo>
                    <a:pt x="265" y="88"/>
                  </a:lnTo>
                  <a:lnTo>
                    <a:pt x="264" y="87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2" y="86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1" y="86"/>
                  </a:lnTo>
                  <a:lnTo>
                    <a:pt x="261" y="87"/>
                  </a:lnTo>
                  <a:lnTo>
                    <a:pt x="259" y="88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7" y="88"/>
                  </a:lnTo>
                  <a:lnTo>
                    <a:pt x="257" y="89"/>
                  </a:lnTo>
                  <a:lnTo>
                    <a:pt x="256" y="89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4" y="90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7" y="91"/>
                  </a:lnTo>
                  <a:lnTo>
                    <a:pt x="246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3"/>
                  </a:lnTo>
                  <a:lnTo>
                    <a:pt x="241" y="93"/>
                  </a:lnTo>
                  <a:lnTo>
                    <a:pt x="240" y="92"/>
                  </a:lnTo>
                  <a:lnTo>
                    <a:pt x="239" y="92"/>
                  </a:lnTo>
                  <a:lnTo>
                    <a:pt x="237" y="93"/>
                  </a:lnTo>
                  <a:lnTo>
                    <a:pt x="236" y="93"/>
                  </a:lnTo>
                  <a:lnTo>
                    <a:pt x="235" y="93"/>
                  </a:lnTo>
                  <a:lnTo>
                    <a:pt x="232" y="93"/>
                  </a:lnTo>
                  <a:lnTo>
                    <a:pt x="231" y="93"/>
                  </a:lnTo>
                  <a:lnTo>
                    <a:pt x="229" y="94"/>
                  </a:lnTo>
                  <a:lnTo>
                    <a:pt x="228" y="94"/>
                  </a:lnTo>
                  <a:lnTo>
                    <a:pt x="227" y="94"/>
                  </a:lnTo>
                  <a:lnTo>
                    <a:pt x="226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2"/>
                  </a:lnTo>
                  <a:lnTo>
                    <a:pt x="223" y="92"/>
                  </a:lnTo>
                  <a:lnTo>
                    <a:pt x="222" y="93"/>
                  </a:lnTo>
                  <a:lnTo>
                    <a:pt x="220" y="93"/>
                  </a:lnTo>
                  <a:lnTo>
                    <a:pt x="219" y="93"/>
                  </a:lnTo>
                  <a:lnTo>
                    <a:pt x="219" y="94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5" y="94"/>
                  </a:lnTo>
                  <a:lnTo>
                    <a:pt x="213" y="95"/>
                  </a:lnTo>
                  <a:lnTo>
                    <a:pt x="212" y="95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9" y="97"/>
                  </a:lnTo>
                  <a:lnTo>
                    <a:pt x="208" y="97"/>
                  </a:lnTo>
                  <a:lnTo>
                    <a:pt x="208" y="98"/>
                  </a:lnTo>
                  <a:lnTo>
                    <a:pt x="207" y="98"/>
                  </a:lnTo>
                  <a:lnTo>
                    <a:pt x="206" y="98"/>
                  </a:lnTo>
                  <a:lnTo>
                    <a:pt x="206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7" y="102"/>
                  </a:lnTo>
                  <a:lnTo>
                    <a:pt x="208" y="103"/>
                  </a:lnTo>
                  <a:lnTo>
                    <a:pt x="208" y="104"/>
                  </a:lnTo>
                  <a:lnTo>
                    <a:pt x="214" y="105"/>
                  </a:lnTo>
                  <a:lnTo>
                    <a:pt x="215" y="106"/>
                  </a:lnTo>
                  <a:lnTo>
                    <a:pt x="216" y="106"/>
                  </a:lnTo>
                  <a:lnTo>
                    <a:pt x="216" y="107"/>
                  </a:lnTo>
                  <a:lnTo>
                    <a:pt x="217" y="108"/>
                  </a:lnTo>
                  <a:lnTo>
                    <a:pt x="216" y="109"/>
                  </a:lnTo>
                  <a:lnTo>
                    <a:pt x="216" y="110"/>
                  </a:lnTo>
                  <a:lnTo>
                    <a:pt x="215" y="111"/>
                  </a:lnTo>
                  <a:lnTo>
                    <a:pt x="213" y="115"/>
                  </a:lnTo>
                  <a:lnTo>
                    <a:pt x="208" y="120"/>
                  </a:lnTo>
                  <a:lnTo>
                    <a:pt x="207" y="121"/>
                  </a:lnTo>
                  <a:lnTo>
                    <a:pt x="207" y="122"/>
                  </a:lnTo>
                  <a:lnTo>
                    <a:pt x="206" y="123"/>
                  </a:lnTo>
                  <a:lnTo>
                    <a:pt x="205" y="125"/>
                  </a:lnTo>
                  <a:lnTo>
                    <a:pt x="203" y="126"/>
                  </a:lnTo>
                  <a:lnTo>
                    <a:pt x="202" y="127"/>
                  </a:lnTo>
                  <a:lnTo>
                    <a:pt x="201" y="128"/>
                  </a:lnTo>
                  <a:lnTo>
                    <a:pt x="198" y="129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5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89" y="138"/>
                  </a:lnTo>
                  <a:lnTo>
                    <a:pt x="169" y="139"/>
                  </a:lnTo>
                  <a:lnTo>
                    <a:pt x="165" y="140"/>
                  </a:lnTo>
                  <a:lnTo>
                    <a:pt x="161" y="142"/>
                  </a:lnTo>
                  <a:lnTo>
                    <a:pt x="159" y="142"/>
                  </a:lnTo>
                  <a:lnTo>
                    <a:pt x="157" y="142"/>
                  </a:lnTo>
                  <a:lnTo>
                    <a:pt x="151" y="141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7" y="143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4" y="144"/>
                  </a:lnTo>
                  <a:lnTo>
                    <a:pt x="143" y="144"/>
                  </a:lnTo>
                  <a:lnTo>
                    <a:pt x="142" y="145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39" y="145"/>
                  </a:lnTo>
                  <a:lnTo>
                    <a:pt x="138" y="146"/>
                  </a:lnTo>
                  <a:lnTo>
                    <a:pt x="137" y="146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28" y="151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5"/>
                  </a:lnTo>
                  <a:lnTo>
                    <a:pt x="124" y="155"/>
                  </a:lnTo>
                  <a:lnTo>
                    <a:pt x="124" y="154"/>
                  </a:lnTo>
                  <a:lnTo>
                    <a:pt x="123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56"/>
                  </a:lnTo>
                  <a:lnTo>
                    <a:pt x="116" y="156"/>
                  </a:lnTo>
                  <a:lnTo>
                    <a:pt x="114" y="157"/>
                  </a:lnTo>
                  <a:lnTo>
                    <a:pt x="113" y="158"/>
                  </a:lnTo>
                  <a:lnTo>
                    <a:pt x="113" y="159"/>
                  </a:lnTo>
                  <a:lnTo>
                    <a:pt x="113" y="160"/>
                  </a:lnTo>
                  <a:lnTo>
                    <a:pt x="112" y="160"/>
                  </a:lnTo>
                  <a:lnTo>
                    <a:pt x="111" y="161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8" y="159"/>
                  </a:lnTo>
                  <a:lnTo>
                    <a:pt x="106" y="157"/>
                  </a:lnTo>
                  <a:lnTo>
                    <a:pt x="106" y="156"/>
                  </a:lnTo>
                  <a:lnTo>
                    <a:pt x="105" y="156"/>
                  </a:lnTo>
                  <a:lnTo>
                    <a:pt x="103" y="156"/>
                  </a:lnTo>
                  <a:lnTo>
                    <a:pt x="102" y="155"/>
                  </a:lnTo>
                  <a:lnTo>
                    <a:pt x="102" y="154"/>
                  </a:lnTo>
                  <a:lnTo>
                    <a:pt x="102" y="153"/>
                  </a:lnTo>
                  <a:lnTo>
                    <a:pt x="103" y="153"/>
                  </a:lnTo>
                  <a:lnTo>
                    <a:pt x="103" y="152"/>
                  </a:lnTo>
                  <a:lnTo>
                    <a:pt x="102" y="151"/>
                  </a:lnTo>
                  <a:lnTo>
                    <a:pt x="101" y="151"/>
                  </a:lnTo>
                  <a:lnTo>
                    <a:pt x="100" y="150"/>
                  </a:lnTo>
                  <a:lnTo>
                    <a:pt x="99" y="149"/>
                  </a:lnTo>
                  <a:lnTo>
                    <a:pt x="99" y="148"/>
                  </a:lnTo>
                  <a:lnTo>
                    <a:pt x="99" y="147"/>
                  </a:lnTo>
                  <a:lnTo>
                    <a:pt x="99" y="146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49"/>
                  </a:lnTo>
                  <a:lnTo>
                    <a:pt x="92" y="150"/>
                  </a:lnTo>
                  <a:lnTo>
                    <a:pt x="91" y="151"/>
                  </a:lnTo>
                  <a:lnTo>
                    <a:pt x="91" y="154"/>
                  </a:lnTo>
                  <a:lnTo>
                    <a:pt x="91" y="155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3" y="158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7" y="159"/>
                  </a:lnTo>
                  <a:lnTo>
                    <a:pt x="76" y="159"/>
                  </a:lnTo>
                  <a:lnTo>
                    <a:pt x="75" y="160"/>
                  </a:lnTo>
                  <a:lnTo>
                    <a:pt x="74" y="162"/>
                  </a:lnTo>
                  <a:lnTo>
                    <a:pt x="73" y="163"/>
                  </a:lnTo>
                  <a:lnTo>
                    <a:pt x="71" y="164"/>
                  </a:lnTo>
                  <a:lnTo>
                    <a:pt x="70" y="164"/>
                  </a:lnTo>
                  <a:lnTo>
                    <a:pt x="65" y="166"/>
                  </a:lnTo>
                  <a:lnTo>
                    <a:pt x="63" y="166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7" y="163"/>
                  </a:lnTo>
                  <a:lnTo>
                    <a:pt x="54" y="163"/>
                  </a:lnTo>
                  <a:lnTo>
                    <a:pt x="52" y="163"/>
                  </a:lnTo>
                  <a:lnTo>
                    <a:pt x="50" y="162"/>
                  </a:lnTo>
                  <a:lnTo>
                    <a:pt x="49" y="163"/>
                  </a:lnTo>
                  <a:lnTo>
                    <a:pt x="47" y="166"/>
                  </a:lnTo>
                  <a:lnTo>
                    <a:pt x="47" y="167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6" y="169"/>
                  </a:lnTo>
                  <a:lnTo>
                    <a:pt x="46" y="170"/>
                  </a:lnTo>
                  <a:lnTo>
                    <a:pt x="44" y="171"/>
                  </a:lnTo>
                  <a:lnTo>
                    <a:pt x="40" y="173"/>
                  </a:lnTo>
                  <a:lnTo>
                    <a:pt x="39" y="174"/>
                  </a:lnTo>
                  <a:lnTo>
                    <a:pt x="38" y="175"/>
                  </a:lnTo>
                  <a:lnTo>
                    <a:pt x="37" y="176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5" y="184"/>
                  </a:lnTo>
                  <a:lnTo>
                    <a:pt x="35" y="185"/>
                  </a:lnTo>
                  <a:lnTo>
                    <a:pt x="34" y="186"/>
                  </a:lnTo>
                  <a:lnTo>
                    <a:pt x="33" y="188"/>
                  </a:lnTo>
                  <a:lnTo>
                    <a:pt x="32" y="193"/>
                  </a:lnTo>
                  <a:lnTo>
                    <a:pt x="31" y="194"/>
                  </a:lnTo>
                  <a:lnTo>
                    <a:pt x="30" y="196"/>
                  </a:lnTo>
                  <a:lnTo>
                    <a:pt x="29" y="196"/>
                  </a:lnTo>
                  <a:lnTo>
                    <a:pt x="27" y="198"/>
                  </a:lnTo>
                  <a:lnTo>
                    <a:pt x="26" y="199"/>
                  </a:lnTo>
                  <a:lnTo>
                    <a:pt x="25" y="199"/>
                  </a:lnTo>
                  <a:lnTo>
                    <a:pt x="24" y="201"/>
                  </a:lnTo>
                  <a:lnTo>
                    <a:pt x="19" y="213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7" y="220"/>
                  </a:lnTo>
                  <a:lnTo>
                    <a:pt x="16" y="220"/>
                  </a:lnTo>
                  <a:lnTo>
                    <a:pt x="8" y="224"/>
                  </a:lnTo>
                  <a:lnTo>
                    <a:pt x="7" y="224"/>
                  </a:lnTo>
                  <a:lnTo>
                    <a:pt x="7" y="225"/>
                  </a:lnTo>
                  <a:lnTo>
                    <a:pt x="6" y="225"/>
                  </a:lnTo>
                  <a:lnTo>
                    <a:pt x="4" y="226"/>
                  </a:lnTo>
                  <a:lnTo>
                    <a:pt x="3" y="227"/>
                  </a:lnTo>
                  <a:lnTo>
                    <a:pt x="2" y="228"/>
                  </a:lnTo>
                  <a:lnTo>
                    <a:pt x="2" y="229"/>
                  </a:lnTo>
                  <a:lnTo>
                    <a:pt x="1" y="230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1" y="233"/>
                  </a:lnTo>
                  <a:lnTo>
                    <a:pt x="2" y="234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3" y="235"/>
                  </a:lnTo>
                  <a:lnTo>
                    <a:pt x="3" y="236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8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10" y="237"/>
                  </a:lnTo>
                  <a:lnTo>
                    <a:pt x="10" y="238"/>
                  </a:lnTo>
                  <a:lnTo>
                    <a:pt x="11" y="244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0" y="247"/>
                  </a:lnTo>
                  <a:lnTo>
                    <a:pt x="9" y="250"/>
                  </a:lnTo>
                  <a:lnTo>
                    <a:pt x="9" y="251"/>
                  </a:lnTo>
                  <a:lnTo>
                    <a:pt x="9" y="252"/>
                  </a:lnTo>
                  <a:lnTo>
                    <a:pt x="10" y="254"/>
                  </a:lnTo>
                  <a:lnTo>
                    <a:pt x="10" y="255"/>
                  </a:lnTo>
                  <a:lnTo>
                    <a:pt x="10" y="256"/>
                  </a:lnTo>
                  <a:lnTo>
                    <a:pt x="9" y="258"/>
                  </a:lnTo>
                  <a:lnTo>
                    <a:pt x="9" y="258"/>
                  </a:lnTo>
                  <a:lnTo>
                    <a:pt x="9" y="259"/>
                  </a:lnTo>
                  <a:lnTo>
                    <a:pt x="9" y="260"/>
                  </a:lnTo>
                  <a:lnTo>
                    <a:pt x="8" y="260"/>
                  </a:lnTo>
                  <a:lnTo>
                    <a:pt x="8" y="261"/>
                  </a:lnTo>
                  <a:lnTo>
                    <a:pt x="7" y="262"/>
                  </a:lnTo>
                  <a:lnTo>
                    <a:pt x="7" y="263"/>
                  </a:lnTo>
                  <a:lnTo>
                    <a:pt x="7" y="264"/>
                  </a:lnTo>
                  <a:lnTo>
                    <a:pt x="7" y="265"/>
                  </a:lnTo>
                  <a:lnTo>
                    <a:pt x="6" y="265"/>
                  </a:lnTo>
                  <a:lnTo>
                    <a:pt x="7" y="266"/>
                  </a:lnTo>
                  <a:lnTo>
                    <a:pt x="7" y="267"/>
                  </a:lnTo>
                  <a:lnTo>
                    <a:pt x="10" y="267"/>
                  </a:lnTo>
                  <a:lnTo>
                    <a:pt x="11" y="268"/>
                  </a:lnTo>
                  <a:lnTo>
                    <a:pt x="12" y="269"/>
                  </a:lnTo>
                  <a:lnTo>
                    <a:pt x="12" y="270"/>
                  </a:lnTo>
                  <a:lnTo>
                    <a:pt x="13" y="271"/>
                  </a:lnTo>
                  <a:lnTo>
                    <a:pt x="13" y="272"/>
                  </a:lnTo>
                  <a:lnTo>
                    <a:pt x="13" y="275"/>
                  </a:lnTo>
                  <a:lnTo>
                    <a:pt x="13" y="276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3" y="281"/>
                  </a:lnTo>
                  <a:lnTo>
                    <a:pt x="13" y="282"/>
                  </a:lnTo>
                  <a:lnTo>
                    <a:pt x="14" y="282"/>
                  </a:lnTo>
                  <a:lnTo>
                    <a:pt x="14" y="283"/>
                  </a:lnTo>
                  <a:lnTo>
                    <a:pt x="15" y="287"/>
                  </a:lnTo>
                  <a:lnTo>
                    <a:pt x="15" y="288"/>
                  </a:lnTo>
                  <a:lnTo>
                    <a:pt x="14" y="289"/>
                  </a:lnTo>
                  <a:lnTo>
                    <a:pt x="15" y="290"/>
                  </a:lnTo>
                  <a:lnTo>
                    <a:pt x="15" y="294"/>
                  </a:lnTo>
                  <a:lnTo>
                    <a:pt x="16" y="296"/>
                  </a:lnTo>
                  <a:lnTo>
                    <a:pt x="17" y="298"/>
                  </a:lnTo>
                  <a:lnTo>
                    <a:pt x="18" y="300"/>
                  </a:lnTo>
                  <a:lnTo>
                    <a:pt x="25" y="305"/>
                  </a:lnTo>
                  <a:lnTo>
                    <a:pt x="27" y="305"/>
                  </a:lnTo>
                  <a:lnTo>
                    <a:pt x="27" y="305"/>
                  </a:lnTo>
                  <a:lnTo>
                    <a:pt x="28" y="305"/>
                  </a:lnTo>
                  <a:lnTo>
                    <a:pt x="28" y="307"/>
                  </a:lnTo>
                  <a:lnTo>
                    <a:pt x="30" y="310"/>
                  </a:lnTo>
                  <a:lnTo>
                    <a:pt x="191" y="310"/>
                  </a:lnTo>
                  <a:lnTo>
                    <a:pt x="191" y="309"/>
                  </a:lnTo>
                  <a:lnTo>
                    <a:pt x="192" y="308"/>
                  </a:lnTo>
                  <a:lnTo>
                    <a:pt x="193" y="307"/>
                  </a:lnTo>
                  <a:lnTo>
                    <a:pt x="194" y="307"/>
                  </a:lnTo>
                  <a:lnTo>
                    <a:pt x="195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8" y="307"/>
                  </a:lnTo>
                  <a:lnTo>
                    <a:pt x="200" y="305"/>
                  </a:lnTo>
                  <a:lnTo>
                    <a:pt x="201" y="305"/>
                  </a:lnTo>
                  <a:lnTo>
                    <a:pt x="204" y="299"/>
                  </a:lnTo>
                  <a:lnTo>
                    <a:pt x="205" y="297"/>
                  </a:lnTo>
                  <a:lnTo>
                    <a:pt x="206" y="296"/>
                  </a:lnTo>
                  <a:lnTo>
                    <a:pt x="207" y="295"/>
                  </a:lnTo>
                  <a:lnTo>
                    <a:pt x="208" y="295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1" y="291"/>
                  </a:lnTo>
                  <a:lnTo>
                    <a:pt x="212" y="290"/>
                  </a:lnTo>
                  <a:lnTo>
                    <a:pt x="213" y="289"/>
                  </a:lnTo>
                  <a:lnTo>
                    <a:pt x="213" y="287"/>
                  </a:lnTo>
                  <a:lnTo>
                    <a:pt x="214" y="286"/>
                  </a:lnTo>
                  <a:lnTo>
                    <a:pt x="214" y="285"/>
                  </a:lnTo>
                  <a:lnTo>
                    <a:pt x="215" y="285"/>
                  </a:lnTo>
                  <a:lnTo>
                    <a:pt x="216" y="284"/>
                  </a:lnTo>
                  <a:lnTo>
                    <a:pt x="216" y="283"/>
                  </a:lnTo>
                  <a:lnTo>
                    <a:pt x="217" y="281"/>
                  </a:lnTo>
                  <a:lnTo>
                    <a:pt x="218" y="281"/>
                  </a:lnTo>
                  <a:lnTo>
                    <a:pt x="219" y="281"/>
                  </a:lnTo>
                  <a:lnTo>
                    <a:pt x="220" y="280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5" y="277"/>
                  </a:lnTo>
                  <a:lnTo>
                    <a:pt x="229" y="275"/>
                  </a:lnTo>
                  <a:lnTo>
                    <a:pt x="230" y="274"/>
                  </a:lnTo>
                  <a:lnTo>
                    <a:pt x="230" y="273"/>
                  </a:lnTo>
                  <a:lnTo>
                    <a:pt x="232" y="273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37" y="272"/>
                  </a:lnTo>
                  <a:lnTo>
                    <a:pt x="238" y="272"/>
                  </a:lnTo>
                  <a:lnTo>
                    <a:pt x="240" y="273"/>
                  </a:lnTo>
                  <a:lnTo>
                    <a:pt x="245" y="273"/>
                  </a:lnTo>
                  <a:lnTo>
                    <a:pt x="245" y="273"/>
                  </a:lnTo>
                  <a:lnTo>
                    <a:pt x="247" y="274"/>
                  </a:lnTo>
                  <a:lnTo>
                    <a:pt x="249" y="275"/>
                  </a:lnTo>
                  <a:lnTo>
                    <a:pt x="250" y="275"/>
                  </a:lnTo>
                  <a:lnTo>
                    <a:pt x="251" y="275"/>
                  </a:lnTo>
                  <a:lnTo>
                    <a:pt x="251" y="276"/>
                  </a:lnTo>
                  <a:lnTo>
                    <a:pt x="252" y="277"/>
                  </a:lnTo>
                  <a:lnTo>
                    <a:pt x="252" y="278"/>
                  </a:lnTo>
                  <a:lnTo>
                    <a:pt x="253" y="279"/>
                  </a:lnTo>
                  <a:lnTo>
                    <a:pt x="254" y="279"/>
                  </a:lnTo>
                  <a:lnTo>
                    <a:pt x="258" y="280"/>
                  </a:lnTo>
                  <a:lnTo>
                    <a:pt x="259" y="280"/>
                  </a:lnTo>
                  <a:lnTo>
                    <a:pt x="260" y="281"/>
                  </a:lnTo>
                  <a:lnTo>
                    <a:pt x="262" y="282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7" y="286"/>
                  </a:lnTo>
                  <a:lnTo>
                    <a:pt x="268" y="287"/>
                  </a:lnTo>
                  <a:lnTo>
                    <a:pt x="269" y="288"/>
                  </a:lnTo>
                  <a:lnTo>
                    <a:pt x="271" y="288"/>
                  </a:lnTo>
                  <a:lnTo>
                    <a:pt x="272" y="289"/>
                  </a:lnTo>
                  <a:lnTo>
                    <a:pt x="273" y="289"/>
                  </a:lnTo>
                  <a:lnTo>
                    <a:pt x="274" y="290"/>
                  </a:lnTo>
                  <a:lnTo>
                    <a:pt x="275" y="291"/>
                  </a:lnTo>
                  <a:lnTo>
                    <a:pt x="275" y="294"/>
                  </a:lnTo>
                  <a:lnTo>
                    <a:pt x="276" y="294"/>
                  </a:lnTo>
                  <a:lnTo>
                    <a:pt x="277" y="295"/>
                  </a:lnTo>
                  <a:lnTo>
                    <a:pt x="278" y="295"/>
                  </a:lnTo>
                  <a:lnTo>
                    <a:pt x="279" y="296"/>
                  </a:lnTo>
                  <a:lnTo>
                    <a:pt x="279" y="297"/>
                  </a:lnTo>
                  <a:lnTo>
                    <a:pt x="279" y="298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8" y="301"/>
                  </a:lnTo>
                  <a:lnTo>
                    <a:pt x="279" y="301"/>
                  </a:lnTo>
                  <a:lnTo>
                    <a:pt x="284" y="305"/>
                  </a:lnTo>
                  <a:lnTo>
                    <a:pt x="284" y="305"/>
                  </a:lnTo>
                  <a:lnTo>
                    <a:pt x="285" y="305"/>
                  </a:lnTo>
                  <a:lnTo>
                    <a:pt x="289" y="305"/>
                  </a:lnTo>
                  <a:lnTo>
                    <a:pt x="293" y="305"/>
                  </a:lnTo>
                  <a:lnTo>
                    <a:pt x="294" y="305"/>
                  </a:lnTo>
                  <a:lnTo>
                    <a:pt x="295" y="305"/>
                  </a:lnTo>
                  <a:lnTo>
                    <a:pt x="295" y="304"/>
                  </a:lnTo>
                  <a:lnTo>
                    <a:pt x="297" y="304"/>
                  </a:lnTo>
                  <a:lnTo>
                    <a:pt x="302" y="305"/>
                  </a:lnTo>
                  <a:lnTo>
                    <a:pt x="305" y="306"/>
                  </a:lnTo>
                  <a:lnTo>
                    <a:pt x="306" y="306"/>
                  </a:lnTo>
                  <a:lnTo>
                    <a:pt x="307" y="306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09"/>
                  </a:lnTo>
                  <a:lnTo>
                    <a:pt x="310" y="309"/>
                  </a:lnTo>
                  <a:lnTo>
                    <a:pt x="310" y="310"/>
                  </a:lnTo>
                  <a:lnTo>
                    <a:pt x="315" y="310"/>
                  </a:lnTo>
                  <a:lnTo>
                    <a:pt x="315" y="309"/>
                  </a:lnTo>
                  <a:lnTo>
                    <a:pt x="316" y="309"/>
                  </a:lnTo>
                  <a:lnTo>
                    <a:pt x="317" y="309"/>
                  </a:lnTo>
                  <a:lnTo>
                    <a:pt x="317" y="310"/>
                  </a:lnTo>
                  <a:lnTo>
                    <a:pt x="375" y="310"/>
                  </a:lnTo>
                  <a:lnTo>
                    <a:pt x="375" y="309"/>
                  </a:lnTo>
                  <a:lnTo>
                    <a:pt x="376" y="30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4" name="Freeform 269">
              <a:extLst>
                <a:ext uri="{FF2B5EF4-FFF2-40B4-BE49-F238E27FC236}">
                  <a16:creationId xmlns:a16="http://schemas.microsoft.com/office/drawing/2014/main" id="{51028F53-9CE1-C32E-C0DE-8211F990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8338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5" name="Freeform 270">
              <a:extLst>
                <a:ext uri="{FF2B5EF4-FFF2-40B4-BE49-F238E27FC236}">
                  <a16:creationId xmlns:a16="http://schemas.microsoft.com/office/drawing/2014/main" id="{4DB206B1-50D7-F978-C255-6A32922C7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838" y="3530600"/>
              <a:ext cx="1222375" cy="1025525"/>
            </a:xfrm>
            <a:custGeom>
              <a:avLst/>
              <a:gdLst>
                <a:gd name="T0" fmla="*/ 539 w 770"/>
                <a:gd name="T1" fmla="*/ 25 h 646"/>
                <a:gd name="T2" fmla="*/ 468 w 770"/>
                <a:gd name="T3" fmla="*/ 11 h 646"/>
                <a:gd name="T4" fmla="*/ 439 w 770"/>
                <a:gd name="T5" fmla="*/ 0 h 646"/>
                <a:gd name="T6" fmla="*/ 386 w 770"/>
                <a:gd name="T7" fmla="*/ 11 h 646"/>
                <a:gd name="T8" fmla="*/ 314 w 770"/>
                <a:gd name="T9" fmla="*/ 11 h 646"/>
                <a:gd name="T10" fmla="*/ 243 w 770"/>
                <a:gd name="T11" fmla="*/ 11 h 646"/>
                <a:gd name="T12" fmla="*/ 172 w 770"/>
                <a:gd name="T13" fmla="*/ 11 h 646"/>
                <a:gd name="T14" fmla="*/ 144 w 770"/>
                <a:gd name="T15" fmla="*/ 73 h 646"/>
                <a:gd name="T16" fmla="*/ 99 w 770"/>
                <a:gd name="T17" fmla="*/ 115 h 646"/>
                <a:gd name="T18" fmla="*/ 99 w 770"/>
                <a:gd name="T19" fmla="*/ 279 h 646"/>
                <a:gd name="T20" fmla="*/ 57 w 770"/>
                <a:gd name="T21" fmla="*/ 317 h 646"/>
                <a:gd name="T22" fmla="*/ 47 w 770"/>
                <a:gd name="T23" fmla="*/ 345 h 646"/>
                <a:gd name="T24" fmla="*/ 30 w 770"/>
                <a:gd name="T25" fmla="*/ 367 h 646"/>
                <a:gd name="T26" fmla="*/ 33 w 770"/>
                <a:gd name="T27" fmla="*/ 386 h 646"/>
                <a:gd name="T28" fmla="*/ 12 w 770"/>
                <a:gd name="T29" fmla="*/ 408 h 646"/>
                <a:gd name="T30" fmla="*/ 14 w 770"/>
                <a:gd name="T31" fmla="*/ 435 h 646"/>
                <a:gd name="T32" fmla="*/ 11 w 770"/>
                <a:gd name="T33" fmla="*/ 462 h 646"/>
                <a:gd name="T34" fmla="*/ 31 w 770"/>
                <a:gd name="T35" fmla="*/ 490 h 646"/>
                <a:gd name="T36" fmla="*/ 43 w 770"/>
                <a:gd name="T37" fmla="*/ 518 h 646"/>
                <a:gd name="T38" fmla="*/ 48 w 770"/>
                <a:gd name="T39" fmla="*/ 542 h 646"/>
                <a:gd name="T40" fmla="*/ 83 w 770"/>
                <a:gd name="T41" fmla="*/ 610 h 646"/>
                <a:gd name="T42" fmla="*/ 75 w 770"/>
                <a:gd name="T43" fmla="*/ 624 h 646"/>
                <a:gd name="T44" fmla="*/ 76 w 770"/>
                <a:gd name="T45" fmla="*/ 644 h 646"/>
                <a:gd name="T46" fmla="*/ 96 w 770"/>
                <a:gd name="T47" fmla="*/ 644 h 646"/>
                <a:gd name="T48" fmla="*/ 126 w 770"/>
                <a:gd name="T49" fmla="*/ 631 h 646"/>
                <a:gd name="T50" fmla="*/ 142 w 770"/>
                <a:gd name="T51" fmla="*/ 590 h 646"/>
                <a:gd name="T52" fmla="*/ 152 w 770"/>
                <a:gd name="T53" fmla="*/ 571 h 646"/>
                <a:gd name="T54" fmla="*/ 166 w 770"/>
                <a:gd name="T55" fmla="*/ 569 h 646"/>
                <a:gd name="T56" fmla="*/ 187 w 770"/>
                <a:gd name="T57" fmla="*/ 569 h 646"/>
                <a:gd name="T58" fmla="*/ 221 w 770"/>
                <a:gd name="T59" fmla="*/ 609 h 646"/>
                <a:gd name="T60" fmla="*/ 322 w 770"/>
                <a:gd name="T61" fmla="*/ 617 h 646"/>
                <a:gd name="T62" fmla="*/ 374 w 770"/>
                <a:gd name="T63" fmla="*/ 574 h 646"/>
                <a:gd name="T64" fmla="*/ 458 w 770"/>
                <a:gd name="T65" fmla="*/ 567 h 646"/>
                <a:gd name="T66" fmla="*/ 486 w 770"/>
                <a:gd name="T67" fmla="*/ 491 h 646"/>
                <a:gd name="T68" fmla="*/ 518 w 770"/>
                <a:gd name="T69" fmla="*/ 508 h 646"/>
                <a:gd name="T70" fmla="*/ 555 w 770"/>
                <a:gd name="T71" fmla="*/ 577 h 646"/>
                <a:gd name="T72" fmla="*/ 554 w 770"/>
                <a:gd name="T73" fmla="*/ 611 h 646"/>
                <a:gd name="T74" fmla="*/ 576 w 770"/>
                <a:gd name="T75" fmla="*/ 554 h 646"/>
                <a:gd name="T76" fmla="*/ 597 w 770"/>
                <a:gd name="T77" fmla="*/ 551 h 646"/>
                <a:gd name="T78" fmla="*/ 603 w 770"/>
                <a:gd name="T79" fmla="*/ 529 h 646"/>
                <a:gd name="T80" fmla="*/ 610 w 770"/>
                <a:gd name="T81" fmla="*/ 498 h 646"/>
                <a:gd name="T82" fmla="*/ 623 w 770"/>
                <a:gd name="T83" fmla="*/ 482 h 646"/>
                <a:gd name="T84" fmla="*/ 655 w 770"/>
                <a:gd name="T85" fmla="*/ 459 h 646"/>
                <a:gd name="T86" fmla="*/ 669 w 770"/>
                <a:gd name="T87" fmla="*/ 414 h 646"/>
                <a:gd name="T88" fmla="*/ 669 w 770"/>
                <a:gd name="T89" fmla="*/ 344 h 646"/>
                <a:gd name="T90" fmla="*/ 691 w 770"/>
                <a:gd name="T91" fmla="*/ 293 h 646"/>
                <a:gd name="T92" fmla="*/ 691 w 770"/>
                <a:gd name="T93" fmla="*/ 274 h 646"/>
                <a:gd name="T94" fmla="*/ 695 w 770"/>
                <a:gd name="T95" fmla="*/ 251 h 646"/>
                <a:gd name="T96" fmla="*/ 719 w 770"/>
                <a:gd name="T97" fmla="*/ 246 h 646"/>
                <a:gd name="T98" fmla="*/ 740 w 770"/>
                <a:gd name="T99" fmla="*/ 230 h 646"/>
                <a:gd name="T100" fmla="*/ 750 w 770"/>
                <a:gd name="T101" fmla="*/ 228 h 646"/>
                <a:gd name="T102" fmla="*/ 769 w 770"/>
                <a:gd name="T103" fmla="*/ 204 h 646"/>
                <a:gd name="T104" fmla="*/ 760 w 770"/>
                <a:gd name="T105" fmla="*/ 197 h 646"/>
                <a:gd name="T106" fmla="*/ 746 w 770"/>
                <a:gd name="T107" fmla="*/ 189 h 646"/>
                <a:gd name="T108" fmla="*/ 730 w 770"/>
                <a:gd name="T109" fmla="*/ 173 h 646"/>
                <a:gd name="T110" fmla="*/ 716 w 770"/>
                <a:gd name="T111" fmla="*/ 162 h 646"/>
                <a:gd name="T112" fmla="*/ 708 w 770"/>
                <a:gd name="T113" fmla="*/ 124 h 646"/>
                <a:gd name="T114" fmla="*/ 705 w 770"/>
                <a:gd name="T115" fmla="*/ 95 h 646"/>
                <a:gd name="T116" fmla="*/ 700 w 770"/>
                <a:gd name="T117" fmla="*/ 57 h 646"/>
                <a:gd name="T118" fmla="*/ 705 w 770"/>
                <a:gd name="T119" fmla="*/ 52 h 646"/>
                <a:gd name="T120" fmla="*/ 708 w 770"/>
                <a:gd name="T121" fmla="*/ 60 h 646"/>
                <a:gd name="T122" fmla="*/ 691 w 770"/>
                <a:gd name="T123" fmla="*/ 27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0" h="646">
                  <a:moveTo>
                    <a:pt x="669" y="11"/>
                  </a:moveTo>
                  <a:lnTo>
                    <a:pt x="659" y="11"/>
                  </a:lnTo>
                  <a:lnTo>
                    <a:pt x="649" y="11"/>
                  </a:lnTo>
                  <a:lnTo>
                    <a:pt x="638" y="11"/>
                  </a:lnTo>
                  <a:lnTo>
                    <a:pt x="627" y="11"/>
                  </a:lnTo>
                  <a:lnTo>
                    <a:pt x="617" y="11"/>
                  </a:lnTo>
                  <a:lnTo>
                    <a:pt x="606" y="11"/>
                  </a:lnTo>
                  <a:lnTo>
                    <a:pt x="595" y="11"/>
                  </a:lnTo>
                  <a:lnTo>
                    <a:pt x="584" y="11"/>
                  </a:lnTo>
                  <a:lnTo>
                    <a:pt x="574" y="11"/>
                  </a:lnTo>
                  <a:lnTo>
                    <a:pt x="563" y="11"/>
                  </a:lnTo>
                  <a:lnTo>
                    <a:pt x="562" y="11"/>
                  </a:lnTo>
                  <a:lnTo>
                    <a:pt x="559" y="23"/>
                  </a:lnTo>
                  <a:lnTo>
                    <a:pt x="553" y="24"/>
                  </a:lnTo>
                  <a:lnTo>
                    <a:pt x="546" y="25"/>
                  </a:lnTo>
                  <a:lnTo>
                    <a:pt x="539" y="25"/>
                  </a:lnTo>
                  <a:lnTo>
                    <a:pt x="532" y="21"/>
                  </a:lnTo>
                  <a:lnTo>
                    <a:pt x="527" y="15"/>
                  </a:lnTo>
                  <a:lnTo>
                    <a:pt x="521" y="11"/>
                  </a:lnTo>
                  <a:lnTo>
                    <a:pt x="520" y="11"/>
                  </a:lnTo>
                  <a:lnTo>
                    <a:pt x="515" y="11"/>
                  </a:lnTo>
                  <a:lnTo>
                    <a:pt x="510" y="11"/>
                  </a:lnTo>
                  <a:lnTo>
                    <a:pt x="507" y="11"/>
                  </a:lnTo>
                  <a:lnTo>
                    <a:pt x="501" y="11"/>
                  </a:lnTo>
                  <a:lnTo>
                    <a:pt x="497" y="11"/>
                  </a:lnTo>
                  <a:lnTo>
                    <a:pt x="491" y="11"/>
                  </a:lnTo>
                  <a:lnTo>
                    <a:pt x="490" y="11"/>
                  </a:lnTo>
                  <a:lnTo>
                    <a:pt x="488" y="11"/>
                  </a:lnTo>
                  <a:lnTo>
                    <a:pt x="483" y="11"/>
                  </a:lnTo>
                  <a:lnTo>
                    <a:pt x="478" y="11"/>
                  </a:lnTo>
                  <a:lnTo>
                    <a:pt x="473" y="11"/>
                  </a:lnTo>
                  <a:lnTo>
                    <a:pt x="468" y="11"/>
                  </a:lnTo>
                  <a:lnTo>
                    <a:pt x="464" y="11"/>
                  </a:lnTo>
                  <a:lnTo>
                    <a:pt x="460" y="11"/>
                  </a:lnTo>
                  <a:lnTo>
                    <a:pt x="454" y="11"/>
                  </a:lnTo>
                  <a:lnTo>
                    <a:pt x="450" y="11"/>
                  </a:lnTo>
                  <a:lnTo>
                    <a:pt x="445" y="11"/>
                  </a:lnTo>
                  <a:lnTo>
                    <a:pt x="444" y="11"/>
                  </a:lnTo>
                  <a:lnTo>
                    <a:pt x="441" y="11"/>
                  </a:lnTo>
                  <a:lnTo>
                    <a:pt x="443" y="7"/>
                  </a:lnTo>
                  <a:lnTo>
                    <a:pt x="444" y="4"/>
                  </a:lnTo>
                  <a:lnTo>
                    <a:pt x="444" y="3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40" y="0"/>
                  </a:lnTo>
                  <a:lnTo>
                    <a:pt x="439" y="0"/>
                  </a:lnTo>
                  <a:lnTo>
                    <a:pt x="438" y="2"/>
                  </a:lnTo>
                  <a:lnTo>
                    <a:pt x="436" y="6"/>
                  </a:lnTo>
                  <a:lnTo>
                    <a:pt x="435" y="6"/>
                  </a:lnTo>
                  <a:lnTo>
                    <a:pt x="433" y="10"/>
                  </a:lnTo>
                  <a:lnTo>
                    <a:pt x="432" y="11"/>
                  </a:lnTo>
                  <a:lnTo>
                    <a:pt x="431" y="11"/>
                  </a:lnTo>
                  <a:lnTo>
                    <a:pt x="426" y="11"/>
                  </a:lnTo>
                  <a:lnTo>
                    <a:pt x="422" y="11"/>
                  </a:lnTo>
                  <a:lnTo>
                    <a:pt x="418" y="11"/>
                  </a:lnTo>
                  <a:lnTo>
                    <a:pt x="413" y="11"/>
                  </a:lnTo>
                  <a:lnTo>
                    <a:pt x="409" y="11"/>
                  </a:lnTo>
                  <a:lnTo>
                    <a:pt x="403" y="11"/>
                  </a:lnTo>
                  <a:lnTo>
                    <a:pt x="400" y="11"/>
                  </a:lnTo>
                  <a:lnTo>
                    <a:pt x="395" y="11"/>
                  </a:lnTo>
                  <a:lnTo>
                    <a:pt x="391" y="11"/>
                  </a:lnTo>
                  <a:lnTo>
                    <a:pt x="386" y="11"/>
                  </a:lnTo>
                  <a:lnTo>
                    <a:pt x="381" y="11"/>
                  </a:lnTo>
                  <a:lnTo>
                    <a:pt x="378" y="11"/>
                  </a:lnTo>
                  <a:lnTo>
                    <a:pt x="373" y="11"/>
                  </a:lnTo>
                  <a:lnTo>
                    <a:pt x="368" y="11"/>
                  </a:lnTo>
                  <a:lnTo>
                    <a:pt x="363" y="11"/>
                  </a:lnTo>
                  <a:lnTo>
                    <a:pt x="359" y="11"/>
                  </a:lnTo>
                  <a:lnTo>
                    <a:pt x="355" y="11"/>
                  </a:lnTo>
                  <a:lnTo>
                    <a:pt x="351" y="11"/>
                  </a:lnTo>
                  <a:lnTo>
                    <a:pt x="346" y="11"/>
                  </a:lnTo>
                  <a:lnTo>
                    <a:pt x="341" y="11"/>
                  </a:lnTo>
                  <a:lnTo>
                    <a:pt x="337" y="11"/>
                  </a:lnTo>
                  <a:lnTo>
                    <a:pt x="333" y="11"/>
                  </a:lnTo>
                  <a:lnTo>
                    <a:pt x="328" y="11"/>
                  </a:lnTo>
                  <a:lnTo>
                    <a:pt x="323" y="11"/>
                  </a:lnTo>
                  <a:lnTo>
                    <a:pt x="319" y="11"/>
                  </a:lnTo>
                  <a:lnTo>
                    <a:pt x="314" y="11"/>
                  </a:lnTo>
                  <a:lnTo>
                    <a:pt x="311" y="11"/>
                  </a:lnTo>
                  <a:lnTo>
                    <a:pt x="306" y="11"/>
                  </a:lnTo>
                  <a:lnTo>
                    <a:pt x="302" y="11"/>
                  </a:lnTo>
                  <a:lnTo>
                    <a:pt x="297" y="11"/>
                  </a:lnTo>
                  <a:lnTo>
                    <a:pt x="292" y="11"/>
                  </a:lnTo>
                  <a:lnTo>
                    <a:pt x="288" y="11"/>
                  </a:lnTo>
                  <a:lnTo>
                    <a:pt x="283" y="11"/>
                  </a:lnTo>
                  <a:lnTo>
                    <a:pt x="279" y="11"/>
                  </a:lnTo>
                  <a:lnTo>
                    <a:pt x="274" y="11"/>
                  </a:lnTo>
                  <a:lnTo>
                    <a:pt x="271" y="11"/>
                  </a:lnTo>
                  <a:lnTo>
                    <a:pt x="266" y="11"/>
                  </a:lnTo>
                  <a:lnTo>
                    <a:pt x="262" y="11"/>
                  </a:lnTo>
                  <a:lnTo>
                    <a:pt x="256" y="11"/>
                  </a:lnTo>
                  <a:lnTo>
                    <a:pt x="252" y="11"/>
                  </a:lnTo>
                  <a:lnTo>
                    <a:pt x="248" y="11"/>
                  </a:lnTo>
                  <a:lnTo>
                    <a:pt x="243" y="11"/>
                  </a:lnTo>
                  <a:lnTo>
                    <a:pt x="239" y="11"/>
                  </a:lnTo>
                  <a:lnTo>
                    <a:pt x="234" y="11"/>
                  </a:lnTo>
                  <a:lnTo>
                    <a:pt x="230" y="11"/>
                  </a:lnTo>
                  <a:lnTo>
                    <a:pt x="226" y="11"/>
                  </a:lnTo>
                  <a:lnTo>
                    <a:pt x="222" y="11"/>
                  </a:lnTo>
                  <a:lnTo>
                    <a:pt x="216" y="11"/>
                  </a:lnTo>
                  <a:lnTo>
                    <a:pt x="212" y="11"/>
                  </a:lnTo>
                  <a:lnTo>
                    <a:pt x="207" y="11"/>
                  </a:lnTo>
                  <a:lnTo>
                    <a:pt x="203" y="11"/>
                  </a:lnTo>
                  <a:lnTo>
                    <a:pt x="199" y="11"/>
                  </a:lnTo>
                  <a:lnTo>
                    <a:pt x="194" y="11"/>
                  </a:lnTo>
                  <a:lnTo>
                    <a:pt x="190" y="11"/>
                  </a:lnTo>
                  <a:lnTo>
                    <a:pt x="185" y="11"/>
                  </a:lnTo>
                  <a:lnTo>
                    <a:pt x="181" y="11"/>
                  </a:lnTo>
                  <a:lnTo>
                    <a:pt x="176" y="11"/>
                  </a:lnTo>
                  <a:lnTo>
                    <a:pt x="172" y="11"/>
                  </a:lnTo>
                  <a:lnTo>
                    <a:pt x="167" y="11"/>
                  </a:lnTo>
                  <a:lnTo>
                    <a:pt x="163" y="11"/>
                  </a:lnTo>
                  <a:lnTo>
                    <a:pt x="159" y="11"/>
                  </a:lnTo>
                  <a:lnTo>
                    <a:pt x="154" y="11"/>
                  </a:lnTo>
                  <a:lnTo>
                    <a:pt x="150" y="11"/>
                  </a:lnTo>
                  <a:lnTo>
                    <a:pt x="145" y="11"/>
                  </a:lnTo>
                  <a:lnTo>
                    <a:pt x="145" y="17"/>
                  </a:lnTo>
                  <a:lnTo>
                    <a:pt x="145" y="24"/>
                  </a:lnTo>
                  <a:lnTo>
                    <a:pt x="145" y="30"/>
                  </a:lnTo>
                  <a:lnTo>
                    <a:pt x="145" y="35"/>
                  </a:lnTo>
                  <a:lnTo>
                    <a:pt x="145" y="42"/>
                  </a:lnTo>
                  <a:lnTo>
                    <a:pt x="144" y="48"/>
                  </a:lnTo>
                  <a:lnTo>
                    <a:pt x="144" y="54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44" y="73"/>
                  </a:lnTo>
                  <a:lnTo>
                    <a:pt x="144" y="78"/>
                  </a:lnTo>
                  <a:lnTo>
                    <a:pt x="144" y="85"/>
                  </a:lnTo>
                  <a:lnTo>
                    <a:pt x="144" y="89"/>
                  </a:lnTo>
                  <a:lnTo>
                    <a:pt x="144" y="95"/>
                  </a:lnTo>
                  <a:lnTo>
                    <a:pt x="144" y="98"/>
                  </a:lnTo>
                  <a:lnTo>
                    <a:pt x="144" y="103"/>
                  </a:lnTo>
                  <a:lnTo>
                    <a:pt x="144" y="109"/>
                  </a:lnTo>
                  <a:lnTo>
                    <a:pt x="140" y="109"/>
                  </a:lnTo>
                  <a:lnTo>
                    <a:pt x="133" y="109"/>
                  </a:lnTo>
                  <a:lnTo>
                    <a:pt x="127" y="109"/>
                  </a:lnTo>
                  <a:lnTo>
                    <a:pt x="122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06" y="109"/>
                  </a:lnTo>
                  <a:lnTo>
                    <a:pt x="99" y="109"/>
                  </a:lnTo>
                  <a:lnTo>
                    <a:pt x="99" y="115"/>
                  </a:lnTo>
                  <a:lnTo>
                    <a:pt x="99" y="121"/>
                  </a:lnTo>
                  <a:lnTo>
                    <a:pt x="99" y="127"/>
                  </a:lnTo>
                  <a:lnTo>
                    <a:pt x="99" y="134"/>
                  </a:lnTo>
                  <a:lnTo>
                    <a:pt x="99" y="145"/>
                  </a:lnTo>
                  <a:lnTo>
                    <a:pt x="99" y="156"/>
                  </a:lnTo>
                  <a:lnTo>
                    <a:pt x="99" y="167"/>
                  </a:lnTo>
                  <a:lnTo>
                    <a:pt x="99" y="179"/>
                  </a:lnTo>
                  <a:lnTo>
                    <a:pt x="99" y="190"/>
                  </a:lnTo>
                  <a:lnTo>
                    <a:pt x="99" y="202"/>
                  </a:lnTo>
                  <a:lnTo>
                    <a:pt x="99" y="213"/>
                  </a:lnTo>
                  <a:lnTo>
                    <a:pt x="99" y="224"/>
                  </a:lnTo>
                  <a:lnTo>
                    <a:pt x="99" y="235"/>
                  </a:lnTo>
                  <a:lnTo>
                    <a:pt x="99" y="246"/>
                  </a:lnTo>
                  <a:lnTo>
                    <a:pt x="99" y="257"/>
                  </a:lnTo>
                  <a:lnTo>
                    <a:pt x="99" y="269"/>
                  </a:lnTo>
                  <a:lnTo>
                    <a:pt x="99" y="279"/>
                  </a:lnTo>
                  <a:lnTo>
                    <a:pt x="99" y="291"/>
                  </a:lnTo>
                  <a:lnTo>
                    <a:pt x="99" y="302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8" y="316"/>
                  </a:lnTo>
                  <a:lnTo>
                    <a:pt x="97" y="316"/>
                  </a:lnTo>
                  <a:lnTo>
                    <a:pt x="93" y="315"/>
                  </a:lnTo>
                  <a:lnTo>
                    <a:pt x="87" y="315"/>
                  </a:lnTo>
                  <a:lnTo>
                    <a:pt x="81" y="315"/>
                  </a:lnTo>
                  <a:lnTo>
                    <a:pt x="78" y="315"/>
                  </a:lnTo>
                  <a:lnTo>
                    <a:pt x="73" y="316"/>
                  </a:lnTo>
                  <a:lnTo>
                    <a:pt x="69" y="317"/>
                  </a:lnTo>
                  <a:lnTo>
                    <a:pt x="62" y="315"/>
                  </a:lnTo>
                  <a:lnTo>
                    <a:pt x="60" y="315"/>
                  </a:lnTo>
                  <a:lnTo>
                    <a:pt x="58" y="316"/>
                  </a:lnTo>
                  <a:lnTo>
                    <a:pt x="57" y="317"/>
                  </a:lnTo>
                  <a:lnTo>
                    <a:pt x="54" y="321"/>
                  </a:lnTo>
                  <a:lnTo>
                    <a:pt x="51" y="323"/>
                  </a:lnTo>
                  <a:lnTo>
                    <a:pt x="50" y="324"/>
                  </a:lnTo>
                  <a:lnTo>
                    <a:pt x="50" y="325"/>
                  </a:lnTo>
                  <a:lnTo>
                    <a:pt x="50" y="327"/>
                  </a:lnTo>
                  <a:lnTo>
                    <a:pt x="51" y="328"/>
                  </a:lnTo>
                  <a:lnTo>
                    <a:pt x="52" y="329"/>
                  </a:lnTo>
                  <a:lnTo>
                    <a:pt x="53" y="331"/>
                  </a:lnTo>
                  <a:lnTo>
                    <a:pt x="53" y="333"/>
                  </a:lnTo>
                  <a:lnTo>
                    <a:pt x="53" y="334"/>
                  </a:lnTo>
                  <a:lnTo>
                    <a:pt x="53" y="339"/>
                  </a:lnTo>
                  <a:lnTo>
                    <a:pt x="53" y="340"/>
                  </a:lnTo>
                  <a:lnTo>
                    <a:pt x="51" y="344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7" y="345"/>
                  </a:lnTo>
                  <a:lnTo>
                    <a:pt x="46" y="346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2" y="354"/>
                  </a:lnTo>
                  <a:lnTo>
                    <a:pt x="42" y="354"/>
                  </a:lnTo>
                  <a:lnTo>
                    <a:pt x="41" y="354"/>
                  </a:lnTo>
                  <a:lnTo>
                    <a:pt x="40" y="355"/>
                  </a:lnTo>
                  <a:lnTo>
                    <a:pt x="38" y="357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61"/>
                  </a:lnTo>
                  <a:lnTo>
                    <a:pt x="39" y="362"/>
                  </a:lnTo>
                  <a:lnTo>
                    <a:pt x="39" y="364"/>
                  </a:lnTo>
                  <a:lnTo>
                    <a:pt x="40" y="364"/>
                  </a:lnTo>
                  <a:lnTo>
                    <a:pt x="39" y="364"/>
                  </a:lnTo>
                  <a:lnTo>
                    <a:pt x="30" y="367"/>
                  </a:lnTo>
                  <a:lnTo>
                    <a:pt x="28" y="368"/>
                  </a:lnTo>
                  <a:lnTo>
                    <a:pt x="26" y="370"/>
                  </a:lnTo>
                  <a:lnTo>
                    <a:pt x="25" y="372"/>
                  </a:lnTo>
                  <a:lnTo>
                    <a:pt x="26" y="374"/>
                  </a:lnTo>
                  <a:lnTo>
                    <a:pt x="28" y="374"/>
                  </a:lnTo>
                  <a:lnTo>
                    <a:pt x="28" y="375"/>
                  </a:lnTo>
                  <a:lnTo>
                    <a:pt x="29" y="380"/>
                  </a:lnTo>
                  <a:lnTo>
                    <a:pt x="29" y="381"/>
                  </a:lnTo>
                  <a:lnTo>
                    <a:pt x="28" y="382"/>
                  </a:lnTo>
                  <a:lnTo>
                    <a:pt x="28" y="383"/>
                  </a:lnTo>
                  <a:lnTo>
                    <a:pt x="28" y="384"/>
                  </a:lnTo>
                  <a:lnTo>
                    <a:pt x="28" y="384"/>
                  </a:lnTo>
                  <a:lnTo>
                    <a:pt x="29" y="385"/>
                  </a:lnTo>
                  <a:lnTo>
                    <a:pt x="30" y="385"/>
                  </a:lnTo>
                  <a:lnTo>
                    <a:pt x="32" y="386"/>
                  </a:lnTo>
                  <a:lnTo>
                    <a:pt x="33" y="386"/>
                  </a:lnTo>
                  <a:lnTo>
                    <a:pt x="33" y="387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31" y="392"/>
                  </a:lnTo>
                  <a:lnTo>
                    <a:pt x="30" y="393"/>
                  </a:lnTo>
                  <a:lnTo>
                    <a:pt x="28" y="394"/>
                  </a:lnTo>
                  <a:lnTo>
                    <a:pt x="27" y="395"/>
                  </a:lnTo>
                  <a:lnTo>
                    <a:pt x="20" y="399"/>
                  </a:lnTo>
                  <a:lnTo>
                    <a:pt x="18" y="400"/>
                  </a:lnTo>
                  <a:lnTo>
                    <a:pt x="17" y="401"/>
                  </a:lnTo>
                  <a:lnTo>
                    <a:pt x="16" y="402"/>
                  </a:lnTo>
                  <a:lnTo>
                    <a:pt x="13" y="405"/>
                  </a:lnTo>
                  <a:lnTo>
                    <a:pt x="12" y="407"/>
                  </a:lnTo>
                  <a:lnTo>
                    <a:pt x="12" y="408"/>
                  </a:lnTo>
                  <a:lnTo>
                    <a:pt x="13" y="409"/>
                  </a:lnTo>
                  <a:lnTo>
                    <a:pt x="14" y="410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4" y="413"/>
                  </a:lnTo>
                  <a:lnTo>
                    <a:pt x="14" y="414"/>
                  </a:lnTo>
                  <a:lnTo>
                    <a:pt x="17" y="417"/>
                  </a:lnTo>
                  <a:lnTo>
                    <a:pt x="18" y="419"/>
                  </a:lnTo>
                  <a:lnTo>
                    <a:pt x="18" y="422"/>
                  </a:lnTo>
                  <a:lnTo>
                    <a:pt x="18" y="423"/>
                  </a:lnTo>
                  <a:lnTo>
                    <a:pt x="19" y="424"/>
                  </a:lnTo>
                  <a:lnTo>
                    <a:pt x="21" y="425"/>
                  </a:lnTo>
                  <a:lnTo>
                    <a:pt x="21" y="426"/>
                  </a:lnTo>
                  <a:lnTo>
                    <a:pt x="21" y="428"/>
                  </a:lnTo>
                  <a:lnTo>
                    <a:pt x="19" y="431"/>
                  </a:lnTo>
                  <a:lnTo>
                    <a:pt x="14" y="435"/>
                  </a:lnTo>
                  <a:lnTo>
                    <a:pt x="14" y="436"/>
                  </a:lnTo>
                  <a:lnTo>
                    <a:pt x="9" y="438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5" y="442"/>
                  </a:lnTo>
                  <a:lnTo>
                    <a:pt x="2" y="449"/>
                  </a:lnTo>
                  <a:lnTo>
                    <a:pt x="1" y="453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1" y="456"/>
                  </a:lnTo>
                  <a:lnTo>
                    <a:pt x="3" y="460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7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3" y="461"/>
                  </a:lnTo>
                  <a:lnTo>
                    <a:pt x="14" y="460"/>
                  </a:lnTo>
                  <a:lnTo>
                    <a:pt x="16" y="459"/>
                  </a:lnTo>
                  <a:lnTo>
                    <a:pt x="17" y="456"/>
                  </a:lnTo>
                  <a:lnTo>
                    <a:pt x="23" y="461"/>
                  </a:lnTo>
                  <a:lnTo>
                    <a:pt x="28" y="463"/>
                  </a:lnTo>
                  <a:lnTo>
                    <a:pt x="29" y="463"/>
                  </a:lnTo>
                  <a:lnTo>
                    <a:pt x="27" y="468"/>
                  </a:lnTo>
                  <a:lnTo>
                    <a:pt x="25" y="469"/>
                  </a:lnTo>
                  <a:lnTo>
                    <a:pt x="25" y="470"/>
                  </a:lnTo>
                  <a:lnTo>
                    <a:pt x="27" y="473"/>
                  </a:lnTo>
                  <a:lnTo>
                    <a:pt x="31" y="484"/>
                  </a:lnTo>
                  <a:lnTo>
                    <a:pt x="31" y="484"/>
                  </a:lnTo>
                  <a:lnTo>
                    <a:pt x="31" y="485"/>
                  </a:lnTo>
                  <a:lnTo>
                    <a:pt x="30" y="490"/>
                  </a:lnTo>
                  <a:lnTo>
                    <a:pt x="31" y="490"/>
                  </a:lnTo>
                  <a:lnTo>
                    <a:pt x="33" y="489"/>
                  </a:lnTo>
                  <a:lnTo>
                    <a:pt x="34" y="488"/>
                  </a:lnTo>
                  <a:lnTo>
                    <a:pt x="35" y="489"/>
                  </a:lnTo>
                  <a:lnTo>
                    <a:pt x="36" y="488"/>
                  </a:lnTo>
                  <a:lnTo>
                    <a:pt x="36" y="489"/>
                  </a:lnTo>
                  <a:lnTo>
                    <a:pt x="36" y="490"/>
                  </a:lnTo>
                  <a:lnTo>
                    <a:pt x="35" y="492"/>
                  </a:lnTo>
                  <a:lnTo>
                    <a:pt x="33" y="506"/>
                  </a:lnTo>
                  <a:lnTo>
                    <a:pt x="33" y="509"/>
                  </a:lnTo>
                  <a:lnTo>
                    <a:pt x="33" y="512"/>
                  </a:lnTo>
                  <a:lnTo>
                    <a:pt x="35" y="513"/>
                  </a:lnTo>
                  <a:lnTo>
                    <a:pt x="37" y="514"/>
                  </a:lnTo>
                  <a:lnTo>
                    <a:pt x="39" y="515"/>
                  </a:lnTo>
                  <a:lnTo>
                    <a:pt x="43" y="516"/>
                  </a:lnTo>
                  <a:lnTo>
                    <a:pt x="43" y="517"/>
                  </a:lnTo>
                  <a:lnTo>
                    <a:pt x="43" y="518"/>
                  </a:lnTo>
                  <a:lnTo>
                    <a:pt x="43" y="519"/>
                  </a:lnTo>
                  <a:lnTo>
                    <a:pt x="44" y="520"/>
                  </a:lnTo>
                  <a:lnTo>
                    <a:pt x="49" y="519"/>
                  </a:lnTo>
                  <a:lnTo>
                    <a:pt x="50" y="519"/>
                  </a:lnTo>
                  <a:lnTo>
                    <a:pt x="51" y="520"/>
                  </a:lnTo>
                  <a:lnTo>
                    <a:pt x="52" y="524"/>
                  </a:lnTo>
                  <a:lnTo>
                    <a:pt x="53" y="527"/>
                  </a:lnTo>
                  <a:lnTo>
                    <a:pt x="53" y="529"/>
                  </a:lnTo>
                  <a:lnTo>
                    <a:pt x="53" y="530"/>
                  </a:lnTo>
                  <a:lnTo>
                    <a:pt x="52" y="532"/>
                  </a:lnTo>
                  <a:lnTo>
                    <a:pt x="52" y="533"/>
                  </a:lnTo>
                  <a:lnTo>
                    <a:pt x="51" y="534"/>
                  </a:lnTo>
                  <a:lnTo>
                    <a:pt x="51" y="534"/>
                  </a:lnTo>
                  <a:lnTo>
                    <a:pt x="50" y="534"/>
                  </a:lnTo>
                  <a:lnTo>
                    <a:pt x="50" y="535"/>
                  </a:lnTo>
                  <a:lnTo>
                    <a:pt x="48" y="542"/>
                  </a:lnTo>
                  <a:lnTo>
                    <a:pt x="48" y="544"/>
                  </a:lnTo>
                  <a:lnTo>
                    <a:pt x="54" y="554"/>
                  </a:lnTo>
                  <a:lnTo>
                    <a:pt x="59" y="556"/>
                  </a:lnTo>
                  <a:lnTo>
                    <a:pt x="68" y="564"/>
                  </a:lnTo>
                  <a:lnTo>
                    <a:pt x="74" y="577"/>
                  </a:lnTo>
                  <a:lnTo>
                    <a:pt x="83" y="589"/>
                  </a:lnTo>
                  <a:lnTo>
                    <a:pt x="83" y="592"/>
                  </a:lnTo>
                  <a:lnTo>
                    <a:pt x="85" y="599"/>
                  </a:lnTo>
                  <a:lnTo>
                    <a:pt x="84" y="601"/>
                  </a:lnTo>
                  <a:lnTo>
                    <a:pt x="84" y="603"/>
                  </a:lnTo>
                  <a:lnTo>
                    <a:pt x="83" y="605"/>
                  </a:lnTo>
                  <a:lnTo>
                    <a:pt x="82" y="606"/>
                  </a:lnTo>
                  <a:lnTo>
                    <a:pt x="82" y="607"/>
                  </a:lnTo>
                  <a:lnTo>
                    <a:pt x="83" y="608"/>
                  </a:lnTo>
                  <a:lnTo>
                    <a:pt x="83" y="609"/>
                  </a:lnTo>
                  <a:lnTo>
                    <a:pt x="83" y="610"/>
                  </a:lnTo>
                  <a:lnTo>
                    <a:pt x="83" y="611"/>
                  </a:lnTo>
                  <a:lnTo>
                    <a:pt x="83" y="612"/>
                  </a:lnTo>
                  <a:lnTo>
                    <a:pt x="83" y="612"/>
                  </a:lnTo>
                  <a:lnTo>
                    <a:pt x="83" y="613"/>
                  </a:lnTo>
                  <a:lnTo>
                    <a:pt x="83" y="616"/>
                  </a:lnTo>
                  <a:lnTo>
                    <a:pt x="83" y="617"/>
                  </a:lnTo>
                  <a:lnTo>
                    <a:pt x="83" y="618"/>
                  </a:lnTo>
                  <a:lnTo>
                    <a:pt x="83" y="619"/>
                  </a:lnTo>
                  <a:lnTo>
                    <a:pt x="83" y="620"/>
                  </a:lnTo>
                  <a:lnTo>
                    <a:pt x="82" y="620"/>
                  </a:lnTo>
                  <a:lnTo>
                    <a:pt x="80" y="622"/>
                  </a:lnTo>
                  <a:lnTo>
                    <a:pt x="79" y="623"/>
                  </a:lnTo>
                  <a:lnTo>
                    <a:pt x="78" y="623"/>
                  </a:lnTo>
                  <a:lnTo>
                    <a:pt x="76" y="623"/>
                  </a:lnTo>
                  <a:lnTo>
                    <a:pt x="75" y="624"/>
                  </a:lnTo>
                  <a:lnTo>
                    <a:pt x="75" y="624"/>
                  </a:lnTo>
                  <a:lnTo>
                    <a:pt x="74" y="624"/>
                  </a:lnTo>
                  <a:lnTo>
                    <a:pt x="74" y="631"/>
                  </a:lnTo>
                  <a:lnTo>
                    <a:pt x="74" y="632"/>
                  </a:lnTo>
                  <a:lnTo>
                    <a:pt x="74" y="633"/>
                  </a:lnTo>
                  <a:lnTo>
                    <a:pt x="75" y="634"/>
                  </a:lnTo>
                  <a:lnTo>
                    <a:pt x="77" y="634"/>
                  </a:lnTo>
                  <a:lnTo>
                    <a:pt x="79" y="632"/>
                  </a:lnTo>
                  <a:lnTo>
                    <a:pt x="80" y="632"/>
                  </a:lnTo>
                  <a:lnTo>
                    <a:pt x="80" y="633"/>
                  </a:lnTo>
                  <a:lnTo>
                    <a:pt x="80" y="634"/>
                  </a:lnTo>
                  <a:lnTo>
                    <a:pt x="79" y="637"/>
                  </a:lnTo>
                  <a:lnTo>
                    <a:pt x="79" y="639"/>
                  </a:lnTo>
                  <a:lnTo>
                    <a:pt x="76" y="641"/>
                  </a:lnTo>
                  <a:lnTo>
                    <a:pt x="76" y="642"/>
                  </a:lnTo>
                  <a:lnTo>
                    <a:pt x="76" y="643"/>
                  </a:lnTo>
                  <a:lnTo>
                    <a:pt x="76" y="644"/>
                  </a:lnTo>
                  <a:lnTo>
                    <a:pt x="77" y="644"/>
                  </a:lnTo>
                  <a:lnTo>
                    <a:pt x="78" y="645"/>
                  </a:lnTo>
                  <a:lnTo>
                    <a:pt x="79" y="645"/>
                  </a:lnTo>
                  <a:lnTo>
                    <a:pt x="80" y="644"/>
                  </a:lnTo>
                  <a:lnTo>
                    <a:pt x="81" y="644"/>
                  </a:lnTo>
                  <a:lnTo>
                    <a:pt x="82" y="644"/>
                  </a:lnTo>
                  <a:lnTo>
                    <a:pt x="83" y="644"/>
                  </a:lnTo>
                  <a:lnTo>
                    <a:pt x="83" y="644"/>
                  </a:lnTo>
                  <a:lnTo>
                    <a:pt x="84" y="644"/>
                  </a:lnTo>
                  <a:lnTo>
                    <a:pt x="86" y="644"/>
                  </a:lnTo>
                  <a:lnTo>
                    <a:pt x="87" y="645"/>
                  </a:lnTo>
                  <a:lnTo>
                    <a:pt x="88" y="644"/>
                  </a:lnTo>
                  <a:lnTo>
                    <a:pt x="90" y="644"/>
                  </a:lnTo>
                  <a:lnTo>
                    <a:pt x="92" y="644"/>
                  </a:lnTo>
                  <a:lnTo>
                    <a:pt x="94" y="644"/>
                  </a:lnTo>
                  <a:lnTo>
                    <a:pt x="96" y="644"/>
                  </a:lnTo>
                  <a:lnTo>
                    <a:pt x="98" y="645"/>
                  </a:lnTo>
                  <a:lnTo>
                    <a:pt x="99" y="645"/>
                  </a:lnTo>
                  <a:lnTo>
                    <a:pt x="100" y="645"/>
                  </a:lnTo>
                  <a:lnTo>
                    <a:pt x="105" y="646"/>
                  </a:lnTo>
                  <a:lnTo>
                    <a:pt x="108" y="645"/>
                  </a:lnTo>
                  <a:lnTo>
                    <a:pt x="108" y="644"/>
                  </a:lnTo>
                  <a:lnTo>
                    <a:pt x="109" y="644"/>
                  </a:lnTo>
                  <a:lnTo>
                    <a:pt x="112" y="643"/>
                  </a:lnTo>
                  <a:lnTo>
                    <a:pt x="113" y="643"/>
                  </a:lnTo>
                  <a:lnTo>
                    <a:pt x="118" y="639"/>
                  </a:lnTo>
                  <a:lnTo>
                    <a:pt x="118" y="639"/>
                  </a:lnTo>
                  <a:lnTo>
                    <a:pt x="123" y="638"/>
                  </a:lnTo>
                  <a:lnTo>
                    <a:pt x="124" y="637"/>
                  </a:lnTo>
                  <a:lnTo>
                    <a:pt x="125" y="637"/>
                  </a:lnTo>
                  <a:lnTo>
                    <a:pt x="125" y="632"/>
                  </a:lnTo>
                  <a:lnTo>
                    <a:pt x="126" y="631"/>
                  </a:lnTo>
                  <a:lnTo>
                    <a:pt x="130" y="624"/>
                  </a:lnTo>
                  <a:lnTo>
                    <a:pt x="131" y="623"/>
                  </a:lnTo>
                  <a:lnTo>
                    <a:pt x="132" y="614"/>
                  </a:lnTo>
                  <a:lnTo>
                    <a:pt x="132" y="614"/>
                  </a:lnTo>
                  <a:lnTo>
                    <a:pt x="132" y="613"/>
                  </a:lnTo>
                  <a:lnTo>
                    <a:pt x="133" y="612"/>
                  </a:lnTo>
                  <a:lnTo>
                    <a:pt x="136" y="608"/>
                  </a:lnTo>
                  <a:lnTo>
                    <a:pt x="137" y="607"/>
                  </a:lnTo>
                  <a:lnTo>
                    <a:pt x="137" y="60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8" y="594"/>
                  </a:lnTo>
                  <a:lnTo>
                    <a:pt x="138" y="593"/>
                  </a:lnTo>
                  <a:lnTo>
                    <a:pt x="139" y="593"/>
                  </a:lnTo>
                  <a:lnTo>
                    <a:pt x="140" y="591"/>
                  </a:lnTo>
                  <a:lnTo>
                    <a:pt x="142" y="590"/>
                  </a:lnTo>
                  <a:lnTo>
                    <a:pt x="143" y="590"/>
                  </a:lnTo>
                  <a:lnTo>
                    <a:pt x="143" y="588"/>
                  </a:lnTo>
                  <a:lnTo>
                    <a:pt x="144" y="587"/>
                  </a:lnTo>
                  <a:lnTo>
                    <a:pt x="144" y="586"/>
                  </a:lnTo>
                  <a:lnTo>
                    <a:pt x="145" y="585"/>
                  </a:lnTo>
                  <a:lnTo>
                    <a:pt x="145" y="584"/>
                  </a:lnTo>
                  <a:lnTo>
                    <a:pt x="146" y="582"/>
                  </a:lnTo>
                  <a:lnTo>
                    <a:pt x="147" y="581"/>
                  </a:lnTo>
                  <a:lnTo>
                    <a:pt x="147" y="580"/>
                  </a:lnTo>
                  <a:lnTo>
                    <a:pt x="147" y="579"/>
                  </a:lnTo>
                  <a:lnTo>
                    <a:pt x="146" y="578"/>
                  </a:lnTo>
                  <a:lnTo>
                    <a:pt x="146" y="577"/>
                  </a:lnTo>
                  <a:lnTo>
                    <a:pt x="149" y="573"/>
                  </a:lnTo>
                  <a:lnTo>
                    <a:pt x="150" y="572"/>
                  </a:lnTo>
                  <a:lnTo>
                    <a:pt x="151" y="571"/>
                  </a:lnTo>
                  <a:lnTo>
                    <a:pt x="152" y="571"/>
                  </a:lnTo>
                  <a:lnTo>
                    <a:pt x="153" y="571"/>
                  </a:lnTo>
                  <a:lnTo>
                    <a:pt x="155" y="571"/>
                  </a:lnTo>
                  <a:lnTo>
                    <a:pt x="156" y="571"/>
                  </a:lnTo>
                  <a:lnTo>
                    <a:pt x="156" y="570"/>
                  </a:lnTo>
                  <a:lnTo>
                    <a:pt x="157" y="570"/>
                  </a:lnTo>
                  <a:lnTo>
                    <a:pt x="158" y="570"/>
                  </a:lnTo>
                  <a:lnTo>
                    <a:pt x="159" y="571"/>
                  </a:lnTo>
                  <a:lnTo>
                    <a:pt x="160" y="571"/>
                  </a:lnTo>
                  <a:lnTo>
                    <a:pt x="161" y="571"/>
                  </a:lnTo>
                  <a:lnTo>
                    <a:pt x="162" y="571"/>
                  </a:lnTo>
                  <a:lnTo>
                    <a:pt x="162" y="570"/>
                  </a:lnTo>
                  <a:lnTo>
                    <a:pt x="163" y="570"/>
                  </a:lnTo>
                  <a:lnTo>
                    <a:pt x="163" y="570"/>
                  </a:lnTo>
                  <a:lnTo>
                    <a:pt x="164" y="569"/>
                  </a:lnTo>
                  <a:lnTo>
                    <a:pt x="165" y="569"/>
                  </a:lnTo>
                  <a:lnTo>
                    <a:pt x="166" y="569"/>
                  </a:lnTo>
                  <a:lnTo>
                    <a:pt x="168" y="569"/>
                  </a:lnTo>
                  <a:lnTo>
                    <a:pt x="169" y="569"/>
                  </a:lnTo>
                  <a:lnTo>
                    <a:pt x="172" y="567"/>
                  </a:lnTo>
                  <a:lnTo>
                    <a:pt x="174" y="567"/>
                  </a:lnTo>
                  <a:lnTo>
                    <a:pt x="175" y="567"/>
                  </a:lnTo>
                  <a:lnTo>
                    <a:pt x="176" y="567"/>
                  </a:lnTo>
                  <a:lnTo>
                    <a:pt x="177" y="567"/>
                  </a:lnTo>
                  <a:lnTo>
                    <a:pt x="178" y="566"/>
                  </a:lnTo>
                  <a:lnTo>
                    <a:pt x="179" y="566"/>
                  </a:lnTo>
                  <a:lnTo>
                    <a:pt x="181" y="566"/>
                  </a:lnTo>
                  <a:lnTo>
                    <a:pt x="182" y="566"/>
                  </a:lnTo>
                  <a:lnTo>
                    <a:pt x="182" y="566"/>
                  </a:lnTo>
                  <a:lnTo>
                    <a:pt x="183" y="565"/>
                  </a:lnTo>
                  <a:lnTo>
                    <a:pt x="184" y="565"/>
                  </a:lnTo>
                  <a:lnTo>
                    <a:pt x="186" y="568"/>
                  </a:lnTo>
                  <a:lnTo>
                    <a:pt x="187" y="569"/>
                  </a:lnTo>
                  <a:lnTo>
                    <a:pt x="187" y="576"/>
                  </a:lnTo>
                  <a:lnTo>
                    <a:pt x="187" y="577"/>
                  </a:lnTo>
                  <a:lnTo>
                    <a:pt x="188" y="577"/>
                  </a:lnTo>
                  <a:lnTo>
                    <a:pt x="190" y="578"/>
                  </a:lnTo>
                  <a:lnTo>
                    <a:pt x="191" y="578"/>
                  </a:lnTo>
                  <a:lnTo>
                    <a:pt x="192" y="578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5" y="584"/>
                  </a:lnTo>
                  <a:lnTo>
                    <a:pt x="196" y="584"/>
                  </a:lnTo>
                  <a:lnTo>
                    <a:pt x="196" y="585"/>
                  </a:lnTo>
                  <a:lnTo>
                    <a:pt x="201" y="587"/>
                  </a:lnTo>
                  <a:lnTo>
                    <a:pt x="208" y="597"/>
                  </a:lnTo>
                  <a:lnTo>
                    <a:pt x="217" y="607"/>
                  </a:lnTo>
                  <a:lnTo>
                    <a:pt x="220" y="609"/>
                  </a:lnTo>
                  <a:lnTo>
                    <a:pt x="221" y="609"/>
                  </a:lnTo>
                  <a:lnTo>
                    <a:pt x="223" y="609"/>
                  </a:lnTo>
                  <a:lnTo>
                    <a:pt x="224" y="609"/>
                  </a:lnTo>
                  <a:lnTo>
                    <a:pt x="242" y="603"/>
                  </a:lnTo>
                  <a:lnTo>
                    <a:pt x="253" y="603"/>
                  </a:lnTo>
                  <a:lnTo>
                    <a:pt x="255" y="604"/>
                  </a:lnTo>
                  <a:lnTo>
                    <a:pt x="262" y="604"/>
                  </a:lnTo>
                  <a:lnTo>
                    <a:pt x="266" y="604"/>
                  </a:lnTo>
                  <a:lnTo>
                    <a:pt x="267" y="604"/>
                  </a:lnTo>
                  <a:lnTo>
                    <a:pt x="272" y="604"/>
                  </a:lnTo>
                  <a:lnTo>
                    <a:pt x="277" y="604"/>
                  </a:lnTo>
                  <a:lnTo>
                    <a:pt x="278" y="604"/>
                  </a:lnTo>
                  <a:lnTo>
                    <a:pt x="279" y="604"/>
                  </a:lnTo>
                  <a:lnTo>
                    <a:pt x="283" y="614"/>
                  </a:lnTo>
                  <a:lnTo>
                    <a:pt x="286" y="616"/>
                  </a:lnTo>
                  <a:lnTo>
                    <a:pt x="304" y="616"/>
                  </a:lnTo>
                  <a:lnTo>
                    <a:pt x="322" y="617"/>
                  </a:lnTo>
                  <a:lnTo>
                    <a:pt x="321" y="615"/>
                  </a:lnTo>
                  <a:lnTo>
                    <a:pt x="321" y="614"/>
                  </a:lnTo>
                  <a:lnTo>
                    <a:pt x="321" y="612"/>
                  </a:lnTo>
                  <a:lnTo>
                    <a:pt x="322" y="610"/>
                  </a:lnTo>
                  <a:lnTo>
                    <a:pt x="325" y="607"/>
                  </a:lnTo>
                  <a:lnTo>
                    <a:pt x="329" y="604"/>
                  </a:lnTo>
                  <a:lnTo>
                    <a:pt x="330" y="604"/>
                  </a:lnTo>
                  <a:lnTo>
                    <a:pt x="336" y="600"/>
                  </a:lnTo>
                  <a:lnTo>
                    <a:pt x="341" y="599"/>
                  </a:lnTo>
                  <a:lnTo>
                    <a:pt x="351" y="596"/>
                  </a:lnTo>
                  <a:lnTo>
                    <a:pt x="356" y="593"/>
                  </a:lnTo>
                  <a:lnTo>
                    <a:pt x="358" y="589"/>
                  </a:lnTo>
                  <a:lnTo>
                    <a:pt x="358" y="582"/>
                  </a:lnTo>
                  <a:lnTo>
                    <a:pt x="359" y="581"/>
                  </a:lnTo>
                  <a:lnTo>
                    <a:pt x="361" y="579"/>
                  </a:lnTo>
                  <a:lnTo>
                    <a:pt x="374" y="574"/>
                  </a:lnTo>
                  <a:lnTo>
                    <a:pt x="376" y="573"/>
                  </a:lnTo>
                  <a:lnTo>
                    <a:pt x="387" y="579"/>
                  </a:lnTo>
                  <a:lnTo>
                    <a:pt x="398" y="586"/>
                  </a:lnTo>
                  <a:lnTo>
                    <a:pt x="410" y="598"/>
                  </a:lnTo>
                  <a:lnTo>
                    <a:pt x="411" y="598"/>
                  </a:lnTo>
                  <a:lnTo>
                    <a:pt x="411" y="598"/>
                  </a:lnTo>
                  <a:lnTo>
                    <a:pt x="412" y="597"/>
                  </a:lnTo>
                  <a:lnTo>
                    <a:pt x="413" y="597"/>
                  </a:lnTo>
                  <a:lnTo>
                    <a:pt x="414" y="597"/>
                  </a:lnTo>
                  <a:lnTo>
                    <a:pt x="419" y="597"/>
                  </a:lnTo>
                  <a:lnTo>
                    <a:pt x="429" y="596"/>
                  </a:lnTo>
                  <a:lnTo>
                    <a:pt x="431" y="595"/>
                  </a:lnTo>
                  <a:lnTo>
                    <a:pt x="442" y="584"/>
                  </a:lnTo>
                  <a:lnTo>
                    <a:pt x="451" y="575"/>
                  </a:lnTo>
                  <a:lnTo>
                    <a:pt x="457" y="569"/>
                  </a:lnTo>
                  <a:lnTo>
                    <a:pt x="458" y="567"/>
                  </a:lnTo>
                  <a:lnTo>
                    <a:pt x="461" y="563"/>
                  </a:lnTo>
                  <a:lnTo>
                    <a:pt x="464" y="555"/>
                  </a:lnTo>
                  <a:lnTo>
                    <a:pt x="465" y="554"/>
                  </a:lnTo>
                  <a:lnTo>
                    <a:pt x="475" y="545"/>
                  </a:lnTo>
                  <a:lnTo>
                    <a:pt x="486" y="535"/>
                  </a:lnTo>
                  <a:lnTo>
                    <a:pt x="487" y="534"/>
                  </a:lnTo>
                  <a:lnTo>
                    <a:pt x="488" y="534"/>
                  </a:lnTo>
                  <a:lnTo>
                    <a:pt x="484" y="527"/>
                  </a:lnTo>
                  <a:lnTo>
                    <a:pt x="483" y="524"/>
                  </a:lnTo>
                  <a:lnTo>
                    <a:pt x="483" y="519"/>
                  </a:lnTo>
                  <a:lnTo>
                    <a:pt x="484" y="512"/>
                  </a:lnTo>
                  <a:lnTo>
                    <a:pt x="483" y="507"/>
                  </a:lnTo>
                  <a:lnTo>
                    <a:pt x="483" y="506"/>
                  </a:lnTo>
                  <a:lnTo>
                    <a:pt x="483" y="505"/>
                  </a:lnTo>
                  <a:lnTo>
                    <a:pt x="470" y="491"/>
                  </a:lnTo>
                  <a:lnTo>
                    <a:pt x="486" y="491"/>
                  </a:lnTo>
                  <a:lnTo>
                    <a:pt x="501" y="491"/>
                  </a:lnTo>
                  <a:lnTo>
                    <a:pt x="501" y="490"/>
                  </a:lnTo>
                  <a:lnTo>
                    <a:pt x="501" y="490"/>
                  </a:lnTo>
                  <a:lnTo>
                    <a:pt x="500" y="488"/>
                  </a:lnTo>
                  <a:lnTo>
                    <a:pt x="500" y="485"/>
                  </a:lnTo>
                  <a:lnTo>
                    <a:pt x="500" y="484"/>
                  </a:lnTo>
                  <a:lnTo>
                    <a:pt x="500" y="484"/>
                  </a:lnTo>
                  <a:lnTo>
                    <a:pt x="500" y="483"/>
                  </a:lnTo>
                  <a:lnTo>
                    <a:pt x="500" y="482"/>
                  </a:lnTo>
                  <a:lnTo>
                    <a:pt x="522" y="482"/>
                  </a:lnTo>
                  <a:lnTo>
                    <a:pt x="522" y="485"/>
                  </a:lnTo>
                  <a:lnTo>
                    <a:pt x="520" y="494"/>
                  </a:lnTo>
                  <a:lnTo>
                    <a:pt x="520" y="500"/>
                  </a:lnTo>
                  <a:lnTo>
                    <a:pt x="519" y="506"/>
                  </a:lnTo>
                  <a:lnTo>
                    <a:pt x="519" y="507"/>
                  </a:lnTo>
                  <a:lnTo>
                    <a:pt x="518" y="508"/>
                  </a:lnTo>
                  <a:lnTo>
                    <a:pt x="518" y="509"/>
                  </a:lnTo>
                  <a:lnTo>
                    <a:pt x="517" y="510"/>
                  </a:lnTo>
                  <a:lnTo>
                    <a:pt x="517" y="511"/>
                  </a:lnTo>
                  <a:lnTo>
                    <a:pt x="517" y="512"/>
                  </a:lnTo>
                  <a:lnTo>
                    <a:pt x="519" y="529"/>
                  </a:lnTo>
                  <a:lnTo>
                    <a:pt x="521" y="545"/>
                  </a:lnTo>
                  <a:lnTo>
                    <a:pt x="521" y="546"/>
                  </a:lnTo>
                  <a:lnTo>
                    <a:pt x="520" y="547"/>
                  </a:lnTo>
                  <a:lnTo>
                    <a:pt x="520" y="550"/>
                  </a:lnTo>
                  <a:lnTo>
                    <a:pt x="520" y="551"/>
                  </a:lnTo>
                  <a:lnTo>
                    <a:pt x="530" y="555"/>
                  </a:lnTo>
                  <a:lnTo>
                    <a:pt x="531" y="555"/>
                  </a:lnTo>
                  <a:lnTo>
                    <a:pt x="534" y="559"/>
                  </a:lnTo>
                  <a:lnTo>
                    <a:pt x="544" y="568"/>
                  </a:lnTo>
                  <a:lnTo>
                    <a:pt x="554" y="576"/>
                  </a:lnTo>
                  <a:lnTo>
                    <a:pt x="555" y="577"/>
                  </a:lnTo>
                  <a:lnTo>
                    <a:pt x="557" y="582"/>
                  </a:lnTo>
                  <a:lnTo>
                    <a:pt x="557" y="583"/>
                  </a:lnTo>
                  <a:lnTo>
                    <a:pt x="557" y="584"/>
                  </a:lnTo>
                  <a:lnTo>
                    <a:pt x="557" y="584"/>
                  </a:lnTo>
                  <a:lnTo>
                    <a:pt x="557" y="588"/>
                  </a:lnTo>
                  <a:lnTo>
                    <a:pt x="557" y="590"/>
                  </a:lnTo>
                  <a:lnTo>
                    <a:pt x="557" y="591"/>
                  </a:lnTo>
                  <a:lnTo>
                    <a:pt x="557" y="592"/>
                  </a:lnTo>
                  <a:lnTo>
                    <a:pt x="557" y="593"/>
                  </a:lnTo>
                  <a:lnTo>
                    <a:pt x="554" y="599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4" y="608"/>
                  </a:lnTo>
                  <a:lnTo>
                    <a:pt x="554" y="610"/>
                  </a:lnTo>
                  <a:lnTo>
                    <a:pt x="554" y="610"/>
                  </a:lnTo>
                  <a:lnTo>
                    <a:pt x="554" y="611"/>
                  </a:lnTo>
                  <a:lnTo>
                    <a:pt x="562" y="611"/>
                  </a:lnTo>
                  <a:lnTo>
                    <a:pt x="561" y="607"/>
                  </a:lnTo>
                  <a:lnTo>
                    <a:pt x="563" y="600"/>
                  </a:lnTo>
                  <a:lnTo>
                    <a:pt x="570" y="584"/>
                  </a:lnTo>
                  <a:lnTo>
                    <a:pt x="572" y="581"/>
                  </a:lnTo>
                  <a:lnTo>
                    <a:pt x="573" y="579"/>
                  </a:lnTo>
                  <a:lnTo>
                    <a:pt x="573" y="578"/>
                  </a:lnTo>
                  <a:lnTo>
                    <a:pt x="573" y="577"/>
                  </a:lnTo>
                  <a:lnTo>
                    <a:pt x="573" y="577"/>
                  </a:lnTo>
                  <a:lnTo>
                    <a:pt x="574" y="577"/>
                  </a:lnTo>
                  <a:lnTo>
                    <a:pt x="574" y="575"/>
                  </a:lnTo>
                  <a:lnTo>
                    <a:pt x="574" y="573"/>
                  </a:lnTo>
                  <a:lnTo>
                    <a:pt x="571" y="562"/>
                  </a:lnTo>
                  <a:lnTo>
                    <a:pt x="571" y="560"/>
                  </a:lnTo>
                  <a:lnTo>
                    <a:pt x="572" y="558"/>
                  </a:lnTo>
                  <a:lnTo>
                    <a:pt x="576" y="554"/>
                  </a:lnTo>
                  <a:lnTo>
                    <a:pt x="577" y="550"/>
                  </a:lnTo>
                  <a:lnTo>
                    <a:pt x="578" y="549"/>
                  </a:lnTo>
                  <a:lnTo>
                    <a:pt x="579" y="548"/>
                  </a:lnTo>
                  <a:lnTo>
                    <a:pt x="584" y="544"/>
                  </a:lnTo>
                  <a:lnTo>
                    <a:pt x="585" y="544"/>
                  </a:lnTo>
                  <a:lnTo>
                    <a:pt x="586" y="544"/>
                  </a:lnTo>
                  <a:lnTo>
                    <a:pt x="591" y="549"/>
                  </a:lnTo>
                  <a:lnTo>
                    <a:pt x="593" y="550"/>
                  </a:lnTo>
                  <a:lnTo>
                    <a:pt x="593" y="551"/>
                  </a:lnTo>
                  <a:lnTo>
                    <a:pt x="594" y="552"/>
                  </a:lnTo>
                  <a:lnTo>
                    <a:pt x="594" y="553"/>
                  </a:lnTo>
                  <a:lnTo>
                    <a:pt x="594" y="554"/>
                  </a:lnTo>
                  <a:lnTo>
                    <a:pt x="595" y="554"/>
                  </a:lnTo>
                  <a:lnTo>
                    <a:pt x="595" y="552"/>
                  </a:lnTo>
                  <a:lnTo>
                    <a:pt x="596" y="551"/>
                  </a:lnTo>
                  <a:lnTo>
                    <a:pt x="597" y="551"/>
                  </a:lnTo>
                  <a:lnTo>
                    <a:pt x="597" y="552"/>
                  </a:lnTo>
                  <a:lnTo>
                    <a:pt x="598" y="552"/>
                  </a:lnTo>
                  <a:lnTo>
                    <a:pt x="598" y="551"/>
                  </a:lnTo>
                  <a:lnTo>
                    <a:pt x="598" y="550"/>
                  </a:lnTo>
                  <a:lnTo>
                    <a:pt x="598" y="549"/>
                  </a:lnTo>
                  <a:lnTo>
                    <a:pt x="598" y="548"/>
                  </a:lnTo>
                  <a:lnTo>
                    <a:pt x="599" y="547"/>
                  </a:lnTo>
                  <a:lnTo>
                    <a:pt x="601" y="545"/>
                  </a:lnTo>
                  <a:lnTo>
                    <a:pt x="602" y="544"/>
                  </a:lnTo>
                  <a:lnTo>
                    <a:pt x="602" y="543"/>
                  </a:lnTo>
                  <a:lnTo>
                    <a:pt x="602" y="542"/>
                  </a:lnTo>
                  <a:lnTo>
                    <a:pt x="600" y="541"/>
                  </a:lnTo>
                  <a:lnTo>
                    <a:pt x="600" y="540"/>
                  </a:lnTo>
                  <a:lnTo>
                    <a:pt x="603" y="532"/>
                  </a:lnTo>
                  <a:lnTo>
                    <a:pt x="604" y="530"/>
                  </a:lnTo>
                  <a:lnTo>
                    <a:pt x="603" y="529"/>
                  </a:lnTo>
                  <a:lnTo>
                    <a:pt x="602" y="528"/>
                  </a:lnTo>
                  <a:lnTo>
                    <a:pt x="602" y="526"/>
                  </a:lnTo>
                  <a:lnTo>
                    <a:pt x="602" y="525"/>
                  </a:lnTo>
                  <a:lnTo>
                    <a:pt x="608" y="513"/>
                  </a:lnTo>
                  <a:lnTo>
                    <a:pt x="609" y="512"/>
                  </a:lnTo>
                  <a:lnTo>
                    <a:pt x="608" y="511"/>
                  </a:lnTo>
                  <a:lnTo>
                    <a:pt x="607" y="509"/>
                  </a:lnTo>
                  <a:lnTo>
                    <a:pt x="607" y="508"/>
                  </a:lnTo>
                  <a:lnTo>
                    <a:pt x="607" y="506"/>
                  </a:lnTo>
                  <a:lnTo>
                    <a:pt x="607" y="504"/>
                  </a:lnTo>
                  <a:lnTo>
                    <a:pt x="607" y="504"/>
                  </a:lnTo>
                  <a:lnTo>
                    <a:pt x="607" y="503"/>
                  </a:lnTo>
                  <a:lnTo>
                    <a:pt x="608" y="501"/>
                  </a:lnTo>
                  <a:lnTo>
                    <a:pt x="608" y="500"/>
                  </a:lnTo>
                  <a:lnTo>
                    <a:pt x="609" y="499"/>
                  </a:lnTo>
                  <a:lnTo>
                    <a:pt x="610" y="498"/>
                  </a:lnTo>
                  <a:lnTo>
                    <a:pt x="611" y="497"/>
                  </a:lnTo>
                  <a:lnTo>
                    <a:pt x="615" y="496"/>
                  </a:lnTo>
                  <a:lnTo>
                    <a:pt x="616" y="494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7" y="493"/>
                  </a:lnTo>
                  <a:lnTo>
                    <a:pt x="617" y="492"/>
                  </a:lnTo>
                  <a:lnTo>
                    <a:pt x="619" y="491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19" y="487"/>
                  </a:lnTo>
                  <a:lnTo>
                    <a:pt x="620" y="484"/>
                  </a:lnTo>
                  <a:lnTo>
                    <a:pt x="621" y="484"/>
                  </a:lnTo>
                  <a:lnTo>
                    <a:pt x="622" y="484"/>
                  </a:lnTo>
                  <a:lnTo>
                    <a:pt x="623" y="483"/>
                  </a:lnTo>
                  <a:lnTo>
                    <a:pt x="623" y="482"/>
                  </a:lnTo>
                  <a:lnTo>
                    <a:pt x="623" y="480"/>
                  </a:lnTo>
                  <a:lnTo>
                    <a:pt x="624" y="479"/>
                  </a:lnTo>
                  <a:lnTo>
                    <a:pt x="633" y="464"/>
                  </a:lnTo>
                  <a:lnTo>
                    <a:pt x="634" y="464"/>
                  </a:lnTo>
                  <a:lnTo>
                    <a:pt x="635" y="464"/>
                  </a:lnTo>
                  <a:lnTo>
                    <a:pt x="635" y="464"/>
                  </a:lnTo>
                  <a:lnTo>
                    <a:pt x="636" y="464"/>
                  </a:lnTo>
                  <a:lnTo>
                    <a:pt x="636" y="463"/>
                  </a:lnTo>
                  <a:lnTo>
                    <a:pt x="636" y="461"/>
                  </a:lnTo>
                  <a:lnTo>
                    <a:pt x="637" y="461"/>
                  </a:lnTo>
                  <a:lnTo>
                    <a:pt x="637" y="460"/>
                  </a:lnTo>
                  <a:lnTo>
                    <a:pt x="639" y="460"/>
                  </a:lnTo>
                  <a:lnTo>
                    <a:pt x="652" y="458"/>
                  </a:lnTo>
                  <a:lnTo>
                    <a:pt x="653" y="458"/>
                  </a:lnTo>
                  <a:lnTo>
                    <a:pt x="654" y="458"/>
                  </a:lnTo>
                  <a:lnTo>
                    <a:pt x="655" y="459"/>
                  </a:lnTo>
                  <a:lnTo>
                    <a:pt x="656" y="459"/>
                  </a:lnTo>
                  <a:lnTo>
                    <a:pt x="657" y="457"/>
                  </a:lnTo>
                  <a:lnTo>
                    <a:pt x="658" y="452"/>
                  </a:lnTo>
                  <a:lnTo>
                    <a:pt x="658" y="451"/>
                  </a:lnTo>
                  <a:lnTo>
                    <a:pt x="657" y="450"/>
                  </a:lnTo>
                  <a:lnTo>
                    <a:pt x="656" y="448"/>
                  </a:lnTo>
                  <a:lnTo>
                    <a:pt x="656" y="447"/>
                  </a:lnTo>
                  <a:lnTo>
                    <a:pt x="657" y="446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7" y="444"/>
                  </a:lnTo>
                  <a:lnTo>
                    <a:pt x="657" y="444"/>
                  </a:lnTo>
                  <a:lnTo>
                    <a:pt x="661" y="427"/>
                  </a:lnTo>
                  <a:lnTo>
                    <a:pt x="668" y="418"/>
                  </a:lnTo>
                  <a:lnTo>
                    <a:pt x="669" y="416"/>
                  </a:lnTo>
                  <a:lnTo>
                    <a:pt x="669" y="414"/>
                  </a:lnTo>
                  <a:lnTo>
                    <a:pt x="669" y="413"/>
                  </a:lnTo>
                  <a:lnTo>
                    <a:pt x="670" y="407"/>
                  </a:lnTo>
                  <a:lnTo>
                    <a:pt x="671" y="405"/>
                  </a:lnTo>
                  <a:lnTo>
                    <a:pt x="671" y="403"/>
                  </a:lnTo>
                  <a:lnTo>
                    <a:pt x="670" y="402"/>
                  </a:lnTo>
                  <a:lnTo>
                    <a:pt x="670" y="400"/>
                  </a:lnTo>
                  <a:lnTo>
                    <a:pt x="670" y="399"/>
                  </a:lnTo>
                  <a:lnTo>
                    <a:pt x="670" y="398"/>
                  </a:lnTo>
                  <a:lnTo>
                    <a:pt x="675" y="384"/>
                  </a:lnTo>
                  <a:lnTo>
                    <a:pt x="674" y="376"/>
                  </a:lnTo>
                  <a:lnTo>
                    <a:pt x="673" y="370"/>
                  </a:lnTo>
                  <a:lnTo>
                    <a:pt x="672" y="364"/>
                  </a:lnTo>
                  <a:lnTo>
                    <a:pt x="671" y="359"/>
                  </a:lnTo>
                  <a:lnTo>
                    <a:pt x="671" y="357"/>
                  </a:lnTo>
                  <a:lnTo>
                    <a:pt x="670" y="349"/>
                  </a:lnTo>
                  <a:lnTo>
                    <a:pt x="669" y="344"/>
                  </a:lnTo>
                  <a:lnTo>
                    <a:pt x="669" y="344"/>
                  </a:lnTo>
                  <a:lnTo>
                    <a:pt x="670" y="343"/>
                  </a:lnTo>
                  <a:lnTo>
                    <a:pt x="674" y="339"/>
                  </a:lnTo>
                  <a:lnTo>
                    <a:pt x="675" y="338"/>
                  </a:lnTo>
                  <a:lnTo>
                    <a:pt x="677" y="332"/>
                  </a:lnTo>
                  <a:lnTo>
                    <a:pt x="678" y="330"/>
                  </a:lnTo>
                  <a:lnTo>
                    <a:pt x="679" y="329"/>
                  </a:lnTo>
                  <a:lnTo>
                    <a:pt x="679" y="326"/>
                  </a:lnTo>
                  <a:lnTo>
                    <a:pt x="679" y="324"/>
                  </a:lnTo>
                  <a:lnTo>
                    <a:pt x="681" y="315"/>
                  </a:lnTo>
                  <a:lnTo>
                    <a:pt x="682" y="315"/>
                  </a:lnTo>
                  <a:lnTo>
                    <a:pt x="685" y="313"/>
                  </a:lnTo>
                  <a:lnTo>
                    <a:pt x="685" y="310"/>
                  </a:lnTo>
                  <a:lnTo>
                    <a:pt x="688" y="304"/>
                  </a:lnTo>
                  <a:lnTo>
                    <a:pt x="689" y="297"/>
                  </a:lnTo>
                  <a:lnTo>
                    <a:pt x="691" y="293"/>
                  </a:lnTo>
                  <a:lnTo>
                    <a:pt x="692" y="293"/>
                  </a:lnTo>
                  <a:lnTo>
                    <a:pt x="694" y="291"/>
                  </a:lnTo>
                  <a:lnTo>
                    <a:pt x="694" y="289"/>
                  </a:lnTo>
                  <a:lnTo>
                    <a:pt x="694" y="288"/>
                  </a:lnTo>
                  <a:lnTo>
                    <a:pt x="693" y="286"/>
                  </a:lnTo>
                  <a:lnTo>
                    <a:pt x="693" y="285"/>
                  </a:lnTo>
                  <a:lnTo>
                    <a:pt x="693" y="284"/>
                  </a:lnTo>
                  <a:lnTo>
                    <a:pt x="693" y="283"/>
                  </a:lnTo>
                  <a:lnTo>
                    <a:pt x="693" y="282"/>
                  </a:lnTo>
                  <a:lnTo>
                    <a:pt x="693" y="281"/>
                  </a:lnTo>
                  <a:lnTo>
                    <a:pt x="692" y="280"/>
                  </a:lnTo>
                  <a:lnTo>
                    <a:pt x="691" y="280"/>
                  </a:lnTo>
                  <a:lnTo>
                    <a:pt x="691" y="279"/>
                  </a:lnTo>
                  <a:lnTo>
                    <a:pt x="690" y="277"/>
                  </a:lnTo>
                  <a:lnTo>
                    <a:pt x="691" y="275"/>
                  </a:lnTo>
                  <a:lnTo>
                    <a:pt x="691" y="274"/>
                  </a:lnTo>
                  <a:lnTo>
                    <a:pt x="691" y="272"/>
                  </a:lnTo>
                  <a:lnTo>
                    <a:pt x="692" y="271"/>
                  </a:lnTo>
                  <a:lnTo>
                    <a:pt x="694" y="270"/>
                  </a:lnTo>
                  <a:lnTo>
                    <a:pt x="695" y="269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7" y="262"/>
                  </a:lnTo>
                  <a:lnTo>
                    <a:pt x="696" y="261"/>
                  </a:lnTo>
                  <a:lnTo>
                    <a:pt x="696" y="259"/>
                  </a:lnTo>
                  <a:lnTo>
                    <a:pt x="696" y="258"/>
                  </a:lnTo>
                  <a:lnTo>
                    <a:pt x="695" y="257"/>
                  </a:lnTo>
                  <a:lnTo>
                    <a:pt x="696" y="255"/>
                  </a:lnTo>
                  <a:lnTo>
                    <a:pt x="697" y="255"/>
                  </a:lnTo>
                  <a:lnTo>
                    <a:pt x="696" y="254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6" y="251"/>
                  </a:lnTo>
                  <a:lnTo>
                    <a:pt x="697" y="251"/>
                  </a:lnTo>
                  <a:lnTo>
                    <a:pt x="698" y="251"/>
                  </a:lnTo>
                  <a:lnTo>
                    <a:pt x="699" y="252"/>
                  </a:lnTo>
                  <a:lnTo>
                    <a:pt x="700" y="252"/>
                  </a:lnTo>
                  <a:lnTo>
                    <a:pt x="702" y="254"/>
                  </a:lnTo>
                  <a:lnTo>
                    <a:pt x="703" y="254"/>
                  </a:lnTo>
                  <a:lnTo>
                    <a:pt x="706" y="253"/>
                  </a:lnTo>
                  <a:lnTo>
                    <a:pt x="707" y="253"/>
                  </a:lnTo>
                  <a:lnTo>
                    <a:pt x="709" y="252"/>
                  </a:lnTo>
                  <a:lnTo>
                    <a:pt x="710" y="252"/>
                  </a:lnTo>
                  <a:lnTo>
                    <a:pt x="715" y="253"/>
                  </a:lnTo>
                  <a:lnTo>
                    <a:pt x="718" y="249"/>
                  </a:lnTo>
                  <a:lnTo>
                    <a:pt x="718" y="249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5"/>
                  </a:lnTo>
                  <a:lnTo>
                    <a:pt x="719" y="244"/>
                  </a:lnTo>
                  <a:lnTo>
                    <a:pt x="719" y="243"/>
                  </a:lnTo>
                  <a:lnTo>
                    <a:pt x="719" y="240"/>
                  </a:lnTo>
                  <a:lnTo>
                    <a:pt x="719" y="239"/>
                  </a:lnTo>
                  <a:lnTo>
                    <a:pt x="726" y="237"/>
                  </a:lnTo>
                  <a:lnTo>
                    <a:pt x="728" y="237"/>
                  </a:lnTo>
                  <a:lnTo>
                    <a:pt x="729" y="235"/>
                  </a:lnTo>
                  <a:lnTo>
                    <a:pt x="731" y="232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3"/>
                  </a:lnTo>
                  <a:lnTo>
                    <a:pt x="737" y="233"/>
                  </a:lnTo>
                  <a:lnTo>
                    <a:pt x="738" y="233"/>
                  </a:lnTo>
                  <a:lnTo>
                    <a:pt x="739" y="232"/>
                  </a:lnTo>
                  <a:lnTo>
                    <a:pt x="740" y="230"/>
                  </a:lnTo>
                  <a:lnTo>
                    <a:pt x="743" y="228"/>
                  </a:lnTo>
                  <a:lnTo>
                    <a:pt x="744" y="227"/>
                  </a:lnTo>
                  <a:lnTo>
                    <a:pt x="746" y="227"/>
                  </a:lnTo>
                  <a:lnTo>
                    <a:pt x="746" y="228"/>
                  </a:lnTo>
                  <a:lnTo>
                    <a:pt x="746" y="229"/>
                  </a:lnTo>
                  <a:lnTo>
                    <a:pt x="746" y="230"/>
                  </a:lnTo>
                  <a:lnTo>
                    <a:pt x="746" y="231"/>
                  </a:lnTo>
                  <a:lnTo>
                    <a:pt x="747" y="231"/>
                  </a:lnTo>
                  <a:lnTo>
                    <a:pt x="748" y="230"/>
                  </a:lnTo>
                  <a:lnTo>
                    <a:pt x="749" y="229"/>
                  </a:lnTo>
                  <a:lnTo>
                    <a:pt x="748" y="228"/>
                  </a:lnTo>
                  <a:lnTo>
                    <a:pt x="749" y="228"/>
                  </a:lnTo>
                  <a:lnTo>
                    <a:pt x="749" y="227"/>
                  </a:lnTo>
                  <a:lnTo>
                    <a:pt x="750" y="227"/>
                  </a:lnTo>
                  <a:lnTo>
                    <a:pt x="750" y="227"/>
                  </a:lnTo>
                  <a:lnTo>
                    <a:pt x="750" y="228"/>
                  </a:lnTo>
                  <a:lnTo>
                    <a:pt x="751" y="229"/>
                  </a:lnTo>
                  <a:lnTo>
                    <a:pt x="753" y="229"/>
                  </a:lnTo>
                  <a:lnTo>
                    <a:pt x="753" y="228"/>
                  </a:lnTo>
                  <a:lnTo>
                    <a:pt x="754" y="227"/>
                  </a:lnTo>
                  <a:lnTo>
                    <a:pt x="754" y="226"/>
                  </a:lnTo>
                  <a:lnTo>
                    <a:pt x="754" y="225"/>
                  </a:lnTo>
                  <a:lnTo>
                    <a:pt x="755" y="225"/>
                  </a:lnTo>
                  <a:lnTo>
                    <a:pt x="757" y="224"/>
                  </a:lnTo>
                  <a:lnTo>
                    <a:pt x="758" y="223"/>
                  </a:lnTo>
                  <a:lnTo>
                    <a:pt x="759" y="221"/>
                  </a:lnTo>
                  <a:lnTo>
                    <a:pt x="762" y="214"/>
                  </a:lnTo>
                  <a:lnTo>
                    <a:pt x="763" y="211"/>
                  </a:lnTo>
                  <a:lnTo>
                    <a:pt x="770" y="205"/>
                  </a:lnTo>
                  <a:lnTo>
                    <a:pt x="770" y="205"/>
                  </a:lnTo>
                  <a:lnTo>
                    <a:pt x="769" y="205"/>
                  </a:lnTo>
                  <a:lnTo>
                    <a:pt x="769" y="204"/>
                  </a:lnTo>
                  <a:lnTo>
                    <a:pt x="769" y="203"/>
                  </a:lnTo>
                  <a:lnTo>
                    <a:pt x="768" y="201"/>
                  </a:lnTo>
                  <a:lnTo>
                    <a:pt x="768" y="203"/>
                  </a:lnTo>
                  <a:lnTo>
                    <a:pt x="767" y="203"/>
                  </a:lnTo>
                  <a:lnTo>
                    <a:pt x="766" y="203"/>
                  </a:lnTo>
                  <a:lnTo>
                    <a:pt x="766" y="200"/>
                  </a:lnTo>
                  <a:lnTo>
                    <a:pt x="765" y="200"/>
                  </a:lnTo>
                  <a:lnTo>
                    <a:pt x="764" y="200"/>
                  </a:lnTo>
                  <a:lnTo>
                    <a:pt x="763" y="200"/>
                  </a:lnTo>
                  <a:lnTo>
                    <a:pt x="762" y="200"/>
                  </a:lnTo>
                  <a:lnTo>
                    <a:pt x="763" y="199"/>
                  </a:lnTo>
                  <a:lnTo>
                    <a:pt x="761" y="196"/>
                  </a:lnTo>
                  <a:lnTo>
                    <a:pt x="760" y="195"/>
                  </a:lnTo>
                  <a:lnTo>
                    <a:pt x="759" y="196"/>
                  </a:lnTo>
                  <a:lnTo>
                    <a:pt x="760" y="196"/>
                  </a:lnTo>
                  <a:lnTo>
                    <a:pt x="760" y="197"/>
                  </a:lnTo>
                  <a:lnTo>
                    <a:pt x="759" y="197"/>
                  </a:lnTo>
                  <a:lnTo>
                    <a:pt x="759" y="197"/>
                  </a:lnTo>
                  <a:lnTo>
                    <a:pt x="759" y="196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5" y="195"/>
                  </a:lnTo>
                  <a:lnTo>
                    <a:pt x="754" y="195"/>
                  </a:lnTo>
                  <a:lnTo>
                    <a:pt x="755" y="195"/>
                  </a:lnTo>
                  <a:lnTo>
                    <a:pt x="755" y="194"/>
                  </a:lnTo>
                  <a:lnTo>
                    <a:pt x="755" y="193"/>
                  </a:lnTo>
                  <a:lnTo>
                    <a:pt x="754" y="193"/>
                  </a:lnTo>
                  <a:lnTo>
                    <a:pt x="753" y="195"/>
                  </a:lnTo>
                  <a:lnTo>
                    <a:pt x="751" y="195"/>
                  </a:lnTo>
                  <a:lnTo>
                    <a:pt x="749" y="195"/>
                  </a:lnTo>
                  <a:lnTo>
                    <a:pt x="748" y="192"/>
                  </a:lnTo>
                  <a:lnTo>
                    <a:pt x="746" y="189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49" y="186"/>
                  </a:lnTo>
                  <a:lnTo>
                    <a:pt x="748" y="185"/>
                  </a:lnTo>
                  <a:lnTo>
                    <a:pt x="746" y="185"/>
                  </a:lnTo>
                  <a:lnTo>
                    <a:pt x="744" y="184"/>
                  </a:lnTo>
                  <a:lnTo>
                    <a:pt x="742" y="183"/>
                  </a:lnTo>
                  <a:lnTo>
                    <a:pt x="741" y="180"/>
                  </a:lnTo>
                  <a:lnTo>
                    <a:pt x="739" y="178"/>
                  </a:lnTo>
                  <a:lnTo>
                    <a:pt x="733" y="176"/>
                  </a:lnTo>
                  <a:lnTo>
                    <a:pt x="733" y="175"/>
                  </a:lnTo>
                  <a:lnTo>
                    <a:pt x="732" y="175"/>
                  </a:lnTo>
                  <a:lnTo>
                    <a:pt x="731" y="175"/>
                  </a:lnTo>
                  <a:lnTo>
                    <a:pt x="731" y="174"/>
                  </a:lnTo>
                  <a:lnTo>
                    <a:pt x="730" y="174"/>
                  </a:lnTo>
                  <a:lnTo>
                    <a:pt x="730" y="173"/>
                  </a:lnTo>
                  <a:lnTo>
                    <a:pt x="730" y="172"/>
                  </a:lnTo>
                  <a:lnTo>
                    <a:pt x="729" y="172"/>
                  </a:lnTo>
                  <a:lnTo>
                    <a:pt x="729" y="172"/>
                  </a:lnTo>
                  <a:lnTo>
                    <a:pt x="728" y="171"/>
                  </a:lnTo>
                  <a:lnTo>
                    <a:pt x="728" y="170"/>
                  </a:lnTo>
                  <a:lnTo>
                    <a:pt x="726" y="171"/>
                  </a:lnTo>
                  <a:lnTo>
                    <a:pt x="723" y="172"/>
                  </a:lnTo>
                  <a:lnTo>
                    <a:pt x="722" y="172"/>
                  </a:lnTo>
                  <a:lnTo>
                    <a:pt x="721" y="172"/>
                  </a:lnTo>
                  <a:lnTo>
                    <a:pt x="721" y="171"/>
                  </a:lnTo>
                  <a:lnTo>
                    <a:pt x="720" y="170"/>
                  </a:lnTo>
                  <a:lnTo>
                    <a:pt x="719" y="169"/>
                  </a:lnTo>
                  <a:lnTo>
                    <a:pt x="718" y="167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6" y="162"/>
                  </a:lnTo>
                  <a:lnTo>
                    <a:pt x="715" y="160"/>
                  </a:lnTo>
                  <a:lnTo>
                    <a:pt x="714" y="157"/>
                  </a:lnTo>
                  <a:lnTo>
                    <a:pt x="714" y="155"/>
                  </a:lnTo>
                  <a:lnTo>
                    <a:pt x="712" y="153"/>
                  </a:lnTo>
                  <a:lnTo>
                    <a:pt x="713" y="152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1" y="150"/>
                  </a:lnTo>
                  <a:lnTo>
                    <a:pt x="711" y="145"/>
                  </a:lnTo>
                  <a:lnTo>
                    <a:pt x="709" y="135"/>
                  </a:lnTo>
                  <a:lnTo>
                    <a:pt x="709" y="132"/>
                  </a:lnTo>
                  <a:lnTo>
                    <a:pt x="708" y="131"/>
                  </a:lnTo>
                  <a:lnTo>
                    <a:pt x="708" y="130"/>
                  </a:lnTo>
                  <a:lnTo>
                    <a:pt x="708" y="129"/>
                  </a:lnTo>
                  <a:lnTo>
                    <a:pt x="707" y="125"/>
                  </a:lnTo>
                  <a:lnTo>
                    <a:pt x="708" y="124"/>
                  </a:lnTo>
                  <a:lnTo>
                    <a:pt x="709" y="124"/>
                  </a:lnTo>
                  <a:lnTo>
                    <a:pt x="709" y="123"/>
                  </a:lnTo>
                  <a:lnTo>
                    <a:pt x="709" y="119"/>
                  </a:lnTo>
                  <a:lnTo>
                    <a:pt x="708" y="117"/>
                  </a:lnTo>
                  <a:lnTo>
                    <a:pt x="706" y="110"/>
                  </a:lnTo>
                  <a:lnTo>
                    <a:pt x="706" y="108"/>
                  </a:lnTo>
                  <a:lnTo>
                    <a:pt x="706" y="107"/>
                  </a:lnTo>
                  <a:lnTo>
                    <a:pt x="706" y="106"/>
                  </a:lnTo>
                  <a:lnTo>
                    <a:pt x="707" y="106"/>
                  </a:lnTo>
                  <a:lnTo>
                    <a:pt x="707" y="105"/>
                  </a:lnTo>
                  <a:lnTo>
                    <a:pt x="707" y="103"/>
                  </a:lnTo>
                  <a:lnTo>
                    <a:pt x="707" y="101"/>
                  </a:lnTo>
                  <a:lnTo>
                    <a:pt x="707" y="99"/>
                  </a:lnTo>
                  <a:lnTo>
                    <a:pt x="707" y="97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3"/>
                  </a:lnTo>
                  <a:lnTo>
                    <a:pt x="705" y="89"/>
                  </a:lnTo>
                  <a:lnTo>
                    <a:pt x="705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7" y="85"/>
                  </a:lnTo>
                  <a:lnTo>
                    <a:pt x="707" y="85"/>
                  </a:lnTo>
                  <a:lnTo>
                    <a:pt x="707" y="81"/>
                  </a:lnTo>
                  <a:lnTo>
                    <a:pt x="705" y="75"/>
                  </a:lnTo>
                  <a:lnTo>
                    <a:pt x="705" y="73"/>
                  </a:lnTo>
                  <a:lnTo>
                    <a:pt x="704" y="66"/>
                  </a:lnTo>
                  <a:lnTo>
                    <a:pt x="703" y="63"/>
                  </a:lnTo>
                  <a:lnTo>
                    <a:pt x="702" y="60"/>
                  </a:lnTo>
                  <a:lnTo>
                    <a:pt x="701" y="58"/>
                  </a:lnTo>
                  <a:lnTo>
                    <a:pt x="700" y="58"/>
                  </a:lnTo>
                  <a:lnTo>
                    <a:pt x="700" y="57"/>
                  </a:lnTo>
                  <a:lnTo>
                    <a:pt x="701" y="56"/>
                  </a:lnTo>
                  <a:lnTo>
                    <a:pt x="702" y="56"/>
                  </a:lnTo>
                  <a:lnTo>
                    <a:pt x="702" y="55"/>
                  </a:lnTo>
                  <a:lnTo>
                    <a:pt x="702" y="55"/>
                  </a:lnTo>
                  <a:lnTo>
                    <a:pt x="702" y="54"/>
                  </a:lnTo>
                  <a:lnTo>
                    <a:pt x="702" y="53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0"/>
                  </a:lnTo>
                  <a:lnTo>
                    <a:pt x="702" y="49"/>
                  </a:lnTo>
                  <a:lnTo>
                    <a:pt x="704" y="50"/>
                  </a:lnTo>
                  <a:lnTo>
                    <a:pt x="704" y="51"/>
                  </a:lnTo>
                  <a:lnTo>
                    <a:pt x="704" y="52"/>
                  </a:lnTo>
                  <a:lnTo>
                    <a:pt x="704" y="52"/>
                  </a:lnTo>
                  <a:lnTo>
                    <a:pt x="704" y="53"/>
                  </a:lnTo>
                  <a:lnTo>
                    <a:pt x="705" y="52"/>
                  </a:lnTo>
                  <a:lnTo>
                    <a:pt x="706" y="53"/>
                  </a:lnTo>
                  <a:lnTo>
                    <a:pt x="707" y="53"/>
                  </a:lnTo>
                  <a:lnTo>
                    <a:pt x="707" y="54"/>
                  </a:lnTo>
                  <a:lnTo>
                    <a:pt x="708" y="55"/>
                  </a:lnTo>
                  <a:lnTo>
                    <a:pt x="709" y="56"/>
                  </a:lnTo>
                  <a:lnTo>
                    <a:pt x="709" y="57"/>
                  </a:lnTo>
                  <a:lnTo>
                    <a:pt x="708" y="57"/>
                  </a:lnTo>
                  <a:lnTo>
                    <a:pt x="707" y="56"/>
                  </a:lnTo>
                  <a:lnTo>
                    <a:pt x="707" y="55"/>
                  </a:lnTo>
                  <a:lnTo>
                    <a:pt x="707" y="55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706" y="56"/>
                  </a:lnTo>
                  <a:lnTo>
                    <a:pt x="707" y="56"/>
                  </a:lnTo>
                  <a:lnTo>
                    <a:pt x="707" y="59"/>
                  </a:lnTo>
                  <a:lnTo>
                    <a:pt x="708" y="60"/>
                  </a:lnTo>
                  <a:lnTo>
                    <a:pt x="709" y="59"/>
                  </a:lnTo>
                  <a:lnTo>
                    <a:pt x="709" y="59"/>
                  </a:lnTo>
                  <a:lnTo>
                    <a:pt x="710" y="59"/>
                  </a:lnTo>
                  <a:lnTo>
                    <a:pt x="710" y="58"/>
                  </a:lnTo>
                  <a:lnTo>
                    <a:pt x="710" y="57"/>
                  </a:lnTo>
                  <a:lnTo>
                    <a:pt x="710" y="56"/>
                  </a:lnTo>
                  <a:lnTo>
                    <a:pt x="706" y="51"/>
                  </a:lnTo>
                  <a:lnTo>
                    <a:pt x="702" y="46"/>
                  </a:lnTo>
                  <a:lnTo>
                    <a:pt x="696" y="37"/>
                  </a:lnTo>
                  <a:lnTo>
                    <a:pt x="693" y="31"/>
                  </a:lnTo>
                  <a:lnTo>
                    <a:pt x="693" y="30"/>
                  </a:lnTo>
                  <a:lnTo>
                    <a:pt x="692" y="30"/>
                  </a:lnTo>
                  <a:lnTo>
                    <a:pt x="692" y="30"/>
                  </a:lnTo>
                  <a:lnTo>
                    <a:pt x="692" y="29"/>
                  </a:lnTo>
                  <a:lnTo>
                    <a:pt x="691" y="28"/>
                  </a:lnTo>
                  <a:lnTo>
                    <a:pt x="691" y="27"/>
                  </a:lnTo>
                  <a:lnTo>
                    <a:pt x="690" y="20"/>
                  </a:lnTo>
                  <a:lnTo>
                    <a:pt x="690" y="14"/>
                  </a:lnTo>
                  <a:lnTo>
                    <a:pt x="690" y="13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90" y="12"/>
                  </a:lnTo>
                  <a:lnTo>
                    <a:pt x="691" y="11"/>
                  </a:lnTo>
                  <a:lnTo>
                    <a:pt x="680" y="11"/>
                  </a:lnTo>
                  <a:lnTo>
                    <a:pt x="669" y="1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6" name="Freeform 271">
              <a:extLst>
                <a:ext uri="{FF2B5EF4-FFF2-40B4-BE49-F238E27FC236}">
                  <a16:creationId xmlns:a16="http://schemas.microsoft.com/office/drawing/2014/main" id="{FABF2C9F-71BC-630C-763A-88F73BAB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3636963"/>
              <a:ext cx="1587" cy="9525"/>
            </a:xfrm>
            <a:custGeom>
              <a:avLst/>
              <a:gdLst>
                <a:gd name="T0" fmla="*/ 0 w 1"/>
                <a:gd name="T1" fmla="*/ 1 h 6"/>
                <a:gd name="T2" fmla="*/ 0 w 1"/>
                <a:gd name="T3" fmla="*/ 3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7" name="Freeform 272">
              <a:extLst>
                <a:ext uri="{FF2B5EF4-FFF2-40B4-BE49-F238E27FC236}">
                  <a16:creationId xmlns:a16="http://schemas.microsoft.com/office/drawing/2014/main" id="{E90D2064-ED33-3EEC-9C5B-07E43929F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4257675"/>
              <a:ext cx="119062" cy="133350"/>
            </a:xfrm>
            <a:custGeom>
              <a:avLst/>
              <a:gdLst>
                <a:gd name="T0" fmla="*/ 49 w 75"/>
                <a:gd name="T1" fmla="*/ 7 h 84"/>
                <a:gd name="T2" fmla="*/ 48 w 75"/>
                <a:gd name="T3" fmla="*/ 12 h 84"/>
                <a:gd name="T4" fmla="*/ 45 w 75"/>
                <a:gd name="T5" fmla="*/ 14 h 84"/>
                <a:gd name="T6" fmla="*/ 42 w 75"/>
                <a:gd name="T7" fmla="*/ 16 h 84"/>
                <a:gd name="T8" fmla="*/ 32 w 75"/>
                <a:gd name="T9" fmla="*/ 9 h 84"/>
                <a:gd name="T10" fmla="*/ 25 w 75"/>
                <a:gd name="T11" fmla="*/ 16 h 84"/>
                <a:gd name="T12" fmla="*/ 17 w 75"/>
                <a:gd name="T13" fmla="*/ 29 h 84"/>
                <a:gd name="T14" fmla="*/ 13 w 75"/>
                <a:gd name="T15" fmla="*/ 34 h 84"/>
                <a:gd name="T16" fmla="*/ 7 w 75"/>
                <a:gd name="T17" fmla="*/ 43 h 84"/>
                <a:gd name="T18" fmla="*/ 4 w 75"/>
                <a:gd name="T19" fmla="*/ 45 h 84"/>
                <a:gd name="T20" fmla="*/ 1 w 75"/>
                <a:gd name="T21" fmla="*/ 51 h 84"/>
                <a:gd name="T22" fmla="*/ 1 w 75"/>
                <a:gd name="T23" fmla="*/ 63 h 84"/>
                <a:gd name="T24" fmla="*/ 1 w 75"/>
                <a:gd name="T25" fmla="*/ 79 h 84"/>
                <a:gd name="T26" fmla="*/ 1 w 75"/>
                <a:gd name="T27" fmla="*/ 81 h 84"/>
                <a:gd name="T28" fmla="*/ 8 w 75"/>
                <a:gd name="T29" fmla="*/ 83 h 84"/>
                <a:gd name="T30" fmla="*/ 9 w 75"/>
                <a:gd name="T31" fmla="*/ 83 h 84"/>
                <a:gd name="T32" fmla="*/ 13 w 75"/>
                <a:gd name="T33" fmla="*/ 81 h 84"/>
                <a:gd name="T34" fmla="*/ 20 w 75"/>
                <a:gd name="T35" fmla="*/ 81 h 84"/>
                <a:gd name="T36" fmla="*/ 23 w 75"/>
                <a:gd name="T37" fmla="*/ 80 h 84"/>
                <a:gd name="T38" fmla="*/ 27 w 75"/>
                <a:gd name="T39" fmla="*/ 79 h 84"/>
                <a:gd name="T40" fmla="*/ 30 w 75"/>
                <a:gd name="T41" fmla="*/ 79 h 84"/>
                <a:gd name="T42" fmla="*/ 39 w 75"/>
                <a:gd name="T43" fmla="*/ 76 h 84"/>
                <a:gd name="T44" fmla="*/ 44 w 75"/>
                <a:gd name="T45" fmla="*/ 77 h 84"/>
                <a:gd name="T46" fmla="*/ 47 w 75"/>
                <a:gd name="T47" fmla="*/ 80 h 84"/>
                <a:gd name="T48" fmla="*/ 52 w 75"/>
                <a:gd name="T49" fmla="*/ 81 h 84"/>
                <a:gd name="T50" fmla="*/ 65 w 75"/>
                <a:gd name="T51" fmla="*/ 61 h 84"/>
                <a:gd name="T52" fmla="*/ 66 w 75"/>
                <a:gd name="T53" fmla="*/ 56 h 84"/>
                <a:gd name="T54" fmla="*/ 64 w 75"/>
                <a:gd name="T55" fmla="*/ 53 h 84"/>
                <a:gd name="T56" fmla="*/ 62 w 75"/>
                <a:gd name="T57" fmla="*/ 54 h 84"/>
                <a:gd name="T58" fmla="*/ 60 w 75"/>
                <a:gd name="T59" fmla="*/ 53 h 84"/>
                <a:gd name="T60" fmla="*/ 52 w 75"/>
                <a:gd name="T61" fmla="*/ 54 h 84"/>
                <a:gd name="T62" fmla="*/ 50 w 75"/>
                <a:gd name="T63" fmla="*/ 54 h 84"/>
                <a:gd name="T64" fmla="*/ 45 w 75"/>
                <a:gd name="T65" fmla="*/ 54 h 84"/>
                <a:gd name="T66" fmla="*/ 42 w 75"/>
                <a:gd name="T67" fmla="*/ 56 h 84"/>
                <a:gd name="T68" fmla="*/ 42 w 75"/>
                <a:gd name="T69" fmla="*/ 57 h 84"/>
                <a:gd name="T70" fmla="*/ 40 w 75"/>
                <a:gd name="T71" fmla="*/ 57 h 84"/>
                <a:gd name="T72" fmla="*/ 37 w 75"/>
                <a:gd name="T73" fmla="*/ 57 h 84"/>
                <a:gd name="T74" fmla="*/ 35 w 75"/>
                <a:gd name="T75" fmla="*/ 55 h 84"/>
                <a:gd name="T76" fmla="*/ 36 w 75"/>
                <a:gd name="T77" fmla="*/ 54 h 84"/>
                <a:gd name="T78" fmla="*/ 40 w 75"/>
                <a:gd name="T79" fmla="*/ 54 h 84"/>
                <a:gd name="T80" fmla="*/ 45 w 75"/>
                <a:gd name="T81" fmla="*/ 47 h 84"/>
                <a:gd name="T82" fmla="*/ 52 w 75"/>
                <a:gd name="T83" fmla="*/ 44 h 84"/>
                <a:gd name="T84" fmla="*/ 54 w 75"/>
                <a:gd name="T85" fmla="*/ 44 h 84"/>
                <a:gd name="T86" fmla="*/ 58 w 75"/>
                <a:gd name="T87" fmla="*/ 43 h 84"/>
                <a:gd name="T88" fmla="*/ 60 w 75"/>
                <a:gd name="T89" fmla="*/ 42 h 84"/>
                <a:gd name="T90" fmla="*/ 64 w 75"/>
                <a:gd name="T91" fmla="*/ 36 h 84"/>
                <a:gd name="T92" fmla="*/ 69 w 75"/>
                <a:gd name="T93" fmla="*/ 35 h 84"/>
                <a:gd name="T94" fmla="*/ 72 w 75"/>
                <a:gd name="T95" fmla="*/ 34 h 84"/>
                <a:gd name="T96" fmla="*/ 75 w 75"/>
                <a:gd name="T97" fmla="*/ 32 h 84"/>
                <a:gd name="T98" fmla="*/ 75 w 75"/>
                <a:gd name="T99" fmla="*/ 26 h 84"/>
                <a:gd name="T100" fmla="*/ 74 w 75"/>
                <a:gd name="T101" fmla="*/ 20 h 84"/>
                <a:gd name="T102" fmla="*/ 73 w 75"/>
                <a:gd name="T103" fmla="*/ 16 h 84"/>
                <a:gd name="T104" fmla="*/ 72 w 75"/>
                <a:gd name="T105" fmla="*/ 14 h 84"/>
                <a:gd name="T106" fmla="*/ 72 w 75"/>
                <a:gd name="T107" fmla="*/ 10 h 84"/>
                <a:gd name="T108" fmla="*/ 70 w 75"/>
                <a:gd name="T109" fmla="*/ 10 h 84"/>
                <a:gd name="T110" fmla="*/ 63 w 75"/>
                <a:gd name="T111" fmla="*/ 3 h 84"/>
                <a:gd name="T112" fmla="*/ 62 w 75"/>
                <a:gd name="T1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84">
                  <a:moveTo>
                    <a:pt x="52" y="5"/>
                  </a:moveTo>
                  <a:lnTo>
                    <a:pt x="51" y="5"/>
                  </a:lnTo>
                  <a:lnTo>
                    <a:pt x="49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4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5" y="16"/>
                  </a:lnTo>
                  <a:lnTo>
                    <a:pt x="24" y="18"/>
                  </a:lnTo>
                  <a:lnTo>
                    <a:pt x="18" y="27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0" y="39"/>
                  </a:lnTo>
                  <a:lnTo>
                    <a:pt x="8" y="42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5" y="44"/>
                  </a:lnTo>
                  <a:lnTo>
                    <a:pt x="4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2" y="68"/>
                  </a:lnTo>
                  <a:lnTo>
                    <a:pt x="1" y="76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2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2" y="81"/>
                  </a:lnTo>
                  <a:lnTo>
                    <a:pt x="23" y="80"/>
                  </a:lnTo>
                  <a:lnTo>
                    <a:pt x="24" y="80"/>
                  </a:lnTo>
                  <a:lnTo>
                    <a:pt x="25" y="80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2" y="77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4" y="77"/>
                  </a:lnTo>
                  <a:lnTo>
                    <a:pt x="45" y="79"/>
                  </a:lnTo>
                  <a:lnTo>
                    <a:pt x="46" y="80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3" y="80"/>
                  </a:lnTo>
                  <a:lnTo>
                    <a:pt x="65" y="61"/>
                  </a:lnTo>
                  <a:lnTo>
                    <a:pt x="68" y="57"/>
                  </a:lnTo>
                  <a:lnTo>
                    <a:pt x="67" y="56"/>
                  </a:lnTo>
                  <a:lnTo>
                    <a:pt x="66" y="56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3" y="52"/>
                  </a:lnTo>
                  <a:lnTo>
                    <a:pt x="62" y="53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39" y="58"/>
                  </a:lnTo>
                  <a:lnTo>
                    <a:pt x="38" y="58"/>
                  </a:lnTo>
                  <a:lnTo>
                    <a:pt x="37" y="57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1" y="41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3" y="34"/>
                  </a:lnTo>
                  <a:lnTo>
                    <a:pt x="74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5" y="26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3" y="15"/>
                  </a:lnTo>
                  <a:lnTo>
                    <a:pt x="72" y="14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69" y="9"/>
                  </a:lnTo>
                  <a:lnTo>
                    <a:pt x="64" y="4"/>
                  </a:lnTo>
                  <a:lnTo>
                    <a:pt x="63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2" y="5"/>
                  </a:lnTo>
                  <a:lnTo>
                    <a:pt x="52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8" name="Freeform 273">
              <a:extLst>
                <a:ext uri="{FF2B5EF4-FFF2-40B4-BE49-F238E27FC236}">
                  <a16:creationId xmlns:a16="http://schemas.microsoft.com/office/drawing/2014/main" id="{61FEE760-0307-3FB3-5C2C-E296FE7E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4002088"/>
              <a:ext cx="7937" cy="9525"/>
            </a:xfrm>
            <a:custGeom>
              <a:avLst/>
              <a:gdLst>
                <a:gd name="T0" fmla="*/ 4 w 5"/>
                <a:gd name="T1" fmla="*/ 3 h 6"/>
                <a:gd name="T2" fmla="*/ 5 w 5"/>
                <a:gd name="T3" fmla="*/ 2 h 6"/>
                <a:gd name="T4" fmla="*/ 4 w 5"/>
                <a:gd name="T5" fmla="*/ 1 h 6"/>
                <a:gd name="T6" fmla="*/ 4 w 5"/>
                <a:gd name="T7" fmla="*/ 1 h 6"/>
                <a:gd name="T8" fmla="*/ 4 w 5"/>
                <a:gd name="T9" fmla="*/ 1 h 6"/>
                <a:gd name="T10" fmla="*/ 3 w 5"/>
                <a:gd name="T11" fmla="*/ 0 h 6"/>
                <a:gd name="T12" fmla="*/ 3 w 5"/>
                <a:gd name="T13" fmla="*/ 1 h 6"/>
                <a:gd name="T14" fmla="*/ 3 w 5"/>
                <a:gd name="T15" fmla="*/ 2 h 6"/>
                <a:gd name="T16" fmla="*/ 1 w 5"/>
                <a:gd name="T17" fmla="*/ 2 h 6"/>
                <a:gd name="T18" fmla="*/ 0 w 5"/>
                <a:gd name="T19" fmla="*/ 3 h 6"/>
                <a:gd name="T20" fmla="*/ 0 w 5"/>
                <a:gd name="T21" fmla="*/ 4 h 6"/>
                <a:gd name="T22" fmla="*/ 0 w 5"/>
                <a:gd name="T23" fmla="*/ 5 h 6"/>
                <a:gd name="T24" fmla="*/ 3 w 5"/>
                <a:gd name="T25" fmla="*/ 5 h 6"/>
                <a:gd name="T26" fmla="*/ 4 w 5"/>
                <a:gd name="T27" fmla="*/ 6 h 6"/>
                <a:gd name="T28" fmla="*/ 4 w 5"/>
                <a:gd name="T29" fmla="*/ 6 h 6"/>
                <a:gd name="T30" fmla="*/ 4 w 5"/>
                <a:gd name="T31" fmla="*/ 5 h 6"/>
                <a:gd name="T32" fmla="*/ 4 w 5"/>
                <a:gd name="T33" fmla="*/ 5 h 6"/>
                <a:gd name="T34" fmla="*/ 4 w 5"/>
                <a:gd name="T35" fmla="*/ 4 h 6"/>
                <a:gd name="T36" fmla="*/ 4 w 5"/>
                <a:gd name="T3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9" name="Freeform 274">
              <a:extLst>
                <a:ext uri="{FF2B5EF4-FFF2-40B4-BE49-F238E27FC236}">
                  <a16:creationId xmlns:a16="http://schemas.microsoft.com/office/drawing/2014/main" id="{897036B0-5A77-ABBB-68FA-614618B37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463" y="4017963"/>
              <a:ext cx="36512" cy="25400"/>
            </a:xfrm>
            <a:custGeom>
              <a:avLst/>
              <a:gdLst>
                <a:gd name="T0" fmla="*/ 13 w 23"/>
                <a:gd name="T1" fmla="*/ 14 h 16"/>
                <a:gd name="T2" fmla="*/ 16 w 23"/>
                <a:gd name="T3" fmla="*/ 15 h 16"/>
                <a:gd name="T4" fmla="*/ 18 w 23"/>
                <a:gd name="T5" fmla="*/ 16 h 16"/>
                <a:gd name="T6" fmla="*/ 21 w 23"/>
                <a:gd name="T7" fmla="*/ 15 h 16"/>
                <a:gd name="T8" fmla="*/ 23 w 23"/>
                <a:gd name="T9" fmla="*/ 15 h 16"/>
                <a:gd name="T10" fmla="*/ 23 w 23"/>
                <a:gd name="T11" fmla="*/ 12 h 16"/>
                <a:gd name="T12" fmla="*/ 21 w 23"/>
                <a:gd name="T13" fmla="*/ 12 h 16"/>
                <a:gd name="T14" fmla="*/ 19 w 23"/>
                <a:gd name="T15" fmla="*/ 11 h 16"/>
                <a:gd name="T16" fmla="*/ 18 w 23"/>
                <a:gd name="T17" fmla="*/ 9 h 16"/>
                <a:gd name="T18" fmla="*/ 17 w 23"/>
                <a:gd name="T19" fmla="*/ 9 h 16"/>
                <a:gd name="T20" fmla="*/ 14 w 23"/>
                <a:gd name="T21" fmla="*/ 9 h 16"/>
                <a:gd name="T22" fmla="*/ 16 w 23"/>
                <a:gd name="T23" fmla="*/ 11 h 16"/>
                <a:gd name="T24" fmla="*/ 12 w 23"/>
                <a:gd name="T25" fmla="*/ 12 h 16"/>
                <a:gd name="T26" fmla="*/ 11 w 23"/>
                <a:gd name="T27" fmla="*/ 11 h 16"/>
                <a:gd name="T28" fmla="*/ 10 w 23"/>
                <a:gd name="T29" fmla="*/ 9 h 16"/>
                <a:gd name="T30" fmla="*/ 10 w 23"/>
                <a:gd name="T31" fmla="*/ 6 h 16"/>
                <a:gd name="T32" fmla="*/ 9 w 23"/>
                <a:gd name="T33" fmla="*/ 5 h 16"/>
                <a:gd name="T34" fmla="*/ 8 w 23"/>
                <a:gd name="T35" fmla="*/ 6 h 16"/>
                <a:gd name="T36" fmla="*/ 8 w 23"/>
                <a:gd name="T37" fmla="*/ 5 h 16"/>
                <a:gd name="T38" fmla="*/ 8 w 23"/>
                <a:gd name="T39" fmla="*/ 4 h 16"/>
                <a:gd name="T40" fmla="*/ 8 w 23"/>
                <a:gd name="T41" fmla="*/ 3 h 16"/>
                <a:gd name="T42" fmla="*/ 8 w 23"/>
                <a:gd name="T43" fmla="*/ 2 h 16"/>
                <a:gd name="T44" fmla="*/ 4 w 23"/>
                <a:gd name="T45" fmla="*/ 0 h 16"/>
                <a:gd name="T46" fmla="*/ 3 w 23"/>
                <a:gd name="T47" fmla="*/ 1 h 16"/>
                <a:gd name="T48" fmla="*/ 6 w 23"/>
                <a:gd name="T49" fmla="*/ 2 h 16"/>
                <a:gd name="T50" fmla="*/ 6 w 23"/>
                <a:gd name="T51" fmla="*/ 4 h 16"/>
                <a:gd name="T52" fmla="*/ 3 w 23"/>
                <a:gd name="T53" fmla="*/ 5 h 16"/>
                <a:gd name="T54" fmla="*/ 4 w 23"/>
                <a:gd name="T55" fmla="*/ 7 h 16"/>
                <a:gd name="T56" fmla="*/ 2 w 23"/>
                <a:gd name="T57" fmla="*/ 6 h 16"/>
                <a:gd name="T58" fmla="*/ 1 w 23"/>
                <a:gd name="T59" fmla="*/ 7 h 16"/>
                <a:gd name="T60" fmla="*/ 1 w 23"/>
                <a:gd name="T61" fmla="*/ 8 h 16"/>
                <a:gd name="T62" fmla="*/ 5 w 23"/>
                <a:gd name="T63" fmla="*/ 8 h 16"/>
                <a:gd name="T64" fmla="*/ 8 w 23"/>
                <a:gd name="T65" fmla="*/ 9 h 16"/>
                <a:gd name="T66" fmla="*/ 7 w 23"/>
                <a:gd name="T67" fmla="*/ 12 h 16"/>
                <a:gd name="T68" fmla="*/ 5 w 23"/>
                <a:gd name="T69" fmla="*/ 11 h 16"/>
                <a:gd name="T70" fmla="*/ 3 w 23"/>
                <a:gd name="T71" fmla="*/ 11 h 16"/>
                <a:gd name="T72" fmla="*/ 2 w 23"/>
                <a:gd name="T73" fmla="*/ 10 h 16"/>
                <a:gd name="T74" fmla="*/ 1 w 23"/>
                <a:gd name="T75" fmla="*/ 9 h 16"/>
                <a:gd name="T76" fmla="*/ 3 w 23"/>
                <a:gd name="T77" fmla="*/ 14 h 16"/>
                <a:gd name="T78" fmla="*/ 6 w 23"/>
                <a:gd name="T79" fmla="*/ 14 h 16"/>
                <a:gd name="T80" fmla="*/ 8 w 23"/>
                <a:gd name="T81" fmla="*/ 15 h 16"/>
                <a:gd name="T82" fmla="*/ 8 w 23"/>
                <a:gd name="T83" fmla="*/ 14 h 16"/>
                <a:gd name="T84" fmla="*/ 10 w 23"/>
                <a:gd name="T85" fmla="*/ 14 h 16"/>
                <a:gd name="T86" fmla="*/ 11 w 23"/>
                <a:gd name="T8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16">
                  <a:moveTo>
                    <a:pt x="11" y="15"/>
                  </a:moveTo>
                  <a:lnTo>
                    <a:pt x="13" y="14"/>
                  </a:lnTo>
                  <a:lnTo>
                    <a:pt x="15" y="14"/>
                  </a:lnTo>
                  <a:lnTo>
                    <a:pt x="16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0" name="Freeform 275">
              <a:extLst>
                <a:ext uri="{FF2B5EF4-FFF2-40B4-BE49-F238E27FC236}">
                  <a16:creationId xmlns:a16="http://schemas.microsoft.com/office/drawing/2014/main" id="{2CB52885-817D-6505-3F1F-0178D95E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975" y="4186238"/>
              <a:ext cx="4762" cy="1588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1 w 3"/>
                <a:gd name="T9" fmla="*/ 0 h 1"/>
                <a:gd name="T10" fmla="*/ 0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1" name="Freeform 276">
              <a:extLst>
                <a:ext uri="{FF2B5EF4-FFF2-40B4-BE49-F238E27FC236}">
                  <a16:creationId xmlns:a16="http://schemas.microsoft.com/office/drawing/2014/main" id="{DFF603BD-5643-9A6B-FDF5-5C6F2B22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5" y="3856038"/>
              <a:ext cx="488950" cy="427038"/>
            </a:xfrm>
            <a:custGeom>
              <a:avLst/>
              <a:gdLst>
                <a:gd name="T0" fmla="*/ 82 w 308"/>
                <a:gd name="T1" fmla="*/ 24 h 269"/>
                <a:gd name="T2" fmla="*/ 77 w 308"/>
                <a:gd name="T3" fmla="*/ 25 h 269"/>
                <a:gd name="T4" fmla="*/ 65 w 308"/>
                <a:gd name="T5" fmla="*/ 27 h 269"/>
                <a:gd name="T6" fmla="*/ 50 w 308"/>
                <a:gd name="T7" fmla="*/ 41 h 269"/>
                <a:gd name="T8" fmla="*/ 31 w 308"/>
                <a:gd name="T9" fmla="*/ 47 h 269"/>
                <a:gd name="T10" fmla="*/ 27 w 308"/>
                <a:gd name="T11" fmla="*/ 53 h 269"/>
                <a:gd name="T12" fmla="*/ 22 w 308"/>
                <a:gd name="T13" fmla="*/ 70 h 269"/>
                <a:gd name="T14" fmla="*/ 25 w 308"/>
                <a:gd name="T15" fmla="*/ 83 h 269"/>
                <a:gd name="T16" fmla="*/ 10 w 308"/>
                <a:gd name="T17" fmla="*/ 119 h 269"/>
                <a:gd name="T18" fmla="*/ 2 w 308"/>
                <a:gd name="T19" fmla="*/ 152 h 269"/>
                <a:gd name="T20" fmla="*/ 10 w 308"/>
                <a:gd name="T21" fmla="*/ 178 h 269"/>
                <a:gd name="T22" fmla="*/ 28 w 308"/>
                <a:gd name="T23" fmla="*/ 179 h 269"/>
                <a:gd name="T24" fmla="*/ 33 w 308"/>
                <a:gd name="T25" fmla="*/ 173 h 269"/>
                <a:gd name="T26" fmla="*/ 45 w 308"/>
                <a:gd name="T27" fmla="*/ 177 h 269"/>
                <a:gd name="T28" fmla="*/ 52 w 308"/>
                <a:gd name="T29" fmla="*/ 187 h 269"/>
                <a:gd name="T30" fmla="*/ 70 w 308"/>
                <a:gd name="T31" fmla="*/ 153 h 269"/>
                <a:gd name="T32" fmla="*/ 83 w 308"/>
                <a:gd name="T33" fmla="*/ 159 h 269"/>
                <a:gd name="T34" fmla="*/ 89 w 308"/>
                <a:gd name="T35" fmla="*/ 169 h 269"/>
                <a:gd name="T36" fmla="*/ 105 w 308"/>
                <a:gd name="T37" fmla="*/ 170 h 269"/>
                <a:gd name="T38" fmla="*/ 119 w 308"/>
                <a:gd name="T39" fmla="*/ 164 h 269"/>
                <a:gd name="T40" fmla="*/ 129 w 308"/>
                <a:gd name="T41" fmla="*/ 171 h 269"/>
                <a:gd name="T42" fmla="*/ 144 w 308"/>
                <a:gd name="T43" fmla="*/ 166 h 269"/>
                <a:gd name="T44" fmla="*/ 157 w 308"/>
                <a:gd name="T45" fmla="*/ 169 h 269"/>
                <a:gd name="T46" fmla="*/ 174 w 308"/>
                <a:gd name="T47" fmla="*/ 171 h 269"/>
                <a:gd name="T48" fmla="*/ 209 w 308"/>
                <a:gd name="T49" fmla="*/ 193 h 269"/>
                <a:gd name="T50" fmla="*/ 248 w 308"/>
                <a:gd name="T51" fmla="*/ 234 h 269"/>
                <a:gd name="T52" fmla="*/ 278 w 308"/>
                <a:gd name="T53" fmla="*/ 262 h 269"/>
                <a:gd name="T54" fmla="*/ 293 w 308"/>
                <a:gd name="T55" fmla="*/ 262 h 269"/>
                <a:gd name="T56" fmla="*/ 306 w 308"/>
                <a:gd name="T57" fmla="*/ 248 h 269"/>
                <a:gd name="T58" fmla="*/ 300 w 308"/>
                <a:gd name="T59" fmla="*/ 249 h 269"/>
                <a:gd name="T60" fmla="*/ 294 w 308"/>
                <a:gd name="T61" fmla="*/ 247 h 269"/>
                <a:gd name="T62" fmla="*/ 287 w 308"/>
                <a:gd name="T63" fmla="*/ 237 h 269"/>
                <a:gd name="T64" fmla="*/ 279 w 308"/>
                <a:gd name="T65" fmla="*/ 230 h 269"/>
                <a:gd name="T66" fmla="*/ 270 w 308"/>
                <a:gd name="T67" fmla="*/ 216 h 269"/>
                <a:gd name="T68" fmla="*/ 267 w 308"/>
                <a:gd name="T69" fmla="*/ 213 h 269"/>
                <a:gd name="T70" fmla="*/ 260 w 308"/>
                <a:gd name="T71" fmla="*/ 207 h 269"/>
                <a:gd name="T72" fmla="*/ 252 w 308"/>
                <a:gd name="T73" fmla="*/ 198 h 269"/>
                <a:gd name="T74" fmla="*/ 241 w 308"/>
                <a:gd name="T75" fmla="*/ 193 h 269"/>
                <a:gd name="T76" fmla="*/ 231 w 308"/>
                <a:gd name="T77" fmla="*/ 179 h 269"/>
                <a:gd name="T78" fmla="*/ 222 w 308"/>
                <a:gd name="T79" fmla="*/ 167 h 269"/>
                <a:gd name="T80" fmla="*/ 203 w 308"/>
                <a:gd name="T81" fmla="*/ 159 h 269"/>
                <a:gd name="T82" fmla="*/ 198 w 308"/>
                <a:gd name="T83" fmla="*/ 153 h 269"/>
                <a:gd name="T84" fmla="*/ 192 w 308"/>
                <a:gd name="T85" fmla="*/ 148 h 269"/>
                <a:gd name="T86" fmla="*/ 189 w 308"/>
                <a:gd name="T87" fmla="*/ 147 h 269"/>
                <a:gd name="T88" fmla="*/ 182 w 308"/>
                <a:gd name="T89" fmla="*/ 146 h 269"/>
                <a:gd name="T90" fmla="*/ 172 w 308"/>
                <a:gd name="T91" fmla="*/ 144 h 269"/>
                <a:gd name="T92" fmla="*/ 169 w 308"/>
                <a:gd name="T93" fmla="*/ 137 h 269"/>
                <a:gd name="T94" fmla="*/ 169 w 308"/>
                <a:gd name="T95" fmla="*/ 129 h 269"/>
                <a:gd name="T96" fmla="*/ 158 w 308"/>
                <a:gd name="T97" fmla="*/ 123 h 269"/>
                <a:gd name="T98" fmla="*/ 155 w 308"/>
                <a:gd name="T99" fmla="*/ 132 h 269"/>
                <a:gd name="T100" fmla="*/ 157 w 308"/>
                <a:gd name="T101" fmla="*/ 141 h 269"/>
                <a:gd name="T102" fmla="*/ 150 w 308"/>
                <a:gd name="T103" fmla="*/ 130 h 269"/>
                <a:gd name="T104" fmla="*/ 140 w 308"/>
                <a:gd name="T105" fmla="*/ 119 h 269"/>
                <a:gd name="T106" fmla="*/ 140 w 308"/>
                <a:gd name="T107" fmla="*/ 113 h 269"/>
                <a:gd name="T108" fmla="*/ 137 w 308"/>
                <a:gd name="T109" fmla="*/ 104 h 269"/>
                <a:gd name="T110" fmla="*/ 128 w 308"/>
                <a:gd name="T111" fmla="*/ 79 h 269"/>
                <a:gd name="T112" fmla="*/ 126 w 308"/>
                <a:gd name="T113" fmla="*/ 66 h 269"/>
                <a:gd name="T114" fmla="*/ 122 w 308"/>
                <a:gd name="T115" fmla="*/ 48 h 269"/>
                <a:gd name="T116" fmla="*/ 109 w 308"/>
                <a:gd name="T117" fmla="*/ 18 h 269"/>
                <a:gd name="T118" fmla="*/ 101 w 308"/>
                <a:gd name="T1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269">
                  <a:moveTo>
                    <a:pt x="93" y="9"/>
                  </a:moveTo>
                  <a:lnTo>
                    <a:pt x="90" y="16"/>
                  </a:lnTo>
                  <a:lnTo>
                    <a:pt x="89" y="18"/>
                  </a:lnTo>
                  <a:lnTo>
                    <a:pt x="88" y="19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2" y="24"/>
                  </a:lnTo>
                  <a:lnTo>
                    <a:pt x="81" y="23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80" y="23"/>
                  </a:lnTo>
                  <a:lnTo>
                    <a:pt x="79" y="23"/>
                  </a:lnTo>
                  <a:lnTo>
                    <a:pt x="80" y="24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5" y="22"/>
                  </a:lnTo>
                  <a:lnTo>
                    <a:pt x="74" y="23"/>
                  </a:lnTo>
                  <a:lnTo>
                    <a:pt x="71" y="25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6" y="28"/>
                  </a:lnTo>
                  <a:lnTo>
                    <a:pt x="65" y="27"/>
                  </a:lnTo>
                  <a:lnTo>
                    <a:pt x="64" y="26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7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46" y="48"/>
                  </a:lnTo>
                  <a:lnTo>
                    <a:pt x="41" y="47"/>
                  </a:lnTo>
                  <a:lnTo>
                    <a:pt x="40" y="47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4" y="49"/>
                  </a:lnTo>
                  <a:lnTo>
                    <a:pt x="33" y="49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6" y="52"/>
                  </a:lnTo>
                  <a:lnTo>
                    <a:pt x="27" y="53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6" y="64"/>
                  </a:lnTo>
                  <a:lnTo>
                    <a:pt x="25" y="65"/>
                  </a:lnTo>
                  <a:lnTo>
                    <a:pt x="23" y="66"/>
                  </a:lnTo>
                  <a:lnTo>
                    <a:pt x="22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1" y="72"/>
                  </a:lnTo>
                  <a:lnTo>
                    <a:pt x="22" y="74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6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24" y="81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3" y="88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9"/>
                  </a:lnTo>
                  <a:lnTo>
                    <a:pt x="16" y="105"/>
                  </a:lnTo>
                  <a:lnTo>
                    <a:pt x="16" y="108"/>
                  </a:lnTo>
                  <a:lnTo>
                    <a:pt x="13" y="110"/>
                  </a:lnTo>
                  <a:lnTo>
                    <a:pt x="12" y="110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4"/>
                  </a:lnTo>
                  <a:lnTo>
                    <a:pt x="9" y="125"/>
                  </a:lnTo>
                  <a:lnTo>
                    <a:pt x="8" y="127"/>
                  </a:lnTo>
                  <a:lnTo>
                    <a:pt x="6" y="133"/>
                  </a:lnTo>
                  <a:lnTo>
                    <a:pt x="5" y="134"/>
                  </a:lnTo>
                  <a:lnTo>
                    <a:pt x="1" y="138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3" y="159"/>
                  </a:lnTo>
                  <a:lnTo>
                    <a:pt x="4" y="165"/>
                  </a:lnTo>
                  <a:lnTo>
                    <a:pt x="5" y="171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8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9" y="176"/>
                  </a:lnTo>
                  <a:lnTo>
                    <a:pt x="20" y="177"/>
                  </a:lnTo>
                  <a:lnTo>
                    <a:pt x="23" y="178"/>
                  </a:lnTo>
                  <a:lnTo>
                    <a:pt x="25" y="178"/>
                  </a:lnTo>
                  <a:lnTo>
                    <a:pt x="26" y="179"/>
                  </a:lnTo>
                  <a:lnTo>
                    <a:pt x="27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1" y="177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4"/>
                  </a:lnTo>
                  <a:lnTo>
                    <a:pt x="33" y="173"/>
                  </a:lnTo>
                  <a:lnTo>
                    <a:pt x="35" y="171"/>
                  </a:lnTo>
                  <a:lnTo>
                    <a:pt x="36" y="171"/>
                  </a:lnTo>
                  <a:lnTo>
                    <a:pt x="39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1" y="172"/>
                  </a:lnTo>
                  <a:lnTo>
                    <a:pt x="42" y="172"/>
                  </a:lnTo>
                  <a:lnTo>
                    <a:pt x="44" y="175"/>
                  </a:lnTo>
                  <a:lnTo>
                    <a:pt x="45" y="175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9" y="179"/>
                  </a:lnTo>
                  <a:lnTo>
                    <a:pt x="49" y="180"/>
                  </a:lnTo>
                  <a:lnTo>
                    <a:pt x="49" y="181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51" y="184"/>
                  </a:lnTo>
                  <a:lnTo>
                    <a:pt x="51" y="185"/>
                  </a:lnTo>
                  <a:lnTo>
                    <a:pt x="51" y="186"/>
                  </a:lnTo>
                  <a:lnTo>
                    <a:pt x="52" y="187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5" y="182"/>
                  </a:lnTo>
                  <a:lnTo>
                    <a:pt x="58" y="176"/>
                  </a:lnTo>
                  <a:lnTo>
                    <a:pt x="60" y="169"/>
                  </a:lnTo>
                  <a:lnTo>
                    <a:pt x="63" y="162"/>
                  </a:lnTo>
                  <a:lnTo>
                    <a:pt x="66" y="155"/>
                  </a:lnTo>
                  <a:lnTo>
                    <a:pt x="69" y="151"/>
                  </a:lnTo>
                  <a:lnTo>
                    <a:pt x="70" y="151"/>
                  </a:lnTo>
                  <a:lnTo>
                    <a:pt x="70" y="152"/>
                  </a:lnTo>
                  <a:lnTo>
                    <a:pt x="70" y="153"/>
                  </a:lnTo>
                  <a:lnTo>
                    <a:pt x="71" y="154"/>
                  </a:lnTo>
                  <a:lnTo>
                    <a:pt x="71" y="155"/>
                  </a:lnTo>
                  <a:lnTo>
                    <a:pt x="72" y="156"/>
                  </a:lnTo>
                  <a:lnTo>
                    <a:pt x="73" y="156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0" y="160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4" y="160"/>
                  </a:lnTo>
                  <a:lnTo>
                    <a:pt x="84" y="161"/>
                  </a:lnTo>
                  <a:lnTo>
                    <a:pt x="85" y="163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7" y="164"/>
                  </a:lnTo>
                  <a:lnTo>
                    <a:pt x="87" y="165"/>
                  </a:lnTo>
                  <a:lnTo>
                    <a:pt x="87" y="167"/>
                  </a:lnTo>
                  <a:lnTo>
                    <a:pt x="88" y="168"/>
                  </a:lnTo>
                  <a:lnTo>
                    <a:pt x="88" y="169"/>
                  </a:lnTo>
                  <a:lnTo>
                    <a:pt x="89" y="169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2" y="172"/>
                  </a:lnTo>
                  <a:lnTo>
                    <a:pt x="93" y="173"/>
                  </a:lnTo>
                  <a:lnTo>
                    <a:pt x="94" y="173"/>
                  </a:lnTo>
                  <a:lnTo>
                    <a:pt x="96" y="173"/>
                  </a:lnTo>
                  <a:lnTo>
                    <a:pt x="99" y="172"/>
                  </a:lnTo>
                  <a:lnTo>
                    <a:pt x="101" y="172"/>
                  </a:lnTo>
                  <a:lnTo>
                    <a:pt x="103" y="170"/>
                  </a:lnTo>
                  <a:lnTo>
                    <a:pt x="104" y="170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108" y="170"/>
                  </a:lnTo>
                  <a:lnTo>
                    <a:pt x="111" y="169"/>
                  </a:lnTo>
                  <a:lnTo>
                    <a:pt x="113" y="169"/>
                  </a:lnTo>
                  <a:lnTo>
                    <a:pt x="114" y="169"/>
                  </a:lnTo>
                  <a:lnTo>
                    <a:pt x="116" y="167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19" y="164"/>
                  </a:lnTo>
                  <a:lnTo>
                    <a:pt x="119" y="163"/>
                  </a:lnTo>
                  <a:lnTo>
                    <a:pt x="119" y="162"/>
                  </a:lnTo>
                  <a:lnTo>
                    <a:pt x="119" y="161"/>
                  </a:lnTo>
                  <a:lnTo>
                    <a:pt x="121" y="161"/>
                  </a:lnTo>
                  <a:lnTo>
                    <a:pt x="123" y="162"/>
                  </a:lnTo>
                  <a:lnTo>
                    <a:pt x="125" y="163"/>
                  </a:lnTo>
                  <a:lnTo>
                    <a:pt x="125" y="164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8" y="169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30" y="170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9" y="169"/>
                  </a:lnTo>
                  <a:lnTo>
                    <a:pt x="142" y="168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6" y="167"/>
                  </a:lnTo>
                  <a:lnTo>
                    <a:pt x="147" y="168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2" y="169"/>
                  </a:lnTo>
                  <a:lnTo>
                    <a:pt x="153" y="169"/>
                  </a:lnTo>
                  <a:lnTo>
                    <a:pt x="154" y="169"/>
                  </a:lnTo>
                  <a:lnTo>
                    <a:pt x="156" y="169"/>
                  </a:lnTo>
                  <a:lnTo>
                    <a:pt x="157" y="169"/>
                  </a:lnTo>
                  <a:lnTo>
                    <a:pt x="159" y="172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2" y="172"/>
                  </a:lnTo>
                  <a:lnTo>
                    <a:pt x="163" y="171"/>
                  </a:lnTo>
                  <a:lnTo>
                    <a:pt x="164" y="170"/>
                  </a:lnTo>
                  <a:lnTo>
                    <a:pt x="165" y="171"/>
                  </a:lnTo>
                  <a:lnTo>
                    <a:pt x="167" y="171"/>
                  </a:lnTo>
                  <a:lnTo>
                    <a:pt x="169" y="170"/>
                  </a:lnTo>
                  <a:lnTo>
                    <a:pt x="169" y="170"/>
                  </a:lnTo>
                  <a:lnTo>
                    <a:pt x="174" y="171"/>
                  </a:lnTo>
                  <a:lnTo>
                    <a:pt x="176" y="172"/>
                  </a:lnTo>
                  <a:lnTo>
                    <a:pt x="178" y="173"/>
                  </a:lnTo>
                  <a:lnTo>
                    <a:pt x="181" y="176"/>
                  </a:lnTo>
                  <a:lnTo>
                    <a:pt x="185" y="179"/>
                  </a:lnTo>
                  <a:lnTo>
                    <a:pt x="188" y="180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8" y="184"/>
                  </a:lnTo>
                  <a:lnTo>
                    <a:pt x="200" y="185"/>
                  </a:lnTo>
                  <a:lnTo>
                    <a:pt x="203" y="188"/>
                  </a:lnTo>
                  <a:lnTo>
                    <a:pt x="209" y="193"/>
                  </a:lnTo>
                  <a:lnTo>
                    <a:pt x="212" y="198"/>
                  </a:lnTo>
                  <a:lnTo>
                    <a:pt x="216" y="205"/>
                  </a:lnTo>
                  <a:lnTo>
                    <a:pt x="219" y="210"/>
                  </a:lnTo>
                  <a:lnTo>
                    <a:pt x="221" y="212"/>
                  </a:lnTo>
                  <a:lnTo>
                    <a:pt x="228" y="216"/>
                  </a:lnTo>
                  <a:lnTo>
                    <a:pt x="235" y="220"/>
                  </a:lnTo>
                  <a:lnTo>
                    <a:pt x="240" y="225"/>
                  </a:lnTo>
                  <a:lnTo>
                    <a:pt x="244" y="228"/>
                  </a:lnTo>
                  <a:lnTo>
                    <a:pt x="246" y="229"/>
                  </a:lnTo>
                  <a:lnTo>
                    <a:pt x="247" y="232"/>
                  </a:lnTo>
                  <a:lnTo>
                    <a:pt x="248" y="234"/>
                  </a:lnTo>
                  <a:lnTo>
                    <a:pt x="252" y="241"/>
                  </a:lnTo>
                  <a:lnTo>
                    <a:pt x="255" y="245"/>
                  </a:lnTo>
                  <a:lnTo>
                    <a:pt x="258" y="248"/>
                  </a:lnTo>
                  <a:lnTo>
                    <a:pt x="260" y="249"/>
                  </a:lnTo>
                  <a:lnTo>
                    <a:pt x="263" y="250"/>
                  </a:lnTo>
                  <a:lnTo>
                    <a:pt x="265" y="252"/>
                  </a:lnTo>
                  <a:lnTo>
                    <a:pt x="268" y="258"/>
                  </a:lnTo>
                  <a:lnTo>
                    <a:pt x="272" y="263"/>
                  </a:lnTo>
                  <a:lnTo>
                    <a:pt x="275" y="264"/>
                  </a:lnTo>
                  <a:lnTo>
                    <a:pt x="277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80" y="263"/>
                  </a:lnTo>
                  <a:lnTo>
                    <a:pt x="288" y="269"/>
                  </a:lnTo>
                  <a:lnTo>
                    <a:pt x="288" y="269"/>
                  </a:lnTo>
                  <a:lnTo>
                    <a:pt x="290" y="268"/>
                  </a:lnTo>
                  <a:lnTo>
                    <a:pt x="291" y="267"/>
                  </a:lnTo>
                  <a:lnTo>
                    <a:pt x="293" y="267"/>
                  </a:lnTo>
                  <a:lnTo>
                    <a:pt x="293" y="266"/>
                  </a:lnTo>
                  <a:lnTo>
                    <a:pt x="294" y="265"/>
                  </a:lnTo>
                  <a:lnTo>
                    <a:pt x="293" y="263"/>
                  </a:lnTo>
                  <a:lnTo>
                    <a:pt x="293" y="262"/>
                  </a:lnTo>
                  <a:lnTo>
                    <a:pt x="295" y="260"/>
                  </a:lnTo>
                  <a:lnTo>
                    <a:pt x="297" y="258"/>
                  </a:lnTo>
                  <a:lnTo>
                    <a:pt x="298" y="258"/>
                  </a:lnTo>
                  <a:lnTo>
                    <a:pt x="298" y="258"/>
                  </a:lnTo>
                  <a:lnTo>
                    <a:pt x="308" y="253"/>
                  </a:lnTo>
                  <a:lnTo>
                    <a:pt x="308" y="253"/>
                  </a:lnTo>
                  <a:lnTo>
                    <a:pt x="307" y="250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8"/>
                  </a:lnTo>
                  <a:lnTo>
                    <a:pt x="306" y="248"/>
                  </a:lnTo>
                  <a:lnTo>
                    <a:pt x="306" y="247"/>
                  </a:lnTo>
                  <a:lnTo>
                    <a:pt x="305" y="247"/>
                  </a:lnTo>
                  <a:lnTo>
                    <a:pt x="305" y="246"/>
                  </a:lnTo>
                  <a:lnTo>
                    <a:pt x="304" y="245"/>
                  </a:lnTo>
                  <a:lnTo>
                    <a:pt x="302" y="244"/>
                  </a:lnTo>
                  <a:lnTo>
                    <a:pt x="302" y="245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8"/>
                  </a:lnTo>
                  <a:lnTo>
                    <a:pt x="301" y="249"/>
                  </a:lnTo>
                  <a:lnTo>
                    <a:pt x="300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8" y="249"/>
                  </a:lnTo>
                  <a:lnTo>
                    <a:pt x="297" y="248"/>
                  </a:lnTo>
                  <a:lnTo>
                    <a:pt x="296" y="247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4" y="247"/>
                  </a:lnTo>
                  <a:lnTo>
                    <a:pt x="293" y="246"/>
                  </a:lnTo>
                  <a:lnTo>
                    <a:pt x="292" y="246"/>
                  </a:lnTo>
                  <a:lnTo>
                    <a:pt x="292" y="245"/>
                  </a:lnTo>
                  <a:lnTo>
                    <a:pt x="292" y="243"/>
                  </a:lnTo>
                  <a:lnTo>
                    <a:pt x="292" y="242"/>
                  </a:lnTo>
                  <a:lnTo>
                    <a:pt x="291" y="241"/>
                  </a:lnTo>
                  <a:lnTo>
                    <a:pt x="290" y="239"/>
                  </a:lnTo>
                  <a:lnTo>
                    <a:pt x="289" y="238"/>
                  </a:lnTo>
                  <a:lnTo>
                    <a:pt x="288" y="237"/>
                  </a:lnTo>
                  <a:lnTo>
                    <a:pt x="288" y="237"/>
                  </a:lnTo>
                  <a:lnTo>
                    <a:pt x="287" y="237"/>
                  </a:lnTo>
                  <a:lnTo>
                    <a:pt x="285" y="233"/>
                  </a:lnTo>
                  <a:lnTo>
                    <a:pt x="283" y="231"/>
                  </a:lnTo>
                  <a:lnTo>
                    <a:pt x="282" y="231"/>
                  </a:lnTo>
                  <a:lnTo>
                    <a:pt x="282" y="230"/>
                  </a:lnTo>
                  <a:lnTo>
                    <a:pt x="282" y="229"/>
                  </a:lnTo>
                  <a:lnTo>
                    <a:pt x="281" y="229"/>
                  </a:lnTo>
                  <a:lnTo>
                    <a:pt x="281" y="229"/>
                  </a:lnTo>
                  <a:lnTo>
                    <a:pt x="280" y="229"/>
                  </a:lnTo>
                  <a:lnTo>
                    <a:pt x="280" y="229"/>
                  </a:lnTo>
                  <a:lnTo>
                    <a:pt x="279" y="229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7" y="230"/>
                  </a:lnTo>
                  <a:lnTo>
                    <a:pt x="276" y="229"/>
                  </a:lnTo>
                  <a:lnTo>
                    <a:pt x="275" y="229"/>
                  </a:lnTo>
                  <a:lnTo>
                    <a:pt x="274" y="226"/>
                  </a:lnTo>
                  <a:lnTo>
                    <a:pt x="274" y="225"/>
                  </a:lnTo>
                  <a:lnTo>
                    <a:pt x="273" y="219"/>
                  </a:lnTo>
                  <a:lnTo>
                    <a:pt x="272" y="219"/>
                  </a:lnTo>
                  <a:lnTo>
                    <a:pt x="271" y="219"/>
                  </a:lnTo>
                  <a:lnTo>
                    <a:pt x="271" y="218"/>
                  </a:lnTo>
                  <a:lnTo>
                    <a:pt x="270" y="216"/>
                  </a:lnTo>
                  <a:lnTo>
                    <a:pt x="270" y="214"/>
                  </a:lnTo>
                  <a:lnTo>
                    <a:pt x="270" y="212"/>
                  </a:lnTo>
                  <a:lnTo>
                    <a:pt x="269" y="212"/>
                  </a:lnTo>
                  <a:lnTo>
                    <a:pt x="268" y="211"/>
                  </a:lnTo>
                  <a:lnTo>
                    <a:pt x="267" y="209"/>
                  </a:lnTo>
                  <a:lnTo>
                    <a:pt x="267" y="211"/>
                  </a:lnTo>
                  <a:lnTo>
                    <a:pt x="267" y="212"/>
                  </a:lnTo>
                  <a:lnTo>
                    <a:pt x="267" y="213"/>
                  </a:lnTo>
                  <a:lnTo>
                    <a:pt x="268" y="213"/>
                  </a:lnTo>
                  <a:lnTo>
                    <a:pt x="267" y="214"/>
                  </a:lnTo>
                  <a:lnTo>
                    <a:pt x="267" y="213"/>
                  </a:lnTo>
                  <a:lnTo>
                    <a:pt x="265" y="212"/>
                  </a:lnTo>
                  <a:lnTo>
                    <a:pt x="265" y="211"/>
                  </a:lnTo>
                  <a:lnTo>
                    <a:pt x="265" y="210"/>
                  </a:lnTo>
                  <a:lnTo>
                    <a:pt x="264" y="209"/>
                  </a:lnTo>
                  <a:lnTo>
                    <a:pt x="263" y="209"/>
                  </a:lnTo>
                  <a:lnTo>
                    <a:pt x="263" y="209"/>
                  </a:lnTo>
                  <a:lnTo>
                    <a:pt x="262" y="209"/>
                  </a:lnTo>
                  <a:lnTo>
                    <a:pt x="261" y="209"/>
                  </a:lnTo>
                  <a:lnTo>
                    <a:pt x="261" y="209"/>
                  </a:lnTo>
                  <a:lnTo>
                    <a:pt x="261" y="208"/>
                  </a:lnTo>
                  <a:lnTo>
                    <a:pt x="260" y="207"/>
                  </a:lnTo>
                  <a:lnTo>
                    <a:pt x="259" y="206"/>
                  </a:lnTo>
                  <a:lnTo>
                    <a:pt x="258" y="204"/>
                  </a:lnTo>
                  <a:lnTo>
                    <a:pt x="256" y="202"/>
                  </a:lnTo>
                  <a:lnTo>
                    <a:pt x="256" y="201"/>
                  </a:lnTo>
                  <a:lnTo>
                    <a:pt x="256" y="200"/>
                  </a:lnTo>
                  <a:lnTo>
                    <a:pt x="256" y="199"/>
                  </a:lnTo>
                  <a:lnTo>
                    <a:pt x="256" y="199"/>
                  </a:lnTo>
                  <a:lnTo>
                    <a:pt x="255" y="199"/>
                  </a:lnTo>
                  <a:lnTo>
                    <a:pt x="254" y="198"/>
                  </a:lnTo>
                  <a:lnTo>
                    <a:pt x="253" y="198"/>
                  </a:lnTo>
                  <a:lnTo>
                    <a:pt x="252" y="198"/>
                  </a:lnTo>
                  <a:lnTo>
                    <a:pt x="251" y="198"/>
                  </a:lnTo>
                  <a:lnTo>
                    <a:pt x="250" y="198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48" y="196"/>
                  </a:lnTo>
                  <a:lnTo>
                    <a:pt x="247" y="196"/>
                  </a:lnTo>
                  <a:lnTo>
                    <a:pt x="246" y="197"/>
                  </a:lnTo>
                  <a:lnTo>
                    <a:pt x="245" y="197"/>
                  </a:lnTo>
                  <a:lnTo>
                    <a:pt x="242" y="196"/>
                  </a:lnTo>
                  <a:lnTo>
                    <a:pt x="241" y="195"/>
                  </a:lnTo>
                  <a:lnTo>
                    <a:pt x="241" y="193"/>
                  </a:lnTo>
                  <a:lnTo>
                    <a:pt x="239" y="189"/>
                  </a:lnTo>
                  <a:lnTo>
                    <a:pt x="239" y="189"/>
                  </a:lnTo>
                  <a:lnTo>
                    <a:pt x="238" y="188"/>
                  </a:lnTo>
                  <a:lnTo>
                    <a:pt x="236" y="187"/>
                  </a:lnTo>
                  <a:lnTo>
                    <a:pt x="235" y="186"/>
                  </a:lnTo>
                  <a:lnTo>
                    <a:pt x="235" y="185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4" y="182"/>
                  </a:lnTo>
                  <a:lnTo>
                    <a:pt x="233" y="180"/>
                  </a:lnTo>
                  <a:lnTo>
                    <a:pt x="231" y="179"/>
                  </a:lnTo>
                  <a:lnTo>
                    <a:pt x="230" y="178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9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6" y="171"/>
                  </a:lnTo>
                  <a:lnTo>
                    <a:pt x="225" y="169"/>
                  </a:lnTo>
                  <a:lnTo>
                    <a:pt x="224" y="168"/>
                  </a:lnTo>
                  <a:lnTo>
                    <a:pt x="222" y="167"/>
                  </a:lnTo>
                  <a:lnTo>
                    <a:pt x="220" y="166"/>
                  </a:lnTo>
                  <a:lnTo>
                    <a:pt x="219" y="165"/>
                  </a:lnTo>
                  <a:lnTo>
                    <a:pt x="219" y="163"/>
                  </a:lnTo>
                  <a:lnTo>
                    <a:pt x="219" y="162"/>
                  </a:lnTo>
                  <a:lnTo>
                    <a:pt x="218" y="162"/>
                  </a:lnTo>
                  <a:lnTo>
                    <a:pt x="212" y="160"/>
                  </a:lnTo>
                  <a:lnTo>
                    <a:pt x="210" y="160"/>
                  </a:lnTo>
                  <a:lnTo>
                    <a:pt x="209" y="160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3" y="159"/>
                  </a:lnTo>
                  <a:lnTo>
                    <a:pt x="202" y="158"/>
                  </a:lnTo>
                  <a:lnTo>
                    <a:pt x="202" y="159"/>
                  </a:lnTo>
                  <a:lnTo>
                    <a:pt x="201" y="159"/>
                  </a:lnTo>
                  <a:lnTo>
                    <a:pt x="200" y="159"/>
                  </a:lnTo>
                  <a:lnTo>
                    <a:pt x="199" y="158"/>
                  </a:lnTo>
                  <a:lnTo>
                    <a:pt x="199" y="157"/>
                  </a:lnTo>
                  <a:lnTo>
                    <a:pt x="199" y="156"/>
                  </a:lnTo>
                  <a:lnTo>
                    <a:pt x="199" y="154"/>
                  </a:lnTo>
                  <a:lnTo>
                    <a:pt x="199" y="153"/>
                  </a:lnTo>
                  <a:lnTo>
                    <a:pt x="199" y="153"/>
                  </a:lnTo>
                  <a:lnTo>
                    <a:pt x="198" y="153"/>
                  </a:lnTo>
                  <a:lnTo>
                    <a:pt x="196" y="151"/>
                  </a:lnTo>
                  <a:lnTo>
                    <a:pt x="196" y="150"/>
                  </a:lnTo>
                  <a:lnTo>
                    <a:pt x="197" y="150"/>
                  </a:lnTo>
                  <a:lnTo>
                    <a:pt x="197" y="149"/>
                  </a:lnTo>
                  <a:lnTo>
                    <a:pt x="195" y="149"/>
                  </a:lnTo>
                  <a:lnTo>
                    <a:pt x="195" y="150"/>
                  </a:lnTo>
                  <a:lnTo>
                    <a:pt x="195" y="151"/>
                  </a:lnTo>
                  <a:lnTo>
                    <a:pt x="194" y="150"/>
                  </a:lnTo>
                  <a:lnTo>
                    <a:pt x="193" y="149"/>
                  </a:lnTo>
                  <a:lnTo>
                    <a:pt x="193" y="148"/>
                  </a:lnTo>
                  <a:lnTo>
                    <a:pt x="192" y="148"/>
                  </a:lnTo>
                  <a:lnTo>
                    <a:pt x="191" y="147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90" y="147"/>
                  </a:lnTo>
                  <a:lnTo>
                    <a:pt x="190" y="146"/>
                  </a:lnTo>
                  <a:lnTo>
                    <a:pt x="189" y="145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9" y="145"/>
                  </a:lnTo>
                  <a:lnTo>
                    <a:pt x="189" y="146"/>
                  </a:lnTo>
                  <a:lnTo>
                    <a:pt x="189" y="147"/>
                  </a:lnTo>
                  <a:lnTo>
                    <a:pt x="188" y="147"/>
                  </a:lnTo>
                  <a:lnTo>
                    <a:pt x="188" y="146"/>
                  </a:lnTo>
                  <a:lnTo>
                    <a:pt x="187" y="146"/>
                  </a:lnTo>
                  <a:lnTo>
                    <a:pt x="187" y="145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5" y="146"/>
                  </a:lnTo>
                  <a:lnTo>
                    <a:pt x="184" y="147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2" y="146"/>
                  </a:lnTo>
                  <a:lnTo>
                    <a:pt x="182" y="147"/>
                  </a:lnTo>
                  <a:lnTo>
                    <a:pt x="181" y="148"/>
                  </a:lnTo>
                  <a:lnTo>
                    <a:pt x="180" y="149"/>
                  </a:lnTo>
                  <a:lnTo>
                    <a:pt x="179" y="149"/>
                  </a:lnTo>
                  <a:lnTo>
                    <a:pt x="178" y="149"/>
                  </a:lnTo>
                  <a:lnTo>
                    <a:pt x="178" y="148"/>
                  </a:lnTo>
                  <a:lnTo>
                    <a:pt x="177" y="148"/>
                  </a:lnTo>
                  <a:lnTo>
                    <a:pt x="173" y="147"/>
                  </a:lnTo>
                  <a:lnTo>
                    <a:pt x="172" y="146"/>
                  </a:lnTo>
                  <a:lnTo>
                    <a:pt x="171" y="145"/>
                  </a:lnTo>
                  <a:lnTo>
                    <a:pt x="172" y="144"/>
                  </a:lnTo>
                  <a:lnTo>
                    <a:pt x="172" y="143"/>
                  </a:lnTo>
                  <a:lnTo>
                    <a:pt x="171" y="143"/>
                  </a:lnTo>
                  <a:lnTo>
                    <a:pt x="171" y="142"/>
                  </a:lnTo>
                  <a:lnTo>
                    <a:pt x="170" y="141"/>
                  </a:lnTo>
                  <a:lnTo>
                    <a:pt x="169" y="141"/>
                  </a:lnTo>
                  <a:lnTo>
                    <a:pt x="169" y="140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9" y="137"/>
                  </a:lnTo>
                  <a:lnTo>
                    <a:pt x="168" y="136"/>
                  </a:lnTo>
                  <a:lnTo>
                    <a:pt x="168" y="135"/>
                  </a:lnTo>
                  <a:lnTo>
                    <a:pt x="168" y="134"/>
                  </a:lnTo>
                  <a:lnTo>
                    <a:pt x="168" y="133"/>
                  </a:lnTo>
                  <a:lnTo>
                    <a:pt x="167" y="133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8" y="128"/>
                  </a:lnTo>
                  <a:lnTo>
                    <a:pt x="167" y="128"/>
                  </a:lnTo>
                  <a:lnTo>
                    <a:pt x="166" y="127"/>
                  </a:lnTo>
                  <a:lnTo>
                    <a:pt x="161" y="123"/>
                  </a:lnTo>
                  <a:lnTo>
                    <a:pt x="160" y="122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8" y="123"/>
                  </a:lnTo>
                  <a:lnTo>
                    <a:pt x="157" y="124"/>
                  </a:lnTo>
                  <a:lnTo>
                    <a:pt x="156" y="123"/>
                  </a:lnTo>
                  <a:lnTo>
                    <a:pt x="156" y="124"/>
                  </a:lnTo>
                  <a:lnTo>
                    <a:pt x="156" y="125"/>
                  </a:lnTo>
                  <a:lnTo>
                    <a:pt x="155" y="126"/>
                  </a:lnTo>
                  <a:lnTo>
                    <a:pt x="155" y="127"/>
                  </a:lnTo>
                  <a:lnTo>
                    <a:pt x="155" y="128"/>
                  </a:lnTo>
                  <a:lnTo>
                    <a:pt x="155" y="129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5" y="132"/>
                  </a:lnTo>
                  <a:lnTo>
                    <a:pt x="156" y="132"/>
                  </a:lnTo>
                  <a:lnTo>
                    <a:pt x="156" y="131"/>
                  </a:lnTo>
                  <a:lnTo>
                    <a:pt x="157" y="131"/>
                  </a:lnTo>
                  <a:lnTo>
                    <a:pt x="158" y="134"/>
                  </a:lnTo>
                  <a:lnTo>
                    <a:pt x="159" y="135"/>
                  </a:lnTo>
                  <a:lnTo>
                    <a:pt x="159" y="137"/>
                  </a:lnTo>
                  <a:lnTo>
                    <a:pt x="158" y="138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5" y="141"/>
                  </a:lnTo>
                  <a:lnTo>
                    <a:pt x="154" y="141"/>
                  </a:lnTo>
                  <a:lnTo>
                    <a:pt x="153" y="140"/>
                  </a:lnTo>
                  <a:lnTo>
                    <a:pt x="152" y="140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2" y="132"/>
                  </a:lnTo>
                  <a:lnTo>
                    <a:pt x="151" y="131"/>
                  </a:lnTo>
                  <a:lnTo>
                    <a:pt x="151" y="131"/>
                  </a:lnTo>
                  <a:lnTo>
                    <a:pt x="150" y="130"/>
                  </a:lnTo>
                  <a:lnTo>
                    <a:pt x="150" y="129"/>
                  </a:lnTo>
                  <a:lnTo>
                    <a:pt x="149" y="129"/>
                  </a:lnTo>
                  <a:lnTo>
                    <a:pt x="147" y="121"/>
                  </a:lnTo>
                  <a:lnTo>
                    <a:pt x="147" y="119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4" y="119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1" y="120"/>
                  </a:lnTo>
                  <a:lnTo>
                    <a:pt x="140" y="119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6"/>
                  </a:lnTo>
                  <a:lnTo>
                    <a:pt x="140" y="116"/>
                  </a:lnTo>
                  <a:lnTo>
                    <a:pt x="141" y="115"/>
                  </a:lnTo>
                  <a:lnTo>
                    <a:pt x="141" y="114"/>
                  </a:lnTo>
                  <a:lnTo>
                    <a:pt x="140" y="114"/>
                  </a:lnTo>
                  <a:lnTo>
                    <a:pt x="140" y="115"/>
                  </a:lnTo>
                  <a:lnTo>
                    <a:pt x="139" y="114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41" y="113"/>
                  </a:lnTo>
                  <a:lnTo>
                    <a:pt x="140" y="111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09"/>
                  </a:lnTo>
                  <a:lnTo>
                    <a:pt x="139" y="108"/>
                  </a:lnTo>
                  <a:lnTo>
                    <a:pt x="139" y="107"/>
                  </a:lnTo>
                  <a:lnTo>
                    <a:pt x="139" y="106"/>
                  </a:lnTo>
                  <a:lnTo>
                    <a:pt x="137" y="105"/>
                  </a:lnTo>
                  <a:lnTo>
                    <a:pt x="137" y="104"/>
                  </a:lnTo>
                  <a:lnTo>
                    <a:pt x="133" y="102"/>
                  </a:lnTo>
                  <a:lnTo>
                    <a:pt x="132" y="100"/>
                  </a:lnTo>
                  <a:lnTo>
                    <a:pt x="131" y="94"/>
                  </a:lnTo>
                  <a:lnTo>
                    <a:pt x="129" y="91"/>
                  </a:lnTo>
                  <a:lnTo>
                    <a:pt x="129" y="89"/>
                  </a:lnTo>
                  <a:lnTo>
                    <a:pt x="128" y="83"/>
                  </a:lnTo>
                  <a:lnTo>
                    <a:pt x="128" y="82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8" y="76"/>
                  </a:lnTo>
                  <a:lnTo>
                    <a:pt x="128" y="75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2"/>
                  </a:lnTo>
                  <a:lnTo>
                    <a:pt x="126" y="72"/>
                  </a:lnTo>
                  <a:lnTo>
                    <a:pt x="126" y="71"/>
                  </a:lnTo>
                  <a:lnTo>
                    <a:pt x="126" y="70"/>
                  </a:lnTo>
                  <a:lnTo>
                    <a:pt x="126" y="68"/>
                  </a:lnTo>
                  <a:lnTo>
                    <a:pt x="126" y="67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5" y="63"/>
                  </a:lnTo>
                  <a:lnTo>
                    <a:pt x="126" y="63"/>
                  </a:lnTo>
                  <a:lnTo>
                    <a:pt x="125" y="60"/>
                  </a:lnTo>
                  <a:lnTo>
                    <a:pt x="124" y="56"/>
                  </a:lnTo>
                  <a:lnTo>
                    <a:pt x="124" y="55"/>
                  </a:lnTo>
                  <a:lnTo>
                    <a:pt x="123" y="53"/>
                  </a:lnTo>
                  <a:lnTo>
                    <a:pt x="123" y="51"/>
                  </a:lnTo>
                  <a:lnTo>
                    <a:pt x="122" y="50"/>
                  </a:lnTo>
                  <a:lnTo>
                    <a:pt x="122" y="49"/>
                  </a:lnTo>
                  <a:lnTo>
                    <a:pt x="122" y="48"/>
                  </a:lnTo>
                  <a:lnTo>
                    <a:pt x="120" y="44"/>
                  </a:lnTo>
                  <a:lnTo>
                    <a:pt x="120" y="44"/>
                  </a:lnTo>
                  <a:lnTo>
                    <a:pt x="120" y="41"/>
                  </a:lnTo>
                  <a:lnTo>
                    <a:pt x="119" y="40"/>
                  </a:lnTo>
                  <a:lnTo>
                    <a:pt x="118" y="39"/>
                  </a:lnTo>
                  <a:lnTo>
                    <a:pt x="117" y="38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6" y="30"/>
                  </a:lnTo>
                  <a:lnTo>
                    <a:pt x="113" y="24"/>
                  </a:lnTo>
                  <a:lnTo>
                    <a:pt x="109" y="18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4" y="8"/>
                  </a:lnTo>
                  <a:lnTo>
                    <a:pt x="103" y="8"/>
                  </a:lnTo>
                  <a:lnTo>
                    <a:pt x="103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1" y="1"/>
                  </a:lnTo>
                  <a:lnTo>
                    <a:pt x="101" y="0"/>
                  </a:lnTo>
                  <a:lnTo>
                    <a:pt x="94" y="6"/>
                  </a:lnTo>
                  <a:lnTo>
                    <a:pt x="93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2" name="Freeform 278">
              <a:extLst>
                <a:ext uri="{FF2B5EF4-FFF2-40B4-BE49-F238E27FC236}">
                  <a16:creationId xmlns:a16="http://schemas.microsoft.com/office/drawing/2014/main" id="{EBF18C80-DD32-CACB-8BE7-09C577DCE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913" y="2252663"/>
              <a:ext cx="712787" cy="723900"/>
            </a:xfrm>
            <a:custGeom>
              <a:avLst/>
              <a:gdLst>
                <a:gd name="T0" fmla="*/ 440 w 449"/>
                <a:gd name="T1" fmla="*/ 398 h 456"/>
                <a:gd name="T2" fmla="*/ 436 w 449"/>
                <a:gd name="T3" fmla="*/ 390 h 456"/>
                <a:gd name="T4" fmla="*/ 424 w 449"/>
                <a:gd name="T5" fmla="*/ 381 h 456"/>
                <a:gd name="T6" fmla="*/ 415 w 449"/>
                <a:gd name="T7" fmla="*/ 310 h 456"/>
                <a:gd name="T8" fmla="*/ 406 w 449"/>
                <a:gd name="T9" fmla="*/ 297 h 456"/>
                <a:gd name="T10" fmla="*/ 400 w 449"/>
                <a:gd name="T11" fmla="*/ 290 h 456"/>
                <a:gd name="T12" fmla="*/ 396 w 449"/>
                <a:gd name="T13" fmla="*/ 280 h 456"/>
                <a:gd name="T14" fmla="*/ 388 w 449"/>
                <a:gd name="T15" fmla="*/ 274 h 456"/>
                <a:gd name="T16" fmla="*/ 353 w 449"/>
                <a:gd name="T17" fmla="*/ 251 h 456"/>
                <a:gd name="T18" fmla="*/ 336 w 449"/>
                <a:gd name="T19" fmla="*/ 242 h 456"/>
                <a:gd name="T20" fmla="*/ 339 w 449"/>
                <a:gd name="T21" fmla="*/ 234 h 456"/>
                <a:gd name="T22" fmla="*/ 332 w 449"/>
                <a:gd name="T23" fmla="*/ 222 h 456"/>
                <a:gd name="T24" fmla="*/ 328 w 449"/>
                <a:gd name="T25" fmla="*/ 216 h 456"/>
                <a:gd name="T26" fmla="*/ 319 w 449"/>
                <a:gd name="T27" fmla="*/ 213 h 456"/>
                <a:gd name="T28" fmla="*/ 313 w 449"/>
                <a:gd name="T29" fmla="*/ 202 h 456"/>
                <a:gd name="T30" fmla="*/ 305 w 449"/>
                <a:gd name="T31" fmla="*/ 189 h 456"/>
                <a:gd name="T32" fmla="*/ 311 w 449"/>
                <a:gd name="T33" fmla="*/ 176 h 456"/>
                <a:gd name="T34" fmla="*/ 308 w 449"/>
                <a:gd name="T35" fmla="*/ 164 h 456"/>
                <a:gd name="T36" fmla="*/ 318 w 449"/>
                <a:gd name="T37" fmla="*/ 159 h 456"/>
                <a:gd name="T38" fmla="*/ 315 w 449"/>
                <a:gd name="T39" fmla="*/ 151 h 456"/>
                <a:gd name="T40" fmla="*/ 320 w 449"/>
                <a:gd name="T41" fmla="*/ 142 h 456"/>
                <a:gd name="T42" fmla="*/ 325 w 449"/>
                <a:gd name="T43" fmla="*/ 134 h 456"/>
                <a:gd name="T44" fmla="*/ 330 w 449"/>
                <a:gd name="T45" fmla="*/ 131 h 456"/>
                <a:gd name="T46" fmla="*/ 339 w 449"/>
                <a:gd name="T47" fmla="*/ 122 h 456"/>
                <a:gd name="T48" fmla="*/ 330 w 449"/>
                <a:gd name="T49" fmla="*/ 109 h 456"/>
                <a:gd name="T50" fmla="*/ 331 w 449"/>
                <a:gd name="T51" fmla="*/ 97 h 456"/>
                <a:gd name="T52" fmla="*/ 345 w 449"/>
                <a:gd name="T53" fmla="*/ 92 h 456"/>
                <a:gd name="T54" fmla="*/ 339 w 449"/>
                <a:gd name="T55" fmla="*/ 90 h 456"/>
                <a:gd name="T56" fmla="*/ 326 w 449"/>
                <a:gd name="T57" fmla="*/ 88 h 456"/>
                <a:gd name="T58" fmla="*/ 313 w 449"/>
                <a:gd name="T59" fmla="*/ 81 h 456"/>
                <a:gd name="T60" fmla="*/ 299 w 449"/>
                <a:gd name="T61" fmla="*/ 78 h 456"/>
                <a:gd name="T62" fmla="*/ 298 w 449"/>
                <a:gd name="T63" fmla="*/ 65 h 456"/>
                <a:gd name="T64" fmla="*/ 292 w 449"/>
                <a:gd name="T65" fmla="*/ 55 h 456"/>
                <a:gd name="T66" fmla="*/ 285 w 449"/>
                <a:gd name="T67" fmla="*/ 47 h 456"/>
                <a:gd name="T68" fmla="*/ 283 w 449"/>
                <a:gd name="T69" fmla="*/ 35 h 456"/>
                <a:gd name="T70" fmla="*/ 279 w 449"/>
                <a:gd name="T71" fmla="*/ 25 h 456"/>
                <a:gd name="T72" fmla="*/ 277 w 449"/>
                <a:gd name="T73" fmla="*/ 18 h 456"/>
                <a:gd name="T74" fmla="*/ 266 w 449"/>
                <a:gd name="T75" fmla="*/ 12 h 456"/>
                <a:gd name="T76" fmla="*/ 254 w 449"/>
                <a:gd name="T77" fmla="*/ 23 h 456"/>
                <a:gd name="T78" fmla="*/ 251 w 449"/>
                <a:gd name="T79" fmla="*/ 12 h 456"/>
                <a:gd name="T80" fmla="*/ 239 w 449"/>
                <a:gd name="T81" fmla="*/ 3 h 456"/>
                <a:gd name="T82" fmla="*/ 222 w 449"/>
                <a:gd name="T83" fmla="*/ 8 h 456"/>
                <a:gd name="T84" fmla="*/ 210 w 449"/>
                <a:gd name="T85" fmla="*/ 3 h 456"/>
                <a:gd name="T86" fmla="*/ 192 w 449"/>
                <a:gd name="T87" fmla="*/ 2 h 456"/>
                <a:gd name="T88" fmla="*/ 180 w 449"/>
                <a:gd name="T89" fmla="*/ 2 h 456"/>
                <a:gd name="T90" fmla="*/ 164 w 449"/>
                <a:gd name="T91" fmla="*/ 19 h 456"/>
                <a:gd name="T92" fmla="*/ 115 w 449"/>
                <a:gd name="T93" fmla="*/ 58 h 456"/>
                <a:gd name="T94" fmla="*/ 118 w 449"/>
                <a:gd name="T95" fmla="*/ 101 h 456"/>
                <a:gd name="T96" fmla="*/ 110 w 449"/>
                <a:gd name="T97" fmla="*/ 148 h 456"/>
                <a:gd name="T98" fmla="*/ 60 w 449"/>
                <a:gd name="T99" fmla="*/ 188 h 456"/>
                <a:gd name="T100" fmla="*/ 5 w 449"/>
                <a:gd name="T101" fmla="*/ 222 h 456"/>
                <a:gd name="T102" fmla="*/ 12 w 449"/>
                <a:gd name="T103" fmla="*/ 282 h 456"/>
                <a:gd name="T104" fmla="*/ 54 w 449"/>
                <a:gd name="T105" fmla="*/ 300 h 456"/>
                <a:gd name="T106" fmla="*/ 107 w 449"/>
                <a:gd name="T107" fmla="*/ 322 h 456"/>
                <a:gd name="T108" fmla="*/ 151 w 449"/>
                <a:gd name="T109" fmla="*/ 350 h 456"/>
                <a:gd name="T110" fmla="*/ 191 w 449"/>
                <a:gd name="T111" fmla="*/ 384 h 456"/>
                <a:gd name="T112" fmla="*/ 239 w 449"/>
                <a:gd name="T113" fmla="*/ 423 h 456"/>
                <a:gd name="T114" fmla="*/ 280 w 449"/>
                <a:gd name="T115" fmla="*/ 450 h 456"/>
                <a:gd name="T116" fmla="*/ 328 w 449"/>
                <a:gd name="T117" fmla="*/ 454 h 456"/>
                <a:gd name="T118" fmla="*/ 358 w 449"/>
                <a:gd name="T119" fmla="*/ 453 h 456"/>
                <a:gd name="T120" fmla="*/ 383 w 449"/>
                <a:gd name="T121" fmla="*/ 409 h 456"/>
                <a:gd name="T122" fmla="*/ 421 w 449"/>
                <a:gd name="T123" fmla="*/ 403 h 456"/>
                <a:gd name="T124" fmla="*/ 442 w 449"/>
                <a:gd name="T125" fmla="*/ 41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9" h="456">
                  <a:moveTo>
                    <a:pt x="446" y="408"/>
                  </a:moveTo>
                  <a:lnTo>
                    <a:pt x="445" y="408"/>
                  </a:lnTo>
                  <a:lnTo>
                    <a:pt x="445" y="407"/>
                  </a:lnTo>
                  <a:lnTo>
                    <a:pt x="444" y="407"/>
                  </a:lnTo>
                  <a:lnTo>
                    <a:pt x="444" y="405"/>
                  </a:lnTo>
                  <a:lnTo>
                    <a:pt x="443" y="402"/>
                  </a:lnTo>
                  <a:lnTo>
                    <a:pt x="442" y="402"/>
                  </a:lnTo>
                  <a:lnTo>
                    <a:pt x="442" y="401"/>
                  </a:lnTo>
                  <a:lnTo>
                    <a:pt x="441" y="401"/>
                  </a:lnTo>
                  <a:lnTo>
                    <a:pt x="440" y="399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1" y="397"/>
                  </a:lnTo>
                  <a:lnTo>
                    <a:pt x="442" y="397"/>
                  </a:lnTo>
                  <a:lnTo>
                    <a:pt x="442" y="397"/>
                  </a:lnTo>
                  <a:lnTo>
                    <a:pt x="442" y="396"/>
                  </a:lnTo>
                  <a:lnTo>
                    <a:pt x="441" y="395"/>
                  </a:lnTo>
                  <a:lnTo>
                    <a:pt x="439" y="393"/>
                  </a:lnTo>
                  <a:lnTo>
                    <a:pt x="437" y="391"/>
                  </a:lnTo>
                  <a:lnTo>
                    <a:pt x="437" y="391"/>
                  </a:lnTo>
                  <a:lnTo>
                    <a:pt x="437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3" y="390"/>
                  </a:lnTo>
                  <a:lnTo>
                    <a:pt x="432" y="390"/>
                  </a:lnTo>
                  <a:lnTo>
                    <a:pt x="431" y="390"/>
                  </a:lnTo>
                  <a:lnTo>
                    <a:pt x="431" y="389"/>
                  </a:lnTo>
                  <a:lnTo>
                    <a:pt x="431" y="386"/>
                  </a:lnTo>
                  <a:lnTo>
                    <a:pt x="431" y="385"/>
                  </a:lnTo>
                  <a:lnTo>
                    <a:pt x="431" y="384"/>
                  </a:lnTo>
                  <a:lnTo>
                    <a:pt x="430" y="383"/>
                  </a:lnTo>
                  <a:lnTo>
                    <a:pt x="429" y="382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24" y="354"/>
                  </a:lnTo>
                  <a:lnTo>
                    <a:pt x="424" y="353"/>
                  </a:lnTo>
                  <a:lnTo>
                    <a:pt x="423" y="353"/>
                  </a:lnTo>
                  <a:lnTo>
                    <a:pt x="408" y="353"/>
                  </a:lnTo>
                  <a:lnTo>
                    <a:pt x="408" y="341"/>
                  </a:lnTo>
                  <a:lnTo>
                    <a:pt x="408" y="331"/>
                  </a:lnTo>
                  <a:lnTo>
                    <a:pt x="415" y="312"/>
                  </a:lnTo>
                  <a:lnTo>
                    <a:pt x="416" y="311"/>
                  </a:lnTo>
                  <a:lnTo>
                    <a:pt x="416" y="310"/>
                  </a:lnTo>
                  <a:lnTo>
                    <a:pt x="415" y="310"/>
                  </a:lnTo>
                  <a:lnTo>
                    <a:pt x="413" y="308"/>
                  </a:lnTo>
                  <a:lnTo>
                    <a:pt x="412" y="307"/>
                  </a:lnTo>
                  <a:lnTo>
                    <a:pt x="411" y="306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9" y="301"/>
                  </a:lnTo>
                  <a:lnTo>
                    <a:pt x="408" y="300"/>
                  </a:lnTo>
                  <a:lnTo>
                    <a:pt x="408" y="299"/>
                  </a:lnTo>
                  <a:lnTo>
                    <a:pt x="407" y="298"/>
                  </a:lnTo>
                  <a:lnTo>
                    <a:pt x="406" y="297"/>
                  </a:lnTo>
                  <a:lnTo>
                    <a:pt x="405" y="295"/>
                  </a:lnTo>
                  <a:lnTo>
                    <a:pt x="404" y="294"/>
                  </a:lnTo>
                  <a:lnTo>
                    <a:pt x="404" y="293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2" y="292"/>
                  </a:lnTo>
                  <a:lnTo>
                    <a:pt x="401" y="292"/>
                  </a:lnTo>
                  <a:lnTo>
                    <a:pt x="401" y="291"/>
                  </a:lnTo>
                  <a:lnTo>
                    <a:pt x="400" y="291"/>
                  </a:lnTo>
                  <a:lnTo>
                    <a:pt x="399" y="291"/>
                  </a:lnTo>
                  <a:lnTo>
                    <a:pt x="400" y="290"/>
                  </a:lnTo>
                  <a:lnTo>
                    <a:pt x="400" y="289"/>
                  </a:lnTo>
                  <a:lnTo>
                    <a:pt x="400" y="288"/>
                  </a:lnTo>
                  <a:lnTo>
                    <a:pt x="400" y="288"/>
                  </a:lnTo>
                  <a:lnTo>
                    <a:pt x="399" y="287"/>
                  </a:lnTo>
                  <a:lnTo>
                    <a:pt x="399" y="286"/>
                  </a:lnTo>
                  <a:lnTo>
                    <a:pt x="398" y="286"/>
                  </a:lnTo>
                  <a:lnTo>
                    <a:pt x="398" y="284"/>
                  </a:lnTo>
                  <a:lnTo>
                    <a:pt x="396" y="282"/>
                  </a:lnTo>
                  <a:lnTo>
                    <a:pt x="396" y="281"/>
                  </a:lnTo>
                  <a:lnTo>
                    <a:pt x="396" y="281"/>
                  </a:lnTo>
                  <a:lnTo>
                    <a:pt x="396" y="280"/>
                  </a:lnTo>
                  <a:lnTo>
                    <a:pt x="397" y="280"/>
                  </a:lnTo>
                  <a:lnTo>
                    <a:pt x="397" y="279"/>
                  </a:lnTo>
                  <a:lnTo>
                    <a:pt x="396" y="278"/>
                  </a:lnTo>
                  <a:lnTo>
                    <a:pt x="395" y="277"/>
                  </a:lnTo>
                  <a:lnTo>
                    <a:pt x="394" y="276"/>
                  </a:lnTo>
                  <a:lnTo>
                    <a:pt x="393" y="275"/>
                  </a:lnTo>
                  <a:lnTo>
                    <a:pt x="393" y="274"/>
                  </a:lnTo>
                  <a:lnTo>
                    <a:pt x="392" y="274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8" y="274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4"/>
                  </a:lnTo>
                  <a:lnTo>
                    <a:pt x="381" y="273"/>
                  </a:lnTo>
                  <a:lnTo>
                    <a:pt x="380" y="272"/>
                  </a:lnTo>
                  <a:lnTo>
                    <a:pt x="366" y="261"/>
                  </a:lnTo>
                  <a:lnTo>
                    <a:pt x="365" y="259"/>
                  </a:lnTo>
                  <a:lnTo>
                    <a:pt x="361" y="257"/>
                  </a:lnTo>
                  <a:lnTo>
                    <a:pt x="359" y="255"/>
                  </a:lnTo>
                  <a:lnTo>
                    <a:pt x="355" y="252"/>
                  </a:lnTo>
                  <a:lnTo>
                    <a:pt x="353" y="251"/>
                  </a:lnTo>
                  <a:lnTo>
                    <a:pt x="348" y="249"/>
                  </a:lnTo>
                  <a:lnTo>
                    <a:pt x="343" y="247"/>
                  </a:lnTo>
                  <a:lnTo>
                    <a:pt x="338" y="248"/>
                  </a:lnTo>
                  <a:lnTo>
                    <a:pt x="336" y="247"/>
                  </a:lnTo>
                  <a:lnTo>
                    <a:pt x="335" y="245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3"/>
                  </a:lnTo>
                  <a:lnTo>
                    <a:pt x="337" y="242"/>
                  </a:lnTo>
                  <a:lnTo>
                    <a:pt x="337" y="242"/>
                  </a:lnTo>
                  <a:lnTo>
                    <a:pt x="336" y="242"/>
                  </a:lnTo>
                  <a:lnTo>
                    <a:pt x="333" y="241"/>
                  </a:lnTo>
                  <a:lnTo>
                    <a:pt x="333" y="240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9" y="236"/>
                  </a:lnTo>
                  <a:lnTo>
                    <a:pt x="339" y="235"/>
                  </a:lnTo>
                  <a:lnTo>
                    <a:pt x="339" y="234"/>
                  </a:lnTo>
                  <a:lnTo>
                    <a:pt x="338" y="234"/>
                  </a:lnTo>
                  <a:lnTo>
                    <a:pt x="338" y="233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8" y="231"/>
                  </a:lnTo>
                  <a:lnTo>
                    <a:pt x="337" y="229"/>
                  </a:lnTo>
                  <a:lnTo>
                    <a:pt x="335" y="226"/>
                  </a:lnTo>
                  <a:lnTo>
                    <a:pt x="333" y="224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2"/>
                  </a:lnTo>
                  <a:lnTo>
                    <a:pt x="332" y="221"/>
                  </a:lnTo>
                  <a:lnTo>
                    <a:pt x="330" y="219"/>
                  </a:lnTo>
                  <a:lnTo>
                    <a:pt x="329" y="219"/>
                  </a:lnTo>
                  <a:lnTo>
                    <a:pt x="329" y="218"/>
                  </a:lnTo>
                  <a:lnTo>
                    <a:pt x="328" y="219"/>
                  </a:lnTo>
                  <a:lnTo>
                    <a:pt x="328" y="219"/>
                  </a:lnTo>
                  <a:lnTo>
                    <a:pt x="327" y="220"/>
                  </a:lnTo>
                  <a:lnTo>
                    <a:pt x="325" y="219"/>
                  </a:lnTo>
                  <a:lnTo>
                    <a:pt x="324" y="218"/>
                  </a:lnTo>
                  <a:lnTo>
                    <a:pt x="325" y="217"/>
                  </a:lnTo>
                  <a:lnTo>
                    <a:pt x="328" y="216"/>
                  </a:lnTo>
                  <a:lnTo>
                    <a:pt x="328" y="215"/>
                  </a:lnTo>
                  <a:lnTo>
                    <a:pt x="328" y="214"/>
                  </a:lnTo>
                  <a:lnTo>
                    <a:pt x="327" y="213"/>
                  </a:lnTo>
                  <a:lnTo>
                    <a:pt x="326" y="212"/>
                  </a:lnTo>
                  <a:lnTo>
                    <a:pt x="326" y="211"/>
                  </a:lnTo>
                  <a:lnTo>
                    <a:pt x="325" y="211"/>
                  </a:lnTo>
                  <a:lnTo>
                    <a:pt x="322" y="211"/>
                  </a:lnTo>
                  <a:lnTo>
                    <a:pt x="321" y="212"/>
                  </a:lnTo>
                  <a:lnTo>
                    <a:pt x="321" y="212"/>
                  </a:lnTo>
                  <a:lnTo>
                    <a:pt x="320" y="213"/>
                  </a:lnTo>
                  <a:lnTo>
                    <a:pt x="319" y="213"/>
                  </a:lnTo>
                  <a:lnTo>
                    <a:pt x="319" y="212"/>
                  </a:lnTo>
                  <a:lnTo>
                    <a:pt x="319" y="211"/>
                  </a:lnTo>
                  <a:lnTo>
                    <a:pt x="318" y="210"/>
                  </a:lnTo>
                  <a:lnTo>
                    <a:pt x="317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6"/>
                  </a:lnTo>
                  <a:lnTo>
                    <a:pt x="315" y="204"/>
                  </a:lnTo>
                  <a:lnTo>
                    <a:pt x="314" y="203"/>
                  </a:lnTo>
                  <a:lnTo>
                    <a:pt x="314" y="202"/>
                  </a:lnTo>
                  <a:lnTo>
                    <a:pt x="313" y="202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5" y="193"/>
                  </a:lnTo>
                  <a:lnTo>
                    <a:pt x="304" y="193"/>
                  </a:lnTo>
                  <a:lnTo>
                    <a:pt x="303" y="192"/>
                  </a:lnTo>
                  <a:lnTo>
                    <a:pt x="304" y="192"/>
                  </a:lnTo>
                  <a:lnTo>
                    <a:pt x="304" y="191"/>
                  </a:lnTo>
                  <a:lnTo>
                    <a:pt x="305" y="191"/>
                  </a:lnTo>
                  <a:lnTo>
                    <a:pt x="305" y="189"/>
                  </a:lnTo>
                  <a:lnTo>
                    <a:pt x="306" y="187"/>
                  </a:lnTo>
                  <a:lnTo>
                    <a:pt x="306" y="186"/>
                  </a:lnTo>
                  <a:lnTo>
                    <a:pt x="308" y="185"/>
                  </a:lnTo>
                  <a:lnTo>
                    <a:pt x="308" y="184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1"/>
                  </a:lnTo>
                  <a:lnTo>
                    <a:pt x="309" y="181"/>
                  </a:lnTo>
                  <a:lnTo>
                    <a:pt x="309" y="180"/>
                  </a:lnTo>
                  <a:lnTo>
                    <a:pt x="310" y="178"/>
                  </a:lnTo>
                  <a:lnTo>
                    <a:pt x="311" y="176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0" y="172"/>
                  </a:lnTo>
                  <a:lnTo>
                    <a:pt x="309" y="172"/>
                  </a:lnTo>
                  <a:lnTo>
                    <a:pt x="308" y="172"/>
                  </a:lnTo>
                  <a:lnTo>
                    <a:pt x="308" y="172"/>
                  </a:lnTo>
                  <a:lnTo>
                    <a:pt x="307" y="172"/>
                  </a:lnTo>
                  <a:lnTo>
                    <a:pt x="306" y="170"/>
                  </a:lnTo>
                  <a:lnTo>
                    <a:pt x="304" y="165"/>
                  </a:lnTo>
                  <a:lnTo>
                    <a:pt x="305" y="164"/>
                  </a:lnTo>
                  <a:lnTo>
                    <a:pt x="308" y="164"/>
                  </a:lnTo>
                  <a:lnTo>
                    <a:pt x="308" y="163"/>
                  </a:lnTo>
                  <a:lnTo>
                    <a:pt x="308" y="163"/>
                  </a:lnTo>
                  <a:lnTo>
                    <a:pt x="308" y="162"/>
                  </a:lnTo>
                  <a:lnTo>
                    <a:pt x="308" y="161"/>
                  </a:lnTo>
                  <a:lnTo>
                    <a:pt x="308" y="159"/>
                  </a:lnTo>
                  <a:lnTo>
                    <a:pt x="308" y="157"/>
                  </a:lnTo>
                  <a:lnTo>
                    <a:pt x="310" y="157"/>
                  </a:lnTo>
                  <a:lnTo>
                    <a:pt x="312" y="158"/>
                  </a:lnTo>
                  <a:lnTo>
                    <a:pt x="313" y="159"/>
                  </a:lnTo>
                  <a:lnTo>
                    <a:pt x="317" y="159"/>
                  </a:lnTo>
                  <a:lnTo>
                    <a:pt x="318" y="159"/>
                  </a:lnTo>
                  <a:lnTo>
                    <a:pt x="318" y="159"/>
                  </a:lnTo>
                  <a:lnTo>
                    <a:pt x="318" y="158"/>
                  </a:lnTo>
                  <a:lnTo>
                    <a:pt x="318" y="157"/>
                  </a:lnTo>
                  <a:lnTo>
                    <a:pt x="318" y="156"/>
                  </a:lnTo>
                  <a:lnTo>
                    <a:pt x="318" y="156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7" y="153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5" y="151"/>
                  </a:lnTo>
                  <a:lnTo>
                    <a:pt x="314" y="151"/>
                  </a:lnTo>
                  <a:lnTo>
                    <a:pt x="315" y="150"/>
                  </a:lnTo>
                  <a:lnTo>
                    <a:pt x="316" y="148"/>
                  </a:lnTo>
                  <a:lnTo>
                    <a:pt x="317" y="147"/>
                  </a:lnTo>
                  <a:lnTo>
                    <a:pt x="316" y="146"/>
                  </a:lnTo>
                  <a:lnTo>
                    <a:pt x="317" y="145"/>
                  </a:lnTo>
                  <a:lnTo>
                    <a:pt x="317" y="144"/>
                  </a:lnTo>
                  <a:lnTo>
                    <a:pt x="318" y="144"/>
                  </a:lnTo>
                  <a:lnTo>
                    <a:pt x="318" y="144"/>
                  </a:lnTo>
                  <a:lnTo>
                    <a:pt x="320" y="143"/>
                  </a:lnTo>
                  <a:lnTo>
                    <a:pt x="320" y="142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1" y="139"/>
                  </a:lnTo>
                  <a:lnTo>
                    <a:pt x="321" y="140"/>
                  </a:lnTo>
                  <a:lnTo>
                    <a:pt x="322" y="140"/>
                  </a:lnTo>
                  <a:lnTo>
                    <a:pt x="323" y="141"/>
                  </a:lnTo>
                  <a:lnTo>
                    <a:pt x="324" y="140"/>
                  </a:lnTo>
                  <a:lnTo>
                    <a:pt x="325" y="138"/>
                  </a:lnTo>
                  <a:lnTo>
                    <a:pt x="325" y="137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5" y="134"/>
                  </a:lnTo>
                  <a:lnTo>
                    <a:pt x="325" y="133"/>
                  </a:lnTo>
                  <a:lnTo>
                    <a:pt x="325" y="132"/>
                  </a:lnTo>
                  <a:lnTo>
                    <a:pt x="326" y="132"/>
                  </a:lnTo>
                  <a:lnTo>
                    <a:pt x="327" y="132"/>
                  </a:lnTo>
                  <a:lnTo>
                    <a:pt x="327" y="132"/>
                  </a:lnTo>
                  <a:lnTo>
                    <a:pt x="327" y="131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1"/>
                  </a:lnTo>
                  <a:lnTo>
                    <a:pt x="330" y="131"/>
                  </a:lnTo>
                  <a:lnTo>
                    <a:pt x="332" y="132"/>
                  </a:lnTo>
                  <a:lnTo>
                    <a:pt x="333" y="131"/>
                  </a:lnTo>
                  <a:lnTo>
                    <a:pt x="335" y="130"/>
                  </a:lnTo>
                  <a:lnTo>
                    <a:pt x="336" y="130"/>
                  </a:lnTo>
                  <a:lnTo>
                    <a:pt x="337" y="130"/>
                  </a:lnTo>
                  <a:lnTo>
                    <a:pt x="338" y="130"/>
                  </a:lnTo>
                  <a:lnTo>
                    <a:pt x="338" y="129"/>
                  </a:lnTo>
                  <a:lnTo>
                    <a:pt x="338" y="127"/>
                  </a:lnTo>
                  <a:lnTo>
                    <a:pt x="338" y="125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7" y="122"/>
                  </a:lnTo>
                  <a:lnTo>
                    <a:pt x="336" y="122"/>
                  </a:lnTo>
                  <a:lnTo>
                    <a:pt x="336" y="121"/>
                  </a:lnTo>
                  <a:lnTo>
                    <a:pt x="337" y="120"/>
                  </a:lnTo>
                  <a:lnTo>
                    <a:pt x="337" y="119"/>
                  </a:lnTo>
                  <a:lnTo>
                    <a:pt x="338" y="118"/>
                  </a:lnTo>
                  <a:lnTo>
                    <a:pt x="337" y="116"/>
                  </a:lnTo>
                  <a:lnTo>
                    <a:pt x="336" y="115"/>
                  </a:lnTo>
                  <a:lnTo>
                    <a:pt x="333" y="112"/>
                  </a:lnTo>
                  <a:lnTo>
                    <a:pt x="330" y="109"/>
                  </a:lnTo>
                  <a:lnTo>
                    <a:pt x="329" y="107"/>
                  </a:lnTo>
                  <a:lnTo>
                    <a:pt x="329" y="106"/>
                  </a:lnTo>
                  <a:lnTo>
                    <a:pt x="330" y="105"/>
                  </a:lnTo>
                  <a:lnTo>
                    <a:pt x="330" y="104"/>
                  </a:lnTo>
                  <a:lnTo>
                    <a:pt x="329" y="103"/>
                  </a:lnTo>
                  <a:lnTo>
                    <a:pt x="329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99"/>
                  </a:lnTo>
                  <a:lnTo>
                    <a:pt x="331" y="98"/>
                  </a:lnTo>
                  <a:lnTo>
                    <a:pt x="331" y="97"/>
                  </a:lnTo>
                  <a:lnTo>
                    <a:pt x="331" y="96"/>
                  </a:lnTo>
                  <a:lnTo>
                    <a:pt x="332" y="95"/>
                  </a:lnTo>
                  <a:lnTo>
                    <a:pt x="333" y="95"/>
                  </a:lnTo>
                  <a:lnTo>
                    <a:pt x="337" y="95"/>
                  </a:lnTo>
                  <a:lnTo>
                    <a:pt x="338" y="95"/>
                  </a:lnTo>
                  <a:lnTo>
                    <a:pt x="339" y="94"/>
                  </a:lnTo>
                  <a:lnTo>
                    <a:pt x="342" y="94"/>
                  </a:lnTo>
                  <a:lnTo>
                    <a:pt x="343" y="94"/>
                  </a:lnTo>
                  <a:lnTo>
                    <a:pt x="343" y="93"/>
                  </a:lnTo>
                  <a:lnTo>
                    <a:pt x="343" y="92"/>
                  </a:lnTo>
                  <a:lnTo>
                    <a:pt x="345" y="92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0"/>
                  </a:lnTo>
                  <a:lnTo>
                    <a:pt x="346" y="89"/>
                  </a:lnTo>
                  <a:lnTo>
                    <a:pt x="345" y="88"/>
                  </a:lnTo>
                  <a:lnTo>
                    <a:pt x="344" y="88"/>
                  </a:lnTo>
                  <a:lnTo>
                    <a:pt x="343" y="89"/>
                  </a:lnTo>
                  <a:lnTo>
                    <a:pt x="343" y="89"/>
                  </a:lnTo>
                  <a:lnTo>
                    <a:pt x="342" y="90"/>
                  </a:lnTo>
                  <a:lnTo>
                    <a:pt x="340" y="90"/>
                  </a:lnTo>
                  <a:lnTo>
                    <a:pt x="339" y="90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7" y="87"/>
                  </a:lnTo>
                  <a:lnTo>
                    <a:pt x="335" y="86"/>
                  </a:lnTo>
                  <a:lnTo>
                    <a:pt x="334" y="86"/>
                  </a:lnTo>
                  <a:lnTo>
                    <a:pt x="333" y="87"/>
                  </a:lnTo>
                  <a:lnTo>
                    <a:pt x="332" y="87"/>
                  </a:lnTo>
                  <a:lnTo>
                    <a:pt x="331" y="88"/>
                  </a:lnTo>
                  <a:lnTo>
                    <a:pt x="328" y="87"/>
                  </a:lnTo>
                  <a:lnTo>
                    <a:pt x="327" y="88"/>
                  </a:lnTo>
                  <a:lnTo>
                    <a:pt x="326" y="88"/>
                  </a:lnTo>
                  <a:lnTo>
                    <a:pt x="324" y="89"/>
                  </a:lnTo>
                  <a:lnTo>
                    <a:pt x="323" y="89"/>
                  </a:lnTo>
                  <a:lnTo>
                    <a:pt x="322" y="89"/>
                  </a:lnTo>
                  <a:lnTo>
                    <a:pt x="321" y="89"/>
                  </a:lnTo>
                  <a:lnTo>
                    <a:pt x="320" y="89"/>
                  </a:lnTo>
                  <a:lnTo>
                    <a:pt x="319" y="89"/>
                  </a:lnTo>
                  <a:lnTo>
                    <a:pt x="318" y="88"/>
                  </a:lnTo>
                  <a:lnTo>
                    <a:pt x="318" y="85"/>
                  </a:lnTo>
                  <a:lnTo>
                    <a:pt x="316" y="82"/>
                  </a:lnTo>
                  <a:lnTo>
                    <a:pt x="314" y="81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0" y="78"/>
                  </a:lnTo>
                  <a:lnTo>
                    <a:pt x="308" y="78"/>
                  </a:lnTo>
                  <a:lnTo>
                    <a:pt x="308" y="77"/>
                  </a:lnTo>
                  <a:lnTo>
                    <a:pt x="306" y="77"/>
                  </a:lnTo>
                  <a:lnTo>
                    <a:pt x="305" y="78"/>
                  </a:lnTo>
                  <a:lnTo>
                    <a:pt x="304" y="78"/>
                  </a:lnTo>
                  <a:lnTo>
                    <a:pt x="303" y="79"/>
                  </a:lnTo>
                  <a:lnTo>
                    <a:pt x="301" y="80"/>
                  </a:lnTo>
                  <a:lnTo>
                    <a:pt x="300" y="79"/>
                  </a:lnTo>
                  <a:lnTo>
                    <a:pt x="299" y="78"/>
                  </a:lnTo>
                  <a:lnTo>
                    <a:pt x="299" y="77"/>
                  </a:lnTo>
                  <a:lnTo>
                    <a:pt x="299" y="76"/>
                  </a:lnTo>
                  <a:lnTo>
                    <a:pt x="300" y="75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0" y="72"/>
                  </a:lnTo>
                  <a:lnTo>
                    <a:pt x="299" y="70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5"/>
                  </a:lnTo>
                  <a:lnTo>
                    <a:pt x="298" y="65"/>
                  </a:lnTo>
                  <a:lnTo>
                    <a:pt x="298" y="64"/>
                  </a:lnTo>
                  <a:lnTo>
                    <a:pt x="298" y="63"/>
                  </a:lnTo>
                  <a:lnTo>
                    <a:pt x="298" y="62"/>
                  </a:lnTo>
                  <a:lnTo>
                    <a:pt x="298" y="62"/>
                  </a:lnTo>
                  <a:lnTo>
                    <a:pt x="298" y="61"/>
                  </a:lnTo>
                  <a:lnTo>
                    <a:pt x="298" y="58"/>
                  </a:lnTo>
                  <a:lnTo>
                    <a:pt x="298" y="56"/>
                  </a:lnTo>
                  <a:lnTo>
                    <a:pt x="297" y="55"/>
                  </a:lnTo>
                  <a:lnTo>
                    <a:pt x="296" y="54"/>
                  </a:lnTo>
                  <a:lnTo>
                    <a:pt x="295" y="54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8" y="53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1"/>
                  </a:lnTo>
                  <a:lnTo>
                    <a:pt x="288" y="50"/>
                  </a:lnTo>
                  <a:lnTo>
                    <a:pt x="287" y="49"/>
                  </a:lnTo>
                  <a:lnTo>
                    <a:pt x="286" y="48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6" y="45"/>
                  </a:lnTo>
                  <a:lnTo>
                    <a:pt x="287" y="43"/>
                  </a:lnTo>
                  <a:lnTo>
                    <a:pt x="288" y="42"/>
                  </a:lnTo>
                  <a:lnTo>
                    <a:pt x="288" y="40"/>
                  </a:lnTo>
                  <a:lnTo>
                    <a:pt x="287" y="39"/>
                  </a:lnTo>
                  <a:lnTo>
                    <a:pt x="286" y="37"/>
                  </a:lnTo>
                  <a:lnTo>
                    <a:pt x="285" y="36"/>
                  </a:lnTo>
                  <a:lnTo>
                    <a:pt x="284" y="35"/>
                  </a:lnTo>
                  <a:lnTo>
                    <a:pt x="283" y="35"/>
                  </a:lnTo>
                  <a:lnTo>
                    <a:pt x="282" y="34"/>
                  </a:lnTo>
                  <a:lnTo>
                    <a:pt x="281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78" y="31"/>
                  </a:lnTo>
                  <a:lnTo>
                    <a:pt x="279" y="28"/>
                  </a:lnTo>
                  <a:lnTo>
                    <a:pt x="279" y="27"/>
                  </a:lnTo>
                  <a:lnTo>
                    <a:pt x="280" y="26"/>
                  </a:lnTo>
                  <a:lnTo>
                    <a:pt x="279" y="25"/>
                  </a:lnTo>
                  <a:lnTo>
                    <a:pt x="279" y="24"/>
                  </a:lnTo>
                  <a:lnTo>
                    <a:pt x="279" y="23"/>
                  </a:lnTo>
                  <a:lnTo>
                    <a:pt x="279" y="22"/>
                  </a:lnTo>
                  <a:lnTo>
                    <a:pt x="279" y="21"/>
                  </a:lnTo>
                  <a:lnTo>
                    <a:pt x="280" y="21"/>
                  </a:lnTo>
                  <a:lnTo>
                    <a:pt x="279" y="20"/>
                  </a:lnTo>
                  <a:lnTo>
                    <a:pt x="279" y="19"/>
                  </a:lnTo>
                  <a:lnTo>
                    <a:pt x="278" y="19"/>
                  </a:lnTo>
                  <a:lnTo>
                    <a:pt x="278" y="19"/>
                  </a:lnTo>
                  <a:lnTo>
                    <a:pt x="277" y="19"/>
                  </a:lnTo>
                  <a:lnTo>
                    <a:pt x="277" y="18"/>
                  </a:lnTo>
                  <a:lnTo>
                    <a:pt x="277" y="17"/>
                  </a:lnTo>
                  <a:lnTo>
                    <a:pt x="276" y="17"/>
                  </a:lnTo>
                  <a:lnTo>
                    <a:pt x="275" y="16"/>
                  </a:lnTo>
                  <a:lnTo>
                    <a:pt x="274" y="15"/>
                  </a:lnTo>
                  <a:lnTo>
                    <a:pt x="274" y="14"/>
                  </a:lnTo>
                  <a:lnTo>
                    <a:pt x="275" y="12"/>
                  </a:lnTo>
                  <a:lnTo>
                    <a:pt x="275" y="12"/>
                  </a:lnTo>
                  <a:lnTo>
                    <a:pt x="273" y="12"/>
                  </a:lnTo>
                  <a:lnTo>
                    <a:pt x="269" y="11"/>
                  </a:lnTo>
                  <a:lnTo>
                    <a:pt x="268" y="11"/>
                  </a:lnTo>
                  <a:lnTo>
                    <a:pt x="266" y="12"/>
                  </a:lnTo>
                  <a:lnTo>
                    <a:pt x="264" y="12"/>
                  </a:lnTo>
                  <a:lnTo>
                    <a:pt x="262" y="14"/>
                  </a:lnTo>
                  <a:lnTo>
                    <a:pt x="261" y="16"/>
                  </a:lnTo>
                  <a:lnTo>
                    <a:pt x="260" y="17"/>
                  </a:lnTo>
                  <a:lnTo>
                    <a:pt x="259" y="17"/>
                  </a:lnTo>
                  <a:lnTo>
                    <a:pt x="256" y="19"/>
                  </a:lnTo>
                  <a:lnTo>
                    <a:pt x="256" y="20"/>
                  </a:lnTo>
                  <a:lnTo>
                    <a:pt x="255" y="21"/>
                  </a:lnTo>
                  <a:lnTo>
                    <a:pt x="255" y="22"/>
                  </a:lnTo>
                  <a:lnTo>
                    <a:pt x="254" y="22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0" y="22"/>
                  </a:lnTo>
                  <a:lnTo>
                    <a:pt x="249" y="17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9" y="13"/>
                  </a:lnTo>
                  <a:lnTo>
                    <a:pt x="249" y="12"/>
                  </a:lnTo>
                  <a:lnTo>
                    <a:pt x="250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0"/>
                  </a:lnTo>
                  <a:lnTo>
                    <a:pt x="251" y="9"/>
                  </a:lnTo>
                  <a:lnTo>
                    <a:pt x="250" y="7"/>
                  </a:lnTo>
                  <a:lnTo>
                    <a:pt x="250" y="6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4" y="3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7" y="4"/>
                  </a:lnTo>
                  <a:lnTo>
                    <a:pt x="236" y="6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2" y="9"/>
                  </a:lnTo>
                  <a:lnTo>
                    <a:pt x="231" y="9"/>
                  </a:lnTo>
                  <a:lnTo>
                    <a:pt x="230" y="9"/>
                  </a:lnTo>
                  <a:lnTo>
                    <a:pt x="229" y="8"/>
                  </a:lnTo>
                  <a:lnTo>
                    <a:pt x="229" y="7"/>
                  </a:lnTo>
                  <a:lnTo>
                    <a:pt x="227" y="7"/>
                  </a:lnTo>
                  <a:lnTo>
                    <a:pt x="222" y="8"/>
                  </a:lnTo>
                  <a:lnTo>
                    <a:pt x="221" y="8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18" y="6"/>
                  </a:lnTo>
                  <a:lnTo>
                    <a:pt x="217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6"/>
                  </a:lnTo>
                  <a:lnTo>
                    <a:pt x="212" y="4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09" y="3"/>
                  </a:lnTo>
                  <a:lnTo>
                    <a:pt x="209" y="2"/>
                  </a:lnTo>
                  <a:lnTo>
                    <a:pt x="208" y="3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3"/>
                  </a:lnTo>
                  <a:lnTo>
                    <a:pt x="189" y="2"/>
                  </a:lnTo>
                  <a:lnTo>
                    <a:pt x="186" y="2"/>
                  </a:lnTo>
                  <a:lnTo>
                    <a:pt x="185" y="1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3" y="0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4" y="11"/>
                  </a:lnTo>
                  <a:lnTo>
                    <a:pt x="173" y="12"/>
                  </a:lnTo>
                  <a:lnTo>
                    <a:pt x="172" y="12"/>
                  </a:lnTo>
                  <a:lnTo>
                    <a:pt x="169" y="13"/>
                  </a:lnTo>
                  <a:lnTo>
                    <a:pt x="167" y="14"/>
                  </a:lnTo>
                  <a:lnTo>
                    <a:pt x="164" y="14"/>
                  </a:lnTo>
                  <a:lnTo>
                    <a:pt x="165" y="15"/>
                  </a:lnTo>
                  <a:lnTo>
                    <a:pt x="165" y="16"/>
                  </a:lnTo>
                  <a:lnTo>
                    <a:pt x="166" y="17"/>
                  </a:lnTo>
                  <a:lnTo>
                    <a:pt x="166" y="18"/>
                  </a:lnTo>
                  <a:lnTo>
                    <a:pt x="164" y="19"/>
                  </a:lnTo>
                  <a:lnTo>
                    <a:pt x="161" y="22"/>
                  </a:lnTo>
                  <a:lnTo>
                    <a:pt x="156" y="26"/>
                  </a:lnTo>
                  <a:lnTo>
                    <a:pt x="147" y="36"/>
                  </a:lnTo>
                  <a:lnTo>
                    <a:pt x="140" y="43"/>
                  </a:lnTo>
                  <a:lnTo>
                    <a:pt x="139" y="44"/>
                  </a:lnTo>
                  <a:lnTo>
                    <a:pt x="139" y="45"/>
                  </a:lnTo>
                  <a:lnTo>
                    <a:pt x="124" y="47"/>
                  </a:lnTo>
                  <a:lnTo>
                    <a:pt x="121" y="48"/>
                  </a:lnTo>
                  <a:lnTo>
                    <a:pt x="120" y="48"/>
                  </a:lnTo>
                  <a:lnTo>
                    <a:pt x="119" y="50"/>
                  </a:lnTo>
                  <a:lnTo>
                    <a:pt x="115" y="58"/>
                  </a:lnTo>
                  <a:lnTo>
                    <a:pt x="114" y="60"/>
                  </a:lnTo>
                  <a:lnTo>
                    <a:pt x="113" y="73"/>
                  </a:lnTo>
                  <a:lnTo>
                    <a:pt x="113" y="74"/>
                  </a:lnTo>
                  <a:lnTo>
                    <a:pt x="113" y="75"/>
                  </a:lnTo>
                  <a:lnTo>
                    <a:pt x="114" y="78"/>
                  </a:lnTo>
                  <a:lnTo>
                    <a:pt x="118" y="86"/>
                  </a:lnTo>
                  <a:lnTo>
                    <a:pt x="119" y="88"/>
                  </a:lnTo>
                  <a:lnTo>
                    <a:pt x="119" y="91"/>
                  </a:lnTo>
                  <a:lnTo>
                    <a:pt x="119" y="97"/>
                  </a:lnTo>
                  <a:lnTo>
                    <a:pt x="119" y="99"/>
                  </a:lnTo>
                  <a:lnTo>
                    <a:pt x="118" y="101"/>
                  </a:lnTo>
                  <a:lnTo>
                    <a:pt x="116" y="103"/>
                  </a:lnTo>
                  <a:lnTo>
                    <a:pt x="114" y="107"/>
                  </a:lnTo>
                  <a:lnTo>
                    <a:pt x="113" y="109"/>
                  </a:lnTo>
                  <a:lnTo>
                    <a:pt x="113" y="113"/>
                  </a:lnTo>
                  <a:lnTo>
                    <a:pt x="111" y="121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1" y="13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0" y="148"/>
                  </a:lnTo>
                  <a:lnTo>
                    <a:pt x="103" y="162"/>
                  </a:lnTo>
                  <a:lnTo>
                    <a:pt x="101" y="166"/>
                  </a:lnTo>
                  <a:lnTo>
                    <a:pt x="100" y="168"/>
                  </a:lnTo>
                  <a:lnTo>
                    <a:pt x="100" y="169"/>
                  </a:lnTo>
                  <a:lnTo>
                    <a:pt x="88" y="172"/>
                  </a:lnTo>
                  <a:lnTo>
                    <a:pt x="81" y="176"/>
                  </a:lnTo>
                  <a:lnTo>
                    <a:pt x="76" y="179"/>
                  </a:lnTo>
                  <a:lnTo>
                    <a:pt x="70" y="182"/>
                  </a:lnTo>
                  <a:lnTo>
                    <a:pt x="66" y="185"/>
                  </a:lnTo>
                  <a:lnTo>
                    <a:pt x="64" y="186"/>
                  </a:lnTo>
                  <a:lnTo>
                    <a:pt x="60" y="188"/>
                  </a:lnTo>
                  <a:lnTo>
                    <a:pt x="56" y="192"/>
                  </a:lnTo>
                  <a:lnTo>
                    <a:pt x="50" y="194"/>
                  </a:lnTo>
                  <a:lnTo>
                    <a:pt x="45" y="198"/>
                  </a:lnTo>
                  <a:lnTo>
                    <a:pt x="40" y="200"/>
                  </a:lnTo>
                  <a:lnTo>
                    <a:pt x="36" y="203"/>
                  </a:lnTo>
                  <a:lnTo>
                    <a:pt x="30" y="206"/>
                  </a:lnTo>
                  <a:lnTo>
                    <a:pt x="25" y="210"/>
                  </a:lnTo>
                  <a:lnTo>
                    <a:pt x="20" y="212"/>
                  </a:lnTo>
                  <a:lnTo>
                    <a:pt x="15" y="216"/>
                  </a:lnTo>
                  <a:lnTo>
                    <a:pt x="10" y="219"/>
                  </a:lnTo>
                  <a:lnTo>
                    <a:pt x="5" y="222"/>
                  </a:lnTo>
                  <a:lnTo>
                    <a:pt x="0" y="224"/>
                  </a:lnTo>
                  <a:lnTo>
                    <a:pt x="1" y="232"/>
                  </a:lnTo>
                  <a:lnTo>
                    <a:pt x="4" y="240"/>
                  </a:lnTo>
                  <a:lnTo>
                    <a:pt x="5" y="245"/>
                  </a:lnTo>
                  <a:lnTo>
                    <a:pt x="8" y="253"/>
                  </a:lnTo>
                  <a:lnTo>
                    <a:pt x="10" y="261"/>
                  </a:lnTo>
                  <a:lnTo>
                    <a:pt x="13" y="272"/>
                  </a:lnTo>
                  <a:lnTo>
                    <a:pt x="10" y="273"/>
                  </a:lnTo>
                  <a:lnTo>
                    <a:pt x="10" y="274"/>
                  </a:lnTo>
                  <a:lnTo>
                    <a:pt x="11" y="282"/>
                  </a:lnTo>
                  <a:lnTo>
                    <a:pt x="12" y="282"/>
                  </a:lnTo>
                  <a:lnTo>
                    <a:pt x="12" y="283"/>
                  </a:lnTo>
                  <a:lnTo>
                    <a:pt x="20" y="281"/>
                  </a:lnTo>
                  <a:lnTo>
                    <a:pt x="21" y="281"/>
                  </a:lnTo>
                  <a:lnTo>
                    <a:pt x="22" y="283"/>
                  </a:lnTo>
                  <a:lnTo>
                    <a:pt x="23" y="287"/>
                  </a:lnTo>
                  <a:lnTo>
                    <a:pt x="22" y="288"/>
                  </a:lnTo>
                  <a:lnTo>
                    <a:pt x="17" y="292"/>
                  </a:lnTo>
                  <a:lnTo>
                    <a:pt x="27" y="294"/>
                  </a:lnTo>
                  <a:lnTo>
                    <a:pt x="36" y="296"/>
                  </a:lnTo>
                  <a:lnTo>
                    <a:pt x="44" y="298"/>
                  </a:lnTo>
                  <a:lnTo>
                    <a:pt x="54" y="300"/>
                  </a:lnTo>
                  <a:lnTo>
                    <a:pt x="58" y="300"/>
                  </a:lnTo>
                  <a:lnTo>
                    <a:pt x="73" y="303"/>
                  </a:lnTo>
                  <a:lnTo>
                    <a:pt x="76" y="304"/>
                  </a:lnTo>
                  <a:lnTo>
                    <a:pt x="79" y="306"/>
                  </a:lnTo>
                  <a:lnTo>
                    <a:pt x="82" y="309"/>
                  </a:lnTo>
                  <a:lnTo>
                    <a:pt x="87" y="311"/>
                  </a:lnTo>
                  <a:lnTo>
                    <a:pt x="90" y="312"/>
                  </a:lnTo>
                  <a:lnTo>
                    <a:pt x="95" y="315"/>
                  </a:lnTo>
                  <a:lnTo>
                    <a:pt x="100" y="318"/>
                  </a:lnTo>
                  <a:lnTo>
                    <a:pt x="103" y="321"/>
                  </a:lnTo>
                  <a:lnTo>
                    <a:pt x="107" y="322"/>
                  </a:lnTo>
                  <a:lnTo>
                    <a:pt x="110" y="325"/>
                  </a:lnTo>
                  <a:lnTo>
                    <a:pt x="115" y="328"/>
                  </a:lnTo>
                  <a:lnTo>
                    <a:pt x="120" y="331"/>
                  </a:lnTo>
                  <a:lnTo>
                    <a:pt x="123" y="331"/>
                  </a:lnTo>
                  <a:lnTo>
                    <a:pt x="127" y="334"/>
                  </a:lnTo>
                  <a:lnTo>
                    <a:pt x="131" y="337"/>
                  </a:lnTo>
                  <a:lnTo>
                    <a:pt x="135" y="340"/>
                  </a:lnTo>
                  <a:lnTo>
                    <a:pt x="139" y="341"/>
                  </a:lnTo>
                  <a:lnTo>
                    <a:pt x="143" y="344"/>
                  </a:lnTo>
                  <a:lnTo>
                    <a:pt x="147" y="347"/>
                  </a:lnTo>
                  <a:lnTo>
                    <a:pt x="151" y="350"/>
                  </a:lnTo>
                  <a:lnTo>
                    <a:pt x="154" y="352"/>
                  </a:lnTo>
                  <a:lnTo>
                    <a:pt x="159" y="355"/>
                  </a:lnTo>
                  <a:lnTo>
                    <a:pt x="162" y="359"/>
                  </a:lnTo>
                  <a:lnTo>
                    <a:pt x="166" y="361"/>
                  </a:lnTo>
                  <a:lnTo>
                    <a:pt x="169" y="365"/>
                  </a:lnTo>
                  <a:lnTo>
                    <a:pt x="174" y="370"/>
                  </a:lnTo>
                  <a:lnTo>
                    <a:pt x="179" y="373"/>
                  </a:lnTo>
                  <a:lnTo>
                    <a:pt x="183" y="376"/>
                  </a:lnTo>
                  <a:lnTo>
                    <a:pt x="184" y="377"/>
                  </a:lnTo>
                  <a:lnTo>
                    <a:pt x="188" y="381"/>
                  </a:lnTo>
                  <a:lnTo>
                    <a:pt x="191" y="384"/>
                  </a:lnTo>
                  <a:lnTo>
                    <a:pt x="196" y="388"/>
                  </a:lnTo>
                  <a:lnTo>
                    <a:pt x="200" y="391"/>
                  </a:lnTo>
                  <a:lnTo>
                    <a:pt x="204" y="395"/>
                  </a:lnTo>
                  <a:lnTo>
                    <a:pt x="209" y="397"/>
                  </a:lnTo>
                  <a:lnTo>
                    <a:pt x="213" y="401"/>
                  </a:lnTo>
                  <a:lnTo>
                    <a:pt x="219" y="406"/>
                  </a:lnTo>
                  <a:lnTo>
                    <a:pt x="224" y="411"/>
                  </a:lnTo>
                  <a:lnTo>
                    <a:pt x="229" y="415"/>
                  </a:lnTo>
                  <a:lnTo>
                    <a:pt x="232" y="417"/>
                  </a:lnTo>
                  <a:lnTo>
                    <a:pt x="234" y="419"/>
                  </a:lnTo>
                  <a:lnTo>
                    <a:pt x="239" y="423"/>
                  </a:lnTo>
                  <a:lnTo>
                    <a:pt x="245" y="428"/>
                  </a:lnTo>
                  <a:lnTo>
                    <a:pt x="250" y="431"/>
                  </a:lnTo>
                  <a:lnTo>
                    <a:pt x="255" y="436"/>
                  </a:lnTo>
                  <a:lnTo>
                    <a:pt x="259" y="440"/>
                  </a:lnTo>
                  <a:lnTo>
                    <a:pt x="263" y="442"/>
                  </a:lnTo>
                  <a:lnTo>
                    <a:pt x="268" y="446"/>
                  </a:lnTo>
                  <a:lnTo>
                    <a:pt x="271" y="449"/>
                  </a:lnTo>
                  <a:lnTo>
                    <a:pt x="272" y="449"/>
                  </a:lnTo>
                  <a:lnTo>
                    <a:pt x="273" y="450"/>
                  </a:lnTo>
                  <a:lnTo>
                    <a:pt x="277" y="450"/>
                  </a:lnTo>
                  <a:lnTo>
                    <a:pt x="280" y="450"/>
                  </a:lnTo>
                  <a:lnTo>
                    <a:pt x="284" y="451"/>
                  </a:lnTo>
                  <a:lnTo>
                    <a:pt x="288" y="451"/>
                  </a:lnTo>
                  <a:lnTo>
                    <a:pt x="291" y="451"/>
                  </a:lnTo>
                  <a:lnTo>
                    <a:pt x="297" y="451"/>
                  </a:lnTo>
                  <a:lnTo>
                    <a:pt x="300" y="451"/>
                  </a:lnTo>
                  <a:lnTo>
                    <a:pt x="305" y="452"/>
                  </a:lnTo>
                  <a:lnTo>
                    <a:pt x="310" y="452"/>
                  </a:lnTo>
                  <a:lnTo>
                    <a:pt x="315" y="453"/>
                  </a:lnTo>
                  <a:lnTo>
                    <a:pt x="320" y="453"/>
                  </a:lnTo>
                  <a:lnTo>
                    <a:pt x="324" y="454"/>
                  </a:lnTo>
                  <a:lnTo>
                    <a:pt x="328" y="454"/>
                  </a:lnTo>
                  <a:lnTo>
                    <a:pt x="332" y="455"/>
                  </a:lnTo>
                  <a:lnTo>
                    <a:pt x="336" y="455"/>
                  </a:lnTo>
                  <a:lnTo>
                    <a:pt x="339" y="455"/>
                  </a:lnTo>
                  <a:lnTo>
                    <a:pt x="343" y="456"/>
                  </a:lnTo>
                  <a:lnTo>
                    <a:pt x="348" y="456"/>
                  </a:lnTo>
                  <a:lnTo>
                    <a:pt x="349" y="456"/>
                  </a:lnTo>
                  <a:lnTo>
                    <a:pt x="351" y="456"/>
                  </a:lnTo>
                  <a:lnTo>
                    <a:pt x="352" y="455"/>
                  </a:lnTo>
                  <a:lnTo>
                    <a:pt x="354" y="455"/>
                  </a:lnTo>
                  <a:lnTo>
                    <a:pt x="356" y="454"/>
                  </a:lnTo>
                  <a:lnTo>
                    <a:pt x="358" y="453"/>
                  </a:lnTo>
                  <a:lnTo>
                    <a:pt x="365" y="445"/>
                  </a:lnTo>
                  <a:lnTo>
                    <a:pt x="367" y="441"/>
                  </a:lnTo>
                  <a:lnTo>
                    <a:pt x="369" y="438"/>
                  </a:lnTo>
                  <a:lnTo>
                    <a:pt x="370" y="436"/>
                  </a:lnTo>
                  <a:lnTo>
                    <a:pt x="372" y="432"/>
                  </a:lnTo>
                  <a:lnTo>
                    <a:pt x="375" y="427"/>
                  </a:lnTo>
                  <a:lnTo>
                    <a:pt x="377" y="424"/>
                  </a:lnTo>
                  <a:lnTo>
                    <a:pt x="377" y="422"/>
                  </a:lnTo>
                  <a:lnTo>
                    <a:pt x="377" y="421"/>
                  </a:lnTo>
                  <a:lnTo>
                    <a:pt x="378" y="419"/>
                  </a:lnTo>
                  <a:lnTo>
                    <a:pt x="383" y="409"/>
                  </a:lnTo>
                  <a:lnTo>
                    <a:pt x="384" y="406"/>
                  </a:lnTo>
                  <a:lnTo>
                    <a:pt x="387" y="405"/>
                  </a:lnTo>
                  <a:lnTo>
                    <a:pt x="394" y="401"/>
                  </a:lnTo>
                  <a:lnTo>
                    <a:pt x="397" y="401"/>
                  </a:lnTo>
                  <a:lnTo>
                    <a:pt x="408" y="401"/>
                  </a:lnTo>
                  <a:lnTo>
                    <a:pt x="410" y="401"/>
                  </a:lnTo>
                  <a:lnTo>
                    <a:pt x="421" y="407"/>
                  </a:lnTo>
                  <a:lnTo>
                    <a:pt x="421" y="406"/>
                  </a:lnTo>
                  <a:lnTo>
                    <a:pt x="420" y="405"/>
                  </a:lnTo>
                  <a:lnTo>
                    <a:pt x="420" y="404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22" y="406"/>
                  </a:lnTo>
                  <a:lnTo>
                    <a:pt x="425" y="404"/>
                  </a:lnTo>
                  <a:lnTo>
                    <a:pt x="427" y="404"/>
                  </a:lnTo>
                  <a:lnTo>
                    <a:pt x="429" y="404"/>
                  </a:lnTo>
                  <a:lnTo>
                    <a:pt x="431" y="404"/>
                  </a:lnTo>
                  <a:lnTo>
                    <a:pt x="432" y="405"/>
                  </a:lnTo>
                  <a:lnTo>
                    <a:pt x="435" y="407"/>
                  </a:lnTo>
                  <a:lnTo>
                    <a:pt x="437" y="408"/>
                  </a:lnTo>
                  <a:lnTo>
                    <a:pt x="438" y="409"/>
                  </a:lnTo>
                  <a:lnTo>
                    <a:pt x="442" y="410"/>
                  </a:lnTo>
                  <a:lnTo>
                    <a:pt x="447" y="411"/>
                  </a:lnTo>
                  <a:lnTo>
                    <a:pt x="448" y="411"/>
                  </a:lnTo>
                  <a:lnTo>
                    <a:pt x="449" y="410"/>
                  </a:lnTo>
                  <a:lnTo>
                    <a:pt x="448" y="409"/>
                  </a:lnTo>
                  <a:lnTo>
                    <a:pt x="447" y="409"/>
                  </a:lnTo>
                  <a:lnTo>
                    <a:pt x="446" y="408"/>
                  </a:lnTo>
                  <a:close/>
                  <a:moveTo>
                    <a:pt x="421" y="402"/>
                  </a:moveTo>
                  <a:lnTo>
                    <a:pt x="420" y="401"/>
                  </a:lnTo>
                  <a:lnTo>
                    <a:pt x="421" y="401"/>
                  </a:lnTo>
                  <a:lnTo>
                    <a:pt x="421" y="40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3" name="Freeform 303">
              <a:extLst>
                <a:ext uri="{FF2B5EF4-FFF2-40B4-BE49-F238E27FC236}">
                  <a16:creationId xmlns:a16="http://schemas.microsoft.com/office/drawing/2014/main" id="{ED3CDB07-00F7-EAE3-87B4-9359205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3201988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2 h 3"/>
                <a:gd name="T12" fmla="*/ 0 w 3"/>
                <a:gd name="T13" fmla="*/ 3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3 h 3"/>
                <a:gd name="T20" fmla="*/ 3 w 3"/>
                <a:gd name="T21" fmla="*/ 2 h 3"/>
                <a:gd name="T22" fmla="*/ 2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4" name="Freeform 304">
              <a:extLst>
                <a:ext uri="{FF2B5EF4-FFF2-40B4-BE49-F238E27FC236}">
                  <a16:creationId xmlns:a16="http://schemas.microsoft.com/office/drawing/2014/main" id="{7B96241F-588F-37A0-CDCF-A265C55EE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3146425"/>
              <a:ext cx="73025" cy="38100"/>
            </a:xfrm>
            <a:custGeom>
              <a:avLst/>
              <a:gdLst>
                <a:gd name="T0" fmla="*/ 30 w 46"/>
                <a:gd name="T1" fmla="*/ 16 h 24"/>
                <a:gd name="T2" fmla="*/ 34 w 46"/>
                <a:gd name="T3" fmla="*/ 13 h 24"/>
                <a:gd name="T4" fmla="*/ 35 w 46"/>
                <a:gd name="T5" fmla="*/ 12 h 24"/>
                <a:gd name="T6" fmla="*/ 38 w 46"/>
                <a:gd name="T7" fmla="*/ 10 h 24"/>
                <a:gd name="T8" fmla="*/ 40 w 46"/>
                <a:gd name="T9" fmla="*/ 8 h 24"/>
                <a:gd name="T10" fmla="*/ 42 w 46"/>
                <a:gd name="T11" fmla="*/ 5 h 24"/>
                <a:gd name="T12" fmla="*/ 45 w 46"/>
                <a:gd name="T13" fmla="*/ 3 h 24"/>
                <a:gd name="T14" fmla="*/ 46 w 46"/>
                <a:gd name="T15" fmla="*/ 2 h 24"/>
                <a:gd name="T16" fmla="*/ 45 w 46"/>
                <a:gd name="T17" fmla="*/ 1 h 24"/>
                <a:gd name="T18" fmla="*/ 43 w 46"/>
                <a:gd name="T19" fmla="*/ 0 h 24"/>
                <a:gd name="T20" fmla="*/ 35 w 46"/>
                <a:gd name="T21" fmla="*/ 2 h 24"/>
                <a:gd name="T22" fmla="*/ 28 w 46"/>
                <a:gd name="T23" fmla="*/ 6 h 24"/>
                <a:gd name="T24" fmla="*/ 21 w 46"/>
                <a:gd name="T25" fmla="*/ 4 h 24"/>
                <a:gd name="T26" fmla="*/ 23 w 46"/>
                <a:gd name="T27" fmla="*/ 6 h 24"/>
                <a:gd name="T28" fmla="*/ 23 w 46"/>
                <a:gd name="T29" fmla="*/ 8 h 24"/>
                <a:gd name="T30" fmla="*/ 23 w 46"/>
                <a:gd name="T31" fmla="*/ 9 h 24"/>
                <a:gd name="T32" fmla="*/ 22 w 46"/>
                <a:gd name="T33" fmla="*/ 11 h 24"/>
                <a:gd name="T34" fmla="*/ 20 w 46"/>
                <a:gd name="T35" fmla="*/ 11 h 24"/>
                <a:gd name="T36" fmla="*/ 16 w 46"/>
                <a:gd name="T37" fmla="*/ 13 h 24"/>
                <a:gd name="T38" fmla="*/ 13 w 46"/>
                <a:gd name="T39" fmla="*/ 15 h 24"/>
                <a:gd name="T40" fmla="*/ 6 w 46"/>
                <a:gd name="T41" fmla="*/ 18 h 24"/>
                <a:gd name="T42" fmla="*/ 2 w 46"/>
                <a:gd name="T43" fmla="*/ 18 h 24"/>
                <a:gd name="T44" fmla="*/ 0 w 46"/>
                <a:gd name="T45" fmla="*/ 18 h 24"/>
                <a:gd name="T46" fmla="*/ 1 w 46"/>
                <a:gd name="T47" fmla="*/ 20 h 24"/>
                <a:gd name="T48" fmla="*/ 0 w 46"/>
                <a:gd name="T49" fmla="*/ 22 h 24"/>
                <a:gd name="T50" fmla="*/ 1 w 46"/>
                <a:gd name="T51" fmla="*/ 24 h 24"/>
                <a:gd name="T52" fmla="*/ 2 w 46"/>
                <a:gd name="T53" fmla="*/ 24 h 24"/>
                <a:gd name="T54" fmla="*/ 3 w 46"/>
                <a:gd name="T55" fmla="*/ 23 h 24"/>
                <a:gd name="T56" fmla="*/ 5 w 46"/>
                <a:gd name="T57" fmla="*/ 22 h 24"/>
                <a:gd name="T58" fmla="*/ 10 w 46"/>
                <a:gd name="T59" fmla="*/ 21 h 24"/>
                <a:gd name="T60" fmla="*/ 13 w 46"/>
                <a:gd name="T61" fmla="*/ 19 h 24"/>
                <a:gd name="T62" fmla="*/ 18 w 46"/>
                <a:gd name="T63" fmla="*/ 17 h 24"/>
                <a:gd name="T64" fmla="*/ 20 w 46"/>
                <a:gd name="T65" fmla="*/ 16 h 24"/>
                <a:gd name="T66" fmla="*/ 23 w 46"/>
                <a:gd name="T67" fmla="*/ 17 h 24"/>
                <a:gd name="T68" fmla="*/ 24 w 46"/>
                <a:gd name="T69" fmla="*/ 15 h 24"/>
                <a:gd name="T70" fmla="*/ 28 w 46"/>
                <a:gd name="T7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24">
                  <a:moveTo>
                    <a:pt x="29" y="16"/>
                  </a:moveTo>
                  <a:lnTo>
                    <a:pt x="30" y="16"/>
                  </a:lnTo>
                  <a:lnTo>
                    <a:pt x="32" y="15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30" y="5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0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5" name="Freeform 305">
              <a:extLst>
                <a:ext uri="{FF2B5EF4-FFF2-40B4-BE49-F238E27FC236}">
                  <a16:creationId xmlns:a16="http://schemas.microsoft.com/office/drawing/2014/main" id="{6222443B-A695-6453-254E-295484B6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3157538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2 h 2"/>
                <a:gd name="T10" fmla="*/ 4 w 4"/>
                <a:gd name="T11" fmla="*/ 1 h 2"/>
                <a:gd name="T12" fmla="*/ 3 w 4"/>
                <a:gd name="T13" fmla="*/ 0 h 2"/>
                <a:gd name="T14" fmla="*/ 1 w 4"/>
                <a:gd name="T15" fmla="*/ 0 h 2"/>
                <a:gd name="T16" fmla="*/ 0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6" name="Freeform 306">
              <a:extLst>
                <a:ext uri="{FF2B5EF4-FFF2-40B4-BE49-F238E27FC236}">
                  <a16:creationId xmlns:a16="http://schemas.microsoft.com/office/drawing/2014/main" id="{FB3F8C49-0FA7-7285-704B-E7ED5659D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3138488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0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3 w 4"/>
                <a:gd name="T11" fmla="*/ 3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3 w 4"/>
                <a:gd name="T19" fmla="*/ 1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7" name="Freeform 307">
              <a:extLst>
                <a:ext uri="{FF2B5EF4-FFF2-40B4-BE49-F238E27FC236}">
                  <a16:creationId xmlns:a16="http://schemas.microsoft.com/office/drawing/2014/main" id="{1863428D-20AE-C8C4-E641-BBCB2D317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959100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0 h 4"/>
                <a:gd name="T10" fmla="*/ 2 w 3"/>
                <a:gd name="T11" fmla="*/ 0 h 4"/>
                <a:gd name="T12" fmla="*/ 1 w 3"/>
                <a:gd name="T13" fmla="*/ 0 h 4"/>
                <a:gd name="T14" fmla="*/ 0 w 3"/>
                <a:gd name="T15" fmla="*/ 0 h 4"/>
                <a:gd name="T16" fmla="*/ 1 w 3"/>
                <a:gd name="T17" fmla="*/ 1 h 4"/>
                <a:gd name="T18" fmla="*/ 1 w 3"/>
                <a:gd name="T19" fmla="*/ 2 h 4"/>
                <a:gd name="T20" fmla="*/ 2 w 3"/>
                <a:gd name="T21" fmla="*/ 3 h 4"/>
                <a:gd name="T22" fmla="*/ 2 w 3"/>
                <a:gd name="T23" fmla="*/ 4 h 4"/>
                <a:gd name="T24" fmla="*/ 3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8" name="Freeform 308">
              <a:extLst>
                <a:ext uri="{FF2B5EF4-FFF2-40B4-BE49-F238E27FC236}">
                  <a16:creationId xmlns:a16="http://schemas.microsoft.com/office/drawing/2014/main" id="{C7E4F686-7BC2-20BA-1248-863696F23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2028825"/>
              <a:ext cx="1406525" cy="1274763"/>
            </a:xfrm>
            <a:custGeom>
              <a:avLst/>
              <a:gdLst>
                <a:gd name="T0" fmla="*/ 833 w 886"/>
                <a:gd name="T1" fmla="*/ 736 h 803"/>
                <a:gd name="T2" fmla="*/ 873 w 886"/>
                <a:gd name="T3" fmla="*/ 723 h 803"/>
                <a:gd name="T4" fmla="*/ 875 w 886"/>
                <a:gd name="T5" fmla="*/ 692 h 803"/>
                <a:gd name="T6" fmla="*/ 848 w 886"/>
                <a:gd name="T7" fmla="*/ 637 h 803"/>
                <a:gd name="T8" fmla="*/ 802 w 886"/>
                <a:gd name="T9" fmla="*/ 596 h 803"/>
                <a:gd name="T10" fmla="*/ 805 w 886"/>
                <a:gd name="T11" fmla="*/ 515 h 803"/>
                <a:gd name="T12" fmla="*/ 770 w 886"/>
                <a:gd name="T13" fmla="*/ 459 h 803"/>
                <a:gd name="T14" fmla="*/ 772 w 886"/>
                <a:gd name="T15" fmla="*/ 362 h 803"/>
                <a:gd name="T16" fmla="*/ 769 w 886"/>
                <a:gd name="T17" fmla="*/ 305 h 803"/>
                <a:gd name="T18" fmla="*/ 786 w 886"/>
                <a:gd name="T19" fmla="*/ 270 h 803"/>
                <a:gd name="T20" fmla="*/ 791 w 886"/>
                <a:gd name="T21" fmla="*/ 235 h 803"/>
                <a:gd name="T22" fmla="*/ 788 w 886"/>
                <a:gd name="T23" fmla="*/ 203 h 803"/>
                <a:gd name="T24" fmla="*/ 729 w 886"/>
                <a:gd name="T25" fmla="*/ 159 h 803"/>
                <a:gd name="T26" fmla="*/ 702 w 886"/>
                <a:gd name="T27" fmla="*/ 132 h 803"/>
                <a:gd name="T28" fmla="*/ 656 w 886"/>
                <a:gd name="T29" fmla="*/ 123 h 803"/>
                <a:gd name="T30" fmla="*/ 619 w 886"/>
                <a:gd name="T31" fmla="*/ 109 h 803"/>
                <a:gd name="T32" fmla="*/ 575 w 886"/>
                <a:gd name="T33" fmla="*/ 89 h 803"/>
                <a:gd name="T34" fmla="*/ 514 w 886"/>
                <a:gd name="T35" fmla="*/ 106 h 803"/>
                <a:gd name="T36" fmla="*/ 473 w 886"/>
                <a:gd name="T37" fmla="*/ 142 h 803"/>
                <a:gd name="T38" fmla="*/ 450 w 886"/>
                <a:gd name="T39" fmla="*/ 169 h 803"/>
                <a:gd name="T40" fmla="*/ 289 w 886"/>
                <a:gd name="T41" fmla="*/ 153 h 803"/>
                <a:gd name="T42" fmla="*/ 224 w 886"/>
                <a:gd name="T43" fmla="*/ 93 h 803"/>
                <a:gd name="T44" fmla="*/ 193 w 886"/>
                <a:gd name="T45" fmla="*/ 62 h 803"/>
                <a:gd name="T46" fmla="*/ 182 w 886"/>
                <a:gd name="T47" fmla="*/ 3 h 803"/>
                <a:gd name="T48" fmla="*/ 130 w 886"/>
                <a:gd name="T49" fmla="*/ 36 h 803"/>
                <a:gd name="T50" fmla="*/ 78 w 886"/>
                <a:gd name="T51" fmla="*/ 48 h 803"/>
                <a:gd name="T52" fmla="*/ 51 w 886"/>
                <a:gd name="T53" fmla="*/ 28 h 803"/>
                <a:gd name="T54" fmla="*/ 19 w 886"/>
                <a:gd name="T55" fmla="*/ 13 h 803"/>
                <a:gd name="T56" fmla="*/ 9 w 886"/>
                <a:gd name="T57" fmla="*/ 36 h 803"/>
                <a:gd name="T58" fmla="*/ 13 w 886"/>
                <a:gd name="T59" fmla="*/ 78 h 803"/>
                <a:gd name="T60" fmla="*/ 10 w 886"/>
                <a:gd name="T61" fmla="*/ 108 h 803"/>
                <a:gd name="T62" fmla="*/ 26 w 886"/>
                <a:gd name="T63" fmla="*/ 133 h 803"/>
                <a:gd name="T64" fmla="*/ 39 w 886"/>
                <a:gd name="T65" fmla="*/ 162 h 803"/>
                <a:gd name="T66" fmla="*/ 48 w 886"/>
                <a:gd name="T67" fmla="*/ 194 h 803"/>
                <a:gd name="T68" fmla="*/ 70 w 886"/>
                <a:gd name="T69" fmla="*/ 219 h 803"/>
                <a:gd name="T70" fmla="*/ 106 w 886"/>
                <a:gd name="T71" fmla="*/ 232 h 803"/>
                <a:gd name="T72" fmla="*/ 99 w 886"/>
                <a:gd name="T73" fmla="*/ 263 h 803"/>
                <a:gd name="T74" fmla="*/ 80 w 886"/>
                <a:gd name="T75" fmla="*/ 284 h 803"/>
                <a:gd name="T76" fmla="*/ 64 w 886"/>
                <a:gd name="T77" fmla="*/ 306 h 803"/>
                <a:gd name="T78" fmla="*/ 75 w 886"/>
                <a:gd name="T79" fmla="*/ 345 h 803"/>
                <a:gd name="T80" fmla="*/ 95 w 886"/>
                <a:gd name="T81" fmla="*/ 367 h 803"/>
                <a:gd name="T82" fmla="*/ 126 w 886"/>
                <a:gd name="T83" fmla="*/ 402 h 803"/>
                <a:gd name="T84" fmla="*/ 162 w 886"/>
                <a:gd name="T85" fmla="*/ 434 h 803"/>
                <a:gd name="T86" fmla="*/ 191 w 886"/>
                <a:gd name="T87" fmla="*/ 531 h 803"/>
                <a:gd name="T88" fmla="*/ 213 w 886"/>
                <a:gd name="T89" fmla="*/ 545 h 803"/>
                <a:gd name="T90" fmla="*/ 227 w 886"/>
                <a:gd name="T91" fmla="*/ 522 h 803"/>
                <a:gd name="T92" fmla="*/ 232 w 886"/>
                <a:gd name="T93" fmla="*/ 526 h 803"/>
                <a:gd name="T94" fmla="*/ 247 w 886"/>
                <a:gd name="T95" fmla="*/ 539 h 803"/>
                <a:gd name="T96" fmla="*/ 285 w 886"/>
                <a:gd name="T97" fmla="*/ 554 h 803"/>
                <a:gd name="T98" fmla="*/ 306 w 886"/>
                <a:gd name="T99" fmla="*/ 594 h 803"/>
                <a:gd name="T100" fmla="*/ 320 w 886"/>
                <a:gd name="T101" fmla="*/ 610 h 803"/>
                <a:gd name="T102" fmla="*/ 354 w 886"/>
                <a:gd name="T103" fmla="*/ 662 h 803"/>
                <a:gd name="T104" fmla="*/ 406 w 886"/>
                <a:gd name="T105" fmla="*/ 693 h 803"/>
                <a:gd name="T106" fmla="*/ 466 w 886"/>
                <a:gd name="T107" fmla="*/ 720 h 803"/>
                <a:gd name="T108" fmla="*/ 525 w 886"/>
                <a:gd name="T109" fmla="*/ 716 h 803"/>
                <a:gd name="T110" fmla="*/ 562 w 886"/>
                <a:gd name="T111" fmla="*/ 695 h 803"/>
                <a:gd name="T112" fmla="*/ 594 w 886"/>
                <a:gd name="T113" fmla="*/ 705 h 803"/>
                <a:gd name="T114" fmla="*/ 607 w 886"/>
                <a:gd name="T115" fmla="*/ 759 h 803"/>
                <a:gd name="T116" fmla="*/ 649 w 886"/>
                <a:gd name="T117" fmla="*/ 779 h 803"/>
                <a:gd name="T118" fmla="*/ 694 w 886"/>
                <a:gd name="T119" fmla="*/ 786 h 803"/>
                <a:gd name="T120" fmla="*/ 752 w 886"/>
                <a:gd name="T121" fmla="*/ 791 h 803"/>
                <a:gd name="T122" fmla="*/ 802 w 886"/>
                <a:gd name="T123" fmla="*/ 801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803">
                  <a:moveTo>
                    <a:pt x="808" y="788"/>
                  </a:moveTo>
                  <a:lnTo>
                    <a:pt x="808" y="782"/>
                  </a:lnTo>
                  <a:lnTo>
                    <a:pt x="809" y="779"/>
                  </a:lnTo>
                  <a:lnTo>
                    <a:pt x="809" y="776"/>
                  </a:lnTo>
                  <a:lnTo>
                    <a:pt x="809" y="775"/>
                  </a:lnTo>
                  <a:lnTo>
                    <a:pt x="809" y="774"/>
                  </a:lnTo>
                  <a:lnTo>
                    <a:pt x="810" y="773"/>
                  </a:lnTo>
                  <a:lnTo>
                    <a:pt x="811" y="773"/>
                  </a:lnTo>
                  <a:lnTo>
                    <a:pt x="811" y="772"/>
                  </a:lnTo>
                  <a:lnTo>
                    <a:pt x="810" y="770"/>
                  </a:lnTo>
                  <a:lnTo>
                    <a:pt x="810" y="768"/>
                  </a:lnTo>
                  <a:lnTo>
                    <a:pt x="811" y="766"/>
                  </a:lnTo>
                  <a:lnTo>
                    <a:pt x="812" y="766"/>
                  </a:lnTo>
                  <a:lnTo>
                    <a:pt x="813" y="766"/>
                  </a:lnTo>
                  <a:lnTo>
                    <a:pt x="813" y="766"/>
                  </a:lnTo>
                  <a:lnTo>
                    <a:pt x="814" y="765"/>
                  </a:lnTo>
                  <a:lnTo>
                    <a:pt x="814" y="764"/>
                  </a:lnTo>
                  <a:lnTo>
                    <a:pt x="815" y="760"/>
                  </a:lnTo>
                  <a:lnTo>
                    <a:pt x="815" y="757"/>
                  </a:lnTo>
                  <a:lnTo>
                    <a:pt x="816" y="753"/>
                  </a:lnTo>
                  <a:lnTo>
                    <a:pt x="816" y="751"/>
                  </a:lnTo>
                  <a:lnTo>
                    <a:pt x="817" y="747"/>
                  </a:lnTo>
                  <a:lnTo>
                    <a:pt x="817" y="745"/>
                  </a:lnTo>
                  <a:lnTo>
                    <a:pt x="818" y="744"/>
                  </a:lnTo>
                  <a:lnTo>
                    <a:pt x="819" y="743"/>
                  </a:lnTo>
                  <a:lnTo>
                    <a:pt x="824" y="742"/>
                  </a:lnTo>
                  <a:lnTo>
                    <a:pt x="825" y="741"/>
                  </a:lnTo>
                  <a:lnTo>
                    <a:pt x="826" y="740"/>
                  </a:lnTo>
                  <a:lnTo>
                    <a:pt x="827" y="740"/>
                  </a:lnTo>
                  <a:lnTo>
                    <a:pt x="830" y="740"/>
                  </a:lnTo>
                  <a:lnTo>
                    <a:pt x="830" y="739"/>
                  </a:lnTo>
                  <a:lnTo>
                    <a:pt x="830" y="738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5" y="737"/>
                  </a:lnTo>
                  <a:lnTo>
                    <a:pt x="837" y="738"/>
                  </a:lnTo>
                  <a:lnTo>
                    <a:pt x="838" y="737"/>
                  </a:lnTo>
                  <a:lnTo>
                    <a:pt x="838" y="736"/>
                  </a:lnTo>
                  <a:lnTo>
                    <a:pt x="837" y="735"/>
                  </a:lnTo>
                  <a:lnTo>
                    <a:pt x="837" y="735"/>
                  </a:lnTo>
                  <a:lnTo>
                    <a:pt x="837" y="734"/>
                  </a:lnTo>
                  <a:lnTo>
                    <a:pt x="839" y="732"/>
                  </a:lnTo>
                  <a:lnTo>
                    <a:pt x="839" y="732"/>
                  </a:lnTo>
                  <a:lnTo>
                    <a:pt x="839" y="731"/>
                  </a:lnTo>
                  <a:lnTo>
                    <a:pt x="839" y="730"/>
                  </a:lnTo>
                  <a:lnTo>
                    <a:pt x="840" y="730"/>
                  </a:lnTo>
                  <a:lnTo>
                    <a:pt x="841" y="730"/>
                  </a:lnTo>
                  <a:lnTo>
                    <a:pt x="841" y="729"/>
                  </a:lnTo>
                  <a:lnTo>
                    <a:pt x="842" y="729"/>
                  </a:lnTo>
                  <a:lnTo>
                    <a:pt x="843" y="729"/>
                  </a:lnTo>
                  <a:lnTo>
                    <a:pt x="843" y="729"/>
                  </a:lnTo>
                  <a:lnTo>
                    <a:pt x="844" y="728"/>
                  </a:lnTo>
                  <a:lnTo>
                    <a:pt x="844" y="727"/>
                  </a:lnTo>
                  <a:lnTo>
                    <a:pt x="845" y="727"/>
                  </a:lnTo>
                  <a:lnTo>
                    <a:pt x="853" y="726"/>
                  </a:lnTo>
                  <a:lnTo>
                    <a:pt x="853" y="726"/>
                  </a:lnTo>
                  <a:lnTo>
                    <a:pt x="854" y="725"/>
                  </a:lnTo>
                  <a:lnTo>
                    <a:pt x="855" y="725"/>
                  </a:lnTo>
                  <a:lnTo>
                    <a:pt x="856" y="725"/>
                  </a:lnTo>
                  <a:lnTo>
                    <a:pt x="858" y="725"/>
                  </a:lnTo>
                  <a:lnTo>
                    <a:pt x="858" y="724"/>
                  </a:lnTo>
                  <a:lnTo>
                    <a:pt x="859" y="724"/>
                  </a:lnTo>
                  <a:lnTo>
                    <a:pt x="859" y="723"/>
                  </a:lnTo>
                  <a:lnTo>
                    <a:pt x="860" y="722"/>
                  </a:lnTo>
                  <a:lnTo>
                    <a:pt x="863" y="722"/>
                  </a:lnTo>
                  <a:lnTo>
                    <a:pt x="867" y="722"/>
                  </a:lnTo>
                  <a:lnTo>
                    <a:pt x="871" y="723"/>
                  </a:lnTo>
                  <a:lnTo>
                    <a:pt x="873" y="723"/>
                  </a:lnTo>
                  <a:lnTo>
                    <a:pt x="874" y="723"/>
                  </a:lnTo>
                  <a:lnTo>
                    <a:pt x="875" y="723"/>
                  </a:lnTo>
                  <a:lnTo>
                    <a:pt x="876" y="723"/>
                  </a:lnTo>
                  <a:lnTo>
                    <a:pt x="877" y="723"/>
                  </a:lnTo>
                  <a:lnTo>
                    <a:pt x="878" y="723"/>
                  </a:lnTo>
                  <a:lnTo>
                    <a:pt x="879" y="722"/>
                  </a:lnTo>
                  <a:lnTo>
                    <a:pt x="879" y="721"/>
                  </a:lnTo>
                  <a:lnTo>
                    <a:pt x="880" y="713"/>
                  </a:lnTo>
                  <a:lnTo>
                    <a:pt x="880" y="712"/>
                  </a:lnTo>
                  <a:lnTo>
                    <a:pt x="881" y="712"/>
                  </a:lnTo>
                  <a:lnTo>
                    <a:pt x="883" y="712"/>
                  </a:lnTo>
                  <a:lnTo>
                    <a:pt x="883" y="712"/>
                  </a:lnTo>
                  <a:lnTo>
                    <a:pt x="883" y="711"/>
                  </a:lnTo>
                  <a:lnTo>
                    <a:pt x="883" y="710"/>
                  </a:lnTo>
                  <a:lnTo>
                    <a:pt x="883" y="709"/>
                  </a:lnTo>
                  <a:lnTo>
                    <a:pt x="883" y="708"/>
                  </a:lnTo>
                  <a:lnTo>
                    <a:pt x="882" y="702"/>
                  </a:lnTo>
                  <a:lnTo>
                    <a:pt x="882" y="701"/>
                  </a:lnTo>
                  <a:lnTo>
                    <a:pt x="883" y="701"/>
                  </a:lnTo>
                  <a:lnTo>
                    <a:pt x="883" y="700"/>
                  </a:lnTo>
                  <a:lnTo>
                    <a:pt x="883" y="699"/>
                  </a:lnTo>
                  <a:lnTo>
                    <a:pt x="883" y="698"/>
                  </a:lnTo>
                  <a:lnTo>
                    <a:pt x="884" y="698"/>
                  </a:lnTo>
                  <a:lnTo>
                    <a:pt x="885" y="698"/>
                  </a:lnTo>
                  <a:lnTo>
                    <a:pt x="886" y="698"/>
                  </a:lnTo>
                  <a:lnTo>
                    <a:pt x="884" y="694"/>
                  </a:lnTo>
                  <a:lnTo>
                    <a:pt x="884" y="693"/>
                  </a:lnTo>
                  <a:lnTo>
                    <a:pt x="883" y="693"/>
                  </a:lnTo>
                  <a:lnTo>
                    <a:pt x="883" y="692"/>
                  </a:lnTo>
                  <a:lnTo>
                    <a:pt x="882" y="692"/>
                  </a:lnTo>
                  <a:lnTo>
                    <a:pt x="880" y="692"/>
                  </a:lnTo>
                  <a:lnTo>
                    <a:pt x="879" y="692"/>
                  </a:lnTo>
                  <a:lnTo>
                    <a:pt x="876" y="692"/>
                  </a:lnTo>
                  <a:lnTo>
                    <a:pt x="875" y="692"/>
                  </a:lnTo>
                  <a:lnTo>
                    <a:pt x="873" y="692"/>
                  </a:lnTo>
                  <a:lnTo>
                    <a:pt x="872" y="692"/>
                  </a:lnTo>
                  <a:lnTo>
                    <a:pt x="870" y="692"/>
                  </a:lnTo>
                  <a:lnTo>
                    <a:pt x="867" y="693"/>
                  </a:lnTo>
                  <a:lnTo>
                    <a:pt x="867" y="693"/>
                  </a:lnTo>
                  <a:lnTo>
                    <a:pt x="865" y="692"/>
                  </a:lnTo>
                  <a:lnTo>
                    <a:pt x="864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2" y="692"/>
                  </a:lnTo>
                  <a:lnTo>
                    <a:pt x="860" y="692"/>
                  </a:lnTo>
                  <a:lnTo>
                    <a:pt x="861" y="691"/>
                  </a:lnTo>
                  <a:lnTo>
                    <a:pt x="861" y="690"/>
                  </a:lnTo>
                  <a:lnTo>
                    <a:pt x="862" y="690"/>
                  </a:lnTo>
                  <a:lnTo>
                    <a:pt x="862" y="689"/>
                  </a:lnTo>
                  <a:lnTo>
                    <a:pt x="862" y="688"/>
                  </a:lnTo>
                  <a:lnTo>
                    <a:pt x="860" y="687"/>
                  </a:lnTo>
                  <a:lnTo>
                    <a:pt x="863" y="681"/>
                  </a:lnTo>
                  <a:lnTo>
                    <a:pt x="863" y="679"/>
                  </a:lnTo>
                  <a:lnTo>
                    <a:pt x="863" y="676"/>
                  </a:lnTo>
                  <a:lnTo>
                    <a:pt x="863" y="671"/>
                  </a:lnTo>
                  <a:lnTo>
                    <a:pt x="863" y="669"/>
                  </a:lnTo>
                  <a:lnTo>
                    <a:pt x="862" y="665"/>
                  </a:lnTo>
                  <a:lnTo>
                    <a:pt x="862" y="662"/>
                  </a:lnTo>
                  <a:lnTo>
                    <a:pt x="860" y="656"/>
                  </a:lnTo>
                  <a:lnTo>
                    <a:pt x="859" y="652"/>
                  </a:lnTo>
                  <a:lnTo>
                    <a:pt x="860" y="648"/>
                  </a:lnTo>
                  <a:lnTo>
                    <a:pt x="861" y="642"/>
                  </a:lnTo>
                  <a:lnTo>
                    <a:pt x="861" y="640"/>
                  </a:lnTo>
                  <a:lnTo>
                    <a:pt x="860" y="640"/>
                  </a:lnTo>
                  <a:lnTo>
                    <a:pt x="852" y="641"/>
                  </a:lnTo>
                  <a:lnTo>
                    <a:pt x="851" y="641"/>
                  </a:lnTo>
                  <a:lnTo>
                    <a:pt x="848" y="637"/>
                  </a:lnTo>
                  <a:lnTo>
                    <a:pt x="847" y="636"/>
                  </a:lnTo>
                  <a:lnTo>
                    <a:pt x="846" y="635"/>
                  </a:lnTo>
                  <a:lnTo>
                    <a:pt x="846" y="634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2"/>
                  </a:lnTo>
                  <a:lnTo>
                    <a:pt x="844" y="632"/>
                  </a:lnTo>
                  <a:lnTo>
                    <a:pt x="843" y="632"/>
                  </a:lnTo>
                  <a:lnTo>
                    <a:pt x="843" y="631"/>
                  </a:lnTo>
                  <a:lnTo>
                    <a:pt x="836" y="630"/>
                  </a:lnTo>
                  <a:lnTo>
                    <a:pt x="832" y="628"/>
                  </a:lnTo>
                  <a:lnTo>
                    <a:pt x="831" y="627"/>
                  </a:lnTo>
                  <a:lnTo>
                    <a:pt x="827" y="627"/>
                  </a:lnTo>
                  <a:lnTo>
                    <a:pt x="826" y="626"/>
                  </a:lnTo>
                  <a:lnTo>
                    <a:pt x="823" y="625"/>
                  </a:lnTo>
                  <a:lnTo>
                    <a:pt x="822" y="625"/>
                  </a:lnTo>
                  <a:lnTo>
                    <a:pt x="821" y="625"/>
                  </a:lnTo>
                  <a:lnTo>
                    <a:pt x="819" y="623"/>
                  </a:lnTo>
                  <a:lnTo>
                    <a:pt x="816" y="621"/>
                  </a:lnTo>
                  <a:lnTo>
                    <a:pt x="814" y="618"/>
                  </a:lnTo>
                  <a:lnTo>
                    <a:pt x="809" y="613"/>
                  </a:lnTo>
                  <a:lnTo>
                    <a:pt x="808" y="612"/>
                  </a:lnTo>
                  <a:lnTo>
                    <a:pt x="806" y="609"/>
                  </a:lnTo>
                  <a:lnTo>
                    <a:pt x="805" y="607"/>
                  </a:lnTo>
                  <a:lnTo>
                    <a:pt x="805" y="606"/>
                  </a:lnTo>
                  <a:lnTo>
                    <a:pt x="805" y="605"/>
                  </a:lnTo>
                  <a:lnTo>
                    <a:pt x="804" y="604"/>
                  </a:lnTo>
                  <a:lnTo>
                    <a:pt x="803" y="601"/>
                  </a:lnTo>
                  <a:lnTo>
                    <a:pt x="803" y="600"/>
                  </a:lnTo>
                  <a:lnTo>
                    <a:pt x="802" y="600"/>
                  </a:lnTo>
                  <a:lnTo>
                    <a:pt x="802" y="599"/>
                  </a:lnTo>
                  <a:lnTo>
                    <a:pt x="802" y="598"/>
                  </a:lnTo>
                  <a:lnTo>
                    <a:pt x="802" y="597"/>
                  </a:lnTo>
                  <a:lnTo>
                    <a:pt x="802" y="596"/>
                  </a:lnTo>
                  <a:lnTo>
                    <a:pt x="802" y="596"/>
                  </a:lnTo>
                  <a:lnTo>
                    <a:pt x="801" y="595"/>
                  </a:lnTo>
                  <a:lnTo>
                    <a:pt x="801" y="594"/>
                  </a:lnTo>
                  <a:lnTo>
                    <a:pt x="800" y="593"/>
                  </a:lnTo>
                  <a:lnTo>
                    <a:pt x="800" y="592"/>
                  </a:lnTo>
                  <a:lnTo>
                    <a:pt x="799" y="592"/>
                  </a:lnTo>
                  <a:lnTo>
                    <a:pt x="798" y="592"/>
                  </a:lnTo>
                  <a:lnTo>
                    <a:pt x="798" y="592"/>
                  </a:lnTo>
                  <a:lnTo>
                    <a:pt x="798" y="590"/>
                  </a:lnTo>
                  <a:lnTo>
                    <a:pt x="797" y="590"/>
                  </a:lnTo>
                  <a:lnTo>
                    <a:pt x="797" y="589"/>
                  </a:lnTo>
                  <a:lnTo>
                    <a:pt x="795" y="587"/>
                  </a:lnTo>
                  <a:lnTo>
                    <a:pt x="795" y="586"/>
                  </a:lnTo>
                  <a:lnTo>
                    <a:pt x="795" y="584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4" y="581"/>
                  </a:lnTo>
                  <a:lnTo>
                    <a:pt x="793" y="580"/>
                  </a:lnTo>
                  <a:lnTo>
                    <a:pt x="793" y="580"/>
                  </a:lnTo>
                  <a:lnTo>
                    <a:pt x="788" y="574"/>
                  </a:lnTo>
                  <a:lnTo>
                    <a:pt x="784" y="571"/>
                  </a:lnTo>
                  <a:lnTo>
                    <a:pt x="781" y="566"/>
                  </a:lnTo>
                  <a:lnTo>
                    <a:pt x="779" y="562"/>
                  </a:lnTo>
                  <a:lnTo>
                    <a:pt x="776" y="560"/>
                  </a:lnTo>
                  <a:lnTo>
                    <a:pt x="773" y="555"/>
                  </a:lnTo>
                  <a:lnTo>
                    <a:pt x="775" y="552"/>
                  </a:lnTo>
                  <a:lnTo>
                    <a:pt x="779" y="548"/>
                  </a:lnTo>
                  <a:lnTo>
                    <a:pt x="785" y="539"/>
                  </a:lnTo>
                  <a:lnTo>
                    <a:pt x="789" y="535"/>
                  </a:lnTo>
                  <a:lnTo>
                    <a:pt x="792" y="532"/>
                  </a:lnTo>
                  <a:lnTo>
                    <a:pt x="797" y="526"/>
                  </a:lnTo>
                  <a:lnTo>
                    <a:pt x="801" y="522"/>
                  </a:lnTo>
                  <a:lnTo>
                    <a:pt x="805" y="515"/>
                  </a:lnTo>
                  <a:lnTo>
                    <a:pt x="812" y="508"/>
                  </a:lnTo>
                  <a:lnTo>
                    <a:pt x="815" y="503"/>
                  </a:lnTo>
                  <a:lnTo>
                    <a:pt x="816" y="502"/>
                  </a:lnTo>
                  <a:lnTo>
                    <a:pt x="816" y="502"/>
                  </a:lnTo>
                  <a:lnTo>
                    <a:pt x="816" y="501"/>
                  </a:lnTo>
                  <a:lnTo>
                    <a:pt x="817" y="501"/>
                  </a:lnTo>
                  <a:lnTo>
                    <a:pt x="816" y="497"/>
                  </a:lnTo>
                  <a:lnTo>
                    <a:pt x="816" y="496"/>
                  </a:lnTo>
                  <a:lnTo>
                    <a:pt x="817" y="494"/>
                  </a:lnTo>
                  <a:lnTo>
                    <a:pt x="818" y="494"/>
                  </a:lnTo>
                  <a:lnTo>
                    <a:pt x="818" y="493"/>
                  </a:lnTo>
                  <a:lnTo>
                    <a:pt x="817" y="492"/>
                  </a:lnTo>
                  <a:lnTo>
                    <a:pt x="817" y="490"/>
                  </a:lnTo>
                  <a:lnTo>
                    <a:pt x="816" y="488"/>
                  </a:lnTo>
                  <a:lnTo>
                    <a:pt x="816" y="486"/>
                  </a:lnTo>
                  <a:lnTo>
                    <a:pt x="815" y="485"/>
                  </a:lnTo>
                  <a:lnTo>
                    <a:pt x="814" y="482"/>
                  </a:lnTo>
                  <a:lnTo>
                    <a:pt x="813" y="482"/>
                  </a:lnTo>
                  <a:lnTo>
                    <a:pt x="813" y="481"/>
                  </a:lnTo>
                  <a:lnTo>
                    <a:pt x="814" y="478"/>
                  </a:lnTo>
                  <a:lnTo>
                    <a:pt x="813" y="477"/>
                  </a:lnTo>
                  <a:lnTo>
                    <a:pt x="812" y="475"/>
                  </a:lnTo>
                  <a:lnTo>
                    <a:pt x="811" y="474"/>
                  </a:lnTo>
                  <a:lnTo>
                    <a:pt x="810" y="473"/>
                  </a:lnTo>
                  <a:lnTo>
                    <a:pt x="807" y="473"/>
                  </a:lnTo>
                  <a:lnTo>
                    <a:pt x="802" y="472"/>
                  </a:lnTo>
                  <a:lnTo>
                    <a:pt x="793" y="472"/>
                  </a:lnTo>
                  <a:lnTo>
                    <a:pt x="785" y="471"/>
                  </a:lnTo>
                  <a:lnTo>
                    <a:pt x="778" y="470"/>
                  </a:lnTo>
                  <a:lnTo>
                    <a:pt x="773" y="469"/>
                  </a:lnTo>
                  <a:lnTo>
                    <a:pt x="772" y="468"/>
                  </a:lnTo>
                  <a:lnTo>
                    <a:pt x="771" y="462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71" y="454"/>
                  </a:lnTo>
                  <a:lnTo>
                    <a:pt x="770" y="451"/>
                  </a:lnTo>
                  <a:lnTo>
                    <a:pt x="770" y="448"/>
                  </a:lnTo>
                  <a:lnTo>
                    <a:pt x="770" y="444"/>
                  </a:lnTo>
                  <a:lnTo>
                    <a:pt x="770" y="443"/>
                  </a:lnTo>
                  <a:lnTo>
                    <a:pt x="770" y="442"/>
                  </a:lnTo>
                  <a:lnTo>
                    <a:pt x="770" y="442"/>
                  </a:lnTo>
                  <a:lnTo>
                    <a:pt x="770" y="440"/>
                  </a:lnTo>
                  <a:lnTo>
                    <a:pt x="769" y="440"/>
                  </a:lnTo>
                  <a:lnTo>
                    <a:pt x="769" y="439"/>
                  </a:lnTo>
                  <a:lnTo>
                    <a:pt x="770" y="438"/>
                  </a:lnTo>
                  <a:lnTo>
                    <a:pt x="771" y="437"/>
                  </a:lnTo>
                  <a:lnTo>
                    <a:pt x="771" y="436"/>
                  </a:lnTo>
                  <a:lnTo>
                    <a:pt x="772" y="432"/>
                  </a:lnTo>
                  <a:lnTo>
                    <a:pt x="772" y="428"/>
                  </a:lnTo>
                  <a:lnTo>
                    <a:pt x="770" y="422"/>
                  </a:lnTo>
                  <a:lnTo>
                    <a:pt x="768" y="413"/>
                  </a:lnTo>
                  <a:lnTo>
                    <a:pt x="766" y="407"/>
                  </a:lnTo>
                  <a:lnTo>
                    <a:pt x="764" y="402"/>
                  </a:lnTo>
                  <a:lnTo>
                    <a:pt x="763" y="396"/>
                  </a:lnTo>
                  <a:lnTo>
                    <a:pt x="761" y="391"/>
                  </a:lnTo>
                  <a:lnTo>
                    <a:pt x="760" y="386"/>
                  </a:lnTo>
                  <a:lnTo>
                    <a:pt x="759" y="383"/>
                  </a:lnTo>
                  <a:lnTo>
                    <a:pt x="759" y="379"/>
                  </a:lnTo>
                  <a:lnTo>
                    <a:pt x="759" y="378"/>
                  </a:lnTo>
                  <a:lnTo>
                    <a:pt x="762" y="375"/>
                  </a:lnTo>
                  <a:lnTo>
                    <a:pt x="764" y="372"/>
                  </a:lnTo>
                  <a:lnTo>
                    <a:pt x="766" y="368"/>
                  </a:lnTo>
                  <a:lnTo>
                    <a:pt x="768" y="366"/>
                  </a:lnTo>
                  <a:lnTo>
                    <a:pt x="770" y="364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2"/>
                  </a:lnTo>
                  <a:lnTo>
                    <a:pt x="772" y="361"/>
                  </a:lnTo>
                  <a:lnTo>
                    <a:pt x="772" y="360"/>
                  </a:lnTo>
                  <a:lnTo>
                    <a:pt x="773" y="359"/>
                  </a:lnTo>
                  <a:lnTo>
                    <a:pt x="775" y="359"/>
                  </a:lnTo>
                  <a:lnTo>
                    <a:pt x="776" y="358"/>
                  </a:lnTo>
                  <a:lnTo>
                    <a:pt x="775" y="357"/>
                  </a:lnTo>
                  <a:lnTo>
                    <a:pt x="774" y="356"/>
                  </a:lnTo>
                  <a:lnTo>
                    <a:pt x="773" y="356"/>
                  </a:lnTo>
                  <a:lnTo>
                    <a:pt x="771" y="355"/>
                  </a:lnTo>
                  <a:lnTo>
                    <a:pt x="767" y="356"/>
                  </a:lnTo>
                  <a:lnTo>
                    <a:pt x="764" y="355"/>
                  </a:lnTo>
                  <a:lnTo>
                    <a:pt x="760" y="354"/>
                  </a:lnTo>
                  <a:lnTo>
                    <a:pt x="757" y="351"/>
                  </a:lnTo>
                  <a:lnTo>
                    <a:pt x="756" y="347"/>
                  </a:lnTo>
                  <a:lnTo>
                    <a:pt x="757" y="345"/>
                  </a:lnTo>
                  <a:lnTo>
                    <a:pt x="758" y="342"/>
                  </a:lnTo>
                  <a:lnTo>
                    <a:pt x="758" y="341"/>
                  </a:lnTo>
                  <a:lnTo>
                    <a:pt x="757" y="332"/>
                  </a:lnTo>
                  <a:lnTo>
                    <a:pt x="756" y="326"/>
                  </a:lnTo>
                  <a:lnTo>
                    <a:pt x="756" y="323"/>
                  </a:lnTo>
                  <a:lnTo>
                    <a:pt x="758" y="321"/>
                  </a:lnTo>
                  <a:lnTo>
                    <a:pt x="759" y="319"/>
                  </a:lnTo>
                  <a:lnTo>
                    <a:pt x="760" y="318"/>
                  </a:lnTo>
                  <a:lnTo>
                    <a:pt x="763" y="316"/>
                  </a:lnTo>
                  <a:lnTo>
                    <a:pt x="764" y="315"/>
                  </a:lnTo>
                  <a:lnTo>
                    <a:pt x="763" y="314"/>
                  </a:lnTo>
                  <a:lnTo>
                    <a:pt x="766" y="314"/>
                  </a:lnTo>
                  <a:lnTo>
                    <a:pt x="771" y="313"/>
                  </a:lnTo>
                  <a:lnTo>
                    <a:pt x="774" y="313"/>
                  </a:lnTo>
                  <a:lnTo>
                    <a:pt x="774" y="313"/>
                  </a:lnTo>
                  <a:lnTo>
                    <a:pt x="771" y="308"/>
                  </a:lnTo>
                  <a:lnTo>
                    <a:pt x="770" y="306"/>
                  </a:lnTo>
                  <a:lnTo>
                    <a:pt x="769" y="306"/>
                  </a:lnTo>
                  <a:lnTo>
                    <a:pt x="769" y="305"/>
                  </a:lnTo>
                  <a:lnTo>
                    <a:pt x="768" y="304"/>
                  </a:lnTo>
                  <a:lnTo>
                    <a:pt x="767" y="304"/>
                  </a:lnTo>
                  <a:lnTo>
                    <a:pt x="767" y="303"/>
                  </a:lnTo>
                  <a:lnTo>
                    <a:pt x="766" y="303"/>
                  </a:lnTo>
                  <a:lnTo>
                    <a:pt x="765" y="303"/>
                  </a:lnTo>
                  <a:lnTo>
                    <a:pt x="766" y="301"/>
                  </a:lnTo>
                  <a:lnTo>
                    <a:pt x="767" y="301"/>
                  </a:lnTo>
                  <a:lnTo>
                    <a:pt x="770" y="300"/>
                  </a:lnTo>
                  <a:lnTo>
                    <a:pt x="772" y="300"/>
                  </a:lnTo>
                  <a:lnTo>
                    <a:pt x="773" y="299"/>
                  </a:lnTo>
                  <a:lnTo>
                    <a:pt x="774" y="297"/>
                  </a:lnTo>
                  <a:lnTo>
                    <a:pt x="775" y="296"/>
                  </a:lnTo>
                  <a:lnTo>
                    <a:pt x="776" y="296"/>
                  </a:lnTo>
                  <a:lnTo>
                    <a:pt x="777" y="296"/>
                  </a:lnTo>
                  <a:lnTo>
                    <a:pt x="778" y="295"/>
                  </a:lnTo>
                  <a:lnTo>
                    <a:pt x="778" y="294"/>
                  </a:lnTo>
                  <a:lnTo>
                    <a:pt x="778" y="293"/>
                  </a:lnTo>
                  <a:lnTo>
                    <a:pt x="778" y="291"/>
                  </a:lnTo>
                  <a:lnTo>
                    <a:pt x="779" y="290"/>
                  </a:lnTo>
                  <a:lnTo>
                    <a:pt x="780" y="289"/>
                  </a:lnTo>
                  <a:lnTo>
                    <a:pt x="781" y="287"/>
                  </a:lnTo>
                  <a:lnTo>
                    <a:pt x="781" y="286"/>
                  </a:lnTo>
                  <a:lnTo>
                    <a:pt x="783" y="286"/>
                  </a:lnTo>
                  <a:lnTo>
                    <a:pt x="783" y="283"/>
                  </a:lnTo>
                  <a:lnTo>
                    <a:pt x="783" y="282"/>
                  </a:lnTo>
                  <a:lnTo>
                    <a:pt x="783" y="280"/>
                  </a:lnTo>
                  <a:lnTo>
                    <a:pt x="783" y="279"/>
                  </a:lnTo>
                  <a:lnTo>
                    <a:pt x="784" y="278"/>
                  </a:lnTo>
                  <a:lnTo>
                    <a:pt x="784" y="277"/>
                  </a:lnTo>
                  <a:lnTo>
                    <a:pt x="784" y="276"/>
                  </a:lnTo>
                  <a:lnTo>
                    <a:pt x="784" y="274"/>
                  </a:lnTo>
                  <a:lnTo>
                    <a:pt x="784" y="273"/>
                  </a:lnTo>
                  <a:lnTo>
                    <a:pt x="785" y="272"/>
                  </a:lnTo>
                  <a:lnTo>
                    <a:pt x="786" y="270"/>
                  </a:lnTo>
                  <a:lnTo>
                    <a:pt x="785" y="270"/>
                  </a:lnTo>
                  <a:lnTo>
                    <a:pt x="785" y="269"/>
                  </a:lnTo>
                  <a:lnTo>
                    <a:pt x="785" y="268"/>
                  </a:lnTo>
                  <a:lnTo>
                    <a:pt x="785" y="267"/>
                  </a:lnTo>
                  <a:lnTo>
                    <a:pt x="784" y="265"/>
                  </a:lnTo>
                  <a:lnTo>
                    <a:pt x="784" y="264"/>
                  </a:lnTo>
                  <a:lnTo>
                    <a:pt x="784" y="264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1"/>
                  </a:lnTo>
                  <a:lnTo>
                    <a:pt x="784" y="260"/>
                  </a:lnTo>
                  <a:lnTo>
                    <a:pt x="785" y="259"/>
                  </a:lnTo>
                  <a:lnTo>
                    <a:pt x="786" y="259"/>
                  </a:lnTo>
                  <a:lnTo>
                    <a:pt x="787" y="259"/>
                  </a:lnTo>
                  <a:lnTo>
                    <a:pt x="788" y="258"/>
                  </a:lnTo>
                  <a:lnTo>
                    <a:pt x="788" y="257"/>
                  </a:lnTo>
                  <a:lnTo>
                    <a:pt x="788" y="254"/>
                  </a:lnTo>
                  <a:lnTo>
                    <a:pt x="788" y="253"/>
                  </a:lnTo>
                  <a:lnTo>
                    <a:pt x="789" y="253"/>
                  </a:lnTo>
                  <a:lnTo>
                    <a:pt x="790" y="252"/>
                  </a:lnTo>
                  <a:lnTo>
                    <a:pt x="791" y="250"/>
                  </a:lnTo>
                  <a:lnTo>
                    <a:pt x="791" y="248"/>
                  </a:lnTo>
                  <a:lnTo>
                    <a:pt x="792" y="247"/>
                  </a:lnTo>
                  <a:lnTo>
                    <a:pt x="793" y="246"/>
                  </a:lnTo>
                  <a:lnTo>
                    <a:pt x="793" y="244"/>
                  </a:lnTo>
                  <a:lnTo>
                    <a:pt x="793" y="243"/>
                  </a:lnTo>
                  <a:lnTo>
                    <a:pt x="793" y="241"/>
                  </a:lnTo>
                  <a:lnTo>
                    <a:pt x="792" y="241"/>
                  </a:lnTo>
                  <a:lnTo>
                    <a:pt x="791" y="239"/>
                  </a:lnTo>
                  <a:lnTo>
                    <a:pt x="790" y="237"/>
                  </a:lnTo>
                  <a:lnTo>
                    <a:pt x="790" y="236"/>
                  </a:lnTo>
                  <a:lnTo>
                    <a:pt x="790" y="235"/>
                  </a:lnTo>
                  <a:lnTo>
                    <a:pt x="791" y="235"/>
                  </a:lnTo>
                  <a:lnTo>
                    <a:pt x="791" y="234"/>
                  </a:lnTo>
                  <a:lnTo>
                    <a:pt x="791" y="233"/>
                  </a:lnTo>
                  <a:lnTo>
                    <a:pt x="792" y="232"/>
                  </a:lnTo>
                  <a:lnTo>
                    <a:pt x="792" y="232"/>
                  </a:lnTo>
                  <a:lnTo>
                    <a:pt x="791" y="232"/>
                  </a:lnTo>
                  <a:lnTo>
                    <a:pt x="792" y="230"/>
                  </a:lnTo>
                  <a:lnTo>
                    <a:pt x="792" y="229"/>
                  </a:lnTo>
                  <a:lnTo>
                    <a:pt x="791" y="228"/>
                  </a:lnTo>
                  <a:lnTo>
                    <a:pt x="791" y="226"/>
                  </a:lnTo>
                  <a:lnTo>
                    <a:pt x="791" y="225"/>
                  </a:lnTo>
                  <a:lnTo>
                    <a:pt x="790" y="224"/>
                  </a:lnTo>
                  <a:lnTo>
                    <a:pt x="790" y="223"/>
                  </a:lnTo>
                  <a:lnTo>
                    <a:pt x="789" y="223"/>
                  </a:lnTo>
                  <a:lnTo>
                    <a:pt x="788" y="222"/>
                  </a:lnTo>
                  <a:lnTo>
                    <a:pt x="787" y="222"/>
                  </a:lnTo>
                  <a:lnTo>
                    <a:pt x="786" y="221"/>
                  </a:lnTo>
                  <a:lnTo>
                    <a:pt x="785" y="221"/>
                  </a:lnTo>
                  <a:lnTo>
                    <a:pt x="786" y="220"/>
                  </a:lnTo>
                  <a:lnTo>
                    <a:pt x="787" y="219"/>
                  </a:lnTo>
                  <a:lnTo>
                    <a:pt x="787" y="218"/>
                  </a:lnTo>
                  <a:lnTo>
                    <a:pt x="787" y="217"/>
                  </a:lnTo>
                  <a:lnTo>
                    <a:pt x="787" y="216"/>
                  </a:lnTo>
                  <a:lnTo>
                    <a:pt x="788" y="216"/>
                  </a:lnTo>
                  <a:lnTo>
                    <a:pt x="788" y="215"/>
                  </a:lnTo>
                  <a:lnTo>
                    <a:pt x="789" y="215"/>
                  </a:lnTo>
                  <a:lnTo>
                    <a:pt x="789" y="214"/>
                  </a:lnTo>
                  <a:lnTo>
                    <a:pt x="789" y="213"/>
                  </a:lnTo>
                  <a:lnTo>
                    <a:pt x="789" y="213"/>
                  </a:lnTo>
                  <a:lnTo>
                    <a:pt x="790" y="212"/>
                  </a:lnTo>
                  <a:lnTo>
                    <a:pt x="790" y="210"/>
                  </a:lnTo>
                  <a:lnTo>
                    <a:pt x="789" y="207"/>
                  </a:lnTo>
                  <a:lnTo>
                    <a:pt x="788" y="205"/>
                  </a:lnTo>
                  <a:lnTo>
                    <a:pt x="788" y="203"/>
                  </a:lnTo>
                  <a:lnTo>
                    <a:pt x="788" y="203"/>
                  </a:lnTo>
                  <a:lnTo>
                    <a:pt x="787" y="203"/>
                  </a:lnTo>
                  <a:lnTo>
                    <a:pt x="787" y="202"/>
                  </a:lnTo>
                  <a:lnTo>
                    <a:pt x="786" y="202"/>
                  </a:lnTo>
                  <a:lnTo>
                    <a:pt x="786" y="201"/>
                  </a:lnTo>
                  <a:lnTo>
                    <a:pt x="787" y="201"/>
                  </a:lnTo>
                  <a:lnTo>
                    <a:pt x="786" y="199"/>
                  </a:lnTo>
                  <a:lnTo>
                    <a:pt x="786" y="196"/>
                  </a:lnTo>
                  <a:lnTo>
                    <a:pt x="787" y="191"/>
                  </a:lnTo>
                  <a:lnTo>
                    <a:pt x="787" y="190"/>
                  </a:lnTo>
                  <a:lnTo>
                    <a:pt x="787" y="189"/>
                  </a:lnTo>
                  <a:lnTo>
                    <a:pt x="787" y="188"/>
                  </a:lnTo>
                  <a:lnTo>
                    <a:pt x="788" y="188"/>
                  </a:lnTo>
                  <a:lnTo>
                    <a:pt x="788" y="188"/>
                  </a:lnTo>
                  <a:lnTo>
                    <a:pt x="788" y="187"/>
                  </a:lnTo>
                  <a:lnTo>
                    <a:pt x="788" y="186"/>
                  </a:lnTo>
                  <a:lnTo>
                    <a:pt x="787" y="185"/>
                  </a:lnTo>
                  <a:lnTo>
                    <a:pt x="787" y="183"/>
                  </a:lnTo>
                  <a:lnTo>
                    <a:pt x="785" y="183"/>
                  </a:lnTo>
                  <a:lnTo>
                    <a:pt x="783" y="183"/>
                  </a:lnTo>
                  <a:lnTo>
                    <a:pt x="779" y="183"/>
                  </a:lnTo>
                  <a:lnTo>
                    <a:pt x="773" y="183"/>
                  </a:lnTo>
                  <a:lnTo>
                    <a:pt x="763" y="183"/>
                  </a:lnTo>
                  <a:lnTo>
                    <a:pt x="757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7" y="181"/>
                  </a:lnTo>
                  <a:lnTo>
                    <a:pt x="745" y="177"/>
                  </a:lnTo>
                  <a:lnTo>
                    <a:pt x="744" y="175"/>
                  </a:lnTo>
                  <a:lnTo>
                    <a:pt x="739" y="169"/>
                  </a:lnTo>
                  <a:lnTo>
                    <a:pt x="737" y="166"/>
                  </a:lnTo>
                  <a:lnTo>
                    <a:pt x="736" y="163"/>
                  </a:lnTo>
                  <a:lnTo>
                    <a:pt x="735" y="161"/>
                  </a:lnTo>
                  <a:lnTo>
                    <a:pt x="734" y="160"/>
                  </a:lnTo>
                  <a:lnTo>
                    <a:pt x="729" y="159"/>
                  </a:lnTo>
                  <a:lnTo>
                    <a:pt x="727" y="158"/>
                  </a:lnTo>
                  <a:lnTo>
                    <a:pt x="724" y="155"/>
                  </a:lnTo>
                  <a:lnTo>
                    <a:pt x="717" y="153"/>
                  </a:lnTo>
                  <a:lnTo>
                    <a:pt x="716" y="153"/>
                  </a:lnTo>
                  <a:lnTo>
                    <a:pt x="716" y="154"/>
                  </a:lnTo>
                  <a:lnTo>
                    <a:pt x="715" y="154"/>
                  </a:lnTo>
                  <a:lnTo>
                    <a:pt x="714" y="154"/>
                  </a:lnTo>
                  <a:lnTo>
                    <a:pt x="714" y="153"/>
                  </a:lnTo>
                  <a:lnTo>
                    <a:pt x="714" y="153"/>
                  </a:lnTo>
                  <a:lnTo>
                    <a:pt x="714" y="152"/>
                  </a:lnTo>
                  <a:lnTo>
                    <a:pt x="714" y="151"/>
                  </a:lnTo>
                  <a:lnTo>
                    <a:pt x="713" y="150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0" y="151"/>
                  </a:lnTo>
                  <a:lnTo>
                    <a:pt x="710" y="150"/>
                  </a:lnTo>
                  <a:lnTo>
                    <a:pt x="709" y="150"/>
                  </a:lnTo>
                  <a:lnTo>
                    <a:pt x="709" y="149"/>
                  </a:lnTo>
                  <a:lnTo>
                    <a:pt x="709" y="148"/>
                  </a:lnTo>
                  <a:lnTo>
                    <a:pt x="710" y="148"/>
                  </a:lnTo>
                  <a:lnTo>
                    <a:pt x="709" y="147"/>
                  </a:lnTo>
                  <a:lnTo>
                    <a:pt x="708" y="146"/>
                  </a:lnTo>
                  <a:lnTo>
                    <a:pt x="705" y="144"/>
                  </a:lnTo>
                  <a:lnTo>
                    <a:pt x="704" y="144"/>
                  </a:lnTo>
                  <a:lnTo>
                    <a:pt x="704" y="140"/>
                  </a:lnTo>
                  <a:lnTo>
                    <a:pt x="704" y="139"/>
                  </a:lnTo>
                  <a:lnTo>
                    <a:pt x="704" y="138"/>
                  </a:lnTo>
                  <a:lnTo>
                    <a:pt x="704" y="137"/>
                  </a:lnTo>
                  <a:lnTo>
                    <a:pt x="704" y="136"/>
                  </a:lnTo>
                  <a:lnTo>
                    <a:pt x="704" y="135"/>
                  </a:lnTo>
                  <a:lnTo>
                    <a:pt x="704" y="134"/>
                  </a:lnTo>
                  <a:lnTo>
                    <a:pt x="704" y="133"/>
                  </a:lnTo>
                  <a:lnTo>
                    <a:pt x="703" y="133"/>
                  </a:lnTo>
                  <a:lnTo>
                    <a:pt x="702" y="132"/>
                  </a:lnTo>
                  <a:lnTo>
                    <a:pt x="701" y="131"/>
                  </a:lnTo>
                  <a:lnTo>
                    <a:pt x="698" y="133"/>
                  </a:lnTo>
                  <a:lnTo>
                    <a:pt x="697" y="133"/>
                  </a:lnTo>
                  <a:lnTo>
                    <a:pt x="692" y="127"/>
                  </a:lnTo>
                  <a:lnTo>
                    <a:pt x="690" y="126"/>
                  </a:lnTo>
                  <a:lnTo>
                    <a:pt x="690" y="125"/>
                  </a:lnTo>
                  <a:lnTo>
                    <a:pt x="688" y="125"/>
                  </a:lnTo>
                  <a:lnTo>
                    <a:pt x="687" y="125"/>
                  </a:lnTo>
                  <a:lnTo>
                    <a:pt x="687" y="124"/>
                  </a:lnTo>
                  <a:lnTo>
                    <a:pt x="685" y="123"/>
                  </a:lnTo>
                  <a:lnTo>
                    <a:pt x="682" y="123"/>
                  </a:lnTo>
                  <a:lnTo>
                    <a:pt x="678" y="123"/>
                  </a:lnTo>
                  <a:lnTo>
                    <a:pt x="678" y="123"/>
                  </a:lnTo>
                  <a:lnTo>
                    <a:pt x="677" y="123"/>
                  </a:lnTo>
                  <a:lnTo>
                    <a:pt x="676" y="123"/>
                  </a:lnTo>
                  <a:lnTo>
                    <a:pt x="675" y="123"/>
                  </a:lnTo>
                  <a:lnTo>
                    <a:pt x="674" y="123"/>
                  </a:lnTo>
                  <a:lnTo>
                    <a:pt x="674" y="124"/>
                  </a:lnTo>
                  <a:lnTo>
                    <a:pt x="674" y="124"/>
                  </a:lnTo>
                  <a:lnTo>
                    <a:pt x="673" y="124"/>
                  </a:lnTo>
                  <a:lnTo>
                    <a:pt x="672" y="124"/>
                  </a:lnTo>
                  <a:lnTo>
                    <a:pt x="671" y="123"/>
                  </a:lnTo>
                  <a:lnTo>
                    <a:pt x="668" y="123"/>
                  </a:lnTo>
                  <a:lnTo>
                    <a:pt x="667" y="122"/>
                  </a:lnTo>
                  <a:lnTo>
                    <a:pt x="666" y="122"/>
                  </a:lnTo>
                  <a:lnTo>
                    <a:pt x="665" y="123"/>
                  </a:lnTo>
                  <a:lnTo>
                    <a:pt x="665" y="123"/>
                  </a:lnTo>
                  <a:lnTo>
                    <a:pt x="664" y="123"/>
                  </a:lnTo>
                  <a:lnTo>
                    <a:pt x="664" y="124"/>
                  </a:lnTo>
                  <a:lnTo>
                    <a:pt x="664" y="124"/>
                  </a:lnTo>
                  <a:lnTo>
                    <a:pt x="659" y="125"/>
                  </a:lnTo>
                  <a:lnTo>
                    <a:pt x="658" y="125"/>
                  </a:lnTo>
                  <a:lnTo>
                    <a:pt x="657" y="124"/>
                  </a:lnTo>
                  <a:lnTo>
                    <a:pt x="656" y="123"/>
                  </a:lnTo>
                  <a:lnTo>
                    <a:pt x="653" y="123"/>
                  </a:lnTo>
                  <a:lnTo>
                    <a:pt x="652" y="123"/>
                  </a:lnTo>
                  <a:lnTo>
                    <a:pt x="651" y="123"/>
                  </a:lnTo>
                  <a:lnTo>
                    <a:pt x="651" y="123"/>
                  </a:lnTo>
                  <a:lnTo>
                    <a:pt x="651" y="122"/>
                  </a:lnTo>
                  <a:lnTo>
                    <a:pt x="651" y="121"/>
                  </a:lnTo>
                  <a:lnTo>
                    <a:pt x="651" y="120"/>
                  </a:lnTo>
                  <a:lnTo>
                    <a:pt x="650" y="119"/>
                  </a:lnTo>
                  <a:lnTo>
                    <a:pt x="650" y="118"/>
                  </a:lnTo>
                  <a:lnTo>
                    <a:pt x="650" y="117"/>
                  </a:lnTo>
                  <a:lnTo>
                    <a:pt x="649" y="117"/>
                  </a:lnTo>
                  <a:lnTo>
                    <a:pt x="649" y="116"/>
                  </a:lnTo>
                  <a:lnTo>
                    <a:pt x="649" y="116"/>
                  </a:lnTo>
                  <a:lnTo>
                    <a:pt x="647" y="116"/>
                  </a:lnTo>
                  <a:lnTo>
                    <a:pt x="644" y="115"/>
                  </a:lnTo>
                  <a:lnTo>
                    <a:pt x="636" y="112"/>
                  </a:lnTo>
                  <a:lnTo>
                    <a:pt x="635" y="112"/>
                  </a:lnTo>
                  <a:lnTo>
                    <a:pt x="634" y="112"/>
                  </a:lnTo>
                  <a:lnTo>
                    <a:pt x="633" y="112"/>
                  </a:lnTo>
                  <a:lnTo>
                    <a:pt x="632" y="112"/>
                  </a:lnTo>
                  <a:lnTo>
                    <a:pt x="632" y="111"/>
                  </a:lnTo>
                  <a:lnTo>
                    <a:pt x="631" y="110"/>
                  </a:lnTo>
                  <a:lnTo>
                    <a:pt x="630" y="110"/>
                  </a:lnTo>
                  <a:lnTo>
                    <a:pt x="629" y="110"/>
                  </a:lnTo>
                  <a:lnTo>
                    <a:pt x="628" y="110"/>
                  </a:lnTo>
                  <a:lnTo>
                    <a:pt x="628" y="109"/>
                  </a:lnTo>
                  <a:lnTo>
                    <a:pt x="627" y="109"/>
                  </a:lnTo>
                  <a:lnTo>
                    <a:pt x="627" y="109"/>
                  </a:lnTo>
                  <a:lnTo>
                    <a:pt x="626" y="109"/>
                  </a:lnTo>
                  <a:lnTo>
                    <a:pt x="625" y="109"/>
                  </a:lnTo>
                  <a:lnTo>
                    <a:pt x="622" y="108"/>
                  </a:lnTo>
                  <a:lnTo>
                    <a:pt x="621" y="108"/>
                  </a:lnTo>
                  <a:lnTo>
                    <a:pt x="620" y="108"/>
                  </a:lnTo>
                  <a:lnTo>
                    <a:pt x="619" y="109"/>
                  </a:lnTo>
                  <a:lnTo>
                    <a:pt x="612" y="106"/>
                  </a:lnTo>
                  <a:lnTo>
                    <a:pt x="611" y="104"/>
                  </a:lnTo>
                  <a:lnTo>
                    <a:pt x="612" y="101"/>
                  </a:lnTo>
                  <a:lnTo>
                    <a:pt x="612" y="100"/>
                  </a:lnTo>
                  <a:lnTo>
                    <a:pt x="612" y="100"/>
                  </a:lnTo>
                  <a:lnTo>
                    <a:pt x="611" y="98"/>
                  </a:lnTo>
                  <a:lnTo>
                    <a:pt x="610" y="96"/>
                  </a:lnTo>
                  <a:lnTo>
                    <a:pt x="608" y="94"/>
                  </a:lnTo>
                  <a:lnTo>
                    <a:pt x="607" y="92"/>
                  </a:lnTo>
                  <a:lnTo>
                    <a:pt x="606" y="90"/>
                  </a:lnTo>
                  <a:lnTo>
                    <a:pt x="605" y="90"/>
                  </a:lnTo>
                  <a:lnTo>
                    <a:pt x="605" y="89"/>
                  </a:lnTo>
                  <a:lnTo>
                    <a:pt x="605" y="88"/>
                  </a:lnTo>
                  <a:lnTo>
                    <a:pt x="605" y="88"/>
                  </a:lnTo>
                  <a:lnTo>
                    <a:pt x="604" y="88"/>
                  </a:lnTo>
                  <a:lnTo>
                    <a:pt x="603" y="88"/>
                  </a:lnTo>
                  <a:lnTo>
                    <a:pt x="603" y="89"/>
                  </a:lnTo>
                  <a:lnTo>
                    <a:pt x="602" y="91"/>
                  </a:lnTo>
                  <a:lnTo>
                    <a:pt x="601" y="91"/>
                  </a:lnTo>
                  <a:lnTo>
                    <a:pt x="599" y="93"/>
                  </a:lnTo>
                  <a:lnTo>
                    <a:pt x="598" y="93"/>
                  </a:lnTo>
                  <a:lnTo>
                    <a:pt x="597" y="93"/>
                  </a:lnTo>
                  <a:lnTo>
                    <a:pt x="595" y="93"/>
                  </a:lnTo>
                  <a:lnTo>
                    <a:pt x="588" y="91"/>
                  </a:lnTo>
                  <a:lnTo>
                    <a:pt x="587" y="91"/>
                  </a:lnTo>
                  <a:lnTo>
                    <a:pt x="585" y="90"/>
                  </a:lnTo>
                  <a:lnTo>
                    <a:pt x="584" y="88"/>
                  </a:lnTo>
                  <a:lnTo>
                    <a:pt x="584" y="88"/>
                  </a:lnTo>
                  <a:lnTo>
                    <a:pt x="582" y="89"/>
                  </a:lnTo>
                  <a:lnTo>
                    <a:pt x="578" y="90"/>
                  </a:lnTo>
                  <a:lnTo>
                    <a:pt x="577" y="91"/>
                  </a:lnTo>
                  <a:lnTo>
                    <a:pt x="576" y="90"/>
                  </a:lnTo>
                  <a:lnTo>
                    <a:pt x="575" y="89"/>
                  </a:lnTo>
                  <a:lnTo>
                    <a:pt x="575" y="89"/>
                  </a:lnTo>
                  <a:lnTo>
                    <a:pt x="570" y="89"/>
                  </a:lnTo>
                  <a:lnTo>
                    <a:pt x="568" y="90"/>
                  </a:lnTo>
                  <a:lnTo>
                    <a:pt x="566" y="91"/>
                  </a:lnTo>
                  <a:lnTo>
                    <a:pt x="564" y="93"/>
                  </a:lnTo>
                  <a:lnTo>
                    <a:pt x="564" y="94"/>
                  </a:lnTo>
                  <a:lnTo>
                    <a:pt x="565" y="96"/>
                  </a:lnTo>
                  <a:lnTo>
                    <a:pt x="565" y="97"/>
                  </a:lnTo>
                  <a:lnTo>
                    <a:pt x="565" y="98"/>
                  </a:lnTo>
                  <a:lnTo>
                    <a:pt x="565" y="99"/>
                  </a:lnTo>
                  <a:lnTo>
                    <a:pt x="564" y="100"/>
                  </a:lnTo>
                  <a:lnTo>
                    <a:pt x="560" y="100"/>
                  </a:lnTo>
                  <a:lnTo>
                    <a:pt x="558" y="100"/>
                  </a:lnTo>
                  <a:lnTo>
                    <a:pt x="555" y="100"/>
                  </a:lnTo>
                  <a:lnTo>
                    <a:pt x="549" y="100"/>
                  </a:lnTo>
                  <a:lnTo>
                    <a:pt x="548" y="100"/>
                  </a:lnTo>
                  <a:lnTo>
                    <a:pt x="547" y="100"/>
                  </a:lnTo>
                  <a:lnTo>
                    <a:pt x="546" y="100"/>
                  </a:lnTo>
                  <a:lnTo>
                    <a:pt x="545" y="100"/>
                  </a:lnTo>
                  <a:lnTo>
                    <a:pt x="543" y="100"/>
                  </a:lnTo>
                  <a:lnTo>
                    <a:pt x="543" y="99"/>
                  </a:lnTo>
                  <a:lnTo>
                    <a:pt x="541" y="98"/>
                  </a:lnTo>
                  <a:lnTo>
                    <a:pt x="538" y="97"/>
                  </a:lnTo>
                  <a:lnTo>
                    <a:pt x="537" y="97"/>
                  </a:lnTo>
                  <a:lnTo>
                    <a:pt x="527" y="100"/>
                  </a:lnTo>
                  <a:lnTo>
                    <a:pt x="525" y="100"/>
                  </a:lnTo>
                  <a:lnTo>
                    <a:pt x="524" y="100"/>
                  </a:lnTo>
                  <a:lnTo>
                    <a:pt x="520" y="102"/>
                  </a:lnTo>
                  <a:lnTo>
                    <a:pt x="519" y="103"/>
                  </a:lnTo>
                  <a:lnTo>
                    <a:pt x="518" y="103"/>
                  </a:lnTo>
                  <a:lnTo>
                    <a:pt x="518" y="103"/>
                  </a:lnTo>
                  <a:lnTo>
                    <a:pt x="516" y="104"/>
                  </a:lnTo>
                  <a:lnTo>
                    <a:pt x="515" y="104"/>
                  </a:lnTo>
                  <a:lnTo>
                    <a:pt x="515" y="105"/>
                  </a:lnTo>
                  <a:lnTo>
                    <a:pt x="514" y="106"/>
                  </a:lnTo>
                  <a:lnTo>
                    <a:pt x="511" y="106"/>
                  </a:lnTo>
                  <a:lnTo>
                    <a:pt x="510" y="107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8" y="109"/>
                  </a:lnTo>
                  <a:lnTo>
                    <a:pt x="507" y="109"/>
                  </a:lnTo>
                  <a:lnTo>
                    <a:pt x="507" y="110"/>
                  </a:lnTo>
                  <a:lnTo>
                    <a:pt x="506" y="111"/>
                  </a:lnTo>
                  <a:lnTo>
                    <a:pt x="505" y="113"/>
                  </a:lnTo>
                  <a:lnTo>
                    <a:pt x="497" y="118"/>
                  </a:lnTo>
                  <a:lnTo>
                    <a:pt x="496" y="120"/>
                  </a:lnTo>
                  <a:lnTo>
                    <a:pt x="496" y="121"/>
                  </a:lnTo>
                  <a:lnTo>
                    <a:pt x="495" y="122"/>
                  </a:lnTo>
                  <a:lnTo>
                    <a:pt x="495" y="123"/>
                  </a:lnTo>
                  <a:lnTo>
                    <a:pt x="495" y="124"/>
                  </a:lnTo>
                  <a:lnTo>
                    <a:pt x="495" y="125"/>
                  </a:lnTo>
                  <a:lnTo>
                    <a:pt x="495" y="125"/>
                  </a:lnTo>
                  <a:lnTo>
                    <a:pt x="495" y="126"/>
                  </a:lnTo>
                  <a:lnTo>
                    <a:pt x="495" y="127"/>
                  </a:lnTo>
                  <a:lnTo>
                    <a:pt x="495" y="128"/>
                  </a:lnTo>
                  <a:lnTo>
                    <a:pt x="495" y="129"/>
                  </a:lnTo>
                  <a:lnTo>
                    <a:pt x="495" y="131"/>
                  </a:lnTo>
                  <a:lnTo>
                    <a:pt x="495" y="132"/>
                  </a:lnTo>
                  <a:lnTo>
                    <a:pt x="494" y="133"/>
                  </a:lnTo>
                  <a:lnTo>
                    <a:pt x="491" y="134"/>
                  </a:lnTo>
                  <a:lnTo>
                    <a:pt x="491" y="135"/>
                  </a:lnTo>
                  <a:lnTo>
                    <a:pt x="490" y="135"/>
                  </a:lnTo>
                  <a:lnTo>
                    <a:pt x="488" y="137"/>
                  </a:lnTo>
                  <a:lnTo>
                    <a:pt x="486" y="137"/>
                  </a:lnTo>
                  <a:lnTo>
                    <a:pt x="484" y="136"/>
                  </a:lnTo>
                  <a:lnTo>
                    <a:pt x="483" y="137"/>
                  </a:lnTo>
                  <a:lnTo>
                    <a:pt x="475" y="142"/>
                  </a:lnTo>
                  <a:lnTo>
                    <a:pt x="474" y="142"/>
                  </a:lnTo>
                  <a:lnTo>
                    <a:pt x="473" y="142"/>
                  </a:lnTo>
                  <a:lnTo>
                    <a:pt x="472" y="142"/>
                  </a:lnTo>
                  <a:lnTo>
                    <a:pt x="471" y="142"/>
                  </a:lnTo>
                  <a:lnTo>
                    <a:pt x="470" y="143"/>
                  </a:lnTo>
                  <a:lnTo>
                    <a:pt x="469" y="143"/>
                  </a:lnTo>
                  <a:lnTo>
                    <a:pt x="468" y="143"/>
                  </a:lnTo>
                  <a:lnTo>
                    <a:pt x="467" y="143"/>
                  </a:lnTo>
                  <a:lnTo>
                    <a:pt x="454" y="143"/>
                  </a:lnTo>
                  <a:lnTo>
                    <a:pt x="455" y="147"/>
                  </a:lnTo>
                  <a:lnTo>
                    <a:pt x="455" y="148"/>
                  </a:lnTo>
                  <a:lnTo>
                    <a:pt x="456" y="152"/>
                  </a:lnTo>
                  <a:lnTo>
                    <a:pt x="457" y="156"/>
                  </a:lnTo>
                  <a:lnTo>
                    <a:pt x="458" y="159"/>
                  </a:lnTo>
                  <a:lnTo>
                    <a:pt x="459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0" y="165"/>
                  </a:lnTo>
                  <a:lnTo>
                    <a:pt x="460" y="171"/>
                  </a:lnTo>
                  <a:lnTo>
                    <a:pt x="459" y="172"/>
                  </a:lnTo>
                  <a:lnTo>
                    <a:pt x="453" y="173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45" y="173"/>
                  </a:lnTo>
                  <a:lnTo>
                    <a:pt x="443" y="172"/>
                  </a:lnTo>
                  <a:lnTo>
                    <a:pt x="442" y="170"/>
                  </a:lnTo>
                  <a:lnTo>
                    <a:pt x="441" y="170"/>
                  </a:lnTo>
                  <a:lnTo>
                    <a:pt x="441" y="169"/>
                  </a:lnTo>
                  <a:lnTo>
                    <a:pt x="443" y="169"/>
                  </a:lnTo>
                  <a:lnTo>
                    <a:pt x="446" y="169"/>
                  </a:lnTo>
                  <a:lnTo>
                    <a:pt x="446" y="169"/>
                  </a:lnTo>
                  <a:lnTo>
                    <a:pt x="447" y="168"/>
                  </a:lnTo>
                  <a:lnTo>
                    <a:pt x="448" y="168"/>
                  </a:lnTo>
                  <a:lnTo>
                    <a:pt x="450" y="169"/>
                  </a:lnTo>
                  <a:lnTo>
                    <a:pt x="451" y="169"/>
                  </a:lnTo>
                  <a:lnTo>
                    <a:pt x="453" y="168"/>
                  </a:lnTo>
                  <a:lnTo>
                    <a:pt x="456" y="167"/>
                  </a:lnTo>
                  <a:lnTo>
                    <a:pt x="458" y="166"/>
                  </a:lnTo>
                  <a:lnTo>
                    <a:pt x="458" y="165"/>
                  </a:lnTo>
                  <a:lnTo>
                    <a:pt x="456" y="166"/>
                  </a:lnTo>
                  <a:lnTo>
                    <a:pt x="453" y="167"/>
                  </a:lnTo>
                  <a:lnTo>
                    <a:pt x="435" y="168"/>
                  </a:lnTo>
                  <a:lnTo>
                    <a:pt x="433" y="168"/>
                  </a:lnTo>
                  <a:lnTo>
                    <a:pt x="417" y="172"/>
                  </a:lnTo>
                  <a:lnTo>
                    <a:pt x="410" y="174"/>
                  </a:lnTo>
                  <a:lnTo>
                    <a:pt x="403" y="177"/>
                  </a:lnTo>
                  <a:lnTo>
                    <a:pt x="395" y="179"/>
                  </a:lnTo>
                  <a:lnTo>
                    <a:pt x="386" y="180"/>
                  </a:lnTo>
                  <a:lnTo>
                    <a:pt x="378" y="183"/>
                  </a:lnTo>
                  <a:lnTo>
                    <a:pt x="371" y="185"/>
                  </a:lnTo>
                  <a:lnTo>
                    <a:pt x="363" y="186"/>
                  </a:lnTo>
                  <a:lnTo>
                    <a:pt x="355" y="183"/>
                  </a:lnTo>
                  <a:lnTo>
                    <a:pt x="346" y="183"/>
                  </a:lnTo>
                  <a:lnTo>
                    <a:pt x="337" y="180"/>
                  </a:lnTo>
                  <a:lnTo>
                    <a:pt x="325" y="177"/>
                  </a:lnTo>
                  <a:lnTo>
                    <a:pt x="321" y="175"/>
                  </a:lnTo>
                  <a:lnTo>
                    <a:pt x="315" y="171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5" y="165"/>
                  </a:lnTo>
                  <a:lnTo>
                    <a:pt x="304" y="164"/>
                  </a:lnTo>
                  <a:lnTo>
                    <a:pt x="303" y="164"/>
                  </a:lnTo>
                  <a:lnTo>
                    <a:pt x="299" y="161"/>
                  </a:lnTo>
                  <a:lnTo>
                    <a:pt x="297" y="161"/>
                  </a:lnTo>
                  <a:lnTo>
                    <a:pt x="297" y="160"/>
                  </a:lnTo>
                  <a:lnTo>
                    <a:pt x="295" y="157"/>
                  </a:lnTo>
                  <a:lnTo>
                    <a:pt x="291" y="154"/>
                  </a:lnTo>
                  <a:lnTo>
                    <a:pt x="289" y="153"/>
                  </a:lnTo>
                  <a:lnTo>
                    <a:pt x="288" y="151"/>
                  </a:lnTo>
                  <a:lnTo>
                    <a:pt x="287" y="147"/>
                  </a:lnTo>
                  <a:lnTo>
                    <a:pt x="287" y="146"/>
                  </a:lnTo>
                  <a:lnTo>
                    <a:pt x="286" y="145"/>
                  </a:lnTo>
                  <a:lnTo>
                    <a:pt x="286" y="144"/>
                  </a:lnTo>
                  <a:lnTo>
                    <a:pt x="285" y="143"/>
                  </a:lnTo>
                  <a:lnTo>
                    <a:pt x="285" y="142"/>
                  </a:lnTo>
                  <a:lnTo>
                    <a:pt x="284" y="140"/>
                  </a:lnTo>
                  <a:lnTo>
                    <a:pt x="281" y="139"/>
                  </a:lnTo>
                  <a:lnTo>
                    <a:pt x="276" y="137"/>
                  </a:lnTo>
                  <a:lnTo>
                    <a:pt x="272" y="136"/>
                  </a:lnTo>
                  <a:lnTo>
                    <a:pt x="273" y="135"/>
                  </a:lnTo>
                  <a:lnTo>
                    <a:pt x="274" y="135"/>
                  </a:lnTo>
                  <a:lnTo>
                    <a:pt x="272" y="134"/>
                  </a:lnTo>
                  <a:lnTo>
                    <a:pt x="270" y="135"/>
                  </a:lnTo>
                  <a:lnTo>
                    <a:pt x="269" y="135"/>
                  </a:lnTo>
                  <a:lnTo>
                    <a:pt x="267" y="136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38" y="128"/>
                  </a:lnTo>
                  <a:lnTo>
                    <a:pt x="235" y="125"/>
                  </a:lnTo>
                  <a:lnTo>
                    <a:pt x="232" y="123"/>
                  </a:lnTo>
                  <a:lnTo>
                    <a:pt x="230" y="120"/>
                  </a:lnTo>
                  <a:lnTo>
                    <a:pt x="229" y="117"/>
                  </a:lnTo>
                  <a:lnTo>
                    <a:pt x="228" y="115"/>
                  </a:lnTo>
                  <a:lnTo>
                    <a:pt x="228" y="114"/>
                  </a:lnTo>
                  <a:lnTo>
                    <a:pt x="228" y="113"/>
                  </a:lnTo>
                  <a:lnTo>
                    <a:pt x="227" y="111"/>
                  </a:lnTo>
                  <a:lnTo>
                    <a:pt x="227" y="110"/>
                  </a:lnTo>
                  <a:lnTo>
                    <a:pt x="227" y="108"/>
                  </a:lnTo>
                  <a:lnTo>
                    <a:pt x="227" y="107"/>
                  </a:lnTo>
                  <a:lnTo>
                    <a:pt x="227" y="106"/>
                  </a:lnTo>
                  <a:lnTo>
                    <a:pt x="225" y="100"/>
                  </a:lnTo>
                  <a:lnTo>
                    <a:pt x="224" y="93"/>
                  </a:lnTo>
                  <a:lnTo>
                    <a:pt x="223" y="90"/>
                  </a:lnTo>
                  <a:lnTo>
                    <a:pt x="223" y="87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3" y="78"/>
                  </a:lnTo>
                  <a:lnTo>
                    <a:pt x="220" y="78"/>
                  </a:lnTo>
                  <a:lnTo>
                    <a:pt x="218" y="78"/>
                  </a:lnTo>
                  <a:lnTo>
                    <a:pt x="217" y="78"/>
                  </a:lnTo>
                  <a:lnTo>
                    <a:pt x="217" y="79"/>
                  </a:lnTo>
                  <a:lnTo>
                    <a:pt x="216" y="80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2" y="81"/>
                  </a:lnTo>
                  <a:lnTo>
                    <a:pt x="211" y="81"/>
                  </a:lnTo>
                  <a:lnTo>
                    <a:pt x="210" y="79"/>
                  </a:lnTo>
                  <a:lnTo>
                    <a:pt x="208" y="78"/>
                  </a:lnTo>
                  <a:lnTo>
                    <a:pt x="207" y="77"/>
                  </a:lnTo>
                  <a:lnTo>
                    <a:pt x="207" y="75"/>
                  </a:lnTo>
                  <a:lnTo>
                    <a:pt x="206" y="74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4" y="72"/>
                  </a:lnTo>
                  <a:lnTo>
                    <a:pt x="203" y="71"/>
                  </a:lnTo>
                  <a:lnTo>
                    <a:pt x="203" y="69"/>
                  </a:lnTo>
                  <a:lnTo>
                    <a:pt x="202" y="68"/>
                  </a:lnTo>
                  <a:lnTo>
                    <a:pt x="201" y="68"/>
                  </a:lnTo>
                  <a:lnTo>
                    <a:pt x="198" y="69"/>
                  </a:lnTo>
                  <a:lnTo>
                    <a:pt x="197" y="69"/>
                  </a:lnTo>
                  <a:lnTo>
                    <a:pt x="197" y="68"/>
                  </a:lnTo>
                  <a:lnTo>
                    <a:pt x="196" y="67"/>
                  </a:lnTo>
                  <a:lnTo>
                    <a:pt x="193" y="65"/>
                  </a:lnTo>
                  <a:lnTo>
                    <a:pt x="193" y="64"/>
                  </a:lnTo>
                  <a:lnTo>
                    <a:pt x="193" y="63"/>
                  </a:lnTo>
                  <a:lnTo>
                    <a:pt x="193" y="62"/>
                  </a:lnTo>
                  <a:lnTo>
                    <a:pt x="192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3" y="54"/>
                  </a:lnTo>
                  <a:lnTo>
                    <a:pt x="183" y="52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94" y="47"/>
                  </a:lnTo>
                  <a:lnTo>
                    <a:pt x="196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7" y="42"/>
                  </a:lnTo>
                  <a:lnTo>
                    <a:pt x="196" y="39"/>
                  </a:lnTo>
                  <a:lnTo>
                    <a:pt x="195" y="38"/>
                  </a:lnTo>
                  <a:lnTo>
                    <a:pt x="192" y="37"/>
                  </a:lnTo>
                  <a:lnTo>
                    <a:pt x="190" y="34"/>
                  </a:lnTo>
                  <a:lnTo>
                    <a:pt x="188" y="33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9" y="28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4" y="25"/>
                  </a:lnTo>
                  <a:lnTo>
                    <a:pt x="197" y="23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197" y="21"/>
                  </a:lnTo>
                  <a:lnTo>
                    <a:pt x="196" y="19"/>
                  </a:lnTo>
                  <a:lnTo>
                    <a:pt x="193" y="16"/>
                  </a:lnTo>
                  <a:lnTo>
                    <a:pt x="186" y="7"/>
                  </a:lnTo>
                  <a:lnTo>
                    <a:pt x="183" y="4"/>
                  </a:lnTo>
                  <a:lnTo>
                    <a:pt x="182" y="3"/>
                  </a:lnTo>
                  <a:lnTo>
                    <a:pt x="181" y="3"/>
                  </a:lnTo>
                  <a:lnTo>
                    <a:pt x="180" y="4"/>
                  </a:lnTo>
                  <a:lnTo>
                    <a:pt x="179" y="5"/>
                  </a:lnTo>
                  <a:lnTo>
                    <a:pt x="176" y="5"/>
                  </a:lnTo>
                  <a:lnTo>
                    <a:pt x="175" y="5"/>
                  </a:lnTo>
                  <a:lnTo>
                    <a:pt x="174" y="6"/>
                  </a:lnTo>
                  <a:lnTo>
                    <a:pt x="173" y="6"/>
                  </a:lnTo>
                  <a:lnTo>
                    <a:pt x="171" y="9"/>
                  </a:lnTo>
                  <a:lnTo>
                    <a:pt x="167" y="12"/>
                  </a:lnTo>
                  <a:lnTo>
                    <a:pt x="166" y="13"/>
                  </a:lnTo>
                  <a:lnTo>
                    <a:pt x="163" y="14"/>
                  </a:lnTo>
                  <a:lnTo>
                    <a:pt x="162" y="14"/>
                  </a:lnTo>
                  <a:lnTo>
                    <a:pt x="161" y="14"/>
                  </a:lnTo>
                  <a:lnTo>
                    <a:pt x="158" y="16"/>
                  </a:lnTo>
                  <a:lnTo>
                    <a:pt x="156" y="17"/>
                  </a:lnTo>
                  <a:lnTo>
                    <a:pt x="154" y="18"/>
                  </a:lnTo>
                  <a:lnTo>
                    <a:pt x="152" y="22"/>
                  </a:lnTo>
                  <a:lnTo>
                    <a:pt x="150" y="2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39" y="32"/>
                  </a:lnTo>
                  <a:lnTo>
                    <a:pt x="139" y="33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4" y="35"/>
                  </a:lnTo>
                  <a:lnTo>
                    <a:pt x="132" y="34"/>
                  </a:lnTo>
                  <a:lnTo>
                    <a:pt x="132" y="35"/>
                  </a:lnTo>
                  <a:lnTo>
                    <a:pt x="131" y="35"/>
                  </a:lnTo>
                  <a:lnTo>
                    <a:pt x="130" y="36"/>
                  </a:lnTo>
                  <a:lnTo>
                    <a:pt x="129" y="36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7" y="40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2" y="45"/>
                  </a:lnTo>
                  <a:lnTo>
                    <a:pt x="121" y="46"/>
                  </a:lnTo>
                  <a:lnTo>
                    <a:pt x="121" y="47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18" y="51"/>
                  </a:lnTo>
                  <a:lnTo>
                    <a:pt x="118" y="52"/>
                  </a:lnTo>
                  <a:lnTo>
                    <a:pt x="117" y="53"/>
                  </a:lnTo>
                  <a:lnTo>
                    <a:pt x="116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09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7" y="51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3" y="51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98" y="53"/>
                  </a:lnTo>
                  <a:lnTo>
                    <a:pt x="95" y="53"/>
                  </a:lnTo>
                  <a:lnTo>
                    <a:pt x="91" y="52"/>
                  </a:lnTo>
                  <a:lnTo>
                    <a:pt x="81" y="50"/>
                  </a:lnTo>
                  <a:lnTo>
                    <a:pt x="81" y="49"/>
                  </a:lnTo>
                  <a:lnTo>
                    <a:pt x="78" y="48"/>
                  </a:lnTo>
                  <a:lnTo>
                    <a:pt x="75" y="48"/>
                  </a:lnTo>
                  <a:lnTo>
                    <a:pt x="72" y="47"/>
                  </a:lnTo>
                  <a:lnTo>
                    <a:pt x="70" y="47"/>
                  </a:lnTo>
                  <a:lnTo>
                    <a:pt x="69" y="47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5" y="44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4" y="42"/>
                  </a:lnTo>
                  <a:lnTo>
                    <a:pt x="63" y="41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8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4" y="33"/>
                  </a:lnTo>
                  <a:lnTo>
                    <a:pt x="53" y="33"/>
                  </a:lnTo>
                  <a:lnTo>
                    <a:pt x="52" y="33"/>
                  </a:lnTo>
                  <a:lnTo>
                    <a:pt x="52" y="29"/>
                  </a:lnTo>
                  <a:lnTo>
                    <a:pt x="51" y="29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0" y="25"/>
                  </a:lnTo>
                  <a:lnTo>
                    <a:pt x="49" y="2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39" y="9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2" y="66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3" y="72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80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4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20" y="83"/>
                  </a:lnTo>
                  <a:lnTo>
                    <a:pt x="20" y="84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8" y="88"/>
                  </a:lnTo>
                  <a:lnTo>
                    <a:pt x="16" y="90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6" y="94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4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3" y="101"/>
                  </a:lnTo>
                  <a:lnTo>
                    <a:pt x="12" y="102"/>
                  </a:lnTo>
                  <a:lnTo>
                    <a:pt x="11" y="103"/>
                  </a:lnTo>
                  <a:lnTo>
                    <a:pt x="10" y="104"/>
                  </a:lnTo>
                  <a:lnTo>
                    <a:pt x="10" y="105"/>
                  </a:lnTo>
                  <a:lnTo>
                    <a:pt x="9" y="106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1" y="112"/>
                  </a:lnTo>
                  <a:lnTo>
                    <a:pt x="15" y="112"/>
                  </a:lnTo>
                  <a:lnTo>
                    <a:pt x="16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6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1" y="117"/>
                  </a:lnTo>
                  <a:lnTo>
                    <a:pt x="23" y="117"/>
                  </a:lnTo>
                  <a:lnTo>
                    <a:pt x="24" y="118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4" y="125"/>
                  </a:lnTo>
                  <a:lnTo>
                    <a:pt x="25" y="126"/>
                  </a:lnTo>
                  <a:lnTo>
                    <a:pt x="27" y="127"/>
                  </a:lnTo>
                  <a:lnTo>
                    <a:pt x="27" y="128"/>
                  </a:lnTo>
                  <a:lnTo>
                    <a:pt x="26" y="129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6" y="137"/>
                  </a:lnTo>
                  <a:lnTo>
                    <a:pt x="27" y="138"/>
                  </a:lnTo>
                  <a:lnTo>
                    <a:pt x="29" y="138"/>
                  </a:lnTo>
                  <a:lnTo>
                    <a:pt x="29" y="140"/>
                  </a:lnTo>
                  <a:lnTo>
                    <a:pt x="30" y="141"/>
                  </a:lnTo>
                  <a:lnTo>
                    <a:pt x="32" y="141"/>
                  </a:lnTo>
                  <a:lnTo>
                    <a:pt x="32" y="142"/>
                  </a:lnTo>
                  <a:lnTo>
                    <a:pt x="33" y="143"/>
                  </a:lnTo>
                  <a:lnTo>
                    <a:pt x="36" y="144"/>
                  </a:lnTo>
                  <a:lnTo>
                    <a:pt x="37" y="144"/>
                  </a:lnTo>
                  <a:lnTo>
                    <a:pt x="37" y="146"/>
                  </a:lnTo>
                  <a:lnTo>
                    <a:pt x="36" y="147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2"/>
                  </a:lnTo>
                  <a:lnTo>
                    <a:pt x="36" y="153"/>
                  </a:lnTo>
                  <a:lnTo>
                    <a:pt x="35" y="153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5" y="157"/>
                  </a:lnTo>
                  <a:lnTo>
                    <a:pt x="36" y="158"/>
                  </a:lnTo>
                  <a:lnTo>
                    <a:pt x="37" y="158"/>
                  </a:lnTo>
                  <a:lnTo>
                    <a:pt x="37" y="159"/>
                  </a:lnTo>
                  <a:lnTo>
                    <a:pt x="37" y="160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9" y="163"/>
                  </a:lnTo>
                  <a:lnTo>
                    <a:pt x="39" y="164"/>
                  </a:lnTo>
                  <a:lnTo>
                    <a:pt x="39" y="165"/>
                  </a:lnTo>
                  <a:lnTo>
                    <a:pt x="39" y="166"/>
                  </a:lnTo>
                  <a:lnTo>
                    <a:pt x="40" y="167"/>
                  </a:lnTo>
                  <a:lnTo>
                    <a:pt x="39" y="168"/>
                  </a:lnTo>
                  <a:lnTo>
                    <a:pt x="39" y="169"/>
                  </a:lnTo>
                  <a:lnTo>
                    <a:pt x="38" y="172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9" y="174"/>
                  </a:lnTo>
                  <a:lnTo>
                    <a:pt x="39" y="174"/>
                  </a:lnTo>
                  <a:lnTo>
                    <a:pt x="41" y="174"/>
                  </a:lnTo>
                  <a:lnTo>
                    <a:pt x="42" y="175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8" y="181"/>
                  </a:lnTo>
                  <a:lnTo>
                    <a:pt x="48" y="183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6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6" y="189"/>
                  </a:lnTo>
                  <a:lnTo>
                    <a:pt x="47" y="190"/>
                  </a:lnTo>
                  <a:lnTo>
                    <a:pt x="48" y="191"/>
                  </a:lnTo>
                  <a:lnTo>
                    <a:pt x="48" y="192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4"/>
                  </a:lnTo>
                  <a:lnTo>
                    <a:pt x="49" y="195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5" y="195"/>
                  </a:lnTo>
                  <a:lnTo>
                    <a:pt x="56" y="195"/>
                  </a:lnTo>
                  <a:lnTo>
                    <a:pt x="57" y="196"/>
                  </a:lnTo>
                  <a:lnTo>
                    <a:pt x="58" y="197"/>
                  </a:lnTo>
                  <a:lnTo>
                    <a:pt x="58" y="199"/>
                  </a:lnTo>
                  <a:lnTo>
                    <a:pt x="58" y="202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9" y="211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1" y="215"/>
                  </a:lnTo>
                  <a:lnTo>
                    <a:pt x="60" y="216"/>
                  </a:lnTo>
                  <a:lnTo>
                    <a:pt x="59" y="217"/>
                  </a:lnTo>
                  <a:lnTo>
                    <a:pt x="59" y="218"/>
                  </a:lnTo>
                  <a:lnTo>
                    <a:pt x="59" y="219"/>
                  </a:lnTo>
                  <a:lnTo>
                    <a:pt x="60" y="220"/>
                  </a:lnTo>
                  <a:lnTo>
                    <a:pt x="61" y="221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5" y="219"/>
                  </a:lnTo>
                  <a:lnTo>
                    <a:pt x="66" y="218"/>
                  </a:lnTo>
                  <a:lnTo>
                    <a:pt x="68" y="218"/>
                  </a:lnTo>
                  <a:lnTo>
                    <a:pt x="68" y="219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3" y="222"/>
                  </a:lnTo>
                  <a:lnTo>
                    <a:pt x="74" y="222"/>
                  </a:lnTo>
                  <a:lnTo>
                    <a:pt x="76" y="223"/>
                  </a:lnTo>
                  <a:lnTo>
                    <a:pt x="78" y="226"/>
                  </a:lnTo>
                  <a:lnTo>
                    <a:pt x="78" y="229"/>
                  </a:lnTo>
                  <a:lnTo>
                    <a:pt x="79" y="230"/>
                  </a:lnTo>
                  <a:lnTo>
                    <a:pt x="80" y="230"/>
                  </a:lnTo>
                  <a:lnTo>
                    <a:pt x="81" y="230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6" y="229"/>
                  </a:lnTo>
                  <a:lnTo>
                    <a:pt x="87" y="229"/>
                  </a:lnTo>
                  <a:lnTo>
                    <a:pt x="88" y="228"/>
                  </a:lnTo>
                  <a:lnTo>
                    <a:pt x="91" y="229"/>
                  </a:lnTo>
                  <a:lnTo>
                    <a:pt x="92" y="228"/>
                  </a:lnTo>
                  <a:lnTo>
                    <a:pt x="93" y="228"/>
                  </a:lnTo>
                  <a:lnTo>
                    <a:pt x="94" y="227"/>
                  </a:lnTo>
                  <a:lnTo>
                    <a:pt x="95" y="227"/>
                  </a:lnTo>
                  <a:lnTo>
                    <a:pt x="97" y="228"/>
                  </a:lnTo>
                  <a:lnTo>
                    <a:pt x="98" y="230"/>
                  </a:lnTo>
                  <a:lnTo>
                    <a:pt x="98" y="231"/>
                  </a:lnTo>
                  <a:lnTo>
                    <a:pt x="99" y="231"/>
                  </a:lnTo>
                  <a:lnTo>
                    <a:pt x="100" y="231"/>
                  </a:lnTo>
                  <a:lnTo>
                    <a:pt x="102" y="231"/>
                  </a:lnTo>
                  <a:lnTo>
                    <a:pt x="103" y="230"/>
                  </a:lnTo>
                  <a:lnTo>
                    <a:pt x="103" y="230"/>
                  </a:lnTo>
                  <a:lnTo>
                    <a:pt x="104" y="229"/>
                  </a:lnTo>
                  <a:lnTo>
                    <a:pt x="105" y="229"/>
                  </a:lnTo>
                  <a:lnTo>
                    <a:pt x="106" y="230"/>
                  </a:lnTo>
                  <a:lnTo>
                    <a:pt x="106" y="231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3" y="233"/>
                  </a:lnTo>
                  <a:lnTo>
                    <a:pt x="103" y="234"/>
                  </a:lnTo>
                  <a:lnTo>
                    <a:pt x="103" y="235"/>
                  </a:lnTo>
                  <a:lnTo>
                    <a:pt x="102" y="235"/>
                  </a:lnTo>
                  <a:lnTo>
                    <a:pt x="99" y="235"/>
                  </a:lnTo>
                  <a:lnTo>
                    <a:pt x="98" y="236"/>
                  </a:lnTo>
                  <a:lnTo>
                    <a:pt x="97" y="236"/>
                  </a:lnTo>
                  <a:lnTo>
                    <a:pt x="93" y="236"/>
                  </a:lnTo>
                  <a:lnTo>
                    <a:pt x="92" y="236"/>
                  </a:lnTo>
                  <a:lnTo>
                    <a:pt x="91" y="237"/>
                  </a:lnTo>
                  <a:lnTo>
                    <a:pt x="91" y="238"/>
                  </a:lnTo>
                  <a:lnTo>
                    <a:pt x="91" y="239"/>
                  </a:lnTo>
                  <a:lnTo>
                    <a:pt x="91" y="240"/>
                  </a:lnTo>
                  <a:lnTo>
                    <a:pt x="91" y="243"/>
                  </a:lnTo>
                  <a:lnTo>
                    <a:pt x="91" y="243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90" y="245"/>
                  </a:lnTo>
                  <a:lnTo>
                    <a:pt x="90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90" y="250"/>
                  </a:lnTo>
                  <a:lnTo>
                    <a:pt x="93" y="253"/>
                  </a:lnTo>
                  <a:lnTo>
                    <a:pt x="96" y="256"/>
                  </a:lnTo>
                  <a:lnTo>
                    <a:pt x="97" y="257"/>
                  </a:lnTo>
                  <a:lnTo>
                    <a:pt x="98" y="259"/>
                  </a:lnTo>
                  <a:lnTo>
                    <a:pt x="97" y="260"/>
                  </a:lnTo>
                  <a:lnTo>
                    <a:pt x="97" y="261"/>
                  </a:lnTo>
                  <a:lnTo>
                    <a:pt x="96" y="262"/>
                  </a:lnTo>
                  <a:lnTo>
                    <a:pt x="96" y="263"/>
                  </a:lnTo>
                  <a:lnTo>
                    <a:pt x="97" y="263"/>
                  </a:lnTo>
                  <a:lnTo>
                    <a:pt x="98" y="263"/>
                  </a:lnTo>
                  <a:lnTo>
                    <a:pt x="99" y="263"/>
                  </a:lnTo>
                  <a:lnTo>
                    <a:pt x="99" y="264"/>
                  </a:lnTo>
                  <a:lnTo>
                    <a:pt x="98" y="266"/>
                  </a:lnTo>
                  <a:lnTo>
                    <a:pt x="98" y="268"/>
                  </a:lnTo>
                  <a:lnTo>
                    <a:pt x="98" y="270"/>
                  </a:lnTo>
                  <a:lnTo>
                    <a:pt x="98" y="271"/>
                  </a:lnTo>
                  <a:lnTo>
                    <a:pt x="97" y="271"/>
                  </a:lnTo>
                  <a:lnTo>
                    <a:pt x="96" y="271"/>
                  </a:lnTo>
                  <a:lnTo>
                    <a:pt x="95" y="271"/>
                  </a:lnTo>
                  <a:lnTo>
                    <a:pt x="93" y="272"/>
                  </a:lnTo>
                  <a:lnTo>
                    <a:pt x="92" y="273"/>
                  </a:lnTo>
                  <a:lnTo>
                    <a:pt x="90" y="272"/>
                  </a:lnTo>
                  <a:lnTo>
                    <a:pt x="89" y="272"/>
                  </a:lnTo>
                  <a:lnTo>
                    <a:pt x="88" y="271"/>
                  </a:lnTo>
                  <a:lnTo>
                    <a:pt x="88" y="271"/>
                  </a:lnTo>
                  <a:lnTo>
                    <a:pt x="87" y="272"/>
                  </a:lnTo>
                  <a:lnTo>
                    <a:pt x="87" y="273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7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4" y="281"/>
                  </a:lnTo>
                  <a:lnTo>
                    <a:pt x="83" y="282"/>
                  </a:lnTo>
                  <a:lnTo>
                    <a:pt x="82" y="281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0" y="280"/>
                  </a:lnTo>
                  <a:lnTo>
                    <a:pt x="80" y="282"/>
                  </a:lnTo>
                  <a:lnTo>
                    <a:pt x="80" y="283"/>
                  </a:lnTo>
                  <a:lnTo>
                    <a:pt x="80" y="284"/>
                  </a:lnTo>
                  <a:lnTo>
                    <a:pt x="78" y="285"/>
                  </a:lnTo>
                  <a:lnTo>
                    <a:pt x="78" y="285"/>
                  </a:lnTo>
                  <a:lnTo>
                    <a:pt x="77" y="285"/>
                  </a:lnTo>
                  <a:lnTo>
                    <a:pt x="77" y="286"/>
                  </a:lnTo>
                  <a:lnTo>
                    <a:pt x="76" y="287"/>
                  </a:lnTo>
                  <a:lnTo>
                    <a:pt x="77" y="288"/>
                  </a:lnTo>
                  <a:lnTo>
                    <a:pt x="76" y="289"/>
                  </a:lnTo>
                  <a:lnTo>
                    <a:pt x="75" y="291"/>
                  </a:lnTo>
                  <a:lnTo>
                    <a:pt x="74" y="292"/>
                  </a:lnTo>
                  <a:lnTo>
                    <a:pt x="75" y="292"/>
                  </a:lnTo>
                  <a:lnTo>
                    <a:pt x="76" y="293"/>
                  </a:lnTo>
                  <a:lnTo>
                    <a:pt x="77" y="293"/>
                  </a:lnTo>
                  <a:lnTo>
                    <a:pt x="77" y="294"/>
                  </a:lnTo>
                  <a:lnTo>
                    <a:pt x="78" y="295"/>
                  </a:lnTo>
                  <a:lnTo>
                    <a:pt x="78" y="296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8"/>
                  </a:lnTo>
                  <a:lnTo>
                    <a:pt x="78" y="299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7" y="300"/>
                  </a:lnTo>
                  <a:lnTo>
                    <a:pt x="73" y="300"/>
                  </a:lnTo>
                  <a:lnTo>
                    <a:pt x="72" y="299"/>
                  </a:lnTo>
                  <a:lnTo>
                    <a:pt x="70" y="298"/>
                  </a:lnTo>
                  <a:lnTo>
                    <a:pt x="68" y="298"/>
                  </a:lnTo>
                  <a:lnTo>
                    <a:pt x="68" y="300"/>
                  </a:lnTo>
                  <a:lnTo>
                    <a:pt x="68" y="302"/>
                  </a:lnTo>
                  <a:lnTo>
                    <a:pt x="68" y="303"/>
                  </a:lnTo>
                  <a:lnTo>
                    <a:pt x="68" y="304"/>
                  </a:lnTo>
                  <a:lnTo>
                    <a:pt x="68" y="304"/>
                  </a:lnTo>
                  <a:lnTo>
                    <a:pt x="68" y="305"/>
                  </a:lnTo>
                  <a:lnTo>
                    <a:pt x="65" y="305"/>
                  </a:lnTo>
                  <a:lnTo>
                    <a:pt x="64" y="306"/>
                  </a:lnTo>
                  <a:lnTo>
                    <a:pt x="66" y="311"/>
                  </a:lnTo>
                  <a:lnTo>
                    <a:pt x="67" y="313"/>
                  </a:lnTo>
                  <a:lnTo>
                    <a:pt x="68" y="313"/>
                  </a:lnTo>
                  <a:lnTo>
                    <a:pt x="68" y="313"/>
                  </a:lnTo>
                  <a:lnTo>
                    <a:pt x="69" y="313"/>
                  </a:lnTo>
                  <a:lnTo>
                    <a:pt x="70" y="313"/>
                  </a:lnTo>
                  <a:lnTo>
                    <a:pt x="71" y="314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0" y="319"/>
                  </a:lnTo>
                  <a:lnTo>
                    <a:pt x="69" y="321"/>
                  </a:lnTo>
                  <a:lnTo>
                    <a:pt x="69" y="322"/>
                  </a:lnTo>
                  <a:lnTo>
                    <a:pt x="70" y="322"/>
                  </a:lnTo>
                  <a:lnTo>
                    <a:pt x="70" y="323"/>
                  </a:lnTo>
                  <a:lnTo>
                    <a:pt x="70" y="323"/>
                  </a:lnTo>
                  <a:lnTo>
                    <a:pt x="68" y="325"/>
                  </a:lnTo>
                  <a:lnTo>
                    <a:pt x="68" y="326"/>
                  </a:lnTo>
                  <a:lnTo>
                    <a:pt x="66" y="327"/>
                  </a:lnTo>
                  <a:lnTo>
                    <a:pt x="66" y="328"/>
                  </a:lnTo>
                  <a:lnTo>
                    <a:pt x="65" y="330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4" y="333"/>
                  </a:lnTo>
                  <a:lnTo>
                    <a:pt x="63" y="333"/>
                  </a:lnTo>
                  <a:lnTo>
                    <a:pt x="64" y="334"/>
                  </a:lnTo>
                  <a:lnTo>
                    <a:pt x="65" y="334"/>
                  </a:lnTo>
                  <a:lnTo>
                    <a:pt x="66" y="334"/>
                  </a:lnTo>
                  <a:lnTo>
                    <a:pt x="68" y="334"/>
                  </a:lnTo>
                  <a:lnTo>
                    <a:pt x="72" y="342"/>
                  </a:lnTo>
                  <a:lnTo>
                    <a:pt x="72" y="343"/>
                  </a:lnTo>
                  <a:lnTo>
                    <a:pt x="73" y="343"/>
                  </a:lnTo>
                  <a:lnTo>
                    <a:pt x="74" y="343"/>
                  </a:lnTo>
                  <a:lnTo>
                    <a:pt x="74" y="344"/>
                  </a:lnTo>
                  <a:lnTo>
                    <a:pt x="75" y="345"/>
                  </a:lnTo>
                  <a:lnTo>
                    <a:pt x="75" y="347"/>
                  </a:lnTo>
                  <a:lnTo>
                    <a:pt x="75" y="348"/>
                  </a:lnTo>
                  <a:lnTo>
                    <a:pt x="76" y="349"/>
                  </a:lnTo>
                  <a:lnTo>
                    <a:pt x="77" y="349"/>
                  </a:lnTo>
                  <a:lnTo>
                    <a:pt x="78" y="351"/>
                  </a:lnTo>
                  <a:lnTo>
                    <a:pt x="79" y="352"/>
                  </a:lnTo>
                  <a:lnTo>
                    <a:pt x="79" y="353"/>
                  </a:lnTo>
                  <a:lnTo>
                    <a:pt x="79" y="354"/>
                  </a:lnTo>
                  <a:lnTo>
                    <a:pt x="80" y="354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82" y="352"/>
                  </a:lnTo>
                  <a:lnTo>
                    <a:pt x="85" y="352"/>
                  </a:lnTo>
                  <a:lnTo>
                    <a:pt x="86" y="352"/>
                  </a:lnTo>
                  <a:lnTo>
                    <a:pt x="86" y="353"/>
                  </a:lnTo>
                  <a:lnTo>
                    <a:pt x="87" y="354"/>
                  </a:lnTo>
                  <a:lnTo>
                    <a:pt x="88" y="355"/>
                  </a:lnTo>
                  <a:lnTo>
                    <a:pt x="88" y="356"/>
                  </a:lnTo>
                  <a:lnTo>
                    <a:pt x="88" y="357"/>
                  </a:lnTo>
                  <a:lnTo>
                    <a:pt x="85" y="358"/>
                  </a:lnTo>
                  <a:lnTo>
                    <a:pt x="84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88" y="360"/>
                  </a:lnTo>
                  <a:lnTo>
                    <a:pt x="88" y="360"/>
                  </a:lnTo>
                  <a:lnTo>
                    <a:pt x="89" y="359"/>
                  </a:lnTo>
                  <a:lnTo>
                    <a:pt x="89" y="360"/>
                  </a:lnTo>
                  <a:lnTo>
                    <a:pt x="90" y="360"/>
                  </a:lnTo>
                  <a:lnTo>
                    <a:pt x="92" y="362"/>
                  </a:lnTo>
                  <a:lnTo>
                    <a:pt x="92" y="363"/>
                  </a:lnTo>
                  <a:lnTo>
                    <a:pt x="93" y="363"/>
                  </a:lnTo>
                  <a:lnTo>
                    <a:pt x="93" y="363"/>
                  </a:lnTo>
                  <a:lnTo>
                    <a:pt x="93" y="365"/>
                  </a:lnTo>
                  <a:lnTo>
                    <a:pt x="95" y="367"/>
                  </a:lnTo>
                  <a:lnTo>
                    <a:pt x="97" y="370"/>
                  </a:lnTo>
                  <a:lnTo>
                    <a:pt x="98" y="372"/>
                  </a:lnTo>
                  <a:lnTo>
                    <a:pt x="99" y="373"/>
                  </a:lnTo>
                  <a:lnTo>
                    <a:pt x="99" y="373"/>
                  </a:lnTo>
                  <a:lnTo>
                    <a:pt x="98" y="374"/>
                  </a:lnTo>
                  <a:lnTo>
                    <a:pt x="98" y="375"/>
                  </a:lnTo>
                  <a:lnTo>
                    <a:pt x="99" y="375"/>
                  </a:lnTo>
                  <a:lnTo>
                    <a:pt x="99" y="376"/>
                  </a:lnTo>
                  <a:lnTo>
                    <a:pt x="99" y="377"/>
                  </a:lnTo>
                  <a:lnTo>
                    <a:pt x="98" y="378"/>
                  </a:lnTo>
                  <a:lnTo>
                    <a:pt x="98" y="379"/>
                  </a:lnTo>
                  <a:lnTo>
                    <a:pt x="97" y="380"/>
                  </a:lnTo>
                  <a:lnTo>
                    <a:pt x="96" y="380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3" y="381"/>
                  </a:lnTo>
                  <a:lnTo>
                    <a:pt x="93" y="382"/>
                  </a:lnTo>
                  <a:lnTo>
                    <a:pt x="96" y="383"/>
                  </a:lnTo>
                  <a:lnTo>
                    <a:pt x="97" y="383"/>
                  </a:lnTo>
                  <a:lnTo>
                    <a:pt x="97" y="383"/>
                  </a:lnTo>
                  <a:lnTo>
                    <a:pt x="98" y="384"/>
                  </a:lnTo>
                  <a:lnTo>
                    <a:pt x="97" y="385"/>
                  </a:lnTo>
                  <a:lnTo>
                    <a:pt x="96" y="385"/>
                  </a:lnTo>
                  <a:lnTo>
                    <a:pt x="95" y="386"/>
                  </a:lnTo>
                  <a:lnTo>
                    <a:pt x="96" y="388"/>
                  </a:lnTo>
                  <a:lnTo>
                    <a:pt x="98" y="389"/>
                  </a:lnTo>
                  <a:lnTo>
                    <a:pt x="103" y="388"/>
                  </a:lnTo>
                  <a:lnTo>
                    <a:pt x="108" y="390"/>
                  </a:lnTo>
                  <a:lnTo>
                    <a:pt x="113" y="392"/>
                  </a:lnTo>
                  <a:lnTo>
                    <a:pt x="115" y="393"/>
                  </a:lnTo>
                  <a:lnTo>
                    <a:pt x="119" y="396"/>
                  </a:lnTo>
                  <a:lnTo>
                    <a:pt x="121" y="398"/>
                  </a:lnTo>
                  <a:lnTo>
                    <a:pt x="125" y="400"/>
                  </a:lnTo>
                  <a:lnTo>
                    <a:pt x="126" y="402"/>
                  </a:lnTo>
                  <a:lnTo>
                    <a:pt x="140" y="413"/>
                  </a:lnTo>
                  <a:lnTo>
                    <a:pt x="141" y="414"/>
                  </a:lnTo>
                  <a:lnTo>
                    <a:pt x="143" y="415"/>
                  </a:lnTo>
                  <a:lnTo>
                    <a:pt x="145" y="416"/>
                  </a:lnTo>
                  <a:lnTo>
                    <a:pt x="147" y="415"/>
                  </a:lnTo>
                  <a:lnTo>
                    <a:pt x="148" y="415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52" y="415"/>
                  </a:lnTo>
                  <a:lnTo>
                    <a:pt x="153" y="415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5" y="418"/>
                  </a:lnTo>
                  <a:lnTo>
                    <a:pt x="156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3"/>
                  </a:lnTo>
                  <a:lnTo>
                    <a:pt x="158" y="425"/>
                  </a:lnTo>
                  <a:lnTo>
                    <a:pt x="158" y="427"/>
                  </a:lnTo>
                  <a:lnTo>
                    <a:pt x="159" y="427"/>
                  </a:lnTo>
                  <a:lnTo>
                    <a:pt x="159" y="428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30"/>
                  </a:lnTo>
                  <a:lnTo>
                    <a:pt x="160" y="431"/>
                  </a:lnTo>
                  <a:lnTo>
                    <a:pt x="159" y="432"/>
                  </a:lnTo>
                  <a:lnTo>
                    <a:pt x="160" y="432"/>
                  </a:lnTo>
                  <a:lnTo>
                    <a:pt x="161" y="432"/>
                  </a:lnTo>
                  <a:lnTo>
                    <a:pt x="161" y="433"/>
                  </a:lnTo>
                  <a:lnTo>
                    <a:pt x="162" y="433"/>
                  </a:lnTo>
                  <a:lnTo>
                    <a:pt x="162" y="434"/>
                  </a:lnTo>
                  <a:lnTo>
                    <a:pt x="163" y="434"/>
                  </a:lnTo>
                  <a:lnTo>
                    <a:pt x="164" y="434"/>
                  </a:lnTo>
                  <a:lnTo>
                    <a:pt x="164" y="435"/>
                  </a:lnTo>
                  <a:lnTo>
                    <a:pt x="165" y="436"/>
                  </a:lnTo>
                  <a:lnTo>
                    <a:pt x="166" y="438"/>
                  </a:lnTo>
                  <a:lnTo>
                    <a:pt x="167" y="439"/>
                  </a:lnTo>
                  <a:lnTo>
                    <a:pt x="168" y="440"/>
                  </a:lnTo>
                  <a:lnTo>
                    <a:pt x="168" y="441"/>
                  </a:lnTo>
                  <a:lnTo>
                    <a:pt x="169" y="442"/>
                  </a:lnTo>
                  <a:lnTo>
                    <a:pt x="169" y="445"/>
                  </a:lnTo>
                  <a:lnTo>
                    <a:pt x="170" y="445"/>
                  </a:lnTo>
                  <a:lnTo>
                    <a:pt x="171" y="446"/>
                  </a:lnTo>
                  <a:lnTo>
                    <a:pt x="171" y="447"/>
                  </a:lnTo>
                  <a:lnTo>
                    <a:pt x="172" y="448"/>
                  </a:lnTo>
                  <a:lnTo>
                    <a:pt x="173" y="449"/>
                  </a:lnTo>
                  <a:lnTo>
                    <a:pt x="175" y="451"/>
                  </a:lnTo>
                  <a:lnTo>
                    <a:pt x="176" y="451"/>
                  </a:lnTo>
                  <a:lnTo>
                    <a:pt x="176" y="452"/>
                  </a:lnTo>
                  <a:lnTo>
                    <a:pt x="175" y="453"/>
                  </a:lnTo>
                  <a:lnTo>
                    <a:pt x="168" y="472"/>
                  </a:lnTo>
                  <a:lnTo>
                    <a:pt x="168" y="482"/>
                  </a:lnTo>
                  <a:lnTo>
                    <a:pt x="168" y="494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84" y="495"/>
                  </a:lnTo>
                  <a:lnTo>
                    <a:pt x="184" y="522"/>
                  </a:lnTo>
                  <a:lnTo>
                    <a:pt x="184" y="522"/>
                  </a:lnTo>
                  <a:lnTo>
                    <a:pt x="189" y="523"/>
                  </a:lnTo>
                  <a:lnTo>
                    <a:pt x="190" y="524"/>
                  </a:lnTo>
                  <a:lnTo>
                    <a:pt x="191" y="525"/>
                  </a:lnTo>
                  <a:lnTo>
                    <a:pt x="191" y="526"/>
                  </a:lnTo>
                  <a:lnTo>
                    <a:pt x="191" y="527"/>
                  </a:lnTo>
                  <a:lnTo>
                    <a:pt x="191" y="530"/>
                  </a:lnTo>
                  <a:lnTo>
                    <a:pt x="191" y="531"/>
                  </a:lnTo>
                  <a:lnTo>
                    <a:pt x="192" y="531"/>
                  </a:lnTo>
                  <a:lnTo>
                    <a:pt x="193" y="531"/>
                  </a:lnTo>
                  <a:lnTo>
                    <a:pt x="194" y="531"/>
                  </a:lnTo>
                  <a:lnTo>
                    <a:pt x="196" y="531"/>
                  </a:lnTo>
                  <a:lnTo>
                    <a:pt x="197" y="531"/>
                  </a:lnTo>
                  <a:lnTo>
                    <a:pt x="197" y="532"/>
                  </a:lnTo>
                  <a:lnTo>
                    <a:pt x="197" y="532"/>
                  </a:lnTo>
                  <a:lnTo>
                    <a:pt x="199" y="534"/>
                  </a:lnTo>
                  <a:lnTo>
                    <a:pt x="201" y="536"/>
                  </a:lnTo>
                  <a:lnTo>
                    <a:pt x="202" y="537"/>
                  </a:lnTo>
                  <a:lnTo>
                    <a:pt x="202" y="538"/>
                  </a:lnTo>
                  <a:lnTo>
                    <a:pt x="202" y="538"/>
                  </a:lnTo>
                  <a:lnTo>
                    <a:pt x="201" y="538"/>
                  </a:lnTo>
                  <a:lnTo>
                    <a:pt x="201" y="539"/>
                  </a:lnTo>
                  <a:lnTo>
                    <a:pt x="200" y="539"/>
                  </a:lnTo>
                  <a:lnTo>
                    <a:pt x="200" y="540"/>
                  </a:lnTo>
                  <a:lnTo>
                    <a:pt x="201" y="542"/>
                  </a:lnTo>
                  <a:lnTo>
                    <a:pt x="202" y="542"/>
                  </a:lnTo>
                  <a:lnTo>
                    <a:pt x="202" y="543"/>
                  </a:lnTo>
                  <a:lnTo>
                    <a:pt x="203" y="543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5" y="548"/>
                  </a:lnTo>
                  <a:lnTo>
                    <a:pt x="205" y="549"/>
                  </a:lnTo>
                  <a:lnTo>
                    <a:pt x="206" y="549"/>
                  </a:lnTo>
                  <a:lnTo>
                    <a:pt x="207" y="550"/>
                  </a:lnTo>
                  <a:lnTo>
                    <a:pt x="208" y="550"/>
                  </a:lnTo>
                  <a:lnTo>
                    <a:pt x="211" y="550"/>
                  </a:lnTo>
                  <a:lnTo>
                    <a:pt x="213" y="550"/>
                  </a:lnTo>
                  <a:lnTo>
                    <a:pt x="213" y="549"/>
                  </a:lnTo>
                  <a:lnTo>
                    <a:pt x="213" y="548"/>
                  </a:lnTo>
                  <a:lnTo>
                    <a:pt x="213" y="547"/>
                  </a:lnTo>
                  <a:lnTo>
                    <a:pt x="213" y="546"/>
                  </a:lnTo>
                  <a:lnTo>
                    <a:pt x="213" y="545"/>
                  </a:lnTo>
                  <a:lnTo>
                    <a:pt x="213" y="544"/>
                  </a:lnTo>
                  <a:lnTo>
                    <a:pt x="213" y="545"/>
                  </a:lnTo>
                  <a:lnTo>
                    <a:pt x="215" y="546"/>
                  </a:lnTo>
                  <a:lnTo>
                    <a:pt x="218" y="546"/>
                  </a:lnTo>
                  <a:lnTo>
                    <a:pt x="219" y="546"/>
                  </a:lnTo>
                  <a:lnTo>
                    <a:pt x="220" y="546"/>
                  </a:lnTo>
                  <a:lnTo>
                    <a:pt x="223" y="546"/>
                  </a:lnTo>
                  <a:lnTo>
                    <a:pt x="224" y="546"/>
                  </a:lnTo>
                  <a:lnTo>
                    <a:pt x="225" y="545"/>
                  </a:lnTo>
                  <a:lnTo>
                    <a:pt x="226" y="544"/>
                  </a:lnTo>
                  <a:lnTo>
                    <a:pt x="226" y="543"/>
                  </a:lnTo>
                  <a:lnTo>
                    <a:pt x="226" y="542"/>
                  </a:lnTo>
                  <a:lnTo>
                    <a:pt x="226" y="542"/>
                  </a:lnTo>
                  <a:lnTo>
                    <a:pt x="226" y="541"/>
                  </a:lnTo>
                  <a:lnTo>
                    <a:pt x="227" y="539"/>
                  </a:lnTo>
                  <a:lnTo>
                    <a:pt x="227" y="537"/>
                  </a:lnTo>
                  <a:lnTo>
                    <a:pt x="226" y="536"/>
                  </a:lnTo>
                  <a:lnTo>
                    <a:pt x="226" y="534"/>
                  </a:lnTo>
                  <a:lnTo>
                    <a:pt x="225" y="534"/>
                  </a:lnTo>
                  <a:lnTo>
                    <a:pt x="224" y="533"/>
                  </a:lnTo>
                  <a:lnTo>
                    <a:pt x="223" y="532"/>
                  </a:lnTo>
                  <a:lnTo>
                    <a:pt x="223" y="531"/>
                  </a:lnTo>
                  <a:lnTo>
                    <a:pt x="223" y="530"/>
                  </a:lnTo>
                  <a:lnTo>
                    <a:pt x="223" y="529"/>
                  </a:lnTo>
                  <a:lnTo>
                    <a:pt x="223" y="528"/>
                  </a:lnTo>
                  <a:lnTo>
                    <a:pt x="224" y="528"/>
                  </a:lnTo>
                  <a:lnTo>
                    <a:pt x="226" y="525"/>
                  </a:lnTo>
                  <a:lnTo>
                    <a:pt x="227" y="525"/>
                  </a:lnTo>
                  <a:lnTo>
                    <a:pt x="229" y="525"/>
                  </a:lnTo>
                  <a:lnTo>
                    <a:pt x="230" y="525"/>
                  </a:lnTo>
                  <a:lnTo>
                    <a:pt x="231" y="524"/>
                  </a:lnTo>
                  <a:lnTo>
                    <a:pt x="230" y="523"/>
                  </a:lnTo>
                  <a:lnTo>
                    <a:pt x="229" y="522"/>
                  </a:lnTo>
                  <a:lnTo>
                    <a:pt x="227" y="522"/>
                  </a:lnTo>
                  <a:lnTo>
                    <a:pt x="227" y="522"/>
                  </a:lnTo>
                  <a:lnTo>
                    <a:pt x="227" y="521"/>
                  </a:lnTo>
                  <a:lnTo>
                    <a:pt x="228" y="520"/>
                  </a:lnTo>
                  <a:lnTo>
                    <a:pt x="230" y="521"/>
                  </a:lnTo>
                  <a:lnTo>
                    <a:pt x="231" y="520"/>
                  </a:lnTo>
                  <a:lnTo>
                    <a:pt x="232" y="520"/>
                  </a:lnTo>
                  <a:lnTo>
                    <a:pt x="233" y="520"/>
                  </a:lnTo>
                  <a:lnTo>
                    <a:pt x="234" y="521"/>
                  </a:lnTo>
                  <a:lnTo>
                    <a:pt x="234" y="520"/>
                  </a:lnTo>
                  <a:lnTo>
                    <a:pt x="235" y="520"/>
                  </a:lnTo>
                  <a:lnTo>
                    <a:pt x="235" y="521"/>
                  </a:lnTo>
                  <a:lnTo>
                    <a:pt x="236" y="521"/>
                  </a:lnTo>
                  <a:lnTo>
                    <a:pt x="237" y="521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1"/>
                  </a:lnTo>
                  <a:lnTo>
                    <a:pt x="238" y="521"/>
                  </a:lnTo>
                  <a:lnTo>
                    <a:pt x="238" y="522"/>
                  </a:lnTo>
                  <a:lnTo>
                    <a:pt x="239" y="523"/>
                  </a:lnTo>
                  <a:lnTo>
                    <a:pt x="240" y="524"/>
                  </a:lnTo>
                  <a:lnTo>
                    <a:pt x="241" y="523"/>
                  </a:lnTo>
                  <a:lnTo>
                    <a:pt x="241" y="524"/>
                  </a:lnTo>
                  <a:lnTo>
                    <a:pt x="240" y="525"/>
                  </a:lnTo>
                  <a:lnTo>
                    <a:pt x="239" y="527"/>
                  </a:lnTo>
                  <a:lnTo>
                    <a:pt x="238" y="529"/>
                  </a:lnTo>
                  <a:lnTo>
                    <a:pt x="238" y="530"/>
                  </a:lnTo>
                  <a:lnTo>
                    <a:pt x="237" y="529"/>
                  </a:lnTo>
                  <a:lnTo>
                    <a:pt x="237" y="528"/>
                  </a:lnTo>
                  <a:lnTo>
                    <a:pt x="236" y="528"/>
                  </a:lnTo>
                  <a:lnTo>
                    <a:pt x="235" y="528"/>
                  </a:lnTo>
                  <a:lnTo>
                    <a:pt x="235" y="527"/>
                  </a:lnTo>
                  <a:lnTo>
                    <a:pt x="233" y="526"/>
                  </a:lnTo>
                  <a:lnTo>
                    <a:pt x="232" y="526"/>
                  </a:lnTo>
                  <a:lnTo>
                    <a:pt x="231" y="526"/>
                  </a:lnTo>
                  <a:lnTo>
                    <a:pt x="229" y="527"/>
                  </a:lnTo>
                  <a:lnTo>
                    <a:pt x="228" y="527"/>
                  </a:lnTo>
                  <a:lnTo>
                    <a:pt x="227" y="526"/>
                  </a:lnTo>
                  <a:lnTo>
                    <a:pt x="226" y="527"/>
                  </a:lnTo>
                  <a:lnTo>
                    <a:pt x="226" y="528"/>
                  </a:lnTo>
                  <a:lnTo>
                    <a:pt x="227" y="528"/>
                  </a:lnTo>
                  <a:lnTo>
                    <a:pt x="228" y="529"/>
                  </a:lnTo>
                  <a:lnTo>
                    <a:pt x="229" y="530"/>
                  </a:lnTo>
                  <a:lnTo>
                    <a:pt x="229" y="532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6"/>
                  </a:lnTo>
                  <a:lnTo>
                    <a:pt x="236" y="536"/>
                  </a:lnTo>
                  <a:lnTo>
                    <a:pt x="237" y="536"/>
                  </a:lnTo>
                  <a:lnTo>
                    <a:pt x="237" y="535"/>
                  </a:lnTo>
                  <a:lnTo>
                    <a:pt x="238" y="534"/>
                  </a:lnTo>
                  <a:lnTo>
                    <a:pt x="238" y="533"/>
                  </a:lnTo>
                  <a:lnTo>
                    <a:pt x="239" y="534"/>
                  </a:lnTo>
                  <a:lnTo>
                    <a:pt x="238" y="534"/>
                  </a:lnTo>
                  <a:lnTo>
                    <a:pt x="238" y="535"/>
                  </a:lnTo>
                  <a:lnTo>
                    <a:pt x="238" y="536"/>
                  </a:lnTo>
                  <a:lnTo>
                    <a:pt x="239" y="537"/>
                  </a:lnTo>
                  <a:lnTo>
                    <a:pt x="239" y="539"/>
                  </a:lnTo>
                  <a:lnTo>
                    <a:pt x="240" y="539"/>
                  </a:lnTo>
                  <a:lnTo>
                    <a:pt x="241" y="539"/>
                  </a:lnTo>
                  <a:lnTo>
                    <a:pt x="242" y="539"/>
                  </a:lnTo>
                  <a:lnTo>
                    <a:pt x="244" y="538"/>
                  </a:lnTo>
                  <a:lnTo>
                    <a:pt x="245" y="538"/>
                  </a:lnTo>
                  <a:lnTo>
                    <a:pt x="246" y="538"/>
                  </a:lnTo>
                  <a:lnTo>
                    <a:pt x="247" y="539"/>
                  </a:lnTo>
                  <a:lnTo>
                    <a:pt x="247" y="539"/>
                  </a:lnTo>
                  <a:lnTo>
                    <a:pt x="248" y="539"/>
                  </a:lnTo>
                  <a:lnTo>
                    <a:pt x="248" y="538"/>
                  </a:lnTo>
                  <a:lnTo>
                    <a:pt x="250" y="539"/>
                  </a:lnTo>
                  <a:lnTo>
                    <a:pt x="251" y="539"/>
                  </a:lnTo>
                  <a:lnTo>
                    <a:pt x="251" y="540"/>
                  </a:lnTo>
                  <a:lnTo>
                    <a:pt x="252" y="540"/>
                  </a:lnTo>
                  <a:lnTo>
                    <a:pt x="252" y="541"/>
                  </a:lnTo>
                  <a:lnTo>
                    <a:pt x="252" y="543"/>
                  </a:lnTo>
                  <a:lnTo>
                    <a:pt x="252" y="544"/>
                  </a:lnTo>
                  <a:lnTo>
                    <a:pt x="254" y="546"/>
                  </a:lnTo>
                  <a:lnTo>
                    <a:pt x="256" y="547"/>
                  </a:lnTo>
                  <a:lnTo>
                    <a:pt x="257" y="546"/>
                  </a:lnTo>
                  <a:lnTo>
                    <a:pt x="271" y="537"/>
                  </a:lnTo>
                  <a:lnTo>
                    <a:pt x="273" y="537"/>
                  </a:lnTo>
                  <a:lnTo>
                    <a:pt x="275" y="536"/>
                  </a:lnTo>
                  <a:lnTo>
                    <a:pt x="277" y="537"/>
                  </a:lnTo>
                  <a:lnTo>
                    <a:pt x="277" y="537"/>
                  </a:lnTo>
                  <a:lnTo>
                    <a:pt x="278" y="537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9" y="540"/>
                  </a:lnTo>
                  <a:lnTo>
                    <a:pt x="279" y="541"/>
                  </a:lnTo>
                  <a:lnTo>
                    <a:pt x="280" y="541"/>
                  </a:lnTo>
                  <a:lnTo>
                    <a:pt x="280" y="542"/>
                  </a:lnTo>
                  <a:lnTo>
                    <a:pt x="281" y="545"/>
                  </a:lnTo>
                  <a:lnTo>
                    <a:pt x="281" y="547"/>
                  </a:lnTo>
                  <a:lnTo>
                    <a:pt x="281" y="548"/>
                  </a:lnTo>
                  <a:lnTo>
                    <a:pt x="282" y="548"/>
                  </a:lnTo>
                  <a:lnTo>
                    <a:pt x="281" y="549"/>
                  </a:lnTo>
                  <a:lnTo>
                    <a:pt x="281" y="550"/>
                  </a:lnTo>
                  <a:lnTo>
                    <a:pt x="281" y="551"/>
                  </a:lnTo>
                  <a:lnTo>
                    <a:pt x="283" y="553"/>
                  </a:lnTo>
                  <a:lnTo>
                    <a:pt x="285" y="554"/>
                  </a:lnTo>
                  <a:lnTo>
                    <a:pt x="286" y="555"/>
                  </a:lnTo>
                  <a:lnTo>
                    <a:pt x="287" y="557"/>
                  </a:lnTo>
                  <a:lnTo>
                    <a:pt x="289" y="560"/>
                  </a:lnTo>
                  <a:lnTo>
                    <a:pt x="290" y="562"/>
                  </a:lnTo>
                  <a:lnTo>
                    <a:pt x="292" y="563"/>
                  </a:lnTo>
                  <a:lnTo>
                    <a:pt x="293" y="564"/>
                  </a:lnTo>
                  <a:lnTo>
                    <a:pt x="293" y="565"/>
                  </a:lnTo>
                  <a:lnTo>
                    <a:pt x="293" y="566"/>
                  </a:lnTo>
                  <a:lnTo>
                    <a:pt x="296" y="567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298" y="571"/>
                  </a:lnTo>
                  <a:lnTo>
                    <a:pt x="299" y="572"/>
                  </a:lnTo>
                  <a:lnTo>
                    <a:pt x="301" y="573"/>
                  </a:lnTo>
                  <a:lnTo>
                    <a:pt x="302" y="575"/>
                  </a:lnTo>
                  <a:lnTo>
                    <a:pt x="302" y="574"/>
                  </a:lnTo>
                  <a:lnTo>
                    <a:pt x="303" y="574"/>
                  </a:lnTo>
                  <a:lnTo>
                    <a:pt x="304" y="576"/>
                  </a:lnTo>
                  <a:lnTo>
                    <a:pt x="305" y="577"/>
                  </a:lnTo>
                  <a:lnTo>
                    <a:pt x="305" y="579"/>
                  </a:lnTo>
                  <a:lnTo>
                    <a:pt x="306" y="581"/>
                  </a:lnTo>
                  <a:lnTo>
                    <a:pt x="306" y="582"/>
                  </a:lnTo>
                  <a:lnTo>
                    <a:pt x="305" y="583"/>
                  </a:lnTo>
                  <a:lnTo>
                    <a:pt x="306" y="584"/>
                  </a:lnTo>
                  <a:lnTo>
                    <a:pt x="307" y="585"/>
                  </a:lnTo>
                  <a:lnTo>
                    <a:pt x="306" y="588"/>
                  </a:lnTo>
                  <a:lnTo>
                    <a:pt x="306" y="587"/>
                  </a:lnTo>
                  <a:lnTo>
                    <a:pt x="305" y="587"/>
                  </a:lnTo>
                  <a:lnTo>
                    <a:pt x="305" y="588"/>
                  </a:lnTo>
                  <a:lnTo>
                    <a:pt x="304" y="589"/>
                  </a:lnTo>
                  <a:lnTo>
                    <a:pt x="304" y="590"/>
                  </a:lnTo>
                  <a:lnTo>
                    <a:pt x="304" y="592"/>
                  </a:lnTo>
                  <a:lnTo>
                    <a:pt x="304" y="593"/>
                  </a:lnTo>
                  <a:lnTo>
                    <a:pt x="306" y="594"/>
                  </a:lnTo>
                  <a:lnTo>
                    <a:pt x="307" y="594"/>
                  </a:lnTo>
                  <a:lnTo>
                    <a:pt x="307" y="593"/>
                  </a:lnTo>
                  <a:lnTo>
                    <a:pt x="308" y="593"/>
                  </a:lnTo>
                  <a:lnTo>
                    <a:pt x="312" y="592"/>
                  </a:lnTo>
                  <a:lnTo>
                    <a:pt x="314" y="593"/>
                  </a:lnTo>
                  <a:lnTo>
                    <a:pt x="314" y="594"/>
                  </a:lnTo>
                  <a:lnTo>
                    <a:pt x="314" y="595"/>
                  </a:lnTo>
                  <a:lnTo>
                    <a:pt x="315" y="595"/>
                  </a:lnTo>
                  <a:lnTo>
                    <a:pt x="315" y="594"/>
                  </a:lnTo>
                  <a:lnTo>
                    <a:pt x="316" y="595"/>
                  </a:lnTo>
                  <a:lnTo>
                    <a:pt x="317" y="597"/>
                  </a:lnTo>
                  <a:lnTo>
                    <a:pt x="317" y="597"/>
                  </a:lnTo>
                  <a:lnTo>
                    <a:pt x="317" y="598"/>
                  </a:lnTo>
                  <a:lnTo>
                    <a:pt x="318" y="599"/>
                  </a:lnTo>
                  <a:lnTo>
                    <a:pt x="317" y="601"/>
                  </a:lnTo>
                  <a:lnTo>
                    <a:pt x="317" y="602"/>
                  </a:lnTo>
                  <a:lnTo>
                    <a:pt x="317" y="602"/>
                  </a:lnTo>
                  <a:lnTo>
                    <a:pt x="316" y="602"/>
                  </a:lnTo>
                  <a:lnTo>
                    <a:pt x="317" y="603"/>
                  </a:lnTo>
                  <a:lnTo>
                    <a:pt x="316" y="603"/>
                  </a:lnTo>
                  <a:lnTo>
                    <a:pt x="316" y="603"/>
                  </a:lnTo>
                  <a:lnTo>
                    <a:pt x="315" y="602"/>
                  </a:lnTo>
                  <a:lnTo>
                    <a:pt x="314" y="602"/>
                  </a:lnTo>
                  <a:lnTo>
                    <a:pt x="313" y="601"/>
                  </a:lnTo>
                  <a:lnTo>
                    <a:pt x="312" y="602"/>
                  </a:lnTo>
                  <a:lnTo>
                    <a:pt x="312" y="602"/>
                  </a:lnTo>
                  <a:lnTo>
                    <a:pt x="312" y="603"/>
                  </a:lnTo>
                  <a:lnTo>
                    <a:pt x="312" y="604"/>
                  </a:lnTo>
                  <a:lnTo>
                    <a:pt x="315" y="607"/>
                  </a:lnTo>
                  <a:lnTo>
                    <a:pt x="315" y="609"/>
                  </a:lnTo>
                  <a:lnTo>
                    <a:pt x="316" y="609"/>
                  </a:lnTo>
                  <a:lnTo>
                    <a:pt x="317" y="610"/>
                  </a:lnTo>
                  <a:lnTo>
                    <a:pt x="318" y="610"/>
                  </a:lnTo>
                  <a:lnTo>
                    <a:pt x="320" y="610"/>
                  </a:lnTo>
                  <a:lnTo>
                    <a:pt x="322" y="611"/>
                  </a:lnTo>
                  <a:lnTo>
                    <a:pt x="322" y="612"/>
                  </a:lnTo>
                  <a:lnTo>
                    <a:pt x="323" y="614"/>
                  </a:lnTo>
                  <a:lnTo>
                    <a:pt x="324" y="617"/>
                  </a:lnTo>
                  <a:lnTo>
                    <a:pt x="324" y="623"/>
                  </a:lnTo>
                  <a:lnTo>
                    <a:pt x="324" y="625"/>
                  </a:lnTo>
                  <a:lnTo>
                    <a:pt x="327" y="632"/>
                  </a:lnTo>
                  <a:lnTo>
                    <a:pt x="327" y="632"/>
                  </a:lnTo>
                  <a:lnTo>
                    <a:pt x="329" y="634"/>
                  </a:lnTo>
                  <a:lnTo>
                    <a:pt x="331" y="636"/>
                  </a:lnTo>
                  <a:lnTo>
                    <a:pt x="331" y="637"/>
                  </a:lnTo>
                  <a:lnTo>
                    <a:pt x="333" y="639"/>
                  </a:lnTo>
                  <a:lnTo>
                    <a:pt x="334" y="641"/>
                  </a:lnTo>
                  <a:lnTo>
                    <a:pt x="334" y="642"/>
                  </a:lnTo>
                  <a:lnTo>
                    <a:pt x="333" y="644"/>
                  </a:lnTo>
                  <a:lnTo>
                    <a:pt x="333" y="646"/>
                  </a:lnTo>
                  <a:lnTo>
                    <a:pt x="334" y="647"/>
                  </a:lnTo>
                  <a:lnTo>
                    <a:pt x="335" y="648"/>
                  </a:lnTo>
                  <a:lnTo>
                    <a:pt x="337" y="650"/>
                  </a:lnTo>
                  <a:lnTo>
                    <a:pt x="337" y="652"/>
                  </a:lnTo>
                  <a:lnTo>
                    <a:pt x="338" y="653"/>
                  </a:lnTo>
                  <a:lnTo>
                    <a:pt x="339" y="656"/>
                  </a:lnTo>
                  <a:lnTo>
                    <a:pt x="340" y="656"/>
                  </a:lnTo>
                  <a:lnTo>
                    <a:pt x="341" y="654"/>
                  </a:lnTo>
                  <a:lnTo>
                    <a:pt x="342" y="655"/>
                  </a:lnTo>
                  <a:lnTo>
                    <a:pt x="343" y="657"/>
                  </a:lnTo>
                  <a:lnTo>
                    <a:pt x="344" y="658"/>
                  </a:lnTo>
                  <a:lnTo>
                    <a:pt x="345" y="659"/>
                  </a:lnTo>
                  <a:lnTo>
                    <a:pt x="346" y="659"/>
                  </a:lnTo>
                  <a:lnTo>
                    <a:pt x="346" y="660"/>
                  </a:lnTo>
                  <a:lnTo>
                    <a:pt x="347" y="660"/>
                  </a:lnTo>
                  <a:lnTo>
                    <a:pt x="347" y="661"/>
                  </a:lnTo>
                  <a:lnTo>
                    <a:pt x="352" y="662"/>
                  </a:lnTo>
                  <a:lnTo>
                    <a:pt x="354" y="662"/>
                  </a:lnTo>
                  <a:lnTo>
                    <a:pt x="356" y="662"/>
                  </a:lnTo>
                  <a:lnTo>
                    <a:pt x="358" y="661"/>
                  </a:lnTo>
                  <a:lnTo>
                    <a:pt x="360" y="661"/>
                  </a:lnTo>
                  <a:lnTo>
                    <a:pt x="361" y="662"/>
                  </a:lnTo>
                  <a:lnTo>
                    <a:pt x="362" y="662"/>
                  </a:lnTo>
                  <a:lnTo>
                    <a:pt x="366" y="662"/>
                  </a:lnTo>
                  <a:lnTo>
                    <a:pt x="366" y="662"/>
                  </a:lnTo>
                  <a:lnTo>
                    <a:pt x="368" y="662"/>
                  </a:lnTo>
                  <a:lnTo>
                    <a:pt x="370" y="663"/>
                  </a:lnTo>
                  <a:lnTo>
                    <a:pt x="376" y="669"/>
                  </a:lnTo>
                  <a:lnTo>
                    <a:pt x="378" y="670"/>
                  </a:lnTo>
                  <a:lnTo>
                    <a:pt x="386" y="671"/>
                  </a:lnTo>
                  <a:lnTo>
                    <a:pt x="387" y="672"/>
                  </a:lnTo>
                  <a:lnTo>
                    <a:pt x="389" y="672"/>
                  </a:lnTo>
                  <a:lnTo>
                    <a:pt x="393" y="676"/>
                  </a:lnTo>
                  <a:lnTo>
                    <a:pt x="393" y="677"/>
                  </a:lnTo>
                  <a:lnTo>
                    <a:pt x="394" y="679"/>
                  </a:lnTo>
                  <a:lnTo>
                    <a:pt x="394" y="680"/>
                  </a:lnTo>
                  <a:lnTo>
                    <a:pt x="395" y="680"/>
                  </a:lnTo>
                  <a:lnTo>
                    <a:pt x="396" y="681"/>
                  </a:lnTo>
                  <a:lnTo>
                    <a:pt x="397" y="682"/>
                  </a:lnTo>
                  <a:lnTo>
                    <a:pt x="397" y="682"/>
                  </a:lnTo>
                  <a:lnTo>
                    <a:pt x="397" y="683"/>
                  </a:lnTo>
                  <a:lnTo>
                    <a:pt x="396" y="683"/>
                  </a:lnTo>
                  <a:lnTo>
                    <a:pt x="396" y="683"/>
                  </a:lnTo>
                  <a:lnTo>
                    <a:pt x="395" y="683"/>
                  </a:lnTo>
                  <a:lnTo>
                    <a:pt x="394" y="683"/>
                  </a:lnTo>
                  <a:lnTo>
                    <a:pt x="393" y="684"/>
                  </a:lnTo>
                  <a:lnTo>
                    <a:pt x="393" y="685"/>
                  </a:lnTo>
                  <a:lnTo>
                    <a:pt x="394" y="686"/>
                  </a:lnTo>
                  <a:lnTo>
                    <a:pt x="397" y="688"/>
                  </a:lnTo>
                  <a:lnTo>
                    <a:pt x="400" y="689"/>
                  </a:lnTo>
                  <a:lnTo>
                    <a:pt x="402" y="691"/>
                  </a:lnTo>
                  <a:lnTo>
                    <a:pt x="406" y="693"/>
                  </a:lnTo>
                  <a:lnTo>
                    <a:pt x="408" y="693"/>
                  </a:lnTo>
                  <a:lnTo>
                    <a:pt x="409" y="694"/>
                  </a:lnTo>
                  <a:lnTo>
                    <a:pt x="409" y="695"/>
                  </a:lnTo>
                  <a:lnTo>
                    <a:pt x="409" y="696"/>
                  </a:lnTo>
                  <a:lnTo>
                    <a:pt x="412" y="697"/>
                  </a:lnTo>
                  <a:lnTo>
                    <a:pt x="413" y="697"/>
                  </a:lnTo>
                  <a:lnTo>
                    <a:pt x="413" y="698"/>
                  </a:lnTo>
                  <a:lnTo>
                    <a:pt x="414" y="699"/>
                  </a:lnTo>
                  <a:lnTo>
                    <a:pt x="415" y="699"/>
                  </a:lnTo>
                  <a:lnTo>
                    <a:pt x="416" y="700"/>
                  </a:lnTo>
                  <a:lnTo>
                    <a:pt x="431" y="705"/>
                  </a:lnTo>
                  <a:lnTo>
                    <a:pt x="433" y="706"/>
                  </a:lnTo>
                  <a:lnTo>
                    <a:pt x="434" y="707"/>
                  </a:lnTo>
                  <a:lnTo>
                    <a:pt x="434" y="708"/>
                  </a:lnTo>
                  <a:lnTo>
                    <a:pt x="434" y="711"/>
                  </a:lnTo>
                  <a:lnTo>
                    <a:pt x="434" y="712"/>
                  </a:lnTo>
                  <a:lnTo>
                    <a:pt x="435" y="712"/>
                  </a:lnTo>
                  <a:lnTo>
                    <a:pt x="439" y="715"/>
                  </a:lnTo>
                  <a:lnTo>
                    <a:pt x="443" y="717"/>
                  </a:lnTo>
                  <a:lnTo>
                    <a:pt x="446" y="719"/>
                  </a:lnTo>
                  <a:lnTo>
                    <a:pt x="446" y="720"/>
                  </a:lnTo>
                  <a:lnTo>
                    <a:pt x="447" y="719"/>
                  </a:lnTo>
                  <a:lnTo>
                    <a:pt x="448" y="719"/>
                  </a:lnTo>
                  <a:lnTo>
                    <a:pt x="450" y="720"/>
                  </a:lnTo>
                  <a:lnTo>
                    <a:pt x="452" y="720"/>
                  </a:lnTo>
                  <a:lnTo>
                    <a:pt x="453" y="719"/>
                  </a:lnTo>
                  <a:lnTo>
                    <a:pt x="455" y="719"/>
                  </a:lnTo>
                  <a:lnTo>
                    <a:pt x="458" y="717"/>
                  </a:lnTo>
                  <a:lnTo>
                    <a:pt x="459" y="717"/>
                  </a:lnTo>
                  <a:lnTo>
                    <a:pt x="460" y="717"/>
                  </a:lnTo>
                  <a:lnTo>
                    <a:pt x="461" y="718"/>
                  </a:lnTo>
                  <a:lnTo>
                    <a:pt x="462" y="718"/>
                  </a:lnTo>
                  <a:lnTo>
                    <a:pt x="466" y="719"/>
                  </a:lnTo>
                  <a:lnTo>
                    <a:pt x="466" y="720"/>
                  </a:lnTo>
                  <a:lnTo>
                    <a:pt x="470" y="719"/>
                  </a:lnTo>
                  <a:lnTo>
                    <a:pt x="471" y="719"/>
                  </a:lnTo>
                  <a:lnTo>
                    <a:pt x="472" y="719"/>
                  </a:lnTo>
                  <a:lnTo>
                    <a:pt x="473" y="719"/>
                  </a:lnTo>
                  <a:lnTo>
                    <a:pt x="475" y="720"/>
                  </a:lnTo>
                  <a:lnTo>
                    <a:pt x="475" y="722"/>
                  </a:lnTo>
                  <a:lnTo>
                    <a:pt x="475" y="723"/>
                  </a:lnTo>
                  <a:lnTo>
                    <a:pt x="476" y="725"/>
                  </a:lnTo>
                  <a:lnTo>
                    <a:pt x="477" y="725"/>
                  </a:lnTo>
                  <a:lnTo>
                    <a:pt x="482" y="725"/>
                  </a:lnTo>
                  <a:lnTo>
                    <a:pt x="484" y="726"/>
                  </a:lnTo>
                  <a:lnTo>
                    <a:pt x="486" y="727"/>
                  </a:lnTo>
                  <a:lnTo>
                    <a:pt x="486" y="729"/>
                  </a:lnTo>
                  <a:lnTo>
                    <a:pt x="487" y="730"/>
                  </a:lnTo>
                  <a:lnTo>
                    <a:pt x="489" y="731"/>
                  </a:lnTo>
                  <a:lnTo>
                    <a:pt x="493" y="730"/>
                  </a:lnTo>
                  <a:lnTo>
                    <a:pt x="494" y="730"/>
                  </a:lnTo>
                  <a:lnTo>
                    <a:pt x="495" y="731"/>
                  </a:lnTo>
                  <a:lnTo>
                    <a:pt x="495" y="731"/>
                  </a:lnTo>
                  <a:lnTo>
                    <a:pt x="496" y="730"/>
                  </a:lnTo>
                  <a:lnTo>
                    <a:pt x="501" y="726"/>
                  </a:lnTo>
                  <a:lnTo>
                    <a:pt x="505" y="722"/>
                  </a:lnTo>
                  <a:lnTo>
                    <a:pt x="509" y="720"/>
                  </a:lnTo>
                  <a:lnTo>
                    <a:pt x="510" y="720"/>
                  </a:lnTo>
                  <a:lnTo>
                    <a:pt x="512" y="719"/>
                  </a:lnTo>
                  <a:lnTo>
                    <a:pt x="513" y="719"/>
                  </a:lnTo>
                  <a:lnTo>
                    <a:pt x="514" y="718"/>
                  </a:lnTo>
                  <a:lnTo>
                    <a:pt x="515" y="718"/>
                  </a:lnTo>
                  <a:lnTo>
                    <a:pt x="515" y="717"/>
                  </a:lnTo>
                  <a:lnTo>
                    <a:pt x="515" y="715"/>
                  </a:lnTo>
                  <a:lnTo>
                    <a:pt x="517" y="715"/>
                  </a:lnTo>
                  <a:lnTo>
                    <a:pt x="518" y="715"/>
                  </a:lnTo>
                  <a:lnTo>
                    <a:pt x="522" y="716"/>
                  </a:lnTo>
                  <a:lnTo>
                    <a:pt x="525" y="716"/>
                  </a:lnTo>
                  <a:lnTo>
                    <a:pt x="526" y="716"/>
                  </a:lnTo>
                  <a:lnTo>
                    <a:pt x="528" y="715"/>
                  </a:lnTo>
                  <a:lnTo>
                    <a:pt x="530" y="713"/>
                  </a:lnTo>
                  <a:lnTo>
                    <a:pt x="530" y="713"/>
                  </a:lnTo>
                  <a:lnTo>
                    <a:pt x="531" y="712"/>
                  </a:lnTo>
                  <a:lnTo>
                    <a:pt x="531" y="711"/>
                  </a:lnTo>
                  <a:lnTo>
                    <a:pt x="531" y="710"/>
                  </a:lnTo>
                  <a:lnTo>
                    <a:pt x="530" y="710"/>
                  </a:lnTo>
                  <a:lnTo>
                    <a:pt x="531" y="709"/>
                  </a:lnTo>
                  <a:lnTo>
                    <a:pt x="533" y="707"/>
                  </a:lnTo>
                  <a:lnTo>
                    <a:pt x="534" y="706"/>
                  </a:lnTo>
                  <a:lnTo>
                    <a:pt x="535" y="705"/>
                  </a:lnTo>
                  <a:lnTo>
                    <a:pt x="536" y="704"/>
                  </a:lnTo>
                  <a:lnTo>
                    <a:pt x="538" y="705"/>
                  </a:lnTo>
                  <a:lnTo>
                    <a:pt x="540" y="705"/>
                  </a:lnTo>
                  <a:lnTo>
                    <a:pt x="540" y="704"/>
                  </a:lnTo>
                  <a:lnTo>
                    <a:pt x="540" y="704"/>
                  </a:lnTo>
                  <a:lnTo>
                    <a:pt x="542" y="704"/>
                  </a:lnTo>
                  <a:lnTo>
                    <a:pt x="543" y="704"/>
                  </a:lnTo>
                  <a:lnTo>
                    <a:pt x="545" y="703"/>
                  </a:lnTo>
                  <a:lnTo>
                    <a:pt x="546" y="703"/>
                  </a:lnTo>
                  <a:lnTo>
                    <a:pt x="547" y="703"/>
                  </a:lnTo>
                  <a:lnTo>
                    <a:pt x="548" y="702"/>
                  </a:lnTo>
                  <a:lnTo>
                    <a:pt x="548" y="702"/>
                  </a:lnTo>
                  <a:lnTo>
                    <a:pt x="549" y="701"/>
                  </a:lnTo>
                  <a:lnTo>
                    <a:pt x="553" y="699"/>
                  </a:lnTo>
                  <a:lnTo>
                    <a:pt x="554" y="698"/>
                  </a:lnTo>
                  <a:lnTo>
                    <a:pt x="555" y="698"/>
                  </a:lnTo>
                  <a:lnTo>
                    <a:pt x="555" y="697"/>
                  </a:lnTo>
                  <a:lnTo>
                    <a:pt x="555" y="696"/>
                  </a:lnTo>
                  <a:lnTo>
                    <a:pt x="556" y="696"/>
                  </a:lnTo>
                  <a:lnTo>
                    <a:pt x="557" y="696"/>
                  </a:lnTo>
                  <a:lnTo>
                    <a:pt x="560" y="695"/>
                  </a:lnTo>
                  <a:lnTo>
                    <a:pt x="562" y="695"/>
                  </a:lnTo>
                  <a:lnTo>
                    <a:pt x="562" y="694"/>
                  </a:lnTo>
                  <a:lnTo>
                    <a:pt x="563" y="694"/>
                  </a:lnTo>
                  <a:lnTo>
                    <a:pt x="566" y="693"/>
                  </a:lnTo>
                  <a:lnTo>
                    <a:pt x="567" y="694"/>
                  </a:lnTo>
                  <a:lnTo>
                    <a:pt x="570" y="695"/>
                  </a:lnTo>
                  <a:lnTo>
                    <a:pt x="572" y="695"/>
                  </a:lnTo>
                  <a:lnTo>
                    <a:pt x="575" y="695"/>
                  </a:lnTo>
                  <a:lnTo>
                    <a:pt x="575" y="696"/>
                  </a:lnTo>
                  <a:lnTo>
                    <a:pt x="577" y="696"/>
                  </a:lnTo>
                  <a:lnTo>
                    <a:pt x="578" y="696"/>
                  </a:lnTo>
                  <a:lnTo>
                    <a:pt x="584" y="696"/>
                  </a:lnTo>
                  <a:lnTo>
                    <a:pt x="584" y="697"/>
                  </a:lnTo>
                  <a:lnTo>
                    <a:pt x="584" y="697"/>
                  </a:lnTo>
                  <a:lnTo>
                    <a:pt x="584" y="698"/>
                  </a:lnTo>
                  <a:lnTo>
                    <a:pt x="585" y="698"/>
                  </a:lnTo>
                  <a:lnTo>
                    <a:pt x="585" y="698"/>
                  </a:lnTo>
                  <a:lnTo>
                    <a:pt x="586" y="698"/>
                  </a:lnTo>
                  <a:lnTo>
                    <a:pt x="587" y="697"/>
                  </a:lnTo>
                  <a:lnTo>
                    <a:pt x="587" y="698"/>
                  </a:lnTo>
                  <a:lnTo>
                    <a:pt x="588" y="700"/>
                  </a:lnTo>
                  <a:lnTo>
                    <a:pt x="589" y="700"/>
                  </a:lnTo>
                  <a:lnTo>
                    <a:pt x="591" y="701"/>
                  </a:lnTo>
                  <a:lnTo>
                    <a:pt x="590" y="701"/>
                  </a:lnTo>
                  <a:lnTo>
                    <a:pt x="589" y="702"/>
                  </a:lnTo>
                  <a:lnTo>
                    <a:pt x="589" y="702"/>
                  </a:lnTo>
                  <a:lnTo>
                    <a:pt x="588" y="702"/>
                  </a:lnTo>
                  <a:lnTo>
                    <a:pt x="589" y="703"/>
                  </a:lnTo>
                  <a:lnTo>
                    <a:pt x="590" y="704"/>
                  </a:lnTo>
                  <a:lnTo>
                    <a:pt x="591" y="703"/>
                  </a:lnTo>
                  <a:lnTo>
                    <a:pt x="591" y="704"/>
                  </a:lnTo>
                  <a:lnTo>
                    <a:pt x="592" y="704"/>
                  </a:lnTo>
                  <a:lnTo>
                    <a:pt x="592" y="705"/>
                  </a:lnTo>
                  <a:lnTo>
                    <a:pt x="593" y="705"/>
                  </a:lnTo>
                  <a:lnTo>
                    <a:pt x="594" y="705"/>
                  </a:lnTo>
                  <a:lnTo>
                    <a:pt x="595" y="704"/>
                  </a:lnTo>
                  <a:lnTo>
                    <a:pt x="595" y="705"/>
                  </a:lnTo>
                  <a:lnTo>
                    <a:pt x="595" y="706"/>
                  </a:lnTo>
                  <a:lnTo>
                    <a:pt x="594" y="707"/>
                  </a:lnTo>
                  <a:lnTo>
                    <a:pt x="593" y="707"/>
                  </a:lnTo>
                  <a:lnTo>
                    <a:pt x="593" y="708"/>
                  </a:lnTo>
                  <a:lnTo>
                    <a:pt x="595" y="709"/>
                  </a:lnTo>
                  <a:lnTo>
                    <a:pt x="595" y="710"/>
                  </a:lnTo>
                  <a:lnTo>
                    <a:pt x="595" y="710"/>
                  </a:lnTo>
                  <a:lnTo>
                    <a:pt x="596" y="712"/>
                  </a:lnTo>
                  <a:lnTo>
                    <a:pt x="597" y="712"/>
                  </a:lnTo>
                  <a:lnTo>
                    <a:pt x="600" y="724"/>
                  </a:lnTo>
                  <a:lnTo>
                    <a:pt x="601" y="727"/>
                  </a:lnTo>
                  <a:lnTo>
                    <a:pt x="600" y="733"/>
                  </a:lnTo>
                  <a:lnTo>
                    <a:pt x="600" y="735"/>
                  </a:lnTo>
                  <a:lnTo>
                    <a:pt x="600" y="735"/>
                  </a:lnTo>
                  <a:lnTo>
                    <a:pt x="601" y="736"/>
                  </a:lnTo>
                  <a:lnTo>
                    <a:pt x="602" y="737"/>
                  </a:lnTo>
                  <a:lnTo>
                    <a:pt x="602" y="738"/>
                  </a:lnTo>
                  <a:lnTo>
                    <a:pt x="603" y="741"/>
                  </a:lnTo>
                  <a:lnTo>
                    <a:pt x="603" y="742"/>
                  </a:lnTo>
                  <a:lnTo>
                    <a:pt x="605" y="745"/>
                  </a:lnTo>
                  <a:lnTo>
                    <a:pt x="605" y="747"/>
                  </a:lnTo>
                  <a:lnTo>
                    <a:pt x="605" y="749"/>
                  </a:lnTo>
                  <a:lnTo>
                    <a:pt x="605" y="750"/>
                  </a:lnTo>
                  <a:lnTo>
                    <a:pt x="604" y="752"/>
                  </a:lnTo>
                  <a:lnTo>
                    <a:pt x="605" y="752"/>
                  </a:lnTo>
                  <a:lnTo>
                    <a:pt x="605" y="753"/>
                  </a:lnTo>
                  <a:lnTo>
                    <a:pt x="605" y="755"/>
                  </a:lnTo>
                  <a:lnTo>
                    <a:pt x="605" y="756"/>
                  </a:lnTo>
                  <a:lnTo>
                    <a:pt x="605" y="756"/>
                  </a:lnTo>
                  <a:lnTo>
                    <a:pt x="606" y="757"/>
                  </a:lnTo>
                  <a:lnTo>
                    <a:pt x="607" y="757"/>
                  </a:lnTo>
                  <a:lnTo>
                    <a:pt x="607" y="759"/>
                  </a:lnTo>
                  <a:lnTo>
                    <a:pt x="608" y="761"/>
                  </a:lnTo>
                  <a:lnTo>
                    <a:pt x="609" y="763"/>
                  </a:lnTo>
                  <a:lnTo>
                    <a:pt x="610" y="766"/>
                  </a:lnTo>
                  <a:lnTo>
                    <a:pt x="610" y="767"/>
                  </a:lnTo>
                  <a:lnTo>
                    <a:pt x="611" y="767"/>
                  </a:lnTo>
                  <a:lnTo>
                    <a:pt x="617" y="768"/>
                  </a:lnTo>
                  <a:lnTo>
                    <a:pt x="620" y="769"/>
                  </a:lnTo>
                  <a:lnTo>
                    <a:pt x="621" y="769"/>
                  </a:lnTo>
                  <a:lnTo>
                    <a:pt x="622" y="769"/>
                  </a:lnTo>
                  <a:lnTo>
                    <a:pt x="623" y="769"/>
                  </a:lnTo>
                  <a:lnTo>
                    <a:pt x="624" y="769"/>
                  </a:lnTo>
                  <a:lnTo>
                    <a:pt x="625" y="769"/>
                  </a:lnTo>
                  <a:lnTo>
                    <a:pt x="625" y="770"/>
                  </a:lnTo>
                  <a:lnTo>
                    <a:pt x="627" y="769"/>
                  </a:lnTo>
                  <a:lnTo>
                    <a:pt x="628" y="769"/>
                  </a:lnTo>
                  <a:lnTo>
                    <a:pt x="629" y="769"/>
                  </a:lnTo>
                  <a:lnTo>
                    <a:pt x="630" y="769"/>
                  </a:lnTo>
                  <a:lnTo>
                    <a:pt x="631" y="770"/>
                  </a:lnTo>
                  <a:lnTo>
                    <a:pt x="632" y="771"/>
                  </a:lnTo>
                  <a:lnTo>
                    <a:pt x="632" y="772"/>
                  </a:lnTo>
                  <a:lnTo>
                    <a:pt x="632" y="772"/>
                  </a:lnTo>
                  <a:lnTo>
                    <a:pt x="631" y="774"/>
                  </a:lnTo>
                  <a:lnTo>
                    <a:pt x="632" y="774"/>
                  </a:lnTo>
                  <a:lnTo>
                    <a:pt x="633" y="774"/>
                  </a:lnTo>
                  <a:lnTo>
                    <a:pt x="635" y="772"/>
                  </a:lnTo>
                  <a:lnTo>
                    <a:pt x="636" y="772"/>
                  </a:lnTo>
                  <a:lnTo>
                    <a:pt x="638" y="772"/>
                  </a:lnTo>
                  <a:lnTo>
                    <a:pt x="640" y="772"/>
                  </a:lnTo>
                  <a:lnTo>
                    <a:pt x="642" y="773"/>
                  </a:lnTo>
                  <a:lnTo>
                    <a:pt x="644" y="776"/>
                  </a:lnTo>
                  <a:lnTo>
                    <a:pt x="644" y="778"/>
                  </a:lnTo>
                  <a:lnTo>
                    <a:pt x="645" y="779"/>
                  </a:lnTo>
                  <a:lnTo>
                    <a:pt x="647" y="779"/>
                  </a:lnTo>
                  <a:lnTo>
                    <a:pt x="649" y="779"/>
                  </a:lnTo>
                  <a:lnTo>
                    <a:pt x="649" y="779"/>
                  </a:lnTo>
                  <a:lnTo>
                    <a:pt x="651" y="779"/>
                  </a:lnTo>
                  <a:lnTo>
                    <a:pt x="653" y="778"/>
                  </a:lnTo>
                  <a:lnTo>
                    <a:pt x="654" y="778"/>
                  </a:lnTo>
                  <a:lnTo>
                    <a:pt x="654" y="778"/>
                  </a:lnTo>
                  <a:lnTo>
                    <a:pt x="655" y="777"/>
                  </a:lnTo>
                  <a:lnTo>
                    <a:pt x="655" y="778"/>
                  </a:lnTo>
                  <a:lnTo>
                    <a:pt x="656" y="778"/>
                  </a:lnTo>
                  <a:lnTo>
                    <a:pt x="657" y="777"/>
                  </a:lnTo>
                  <a:lnTo>
                    <a:pt x="658" y="776"/>
                  </a:lnTo>
                  <a:lnTo>
                    <a:pt x="660" y="776"/>
                  </a:lnTo>
                  <a:lnTo>
                    <a:pt x="661" y="776"/>
                  </a:lnTo>
                  <a:lnTo>
                    <a:pt x="661" y="777"/>
                  </a:lnTo>
                  <a:lnTo>
                    <a:pt x="662" y="777"/>
                  </a:lnTo>
                  <a:lnTo>
                    <a:pt x="664" y="777"/>
                  </a:lnTo>
                  <a:lnTo>
                    <a:pt x="667" y="777"/>
                  </a:lnTo>
                  <a:lnTo>
                    <a:pt x="675" y="779"/>
                  </a:lnTo>
                  <a:lnTo>
                    <a:pt x="679" y="779"/>
                  </a:lnTo>
                  <a:lnTo>
                    <a:pt x="680" y="779"/>
                  </a:lnTo>
                  <a:lnTo>
                    <a:pt x="680" y="779"/>
                  </a:lnTo>
                  <a:lnTo>
                    <a:pt x="681" y="779"/>
                  </a:lnTo>
                  <a:lnTo>
                    <a:pt x="681" y="780"/>
                  </a:lnTo>
                  <a:lnTo>
                    <a:pt x="683" y="780"/>
                  </a:lnTo>
                  <a:lnTo>
                    <a:pt x="684" y="780"/>
                  </a:lnTo>
                  <a:lnTo>
                    <a:pt x="685" y="782"/>
                  </a:lnTo>
                  <a:lnTo>
                    <a:pt x="688" y="785"/>
                  </a:lnTo>
                  <a:lnTo>
                    <a:pt x="688" y="786"/>
                  </a:lnTo>
                  <a:lnTo>
                    <a:pt x="689" y="786"/>
                  </a:lnTo>
                  <a:lnTo>
                    <a:pt x="690" y="786"/>
                  </a:lnTo>
                  <a:lnTo>
                    <a:pt x="691" y="786"/>
                  </a:lnTo>
                  <a:lnTo>
                    <a:pt x="692" y="786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6" y="785"/>
                  </a:lnTo>
                  <a:lnTo>
                    <a:pt x="699" y="784"/>
                  </a:lnTo>
                  <a:lnTo>
                    <a:pt x="701" y="784"/>
                  </a:lnTo>
                  <a:lnTo>
                    <a:pt x="706" y="783"/>
                  </a:lnTo>
                  <a:lnTo>
                    <a:pt x="709" y="783"/>
                  </a:lnTo>
                  <a:lnTo>
                    <a:pt x="711" y="784"/>
                  </a:lnTo>
                  <a:lnTo>
                    <a:pt x="713" y="786"/>
                  </a:lnTo>
                  <a:lnTo>
                    <a:pt x="715" y="787"/>
                  </a:lnTo>
                  <a:lnTo>
                    <a:pt x="718" y="787"/>
                  </a:lnTo>
                  <a:lnTo>
                    <a:pt x="724" y="787"/>
                  </a:lnTo>
                  <a:lnTo>
                    <a:pt x="725" y="787"/>
                  </a:lnTo>
                  <a:lnTo>
                    <a:pt x="727" y="789"/>
                  </a:lnTo>
                  <a:lnTo>
                    <a:pt x="729" y="790"/>
                  </a:lnTo>
                  <a:lnTo>
                    <a:pt x="731" y="789"/>
                  </a:lnTo>
                  <a:lnTo>
                    <a:pt x="734" y="789"/>
                  </a:lnTo>
                  <a:lnTo>
                    <a:pt x="736" y="788"/>
                  </a:lnTo>
                  <a:lnTo>
                    <a:pt x="737" y="788"/>
                  </a:lnTo>
                  <a:lnTo>
                    <a:pt x="738" y="789"/>
                  </a:lnTo>
                  <a:lnTo>
                    <a:pt x="739" y="790"/>
                  </a:lnTo>
                  <a:lnTo>
                    <a:pt x="740" y="790"/>
                  </a:lnTo>
                  <a:lnTo>
                    <a:pt x="741" y="790"/>
                  </a:lnTo>
                  <a:lnTo>
                    <a:pt x="742" y="791"/>
                  </a:lnTo>
                  <a:lnTo>
                    <a:pt x="744" y="791"/>
                  </a:lnTo>
                  <a:lnTo>
                    <a:pt x="744" y="790"/>
                  </a:lnTo>
                  <a:lnTo>
                    <a:pt x="743" y="789"/>
                  </a:lnTo>
                  <a:lnTo>
                    <a:pt x="743" y="788"/>
                  </a:lnTo>
                  <a:lnTo>
                    <a:pt x="744" y="787"/>
                  </a:lnTo>
                  <a:lnTo>
                    <a:pt x="746" y="787"/>
                  </a:lnTo>
                  <a:lnTo>
                    <a:pt x="747" y="787"/>
                  </a:lnTo>
                  <a:lnTo>
                    <a:pt x="747" y="788"/>
                  </a:lnTo>
                  <a:lnTo>
                    <a:pt x="747" y="789"/>
                  </a:lnTo>
                  <a:lnTo>
                    <a:pt x="748" y="790"/>
                  </a:lnTo>
                  <a:lnTo>
                    <a:pt x="751" y="790"/>
                  </a:lnTo>
                  <a:lnTo>
                    <a:pt x="752" y="791"/>
                  </a:lnTo>
                  <a:lnTo>
                    <a:pt x="754" y="792"/>
                  </a:lnTo>
                  <a:lnTo>
                    <a:pt x="754" y="792"/>
                  </a:lnTo>
                  <a:lnTo>
                    <a:pt x="755" y="792"/>
                  </a:lnTo>
                  <a:lnTo>
                    <a:pt x="754" y="791"/>
                  </a:lnTo>
                  <a:lnTo>
                    <a:pt x="754" y="790"/>
                  </a:lnTo>
                  <a:lnTo>
                    <a:pt x="754" y="790"/>
                  </a:lnTo>
                  <a:lnTo>
                    <a:pt x="753" y="790"/>
                  </a:lnTo>
                  <a:lnTo>
                    <a:pt x="753" y="789"/>
                  </a:lnTo>
                  <a:lnTo>
                    <a:pt x="752" y="788"/>
                  </a:lnTo>
                  <a:lnTo>
                    <a:pt x="752" y="787"/>
                  </a:lnTo>
                  <a:lnTo>
                    <a:pt x="753" y="787"/>
                  </a:lnTo>
                  <a:lnTo>
                    <a:pt x="754" y="786"/>
                  </a:lnTo>
                  <a:lnTo>
                    <a:pt x="754" y="785"/>
                  </a:lnTo>
                  <a:lnTo>
                    <a:pt x="754" y="784"/>
                  </a:lnTo>
                  <a:lnTo>
                    <a:pt x="758" y="783"/>
                  </a:lnTo>
                  <a:lnTo>
                    <a:pt x="758" y="783"/>
                  </a:lnTo>
                  <a:lnTo>
                    <a:pt x="759" y="784"/>
                  </a:lnTo>
                  <a:lnTo>
                    <a:pt x="761" y="786"/>
                  </a:lnTo>
                  <a:lnTo>
                    <a:pt x="761" y="790"/>
                  </a:lnTo>
                  <a:lnTo>
                    <a:pt x="763" y="792"/>
                  </a:lnTo>
                  <a:lnTo>
                    <a:pt x="762" y="792"/>
                  </a:lnTo>
                  <a:lnTo>
                    <a:pt x="763" y="792"/>
                  </a:lnTo>
                  <a:lnTo>
                    <a:pt x="767" y="793"/>
                  </a:lnTo>
                  <a:lnTo>
                    <a:pt x="774" y="795"/>
                  </a:lnTo>
                  <a:lnTo>
                    <a:pt x="781" y="796"/>
                  </a:lnTo>
                  <a:lnTo>
                    <a:pt x="787" y="799"/>
                  </a:lnTo>
                  <a:lnTo>
                    <a:pt x="788" y="800"/>
                  </a:lnTo>
                  <a:lnTo>
                    <a:pt x="788" y="801"/>
                  </a:lnTo>
                  <a:lnTo>
                    <a:pt x="791" y="801"/>
                  </a:lnTo>
                  <a:lnTo>
                    <a:pt x="799" y="803"/>
                  </a:lnTo>
                  <a:lnTo>
                    <a:pt x="800" y="802"/>
                  </a:lnTo>
                  <a:lnTo>
                    <a:pt x="799" y="802"/>
                  </a:lnTo>
                  <a:lnTo>
                    <a:pt x="802" y="801"/>
                  </a:lnTo>
                  <a:lnTo>
                    <a:pt x="802" y="801"/>
                  </a:lnTo>
                  <a:lnTo>
                    <a:pt x="803" y="800"/>
                  </a:lnTo>
                  <a:lnTo>
                    <a:pt x="803" y="799"/>
                  </a:lnTo>
                  <a:lnTo>
                    <a:pt x="803" y="798"/>
                  </a:lnTo>
                  <a:lnTo>
                    <a:pt x="803" y="798"/>
                  </a:lnTo>
                  <a:lnTo>
                    <a:pt x="803" y="797"/>
                  </a:lnTo>
                  <a:lnTo>
                    <a:pt x="802" y="797"/>
                  </a:lnTo>
                  <a:lnTo>
                    <a:pt x="803" y="796"/>
                  </a:lnTo>
                  <a:lnTo>
                    <a:pt x="803" y="797"/>
                  </a:lnTo>
                  <a:lnTo>
                    <a:pt x="804" y="797"/>
                  </a:lnTo>
                  <a:lnTo>
                    <a:pt x="804" y="796"/>
                  </a:lnTo>
                  <a:lnTo>
                    <a:pt x="803" y="796"/>
                  </a:lnTo>
                  <a:lnTo>
                    <a:pt x="804" y="795"/>
                  </a:lnTo>
                  <a:lnTo>
                    <a:pt x="804" y="794"/>
                  </a:lnTo>
                  <a:lnTo>
                    <a:pt x="805" y="794"/>
                  </a:lnTo>
                  <a:lnTo>
                    <a:pt x="806" y="795"/>
                  </a:lnTo>
                  <a:lnTo>
                    <a:pt x="806" y="796"/>
                  </a:lnTo>
                  <a:lnTo>
                    <a:pt x="806" y="797"/>
                  </a:lnTo>
                  <a:lnTo>
                    <a:pt x="808" y="792"/>
                  </a:lnTo>
                  <a:lnTo>
                    <a:pt x="808" y="78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9" name="Freeform 309">
              <a:extLst>
                <a:ext uri="{FF2B5EF4-FFF2-40B4-BE49-F238E27FC236}">
                  <a16:creationId xmlns:a16="http://schemas.microsoft.com/office/drawing/2014/main" id="{7D64002B-2604-0B2B-C0B6-36A662A04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5" y="3173413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2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0" name="Freeform 310">
              <a:extLst>
                <a:ext uri="{FF2B5EF4-FFF2-40B4-BE49-F238E27FC236}">
                  <a16:creationId xmlns:a16="http://schemas.microsoft.com/office/drawing/2014/main" id="{50943AF7-D2F6-AB5A-BCF8-F87A2E7BD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3236913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2 h 2"/>
                <a:gd name="T16" fmla="*/ 1 w 1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1" name="Freeform 311">
              <a:extLst>
                <a:ext uri="{FF2B5EF4-FFF2-40B4-BE49-F238E27FC236}">
                  <a16:creationId xmlns:a16="http://schemas.microsoft.com/office/drawing/2014/main" id="{5CF8708C-038E-85FC-B997-8B79C58A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2337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2" name="Freeform 312">
              <a:extLst>
                <a:ext uri="{FF2B5EF4-FFF2-40B4-BE49-F238E27FC236}">
                  <a16:creationId xmlns:a16="http://schemas.microsoft.com/office/drawing/2014/main" id="{0F90CF1D-F4D5-6105-6442-301263A39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17341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  <a:gd name="T12" fmla="*/ 0 w 3"/>
                <a:gd name="T13" fmla="*/ 1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3" name="Freeform 313">
              <a:extLst>
                <a:ext uri="{FF2B5EF4-FFF2-40B4-BE49-F238E27FC236}">
                  <a16:creationId xmlns:a16="http://schemas.microsoft.com/office/drawing/2014/main" id="{ED69F972-1D00-2C44-A929-A056167E7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3182938"/>
              <a:ext cx="11112" cy="6350"/>
            </a:xfrm>
            <a:custGeom>
              <a:avLst/>
              <a:gdLst>
                <a:gd name="T0" fmla="*/ 6 w 7"/>
                <a:gd name="T1" fmla="*/ 4 h 4"/>
                <a:gd name="T2" fmla="*/ 7 w 7"/>
                <a:gd name="T3" fmla="*/ 4 h 4"/>
                <a:gd name="T4" fmla="*/ 7 w 7"/>
                <a:gd name="T5" fmla="*/ 3 h 4"/>
                <a:gd name="T6" fmla="*/ 6 w 7"/>
                <a:gd name="T7" fmla="*/ 3 h 4"/>
                <a:gd name="T8" fmla="*/ 6 w 7"/>
                <a:gd name="T9" fmla="*/ 2 h 4"/>
                <a:gd name="T10" fmla="*/ 6 w 7"/>
                <a:gd name="T11" fmla="*/ 1 h 4"/>
                <a:gd name="T12" fmla="*/ 5 w 7"/>
                <a:gd name="T13" fmla="*/ 0 h 4"/>
                <a:gd name="T14" fmla="*/ 3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1 w 7"/>
                <a:gd name="T21" fmla="*/ 0 h 4"/>
                <a:gd name="T22" fmla="*/ 0 w 7"/>
                <a:gd name="T23" fmla="*/ 1 h 4"/>
                <a:gd name="T24" fmla="*/ 0 w 7"/>
                <a:gd name="T25" fmla="*/ 2 h 4"/>
                <a:gd name="T26" fmla="*/ 1 w 7"/>
                <a:gd name="T27" fmla="*/ 3 h 4"/>
                <a:gd name="T28" fmla="*/ 2 w 7"/>
                <a:gd name="T29" fmla="*/ 4 h 4"/>
                <a:gd name="T30" fmla="*/ 6 w 7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4" name="Freeform 314">
              <a:extLst>
                <a:ext uri="{FF2B5EF4-FFF2-40B4-BE49-F238E27FC236}">
                  <a16:creationId xmlns:a16="http://schemas.microsoft.com/office/drawing/2014/main" id="{931AFE16-D64D-5D26-7868-D83ED0CAF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3159125"/>
              <a:ext cx="17462" cy="4763"/>
            </a:xfrm>
            <a:custGeom>
              <a:avLst/>
              <a:gdLst>
                <a:gd name="T0" fmla="*/ 3 w 11"/>
                <a:gd name="T1" fmla="*/ 2 h 3"/>
                <a:gd name="T2" fmla="*/ 4 w 11"/>
                <a:gd name="T3" fmla="*/ 2 h 3"/>
                <a:gd name="T4" fmla="*/ 7 w 11"/>
                <a:gd name="T5" fmla="*/ 3 h 3"/>
                <a:gd name="T6" fmla="*/ 7 w 11"/>
                <a:gd name="T7" fmla="*/ 3 h 3"/>
                <a:gd name="T8" fmla="*/ 8 w 11"/>
                <a:gd name="T9" fmla="*/ 2 h 3"/>
                <a:gd name="T10" fmla="*/ 9 w 11"/>
                <a:gd name="T11" fmla="*/ 2 h 3"/>
                <a:gd name="T12" fmla="*/ 11 w 11"/>
                <a:gd name="T13" fmla="*/ 2 h 3"/>
                <a:gd name="T14" fmla="*/ 10 w 11"/>
                <a:gd name="T15" fmla="*/ 1 h 3"/>
                <a:gd name="T16" fmla="*/ 9 w 11"/>
                <a:gd name="T17" fmla="*/ 1 h 3"/>
                <a:gd name="T18" fmla="*/ 6 w 11"/>
                <a:gd name="T19" fmla="*/ 1 h 3"/>
                <a:gd name="T20" fmla="*/ 2 w 11"/>
                <a:gd name="T21" fmla="*/ 0 h 3"/>
                <a:gd name="T22" fmla="*/ 1 w 11"/>
                <a:gd name="T23" fmla="*/ 0 h 3"/>
                <a:gd name="T24" fmla="*/ 0 w 11"/>
                <a:gd name="T25" fmla="*/ 0 h 3"/>
                <a:gd name="T26" fmla="*/ 1 w 11"/>
                <a:gd name="T27" fmla="*/ 1 h 3"/>
                <a:gd name="T28" fmla="*/ 2 w 11"/>
                <a:gd name="T29" fmla="*/ 1 h 3"/>
                <a:gd name="T30" fmla="*/ 3 w 11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3">
                  <a:moveTo>
                    <a:pt x="3" y="2"/>
                  </a:moveTo>
                  <a:lnTo>
                    <a:pt x="4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5" name="Freeform 316">
              <a:extLst>
                <a:ext uri="{FF2B5EF4-FFF2-40B4-BE49-F238E27FC236}">
                  <a16:creationId xmlns:a16="http://schemas.microsoft.com/office/drawing/2014/main" id="{6E1ED9CA-E6F9-69B5-569E-BCF17EFA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183063"/>
              <a:ext cx="349250" cy="539750"/>
            </a:xfrm>
            <a:custGeom>
              <a:avLst/>
              <a:gdLst>
                <a:gd name="T0" fmla="*/ 16 w 220"/>
                <a:gd name="T1" fmla="*/ 320 h 340"/>
                <a:gd name="T2" fmla="*/ 31 w 220"/>
                <a:gd name="T3" fmla="*/ 313 h 340"/>
                <a:gd name="T4" fmla="*/ 35 w 220"/>
                <a:gd name="T5" fmla="*/ 312 h 340"/>
                <a:gd name="T6" fmla="*/ 47 w 220"/>
                <a:gd name="T7" fmla="*/ 323 h 340"/>
                <a:gd name="T8" fmla="*/ 55 w 220"/>
                <a:gd name="T9" fmla="*/ 337 h 340"/>
                <a:gd name="T10" fmla="*/ 64 w 220"/>
                <a:gd name="T11" fmla="*/ 340 h 340"/>
                <a:gd name="T12" fmla="*/ 70 w 220"/>
                <a:gd name="T13" fmla="*/ 337 h 340"/>
                <a:gd name="T14" fmla="*/ 77 w 220"/>
                <a:gd name="T15" fmla="*/ 326 h 340"/>
                <a:gd name="T16" fmla="*/ 77 w 220"/>
                <a:gd name="T17" fmla="*/ 320 h 340"/>
                <a:gd name="T18" fmla="*/ 85 w 220"/>
                <a:gd name="T19" fmla="*/ 313 h 340"/>
                <a:gd name="T20" fmla="*/ 92 w 220"/>
                <a:gd name="T21" fmla="*/ 310 h 340"/>
                <a:gd name="T22" fmla="*/ 86 w 220"/>
                <a:gd name="T23" fmla="*/ 300 h 340"/>
                <a:gd name="T24" fmla="*/ 98 w 220"/>
                <a:gd name="T25" fmla="*/ 287 h 340"/>
                <a:gd name="T26" fmla="*/ 105 w 220"/>
                <a:gd name="T27" fmla="*/ 271 h 340"/>
                <a:gd name="T28" fmla="*/ 106 w 220"/>
                <a:gd name="T29" fmla="*/ 262 h 340"/>
                <a:gd name="T30" fmla="*/ 109 w 220"/>
                <a:gd name="T31" fmla="*/ 248 h 340"/>
                <a:gd name="T32" fmla="*/ 115 w 220"/>
                <a:gd name="T33" fmla="*/ 244 h 340"/>
                <a:gd name="T34" fmla="*/ 116 w 220"/>
                <a:gd name="T35" fmla="*/ 239 h 340"/>
                <a:gd name="T36" fmla="*/ 121 w 220"/>
                <a:gd name="T37" fmla="*/ 239 h 340"/>
                <a:gd name="T38" fmla="*/ 130 w 220"/>
                <a:gd name="T39" fmla="*/ 232 h 340"/>
                <a:gd name="T40" fmla="*/ 135 w 220"/>
                <a:gd name="T41" fmla="*/ 218 h 340"/>
                <a:gd name="T42" fmla="*/ 139 w 220"/>
                <a:gd name="T43" fmla="*/ 205 h 340"/>
                <a:gd name="T44" fmla="*/ 141 w 220"/>
                <a:gd name="T45" fmla="*/ 202 h 340"/>
                <a:gd name="T46" fmla="*/ 154 w 220"/>
                <a:gd name="T47" fmla="*/ 189 h 340"/>
                <a:gd name="T48" fmla="*/ 153 w 220"/>
                <a:gd name="T49" fmla="*/ 180 h 340"/>
                <a:gd name="T50" fmla="*/ 154 w 220"/>
                <a:gd name="T51" fmla="*/ 172 h 340"/>
                <a:gd name="T52" fmla="*/ 164 w 220"/>
                <a:gd name="T53" fmla="*/ 166 h 340"/>
                <a:gd name="T54" fmla="*/ 168 w 220"/>
                <a:gd name="T55" fmla="*/ 144 h 340"/>
                <a:gd name="T56" fmla="*/ 179 w 220"/>
                <a:gd name="T57" fmla="*/ 125 h 340"/>
                <a:gd name="T58" fmla="*/ 186 w 220"/>
                <a:gd name="T59" fmla="*/ 116 h 340"/>
                <a:gd name="T60" fmla="*/ 198 w 220"/>
                <a:gd name="T61" fmla="*/ 116 h 340"/>
                <a:gd name="T62" fmla="*/ 207 w 220"/>
                <a:gd name="T63" fmla="*/ 109 h 340"/>
                <a:gd name="T64" fmla="*/ 217 w 220"/>
                <a:gd name="T65" fmla="*/ 103 h 340"/>
                <a:gd name="T66" fmla="*/ 216 w 220"/>
                <a:gd name="T67" fmla="*/ 96 h 340"/>
                <a:gd name="T68" fmla="*/ 217 w 220"/>
                <a:gd name="T69" fmla="*/ 86 h 340"/>
                <a:gd name="T70" fmla="*/ 217 w 220"/>
                <a:gd name="T71" fmla="*/ 78 h 340"/>
                <a:gd name="T72" fmla="*/ 218 w 220"/>
                <a:gd name="T73" fmla="*/ 72 h 340"/>
                <a:gd name="T74" fmla="*/ 214 w 220"/>
                <a:gd name="T75" fmla="*/ 68 h 340"/>
                <a:gd name="T76" fmla="*/ 198 w 220"/>
                <a:gd name="T77" fmla="*/ 63 h 340"/>
                <a:gd name="T78" fmla="*/ 194 w 220"/>
                <a:gd name="T79" fmla="*/ 43 h 340"/>
                <a:gd name="T80" fmla="*/ 158 w 220"/>
                <a:gd name="T81" fmla="*/ 1 h 340"/>
                <a:gd name="T82" fmla="*/ 154 w 220"/>
                <a:gd name="T83" fmla="*/ 6 h 340"/>
                <a:gd name="T84" fmla="*/ 149 w 220"/>
                <a:gd name="T85" fmla="*/ 9 h 340"/>
                <a:gd name="T86" fmla="*/ 144 w 220"/>
                <a:gd name="T87" fmla="*/ 8 h 340"/>
                <a:gd name="T88" fmla="*/ 135 w 220"/>
                <a:gd name="T89" fmla="*/ 13 h 340"/>
                <a:gd name="T90" fmla="*/ 132 w 220"/>
                <a:gd name="T91" fmla="*/ 17 h 340"/>
                <a:gd name="T92" fmla="*/ 126 w 220"/>
                <a:gd name="T93" fmla="*/ 19 h 340"/>
                <a:gd name="T94" fmla="*/ 123 w 220"/>
                <a:gd name="T95" fmla="*/ 23 h 340"/>
                <a:gd name="T96" fmla="*/ 121 w 220"/>
                <a:gd name="T97" fmla="*/ 27 h 340"/>
                <a:gd name="T98" fmla="*/ 115 w 220"/>
                <a:gd name="T99" fmla="*/ 30 h 340"/>
                <a:gd name="T100" fmla="*/ 110 w 220"/>
                <a:gd name="T101" fmla="*/ 29 h 340"/>
                <a:gd name="T102" fmla="*/ 99 w 220"/>
                <a:gd name="T103" fmla="*/ 28 h 340"/>
                <a:gd name="T104" fmla="*/ 36 w 220"/>
                <a:gd name="T105" fmla="*/ 15 h 340"/>
                <a:gd name="T106" fmla="*/ 1 w 220"/>
                <a:gd name="T107" fmla="*/ 2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" h="340">
                  <a:moveTo>
                    <a:pt x="12" y="313"/>
                  </a:moveTo>
                  <a:lnTo>
                    <a:pt x="13" y="313"/>
                  </a:lnTo>
                  <a:lnTo>
                    <a:pt x="13" y="314"/>
                  </a:lnTo>
                  <a:lnTo>
                    <a:pt x="14" y="318"/>
                  </a:lnTo>
                  <a:lnTo>
                    <a:pt x="14" y="319"/>
                  </a:lnTo>
                  <a:lnTo>
                    <a:pt x="15" y="319"/>
                  </a:lnTo>
                  <a:lnTo>
                    <a:pt x="16" y="320"/>
                  </a:lnTo>
                  <a:lnTo>
                    <a:pt x="29" y="320"/>
                  </a:lnTo>
                  <a:lnTo>
                    <a:pt x="29" y="319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30" y="316"/>
                  </a:lnTo>
                  <a:lnTo>
                    <a:pt x="31" y="316"/>
                  </a:lnTo>
                  <a:lnTo>
                    <a:pt x="31" y="313"/>
                  </a:lnTo>
                  <a:lnTo>
                    <a:pt x="32" y="311"/>
                  </a:lnTo>
                  <a:lnTo>
                    <a:pt x="32" y="309"/>
                  </a:lnTo>
                  <a:lnTo>
                    <a:pt x="33" y="307"/>
                  </a:lnTo>
                  <a:lnTo>
                    <a:pt x="33" y="308"/>
                  </a:lnTo>
                  <a:lnTo>
                    <a:pt x="33" y="311"/>
                  </a:lnTo>
                  <a:lnTo>
                    <a:pt x="34" y="312"/>
                  </a:lnTo>
                  <a:lnTo>
                    <a:pt x="35" y="312"/>
                  </a:lnTo>
                  <a:lnTo>
                    <a:pt x="38" y="313"/>
                  </a:lnTo>
                  <a:lnTo>
                    <a:pt x="43" y="315"/>
                  </a:lnTo>
                  <a:lnTo>
                    <a:pt x="44" y="316"/>
                  </a:lnTo>
                  <a:lnTo>
                    <a:pt x="45" y="318"/>
                  </a:lnTo>
                  <a:lnTo>
                    <a:pt x="45" y="320"/>
                  </a:lnTo>
                  <a:lnTo>
                    <a:pt x="46" y="322"/>
                  </a:lnTo>
                  <a:lnTo>
                    <a:pt x="47" y="323"/>
                  </a:lnTo>
                  <a:lnTo>
                    <a:pt x="52" y="323"/>
                  </a:lnTo>
                  <a:lnTo>
                    <a:pt x="54" y="325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5" y="332"/>
                  </a:lnTo>
                  <a:lnTo>
                    <a:pt x="55" y="333"/>
                  </a:lnTo>
                  <a:lnTo>
                    <a:pt x="55" y="337"/>
                  </a:lnTo>
                  <a:lnTo>
                    <a:pt x="55" y="339"/>
                  </a:lnTo>
                  <a:lnTo>
                    <a:pt x="56" y="340"/>
                  </a:lnTo>
                  <a:lnTo>
                    <a:pt x="57" y="340"/>
                  </a:lnTo>
                  <a:lnTo>
                    <a:pt x="61" y="340"/>
                  </a:lnTo>
                  <a:lnTo>
                    <a:pt x="62" y="340"/>
                  </a:lnTo>
                  <a:lnTo>
                    <a:pt x="63" y="340"/>
                  </a:lnTo>
                  <a:lnTo>
                    <a:pt x="64" y="340"/>
                  </a:lnTo>
                  <a:lnTo>
                    <a:pt x="65" y="340"/>
                  </a:lnTo>
                  <a:lnTo>
                    <a:pt x="65" y="340"/>
                  </a:lnTo>
                  <a:lnTo>
                    <a:pt x="66" y="340"/>
                  </a:lnTo>
                  <a:lnTo>
                    <a:pt x="67" y="340"/>
                  </a:lnTo>
                  <a:lnTo>
                    <a:pt x="69" y="339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0" y="335"/>
                  </a:lnTo>
                  <a:lnTo>
                    <a:pt x="71" y="333"/>
                  </a:lnTo>
                  <a:lnTo>
                    <a:pt x="72" y="333"/>
                  </a:lnTo>
                  <a:lnTo>
                    <a:pt x="74" y="332"/>
                  </a:lnTo>
                  <a:lnTo>
                    <a:pt x="75" y="332"/>
                  </a:lnTo>
                  <a:lnTo>
                    <a:pt x="76" y="330"/>
                  </a:lnTo>
                  <a:lnTo>
                    <a:pt x="77" y="326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3"/>
                  </a:lnTo>
                  <a:lnTo>
                    <a:pt x="76" y="322"/>
                  </a:lnTo>
                  <a:lnTo>
                    <a:pt x="76" y="321"/>
                  </a:lnTo>
                  <a:lnTo>
                    <a:pt x="76" y="320"/>
                  </a:lnTo>
                  <a:lnTo>
                    <a:pt x="77" y="320"/>
                  </a:lnTo>
                  <a:lnTo>
                    <a:pt x="80" y="317"/>
                  </a:lnTo>
                  <a:lnTo>
                    <a:pt x="83" y="315"/>
                  </a:lnTo>
                  <a:lnTo>
                    <a:pt x="83" y="314"/>
                  </a:lnTo>
                  <a:lnTo>
                    <a:pt x="84" y="314"/>
                  </a:lnTo>
                  <a:lnTo>
                    <a:pt x="84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6" y="313"/>
                  </a:lnTo>
                  <a:lnTo>
                    <a:pt x="86" y="312"/>
                  </a:lnTo>
                  <a:lnTo>
                    <a:pt x="89" y="310"/>
                  </a:lnTo>
                  <a:lnTo>
                    <a:pt x="90" y="310"/>
                  </a:lnTo>
                  <a:lnTo>
                    <a:pt x="91" y="310"/>
                  </a:lnTo>
                  <a:lnTo>
                    <a:pt x="92" y="310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87" y="302"/>
                  </a:lnTo>
                  <a:lnTo>
                    <a:pt x="86" y="302"/>
                  </a:lnTo>
                  <a:lnTo>
                    <a:pt x="85" y="301"/>
                  </a:lnTo>
                  <a:lnTo>
                    <a:pt x="86" y="300"/>
                  </a:lnTo>
                  <a:lnTo>
                    <a:pt x="87" y="299"/>
                  </a:lnTo>
                  <a:lnTo>
                    <a:pt x="91" y="295"/>
                  </a:lnTo>
                  <a:lnTo>
                    <a:pt x="94" y="293"/>
                  </a:lnTo>
                  <a:lnTo>
                    <a:pt x="96" y="290"/>
                  </a:lnTo>
                  <a:lnTo>
                    <a:pt x="97" y="288"/>
                  </a:lnTo>
                  <a:lnTo>
                    <a:pt x="98" y="287"/>
                  </a:lnTo>
                  <a:lnTo>
                    <a:pt x="98" y="287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98" y="282"/>
                  </a:lnTo>
                  <a:lnTo>
                    <a:pt x="98" y="281"/>
                  </a:lnTo>
                  <a:lnTo>
                    <a:pt x="98" y="280"/>
                  </a:lnTo>
                  <a:lnTo>
                    <a:pt x="100" y="276"/>
                  </a:lnTo>
                  <a:lnTo>
                    <a:pt x="105" y="271"/>
                  </a:lnTo>
                  <a:lnTo>
                    <a:pt x="106" y="269"/>
                  </a:lnTo>
                  <a:lnTo>
                    <a:pt x="106" y="268"/>
                  </a:lnTo>
                  <a:lnTo>
                    <a:pt x="106" y="267"/>
                  </a:lnTo>
                  <a:lnTo>
                    <a:pt x="106" y="266"/>
                  </a:lnTo>
                  <a:lnTo>
                    <a:pt x="105" y="264"/>
                  </a:lnTo>
                  <a:lnTo>
                    <a:pt x="105" y="263"/>
                  </a:lnTo>
                  <a:lnTo>
                    <a:pt x="106" y="262"/>
                  </a:lnTo>
                  <a:lnTo>
                    <a:pt x="108" y="259"/>
                  </a:lnTo>
                  <a:lnTo>
                    <a:pt x="108" y="258"/>
                  </a:lnTo>
                  <a:lnTo>
                    <a:pt x="108" y="256"/>
                  </a:lnTo>
                  <a:lnTo>
                    <a:pt x="107" y="253"/>
                  </a:lnTo>
                  <a:lnTo>
                    <a:pt x="107" y="252"/>
                  </a:lnTo>
                  <a:lnTo>
                    <a:pt x="108" y="249"/>
                  </a:lnTo>
                  <a:lnTo>
                    <a:pt x="109" y="248"/>
                  </a:lnTo>
                  <a:lnTo>
                    <a:pt x="110" y="247"/>
                  </a:lnTo>
                  <a:lnTo>
                    <a:pt x="112" y="248"/>
                  </a:lnTo>
                  <a:lnTo>
                    <a:pt x="113" y="247"/>
                  </a:lnTo>
                  <a:lnTo>
                    <a:pt x="114" y="247"/>
                  </a:lnTo>
                  <a:lnTo>
                    <a:pt x="114" y="246"/>
                  </a:lnTo>
                  <a:lnTo>
                    <a:pt x="115" y="245"/>
                  </a:lnTo>
                  <a:lnTo>
                    <a:pt x="115" y="244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6" y="239"/>
                  </a:lnTo>
                  <a:lnTo>
                    <a:pt x="117" y="239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20" y="238"/>
                  </a:lnTo>
                  <a:lnTo>
                    <a:pt x="120" y="238"/>
                  </a:lnTo>
                  <a:lnTo>
                    <a:pt x="121" y="239"/>
                  </a:lnTo>
                  <a:lnTo>
                    <a:pt x="122" y="239"/>
                  </a:lnTo>
                  <a:lnTo>
                    <a:pt x="123" y="239"/>
                  </a:lnTo>
                  <a:lnTo>
                    <a:pt x="127" y="236"/>
                  </a:lnTo>
                  <a:lnTo>
                    <a:pt x="128" y="235"/>
                  </a:lnTo>
                  <a:lnTo>
                    <a:pt x="129" y="233"/>
                  </a:lnTo>
                  <a:lnTo>
                    <a:pt x="130" y="233"/>
                  </a:lnTo>
                  <a:lnTo>
                    <a:pt x="130" y="232"/>
                  </a:lnTo>
                  <a:lnTo>
                    <a:pt x="131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5" y="216"/>
                  </a:lnTo>
                  <a:lnTo>
                    <a:pt x="136" y="213"/>
                  </a:lnTo>
                  <a:lnTo>
                    <a:pt x="138" y="210"/>
                  </a:lnTo>
                  <a:lnTo>
                    <a:pt x="139" y="210"/>
                  </a:lnTo>
                  <a:lnTo>
                    <a:pt x="139" y="209"/>
                  </a:lnTo>
                  <a:lnTo>
                    <a:pt x="139" y="207"/>
                  </a:lnTo>
                  <a:lnTo>
                    <a:pt x="139" y="205"/>
                  </a:lnTo>
                  <a:lnTo>
                    <a:pt x="138" y="204"/>
                  </a:lnTo>
                  <a:lnTo>
                    <a:pt x="137" y="204"/>
                  </a:lnTo>
                  <a:lnTo>
                    <a:pt x="136" y="204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40" y="202"/>
                  </a:lnTo>
                  <a:lnTo>
                    <a:pt x="141" y="202"/>
                  </a:lnTo>
                  <a:lnTo>
                    <a:pt x="141" y="201"/>
                  </a:lnTo>
                  <a:lnTo>
                    <a:pt x="142" y="199"/>
                  </a:lnTo>
                  <a:lnTo>
                    <a:pt x="145" y="197"/>
                  </a:lnTo>
                  <a:lnTo>
                    <a:pt x="149" y="196"/>
                  </a:lnTo>
                  <a:lnTo>
                    <a:pt x="153" y="195"/>
                  </a:lnTo>
                  <a:lnTo>
                    <a:pt x="154" y="192"/>
                  </a:lnTo>
                  <a:lnTo>
                    <a:pt x="154" y="189"/>
                  </a:lnTo>
                  <a:lnTo>
                    <a:pt x="154" y="186"/>
                  </a:lnTo>
                  <a:lnTo>
                    <a:pt x="154" y="185"/>
                  </a:lnTo>
                  <a:lnTo>
                    <a:pt x="155" y="184"/>
                  </a:lnTo>
                  <a:lnTo>
                    <a:pt x="155" y="183"/>
                  </a:lnTo>
                  <a:lnTo>
                    <a:pt x="155" y="183"/>
                  </a:lnTo>
                  <a:lnTo>
                    <a:pt x="154" y="181"/>
                  </a:lnTo>
                  <a:lnTo>
                    <a:pt x="153" y="180"/>
                  </a:lnTo>
                  <a:lnTo>
                    <a:pt x="153" y="179"/>
                  </a:lnTo>
                  <a:lnTo>
                    <a:pt x="154" y="178"/>
                  </a:lnTo>
                  <a:lnTo>
                    <a:pt x="154" y="176"/>
                  </a:lnTo>
                  <a:lnTo>
                    <a:pt x="154" y="175"/>
                  </a:lnTo>
                  <a:lnTo>
                    <a:pt x="154" y="174"/>
                  </a:lnTo>
                  <a:lnTo>
                    <a:pt x="154" y="173"/>
                  </a:lnTo>
                  <a:lnTo>
                    <a:pt x="154" y="172"/>
                  </a:lnTo>
                  <a:lnTo>
                    <a:pt x="154" y="170"/>
                  </a:lnTo>
                  <a:lnTo>
                    <a:pt x="156" y="170"/>
                  </a:lnTo>
                  <a:lnTo>
                    <a:pt x="160" y="169"/>
                  </a:lnTo>
                  <a:lnTo>
                    <a:pt x="161" y="169"/>
                  </a:lnTo>
                  <a:lnTo>
                    <a:pt x="162" y="168"/>
                  </a:lnTo>
                  <a:lnTo>
                    <a:pt x="164" y="167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4"/>
                  </a:lnTo>
                  <a:lnTo>
                    <a:pt x="164" y="163"/>
                  </a:lnTo>
                  <a:lnTo>
                    <a:pt x="164" y="163"/>
                  </a:lnTo>
                  <a:lnTo>
                    <a:pt x="164" y="160"/>
                  </a:lnTo>
                  <a:lnTo>
                    <a:pt x="166" y="151"/>
                  </a:lnTo>
                  <a:lnTo>
                    <a:pt x="168" y="144"/>
                  </a:lnTo>
                  <a:lnTo>
                    <a:pt x="169" y="143"/>
                  </a:lnTo>
                  <a:lnTo>
                    <a:pt x="177" y="131"/>
                  </a:lnTo>
                  <a:lnTo>
                    <a:pt x="178" y="130"/>
                  </a:lnTo>
                  <a:lnTo>
                    <a:pt x="178" y="129"/>
                  </a:lnTo>
                  <a:lnTo>
                    <a:pt x="178" y="127"/>
                  </a:lnTo>
                  <a:lnTo>
                    <a:pt x="178" y="126"/>
                  </a:lnTo>
                  <a:lnTo>
                    <a:pt x="179" y="125"/>
                  </a:lnTo>
                  <a:lnTo>
                    <a:pt x="179" y="124"/>
                  </a:lnTo>
                  <a:lnTo>
                    <a:pt x="181" y="123"/>
                  </a:lnTo>
                  <a:lnTo>
                    <a:pt x="182" y="123"/>
                  </a:lnTo>
                  <a:lnTo>
                    <a:pt x="183" y="122"/>
                  </a:lnTo>
                  <a:lnTo>
                    <a:pt x="184" y="120"/>
                  </a:lnTo>
                  <a:lnTo>
                    <a:pt x="185" y="118"/>
                  </a:lnTo>
                  <a:lnTo>
                    <a:pt x="186" y="116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2" y="115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6"/>
                  </a:lnTo>
                  <a:lnTo>
                    <a:pt x="198" y="116"/>
                  </a:lnTo>
                  <a:lnTo>
                    <a:pt x="199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2" y="113"/>
                  </a:lnTo>
                  <a:lnTo>
                    <a:pt x="203" y="113"/>
                  </a:lnTo>
                  <a:lnTo>
                    <a:pt x="206" y="109"/>
                  </a:lnTo>
                  <a:lnTo>
                    <a:pt x="207" y="109"/>
                  </a:lnTo>
                  <a:lnTo>
                    <a:pt x="209" y="108"/>
                  </a:lnTo>
                  <a:lnTo>
                    <a:pt x="210" y="107"/>
                  </a:lnTo>
                  <a:lnTo>
                    <a:pt x="212" y="106"/>
                  </a:lnTo>
                  <a:lnTo>
                    <a:pt x="214" y="105"/>
                  </a:lnTo>
                  <a:lnTo>
                    <a:pt x="215" y="104"/>
                  </a:lnTo>
                  <a:lnTo>
                    <a:pt x="216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8" y="101"/>
                  </a:lnTo>
                  <a:lnTo>
                    <a:pt x="218" y="101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7" y="97"/>
                  </a:lnTo>
                  <a:lnTo>
                    <a:pt x="216" y="96"/>
                  </a:lnTo>
                  <a:lnTo>
                    <a:pt x="215" y="95"/>
                  </a:lnTo>
                  <a:lnTo>
                    <a:pt x="214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6" y="91"/>
                  </a:lnTo>
                  <a:lnTo>
                    <a:pt x="217" y="86"/>
                  </a:lnTo>
                  <a:lnTo>
                    <a:pt x="218" y="84"/>
                  </a:lnTo>
                  <a:lnTo>
                    <a:pt x="218" y="83"/>
                  </a:lnTo>
                  <a:lnTo>
                    <a:pt x="218" y="82"/>
                  </a:lnTo>
                  <a:lnTo>
                    <a:pt x="217" y="80"/>
                  </a:lnTo>
                  <a:lnTo>
                    <a:pt x="217" y="79"/>
                  </a:lnTo>
                  <a:lnTo>
                    <a:pt x="218" y="79"/>
                  </a:lnTo>
                  <a:lnTo>
                    <a:pt x="217" y="78"/>
                  </a:lnTo>
                  <a:lnTo>
                    <a:pt x="218" y="75"/>
                  </a:lnTo>
                  <a:lnTo>
                    <a:pt x="219" y="74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0" y="72"/>
                  </a:lnTo>
                  <a:lnTo>
                    <a:pt x="219" y="72"/>
                  </a:lnTo>
                  <a:lnTo>
                    <a:pt x="218" y="72"/>
                  </a:lnTo>
                  <a:lnTo>
                    <a:pt x="217" y="73"/>
                  </a:lnTo>
                  <a:lnTo>
                    <a:pt x="217" y="72"/>
                  </a:lnTo>
                  <a:lnTo>
                    <a:pt x="217" y="71"/>
                  </a:lnTo>
                  <a:lnTo>
                    <a:pt x="216" y="71"/>
                  </a:lnTo>
                  <a:lnTo>
                    <a:pt x="215" y="70"/>
                  </a:lnTo>
                  <a:lnTo>
                    <a:pt x="214" y="69"/>
                  </a:lnTo>
                  <a:lnTo>
                    <a:pt x="214" y="68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4"/>
                  </a:lnTo>
                  <a:lnTo>
                    <a:pt x="208" y="63"/>
                  </a:lnTo>
                  <a:lnTo>
                    <a:pt x="199" y="63"/>
                  </a:lnTo>
                  <a:lnTo>
                    <a:pt x="198" y="63"/>
                  </a:lnTo>
                  <a:lnTo>
                    <a:pt x="197" y="63"/>
                  </a:lnTo>
                  <a:lnTo>
                    <a:pt x="197" y="62"/>
                  </a:lnTo>
                  <a:lnTo>
                    <a:pt x="198" y="60"/>
                  </a:lnTo>
                  <a:lnTo>
                    <a:pt x="198" y="59"/>
                  </a:lnTo>
                  <a:lnTo>
                    <a:pt x="197" y="58"/>
                  </a:lnTo>
                  <a:lnTo>
                    <a:pt x="197" y="55"/>
                  </a:lnTo>
                  <a:lnTo>
                    <a:pt x="194" y="43"/>
                  </a:lnTo>
                  <a:lnTo>
                    <a:pt x="192" y="30"/>
                  </a:lnTo>
                  <a:lnTo>
                    <a:pt x="182" y="14"/>
                  </a:lnTo>
                  <a:lnTo>
                    <a:pt x="171" y="0"/>
                  </a:lnTo>
                  <a:lnTo>
                    <a:pt x="160" y="0"/>
                  </a:lnTo>
                  <a:lnTo>
                    <a:pt x="159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4" y="5"/>
                  </a:lnTo>
                  <a:lnTo>
                    <a:pt x="154" y="6"/>
                  </a:lnTo>
                  <a:lnTo>
                    <a:pt x="154" y="6"/>
                  </a:lnTo>
                  <a:lnTo>
                    <a:pt x="154" y="7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8" y="9"/>
                  </a:lnTo>
                  <a:lnTo>
                    <a:pt x="147" y="9"/>
                  </a:lnTo>
                  <a:lnTo>
                    <a:pt x="146" y="9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4" y="8"/>
                  </a:lnTo>
                  <a:lnTo>
                    <a:pt x="141" y="11"/>
                  </a:lnTo>
                  <a:lnTo>
                    <a:pt x="140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2" y="17"/>
                  </a:lnTo>
                  <a:lnTo>
                    <a:pt x="131" y="18"/>
                  </a:lnTo>
                  <a:lnTo>
                    <a:pt x="130" y="18"/>
                  </a:lnTo>
                  <a:lnTo>
                    <a:pt x="129" y="19"/>
                  </a:lnTo>
                  <a:lnTo>
                    <a:pt x="129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20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2" y="26"/>
                  </a:lnTo>
                  <a:lnTo>
                    <a:pt x="122" y="27"/>
                  </a:lnTo>
                  <a:lnTo>
                    <a:pt x="121" y="27"/>
                  </a:lnTo>
                  <a:lnTo>
                    <a:pt x="120" y="27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19" y="31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3" y="30"/>
                  </a:lnTo>
                  <a:lnTo>
                    <a:pt x="112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0" y="30"/>
                  </a:lnTo>
                  <a:lnTo>
                    <a:pt x="110" y="29"/>
                  </a:lnTo>
                  <a:lnTo>
                    <a:pt x="109" y="29"/>
                  </a:lnTo>
                  <a:lnTo>
                    <a:pt x="106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3" y="29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7" y="26"/>
                  </a:lnTo>
                  <a:lnTo>
                    <a:pt x="91" y="22"/>
                  </a:lnTo>
                  <a:lnTo>
                    <a:pt x="85" y="20"/>
                  </a:lnTo>
                  <a:lnTo>
                    <a:pt x="72" y="16"/>
                  </a:lnTo>
                  <a:lnTo>
                    <a:pt x="50" y="16"/>
                  </a:lnTo>
                  <a:lnTo>
                    <a:pt x="41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13" y="21"/>
                  </a:lnTo>
                  <a:lnTo>
                    <a:pt x="11" y="22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3"/>
                  </a:lnTo>
                  <a:lnTo>
                    <a:pt x="11" y="313"/>
                  </a:lnTo>
                  <a:lnTo>
                    <a:pt x="12" y="3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6" name="Rectangle 317">
              <a:extLst>
                <a:ext uri="{FF2B5EF4-FFF2-40B4-BE49-F238E27FC236}">
                  <a16:creationId xmlns:a16="http://schemas.microsoft.com/office/drawing/2014/main" id="{5CE8B62A-CAEE-A5F7-0785-600C6AB03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88" y="4200525"/>
              <a:ext cx="1587" cy="1588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7" name="Freeform 351">
              <a:extLst>
                <a:ext uri="{FF2B5EF4-FFF2-40B4-BE49-F238E27FC236}">
                  <a16:creationId xmlns:a16="http://schemas.microsoft.com/office/drawing/2014/main" id="{ACFBF7A1-E78F-627D-5EDC-6BD06C201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33416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8" name="Freeform 352">
              <a:extLst>
                <a:ext uri="{FF2B5EF4-FFF2-40B4-BE49-F238E27FC236}">
                  <a16:creationId xmlns:a16="http://schemas.microsoft.com/office/drawing/2014/main" id="{988B9606-1423-058E-3510-FE0E5947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50" y="3216275"/>
              <a:ext cx="63500" cy="128588"/>
            </a:xfrm>
            <a:custGeom>
              <a:avLst/>
              <a:gdLst>
                <a:gd name="T0" fmla="*/ 16 w 40"/>
                <a:gd name="T1" fmla="*/ 81 h 81"/>
                <a:gd name="T2" fmla="*/ 23 w 40"/>
                <a:gd name="T3" fmla="*/ 76 h 81"/>
                <a:gd name="T4" fmla="*/ 27 w 40"/>
                <a:gd name="T5" fmla="*/ 76 h 81"/>
                <a:gd name="T6" fmla="*/ 28 w 40"/>
                <a:gd name="T7" fmla="*/ 79 h 81"/>
                <a:gd name="T8" fmla="*/ 32 w 40"/>
                <a:gd name="T9" fmla="*/ 75 h 81"/>
                <a:gd name="T10" fmla="*/ 34 w 40"/>
                <a:gd name="T11" fmla="*/ 72 h 81"/>
                <a:gd name="T12" fmla="*/ 36 w 40"/>
                <a:gd name="T13" fmla="*/ 65 h 81"/>
                <a:gd name="T14" fmla="*/ 39 w 40"/>
                <a:gd name="T15" fmla="*/ 58 h 81"/>
                <a:gd name="T16" fmla="*/ 39 w 40"/>
                <a:gd name="T17" fmla="*/ 48 h 81"/>
                <a:gd name="T18" fmla="*/ 38 w 40"/>
                <a:gd name="T19" fmla="*/ 44 h 81"/>
                <a:gd name="T20" fmla="*/ 35 w 40"/>
                <a:gd name="T21" fmla="*/ 42 h 81"/>
                <a:gd name="T22" fmla="*/ 35 w 40"/>
                <a:gd name="T23" fmla="*/ 35 h 81"/>
                <a:gd name="T24" fmla="*/ 35 w 40"/>
                <a:gd name="T25" fmla="*/ 31 h 81"/>
                <a:gd name="T26" fmla="*/ 35 w 40"/>
                <a:gd name="T27" fmla="*/ 28 h 81"/>
                <a:gd name="T28" fmla="*/ 37 w 40"/>
                <a:gd name="T29" fmla="*/ 25 h 81"/>
                <a:gd name="T30" fmla="*/ 36 w 40"/>
                <a:gd name="T31" fmla="*/ 23 h 81"/>
                <a:gd name="T32" fmla="*/ 38 w 40"/>
                <a:gd name="T33" fmla="*/ 23 h 81"/>
                <a:gd name="T34" fmla="*/ 37 w 40"/>
                <a:gd name="T35" fmla="*/ 20 h 81"/>
                <a:gd name="T36" fmla="*/ 38 w 40"/>
                <a:gd name="T37" fmla="*/ 20 h 81"/>
                <a:gd name="T38" fmla="*/ 37 w 40"/>
                <a:gd name="T39" fmla="*/ 12 h 81"/>
                <a:gd name="T40" fmla="*/ 35 w 40"/>
                <a:gd name="T41" fmla="*/ 10 h 81"/>
                <a:gd name="T42" fmla="*/ 30 w 40"/>
                <a:gd name="T43" fmla="*/ 9 h 81"/>
                <a:gd name="T44" fmla="*/ 28 w 40"/>
                <a:gd name="T45" fmla="*/ 6 h 81"/>
                <a:gd name="T46" fmla="*/ 28 w 40"/>
                <a:gd name="T47" fmla="*/ 3 h 81"/>
                <a:gd name="T48" fmla="*/ 20 w 40"/>
                <a:gd name="T49" fmla="*/ 1 h 81"/>
                <a:gd name="T50" fmla="*/ 18 w 40"/>
                <a:gd name="T51" fmla="*/ 4 h 81"/>
                <a:gd name="T52" fmla="*/ 14 w 40"/>
                <a:gd name="T53" fmla="*/ 5 h 81"/>
                <a:gd name="T54" fmla="*/ 11 w 40"/>
                <a:gd name="T55" fmla="*/ 9 h 81"/>
                <a:gd name="T56" fmla="*/ 9 w 40"/>
                <a:gd name="T57" fmla="*/ 16 h 81"/>
                <a:gd name="T58" fmla="*/ 11 w 40"/>
                <a:gd name="T59" fmla="*/ 18 h 81"/>
                <a:gd name="T60" fmla="*/ 9 w 40"/>
                <a:gd name="T61" fmla="*/ 17 h 81"/>
                <a:gd name="T62" fmla="*/ 8 w 40"/>
                <a:gd name="T63" fmla="*/ 18 h 81"/>
                <a:gd name="T64" fmla="*/ 7 w 40"/>
                <a:gd name="T65" fmla="*/ 24 h 81"/>
                <a:gd name="T66" fmla="*/ 9 w 40"/>
                <a:gd name="T67" fmla="*/ 26 h 81"/>
                <a:gd name="T68" fmla="*/ 8 w 40"/>
                <a:gd name="T69" fmla="*/ 28 h 81"/>
                <a:gd name="T70" fmla="*/ 7 w 40"/>
                <a:gd name="T71" fmla="*/ 32 h 81"/>
                <a:gd name="T72" fmla="*/ 6 w 40"/>
                <a:gd name="T73" fmla="*/ 29 h 81"/>
                <a:gd name="T74" fmla="*/ 6 w 40"/>
                <a:gd name="T75" fmla="*/ 25 h 81"/>
                <a:gd name="T76" fmla="*/ 4 w 40"/>
                <a:gd name="T77" fmla="*/ 27 h 81"/>
                <a:gd name="T78" fmla="*/ 4 w 40"/>
                <a:gd name="T79" fmla="*/ 29 h 81"/>
                <a:gd name="T80" fmla="*/ 4 w 40"/>
                <a:gd name="T81" fmla="*/ 32 h 81"/>
                <a:gd name="T82" fmla="*/ 4 w 40"/>
                <a:gd name="T83" fmla="*/ 34 h 81"/>
                <a:gd name="T84" fmla="*/ 1 w 40"/>
                <a:gd name="T85" fmla="*/ 32 h 81"/>
                <a:gd name="T86" fmla="*/ 0 w 40"/>
                <a:gd name="T87" fmla="*/ 37 h 81"/>
                <a:gd name="T88" fmla="*/ 0 w 40"/>
                <a:gd name="T89" fmla="*/ 46 h 81"/>
                <a:gd name="T90" fmla="*/ 1 w 40"/>
                <a:gd name="T91" fmla="*/ 51 h 81"/>
                <a:gd name="T92" fmla="*/ 3 w 40"/>
                <a:gd name="T93" fmla="*/ 55 h 81"/>
                <a:gd name="T94" fmla="*/ 5 w 40"/>
                <a:gd name="T95" fmla="*/ 63 h 81"/>
                <a:gd name="T96" fmla="*/ 4 w 40"/>
                <a:gd name="T97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81">
                  <a:moveTo>
                    <a:pt x="8" y="79"/>
                  </a:moveTo>
                  <a:lnTo>
                    <a:pt x="11" y="80"/>
                  </a:lnTo>
                  <a:lnTo>
                    <a:pt x="13" y="81"/>
                  </a:lnTo>
                  <a:lnTo>
                    <a:pt x="16" y="81"/>
                  </a:lnTo>
                  <a:lnTo>
                    <a:pt x="18" y="80"/>
                  </a:lnTo>
                  <a:lnTo>
                    <a:pt x="21" y="77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30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4" y="71"/>
                  </a:lnTo>
                  <a:lnTo>
                    <a:pt x="35" y="66"/>
                  </a:lnTo>
                  <a:lnTo>
                    <a:pt x="35" y="65"/>
                  </a:lnTo>
                  <a:lnTo>
                    <a:pt x="36" y="65"/>
                  </a:lnTo>
                  <a:lnTo>
                    <a:pt x="36" y="64"/>
                  </a:lnTo>
                  <a:lnTo>
                    <a:pt x="37" y="62"/>
                  </a:lnTo>
                  <a:lnTo>
                    <a:pt x="38" y="61"/>
                  </a:lnTo>
                  <a:lnTo>
                    <a:pt x="39" y="58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40" y="52"/>
                  </a:lnTo>
                  <a:lnTo>
                    <a:pt x="39" y="48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3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19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5" y="64"/>
                  </a:lnTo>
                  <a:lnTo>
                    <a:pt x="6" y="69"/>
                  </a:lnTo>
                  <a:lnTo>
                    <a:pt x="5" y="71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8" y="7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9" name="Freeform 353">
              <a:extLst>
                <a:ext uri="{FF2B5EF4-FFF2-40B4-BE49-F238E27FC236}">
                  <a16:creationId xmlns:a16="http://schemas.microsoft.com/office/drawing/2014/main" id="{6B6E8801-D110-B785-3A55-8D8DE4348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32750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0" name="Freeform 354">
              <a:extLst>
                <a:ext uri="{FF2B5EF4-FFF2-40B4-BE49-F238E27FC236}">
                  <a16:creationId xmlns:a16="http://schemas.microsoft.com/office/drawing/2014/main" id="{9CADFFD7-B7DF-1C42-E701-666917249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326866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1" name="Freeform 355">
              <a:extLst>
                <a:ext uri="{FF2B5EF4-FFF2-40B4-BE49-F238E27FC236}">
                  <a16:creationId xmlns:a16="http://schemas.microsoft.com/office/drawing/2014/main" id="{875ACB07-D5AB-9CE7-F400-13872870C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0" y="32527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2" name="Freeform 356">
              <a:extLst>
                <a:ext uri="{FF2B5EF4-FFF2-40B4-BE49-F238E27FC236}">
                  <a16:creationId xmlns:a16="http://schemas.microsoft.com/office/drawing/2014/main" id="{7B086249-C113-43E7-994B-A6C23465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5413"/>
              <a:ext cx="12700" cy="17463"/>
            </a:xfrm>
            <a:custGeom>
              <a:avLst/>
              <a:gdLst>
                <a:gd name="T0" fmla="*/ 5 w 8"/>
                <a:gd name="T1" fmla="*/ 2 h 11"/>
                <a:gd name="T2" fmla="*/ 4 w 8"/>
                <a:gd name="T3" fmla="*/ 2 h 11"/>
                <a:gd name="T4" fmla="*/ 3 w 8"/>
                <a:gd name="T5" fmla="*/ 3 h 11"/>
                <a:gd name="T6" fmla="*/ 3 w 8"/>
                <a:gd name="T7" fmla="*/ 4 h 11"/>
                <a:gd name="T8" fmla="*/ 2 w 8"/>
                <a:gd name="T9" fmla="*/ 4 h 11"/>
                <a:gd name="T10" fmla="*/ 1 w 8"/>
                <a:gd name="T11" fmla="*/ 4 h 11"/>
                <a:gd name="T12" fmla="*/ 0 w 8"/>
                <a:gd name="T13" fmla="*/ 5 h 11"/>
                <a:gd name="T14" fmla="*/ 2 w 8"/>
                <a:gd name="T15" fmla="*/ 7 h 11"/>
                <a:gd name="T16" fmla="*/ 3 w 8"/>
                <a:gd name="T17" fmla="*/ 8 h 11"/>
                <a:gd name="T18" fmla="*/ 4 w 8"/>
                <a:gd name="T19" fmla="*/ 9 h 11"/>
                <a:gd name="T20" fmla="*/ 4 w 8"/>
                <a:gd name="T21" fmla="*/ 10 h 11"/>
                <a:gd name="T22" fmla="*/ 5 w 8"/>
                <a:gd name="T23" fmla="*/ 10 h 11"/>
                <a:gd name="T24" fmla="*/ 7 w 8"/>
                <a:gd name="T25" fmla="*/ 10 h 11"/>
                <a:gd name="T26" fmla="*/ 8 w 8"/>
                <a:gd name="T27" fmla="*/ 11 h 11"/>
                <a:gd name="T28" fmla="*/ 8 w 8"/>
                <a:gd name="T29" fmla="*/ 10 h 11"/>
                <a:gd name="T30" fmla="*/ 7 w 8"/>
                <a:gd name="T31" fmla="*/ 10 h 11"/>
                <a:gd name="T32" fmla="*/ 7 w 8"/>
                <a:gd name="T33" fmla="*/ 9 h 11"/>
                <a:gd name="T34" fmla="*/ 5 w 8"/>
                <a:gd name="T35" fmla="*/ 8 h 11"/>
                <a:gd name="T36" fmla="*/ 5 w 8"/>
                <a:gd name="T37" fmla="*/ 7 h 11"/>
                <a:gd name="T38" fmla="*/ 6 w 8"/>
                <a:gd name="T39" fmla="*/ 7 h 11"/>
                <a:gd name="T40" fmla="*/ 7 w 8"/>
                <a:gd name="T41" fmla="*/ 7 h 11"/>
                <a:gd name="T42" fmla="*/ 7 w 8"/>
                <a:gd name="T43" fmla="*/ 5 h 11"/>
                <a:gd name="T44" fmla="*/ 6 w 8"/>
                <a:gd name="T45" fmla="*/ 5 h 11"/>
                <a:gd name="T46" fmla="*/ 6 w 8"/>
                <a:gd name="T47" fmla="*/ 4 h 11"/>
                <a:gd name="T48" fmla="*/ 6 w 8"/>
                <a:gd name="T49" fmla="*/ 3 h 11"/>
                <a:gd name="T50" fmla="*/ 6 w 8"/>
                <a:gd name="T51" fmla="*/ 2 h 11"/>
                <a:gd name="T52" fmla="*/ 5 w 8"/>
                <a:gd name="T53" fmla="*/ 0 h 11"/>
                <a:gd name="T54" fmla="*/ 5 w 8"/>
                <a:gd name="T55" fmla="*/ 1 h 11"/>
                <a:gd name="T56" fmla="*/ 5 w 8"/>
                <a:gd name="T5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1">
                  <a:moveTo>
                    <a:pt x="5" y="2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3" name="Freeform 357">
              <a:extLst>
                <a:ext uri="{FF2B5EF4-FFF2-40B4-BE49-F238E27FC236}">
                  <a16:creationId xmlns:a16="http://schemas.microsoft.com/office/drawing/2014/main" id="{ADFB17BC-77CE-7CBA-09A5-5FB394157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3254375"/>
              <a:ext cx="22225" cy="14288"/>
            </a:xfrm>
            <a:custGeom>
              <a:avLst/>
              <a:gdLst>
                <a:gd name="T0" fmla="*/ 13 w 14"/>
                <a:gd name="T1" fmla="*/ 8 h 9"/>
                <a:gd name="T2" fmla="*/ 13 w 14"/>
                <a:gd name="T3" fmla="*/ 7 h 9"/>
                <a:gd name="T4" fmla="*/ 11 w 14"/>
                <a:gd name="T5" fmla="*/ 6 h 9"/>
                <a:gd name="T6" fmla="*/ 10 w 14"/>
                <a:gd name="T7" fmla="*/ 6 h 9"/>
                <a:gd name="T8" fmla="*/ 9 w 14"/>
                <a:gd name="T9" fmla="*/ 6 h 9"/>
                <a:gd name="T10" fmla="*/ 8 w 14"/>
                <a:gd name="T11" fmla="*/ 6 h 9"/>
                <a:gd name="T12" fmla="*/ 7 w 14"/>
                <a:gd name="T13" fmla="*/ 6 h 9"/>
                <a:gd name="T14" fmla="*/ 6 w 14"/>
                <a:gd name="T15" fmla="*/ 5 h 9"/>
                <a:gd name="T16" fmla="*/ 6 w 14"/>
                <a:gd name="T17" fmla="*/ 5 h 9"/>
                <a:gd name="T18" fmla="*/ 5 w 14"/>
                <a:gd name="T19" fmla="*/ 4 h 9"/>
                <a:gd name="T20" fmla="*/ 4 w 14"/>
                <a:gd name="T21" fmla="*/ 3 h 9"/>
                <a:gd name="T22" fmla="*/ 3 w 14"/>
                <a:gd name="T23" fmla="*/ 3 h 9"/>
                <a:gd name="T24" fmla="*/ 3 w 14"/>
                <a:gd name="T25" fmla="*/ 2 h 9"/>
                <a:gd name="T26" fmla="*/ 2 w 14"/>
                <a:gd name="T27" fmla="*/ 2 h 9"/>
                <a:gd name="T28" fmla="*/ 2 w 14"/>
                <a:gd name="T29" fmla="*/ 1 h 9"/>
                <a:gd name="T30" fmla="*/ 2 w 14"/>
                <a:gd name="T31" fmla="*/ 0 h 9"/>
                <a:gd name="T32" fmla="*/ 0 w 14"/>
                <a:gd name="T33" fmla="*/ 1 h 9"/>
                <a:gd name="T34" fmla="*/ 0 w 14"/>
                <a:gd name="T35" fmla="*/ 2 h 9"/>
                <a:gd name="T36" fmla="*/ 0 w 14"/>
                <a:gd name="T37" fmla="*/ 3 h 9"/>
                <a:gd name="T38" fmla="*/ 1 w 14"/>
                <a:gd name="T39" fmla="*/ 4 h 9"/>
                <a:gd name="T40" fmla="*/ 2 w 14"/>
                <a:gd name="T41" fmla="*/ 5 h 9"/>
                <a:gd name="T42" fmla="*/ 3 w 14"/>
                <a:gd name="T43" fmla="*/ 4 h 9"/>
                <a:gd name="T44" fmla="*/ 4 w 14"/>
                <a:gd name="T45" fmla="*/ 5 h 9"/>
                <a:gd name="T46" fmla="*/ 7 w 14"/>
                <a:gd name="T47" fmla="*/ 7 h 9"/>
                <a:gd name="T48" fmla="*/ 8 w 14"/>
                <a:gd name="T49" fmla="*/ 7 h 9"/>
                <a:gd name="T50" fmla="*/ 9 w 14"/>
                <a:gd name="T51" fmla="*/ 7 h 9"/>
                <a:gd name="T52" fmla="*/ 9 w 14"/>
                <a:gd name="T53" fmla="*/ 7 h 9"/>
                <a:gd name="T54" fmla="*/ 10 w 14"/>
                <a:gd name="T55" fmla="*/ 7 h 9"/>
                <a:gd name="T56" fmla="*/ 11 w 14"/>
                <a:gd name="T57" fmla="*/ 7 h 9"/>
                <a:gd name="T58" fmla="*/ 12 w 14"/>
                <a:gd name="T59" fmla="*/ 7 h 9"/>
                <a:gd name="T60" fmla="*/ 12 w 14"/>
                <a:gd name="T61" fmla="*/ 8 h 9"/>
                <a:gd name="T62" fmla="*/ 12 w 14"/>
                <a:gd name="T63" fmla="*/ 8 h 9"/>
                <a:gd name="T64" fmla="*/ 13 w 14"/>
                <a:gd name="T65" fmla="*/ 9 h 9"/>
                <a:gd name="T66" fmla="*/ 14 w 14"/>
                <a:gd name="T67" fmla="*/ 9 h 9"/>
                <a:gd name="T68" fmla="*/ 13 w 14"/>
                <a:gd name="T6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9">
                  <a:moveTo>
                    <a:pt x="13" y="8"/>
                  </a:moveTo>
                  <a:lnTo>
                    <a:pt x="13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5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4" name="Freeform 358">
              <a:extLst>
                <a:ext uri="{FF2B5EF4-FFF2-40B4-BE49-F238E27FC236}">
                  <a16:creationId xmlns:a16="http://schemas.microsoft.com/office/drawing/2014/main" id="{B6634A66-C245-CC36-B441-B1C8BF20A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7025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5" name="Freeform 359">
              <a:extLst>
                <a:ext uri="{FF2B5EF4-FFF2-40B4-BE49-F238E27FC236}">
                  <a16:creationId xmlns:a16="http://schemas.microsoft.com/office/drawing/2014/main" id="{79290B6F-5F20-28EE-BB7C-62A7C662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3270250"/>
              <a:ext cx="7937" cy="6350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4 h 4"/>
                <a:gd name="T4" fmla="*/ 5 w 5"/>
                <a:gd name="T5" fmla="*/ 3 h 4"/>
                <a:gd name="T6" fmla="*/ 4 w 5"/>
                <a:gd name="T7" fmla="*/ 3 h 4"/>
                <a:gd name="T8" fmla="*/ 4 w 5"/>
                <a:gd name="T9" fmla="*/ 1 h 4"/>
                <a:gd name="T10" fmla="*/ 3 w 5"/>
                <a:gd name="T11" fmla="*/ 1 h 4"/>
                <a:gd name="T12" fmla="*/ 3 w 5"/>
                <a:gd name="T13" fmla="*/ 0 h 4"/>
                <a:gd name="T14" fmla="*/ 2 w 5"/>
                <a:gd name="T15" fmla="*/ 0 h 4"/>
                <a:gd name="T16" fmla="*/ 1 w 5"/>
                <a:gd name="T17" fmla="*/ 0 h 4"/>
                <a:gd name="T18" fmla="*/ 0 w 5"/>
                <a:gd name="T19" fmla="*/ 0 h 4"/>
                <a:gd name="T20" fmla="*/ 0 w 5"/>
                <a:gd name="T21" fmla="*/ 1 h 4"/>
                <a:gd name="T22" fmla="*/ 1 w 5"/>
                <a:gd name="T23" fmla="*/ 1 h 4"/>
                <a:gd name="T24" fmla="*/ 1 w 5"/>
                <a:gd name="T25" fmla="*/ 2 h 4"/>
                <a:gd name="T26" fmla="*/ 2 w 5"/>
                <a:gd name="T27" fmla="*/ 3 h 4"/>
                <a:gd name="T28" fmla="*/ 2 w 5"/>
                <a:gd name="T29" fmla="*/ 2 h 4"/>
                <a:gd name="T30" fmla="*/ 3 w 5"/>
                <a:gd name="T31" fmla="*/ 2 h 4"/>
                <a:gd name="T32" fmla="*/ 3 w 5"/>
                <a:gd name="T33" fmla="*/ 3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6" name="Freeform 360">
              <a:extLst>
                <a:ext uri="{FF2B5EF4-FFF2-40B4-BE49-F238E27FC236}">
                  <a16:creationId xmlns:a16="http://schemas.microsoft.com/office/drawing/2014/main" id="{E830FC3D-8077-B744-B6E4-4817D462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525" y="2716213"/>
              <a:ext cx="1535112" cy="1266825"/>
            </a:xfrm>
            <a:custGeom>
              <a:avLst/>
              <a:gdLst>
                <a:gd name="T0" fmla="*/ 554 w 967"/>
                <a:gd name="T1" fmla="*/ 163 h 798"/>
                <a:gd name="T2" fmla="*/ 465 w 967"/>
                <a:gd name="T3" fmla="*/ 157 h 798"/>
                <a:gd name="T4" fmla="*/ 362 w 967"/>
                <a:gd name="T5" fmla="*/ 73 h 798"/>
                <a:gd name="T6" fmla="*/ 266 w 967"/>
                <a:gd name="T7" fmla="*/ 11 h 798"/>
                <a:gd name="T8" fmla="*/ 122 w 967"/>
                <a:gd name="T9" fmla="*/ 48 h 798"/>
                <a:gd name="T10" fmla="*/ 104 w 967"/>
                <a:gd name="T11" fmla="*/ 121 h 798"/>
                <a:gd name="T12" fmla="*/ 17 w 967"/>
                <a:gd name="T13" fmla="*/ 151 h 798"/>
                <a:gd name="T14" fmla="*/ 10 w 967"/>
                <a:gd name="T15" fmla="*/ 185 h 798"/>
                <a:gd name="T16" fmla="*/ 0 w 967"/>
                <a:gd name="T17" fmla="*/ 215 h 798"/>
                <a:gd name="T18" fmla="*/ 13 w 967"/>
                <a:gd name="T19" fmla="*/ 214 h 798"/>
                <a:gd name="T20" fmla="*/ 28 w 967"/>
                <a:gd name="T21" fmla="*/ 219 h 798"/>
                <a:gd name="T22" fmla="*/ 49 w 967"/>
                <a:gd name="T23" fmla="*/ 253 h 798"/>
                <a:gd name="T24" fmla="*/ 89 w 967"/>
                <a:gd name="T25" fmla="*/ 318 h 798"/>
                <a:gd name="T26" fmla="*/ 103 w 967"/>
                <a:gd name="T27" fmla="*/ 335 h 798"/>
                <a:gd name="T28" fmla="*/ 120 w 967"/>
                <a:gd name="T29" fmla="*/ 360 h 798"/>
                <a:gd name="T30" fmla="*/ 122 w 967"/>
                <a:gd name="T31" fmla="*/ 385 h 798"/>
                <a:gd name="T32" fmla="*/ 144 w 967"/>
                <a:gd name="T33" fmla="*/ 410 h 798"/>
                <a:gd name="T34" fmla="*/ 156 w 967"/>
                <a:gd name="T35" fmla="*/ 418 h 798"/>
                <a:gd name="T36" fmla="*/ 177 w 967"/>
                <a:gd name="T37" fmla="*/ 433 h 798"/>
                <a:gd name="T38" fmla="*/ 189 w 967"/>
                <a:gd name="T39" fmla="*/ 459 h 798"/>
                <a:gd name="T40" fmla="*/ 200 w 967"/>
                <a:gd name="T41" fmla="*/ 478 h 798"/>
                <a:gd name="T42" fmla="*/ 207 w 967"/>
                <a:gd name="T43" fmla="*/ 497 h 798"/>
                <a:gd name="T44" fmla="*/ 203 w 967"/>
                <a:gd name="T45" fmla="*/ 521 h 798"/>
                <a:gd name="T46" fmla="*/ 207 w 967"/>
                <a:gd name="T47" fmla="*/ 539 h 798"/>
                <a:gd name="T48" fmla="*/ 210 w 967"/>
                <a:gd name="T49" fmla="*/ 565 h 798"/>
                <a:gd name="T50" fmla="*/ 223 w 967"/>
                <a:gd name="T51" fmla="*/ 583 h 798"/>
                <a:gd name="T52" fmla="*/ 241 w 967"/>
                <a:gd name="T53" fmla="*/ 607 h 798"/>
                <a:gd name="T54" fmla="*/ 262 w 967"/>
                <a:gd name="T55" fmla="*/ 616 h 798"/>
                <a:gd name="T56" fmla="*/ 285 w 967"/>
                <a:gd name="T57" fmla="*/ 637 h 798"/>
                <a:gd name="T58" fmla="*/ 296 w 967"/>
                <a:gd name="T59" fmla="*/ 658 h 798"/>
                <a:gd name="T60" fmla="*/ 306 w 967"/>
                <a:gd name="T61" fmla="*/ 678 h 798"/>
                <a:gd name="T62" fmla="*/ 316 w 967"/>
                <a:gd name="T63" fmla="*/ 702 h 798"/>
                <a:gd name="T64" fmla="*/ 324 w 967"/>
                <a:gd name="T65" fmla="*/ 718 h 798"/>
                <a:gd name="T66" fmla="*/ 344 w 967"/>
                <a:gd name="T67" fmla="*/ 736 h 798"/>
                <a:gd name="T68" fmla="*/ 358 w 967"/>
                <a:gd name="T69" fmla="*/ 759 h 798"/>
                <a:gd name="T70" fmla="*/ 373 w 967"/>
                <a:gd name="T71" fmla="*/ 782 h 798"/>
                <a:gd name="T72" fmla="*/ 390 w 967"/>
                <a:gd name="T73" fmla="*/ 786 h 798"/>
                <a:gd name="T74" fmla="*/ 392 w 967"/>
                <a:gd name="T75" fmla="*/ 764 h 798"/>
                <a:gd name="T76" fmla="*/ 415 w 967"/>
                <a:gd name="T77" fmla="*/ 745 h 798"/>
                <a:gd name="T78" fmla="*/ 441 w 967"/>
                <a:gd name="T79" fmla="*/ 748 h 798"/>
                <a:gd name="T80" fmla="*/ 565 w 967"/>
                <a:gd name="T81" fmla="*/ 764 h 798"/>
                <a:gd name="T82" fmla="*/ 664 w 967"/>
                <a:gd name="T83" fmla="*/ 691 h 798"/>
                <a:gd name="T84" fmla="*/ 842 w 967"/>
                <a:gd name="T85" fmla="*/ 655 h 798"/>
                <a:gd name="T86" fmla="*/ 958 w 967"/>
                <a:gd name="T87" fmla="*/ 551 h 798"/>
                <a:gd name="T88" fmla="*/ 891 w 967"/>
                <a:gd name="T89" fmla="*/ 486 h 798"/>
                <a:gd name="T90" fmla="*/ 793 w 967"/>
                <a:gd name="T91" fmla="*/ 436 h 798"/>
                <a:gd name="T92" fmla="*/ 768 w 967"/>
                <a:gd name="T93" fmla="*/ 404 h 798"/>
                <a:gd name="T94" fmla="*/ 768 w 967"/>
                <a:gd name="T95" fmla="*/ 398 h 798"/>
                <a:gd name="T96" fmla="*/ 739 w 967"/>
                <a:gd name="T97" fmla="*/ 378 h 798"/>
                <a:gd name="T98" fmla="*/ 728 w 967"/>
                <a:gd name="T99" fmla="*/ 350 h 798"/>
                <a:gd name="T100" fmla="*/ 718 w 967"/>
                <a:gd name="T101" fmla="*/ 338 h 798"/>
                <a:gd name="T102" fmla="*/ 707 w 967"/>
                <a:gd name="T103" fmla="*/ 317 h 798"/>
                <a:gd name="T104" fmla="*/ 718 w 967"/>
                <a:gd name="T105" fmla="*/ 311 h 798"/>
                <a:gd name="T106" fmla="*/ 711 w 967"/>
                <a:gd name="T107" fmla="*/ 285 h 798"/>
                <a:gd name="T108" fmla="*/ 685 w 967"/>
                <a:gd name="T109" fmla="*/ 261 h 798"/>
                <a:gd name="T110" fmla="*/ 677 w 967"/>
                <a:gd name="T111" fmla="*/ 259 h 798"/>
                <a:gd name="T112" fmla="*/ 669 w 967"/>
                <a:gd name="T113" fmla="*/ 248 h 798"/>
                <a:gd name="T114" fmla="*/ 664 w 967"/>
                <a:gd name="T115" fmla="*/ 243 h 798"/>
                <a:gd name="T116" fmla="*/ 654 w 967"/>
                <a:gd name="T117" fmla="*/ 235 h 798"/>
                <a:gd name="T118" fmla="*/ 656 w 967"/>
                <a:gd name="T119" fmla="*/ 229 h 798"/>
                <a:gd name="T120" fmla="*/ 644 w 967"/>
                <a:gd name="T121" fmla="*/ 21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7" h="798">
                  <a:moveTo>
                    <a:pt x="620" y="192"/>
                  </a:moveTo>
                  <a:lnTo>
                    <a:pt x="611" y="192"/>
                  </a:lnTo>
                  <a:lnTo>
                    <a:pt x="603" y="192"/>
                  </a:lnTo>
                  <a:lnTo>
                    <a:pt x="601" y="192"/>
                  </a:lnTo>
                  <a:lnTo>
                    <a:pt x="601" y="191"/>
                  </a:lnTo>
                  <a:lnTo>
                    <a:pt x="600" y="190"/>
                  </a:lnTo>
                  <a:lnTo>
                    <a:pt x="599" y="189"/>
                  </a:lnTo>
                  <a:lnTo>
                    <a:pt x="598" y="189"/>
                  </a:lnTo>
                  <a:lnTo>
                    <a:pt x="597" y="187"/>
                  </a:lnTo>
                  <a:lnTo>
                    <a:pt x="597" y="185"/>
                  </a:lnTo>
                  <a:lnTo>
                    <a:pt x="596" y="184"/>
                  </a:lnTo>
                  <a:lnTo>
                    <a:pt x="596" y="180"/>
                  </a:lnTo>
                  <a:lnTo>
                    <a:pt x="596" y="179"/>
                  </a:lnTo>
                  <a:lnTo>
                    <a:pt x="593" y="172"/>
                  </a:lnTo>
                  <a:lnTo>
                    <a:pt x="591" y="169"/>
                  </a:lnTo>
                  <a:lnTo>
                    <a:pt x="591" y="168"/>
                  </a:lnTo>
                  <a:lnTo>
                    <a:pt x="590" y="168"/>
                  </a:lnTo>
                  <a:lnTo>
                    <a:pt x="588" y="168"/>
                  </a:lnTo>
                  <a:lnTo>
                    <a:pt x="582" y="167"/>
                  </a:lnTo>
                  <a:lnTo>
                    <a:pt x="579" y="167"/>
                  </a:lnTo>
                  <a:lnTo>
                    <a:pt x="574" y="166"/>
                  </a:lnTo>
                  <a:lnTo>
                    <a:pt x="570" y="165"/>
                  </a:lnTo>
                  <a:lnTo>
                    <a:pt x="564" y="165"/>
                  </a:lnTo>
                  <a:lnTo>
                    <a:pt x="559" y="164"/>
                  </a:lnTo>
                  <a:lnTo>
                    <a:pt x="554" y="163"/>
                  </a:lnTo>
                  <a:lnTo>
                    <a:pt x="549" y="162"/>
                  </a:lnTo>
                  <a:lnTo>
                    <a:pt x="547" y="163"/>
                  </a:lnTo>
                  <a:lnTo>
                    <a:pt x="545" y="163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1" y="164"/>
                  </a:lnTo>
                  <a:lnTo>
                    <a:pt x="536" y="164"/>
                  </a:lnTo>
                  <a:lnTo>
                    <a:pt x="532" y="163"/>
                  </a:lnTo>
                  <a:lnTo>
                    <a:pt x="529" y="163"/>
                  </a:lnTo>
                  <a:lnTo>
                    <a:pt x="525" y="163"/>
                  </a:lnTo>
                  <a:lnTo>
                    <a:pt x="521" y="162"/>
                  </a:lnTo>
                  <a:lnTo>
                    <a:pt x="517" y="162"/>
                  </a:lnTo>
                  <a:lnTo>
                    <a:pt x="513" y="161"/>
                  </a:lnTo>
                  <a:lnTo>
                    <a:pt x="508" y="161"/>
                  </a:lnTo>
                  <a:lnTo>
                    <a:pt x="503" y="160"/>
                  </a:lnTo>
                  <a:lnTo>
                    <a:pt x="498" y="160"/>
                  </a:lnTo>
                  <a:lnTo>
                    <a:pt x="493" y="159"/>
                  </a:lnTo>
                  <a:lnTo>
                    <a:pt x="490" y="159"/>
                  </a:lnTo>
                  <a:lnTo>
                    <a:pt x="484" y="159"/>
                  </a:lnTo>
                  <a:lnTo>
                    <a:pt x="481" y="159"/>
                  </a:lnTo>
                  <a:lnTo>
                    <a:pt x="477" y="159"/>
                  </a:lnTo>
                  <a:lnTo>
                    <a:pt x="473" y="158"/>
                  </a:lnTo>
                  <a:lnTo>
                    <a:pt x="470" y="158"/>
                  </a:lnTo>
                  <a:lnTo>
                    <a:pt x="466" y="158"/>
                  </a:lnTo>
                  <a:lnTo>
                    <a:pt x="465" y="157"/>
                  </a:lnTo>
                  <a:lnTo>
                    <a:pt x="464" y="157"/>
                  </a:lnTo>
                  <a:lnTo>
                    <a:pt x="461" y="154"/>
                  </a:lnTo>
                  <a:lnTo>
                    <a:pt x="456" y="150"/>
                  </a:lnTo>
                  <a:lnTo>
                    <a:pt x="452" y="148"/>
                  </a:lnTo>
                  <a:lnTo>
                    <a:pt x="448" y="144"/>
                  </a:lnTo>
                  <a:lnTo>
                    <a:pt x="443" y="139"/>
                  </a:lnTo>
                  <a:lnTo>
                    <a:pt x="438" y="136"/>
                  </a:lnTo>
                  <a:lnTo>
                    <a:pt x="432" y="131"/>
                  </a:lnTo>
                  <a:lnTo>
                    <a:pt x="427" y="127"/>
                  </a:lnTo>
                  <a:lnTo>
                    <a:pt x="425" y="125"/>
                  </a:lnTo>
                  <a:lnTo>
                    <a:pt x="422" y="123"/>
                  </a:lnTo>
                  <a:lnTo>
                    <a:pt x="417" y="119"/>
                  </a:lnTo>
                  <a:lnTo>
                    <a:pt x="412" y="114"/>
                  </a:lnTo>
                  <a:lnTo>
                    <a:pt x="406" y="109"/>
                  </a:lnTo>
                  <a:lnTo>
                    <a:pt x="402" y="105"/>
                  </a:lnTo>
                  <a:lnTo>
                    <a:pt x="397" y="103"/>
                  </a:lnTo>
                  <a:lnTo>
                    <a:pt x="393" y="99"/>
                  </a:lnTo>
                  <a:lnTo>
                    <a:pt x="389" y="96"/>
                  </a:lnTo>
                  <a:lnTo>
                    <a:pt x="384" y="92"/>
                  </a:lnTo>
                  <a:lnTo>
                    <a:pt x="381" y="89"/>
                  </a:lnTo>
                  <a:lnTo>
                    <a:pt x="377" y="85"/>
                  </a:lnTo>
                  <a:lnTo>
                    <a:pt x="376" y="84"/>
                  </a:lnTo>
                  <a:lnTo>
                    <a:pt x="372" y="81"/>
                  </a:lnTo>
                  <a:lnTo>
                    <a:pt x="367" y="78"/>
                  </a:lnTo>
                  <a:lnTo>
                    <a:pt x="362" y="73"/>
                  </a:lnTo>
                  <a:lnTo>
                    <a:pt x="359" y="69"/>
                  </a:lnTo>
                  <a:lnTo>
                    <a:pt x="355" y="67"/>
                  </a:lnTo>
                  <a:lnTo>
                    <a:pt x="352" y="63"/>
                  </a:lnTo>
                  <a:lnTo>
                    <a:pt x="347" y="60"/>
                  </a:lnTo>
                  <a:lnTo>
                    <a:pt x="344" y="58"/>
                  </a:lnTo>
                  <a:lnTo>
                    <a:pt x="340" y="55"/>
                  </a:lnTo>
                  <a:lnTo>
                    <a:pt x="336" y="52"/>
                  </a:lnTo>
                  <a:lnTo>
                    <a:pt x="332" y="49"/>
                  </a:lnTo>
                  <a:lnTo>
                    <a:pt x="328" y="48"/>
                  </a:lnTo>
                  <a:lnTo>
                    <a:pt x="324" y="45"/>
                  </a:lnTo>
                  <a:lnTo>
                    <a:pt x="320" y="42"/>
                  </a:lnTo>
                  <a:lnTo>
                    <a:pt x="316" y="39"/>
                  </a:lnTo>
                  <a:lnTo>
                    <a:pt x="313" y="39"/>
                  </a:lnTo>
                  <a:lnTo>
                    <a:pt x="308" y="36"/>
                  </a:lnTo>
                  <a:lnTo>
                    <a:pt x="303" y="33"/>
                  </a:lnTo>
                  <a:lnTo>
                    <a:pt x="300" y="30"/>
                  </a:lnTo>
                  <a:lnTo>
                    <a:pt x="296" y="29"/>
                  </a:lnTo>
                  <a:lnTo>
                    <a:pt x="293" y="26"/>
                  </a:lnTo>
                  <a:lnTo>
                    <a:pt x="288" y="23"/>
                  </a:lnTo>
                  <a:lnTo>
                    <a:pt x="283" y="20"/>
                  </a:lnTo>
                  <a:lnTo>
                    <a:pt x="280" y="19"/>
                  </a:lnTo>
                  <a:lnTo>
                    <a:pt x="275" y="17"/>
                  </a:lnTo>
                  <a:lnTo>
                    <a:pt x="272" y="14"/>
                  </a:lnTo>
                  <a:lnTo>
                    <a:pt x="269" y="12"/>
                  </a:lnTo>
                  <a:lnTo>
                    <a:pt x="266" y="11"/>
                  </a:lnTo>
                  <a:lnTo>
                    <a:pt x="251" y="8"/>
                  </a:lnTo>
                  <a:lnTo>
                    <a:pt x="247" y="8"/>
                  </a:lnTo>
                  <a:lnTo>
                    <a:pt x="237" y="6"/>
                  </a:lnTo>
                  <a:lnTo>
                    <a:pt x="229" y="4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2"/>
                  </a:lnTo>
                  <a:lnTo>
                    <a:pt x="203" y="8"/>
                  </a:lnTo>
                  <a:lnTo>
                    <a:pt x="202" y="8"/>
                  </a:lnTo>
                  <a:lnTo>
                    <a:pt x="196" y="9"/>
                  </a:lnTo>
                  <a:lnTo>
                    <a:pt x="186" y="12"/>
                  </a:lnTo>
                  <a:lnTo>
                    <a:pt x="175" y="16"/>
                  </a:lnTo>
                  <a:lnTo>
                    <a:pt x="165" y="18"/>
                  </a:lnTo>
                  <a:lnTo>
                    <a:pt x="157" y="20"/>
                  </a:lnTo>
                  <a:lnTo>
                    <a:pt x="155" y="21"/>
                  </a:lnTo>
                  <a:lnTo>
                    <a:pt x="146" y="24"/>
                  </a:lnTo>
                  <a:lnTo>
                    <a:pt x="144" y="25"/>
                  </a:lnTo>
                  <a:lnTo>
                    <a:pt x="133" y="29"/>
                  </a:lnTo>
                  <a:lnTo>
                    <a:pt x="122" y="32"/>
                  </a:lnTo>
                  <a:lnTo>
                    <a:pt x="112" y="35"/>
                  </a:lnTo>
                  <a:lnTo>
                    <a:pt x="110" y="35"/>
                  </a:lnTo>
                  <a:lnTo>
                    <a:pt x="115" y="41"/>
                  </a:lnTo>
                  <a:lnTo>
                    <a:pt x="122" y="48"/>
                  </a:lnTo>
                  <a:lnTo>
                    <a:pt x="127" y="55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9" y="68"/>
                  </a:lnTo>
                  <a:lnTo>
                    <a:pt x="144" y="74"/>
                  </a:lnTo>
                  <a:lnTo>
                    <a:pt x="149" y="79"/>
                  </a:lnTo>
                  <a:lnTo>
                    <a:pt x="154" y="85"/>
                  </a:lnTo>
                  <a:lnTo>
                    <a:pt x="156" y="88"/>
                  </a:lnTo>
                  <a:lnTo>
                    <a:pt x="156" y="89"/>
                  </a:lnTo>
                  <a:lnTo>
                    <a:pt x="153" y="90"/>
                  </a:lnTo>
                  <a:lnTo>
                    <a:pt x="147" y="93"/>
                  </a:lnTo>
                  <a:lnTo>
                    <a:pt x="143" y="97"/>
                  </a:lnTo>
                  <a:lnTo>
                    <a:pt x="142" y="98"/>
                  </a:lnTo>
                  <a:lnTo>
                    <a:pt x="141" y="99"/>
                  </a:lnTo>
                  <a:lnTo>
                    <a:pt x="140" y="101"/>
                  </a:lnTo>
                  <a:lnTo>
                    <a:pt x="138" y="105"/>
                  </a:lnTo>
                  <a:lnTo>
                    <a:pt x="136" y="109"/>
                  </a:lnTo>
                  <a:lnTo>
                    <a:pt x="134" y="114"/>
                  </a:lnTo>
                  <a:lnTo>
                    <a:pt x="133" y="115"/>
                  </a:lnTo>
                  <a:lnTo>
                    <a:pt x="127" y="116"/>
                  </a:lnTo>
                  <a:lnTo>
                    <a:pt x="122" y="118"/>
                  </a:lnTo>
                  <a:lnTo>
                    <a:pt x="115" y="119"/>
                  </a:lnTo>
                  <a:lnTo>
                    <a:pt x="108" y="120"/>
                  </a:lnTo>
                  <a:lnTo>
                    <a:pt x="104" y="121"/>
                  </a:lnTo>
                  <a:lnTo>
                    <a:pt x="100" y="122"/>
                  </a:lnTo>
                  <a:lnTo>
                    <a:pt x="99" y="123"/>
                  </a:lnTo>
                  <a:lnTo>
                    <a:pt x="98" y="124"/>
                  </a:lnTo>
                  <a:lnTo>
                    <a:pt x="95" y="128"/>
                  </a:lnTo>
                  <a:lnTo>
                    <a:pt x="94" y="131"/>
                  </a:lnTo>
                  <a:lnTo>
                    <a:pt x="91" y="137"/>
                  </a:lnTo>
                  <a:lnTo>
                    <a:pt x="87" y="141"/>
                  </a:lnTo>
                  <a:lnTo>
                    <a:pt x="84" y="145"/>
                  </a:lnTo>
                  <a:lnTo>
                    <a:pt x="78" y="149"/>
                  </a:lnTo>
                  <a:lnTo>
                    <a:pt x="74" y="152"/>
                  </a:lnTo>
                  <a:lnTo>
                    <a:pt x="69" y="157"/>
                  </a:lnTo>
                  <a:lnTo>
                    <a:pt x="67" y="158"/>
                  </a:lnTo>
                  <a:lnTo>
                    <a:pt x="66" y="158"/>
                  </a:lnTo>
                  <a:lnTo>
                    <a:pt x="61" y="157"/>
                  </a:lnTo>
                  <a:lnTo>
                    <a:pt x="56" y="156"/>
                  </a:lnTo>
                  <a:lnTo>
                    <a:pt x="54" y="155"/>
                  </a:lnTo>
                  <a:lnTo>
                    <a:pt x="48" y="154"/>
                  </a:lnTo>
                  <a:lnTo>
                    <a:pt x="41" y="153"/>
                  </a:lnTo>
                  <a:lnTo>
                    <a:pt x="34" y="151"/>
                  </a:lnTo>
                  <a:lnTo>
                    <a:pt x="28" y="150"/>
                  </a:lnTo>
                  <a:lnTo>
                    <a:pt x="23" y="149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17" y="150"/>
                  </a:lnTo>
                  <a:lnTo>
                    <a:pt x="17" y="151"/>
                  </a:lnTo>
                  <a:lnTo>
                    <a:pt x="16" y="151"/>
                  </a:lnTo>
                  <a:lnTo>
                    <a:pt x="16" y="152"/>
                  </a:lnTo>
                  <a:lnTo>
                    <a:pt x="16" y="153"/>
                  </a:lnTo>
                  <a:lnTo>
                    <a:pt x="16" y="154"/>
                  </a:lnTo>
                  <a:lnTo>
                    <a:pt x="15" y="155"/>
                  </a:lnTo>
                  <a:lnTo>
                    <a:pt x="15" y="156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14" y="163"/>
                  </a:lnTo>
                  <a:lnTo>
                    <a:pt x="13" y="164"/>
                  </a:lnTo>
                  <a:lnTo>
                    <a:pt x="13" y="165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2" y="172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3" y="176"/>
                  </a:lnTo>
                  <a:lnTo>
                    <a:pt x="13" y="177"/>
                  </a:lnTo>
                  <a:lnTo>
                    <a:pt x="12" y="179"/>
                  </a:lnTo>
                  <a:lnTo>
                    <a:pt x="11" y="180"/>
                  </a:lnTo>
                  <a:lnTo>
                    <a:pt x="11" y="182"/>
                  </a:lnTo>
                  <a:lnTo>
                    <a:pt x="10" y="185"/>
                  </a:lnTo>
                  <a:lnTo>
                    <a:pt x="11" y="188"/>
                  </a:lnTo>
                  <a:lnTo>
                    <a:pt x="11" y="190"/>
                  </a:lnTo>
                  <a:lnTo>
                    <a:pt x="11" y="192"/>
                  </a:lnTo>
                  <a:lnTo>
                    <a:pt x="10" y="194"/>
                  </a:lnTo>
                  <a:lnTo>
                    <a:pt x="9" y="195"/>
                  </a:lnTo>
                  <a:lnTo>
                    <a:pt x="9" y="197"/>
                  </a:lnTo>
                  <a:lnTo>
                    <a:pt x="8" y="198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5" y="204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5" y="206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4" y="209"/>
                  </a:lnTo>
                  <a:lnTo>
                    <a:pt x="4" y="210"/>
                  </a:lnTo>
                  <a:lnTo>
                    <a:pt x="5" y="210"/>
                  </a:lnTo>
                  <a:lnTo>
                    <a:pt x="4" y="211"/>
                  </a:lnTo>
                  <a:lnTo>
                    <a:pt x="3" y="211"/>
                  </a:lnTo>
                  <a:lnTo>
                    <a:pt x="3" y="212"/>
                  </a:lnTo>
                  <a:lnTo>
                    <a:pt x="2" y="212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5"/>
                  </a:lnTo>
                  <a:lnTo>
                    <a:pt x="2" y="215"/>
                  </a:lnTo>
                  <a:lnTo>
                    <a:pt x="2" y="216"/>
                  </a:lnTo>
                  <a:lnTo>
                    <a:pt x="2" y="217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5" y="216"/>
                  </a:lnTo>
                  <a:lnTo>
                    <a:pt x="5" y="215"/>
                  </a:lnTo>
                  <a:lnTo>
                    <a:pt x="4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7" y="213"/>
                  </a:lnTo>
                  <a:lnTo>
                    <a:pt x="7" y="214"/>
                  </a:lnTo>
                  <a:lnTo>
                    <a:pt x="8" y="215"/>
                  </a:lnTo>
                  <a:lnTo>
                    <a:pt x="9" y="215"/>
                  </a:lnTo>
                  <a:lnTo>
                    <a:pt x="10" y="215"/>
                  </a:lnTo>
                  <a:lnTo>
                    <a:pt x="11" y="214"/>
                  </a:lnTo>
                  <a:lnTo>
                    <a:pt x="12" y="214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4" y="215"/>
                  </a:lnTo>
                  <a:lnTo>
                    <a:pt x="15" y="215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0" y="217"/>
                  </a:lnTo>
                  <a:lnTo>
                    <a:pt x="30" y="218"/>
                  </a:lnTo>
                  <a:lnTo>
                    <a:pt x="29" y="218"/>
                  </a:lnTo>
                  <a:lnTo>
                    <a:pt x="28" y="219"/>
                  </a:lnTo>
                  <a:lnTo>
                    <a:pt x="27" y="219"/>
                  </a:lnTo>
                  <a:lnTo>
                    <a:pt x="28" y="219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3"/>
                  </a:lnTo>
                  <a:lnTo>
                    <a:pt x="34" y="226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8" y="233"/>
                  </a:lnTo>
                  <a:lnTo>
                    <a:pt x="40" y="236"/>
                  </a:lnTo>
                  <a:lnTo>
                    <a:pt x="41" y="237"/>
                  </a:lnTo>
                  <a:lnTo>
                    <a:pt x="42" y="239"/>
                  </a:lnTo>
                  <a:lnTo>
                    <a:pt x="43" y="239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3" y="243"/>
                  </a:lnTo>
                  <a:lnTo>
                    <a:pt x="44" y="245"/>
                  </a:lnTo>
                  <a:lnTo>
                    <a:pt x="45" y="248"/>
                  </a:lnTo>
                  <a:lnTo>
                    <a:pt x="47" y="249"/>
                  </a:lnTo>
                  <a:lnTo>
                    <a:pt x="48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2" y="255"/>
                  </a:lnTo>
                  <a:lnTo>
                    <a:pt x="56" y="259"/>
                  </a:lnTo>
                  <a:lnTo>
                    <a:pt x="56" y="260"/>
                  </a:lnTo>
                  <a:lnTo>
                    <a:pt x="56" y="261"/>
                  </a:lnTo>
                  <a:lnTo>
                    <a:pt x="56" y="262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7" y="267"/>
                  </a:lnTo>
                  <a:lnTo>
                    <a:pt x="61" y="271"/>
                  </a:lnTo>
                  <a:lnTo>
                    <a:pt x="64" y="274"/>
                  </a:lnTo>
                  <a:lnTo>
                    <a:pt x="65" y="276"/>
                  </a:lnTo>
                  <a:lnTo>
                    <a:pt x="66" y="277"/>
                  </a:lnTo>
                  <a:lnTo>
                    <a:pt x="67" y="277"/>
                  </a:lnTo>
                  <a:lnTo>
                    <a:pt x="68" y="279"/>
                  </a:lnTo>
                  <a:lnTo>
                    <a:pt x="69" y="281"/>
                  </a:lnTo>
                  <a:lnTo>
                    <a:pt x="70" y="284"/>
                  </a:lnTo>
                  <a:lnTo>
                    <a:pt x="72" y="285"/>
                  </a:lnTo>
                  <a:lnTo>
                    <a:pt x="74" y="288"/>
                  </a:lnTo>
                  <a:lnTo>
                    <a:pt x="76" y="290"/>
                  </a:lnTo>
                  <a:lnTo>
                    <a:pt x="79" y="298"/>
                  </a:lnTo>
                  <a:lnTo>
                    <a:pt x="83" y="305"/>
                  </a:lnTo>
                  <a:lnTo>
                    <a:pt x="85" y="309"/>
                  </a:lnTo>
                  <a:lnTo>
                    <a:pt x="86" y="310"/>
                  </a:lnTo>
                  <a:lnTo>
                    <a:pt x="89" y="318"/>
                  </a:lnTo>
                  <a:lnTo>
                    <a:pt x="90" y="319"/>
                  </a:lnTo>
                  <a:lnTo>
                    <a:pt x="92" y="319"/>
                  </a:lnTo>
                  <a:lnTo>
                    <a:pt x="94" y="319"/>
                  </a:lnTo>
                  <a:lnTo>
                    <a:pt x="95" y="320"/>
                  </a:lnTo>
                  <a:lnTo>
                    <a:pt x="96" y="320"/>
                  </a:lnTo>
                  <a:lnTo>
                    <a:pt x="98" y="322"/>
                  </a:lnTo>
                  <a:lnTo>
                    <a:pt x="98" y="323"/>
                  </a:lnTo>
                  <a:lnTo>
                    <a:pt x="98" y="324"/>
                  </a:lnTo>
                  <a:lnTo>
                    <a:pt x="98" y="325"/>
                  </a:lnTo>
                  <a:lnTo>
                    <a:pt x="98" y="327"/>
                  </a:lnTo>
                  <a:lnTo>
                    <a:pt x="96" y="328"/>
                  </a:lnTo>
                  <a:lnTo>
                    <a:pt x="96" y="329"/>
                  </a:lnTo>
                  <a:lnTo>
                    <a:pt x="96" y="330"/>
                  </a:lnTo>
                  <a:lnTo>
                    <a:pt x="97" y="331"/>
                  </a:lnTo>
                  <a:lnTo>
                    <a:pt x="98" y="331"/>
                  </a:lnTo>
                  <a:lnTo>
                    <a:pt x="98" y="332"/>
                  </a:lnTo>
                  <a:lnTo>
                    <a:pt x="98" y="333"/>
                  </a:lnTo>
                  <a:lnTo>
                    <a:pt x="98" y="334"/>
                  </a:lnTo>
                  <a:lnTo>
                    <a:pt x="99" y="335"/>
                  </a:lnTo>
                  <a:lnTo>
                    <a:pt x="100" y="336"/>
                  </a:lnTo>
                  <a:lnTo>
                    <a:pt x="101" y="337"/>
                  </a:lnTo>
                  <a:lnTo>
                    <a:pt x="102" y="337"/>
                  </a:lnTo>
                  <a:lnTo>
                    <a:pt x="102" y="336"/>
                  </a:lnTo>
                  <a:lnTo>
                    <a:pt x="102" y="335"/>
                  </a:lnTo>
                  <a:lnTo>
                    <a:pt x="103" y="335"/>
                  </a:lnTo>
                  <a:lnTo>
                    <a:pt x="104" y="337"/>
                  </a:lnTo>
                  <a:lnTo>
                    <a:pt x="105" y="339"/>
                  </a:lnTo>
                  <a:lnTo>
                    <a:pt x="106" y="340"/>
                  </a:lnTo>
                  <a:lnTo>
                    <a:pt x="108" y="340"/>
                  </a:lnTo>
                  <a:lnTo>
                    <a:pt x="108" y="341"/>
                  </a:lnTo>
                  <a:lnTo>
                    <a:pt x="109" y="341"/>
                  </a:lnTo>
                  <a:lnTo>
                    <a:pt x="110" y="343"/>
                  </a:lnTo>
                  <a:lnTo>
                    <a:pt x="110" y="344"/>
                  </a:lnTo>
                  <a:lnTo>
                    <a:pt x="110" y="345"/>
                  </a:lnTo>
                  <a:lnTo>
                    <a:pt x="111" y="346"/>
                  </a:lnTo>
                  <a:lnTo>
                    <a:pt x="112" y="348"/>
                  </a:lnTo>
                  <a:lnTo>
                    <a:pt x="113" y="349"/>
                  </a:lnTo>
                  <a:lnTo>
                    <a:pt x="114" y="350"/>
                  </a:lnTo>
                  <a:lnTo>
                    <a:pt x="115" y="351"/>
                  </a:lnTo>
                  <a:lnTo>
                    <a:pt x="114" y="352"/>
                  </a:lnTo>
                  <a:lnTo>
                    <a:pt x="114" y="353"/>
                  </a:lnTo>
                  <a:lnTo>
                    <a:pt x="115" y="353"/>
                  </a:lnTo>
                  <a:lnTo>
                    <a:pt x="115" y="354"/>
                  </a:lnTo>
                  <a:lnTo>
                    <a:pt x="115" y="356"/>
                  </a:lnTo>
                  <a:lnTo>
                    <a:pt x="116" y="356"/>
                  </a:lnTo>
                  <a:lnTo>
                    <a:pt x="116" y="358"/>
                  </a:lnTo>
                  <a:lnTo>
                    <a:pt x="117" y="359"/>
                  </a:lnTo>
                  <a:lnTo>
                    <a:pt x="118" y="359"/>
                  </a:lnTo>
                  <a:lnTo>
                    <a:pt x="119" y="360"/>
                  </a:lnTo>
                  <a:lnTo>
                    <a:pt x="120" y="360"/>
                  </a:lnTo>
                  <a:lnTo>
                    <a:pt x="120" y="361"/>
                  </a:lnTo>
                  <a:lnTo>
                    <a:pt x="121" y="362"/>
                  </a:lnTo>
                  <a:lnTo>
                    <a:pt x="122" y="363"/>
                  </a:lnTo>
                  <a:lnTo>
                    <a:pt x="122" y="364"/>
                  </a:lnTo>
                  <a:lnTo>
                    <a:pt x="122" y="365"/>
                  </a:lnTo>
                  <a:lnTo>
                    <a:pt x="123" y="366"/>
                  </a:lnTo>
                  <a:lnTo>
                    <a:pt x="123" y="368"/>
                  </a:lnTo>
                  <a:lnTo>
                    <a:pt x="123" y="368"/>
                  </a:lnTo>
                  <a:lnTo>
                    <a:pt x="123" y="370"/>
                  </a:lnTo>
                  <a:lnTo>
                    <a:pt x="123" y="372"/>
                  </a:lnTo>
                  <a:lnTo>
                    <a:pt x="124" y="374"/>
                  </a:lnTo>
                  <a:lnTo>
                    <a:pt x="124" y="375"/>
                  </a:lnTo>
                  <a:lnTo>
                    <a:pt x="123" y="378"/>
                  </a:lnTo>
                  <a:lnTo>
                    <a:pt x="123" y="380"/>
                  </a:lnTo>
                  <a:lnTo>
                    <a:pt x="123" y="381"/>
                  </a:lnTo>
                  <a:lnTo>
                    <a:pt x="122" y="381"/>
                  </a:lnTo>
                  <a:lnTo>
                    <a:pt x="121" y="381"/>
                  </a:lnTo>
                  <a:lnTo>
                    <a:pt x="120" y="381"/>
                  </a:lnTo>
                  <a:lnTo>
                    <a:pt x="119" y="381"/>
                  </a:lnTo>
                  <a:lnTo>
                    <a:pt x="119" y="383"/>
                  </a:lnTo>
                  <a:lnTo>
                    <a:pt x="120" y="384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2" y="385"/>
                  </a:lnTo>
                  <a:lnTo>
                    <a:pt x="122" y="386"/>
                  </a:lnTo>
                  <a:lnTo>
                    <a:pt x="122" y="388"/>
                  </a:lnTo>
                  <a:lnTo>
                    <a:pt x="123" y="389"/>
                  </a:lnTo>
                  <a:lnTo>
                    <a:pt x="125" y="392"/>
                  </a:lnTo>
                  <a:lnTo>
                    <a:pt x="133" y="402"/>
                  </a:lnTo>
                  <a:lnTo>
                    <a:pt x="133" y="403"/>
                  </a:lnTo>
                  <a:lnTo>
                    <a:pt x="133" y="404"/>
                  </a:lnTo>
                  <a:lnTo>
                    <a:pt x="132" y="403"/>
                  </a:lnTo>
                  <a:lnTo>
                    <a:pt x="131" y="403"/>
                  </a:lnTo>
                  <a:lnTo>
                    <a:pt x="131" y="404"/>
                  </a:lnTo>
                  <a:lnTo>
                    <a:pt x="131" y="406"/>
                  </a:lnTo>
                  <a:lnTo>
                    <a:pt x="133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5" y="411"/>
                  </a:lnTo>
                  <a:lnTo>
                    <a:pt x="136" y="410"/>
                  </a:lnTo>
                  <a:lnTo>
                    <a:pt x="138" y="411"/>
                  </a:lnTo>
                  <a:lnTo>
                    <a:pt x="139" y="411"/>
                  </a:lnTo>
                  <a:lnTo>
                    <a:pt x="141" y="411"/>
                  </a:lnTo>
                  <a:lnTo>
                    <a:pt x="140" y="411"/>
                  </a:lnTo>
                  <a:lnTo>
                    <a:pt x="141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3" y="409"/>
                  </a:lnTo>
                  <a:lnTo>
                    <a:pt x="144" y="410"/>
                  </a:lnTo>
                  <a:lnTo>
                    <a:pt x="144" y="411"/>
                  </a:lnTo>
                  <a:lnTo>
                    <a:pt x="144" y="411"/>
                  </a:lnTo>
                  <a:lnTo>
                    <a:pt x="145" y="411"/>
                  </a:lnTo>
                  <a:lnTo>
                    <a:pt x="146" y="411"/>
                  </a:lnTo>
                  <a:lnTo>
                    <a:pt x="146" y="412"/>
                  </a:lnTo>
                  <a:lnTo>
                    <a:pt x="148" y="414"/>
                  </a:lnTo>
                  <a:lnTo>
                    <a:pt x="149" y="415"/>
                  </a:lnTo>
                  <a:lnTo>
                    <a:pt x="151" y="417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5" y="413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6"/>
                  </a:lnTo>
                  <a:lnTo>
                    <a:pt x="155" y="415"/>
                  </a:lnTo>
                  <a:lnTo>
                    <a:pt x="156" y="415"/>
                  </a:lnTo>
                  <a:lnTo>
                    <a:pt x="156" y="416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7"/>
                  </a:lnTo>
                  <a:lnTo>
                    <a:pt x="156" y="418"/>
                  </a:lnTo>
                  <a:lnTo>
                    <a:pt x="158" y="419"/>
                  </a:lnTo>
                  <a:lnTo>
                    <a:pt x="159" y="419"/>
                  </a:lnTo>
                  <a:lnTo>
                    <a:pt x="160" y="420"/>
                  </a:lnTo>
                  <a:lnTo>
                    <a:pt x="161" y="420"/>
                  </a:lnTo>
                  <a:lnTo>
                    <a:pt x="163" y="422"/>
                  </a:lnTo>
                  <a:lnTo>
                    <a:pt x="164" y="422"/>
                  </a:lnTo>
                  <a:lnTo>
                    <a:pt x="164" y="423"/>
                  </a:lnTo>
                  <a:lnTo>
                    <a:pt x="165" y="425"/>
                  </a:lnTo>
                  <a:lnTo>
                    <a:pt x="165" y="426"/>
                  </a:lnTo>
                  <a:lnTo>
                    <a:pt x="166" y="426"/>
                  </a:lnTo>
                  <a:lnTo>
                    <a:pt x="167" y="427"/>
                  </a:lnTo>
                  <a:lnTo>
                    <a:pt x="168" y="427"/>
                  </a:lnTo>
                  <a:lnTo>
                    <a:pt x="169" y="427"/>
                  </a:lnTo>
                  <a:lnTo>
                    <a:pt x="170" y="428"/>
                  </a:lnTo>
                  <a:lnTo>
                    <a:pt x="171" y="428"/>
                  </a:lnTo>
                  <a:lnTo>
                    <a:pt x="172" y="429"/>
                  </a:lnTo>
                  <a:lnTo>
                    <a:pt x="172" y="430"/>
                  </a:lnTo>
                  <a:lnTo>
                    <a:pt x="173" y="430"/>
                  </a:lnTo>
                  <a:lnTo>
                    <a:pt x="174" y="430"/>
                  </a:lnTo>
                  <a:lnTo>
                    <a:pt x="174" y="431"/>
                  </a:lnTo>
                  <a:lnTo>
                    <a:pt x="175" y="432"/>
                  </a:lnTo>
                  <a:lnTo>
                    <a:pt x="175" y="433"/>
                  </a:lnTo>
                  <a:lnTo>
                    <a:pt x="175" y="433"/>
                  </a:lnTo>
                  <a:lnTo>
                    <a:pt x="176" y="433"/>
                  </a:lnTo>
                  <a:lnTo>
                    <a:pt x="177" y="433"/>
                  </a:lnTo>
                  <a:lnTo>
                    <a:pt x="177" y="434"/>
                  </a:lnTo>
                  <a:lnTo>
                    <a:pt x="178" y="435"/>
                  </a:lnTo>
                  <a:lnTo>
                    <a:pt x="178" y="436"/>
                  </a:lnTo>
                  <a:lnTo>
                    <a:pt x="179" y="437"/>
                  </a:lnTo>
                  <a:lnTo>
                    <a:pt x="179" y="438"/>
                  </a:lnTo>
                  <a:lnTo>
                    <a:pt x="180" y="442"/>
                  </a:lnTo>
                  <a:lnTo>
                    <a:pt x="183" y="445"/>
                  </a:lnTo>
                  <a:lnTo>
                    <a:pt x="183" y="447"/>
                  </a:lnTo>
                  <a:lnTo>
                    <a:pt x="183" y="448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4" y="447"/>
                  </a:lnTo>
                  <a:lnTo>
                    <a:pt x="185" y="446"/>
                  </a:lnTo>
                  <a:lnTo>
                    <a:pt x="185" y="447"/>
                  </a:lnTo>
                  <a:lnTo>
                    <a:pt x="185" y="448"/>
                  </a:lnTo>
                  <a:lnTo>
                    <a:pt x="186" y="448"/>
                  </a:lnTo>
                  <a:lnTo>
                    <a:pt x="187" y="449"/>
                  </a:lnTo>
                  <a:lnTo>
                    <a:pt x="187" y="451"/>
                  </a:lnTo>
                  <a:lnTo>
                    <a:pt x="187" y="452"/>
                  </a:lnTo>
                  <a:lnTo>
                    <a:pt x="187" y="455"/>
                  </a:lnTo>
                  <a:lnTo>
                    <a:pt x="187" y="455"/>
                  </a:lnTo>
                  <a:lnTo>
                    <a:pt x="188" y="457"/>
                  </a:lnTo>
                  <a:lnTo>
                    <a:pt x="188" y="458"/>
                  </a:lnTo>
                  <a:lnTo>
                    <a:pt x="188" y="458"/>
                  </a:lnTo>
                  <a:lnTo>
                    <a:pt x="189" y="459"/>
                  </a:lnTo>
                  <a:lnTo>
                    <a:pt x="189" y="460"/>
                  </a:lnTo>
                  <a:lnTo>
                    <a:pt x="189" y="461"/>
                  </a:lnTo>
                  <a:lnTo>
                    <a:pt x="190" y="462"/>
                  </a:lnTo>
                  <a:lnTo>
                    <a:pt x="191" y="463"/>
                  </a:lnTo>
                  <a:lnTo>
                    <a:pt x="192" y="465"/>
                  </a:lnTo>
                  <a:lnTo>
                    <a:pt x="193" y="466"/>
                  </a:lnTo>
                  <a:lnTo>
                    <a:pt x="193" y="468"/>
                  </a:lnTo>
                  <a:lnTo>
                    <a:pt x="193" y="467"/>
                  </a:lnTo>
                  <a:lnTo>
                    <a:pt x="193" y="468"/>
                  </a:lnTo>
                  <a:lnTo>
                    <a:pt x="194" y="468"/>
                  </a:lnTo>
                  <a:lnTo>
                    <a:pt x="194" y="469"/>
                  </a:lnTo>
                  <a:lnTo>
                    <a:pt x="194" y="470"/>
                  </a:lnTo>
                  <a:lnTo>
                    <a:pt x="193" y="471"/>
                  </a:lnTo>
                  <a:lnTo>
                    <a:pt x="193" y="472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5" y="475"/>
                  </a:lnTo>
                  <a:lnTo>
                    <a:pt x="196" y="476"/>
                  </a:lnTo>
                  <a:lnTo>
                    <a:pt x="197" y="476"/>
                  </a:lnTo>
                  <a:lnTo>
                    <a:pt x="198" y="477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200" y="478"/>
                  </a:lnTo>
                  <a:lnTo>
                    <a:pt x="201" y="478"/>
                  </a:lnTo>
                  <a:lnTo>
                    <a:pt x="201" y="479"/>
                  </a:lnTo>
                  <a:lnTo>
                    <a:pt x="202" y="480"/>
                  </a:lnTo>
                  <a:lnTo>
                    <a:pt x="202" y="481"/>
                  </a:lnTo>
                  <a:lnTo>
                    <a:pt x="201" y="481"/>
                  </a:lnTo>
                  <a:lnTo>
                    <a:pt x="200" y="481"/>
                  </a:lnTo>
                  <a:lnTo>
                    <a:pt x="199" y="480"/>
                  </a:lnTo>
                  <a:lnTo>
                    <a:pt x="198" y="478"/>
                  </a:lnTo>
                  <a:lnTo>
                    <a:pt x="196" y="478"/>
                  </a:lnTo>
                  <a:lnTo>
                    <a:pt x="196" y="478"/>
                  </a:lnTo>
                  <a:lnTo>
                    <a:pt x="199" y="481"/>
                  </a:lnTo>
                  <a:lnTo>
                    <a:pt x="200" y="483"/>
                  </a:lnTo>
                  <a:lnTo>
                    <a:pt x="202" y="485"/>
                  </a:lnTo>
                  <a:lnTo>
                    <a:pt x="202" y="484"/>
                  </a:lnTo>
                  <a:lnTo>
                    <a:pt x="201" y="483"/>
                  </a:lnTo>
                  <a:lnTo>
                    <a:pt x="201" y="482"/>
                  </a:lnTo>
                  <a:lnTo>
                    <a:pt x="202" y="483"/>
                  </a:lnTo>
                  <a:lnTo>
                    <a:pt x="204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4" y="490"/>
                  </a:lnTo>
                  <a:lnTo>
                    <a:pt x="205" y="493"/>
                  </a:lnTo>
                  <a:lnTo>
                    <a:pt x="206" y="495"/>
                  </a:lnTo>
                  <a:lnTo>
                    <a:pt x="207" y="496"/>
                  </a:lnTo>
                  <a:lnTo>
                    <a:pt x="207" y="497"/>
                  </a:lnTo>
                  <a:lnTo>
                    <a:pt x="207" y="499"/>
                  </a:lnTo>
                  <a:lnTo>
                    <a:pt x="207" y="502"/>
                  </a:lnTo>
                  <a:lnTo>
                    <a:pt x="207" y="504"/>
                  </a:lnTo>
                  <a:lnTo>
                    <a:pt x="207" y="506"/>
                  </a:lnTo>
                  <a:lnTo>
                    <a:pt x="208" y="505"/>
                  </a:lnTo>
                  <a:lnTo>
                    <a:pt x="209" y="503"/>
                  </a:lnTo>
                  <a:lnTo>
                    <a:pt x="209" y="503"/>
                  </a:lnTo>
                  <a:lnTo>
                    <a:pt x="209" y="504"/>
                  </a:lnTo>
                  <a:lnTo>
                    <a:pt x="209" y="505"/>
                  </a:lnTo>
                  <a:lnTo>
                    <a:pt x="209" y="507"/>
                  </a:lnTo>
                  <a:lnTo>
                    <a:pt x="208" y="508"/>
                  </a:lnTo>
                  <a:lnTo>
                    <a:pt x="207" y="508"/>
                  </a:lnTo>
                  <a:lnTo>
                    <a:pt x="207" y="510"/>
                  </a:lnTo>
                  <a:lnTo>
                    <a:pt x="205" y="512"/>
                  </a:lnTo>
                  <a:lnTo>
                    <a:pt x="205" y="514"/>
                  </a:lnTo>
                  <a:lnTo>
                    <a:pt x="205" y="516"/>
                  </a:lnTo>
                  <a:lnTo>
                    <a:pt x="204" y="517"/>
                  </a:lnTo>
                  <a:lnTo>
                    <a:pt x="204" y="518"/>
                  </a:lnTo>
                  <a:lnTo>
                    <a:pt x="204" y="518"/>
                  </a:lnTo>
                  <a:lnTo>
                    <a:pt x="205" y="517"/>
                  </a:lnTo>
                  <a:lnTo>
                    <a:pt x="205" y="518"/>
                  </a:lnTo>
                  <a:lnTo>
                    <a:pt x="205" y="519"/>
                  </a:lnTo>
                  <a:lnTo>
                    <a:pt x="205" y="520"/>
                  </a:lnTo>
                  <a:lnTo>
                    <a:pt x="204" y="521"/>
                  </a:lnTo>
                  <a:lnTo>
                    <a:pt x="203" y="521"/>
                  </a:lnTo>
                  <a:lnTo>
                    <a:pt x="203" y="522"/>
                  </a:lnTo>
                  <a:lnTo>
                    <a:pt x="203" y="523"/>
                  </a:lnTo>
                  <a:lnTo>
                    <a:pt x="203" y="523"/>
                  </a:lnTo>
                  <a:lnTo>
                    <a:pt x="202" y="521"/>
                  </a:lnTo>
                  <a:lnTo>
                    <a:pt x="200" y="522"/>
                  </a:lnTo>
                  <a:lnTo>
                    <a:pt x="200" y="523"/>
                  </a:lnTo>
                  <a:lnTo>
                    <a:pt x="201" y="528"/>
                  </a:lnTo>
                  <a:lnTo>
                    <a:pt x="203" y="530"/>
                  </a:lnTo>
                  <a:lnTo>
                    <a:pt x="204" y="533"/>
                  </a:lnTo>
                  <a:lnTo>
                    <a:pt x="205" y="534"/>
                  </a:lnTo>
                  <a:lnTo>
                    <a:pt x="205" y="535"/>
                  </a:lnTo>
                  <a:lnTo>
                    <a:pt x="205" y="536"/>
                  </a:lnTo>
                  <a:lnTo>
                    <a:pt x="206" y="536"/>
                  </a:lnTo>
                  <a:lnTo>
                    <a:pt x="206" y="537"/>
                  </a:lnTo>
                  <a:lnTo>
                    <a:pt x="206" y="538"/>
                  </a:lnTo>
                  <a:lnTo>
                    <a:pt x="207" y="538"/>
                  </a:lnTo>
                  <a:lnTo>
                    <a:pt x="208" y="538"/>
                  </a:lnTo>
                  <a:lnTo>
                    <a:pt x="208" y="537"/>
                  </a:lnTo>
                  <a:lnTo>
                    <a:pt x="208" y="536"/>
                  </a:lnTo>
                  <a:lnTo>
                    <a:pt x="209" y="537"/>
                  </a:lnTo>
                  <a:lnTo>
                    <a:pt x="209" y="538"/>
                  </a:lnTo>
                  <a:lnTo>
                    <a:pt x="208" y="538"/>
                  </a:lnTo>
                  <a:lnTo>
                    <a:pt x="208" y="538"/>
                  </a:lnTo>
                  <a:lnTo>
                    <a:pt x="207" y="538"/>
                  </a:lnTo>
                  <a:lnTo>
                    <a:pt x="207" y="539"/>
                  </a:lnTo>
                  <a:lnTo>
                    <a:pt x="208" y="540"/>
                  </a:lnTo>
                  <a:lnTo>
                    <a:pt x="208" y="542"/>
                  </a:lnTo>
                  <a:lnTo>
                    <a:pt x="208" y="543"/>
                  </a:lnTo>
                  <a:lnTo>
                    <a:pt x="208" y="544"/>
                  </a:lnTo>
                  <a:lnTo>
                    <a:pt x="209" y="546"/>
                  </a:lnTo>
                  <a:lnTo>
                    <a:pt x="208" y="546"/>
                  </a:lnTo>
                  <a:lnTo>
                    <a:pt x="209" y="547"/>
                  </a:lnTo>
                  <a:lnTo>
                    <a:pt x="209" y="548"/>
                  </a:lnTo>
                  <a:lnTo>
                    <a:pt x="209" y="548"/>
                  </a:lnTo>
                  <a:lnTo>
                    <a:pt x="209" y="546"/>
                  </a:lnTo>
                  <a:lnTo>
                    <a:pt x="210" y="548"/>
                  </a:lnTo>
                  <a:lnTo>
                    <a:pt x="210" y="548"/>
                  </a:lnTo>
                  <a:lnTo>
                    <a:pt x="210" y="549"/>
                  </a:lnTo>
                  <a:lnTo>
                    <a:pt x="211" y="550"/>
                  </a:lnTo>
                  <a:lnTo>
                    <a:pt x="211" y="551"/>
                  </a:lnTo>
                  <a:lnTo>
                    <a:pt x="211" y="553"/>
                  </a:lnTo>
                  <a:lnTo>
                    <a:pt x="210" y="555"/>
                  </a:lnTo>
                  <a:lnTo>
                    <a:pt x="207" y="558"/>
                  </a:lnTo>
                  <a:lnTo>
                    <a:pt x="209" y="560"/>
                  </a:lnTo>
                  <a:lnTo>
                    <a:pt x="209" y="560"/>
                  </a:lnTo>
                  <a:lnTo>
                    <a:pt x="210" y="563"/>
                  </a:lnTo>
                  <a:lnTo>
                    <a:pt x="211" y="564"/>
                  </a:lnTo>
                  <a:lnTo>
                    <a:pt x="211" y="565"/>
                  </a:lnTo>
                  <a:lnTo>
                    <a:pt x="210" y="565"/>
                  </a:lnTo>
                  <a:lnTo>
                    <a:pt x="210" y="565"/>
                  </a:lnTo>
                  <a:lnTo>
                    <a:pt x="211" y="566"/>
                  </a:lnTo>
                  <a:lnTo>
                    <a:pt x="211" y="568"/>
                  </a:lnTo>
                  <a:lnTo>
                    <a:pt x="212" y="568"/>
                  </a:lnTo>
                  <a:lnTo>
                    <a:pt x="213" y="569"/>
                  </a:lnTo>
                  <a:lnTo>
                    <a:pt x="213" y="570"/>
                  </a:lnTo>
                  <a:lnTo>
                    <a:pt x="214" y="571"/>
                  </a:lnTo>
                  <a:lnTo>
                    <a:pt x="215" y="572"/>
                  </a:lnTo>
                  <a:lnTo>
                    <a:pt x="215" y="573"/>
                  </a:lnTo>
                  <a:lnTo>
                    <a:pt x="215" y="574"/>
                  </a:lnTo>
                  <a:lnTo>
                    <a:pt x="215" y="575"/>
                  </a:lnTo>
                  <a:lnTo>
                    <a:pt x="217" y="577"/>
                  </a:lnTo>
                  <a:lnTo>
                    <a:pt x="218" y="577"/>
                  </a:lnTo>
                  <a:lnTo>
                    <a:pt x="219" y="577"/>
                  </a:lnTo>
                  <a:lnTo>
                    <a:pt x="220" y="578"/>
                  </a:lnTo>
                  <a:lnTo>
                    <a:pt x="220" y="578"/>
                  </a:lnTo>
                  <a:lnTo>
                    <a:pt x="219" y="578"/>
                  </a:lnTo>
                  <a:lnTo>
                    <a:pt x="220" y="580"/>
                  </a:lnTo>
                  <a:lnTo>
                    <a:pt x="221" y="581"/>
                  </a:lnTo>
                  <a:lnTo>
                    <a:pt x="222" y="582"/>
                  </a:lnTo>
                  <a:lnTo>
                    <a:pt x="223" y="581"/>
                  </a:lnTo>
                  <a:lnTo>
                    <a:pt x="223" y="582"/>
                  </a:lnTo>
                  <a:lnTo>
                    <a:pt x="224" y="582"/>
                  </a:lnTo>
                  <a:lnTo>
                    <a:pt x="224" y="583"/>
                  </a:lnTo>
                  <a:lnTo>
                    <a:pt x="224" y="584"/>
                  </a:lnTo>
                  <a:lnTo>
                    <a:pt x="223" y="583"/>
                  </a:lnTo>
                  <a:lnTo>
                    <a:pt x="223" y="583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3" y="585"/>
                  </a:lnTo>
                  <a:lnTo>
                    <a:pt x="223" y="586"/>
                  </a:lnTo>
                  <a:lnTo>
                    <a:pt x="224" y="586"/>
                  </a:lnTo>
                  <a:lnTo>
                    <a:pt x="225" y="586"/>
                  </a:lnTo>
                  <a:lnTo>
                    <a:pt x="227" y="586"/>
                  </a:lnTo>
                  <a:lnTo>
                    <a:pt x="226" y="587"/>
                  </a:lnTo>
                  <a:lnTo>
                    <a:pt x="226" y="588"/>
                  </a:lnTo>
                  <a:lnTo>
                    <a:pt x="228" y="589"/>
                  </a:lnTo>
                  <a:lnTo>
                    <a:pt x="228" y="591"/>
                  </a:lnTo>
                  <a:lnTo>
                    <a:pt x="230" y="593"/>
                  </a:lnTo>
                  <a:lnTo>
                    <a:pt x="231" y="593"/>
                  </a:lnTo>
                  <a:lnTo>
                    <a:pt x="231" y="594"/>
                  </a:lnTo>
                  <a:lnTo>
                    <a:pt x="230" y="594"/>
                  </a:lnTo>
                  <a:lnTo>
                    <a:pt x="231" y="595"/>
                  </a:lnTo>
                  <a:lnTo>
                    <a:pt x="233" y="599"/>
                  </a:lnTo>
                  <a:lnTo>
                    <a:pt x="233" y="601"/>
                  </a:lnTo>
                  <a:lnTo>
                    <a:pt x="236" y="603"/>
                  </a:lnTo>
                  <a:lnTo>
                    <a:pt x="237" y="604"/>
                  </a:lnTo>
                  <a:lnTo>
                    <a:pt x="238" y="605"/>
                  </a:lnTo>
                  <a:lnTo>
                    <a:pt x="239" y="606"/>
                  </a:lnTo>
                  <a:lnTo>
                    <a:pt x="240" y="606"/>
                  </a:lnTo>
                  <a:lnTo>
                    <a:pt x="241" y="607"/>
                  </a:lnTo>
                  <a:lnTo>
                    <a:pt x="245" y="608"/>
                  </a:lnTo>
                  <a:lnTo>
                    <a:pt x="246" y="609"/>
                  </a:lnTo>
                  <a:lnTo>
                    <a:pt x="247" y="608"/>
                  </a:lnTo>
                  <a:lnTo>
                    <a:pt x="246" y="608"/>
                  </a:lnTo>
                  <a:lnTo>
                    <a:pt x="245" y="608"/>
                  </a:lnTo>
                  <a:lnTo>
                    <a:pt x="244" y="608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8" y="608"/>
                  </a:lnTo>
                  <a:lnTo>
                    <a:pt x="249" y="608"/>
                  </a:lnTo>
                  <a:lnTo>
                    <a:pt x="250" y="608"/>
                  </a:lnTo>
                  <a:lnTo>
                    <a:pt x="251" y="608"/>
                  </a:lnTo>
                  <a:lnTo>
                    <a:pt x="252" y="608"/>
                  </a:lnTo>
                  <a:lnTo>
                    <a:pt x="253" y="608"/>
                  </a:lnTo>
                  <a:lnTo>
                    <a:pt x="253" y="608"/>
                  </a:lnTo>
                  <a:lnTo>
                    <a:pt x="254" y="609"/>
                  </a:lnTo>
                  <a:lnTo>
                    <a:pt x="254" y="610"/>
                  </a:lnTo>
                  <a:lnTo>
                    <a:pt x="255" y="610"/>
                  </a:lnTo>
                  <a:lnTo>
                    <a:pt x="255" y="611"/>
                  </a:lnTo>
                  <a:lnTo>
                    <a:pt x="256" y="612"/>
                  </a:lnTo>
                  <a:lnTo>
                    <a:pt x="258" y="612"/>
                  </a:lnTo>
                  <a:lnTo>
                    <a:pt x="259" y="613"/>
                  </a:lnTo>
                  <a:lnTo>
                    <a:pt x="260" y="613"/>
                  </a:lnTo>
                  <a:lnTo>
                    <a:pt x="260" y="614"/>
                  </a:lnTo>
                  <a:lnTo>
                    <a:pt x="262" y="616"/>
                  </a:lnTo>
                  <a:lnTo>
                    <a:pt x="263" y="618"/>
                  </a:lnTo>
                  <a:lnTo>
                    <a:pt x="264" y="618"/>
                  </a:lnTo>
                  <a:lnTo>
                    <a:pt x="265" y="618"/>
                  </a:lnTo>
                  <a:lnTo>
                    <a:pt x="267" y="618"/>
                  </a:lnTo>
                  <a:lnTo>
                    <a:pt x="267" y="619"/>
                  </a:lnTo>
                  <a:lnTo>
                    <a:pt x="269" y="620"/>
                  </a:lnTo>
                  <a:lnTo>
                    <a:pt x="269" y="621"/>
                  </a:lnTo>
                  <a:lnTo>
                    <a:pt x="270" y="622"/>
                  </a:lnTo>
                  <a:lnTo>
                    <a:pt x="272" y="623"/>
                  </a:lnTo>
                  <a:lnTo>
                    <a:pt x="273" y="624"/>
                  </a:lnTo>
                  <a:lnTo>
                    <a:pt x="274" y="624"/>
                  </a:lnTo>
                  <a:lnTo>
                    <a:pt x="274" y="625"/>
                  </a:lnTo>
                  <a:lnTo>
                    <a:pt x="273" y="627"/>
                  </a:lnTo>
                  <a:lnTo>
                    <a:pt x="274" y="628"/>
                  </a:lnTo>
                  <a:lnTo>
                    <a:pt x="274" y="628"/>
                  </a:lnTo>
                  <a:lnTo>
                    <a:pt x="276" y="630"/>
                  </a:lnTo>
                  <a:lnTo>
                    <a:pt x="277" y="630"/>
                  </a:lnTo>
                  <a:lnTo>
                    <a:pt x="277" y="631"/>
                  </a:lnTo>
                  <a:lnTo>
                    <a:pt x="278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83" y="632"/>
                  </a:lnTo>
                  <a:lnTo>
                    <a:pt x="283" y="633"/>
                  </a:lnTo>
                  <a:lnTo>
                    <a:pt x="285" y="636"/>
                  </a:lnTo>
                  <a:lnTo>
                    <a:pt x="285" y="637"/>
                  </a:lnTo>
                  <a:lnTo>
                    <a:pt x="286" y="639"/>
                  </a:lnTo>
                  <a:lnTo>
                    <a:pt x="285" y="641"/>
                  </a:lnTo>
                  <a:lnTo>
                    <a:pt x="284" y="641"/>
                  </a:lnTo>
                  <a:lnTo>
                    <a:pt x="283" y="641"/>
                  </a:lnTo>
                  <a:lnTo>
                    <a:pt x="285" y="642"/>
                  </a:lnTo>
                  <a:lnTo>
                    <a:pt x="287" y="644"/>
                  </a:lnTo>
                  <a:lnTo>
                    <a:pt x="289" y="645"/>
                  </a:lnTo>
                  <a:lnTo>
                    <a:pt x="293" y="647"/>
                  </a:lnTo>
                  <a:lnTo>
                    <a:pt x="293" y="648"/>
                  </a:lnTo>
                  <a:lnTo>
                    <a:pt x="293" y="648"/>
                  </a:lnTo>
                  <a:lnTo>
                    <a:pt x="293" y="649"/>
                  </a:lnTo>
                  <a:lnTo>
                    <a:pt x="293" y="649"/>
                  </a:lnTo>
                  <a:lnTo>
                    <a:pt x="293" y="650"/>
                  </a:lnTo>
                  <a:lnTo>
                    <a:pt x="293" y="651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3"/>
                  </a:lnTo>
                  <a:lnTo>
                    <a:pt x="293" y="654"/>
                  </a:lnTo>
                  <a:lnTo>
                    <a:pt x="294" y="655"/>
                  </a:lnTo>
                  <a:lnTo>
                    <a:pt x="295" y="655"/>
                  </a:lnTo>
                  <a:lnTo>
                    <a:pt x="296" y="656"/>
                  </a:lnTo>
                  <a:lnTo>
                    <a:pt x="296" y="657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7" y="659"/>
                  </a:lnTo>
                  <a:lnTo>
                    <a:pt x="297" y="660"/>
                  </a:lnTo>
                  <a:lnTo>
                    <a:pt x="296" y="661"/>
                  </a:lnTo>
                  <a:lnTo>
                    <a:pt x="296" y="662"/>
                  </a:lnTo>
                  <a:lnTo>
                    <a:pt x="297" y="663"/>
                  </a:lnTo>
                  <a:lnTo>
                    <a:pt x="298" y="665"/>
                  </a:lnTo>
                  <a:lnTo>
                    <a:pt x="299" y="666"/>
                  </a:lnTo>
                  <a:lnTo>
                    <a:pt x="301" y="666"/>
                  </a:lnTo>
                  <a:lnTo>
                    <a:pt x="302" y="667"/>
                  </a:lnTo>
                  <a:lnTo>
                    <a:pt x="303" y="667"/>
                  </a:lnTo>
                  <a:lnTo>
                    <a:pt x="303" y="668"/>
                  </a:lnTo>
                  <a:lnTo>
                    <a:pt x="303" y="669"/>
                  </a:lnTo>
                  <a:lnTo>
                    <a:pt x="302" y="670"/>
                  </a:lnTo>
                  <a:lnTo>
                    <a:pt x="302" y="671"/>
                  </a:lnTo>
                  <a:lnTo>
                    <a:pt x="302" y="672"/>
                  </a:lnTo>
                  <a:lnTo>
                    <a:pt x="301" y="673"/>
                  </a:lnTo>
                  <a:lnTo>
                    <a:pt x="301" y="674"/>
                  </a:lnTo>
                  <a:lnTo>
                    <a:pt x="302" y="674"/>
                  </a:lnTo>
                  <a:lnTo>
                    <a:pt x="303" y="675"/>
                  </a:lnTo>
                  <a:lnTo>
                    <a:pt x="303" y="677"/>
                  </a:lnTo>
                  <a:lnTo>
                    <a:pt x="304" y="678"/>
                  </a:lnTo>
                  <a:lnTo>
                    <a:pt x="305" y="678"/>
                  </a:lnTo>
                  <a:lnTo>
                    <a:pt x="306" y="678"/>
                  </a:lnTo>
                  <a:lnTo>
                    <a:pt x="306" y="678"/>
                  </a:lnTo>
                  <a:lnTo>
                    <a:pt x="306" y="679"/>
                  </a:lnTo>
                  <a:lnTo>
                    <a:pt x="306" y="680"/>
                  </a:lnTo>
                  <a:lnTo>
                    <a:pt x="304" y="684"/>
                  </a:lnTo>
                  <a:lnTo>
                    <a:pt x="304" y="685"/>
                  </a:lnTo>
                  <a:lnTo>
                    <a:pt x="304" y="686"/>
                  </a:lnTo>
                  <a:lnTo>
                    <a:pt x="305" y="687"/>
                  </a:lnTo>
                  <a:lnTo>
                    <a:pt x="306" y="688"/>
                  </a:lnTo>
                  <a:lnTo>
                    <a:pt x="307" y="690"/>
                  </a:lnTo>
                  <a:lnTo>
                    <a:pt x="308" y="691"/>
                  </a:lnTo>
                  <a:lnTo>
                    <a:pt x="309" y="691"/>
                  </a:lnTo>
                  <a:lnTo>
                    <a:pt x="309" y="692"/>
                  </a:lnTo>
                  <a:lnTo>
                    <a:pt x="310" y="691"/>
                  </a:lnTo>
                  <a:lnTo>
                    <a:pt x="311" y="691"/>
                  </a:lnTo>
                  <a:lnTo>
                    <a:pt x="311" y="692"/>
                  </a:lnTo>
                  <a:lnTo>
                    <a:pt x="312" y="692"/>
                  </a:lnTo>
                  <a:lnTo>
                    <a:pt x="312" y="693"/>
                  </a:lnTo>
                  <a:lnTo>
                    <a:pt x="313" y="694"/>
                  </a:lnTo>
                  <a:lnTo>
                    <a:pt x="314" y="695"/>
                  </a:lnTo>
                  <a:lnTo>
                    <a:pt x="314" y="696"/>
                  </a:lnTo>
                  <a:lnTo>
                    <a:pt x="314" y="696"/>
                  </a:lnTo>
                  <a:lnTo>
                    <a:pt x="315" y="696"/>
                  </a:lnTo>
                  <a:lnTo>
                    <a:pt x="315" y="697"/>
                  </a:lnTo>
                  <a:lnTo>
                    <a:pt x="315" y="699"/>
                  </a:lnTo>
                  <a:lnTo>
                    <a:pt x="315" y="700"/>
                  </a:lnTo>
                  <a:lnTo>
                    <a:pt x="316" y="702"/>
                  </a:lnTo>
                  <a:lnTo>
                    <a:pt x="317" y="703"/>
                  </a:lnTo>
                  <a:lnTo>
                    <a:pt x="317" y="704"/>
                  </a:lnTo>
                  <a:lnTo>
                    <a:pt x="317" y="705"/>
                  </a:lnTo>
                  <a:lnTo>
                    <a:pt x="317" y="706"/>
                  </a:lnTo>
                  <a:lnTo>
                    <a:pt x="318" y="706"/>
                  </a:lnTo>
                  <a:lnTo>
                    <a:pt x="318" y="706"/>
                  </a:lnTo>
                  <a:lnTo>
                    <a:pt x="318" y="707"/>
                  </a:lnTo>
                  <a:lnTo>
                    <a:pt x="318" y="707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9" y="708"/>
                  </a:lnTo>
                  <a:lnTo>
                    <a:pt x="319" y="709"/>
                  </a:lnTo>
                  <a:lnTo>
                    <a:pt x="319" y="710"/>
                  </a:lnTo>
                  <a:lnTo>
                    <a:pt x="320" y="710"/>
                  </a:lnTo>
                  <a:lnTo>
                    <a:pt x="321" y="710"/>
                  </a:lnTo>
                  <a:lnTo>
                    <a:pt x="320" y="711"/>
                  </a:lnTo>
                  <a:lnTo>
                    <a:pt x="321" y="711"/>
                  </a:lnTo>
                  <a:lnTo>
                    <a:pt x="321" y="712"/>
                  </a:lnTo>
                  <a:lnTo>
                    <a:pt x="322" y="713"/>
                  </a:lnTo>
                  <a:lnTo>
                    <a:pt x="323" y="714"/>
                  </a:lnTo>
                  <a:lnTo>
                    <a:pt x="322" y="715"/>
                  </a:lnTo>
                  <a:lnTo>
                    <a:pt x="323" y="716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5" y="718"/>
                  </a:lnTo>
                  <a:lnTo>
                    <a:pt x="326" y="718"/>
                  </a:lnTo>
                  <a:lnTo>
                    <a:pt x="325" y="719"/>
                  </a:lnTo>
                  <a:lnTo>
                    <a:pt x="325" y="720"/>
                  </a:lnTo>
                  <a:lnTo>
                    <a:pt x="326" y="721"/>
                  </a:lnTo>
                  <a:lnTo>
                    <a:pt x="328" y="723"/>
                  </a:lnTo>
                  <a:lnTo>
                    <a:pt x="329" y="724"/>
                  </a:lnTo>
                  <a:lnTo>
                    <a:pt x="330" y="725"/>
                  </a:lnTo>
                  <a:lnTo>
                    <a:pt x="331" y="726"/>
                  </a:lnTo>
                  <a:lnTo>
                    <a:pt x="332" y="728"/>
                  </a:lnTo>
                  <a:lnTo>
                    <a:pt x="332" y="727"/>
                  </a:lnTo>
                  <a:lnTo>
                    <a:pt x="334" y="728"/>
                  </a:lnTo>
                  <a:lnTo>
                    <a:pt x="335" y="728"/>
                  </a:lnTo>
                  <a:lnTo>
                    <a:pt x="338" y="730"/>
                  </a:lnTo>
                  <a:lnTo>
                    <a:pt x="338" y="731"/>
                  </a:lnTo>
                  <a:lnTo>
                    <a:pt x="340" y="733"/>
                  </a:lnTo>
                  <a:lnTo>
                    <a:pt x="340" y="733"/>
                  </a:lnTo>
                  <a:lnTo>
                    <a:pt x="341" y="733"/>
                  </a:lnTo>
                  <a:lnTo>
                    <a:pt x="342" y="735"/>
                  </a:lnTo>
                  <a:lnTo>
                    <a:pt x="342" y="736"/>
                  </a:lnTo>
                  <a:lnTo>
                    <a:pt x="342" y="737"/>
                  </a:lnTo>
                  <a:lnTo>
                    <a:pt x="343" y="737"/>
                  </a:lnTo>
                  <a:lnTo>
                    <a:pt x="344" y="736"/>
                  </a:lnTo>
                  <a:lnTo>
                    <a:pt x="345" y="737"/>
                  </a:lnTo>
                  <a:lnTo>
                    <a:pt x="345" y="738"/>
                  </a:lnTo>
                  <a:lnTo>
                    <a:pt x="346" y="738"/>
                  </a:lnTo>
                  <a:lnTo>
                    <a:pt x="347" y="740"/>
                  </a:lnTo>
                  <a:lnTo>
                    <a:pt x="348" y="740"/>
                  </a:lnTo>
                  <a:lnTo>
                    <a:pt x="352" y="744"/>
                  </a:lnTo>
                  <a:lnTo>
                    <a:pt x="353" y="744"/>
                  </a:lnTo>
                  <a:lnTo>
                    <a:pt x="353" y="745"/>
                  </a:lnTo>
                  <a:lnTo>
                    <a:pt x="354" y="745"/>
                  </a:lnTo>
                  <a:lnTo>
                    <a:pt x="355" y="746"/>
                  </a:lnTo>
                  <a:lnTo>
                    <a:pt x="355" y="747"/>
                  </a:lnTo>
                  <a:lnTo>
                    <a:pt x="355" y="748"/>
                  </a:lnTo>
                  <a:lnTo>
                    <a:pt x="355" y="750"/>
                  </a:lnTo>
                  <a:lnTo>
                    <a:pt x="355" y="751"/>
                  </a:lnTo>
                  <a:lnTo>
                    <a:pt x="356" y="753"/>
                  </a:lnTo>
                  <a:lnTo>
                    <a:pt x="357" y="759"/>
                  </a:lnTo>
                  <a:lnTo>
                    <a:pt x="357" y="761"/>
                  </a:lnTo>
                  <a:lnTo>
                    <a:pt x="357" y="762"/>
                  </a:lnTo>
                  <a:lnTo>
                    <a:pt x="357" y="765"/>
                  </a:lnTo>
                  <a:lnTo>
                    <a:pt x="358" y="766"/>
                  </a:lnTo>
                  <a:lnTo>
                    <a:pt x="358" y="765"/>
                  </a:lnTo>
                  <a:lnTo>
                    <a:pt x="358" y="762"/>
                  </a:lnTo>
                  <a:lnTo>
                    <a:pt x="359" y="762"/>
                  </a:lnTo>
                  <a:lnTo>
                    <a:pt x="358" y="760"/>
                  </a:lnTo>
                  <a:lnTo>
                    <a:pt x="358" y="759"/>
                  </a:lnTo>
                  <a:lnTo>
                    <a:pt x="360" y="760"/>
                  </a:lnTo>
                  <a:lnTo>
                    <a:pt x="361" y="761"/>
                  </a:lnTo>
                  <a:lnTo>
                    <a:pt x="361" y="762"/>
                  </a:lnTo>
                  <a:lnTo>
                    <a:pt x="362" y="764"/>
                  </a:lnTo>
                  <a:lnTo>
                    <a:pt x="362" y="765"/>
                  </a:lnTo>
                  <a:lnTo>
                    <a:pt x="362" y="765"/>
                  </a:lnTo>
                  <a:lnTo>
                    <a:pt x="362" y="766"/>
                  </a:lnTo>
                  <a:lnTo>
                    <a:pt x="363" y="765"/>
                  </a:lnTo>
                  <a:lnTo>
                    <a:pt x="364" y="766"/>
                  </a:lnTo>
                  <a:lnTo>
                    <a:pt x="364" y="767"/>
                  </a:lnTo>
                  <a:lnTo>
                    <a:pt x="365" y="767"/>
                  </a:lnTo>
                  <a:lnTo>
                    <a:pt x="366" y="768"/>
                  </a:lnTo>
                  <a:lnTo>
                    <a:pt x="366" y="770"/>
                  </a:lnTo>
                  <a:lnTo>
                    <a:pt x="366" y="771"/>
                  </a:lnTo>
                  <a:lnTo>
                    <a:pt x="365" y="773"/>
                  </a:lnTo>
                  <a:lnTo>
                    <a:pt x="367" y="776"/>
                  </a:lnTo>
                  <a:lnTo>
                    <a:pt x="368" y="775"/>
                  </a:lnTo>
                  <a:lnTo>
                    <a:pt x="368" y="776"/>
                  </a:lnTo>
                  <a:lnTo>
                    <a:pt x="370" y="776"/>
                  </a:lnTo>
                  <a:lnTo>
                    <a:pt x="370" y="777"/>
                  </a:lnTo>
                  <a:lnTo>
                    <a:pt x="371" y="778"/>
                  </a:lnTo>
                  <a:lnTo>
                    <a:pt x="372" y="778"/>
                  </a:lnTo>
                  <a:lnTo>
                    <a:pt x="373" y="780"/>
                  </a:lnTo>
                  <a:lnTo>
                    <a:pt x="373" y="781"/>
                  </a:lnTo>
                  <a:lnTo>
                    <a:pt x="373" y="782"/>
                  </a:lnTo>
                  <a:lnTo>
                    <a:pt x="374" y="783"/>
                  </a:lnTo>
                  <a:lnTo>
                    <a:pt x="374" y="784"/>
                  </a:lnTo>
                  <a:lnTo>
                    <a:pt x="374" y="784"/>
                  </a:lnTo>
                  <a:lnTo>
                    <a:pt x="374" y="786"/>
                  </a:lnTo>
                  <a:lnTo>
                    <a:pt x="374" y="788"/>
                  </a:lnTo>
                  <a:lnTo>
                    <a:pt x="374" y="788"/>
                  </a:lnTo>
                  <a:lnTo>
                    <a:pt x="375" y="790"/>
                  </a:lnTo>
                  <a:lnTo>
                    <a:pt x="377" y="793"/>
                  </a:lnTo>
                  <a:lnTo>
                    <a:pt x="378" y="794"/>
                  </a:lnTo>
                  <a:lnTo>
                    <a:pt x="377" y="795"/>
                  </a:lnTo>
                  <a:lnTo>
                    <a:pt x="377" y="796"/>
                  </a:lnTo>
                  <a:lnTo>
                    <a:pt x="377" y="798"/>
                  </a:lnTo>
                  <a:lnTo>
                    <a:pt x="380" y="797"/>
                  </a:lnTo>
                  <a:lnTo>
                    <a:pt x="382" y="796"/>
                  </a:lnTo>
                  <a:lnTo>
                    <a:pt x="382" y="795"/>
                  </a:lnTo>
                  <a:lnTo>
                    <a:pt x="382" y="794"/>
                  </a:lnTo>
                  <a:lnTo>
                    <a:pt x="382" y="793"/>
                  </a:lnTo>
                  <a:lnTo>
                    <a:pt x="382" y="792"/>
                  </a:lnTo>
                  <a:lnTo>
                    <a:pt x="383" y="792"/>
                  </a:lnTo>
                  <a:lnTo>
                    <a:pt x="384" y="792"/>
                  </a:lnTo>
                  <a:lnTo>
                    <a:pt x="385" y="791"/>
                  </a:lnTo>
                  <a:lnTo>
                    <a:pt x="387" y="790"/>
                  </a:lnTo>
                  <a:lnTo>
                    <a:pt x="388" y="789"/>
                  </a:lnTo>
                  <a:lnTo>
                    <a:pt x="389" y="788"/>
                  </a:lnTo>
                  <a:lnTo>
                    <a:pt x="390" y="786"/>
                  </a:lnTo>
                  <a:lnTo>
                    <a:pt x="390" y="784"/>
                  </a:lnTo>
                  <a:lnTo>
                    <a:pt x="391" y="784"/>
                  </a:lnTo>
                  <a:lnTo>
                    <a:pt x="391" y="783"/>
                  </a:lnTo>
                  <a:lnTo>
                    <a:pt x="392" y="784"/>
                  </a:lnTo>
                  <a:lnTo>
                    <a:pt x="394" y="784"/>
                  </a:lnTo>
                  <a:lnTo>
                    <a:pt x="395" y="784"/>
                  </a:lnTo>
                  <a:lnTo>
                    <a:pt x="395" y="783"/>
                  </a:lnTo>
                  <a:lnTo>
                    <a:pt x="395" y="782"/>
                  </a:lnTo>
                  <a:lnTo>
                    <a:pt x="394" y="781"/>
                  </a:lnTo>
                  <a:lnTo>
                    <a:pt x="394" y="780"/>
                  </a:lnTo>
                  <a:lnTo>
                    <a:pt x="395" y="779"/>
                  </a:lnTo>
                  <a:lnTo>
                    <a:pt x="396" y="778"/>
                  </a:lnTo>
                  <a:lnTo>
                    <a:pt x="396" y="778"/>
                  </a:lnTo>
                  <a:lnTo>
                    <a:pt x="396" y="777"/>
                  </a:lnTo>
                  <a:lnTo>
                    <a:pt x="394" y="776"/>
                  </a:lnTo>
                  <a:lnTo>
                    <a:pt x="393" y="776"/>
                  </a:lnTo>
                  <a:lnTo>
                    <a:pt x="392" y="774"/>
                  </a:lnTo>
                  <a:lnTo>
                    <a:pt x="392" y="772"/>
                  </a:lnTo>
                  <a:lnTo>
                    <a:pt x="392" y="771"/>
                  </a:lnTo>
                  <a:lnTo>
                    <a:pt x="392" y="769"/>
                  </a:lnTo>
                  <a:lnTo>
                    <a:pt x="392" y="768"/>
                  </a:lnTo>
                  <a:lnTo>
                    <a:pt x="392" y="767"/>
                  </a:lnTo>
                  <a:lnTo>
                    <a:pt x="392" y="766"/>
                  </a:lnTo>
                  <a:lnTo>
                    <a:pt x="392" y="765"/>
                  </a:lnTo>
                  <a:lnTo>
                    <a:pt x="392" y="764"/>
                  </a:lnTo>
                  <a:lnTo>
                    <a:pt x="392" y="763"/>
                  </a:lnTo>
                  <a:lnTo>
                    <a:pt x="392" y="762"/>
                  </a:lnTo>
                  <a:lnTo>
                    <a:pt x="393" y="761"/>
                  </a:lnTo>
                  <a:lnTo>
                    <a:pt x="393" y="759"/>
                  </a:lnTo>
                  <a:lnTo>
                    <a:pt x="393" y="758"/>
                  </a:lnTo>
                  <a:lnTo>
                    <a:pt x="394" y="758"/>
                  </a:lnTo>
                  <a:lnTo>
                    <a:pt x="395" y="757"/>
                  </a:lnTo>
                  <a:lnTo>
                    <a:pt x="396" y="757"/>
                  </a:lnTo>
                  <a:lnTo>
                    <a:pt x="397" y="756"/>
                  </a:lnTo>
                  <a:lnTo>
                    <a:pt x="398" y="756"/>
                  </a:lnTo>
                  <a:lnTo>
                    <a:pt x="399" y="755"/>
                  </a:lnTo>
                  <a:lnTo>
                    <a:pt x="398" y="753"/>
                  </a:lnTo>
                  <a:lnTo>
                    <a:pt x="397" y="753"/>
                  </a:lnTo>
                  <a:lnTo>
                    <a:pt x="394" y="752"/>
                  </a:lnTo>
                  <a:lnTo>
                    <a:pt x="394" y="751"/>
                  </a:lnTo>
                  <a:lnTo>
                    <a:pt x="397" y="748"/>
                  </a:lnTo>
                  <a:lnTo>
                    <a:pt x="401" y="745"/>
                  </a:lnTo>
                  <a:lnTo>
                    <a:pt x="405" y="742"/>
                  </a:lnTo>
                  <a:lnTo>
                    <a:pt x="405" y="742"/>
                  </a:lnTo>
                  <a:lnTo>
                    <a:pt x="406" y="742"/>
                  </a:lnTo>
                  <a:lnTo>
                    <a:pt x="407" y="742"/>
                  </a:lnTo>
                  <a:lnTo>
                    <a:pt x="409" y="742"/>
                  </a:lnTo>
                  <a:lnTo>
                    <a:pt x="410" y="742"/>
                  </a:lnTo>
                  <a:lnTo>
                    <a:pt x="413" y="744"/>
                  </a:lnTo>
                  <a:lnTo>
                    <a:pt x="415" y="745"/>
                  </a:lnTo>
                  <a:lnTo>
                    <a:pt x="419" y="748"/>
                  </a:lnTo>
                  <a:lnTo>
                    <a:pt x="421" y="750"/>
                  </a:lnTo>
                  <a:lnTo>
                    <a:pt x="422" y="751"/>
                  </a:lnTo>
                  <a:lnTo>
                    <a:pt x="422" y="751"/>
                  </a:lnTo>
                  <a:lnTo>
                    <a:pt x="424" y="750"/>
                  </a:lnTo>
                  <a:lnTo>
                    <a:pt x="426" y="751"/>
                  </a:lnTo>
                  <a:lnTo>
                    <a:pt x="427" y="750"/>
                  </a:lnTo>
                  <a:lnTo>
                    <a:pt x="427" y="750"/>
                  </a:lnTo>
                  <a:lnTo>
                    <a:pt x="427" y="751"/>
                  </a:lnTo>
                  <a:lnTo>
                    <a:pt x="427" y="752"/>
                  </a:lnTo>
                  <a:lnTo>
                    <a:pt x="427" y="753"/>
                  </a:lnTo>
                  <a:lnTo>
                    <a:pt x="428" y="753"/>
                  </a:lnTo>
                  <a:lnTo>
                    <a:pt x="430" y="753"/>
                  </a:lnTo>
                  <a:lnTo>
                    <a:pt x="430" y="752"/>
                  </a:lnTo>
                  <a:lnTo>
                    <a:pt x="431" y="751"/>
                  </a:lnTo>
                  <a:lnTo>
                    <a:pt x="432" y="750"/>
                  </a:lnTo>
                  <a:lnTo>
                    <a:pt x="432" y="749"/>
                  </a:lnTo>
                  <a:lnTo>
                    <a:pt x="433" y="749"/>
                  </a:lnTo>
                  <a:lnTo>
                    <a:pt x="435" y="750"/>
                  </a:lnTo>
                  <a:lnTo>
                    <a:pt x="436" y="751"/>
                  </a:lnTo>
                  <a:lnTo>
                    <a:pt x="437" y="750"/>
                  </a:lnTo>
                  <a:lnTo>
                    <a:pt x="438" y="749"/>
                  </a:lnTo>
                  <a:lnTo>
                    <a:pt x="439" y="748"/>
                  </a:lnTo>
                  <a:lnTo>
                    <a:pt x="440" y="748"/>
                  </a:lnTo>
                  <a:lnTo>
                    <a:pt x="441" y="748"/>
                  </a:lnTo>
                  <a:lnTo>
                    <a:pt x="442" y="748"/>
                  </a:lnTo>
                  <a:lnTo>
                    <a:pt x="443" y="748"/>
                  </a:lnTo>
                  <a:lnTo>
                    <a:pt x="447" y="748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7" y="748"/>
                  </a:lnTo>
                  <a:lnTo>
                    <a:pt x="458" y="748"/>
                  </a:lnTo>
                  <a:lnTo>
                    <a:pt x="462" y="747"/>
                  </a:lnTo>
                  <a:lnTo>
                    <a:pt x="462" y="747"/>
                  </a:lnTo>
                  <a:lnTo>
                    <a:pt x="472" y="747"/>
                  </a:lnTo>
                  <a:lnTo>
                    <a:pt x="477" y="747"/>
                  </a:lnTo>
                  <a:lnTo>
                    <a:pt x="478" y="747"/>
                  </a:lnTo>
                  <a:lnTo>
                    <a:pt x="486" y="747"/>
                  </a:lnTo>
                  <a:lnTo>
                    <a:pt x="489" y="748"/>
                  </a:lnTo>
                  <a:lnTo>
                    <a:pt x="496" y="752"/>
                  </a:lnTo>
                  <a:lnTo>
                    <a:pt x="498" y="752"/>
                  </a:lnTo>
                  <a:lnTo>
                    <a:pt x="508" y="754"/>
                  </a:lnTo>
                  <a:lnTo>
                    <a:pt x="519" y="755"/>
                  </a:lnTo>
                  <a:lnTo>
                    <a:pt x="528" y="756"/>
                  </a:lnTo>
                  <a:lnTo>
                    <a:pt x="539" y="757"/>
                  </a:lnTo>
                  <a:lnTo>
                    <a:pt x="547" y="756"/>
                  </a:lnTo>
                  <a:lnTo>
                    <a:pt x="557" y="754"/>
                  </a:lnTo>
                  <a:lnTo>
                    <a:pt x="559" y="756"/>
                  </a:lnTo>
                  <a:lnTo>
                    <a:pt x="561" y="759"/>
                  </a:lnTo>
                  <a:lnTo>
                    <a:pt x="565" y="764"/>
                  </a:lnTo>
                  <a:lnTo>
                    <a:pt x="569" y="769"/>
                  </a:lnTo>
                  <a:lnTo>
                    <a:pt x="570" y="769"/>
                  </a:lnTo>
                  <a:lnTo>
                    <a:pt x="571" y="769"/>
                  </a:lnTo>
                  <a:lnTo>
                    <a:pt x="576" y="770"/>
                  </a:lnTo>
                  <a:lnTo>
                    <a:pt x="578" y="769"/>
                  </a:lnTo>
                  <a:lnTo>
                    <a:pt x="580" y="769"/>
                  </a:lnTo>
                  <a:lnTo>
                    <a:pt x="584" y="766"/>
                  </a:lnTo>
                  <a:lnTo>
                    <a:pt x="590" y="763"/>
                  </a:lnTo>
                  <a:lnTo>
                    <a:pt x="590" y="762"/>
                  </a:lnTo>
                  <a:lnTo>
                    <a:pt x="591" y="761"/>
                  </a:lnTo>
                  <a:lnTo>
                    <a:pt x="594" y="753"/>
                  </a:lnTo>
                  <a:lnTo>
                    <a:pt x="597" y="747"/>
                  </a:lnTo>
                  <a:lnTo>
                    <a:pt x="598" y="745"/>
                  </a:lnTo>
                  <a:lnTo>
                    <a:pt x="602" y="740"/>
                  </a:lnTo>
                  <a:lnTo>
                    <a:pt x="609" y="731"/>
                  </a:lnTo>
                  <a:lnTo>
                    <a:pt x="616" y="721"/>
                  </a:lnTo>
                  <a:lnTo>
                    <a:pt x="621" y="717"/>
                  </a:lnTo>
                  <a:lnTo>
                    <a:pt x="624" y="712"/>
                  </a:lnTo>
                  <a:lnTo>
                    <a:pt x="624" y="711"/>
                  </a:lnTo>
                  <a:lnTo>
                    <a:pt x="630" y="708"/>
                  </a:lnTo>
                  <a:lnTo>
                    <a:pt x="639" y="704"/>
                  </a:lnTo>
                  <a:lnTo>
                    <a:pt x="647" y="699"/>
                  </a:lnTo>
                  <a:lnTo>
                    <a:pt x="655" y="696"/>
                  </a:lnTo>
                  <a:lnTo>
                    <a:pt x="661" y="693"/>
                  </a:lnTo>
                  <a:lnTo>
                    <a:pt x="664" y="691"/>
                  </a:lnTo>
                  <a:lnTo>
                    <a:pt x="668" y="689"/>
                  </a:lnTo>
                  <a:lnTo>
                    <a:pt x="673" y="689"/>
                  </a:lnTo>
                  <a:lnTo>
                    <a:pt x="681" y="688"/>
                  </a:lnTo>
                  <a:lnTo>
                    <a:pt x="689" y="687"/>
                  </a:lnTo>
                  <a:lnTo>
                    <a:pt x="696" y="686"/>
                  </a:lnTo>
                  <a:lnTo>
                    <a:pt x="703" y="685"/>
                  </a:lnTo>
                  <a:lnTo>
                    <a:pt x="711" y="684"/>
                  </a:lnTo>
                  <a:lnTo>
                    <a:pt x="718" y="682"/>
                  </a:lnTo>
                  <a:lnTo>
                    <a:pt x="725" y="681"/>
                  </a:lnTo>
                  <a:lnTo>
                    <a:pt x="733" y="680"/>
                  </a:lnTo>
                  <a:lnTo>
                    <a:pt x="740" y="679"/>
                  </a:lnTo>
                  <a:lnTo>
                    <a:pt x="748" y="678"/>
                  </a:lnTo>
                  <a:lnTo>
                    <a:pt x="755" y="677"/>
                  </a:lnTo>
                  <a:lnTo>
                    <a:pt x="762" y="676"/>
                  </a:lnTo>
                  <a:lnTo>
                    <a:pt x="770" y="675"/>
                  </a:lnTo>
                  <a:lnTo>
                    <a:pt x="777" y="674"/>
                  </a:lnTo>
                  <a:lnTo>
                    <a:pt x="784" y="674"/>
                  </a:lnTo>
                  <a:lnTo>
                    <a:pt x="791" y="672"/>
                  </a:lnTo>
                  <a:lnTo>
                    <a:pt x="799" y="671"/>
                  </a:lnTo>
                  <a:lnTo>
                    <a:pt x="803" y="669"/>
                  </a:lnTo>
                  <a:lnTo>
                    <a:pt x="811" y="667"/>
                  </a:lnTo>
                  <a:lnTo>
                    <a:pt x="819" y="664"/>
                  </a:lnTo>
                  <a:lnTo>
                    <a:pt x="827" y="661"/>
                  </a:lnTo>
                  <a:lnTo>
                    <a:pt x="835" y="658"/>
                  </a:lnTo>
                  <a:lnTo>
                    <a:pt x="842" y="655"/>
                  </a:lnTo>
                  <a:lnTo>
                    <a:pt x="850" y="652"/>
                  </a:lnTo>
                  <a:lnTo>
                    <a:pt x="859" y="650"/>
                  </a:lnTo>
                  <a:lnTo>
                    <a:pt x="866" y="648"/>
                  </a:lnTo>
                  <a:lnTo>
                    <a:pt x="874" y="645"/>
                  </a:lnTo>
                  <a:lnTo>
                    <a:pt x="882" y="641"/>
                  </a:lnTo>
                  <a:lnTo>
                    <a:pt x="889" y="638"/>
                  </a:lnTo>
                  <a:lnTo>
                    <a:pt x="898" y="636"/>
                  </a:lnTo>
                  <a:lnTo>
                    <a:pt x="906" y="633"/>
                  </a:lnTo>
                  <a:lnTo>
                    <a:pt x="913" y="630"/>
                  </a:lnTo>
                  <a:lnTo>
                    <a:pt x="921" y="628"/>
                  </a:lnTo>
                  <a:lnTo>
                    <a:pt x="929" y="625"/>
                  </a:lnTo>
                  <a:lnTo>
                    <a:pt x="936" y="622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4"/>
                  </a:lnTo>
                  <a:lnTo>
                    <a:pt x="940" y="609"/>
                  </a:lnTo>
                  <a:lnTo>
                    <a:pt x="942" y="605"/>
                  </a:lnTo>
                  <a:lnTo>
                    <a:pt x="944" y="598"/>
                  </a:lnTo>
                  <a:lnTo>
                    <a:pt x="947" y="590"/>
                  </a:lnTo>
                  <a:lnTo>
                    <a:pt x="949" y="583"/>
                  </a:lnTo>
                  <a:lnTo>
                    <a:pt x="951" y="575"/>
                  </a:lnTo>
                  <a:lnTo>
                    <a:pt x="953" y="568"/>
                  </a:lnTo>
                  <a:lnTo>
                    <a:pt x="953" y="566"/>
                  </a:lnTo>
                  <a:lnTo>
                    <a:pt x="956" y="558"/>
                  </a:lnTo>
                  <a:lnTo>
                    <a:pt x="958" y="551"/>
                  </a:lnTo>
                  <a:lnTo>
                    <a:pt x="960" y="544"/>
                  </a:lnTo>
                  <a:lnTo>
                    <a:pt x="962" y="539"/>
                  </a:lnTo>
                  <a:lnTo>
                    <a:pt x="963" y="535"/>
                  </a:lnTo>
                  <a:lnTo>
                    <a:pt x="964" y="532"/>
                  </a:lnTo>
                  <a:lnTo>
                    <a:pt x="965" y="531"/>
                  </a:lnTo>
                  <a:lnTo>
                    <a:pt x="965" y="530"/>
                  </a:lnTo>
                  <a:lnTo>
                    <a:pt x="967" y="525"/>
                  </a:lnTo>
                  <a:lnTo>
                    <a:pt x="967" y="523"/>
                  </a:lnTo>
                  <a:lnTo>
                    <a:pt x="966" y="522"/>
                  </a:lnTo>
                  <a:lnTo>
                    <a:pt x="964" y="518"/>
                  </a:lnTo>
                  <a:lnTo>
                    <a:pt x="959" y="512"/>
                  </a:lnTo>
                  <a:lnTo>
                    <a:pt x="956" y="506"/>
                  </a:lnTo>
                  <a:lnTo>
                    <a:pt x="952" y="499"/>
                  </a:lnTo>
                  <a:lnTo>
                    <a:pt x="949" y="494"/>
                  </a:lnTo>
                  <a:lnTo>
                    <a:pt x="946" y="488"/>
                  </a:lnTo>
                  <a:lnTo>
                    <a:pt x="943" y="493"/>
                  </a:lnTo>
                  <a:lnTo>
                    <a:pt x="942" y="493"/>
                  </a:lnTo>
                  <a:lnTo>
                    <a:pt x="936" y="492"/>
                  </a:lnTo>
                  <a:lnTo>
                    <a:pt x="929" y="491"/>
                  </a:lnTo>
                  <a:lnTo>
                    <a:pt x="923" y="490"/>
                  </a:lnTo>
                  <a:lnTo>
                    <a:pt x="917" y="489"/>
                  </a:lnTo>
                  <a:lnTo>
                    <a:pt x="910" y="488"/>
                  </a:lnTo>
                  <a:lnTo>
                    <a:pt x="904" y="488"/>
                  </a:lnTo>
                  <a:lnTo>
                    <a:pt x="898" y="487"/>
                  </a:lnTo>
                  <a:lnTo>
                    <a:pt x="891" y="486"/>
                  </a:lnTo>
                  <a:lnTo>
                    <a:pt x="885" y="485"/>
                  </a:lnTo>
                  <a:lnTo>
                    <a:pt x="879" y="484"/>
                  </a:lnTo>
                  <a:lnTo>
                    <a:pt x="872" y="483"/>
                  </a:lnTo>
                  <a:lnTo>
                    <a:pt x="865" y="482"/>
                  </a:lnTo>
                  <a:lnTo>
                    <a:pt x="859" y="481"/>
                  </a:lnTo>
                  <a:lnTo>
                    <a:pt x="853" y="481"/>
                  </a:lnTo>
                  <a:lnTo>
                    <a:pt x="846" y="480"/>
                  </a:lnTo>
                  <a:lnTo>
                    <a:pt x="840" y="479"/>
                  </a:lnTo>
                  <a:lnTo>
                    <a:pt x="834" y="478"/>
                  </a:lnTo>
                  <a:lnTo>
                    <a:pt x="826" y="478"/>
                  </a:lnTo>
                  <a:lnTo>
                    <a:pt x="825" y="478"/>
                  </a:lnTo>
                  <a:lnTo>
                    <a:pt x="824" y="477"/>
                  </a:lnTo>
                  <a:lnTo>
                    <a:pt x="821" y="473"/>
                  </a:lnTo>
                  <a:lnTo>
                    <a:pt x="819" y="470"/>
                  </a:lnTo>
                  <a:lnTo>
                    <a:pt x="818" y="467"/>
                  </a:lnTo>
                  <a:lnTo>
                    <a:pt x="815" y="464"/>
                  </a:lnTo>
                  <a:lnTo>
                    <a:pt x="812" y="460"/>
                  </a:lnTo>
                  <a:lnTo>
                    <a:pt x="809" y="458"/>
                  </a:lnTo>
                  <a:lnTo>
                    <a:pt x="808" y="455"/>
                  </a:lnTo>
                  <a:lnTo>
                    <a:pt x="805" y="452"/>
                  </a:lnTo>
                  <a:lnTo>
                    <a:pt x="802" y="448"/>
                  </a:lnTo>
                  <a:lnTo>
                    <a:pt x="800" y="446"/>
                  </a:lnTo>
                  <a:lnTo>
                    <a:pt x="799" y="442"/>
                  </a:lnTo>
                  <a:lnTo>
                    <a:pt x="796" y="438"/>
                  </a:lnTo>
                  <a:lnTo>
                    <a:pt x="793" y="436"/>
                  </a:lnTo>
                  <a:lnTo>
                    <a:pt x="791" y="433"/>
                  </a:lnTo>
                  <a:lnTo>
                    <a:pt x="789" y="430"/>
                  </a:lnTo>
                  <a:lnTo>
                    <a:pt x="786" y="427"/>
                  </a:lnTo>
                  <a:lnTo>
                    <a:pt x="783" y="424"/>
                  </a:lnTo>
                  <a:lnTo>
                    <a:pt x="780" y="420"/>
                  </a:lnTo>
                  <a:lnTo>
                    <a:pt x="780" y="418"/>
                  </a:lnTo>
                  <a:lnTo>
                    <a:pt x="779" y="418"/>
                  </a:lnTo>
                  <a:lnTo>
                    <a:pt x="779" y="414"/>
                  </a:lnTo>
                  <a:lnTo>
                    <a:pt x="779" y="413"/>
                  </a:lnTo>
                  <a:lnTo>
                    <a:pt x="779" y="411"/>
                  </a:lnTo>
                  <a:lnTo>
                    <a:pt x="778" y="411"/>
                  </a:lnTo>
                  <a:lnTo>
                    <a:pt x="777" y="409"/>
                  </a:lnTo>
                  <a:lnTo>
                    <a:pt x="776" y="408"/>
                  </a:lnTo>
                  <a:lnTo>
                    <a:pt x="773" y="408"/>
                  </a:lnTo>
                  <a:lnTo>
                    <a:pt x="772" y="408"/>
                  </a:lnTo>
                  <a:lnTo>
                    <a:pt x="771" y="408"/>
                  </a:lnTo>
                  <a:lnTo>
                    <a:pt x="770" y="409"/>
                  </a:lnTo>
                  <a:lnTo>
                    <a:pt x="770" y="409"/>
                  </a:lnTo>
                  <a:lnTo>
                    <a:pt x="767" y="409"/>
                  </a:lnTo>
                  <a:lnTo>
                    <a:pt x="767" y="408"/>
                  </a:lnTo>
                  <a:lnTo>
                    <a:pt x="767" y="408"/>
                  </a:lnTo>
                  <a:lnTo>
                    <a:pt x="767" y="407"/>
                  </a:lnTo>
                  <a:lnTo>
                    <a:pt x="768" y="407"/>
                  </a:lnTo>
                  <a:lnTo>
                    <a:pt x="768" y="406"/>
                  </a:lnTo>
                  <a:lnTo>
                    <a:pt x="768" y="404"/>
                  </a:lnTo>
                  <a:lnTo>
                    <a:pt x="768" y="403"/>
                  </a:lnTo>
                  <a:lnTo>
                    <a:pt x="769" y="402"/>
                  </a:lnTo>
                  <a:lnTo>
                    <a:pt x="770" y="401"/>
                  </a:lnTo>
                  <a:lnTo>
                    <a:pt x="772" y="399"/>
                  </a:lnTo>
                  <a:lnTo>
                    <a:pt x="772" y="398"/>
                  </a:lnTo>
                  <a:lnTo>
                    <a:pt x="773" y="398"/>
                  </a:lnTo>
                  <a:lnTo>
                    <a:pt x="774" y="397"/>
                  </a:lnTo>
                  <a:lnTo>
                    <a:pt x="774" y="396"/>
                  </a:lnTo>
                  <a:lnTo>
                    <a:pt x="775" y="396"/>
                  </a:lnTo>
                  <a:lnTo>
                    <a:pt x="776" y="395"/>
                  </a:lnTo>
                  <a:lnTo>
                    <a:pt x="777" y="395"/>
                  </a:lnTo>
                  <a:lnTo>
                    <a:pt x="777" y="394"/>
                  </a:lnTo>
                  <a:lnTo>
                    <a:pt x="776" y="394"/>
                  </a:lnTo>
                  <a:lnTo>
                    <a:pt x="775" y="394"/>
                  </a:lnTo>
                  <a:lnTo>
                    <a:pt x="775" y="393"/>
                  </a:lnTo>
                  <a:lnTo>
                    <a:pt x="774" y="392"/>
                  </a:lnTo>
                  <a:lnTo>
                    <a:pt x="773" y="392"/>
                  </a:lnTo>
                  <a:lnTo>
                    <a:pt x="772" y="392"/>
                  </a:lnTo>
                  <a:lnTo>
                    <a:pt x="772" y="393"/>
                  </a:lnTo>
                  <a:lnTo>
                    <a:pt x="772" y="394"/>
                  </a:lnTo>
                  <a:lnTo>
                    <a:pt x="771" y="394"/>
                  </a:lnTo>
                  <a:lnTo>
                    <a:pt x="770" y="395"/>
                  </a:lnTo>
                  <a:lnTo>
                    <a:pt x="770" y="397"/>
                  </a:lnTo>
                  <a:lnTo>
                    <a:pt x="769" y="398"/>
                  </a:lnTo>
                  <a:lnTo>
                    <a:pt x="768" y="398"/>
                  </a:lnTo>
                  <a:lnTo>
                    <a:pt x="768" y="396"/>
                  </a:lnTo>
                  <a:lnTo>
                    <a:pt x="767" y="395"/>
                  </a:lnTo>
                  <a:lnTo>
                    <a:pt x="768" y="394"/>
                  </a:lnTo>
                  <a:lnTo>
                    <a:pt x="768" y="393"/>
                  </a:lnTo>
                  <a:lnTo>
                    <a:pt x="767" y="393"/>
                  </a:lnTo>
                  <a:lnTo>
                    <a:pt x="767" y="392"/>
                  </a:lnTo>
                  <a:lnTo>
                    <a:pt x="766" y="392"/>
                  </a:lnTo>
                  <a:lnTo>
                    <a:pt x="764" y="393"/>
                  </a:lnTo>
                  <a:lnTo>
                    <a:pt x="763" y="392"/>
                  </a:lnTo>
                  <a:lnTo>
                    <a:pt x="760" y="395"/>
                  </a:lnTo>
                  <a:lnTo>
                    <a:pt x="758" y="396"/>
                  </a:lnTo>
                  <a:lnTo>
                    <a:pt x="755" y="396"/>
                  </a:lnTo>
                  <a:lnTo>
                    <a:pt x="753" y="395"/>
                  </a:lnTo>
                  <a:lnTo>
                    <a:pt x="750" y="394"/>
                  </a:lnTo>
                  <a:lnTo>
                    <a:pt x="749" y="391"/>
                  </a:lnTo>
                  <a:lnTo>
                    <a:pt x="745" y="387"/>
                  </a:lnTo>
                  <a:lnTo>
                    <a:pt x="744" y="388"/>
                  </a:lnTo>
                  <a:lnTo>
                    <a:pt x="743" y="388"/>
                  </a:lnTo>
                  <a:lnTo>
                    <a:pt x="742" y="387"/>
                  </a:lnTo>
                  <a:lnTo>
                    <a:pt x="742" y="386"/>
                  </a:lnTo>
                  <a:lnTo>
                    <a:pt x="741" y="385"/>
                  </a:lnTo>
                  <a:lnTo>
                    <a:pt x="741" y="381"/>
                  </a:lnTo>
                  <a:lnTo>
                    <a:pt x="741" y="379"/>
                  </a:lnTo>
                  <a:lnTo>
                    <a:pt x="740" y="379"/>
                  </a:lnTo>
                  <a:lnTo>
                    <a:pt x="739" y="378"/>
                  </a:lnTo>
                  <a:lnTo>
                    <a:pt x="738" y="375"/>
                  </a:lnTo>
                  <a:lnTo>
                    <a:pt x="737" y="374"/>
                  </a:lnTo>
                  <a:lnTo>
                    <a:pt x="737" y="373"/>
                  </a:lnTo>
                  <a:lnTo>
                    <a:pt x="735" y="371"/>
                  </a:lnTo>
                  <a:lnTo>
                    <a:pt x="734" y="370"/>
                  </a:lnTo>
                  <a:lnTo>
                    <a:pt x="734" y="371"/>
                  </a:lnTo>
                  <a:lnTo>
                    <a:pt x="733" y="370"/>
                  </a:lnTo>
                  <a:lnTo>
                    <a:pt x="733" y="369"/>
                  </a:lnTo>
                  <a:lnTo>
                    <a:pt x="733" y="368"/>
                  </a:lnTo>
                  <a:lnTo>
                    <a:pt x="733" y="366"/>
                  </a:lnTo>
                  <a:lnTo>
                    <a:pt x="733" y="365"/>
                  </a:lnTo>
                  <a:lnTo>
                    <a:pt x="733" y="364"/>
                  </a:lnTo>
                  <a:lnTo>
                    <a:pt x="732" y="363"/>
                  </a:lnTo>
                  <a:lnTo>
                    <a:pt x="732" y="362"/>
                  </a:lnTo>
                  <a:lnTo>
                    <a:pt x="732" y="361"/>
                  </a:lnTo>
                  <a:lnTo>
                    <a:pt x="732" y="360"/>
                  </a:lnTo>
                  <a:lnTo>
                    <a:pt x="732" y="359"/>
                  </a:lnTo>
                  <a:lnTo>
                    <a:pt x="732" y="359"/>
                  </a:lnTo>
                  <a:lnTo>
                    <a:pt x="732" y="358"/>
                  </a:lnTo>
                  <a:lnTo>
                    <a:pt x="731" y="356"/>
                  </a:lnTo>
                  <a:lnTo>
                    <a:pt x="731" y="355"/>
                  </a:lnTo>
                  <a:lnTo>
                    <a:pt x="730" y="354"/>
                  </a:lnTo>
                  <a:lnTo>
                    <a:pt x="730" y="351"/>
                  </a:lnTo>
                  <a:lnTo>
                    <a:pt x="730" y="350"/>
                  </a:lnTo>
                  <a:lnTo>
                    <a:pt x="728" y="350"/>
                  </a:lnTo>
                  <a:lnTo>
                    <a:pt x="727" y="349"/>
                  </a:lnTo>
                  <a:lnTo>
                    <a:pt x="727" y="349"/>
                  </a:lnTo>
                  <a:lnTo>
                    <a:pt x="726" y="349"/>
                  </a:lnTo>
                  <a:lnTo>
                    <a:pt x="726" y="348"/>
                  </a:lnTo>
                  <a:lnTo>
                    <a:pt x="725" y="348"/>
                  </a:lnTo>
                  <a:lnTo>
                    <a:pt x="725" y="349"/>
                  </a:lnTo>
                  <a:lnTo>
                    <a:pt x="725" y="349"/>
                  </a:lnTo>
                  <a:lnTo>
                    <a:pt x="725" y="350"/>
                  </a:lnTo>
                  <a:lnTo>
                    <a:pt x="724" y="349"/>
                  </a:lnTo>
                  <a:lnTo>
                    <a:pt x="719" y="343"/>
                  </a:lnTo>
                  <a:lnTo>
                    <a:pt x="717" y="339"/>
                  </a:lnTo>
                  <a:lnTo>
                    <a:pt x="716" y="339"/>
                  </a:lnTo>
                  <a:lnTo>
                    <a:pt x="716" y="339"/>
                  </a:lnTo>
                  <a:lnTo>
                    <a:pt x="714" y="339"/>
                  </a:lnTo>
                  <a:lnTo>
                    <a:pt x="714" y="338"/>
                  </a:lnTo>
                  <a:lnTo>
                    <a:pt x="714" y="337"/>
                  </a:lnTo>
                  <a:lnTo>
                    <a:pt x="715" y="337"/>
                  </a:lnTo>
                  <a:lnTo>
                    <a:pt x="716" y="337"/>
                  </a:lnTo>
                  <a:lnTo>
                    <a:pt x="716" y="338"/>
                  </a:lnTo>
                  <a:lnTo>
                    <a:pt x="717" y="339"/>
                  </a:lnTo>
                  <a:lnTo>
                    <a:pt x="718" y="339"/>
                  </a:lnTo>
                  <a:lnTo>
                    <a:pt x="719" y="339"/>
                  </a:lnTo>
                  <a:lnTo>
                    <a:pt x="720" y="342"/>
                  </a:lnTo>
                  <a:lnTo>
                    <a:pt x="720" y="339"/>
                  </a:lnTo>
                  <a:lnTo>
                    <a:pt x="718" y="338"/>
                  </a:lnTo>
                  <a:lnTo>
                    <a:pt x="715" y="334"/>
                  </a:lnTo>
                  <a:lnTo>
                    <a:pt x="714" y="332"/>
                  </a:lnTo>
                  <a:lnTo>
                    <a:pt x="713" y="329"/>
                  </a:lnTo>
                  <a:lnTo>
                    <a:pt x="712" y="327"/>
                  </a:lnTo>
                  <a:lnTo>
                    <a:pt x="713" y="326"/>
                  </a:lnTo>
                  <a:lnTo>
                    <a:pt x="713" y="325"/>
                  </a:lnTo>
                  <a:lnTo>
                    <a:pt x="712" y="324"/>
                  </a:lnTo>
                  <a:lnTo>
                    <a:pt x="711" y="323"/>
                  </a:lnTo>
                  <a:lnTo>
                    <a:pt x="711" y="322"/>
                  </a:lnTo>
                  <a:lnTo>
                    <a:pt x="710" y="322"/>
                  </a:lnTo>
                  <a:lnTo>
                    <a:pt x="710" y="321"/>
                  </a:lnTo>
                  <a:lnTo>
                    <a:pt x="710" y="321"/>
                  </a:lnTo>
                  <a:lnTo>
                    <a:pt x="710" y="322"/>
                  </a:lnTo>
                  <a:lnTo>
                    <a:pt x="710" y="323"/>
                  </a:lnTo>
                  <a:lnTo>
                    <a:pt x="709" y="323"/>
                  </a:lnTo>
                  <a:lnTo>
                    <a:pt x="708" y="323"/>
                  </a:lnTo>
                  <a:lnTo>
                    <a:pt x="708" y="322"/>
                  </a:lnTo>
                  <a:lnTo>
                    <a:pt x="708" y="321"/>
                  </a:lnTo>
                  <a:lnTo>
                    <a:pt x="708" y="320"/>
                  </a:lnTo>
                  <a:lnTo>
                    <a:pt x="708" y="319"/>
                  </a:lnTo>
                  <a:lnTo>
                    <a:pt x="709" y="319"/>
                  </a:lnTo>
                  <a:lnTo>
                    <a:pt x="709" y="319"/>
                  </a:lnTo>
                  <a:lnTo>
                    <a:pt x="708" y="318"/>
                  </a:lnTo>
                  <a:lnTo>
                    <a:pt x="708" y="317"/>
                  </a:lnTo>
                  <a:lnTo>
                    <a:pt x="707" y="317"/>
                  </a:lnTo>
                  <a:lnTo>
                    <a:pt x="707" y="316"/>
                  </a:lnTo>
                  <a:lnTo>
                    <a:pt x="708" y="316"/>
                  </a:lnTo>
                  <a:lnTo>
                    <a:pt x="708" y="315"/>
                  </a:lnTo>
                  <a:lnTo>
                    <a:pt x="710" y="312"/>
                  </a:lnTo>
                  <a:lnTo>
                    <a:pt x="710" y="313"/>
                  </a:lnTo>
                  <a:lnTo>
                    <a:pt x="711" y="313"/>
                  </a:lnTo>
                  <a:lnTo>
                    <a:pt x="711" y="314"/>
                  </a:lnTo>
                  <a:lnTo>
                    <a:pt x="711" y="315"/>
                  </a:lnTo>
                  <a:lnTo>
                    <a:pt x="711" y="316"/>
                  </a:lnTo>
                  <a:lnTo>
                    <a:pt x="711" y="317"/>
                  </a:lnTo>
                  <a:lnTo>
                    <a:pt x="712" y="318"/>
                  </a:lnTo>
                  <a:lnTo>
                    <a:pt x="713" y="319"/>
                  </a:lnTo>
                  <a:lnTo>
                    <a:pt x="713" y="319"/>
                  </a:lnTo>
                  <a:lnTo>
                    <a:pt x="713" y="320"/>
                  </a:lnTo>
                  <a:lnTo>
                    <a:pt x="714" y="321"/>
                  </a:lnTo>
                  <a:lnTo>
                    <a:pt x="714" y="319"/>
                  </a:lnTo>
                  <a:lnTo>
                    <a:pt x="715" y="318"/>
                  </a:lnTo>
                  <a:lnTo>
                    <a:pt x="715" y="316"/>
                  </a:lnTo>
                  <a:lnTo>
                    <a:pt x="715" y="314"/>
                  </a:lnTo>
                  <a:lnTo>
                    <a:pt x="716" y="313"/>
                  </a:lnTo>
                  <a:lnTo>
                    <a:pt x="716" y="314"/>
                  </a:lnTo>
                  <a:lnTo>
                    <a:pt x="716" y="315"/>
                  </a:lnTo>
                  <a:lnTo>
                    <a:pt x="717" y="314"/>
                  </a:lnTo>
                  <a:lnTo>
                    <a:pt x="718" y="313"/>
                  </a:lnTo>
                  <a:lnTo>
                    <a:pt x="718" y="311"/>
                  </a:lnTo>
                  <a:lnTo>
                    <a:pt x="718" y="306"/>
                  </a:lnTo>
                  <a:lnTo>
                    <a:pt x="718" y="303"/>
                  </a:lnTo>
                  <a:lnTo>
                    <a:pt x="717" y="302"/>
                  </a:lnTo>
                  <a:lnTo>
                    <a:pt x="715" y="301"/>
                  </a:lnTo>
                  <a:lnTo>
                    <a:pt x="711" y="299"/>
                  </a:lnTo>
                  <a:lnTo>
                    <a:pt x="711" y="299"/>
                  </a:lnTo>
                  <a:lnTo>
                    <a:pt x="710" y="299"/>
                  </a:lnTo>
                  <a:lnTo>
                    <a:pt x="710" y="298"/>
                  </a:lnTo>
                  <a:lnTo>
                    <a:pt x="709" y="294"/>
                  </a:lnTo>
                  <a:lnTo>
                    <a:pt x="709" y="293"/>
                  </a:lnTo>
                  <a:lnTo>
                    <a:pt x="709" y="289"/>
                  </a:lnTo>
                  <a:lnTo>
                    <a:pt x="708" y="289"/>
                  </a:lnTo>
                  <a:lnTo>
                    <a:pt x="708" y="288"/>
                  </a:lnTo>
                  <a:lnTo>
                    <a:pt x="708" y="287"/>
                  </a:lnTo>
                  <a:lnTo>
                    <a:pt x="708" y="286"/>
                  </a:lnTo>
                  <a:lnTo>
                    <a:pt x="708" y="285"/>
                  </a:lnTo>
                  <a:lnTo>
                    <a:pt x="709" y="284"/>
                  </a:lnTo>
                  <a:lnTo>
                    <a:pt x="709" y="286"/>
                  </a:lnTo>
                  <a:lnTo>
                    <a:pt x="710" y="287"/>
                  </a:lnTo>
                  <a:lnTo>
                    <a:pt x="711" y="288"/>
                  </a:lnTo>
                  <a:lnTo>
                    <a:pt x="713" y="288"/>
                  </a:lnTo>
                  <a:lnTo>
                    <a:pt x="715" y="290"/>
                  </a:lnTo>
                  <a:lnTo>
                    <a:pt x="715" y="289"/>
                  </a:lnTo>
                  <a:lnTo>
                    <a:pt x="714" y="288"/>
                  </a:lnTo>
                  <a:lnTo>
                    <a:pt x="711" y="285"/>
                  </a:lnTo>
                  <a:lnTo>
                    <a:pt x="710" y="284"/>
                  </a:lnTo>
                  <a:lnTo>
                    <a:pt x="709" y="280"/>
                  </a:lnTo>
                  <a:lnTo>
                    <a:pt x="707" y="280"/>
                  </a:lnTo>
                  <a:lnTo>
                    <a:pt x="705" y="279"/>
                  </a:lnTo>
                  <a:lnTo>
                    <a:pt x="704" y="279"/>
                  </a:lnTo>
                  <a:lnTo>
                    <a:pt x="703" y="279"/>
                  </a:lnTo>
                  <a:lnTo>
                    <a:pt x="702" y="279"/>
                  </a:lnTo>
                  <a:lnTo>
                    <a:pt x="700" y="278"/>
                  </a:lnTo>
                  <a:lnTo>
                    <a:pt x="697" y="276"/>
                  </a:lnTo>
                  <a:lnTo>
                    <a:pt x="696" y="275"/>
                  </a:lnTo>
                  <a:lnTo>
                    <a:pt x="694" y="274"/>
                  </a:lnTo>
                  <a:lnTo>
                    <a:pt x="692" y="272"/>
                  </a:lnTo>
                  <a:lnTo>
                    <a:pt x="690" y="268"/>
                  </a:lnTo>
                  <a:lnTo>
                    <a:pt x="690" y="267"/>
                  </a:lnTo>
                  <a:lnTo>
                    <a:pt x="689" y="266"/>
                  </a:lnTo>
                  <a:lnTo>
                    <a:pt x="689" y="265"/>
                  </a:lnTo>
                  <a:lnTo>
                    <a:pt x="688" y="264"/>
                  </a:lnTo>
                  <a:lnTo>
                    <a:pt x="688" y="263"/>
                  </a:lnTo>
                  <a:lnTo>
                    <a:pt x="689" y="262"/>
                  </a:lnTo>
                  <a:lnTo>
                    <a:pt x="689" y="261"/>
                  </a:lnTo>
                  <a:lnTo>
                    <a:pt x="688" y="262"/>
                  </a:lnTo>
                  <a:lnTo>
                    <a:pt x="687" y="262"/>
                  </a:lnTo>
                  <a:lnTo>
                    <a:pt x="687" y="261"/>
                  </a:lnTo>
                  <a:lnTo>
                    <a:pt x="686" y="261"/>
                  </a:lnTo>
                  <a:lnTo>
                    <a:pt x="685" y="261"/>
                  </a:lnTo>
                  <a:lnTo>
                    <a:pt x="685" y="262"/>
                  </a:lnTo>
                  <a:lnTo>
                    <a:pt x="685" y="263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3" y="264"/>
                  </a:lnTo>
                  <a:lnTo>
                    <a:pt x="682" y="264"/>
                  </a:lnTo>
                  <a:lnTo>
                    <a:pt x="682" y="263"/>
                  </a:lnTo>
                  <a:lnTo>
                    <a:pt x="682" y="262"/>
                  </a:lnTo>
                  <a:lnTo>
                    <a:pt x="681" y="264"/>
                  </a:lnTo>
                  <a:lnTo>
                    <a:pt x="680" y="264"/>
                  </a:lnTo>
                  <a:lnTo>
                    <a:pt x="680" y="263"/>
                  </a:lnTo>
                  <a:lnTo>
                    <a:pt x="680" y="263"/>
                  </a:lnTo>
                  <a:lnTo>
                    <a:pt x="680" y="262"/>
                  </a:lnTo>
                  <a:lnTo>
                    <a:pt x="680" y="261"/>
                  </a:lnTo>
                  <a:lnTo>
                    <a:pt x="681" y="260"/>
                  </a:lnTo>
                  <a:lnTo>
                    <a:pt x="680" y="260"/>
                  </a:lnTo>
                  <a:lnTo>
                    <a:pt x="680" y="259"/>
                  </a:lnTo>
                  <a:lnTo>
                    <a:pt x="679" y="259"/>
                  </a:lnTo>
                  <a:lnTo>
                    <a:pt x="679" y="260"/>
                  </a:lnTo>
                  <a:lnTo>
                    <a:pt x="679" y="261"/>
                  </a:lnTo>
                  <a:lnTo>
                    <a:pt x="678" y="261"/>
                  </a:lnTo>
                  <a:lnTo>
                    <a:pt x="678" y="260"/>
                  </a:lnTo>
                  <a:lnTo>
                    <a:pt x="677" y="260"/>
                  </a:lnTo>
                  <a:lnTo>
                    <a:pt x="677" y="259"/>
                  </a:lnTo>
                  <a:lnTo>
                    <a:pt x="677" y="259"/>
                  </a:lnTo>
                  <a:lnTo>
                    <a:pt x="676" y="257"/>
                  </a:lnTo>
                  <a:lnTo>
                    <a:pt x="676" y="256"/>
                  </a:lnTo>
                  <a:lnTo>
                    <a:pt x="676" y="255"/>
                  </a:lnTo>
                  <a:lnTo>
                    <a:pt x="676" y="254"/>
                  </a:lnTo>
                  <a:lnTo>
                    <a:pt x="675" y="253"/>
                  </a:lnTo>
                  <a:lnTo>
                    <a:pt x="674" y="253"/>
                  </a:lnTo>
                  <a:lnTo>
                    <a:pt x="673" y="254"/>
                  </a:lnTo>
                  <a:lnTo>
                    <a:pt x="672" y="255"/>
                  </a:lnTo>
                  <a:lnTo>
                    <a:pt x="672" y="254"/>
                  </a:lnTo>
                  <a:lnTo>
                    <a:pt x="672" y="252"/>
                  </a:lnTo>
                  <a:lnTo>
                    <a:pt x="672" y="251"/>
                  </a:lnTo>
                  <a:lnTo>
                    <a:pt x="673" y="251"/>
                  </a:lnTo>
                  <a:lnTo>
                    <a:pt x="674" y="250"/>
                  </a:lnTo>
                  <a:lnTo>
                    <a:pt x="673" y="250"/>
                  </a:lnTo>
                  <a:lnTo>
                    <a:pt x="673" y="249"/>
                  </a:lnTo>
                  <a:lnTo>
                    <a:pt x="672" y="249"/>
                  </a:lnTo>
                  <a:lnTo>
                    <a:pt x="672" y="250"/>
                  </a:lnTo>
                  <a:lnTo>
                    <a:pt x="671" y="251"/>
                  </a:lnTo>
                  <a:lnTo>
                    <a:pt x="670" y="250"/>
                  </a:lnTo>
                  <a:lnTo>
                    <a:pt x="670" y="250"/>
                  </a:lnTo>
                  <a:lnTo>
                    <a:pt x="670" y="249"/>
                  </a:lnTo>
                  <a:lnTo>
                    <a:pt x="669" y="249"/>
                  </a:lnTo>
                  <a:lnTo>
                    <a:pt x="668" y="249"/>
                  </a:lnTo>
                  <a:lnTo>
                    <a:pt x="668" y="249"/>
                  </a:lnTo>
                  <a:lnTo>
                    <a:pt x="669" y="248"/>
                  </a:lnTo>
                  <a:lnTo>
                    <a:pt x="670" y="248"/>
                  </a:lnTo>
                  <a:lnTo>
                    <a:pt x="670" y="249"/>
                  </a:lnTo>
                  <a:lnTo>
                    <a:pt x="670" y="249"/>
                  </a:lnTo>
                  <a:lnTo>
                    <a:pt x="671" y="248"/>
                  </a:lnTo>
                  <a:lnTo>
                    <a:pt x="674" y="249"/>
                  </a:lnTo>
                  <a:lnTo>
                    <a:pt x="675" y="247"/>
                  </a:lnTo>
                  <a:lnTo>
                    <a:pt x="675" y="248"/>
                  </a:lnTo>
                  <a:lnTo>
                    <a:pt x="675" y="249"/>
                  </a:lnTo>
                  <a:lnTo>
                    <a:pt x="676" y="249"/>
                  </a:lnTo>
                  <a:lnTo>
                    <a:pt x="676" y="248"/>
                  </a:lnTo>
                  <a:lnTo>
                    <a:pt x="676" y="247"/>
                  </a:lnTo>
                  <a:lnTo>
                    <a:pt x="676" y="246"/>
                  </a:lnTo>
                  <a:lnTo>
                    <a:pt x="675" y="246"/>
                  </a:lnTo>
                  <a:lnTo>
                    <a:pt x="673" y="244"/>
                  </a:lnTo>
                  <a:lnTo>
                    <a:pt x="673" y="243"/>
                  </a:lnTo>
                  <a:lnTo>
                    <a:pt x="671" y="243"/>
                  </a:lnTo>
                  <a:lnTo>
                    <a:pt x="670" y="242"/>
                  </a:lnTo>
                  <a:lnTo>
                    <a:pt x="670" y="242"/>
                  </a:lnTo>
                  <a:lnTo>
                    <a:pt x="669" y="243"/>
                  </a:lnTo>
                  <a:lnTo>
                    <a:pt x="668" y="243"/>
                  </a:lnTo>
                  <a:lnTo>
                    <a:pt x="667" y="243"/>
                  </a:lnTo>
                  <a:lnTo>
                    <a:pt x="666" y="242"/>
                  </a:lnTo>
                  <a:lnTo>
                    <a:pt x="666" y="243"/>
                  </a:lnTo>
                  <a:lnTo>
                    <a:pt x="665" y="243"/>
                  </a:lnTo>
                  <a:lnTo>
                    <a:pt x="664" y="243"/>
                  </a:lnTo>
                  <a:lnTo>
                    <a:pt x="665" y="242"/>
                  </a:lnTo>
                  <a:lnTo>
                    <a:pt x="663" y="241"/>
                  </a:lnTo>
                  <a:lnTo>
                    <a:pt x="661" y="239"/>
                  </a:lnTo>
                  <a:lnTo>
                    <a:pt x="660" y="239"/>
                  </a:lnTo>
                  <a:lnTo>
                    <a:pt x="660" y="239"/>
                  </a:lnTo>
                  <a:lnTo>
                    <a:pt x="659" y="239"/>
                  </a:lnTo>
                  <a:lnTo>
                    <a:pt x="658" y="239"/>
                  </a:lnTo>
                  <a:lnTo>
                    <a:pt x="658" y="240"/>
                  </a:lnTo>
                  <a:lnTo>
                    <a:pt x="659" y="241"/>
                  </a:lnTo>
                  <a:lnTo>
                    <a:pt x="658" y="241"/>
                  </a:lnTo>
                  <a:lnTo>
                    <a:pt x="657" y="241"/>
                  </a:lnTo>
                  <a:lnTo>
                    <a:pt x="657" y="240"/>
                  </a:lnTo>
                  <a:lnTo>
                    <a:pt x="657" y="239"/>
                  </a:lnTo>
                  <a:lnTo>
                    <a:pt x="656" y="239"/>
                  </a:lnTo>
                  <a:lnTo>
                    <a:pt x="655" y="240"/>
                  </a:lnTo>
                  <a:lnTo>
                    <a:pt x="654" y="239"/>
                  </a:lnTo>
                  <a:lnTo>
                    <a:pt x="654" y="239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8"/>
                  </a:lnTo>
                  <a:lnTo>
                    <a:pt x="656" y="237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5" y="236"/>
                  </a:lnTo>
                  <a:lnTo>
                    <a:pt x="654" y="235"/>
                  </a:lnTo>
                  <a:lnTo>
                    <a:pt x="654" y="236"/>
                  </a:lnTo>
                  <a:lnTo>
                    <a:pt x="653" y="237"/>
                  </a:lnTo>
                  <a:lnTo>
                    <a:pt x="653" y="236"/>
                  </a:lnTo>
                  <a:lnTo>
                    <a:pt x="653" y="234"/>
                  </a:lnTo>
                  <a:lnTo>
                    <a:pt x="652" y="235"/>
                  </a:lnTo>
                  <a:lnTo>
                    <a:pt x="651" y="235"/>
                  </a:lnTo>
                  <a:lnTo>
                    <a:pt x="651" y="234"/>
                  </a:lnTo>
                  <a:lnTo>
                    <a:pt x="652" y="234"/>
                  </a:lnTo>
                  <a:lnTo>
                    <a:pt x="652" y="233"/>
                  </a:lnTo>
                  <a:lnTo>
                    <a:pt x="653" y="229"/>
                  </a:lnTo>
                  <a:lnTo>
                    <a:pt x="653" y="229"/>
                  </a:lnTo>
                  <a:lnTo>
                    <a:pt x="654" y="229"/>
                  </a:lnTo>
                  <a:lnTo>
                    <a:pt x="654" y="230"/>
                  </a:lnTo>
                  <a:lnTo>
                    <a:pt x="655" y="229"/>
                  </a:lnTo>
                  <a:lnTo>
                    <a:pt x="655" y="230"/>
                  </a:lnTo>
                  <a:lnTo>
                    <a:pt x="655" y="231"/>
                  </a:lnTo>
                  <a:lnTo>
                    <a:pt x="655" y="233"/>
                  </a:lnTo>
                  <a:lnTo>
                    <a:pt x="654" y="234"/>
                  </a:lnTo>
                  <a:lnTo>
                    <a:pt x="655" y="234"/>
                  </a:lnTo>
                  <a:lnTo>
                    <a:pt x="656" y="233"/>
                  </a:lnTo>
                  <a:lnTo>
                    <a:pt x="656" y="232"/>
                  </a:lnTo>
                  <a:lnTo>
                    <a:pt x="656" y="231"/>
                  </a:lnTo>
                  <a:lnTo>
                    <a:pt x="656" y="230"/>
                  </a:lnTo>
                  <a:lnTo>
                    <a:pt x="657" y="229"/>
                  </a:lnTo>
                  <a:lnTo>
                    <a:pt x="656" y="229"/>
                  </a:lnTo>
                  <a:lnTo>
                    <a:pt x="654" y="227"/>
                  </a:lnTo>
                  <a:lnTo>
                    <a:pt x="653" y="225"/>
                  </a:lnTo>
                  <a:lnTo>
                    <a:pt x="652" y="224"/>
                  </a:lnTo>
                  <a:lnTo>
                    <a:pt x="651" y="223"/>
                  </a:lnTo>
                  <a:lnTo>
                    <a:pt x="650" y="222"/>
                  </a:lnTo>
                  <a:lnTo>
                    <a:pt x="650" y="221"/>
                  </a:lnTo>
                  <a:lnTo>
                    <a:pt x="650" y="220"/>
                  </a:lnTo>
                  <a:lnTo>
                    <a:pt x="650" y="220"/>
                  </a:lnTo>
                  <a:lnTo>
                    <a:pt x="651" y="220"/>
                  </a:lnTo>
                  <a:lnTo>
                    <a:pt x="652" y="220"/>
                  </a:lnTo>
                  <a:lnTo>
                    <a:pt x="652" y="219"/>
                  </a:lnTo>
                  <a:lnTo>
                    <a:pt x="652" y="219"/>
                  </a:lnTo>
                  <a:lnTo>
                    <a:pt x="651" y="219"/>
                  </a:lnTo>
                  <a:lnTo>
                    <a:pt x="650" y="219"/>
                  </a:lnTo>
                  <a:lnTo>
                    <a:pt x="649" y="219"/>
                  </a:lnTo>
                  <a:lnTo>
                    <a:pt x="648" y="219"/>
                  </a:lnTo>
                  <a:lnTo>
                    <a:pt x="646" y="218"/>
                  </a:lnTo>
                  <a:lnTo>
                    <a:pt x="646" y="217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5" y="214"/>
                  </a:lnTo>
                  <a:lnTo>
                    <a:pt x="644" y="213"/>
                  </a:lnTo>
                  <a:lnTo>
                    <a:pt x="644" y="212"/>
                  </a:lnTo>
                  <a:lnTo>
                    <a:pt x="644" y="211"/>
                  </a:lnTo>
                  <a:lnTo>
                    <a:pt x="644" y="210"/>
                  </a:lnTo>
                  <a:lnTo>
                    <a:pt x="645" y="209"/>
                  </a:lnTo>
                  <a:lnTo>
                    <a:pt x="645" y="209"/>
                  </a:lnTo>
                  <a:lnTo>
                    <a:pt x="640" y="204"/>
                  </a:lnTo>
                  <a:lnTo>
                    <a:pt x="640" y="203"/>
                  </a:lnTo>
                  <a:lnTo>
                    <a:pt x="640" y="202"/>
                  </a:lnTo>
                  <a:lnTo>
                    <a:pt x="640" y="201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8" y="199"/>
                  </a:lnTo>
                  <a:lnTo>
                    <a:pt x="638" y="199"/>
                  </a:lnTo>
                  <a:lnTo>
                    <a:pt x="640" y="199"/>
                  </a:lnTo>
                  <a:lnTo>
                    <a:pt x="640" y="198"/>
                  </a:lnTo>
                  <a:lnTo>
                    <a:pt x="640" y="196"/>
                  </a:lnTo>
                  <a:lnTo>
                    <a:pt x="640" y="194"/>
                  </a:lnTo>
                  <a:lnTo>
                    <a:pt x="639" y="193"/>
                  </a:lnTo>
                  <a:lnTo>
                    <a:pt x="638" y="193"/>
                  </a:lnTo>
                  <a:lnTo>
                    <a:pt x="637" y="192"/>
                  </a:lnTo>
                  <a:lnTo>
                    <a:pt x="636" y="192"/>
                  </a:lnTo>
                  <a:lnTo>
                    <a:pt x="628" y="192"/>
                  </a:lnTo>
                  <a:lnTo>
                    <a:pt x="620" y="19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7" name="Freeform 361">
              <a:extLst>
                <a:ext uri="{FF2B5EF4-FFF2-40B4-BE49-F238E27FC236}">
                  <a16:creationId xmlns:a16="http://schemas.microsoft.com/office/drawing/2014/main" id="{8276BAC0-37CB-7215-94D8-6BAAFBD2E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8" y="3117850"/>
              <a:ext cx="11112" cy="6350"/>
            </a:xfrm>
            <a:custGeom>
              <a:avLst/>
              <a:gdLst>
                <a:gd name="T0" fmla="*/ 6 w 7"/>
                <a:gd name="T1" fmla="*/ 0 h 4"/>
                <a:gd name="T2" fmla="*/ 5 w 7"/>
                <a:gd name="T3" fmla="*/ 0 h 4"/>
                <a:gd name="T4" fmla="*/ 4 w 7"/>
                <a:gd name="T5" fmla="*/ 0 h 4"/>
                <a:gd name="T6" fmla="*/ 2 w 7"/>
                <a:gd name="T7" fmla="*/ 0 h 4"/>
                <a:gd name="T8" fmla="*/ 1 w 7"/>
                <a:gd name="T9" fmla="*/ 1 h 4"/>
                <a:gd name="T10" fmla="*/ 0 w 7"/>
                <a:gd name="T11" fmla="*/ 3 h 4"/>
                <a:gd name="T12" fmla="*/ 1 w 7"/>
                <a:gd name="T13" fmla="*/ 2 h 4"/>
                <a:gd name="T14" fmla="*/ 2 w 7"/>
                <a:gd name="T15" fmla="*/ 2 h 4"/>
                <a:gd name="T16" fmla="*/ 2 w 7"/>
                <a:gd name="T17" fmla="*/ 1 h 4"/>
                <a:gd name="T18" fmla="*/ 3 w 7"/>
                <a:gd name="T19" fmla="*/ 1 h 4"/>
                <a:gd name="T20" fmla="*/ 4 w 7"/>
                <a:gd name="T21" fmla="*/ 1 h 4"/>
                <a:gd name="T22" fmla="*/ 5 w 7"/>
                <a:gd name="T23" fmla="*/ 1 h 4"/>
                <a:gd name="T24" fmla="*/ 5 w 7"/>
                <a:gd name="T25" fmla="*/ 2 h 4"/>
                <a:gd name="T26" fmla="*/ 4 w 7"/>
                <a:gd name="T27" fmla="*/ 3 h 4"/>
                <a:gd name="T28" fmla="*/ 5 w 7"/>
                <a:gd name="T29" fmla="*/ 3 h 4"/>
                <a:gd name="T30" fmla="*/ 6 w 7"/>
                <a:gd name="T31" fmla="*/ 4 h 4"/>
                <a:gd name="T32" fmla="*/ 6 w 7"/>
                <a:gd name="T33" fmla="*/ 3 h 4"/>
                <a:gd name="T34" fmla="*/ 7 w 7"/>
                <a:gd name="T35" fmla="*/ 3 h 4"/>
                <a:gd name="T36" fmla="*/ 7 w 7"/>
                <a:gd name="T37" fmla="*/ 2 h 4"/>
                <a:gd name="T38" fmla="*/ 7 w 7"/>
                <a:gd name="T39" fmla="*/ 2 h 4"/>
                <a:gd name="T40" fmla="*/ 7 w 7"/>
                <a:gd name="T41" fmla="*/ 1 h 4"/>
                <a:gd name="T42" fmla="*/ 6 w 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8" name="Rectangle 362">
              <a:extLst>
                <a:ext uri="{FF2B5EF4-FFF2-40B4-BE49-F238E27FC236}">
                  <a16:creationId xmlns:a16="http://schemas.microsoft.com/office/drawing/2014/main" id="{0B16C550-61DD-CC01-F4D9-23CBAED88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900" y="3121025"/>
              <a:ext cx="1587" cy="1588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9" name="Freeform 363">
              <a:extLst>
                <a:ext uri="{FF2B5EF4-FFF2-40B4-BE49-F238E27FC236}">
                  <a16:creationId xmlns:a16="http://schemas.microsoft.com/office/drawing/2014/main" id="{37C5520C-86DF-5545-B95C-0F9F0C739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3941763"/>
              <a:ext cx="31750" cy="23813"/>
            </a:xfrm>
            <a:custGeom>
              <a:avLst/>
              <a:gdLst>
                <a:gd name="T0" fmla="*/ 19 w 20"/>
                <a:gd name="T1" fmla="*/ 11 h 15"/>
                <a:gd name="T2" fmla="*/ 17 w 20"/>
                <a:gd name="T3" fmla="*/ 9 h 15"/>
                <a:gd name="T4" fmla="*/ 16 w 20"/>
                <a:gd name="T5" fmla="*/ 8 h 15"/>
                <a:gd name="T6" fmla="*/ 15 w 20"/>
                <a:gd name="T7" fmla="*/ 6 h 15"/>
                <a:gd name="T8" fmla="*/ 14 w 20"/>
                <a:gd name="T9" fmla="*/ 5 h 15"/>
                <a:gd name="T10" fmla="*/ 12 w 20"/>
                <a:gd name="T11" fmla="*/ 5 h 15"/>
                <a:gd name="T12" fmla="*/ 12 w 20"/>
                <a:gd name="T13" fmla="*/ 7 h 15"/>
                <a:gd name="T14" fmla="*/ 13 w 20"/>
                <a:gd name="T15" fmla="*/ 8 h 15"/>
                <a:gd name="T16" fmla="*/ 12 w 20"/>
                <a:gd name="T17" fmla="*/ 9 h 15"/>
                <a:gd name="T18" fmla="*/ 10 w 20"/>
                <a:gd name="T19" fmla="*/ 8 h 15"/>
                <a:gd name="T20" fmla="*/ 9 w 20"/>
                <a:gd name="T21" fmla="*/ 8 h 15"/>
                <a:gd name="T22" fmla="*/ 7 w 20"/>
                <a:gd name="T23" fmla="*/ 7 h 15"/>
                <a:gd name="T24" fmla="*/ 5 w 20"/>
                <a:gd name="T25" fmla="*/ 6 h 15"/>
                <a:gd name="T26" fmla="*/ 4 w 20"/>
                <a:gd name="T27" fmla="*/ 4 h 15"/>
                <a:gd name="T28" fmla="*/ 2 w 20"/>
                <a:gd name="T29" fmla="*/ 1 h 15"/>
                <a:gd name="T30" fmla="*/ 1 w 20"/>
                <a:gd name="T31" fmla="*/ 0 h 15"/>
                <a:gd name="T32" fmla="*/ 0 w 20"/>
                <a:gd name="T33" fmla="*/ 1 h 15"/>
                <a:gd name="T34" fmla="*/ 1 w 20"/>
                <a:gd name="T35" fmla="*/ 3 h 15"/>
                <a:gd name="T36" fmla="*/ 1 w 20"/>
                <a:gd name="T37" fmla="*/ 5 h 15"/>
                <a:gd name="T38" fmla="*/ 2 w 20"/>
                <a:gd name="T39" fmla="*/ 5 h 15"/>
                <a:gd name="T40" fmla="*/ 3 w 20"/>
                <a:gd name="T41" fmla="*/ 6 h 15"/>
                <a:gd name="T42" fmla="*/ 5 w 20"/>
                <a:gd name="T43" fmla="*/ 8 h 15"/>
                <a:gd name="T44" fmla="*/ 7 w 20"/>
                <a:gd name="T45" fmla="*/ 10 h 15"/>
                <a:gd name="T46" fmla="*/ 9 w 20"/>
                <a:gd name="T47" fmla="*/ 12 h 15"/>
                <a:gd name="T48" fmla="*/ 10 w 20"/>
                <a:gd name="T49" fmla="*/ 12 h 15"/>
                <a:gd name="T50" fmla="*/ 12 w 20"/>
                <a:gd name="T51" fmla="*/ 11 h 15"/>
                <a:gd name="T52" fmla="*/ 14 w 20"/>
                <a:gd name="T53" fmla="*/ 10 h 15"/>
                <a:gd name="T54" fmla="*/ 16 w 20"/>
                <a:gd name="T55" fmla="*/ 12 h 15"/>
                <a:gd name="T56" fmla="*/ 14 w 20"/>
                <a:gd name="T57" fmla="*/ 13 h 15"/>
                <a:gd name="T58" fmla="*/ 16 w 20"/>
                <a:gd name="T59" fmla="*/ 14 h 15"/>
                <a:gd name="T60" fmla="*/ 19 w 20"/>
                <a:gd name="T61" fmla="*/ 15 h 15"/>
                <a:gd name="T62" fmla="*/ 19 w 20"/>
                <a:gd name="T63" fmla="*/ 13 h 15"/>
                <a:gd name="T64" fmla="*/ 19 w 20"/>
                <a:gd name="T6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5">
                  <a:moveTo>
                    <a:pt x="19" y="12"/>
                  </a:moveTo>
                  <a:lnTo>
                    <a:pt x="19" y="11"/>
                  </a:lnTo>
                  <a:lnTo>
                    <a:pt x="20" y="10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0" name="Freeform 364">
              <a:extLst>
                <a:ext uri="{FF2B5EF4-FFF2-40B4-BE49-F238E27FC236}">
                  <a16:creationId xmlns:a16="http://schemas.microsoft.com/office/drawing/2014/main" id="{8B79E3F1-83E0-BAEB-AC2C-54D169A73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8" y="3121025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1" name="Freeform 365">
              <a:extLst>
                <a:ext uri="{FF2B5EF4-FFF2-40B4-BE49-F238E27FC236}">
                  <a16:creationId xmlns:a16="http://schemas.microsoft.com/office/drawing/2014/main" id="{518BFD1F-FB5B-4946-5E05-AA5B23E2B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3825"/>
              <a:ext cx="7937" cy="1588"/>
            </a:xfrm>
            <a:custGeom>
              <a:avLst/>
              <a:gdLst>
                <a:gd name="T0" fmla="*/ 3 w 5"/>
                <a:gd name="T1" fmla="*/ 0 h 1"/>
                <a:gd name="T2" fmla="*/ 2 w 5"/>
                <a:gd name="T3" fmla="*/ 0 h 1"/>
                <a:gd name="T4" fmla="*/ 1 w 5"/>
                <a:gd name="T5" fmla="*/ 0 h 1"/>
                <a:gd name="T6" fmla="*/ 0 w 5"/>
                <a:gd name="T7" fmla="*/ 0 h 1"/>
                <a:gd name="T8" fmla="*/ 1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4 w 5"/>
                <a:gd name="T15" fmla="*/ 1 h 1"/>
                <a:gd name="T16" fmla="*/ 5 w 5"/>
                <a:gd name="T17" fmla="*/ 1 h 1"/>
                <a:gd name="T18" fmla="*/ 5 w 5"/>
                <a:gd name="T19" fmla="*/ 1 h 1"/>
                <a:gd name="T20" fmla="*/ 3 w 5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2" name="Freeform 366">
              <a:extLst>
                <a:ext uri="{FF2B5EF4-FFF2-40B4-BE49-F238E27FC236}">
                  <a16:creationId xmlns:a16="http://schemas.microsoft.com/office/drawing/2014/main" id="{A12F2F6E-A2D2-732E-0AAA-E94D4511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4850"/>
              <a:ext cx="4762" cy="9525"/>
            </a:xfrm>
            <a:custGeom>
              <a:avLst/>
              <a:gdLst>
                <a:gd name="T0" fmla="*/ 0 w 3"/>
                <a:gd name="T1" fmla="*/ 3 h 6"/>
                <a:gd name="T2" fmla="*/ 0 w 3"/>
                <a:gd name="T3" fmla="*/ 4 h 6"/>
                <a:gd name="T4" fmla="*/ 1 w 3"/>
                <a:gd name="T5" fmla="*/ 5 h 6"/>
                <a:gd name="T6" fmla="*/ 2 w 3"/>
                <a:gd name="T7" fmla="*/ 6 h 6"/>
                <a:gd name="T8" fmla="*/ 3 w 3"/>
                <a:gd name="T9" fmla="*/ 6 h 6"/>
                <a:gd name="T10" fmla="*/ 3 w 3"/>
                <a:gd name="T11" fmla="*/ 5 h 6"/>
                <a:gd name="T12" fmla="*/ 2 w 3"/>
                <a:gd name="T13" fmla="*/ 5 h 6"/>
                <a:gd name="T14" fmla="*/ 2 w 3"/>
                <a:gd name="T15" fmla="*/ 4 h 6"/>
                <a:gd name="T16" fmla="*/ 2 w 3"/>
                <a:gd name="T17" fmla="*/ 3 h 6"/>
                <a:gd name="T18" fmla="*/ 3 w 3"/>
                <a:gd name="T19" fmla="*/ 3 h 6"/>
                <a:gd name="T20" fmla="*/ 3 w 3"/>
                <a:gd name="T21" fmla="*/ 2 h 6"/>
                <a:gd name="T22" fmla="*/ 2 w 3"/>
                <a:gd name="T23" fmla="*/ 2 h 6"/>
                <a:gd name="T24" fmla="*/ 1 w 3"/>
                <a:gd name="T25" fmla="*/ 1 h 6"/>
                <a:gd name="T26" fmla="*/ 0 w 3"/>
                <a:gd name="T27" fmla="*/ 0 h 6"/>
                <a:gd name="T28" fmla="*/ 0 w 3"/>
                <a:gd name="T29" fmla="*/ 2 h 6"/>
                <a:gd name="T30" fmla="*/ 0 w 3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0" y="3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3" name="Freeform 367">
              <a:extLst>
                <a:ext uri="{FF2B5EF4-FFF2-40B4-BE49-F238E27FC236}">
                  <a16:creationId xmlns:a16="http://schemas.microsoft.com/office/drawing/2014/main" id="{20ABF721-7680-1A52-88AB-09CA64EF0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30495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4" name="Freeform 368">
              <a:extLst>
                <a:ext uri="{FF2B5EF4-FFF2-40B4-BE49-F238E27FC236}">
                  <a16:creationId xmlns:a16="http://schemas.microsoft.com/office/drawing/2014/main" id="{43E6FA74-D7CE-3832-410A-D95532431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988" y="30575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5" name="Freeform 369">
              <a:extLst>
                <a:ext uri="{FF2B5EF4-FFF2-40B4-BE49-F238E27FC236}">
                  <a16:creationId xmlns:a16="http://schemas.microsoft.com/office/drawing/2014/main" id="{1FF863A2-8CEC-419D-97EA-617141969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5" y="323850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6" name="Freeform 370">
              <a:extLst>
                <a:ext uri="{FF2B5EF4-FFF2-40B4-BE49-F238E27FC236}">
                  <a16:creationId xmlns:a16="http://schemas.microsoft.com/office/drawing/2014/main" id="{59FC148C-4998-EF0F-64A2-431384C68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639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7" name="Freeform 371">
              <a:extLst>
                <a:ext uri="{FF2B5EF4-FFF2-40B4-BE49-F238E27FC236}">
                  <a16:creationId xmlns:a16="http://schemas.microsoft.com/office/drawing/2014/main" id="{40D627FF-6A55-AF2D-65C1-35C660655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3" y="308133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8" name="Freeform 372">
              <a:extLst>
                <a:ext uri="{FF2B5EF4-FFF2-40B4-BE49-F238E27FC236}">
                  <a16:creationId xmlns:a16="http://schemas.microsoft.com/office/drawing/2014/main" id="{315AE614-2F81-9090-3E02-BE07B23B2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0" y="3260725"/>
              <a:ext cx="3175" cy="6350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2 w 2"/>
                <a:gd name="T15" fmla="*/ 4 h 4"/>
                <a:gd name="T16" fmla="*/ 2 w 2"/>
                <a:gd name="T17" fmla="*/ 3 h 4"/>
                <a:gd name="T18" fmla="*/ 1 w 2"/>
                <a:gd name="T19" fmla="*/ 2 h 4"/>
                <a:gd name="T20" fmla="*/ 2 w 2"/>
                <a:gd name="T21" fmla="*/ 2 h 4"/>
                <a:gd name="T22" fmla="*/ 2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9" name="Freeform 373">
              <a:extLst>
                <a:ext uri="{FF2B5EF4-FFF2-40B4-BE49-F238E27FC236}">
                  <a16:creationId xmlns:a16="http://schemas.microsoft.com/office/drawing/2014/main" id="{3D5691AA-2C84-0264-6D7B-902EFD22C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038" y="342741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0" name="Freeform 374">
              <a:extLst>
                <a:ext uri="{FF2B5EF4-FFF2-40B4-BE49-F238E27FC236}">
                  <a16:creationId xmlns:a16="http://schemas.microsoft.com/office/drawing/2014/main" id="{F7F3E5AE-9ADF-A48F-795D-8908AC01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0088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1" name="Rectangle 375">
              <a:extLst>
                <a:ext uri="{FF2B5EF4-FFF2-40B4-BE49-F238E27FC236}">
                  <a16:creationId xmlns:a16="http://schemas.microsoft.com/office/drawing/2014/main" id="{3E2AF7A8-4361-790F-1078-3CFA83CE7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3" y="3095625"/>
              <a:ext cx="1587" cy="1588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2" name="Rectangle 376">
              <a:extLst>
                <a:ext uri="{FF2B5EF4-FFF2-40B4-BE49-F238E27FC236}">
                  <a16:creationId xmlns:a16="http://schemas.microsoft.com/office/drawing/2014/main" id="{9774EDBF-D594-4D37-786D-B8D645B97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925" y="3092450"/>
              <a:ext cx="1587" cy="1588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3" name="Freeform 377">
              <a:extLst>
                <a:ext uri="{FF2B5EF4-FFF2-40B4-BE49-F238E27FC236}">
                  <a16:creationId xmlns:a16="http://schemas.microsoft.com/office/drawing/2014/main" id="{95533A9E-3831-6D27-F041-5024426B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34877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4" name="Freeform 378">
              <a:extLst>
                <a:ext uri="{FF2B5EF4-FFF2-40B4-BE49-F238E27FC236}">
                  <a16:creationId xmlns:a16="http://schemas.microsoft.com/office/drawing/2014/main" id="{28A005D0-E5D7-C9AC-50AD-26FA84767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863" y="3270250"/>
              <a:ext cx="11112" cy="9525"/>
            </a:xfrm>
            <a:custGeom>
              <a:avLst/>
              <a:gdLst>
                <a:gd name="T0" fmla="*/ 3 w 7"/>
                <a:gd name="T1" fmla="*/ 4 h 6"/>
                <a:gd name="T2" fmla="*/ 3 w 7"/>
                <a:gd name="T3" fmla="*/ 5 h 6"/>
                <a:gd name="T4" fmla="*/ 4 w 7"/>
                <a:gd name="T5" fmla="*/ 6 h 6"/>
                <a:gd name="T6" fmla="*/ 5 w 7"/>
                <a:gd name="T7" fmla="*/ 6 h 6"/>
                <a:gd name="T8" fmla="*/ 6 w 7"/>
                <a:gd name="T9" fmla="*/ 6 h 6"/>
                <a:gd name="T10" fmla="*/ 7 w 7"/>
                <a:gd name="T11" fmla="*/ 5 h 6"/>
                <a:gd name="T12" fmla="*/ 7 w 7"/>
                <a:gd name="T13" fmla="*/ 4 h 6"/>
                <a:gd name="T14" fmla="*/ 6 w 7"/>
                <a:gd name="T15" fmla="*/ 4 h 6"/>
                <a:gd name="T16" fmla="*/ 5 w 7"/>
                <a:gd name="T17" fmla="*/ 4 h 6"/>
                <a:gd name="T18" fmla="*/ 5 w 7"/>
                <a:gd name="T19" fmla="*/ 3 h 6"/>
                <a:gd name="T20" fmla="*/ 6 w 7"/>
                <a:gd name="T21" fmla="*/ 3 h 6"/>
                <a:gd name="T22" fmla="*/ 6 w 7"/>
                <a:gd name="T23" fmla="*/ 2 h 6"/>
                <a:gd name="T24" fmla="*/ 5 w 7"/>
                <a:gd name="T25" fmla="*/ 2 h 6"/>
                <a:gd name="T26" fmla="*/ 4 w 7"/>
                <a:gd name="T27" fmla="*/ 2 h 6"/>
                <a:gd name="T28" fmla="*/ 3 w 7"/>
                <a:gd name="T29" fmla="*/ 1 h 6"/>
                <a:gd name="T30" fmla="*/ 2 w 7"/>
                <a:gd name="T31" fmla="*/ 1 h 6"/>
                <a:gd name="T32" fmla="*/ 2 w 7"/>
                <a:gd name="T33" fmla="*/ 0 h 6"/>
                <a:gd name="T34" fmla="*/ 1 w 7"/>
                <a:gd name="T35" fmla="*/ 0 h 6"/>
                <a:gd name="T36" fmla="*/ 0 w 7"/>
                <a:gd name="T37" fmla="*/ 0 h 6"/>
                <a:gd name="T38" fmla="*/ 1 w 7"/>
                <a:gd name="T39" fmla="*/ 0 h 6"/>
                <a:gd name="T40" fmla="*/ 1 w 7"/>
                <a:gd name="T41" fmla="*/ 1 h 6"/>
                <a:gd name="T42" fmla="*/ 3 w 7"/>
                <a:gd name="T4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5" name="Freeform 379">
              <a:extLst>
                <a:ext uri="{FF2B5EF4-FFF2-40B4-BE49-F238E27FC236}">
                  <a16:creationId xmlns:a16="http://schemas.microsoft.com/office/drawing/2014/main" id="{01F812CC-3D49-770A-EF13-8F7E4D1FA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850" y="3719513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6" name="Freeform 380">
              <a:extLst>
                <a:ext uri="{FF2B5EF4-FFF2-40B4-BE49-F238E27FC236}">
                  <a16:creationId xmlns:a16="http://schemas.microsoft.com/office/drawing/2014/main" id="{9BE87E6C-FDF0-7153-FDE3-88DBA1AB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3384550"/>
              <a:ext cx="7937" cy="4763"/>
            </a:xfrm>
            <a:custGeom>
              <a:avLst/>
              <a:gdLst>
                <a:gd name="T0" fmla="*/ 5 w 5"/>
                <a:gd name="T1" fmla="*/ 0 h 3"/>
                <a:gd name="T2" fmla="*/ 4 w 5"/>
                <a:gd name="T3" fmla="*/ 0 h 3"/>
                <a:gd name="T4" fmla="*/ 1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2 h 3"/>
                <a:gd name="T12" fmla="*/ 1 w 5"/>
                <a:gd name="T13" fmla="*/ 2 h 3"/>
                <a:gd name="T14" fmla="*/ 2 w 5"/>
                <a:gd name="T15" fmla="*/ 3 h 3"/>
                <a:gd name="T16" fmla="*/ 4 w 5"/>
                <a:gd name="T17" fmla="*/ 2 h 3"/>
                <a:gd name="T18" fmla="*/ 4 w 5"/>
                <a:gd name="T19" fmla="*/ 1 h 3"/>
                <a:gd name="T20" fmla="*/ 5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7" name="Freeform 381">
              <a:extLst>
                <a:ext uri="{FF2B5EF4-FFF2-40B4-BE49-F238E27FC236}">
                  <a16:creationId xmlns:a16="http://schemas.microsoft.com/office/drawing/2014/main" id="{97AC9F42-E4AB-93D2-0EAB-CAF701B48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2281238"/>
              <a:ext cx="1179512" cy="1131888"/>
            </a:xfrm>
            <a:custGeom>
              <a:avLst/>
              <a:gdLst>
                <a:gd name="T0" fmla="*/ 366 w 743"/>
                <a:gd name="T1" fmla="*/ 686 h 713"/>
                <a:gd name="T2" fmla="*/ 428 w 743"/>
                <a:gd name="T3" fmla="*/ 682 h 713"/>
                <a:gd name="T4" fmla="*/ 465 w 743"/>
                <a:gd name="T5" fmla="*/ 681 h 713"/>
                <a:gd name="T6" fmla="*/ 453 w 743"/>
                <a:gd name="T7" fmla="*/ 633 h 713"/>
                <a:gd name="T8" fmla="*/ 426 w 743"/>
                <a:gd name="T9" fmla="*/ 585 h 713"/>
                <a:gd name="T10" fmla="*/ 423 w 743"/>
                <a:gd name="T11" fmla="*/ 504 h 713"/>
                <a:gd name="T12" fmla="*/ 484 w 743"/>
                <a:gd name="T13" fmla="*/ 501 h 713"/>
                <a:gd name="T14" fmla="*/ 568 w 743"/>
                <a:gd name="T15" fmla="*/ 413 h 713"/>
                <a:gd name="T16" fmla="*/ 606 w 743"/>
                <a:gd name="T17" fmla="*/ 357 h 713"/>
                <a:gd name="T18" fmla="*/ 625 w 743"/>
                <a:gd name="T19" fmla="*/ 337 h 713"/>
                <a:gd name="T20" fmla="*/ 630 w 743"/>
                <a:gd name="T21" fmla="*/ 308 h 713"/>
                <a:gd name="T22" fmla="*/ 650 w 743"/>
                <a:gd name="T23" fmla="*/ 276 h 713"/>
                <a:gd name="T24" fmla="*/ 641 w 743"/>
                <a:gd name="T25" fmla="*/ 255 h 713"/>
                <a:gd name="T26" fmla="*/ 623 w 743"/>
                <a:gd name="T27" fmla="*/ 239 h 713"/>
                <a:gd name="T28" fmla="*/ 607 w 743"/>
                <a:gd name="T29" fmla="*/ 208 h 713"/>
                <a:gd name="T30" fmla="*/ 598 w 743"/>
                <a:gd name="T31" fmla="*/ 171 h 713"/>
                <a:gd name="T32" fmla="*/ 599 w 743"/>
                <a:gd name="T33" fmla="*/ 138 h 713"/>
                <a:gd name="T34" fmla="*/ 693 w 743"/>
                <a:gd name="T35" fmla="*/ 138 h 713"/>
                <a:gd name="T36" fmla="*/ 743 w 743"/>
                <a:gd name="T37" fmla="*/ 114 h 713"/>
                <a:gd name="T38" fmla="*/ 706 w 743"/>
                <a:gd name="T39" fmla="*/ 71 h 713"/>
                <a:gd name="T40" fmla="*/ 694 w 743"/>
                <a:gd name="T41" fmla="*/ 34 h 713"/>
                <a:gd name="T42" fmla="*/ 644 w 743"/>
                <a:gd name="T43" fmla="*/ 6 h 713"/>
                <a:gd name="T44" fmla="*/ 609 w 743"/>
                <a:gd name="T45" fmla="*/ 8 h 713"/>
                <a:gd name="T46" fmla="*/ 551 w 743"/>
                <a:gd name="T47" fmla="*/ 13 h 713"/>
                <a:gd name="T48" fmla="*/ 505 w 743"/>
                <a:gd name="T49" fmla="*/ 32 h 713"/>
                <a:gd name="T50" fmla="*/ 477 w 743"/>
                <a:gd name="T51" fmla="*/ 52 h 713"/>
                <a:gd name="T52" fmla="*/ 488 w 743"/>
                <a:gd name="T53" fmla="*/ 83 h 713"/>
                <a:gd name="T54" fmla="*/ 487 w 743"/>
                <a:gd name="T55" fmla="*/ 118 h 713"/>
                <a:gd name="T56" fmla="*/ 469 w 743"/>
                <a:gd name="T57" fmla="*/ 158 h 713"/>
                <a:gd name="T58" fmla="*/ 420 w 743"/>
                <a:gd name="T59" fmla="*/ 170 h 713"/>
                <a:gd name="T60" fmla="*/ 428 w 743"/>
                <a:gd name="T61" fmla="*/ 193 h 713"/>
                <a:gd name="T62" fmla="*/ 400 w 743"/>
                <a:gd name="T63" fmla="*/ 224 h 713"/>
                <a:gd name="T64" fmla="*/ 386 w 743"/>
                <a:gd name="T65" fmla="*/ 265 h 713"/>
                <a:gd name="T66" fmla="*/ 354 w 743"/>
                <a:gd name="T67" fmla="*/ 292 h 713"/>
                <a:gd name="T68" fmla="*/ 328 w 743"/>
                <a:gd name="T69" fmla="*/ 300 h 713"/>
                <a:gd name="T70" fmla="*/ 309 w 743"/>
                <a:gd name="T71" fmla="*/ 321 h 713"/>
                <a:gd name="T72" fmla="*/ 269 w 743"/>
                <a:gd name="T73" fmla="*/ 324 h 713"/>
                <a:gd name="T74" fmla="*/ 245 w 743"/>
                <a:gd name="T75" fmla="*/ 398 h 713"/>
                <a:gd name="T76" fmla="*/ 135 w 743"/>
                <a:gd name="T77" fmla="*/ 417 h 713"/>
                <a:gd name="T78" fmla="*/ 34 w 743"/>
                <a:gd name="T79" fmla="*/ 408 h 713"/>
                <a:gd name="T80" fmla="*/ 26 w 743"/>
                <a:gd name="T81" fmla="*/ 433 h 713"/>
                <a:gd name="T82" fmla="*/ 63 w 743"/>
                <a:gd name="T83" fmla="*/ 471 h 713"/>
                <a:gd name="T84" fmla="*/ 88 w 743"/>
                <a:gd name="T85" fmla="*/ 531 h 713"/>
                <a:gd name="T86" fmla="*/ 109 w 743"/>
                <a:gd name="T87" fmla="*/ 542 h 713"/>
                <a:gd name="T88" fmla="*/ 80 w 743"/>
                <a:gd name="T89" fmla="*/ 567 h 713"/>
                <a:gd name="T90" fmla="*/ 51 w 743"/>
                <a:gd name="T91" fmla="*/ 583 h 713"/>
                <a:gd name="T92" fmla="*/ 35 w 743"/>
                <a:gd name="T93" fmla="*/ 638 h 713"/>
                <a:gd name="T94" fmla="*/ 51 w 743"/>
                <a:gd name="T95" fmla="*/ 642 h 713"/>
                <a:gd name="T96" fmla="*/ 69 w 743"/>
                <a:gd name="T97" fmla="*/ 640 h 713"/>
                <a:gd name="T98" fmla="*/ 120 w 743"/>
                <a:gd name="T99" fmla="*/ 633 h 713"/>
                <a:gd name="T100" fmla="*/ 150 w 743"/>
                <a:gd name="T101" fmla="*/ 625 h 713"/>
                <a:gd name="T102" fmla="*/ 172 w 743"/>
                <a:gd name="T103" fmla="*/ 639 h 713"/>
                <a:gd name="T104" fmla="*/ 204 w 743"/>
                <a:gd name="T105" fmla="*/ 628 h 713"/>
                <a:gd name="T106" fmla="*/ 258 w 743"/>
                <a:gd name="T107" fmla="*/ 626 h 713"/>
                <a:gd name="T108" fmla="*/ 242 w 743"/>
                <a:gd name="T109" fmla="*/ 621 h 713"/>
                <a:gd name="T110" fmla="*/ 262 w 743"/>
                <a:gd name="T111" fmla="*/ 630 h 713"/>
                <a:gd name="T112" fmla="*/ 279 w 743"/>
                <a:gd name="T113" fmla="*/ 657 h 713"/>
                <a:gd name="T114" fmla="*/ 290 w 743"/>
                <a:gd name="T115" fmla="*/ 667 h 713"/>
                <a:gd name="T116" fmla="*/ 295 w 743"/>
                <a:gd name="T117" fmla="*/ 688 h 713"/>
                <a:gd name="T118" fmla="*/ 307 w 743"/>
                <a:gd name="T119" fmla="*/ 703 h 713"/>
                <a:gd name="T120" fmla="*/ 320 w 743"/>
                <a:gd name="T121" fmla="*/ 707 h 713"/>
                <a:gd name="T122" fmla="*/ 332 w 743"/>
                <a:gd name="T123" fmla="*/ 707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3" h="713">
                  <a:moveTo>
                    <a:pt x="338" y="704"/>
                  </a:moveTo>
                  <a:lnTo>
                    <a:pt x="338" y="704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2"/>
                  </a:lnTo>
                  <a:lnTo>
                    <a:pt x="340" y="702"/>
                  </a:lnTo>
                  <a:lnTo>
                    <a:pt x="340" y="702"/>
                  </a:lnTo>
                  <a:lnTo>
                    <a:pt x="341" y="702"/>
                  </a:lnTo>
                  <a:lnTo>
                    <a:pt x="342" y="702"/>
                  </a:lnTo>
                  <a:lnTo>
                    <a:pt x="342" y="702"/>
                  </a:lnTo>
                  <a:lnTo>
                    <a:pt x="343" y="702"/>
                  </a:lnTo>
                  <a:lnTo>
                    <a:pt x="343" y="701"/>
                  </a:lnTo>
                  <a:lnTo>
                    <a:pt x="343" y="700"/>
                  </a:lnTo>
                  <a:lnTo>
                    <a:pt x="344" y="700"/>
                  </a:lnTo>
                  <a:lnTo>
                    <a:pt x="344" y="701"/>
                  </a:lnTo>
                  <a:lnTo>
                    <a:pt x="344" y="702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53" y="700"/>
                  </a:lnTo>
                  <a:lnTo>
                    <a:pt x="357" y="700"/>
                  </a:lnTo>
                  <a:lnTo>
                    <a:pt x="360" y="700"/>
                  </a:lnTo>
                  <a:lnTo>
                    <a:pt x="360" y="692"/>
                  </a:lnTo>
                  <a:lnTo>
                    <a:pt x="360" y="687"/>
                  </a:lnTo>
                  <a:lnTo>
                    <a:pt x="360" y="683"/>
                  </a:lnTo>
                  <a:lnTo>
                    <a:pt x="362" y="682"/>
                  </a:lnTo>
                  <a:lnTo>
                    <a:pt x="364" y="682"/>
                  </a:lnTo>
                  <a:lnTo>
                    <a:pt x="365" y="682"/>
                  </a:lnTo>
                  <a:lnTo>
                    <a:pt x="365" y="685"/>
                  </a:lnTo>
                  <a:lnTo>
                    <a:pt x="366" y="686"/>
                  </a:lnTo>
                  <a:lnTo>
                    <a:pt x="367" y="685"/>
                  </a:lnTo>
                  <a:lnTo>
                    <a:pt x="368" y="683"/>
                  </a:lnTo>
                  <a:lnTo>
                    <a:pt x="368" y="682"/>
                  </a:lnTo>
                  <a:lnTo>
                    <a:pt x="369" y="682"/>
                  </a:lnTo>
                  <a:lnTo>
                    <a:pt x="370" y="682"/>
                  </a:lnTo>
                  <a:lnTo>
                    <a:pt x="370" y="683"/>
                  </a:lnTo>
                  <a:lnTo>
                    <a:pt x="371" y="685"/>
                  </a:lnTo>
                  <a:lnTo>
                    <a:pt x="372" y="685"/>
                  </a:lnTo>
                  <a:lnTo>
                    <a:pt x="373" y="685"/>
                  </a:lnTo>
                  <a:lnTo>
                    <a:pt x="374" y="685"/>
                  </a:lnTo>
                  <a:lnTo>
                    <a:pt x="376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80" y="685"/>
                  </a:lnTo>
                  <a:lnTo>
                    <a:pt x="381" y="685"/>
                  </a:lnTo>
                  <a:lnTo>
                    <a:pt x="383" y="685"/>
                  </a:lnTo>
                  <a:lnTo>
                    <a:pt x="387" y="684"/>
                  </a:lnTo>
                  <a:lnTo>
                    <a:pt x="399" y="684"/>
                  </a:lnTo>
                  <a:lnTo>
                    <a:pt x="400" y="685"/>
                  </a:lnTo>
                  <a:lnTo>
                    <a:pt x="404" y="688"/>
                  </a:lnTo>
                  <a:lnTo>
                    <a:pt x="406" y="689"/>
                  </a:lnTo>
                  <a:lnTo>
                    <a:pt x="408" y="690"/>
                  </a:lnTo>
                  <a:lnTo>
                    <a:pt x="418" y="690"/>
                  </a:lnTo>
                  <a:lnTo>
                    <a:pt x="420" y="689"/>
                  </a:lnTo>
                  <a:lnTo>
                    <a:pt x="421" y="688"/>
                  </a:lnTo>
                  <a:lnTo>
                    <a:pt x="422" y="686"/>
                  </a:lnTo>
                  <a:lnTo>
                    <a:pt x="423" y="684"/>
                  </a:lnTo>
                  <a:lnTo>
                    <a:pt x="424" y="683"/>
                  </a:lnTo>
                  <a:lnTo>
                    <a:pt x="426" y="682"/>
                  </a:lnTo>
                  <a:lnTo>
                    <a:pt x="428" y="682"/>
                  </a:lnTo>
                  <a:lnTo>
                    <a:pt x="429" y="682"/>
                  </a:lnTo>
                  <a:lnTo>
                    <a:pt x="430" y="682"/>
                  </a:lnTo>
                  <a:lnTo>
                    <a:pt x="432" y="681"/>
                  </a:lnTo>
                  <a:lnTo>
                    <a:pt x="433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8" y="678"/>
                  </a:lnTo>
                  <a:lnTo>
                    <a:pt x="443" y="677"/>
                  </a:lnTo>
                  <a:lnTo>
                    <a:pt x="445" y="677"/>
                  </a:lnTo>
                  <a:lnTo>
                    <a:pt x="446" y="678"/>
                  </a:lnTo>
                  <a:lnTo>
                    <a:pt x="445" y="679"/>
                  </a:lnTo>
                  <a:lnTo>
                    <a:pt x="444" y="680"/>
                  </a:lnTo>
                  <a:lnTo>
                    <a:pt x="445" y="682"/>
                  </a:lnTo>
                  <a:lnTo>
                    <a:pt x="445" y="684"/>
                  </a:lnTo>
                  <a:lnTo>
                    <a:pt x="446" y="685"/>
                  </a:lnTo>
                  <a:lnTo>
                    <a:pt x="448" y="685"/>
                  </a:lnTo>
                  <a:lnTo>
                    <a:pt x="454" y="686"/>
                  </a:lnTo>
                  <a:lnTo>
                    <a:pt x="455" y="686"/>
                  </a:lnTo>
                  <a:lnTo>
                    <a:pt x="457" y="685"/>
                  </a:lnTo>
                  <a:lnTo>
                    <a:pt x="458" y="685"/>
                  </a:lnTo>
                  <a:lnTo>
                    <a:pt x="458" y="685"/>
                  </a:lnTo>
                  <a:lnTo>
                    <a:pt x="459" y="684"/>
                  </a:lnTo>
                  <a:lnTo>
                    <a:pt x="458" y="684"/>
                  </a:lnTo>
                  <a:lnTo>
                    <a:pt x="458" y="683"/>
                  </a:lnTo>
                  <a:lnTo>
                    <a:pt x="459" y="682"/>
                  </a:lnTo>
                  <a:lnTo>
                    <a:pt x="462" y="680"/>
                  </a:lnTo>
                  <a:lnTo>
                    <a:pt x="463" y="680"/>
                  </a:lnTo>
                  <a:lnTo>
                    <a:pt x="464" y="680"/>
                  </a:lnTo>
                  <a:lnTo>
                    <a:pt x="465" y="681"/>
                  </a:lnTo>
                  <a:lnTo>
                    <a:pt x="465" y="681"/>
                  </a:lnTo>
                  <a:lnTo>
                    <a:pt x="465" y="680"/>
                  </a:lnTo>
                  <a:lnTo>
                    <a:pt x="466" y="680"/>
                  </a:lnTo>
                  <a:lnTo>
                    <a:pt x="466" y="679"/>
                  </a:lnTo>
                  <a:lnTo>
                    <a:pt x="468" y="678"/>
                  </a:lnTo>
                  <a:lnTo>
                    <a:pt x="468" y="677"/>
                  </a:lnTo>
                  <a:lnTo>
                    <a:pt x="468" y="676"/>
                  </a:lnTo>
                  <a:lnTo>
                    <a:pt x="467" y="675"/>
                  </a:lnTo>
                  <a:lnTo>
                    <a:pt x="465" y="675"/>
                  </a:lnTo>
                  <a:lnTo>
                    <a:pt x="465" y="674"/>
                  </a:lnTo>
                  <a:lnTo>
                    <a:pt x="465" y="673"/>
                  </a:lnTo>
                  <a:lnTo>
                    <a:pt x="465" y="672"/>
                  </a:lnTo>
                  <a:lnTo>
                    <a:pt x="465" y="671"/>
                  </a:lnTo>
                  <a:lnTo>
                    <a:pt x="464" y="670"/>
                  </a:lnTo>
                  <a:lnTo>
                    <a:pt x="464" y="668"/>
                  </a:lnTo>
                  <a:lnTo>
                    <a:pt x="464" y="667"/>
                  </a:lnTo>
                  <a:lnTo>
                    <a:pt x="465" y="665"/>
                  </a:lnTo>
                  <a:lnTo>
                    <a:pt x="467" y="664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5" y="657"/>
                  </a:lnTo>
                  <a:lnTo>
                    <a:pt x="463" y="653"/>
                  </a:lnTo>
                  <a:lnTo>
                    <a:pt x="462" y="650"/>
                  </a:lnTo>
                  <a:lnTo>
                    <a:pt x="460" y="647"/>
                  </a:lnTo>
                  <a:lnTo>
                    <a:pt x="459" y="641"/>
                  </a:lnTo>
                  <a:lnTo>
                    <a:pt x="458" y="640"/>
                  </a:lnTo>
                  <a:lnTo>
                    <a:pt x="458" y="639"/>
                  </a:lnTo>
                  <a:lnTo>
                    <a:pt x="455" y="636"/>
                  </a:lnTo>
                  <a:lnTo>
                    <a:pt x="453" y="634"/>
                  </a:lnTo>
                  <a:lnTo>
                    <a:pt x="453" y="633"/>
                  </a:lnTo>
                  <a:lnTo>
                    <a:pt x="452" y="632"/>
                  </a:lnTo>
                  <a:lnTo>
                    <a:pt x="452" y="631"/>
                  </a:lnTo>
                  <a:lnTo>
                    <a:pt x="450" y="629"/>
                  </a:lnTo>
                  <a:lnTo>
                    <a:pt x="449" y="627"/>
                  </a:lnTo>
                  <a:lnTo>
                    <a:pt x="449" y="625"/>
                  </a:lnTo>
                  <a:lnTo>
                    <a:pt x="449" y="620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8" y="613"/>
                  </a:lnTo>
                  <a:lnTo>
                    <a:pt x="447" y="612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2" y="613"/>
                  </a:lnTo>
                  <a:lnTo>
                    <a:pt x="436" y="613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2"/>
                  </a:lnTo>
                  <a:lnTo>
                    <a:pt x="430" y="611"/>
                  </a:lnTo>
                  <a:lnTo>
                    <a:pt x="429" y="608"/>
                  </a:lnTo>
                  <a:lnTo>
                    <a:pt x="428" y="606"/>
                  </a:lnTo>
                  <a:lnTo>
                    <a:pt x="427" y="604"/>
                  </a:lnTo>
                  <a:lnTo>
                    <a:pt x="425" y="603"/>
                  </a:lnTo>
                  <a:lnTo>
                    <a:pt x="423" y="600"/>
                  </a:lnTo>
                  <a:lnTo>
                    <a:pt x="422" y="598"/>
                  </a:lnTo>
                  <a:lnTo>
                    <a:pt x="422" y="597"/>
                  </a:lnTo>
                  <a:lnTo>
                    <a:pt x="422" y="594"/>
                  </a:lnTo>
                  <a:lnTo>
                    <a:pt x="422" y="593"/>
                  </a:lnTo>
                  <a:lnTo>
                    <a:pt x="423" y="592"/>
                  </a:lnTo>
                  <a:lnTo>
                    <a:pt x="425" y="588"/>
                  </a:lnTo>
                  <a:lnTo>
                    <a:pt x="426" y="585"/>
                  </a:lnTo>
                  <a:lnTo>
                    <a:pt x="426" y="583"/>
                  </a:lnTo>
                  <a:lnTo>
                    <a:pt x="426" y="582"/>
                  </a:lnTo>
                  <a:lnTo>
                    <a:pt x="426" y="581"/>
                  </a:lnTo>
                  <a:lnTo>
                    <a:pt x="426" y="580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7" y="576"/>
                  </a:lnTo>
                  <a:lnTo>
                    <a:pt x="427" y="572"/>
                  </a:lnTo>
                  <a:lnTo>
                    <a:pt x="427" y="570"/>
                  </a:lnTo>
                  <a:lnTo>
                    <a:pt x="425" y="568"/>
                  </a:lnTo>
                  <a:lnTo>
                    <a:pt x="423" y="567"/>
                  </a:lnTo>
                  <a:lnTo>
                    <a:pt x="421" y="567"/>
                  </a:lnTo>
                  <a:lnTo>
                    <a:pt x="411" y="567"/>
                  </a:lnTo>
                  <a:lnTo>
                    <a:pt x="409" y="566"/>
                  </a:lnTo>
                  <a:lnTo>
                    <a:pt x="406" y="563"/>
                  </a:lnTo>
                  <a:lnTo>
                    <a:pt x="404" y="562"/>
                  </a:lnTo>
                  <a:lnTo>
                    <a:pt x="397" y="559"/>
                  </a:lnTo>
                  <a:lnTo>
                    <a:pt x="396" y="557"/>
                  </a:lnTo>
                  <a:lnTo>
                    <a:pt x="395" y="555"/>
                  </a:lnTo>
                  <a:lnTo>
                    <a:pt x="396" y="550"/>
                  </a:lnTo>
                  <a:lnTo>
                    <a:pt x="398" y="543"/>
                  </a:lnTo>
                  <a:lnTo>
                    <a:pt x="398" y="539"/>
                  </a:lnTo>
                  <a:lnTo>
                    <a:pt x="399" y="535"/>
                  </a:lnTo>
                  <a:lnTo>
                    <a:pt x="404" y="532"/>
                  </a:lnTo>
                  <a:lnTo>
                    <a:pt x="407" y="530"/>
                  </a:lnTo>
                  <a:lnTo>
                    <a:pt x="413" y="524"/>
                  </a:lnTo>
                  <a:lnTo>
                    <a:pt x="416" y="520"/>
                  </a:lnTo>
                  <a:lnTo>
                    <a:pt x="419" y="515"/>
                  </a:lnTo>
                  <a:lnTo>
                    <a:pt x="420" y="514"/>
                  </a:lnTo>
                  <a:lnTo>
                    <a:pt x="423" y="504"/>
                  </a:lnTo>
                  <a:lnTo>
                    <a:pt x="424" y="503"/>
                  </a:lnTo>
                  <a:lnTo>
                    <a:pt x="428" y="499"/>
                  </a:lnTo>
                  <a:lnTo>
                    <a:pt x="428" y="499"/>
                  </a:lnTo>
                  <a:lnTo>
                    <a:pt x="432" y="496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6" y="493"/>
                  </a:lnTo>
                  <a:lnTo>
                    <a:pt x="438" y="493"/>
                  </a:lnTo>
                  <a:lnTo>
                    <a:pt x="439" y="492"/>
                  </a:lnTo>
                  <a:lnTo>
                    <a:pt x="441" y="492"/>
                  </a:lnTo>
                  <a:lnTo>
                    <a:pt x="442" y="492"/>
                  </a:lnTo>
                  <a:lnTo>
                    <a:pt x="443" y="492"/>
                  </a:lnTo>
                  <a:lnTo>
                    <a:pt x="444" y="493"/>
                  </a:lnTo>
                  <a:lnTo>
                    <a:pt x="445" y="493"/>
                  </a:lnTo>
                  <a:lnTo>
                    <a:pt x="447" y="495"/>
                  </a:lnTo>
                  <a:lnTo>
                    <a:pt x="448" y="496"/>
                  </a:lnTo>
                  <a:lnTo>
                    <a:pt x="448" y="497"/>
                  </a:lnTo>
                  <a:lnTo>
                    <a:pt x="448" y="498"/>
                  </a:lnTo>
                  <a:lnTo>
                    <a:pt x="448" y="500"/>
                  </a:lnTo>
                  <a:lnTo>
                    <a:pt x="448" y="502"/>
                  </a:lnTo>
                  <a:lnTo>
                    <a:pt x="450" y="504"/>
                  </a:lnTo>
                  <a:lnTo>
                    <a:pt x="452" y="507"/>
                  </a:lnTo>
                  <a:lnTo>
                    <a:pt x="455" y="509"/>
                  </a:lnTo>
                  <a:lnTo>
                    <a:pt x="458" y="510"/>
                  </a:lnTo>
                  <a:lnTo>
                    <a:pt x="462" y="509"/>
                  </a:lnTo>
                  <a:lnTo>
                    <a:pt x="467" y="506"/>
                  </a:lnTo>
                  <a:lnTo>
                    <a:pt x="472" y="503"/>
                  </a:lnTo>
                  <a:lnTo>
                    <a:pt x="476" y="502"/>
                  </a:lnTo>
                  <a:lnTo>
                    <a:pt x="479" y="501"/>
                  </a:lnTo>
                  <a:lnTo>
                    <a:pt x="484" y="501"/>
                  </a:lnTo>
                  <a:lnTo>
                    <a:pt x="487" y="501"/>
                  </a:lnTo>
                  <a:lnTo>
                    <a:pt x="491" y="501"/>
                  </a:lnTo>
                  <a:lnTo>
                    <a:pt x="497" y="499"/>
                  </a:lnTo>
                  <a:lnTo>
                    <a:pt x="505" y="496"/>
                  </a:lnTo>
                  <a:lnTo>
                    <a:pt x="506" y="495"/>
                  </a:lnTo>
                  <a:lnTo>
                    <a:pt x="506" y="494"/>
                  </a:lnTo>
                  <a:lnTo>
                    <a:pt x="507" y="489"/>
                  </a:lnTo>
                  <a:lnTo>
                    <a:pt x="507" y="488"/>
                  </a:lnTo>
                  <a:lnTo>
                    <a:pt x="507" y="487"/>
                  </a:lnTo>
                  <a:lnTo>
                    <a:pt x="510" y="482"/>
                  </a:lnTo>
                  <a:lnTo>
                    <a:pt x="517" y="477"/>
                  </a:lnTo>
                  <a:lnTo>
                    <a:pt x="518" y="475"/>
                  </a:lnTo>
                  <a:lnTo>
                    <a:pt x="519" y="473"/>
                  </a:lnTo>
                  <a:lnTo>
                    <a:pt x="520" y="470"/>
                  </a:lnTo>
                  <a:lnTo>
                    <a:pt x="523" y="460"/>
                  </a:lnTo>
                  <a:lnTo>
                    <a:pt x="524" y="458"/>
                  </a:lnTo>
                  <a:lnTo>
                    <a:pt x="527" y="453"/>
                  </a:lnTo>
                  <a:lnTo>
                    <a:pt x="529" y="453"/>
                  </a:lnTo>
                  <a:lnTo>
                    <a:pt x="535" y="449"/>
                  </a:lnTo>
                  <a:lnTo>
                    <a:pt x="541" y="445"/>
                  </a:lnTo>
                  <a:lnTo>
                    <a:pt x="547" y="443"/>
                  </a:lnTo>
                  <a:lnTo>
                    <a:pt x="553" y="441"/>
                  </a:lnTo>
                  <a:lnTo>
                    <a:pt x="553" y="440"/>
                  </a:lnTo>
                  <a:lnTo>
                    <a:pt x="554" y="439"/>
                  </a:lnTo>
                  <a:lnTo>
                    <a:pt x="555" y="435"/>
                  </a:lnTo>
                  <a:lnTo>
                    <a:pt x="557" y="433"/>
                  </a:lnTo>
                  <a:lnTo>
                    <a:pt x="559" y="429"/>
                  </a:lnTo>
                  <a:lnTo>
                    <a:pt x="563" y="423"/>
                  </a:lnTo>
                  <a:lnTo>
                    <a:pt x="566" y="418"/>
                  </a:lnTo>
                  <a:lnTo>
                    <a:pt x="568" y="413"/>
                  </a:lnTo>
                  <a:lnTo>
                    <a:pt x="570" y="405"/>
                  </a:lnTo>
                  <a:lnTo>
                    <a:pt x="573" y="400"/>
                  </a:lnTo>
                  <a:lnTo>
                    <a:pt x="575" y="393"/>
                  </a:lnTo>
                  <a:lnTo>
                    <a:pt x="575" y="392"/>
                  </a:lnTo>
                  <a:lnTo>
                    <a:pt x="583" y="388"/>
                  </a:lnTo>
                  <a:lnTo>
                    <a:pt x="591" y="386"/>
                  </a:lnTo>
                  <a:lnTo>
                    <a:pt x="593" y="385"/>
                  </a:lnTo>
                  <a:lnTo>
                    <a:pt x="600" y="379"/>
                  </a:lnTo>
                  <a:lnTo>
                    <a:pt x="600" y="378"/>
                  </a:lnTo>
                  <a:lnTo>
                    <a:pt x="600" y="377"/>
                  </a:lnTo>
                  <a:lnTo>
                    <a:pt x="599" y="375"/>
                  </a:lnTo>
                  <a:lnTo>
                    <a:pt x="598" y="373"/>
                  </a:lnTo>
                  <a:lnTo>
                    <a:pt x="597" y="372"/>
                  </a:lnTo>
                  <a:lnTo>
                    <a:pt x="597" y="370"/>
                  </a:lnTo>
                  <a:lnTo>
                    <a:pt x="597" y="369"/>
                  </a:lnTo>
                  <a:lnTo>
                    <a:pt x="597" y="368"/>
                  </a:lnTo>
                  <a:lnTo>
                    <a:pt x="597" y="368"/>
                  </a:lnTo>
                  <a:lnTo>
                    <a:pt x="598" y="368"/>
                  </a:lnTo>
                  <a:lnTo>
                    <a:pt x="598" y="367"/>
                  </a:lnTo>
                  <a:lnTo>
                    <a:pt x="598" y="366"/>
                  </a:lnTo>
                  <a:lnTo>
                    <a:pt x="599" y="366"/>
                  </a:lnTo>
                  <a:lnTo>
                    <a:pt x="600" y="366"/>
                  </a:lnTo>
                  <a:lnTo>
                    <a:pt x="602" y="363"/>
                  </a:lnTo>
                  <a:lnTo>
                    <a:pt x="603" y="362"/>
                  </a:lnTo>
                  <a:lnTo>
                    <a:pt x="605" y="361"/>
                  </a:lnTo>
                  <a:lnTo>
                    <a:pt x="606" y="360"/>
                  </a:lnTo>
                  <a:lnTo>
                    <a:pt x="606" y="359"/>
                  </a:lnTo>
                  <a:lnTo>
                    <a:pt x="606" y="358"/>
                  </a:lnTo>
                  <a:lnTo>
                    <a:pt x="606" y="357"/>
                  </a:lnTo>
                  <a:lnTo>
                    <a:pt x="606" y="357"/>
                  </a:lnTo>
                  <a:lnTo>
                    <a:pt x="607" y="356"/>
                  </a:lnTo>
                  <a:lnTo>
                    <a:pt x="607" y="355"/>
                  </a:lnTo>
                  <a:lnTo>
                    <a:pt x="608" y="354"/>
                  </a:lnTo>
                  <a:lnTo>
                    <a:pt x="609" y="354"/>
                  </a:lnTo>
                  <a:lnTo>
                    <a:pt x="610" y="354"/>
                  </a:lnTo>
                  <a:lnTo>
                    <a:pt x="611" y="353"/>
                  </a:lnTo>
                  <a:lnTo>
                    <a:pt x="611" y="353"/>
                  </a:lnTo>
                  <a:lnTo>
                    <a:pt x="612" y="352"/>
                  </a:lnTo>
                  <a:lnTo>
                    <a:pt x="612" y="351"/>
                  </a:lnTo>
                  <a:lnTo>
                    <a:pt x="613" y="350"/>
                  </a:lnTo>
                  <a:lnTo>
                    <a:pt x="614" y="348"/>
                  </a:lnTo>
                  <a:lnTo>
                    <a:pt x="615" y="348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5" y="345"/>
                  </a:lnTo>
                  <a:lnTo>
                    <a:pt x="616" y="345"/>
                  </a:lnTo>
                  <a:lnTo>
                    <a:pt x="616" y="344"/>
                  </a:lnTo>
                  <a:lnTo>
                    <a:pt x="617" y="344"/>
                  </a:lnTo>
                  <a:lnTo>
                    <a:pt x="617" y="343"/>
                  </a:lnTo>
                  <a:lnTo>
                    <a:pt x="617" y="342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41"/>
                  </a:lnTo>
                  <a:lnTo>
                    <a:pt x="620" y="341"/>
                  </a:lnTo>
                  <a:lnTo>
                    <a:pt x="621" y="341"/>
                  </a:lnTo>
                  <a:lnTo>
                    <a:pt x="622" y="340"/>
                  </a:lnTo>
                  <a:lnTo>
                    <a:pt x="622" y="339"/>
                  </a:lnTo>
                  <a:lnTo>
                    <a:pt x="623" y="338"/>
                  </a:lnTo>
                  <a:lnTo>
                    <a:pt x="624" y="338"/>
                  </a:lnTo>
                  <a:lnTo>
                    <a:pt x="625" y="337"/>
                  </a:lnTo>
                  <a:lnTo>
                    <a:pt x="626" y="337"/>
                  </a:lnTo>
                  <a:lnTo>
                    <a:pt x="626" y="337"/>
                  </a:lnTo>
                  <a:lnTo>
                    <a:pt x="627" y="336"/>
                  </a:lnTo>
                  <a:lnTo>
                    <a:pt x="628" y="335"/>
                  </a:lnTo>
                  <a:lnTo>
                    <a:pt x="629" y="335"/>
                  </a:lnTo>
                  <a:lnTo>
                    <a:pt x="629" y="334"/>
                  </a:lnTo>
                  <a:lnTo>
                    <a:pt x="629" y="333"/>
                  </a:lnTo>
                  <a:lnTo>
                    <a:pt x="631" y="333"/>
                  </a:lnTo>
                  <a:lnTo>
                    <a:pt x="634" y="332"/>
                  </a:lnTo>
                  <a:lnTo>
                    <a:pt x="633" y="331"/>
                  </a:lnTo>
                  <a:lnTo>
                    <a:pt x="632" y="330"/>
                  </a:lnTo>
                  <a:lnTo>
                    <a:pt x="631" y="330"/>
                  </a:lnTo>
                  <a:lnTo>
                    <a:pt x="630" y="330"/>
                  </a:lnTo>
                  <a:lnTo>
                    <a:pt x="628" y="330"/>
                  </a:lnTo>
                  <a:lnTo>
                    <a:pt x="627" y="330"/>
                  </a:lnTo>
                  <a:lnTo>
                    <a:pt x="626" y="329"/>
                  </a:lnTo>
                  <a:lnTo>
                    <a:pt x="626" y="328"/>
                  </a:lnTo>
                  <a:lnTo>
                    <a:pt x="626" y="327"/>
                  </a:lnTo>
                  <a:lnTo>
                    <a:pt x="626" y="326"/>
                  </a:lnTo>
                  <a:lnTo>
                    <a:pt x="626" y="325"/>
                  </a:lnTo>
                  <a:lnTo>
                    <a:pt x="627" y="323"/>
                  </a:lnTo>
                  <a:lnTo>
                    <a:pt x="627" y="320"/>
                  </a:lnTo>
                  <a:lnTo>
                    <a:pt x="627" y="319"/>
                  </a:lnTo>
                  <a:lnTo>
                    <a:pt x="629" y="314"/>
                  </a:lnTo>
                  <a:lnTo>
                    <a:pt x="630" y="313"/>
                  </a:lnTo>
                  <a:lnTo>
                    <a:pt x="630" y="313"/>
                  </a:lnTo>
                  <a:lnTo>
                    <a:pt x="631" y="313"/>
                  </a:lnTo>
                  <a:lnTo>
                    <a:pt x="631" y="311"/>
                  </a:lnTo>
                  <a:lnTo>
                    <a:pt x="631" y="310"/>
                  </a:lnTo>
                  <a:lnTo>
                    <a:pt x="630" y="308"/>
                  </a:lnTo>
                  <a:lnTo>
                    <a:pt x="628" y="303"/>
                  </a:lnTo>
                  <a:lnTo>
                    <a:pt x="626" y="298"/>
                  </a:lnTo>
                  <a:lnTo>
                    <a:pt x="626" y="297"/>
                  </a:lnTo>
                  <a:lnTo>
                    <a:pt x="626" y="296"/>
                  </a:lnTo>
                  <a:lnTo>
                    <a:pt x="626" y="295"/>
                  </a:lnTo>
                  <a:lnTo>
                    <a:pt x="626" y="294"/>
                  </a:lnTo>
                  <a:lnTo>
                    <a:pt x="627" y="293"/>
                  </a:lnTo>
                  <a:lnTo>
                    <a:pt x="627" y="293"/>
                  </a:lnTo>
                  <a:lnTo>
                    <a:pt x="627" y="292"/>
                  </a:lnTo>
                  <a:lnTo>
                    <a:pt x="628" y="292"/>
                  </a:lnTo>
                  <a:lnTo>
                    <a:pt x="629" y="291"/>
                  </a:lnTo>
                  <a:lnTo>
                    <a:pt x="633" y="288"/>
                  </a:lnTo>
                  <a:lnTo>
                    <a:pt x="633" y="287"/>
                  </a:lnTo>
                  <a:lnTo>
                    <a:pt x="634" y="287"/>
                  </a:lnTo>
                  <a:lnTo>
                    <a:pt x="636" y="284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40" y="283"/>
                  </a:lnTo>
                  <a:lnTo>
                    <a:pt x="640" y="282"/>
                  </a:lnTo>
                  <a:lnTo>
                    <a:pt x="640" y="280"/>
                  </a:lnTo>
                  <a:lnTo>
                    <a:pt x="643" y="281"/>
                  </a:lnTo>
                  <a:lnTo>
                    <a:pt x="644" y="280"/>
                  </a:lnTo>
                  <a:lnTo>
                    <a:pt x="645" y="280"/>
                  </a:lnTo>
                  <a:lnTo>
                    <a:pt x="646" y="280"/>
                  </a:lnTo>
                  <a:lnTo>
                    <a:pt x="646" y="280"/>
                  </a:lnTo>
                  <a:lnTo>
                    <a:pt x="647" y="280"/>
                  </a:lnTo>
                  <a:lnTo>
                    <a:pt x="647" y="279"/>
                  </a:lnTo>
                  <a:lnTo>
                    <a:pt x="648" y="278"/>
                  </a:lnTo>
                  <a:lnTo>
                    <a:pt x="650" y="278"/>
                  </a:lnTo>
                  <a:lnTo>
                    <a:pt x="650" y="276"/>
                  </a:lnTo>
                  <a:lnTo>
                    <a:pt x="651" y="276"/>
                  </a:lnTo>
                  <a:lnTo>
                    <a:pt x="654" y="277"/>
                  </a:lnTo>
                  <a:lnTo>
                    <a:pt x="655" y="277"/>
                  </a:lnTo>
                  <a:lnTo>
                    <a:pt x="655" y="276"/>
                  </a:lnTo>
                  <a:lnTo>
                    <a:pt x="656" y="276"/>
                  </a:lnTo>
                  <a:lnTo>
                    <a:pt x="656" y="277"/>
                  </a:lnTo>
                  <a:lnTo>
                    <a:pt x="657" y="277"/>
                  </a:lnTo>
                  <a:lnTo>
                    <a:pt x="657" y="275"/>
                  </a:lnTo>
                  <a:lnTo>
                    <a:pt x="658" y="274"/>
                  </a:lnTo>
                  <a:lnTo>
                    <a:pt x="659" y="273"/>
                  </a:lnTo>
                  <a:lnTo>
                    <a:pt x="661" y="273"/>
                  </a:lnTo>
                  <a:lnTo>
                    <a:pt x="662" y="273"/>
                  </a:lnTo>
                  <a:lnTo>
                    <a:pt x="662" y="273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5" y="269"/>
                  </a:lnTo>
                  <a:lnTo>
                    <a:pt x="665" y="268"/>
                  </a:lnTo>
                  <a:lnTo>
                    <a:pt x="665" y="266"/>
                  </a:lnTo>
                  <a:lnTo>
                    <a:pt x="664" y="265"/>
                  </a:lnTo>
                  <a:lnTo>
                    <a:pt x="662" y="263"/>
                  </a:lnTo>
                  <a:lnTo>
                    <a:pt x="660" y="261"/>
                  </a:lnTo>
                  <a:lnTo>
                    <a:pt x="658" y="260"/>
                  </a:lnTo>
                  <a:lnTo>
                    <a:pt x="655" y="259"/>
                  </a:lnTo>
                  <a:lnTo>
                    <a:pt x="653" y="258"/>
                  </a:lnTo>
                  <a:lnTo>
                    <a:pt x="651" y="257"/>
                  </a:lnTo>
                  <a:lnTo>
                    <a:pt x="650" y="256"/>
                  </a:lnTo>
                  <a:lnTo>
                    <a:pt x="648" y="256"/>
                  </a:lnTo>
                  <a:lnTo>
                    <a:pt x="646" y="257"/>
                  </a:lnTo>
                  <a:lnTo>
                    <a:pt x="645" y="257"/>
                  </a:lnTo>
                  <a:lnTo>
                    <a:pt x="641" y="255"/>
                  </a:lnTo>
                  <a:lnTo>
                    <a:pt x="640" y="256"/>
                  </a:lnTo>
                  <a:lnTo>
                    <a:pt x="638" y="256"/>
                  </a:lnTo>
                  <a:lnTo>
                    <a:pt x="636" y="256"/>
                  </a:lnTo>
                  <a:lnTo>
                    <a:pt x="635" y="256"/>
                  </a:lnTo>
                  <a:lnTo>
                    <a:pt x="634" y="254"/>
                  </a:lnTo>
                  <a:lnTo>
                    <a:pt x="632" y="251"/>
                  </a:lnTo>
                  <a:lnTo>
                    <a:pt x="632" y="249"/>
                  </a:lnTo>
                  <a:lnTo>
                    <a:pt x="632" y="248"/>
                  </a:lnTo>
                  <a:lnTo>
                    <a:pt x="633" y="248"/>
                  </a:lnTo>
                  <a:lnTo>
                    <a:pt x="633" y="247"/>
                  </a:lnTo>
                  <a:lnTo>
                    <a:pt x="633" y="246"/>
                  </a:lnTo>
                  <a:lnTo>
                    <a:pt x="633" y="243"/>
                  </a:lnTo>
                  <a:lnTo>
                    <a:pt x="633" y="243"/>
                  </a:lnTo>
                  <a:lnTo>
                    <a:pt x="633" y="242"/>
                  </a:lnTo>
                  <a:lnTo>
                    <a:pt x="635" y="239"/>
                  </a:lnTo>
                  <a:lnTo>
                    <a:pt x="635" y="238"/>
                  </a:lnTo>
                  <a:lnTo>
                    <a:pt x="635" y="236"/>
                  </a:lnTo>
                  <a:lnTo>
                    <a:pt x="634" y="236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32" y="238"/>
                  </a:lnTo>
                  <a:lnTo>
                    <a:pt x="632" y="239"/>
                  </a:lnTo>
                  <a:lnTo>
                    <a:pt x="631" y="240"/>
                  </a:lnTo>
                  <a:lnTo>
                    <a:pt x="630" y="241"/>
                  </a:lnTo>
                  <a:lnTo>
                    <a:pt x="629" y="241"/>
                  </a:lnTo>
                  <a:lnTo>
                    <a:pt x="626" y="242"/>
                  </a:lnTo>
                  <a:lnTo>
                    <a:pt x="626" y="241"/>
                  </a:lnTo>
                  <a:lnTo>
                    <a:pt x="625" y="241"/>
                  </a:lnTo>
                  <a:lnTo>
                    <a:pt x="624" y="239"/>
                  </a:lnTo>
                  <a:lnTo>
                    <a:pt x="623" y="239"/>
                  </a:lnTo>
                  <a:lnTo>
                    <a:pt x="622" y="239"/>
                  </a:lnTo>
                  <a:lnTo>
                    <a:pt x="620" y="240"/>
                  </a:lnTo>
                  <a:lnTo>
                    <a:pt x="619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9"/>
                  </a:lnTo>
                  <a:lnTo>
                    <a:pt x="617" y="238"/>
                  </a:lnTo>
                  <a:lnTo>
                    <a:pt x="618" y="237"/>
                  </a:lnTo>
                  <a:lnTo>
                    <a:pt x="618" y="236"/>
                  </a:lnTo>
                  <a:lnTo>
                    <a:pt x="618" y="235"/>
                  </a:lnTo>
                  <a:lnTo>
                    <a:pt x="618" y="234"/>
                  </a:lnTo>
                  <a:lnTo>
                    <a:pt x="618" y="232"/>
                  </a:lnTo>
                  <a:lnTo>
                    <a:pt x="618" y="228"/>
                  </a:lnTo>
                  <a:lnTo>
                    <a:pt x="617" y="227"/>
                  </a:lnTo>
                  <a:lnTo>
                    <a:pt x="616" y="226"/>
                  </a:lnTo>
                  <a:lnTo>
                    <a:pt x="612" y="226"/>
                  </a:lnTo>
                  <a:lnTo>
                    <a:pt x="610" y="225"/>
                  </a:lnTo>
                  <a:lnTo>
                    <a:pt x="607" y="222"/>
                  </a:lnTo>
                  <a:lnTo>
                    <a:pt x="606" y="220"/>
                  </a:lnTo>
                  <a:lnTo>
                    <a:pt x="604" y="219"/>
                  </a:lnTo>
                  <a:lnTo>
                    <a:pt x="603" y="217"/>
                  </a:lnTo>
                  <a:lnTo>
                    <a:pt x="602" y="215"/>
                  </a:lnTo>
                  <a:lnTo>
                    <a:pt x="602" y="214"/>
                  </a:lnTo>
                  <a:lnTo>
                    <a:pt x="603" y="213"/>
                  </a:lnTo>
                  <a:lnTo>
                    <a:pt x="604" y="212"/>
                  </a:lnTo>
                  <a:lnTo>
                    <a:pt x="606" y="211"/>
                  </a:lnTo>
                  <a:lnTo>
                    <a:pt x="607" y="211"/>
                  </a:lnTo>
                  <a:lnTo>
                    <a:pt x="607" y="210"/>
                  </a:lnTo>
                  <a:lnTo>
                    <a:pt x="607" y="209"/>
                  </a:lnTo>
                  <a:lnTo>
                    <a:pt x="607" y="208"/>
                  </a:lnTo>
                  <a:lnTo>
                    <a:pt x="609" y="204"/>
                  </a:lnTo>
                  <a:lnTo>
                    <a:pt x="610" y="201"/>
                  </a:lnTo>
                  <a:lnTo>
                    <a:pt x="609" y="197"/>
                  </a:lnTo>
                  <a:lnTo>
                    <a:pt x="607" y="195"/>
                  </a:lnTo>
                  <a:lnTo>
                    <a:pt x="604" y="194"/>
                  </a:lnTo>
                  <a:lnTo>
                    <a:pt x="602" y="192"/>
                  </a:lnTo>
                  <a:lnTo>
                    <a:pt x="601" y="191"/>
                  </a:lnTo>
                  <a:lnTo>
                    <a:pt x="601" y="190"/>
                  </a:lnTo>
                  <a:lnTo>
                    <a:pt x="601" y="189"/>
                  </a:lnTo>
                  <a:lnTo>
                    <a:pt x="601" y="187"/>
                  </a:lnTo>
                  <a:lnTo>
                    <a:pt x="601" y="186"/>
                  </a:lnTo>
                  <a:lnTo>
                    <a:pt x="602" y="185"/>
                  </a:lnTo>
                  <a:lnTo>
                    <a:pt x="604" y="183"/>
                  </a:lnTo>
                  <a:lnTo>
                    <a:pt x="605" y="182"/>
                  </a:lnTo>
                  <a:lnTo>
                    <a:pt x="609" y="181"/>
                  </a:lnTo>
                  <a:lnTo>
                    <a:pt x="611" y="181"/>
                  </a:lnTo>
                  <a:lnTo>
                    <a:pt x="613" y="179"/>
                  </a:lnTo>
                  <a:lnTo>
                    <a:pt x="615" y="178"/>
                  </a:lnTo>
                  <a:lnTo>
                    <a:pt x="616" y="176"/>
                  </a:lnTo>
                  <a:lnTo>
                    <a:pt x="616" y="174"/>
                  </a:lnTo>
                  <a:lnTo>
                    <a:pt x="616" y="173"/>
                  </a:lnTo>
                  <a:lnTo>
                    <a:pt x="614" y="172"/>
                  </a:lnTo>
                  <a:lnTo>
                    <a:pt x="612" y="172"/>
                  </a:lnTo>
                  <a:lnTo>
                    <a:pt x="610" y="172"/>
                  </a:lnTo>
                  <a:lnTo>
                    <a:pt x="608" y="172"/>
                  </a:lnTo>
                  <a:lnTo>
                    <a:pt x="606" y="171"/>
                  </a:lnTo>
                  <a:lnTo>
                    <a:pt x="605" y="171"/>
                  </a:lnTo>
                  <a:lnTo>
                    <a:pt x="602" y="172"/>
                  </a:lnTo>
                  <a:lnTo>
                    <a:pt x="600" y="172"/>
                  </a:lnTo>
                  <a:lnTo>
                    <a:pt x="598" y="171"/>
                  </a:lnTo>
                  <a:lnTo>
                    <a:pt x="597" y="169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4"/>
                  </a:lnTo>
                  <a:lnTo>
                    <a:pt x="602" y="163"/>
                  </a:lnTo>
                  <a:lnTo>
                    <a:pt x="603" y="162"/>
                  </a:lnTo>
                  <a:lnTo>
                    <a:pt x="603" y="161"/>
                  </a:lnTo>
                  <a:lnTo>
                    <a:pt x="602" y="160"/>
                  </a:lnTo>
                  <a:lnTo>
                    <a:pt x="602" y="159"/>
                  </a:lnTo>
                  <a:lnTo>
                    <a:pt x="601" y="156"/>
                  </a:lnTo>
                  <a:lnTo>
                    <a:pt x="600" y="155"/>
                  </a:lnTo>
                  <a:lnTo>
                    <a:pt x="598" y="155"/>
                  </a:lnTo>
                  <a:lnTo>
                    <a:pt x="597" y="155"/>
                  </a:lnTo>
                  <a:lnTo>
                    <a:pt x="597" y="155"/>
                  </a:lnTo>
                  <a:lnTo>
                    <a:pt x="596" y="154"/>
                  </a:lnTo>
                  <a:lnTo>
                    <a:pt x="595" y="154"/>
                  </a:lnTo>
                  <a:lnTo>
                    <a:pt x="593" y="153"/>
                  </a:lnTo>
                  <a:lnTo>
                    <a:pt x="593" y="152"/>
                  </a:lnTo>
                  <a:lnTo>
                    <a:pt x="593" y="150"/>
                  </a:lnTo>
                  <a:lnTo>
                    <a:pt x="594" y="149"/>
                  </a:lnTo>
                  <a:lnTo>
                    <a:pt x="595" y="148"/>
                  </a:lnTo>
                  <a:lnTo>
                    <a:pt x="596" y="148"/>
                  </a:lnTo>
                  <a:lnTo>
                    <a:pt x="597" y="147"/>
                  </a:lnTo>
                  <a:lnTo>
                    <a:pt x="597" y="146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8" y="142"/>
                  </a:lnTo>
                  <a:lnTo>
                    <a:pt x="599" y="141"/>
                  </a:lnTo>
                  <a:lnTo>
                    <a:pt x="599" y="139"/>
                  </a:lnTo>
                  <a:lnTo>
                    <a:pt x="599" y="138"/>
                  </a:lnTo>
                  <a:lnTo>
                    <a:pt x="599" y="137"/>
                  </a:lnTo>
                  <a:lnTo>
                    <a:pt x="600" y="135"/>
                  </a:lnTo>
                  <a:lnTo>
                    <a:pt x="601" y="135"/>
                  </a:lnTo>
                  <a:lnTo>
                    <a:pt x="608" y="134"/>
                  </a:lnTo>
                  <a:lnTo>
                    <a:pt x="610" y="134"/>
                  </a:lnTo>
                  <a:lnTo>
                    <a:pt x="614" y="131"/>
                  </a:lnTo>
                  <a:lnTo>
                    <a:pt x="616" y="130"/>
                  </a:lnTo>
                  <a:lnTo>
                    <a:pt x="618" y="129"/>
                  </a:lnTo>
                  <a:lnTo>
                    <a:pt x="622" y="130"/>
                  </a:lnTo>
                  <a:lnTo>
                    <a:pt x="634" y="134"/>
                  </a:lnTo>
                  <a:lnTo>
                    <a:pt x="649" y="137"/>
                  </a:lnTo>
                  <a:lnTo>
                    <a:pt x="654" y="137"/>
                  </a:lnTo>
                  <a:lnTo>
                    <a:pt x="657" y="136"/>
                  </a:lnTo>
                  <a:lnTo>
                    <a:pt x="659" y="136"/>
                  </a:lnTo>
                  <a:lnTo>
                    <a:pt x="659" y="137"/>
                  </a:lnTo>
                  <a:lnTo>
                    <a:pt x="660" y="137"/>
                  </a:lnTo>
                  <a:lnTo>
                    <a:pt x="661" y="138"/>
                  </a:lnTo>
                  <a:lnTo>
                    <a:pt x="662" y="138"/>
                  </a:lnTo>
                  <a:lnTo>
                    <a:pt x="663" y="140"/>
                  </a:lnTo>
                  <a:lnTo>
                    <a:pt x="665" y="141"/>
                  </a:lnTo>
                  <a:lnTo>
                    <a:pt x="677" y="144"/>
                  </a:lnTo>
                  <a:lnTo>
                    <a:pt x="679" y="144"/>
                  </a:lnTo>
                  <a:lnTo>
                    <a:pt x="682" y="144"/>
                  </a:lnTo>
                  <a:lnTo>
                    <a:pt x="683" y="144"/>
                  </a:lnTo>
                  <a:lnTo>
                    <a:pt x="684" y="144"/>
                  </a:lnTo>
                  <a:lnTo>
                    <a:pt x="685" y="144"/>
                  </a:lnTo>
                  <a:lnTo>
                    <a:pt x="686" y="143"/>
                  </a:lnTo>
                  <a:lnTo>
                    <a:pt x="688" y="140"/>
                  </a:lnTo>
                  <a:lnTo>
                    <a:pt x="692" y="138"/>
                  </a:lnTo>
                  <a:lnTo>
                    <a:pt x="693" y="138"/>
                  </a:lnTo>
                  <a:lnTo>
                    <a:pt x="694" y="138"/>
                  </a:lnTo>
                  <a:lnTo>
                    <a:pt x="694" y="137"/>
                  </a:lnTo>
                  <a:lnTo>
                    <a:pt x="695" y="135"/>
                  </a:lnTo>
                  <a:lnTo>
                    <a:pt x="696" y="134"/>
                  </a:lnTo>
                  <a:lnTo>
                    <a:pt x="697" y="134"/>
                  </a:lnTo>
                  <a:lnTo>
                    <a:pt x="701" y="135"/>
                  </a:lnTo>
                  <a:lnTo>
                    <a:pt x="702" y="135"/>
                  </a:lnTo>
                  <a:lnTo>
                    <a:pt x="706" y="134"/>
                  </a:lnTo>
                  <a:lnTo>
                    <a:pt x="713" y="131"/>
                  </a:lnTo>
                  <a:lnTo>
                    <a:pt x="715" y="130"/>
                  </a:lnTo>
                  <a:lnTo>
                    <a:pt x="716" y="130"/>
                  </a:lnTo>
                  <a:lnTo>
                    <a:pt x="718" y="132"/>
                  </a:lnTo>
                  <a:lnTo>
                    <a:pt x="719" y="132"/>
                  </a:lnTo>
                  <a:lnTo>
                    <a:pt x="720" y="132"/>
                  </a:lnTo>
                  <a:lnTo>
                    <a:pt x="725" y="131"/>
                  </a:lnTo>
                  <a:lnTo>
                    <a:pt x="728" y="126"/>
                  </a:lnTo>
                  <a:lnTo>
                    <a:pt x="729" y="125"/>
                  </a:lnTo>
                  <a:lnTo>
                    <a:pt x="729" y="123"/>
                  </a:lnTo>
                  <a:lnTo>
                    <a:pt x="729" y="121"/>
                  </a:lnTo>
                  <a:lnTo>
                    <a:pt x="730" y="120"/>
                  </a:lnTo>
                  <a:lnTo>
                    <a:pt x="732" y="119"/>
                  </a:lnTo>
                  <a:lnTo>
                    <a:pt x="734" y="119"/>
                  </a:lnTo>
                  <a:lnTo>
                    <a:pt x="735" y="120"/>
                  </a:lnTo>
                  <a:lnTo>
                    <a:pt x="736" y="121"/>
                  </a:lnTo>
                  <a:lnTo>
                    <a:pt x="737" y="121"/>
                  </a:lnTo>
                  <a:lnTo>
                    <a:pt x="737" y="120"/>
                  </a:lnTo>
                  <a:lnTo>
                    <a:pt x="738" y="119"/>
                  </a:lnTo>
                  <a:lnTo>
                    <a:pt x="741" y="117"/>
                  </a:lnTo>
                  <a:lnTo>
                    <a:pt x="742" y="116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2" y="112"/>
                  </a:lnTo>
                  <a:lnTo>
                    <a:pt x="743" y="111"/>
                  </a:lnTo>
                  <a:lnTo>
                    <a:pt x="736" y="94"/>
                  </a:lnTo>
                  <a:lnTo>
                    <a:pt x="730" y="80"/>
                  </a:lnTo>
                  <a:lnTo>
                    <a:pt x="729" y="80"/>
                  </a:lnTo>
                  <a:lnTo>
                    <a:pt x="728" y="79"/>
                  </a:lnTo>
                  <a:lnTo>
                    <a:pt x="727" y="77"/>
                  </a:lnTo>
                  <a:lnTo>
                    <a:pt x="726" y="76"/>
                  </a:lnTo>
                  <a:lnTo>
                    <a:pt x="723" y="74"/>
                  </a:lnTo>
                  <a:lnTo>
                    <a:pt x="721" y="74"/>
                  </a:lnTo>
                  <a:lnTo>
                    <a:pt x="720" y="73"/>
                  </a:lnTo>
                  <a:lnTo>
                    <a:pt x="721" y="68"/>
                  </a:lnTo>
                  <a:lnTo>
                    <a:pt x="720" y="66"/>
                  </a:lnTo>
                  <a:lnTo>
                    <a:pt x="719" y="65"/>
                  </a:lnTo>
                  <a:lnTo>
                    <a:pt x="717" y="67"/>
                  </a:lnTo>
                  <a:lnTo>
                    <a:pt x="716" y="68"/>
                  </a:lnTo>
                  <a:lnTo>
                    <a:pt x="716" y="68"/>
                  </a:lnTo>
                  <a:lnTo>
                    <a:pt x="715" y="68"/>
                  </a:lnTo>
                  <a:lnTo>
                    <a:pt x="714" y="69"/>
                  </a:lnTo>
                  <a:lnTo>
                    <a:pt x="714" y="70"/>
                  </a:lnTo>
                  <a:lnTo>
                    <a:pt x="713" y="70"/>
                  </a:lnTo>
                  <a:lnTo>
                    <a:pt x="712" y="70"/>
                  </a:lnTo>
                  <a:lnTo>
                    <a:pt x="711" y="70"/>
                  </a:lnTo>
                  <a:lnTo>
                    <a:pt x="710" y="70"/>
                  </a:lnTo>
                  <a:lnTo>
                    <a:pt x="709" y="71"/>
                  </a:lnTo>
                  <a:lnTo>
                    <a:pt x="708" y="71"/>
                  </a:lnTo>
                  <a:lnTo>
                    <a:pt x="707" y="71"/>
                  </a:lnTo>
                  <a:lnTo>
                    <a:pt x="706" y="71"/>
                  </a:lnTo>
                  <a:lnTo>
                    <a:pt x="706" y="71"/>
                  </a:lnTo>
                  <a:lnTo>
                    <a:pt x="704" y="72"/>
                  </a:lnTo>
                  <a:lnTo>
                    <a:pt x="703" y="72"/>
                  </a:lnTo>
                  <a:lnTo>
                    <a:pt x="701" y="70"/>
                  </a:lnTo>
                  <a:lnTo>
                    <a:pt x="701" y="68"/>
                  </a:lnTo>
                  <a:lnTo>
                    <a:pt x="701" y="65"/>
                  </a:lnTo>
                  <a:lnTo>
                    <a:pt x="700" y="64"/>
                  </a:lnTo>
                  <a:lnTo>
                    <a:pt x="699" y="61"/>
                  </a:lnTo>
                  <a:lnTo>
                    <a:pt x="697" y="61"/>
                  </a:lnTo>
                  <a:lnTo>
                    <a:pt x="694" y="60"/>
                  </a:lnTo>
                  <a:lnTo>
                    <a:pt x="693" y="60"/>
                  </a:lnTo>
                  <a:lnTo>
                    <a:pt x="691" y="58"/>
                  </a:lnTo>
                  <a:lnTo>
                    <a:pt x="690" y="56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1" y="53"/>
                  </a:lnTo>
                  <a:lnTo>
                    <a:pt x="693" y="51"/>
                  </a:lnTo>
                  <a:lnTo>
                    <a:pt x="694" y="51"/>
                  </a:lnTo>
                  <a:lnTo>
                    <a:pt x="694" y="51"/>
                  </a:lnTo>
                  <a:lnTo>
                    <a:pt x="693" y="50"/>
                  </a:lnTo>
                  <a:lnTo>
                    <a:pt x="694" y="49"/>
                  </a:lnTo>
                  <a:lnTo>
                    <a:pt x="694" y="48"/>
                  </a:lnTo>
                  <a:lnTo>
                    <a:pt x="695" y="48"/>
                  </a:lnTo>
                  <a:lnTo>
                    <a:pt x="696" y="47"/>
                  </a:lnTo>
                  <a:lnTo>
                    <a:pt x="696" y="46"/>
                  </a:lnTo>
                  <a:lnTo>
                    <a:pt x="695" y="45"/>
                  </a:lnTo>
                  <a:lnTo>
                    <a:pt x="694" y="44"/>
                  </a:lnTo>
                  <a:lnTo>
                    <a:pt x="693" y="43"/>
                  </a:lnTo>
                  <a:lnTo>
                    <a:pt x="693" y="41"/>
                  </a:lnTo>
                  <a:lnTo>
                    <a:pt x="694" y="36"/>
                  </a:lnTo>
                  <a:lnTo>
                    <a:pt x="694" y="34"/>
                  </a:lnTo>
                  <a:lnTo>
                    <a:pt x="694" y="34"/>
                  </a:lnTo>
                  <a:lnTo>
                    <a:pt x="689" y="25"/>
                  </a:lnTo>
                  <a:lnTo>
                    <a:pt x="687" y="24"/>
                  </a:lnTo>
                  <a:lnTo>
                    <a:pt x="685" y="21"/>
                  </a:lnTo>
                  <a:lnTo>
                    <a:pt x="683" y="19"/>
                  </a:lnTo>
                  <a:lnTo>
                    <a:pt x="679" y="17"/>
                  </a:lnTo>
                  <a:lnTo>
                    <a:pt x="676" y="16"/>
                  </a:lnTo>
                  <a:lnTo>
                    <a:pt x="672" y="17"/>
                  </a:lnTo>
                  <a:lnTo>
                    <a:pt x="672" y="18"/>
                  </a:lnTo>
                  <a:lnTo>
                    <a:pt x="672" y="19"/>
                  </a:lnTo>
                  <a:lnTo>
                    <a:pt x="671" y="19"/>
                  </a:lnTo>
                  <a:lnTo>
                    <a:pt x="668" y="19"/>
                  </a:lnTo>
                  <a:lnTo>
                    <a:pt x="667" y="17"/>
                  </a:lnTo>
                  <a:lnTo>
                    <a:pt x="667" y="15"/>
                  </a:lnTo>
                  <a:lnTo>
                    <a:pt x="667" y="13"/>
                  </a:lnTo>
                  <a:lnTo>
                    <a:pt x="666" y="11"/>
                  </a:lnTo>
                  <a:lnTo>
                    <a:pt x="666" y="9"/>
                  </a:lnTo>
                  <a:lnTo>
                    <a:pt x="665" y="7"/>
                  </a:lnTo>
                  <a:lnTo>
                    <a:pt x="663" y="7"/>
                  </a:lnTo>
                  <a:lnTo>
                    <a:pt x="658" y="6"/>
                  </a:lnTo>
                  <a:lnTo>
                    <a:pt x="656" y="5"/>
                  </a:lnTo>
                  <a:lnTo>
                    <a:pt x="655" y="4"/>
                  </a:lnTo>
                  <a:lnTo>
                    <a:pt x="655" y="4"/>
                  </a:lnTo>
                  <a:lnTo>
                    <a:pt x="654" y="4"/>
                  </a:lnTo>
                  <a:lnTo>
                    <a:pt x="649" y="4"/>
                  </a:lnTo>
                  <a:lnTo>
                    <a:pt x="647" y="4"/>
                  </a:lnTo>
                  <a:lnTo>
                    <a:pt x="646" y="4"/>
                  </a:lnTo>
                  <a:lnTo>
                    <a:pt x="646" y="5"/>
                  </a:lnTo>
                  <a:lnTo>
                    <a:pt x="645" y="5"/>
                  </a:lnTo>
                  <a:lnTo>
                    <a:pt x="644" y="6"/>
                  </a:lnTo>
                  <a:lnTo>
                    <a:pt x="644" y="7"/>
                  </a:lnTo>
                  <a:lnTo>
                    <a:pt x="643" y="7"/>
                  </a:lnTo>
                  <a:lnTo>
                    <a:pt x="643" y="8"/>
                  </a:lnTo>
                  <a:lnTo>
                    <a:pt x="642" y="7"/>
                  </a:lnTo>
                  <a:lnTo>
                    <a:pt x="642" y="6"/>
                  </a:lnTo>
                  <a:lnTo>
                    <a:pt x="642" y="5"/>
                  </a:lnTo>
                  <a:lnTo>
                    <a:pt x="640" y="4"/>
                  </a:lnTo>
                  <a:lnTo>
                    <a:pt x="640" y="3"/>
                  </a:lnTo>
                  <a:lnTo>
                    <a:pt x="636" y="3"/>
                  </a:lnTo>
                  <a:lnTo>
                    <a:pt x="635" y="1"/>
                  </a:lnTo>
                  <a:lnTo>
                    <a:pt x="635" y="0"/>
                  </a:lnTo>
                  <a:lnTo>
                    <a:pt x="634" y="0"/>
                  </a:lnTo>
                  <a:lnTo>
                    <a:pt x="632" y="1"/>
                  </a:lnTo>
                  <a:lnTo>
                    <a:pt x="628" y="2"/>
                  </a:lnTo>
                  <a:lnTo>
                    <a:pt x="627" y="2"/>
                  </a:lnTo>
                  <a:lnTo>
                    <a:pt x="628" y="3"/>
                  </a:lnTo>
                  <a:lnTo>
                    <a:pt x="628" y="4"/>
                  </a:lnTo>
                  <a:lnTo>
                    <a:pt x="627" y="5"/>
                  </a:lnTo>
                  <a:lnTo>
                    <a:pt x="626" y="5"/>
                  </a:lnTo>
                  <a:lnTo>
                    <a:pt x="626" y="4"/>
                  </a:lnTo>
                  <a:lnTo>
                    <a:pt x="625" y="4"/>
                  </a:lnTo>
                  <a:lnTo>
                    <a:pt x="624" y="3"/>
                  </a:lnTo>
                  <a:lnTo>
                    <a:pt x="623" y="3"/>
                  </a:lnTo>
                  <a:lnTo>
                    <a:pt x="621" y="4"/>
                  </a:lnTo>
                  <a:lnTo>
                    <a:pt x="619" y="4"/>
                  </a:lnTo>
                  <a:lnTo>
                    <a:pt x="616" y="7"/>
                  </a:lnTo>
                  <a:lnTo>
                    <a:pt x="614" y="8"/>
                  </a:lnTo>
                  <a:lnTo>
                    <a:pt x="613" y="9"/>
                  </a:lnTo>
                  <a:lnTo>
                    <a:pt x="610" y="8"/>
                  </a:lnTo>
                  <a:lnTo>
                    <a:pt x="609" y="8"/>
                  </a:lnTo>
                  <a:lnTo>
                    <a:pt x="608" y="9"/>
                  </a:lnTo>
                  <a:lnTo>
                    <a:pt x="608" y="10"/>
                  </a:lnTo>
                  <a:lnTo>
                    <a:pt x="607" y="12"/>
                  </a:lnTo>
                  <a:lnTo>
                    <a:pt x="607" y="13"/>
                  </a:lnTo>
                  <a:lnTo>
                    <a:pt x="605" y="14"/>
                  </a:lnTo>
                  <a:lnTo>
                    <a:pt x="603" y="14"/>
                  </a:lnTo>
                  <a:lnTo>
                    <a:pt x="602" y="13"/>
                  </a:lnTo>
                  <a:lnTo>
                    <a:pt x="600" y="13"/>
                  </a:lnTo>
                  <a:lnTo>
                    <a:pt x="597" y="10"/>
                  </a:lnTo>
                  <a:lnTo>
                    <a:pt x="596" y="9"/>
                  </a:lnTo>
                  <a:lnTo>
                    <a:pt x="593" y="9"/>
                  </a:lnTo>
                  <a:lnTo>
                    <a:pt x="590" y="9"/>
                  </a:lnTo>
                  <a:lnTo>
                    <a:pt x="587" y="8"/>
                  </a:lnTo>
                  <a:lnTo>
                    <a:pt x="580" y="10"/>
                  </a:lnTo>
                  <a:lnTo>
                    <a:pt x="578" y="9"/>
                  </a:lnTo>
                  <a:lnTo>
                    <a:pt x="577" y="9"/>
                  </a:lnTo>
                  <a:lnTo>
                    <a:pt x="575" y="10"/>
                  </a:lnTo>
                  <a:lnTo>
                    <a:pt x="573" y="9"/>
                  </a:lnTo>
                  <a:lnTo>
                    <a:pt x="570" y="10"/>
                  </a:lnTo>
                  <a:lnTo>
                    <a:pt x="569" y="10"/>
                  </a:lnTo>
                  <a:lnTo>
                    <a:pt x="567" y="10"/>
                  </a:lnTo>
                  <a:lnTo>
                    <a:pt x="566" y="10"/>
                  </a:lnTo>
                  <a:lnTo>
                    <a:pt x="559" y="11"/>
                  </a:lnTo>
                  <a:lnTo>
                    <a:pt x="558" y="11"/>
                  </a:lnTo>
                  <a:lnTo>
                    <a:pt x="557" y="12"/>
                  </a:lnTo>
                  <a:lnTo>
                    <a:pt x="556" y="12"/>
                  </a:lnTo>
                  <a:lnTo>
                    <a:pt x="554" y="11"/>
                  </a:lnTo>
                  <a:lnTo>
                    <a:pt x="553" y="12"/>
                  </a:lnTo>
                  <a:lnTo>
                    <a:pt x="553" y="12"/>
                  </a:lnTo>
                  <a:lnTo>
                    <a:pt x="551" y="13"/>
                  </a:lnTo>
                  <a:lnTo>
                    <a:pt x="547" y="13"/>
                  </a:lnTo>
                  <a:lnTo>
                    <a:pt x="543" y="12"/>
                  </a:lnTo>
                  <a:lnTo>
                    <a:pt x="540" y="13"/>
                  </a:lnTo>
                  <a:lnTo>
                    <a:pt x="537" y="13"/>
                  </a:lnTo>
                  <a:lnTo>
                    <a:pt x="535" y="14"/>
                  </a:lnTo>
                  <a:lnTo>
                    <a:pt x="532" y="17"/>
                  </a:lnTo>
                  <a:lnTo>
                    <a:pt x="531" y="17"/>
                  </a:lnTo>
                  <a:lnTo>
                    <a:pt x="529" y="17"/>
                  </a:lnTo>
                  <a:lnTo>
                    <a:pt x="527" y="17"/>
                  </a:lnTo>
                  <a:lnTo>
                    <a:pt x="526" y="18"/>
                  </a:lnTo>
                  <a:lnTo>
                    <a:pt x="521" y="19"/>
                  </a:lnTo>
                  <a:lnTo>
                    <a:pt x="519" y="20"/>
                  </a:lnTo>
                  <a:lnTo>
                    <a:pt x="518" y="20"/>
                  </a:lnTo>
                  <a:lnTo>
                    <a:pt x="518" y="21"/>
                  </a:lnTo>
                  <a:lnTo>
                    <a:pt x="518" y="22"/>
                  </a:lnTo>
                  <a:lnTo>
                    <a:pt x="519" y="23"/>
                  </a:lnTo>
                  <a:lnTo>
                    <a:pt x="518" y="24"/>
                  </a:lnTo>
                  <a:lnTo>
                    <a:pt x="516" y="24"/>
                  </a:lnTo>
                  <a:lnTo>
                    <a:pt x="514" y="24"/>
                  </a:lnTo>
                  <a:lnTo>
                    <a:pt x="513" y="25"/>
                  </a:lnTo>
                  <a:lnTo>
                    <a:pt x="514" y="26"/>
                  </a:lnTo>
                  <a:lnTo>
                    <a:pt x="513" y="27"/>
                  </a:lnTo>
                  <a:lnTo>
                    <a:pt x="511" y="28"/>
                  </a:lnTo>
                  <a:lnTo>
                    <a:pt x="509" y="28"/>
                  </a:lnTo>
                  <a:lnTo>
                    <a:pt x="509" y="29"/>
                  </a:lnTo>
                  <a:lnTo>
                    <a:pt x="507" y="30"/>
                  </a:lnTo>
                  <a:lnTo>
                    <a:pt x="507" y="30"/>
                  </a:lnTo>
                  <a:lnTo>
                    <a:pt x="507" y="31"/>
                  </a:lnTo>
                  <a:lnTo>
                    <a:pt x="506" y="32"/>
                  </a:lnTo>
                  <a:lnTo>
                    <a:pt x="505" y="32"/>
                  </a:lnTo>
                  <a:lnTo>
                    <a:pt x="502" y="32"/>
                  </a:lnTo>
                  <a:lnTo>
                    <a:pt x="501" y="33"/>
                  </a:lnTo>
                  <a:lnTo>
                    <a:pt x="501" y="34"/>
                  </a:lnTo>
                  <a:lnTo>
                    <a:pt x="502" y="36"/>
                  </a:lnTo>
                  <a:lnTo>
                    <a:pt x="502" y="37"/>
                  </a:lnTo>
                  <a:lnTo>
                    <a:pt x="501" y="37"/>
                  </a:lnTo>
                  <a:lnTo>
                    <a:pt x="500" y="38"/>
                  </a:lnTo>
                  <a:lnTo>
                    <a:pt x="499" y="37"/>
                  </a:lnTo>
                  <a:lnTo>
                    <a:pt x="497" y="36"/>
                  </a:lnTo>
                  <a:lnTo>
                    <a:pt x="495" y="34"/>
                  </a:lnTo>
                  <a:lnTo>
                    <a:pt x="494" y="34"/>
                  </a:lnTo>
                  <a:lnTo>
                    <a:pt x="493" y="34"/>
                  </a:lnTo>
                  <a:lnTo>
                    <a:pt x="493" y="34"/>
                  </a:lnTo>
                  <a:lnTo>
                    <a:pt x="492" y="36"/>
                  </a:lnTo>
                  <a:lnTo>
                    <a:pt x="492" y="37"/>
                  </a:lnTo>
                  <a:lnTo>
                    <a:pt x="491" y="38"/>
                  </a:lnTo>
                  <a:lnTo>
                    <a:pt x="490" y="39"/>
                  </a:lnTo>
                  <a:lnTo>
                    <a:pt x="490" y="40"/>
                  </a:lnTo>
                  <a:lnTo>
                    <a:pt x="490" y="41"/>
                  </a:lnTo>
                  <a:lnTo>
                    <a:pt x="490" y="42"/>
                  </a:lnTo>
                  <a:lnTo>
                    <a:pt x="489" y="42"/>
                  </a:lnTo>
                  <a:lnTo>
                    <a:pt x="488" y="43"/>
                  </a:lnTo>
                  <a:lnTo>
                    <a:pt x="487" y="43"/>
                  </a:lnTo>
                  <a:lnTo>
                    <a:pt x="487" y="43"/>
                  </a:lnTo>
                  <a:lnTo>
                    <a:pt x="484" y="47"/>
                  </a:lnTo>
                  <a:lnTo>
                    <a:pt x="483" y="48"/>
                  </a:lnTo>
                  <a:lnTo>
                    <a:pt x="480" y="49"/>
                  </a:lnTo>
                  <a:lnTo>
                    <a:pt x="479" y="51"/>
                  </a:lnTo>
                  <a:lnTo>
                    <a:pt x="478" y="51"/>
                  </a:lnTo>
                  <a:lnTo>
                    <a:pt x="477" y="52"/>
                  </a:lnTo>
                  <a:lnTo>
                    <a:pt x="476" y="53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3" y="57"/>
                  </a:lnTo>
                  <a:lnTo>
                    <a:pt x="473" y="58"/>
                  </a:lnTo>
                  <a:lnTo>
                    <a:pt x="474" y="59"/>
                  </a:lnTo>
                  <a:lnTo>
                    <a:pt x="476" y="60"/>
                  </a:lnTo>
                  <a:lnTo>
                    <a:pt x="477" y="62"/>
                  </a:lnTo>
                  <a:lnTo>
                    <a:pt x="478" y="63"/>
                  </a:lnTo>
                  <a:lnTo>
                    <a:pt x="480" y="63"/>
                  </a:lnTo>
                  <a:lnTo>
                    <a:pt x="481" y="64"/>
                  </a:lnTo>
                  <a:lnTo>
                    <a:pt x="482" y="64"/>
                  </a:lnTo>
                  <a:lnTo>
                    <a:pt x="482" y="66"/>
                  </a:lnTo>
                  <a:lnTo>
                    <a:pt x="483" y="67"/>
                  </a:lnTo>
                  <a:lnTo>
                    <a:pt x="485" y="68"/>
                  </a:lnTo>
                  <a:lnTo>
                    <a:pt x="486" y="69"/>
                  </a:lnTo>
                  <a:lnTo>
                    <a:pt x="487" y="72"/>
                  </a:lnTo>
                  <a:lnTo>
                    <a:pt x="487" y="73"/>
                  </a:lnTo>
                  <a:lnTo>
                    <a:pt x="487" y="73"/>
                  </a:lnTo>
                  <a:lnTo>
                    <a:pt x="487" y="74"/>
                  </a:lnTo>
                  <a:lnTo>
                    <a:pt x="487" y="74"/>
                  </a:lnTo>
                  <a:lnTo>
                    <a:pt x="487" y="75"/>
                  </a:lnTo>
                  <a:lnTo>
                    <a:pt x="488" y="75"/>
                  </a:lnTo>
                  <a:lnTo>
                    <a:pt x="488" y="76"/>
                  </a:lnTo>
                  <a:lnTo>
                    <a:pt x="488" y="78"/>
                  </a:lnTo>
                  <a:lnTo>
                    <a:pt x="488" y="79"/>
                  </a:lnTo>
                  <a:lnTo>
                    <a:pt x="487" y="80"/>
                  </a:lnTo>
                  <a:lnTo>
                    <a:pt x="487" y="81"/>
                  </a:lnTo>
                  <a:lnTo>
                    <a:pt x="487" y="82"/>
                  </a:lnTo>
                  <a:lnTo>
                    <a:pt x="488" y="83"/>
                  </a:lnTo>
                  <a:lnTo>
                    <a:pt x="491" y="84"/>
                  </a:lnTo>
                  <a:lnTo>
                    <a:pt x="492" y="84"/>
                  </a:lnTo>
                  <a:lnTo>
                    <a:pt x="492" y="85"/>
                  </a:lnTo>
                  <a:lnTo>
                    <a:pt x="492" y="87"/>
                  </a:lnTo>
                  <a:lnTo>
                    <a:pt x="492" y="88"/>
                  </a:lnTo>
                  <a:lnTo>
                    <a:pt x="492" y="89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3" y="91"/>
                  </a:lnTo>
                  <a:lnTo>
                    <a:pt x="493" y="92"/>
                  </a:lnTo>
                  <a:lnTo>
                    <a:pt x="494" y="93"/>
                  </a:lnTo>
                  <a:lnTo>
                    <a:pt x="494" y="94"/>
                  </a:lnTo>
                  <a:lnTo>
                    <a:pt x="493" y="94"/>
                  </a:lnTo>
                  <a:lnTo>
                    <a:pt x="491" y="95"/>
                  </a:lnTo>
                  <a:lnTo>
                    <a:pt x="489" y="98"/>
                  </a:lnTo>
                  <a:lnTo>
                    <a:pt x="489" y="99"/>
                  </a:lnTo>
                  <a:lnTo>
                    <a:pt x="490" y="101"/>
                  </a:lnTo>
                  <a:lnTo>
                    <a:pt x="493" y="104"/>
                  </a:lnTo>
                  <a:lnTo>
                    <a:pt x="494" y="105"/>
                  </a:lnTo>
                  <a:lnTo>
                    <a:pt x="495" y="105"/>
                  </a:lnTo>
                  <a:lnTo>
                    <a:pt x="494" y="107"/>
                  </a:lnTo>
                  <a:lnTo>
                    <a:pt x="493" y="109"/>
                  </a:lnTo>
                  <a:lnTo>
                    <a:pt x="489" y="111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8" y="116"/>
                  </a:lnTo>
                  <a:lnTo>
                    <a:pt x="488" y="116"/>
                  </a:lnTo>
                  <a:lnTo>
                    <a:pt x="487" y="116"/>
                  </a:lnTo>
                  <a:lnTo>
                    <a:pt x="487" y="117"/>
                  </a:lnTo>
                  <a:lnTo>
                    <a:pt x="487" y="118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7" y="120"/>
                  </a:lnTo>
                  <a:lnTo>
                    <a:pt x="480" y="122"/>
                  </a:lnTo>
                  <a:lnTo>
                    <a:pt x="478" y="124"/>
                  </a:lnTo>
                  <a:lnTo>
                    <a:pt x="477" y="125"/>
                  </a:lnTo>
                  <a:lnTo>
                    <a:pt x="477" y="127"/>
                  </a:lnTo>
                  <a:lnTo>
                    <a:pt x="475" y="131"/>
                  </a:lnTo>
                  <a:lnTo>
                    <a:pt x="474" y="132"/>
                  </a:lnTo>
                  <a:lnTo>
                    <a:pt x="472" y="133"/>
                  </a:lnTo>
                  <a:lnTo>
                    <a:pt x="468" y="135"/>
                  </a:lnTo>
                  <a:lnTo>
                    <a:pt x="468" y="136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68" y="140"/>
                  </a:lnTo>
                  <a:lnTo>
                    <a:pt x="468" y="141"/>
                  </a:lnTo>
                  <a:lnTo>
                    <a:pt x="467" y="141"/>
                  </a:lnTo>
                  <a:lnTo>
                    <a:pt x="465" y="141"/>
                  </a:lnTo>
                  <a:lnTo>
                    <a:pt x="465" y="141"/>
                  </a:lnTo>
                  <a:lnTo>
                    <a:pt x="464" y="142"/>
                  </a:lnTo>
                  <a:lnTo>
                    <a:pt x="464" y="143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65" y="146"/>
                  </a:lnTo>
                  <a:lnTo>
                    <a:pt x="465" y="147"/>
                  </a:lnTo>
                  <a:lnTo>
                    <a:pt x="466" y="149"/>
                  </a:lnTo>
                  <a:lnTo>
                    <a:pt x="467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69" y="158"/>
                  </a:lnTo>
                  <a:lnTo>
                    <a:pt x="469" y="159"/>
                  </a:lnTo>
                  <a:lnTo>
                    <a:pt x="470" y="160"/>
                  </a:lnTo>
                  <a:lnTo>
                    <a:pt x="470" y="161"/>
                  </a:lnTo>
                  <a:lnTo>
                    <a:pt x="470" y="163"/>
                  </a:lnTo>
                  <a:lnTo>
                    <a:pt x="469" y="164"/>
                  </a:lnTo>
                  <a:lnTo>
                    <a:pt x="468" y="165"/>
                  </a:lnTo>
                  <a:lnTo>
                    <a:pt x="467" y="166"/>
                  </a:lnTo>
                  <a:lnTo>
                    <a:pt x="467" y="167"/>
                  </a:lnTo>
                  <a:lnTo>
                    <a:pt x="468" y="168"/>
                  </a:lnTo>
                  <a:lnTo>
                    <a:pt x="467" y="169"/>
                  </a:lnTo>
                  <a:lnTo>
                    <a:pt x="467" y="170"/>
                  </a:lnTo>
                  <a:lnTo>
                    <a:pt x="465" y="170"/>
                  </a:lnTo>
                  <a:lnTo>
                    <a:pt x="465" y="171"/>
                  </a:lnTo>
                  <a:lnTo>
                    <a:pt x="464" y="172"/>
                  </a:lnTo>
                  <a:lnTo>
                    <a:pt x="463" y="172"/>
                  </a:lnTo>
                  <a:lnTo>
                    <a:pt x="462" y="172"/>
                  </a:lnTo>
                  <a:lnTo>
                    <a:pt x="461" y="172"/>
                  </a:lnTo>
                  <a:lnTo>
                    <a:pt x="460" y="172"/>
                  </a:lnTo>
                  <a:lnTo>
                    <a:pt x="460" y="173"/>
                  </a:lnTo>
                  <a:lnTo>
                    <a:pt x="459" y="174"/>
                  </a:lnTo>
                  <a:lnTo>
                    <a:pt x="456" y="174"/>
                  </a:lnTo>
                  <a:lnTo>
                    <a:pt x="449" y="174"/>
                  </a:lnTo>
                  <a:lnTo>
                    <a:pt x="443" y="175"/>
                  </a:lnTo>
                  <a:lnTo>
                    <a:pt x="442" y="175"/>
                  </a:lnTo>
                  <a:lnTo>
                    <a:pt x="438" y="174"/>
                  </a:lnTo>
                  <a:lnTo>
                    <a:pt x="435" y="174"/>
                  </a:lnTo>
                  <a:lnTo>
                    <a:pt x="434" y="174"/>
                  </a:lnTo>
                  <a:lnTo>
                    <a:pt x="432" y="174"/>
                  </a:lnTo>
                  <a:lnTo>
                    <a:pt x="429" y="174"/>
                  </a:lnTo>
                  <a:lnTo>
                    <a:pt x="420" y="170"/>
                  </a:lnTo>
                  <a:lnTo>
                    <a:pt x="418" y="170"/>
                  </a:lnTo>
                  <a:lnTo>
                    <a:pt x="416" y="170"/>
                  </a:lnTo>
                  <a:lnTo>
                    <a:pt x="415" y="171"/>
                  </a:lnTo>
                  <a:lnTo>
                    <a:pt x="414" y="171"/>
                  </a:lnTo>
                  <a:lnTo>
                    <a:pt x="414" y="172"/>
                  </a:lnTo>
                  <a:lnTo>
                    <a:pt x="414" y="173"/>
                  </a:lnTo>
                  <a:lnTo>
                    <a:pt x="414" y="174"/>
                  </a:lnTo>
                  <a:lnTo>
                    <a:pt x="413" y="174"/>
                  </a:lnTo>
                  <a:lnTo>
                    <a:pt x="412" y="175"/>
                  </a:lnTo>
                  <a:lnTo>
                    <a:pt x="412" y="176"/>
                  </a:lnTo>
                  <a:lnTo>
                    <a:pt x="414" y="178"/>
                  </a:lnTo>
                  <a:lnTo>
                    <a:pt x="414" y="179"/>
                  </a:lnTo>
                  <a:lnTo>
                    <a:pt x="415" y="181"/>
                  </a:lnTo>
                  <a:lnTo>
                    <a:pt x="416" y="182"/>
                  </a:lnTo>
                  <a:lnTo>
                    <a:pt x="417" y="183"/>
                  </a:lnTo>
                  <a:lnTo>
                    <a:pt x="417" y="184"/>
                  </a:lnTo>
                  <a:lnTo>
                    <a:pt x="418" y="184"/>
                  </a:lnTo>
                  <a:lnTo>
                    <a:pt x="418" y="185"/>
                  </a:lnTo>
                  <a:lnTo>
                    <a:pt x="418" y="186"/>
                  </a:lnTo>
                  <a:lnTo>
                    <a:pt x="419" y="186"/>
                  </a:lnTo>
                  <a:lnTo>
                    <a:pt x="420" y="186"/>
                  </a:lnTo>
                  <a:lnTo>
                    <a:pt x="422" y="187"/>
                  </a:lnTo>
                  <a:lnTo>
                    <a:pt x="424" y="187"/>
                  </a:lnTo>
                  <a:lnTo>
                    <a:pt x="425" y="187"/>
                  </a:lnTo>
                  <a:lnTo>
                    <a:pt x="425" y="190"/>
                  </a:lnTo>
                  <a:lnTo>
                    <a:pt x="425" y="191"/>
                  </a:lnTo>
                  <a:lnTo>
                    <a:pt x="426" y="191"/>
                  </a:lnTo>
                  <a:lnTo>
                    <a:pt x="426" y="192"/>
                  </a:lnTo>
                  <a:lnTo>
                    <a:pt x="427" y="192"/>
                  </a:lnTo>
                  <a:lnTo>
                    <a:pt x="428" y="193"/>
                  </a:lnTo>
                  <a:lnTo>
                    <a:pt x="428" y="194"/>
                  </a:lnTo>
                  <a:lnTo>
                    <a:pt x="427" y="197"/>
                  </a:lnTo>
                  <a:lnTo>
                    <a:pt x="426" y="199"/>
                  </a:lnTo>
                  <a:lnTo>
                    <a:pt x="427" y="200"/>
                  </a:lnTo>
                  <a:lnTo>
                    <a:pt x="427" y="201"/>
                  </a:lnTo>
                  <a:lnTo>
                    <a:pt x="428" y="202"/>
                  </a:lnTo>
                  <a:lnTo>
                    <a:pt x="429" y="203"/>
                  </a:lnTo>
                  <a:lnTo>
                    <a:pt x="429" y="204"/>
                  </a:lnTo>
                  <a:lnTo>
                    <a:pt x="430" y="204"/>
                  </a:lnTo>
                  <a:lnTo>
                    <a:pt x="433" y="206"/>
                  </a:lnTo>
                  <a:lnTo>
                    <a:pt x="433" y="207"/>
                  </a:lnTo>
                  <a:lnTo>
                    <a:pt x="433" y="210"/>
                  </a:lnTo>
                  <a:lnTo>
                    <a:pt x="425" y="216"/>
                  </a:lnTo>
                  <a:lnTo>
                    <a:pt x="424" y="217"/>
                  </a:lnTo>
                  <a:lnTo>
                    <a:pt x="423" y="217"/>
                  </a:lnTo>
                  <a:lnTo>
                    <a:pt x="422" y="216"/>
                  </a:lnTo>
                  <a:lnTo>
                    <a:pt x="421" y="216"/>
                  </a:lnTo>
                  <a:lnTo>
                    <a:pt x="420" y="220"/>
                  </a:lnTo>
                  <a:lnTo>
                    <a:pt x="419" y="221"/>
                  </a:lnTo>
                  <a:lnTo>
                    <a:pt x="418" y="220"/>
                  </a:lnTo>
                  <a:lnTo>
                    <a:pt x="418" y="221"/>
                  </a:lnTo>
                  <a:lnTo>
                    <a:pt x="414" y="223"/>
                  </a:lnTo>
                  <a:lnTo>
                    <a:pt x="412" y="223"/>
                  </a:lnTo>
                  <a:lnTo>
                    <a:pt x="409" y="221"/>
                  </a:lnTo>
                  <a:lnTo>
                    <a:pt x="407" y="222"/>
                  </a:lnTo>
                  <a:lnTo>
                    <a:pt x="405" y="224"/>
                  </a:lnTo>
                  <a:lnTo>
                    <a:pt x="404" y="224"/>
                  </a:lnTo>
                  <a:lnTo>
                    <a:pt x="403" y="223"/>
                  </a:lnTo>
                  <a:lnTo>
                    <a:pt x="401" y="224"/>
                  </a:lnTo>
                  <a:lnTo>
                    <a:pt x="400" y="224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6" y="227"/>
                  </a:lnTo>
                  <a:lnTo>
                    <a:pt x="397" y="233"/>
                  </a:lnTo>
                  <a:lnTo>
                    <a:pt x="396" y="235"/>
                  </a:lnTo>
                  <a:lnTo>
                    <a:pt x="394" y="236"/>
                  </a:lnTo>
                  <a:lnTo>
                    <a:pt x="393" y="238"/>
                  </a:lnTo>
                  <a:lnTo>
                    <a:pt x="391" y="239"/>
                  </a:lnTo>
                  <a:lnTo>
                    <a:pt x="391" y="240"/>
                  </a:lnTo>
                  <a:lnTo>
                    <a:pt x="391" y="241"/>
                  </a:lnTo>
                  <a:lnTo>
                    <a:pt x="391" y="242"/>
                  </a:lnTo>
                  <a:lnTo>
                    <a:pt x="392" y="242"/>
                  </a:lnTo>
                  <a:lnTo>
                    <a:pt x="392" y="243"/>
                  </a:lnTo>
                  <a:lnTo>
                    <a:pt x="393" y="243"/>
                  </a:lnTo>
                  <a:lnTo>
                    <a:pt x="393" y="243"/>
                  </a:lnTo>
                  <a:lnTo>
                    <a:pt x="393" y="245"/>
                  </a:lnTo>
                  <a:lnTo>
                    <a:pt x="393" y="246"/>
                  </a:lnTo>
                  <a:lnTo>
                    <a:pt x="393" y="247"/>
                  </a:lnTo>
                  <a:lnTo>
                    <a:pt x="390" y="251"/>
                  </a:lnTo>
                  <a:lnTo>
                    <a:pt x="389" y="251"/>
                  </a:lnTo>
                  <a:lnTo>
                    <a:pt x="388" y="252"/>
                  </a:lnTo>
                  <a:lnTo>
                    <a:pt x="387" y="253"/>
                  </a:lnTo>
                  <a:lnTo>
                    <a:pt x="385" y="254"/>
                  </a:lnTo>
                  <a:lnTo>
                    <a:pt x="384" y="256"/>
                  </a:lnTo>
                  <a:lnTo>
                    <a:pt x="384" y="259"/>
                  </a:lnTo>
                  <a:lnTo>
                    <a:pt x="384" y="261"/>
                  </a:lnTo>
                  <a:lnTo>
                    <a:pt x="386" y="264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6" y="269"/>
                  </a:lnTo>
                  <a:lnTo>
                    <a:pt x="386" y="271"/>
                  </a:lnTo>
                  <a:lnTo>
                    <a:pt x="385" y="273"/>
                  </a:lnTo>
                  <a:lnTo>
                    <a:pt x="385" y="274"/>
                  </a:lnTo>
                  <a:lnTo>
                    <a:pt x="386" y="280"/>
                  </a:lnTo>
                  <a:lnTo>
                    <a:pt x="388" y="283"/>
                  </a:lnTo>
                  <a:lnTo>
                    <a:pt x="388" y="284"/>
                  </a:lnTo>
                  <a:lnTo>
                    <a:pt x="388" y="285"/>
                  </a:lnTo>
                  <a:lnTo>
                    <a:pt x="385" y="287"/>
                  </a:lnTo>
                  <a:lnTo>
                    <a:pt x="384" y="288"/>
                  </a:lnTo>
                  <a:lnTo>
                    <a:pt x="378" y="295"/>
                  </a:lnTo>
                  <a:lnTo>
                    <a:pt x="378" y="296"/>
                  </a:lnTo>
                  <a:lnTo>
                    <a:pt x="378" y="297"/>
                  </a:lnTo>
                  <a:lnTo>
                    <a:pt x="378" y="298"/>
                  </a:lnTo>
                  <a:lnTo>
                    <a:pt x="376" y="299"/>
                  </a:lnTo>
                  <a:lnTo>
                    <a:pt x="374" y="301"/>
                  </a:lnTo>
                  <a:lnTo>
                    <a:pt x="373" y="301"/>
                  </a:lnTo>
                  <a:lnTo>
                    <a:pt x="371" y="301"/>
                  </a:lnTo>
                  <a:lnTo>
                    <a:pt x="369" y="302"/>
                  </a:lnTo>
                  <a:lnTo>
                    <a:pt x="367" y="303"/>
                  </a:lnTo>
                  <a:lnTo>
                    <a:pt x="365" y="303"/>
                  </a:lnTo>
                  <a:lnTo>
                    <a:pt x="363" y="303"/>
                  </a:lnTo>
                  <a:lnTo>
                    <a:pt x="361" y="299"/>
                  </a:lnTo>
                  <a:lnTo>
                    <a:pt x="359" y="297"/>
                  </a:lnTo>
                  <a:lnTo>
                    <a:pt x="359" y="294"/>
                  </a:lnTo>
                  <a:lnTo>
                    <a:pt x="359" y="293"/>
                  </a:lnTo>
                  <a:lnTo>
                    <a:pt x="358" y="293"/>
                  </a:lnTo>
                  <a:lnTo>
                    <a:pt x="356" y="293"/>
                  </a:lnTo>
                  <a:lnTo>
                    <a:pt x="354" y="292"/>
                  </a:lnTo>
                  <a:lnTo>
                    <a:pt x="352" y="292"/>
                  </a:lnTo>
                  <a:lnTo>
                    <a:pt x="351" y="292"/>
                  </a:lnTo>
                  <a:lnTo>
                    <a:pt x="350" y="292"/>
                  </a:lnTo>
                  <a:lnTo>
                    <a:pt x="348" y="293"/>
                  </a:lnTo>
                  <a:lnTo>
                    <a:pt x="347" y="293"/>
                  </a:lnTo>
                  <a:lnTo>
                    <a:pt x="348" y="293"/>
                  </a:lnTo>
                  <a:lnTo>
                    <a:pt x="349" y="294"/>
                  </a:lnTo>
                  <a:lnTo>
                    <a:pt x="352" y="294"/>
                  </a:lnTo>
                  <a:lnTo>
                    <a:pt x="353" y="294"/>
                  </a:lnTo>
                  <a:lnTo>
                    <a:pt x="353" y="295"/>
                  </a:lnTo>
                  <a:lnTo>
                    <a:pt x="351" y="296"/>
                  </a:lnTo>
                  <a:lnTo>
                    <a:pt x="350" y="296"/>
                  </a:lnTo>
                  <a:lnTo>
                    <a:pt x="349" y="296"/>
                  </a:lnTo>
                  <a:lnTo>
                    <a:pt x="344" y="294"/>
                  </a:lnTo>
                  <a:lnTo>
                    <a:pt x="342" y="294"/>
                  </a:lnTo>
                  <a:lnTo>
                    <a:pt x="340" y="294"/>
                  </a:lnTo>
                  <a:lnTo>
                    <a:pt x="339" y="293"/>
                  </a:lnTo>
                  <a:lnTo>
                    <a:pt x="338" y="293"/>
                  </a:lnTo>
                  <a:lnTo>
                    <a:pt x="338" y="293"/>
                  </a:lnTo>
                  <a:lnTo>
                    <a:pt x="337" y="292"/>
                  </a:lnTo>
                  <a:lnTo>
                    <a:pt x="336" y="292"/>
                  </a:lnTo>
                  <a:lnTo>
                    <a:pt x="335" y="292"/>
                  </a:lnTo>
                  <a:lnTo>
                    <a:pt x="334" y="292"/>
                  </a:lnTo>
                  <a:lnTo>
                    <a:pt x="334" y="292"/>
                  </a:lnTo>
                  <a:lnTo>
                    <a:pt x="333" y="293"/>
                  </a:lnTo>
                  <a:lnTo>
                    <a:pt x="332" y="294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28" y="300"/>
                  </a:lnTo>
                  <a:lnTo>
                    <a:pt x="327" y="301"/>
                  </a:lnTo>
                  <a:lnTo>
                    <a:pt x="326" y="302"/>
                  </a:lnTo>
                  <a:lnTo>
                    <a:pt x="324" y="302"/>
                  </a:lnTo>
                  <a:lnTo>
                    <a:pt x="322" y="302"/>
                  </a:lnTo>
                  <a:lnTo>
                    <a:pt x="320" y="302"/>
                  </a:lnTo>
                  <a:lnTo>
                    <a:pt x="318" y="305"/>
                  </a:lnTo>
                  <a:lnTo>
                    <a:pt x="316" y="306"/>
                  </a:lnTo>
                  <a:lnTo>
                    <a:pt x="315" y="307"/>
                  </a:lnTo>
                  <a:lnTo>
                    <a:pt x="313" y="308"/>
                  </a:lnTo>
                  <a:lnTo>
                    <a:pt x="312" y="308"/>
                  </a:lnTo>
                  <a:lnTo>
                    <a:pt x="309" y="307"/>
                  </a:lnTo>
                  <a:lnTo>
                    <a:pt x="309" y="307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10"/>
                  </a:lnTo>
                  <a:lnTo>
                    <a:pt x="309" y="311"/>
                  </a:lnTo>
                  <a:lnTo>
                    <a:pt x="309" y="313"/>
                  </a:lnTo>
                  <a:lnTo>
                    <a:pt x="310" y="313"/>
                  </a:lnTo>
                  <a:lnTo>
                    <a:pt x="311" y="313"/>
                  </a:lnTo>
                  <a:lnTo>
                    <a:pt x="312" y="313"/>
                  </a:lnTo>
                  <a:lnTo>
                    <a:pt x="315" y="313"/>
                  </a:lnTo>
                  <a:lnTo>
                    <a:pt x="317" y="313"/>
                  </a:lnTo>
                  <a:lnTo>
                    <a:pt x="317" y="316"/>
                  </a:lnTo>
                  <a:lnTo>
                    <a:pt x="317" y="317"/>
                  </a:lnTo>
                  <a:lnTo>
                    <a:pt x="316" y="317"/>
                  </a:lnTo>
                  <a:lnTo>
                    <a:pt x="314" y="317"/>
                  </a:lnTo>
                  <a:lnTo>
                    <a:pt x="313" y="318"/>
                  </a:lnTo>
                  <a:lnTo>
                    <a:pt x="312" y="318"/>
                  </a:lnTo>
                  <a:lnTo>
                    <a:pt x="312" y="319"/>
                  </a:lnTo>
                  <a:lnTo>
                    <a:pt x="309" y="321"/>
                  </a:lnTo>
                  <a:lnTo>
                    <a:pt x="309" y="321"/>
                  </a:lnTo>
                  <a:lnTo>
                    <a:pt x="307" y="322"/>
                  </a:lnTo>
                  <a:lnTo>
                    <a:pt x="305" y="323"/>
                  </a:lnTo>
                  <a:lnTo>
                    <a:pt x="302" y="323"/>
                  </a:lnTo>
                  <a:lnTo>
                    <a:pt x="299" y="324"/>
                  </a:lnTo>
                  <a:lnTo>
                    <a:pt x="298" y="324"/>
                  </a:lnTo>
                  <a:lnTo>
                    <a:pt x="295" y="324"/>
                  </a:lnTo>
                  <a:lnTo>
                    <a:pt x="292" y="324"/>
                  </a:lnTo>
                  <a:lnTo>
                    <a:pt x="291" y="324"/>
                  </a:lnTo>
                  <a:lnTo>
                    <a:pt x="290" y="323"/>
                  </a:lnTo>
                  <a:lnTo>
                    <a:pt x="289" y="323"/>
                  </a:lnTo>
                  <a:lnTo>
                    <a:pt x="289" y="323"/>
                  </a:lnTo>
                  <a:lnTo>
                    <a:pt x="288" y="323"/>
                  </a:lnTo>
                  <a:lnTo>
                    <a:pt x="286" y="323"/>
                  </a:lnTo>
                  <a:lnTo>
                    <a:pt x="285" y="323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82" y="322"/>
                  </a:lnTo>
                  <a:lnTo>
                    <a:pt x="283" y="322"/>
                  </a:lnTo>
                  <a:lnTo>
                    <a:pt x="283" y="321"/>
                  </a:lnTo>
                  <a:lnTo>
                    <a:pt x="283" y="320"/>
                  </a:lnTo>
                  <a:lnTo>
                    <a:pt x="283" y="319"/>
                  </a:lnTo>
                  <a:lnTo>
                    <a:pt x="282" y="318"/>
                  </a:lnTo>
                  <a:lnTo>
                    <a:pt x="279" y="318"/>
                  </a:lnTo>
                  <a:lnTo>
                    <a:pt x="278" y="319"/>
                  </a:lnTo>
                  <a:lnTo>
                    <a:pt x="274" y="321"/>
                  </a:lnTo>
                  <a:lnTo>
                    <a:pt x="273" y="322"/>
                  </a:lnTo>
                  <a:lnTo>
                    <a:pt x="271" y="323"/>
                  </a:lnTo>
                  <a:lnTo>
                    <a:pt x="270" y="323"/>
                  </a:lnTo>
                  <a:lnTo>
                    <a:pt x="269" y="324"/>
                  </a:lnTo>
                  <a:lnTo>
                    <a:pt x="269" y="325"/>
                  </a:lnTo>
                  <a:lnTo>
                    <a:pt x="267" y="332"/>
                  </a:lnTo>
                  <a:lnTo>
                    <a:pt x="266" y="333"/>
                  </a:lnTo>
                  <a:lnTo>
                    <a:pt x="261" y="336"/>
                  </a:lnTo>
                  <a:lnTo>
                    <a:pt x="260" y="337"/>
                  </a:lnTo>
                  <a:lnTo>
                    <a:pt x="254" y="338"/>
                  </a:lnTo>
                  <a:lnTo>
                    <a:pt x="253" y="339"/>
                  </a:lnTo>
                  <a:lnTo>
                    <a:pt x="252" y="339"/>
                  </a:lnTo>
                  <a:lnTo>
                    <a:pt x="248" y="357"/>
                  </a:lnTo>
                  <a:lnTo>
                    <a:pt x="248" y="359"/>
                  </a:lnTo>
                  <a:lnTo>
                    <a:pt x="249" y="361"/>
                  </a:lnTo>
                  <a:lnTo>
                    <a:pt x="249" y="363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50" y="365"/>
                  </a:lnTo>
                  <a:lnTo>
                    <a:pt x="249" y="373"/>
                  </a:lnTo>
                  <a:lnTo>
                    <a:pt x="249" y="376"/>
                  </a:lnTo>
                  <a:lnTo>
                    <a:pt x="249" y="377"/>
                  </a:lnTo>
                  <a:lnTo>
                    <a:pt x="247" y="383"/>
                  </a:lnTo>
                  <a:lnTo>
                    <a:pt x="247" y="384"/>
                  </a:lnTo>
                  <a:lnTo>
                    <a:pt x="247" y="385"/>
                  </a:lnTo>
                  <a:lnTo>
                    <a:pt x="247" y="386"/>
                  </a:lnTo>
                  <a:lnTo>
                    <a:pt x="248" y="387"/>
                  </a:lnTo>
                  <a:lnTo>
                    <a:pt x="249" y="390"/>
                  </a:lnTo>
                  <a:lnTo>
                    <a:pt x="251" y="391"/>
                  </a:lnTo>
                  <a:lnTo>
                    <a:pt x="251" y="392"/>
                  </a:lnTo>
                  <a:lnTo>
                    <a:pt x="250" y="392"/>
                  </a:lnTo>
                  <a:lnTo>
                    <a:pt x="249" y="393"/>
                  </a:lnTo>
                  <a:lnTo>
                    <a:pt x="249" y="395"/>
                  </a:lnTo>
                  <a:lnTo>
                    <a:pt x="245" y="398"/>
                  </a:lnTo>
                  <a:lnTo>
                    <a:pt x="241" y="399"/>
                  </a:lnTo>
                  <a:lnTo>
                    <a:pt x="239" y="400"/>
                  </a:lnTo>
                  <a:lnTo>
                    <a:pt x="236" y="401"/>
                  </a:lnTo>
                  <a:lnTo>
                    <a:pt x="233" y="401"/>
                  </a:lnTo>
                  <a:lnTo>
                    <a:pt x="230" y="402"/>
                  </a:lnTo>
                  <a:lnTo>
                    <a:pt x="228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19" y="404"/>
                  </a:lnTo>
                  <a:lnTo>
                    <a:pt x="217" y="405"/>
                  </a:lnTo>
                  <a:lnTo>
                    <a:pt x="214" y="406"/>
                  </a:lnTo>
                  <a:lnTo>
                    <a:pt x="211" y="407"/>
                  </a:lnTo>
                  <a:lnTo>
                    <a:pt x="209" y="408"/>
                  </a:lnTo>
                  <a:lnTo>
                    <a:pt x="206" y="409"/>
                  </a:lnTo>
                  <a:lnTo>
                    <a:pt x="203" y="410"/>
                  </a:lnTo>
                  <a:lnTo>
                    <a:pt x="201" y="410"/>
                  </a:lnTo>
                  <a:lnTo>
                    <a:pt x="199" y="411"/>
                  </a:lnTo>
                  <a:lnTo>
                    <a:pt x="191" y="413"/>
                  </a:lnTo>
                  <a:lnTo>
                    <a:pt x="189" y="413"/>
                  </a:lnTo>
                  <a:lnTo>
                    <a:pt x="181" y="412"/>
                  </a:lnTo>
                  <a:lnTo>
                    <a:pt x="176" y="412"/>
                  </a:lnTo>
                  <a:lnTo>
                    <a:pt x="167" y="412"/>
                  </a:lnTo>
                  <a:lnTo>
                    <a:pt x="166" y="412"/>
                  </a:lnTo>
                  <a:lnTo>
                    <a:pt x="154" y="415"/>
                  </a:lnTo>
                  <a:lnTo>
                    <a:pt x="152" y="416"/>
                  </a:lnTo>
                  <a:lnTo>
                    <a:pt x="151" y="418"/>
                  </a:lnTo>
                  <a:lnTo>
                    <a:pt x="150" y="421"/>
                  </a:lnTo>
                  <a:lnTo>
                    <a:pt x="148" y="422"/>
                  </a:lnTo>
                  <a:lnTo>
                    <a:pt x="142" y="419"/>
                  </a:lnTo>
                  <a:lnTo>
                    <a:pt x="135" y="417"/>
                  </a:lnTo>
                  <a:lnTo>
                    <a:pt x="124" y="415"/>
                  </a:lnTo>
                  <a:lnTo>
                    <a:pt x="117" y="416"/>
                  </a:lnTo>
                  <a:lnTo>
                    <a:pt x="116" y="416"/>
                  </a:lnTo>
                  <a:lnTo>
                    <a:pt x="113" y="416"/>
                  </a:lnTo>
                  <a:lnTo>
                    <a:pt x="110" y="417"/>
                  </a:lnTo>
                  <a:lnTo>
                    <a:pt x="109" y="417"/>
                  </a:lnTo>
                  <a:lnTo>
                    <a:pt x="106" y="417"/>
                  </a:lnTo>
                  <a:lnTo>
                    <a:pt x="104" y="417"/>
                  </a:lnTo>
                  <a:lnTo>
                    <a:pt x="101" y="418"/>
                  </a:lnTo>
                  <a:lnTo>
                    <a:pt x="100" y="418"/>
                  </a:lnTo>
                  <a:lnTo>
                    <a:pt x="97" y="418"/>
                  </a:lnTo>
                  <a:lnTo>
                    <a:pt x="94" y="418"/>
                  </a:lnTo>
                  <a:lnTo>
                    <a:pt x="93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6" y="419"/>
                  </a:lnTo>
                  <a:lnTo>
                    <a:pt x="83" y="420"/>
                  </a:lnTo>
                  <a:lnTo>
                    <a:pt x="81" y="420"/>
                  </a:lnTo>
                  <a:lnTo>
                    <a:pt x="80" y="420"/>
                  </a:lnTo>
                  <a:lnTo>
                    <a:pt x="74" y="421"/>
                  </a:lnTo>
                  <a:lnTo>
                    <a:pt x="70" y="420"/>
                  </a:lnTo>
                  <a:lnTo>
                    <a:pt x="65" y="418"/>
                  </a:lnTo>
                  <a:lnTo>
                    <a:pt x="61" y="417"/>
                  </a:lnTo>
                  <a:lnTo>
                    <a:pt x="58" y="415"/>
                  </a:lnTo>
                  <a:lnTo>
                    <a:pt x="53" y="414"/>
                  </a:lnTo>
                  <a:lnTo>
                    <a:pt x="50" y="413"/>
                  </a:lnTo>
                  <a:lnTo>
                    <a:pt x="47" y="412"/>
                  </a:lnTo>
                  <a:lnTo>
                    <a:pt x="42" y="410"/>
                  </a:lnTo>
                  <a:lnTo>
                    <a:pt x="39" y="409"/>
                  </a:lnTo>
                  <a:lnTo>
                    <a:pt x="34" y="408"/>
                  </a:lnTo>
                  <a:lnTo>
                    <a:pt x="30" y="406"/>
                  </a:lnTo>
                  <a:lnTo>
                    <a:pt x="28" y="405"/>
                  </a:lnTo>
                  <a:lnTo>
                    <a:pt x="23" y="403"/>
                  </a:lnTo>
                  <a:lnTo>
                    <a:pt x="20" y="403"/>
                  </a:lnTo>
                  <a:lnTo>
                    <a:pt x="15" y="402"/>
                  </a:lnTo>
                  <a:lnTo>
                    <a:pt x="11" y="401"/>
                  </a:lnTo>
                  <a:lnTo>
                    <a:pt x="8" y="400"/>
                  </a:lnTo>
                  <a:lnTo>
                    <a:pt x="4" y="398"/>
                  </a:lnTo>
                  <a:lnTo>
                    <a:pt x="1" y="397"/>
                  </a:lnTo>
                  <a:lnTo>
                    <a:pt x="0" y="396"/>
                  </a:lnTo>
                  <a:lnTo>
                    <a:pt x="3" y="401"/>
                  </a:lnTo>
                  <a:lnTo>
                    <a:pt x="6" y="403"/>
                  </a:lnTo>
                  <a:lnTo>
                    <a:pt x="8" y="407"/>
                  </a:lnTo>
                  <a:lnTo>
                    <a:pt x="11" y="412"/>
                  </a:lnTo>
                  <a:lnTo>
                    <a:pt x="15" y="415"/>
                  </a:lnTo>
                  <a:lnTo>
                    <a:pt x="20" y="421"/>
                  </a:lnTo>
                  <a:lnTo>
                    <a:pt x="20" y="421"/>
                  </a:lnTo>
                  <a:lnTo>
                    <a:pt x="21" y="422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5"/>
                  </a:lnTo>
                  <a:lnTo>
                    <a:pt x="22" y="427"/>
                  </a:lnTo>
                  <a:lnTo>
                    <a:pt x="22" y="428"/>
                  </a:lnTo>
                  <a:lnTo>
                    <a:pt x="24" y="430"/>
                  </a:lnTo>
                  <a:lnTo>
                    <a:pt x="24" y="431"/>
                  </a:lnTo>
                  <a:lnTo>
                    <a:pt x="25" y="431"/>
                  </a:lnTo>
                  <a:lnTo>
                    <a:pt x="25" y="433"/>
                  </a:lnTo>
                  <a:lnTo>
                    <a:pt x="25" y="433"/>
                  </a:lnTo>
                  <a:lnTo>
                    <a:pt x="26" y="433"/>
                  </a:lnTo>
                  <a:lnTo>
                    <a:pt x="27" y="433"/>
                  </a:lnTo>
                  <a:lnTo>
                    <a:pt x="27" y="434"/>
                  </a:lnTo>
                  <a:lnTo>
                    <a:pt x="28" y="435"/>
                  </a:lnTo>
                  <a:lnTo>
                    <a:pt x="28" y="436"/>
                  </a:lnTo>
                  <a:lnTo>
                    <a:pt x="29" y="437"/>
                  </a:lnTo>
                  <a:lnTo>
                    <a:pt x="29" y="437"/>
                  </a:lnTo>
                  <a:lnTo>
                    <a:pt x="29" y="438"/>
                  </a:lnTo>
                  <a:lnTo>
                    <a:pt x="29" y="439"/>
                  </a:lnTo>
                  <a:lnTo>
                    <a:pt x="29" y="440"/>
                  </a:lnTo>
                  <a:lnTo>
                    <a:pt x="29" y="441"/>
                  </a:lnTo>
                  <a:lnTo>
                    <a:pt x="30" y="441"/>
                  </a:lnTo>
                  <a:lnTo>
                    <a:pt x="30" y="442"/>
                  </a:lnTo>
                  <a:lnTo>
                    <a:pt x="31" y="445"/>
                  </a:lnTo>
                  <a:lnTo>
                    <a:pt x="32" y="446"/>
                  </a:lnTo>
                  <a:lnTo>
                    <a:pt x="32" y="447"/>
                  </a:lnTo>
                  <a:lnTo>
                    <a:pt x="32" y="448"/>
                  </a:lnTo>
                  <a:lnTo>
                    <a:pt x="33" y="450"/>
                  </a:lnTo>
                  <a:lnTo>
                    <a:pt x="35" y="453"/>
                  </a:lnTo>
                  <a:lnTo>
                    <a:pt x="36" y="454"/>
                  </a:lnTo>
                  <a:lnTo>
                    <a:pt x="41" y="459"/>
                  </a:lnTo>
                  <a:lnTo>
                    <a:pt x="43" y="462"/>
                  </a:lnTo>
                  <a:lnTo>
                    <a:pt x="46" y="464"/>
                  </a:lnTo>
                  <a:lnTo>
                    <a:pt x="48" y="466"/>
                  </a:lnTo>
                  <a:lnTo>
                    <a:pt x="49" y="466"/>
                  </a:lnTo>
                  <a:lnTo>
                    <a:pt x="50" y="466"/>
                  </a:lnTo>
                  <a:lnTo>
                    <a:pt x="53" y="467"/>
                  </a:lnTo>
                  <a:lnTo>
                    <a:pt x="54" y="468"/>
                  </a:lnTo>
                  <a:lnTo>
                    <a:pt x="58" y="468"/>
                  </a:lnTo>
                  <a:lnTo>
                    <a:pt x="59" y="469"/>
                  </a:lnTo>
                  <a:lnTo>
                    <a:pt x="63" y="471"/>
                  </a:lnTo>
                  <a:lnTo>
                    <a:pt x="70" y="472"/>
                  </a:lnTo>
                  <a:lnTo>
                    <a:pt x="70" y="473"/>
                  </a:lnTo>
                  <a:lnTo>
                    <a:pt x="71" y="473"/>
                  </a:lnTo>
                  <a:lnTo>
                    <a:pt x="71" y="473"/>
                  </a:lnTo>
                  <a:lnTo>
                    <a:pt x="72" y="474"/>
                  </a:lnTo>
                  <a:lnTo>
                    <a:pt x="72" y="474"/>
                  </a:lnTo>
                  <a:lnTo>
                    <a:pt x="73" y="475"/>
                  </a:lnTo>
                  <a:lnTo>
                    <a:pt x="73" y="476"/>
                  </a:lnTo>
                  <a:lnTo>
                    <a:pt x="74" y="477"/>
                  </a:lnTo>
                  <a:lnTo>
                    <a:pt x="75" y="478"/>
                  </a:lnTo>
                  <a:lnTo>
                    <a:pt x="78" y="482"/>
                  </a:lnTo>
                  <a:lnTo>
                    <a:pt x="79" y="482"/>
                  </a:lnTo>
                  <a:lnTo>
                    <a:pt x="87" y="481"/>
                  </a:lnTo>
                  <a:lnTo>
                    <a:pt x="88" y="481"/>
                  </a:lnTo>
                  <a:lnTo>
                    <a:pt x="88" y="483"/>
                  </a:lnTo>
                  <a:lnTo>
                    <a:pt x="87" y="489"/>
                  </a:lnTo>
                  <a:lnTo>
                    <a:pt x="86" y="493"/>
                  </a:lnTo>
                  <a:lnTo>
                    <a:pt x="87" y="497"/>
                  </a:lnTo>
                  <a:lnTo>
                    <a:pt x="89" y="503"/>
                  </a:lnTo>
                  <a:lnTo>
                    <a:pt x="89" y="506"/>
                  </a:lnTo>
                  <a:lnTo>
                    <a:pt x="90" y="510"/>
                  </a:lnTo>
                  <a:lnTo>
                    <a:pt x="90" y="512"/>
                  </a:lnTo>
                  <a:lnTo>
                    <a:pt x="90" y="517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7" y="528"/>
                  </a:lnTo>
                  <a:lnTo>
                    <a:pt x="89" y="529"/>
                  </a:lnTo>
                  <a:lnTo>
                    <a:pt x="89" y="530"/>
                  </a:lnTo>
                  <a:lnTo>
                    <a:pt x="89" y="531"/>
                  </a:lnTo>
                  <a:lnTo>
                    <a:pt x="88" y="531"/>
                  </a:lnTo>
                  <a:lnTo>
                    <a:pt x="88" y="532"/>
                  </a:lnTo>
                  <a:lnTo>
                    <a:pt x="87" y="533"/>
                  </a:lnTo>
                  <a:lnTo>
                    <a:pt x="89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1" y="533"/>
                  </a:lnTo>
                  <a:lnTo>
                    <a:pt x="92" y="533"/>
                  </a:lnTo>
                  <a:lnTo>
                    <a:pt x="94" y="534"/>
                  </a:lnTo>
                  <a:lnTo>
                    <a:pt x="94" y="534"/>
                  </a:lnTo>
                  <a:lnTo>
                    <a:pt x="97" y="533"/>
                  </a:lnTo>
                  <a:lnTo>
                    <a:pt x="99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3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lnTo>
                    <a:pt x="110" y="533"/>
                  </a:lnTo>
                  <a:lnTo>
                    <a:pt x="110" y="534"/>
                  </a:lnTo>
                  <a:lnTo>
                    <a:pt x="111" y="534"/>
                  </a:lnTo>
                  <a:lnTo>
                    <a:pt x="111" y="535"/>
                  </a:lnTo>
                  <a:lnTo>
                    <a:pt x="113" y="539"/>
                  </a:lnTo>
                  <a:lnTo>
                    <a:pt x="112" y="539"/>
                  </a:lnTo>
                  <a:lnTo>
                    <a:pt x="111" y="539"/>
                  </a:lnTo>
                  <a:lnTo>
                    <a:pt x="110" y="539"/>
                  </a:lnTo>
                  <a:lnTo>
                    <a:pt x="110" y="540"/>
                  </a:lnTo>
                  <a:lnTo>
                    <a:pt x="110" y="541"/>
                  </a:lnTo>
                  <a:lnTo>
                    <a:pt x="110" y="542"/>
                  </a:lnTo>
                  <a:lnTo>
                    <a:pt x="109" y="542"/>
                  </a:lnTo>
                  <a:lnTo>
                    <a:pt x="109" y="543"/>
                  </a:lnTo>
                  <a:lnTo>
                    <a:pt x="110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3"/>
                  </a:lnTo>
                  <a:lnTo>
                    <a:pt x="108" y="553"/>
                  </a:lnTo>
                  <a:lnTo>
                    <a:pt x="107" y="553"/>
                  </a:lnTo>
                  <a:lnTo>
                    <a:pt x="107" y="554"/>
                  </a:lnTo>
                  <a:lnTo>
                    <a:pt x="106" y="562"/>
                  </a:lnTo>
                  <a:lnTo>
                    <a:pt x="106" y="563"/>
                  </a:lnTo>
                  <a:lnTo>
                    <a:pt x="105" y="564"/>
                  </a:lnTo>
                  <a:lnTo>
                    <a:pt x="104" y="564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4"/>
                  </a:lnTo>
                  <a:lnTo>
                    <a:pt x="100" y="564"/>
                  </a:lnTo>
                  <a:lnTo>
                    <a:pt x="98" y="564"/>
                  </a:lnTo>
                  <a:lnTo>
                    <a:pt x="94" y="563"/>
                  </a:lnTo>
                  <a:lnTo>
                    <a:pt x="90" y="563"/>
                  </a:lnTo>
                  <a:lnTo>
                    <a:pt x="87" y="563"/>
                  </a:lnTo>
                  <a:lnTo>
                    <a:pt x="86" y="564"/>
                  </a:lnTo>
                  <a:lnTo>
                    <a:pt x="86" y="565"/>
                  </a:lnTo>
                  <a:lnTo>
                    <a:pt x="85" y="565"/>
                  </a:lnTo>
                  <a:lnTo>
                    <a:pt x="85" y="566"/>
                  </a:lnTo>
                  <a:lnTo>
                    <a:pt x="83" y="566"/>
                  </a:lnTo>
                  <a:lnTo>
                    <a:pt x="82" y="566"/>
                  </a:lnTo>
                  <a:lnTo>
                    <a:pt x="81" y="566"/>
                  </a:lnTo>
                  <a:lnTo>
                    <a:pt x="80" y="567"/>
                  </a:lnTo>
                  <a:lnTo>
                    <a:pt x="80" y="567"/>
                  </a:lnTo>
                  <a:lnTo>
                    <a:pt x="72" y="568"/>
                  </a:lnTo>
                  <a:lnTo>
                    <a:pt x="71" y="568"/>
                  </a:lnTo>
                  <a:lnTo>
                    <a:pt x="71" y="569"/>
                  </a:lnTo>
                  <a:lnTo>
                    <a:pt x="70" y="570"/>
                  </a:lnTo>
                  <a:lnTo>
                    <a:pt x="70" y="570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71"/>
                  </a:lnTo>
                  <a:lnTo>
                    <a:pt x="67" y="571"/>
                  </a:lnTo>
                  <a:lnTo>
                    <a:pt x="66" y="571"/>
                  </a:lnTo>
                  <a:lnTo>
                    <a:pt x="66" y="572"/>
                  </a:lnTo>
                  <a:lnTo>
                    <a:pt x="66" y="573"/>
                  </a:lnTo>
                  <a:lnTo>
                    <a:pt x="66" y="573"/>
                  </a:lnTo>
                  <a:lnTo>
                    <a:pt x="64" y="575"/>
                  </a:lnTo>
                  <a:lnTo>
                    <a:pt x="64" y="576"/>
                  </a:lnTo>
                  <a:lnTo>
                    <a:pt x="64" y="576"/>
                  </a:lnTo>
                  <a:lnTo>
                    <a:pt x="65" y="577"/>
                  </a:lnTo>
                  <a:lnTo>
                    <a:pt x="65" y="578"/>
                  </a:lnTo>
                  <a:lnTo>
                    <a:pt x="64" y="579"/>
                  </a:lnTo>
                  <a:lnTo>
                    <a:pt x="62" y="578"/>
                  </a:lnTo>
                  <a:lnTo>
                    <a:pt x="60" y="577"/>
                  </a:lnTo>
                  <a:lnTo>
                    <a:pt x="58" y="577"/>
                  </a:lnTo>
                  <a:lnTo>
                    <a:pt x="57" y="579"/>
                  </a:lnTo>
                  <a:lnTo>
                    <a:pt x="57" y="580"/>
                  </a:lnTo>
                  <a:lnTo>
                    <a:pt x="57" y="581"/>
                  </a:lnTo>
                  <a:lnTo>
                    <a:pt x="54" y="581"/>
                  </a:lnTo>
                  <a:lnTo>
                    <a:pt x="53" y="581"/>
                  </a:lnTo>
                  <a:lnTo>
                    <a:pt x="52" y="582"/>
                  </a:lnTo>
                  <a:lnTo>
                    <a:pt x="51" y="583"/>
                  </a:lnTo>
                  <a:lnTo>
                    <a:pt x="46" y="584"/>
                  </a:lnTo>
                  <a:lnTo>
                    <a:pt x="45" y="585"/>
                  </a:lnTo>
                  <a:lnTo>
                    <a:pt x="44" y="586"/>
                  </a:lnTo>
                  <a:lnTo>
                    <a:pt x="44" y="588"/>
                  </a:lnTo>
                  <a:lnTo>
                    <a:pt x="43" y="592"/>
                  </a:lnTo>
                  <a:lnTo>
                    <a:pt x="43" y="594"/>
                  </a:lnTo>
                  <a:lnTo>
                    <a:pt x="42" y="598"/>
                  </a:lnTo>
                  <a:lnTo>
                    <a:pt x="42" y="601"/>
                  </a:lnTo>
                  <a:lnTo>
                    <a:pt x="41" y="605"/>
                  </a:lnTo>
                  <a:lnTo>
                    <a:pt x="41" y="606"/>
                  </a:lnTo>
                  <a:lnTo>
                    <a:pt x="40" y="607"/>
                  </a:lnTo>
                  <a:lnTo>
                    <a:pt x="40" y="607"/>
                  </a:lnTo>
                  <a:lnTo>
                    <a:pt x="39" y="607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7" y="611"/>
                  </a:lnTo>
                  <a:lnTo>
                    <a:pt x="38" y="613"/>
                  </a:lnTo>
                  <a:lnTo>
                    <a:pt x="38" y="614"/>
                  </a:lnTo>
                  <a:lnTo>
                    <a:pt x="37" y="614"/>
                  </a:lnTo>
                  <a:lnTo>
                    <a:pt x="36" y="615"/>
                  </a:lnTo>
                  <a:lnTo>
                    <a:pt x="36" y="616"/>
                  </a:lnTo>
                  <a:lnTo>
                    <a:pt x="36" y="617"/>
                  </a:lnTo>
                  <a:lnTo>
                    <a:pt x="36" y="620"/>
                  </a:lnTo>
                  <a:lnTo>
                    <a:pt x="35" y="623"/>
                  </a:lnTo>
                  <a:lnTo>
                    <a:pt x="35" y="629"/>
                  </a:lnTo>
                  <a:lnTo>
                    <a:pt x="35" y="633"/>
                  </a:lnTo>
                  <a:lnTo>
                    <a:pt x="33" y="638"/>
                  </a:lnTo>
                  <a:lnTo>
                    <a:pt x="34" y="638"/>
                  </a:lnTo>
                  <a:lnTo>
                    <a:pt x="35" y="637"/>
                  </a:lnTo>
                  <a:lnTo>
                    <a:pt x="35" y="638"/>
                  </a:lnTo>
                  <a:lnTo>
                    <a:pt x="36" y="638"/>
                  </a:lnTo>
                  <a:lnTo>
                    <a:pt x="38" y="638"/>
                  </a:lnTo>
                  <a:lnTo>
                    <a:pt x="39" y="638"/>
                  </a:lnTo>
                  <a:lnTo>
                    <a:pt x="40" y="638"/>
                  </a:lnTo>
                  <a:lnTo>
                    <a:pt x="40" y="639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2" y="638"/>
                  </a:lnTo>
                  <a:lnTo>
                    <a:pt x="42" y="639"/>
                  </a:lnTo>
                  <a:lnTo>
                    <a:pt x="42" y="640"/>
                  </a:lnTo>
                  <a:lnTo>
                    <a:pt x="41" y="641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4"/>
                  </a:lnTo>
                  <a:lnTo>
                    <a:pt x="40" y="645"/>
                  </a:lnTo>
                  <a:lnTo>
                    <a:pt x="40" y="646"/>
                  </a:lnTo>
                  <a:lnTo>
                    <a:pt x="41" y="647"/>
                  </a:lnTo>
                  <a:lnTo>
                    <a:pt x="43" y="646"/>
                  </a:lnTo>
                  <a:lnTo>
                    <a:pt x="44" y="646"/>
                  </a:lnTo>
                  <a:lnTo>
                    <a:pt x="45" y="645"/>
                  </a:lnTo>
                  <a:lnTo>
                    <a:pt x="46" y="645"/>
                  </a:lnTo>
                  <a:lnTo>
                    <a:pt x="46" y="643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47" y="642"/>
                  </a:lnTo>
                  <a:lnTo>
                    <a:pt x="50" y="642"/>
                  </a:lnTo>
                  <a:lnTo>
                    <a:pt x="51" y="642"/>
                  </a:lnTo>
                  <a:lnTo>
                    <a:pt x="54" y="642"/>
                  </a:lnTo>
                  <a:lnTo>
                    <a:pt x="56" y="643"/>
                  </a:lnTo>
                  <a:lnTo>
                    <a:pt x="57" y="642"/>
                  </a:lnTo>
                  <a:lnTo>
                    <a:pt x="56" y="642"/>
                  </a:lnTo>
                  <a:lnTo>
                    <a:pt x="56" y="641"/>
                  </a:lnTo>
                  <a:lnTo>
                    <a:pt x="55" y="640"/>
                  </a:lnTo>
                  <a:lnTo>
                    <a:pt x="55" y="639"/>
                  </a:lnTo>
                  <a:lnTo>
                    <a:pt x="56" y="638"/>
                  </a:lnTo>
                  <a:lnTo>
                    <a:pt x="57" y="637"/>
                  </a:lnTo>
                  <a:lnTo>
                    <a:pt x="59" y="637"/>
                  </a:lnTo>
                  <a:lnTo>
                    <a:pt x="61" y="637"/>
                  </a:lnTo>
                  <a:lnTo>
                    <a:pt x="63" y="637"/>
                  </a:lnTo>
                  <a:lnTo>
                    <a:pt x="64" y="637"/>
                  </a:lnTo>
                  <a:lnTo>
                    <a:pt x="65" y="638"/>
                  </a:lnTo>
                  <a:lnTo>
                    <a:pt x="66" y="639"/>
                  </a:lnTo>
                  <a:lnTo>
                    <a:pt x="67" y="640"/>
                  </a:lnTo>
                  <a:lnTo>
                    <a:pt x="67" y="641"/>
                  </a:lnTo>
                  <a:lnTo>
                    <a:pt x="67" y="642"/>
                  </a:lnTo>
                  <a:lnTo>
                    <a:pt x="66" y="642"/>
                  </a:lnTo>
                  <a:lnTo>
                    <a:pt x="65" y="642"/>
                  </a:lnTo>
                  <a:lnTo>
                    <a:pt x="64" y="643"/>
                  </a:lnTo>
                  <a:lnTo>
                    <a:pt x="66" y="643"/>
                  </a:lnTo>
                  <a:lnTo>
                    <a:pt x="69" y="643"/>
                  </a:lnTo>
                  <a:lnTo>
                    <a:pt x="70" y="643"/>
                  </a:lnTo>
                  <a:lnTo>
                    <a:pt x="70" y="642"/>
                  </a:lnTo>
                  <a:lnTo>
                    <a:pt x="70" y="642"/>
                  </a:lnTo>
                  <a:lnTo>
                    <a:pt x="69" y="642"/>
                  </a:lnTo>
                  <a:lnTo>
                    <a:pt x="69" y="642"/>
                  </a:lnTo>
                  <a:lnTo>
                    <a:pt x="68" y="641"/>
                  </a:lnTo>
                  <a:lnTo>
                    <a:pt x="69" y="640"/>
                  </a:lnTo>
                  <a:lnTo>
                    <a:pt x="70" y="639"/>
                  </a:lnTo>
                  <a:lnTo>
                    <a:pt x="70" y="638"/>
                  </a:lnTo>
                  <a:lnTo>
                    <a:pt x="71" y="637"/>
                  </a:lnTo>
                  <a:lnTo>
                    <a:pt x="72" y="637"/>
                  </a:lnTo>
                  <a:lnTo>
                    <a:pt x="73" y="637"/>
                  </a:lnTo>
                  <a:lnTo>
                    <a:pt x="74" y="637"/>
                  </a:lnTo>
                  <a:lnTo>
                    <a:pt x="73" y="636"/>
                  </a:lnTo>
                  <a:lnTo>
                    <a:pt x="74" y="634"/>
                  </a:lnTo>
                  <a:lnTo>
                    <a:pt x="76" y="634"/>
                  </a:lnTo>
                  <a:lnTo>
                    <a:pt x="80" y="634"/>
                  </a:lnTo>
                  <a:lnTo>
                    <a:pt x="88" y="634"/>
                  </a:lnTo>
                  <a:lnTo>
                    <a:pt x="95" y="636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3" y="635"/>
                  </a:lnTo>
                  <a:lnTo>
                    <a:pt x="105" y="634"/>
                  </a:lnTo>
                  <a:lnTo>
                    <a:pt x="107" y="634"/>
                  </a:lnTo>
                  <a:lnTo>
                    <a:pt x="110" y="635"/>
                  </a:lnTo>
                  <a:lnTo>
                    <a:pt x="112" y="636"/>
                  </a:lnTo>
                  <a:lnTo>
                    <a:pt x="113" y="637"/>
                  </a:lnTo>
                  <a:lnTo>
                    <a:pt x="116" y="636"/>
                  </a:lnTo>
                  <a:lnTo>
                    <a:pt x="117" y="636"/>
                  </a:lnTo>
                  <a:lnTo>
                    <a:pt x="120" y="638"/>
                  </a:lnTo>
                  <a:lnTo>
                    <a:pt x="121" y="638"/>
                  </a:lnTo>
                  <a:lnTo>
                    <a:pt x="121" y="637"/>
                  </a:lnTo>
                  <a:lnTo>
                    <a:pt x="122" y="637"/>
                  </a:lnTo>
                  <a:lnTo>
                    <a:pt x="121" y="636"/>
                  </a:lnTo>
                  <a:lnTo>
                    <a:pt x="120" y="634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1" y="632"/>
                  </a:lnTo>
                  <a:lnTo>
                    <a:pt x="123" y="630"/>
                  </a:lnTo>
                  <a:lnTo>
                    <a:pt x="124" y="629"/>
                  </a:lnTo>
                  <a:lnTo>
                    <a:pt x="126" y="629"/>
                  </a:lnTo>
                  <a:lnTo>
                    <a:pt x="130" y="628"/>
                  </a:lnTo>
                  <a:lnTo>
                    <a:pt x="132" y="628"/>
                  </a:lnTo>
                  <a:lnTo>
                    <a:pt x="136" y="629"/>
                  </a:lnTo>
                  <a:lnTo>
                    <a:pt x="140" y="631"/>
                  </a:lnTo>
                  <a:lnTo>
                    <a:pt x="141" y="631"/>
                  </a:lnTo>
                  <a:lnTo>
                    <a:pt x="142" y="630"/>
                  </a:lnTo>
                  <a:lnTo>
                    <a:pt x="143" y="631"/>
                  </a:lnTo>
                  <a:lnTo>
                    <a:pt x="144" y="631"/>
                  </a:lnTo>
                  <a:lnTo>
                    <a:pt x="146" y="630"/>
                  </a:lnTo>
                  <a:lnTo>
                    <a:pt x="147" y="630"/>
                  </a:lnTo>
                  <a:lnTo>
                    <a:pt x="148" y="629"/>
                  </a:lnTo>
                  <a:lnTo>
                    <a:pt x="147" y="627"/>
                  </a:lnTo>
                  <a:lnTo>
                    <a:pt x="146" y="626"/>
                  </a:lnTo>
                  <a:lnTo>
                    <a:pt x="145" y="627"/>
                  </a:lnTo>
                  <a:lnTo>
                    <a:pt x="144" y="627"/>
                  </a:lnTo>
                  <a:lnTo>
                    <a:pt x="144" y="626"/>
                  </a:lnTo>
                  <a:lnTo>
                    <a:pt x="143" y="626"/>
                  </a:lnTo>
                  <a:lnTo>
                    <a:pt x="146" y="624"/>
                  </a:lnTo>
                  <a:lnTo>
                    <a:pt x="147" y="625"/>
                  </a:lnTo>
                  <a:lnTo>
                    <a:pt x="148" y="625"/>
                  </a:lnTo>
                  <a:lnTo>
                    <a:pt x="150" y="624"/>
                  </a:lnTo>
                  <a:lnTo>
                    <a:pt x="151" y="624"/>
                  </a:lnTo>
                  <a:lnTo>
                    <a:pt x="151" y="625"/>
                  </a:lnTo>
                  <a:lnTo>
                    <a:pt x="150" y="625"/>
                  </a:lnTo>
                  <a:lnTo>
                    <a:pt x="150" y="625"/>
                  </a:lnTo>
                  <a:lnTo>
                    <a:pt x="149" y="625"/>
                  </a:lnTo>
                  <a:lnTo>
                    <a:pt x="148" y="626"/>
                  </a:lnTo>
                  <a:lnTo>
                    <a:pt x="148" y="627"/>
                  </a:lnTo>
                  <a:lnTo>
                    <a:pt x="149" y="627"/>
                  </a:lnTo>
                  <a:lnTo>
                    <a:pt x="149" y="628"/>
                  </a:lnTo>
                  <a:lnTo>
                    <a:pt x="150" y="628"/>
                  </a:lnTo>
                  <a:lnTo>
                    <a:pt x="149" y="629"/>
                  </a:lnTo>
                  <a:lnTo>
                    <a:pt x="149" y="630"/>
                  </a:lnTo>
                  <a:lnTo>
                    <a:pt x="149" y="631"/>
                  </a:lnTo>
                  <a:lnTo>
                    <a:pt x="153" y="632"/>
                  </a:lnTo>
                  <a:lnTo>
                    <a:pt x="156" y="632"/>
                  </a:lnTo>
                  <a:lnTo>
                    <a:pt x="157" y="633"/>
                  </a:lnTo>
                  <a:lnTo>
                    <a:pt x="160" y="633"/>
                  </a:lnTo>
                  <a:lnTo>
                    <a:pt x="160" y="633"/>
                  </a:lnTo>
                  <a:lnTo>
                    <a:pt x="161" y="634"/>
                  </a:lnTo>
                  <a:lnTo>
                    <a:pt x="163" y="635"/>
                  </a:lnTo>
                  <a:lnTo>
                    <a:pt x="164" y="636"/>
                  </a:lnTo>
                  <a:lnTo>
                    <a:pt x="165" y="635"/>
                  </a:lnTo>
                  <a:lnTo>
                    <a:pt x="166" y="635"/>
                  </a:lnTo>
                  <a:lnTo>
                    <a:pt x="167" y="635"/>
                  </a:lnTo>
                  <a:lnTo>
                    <a:pt x="168" y="634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4"/>
                  </a:lnTo>
                  <a:lnTo>
                    <a:pt x="171" y="634"/>
                  </a:lnTo>
                  <a:lnTo>
                    <a:pt x="172" y="635"/>
                  </a:lnTo>
                  <a:lnTo>
                    <a:pt x="173" y="636"/>
                  </a:lnTo>
                  <a:lnTo>
                    <a:pt x="173" y="637"/>
                  </a:lnTo>
                  <a:lnTo>
                    <a:pt x="171" y="639"/>
                  </a:lnTo>
                  <a:lnTo>
                    <a:pt x="172" y="639"/>
                  </a:lnTo>
                  <a:lnTo>
                    <a:pt x="174" y="640"/>
                  </a:lnTo>
                  <a:lnTo>
                    <a:pt x="177" y="639"/>
                  </a:lnTo>
                  <a:lnTo>
                    <a:pt x="177" y="638"/>
                  </a:lnTo>
                  <a:lnTo>
                    <a:pt x="176" y="638"/>
                  </a:lnTo>
                  <a:lnTo>
                    <a:pt x="175" y="637"/>
                  </a:lnTo>
                  <a:lnTo>
                    <a:pt x="175" y="636"/>
                  </a:lnTo>
                  <a:lnTo>
                    <a:pt x="175" y="635"/>
                  </a:lnTo>
                  <a:lnTo>
                    <a:pt x="176" y="633"/>
                  </a:lnTo>
                  <a:lnTo>
                    <a:pt x="177" y="633"/>
                  </a:lnTo>
                  <a:lnTo>
                    <a:pt x="178" y="632"/>
                  </a:lnTo>
                  <a:lnTo>
                    <a:pt x="179" y="632"/>
                  </a:lnTo>
                  <a:lnTo>
                    <a:pt x="181" y="631"/>
                  </a:lnTo>
                  <a:lnTo>
                    <a:pt x="182" y="631"/>
                  </a:lnTo>
                  <a:lnTo>
                    <a:pt x="183" y="632"/>
                  </a:lnTo>
                  <a:lnTo>
                    <a:pt x="185" y="631"/>
                  </a:lnTo>
                  <a:lnTo>
                    <a:pt x="186" y="631"/>
                  </a:lnTo>
                  <a:lnTo>
                    <a:pt x="189" y="632"/>
                  </a:lnTo>
                  <a:lnTo>
                    <a:pt x="192" y="632"/>
                  </a:lnTo>
                  <a:lnTo>
                    <a:pt x="193" y="632"/>
                  </a:lnTo>
                  <a:lnTo>
                    <a:pt x="194" y="633"/>
                  </a:lnTo>
                  <a:lnTo>
                    <a:pt x="196" y="633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9" y="633"/>
                  </a:lnTo>
                  <a:lnTo>
                    <a:pt x="199" y="632"/>
                  </a:lnTo>
                  <a:lnTo>
                    <a:pt x="200" y="630"/>
                  </a:lnTo>
                  <a:lnTo>
                    <a:pt x="201" y="629"/>
                  </a:lnTo>
                  <a:lnTo>
                    <a:pt x="202" y="628"/>
                  </a:lnTo>
                  <a:lnTo>
                    <a:pt x="203" y="629"/>
                  </a:lnTo>
                  <a:lnTo>
                    <a:pt x="204" y="628"/>
                  </a:lnTo>
                  <a:lnTo>
                    <a:pt x="205" y="628"/>
                  </a:lnTo>
                  <a:lnTo>
                    <a:pt x="207" y="628"/>
                  </a:lnTo>
                  <a:lnTo>
                    <a:pt x="208" y="628"/>
                  </a:lnTo>
                  <a:lnTo>
                    <a:pt x="208" y="629"/>
                  </a:lnTo>
                  <a:lnTo>
                    <a:pt x="209" y="629"/>
                  </a:lnTo>
                  <a:lnTo>
                    <a:pt x="209" y="629"/>
                  </a:lnTo>
                  <a:lnTo>
                    <a:pt x="210" y="628"/>
                  </a:lnTo>
                  <a:lnTo>
                    <a:pt x="211" y="628"/>
                  </a:lnTo>
                  <a:lnTo>
                    <a:pt x="212" y="628"/>
                  </a:lnTo>
                  <a:lnTo>
                    <a:pt x="219" y="630"/>
                  </a:lnTo>
                  <a:lnTo>
                    <a:pt x="220" y="630"/>
                  </a:lnTo>
                  <a:lnTo>
                    <a:pt x="221" y="630"/>
                  </a:lnTo>
                  <a:lnTo>
                    <a:pt x="224" y="629"/>
                  </a:lnTo>
                  <a:lnTo>
                    <a:pt x="225" y="628"/>
                  </a:lnTo>
                  <a:lnTo>
                    <a:pt x="227" y="627"/>
                  </a:lnTo>
                  <a:lnTo>
                    <a:pt x="228" y="627"/>
                  </a:lnTo>
                  <a:lnTo>
                    <a:pt x="229" y="626"/>
                  </a:lnTo>
                  <a:lnTo>
                    <a:pt x="230" y="626"/>
                  </a:lnTo>
                  <a:lnTo>
                    <a:pt x="232" y="626"/>
                  </a:lnTo>
                  <a:lnTo>
                    <a:pt x="236" y="625"/>
                  </a:lnTo>
                  <a:lnTo>
                    <a:pt x="239" y="624"/>
                  </a:lnTo>
                  <a:lnTo>
                    <a:pt x="243" y="624"/>
                  </a:lnTo>
                  <a:lnTo>
                    <a:pt x="245" y="624"/>
                  </a:lnTo>
                  <a:lnTo>
                    <a:pt x="247" y="623"/>
                  </a:lnTo>
                  <a:lnTo>
                    <a:pt x="247" y="623"/>
                  </a:lnTo>
                  <a:lnTo>
                    <a:pt x="249" y="623"/>
                  </a:lnTo>
                  <a:lnTo>
                    <a:pt x="250" y="623"/>
                  </a:lnTo>
                  <a:lnTo>
                    <a:pt x="252" y="623"/>
                  </a:lnTo>
                  <a:lnTo>
                    <a:pt x="256" y="625"/>
                  </a:lnTo>
                  <a:lnTo>
                    <a:pt x="258" y="626"/>
                  </a:lnTo>
                  <a:lnTo>
                    <a:pt x="259" y="627"/>
                  </a:lnTo>
                  <a:lnTo>
                    <a:pt x="259" y="626"/>
                  </a:lnTo>
                  <a:lnTo>
                    <a:pt x="259" y="625"/>
                  </a:lnTo>
                  <a:lnTo>
                    <a:pt x="257" y="624"/>
                  </a:lnTo>
                  <a:lnTo>
                    <a:pt x="259" y="623"/>
                  </a:lnTo>
                  <a:lnTo>
                    <a:pt x="258" y="623"/>
                  </a:lnTo>
                  <a:lnTo>
                    <a:pt x="257" y="623"/>
                  </a:lnTo>
                  <a:lnTo>
                    <a:pt x="256" y="623"/>
                  </a:lnTo>
                  <a:lnTo>
                    <a:pt x="255" y="623"/>
                  </a:lnTo>
                  <a:lnTo>
                    <a:pt x="254" y="622"/>
                  </a:lnTo>
                  <a:lnTo>
                    <a:pt x="254" y="621"/>
                  </a:lnTo>
                  <a:lnTo>
                    <a:pt x="253" y="621"/>
                  </a:lnTo>
                  <a:lnTo>
                    <a:pt x="252" y="621"/>
                  </a:lnTo>
                  <a:lnTo>
                    <a:pt x="252" y="620"/>
                  </a:lnTo>
                  <a:lnTo>
                    <a:pt x="251" y="620"/>
                  </a:lnTo>
                  <a:lnTo>
                    <a:pt x="251" y="620"/>
                  </a:lnTo>
                  <a:lnTo>
                    <a:pt x="249" y="620"/>
                  </a:lnTo>
                  <a:lnTo>
                    <a:pt x="249" y="620"/>
                  </a:lnTo>
                  <a:lnTo>
                    <a:pt x="248" y="620"/>
                  </a:lnTo>
                  <a:lnTo>
                    <a:pt x="248" y="621"/>
                  </a:lnTo>
                  <a:lnTo>
                    <a:pt x="247" y="621"/>
                  </a:lnTo>
                  <a:lnTo>
                    <a:pt x="247" y="622"/>
                  </a:lnTo>
                  <a:lnTo>
                    <a:pt x="246" y="623"/>
                  </a:lnTo>
                  <a:lnTo>
                    <a:pt x="241" y="623"/>
                  </a:lnTo>
                  <a:lnTo>
                    <a:pt x="240" y="623"/>
                  </a:lnTo>
                  <a:lnTo>
                    <a:pt x="240" y="623"/>
                  </a:lnTo>
                  <a:lnTo>
                    <a:pt x="241" y="623"/>
                  </a:lnTo>
                  <a:lnTo>
                    <a:pt x="241" y="622"/>
                  </a:lnTo>
                  <a:lnTo>
                    <a:pt x="242" y="622"/>
                  </a:lnTo>
                  <a:lnTo>
                    <a:pt x="242" y="621"/>
                  </a:lnTo>
                  <a:lnTo>
                    <a:pt x="243" y="620"/>
                  </a:lnTo>
                  <a:lnTo>
                    <a:pt x="244" y="619"/>
                  </a:lnTo>
                  <a:lnTo>
                    <a:pt x="245" y="619"/>
                  </a:lnTo>
                  <a:lnTo>
                    <a:pt x="246" y="618"/>
                  </a:lnTo>
                  <a:lnTo>
                    <a:pt x="247" y="617"/>
                  </a:lnTo>
                  <a:lnTo>
                    <a:pt x="248" y="617"/>
                  </a:lnTo>
                  <a:lnTo>
                    <a:pt x="249" y="617"/>
                  </a:lnTo>
                  <a:lnTo>
                    <a:pt x="249" y="617"/>
                  </a:lnTo>
                  <a:lnTo>
                    <a:pt x="251" y="617"/>
                  </a:lnTo>
                  <a:lnTo>
                    <a:pt x="252" y="617"/>
                  </a:lnTo>
                  <a:lnTo>
                    <a:pt x="253" y="616"/>
                  </a:lnTo>
                  <a:lnTo>
                    <a:pt x="253" y="617"/>
                  </a:lnTo>
                  <a:lnTo>
                    <a:pt x="253" y="618"/>
                  </a:lnTo>
                  <a:lnTo>
                    <a:pt x="255" y="618"/>
                  </a:lnTo>
                  <a:lnTo>
                    <a:pt x="256" y="618"/>
                  </a:lnTo>
                  <a:lnTo>
                    <a:pt x="258" y="620"/>
                  </a:lnTo>
                  <a:lnTo>
                    <a:pt x="259" y="620"/>
                  </a:lnTo>
                  <a:lnTo>
                    <a:pt x="259" y="621"/>
                  </a:lnTo>
                  <a:lnTo>
                    <a:pt x="259" y="621"/>
                  </a:lnTo>
                  <a:lnTo>
                    <a:pt x="259" y="622"/>
                  </a:lnTo>
                  <a:lnTo>
                    <a:pt x="260" y="621"/>
                  </a:lnTo>
                  <a:lnTo>
                    <a:pt x="261" y="623"/>
                  </a:lnTo>
                  <a:lnTo>
                    <a:pt x="261" y="624"/>
                  </a:lnTo>
                  <a:lnTo>
                    <a:pt x="262" y="625"/>
                  </a:lnTo>
                  <a:lnTo>
                    <a:pt x="263" y="626"/>
                  </a:lnTo>
                  <a:lnTo>
                    <a:pt x="263" y="627"/>
                  </a:lnTo>
                  <a:lnTo>
                    <a:pt x="263" y="628"/>
                  </a:lnTo>
                  <a:lnTo>
                    <a:pt x="261" y="628"/>
                  </a:lnTo>
                  <a:lnTo>
                    <a:pt x="261" y="629"/>
                  </a:lnTo>
                  <a:lnTo>
                    <a:pt x="262" y="630"/>
                  </a:lnTo>
                  <a:lnTo>
                    <a:pt x="263" y="631"/>
                  </a:lnTo>
                  <a:lnTo>
                    <a:pt x="266" y="633"/>
                  </a:lnTo>
                  <a:lnTo>
                    <a:pt x="267" y="633"/>
                  </a:lnTo>
                  <a:lnTo>
                    <a:pt x="268" y="634"/>
                  </a:lnTo>
                  <a:lnTo>
                    <a:pt x="269" y="635"/>
                  </a:lnTo>
                  <a:lnTo>
                    <a:pt x="269" y="636"/>
                  </a:lnTo>
                  <a:lnTo>
                    <a:pt x="269" y="637"/>
                  </a:lnTo>
                  <a:lnTo>
                    <a:pt x="269" y="639"/>
                  </a:lnTo>
                  <a:lnTo>
                    <a:pt x="269" y="640"/>
                  </a:lnTo>
                  <a:lnTo>
                    <a:pt x="269" y="641"/>
                  </a:lnTo>
                  <a:lnTo>
                    <a:pt x="269" y="642"/>
                  </a:lnTo>
                  <a:lnTo>
                    <a:pt x="269" y="642"/>
                  </a:lnTo>
                  <a:lnTo>
                    <a:pt x="269" y="643"/>
                  </a:lnTo>
                  <a:lnTo>
                    <a:pt x="269" y="646"/>
                  </a:lnTo>
                  <a:lnTo>
                    <a:pt x="268" y="650"/>
                  </a:lnTo>
                  <a:lnTo>
                    <a:pt x="268" y="653"/>
                  </a:lnTo>
                  <a:lnTo>
                    <a:pt x="269" y="653"/>
                  </a:lnTo>
                  <a:lnTo>
                    <a:pt x="269" y="653"/>
                  </a:lnTo>
                  <a:lnTo>
                    <a:pt x="268" y="653"/>
                  </a:lnTo>
                  <a:lnTo>
                    <a:pt x="267" y="655"/>
                  </a:lnTo>
                  <a:lnTo>
                    <a:pt x="267" y="656"/>
                  </a:lnTo>
                  <a:lnTo>
                    <a:pt x="268" y="656"/>
                  </a:lnTo>
                  <a:lnTo>
                    <a:pt x="269" y="656"/>
                  </a:lnTo>
                  <a:lnTo>
                    <a:pt x="271" y="655"/>
                  </a:lnTo>
                  <a:lnTo>
                    <a:pt x="272" y="656"/>
                  </a:lnTo>
                  <a:lnTo>
                    <a:pt x="274" y="655"/>
                  </a:lnTo>
                  <a:lnTo>
                    <a:pt x="275" y="655"/>
                  </a:lnTo>
                  <a:lnTo>
                    <a:pt x="277" y="655"/>
                  </a:lnTo>
                  <a:lnTo>
                    <a:pt x="278" y="656"/>
                  </a:lnTo>
                  <a:lnTo>
                    <a:pt x="279" y="657"/>
                  </a:lnTo>
                  <a:lnTo>
                    <a:pt x="279" y="657"/>
                  </a:lnTo>
                  <a:lnTo>
                    <a:pt x="280" y="657"/>
                  </a:lnTo>
                  <a:lnTo>
                    <a:pt x="279" y="656"/>
                  </a:lnTo>
                  <a:lnTo>
                    <a:pt x="279" y="655"/>
                  </a:lnTo>
                  <a:lnTo>
                    <a:pt x="280" y="655"/>
                  </a:lnTo>
                  <a:lnTo>
                    <a:pt x="280" y="656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3" y="657"/>
                  </a:lnTo>
                  <a:lnTo>
                    <a:pt x="285" y="659"/>
                  </a:lnTo>
                  <a:lnTo>
                    <a:pt x="286" y="659"/>
                  </a:lnTo>
                  <a:lnTo>
                    <a:pt x="286" y="658"/>
                  </a:lnTo>
                  <a:lnTo>
                    <a:pt x="287" y="658"/>
                  </a:lnTo>
                  <a:lnTo>
                    <a:pt x="288" y="658"/>
                  </a:lnTo>
                  <a:lnTo>
                    <a:pt x="289" y="658"/>
                  </a:lnTo>
                  <a:lnTo>
                    <a:pt x="289" y="658"/>
                  </a:lnTo>
                  <a:lnTo>
                    <a:pt x="289" y="659"/>
                  </a:lnTo>
                  <a:lnTo>
                    <a:pt x="290" y="660"/>
                  </a:lnTo>
                  <a:lnTo>
                    <a:pt x="291" y="660"/>
                  </a:lnTo>
                  <a:lnTo>
                    <a:pt x="292" y="660"/>
                  </a:lnTo>
                  <a:lnTo>
                    <a:pt x="293" y="660"/>
                  </a:lnTo>
                  <a:lnTo>
                    <a:pt x="293" y="661"/>
                  </a:lnTo>
                  <a:lnTo>
                    <a:pt x="292" y="662"/>
                  </a:lnTo>
                  <a:lnTo>
                    <a:pt x="290" y="663"/>
                  </a:lnTo>
                  <a:lnTo>
                    <a:pt x="290" y="663"/>
                  </a:lnTo>
                  <a:lnTo>
                    <a:pt x="289" y="664"/>
                  </a:lnTo>
                  <a:lnTo>
                    <a:pt x="289" y="665"/>
                  </a:lnTo>
                  <a:lnTo>
                    <a:pt x="289" y="667"/>
                  </a:lnTo>
                  <a:lnTo>
                    <a:pt x="290" y="667"/>
                  </a:lnTo>
                  <a:lnTo>
                    <a:pt x="290" y="667"/>
                  </a:lnTo>
                  <a:lnTo>
                    <a:pt x="291" y="667"/>
                  </a:lnTo>
                  <a:lnTo>
                    <a:pt x="293" y="668"/>
                  </a:lnTo>
                  <a:lnTo>
                    <a:pt x="292" y="668"/>
                  </a:lnTo>
                  <a:lnTo>
                    <a:pt x="291" y="669"/>
                  </a:lnTo>
                  <a:lnTo>
                    <a:pt x="290" y="668"/>
                  </a:lnTo>
                  <a:lnTo>
                    <a:pt x="290" y="668"/>
                  </a:lnTo>
                  <a:lnTo>
                    <a:pt x="290" y="669"/>
                  </a:lnTo>
                  <a:lnTo>
                    <a:pt x="290" y="670"/>
                  </a:lnTo>
                  <a:lnTo>
                    <a:pt x="290" y="671"/>
                  </a:lnTo>
                  <a:lnTo>
                    <a:pt x="292" y="671"/>
                  </a:lnTo>
                  <a:lnTo>
                    <a:pt x="292" y="672"/>
                  </a:lnTo>
                  <a:lnTo>
                    <a:pt x="291" y="672"/>
                  </a:lnTo>
                  <a:lnTo>
                    <a:pt x="292" y="673"/>
                  </a:lnTo>
                  <a:lnTo>
                    <a:pt x="293" y="674"/>
                  </a:lnTo>
                  <a:lnTo>
                    <a:pt x="293" y="675"/>
                  </a:lnTo>
                  <a:lnTo>
                    <a:pt x="293" y="677"/>
                  </a:lnTo>
                  <a:lnTo>
                    <a:pt x="294" y="677"/>
                  </a:lnTo>
                  <a:lnTo>
                    <a:pt x="294" y="676"/>
                  </a:lnTo>
                  <a:lnTo>
                    <a:pt x="295" y="676"/>
                  </a:lnTo>
                  <a:lnTo>
                    <a:pt x="294" y="678"/>
                  </a:lnTo>
                  <a:lnTo>
                    <a:pt x="294" y="680"/>
                  </a:lnTo>
                  <a:lnTo>
                    <a:pt x="295" y="681"/>
                  </a:lnTo>
                  <a:lnTo>
                    <a:pt x="296" y="681"/>
                  </a:lnTo>
                  <a:lnTo>
                    <a:pt x="295" y="682"/>
                  </a:lnTo>
                  <a:lnTo>
                    <a:pt x="295" y="683"/>
                  </a:lnTo>
                  <a:lnTo>
                    <a:pt x="295" y="684"/>
                  </a:lnTo>
                  <a:lnTo>
                    <a:pt x="294" y="684"/>
                  </a:lnTo>
                  <a:lnTo>
                    <a:pt x="295" y="685"/>
                  </a:lnTo>
                  <a:lnTo>
                    <a:pt x="295" y="687"/>
                  </a:lnTo>
                  <a:lnTo>
                    <a:pt x="295" y="688"/>
                  </a:lnTo>
                  <a:lnTo>
                    <a:pt x="297" y="691"/>
                  </a:lnTo>
                  <a:lnTo>
                    <a:pt x="297" y="692"/>
                  </a:lnTo>
                  <a:lnTo>
                    <a:pt x="298" y="693"/>
                  </a:lnTo>
                  <a:lnTo>
                    <a:pt x="298" y="694"/>
                  </a:lnTo>
                  <a:lnTo>
                    <a:pt x="299" y="694"/>
                  </a:lnTo>
                  <a:lnTo>
                    <a:pt x="302" y="694"/>
                  </a:lnTo>
                  <a:lnTo>
                    <a:pt x="303" y="694"/>
                  </a:lnTo>
                  <a:lnTo>
                    <a:pt x="304" y="695"/>
                  </a:lnTo>
                  <a:lnTo>
                    <a:pt x="306" y="695"/>
                  </a:lnTo>
                  <a:lnTo>
                    <a:pt x="307" y="694"/>
                  </a:lnTo>
                  <a:lnTo>
                    <a:pt x="307" y="695"/>
                  </a:lnTo>
                  <a:lnTo>
                    <a:pt x="306" y="696"/>
                  </a:lnTo>
                  <a:lnTo>
                    <a:pt x="305" y="697"/>
                  </a:lnTo>
                  <a:lnTo>
                    <a:pt x="304" y="696"/>
                  </a:lnTo>
                  <a:lnTo>
                    <a:pt x="303" y="697"/>
                  </a:lnTo>
                  <a:lnTo>
                    <a:pt x="302" y="699"/>
                  </a:lnTo>
                  <a:lnTo>
                    <a:pt x="303" y="699"/>
                  </a:lnTo>
                  <a:lnTo>
                    <a:pt x="305" y="700"/>
                  </a:lnTo>
                  <a:lnTo>
                    <a:pt x="305" y="701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6" y="702"/>
                  </a:lnTo>
                  <a:lnTo>
                    <a:pt x="307" y="702"/>
                  </a:lnTo>
                  <a:lnTo>
                    <a:pt x="306" y="703"/>
                  </a:lnTo>
                  <a:lnTo>
                    <a:pt x="305" y="703"/>
                  </a:lnTo>
                  <a:lnTo>
                    <a:pt x="304" y="703"/>
                  </a:lnTo>
                  <a:lnTo>
                    <a:pt x="305" y="704"/>
                  </a:lnTo>
                  <a:lnTo>
                    <a:pt x="307" y="705"/>
                  </a:lnTo>
                  <a:lnTo>
                    <a:pt x="307" y="704"/>
                  </a:lnTo>
                  <a:lnTo>
                    <a:pt x="307" y="703"/>
                  </a:lnTo>
                  <a:lnTo>
                    <a:pt x="308" y="704"/>
                  </a:lnTo>
                  <a:lnTo>
                    <a:pt x="309" y="705"/>
                  </a:lnTo>
                  <a:lnTo>
                    <a:pt x="309" y="704"/>
                  </a:lnTo>
                  <a:lnTo>
                    <a:pt x="309" y="705"/>
                  </a:lnTo>
                  <a:lnTo>
                    <a:pt x="309" y="706"/>
                  </a:lnTo>
                  <a:lnTo>
                    <a:pt x="310" y="706"/>
                  </a:lnTo>
                  <a:lnTo>
                    <a:pt x="311" y="705"/>
                  </a:lnTo>
                  <a:lnTo>
                    <a:pt x="311" y="704"/>
                  </a:lnTo>
                  <a:lnTo>
                    <a:pt x="311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3"/>
                  </a:lnTo>
                  <a:lnTo>
                    <a:pt x="312" y="706"/>
                  </a:lnTo>
                  <a:lnTo>
                    <a:pt x="311" y="706"/>
                  </a:lnTo>
                  <a:lnTo>
                    <a:pt x="311" y="707"/>
                  </a:lnTo>
                  <a:lnTo>
                    <a:pt x="311" y="707"/>
                  </a:lnTo>
                  <a:lnTo>
                    <a:pt x="311" y="708"/>
                  </a:lnTo>
                  <a:lnTo>
                    <a:pt x="312" y="707"/>
                  </a:lnTo>
                  <a:lnTo>
                    <a:pt x="312" y="708"/>
                  </a:lnTo>
                  <a:lnTo>
                    <a:pt x="313" y="708"/>
                  </a:lnTo>
                  <a:lnTo>
                    <a:pt x="314" y="708"/>
                  </a:lnTo>
                  <a:lnTo>
                    <a:pt x="315" y="708"/>
                  </a:lnTo>
                  <a:lnTo>
                    <a:pt x="316" y="707"/>
                  </a:lnTo>
                  <a:lnTo>
                    <a:pt x="316" y="707"/>
                  </a:lnTo>
                  <a:lnTo>
                    <a:pt x="315" y="707"/>
                  </a:lnTo>
                  <a:lnTo>
                    <a:pt x="315" y="706"/>
                  </a:lnTo>
                  <a:lnTo>
                    <a:pt x="317" y="707"/>
                  </a:lnTo>
                  <a:lnTo>
                    <a:pt x="318" y="707"/>
                  </a:lnTo>
                  <a:lnTo>
                    <a:pt x="319" y="707"/>
                  </a:lnTo>
                  <a:lnTo>
                    <a:pt x="320" y="707"/>
                  </a:lnTo>
                  <a:lnTo>
                    <a:pt x="320" y="704"/>
                  </a:lnTo>
                  <a:lnTo>
                    <a:pt x="321" y="702"/>
                  </a:lnTo>
                  <a:lnTo>
                    <a:pt x="321" y="703"/>
                  </a:lnTo>
                  <a:lnTo>
                    <a:pt x="321" y="705"/>
                  </a:lnTo>
                  <a:lnTo>
                    <a:pt x="321" y="706"/>
                  </a:lnTo>
                  <a:lnTo>
                    <a:pt x="322" y="705"/>
                  </a:lnTo>
                  <a:lnTo>
                    <a:pt x="323" y="705"/>
                  </a:lnTo>
                  <a:lnTo>
                    <a:pt x="323" y="706"/>
                  </a:lnTo>
                  <a:lnTo>
                    <a:pt x="324" y="707"/>
                  </a:lnTo>
                  <a:lnTo>
                    <a:pt x="325" y="707"/>
                  </a:lnTo>
                  <a:lnTo>
                    <a:pt x="325" y="707"/>
                  </a:lnTo>
                  <a:lnTo>
                    <a:pt x="326" y="707"/>
                  </a:lnTo>
                  <a:lnTo>
                    <a:pt x="327" y="708"/>
                  </a:lnTo>
                  <a:lnTo>
                    <a:pt x="327" y="707"/>
                  </a:lnTo>
                  <a:lnTo>
                    <a:pt x="328" y="707"/>
                  </a:lnTo>
                  <a:lnTo>
                    <a:pt x="328" y="708"/>
                  </a:lnTo>
                  <a:lnTo>
                    <a:pt x="328" y="709"/>
                  </a:lnTo>
                  <a:lnTo>
                    <a:pt x="328" y="709"/>
                  </a:lnTo>
                  <a:lnTo>
                    <a:pt x="329" y="709"/>
                  </a:lnTo>
                  <a:lnTo>
                    <a:pt x="329" y="708"/>
                  </a:lnTo>
                  <a:lnTo>
                    <a:pt x="330" y="707"/>
                  </a:lnTo>
                  <a:lnTo>
                    <a:pt x="329" y="706"/>
                  </a:lnTo>
                  <a:lnTo>
                    <a:pt x="328" y="702"/>
                  </a:lnTo>
                  <a:lnTo>
                    <a:pt x="329" y="702"/>
                  </a:lnTo>
                  <a:lnTo>
                    <a:pt x="330" y="702"/>
                  </a:lnTo>
                  <a:lnTo>
                    <a:pt x="331" y="702"/>
                  </a:lnTo>
                  <a:lnTo>
                    <a:pt x="330" y="704"/>
                  </a:lnTo>
                  <a:lnTo>
                    <a:pt x="330" y="705"/>
                  </a:lnTo>
                  <a:lnTo>
                    <a:pt x="331" y="706"/>
                  </a:lnTo>
                  <a:lnTo>
                    <a:pt x="332" y="707"/>
                  </a:lnTo>
                  <a:lnTo>
                    <a:pt x="333" y="707"/>
                  </a:lnTo>
                  <a:lnTo>
                    <a:pt x="332" y="707"/>
                  </a:lnTo>
                  <a:lnTo>
                    <a:pt x="331" y="708"/>
                  </a:lnTo>
                  <a:lnTo>
                    <a:pt x="331" y="709"/>
                  </a:lnTo>
                  <a:lnTo>
                    <a:pt x="331" y="710"/>
                  </a:lnTo>
                  <a:lnTo>
                    <a:pt x="330" y="710"/>
                  </a:lnTo>
                  <a:lnTo>
                    <a:pt x="330" y="711"/>
                  </a:lnTo>
                  <a:lnTo>
                    <a:pt x="331" y="712"/>
                  </a:lnTo>
                  <a:lnTo>
                    <a:pt x="332" y="712"/>
                  </a:lnTo>
                  <a:lnTo>
                    <a:pt x="333" y="712"/>
                  </a:lnTo>
                  <a:lnTo>
                    <a:pt x="333" y="711"/>
                  </a:lnTo>
                  <a:lnTo>
                    <a:pt x="334" y="712"/>
                  </a:lnTo>
                  <a:lnTo>
                    <a:pt x="334" y="713"/>
                  </a:lnTo>
                  <a:lnTo>
                    <a:pt x="335" y="713"/>
                  </a:lnTo>
                  <a:lnTo>
                    <a:pt x="334" y="712"/>
                  </a:lnTo>
                  <a:lnTo>
                    <a:pt x="334" y="711"/>
                  </a:lnTo>
                  <a:lnTo>
                    <a:pt x="334" y="710"/>
                  </a:lnTo>
                  <a:lnTo>
                    <a:pt x="334" y="709"/>
                  </a:lnTo>
                  <a:lnTo>
                    <a:pt x="335" y="707"/>
                  </a:lnTo>
                  <a:lnTo>
                    <a:pt x="335" y="706"/>
                  </a:lnTo>
                  <a:lnTo>
                    <a:pt x="335" y="705"/>
                  </a:lnTo>
                  <a:lnTo>
                    <a:pt x="335" y="704"/>
                  </a:lnTo>
                  <a:lnTo>
                    <a:pt x="335" y="703"/>
                  </a:lnTo>
                  <a:lnTo>
                    <a:pt x="336" y="706"/>
                  </a:lnTo>
                  <a:lnTo>
                    <a:pt x="337" y="704"/>
                  </a:lnTo>
                  <a:lnTo>
                    <a:pt x="338" y="70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8" name="Freeform 384">
              <a:extLst>
                <a:ext uri="{FF2B5EF4-FFF2-40B4-BE49-F238E27FC236}">
                  <a16:creationId xmlns:a16="http://schemas.microsoft.com/office/drawing/2014/main" id="{FD119BC4-3CFF-3907-1909-193533485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521200"/>
              <a:ext cx="6350" cy="95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0 h 6"/>
                <a:gd name="T4" fmla="*/ 1 w 4"/>
                <a:gd name="T5" fmla="*/ 0 h 6"/>
                <a:gd name="T6" fmla="*/ 0 w 4"/>
                <a:gd name="T7" fmla="*/ 0 h 6"/>
                <a:gd name="T8" fmla="*/ 0 w 4"/>
                <a:gd name="T9" fmla="*/ 4 h 6"/>
                <a:gd name="T10" fmla="*/ 0 w 4"/>
                <a:gd name="T11" fmla="*/ 5 h 6"/>
                <a:gd name="T12" fmla="*/ 1 w 4"/>
                <a:gd name="T13" fmla="*/ 6 h 6"/>
                <a:gd name="T14" fmla="*/ 2 w 4"/>
                <a:gd name="T15" fmla="*/ 6 h 6"/>
                <a:gd name="T16" fmla="*/ 3 w 4"/>
                <a:gd name="T17" fmla="*/ 6 h 6"/>
                <a:gd name="T18" fmla="*/ 4 w 4"/>
                <a:gd name="T19" fmla="*/ 5 h 6"/>
                <a:gd name="T20" fmla="*/ 3 w 4"/>
                <a:gd name="T21" fmla="*/ 5 h 6"/>
                <a:gd name="T22" fmla="*/ 4 w 4"/>
                <a:gd name="T23" fmla="*/ 4 h 6"/>
                <a:gd name="T24" fmla="*/ 4 w 4"/>
                <a:gd name="T25" fmla="*/ 3 h 6"/>
                <a:gd name="T26" fmla="*/ 4 w 4"/>
                <a:gd name="T27" fmla="*/ 2 h 6"/>
                <a:gd name="T28" fmla="*/ 4 w 4"/>
                <a:gd name="T29" fmla="*/ 1 h 6"/>
                <a:gd name="T30" fmla="*/ 3 w 4"/>
                <a:gd name="T31" fmla="*/ 0 h 6"/>
                <a:gd name="T32" fmla="*/ 2 w 4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9" name="Freeform 385">
              <a:extLst>
                <a:ext uri="{FF2B5EF4-FFF2-40B4-BE49-F238E27FC236}">
                  <a16:creationId xmlns:a16="http://schemas.microsoft.com/office/drawing/2014/main" id="{DD4E17AA-491F-720D-613B-B9BAA6B0E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32313"/>
              <a:ext cx="4762" cy="9525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2 h 6"/>
                <a:gd name="T4" fmla="*/ 2 w 3"/>
                <a:gd name="T5" fmla="*/ 1 h 6"/>
                <a:gd name="T6" fmla="*/ 1 w 3"/>
                <a:gd name="T7" fmla="*/ 1 h 6"/>
                <a:gd name="T8" fmla="*/ 1 w 3"/>
                <a:gd name="T9" fmla="*/ 0 h 6"/>
                <a:gd name="T10" fmla="*/ 0 w 3"/>
                <a:gd name="T11" fmla="*/ 0 h 6"/>
                <a:gd name="T12" fmla="*/ 0 w 3"/>
                <a:gd name="T13" fmla="*/ 1 h 6"/>
                <a:gd name="T14" fmla="*/ 0 w 3"/>
                <a:gd name="T15" fmla="*/ 3 h 6"/>
                <a:gd name="T16" fmla="*/ 0 w 3"/>
                <a:gd name="T17" fmla="*/ 3 h 6"/>
                <a:gd name="T18" fmla="*/ 0 w 3"/>
                <a:gd name="T19" fmla="*/ 4 h 6"/>
                <a:gd name="T20" fmla="*/ 0 w 3"/>
                <a:gd name="T21" fmla="*/ 5 h 6"/>
                <a:gd name="T22" fmla="*/ 0 w 3"/>
                <a:gd name="T23" fmla="*/ 6 h 6"/>
                <a:gd name="T24" fmla="*/ 1 w 3"/>
                <a:gd name="T25" fmla="*/ 6 h 6"/>
                <a:gd name="T26" fmla="*/ 2 w 3"/>
                <a:gd name="T27" fmla="*/ 3 h 6"/>
                <a:gd name="T28" fmla="*/ 2 w 3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0" name="Freeform 386">
              <a:extLst>
                <a:ext uri="{FF2B5EF4-FFF2-40B4-BE49-F238E27FC236}">
                  <a16:creationId xmlns:a16="http://schemas.microsoft.com/office/drawing/2014/main" id="{8C2B0532-ED31-A7F5-CA89-BFDEE6A21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3990975"/>
              <a:ext cx="52387" cy="161925"/>
            </a:xfrm>
            <a:custGeom>
              <a:avLst/>
              <a:gdLst>
                <a:gd name="T0" fmla="*/ 31 w 33"/>
                <a:gd name="T1" fmla="*/ 3 h 102"/>
                <a:gd name="T2" fmla="*/ 31 w 33"/>
                <a:gd name="T3" fmla="*/ 5 h 102"/>
                <a:gd name="T4" fmla="*/ 29 w 33"/>
                <a:gd name="T5" fmla="*/ 7 h 102"/>
                <a:gd name="T6" fmla="*/ 28 w 33"/>
                <a:gd name="T7" fmla="*/ 6 h 102"/>
                <a:gd name="T8" fmla="*/ 25 w 33"/>
                <a:gd name="T9" fmla="*/ 5 h 102"/>
                <a:gd name="T10" fmla="*/ 23 w 33"/>
                <a:gd name="T11" fmla="*/ 6 h 102"/>
                <a:gd name="T12" fmla="*/ 22 w 33"/>
                <a:gd name="T13" fmla="*/ 8 h 102"/>
                <a:gd name="T14" fmla="*/ 21 w 33"/>
                <a:gd name="T15" fmla="*/ 10 h 102"/>
                <a:gd name="T16" fmla="*/ 20 w 33"/>
                <a:gd name="T17" fmla="*/ 10 h 102"/>
                <a:gd name="T18" fmla="*/ 18 w 33"/>
                <a:gd name="T19" fmla="*/ 10 h 102"/>
                <a:gd name="T20" fmla="*/ 20 w 33"/>
                <a:gd name="T21" fmla="*/ 13 h 102"/>
                <a:gd name="T22" fmla="*/ 20 w 33"/>
                <a:gd name="T23" fmla="*/ 15 h 102"/>
                <a:gd name="T24" fmla="*/ 19 w 33"/>
                <a:gd name="T25" fmla="*/ 17 h 102"/>
                <a:gd name="T26" fmla="*/ 20 w 33"/>
                <a:gd name="T27" fmla="*/ 20 h 102"/>
                <a:gd name="T28" fmla="*/ 18 w 33"/>
                <a:gd name="T29" fmla="*/ 25 h 102"/>
                <a:gd name="T30" fmla="*/ 18 w 33"/>
                <a:gd name="T31" fmla="*/ 28 h 102"/>
                <a:gd name="T32" fmla="*/ 19 w 33"/>
                <a:gd name="T33" fmla="*/ 38 h 102"/>
                <a:gd name="T34" fmla="*/ 19 w 33"/>
                <a:gd name="T35" fmla="*/ 44 h 102"/>
                <a:gd name="T36" fmla="*/ 18 w 33"/>
                <a:gd name="T37" fmla="*/ 44 h 102"/>
                <a:gd name="T38" fmla="*/ 16 w 33"/>
                <a:gd name="T39" fmla="*/ 43 h 102"/>
                <a:gd name="T40" fmla="*/ 14 w 33"/>
                <a:gd name="T41" fmla="*/ 43 h 102"/>
                <a:gd name="T42" fmla="*/ 12 w 33"/>
                <a:gd name="T43" fmla="*/ 43 h 102"/>
                <a:gd name="T44" fmla="*/ 11 w 33"/>
                <a:gd name="T45" fmla="*/ 44 h 102"/>
                <a:gd name="T46" fmla="*/ 10 w 33"/>
                <a:gd name="T47" fmla="*/ 45 h 102"/>
                <a:gd name="T48" fmla="*/ 11 w 33"/>
                <a:gd name="T49" fmla="*/ 46 h 102"/>
                <a:gd name="T50" fmla="*/ 11 w 33"/>
                <a:gd name="T51" fmla="*/ 47 h 102"/>
                <a:gd name="T52" fmla="*/ 8 w 33"/>
                <a:gd name="T53" fmla="*/ 46 h 102"/>
                <a:gd name="T54" fmla="*/ 7 w 33"/>
                <a:gd name="T55" fmla="*/ 46 h 102"/>
                <a:gd name="T56" fmla="*/ 4 w 33"/>
                <a:gd name="T57" fmla="*/ 48 h 102"/>
                <a:gd name="T58" fmla="*/ 3 w 33"/>
                <a:gd name="T59" fmla="*/ 49 h 102"/>
                <a:gd name="T60" fmla="*/ 1 w 33"/>
                <a:gd name="T61" fmla="*/ 49 h 102"/>
                <a:gd name="T62" fmla="*/ 1 w 33"/>
                <a:gd name="T63" fmla="*/ 51 h 102"/>
                <a:gd name="T64" fmla="*/ 0 w 33"/>
                <a:gd name="T65" fmla="*/ 54 h 102"/>
                <a:gd name="T66" fmla="*/ 0 w 33"/>
                <a:gd name="T67" fmla="*/ 56 h 102"/>
                <a:gd name="T68" fmla="*/ 2 w 33"/>
                <a:gd name="T69" fmla="*/ 58 h 102"/>
                <a:gd name="T70" fmla="*/ 1 w 33"/>
                <a:gd name="T71" fmla="*/ 60 h 102"/>
                <a:gd name="T72" fmla="*/ 2 w 33"/>
                <a:gd name="T73" fmla="*/ 61 h 102"/>
                <a:gd name="T74" fmla="*/ 3 w 33"/>
                <a:gd name="T75" fmla="*/ 64 h 102"/>
                <a:gd name="T76" fmla="*/ 3 w 33"/>
                <a:gd name="T77" fmla="*/ 66 h 102"/>
                <a:gd name="T78" fmla="*/ 4 w 33"/>
                <a:gd name="T79" fmla="*/ 67 h 102"/>
                <a:gd name="T80" fmla="*/ 4 w 33"/>
                <a:gd name="T81" fmla="*/ 68 h 102"/>
                <a:gd name="T82" fmla="*/ 7 w 33"/>
                <a:gd name="T83" fmla="*/ 73 h 102"/>
                <a:gd name="T84" fmla="*/ 13 w 33"/>
                <a:gd name="T85" fmla="*/ 79 h 102"/>
                <a:gd name="T86" fmla="*/ 14 w 33"/>
                <a:gd name="T87" fmla="*/ 82 h 102"/>
                <a:gd name="T88" fmla="*/ 15 w 33"/>
                <a:gd name="T89" fmla="*/ 83 h 102"/>
                <a:gd name="T90" fmla="*/ 20 w 33"/>
                <a:gd name="T91" fmla="*/ 92 h 102"/>
                <a:gd name="T92" fmla="*/ 22 w 33"/>
                <a:gd name="T93" fmla="*/ 93 h 102"/>
                <a:gd name="T94" fmla="*/ 23 w 33"/>
                <a:gd name="T95" fmla="*/ 94 h 102"/>
                <a:gd name="T96" fmla="*/ 25 w 33"/>
                <a:gd name="T97" fmla="*/ 94 h 102"/>
                <a:gd name="T98" fmla="*/ 28 w 33"/>
                <a:gd name="T99" fmla="*/ 97 h 102"/>
                <a:gd name="T100" fmla="*/ 33 w 33"/>
                <a:gd name="T101" fmla="*/ 102 h 102"/>
                <a:gd name="T102" fmla="*/ 32 w 33"/>
                <a:gd name="T103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102">
                  <a:moveTo>
                    <a:pt x="32" y="3"/>
                  </a:moveTo>
                  <a:lnTo>
                    <a:pt x="31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5" y="5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1"/>
                  </a:lnTo>
                  <a:lnTo>
                    <a:pt x="19" y="38"/>
                  </a:lnTo>
                  <a:lnTo>
                    <a:pt x="19" y="41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12" y="78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4" y="82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8" y="90"/>
                  </a:lnTo>
                  <a:lnTo>
                    <a:pt x="20" y="92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8" y="97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1" name="Freeform 387">
              <a:extLst>
                <a:ext uri="{FF2B5EF4-FFF2-40B4-BE49-F238E27FC236}">
                  <a16:creationId xmlns:a16="http://schemas.microsoft.com/office/drawing/2014/main" id="{B8C2592B-58A4-2076-E828-2C054E698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49897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2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2" name="Freeform 388">
              <a:extLst>
                <a:ext uri="{FF2B5EF4-FFF2-40B4-BE49-F238E27FC236}">
                  <a16:creationId xmlns:a16="http://schemas.microsoft.com/office/drawing/2014/main" id="{8829D3FB-EEB7-AABA-7B1B-EC71686B4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3717925"/>
              <a:ext cx="111125" cy="271463"/>
            </a:xfrm>
            <a:custGeom>
              <a:avLst/>
              <a:gdLst>
                <a:gd name="T0" fmla="*/ 65 w 70"/>
                <a:gd name="T1" fmla="*/ 2 h 171"/>
                <a:gd name="T2" fmla="*/ 57 w 70"/>
                <a:gd name="T3" fmla="*/ 5 h 171"/>
                <a:gd name="T4" fmla="*/ 55 w 70"/>
                <a:gd name="T5" fmla="*/ 7 h 171"/>
                <a:gd name="T6" fmla="*/ 53 w 70"/>
                <a:gd name="T7" fmla="*/ 6 h 171"/>
                <a:gd name="T8" fmla="*/ 46 w 70"/>
                <a:gd name="T9" fmla="*/ 6 h 171"/>
                <a:gd name="T10" fmla="*/ 40 w 70"/>
                <a:gd name="T11" fmla="*/ 7 h 171"/>
                <a:gd name="T12" fmla="*/ 35 w 70"/>
                <a:gd name="T13" fmla="*/ 2 h 171"/>
                <a:gd name="T14" fmla="*/ 33 w 70"/>
                <a:gd name="T15" fmla="*/ 1 h 171"/>
                <a:gd name="T16" fmla="*/ 31 w 70"/>
                <a:gd name="T17" fmla="*/ 5 h 171"/>
                <a:gd name="T18" fmla="*/ 30 w 70"/>
                <a:gd name="T19" fmla="*/ 8 h 171"/>
                <a:gd name="T20" fmla="*/ 24 w 70"/>
                <a:gd name="T21" fmla="*/ 12 h 171"/>
                <a:gd name="T22" fmla="*/ 23 w 70"/>
                <a:gd name="T23" fmla="*/ 15 h 171"/>
                <a:gd name="T24" fmla="*/ 21 w 70"/>
                <a:gd name="T25" fmla="*/ 18 h 171"/>
                <a:gd name="T26" fmla="*/ 20 w 70"/>
                <a:gd name="T27" fmla="*/ 23 h 171"/>
                <a:gd name="T28" fmla="*/ 20 w 70"/>
                <a:gd name="T29" fmla="*/ 26 h 171"/>
                <a:gd name="T30" fmla="*/ 21 w 70"/>
                <a:gd name="T31" fmla="*/ 29 h 171"/>
                <a:gd name="T32" fmla="*/ 17 w 70"/>
                <a:gd name="T33" fmla="*/ 38 h 171"/>
                <a:gd name="T34" fmla="*/ 15 w 70"/>
                <a:gd name="T35" fmla="*/ 43 h 171"/>
                <a:gd name="T36" fmla="*/ 15 w 70"/>
                <a:gd name="T37" fmla="*/ 45 h 171"/>
                <a:gd name="T38" fmla="*/ 17 w 70"/>
                <a:gd name="T39" fmla="*/ 48 h 171"/>
                <a:gd name="T40" fmla="*/ 18 w 70"/>
                <a:gd name="T41" fmla="*/ 54 h 171"/>
                <a:gd name="T42" fmla="*/ 18 w 70"/>
                <a:gd name="T43" fmla="*/ 61 h 171"/>
                <a:gd name="T44" fmla="*/ 10 w 70"/>
                <a:gd name="T45" fmla="*/ 64 h 171"/>
                <a:gd name="T46" fmla="*/ 4 w 70"/>
                <a:gd name="T47" fmla="*/ 65 h 171"/>
                <a:gd name="T48" fmla="*/ 1 w 70"/>
                <a:gd name="T49" fmla="*/ 62 h 171"/>
                <a:gd name="T50" fmla="*/ 2 w 70"/>
                <a:gd name="T51" fmla="*/ 65 h 171"/>
                <a:gd name="T52" fmla="*/ 5 w 70"/>
                <a:gd name="T53" fmla="*/ 71 h 171"/>
                <a:gd name="T54" fmla="*/ 7 w 70"/>
                <a:gd name="T55" fmla="*/ 75 h 171"/>
                <a:gd name="T56" fmla="*/ 11 w 70"/>
                <a:gd name="T57" fmla="*/ 72 h 171"/>
                <a:gd name="T58" fmla="*/ 14 w 70"/>
                <a:gd name="T59" fmla="*/ 76 h 171"/>
                <a:gd name="T60" fmla="*/ 15 w 70"/>
                <a:gd name="T61" fmla="*/ 81 h 171"/>
                <a:gd name="T62" fmla="*/ 15 w 70"/>
                <a:gd name="T63" fmla="*/ 85 h 171"/>
                <a:gd name="T64" fmla="*/ 17 w 70"/>
                <a:gd name="T65" fmla="*/ 87 h 171"/>
                <a:gd name="T66" fmla="*/ 18 w 70"/>
                <a:gd name="T67" fmla="*/ 90 h 171"/>
                <a:gd name="T68" fmla="*/ 15 w 70"/>
                <a:gd name="T69" fmla="*/ 97 h 171"/>
                <a:gd name="T70" fmla="*/ 16 w 70"/>
                <a:gd name="T71" fmla="*/ 99 h 171"/>
                <a:gd name="T72" fmla="*/ 18 w 70"/>
                <a:gd name="T73" fmla="*/ 103 h 171"/>
                <a:gd name="T74" fmla="*/ 27 w 70"/>
                <a:gd name="T75" fmla="*/ 110 h 171"/>
                <a:gd name="T76" fmla="*/ 30 w 70"/>
                <a:gd name="T77" fmla="*/ 112 h 171"/>
                <a:gd name="T78" fmla="*/ 33 w 70"/>
                <a:gd name="T79" fmla="*/ 117 h 171"/>
                <a:gd name="T80" fmla="*/ 35 w 70"/>
                <a:gd name="T81" fmla="*/ 119 h 171"/>
                <a:gd name="T82" fmla="*/ 39 w 70"/>
                <a:gd name="T83" fmla="*/ 127 h 171"/>
                <a:gd name="T84" fmla="*/ 43 w 70"/>
                <a:gd name="T85" fmla="*/ 131 h 171"/>
                <a:gd name="T86" fmla="*/ 44 w 70"/>
                <a:gd name="T87" fmla="*/ 132 h 171"/>
                <a:gd name="T88" fmla="*/ 45 w 70"/>
                <a:gd name="T89" fmla="*/ 134 h 171"/>
                <a:gd name="T90" fmla="*/ 50 w 70"/>
                <a:gd name="T91" fmla="*/ 136 h 171"/>
                <a:gd name="T92" fmla="*/ 53 w 70"/>
                <a:gd name="T93" fmla="*/ 140 h 171"/>
                <a:gd name="T94" fmla="*/ 55 w 70"/>
                <a:gd name="T95" fmla="*/ 144 h 171"/>
                <a:gd name="T96" fmla="*/ 53 w 70"/>
                <a:gd name="T97" fmla="*/ 145 h 171"/>
                <a:gd name="T98" fmla="*/ 53 w 70"/>
                <a:gd name="T99" fmla="*/ 147 h 171"/>
                <a:gd name="T100" fmla="*/ 51 w 70"/>
                <a:gd name="T101" fmla="*/ 150 h 171"/>
                <a:gd name="T102" fmla="*/ 54 w 70"/>
                <a:gd name="T103" fmla="*/ 153 h 171"/>
                <a:gd name="T104" fmla="*/ 56 w 70"/>
                <a:gd name="T105" fmla="*/ 157 h 171"/>
                <a:gd name="T106" fmla="*/ 59 w 70"/>
                <a:gd name="T107" fmla="*/ 163 h 171"/>
                <a:gd name="T108" fmla="*/ 60 w 70"/>
                <a:gd name="T109" fmla="*/ 170 h 171"/>
                <a:gd name="T110" fmla="*/ 64 w 70"/>
                <a:gd name="T111" fmla="*/ 168 h 171"/>
                <a:gd name="T112" fmla="*/ 67 w 70"/>
                <a:gd name="T113" fmla="*/ 162 h 171"/>
                <a:gd name="T114" fmla="*/ 70 w 70"/>
                <a:gd name="T1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" h="171">
                  <a:moveTo>
                    <a:pt x="69" y="1"/>
                  </a:moveTo>
                  <a:lnTo>
                    <a:pt x="68" y="1"/>
                  </a:lnTo>
                  <a:lnTo>
                    <a:pt x="67" y="0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59" y="3"/>
                  </a:lnTo>
                  <a:lnTo>
                    <a:pt x="58" y="4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8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0" y="36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6" y="4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5" y="62"/>
                  </a:lnTo>
                  <a:lnTo>
                    <a:pt x="14" y="61"/>
                  </a:lnTo>
                  <a:lnTo>
                    <a:pt x="13" y="62"/>
                  </a:lnTo>
                  <a:lnTo>
                    <a:pt x="10" y="64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5"/>
                  </a:lnTo>
                  <a:lnTo>
                    <a:pt x="15" y="86"/>
                  </a:lnTo>
                  <a:lnTo>
                    <a:pt x="16" y="86"/>
                  </a:lnTo>
                  <a:lnTo>
                    <a:pt x="17" y="86"/>
                  </a:lnTo>
                  <a:lnTo>
                    <a:pt x="17" y="87"/>
                  </a:lnTo>
                  <a:lnTo>
                    <a:pt x="18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8" y="90"/>
                  </a:lnTo>
                  <a:lnTo>
                    <a:pt x="17" y="91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8" y="102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25" y="109"/>
                  </a:lnTo>
                  <a:lnTo>
                    <a:pt x="27" y="110"/>
                  </a:lnTo>
                  <a:lnTo>
                    <a:pt x="28" y="111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1" y="115"/>
                  </a:lnTo>
                  <a:lnTo>
                    <a:pt x="32" y="117"/>
                  </a:lnTo>
                  <a:lnTo>
                    <a:pt x="33" y="117"/>
                  </a:lnTo>
                  <a:lnTo>
                    <a:pt x="34" y="117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5" y="119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8" y="126"/>
                  </a:lnTo>
                  <a:lnTo>
                    <a:pt x="39" y="127"/>
                  </a:lnTo>
                  <a:lnTo>
                    <a:pt x="40" y="127"/>
                  </a:lnTo>
                  <a:lnTo>
                    <a:pt x="42" y="129"/>
                  </a:lnTo>
                  <a:lnTo>
                    <a:pt x="43" y="130"/>
                  </a:lnTo>
                  <a:lnTo>
                    <a:pt x="43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4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48" y="134"/>
                  </a:lnTo>
                  <a:lnTo>
                    <a:pt x="49" y="135"/>
                  </a:lnTo>
                  <a:lnTo>
                    <a:pt x="50" y="136"/>
                  </a:lnTo>
                  <a:lnTo>
                    <a:pt x="51" y="137"/>
                  </a:lnTo>
                  <a:lnTo>
                    <a:pt x="52" y="138"/>
                  </a:lnTo>
                  <a:lnTo>
                    <a:pt x="53" y="139"/>
                  </a:lnTo>
                  <a:lnTo>
                    <a:pt x="53" y="140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4" y="142"/>
                  </a:lnTo>
                  <a:lnTo>
                    <a:pt x="55" y="144"/>
                  </a:lnTo>
                  <a:lnTo>
                    <a:pt x="54" y="143"/>
                  </a:lnTo>
                  <a:lnTo>
                    <a:pt x="53" y="143"/>
                  </a:lnTo>
                  <a:lnTo>
                    <a:pt x="53" y="144"/>
                  </a:lnTo>
                  <a:lnTo>
                    <a:pt x="53" y="145"/>
                  </a:lnTo>
                  <a:lnTo>
                    <a:pt x="54" y="145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1" y="149"/>
                  </a:lnTo>
                  <a:lnTo>
                    <a:pt x="51" y="150"/>
                  </a:lnTo>
                  <a:lnTo>
                    <a:pt x="53" y="151"/>
                  </a:lnTo>
                  <a:lnTo>
                    <a:pt x="53" y="152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5" y="154"/>
                  </a:lnTo>
                  <a:lnTo>
                    <a:pt x="56" y="155"/>
                  </a:lnTo>
                  <a:lnTo>
                    <a:pt x="56" y="156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58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60" y="170"/>
                  </a:lnTo>
                  <a:lnTo>
                    <a:pt x="60" y="171"/>
                  </a:lnTo>
                  <a:lnTo>
                    <a:pt x="61" y="171"/>
                  </a:lnTo>
                  <a:lnTo>
                    <a:pt x="62" y="171"/>
                  </a:lnTo>
                  <a:lnTo>
                    <a:pt x="64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3" name="Freeform 389">
              <a:extLst>
                <a:ext uri="{FF2B5EF4-FFF2-40B4-BE49-F238E27FC236}">
                  <a16:creationId xmlns:a16="http://schemas.microsoft.com/office/drawing/2014/main" id="{92B07F01-8AD7-5422-E72F-769A8A061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4402138"/>
              <a:ext cx="49212" cy="204788"/>
            </a:xfrm>
            <a:custGeom>
              <a:avLst/>
              <a:gdLst>
                <a:gd name="T0" fmla="*/ 26 w 31"/>
                <a:gd name="T1" fmla="*/ 5 h 129"/>
                <a:gd name="T2" fmla="*/ 27 w 31"/>
                <a:gd name="T3" fmla="*/ 12 h 129"/>
                <a:gd name="T4" fmla="*/ 26 w 31"/>
                <a:gd name="T5" fmla="*/ 20 h 129"/>
                <a:gd name="T6" fmla="*/ 24 w 31"/>
                <a:gd name="T7" fmla="*/ 25 h 129"/>
                <a:gd name="T8" fmla="*/ 21 w 31"/>
                <a:gd name="T9" fmla="*/ 32 h 129"/>
                <a:gd name="T10" fmla="*/ 18 w 31"/>
                <a:gd name="T11" fmla="*/ 38 h 129"/>
                <a:gd name="T12" fmla="*/ 18 w 31"/>
                <a:gd name="T13" fmla="*/ 38 h 129"/>
                <a:gd name="T14" fmla="*/ 18 w 31"/>
                <a:gd name="T15" fmla="*/ 41 h 129"/>
                <a:gd name="T16" fmla="*/ 15 w 31"/>
                <a:gd name="T17" fmla="*/ 44 h 129"/>
                <a:gd name="T18" fmla="*/ 18 w 31"/>
                <a:gd name="T19" fmla="*/ 44 h 129"/>
                <a:gd name="T20" fmla="*/ 16 w 31"/>
                <a:gd name="T21" fmla="*/ 46 h 129"/>
                <a:gd name="T22" fmla="*/ 16 w 31"/>
                <a:gd name="T23" fmla="*/ 48 h 129"/>
                <a:gd name="T24" fmla="*/ 16 w 31"/>
                <a:gd name="T25" fmla="*/ 49 h 129"/>
                <a:gd name="T26" fmla="*/ 15 w 31"/>
                <a:gd name="T27" fmla="*/ 50 h 129"/>
                <a:gd name="T28" fmla="*/ 14 w 31"/>
                <a:gd name="T29" fmla="*/ 53 h 129"/>
                <a:gd name="T30" fmla="*/ 14 w 31"/>
                <a:gd name="T31" fmla="*/ 55 h 129"/>
                <a:gd name="T32" fmla="*/ 14 w 31"/>
                <a:gd name="T33" fmla="*/ 58 h 129"/>
                <a:gd name="T34" fmla="*/ 10 w 31"/>
                <a:gd name="T35" fmla="*/ 65 h 129"/>
                <a:gd name="T36" fmla="*/ 7 w 31"/>
                <a:gd name="T37" fmla="*/ 70 h 129"/>
                <a:gd name="T38" fmla="*/ 7 w 31"/>
                <a:gd name="T39" fmla="*/ 73 h 129"/>
                <a:gd name="T40" fmla="*/ 6 w 31"/>
                <a:gd name="T41" fmla="*/ 75 h 129"/>
                <a:gd name="T42" fmla="*/ 6 w 31"/>
                <a:gd name="T43" fmla="*/ 79 h 129"/>
                <a:gd name="T44" fmla="*/ 7 w 31"/>
                <a:gd name="T45" fmla="*/ 82 h 129"/>
                <a:gd name="T46" fmla="*/ 7 w 31"/>
                <a:gd name="T47" fmla="*/ 84 h 129"/>
                <a:gd name="T48" fmla="*/ 5 w 31"/>
                <a:gd name="T49" fmla="*/ 86 h 129"/>
                <a:gd name="T50" fmla="*/ 3 w 31"/>
                <a:gd name="T51" fmla="*/ 94 h 129"/>
                <a:gd name="T52" fmla="*/ 2 w 31"/>
                <a:gd name="T53" fmla="*/ 97 h 129"/>
                <a:gd name="T54" fmla="*/ 1 w 31"/>
                <a:gd name="T55" fmla="*/ 102 h 129"/>
                <a:gd name="T56" fmla="*/ 2 w 31"/>
                <a:gd name="T57" fmla="*/ 105 h 129"/>
                <a:gd name="T58" fmla="*/ 0 w 31"/>
                <a:gd name="T59" fmla="*/ 103 h 129"/>
                <a:gd name="T60" fmla="*/ 4 w 31"/>
                <a:gd name="T61" fmla="*/ 115 h 129"/>
                <a:gd name="T62" fmla="*/ 5 w 31"/>
                <a:gd name="T63" fmla="*/ 119 h 129"/>
                <a:gd name="T64" fmla="*/ 7 w 31"/>
                <a:gd name="T65" fmla="*/ 120 h 129"/>
                <a:gd name="T66" fmla="*/ 10 w 31"/>
                <a:gd name="T67" fmla="*/ 122 h 129"/>
                <a:gd name="T68" fmla="*/ 13 w 31"/>
                <a:gd name="T69" fmla="*/ 119 h 129"/>
                <a:gd name="T70" fmla="*/ 12 w 31"/>
                <a:gd name="T71" fmla="*/ 115 h 129"/>
                <a:gd name="T72" fmla="*/ 13 w 31"/>
                <a:gd name="T73" fmla="*/ 115 h 129"/>
                <a:gd name="T74" fmla="*/ 15 w 31"/>
                <a:gd name="T75" fmla="*/ 114 h 129"/>
                <a:gd name="T76" fmla="*/ 18 w 31"/>
                <a:gd name="T77" fmla="*/ 112 h 129"/>
                <a:gd name="T78" fmla="*/ 20 w 31"/>
                <a:gd name="T79" fmla="*/ 111 h 129"/>
                <a:gd name="T80" fmla="*/ 19 w 31"/>
                <a:gd name="T81" fmla="*/ 115 h 129"/>
                <a:gd name="T82" fmla="*/ 23 w 31"/>
                <a:gd name="T83" fmla="*/ 115 h 129"/>
                <a:gd name="T84" fmla="*/ 25 w 31"/>
                <a:gd name="T85" fmla="*/ 119 h 129"/>
                <a:gd name="T86" fmla="*/ 26 w 31"/>
                <a:gd name="T87" fmla="*/ 123 h 129"/>
                <a:gd name="T88" fmla="*/ 26 w 31"/>
                <a:gd name="T89" fmla="*/ 127 h 129"/>
                <a:gd name="T90" fmla="*/ 28 w 31"/>
                <a:gd name="T91" fmla="*/ 127 h 129"/>
                <a:gd name="T92" fmla="*/ 31 w 31"/>
                <a:gd name="T93" fmla="*/ 128 h 129"/>
                <a:gd name="T94" fmla="*/ 29 w 31"/>
                <a:gd name="T95" fmla="*/ 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129">
                  <a:moveTo>
                    <a:pt x="29" y="1"/>
                  </a:move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1" y="32"/>
                  </a:lnTo>
                  <a:lnTo>
                    <a:pt x="20" y="33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4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3" y="54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1" y="63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4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2" y="97"/>
                  </a:lnTo>
                  <a:lnTo>
                    <a:pt x="2" y="98"/>
                  </a:lnTo>
                  <a:lnTo>
                    <a:pt x="2" y="99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3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8" y="122"/>
                  </a:lnTo>
                  <a:lnTo>
                    <a:pt x="9" y="123"/>
                  </a:lnTo>
                  <a:lnTo>
                    <a:pt x="9" y="122"/>
                  </a:lnTo>
                  <a:lnTo>
                    <a:pt x="10" y="122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2" y="121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2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20" y="111"/>
                  </a:lnTo>
                  <a:lnTo>
                    <a:pt x="21" y="112"/>
                  </a:lnTo>
                  <a:lnTo>
                    <a:pt x="20" y="113"/>
                  </a:lnTo>
                  <a:lnTo>
                    <a:pt x="19" y="114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20" y="115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8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5" y="119"/>
                  </a:lnTo>
                  <a:lnTo>
                    <a:pt x="26" y="119"/>
                  </a:lnTo>
                  <a:lnTo>
                    <a:pt x="26" y="120"/>
                  </a:lnTo>
                  <a:lnTo>
                    <a:pt x="25" y="122"/>
                  </a:lnTo>
                  <a:lnTo>
                    <a:pt x="26" y="123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6"/>
                  </a:lnTo>
                  <a:lnTo>
                    <a:pt x="26" y="127"/>
                  </a:lnTo>
                  <a:lnTo>
                    <a:pt x="26" y="128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8" y="127"/>
                  </a:lnTo>
                  <a:lnTo>
                    <a:pt x="29" y="128"/>
                  </a:lnTo>
                  <a:lnTo>
                    <a:pt x="29" y="129"/>
                  </a:lnTo>
                  <a:lnTo>
                    <a:pt x="30" y="129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4" name="Freeform 390">
              <a:extLst>
                <a:ext uri="{FF2B5EF4-FFF2-40B4-BE49-F238E27FC236}">
                  <a16:creationId xmlns:a16="http://schemas.microsoft.com/office/drawing/2014/main" id="{6F559806-622C-C41F-86BE-C6720705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5" y="4476750"/>
              <a:ext cx="1587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1 h 3"/>
                <a:gd name="T6" fmla="*/ 0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5" name="Freeform 391">
              <a:extLst>
                <a:ext uri="{FF2B5EF4-FFF2-40B4-BE49-F238E27FC236}">
                  <a16:creationId xmlns:a16="http://schemas.microsoft.com/office/drawing/2014/main" id="{740673EA-5880-B2F8-491F-3F7B22BA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50215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6" name="Freeform 392">
              <a:extLst>
                <a:ext uri="{FF2B5EF4-FFF2-40B4-BE49-F238E27FC236}">
                  <a16:creationId xmlns:a16="http://schemas.microsoft.com/office/drawing/2014/main" id="{977CE808-8EA3-C9E4-E361-21D8C48EE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4799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7" name="Freeform 393">
              <a:extLst>
                <a:ext uri="{FF2B5EF4-FFF2-40B4-BE49-F238E27FC236}">
                  <a16:creationId xmlns:a16="http://schemas.microsoft.com/office/drawing/2014/main" id="{2FDDF797-8AA5-215A-5641-B8D7D63F5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425" y="4592638"/>
              <a:ext cx="4762" cy="7938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4 h 5"/>
                <a:gd name="T4" fmla="*/ 1 w 3"/>
                <a:gd name="T5" fmla="*/ 5 h 5"/>
                <a:gd name="T6" fmla="*/ 2 w 3"/>
                <a:gd name="T7" fmla="*/ 5 h 5"/>
                <a:gd name="T8" fmla="*/ 3 w 3"/>
                <a:gd name="T9" fmla="*/ 1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1 h 5"/>
                <a:gd name="T16" fmla="*/ 1 w 3"/>
                <a:gd name="T17" fmla="*/ 1 h 5"/>
                <a:gd name="T18" fmla="*/ 1 w 3"/>
                <a:gd name="T19" fmla="*/ 2 h 5"/>
                <a:gd name="T20" fmla="*/ 1 w 3"/>
                <a:gd name="T21" fmla="*/ 3 h 5"/>
                <a:gd name="T22" fmla="*/ 1 w 3"/>
                <a:gd name="T23" fmla="*/ 3 h 5"/>
                <a:gd name="T24" fmla="*/ 0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8" name="Freeform 394">
              <a:extLst>
                <a:ext uri="{FF2B5EF4-FFF2-40B4-BE49-F238E27FC236}">
                  <a16:creationId xmlns:a16="http://schemas.microsoft.com/office/drawing/2014/main" id="{5AE26C14-3362-B110-86DE-43DCBC364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92638"/>
              <a:ext cx="12700" cy="30163"/>
            </a:xfrm>
            <a:custGeom>
              <a:avLst/>
              <a:gdLst>
                <a:gd name="T0" fmla="*/ 1 w 8"/>
                <a:gd name="T1" fmla="*/ 18 h 19"/>
                <a:gd name="T2" fmla="*/ 2 w 8"/>
                <a:gd name="T3" fmla="*/ 19 h 19"/>
                <a:gd name="T4" fmla="*/ 3 w 8"/>
                <a:gd name="T5" fmla="*/ 19 h 19"/>
                <a:gd name="T6" fmla="*/ 3 w 8"/>
                <a:gd name="T7" fmla="*/ 18 h 19"/>
                <a:gd name="T8" fmla="*/ 3 w 8"/>
                <a:gd name="T9" fmla="*/ 17 h 19"/>
                <a:gd name="T10" fmla="*/ 3 w 8"/>
                <a:gd name="T11" fmla="*/ 17 h 19"/>
                <a:gd name="T12" fmla="*/ 4 w 8"/>
                <a:gd name="T13" fmla="*/ 17 h 19"/>
                <a:gd name="T14" fmla="*/ 6 w 8"/>
                <a:gd name="T15" fmla="*/ 17 h 19"/>
                <a:gd name="T16" fmla="*/ 6 w 8"/>
                <a:gd name="T17" fmla="*/ 16 h 19"/>
                <a:gd name="T18" fmla="*/ 6 w 8"/>
                <a:gd name="T19" fmla="*/ 15 h 19"/>
                <a:gd name="T20" fmla="*/ 8 w 8"/>
                <a:gd name="T21" fmla="*/ 15 h 19"/>
                <a:gd name="T22" fmla="*/ 8 w 8"/>
                <a:gd name="T23" fmla="*/ 15 h 19"/>
                <a:gd name="T24" fmla="*/ 8 w 8"/>
                <a:gd name="T25" fmla="*/ 14 h 19"/>
                <a:gd name="T26" fmla="*/ 7 w 8"/>
                <a:gd name="T27" fmla="*/ 14 h 19"/>
                <a:gd name="T28" fmla="*/ 7 w 8"/>
                <a:gd name="T29" fmla="*/ 13 h 19"/>
                <a:gd name="T30" fmla="*/ 6 w 8"/>
                <a:gd name="T31" fmla="*/ 12 h 19"/>
                <a:gd name="T32" fmla="*/ 6 w 8"/>
                <a:gd name="T33" fmla="*/ 11 h 19"/>
                <a:gd name="T34" fmla="*/ 6 w 8"/>
                <a:gd name="T35" fmla="*/ 10 h 19"/>
                <a:gd name="T36" fmla="*/ 7 w 8"/>
                <a:gd name="T37" fmla="*/ 10 h 19"/>
                <a:gd name="T38" fmla="*/ 7 w 8"/>
                <a:gd name="T39" fmla="*/ 9 h 19"/>
                <a:gd name="T40" fmla="*/ 7 w 8"/>
                <a:gd name="T41" fmla="*/ 8 h 19"/>
                <a:gd name="T42" fmla="*/ 8 w 8"/>
                <a:gd name="T43" fmla="*/ 6 h 19"/>
                <a:gd name="T44" fmla="*/ 8 w 8"/>
                <a:gd name="T45" fmla="*/ 5 h 19"/>
                <a:gd name="T46" fmla="*/ 8 w 8"/>
                <a:gd name="T47" fmla="*/ 5 h 19"/>
                <a:gd name="T48" fmla="*/ 7 w 8"/>
                <a:gd name="T49" fmla="*/ 5 h 19"/>
                <a:gd name="T50" fmla="*/ 7 w 8"/>
                <a:gd name="T51" fmla="*/ 5 h 19"/>
                <a:gd name="T52" fmla="*/ 6 w 8"/>
                <a:gd name="T53" fmla="*/ 5 h 19"/>
                <a:gd name="T54" fmla="*/ 5 w 8"/>
                <a:gd name="T55" fmla="*/ 4 h 19"/>
                <a:gd name="T56" fmla="*/ 4 w 8"/>
                <a:gd name="T57" fmla="*/ 4 h 19"/>
                <a:gd name="T58" fmla="*/ 3 w 8"/>
                <a:gd name="T59" fmla="*/ 4 h 19"/>
                <a:gd name="T60" fmla="*/ 3 w 8"/>
                <a:gd name="T61" fmla="*/ 2 h 19"/>
                <a:gd name="T62" fmla="*/ 3 w 8"/>
                <a:gd name="T63" fmla="*/ 1 h 19"/>
                <a:gd name="T64" fmla="*/ 3 w 8"/>
                <a:gd name="T65" fmla="*/ 0 h 19"/>
                <a:gd name="T66" fmla="*/ 2 w 8"/>
                <a:gd name="T67" fmla="*/ 0 h 19"/>
                <a:gd name="T68" fmla="*/ 1 w 8"/>
                <a:gd name="T69" fmla="*/ 0 h 19"/>
                <a:gd name="T70" fmla="*/ 2 w 8"/>
                <a:gd name="T71" fmla="*/ 2 h 19"/>
                <a:gd name="T72" fmla="*/ 2 w 8"/>
                <a:gd name="T73" fmla="*/ 3 h 19"/>
                <a:gd name="T74" fmla="*/ 1 w 8"/>
                <a:gd name="T75" fmla="*/ 4 h 19"/>
                <a:gd name="T76" fmla="*/ 1 w 8"/>
                <a:gd name="T77" fmla="*/ 5 h 19"/>
                <a:gd name="T78" fmla="*/ 1 w 8"/>
                <a:gd name="T79" fmla="*/ 5 h 19"/>
                <a:gd name="T80" fmla="*/ 1 w 8"/>
                <a:gd name="T81" fmla="*/ 7 h 19"/>
                <a:gd name="T82" fmla="*/ 1 w 8"/>
                <a:gd name="T83" fmla="*/ 8 h 19"/>
                <a:gd name="T84" fmla="*/ 1 w 8"/>
                <a:gd name="T85" fmla="*/ 9 h 19"/>
                <a:gd name="T86" fmla="*/ 1 w 8"/>
                <a:gd name="T87" fmla="*/ 10 h 19"/>
                <a:gd name="T88" fmla="*/ 0 w 8"/>
                <a:gd name="T89" fmla="*/ 10 h 19"/>
                <a:gd name="T90" fmla="*/ 1 w 8"/>
                <a:gd name="T91" fmla="*/ 11 h 19"/>
                <a:gd name="T92" fmla="*/ 0 w 8"/>
                <a:gd name="T93" fmla="*/ 12 h 19"/>
                <a:gd name="T94" fmla="*/ 0 w 8"/>
                <a:gd name="T95" fmla="*/ 13 h 19"/>
                <a:gd name="T96" fmla="*/ 1 w 8"/>
                <a:gd name="T97" fmla="*/ 13 h 19"/>
                <a:gd name="T98" fmla="*/ 1 w 8"/>
                <a:gd name="T99" fmla="*/ 14 h 19"/>
                <a:gd name="T100" fmla="*/ 1 w 8"/>
                <a:gd name="T101" fmla="*/ 15 h 19"/>
                <a:gd name="T102" fmla="*/ 0 w 8"/>
                <a:gd name="T103" fmla="*/ 15 h 19"/>
                <a:gd name="T104" fmla="*/ 1 w 8"/>
                <a:gd name="T105" fmla="*/ 15 h 19"/>
                <a:gd name="T106" fmla="*/ 1 w 8"/>
                <a:gd name="T107" fmla="*/ 16 h 19"/>
                <a:gd name="T108" fmla="*/ 1 w 8"/>
                <a:gd name="T10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" h="19">
                  <a:moveTo>
                    <a:pt x="1" y="18"/>
                  </a:move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9" name="Freeform 395">
              <a:extLst>
                <a:ext uri="{FF2B5EF4-FFF2-40B4-BE49-F238E27FC236}">
                  <a16:creationId xmlns:a16="http://schemas.microsoft.com/office/drawing/2014/main" id="{D963D2BB-2EBB-E968-9DD8-A9771950F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4598988"/>
              <a:ext cx="3175" cy="15875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2 h 10"/>
                <a:gd name="T4" fmla="*/ 0 w 2"/>
                <a:gd name="T5" fmla="*/ 3 h 10"/>
                <a:gd name="T6" fmla="*/ 1 w 2"/>
                <a:gd name="T7" fmla="*/ 3 h 10"/>
                <a:gd name="T8" fmla="*/ 2 w 2"/>
                <a:gd name="T9" fmla="*/ 3 h 10"/>
                <a:gd name="T10" fmla="*/ 2 w 2"/>
                <a:gd name="T11" fmla="*/ 4 h 10"/>
                <a:gd name="T12" fmla="*/ 2 w 2"/>
                <a:gd name="T13" fmla="*/ 5 h 10"/>
                <a:gd name="T14" fmla="*/ 1 w 2"/>
                <a:gd name="T15" fmla="*/ 5 h 10"/>
                <a:gd name="T16" fmla="*/ 1 w 2"/>
                <a:gd name="T17" fmla="*/ 6 h 10"/>
                <a:gd name="T18" fmla="*/ 1 w 2"/>
                <a:gd name="T19" fmla="*/ 7 h 10"/>
                <a:gd name="T20" fmla="*/ 1 w 2"/>
                <a:gd name="T21" fmla="*/ 8 h 10"/>
                <a:gd name="T22" fmla="*/ 2 w 2"/>
                <a:gd name="T23" fmla="*/ 9 h 10"/>
                <a:gd name="T24" fmla="*/ 2 w 2"/>
                <a:gd name="T25" fmla="*/ 10 h 10"/>
                <a:gd name="T26" fmla="*/ 2 w 2"/>
                <a:gd name="T27" fmla="*/ 10 h 10"/>
                <a:gd name="T28" fmla="*/ 2 w 2"/>
                <a:gd name="T29" fmla="*/ 9 h 10"/>
                <a:gd name="T30" fmla="*/ 2 w 2"/>
                <a:gd name="T31" fmla="*/ 3 h 10"/>
                <a:gd name="T32" fmla="*/ 2 w 2"/>
                <a:gd name="T33" fmla="*/ 2 h 10"/>
                <a:gd name="T34" fmla="*/ 2 w 2"/>
                <a:gd name="T35" fmla="*/ 1 h 10"/>
                <a:gd name="T36" fmla="*/ 0 w 2"/>
                <a:gd name="T37" fmla="*/ 0 h 10"/>
                <a:gd name="T38" fmla="*/ 0 w 2"/>
                <a:gd name="T39" fmla="*/ 0 h 10"/>
                <a:gd name="T40" fmla="*/ 0 w 2"/>
                <a:gd name="T41" fmla="*/ 1 h 10"/>
                <a:gd name="T42" fmla="*/ 0 w 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0" name="Freeform 397">
              <a:extLst>
                <a:ext uri="{FF2B5EF4-FFF2-40B4-BE49-F238E27FC236}">
                  <a16:creationId xmlns:a16="http://schemas.microsoft.com/office/drawing/2014/main" id="{8F63E1D3-56A3-5CA2-0C7C-243E427C4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433763"/>
              <a:ext cx="766762" cy="1214438"/>
            </a:xfrm>
            <a:custGeom>
              <a:avLst/>
              <a:gdLst>
                <a:gd name="T0" fmla="*/ 381 w 483"/>
                <a:gd name="T1" fmla="*/ 141 h 765"/>
                <a:gd name="T2" fmla="*/ 285 w 483"/>
                <a:gd name="T3" fmla="*/ 90 h 765"/>
                <a:gd name="T4" fmla="*/ 195 w 483"/>
                <a:gd name="T5" fmla="*/ 42 h 765"/>
                <a:gd name="T6" fmla="*/ 110 w 483"/>
                <a:gd name="T7" fmla="*/ 3 h 765"/>
                <a:gd name="T8" fmla="*/ 70 w 483"/>
                <a:gd name="T9" fmla="*/ 26 h 765"/>
                <a:gd name="T10" fmla="*/ 80 w 483"/>
                <a:gd name="T11" fmla="*/ 73 h 765"/>
                <a:gd name="T12" fmla="*/ 88 w 483"/>
                <a:gd name="T13" fmla="*/ 106 h 765"/>
                <a:gd name="T14" fmla="*/ 96 w 483"/>
                <a:gd name="T15" fmla="*/ 129 h 765"/>
                <a:gd name="T16" fmla="*/ 110 w 483"/>
                <a:gd name="T17" fmla="*/ 163 h 765"/>
                <a:gd name="T18" fmla="*/ 102 w 483"/>
                <a:gd name="T19" fmla="*/ 203 h 765"/>
                <a:gd name="T20" fmla="*/ 100 w 483"/>
                <a:gd name="T21" fmla="*/ 242 h 765"/>
                <a:gd name="T22" fmla="*/ 96 w 483"/>
                <a:gd name="T23" fmla="*/ 276 h 765"/>
                <a:gd name="T24" fmla="*/ 93 w 483"/>
                <a:gd name="T25" fmla="*/ 314 h 765"/>
                <a:gd name="T26" fmla="*/ 62 w 483"/>
                <a:gd name="T27" fmla="*/ 354 h 765"/>
                <a:gd name="T28" fmla="*/ 30 w 483"/>
                <a:gd name="T29" fmla="*/ 393 h 765"/>
                <a:gd name="T30" fmla="*/ 15 w 483"/>
                <a:gd name="T31" fmla="*/ 423 h 765"/>
                <a:gd name="T32" fmla="*/ 2 w 483"/>
                <a:gd name="T33" fmla="*/ 435 h 765"/>
                <a:gd name="T34" fmla="*/ 5 w 483"/>
                <a:gd name="T35" fmla="*/ 465 h 765"/>
                <a:gd name="T36" fmla="*/ 48 w 483"/>
                <a:gd name="T37" fmla="*/ 512 h 765"/>
                <a:gd name="T38" fmla="*/ 59 w 483"/>
                <a:gd name="T39" fmla="*/ 521 h 765"/>
                <a:gd name="T40" fmla="*/ 66 w 483"/>
                <a:gd name="T41" fmla="*/ 544 h 765"/>
                <a:gd name="T42" fmla="*/ 75 w 483"/>
                <a:gd name="T43" fmla="*/ 553 h 765"/>
                <a:gd name="T44" fmla="*/ 75 w 483"/>
                <a:gd name="T45" fmla="*/ 565 h 765"/>
                <a:gd name="T46" fmla="*/ 73 w 483"/>
                <a:gd name="T47" fmla="*/ 585 h 765"/>
                <a:gd name="T48" fmla="*/ 77 w 483"/>
                <a:gd name="T49" fmla="*/ 621 h 765"/>
                <a:gd name="T50" fmla="*/ 96 w 483"/>
                <a:gd name="T51" fmla="*/ 642 h 765"/>
                <a:gd name="T52" fmla="*/ 61 w 483"/>
                <a:gd name="T53" fmla="*/ 650 h 765"/>
                <a:gd name="T54" fmla="*/ 63 w 483"/>
                <a:gd name="T55" fmla="*/ 702 h 765"/>
                <a:gd name="T56" fmla="*/ 80 w 483"/>
                <a:gd name="T57" fmla="*/ 717 h 765"/>
                <a:gd name="T58" fmla="*/ 104 w 483"/>
                <a:gd name="T59" fmla="*/ 764 h 765"/>
                <a:gd name="T60" fmla="*/ 134 w 483"/>
                <a:gd name="T61" fmla="*/ 754 h 765"/>
                <a:gd name="T62" fmla="*/ 146 w 483"/>
                <a:gd name="T63" fmla="*/ 751 h 765"/>
                <a:gd name="T64" fmla="*/ 157 w 483"/>
                <a:gd name="T65" fmla="*/ 756 h 765"/>
                <a:gd name="T66" fmla="*/ 173 w 483"/>
                <a:gd name="T67" fmla="*/ 748 h 765"/>
                <a:gd name="T68" fmla="*/ 200 w 483"/>
                <a:gd name="T69" fmla="*/ 741 h 765"/>
                <a:gd name="T70" fmla="*/ 250 w 483"/>
                <a:gd name="T71" fmla="*/ 721 h 765"/>
                <a:gd name="T72" fmla="*/ 249 w 483"/>
                <a:gd name="T73" fmla="*/ 700 h 765"/>
                <a:gd name="T74" fmla="*/ 262 w 483"/>
                <a:gd name="T75" fmla="*/ 692 h 765"/>
                <a:gd name="T76" fmla="*/ 282 w 483"/>
                <a:gd name="T77" fmla="*/ 691 h 765"/>
                <a:gd name="T78" fmla="*/ 301 w 483"/>
                <a:gd name="T79" fmla="*/ 688 h 765"/>
                <a:gd name="T80" fmla="*/ 313 w 483"/>
                <a:gd name="T81" fmla="*/ 686 h 765"/>
                <a:gd name="T82" fmla="*/ 328 w 483"/>
                <a:gd name="T83" fmla="*/ 678 h 765"/>
                <a:gd name="T84" fmla="*/ 339 w 483"/>
                <a:gd name="T85" fmla="*/ 670 h 765"/>
                <a:gd name="T86" fmla="*/ 348 w 483"/>
                <a:gd name="T87" fmla="*/ 657 h 765"/>
                <a:gd name="T88" fmla="*/ 361 w 483"/>
                <a:gd name="T89" fmla="*/ 647 h 765"/>
                <a:gd name="T90" fmla="*/ 379 w 483"/>
                <a:gd name="T91" fmla="*/ 632 h 765"/>
                <a:gd name="T92" fmla="*/ 382 w 483"/>
                <a:gd name="T93" fmla="*/ 616 h 765"/>
                <a:gd name="T94" fmla="*/ 393 w 483"/>
                <a:gd name="T95" fmla="*/ 607 h 765"/>
                <a:gd name="T96" fmla="*/ 412 w 483"/>
                <a:gd name="T97" fmla="*/ 601 h 765"/>
                <a:gd name="T98" fmla="*/ 432 w 483"/>
                <a:gd name="T99" fmla="*/ 603 h 765"/>
                <a:gd name="T100" fmla="*/ 427 w 483"/>
                <a:gd name="T101" fmla="*/ 578 h 765"/>
                <a:gd name="T102" fmla="*/ 415 w 483"/>
                <a:gd name="T103" fmla="*/ 546 h 765"/>
                <a:gd name="T104" fmla="*/ 389 w 483"/>
                <a:gd name="T105" fmla="*/ 523 h 765"/>
                <a:gd name="T106" fmla="*/ 405 w 483"/>
                <a:gd name="T107" fmla="*/ 486 h 765"/>
                <a:gd name="T108" fmla="*/ 402 w 483"/>
                <a:gd name="T109" fmla="*/ 461 h 765"/>
                <a:gd name="T110" fmla="*/ 412 w 483"/>
                <a:gd name="T111" fmla="*/ 444 h 765"/>
                <a:gd name="T112" fmla="*/ 422 w 483"/>
                <a:gd name="T113" fmla="*/ 419 h 765"/>
                <a:gd name="T114" fmla="*/ 437 w 483"/>
                <a:gd name="T115" fmla="*/ 392 h 765"/>
                <a:gd name="T116" fmla="*/ 477 w 483"/>
                <a:gd name="T117" fmla="*/ 376 h 765"/>
                <a:gd name="T118" fmla="*/ 483 w 483"/>
                <a:gd name="T119" fmla="*/ 22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3" h="765">
                  <a:moveTo>
                    <a:pt x="472" y="188"/>
                  </a:moveTo>
                  <a:lnTo>
                    <a:pt x="466" y="186"/>
                  </a:lnTo>
                  <a:lnTo>
                    <a:pt x="460" y="183"/>
                  </a:lnTo>
                  <a:lnTo>
                    <a:pt x="455" y="179"/>
                  </a:lnTo>
                  <a:lnTo>
                    <a:pt x="449" y="177"/>
                  </a:lnTo>
                  <a:lnTo>
                    <a:pt x="443" y="174"/>
                  </a:lnTo>
                  <a:lnTo>
                    <a:pt x="437" y="171"/>
                  </a:lnTo>
                  <a:lnTo>
                    <a:pt x="432" y="168"/>
                  </a:lnTo>
                  <a:lnTo>
                    <a:pt x="427" y="165"/>
                  </a:lnTo>
                  <a:lnTo>
                    <a:pt x="420" y="162"/>
                  </a:lnTo>
                  <a:lnTo>
                    <a:pt x="415" y="158"/>
                  </a:lnTo>
                  <a:lnTo>
                    <a:pt x="409" y="156"/>
                  </a:lnTo>
                  <a:lnTo>
                    <a:pt x="404" y="154"/>
                  </a:lnTo>
                  <a:lnTo>
                    <a:pt x="398" y="150"/>
                  </a:lnTo>
                  <a:lnTo>
                    <a:pt x="392" y="147"/>
                  </a:lnTo>
                  <a:lnTo>
                    <a:pt x="387" y="144"/>
                  </a:lnTo>
                  <a:lnTo>
                    <a:pt x="381" y="141"/>
                  </a:lnTo>
                  <a:lnTo>
                    <a:pt x="375" y="137"/>
                  </a:lnTo>
                  <a:lnTo>
                    <a:pt x="370" y="135"/>
                  </a:lnTo>
                  <a:lnTo>
                    <a:pt x="364" y="133"/>
                  </a:lnTo>
                  <a:lnTo>
                    <a:pt x="358" y="129"/>
                  </a:lnTo>
                  <a:lnTo>
                    <a:pt x="352" y="126"/>
                  </a:lnTo>
                  <a:lnTo>
                    <a:pt x="348" y="123"/>
                  </a:lnTo>
                  <a:lnTo>
                    <a:pt x="341" y="120"/>
                  </a:lnTo>
                  <a:lnTo>
                    <a:pt x="336" y="116"/>
                  </a:lnTo>
                  <a:lnTo>
                    <a:pt x="329" y="114"/>
                  </a:lnTo>
                  <a:lnTo>
                    <a:pt x="325" y="111"/>
                  </a:lnTo>
                  <a:lnTo>
                    <a:pt x="319" y="108"/>
                  </a:lnTo>
                  <a:lnTo>
                    <a:pt x="313" y="106"/>
                  </a:lnTo>
                  <a:lnTo>
                    <a:pt x="308" y="102"/>
                  </a:lnTo>
                  <a:lnTo>
                    <a:pt x="302" y="99"/>
                  </a:lnTo>
                  <a:lnTo>
                    <a:pt x="297" y="96"/>
                  </a:lnTo>
                  <a:lnTo>
                    <a:pt x="290" y="93"/>
                  </a:lnTo>
                  <a:lnTo>
                    <a:pt x="285" y="90"/>
                  </a:lnTo>
                  <a:lnTo>
                    <a:pt x="279" y="87"/>
                  </a:lnTo>
                  <a:lnTo>
                    <a:pt x="274" y="84"/>
                  </a:lnTo>
                  <a:lnTo>
                    <a:pt x="268" y="81"/>
                  </a:lnTo>
                  <a:lnTo>
                    <a:pt x="263" y="78"/>
                  </a:lnTo>
                  <a:lnTo>
                    <a:pt x="262" y="78"/>
                  </a:lnTo>
                  <a:lnTo>
                    <a:pt x="257" y="75"/>
                  </a:lnTo>
                  <a:lnTo>
                    <a:pt x="251" y="72"/>
                  </a:lnTo>
                  <a:lnTo>
                    <a:pt x="245" y="69"/>
                  </a:lnTo>
                  <a:lnTo>
                    <a:pt x="239" y="66"/>
                  </a:lnTo>
                  <a:lnTo>
                    <a:pt x="234" y="63"/>
                  </a:lnTo>
                  <a:lnTo>
                    <a:pt x="229" y="60"/>
                  </a:lnTo>
                  <a:lnTo>
                    <a:pt x="222" y="56"/>
                  </a:lnTo>
                  <a:lnTo>
                    <a:pt x="218" y="54"/>
                  </a:lnTo>
                  <a:lnTo>
                    <a:pt x="211" y="50"/>
                  </a:lnTo>
                  <a:lnTo>
                    <a:pt x="206" y="47"/>
                  </a:lnTo>
                  <a:lnTo>
                    <a:pt x="199" y="45"/>
                  </a:lnTo>
                  <a:lnTo>
                    <a:pt x="195" y="42"/>
                  </a:lnTo>
                  <a:lnTo>
                    <a:pt x="189" y="38"/>
                  </a:lnTo>
                  <a:lnTo>
                    <a:pt x="183" y="36"/>
                  </a:lnTo>
                  <a:lnTo>
                    <a:pt x="177" y="33"/>
                  </a:lnTo>
                  <a:lnTo>
                    <a:pt x="172" y="29"/>
                  </a:lnTo>
                  <a:lnTo>
                    <a:pt x="166" y="26"/>
                  </a:lnTo>
                  <a:lnTo>
                    <a:pt x="160" y="24"/>
                  </a:lnTo>
                  <a:lnTo>
                    <a:pt x="154" y="21"/>
                  </a:lnTo>
                  <a:lnTo>
                    <a:pt x="149" y="17"/>
                  </a:lnTo>
                  <a:lnTo>
                    <a:pt x="143" y="15"/>
                  </a:lnTo>
                  <a:lnTo>
                    <a:pt x="138" y="11"/>
                  </a:lnTo>
                  <a:lnTo>
                    <a:pt x="131" y="8"/>
                  </a:lnTo>
                  <a:lnTo>
                    <a:pt x="127" y="5"/>
                  </a:lnTo>
                  <a:lnTo>
                    <a:pt x="120" y="3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1"/>
                  </a:lnTo>
                  <a:lnTo>
                    <a:pt x="110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3" y="6"/>
                  </a:lnTo>
                  <a:lnTo>
                    <a:pt x="100" y="7"/>
                  </a:lnTo>
                  <a:lnTo>
                    <a:pt x="98" y="8"/>
                  </a:lnTo>
                  <a:lnTo>
                    <a:pt x="95" y="10"/>
                  </a:lnTo>
                  <a:lnTo>
                    <a:pt x="92" y="11"/>
                  </a:lnTo>
                  <a:lnTo>
                    <a:pt x="90" y="13"/>
                  </a:lnTo>
                  <a:lnTo>
                    <a:pt x="87" y="14"/>
                  </a:lnTo>
                  <a:lnTo>
                    <a:pt x="85" y="16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9"/>
                  </a:lnTo>
                  <a:lnTo>
                    <a:pt x="73" y="21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6"/>
                  </a:lnTo>
                  <a:lnTo>
                    <a:pt x="71" y="28"/>
                  </a:lnTo>
                  <a:lnTo>
                    <a:pt x="71" y="31"/>
                  </a:lnTo>
                  <a:lnTo>
                    <a:pt x="72" y="35"/>
                  </a:lnTo>
                  <a:lnTo>
                    <a:pt x="73" y="38"/>
                  </a:lnTo>
                  <a:lnTo>
                    <a:pt x="73" y="41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5" y="50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7" y="60"/>
                  </a:lnTo>
                  <a:lnTo>
                    <a:pt x="78" y="63"/>
                  </a:lnTo>
                  <a:lnTo>
                    <a:pt x="78" y="66"/>
                  </a:lnTo>
                  <a:lnTo>
                    <a:pt x="79" y="68"/>
                  </a:lnTo>
                  <a:lnTo>
                    <a:pt x="79" y="70"/>
                  </a:lnTo>
                  <a:lnTo>
                    <a:pt x="80" y="72"/>
                  </a:lnTo>
                  <a:lnTo>
                    <a:pt x="80" y="73"/>
                  </a:lnTo>
                  <a:lnTo>
                    <a:pt x="80" y="76"/>
                  </a:lnTo>
                  <a:lnTo>
                    <a:pt x="80" y="79"/>
                  </a:lnTo>
                  <a:lnTo>
                    <a:pt x="80" y="84"/>
                  </a:lnTo>
                  <a:lnTo>
                    <a:pt x="80" y="88"/>
                  </a:lnTo>
                  <a:lnTo>
                    <a:pt x="80" y="91"/>
                  </a:lnTo>
                  <a:lnTo>
                    <a:pt x="80" y="94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7"/>
                  </a:lnTo>
                  <a:lnTo>
                    <a:pt x="83" y="98"/>
                  </a:lnTo>
                  <a:lnTo>
                    <a:pt x="84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7" y="106"/>
                  </a:lnTo>
                  <a:lnTo>
                    <a:pt x="88" y="106"/>
                  </a:lnTo>
                  <a:lnTo>
                    <a:pt x="89" y="108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2" y="113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4" y="116"/>
                  </a:lnTo>
                  <a:lnTo>
                    <a:pt x="95" y="117"/>
                  </a:lnTo>
                  <a:lnTo>
                    <a:pt x="96" y="118"/>
                  </a:lnTo>
                  <a:lnTo>
                    <a:pt x="97" y="120"/>
                  </a:lnTo>
                  <a:lnTo>
                    <a:pt x="98" y="121"/>
                  </a:lnTo>
                  <a:lnTo>
                    <a:pt x="99" y="122"/>
                  </a:lnTo>
                  <a:lnTo>
                    <a:pt x="100" y="124"/>
                  </a:lnTo>
                  <a:lnTo>
                    <a:pt x="97" y="125"/>
                  </a:lnTo>
                  <a:lnTo>
                    <a:pt x="96" y="126"/>
                  </a:lnTo>
                  <a:lnTo>
                    <a:pt x="96" y="129"/>
                  </a:lnTo>
                  <a:lnTo>
                    <a:pt x="96" y="131"/>
                  </a:lnTo>
                  <a:lnTo>
                    <a:pt x="97" y="133"/>
                  </a:lnTo>
                  <a:lnTo>
                    <a:pt x="97" y="134"/>
                  </a:lnTo>
                  <a:lnTo>
                    <a:pt x="98" y="135"/>
                  </a:lnTo>
                  <a:lnTo>
                    <a:pt x="102" y="136"/>
                  </a:lnTo>
                  <a:lnTo>
                    <a:pt x="103" y="138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7"/>
                  </a:lnTo>
                  <a:lnTo>
                    <a:pt x="113" y="151"/>
                  </a:lnTo>
                  <a:lnTo>
                    <a:pt x="115" y="152"/>
                  </a:lnTo>
                  <a:lnTo>
                    <a:pt x="115" y="153"/>
                  </a:lnTo>
                  <a:lnTo>
                    <a:pt x="116" y="154"/>
                  </a:lnTo>
                  <a:lnTo>
                    <a:pt x="115" y="155"/>
                  </a:lnTo>
                  <a:lnTo>
                    <a:pt x="114" y="156"/>
                  </a:lnTo>
                  <a:lnTo>
                    <a:pt x="112" y="159"/>
                  </a:lnTo>
                  <a:lnTo>
                    <a:pt x="110" y="163"/>
                  </a:lnTo>
                  <a:lnTo>
                    <a:pt x="109" y="166"/>
                  </a:lnTo>
                  <a:lnTo>
                    <a:pt x="108" y="170"/>
                  </a:lnTo>
                  <a:lnTo>
                    <a:pt x="107" y="171"/>
                  </a:lnTo>
                  <a:lnTo>
                    <a:pt x="105" y="176"/>
                  </a:lnTo>
                  <a:lnTo>
                    <a:pt x="105" y="177"/>
                  </a:lnTo>
                  <a:lnTo>
                    <a:pt x="105" y="178"/>
                  </a:lnTo>
                  <a:lnTo>
                    <a:pt x="105" y="181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103" y="199"/>
                  </a:lnTo>
                  <a:lnTo>
                    <a:pt x="103" y="201"/>
                  </a:lnTo>
                  <a:lnTo>
                    <a:pt x="102" y="203"/>
                  </a:lnTo>
                  <a:lnTo>
                    <a:pt x="102" y="206"/>
                  </a:lnTo>
                  <a:lnTo>
                    <a:pt x="102" y="208"/>
                  </a:lnTo>
                  <a:lnTo>
                    <a:pt x="102" y="210"/>
                  </a:lnTo>
                  <a:lnTo>
                    <a:pt x="102" y="213"/>
                  </a:lnTo>
                  <a:lnTo>
                    <a:pt x="101" y="215"/>
                  </a:lnTo>
                  <a:lnTo>
                    <a:pt x="101" y="217"/>
                  </a:lnTo>
                  <a:lnTo>
                    <a:pt x="101" y="219"/>
                  </a:lnTo>
                  <a:lnTo>
                    <a:pt x="101" y="222"/>
                  </a:lnTo>
                  <a:lnTo>
                    <a:pt x="101" y="223"/>
                  </a:lnTo>
                  <a:lnTo>
                    <a:pt x="100" y="226"/>
                  </a:lnTo>
                  <a:lnTo>
                    <a:pt x="100" y="227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100" y="235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99" y="246"/>
                  </a:lnTo>
                  <a:lnTo>
                    <a:pt x="99" y="247"/>
                  </a:lnTo>
                  <a:lnTo>
                    <a:pt x="99" y="250"/>
                  </a:lnTo>
                  <a:lnTo>
                    <a:pt x="99" y="252"/>
                  </a:lnTo>
                  <a:lnTo>
                    <a:pt x="99" y="255"/>
                  </a:lnTo>
                  <a:lnTo>
                    <a:pt x="98" y="256"/>
                  </a:lnTo>
                  <a:lnTo>
                    <a:pt x="98" y="259"/>
                  </a:lnTo>
                  <a:lnTo>
                    <a:pt x="98" y="261"/>
                  </a:lnTo>
                  <a:lnTo>
                    <a:pt x="98" y="264"/>
                  </a:lnTo>
                  <a:lnTo>
                    <a:pt x="98" y="266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4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6" y="284"/>
                  </a:lnTo>
                  <a:lnTo>
                    <a:pt x="96" y="286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6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6"/>
                  </a:lnTo>
                  <a:lnTo>
                    <a:pt x="93" y="307"/>
                  </a:lnTo>
                  <a:lnTo>
                    <a:pt x="93" y="310"/>
                  </a:lnTo>
                  <a:lnTo>
                    <a:pt x="93" y="311"/>
                  </a:lnTo>
                  <a:lnTo>
                    <a:pt x="93" y="314"/>
                  </a:lnTo>
                  <a:lnTo>
                    <a:pt x="93" y="316"/>
                  </a:lnTo>
                  <a:lnTo>
                    <a:pt x="92" y="318"/>
                  </a:lnTo>
                  <a:lnTo>
                    <a:pt x="92" y="319"/>
                  </a:lnTo>
                  <a:lnTo>
                    <a:pt x="92" y="320"/>
                  </a:lnTo>
                  <a:lnTo>
                    <a:pt x="91" y="321"/>
                  </a:lnTo>
                  <a:lnTo>
                    <a:pt x="90" y="323"/>
                  </a:lnTo>
                  <a:lnTo>
                    <a:pt x="88" y="326"/>
                  </a:lnTo>
                  <a:lnTo>
                    <a:pt x="86" y="329"/>
                  </a:lnTo>
                  <a:lnTo>
                    <a:pt x="83" y="332"/>
                  </a:lnTo>
                  <a:lnTo>
                    <a:pt x="80" y="334"/>
                  </a:lnTo>
                  <a:lnTo>
                    <a:pt x="78" y="336"/>
                  </a:lnTo>
                  <a:lnTo>
                    <a:pt x="75" y="340"/>
                  </a:lnTo>
                  <a:lnTo>
                    <a:pt x="72" y="343"/>
                  </a:lnTo>
                  <a:lnTo>
                    <a:pt x="70" y="346"/>
                  </a:lnTo>
                  <a:lnTo>
                    <a:pt x="67" y="348"/>
                  </a:lnTo>
                  <a:lnTo>
                    <a:pt x="65" y="351"/>
                  </a:lnTo>
                  <a:lnTo>
                    <a:pt x="62" y="354"/>
                  </a:lnTo>
                  <a:lnTo>
                    <a:pt x="60" y="356"/>
                  </a:lnTo>
                  <a:lnTo>
                    <a:pt x="57" y="359"/>
                  </a:lnTo>
                  <a:lnTo>
                    <a:pt x="54" y="362"/>
                  </a:lnTo>
                  <a:lnTo>
                    <a:pt x="51" y="365"/>
                  </a:lnTo>
                  <a:lnTo>
                    <a:pt x="49" y="367"/>
                  </a:lnTo>
                  <a:lnTo>
                    <a:pt x="47" y="370"/>
                  </a:lnTo>
                  <a:lnTo>
                    <a:pt x="44" y="373"/>
                  </a:lnTo>
                  <a:lnTo>
                    <a:pt x="42" y="376"/>
                  </a:lnTo>
                  <a:lnTo>
                    <a:pt x="41" y="376"/>
                  </a:lnTo>
                  <a:lnTo>
                    <a:pt x="40" y="378"/>
                  </a:lnTo>
                  <a:lnTo>
                    <a:pt x="39" y="381"/>
                  </a:lnTo>
                  <a:lnTo>
                    <a:pt x="37" y="383"/>
                  </a:lnTo>
                  <a:lnTo>
                    <a:pt x="36" y="385"/>
                  </a:lnTo>
                  <a:lnTo>
                    <a:pt x="34" y="386"/>
                  </a:lnTo>
                  <a:lnTo>
                    <a:pt x="32" y="389"/>
                  </a:lnTo>
                  <a:lnTo>
                    <a:pt x="31" y="391"/>
                  </a:lnTo>
                  <a:lnTo>
                    <a:pt x="30" y="393"/>
                  </a:lnTo>
                  <a:lnTo>
                    <a:pt x="29" y="395"/>
                  </a:lnTo>
                  <a:lnTo>
                    <a:pt x="27" y="396"/>
                  </a:lnTo>
                  <a:lnTo>
                    <a:pt x="26" y="398"/>
                  </a:lnTo>
                  <a:lnTo>
                    <a:pt x="24" y="400"/>
                  </a:lnTo>
                  <a:lnTo>
                    <a:pt x="22" y="402"/>
                  </a:lnTo>
                  <a:lnTo>
                    <a:pt x="21" y="404"/>
                  </a:lnTo>
                  <a:lnTo>
                    <a:pt x="20" y="406"/>
                  </a:lnTo>
                  <a:lnTo>
                    <a:pt x="20" y="408"/>
                  </a:lnTo>
                  <a:lnTo>
                    <a:pt x="18" y="410"/>
                  </a:lnTo>
                  <a:lnTo>
                    <a:pt x="17" y="413"/>
                  </a:lnTo>
                  <a:lnTo>
                    <a:pt x="15" y="416"/>
                  </a:lnTo>
                  <a:lnTo>
                    <a:pt x="14" y="417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5" y="422"/>
                  </a:lnTo>
                  <a:lnTo>
                    <a:pt x="15" y="423"/>
                  </a:lnTo>
                  <a:lnTo>
                    <a:pt x="14" y="424"/>
                  </a:lnTo>
                  <a:lnTo>
                    <a:pt x="14" y="425"/>
                  </a:lnTo>
                  <a:lnTo>
                    <a:pt x="13" y="425"/>
                  </a:lnTo>
                  <a:lnTo>
                    <a:pt x="12" y="425"/>
                  </a:lnTo>
                  <a:lnTo>
                    <a:pt x="11" y="425"/>
                  </a:lnTo>
                  <a:lnTo>
                    <a:pt x="10" y="426"/>
                  </a:lnTo>
                  <a:lnTo>
                    <a:pt x="9" y="427"/>
                  </a:lnTo>
                  <a:lnTo>
                    <a:pt x="9" y="428"/>
                  </a:lnTo>
                  <a:lnTo>
                    <a:pt x="10" y="428"/>
                  </a:lnTo>
                  <a:lnTo>
                    <a:pt x="10" y="431"/>
                  </a:lnTo>
                  <a:lnTo>
                    <a:pt x="10" y="432"/>
                  </a:lnTo>
                  <a:lnTo>
                    <a:pt x="10" y="433"/>
                  </a:lnTo>
                  <a:lnTo>
                    <a:pt x="8" y="434"/>
                  </a:lnTo>
                  <a:lnTo>
                    <a:pt x="7" y="434"/>
                  </a:lnTo>
                  <a:lnTo>
                    <a:pt x="6" y="434"/>
                  </a:lnTo>
                  <a:lnTo>
                    <a:pt x="4" y="435"/>
                  </a:lnTo>
                  <a:lnTo>
                    <a:pt x="2" y="435"/>
                  </a:lnTo>
                  <a:lnTo>
                    <a:pt x="1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3"/>
                  </a:lnTo>
                  <a:lnTo>
                    <a:pt x="1" y="445"/>
                  </a:lnTo>
                  <a:lnTo>
                    <a:pt x="1" y="448"/>
                  </a:lnTo>
                  <a:lnTo>
                    <a:pt x="2" y="449"/>
                  </a:lnTo>
                  <a:lnTo>
                    <a:pt x="2" y="451"/>
                  </a:lnTo>
                  <a:lnTo>
                    <a:pt x="2" y="453"/>
                  </a:lnTo>
                  <a:lnTo>
                    <a:pt x="3" y="455"/>
                  </a:lnTo>
                  <a:lnTo>
                    <a:pt x="3" y="455"/>
                  </a:lnTo>
                  <a:lnTo>
                    <a:pt x="3" y="457"/>
                  </a:lnTo>
                  <a:lnTo>
                    <a:pt x="4" y="459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5" y="463"/>
                  </a:lnTo>
                  <a:lnTo>
                    <a:pt x="5" y="465"/>
                  </a:lnTo>
                  <a:lnTo>
                    <a:pt x="6" y="465"/>
                  </a:lnTo>
                  <a:lnTo>
                    <a:pt x="6" y="467"/>
                  </a:lnTo>
                  <a:lnTo>
                    <a:pt x="6" y="469"/>
                  </a:lnTo>
                  <a:lnTo>
                    <a:pt x="7" y="471"/>
                  </a:lnTo>
                  <a:lnTo>
                    <a:pt x="7" y="472"/>
                  </a:lnTo>
                  <a:lnTo>
                    <a:pt x="18" y="486"/>
                  </a:lnTo>
                  <a:lnTo>
                    <a:pt x="28" y="502"/>
                  </a:lnTo>
                  <a:lnTo>
                    <a:pt x="44" y="502"/>
                  </a:lnTo>
                  <a:lnTo>
                    <a:pt x="45" y="503"/>
                  </a:lnTo>
                  <a:lnTo>
                    <a:pt x="47" y="505"/>
                  </a:lnTo>
                  <a:lnTo>
                    <a:pt x="47" y="506"/>
                  </a:lnTo>
                  <a:lnTo>
                    <a:pt x="48" y="506"/>
                  </a:lnTo>
                  <a:lnTo>
                    <a:pt x="48" y="506"/>
                  </a:lnTo>
                  <a:lnTo>
                    <a:pt x="49" y="507"/>
                  </a:lnTo>
                  <a:lnTo>
                    <a:pt x="49" y="508"/>
                  </a:lnTo>
                  <a:lnTo>
                    <a:pt x="48" y="511"/>
                  </a:lnTo>
                  <a:lnTo>
                    <a:pt x="48" y="512"/>
                  </a:lnTo>
                  <a:lnTo>
                    <a:pt x="50" y="513"/>
                  </a:lnTo>
                  <a:lnTo>
                    <a:pt x="50" y="514"/>
                  </a:lnTo>
                  <a:lnTo>
                    <a:pt x="50" y="515"/>
                  </a:lnTo>
                  <a:lnTo>
                    <a:pt x="50" y="516"/>
                  </a:lnTo>
                  <a:lnTo>
                    <a:pt x="51" y="516"/>
                  </a:lnTo>
                  <a:lnTo>
                    <a:pt x="51" y="517"/>
                  </a:lnTo>
                  <a:lnTo>
                    <a:pt x="52" y="517"/>
                  </a:lnTo>
                  <a:lnTo>
                    <a:pt x="53" y="516"/>
                  </a:lnTo>
                  <a:lnTo>
                    <a:pt x="54" y="517"/>
                  </a:lnTo>
                  <a:lnTo>
                    <a:pt x="55" y="518"/>
                  </a:lnTo>
                  <a:lnTo>
                    <a:pt x="56" y="519"/>
                  </a:lnTo>
                  <a:lnTo>
                    <a:pt x="57" y="518"/>
                  </a:lnTo>
                  <a:lnTo>
                    <a:pt x="58" y="519"/>
                  </a:lnTo>
                  <a:lnTo>
                    <a:pt x="59" y="520"/>
                  </a:lnTo>
                  <a:lnTo>
                    <a:pt x="58" y="521"/>
                  </a:lnTo>
                  <a:lnTo>
                    <a:pt x="58" y="522"/>
                  </a:lnTo>
                  <a:lnTo>
                    <a:pt x="59" y="521"/>
                  </a:lnTo>
                  <a:lnTo>
                    <a:pt x="60" y="521"/>
                  </a:lnTo>
                  <a:lnTo>
                    <a:pt x="60" y="522"/>
                  </a:lnTo>
                  <a:lnTo>
                    <a:pt x="60" y="523"/>
                  </a:lnTo>
                  <a:lnTo>
                    <a:pt x="61" y="523"/>
                  </a:lnTo>
                  <a:lnTo>
                    <a:pt x="63" y="523"/>
                  </a:lnTo>
                  <a:lnTo>
                    <a:pt x="64" y="524"/>
                  </a:lnTo>
                  <a:lnTo>
                    <a:pt x="65" y="529"/>
                  </a:lnTo>
                  <a:lnTo>
                    <a:pt x="65" y="530"/>
                  </a:lnTo>
                  <a:lnTo>
                    <a:pt x="65" y="531"/>
                  </a:lnTo>
                  <a:lnTo>
                    <a:pt x="65" y="531"/>
                  </a:lnTo>
                  <a:lnTo>
                    <a:pt x="65" y="532"/>
                  </a:lnTo>
                  <a:lnTo>
                    <a:pt x="66" y="534"/>
                  </a:lnTo>
                  <a:lnTo>
                    <a:pt x="67" y="537"/>
                  </a:lnTo>
                  <a:lnTo>
                    <a:pt x="66" y="541"/>
                  </a:lnTo>
                  <a:lnTo>
                    <a:pt x="66" y="542"/>
                  </a:lnTo>
                  <a:lnTo>
                    <a:pt x="66" y="543"/>
                  </a:lnTo>
                  <a:lnTo>
                    <a:pt x="66" y="544"/>
                  </a:lnTo>
                  <a:lnTo>
                    <a:pt x="67" y="544"/>
                  </a:lnTo>
                  <a:lnTo>
                    <a:pt x="67" y="545"/>
                  </a:lnTo>
                  <a:lnTo>
                    <a:pt x="66" y="545"/>
                  </a:lnTo>
                  <a:lnTo>
                    <a:pt x="66" y="545"/>
                  </a:lnTo>
                  <a:lnTo>
                    <a:pt x="68" y="546"/>
                  </a:lnTo>
                  <a:lnTo>
                    <a:pt x="69" y="548"/>
                  </a:lnTo>
                  <a:lnTo>
                    <a:pt x="70" y="548"/>
                  </a:lnTo>
                  <a:lnTo>
                    <a:pt x="70" y="548"/>
                  </a:lnTo>
                  <a:lnTo>
                    <a:pt x="71" y="547"/>
                  </a:lnTo>
                  <a:lnTo>
                    <a:pt x="72" y="548"/>
                  </a:lnTo>
                  <a:lnTo>
                    <a:pt x="73" y="549"/>
                  </a:lnTo>
                  <a:lnTo>
                    <a:pt x="73" y="550"/>
                  </a:lnTo>
                  <a:lnTo>
                    <a:pt x="73" y="551"/>
                  </a:lnTo>
                  <a:lnTo>
                    <a:pt x="73" y="551"/>
                  </a:lnTo>
                  <a:lnTo>
                    <a:pt x="73" y="552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5" y="554"/>
                  </a:lnTo>
                  <a:lnTo>
                    <a:pt x="73" y="554"/>
                  </a:lnTo>
                  <a:lnTo>
                    <a:pt x="73" y="555"/>
                  </a:lnTo>
                  <a:lnTo>
                    <a:pt x="74" y="555"/>
                  </a:lnTo>
                  <a:lnTo>
                    <a:pt x="73" y="556"/>
                  </a:lnTo>
                  <a:lnTo>
                    <a:pt x="73" y="557"/>
                  </a:lnTo>
                  <a:lnTo>
                    <a:pt x="73" y="558"/>
                  </a:lnTo>
                  <a:lnTo>
                    <a:pt x="73" y="559"/>
                  </a:lnTo>
                  <a:lnTo>
                    <a:pt x="74" y="559"/>
                  </a:lnTo>
                  <a:lnTo>
                    <a:pt x="75" y="559"/>
                  </a:lnTo>
                  <a:lnTo>
                    <a:pt x="75" y="560"/>
                  </a:lnTo>
                  <a:lnTo>
                    <a:pt x="76" y="563"/>
                  </a:lnTo>
                  <a:lnTo>
                    <a:pt x="76" y="564"/>
                  </a:lnTo>
                  <a:lnTo>
                    <a:pt x="75" y="564"/>
                  </a:lnTo>
                  <a:lnTo>
                    <a:pt x="75" y="565"/>
                  </a:lnTo>
                  <a:lnTo>
                    <a:pt x="76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4" y="566"/>
                  </a:lnTo>
                  <a:lnTo>
                    <a:pt x="74" y="567"/>
                  </a:lnTo>
                  <a:lnTo>
                    <a:pt x="74" y="569"/>
                  </a:lnTo>
                  <a:lnTo>
                    <a:pt x="75" y="571"/>
                  </a:lnTo>
                  <a:lnTo>
                    <a:pt x="76" y="572"/>
                  </a:lnTo>
                  <a:lnTo>
                    <a:pt x="77" y="573"/>
                  </a:lnTo>
                  <a:lnTo>
                    <a:pt x="78" y="575"/>
                  </a:lnTo>
                  <a:lnTo>
                    <a:pt x="77" y="575"/>
                  </a:lnTo>
                  <a:lnTo>
                    <a:pt x="74" y="578"/>
                  </a:lnTo>
                  <a:lnTo>
                    <a:pt x="74" y="579"/>
                  </a:lnTo>
                  <a:lnTo>
                    <a:pt x="74" y="580"/>
                  </a:lnTo>
                  <a:lnTo>
                    <a:pt x="73" y="582"/>
                  </a:lnTo>
                  <a:lnTo>
                    <a:pt x="73" y="583"/>
                  </a:lnTo>
                  <a:lnTo>
                    <a:pt x="73" y="584"/>
                  </a:lnTo>
                  <a:lnTo>
                    <a:pt x="74" y="585"/>
                  </a:lnTo>
                  <a:lnTo>
                    <a:pt x="73" y="585"/>
                  </a:lnTo>
                  <a:lnTo>
                    <a:pt x="72" y="587"/>
                  </a:lnTo>
                  <a:lnTo>
                    <a:pt x="72" y="588"/>
                  </a:lnTo>
                  <a:lnTo>
                    <a:pt x="72" y="591"/>
                  </a:lnTo>
                  <a:lnTo>
                    <a:pt x="72" y="595"/>
                  </a:lnTo>
                  <a:lnTo>
                    <a:pt x="72" y="599"/>
                  </a:lnTo>
                  <a:lnTo>
                    <a:pt x="74" y="603"/>
                  </a:lnTo>
                  <a:lnTo>
                    <a:pt x="74" y="604"/>
                  </a:lnTo>
                  <a:lnTo>
                    <a:pt x="75" y="604"/>
                  </a:lnTo>
                  <a:lnTo>
                    <a:pt x="74" y="605"/>
                  </a:lnTo>
                  <a:lnTo>
                    <a:pt x="74" y="607"/>
                  </a:lnTo>
                  <a:lnTo>
                    <a:pt x="74" y="609"/>
                  </a:lnTo>
                  <a:lnTo>
                    <a:pt x="78" y="616"/>
                  </a:lnTo>
                  <a:lnTo>
                    <a:pt x="78" y="616"/>
                  </a:lnTo>
                  <a:lnTo>
                    <a:pt x="78" y="617"/>
                  </a:lnTo>
                  <a:lnTo>
                    <a:pt x="78" y="618"/>
                  </a:lnTo>
                  <a:lnTo>
                    <a:pt x="77" y="619"/>
                  </a:lnTo>
                  <a:lnTo>
                    <a:pt x="77" y="621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80" y="622"/>
                  </a:lnTo>
                  <a:lnTo>
                    <a:pt x="80" y="623"/>
                  </a:lnTo>
                  <a:lnTo>
                    <a:pt x="81" y="623"/>
                  </a:lnTo>
                  <a:lnTo>
                    <a:pt x="81" y="624"/>
                  </a:lnTo>
                  <a:lnTo>
                    <a:pt x="82" y="625"/>
                  </a:lnTo>
                  <a:lnTo>
                    <a:pt x="83" y="626"/>
                  </a:lnTo>
                  <a:lnTo>
                    <a:pt x="84" y="627"/>
                  </a:lnTo>
                  <a:lnTo>
                    <a:pt x="84" y="628"/>
                  </a:lnTo>
                  <a:lnTo>
                    <a:pt x="84" y="630"/>
                  </a:lnTo>
                  <a:lnTo>
                    <a:pt x="85" y="631"/>
                  </a:lnTo>
                  <a:lnTo>
                    <a:pt x="85" y="632"/>
                  </a:lnTo>
                  <a:lnTo>
                    <a:pt x="91" y="638"/>
                  </a:lnTo>
                  <a:lnTo>
                    <a:pt x="93" y="639"/>
                  </a:lnTo>
                  <a:lnTo>
                    <a:pt x="93" y="640"/>
                  </a:lnTo>
                  <a:lnTo>
                    <a:pt x="96" y="642"/>
                  </a:lnTo>
                  <a:lnTo>
                    <a:pt x="99" y="644"/>
                  </a:lnTo>
                  <a:lnTo>
                    <a:pt x="100" y="645"/>
                  </a:lnTo>
                  <a:lnTo>
                    <a:pt x="102" y="646"/>
                  </a:lnTo>
                  <a:lnTo>
                    <a:pt x="101" y="646"/>
                  </a:lnTo>
                  <a:lnTo>
                    <a:pt x="91" y="649"/>
                  </a:lnTo>
                  <a:lnTo>
                    <a:pt x="89" y="649"/>
                  </a:lnTo>
                  <a:lnTo>
                    <a:pt x="81" y="646"/>
                  </a:lnTo>
                  <a:lnTo>
                    <a:pt x="79" y="646"/>
                  </a:lnTo>
                  <a:lnTo>
                    <a:pt x="76" y="646"/>
                  </a:lnTo>
                  <a:lnTo>
                    <a:pt x="76" y="647"/>
                  </a:lnTo>
                  <a:lnTo>
                    <a:pt x="75" y="647"/>
                  </a:lnTo>
                  <a:lnTo>
                    <a:pt x="74" y="648"/>
                  </a:lnTo>
                  <a:lnTo>
                    <a:pt x="72" y="649"/>
                  </a:lnTo>
                  <a:lnTo>
                    <a:pt x="71" y="648"/>
                  </a:lnTo>
                  <a:lnTo>
                    <a:pt x="69" y="648"/>
                  </a:lnTo>
                  <a:lnTo>
                    <a:pt x="66" y="648"/>
                  </a:lnTo>
                  <a:lnTo>
                    <a:pt x="61" y="650"/>
                  </a:lnTo>
                  <a:lnTo>
                    <a:pt x="59" y="650"/>
                  </a:lnTo>
                  <a:lnTo>
                    <a:pt x="45" y="646"/>
                  </a:lnTo>
                  <a:lnTo>
                    <a:pt x="34" y="647"/>
                  </a:lnTo>
                  <a:lnTo>
                    <a:pt x="33" y="647"/>
                  </a:lnTo>
                  <a:lnTo>
                    <a:pt x="33" y="648"/>
                  </a:lnTo>
                  <a:lnTo>
                    <a:pt x="30" y="653"/>
                  </a:lnTo>
                  <a:lnTo>
                    <a:pt x="30" y="655"/>
                  </a:lnTo>
                  <a:lnTo>
                    <a:pt x="25" y="658"/>
                  </a:lnTo>
                  <a:lnTo>
                    <a:pt x="22" y="662"/>
                  </a:lnTo>
                  <a:lnTo>
                    <a:pt x="22" y="663"/>
                  </a:lnTo>
                  <a:lnTo>
                    <a:pt x="27" y="666"/>
                  </a:lnTo>
                  <a:lnTo>
                    <a:pt x="40" y="682"/>
                  </a:lnTo>
                  <a:lnTo>
                    <a:pt x="40" y="683"/>
                  </a:lnTo>
                  <a:lnTo>
                    <a:pt x="41" y="685"/>
                  </a:lnTo>
                  <a:lnTo>
                    <a:pt x="51" y="693"/>
                  </a:lnTo>
                  <a:lnTo>
                    <a:pt x="62" y="702"/>
                  </a:lnTo>
                  <a:lnTo>
                    <a:pt x="63" y="702"/>
                  </a:lnTo>
                  <a:lnTo>
                    <a:pt x="64" y="702"/>
                  </a:lnTo>
                  <a:lnTo>
                    <a:pt x="65" y="702"/>
                  </a:lnTo>
                  <a:lnTo>
                    <a:pt x="66" y="704"/>
                  </a:lnTo>
                  <a:lnTo>
                    <a:pt x="67" y="704"/>
                  </a:lnTo>
                  <a:lnTo>
                    <a:pt x="67" y="704"/>
                  </a:lnTo>
                  <a:lnTo>
                    <a:pt x="68" y="704"/>
                  </a:lnTo>
                  <a:lnTo>
                    <a:pt x="68" y="705"/>
                  </a:lnTo>
                  <a:lnTo>
                    <a:pt x="69" y="706"/>
                  </a:lnTo>
                  <a:lnTo>
                    <a:pt x="69" y="707"/>
                  </a:lnTo>
                  <a:lnTo>
                    <a:pt x="70" y="707"/>
                  </a:lnTo>
                  <a:lnTo>
                    <a:pt x="71" y="708"/>
                  </a:lnTo>
                  <a:lnTo>
                    <a:pt x="72" y="708"/>
                  </a:lnTo>
                  <a:lnTo>
                    <a:pt x="73" y="709"/>
                  </a:lnTo>
                  <a:lnTo>
                    <a:pt x="74" y="710"/>
                  </a:lnTo>
                  <a:lnTo>
                    <a:pt x="76" y="714"/>
                  </a:lnTo>
                  <a:lnTo>
                    <a:pt x="79" y="716"/>
                  </a:lnTo>
                  <a:lnTo>
                    <a:pt x="80" y="717"/>
                  </a:lnTo>
                  <a:lnTo>
                    <a:pt x="81" y="720"/>
                  </a:lnTo>
                  <a:lnTo>
                    <a:pt x="87" y="733"/>
                  </a:lnTo>
                  <a:lnTo>
                    <a:pt x="90" y="743"/>
                  </a:lnTo>
                  <a:lnTo>
                    <a:pt x="91" y="747"/>
                  </a:lnTo>
                  <a:lnTo>
                    <a:pt x="93" y="747"/>
                  </a:lnTo>
                  <a:lnTo>
                    <a:pt x="94" y="747"/>
                  </a:lnTo>
                  <a:lnTo>
                    <a:pt x="96" y="748"/>
                  </a:lnTo>
                  <a:lnTo>
                    <a:pt x="97" y="748"/>
                  </a:lnTo>
                  <a:lnTo>
                    <a:pt x="97" y="753"/>
                  </a:lnTo>
                  <a:lnTo>
                    <a:pt x="96" y="756"/>
                  </a:lnTo>
                  <a:lnTo>
                    <a:pt x="95" y="759"/>
                  </a:lnTo>
                  <a:lnTo>
                    <a:pt x="93" y="761"/>
                  </a:lnTo>
                  <a:lnTo>
                    <a:pt x="95" y="762"/>
                  </a:lnTo>
                  <a:lnTo>
                    <a:pt x="97" y="762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4"/>
                  </a:lnTo>
                  <a:lnTo>
                    <a:pt x="106" y="765"/>
                  </a:lnTo>
                  <a:lnTo>
                    <a:pt x="108" y="765"/>
                  </a:lnTo>
                  <a:lnTo>
                    <a:pt x="113" y="763"/>
                  </a:lnTo>
                  <a:lnTo>
                    <a:pt x="114" y="763"/>
                  </a:lnTo>
                  <a:lnTo>
                    <a:pt x="116" y="762"/>
                  </a:lnTo>
                  <a:lnTo>
                    <a:pt x="117" y="761"/>
                  </a:lnTo>
                  <a:lnTo>
                    <a:pt x="118" y="759"/>
                  </a:lnTo>
                  <a:lnTo>
                    <a:pt x="119" y="758"/>
                  </a:lnTo>
                  <a:lnTo>
                    <a:pt x="120" y="758"/>
                  </a:lnTo>
                  <a:lnTo>
                    <a:pt x="123" y="757"/>
                  </a:lnTo>
                  <a:lnTo>
                    <a:pt x="125" y="757"/>
                  </a:lnTo>
                  <a:lnTo>
                    <a:pt x="126" y="757"/>
                  </a:lnTo>
                  <a:lnTo>
                    <a:pt x="127" y="757"/>
                  </a:lnTo>
                  <a:lnTo>
                    <a:pt x="128" y="756"/>
                  </a:lnTo>
                  <a:lnTo>
                    <a:pt x="129" y="755"/>
                  </a:lnTo>
                  <a:lnTo>
                    <a:pt x="130" y="755"/>
                  </a:lnTo>
                  <a:lnTo>
                    <a:pt x="134" y="754"/>
                  </a:lnTo>
                  <a:lnTo>
                    <a:pt x="134" y="753"/>
                  </a:lnTo>
                  <a:lnTo>
                    <a:pt x="134" y="750"/>
                  </a:lnTo>
                  <a:lnTo>
                    <a:pt x="135" y="749"/>
                  </a:lnTo>
                  <a:lnTo>
                    <a:pt x="136" y="748"/>
                  </a:lnTo>
                  <a:lnTo>
                    <a:pt x="137" y="748"/>
                  </a:lnTo>
                  <a:lnTo>
                    <a:pt x="138" y="748"/>
                  </a:lnTo>
                  <a:lnTo>
                    <a:pt x="139" y="747"/>
                  </a:lnTo>
                  <a:lnTo>
                    <a:pt x="139" y="746"/>
                  </a:lnTo>
                  <a:lnTo>
                    <a:pt x="140" y="746"/>
                  </a:lnTo>
                  <a:lnTo>
                    <a:pt x="142" y="745"/>
                  </a:lnTo>
                  <a:lnTo>
                    <a:pt x="142" y="746"/>
                  </a:lnTo>
                  <a:lnTo>
                    <a:pt x="142" y="747"/>
                  </a:lnTo>
                  <a:lnTo>
                    <a:pt x="142" y="748"/>
                  </a:lnTo>
                  <a:lnTo>
                    <a:pt x="143" y="749"/>
                  </a:lnTo>
                  <a:lnTo>
                    <a:pt x="144" y="750"/>
                  </a:lnTo>
                  <a:lnTo>
                    <a:pt x="145" y="750"/>
                  </a:lnTo>
                  <a:lnTo>
                    <a:pt x="146" y="751"/>
                  </a:lnTo>
                  <a:lnTo>
                    <a:pt x="146" y="752"/>
                  </a:lnTo>
                  <a:lnTo>
                    <a:pt x="145" y="752"/>
                  </a:lnTo>
                  <a:lnTo>
                    <a:pt x="145" y="753"/>
                  </a:lnTo>
                  <a:lnTo>
                    <a:pt x="145" y="754"/>
                  </a:lnTo>
                  <a:lnTo>
                    <a:pt x="146" y="755"/>
                  </a:lnTo>
                  <a:lnTo>
                    <a:pt x="148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51" y="758"/>
                  </a:lnTo>
                  <a:lnTo>
                    <a:pt x="152" y="760"/>
                  </a:lnTo>
                  <a:lnTo>
                    <a:pt x="153" y="760"/>
                  </a:lnTo>
                  <a:lnTo>
                    <a:pt x="154" y="760"/>
                  </a:lnTo>
                  <a:lnTo>
                    <a:pt x="155" y="759"/>
                  </a:lnTo>
                  <a:lnTo>
                    <a:pt x="156" y="759"/>
                  </a:lnTo>
                  <a:lnTo>
                    <a:pt x="156" y="758"/>
                  </a:lnTo>
                  <a:lnTo>
                    <a:pt x="156" y="757"/>
                  </a:lnTo>
                  <a:lnTo>
                    <a:pt x="157" y="756"/>
                  </a:lnTo>
                  <a:lnTo>
                    <a:pt x="159" y="755"/>
                  </a:lnTo>
                  <a:lnTo>
                    <a:pt x="161" y="755"/>
                  </a:lnTo>
                  <a:lnTo>
                    <a:pt x="162" y="755"/>
                  </a:lnTo>
                  <a:lnTo>
                    <a:pt x="162" y="755"/>
                  </a:lnTo>
                  <a:lnTo>
                    <a:pt x="163" y="755"/>
                  </a:lnTo>
                  <a:lnTo>
                    <a:pt x="165" y="755"/>
                  </a:lnTo>
                  <a:lnTo>
                    <a:pt x="165" y="754"/>
                  </a:lnTo>
                  <a:lnTo>
                    <a:pt x="166" y="753"/>
                  </a:lnTo>
                  <a:lnTo>
                    <a:pt x="167" y="753"/>
                  </a:lnTo>
                  <a:lnTo>
                    <a:pt x="167" y="754"/>
                  </a:lnTo>
                  <a:lnTo>
                    <a:pt x="168" y="754"/>
                  </a:lnTo>
                  <a:lnTo>
                    <a:pt x="169" y="754"/>
                  </a:lnTo>
                  <a:lnTo>
                    <a:pt x="169" y="753"/>
                  </a:lnTo>
                  <a:lnTo>
                    <a:pt x="171" y="750"/>
                  </a:lnTo>
                  <a:lnTo>
                    <a:pt x="172" y="750"/>
                  </a:lnTo>
                  <a:lnTo>
                    <a:pt x="173" y="749"/>
                  </a:lnTo>
                  <a:lnTo>
                    <a:pt x="173" y="748"/>
                  </a:lnTo>
                  <a:lnTo>
                    <a:pt x="174" y="747"/>
                  </a:lnTo>
                  <a:lnTo>
                    <a:pt x="174" y="747"/>
                  </a:lnTo>
                  <a:lnTo>
                    <a:pt x="180" y="745"/>
                  </a:lnTo>
                  <a:lnTo>
                    <a:pt x="181" y="745"/>
                  </a:lnTo>
                  <a:lnTo>
                    <a:pt x="182" y="744"/>
                  </a:lnTo>
                  <a:lnTo>
                    <a:pt x="184" y="745"/>
                  </a:lnTo>
                  <a:lnTo>
                    <a:pt x="185" y="745"/>
                  </a:lnTo>
                  <a:lnTo>
                    <a:pt x="185" y="744"/>
                  </a:lnTo>
                  <a:lnTo>
                    <a:pt x="186" y="743"/>
                  </a:lnTo>
                  <a:lnTo>
                    <a:pt x="187" y="743"/>
                  </a:lnTo>
                  <a:lnTo>
                    <a:pt x="189" y="742"/>
                  </a:lnTo>
                  <a:lnTo>
                    <a:pt x="189" y="742"/>
                  </a:lnTo>
                  <a:lnTo>
                    <a:pt x="190" y="742"/>
                  </a:lnTo>
                  <a:lnTo>
                    <a:pt x="191" y="740"/>
                  </a:lnTo>
                  <a:lnTo>
                    <a:pt x="192" y="740"/>
                  </a:lnTo>
                  <a:lnTo>
                    <a:pt x="194" y="740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4" y="741"/>
                  </a:lnTo>
                  <a:lnTo>
                    <a:pt x="208" y="739"/>
                  </a:lnTo>
                  <a:lnTo>
                    <a:pt x="212" y="738"/>
                  </a:lnTo>
                  <a:lnTo>
                    <a:pt x="232" y="737"/>
                  </a:lnTo>
                  <a:lnTo>
                    <a:pt x="236" y="736"/>
                  </a:lnTo>
                  <a:lnTo>
                    <a:pt x="238" y="735"/>
                  </a:lnTo>
                  <a:lnTo>
                    <a:pt x="238" y="733"/>
                  </a:lnTo>
                  <a:lnTo>
                    <a:pt x="239" y="731"/>
                  </a:lnTo>
                  <a:lnTo>
                    <a:pt x="239" y="729"/>
                  </a:lnTo>
                  <a:lnTo>
                    <a:pt x="241" y="728"/>
                  </a:lnTo>
                  <a:lnTo>
                    <a:pt x="244" y="727"/>
                  </a:lnTo>
                  <a:lnTo>
                    <a:pt x="245" y="726"/>
                  </a:lnTo>
                  <a:lnTo>
                    <a:pt x="246" y="725"/>
                  </a:lnTo>
                  <a:lnTo>
                    <a:pt x="248" y="724"/>
                  </a:lnTo>
                  <a:lnTo>
                    <a:pt x="249" y="722"/>
                  </a:lnTo>
                  <a:lnTo>
                    <a:pt x="250" y="721"/>
                  </a:lnTo>
                  <a:lnTo>
                    <a:pt x="250" y="720"/>
                  </a:lnTo>
                  <a:lnTo>
                    <a:pt x="251" y="719"/>
                  </a:lnTo>
                  <a:lnTo>
                    <a:pt x="256" y="714"/>
                  </a:lnTo>
                  <a:lnTo>
                    <a:pt x="258" y="710"/>
                  </a:lnTo>
                  <a:lnTo>
                    <a:pt x="259" y="709"/>
                  </a:lnTo>
                  <a:lnTo>
                    <a:pt x="259" y="708"/>
                  </a:lnTo>
                  <a:lnTo>
                    <a:pt x="260" y="707"/>
                  </a:lnTo>
                  <a:lnTo>
                    <a:pt x="259" y="706"/>
                  </a:lnTo>
                  <a:lnTo>
                    <a:pt x="259" y="705"/>
                  </a:lnTo>
                  <a:lnTo>
                    <a:pt x="258" y="705"/>
                  </a:lnTo>
                  <a:lnTo>
                    <a:pt x="257" y="704"/>
                  </a:lnTo>
                  <a:lnTo>
                    <a:pt x="251" y="703"/>
                  </a:lnTo>
                  <a:lnTo>
                    <a:pt x="251" y="702"/>
                  </a:lnTo>
                  <a:lnTo>
                    <a:pt x="250" y="701"/>
                  </a:lnTo>
                  <a:lnTo>
                    <a:pt x="250" y="700"/>
                  </a:lnTo>
                  <a:lnTo>
                    <a:pt x="249" y="701"/>
                  </a:lnTo>
                  <a:lnTo>
                    <a:pt x="249" y="700"/>
                  </a:lnTo>
                  <a:lnTo>
                    <a:pt x="249" y="699"/>
                  </a:lnTo>
                  <a:lnTo>
                    <a:pt x="249" y="697"/>
                  </a:lnTo>
                  <a:lnTo>
                    <a:pt x="250" y="697"/>
                  </a:lnTo>
                  <a:lnTo>
                    <a:pt x="251" y="697"/>
                  </a:lnTo>
                  <a:lnTo>
                    <a:pt x="251" y="696"/>
                  </a:lnTo>
                  <a:lnTo>
                    <a:pt x="252" y="696"/>
                  </a:lnTo>
                  <a:lnTo>
                    <a:pt x="252" y="695"/>
                  </a:lnTo>
                  <a:lnTo>
                    <a:pt x="253" y="695"/>
                  </a:lnTo>
                  <a:lnTo>
                    <a:pt x="254" y="695"/>
                  </a:lnTo>
                  <a:lnTo>
                    <a:pt x="254" y="695"/>
                  </a:lnTo>
                  <a:lnTo>
                    <a:pt x="255" y="694"/>
                  </a:lnTo>
                  <a:lnTo>
                    <a:pt x="256" y="694"/>
                  </a:lnTo>
                  <a:lnTo>
                    <a:pt x="258" y="693"/>
                  </a:lnTo>
                  <a:lnTo>
                    <a:pt x="259" y="692"/>
                  </a:lnTo>
                  <a:lnTo>
                    <a:pt x="261" y="692"/>
                  </a:lnTo>
                  <a:lnTo>
                    <a:pt x="262" y="693"/>
                  </a:lnTo>
                  <a:lnTo>
                    <a:pt x="262" y="692"/>
                  </a:lnTo>
                  <a:lnTo>
                    <a:pt x="263" y="692"/>
                  </a:lnTo>
                  <a:lnTo>
                    <a:pt x="265" y="692"/>
                  </a:lnTo>
                  <a:lnTo>
                    <a:pt x="266" y="691"/>
                  </a:lnTo>
                  <a:lnTo>
                    <a:pt x="267" y="691"/>
                  </a:lnTo>
                  <a:lnTo>
                    <a:pt x="267" y="692"/>
                  </a:lnTo>
                  <a:lnTo>
                    <a:pt x="268" y="692"/>
                  </a:lnTo>
                  <a:lnTo>
                    <a:pt x="268" y="692"/>
                  </a:lnTo>
                  <a:lnTo>
                    <a:pt x="269" y="692"/>
                  </a:lnTo>
                  <a:lnTo>
                    <a:pt x="270" y="693"/>
                  </a:lnTo>
                  <a:lnTo>
                    <a:pt x="271" y="693"/>
                  </a:lnTo>
                  <a:lnTo>
                    <a:pt x="272" y="693"/>
                  </a:lnTo>
                  <a:lnTo>
                    <a:pt x="274" y="692"/>
                  </a:lnTo>
                  <a:lnTo>
                    <a:pt x="275" y="692"/>
                  </a:lnTo>
                  <a:lnTo>
                    <a:pt x="278" y="692"/>
                  </a:lnTo>
                  <a:lnTo>
                    <a:pt x="279" y="692"/>
                  </a:lnTo>
                  <a:lnTo>
                    <a:pt x="280" y="692"/>
                  </a:lnTo>
                  <a:lnTo>
                    <a:pt x="282" y="691"/>
                  </a:lnTo>
                  <a:lnTo>
                    <a:pt x="283" y="691"/>
                  </a:lnTo>
                  <a:lnTo>
                    <a:pt x="284" y="692"/>
                  </a:lnTo>
                  <a:lnTo>
                    <a:pt x="287" y="692"/>
                  </a:lnTo>
                  <a:lnTo>
                    <a:pt x="287" y="691"/>
                  </a:lnTo>
                  <a:lnTo>
                    <a:pt x="288" y="691"/>
                  </a:lnTo>
                  <a:lnTo>
                    <a:pt x="289" y="691"/>
                  </a:lnTo>
                  <a:lnTo>
                    <a:pt x="290" y="690"/>
                  </a:lnTo>
                  <a:lnTo>
                    <a:pt x="291" y="690"/>
                  </a:lnTo>
                  <a:lnTo>
                    <a:pt x="296" y="690"/>
                  </a:lnTo>
                  <a:lnTo>
                    <a:pt x="297" y="689"/>
                  </a:lnTo>
                  <a:lnTo>
                    <a:pt x="298" y="689"/>
                  </a:lnTo>
                  <a:lnTo>
                    <a:pt x="298" y="689"/>
                  </a:lnTo>
                  <a:lnTo>
                    <a:pt x="299" y="688"/>
                  </a:lnTo>
                  <a:lnTo>
                    <a:pt x="300" y="688"/>
                  </a:lnTo>
                  <a:lnTo>
                    <a:pt x="300" y="687"/>
                  </a:lnTo>
                  <a:lnTo>
                    <a:pt x="301" y="687"/>
                  </a:lnTo>
                  <a:lnTo>
                    <a:pt x="301" y="688"/>
                  </a:lnTo>
                  <a:lnTo>
                    <a:pt x="302" y="688"/>
                  </a:lnTo>
                  <a:lnTo>
                    <a:pt x="302" y="687"/>
                  </a:lnTo>
                  <a:lnTo>
                    <a:pt x="304" y="686"/>
                  </a:lnTo>
                  <a:lnTo>
                    <a:pt x="304" y="685"/>
                  </a:lnTo>
                  <a:lnTo>
                    <a:pt x="305" y="686"/>
                  </a:lnTo>
                  <a:lnTo>
                    <a:pt x="305" y="686"/>
                  </a:lnTo>
                  <a:lnTo>
                    <a:pt x="305" y="685"/>
                  </a:lnTo>
                  <a:lnTo>
                    <a:pt x="306" y="685"/>
                  </a:lnTo>
                  <a:lnTo>
                    <a:pt x="306" y="686"/>
                  </a:lnTo>
                  <a:lnTo>
                    <a:pt x="307" y="686"/>
                  </a:lnTo>
                  <a:lnTo>
                    <a:pt x="308" y="687"/>
                  </a:lnTo>
                  <a:lnTo>
                    <a:pt x="308" y="686"/>
                  </a:lnTo>
                  <a:lnTo>
                    <a:pt x="309" y="685"/>
                  </a:lnTo>
                  <a:lnTo>
                    <a:pt x="310" y="685"/>
                  </a:lnTo>
                  <a:lnTo>
                    <a:pt x="311" y="686"/>
                  </a:lnTo>
                  <a:lnTo>
                    <a:pt x="312" y="687"/>
                  </a:lnTo>
                  <a:lnTo>
                    <a:pt x="313" y="686"/>
                  </a:lnTo>
                  <a:lnTo>
                    <a:pt x="317" y="687"/>
                  </a:lnTo>
                  <a:lnTo>
                    <a:pt x="318" y="686"/>
                  </a:lnTo>
                  <a:lnTo>
                    <a:pt x="318" y="686"/>
                  </a:lnTo>
                  <a:lnTo>
                    <a:pt x="319" y="686"/>
                  </a:lnTo>
                  <a:lnTo>
                    <a:pt x="319" y="685"/>
                  </a:lnTo>
                  <a:lnTo>
                    <a:pt x="320" y="685"/>
                  </a:lnTo>
                  <a:lnTo>
                    <a:pt x="321" y="685"/>
                  </a:lnTo>
                  <a:lnTo>
                    <a:pt x="322" y="684"/>
                  </a:lnTo>
                  <a:lnTo>
                    <a:pt x="323" y="683"/>
                  </a:lnTo>
                  <a:lnTo>
                    <a:pt x="324" y="682"/>
                  </a:lnTo>
                  <a:lnTo>
                    <a:pt x="324" y="682"/>
                  </a:lnTo>
                  <a:lnTo>
                    <a:pt x="324" y="680"/>
                  </a:lnTo>
                  <a:lnTo>
                    <a:pt x="325" y="680"/>
                  </a:lnTo>
                  <a:lnTo>
                    <a:pt x="326" y="679"/>
                  </a:lnTo>
                  <a:lnTo>
                    <a:pt x="326" y="678"/>
                  </a:lnTo>
                  <a:lnTo>
                    <a:pt x="327" y="678"/>
                  </a:lnTo>
                  <a:lnTo>
                    <a:pt x="328" y="678"/>
                  </a:lnTo>
                  <a:lnTo>
                    <a:pt x="328" y="679"/>
                  </a:lnTo>
                  <a:lnTo>
                    <a:pt x="331" y="679"/>
                  </a:lnTo>
                  <a:lnTo>
                    <a:pt x="330" y="677"/>
                  </a:lnTo>
                  <a:lnTo>
                    <a:pt x="332" y="675"/>
                  </a:lnTo>
                  <a:lnTo>
                    <a:pt x="334" y="675"/>
                  </a:lnTo>
                  <a:lnTo>
                    <a:pt x="335" y="675"/>
                  </a:lnTo>
                  <a:lnTo>
                    <a:pt x="335" y="675"/>
                  </a:lnTo>
                  <a:lnTo>
                    <a:pt x="336" y="675"/>
                  </a:lnTo>
                  <a:lnTo>
                    <a:pt x="336" y="674"/>
                  </a:lnTo>
                  <a:lnTo>
                    <a:pt x="337" y="674"/>
                  </a:lnTo>
                  <a:lnTo>
                    <a:pt x="337" y="673"/>
                  </a:lnTo>
                  <a:lnTo>
                    <a:pt x="338" y="673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8" y="673"/>
                  </a:lnTo>
                  <a:lnTo>
                    <a:pt x="338" y="671"/>
                  </a:lnTo>
                  <a:lnTo>
                    <a:pt x="339" y="670"/>
                  </a:lnTo>
                  <a:lnTo>
                    <a:pt x="340" y="670"/>
                  </a:lnTo>
                  <a:lnTo>
                    <a:pt x="340" y="669"/>
                  </a:lnTo>
                  <a:lnTo>
                    <a:pt x="342" y="667"/>
                  </a:lnTo>
                  <a:lnTo>
                    <a:pt x="343" y="666"/>
                  </a:lnTo>
                  <a:lnTo>
                    <a:pt x="343" y="665"/>
                  </a:lnTo>
                  <a:lnTo>
                    <a:pt x="344" y="665"/>
                  </a:lnTo>
                  <a:lnTo>
                    <a:pt x="345" y="665"/>
                  </a:lnTo>
                  <a:lnTo>
                    <a:pt x="345" y="664"/>
                  </a:lnTo>
                  <a:lnTo>
                    <a:pt x="346" y="665"/>
                  </a:lnTo>
                  <a:lnTo>
                    <a:pt x="346" y="664"/>
                  </a:lnTo>
                  <a:lnTo>
                    <a:pt x="346" y="663"/>
                  </a:lnTo>
                  <a:lnTo>
                    <a:pt x="347" y="663"/>
                  </a:lnTo>
                  <a:lnTo>
                    <a:pt x="347" y="662"/>
                  </a:lnTo>
                  <a:lnTo>
                    <a:pt x="347" y="660"/>
                  </a:lnTo>
                  <a:lnTo>
                    <a:pt x="348" y="659"/>
                  </a:lnTo>
                  <a:lnTo>
                    <a:pt x="348" y="658"/>
                  </a:lnTo>
                  <a:lnTo>
                    <a:pt x="348" y="657"/>
                  </a:lnTo>
                  <a:lnTo>
                    <a:pt x="348" y="657"/>
                  </a:lnTo>
                  <a:lnTo>
                    <a:pt x="348" y="658"/>
                  </a:lnTo>
                  <a:lnTo>
                    <a:pt x="349" y="658"/>
                  </a:lnTo>
                  <a:lnTo>
                    <a:pt x="349" y="657"/>
                  </a:lnTo>
                  <a:lnTo>
                    <a:pt x="350" y="657"/>
                  </a:lnTo>
                  <a:lnTo>
                    <a:pt x="351" y="657"/>
                  </a:lnTo>
                  <a:lnTo>
                    <a:pt x="351" y="656"/>
                  </a:lnTo>
                  <a:lnTo>
                    <a:pt x="351" y="655"/>
                  </a:lnTo>
                  <a:lnTo>
                    <a:pt x="351" y="654"/>
                  </a:lnTo>
                  <a:lnTo>
                    <a:pt x="352" y="654"/>
                  </a:lnTo>
                  <a:lnTo>
                    <a:pt x="355" y="652"/>
                  </a:lnTo>
                  <a:lnTo>
                    <a:pt x="356" y="651"/>
                  </a:lnTo>
                  <a:lnTo>
                    <a:pt x="356" y="650"/>
                  </a:lnTo>
                  <a:lnTo>
                    <a:pt x="358" y="647"/>
                  </a:lnTo>
                  <a:lnTo>
                    <a:pt x="358" y="646"/>
                  </a:lnTo>
                  <a:lnTo>
                    <a:pt x="359" y="647"/>
                  </a:lnTo>
                  <a:lnTo>
                    <a:pt x="361" y="647"/>
                  </a:lnTo>
                  <a:lnTo>
                    <a:pt x="362" y="648"/>
                  </a:lnTo>
                  <a:lnTo>
                    <a:pt x="364" y="647"/>
                  </a:lnTo>
                  <a:lnTo>
                    <a:pt x="365" y="645"/>
                  </a:lnTo>
                  <a:lnTo>
                    <a:pt x="367" y="644"/>
                  </a:lnTo>
                  <a:lnTo>
                    <a:pt x="369" y="638"/>
                  </a:lnTo>
                  <a:lnTo>
                    <a:pt x="370" y="637"/>
                  </a:lnTo>
                  <a:lnTo>
                    <a:pt x="371" y="636"/>
                  </a:lnTo>
                  <a:lnTo>
                    <a:pt x="372" y="636"/>
                  </a:lnTo>
                  <a:lnTo>
                    <a:pt x="373" y="636"/>
                  </a:lnTo>
                  <a:lnTo>
                    <a:pt x="375" y="635"/>
                  </a:lnTo>
                  <a:lnTo>
                    <a:pt x="377" y="635"/>
                  </a:lnTo>
                  <a:lnTo>
                    <a:pt x="377" y="635"/>
                  </a:lnTo>
                  <a:lnTo>
                    <a:pt x="378" y="634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79" y="633"/>
                  </a:lnTo>
                  <a:lnTo>
                    <a:pt x="379" y="632"/>
                  </a:lnTo>
                  <a:lnTo>
                    <a:pt x="379" y="631"/>
                  </a:lnTo>
                  <a:lnTo>
                    <a:pt x="379" y="630"/>
                  </a:lnTo>
                  <a:lnTo>
                    <a:pt x="379" y="629"/>
                  </a:lnTo>
                  <a:lnTo>
                    <a:pt x="381" y="626"/>
                  </a:lnTo>
                  <a:lnTo>
                    <a:pt x="380" y="626"/>
                  </a:lnTo>
                  <a:lnTo>
                    <a:pt x="380" y="625"/>
                  </a:lnTo>
                  <a:lnTo>
                    <a:pt x="379" y="624"/>
                  </a:lnTo>
                  <a:lnTo>
                    <a:pt x="379" y="623"/>
                  </a:lnTo>
                  <a:lnTo>
                    <a:pt x="378" y="621"/>
                  </a:lnTo>
                  <a:lnTo>
                    <a:pt x="378" y="620"/>
                  </a:lnTo>
                  <a:lnTo>
                    <a:pt x="378" y="619"/>
                  </a:lnTo>
                  <a:lnTo>
                    <a:pt x="379" y="617"/>
                  </a:lnTo>
                  <a:lnTo>
                    <a:pt x="379" y="616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1" y="616"/>
                  </a:lnTo>
                  <a:lnTo>
                    <a:pt x="382" y="616"/>
                  </a:lnTo>
                  <a:lnTo>
                    <a:pt x="382" y="615"/>
                  </a:lnTo>
                  <a:lnTo>
                    <a:pt x="383" y="615"/>
                  </a:lnTo>
                  <a:lnTo>
                    <a:pt x="383" y="615"/>
                  </a:lnTo>
                  <a:lnTo>
                    <a:pt x="384" y="615"/>
                  </a:lnTo>
                  <a:lnTo>
                    <a:pt x="385" y="615"/>
                  </a:lnTo>
                  <a:lnTo>
                    <a:pt x="386" y="615"/>
                  </a:lnTo>
                  <a:lnTo>
                    <a:pt x="387" y="615"/>
                  </a:lnTo>
                  <a:lnTo>
                    <a:pt x="387" y="615"/>
                  </a:lnTo>
                  <a:lnTo>
                    <a:pt x="388" y="614"/>
                  </a:lnTo>
                  <a:lnTo>
                    <a:pt x="389" y="613"/>
                  </a:lnTo>
                  <a:lnTo>
                    <a:pt x="390" y="613"/>
                  </a:lnTo>
                  <a:lnTo>
                    <a:pt x="392" y="612"/>
                  </a:lnTo>
                  <a:lnTo>
                    <a:pt x="392" y="611"/>
                  </a:lnTo>
                  <a:lnTo>
                    <a:pt x="392" y="610"/>
                  </a:lnTo>
                  <a:lnTo>
                    <a:pt x="392" y="609"/>
                  </a:lnTo>
                  <a:lnTo>
                    <a:pt x="393" y="608"/>
                  </a:lnTo>
                  <a:lnTo>
                    <a:pt x="393" y="607"/>
                  </a:lnTo>
                  <a:lnTo>
                    <a:pt x="394" y="607"/>
                  </a:lnTo>
                  <a:lnTo>
                    <a:pt x="398" y="607"/>
                  </a:lnTo>
                  <a:lnTo>
                    <a:pt x="400" y="608"/>
                  </a:lnTo>
                  <a:lnTo>
                    <a:pt x="401" y="607"/>
                  </a:lnTo>
                  <a:lnTo>
                    <a:pt x="401" y="605"/>
                  </a:lnTo>
                  <a:lnTo>
                    <a:pt x="403" y="605"/>
                  </a:lnTo>
                  <a:lnTo>
                    <a:pt x="403" y="604"/>
                  </a:lnTo>
                  <a:lnTo>
                    <a:pt x="404" y="604"/>
                  </a:lnTo>
                  <a:lnTo>
                    <a:pt x="405" y="604"/>
                  </a:lnTo>
                  <a:lnTo>
                    <a:pt x="406" y="603"/>
                  </a:lnTo>
                  <a:lnTo>
                    <a:pt x="407" y="603"/>
                  </a:lnTo>
                  <a:lnTo>
                    <a:pt x="407" y="602"/>
                  </a:lnTo>
                  <a:lnTo>
                    <a:pt x="408" y="602"/>
                  </a:lnTo>
                  <a:lnTo>
                    <a:pt x="409" y="601"/>
                  </a:lnTo>
                  <a:lnTo>
                    <a:pt x="410" y="601"/>
                  </a:lnTo>
                  <a:lnTo>
                    <a:pt x="411" y="601"/>
                  </a:lnTo>
                  <a:lnTo>
                    <a:pt x="412" y="601"/>
                  </a:lnTo>
                  <a:lnTo>
                    <a:pt x="413" y="599"/>
                  </a:lnTo>
                  <a:lnTo>
                    <a:pt x="414" y="599"/>
                  </a:lnTo>
                  <a:lnTo>
                    <a:pt x="415" y="599"/>
                  </a:lnTo>
                  <a:lnTo>
                    <a:pt x="415" y="599"/>
                  </a:lnTo>
                  <a:lnTo>
                    <a:pt x="416" y="599"/>
                  </a:lnTo>
                  <a:lnTo>
                    <a:pt x="417" y="600"/>
                  </a:lnTo>
                  <a:lnTo>
                    <a:pt x="417" y="600"/>
                  </a:lnTo>
                  <a:lnTo>
                    <a:pt x="418" y="600"/>
                  </a:lnTo>
                  <a:lnTo>
                    <a:pt x="419" y="600"/>
                  </a:lnTo>
                  <a:lnTo>
                    <a:pt x="420" y="600"/>
                  </a:lnTo>
                  <a:lnTo>
                    <a:pt x="421" y="600"/>
                  </a:lnTo>
                  <a:lnTo>
                    <a:pt x="423" y="600"/>
                  </a:lnTo>
                  <a:lnTo>
                    <a:pt x="424" y="600"/>
                  </a:lnTo>
                  <a:lnTo>
                    <a:pt x="426" y="601"/>
                  </a:lnTo>
                  <a:lnTo>
                    <a:pt x="427" y="602"/>
                  </a:lnTo>
                  <a:lnTo>
                    <a:pt x="429" y="603"/>
                  </a:lnTo>
                  <a:lnTo>
                    <a:pt x="432" y="603"/>
                  </a:lnTo>
                  <a:lnTo>
                    <a:pt x="434" y="596"/>
                  </a:lnTo>
                  <a:lnTo>
                    <a:pt x="434" y="595"/>
                  </a:lnTo>
                  <a:lnTo>
                    <a:pt x="435" y="595"/>
                  </a:lnTo>
                  <a:lnTo>
                    <a:pt x="435" y="595"/>
                  </a:lnTo>
                  <a:lnTo>
                    <a:pt x="436" y="594"/>
                  </a:lnTo>
                  <a:lnTo>
                    <a:pt x="436" y="593"/>
                  </a:lnTo>
                  <a:lnTo>
                    <a:pt x="437" y="591"/>
                  </a:lnTo>
                  <a:lnTo>
                    <a:pt x="437" y="590"/>
                  </a:lnTo>
                  <a:lnTo>
                    <a:pt x="437" y="588"/>
                  </a:lnTo>
                  <a:lnTo>
                    <a:pt x="436" y="585"/>
                  </a:lnTo>
                  <a:lnTo>
                    <a:pt x="435" y="581"/>
                  </a:lnTo>
                  <a:lnTo>
                    <a:pt x="434" y="580"/>
                  </a:lnTo>
                  <a:lnTo>
                    <a:pt x="433" y="580"/>
                  </a:lnTo>
                  <a:lnTo>
                    <a:pt x="428" y="581"/>
                  </a:lnTo>
                  <a:lnTo>
                    <a:pt x="427" y="580"/>
                  </a:lnTo>
                  <a:lnTo>
                    <a:pt x="427" y="579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3" y="576"/>
                  </a:lnTo>
                  <a:lnTo>
                    <a:pt x="421" y="575"/>
                  </a:lnTo>
                  <a:lnTo>
                    <a:pt x="419" y="574"/>
                  </a:lnTo>
                  <a:lnTo>
                    <a:pt x="417" y="573"/>
                  </a:lnTo>
                  <a:lnTo>
                    <a:pt x="417" y="570"/>
                  </a:lnTo>
                  <a:lnTo>
                    <a:pt x="417" y="567"/>
                  </a:lnTo>
                  <a:lnTo>
                    <a:pt x="419" y="553"/>
                  </a:lnTo>
                  <a:lnTo>
                    <a:pt x="420" y="551"/>
                  </a:lnTo>
                  <a:lnTo>
                    <a:pt x="420" y="550"/>
                  </a:lnTo>
                  <a:lnTo>
                    <a:pt x="420" y="549"/>
                  </a:lnTo>
                  <a:lnTo>
                    <a:pt x="419" y="550"/>
                  </a:lnTo>
                  <a:lnTo>
                    <a:pt x="418" y="549"/>
                  </a:lnTo>
                  <a:lnTo>
                    <a:pt x="417" y="550"/>
                  </a:lnTo>
                  <a:lnTo>
                    <a:pt x="415" y="551"/>
                  </a:lnTo>
                  <a:lnTo>
                    <a:pt x="414" y="551"/>
                  </a:lnTo>
                  <a:lnTo>
                    <a:pt x="415" y="546"/>
                  </a:lnTo>
                  <a:lnTo>
                    <a:pt x="415" y="545"/>
                  </a:lnTo>
                  <a:lnTo>
                    <a:pt x="415" y="545"/>
                  </a:lnTo>
                  <a:lnTo>
                    <a:pt x="411" y="534"/>
                  </a:lnTo>
                  <a:lnTo>
                    <a:pt x="409" y="531"/>
                  </a:lnTo>
                  <a:lnTo>
                    <a:pt x="409" y="530"/>
                  </a:lnTo>
                  <a:lnTo>
                    <a:pt x="411" y="529"/>
                  </a:lnTo>
                  <a:lnTo>
                    <a:pt x="413" y="524"/>
                  </a:lnTo>
                  <a:lnTo>
                    <a:pt x="412" y="524"/>
                  </a:lnTo>
                  <a:lnTo>
                    <a:pt x="407" y="522"/>
                  </a:lnTo>
                  <a:lnTo>
                    <a:pt x="401" y="517"/>
                  </a:lnTo>
                  <a:lnTo>
                    <a:pt x="400" y="520"/>
                  </a:lnTo>
                  <a:lnTo>
                    <a:pt x="398" y="521"/>
                  </a:lnTo>
                  <a:lnTo>
                    <a:pt x="397" y="522"/>
                  </a:lnTo>
                  <a:lnTo>
                    <a:pt x="395" y="523"/>
                  </a:lnTo>
                  <a:lnTo>
                    <a:pt x="393" y="523"/>
                  </a:lnTo>
                  <a:lnTo>
                    <a:pt x="391" y="523"/>
                  </a:lnTo>
                  <a:lnTo>
                    <a:pt x="389" y="523"/>
                  </a:lnTo>
                  <a:lnTo>
                    <a:pt x="388" y="522"/>
                  </a:lnTo>
                  <a:lnTo>
                    <a:pt x="387" y="521"/>
                  </a:lnTo>
                  <a:lnTo>
                    <a:pt x="385" y="517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5" y="514"/>
                  </a:lnTo>
                  <a:lnTo>
                    <a:pt x="386" y="510"/>
                  </a:lnTo>
                  <a:lnTo>
                    <a:pt x="389" y="503"/>
                  </a:lnTo>
                  <a:lnTo>
                    <a:pt x="391" y="501"/>
                  </a:lnTo>
                  <a:lnTo>
                    <a:pt x="392" y="499"/>
                  </a:lnTo>
                  <a:lnTo>
                    <a:pt x="393" y="499"/>
                  </a:lnTo>
                  <a:lnTo>
                    <a:pt x="398" y="497"/>
                  </a:lnTo>
                  <a:lnTo>
                    <a:pt x="398" y="496"/>
                  </a:lnTo>
                  <a:lnTo>
                    <a:pt x="403" y="492"/>
                  </a:lnTo>
                  <a:lnTo>
                    <a:pt x="405" y="489"/>
                  </a:lnTo>
                  <a:lnTo>
                    <a:pt x="405" y="487"/>
                  </a:lnTo>
                  <a:lnTo>
                    <a:pt x="405" y="486"/>
                  </a:lnTo>
                  <a:lnTo>
                    <a:pt x="403" y="485"/>
                  </a:lnTo>
                  <a:lnTo>
                    <a:pt x="402" y="484"/>
                  </a:lnTo>
                  <a:lnTo>
                    <a:pt x="402" y="483"/>
                  </a:lnTo>
                  <a:lnTo>
                    <a:pt x="402" y="480"/>
                  </a:lnTo>
                  <a:lnTo>
                    <a:pt x="401" y="478"/>
                  </a:lnTo>
                  <a:lnTo>
                    <a:pt x="398" y="475"/>
                  </a:lnTo>
                  <a:lnTo>
                    <a:pt x="398" y="474"/>
                  </a:lnTo>
                  <a:lnTo>
                    <a:pt x="398" y="473"/>
                  </a:lnTo>
                  <a:lnTo>
                    <a:pt x="398" y="472"/>
                  </a:lnTo>
                  <a:lnTo>
                    <a:pt x="398" y="471"/>
                  </a:lnTo>
                  <a:lnTo>
                    <a:pt x="397" y="470"/>
                  </a:lnTo>
                  <a:lnTo>
                    <a:pt x="396" y="469"/>
                  </a:lnTo>
                  <a:lnTo>
                    <a:pt x="396" y="468"/>
                  </a:lnTo>
                  <a:lnTo>
                    <a:pt x="397" y="466"/>
                  </a:lnTo>
                  <a:lnTo>
                    <a:pt x="400" y="463"/>
                  </a:lnTo>
                  <a:lnTo>
                    <a:pt x="401" y="462"/>
                  </a:lnTo>
                  <a:lnTo>
                    <a:pt x="402" y="461"/>
                  </a:lnTo>
                  <a:lnTo>
                    <a:pt x="404" y="460"/>
                  </a:lnTo>
                  <a:lnTo>
                    <a:pt x="411" y="456"/>
                  </a:lnTo>
                  <a:lnTo>
                    <a:pt x="412" y="455"/>
                  </a:lnTo>
                  <a:lnTo>
                    <a:pt x="414" y="454"/>
                  </a:lnTo>
                  <a:lnTo>
                    <a:pt x="415" y="453"/>
                  </a:lnTo>
                  <a:lnTo>
                    <a:pt x="415" y="453"/>
                  </a:lnTo>
                  <a:lnTo>
                    <a:pt x="417" y="453"/>
                  </a:lnTo>
                  <a:lnTo>
                    <a:pt x="417" y="452"/>
                  </a:lnTo>
                  <a:lnTo>
                    <a:pt x="417" y="450"/>
                  </a:lnTo>
                  <a:lnTo>
                    <a:pt x="417" y="448"/>
                  </a:lnTo>
                  <a:lnTo>
                    <a:pt x="417" y="447"/>
                  </a:lnTo>
                  <a:lnTo>
                    <a:pt x="416" y="447"/>
                  </a:lnTo>
                  <a:lnTo>
                    <a:pt x="414" y="446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2" y="445"/>
                  </a:lnTo>
                  <a:lnTo>
                    <a:pt x="412" y="444"/>
                  </a:lnTo>
                  <a:lnTo>
                    <a:pt x="412" y="443"/>
                  </a:lnTo>
                  <a:lnTo>
                    <a:pt x="413" y="442"/>
                  </a:lnTo>
                  <a:lnTo>
                    <a:pt x="413" y="441"/>
                  </a:lnTo>
                  <a:lnTo>
                    <a:pt x="412" y="436"/>
                  </a:lnTo>
                  <a:lnTo>
                    <a:pt x="412" y="435"/>
                  </a:lnTo>
                  <a:lnTo>
                    <a:pt x="410" y="435"/>
                  </a:lnTo>
                  <a:lnTo>
                    <a:pt x="409" y="433"/>
                  </a:lnTo>
                  <a:lnTo>
                    <a:pt x="410" y="431"/>
                  </a:lnTo>
                  <a:lnTo>
                    <a:pt x="412" y="429"/>
                  </a:lnTo>
                  <a:lnTo>
                    <a:pt x="414" y="428"/>
                  </a:lnTo>
                  <a:lnTo>
                    <a:pt x="423" y="425"/>
                  </a:lnTo>
                  <a:lnTo>
                    <a:pt x="424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2" y="422"/>
                  </a:lnTo>
                  <a:lnTo>
                    <a:pt x="422" y="419"/>
                  </a:lnTo>
                  <a:lnTo>
                    <a:pt x="422" y="419"/>
                  </a:lnTo>
                  <a:lnTo>
                    <a:pt x="422" y="418"/>
                  </a:lnTo>
                  <a:lnTo>
                    <a:pt x="424" y="416"/>
                  </a:lnTo>
                  <a:lnTo>
                    <a:pt x="425" y="415"/>
                  </a:lnTo>
                  <a:lnTo>
                    <a:pt x="426" y="415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7" y="412"/>
                  </a:lnTo>
                  <a:lnTo>
                    <a:pt x="430" y="407"/>
                  </a:lnTo>
                  <a:lnTo>
                    <a:pt x="431" y="406"/>
                  </a:lnTo>
                  <a:lnTo>
                    <a:pt x="433" y="406"/>
                  </a:lnTo>
                  <a:lnTo>
                    <a:pt x="434" y="405"/>
                  </a:lnTo>
                  <a:lnTo>
                    <a:pt x="435" y="405"/>
                  </a:lnTo>
                  <a:lnTo>
                    <a:pt x="437" y="401"/>
                  </a:lnTo>
                  <a:lnTo>
                    <a:pt x="437" y="400"/>
                  </a:lnTo>
                  <a:lnTo>
                    <a:pt x="437" y="395"/>
                  </a:lnTo>
                  <a:lnTo>
                    <a:pt x="437" y="394"/>
                  </a:lnTo>
                  <a:lnTo>
                    <a:pt x="437" y="392"/>
                  </a:lnTo>
                  <a:lnTo>
                    <a:pt x="436" y="390"/>
                  </a:lnTo>
                  <a:lnTo>
                    <a:pt x="435" y="389"/>
                  </a:lnTo>
                  <a:lnTo>
                    <a:pt x="434" y="388"/>
                  </a:lnTo>
                  <a:lnTo>
                    <a:pt x="434" y="386"/>
                  </a:lnTo>
                  <a:lnTo>
                    <a:pt x="434" y="385"/>
                  </a:lnTo>
                  <a:lnTo>
                    <a:pt x="435" y="384"/>
                  </a:lnTo>
                  <a:lnTo>
                    <a:pt x="438" y="382"/>
                  </a:lnTo>
                  <a:lnTo>
                    <a:pt x="441" y="378"/>
                  </a:lnTo>
                  <a:lnTo>
                    <a:pt x="442" y="377"/>
                  </a:lnTo>
                  <a:lnTo>
                    <a:pt x="444" y="376"/>
                  </a:lnTo>
                  <a:lnTo>
                    <a:pt x="446" y="376"/>
                  </a:lnTo>
                  <a:lnTo>
                    <a:pt x="453" y="378"/>
                  </a:lnTo>
                  <a:lnTo>
                    <a:pt x="457" y="377"/>
                  </a:lnTo>
                  <a:lnTo>
                    <a:pt x="462" y="376"/>
                  </a:lnTo>
                  <a:lnTo>
                    <a:pt x="465" y="376"/>
                  </a:lnTo>
                  <a:lnTo>
                    <a:pt x="471" y="376"/>
                  </a:lnTo>
                  <a:lnTo>
                    <a:pt x="477" y="376"/>
                  </a:lnTo>
                  <a:lnTo>
                    <a:pt x="481" y="377"/>
                  </a:lnTo>
                  <a:lnTo>
                    <a:pt x="482" y="377"/>
                  </a:lnTo>
                  <a:lnTo>
                    <a:pt x="483" y="376"/>
                  </a:lnTo>
                  <a:lnTo>
                    <a:pt x="483" y="374"/>
                  </a:lnTo>
                  <a:lnTo>
                    <a:pt x="483" y="363"/>
                  </a:lnTo>
                  <a:lnTo>
                    <a:pt x="483" y="352"/>
                  </a:lnTo>
                  <a:lnTo>
                    <a:pt x="483" y="340"/>
                  </a:lnTo>
                  <a:lnTo>
                    <a:pt x="483" y="330"/>
                  </a:lnTo>
                  <a:lnTo>
                    <a:pt x="483" y="318"/>
                  </a:lnTo>
                  <a:lnTo>
                    <a:pt x="483" y="307"/>
                  </a:lnTo>
                  <a:lnTo>
                    <a:pt x="483" y="296"/>
                  </a:lnTo>
                  <a:lnTo>
                    <a:pt x="483" y="285"/>
                  </a:lnTo>
                  <a:lnTo>
                    <a:pt x="483" y="274"/>
                  </a:lnTo>
                  <a:lnTo>
                    <a:pt x="483" y="263"/>
                  </a:lnTo>
                  <a:lnTo>
                    <a:pt x="483" y="251"/>
                  </a:lnTo>
                  <a:lnTo>
                    <a:pt x="483" y="240"/>
                  </a:lnTo>
                  <a:lnTo>
                    <a:pt x="483" y="228"/>
                  </a:lnTo>
                  <a:lnTo>
                    <a:pt x="483" y="217"/>
                  </a:lnTo>
                  <a:lnTo>
                    <a:pt x="483" y="206"/>
                  </a:lnTo>
                  <a:lnTo>
                    <a:pt x="483" y="195"/>
                  </a:lnTo>
                  <a:lnTo>
                    <a:pt x="477" y="192"/>
                  </a:lnTo>
                  <a:lnTo>
                    <a:pt x="472" y="18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1" name="Freeform 398">
              <a:extLst>
                <a:ext uri="{FF2B5EF4-FFF2-40B4-BE49-F238E27FC236}">
                  <a16:creationId xmlns:a16="http://schemas.microsoft.com/office/drawing/2014/main" id="{52A11E61-C873-18B1-81B2-75BD4EA91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90671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2" name="Freeform 399">
              <a:extLst>
                <a:ext uri="{FF2B5EF4-FFF2-40B4-BE49-F238E27FC236}">
                  <a16:creationId xmlns:a16="http://schemas.microsoft.com/office/drawing/2014/main" id="{EFEBE2B0-E8AB-8BD9-3F00-054E3F98D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475" y="2943225"/>
              <a:ext cx="9525" cy="7938"/>
            </a:xfrm>
            <a:custGeom>
              <a:avLst/>
              <a:gdLst>
                <a:gd name="T0" fmla="*/ 6 w 6"/>
                <a:gd name="T1" fmla="*/ 5 h 5"/>
                <a:gd name="T2" fmla="*/ 6 w 6"/>
                <a:gd name="T3" fmla="*/ 4 h 5"/>
                <a:gd name="T4" fmla="*/ 6 w 6"/>
                <a:gd name="T5" fmla="*/ 3 h 5"/>
                <a:gd name="T6" fmla="*/ 5 w 6"/>
                <a:gd name="T7" fmla="*/ 2 h 5"/>
                <a:gd name="T8" fmla="*/ 5 w 6"/>
                <a:gd name="T9" fmla="*/ 1 h 5"/>
                <a:gd name="T10" fmla="*/ 4 w 6"/>
                <a:gd name="T11" fmla="*/ 1 h 5"/>
                <a:gd name="T12" fmla="*/ 3 w 6"/>
                <a:gd name="T13" fmla="*/ 0 h 5"/>
                <a:gd name="T14" fmla="*/ 2 w 6"/>
                <a:gd name="T15" fmla="*/ 0 h 5"/>
                <a:gd name="T16" fmla="*/ 1 w 6"/>
                <a:gd name="T17" fmla="*/ 0 h 5"/>
                <a:gd name="T18" fmla="*/ 1 w 6"/>
                <a:gd name="T19" fmla="*/ 1 h 5"/>
                <a:gd name="T20" fmla="*/ 0 w 6"/>
                <a:gd name="T21" fmla="*/ 2 h 5"/>
                <a:gd name="T22" fmla="*/ 2 w 6"/>
                <a:gd name="T23" fmla="*/ 2 h 5"/>
                <a:gd name="T24" fmla="*/ 2 w 6"/>
                <a:gd name="T25" fmla="*/ 2 h 5"/>
                <a:gd name="T26" fmla="*/ 3 w 6"/>
                <a:gd name="T27" fmla="*/ 3 h 5"/>
                <a:gd name="T28" fmla="*/ 4 w 6"/>
                <a:gd name="T29" fmla="*/ 4 h 5"/>
                <a:gd name="T30" fmla="*/ 5 w 6"/>
                <a:gd name="T31" fmla="*/ 4 h 5"/>
                <a:gd name="T32" fmla="*/ 5 w 6"/>
                <a:gd name="T33" fmla="*/ 5 h 5"/>
                <a:gd name="T34" fmla="*/ 6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3" name="Freeform 400">
              <a:extLst>
                <a:ext uri="{FF2B5EF4-FFF2-40B4-BE49-F238E27FC236}">
                  <a16:creationId xmlns:a16="http://schemas.microsoft.com/office/drawing/2014/main" id="{89613FF0-D7FC-529C-0C08-812FBCB9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013" y="2895600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1 h 4"/>
                <a:gd name="T4" fmla="*/ 4 w 4"/>
                <a:gd name="T5" fmla="*/ 0 h 4"/>
                <a:gd name="T6" fmla="*/ 4 w 4"/>
                <a:gd name="T7" fmla="*/ 0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1 w 4"/>
                <a:gd name="T19" fmla="*/ 4 h 4"/>
                <a:gd name="T20" fmla="*/ 1 w 4"/>
                <a:gd name="T21" fmla="*/ 3 h 4"/>
                <a:gd name="T22" fmla="*/ 2 w 4"/>
                <a:gd name="T23" fmla="*/ 3 h 4"/>
                <a:gd name="T24" fmla="*/ 3 w 4"/>
                <a:gd name="T25" fmla="*/ 2 h 4"/>
                <a:gd name="T26" fmla="*/ 3 w 4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4" name="Freeform 401">
              <a:extLst>
                <a:ext uri="{FF2B5EF4-FFF2-40B4-BE49-F238E27FC236}">
                  <a16:creationId xmlns:a16="http://schemas.microsoft.com/office/drawing/2014/main" id="{C7FAB0E5-4F75-4B76-8D62-8DBB9DCE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2889250"/>
              <a:ext cx="138112" cy="131763"/>
            </a:xfrm>
            <a:custGeom>
              <a:avLst/>
              <a:gdLst>
                <a:gd name="T0" fmla="*/ 38 w 87"/>
                <a:gd name="T1" fmla="*/ 0 h 83"/>
                <a:gd name="T2" fmla="*/ 27 w 87"/>
                <a:gd name="T3" fmla="*/ 8 h 83"/>
                <a:gd name="T4" fmla="*/ 21 w 87"/>
                <a:gd name="T5" fmla="*/ 21 h 83"/>
                <a:gd name="T6" fmla="*/ 16 w 87"/>
                <a:gd name="T7" fmla="*/ 31 h 83"/>
                <a:gd name="T8" fmla="*/ 11 w 87"/>
                <a:gd name="T9" fmla="*/ 40 h 83"/>
                <a:gd name="T10" fmla="*/ 0 w 87"/>
                <a:gd name="T11" fmla="*/ 53 h 83"/>
                <a:gd name="T12" fmla="*/ 15 w 87"/>
                <a:gd name="T13" fmla="*/ 56 h 83"/>
                <a:gd name="T14" fmla="*/ 30 w 87"/>
                <a:gd name="T15" fmla="*/ 58 h 83"/>
                <a:gd name="T16" fmla="*/ 41 w 87"/>
                <a:gd name="T17" fmla="*/ 59 h 83"/>
                <a:gd name="T18" fmla="*/ 44 w 87"/>
                <a:gd name="T19" fmla="*/ 63 h 83"/>
                <a:gd name="T20" fmla="*/ 47 w 87"/>
                <a:gd name="T21" fmla="*/ 75 h 83"/>
                <a:gd name="T22" fmla="*/ 49 w 87"/>
                <a:gd name="T23" fmla="*/ 80 h 83"/>
                <a:gd name="T24" fmla="*/ 52 w 87"/>
                <a:gd name="T25" fmla="*/ 82 h 83"/>
                <a:gd name="T26" fmla="*/ 62 w 87"/>
                <a:gd name="T27" fmla="*/ 83 h 83"/>
                <a:gd name="T28" fmla="*/ 87 w 87"/>
                <a:gd name="T29" fmla="*/ 83 h 83"/>
                <a:gd name="T30" fmla="*/ 85 w 87"/>
                <a:gd name="T31" fmla="*/ 80 h 83"/>
                <a:gd name="T32" fmla="*/ 85 w 87"/>
                <a:gd name="T33" fmla="*/ 77 h 83"/>
                <a:gd name="T34" fmla="*/ 83 w 87"/>
                <a:gd name="T35" fmla="*/ 77 h 83"/>
                <a:gd name="T36" fmla="*/ 83 w 87"/>
                <a:gd name="T37" fmla="*/ 75 h 83"/>
                <a:gd name="T38" fmla="*/ 84 w 87"/>
                <a:gd name="T39" fmla="*/ 72 h 83"/>
                <a:gd name="T40" fmla="*/ 82 w 87"/>
                <a:gd name="T41" fmla="*/ 71 h 83"/>
                <a:gd name="T42" fmla="*/ 80 w 87"/>
                <a:gd name="T43" fmla="*/ 68 h 83"/>
                <a:gd name="T44" fmla="*/ 80 w 87"/>
                <a:gd name="T45" fmla="*/ 64 h 83"/>
                <a:gd name="T46" fmla="*/ 77 w 87"/>
                <a:gd name="T47" fmla="*/ 62 h 83"/>
                <a:gd name="T48" fmla="*/ 73 w 87"/>
                <a:gd name="T49" fmla="*/ 50 h 83"/>
                <a:gd name="T50" fmla="*/ 72 w 87"/>
                <a:gd name="T51" fmla="*/ 47 h 83"/>
                <a:gd name="T52" fmla="*/ 72 w 87"/>
                <a:gd name="T53" fmla="*/ 42 h 83"/>
                <a:gd name="T54" fmla="*/ 69 w 87"/>
                <a:gd name="T55" fmla="*/ 40 h 83"/>
                <a:gd name="T56" fmla="*/ 67 w 87"/>
                <a:gd name="T57" fmla="*/ 38 h 83"/>
                <a:gd name="T58" fmla="*/ 64 w 87"/>
                <a:gd name="T59" fmla="*/ 40 h 83"/>
                <a:gd name="T60" fmla="*/ 62 w 87"/>
                <a:gd name="T61" fmla="*/ 40 h 83"/>
                <a:gd name="T62" fmla="*/ 60 w 87"/>
                <a:gd name="T63" fmla="*/ 41 h 83"/>
                <a:gd name="T64" fmla="*/ 59 w 87"/>
                <a:gd name="T65" fmla="*/ 40 h 83"/>
                <a:gd name="T66" fmla="*/ 57 w 87"/>
                <a:gd name="T67" fmla="*/ 40 h 83"/>
                <a:gd name="T68" fmla="*/ 53 w 87"/>
                <a:gd name="T69" fmla="*/ 40 h 83"/>
                <a:gd name="T70" fmla="*/ 56 w 87"/>
                <a:gd name="T71" fmla="*/ 37 h 83"/>
                <a:gd name="T72" fmla="*/ 60 w 87"/>
                <a:gd name="T73" fmla="*/ 32 h 83"/>
                <a:gd name="T74" fmla="*/ 65 w 87"/>
                <a:gd name="T75" fmla="*/ 28 h 83"/>
                <a:gd name="T76" fmla="*/ 71 w 87"/>
                <a:gd name="T77" fmla="*/ 28 h 83"/>
                <a:gd name="T78" fmla="*/ 72 w 87"/>
                <a:gd name="T79" fmla="*/ 30 h 83"/>
                <a:gd name="T80" fmla="*/ 75 w 87"/>
                <a:gd name="T81" fmla="*/ 29 h 83"/>
                <a:gd name="T82" fmla="*/ 72 w 87"/>
                <a:gd name="T83" fmla="*/ 21 h 83"/>
                <a:gd name="T84" fmla="*/ 68 w 87"/>
                <a:gd name="T85" fmla="*/ 18 h 83"/>
                <a:gd name="T86" fmla="*/ 66 w 87"/>
                <a:gd name="T87" fmla="*/ 12 h 83"/>
                <a:gd name="T88" fmla="*/ 65 w 87"/>
                <a:gd name="T89" fmla="*/ 8 h 83"/>
                <a:gd name="T90" fmla="*/ 54 w 87"/>
                <a:gd name="T9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83">
                  <a:moveTo>
                    <a:pt x="52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28" y="5"/>
                  </a:lnTo>
                  <a:lnTo>
                    <a:pt x="27" y="8"/>
                  </a:lnTo>
                  <a:lnTo>
                    <a:pt x="22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6"/>
                  </a:lnTo>
                  <a:lnTo>
                    <a:pt x="16" y="31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1" y="40"/>
                  </a:lnTo>
                  <a:lnTo>
                    <a:pt x="9" y="44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5" y="54"/>
                  </a:lnTo>
                  <a:lnTo>
                    <a:pt x="10" y="55"/>
                  </a:lnTo>
                  <a:lnTo>
                    <a:pt x="15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3" y="58"/>
                  </a:lnTo>
                  <a:lnTo>
                    <a:pt x="39" y="59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4" y="63"/>
                  </a:lnTo>
                  <a:lnTo>
                    <a:pt x="47" y="70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9" y="80"/>
                  </a:lnTo>
                  <a:lnTo>
                    <a:pt x="50" y="80"/>
                  </a:lnTo>
                  <a:lnTo>
                    <a:pt x="51" y="81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4" y="83"/>
                  </a:lnTo>
                  <a:lnTo>
                    <a:pt x="62" y="83"/>
                  </a:lnTo>
                  <a:lnTo>
                    <a:pt x="71" y="83"/>
                  </a:lnTo>
                  <a:lnTo>
                    <a:pt x="79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6" y="81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4" y="78"/>
                  </a:lnTo>
                  <a:lnTo>
                    <a:pt x="83" y="78"/>
                  </a:lnTo>
                  <a:lnTo>
                    <a:pt x="83" y="77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4" y="72"/>
                  </a:lnTo>
                  <a:lnTo>
                    <a:pt x="85" y="72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0" y="68"/>
                  </a:lnTo>
                  <a:lnTo>
                    <a:pt x="80" y="67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7" y="62"/>
                  </a:lnTo>
                  <a:lnTo>
                    <a:pt x="75" y="60"/>
                  </a:lnTo>
                  <a:lnTo>
                    <a:pt x="75" y="58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6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5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3" y="24"/>
                  </a:lnTo>
                  <a:lnTo>
                    <a:pt x="72" y="21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8" y="18"/>
                  </a:lnTo>
                  <a:lnTo>
                    <a:pt x="67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6"/>
                  </a:lnTo>
                  <a:lnTo>
                    <a:pt x="5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5" name="Freeform 402">
              <a:extLst>
                <a:ext uri="{FF2B5EF4-FFF2-40B4-BE49-F238E27FC236}">
                  <a16:creationId xmlns:a16="http://schemas.microsoft.com/office/drawing/2014/main" id="{32C3E8CB-BA0D-C866-E871-6F34DB32B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188" y="2898775"/>
              <a:ext cx="20637" cy="33338"/>
            </a:xfrm>
            <a:custGeom>
              <a:avLst/>
              <a:gdLst>
                <a:gd name="T0" fmla="*/ 2 w 13"/>
                <a:gd name="T1" fmla="*/ 12 h 21"/>
                <a:gd name="T2" fmla="*/ 3 w 13"/>
                <a:gd name="T3" fmla="*/ 15 h 21"/>
                <a:gd name="T4" fmla="*/ 5 w 13"/>
                <a:gd name="T5" fmla="*/ 19 h 21"/>
                <a:gd name="T6" fmla="*/ 5 w 13"/>
                <a:gd name="T7" fmla="*/ 21 h 21"/>
                <a:gd name="T8" fmla="*/ 7 w 13"/>
                <a:gd name="T9" fmla="*/ 21 h 21"/>
                <a:gd name="T10" fmla="*/ 9 w 13"/>
                <a:gd name="T11" fmla="*/ 20 h 21"/>
                <a:gd name="T12" fmla="*/ 11 w 13"/>
                <a:gd name="T13" fmla="*/ 18 h 21"/>
                <a:gd name="T14" fmla="*/ 12 w 13"/>
                <a:gd name="T15" fmla="*/ 16 h 21"/>
                <a:gd name="T16" fmla="*/ 13 w 13"/>
                <a:gd name="T17" fmla="*/ 14 h 21"/>
                <a:gd name="T18" fmla="*/ 13 w 13"/>
                <a:gd name="T19" fmla="*/ 13 h 21"/>
                <a:gd name="T20" fmla="*/ 12 w 13"/>
                <a:gd name="T21" fmla="*/ 11 h 21"/>
                <a:gd name="T22" fmla="*/ 5 w 13"/>
                <a:gd name="T23" fmla="*/ 1 h 21"/>
                <a:gd name="T24" fmla="*/ 5 w 13"/>
                <a:gd name="T25" fmla="*/ 0 h 21"/>
                <a:gd name="T26" fmla="*/ 5 w 13"/>
                <a:gd name="T27" fmla="*/ 0 h 21"/>
                <a:gd name="T28" fmla="*/ 4 w 13"/>
                <a:gd name="T29" fmla="*/ 0 h 21"/>
                <a:gd name="T30" fmla="*/ 3 w 13"/>
                <a:gd name="T31" fmla="*/ 0 h 21"/>
                <a:gd name="T32" fmla="*/ 3 w 13"/>
                <a:gd name="T33" fmla="*/ 1 h 21"/>
                <a:gd name="T34" fmla="*/ 3 w 13"/>
                <a:gd name="T35" fmla="*/ 2 h 21"/>
                <a:gd name="T36" fmla="*/ 4 w 13"/>
                <a:gd name="T37" fmla="*/ 2 h 21"/>
                <a:gd name="T38" fmla="*/ 4 w 13"/>
                <a:gd name="T39" fmla="*/ 3 h 21"/>
                <a:gd name="T40" fmla="*/ 4 w 13"/>
                <a:gd name="T41" fmla="*/ 4 h 21"/>
                <a:gd name="T42" fmla="*/ 5 w 13"/>
                <a:gd name="T43" fmla="*/ 4 h 21"/>
                <a:gd name="T44" fmla="*/ 5 w 13"/>
                <a:gd name="T45" fmla="*/ 4 h 21"/>
                <a:gd name="T46" fmla="*/ 6 w 13"/>
                <a:gd name="T47" fmla="*/ 4 h 21"/>
                <a:gd name="T48" fmla="*/ 5 w 13"/>
                <a:gd name="T49" fmla="*/ 4 h 21"/>
                <a:gd name="T50" fmla="*/ 5 w 13"/>
                <a:gd name="T51" fmla="*/ 5 h 21"/>
                <a:gd name="T52" fmla="*/ 5 w 13"/>
                <a:gd name="T53" fmla="*/ 6 h 21"/>
                <a:gd name="T54" fmla="*/ 4 w 13"/>
                <a:gd name="T55" fmla="*/ 6 h 21"/>
                <a:gd name="T56" fmla="*/ 3 w 13"/>
                <a:gd name="T57" fmla="*/ 6 h 21"/>
                <a:gd name="T58" fmla="*/ 2 w 13"/>
                <a:gd name="T59" fmla="*/ 8 h 21"/>
                <a:gd name="T60" fmla="*/ 2 w 13"/>
                <a:gd name="T61" fmla="*/ 9 h 21"/>
                <a:gd name="T62" fmla="*/ 2 w 13"/>
                <a:gd name="T63" fmla="*/ 9 h 21"/>
                <a:gd name="T64" fmla="*/ 1 w 13"/>
                <a:gd name="T65" fmla="*/ 10 h 21"/>
                <a:gd name="T66" fmla="*/ 0 w 13"/>
                <a:gd name="T67" fmla="*/ 11 h 21"/>
                <a:gd name="T68" fmla="*/ 1 w 13"/>
                <a:gd name="T69" fmla="*/ 12 h 21"/>
                <a:gd name="T70" fmla="*/ 2 w 13"/>
                <a:gd name="T7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21">
                  <a:moveTo>
                    <a:pt x="2" y="12"/>
                  </a:moveTo>
                  <a:lnTo>
                    <a:pt x="3" y="15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6" name="Freeform 403">
              <a:extLst>
                <a:ext uri="{FF2B5EF4-FFF2-40B4-BE49-F238E27FC236}">
                  <a16:creationId xmlns:a16="http://schemas.microsoft.com/office/drawing/2014/main" id="{2CAA931C-8086-BFC2-D783-18754FF09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065463"/>
              <a:ext cx="4762" cy="26988"/>
            </a:xfrm>
            <a:custGeom>
              <a:avLst/>
              <a:gdLst>
                <a:gd name="T0" fmla="*/ 3 w 3"/>
                <a:gd name="T1" fmla="*/ 9 h 17"/>
                <a:gd name="T2" fmla="*/ 3 w 3"/>
                <a:gd name="T3" fmla="*/ 7 h 17"/>
                <a:gd name="T4" fmla="*/ 0 w 3"/>
                <a:gd name="T5" fmla="*/ 0 h 17"/>
                <a:gd name="T6" fmla="*/ 0 w 3"/>
                <a:gd name="T7" fmla="*/ 17 h 17"/>
                <a:gd name="T8" fmla="*/ 3 w 3"/>
                <a:gd name="T9" fmla="*/ 9 h 17"/>
                <a:gd name="T10" fmla="*/ 3 w 3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3" y="9"/>
                  </a:moveTo>
                  <a:lnTo>
                    <a:pt x="3" y="7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7" name="Freeform 404">
              <a:extLst>
                <a:ext uri="{FF2B5EF4-FFF2-40B4-BE49-F238E27FC236}">
                  <a16:creationId xmlns:a16="http://schemas.microsoft.com/office/drawing/2014/main" id="{D3934625-C0E0-5D5C-9DF9-E5E517150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71825"/>
              <a:ext cx="1587" cy="7938"/>
            </a:xfrm>
            <a:custGeom>
              <a:avLst/>
              <a:gdLst>
                <a:gd name="T0" fmla="*/ 1 w 1"/>
                <a:gd name="T1" fmla="*/ 2 h 5"/>
                <a:gd name="T2" fmla="*/ 0 w 1"/>
                <a:gd name="T3" fmla="*/ 0 h 5"/>
                <a:gd name="T4" fmla="*/ 0 w 1"/>
                <a:gd name="T5" fmla="*/ 5 h 5"/>
                <a:gd name="T6" fmla="*/ 1 w 1"/>
                <a:gd name="T7" fmla="*/ 2 h 5"/>
                <a:gd name="T8" fmla="*/ 1 w 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2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8" name="Freeform 405">
              <a:extLst>
                <a:ext uri="{FF2B5EF4-FFF2-40B4-BE49-F238E27FC236}">
                  <a16:creationId xmlns:a16="http://schemas.microsoft.com/office/drawing/2014/main" id="{43CC897E-E344-09DD-A23E-6E31E125A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268663"/>
              <a:ext cx="152400" cy="257175"/>
            </a:xfrm>
            <a:custGeom>
              <a:avLst/>
              <a:gdLst>
                <a:gd name="T0" fmla="*/ 5 w 96"/>
                <a:gd name="T1" fmla="*/ 158 h 162"/>
                <a:gd name="T2" fmla="*/ 9 w 96"/>
                <a:gd name="T3" fmla="*/ 156 h 162"/>
                <a:gd name="T4" fmla="*/ 11 w 96"/>
                <a:gd name="T5" fmla="*/ 154 h 162"/>
                <a:gd name="T6" fmla="*/ 15 w 96"/>
                <a:gd name="T7" fmla="*/ 152 h 162"/>
                <a:gd name="T8" fmla="*/ 18 w 96"/>
                <a:gd name="T9" fmla="*/ 150 h 162"/>
                <a:gd name="T10" fmla="*/ 21 w 96"/>
                <a:gd name="T11" fmla="*/ 149 h 162"/>
                <a:gd name="T12" fmla="*/ 25 w 96"/>
                <a:gd name="T13" fmla="*/ 147 h 162"/>
                <a:gd name="T14" fmla="*/ 27 w 96"/>
                <a:gd name="T15" fmla="*/ 144 h 162"/>
                <a:gd name="T16" fmla="*/ 31 w 96"/>
                <a:gd name="T17" fmla="*/ 142 h 162"/>
                <a:gd name="T18" fmla="*/ 33 w 96"/>
                <a:gd name="T19" fmla="*/ 140 h 162"/>
                <a:gd name="T20" fmla="*/ 36 w 96"/>
                <a:gd name="T21" fmla="*/ 138 h 162"/>
                <a:gd name="T22" fmla="*/ 40 w 96"/>
                <a:gd name="T23" fmla="*/ 136 h 162"/>
                <a:gd name="T24" fmla="*/ 43 w 96"/>
                <a:gd name="T25" fmla="*/ 134 h 162"/>
                <a:gd name="T26" fmla="*/ 46 w 96"/>
                <a:gd name="T27" fmla="*/ 132 h 162"/>
                <a:gd name="T28" fmla="*/ 49 w 96"/>
                <a:gd name="T29" fmla="*/ 130 h 162"/>
                <a:gd name="T30" fmla="*/ 53 w 96"/>
                <a:gd name="T31" fmla="*/ 129 h 162"/>
                <a:gd name="T32" fmla="*/ 55 w 96"/>
                <a:gd name="T33" fmla="*/ 127 h 162"/>
                <a:gd name="T34" fmla="*/ 58 w 96"/>
                <a:gd name="T35" fmla="*/ 124 h 162"/>
                <a:gd name="T36" fmla="*/ 62 w 96"/>
                <a:gd name="T37" fmla="*/ 122 h 162"/>
                <a:gd name="T38" fmla="*/ 65 w 96"/>
                <a:gd name="T39" fmla="*/ 120 h 162"/>
                <a:gd name="T40" fmla="*/ 68 w 96"/>
                <a:gd name="T41" fmla="*/ 119 h 162"/>
                <a:gd name="T42" fmla="*/ 71 w 96"/>
                <a:gd name="T43" fmla="*/ 116 h 162"/>
                <a:gd name="T44" fmla="*/ 75 w 96"/>
                <a:gd name="T45" fmla="*/ 114 h 162"/>
                <a:gd name="T46" fmla="*/ 77 w 96"/>
                <a:gd name="T47" fmla="*/ 112 h 162"/>
                <a:gd name="T48" fmla="*/ 80 w 96"/>
                <a:gd name="T49" fmla="*/ 110 h 162"/>
                <a:gd name="T50" fmla="*/ 84 w 96"/>
                <a:gd name="T51" fmla="*/ 108 h 162"/>
                <a:gd name="T52" fmla="*/ 86 w 96"/>
                <a:gd name="T53" fmla="*/ 107 h 162"/>
                <a:gd name="T54" fmla="*/ 90 w 96"/>
                <a:gd name="T55" fmla="*/ 104 h 162"/>
                <a:gd name="T56" fmla="*/ 93 w 96"/>
                <a:gd name="T57" fmla="*/ 102 h 162"/>
                <a:gd name="T58" fmla="*/ 96 w 96"/>
                <a:gd name="T59" fmla="*/ 100 h 162"/>
                <a:gd name="T60" fmla="*/ 93 w 96"/>
                <a:gd name="T61" fmla="*/ 93 h 162"/>
                <a:gd name="T62" fmla="*/ 89 w 96"/>
                <a:gd name="T63" fmla="*/ 86 h 162"/>
                <a:gd name="T64" fmla="*/ 84 w 96"/>
                <a:gd name="T65" fmla="*/ 76 h 162"/>
                <a:gd name="T66" fmla="*/ 81 w 96"/>
                <a:gd name="T67" fmla="*/ 69 h 162"/>
                <a:gd name="T68" fmla="*/ 77 w 96"/>
                <a:gd name="T69" fmla="*/ 63 h 162"/>
                <a:gd name="T70" fmla="*/ 76 w 96"/>
                <a:gd name="T71" fmla="*/ 61 h 162"/>
                <a:gd name="T72" fmla="*/ 75 w 96"/>
                <a:gd name="T73" fmla="*/ 60 h 162"/>
                <a:gd name="T74" fmla="*/ 74 w 96"/>
                <a:gd name="T75" fmla="*/ 60 h 162"/>
                <a:gd name="T76" fmla="*/ 58 w 96"/>
                <a:gd name="T77" fmla="*/ 55 h 162"/>
                <a:gd name="T78" fmla="*/ 47 w 96"/>
                <a:gd name="T79" fmla="*/ 51 h 162"/>
                <a:gd name="T80" fmla="*/ 38 w 96"/>
                <a:gd name="T81" fmla="*/ 48 h 162"/>
                <a:gd name="T82" fmla="*/ 37 w 96"/>
                <a:gd name="T83" fmla="*/ 48 h 162"/>
                <a:gd name="T84" fmla="*/ 36 w 96"/>
                <a:gd name="T85" fmla="*/ 48 h 162"/>
                <a:gd name="T86" fmla="*/ 32 w 96"/>
                <a:gd name="T87" fmla="*/ 50 h 162"/>
                <a:gd name="T88" fmla="*/ 26 w 96"/>
                <a:gd name="T89" fmla="*/ 52 h 162"/>
                <a:gd name="T90" fmla="*/ 25 w 96"/>
                <a:gd name="T91" fmla="*/ 52 h 162"/>
                <a:gd name="T92" fmla="*/ 24 w 96"/>
                <a:gd name="T93" fmla="*/ 51 h 162"/>
                <a:gd name="T94" fmla="*/ 17 w 96"/>
                <a:gd name="T95" fmla="*/ 47 h 162"/>
                <a:gd name="T96" fmla="*/ 16 w 96"/>
                <a:gd name="T97" fmla="*/ 46 h 162"/>
                <a:gd name="T98" fmla="*/ 16 w 96"/>
                <a:gd name="T99" fmla="*/ 44 h 162"/>
                <a:gd name="T100" fmla="*/ 15 w 96"/>
                <a:gd name="T101" fmla="*/ 40 h 162"/>
                <a:gd name="T102" fmla="*/ 15 w 96"/>
                <a:gd name="T103" fmla="*/ 39 h 162"/>
                <a:gd name="T104" fmla="*/ 8 w 96"/>
                <a:gd name="T105" fmla="*/ 34 h 162"/>
                <a:gd name="T106" fmla="*/ 7 w 96"/>
                <a:gd name="T107" fmla="*/ 33 h 162"/>
                <a:gd name="T108" fmla="*/ 7 w 96"/>
                <a:gd name="T109" fmla="*/ 26 h 162"/>
                <a:gd name="T110" fmla="*/ 7 w 96"/>
                <a:gd name="T111" fmla="*/ 19 h 162"/>
                <a:gd name="T112" fmla="*/ 7 w 96"/>
                <a:gd name="T113" fmla="*/ 12 h 162"/>
                <a:gd name="T114" fmla="*/ 6 w 96"/>
                <a:gd name="T115" fmla="*/ 9 h 162"/>
                <a:gd name="T116" fmla="*/ 5 w 96"/>
                <a:gd name="T117" fmla="*/ 5 h 162"/>
                <a:gd name="T118" fmla="*/ 0 w 96"/>
                <a:gd name="T119" fmla="*/ 0 h 162"/>
                <a:gd name="T120" fmla="*/ 0 w 96"/>
                <a:gd name="T121" fmla="*/ 162 h 162"/>
                <a:gd name="T122" fmla="*/ 3 w 96"/>
                <a:gd name="T123" fmla="*/ 160 h 162"/>
                <a:gd name="T124" fmla="*/ 5 w 96"/>
                <a:gd name="T125" fmla="*/ 15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62">
                  <a:moveTo>
                    <a:pt x="5" y="158"/>
                  </a:moveTo>
                  <a:lnTo>
                    <a:pt x="9" y="156"/>
                  </a:lnTo>
                  <a:lnTo>
                    <a:pt x="11" y="154"/>
                  </a:lnTo>
                  <a:lnTo>
                    <a:pt x="15" y="152"/>
                  </a:lnTo>
                  <a:lnTo>
                    <a:pt x="18" y="150"/>
                  </a:lnTo>
                  <a:lnTo>
                    <a:pt x="21" y="149"/>
                  </a:lnTo>
                  <a:lnTo>
                    <a:pt x="25" y="147"/>
                  </a:lnTo>
                  <a:lnTo>
                    <a:pt x="27" y="144"/>
                  </a:lnTo>
                  <a:lnTo>
                    <a:pt x="31" y="142"/>
                  </a:lnTo>
                  <a:lnTo>
                    <a:pt x="33" y="140"/>
                  </a:lnTo>
                  <a:lnTo>
                    <a:pt x="36" y="138"/>
                  </a:lnTo>
                  <a:lnTo>
                    <a:pt x="40" y="136"/>
                  </a:lnTo>
                  <a:lnTo>
                    <a:pt x="43" y="134"/>
                  </a:lnTo>
                  <a:lnTo>
                    <a:pt x="46" y="132"/>
                  </a:lnTo>
                  <a:lnTo>
                    <a:pt x="49" y="130"/>
                  </a:lnTo>
                  <a:lnTo>
                    <a:pt x="53" y="129"/>
                  </a:lnTo>
                  <a:lnTo>
                    <a:pt x="55" y="127"/>
                  </a:lnTo>
                  <a:lnTo>
                    <a:pt x="58" y="124"/>
                  </a:lnTo>
                  <a:lnTo>
                    <a:pt x="62" y="122"/>
                  </a:lnTo>
                  <a:lnTo>
                    <a:pt x="65" y="120"/>
                  </a:lnTo>
                  <a:lnTo>
                    <a:pt x="68" y="119"/>
                  </a:lnTo>
                  <a:lnTo>
                    <a:pt x="71" y="116"/>
                  </a:lnTo>
                  <a:lnTo>
                    <a:pt x="75" y="114"/>
                  </a:lnTo>
                  <a:lnTo>
                    <a:pt x="77" y="112"/>
                  </a:lnTo>
                  <a:lnTo>
                    <a:pt x="80" y="110"/>
                  </a:lnTo>
                  <a:lnTo>
                    <a:pt x="84" y="108"/>
                  </a:lnTo>
                  <a:lnTo>
                    <a:pt x="86" y="107"/>
                  </a:lnTo>
                  <a:lnTo>
                    <a:pt x="90" y="104"/>
                  </a:lnTo>
                  <a:lnTo>
                    <a:pt x="93" y="102"/>
                  </a:lnTo>
                  <a:lnTo>
                    <a:pt x="96" y="100"/>
                  </a:lnTo>
                  <a:lnTo>
                    <a:pt x="93" y="93"/>
                  </a:lnTo>
                  <a:lnTo>
                    <a:pt x="89" y="86"/>
                  </a:lnTo>
                  <a:lnTo>
                    <a:pt x="84" y="76"/>
                  </a:lnTo>
                  <a:lnTo>
                    <a:pt x="81" y="69"/>
                  </a:lnTo>
                  <a:lnTo>
                    <a:pt x="77" y="63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58" y="55"/>
                  </a:lnTo>
                  <a:lnTo>
                    <a:pt x="47" y="51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2" y="50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6" y="9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3" y="160"/>
                  </a:lnTo>
                  <a:lnTo>
                    <a:pt x="5" y="15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9" name="Freeform 407">
              <a:extLst>
                <a:ext uri="{FF2B5EF4-FFF2-40B4-BE49-F238E27FC236}">
                  <a16:creationId xmlns:a16="http://schemas.microsoft.com/office/drawing/2014/main" id="{E84DE659-AC3E-44F8-ABA5-4EDBF3B7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57538"/>
              <a:ext cx="3175" cy="11112"/>
            </a:xfrm>
            <a:custGeom>
              <a:avLst/>
              <a:gdLst>
                <a:gd name="T0" fmla="*/ 2 w 2"/>
                <a:gd name="T1" fmla="*/ 1 h 7"/>
                <a:gd name="T2" fmla="*/ 1 w 2"/>
                <a:gd name="T3" fmla="*/ 1 h 7"/>
                <a:gd name="T4" fmla="*/ 0 w 2"/>
                <a:gd name="T5" fmla="*/ 0 h 7"/>
                <a:gd name="T6" fmla="*/ 0 w 2"/>
                <a:gd name="T7" fmla="*/ 7 h 7"/>
                <a:gd name="T8" fmla="*/ 2 w 2"/>
                <a:gd name="T9" fmla="*/ 2 h 7"/>
                <a:gd name="T10" fmla="*/ 2 w 2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0" name="Freeform 408">
              <a:extLst>
                <a:ext uri="{FF2B5EF4-FFF2-40B4-BE49-F238E27FC236}">
                  <a16:creationId xmlns:a16="http://schemas.microsoft.com/office/drawing/2014/main" id="{A0C13847-8D96-6A3A-D383-565F75E9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4289425"/>
              <a:ext cx="6350" cy="11112"/>
            </a:xfrm>
            <a:custGeom>
              <a:avLst/>
              <a:gdLst>
                <a:gd name="T0" fmla="*/ 3 w 4"/>
                <a:gd name="T1" fmla="*/ 3 h 7"/>
                <a:gd name="T2" fmla="*/ 3 w 4"/>
                <a:gd name="T3" fmla="*/ 3 h 7"/>
                <a:gd name="T4" fmla="*/ 3 w 4"/>
                <a:gd name="T5" fmla="*/ 2 h 7"/>
                <a:gd name="T6" fmla="*/ 3 w 4"/>
                <a:gd name="T7" fmla="*/ 1 h 7"/>
                <a:gd name="T8" fmla="*/ 3 w 4"/>
                <a:gd name="T9" fmla="*/ 0 h 7"/>
                <a:gd name="T10" fmla="*/ 3 w 4"/>
                <a:gd name="T11" fmla="*/ 0 h 7"/>
                <a:gd name="T12" fmla="*/ 3 w 4"/>
                <a:gd name="T13" fmla="*/ 0 h 7"/>
                <a:gd name="T14" fmla="*/ 2 w 4"/>
                <a:gd name="T15" fmla="*/ 0 h 7"/>
                <a:gd name="T16" fmla="*/ 1 w 4"/>
                <a:gd name="T17" fmla="*/ 0 h 7"/>
                <a:gd name="T18" fmla="*/ 1 w 4"/>
                <a:gd name="T19" fmla="*/ 1 h 7"/>
                <a:gd name="T20" fmla="*/ 0 w 4"/>
                <a:gd name="T21" fmla="*/ 2 h 7"/>
                <a:gd name="T22" fmla="*/ 0 w 4"/>
                <a:gd name="T23" fmla="*/ 3 h 7"/>
                <a:gd name="T24" fmla="*/ 0 w 4"/>
                <a:gd name="T25" fmla="*/ 4 h 7"/>
                <a:gd name="T26" fmla="*/ 1 w 4"/>
                <a:gd name="T27" fmla="*/ 5 h 7"/>
                <a:gd name="T28" fmla="*/ 2 w 4"/>
                <a:gd name="T29" fmla="*/ 6 h 7"/>
                <a:gd name="T30" fmla="*/ 2 w 4"/>
                <a:gd name="T31" fmla="*/ 6 h 7"/>
                <a:gd name="T32" fmla="*/ 3 w 4"/>
                <a:gd name="T33" fmla="*/ 6 h 7"/>
                <a:gd name="T34" fmla="*/ 3 w 4"/>
                <a:gd name="T35" fmla="*/ 6 h 7"/>
                <a:gd name="T36" fmla="*/ 3 w 4"/>
                <a:gd name="T37" fmla="*/ 6 h 7"/>
                <a:gd name="T38" fmla="*/ 4 w 4"/>
                <a:gd name="T39" fmla="*/ 7 h 7"/>
                <a:gd name="T40" fmla="*/ 4 w 4"/>
                <a:gd name="T41" fmla="*/ 6 h 7"/>
                <a:gd name="T42" fmla="*/ 4 w 4"/>
                <a:gd name="T43" fmla="*/ 5 h 7"/>
                <a:gd name="T44" fmla="*/ 3 w 4"/>
                <a:gd name="T45" fmla="*/ 5 h 7"/>
                <a:gd name="T46" fmla="*/ 3 w 4"/>
                <a:gd name="T47" fmla="*/ 5 h 7"/>
                <a:gd name="T48" fmla="*/ 3 w 4"/>
                <a:gd name="T49" fmla="*/ 5 h 7"/>
                <a:gd name="T50" fmla="*/ 3 w 4"/>
                <a:gd name="T51" fmla="*/ 4 h 7"/>
                <a:gd name="T52" fmla="*/ 3 w 4"/>
                <a:gd name="T5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1" name="Freeform 409">
              <a:extLst>
                <a:ext uri="{FF2B5EF4-FFF2-40B4-BE49-F238E27FC236}">
                  <a16:creationId xmlns:a16="http://schemas.microsoft.com/office/drawing/2014/main" id="{C2791C3A-C1AB-2700-ABD4-0E7E59C2AF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3288" y="3021013"/>
              <a:ext cx="487362" cy="1312862"/>
            </a:xfrm>
            <a:custGeom>
              <a:avLst/>
              <a:gdLst>
                <a:gd name="T0" fmla="*/ 296 w 307"/>
                <a:gd name="T1" fmla="*/ 226 h 827"/>
                <a:gd name="T2" fmla="*/ 254 w 307"/>
                <a:gd name="T3" fmla="*/ 223 h 827"/>
                <a:gd name="T4" fmla="*/ 253 w 307"/>
                <a:gd name="T5" fmla="*/ 178 h 827"/>
                <a:gd name="T6" fmla="*/ 283 w 307"/>
                <a:gd name="T7" fmla="*/ 153 h 827"/>
                <a:gd name="T8" fmla="*/ 295 w 307"/>
                <a:gd name="T9" fmla="*/ 124 h 827"/>
                <a:gd name="T10" fmla="*/ 301 w 307"/>
                <a:gd name="T11" fmla="*/ 77 h 827"/>
                <a:gd name="T12" fmla="*/ 282 w 307"/>
                <a:gd name="T13" fmla="*/ 52 h 827"/>
                <a:gd name="T14" fmla="*/ 252 w 307"/>
                <a:gd name="T15" fmla="*/ 0 h 827"/>
                <a:gd name="T16" fmla="*/ 234 w 307"/>
                <a:gd name="T17" fmla="*/ 33 h 827"/>
                <a:gd name="T18" fmla="*/ 228 w 307"/>
                <a:gd name="T19" fmla="*/ 73 h 827"/>
                <a:gd name="T20" fmla="*/ 174 w 307"/>
                <a:gd name="T21" fmla="*/ 72 h 827"/>
                <a:gd name="T22" fmla="*/ 134 w 307"/>
                <a:gd name="T23" fmla="*/ 103 h 827"/>
                <a:gd name="T24" fmla="*/ 123 w 307"/>
                <a:gd name="T25" fmla="*/ 152 h 827"/>
                <a:gd name="T26" fmla="*/ 106 w 307"/>
                <a:gd name="T27" fmla="*/ 200 h 827"/>
                <a:gd name="T28" fmla="*/ 83 w 307"/>
                <a:gd name="T29" fmla="*/ 236 h 827"/>
                <a:gd name="T30" fmla="*/ 56 w 307"/>
                <a:gd name="T31" fmla="*/ 246 h 827"/>
                <a:gd name="T32" fmla="*/ 41 w 307"/>
                <a:gd name="T33" fmla="*/ 298 h 827"/>
                <a:gd name="T34" fmla="*/ 33 w 307"/>
                <a:gd name="T35" fmla="*/ 332 h 827"/>
                <a:gd name="T36" fmla="*/ 15 w 307"/>
                <a:gd name="T37" fmla="*/ 364 h 827"/>
                <a:gd name="T38" fmla="*/ 11 w 307"/>
                <a:gd name="T39" fmla="*/ 396 h 827"/>
                <a:gd name="T40" fmla="*/ 31 w 307"/>
                <a:gd name="T41" fmla="*/ 411 h 827"/>
                <a:gd name="T42" fmla="*/ 42 w 307"/>
                <a:gd name="T43" fmla="*/ 410 h 827"/>
                <a:gd name="T44" fmla="*/ 44 w 307"/>
                <a:gd name="T45" fmla="*/ 430 h 827"/>
                <a:gd name="T46" fmla="*/ 61 w 307"/>
                <a:gd name="T47" fmla="*/ 431 h 827"/>
                <a:gd name="T48" fmla="*/ 73 w 307"/>
                <a:gd name="T49" fmla="*/ 441 h 827"/>
                <a:gd name="T50" fmla="*/ 83 w 307"/>
                <a:gd name="T51" fmla="*/ 458 h 827"/>
                <a:gd name="T52" fmla="*/ 68 w 307"/>
                <a:gd name="T53" fmla="*/ 476 h 827"/>
                <a:gd name="T54" fmla="*/ 83 w 307"/>
                <a:gd name="T55" fmla="*/ 470 h 827"/>
                <a:gd name="T56" fmla="*/ 90 w 307"/>
                <a:gd name="T57" fmla="*/ 486 h 827"/>
                <a:gd name="T58" fmla="*/ 100 w 307"/>
                <a:gd name="T59" fmla="*/ 516 h 827"/>
                <a:gd name="T60" fmla="*/ 110 w 307"/>
                <a:gd name="T61" fmla="*/ 551 h 827"/>
                <a:gd name="T62" fmla="*/ 101 w 307"/>
                <a:gd name="T63" fmla="*/ 588 h 827"/>
                <a:gd name="T64" fmla="*/ 107 w 307"/>
                <a:gd name="T65" fmla="*/ 613 h 827"/>
                <a:gd name="T66" fmla="*/ 114 w 307"/>
                <a:gd name="T67" fmla="*/ 611 h 827"/>
                <a:gd name="T68" fmla="*/ 115 w 307"/>
                <a:gd name="T69" fmla="*/ 631 h 827"/>
                <a:gd name="T70" fmla="*/ 123 w 307"/>
                <a:gd name="T71" fmla="*/ 633 h 827"/>
                <a:gd name="T72" fmla="*/ 136 w 307"/>
                <a:gd name="T73" fmla="*/ 634 h 827"/>
                <a:gd name="T74" fmla="*/ 143 w 307"/>
                <a:gd name="T75" fmla="*/ 630 h 827"/>
                <a:gd name="T76" fmla="*/ 180 w 307"/>
                <a:gd name="T77" fmla="*/ 606 h 827"/>
                <a:gd name="T78" fmla="*/ 192 w 307"/>
                <a:gd name="T79" fmla="*/ 598 h 827"/>
                <a:gd name="T80" fmla="*/ 217 w 307"/>
                <a:gd name="T81" fmla="*/ 562 h 827"/>
                <a:gd name="T82" fmla="*/ 229 w 307"/>
                <a:gd name="T83" fmla="*/ 570 h 827"/>
                <a:gd name="T84" fmla="*/ 250 w 307"/>
                <a:gd name="T85" fmla="*/ 597 h 827"/>
                <a:gd name="T86" fmla="*/ 254 w 307"/>
                <a:gd name="T87" fmla="*/ 637 h 827"/>
                <a:gd name="T88" fmla="*/ 258 w 307"/>
                <a:gd name="T89" fmla="*/ 675 h 827"/>
                <a:gd name="T90" fmla="*/ 267 w 307"/>
                <a:gd name="T91" fmla="*/ 697 h 827"/>
                <a:gd name="T92" fmla="*/ 274 w 307"/>
                <a:gd name="T93" fmla="*/ 734 h 827"/>
                <a:gd name="T94" fmla="*/ 278 w 307"/>
                <a:gd name="T95" fmla="*/ 719 h 827"/>
                <a:gd name="T96" fmla="*/ 289 w 307"/>
                <a:gd name="T97" fmla="*/ 751 h 827"/>
                <a:gd name="T98" fmla="*/ 296 w 307"/>
                <a:gd name="T99" fmla="*/ 785 h 827"/>
                <a:gd name="T100" fmla="*/ 300 w 307"/>
                <a:gd name="T101" fmla="*/ 803 h 827"/>
                <a:gd name="T102" fmla="*/ 296 w 307"/>
                <a:gd name="T103" fmla="*/ 822 h 827"/>
                <a:gd name="T104" fmla="*/ 292 w 307"/>
                <a:gd name="T105" fmla="*/ 701 h 827"/>
                <a:gd name="T106" fmla="*/ 284 w 307"/>
                <a:gd name="T107" fmla="*/ 658 h 827"/>
                <a:gd name="T108" fmla="*/ 295 w 307"/>
                <a:gd name="T109" fmla="*/ 620 h 827"/>
                <a:gd name="T110" fmla="*/ 293 w 307"/>
                <a:gd name="T111" fmla="*/ 595 h 827"/>
                <a:gd name="T112" fmla="*/ 279 w 307"/>
                <a:gd name="T113" fmla="*/ 570 h 827"/>
                <a:gd name="T114" fmla="*/ 255 w 307"/>
                <a:gd name="T115" fmla="*/ 528 h 827"/>
                <a:gd name="T116" fmla="*/ 240 w 307"/>
                <a:gd name="T117" fmla="*/ 504 h 827"/>
                <a:gd name="T118" fmla="*/ 258 w 307"/>
                <a:gd name="T119" fmla="*/ 465 h 827"/>
                <a:gd name="T120" fmla="*/ 281 w 307"/>
                <a:gd name="T121" fmla="*/ 445 h 827"/>
                <a:gd name="T122" fmla="*/ 96 w 307"/>
                <a:gd name="T123" fmla="*/ 491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" h="827">
                  <a:moveTo>
                    <a:pt x="307" y="259"/>
                  </a:moveTo>
                  <a:lnTo>
                    <a:pt x="306" y="258"/>
                  </a:lnTo>
                  <a:lnTo>
                    <a:pt x="305" y="258"/>
                  </a:lnTo>
                  <a:lnTo>
                    <a:pt x="304" y="258"/>
                  </a:lnTo>
                  <a:lnTo>
                    <a:pt x="303" y="258"/>
                  </a:lnTo>
                  <a:lnTo>
                    <a:pt x="302" y="256"/>
                  </a:lnTo>
                  <a:lnTo>
                    <a:pt x="303" y="255"/>
                  </a:lnTo>
                  <a:lnTo>
                    <a:pt x="306" y="253"/>
                  </a:lnTo>
                  <a:lnTo>
                    <a:pt x="306" y="252"/>
                  </a:lnTo>
                  <a:lnTo>
                    <a:pt x="306" y="251"/>
                  </a:lnTo>
                  <a:lnTo>
                    <a:pt x="304" y="248"/>
                  </a:lnTo>
                  <a:lnTo>
                    <a:pt x="303" y="247"/>
                  </a:lnTo>
                  <a:lnTo>
                    <a:pt x="303" y="245"/>
                  </a:lnTo>
                  <a:lnTo>
                    <a:pt x="303" y="244"/>
                  </a:lnTo>
                  <a:lnTo>
                    <a:pt x="302" y="243"/>
                  </a:lnTo>
                  <a:lnTo>
                    <a:pt x="301" y="243"/>
                  </a:lnTo>
                  <a:lnTo>
                    <a:pt x="300" y="243"/>
                  </a:lnTo>
                  <a:lnTo>
                    <a:pt x="298" y="243"/>
                  </a:lnTo>
                  <a:lnTo>
                    <a:pt x="298" y="242"/>
                  </a:lnTo>
                  <a:lnTo>
                    <a:pt x="297" y="242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7" y="237"/>
                  </a:lnTo>
                  <a:lnTo>
                    <a:pt x="298" y="236"/>
                  </a:lnTo>
                  <a:lnTo>
                    <a:pt x="297" y="235"/>
                  </a:lnTo>
                  <a:lnTo>
                    <a:pt x="297" y="234"/>
                  </a:lnTo>
                  <a:lnTo>
                    <a:pt x="298" y="234"/>
                  </a:lnTo>
                  <a:lnTo>
                    <a:pt x="299" y="233"/>
                  </a:lnTo>
                  <a:lnTo>
                    <a:pt x="300" y="233"/>
                  </a:lnTo>
                  <a:lnTo>
                    <a:pt x="302" y="231"/>
                  </a:lnTo>
                  <a:lnTo>
                    <a:pt x="306" y="227"/>
                  </a:lnTo>
                  <a:lnTo>
                    <a:pt x="307" y="226"/>
                  </a:lnTo>
                  <a:lnTo>
                    <a:pt x="307" y="225"/>
                  </a:lnTo>
                  <a:lnTo>
                    <a:pt x="306" y="225"/>
                  </a:lnTo>
                  <a:lnTo>
                    <a:pt x="304" y="226"/>
                  </a:lnTo>
                  <a:lnTo>
                    <a:pt x="300" y="226"/>
                  </a:lnTo>
                  <a:lnTo>
                    <a:pt x="298" y="226"/>
                  </a:lnTo>
                  <a:lnTo>
                    <a:pt x="296" y="226"/>
                  </a:lnTo>
                  <a:lnTo>
                    <a:pt x="295" y="227"/>
                  </a:lnTo>
                  <a:lnTo>
                    <a:pt x="294" y="227"/>
                  </a:lnTo>
                  <a:lnTo>
                    <a:pt x="294" y="228"/>
                  </a:lnTo>
                  <a:lnTo>
                    <a:pt x="293" y="227"/>
                  </a:lnTo>
                  <a:lnTo>
                    <a:pt x="292" y="227"/>
                  </a:lnTo>
                  <a:lnTo>
                    <a:pt x="291" y="226"/>
                  </a:lnTo>
                  <a:lnTo>
                    <a:pt x="289" y="226"/>
                  </a:lnTo>
                  <a:lnTo>
                    <a:pt x="287" y="226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3" y="226"/>
                  </a:lnTo>
                  <a:lnTo>
                    <a:pt x="282" y="226"/>
                  </a:lnTo>
                  <a:lnTo>
                    <a:pt x="281" y="226"/>
                  </a:lnTo>
                  <a:lnTo>
                    <a:pt x="277" y="226"/>
                  </a:lnTo>
                  <a:lnTo>
                    <a:pt x="275" y="226"/>
                  </a:lnTo>
                  <a:lnTo>
                    <a:pt x="272" y="226"/>
                  </a:lnTo>
                  <a:lnTo>
                    <a:pt x="262" y="231"/>
                  </a:lnTo>
                  <a:lnTo>
                    <a:pt x="262" y="231"/>
                  </a:lnTo>
                  <a:lnTo>
                    <a:pt x="260" y="234"/>
                  </a:lnTo>
                  <a:lnTo>
                    <a:pt x="259" y="235"/>
                  </a:lnTo>
                  <a:lnTo>
                    <a:pt x="258" y="235"/>
                  </a:lnTo>
                  <a:lnTo>
                    <a:pt x="257" y="235"/>
                  </a:lnTo>
                  <a:lnTo>
                    <a:pt x="256" y="235"/>
                  </a:lnTo>
                  <a:lnTo>
                    <a:pt x="255" y="236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1" y="238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1" y="240"/>
                  </a:lnTo>
                  <a:lnTo>
                    <a:pt x="250" y="239"/>
                  </a:lnTo>
                  <a:lnTo>
                    <a:pt x="250" y="238"/>
                  </a:lnTo>
                  <a:lnTo>
                    <a:pt x="248" y="236"/>
                  </a:lnTo>
                  <a:lnTo>
                    <a:pt x="246" y="236"/>
                  </a:lnTo>
                  <a:lnTo>
                    <a:pt x="245" y="235"/>
                  </a:lnTo>
                  <a:lnTo>
                    <a:pt x="253" y="226"/>
                  </a:lnTo>
                  <a:lnTo>
                    <a:pt x="254" y="225"/>
                  </a:lnTo>
                  <a:lnTo>
                    <a:pt x="254" y="223"/>
                  </a:lnTo>
                  <a:lnTo>
                    <a:pt x="253" y="222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4" y="220"/>
                  </a:lnTo>
                  <a:lnTo>
                    <a:pt x="254" y="219"/>
                  </a:lnTo>
                  <a:lnTo>
                    <a:pt x="253" y="218"/>
                  </a:lnTo>
                  <a:lnTo>
                    <a:pt x="251" y="217"/>
                  </a:lnTo>
                  <a:lnTo>
                    <a:pt x="251" y="216"/>
                  </a:lnTo>
                  <a:lnTo>
                    <a:pt x="251" y="216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2" y="213"/>
                  </a:lnTo>
                  <a:lnTo>
                    <a:pt x="252" y="213"/>
                  </a:lnTo>
                  <a:lnTo>
                    <a:pt x="251" y="212"/>
                  </a:lnTo>
                  <a:lnTo>
                    <a:pt x="251" y="211"/>
                  </a:lnTo>
                  <a:lnTo>
                    <a:pt x="251" y="210"/>
                  </a:lnTo>
                  <a:lnTo>
                    <a:pt x="251" y="210"/>
                  </a:lnTo>
                  <a:lnTo>
                    <a:pt x="249" y="210"/>
                  </a:lnTo>
                  <a:lnTo>
                    <a:pt x="245" y="210"/>
                  </a:lnTo>
                  <a:lnTo>
                    <a:pt x="245" y="209"/>
                  </a:lnTo>
                  <a:lnTo>
                    <a:pt x="246" y="202"/>
                  </a:lnTo>
                  <a:lnTo>
                    <a:pt x="246" y="196"/>
                  </a:lnTo>
                  <a:lnTo>
                    <a:pt x="246" y="195"/>
                  </a:lnTo>
                  <a:lnTo>
                    <a:pt x="249" y="193"/>
                  </a:lnTo>
                  <a:lnTo>
                    <a:pt x="251" y="191"/>
                  </a:lnTo>
                  <a:lnTo>
                    <a:pt x="252" y="190"/>
                  </a:lnTo>
                  <a:lnTo>
                    <a:pt x="252" y="190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6" y="190"/>
                  </a:lnTo>
                  <a:lnTo>
                    <a:pt x="256" y="189"/>
                  </a:lnTo>
                  <a:lnTo>
                    <a:pt x="256" y="188"/>
                  </a:lnTo>
                  <a:lnTo>
                    <a:pt x="254" y="187"/>
                  </a:lnTo>
                  <a:lnTo>
                    <a:pt x="253" y="186"/>
                  </a:lnTo>
                  <a:lnTo>
                    <a:pt x="253" y="184"/>
                  </a:lnTo>
                  <a:lnTo>
                    <a:pt x="253" y="180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4" y="177"/>
                  </a:lnTo>
                  <a:lnTo>
                    <a:pt x="255" y="177"/>
                  </a:lnTo>
                  <a:lnTo>
                    <a:pt x="255" y="176"/>
                  </a:lnTo>
                  <a:lnTo>
                    <a:pt x="257" y="174"/>
                  </a:lnTo>
                  <a:lnTo>
                    <a:pt x="258" y="170"/>
                  </a:lnTo>
                  <a:lnTo>
                    <a:pt x="259" y="168"/>
                  </a:lnTo>
                  <a:lnTo>
                    <a:pt x="261" y="169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3" y="171"/>
                  </a:lnTo>
                  <a:lnTo>
                    <a:pt x="264" y="171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9" y="167"/>
                  </a:lnTo>
                  <a:lnTo>
                    <a:pt x="270" y="166"/>
                  </a:lnTo>
                  <a:lnTo>
                    <a:pt x="271" y="164"/>
                  </a:lnTo>
                  <a:lnTo>
                    <a:pt x="271" y="162"/>
                  </a:lnTo>
                  <a:lnTo>
                    <a:pt x="272" y="162"/>
                  </a:lnTo>
                  <a:lnTo>
                    <a:pt x="272" y="162"/>
                  </a:lnTo>
                  <a:lnTo>
                    <a:pt x="272" y="161"/>
                  </a:lnTo>
                  <a:lnTo>
                    <a:pt x="272" y="160"/>
                  </a:lnTo>
                  <a:lnTo>
                    <a:pt x="272" y="158"/>
                  </a:lnTo>
                  <a:lnTo>
                    <a:pt x="272" y="157"/>
                  </a:lnTo>
                  <a:lnTo>
                    <a:pt x="272" y="157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3" y="151"/>
                  </a:lnTo>
                  <a:lnTo>
                    <a:pt x="278" y="152"/>
                  </a:lnTo>
                  <a:lnTo>
                    <a:pt x="278" y="153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2" y="154"/>
                  </a:lnTo>
                  <a:lnTo>
                    <a:pt x="282" y="153"/>
                  </a:lnTo>
                  <a:lnTo>
                    <a:pt x="283" y="153"/>
                  </a:lnTo>
                  <a:lnTo>
                    <a:pt x="283" y="152"/>
                  </a:lnTo>
                  <a:lnTo>
                    <a:pt x="284" y="149"/>
                  </a:lnTo>
                  <a:lnTo>
                    <a:pt x="286" y="147"/>
                  </a:lnTo>
                  <a:lnTo>
                    <a:pt x="286" y="146"/>
                  </a:lnTo>
                  <a:lnTo>
                    <a:pt x="286" y="145"/>
                  </a:lnTo>
                  <a:lnTo>
                    <a:pt x="287" y="145"/>
                  </a:lnTo>
                  <a:lnTo>
                    <a:pt x="287" y="144"/>
                  </a:lnTo>
                  <a:lnTo>
                    <a:pt x="288" y="142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91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3" y="140"/>
                  </a:lnTo>
                  <a:lnTo>
                    <a:pt x="294" y="140"/>
                  </a:lnTo>
                  <a:lnTo>
                    <a:pt x="294" y="141"/>
                  </a:lnTo>
                  <a:lnTo>
                    <a:pt x="295" y="140"/>
                  </a:lnTo>
                  <a:lnTo>
                    <a:pt x="298" y="138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6"/>
                  </a:lnTo>
                  <a:lnTo>
                    <a:pt x="298" y="136"/>
                  </a:lnTo>
                  <a:lnTo>
                    <a:pt x="297" y="136"/>
                  </a:lnTo>
                  <a:lnTo>
                    <a:pt x="297" y="134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4" y="130"/>
                  </a:lnTo>
                  <a:lnTo>
                    <a:pt x="293" y="129"/>
                  </a:lnTo>
                  <a:lnTo>
                    <a:pt x="292" y="127"/>
                  </a:lnTo>
                  <a:lnTo>
                    <a:pt x="292" y="127"/>
                  </a:lnTo>
                  <a:lnTo>
                    <a:pt x="292" y="126"/>
                  </a:lnTo>
                  <a:lnTo>
                    <a:pt x="292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4"/>
                  </a:lnTo>
                  <a:lnTo>
                    <a:pt x="295" y="126"/>
                  </a:lnTo>
                  <a:lnTo>
                    <a:pt x="296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9" y="123"/>
                  </a:lnTo>
                  <a:lnTo>
                    <a:pt x="299" y="122"/>
                  </a:lnTo>
                  <a:lnTo>
                    <a:pt x="299" y="121"/>
                  </a:lnTo>
                  <a:lnTo>
                    <a:pt x="298" y="118"/>
                  </a:lnTo>
                  <a:lnTo>
                    <a:pt x="297" y="118"/>
                  </a:lnTo>
                  <a:lnTo>
                    <a:pt x="296" y="118"/>
                  </a:lnTo>
                  <a:lnTo>
                    <a:pt x="296" y="117"/>
                  </a:lnTo>
                  <a:lnTo>
                    <a:pt x="296" y="117"/>
                  </a:lnTo>
                  <a:lnTo>
                    <a:pt x="296" y="116"/>
                  </a:lnTo>
                  <a:lnTo>
                    <a:pt x="297" y="115"/>
                  </a:lnTo>
                  <a:lnTo>
                    <a:pt x="299" y="112"/>
                  </a:lnTo>
                  <a:lnTo>
                    <a:pt x="300" y="111"/>
                  </a:lnTo>
                  <a:lnTo>
                    <a:pt x="300" y="110"/>
                  </a:lnTo>
                  <a:lnTo>
                    <a:pt x="300" y="110"/>
                  </a:lnTo>
                  <a:lnTo>
                    <a:pt x="300" y="103"/>
                  </a:lnTo>
                  <a:lnTo>
                    <a:pt x="301" y="101"/>
                  </a:lnTo>
                  <a:lnTo>
                    <a:pt x="302" y="100"/>
                  </a:lnTo>
                  <a:lnTo>
                    <a:pt x="302" y="98"/>
                  </a:lnTo>
                  <a:lnTo>
                    <a:pt x="302" y="97"/>
                  </a:lnTo>
                  <a:lnTo>
                    <a:pt x="302" y="97"/>
                  </a:lnTo>
                  <a:lnTo>
                    <a:pt x="302" y="96"/>
                  </a:lnTo>
                  <a:lnTo>
                    <a:pt x="301" y="94"/>
                  </a:lnTo>
                  <a:lnTo>
                    <a:pt x="301" y="93"/>
                  </a:lnTo>
                  <a:lnTo>
                    <a:pt x="302" y="91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300" y="88"/>
                  </a:lnTo>
                  <a:lnTo>
                    <a:pt x="300" y="87"/>
                  </a:lnTo>
                  <a:lnTo>
                    <a:pt x="301" y="86"/>
                  </a:lnTo>
                  <a:lnTo>
                    <a:pt x="301" y="85"/>
                  </a:lnTo>
                  <a:lnTo>
                    <a:pt x="300" y="80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1" y="77"/>
                  </a:lnTo>
                  <a:lnTo>
                    <a:pt x="301" y="76"/>
                  </a:lnTo>
                  <a:lnTo>
                    <a:pt x="300" y="75"/>
                  </a:lnTo>
                  <a:lnTo>
                    <a:pt x="299" y="75"/>
                  </a:lnTo>
                  <a:lnTo>
                    <a:pt x="298" y="74"/>
                  </a:lnTo>
                  <a:lnTo>
                    <a:pt x="298" y="70"/>
                  </a:lnTo>
                  <a:lnTo>
                    <a:pt x="298" y="68"/>
                  </a:lnTo>
                  <a:lnTo>
                    <a:pt x="298" y="67"/>
                  </a:lnTo>
                  <a:lnTo>
                    <a:pt x="299" y="64"/>
                  </a:lnTo>
                  <a:lnTo>
                    <a:pt x="300" y="62"/>
                  </a:lnTo>
                  <a:lnTo>
                    <a:pt x="299" y="60"/>
                  </a:lnTo>
                  <a:lnTo>
                    <a:pt x="298" y="60"/>
                  </a:lnTo>
                  <a:lnTo>
                    <a:pt x="298" y="59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0"/>
                  </a:lnTo>
                  <a:lnTo>
                    <a:pt x="298" y="49"/>
                  </a:lnTo>
                  <a:lnTo>
                    <a:pt x="297" y="48"/>
                  </a:lnTo>
                  <a:lnTo>
                    <a:pt x="297" y="47"/>
                  </a:lnTo>
                  <a:lnTo>
                    <a:pt x="296" y="47"/>
                  </a:lnTo>
                  <a:lnTo>
                    <a:pt x="295" y="47"/>
                  </a:lnTo>
                  <a:lnTo>
                    <a:pt x="295" y="48"/>
                  </a:lnTo>
                  <a:lnTo>
                    <a:pt x="294" y="48"/>
                  </a:lnTo>
                  <a:lnTo>
                    <a:pt x="294" y="48"/>
                  </a:lnTo>
                  <a:lnTo>
                    <a:pt x="293" y="48"/>
                  </a:lnTo>
                  <a:lnTo>
                    <a:pt x="292" y="46"/>
                  </a:lnTo>
                  <a:lnTo>
                    <a:pt x="292" y="45"/>
                  </a:lnTo>
                  <a:lnTo>
                    <a:pt x="290" y="46"/>
                  </a:lnTo>
                  <a:lnTo>
                    <a:pt x="289" y="45"/>
                  </a:lnTo>
                  <a:lnTo>
                    <a:pt x="287" y="45"/>
                  </a:lnTo>
                  <a:lnTo>
                    <a:pt x="286" y="45"/>
                  </a:lnTo>
                  <a:lnTo>
                    <a:pt x="285" y="45"/>
                  </a:lnTo>
                  <a:lnTo>
                    <a:pt x="285" y="45"/>
                  </a:lnTo>
                  <a:lnTo>
                    <a:pt x="285" y="47"/>
                  </a:lnTo>
                  <a:lnTo>
                    <a:pt x="285" y="49"/>
                  </a:lnTo>
                  <a:lnTo>
                    <a:pt x="284" y="50"/>
                  </a:lnTo>
                  <a:lnTo>
                    <a:pt x="283" y="52"/>
                  </a:lnTo>
                  <a:lnTo>
                    <a:pt x="282" y="52"/>
                  </a:lnTo>
                  <a:lnTo>
                    <a:pt x="281" y="52"/>
                  </a:lnTo>
                  <a:lnTo>
                    <a:pt x="280" y="50"/>
                  </a:lnTo>
                  <a:lnTo>
                    <a:pt x="279" y="46"/>
                  </a:lnTo>
                  <a:lnTo>
                    <a:pt x="278" y="45"/>
                  </a:lnTo>
                  <a:lnTo>
                    <a:pt x="276" y="42"/>
                  </a:lnTo>
                  <a:lnTo>
                    <a:pt x="276" y="40"/>
                  </a:lnTo>
                  <a:lnTo>
                    <a:pt x="276" y="39"/>
                  </a:lnTo>
                  <a:lnTo>
                    <a:pt x="276" y="38"/>
                  </a:lnTo>
                  <a:lnTo>
                    <a:pt x="276" y="37"/>
                  </a:lnTo>
                  <a:lnTo>
                    <a:pt x="274" y="36"/>
                  </a:lnTo>
                  <a:lnTo>
                    <a:pt x="273" y="35"/>
                  </a:lnTo>
                  <a:lnTo>
                    <a:pt x="273" y="34"/>
                  </a:lnTo>
                  <a:lnTo>
                    <a:pt x="274" y="34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4" y="31"/>
                  </a:lnTo>
                  <a:lnTo>
                    <a:pt x="273" y="30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3"/>
                  </a:lnTo>
                  <a:lnTo>
                    <a:pt x="272" y="22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0" y="17"/>
                  </a:lnTo>
                  <a:lnTo>
                    <a:pt x="269" y="17"/>
                  </a:lnTo>
                  <a:lnTo>
                    <a:pt x="267" y="17"/>
                  </a:lnTo>
                  <a:lnTo>
                    <a:pt x="267" y="15"/>
                  </a:lnTo>
                  <a:lnTo>
                    <a:pt x="267" y="14"/>
                  </a:lnTo>
                  <a:lnTo>
                    <a:pt x="266" y="13"/>
                  </a:lnTo>
                  <a:lnTo>
                    <a:pt x="264" y="12"/>
                  </a:lnTo>
                  <a:lnTo>
                    <a:pt x="262" y="9"/>
                  </a:lnTo>
                  <a:lnTo>
                    <a:pt x="261" y="8"/>
                  </a:lnTo>
                  <a:lnTo>
                    <a:pt x="258" y="9"/>
                  </a:lnTo>
                  <a:lnTo>
                    <a:pt x="256" y="9"/>
                  </a:lnTo>
                  <a:lnTo>
                    <a:pt x="255" y="7"/>
                  </a:lnTo>
                  <a:lnTo>
                    <a:pt x="253" y="2"/>
                  </a:lnTo>
                  <a:lnTo>
                    <a:pt x="252" y="0"/>
                  </a:lnTo>
                  <a:lnTo>
                    <a:pt x="251" y="1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5" y="1"/>
                  </a:lnTo>
                  <a:lnTo>
                    <a:pt x="244" y="2"/>
                  </a:lnTo>
                  <a:lnTo>
                    <a:pt x="243" y="5"/>
                  </a:lnTo>
                  <a:lnTo>
                    <a:pt x="243" y="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2" y="11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39" y="13"/>
                  </a:lnTo>
                  <a:lnTo>
                    <a:pt x="239" y="14"/>
                  </a:lnTo>
                  <a:lnTo>
                    <a:pt x="238" y="15"/>
                  </a:lnTo>
                  <a:lnTo>
                    <a:pt x="236" y="16"/>
                  </a:lnTo>
                  <a:lnTo>
                    <a:pt x="236" y="17"/>
                  </a:lnTo>
                  <a:lnTo>
                    <a:pt x="236" y="18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7"/>
                  </a:lnTo>
                  <a:lnTo>
                    <a:pt x="238" y="27"/>
                  </a:lnTo>
                  <a:lnTo>
                    <a:pt x="237" y="28"/>
                  </a:lnTo>
                  <a:lnTo>
                    <a:pt x="237" y="30"/>
                  </a:lnTo>
                  <a:lnTo>
                    <a:pt x="236" y="31"/>
                  </a:lnTo>
                  <a:lnTo>
                    <a:pt x="236" y="32"/>
                  </a:lnTo>
                  <a:lnTo>
                    <a:pt x="236" y="33"/>
                  </a:lnTo>
                  <a:lnTo>
                    <a:pt x="235" y="34"/>
                  </a:lnTo>
                  <a:lnTo>
                    <a:pt x="234" y="34"/>
                  </a:lnTo>
                  <a:lnTo>
                    <a:pt x="234" y="33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1" y="33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9" y="35"/>
                  </a:lnTo>
                  <a:lnTo>
                    <a:pt x="228" y="37"/>
                  </a:lnTo>
                  <a:lnTo>
                    <a:pt x="227" y="37"/>
                  </a:lnTo>
                  <a:lnTo>
                    <a:pt x="226" y="38"/>
                  </a:lnTo>
                  <a:lnTo>
                    <a:pt x="226" y="39"/>
                  </a:lnTo>
                  <a:lnTo>
                    <a:pt x="225" y="39"/>
                  </a:lnTo>
                  <a:lnTo>
                    <a:pt x="224" y="39"/>
                  </a:lnTo>
                  <a:lnTo>
                    <a:pt x="224" y="40"/>
                  </a:lnTo>
                  <a:lnTo>
                    <a:pt x="224" y="41"/>
                  </a:lnTo>
                  <a:lnTo>
                    <a:pt x="223" y="41"/>
                  </a:lnTo>
                  <a:lnTo>
                    <a:pt x="222" y="42"/>
                  </a:lnTo>
                  <a:lnTo>
                    <a:pt x="221" y="42"/>
                  </a:lnTo>
                  <a:lnTo>
                    <a:pt x="219" y="45"/>
                  </a:lnTo>
                  <a:lnTo>
                    <a:pt x="216" y="46"/>
                  </a:lnTo>
                  <a:lnTo>
                    <a:pt x="216" y="47"/>
                  </a:lnTo>
                  <a:lnTo>
                    <a:pt x="215" y="47"/>
                  </a:lnTo>
                  <a:lnTo>
                    <a:pt x="214" y="48"/>
                  </a:lnTo>
                  <a:lnTo>
                    <a:pt x="214" y="49"/>
                  </a:lnTo>
                  <a:lnTo>
                    <a:pt x="215" y="50"/>
                  </a:lnTo>
                  <a:lnTo>
                    <a:pt x="215" y="51"/>
                  </a:lnTo>
                  <a:lnTo>
                    <a:pt x="215" y="52"/>
                  </a:lnTo>
                  <a:lnTo>
                    <a:pt x="216" y="53"/>
                  </a:lnTo>
                  <a:lnTo>
                    <a:pt x="216" y="54"/>
                  </a:lnTo>
                  <a:lnTo>
                    <a:pt x="215" y="56"/>
                  </a:lnTo>
                  <a:lnTo>
                    <a:pt x="215" y="57"/>
                  </a:lnTo>
                  <a:lnTo>
                    <a:pt x="217" y="58"/>
                  </a:lnTo>
                  <a:lnTo>
                    <a:pt x="224" y="67"/>
                  </a:lnTo>
                  <a:lnTo>
                    <a:pt x="226" y="69"/>
                  </a:lnTo>
                  <a:lnTo>
                    <a:pt x="226" y="71"/>
                  </a:lnTo>
                  <a:lnTo>
                    <a:pt x="227" y="72"/>
                  </a:lnTo>
                  <a:lnTo>
                    <a:pt x="228" y="72"/>
                  </a:lnTo>
                  <a:lnTo>
                    <a:pt x="228" y="73"/>
                  </a:lnTo>
                  <a:lnTo>
                    <a:pt x="227" y="75"/>
                  </a:lnTo>
                  <a:lnTo>
                    <a:pt x="226" y="75"/>
                  </a:lnTo>
                  <a:lnTo>
                    <a:pt x="225" y="75"/>
                  </a:lnTo>
                  <a:lnTo>
                    <a:pt x="224" y="75"/>
                  </a:lnTo>
                  <a:lnTo>
                    <a:pt x="223" y="75"/>
                  </a:lnTo>
                  <a:lnTo>
                    <a:pt x="222" y="75"/>
                  </a:lnTo>
                  <a:lnTo>
                    <a:pt x="222" y="74"/>
                  </a:lnTo>
                  <a:lnTo>
                    <a:pt x="222" y="74"/>
                  </a:lnTo>
                  <a:lnTo>
                    <a:pt x="215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3"/>
                  </a:lnTo>
                  <a:lnTo>
                    <a:pt x="211" y="63"/>
                  </a:lnTo>
                  <a:lnTo>
                    <a:pt x="210" y="62"/>
                  </a:lnTo>
                  <a:lnTo>
                    <a:pt x="208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6" y="62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2" y="62"/>
                  </a:lnTo>
                  <a:lnTo>
                    <a:pt x="202" y="63"/>
                  </a:lnTo>
                  <a:lnTo>
                    <a:pt x="201" y="64"/>
                  </a:lnTo>
                  <a:lnTo>
                    <a:pt x="200" y="65"/>
                  </a:lnTo>
                  <a:lnTo>
                    <a:pt x="199" y="65"/>
                  </a:lnTo>
                  <a:lnTo>
                    <a:pt x="198" y="65"/>
                  </a:lnTo>
                  <a:lnTo>
                    <a:pt x="197" y="65"/>
                  </a:lnTo>
                  <a:lnTo>
                    <a:pt x="194" y="65"/>
                  </a:lnTo>
                  <a:lnTo>
                    <a:pt x="183" y="67"/>
                  </a:lnTo>
                  <a:lnTo>
                    <a:pt x="179" y="67"/>
                  </a:lnTo>
                  <a:lnTo>
                    <a:pt x="176" y="69"/>
                  </a:lnTo>
                  <a:lnTo>
                    <a:pt x="174" y="72"/>
                  </a:lnTo>
                  <a:lnTo>
                    <a:pt x="173" y="76"/>
                  </a:lnTo>
                  <a:lnTo>
                    <a:pt x="172" y="77"/>
                  </a:lnTo>
                  <a:lnTo>
                    <a:pt x="170" y="78"/>
                  </a:lnTo>
                  <a:lnTo>
                    <a:pt x="169" y="78"/>
                  </a:lnTo>
                  <a:lnTo>
                    <a:pt x="166" y="79"/>
                  </a:lnTo>
                  <a:lnTo>
                    <a:pt x="164" y="80"/>
                  </a:lnTo>
                  <a:lnTo>
                    <a:pt x="163" y="82"/>
                  </a:lnTo>
                  <a:lnTo>
                    <a:pt x="163" y="85"/>
                  </a:lnTo>
                  <a:lnTo>
                    <a:pt x="162" y="85"/>
                  </a:lnTo>
                  <a:lnTo>
                    <a:pt x="162" y="86"/>
                  </a:lnTo>
                  <a:lnTo>
                    <a:pt x="159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6" y="88"/>
                  </a:lnTo>
                  <a:lnTo>
                    <a:pt x="155" y="88"/>
                  </a:lnTo>
                  <a:lnTo>
                    <a:pt x="153" y="88"/>
                  </a:lnTo>
                  <a:lnTo>
                    <a:pt x="152" y="88"/>
                  </a:lnTo>
                  <a:lnTo>
                    <a:pt x="151" y="90"/>
                  </a:lnTo>
                  <a:lnTo>
                    <a:pt x="150" y="93"/>
                  </a:lnTo>
                  <a:lnTo>
                    <a:pt x="148" y="95"/>
                  </a:lnTo>
                  <a:lnTo>
                    <a:pt x="147" y="95"/>
                  </a:lnTo>
                  <a:lnTo>
                    <a:pt x="143" y="97"/>
                  </a:lnTo>
                  <a:lnTo>
                    <a:pt x="142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0" y="97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8" y="98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1"/>
                  </a:lnTo>
                  <a:lnTo>
                    <a:pt x="135" y="102"/>
                  </a:lnTo>
                  <a:lnTo>
                    <a:pt x="134" y="103"/>
                  </a:lnTo>
                  <a:lnTo>
                    <a:pt x="134" y="104"/>
                  </a:lnTo>
                  <a:lnTo>
                    <a:pt x="133" y="105"/>
                  </a:lnTo>
                  <a:lnTo>
                    <a:pt x="132" y="106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3" y="109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2" y="116"/>
                  </a:lnTo>
                  <a:lnTo>
                    <a:pt x="132" y="118"/>
                  </a:lnTo>
                  <a:lnTo>
                    <a:pt x="133" y="119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1"/>
                  </a:lnTo>
                  <a:lnTo>
                    <a:pt x="133" y="122"/>
                  </a:lnTo>
                  <a:lnTo>
                    <a:pt x="133" y="126"/>
                  </a:lnTo>
                  <a:lnTo>
                    <a:pt x="134" y="127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36" y="128"/>
                  </a:lnTo>
                  <a:lnTo>
                    <a:pt x="136" y="129"/>
                  </a:lnTo>
                  <a:lnTo>
                    <a:pt x="134" y="131"/>
                  </a:lnTo>
                  <a:lnTo>
                    <a:pt x="133" y="133"/>
                  </a:lnTo>
                  <a:lnTo>
                    <a:pt x="132" y="133"/>
                  </a:lnTo>
                  <a:lnTo>
                    <a:pt x="130" y="134"/>
                  </a:lnTo>
                  <a:lnTo>
                    <a:pt x="130" y="135"/>
                  </a:lnTo>
                  <a:lnTo>
                    <a:pt x="129" y="136"/>
                  </a:lnTo>
                  <a:lnTo>
                    <a:pt x="129" y="137"/>
                  </a:lnTo>
                  <a:lnTo>
                    <a:pt x="130" y="142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8" y="145"/>
                  </a:lnTo>
                  <a:lnTo>
                    <a:pt x="127" y="146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1" y="154"/>
                  </a:lnTo>
                  <a:lnTo>
                    <a:pt x="120" y="154"/>
                  </a:lnTo>
                  <a:lnTo>
                    <a:pt x="119" y="156"/>
                  </a:lnTo>
                  <a:lnTo>
                    <a:pt x="119" y="157"/>
                  </a:lnTo>
                  <a:lnTo>
                    <a:pt x="118" y="157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8"/>
                  </a:lnTo>
                  <a:lnTo>
                    <a:pt x="113" y="158"/>
                  </a:lnTo>
                  <a:lnTo>
                    <a:pt x="113" y="160"/>
                  </a:lnTo>
                  <a:lnTo>
                    <a:pt x="112" y="161"/>
                  </a:lnTo>
                  <a:lnTo>
                    <a:pt x="109" y="169"/>
                  </a:lnTo>
                  <a:lnTo>
                    <a:pt x="109" y="171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3" y="174"/>
                  </a:lnTo>
                  <a:lnTo>
                    <a:pt x="115" y="175"/>
                  </a:lnTo>
                  <a:lnTo>
                    <a:pt x="116" y="176"/>
                  </a:lnTo>
                  <a:lnTo>
                    <a:pt x="116" y="177"/>
                  </a:lnTo>
                  <a:lnTo>
                    <a:pt x="116" y="180"/>
                  </a:lnTo>
                  <a:lnTo>
                    <a:pt x="115" y="182"/>
                  </a:lnTo>
                  <a:lnTo>
                    <a:pt x="114" y="183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1" y="194"/>
                  </a:lnTo>
                  <a:lnTo>
                    <a:pt x="111" y="195"/>
                  </a:lnTo>
                  <a:lnTo>
                    <a:pt x="110" y="196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7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6" y="200"/>
                  </a:lnTo>
                  <a:lnTo>
                    <a:pt x="105" y="202"/>
                  </a:lnTo>
                  <a:lnTo>
                    <a:pt x="103" y="203"/>
                  </a:lnTo>
                  <a:lnTo>
                    <a:pt x="103" y="204"/>
                  </a:lnTo>
                  <a:lnTo>
                    <a:pt x="103" y="205"/>
                  </a:lnTo>
                  <a:lnTo>
                    <a:pt x="102" y="207"/>
                  </a:lnTo>
                  <a:lnTo>
                    <a:pt x="101" y="207"/>
                  </a:lnTo>
                  <a:lnTo>
                    <a:pt x="100" y="208"/>
                  </a:lnTo>
                  <a:lnTo>
                    <a:pt x="100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8" y="212"/>
                  </a:lnTo>
                  <a:lnTo>
                    <a:pt x="98" y="213"/>
                  </a:lnTo>
                  <a:lnTo>
                    <a:pt x="98" y="214"/>
                  </a:lnTo>
                  <a:lnTo>
                    <a:pt x="98" y="215"/>
                  </a:lnTo>
                  <a:lnTo>
                    <a:pt x="97" y="215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8"/>
                  </a:lnTo>
                  <a:lnTo>
                    <a:pt x="97" y="219"/>
                  </a:lnTo>
                  <a:lnTo>
                    <a:pt x="94" y="224"/>
                  </a:lnTo>
                  <a:lnTo>
                    <a:pt x="94" y="226"/>
                  </a:lnTo>
                  <a:lnTo>
                    <a:pt x="93" y="227"/>
                  </a:lnTo>
                  <a:lnTo>
                    <a:pt x="93" y="228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3" y="232"/>
                  </a:lnTo>
                  <a:lnTo>
                    <a:pt x="91" y="236"/>
                  </a:lnTo>
                  <a:lnTo>
                    <a:pt x="90" y="236"/>
                  </a:lnTo>
                  <a:lnTo>
                    <a:pt x="90" y="237"/>
                  </a:lnTo>
                  <a:lnTo>
                    <a:pt x="90" y="238"/>
                  </a:lnTo>
                  <a:lnTo>
                    <a:pt x="90" y="239"/>
                  </a:lnTo>
                  <a:lnTo>
                    <a:pt x="90" y="240"/>
                  </a:lnTo>
                  <a:lnTo>
                    <a:pt x="89" y="240"/>
                  </a:lnTo>
                  <a:lnTo>
                    <a:pt x="88" y="240"/>
                  </a:lnTo>
                  <a:lnTo>
                    <a:pt x="87" y="239"/>
                  </a:lnTo>
                  <a:lnTo>
                    <a:pt x="87" y="238"/>
                  </a:lnTo>
                  <a:lnTo>
                    <a:pt x="86" y="238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1" y="236"/>
                  </a:lnTo>
                  <a:lnTo>
                    <a:pt x="79" y="236"/>
                  </a:lnTo>
                  <a:lnTo>
                    <a:pt x="78" y="235"/>
                  </a:lnTo>
                  <a:lnTo>
                    <a:pt x="75" y="236"/>
                  </a:lnTo>
                  <a:lnTo>
                    <a:pt x="73" y="235"/>
                  </a:lnTo>
                  <a:lnTo>
                    <a:pt x="72" y="232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4" y="232"/>
                  </a:lnTo>
                  <a:lnTo>
                    <a:pt x="64" y="233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3" y="233"/>
                  </a:lnTo>
                  <a:lnTo>
                    <a:pt x="62" y="234"/>
                  </a:lnTo>
                  <a:lnTo>
                    <a:pt x="60" y="235"/>
                  </a:lnTo>
                  <a:lnTo>
                    <a:pt x="59" y="235"/>
                  </a:lnTo>
                  <a:lnTo>
                    <a:pt x="58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0"/>
                  </a:lnTo>
                  <a:lnTo>
                    <a:pt x="54" y="228"/>
                  </a:lnTo>
                  <a:lnTo>
                    <a:pt x="54" y="227"/>
                  </a:lnTo>
                  <a:lnTo>
                    <a:pt x="53" y="228"/>
                  </a:lnTo>
                  <a:lnTo>
                    <a:pt x="52" y="230"/>
                  </a:lnTo>
                  <a:lnTo>
                    <a:pt x="52" y="231"/>
                  </a:lnTo>
                  <a:lnTo>
                    <a:pt x="52" y="232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7"/>
                  </a:lnTo>
                  <a:lnTo>
                    <a:pt x="54" y="239"/>
                  </a:lnTo>
                  <a:lnTo>
                    <a:pt x="54" y="245"/>
                  </a:lnTo>
                  <a:lnTo>
                    <a:pt x="56" y="246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7" y="249"/>
                  </a:lnTo>
                  <a:lnTo>
                    <a:pt x="55" y="260"/>
                  </a:lnTo>
                  <a:lnTo>
                    <a:pt x="55" y="261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5" y="266"/>
                  </a:lnTo>
                  <a:lnTo>
                    <a:pt x="54" y="267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4"/>
                  </a:lnTo>
                  <a:lnTo>
                    <a:pt x="54" y="275"/>
                  </a:lnTo>
                  <a:lnTo>
                    <a:pt x="54" y="276"/>
                  </a:lnTo>
                  <a:lnTo>
                    <a:pt x="54" y="280"/>
                  </a:lnTo>
                  <a:lnTo>
                    <a:pt x="53" y="281"/>
                  </a:lnTo>
                  <a:lnTo>
                    <a:pt x="52" y="281"/>
                  </a:lnTo>
                  <a:lnTo>
                    <a:pt x="51" y="282"/>
                  </a:lnTo>
                  <a:lnTo>
                    <a:pt x="49" y="282"/>
                  </a:lnTo>
                  <a:lnTo>
                    <a:pt x="48" y="281"/>
                  </a:lnTo>
                  <a:lnTo>
                    <a:pt x="47" y="280"/>
                  </a:lnTo>
                  <a:lnTo>
                    <a:pt x="47" y="279"/>
                  </a:lnTo>
                  <a:lnTo>
                    <a:pt x="46" y="279"/>
                  </a:lnTo>
                  <a:lnTo>
                    <a:pt x="44" y="280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4" y="284"/>
                  </a:lnTo>
                  <a:lnTo>
                    <a:pt x="44" y="285"/>
                  </a:lnTo>
                  <a:lnTo>
                    <a:pt x="45" y="286"/>
                  </a:lnTo>
                  <a:lnTo>
                    <a:pt x="46" y="286"/>
                  </a:lnTo>
                  <a:lnTo>
                    <a:pt x="46" y="287"/>
                  </a:lnTo>
                  <a:lnTo>
                    <a:pt x="45" y="288"/>
                  </a:lnTo>
                  <a:lnTo>
                    <a:pt x="44" y="291"/>
                  </a:lnTo>
                  <a:lnTo>
                    <a:pt x="43" y="292"/>
                  </a:lnTo>
                  <a:lnTo>
                    <a:pt x="41" y="293"/>
                  </a:lnTo>
                  <a:lnTo>
                    <a:pt x="41" y="297"/>
                  </a:lnTo>
                  <a:lnTo>
                    <a:pt x="41" y="298"/>
                  </a:lnTo>
                  <a:lnTo>
                    <a:pt x="42" y="299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4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3" y="307"/>
                  </a:lnTo>
                  <a:lnTo>
                    <a:pt x="44" y="308"/>
                  </a:lnTo>
                  <a:lnTo>
                    <a:pt x="44" y="310"/>
                  </a:lnTo>
                  <a:lnTo>
                    <a:pt x="45" y="312"/>
                  </a:lnTo>
                  <a:lnTo>
                    <a:pt x="45" y="318"/>
                  </a:lnTo>
                  <a:lnTo>
                    <a:pt x="45" y="319"/>
                  </a:lnTo>
                  <a:lnTo>
                    <a:pt x="45" y="320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3" y="323"/>
                  </a:lnTo>
                  <a:lnTo>
                    <a:pt x="42" y="322"/>
                  </a:lnTo>
                  <a:lnTo>
                    <a:pt x="41" y="322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2"/>
                  </a:lnTo>
                  <a:lnTo>
                    <a:pt x="39" y="323"/>
                  </a:lnTo>
                  <a:lnTo>
                    <a:pt x="38" y="326"/>
                  </a:lnTo>
                  <a:lnTo>
                    <a:pt x="37" y="327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36" y="331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1"/>
                  </a:lnTo>
                  <a:lnTo>
                    <a:pt x="34" y="330"/>
                  </a:lnTo>
                  <a:lnTo>
                    <a:pt x="33" y="330"/>
                  </a:lnTo>
                  <a:lnTo>
                    <a:pt x="33" y="332"/>
                  </a:lnTo>
                  <a:lnTo>
                    <a:pt x="32" y="333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2" y="330"/>
                  </a:lnTo>
                  <a:lnTo>
                    <a:pt x="31" y="329"/>
                  </a:lnTo>
                  <a:lnTo>
                    <a:pt x="27" y="327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7"/>
                  </a:lnTo>
                  <a:lnTo>
                    <a:pt x="22" y="328"/>
                  </a:lnTo>
                  <a:lnTo>
                    <a:pt x="22" y="329"/>
                  </a:lnTo>
                  <a:lnTo>
                    <a:pt x="22" y="329"/>
                  </a:lnTo>
                  <a:lnTo>
                    <a:pt x="22" y="330"/>
                  </a:lnTo>
                  <a:lnTo>
                    <a:pt x="21" y="331"/>
                  </a:lnTo>
                  <a:lnTo>
                    <a:pt x="20" y="331"/>
                  </a:lnTo>
                  <a:lnTo>
                    <a:pt x="19" y="332"/>
                  </a:lnTo>
                  <a:lnTo>
                    <a:pt x="18" y="333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8" y="346"/>
                  </a:lnTo>
                  <a:lnTo>
                    <a:pt x="19" y="356"/>
                  </a:lnTo>
                  <a:lnTo>
                    <a:pt x="19" y="357"/>
                  </a:lnTo>
                  <a:lnTo>
                    <a:pt x="19" y="360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22" y="366"/>
                  </a:lnTo>
                  <a:lnTo>
                    <a:pt x="21" y="367"/>
                  </a:lnTo>
                  <a:lnTo>
                    <a:pt x="20" y="368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7" y="368"/>
                  </a:lnTo>
                  <a:lnTo>
                    <a:pt x="17" y="367"/>
                  </a:lnTo>
                  <a:lnTo>
                    <a:pt x="16" y="366"/>
                  </a:lnTo>
                  <a:lnTo>
                    <a:pt x="15" y="364"/>
                  </a:lnTo>
                  <a:lnTo>
                    <a:pt x="14" y="363"/>
                  </a:lnTo>
                  <a:lnTo>
                    <a:pt x="13" y="364"/>
                  </a:lnTo>
                  <a:lnTo>
                    <a:pt x="11" y="363"/>
                  </a:lnTo>
                  <a:lnTo>
                    <a:pt x="10" y="363"/>
                  </a:lnTo>
                  <a:lnTo>
                    <a:pt x="10" y="363"/>
                  </a:lnTo>
                  <a:lnTo>
                    <a:pt x="10" y="362"/>
                  </a:lnTo>
                  <a:lnTo>
                    <a:pt x="9" y="361"/>
                  </a:lnTo>
                  <a:lnTo>
                    <a:pt x="9" y="360"/>
                  </a:lnTo>
                  <a:lnTo>
                    <a:pt x="9" y="359"/>
                  </a:lnTo>
                  <a:lnTo>
                    <a:pt x="8" y="358"/>
                  </a:lnTo>
                  <a:lnTo>
                    <a:pt x="7" y="358"/>
                  </a:lnTo>
                  <a:lnTo>
                    <a:pt x="5" y="360"/>
                  </a:lnTo>
                  <a:lnTo>
                    <a:pt x="4" y="360"/>
                  </a:lnTo>
                  <a:lnTo>
                    <a:pt x="3" y="360"/>
                  </a:lnTo>
                  <a:lnTo>
                    <a:pt x="3" y="362"/>
                  </a:lnTo>
                  <a:lnTo>
                    <a:pt x="2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7"/>
                  </a:lnTo>
                  <a:lnTo>
                    <a:pt x="0" y="369"/>
                  </a:lnTo>
                  <a:lnTo>
                    <a:pt x="0" y="371"/>
                  </a:lnTo>
                  <a:lnTo>
                    <a:pt x="0" y="372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1" y="374"/>
                  </a:lnTo>
                  <a:lnTo>
                    <a:pt x="2" y="375"/>
                  </a:lnTo>
                  <a:lnTo>
                    <a:pt x="2" y="376"/>
                  </a:lnTo>
                  <a:lnTo>
                    <a:pt x="3" y="376"/>
                  </a:lnTo>
                  <a:lnTo>
                    <a:pt x="4" y="378"/>
                  </a:lnTo>
                  <a:lnTo>
                    <a:pt x="4" y="383"/>
                  </a:lnTo>
                  <a:lnTo>
                    <a:pt x="5" y="384"/>
                  </a:lnTo>
                  <a:lnTo>
                    <a:pt x="6" y="386"/>
                  </a:lnTo>
                  <a:lnTo>
                    <a:pt x="9" y="393"/>
                  </a:lnTo>
                  <a:lnTo>
                    <a:pt x="9" y="395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1" y="396"/>
                  </a:lnTo>
                  <a:lnTo>
                    <a:pt x="12" y="397"/>
                  </a:lnTo>
                  <a:lnTo>
                    <a:pt x="13" y="397"/>
                  </a:lnTo>
                  <a:lnTo>
                    <a:pt x="13" y="398"/>
                  </a:lnTo>
                  <a:lnTo>
                    <a:pt x="14" y="400"/>
                  </a:lnTo>
                  <a:lnTo>
                    <a:pt x="15" y="401"/>
                  </a:lnTo>
                  <a:lnTo>
                    <a:pt x="16" y="404"/>
                  </a:lnTo>
                  <a:lnTo>
                    <a:pt x="16" y="405"/>
                  </a:lnTo>
                  <a:lnTo>
                    <a:pt x="21" y="408"/>
                  </a:lnTo>
                  <a:lnTo>
                    <a:pt x="22" y="410"/>
                  </a:lnTo>
                  <a:lnTo>
                    <a:pt x="24" y="416"/>
                  </a:lnTo>
                  <a:lnTo>
                    <a:pt x="24" y="416"/>
                  </a:lnTo>
                  <a:lnTo>
                    <a:pt x="25" y="416"/>
                  </a:lnTo>
                  <a:lnTo>
                    <a:pt x="25" y="417"/>
                  </a:lnTo>
                  <a:lnTo>
                    <a:pt x="26" y="416"/>
                  </a:lnTo>
                  <a:lnTo>
                    <a:pt x="25" y="412"/>
                  </a:lnTo>
                  <a:lnTo>
                    <a:pt x="26" y="409"/>
                  </a:lnTo>
                  <a:lnTo>
                    <a:pt x="25" y="408"/>
                  </a:lnTo>
                  <a:lnTo>
                    <a:pt x="24" y="406"/>
                  </a:lnTo>
                  <a:lnTo>
                    <a:pt x="24" y="402"/>
                  </a:lnTo>
                  <a:lnTo>
                    <a:pt x="24" y="401"/>
                  </a:lnTo>
                  <a:lnTo>
                    <a:pt x="22" y="398"/>
                  </a:lnTo>
                  <a:lnTo>
                    <a:pt x="21" y="396"/>
                  </a:lnTo>
                  <a:lnTo>
                    <a:pt x="23" y="396"/>
                  </a:lnTo>
                  <a:lnTo>
                    <a:pt x="24" y="399"/>
                  </a:lnTo>
                  <a:lnTo>
                    <a:pt x="25" y="401"/>
                  </a:lnTo>
                  <a:lnTo>
                    <a:pt x="25" y="403"/>
                  </a:lnTo>
                  <a:lnTo>
                    <a:pt x="26" y="404"/>
                  </a:lnTo>
                  <a:lnTo>
                    <a:pt x="26" y="406"/>
                  </a:lnTo>
                  <a:lnTo>
                    <a:pt x="28" y="406"/>
                  </a:lnTo>
                  <a:lnTo>
                    <a:pt x="27" y="406"/>
                  </a:lnTo>
                  <a:lnTo>
                    <a:pt x="27" y="407"/>
                  </a:lnTo>
                  <a:lnTo>
                    <a:pt x="27" y="408"/>
                  </a:lnTo>
                  <a:lnTo>
                    <a:pt x="28" y="407"/>
                  </a:lnTo>
                  <a:lnTo>
                    <a:pt x="29" y="406"/>
                  </a:lnTo>
                  <a:lnTo>
                    <a:pt x="28" y="406"/>
                  </a:lnTo>
                  <a:lnTo>
                    <a:pt x="30" y="406"/>
                  </a:lnTo>
                  <a:lnTo>
                    <a:pt x="30" y="406"/>
                  </a:lnTo>
                  <a:lnTo>
                    <a:pt x="31" y="411"/>
                  </a:lnTo>
                  <a:lnTo>
                    <a:pt x="31" y="412"/>
                  </a:lnTo>
                  <a:lnTo>
                    <a:pt x="32" y="413"/>
                  </a:lnTo>
                  <a:lnTo>
                    <a:pt x="32" y="414"/>
                  </a:lnTo>
                  <a:lnTo>
                    <a:pt x="33" y="414"/>
                  </a:lnTo>
                  <a:lnTo>
                    <a:pt x="33" y="415"/>
                  </a:lnTo>
                  <a:lnTo>
                    <a:pt x="34" y="415"/>
                  </a:lnTo>
                  <a:lnTo>
                    <a:pt x="34" y="415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29" y="417"/>
                  </a:lnTo>
                  <a:lnTo>
                    <a:pt x="28" y="417"/>
                  </a:lnTo>
                  <a:lnTo>
                    <a:pt x="28" y="418"/>
                  </a:lnTo>
                  <a:lnTo>
                    <a:pt x="27" y="419"/>
                  </a:lnTo>
                  <a:lnTo>
                    <a:pt x="27" y="420"/>
                  </a:lnTo>
                  <a:lnTo>
                    <a:pt x="28" y="421"/>
                  </a:lnTo>
                  <a:lnTo>
                    <a:pt x="31" y="423"/>
                  </a:lnTo>
                  <a:lnTo>
                    <a:pt x="32" y="424"/>
                  </a:lnTo>
                  <a:lnTo>
                    <a:pt x="32" y="424"/>
                  </a:lnTo>
                  <a:lnTo>
                    <a:pt x="33" y="424"/>
                  </a:lnTo>
                  <a:lnTo>
                    <a:pt x="34" y="419"/>
                  </a:lnTo>
                  <a:lnTo>
                    <a:pt x="37" y="416"/>
                  </a:lnTo>
                  <a:lnTo>
                    <a:pt x="38" y="415"/>
                  </a:lnTo>
                  <a:lnTo>
                    <a:pt x="39" y="412"/>
                  </a:lnTo>
                  <a:lnTo>
                    <a:pt x="38" y="409"/>
                  </a:lnTo>
                  <a:lnTo>
                    <a:pt x="38" y="408"/>
                  </a:lnTo>
                  <a:lnTo>
                    <a:pt x="39" y="407"/>
                  </a:lnTo>
                  <a:lnTo>
                    <a:pt x="40" y="406"/>
                  </a:lnTo>
                  <a:lnTo>
                    <a:pt x="40" y="405"/>
                  </a:lnTo>
                  <a:lnTo>
                    <a:pt x="41" y="404"/>
                  </a:lnTo>
                  <a:lnTo>
                    <a:pt x="41" y="403"/>
                  </a:lnTo>
                  <a:lnTo>
                    <a:pt x="42" y="404"/>
                  </a:lnTo>
                  <a:lnTo>
                    <a:pt x="41" y="406"/>
                  </a:lnTo>
                  <a:lnTo>
                    <a:pt x="39" y="409"/>
                  </a:lnTo>
                  <a:lnTo>
                    <a:pt x="39" y="410"/>
                  </a:lnTo>
                  <a:lnTo>
                    <a:pt x="39" y="412"/>
                  </a:lnTo>
                  <a:lnTo>
                    <a:pt x="40" y="413"/>
                  </a:lnTo>
                  <a:lnTo>
                    <a:pt x="41" y="412"/>
                  </a:lnTo>
                  <a:lnTo>
                    <a:pt x="42" y="410"/>
                  </a:lnTo>
                  <a:lnTo>
                    <a:pt x="43" y="409"/>
                  </a:lnTo>
                  <a:lnTo>
                    <a:pt x="42" y="412"/>
                  </a:lnTo>
                  <a:lnTo>
                    <a:pt x="42" y="413"/>
                  </a:lnTo>
                  <a:lnTo>
                    <a:pt x="40" y="414"/>
                  </a:lnTo>
                  <a:lnTo>
                    <a:pt x="39" y="415"/>
                  </a:lnTo>
                  <a:lnTo>
                    <a:pt x="38" y="417"/>
                  </a:lnTo>
                  <a:lnTo>
                    <a:pt x="37" y="418"/>
                  </a:lnTo>
                  <a:lnTo>
                    <a:pt x="37" y="421"/>
                  </a:lnTo>
                  <a:lnTo>
                    <a:pt x="37" y="422"/>
                  </a:lnTo>
                  <a:lnTo>
                    <a:pt x="38" y="423"/>
                  </a:lnTo>
                  <a:lnTo>
                    <a:pt x="40" y="422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3" y="420"/>
                  </a:lnTo>
                  <a:lnTo>
                    <a:pt x="42" y="423"/>
                  </a:lnTo>
                  <a:lnTo>
                    <a:pt x="42" y="422"/>
                  </a:lnTo>
                  <a:lnTo>
                    <a:pt x="41" y="423"/>
                  </a:lnTo>
                  <a:lnTo>
                    <a:pt x="40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6" y="425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7" y="426"/>
                  </a:lnTo>
                  <a:lnTo>
                    <a:pt x="38" y="428"/>
                  </a:lnTo>
                  <a:lnTo>
                    <a:pt x="39" y="429"/>
                  </a:lnTo>
                  <a:lnTo>
                    <a:pt x="40" y="430"/>
                  </a:lnTo>
                  <a:lnTo>
                    <a:pt x="40" y="432"/>
                  </a:lnTo>
                  <a:lnTo>
                    <a:pt x="40" y="433"/>
                  </a:lnTo>
                  <a:lnTo>
                    <a:pt x="43" y="436"/>
                  </a:lnTo>
                  <a:lnTo>
                    <a:pt x="44" y="438"/>
                  </a:lnTo>
                  <a:lnTo>
                    <a:pt x="44" y="437"/>
                  </a:lnTo>
                  <a:lnTo>
                    <a:pt x="44" y="436"/>
                  </a:lnTo>
                  <a:lnTo>
                    <a:pt x="43" y="434"/>
                  </a:lnTo>
                  <a:lnTo>
                    <a:pt x="43" y="432"/>
                  </a:lnTo>
                  <a:lnTo>
                    <a:pt x="43" y="430"/>
                  </a:lnTo>
                  <a:lnTo>
                    <a:pt x="44" y="430"/>
                  </a:lnTo>
                  <a:lnTo>
                    <a:pt x="44" y="430"/>
                  </a:lnTo>
                  <a:lnTo>
                    <a:pt x="45" y="432"/>
                  </a:lnTo>
                  <a:lnTo>
                    <a:pt x="46" y="435"/>
                  </a:lnTo>
                  <a:lnTo>
                    <a:pt x="47" y="437"/>
                  </a:lnTo>
                  <a:lnTo>
                    <a:pt x="48" y="438"/>
                  </a:lnTo>
                  <a:lnTo>
                    <a:pt x="49" y="438"/>
                  </a:lnTo>
                  <a:lnTo>
                    <a:pt x="49" y="438"/>
                  </a:lnTo>
                  <a:lnTo>
                    <a:pt x="46" y="433"/>
                  </a:lnTo>
                  <a:lnTo>
                    <a:pt x="45" y="429"/>
                  </a:lnTo>
                  <a:lnTo>
                    <a:pt x="44" y="427"/>
                  </a:lnTo>
                  <a:lnTo>
                    <a:pt x="44" y="426"/>
                  </a:lnTo>
                  <a:lnTo>
                    <a:pt x="44" y="426"/>
                  </a:lnTo>
                  <a:lnTo>
                    <a:pt x="45" y="427"/>
                  </a:lnTo>
                  <a:lnTo>
                    <a:pt x="46" y="427"/>
                  </a:lnTo>
                  <a:lnTo>
                    <a:pt x="48" y="427"/>
                  </a:lnTo>
                  <a:lnTo>
                    <a:pt x="49" y="427"/>
                  </a:lnTo>
                  <a:lnTo>
                    <a:pt x="51" y="427"/>
                  </a:lnTo>
                  <a:lnTo>
                    <a:pt x="52" y="427"/>
                  </a:lnTo>
                  <a:lnTo>
                    <a:pt x="53" y="426"/>
                  </a:lnTo>
                  <a:lnTo>
                    <a:pt x="54" y="425"/>
                  </a:lnTo>
                  <a:lnTo>
                    <a:pt x="54" y="428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4" y="427"/>
                  </a:lnTo>
                  <a:lnTo>
                    <a:pt x="54" y="426"/>
                  </a:lnTo>
                  <a:lnTo>
                    <a:pt x="55" y="427"/>
                  </a:lnTo>
                  <a:lnTo>
                    <a:pt x="56" y="429"/>
                  </a:lnTo>
                  <a:lnTo>
                    <a:pt x="56" y="431"/>
                  </a:lnTo>
                  <a:lnTo>
                    <a:pt x="57" y="432"/>
                  </a:lnTo>
                  <a:lnTo>
                    <a:pt x="57" y="433"/>
                  </a:lnTo>
                  <a:lnTo>
                    <a:pt x="58" y="433"/>
                  </a:lnTo>
                  <a:lnTo>
                    <a:pt x="59" y="432"/>
                  </a:lnTo>
                  <a:lnTo>
                    <a:pt x="59" y="431"/>
                  </a:lnTo>
                  <a:lnTo>
                    <a:pt x="60" y="432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2" y="432"/>
                  </a:lnTo>
                  <a:lnTo>
                    <a:pt x="62" y="433"/>
                  </a:lnTo>
                  <a:lnTo>
                    <a:pt x="62" y="434"/>
                  </a:lnTo>
                  <a:lnTo>
                    <a:pt x="64" y="435"/>
                  </a:lnTo>
                  <a:lnTo>
                    <a:pt x="63" y="435"/>
                  </a:lnTo>
                  <a:lnTo>
                    <a:pt x="63" y="436"/>
                  </a:lnTo>
                  <a:lnTo>
                    <a:pt x="64" y="436"/>
                  </a:lnTo>
                  <a:lnTo>
                    <a:pt x="64" y="436"/>
                  </a:lnTo>
                  <a:lnTo>
                    <a:pt x="65" y="436"/>
                  </a:lnTo>
                  <a:lnTo>
                    <a:pt x="65" y="436"/>
                  </a:lnTo>
                  <a:lnTo>
                    <a:pt x="65" y="435"/>
                  </a:lnTo>
                  <a:lnTo>
                    <a:pt x="66" y="435"/>
                  </a:lnTo>
                  <a:lnTo>
                    <a:pt x="67" y="435"/>
                  </a:lnTo>
                  <a:lnTo>
                    <a:pt x="68" y="435"/>
                  </a:lnTo>
                  <a:lnTo>
                    <a:pt x="71" y="435"/>
                  </a:lnTo>
                  <a:lnTo>
                    <a:pt x="71" y="434"/>
                  </a:lnTo>
                  <a:lnTo>
                    <a:pt x="72" y="434"/>
                  </a:lnTo>
                  <a:lnTo>
                    <a:pt x="73" y="435"/>
                  </a:lnTo>
                  <a:lnTo>
                    <a:pt x="72" y="435"/>
                  </a:lnTo>
                  <a:lnTo>
                    <a:pt x="71" y="435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0" y="436"/>
                  </a:lnTo>
                  <a:lnTo>
                    <a:pt x="69" y="436"/>
                  </a:lnTo>
                  <a:lnTo>
                    <a:pt x="68" y="436"/>
                  </a:lnTo>
                  <a:lnTo>
                    <a:pt x="65" y="440"/>
                  </a:lnTo>
                  <a:lnTo>
                    <a:pt x="65" y="444"/>
                  </a:lnTo>
                  <a:lnTo>
                    <a:pt x="66" y="444"/>
                  </a:lnTo>
                  <a:lnTo>
                    <a:pt x="66" y="443"/>
                  </a:lnTo>
                  <a:lnTo>
                    <a:pt x="67" y="442"/>
                  </a:lnTo>
                  <a:lnTo>
                    <a:pt x="67" y="443"/>
                  </a:lnTo>
                  <a:lnTo>
                    <a:pt x="67" y="444"/>
                  </a:lnTo>
                  <a:lnTo>
                    <a:pt x="70" y="444"/>
                  </a:lnTo>
                  <a:lnTo>
                    <a:pt x="70" y="443"/>
                  </a:lnTo>
                  <a:lnTo>
                    <a:pt x="71" y="442"/>
                  </a:lnTo>
                  <a:lnTo>
                    <a:pt x="71" y="441"/>
                  </a:lnTo>
                  <a:lnTo>
                    <a:pt x="73" y="441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71" y="443"/>
                  </a:lnTo>
                  <a:lnTo>
                    <a:pt x="71" y="444"/>
                  </a:lnTo>
                  <a:lnTo>
                    <a:pt x="71" y="445"/>
                  </a:lnTo>
                  <a:lnTo>
                    <a:pt x="71" y="446"/>
                  </a:lnTo>
                  <a:lnTo>
                    <a:pt x="72" y="446"/>
                  </a:lnTo>
                  <a:lnTo>
                    <a:pt x="73" y="446"/>
                  </a:lnTo>
                  <a:lnTo>
                    <a:pt x="74" y="445"/>
                  </a:lnTo>
                  <a:lnTo>
                    <a:pt x="74" y="444"/>
                  </a:lnTo>
                  <a:lnTo>
                    <a:pt x="75" y="442"/>
                  </a:lnTo>
                  <a:lnTo>
                    <a:pt x="75" y="443"/>
                  </a:lnTo>
                  <a:lnTo>
                    <a:pt x="75" y="444"/>
                  </a:lnTo>
                  <a:lnTo>
                    <a:pt x="75" y="445"/>
                  </a:lnTo>
                  <a:lnTo>
                    <a:pt x="75" y="446"/>
                  </a:lnTo>
                  <a:lnTo>
                    <a:pt x="74" y="446"/>
                  </a:lnTo>
                  <a:lnTo>
                    <a:pt x="74" y="446"/>
                  </a:lnTo>
                  <a:lnTo>
                    <a:pt x="73" y="446"/>
                  </a:lnTo>
                  <a:lnTo>
                    <a:pt x="73" y="446"/>
                  </a:lnTo>
                  <a:lnTo>
                    <a:pt x="72" y="447"/>
                  </a:lnTo>
                  <a:lnTo>
                    <a:pt x="72" y="448"/>
                  </a:lnTo>
                  <a:lnTo>
                    <a:pt x="72" y="449"/>
                  </a:lnTo>
                  <a:lnTo>
                    <a:pt x="73" y="449"/>
                  </a:lnTo>
                  <a:lnTo>
                    <a:pt x="74" y="450"/>
                  </a:lnTo>
                  <a:lnTo>
                    <a:pt x="74" y="451"/>
                  </a:lnTo>
                  <a:lnTo>
                    <a:pt x="75" y="452"/>
                  </a:lnTo>
                  <a:lnTo>
                    <a:pt x="76" y="454"/>
                  </a:lnTo>
                  <a:lnTo>
                    <a:pt x="78" y="455"/>
                  </a:lnTo>
                  <a:lnTo>
                    <a:pt x="79" y="455"/>
                  </a:lnTo>
                  <a:lnTo>
                    <a:pt x="80" y="455"/>
                  </a:lnTo>
                  <a:lnTo>
                    <a:pt x="81" y="456"/>
                  </a:lnTo>
                  <a:lnTo>
                    <a:pt x="80" y="456"/>
                  </a:lnTo>
                  <a:lnTo>
                    <a:pt x="79" y="456"/>
                  </a:lnTo>
                  <a:lnTo>
                    <a:pt x="80" y="456"/>
                  </a:lnTo>
                  <a:lnTo>
                    <a:pt x="81" y="456"/>
                  </a:lnTo>
                  <a:lnTo>
                    <a:pt x="83" y="456"/>
                  </a:lnTo>
                  <a:lnTo>
                    <a:pt x="83" y="457"/>
                  </a:lnTo>
                  <a:lnTo>
                    <a:pt x="83" y="458"/>
                  </a:lnTo>
                  <a:lnTo>
                    <a:pt x="83" y="459"/>
                  </a:lnTo>
                  <a:lnTo>
                    <a:pt x="83" y="460"/>
                  </a:lnTo>
                  <a:lnTo>
                    <a:pt x="83" y="460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1" y="463"/>
                  </a:lnTo>
                  <a:lnTo>
                    <a:pt x="80" y="464"/>
                  </a:lnTo>
                  <a:lnTo>
                    <a:pt x="77" y="466"/>
                  </a:lnTo>
                  <a:lnTo>
                    <a:pt x="75" y="467"/>
                  </a:lnTo>
                  <a:lnTo>
                    <a:pt x="74" y="467"/>
                  </a:lnTo>
                  <a:lnTo>
                    <a:pt x="73" y="466"/>
                  </a:lnTo>
                  <a:lnTo>
                    <a:pt x="71" y="466"/>
                  </a:lnTo>
                  <a:lnTo>
                    <a:pt x="71" y="465"/>
                  </a:lnTo>
                  <a:lnTo>
                    <a:pt x="69" y="464"/>
                  </a:lnTo>
                  <a:lnTo>
                    <a:pt x="68" y="464"/>
                  </a:lnTo>
                  <a:lnTo>
                    <a:pt x="66" y="462"/>
                  </a:lnTo>
                  <a:lnTo>
                    <a:pt x="67" y="462"/>
                  </a:lnTo>
                  <a:lnTo>
                    <a:pt x="67" y="460"/>
                  </a:lnTo>
                  <a:lnTo>
                    <a:pt x="65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4" y="458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61" y="458"/>
                  </a:lnTo>
                  <a:lnTo>
                    <a:pt x="60" y="459"/>
                  </a:lnTo>
                  <a:lnTo>
                    <a:pt x="60" y="460"/>
                  </a:lnTo>
                  <a:lnTo>
                    <a:pt x="60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4" y="467"/>
                  </a:lnTo>
                  <a:lnTo>
                    <a:pt x="65" y="470"/>
                  </a:lnTo>
                  <a:lnTo>
                    <a:pt x="65" y="471"/>
                  </a:lnTo>
                  <a:lnTo>
                    <a:pt x="67" y="472"/>
                  </a:lnTo>
                  <a:lnTo>
                    <a:pt x="67" y="473"/>
                  </a:lnTo>
                  <a:lnTo>
                    <a:pt x="68" y="474"/>
                  </a:lnTo>
                  <a:lnTo>
                    <a:pt x="68" y="475"/>
                  </a:lnTo>
                  <a:lnTo>
                    <a:pt x="68" y="476"/>
                  </a:lnTo>
                  <a:lnTo>
                    <a:pt x="69" y="476"/>
                  </a:lnTo>
                  <a:lnTo>
                    <a:pt x="68" y="476"/>
                  </a:lnTo>
                  <a:lnTo>
                    <a:pt x="69" y="477"/>
                  </a:lnTo>
                  <a:lnTo>
                    <a:pt x="69" y="478"/>
                  </a:lnTo>
                  <a:lnTo>
                    <a:pt x="70" y="478"/>
                  </a:lnTo>
                  <a:lnTo>
                    <a:pt x="71" y="478"/>
                  </a:lnTo>
                  <a:lnTo>
                    <a:pt x="71" y="479"/>
                  </a:lnTo>
                  <a:lnTo>
                    <a:pt x="72" y="479"/>
                  </a:lnTo>
                  <a:lnTo>
                    <a:pt x="72" y="480"/>
                  </a:lnTo>
                  <a:lnTo>
                    <a:pt x="73" y="481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7" y="484"/>
                  </a:lnTo>
                  <a:lnTo>
                    <a:pt x="79" y="485"/>
                  </a:lnTo>
                  <a:lnTo>
                    <a:pt x="80" y="485"/>
                  </a:lnTo>
                  <a:lnTo>
                    <a:pt x="80" y="486"/>
                  </a:lnTo>
                  <a:lnTo>
                    <a:pt x="81" y="485"/>
                  </a:lnTo>
                  <a:lnTo>
                    <a:pt x="81" y="484"/>
                  </a:lnTo>
                  <a:lnTo>
                    <a:pt x="83" y="482"/>
                  </a:lnTo>
                  <a:lnTo>
                    <a:pt x="83" y="482"/>
                  </a:lnTo>
                  <a:lnTo>
                    <a:pt x="83" y="481"/>
                  </a:lnTo>
                  <a:lnTo>
                    <a:pt x="83" y="480"/>
                  </a:lnTo>
                  <a:lnTo>
                    <a:pt x="82" y="479"/>
                  </a:lnTo>
                  <a:lnTo>
                    <a:pt x="82" y="478"/>
                  </a:lnTo>
                  <a:lnTo>
                    <a:pt x="81" y="477"/>
                  </a:lnTo>
                  <a:lnTo>
                    <a:pt x="81" y="474"/>
                  </a:lnTo>
                  <a:lnTo>
                    <a:pt x="82" y="473"/>
                  </a:lnTo>
                  <a:lnTo>
                    <a:pt x="81" y="472"/>
                  </a:lnTo>
                  <a:lnTo>
                    <a:pt x="79" y="471"/>
                  </a:lnTo>
                  <a:lnTo>
                    <a:pt x="79" y="470"/>
                  </a:lnTo>
                  <a:lnTo>
                    <a:pt x="79" y="469"/>
                  </a:lnTo>
                  <a:lnTo>
                    <a:pt x="80" y="468"/>
                  </a:lnTo>
                  <a:lnTo>
                    <a:pt x="81" y="469"/>
                  </a:lnTo>
                  <a:lnTo>
                    <a:pt x="81" y="470"/>
                  </a:lnTo>
                  <a:lnTo>
                    <a:pt x="81" y="471"/>
                  </a:lnTo>
                  <a:lnTo>
                    <a:pt x="83" y="472"/>
                  </a:lnTo>
                  <a:lnTo>
                    <a:pt x="83" y="471"/>
                  </a:lnTo>
                  <a:lnTo>
                    <a:pt x="83" y="470"/>
                  </a:lnTo>
                  <a:lnTo>
                    <a:pt x="84" y="469"/>
                  </a:lnTo>
                  <a:lnTo>
                    <a:pt x="85" y="469"/>
                  </a:lnTo>
                  <a:lnTo>
                    <a:pt x="85" y="467"/>
                  </a:lnTo>
                  <a:lnTo>
                    <a:pt x="84" y="465"/>
                  </a:lnTo>
                  <a:lnTo>
                    <a:pt x="85" y="463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6" y="463"/>
                  </a:lnTo>
                  <a:lnTo>
                    <a:pt x="85" y="464"/>
                  </a:lnTo>
                  <a:lnTo>
                    <a:pt x="86" y="468"/>
                  </a:lnTo>
                  <a:lnTo>
                    <a:pt x="85" y="470"/>
                  </a:lnTo>
                  <a:lnTo>
                    <a:pt x="85" y="471"/>
                  </a:lnTo>
                  <a:lnTo>
                    <a:pt x="85" y="473"/>
                  </a:lnTo>
                  <a:lnTo>
                    <a:pt x="85" y="474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6" y="475"/>
                  </a:lnTo>
                  <a:lnTo>
                    <a:pt x="87" y="475"/>
                  </a:lnTo>
                  <a:lnTo>
                    <a:pt x="86" y="476"/>
                  </a:lnTo>
                  <a:lnTo>
                    <a:pt x="86" y="476"/>
                  </a:lnTo>
                  <a:lnTo>
                    <a:pt x="86" y="477"/>
                  </a:lnTo>
                  <a:lnTo>
                    <a:pt x="86" y="478"/>
                  </a:lnTo>
                  <a:lnTo>
                    <a:pt x="85" y="479"/>
                  </a:lnTo>
                  <a:lnTo>
                    <a:pt x="85" y="480"/>
                  </a:lnTo>
                  <a:lnTo>
                    <a:pt x="85" y="481"/>
                  </a:lnTo>
                  <a:lnTo>
                    <a:pt x="86" y="482"/>
                  </a:lnTo>
                  <a:lnTo>
                    <a:pt x="85" y="483"/>
                  </a:lnTo>
                  <a:lnTo>
                    <a:pt x="85" y="484"/>
                  </a:lnTo>
                  <a:lnTo>
                    <a:pt x="85" y="486"/>
                  </a:lnTo>
                  <a:lnTo>
                    <a:pt x="86" y="486"/>
                  </a:lnTo>
                  <a:lnTo>
                    <a:pt x="86" y="486"/>
                  </a:lnTo>
                  <a:lnTo>
                    <a:pt x="87" y="486"/>
                  </a:lnTo>
                  <a:lnTo>
                    <a:pt x="88" y="487"/>
                  </a:lnTo>
                  <a:lnTo>
                    <a:pt x="89" y="487"/>
                  </a:lnTo>
                  <a:lnTo>
                    <a:pt x="90" y="487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1" y="485"/>
                  </a:lnTo>
                  <a:lnTo>
                    <a:pt x="91" y="486"/>
                  </a:lnTo>
                  <a:lnTo>
                    <a:pt x="91" y="487"/>
                  </a:lnTo>
                  <a:lnTo>
                    <a:pt x="93" y="489"/>
                  </a:lnTo>
                  <a:lnTo>
                    <a:pt x="93" y="491"/>
                  </a:lnTo>
                  <a:lnTo>
                    <a:pt x="93" y="492"/>
                  </a:lnTo>
                  <a:lnTo>
                    <a:pt x="93" y="492"/>
                  </a:lnTo>
                  <a:lnTo>
                    <a:pt x="92" y="492"/>
                  </a:lnTo>
                  <a:lnTo>
                    <a:pt x="91" y="491"/>
                  </a:lnTo>
                  <a:lnTo>
                    <a:pt x="91" y="492"/>
                  </a:lnTo>
                  <a:lnTo>
                    <a:pt x="95" y="496"/>
                  </a:lnTo>
                  <a:lnTo>
                    <a:pt x="95" y="497"/>
                  </a:lnTo>
                  <a:lnTo>
                    <a:pt x="96" y="501"/>
                  </a:lnTo>
                  <a:lnTo>
                    <a:pt x="96" y="502"/>
                  </a:lnTo>
                  <a:lnTo>
                    <a:pt x="95" y="502"/>
                  </a:lnTo>
                  <a:lnTo>
                    <a:pt x="96" y="503"/>
                  </a:lnTo>
                  <a:lnTo>
                    <a:pt x="97" y="504"/>
                  </a:lnTo>
                  <a:lnTo>
                    <a:pt x="98" y="506"/>
                  </a:lnTo>
                  <a:lnTo>
                    <a:pt x="99" y="507"/>
                  </a:lnTo>
                  <a:lnTo>
                    <a:pt x="99" y="508"/>
                  </a:lnTo>
                  <a:lnTo>
                    <a:pt x="99" y="509"/>
                  </a:lnTo>
                  <a:lnTo>
                    <a:pt x="100" y="509"/>
                  </a:lnTo>
                  <a:lnTo>
                    <a:pt x="101" y="509"/>
                  </a:lnTo>
                  <a:lnTo>
                    <a:pt x="102" y="510"/>
                  </a:lnTo>
                  <a:lnTo>
                    <a:pt x="102" y="511"/>
                  </a:lnTo>
                  <a:lnTo>
                    <a:pt x="103" y="512"/>
                  </a:lnTo>
                  <a:lnTo>
                    <a:pt x="102" y="512"/>
                  </a:lnTo>
                  <a:lnTo>
                    <a:pt x="102" y="513"/>
                  </a:lnTo>
                  <a:lnTo>
                    <a:pt x="101" y="514"/>
                  </a:lnTo>
                  <a:lnTo>
                    <a:pt x="100" y="513"/>
                  </a:lnTo>
                  <a:lnTo>
                    <a:pt x="99" y="513"/>
                  </a:lnTo>
                  <a:lnTo>
                    <a:pt x="99" y="512"/>
                  </a:lnTo>
                  <a:lnTo>
                    <a:pt x="98" y="513"/>
                  </a:lnTo>
                  <a:lnTo>
                    <a:pt x="98" y="514"/>
                  </a:lnTo>
                  <a:lnTo>
                    <a:pt x="98" y="515"/>
                  </a:lnTo>
                  <a:lnTo>
                    <a:pt x="99" y="516"/>
                  </a:lnTo>
                  <a:lnTo>
                    <a:pt x="100" y="516"/>
                  </a:lnTo>
                  <a:lnTo>
                    <a:pt x="102" y="516"/>
                  </a:lnTo>
                  <a:lnTo>
                    <a:pt x="103" y="516"/>
                  </a:lnTo>
                  <a:lnTo>
                    <a:pt x="103" y="516"/>
                  </a:lnTo>
                  <a:lnTo>
                    <a:pt x="103" y="518"/>
                  </a:lnTo>
                  <a:lnTo>
                    <a:pt x="103" y="519"/>
                  </a:lnTo>
                  <a:lnTo>
                    <a:pt x="104" y="519"/>
                  </a:lnTo>
                  <a:lnTo>
                    <a:pt x="104" y="520"/>
                  </a:lnTo>
                  <a:lnTo>
                    <a:pt x="104" y="521"/>
                  </a:lnTo>
                  <a:lnTo>
                    <a:pt x="104" y="522"/>
                  </a:lnTo>
                  <a:lnTo>
                    <a:pt x="105" y="523"/>
                  </a:lnTo>
                  <a:lnTo>
                    <a:pt x="106" y="524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5" y="526"/>
                  </a:lnTo>
                  <a:lnTo>
                    <a:pt x="104" y="526"/>
                  </a:lnTo>
                  <a:lnTo>
                    <a:pt x="103" y="527"/>
                  </a:lnTo>
                  <a:lnTo>
                    <a:pt x="103" y="528"/>
                  </a:lnTo>
                  <a:lnTo>
                    <a:pt x="105" y="532"/>
                  </a:lnTo>
                  <a:lnTo>
                    <a:pt x="106" y="533"/>
                  </a:lnTo>
                  <a:lnTo>
                    <a:pt x="106" y="536"/>
                  </a:lnTo>
                  <a:lnTo>
                    <a:pt x="106" y="537"/>
                  </a:lnTo>
                  <a:lnTo>
                    <a:pt x="109" y="539"/>
                  </a:lnTo>
                  <a:lnTo>
                    <a:pt x="109" y="540"/>
                  </a:lnTo>
                  <a:lnTo>
                    <a:pt x="109" y="543"/>
                  </a:lnTo>
                  <a:lnTo>
                    <a:pt x="110" y="544"/>
                  </a:lnTo>
                  <a:lnTo>
                    <a:pt x="110" y="545"/>
                  </a:lnTo>
                  <a:lnTo>
                    <a:pt x="111" y="546"/>
                  </a:lnTo>
                  <a:lnTo>
                    <a:pt x="111" y="546"/>
                  </a:lnTo>
                  <a:lnTo>
                    <a:pt x="111" y="547"/>
                  </a:lnTo>
                  <a:lnTo>
                    <a:pt x="112" y="548"/>
                  </a:lnTo>
                  <a:lnTo>
                    <a:pt x="112" y="549"/>
                  </a:lnTo>
                  <a:lnTo>
                    <a:pt x="111" y="548"/>
                  </a:lnTo>
                  <a:lnTo>
                    <a:pt x="110" y="548"/>
                  </a:lnTo>
                  <a:lnTo>
                    <a:pt x="109" y="547"/>
                  </a:lnTo>
                  <a:lnTo>
                    <a:pt x="109" y="548"/>
                  </a:lnTo>
                  <a:lnTo>
                    <a:pt x="109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8"/>
                  </a:lnTo>
                  <a:lnTo>
                    <a:pt x="111" y="561"/>
                  </a:lnTo>
                  <a:lnTo>
                    <a:pt x="110" y="560"/>
                  </a:lnTo>
                  <a:lnTo>
                    <a:pt x="109" y="560"/>
                  </a:lnTo>
                  <a:lnTo>
                    <a:pt x="109" y="561"/>
                  </a:lnTo>
                  <a:lnTo>
                    <a:pt x="108" y="562"/>
                  </a:lnTo>
                  <a:lnTo>
                    <a:pt x="107" y="562"/>
                  </a:lnTo>
                  <a:lnTo>
                    <a:pt x="107" y="565"/>
                  </a:lnTo>
                  <a:lnTo>
                    <a:pt x="107" y="566"/>
                  </a:lnTo>
                  <a:lnTo>
                    <a:pt x="108" y="566"/>
                  </a:lnTo>
                  <a:lnTo>
                    <a:pt x="108" y="566"/>
                  </a:lnTo>
                  <a:lnTo>
                    <a:pt x="108" y="567"/>
                  </a:lnTo>
                  <a:lnTo>
                    <a:pt x="107" y="567"/>
                  </a:lnTo>
                  <a:lnTo>
                    <a:pt x="104" y="566"/>
                  </a:lnTo>
                  <a:lnTo>
                    <a:pt x="104" y="567"/>
                  </a:lnTo>
                  <a:lnTo>
                    <a:pt x="104" y="568"/>
                  </a:lnTo>
                  <a:lnTo>
                    <a:pt x="105" y="569"/>
                  </a:lnTo>
                  <a:lnTo>
                    <a:pt x="106" y="570"/>
                  </a:lnTo>
                  <a:lnTo>
                    <a:pt x="105" y="570"/>
                  </a:lnTo>
                  <a:lnTo>
                    <a:pt x="104" y="572"/>
                  </a:lnTo>
                  <a:lnTo>
                    <a:pt x="104" y="573"/>
                  </a:lnTo>
                  <a:lnTo>
                    <a:pt x="104" y="576"/>
                  </a:lnTo>
                  <a:lnTo>
                    <a:pt x="103" y="577"/>
                  </a:lnTo>
                  <a:lnTo>
                    <a:pt x="104" y="577"/>
                  </a:lnTo>
                  <a:lnTo>
                    <a:pt x="103" y="580"/>
                  </a:lnTo>
                  <a:lnTo>
                    <a:pt x="103" y="580"/>
                  </a:lnTo>
                  <a:lnTo>
                    <a:pt x="102" y="580"/>
                  </a:lnTo>
                  <a:lnTo>
                    <a:pt x="101" y="580"/>
                  </a:lnTo>
                  <a:lnTo>
                    <a:pt x="101" y="581"/>
                  </a:lnTo>
                  <a:lnTo>
                    <a:pt x="101" y="582"/>
                  </a:lnTo>
                  <a:lnTo>
                    <a:pt x="102" y="583"/>
                  </a:lnTo>
                  <a:lnTo>
                    <a:pt x="102" y="584"/>
                  </a:lnTo>
                  <a:lnTo>
                    <a:pt x="102" y="586"/>
                  </a:lnTo>
                  <a:lnTo>
                    <a:pt x="102" y="586"/>
                  </a:lnTo>
                  <a:lnTo>
                    <a:pt x="101" y="587"/>
                  </a:lnTo>
                  <a:lnTo>
                    <a:pt x="101" y="588"/>
                  </a:lnTo>
                  <a:lnTo>
                    <a:pt x="100" y="590"/>
                  </a:lnTo>
                  <a:lnTo>
                    <a:pt x="100" y="591"/>
                  </a:lnTo>
                  <a:lnTo>
                    <a:pt x="100" y="593"/>
                  </a:lnTo>
                  <a:lnTo>
                    <a:pt x="99" y="594"/>
                  </a:lnTo>
                  <a:lnTo>
                    <a:pt x="98" y="594"/>
                  </a:lnTo>
                  <a:lnTo>
                    <a:pt x="98" y="595"/>
                  </a:lnTo>
                  <a:lnTo>
                    <a:pt x="99" y="595"/>
                  </a:lnTo>
                  <a:lnTo>
                    <a:pt x="99" y="596"/>
                  </a:lnTo>
                  <a:lnTo>
                    <a:pt x="99" y="596"/>
                  </a:lnTo>
                  <a:lnTo>
                    <a:pt x="98" y="597"/>
                  </a:lnTo>
                  <a:lnTo>
                    <a:pt x="97" y="598"/>
                  </a:lnTo>
                  <a:lnTo>
                    <a:pt x="96" y="597"/>
                  </a:lnTo>
                  <a:lnTo>
                    <a:pt x="96" y="598"/>
                  </a:lnTo>
                  <a:lnTo>
                    <a:pt x="96" y="601"/>
                  </a:lnTo>
                  <a:lnTo>
                    <a:pt x="96" y="605"/>
                  </a:lnTo>
                  <a:lnTo>
                    <a:pt x="95" y="606"/>
                  </a:lnTo>
                  <a:lnTo>
                    <a:pt x="94" y="606"/>
                  </a:lnTo>
                  <a:lnTo>
                    <a:pt x="94" y="610"/>
                  </a:lnTo>
                  <a:lnTo>
                    <a:pt x="93" y="616"/>
                  </a:lnTo>
                  <a:lnTo>
                    <a:pt x="93" y="621"/>
                  </a:lnTo>
                  <a:lnTo>
                    <a:pt x="93" y="622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6" y="625"/>
                  </a:lnTo>
                  <a:lnTo>
                    <a:pt x="97" y="624"/>
                  </a:lnTo>
                  <a:lnTo>
                    <a:pt x="97" y="624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99" y="623"/>
                  </a:lnTo>
                  <a:lnTo>
                    <a:pt x="99" y="622"/>
                  </a:lnTo>
                  <a:lnTo>
                    <a:pt x="100" y="621"/>
                  </a:lnTo>
                  <a:lnTo>
                    <a:pt x="101" y="620"/>
                  </a:lnTo>
                  <a:lnTo>
                    <a:pt x="102" y="620"/>
                  </a:lnTo>
                  <a:lnTo>
                    <a:pt x="103" y="619"/>
                  </a:lnTo>
                  <a:lnTo>
                    <a:pt x="104" y="618"/>
                  </a:lnTo>
                  <a:lnTo>
                    <a:pt x="107" y="614"/>
                  </a:lnTo>
                  <a:lnTo>
                    <a:pt x="107" y="614"/>
                  </a:lnTo>
                  <a:lnTo>
                    <a:pt x="107" y="613"/>
                  </a:lnTo>
                  <a:lnTo>
                    <a:pt x="107" y="612"/>
                  </a:lnTo>
                  <a:lnTo>
                    <a:pt x="107" y="610"/>
                  </a:lnTo>
                  <a:lnTo>
                    <a:pt x="107" y="609"/>
                  </a:lnTo>
                  <a:lnTo>
                    <a:pt x="108" y="609"/>
                  </a:lnTo>
                  <a:lnTo>
                    <a:pt x="109" y="610"/>
                  </a:lnTo>
                  <a:lnTo>
                    <a:pt x="110" y="611"/>
                  </a:lnTo>
                  <a:lnTo>
                    <a:pt x="111" y="610"/>
                  </a:lnTo>
                  <a:lnTo>
                    <a:pt x="111" y="609"/>
                  </a:lnTo>
                  <a:lnTo>
                    <a:pt x="112" y="608"/>
                  </a:lnTo>
                  <a:lnTo>
                    <a:pt x="112" y="607"/>
                  </a:lnTo>
                  <a:lnTo>
                    <a:pt x="113" y="607"/>
                  </a:lnTo>
                  <a:lnTo>
                    <a:pt x="113" y="608"/>
                  </a:lnTo>
                  <a:lnTo>
                    <a:pt x="112" y="610"/>
                  </a:lnTo>
                  <a:lnTo>
                    <a:pt x="111" y="611"/>
                  </a:lnTo>
                  <a:lnTo>
                    <a:pt x="111" y="612"/>
                  </a:lnTo>
                  <a:lnTo>
                    <a:pt x="112" y="612"/>
                  </a:lnTo>
                  <a:lnTo>
                    <a:pt x="113" y="611"/>
                  </a:lnTo>
                  <a:lnTo>
                    <a:pt x="113" y="610"/>
                  </a:lnTo>
                  <a:lnTo>
                    <a:pt x="113" y="609"/>
                  </a:lnTo>
                  <a:lnTo>
                    <a:pt x="113" y="608"/>
                  </a:lnTo>
                  <a:lnTo>
                    <a:pt x="115" y="606"/>
                  </a:lnTo>
                  <a:lnTo>
                    <a:pt x="115" y="606"/>
                  </a:lnTo>
                  <a:lnTo>
                    <a:pt x="115" y="603"/>
                  </a:lnTo>
                  <a:lnTo>
                    <a:pt x="114" y="598"/>
                  </a:lnTo>
                  <a:lnTo>
                    <a:pt x="115" y="597"/>
                  </a:lnTo>
                  <a:lnTo>
                    <a:pt x="115" y="598"/>
                  </a:lnTo>
                  <a:lnTo>
                    <a:pt x="116" y="599"/>
                  </a:lnTo>
                  <a:lnTo>
                    <a:pt x="117" y="598"/>
                  </a:lnTo>
                  <a:lnTo>
                    <a:pt x="117" y="599"/>
                  </a:lnTo>
                  <a:lnTo>
                    <a:pt x="116" y="599"/>
                  </a:lnTo>
                  <a:lnTo>
                    <a:pt x="116" y="600"/>
                  </a:lnTo>
                  <a:lnTo>
                    <a:pt x="116" y="601"/>
                  </a:lnTo>
                  <a:lnTo>
                    <a:pt x="117" y="606"/>
                  </a:lnTo>
                  <a:lnTo>
                    <a:pt x="117" y="606"/>
                  </a:lnTo>
                  <a:lnTo>
                    <a:pt x="116" y="606"/>
                  </a:lnTo>
                  <a:lnTo>
                    <a:pt x="115" y="609"/>
                  </a:lnTo>
                  <a:lnTo>
                    <a:pt x="114" y="610"/>
                  </a:lnTo>
                  <a:lnTo>
                    <a:pt x="114" y="611"/>
                  </a:lnTo>
                  <a:lnTo>
                    <a:pt x="114" y="612"/>
                  </a:lnTo>
                  <a:lnTo>
                    <a:pt x="115" y="614"/>
                  </a:lnTo>
                  <a:lnTo>
                    <a:pt x="115" y="615"/>
                  </a:lnTo>
                  <a:lnTo>
                    <a:pt x="115" y="617"/>
                  </a:lnTo>
                  <a:lnTo>
                    <a:pt x="114" y="619"/>
                  </a:lnTo>
                  <a:lnTo>
                    <a:pt x="113" y="621"/>
                  </a:lnTo>
                  <a:lnTo>
                    <a:pt x="111" y="624"/>
                  </a:lnTo>
                  <a:lnTo>
                    <a:pt x="109" y="626"/>
                  </a:lnTo>
                  <a:lnTo>
                    <a:pt x="110" y="626"/>
                  </a:lnTo>
                  <a:lnTo>
                    <a:pt x="111" y="626"/>
                  </a:lnTo>
                  <a:lnTo>
                    <a:pt x="112" y="626"/>
                  </a:lnTo>
                  <a:lnTo>
                    <a:pt x="114" y="624"/>
                  </a:lnTo>
                  <a:lnTo>
                    <a:pt x="115" y="623"/>
                  </a:lnTo>
                  <a:lnTo>
                    <a:pt x="116" y="622"/>
                  </a:lnTo>
                  <a:lnTo>
                    <a:pt x="117" y="621"/>
                  </a:lnTo>
                  <a:lnTo>
                    <a:pt x="117" y="620"/>
                  </a:lnTo>
                  <a:lnTo>
                    <a:pt x="118" y="618"/>
                  </a:lnTo>
                  <a:lnTo>
                    <a:pt x="119" y="616"/>
                  </a:lnTo>
                  <a:lnTo>
                    <a:pt x="119" y="616"/>
                  </a:lnTo>
                  <a:lnTo>
                    <a:pt x="120" y="616"/>
                  </a:lnTo>
                  <a:lnTo>
                    <a:pt x="119" y="616"/>
                  </a:lnTo>
                  <a:lnTo>
                    <a:pt x="119" y="617"/>
                  </a:lnTo>
                  <a:lnTo>
                    <a:pt x="119" y="618"/>
                  </a:lnTo>
                  <a:lnTo>
                    <a:pt x="119" y="619"/>
                  </a:lnTo>
                  <a:lnTo>
                    <a:pt x="118" y="619"/>
                  </a:lnTo>
                  <a:lnTo>
                    <a:pt x="118" y="620"/>
                  </a:lnTo>
                  <a:lnTo>
                    <a:pt x="117" y="622"/>
                  </a:lnTo>
                  <a:lnTo>
                    <a:pt x="116" y="624"/>
                  </a:lnTo>
                  <a:lnTo>
                    <a:pt x="114" y="626"/>
                  </a:lnTo>
                  <a:lnTo>
                    <a:pt x="113" y="626"/>
                  </a:lnTo>
                  <a:lnTo>
                    <a:pt x="112" y="627"/>
                  </a:lnTo>
                  <a:lnTo>
                    <a:pt x="112" y="628"/>
                  </a:lnTo>
                  <a:lnTo>
                    <a:pt x="113" y="628"/>
                  </a:lnTo>
                  <a:lnTo>
                    <a:pt x="113" y="627"/>
                  </a:lnTo>
                  <a:lnTo>
                    <a:pt x="113" y="629"/>
                  </a:lnTo>
                  <a:lnTo>
                    <a:pt x="113" y="630"/>
                  </a:lnTo>
                  <a:lnTo>
                    <a:pt x="114" y="630"/>
                  </a:lnTo>
                  <a:lnTo>
                    <a:pt x="115" y="631"/>
                  </a:lnTo>
                  <a:lnTo>
                    <a:pt x="116" y="631"/>
                  </a:lnTo>
                  <a:lnTo>
                    <a:pt x="117" y="630"/>
                  </a:lnTo>
                  <a:lnTo>
                    <a:pt x="118" y="630"/>
                  </a:lnTo>
                  <a:lnTo>
                    <a:pt x="118" y="629"/>
                  </a:lnTo>
                  <a:lnTo>
                    <a:pt x="119" y="626"/>
                  </a:lnTo>
                  <a:lnTo>
                    <a:pt x="119" y="625"/>
                  </a:lnTo>
                  <a:lnTo>
                    <a:pt x="122" y="623"/>
                  </a:lnTo>
                  <a:lnTo>
                    <a:pt x="123" y="623"/>
                  </a:lnTo>
                  <a:lnTo>
                    <a:pt x="123" y="622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3" y="620"/>
                  </a:lnTo>
                  <a:lnTo>
                    <a:pt x="123" y="619"/>
                  </a:lnTo>
                  <a:lnTo>
                    <a:pt x="123" y="618"/>
                  </a:lnTo>
                  <a:lnTo>
                    <a:pt x="123" y="617"/>
                  </a:lnTo>
                  <a:lnTo>
                    <a:pt x="123" y="619"/>
                  </a:lnTo>
                  <a:lnTo>
                    <a:pt x="123" y="621"/>
                  </a:lnTo>
                  <a:lnTo>
                    <a:pt x="124" y="622"/>
                  </a:lnTo>
                  <a:lnTo>
                    <a:pt x="126" y="621"/>
                  </a:lnTo>
                  <a:lnTo>
                    <a:pt x="125" y="622"/>
                  </a:lnTo>
                  <a:lnTo>
                    <a:pt x="125" y="623"/>
                  </a:lnTo>
                  <a:lnTo>
                    <a:pt x="124" y="623"/>
                  </a:lnTo>
                  <a:lnTo>
                    <a:pt x="123" y="624"/>
                  </a:lnTo>
                  <a:lnTo>
                    <a:pt x="123" y="624"/>
                  </a:lnTo>
                  <a:lnTo>
                    <a:pt x="123" y="625"/>
                  </a:lnTo>
                  <a:lnTo>
                    <a:pt x="122" y="626"/>
                  </a:lnTo>
                  <a:lnTo>
                    <a:pt x="122" y="626"/>
                  </a:lnTo>
                  <a:lnTo>
                    <a:pt x="123" y="627"/>
                  </a:lnTo>
                  <a:lnTo>
                    <a:pt x="123" y="628"/>
                  </a:lnTo>
                  <a:lnTo>
                    <a:pt x="123" y="630"/>
                  </a:lnTo>
                  <a:lnTo>
                    <a:pt x="123" y="631"/>
                  </a:lnTo>
                  <a:lnTo>
                    <a:pt x="123" y="630"/>
                  </a:lnTo>
                  <a:lnTo>
                    <a:pt x="124" y="630"/>
                  </a:lnTo>
                  <a:lnTo>
                    <a:pt x="124" y="631"/>
                  </a:lnTo>
                  <a:lnTo>
                    <a:pt x="124" y="632"/>
                  </a:lnTo>
                  <a:lnTo>
                    <a:pt x="123" y="632"/>
                  </a:lnTo>
                  <a:lnTo>
                    <a:pt x="123" y="633"/>
                  </a:lnTo>
                  <a:lnTo>
                    <a:pt x="123" y="633"/>
                  </a:lnTo>
                  <a:lnTo>
                    <a:pt x="122" y="634"/>
                  </a:lnTo>
                  <a:lnTo>
                    <a:pt x="123" y="634"/>
                  </a:lnTo>
                  <a:lnTo>
                    <a:pt x="124" y="635"/>
                  </a:lnTo>
                  <a:lnTo>
                    <a:pt x="126" y="635"/>
                  </a:lnTo>
                  <a:lnTo>
                    <a:pt x="127" y="635"/>
                  </a:lnTo>
                  <a:lnTo>
                    <a:pt x="128" y="635"/>
                  </a:lnTo>
                  <a:lnTo>
                    <a:pt x="129" y="635"/>
                  </a:lnTo>
                  <a:lnTo>
                    <a:pt x="129" y="634"/>
                  </a:lnTo>
                  <a:lnTo>
                    <a:pt x="130" y="633"/>
                  </a:lnTo>
                  <a:lnTo>
                    <a:pt x="131" y="633"/>
                  </a:lnTo>
                  <a:lnTo>
                    <a:pt x="132" y="632"/>
                  </a:lnTo>
                  <a:lnTo>
                    <a:pt x="132" y="631"/>
                  </a:lnTo>
                  <a:lnTo>
                    <a:pt x="133" y="625"/>
                  </a:lnTo>
                  <a:lnTo>
                    <a:pt x="133" y="624"/>
                  </a:lnTo>
                  <a:lnTo>
                    <a:pt x="133" y="621"/>
                  </a:lnTo>
                  <a:lnTo>
                    <a:pt x="133" y="619"/>
                  </a:lnTo>
                  <a:lnTo>
                    <a:pt x="133" y="618"/>
                  </a:lnTo>
                  <a:lnTo>
                    <a:pt x="135" y="616"/>
                  </a:lnTo>
                  <a:lnTo>
                    <a:pt x="135" y="616"/>
                  </a:lnTo>
                  <a:lnTo>
                    <a:pt x="136" y="616"/>
                  </a:lnTo>
                  <a:lnTo>
                    <a:pt x="136" y="616"/>
                  </a:lnTo>
                  <a:lnTo>
                    <a:pt x="137" y="616"/>
                  </a:lnTo>
                  <a:lnTo>
                    <a:pt x="138" y="616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8" y="617"/>
                  </a:lnTo>
                  <a:lnTo>
                    <a:pt x="136" y="618"/>
                  </a:lnTo>
                  <a:lnTo>
                    <a:pt x="134" y="620"/>
                  </a:lnTo>
                  <a:lnTo>
                    <a:pt x="134" y="622"/>
                  </a:lnTo>
                  <a:lnTo>
                    <a:pt x="134" y="624"/>
                  </a:lnTo>
                  <a:lnTo>
                    <a:pt x="135" y="621"/>
                  </a:lnTo>
                  <a:lnTo>
                    <a:pt x="136" y="623"/>
                  </a:lnTo>
                  <a:lnTo>
                    <a:pt x="135" y="628"/>
                  </a:lnTo>
                  <a:lnTo>
                    <a:pt x="135" y="630"/>
                  </a:lnTo>
                  <a:lnTo>
                    <a:pt x="135" y="632"/>
                  </a:lnTo>
                  <a:lnTo>
                    <a:pt x="136" y="634"/>
                  </a:lnTo>
                  <a:lnTo>
                    <a:pt x="138" y="635"/>
                  </a:lnTo>
                  <a:lnTo>
                    <a:pt x="140" y="634"/>
                  </a:lnTo>
                  <a:lnTo>
                    <a:pt x="140" y="633"/>
                  </a:lnTo>
                  <a:lnTo>
                    <a:pt x="140" y="629"/>
                  </a:lnTo>
                  <a:lnTo>
                    <a:pt x="140" y="627"/>
                  </a:lnTo>
                  <a:lnTo>
                    <a:pt x="141" y="626"/>
                  </a:lnTo>
                  <a:lnTo>
                    <a:pt x="142" y="623"/>
                  </a:lnTo>
                  <a:lnTo>
                    <a:pt x="142" y="625"/>
                  </a:lnTo>
                  <a:lnTo>
                    <a:pt x="141" y="626"/>
                  </a:lnTo>
                  <a:lnTo>
                    <a:pt x="141" y="627"/>
                  </a:lnTo>
                  <a:lnTo>
                    <a:pt x="141" y="628"/>
                  </a:lnTo>
                  <a:lnTo>
                    <a:pt x="141" y="630"/>
                  </a:lnTo>
                  <a:lnTo>
                    <a:pt x="142" y="629"/>
                  </a:lnTo>
                  <a:lnTo>
                    <a:pt x="143" y="628"/>
                  </a:lnTo>
                  <a:lnTo>
                    <a:pt x="143" y="626"/>
                  </a:lnTo>
                  <a:lnTo>
                    <a:pt x="144" y="624"/>
                  </a:lnTo>
                  <a:lnTo>
                    <a:pt x="145" y="624"/>
                  </a:lnTo>
                  <a:lnTo>
                    <a:pt x="145" y="621"/>
                  </a:lnTo>
                  <a:lnTo>
                    <a:pt x="145" y="620"/>
                  </a:lnTo>
                  <a:lnTo>
                    <a:pt x="144" y="618"/>
                  </a:lnTo>
                  <a:lnTo>
                    <a:pt x="144" y="617"/>
                  </a:lnTo>
                  <a:lnTo>
                    <a:pt x="144" y="616"/>
                  </a:lnTo>
                  <a:lnTo>
                    <a:pt x="145" y="616"/>
                  </a:lnTo>
                  <a:lnTo>
                    <a:pt x="145" y="616"/>
                  </a:lnTo>
                  <a:lnTo>
                    <a:pt x="146" y="616"/>
                  </a:lnTo>
                  <a:lnTo>
                    <a:pt x="145" y="616"/>
                  </a:lnTo>
                  <a:lnTo>
                    <a:pt x="145" y="617"/>
                  </a:lnTo>
                  <a:lnTo>
                    <a:pt x="145" y="618"/>
                  </a:lnTo>
                  <a:lnTo>
                    <a:pt x="145" y="619"/>
                  </a:lnTo>
                  <a:lnTo>
                    <a:pt x="146" y="620"/>
                  </a:lnTo>
                  <a:lnTo>
                    <a:pt x="146" y="621"/>
                  </a:lnTo>
                  <a:lnTo>
                    <a:pt x="146" y="622"/>
                  </a:lnTo>
                  <a:lnTo>
                    <a:pt x="146" y="624"/>
                  </a:lnTo>
                  <a:lnTo>
                    <a:pt x="145" y="626"/>
                  </a:lnTo>
                  <a:lnTo>
                    <a:pt x="144" y="627"/>
                  </a:lnTo>
                  <a:lnTo>
                    <a:pt x="143" y="628"/>
                  </a:lnTo>
                  <a:lnTo>
                    <a:pt x="143" y="629"/>
                  </a:lnTo>
                  <a:lnTo>
                    <a:pt x="143" y="630"/>
                  </a:lnTo>
                  <a:lnTo>
                    <a:pt x="143" y="630"/>
                  </a:lnTo>
                  <a:lnTo>
                    <a:pt x="143" y="631"/>
                  </a:lnTo>
                  <a:lnTo>
                    <a:pt x="142" y="631"/>
                  </a:lnTo>
                  <a:lnTo>
                    <a:pt x="143" y="636"/>
                  </a:lnTo>
                  <a:lnTo>
                    <a:pt x="143" y="636"/>
                  </a:lnTo>
                  <a:lnTo>
                    <a:pt x="146" y="636"/>
                  </a:lnTo>
                  <a:lnTo>
                    <a:pt x="147" y="636"/>
                  </a:lnTo>
                  <a:lnTo>
                    <a:pt x="148" y="636"/>
                  </a:lnTo>
                  <a:lnTo>
                    <a:pt x="149" y="636"/>
                  </a:lnTo>
                  <a:lnTo>
                    <a:pt x="151" y="636"/>
                  </a:lnTo>
                  <a:lnTo>
                    <a:pt x="153" y="633"/>
                  </a:lnTo>
                  <a:lnTo>
                    <a:pt x="160" y="626"/>
                  </a:lnTo>
                  <a:lnTo>
                    <a:pt x="162" y="624"/>
                  </a:lnTo>
                  <a:lnTo>
                    <a:pt x="162" y="623"/>
                  </a:lnTo>
                  <a:lnTo>
                    <a:pt x="162" y="621"/>
                  </a:lnTo>
                  <a:lnTo>
                    <a:pt x="162" y="620"/>
                  </a:lnTo>
                  <a:lnTo>
                    <a:pt x="163" y="618"/>
                  </a:lnTo>
                  <a:lnTo>
                    <a:pt x="163" y="616"/>
                  </a:lnTo>
                  <a:lnTo>
                    <a:pt x="163" y="614"/>
                  </a:lnTo>
                  <a:lnTo>
                    <a:pt x="163" y="615"/>
                  </a:lnTo>
                  <a:lnTo>
                    <a:pt x="163" y="616"/>
                  </a:lnTo>
                  <a:lnTo>
                    <a:pt x="164" y="616"/>
                  </a:lnTo>
                  <a:lnTo>
                    <a:pt x="165" y="616"/>
                  </a:lnTo>
                  <a:lnTo>
                    <a:pt x="167" y="615"/>
                  </a:lnTo>
                  <a:lnTo>
                    <a:pt x="170" y="612"/>
                  </a:lnTo>
                  <a:lnTo>
                    <a:pt x="170" y="614"/>
                  </a:lnTo>
                  <a:lnTo>
                    <a:pt x="171" y="614"/>
                  </a:lnTo>
                  <a:lnTo>
                    <a:pt x="172" y="613"/>
                  </a:lnTo>
                  <a:lnTo>
                    <a:pt x="173" y="612"/>
                  </a:lnTo>
                  <a:lnTo>
                    <a:pt x="173" y="613"/>
                  </a:lnTo>
                  <a:lnTo>
                    <a:pt x="173" y="614"/>
                  </a:lnTo>
                  <a:lnTo>
                    <a:pt x="174" y="613"/>
                  </a:lnTo>
                  <a:lnTo>
                    <a:pt x="176" y="611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75" y="605"/>
                  </a:lnTo>
                  <a:lnTo>
                    <a:pt x="179" y="606"/>
                  </a:lnTo>
                  <a:lnTo>
                    <a:pt x="180" y="606"/>
                  </a:lnTo>
                  <a:lnTo>
                    <a:pt x="180" y="607"/>
                  </a:lnTo>
                  <a:lnTo>
                    <a:pt x="181" y="608"/>
                  </a:lnTo>
                  <a:lnTo>
                    <a:pt x="183" y="608"/>
                  </a:lnTo>
                  <a:lnTo>
                    <a:pt x="183" y="607"/>
                  </a:lnTo>
                  <a:lnTo>
                    <a:pt x="185" y="607"/>
                  </a:lnTo>
                  <a:lnTo>
                    <a:pt x="188" y="606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2"/>
                  </a:lnTo>
                  <a:lnTo>
                    <a:pt x="190" y="602"/>
                  </a:lnTo>
                  <a:lnTo>
                    <a:pt x="189" y="601"/>
                  </a:lnTo>
                  <a:lnTo>
                    <a:pt x="189" y="599"/>
                  </a:lnTo>
                  <a:lnTo>
                    <a:pt x="186" y="596"/>
                  </a:lnTo>
                  <a:lnTo>
                    <a:pt x="185" y="596"/>
                  </a:lnTo>
                  <a:lnTo>
                    <a:pt x="185" y="595"/>
                  </a:lnTo>
                  <a:lnTo>
                    <a:pt x="186" y="593"/>
                  </a:lnTo>
                  <a:lnTo>
                    <a:pt x="186" y="592"/>
                  </a:lnTo>
                  <a:lnTo>
                    <a:pt x="185" y="591"/>
                  </a:lnTo>
                  <a:lnTo>
                    <a:pt x="185" y="590"/>
                  </a:lnTo>
                  <a:lnTo>
                    <a:pt x="185" y="588"/>
                  </a:lnTo>
                  <a:lnTo>
                    <a:pt x="184" y="588"/>
                  </a:lnTo>
                  <a:lnTo>
                    <a:pt x="183" y="587"/>
                  </a:lnTo>
                  <a:lnTo>
                    <a:pt x="183" y="586"/>
                  </a:lnTo>
                  <a:lnTo>
                    <a:pt x="185" y="586"/>
                  </a:lnTo>
                  <a:lnTo>
                    <a:pt x="187" y="585"/>
                  </a:lnTo>
                  <a:lnTo>
                    <a:pt x="188" y="585"/>
                  </a:lnTo>
                  <a:lnTo>
                    <a:pt x="185" y="586"/>
                  </a:lnTo>
                  <a:lnTo>
                    <a:pt x="185" y="587"/>
                  </a:lnTo>
                  <a:lnTo>
                    <a:pt x="185" y="588"/>
                  </a:lnTo>
                  <a:lnTo>
                    <a:pt x="185" y="589"/>
                  </a:lnTo>
                  <a:lnTo>
                    <a:pt x="185" y="590"/>
                  </a:lnTo>
                  <a:lnTo>
                    <a:pt x="187" y="592"/>
                  </a:lnTo>
                  <a:lnTo>
                    <a:pt x="187" y="592"/>
                  </a:lnTo>
                  <a:lnTo>
                    <a:pt x="187" y="593"/>
                  </a:lnTo>
                  <a:lnTo>
                    <a:pt x="187" y="595"/>
                  </a:lnTo>
                  <a:lnTo>
                    <a:pt x="187" y="596"/>
                  </a:lnTo>
                  <a:lnTo>
                    <a:pt x="188" y="596"/>
                  </a:lnTo>
                  <a:lnTo>
                    <a:pt x="192" y="598"/>
                  </a:lnTo>
                  <a:lnTo>
                    <a:pt x="193" y="599"/>
                  </a:lnTo>
                  <a:lnTo>
                    <a:pt x="193" y="599"/>
                  </a:lnTo>
                  <a:lnTo>
                    <a:pt x="195" y="600"/>
                  </a:lnTo>
                  <a:lnTo>
                    <a:pt x="198" y="600"/>
                  </a:lnTo>
                  <a:lnTo>
                    <a:pt x="202" y="599"/>
                  </a:lnTo>
                  <a:lnTo>
                    <a:pt x="204" y="598"/>
                  </a:lnTo>
                  <a:lnTo>
                    <a:pt x="205" y="597"/>
                  </a:lnTo>
                  <a:lnTo>
                    <a:pt x="207" y="596"/>
                  </a:lnTo>
                  <a:lnTo>
                    <a:pt x="207" y="593"/>
                  </a:lnTo>
                  <a:lnTo>
                    <a:pt x="208" y="592"/>
                  </a:lnTo>
                  <a:lnTo>
                    <a:pt x="210" y="590"/>
                  </a:lnTo>
                  <a:lnTo>
                    <a:pt x="211" y="589"/>
                  </a:lnTo>
                  <a:lnTo>
                    <a:pt x="212" y="588"/>
                  </a:lnTo>
                  <a:lnTo>
                    <a:pt x="212" y="587"/>
                  </a:lnTo>
                  <a:lnTo>
                    <a:pt x="213" y="586"/>
                  </a:lnTo>
                  <a:lnTo>
                    <a:pt x="213" y="586"/>
                  </a:lnTo>
                  <a:lnTo>
                    <a:pt x="213" y="584"/>
                  </a:lnTo>
                  <a:lnTo>
                    <a:pt x="214" y="583"/>
                  </a:lnTo>
                  <a:lnTo>
                    <a:pt x="214" y="582"/>
                  </a:lnTo>
                  <a:lnTo>
                    <a:pt x="214" y="581"/>
                  </a:lnTo>
                  <a:lnTo>
                    <a:pt x="213" y="581"/>
                  </a:lnTo>
                  <a:lnTo>
                    <a:pt x="213" y="580"/>
                  </a:lnTo>
                  <a:lnTo>
                    <a:pt x="213" y="580"/>
                  </a:lnTo>
                  <a:lnTo>
                    <a:pt x="214" y="580"/>
                  </a:lnTo>
                  <a:lnTo>
                    <a:pt x="213" y="579"/>
                  </a:lnTo>
                  <a:lnTo>
                    <a:pt x="213" y="578"/>
                  </a:lnTo>
                  <a:lnTo>
                    <a:pt x="215" y="579"/>
                  </a:lnTo>
                  <a:lnTo>
                    <a:pt x="215" y="578"/>
                  </a:lnTo>
                  <a:lnTo>
                    <a:pt x="216" y="576"/>
                  </a:lnTo>
                  <a:lnTo>
                    <a:pt x="217" y="575"/>
                  </a:lnTo>
                  <a:lnTo>
                    <a:pt x="217" y="574"/>
                  </a:lnTo>
                  <a:lnTo>
                    <a:pt x="217" y="572"/>
                  </a:lnTo>
                  <a:lnTo>
                    <a:pt x="216" y="570"/>
                  </a:lnTo>
                  <a:lnTo>
                    <a:pt x="214" y="567"/>
                  </a:lnTo>
                  <a:lnTo>
                    <a:pt x="214" y="566"/>
                  </a:lnTo>
                  <a:lnTo>
                    <a:pt x="215" y="564"/>
                  </a:lnTo>
                  <a:lnTo>
                    <a:pt x="216" y="563"/>
                  </a:lnTo>
                  <a:lnTo>
                    <a:pt x="217" y="562"/>
                  </a:lnTo>
                  <a:lnTo>
                    <a:pt x="217" y="560"/>
                  </a:lnTo>
                  <a:lnTo>
                    <a:pt x="216" y="559"/>
                  </a:lnTo>
                  <a:lnTo>
                    <a:pt x="214" y="558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4" y="556"/>
                  </a:lnTo>
                  <a:lnTo>
                    <a:pt x="214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6" y="553"/>
                  </a:lnTo>
                  <a:lnTo>
                    <a:pt x="216" y="554"/>
                  </a:lnTo>
                  <a:lnTo>
                    <a:pt x="216" y="556"/>
                  </a:lnTo>
                  <a:lnTo>
                    <a:pt x="216" y="556"/>
                  </a:lnTo>
                  <a:lnTo>
                    <a:pt x="217" y="557"/>
                  </a:lnTo>
                  <a:lnTo>
                    <a:pt x="222" y="561"/>
                  </a:lnTo>
                  <a:lnTo>
                    <a:pt x="222" y="562"/>
                  </a:lnTo>
                  <a:lnTo>
                    <a:pt x="222" y="563"/>
                  </a:lnTo>
                  <a:lnTo>
                    <a:pt x="223" y="563"/>
                  </a:lnTo>
                  <a:lnTo>
                    <a:pt x="224" y="564"/>
                  </a:lnTo>
                  <a:lnTo>
                    <a:pt x="225" y="565"/>
                  </a:lnTo>
                  <a:lnTo>
                    <a:pt x="225" y="566"/>
                  </a:lnTo>
                  <a:lnTo>
                    <a:pt x="225" y="566"/>
                  </a:lnTo>
                  <a:lnTo>
                    <a:pt x="226" y="566"/>
                  </a:lnTo>
                  <a:lnTo>
                    <a:pt x="226" y="567"/>
                  </a:lnTo>
                  <a:lnTo>
                    <a:pt x="226" y="569"/>
                  </a:lnTo>
                  <a:lnTo>
                    <a:pt x="227" y="570"/>
                  </a:lnTo>
                  <a:lnTo>
                    <a:pt x="228" y="571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9" y="569"/>
                  </a:lnTo>
                  <a:lnTo>
                    <a:pt x="229" y="569"/>
                  </a:lnTo>
                  <a:lnTo>
                    <a:pt x="230" y="569"/>
                  </a:lnTo>
                  <a:lnTo>
                    <a:pt x="231" y="570"/>
                  </a:lnTo>
                  <a:lnTo>
                    <a:pt x="232" y="570"/>
                  </a:lnTo>
                  <a:lnTo>
                    <a:pt x="232" y="570"/>
                  </a:lnTo>
                  <a:lnTo>
                    <a:pt x="230" y="570"/>
                  </a:lnTo>
                  <a:lnTo>
                    <a:pt x="229" y="570"/>
                  </a:lnTo>
                  <a:lnTo>
                    <a:pt x="229" y="571"/>
                  </a:lnTo>
                  <a:lnTo>
                    <a:pt x="229" y="572"/>
                  </a:lnTo>
                  <a:lnTo>
                    <a:pt x="229" y="573"/>
                  </a:lnTo>
                  <a:lnTo>
                    <a:pt x="230" y="574"/>
                  </a:lnTo>
                  <a:lnTo>
                    <a:pt x="230" y="575"/>
                  </a:lnTo>
                  <a:lnTo>
                    <a:pt x="230" y="576"/>
                  </a:lnTo>
                  <a:lnTo>
                    <a:pt x="230" y="577"/>
                  </a:lnTo>
                  <a:lnTo>
                    <a:pt x="229" y="579"/>
                  </a:lnTo>
                  <a:lnTo>
                    <a:pt x="230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0" y="582"/>
                  </a:lnTo>
                  <a:lnTo>
                    <a:pt x="230" y="583"/>
                  </a:lnTo>
                  <a:lnTo>
                    <a:pt x="231" y="584"/>
                  </a:lnTo>
                  <a:lnTo>
                    <a:pt x="231" y="583"/>
                  </a:lnTo>
                  <a:lnTo>
                    <a:pt x="232" y="583"/>
                  </a:lnTo>
                  <a:lnTo>
                    <a:pt x="232" y="584"/>
                  </a:lnTo>
                  <a:lnTo>
                    <a:pt x="232" y="585"/>
                  </a:lnTo>
                  <a:lnTo>
                    <a:pt x="232" y="586"/>
                  </a:lnTo>
                  <a:lnTo>
                    <a:pt x="232" y="586"/>
                  </a:lnTo>
                  <a:lnTo>
                    <a:pt x="232" y="588"/>
                  </a:lnTo>
                  <a:lnTo>
                    <a:pt x="232" y="590"/>
                  </a:lnTo>
                  <a:lnTo>
                    <a:pt x="234" y="592"/>
                  </a:lnTo>
                  <a:lnTo>
                    <a:pt x="235" y="592"/>
                  </a:lnTo>
                  <a:lnTo>
                    <a:pt x="236" y="591"/>
                  </a:lnTo>
                  <a:lnTo>
                    <a:pt x="236" y="592"/>
                  </a:lnTo>
                  <a:lnTo>
                    <a:pt x="236" y="593"/>
                  </a:lnTo>
                  <a:lnTo>
                    <a:pt x="238" y="600"/>
                  </a:lnTo>
                  <a:lnTo>
                    <a:pt x="239" y="599"/>
                  </a:lnTo>
                  <a:lnTo>
                    <a:pt x="240" y="598"/>
                  </a:lnTo>
                  <a:lnTo>
                    <a:pt x="241" y="598"/>
                  </a:lnTo>
                  <a:lnTo>
                    <a:pt x="242" y="598"/>
                  </a:lnTo>
                  <a:lnTo>
                    <a:pt x="242" y="598"/>
                  </a:lnTo>
                  <a:lnTo>
                    <a:pt x="243" y="598"/>
                  </a:lnTo>
                  <a:lnTo>
                    <a:pt x="244" y="597"/>
                  </a:lnTo>
                  <a:lnTo>
                    <a:pt x="245" y="597"/>
                  </a:lnTo>
                  <a:lnTo>
                    <a:pt x="247" y="597"/>
                  </a:lnTo>
                  <a:lnTo>
                    <a:pt x="250" y="597"/>
                  </a:lnTo>
                  <a:lnTo>
                    <a:pt x="251" y="597"/>
                  </a:lnTo>
                  <a:lnTo>
                    <a:pt x="251" y="597"/>
                  </a:lnTo>
                  <a:lnTo>
                    <a:pt x="253" y="596"/>
                  </a:lnTo>
                  <a:lnTo>
                    <a:pt x="254" y="596"/>
                  </a:lnTo>
                  <a:lnTo>
                    <a:pt x="255" y="596"/>
                  </a:lnTo>
                  <a:lnTo>
                    <a:pt x="253" y="596"/>
                  </a:lnTo>
                  <a:lnTo>
                    <a:pt x="252" y="597"/>
                  </a:lnTo>
                  <a:lnTo>
                    <a:pt x="251" y="599"/>
                  </a:lnTo>
                  <a:lnTo>
                    <a:pt x="251" y="600"/>
                  </a:lnTo>
                  <a:lnTo>
                    <a:pt x="251" y="602"/>
                  </a:lnTo>
                  <a:lnTo>
                    <a:pt x="250" y="605"/>
                  </a:lnTo>
                  <a:lnTo>
                    <a:pt x="251" y="606"/>
                  </a:lnTo>
                  <a:lnTo>
                    <a:pt x="251" y="608"/>
                  </a:lnTo>
                  <a:lnTo>
                    <a:pt x="251" y="609"/>
                  </a:lnTo>
                  <a:lnTo>
                    <a:pt x="251" y="610"/>
                  </a:lnTo>
                  <a:lnTo>
                    <a:pt x="251" y="611"/>
                  </a:lnTo>
                  <a:lnTo>
                    <a:pt x="251" y="612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49" y="618"/>
                  </a:lnTo>
                  <a:lnTo>
                    <a:pt x="249" y="619"/>
                  </a:lnTo>
                  <a:lnTo>
                    <a:pt x="248" y="619"/>
                  </a:lnTo>
                  <a:lnTo>
                    <a:pt x="248" y="620"/>
                  </a:lnTo>
                  <a:lnTo>
                    <a:pt x="248" y="622"/>
                  </a:lnTo>
                  <a:lnTo>
                    <a:pt x="248" y="623"/>
                  </a:lnTo>
                  <a:lnTo>
                    <a:pt x="250" y="624"/>
                  </a:lnTo>
                  <a:lnTo>
                    <a:pt x="251" y="626"/>
                  </a:lnTo>
                  <a:lnTo>
                    <a:pt x="252" y="627"/>
                  </a:lnTo>
                  <a:lnTo>
                    <a:pt x="253" y="629"/>
                  </a:lnTo>
                  <a:lnTo>
                    <a:pt x="253" y="630"/>
                  </a:lnTo>
                  <a:lnTo>
                    <a:pt x="254" y="630"/>
                  </a:lnTo>
                  <a:lnTo>
                    <a:pt x="254" y="631"/>
                  </a:lnTo>
                  <a:lnTo>
                    <a:pt x="254" y="635"/>
                  </a:lnTo>
                  <a:lnTo>
                    <a:pt x="253" y="635"/>
                  </a:lnTo>
                  <a:lnTo>
                    <a:pt x="253" y="636"/>
                  </a:lnTo>
                  <a:lnTo>
                    <a:pt x="254" y="636"/>
                  </a:lnTo>
                  <a:lnTo>
                    <a:pt x="254" y="636"/>
                  </a:lnTo>
                  <a:lnTo>
                    <a:pt x="254" y="637"/>
                  </a:lnTo>
                  <a:lnTo>
                    <a:pt x="255" y="638"/>
                  </a:lnTo>
                  <a:lnTo>
                    <a:pt x="255" y="639"/>
                  </a:lnTo>
                  <a:lnTo>
                    <a:pt x="255" y="640"/>
                  </a:lnTo>
                  <a:lnTo>
                    <a:pt x="255" y="641"/>
                  </a:lnTo>
                  <a:lnTo>
                    <a:pt x="255" y="642"/>
                  </a:lnTo>
                  <a:lnTo>
                    <a:pt x="256" y="645"/>
                  </a:lnTo>
                  <a:lnTo>
                    <a:pt x="256" y="645"/>
                  </a:lnTo>
                  <a:lnTo>
                    <a:pt x="256" y="647"/>
                  </a:lnTo>
                  <a:lnTo>
                    <a:pt x="257" y="651"/>
                  </a:lnTo>
                  <a:lnTo>
                    <a:pt x="258" y="652"/>
                  </a:lnTo>
                  <a:lnTo>
                    <a:pt x="256" y="653"/>
                  </a:lnTo>
                  <a:lnTo>
                    <a:pt x="255" y="654"/>
                  </a:lnTo>
                  <a:lnTo>
                    <a:pt x="254" y="655"/>
                  </a:lnTo>
                  <a:lnTo>
                    <a:pt x="254" y="655"/>
                  </a:lnTo>
                  <a:lnTo>
                    <a:pt x="255" y="655"/>
                  </a:lnTo>
                  <a:lnTo>
                    <a:pt x="255" y="656"/>
                  </a:lnTo>
                  <a:lnTo>
                    <a:pt x="255" y="657"/>
                  </a:lnTo>
                  <a:lnTo>
                    <a:pt x="255" y="657"/>
                  </a:lnTo>
                  <a:lnTo>
                    <a:pt x="256" y="660"/>
                  </a:lnTo>
                  <a:lnTo>
                    <a:pt x="257" y="660"/>
                  </a:lnTo>
                  <a:lnTo>
                    <a:pt x="258" y="661"/>
                  </a:lnTo>
                  <a:lnTo>
                    <a:pt x="259" y="661"/>
                  </a:lnTo>
                  <a:lnTo>
                    <a:pt x="258" y="662"/>
                  </a:lnTo>
                  <a:lnTo>
                    <a:pt x="258" y="666"/>
                  </a:lnTo>
                  <a:lnTo>
                    <a:pt x="258" y="667"/>
                  </a:lnTo>
                  <a:lnTo>
                    <a:pt x="258" y="668"/>
                  </a:lnTo>
                  <a:lnTo>
                    <a:pt x="258" y="669"/>
                  </a:lnTo>
                  <a:lnTo>
                    <a:pt x="257" y="669"/>
                  </a:lnTo>
                  <a:lnTo>
                    <a:pt x="257" y="670"/>
                  </a:lnTo>
                  <a:lnTo>
                    <a:pt x="256" y="670"/>
                  </a:lnTo>
                  <a:lnTo>
                    <a:pt x="257" y="671"/>
                  </a:lnTo>
                  <a:lnTo>
                    <a:pt x="258" y="671"/>
                  </a:lnTo>
                  <a:lnTo>
                    <a:pt x="258" y="672"/>
                  </a:lnTo>
                  <a:lnTo>
                    <a:pt x="259" y="673"/>
                  </a:lnTo>
                  <a:lnTo>
                    <a:pt x="259" y="674"/>
                  </a:lnTo>
                  <a:lnTo>
                    <a:pt x="258" y="674"/>
                  </a:lnTo>
                  <a:lnTo>
                    <a:pt x="258" y="675"/>
                  </a:lnTo>
                  <a:lnTo>
                    <a:pt x="258" y="675"/>
                  </a:lnTo>
                  <a:lnTo>
                    <a:pt x="258" y="676"/>
                  </a:lnTo>
                  <a:lnTo>
                    <a:pt x="258" y="677"/>
                  </a:lnTo>
                  <a:lnTo>
                    <a:pt x="259" y="678"/>
                  </a:lnTo>
                  <a:lnTo>
                    <a:pt x="260" y="683"/>
                  </a:lnTo>
                  <a:lnTo>
                    <a:pt x="260" y="684"/>
                  </a:lnTo>
                  <a:lnTo>
                    <a:pt x="261" y="684"/>
                  </a:lnTo>
                  <a:lnTo>
                    <a:pt x="262" y="684"/>
                  </a:lnTo>
                  <a:lnTo>
                    <a:pt x="262" y="684"/>
                  </a:lnTo>
                  <a:lnTo>
                    <a:pt x="262" y="683"/>
                  </a:lnTo>
                  <a:lnTo>
                    <a:pt x="262" y="681"/>
                  </a:lnTo>
                  <a:lnTo>
                    <a:pt x="263" y="682"/>
                  </a:lnTo>
                  <a:lnTo>
                    <a:pt x="264" y="682"/>
                  </a:lnTo>
                  <a:lnTo>
                    <a:pt x="264" y="681"/>
                  </a:lnTo>
                  <a:lnTo>
                    <a:pt x="264" y="680"/>
                  </a:lnTo>
                  <a:lnTo>
                    <a:pt x="265" y="680"/>
                  </a:lnTo>
                  <a:lnTo>
                    <a:pt x="265" y="681"/>
                  </a:lnTo>
                  <a:lnTo>
                    <a:pt x="266" y="682"/>
                  </a:lnTo>
                  <a:lnTo>
                    <a:pt x="265" y="683"/>
                  </a:lnTo>
                  <a:lnTo>
                    <a:pt x="266" y="683"/>
                  </a:lnTo>
                  <a:lnTo>
                    <a:pt x="267" y="684"/>
                  </a:lnTo>
                  <a:lnTo>
                    <a:pt x="266" y="685"/>
                  </a:lnTo>
                  <a:lnTo>
                    <a:pt x="267" y="685"/>
                  </a:lnTo>
                  <a:lnTo>
                    <a:pt x="269" y="687"/>
                  </a:lnTo>
                  <a:lnTo>
                    <a:pt x="267" y="686"/>
                  </a:lnTo>
                  <a:lnTo>
                    <a:pt x="266" y="685"/>
                  </a:lnTo>
                  <a:lnTo>
                    <a:pt x="264" y="684"/>
                  </a:lnTo>
                  <a:lnTo>
                    <a:pt x="262" y="685"/>
                  </a:lnTo>
                  <a:lnTo>
                    <a:pt x="262" y="685"/>
                  </a:lnTo>
                  <a:lnTo>
                    <a:pt x="262" y="687"/>
                  </a:lnTo>
                  <a:lnTo>
                    <a:pt x="262" y="688"/>
                  </a:lnTo>
                  <a:lnTo>
                    <a:pt x="263" y="689"/>
                  </a:lnTo>
                  <a:lnTo>
                    <a:pt x="263" y="690"/>
                  </a:lnTo>
                  <a:lnTo>
                    <a:pt x="263" y="692"/>
                  </a:lnTo>
                  <a:lnTo>
                    <a:pt x="265" y="695"/>
                  </a:lnTo>
                  <a:lnTo>
                    <a:pt x="265" y="697"/>
                  </a:lnTo>
                  <a:lnTo>
                    <a:pt x="266" y="697"/>
                  </a:lnTo>
                  <a:lnTo>
                    <a:pt x="267" y="696"/>
                  </a:lnTo>
                  <a:lnTo>
                    <a:pt x="267" y="697"/>
                  </a:lnTo>
                  <a:lnTo>
                    <a:pt x="266" y="699"/>
                  </a:lnTo>
                  <a:lnTo>
                    <a:pt x="266" y="700"/>
                  </a:lnTo>
                  <a:lnTo>
                    <a:pt x="266" y="701"/>
                  </a:lnTo>
                  <a:lnTo>
                    <a:pt x="267" y="701"/>
                  </a:lnTo>
                  <a:lnTo>
                    <a:pt x="267" y="702"/>
                  </a:lnTo>
                  <a:lnTo>
                    <a:pt x="268" y="704"/>
                  </a:lnTo>
                  <a:lnTo>
                    <a:pt x="270" y="706"/>
                  </a:lnTo>
                  <a:lnTo>
                    <a:pt x="272" y="710"/>
                  </a:lnTo>
                  <a:lnTo>
                    <a:pt x="272" y="709"/>
                  </a:lnTo>
                  <a:lnTo>
                    <a:pt x="272" y="709"/>
                  </a:lnTo>
                  <a:lnTo>
                    <a:pt x="272" y="710"/>
                  </a:lnTo>
                  <a:lnTo>
                    <a:pt x="272" y="710"/>
                  </a:lnTo>
                  <a:lnTo>
                    <a:pt x="272" y="712"/>
                  </a:lnTo>
                  <a:lnTo>
                    <a:pt x="272" y="713"/>
                  </a:lnTo>
                  <a:lnTo>
                    <a:pt x="272" y="714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1" y="717"/>
                  </a:lnTo>
                  <a:lnTo>
                    <a:pt x="271" y="718"/>
                  </a:lnTo>
                  <a:lnTo>
                    <a:pt x="271" y="719"/>
                  </a:lnTo>
                  <a:lnTo>
                    <a:pt x="271" y="721"/>
                  </a:lnTo>
                  <a:lnTo>
                    <a:pt x="272" y="722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4"/>
                  </a:lnTo>
                  <a:lnTo>
                    <a:pt x="272" y="725"/>
                  </a:lnTo>
                  <a:lnTo>
                    <a:pt x="272" y="728"/>
                  </a:lnTo>
                  <a:lnTo>
                    <a:pt x="272" y="727"/>
                  </a:lnTo>
                  <a:lnTo>
                    <a:pt x="272" y="729"/>
                  </a:lnTo>
                  <a:lnTo>
                    <a:pt x="272" y="730"/>
                  </a:lnTo>
                  <a:lnTo>
                    <a:pt x="272" y="731"/>
                  </a:lnTo>
                  <a:lnTo>
                    <a:pt x="272" y="732"/>
                  </a:lnTo>
                  <a:lnTo>
                    <a:pt x="272" y="733"/>
                  </a:lnTo>
                  <a:lnTo>
                    <a:pt x="272" y="733"/>
                  </a:lnTo>
                  <a:lnTo>
                    <a:pt x="273" y="733"/>
                  </a:lnTo>
                  <a:lnTo>
                    <a:pt x="274" y="733"/>
                  </a:lnTo>
                  <a:lnTo>
                    <a:pt x="274" y="734"/>
                  </a:lnTo>
                  <a:lnTo>
                    <a:pt x="273" y="734"/>
                  </a:lnTo>
                  <a:lnTo>
                    <a:pt x="274" y="735"/>
                  </a:lnTo>
                  <a:lnTo>
                    <a:pt x="274" y="735"/>
                  </a:lnTo>
                  <a:lnTo>
                    <a:pt x="273" y="735"/>
                  </a:lnTo>
                  <a:lnTo>
                    <a:pt x="273" y="736"/>
                  </a:lnTo>
                  <a:lnTo>
                    <a:pt x="273" y="737"/>
                  </a:lnTo>
                  <a:lnTo>
                    <a:pt x="272" y="737"/>
                  </a:lnTo>
                  <a:lnTo>
                    <a:pt x="272" y="738"/>
                  </a:lnTo>
                  <a:lnTo>
                    <a:pt x="273" y="738"/>
                  </a:lnTo>
                  <a:lnTo>
                    <a:pt x="273" y="739"/>
                  </a:lnTo>
                  <a:lnTo>
                    <a:pt x="274" y="740"/>
                  </a:lnTo>
                  <a:lnTo>
                    <a:pt x="275" y="740"/>
                  </a:lnTo>
                  <a:lnTo>
                    <a:pt x="274" y="739"/>
                  </a:lnTo>
                  <a:lnTo>
                    <a:pt x="274" y="738"/>
                  </a:lnTo>
                  <a:lnTo>
                    <a:pt x="274" y="737"/>
                  </a:lnTo>
                  <a:lnTo>
                    <a:pt x="275" y="736"/>
                  </a:lnTo>
                  <a:lnTo>
                    <a:pt x="275" y="735"/>
                  </a:lnTo>
                  <a:lnTo>
                    <a:pt x="275" y="735"/>
                  </a:lnTo>
                  <a:lnTo>
                    <a:pt x="276" y="734"/>
                  </a:lnTo>
                  <a:lnTo>
                    <a:pt x="275" y="733"/>
                  </a:lnTo>
                  <a:lnTo>
                    <a:pt x="275" y="731"/>
                  </a:lnTo>
                  <a:lnTo>
                    <a:pt x="275" y="726"/>
                  </a:lnTo>
                  <a:lnTo>
                    <a:pt x="276" y="725"/>
                  </a:lnTo>
                  <a:lnTo>
                    <a:pt x="276" y="724"/>
                  </a:lnTo>
                  <a:lnTo>
                    <a:pt x="276" y="723"/>
                  </a:lnTo>
                  <a:lnTo>
                    <a:pt x="275" y="722"/>
                  </a:lnTo>
                  <a:lnTo>
                    <a:pt x="275" y="721"/>
                  </a:lnTo>
                  <a:lnTo>
                    <a:pt x="276" y="720"/>
                  </a:lnTo>
                  <a:lnTo>
                    <a:pt x="276" y="719"/>
                  </a:lnTo>
                  <a:lnTo>
                    <a:pt x="276" y="718"/>
                  </a:lnTo>
                  <a:lnTo>
                    <a:pt x="275" y="718"/>
                  </a:lnTo>
                  <a:lnTo>
                    <a:pt x="275" y="717"/>
                  </a:lnTo>
                  <a:lnTo>
                    <a:pt x="275" y="715"/>
                  </a:lnTo>
                  <a:lnTo>
                    <a:pt x="276" y="716"/>
                  </a:lnTo>
                  <a:lnTo>
                    <a:pt x="276" y="717"/>
                  </a:lnTo>
                  <a:lnTo>
                    <a:pt x="277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19"/>
                  </a:lnTo>
                  <a:lnTo>
                    <a:pt x="277" y="720"/>
                  </a:lnTo>
                  <a:lnTo>
                    <a:pt x="278" y="720"/>
                  </a:lnTo>
                  <a:lnTo>
                    <a:pt x="278" y="723"/>
                  </a:lnTo>
                  <a:lnTo>
                    <a:pt x="278" y="725"/>
                  </a:lnTo>
                  <a:lnTo>
                    <a:pt x="279" y="725"/>
                  </a:lnTo>
                  <a:lnTo>
                    <a:pt x="278" y="725"/>
                  </a:lnTo>
                  <a:lnTo>
                    <a:pt x="278" y="726"/>
                  </a:lnTo>
                  <a:lnTo>
                    <a:pt x="279" y="727"/>
                  </a:lnTo>
                  <a:lnTo>
                    <a:pt x="279" y="728"/>
                  </a:lnTo>
                  <a:lnTo>
                    <a:pt x="278" y="730"/>
                  </a:lnTo>
                  <a:lnTo>
                    <a:pt x="278" y="732"/>
                  </a:lnTo>
                  <a:lnTo>
                    <a:pt x="279" y="732"/>
                  </a:lnTo>
                  <a:lnTo>
                    <a:pt x="280" y="732"/>
                  </a:lnTo>
                  <a:lnTo>
                    <a:pt x="281" y="733"/>
                  </a:lnTo>
                  <a:lnTo>
                    <a:pt x="280" y="733"/>
                  </a:lnTo>
                  <a:lnTo>
                    <a:pt x="281" y="734"/>
                  </a:lnTo>
                  <a:lnTo>
                    <a:pt x="282" y="736"/>
                  </a:lnTo>
                  <a:lnTo>
                    <a:pt x="282" y="737"/>
                  </a:lnTo>
                  <a:lnTo>
                    <a:pt x="283" y="738"/>
                  </a:lnTo>
                  <a:lnTo>
                    <a:pt x="283" y="739"/>
                  </a:lnTo>
                  <a:lnTo>
                    <a:pt x="284" y="739"/>
                  </a:lnTo>
                  <a:lnTo>
                    <a:pt x="285" y="740"/>
                  </a:lnTo>
                  <a:lnTo>
                    <a:pt x="286" y="741"/>
                  </a:lnTo>
                  <a:lnTo>
                    <a:pt x="287" y="743"/>
                  </a:lnTo>
                  <a:lnTo>
                    <a:pt x="287" y="744"/>
                  </a:lnTo>
                  <a:lnTo>
                    <a:pt x="286" y="744"/>
                  </a:lnTo>
                  <a:lnTo>
                    <a:pt x="286" y="745"/>
                  </a:lnTo>
                  <a:lnTo>
                    <a:pt x="287" y="745"/>
                  </a:lnTo>
                  <a:lnTo>
                    <a:pt x="287" y="745"/>
                  </a:lnTo>
                  <a:lnTo>
                    <a:pt x="288" y="745"/>
                  </a:lnTo>
                  <a:lnTo>
                    <a:pt x="288" y="746"/>
                  </a:lnTo>
                  <a:lnTo>
                    <a:pt x="289" y="745"/>
                  </a:lnTo>
                  <a:lnTo>
                    <a:pt x="289" y="746"/>
                  </a:lnTo>
                  <a:lnTo>
                    <a:pt x="289" y="747"/>
                  </a:lnTo>
                  <a:lnTo>
                    <a:pt x="289" y="748"/>
                  </a:lnTo>
                  <a:lnTo>
                    <a:pt x="289" y="750"/>
                  </a:lnTo>
                  <a:lnTo>
                    <a:pt x="289" y="751"/>
                  </a:lnTo>
                  <a:lnTo>
                    <a:pt x="289" y="752"/>
                  </a:lnTo>
                  <a:lnTo>
                    <a:pt x="290" y="752"/>
                  </a:lnTo>
                  <a:lnTo>
                    <a:pt x="291" y="754"/>
                  </a:lnTo>
                  <a:lnTo>
                    <a:pt x="292" y="755"/>
                  </a:lnTo>
                  <a:lnTo>
                    <a:pt x="293" y="756"/>
                  </a:lnTo>
                  <a:lnTo>
                    <a:pt x="294" y="756"/>
                  </a:lnTo>
                  <a:lnTo>
                    <a:pt x="294" y="760"/>
                  </a:lnTo>
                  <a:lnTo>
                    <a:pt x="294" y="762"/>
                  </a:lnTo>
                  <a:lnTo>
                    <a:pt x="294" y="763"/>
                  </a:lnTo>
                  <a:lnTo>
                    <a:pt x="294" y="765"/>
                  </a:lnTo>
                  <a:lnTo>
                    <a:pt x="294" y="765"/>
                  </a:lnTo>
                  <a:lnTo>
                    <a:pt x="294" y="766"/>
                  </a:lnTo>
                  <a:lnTo>
                    <a:pt x="294" y="767"/>
                  </a:lnTo>
                  <a:lnTo>
                    <a:pt x="294" y="768"/>
                  </a:lnTo>
                  <a:lnTo>
                    <a:pt x="294" y="769"/>
                  </a:lnTo>
                  <a:lnTo>
                    <a:pt x="294" y="769"/>
                  </a:lnTo>
                  <a:lnTo>
                    <a:pt x="295" y="771"/>
                  </a:lnTo>
                  <a:lnTo>
                    <a:pt x="296" y="771"/>
                  </a:lnTo>
                  <a:lnTo>
                    <a:pt x="297" y="775"/>
                  </a:lnTo>
                  <a:lnTo>
                    <a:pt x="296" y="775"/>
                  </a:lnTo>
                  <a:lnTo>
                    <a:pt x="295" y="776"/>
                  </a:lnTo>
                  <a:lnTo>
                    <a:pt x="295" y="777"/>
                  </a:lnTo>
                  <a:lnTo>
                    <a:pt x="298" y="776"/>
                  </a:lnTo>
                  <a:lnTo>
                    <a:pt x="298" y="777"/>
                  </a:lnTo>
                  <a:lnTo>
                    <a:pt x="297" y="777"/>
                  </a:lnTo>
                  <a:lnTo>
                    <a:pt x="296" y="777"/>
                  </a:lnTo>
                  <a:lnTo>
                    <a:pt x="296" y="778"/>
                  </a:lnTo>
                  <a:lnTo>
                    <a:pt x="297" y="778"/>
                  </a:lnTo>
                  <a:lnTo>
                    <a:pt x="299" y="778"/>
                  </a:lnTo>
                  <a:lnTo>
                    <a:pt x="299" y="779"/>
                  </a:lnTo>
                  <a:lnTo>
                    <a:pt x="298" y="779"/>
                  </a:lnTo>
                  <a:lnTo>
                    <a:pt x="298" y="780"/>
                  </a:lnTo>
                  <a:lnTo>
                    <a:pt x="297" y="781"/>
                  </a:lnTo>
                  <a:lnTo>
                    <a:pt x="297" y="783"/>
                  </a:lnTo>
                  <a:lnTo>
                    <a:pt x="298" y="783"/>
                  </a:lnTo>
                  <a:lnTo>
                    <a:pt x="298" y="784"/>
                  </a:lnTo>
                  <a:lnTo>
                    <a:pt x="297" y="784"/>
                  </a:lnTo>
                  <a:lnTo>
                    <a:pt x="296" y="785"/>
                  </a:lnTo>
                  <a:lnTo>
                    <a:pt x="296" y="785"/>
                  </a:lnTo>
                  <a:lnTo>
                    <a:pt x="295" y="786"/>
                  </a:lnTo>
                  <a:lnTo>
                    <a:pt x="295" y="787"/>
                  </a:lnTo>
                  <a:lnTo>
                    <a:pt x="296" y="788"/>
                  </a:lnTo>
                  <a:lnTo>
                    <a:pt x="297" y="788"/>
                  </a:lnTo>
                  <a:lnTo>
                    <a:pt x="298" y="788"/>
                  </a:lnTo>
                  <a:lnTo>
                    <a:pt x="299" y="788"/>
                  </a:lnTo>
                  <a:lnTo>
                    <a:pt x="299" y="789"/>
                  </a:lnTo>
                  <a:lnTo>
                    <a:pt x="299" y="789"/>
                  </a:lnTo>
                  <a:lnTo>
                    <a:pt x="297" y="789"/>
                  </a:lnTo>
                  <a:lnTo>
                    <a:pt x="295" y="789"/>
                  </a:lnTo>
                  <a:lnTo>
                    <a:pt x="294" y="790"/>
                  </a:lnTo>
                  <a:lnTo>
                    <a:pt x="294" y="791"/>
                  </a:lnTo>
                  <a:lnTo>
                    <a:pt x="294" y="792"/>
                  </a:lnTo>
                  <a:lnTo>
                    <a:pt x="294" y="793"/>
                  </a:lnTo>
                  <a:lnTo>
                    <a:pt x="295" y="793"/>
                  </a:lnTo>
                  <a:lnTo>
                    <a:pt x="297" y="795"/>
                  </a:lnTo>
                  <a:lnTo>
                    <a:pt x="298" y="795"/>
                  </a:lnTo>
                  <a:lnTo>
                    <a:pt x="299" y="795"/>
                  </a:lnTo>
                  <a:lnTo>
                    <a:pt x="299" y="796"/>
                  </a:lnTo>
                  <a:lnTo>
                    <a:pt x="299" y="797"/>
                  </a:lnTo>
                  <a:lnTo>
                    <a:pt x="298" y="797"/>
                  </a:lnTo>
                  <a:lnTo>
                    <a:pt x="294" y="798"/>
                  </a:lnTo>
                  <a:lnTo>
                    <a:pt x="293" y="799"/>
                  </a:lnTo>
                  <a:lnTo>
                    <a:pt x="292" y="799"/>
                  </a:lnTo>
                  <a:lnTo>
                    <a:pt x="292" y="800"/>
                  </a:lnTo>
                  <a:lnTo>
                    <a:pt x="292" y="801"/>
                  </a:lnTo>
                  <a:lnTo>
                    <a:pt x="292" y="802"/>
                  </a:lnTo>
                  <a:lnTo>
                    <a:pt x="293" y="803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5" y="803"/>
                  </a:lnTo>
                  <a:lnTo>
                    <a:pt x="296" y="802"/>
                  </a:lnTo>
                  <a:lnTo>
                    <a:pt x="297" y="802"/>
                  </a:lnTo>
                  <a:lnTo>
                    <a:pt x="299" y="801"/>
                  </a:lnTo>
                  <a:lnTo>
                    <a:pt x="299" y="802"/>
                  </a:lnTo>
                  <a:lnTo>
                    <a:pt x="300" y="802"/>
                  </a:lnTo>
                  <a:lnTo>
                    <a:pt x="300" y="803"/>
                  </a:lnTo>
                  <a:lnTo>
                    <a:pt x="299" y="804"/>
                  </a:lnTo>
                  <a:lnTo>
                    <a:pt x="297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297" y="805"/>
                  </a:lnTo>
                  <a:lnTo>
                    <a:pt x="296" y="805"/>
                  </a:lnTo>
                  <a:lnTo>
                    <a:pt x="295" y="805"/>
                  </a:lnTo>
                  <a:lnTo>
                    <a:pt x="295" y="806"/>
                  </a:lnTo>
                  <a:lnTo>
                    <a:pt x="296" y="807"/>
                  </a:lnTo>
                  <a:lnTo>
                    <a:pt x="296" y="808"/>
                  </a:lnTo>
                  <a:lnTo>
                    <a:pt x="296" y="809"/>
                  </a:lnTo>
                  <a:lnTo>
                    <a:pt x="297" y="810"/>
                  </a:lnTo>
                  <a:lnTo>
                    <a:pt x="300" y="810"/>
                  </a:lnTo>
                  <a:lnTo>
                    <a:pt x="299" y="811"/>
                  </a:lnTo>
                  <a:lnTo>
                    <a:pt x="300" y="811"/>
                  </a:lnTo>
                  <a:lnTo>
                    <a:pt x="300" y="812"/>
                  </a:lnTo>
                  <a:lnTo>
                    <a:pt x="300" y="814"/>
                  </a:lnTo>
                  <a:lnTo>
                    <a:pt x="299" y="815"/>
                  </a:lnTo>
                  <a:lnTo>
                    <a:pt x="298" y="815"/>
                  </a:lnTo>
                  <a:lnTo>
                    <a:pt x="297" y="816"/>
                  </a:lnTo>
                  <a:lnTo>
                    <a:pt x="296" y="816"/>
                  </a:lnTo>
                  <a:lnTo>
                    <a:pt x="295" y="816"/>
                  </a:lnTo>
                  <a:lnTo>
                    <a:pt x="294" y="816"/>
                  </a:lnTo>
                  <a:lnTo>
                    <a:pt x="293" y="817"/>
                  </a:lnTo>
                  <a:lnTo>
                    <a:pt x="292" y="818"/>
                  </a:lnTo>
                  <a:lnTo>
                    <a:pt x="295" y="818"/>
                  </a:lnTo>
                  <a:lnTo>
                    <a:pt x="298" y="817"/>
                  </a:lnTo>
                  <a:lnTo>
                    <a:pt x="299" y="817"/>
                  </a:lnTo>
                  <a:lnTo>
                    <a:pt x="299" y="818"/>
                  </a:lnTo>
                  <a:lnTo>
                    <a:pt x="298" y="818"/>
                  </a:lnTo>
                  <a:lnTo>
                    <a:pt x="297" y="819"/>
                  </a:lnTo>
                  <a:lnTo>
                    <a:pt x="297" y="820"/>
                  </a:lnTo>
                  <a:lnTo>
                    <a:pt x="296" y="820"/>
                  </a:lnTo>
                  <a:lnTo>
                    <a:pt x="295" y="820"/>
                  </a:lnTo>
                  <a:lnTo>
                    <a:pt x="295" y="821"/>
                  </a:lnTo>
                  <a:lnTo>
                    <a:pt x="294" y="822"/>
                  </a:lnTo>
                  <a:lnTo>
                    <a:pt x="295" y="822"/>
                  </a:lnTo>
                  <a:lnTo>
                    <a:pt x="296" y="822"/>
                  </a:lnTo>
                  <a:lnTo>
                    <a:pt x="295" y="823"/>
                  </a:lnTo>
                  <a:lnTo>
                    <a:pt x="294" y="824"/>
                  </a:lnTo>
                  <a:lnTo>
                    <a:pt x="294" y="825"/>
                  </a:lnTo>
                  <a:lnTo>
                    <a:pt x="294" y="825"/>
                  </a:lnTo>
                  <a:lnTo>
                    <a:pt x="295" y="825"/>
                  </a:lnTo>
                  <a:lnTo>
                    <a:pt x="296" y="826"/>
                  </a:lnTo>
                  <a:lnTo>
                    <a:pt x="298" y="827"/>
                  </a:lnTo>
                  <a:lnTo>
                    <a:pt x="299" y="827"/>
                  </a:lnTo>
                  <a:lnTo>
                    <a:pt x="300" y="826"/>
                  </a:lnTo>
                  <a:lnTo>
                    <a:pt x="300" y="825"/>
                  </a:lnTo>
                  <a:lnTo>
                    <a:pt x="300" y="825"/>
                  </a:lnTo>
                  <a:lnTo>
                    <a:pt x="301" y="824"/>
                  </a:lnTo>
                  <a:lnTo>
                    <a:pt x="302" y="824"/>
                  </a:lnTo>
                  <a:lnTo>
                    <a:pt x="302" y="824"/>
                  </a:lnTo>
                  <a:lnTo>
                    <a:pt x="303" y="822"/>
                  </a:lnTo>
                  <a:lnTo>
                    <a:pt x="303" y="821"/>
                  </a:lnTo>
                  <a:lnTo>
                    <a:pt x="304" y="821"/>
                  </a:lnTo>
                  <a:lnTo>
                    <a:pt x="304" y="820"/>
                  </a:lnTo>
                  <a:lnTo>
                    <a:pt x="304" y="819"/>
                  </a:lnTo>
                  <a:lnTo>
                    <a:pt x="305" y="821"/>
                  </a:lnTo>
                  <a:lnTo>
                    <a:pt x="304" y="822"/>
                  </a:lnTo>
                  <a:lnTo>
                    <a:pt x="303" y="823"/>
                  </a:lnTo>
                  <a:lnTo>
                    <a:pt x="302" y="824"/>
                  </a:lnTo>
                  <a:lnTo>
                    <a:pt x="304" y="825"/>
                  </a:lnTo>
                  <a:lnTo>
                    <a:pt x="307" y="825"/>
                  </a:lnTo>
                  <a:lnTo>
                    <a:pt x="307" y="825"/>
                  </a:lnTo>
                  <a:lnTo>
                    <a:pt x="307" y="713"/>
                  </a:lnTo>
                  <a:lnTo>
                    <a:pt x="307" y="713"/>
                  </a:lnTo>
                  <a:lnTo>
                    <a:pt x="302" y="708"/>
                  </a:lnTo>
                  <a:lnTo>
                    <a:pt x="301" y="707"/>
                  </a:lnTo>
                  <a:lnTo>
                    <a:pt x="299" y="705"/>
                  </a:lnTo>
                  <a:lnTo>
                    <a:pt x="298" y="705"/>
                  </a:lnTo>
                  <a:lnTo>
                    <a:pt x="297" y="705"/>
                  </a:lnTo>
                  <a:lnTo>
                    <a:pt x="297" y="705"/>
                  </a:lnTo>
                  <a:lnTo>
                    <a:pt x="296" y="704"/>
                  </a:lnTo>
                  <a:lnTo>
                    <a:pt x="295" y="704"/>
                  </a:lnTo>
                  <a:lnTo>
                    <a:pt x="294" y="703"/>
                  </a:lnTo>
                  <a:lnTo>
                    <a:pt x="292" y="701"/>
                  </a:lnTo>
                  <a:lnTo>
                    <a:pt x="289" y="694"/>
                  </a:lnTo>
                  <a:lnTo>
                    <a:pt x="288" y="694"/>
                  </a:lnTo>
                  <a:lnTo>
                    <a:pt x="288" y="693"/>
                  </a:lnTo>
                  <a:lnTo>
                    <a:pt x="287" y="692"/>
                  </a:lnTo>
                  <a:lnTo>
                    <a:pt x="287" y="690"/>
                  </a:lnTo>
                  <a:lnTo>
                    <a:pt x="286" y="689"/>
                  </a:lnTo>
                  <a:lnTo>
                    <a:pt x="281" y="684"/>
                  </a:lnTo>
                  <a:lnTo>
                    <a:pt x="278" y="680"/>
                  </a:lnTo>
                  <a:lnTo>
                    <a:pt x="278" y="679"/>
                  </a:lnTo>
                  <a:lnTo>
                    <a:pt x="278" y="679"/>
                  </a:lnTo>
                  <a:lnTo>
                    <a:pt x="278" y="678"/>
                  </a:lnTo>
                  <a:lnTo>
                    <a:pt x="277" y="678"/>
                  </a:lnTo>
                  <a:lnTo>
                    <a:pt x="277" y="677"/>
                  </a:lnTo>
                  <a:lnTo>
                    <a:pt x="277" y="676"/>
                  </a:lnTo>
                  <a:lnTo>
                    <a:pt x="277" y="675"/>
                  </a:lnTo>
                  <a:lnTo>
                    <a:pt x="277" y="674"/>
                  </a:lnTo>
                  <a:lnTo>
                    <a:pt x="276" y="672"/>
                  </a:lnTo>
                  <a:lnTo>
                    <a:pt x="275" y="672"/>
                  </a:lnTo>
                  <a:lnTo>
                    <a:pt x="275" y="671"/>
                  </a:lnTo>
                  <a:lnTo>
                    <a:pt x="276" y="670"/>
                  </a:lnTo>
                  <a:lnTo>
                    <a:pt x="276" y="669"/>
                  </a:lnTo>
                  <a:lnTo>
                    <a:pt x="276" y="668"/>
                  </a:lnTo>
                  <a:lnTo>
                    <a:pt x="274" y="667"/>
                  </a:lnTo>
                  <a:lnTo>
                    <a:pt x="274" y="665"/>
                  </a:lnTo>
                  <a:lnTo>
                    <a:pt x="274" y="665"/>
                  </a:lnTo>
                  <a:lnTo>
                    <a:pt x="275" y="663"/>
                  </a:lnTo>
                  <a:lnTo>
                    <a:pt x="275" y="662"/>
                  </a:lnTo>
                  <a:lnTo>
                    <a:pt x="275" y="661"/>
                  </a:lnTo>
                  <a:lnTo>
                    <a:pt x="275" y="660"/>
                  </a:lnTo>
                  <a:lnTo>
                    <a:pt x="276" y="660"/>
                  </a:lnTo>
                  <a:lnTo>
                    <a:pt x="277" y="660"/>
                  </a:lnTo>
                  <a:lnTo>
                    <a:pt x="278" y="660"/>
                  </a:lnTo>
                  <a:lnTo>
                    <a:pt x="278" y="659"/>
                  </a:lnTo>
                  <a:lnTo>
                    <a:pt x="280" y="657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2" y="657"/>
                  </a:lnTo>
                  <a:lnTo>
                    <a:pt x="284" y="658"/>
                  </a:lnTo>
                  <a:lnTo>
                    <a:pt x="285" y="658"/>
                  </a:lnTo>
                  <a:lnTo>
                    <a:pt x="285" y="657"/>
                  </a:lnTo>
                  <a:lnTo>
                    <a:pt x="285" y="657"/>
                  </a:lnTo>
                  <a:lnTo>
                    <a:pt x="284" y="657"/>
                  </a:lnTo>
                  <a:lnTo>
                    <a:pt x="284" y="656"/>
                  </a:lnTo>
                  <a:lnTo>
                    <a:pt x="285" y="656"/>
                  </a:lnTo>
                  <a:lnTo>
                    <a:pt x="285" y="655"/>
                  </a:lnTo>
                  <a:lnTo>
                    <a:pt x="285" y="655"/>
                  </a:lnTo>
                  <a:lnTo>
                    <a:pt x="286" y="654"/>
                  </a:lnTo>
                  <a:lnTo>
                    <a:pt x="287" y="654"/>
                  </a:lnTo>
                  <a:lnTo>
                    <a:pt x="288" y="654"/>
                  </a:lnTo>
                  <a:lnTo>
                    <a:pt x="289" y="653"/>
                  </a:lnTo>
                  <a:lnTo>
                    <a:pt x="290" y="654"/>
                  </a:lnTo>
                  <a:lnTo>
                    <a:pt x="291" y="654"/>
                  </a:lnTo>
                  <a:lnTo>
                    <a:pt x="292" y="655"/>
                  </a:lnTo>
                  <a:lnTo>
                    <a:pt x="292" y="655"/>
                  </a:lnTo>
                  <a:lnTo>
                    <a:pt x="293" y="655"/>
                  </a:lnTo>
                  <a:lnTo>
                    <a:pt x="293" y="652"/>
                  </a:lnTo>
                  <a:lnTo>
                    <a:pt x="293" y="649"/>
                  </a:lnTo>
                  <a:lnTo>
                    <a:pt x="292" y="642"/>
                  </a:lnTo>
                  <a:lnTo>
                    <a:pt x="292" y="639"/>
                  </a:lnTo>
                  <a:lnTo>
                    <a:pt x="292" y="638"/>
                  </a:lnTo>
                  <a:lnTo>
                    <a:pt x="292" y="636"/>
                  </a:lnTo>
                  <a:lnTo>
                    <a:pt x="292" y="636"/>
                  </a:lnTo>
                  <a:lnTo>
                    <a:pt x="294" y="631"/>
                  </a:lnTo>
                  <a:lnTo>
                    <a:pt x="294" y="630"/>
                  </a:lnTo>
                  <a:lnTo>
                    <a:pt x="293" y="628"/>
                  </a:lnTo>
                  <a:lnTo>
                    <a:pt x="293" y="627"/>
                  </a:lnTo>
                  <a:lnTo>
                    <a:pt x="294" y="626"/>
                  </a:lnTo>
                  <a:lnTo>
                    <a:pt x="294" y="625"/>
                  </a:lnTo>
                  <a:lnTo>
                    <a:pt x="294" y="624"/>
                  </a:lnTo>
                  <a:lnTo>
                    <a:pt x="292" y="622"/>
                  </a:lnTo>
                  <a:lnTo>
                    <a:pt x="292" y="621"/>
                  </a:lnTo>
                  <a:lnTo>
                    <a:pt x="293" y="620"/>
                  </a:lnTo>
                  <a:lnTo>
                    <a:pt x="294" y="621"/>
                  </a:lnTo>
                  <a:lnTo>
                    <a:pt x="294" y="621"/>
                  </a:lnTo>
                  <a:lnTo>
                    <a:pt x="295" y="621"/>
                  </a:lnTo>
                  <a:lnTo>
                    <a:pt x="295" y="620"/>
                  </a:lnTo>
                  <a:lnTo>
                    <a:pt x="296" y="619"/>
                  </a:lnTo>
                  <a:lnTo>
                    <a:pt x="297" y="618"/>
                  </a:lnTo>
                  <a:lnTo>
                    <a:pt x="297" y="617"/>
                  </a:lnTo>
                  <a:lnTo>
                    <a:pt x="298" y="617"/>
                  </a:lnTo>
                  <a:lnTo>
                    <a:pt x="299" y="616"/>
                  </a:lnTo>
                  <a:lnTo>
                    <a:pt x="302" y="617"/>
                  </a:lnTo>
                  <a:lnTo>
                    <a:pt x="302" y="617"/>
                  </a:lnTo>
                  <a:lnTo>
                    <a:pt x="302" y="618"/>
                  </a:lnTo>
                  <a:lnTo>
                    <a:pt x="303" y="618"/>
                  </a:lnTo>
                  <a:lnTo>
                    <a:pt x="304" y="617"/>
                  </a:lnTo>
                  <a:lnTo>
                    <a:pt x="305" y="616"/>
                  </a:lnTo>
                  <a:lnTo>
                    <a:pt x="305" y="615"/>
                  </a:lnTo>
                  <a:lnTo>
                    <a:pt x="305" y="614"/>
                  </a:lnTo>
                  <a:lnTo>
                    <a:pt x="306" y="614"/>
                  </a:lnTo>
                  <a:lnTo>
                    <a:pt x="306" y="613"/>
                  </a:lnTo>
                  <a:lnTo>
                    <a:pt x="307" y="611"/>
                  </a:lnTo>
                  <a:lnTo>
                    <a:pt x="307" y="603"/>
                  </a:lnTo>
                  <a:lnTo>
                    <a:pt x="307" y="603"/>
                  </a:lnTo>
                  <a:lnTo>
                    <a:pt x="306" y="602"/>
                  </a:lnTo>
                  <a:lnTo>
                    <a:pt x="305" y="601"/>
                  </a:lnTo>
                  <a:lnTo>
                    <a:pt x="304" y="601"/>
                  </a:lnTo>
                  <a:lnTo>
                    <a:pt x="304" y="602"/>
                  </a:lnTo>
                  <a:lnTo>
                    <a:pt x="303" y="605"/>
                  </a:lnTo>
                  <a:lnTo>
                    <a:pt x="303" y="606"/>
                  </a:lnTo>
                  <a:lnTo>
                    <a:pt x="301" y="607"/>
                  </a:lnTo>
                  <a:lnTo>
                    <a:pt x="299" y="610"/>
                  </a:lnTo>
                  <a:lnTo>
                    <a:pt x="298" y="610"/>
                  </a:lnTo>
                  <a:lnTo>
                    <a:pt x="297" y="610"/>
                  </a:lnTo>
                  <a:lnTo>
                    <a:pt x="297" y="609"/>
                  </a:lnTo>
                  <a:lnTo>
                    <a:pt x="296" y="606"/>
                  </a:lnTo>
                  <a:lnTo>
                    <a:pt x="295" y="604"/>
                  </a:lnTo>
                  <a:lnTo>
                    <a:pt x="296" y="603"/>
                  </a:lnTo>
                  <a:lnTo>
                    <a:pt x="296" y="602"/>
                  </a:lnTo>
                  <a:lnTo>
                    <a:pt x="296" y="601"/>
                  </a:lnTo>
                  <a:lnTo>
                    <a:pt x="293" y="597"/>
                  </a:lnTo>
                  <a:lnTo>
                    <a:pt x="293" y="596"/>
                  </a:lnTo>
                  <a:lnTo>
                    <a:pt x="293" y="596"/>
                  </a:lnTo>
                  <a:lnTo>
                    <a:pt x="293" y="595"/>
                  </a:lnTo>
                  <a:lnTo>
                    <a:pt x="293" y="594"/>
                  </a:lnTo>
                  <a:lnTo>
                    <a:pt x="292" y="593"/>
                  </a:lnTo>
                  <a:lnTo>
                    <a:pt x="291" y="592"/>
                  </a:lnTo>
                  <a:lnTo>
                    <a:pt x="291" y="592"/>
                  </a:lnTo>
                  <a:lnTo>
                    <a:pt x="290" y="591"/>
                  </a:lnTo>
                  <a:lnTo>
                    <a:pt x="290" y="590"/>
                  </a:lnTo>
                  <a:lnTo>
                    <a:pt x="288" y="589"/>
                  </a:lnTo>
                  <a:lnTo>
                    <a:pt x="288" y="588"/>
                  </a:lnTo>
                  <a:lnTo>
                    <a:pt x="289" y="587"/>
                  </a:lnTo>
                  <a:lnTo>
                    <a:pt x="289" y="586"/>
                  </a:lnTo>
                  <a:lnTo>
                    <a:pt x="290" y="586"/>
                  </a:lnTo>
                  <a:lnTo>
                    <a:pt x="291" y="586"/>
                  </a:lnTo>
                  <a:lnTo>
                    <a:pt x="292" y="585"/>
                  </a:lnTo>
                  <a:lnTo>
                    <a:pt x="291" y="584"/>
                  </a:lnTo>
                  <a:lnTo>
                    <a:pt x="290" y="584"/>
                  </a:lnTo>
                  <a:lnTo>
                    <a:pt x="290" y="583"/>
                  </a:lnTo>
                  <a:lnTo>
                    <a:pt x="290" y="582"/>
                  </a:lnTo>
                  <a:lnTo>
                    <a:pt x="291" y="582"/>
                  </a:lnTo>
                  <a:lnTo>
                    <a:pt x="292" y="583"/>
                  </a:lnTo>
                  <a:lnTo>
                    <a:pt x="291" y="581"/>
                  </a:lnTo>
                  <a:lnTo>
                    <a:pt x="291" y="580"/>
                  </a:lnTo>
                  <a:lnTo>
                    <a:pt x="290" y="580"/>
                  </a:lnTo>
                  <a:lnTo>
                    <a:pt x="290" y="579"/>
                  </a:lnTo>
                  <a:lnTo>
                    <a:pt x="290" y="578"/>
                  </a:lnTo>
                  <a:lnTo>
                    <a:pt x="289" y="577"/>
                  </a:lnTo>
                  <a:lnTo>
                    <a:pt x="288" y="576"/>
                  </a:lnTo>
                  <a:lnTo>
                    <a:pt x="287" y="575"/>
                  </a:lnTo>
                  <a:lnTo>
                    <a:pt x="286" y="574"/>
                  </a:lnTo>
                  <a:lnTo>
                    <a:pt x="285" y="573"/>
                  </a:lnTo>
                  <a:lnTo>
                    <a:pt x="284" y="573"/>
                  </a:lnTo>
                  <a:lnTo>
                    <a:pt x="282" y="573"/>
                  </a:lnTo>
                  <a:lnTo>
                    <a:pt x="282" y="573"/>
                  </a:lnTo>
                  <a:lnTo>
                    <a:pt x="281" y="572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79" y="570"/>
                  </a:lnTo>
                  <a:lnTo>
                    <a:pt x="279" y="570"/>
                  </a:lnTo>
                  <a:lnTo>
                    <a:pt x="280" y="570"/>
                  </a:lnTo>
                  <a:lnTo>
                    <a:pt x="280" y="569"/>
                  </a:lnTo>
                  <a:lnTo>
                    <a:pt x="279" y="568"/>
                  </a:lnTo>
                  <a:lnTo>
                    <a:pt x="277" y="566"/>
                  </a:lnTo>
                  <a:lnTo>
                    <a:pt x="276" y="566"/>
                  </a:lnTo>
                  <a:lnTo>
                    <a:pt x="275" y="565"/>
                  </a:lnTo>
                  <a:lnTo>
                    <a:pt x="272" y="561"/>
                  </a:lnTo>
                  <a:lnTo>
                    <a:pt x="272" y="560"/>
                  </a:lnTo>
                  <a:lnTo>
                    <a:pt x="272" y="558"/>
                  </a:lnTo>
                  <a:lnTo>
                    <a:pt x="272" y="557"/>
                  </a:lnTo>
                  <a:lnTo>
                    <a:pt x="271" y="557"/>
                  </a:lnTo>
                  <a:lnTo>
                    <a:pt x="271" y="556"/>
                  </a:lnTo>
                  <a:lnTo>
                    <a:pt x="270" y="556"/>
                  </a:lnTo>
                  <a:lnTo>
                    <a:pt x="269" y="556"/>
                  </a:lnTo>
                  <a:lnTo>
                    <a:pt x="268" y="554"/>
                  </a:lnTo>
                  <a:lnTo>
                    <a:pt x="267" y="552"/>
                  </a:lnTo>
                  <a:lnTo>
                    <a:pt x="267" y="551"/>
                  </a:lnTo>
                  <a:lnTo>
                    <a:pt x="266" y="551"/>
                  </a:lnTo>
                  <a:lnTo>
                    <a:pt x="266" y="550"/>
                  </a:lnTo>
                  <a:lnTo>
                    <a:pt x="265" y="550"/>
                  </a:lnTo>
                  <a:lnTo>
                    <a:pt x="264" y="549"/>
                  </a:lnTo>
                  <a:lnTo>
                    <a:pt x="262" y="548"/>
                  </a:lnTo>
                  <a:lnTo>
                    <a:pt x="256" y="543"/>
                  </a:lnTo>
                  <a:lnTo>
                    <a:pt x="256" y="542"/>
                  </a:lnTo>
                  <a:lnTo>
                    <a:pt x="255" y="542"/>
                  </a:lnTo>
                  <a:lnTo>
                    <a:pt x="255" y="541"/>
                  </a:lnTo>
                  <a:lnTo>
                    <a:pt x="255" y="540"/>
                  </a:lnTo>
                  <a:lnTo>
                    <a:pt x="255" y="539"/>
                  </a:lnTo>
                  <a:lnTo>
                    <a:pt x="253" y="538"/>
                  </a:lnTo>
                  <a:lnTo>
                    <a:pt x="253" y="537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3"/>
                  </a:lnTo>
                  <a:lnTo>
                    <a:pt x="252" y="532"/>
                  </a:lnTo>
                  <a:lnTo>
                    <a:pt x="254" y="530"/>
                  </a:lnTo>
                  <a:lnTo>
                    <a:pt x="255" y="529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6"/>
                  </a:lnTo>
                  <a:lnTo>
                    <a:pt x="254" y="526"/>
                  </a:lnTo>
                  <a:lnTo>
                    <a:pt x="254" y="525"/>
                  </a:lnTo>
                  <a:lnTo>
                    <a:pt x="253" y="525"/>
                  </a:lnTo>
                  <a:lnTo>
                    <a:pt x="252" y="525"/>
                  </a:lnTo>
                  <a:lnTo>
                    <a:pt x="252" y="524"/>
                  </a:lnTo>
                  <a:lnTo>
                    <a:pt x="252" y="523"/>
                  </a:lnTo>
                  <a:lnTo>
                    <a:pt x="252" y="522"/>
                  </a:lnTo>
                  <a:lnTo>
                    <a:pt x="252" y="521"/>
                  </a:lnTo>
                  <a:lnTo>
                    <a:pt x="252" y="520"/>
                  </a:lnTo>
                  <a:lnTo>
                    <a:pt x="252" y="520"/>
                  </a:lnTo>
                  <a:lnTo>
                    <a:pt x="251" y="516"/>
                  </a:lnTo>
                  <a:lnTo>
                    <a:pt x="250" y="516"/>
                  </a:lnTo>
                  <a:lnTo>
                    <a:pt x="251" y="515"/>
                  </a:lnTo>
                  <a:lnTo>
                    <a:pt x="251" y="514"/>
                  </a:lnTo>
                  <a:lnTo>
                    <a:pt x="251" y="513"/>
                  </a:lnTo>
                  <a:lnTo>
                    <a:pt x="251" y="512"/>
                  </a:lnTo>
                  <a:lnTo>
                    <a:pt x="248" y="511"/>
                  </a:lnTo>
                  <a:lnTo>
                    <a:pt x="247" y="511"/>
                  </a:lnTo>
                  <a:lnTo>
                    <a:pt x="246" y="514"/>
                  </a:lnTo>
                  <a:lnTo>
                    <a:pt x="245" y="515"/>
                  </a:lnTo>
                  <a:lnTo>
                    <a:pt x="244" y="514"/>
                  </a:lnTo>
                  <a:lnTo>
                    <a:pt x="243" y="513"/>
                  </a:lnTo>
                  <a:lnTo>
                    <a:pt x="242" y="512"/>
                  </a:lnTo>
                  <a:lnTo>
                    <a:pt x="242" y="511"/>
                  </a:lnTo>
                  <a:lnTo>
                    <a:pt x="242" y="510"/>
                  </a:lnTo>
                  <a:lnTo>
                    <a:pt x="242" y="508"/>
                  </a:lnTo>
                  <a:lnTo>
                    <a:pt x="242" y="507"/>
                  </a:lnTo>
                  <a:lnTo>
                    <a:pt x="241" y="506"/>
                  </a:lnTo>
                  <a:lnTo>
                    <a:pt x="239" y="504"/>
                  </a:lnTo>
                  <a:lnTo>
                    <a:pt x="239" y="503"/>
                  </a:lnTo>
                  <a:lnTo>
                    <a:pt x="238" y="502"/>
                  </a:lnTo>
                  <a:lnTo>
                    <a:pt x="237" y="501"/>
                  </a:lnTo>
                  <a:lnTo>
                    <a:pt x="238" y="501"/>
                  </a:lnTo>
                  <a:lnTo>
                    <a:pt x="239" y="501"/>
                  </a:lnTo>
                  <a:lnTo>
                    <a:pt x="240" y="503"/>
                  </a:lnTo>
                  <a:lnTo>
                    <a:pt x="240" y="504"/>
                  </a:lnTo>
                  <a:lnTo>
                    <a:pt x="241" y="504"/>
                  </a:lnTo>
                  <a:lnTo>
                    <a:pt x="242" y="504"/>
                  </a:lnTo>
                  <a:lnTo>
                    <a:pt x="242" y="504"/>
                  </a:lnTo>
                  <a:lnTo>
                    <a:pt x="245" y="504"/>
                  </a:lnTo>
                  <a:lnTo>
                    <a:pt x="247" y="503"/>
                  </a:lnTo>
                  <a:lnTo>
                    <a:pt x="250" y="501"/>
                  </a:lnTo>
                  <a:lnTo>
                    <a:pt x="251" y="500"/>
                  </a:lnTo>
                  <a:lnTo>
                    <a:pt x="252" y="501"/>
                  </a:lnTo>
                  <a:lnTo>
                    <a:pt x="255" y="500"/>
                  </a:lnTo>
                  <a:lnTo>
                    <a:pt x="255" y="499"/>
                  </a:lnTo>
                  <a:lnTo>
                    <a:pt x="256" y="497"/>
                  </a:lnTo>
                  <a:lnTo>
                    <a:pt x="255" y="496"/>
                  </a:lnTo>
                  <a:lnTo>
                    <a:pt x="255" y="493"/>
                  </a:lnTo>
                  <a:lnTo>
                    <a:pt x="254" y="491"/>
                  </a:lnTo>
                  <a:lnTo>
                    <a:pt x="254" y="490"/>
                  </a:lnTo>
                  <a:lnTo>
                    <a:pt x="254" y="489"/>
                  </a:lnTo>
                  <a:lnTo>
                    <a:pt x="254" y="487"/>
                  </a:lnTo>
                  <a:lnTo>
                    <a:pt x="254" y="486"/>
                  </a:lnTo>
                  <a:lnTo>
                    <a:pt x="254" y="485"/>
                  </a:lnTo>
                  <a:lnTo>
                    <a:pt x="253" y="485"/>
                  </a:lnTo>
                  <a:lnTo>
                    <a:pt x="252" y="484"/>
                  </a:lnTo>
                  <a:lnTo>
                    <a:pt x="252" y="483"/>
                  </a:lnTo>
                  <a:lnTo>
                    <a:pt x="251" y="482"/>
                  </a:lnTo>
                  <a:lnTo>
                    <a:pt x="252" y="482"/>
                  </a:lnTo>
                  <a:lnTo>
                    <a:pt x="252" y="482"/>
                  </a:lnTo>
                  <a:lnTo>
                    <a:pt x="253" y="481"/>
                  </a:lnTo>
                  <a:lnTo>
                    <a:pt x="253" y="480"/>
                  </a:lnTo>
                  <a:lnTo>
                    <a:pt x="253" y="478"/>
                  </a:lnTo>
                  <a:lnTo>
                    <a:pt x="254" y="477"/>
                  </a:lnTo>
                  <a:lnTo>
                    <a:pt x="257" y="475"/>
                  </a:lnTo>
                  <a:lnTo>
                    <a:pt x="258" y="474"/>
                  </a:lnTo>
                  <a:lnTo>
                    <a:pt x="259" y="469"/>
                  </a:lnTo>
                  <a:lnTo>
                    <a:pt x="258" y="468"/>
                  </a:lnTo>
                  <a:lnTo>
                    <a:pt x="258" y="467"/>
                  </a:lnTo>
                  <a:lnTo>
                    <a:pt x="256" y="466"/>
                  </a:lnTo>
                  <a:lnTo>
                    <a:pt x="256" y="466"/>
                  </a:lnTo>
                  <a:lnTo>
                    <a:pt x="257" y="465"/>
                  </a:lnTo>
                  <a:lnTo>
                    <a:pt x="258" y="465"/>
                  </a:lnTo>
                  <a:lnTo>
                    <a:pt x="258" y="464"/>
                  </a:lnTo>
                  <a:lnTo>
                    <a:pt x="258" y="463"/>
                  </a:lnTo>
                  <a:lnTo>
                    <a:pt x="257" y="462"/>
                  </a:lnTo>
                  <a:lnTo>
                    <a:pt x="257" y="461"/>
                  </a:lnTo>
                  <a:lnTo>
                    <a:pt x="256" y="460"/>
                  </a:lnTo>
                  <a:lnTo>
                    <a:pt x="256" y="460"/>
                  </a:lnTo>
                  <a:lnTo>
                    <a:pt x="258" y="457"/>
                  </a:lnTo>
                  <a:lnTo>
                    <a:pt x="260" y="456"/>
                  </a:lnTo>
                  <a:lnTo>
                    <a:pt x="260" y="456"/>
                  </a:lnTo>
                  <a:lnTo>
                    <a:pt x="260" y="455"/>
                  </a:lnTo>
                  <a:lnTo>
                    <a:pt x="260" y="454"/>
                  </a:lnTo>
                  <a:lnTo>
                    <a:pt x="260" y="453"/>
                  </a:lnTo>
                  <a:lnTo>
                    <a:pt x="260" y="452"/>
                  </a:lnTo>
                  <a:lnTo>
                    <a:pt x="260" y="451"/>
                  </a:lnTo>
                  <a:lnTo>
                    <a:pt x="261" y="451"/>
                  </a:lnTo>
                  <a:lnTo>
                    <a:pt x="262" y="451"/>
                  </a:lnTo>
                  <a:lnTo>
                    <a:pt x="265" y="449"/>
                  </a:lnTo>
                  <a:lnTo>
                    <a:pt x="266" y="448"/>
                  </a:lnTo>
                  <a:lnTo>
                    <a:pt x="267" y="447"/>
                  </a:lnTo>
                  <a:lnTo>
                    <a:pt x="268" y="447"/>
                  </a:lnTo>
                  <a:lnTo>
                    <a:pt x="268" y="446"/>
                  </a:lnTo>
                  <a:lnTo>
                    <a:pt x="268" y="445"/>
                  </a:lnTo>
                  <a:lnTo>
                    <a:pt x="268" y="444"/>
                  </a:lnTo>
                  <a:lnTo>
                    <a:pt x="268" y="440"/>
                  </a:lnTo>
                  <a:lnTo>
                    <a:pt x="269" y="439"/>
                  </a:lnTo>
                  <a:lnTo>
                    <a:pt x="270" y="439"/>
                  </a:lnTo>
                  <a:lnTo>
                    <a:pt x="270" y="440"/>
                  </a:lnTo>
                  <a:lnTo>
                    <a:pt x="271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6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8" y="446"/>
                  </a:lnTo>
                  <a:lnTo>
                    <a:pt x="279" y="446"/>
                  </a:lnTo>
                  <a:lnTo>
                    <a:pt x="281" y="445"/>
                  </a:lnTo>
                  <a:lnTo>
                    <a:pt x="283" y="445"/>
                  </a:lnTo>
                  <a:lnTo>
                    <a:pt x="285" y="446"/>
                  </a:lnTo>
                  <a:lnTo>
                    <a:pt x="287" y="446"/>
                  </a:lnTo>
                  <a:lnTo>
                    <a:pt x="289" y="445"/>
                  </a:lnTo>
                  <a:lnTo>
                    <a:pt x="290" y="445"/>
                  </a:lnTo>
                  <a:lnTo>
                    <a:pt x="291" y="445"/>
                  </a:lnTo>
                  <a:lnTo>
                    <a:pt x="291" y="446"/>
                  </a:lnTo>
                  <a:lnTo>
                    <a:pt x="292" y="446"/>
                  </a:lnTo>
                  <a:lnTo>
                    <a:pt x="292" y="446"/>
                  </a:lnTo>
                  <a:lnTo>
                    <a:pt x="292" y="445"/>
                  </a:lnTo>
                  <a:lnTo>
                    <a:pt x="293" y="445"/>
                  </a:lnTo>
                  <a:lnTo>
                    <a:pt x="294" y="445"/>
                  </a:lnTo>
                  <a:lnTo>
                    <a:pt x="294" y="444"/>
                  </a:lnTo>
                  <a:lnTo>
                    <a:pt x="295" y="443"/>
                  </a:lnTo>
                  <a:lnTo>
                    <a:pt x="296" y="442"/>
                  </a:lnTo>
                  <a:lnTo>
                    <a:pt x="301" y="442"/>
                  </a:lnTo>
                  <a:lnTo>
                    <a:pt x="302" y="441"/>
                  </a:lnTo>
                  <a:lnTo>
                    <a:pt x="304" y="439"/>
                  </a:lnTo>
                  <a:lnTo>
                    <a:pt x="305" y="440"/>
                  </a:lnTo>
                  <a:lnTo>
                    <a:pt x="306" y="440"/>
                  </a:lnTo>
                  <a:lnTo>
                    <a:pt x="307" y="441"/>
                  </a:lnTo>
                  <a:lnTo>
                    <a:pt x="307" y="442"/>
                  </a:lnTo>
                  <a:lnTo>
                    <a:pt x="307" y="273"/>
                  </a:lnTo>
                  <a:lnTo>
                    <a:pt x="306" y="273"/>
                  </a:lnTo>
                  <a:lnTo>
                    <a:pt x="307" y="271"/>
                  </a:lnTo>
                  <a:lnTo>
                    <a:pt x="307" y="271"/>
                  </a:lnTo>
                  <a:lnTo>
                    <a:pt x="307" y="266"/>
                  </a:lnTo>
                  <a:lnTo>
                    <a:pt x="307" y="266"/>
                  </a:lnTo>
                  <a:lnTo>
                    <a:pt x="306" y="266"/>
                  </a:lnTo>
                  <a:lnTo>
                    <a:pt x="306" y="265"/>
                  </a:lnTo>
                  <a:lnTo>
                    <a:pt x="307" y="265"/>
                  </a:lnTo>
                  <a:lnTo>
                    <a:pt x="307" y="265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59"/>
                  </a:lnTo>
                  <a:close/>
                  <a:moveTo>
                    <a:pt x="94" y="492"/>
                  </a:moveTo>
                  <a:lnTo>
                    <a:pt x="95" y="491"/>
                  </a:lnTo>
                  <a:lnTo>
                    <a:pt x="96" y="491"/>
                  </a:lnTo>
                  <a:lnTo>
                    <a:pt x="97" y="491"/>
                  </a:lnTo>
                  <a:lnTo>
                    <a:pt x="94" y="492"/>
                  </a:lnTo>
                  <a:close/>
                  <a:moveTo>
                    <a:pt x="129" y="613"/>
                  </a:moveTo>
                  <a:lnTo>
                    <a:pt x="128" y="614"/>
                  </a:lnTo>
                  <a:lnTo>
                    <a:pt x="127" y="614"/>
                  </a:lnTo>
                  <a:lnTo>
                    <a:pt x="126" y="614"/>
                  </a:lnTo>
                  <a:lnTo>
                    <a:pt x="125" y="614"/>
                  </a:lnTo>
                  <a:lnTo>
                    <a:pt x="124" y="614"/>
                  </a:lnTo>
                  <a:lnTo>
                    <a:pt x="124" y="615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5"/>
                  </a:lnTo>
                  <a:lnTo>
                    <a:pt x="123" y="615"/>
                  </a:lnTo>
                  <a:lnTo>
                    <a:pt x="124" y="614"/>
                  </a:lnTo>
                  <a:lnTo>
                    <a:pt x="126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9" y="6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2" name="Freeform 410">
              <a:extLst>
                <a:ext uri="{FF2B5EF4-FFF2-40B4-BE49-F238E27FC236}">
                  <a16:creationId xmlns:a16="http://schemas.microsoft.com/office/drawing/2014/main" id="{12ACABE6-38C0-315A-E84E-314048800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3738563"/>
              <a:ext cx="25400" cy="22225"/>
            </a:xfrm>
            <a:custGeom>
              <a:avLst/>
              <a:gdLst>
                <a:gd name="T0" fmla="*/ 15 w 16"/>
                <a:gd name="T1" fmla="*/ 9 h 14"/>
                <a:gd name="T2" fmla="*/ 15 w 16"/>
                <a:gd name="T3" fmla="*/ 8 h 14"/>
                <a:gd name="T4" fmla="*/ 16 w 16"/>
                <a:gd name="T5" fmla="*/ 8 h 14"/>
                <a:gd name="T6" fmla="*/ 15 w 16"/>
                <a:gd name="T7" fmla="*/ 7 h 14"/>
                <a:gd name="T8" fmla="*/ 15 w 16"/>
                <a:gd name="T9" fmla="*/ 6 h 14"/>
                <a:gd name="T10" fmla="*/ 13 w 16"/>
                <a:gd name="T11" fmla="*/ 5 h 14"/>
                <a:gd name="T12" fmla="*/ 12 w 16"/>
                <a:gd name="T13" fmla="*/ 4 h 14"/>
                <a:gd name="T14" fmla="*/ 11 w 16"/>
                <a:gd name="T15" fmla="*/ 4 h 14"/>
                <a:gd name="T16" fmla="*/ 9 w 16"/>
                <a:gd name="T17" fmla="*/ 4 h 14"/>
                <a:gd name="T18" fmla="*/ 8 w 16"/>
                <a:gd name="T19" fmla="*/ 4 h 14"/>
                <a:gd name="T20" fmla="*/ 8 w 16"/>
                <a:gd name="T21" fmla="*/ 4 h 14"/>
                <a:gd name="T22" fmla="*/ 8 w 16"/>
                <a:gd name="T23" fmla="*/ 4 h 14"/>
                <a:gd name="T24" fmla="*/ 6 w 16"/>
                <a:gd name="T25" fmla="*/ 2 h 14"/>
                <a:gd name="T26" fmla="*/ 6 w 16"/>
                <a:gd name="T27" fmla="*/ 1 h 14"/>
                <a:gd name="T28" fmla="*/ 5 w 16"/>
                <a:gd name="T29" fmla="*/ 0 h 14"/>
                <a:gd name="T30" fmla="*/ 4 w 16"/>
                <a:gd name="T31" fmla="*/ 0 h 14"/>
                <a:gd name="T32" fmla="*/ 3 w 16"/>
                <a:gd name="T33" fmla="*/ 0 h 14"/>
                <a:gd name="T34" fmla="*/ 0 w 16"/>
                <a:gd name="T35" fmla="*/ 2 h 14"/>
                <a:gd name="T36" fmla="*/ 1 w 16"/>
                <a:gd name="T37" fmla="*/ 3 h 14"/>
                <a:gd name="T38" fmla="*/ 0 w 16"/>
                <a:gd name="T39" fmla="*/ 4 h 14"/>
                <a:gd name="T40" fmla="*/ 1 w 16"/>
                <a:gd name="T41" fmla="*/ 4 h 14"/>
                <a:gd name="T42" fmla="*/ 2 w 16"/>
                <a:gd name="T43" fmla="*/ 5 h 14"/>
                <a:gd name="T44" fmla="*/ 2 w 16"/>
                <a:gd name="T45" fmla="*/ 6 h 14"/>
                <a:gd name="T46" fmla="*/ 4 w 16"/>
                <a:gd name="T47" fmla="*/ 6 h 14"/>
                <a:gd name="T48" fmla="*/ 5 w 16"/>
                <a:gd name="T49" fmla="*/ 7 h 14"/>
                <a:gd name="T50" fmla="*/ 5 w 16"/>
                <a:gd name="T51" fmla="*/ 8 h 14"/>
                <a:gd name="T52" fmla="*/ 4 w 16"/>
                <a:gd name="T53" fmla="*/ 8 h 14"/>
                <a:gd name="T54" fmla="*/ 5 w 16"/>
                <a:gd name="T55" fmla="*/ 8 h 14"/>
                <a:gd name="T56" fmla="*/ 5 w 16"/>
                <a:gd name="T57" fmla="*/ 9 h 14"/>
                <a:gd name="T58" fmla="*/ 6 w 16"/>
                <a:gd name="T59" fmla="*/ 10 h 14"/>
                <a:gd name="T60" fmla="*/ 6 w 16"/>
                <a:gd name="T61" fmla="*/ 12 h 14"/>
                <a:gd name="T62" fmla="*/ 7 w 16"/>
                <a:gd name="T63" fmla="*/ 13 h 14"/>
                <a:gd name="T64" fmla="*/ 8 w 16"/>
                <a:gd name="T65" fmla="*/ 14 h 14"/>
                <a:gd name="T66" fmla="*/ 8 w 16"/>
                <a:gd name="T67" fmla="*/ 13 h 14"/>
                <a:gd name="T68" fmla="*/ 9 w 16"/>
                <a:gd name="T69" fmla="*/ 13 h 14"/>
                <a:gd name="T70" fmla="*/ 10 w 16"/>
                <a:gd name="T71" fmla="*/ 13 h 14"/>
                <a:gd name="T72" fmla="*/ 10 w 16"/>
                <a:gd name="T73" fmla="*/ 12 h 14"/>
                <a:gd name="T74" fmla="*/ 10 w 16"/>
                <a:gd name="T75" fmla="*/ 11 h 14"/>
                <a:gd name="T76" fmla="*/ 11 w 16"/>
                <a:gd name="T77" fmla="*/ 12 h 14"/>
                <a:gd name="T78" fmla="*/ 12 w 16"/>
                <a:gd name="T79" fmla="*/ 12 h 14"/>
                <a:gd name="T80" fmla="*/ 13 w 16"/>
                <a:gd name="T81" fmla="*/ 11 h 14"/>
                <a:gd name="T82" fmla="*/ 14 w 16"/>
                <a:gd name="T83" fmla="*/ 10 h 14"/>
                <a:gd name="T84" fmla="*/ 14 w 16"/>
                <a:gd name="T85" fmla="*/ 9 h 14"/>
                <a:gd name="T86" fmla="*/ 15 w 16"/>
                <a:gd name="T8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lnTo>
                    <a:pt x="15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3" name="Freeform 411">
              <a:extLst>
                <a:ext uri="{FF2B5EF4-FFF2-40B4-BE49-F238E27FC236}">
                  <a16:creationId xmlns:a16="http://schemas.microsoft.com/office/drawing/2014/main" id="{F8A35072-2300-260B-BF5D-ACF02DCD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27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4" name="Freeform 412">
              <a:extLst>
                <a:ext uri="{FF2B5EF4-FFF2-40B4-BE49-F238E27FC236}">
                  <a16:creationId xmlns:a16="http://schemas.microsoft.com/office/drawing/2014/main" id="{F1E9CF0E-E454-D603-38A5-ECEBC7435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0" y="426720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5" name="Freeform 413">
              <a:extLst>
                <a:ext uri="{FF2B5EF4-FFF2-40B4-BE49-F238E27FC236}">
                  <a16:creationId xmlns:a16="http://schemas.microsoft.com/office/drawing/2014/main" id="{7BDA0D42-A3A1-8DD3-EB3F-A85ADBFD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4363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2 h 3"/>
                <a:gd name="T6" fmla="*/ 1 w 2"/>
                <a:gd name="T7" fmla="*/ 2 h 3"/>
                <a:gd name="T8" fmla="*/ 1 w 2"/>
                <a:gd name="T9" fmla="*/ 1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6" name="Freeform 414">
              <a:extLst>
                <a:ext uri="{FF2B5EF4-FFF2-40B4-BE49-F238E27FC236}">
                  <a16:creationId xmlns:a16="http://schemas.microsoft.com/office/drawing/2014/main" id="{9021FB33-EAB9-7922-3947-E07B9B32A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697288"/>
              <a:ext cx="6350" cy="1587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1 h 10"/>
                <a:gd name="T8" fmla="*/ 0 w 4"/>
                <a:gd name="T9" fmla="*/ 2 h 10"/>
                <a:gd name="T10" fmla="*/ 3 w 4"/>
                <a:gd name="T11" fmla="*/ 8 h 10"/>
                <a:gd name="T12" fmla="*/ 3 w 4"/>
                <a:gd name="T13" fmla="*/ 9 h 10"/>
                <a:gd name="T14" fmla="*/ 4 w 4"/>
                <a:gd name="T15" fmla="*/ 10 h 10"/>
                <a:gd name="T16" fmla="*/ 4 w 4"/>
                <a:gd name="T17" fmla="*/ 9 h 10"/>
                <a:gd name="T18" fmla="*/ 2 w 4"/>
                <a:gd name="T19" fmla="*/ 3 h 10"/>
                <a:gd name="T20" fmla="*/ 1 w 4"/>
                <a:gd name="T21" fmla="*/ 2 h 10"/>
                <a:gd name="T22" fmla="*/ 1 w 4"/>
                <a:gd name="T23" fmla="*/ 1 h 10"/>
                <a:gd name="T24" fmla="*/ 0 w 4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7" name="Freeform 415">
              <a:extLst>
                <a:ext uri="{FF2B5EF4-FFF2-40B4-BE49-F238E27FC236}">
                  <a16:creationId xmlns:a16="http://schemas.microsoft.com/office/drawing/2014/main" id="{193D0130-3223-3536-38EB-CDD0075FA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787775"/>
              <a:ext cx="20637" cy="19050"/>
            </a:xfrm>
            <a:custGeom>
              <a:avLst/>
              <a:gdLst>
                <a:gd name="T0" fmla="*/ 11 w 13"/>
                <a:gd name="T1" fmla="*/ 2 h 12"/>
                <a:gd name="T2" fmla="*/ 9 w 13"/>
                <a:gd name="T3" fmla="*/ 2 h 12"/>
                <a:gd name="T4" fmla="*/ 8 w 13"/>
                <a:gd name="T5" fmla="*/ 2 h 12"/>
                <a:gd name="T6" fmla="*/ 7 w 13"/>
                <a:gd name="T7" fmla="*/ 1 h 12"/>
                <a:gd name="T8" fmla="*/ 6 w 13"/>
                <a:gd name="T9" fmla="*/ 0 h 12"/>
                <a:gd name="T10" fmla="*/ 5 w 13"/>
                <a:gd name="T11" fmla="*/ 0 h 12"/>
                <a:gd name="T12" fmla="*/ 5 w 13"/>
                <a:gd name="T13" fmla="*/ 1 h 12"/>
                <a:gd name="T14" fmla="*/ 4 w 13"/>
                <a:gd name="T15" fmla="*/ 2 h 12"/>
                <a:gd name="T16" fmla="*/ 0 w 13"/>
                <a:gd name="T17" fmla="*/ 2 h 12"/>
                <a:gd name="T18" fmla="*/ 0 w 13"/>
                <a:gd name="T19" fmla="*/ 3 h 12"/>
                <a:gd name="T20" fmla="*/ 0 w 13"/>
                <a:gd name="T21" fmla="*/ 3 h 12"/>
                <a:gd name="T22" fmla="*/ 5 w 13"/>
                <a:gd name="T23" fmla="*/ 9 h 12"/>
                <a:gd name="T24" fmla="*/ 6 w 13"/>
                <a:gd name="T25" fmla="*/ 10 h 12"/>
                <a:gd name="T26" fmla="*/ 6 w 13"/>
                <a:gd name="T27" fmla="*/ 11 h 12"/>
                <a:gd name="T28" fmla="*/ 7 w 13"/>
                <a:gd name="T29" fmla="*/ 11 h 12"/>
                <a:gd name="T30" fmla="*/ 7 w 13"/>
                <a:gd name="T31" fmla="*/ 12 h 12"/>
                <a:gd name="T32" fmla="*/ 8 w 13"/>
                <a:gd name="T33" fmla="*/ 12 h 12"/>
                <a:gd name="T34" fmla="*/ 10 w 13"/>
                <a:gd name="T35" fmla="*/ 12 h 12"/>
                <a:gd name="T36" fmla="*/ 11 w 13"/>
                <a:gd name="T37" fmla="*/ 12 h 12"/>
                <a:gd name="T38" fmla="*/ 12 w 13"/>
                <a:gd name="T39" fmla="*/ 11 h 12"/>
                <a:gd name="T40" fmla="*/ 13 w 13"/>
                <a:gd name="T41" fmla="*/ 10 h 12"/>
                <a:gd name="T42" fmla="*/ 13 w 13"/>
                <a:gd name="T43" fmla="*/ 9 h 12"/>
                <a:gd name="T44" fmla="*/ 13 w 13"/>
                <a:gd name="T45" fmla="*/ 8 h 12"/>
                <a:gd name="T46" fmla="*/ 13 w 13"/>
                <a:gd name="T47" fmla="*/ 7 h 12"/>
                <a:gd name="T48" fmla="*/ 13 w 13"/>
                <a:gd name="T49" fmla="*/ 6 h 12"/>
                <a:gd name="T50" fmla="*/ 13 w 13"/>
                <a:gd name="T51" fmla="*/ 5 h 12"/>
                <a:gd name="T52" fmla="*/ 13 w 13"/>
                <a:gd name="T53" fmla="*/ 4 h 12"/>
                <a:gd name="T54" fmla="*/ 13 w 13"/>
                <a:gd name="T55" fmla="*/ 3 h 12"/>
                <a:gd name="T56" fmla="*/ 13 w 13"/>
                <a:gd name="T57" fmla="*/ 2 h 12"/>
                <a:gd name="T58" fmla="*/ 12 w 13"/>
                <a:gd name="T59" fmla="*/ 2 h 12"/>
                <a:gd name="T60" fmla="*/ 11 w 13"/>
                <a:gd name="T6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12">
                  <a:moveTo>
                    <a:pt x="11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8" name="Freeform 416">
              <a:extLst>
                <a:ext uri="{FF2B5EF4-FFF2-40B4-BE49-F238E27FC236}">
                  <a16:creationId xmlns:a16="http://schemas.microsoft.com/office/drawing/2014/main" id="{B2A6503E-6D22-CE21-690D-8802A142F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5" y="4092575"/>
              <a:ext cx="3175" cy="4762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1 w 2"/>
                <a:gd name="T7" fmla="*/ 0 h 3"/>
                <a:gd name="T8" fmla="*/ 1 w 2"/>
                <a:gd name="T9" fmla="*/ 1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9" name="Freeform 417">
              <a:extLst>
                <a:ext uri="{FF2B5EF4-FFF2-40B4-BE49-F238E27FC236}">
                  <a16:creationId xmlns:a16="http://schemas.microsoft.com/office/drawing/2014/main" id="{6138277A-A33E-2928-6F16-5BB1658CE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5" y="3992563"/>
              <a:ext cx="20637" cy="30162"/>
            </a:xfrm>
            <a:custGeom>
              <a:avLst/>
              <a:gdLst>
                <a:gd name="T0" fmla="*/ 2 w 13"/>
                <a:gd name="T1" fmla="*/ 18 h 19"/>
                <a:gd name="T2" fmla="*/ 2 w 13"/>
                <a:gd name="T3" fmla="*/ 17 h 19"/>
                <a:gd name="T4" fmla="*/ 2 w 13"/>
                <a:gd name="T5" fmla="*/ 16 h 19"/>
                <a:gd name="T6" fmla="*/ 2 w 13"/>
                <a:gd name="T7" fmla="*/ 15 h 19"/>
                <a:gd name="T8" fmla="*/ 4 w 13"/>
                <a:gd name="T9" fmla="*/ 14 h 19"/>
                <a:gd name="T10" fmla="*/ 4 w 13"/>
                <a:gd name="T11" fmla="*/ 14 h 19"/>
                <a:gd name="T12" fmla="*/ 4 w 13"/>
                <a:gd name="T13" fmla="*/ 13 h 19"/>
                <a:gd name="T14" fmla="*/ 5 w 13"/>
                <a:gd name="T15" fmla="*/ 13 h 19"/>
                <a:gd name="T16" fmla="*/ 8 w 13"/>
                <a:gd name="T17" fmla="*/ 12 h 19"/>
                <a:gd name="T18" fmla="*/ 9 w 13"/>
                <a:gd name="T19" fmla="*/ 11 h 19"/>
                <a:gd name="T20" fmla="*/ 12 w 13"/>
                <a:gd name="T21" fmla="*/ 7 h 19"/>
                <a:gd name="T22" fmla="*/ 12 w 13"/>
                <a:gd name="T23" fmla="*/ 5 h 19"/>
                <a:gd name="T24" fmla="*/ 13 w 13"/>
                <a:gd name="T25" fmla="*/ 3 h 19"/>
                <a:gd name="T26" fmla="*/ 13 w 13"/>
                <a:gd name="T27" fmla="*/ 1 h 19"/>
                <a:gd name="T28" fmla="*/ 12 w 13"/>
                <a:gd name="T29" fmla="*/ 0 h 19"/>
                <a:gd name="T30" fmla="*/ 11 w 13"/>
                <a:gd name="T31" fmla="*/ 1 h 19"/>
                <a:gd name="T32" fmla="*/ 8 w 13"/>
                <a:gd name="T33" fmla="*/ 4 h 19"/>
                <a:gd name="T34" fmla="*/ 6 w 13"/>
                <a:gd name="T35" fmla="*/ 5 h 19"/>
                <a:gd name="T36" fmla="*/ 6 w 13"/>
                <a:gd name="T37" fmla="*/ 6 h 19"/>
                <a:gd name="T38" fmla="*/ 5 w 13"/>
                <a:gd name="T39" fmla="*/ 7 h 19"/>
                <a:gd name="T40" fmla="*/ 4 w 13"/>
                <a:gd name="T41" fmla="*/ 8 h 19"/>
                <a:gd name="T42" fmla="*/ 3 w 13"/>
                <a:gd name="T43" fmla="*/ 10 h 19"/>
                <a:gd name="T44" fmla="*/ 2 w 13"/>
                <a:gd name="T45" fmla="*/ 10 h 19"/>
                <a:gd name="T46" fmla="*/ 0 w 13"/>
                <a:gd name="T47" fmla="*/ 11 h 19"/>
                <a:gd name="T48" fmla="*/ 0 w 13"/>
                <a:gd name="T49" fmla="*/ 13 h 19"/>
                <a:gd name="T50" fmla="*/ 1 w 13"/>
                <a:gd name="T51" fmla="*/ 15 h 19"/>
                <a:gd name="T52" fmla="*/ 2 w 13"/>
                <a:gd name="T53" fmla="*/ 17 h 19"/>
                <a:gd name="T54" fmla="*/ 1 w 13"/>
                <a:gd name="T55" fmla="*/ 19 h 19"/>
                <a:gd name="T56" fmla="*/ 2 w 13"/>
                <a:gd name="T5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9">
                  <a:moveTo>
                    <a:pt x="2" y="18"/>
                  </a:move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8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1" y="19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0" name="Freeform 418">
              <a:extLst>
                <a:ext uri="{FF2B5EF4-FFF2-40B4-BE49-F238E27FC236}">
                  <a16:creationId xmlns:a16="http://schemas.microsoft.com/office/drawing/2014/main" id="{92C5DCCF-F62E-5399-5C7F-B90E1A34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414972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1 h 4"/>
                <a:gd name="T4" fmla="*/ 1 w 1"/>
                <a:gd name="T5" fmla="*/ 0 h 4"/>
                <a:gd name="T6" fmla="*/ 0 w 1"/>
                <a:gd name="T7" fmla="*/ 1 h 4"/>
                <a:gd name="T8" fmla="*/ 0 w 1"/>
                <a:gd name="T9" fmla="*/ 4 h 4"/>
                <a:gd name="T10" fmla="*/ 1 w 1"/>
                <a:gd name="T11" fmla="*/ 4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1" name="Freeform 419">
              <a:extLst>
                <a:ext uri="{FF2B5EF4-FFF2-40B4-BE49-F238E27FC236}">
                  <a16:creationId xmlns:a16="http://schemas.microsoft.com/office/drawing/2014/main" id="{FC986E6D-0D5C-C2E8-56CF-03C9667A3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3713163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2" name="Freeform 420">
              <a:extLst>
                <a:ext uri="{FF2B5EF4-FFF2-40B4-BE49-F238E27FC236}">
                  <a16:creationId xmlns:a16="http://schemas.microsoft.com/office/drawing/2014/main" id="{2DD43FC7-4C1D-221E-960D-A5C0AE5E1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316413"/>
              <a:ext cx="1587" cy="6350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1 h 4"/>
                <a:gd name="T10" fmla="*/ 1 w 1"/>
                <a:gd name="T11" fmla="*/ 0 h 4"/>
                <a:gd name="T12" fmla="*/ 0 w 1"/>
                <a:gd name="T13" fmla="*/ 2 h 4"/>
                <a:gd name="T14" fmla="*/ 0 w 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3" name="Freeform 421">
              <a:extLst>
                <a:ext uri="{FF2B5EF4-FFF2-40B4-BE49-F238E27FC236}">
                  <a16:creationId xmlns:a16="http://schemas.microsoft.com/office/drawing/2014/main" id="{BD1C6B4B-9C03-9AE2-17F2-1B3D8C967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04177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2 h 4"/>
                <a:gd name="T4" fmla="*/ 1 w 1"/>
                <a:gd name="T5" fmla="*/ 2 h 4"/>
                <a:gd name="T6" fmla="*/ 1 w 1"/>
                <a:gd name="T7" fmla="*/ 1 h 4"/>
                <a:gd name="T8" fmla="*/ 0 w 1"/>
                <a:gd name="T9" fmla="*/ 0 h 4"/>
                <a:gd name="T10" fmla="*/ 0 w 1"/>
                <a:gd name="T11" fmla="*/ 2 h 4"/>
                <a:gd name="T12" fmla="*/ 1 w 1"/>
                <a:gd name="T13" fmla="*/ 4 h 4"/>
                <a:gd name="T14" fmla="*/ 1 w 1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4" name="Freeform 422">
              <a:extLst>
                <a:ext uri="{FF2B5EF4-FFF2-40B4-BE49-F238E27FC236}">
                  <a16:creationId xmlns:a16="http://schemas.microsoft.com/office/drawing/2014/main" id="{1A5F77F9-A46C-4615-85A5-7D3E3BB3E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43259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5" name="Freeform 423">
              <a:extLst>
                <a:ext uri="{FF2B5EF4-FFF2-40B4-BE49-F238E27FC236}">
                  <a16:creationId xmlns:a16="http://schemas.microsoft.com/office/drawing/2014/main" id="{BB517062-8ADF-B343-D19E-D2A807F71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391025"/>
              <a:ext cx="4762" cy="476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6" name="Freeform 424">
              <a:extLst>
                <a:ext uri="{FF2B5EF4-FFF2-40B4-BE49-F238E27FC236}">
                  <a16:creationId xmlns:a16="http://schemas.microsoft.com/office/drawing/2014/main" id="{174ACB15-B527-0943-777C-4F97206E2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5" y="4014788"/>
              <a:ext cx="7937" cy="12700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2 h 8"/>
                <a:gd name="T4" fmla="*/ 2 w 5"/>
                <a:gd name="T5" fmla="*/ 5 h 8"/>
                <a:gd name="T6" fmla="*/ 1 w 5"/>
                <a:gd name="T7" fmla="*/ 6 h 8"/>
                <a:gd name="T8" fmla="*/ 0 w 5"/>
                <a:gd name="T9" fmla="*/ 6 h 8"/>
                <a:gd name="T10" fmla="*/ 0 w 5"/>
                <a:gd name="T11" fmla="*/ 7 h 8"/>
                <a:gd name="T12" fmla="*/ 1 w 5"/>
                <a:gd name="T13" fmla="*/ 7 h 8"/>
                <a:gd name="T14" fmla="*/ 2 w 5"/>
                <a:gd name="T15" fmla="*/ 8 h 8"/>
                <a:gd name="T16" fmla="*/ 3 w 5"/>
                <a:gd name="T17" fmla="*/ 8 h 8"/>
                <a:gd name="T18" fmla="*/ 4 w 5"/>
                <a:gd name="T19" fmla="*/ 5 h 8"/>
                <a:gd name="T20" fmla="*/ 5 w 5"/>
                <a:gd name="T21" fmla="*/ 4 h 8"/>
                <a:gd name="T22" fmla="*/ 5 w 5"/>
                <a:gd name="T23" fmla="*/ 3 h 8"/>
                <a:gd name="T24" fmla="*/ 5 w 5"/>
                <a:gd name="T25" fmla="*/ 2 h 8"/>
                <a:gd name="T26" fmla="*/ 5 w 5"/>
                <a:gd name="T27" fmla="*/ 1 h 8"/>
                <a:gd name="T28" fmla="*/ 4 w 5"/>
                <a:gd name="T29" fmla="*/ 0 h 8"/>
                <a:gd name="T30" fmla="*/ 4 w 5"/>
                <a:gd name="T31" fmla="*/ 0 h 8"/>
                <a:gd name="T32" fmla="*/ 3 w 5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7" name="Freeform 425">
              <a:extLst>
                <a:ext uri="{FF2B5EF4-FFF2-40B4-BE49-F238E27FC236}">
                  <a16:creationId xmlns:a16="http://schemas.microsoft.com/office/drawing/2014/main" id="{93529B45-6B89-273A-E543-A5C4572E8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3970338"/>
              <a:ext cx="12700" cy="25400"/>
            </a:xfrm>
            <a:custGeom>
              <a:avLst/>
              <a:gdLst>
                <a:gd name="T0" fmla="*/ 6 w 8"/>
                <a:gd name="T1" fmla="*/ 11 h 16"/>
                <a:gd name="T2" fmla="*/ 6 w 8"/>
                <a:gd name="T3" fmla="*/ 10 h 16"/>
                <a:gd name="T4" fmla="*/ 6 w 8"/>
                <a:gd name="T5" fmla="*/ 9 h 16"/>
                <a:gd name="T6" fmla="*/ 7 w 8"/>
                <a:gd name="T7" fmla="*/ 9 h 16"/>
                <a:gd name="T8" fmla="*/ 7 w 8"/>
                <a:gd name="T9" fmla="*/ 8 h 16"/>
                <a:gd name="T10" fmla="*/ 7 w 8"/>
                <a:gd name="T11" fmla="*/ 7 h 16"/>
                <a:gd name="T12" fmla="*/ 7 w 8"/>
                <a:gd name="T13" fmla="*/ 6 h 16"/>
                <a:gd name="T14" fmla="*/ 8 w 8"/>
                <a:gd name="T15" fmla="*/ 4 h 16"/>
                <a:gd name="T16" fmla="*/ 8 w 8"/>
                <a:gd name="T17" fmla="*/ 3 h 16"/>
                <a:gd name="T18" fmla="*/ 8 w 8"/>
                <a:gd name="T19" fmla="*/ 2 h 16"/>
                <a:gd name="T20" fmla="*/ 6 w 8"/>
                <a:gd name="T21" fmla="*/ 2 h 16"/>
                <a:gd name="T22" fmla="*/ 5 w 8"/>
                <a:gd name="T23" fmla="*/ 1 h 16"/>
                <a:gd name="T24" fmla="*/ 3 w 8"/>
                <a:gd name="T25" fmla="*/ 0 h 16"/>
                <a:gd name="T26" fmla="*/ 2 w 8"/>
                <a:gd name="T27" fmla="*/ 1 h 16"/>
                <a:gd name="T28" fmla="*/ 1 w 8"/>
                <a:gd name="T29" fmla="*/ 1 h 16"/>
                <a:gd name="T30" fmla="*/ 0 w 8"/>
                <a:gd name="T31" fmla="*/ 2 h 16"/>
                <a:gd name="T32" fmla="*/ 0 w 8"/>
                <a:gd name="T33" fmla="*/ 3 h 16"/>
                <a:gd name="T34" fmla="*/ 0 w 8"/>
                <a:gd name="T35" fmla="*/ 4 h 16"/>
                <a:gd name="T36" fmla="*/ 0 w 8"/>
                <a:gd name="T37" fmla="*/ 4 h 16"/>
                <a:gd name="T38" fmla="*/ 0 w 8"/>
                <a:gd name="T39" fmla="*/ 5 h 16"/>
                <a:gd name="T40" fmla="*/ 1 w 8"/>
                <a:gd name="T41" fmla="*/ 6 h 16"/>
                <a:gd name="T42" fmla="*/ 1 w 8"/>
                <a:gd name="T43" fmla="*/ 7 h 16"/>
                <a:gd name="T44" fmla="*/ 1 w 8"/>
                <a:gd name="T45" fmla="*/ 8 h 16"/>
                <a:gd name="T46" fmla="*/ 1 w 8"/>
                <a:gd name="T47" fmla="*/ 9 h 16"/>
                <a:gd name="T48" fmla="*/ 0 w 8"/>
                <a:gd name="T49" fmla="*/ 9 h 16"/>
                <a:gd name="T50" fmla="*/ 0 w 8"/>
                <a:gd name="T51" fmla="*/ 11 h 16"/>
                <a:gd name="T52" fmla="*/ 2 w 8"/>
                <a:gd name="T53" fmla="*/ 13 h 16"/>
                <a:gd name="T54" fmla="*/ 3 w 8"/>
                <a:gd name="T55" fmla="*/ 14 h 16"/>
                <a:gd name="T56" fmla="*/ 3 w 8"/>
                <a:gd name="T57" fmla="*/ 16 h 16"/>
                <a:gd name="T58" fmla="*/ 5 w 8"/>
                <a:gd name="T59" fmla="*/ 16 h 16"/>
                <a:gd name="T60" fmla="*/ 6 w 8"/>
                <a:gd name="T61" fmla="*/ 15 h 16"/>
                <a:gd name="T62" fmla="*/ 5 w 8"/>
                <a:gd name="T63" fmla="*/ 14 h 16"/>
                <a:gd name="T64" fmla="*/ 6 w 8"/>
                <a:gd name="T65" fmla="*/ 12 h 16"/>
                <a:gd name="T66" fmla="*/ 6 w 8"/>
                <a:gd name="T6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6">
                  <a:moveTo>
                    <a:pt x="6" y="11"/>
                  </a:move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8" name="Freeform 426">
              <a:extLst>
                <a:ext uri="{FF2B5EF4-FFF2-40B4-BE49-F238E27FC236}">
                  <a16:creationId xmlns:a16="http://schemas.microsoft.com/office/drawing/2014/main" id="{631BA359-1769-174D-8AE1-A93768649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1323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9" name="Freeform 427">
              <a:extLst>
                <a:ext uri="{FF2B5EF4-FFF2-40B4-BE49-F238E27FC236}">
                  <a16:creationId xmlns:a16="http://schemas.microsoft.com/office/drawing/2014/main" id="{1E924FB9-BFD2-0ABD-8FC0-D2D3A6C5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268788"/>
              <a:ext cx="6350" cy="476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2 h 3"/>
                <a:gd name="T12" fmla="*/ 2 w 4"/>
                <a:gd name="T13" fmla="*/ 0 h 3"/>
                <a:gd name="T14" fmla="*/ 1 w 4"/>
                <a:gd name="T15" fmla="*/ 0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0" name="Freeform 428">
              <a:extLst>
                <a:ext uri="{FF2B5EF4-FFF2-40B4-BE49-F238E27FC236}">
                  <a16:creationId xmlns:a16="http://schemas.microsoft.com/office/drawing/2014/main" id="{09476C54-ED67-7E5D-1C01-49028D5AA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4419600"/>
              <a:ext cx="4762" cy="4762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0 w 3"/>
                <a:gd name="T13" fmla="*/ 2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1" name="Freeform 429">
              <a:extLst>
                <a:ext uri="{FF2B5EF4-FFF2-40B4-BE49-F238E27FC236}">
                  <a16:creationId xmlns:a16="http://schemas.microsoft.com/office/drawing/2014/main" id="{3E6C7408-5146-8E3A-085C-28A9C21C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417195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1 w 1"/>
                <a:gd name="T11" fmla="*/ 0 h 3"/>
                <a:gd name="T12" fmla="*/ 0 w 1"/>
                <a:gd name="T13" fmla="*/ 0 h 3"/>
                <a:gd name="T14" fmla="*/ 0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2" name="Freeform 430">
              <a:extLst>
                <a:ext uri="{FF2B5EF4-FFF2-40B4-BE49-F238E27FC236}">
                  <a16:creationId xmlns:a16="http://schemas.microsoft.com/office/drawing/2014/main" id="{3F1C5800-BF2D-8296-EE31-78F0892E6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4545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3" name="Freeform 431">
              <a:extLst>
                <a:ext uri="{FF2B5EF4-FFF2-40B4-BE49-F238E27FC236}">
                  <a16:creationId xmlns:a16="http://schemas.microsoft.com/office/drawing/2014/main" id="{F35E5F8A-5C7F-B899-6415-6E04ABDB9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64038"/>
              <a:ext cx="6350" cy="4762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3 w 4"/>
                <a:gd name="T9" fmla="*/ 2 h 3"/>
                <a:gd name="T10" fmla="*/ 3 w 4"/>
                <a:gd name="T11" fmla="*/ 1 h 3"/>
                <a:gd name="T12" fmla="*/ 3 w 4"/>
                <a:gd name="T13" fmla="*/ 0 h 3"/>
                <a:gd name="T14" fmla="*/ 2 w 4"/>
                <a:gd name="T15" fmla="*/ 0 h 3"/>
                <a:gd name="T16" fmla="*/ 0 w 4"/>
                <a:gd name="T17" fmla="*/ 0 h 3"/>
                <a:gd name="T18" fmla="*/ 0 w 4"/>
                <a:gd name="T19" fmla="*/ 1 h 3"/>
                <a:gd name="T20" fmla="*/ 1 w 4"/>
                <a:gd name="T21" fmla="*/ 1 h 3"/>
                <a:gd name="T22" fmla="*/ 1 w 4"/>
                <a:gd name="T23" fmla="*/ 2 h 3"/>
                <a:gd name="T24" fmla="*/ 1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4" name="Freeform 432">
              <a:extLst>
                <a:ext uri="{FF2B5EF4-FFF2-40B4-BE49-F238E27FC236}">
                  <a16:creationId xmlns:a16="http://schemas.microsoft.com/office/drawing/2014/main" id="{EFF72430-EA73-C84A-A150-36DC581CF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445000"/>
              <a:ext cx="6350" cy="11112"/>
            </a:xfrm>
            <a:custGeom>
              <a:avLst/>
              <a:gdLst>
                <a:gd name="T0" fmla="*/ 1 w 4"/>
                <a:gd name="T1" fmla="*/ 1 h 7"/>
                <a:gd name="T2" fmla="*/ 1 w 4"/>
                <a:gd name="T3" fmla="*/ 1 h 7"/>
                <a:gd name="T4" fmla="*/ 0 w 4"/>
                <a:gd name="T5" fmla="*/ 2 h 7"/>
                <a:gd name="T6" fmla="*/ 1 w 4"/>
                <a:gd name="T7" fmla="*/ 3 h 7"/>
                <a:gd name="T8" fmla="*/ 1 w 4"/>
                <a:gd name="T9" fmla="*/ 7 h 7"/>
                <a:gd name="T10" fmla="*/ 2 w 4"/>
                <a:gd name="T11" fmla="*/ 6 h 7"/>
                <a:gd name="T12" fmla="*/ 2 w 4"/>
                <a:gd name="T13" fmla="*/ 3 h 7"/>
                <a:gd name="T14" fmla="*/ 3 w 4"/>
                <a:gd name="T15" fmla="*/ 2 h 7"/>
                <a:gd name="T16" fmla="*/ 4 w 4"/>
                <a:gd name="T17" fmla="*/ 2 h 7"/>
                <a:gd name="T18" fmla="*/ 3 w 4"/>
                <a:gd name="T19" fmla="*/ 1 h 7"/>
                <a:gd name="T20" fmla="*/ 4 w 4"/>
                <a:gd name="T21" fmla="*/ 1 h 7"/>
                <a:gd name="T22" fmla="*/ 4 w 4"/>
                <a:gd name="T23" fmla="*/ 1 h 7"/>
                <a:gd name="T24" fmla="*/ 3 w 4"/>
                <a:gd name="T25" fmla="*/ 1 h 7"/>
                <a:gd name="T26" fmla="*/ 2 w 4"/>
                <a:gd name="T27" fmla="*/ 0 h 7"/>
                <a:gd name="T28" fmla="*/ 1 w 4"/>
                <a:gd name="T29" fmla="*/ 0 h 7"/>
                <a:gd name="T30" fmla="*/ 1 w 4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5" name="Freeform 433">
              <a:extLst>
                <a:ext uri="{FF2B5EF4-FFF2-40B4-BE49-F238E27FC236}">
                  <a16:creationId xmlns:a16="http://schemas.microsoft.com/office/drawing/2014/main" id="{D0AA769D-FEC1-A919-71FC-E253F4492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251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6" name="Freeform 434">
              <a:extLst>
                <a:ext uri="{FF2B5EF4-FFF2-40B4-BE49-F238E27FC236}">
                  <a16:creationId xmlns:a16="http://schemas.microsoft.com/office/drawing/2014/main" id="{0B8B8C01-77BB-E675-D515-1EEC1FE6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84675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7" name="Freeform 435">
              <a:extLst>
                <a:ext uri="{FF2B5EF4-FFF2-40B4-BE49-F238E27FC236}">
                  <a16:creationId xmlns:a16="http://schemas.microsoft.com/office/drawing/2014/main" id="{159B990F-D700-1EEC-3E67-3BB2E733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378325"/>
              <a:ext cx="4762" cy="11112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1 h 7"/>
                <a:gd name="T4" fmla="*/ 2 w 3"/>
                <a:gd name="T5" fmla="*/ 2 h 7"/>
                <a:gd name="T6" fmla="*/ 2 w 3"/>
                <a:gd name="T7" fmla="*/ 3 h 7"/>
                <a:gd name="T8" fmla="*/ 1 w 3"/>
                <a:gd name="T9" fmla="*/ 4 h 7"/>
                <a:gd name="T10" fmla="*/ 0 w 3"/>
                <a:gd name="T11" fmla="*/ 4 h 7"/>
                <a:gd name="T12" fmla="*/ 0 w 3"/>
                <a:gd name="T13" fmla="*/ 5 h 7"/>
                <a:gd name="T14" fmla="*/ 1 w 3"/>
                <a:gd name="T15" fmla="*/ 6 h 7"/>
                <a:gd name="T16" fmla="*/ 2 w 3"/>
                <a:gd name="T17" fmla="*/ 7 h 7"/>
                <a:gd name="T18" fmla="*/ 2 w 3"/>
                <a:gd name="T19" fmla="*/ 6 h 7"/>
                <a:gd name="T20" fmla="*/ 3 w 3"/>
                <a:gd name="T21" fmla="*/ 6 h 7"/>
                <a:gd name="T22" fmla="*/ 3 w 3"/>
                <a:gd name="T23" fmla="*/ 7 h 7"/>
                <a:gd name="T24" fmla="*/ 3 w 3"/>
                <a:gd name="T25" fmla="*/ 6 h 7"/>
                <a:gd name="T26" fmla="*/ 3 w 3"/>
                <a:gd name="T27" fmla="*/ 5 h 7"/>
                <a:gd name="T28" fmla="*/ 3 w 3"/>
                <a:gd name="T29" fmla="*/ 3 h 7"/>
                <a:gd name="T30" fmla="*/ 3 w 3"/>
                <a:gd name="T31" fmla="*/ 2 h 7"/>
                <a:gd name="T32" fmla="*/ 3 w 3"/>
                <a:gd name="T33" fmla="*/ 0 h 7"/>
                <a:gd name="T34" fmla="*/ 3 w 3"/>
                <a:gd name="T35" fmla="*/ 0 h 7"/>
                <a:gd name="T36" fmla="*/ 3 w 3"/>
                <a:gd name="T37" fmla="*/ 0 h 7"/>
                <a:gd name="T38" fmla="*/ 2 w 3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8" name="Freeform 436">
              <a:extLst>
                <a:ext uri="{FF2B5EF4-FFF2-40B4-BE49-F238E27FC236}">
                  <a16:creationId xmlns:a16="http://schemas.microsoft.com/office/drawing/2014/main" id="{6405200F-C8B0-5209-0932-86901F0F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273550"/>
              <a:ext cx="3175" cy="6350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1 h 4"/>
                <a:gd name="T8" fmla="*/ 2 w 2"/>
                <a:gd name="T9" fmla="*/ 0 h 4"/>
                <a:gd name="T10" fmla="*/ 2 w 2"/>
                <a:gd name="T11" fmla="*/ 0 h 4"/>
                <a:gd name="T12" fmla="*/ 1 w 2"/>
                <a:gd name="T13" fmla="*/ 0 h 4"/>
                <a:gd name="T14" fmla="*/ 0 w 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9" name="Freeform 437">
              <a:extLst>
                <a:ext uri="{FF2B5EF4-FFF2-40B4-BE49-F238E27FC236}">
                  <a16:creationId xmlns:a16="http://schemas.microsoft.com/office/drawing/2014/main" id="{B16A25BC-259C-D87C-3B4D-AFAC4D0FF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02125"/>
              <a:ext cx="15875" cy="15875"/>
            </a:xfrm>
            <a:custGeom>
              <a:avLst/>
              <a:gdLst>
                <a:gd name="T0" fmla="*/ 6 w 10"/>
                <a:gd name="T1" fmla="*/ 8 h 10"/>
                <a:gd name="T2" fmla="*/ 9 w 10"/>
                <a:gd name="T3" fmla="*/ 8 h 10"/>
                <a:gd name="T4" fmla="*/ 10 w 10"/>
                <a:gd name="T5" fmla="*/ 8 h 10"/>
                <a:gd name="T6" fmla="*/ 10 w 10"/>
                <a:gd name="T7" fmla="*/ 8 h 10"/>
                <a:gd name="T8" fmla="*/ 9 w 10"/>
                <a:gd name="T9" fmla="*/ 8 h 10"/>
                <a:gd name="T10" fmla="*/ 7 w 10"/>
                <a:gd name="T11" fmla="*/ 7 h 10"/>
                <a:gd name="T12" fmla="*/ 7 w 10"/>
                <a:gd name="T13" fmla="*/ 6 h 10"/>
                <a:gd name="T14" fmla="*/ 6 w 10"/>
                <a:gd name="T15" fmla="*/ 5 h 10"/>
                <a:gd name="T16" fmla="*/ 5 w 10"/>
                <a:gd name="T17" fmla="*/ 6 h 10"/>
                <a:gd name="T18" fmla="*/ 5 w 10"/>
                <a:gd name="T19" fmla="*/ 5 h 10"/>
                <a:gd name="T20" fmla="*/ 4 w 10"/>
                <a:gd name="T21" fmla="*/ 4 h 10"/>
                <a:gd name="T22" fmla="*/ 3 w 10"/>
                <a:gd name="T23" fmla="*/ 4 h 10"/>
                <a:gd name="T24" fmla="*/ 2 w 10"/>
                <a:gd name="T25" fmla="*/ 2 h 10"/>
                <a:gd name="T26" fmla="*/ 1 w 10"/>
                <a:gd name="T27" fmla="*/ 1 h 10"/>
                <a:gd name="T28" fmla="*/ 0 w 10"/>
                <a:gd name="T29" fmla="*/ 0 h 10"/>
                <a:gd name="T30" fmla="*/ 0 w 10"/>
                <a:gd name="T31" fmla="*/ 1 h 10"/>
                <a:gd name="T32" fmla="*/ 0 w 10"/>
                <a:gd name="T33" fmla="*/ 2 h 10"/>
                <a:gd name="T34" fmla="*/ 0 w 10"/>
                <a:gd name="T35" fmla="*/ 3 h 10"/>
                <a:gd name="T36" fmla="*/ 0 w 10"/>
                <a:gd name="T37" fmla="*/ 4 h 10"/>
                <a:gd name="T38" fmla="*/ 1 w 10"/>
                <a:gd name="T39" fmla="*/ 5 h 10"/>
                <a:gd name="T40" fmla="*/ 1 w 10"/>
                <a:gd name="T41" fmla="*/ 6 h 10"/>
                <a:gd name="T42" fmla="*/ 2 w 10"/>
                <a:gd name="T43" fmla="*/ 6 h 10"/>
                <a:gd name="T44" fmla="*/ 2 w 10"/>
                <a:gd name="T45" fmla="*/ 7 h 10"/>
                <a:gd name="T46" fmla="*/ 2 w 10"/>
                <a:gd name="T47" fmla="*/ 8 h 10"/>
                <a:gd name="T48" fmla="*/ 1 w 10"/>
                <a:gd name="T49" fmla="*/ 8 h 10"/>
                <a:gd name="T50" fmla="*/ 1 w 10"/>
                <a:gd name="T51" fmla="*/ 8 h 10"/>
                <a:gd name="T52" fmla="*/ 2 w 10"/>
                <a:gd name="T53" fmla="*/ 9 h 10"/>
                <a:gd name="T54" fmla="*/ 2 w 10"/>
                <a:gd name="T55" fmla="*/ 10 h 10"/>
                <a:gd name="T56" fmla="*/ 3 w 10"/>
                <a:gd name="T57" fmla="*/ 10 h 10"/>
                <a:gd name="T58" fmla="*/ 4 w 10"/>
                <a:gd name="T59" fmla="*/ 10 h 10"/>
                <a:gd name="T60" fmla="*/ 5 w 10"/>
                <a:gd name="T61" fmla="*/ 9 h 10"/>
                <a:gd name="T62" fmla="*/ 5 w 10"/>
                <a:gd name="T63" fmla="*/ 8 h 10"/>
                <a:gd name="T64" fmla="*/ 6 w 10"/>
                <a:gd name="T6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0">
                  <a:moveTo>
                    <a:pt x="6" y="8"/>
                  </a:move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0" name="Freeform 438">
              <a:extLst>
                <a:ext uri="{FF2B5EF4-FFF2-40B4-BE49-F238E27FC236}">
                  <a16:creationId xmlns:a16="http://schemas.microsoft.com/office/drawing/2014/main" id="{9685DD71-C667-49FD-CBD5-226AE88A1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4454525"/>
              <a:ext cx="14287" cy="17462"/>
            </a:xfrm>
            <a:custGeom>
              <a:avLst/>
              <a:gdLst>
                <a:gd name="T0" fmla="*/ 1 w 9"/>
                <a:gd name="T1" fmla="*/ 10 h 11"/>
                <a:gd name="T2" fmla="*/ 2 w 9"/>
                <a:gd name="T3" fmla="*/ 8 h 11"/>
                <a:gd name="T4" fmla="*/ 2 w 9"/>
                <a:gd name="T5" fmla="*/ 7 h 11"/>
                <a:gd name="T6" fmla="*/ 3 w 9"/>
                <a:gd name="T7" fmla="*/ 7 h 11"/>
                <a:gd name="T8" fmla="*/ 3 w 9"/>
                <a:gd name="T9" fmla="*/ 6 h 11"/>
                <a:gd name="T10" fmla="*/ 5 w 9"/>
                <a:gd name="T11" fmla="*/ 5 h 11"/>
                <a:gd name="T12" fmla="*/ 6 w 9"/>
                <a:gd name="T13" fmla="*/ 5 h 11"/>
                <a:gd name="T14" fmla="*/ 7 w 9"/>
                <a:gd name="T15" fmla="*/ 4 h 11"/>
                <a:gd name="T16" fmla="*/ 7 w 9"/>
                <a:gd name="T17" fmla="*/ 3 h 11"/>
                <a:gd name="T18" fmla="*/ 7 w 9"/>
                <a:gd name="T19" fmla="*/ 2 h 11"/>
                <a:gd name="T20" fmla="*/ 8 w 9"/>
                <a:gd name="T21" fmla="*/ 2 h 11"/>
                <a:gd name="T22" fmla="*/ 9 w 9"/>
                <a:gd name="T23" fmla="*/ 2 h 11"/>
                <a:gd name="T24" fmla="*/ 8 w 9"/>
                <a:gd name="T25" fmla="*/ 2 h 11"/>
                <a:gd name="T26" fmla="*/ 8 w 9"/>
                <a:gd name="T27" fmla="*/ 1 h 11"/>
                <a:gd name="T28" fmla="*/ 7 w 9"/>
                <a:gd name="T29" fmla="*/ 0 h 11"/>
                <a:gd name="T30" fmla="*/ 6 w 9"/>
                <a:gd name="T31" fmla="*/ 1 h 11"/>
                <a:gd name="T32" fmla="*/ 4 w 9"/>
                <a:gd name="T33" fmla="*/ 2 h 11"/>
                <a:gd name="T34" fmla="*/ 3 w 9"/>
                <a:gd name="T35" fmla="*/ 2 h 11"/>
                <a:gd name="T36" fmla="*/ 2 w 9"/>
                <a:gd name="T37" fmla="*/ 2 h 11"/>
                <a:gd name="T38" fmla="*/ 2 w 9"/>
                <a:gd name="T39" fmla="*/ 3 h 11"/>
                <a:gd name="T40" fmla="*/ 1 w 9"/>
                <a:gd name="T41" fmla="*/ 4 h 11"/>
                <a:gd name="T42" fmla="*/ 0 w 9"/>
                <a:gd name="T43" fmla="*/ 5 h 11"/>
                <a:gd name="T44" fmla="*/ 0 w 9"/>
                <a:gd name="T45" fmla="*/ 6 h 11"/>
                <a:gd name="T46" fmla="*/ 0 w 9"/>
                <a:gd name="T47" fmla="*/ 7 h 11"/>
                <a:gd name="T48" fmla="*/ 0 w 9"/>
                <a:gd name="T49" fmla="*/ 9 h 11"/>
                <a:gd name="T50" fmla="*/ 0 w 9"/>
                <a:gd name="T51" fmla="*/ 10 h 11"/>
                <a:gd name="T52" fmla="*/ 0 w 9"/>
                <a:gd name="T53" fmla="*/ 11 h 11"/>
                <a:gd name="T54" fmla="*/ 1 w 9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1">
                  <a:moveTo>
                    <a:pt x="1" y="10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1" name="Freeform 439">
              <a:extLst>
                <a:ext uri="{FF2B5EF4-FFF2-40B4-BE49-F238E27FC236}">
                  <a16:creationId xmlns:a16="http://schemas.microsoft.com/office/drawing/2014/main" id="{EB283F89-CB7A-223A-B685-EB9542E2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8" y="4332288"/>
              <a:ext cx="30162" cy="127000"/>
            </a:xfrm>
            <a:custGeom>
              <a:avLst/>
              <a:gdLst>
                <a:gd name="T0" fmla="*/ 6 w 19"/>
                <a:gd name="T1" fmla="*/ 42 h 80"/>
                <a:gd name="T2" fmla="*/ 5 w 19"/>
                <a:gd name="T3" fmla="*/ 46 h 80"/>
                <a:gd name="T4" fmla="*/ 4 w 19"/>
                <a:gd name="T5" fmla="*/ 46 h 80"/>
                <a:gd name="T6" fmla="*/ 4 w 19"/>
                <a:gd name="T7" fmla="*/ 47 h 80"/>
                <a:gd name="T8" fmla="*/ 4 w 19"/>
                <a:gd name="T9" fmla="*/ 48 h 80"/>
                <a:gd name="T10" fmla="*/ 3 w 19"/>
                <a:gd name="T11" fmla="*/ 46 h 80"/>
                <a:gd name="T12" fmla="*/ 0 w 19"/>
                <a:gd name="T13" fmla="*/ 47 h 80"/>
                <a:gd name="T14" fmla="*/ 1 w 19"/>
                <a:gd name="T15" fmla="*/ 50 h 80"/>
                <a:gd name="T16" fmla="*/ 3 w 19"/>
                <a:gd name="T17" fmla="*/ 56 h 80"/>
                <a:gd name="T18" fmla="*/ 2 w 19"/>
                <a:gd name="T19" fmla="*/ 59 h 80"/>
                <a:gd name="T20" fmla="*/ 4 w 19"/>
                <a:gd name="T21" fmla="*/ 63 h 80"/>
                <a:gd name="T22" fmla="*/ 4 w 19"/>
                <a:gd name="T23" fmla="*/ 66 h 80"/>
                <a:gd name="T24" fmla="*/ 2 w 19"/>
                <a:gd name="T25" fmla="*/ 71 h 80"/>
                <a:gd name="T26" fmla="*/ 3 w 19"/>
                <a:gd name="T27" fmla="*/ 73 h 80"/>
                <a:gd name="T28" fmla="*/ 4 w 19"/>
                <a:gd name="T29" fmla="*/ 77 h 80"/>
                <a:gd name="T30" fmla="*/ 4 w 19"/>
                <a:gd name="T31" fmla="*/ 79 h 80"/>
                <a:gd name="T32" fmla="*/ 4 w 19"/>
                <a:gd name="T33" fmla="*/ 80 h 80"/>
                <a:gd name="T34" fmla="*/ 5 w 19"/>
                <a:gd name="T35" fmla="*/ 79 h 80"/>
                <a:gd name="T36" fmla="*/ 8 w 19"/>
                <a:gd name="T37" fmla="*/ 72 h 80"/>
                <a:gd name="T38" fmla="*/ 10 w 19"/>
                <a:gd name="T39" fmla="*/ 70 h 80"/>
                <a:gd name="T40" fmla="*/ 11 w 19"/>
                <a:gd name="T41" fmla="*/ 68 h 80"/>
                <a:gd name="T42" fmla="*/ 13 w 19"/>
                <a:gd name="T43" fmla="*/ 64 h 80"/>
                <a:gd name="T44" fmla="*/ 14 w 19"/>
                <a:gd name="T45" fmla="*/ 61 h 80"/>
                <a:gd name="T46" fmla="*/ 15 w 19"/>
                <a:gd name="T47" fmla="*/ 57 h 80"/>
                <a:gd name="T48" fmla="*/ 14 w 19"/>
                <a:gd name="T49" fmla="*/ 52 h 80"/>
                <a:gd name="T50" fmla="*/ 14 w 19"/>
                <a:gd name="T51" fmla="*/ 50 h 80"/>
                <a:gd name="T52" fmla="*/ 14 w 19"/>
                <a:gd name="T53" fmla="*/ 49 h 80"/>
                <a:gd name="T54" fmla="*/ 17 w 19"/>
                <a:gd name="T55" fmla="*/ 45 h 80"/>
                <a:gd name="T56" fmla="*/ 19 w 19"/>
                <a:gd name="T57" fmla="*/ 44 h 80"/>
                <a:gd name="T58" fmla="*/ 19 w 19"/>
                <a:gd name="T59" fmla="*/ 0 h 80"/>
                <a:gd name="T60" fmla="*/ 17 w 19"/>
                <a:gd name="T61" fmla="*/ 0 h 80"/>
                <a:gd name="T62" fmla="*/ 16 w 19"/>
                <a:gd name="T63" fmla="*/ 2 h 80"/>
                <a:gd name="T64" fmla="*/ 15 w 19"/>
                <a:gd name="T65" fmla="*/ 1 h 80"/>
                <a:gd name="T66" fmla="*/ 14 w 19"/>
                <a:gd name="T67" fmla="*/ 2 h 80"/>
                <a:gd name="T68" fmla="*/ 13 w 19"/>
                <a:gd name="T69" fmla="*/ 2 h 80"/>
                <a:gd name="T70" fmla="*/ 13 w 19"/>
                <a:gd name="T71" fmla="*/ 6 h 80"/>
                <a:gd name="T72" fmla="*/ 12 w 19"/>
                <a:gd name="T73" fmla="*/ 7 h 80"/>
                <a:gd name="T74" fmla="*/ 12 w 19"/>
                <a:gd name="T75" fmla="*/ 9 h 80"/>
                <a:gd name="T76" fmla="*/ 14 w 19"/>
                <a:gd name="T77" fmla="*/ 9 h 80"/>
                <a:gd name="T78" fmla="*/ 14 w 19"/>
                <a:gd name="T79" fmla="*/ 11 h 80"/>
                <a:gd name="T80" fmla="*/ 13 w 19"/>
                <a:gd name="T81" fmla="*/ 12 h 80"/>
                <a:gd name="T82" fmla="*/ 11 w 19"/>
                <a:gd name="T83" fmla="*/ 13 h 80"/>
                <a:gd name="T84" fmla="*/ 11 w 19"/>
                <a:gd name="T85" fmla="*/ 16 h 80"/>
                <a:gd name="T86" fmla="*/ 12 w 19"/>
                <a:gd name="T87" fmla="*/ 16 h 80"/>
                <a:gd name="T88" fmla="*/ 13 w 19"/>
                <a:gd name="T89" fmla="*/ 18 h 80"/>
                <a:gd name="T90" fmla="*/ 14 w 19"/>
                <a:gd name="T91" fmla="*/ 21 h 80"/>
                <a:gd name="T92" fmla="*/ 13 w 19"/>
                <a:gd name="T93" fmla="*/ 24 h 80"/>
                <a:gd name="T94" fmla="*/ 12 w 19"/>
                <a:gd name="T95" fmla="*/ 27 h 80"/>
                <a:gd name="T96" fmla="*/ 9 w 19"/>
                <a:gd name="T97" fmla="*/ 28 h 80"/>
                <a:gd name="T98" fmla="*/ 11 w 19"/>
                <a:gd name="T99" fmla="*/ 29 h 80"/>
                <a:gd name="T100" fmla="*/ 12 w 19"/>
                <a:gd name="T101" fmla="*/ 30 h 80"/>
                <a:gd name="T102" fmla="*/ 12 w 19"/>
                <a:gd name="T103" fmla="*/ 32 h 80"/>
                <a:gd name="T104" fmla="*/ 11 w 19"/>
                <a:gd name="T105" fmla="*/ 33 h 80"/>
                <a:gd name="T106" fmla="*/ 12 w 19"/>
                <a:gd name="T107" fmla="*/ 35 h 80"/>
                <a:gd name="T108" fmla="*/ 12 w 19"/>
                <a:gd name="T109" fmla="*/ 37 h 80"/>
                <a:gd name="T110" fmla="*/ 10 w 19"/>
                <a:gd name="T111" fmla="*/ 38 h 80"/>
                <a:gd name="T112" fmla="*/ 9 w 19"/>
                <a:gd name="T113" fmla="*/ 37 h 80"/>
                <a:gd name="T114" fmla="*/ 8 w 19"/>
                <a:gd name="T115" fmla="*/ 38 h 80"/>
                <a:gd name="T116" fmla="*/ 7 w 19"/>
                <a:gd name="T117" fmla="*/ 39 h 80"/>
                <a:gd name="T118" fmla="*/ 6 w 19"/>
                <a:gd name="T119" fmla="*/ 39 h 80"/>
                <a:gd name="T120" fmla="*/ 7 w 19"/>
                <a:gd name="T121" fmla="*/ 40 h 80"/>
                <a:gd name="T122" fmla="*/ 6 w 19"/>
                <a:gd name="T123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" h="80">
                  <a:moveTo>
                    <a:pt x="6" y="41"/>
                  </a:moveTo>
                  <a:lnTo>
                    <a:pt x="6" y="42"/>
                  </a:lnTo>
                  <a:lnTo>
                    <a:pt x="6" y="44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3" y="69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6" y="46"/>
                  </a:lnTo>
                  <a:lnTo>
                    <a:pt x="17" y="45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2" name="Freeform 440">
              <a:extLst>
                <a:ext uri="{FF2B5EF4-FFF2-40B4-BE49-F238E27FC236}">
                  <a16:creationId xmlns:a16="http://schemas.microsoft.com/office/drawing/2014/main" id="{6F1BC3E4-80C3-0935-91E8-62540FA6F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86263"/>
              <a:ext cx="15875" cy="22225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1 h 14"/>
                <a:gd name="T4" fmla="*/ 1 w 10"/>
                <a:gd name="T5" fmla="*/ 2 h 14"/>
                <a:gd name="T6" fmla="*/ 1 w 10"/>
                <a:gd name="T7" fmla="*/ 3 h 14"/>
                <a:gd name="T8" fmla="*/ 1 w 10"/>
                <a:gd name="T9" fmla="*/ 4 h 14"/>
                <a:gd name="T10" fmla="*/ 0 w 10"/>
                <a:gd name="T11" fmla="*/ 5 h 14"/>
                <a:gd name="T12" fmla="*/ 1 w 10"/>
                <a:gd name="T13" fmla="*/ 5 h 14"/>
                <a:gd name="T14" fmla="*/ 1 w 10"/>
                <a:gd name="T15" fmla="*/ 5 h 14"/>
                <a:gd name="T16" fmla="*/ 1 w 10"/>
                <a:gd name="T17" fmla="*/ 4 h 14"/>
                <a:gd name="T18" fmla="*/ 2 w 10"/>
                <a:gd name="T19" fmla="*/ 4 h 14"/>
                <a:gd name="T20" fmla="*/ 2 w 10"/>
                <a:gd name="T21" fmla="*/ 3 h 14"/>
                <a:gd name="T22" fmla="*/ 3 w 10"/>
                <a:gd name="T23" fmla="*/ 3 h 14"/>
                <a:gd name="T24" fmla="*/ 3 w 10"/>
                <a:gd name="T25" fmla="*/ 5 h 14"/>
                <a:gd name="T26" fmla="*/ 4 w 10"/>
                <a:gd name="T27" fmla="*/ 5 h 14"/>
                <a:gd name="T28" fmla="*/ 4 w 10"/>
                <a:gd name="T29" fmla="*/ 4 h 14"/>
                <a:gd name="T30" fmla="*/ 5 w 10"/>
                <a:gd name="T31" fmla="*/ 5 h 14"/>
                <a:gd name="T32" fmla="*/ 6 w 10"/>
                <a:gd name="T33" fmla="*/ 6 h 14"/>
                <a:gd name="T34" fmla="*/ 6 w 10"/>
                <a:gd name="T35" fmla="*/ 7 h 14"/>
                <a:gd name="T36" fmla="*/ 7 w 10"/>
                <a:gd name="T37" fmla="*/ 7 h 14"/>
                <a:gd name="T38" fmla="*/ 7 w 10"/>
                <a:gd name="T39" fmla="*/ 8 h 14"/>
                <a:gd name="T40" fmla="*/ 7 w 10"/>
                <a:gd name="T41" fmla="*/ 10 h 14"/>
                <a:gd name="T42" fmla="*/ 8 w 10"/>
                <a:gd name="T43" fmla="*/ 11 h 14"/>
                <a:gd name="T44" fmla="*/ 8 w 10"/>
                <a:gd name="T45" fmla="*/ 12 h 14"/>
                <a:gd name="T46" fmla="*/ 7 w 10"/>
                <a:gd name="T47" fmla="*/ 12 h 14"/>
                <a:gd name="T48" fmla="*/ 7 w 10"/>
                <a:gd name="T49" fmla="*/ 14 h 14"/>
                <a:gd name="T50" fmla="*/ 8 w 10"/>
                <a:gd name="T51" fmla="*/ 14 h 14"/>
                <a:gd name="T52" fmla="*/ 9 w 10"/>
                <a:gd name="T53" fmla="*/ 14 h 14"/>
                <a:gd name="T54" fmla="*/ 9 w 10"/>
                <a:gd name="T55" fmla="*/ 13 h 14"/>
                <a:gd name="T56" fmla="*/ 10 w 10"/>
                <a:gd name="T57" fmla="*/ 12 h 14"/>
                <a:gd name="T58" fmla="*/ 9 w 10"/>
                <a:gd name="T59" fmla="*/ 12 h 14"/>
                <a:gd name="T60" fmla="*/ 9 w 10"/>
                <a:gd name="T61" fmla="*/ 11 h 14"/>
                <a:gd name="T62" fmla="*/ 9 w 10"/>
                <a:gd name="T63" fmla="*/ 10 h 14"/>
                <a:gd name="T64" fmla="*/ 9 w 10"/>
                <a:gd name="T65" fmla="*/ 9 h 14"/>
                <a:gd name="T66" fmla="*/ 9 w 10"/>
                <a:gd name="T67" fmla="*/ 8 h 14"/>
                <a:gd name="T68" fmla="*/ 8 w 10"/>
                <a:gd name="T69" fmla="*/ 7 h 14"/>
                <a:gd name="T70" fmla="*/ 8 w 10"/>
                <a:gd name="T71" fmla="*/ 6 h 14"/>
                <a:gd name="T72" fmla="*/ 7 w 10"/>
                <a:gd name="T73" fmla="*/ 6 h 14"/>
                <a:gd name="T74" fmla="*/ 7 w 10"/>
                <a:gd name="T75" fmla="*/ 5 h 14"/>
                <a:gd name="T76" fmla="*/ 6 w 10"/>
                <a:gd name="T77" fmla="*/ 5 h 14"/>
                <a:gd name="T78" fmla="*/ 6 w 10"/>
                <a:gd name="T79" fmla="*/ 4 h 14"/>
                <a:gd name="T80" fmla="*/ 6 w 10"/>
                <a:gd name="T81" fmla="*/ 3 h 14"/>
                <a:gd name="T82" fmla="*/ 6 w 10"/>
                <a:gd name="T83" fmla="*/ 2 h 14"/>
                <a:gd name="T84" fmla="*/ 5 w 10"/>
                <a:gd name="T85" fmla="*/ 1 h 14"/>
                <a:gd name="T86" fmla="*/ 4 w 10"/>
                <a:gd name="T87" fmla="*/ 1 h 14"/>
                <a:gd name="T88" fmla="*/ 3 w 10"/>
                <a:gd name="T89" fmla="*/ 0 h 14"/>
                <a:gd name="T90" fmla="*/ 2 w 10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3" name="Freeform 441">
              <a:extLst>
                <a:ext uri="{FF2B5EF4-FFF2-40B4-BE49-F238E27FC236}">
                  <a16:creationId xmlns:a16="http://schemas.microsoft.com/office/drawing/2014/main" id="{D898F8D9-6A36-37B0-18AA-B7102A5D6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370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4" name="Freeform 442">
              <a:extLst>
                <a:ext uri="{FF2B5EF4-FFF2-40B4-BE49-F238E27FC236}">
                  <a16:creationId xmlns:a16="http://schemas.microsoft.com/office/drawing/2014/main" id="{F3739737-735D-F3F9-449C-E1F2791B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4471988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5" name="Freeform 443">
              <a:extLst>
                <a:ext uri="{FF2B5EF4-FFF2-40B4-BE49-F238E27FC236}">
                  <a16:creationId xmlns:a16="http://schemas.microsoft.com/office/drawing/2014/main" id="{1804B80A-8494-DE52-0522-D6BC4AB9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4321175"/>
              <a:ext cx="7937" cy="15875"/>
            </a:xfrm>
            <a:custGeom>
              <a:avLst/>
              <a:gdLst>
                <a:gd name="T0" fmla="*/ 4 w 5"/>
                <a:gd name="T1" fmla="*/ 10 h 10"/>
                <a:gd name="T2" fmla="*/ 4 w 5"/>
                <a:gd name="T3" fmla="*/ 9 h 10"/>
                <a:gd name="T4" fmla="*/ 4 w 5"/>
                <a:gd name="T5" fmla="*/ 8 h 10"/>
                <a:gd name="T6" fmla="*/ 3 w 5"/>
                <a:gd name="T7" fmla="*/ 7 h 10"/>
                <a:gd name="T8" fmla="*/ 4 w 5"/>
                <a:gd name="T9" fmla="*/ 7 h 10"/>
                <a:gd name="T10" fmla="*/ 5 w 5"/>
                <a:gd name="T11" fmla="*/ 6 h 10"/>
                <a:gd name="T12" fmla="*/ 3 w 5"/>
                <a:gd name="T13" fmla="*/ 6 h 10"/>
                <a:gd name="T14" fmla="*/ 3 w 5"/>
                <a:gd name="T15" fmla="*/ 6 h 10"/>
                <a:gd name="T16" fmla="*/ 3 w 5"/>
                <a:gd name="T17" fmla="*/ 4 h 10"/>
                <a:gd name="T18" fmla="*/ 1 w 5"/>
                <a:gd name="T19" fmla="*/ 3 h 10"/>
                <a:gd name="T20" fmla="*/ 1 w 5"/>
                <a:gd name="T21" fmla="*/ 2 h 10"/>
                <a:gd name="T22" fmla="*/ 1 w 5"/>
                <a:gd name="T23" fmla="*/ 0 h 10"/>
                <a:gd name="T24" fmla="*/ 0 w 5"/>
                <a:gd name="T25" fmla="*/ 1 h 10"/>
                <a:gd name="T26" fmla="*/ 1 w 5"/>
                <a:gd name="T27" fmla="*/ 4 h 10"/>
                <a:gd name="T28" fmla="*/ 1 w 5"/>
                <a:gd name="T29" fmla="*/ 5 h 10"/>
                <a:gd name="T30" fmla="*/ 2 w 5"/>
                <a:gd name="T31" fmla="*/ 6 h 10"/>
                <a:gd name="T32" fmla="*/ 2 w 5"/>
                <a:gd name="T33" fmla="*/ 7 h 10"/>
                <a:gd name="T34" fmla="*/ 1 w 5"/>
                <a:gd name="T35" fmla="*/ 7 h 10"/>
                <a:gd name="T36" fmla="*/ 1 w 5"/>
                <a:gd name="T37" fmla="*/ 8 h 10"/>
                <a:gd name="T38" fmla="*/ 2 w 5"/>
                <a:gd name="T39" fmla="*/ 8 h 10"/>
                <a:gd name="T40" fmla="*/ 3 w 5"/>
                <a:gd name="T41" fmla="*/ 9 h 10"/>
                <a:gd name="T42" fmla="*/ 3 w 5"/>
                <a:gd name="T43" fmla="*/ 10 h 10"/>
                <a:gd name="T44" fmla="*/ 4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6" name="Freeform 444">
              <a:extLst>
                <a:ext uri="{FF2B5EF4-FFF2-40B4-BE49-F238E27FC236}">
                  <a16:creationId xmlns:a16="http://schemas.microsoft.com/office/drawing/2014/main" id="{7514CD0F-DA99-711E-33AE-124C48865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394200"/>
              <a:ext cx="3175" cy="6350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2 h 4"/>
                <a:gd name="T10" fmla="*/ 2 w 2"/>
                <a:gd name="T11" fmla="*/ 0 h 4"/>
                <a:gd name="T12" fmla="*/ 2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1 h 4"/>
                <a:gd name="T20" fmla="*/ 1 w 2"/>
                <a:gd name="T21" fmla="*/ 2 h 4"/>
                <a:gd name="T22" fmla="*/ 2 w 2"/>
                <a:gd name="T23" fmla="*/ 2 h 4"/>
                <a:gd name="T24" fmla="*/ 2 w 2"/>
                <a:gd name="T25" fmla="*/ 3 h 4"/>
                <a:gd name="T26" fmla="*/ 1 w 2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7" name="Freeform 445">
              <a:extLst>
                <a:ext uri="{FF2B5EF4-FFF2-40B4-BE49-F238E27FC236}">
                  <a16:creationId xmlns:a16="http://schemas.microsoft.com/office/drawing/2014/main" id="{A3B7CC03-863A-4B5E-6358-0C7BFCFE5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316413"/>
              <a:ext cx="3175" cy="476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1 w 2"/>
                <a:gd name="T13" fmla="*/ 1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8" name="Freeform 446">
              <a:extLst>
                <a:ext uri="{FF2B5EF4-FFF2-40B4-BE49-F238E27FC236}">
                  <a16:creationId xmlns:a16="http://schemas.microsoft.com/office/drawing/2014/main" id="{876B1A5F-A3CA-C8B0-97AA-96BA2AF0B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4325938"/>
              <a:ext cx="14287" cy="19050"/>
            </a:xfrm>
            <a:custGeom>
              <a:avLst/>
              <a:gdLst>
                <a:gd name="T0" fmla="*/ 8 w 9"/>
                <a:gd name="T1" fmla="*/ 0 h 12"/>
                <a:gd name="T2" fmla="*/ 7 w 9"/>
                <a:gd name="T3" fmla="*/ 0 h 12"/>
                <a:gd name="T4" fmla="*/ 6 w 9"/>
                <a:gd name="T5" fmla="*/ 0 h 12"/>
                <a:gd name="T6" fmla="*/ 4 w 9"/>
                <a:gd name="T7" fmla="*/ 0 h 12"/>
                <a:gd name="T8" fmla="*/ 4 w 9"/>
                <a:gd name="T9" fmla="*/ 1 h 12"/>
                <a:gd name="T10" fmla="*/ 3 w 9"/>
                <a:gd name="T11" fmla="*/ 1 h 12"/>
                <a:gd name="T12" fmla="*/ 1 w 9"/>
                <a:gd name="T13" fmla="*/ 0 h 12"/>
                <a:gd name="T14" fmla="*/ 0 w 9"/>
                <a:gd name="T15" fmla="*/ 1 h 12"/>
                <a:gd name="T16" fmla="*/ 1 w 9"/>
                <a:gd name="T17" fmla="*/ 1 h 12"/>
                <a:gd name="T18" fmla="*/ 2 w 9"/>
                <a:gd name="T19" fmla="*/ 1 h 12"/>
                <a:gd name="T20" fmla="*/ 2 w 9"/>
                <a:gd name="T21" fmla="*/ 2 h 12"/>
                <a:gd name="T22" fmla="*/ 1 w 9"/>
                <a:gd name="T23" fmla="*/ 2 h 12"/>
                <a:gd name="T24" fmla="*/ 0 w 9"/>
                <a:gd name="T25" fmla="*/ 3 h 12"/>
                <a:gd name="T26" fmla="*/ 0 w 9"/>
                <a:gd name="T27" fmla="*/ 3 h 12"/>
                <a:gd name="T28" fmla="*/ 1 w 9"/>
                <a:gd name="T29" fmla="*/ 4 h 12"/>
                <a:gd name="T30" fmla="*/ 0 w 9"/>
                <a:gd name="T31" fmla="*/ 4 h 12"/>
                <a:gd name="T32" fmla="*/ 0 w 9"/>
                <a:gd name="T33" fmla="*/ 5 h 12"/>
                <a:gd name="T34" fmla="*/ 1 w 9"/>
                <a:gd name="T35" fmla="*/ 6 h 12"/>
                <a:gd name="T36" fmla="*/ 1 w 9"/>
                <a:gd name="T37" fmla="*/ 7 h 12"/>
                <a:gd name="T38" fmla="*/ 2 w 9"/>
                <a:gd name="T39" fmla="*/ 7 h 12"/>
                <a:gd name="T40" fmla="*/ 2 w 9"/>
                <a:gd name="T41" fmla="*/ 8 h 12"/>
                <a:gd name="T42" fmla="*/ 2 w 9"/>
                <a:gd name="T43" fmla="*/ 9 h 12"/>
                <a:gd name="T44" fmla="*/ 2 w 9"/>
                <a:gd name="T45" fmla="*/ 10 h 12"/>
                <a:gd name="T46" fmla="*/ 3 w 9"/>
                <a:gd name="T47" fmla="*/ 10 h 12"/>
                <a:gd name="T48" fmla="*/ 3 w 9"/>
                <a:gd name="T49" fmla="*/ 11 h 12"/>
                <a:gd name="T50" fmla="*/ 3 w 9"/>
                <a:gd name="T51" fmla="*/ 11 h 12"/>
                <a:gd name="T52" fmla="*/ 4 w 9"/>
                <a:gd name="T53" fmla="*/ 11 h 12"/>
                <a:gd name="T54" fmla="*/ 4 w 9"/>
                <a:gd name="T55" fmla="*/ 11 h 12"/>
                <a:gd name="T56" fmla="*/ 5 w 9"/>
                <a:gd name="T57" fmla="*/ 11 h 12"/>
                <a:gd name="T58" fmla="*/ 6 w 9"/>
                <a:gd name="T59" fmla="*/ 11 h 12"/>
                <a:gd name="T60" fmla="*/ 7 w 9"/>
                <a:gd name="T61" fmla="*/ 11 h 12"/>
                <a:gd name="T62" fmla="*/ 8 w 9"/>
                <a:gd name="T63" fmla="*/ 12 h 12"/>
                <a:gd name="T64" fmla="*/ 8 w 9"/>
                <a:gd name="T65" fmla="*/ 11 h 12"/>
                <a:gd name="T66" fmla="*/ 8 w 9"/>
                <a:gd name="T67" fmla="*/ 11 h 12"/>
                <a:gd name="T68" fmla="*/ 8 w 9"/>
                <a:gd name="T69" fmla="*/ 10 h 12"/>
                <a:gd name="T70" fmla="*/ 8 w 9"/>
                <a:gd name="T71" fmla="*/ 9 h 12"/>
                <a:gd name="T72" fmla="*/ 8 w 9"/>
                <a:gd name="T73" fmla="*/ 4 h 12"/>
                <a:gd name="T74" fmla="*/ 9 w 9"/>
                <a:gd name="T75" fmla="*/ 3 h 12"/>
                <a:gd name="T76" fmla="*/ 9 w 9"/>
                <a:gd name="T77" fmla="*/ 2 h 12"/>
                <a:gd name="T78" fmla="*/ 8 w 9"/>
                <a:gd name="T79" fmla="*/ 1 h 12"/>
                <a:gd name="T80" fmla="*/ 8 w 9"/>
                <a:gd name="T81" fmla="*/ 0 h 12"/>
                <a:gd name="T82" fmla="*/ 8 w 9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9" name="Freeform 447">
              <a:extLst>
                <a:ext uri="{FF2B5EF4-FFF2-40B4-BE49-F238E27FC236}">
                  <a16:creationId xmlns:a16="http://schemas.microsoft.com/office/drawing/2014/main" id="{1316DFA6-8B23-10C8-8285-11A49143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4259263"/>
              <a:ext cx="12700" cy="26987"/>
            </a:xfrm>
            <a:custGeom>
              <a:avLst/>
              <a:gdLst>
                <a:gd name="T0" fmla="*/ 5 w 8"/>
                <a:gd name="T1" fmla="*/ 3 h 17"/>
                <a:gd name="T2" fmla="*/ 4 w 8"/>
                <a:gd name="T3" fmla="*/ 2 h 17"/>
                <a:gd name="T4" fmla="*/ 1 w 8"/>
                <a:gd name="T5" fmla="*/ 1 h 17"/>
                <a:gd name="T6" fmla="*/ 1 w 8"/>
                <a:gd name="T7" fmla="*/ 0 h 17"/>
                <a:gd name="T8" fmla="*/ 0 w 8"/>
                <a:gd name="T9" fmla="*/ 3 h 17"/>
                <a:gd name="T10" fmla="*/ 0 w 8"/>
                <a:gd name="T11" fmla="*/ 5 h 17"/>
                <a:gd name="T12" fmla="*/ 1 w 8"/>
                <a:gd name="T13" fmla="*/ 7 h 17"/>
                <a:gd name="T14" fmla="*/ 1 w 8"/>
                <a:gd name="T15" fmla="*/ 8 h 17"/>
                <a:gd name="T16" fmla="*/ 1 w 8"/>
                <a:gd name="T17" fmla="*/ 9 h 17"/>
                <a:gd name="T18" fmla="*/ 1 w 8"/>
                <a:gd name="T19" fmla="*/ 9 h 17"/>
                <a:gd name="T20" fmla="*/ 1 w 8"/>
                <a:gd name="T21" fmla="*/ 9 h 17"/>
                <a:gd name="T22" fmla="*/ 1 w 8"/>
                <a:gd name="T23" fmla="*/ 10 h 17"/>
                <a:gd name="T24" fmla="*/ 1 w 8"/>
                <a:gd name="T25" fmla="*/ 11 h 17"/>
                <a:gd name="T26" fmla="*/ 1 w 8"/>
                <a:gd name="T27" fmla="*/ 12 h 17"/>
                <a:gd name="T28" fmla="*/ 1 w 8"/>
                <a:gd name="T29" fmla="*/ 15 h 17"/>
                <a:gd name="T30" fmla="*/ 1 w 8"/>
                <a:gd name="T31" fmla="*/ 15 h 17"/>
                <a:gd name="T32" fmla="*/ 0 w 8"/>
                <a:gd name="T33" fmla="*/ 16 h 17"/>
                <a:gd name="T34" fmla="*/ 2 w 8"/>
                <a:gd name="T35" fmla="*/ 17 h 17"/>
                <a:gd name="T36" fmla="*/ 4 w 8"/>
                <a:gd name="T37" fmla="*/ 15 h 17"/>
                <a:gd name="T38" fmla="*/ 7 w 8"/>
                <a:gd name="T39" fmla="*/ 11 h 17"/>
                <a:gd name="T40" fmla="*/ 8 w 8"/>
                <a:gd name="T41" fmla="*/ 9 h 17"/>
                <a:gd name="T42" fmla="*/ 8 w 8"/>
                <a:gd name="T43" fmla="*/ 8 h 17"/>
                <a:gd name="T44" fmla="*/ 8 w 8"/>
                <a:gd name="T45" fmla="*/ 6 h 17"/>
                <a:gd name="T46" fmla="*/ 8 w 8"/>
                <a:gd name="T47" fmla="*/ 5 h 17"/>
                <a:gd name="T48" fmla="*/ 7 w 8"/>
                <a:gd name="T49" fmla="*/ 5 h 17"/>
                <a:gd name="T50" fmla="*/ 6 w 8"/>
                <a:gd name="T51" fmla="*/ 5 h 17"/>
                <a:gd name="T52" fmla="*/ 6 w 8"/>
                <a:gd name="T53" fmla="*/ 6 h 17"/>
                <a:gd name="T54" fmla="*/ 6 w 8"/>
                <a:gd name="T55" fmla="*/ 8 h 17"/>
                <a:gd name="T56" fmla="*/ 4 w 8"/>
                <a:gd name="T57" fmla="*/ 6 h 17"/>
                <a:gd name="T58" fmla="*/ 4 w 8"/>
                <a:gd name="T59" fmla="*/ 5 h 17"/>
                <a:gd name="T60" fmla="*/ 5 w 8"/>
                <a:gd name="T6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7">
                  <a:moveTo>
                    <a:pt x="5" y="3"/>
                  </a:moveTo>
                  <a:lnTo>
                    <a:pt x="4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7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0" name="Freeform 448">
              <a:extLst>
                <a:ext uri="{FF2B5EF4-FFF2-40B4-BE49-F238E27FC236}">
                  <a16:creationId xmlns:a16="http://schemas.microsoft.com/office/drawing/2014/main" id="{53010FE2-2A83-D6AE-77F3-FB011A0F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219575"/>
              <a:ext cx="6350" cy="22225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3 h 14"/>
                <a:gd name="T4" fmla="*/ 0 w 4"/>
                <a:gd name="T5" fmla="*/ 4 h 14"/>
                <a:gd name="T6" fmla="*/ 0 w 4"/>
                <a:gd name="T7" fmla="*/ 5 h 14"/>
                <a:gd name="T8" fmla="*/ 1 w 4"/>
                <a:gd name="T9" fmla="*/ 8 h 14"/>
                <a:gd name="T10" fmla="*/ 2 w 4"/>
                <a:gd name="T11" fmla="*/ 11 h 14"/>
                <a:gd name="T12" fmla="*/ 2 w 4"/>
                <a:gd name="T13" fmla="*/ 11 h 14"/>
                <a:gd name="T14" fmla="*/ 2 w 4"/>
                <a:gd name="T15" fmla="*/ 12 h 14"/>
                <a:gd name="T16" fmla="*/ 3 w 4"/>
                <a:gd name="T17" fmla="*/ 13 h 14"/>
                <a:gd name="T18" fmla="*/ 3 w 4"/>
                <a:gd name="T19" fmla="*/ 14 h 14"/>
                <a:gd name="T20" fmla="*/ 4 w 4"/>
                <a:gd name="T21" fmla="*/ 13 h 14"/>
                <a:gd name="T22" fmla="*/ 4 w 4"/>
                <a:gd name="T23" fmla="*/ 12 h 14"/>
                <a:gd name="T24" fmla="*/ 3 w 4"/>
                <a:gd name="T25" fmla="*/ 11 h 14"/>
                <a:gd name="T26" fmla="*/ 3 w 4"/>
                <a:gd name="T27" fmla="*/ 10 h 14"/>
                <a:gd name="T28" fmla="*/ 3 w 4"/>
                <a:gd name="T29" fmla="*/ 9 h 14"/>
                <a:gd name="T30" fmla="*/ 4 w 4"/>
                <a:gd name="T31" fmla="*/ 9 h 14"/>
                <a:gd name="T32" fmla="*/ 4 w 4"/>
                <a:gd name="T33" fmla="*/ 8 h 14"/>
                <a:gd name="T34" fmla="*/ 4 w 4"/>
                <a:gd name="T35" fmla="*/ 8 h 14"/>
                <a:gd name="T36" fmla="*/ 4 w 4"/>
                <a:gd name="T37" fmla="*/ 7 h 14"/>
                <a:gd name="T38" fmla="*/ 4 w 4"/>
                <a:gd name="T39" fmla="*/ 7 h 14"/>
                <a:gd name="T40" fmla="*/ 3 w 4"/>
                <a:gd name="T41" fmla="*/ 7 h 14"/>
                <a:gd name="T42" fmla="*/ 3 w 4"/>
                <a:gd name="T43" fmla="*/ 6 h 14"/>
                <a:gd name="T44" fmla="*/ 1 w 4"/>
                <a:gd name="T45" fmla="*/ 1 h 14"/>
                <a:gd name="T46" fmla="*/ 1 w 4"/>
                <a:gd name="T47" fmla="*/ 0 h 14"/>
                <a:gd name="T48" fmla="*/ 0 w 4"/>
                <a:gd name="T4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1" name="Freeform 449">
              <a:extLst>
                <a:ext uri="{FF2B5EF4-FFF2-40B4-BE49-F238E27FC236}">
                  <a16:creationId xmlns:a16="http://schemas.microsoft.com/office/drawing/2014/main" id="{BFD07363-9D7D-E07C-194C-041D53A70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325938"/>
              <a:ext cx="12700" cy="25400"/>
            </a:xfrm>
            <a:custGeom>
              <a:avLst/>
              <a:gdLst>
                <a:gd name="T0" fmla="*/ 1 w 8"/>
                <a:gd name="T1" fmla="*/ 14 h 16"/>
                <a:gd name="T2" fmla="*/ 1 w 8"/>
                <a:gd name="T3" fmla="*/ 15 h 16"/>
                <a:gd name="T4" fmla="*/ 0 w 8"/>
                <a:gd name="T5" fmla="*/ 15 h 16"/>
                <a:gd name="T6" fmla="*/ 0 w 8"/>
                <a:gd name="T7" fmla="*/ 16 h 16"/>
                <a:gd name="T8" fmla="*/ 1 w 8"/>
                <a:gd name="T9" fmla="*/ 16 h 16"/>
                <a:gd name="T10" fmla="*/ 2 w 8"/>
                <a:gd name="T11" fmla="*/ 16 h 16"/>
                <a:gd name="T12" fmla="*/ 3 w 8"/>
                <a:gd name="T13" fmla="*/ 16 h 16"/>
                <a:gd name="T14" fmla="*/ 2 w 8"/>
                <a:gd name="T15" fmla="*/ 15 h 16"/>
                <a:gd name="T16" fmla="*/ 3 w 8"/>
                <a:gd name="T17" fmla="*/ 15 h 16"/>
                <a:gd name="T18" fmla="*/ 3 w 8"/>
                <a:gd name="T19" fmla="*/ 14 h 16"/>
                <a:gd name="T20" fmla="*/ 3 w 8"/>
                <a:gd name="T21" fmla="*/ 13 h 16"/>
                <a:gd name="T22" fmla="*/ 4 w 8"/>
                <a:gd name="T23" fmla="*/ 13 h 16"/>
                <a:gd name="T24" fmla="*/ 4 w 8"/>
                <a:gd name="T25" fmla="*/ 14 h 16"/>
                <a:gd name="T26" fmla="*/ 5 w 8"/>
                <a:gd name="T27" fmla="*/ 14 h 16"/>
                <a:gd name="T28" fmla="*/ 6 w 8"/>
                <a:gd name="T29" fmla="*/ 14 h 16"/>
                <a:gd name="T30" fmla="*/ 6 w 8"/>
                <a:gd name="T31" fmla="*/ 13 h 16"/>
                <a:gd name="T32" fmla="*/ 6 w 8"/>
                <a:gd name="T33" fmla="*/ 11 h 16"/>
                <a:gd name="T34" fmla="*/ 7 w 8"/>
                <a:gd name="T35" fmla="*/ 10 h 16"/>
                <a:gd name="T36" fmla="*/ 6 w 8"/>
                <a:gd name="T37" fmla="*/ 9 h 16"/>
                <a:gd name="T38" fmla="*/ 7 w 8"/>
                <a:gd name="T39" fmla="*/ 8 h 16"/>
                <a:gd name="T40" fmla="*/ 7 w 8"/>
                <a:gd name="T41" fmla="*/ 6 h 16"/>
                <a:gd name="T42" fmla="*/ 7 w 8"/>
                <a:gd name="T43" fmla="*/ 4 h 16"/>
                <a:gd name="T44" fmla="*/ 8 w 8"/>
                <a:gd name="T45" fmla="*/ 3 h 16"/>
                <a:gd name="T46" fmla="*/ 8 w 8"/>
                <a:gd name="T47" fmla="*/ 3 h 16"/>
                <a:gd name="T48" fmla="*/ 7 w 8"/>
                <a:gd name="T49" fmla="*/ 1 h 16"/>
                <a:gd name="T50" fmla="*/ 7 w 8"/>
                <a:gd name="T51" fmla="*/ 0 h 16"/>
                <a:gd name="T52" fmla="*/ 6 w 8"/>
                <a:gd name="T53" fmla="*/ 0 h 16"/>
                <a:gd name="T54" fmla="*/ 6 w 8"/>
                <a:gd name="T55" fmla="*/ 1 h 16"/>
                <a:gd name="T56" fmla="*/ 5 w 8"/>
                <a:gd name="T57" fmla="*/ 3 h 16"/>
                <a:gd name="T58" fmla="*/ 4 w 8"/>
                <a:gd name="T59" fmla="*/ 5 h 16"/>
                <a:gd name="T60" fmla="*/ 4 w 8"/>
                <a:gd name="T61" fmla="*/ 6 h 16"/>
                <a:gd name="T62" fmla="*/ 4 w 8"/>
                <a:gd name="T63" fmla="*/ 7 h 16"/>
                <a:gd name="T64" fmla="*/ 4 w 8"/>
                <a:gd name="T65" fmla="*/ 8 h 16"/>
                <a:gd name="T66" fmla="*/ 4 w 8"/>
                <a:gd name="T67" fmla="*/ 9 h 16"/>
                <a:gd name="T68" fmla="*/ 3 w 8"/>
                <a:gd name="T69" fmla="*/ 9 h 16"/>
                <a:gd name="T70" fmla="*/ 3 w 8"/>
                <a:gd name="T71" fmla="*/ 10 h 16"/>
                <a:gd name="T72" fmla="*/ 2 w 8"/>
                <a:gd name="T73" fmla="*/ 10 h 16"/>
                <a:gd name="T74" fmla="*/ 2 w 8"/>
                <a:gd name="T75" fmla="*/ 11 h 16"/>
                <a:gd name="T76" fmla="*/ 2 w 8"/>
                <a:gd name="T77" fmla="*/ 11 h 16"/>
                <a:gd name="T78" fmla="*/ 3 w 8"/>
                <a:gd name="T79" fmla="*/ 11 h 16"/>
                <a:gd name="T80" fmla="*/ 2 w 8"/>
                <a:gd name="T81" fmla="*/ 12 h 16"/>
                <a:gd name="T82" fmla="*/ 1 w 8"/>
                <a:gd name="T83" fmla="*/ 12 h 16"/>
                <a:gd name="T84" fmla="*/ 1 w 8"/>
                <a:gd name="T85" fmla="*/ 13 h 16"/>
                <a:gd name="T86" fmla="*/ 2 w 8"/>
                <a:gd name="T87" fmla="*/ 13 h 16"/>
                <a:gd name="T88" fmla="*/ 2 w 8"/>
                <a:gd name="T89" fmla="*/ 14 h 16"/>
                <a:gd name="T90" fmla="*/ 1 w 8"/>
                <a:gd name="T9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" h="16"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2" name="Freeform 450">
              <a:extLst>
                <a:ext uri="{FF2B5EF4-FFF2-40B4-BE49-F238E27FC236}">
                  <a16:creationId xmlns:a16="http://schemas.microsoft.com/office/drawing/2014/main" id="{563FC51E-90FF-6DD1-6035-DA76ED3B3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4278313"/>
              <a:ext cx="12700" cy="12700"/>
            </a:xfrm>
            <a:custGeom>
              <a:avLst/>
              <a:gdLst>
                <a:gd name="T0" fmla="*/ 4 w 8"/>
                <a:gd name="T1" fmla="*/ 2 h 8"/>
                <a:gd name="T2" fmla="*/ 2 w 8"/>
                <a:gd name="T3" fmla="*/ 3 h 8"/>
                <a:gd name="T4" fmla="*/ 1 w 8"/>
                <a:gd name="T5" fmla="*/ 3 h 8"/>
                <a:gd name="T6" fmla="*/ 0 w 8"/>
                <a:gd name="T7" fmla="*/ 3 h 8"/>
                <a:gd name="T8" fmla="*/ 0 w 8"/>
                <a:gd name="T9" fmla="*/ 4 h 8"/>
                <a:gd name="T10" fmla="*/ 1 w 8"/>
                <a:gd name="T11" fmla="*/ 4 h 8"/>
                <a:gd name="T12" fmla="*/ 2 w 8"/>
                <a:gd name="T13" fmla="*/ 3 h 8"/>
                <a:gd name="T14" fmla="*/ 2 w 8"/>
                <a:gd name="T15" fmla="*/ 4 h 8"/>
                <a:gd name="T16" fmla="*/ 1 w 8"/>
                <a:gd name="T17" fmla="*/ 4 h 8"/>
                <a:gd name="T18" fmla="*/ 1 w 8"/>
                <a:gd name="T19" fmla="*/ 5 h 8"/>
                <a:gd name="T20" fmla="*/ 0 w 8"/>
                <a:gd name="T21" fmla="*/ 6 h 8"/>
                <a:gd name="T22" fmla="*/ 1 w 8"/>
                <a:gd name="T23" fmla="*/ 6 h 8"/>
                <a:gd name="T24" fmla="*/ 2 w 8"/>
                <a:gd name="T25" fmla="*/ 6 h 8"/>
                <a:gd name="T26" fmla="*/ 3 w 8"/>
                <a:gd name="T27" fmla="*/ 7 h 8"/>
                <a:gd name="T28" fmla="*/ 3 w 8"/>
                <a:gd name="T29" fmla="*/ 8 h 8"/>
                <a:gd name="T30" fmla="*/ 4 w 8"/>
                <a:gd name="T31" fmla="*/ 6 h 8"/>
                <a:gd name="T32" fmla="*/ 5 w 8"/>
                <a:gd name="T33" fmla="*/ 5 h 8"/>
                <a:gd name="T34" fmla="*/ 6 w 8"/>
                <a:gd name="T35" fmla="*/ 5 h 8"/>
                <a:gd name="T36" fmla="*/ 7 w 8"/>
                <a:gd name="T37" fmla="*/ 3 h 8"/>
                <a:gd name="T38" fmla="*/ 8 w 8"/>
                <a:gd name="T39" fmla="*/ 3 h 8"/>
                <a:gd name="T40" fmla="*/ 8 w 8"/>
                <a:gd name="T41" fmla="*/ 3 h 8"/>
                <a:gd name="T42" fmla="*/ 8 w 8"/>
                <a:gd name="T43" fmla="*/ 2 h 8"/>
                <a:gd name="T44" fmla="*/ 8 w 8"/>
                <a:gd name="T45" fmla="*/ 1 h 8"/>
                <a:gd name="T46" fmla="*/ 7 w 8"/>
                <a:gd name="T47" fmla="*/ 0 h 8"/>
                <a:gd name="T48" fmla="*/ 7 w 8"/>
                <a:gd name="T49" fmla="*/ 1 h 8"/>
                <a:gd name="T50" fmla="*/ 7 w 8"/>
                <a:gd name="T51" fmla="*/ 2 h 8"/>
                <a:gd name="T52" fmla="*/ 6 w 8"/>
                <a:gd name="T53" fmla="*/ 2 h 8"/>
                <a:gd name="T54" fmla="*/ 6 w 8"/>
                <a:gd name="T55" fmla="*/ 3 h 8"/>
                <a:gd name="T56" fmla="*/ 5 w 8"/>
                <a:gd name="T57" fmla="*/ 3 h 8"/>
                <a:gd name="T58" fmla="*/ 6 w 8"/>
                <a:gd name="T59" fmla="*/ 3 h 8"/>
                <a:gd name="T60" fmla="*/ 5 w 8"/>
                <a:gd name="T61" fmla="*/ 3 h 8"/>
                <a:gd name="T62" fmla="*/ 4 w 8"/>
                <a:gd name="T63" fmla="*/ 3 h 8"/>
                <a:gd name="T64" fmla="*/ 3 w 8"/>
                <a:gd name="T65" fmla="*/ 3 h 8"/>
                <a:gd name="T66" fmla="*/ 4 w 8"/>
                <a:gd name="T67" fmla="*/ 3 h 8"/>
                <a:gd name="T68" fmla="*/ 4 w 8"/>
                <a:gd name="T6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3" name="Freeform 451">
              <a:extLst>
                <a:ext uri="{FF2B5EF4-FFF2-40B4-BE49-F238E27FC236}">
                  <a16:creationId xmlns:a16="http://schemas.microsoft.com/office/drawing/2014/main" id="{F9942102-D695-5D3D-EE7C-EE1F85B67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3708400"/>
              <a:ext cx="11112" cy="14287"/>
            </a:xfrm>
            <a:custGeom>
              <a:avLst/>
              <a:gdLst>
                <a:gd name="T0" fmla="*/ 1 w 7"/>
                <a:gd name="T1" fmla="*/ 2 h 9"/>
                <a:gd name="T2" fmla="*/ 2 w 7"/>
                <a:gd name="T3" fmla="*/ 6 h 9"/>
                <a:gd name="T4" fmla="*/ 3 w 7"/>
                <a:gd name="T5" fmla="*/ 7 h 9"/>
                <a:gd name="T6" fmla="*/ 6 w 7"/>
                <a:gd name="T7" fmla="*/ 9 h 9"/>
                <a:gd name="T8" fmla="*/ 7 w 7"/>
                <a:gd name="T9" fmla="*/ 8 h 9"/>
                <a:gd name="T10" fmla="*/ 6 w 7"/>
                <a:gd name="T11" fmla="*/ 8 h 9"/>
                <a:gd name="T12" fmla="*/ 6 w 7"/>
                <a:gd name="T13" fmla="*/ 6 h 9"/>
                <a:gd name="T14" fmla="*/ 6 w 7"/>
                <a:gd name="T15" fmla="*/ 5 h 9"/>
                <a:gd name="T16" fmla="*/ 6 w 7"/>
                <a:gd name="T17" fmla="*/ 3 h 9"/>
                <a:gd name="T18" fmla="*/ 6 w 7"/>
                <a:gd name="T19" fmla="*/ 3 h 9"/>
                <a:gd name="T20" fmla="*/ 5 w 7"/>
                <a:gd name="T21" fmla="*/ 3 h 9"/>
                <a:gd name="T22" fmla="*/ 4 w 7"/>
                <a:gd name="T23" fmla="*/ 2 h 9"/>
                <a:gd name="T24" fmla="*/ 3 w 7"/>
                <a:gd name="T25" fmla="*/ 1 h 9"/>
                <a:gd name="T26" fmla="*/ 2 w 7"/>
                <a:gd name="T27" fmla="*/ 0 h 9"/>
                <a:gd name="T28" fmla="*/ 0 w 7"/>
                <a:gd name="T29" fmla="*/ 0 h 9"/>
                <a:gd name="T30" fmla="*/ 1 w 7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1" y="2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6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4" name="Freeform 452">
              <a:extLst>
                <a:ext uri="{FF2B5EF4-FFF2-40B4-BE49-F238E27FC236}">
                  <a16:creationId xmlns:a16="http://schemas.microsoft.com/office/drawing/2014/main" id="{53F150C3-E34E-66BD-D7EC-FA7B9486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3716338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5" name="Rectangle 453">
              <a:extLst>
                <a:ext uri="{FF2B5EF4-FFF2-40B4-BE49-F238E27FC236}">
                  <a16:creationId xmlns:a16="http://schemas.microsoft.com/office/drawing/2014/main" id="{95A4AAA7-A335-623A-A0F2-77DACB7C6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138" y="3716338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6" name="Freeform 454">
              <a:extLst>
                <a:ext uri="{FF2B5EF4-FFF2-40B4-BE49-F238E27FC236}">
                  <a16:creationId xmlns:a16="http://schemas.microsoft.com/office/drawing/2014/main" id="{0630EDAA-0DEF-F963-31DB-5C7DFB53C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3519488"/>
              <a:ext cx="1587" cy="12700"/>
            </a:xfrm>
            <a:custGeom>
              <a:avLst/>
              <a:gdLst>
                <a:gd name="T0" fmla="*/ 0 w 1"/>
                <a:gd name="T1" fmla="*/ 6 h 8"/>
                <a:gd name="T2" fmla="*/ 0 w 1"/>
                <a:gd name="T3" fmla="*/ 8 h 8"/>
                <a:gd name="T4" fmla="*/ 1 w 1"/>
                <a:gd name="T5" fmla="*/ 7 h 8"/>
                <a:gd name="T6" fmla="*/ 1 w 1"/>
                <a:gd name="T7" fmla="*/ 6 h 8"/>
                <a:gd name="T8" fmla="*/ 1 w 1"/>
                <a:gd name="T9" fmla="*/ 5 h 8"/>
                <a:gd name="T10" fmla="*/ 0 w 1"/>
                <a:gd name="T11" fmla="*/ 5 h 8"/>
                <a:gd name="T12" fmla="*/ 1 w 1"/>
                <a:gd name="T13" fmla="*/ 3 h 8"/>
                <a:gd name="T14" fmla="*/ 1 w 1"/>
                <a:gd name="T15" fmla="*/ 2 h 8"/>
                <a:gd name="T16" fmla="*/ 1 w 1"/>
                <a:gd name="T17" fmla="*/ 2 h 8"/>
                <a:gd name="T18" fmla="*/ 1 w 1"/>
                <a:gd name="T19" fmla="*/ 1 h 8"/>
                <a:gd name="T20" fmla="*/ 0 w 1"/>
                <a:gd name="T21" fmla="*/ 0 h 8"/>
                <a:gd name="T22" fmla="*/ 0 w 1"/>
                <a:gd name="T23" fmla="*/ 1 h 8"/>
                <a:gd name="T24" fmla="*/ 0 w 1"/>
                <a:gd name="T25" fmla="*/ 2 h 8"/>
                <a:gd name="T26" fmla="*/ 0 w 1"/>
                <a:gd name="T27" fmla="*/ 4 h 8"/>
                <a:gd name="T28" fmla="*/ 0 w 1"/>
                <a:gd name="T29" fmla="*/ 5 h 8"/>
                <a:gd name="T30" fmla="*/ 0 w 1"/>
                <a:gd name="T31" fmla="*/ 6 h 8"/>
                <a:gd name="T32" fmla="*/ 0 w 1"/>
                <a:gd name="T33" fmla="*/ 7 h 8"/>
                <a:gd name="T34" fmla="*/ 0 w 1"/>
                <a:gd name="T35" fmla="*/ 5 h 8"/>
                <a:gd name="T36" fmla="*/ 0 w 1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8">
                  <a:moveTo>
                    <a:pt x="0" y="6"/>
                  </a:move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7" name="Freeform 455">
              <a:extLst>
                <a:ext uri="{FF2B5EF4-FFF2-40B4-BE49-F238E27FC236}">
                  <a16:creationId xmlns:a16="http://schemas.microsoft.com/office/drawing/2014/main" id="{913699F5-7FFB-D103-8772-0722D9611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48063"/>
              <a:ext cx="6350" cy="9525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5 h 6"/>
                <a:gd name="T4" fmla="*/ 2 w 4"/>
                <a:gd name="T5" fmla="*/ 4 h 6"/>
                <a:gd name="T6" fmla="*/ 2 w 4"/>
                <a:gd name="T7" fmla="*/ 4 h 6"/>
                <a:gd name="T8" fmla="*/ 3 w 4"/>
                <a:gd name="T9" fmla="*/ 4 h 6"/>
                <a:gd name="T10" fmla="*/ 4 w 4"/>
                <a:gd name="T11" fmla="*/ 3 h 6"/>
                <a:gd name="T12" fmla="*/ 4 w 4"/>
                <a:gd name="T13" fmla="*/ 2 h 6"/>
                <a:gd name="T14" fmla="*/ 4 w 4"/>
                <a:gd name="T15" fmla="*/ 1 h 6"/>
                <a:gd name="T16" fmla="*/ 4 w 4"/>
                <a:gd name="T17" fmla="*/ 0 h 6"/>
                <a:gd name="T18" fmla="*/ 1 w 4"/>
                <a:gd name="T19" fmla="*/ 3 h 6"/>
                <a:gd name="T20" fmla="*/ 1 w 4"/>
                <a:gd name="T21" fmla="*/ 4 h 6"/>
                <a:gd name="T22" fmla="*/ 1 w 4"/>
                <a:gd name="T23" fmla="*/ 4 h 6"/>
                <a:gd name="T24" fmla="*/ 0 w 4"/>
                <a:gd name="T25" fmla="*/ 4 h 6"/>
                <a:gd name="T26" fmla="*/ 1 w 4"/>
                <a:gd name="T27" fmla="*/ 5 h 6"/>
                <a:gd name="T28" fmla="*/ 0 w 4"/>
                <a:gd name="T29" fmla="*/ 6 h 6"/>
                <a:gd name="T30" fmla="*/ 1 w 4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8" name="Freeform 456">
              <a:extLst>
                <a:ext uri="{FF2B5EF4-FFF2-40B4-BE49-F238E27FC236}">
                  <a16:creationId xmlns:a16="http://schemas.microsoft.com/office/drawing/2014/main" id="{2C3F8B03-A7A3-356F-191B-CA770F732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3535363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0 h 3"/>
                <a:gd name="T10" fmla="*/ 1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9" name="Freeform 457">
              <a:extLst>
                <a:ext uri="{FF2B5EF4-FFF2-40B4-BE49-F238E27FC236}">
                  <a16:creationId xmlns:a16="http://schemas.microsoft.com/office/drawing/2014/main" id="{7A25D0A3-C39B-3A8D-9AED-49D8D9AC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0" y="3530600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3 h 5"/>
                <a:gd name="T4" fmla="*/ 0 w 1"/>
                <a:gd name="T5" fmla="*/ 5 h 5"/>
                <a:gd name="T6" fmla="*/ 0 w 1"/>
                <a:gd name="T7" fmla="*/ 5 h 5"/>
                <a:gd name="T8" fmla="*/ 1 w 1"/>
                <a:gd name="T9" fmla="*/ 5 h 5"/>
                <a:gd name="T10" fmla="*/ 1 w 1"/>
                <a:gd name="T11" fmla="*/ 4 h 5"/>
                <a:gd name="T12" fmla="*/ 1 w 1"/>
                <a:gd name="T13" fmla="*/ 1 h 5"/>
                <a:gd name="T14" fmla="*/ 1 w 1"/>
                <a:gd name="T15" fmla="*/ 0 h 5"/>
                <a:gd name="T16" fmla="*/ 1 w 1"/>
                <a:gd name="T17" fmla="*/ 0 h 5"/>
                <a:gd name="T18" fmla="*/ 0 w 1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0" name="Freeform 458">
              <a:extLst>
                <a:ext uri="{FF2B5EF4-FFF2-40B4-BE49-F238E27FC236}">
                  <a16:creationId xmlns:a16="http://schemas.microsoft.com/office/drawing/2014/main" id="{B8B5C4E6-FC62-CFF0-F527-B8DAE608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552825"/>
              <a:ext cx="4762" cy="17462"/>
            </a:xfrm>
            <a:custGeom>
              <a:avLst/>
              <a:gdLst>
                <a:gd name="T0" fmla="*/ 0 w 3"/>
                <a:gd name="T1" fmla="*/ 1 h 11"/>
                <a:gd name="T2" fmla="*/ 0 w 3"/>
                <a:gd name="T3" fmla="*/ 2 h 11"/>
                <a:gd name="T4" fmla="*/ 0 w 3"/>
                <a:gd name="T5" fmla="*/ 5 h 11"/>
                <a:gd name="T6" fmla="*/ 0 w 3"/>
                <a:gd name="T7" fmla="*/ 10 h 11"/>
                <a:gd name="T8" fmla="*/ 0 w 3"/>
                <a:gd name="T9" fmla="*/ 11 h 11"/>
                <a:gd name="T10" fmla="*/ 0 w 3"/>
                <a:gd name="T11" fmla="*/ 10 h 11"/>
                <a:gd name="T12" fmla="*/ 1 w 3"/>
                <a:gd name="T13" fmla="*/ 7 h 11"/>
                <a:gd name="T14" fmla="*/ 2 w 3"/>
                <a:gd name="T15" fmla="*/ 5 h 11"/>
                <a:gd name="T16" fmla="*/ 3 w 3"/>
                <a:gd name="T17" fmla="*/ 4 h 11"/>
                <a:gd name="T18" fmla="*/ 3 w 3"/>
                <a:gd name="T19" fmla="*/ 3 h 11"/>
                <a:gd name="T20" fmla="*/ 3 w 3"/>
                <a:gd name="T21" fmla="*/ 2 h 11"/>
                <a:gd name="T22" fmla="*/ 2 w 3"/>
                <a:gd name="T23" fmla="*/ 1 h 11"/>
                <a:gd name="T24" fmla="*/ 2 w 3"/>
                <a:gd name="T25" fmla="*/ 0 h 11"/>
                <a:gd name="T26" fmla="*/ 0 w 3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1">
                  <a:moveTo>
                    <a:pt x="0" y="1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1" name="Freeform 459">
              <a:extLst>
                <a:ext uri="{FF2B5EF4-FFF2-40B4-BE49-F238E27FC236}">
                  <a16:creationId xmlns:a16="http://schemas.microsoft.com/office/drawing/2014/main" id="{2831EB39-6EF5-8CBE-802A-031340707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5" y="3516313"/>
              <a:ext cx="14287" cy="23812"/>
            </a:xfrm>
            <a:custGeom>
              <a:avLst/>
              <a:gdLst>
                <a:gd name="T0" fmla="*/ 4 w 9"/>
                <a:gd name="T1" fmla="*/ 0 h 15"/>
                <a:gd name="T2" fmla="*/ 4 w 9"/>
                <a:gd name="T3" fmla="*/ 4 h 15"/>
                <a:gd name="T4" fmla="*/ 4 w 9"/>
                <a:gd name="T5" fmla="*/ 8 h 15"/>
                <a:gd name="T6" fmla="*/ 3 w 9"/>
                <a:gd name="T7" fmla="*/ 11 h 15"/>
                <a:gd name="T8" fmla="*/ 2 w 9"/>
                <a:gd name="T9" fmla="*/ 13 h 15"/>
                <a:gd name="T10" fmla="*/ 0 w 9"/>
                <a:gd name="T11" fmla="*/ 14 h 15"/>
                <a:gd name="T12" fmla="*/ 1 w 9"/>
                <a:gd name="T13" fmla="*/ 15 h 15"/>
                <a:gd name="T14" fmla="*/ 2 w 9"/>
                <a:gd name="T15" fmla="*/ 15 h 15"/>
                <a:gd name="T16" fmla="*/ 3 w 9"/>
                <a:gd name="T17" fmla="*/ 15 h 15"/>
                <a:gd name="T18" fmla="*/ 4 w 9"/>
                <a:gd name="T19" fmla="*/ 15 h 15"/>
                <a:gd name="T20" fmla="*/ 5 w 9"/>
                <a:gd name="T21" fmla="*/ 14 h 15"/>
                <a:gd name="T22" fmla="*/ 6 w 9"/>
                <a:gd name="T23" fmla="*/ 14 h 15"/>
                <a:gd name="T24" fmla="*/ 6 w 9"/>
                <a:gd name="T25" fmla="*/ 14 h 15"/>
                <a:gd name="T26" fmla="*/ 8 w 9"/>
                <a:gd name="T27" fmla="*/ 13 h 15"/>
                <a:gd name="T28" fmla="*/ 8 w 9"/>
                <a:gd name="T29" fmla="*/ 12 h 15"/>
                <a:gd name="T30" fmla="*/ 9 w 9"/>
                <a:gd name="T31" fmla="*/ 11 h 15"/>
                <a:gd name="T32" fmla="*/ 9 w 9"/>
                <a:gd name="T33" fmla="*/ 10 h 15"/>
                <a:gd name="T34" fmla="*/ 9 w 9"/>
                <a:gd name="T35" fmla="*/ 9 h 15"/>
                <a:gd name="T36" fmla="*/ 9 w 9"/>
                <a:gd name="T37" fmla="*/ 7 h 15"/>
                <a:gd name="T38" fmla="*/ 9 w 9"/>
                <a:gd name="T39" fmla="*/ 5 h 15"/>
                <a:gd name="T40" fmla="*/ 9 w 9"/>
                <a:gd name="T41" fmla="*/ 4 h 15"/>
                <a:gd name="T42" fmla="*/ 8 w 9"/>
                <a:gd name="T43" fmla="*/ 4 h 15"/>
                <a:gd name="T44" fmla="*/ 8 w 9"/>
                <a:gd name="T45" fmla="*/ 2 h 15"/>
                <a:gd name="T46" fmla="*/ 7 w 9"/>
                <a:gd name="T47" fmla="*/ 1 h 15"/>
                <a:gd name="T48" fmla="*/ 5 w 9"/>
                <a:gd name="T49" fmla="*/ 0 h 15"/>
                <a:gd name="T50" fmla="*/ 4 w 9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2" name="Freeform 460">
              <a:extLst>
                <a:ext uri="{FF2B5EF4-FFF2-40B4-BE49-F238E27FC236}">
                  <a16:creationId xmlns:a16="http://schemas.microsoft.com/office/drawing/2014/main" id="{E71323C4-4704-954E-AB2A-8596AC3A8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502025"/>
              <a:ext cx="11112" cy="14287"/>
            </a:xfrm>
            <a:custGeom>
              <a:avLst/>
              <a:gdLst>
                <a:gd name="T0" fmla="*/ 2 w 7"/>
                <a:gd name="T1" fmla="*/ 8 h 9"/>
                <a:gd name="T2" fmla="*/ 4 w 7"/>
                <a:gd name="T3" fmla="*/ 9 h 9"/>
                <a:gd name="T4" fmla="*/ 6 w 7"/>
                <a:gd name="T5" fmla="*/ 9 h 9"/>
                <a:gd name="T6" fmla="*/ 7 w 7"/>
                <a:gd name="T7" fmla="*/ 7 h 9"/>
                <a:gd name="T8" fmla="*/ 6 w 7"/>
                <a:gd name="T9" fmla="*/ 4 h 9"/>
                <a:gd name="T10" fmla="*/ 2 w 7"/>
                <a:gd name="T11" fmla="*/ 0 h 9"/>
                <a:gd name="T12" fmla="*/ 1 w 7"/>
                <a:gd name="T13" fmla="*/ 1 h 9"/>
                <a:gd name="T14" fmla="*/ 0 w 7"/>
                <a:gd name="T15" fmla="*/ 3 h 9"/>
                <a:gd name="T16" fmla="*/ 1 w 7"/>
                <a:gd name="T17" fmla="*/ 4 h 9"/>
                <a:gd name="T18" fmla="*/ 1 w 7"/>
                <a:gd name="T19" fmla="*/ 6 h 9"/>
                <a:gd name="T20" fmla="*/ 2 w 7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2" y="8"/>
                  </a:moveTo>
                  <a:lnTo>
                    <a:pt x="4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4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3" name="Freeform 461">
              <a:extLst>
                <a:ext uri="{FF2B5EF4-FFF2-40B4-BE49-F238E27FC236}">
                  <a16:creationId xmlns:a16="http://schemas.microsoft.com/office/drawing/2014/main" id="{F00C982B-023F-BACB-CBFE-BD437CAF7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38538"/>
              <a:ext cx="4762" cy="95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0 w 3"/>
                <a:gd name="T11" fmla="*/ 3 h 6"/>
                <a:gd name="T12" fmla="*/ 0 w 3"/>
                <a:gd name="T13" fmla="*/ 3 h 6"/>
                <a:gd name="T14" fmla="*/ 1 w 3"/>
                <a:gd name="T15" fmla="*/ 3 h 6"/>
                <a:gd name="T16" fmla="*/ 0 w 3"/>
                <a:gd name="T17" fmla="*/ 4 h 6"/>
                <a:gd name="T18" fmla="*/ 0 w 3"/>
                <a:gd name="T19" fmla="*/ 5 h 6"/>
                <a:gd name="T20" fmla="*/ 1 w 3"/>
                <a:gd name="T21" fmla="*/ 6 h 6"/>
                <a:gd name="T22" fmla="*/ 1 w 3"/>
                <a:gd name="T23" fmla="*/ 5 h 6"/>
                <a:gd name="T24" fmla="*/ 2 w 3"/>
                <a:gd name="T25" fmla="*/ 4 h 6"/>
                <a:gd name="T26" fmla="*/ 2 w 3"/>
                <a:gd name="T27" fmla="*/ 3 h 6"/>
                <a:gd name="T28" fmla="*/ 3 w 3"/>
                <a:gd name="T29" fmla="*/ 1 h 6"/>
                <a:gd name="T30" fmla="*/ 3 w 3"/>
                <a:gd name="T31" fmla="*/ 0 h 6"/>
                <a:gd name="T32" fmla="*/ 2 w 3"/>
                <a:gd name="T33" fmla="*/ 0 h 6"/>
                <a:gd name="T34" fmla="*/ 1 w 3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4" name="Freeform 462">
              <a:extLst>
                <a:ext uri="{FF2B5EF4-FFF2-40B4-BE49-F238E27FC236}">
                  <a16:creationId xmlns:a16="http://schemas.microsoft.com/office/drawing/2014/main" id="{C3CB55F1-78DD-06BB-164A-A4682C9C6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0" y="3506788"/>
              <a:ext cx="6350" cy="4762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0 h 3"/>
                <a:gd name="T10" fmla="*/ 2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1 w 4"/>
                <a:gd name="T17" fmla="*/ 3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5" name="Freeform 463">
              <a:extLst>
                <a:ext uri="{FF2B5EF4-FFF2-40B4-BE49-F238E27FC236}">
                  <a16:creationId xmlns:a16="http://schemas.microsoft.com/office/drawing/2014/main" id="{5FCB326C-A82C-17C8-AF76-3AC33895E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6475"/>
              <a:ext cx="4762" cy="12700"/>
            </a:xfrm>
            <a:custGeom>
              <a:avLst/>
              <a:gdLst>
                <a:gd name="T0" fmla="*/ 0 w 3"/>
                <a:gd name="T1" fmla="*/ 5 h 8"/>
                <a:gd name="T2" fmla="*/ 0 w 3"/>
                <a:gd name="T3" fmla="*/ 6 h 8"/>
                <a:gd name="T4" fmla="*/ 0 w 3"/>
                <a:gd name="T5" fmla="*/ 8 h 8"/>
                <a:gd name="T6" fmla="*/ 0 w 3"/>
                <a:gd name="T7" fmla="*/ 8 h 8"/>
                <a:gd name="T8" fmla="*/ 0 w 3"/>
                <a:gd name="T9" fmla="*/ 7 h 8"/>
                <a:gd name="T10" fmla="*/ 2 w 3"/>
                <a:gd name="T11" fmla="*/ 4 h 8"/>
                <a:gd name="T12" fmla="*/ 3 w 3"/>
                <a:gd name="T13" fmla="*/ 2 h 8"/>
                <a:gd name="T14" fmla="*/ 3 w 3"/>
                <a:gd name="T15" fmla="*/ 0 h 8"/>
                <a:gd name="T16" fmla="*/ 2 w 3"/>
                <a:gd name="T17" fmla="*/ 1 h 8"/>
                <a:gd name="T18" fmla="*/ 1 w 3"/>
                <a:gd name="T19" fmla="*/ 2 h 8"/>
                <a:gd name="T20" fmla="*/ 0 w 3"/>
                <a:gd name="T21" fmla="*/ 4 h 8"/>
                <a:gd name="T22" fmla="*/ 0 w 3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6" name="Freeform 464">
              <a:extLst>
                <a:ext uri="{FF2B5EF4-FFF2-40B4-BE49-F238E27FC236}">
                  <a16:creationId xmlns:a16="http://schemas.microsoft.com/office/drawing/2014/main" id="{91C6F4F2-0DB4-93E7-692D-BC93945FE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8063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7" name="Freeform 465">
              <a:extLst>
                <a:ext uri="{FF2B5EF4-FFF2-40B4-BE49-F238E27FC236}">
                  <a16:creationId xmlns:a16="http://schemas.microsoft.com/office/drawing/2014/main" id="{0DE8EAFA-59FE-3279-1450-FC42AA513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5" y="351948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8" name="Freeform 466">
              <a:extLst>
                <a:ext uri="{FF2B5EF4-FFF2-40B4-BE49-F238E27FC236}">
                  <a16:creationId xmlns:a16="http://schemas.microsoft.com/office/drawing/2014/main" id="{B1B6D189-9EE0-13E7-61D1-142EC7A10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0075" y="3176588"/>
              <a:ext cx="338137" cy="471487"/>
            </a:xfrm>
            <a:custGeom>
              <a:avLst/>
              <a:gdLst>
                <a:gd name="T0" fmla="*/ 201 w 213"/>
                <a:gd name="T1" fmla="*/ 265 h 297"/>
                <a:gd name="T2" fmla="*/ 207 w 213"/>
                <a:gd name="T3" fmla="*/ 228 h 297"/>
                <a:gd name="T4" fmla="*/ 200 w 213"/>
                <a:gd name="T5" fmla="*/ 170 h 297"/>
                <a:gd name="T6" fmla="*/ 187 w 213"/>
                <a:gd name="T7" fmla="*/ 148 h 297"/>
                <a:gd name="T8" fmla="*/ 174 w 213"/>
                <a:gd name="T9" fmla="*/ 179 h 297"/>
                <a:gd name="T10" fmla="*/ 158 w 213"/>
                <a:gd name="T11" fmla="*/ 177 h 297"/>
                <a:gd name="T12" fmla="*/ 149 w 213"/>
                <a:gd name="T13" fmla="*/ 165 h 297"/>
                <a:gd name="T14" fmla="*/ 147 w 213"/>
                <a:gd name="T15" fmla="*/ 143 h 297"/>
                <a:gd name="T16" fmla="*/ 165 w 213"/>
                <a:gd name="T17" fmla="*/ 123 h 297"/>
                <a:gd name="T18" fmla="*/ 179 w 213"/>
                <a:gd name="T19" fmla="*/ 117 h 297"/>
                <a:gd name="T20" fmla="*/ 193 w 213"/>
                <a:gd name="T21" fmla="*/ 89 h 297"/>
                <a:gd name="T22" fmla="*/ 192 w 213"/>
                <a:gd name="T23" fmla="*/ 78 h 297"/>
                <a:gd name="T24" fmla="*/ 164 w 213"/>
                <a:gd name="T25" fmla="*/ 77 h 297"/>
                <a:gd name="T26" fmla="*/ 122 w 213"/>
                <a:gd name="T27" fmla="*/ 76 h 297"/>
                <a:gd name="T28" fmla="*/ 82 w 213"/>
                <a:gd name="T29" fmla="*/ 47 h 297"/>
                <a:gd name="T30" fmla="*/ 76 w 213"/>
                <a:gd name="T31" fmla="*/ 25 h 297"/>
                <a:gd name="T32" fmla="*/ 70 w 213"/>
                <a:gd name="T33" fmla="*/ 33 h 297"/>
                <a:gd name="T34" fmla="*/ 49 w 213"/>
                <a:gd name="T35" fmla="*/ 21 h 297"/>
                <a:gd name="T36" fmla="*/ 43 w 213"/>
                <a:gd name="T37" fmla="*/ 15 h 297"/>
                <a:gd name="T38" fmla="*/ 29 w 213"/>
                <a:gd name="T39" fmla="*/ 18 h 297"/>
                <a:gd name="T40" fmla="*/ 18 w 213"/>
                <a:gd name="T41" fmla="*/ 5 h 297"/>
                <a:gd name="T42" fmla="*/ 21 w 213"/>
                <a:gd name="T43" fmla="*/ 14 h 297"/>
                <a:gd name="T44" fmla="*/ 5 w 213"/>
                <a:gd name="T45" fmla="*/ 34 h 297"/>
                <a:gd name="T46" fmla="*/ 26 w 213"/>
                <a:gd name="T47" fmla="*/ 59 h 297"/>
                <a:gd name="T48" fmla="*/ 45 w 213"/>
                <a:gd name="T49" fmla="*/ 69 h 297"/>
                <a:gd name="T50" fmla="*/ 19 w 213"/>
                <a:gd name="T51" fmla="*/ 75 h 297"/>
                <a:gd name="T52" fmla="*/ 5 w 213"/>
                <a:gd name="T53" fmla="*/ 94 h 297"/>
                <a:gd name="T54" fmla="*/ 28 w 213"/>
                <a:gd name="T55" fmla="*/ 118 h 297"/>
                <a:gd name="T56" fmla="*/ 32 w 213"/>
                <a:gd name="T57" fmla="*/ 137 h 297"/>
                <a:gd name="T58" fmla="*/ 26 w 213"/>
                <a:gd name="T59" fmla="*/ 155 h 297"/>
                <a:gd name="T60" fmla="*/ 44 w 213"/>
                <a:gd name="T61" fmla="*/ 175 h 297"/>
                <a:gd name="T62" fmla="*/ 42 w 213"/>
                <a:gd name="T63" fmla="*/ 201 h 297"/>
                <a:gd name="T64" fmla="*/ 48 w 213"/>
                <a:gd name="T65" fmla="*/ 231 h 297"/>
                <a:gd name="T66" fmla="*/ 57 w 213"/>
                <a:gd name="T67" fmla="*/ 251 h 297"/>
                <a:gd name="T68" fmla="*/ 62 w 213"/>
                <a:gd name="T69" fmla="*/ 241 h 297"/>
                <a:gd name="T70" fmla="*/ 69 w 213"/>
                <a:gd name="T71" fmla="*/ 231 h 297"/>
                <a:gd name="T72" fmla="*/ 71 w 213"/>
                <a:gd name="T73" fmla="*/ 228 h 297"/>
                <a:gd name="T74" fmla="*/ 71 w 213"/>
                <a:gd name="T75" fmla="*/ 238 h 297"/>
                <a:gd name="T76" fmla="*/ 75 w 213"/>
                <a:gd name="T77" fmla="*/ 239 h 297"/>
                <a:gd name="T78" fmla="*/ 84 w 213"/>
                <a:gd name="T79" fmla="*/ 231 h 297"/>
                <a:gd name="T80" fmla="*/ 91 w 213"/>
                <a:gd name="T81" fmla="*/ 210 h 297"/>
                <a:gd name="T82" fmla="*/ 93 w 213"/>
                <a:gd name="T83" fmla="*/ 230 h 297"/>
                <a:gd name="T84" fmla="*/ 97 w 213"/>
                <a:gd name="T85" fmla="*/ 229 h 297"/>
                <a:gd name="T86" fmla="*/ 98 w 213"/>
                <a:gd name="T87" fmla="*/ 244 h 297"/>
                <a:gd name="T88" fmla="*/ 109 w 213"/>
                <a:gd name="T89" fmla="*/ 220 h 297"/>
                <a:gd name="T90" fmla="*/ 119 w 213"/>
                <a:gd name="T91" fmla="*/ 214 h 297"/>
                <a:gd name="T92" fmla="*/ 111 w 213"/>
                <a:gd name="T93" fmla="*/ 195 h 297"/>
                <a:gd name="T94" fmla="*/ 115 w 213"/>
                <a:gd name="T95" fmla="*/ 179 h 297"/>
                <a:gd name="T96" fmla="*/ 104 w 213"/>
                <a:gd name="T97" fmla="*/ 162 h 297"/>
                <a:gd name="T98" fmla="*/ 118 w 213"/>
                <a:gd name="T99" fmla="*/ 159 h 297"/>
                <a:gd name="T100" fmla="*/ 120 w 213"/>
                <a:gd name="T101" fmla="*/ 173 h 297"/>
                <a:gd name="T102" fmla="*/ 133 w 213"/>
                <a:gd name="T103" fmla="*/ 202 h 297"/>
                <a:gd name="T104" fmla="*/ 148 w 213"/>
                <a:gd name="T105" fmla="*/ 204 h 297"/>
                <a:gd name="T106" fmla="*/ 153 w 213"/>
                <a:gd name="T107" fmla="*/ 197 h 297"/>
                <a:gd name="T108" fmla="*/ 159 w 213"/>
                <a:gd name="T109" fmla="*/ 197 h 297"/>
                <a:gd name="T110" fmla="*/ 179 w 213"/>
                <a:gd name="T111" fmla="*/ 238 h 297"/>
                <a:gd name="T112" fmla="*/ 177 w 213"/>
                <a:gd name="T113" fmla="*/ 254 h 297"/>
                <a:gd name="T114" fmla="*/ 181 w 213"/>
                <a:gd name="T115" fmla="*/ 246 h 297"/>
                <a:gd name="T116" fmla="*/ 182 w 213"/>
                <a:gd name="T117" fmla="*/ 255 h 297"/>
                <a:gd name="T118" fmla="*/ 193 w 213"/>
                <a:gd name="T119" fmla="*/ 287 h 297"/>
                <a:gd name="T120" fmla="*/ 94 w 213"/>
                <a:gd name="T121" fmla="*/ 227 h 297"/>
                <a:gd name="T122" fmla="*/ 177 w 213"/>
                <a:gd name="T123" fmla="*/ 21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" h="297">
                  <a:moveTo>
                    <a:pt x="193" y="278"/>
                  </a:moveTo>
                  <a:lnTo>
                    <a:pt x="193" y="277"/>
                  </a:lnTo>
                  <a:lnTo>
                    <a:pt x="192" y="276"/>
                  </a:lnTo>
                  <a:lnTo>
                    <a:pt x="191" y="275"/>
                  </a:lnTo>
                  <a:lnTo>
                    <a:pt x="191" y="275"/>
                  </a:lnTo>
                  <a:lnTo>
                    <a:pt x="191" y="274"/>
                  </a:lnTo>
                  <a:lnTo>
                    <a:pt x="191" y="273"/>
                  </a:lnTo>
                  <a:lnTo>
                    <a:pt x="191" y="271"/>
                  </a:lnTo>
                  <a:lnTo>
                    <a:pt x="191" y="269"/>
                  </a:lnTo>
                  <a:lnTo>
                    <a:pt x="191" y="268"/>
                  </a:lnTo>
                  <a:lnTo>
                    <a:pt x="191" y="268"/>
                  </a:lnTo>
                  <a:lnTo>
                    <a:pt x="193" y="266"/>
                  </a:lnTo>
                  <a:lnTo>
                    <a:pt x="194" y="264"/>
                  </a:lnTo>
                  <a:lnTo>
                    <a:pt x="194" y="262"/>
                  </a:lnTo>
                  <a:lnTo>
                    <a:pt x="195" y="262"/>
                  </a:lnTo>
                  <a:lnTo>
                    <a:pt x="196" y="262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200" y="261"/>
                  </a:lnTo>
                  <a:lnTo>
                    <a:pt x="200" y="262"/>
                  </a:lnTo>
                  <a:lnTo>
                    <a:pt x="200" y="263"/>
                  </a:lnTo>
                  <a:lnTo>
                    <a:pt x="201" y="264"/>
                  </a:lnTo>
                  <a:lnTo>
                    <a:pt x="201" y="265"/>
                  </a:lnTo>
                  <a:lnTo>
                    <a:pt x="201" y="265"/>
                  </a:lnTo>
                  <a:lnTo>
                    <a:pt x="202" y="265"/>
                  </a:lnTo>
                  <a:lnTo>
                    <a:pt x="204" y="266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7" y="268"/>
                  </a:lnTo>
                  <a:lnTo>
                    <a:pt x="208" y="269"/>
                  </a:lnTo>
                  <a:lnTo>
                    <a:pt x="208" y="270"/>
                  </a:lnTo>
                  <a:lnTo>
                    <a:pt x="209" y="271"/>
                  </a:lnTo>
                  <a:lnTo>
                    <a:pt x="210" y="271"/>
                  </a:lnTo>
                  <a:lnTo>
                    <a:pt x="211" y="270"/>
                  </a:lnTo>
                  <a:lnTo>
                    <a:pt x="212" y="269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0" y="262"/>
                  </a:lnTo>
                  <a:lnTo>
                    <a:pt x="210" y="259"/>
                  </a:lnTo>
                  <a:lnTo>
                    <a:pt x="210" y="258"/>
                  </a:lnTo>
                  <a:lnTo>
                    <a:pt x="209" y="248"/>
                  </a:lnTo>
                  <a:lnTo>
                    <a:pt x="210" y="239"/>
                  </a:lnTo>
                  <a:lnTo>
                    <a:pt x="210" y="238"/>
                  </a:lnTo>
                  <a:lnTo>
                    <a:pt x="209" y="235"/>
                  </a:lnTo>
                  <a:lnTo>
                    <a:pt x="209" y="234"/>
                  </a:lnTo>
                  <a:lnTo>
                    <a:pt x="208" y="231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6" y="209"/>
                  </a:lnTo>
                  <a:lnTo>
                    <a:pt x="206" y="208"/>
                  </a:lnTo>
                  <a:lnTo>
                    <a:pt x="205" y="208"/>
                  </a:lnTo>
                  <a:lnTo>
                    <a:pt x="205" y="207"/>
                  </a:lnTo>
                  <a:lnTo>
                    <a:pt x="205" y="203"/>
                  </a:lnTo>
                  <a:lnTo>
                    <a:pt x="205" y="199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4" y="197"/>
                  </a:lnTo>
                  <a:lnTo>
                    <a:pt x="203" y="196"/>
                  </a:lnTo>
                  <a:lnTo>
                    <a:pt x="203" y="194"/>
                  </a:lnTo>
                  <a:lnTo>
                    <a:pt x="202" y="190"/>
                  </a:lnTo>
                  <a:lnTo>
                    <a:pt x="201" y="189"/>
                  </a:lnTo>
                  <a:lnTo>
                    <a:pt x="201" y="188"/>
                  </a:lnTo>
                  <a:lnTo>
                    <a:pt x="200" y="188"/>
                  </a:lnTo>
                  <a:lnTo>
                    <a:pt x="199" y="187"/>
                  </a:lnTo>
                  <a:lnTo>
                    <a:pt x="199" y="183"/>
                  </a:lnTo>
                  <a:lnTo>
                    <a:pt x="198" y="176"/>
                  </a:lnTo>
                  <a:lnTo>
                    <a:pt x="198" y="173"/>
                  </a:lnTo>
                  <a:lnTo>
                    <a:pt x="199" y="171"/>
                  </a:lnTo>
                  <a:lnTo>
                    <a:pt x="200" y="170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8" y="165"/>
                  </a:lnTo>
                  <a:lnTo>
                    <a:pt x="198" y="165"/>
                  </a:lnTo>
                  <a:lnTo>
                    <a:pt x="198" y="164"/>
                  </a:lnTo>
                  <a:lnTo>
                    <a:pt x="197" y="163"/>
                  </a:lnTo>
                  <a:lnTo>
                    <a:pt x="196" y="162"/>
                  </a:lnTo>
                  <a:lnTo>
                    <a:pt x="196" y="159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49"/>
                  </a:lnTo>
                  <a:lnTo>
                    <a:pt x="195" y="148"/>
                  </a:lnTo>
                  <a:lnTo>
                    <a:pt x="194" y="148"/>
                  </a:lnTo>
                  <a:lnTo>
                    <a:pt x="193" y="148"/>
                  </a:lnTo>
                  <a:lnTo>
                    <a:pt x="193" y="151"/>
                  </a:lnTo>
                  <a:lnTo>
                    <a:pt x="192" y="151"/>
                  </a:lnTo>
                  <a:lnTo>
                    <a:pt x="191" y="150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5" y="151"/>
                  </a:lnTo>
                  <a:lnTo>
                    <a:pt x="185" y="152"/>
                  </a:lnTo>
                  <a:lnTo>
                    <a:pt x="184" y="152"/>
                  </a:lnTo>
                  <a:lnTo>
                    <a:pt x="183" y="151"/>
                  </a:lnTo>
                  <a:lnTo>
                    <a:pt x="181" y="149"/>
                  </a:lnTo>
                  <a:lnTo>
                    <a:pt x="180" y="148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9" y="149"/>
                  </a:lnTo>
                  <a:lnTo>
                    <a:pt x="179" y="151"/>
                  </a:lnTo>
                  <a:lnTo>
                    <a:pt x="180" y="158"/>
                  </a:lnTo>
                  <a:lnTo>
                    <a:pt x="180" y="159"/>
                  </a:lnTo>
                  <a:lnTo>
                    <a:pt x="179" y="161"/>
                  </a:lnTo>
                  <a:lnTo>
                    <a:pt x="179" y="162"/>
                  </a:lnTo>
                  <a:lnTo>
                    <a:pt x="178" y="163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4" y="165"/>
                  </a:lnTo>
                  <a:lnTo>
                    <a:pt x="172" y="168"/>
                  </a:lnTo>
                  <a:lnTo>
                    <a:pt x="171" y="170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3" y="178"/>
                  </a:lnTo>
                  <a:lnTo>
                    <a:pt x="174" y="179"/>
                  </a:lnTo>
                  <a:lnTo>
                    <a:pt x="174" y="180"/>
                  </a:lnTo>
                  <a:lnTo>
                    <a:pt x="173" y="181"/>
                  </a:lnTo>
                  <a:lnTo>
                    <a:pt x="172" y="181"/>
                  </a:lnTo>
                  <a:lnTo>
                    <a:pt x="172" y="182"/>
                  </a:lnTo>
                  <a:lnTo>
                    <a:pt x="171" y="183"/>
                  </a:lnTo>
                  <a:lnTo>
                    <a:pt x="171" y="184"/>
                  </a:lnTo>
                  <a:lnTo>
                    <a:pt x="170" y="184"/>
                  </a:lnTo>
                  <a:lnTo>
                    <a:pt x="169" y="185"/>
                  </a:lnTo>
                  <a:lnTo>
                    <a:pt x="167" y="186"/>
                  </a:lnTo>
                  <a:lnTo>
                    <a:pt x="166" y="186"/>
                  </a:lnTo>
                  <a:lnTo>
                    <a:pt x="165" y="186"/>
                  </a:lnTo>
                  <a:lnTo>
                    <a:pt x="165" y="186"/>
                  </a:lnTo>
                  <a:lnTo>
                    <a:pt x="165" y="187"/>
                  </a:lnTo>
                  <a:lnTo>
                    <a:pt x="164" y="188"/>
                  </a:lnTo>
                  <a:lnTo>
                    <a:pt x="164" y="187"/>
                  </a:lnTo>
                  <a:lnTo>
                    <a:pt x="163" y="186"/>
                  </a:lnTo>
                  <a:lnTo>
                    <a:pt x="162" y="186"/>
                  </a:lnTo>
                  <a:lnTo>
                    <a:pt x="161" y="186"/>
                  </a:lnTo>
                  <a:lnTo>
                    <a:pt x="161" y="185"/>
                  </a:lnTo>
                  <a:lnTo>
                    <a:pt x="160" y="184"/>
                  </a:lnTo>
                  <a:lnTo>
                    <a:pt x="160" y="183"/>
                  </a:lnTo>
                  <a:lnTo>
                    <a:pt x="160" y="182"/>
                  </a:lnTo>
                  <a:lnTo>
                    <a:pt x="159" y="181"/>
                  </a:lnTo>
                  <a:lnTo>
                    <a:pt x="158" y="177"/>
                  </a:lnTo>
                  <a:lnTo>
                    <a:pt x="157" y="175"/>
                  </a:lnTo>
                  <a:lnTo>
                    <a:pt x="157" y="174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2"/>
                  </a:lnTo>
                  <a:lnTo>
                    <a:pt x="156" y="171"/>
                  </a:lnTo>
                  <a:lnTo>
                    <a:pt x="155" y="170"/>
                  </a:lnTo>
                  <a:lnTo>
                    <a:pt x="155" y="171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5"/>
                  </a:lnTo>
                  <a:lnTo>
                    <a:pt x="155" y="179"/>
                  </a:lnTo>
                  <a:lnTo>
                    <a:pt x="155" y="181"/>
                  </a:lnTo>
                  <a:lnTo>
                    <a:pt x="153" y="180"/>
                  </a:lnTo>
                  <a:lnTo>
                    <a:pt x="152" y="179"/>
                  </a:lnTo>
                  <a:lnTo>
                    <a:pt x="151" y="177"/>
                  </a:lnTo>
                  <a:lnTo>
                    <a:pt x="150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7"/>
                  </a:lnTo>
                  <a:lnTo>
                    <a:pt x="150" y="167"/>
                  </a:lnTo>
                  <a:lnTo>
                    <a:pt x="150" y="166"/>
                  </a:lnTo>
                  <a:lnTo>
                    <a:pt x="149" y="166"/>
                  </a:lnTo>
                  <a:lnTo>
                    <a:pt x="149" y="165"/>
                  </a:lnTo>
                  <a:lnTo>
                    <a:pt x="148" y="165"/>
                  </a:lnTo>
                  <a:lnTo>
                    <a:pt x="147" y="163"/>
                  </a:lnTo>
                  <a:lnTo>
                    <a:pt x="147" y="161"/>
                  </a:lnTo>
                  <a:lnTo>
                    <a:pt x="147" y="160"/>
                  </a:lnTo>
                  <a:lnTo>
                    <a:pt x="146" y="160"/>
                  </a:lnTo>
                  <a:lnTo>
                    <a:pt x="145" y="159"/>
                  </a:lnTo>
                  <a:lnTo>
                    <a:pt x="145" y="158"/>
                  </a:lnTo>
                  <a:lnTo>
                    <a:pt x="145" y="157"/>
                  </a:lnTo>
                  <a:lnTo>
                    <a:pt x="145" y="156"/>
                  </a:lnTo>
                  <a:lnTo>
                    <a:pt x="144" y="153"/>
                  </a:lnTo>
                  <a:lnTo>
                    <a:pt x="143" y="152"/>
                  </a:lnTo>
                  <a:lnTo>
                    <a:pt x="143" y="151"/>
                  </a:lnTo>
                  <a:lnTo>
                    <a:pt x="144" y="151"/>
                  </a:lnTo>
                  <a:lnTo>
                    <a:pt x="145" y="151"/>
                  </a:lnTo>
                  <a:lnTo>
                    <a:pt x="145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7"/>
                  </a:lnTo>
                  <a:lnTo>
                    <a:pt x="145" y="147"/>
                  </a:lnTo>
                  <a:lnTo>
                    <a:pt x="145" y="146"/>
                  </a:lnTo>
                  <a:lnTo>
                    <a:pt x="146" y="145"/>
                  </a:lnTo>
                  <a:lnTo>
                    <a:pt x="147" y="143"/>
                  </a:lnTo>
                  <a:lnTo>
                    <a:pt x="147" y="142"/>
                  </a:lnTo>
                  <a:lnTo>
                    <a:pt x="147" y="141"/>
                  </a:lnTo>
                  <a:lnTo>
                    <a:pt x="146" y="140"/>
                  </a:lnTo>
                  <a:lnTo>
                    <a:pt x="146" y="139"/>
                  </a:lnTo>
                  <a:lnTo>
                    <a:pt x="146" y="138"/>
                  </a:lnTo>
                  <a:lnTo>
                    <a:pt x="148" y="136"/>
                  </a:lnTo>
                  <a:lnTo>
                    <a:pt x="149" y="135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1" y="135"/>
                  </a:lnTo>
                  <a:lnTo>
                    <a:pt x="152" y="135"/>
                  </a:lnTo>
                  <a:lnTo>
                    <a:pt x="153" y="134"/>
                  </a:lnTo>
                  <a:lnTo>
                    <a:pt x="153" y="132"/>
                  </a:lnTo>
                  <a:lnTo>
                    <a:pt x="154" y="130"/>
                  </a:lnTo>
                  <a:lnTo>
                    <a:pt x="154" y="128"/>
                  </a:lnTo>
                  <a:lnTo>
                    <a:pt x="155" y="128"/>
                  </a:lnTo>
                  <a:lnTo>
                    <a:pt x="158" y="129"/>
                  </a:lnTo>
                  <a:lnTo>
                    <a:pt x="160" y="129"/>
                  </a:lnTo>
                  <a:lnTo>
                    <a:pt x="162" y="129"/>
                  </a:lnTo>
                  <a:lnTo>
                    <a:pt x="164" y="129"/>
                  </a:lnTo>
                  <a:lnTo>
                    <a:pt x="164" y="128"/>
                  </a:lnTo>
                  <a:lnTo>
                    <a:pt x="165" y="128"/>
                  </a:lnTo>
                  <a:lnTo>
                    <a:pt x="165" y="127"/>
                  </a:lnTo>
                  <a:lnTo>
                    <a:pt x="165" y="123"/>
                  </a:lnTo>
                  <a:lnTo>
                    <a:pt x="166" y="123"/>
                  </a:lnTo>
                  <a:lnTo>
                    <a:pt x="167" y="125"/>
                  </a:lnTo>
                  <a:lnTo>
                    <a:pt x="167" y="126"/>
                  </a:lnTo>
                  <a:lnTo>
                    <a:pt x="168" y="127"/>
                  </a:lnTo>
                  <a:lnTo>
                    <a:pt x="169" y="127"/>
                  </a:lnTo>
                  <a:lnTo>
                    <a:pt x="170" y="127"/>
                  </a:lnTo>
                  <a:lnTo>
                    <a:pt x="171" y="126"/>
                  </a:lnTo>
                  <a:lnTo>
                    <a:pt x="171" y="125"/>
                  </a:lnTo>
                  <a:lnTo>
                    <a:pt x="170" y="124"/>
                  </a:lnTo>
                  <a:lnTo>
                    <a:pt x="170" y="122"/>
                  </a:lnTo>
                  <a:lnTo>
                    <a:pt x="171" y="122"/>
                  </a:lnTo>
                  <a:lnTo>
                    <a:pt x="174" y="122"/>
                  </a:lnTo>
                  <a:lnTo>
                    <a:pt x="175" y="122"/>
                  </a:lnTo>
                  <a:lnTo>
                    <a:pt x="175" y="123"/>
                  </a:lnTo>
                  <a:lnTo>
                    <a:pt x="175" y="124"/>
                  </a:lnTo>
                  <a:lnTo>
                    <a:pt x="175" y="125"/>
                  </a:lnTo>
                  <a:lnTo>
                    <a:pt x="176" y="126"/>
                  </a:lnTo>
                  <a:lnTo>
                    <a:pt x="177" y="126"/>
                  </a:lnTo>
                  <a:lnTo>
                    <a:pt x="178" y="125"/>
                  </a:lnTo>
                  <a:lnTo>
                    <a:pt x="179" y="121"/>
                  </a:lnTo>
                  <a:lnTo>
                    <a:pt x="179" y="120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9" y="117"/>
                  </a:lnTo>
                  <a:lnTo>
                    <a:pt x="179" y="118"/>
                  </a:lnTo>
                  <a:lnTo>
                    <a:pt x="180" y="118"/>
                  </a:lnTo>
                  <a:lnTo>
                    <a:pt x="181" y="118"/>
                  </a:lnTo>
                  <a:lnTo>
                    <a:pt x="181" y="118"/>
                  </a:lnTo>
                  <a:lnTo>
                    <a:pt x="180" y="116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6" y="115"/>
                  </a:lnTo>
                  <a:lnTo>
                    <a:pt x="187" y="114"/>
                  </a:lnTo>
                  <a:lnTo>
                    <a:pt x="188" y="112"/>
                  </a:lnTo>
                  <a:lnTo>
                    <a:pt x="187" y="109"/>
                  </a:lnTo>
                  <a:lnTo>
                    <a:pt x="188" y="108"/>
                  </a:lnTo>
                  <a:lnTo>
                    <a:pt x="189" y="107"/>
                  </a:lnTo>
                  <a:lnTo>
                    <a:pt x="190" y="107"/>
                  </a:lnTo>
                  <a:lnTo>
                    <a:pt x="190" y="106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1" y="101"/>
                  </a:lnTo>
                  <a:lnTo>
                    <a:pt x="194" y="95"/>
                  </a:lnTo>
                  <a:lnTo>
                    <a:pt x="194" y="94"/>
                  </a:lnTo>
                  <a:lnTo>
                    <a:pt x="194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5" y="89"/>
                  </a:lnTo>
                  <a:lnTo>
                    <a:pt x="196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3" y="91"/>
                  </a:lnTo>
                  <a:lnTo>
                    <a:pt x="205" y="90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5" y="87"/>
                  </a:lnTo>
                  <a:lnTo>
                    <a:pt x="203" y="86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3"/>
                  </a:lnTo>
                  <a:lnTo>
                    <a:pt x="201" y="82"/>
                  </a:lnTo>
                  <a:lnTo>
                    <a:pt x="199" y="81"/>
                  </a:lnTo>
                  <a:lnTo>
                    <a:pt x="198" y="81"/>
                  </a:lnTo>
                  <a:lnTo>
                    <a:pt x="197" y="79"/>
                  </a:lnTo>
                  <a:lnTo>
                    <a:pt x="195" y="79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90" y="78"/>
                  </a:lnTo>
                  <a:lnTo>
                    <a:pt x="189" y="78"/>
                  </a:lnTo>
                  <a:lnTo>
                    <a:pt x="189" y="77"/>
                  </a:lnTo>
                  <a:lnTo>
                    <a:pt x="188" y="77"/>
                  </a:lnTo>
                  <a:lnTo>
                    <a:pt x="187" y="76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3" y="75"/>
                  </a:lnTo>
                  <a:lnTo>
                    <a:pt x="181" y="75"/>
                  </a:lnTo>
                  <a:lnTo>
                    <a:pt x="180" y="75"/>
                  </a:lnTo>
                  <a:lnTo>
                    <a:pt x="178" y="75"/>
                  </a:lnTo>
                  <a:lnTo>
                    <a:pt x="174" y="76"/>
                  </a:lnTo>
                  <a:lnTo>
                    <a:pt x="171" y="76"/>
                  </a:lnTo>
                  <a:lnTo>
                    <a:pt x="170" y="76"/>
                  </a:lnTo>
                  <a:lnTo>
                    <a:pt x="170" y="77"/>
                  </a:lnTo>
                  <a:lnTo>
                    <a:pt x="169" y="77"/>
                  </a:lnTo>
                  <a:lnTo>
                    <a:pt x="168" y="76"/>
                  </a:lnTo>
                  <a:lnTo>
                    <a:pt x="167" y="77"/>
                  </a:lnTo>
                  <a:lnTo>
                    <a:pt x="167" y="78"/>
                  </a:lnTo>
                  <a:lnTo>
                    <a:pt x="166" y="78"/>
                  </a:lnTo>
                  <a:lnTo>
                    <a:pt x="165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3" y="77"/>
                  </a:lnTo>
                  <a:lnTo>
                    <a:pt x="163" y="76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59" y="77"/>
                  </a:lnTo>
                  <a:lnTo>
                    <a:pt x="158" y="77"/>
                  </a:lnTo>
                  <a:lnTo>
                    <a:pt x="158" y="78"/>
                  </a:lnTo>
                  <a:lnTo>
                    <a:pt x="157" y="77"/>
                  </a:lnTo>
                  <a:lnTo>
                    <a:pt x="150" y="75"/>
                  </a:lnTo>
                  <a:lnTo>
                    <a:pt x="148" y="74"/>
                  </a:lnTo>
                  <a:lnTo>
                    <a:pt x="147" y="74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3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29" y="77"/>
                  </a:lnTo>
                  <a:lnTo>
                    <a:pt x="127" y="77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1" y="76"/>
                  </a:lnTo>
                  <a:lnTo>
                    <a:pt x="120" y="75"/>
                  </a:lnTo>
                  <a:lnTo>
                    <a:pt x="119" y="75"/>
                  </a:lnTo>
                  <a:lnTo>
                    <a:pt x="117" y="76"/>
                  </a:lnTo>
                  <a:lnTo>
                    <a:pt x="114" y="76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5" y="75"/>
                  </a:lnTo>
                  <a:lnTo>
                    <a:pt x="96" y="73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2" y="62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6"/>
                  </a:lnTo>
                  <a:lnTo>
                    <a:pt x="84" y="51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6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78" y="27"/>
                  </a:lnTo>
                  <a:lnTo>
                    <a:pt x="78" y="26"/>
                  </a:lnTo>
                  <a:lnTo>
                    <a:pt x="77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3" y="21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3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2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0" y="32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5" y="33"/>
                  </a:lnTo>
                  <a:lnTo>
                    <a:pt x="64" y="33"/>
                  </a:lnTo>
                  <a:lnTo>
                    <a:pt x="63" y="32"/>
                  </a:lnTo>
                  <a:lnTo>
                    <a:pt x="62" y="33"/>
                  </a:lnTo>
                  <a:lnTo>
                    <a:pt x="61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7" y="31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5" y="28"/>
                  </a:lnTo>
                  <a:lnTo>
                    <a:pt x="54" y="28"/>
                  </a:lnTo>
                  <a:lnTo>
                    <a:pt x="51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8" y="50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8" y="67"/>
                  </a:lnTo>
                  <a:lnTo>
                    <a:pt x="39" y="67"/>
                  </a:lnTo>
                  <a:lnTo>
                    <a:pt x="40" y="68"/>
                  </a:lnTo>
                  <a:lnTo>
                    <a:pt x="41" y="69"/>
                  </a:lnTo>
                  <a:lnTo>
                    <a:pt x="42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3" y="71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2" y="76"/>
                  </a:lnTo>
                  <a:lnTo>
                    <a:pt x="41" y="76"/>
                  </a:lnTo>
                  <a:lnTo>
                    <a:pt x="37" y="74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0" y="74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8" y="82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4" y="94"/>
                  </a:lnTo>
                  <a:lnTo>
                    <a:pt x="4" y="95"/>
                  </a:lnTo>
                  <a:lnTo>
                    <a:pt x="4" y="96"/>
                  </a:lnTo>
                  <a:lnTo>
                    <a:pt x="3" y="96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17" y="116"/>
                  </a:lnTo>
                  <a:lnTo>
                    <a:pt x="21" y="118"/>
                  </a:lnTo>
                  <a:lnTo>
                    <a:pt x="23" y="118"/>
                  </a:lnTo>
                  <a:lnTo>
                    <a:pt x="26" y="118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28" y="118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2" y="118"/>
                  </a:lnTo>
                  <a:lnTo>
                    <a:pt x="33" y="120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0" y="126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0" y="129"/>
                  </a:lnTo>
                  <a:lnTo>
                    <a:pt x="30" y="130"/>
                  </a:lnTo>
                  <a:lnTo>
                    <a:pt x="31" y="131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33"/>
                  </a:lnTo>
                  <a:lnTo>
                    <a:pt x="31" y="134"/>
                  </a:lnTo>
                  <a:lnTo>
                    <a:pt x="32" y="135"/>
                  </a:lnTo>
                  <a:lnTo>
                    <a:pt x="32" y="136"/>
                  </a:lnTo>
                  <a:lnTo>
                    <a:pt x="32" y="137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29" y="140"/>
                  </a:lnTo>
                  <a:lnTo>
                    <a:pt x="29" y="141"/>
                  </a:lnTo>
                  <a:lnTo>
                    <a:pt x="28" y="141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5" y="145"/>
                  </a:lnTo>
                  <a:lnTo>
                    <a:pt x="25" y="146"/>
                  </a:lnTo>
                  <a:lnTo>
                    <a:pt x="26" y="147"/>
                  </a:lnTo>
                  <a:lnTo>
                    <a:pt x="25" y="151"/>
                  </a:lnTo>
                  <a:lnTo>
                    <a:pt x="25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4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7" y="156"/>
                  </a:lnTo>
                  <a:lnTo>
                    <a:pt x="28" y="158"/>
                  </a:lnTo>
                  <a:lnTo>
                    <a:pt x="29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3" y="160"/>
                  </a:lnTo>
                  <a:lnTo>
                    <a:pt x="34" y="159"/>
                  </a:lnTo>
                  <a:lnTo>
                    <a:pt x="35" y="160"/>
                  </a:lnTo>
                  <a:lnTo>
                    <a:pt x="35" y="161"/>
                  </a:lnTo>
                  <a:lnTo>
                    <a:pt x="32" y="167"/>
                  </a:lnTo>
                  <a:lnTo>
                    <a:pt x="31" y="168"/>
                  </a:lnTo>
                  <a:lnTo>
                    <a:pt x="30" y="169"/>
                  </a:lnTo>
                  <a:lnTo>
                    <a:pt x="30" y="170"/>
                  </a:lnTo>
                  <a:lnTo>
                    <a:pt x="31" y="171"/>
                  </a:lnTo>
                  <a:lnTo>
                    <a:pt x="32" y="172"/>
                  </a:lnTo>
                  <a:lnTo>
                    <a:pt x="35" y="173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6" y="172"/>
                  </a:lnTo>
                  <a:lnTo>
                    <a:pt x="37" y="172"/>
                  </a:lnTo>
                  <a:lnTo>
                    <a:pt x="41" y="173"/>
                  </a:lnTo>
                  <a:lnTo>
                    <a:pt x="42" y="174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3" y="176"/>
                  </a:lnTo>
                  <a:lnTo>
                    <a:pt x="42" y="177"/>
                  </a:lnTo>
                  <a:lnTo>
                    <a:pt x="39" y="179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8" y="187"/>
                  </a:lnTo>
                  <a:lnTo>
                    <a:pt x="39" y="188"/>
                  </a:lnTo>
                  <a:lnTo>
                    <a:pt x="39" y="188"/>
                  </a:lnTo>
                  <a:lnTo>
                    <a:pt x="40" y="189"/>
                  </a:lnTo>
                  <a:lnTo>
                    <a:pt x="41" y="190"/>
                  </a:lnTo>
                  <a:lnTo>
                    <a:pt x="42" y="191"/>
                  </a:lnTo>
                  <a:lnTo>
                    <a:pt x="43" y="191"/>
                  </a:lnTo>
                  <a:lnTo>
                    <a:pt x="43" y="192"/>
                  </a:lnTo>
                  <a:lnTo>
                    <a:pt x="43" y="193"/>
                  </a:lnTo>
                  <a:lnTo>
                    <a:pt x="43" y="194"/>
                  </a:lnTo>
                  <a:lnTo>
                    <a:pt x="43" y="195"/>
                  </a:lnTo>
                  <a:lnTo>
                    <a:pt x="42" y="196"/>
                  </a:lnTo>
                  <a:lnTo>
                    <a:pt x="41" y="197"/>
                  </a:lnTo>
                  <a:lnTo>
                    <a:pt x="41" y="198"/>
                  </a:lnTo>
                  <a:lnTo>
                    <a:pt x="42" y="199"/>
                  </a:lnTo>
                  <a:lnTo>
                    <a:pt x="42" y="200"/>
                  </a:lnTo>
                  <a:lnTo>
                    <a:pt x="42" y="201"/>
                  </a:lnTo>
                  <a:lnTo>
                    <a:pt x="43" y="202"/>
                  </a:lnTo>
                  <a:lnTo>
                    <a:pt x="43" y="204"/>
                  </a:lnTo>
                  <a:lnTo>
                    <a:pt x="44" y="205"/>
                  </a:lnTo>
                  <a:lnTo>
                    <a:pt x="43" y="207"/>
                  </a:lnTo>
                  <a:lnTo>
                    <a:pt x="42" y="207"/>
                  </a:lnTo>
                  <a:lnTo>
                    <a:pt x="44" y="208"/>
                  </a:lnTo>
                  <a:lnTo>
                    <a:pt x="45" y="209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6" y="217"/>
                  </a:lnTo>
                  <a:lnTo>
                    <a:pt x="46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20"/>
                  </a:lnTo>
                  <a:lnTo>
                    <a:pt x="48" y="223"/>
                  </a:lnTo>
                  <a:lnTo>
                    <a:pt x="48" y="224"/>
                  </a:lnTo>
                  <a:lnTo>
                    <a:pt x="48" y="226"/>
                  </a:lnTo>
                  <a:lnTo>
                    <a:pt x="48" y="22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48" y="231"/>
                  </a:lnTo>
                  <a:lnTo>
                    <a:pt x="48" y="232"/>
                  </a:lnTo>
                  <a:lnTo>
                    <a:pt x="49" y="233"/>
                  </a:lnTo>
                  <a:lnTo>
                    <a:pt x="49" y="235"/>
                  </a:lnTo>
                  <a:lnTo>
                    <a:pt x="48" y="237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9" y="243"/>
                  </a:lnTo>
                  <a:lnTo>
                    <a:pt x="50" y="243"/>
                  </a:lnTo>
                  <a:lnTo>
                    <a:pt x="50" y="244"/>
                  </a:lnTo>
                  <a:lnTo>
                    <a:pt x="51" y="244"/>
                  </a:lnTo>
                  <a:lnTo>
                    <a:pt x="52" y="245"/>
                  </a:lnTo>
                  <a:lnTo>
                    <a:pt x="52" y="244"/>
                  </a:lnTo>
                  <a:lnTo>
                    <a:pt x="53" y="244"/>
                  </a:lnTo>
                  <a:lnTo>
                    <a:pt x="53" y="243"/>
                  </a:lnTo>
                  <a:lnTo>
                    <a:pt x="54" y="243"/>
                  </a:lnTo>
                  <a:lnTo>
                    <a:pt x="54" y="244"/>
                  </a:lnTo>
                  <a:lnTo>
                    <a:pt x="56" y="248"/>
                  </a:lnTo>
                  <a:lnTo>
                    <a:pt x="55" y="249"/>
                  </a:lnTo>
                  <a:lnTo>
                    <a:pt x="55" y="250"/>
                  </a:lnTo>
                  <a:lnTo>
                    <a:pt x="55" y="251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7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8" y="246"/>
                  </a:lnTo>
                  <a:lnTo>
                    <a:pt x="58" y="244"/>
                  </a:lnTo>
                  <a:lnTo>
                    <a:pt x="58" y="243"/>
                  </a:lnTo>
                  <a:lnTo>
                    <a:pt x="59" y="243"/>
                  </a:lnTo>
                  <a:lnTo>
                    <a:pt x="60" y="241"/>
                  </a:lnTo>
                  <a:lnTo>
                    <a:pt x="60" y="240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2" y="238"/>
                  </a:lnTo>
                  <a:lnTo>
                    <a:pt x="62" y="238"/>
                  </a:lnTo>
                  <a:lnTo>
                    <a:pt x="62" y="237"/>
                  </a:lnTo>
                  <a:lnTo>
                    <a:pt x="61" y="237"/>
                  </a:lnTo>
                  <a:lnTo>
                    <a:pt x="61" y="236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2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3" y="239"/>
                  </a:lnTo>
                  <a:lnTo>
                    <a:pt x="62" y="241"/>
                  </a:lnTo>
                  <a:lnTo>
                    <a:pt x="62" y="242"/>
                  </a:lnTo>
                  <a:lnTo>
                    <a:pt x="62" y="245"/>
                  </a:lnTo>
                  <a:lnTo>
                    <a:pt x="62" y="246"/>
                  </a:lnTo>
                  <a:lnTo>
                    <a:pt x="62" y="247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6" y="247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7" y="244"/>
                  </a:lnTo>
                  <a:lnTo>
                    <a:pt x="66" y="242"/>
                  </a:lnTo>
                  <a:lnTo>
                    <a:pt x="66" y="241"/>
                  </a:lnTo>
                  <a:lnTo>
                    <a:pt x="66" y="240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69" y="235"/>
                  </a:lnTo>
                  <a:lnTo>
                    <a:pt x="68" y="233"/>
                  </a:lnTo>
                  <a:lnTo>
                    <a:pt x="68" y="232"/>
                  </a:lnTo>
                  <a:lnTo>
                    <a:pt x="68" y="231"/>
                  </a:lnTo>
                  <a:lnTo>
                    <a:pt x="69" y="231"/>
                  </a:lnTo>
                  <a:lnTo>
                    <a:pt x="69" y="231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68" y="228"/>
                  </a:lnTo>
                  <a:lnTo>
                    <a:pt x="68" y="228"/>
                  </a:lnTo>
                  <a:lnTo>
                    <a:pt x="67" y="228"/>
                  </a:lnTo>
                  <a:lnTo>
                    <a:pt x="67" y="229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20"/>
                  </a:lnTo>
                  <a:lnTo>
                    <a:pt x="68" y="221"/>
                  </a:lnTo>
                  <a:lnTo>
                    <a:pt x="68" y="224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0" y="230"/>
                  </a:lnTo>
                  <a:lnTo>
                    <a:pt x="70" y="231"/>
                  </a:lnTo>
                  <a:lnTo>
                    <a:pt x="69" y="231"/>
                  </a:lnTo>
                  <a:lnTo>
                    <a:pt x="70" y="233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0"/>
                  </a:lnTo>
                  <a:lnTo>
                    <a:pt x="71" y="229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0" y="225"/>
                  </a:lnTo>
                  <a:lnTo>
                    <a:pt x="70" y="224"/>
                  </a:lnTo>
                  <a:lnTo>
                    <a:pt x="70" y="223"/>
                  </a:lnTo>
                  <a:lnTo>
                    <a:pt x="71" y="222"/>
                  </a:lnTo>
                  <a:lnTo>
                    <a:pt x="72" y="222"/>
                  </a:lnTo>
                  <a:lnTo>
                    <a:pt x="71" y="220"/>
                  </a:lnTo>
                  <a:lnTo>
                    <a:pt x="72" y="219"/>
                  </a:lnTo>
                  <a:lnTo>
                    <a:pt x="73" y="218"/>
                  </a:lnTo>
                  <a:lnTo>
                    <a:pt x="73" y="220"/>
                  </a:lnTo>
                  <a:lnTo>
                    <a:pt x="73" y="221"/>
                  </a:lnTo>
                  <a:lnTo>
                    <a:pt x="72" y="222"/>
                  </a:lnTo>
                  <a:lnTo>
                    <a:pt x="71" y="224"/>
                  </a:lnTo>
                  <a:lnTo>
                    <a:pt x="71" y="225"/>
                  </a:lnTo>
                  <a:lnTo>
                    <a:pt x="71" y="226"/>
                  </a:lnTo>
                  <a:lnTo>
                    <a:pt x="72" y="227"/>
                  </a:lnTo>
                  <a:lnTo>
                    <a:pt x="73" y="228"/>
                  </a:lnTo>
                  <a:lnTo>
                    <a:pt x="73" y="228"/>
                  </a:lnTo>
                  <a:lnTo>
                    <a:pt x="72" y="229"/>
                  </a:lnTo>
                  <a:lnTo>
                    <a:pt x="71" y="231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8"/>
                  </a:lnTo>
                  <a:lnTo>
                    <a:pt x="71" y="239"/>
                  </a:lnTo>
                  <a:lnTo>
                    <a:pt x="70" y="240"/>
                  </a:lnTo>
                  <a:lnTo>
                    <a:pt x="70" y="241"/>
                  </a:lnTo>
                  <a:lnTo>
                    <a:pt x="70" y="242"/>
                  </a:lnTo>
                  <a:lnTo>
                    <a:pt x="70" y="243"/>
                  </a:lnTo>
                  <a:lnTo>
                    <a:pt x="70" y="245"/>
                  </a:lnTo>
                  <a:lnTo>
                    <a:pt x="70" y="246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3" y="248"/>
                  </a:lnTo>
                  <a:lnTo>
                    <a:pt x="72" y="246"/>
                  </a:lnTo>
                  <a:lnTo>
                    <a:pt x="74" y="246"/>
                  </a:lnTo>
                  <a:lnTo>
                    <a:pt x="75" y="246"/>
                  </a:lnTo>
                  <a:lnTo>
                    <a:pt x="76" y="247"/>
                  </a:lnTo>
                  <a:lnTo>
                    <a:pt x="76" y="246"/>
                  </a:lnTo>
                  <a:lnTo>
                    <a:pt x="77" y="245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5" y="242"/>
                  </a:lnTo>
                  <a:lnTo>
                    <a:pt x="74" y="241"/>
                  </a:lnTo>
                  <a:lnTo>
                    <a:pt x="73" y="240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5" y="239"/>
                  </a:lnTo>
                  <a:lnTo>
                    <a:pt x="75" y="240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9" y="242"/>
                  </a:lnTo>
                  <a:lnTo>
                    <a:pt x="80" y="241"/>
                  </a:lnTo>
                  <a:lnTo>
                    <a:pt x="80" y="242"/>
                  </a:lnTo>
                  <a:lnTo>
                    <a:pt x="81" y="242"/>
                  </a:lnTo>
                  <a:lnTo>
                    <a:pt x="82" y="242"/>
                  </a:lnTo>
                  <a:lnTo>
                    <a:pt x="83" y="241"/>
                  </a:lnTo>
                  <a:lnTo>
                    <a:pt x="85" y="239"/>
                  </a:lnTo>
                  <a:lnTo>
                    <a:pt x="86" y="239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5" y="237"/>
                  </a:lnTo>
                  <a:lnTo>
                    <a:pt x="85" y="236"/>
                  </a:lnTo>
                  <a:lnTo>
                    <a:pt x="84" y="235"/>
                  </a:lnTo>
                  <a:lnTo>
                    <a:pt x="84" y="234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5" y="230"/>
                  </a:lnTo>
                  <a:lnTo>
                    <a:pt x="86" y="229"/>
                  </a:lnTo>
                  <a:lnTo>
                    <a:pt x="86" y="228"/>
                  </a:lnTo>
                  <a:lnTo>
                    <a:pt x="86" y="227"/>
                  </a:lnTo>
                  <a:lnTo>
                    <a:pt x="85" y="223"/>
                  </a:lnTo>
                  <a:lnTo>
                    <a:pt x="85" y="221"/>
                  </a:lnTo>
                  <a:lnTo>
                    <a:pt x="84" y="220"/>
                  </a:lnTo>
                  <a:lnTo>
                    <a:pt x="86" y="217"/>
                  </a:lnTo>
                  <a:lnTo>
                    <a:pt x="86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6" y="213"/>
                  </a:lnTo>
                  <a:lnTo>
                    <a:pt x="86" y="214"/>
                  </a:lnTo>
                  <a:lnTo>
                    <a:pt x="87" y="214"/>
                  </a:lnTo>
                  <a:lnTo>
                    <a:pt x="88" y="213"/>
                  </a:lnTo>
                  <a:lnTo>
                    <a:pt x="88" y="212"/>
                  </a:lnTo>
                  <a:lnTo>
                    <a:pt x="89" y="211"/>
                  </a:lnTo>
                  <a:lnTo>
                    <a:pt x="90" y="210"/>
                  </a:lnTo>
                  <a:lnTo>
                    <a:pt x="91" y="210"/>
                  </a:lnTo>
                  <a:lnTo>
                    <a:pt x="91" y="211"/>
                  </a:lnTo>
                  <a:lnTo>
                    <a:pt x="86" y="217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7" y="228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9" y="235"/>
                  </a:lnTo>
                  <a:lnTo>
                    <a:pt x="90" y="235"/>
                  </a:lnTo>
                  <a:lnTo>
                    <a:pt x="91" y="234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2" y="230"/>
                  </a:lnTo>
                  <a:lnTo>
                    <a:pt x="92" y="229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2"/>
                  </a:lnTo>
                  <a:lnTo>
                    <a:pt x="92" y="233"/>
                  </a:lnTo>
                  <a:lnTo>
                    <a:pt x="91" y="233"/>
                  </a:lnTo>
                  <a:lnTo>
                    <a:pt x="92" y="234"/>
                  </a:lnTo>
                  <a:lnTo>
                    <a:pt x="93" y="234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2"/>
                  </a:lnTo>
                  <a:lnTo>
                    <a:pt x="95" y="231"/>
                  </a:lnTo>
                  <a:lnTo>
                    <a:pt x="97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1" y="227"/>
                  </a:lnTo>
                  <a:lnTo>
                    <a:pt x="102" y="224"/>
                  </a:lnTo>
                  <a:lnTo>
                    <a:pt x="102" y="226"/>
                  </a:lnTo>
                  <a:lnTo>
                    <a:pt x="102" y="227"/>
                  </a:lnTo>
                  <a:lnTo>
                    <a:pt x="101" y="228"/>
                  </a:lnTo>
                  <a:lnTo>
                    <a:pt x="100" y="228"/>
                  </a:lnTo>
                  <a:lnTo>
                    <a:pt x="99" y="228"/>
                  </a:lnTo>
                  <a:lnTo>
                    <a:pt x="98" y="228"/>
                  </a:lnTo>
                  <a:lnTo>
                    <a:pt x="97" y="229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5" y="233"/>
                  </a:lnTo>
                  <a:lnTo>
                    <a:pt x="95" y="234"/>
                  </a:lnTo>
                  <a:lnTo>
                    <a:pt x="94" y="235"/>
                  </a:lnTo>
                  <a:lnTo>
                    <a:pt x="93" y="235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2" y="240"/>
                  </a:lnTo>
                  <a:lnTo>
                    <a:pt x="93" y="241"/>
                  </a:lnTo>
                  <a:lnTo>
                    <a:pt x="94" y="241"/>
                  </a:lnTo>
                  <a:lnTo>
                    <a:pt x="95" y="240"/>
                  </a:lnTo>
                  <a:lnTo>
                    <a:pt x="96" y="239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6" y="240"/>
                  </a:lnTo>
                  <a:lnTo>
                    <a:pt x="95" y="241"/>
                  </a:lnTo>
                  <a:lnTo>
                    <a:pt x="95" y="242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8" y="244"/>
                  </a:lnTo>
                  <a:lnTo>
                    <a:pt x="99" y="244"/>
                  </a:lnTo>
                  <a:lnTo>
                    <a:pt x="100" y="244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40"/>
                  </a:lnTo>
                  <a:lnTo>
                    <a:pt x="105" y="239"/>
                  </a:lnTo>
                  <a:lnTo>
                    <a:pt x="105" y="238"/>
                  </a:lnTo>
                  <a:lnTo>
                    <a:pt x="106" y="235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6" y="231"/>
                  </a:lnTo>
                  <a:lnTo>
                    <a:pt x="107" y="231"/>
                  </a:lnTo>
                  <a:lnTo>
                    <a:pt x="108" y="230"/>
                  </a:lnTo>
                  <a:lnTo>
                    <a:pt x="108" y="229"/>
                  </a:lnTo>
                  <a:lnTo>
                    <a:pt x="108" y="228"/>
                  </a:lnTo>
                  <a:lnTo>
                    <a:pt x="108" y="227"/>
                  </a:lnTo>
                  <a:lnTo>
                    <a:pt x="109" y="227"/>
                  </a:lnTo>
                  <a:lnTo>
                    <a:pt x="109" y="226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4"/>
                  </a:lnTo>
                  <a:lnTo>
                    <a:pt x="109" y="224"/>
                  </a:lnTo>
                  <a:lnTo>
                    <a:pt x="109" y="223"/>
                  </a:lnTo>
                  <a:lnTo>
                    <a:pt x="109" y="220"/>
                  </a:lnTo>
                  <a:lnTo>
                    <a:pt x="109" y="219"/>
                  </a:lnTo>
                  <a:lnTo>
                    <a:pt x="110" y="219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3"/>
                  </a:lnTo>
                  <a:lnTo>
                    <a:pt x="111" y="224"/>
                  </a:lnTo>
                  <a:lnTo>
                    <a:pt x="110" y="226"/>
                  </a:lnTo>
                  <a:lnTo>
                    <a:pt x="109" y="228"/>
                  </a:lnTo>
                  <a:lnTo>
                    <a:pt x="109" y="229"/>
                  </a:lnTo>
                  <a:lnTo>
                    <a:pt x="110" y="230"/>
                  </a:lnTo>
                  <a:lnTo>
                    <a:pt x="111" y="230"/>
                  </a:lnTo>
                  <a:lnTo>
                    <a:pt x="112" y="230"/>
                  </a:lnTo>
                  <a:lnTo>
                    <a:pt x="113" y="229"/>
                  </a:lnTo>
                  <a:lnTo>
                    <a:pt x="114" y="228"/>
                  </a:lnTo>
                  <a:lnTo>
                    <a:pt x="114" y="227"/>
                  </a:lnTo>
                  <a:lnTo>
                    <a:pt x="114" y="226"/>
                  </a:lnTo>
                  <a:lnTo>
                    <a:pt x="114" y="225"/>
                  </a:lnTo>
                  <a:lnTo>
                    <a:pt x="115" y="224"/>
                  </a:lnTo>
                  <a:lnTo>
                    <a:pt x="116" y="224"/>
                  </a:lnTo>
                  <a:lnTo>
                    <a:pt x="117" y="222"/>
                  </a:lnTo>
                  <a:lnTo>
                    <a:pt x="119" y="218"/>
                  </a:lnTo>
                  <a:lnTo>
                    <a:pt x="119" y="216"/>
                  </a:lnTo>
                  <a:lnTo>
                    <a:pt x="119" y="215"/>
                  </a:lnTo>
                  <a:lnTo>
                    <a:pt x="119" y="214"/>
                  </a:lnTo>
                  <a:lnTo>
                    <a:pt x="118" y="212"/>
                  </a:lnTo>
                  <a:lnTo>
                    <a:pt x="117" y="211"/>
                  </a:lnTo>
                  <a:lnTo>
                    <a:pt x="117" y="210"/>
                  </a:lnTo>
                  <a:lnTo>
                    <a:pt x="118" y="210"/>
                  </a:lnTo>
                  <a:lnTo>
                    <a:pt x="118" y="209"/>
                  </a:lnTo>
                  <a:lnTo>
                    <a:pt x="117" y="208"/>
                  </a:lnTo>
                  <a:lnTo>
                    <a:pt x="116" y="206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4"/>
                  </a:lnTo>
                  <a:lnTo>
                    <a:pt x="114" y="202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3" y="197"/>
                  </a:lnTo>
                  <a:lnTo>
                    <a:pt x="112" y="197"/>
                  </a:lnTo>
                  <a:lnTo>
                    <a:pt x="111" y="198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6"/>
                  </a:lnTo>
                  <a:lnTo>
                    <a:pt x="109" y="195"/>
                  </a:lnTo>
                  <a:lnTo>
                    <a:pt x="110" y="196"/>
                  </a:lnTo>
                  <a:lnTo>
                    <a:pt x="111" y="196"/>
                  </a:lnTo>
                  <a:lnTo>
                    <a:pt x="111" y="195"/>
                  </a:lnTo>
                  <a:lnTo>
                    <a:pt x="110" y="194"/>
                  </a:lnTo>
                  <a:lnTo>
                    <a:pt x="111" y="194"/>
                  </a:lnTo>
                  <a:lnTo>
                    <a:pt x="112" y="192"/>
                  </a:lnTo>
                  <a:lnTo>
                    <a:pt x="113" y="190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3" y="185"/>
                  </a:lnTo>
                  <a:lnTo>
                    <a:pt x="112" y="183"/>
                  </a:lnTo>
                  <a:lnTo>
                    <a:pt x="112" y="182"/>
                  </a:lnTo>
                  <a:lnTo>
                    <a:pt x="112" y="181"/>
                  </a:lnTo>
                  <a:lnTo>
                    <a:pt x="112" y="180"/>
                  </a:lnTo>
                  <a:lnTo>
                    <a:pt x="113" y="180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5" y="179"/>
                  </a:lnTo>
                  <a:lnTo>
                    <a:pt x="116" y="178"/>
                  </a:lnTo>
                  <a:lnTo>
                    <a:pt x="116" y="179"/>
                  </a:lnTo>
                  <a:lnTo>
                    <a:pt x="116" y="180"/>
                  </a:lnTo>
                  <a:lnTo>
                    <a:pt x="117" y="180"/>
                  </a:lnTo>
                  <a:lnTo>
                    <a:pt x="118" y="178"/>
                  </a:lnTo>
                  <a:lnTo>
                    <a:pt x="118" y="177"/>
                  </a:lnTo>
                  <a:lnTo>
                    <a:pt x="118" y="174"/>
                  </a:lnTo>
                  <a:lnTo>
                    <a:pt x="118" y="173"/>
                  </a:lnTo>
                  <a:lnTo>
                    <a:pt x="119" y="174"/>
                  </a:lnTo>
                  <a:lnTo>
                    <a:pt x="119" y="172"/>
                  </a:lnTo>
                  <a:lnTo>
                    <a:pt x="118" y="171"/>
                  </a:lnTo>
                  <a:lnTo>
                    <a:pt x="117" y="169"/>
                  </a:lnTo>
                  <a:lnTo>
                    <a:pt x="116" y="169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0" y="167"/>
                  </a:lnTo>
                  <a:lnTo>
                    <a:pt x="110" y="166"/>
                  </a:lnTo>
                  <a:lnTo>
                    <a:pt x="109" y="165"/>
                  </a:lnTo>
                  <a:lnTo>
                    <a:pt x="103" y="162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6" y="163"/>
                  </a:lnTo>
                  <a:lnTo>
                    <a:pt x="115" y="165"/>
                  </a:lnTo>
                  <a:lnTo>
                    <a:pt x="116" y="165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2"/>
                  </a:lnTo>
                  <a:lnTo>
                    <a:pt x="117" y="158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7"/>
                  </a:lnTo>
                  <a:lnTo>
                    <a:pt x="114" y="156"/>
                  </a:lnTo>
                  <a:lnTo>
                    <a:pt x="114" y="155"/>
                  </a:lnTo>
                  <a:lnTo>
                    <a:pt x="114" y="156"/>
                  </a:lnTo>
                  <a:lnTo>
                    <a:pt x="115" y="156"/>
                  </a:lnTo>
                  <a:lnTo>
                    <a:pt x="115" y="156"/>
                  </a:lnTo>
                  <a:lnTo>
                    <a:pt x="116" y="156"/>
                  </a:lnTo>
                  <a:lnTo>
                    <a:pt x="116" y="155"/>
                  </a:lnTo>
                  <a:lnTo>
                    <a:pt x="118" y="154"/>
                  </a:lnTo>
                  <a:lnTo>
                    <a:pt x="119" y="154"/>
                  </a:lnTo>
                  <a:lnTo>
                    <a:pt x="120" y="154"/>
                  </a:lnTo>
                  <a:lnTo>
                    <a:pt x="118" y="155"/>
                  </a:lnTo>
                  <a:lnTo>
                    <a:pt x="118" y="156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19" y="159"/>
                  </a:lnTo>
                  <a:lnTo>
                    <a:pt x="121" y="158"/>
                  </a:lnTo>
                  <a:lnTo>
                    <a:pt x="122" y="158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23" y="157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4" y="159"/>
                  </a:lnTo>
                  <a:lnTo>
                    <a:pt x="123" y="160"/>
                  </a:lnTo>
                  <a:lnTo>
                    <a:pt x="120" y="160"/>
                  </a:lnTo>
                  <a:lnTo>
                    <a:pt x="119" y="160"/>
                  </a:lnTo>
                  <a:lnTo>
                    <a:pt x="118" y="162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19" y="167"/>
                  </a:lnTo>
                  <a:lnTo>
                    <a:pt x="120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2" y="170"/>
                  </a:lnTo>
                  <a:lnTo>
                    <a:pt x="121" y="170"/>
                  </a:lnTo>
                  <a:lnTo>
                    <a:pt x="121" y="171"/>
                  </a:lnTo>
                  <a:lnTo>
                    <a:pt x="121" y="172"/>
                  </a:lnTo>
                  <a:lnTo>
                    <a:pt x="120" y="173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19" y="180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4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5" y="189"/>
                  </a:lnTo>
                  <a:lnTo>
                    <a:pt x="125" y="190"/>
                  </a:lnTo>
                  <a:lnTo>
                    <a:pt x="125" y="191"/>
                  </a:lnTo>
                  <a:lnTo>
                    <a:pt x="125" y="193"/>
                  </a:lnTo>
                  <a:lnTo>
                    <a:pt x="126" y="194"/>
                  </a:lnTo>
                  <a:lnTo>
                    <a:pt x="126" y="195"/>
                  </a:lnTo>
                  <a:lnTo>
                    <a:pt x="127" y="196"/>
                  </a:lnTo>
                  <a:lnTo>
                    <a:pt x="127" y="197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29" y="199"/>
                  </a:lnTo>
                  <a:lnTo>
                    <a:pt x="129" y="200"/>
                  </a:lnTo>
                  <a:lnTo>
                    <a:pt x="131" y="199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4"/>
                  </a:lnTo>
                  <a:lnTo>
                    <a:pt x="135" y="205"/>
                  </a:lnTo>
                  <a:lnTo>
                    <a:pt x="135" y="206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38" y="205"/>
                  </a:lnTo>
                  <a:lnTo>
                    <a:pt x="138" y="204"/>
                  </a:lnTo>
                  <a:lnTo>
                    <a:pt x="138" y="202"/>
                  </a:lnTo>
                  <a:lnTo>
                    <a:pt x="137" y="201"/>
                  </a:lnTo>
                  <a:lnTo>
                    <a:pt x="136" y="200"/>
                  </a:lnTo>
                  <a:lnTo>
                    <a:pt x="137" y="200"/>
                  </a:lnTo>
                  <a:lnTo>
                    <a:pt x="138" y="200"/>
                  </a:lnTo>
                  <a:lnTo>
                    <a:pt x="138" y="202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40" y="206"/>
                  </a:lnTo>
                  <a:lnTo>
                    <a:pt x="141" y="208"/>
                  </a:lnTo>
                  <a:lnTo>
                    <a:pt x="143" y="208"/>
                  </a:lnTo>
                  <a:lnTo>
                    <a:pt x="145" y="208"/>
                  </a:lnTo>
                  <a:lnTo>
                    <a:pt x="146" y="208"/>
                  </a:lnTo>
                  <a:lnTo>
                    <a:pt x="147" y="207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9" y="203"/>
                  </a:lnTo>
                  <a:lnTo>
                    <a:pt x="149" y="202"/>
                  </a:lnTo>
                  <a:lnTo>
                    <a:pt x="148" y="201"/>
                  </a:lnTo>
                  <a:lnTo>
                    <a:pt x="147" y="200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6" y="199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46" y="198"/>
                  </a:lnTo>
                  <a:lnTo>
                    <a:pt x="147" y="198"/>
                  </a:lnTo>
                  <a:lnTo>
                    <a:pt x="148" y="198"/>
                  </a:lnTo>
                  <a:lnTo>
                    <a:pt x="148" y="198"/>
                  </a:lnTo>
                  <a:lnTo>
                    <a:pt x="148" y="199"/>
                  </a:lnTo>
                  <a:lnTo>
                    <a:pt x="150" y="199"/>
                  </a:lnTo>
                  <a:lnTo>
                    <a:pt x="151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3" y="198"/>
                  </a:lnTo>
                  <a:lnTo>
                    <a:pt x="152" y="198"/>
                  </a:lnTo>
                  <a:lnTo>
                    <a:pt x="151" y="198"/>
                  </a:lnTo>
                  <a:lnTo>
                    <a:pt x="150" y="197"/>
                  </a:lnTo>
                  <a:lnTo>
                    <a:pt x="153" y="197"/>
                  </a:lnTo>
                  <a:lnTo>
                    <a:pt x="154" y="197"/>
                  </a:lnTo>
                  <a:lnTo>
                    <a:pt x="155" y="197"/>
                  </a:lnTo>
                  <a:lnTo>
                    <a:pt x="154" y="196"/>
                  </a:lnTo>
                  <a:lnTo>
                    <a:pt x="153" y="196"/>
                  </a:lnTo>
                  <a:lnTo>
                    <a:pt x="153" y="195"/>
                  </a:lnTo>
                  <a:lnTo>
                    <a:pt x="154" y="195"/>
                  </a:lnTo>
                  <a:lnTo>
                    <a:pt x="155" y="196"/>
                  </a:lnTo>
                  <a:lnTo>
                    <a:pt x="155" y="196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8" y="189"/>
                  </a:lnTo>
                  <a:lnTo>
                    <a:pt x="159" y="188"/>
                  </a:lnTo>
                  <a:lnTo>
                    <a:pt x="159" y="189"/>
                  </a:lnTo>
                  <a:lnTo>
                    <a:pt x="158" y="192"/>
                  </a:lnTo>
                  <a:lnTo>
                    <a:pt x="158" y="193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7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59" y="198"/>
                  </a:lnTo>
                  <a:lnTo>
                    <a:pt x="160" y="198"/>
                  </a:lnTo>
                  <a:lnTo>
                    <a:pt x="162" y="199"/>
                  </a:lnTo>
                  <a:lnTo>
                    <a:pt x="168" y="208"/>
                  </a:lnTo>
                  <a:lnTo>
                    <a:pt x="171" y="213"/>
                  </a:lnTo>
                  <a:lnTo>
                    <a:pt x="172" y="215"/>
                  </a:lnTo>
                  <a:lnTo>
                    <a:pt x="173" y="221"/>
                  </a:lnTo>
                  <a:lnTo>
                    <a:pt x="174" y="222"/>
                  </a:lnTo>
                  <a:lnTo>
                    <a:pt x="175" y="222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5" y="223"/>
                  </a:lnTo>
                  <a:lnTo>
                    <a:pt x="175" y="224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28"/>
                  </a:lnTo>
                  <a:lnTo>
                    <a:pt x="175" y="228"/>
                  </a:lnTo>
                  <a:lnTo>
                    <a:pt x="176" y="228"/>
                  </a:lnTo>
                  <a:lnTo>
                    <a:pt x="177" y="233"/>
                  </a:lnTo>
                  <a:lnTo>
                    <a:pt x="177" y="235"/>
                  </a:lnTo>
                  <a:lnTo>
                    <a:pt x="178" y="236"/>
                  </a:lnTo>
                  <a:lnTo>
                    <a:pt x="178" y="237"/>
                  </a:lnTo>
                  <a:lnTo>
                    <a:pt x="179" y="237"/>
                  </a:lnTo>
                  <a:lnTo>
                    <a:pt x="179" y="238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79" y="239"/>
                  </a:lnTo>
                  <a:lnTo>
                    <a:pt x="180" y="239"/>
                  </a:lnTo>
                  <a:lnTo>
                    <a:pt x="179" y="240"/>
                  </a:lnTo>
                  <a:lnTo>
                    <a:pt x="179" y="241"/>
                  </a:lnTo>
                  <a:lnTo>
                    <a:pt x="179" y="242"/>
                  </a:lnTo>
                  <a:lnTo>
                    <a:pt x="178" y="243"/>
                  </a:lnTo>
                  <a:lnTo>
                    <a:pt x="178" y="244"/>
                  </a:lnTo>
                  <a:lnTo>
                    <a:pt x="179" y="245"/>
                  </a:lnTo>
                  <a:lnTo>
                    <a:pt x="179" y="246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8" y="249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8" y="247"/>
                  </a:lnTo>
                  <a:lnTo>
                    <a:pt x="178" y="246"/>
                  </a:lnTo>
                  <a:lnTo>
                    <a:pt x="177" y="246"/>
                  </a:lnTo>
                  <a:lnTo>
                    <a:pt x="176" y="247"/>
                  </a:lnTo>
                  <a:lnTo>
                    <a:pt x="176" y="248"/>
                  </a:lnTo>
                  <a:lnTo>
                    <a:pt x="176" y="249"/>
                  </a:lnTo>
                  <a:lnTo>
                    <a:pt x="177" y="253"/>
                  </a:lnTo>
                  <a:lnTo>
                    <a:pt x="177" y="254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6" y="257"/>
                  </a:lnTo>
                  <a:lnTo>
                    <a:pt x="176" y="258"/>
                  </a:lnTo>
                  <a:lnTo>
                    <a:pt x="176" y="258"/>
                  </a:lnTo>
                  <a:lnTo>
                    <a:pt x="177" y="259"/>
                  </a:lnTo>
                  <a:lnTo>
                    <a:pt x="178" y="259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9" y="258"/>
                  </a:lnTo>
                  <a:lnTo>
                    <a:pt x="180" y="258"/>
                  </a:lnTo>
                  <a:lnTo>
                    <a:pt x="181" y="258"/>
                  </a:lnTo>
                  <a:lnTo>
                    <a:pt x="181" y="257"/>
                  </a:lnTo>
                  <a:lnTo>
                    <a:pt x="181" y="256"/>
                  </a:lnTo>
                  <a:lnTo>
                    <a:pt x="182" y="254"/>
                  </a:lnTo>
                  <a:lnTo>
                    <a:pt x="182" y="253"/>
                  </a:lnTo>
                  <a:lnTo>
                    <a:pt x="181" y="251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9" y="245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1" y="245"/>
                  </a:lnTo>
                  <a:lnTo>
                    <a:pt x="181" y="246"/>
                  </a:lnTo>
                  <a:lnTo>
                    <a:pt x="182" y="246"/>
                  </a:lnTo>
                  <a:lnTo>
                    <a:pt x="181" y="247"/>
                  </a:lnTo>
                  <a:lnTo>
                    <a:pt x="180" y="247"/>
                  </a:lnTo>
                  <a:lnTo>
                    <a:pt x="180" y="248"/>
                  </a:lnTo>
                  <a:lnTo>
                    <a:pt x="181" y="249"/>
                  </a:lnTo>
                  <a:lnTo>
                    <a:pt x="182" y="248"/>
                  </a:lnTo>
                  <a:lnTo>
                    <a:pt x="182" y="249"/>
                  </a:lnTo>
                  <a:lnTo>
                    <a:pt x="182" y="250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3" y="251"/>
                  </a:lnTo>
                  <a:lnTo>
                    <a:pt x="183" y="250"/>
                  </a:lnTo>
                  <a:lnTo>
                    <a:pt x="184" y="249"/>
                  </a:lnTo>
                  <a:lnTo>
                    <a:pt x="184" y="250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4" y="251"/>
                  </a:lnTo>
                  <a:lnTo>
                    <a:pt x="185" y="252"/>
                  </a:lnTo>
                  <a:lnTo>
                    <a:pt x="184" y="252"/>
                  </a:lnTo>
                  <a:lnTo>
                    <a:pt x="184" y="253"/>
                  </a:lnTo>
                  <a:lnTo>
                    <a:pt x="184" y="253"/>
                  </a:lnTo>
                  <a:lnTo>
                    <a:pt x="183" y="254"/>
                  </a:lnTo>
                  <a:lnTo>
                    <a:pt x="183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3" y="258"/>
                  </a:lnTo>
                  <a:lnTo>
                    <a:pt x="182" y="258"/>
                  </a:lnTo>
                  <a:lnTo>
                    <a:pt x="181" y="259"/>
                  </a:lnTo>
                  <a:lnTo>
                    <a:pt x="181" y="260"/>
                  </a:lnTo>
                  <a:lnTo>
                    <a:pt x="180" y="260"/>
                  </a:lnTo>
                  <a:lnTo>
                    <a:pt x="180" y="261"/>
                  </a:lnTo>
                  <a:lnTo>
                    <a:pt x="181" y="262"/>
                  </a:lnTo>
                  <a:lnTo>
                    <a:pt x="181" y="263"/>
                  </a:lnTo>
                  <a:lnTo>
                    <a:pt x="182" y="263"/>
                  </a:lnTo>
                  <a:lnTo>
                    <a:pt x="182" y="264"/>
                  </a:lnTo>
                  <a:lnTo>
                    <a:pt x="185" y="268"/>
                  </a:lnTo>
                  <a:lnTo>
                    <a:pt x="185" y="269"/>
                  </a:lnTo>
                  <a:lnTo>
                    <a:pt x="185" y="271"/>
                  </a:lnTo>
                  <a:lnTo>
                    <a:pt x="185" y="274"/>
                  </a:lnTo>
                  <a:lnTo>
                    <a:pt x="185" y="275"/>
                  </a:lnTo>
                  <a:lnTo>
                    <a:pt x="185" y="275"/>
                  </a:lnTo>
                  <a:lnTo>
                    <a:pt x="187" y="278"/>
                  </a:lnTo>
                  <a:lnTo>
                    <a:pt x="187" y="278"/>
                  </a:lnTo>
                  <a:lnTo>
                    <a:pt x="188" y="280"/>
                  </a:lnTo>
                  <a:lnTo>
                    <a:pt x="189" y="280"/>
                  </a:lnTo>
                  <a:lnTo>
                    <a:pt x="192" y="283"/>
                  </a:lnTo>
                  <a:lnTo>
                    <a:pt x="193" y="287"/>
                  </a:lnTo>
                  <a:lnTo>
                    <a:pt x="195" y="292"/>
                  </a:lnTo>
                  <a:lnTo>
                    <a:pt x="197" y="295"/>
                  </a:lnTo>
                  <a:lnTo>
                    <a:pt x="197" y="296"/>
                  </a:lnTo>
                  <a:lnTo>
                    <a:pt x="198" y="297"/>
                  </a:lnTo>
                  <a:lnTo>
                    <a:pt x="198" y="296"/>
                  </a:lnTo>
                  <a:lnTo>
                    <a:pt x="198" y="295"/>
                  </a:lnTo>
                  <a:lnTo>
                    <a:pt x="198" y="294"/>
                  </a:lnTo>
                  <a:lnTo>
                    <a:pt x="197" y="291"/>
                  </a:lnTo>
                  <a:lnTo>
                    <a:pt x="197" y="290"/>
                  </a:lnTo>
                  <a:lnTo>
                    <a:pt x="195" y="288"/>
                  </a:lnTo>
                  <a:lnTo>
                    <a:pt x="195" y="286"/>
                  </a:lnTo>
                  <a:lnTo>
                    <a:pt x="195" y="284"/>
                  </a:lnTo>
                  <a:lnTo>
                    <a:pt x="195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3" y="278"/>
                  </a:lnTo>
                  <a:close/>
                  <a:moveTo>
                    <a:pt x="93" y="228"/>
                  </a:moveTo>
                  <a:lnTo>
                    <a:pt x="93" y="228"/>
                  </a:lnTo>
                  <a:lnTo>
                    <a:pt x="93" y="228"/>
                  </a:lnTo>
                  <a:lnTo>
                    <a:pt x="93" y="228"/>
                  </a:lnTo>
                  <a:close/>
                  <a:moveTo>
                    <a:pt x="94" y="227"/>
                  </a:moveTo>
                  <a:lnTo>
                    <a:pt x="93" y="227"/>
                  </a:lnTo>
                  <a:lnTo>
                    <a:pt x="95" y="226"/>
                  </a:lnTo>
                  <a:lnTo>
                    <a:pt x="94" y="227"/>
                  </a:lnTo>
                  <a:close/>
                  <a:moveTo>
                    <a:pt x="112" y="206"/>
                  </a:moveTo>
                  <a:lnTo>
                    <a:pt x="113" y="206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3" y="206"/>
                  </a:lnTo>
                  <a:lnTo>
                    <a:pt x="113" y="207"/>
                  </a:lnTo>
                  <a:lnTo>
                    <a:pt x="113" y="208"/>
                  </a:lnTo>
                  <a:lnTo>
                    <a:pt x="113" y="208"/>
                  </a:lnTo>
                  <a:lnTo>
                    <a:pt x="112" y="208"/>
                  </a:lnTo>
                  <a:lnTo>
                    <a:pt x="112" y="206"/>
                  </a:lnTo>
                  <a:close/>
                  <a:moveTo>
                    <a:pt x="178" y="216"/>
                  </a:moveTo>
                  <a:lnTo>
                    <a:pt x="177" y="217"/>
                  </a:lnTo>
                  <a:lnTo>
                    <a:pt x="176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5" y="219"/>
                  </a:lnTo>
                  <a:lnTo>
                    <a:pt x="175" y="220"/>
                  </a:lnTo>
                  <a:lnTo>
                    <a:pt x="174" y="220"/>
                  </a:lnTo>
                  <a:lnTo>
                    <a:pt x="174" y="219"/>
                  </a:lnTo>
                  <a:lnTo>
                    <a:pt x="174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5"/>
                  </a:lnTo>
                  <a:lnTo>
                    <a:pt x="178" y="213"/>
                  </a:lnTo>
                  <a:lnTo>
                    <a:pt x="178" y="212"/>
                  </a:lnTo>
                  <a:lnTo>
                    <a:pt x="179" y="212"/>
                  </a:lnTo>
                  <a:lnTo>
                    <a:pt x="178" y="21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9" name="Freeform 467">
              <a:extLst>
                <a:ext uri="{FF2B5EF4-FFF2-40B4-BE49-F238E27FC236}">
                  <a16:creationId xmlns:a16="http://schemas.microsoft.com/office/drawing/2014/main" id="{BE6124EB-B161-9EB7-D9BC-75334008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3511550"/>
              <a:ext cx="4762" cy="7937"/>
            </a:xfrm>
            <a:custGeom>
              <a:avLst/>
              <a:gdLst>
                <a:gd name="T0" fmla="*/ 1 w 3"/>
                <a:gd name="T1" fmla="*/ 2 h 5"/>
                <a:gd name="T2" fmla="*/ 2 w 3"/>
                <a:gd name="T3" fmla="*/ 5 h 5"/>
                <a:gd name="T4" fmla="*/ 3 w 3"/>
                <a:gd name="T5" fmla="*/ 4 h 5"/>
                <a:gd name="T6" fmla="*/ 3 w 3"/>
                <a:gd name="T7" fmla="*/ 2 h 5"/>
                <a:gd name="T8" fmla="*/ 2 w 3"/>
                <a:gd name="T9" fmla="*/ 1 h 5"/>
                <a:gd name="T10" fmla="*/ 1 w 3"/>
                <a:gd name="T11" fmla="*/ 0 h 5"/>
                <a:gd name="T12" fmla="*/ 0 w 3"/>
                <a:gd name="T13" fmla="*/ 0 h 5"/>
                <a:gd name="T14" fmla="*/ 0 w 3"/>
                <a:gd name="T15" fmla="*/ 1 h 5"/>
                <a:gd name="T16" fmla="*/ 1 w 3"/>
                <a:gd name="T17" fmla="*/ 1 h 5"/>
                <a:gd name="T18" fmla="*/ 1 w 3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2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0" name="Freeform 468">
              <a:extLst>
                <a:ext uri="{FF2B5EF4-FFF2-40B4-BE49-F238E27FC236}">
                  <a16:creationId xmlns:a16="http://schemas.microsoft.com/office/drawing/2014/main" id="{4BB24EEC-8E92-B0C1-AFAE-B74981930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486150"/>
              <a:ext cx="22225" cy="61912"/>
            </a:xfrm>
            <a:custGeom>
              <a:avLst/>
              <a:gdLst>
                <a:gd name="T0" fmla="*/ 6 w 14"/>
                <a:gd name="T1" fmla="*/ 23 h 39"/>
                <a:gd name="T2" fmla="*/ 6 w 14"/>
                <a:gd name="T3" fmla="*/ 24 h 39"/>
                <a:gd name="T4" fmla="*/ 6 w 14"/>
                <a:gd name="T5" fmla="*/ 25 h 39"/>
                <a:gd name="T6" fmla="*/ 4 w 14"/>
                <a:gd name="T7" fmla="*/ 30 h 39"/>
                <a:gd name="T8" fmla="*/ 3 w 14"/>
                <a:gd name="T9" fmla="*/ 32 h 39"/>
                <a:gd name="T10" fmla="*/ 4 w 14"/>
                <a:gd name="T11" fmla="*/ 33 h 39"/>
                <a:gd name="T12" fmla="*/ 3 w 14"/>
                <a:gd name="T13" fmla="*/ 34 h 39"/>
                <a:gd name="T14" fmla="*/ 2 w 14"/>
                <a:gd name="T15" fmla="*/ 35 h 39"/>
                <a:gd name="T16" fmla="*/ 2 w 14"/>
                <a:gd name="T17" fmla="*/ 36 h 39"/>
                <a:gd name="T18" fmla="*/ 3 w 14"/>
                <a:gd name="T19" fmla="*/ 37 h 39"/>
                <a:gd name="T20" fmla="*/ 6 w 14"/>
                <a:gd name="T21" fmla="*/ 34 h 39"/>
                <a:gd name="T22" fmla="*/ 6 w 14"/>
                <a:gd name="T23" fmla="*/ 35 h 39"/>
                <a:gd name="T24" fmla="*/ 5 w 14"/>
                <a:gd name="T25" fmla="*/ 36 h 39"/>
                <a:gd name="T26" fmla="*/ 4 w 14"/>
                <a:gd name="T27" fmla="*/ 38 h 39"/>
                <a:gd name="T28" fmla="*/ 5 w 14"/>
                <a:gd name="T29" fmla="*/ 39 h 39"/>
                <a:gd name="T30" fmla="*/ 6 w 14"/>
                <a:gd name="T31" fmla="*/ 39 h 39"/>
                <a:gd name="T32" fmla="*/ 6 w 14"/>
                <a:gd name="T33" fmla="*/ 38 h 39"/>
                <a:gd name="T34" fmla="*/ 7 w 14"/>
                <a:gd name="T35" fmla="*/ 38 h 39"/>
                <a:gd name="T36" fmla="*/ 8 w 14"/>
                <a:gd name="T37" fmla="*/ 36 h 39"/>
                <a:gd name="T38" fmla="*/ 9 w 14"/>
                <a:gd name="T39" fmla="*/ 36 h 39"/>
                <a:gd name="T40" fmla="*/ 9 w 14"/>
                <a:gd name="T41" fmla="*/ 35 h 39"/>
                <a:gd name="T42" fmla="*/ 9 w 14"/>
                <a:gd name="T43" fmla="*/ 36 h 39"/>
                <a:gd name="T44" fmla="*/ 10 w 14"/>
                <a:gd name="T45" fmla="*/ 35 h 39"/>
                <a:gd name="T46" fmla="*/ 13 w 14"/>
                <a:gd name="T47" fmla="*/ 32 h 39"/>
                <a:gd name="T48" fmla="*/ 13 w 14"/>
                <a:gd name="T49" fmla="*/ 30 h 39"/>
                <a:gd name="T50" fmla="*/ 13 w 14"/>
                <a:gd name="T51" fmla="*/ 22 h 39"/>
                <a:gd name="T52" fmla="*/ 14 w 14"/>
                <a:gd name="T53" fmla="*/ 17 h 39"/>
                <a:gd name="T54" fmla="*/ 13 w 14"/>
                <a:gd name="T55" fmla="*/ 15 h 39"/>
                <a:gd name="T56" fmla="*/ 11 w 14"/>
                <a:gd name="T57" fmla="*/ 14 h 39"/>
                <a:gd name="T58" fmla="*/ 10 w 14"/>
                <a:gd name="T59" fmla="*/ 13 h 39"/>
                <a:gd name="T60" fmla="*/ 9 w 14"/>
                <a:gd name="T61" fmla="*/ 12 h 39"/>
                <a:gd name="T62" fmla="*/ 9 w 14"/>
                <a:gd name="T63" fmla="*/ 10 h 39"/>
                <a:gd name="T64" fmla="*/ 9 w 14"/>
                <a:gd name="T65" fmla="*/ 8 h 39"/>
                <a:gd name="T66" fmla="*/ 8 w 14"/>
                <a:gd name="T67" fmla="*/ 7 h 39"/>
                <a:gd name="T68" fmla="*/ 7 w 14"/>
                <a:gd name="T69" fmla="*/ 6 h 39"/>
                <a:gd name="T70" fmla="*/ 6 w 14"/>
                <a:gd name="T71" fmla="*/ 4 h 39"/>
                <a:gd name="T72" fmla="*/ 6 w 14"/>
                <a:gd name="T73" fmla="*/ 3 h 39"/>
                <a:gd name="T74" fmla="*/ 5 w 14"/>
                <a:gd name="T75" fmla="*/ 1 h 39"/>
                <a:gd name="T76" fmla="*/ 5 w 14"/>
                <a:gd name="T77" fmla="*/ 0 h 39"/>
                <a:gd name="T78" fmla="*/ 4 w 14"/>
                <a:gd name="T79" fmla="*/ 0 h 39"/>
                <a:gd name="T80" fmla="*/ 3 w 14"/>
                <a:gd name="T81" fmla="*/ 0 h 39"/>
                <a:gd name="T82" fmla="*/ 2 w 14"/>
                <a:gd name="T83" fmla="*/ 0 h 39"/>
                <a:gd name="T84" fmla="*/ 1 w 14"/>
                <a:gd name="T85" fmla="*/ 1 h 39"/>
                <a:gd name="T86" fmla="*/ 0 w 14"/>
                <a:gd name="T87" fmla="*/ 5 h 39"/>
                <a:gd name="T88" fmla="*/ 0 w 14"/>
                <a:gd name="T89" fmla="*/ 7 h 39"/>
                <a:gd name="T90" fmla="*/ 0 w 14"/>
                <a:gd name="T91" fmla="*/ 9 h 39"/>
                <a:gd name="T92" fmla="*/ 1 w 14"/>
                <a:gd name="T93" fmla="*/ 9 h 39"/>
                <a:gd name="T94" fmla="*/ 4 w 14"/>
                <a:gd name="T95" fmla="*/ 12 h 39"/>
                <a:gd name="T96" fmla="*/ 5 w 14"/>
                <a:gd name="T97" fmla="*/ 12 h 39"/>
                <a:gd name="T98" fmla="*/ 5 w 14"/>
                <a:gd name="T99" fmla="*/ 13 h 39"/>
                <a:gd name="T100" fmla="*/ 6 w 14"/>
                <a:gd name="T101" fmla="*/ 15 h 39"/>
                <a:gd name="T102" fmla="*/ 5 w 14"/>
                <a:gd name="T103" fmla="*/ 14 h 39"/>
                <a:gd name="T104" fmla="*/ 5 w 14"/>
                <a:gd name="T105" fmla="*/ 17 h 39"/>
                <a:gd name="T106" fmla="*/ 6 w 14"/>
                <a:gd name="T107" fmla="*/ 17 h 39"/>
                <a:gd name="T108" fmla="*/ 6 w 14"/>
                <a:gd name="T109" fmla="*/ 18 h 39"/>
                <a:gd name="T110" fmla="*/ 7 w 14"/>
                <a:gd name="T111" fmla="*/ 20 h 39"/>
                <a:gd name="T112" fmla="*/ 6 w 14"/>
                <a:gd name="T113" fmla="*/ 21 h 39"/>
                <a:gd name="T114" fmla="*/ 6 w 14"/>
                <a:gd name="T11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39">
                  <a:moveTo>
                    <a:pt x="6" y="23"/>
                  </a:moveTo>
                  <a:lnTo>
                    <a:pt x="6" y="24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8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1" name="Freeform 469">
              <a:extLst>
                <a:ext uri="{FF2B5EF4-FFF2-40B4-BE49-F238E27FC236}">
                  <a16:creationId xmlns:a16="http://schemas.microsoft.com/office/drawing/2014/main" id="{330C5E3A-E499-6ABA-A140-E426EF07E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3543300"/>
              <a:ext cx="7937" cy="11112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7 h 7"/>
                <a:gd name="T4" fmla="*/ 2 w 5"/>
                <a:gd name="T5" fmla="*/ 7 h 7"/>
                <a:gd name="T6" fmla="*/ 3 w 5"/>
                <a:gd name="T7" fmla="*/ 6 h 7"/>
                <a:gd name="T8" fmla="*/ 5 w 5"/>
                <a:gd name="T9" fmla="*/ 6 h 7"/>
                <a:gd name="T10" fmla="*/ 5 w 5"/>
                <a:gd name="T11" fmla="*/ 4 h 7"/>
                <a:gd name="T12" fmla="*/ 4 w 5"/>
                <a:gd name="T13" fmla="*/ 2 h 7"/>
                <a:gd name="T14" fmla="*/ 2 w 5"/>
                <a:gd name="T15" fmla="*/ 0 h 7"/>
                <a:gd name="T16" fmla="*/ 1 w 5"/>
                <a:gd name="T17" fmla="*/ 0 h 7"/>
                <a:gd name="T18" fmla="*/ 1 w 5"/>
                <a:gd name="T19" fmla="*/ 1 h 7"/>
                <a:gd name="T20" fmla="*/ 1 w 5"/>
                <a:gd name="T21" fmla="*/ 3 h 7"/>
                <a:gd name="T22" fmla="*/ 1 w 5"/>
                <a:gd name="T23" fmla="*/ 4 h 7"/>
                <a:gd name="T24" fmla="*/ 1 w 5"/>
                <a:gd name="T25" fmla="*/ 5 h 7"/>
                <a:gd name="T26" fmla="*/ 0 w 5"/>
                <a:gd name="T27" fmla="*/ 6 h 7"/>
                <a:gd name="T28" fmla="*/ 0 w 5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2" name="Freeform 470">
              <a:extLst>
                <a:ext uri="{FF2B5EF4-FFF2-40B4-BE49-F238E27FC236}">
                  <a16:creationId xmlns:a16="http://schemas.microsoft.com/office/drawing/2014/main" id="{2B09EBC8-86CE-DE8A-BD27-55C32B2CF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3543300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2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3" name="Freeform 471">
              <a:extLst>
                <a:ext uri="{FF2B5EF4-FFF2-40B4-BE49-F238E27FC236}">
                  <a16:creationId xmlns:a16="http://schemas.microsoft.com/office/drawing/2014/main" id="{FACE5DF4-4719-BDCB-0185-236995E33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467100"/>
              <a:ext cx="12700" cy="7937"/>
            </a:xfrm>
            <a:custGeom>
              <a:avLst/>
              <a:gdLst>
                <a:gd name="T0" fmla="*/ 6 w 8"/>
                <a:gd name="T1" fmla="*/ 5 h 5"/>
                <a:gd name="T2" fmla="*/ 7 w 8"/>
                <a:gd name="T3" fmla="*/ 5 h 5"/>
                <a:gd name="T4" fmla="*/ 7 w 8"/>
                <a:gd name="T5" fmla="*/ 5 h 5"/>
                <a:gd name="T6" fmla="*/ 6 w 8"/>
                <a:gd name="T7" fmla="*/ 5 h 5"/>
                <a:gd name="T8" fmla="*/ 6 w 8"/>
                <a:gd name="T9" fmla="*/ 4 h 5"/>
                <a:gd name="T10" fmla="*/ 8 w 8"/>
                <a:gd name="T11" fmla="*/ 4 h 5"/>
                <a:gd name="T12" fmla="*/ 6 w 8"/>
                <a:gd name="T13" fmla="*/ 3 h 5"/>
                <a:gd name="T14" fmla="*/ 4 w 8"/>
                <a:gd name="T15" fmla="*/ 0 h 5"/>
                <a:gd name="T16" fmla="*/ 3 w 8"/>
                <a:gd name="T17" fmla="*/ 0 h 5"/>
                <a:gd name="T18" fmla="*/ 2 w 8"/>
                <a:gd name="T19" fmla="*/ 0 h 5"/>
                <a:gd name="T20" fmla="*/ 1 w 8"/>
                <a:gd name="T21" fmla="*/ 1 h 5"/>
                <a:gd name="T22" fmla="*/ 0 w 8"/>
                <a:gd name="T23" fmla="*/ 3 h 5"/>
                <a:gd name="T24" fmla="*/ 1 w 8"/>
                <a:gd name="T25" fmla="*/ 4 h 5"/>
                <a:gd name="T26" fmla="*/ 1 w 8"/>
                <a:gd name="T27" fmla="*/ 4 h 5"/>
                <a:gd name="T28" fmla="*/ 2 w 8"/>
                <a:gd name="T29" fmla="*/ 4 h 5"/>
                <a:gd name="T30" fmla="*/ 3 w 8"/>
                <a:gd name="T31" fmla="*/ 4 h 5"/>
                <a:gd name="T32" fmla="*/ 4 w 8"/>
                <a:gd name="T33" fmla="*/ 4 h 5"/>
                <a:gd name="T34" fmla="*/ 5 w 8"/>
                <a:gd name="T35" fmla="*/ 5 h 5"/>
                <a:gd name="T36" fmla="*/ 5 w 8"/>
                <a:gd name="T37" fmla="*/ 5 h 5"/>
                <a:gd name="T38" fmla="*/ 6 w 8"/>
                <a:gd name="T3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4" name="Freeform 472">
              <a:extLst>
                <a:ext uri="{FF2B5EF4-FFF2-40B4-BE49-F238E27FC236}">
                  <a16:creationId xmlns:a16="http://schemas.microsoft.com/office/drawing/2014/main" id="{3C2666BD-A8B7-74A9-E9D2-41D862AAC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63925"/>
              <a:ext cx="4762" cy="4762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1 h 3"/>
                <a:gd name="T6" fmla="*/ 3 w 3"/>
                <a:gd name="T7" fmla="*/ 1 h 3"/>
                <a:gd name="T8" fmla="*/ 3 w 3"/>
                <a:gd name="T9" fmla="*/ 0 h 3"/>
                <a:gd name="T10" fmla="*/ 2 w 3"/>
                <a:gd name="T11" fmla="*/ 0 h 3"/>
                <a:gd name="T12" fmla="*/ 0 w 3"/>
                <a:gd name="T13" fmla="*/ 0 h 3"/>
                <a:gd name="T14" fmla="*/ 1 w 3"/>
                <a:gd name="T15" fmla="*/ 1 h 3"/>
                <a:gd name="T16" fmla="*/ 1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5" name="Freeform 473">
              <a:extLst>
                <a:ext uri="{FF2B5EF4-FFF2-40B4-BE49-F238E27FC236}">
                  <a16:creationId xmlns:a16="http://schemas.microsoft.com/office/drawing/2014/main" id="{C7A27239-6C7F-6E9D-FB34-BA7FD6606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554413"/>
              <a:ext cx="7937" cy="15875"/>
            </a:xfrm>
            <a:custGeom>
              <a:avLst/>
              <a:gdLst>
                <a:gd name="T0" fmla="*/ 1 w 5"/>
                <a:gd name="T1" fmla="*/ 1 h 10"/>
                <a:gd name="T2" fmla="*/ 1 w 5"/>
                <a:gd name="T3" fmla="*/ 2 h 10"/>
                <a:gd name="T4" fmla="*/ 1 w 5"/>
                <a:gd name="T5" fmla="*/ 3 h 10"/>
                <a:gd name="T6" fmla="*/ 1 w 5"/>
                <a:gd name="T7" fmla="*/ 5 h 10"/>
                <a:gd name="T8" fmla="*/ 1 w 5"/>
                <a:gd name="T9" fmla="*/ 6 h 10"/>
                <a:gd name="T10" fmla="*/ 2 w 5"/>
                <a:gd name="T11" fmla="*/ 9 h 10"/>
                <a:gd name="T12" fmla="*/ 4 w 5"/>
                <a:gd name="T13" fmla="*/ 10 h 10"/>
                <a:gd name="T14" fmla="*/ 5 w 5"/>
                <a:gd name="T15" fmla="*/ 9 h 10"/>
                <a:gd name="T16" fmla="*/ 4 w 5"/>
                <a:gd name="T17" fmla="*/ 8 h 10"/>
                <a:gd name="T18" fmla="*/ 3 w 5"/>
                <a:gd name="T19" fmla="*/ 7 h 10"/>
                <a:gd name="T20" fmla="*/ 2 w 5"/>
                <a:gd name="T21" fmla="*/ 6 h 10"/>
                <a:gd name="T22" fmla="*/ 1 w 5"/>
                <a:gd name="T23" fmla="*/ 4 h 10"/>
                <a:gd name="T24" fmla="*/ 1 w 5"/>
                <a:gd name="T25" fmla="*/ 1 h 10"/>
                <a:gd name="T26" fmla="*/ 1 w 5"/>
                <a:gd name="T27" fmla="*/ 0 h 10"/>
                <a:gd name="T28" fmla="*/ 1 w 5"/>
                <a:gd name="T29" fmla="*/ 0 h 10"/>
                <a:gd name="T30" fmla="*/ 0 w 5"/>
                <a:gd name="T31" fmla="*/ 0 h 10"/>
                <a:gd name="T32" fmla="*/ 0 w 5"/>
                <a:gd name="T33" fmla="*/ 0 h 10"/>
                <a:gd name="T34" fmla="*/ 1 w 5"/>
                <a:gd name="T3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6" name="Freeform 474">
              <a:extLst>
                <a:ext uri="{FF2B5EF4-FFF2-40B4-BE49-F238E27FC236}">
                  <a16:creationId xmlns:a16="http://schemas.microsoft.com/office/drawing/2014/main" id="{98DA97FC-C21C-758F-B209-712FF8FA2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438525"/>
              <a:ext cx="9525" cy="4762"/>
            </a:xfrm>
            <a:custGeom>
              <a:avLst/>
              <a:gdLst>
                <a:gd name="T0" fmla="*/ 3 w 6"/>
                <a:gd name="T1" fmla="*/ 3 h 3"/>
                <a:gd name="T2" fmla="*/ 4 w 6"/>
                <a:gd name="T3" fmla="*/ 3 h 3"/>
                <a:gd name="T4" fmla="*/ 4 w 6"/>
                <a:gd name="T5" fmla="*/ 2 h 3"/>
                <a:gd name="T6" fmla="*/ 4 w 6"/>
                <a:gd name="T7" fmla="*/ 3 h 3"/>
                <a:gd name="T8" fmla="*/ 6 w 6"/>
                <a:gd name="T9" fmla="*/ 3 h 3"/>
                <a:gd name="T10" fmla="*/ 6 w 6"/>
                <a:gd name="T11" fmla="*/ 3 h 3"/>
                <a:gd name="T12" fmla="*/ 4 w 6"/>
                <a:gd name="T13" fmla="*/ 1 h 3"/>
                <a:gd name="T14" fmla="*/ 3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1 w 6"/>
                <a:gd name="T23" fmla="*/ 1 h 3"/>
                <a:gd name="T24" fmla="*/ 2 w 6"/>
                <a:gd name="T25" fmla="*/ 3 h 3"/>
                <a:gd name="T26" fmla="*/ 3 w 6"/>
                <a:gd name="T27" fmla="*/ 3 h 3"/>
                <a:gd name="T28" fmla="*/ 3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7" name="Freeform 475">
              <a:extLst>
                <a:ext uri="{FF2B5EF4-FFF2-40B4-BE49-F238E27FC236}">
                  <a16:creationId xmlns:a16="http://schemas.microsoft.com/office/drawing/2014/main" id="{0C6A5547-65E2-331B-33AF-E37BB0AC1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76625"/>
              <a:ext cx="15875" cy="14287"/>
            </a:xfrm>
            <a:custGeom>
              <a:avLst/>
              <a:gdLst>
                <a:gd name="T0" fmla="*/ 3 w 10"/>
                <a:gd name="T1" fmla="*/ 1 h 9"/>
                <a:gd name="T2" fmla="*/ 2 w 10"/>
                <a:gd name="T3" fmla="*/ 1 h 9"/>
                <a:gd name="T4" fmla="*/ 1 w 10"/>
                <a:gd name="T5" fmla="*/ 1 h 9"/>
                <a:gd name="T6" fmla="*/ 1 w 10"/>
                <a:gd name="T7" fmla="*/ 2 h 9"/>
                <a:gd name="T8" fmla="*/ 1 w 10"/>
                <a:gd name="T9" fmla="*/ 3 h 9"/>
                <a:gd name="T10" fmla="*/ 1 w 10"/>
                <a:gd name="T11" fmla="*/ 4 h 9"/>
                <a:gd name="T12" fmla="*/ 1 w 10"/>
                <a:gd name="T13" fmla="*/ 6 h 9"/>
                <a:gd name="T14" fmla="*/ 0 w 10"/>
                <a:gd name="T15" fmla="*/ 7 h 9"/>
                <a:gd name="T16" fmla="*/ 2 w 10"/>
                <a:gd name="T17" fmla="*/ 7 h 9"/>
                <a:gd name="T18" fmla="*/ 2 w 10"/>
                <a:gd name="T19" fmla="*/ 8 h 9"/>
                <a:gd name="T20" fmla="*/ 2 w 10"/>
                <a:gd name="T21" fmla="*/ 8 h 9"/>
                <a:gd name="T22" fmla="*/ 2 w 10"/>
                <a:gd name="T23" fmla="*/ 9 h 9"/>
                <a:gd name="T24" fmla="*/ 3 w 10"/>
                <a:gd name="T25" fmla="*/ 9 h 9"/>
                <a:gd name="T26" fmla="*/ 3 w 10"/>
                <a:gd name="T27" fmla="*/ 9 h 9"/>
                <a:gd name="T28" fmla="*/ 3 w 10"/>
                <a:gd name="T29" fmla="*/ 8 h 9"/>
                <a:gd name="T30" fmla="*/ 3 w 10"/>
                <a:gd name="T31" fmla="*/ 7 h 9"/>
                <a:gd name="T32" fmla="*/ 3 w 10"/>
                <a:gd name="T33" fmla="*/ 6 h 9"/>
                <a:gd name="T34" fmla="*/ 4 w 10"/>
                <a:gd name="T35" fmla="*/ 6 h 9"/>
                <a:gd name="T36" fmla="*/ 6 w 10"/>
                <a:gd name="T37" fmla="*/ 4 h 9"/>
                <a:gd name="T38" fmla="*/ 8 w 10"/>
                <a:gd name="T39" fmla="*/ 4 h 9"/>
                <a:gd name="T40" fmla="*/ 9 w 10"/>
                <a:gd name="T41" fmla="*/ 5 h 9"/>
                <a:gd name="T42" fmla="*/ 10 w 10"/>
                <a:gd name="T43" fmla="*/ 4 h 9"/>
                <a:gd name="T44" fmla="*/ 9 w 10"/>
                <a:gd name="T45" fmla="*/ 3 h 9"/>
                <a:gd name="T46" fmla="*/ 8 w 10"/>
                <a:gd name="T47" fmla="*/ 2 h 9"/>
                <a:gd name="T48" fmla="*/ 7 w 10"/>
                <a:gd name="T49" fmla="*/ 2 h 9"/>
                <a:gd name="T50" fmla="*/ 6 w 10"/>
                <a:gd name="T51" fmla="*/ 1 h 9"/>
                <a:gd name="T52" fmla="*/ 6 w 10"/>
                <a:gd name="T53" fmla="*/ 0 h 9"/>
                <a:gd name="T54" fmla="*/ 4 w 10"/>
                <a:gd name="T55" fmla="*/ 0 h 9"/>
                <a:gd name="T56" fmla="*/ 3 w 10"/>
                <a:gd name="T57" fmla="*/ 0 h 9"/>
                <a:gd name="T58" fmla="*/ 3 w 10"/>
                <a:gd name="T59" fmla="*/ 1 h 9"/>
                <a:gd name="T60" fmla="*/ 3 w 10"/>
                <a:gd name="T6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9">
                  <a:moveTo>
                    <a:pt x="3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8" name="Freeform 476">
              <a:extLst>
                <a:ext uri="{FF2B5EF4-FFF2-40B4-BE49-F238E27FC236}">
                  <a16:creationId xmlns:a16="http://schemas.microsoft.com/office/drawing/2014/main" id="{2981B112-5683-0C70-7D72-AA0F4F03E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151063"/>
              <a:ext cx="1049337" cy="800100"/>
            </a:xfrm>
            <a:custGeom>
              <a:avLst/>
              <a:gdLst>
                <a:gd name="T0" fmla="*/ 630 w 661"/>
                <a:gd name="T1" fmla="*/ 65 h 504"/>
                <a:gd name="T2" fmla="*/ 604 w 661"/>
                <a:gd name="T3" fmla="*/ 67 h 504"/>
                <a:gd name="T4" fmla="*/ 582 w 661"/>
                <a:gd name="T5" fmla="*/ 62 h 504"/>
                <a:gd name="T6" fmla="*/ 538 w 661"/>
                <a:gd name="T7" fmla="*/ 88 h 504"/>
                <a:gd name="T8" fmla="*/ 503 w 661"/>
                <a:gd name="T9" fmla="*/ 83 h 504"/>
                <a:gd name="T10" fmla="*/ 506 w 661"/>
                <a:gd name="T11" fmla="*/ 46 h 504"/>
                <a:gd name="T12" fmla="*/ 494 w 661"/>
                <a:gd name="T13" fmla="*/ 30 h 504"/>
                <a:gd name="T14" fmla="*/ 483 w 661"/>
                <a:gd name="T15" fmla="*/ 1 h 504"/>
                <a:gd name="T16" fmla="*/ 465 w 661"/>
                <a:gd name="T17" fmla="*/ 6 h 504"/>
                <a:gd name="T18" fmla="*/ 448 w 661"/>
                <a:gd name="T19" fmla="*/ 29 h 504"/>
                <a:gd name="T20" fmla="*/ 448 w 661"/>
                <a:gd name="T21" fmla="*/ 46 h 504"/>
                <a:gd name="T22" fmla="*/ 432 w 661"/>
                <a:gd name="T23" fmla="*/ 49 h 504"/>
                <a:gd name="T24" fmla="*/ 408 w 661"/>
                <a:gd name="T25" fmla="*/ 64 h 504"/>
                <a:gd name="T26" fmla="*/ 395 w 661"/>
                <a:gd name="T27" fmla="*/ 75 h 504"/>
                <a:gd name="T28" fmla="*/ 382 w 661"/>
                <a:gd name="T29" fmla="*/ 67 h 504"/>
                <a:gd name="T30" fmla="*/ 364 w 661"/>
                <a:gd name="T31" fmla="*/ 77 h 504"/>
                <a:gd name="T32" fmla="*/ 345 w 661"/>
                <a:gd name="T33" fmla="*/ 88 h 504"/>
                <a:gd name="T34" fmla="*/ 326 w 661"/>
                <a:gd name="T35" fmla="*/ 70 h 504"/>
                <a:gd name="T36" fmla="*/ 307 w 661"/>
                <a:gd name="T37" fmla="*/ 70 h 504"/>
                <a:gd name="T38" fmla="*/ 273 w 661"/>
                <a:gd name="T39" fmla="*/ 66 h 504"/>
                <a:gd name="T40" fmla="*/ 242 w 661"/>
                <a:gd name="T41" fmla="*/ 51 h 504"/>
                <a:gd name="T42" fmla="*/ 197 w 661"/>
                <a:gd name="T43" fmla="*/ 78 h 504"/>
                <a:gd name="T44" fmla="*/ 177 w 661"/>
                <a:gd name="T45" fmla="*/ 129 h 504"/>
                <a:gd name="T46" fmla="*/ 148 w 661"/>
                <a:gd name="T47" fmla="*/ 144 h 504"/>
                <a:gd name="T48" fmla="*/ 125 w 661"/>
                <a:gd name="T49" fmla="*/ 160 h 504"/>
                <a:gd name="T50" fmla="*/ 102 w 661"/>
                <a:gd name="T51" fmla="*/ 184 h 504"/>
                <a:gd name="T52" fmla="*/ 76 w 661"/>
                <a:gd name="T53" fmla="*/ 179 h 504"/>
                <a:gd name="T54" fmla="*/ 37 w 661"/>
                <a:gd name="T55" fmla="*/ 166 h 504"/>
                <a:gd name="T56" fmla="*/ 28 w 661"/>
                <a:gd name="T57" fmla="*/ 188 h 504"/>
                <a:gd name="T58" fmla="*/ 22 w 661"/>
                <a:gd name="T59" fmla="*/ 216 h 504"/>
                <a:gd name="T60" fmla="*/ 18 w 661"/>
                <a:gd name="T61" fmla="*/ 236 h 504"/>
                <a:gd name="T62" fmla="*/ 18 w 661"/>
                <a:gd name="T63" fmla="*/ 279 h 504"/>
                <a:gd name="T64" fmla="*/ 8 w 661"/>
                <a:gd name="T65" fmla="*/ 325 h 504"/>
                <a:gd name="T66" fmla="*/ 16 w 661"/>
                <a:gd name="T67" fmla="*/ 391 h 504"/>
                <a:gd name="T68" fmla="*/ 61 w 661"/>
                <a:gd name="T69" fmla="*/ 417 h 504"/>
                <a:gd name="T70" fmla="*/ 32 w 661"/>
                <a:gd name="T71" fmla="*/ 484 h 504"/>
                <a:gd name="T72" fmla="*/ 110 w 661"/>
                <a:gd name="T73" fmla="*/ 501 h 504"/>
                <a:gd name="T74" fmla="*/ 193 w 661"/>
                <a:gd name="T75" fmla="*/ 494 h 504"/>
                <a:gd name="T76" fmla="*/ 266 w 661"/>
                <a:gd name="T77" fmla="*/ 477 h 504"/>
                <a:gd name="T78" fmla="*/ 270 w 661"/>
                <a:gd name="T79" fmla="*/ 421 h 504"/>
                <a:gd name="T80" fmla="*/ 302 w 661"/>
                <a:gd name="T81" fmla="*/ 405 h 504"/>
                <a:gd name="T82" fmla="*/ 334 w 661"/>
                <a:gd name="T83" fmla="*/ 398 h 504"/>
                <a:gd name="T84" fmla="*/ 344 w 661"/>
                <a:gd name="T85" fmla="*/ 383 h 504"/>
                <a:gd name="T86" fmla="*/ 370 w 661"/>
                <a:gd name="T87" fmla="*/ 376 h 504"/>
                <a:gd name="T88" fmla="*/ 391 w 661"/>
                <a:gd name="T89" fmla="*/ 383 h 504"/>
                <a:gd name="T90" fmla="*/ 402 w 661"/>
                <a:gd name="T91" fmla="*/ 336 h 504"/>
                <a:gd name="T92" fmla="*/ 414 w 661"/>
                <a:gd name="T93" fmla="*/ 308 h 504"/>
                <a:gd name="T94" fmla="*/ 450 w 661"/>
                <a:gd name="T95" fmla="*/ 289 h 504"/>
                <a:gd name="T96" fmla="*/ 435 w 661"/>
                <a:gd name="T97" fmla="*/ 268 h 504"/>
                <a:gd name="T98" fmla="*/ 451 w 661"/>
                <a:gd name="T99" fmla="*/ 256 h 504"/>
                <a:gd name="T100" fmla="*/ 486 w 661"/>
                <a:gd name="T101" fmla="*/ 246 h 504"/>
                <a:gd name="T102" fmla="*/ 485 w 661"/>
                <a:gd name="T103" fmla="*/ 220 h 504"/>
                <a:gd name="T104" fmla="*/ 511 w 661"/>
                <a:gd name="T105" fmla="*/ 189 h 504"/>
                <a:gd name="T106" fmla="*/ 504 w 661"/>
                <a:gd name="T107" fmla="*/ 164 h 504"/>
                <a:gd name="T108" fmla="*/ 493 w 661"/>
                <a:gd name="T109" fmla="*/ 142 h 504"/>
                <a:gd name="T110" fmla="*/ 509 w 661"/>
                <a:gd name="T111" fmla="*/ 119 h 504"/>
                <a:gd name="T112" fmla="*/ 528 w 661"/>
                <a:gd name="T113" fmla="*/ 110 h 504"/>
                <a:gd name="T114" fmla="*/ 564 w 661"/>
                <a:gd name="T115" fmla="*/ 95 h 504"/>
                <a:gd name="T116" fmla="*/ 614 w 661"/>
                <a:gd name="T117" fmla="*/ 92 h 504"/>
                <a:gd name="T118" fmla="*/ 645 w 661"/>
                <a:gd name="T119" fmla="*/ 86 h 504"/>
                <a:gd name="T120" fmla="*/ 648 w 661"/>
                <a:gd name="T121" fmla="*/ 7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04">
                  <a:moveTo>
                    <a:pt x="657" y="67"/>
                  </a:moveTo>
                  <a:lnTo>
                    <a:pt x="656" y="66"/>
                  </a:lnTo>
                  <a:lnTo>
                    <a:pt x="651" y="63"/>
                  </a:lnTo>
                  <a:lnTo>
                    <a:pt x="649" y="63"/>
                  </a:lnTo>
                  <a:lnTo>
                    <a:pt x="644" y="64"/>
                  </a:lnTo>
                  <a:lnTo>
                    <a:pt x="643" y="64"/>
                  </a:lnTo>
                  <a:lnTo>
                    <a:pt x="642" y="63"/>
                  </a:lnTo>
                  <a:lnTo>
                    <a:pt x="641" y="63"/>
                  </a:lnTo>
                  <a:lnTo>
                    <a:pt x="640" y="63"/>
                  </a:lnTo>
                  <a:lnTo>
                    <a:pt x="639" y="63"/>
                  </a:lnTo>
                  <a:lnTo>
                    <a:pt x="637" y="63"/>
                  </a:lnTo>
                  <a:lnTo>
                    <a:pt x="636" y="62"/>
                  </a:lnTo>
                  <a:lnTo>
                    <a:pt x="636" y="61"/>
                  </a:lnTo>
                  <a:lnTo>
                    <a:pt x="635" y="61"/>
                  </a:lnTo>
                  <a:lnTo>
                    <a:pt x="635" y="61"/>
                  </a:lnTo>
                  <a:lnTo>
                    <a:pt x="635" y="60"/>
                  </a:lnTo>
                  <a:lnTo>
                    <a:pt x="634" y="62"/>
                  </a:lnTo>
                  <a:lnTo>
                    <a:pt x="633" y="62"/>
                  </a:lnTo>
                  <a:lnTo>
                    <a:pt x="632" y="62"/>
                  </a:lnTo>
                  <a:lnTo>
                    <a:pt x="631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9" y="66"/>
                  </a:lnTo>
                  <a:lnTo>
                    <a:pt x="627" y="66"/>
                  </a:lnTo>
                  <a:lnTo>
                    <a:pt x="623" y="67"/>
                  </a:lnTo>
                  <a:lnTo>
                    <a:pt x="619" y="67"/>
                  </a:lnTo>
                  <a:lnTo>
                    <a:pt x="618" y="68"/>
                  </a:lnTo>
                  <a:lnTo>
                    <a:pt x="615" y="69"/>
                  </a:lnTo>
                  <a:lnTo>
                    <a:pt x="614" y="69"/>
                  </a:lnTo>
                  <a:lnTo>
                    <a:pt x="613" y="70"/>
                  </a:lnTo>
                  <a:lnTo>
                    <a:pt x="611" y="72"/>
                  </a:lnTo>
                  <a:lnTo>
                    <a:pt x="610" y="72"/>
                  </a:lnTo>
                  <a:lnTo>
                    <a:pt x="609" y="71"/>
                  </a:lnTo>
                  <a:lnTo>
                    <a:pt x="608" y="72"/>
                  </a:lnTo>
                  <a:lnTo>
                    <a:pt x="607" y="72"/>
                  </a:lnTo>
                  <a:lnTo>
                    <a:pt x="606" y="72"/>
                  </a:lnTo>
                  <a:lnTo>
                    <a:pt x="605" y="71"/>
                  </a:lnTo>
                  <a:lnTo>
                    <a:pt x="604" y="71"/>
                  </a:lnTo>
                  <a:lnTo>
                    <a:pt x="603" y="71"/>
                  </a:lnTo>
                  <a:lnTo>
                    <a:pt x="602" y="71"/>
                  </a:lnTo>
                  <a:lnTo>
                    <a:pt x="602" y="69"/>
                  </a:lnTo>
                  <a:lnTo>
                    <a:pt x="602" y="68"/>
                  </a:lnTo>
                  <a:lnTo>
                    <a:pt x="603" y="67"/>
                  </a:lnTo>
                  <a:lnTo>
                    <a:pt x="604" y="67"/>
                  </a:lnTo>
                  <a:lnTo>
                    <a:pt x="606" y="67"/>
                  </a:lnTo>
                  <a:lnTo>
                    <a:pt x="607" y="66"/>
                  </a:lnTo>
                  <a:lnTo>
                    <a:pt x="608" y="66"/>
                  </a:lnTo>
                  <a:lnTo>
                    <a:pt x="609" y="65"/>
                  </a:lnTo>
                  <a:lnTo>
                    <a:pt x="609" y="63"/>
                  </a:lnTo>
                  <a:lnTo>
                    <a:pt x="609" y="62"/>
                  </a:lnTo>
                  <a:lnTo>
                    <a:pt x="609" y="60"/>
                  </a:lnTo>
                  <a:lnTo>
                    <a:pt x="607" y="60"/>
                  </a:lnTo>
                  <a:lnTo>
                    <a:pt x="605" y="60"/>
                  </a:lnTo>
                  <a:lnTo>
                    <a:pt x="602" y="59"/>
                  </a:lnTo>
                  <a:lnTo>
                    <a:pt x="596" y="57"/>
                  </a:lnTo>
                  <a:lnTo>
                    <a:pt x="594" y="57"/>
                  </a:lnTo>
                  <a:lnTo>
                    <a:pt x="592" y="59"/>
                  </a:lnTo>
                  <a:lnTo>
                    <a:pt x="591" y="58"/>
                  </a:lnTo>
                  <a:lnTo>
                    <a:pt x="590" y="58"/>
                  </a:lnTo>
                  <a:lnTo>
                    <a:pt x="589" y="58"/>
                  </a:lnTo>
                  <a:lnTo>
                    <a:pt x="588" y="58"/>
                  </a:lnTo>
                  <a:lnTo>
                    <a:pt x="587" y="58"/>
                  </a:lnTo>
                  <a:lnTo>
                    <a:pt x="586" y="59"/>
                  </a:lnTo>
                  <a:lnTo>
                    <a:pt x="584" y="62"/>
                  </a:lnTo>
                  <a:lnTo>
                    <a:pt x="583" y="62"/>
                  </a:lnTo>
                  <a:lnTo>
                    <a:pt x="582" y="62"/>
                  </a:lnTo>
                  <a:lnTo>
                    <a:pt x="580" y="63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8" y="66"/>
                  </a:lnTo>
                  <a:lnTo>
                    <a:pt x="577" y="67"/>
                  </a:lnTo>
                  <a:lnTo>
                    <a:pt x="574" y="67"/>
                  </a:lnTo>
                  <a:lnTo>
                    <a:pt x="570" y="69"/>
                  </a:lnTo>
                  <a:lnTo>
                    <a:pt x="570" y="70"/>
                  </a:lnTo>
                  <a:lnTo>
                    <a:pt x="569" y="70"/>
                  </a:lnTo>
                  <a:lnTo>
                    <a:pt x="566" y="71"/>
                  </a:lnTo>
                  <a:lnTo>
                    <a:pt x="564" y="72"/>
                  </a:lnTo>
                  <a:lnTo>
                    <a:pt x="564" y="74"/>
                  </a:lnTo>
                  <a:lnTo>
                    <a:pt x="561" y="78"/>
                  </a:lnTo>
                  <a:lnTo>
                    <a:pt x="559" y="82"/>
                  </a:lnTo>
                  <a:lnTo>
                    <a:pt x="559" y="83"/>
                  </a:lnTo>
                  <a:lnTo>
                    <a:pt x="558" y="84"/>
                  </a:lnTo>
                  <a:lnTo>
                    <a:pt x="551" y="85"/>
                  </a:lnTo>
                  <a:lnTo>
                    <a:pt x="550" y="86"/>
                  </a:lnTo>
                  <a:lnTo>
                    <a:pt x="547" y="85"/>
                  </a:lnTo>
                  <a:lnTo>
                    <a:pt x="545" y="86"/>
                  </a:lnTo>
                  <a:lnTo>
                    <a:pt x="540" y="87"/>
                  </a:lnTo>
                  <a:lnTo>
                    <a:pt x="538" y="88"/>
                  </a:lnTo>
                  <a:lnTo>
                    <a:pt x="538" y="89"/>
                  </a:lnTo>
                  <a:lnTo>
                    <a:pt x="537" y="89"/>
                  </a:lnTo>
                  <a:lnTo>
                    <a:pt x="535" y="91"/>
                  </a:lnTo>
                  <a:lnTo>
                    <a:pt x="534" y="92"/>
                  </a:lnTo>
                  <a:lnTo>
                    <a:pt x="521" y="102"/>
                  </a:lnTo>
                  <a:lnTo>
                    <a:pt x="519" y="103"/>
                  </a:lnTo>
                  <a:lnTo>
                    <a:pt x="516" y="104"/>
                  </a:lnTo>
                  <a:lnTo>
                    <a:pt x="514" y="104"/>
                  </a:lnTo>
                  <a:lnTo>
                    <a:pt x="512" y="103"/>
                  </a:lnTo>
                  <a:lnTo>
                    <a:pt x="510" y="102"/>
                  </a:lnTo>
                  <a:lnTo>
                    <a:pt x="508" y="100"/>
                  </a:lnTo>
                  <a:lnTo>
                    <a:pt x="508" y="99"/>
                  </a:lnTo>
                  <a:lnTo>
                    <a:pt x="507" y="98"/>
                  </a:lnTo>
                  <a:lnTo>
                    <a:pt x="507" y="96"/>
                  </a:lnTo>
                  <a:lnTo>
                    <a:pt x="506" y="94"/>
                  </a:lnTo>
                  <a:lnTo>
                    <a:pt x="506" y="93"/>
                  </a:lnTo>
                  <a:lnTo>
                    <a:pt x="504" y="89"/>
                  </a:lnTo>
                  <a:lnTo>
                    <a:pt x="504" y="88"/>
                  </a:lnTo>
                  <a:lnTo>
                    <a:pt x="504" y="87"/>
                  </a:lnTo>
                  <a:lnTo>
                    <a:pt x="504" y="85"/>
                  </a:lnTo>
                  <a:lnTo>
                    <a:pt x="504" y="84"/>
                  </a:lnTo>
                  <a:lnTo>
                    <a:pt x="503" y="83"/>
                  </a:lnTo>
                  <a:lnTo>
                    <a:pt x="503" y="82"/>
                  </a:lnTo>
                  <a:lnTo>
                    <a:pt x="503" y="81"/>
                  </a:lnTo>
                  <a:lnTo>
                    <a:pt x="503" y="77"/>
                  </a:lnTo>
                  <a:lnTo>
                    <a:pt x="503" y="76"/>
                  </a:lnTo>
                  <a:lnTo>
                    <a:pt x="504" y="75"/>
                  </a:lnTo>
                  <a:lnTo>
                    <a:pt x="504" y="74"/>
                  </a:lnTo>
                  <a:lnTo>
                    <a:pt x="504" y="72"/>
                  </a:lnTo>
                  <a:lnTo>
                    <a:pt x="504" y="69"/>
                  </a:lnTo>
                  <a:lnTo>
                    <a:pt x="504" y="67"/>
                  </a:lnTo>
                  <a:lnTo>
                    <a:pt x="504" y="67"/>
                  </a:lnTo>
                  <a:lnTo>
                    <a:pt x="504" y="66"/>
                  </a:lnTo>
                  <a:lnTo>
                    <a:pt x="504" y="64"/>
                  </a:lnTo>
                  <a:lnTo>
                    <a:pt x="504" y="62"/>
                  </a:lnTo>
                  <a:lnTo>
                    <a:pt x="504" y="61"/>
                  </a:lnTo>
                  <a:lnTo>
                    <a:pt x="504" y="59"/>
                  </a:lnTo>
                  <a:lnTo>
                    <a:pt x="505" y="57"/>
                  </a:lnTo>
                  <a:lnTo>
                    <a:pt x="504" y="52"/>
                  </a:lnTo>
                  <a:lnTo>
                    <a:pt x="504" y="49"/>
                  </a:lnTo>
                  <a:lnTo>
                    <a:pt x="505" y="49"/>
                  </a:lnTo>
                  <a:lnTo>
                    <a:pt x="505" y="48"/>
                  </a:lnTo>
                  <a:lnTo>
                    <a:pt x="506" y="47"/>
                  </a:lnTo>
                  <a:lnTo>
                    <a:pt x="506" y="46"/>
                  </a:lnTo>
                  <a:lnTo>
                    <a:pt x="507" y="45"/>
                  </a:lnTo>
                  <a:lnTo>
                    <a:pt x="507" y="44"/>
                  </a:lnTo>
                  <a:lnTo>
                    <a:pt x="507" y="43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6" y="40"/>
                  </a:lnTo>
                  <a:lnTo>
                    <a:pt x="508" y="39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9" y="34"/>
                  </a:lnTo>
                  <a:lnTo>
                    <a:pt x="510" y="33"/>
                  </a:lnTo>
                  <a:lnTo>
                    <a:pt x="508" y="31"/>
                  </a:lnTo>
                  <a:lnTo>
                    <a:pt x="506" y="30"/>
                  </a:lnTo>
                  <a:lnTo>
                    <a:pt x="504" y="30"/>
                  </a:lnTo>
                  <a:lnTo>
                    <a:pt x="500" y="32"/>
                  </a:lnTo>
                  <a:lnTo>
                    <a:pt x="499" y="33"/>
                  </a:lnTo>
                  <a:lnTo>
                    <a:pt x="498" y="33"/>
                  </a:lnTo>
                  <a:lnTo>
                    <a:pt x="497" y="33"/>
                  </a:lnTo>
                  <a:lnTo>
                    <a:pt x="495" y="31"/>
                  </a:lnTo>
                  <a:lnTo>
                    <a:pt x="494" y="31"/>
                  </a:lnTo>
                  <a:lnTo>
                    <a:pt x="494" y="30"/>
                  </a:lnTo>
                  <a:lnTo>
                    <a:pt x="494" y="30"/>
                  </a:lnTo>
                  <a:lnTo>
                    <a:pt x="494" y="28"/>
                  </a:lnTo>
                  <a:lnTo>
                    <a:pt x="494" y="26"/>
                  </a:lnTo>
                  <a:lnTo>
                    <a:pt x="496" y="25"/>
                  </a:lnTo>
                  <a:lnTo>
                    <a:pt x="497" y="23"/>
                  </a:lnTo>
                  <a:lnTo>
                    <a:pt x="498" y="21"/>
                  </a:lnTo>
                  <a:lnTo>
                    <a:pt x="498" y="19"/>
                  </a:lnTo>
                  <a:lnTo>
                    <a:pt x="499" y="16"/>
                  </a:lnTo>
                  <a:lnTo>
                    <a:pt x="499" y="16"/>
                  </a:lnTo>
                  <a:lnTo>
                    <a:pt x="499" y="13"/>
                  </a:lnTo>
                  <a:lnTo>
                    <a:pt x="498" y="11"/>
                  </a:lnTo>
                  <a:lnTo>
                    <a:pt x="496" y="9"/>
                  </a:lnTo>
                  <a:lnTo>
                    <a:pt x="493" y="8"/>
                  </a:lnTo>
                  <a:lnTo>
                    <a:pt x="489" y="5"/>
                  </a:lnTo>
                  <a:lnTo>
                    <a:pt x="487" y="4"/>
                  </a:lnTo>
                  <a:lnTo>
                    <a:pt x="486" y="3"/>
                  </a:lnTo>
                  <a:lnTo>
                    <a:pt x="485" y="3"/>
                  </a:lnTo>
                  <a:lnTo>
                    <a:pt x="484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3" y="1"/>
                  </a:lnTo>
                  <a:lnTo>
                    <a:pt x="483" y="1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1" y="0"/>
                  </a:lnTo>
                  <a:lnTo>
                    <a:pt x="480" y="0"/>
                  </a:lnTo>
                  <a:lnTo>
                    <a:pt x="480" y="1"/>
                  </a:lnTo>
                  <a:lnTo>
                    <a:pt x="478" y="1"/>
                  </a:lnTo>
                  <a:lnTo>
                    <a:pt x="476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4" y="1"/>
                  </a:lnTo>
                  <a:lnTo>
                    <a:pt x="472" y="1"/>
                  </a:lnTo>
                  <a:lnTo>
                    <a:pt x="472" y="1"/>
                  </a:lnTo>
                  <a:lnTo>
                    <a:pt x="471" y="1"/>
                  </a:lnTo>
                  <a:lnTo>
                    <a:pt x="471" y="2"/>
                  </a:lnTo>
                  <a:lnTo>
                    <a:pt x="467" y="3"/>
                  </a:lnTo>
                  <a:lnTo>
                    <a:pt x="466" y="3"/>
                  </a:lnTo>
                  <a:lnTo>
                    <a:pt x="466" y="4"/>
                  </a:lnTo>
                  <a:lnTo>
                    <a:pt x="468" y="4"/>
                  </a:lnTo>
                  <a:lnTo>
                    <a:pt x="467" y="5"/>
                  </a:lnTo>
                  <a:lnTo>
                    <a:pt x="465" y="6"/>
                  </a:lnTo>
                  <a:lnTo>
                    <a:pt x="465" y="6"/>
                  </a:lnTo>
                  <a:lnTo>
                    <a:pt x="464" y="6"/>
                  </a:lnTo>
                  <a:lnTo>
                    <a:pt x="464" y="7"/>
                  </a:lnTo>
                  <a:lnTo>
                    <a:pt x="464" y="8"/>
                  </a:lnTo>
                  <a:lnTo>
                    <a:pt x="464" y="9"/>
                  </a:lnTo>
                  <a:lnTo>
                    <a:pt x="463" y="11"/>
                  </a:lnTo>
                  <a:lnTo>
                    <a:pt x="462" y="11"/>
                  </a:lnTo>
                  <a:lnTo>
                    <a:pt x="461" y="12"/>
                  </a:lnTo>
                  <a:lnTo>
                    <a:pt x="461" y="13"/>
                  </a:lnTo>
                  <a:lnTo>
                    <a:pt x="460" y="16"/>
                  </a:lnTo>
                  <a:lnTo>
                    <a:pt x="459" y="19"/>
                  </a:lnTo>
                  <a:lnTo>
                    <a:pt x="458" y="20"/>
                  </a:lnTo>
                  <a:lnTo>
                    <a:pt x="458" y="21"/>
                  </a:lnTo>
                  <a:lnTo>
                    <a:pt x="456" y="22"/>
                  </a:lnTo>
                  <a:lnTo>
                    <a:pt x="455" y="22"/>
                  </a:lnTo>
                  <a:lnTo>
                    <a:pt x="454" y="23"/>
                  </a:lnTo>
                  <a:lnTo>
                    <a:pt x="452" y="26"/>
                  </a:lnTo>
                  <a:lnTo>
                    <a:pt x="451" y="26"/>
                  </a:lnTo>
                  <a:lnTo>
                    <a:pt x="450" y="26"/>
                  </a:lnTo>
                  <a:lnTo>
                    <a:pt x="450" y="27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8" y="29"/>
                  </a:lnTo>
                  <a:lnTo>
                    <a:pt x="448" y="30"/>
                  </a:lnTo>
                  <a:lnTo>
                    <a:pt x="447" y="31"/>
                  </a:lnTo>
                  <a:lnTo>
                    <a:pt x="446" y="31"/>
                  </a:lnTo>
                  <a:lnTo>
                    <a:pt x="445" y="31"/>
                  </a:lnTo>
                  <a:lnTo>
                    <a:pt x="445" y="30"/>
                  </a:lnTo>
                  <a:lnTo>
                    <a:pt x="444" y="32"/>
                  </a:lnTo>
                  <a:lnTo>
                    <a:pt x="444" y="34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7"/>
                  </a:lnTo>
                  <a:lnTo>
                    <a:pt x="448" y="37"/>
                  </a:lnTo>
                  <a:lnTo>
                    <a:pt x="448" y="38"/>
                  </a:lnTo>
                  <a:lnTo>
                    <a:pt x="448" y="39"/>
                  </a:lnTo>
                  <a:lnTo>
                    <a:pt x="448" y="40"/>
                  </a:lnTo>
                  <a:lnTo>
                    <a:pt x="449" y="40"/>
                  </a:lnTo>
                  <a:lnTo>
                    <a:pt x="449" y="41"/>
                  </a:lnTo>
                  <a:lnTo>
                    <a:pt x="449" y="42"/>
                  </a:lnTo>
                  <a:lnTo>
                    <a:pt x="449" y="44"/>
                  </a:lnTo>
                  <a:lnTo>
                    <a:pt x="449" y="45"/>
                  </a:lnTo>
                  <a:lnTo>
                    <a:pt x="449" y="46"/>
                  </a:lnTo>
                  <a:lnTo>
                    <a:pt x="449" y="46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8"/>
                  </a:lnTo>
                  <a:lnTo>
                    <a:pt x="447" y="49"/>
                  </a:lnTo>
                  <a:lnTo>
                    <a:pt x="446" y="49"/>
                  </a:lnTo>
                  <a:lnTo>
                    <a:pt x="445" y="51"/>
                  </a:lnTo>
                  <a:lnTo>
                    <a:pt x="445" y="52"/>
                  </a:lnTo>
                  <a:lnTo>
                    <a:pt x="444" y="54"/>
                  </a:lnTo>
                  <a:lnTo>
                    <a:pt x="442" y="54"/>
                  </a:lnTo>
                  <a:lnTo>
                    <a:pt x="441" y="54"/>
                  </a:lnTo>
                  <a:lnTo>
                    <a:pt x="439" y="54"/>
                  </a:lnTo>
                  <a:lnTo>
                    <a:pt x="438" y="53"/>
                  </a:lnTo>
                  <a:lnTo>
                    <a:pt x="438" y="54"/>
                  </a:lnTo>
                  <a:lnTo>
                    <a:pt x="437" y="54"/>
                  </a:lnTo>
                  <a:lnTo>
                    <a:pt x="437" y="53"/>
                  </a:lnTo>
                  <a:lnTo>
                    <a:pt x="436" y="53"/>
                  </a:lnTo>
                  <a:lnTo>
                    <a:pt x="436" y="52"/>
                  </a:lnTo>
                  <a:lnTo>
                    <a:pt x="435" y="52"/>
                  </a:lnTo>
                  <a:lnTo>
                    <a:pt x="435" y="52"/>
                  </a:lnTo>
                  <a:lnTo>
                    <a:pt x="435" y="51"/>
                  </a:lnTo>
                  <a:lnTo>
                    <a:pt x="434" y="50"/>
                  </a:lnTo>
                  <a:lnTo>
                    <a:pt x="433" y="49"/>
                  </a:lnTo>
                  <a:lnTo>
                    <a:pt x="432" y="49"/>
                  </a:lnTo>
                  <a:lnTo>
                    <a:pt x="430" y="50"/>
                  </a:lnTo>
                  <a:lnTo>
                    <a:pt x="429" y="50"/>
                  </a:lnTo>
                  <a:lnTo>
                    <a:pt x="428" y="50"/>
                  </a:lnTo>
                  <a:lnTo>
                    <a:pt x="428" y="51"/>
                  </a:lnTo>
                  <a:lnTo>
                    <a:pt x="427" y="51"/>
                  </a:lnTo>
                  <a:lnTo>
                    <a:pt x="426" y="51"/>
                  </a:lnTo>
                  <a:lnTo>
                    <a:pt x="425" y="50"/>
                  </a:lnTo>
                  <a:lnTo>
                    <a:pt x="424" y="50"/>
                  </a:lnTo>
                  <a:lnTo>
                    <a:pt x="422" y="51"/>
                  </a:lnTo>
                  <a:lnTo>
                    <a:pt x="421" y="52"/>
                  </a:lnTo>
                  <a:lnTo>
                    <a:pt x="415" y="51"/>
                  </a:lnTo>
                  <a:lnTo>
                    <a:pt x="415" y="51"/>
                  </a:lnTo>
                  <a:lnTo>
                    <a:pt x="414" y="54"/>
                  </a:lnTo>
                  <a:lnTo>
                    <a:pt x="413" y="55"/>
                  </a:lnTo>
                  <a:lnTo>
                    <a:pt x="410" y="56"/>
                  </a:lnTo>
                  <a:lnTo>
                    <a:pt x="410" y="57"/>
                  </a:lnTo>
                  <a:lnTo>
                    <a:pt x="409" y="58"/>
                  </a:lnTo>
                  <a:lnTo>
                    <a:pt x="408" y="58"/>
                  </a:lnTo>
                  <a:lnTo>
                    <a:pt x="408" y="59"/>
                  </a:lnTo>
                  <a:lnTo>
                    <a:pt x="408" y="60"/>
                  </a:lnTo>
                  <a:lnTo>
                    <a:pt x="408" y="61"/>
                  </a:lnTo>
                  <a:lnTo>
                    <a:pt x="408" y="64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9" y="66"/>
                  </a:lnTo>
                  <a:lnTo>
                    <a:pt x="409" y="67"/>
                  </a:lnTo>
                  <a:lnTo>
                    <a:pt x="409" y="68"/>
                  </a:lnTo>
                  <a:lnTo>
                    <a:pt x="410" y="69"/>
                  </a:lnTo>
                  <a:lnTo>
                    <a:pt x="409" y="70"/>
                  </a:lnTo>
                  <a:lnTo>
                    <a:pt x="410" y="71"/>
                  </a:lnTo>
                  <a:lnTo>
                    <a:pt x="411" y="71"/>
                  </a:lnTo>
                  <a:lnTo>
                    <a:pt x="411" y="72"/>
                  </a:lnTo>
                  <a:lnTo>
                    <a:pt x="409" y="75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6" y="77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4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397" y="76"/>
                  </a:lnTo>
                  <a:lnTo>
                    <a:pt x="395" y="75"/>
                  </a:lnTo>
                  <a:lnTo>
                    <a:pt x="395" y="73"/>
                  </a:lnTo>
                  <a:lnTo>
                    <a:pt x="395" y="72"/>
                  </a:lnTo>
                  <a:lnTo>
                    <a:pt x="394" y="71"/>
                  </a:lnTo>
                  <a:lnTo>
                    <a:pt x="393" y="70"/>
                  </a:lnTo>
                  <a:lnTo>
                    <a:pt x="392" y="68"/>
                  </a:lnTo>
                  <a:lnTo>
                    <a:pt x="391" y="67"/>
                  </a:lnTo>
                  <a:lnTo>
                    <a:pt x="390" y="66"/>
                  </a:lnTo>
                  <a:lnTo>
                    <a:pt x="389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5" y="67"/>
                  </a:lnTo>
                  <a:lnTo>
                    <a:pt x="386" y="67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6" y="68"/>
                  </a:lnTo>
                  <a:lnTo>
                    <a:pt x="385" y="68"/>
                  </a:lnTo>
                  <a:lnTo>
                    <a:pt x="385" y="67"/>
                  </a:lnTo>
                  <a:lnTo>
                    <a:pt x="385" y="67"/>
                  </a:lnTo>
                  <a:lnTo>
                    <a:pt x="384" y="66"/>
                  </a:lnTo>
                  <a:lnTo>
                    <a:pt x="383" y="66"/>
                  </a:lnTo>
                  <a:lnTo>
                    <a:pt x="382" y="66"/>
                  </a:lnTo>
                  <a:lnTo>
                    <a:pt x="382" y="67"/>
                  </a:lnTo>
                  <a:lnTo>
                    <a:pt x="383" y="68"/>
                  </a:lnTo>
                  <a:lnTo>
                    <a:pt x="383" y="69"/>
                  </a:lnTo>
                  <a:lnTo>
                    <a:pt x="382" y="70"/>
                  </a:lnTo>
                  <a:lnTo>
                    <a:pt x="380" y="69"/>
                  </a:lnTo>
                  <a:lnTo>
                    <a:pt x="379" y="68"/>
                  </a:lnTo>
                  <a:lnTo>
                    <a:pt x="377" y="69"/>
                  </a:lnTo>
                  <a:lnTo>
                    <a:pt x="375" y="68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5" y="70"/>
                  </a:lnTo>
                  <a:lnTo>
                    <a:pt x="375" y="70"/>
                  </a:lnTo>
                  <a:lnTo>
                    <a:pt x="374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1" y="74"/>
                  </a:lnTo>
                  <a:lnTo>
                    <a:pt x="370" y="74"/>
                  </a:lnTo>
                  <a:lnTo>
                    <a:pt x="369" y="75"/>
                  </a:lnTo>
                  <a:lnTo>
                    <a:pt x="369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4" y="76"/>
                  </a:lnTo>
                  <a:lnTo>
                    <a:pt x="364" y="77"/>
                  </a:lnTo>
                  <a:lnTo>
                    <a:pt x="364" y="78"/>
                  </a:lnTo>
                  <a:lnTo>
                    <a:pt x="363" y="79"/>
                  </a:lnTo>
                  <a:lnTo>
                    <a:pt x="362" y="79"/>
                  </a:lnTo>
                  <a:lnTo>
                    <a:pt x="361" y="79"/>
                  </a:lnTo>
                  <a:lnTo>
                    <a:pt x="359" y="78"/>
                  </a:lnTo>
                  <a:lnTo>
                    <a:pt x="358" y="78"/>
                  </a:lnTo>
                  <a:lnTo>
                    <a:pt x="357" y="79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7" y="84"/>
                  </a:lnTo>
                  <a:lnTo>
                    <a:pt x="357" y="85"/>
                  </a:lnTo>
                  <a:lnTo>
                    <a:pt x="356" y="85"/>
                  </a:lnTo>
                  <a:lnTo>
                    <a:pt x="354" y="84"/>
                  </a:lnTo>
                  <a:lnTo>
                    <a:pt x="353" y="84"/>
                  </a:lnTo>
                  <a:lnTo>
                    <a:pt x="352" y="85"/>
                  </a:lnTo>
                  <a:lnTo>
                    <a:pt x="351" y="86"/>
                  </a:lnTo>
                  <a:lnTo>
                    <a:pt x="351" y="86"/>
                  </a:lnTo>
                  <a:lnTo>
                    <a:pt x="347" y="89"/>
                  </a:lnTo>
                  <a:lnTo>
                    <a:pt x="346" y="89"/>
                  </a:lnTo>
                  <a:lnTo>
                    <a:pt x="345" y="89"/>
                  </a:lnTo>
                  <a:lnTo>
                    <a:pt x="345" y="89"/>
                  </a:lnTo>
                  <a:lnTo>
                    <a:pt x="345" y="88"/>
                  </a:lnTo>
                  <a:lnTo>
                    <a:pt x="343" y="86"/>
                  </a:lnTo>
                  <a:lnTo>
                    <a:pt x="342" y="85"/>
                  </a:lnTo>
                  <a:lnTo>
                    <a:pt x="341" y="85"/>
                  </a:lnTo>
                  <a:lnTo>
                    <a:pt x="340" y="83"/>
                  </a:lnTo>
                  <a:lnTo>
                    <a:pt x="340" y="82"/>
                  </a:lnTo>
                  <a:lnTo>
                    <a:pt x="339" y="81"/>
                  </a:lnTo>
                  <a:lnTo>
                    <a:pt x="337" y="81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4" y="78"/>
                  </a:lnTo>
                  <a:lnTo>
                    <a:pt x="334" y="77"/>
                  </a:lnTo>
                  <a:lnTo>
                    <a:pt x="335" y="74"/>
                  </a:lnTo>
                  <a:lnTo>
                    <a:pt x="335" y="73"/>
                  </a:lnTo>
                  <a:lnTo>
                    <a:pt x="334" y="72"/>
                  </a:lnTo>
                  <a:lnTo>
                    <a:pt x="333" y="72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9" y="71"/>
                  </a:lnTo>
                  <a:lnTo>
                    <a:pt x="329" y="70"/>
                  </a:lnTo>
                  <a:lnTo>
                    <a:pt x="328" y="70"/>
                  </a:lnTo>
                  <a:lnTo>
                    <a:pt x="327" y="70"/>
                  </a:lnTo>
                  <a:lnTo>
                    <a:pt x="326" y="70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2"/>
                  </a:lnTo>
                  <a:lnTo>
                    <a:pt x="325" y="72"/>
                  </a:lnTo>
                  <a:lnTo>
                    <a:pt x="324" y="71"/>
                  </a:lnTo>
                  <a:lnTo>
                    <a:pt x="323" y="69"/>
                  </a:lnTo>
                  <a:lnTo>
                    <a:pt x="322" y="68"/>
                  </a:lnTo>
                  <a:lnTo>
                    <a:pt x="321" y="68"/>
                  </a:lnTo>
                  <a:lnTo>
                    <a:pt x="320" y="69"/>
                  </a:lnTo>
                  <a:lnTo>
                    <a:pt x="318" y="71"/>
                  </a:lnTo>
                  <a:lnTo>
                    <a:pt x="317" y="72"/>
                  </a:lnTo>
                  <a:lnTo>
                    <a:pt x="316" y="72"/>
                  </a:lnTo>
                  <a:lnTo>
                    <a:pt x="316" y="72"/>
                  </a:lnTo>
                  <a:lnTo>
                    <a:pt x="315" y="73"/>
                  </a:lnTo>
                  <a:lnTo>
                    <a:pt x="314" y="73"/>
                  </a:lnTo>
                  <a:lnTo>
                    <a:pt x="312" y="74"/>
                  </a:lnTo>
                  <a:lnTo>
                    <a:pt x="310" y="74"/>
                  </a:lnTo>
                  <a:lnTo>
                    <a:pt x="309" y="74"/>
                  </a:lnTo>
                  <a:lnTo>
                    <a:pt x="309" y="73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07" y="70"/>
                  </a:lnTo>
                  <a:lnTo>
                    <a:pt x="306" y="69"/>
                  </a:lnTo>
                  <a:lnTo>
                    <a:pt x="305" y="68"/>
                  </a:lnTo>
                  <a:lnTo>
                    <a:pt x="305" y="67"/>
                  </a:lnTo>
                  <a:lnTo>
                    <a:pt x="304" y="66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0" y="64"/>
                  </a:lnTo>
                  <a:lnTo>
                    <a:pt x="299" y="63"/>
                  </a:lnTo>
                  <a:lnTo>
                    <a:pt x="296" y="63"/>
                  </a:lnTo>
                  <a:lnTo>
                    <a:pt x="293" y="64"/>
                  </a:lnTo>
                  <a:lnTo>
                    <a:pt x="286" y="65"/>
                  </a:lnTo>
                  <a:lnTo>
                    <a:pt x="286" y="65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0" y="64"/>
                  </a:lnTo>
                  <a:lnTo>
                    <a:pt x="279" y="64"/>
                  </a:lnTo>
                  <a:lnTo>
                    <a:pt x="277" y="64"/>
                  </a:lnTo>
                  <a:lnTo>
                    <a:pt x="276" y="65"/>
                  </a:lnTo>
                  <a:lnTo>
                    <a:pt x="276" y="66"/>
                  </a:lnTo>
                  <a:lnTo>
                    <a:pt x="275" y="66"/>
                  </a:lnTo>
                  <a:lnTo>
                    <a:pt x="274" y="66"/>
                  </a:lnTo>
                  <a:lnTo>
                    <a:pt x="273" y="66"/>
                  </a:lnTo>
                  <a:lnTo>
                    <a:pt x="272" y="66"/>
                  </a:lnTo>
                  <a:lnTo>
                    <a:pt x="271" y="66"/>
                  </a:lnTo>
                  <a:lnTo>
                    <a:pt x="267" y="66"/>
                  </a:lnTo>
                  <a:lnTo>
                    <a:pt x="266" y="66"/>
                  </a:lnTo>
                  <a:lnTo>
                    <a:pt x="266" y="66"/>
                  </a:lnTo>
                  <a:lnTo>
                    <a:pt x="265" y="65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64" y="64"/>
                  </a:lnTo>
                  <a:lnTo>
                    <a:pt x="263" y="64"/>
                  </a:lnTo>
                  <a:lnTo>
                    <a:pt x="261" y="64"/>
                  </a:lnTo>
                  <a:lnTo>
                    <a:pt x="260" y="63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6" y="60"/>
                  </a:lnTo>
                  <a:lnTo>
                    <a:pt x="246" y="56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4" y="52"/>
                  </a:lnTo>
                  <a:lnTo>
                    <a:pt x="243" y="52"/>
                  </a:lnTo>
                  <a:lnTo>
                    <a:pt x="242" y="52"/>
                  </a:lnTo>
                  <a:lnTo>
                    <a:pt x="242" y="51"/>
                  </a:lnTo>
                  <a:lnTo>
                    <a:pt x="242" y="52"/>
                  </a:lnTo>
                  <a:lnTo>
                    <a:pt x="242" y="54"/>
                  </a:lnTo>
                  <a:lnTo>
                    <a:pt x="241" y="55"/>
                  </a:lnTo>
                  <a:lnTo>
                    <a:pt x="239" y="55"/>
                  </a:lnTo>
                  <a:lnTo>
                    <a:pt x="238" y="55"/>
                  </a:lnTo>
                  <a:lnTo>
                    <a:pt x="237" y="56"/>
                  </a:lnTo>
                  <a:lnTo>
                    <a:pt x="237" y="56"/>
                  </a:lnTo>
                  <a:lnTo>
                    <a:pt x="236" y="57"/>
                  </a:lnTo>
                  <a:lnTo>
                    <a:pt x="236" y="59"/>
                  </a:lnTo>
                  <a:lnTo>
                    <a:pt x="236" y="60"/>
                  </a:lnTo>
                  <a:lnTo>
                    <a:pt x="236" y="63"/>
                  </a:lnTo>
                  <a:lnTo>
                    <a:pt x="236" y="65"/>
                  </a:lnTo>
                  <a:lnTo>
                    <a:pt x="236" y="66"/>
                  </a:lnTo>
                  <a:lnTo>
                    <a:pt x="236" y="66"/>
                  </a:lnTo>
                  <a:lnTo>
                    <a:pt x="234" y="67"/>
                  </a:lnTo>
                  <a:lnTo>
                    <a:pt x="232" y="70"/>
                  </a:lnTo>
                  <a:lnTo>
                    <a:pt x="230" y="71"/>
                  </a:lnTo>
                  <a:lnTo>
                    <a:pt x="229" y="71"/>
                  </a:lnTo>
                  <a:lnTo>
                    <a:pt x="210" y="71"/>
                  </a:lnTo>
                  <a:lnTo>
                    <a:pt x="206" y="73"/>
                  </a:lnTo>
                  <a:lnTo>
                    <a:pt x="198" y="77"/>
                  </a:lnTo>
                  <a:lnTo>
                    <a:pt x="197" y="78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7" y="86"/>
                  </a:lnTo>
                  <a:lnTo>
                    <a:pt x="197" y="89"/>
                  </a:lnTo>
                  <a:lnTo>
                    <a:pt x="196" y="90"/>
                  </a:lnTo>
                  <a:lnTo>
                    <a:pt x="195" y="93"/>
                  </a:lnTo>
                  <a:lnTo>
                    <a:pt x="190" y="103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8" y="109"/>
                  </a:lnTo>
                  <a:lnTo>
                    <a:pt x="188" y="111"/>
                  </a:lnTo>
                  <a:lnTo>
                    <a:pt x="189" y="112"/>
                  </a:lnTo>
                  <a:lnTo>
                    <a:pt x="189" y="113"/>
                  </a:lnTo>
                  <a:lnTo>
                    <a:pt x="189" y="116"/>
                  </a:lnTo>
                  <a:lnTo>
                    <a:pt x="188" y="117"/>
                  </a:lnTo>
                  <a:lnTo>
                    <a:pt x="187" y="120"/>
                  </a:lnTo>
                  <a:lnTo>
                    <a:pt x="184" y="126"/>
                  </a:lnTo>
                  <a:lnTo>
                    <a:pt x="183" y="126"/>
                  </a:lnTo>
                  <a:lnTo>
                    <a:pt x="181" y="128"/>
                  </a:lnTo>
                  <a:lnTo>
                    <a:pt x="180" y="128"/>
                  </a:lnTo>
                  <a:lnTo>
                    <a:pt x="177" y="129"/>
                  </a:lnTo>
                  <a:lnTo>
                    <a:pt x="177" y="130"/>
                  </a:lnTo>
                  <a:lnTo>
                    <a:pt x="176" y="130"/>
                  </a:lnTo>
                  <a:lnTo>
                    <a:pt x="175" y="131"/>
                  </a:lnTo>
                  <a:lnTo>
                    <a:pt x="174" y="133"/>
                  </a:lnTo>
                  <a:lnTo>
                    <a:pt x="173" y="133"/>
                  </a:lnTo>
                  <a:lnTo>
                    <a:pt x="172" y="133"/>
                  </a:lnTo>
                  <a:lnTo>
                    <a:pt x="170" y="133"/>
                  </a:lnTo>
                  <a:lnTo>
                    <a:pt x="168" y="133"/>
                  </a:lnTo>
                  <a:lnTo>
                    <a:pt x="167" y="134"/>
                  </a:lnTo>
                  <a:lnTo>
                    <a:pt x="164" y="136"/>
                  </a:lnTo>
                  <a:lnTo>
                    <a:pt x="163" y="136"/>
                  </a:lnTo>
                  <a:lnTo>
                    <a:pt x="163" y="137"/>
                  </a:lnTo>
                  <a:lnTo>
                    <a:pt x="163" y="138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58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6" y="140"/>
                  </a:lnTo>
                  <a:lnTo>
                    <a:pt x="155" y="141"/>
                  </a:lnTo>
                  <a:lnTo>
                    <a:pt x="151" y="144"/>
                  </a:lnTo>
                  <a:lnTo>
                    <a:pt x="148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1" y="145"/>
                  </a:lnTo>
                  <a:lnTo>
                    <a:pt x="140" y="146"/>
                  </a:lnTo>
                  <a:lnTo>
                    <a:pt x="139" y="147"/>
                  </a:lnTo>
                  <a:lnTo>
                    <a:pt x="138" y="147"/>
                  </a:lnTo>
                  <a:lnTo>
                    <a:pt x="135" y="149"/>
                  </a:lnTo>
                  <a:lnTo>
                    <a:pt x="131" y="150"/>
                  </a:lnTo>
                  <a:lnTo>
                    <a:pt x="121" y="150"/>
                  </a:lnTo>
                  <a:lnTo>
                    <a:pt x="120" y="150"/>
                  </a:lnTo>
                  <a:lnTo>
                    <a:pt x="119" y="151"/>
                  </a:lnTo>
                  <a:lnTo>
                    <a:pt x="119" y="152"/>
                  </a:lnTo>
                  <a:lnTo>
                    <a:pt x="119" y="153"/>
                  </a:lnTo>
                  <a:lnTo>
                    <a:pt x="120" y="154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3" y="156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5" y="158"/>
                  </a:lnTo>
                  <a:lnTo>
                    <a:pt x="126" y="159"/>
                  </a:lnTo>
                  <a:lnTo>
                    <a:pt x="125" y="160"/>
                  </a:lnTo>
                  <a:lnTo>
                    <a:pt x="124" y="161"/>
                  </a:lnTo>
                  <a:lnTo>
                    <a:pt x="120" y="162"/>
                  </a:lnTo>
                  <a:lnTo>
                    <a:pt x="118" y="163"/>
                  </a:lnTo>
                  <a:lnTo>
                    <a:pt x="118" y="164"/>
                  </a:lnTo>
                  <a:lnTo>
                    <a:pt x="118" y="167"/>
                  </a:lnTo>
                  <a:lnTo>
                    <a:pt x="119" y="167"/>
                  </a:lnTo>
                  <a:lnTo>
                    <a:pt x="119" y="168"/>
                  </a:lnTo>
                  <a:lnTo>
                    <a:pt x="120" y="169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9" y="175"/>
                  </a:lnTo>
                  <a:lnTo>
                    <a:pt x="118" y="175"/>
                  </a:lnTo>
                  <a:lnTo>
                    <a:pt x="117" y="176"/>
                  </a:lnTo>
                  <a:lnTo>
                    <a:pt x="116" y="176"/>
                  </a:lnTo>
                  <a:lnTo>
                    <a:pt x="115" y="176"/>
                  </a:lnTo>
                  <a:lnTo>
                    <a:pt x="111" y="176"/>
                  </a:lnTo>
                  <a:lnTo>
                    <a:pt x="107" y="179"/>
                  </a:lnTo>
                  <a:lnTo>
                    <a:pt x="107" y="180"/>
                  </a:lnTo>
                  <a:lnTo>
                    <a:pt x="105" y="181"/>
                  </a:lnTo>
                  <a:lnTo>
                    <a:pt x="103" y="183"/>
                  </a:lnTo>
                  <a:lnTo>
                    <a:pt x="103" y="184"/>
                  </a:lnTo>
                  <a:lnTo>
                    <a:pt x="102" y="184"/>
                  </a:lnTo>
                  <a:lnTo>
                    <a:pt x="101" y="185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4" y="186"/>
                  </a:lnTo>
                  <a:lnTo>
                    <a:pt x="93" y="186"/>
                  </a:lnTo>
                  <a:lnTo>
                    <a:pt x="90" y="183"/>
                  </a:lnTo>
                  <a:lnTo>
                    <a:pt x="89" y="183"/>
                  </a:lnTo>
                  <a:lnTo>
                    <a:pt x="88" y="184"/>
                  </a:lnTo>
                  <a:lnTo>
                    <a:pt x="84" y="190"/>
                  </a:lnTo>
                  <a:lnTo>
                    <a:pt x="83" y="191"/>
                  </a:lnTo>
                  <a:lnTo>
                    <a:pt x="82" y="190"/>
                  </a:lnTo>
                  <a:lnTo>
                    <a:pt x="81" y="188"/>
                  </a:lnTo>
                  <a:lnTo>
                    <a:pt x="81" y="187"/>
                  </a:lnTo>
                  <a:lnTo>
                    <a:pt x="81" y="185"/>
                  </a:lnTo>
                  <a:lnTo>
                    <a:pt x="81" y="184"/>
                  </a:lnTo>
                  <a:lnTo>
                    <a:pt x="81" y="183"/>
                  </a:lnTo>
                  <a:lnTo>
                    <a:pt x="80" y="182"/>
                  </a:lnTo>
                  <a:lnTo>
                    <a:pt x="79" y="181"/>
                  </a:lnTo>
                  <a:lnTo>
                    <a:pt x="77" y="180"/>
                  </a:lnTo>
                  <a:lnTo>
                    <a:pt x="76" y="179"/>
                  </a:lnTo>
                  <a:lnTo>
                    <a:pt x="70" y="175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0" y="176"/>
                  </a:lnTo>
                  <a:lnTo>
                    <a:pt x="57" y="176"/>
                  </a:lnTo>
                  <a:lnTo>
                    <a:pt x="51" y="175"/>
                  </a:lnTo>
                  <a:lnTo>
                    <a:pt x="47" y="174"/>
                  </a:lnTo>
                  <a:lnTo>
                    <a:pt x="46" y="171"/>
                  </a:lnTo>
                  <a:lnTo>
                    <a:pt x="44" y="168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2" y="167"/>
                  </a:lnTo>
                  <a:lnTo>
                    <a:pt x="41" y="167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7" y="164"/>
                  </a:lnTo>
                  <a:lnTo>
                    <a:pt x="37" y="166"/>
                  </a:lnTo>
                  <a:lnTo>
                    <a:pt x="37" y="167"/>
                  </a:lnTo>
                  <a:lnTo>
                    <a:pt x="37" y="169"/>
                  </a:lnTo>
                  <a:lnTo>
                    <a:pt x="36" y="170"/>
                  </a:lnTo>
                  <a:lnTo>
                    <a:pt x="35" y="171"/>
                  </a:lnTo>
                  <a:lnTo>
                    <a:pt x="35" y="173"/>
                  </a:lnTo>
                  <a:lnTo>
                    <a:pt x="34" y="175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2" y="181"/>
                  </a:lnTo>
                  <a:lnTo>
                    <a:pt x="31" y="182"/>
                  </a:lnTo>
                  <a:lnTo>
                    <a:pt x="30" y="182"/>
                  </a:lnTo>
                  <a:lnTo>
                    <a:pt x="29" y="182"/>
                  </a:lnTo>
                  <a:lnTo>
                    <a:pt x="28" y="183"/>
                  </a:lnTo>
                  <a:lnTo>
                    <a:pt x="28" y="184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8"/>
                  </a:lnTo>
                  <a:lnTo>
                    <a:pt x="29" y="190"/>
                  </a:lnTo>
                  <a:lnTo>
                    <a:pt x="29" y="191"/>
                  </a:lnTo>
                  <a:lnTo>
                    <a:pt x="29" y="192"/>
                  </a:lnTo>
                  <a:lnTo>
                    <a:pt x="29" y="193"/>
                  </a:lnTo>
                  <a:lnTo>
                    <a:pt x="30" y="193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9"/>
                  </a:lnTo>
                  <a:lnTo>
                    <a:pt x="28" y="200"/>
                  </a:lnTo>
                  <a:lnTo>
                    <a:pt x="28" y="201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7" y="205"/>
                  </a:lnTo>
                  <a:lnTo>
                    <a:pt x="27" y="206"/>
                  </a:lnTo>
                  <a:lnTo>
                    <a:pt x="27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4" y="212"/>
                  </a:lnTo>
                  <a:lnTo>
                    <a:pt x="23" y="213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2" y="217"/>
                  </a:lnTo>
                  <a:lnTo>
                    <a:pt x="22" y="218"/>
                  </a:lnTo>
                  <a:lnTo>
                    <a:pt x="21" y="219"/>
                  </a:lnTo>
                  <a:lnTo>
                    <a:pt x="20" y="219"/>
                  </a:lnTo>
                  <a:lnTo>
                    <a:pt x="19" y="219"/>
                  </a:lnTo>
                  <a:lnTo>
                    <a:pt x="18" y="220"/>
                  </a:lnTo>
                  <a:lnTo>
                    <a:pt x="17" y="222"/>
                  </a:lnTo>
                  <a:lnTo>
                    <a:pt x="16" y="223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10" y="224"/>
                  </a:lnTo>
                  <a:lnTo>
                    <a:pt x="9" y="226"/>
                  </a:lnTo>
                  <a:lnTo>
                    <a:pt x="10" y="226"/>
                  </a:lnTo>
                  <a:lnTo>
                    <a:pt x="11" y="226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3" y="228"/>
                  </a:lnTo>
                  <a:lnTo>
                    <a:pt x="13" y="229"/>
                  </a:lnTo>
                  <a:lnTo>
                    <a:pt x="14" y="229"/>
                  </a:lnTo>
                  <a:lnTo>
                    <a:pt x="15" y="231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5" y="236"/>
                  </a:lnTo>
                  <a:lnTo>
                    <a:pt x="10" y="237"/>
                  </a:lnTo>
                  <a:lnTo>
                    <a:pt x="7" y="237"/>
                  </a:lnTo>
                  <a:lnTo>
                    <a:pt x="8" y="238"/>
                  </a:lnTo>
                  <a:lnTo>
                    <a:pt x="7" y="239"/>
                  </a:lnTo>
                  <a:lnTo>
                    <a:pt x="4" y="241"/>
                  </a:lnTo>
                  <a:lnTo>
                    <a:pt x="3" y="242"/>
                  </a:lnTo>
                  <a:lnTo>
                    <a:pt x="2" y="244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1" y="255"/>
                  </a:lnTo>
                  <a:lnTo>
                    <a:pt x="2" y="264"/>
                  </a:lnTo>
                  <a:lnTo>
                    <a:pt x="2" y="265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4"/>
                  </a:lnTo>
                  <a:lnTo>
                    <a:pt x="4" y="277"/>
                  </a:lnTo>
                  <a:lnTo>
                    <a:pt x="8" y="278"/>
                  </a:lnTo>
                  <a:lnTo>
                    <a:pt x="11" y="279"/>
                  </a:lnTo>
                  <a:lnTo>
                    <a:pt x="15" y="278"/>
                  </a:lnTo>
                  <a:lnTo>
                    <a:pt x="17" y="279"/>
                  </a:lnTo>
                  <a:lnTo>
                    <a:pt x="18" y="279"/>
                  </a:lnTo>
                  <a:lnTo>
                    <a:pt x="19" y="280"/>
                  </a:lnTo>
                  <a:lnTo>
                    <a:pt x="20" y="281"/>
                  </a:lnTo>
                  <a:lnTo>
                    <a:pt x="19" y="282"/>
                  </a:lnTo>
                  <a:lnTo>
                    <a:pt x="17" y="282"/>
                  </a:lnTo>
                  <a:lnTo>
                    <a:pt x="16" y="283"/>
                  </a:lnTo>
                  <a:lnTo>
                    <a:pt x="16" y="284"/>
                  </a:lnTo>
                  <a:lnTo>
                    <a:pt x="16" y="285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4" y="287"/>
                  </a:lnTo>
                  <a:lnTo>
                    <a:pt x="12" y="289"/>
                  </a:lnTo>
                  <a:lnTo>
                    <a:pt x="10" y="291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3" y="301"/>
                  </a:lnTo>
                  <a:lnTo>
                    <a:pt x="3" y="302"/>
                  </a:lnTo>
                  <a:lnTo>
                    <a:pt x="3" y="306"/>
                  </a:lnTo>
                  <a:lnTo>
                    <a:pt x="4" y="309"/>
                  </a:lnTo>
                  <a:lnTo>
                    <a:pt x="5" y="314"/>
                  </a:lnTo>
                  <a:lnTo>
                    <a:pt x="7" y="319"/>
                  </a:lnTo>
                  <a:lnTo>
                    <a:pt x="8" y="325"/>
                  </a:lnTo>
                  <a:lnTo>
                    <a:pt x="10" y="330"/>
                  </a:lnTo>
                  <a:lnTo>
                    <a:pt x="12" y="336"/>
                  </a:lnTo>
                  <a:lnTo>
                    <a:pt x="14" y="345"/>
                  </a:lnTo>
                  <a:lnTo>
                    <a:pt x="16" y="351"/>
                  </a:lnTo>
                  <a:lnTo>
                    <a:pt x="16" y="355"/>
                  </a:lnTo>
                  <a:lnTo>
                    <a:pt x="15" y="359"/>
                  </a:lnTo>
                  <a:lnTo>
                    <a:pt x="15" y="360"/>
                  </a:lnTo>
                  <a:lnTo>
                    <a:pt x="14" y="361"/>
                  </a:lnTo>
                  <a:lnTo>
                    <a:pt x="13" y="362"/>
                  </a:lnTo>
                  <a:lnTo>
                    <a:pt x="13" y="363"/>
                  </a:lnTo>
                  <a:lnTo>
                    <a:pt x="14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6"/>
                  </a:lnTo>
                  <a:lnTo>
                    <a:pt x="14" y="367"/>
                  </a:lnTo>
                  <a:lnTo>
                    <a:pt x="14" y="371"/>
                  </a:lnTo>
                  <a:lnTo>
                    <a:pt x="14" y="374"/>
                  </a:lnTo>
                  <a:lnTo>
                    <a:pt x="15" y="377"/>
                  </a:lnTo>
                  <a:lnTo>
                    <a:pt x="14" y="382"/>
                  </a:lnTo>
                  <a:lnTo>
                    <a:pt x="14" y="383"/>
                  </a:lnTo>
                  <a:lnTo>
                    <a:pt x="15" y="385"/>
                  </a:lnTo>
                  <a:lnTo>
                    <a:pt x="16" y="391"/>
                  </a:lnTo>
                  <a:lnTo>
                    <a:pt x="17" y="392"/>
                  </a:lnTo>
                  <a:lnTo>
                    <a:pt x="22" y="393"/>
                  </a:lnTo>
                  <a:lnTo>
                    <a:pt x="29" y="394"/>
                  </a:lnTo>
                  <a:lnTo>
                    <a:pt x="37" y="395"/>
                  </a:lnTo>
                  <a:lnTo>
                    <a:pt x="46" y="395"/>
                  </a:lnTo>
                  <a:lnTo>
                    <a:pt x="51" y="396"/>
                  </a:lnTo>
                  <a:lnTo>
                    <a:pt x="54" y="396"/>
                  </a:lnTo>
                  <a:lnTo>
                    <a:pt x="55" y="397"/>
                  </a:lnTo>
                  <a:lnTo>
                    <a:pt x="56" y="398"/>
                  </a:lnTo>
                  <a:lnTo>
                    <a:pt x="57" y="400"/>
                  </a:lnTo>
                  <a:lnTo>
                    <a:pt x="58" y="401"/>
                  </a:lnTo>
                  <a:lnTo>
                    <a:pt x="57" y="404"/>
                  </a:lnTo>
                  <a:lnTo>
                    <a:pt x="57" y="405"/>
                  </a:lnTo>
                  <a:lnTo>
                    <a:pt x="58" y="405"/>
                  </a:lnTo>
                  <a:lnTo>
                    <a:pt x="59" y="408"/>
                  </a:lnTo>
                  <a:lnTo>
                    <a:pt x="60" y="409"/>
                  </a:lnTo>
                  <a:lnTo>
                    <a:pt x="60" y="411"/>
                  </a:lnTo>
                  <a:lnTo>
                    <a:pt x="61" y="413"/>
                  </a:lnTo>
                  <a:lnTo>
                    <a:pt x="61" y="415"/>
                  </a:lnTo>
                  <a:lnTo>
                    <a:pt x="62" y="416"/>
                  </a:lnTo>
                  <a:lnTo>
                    <a:pt x="62" y="417"/>
                  </a:lnTo>
                  <a:lnTo>
                    <a:pt x="61" y="417"/>
                  </a:lnTo>
                  <a:lnTo>
                    <a:pt x="60" y="419"/>
                  </a:lnTo>
                  <a:lnTo>
                    <a:pt x="60" y="420"/>
                  </a:lnTo>
                  <a:lnTo>
                    <a:pt x="61" y="424"/>
                  </a:lnTo>
                  <a:lnTo>
                    <a:pt x="60" y="424"/>
                  </a:lnTo>
                  <a:lnTo>
                    <a:pt x="60" y="425"/>
                  </a:lnTo>
                  <a:lnTo>
                    <a:pt x="60" y="425"/>
                  </a:lnTo>
                  <a:lnTo>
                    <a:pt x="59" y="426"/>
                  </a:lnTo>
                  <a:lnTo>
                    <a:pt x="56" y="431"/>
                  </a:lnTo>
                  <a:lnTo>
                    <a:pt x="49" y="438"/>
                  </a:lnTo>
                  <a:lnTo>
                    <a:pt x="45" y="445"/>
                  </a:lnTo>
                  <a:lnTo>
                    <a:pt x="41" y="449"/>
                  </a:lnTo>
                  <a:lnTo>
                    <a:pt x="36" y="455"/>
                  </a:lnTo>
                  <a:lnTo>
                    <a:pt x="33" y="458"/>
                  </a:lnTo>
                  <a:lnTo>
                    <a:pt x="29" y="462"/>
                  </a:lnTo>
                  <a:lnTo>
                    <a:pt x="23" y="471"/>
                  </a:lnTo>
                  <a:lnTo>
                    <a:pt x="19" y="475"/>
                  </a:lnTo>
                  <a:lnTo>
                    <a:pt x="17" y="478"/>
                  </a:lnTo>
                  <a:lnTo>
                    <a:pt x="18" y="479"/>
                  </a:lnTo>
                  <a:lnTo>
                    <a:pt x="21" y="480"/>
                  </a:lnTo>
                  <a:lnTo>
                    <a:pt x="25" y="482"/>
                  </a:lnTo>
                  <a:lnTo>
                    <a:pt x="28" y="483"/>
                  </a:lnTo>
                  <a:lnTo>
                    <a:pt x="32" y="484"/>
                  </a:lnTo>
                  <a:lnTo>
                    <a:pt x="37" y="485"/>
                  </a:lnTo>
                  <a:lnTo>
                    <a:pt x="40" y="485"/>
                  </a:lnTo>
                  <a:lnTo>
                    <a:pt x="45" y="487"/>
                  </a:lnTo>
                  <a:lnTo>
                    <a:pt x="47" y="488"/>
                  </a:lnTo>
                  <a:lnTo>
                    <a:pt x="51" y="490"/>
                  </a:lnTo>
                  <a:lnTo>
                    <a:pt x="56" y="491"/>
                  </a:lnTo>
                  <a:lnTo>
                    <a:pt x="59" y="492"/>
                  </a:lnTo>
                  <a:lnTo>
                    <a:pt x="64" y="494"/>
                  </a:lnTo>
                  <a:lnTo>
                    <a:pt x="67" y="495"/>
                  </a:lnTo>
                  <a:lnTo>
                    <a:pt x="70" y="496"/>
                  </a:lnTo>
                  <a:lnTo>
                    <a:pt x="75" y="497"/>
                  </a:lnTo>
                  <a:lnTo>
                    <a:pt x="78" y="499"/>
                  </a:lnTo>
                  <a:lnTo>
                    <a:pt x="82" y="500"/>
                  </a:lnTo>
                  <a:lnTo>
                    <a:pt x="87" y="502"/>
                  </a:lnTo>
                  <a:lnTo>
                    <a:pt x="91" y="503"/>
                  </a:lnTo>
                  <a:lnTo>
                    <a:pt x="97" y="502"/>
                  </a:lnTo>
                  <a:lnTo>
                    <a:pt x="98" y="502"/>
                  </a:lnTo>
                  <a:lnTo>
                    <a:pt x="100" y="502"/>
                  </a:lnTo>
                  <a:lnTo>
                    <a:pt x="103" y="501"/>
                  </a:lnTo>
                  <a:lnTo>
                    <a:pt x="106" y="501"/>
                  </a:lnTo>
                  <a:lnTo>
                    <a:pt x="107" y="501"/>
                  </a:lnTo>
                  <a:lnTo>
                    <a:pt x="110" y="501"/>
                  </a:lnTo>
                  <a:lnTo>
                    <a:pt x="111" y="500"/>
                  </a:lnTo>
                  <a:lnTo>
                    <a:pt x="114" y="500"/>
                  </a:lnTo>
                  <a:lnTo>
                    <a:pt x="117" y="500"/>
                  </a:lnTo>
                  <a:lnTo>
                    <a:pt x="118" y="500"/>
                  </a:lnTo>
                  <a:lnTo>
                    <a:pt x="121" y="499"/>
                  </a:lnTo>
                  <a:lnTo>
                    <a:pt x="123" y="499"/>
                  </a:lnTo>
                  <a:lnTo>
                    <a:pt x="126" y="499"/>
                  </a:lnTo>
                  <a:lnTo>
                    <a:pt x="127" y="499"/>
                  </a:lnTo>
                  <a:lnTo>
                    <a:pt x="130" y="498"/>
                  </a:lnTo>
                  <a:lnTo>
                    <a:pt x="133" y="498"/>
                  </a:lnTo>
                  <a:lnTo>
                    <a:pt x="134" y="498"/>
                  </a:lnTo>
                  <a:lnTo>
                    <a:pt x="141" y="497"/>
                  </a:lnTo>
                  <a:lnTo>
                    <a:pt x="152" y="499"/>
                  </a:lnTo>
                  <a:lnTo>
                    <a:pt x="159" y="501"/>
                  </a:lnTo>
                  <a:lnTo>
                    <a:pt x="165" y="504"/>
                  </a:lnTo>
                  <a:lnTo>
                    <a:pt x="167" y="503"/>
                  </a:lnTo>
                  <a:lnTo>
                    <a:pt x="168" y="500"/>
                  </a:lnTo>
                  <a:lnTo>
                    <a:pt x="169" y="498"/>
                  </a:lnTo>
                  <a:lnTo>
                    <a:pt x="171" y="497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93" y="494"/>
                  </a:lnTo>
                  <a:lnTo>
                    <a:pt x="198" y="494"/>
                  </a:lnTo>
                  <a:lnTo>
                    <a:pt x="206" y="495"/>
                  </a:lnTo>
                  <a:lnTo>
                    <a:pt x="208" y="495"/>
                  </a:lnTo>
                  <a:lnTo>
                    <a:pt x="216" y="493"/>
                  </a:lnTo>
                  <a:lnTo>
                    <a:pt x="218" y="492"/>
                  </a:lnTo>
                  <a:lnTo>
                    <a:pt x="220" y="492"/>
                  </a:lnTo>
                  <a:lnTo>
                    <a:pt x="223" y="491"/>
                  </a:lnTo>
                  <a:lnTo>
                    <a:pt x="226" y="490"/>
                  </a:lnTo>
                  <a:lnTo>
                    <a:pt x="228" y="489"/>
                  </a:lnTo>
                  <a:lnTo>
                    <a:pt x="231" y="488"/>
                  </a:lnTo>
                  <a:lnTo>
                    <a:pt x="234" y="487"/>
                  </a:lnTo>
                  <a:lnTo>
                    <a:pt x="236" y="486"/>
                  </a:lnTo>
                  <a:lnTo>
                    <a:pt x="240" y="485"/>
                  </a:lnTo>
                  <a:lnTo>
                    <a:pt x="242" y="485"/>
                  </a:lnTo>
                  <a:lnTo>
                    <a:pt x="245" y="484"/>
                  </a:lnTo>
                  <a:lnTo>
                    <a:pt x="247" y="484"/>
                  </a:lnTo>
                  <a:lnTo>
                    <a:pt x="250" y="483"/>
                  </a:lnTo>
                  <a:lnTo>
                    <a:pt x="253" y="483"/>
                  </a:lnTo>
                  <a:lnTo>
                    <a:pt x="256" y="482"/>
                  </a:lnTo>
                  <a:lnTo>
                    <a:pt x="258" y="481"/>
                  </a:lnTo>
                  <a:lnTo>
                    <a:pt x="262" y="480"/>
                  </a:lnTo>
                  <a:lnTo>
                    <a:pt x="266" y="477"/>
                  </a:lnTo>
                  <a:lnTo>
                    <a:pt x="266" y="475"/>
                  </a:lnTo>
                  <a:lnTo>
                    <a:pt x="267" y="474"/>
                  </a:lnTo>
                  <a:lnTo>
                    <a:pt x="268" y="474"/>
                  </a:lnTo>
                  <a:lnTo>
                    <a:pt x="268" y="473"/>
                  </a:lnTo>
                  <a:lnTo>
                    <a:pt x="266" y="472"/>
                  </a:lnTo>
                  <a:lnTo>
                    <a:pt x="265" y="469"/>
                  </a:lnTo>
                  <a:lnTo>
                    <a:pt x="264" y="468"/>
                  </a:lnTo>
                  <a:lnTo>
                    <a:pt x="264" y="467"/>
                  </a:lnTo>
                  <a:lnTo>
                    <a:pt x="264" y="466"/>
                  </a:lnTo>
                  <a:lnTo>
                    <a:pt x="264" y="465"/>
                  </a:lnTo>
                  <a:lnTo>
                    <a:pt x="266" y="459"/>
                  </a:lnTo>
                  <a:lnTo>
                    <a:pt x="266" y="458"/>
                  </a:lnTo>
                  <a:lnTo>
                    <a:pt x="266" y="455"/>
                  </a:lnTo>
                  <a:lnTo>
                    <a:pt x="267" y="447"/>
                  </a:lnTo>
                  <a:lnTo>
                    <a:pt x="267" y="446"/>
                  </a:lnTo>
                  <a:lnTo>
                    <a:pt x="267" y="445"/>
                  </a:lnTo>
                  <a:lnTo>
                    <a:pt x="266" y="445"/>
                  </a:lnTo>
                  <a:lnTo>
                    <a:pt x="266" y="443"/>
                  </a:lnTo>
                  <a:lnTo>
                    <a:pt x="265" y="441"/>
                  </a:lnTo>
                  <a:lnTo>
                    <a:pt x="265" y="439"/>
                  </a:lnTo>
                  <a:lnTo>
                    <a:pt x="269" y="421"/>
                  </a:lnTo>
                  <a:lnTo>
                    <a:pt x="270" y="421"/>
                  </a:lnTo>
                  <a:lnTo>
                    <a:pt x="271" y="420"/>
                  </a:lnTo>
                  <a:lnTo>
                    <a:pt x="277" y="419"/>
                  </a:lnTo>
                  <a:lnTo>
                    <a:pt x="278" y="418"/>
                  </a:lnTo>
                  <a:lnTo>
                    <a:pt x="283" y="415"/>
                  </a:lnTo>
                  <a:lnTo>
                    <a:pt x="284" y="414"/>
                  </a:lnTo>
                  <a:lnTo>
                    <a:pt x="286" y="407"/>
                  </a:lnTo>
                  <a:lnTo>
                    <a:pt x="286" y="406"/>
                  </a:lnTo>
                  <a:lnTo>
                    <a:pt x="287" y="405"/>
                  </a:lnTo>
                  <a:lnTo>
                    <a:pt x="288" y="405"/>
                  </a:lnTo>
                  <a:lnTo>
                    <a:pt x="290" y="404"/>
                  </a:lnTo>
                  <a:lnTo>
                    <a:pt x="291" y="403"/>
                  </a:lnTo>
                  <a:lnTo>
                    <a:pt x="295" y="401"/>
                  </a:lnTo>
                  <a:lnTo>
                    <a:pt x="296" y="400"/>
                  </a:lnTo>
                  <a:lnTo>
                    <a:pt x="299" y="400"/>
                  </a:lnTo>
                  <a:lnTo>
                    <a:pt x="300" y="401"/>
                  </a:lnTo>
                  <a:lnTo>
                    <a:pt x="300" y="402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299" y="404"/>
                  </a:lnTo>
                  <a:lnTo>
                    <a:pt x="300" y="405"/>
                  </a:lnTo>
                  <a:lnTo>
                    <a:pt x="301" y="405"/>
                  </a:lnTo>
                  <a:lnTo>
                    <a:pt x="302" y="405"/>
                  </a:lnTo>
                  <a:lnTo>
                    <a:pt x="303" y="405"/>
                  </a:lnTo>
                  <a:lnTo>
                    <a:pt x="305" y="405"/>
                  </a:lnTo>
                  <a:lnTo>
                    <a:pt x="306" y="405"/>
                  </a:lnTo>
                  <a:lnTo>
                    <a:pt x="306" y="405"/>
                  </a:lnTo>
                  <a:lnTo>
                    <a:pt x="307" y="405"/>
                  </a:lnTo>
                  <a:lnTo>
                    <a:pt x="308" y="406"/>
                  </a:lnTo>
                  <a:lnTo>
                    <a:pt x="309" y="406"/>
                  </a:lnTo>
                  <a:lnTo>
                    <a:pt x="312" y="406"/>
                  </a:lnTo>
                  <a:lnTo>
                    <a:pt x="315" y="406"/>
                  </a:lnTo>
                  <a:lnTo>
                    <a:pt x="316" y="406"/>
                  </a:lnTo>
                  <a:lnTo>
                    <a:pt x="319" y="405"/>
                  </a:lnTo>
                  <a:lnTo>
                    <a:pt x="322" y="405"/>
                  </a:lnTo>
                  <a:lnTo>
                    <a:pt x="324" y="404"/>
                  </a:lnTo>
                  <a:lnTo>
                    <a:pt x="326" y="403"/>
                  </a:lnTo>
                  <a:lnTo>
                    <a:pt x="326" y="403"/>
                  </a:lnTo>
                  <a:lnTo>
                    <a:pt x="329" y="401"/>
                  </a:lnTo>
                  <a:lnTo>
                    <a:pt x="329" y="400"/>
                  </a:lnTo>
                  <a:lnTo>
                    <a:pt x="330" y="400"/>
                  </a:lnTo>
                  <a:lnTo>
                    <a:pt x="331" y="399"/>
                  </a:lnTo>
                  <a:lnTo>
                    <a:pt x="333" y="399"/>
                  </a:lnTo>
                  <a:lnTo>
                    <a:pt x="334" y="399"/>
                  </a:lnTo>
                  <a:lnTo>
                    <a:pt x="334" y="398"/>
                  </a:lnTo>
                  <a:lnTo>
                    <a:pt x="334" y="395"/>
                  </a:lnTo>
                  <a:lnTo>
                    <a:pt x="332" y="395"/>
                  </a:lnTo>
                  <a:lnTo>
                    <a:pt x="329" y="395"/>
                  </a:lnTo>
                  <a:lnTo>
                    <a:pt x="328" y="395"/>
                  </a:lnTo>
                  <a:lnTo>
                    <a:pt x="327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6" y="392"/>
                  </a:lnTo>
                  <a:lnTo>
                    <a:pt x="325" y="391"/>
                  </a:lnTo>
                  <a:lnTo>
                    <a:pt x="325" y="390"/>
                  </a:lnTo>
                  <a:lnTo>
                    <a:pt x="326" y="389"/>
                  </a:lnTo>
                  <a:lnTo>
                    <a:pt x="326" y="389"/>
                  </a:lnTo>
                  <a:lnTo>
                    <a:pt x="329" y="390"/>
                  </a:lnTo>
                  <a:lnTo>
                    <a:pt x="330" y="390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7" y="384"/>
                  </a:lnTo>
                  <a:lnTo>
                    <a:pt x="339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4" y="383"/>
                  </a:lnTo>
                  <a:lnTo>
                    <a:pt x="345" y="382"/>
                  </a:lnTo>
                  <a:lnTo>
                    <a:pt x="347" y="380"/>
                  </a:lnTo>
                  <a:lnTo>
                    <a:pt x="347" y="379"/>
                  </a:lnTo>
                  <a:lnTo>
                    <a:pt x="347" y="378"/>
                  </a:lnTo>
                  <a:lnTo>
                    <a:pt x="349" y="376"/>
                  </a:lnTo>
                  <a:lnTo>
                    <a:pt x="350" y="375"/>
                  </a:lnTo>
                  <a:lnTo>
                    <a:pt x="351" y="374"/>
                  </a:lnTo>
                  <a:lnTo>
                    <a:pt x="351" y="374"/>
                  </a:lnTo>
                  <a:lnTo>
                    <a:pt x="352" y="374"/>
                  </a:lnTo>
                  <a:lnTo>
                    <a:pt x="353" y="374"/>
                  </a:lnTo>
                  <a:lnTo>
                    <a:pt x="354" y="374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56" y="375"/>
                  </a:lnTo>
                  <a:lnTo>
                    <a:pt x="357" y="376"/>
                  </a:lnTo>
                  <a:lnTo>
                    <a:pt x="359" y="376"/>
                  </a:lnTo>
                  <a:lnTo>
                    <a:pt x="361" y="376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8" y="378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69" y="376"/>
                  </a:lnTo>
                  <a:lnTo>
                    <a:pt x="366" y="376"/>
                  </a:lnTo>
                  <a:lnTo>
                    <a:pt x="365" y="375"/>
                  </a:lnTo>
                  <a:lnTo>
                    <a:pt x="364" y="375"/>
                  </a:lnTo>
                  <a:lnTo>
                    <a:pt x="365" y="375"/>
                  </a:lnTo>
                  <a:lnTo>
                    <a:pt x="367" y="374"/>
                  </a:lnTo>
                  <a:lnTo>
                    <a:pt x="368" y="374"/>
                  </a:lnTo>
                  <a:lnTo>
                    <a:pt x="369" y="374"/>
                  </a:lnTo>
                  <a:lnTo>
                    <a:pt x="371" y="374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6" y="379"/>
                  </a:lnTo>
                  <a:lnTo>
                    <a:pt x="378" y="381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4" y="385"/>
                  </a:lnTo>
                  <a:lnTo>
                    <a:pt x="386" y="384"/>
                  </a:lnTo>
                  <a:lnTo>
                    <a:pt x="388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3" y="381"/>
                  </a:lnTo>
                  <a:lnTo>
                    <a:pt x="395" y="380"/>
                  </a:lnTo>
                  <a:lnTo>
                    <a:pt x="395" y="379"/>
                  </a:lnTo>
                  <a:lnTo>
                    <a:pt x="395" y="378"/>
                  </a:lnTo>
                  <a:lnTo>
                    <a:pt x="395" y="377"/>
                  </a:lnTo>
                  <a:lnTo>
                    <a:pt x="401" y="370"/>
                  </a:lnTo>
                  <a:lnTo>
                    <a:pt x="402" y="369"/>
                  </a:lnTo>
                  <a:lnTo>
                    <a:pt x="405" y="367"/>
                  </a:lnTo>
                  <a:lnTo>
                    <a:pt x="405" y="366"/>
                  </a:lnTo>
                  <a:lnTo>
                    <a:pt x="405" y="365"/>
                  </a:lnTo>
                  <a:lnTo>
                    <a:pt x="403" y="362"/>
                  </a:lnTo>
                  <a:lnTo>
                    <a:pt x="402" y="356"/>
                  </a:lnTo>
                  <a:lnTo>
                    <a:pt x="402" y="355"/>
                  </a:lnTo>
                  <a:lnTo>
                    <a:pt x="403" y="353"/>
                  </a:lnTo>
                  <a:lnTo>
                    <a:pt x="403" y="351"/>
                  </a:lnTo>
                  <a:lnTo>
                    <a:pt x="403" y="349"/>
                  </a:lnTo>
                  <a:lnTo>
                    <a:pt x="403" y="347"/>
                  </a:lnTo>
                  <a:lnTo>
                    <a:pt x="403" y="346"/>
                  </a:lnTo>
                  <a:lnTo>
                    <a:pt x="401" y="343"/>
                  </a:lnTo>
                  <a:lnTo>
                    <a:pt x="401" y="341"/>
                  </a:lnTo>
                  <a:lnTo>
                    <a:pt x="401" y="338"/>
                  </a:lnTo>
                  <a:lnTo>
                    <a:pt x="402" y="336"/>
                  </a:lnTo>
                  <a:lnTo>
                    <a:pt x="404" y="335"/>
                  </a:lnTo>
                  <a:lnTo>
                    <a:pt x="405" y="334"/>
                  </a:lnTo>
                  <a:lnTo>
                    <a:pt x="406" y="333"/>
                  </a:lnTo>
                  <a:lnTo>
                    <a:pt x="407" y="333"/>
                  </a:lnTo>
                  <a:lnTo>
                    <a:pt x="410" y="329"/>
                  </a:lnTo>
                  <a:lnTo>
                    <a:pt x="410" y="328"/>
                  </a:lnTo>
                  <a:lnTo>
                    <a:pt x="410" y="327"/>
                  </a:lnTo>
                  <a:lnTo>
                    <a:pt x="410" y="325"/>
                  </a:lnTo>
                  <a:lnTo>
                    <a:pt x="410" y="325"/>
                  </a:lnTo>
                  <a:lnTo>
                    <a:pt x="409" y="325"/>
                  </a:lnTo>
                  <a:lnTo>
                    <a:pt x="409" y="324"/>
                  </a:lnTo>
                  <a:lnTo>
                    <a:pt x="408" y="324"/>
                  </a:lnTo>
                  <a:lnTo>
                    <a:pt x="408" y="323"/>
                  </a:lnTo>
                  <a:lnTo>
                    <a:pt x="408" y="322"/>
                  </a:lnTo>
                  <a:lnTo>
                    <a:pt x="408" y="321"/>
                  </a:lnTo>
                  <a:lnTo>
                    <a:pt x="410" y="320"/>
                  </a:lnTo>
                  <a:lnTo>
                    <a:pt x="411" y="318"/>
                  </a:lnTo>
                  <a:lnTo>
                    <a:pt x="413" y="317"/>
                  </a:lnTo>
                  <a:lnTo>
                    <a:pt x="414" y="315"/>
                  </a:lnTo>
                  <a:lnTo>
                    <a:pt x="413" y="309"/>
                  </a:lnTo>
                  <a:lnTo>
                    <a:pt x="413" y="308"/>
                  </a:lnTo>
                  <a:lnTo>
                    <a:pt x="414" y="308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5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4"/>
                  </a:lnTo>
                  <a:lnTo>
                    <a:pt x="426" y="303"/>
                  </a:lnTo>
                  <a:lnTo>
                    <a:pt x="429" y="305"/>
                  </a:lnTo>
                  <a:lnTo>
                    <a:pt x="431" y="305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6" y="303"/>
                  </a:lnTo>
                  <a:lnTo>
                    <a:pt x="437" y="302"/>
                  </a:lnTo>
                  <a:lnTo>
                    <a:pt x="438" y="298"/>
                  </a:lnTo>
                  <a:lnTo>
                    <a:pt x="439" y="298"/>
                  </a:lnTo>
                  <a:lnTo>
                    <a:pt x="440" y="299"/>
                  </a:lnTo>
                  <a:lnTo>
                    <a:pt x="441" y="299"/>
                  </a:lnTo>
                  <a:lnTo>
                    <a:pt x="442" y="298"/>
                  </a:lnTo>
                  <a:lnTo>
                    <a:pt x="450" y="292"/>
                  </a:lnTo>
                  <a:lnTo>
                    <a:pt x="450" y="289"/>
                  </a:lnTo>
                  <a:lnTo>
                    <a:pt x="450" y="288"/>
                  </a:lnTo>
                  <a:lnTo>
                    <a:pt x="447" y="286"/>
                  </a:lnTo>
                  <a:lnTo>
                    <a:pt x="446" y="286"/>
                  </a:lnTo>
                  <a:lnTo>
                    <a:pt x="446" y="285"/>
                  </a:lnTo>
                  <a:lnTo>
                    <a:pt x="445" y="284"/>
                  </a:lnTo>
                  <a:lnTo>
                    <a:pt x="444" y="283"/>
                  </a:lnTo>
                  <a:lnTo>
                    <a:pt x="444" y="282"/>
                  </a:lnTo>
                  <a:lnTo>
                    <a:pt x="443" y="281"/>
                  </a:lnTo>
                  <a:lnTo>
                    <a:pt x="444" y="279"/>
                  </a:lnTo>
                  <a:lnTo>
                    <a:pt x="445" y="276"/>
                  </a:lnTo>
                  <a:lnTo>
                    <a:pt x="445" y="275"/>
                  </a:lnTo>
                  <a:lnTo>
                    <a:pt x="444" y="274"/>
                  </a:lnTo>
                  <a:lnTo>
                    <a:pt x="443" y="274"/>
                  </a:lnTo>
                  <a:lnTo>
                    <a:pt x="443" y="273"/>
                  </a:lnTo>
                  <a:lnTo>
                    <a:pt x="442" y="273"/>
                  </a:lnTo>
                  <a:lnTo>
                    <a:pt x="442" y="272"/>
                  </a:lnTo>
                  <a:lnTo>
                    <a:pt x="442" y="269"/>
                  </a:lnTo>
                  <a:lnTo>
                    <a:pt x="441" y="269"/>
                  </a:lnTo>
                  <a:lnTo>
                    <a:pt x="439" y="269"/>
                  </a:lnTo>
                  <a:lnTo>
                    <a:pt x="437" y="268"/>
                  </a:lnTo>
                  <a:lnTo>
                    <a:pt x="436" y="268"/>
                  </a:lnTo>
                  <a:lnTo>
                    <a:pt x="435" y="268"/>
                  </a:lnTo>
                  <a:lnTo>
                    <a:pt x="435" y="267"/>
                  </a:lnTo>
                  <a:lnTo>
                    <a:pt x="435" y="266"/>
                  </a:lnTo>
                  <a:lnTo>
                    <a:pt x="434" y="266"/>
                  </a:lnTo>
                  <a:lnTo>
                    <a:pt x="434" y="265"/>
                  </a:lnTo>
                  <a:lnTo>
                    <a:pt x="433" y="264"/>
                  </a:lnTo>
                  <a:lnTo>
                    <a:pt x="432" y="263"/>
                  </a:lnTo>
                  <a:lnTo>
                    <a:pt x="431" y="261"/>
                  </a:lnTo>
                  <a:lnTo>
                    <a:pt x="431" y="260"/>
                  </a:lnTo>
                  <a:lnTo>
                    <a:pt x="429" y="258"/>
                  </a:lnTo>
                  <a:lnTo>
                    <a:pt x="429" y="257"/>
                  </a:lnTo>
                  <a:lnTo>
                    <a:pt x="430" y="256"/>
                  </a:lnTo>
                  <a:lnTo>
                    <a:pt x="431" y="256"/>
                  </a:lnTo>
                  <a:lnTo>
                    <a:pt x="431" y="255"/>
                  </a:lnTo>
                  <a:lnTo>
                    <a:pt x="431" y="254"/>
                  </a:lnTo>
                  <a:lnTo>
                    <a:pt x="431" y="253"/>
                  </a:lnTo>
                  <a:lnTo>
                    <a:pt x="432" y="253"/>
                  </a:lnTo>
                  <a:lnTo>
                    <a:pt x="433" y="252"/>
                  </a:lnTo>
                  <a:lnTo>
                    <a:pt x="435" y="252"/>
                  </a:lnTo>
                  <a:lnTo>
                    <a:pt x="437" y="252"/>
                  </a:lnTo>
                  <a:lnTo>
                    <a:pt x="446" y="256"/>
                  </a:lnTo>
                  <a:lnTo>
                    <a:pt x="449" y="256"/>
                  </a:lnTo>
                  <a:lnTo>
                    <a:pt x="451" y="256"/>
                  </a:lnTo>
                  <a:lnTo>
                    <a:pt x="452" y="256"/>
                  </a:lnTo>
                  <a:lnTo>
                    <a:pt x="455" y="256"/>
                  </a:lnTo>
                  <a:lnTo>
                    <a:pt x="459" y="257"/>
                  </a:lnTo>
                  <a:lnTo>
                    <a:pt x="460" y="257"/>
                  </a:lnTo>
                  <a:lnTo>
                    <a:pt x="466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7" y="255"/>
                  </a:lnTo>
                  <a:lnTo>
                    <a:pt x="477" y="254"/>
                  </a:lnTo>
                  <a:lnTo>
                    <a:pt x="478" y="254"/>
                  </a:lnTo>
                  <a:lnTo>
                    <a:pt x="479" y="254"/>
                  </a:lnTo>
                  <a:lnTo>
                    <a:pt x="480" y="254"/>
                  </a:lnTo>
                  <a:lnTo>
                    <a:pt x="481" y="254"/>
                  </a:lnTo>
                  <a:lnTo>
                    <a:pt x="482" y="253"/>
                  </a:lnTo>
                  <a:lnTo>
                    <a:pt x="482" y="252"/>
                  </a:lnTo>
                  <a:lnTo>
                    <a:pt x="484" y="252"/>
                  </a:lnTo>
                  <a:lnTo>
                    <a:pt x="484" y="251"/>
                  </a:lnTo>
                  <a:lnTo>
                    <a:pt x="485" y="250"/>
                  </a:lnTo>
                  <a:lnTo>
                    <a:pt x="484" y="249"/>
                  </a:lnTo>
                  <a:lnTo>
                    <a:pt x="484" y="248"/>
                  </a:lnTo>
                  <a:lnTo>
                    <a:pt x="485" y="247"/>
                  </a:lnTo>
                  <a:lnTo>
                    <a:pt x="486" y="246"/>
                  </a:lnTo>
                  <a:lnTo>
                    <a:pt x="487" y="245"/>
                  </a:lnTo>
                  <a:lnTo>
                    <a:pt x="487" y="243"/>
                  </a:lnTo>
                  <a:lnTo>
                    <a:pt x="487" y="242"/>
                  </a:lnTo>
                  <a:lnTo>
                    <a:pt x="486" y="241"/>
                  </a:lnTo>
                  <a:lnTo>
                    <a:pt x="486" y="240"/>
                  </a:lnTo>
                  <a:lnTo>
                    <a:pt x="488" y="236"/>
                  </a:lnTo>
                  <a:lnTo>
                    <a:pt x="488" y="235"/>
                  </a:lnTo>
                  <a:lnTo>
                    <a:pt x="484" y="233"/>
                  </a:lnTo>
                  <a:lnTo>
                    <a:pt x="483" y="231"/>
                  </a:lnTo>
                  <a:lnTo>
                    <a:pt x="482" y="229"/>
                  </a:lnTo>
                  <a:lnTo>
                    <a:pt x="482" y="228"/>
                  </a:lnTo>
                  <a:lnTo>
                    <a:pt x="481" y="226"/>
                  </a:lnTo>
                  <a:lnTo>
                    <a:pt x="481" y="226"/>
                  </a:lnTo>
                  <a:lnTo>
                    <a:pt x="481" y="225"/>
                  </a:lnTo>
                  <a:lnTo>
                    <a:pt x="481" y="224"/>
                  </a:lnTo>
                  <a:lnTo>
                    <a:pt x="482" y="223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5" y="223"/>
                  </a:lnTo>
                  <a:lnTo>
                    <a:pt x="485" y="222"/>
                  </a:lnTo>
                  <a:lnTo>
                    <a:pt x="485" y="220"/>
                  </a:lnTo>
                  <a:lnTo>
                    <a:pt x="485" y="220"/>
                  </a:lnTo>
                  <a:lnTo>
                    <a:pt x="485" y="218"/>
                  </a:lnTo>
                  <a:lnTo>
                    <a:pt x="485" y="217"/>
                  </a:lnTo>
                  <a:lnTo>
                    <a:pt x="489" y="215"/>
                  </a:lnTo>
                  <a:lnTo>
                    <a:pt x="491" y="214"/>
                  </a:lnTo>
                  <a:lnTo>
                    <a:pt x="492" y="213"/>
                  </a:lnTo>
                  <a:lnTo>
                    <a:pt x="494" y="209"/>
                  </a:lnTo>
                  <a:lnTo>
                    <a:pt x="494" y="207"/>
                  </a:lnTo>
                  <a:lnTo>
                    <a:pt x="495" y="206"/>
                  </a:lnTo>
                  <a:lnTo>
                    <a:pt x="497" y="204"/>
                  </a:lnTo>
                  <a:lnTo>
                    <a:pt x="504" y="202"/>
                  </a:lnTo>
                  <a:lnTo>
                    <a:pt x="504" y="201"/>
                  </a:lnTo>
                  <a:lnTo>
                    <a:pt x="504" y="201"/>
                  </a:lnTo>
                  <a:lnTo>
                    <a:pt x="504" y="200"/>
                  </a:lnTo>
                  <a:lnTo>
                    <a:pt x="504" y="199"/>
                  </a:lnTo>
                  <a:lnTo>
                    <a:pt x="504" y="198"/>
                  </a:lnTo>
                  <a:lnTo>
                    <a:pt x="505" y="198"/>
                  </a:lnTo>
                  <a:lnTo>
                    <a:pt x="505" y="198"/>
                  </a:lnTo>
                  <a:lnTo>
                    <a:pt x="505" y="197"/>
                  </a:lnTo>
                  <a:lnTo>
                    <a:pt x="505" y="195"/>
                  </a:lnTo>
                  <a:lnTo>
                    <a:pt x="506" y="193"/>
                  </a:lnTo>
                  <a:lnTo>
                    <a:pt x="510" y="191"/>
                  </a:lnTo>
                  <a:lnTo>
                    <a:pt x="511" y="189"/>
                  </a:lnTo>
                  <a:lnTo>
                    <a:pt x="512" y="187"/>
                  </a:lnTo>
                  <a:lnTo>
                    <a:pt x="511" y="187"/>
                  </a:lnTo>
                  <a:lnTo>
                    <a:pt x="510" y="186"/>
                  </a:lnTo>
                  <a:lnTo>
                    <a:pt x="507" y="183"/>
                  </a:lnTo>
                  <a:lnTo>
                    <a:pt x="506" y="181"/>
                  </a:lnTo>
                  <a:lnTo>
                    <a:pt x="506" y="180"/>
                  </a:lnTo>
                  <a:lnTo>
                    <a:pt x="508" y="177"/>
                  </a:lnTo>
                  <a:lnTo>
                    <a:pt x="510" y="176"/>
                  </a:lnTo>
                  <a:lnTo>
                    <a:pt x="511" y="176"/>
                  </a:lnTo>
                  <a:lnTo>
                    <a:pt x="511" y="175"/>
                  </a:lnTo>
                  <a:lnTo>
                    <a:pt x="510" y="174"/>
                  </a:lnTo>
                  <a:lnTo>
                    <a:pt x="510" y="173"/>
                  </a:lnTo>
                  <a:lnTo>
                    <a:pt x="509" y="173"/>
                  </a:lnTo>
                  <a:lnTo>
                    <a:pt x="509" y="172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69"/>
                  </a:lnTo>
                  <a:lnTo>
                    <a:pt x="509" y="167"/>
                  </a:lnTo>
                  <a:lnTo>
                    <a:pt x="509" y="166"/>
                  </a:lnTo>
                  <a:lnTo>
                    <a:pt x="508" y="166"/>
                  </a:lnTo>
                  <a:lnTo>
                    <a:pt x="505" y="165"/>
                  </a:lnTo>
                  <a:lnTo>
                    <a:pt x="504" y="164"/>
                  </a:lnTo>
                  <a:lnTo>
                    <a:pt x="504" y="163"/>
                  </a:lnTo>
                  <a:lnTo>
                    <a:pt x="504" y="162"/>
                  </a:lnTo>
                  <a:lnTo>
                    <a:pt x="505" y="161"/>
                  </a:lnTo>
                  <a:lnTo>
                    <a:pt x="505" y="160"/>
                  </a:lnTo>
                  <a:lnTo>
                    <a:pt x="505" y="158"/>
                  </a:lnTo>
                  <a:lnTo>
                    <a:pt x="505" y="157"/>
                  </a:lnTo>
                  <a:lnTo>
                    <a:pt x="504" y="157"/>
                  </a:lnTo>
                  <a:lnTo>
                    <a:pt x="504" y="156"/>
                  </a:lnTo>
                  <a:lnTo>
                    <a:pt x="504" y="156"/>
                  </a:lnTo>
                  <a:lnTo>
                    <a:pt x="504" y="155"/>
                  </a:lnTo>
                  <a:lnTo>
                    <a:pt x="504" y="155"/>
                  </a:lnTo>
                  <a:lnTo>
                    <a:pt x="504" y="154"/>
                  </a:lnTo>
                  <a:lnTo>
                    <a:pt x="503" y="151"/>
                  </a:lnTo>
                  <a:lnTo>
                    <a:pt x="502" y="150"/>
                  </a:lnTo>
                  <a:lnTo>
                    <a:pt x="500" y="149"/>
                  </a:lnTo>
                  <a:lnTo>
                    <a:pt x="499" y="148"/>
                  </a:lnTo>
                  <a:lnTo>
                    <a:pt x="499" y="146"/>
                  </a:lnTo>
                  <a:lnTo>
                    <a:pt x="498" y="146"/>
                  </a:lnTo>
                  <a:lnTo>
                    <a:pt x="497" y="145"/>
                  </a:lnTo>
                  <a:lnTo>
                    <a:pt x="495" y="145"/>
                  </a:lnTo>
                  <a:lnTo>
                    <a:pt x="494" y="144"/>
                  </a:lnTo>
                  <a:lnTo>
                    <a:pt x="493" y="142"/>
                  </a:lnTo>
                  <a:lnTo>
                    <a:pt x="491" y="141"/>
                  </a:lnTo>
                  <a:lnTo>
                    <a:pt x="490" y="140"/>
                  </a:lnTo>
                  <a:lnTo>
                    <a:pt x="490" y="139"/>
                  </a:lnTo>
                  <a:lnTo>
                    <a:pt x="490" y="138"/>
                  </a:lnTo>
                  <a:lnTo>
                    <a:pt x="492" y="136"/>
                  </a:lnTo>
                  <a:lnTo>
                    <a:pt x="493" y="135"/>
                  </a:lnTo>
                  <a:lnTo>
                    <a:pt x="494" y="134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7" y="131"/>
                  </a:lnTo>
                  <a:lnTo>
                    <a:pt x="500" y="130"/>
                  </a:lnTo>
                  <a:lnTo>
                    <a:pt x="501" y="129"/>
                  </a:lnTo>
                  <a:lnTo>
                    <a:pt x="504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07" y="122"/>
                  </a:lnTo>
                  <a:lnTo>
                    <a:pt x="507" y="121"/>
                  </a:lnTo>
                  <a:lnTo>
                    <a:pt x="508" y="120"/>
                  </a:lnTo>
                  <a:lnTo>
                    <a:pt x="509" y="119"/>
                  </a:lnTo>
                  <a:lnTo>
                    <a:pt x="509" y="118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1" y="116"/>
                  </a:lnTo>
                  <a:lnTo>
                    <a:pt x="512" y="116"/>
                  </a:lnTo>
                  <a:lnTo>
                    <a:pt x="514" y="118"/>
                  </a:lnTo>
                  <a:lnTo>
                    <a:pt x="516" y="119"/>
                  </a:lnTo>
                  <a:lnTo>
                    <a:pt x="517" y="120"/>
                  </a:lnTo>
                  <a:lnTo>
                    <a:pt x="518" y="119"/>
                  </a:lnTo>
                  <a:lnTo>
                    <a:pt x="519" y="119"/>
                  </a:lnTo>
                  <a:lnTo>
                    <a:pt x="519" y="118"/>
                  </a:lnTo>
                  <a:lnTo>
                    <a:pt x="518" y="116"/>
                  </a:lnTo>
                  <a:lnTo>
                    <a:pt x="518" y="115"/>
                  </a:lnTo>
                  <a:lnTo>
                    <a:pt x="519" y="114"/>
                  </a:lnTo>
                  <a:lnTo>
                    <a:pt x="522" y="114"/>
                  </a:lnTo>
                  <a:lnTo>
                    <a:pt x="523" y="114"/>
                  </a:lnTo>
                  <a:lnTo>
                    <a:pt x="524" y="113"/>
                  </a:lnTo>
                  <a:lnTo>
                    <a:pt x="524" y="112"/>
                  </a:lnTo>
                  <a:lnTo>
                    <a:pt x="524" y="112"/>
                  </a:lnTo>
                  <a:lnTo>
                    <a:pt x="526" y="111"/>
                  </a:lnTo>
                  <a:lnTo>
                    <a:pt x="526" y="110"/>
                  </a:lnTo>
                  <a:lnTo>
                    <a:pt x="528" y="110"/>
                  </a:lnTo>
                  <a:lnTo>
                    <a:pt x="530" y="109"/>
                  </a:lnTo>
                  <a:lnTo>
                    <a:pt x="531" y="108"/>
                  </a:lnTo>
                  <a:lnTo>
                    <a:pt x="530" y="107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5" y="106"/>
                  </a:lnTo>
                  <a:lnTo>
                    <a:pt x="536" y="105"/>
                  </a:lnTo>
                  <a:lnTo>
                    <a:pt x="535" y="104"/>
                  </a:lnTo>
                  <a:lnTo>
                    <a:pt x="535" y="103"/>
                  </a:lnTo>
                  <a:lnTo>
                    <a:pt x="535" y="102"/>
                  </a:lnTo>
                  <a:lnTo>
                    <a:pt x="536" y="102"/>
                  </a:lnTo>
                  <a:lnTo>
                    <a:pt x="538" y="101"/>
                  </a:lnTo>
                  <a:lnTo>
                    <a:pt x="543" y="100"/>
                  </a:lnTo>
                  <a:lnTo>
                    <a:pt x="544" y="99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49" y="99"/>
                  </a:lnTo>
                  <a:lnTo>
                    <a:pt x="552" y="96"/>
                  </a:lnTo>
                  <a:lnTo>
                    <a:pt x="554" y="95"/>
                  </a:lnTo>
                  <a:lnTo>
                    <a:pt x="557" y="95"/>
                  </a:lnTo>
                  <a:lnTo>
                    <a:pt x="560" y="94"/>
                  </a:lnTo>
                  <a:lnTo>
                    <a:pt x="564" y="95"/>
                  </a:lnTo>
                  <a:lnTo>
                    <a:pt x="568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1" y="93"/>
                  </a:lnTo>
                  <a:lnTo>
                    <a:pt x="573" y="94"/>
                  </a:lnTo>
                  <a:lnTo>
                    <a:pt x="574" y="94"/>
                  </a:lnTo>
                  <a:lnTo>
                    <a:pt x="575" y="93"/>
                  </a:lnTo>
                  <a:lnTo>
                    <a:pt x="576" y="93"/>
                  </a:lnTo>
                  <a:lnTo>
                    <a:pt x="583" y="92"/>
                  </a:lnTo>
                  <a:lnTo>
                    <a:pt x="584" y="92"/>
                  </a:lnTo>
                  <a:lnTo>
                    <a:pt x="586" y="92"/>
                  </a:lnTo>
                  <a:lnTo>
                    <a:pt x="587" y="92"/>
                  </a:lnTo>
                  <a:lnTo>
                    <a:pt x="590" y="91"/>
                  </a:lnTo>
                  <a:lnTo>
                    <a:pt x="592" y="92"/>
                  </a:lnTo>
                  <a:lnTo>
                    <a:pt x="594" y="91"/>
                  </a:lnTo>
                  <a:lnTo>
                    <a:pt x="595" y="91"/>
                  </a:lnTo>
                  <a:lnTo>
                    <a:pt x="597" y="92"/>
                  </a:lnTo>
                  <a:lnTo>
                    <a:pt x="604" y="90"/>
                  </a:lnTo>
                  <a:lnTo>
                    <a:pt x="607" y="91"/>
                  </a:lnTo>
                  <a:lnTo>
                    <a:pt x="610" y="91"/>
                  </a:lnTo>
                  <a:lnTo>
                    <a:pt x="613" y="91"/>
                  </a:lnTo>
                  <a:lnTo>
                    <a:pt x="614" y="92"/>
                  </a:lnTo>
                  <a:lnTo>
                    <a:pt x="617" y="95"/>
                  </a:lnTo>
                  <a:lnTo>
                    <a:pt x="619" y="95"/>
                  </a:lnTo>
                  <a:lnTo>
                    <a:pt x="620" y="96"/>
                  </a:lnTo>
                  <a:lnTo>
                    <a:pt x="622" y="96"/>
                  </a:lnTo>
                  <a:lnTo>
                    <a:pt x="624" y="95"/>
                  </a:lnTo>
                  <a:lnTo>
                    <a:pt x="624" y="94"/>
                  </a:lnTo>
                  <a:lnTo>
                    <a:pt x="625" y="92"/>
                  </a:lnTo>
                  <a:lnTo>
                    <a:pt x="625" y="91"/>
                  </a:lnTo>
                  <a:lnTo>
                    <a:pt x="626" y="90"/>
                  </a:lnTo>
                  <a:lnTo>
                    <a:pt x="627" y="90"/>
                  </a:lnTo>
                  <a:lnTo>
                    <a:pt x="630" y="91"/>
                  </a:lnTo>
                  <a:lnTo>
                    <a:pt x="631" y="90"/>
                  </a:lnTo>
                  <a:lnTo>
                    <a:pt x="633" y="89"/>
                  </a:lnTo>
                  <a:lnTo>
                    <a:pt x="636" y="86"/>
                  </a:lnTo>
                  <a:lnTo>
                    <a:pt x="638" y="86"/>
                  </a:lnTo>
                  <a:lnTo>
                    <a:pt x="640" y="85"/>
                  </a:lnTo>
                  <a:lnTo>
                    <a:pt x="641" y="85"/>
                  </a:lnTo>
                  <a:lnTo>
                    <a:pt x="642" y="86"/>
                  </a:lnTo>
                  <a:lnTo>
                    <a:pt x="643" y="86"/>
                  </a:lnTo>
                  <a:lnTo>
                    <a:pt x="643" y="87"/>
                  </a:lnTo>
                  <a:lnTo>
                    <a:pt x="644" y="87"/>
                  </a:lnTo>
                  <a:lnTo>
                    <a:pt x="645" y="86"/>
                  </a:lnTo>
                  <a:lnTo>
                    <a:pt x="645" y="85"/>
                  </a:lnTo>
                  <a:lnTo>
                    <a:pt x="644" y="84"/>
                  </a:lnTo>
                  <a:lnTo>
                    <a:pt x="643" y="84"/>
                  </a:lnTo>
                  <a:lnTo>
                    <a:pt x="643" y="83"/>
                  </a:lnTo>
                  <a:lnTo>
                    <a:pt x="643" y="81"/>
                  </a:lnTo>
                  <a:lnTo>
                    <a:pt x="642" y="80"/>
                  </a:lnTo>
                  <a:lnTo>
                    <a:pt x="639" y="79"/>
                  </a:lnTo>
                  <a:lnTo>
                    <a:pt x="637" y="77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37" y="75"/>
                  </a:lnTo>
                  <a:lnTo>
                    <a:pt x="639" y="76"/>
                  </a:lnTo>
                  <a:lnTo>
                    <a:pt x="640" y="75"/>
                  </a:lnTo>
                  <a:lnTo>
                    <a:pt x="641" y="75"/>
                  </a:lnTo>
                  <a:lnTo>
                    <a:pt x="642" y="74"/>
                  </a:lnTo>
                  <a:lnTo>
                    <a:pt x="642" y="73"/>
                  </a:lnTo>
                  <a:lnTo>
                    <a:pt x="643" y="72"/>
                  </a:lnTo>
                  <a:lnTo>
                    <a:pt x="643" y="71"/>
                  </a:lnTo>
                  <a:lnTo>
                    <a:pt x="644" y="71"/>
                  </a:lnTo>
                  <a:lnTo>
                    <a:pt x="646" y="71"/>
                  </a:lnTo>
                  <a:lnTo>
                    <a:pt x="647" y="71"/>
                  </a:lnTo>
                  <a:lnTo>
                    <a:pt x="648" y="71"/>
                  </a:lnTo>
                  <a:lnTo>
                    <a:pt x="648" y="72"/>
                  </a:lnTo>
                  <a:lnTo>
                    <a:pt x="649" y="71"/>
                  </a:lnTo>
                  <a:lnTo>
                    <a:pt x="650" y="70"/>
                  </a:lnTo>
                  <a:lnTo>
                    <a:pt x="651" y="69"/>
                  </a:lnTo>
                  <a:lnTo>
                    <a:pt x="653" y="68"/>
                  </a:lnTo>
                  <a:lnTo>
                    <a:pt x="653" y="67"/>
                  </a:lnTo>
                  <a:lnTo>
                    <a:pt x="653" y="67"/>
                  </a:lnTo>
                  <a:lnTo>
                    <a:pt x="654" y="67"/>
                  </a:lnTo>
                  <a:lnTo>
                    <a:pt x="654" y="68"/>
                  </a:lnTo>
                  <a:lnTo>
                    <a:pt x="656" y="72"/>
                  </a:lnTo>
                  <a:lnTo>
                    <a:pt x="657" y="73"/>
                  </a:lnTo>
                  <a:lnTo>
                    <a:pt x="657" y="72"/>
                  </a:lnTo>
                  <a:lnTo>
                    <a:pt x="661" y="71"/>
                  </a:lnTo>
                  <a:lnTo>
                    <a:pt x="659" y="71"/>
                  </a:lnTo>
                  <a:lnTo>
                    <a:pt x="657" y="6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9" name="Freeform 480">
              <a:extLst>
                <a:ext uri="{FF2B5EF4-FFF2-40B4-BE49-F238E27FC236}">
                  <a16:creationId xmlns:a16="http://schemas.microsoft.com/office/drawing/2014/main" id="{DD1AD6E0-A3FE-3A66-557B-ECA3B93D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2092325"/>
              <a:ext cx="3175" cy="20637"/>
            </a:xfrm>
            <a:custGeom>
              <a:avLst/>
              <a:gdLst>
                <a:gd name="T0" fmla="*/ 2 w 2"/>
                <a:gd name="T1" fmla="*/ 13 h 13"/>
                <a:gd name="T2" fmla="*/ 2 w 2"/>
                <a:gd name="T3" fmla="*/ 9 h 13"/>
                <a:gd name="T4" fmla="*/ 1 w 2"/>
                <a:gd name="T5" fmla="*/ 3 h 13"/>
                <a:gd name="T6" fmla="*/ 1 w 2"/>
                <a:gd name="T7" fmla="*/ 2 h 13"/>
                <a:gd name="T8" fmla="*/ 2 w 2"/>
                <a:gd name="T9" fmla="*/ 0 h 13"/>
                <a:gd name="T10" fmla="*/ 1 w 2"/>
                <a:gd name="T11" fmla="*/ 0 h 13"/>
                <a:gd name="T12" fmla="*/ 0 w 2"/>
                <a:gd name="T13" fmla="*/ 1 h 13"/>
                <a:gd name="T14" fmla="*/ 0 w 2"/>
                <a:gd name="T15" fmla="*/ 2 h 13"/>
                <a:gd name="T16" fmla="*/ 0 w 2"/>
                <a:gd name="T17" fmla="*/ 3 h 13"/>
                <a:gd name="T18" fmla="*/ 0 w 2"/>
                <a:gd name="T19" fmla="*/ 4 h 13"/>
                <a:gd name="T20" fmla="*/ 0 w 2"/>
                <a:gd name="T21" fmla="*/ 7 h 13"/>
                <a:gd name="T22" fmla="*/ 0 w 2"/>
                <a:gd name="T23" fmla="*/ 9 h 13"/>
                <a:gd name="T24" fmla="*/ 0 w 2"/>
                <a:gd name="T25" fmla="*/ 11 h 13"/>
                <a:gd name="T26" fmla="*/ 1 w 2"/>
                <a:gd name="T27" fmla="*/ 12 h 13"/>
                <a:gd name="T28" fmla="*/ 2 w 2"/>
                <a:gd name="T2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13">
                  <a:moveTo>
                    <a:pt x="2" y="13"/>
                  </a:moveTo>
                  <a:lnTo>
                    <a:pt x="2" y="9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0" name="Freeform 481">
              <a:extLst>
                <a:ext uri="{FF2B5EF4-FFF2-40B4-BE49-F238E27FC236}">
                  <a16:creationId xmlns:a16="http://schemas.microsoft.com/office/drawing/2014/main" id="{2A7E209C-E40B-A05E-CB9D-FBF5FE808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788" y="2019300"/>
              <a:ext cx="7937" cy="12700"/>
            </a:xfrm>
            <a:custGeom>
              <a:avLst/>
              <a:gdLst>
                <a:gd name="T0" fmla="*/ 2 w 5"/>
                <a:gd name="T1" fmla="*/ 5 h 8"/>
                <a:gd name="T2" fmla="*/ 3 w 5"/>
                <a:gd name="T3" fmla="*/ 6 h 8"/>
                <a:gd name="T4" fmla="*/ 4 w 5"/>
                <a:gd name="T5" fmla="*/ 8 h 8"/>
                <a:gd name="T6" fmla="*/ 5 w 5"/>
                <a:gd name="T7" fmla="*/ 7 h 8"/>
                <a:gd name="T8" fmla="*/ 3 w 5"/>
                <a:gd name="T9" fmla="*/ 5 h 8"/>
                <a:gd name="T10" fmla="*/ 5 w 5"/>
                <a:gd name="T11" fmla="*/ 6 h 8"/>
                <a:gd name="T12" fmla="*/ 5 w 5"/>
                <a:gd name="T13" fmla="*/ 5 h 8"/>
                <a:gd name="T14" fmla="*/ 3 w 5"/>
                <a:gd name="T15" fmla="*/ 4 h 8"/>
                <a:gd name="T16" fmla="*/ 1 w 5"/>
                <a:gd name="T17" fmla="*/ 0 h 8"/>
                <a:gd name="T18" fmla="*/ 0 w 5"/>
                <a:gd name="T19" fmla="*/ 0 h 8"/>
                <a:gd name="T20" fmla="*/ 1 w 5"/>
                <a:gd name="T21" fmla="*/ 1 h 8"/>
                <a:gd name="T22" fmla="*/ 2 w 5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lnTo>
                    <a:pt x="3" y="6"/>
                  </a:lnTo>
                  <a:lnTo>
                    <a:pt x="4" y="8"/>
                  </a:lnTo>
                  <a:lnTo>
                    <a:pt x="5" y="7"/>
                  </a:lnTo>
                  <a:lnTo>
                    <a:pt x="3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1" name="Freeform 482">
              <a:extLst>
                <a:ext uri="{FF2B5EF4-FFF2-40B4-BE49-F238E27FC236}">
                  <a16:creationId xmlns:a16="http://schemas.microsoft.com/office/drawing/2014/main" id="{CB1E3EB8-34F7-731F-0947-16E1BA727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12963"/>
              <a:ext cx="1587" cy="952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5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1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2" name="Freeform 483">
              <a:extLst>
                <a:ext uri="{FF2B5EF4-FFF2-40B4-BE49-F238E27FC236}">
                  <a16:creationId xmlns:a16="http://schemas.microsoft.com/office/drawing/2014/main" id="{B157B6A1-EDD8-1979-22AC-396829BD9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1735138"/>
              <a:ext cx="1035050" cy="719137"/>
            </a:xfrm>
            <a:custGeom>
              <a:avLst/>
              <a:gdLst>
                <a:gd name="T0" fmla="*/ 8 w 652"/>
                <a:gd name="T1" fmla="*/ 80 h 453"/>
                <a:gd name="T2" fmla="*/ 19 w 652"/>
                <a:gd name="T3" fmla="*/ 107 h 453"/>
                <a:gd name="T4" fmla="*/ 20 w 652"/>
                <a:gd name="T5" fmla="*/ 68 h 453"/>
                <a:gd name="T6" fmla="*/ 63 w 652"/>
                <a:gd name="T7" fmla="*/ 42 h 453"/>
                <a:gd name="T8" fmla="*/ 74 w 652"/>
                <a:gd name="T9" fmla="*/ 80 h 453"/>
                <a:gd name="T10" fmla="*/ 105 w 652"/>
                <a:gd name="T11" fmla="*/ 108 h 453"/>
                <a:gd name="T12" fmla="*/ 87 w 652"/>
                <a:gd name="T13" fmla="*/ 115 h 453"/>
                <a:gd name="T14" fmla="*/ 81 w 652"/>
                <a:gd name="T15" fmla="*/ 129 h 453"/>
                <a:gd name="T16" fmla="*/ 59 w 652"/>
                <a:gd name="T17" fmla="*/ 131 h 453"/>
                <a:gd name="T18" fmla="*/ 51 w 652"/>
                <a:gd name="T19" fmla="*/ 125 h 453"/>
                <a:gd name="T20" fmla="*/ 35 w 652"/>
                <a:gd name="T21" fmla="*/ 124 h 453"/>
                <a:gd name="T22" fmla="*/ 23 w 652"/>
                <a:gd name="T23" fmla="*/ 109 h 453"/>
                <a:gd name="T24" fmla="*/ 13 w 652"/>
                <a:gd name="T25" fmla="*/ 142 h 453"/>
                <a:gd name="T26" fmla="*/ 22 w 652"/>
                <a:gd name="T27" fmla="*/ 174 h 453"/>
                <a:gd name="T28" fmla="*/ 43 w 652"/>
                <a:gd name="T29" fmla="*/ 171 h 453"/>
                <a:gd name="T30" fmla="*/ 47 w 652"/>
                <a:gd name="T31" fmla="*/ 180 h 453"/>
                <a:gd name="T32" fmla="*/ 51 w 652"/>
                <a:gd name="T33" fmla="*/ 192 h 453"/>
                <a:gd name="T34" fmla="*/ 51 w 652"/>
                <a:gd name="T35" fmla="*/ 198 h 453"/>
                <a:gd name="T36" fmla="*/ 40 w 652"/>
                <a:gd name="T37" fmla="*/ 191 h 453"/>
                <a:gd name="T38" fmla="*/ 35 w 652"/>
                <a:gd name="T39" fmla="*/ 211 h 453"/>
                <a:gd name="T40" fmla="*/ 45 w 652"/>
                <a:gd name="T41" fmla="*/ 210 h 453"/>
                <a:gd name="T42" fmla="*/ 53 w 652"/>
                <a:gd name="T43" fmla="*/ 218 h 453"/>
                <a:gd name="T44" fmla="*/ 59 w 652"/>
                <a:gd name="T45" fmla="*/ 226 h 453"/>
                <a:gd name="T46" fmla="*/ 69 w 652"/>
                <a:gd name="T47" fmla="*/ 238 h 453"/>
                <a:gd name="T48" fmla="*/ 63 w 652"/>
                <a:gd name="T49" fmla="*/ 287 h 453"/>
                <a:gd name="T50" fmla="*/ 104 w 652"/>
                <a:gd name="T51" fmla="*/ 319 h 453"/>
                <a:gd name="T52" fmla="*/ 123 w 652"/>
                <a:gd name="T53" fmla="*/ 292 h 453"/>
                <a:gd name="T54" fmla="*/ 168 w 652"/>
                <a:gd name="T55" fmla="*/ 285 h 453"/>
                <a:gd name="T56" fmla="*/ 201 w 652"/>
                <a:gd name="T57" fmla="*/ 276 h 453"/>
                <a:gd name="T58" fmla="*/ 225 w 652"/>
                <a:gd name="T59" fmla="*/ 291 h 453"/>
                <a:gd name="T60" fmla="*/ 262 w 652"/>
                <a:gd name="T61" fmla="*/ 301 h 453"/>
                <a:gd name="T62" fmla="*/ 281 w 652"/>
                <a:gd name="T63" fmla="*/ 308 h 453"/>
                <a:gd name="T64" fmla="*/ 315 w 652"/>
                <a:gd name="T65" fmla="*/ 317 h 453"/>
                <a:gd name="T66" fmla="*/ 327 w 652"/>
                <a:gd name="T67" fmla="*/ 336 h 453"/>
                <a:gd name="T68" fmla="*/ 376 w 652"/>
                <a:gd name="T69" fmla="*/ 368 h 453"/>
                <a:gd name="T70" fmla="*/ 401 w 652"/>
                <a:gd name="T71" fmla="*/ 388 h 453"/>
                <a:gd name="T72" fmla="*/ 404 w 652"/>
                <a:gd name="T73" fmla="*/ 410 h 453"/>
                <a:gd name="T74" fmla="*/ 410 w 652"/>
                <a:gd name="T75" fmla="*/ 429 h 453"/>
                <a:gd name="T76" fmla="*/ 451 w 652"/>
                <a:gd name="T77" fmla="*/ 452 h 453"/>
                <a:gd name="T78" fmla="*/ 487 w 652"/>
                <a:gd name="T79" fmla="*/ 437 h 453"/>
                <a:gd name="T80" fmla="*/ 488 w 652"/>
                <a:gd name="T81" fmla="*/ 413 h 453"/>
                <a:gd name="T82" fmla="*/ 533 w 652"/>
                <a:gd name="T83" fmla="*/ 398 h 453"/>
                <a:gd name="T84" fmla="*/ 557 w 652"/>
                <a:gd name="T85" fmla="*/ 369 h 453"/>
                <a:gd name="T86" fmla="*/ 605 w 652"/>
                <a:gd name="T87" fmla="*/ 319 h 453"/>
                <a:gd name="T88" fmla="*/ 633 w 652"/>
                <a:gd name="T89" fmla="*/ 327 h 453"/>
                <a:gd name="T90" fmla="*/ 646 w 652"/>
                <a:gd name="T91" fmla="*/ 308 h 453"/>
                <a:gd name="T92" fmla="*/ 613 w 652"/>
                <a:gd name="T93" fmla="*/ 274 h 453"/>
                <a:gd name="T94" fmla="*/ 522 w 652"/>
                <a:gd name="T95" fmla="*/ 222 h 453"/>
                <a:gd name="T96" fmla="*/ 457 w 652"/>
                <a:gd name="T97" fmla="*/ 152 h 453"/>
                <a:gd name="T98" fmla="*/ 437 w 652"/>
                <a:gd name="T99" fmla="*/ 111 h 453"/>
                <a:gd name="T100" fmla="*/ 393 w 652"/>
                <a:gd name="T101" fmla="*/ 97 h 453"/>
                <a:gd name="T102" fmla="*/ 354 w 652"/>
                <a:gd name="T103" fmla="*/ 74 h 453"/>
                <a:gd name="T104" fmla="*/ 343 w 652"/>
                <a:gd name="T105" fmla="*/ 52 h 453"/>
                <a:gd name="T106" fmla="*/ 319 w 652"/>
                <a:gd name="T107" fmla="*/ 31 h 453"/>
                <a:gd name="T108" fmla="*/ 277 w 652"/>
                <a:gd name="T109" fmla="*/ 9 h 453"/>
                <a:gd name="T110" fmla="*/ 273 w 652"/>
                <a:gd name="T111" fmla="*/ 30 h 453"/>
                <a:gd name="T112" fmla="*/ 250 w 652"/>
                <a:gd name="T113" fmla="*/ 22 h 453"/>
                <a:gd name="T114" fmla="*/ 213 w 652"/>
                <a:gd name="T115" fmla="*/ 54 h 453"/>
                <a:gd name="T116" fmla="*/ 213 w 652"/>
                <a:gd name="T117" fmla="*/ 90 h 453"/>
                <a:gd name="T118" fmla="*/ 133 w 652"/>
                <a:gd name="T119" fmla="*/ 88 h 453"/>
                <a:gd name="T120" fmla="*/ 56 w 652"/>
                <a:gd name="T121" fmla="*/ 3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2" h="453">
                  <a:moveTo>
                    <a:pt x="1" y="67"/>
                  </a:moveTo>
                  <a:lnTo>
                    <a:pt x="2" y="67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7" y="73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6" y="76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6" y="79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3" y="87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6" y="90"/>
                  </a:lnTo>
                  <a:lnTo>
                    <a:pt x="17" y="94"/>
                  </a:lnTo>
                  <a:lnTo>
                    <a:pt x="18" y="95"/>
                  </a:lnTo>
                  <a:lnTo>
                    <a:pt x="17" y="96"/>
                  </a:lnTo>
                  <a:lnTo>
                    <a:pt x="17" y="97"/>
                  </a:lnTo>
                  <a:lnTo>
                    <a:pt x="18" y="98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9" y="100"/>
                  </a:lnTo>
                  <a:lnTo>
                    <a:pt x="19" y="102"/>
                  </a:lnTo>
                  <a:lnTo>
                    <a:pt x="19" y="103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1" y="105"/>
                  </a:lnTo>
                  <a:lnTo>
                    <a:pt x="22" y="103"/>
                  </a:lnTo>
                  <a:lnTo>
                    <a:pt x="21" y="102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7" y="88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2" y="69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8" y="64"/>
                  </a:lnTo>
                  <a:lnTo>
                    <a:pt x="22" y="52"/>
                  </a:lnTo>
                  <a:lnTo>
                    <a:pt x="23" y="50"/>
                  </a:lnTo>
                  <a:lnTo>
                    <a:pt x="28" y="46"/>
                  </a:lnTo>
                  <a:lnTo>
                    <a:pt x="29" y="45"/>
                  </a:lnTo>
                  <a:lnTo>
                    <a:pt x="31" y="44"/>
                  </a:lnTo>
                  <a:lnTo>
                    <a:pt x="33" y="43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3"/>
                  </a:lnTo>
                  <a:lnTo>
                    <a:pt x="57" y="40"/>
                  </a:lnTo>
                  <a:lnTo>
                    <a:pt x="59" y="42"/>
                  </a:lnTo>
                  <a:lnTo>
                    <a:pt x="61" y="41"/>
                  </a:lnTo>
                  <a:lnTo>
                    <a:pt x="63" y="42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70" y="62"/>
                  </a:lnTo>
                  <a:lnTo>
                    <a:pt x="71" y="64"/>
                  </a:lnTo>
                  <a:lnTo>
                    <a:pt x="72" y="67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6"/>
                  </a:lnTo>
                  <a:lnTo>
                    <a:pt x="73" y="78"/>
                  </a:lnTo>
                  <a:lnTo>
                    <a:pt x="74" y="80"/>
                  </a:lnTo>
                  <a:lnTo>
                    <a:pt x="75" y="81"/>
                  </a:lnTo>
                  <a:lnTo>
                    <a:pt x="76" y="82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5"/>
                  </a:lnTo>
                  <a:lnTo>
                    <a:pt x="80" y="86"/>
                  </a:lnTo>
                  <a:lnTo>
                    <a:pt x="81" y="87"/>
                  </a:lnTo>
                  <a:lnTo>
                    <a:pt x="83" y="88"/>
                  </a:lnTo>
                  <a:lnTo>
                    <a:pt x="85" y="89"/>
                  </a:lnTo>
                  <a:lnTo>
                    <a:pt x="86" y="89"/>
                  </a:lnTo>
                  <a:lnTo>
                    <a:pt x="89" y="91"/>
                  </a:lnTo>
                  <a:lnTo>
                    <a:pt x="99" y="99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2" y="103"/>
                  </a:lnTo>
                  <a:lnTo>
                    <a:pt x="103" y="103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6" y="108"/>
                  </a:lnTo>
                  <a:lnTo>
                    <a:pt x="107" y="109"/>
                  </a:lnTo>
                  <a:lnTo>
                    <a:pt x="105" y="108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9"/>
                  </a:lnTo>
                  <a:lnTo>
                    <a:pt x="106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6" y="114"/>
                  </a:lnTo>
                  <a:lnTo>
                    <a:pt x="104" y="118"/>
                  </a:lnTo>
                  <a:lnTo>
                    <a:pt x="101" y="119"/>
                  </a:lnTo>
                  <a:lnTo>
                    <a:pt x="101" y="120"/>
                  </a:lnTo>
                  <a:lnTo>
                    <a:pt x="100" y="120"/>
                  </a:lnTo>
                  <a:lnTo>
                    <a:pt x="99" y="121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2" y="120"/>
                  </a:lnTo>
                  <a:lnTo>
                    <a:pt x="93" y="119"/>
                  </a:lnTo>
                  <a:lnTo>
                    <a:pt x="92" y="119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7" y="115"/>
                  </a:lnTo>
                  <a:lnTo>
                    <a:pt x="86" y="115"/>
                  </a:lnTo>
                  <a:lnTo>
                    <a:pt x="86" y="116"/>
                  </a:lnTo>
                  <a:lnTo>
                    <a:pt x="84" y="117"/>
                  </a:lnTo>
                  <a:lnTo>
                    <a:pt x="83" y="117"/>
                  </a:lnTo>
                  <a:lnTo>
                    <a:pt x="83" y="118"/>
                  </a:lnTo>
                  <a:lnTo>
                    <a:pt x="83" y="119"/>
                  </a:lnTo>
                  <a:lnTo>
                    <a:pt x="84" y="119"/>
                  </a:lnTo>
                  <a:lnTo>
                    <a:pt x="84" y="119"/>
                  </a:lnTo>
                  <a:lnTo>
                    <a:pt x="84" y="120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7" y="128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89" y="129"/>
                  </a:lnTo>
                  <a:lnTo>
                    <a:pt x="88" y="129"/>
                  </a:lnTo>
                  <a:lnTo>
                    <a:pt x="89" y="130"/>
                  </a:lnTo>
                  <a:lnTo>
                    <a:pt x="83" y="130"/>
                  </a:lnTo>
                  <a:lnTo>
                    <a:pt x="82" y="130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2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9"/>
                  </a:lnTo>
                  <a:lnTo>
                    <a:pt x="74" y="129"/>
                  </a:lnTo>
                  <a:lnTo>
                    <a:pt x="76" y="129"/>
                  </a:lnTo>
                  <a:lnTo>
                    <a:pt x="76" y="130"/>
                  </a:lnTo>
                  <a:lnTo>
                    <a:pt x="75" y="130"/>
                  </a:lnTo>
                  <a:lnTo>
                    <a:pt x="73" y="131"/>
                  </a:lnTo>
                  <a:lnTo>
                    <a:pt x="71" y="132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69" y="131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6" y="133"/>
                  </a:lnTo>
                  <a:lnTo>
                    <a:pt x="63" y="132"/>
                  </a:lnTo>
                  <a:lnTo>
                    <a:pt x="60" y="133"/>
                  </a:lnTo>
                  <a:lnTo>
                    <a:pt x="59" y="133"/>
                  </a:lnTo>
                  <a:lnTo>
                    <a:pt x="58" y="132"/>
                  </a:lnTo>
                  <a:lnTo>
                    <a:pt x="59" y="131"/>
                  </a:lnTo>
                  <a:lnTo>
                    <a:pt x="59" y="130"/>
                  </a:lnTo>
                  <a:lnTo>
                    <a:pt x="59" y="129"/>
                  </a:lnTo>
                  <a:lnTo>
                    <a:pt x="58" y="129"/>
                  </a:lnTo>
                  <a:lnTo>
                    <a:pt x="57" y="128"/>
                  </a:lnTo>
                  <a:lnTo>
                    <a:pt x="56" y="125"/>
                  </a:lnTo>
                  <a:lnTo>
                    <a:pt x="55" y="124"/>
                  </a:lnTo>
                  <a:lnTo>
                    <a:pt x="56" y="123"/>
                  </a:lnTo>
                  <a:lnTo>
                    <a:pt x="57" y="122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5" y="120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3" y="117"/>
                  </a:lnTo>
                  <a:lnTo>
                    <a:pt x="52" y="117"/>
                  </a:lnTo>
                  <a:lnTo>
                    <a:pt x="51" y="119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51" y="125"/>
                  </a:lnTo>
                  <a:lnTo>
                    <a:pt x="50" y="125"/>
                  </a:lnTo>
                  <a:lnTo>
                    <a:pt x="49" y="126"/>
                  </a:lnTo>
                  <a:lnTo>
                    <a:pt x="48" y="127"/>
                  </a:lnTo>
                  <a:lnTo>
                    <a:pt x="47" y="127"/>
                  </a:lnTo>
                  <a:lnTo>
                    <a:pt x="46" y="126"/>
                  </a:lnTo>
                  <a:lnTo>
                    <a:pt x="45" y="126"/>
                  </a:lnTo>
                  <a:lnTo>
                    <a:pt x="44" y="126"/>
                  </a:lnTo>
                  <a:lnTo>
                    <a:pt x="44" y="125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3" y="121"/>
                  </a:lnTo>
                  <a:lnTo>
                    <a:pt x="43" y="120"/>
                  </a:lnTo>
                  <a:lnTo>
                    <a:pt x="42" y="121"/>
                  </a:lnTo>
                  <a:lnTo>
                    <a:pt x="41" y="122"/>
                  </a:lnTo>
                  <a:lnTo>
                    <a:pt x="41" y="123"/>
                  </a:lnTo>
                  <a:lnTo>
                    <a:pt x="41" y="124"/>
                  </a:lnTo>
                  <a:lnTo>
                    <a:pt x="38" y="125"/>
                  </a:lnTo>
                  <a:lnTo>
                    <a:pt x="37" y="124"/>
                  </a:lnTo>
                  <a:lnTo>
                    <a:pt x="37" y="123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5" y="124"/>
                  </a:lnTo>
                  <a:lnTo>
                    <a:pt x="34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30" y="123"/>
                  </a:lnTo>
                  <a:lnTo>
                    <a:pt x="30" y="122"/>
                  </a:lnTo>
                  <a:lnTo>
                    <a:pt x="29" y="122"/>
                  </a:lnTo>
                  <a:lnTo>
                    <a:pt x="29" y="121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8"/>
                  </a:lnTo>
                  <a:lnTo>
                    <a:pt x="27" y="117"/>
                  </a:lnTo>
                  <a:lnTo>
                    <a:pt x="26" y="114"/>
                  </a:lnTo>
                  <a:lnTo>
                    <a:pt x="26" y="113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2" y="109"/>
                  </a:lnTo>
                  <a:lnTo>
                    <a:pt x="22" y="111"/>
                  </a:lnTo>
                  <a:lnTo>
                    <a:pt x="22" y="114"/>
                  </a:lnTo>
                  <a:lnTo>
                    <a:pt x="20" y="119"/>
                  </a:lnTo>
                  <a:lnTo>
                    <a:pt x="19" y="123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8" y="126"/>
                  </a:lnTo>
                  <a:lnTo>
                    <a:pt x="19" y="127"/>
                  </a:lnTo>
                  <a:lnTo>
                    <a:pt x="18" y="128"/>
                  </a:lnTo>
                  <a:lnTo>
                    <a:pt x="18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32"/>
                  </a:lnTo>
                  <a:lnTo>
                    <a:pt x="18" y="134"/>
                  </a:lnTo>
                  <a:lnTo>
                    <a:pt x="15" y="138"/>
                  </a:lnTo>
                  <a:lnTo>
                    <a:pt x="14" y="139"/>
                  </a:lnTo>
                  <a:lnTo>
                    <a:pt x="13" y="142"/>
                  </a:lnTo>
                  <a:lnTo>
                    <a:pt x="12" y="152"/>
                  </a:lnTo>
                  <a:lnTo>
                    <a:pt x="11" y="154"/>
                  </a:lnTo>
                  <a:lnTo>
                    <a:pt x="12" y="157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3" y="158"/>
                  </a:lnTo>
                  <a:lnTo>
                    <a:pt x="15" y="160"/>
                  </a:lnTo>
                  <a:lnTo>
                    <a:pt x="15" y="161"/>
                  </a:lnTo>
                  <a:lnTo>
                    <a:pt x="15" y="163"/>
                  </a:lnTo>
                  <a:lnTo>
                    <a:pt x="14" y="164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9"/>
                  </a:lnTo>
                  <a:lnTo>
                    <a:pt x="16" y="171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1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4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2"/>
                  </a:lnTo>
                  <a:lnTo>
                    <a:pt x="29" y="171"/>
                  </a:lnTo>
                  <a:lnTo>
                    <a:pt x="29" y="172"/>
                  </a:lnTo>
                  <a:lnTo>
                    <a:pt x="28" y="173"/>
                  </a:lnTo>
                  <a:lnTo>
                    <a:pt x="31" y="173"/>
                  </a:lnTo>
                  <a:lnTo>
                    <a:pt x="32" y="172"/>
                  </a:lnTo>
                  <a:lnTo>
                    <a:pt x="32" y="171"/>
                  </a:lnTo>
                  <a:lnTo>
                    <a:pt x="33" y="171"/>
                  </a:lnTo>
                  <a:lnTo>
                    <a:pt x="37" y="174"/>
                  </a:lnTo>
                  <a:lnTo>
                    <a:pt x="38" y="174"/>
                  </a:lnTo>
                  <a:lnTo>
                    <a:pt x="39" y="175"/>
                  </a:lnTo>
                  <a:lnTo>
                    <a:pt x="39" y="175"/>
                  </a:lnTo>
                  <a:lnTo>
                    <a:pt x="39" y="174"/>
                  </a:lnTo>
                  <a:lnTo>
                    <a:pt x="40" y="174"/>
                  </a:lnTo>
                  <a:lnTo>
                    <a:pt x="43" y="171"/>
                  </a:lnTo>
                  <a:lnTo>
                    <a:pt x="44" y="171"/>
                  </a:lnTo>
                  <a:lnTo>
                    <a:pt x="44" y="170"/>
                  </a:lnTo>
                  <a:lnTo>
                    <a:pt x="44" y="171"/>
                  </a:lnTo>
                  <a:lnTo>
                    <a:pt x="45" y="171"/>
                  </a:lnTo>
                  <a:lnTo>
                    <a:pt x="46" y="171"/>
                  </a:lnTo>
                  <a:lnTo>
                    <a:pt x="47" y="172"/>
                  </a:lnTo>
                  <a:lnTo>
                    <a:pt x="48" y="173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1" y="174"/>
                  </a:lnTo>
                  <a:lnTo>
                    <a:pt x="50" y="175"/>
                  </a:lnTo>
                  <a:lnTo>
                    <a:pt x="50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8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47" y="180"/>
                  </a:lnTo>
                  <a:lnTo>
                    <a:pt x="44" y="184"/>
                  </a:lnTo>
                  <a:lnTo>
                    <a:pt x="43" y="185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5" y="185"/>
                  </a:lnTo>
                  <a:lnTo>
                    <a:pt x="44" y="189"/>
                  </a:lnTo>
                  <a:lnTo>
                    <a:pt x="44" y="192"/>
                  </a:lnTo>
                  <a:lnTo>
                    <a:pt x="46" y="193"/>
                  </a:lnTo>
                  <a:lnTo>
                    <a:pt x="46" y="192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9"/>
                  </a:lnTo>
                  <a:lnTo>
                    <a:pt x="48" y="190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49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1" y="192"/>
                  </a:lnTo>
                  <a:lnTo>
                    <a:pt x="51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5" y="195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5" y="197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58" y="199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5" y="200"/>
                  </a:lnTo>
                  <a:lnTo>
                    <a:pt x="54" y="201"/>
                  </a:lnTo>
                  <a:lnTo>
                    <a:pt x="53" y="200"/>
                  </a:lnTo>
                  <a:lnTo>
                    <a:pt x="52" y="199"/>
                  </a:lnTo>
                  <a:lnTo>
                    <a:pt x="51" y="198"/>
                  </a:lnTo>
                  <a:lnTo>
                    <a:pt x="51" y="200"/>
                  </a:lnTo>
                  <a:lnTo>
                    <a:pt x="52" y="200"/>
                  </a:lnTo>
                  <a:lnTo>
                    <a:pt x="52" y="201"/>
                  </a:lnTo>
                  <a:lnTo>
                    <a:pt x="52" y="202"/>
                  </a:lnTo>
                  <a:lnTo>
                    <a:pt x="51" y="202"/>
                  </a:lnTo>
                  <a:lnTo>
                    <a:pt x="50" y="202"/>
                  </a:lnTo>
                  <a:lnTo>
                    <a:pt x="49" y="202"/>
                  </a:lnTo>
                  <a:lnTo>
                    <a:pt x="48" y="201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5" y="198"/>
                  </a:lnTo>
                  <a:lnTo>
                    <a:pt x="42" y="198"/>
                  </a:lnTo>
                  <a:lnTo>
                    <a:pt x="38" y="199"/>
                  </a:lnTo>
                  <a:lnTo>
                    <a:pt x="36" y="198"/>
                  </a:lnTo>
                  <a:lnTo>
                    <a:pt x="35" y="198"/>
                  </a:lnTo>
                  <a:lnTo>
                    <a:pt x="37" y="198"/>
                  </a:lnTo>
                  <a:lnTo>
                    <a:pt x="37" y="197"/>
                  </a:lnTo>
                  <a:lnTo>
                    <a:pt x="37" y="195"/>
                  </a:lnTo>
                  <a:lnTo>
                    <a:pt x="39" y="193"/>
                  </a:lnTo>
                  <a:lnTo>
                    <a:pt x="39" y="192"/>
                  </a:lnTo>
                  <a:lnTo>
                    <a:pt x="40" y="191"/>
                  </a:lnTo>
                  <a:lnTo>
                    <a:pt x="39" y="191"/>
                  </a:lnTo>
                  <a:lnTo>
                    <a:pt x="37" y="193"/>
                  </a:lnTo>
                  <a:lnTo>
                    <a:pt x="36" y="196"/>
                  </a:lnTo>
                  <a:lnTo>
                    <a:pt x="34" y="199"/>
                  </a:lnTo>
                  <a:lnTo>
                    <a:pt x="33" y="200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2" y="203"/>
                  </a:lnTo>
                  <a:lnTo>
                    <a:pt x="31" y="204"/>
                  </a:lnTo>
                  <a:lnTo>
                    <a:pt x="30" y="205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08"/>
                  </a:lnTo>
                  <a:lnTo>
                    <a:pt x="31" y="210"/>
                  </a:lnTo>
                  <a:lnTo>
                    <a:pt x="32" y="211"/>
                  </a:lnTo>
                  <a:lnTo>
                    <a:pt x="33" y="219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6"/>
                  </a:lnTo>
                  <a:lnTo>
                    <a:pt x="33" y="215"/>
                  </a:lnTo>
                  <a:lnTo>
                    <a:pt x="33" y="214"/>
                  </a:lnTo>
                  <a:lnTo>
                    <a:pt x="34" y="213"/>
                  </a:lnTo>
                  <a:lnTo>
                    <a:pt x="35" y="211"/>
                  </a:lnTo>
                  <a:lnTo>
                    <a:pt x="34" y="211"/>
                  </a:lnTo>
                  <a:lnTo>
                    <a:pt x="32" y="210"/>
                  </a:lnTo>
                  <a:lnTo>
                    <a:pt x="33" y="209"/>
                  </a:lnTo>
                  <a:lnTo>
                    <a:pt x="36" y="208"/>
                  </a:lnTo>
                  <a:lnTo>
                    <a:pt x="37" y="208"/>
                  </a:lnTo>
                  <a:lnTo>
                    <a:pt x="37" y="209"/>
                  </a:lnTo>
                  <a:lnTo>
                    <a:pt x="38" y="209"/>
                  </a:lnTo>
                  <a:lnTo>
                    <a:pt x="39" y="209"/>
                  </a:lnTo>
                  <a:lnTo>
                    <a:pt x="39" y="209"/>
                  </a:lnTo>
                  <a:lnTo>
                    <a:pt x="39" y="210"/>
                  </a:lnTo>
                  <a:lnTo>
                    <a:pt x="39" y="211"/>
                  </a:lnTo>
                  <a:lnTo>
                    <a:pt x="40" y="211"/>
                  </a:lnTo>
                  <a:lnTo>
                    <a:pt x="41" y="210"/>
                  </a:lnTo>
                  <a:lnTo>
                    <a:pt x="42" y="210"/>
                  </a:lnTo>
                  <a:lnTo>
                    <a:pt x="42" y="211"/>
                  </a:lnTo>
                  <a:lnTo>
                    <a:pt x="43" y="211"/>
                  </a:lnTo>
                  <a:lnTo>
                    <a:pt x="43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5" y="211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7" y="211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1" y="209"/>
                  </a:lnTo>
                  <a:lnTo>
                    <a:pt x="51" y="210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2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3" y="217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5" y="221"/>
                  </a:lnTo>
                  <a:lnTo>
                    <a:pt x="55" y="222"/>
                  </a:lnTo>
                  <a:lnTo>
                    <a:pt x="55" y="223"/>
                  </a:lnTo>
                  <a:lnTo>
                    <a:pt x="57" y="224"/>
                  </a:lnTo>
                  <a:lnTo>
                    <a:pt x="57" y="219"/>
                  </a:lnTo>
                  <a:lnTo>
                    <a:pt x="56" y="219"/>
                  </a:lnTo>
                  <a:lnTo>
                    <a:pt x="57" y="218"/>
                  </a:lnTo>
                  <a:lnTo>
                    <a:pt x="58" y="217"/>
                  </a:lnTo>
                  <a:lnTo>
                    <a:pt x="59" y="217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9" y="219"/>
                  </a:lnTo>
                  <a:lnTo>
                    <a:pt x="58" y="220"/>
                  </a:lnTo>
                  <a:lnTo>
                    <a:pt x="58" y="221"/>
                  </a:lnTo>
                  <a:lnTo>
                    <a:pt x="58" y="223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59" y="225"/>
                  </a:lnTo>
                  <a:lnTo>
                    <a:pt x="59" y="224"/>
                  </a:lnTo>
                  <a:lnTo>
                    <a:pt x="59" y="224"/>
                  </a:lnTo>
                  <a:lnTo>
                    <a:pt x="60" y="227"/>
                  </a:lnTo>
                  <a:lnTo>
                    <a:pt x="60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2" y="228"/>
                  </a:lnTo>
                  <a:lnTo>
                    <a:pt x="63" y="228"/>
                  </a:lnTo>
                  <a:lnTo>
                    <a:pt x="66" y="228"/>
                  </a:lnTo>
                  <a:lnTo>
                    <a:pt x="66" y="230"/>
                  </a:lnTo>
                  <a:lnTo>
                    <a:pt x="66" y="231"/>
                  </a:lnTo>
                  <a:lnTo>
                    <a:pt x="66" y="232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8" y="233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0" y="237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9"/>
                  </a:lnTo>
                  <a:lnTo>
                    <a:pt x="69" y="241"/>
                  </a:lnTo>
                  <a:lnTo>
                    <a:pt x="68" y="241"/>
                  </a:lnTo>
                  <a:lnTo>
                    <a:pt x="68" y="243"/>
                  </a:lnTo>
                  <a:lnTo>
                    <a:pt x="67" y="246"/>
                  </a:lnTo>
                  <a:lnTo>
                    <a:pt x="66" y="249"/>
                  </a:lnTo>
                  <a:lnTo>
                    <a:pt x="65" y="251"/>
                  </a:lnTo>
                  <a:lnTo>
                    <a:pt x="64" y="254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6" y="266"/>
                  </a:lnTo>
                  <a:lnTo>
                    <a:pt x="66" y="267"/>
                  </a:lnTo>
                  <a:lnTo>
                    <a:pt x="66" y="271"/>
                  </a:lnTo>
                  <a:lnTo>
                    <a:pt x="66" y="274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4" y="282"/>
                  </a:lnTo>
                  <a:lnTo>
                    <a:pt x="64" y="285"/>
                  </a:lnTo>
                  <a:lnTo>
                    <a:pt x="63" y="286"/>
                  </a:lnTo>
                  <a:lnTo>
                    <a:pt x="63" y="287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4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7" y="320"/>
                  </a:lnTo>
                  <a:lnTo>
                    <a:pt x="67" y="328"/>
                  </a:lnTo>
                  <a:lnTo>
                    <a:pt x="80" y="328"/>
                  </a:lnTo>
                  <a:lnTo>
                    <a:pt x="81" y="328"/>
                  </a:lnTo>
                  <a:lnTo>
                    <a:pt x="82" y="328"/>
                  </a:lnTo>
                  <a:lnTo>
                    <a:pt x="83" y="328"/>
                  </a:lnTo>
                  <a:lnTo>
                    <a:pt x="84" y="327"/>
                  </a:lnTo>
                  <a:lnTo>
                    <a:pt x="85" y="327"/>
                  </a:lnTo>
                  <a:lnTo>
                    <a:pt x="86" y="327"/>
                  </a:lnTo>
                  <a:lnTo>
                    <a:pt x="87" y="327"/>
                  </a:lnTo>
                  <a:lnTo>
                    <a:pt x="88" y="327"/>
                  </a:lnTo>
                  <a:lnTo>
                    <a:pt x="96" y="322"/>
                  </a:lnTo>
                  <a:lnTo>
                    <a:pt x="97" y="321"/>
                  </a:lnTo>
                  <a:lnTo>
                    <a:pt x="99" y="322"/>
                  </a:lnTo>
                  <a:lnTo>
                    <a:pt x="101" y="322"/>
                  </a:lnTo>
                  <a:lnTo>
                    <a:pt x="103" y="320"/>
                  </a:lnTo>
                  <a:lnTo>
                    <a:pt x="104" y="320"/>
                  </a:lnTo>
                  <a:lnTo>
                    <a:pt x="104" y="319"/>
                  </a:lnTo>
                  <a:lnTo>
                    <a:pt x="107" y="318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8" y="314"/>
                  </a:lnTo>
                  <a:lnTo>
                    <a:pt x="108" y="313"/>
                  </a:lnTo>
                  <a:lnTo>
                    <a:pt x="108" y="312"/>
                  </a:lnTo>
                  <a:lnTo>
                    <a:pt x="108" y="311"/>
                  </a:lnTo>
                  <a:lnTo>
                    <a:pt x="108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8" y="308"/>
                  </a:lnTo>
                  <a:lnTo>
                    <a:pt x="108" y="307"/>
                  </a:lnTo>
                  <a:lnTo>
                    <a:pt x="109" y="306"/>
                  </a:lnTo>
                  <a:lnTo>
                    <a:pt x="109" y="305"/>
                  </a:lnTo>
                  <a:lnTo>
                    <a:pt x="110" y="303"/>
                  </a:lnTo>
                  <a:lnTo>
                    <a:pt x="118" y="298"/>
                  </a:lnTo>
                  <a:lnTo>
                    <a:pt x="119" y="296"/>
                  </a:lnTo>
                  <a:lnTo>
                    <a:pt x="120" y="295"/>
                  </a:lnTo>
                  <a:lnTo>
                    <a:pt x="120" y="294"/>
                  </a:lnTo>
                  <a:lnTo>
                    <a:pt x="121" y="294"/>
                  </a:lnTo>
                  <a:lnTo>
                    <a:pt x="122" y="294"/>
                  </a:lnTo>
                  <a:lnTo>
                    <a:pt x="122" y="293"/>
                  </a:lnTo>
                  <a:lnTo>
                    <a:pt x="123" y="292"/>
                  </a:lnTo>
                  <a:lnTo>
                    <a:pt x="124" y="291"/>
                  </a:lnTo>
                  <a:lnTo>
                    <a:pt x="127" y="291"/>
                  </a:lnTo>
                  <a:lnTo>
                    <a:pt x="128" y="290"/>
                  </a:lnTo>
                  <a:lnTo>
                    <a:pt x="128" y="289"/>
                  </a:lnTo>
                  <a:lnTo>
                    <a:pt x="129" y="289"/>
                  </a:lnTo>
                  <a:lnTo>
                    <a:pt x="131" y="288"/>
                  </a:lnTo>
                  <a:lnTo>
                    <a:pt x="131" y="288"/>
                  </a:lnTo>
                  <a:lnTo>
                    <a:pt x="132" y="288"/>
                  </a:lnTo>
                  <a:lnTo>
                    <a:pt x="133" y="287"/>
                  </a:lnTo>
                  <a:lnTo>
                    <a:pt x="137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50" y="282"/>
                  </a:lnTo>
                  <a:lnTo>
                    <a:pt x="151" y="282"/>
                  </a:lnTo>
                  <a:lnTo>
                    <a:pt x="154" y="283"/>
                  </a:lnTo>
                  <a:lnTo>
                    <a:pt x="156" y="284"/>
                  </a:lnTo>
                  <a:lnTo>
                    <a:pt x="156" y="285"/>
                  </a:lnTo>
                  <a:lnTo>
                    <a:pt x="158" y="285"/>
                  </a:lnTo>
                  <a:lnTo>
                    <a:pt x="159" y="285"/>
                  </a:lnTo>
                  <a:lnTo>
                    <a:pt x="160" y="285"/>
                  </a:lnTo>
                  <a:lnTo>
                    <a:pt x="161" y="285"/>
                  </a:lnTo>
                  <a:lnTo>
                    <a:pt x="162" y="285"/>
                  </a:lnTo>
                  <a:lnTo>
                    <a:pt x="168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7" y="285"/>
                  </a:lnTo>
                  <a:lnTo>
                    <a:pt x="178" y="284"/>
                  </a:lnTo>
                  <a:lnTo>
                    <a:pt x="178" y="283"/>
                  </a:lnTo>
                  <a:lnTo>
                    <a:pt x="178" y="282"/>
                  </a:lnTo>
                  <a:lnTo>
                    <a:pt x="178" y="281"/>
                  </a:lnTo>
                  <a:lnTo>
                    <a:pt x="177" y="279"/>
                  </a:lnTo>
                  <a:lnTo>
                    <a:pt x="177" y="278"/>
                  </a:lnTo>
                  <a:lnTo>
                    <a:pt x="179" y="276"/>
                  </a:lnTo>
                  <a:lnTo>
                    <a:pt x="181" y="275"/>
                  </a:lnTo>
                  <a:lnTo>
                    <a:pt x="183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89" y="275"/>
                  </a:lnTo>
                  <a:lnTo>
                    <a:pt x="190" y="276"/>
                  </a:lnTo>
                  <a:lnTo>
                    <a:pt x="191" y="275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8" y="275"/>
                  </a:lnTo>
                  <a:lnTo>
                    <a:pt x="200" y="276"/>
                  </a:lnTo>
                  <a:lnTo>
                    <a:pt x="201" y="276"/>
                  </a:lnTo>
                  <a:lnTo>
                    <a:pt x="208" y="278"/>
                  </a:lnTo>
                  <a:lnTo>
                    <a:pt x="210" y="278"/>
                  </a:lnTo>
                  <a:lnTo>
                    <a:pt x="211" y="278"/>
                  </a:lnTo>
                  <a:lnTo>
                    <a:pt x="212" y="278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4"/>
                  </a:lnTo>
                  <a:lnTo>
                    <a:pt x="216" y="273"/>
                  </a:lnTo>
                  <a:lnTo>
                    <a:pt x="217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4"/>
                  </a:lnTo>
                  <a:lnTo>
                    <a:pt x="218" y="275"/>
                  </a:lnTo>
                  <a:lnTo>
                    <a:pt x="219" y="275"/>
                  </a:lnTo>
                  <a:lnTo>
                    <a:pt x="220" y="277"/>
                  </a:lnTo>
                  <a:lnTo>
                    <a:pt x="221" y="279"/>
                  </a:lnTo>
                  <a:lnTo>
                    <a:pt x="223" y="281"/>
                  </a:lnTo>
                  <a:lnTo>
                    <a:pt x="224" y="283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5" y="286"/>
                  </a:lnTo>
                  <a:lnTo>
                    <a:pt x="224" y="289"/>
                  </a:lnTo>
                  <a:lnTo>
                    <a:pt x="225" y="291"/>
                  </a:lnTo>
                  <a:lnTo>
                    <a:pt x="232" y="294"/>
                  </a:lnTo>
                  <a:lnTo>
                    <a:pt x="233" y="293"/>
                  </a:lnTo>
                  <a:lnTo>
                    <a:pt x="234" y="293"/>
                  </a:lnTo>
                  <a:lnTo>
                    <a:pt x="235" y="293"/>
                  </a:lnTo>
                  <a:lnTo>
                    <a:pt x="238" y="294"/>
                  </a:lnTo>
                  <a:lnTo>
                    <a:pt x="239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1" y="294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3" y="295"/>
                  </a:lnTo>
                  <a:lnTo>
                    <a:pt x="244" y="295"/>
                  </a:lnTo>
                  <a:lnTo>
                    <a:pt x="245" y="296"/>
                  </a:lnTo>
                  <a:lnTo>
                    <a:pt x="245" y="297"/>
                  </a:lnTo>
                  <a:lnTo>
                    <a:pt x="246" y="297"/>
                  </a:lnTo>
                  <a:lnTo>
                    <a:pt x="247" y="297"/>
                  </a:lnTo>
                  <a:lnTo>
                    <a:pt x="248" y="297"/>
                  </a:lnTo>
                  <a:lnTo>
                    <a:pt x="249" y="297"/>
                  </a:lnTo>
                  <a:lnTo>
                    <a:pt x="257" y="300"/>
                  </a:lnTo>
                  <a:lnTo>
                    <a:pt x="260" y="301"/>
                  </a:lnTo>
                  <a:lnTo>
                    <a:pt x="262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3" y="304"/>
                  </a:lnTo>
                  <a:lnTo>
                    <a:pt x="264" y="305"/>
                  </a:lnTo>
                  <a:lnTo>
                    <a:pt x="264" y="306"/>
                  </a:lnTo>
                  <a:lnTo>
                    <a:pt x="264" y="307"/>
                  </a:lnTo>
                  <a:lnTo>
                    <a:pt x="264" y="308"/>
                  </a:lnTo>
                  <a:lnTo>
                    <a:pt x="264" y="308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9" y="308"/>
                  </a:lnTo>
                  <a:lnTo>
                    <a:pt x="270" y="309"/>
                  </a:lnTo>
                  <a:lnTo>
                    <a:pt x="271" y="310"/>
                  </a:lnTo>
                  <a:lnTo>
                    <a:pt x="272" y="310"/>
                  </a:lnTo>
                  <a:lnTo>
                    <a:pt x="277" y="309"/>
                  </a:lnTo>
                  <a:lnTo>
                    <a:pt x="277" y="309"/>
                  </a:lnTo>
                  <a:lnTo>
                    <a:pt x="277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9" y="307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4" y="308"/>
                  </a:lnTo>
                  <a:lnTo>
                    <a:pt x="285" y="309"/>
                  </a:lnTo>
                  <a:lnTo>
                    <a:pt x="286" y="309"/>
                  </a:lnTo>
                  <a:lnTo>
                    <a:pt x="287" y="309"/>
                  </a:lnTo>
                  <a:lnTo>
                    <a:pt x="287" y="309"/>
                  </a:lnTo>
                  <a:lnTo>
                    <a:pt x="287" y="308"/>
                  </a:lnTo>
                  <a:lnTo>
                    <a:pt x="288" y="308"/>
                  </a:lnTo>
                  <a:lnTo>
                    <a:pt x="289" y="308"/>
                  </a:lnTo>
                  <a:lnTo>
                    <a:pt x="290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95" y="308"/>
                  </a:lnTo>
                  <a:lnTo>
                    <a:pt x="298" y="308"/>
                  </a:lnTo>
                  <a:lnTo>
                    <a:pt x="300" y="309"/>
                  </a:lnTo>
                  <a:lnTo>
                    <a:pt x="300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3" y="311"/>
                  </a:lnTo>
                  <a:lnTo>
                    <a:pt x="305" y="312"/>
                  </a:lnTo>
                  <a:lnTo>
                    <a:pt x="310" y="318"/>
                  </a:lnTo>
                  <a:lnTo>
                    <a:pt x="311" y="318"/>
                  </a:lnTo>
                  <a:lnTo>
                    <a:pt x="314" y="316"/>
                  </a:lnTo>
                  <a:lnTo>
                    <a:pt x="315" y="317"/>
                  </a:lnTo>
                  <a:lnTo>
                    <a:pt x="316" y="318"/>
                  </a:lnTo>
                  <a:lnTo>
                    <a:pt x="317" y="318"/>
                  </a:lnTo>
                  <a:lnTo>
                    <a:pt x="317" y="319"/>
                  </a:lnTo>
                  <a:lnTo>
                    <a:pt x="317" y="320"/>
                  </a:lnTo>
                  <a:lnTo>
                    <a:pt x="317" y="321"/>
                  </a:lnTo>
                  <a:lnTo>
                    <a:pt x="317" y="322"/>
                  </a:lnTo>
                  <a:lnTo>
                    <a:pt x="317" y="323"/>
                  </a:lnTo>
                  <a:lnTo>
                    <a:pt x="317" y="324"/>
                  </a:lnTo>
                  <a:lnTo>
                    <a:pt x="317" y="325"/>
                  </a:lnTo>
                  <a:lnTo>
                    <a:pt x="317" y="329"/>
                  </a:lnTo>
                  <a:lnTo>
                    <a:pt x="318" y="329"/>
                  </a:lnTo>
                  <a:lnTo>
                    <a:pt x="321" y="331"/>
                  </a:lnTo>
                  <a:lnTo>
                    <a:pt x="322" y="332"/>
                  </a:lnTo>
                  <a:lnTo>
                    <a:pt x="323" y="333"/>
                  </a:lnTo>
                  <a:lnTo>
                    <a:pt x="322" y="333"/>
                  </a:lnTo>
                  <a:lnTo>
                    <a:pt x="322" y="334"/>
                  </a:lnTo>
                  <a:lnTo>
                    <a:pt x="322" y="335"/>
                  </a:lnTo>
                  <a:lnTo>
                    <a:pt x="323" y="335"/>
                  </a:lnTo>
                  <a:lnTo>
                    <a:pt x="323" y="336"/>
                  </a:lnTo>
                  <a:lnTo>
                    <a:pt x="324" y="336"/>
                  </a:lnTo>
                  <a:lnTo>
                    <a:pt x="325" y="336"/>
                  </a:lnTo>
                  <a:lnTo>
                    <a:pt x="326" y="335"/>
                  </a:lnTo>
                  <a:lnTo>
                    <a:pt x="327" y="336"/>
                  </a:lnTo>
                  <a:lnTo>
                    <a:pt x="327" y="337"/>
                  </a:lnTo>
                  <a:lnTo>
                    <a:pt x="327" y="338"/>
                  </a:lnTo>
                  <a:lnTo>
                    <a:pt x="327" y="338"/>
                  </a:lnTo>
                  <a:lnTo>
                    <a:pt x="327" y="339"/>
                  </a:lnTo>
                  <a:lnTo>
                    <a:pt x="328" y="339"/>
                  </a:lnTo>
                  <a:lnTo>
                    <a:pt x="329" y="339"/>
                  </a:lnTo>
                  <a:lnTo>
                    <a:pt x="329" y="338"/>
                  </a:lnTo>
                  <a:lnTo>
                    <a:pt x="330" y="338"/>
                  </a:lnTo>
                  <a:lnTo>
                    <a:pt x="337" y="340"/>
                  </a:lnTo>
                  <a:lnTo>
                    <a:pt x="340" y="343"/>
                  </a:lnTo>
                  <a:lnTo>
                    <a:pt x="342" y="344"/>
                  </a:lnTo>
                  <a:lnTo>
                    <a:pt x="347" y="345"/>
                  </a:lnTo>
                  <a:lnTo>
                    <a:pt x="348" y="346"/>
                  </a:lnTo>
                  <a:lnTo>
                    <a:pt x="349" y="348"/>
                  </a:lnTo>
                  <a:lnTo>
                    <a:pt x="350" y="351"/>
                  </a:lnTo>
                  <a:lnTo>
                    <a:pt x="352" y="354"/>
                  </a:lnTo>
                  <a:lnTo>
                    <a:pt x="357" y="360"/>
                  </a:lnTo>
                  <a:lnTo>
                    <a:pt x="358" y="362"/>
                  </a:lnTo>
                  <a:lnTo>
                    <a:pt x="360" y="366"/>
                  </a:lnTo>
                  <a:lnTo>
                    <a:pt x="361" y="368"/>
                  </a:lnTo>
                  <a:lnTo>
                    <a:pt x="363" y="368"/>
                  </a:lnTo>
                  <a:lnTo>
                    <a:pt x="370" y="368"/>
                  </a:lnTo>
                  <a:lnTo>
                    <a:pt x="376" y="368"/>
                  </a:lnTo>
                  <a:lnTo>
                    <a:pt x="386" y="368"/>
                  </a:lnTo>
                  <a:lnTo>
                    <a:pt x="392" y="368"/>
                  </a:lnTo>
                  <a:lnTo>
                    <a:pt x="396" y="368"/>
                  </a:lnTo>
                  <a:lnTo>
                    <a:pt x="398" y="368"/>
                  </a:lnTo>
                  <a:lnTo>
                    <a:pt x="400" y="368"/>
                  </a:lnTo>
                  <a:lnTo>
                    <a:pt x="400" y="370"/>
                  </a:lnTo>
                  <a:lnTo>
                    <a:pt x="401" y="371"/>
                  </a:lnTo>
                  <a:lnTo>
                    <a:pt x="401" y="372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0" y="373"/>
                  </a:lnTo>
                  <a:lnTo>
                    <a:pt x="400" y="374"/>
                  </a:lnTo>
                  <a:lnTo>
                    <a:pt x="400" y="375"/>
                  </a:lnTo>
                  <a:lnTo>
                    <a:pt x="400" y="376"/>
                  </a:lnTo>
                  <a:lnTo>
                    <a:pt x="399" y="381"/>
                  </a:lnTo>
                  <a:lnTo>
                    <a:pt x="399" y="384"/>
                  </a:lnTo>
                  <a:lnTo>
                    <a:pt x="400" y="386"/>
                  </a:lnTo>
                  <a:lnTo>
                    <a:pt x="399" y="386"/>
                  </a:lnTo>
                  <a:lnTo>
                    <a:pt x="399" y="387"/>
                  </a:lnTo>
                  <a:lnTo>
                    <a:pt x="400" y="387"/>
                  </a:lnTo>
                  <a:lnTo>
                    <a:pt x="400" y="388"/>
                  </a:lnTo>
                  <a:lnTo>
                    <a:pt x="401" y="388"/>
                  </a:lnTo>
                  <a:lnTo>
                    <a:pt x="401" y="388"/>
                  </a:lnTo>
                  <a:lnTo>
                    <a:pt x="401" y="390"/>
                  </a:lnTo>
                  <a:lnTo>
                    <a:pt x="402" y="392"/>
                  </a:lnTo>
                  <a:lnTo>
                    <a:pt x="403" y="395"/>
                  </a:lnTo>
                  <a:lnTo>
                    <a:pt x="403" y="397"/>
                  </a:lnTo>
                  <a:lnTo>
                    <a:pt x="402" y="398"/>
                  </a:lnTo>
                  <a:lnTo>
                    <a:pt x="402" y="398"/>
                  </a:lnTo>
                  <a:lnTo>
                    <a:pt x="402" y="399"/>
                  </a:lnTo>
                  <a:lnTo>
                    <a:pt x="402" y="400"/>
                  </a:lnTo>
                  <a:lnTo>
                    <a:pt x="401" y="400"/>
                  </a:lnTo>
                  <a:lnTo>
                    <a:pt x="401" y="401"/>
                  </a:lnTo>
                  <a:lnTo>
                    <a:pt x="400" y="401"/>
                  </a:lnTo>
                  <a:lnTo>
                    <a:pt x="400" y="402"/>
                  </a:lnTo>
                  <a:lnTo>
                    <a:pt x="400" y="403"/>
                  </a:lnTo>
                  <a:lnTo>
                    <a:pt x="400" y="404"/>
                  </a:lnTo>
                  <a:lnTo>
                    <a:pt x="399" y="405"/>
                  </a:lnTo>
                  <a:lnTo>
                    <a:pt x="398" y="406"/>
                  </a:lnTo>
                  <a:lnTo>
                    <a:pt x="399" y="406"/>
                  </a:lnTo>
                  <a:lnTo>
                    <a:pt x="400" y="407"/>
                  </a:lnTo>
                  <a:lnTo>
                    <a:pt x="401" y="407"/>
                  </a:lnTo>
                  <a:lnTo>
                    <a:pt x="402" y="408"/>
                  </a:lnTo>
                  <a:lnTo>
                    <a:pt x="403" y="408"/>
                  </a:lnTo>
                  <a:lnTo>
                    <a:pt x="403" y="409"/>
                  </a:lnTo>
                  <a:lnTo>
                    <a:pt x="404" y="410"/>
                  </a:lnTo>
                  <a:lnTo>
                    <a:pt x="404" y="411"/>
                  </a:lnTo>
                  <a:lnTo>
                    <a:pt x="404" y="413"/>
                  </a:lnTo>
                  <a:lnTo>
                    <a:pt x="405" y="414"/>
                  </a:lnTo>
                  <a:lnTo>
                    <a:pt x="405" y="415"/>
                  </a:lnTo>
                  <a:lnTo>
                    <a:pt x="404" y="417"/>
                  </a:lnTo>
                  <a:lnTo>
                    <a:pt x="405" y="417"/>
                  </a:lnTo>
                  <a:lnTo>
                    <a:pt x="405" y="417"/>
                  </a:lnTo>
                  <a:lnTo>
                    <a:pt x="404" y="418"/>
                  </a:lnTo>
                  <a:lnTo>
                    <a:pt x="404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1"/>
                  </a:lnTo>
                  <a:lnTo>
                    <a:pt x="403" y="422"/>
                  </a:lnTo>
                  <a:lnTo>
                    <a:pt x="404" y="424"/>
                  </a:lnTo>
                  <a:lnTo>
                    <a:pt x="405" y="426"/>
                  </a:lnTo>
                  <a:lnTo>
                    <a:pt x="406" y="426"/>
                  </a:lnTo>
                  <a:lnTo>
                    <a:pt x="408" y="425"/>
                  </a:lnTo>
                  <a:lnTo>
                    <a:pt x="409" y="425"/>
                  </a:lnTo>
                  <a:lnTo>
                    <a:pt x="409" y="426"/>
                  </a:lnTo>
                  <a:lnTo>
                    <a:pt x="409" y="427"/>
                  </a:lnTo>
                  <a:lnTo>
                    <a:pt x="410" y="428"/>
                  </a:lnTo>
                  <a:lnTo>
                    <a:pt x="410" y="428"/>
                  </a:lnTo>
                  <a:lnTo>
                    <a:pt x="410" y="429"/>
                  </a:lnTo>
                  <a:lnTo>
                    <a:pt x="411" y="429"/>
                  </a:lnTo>
                  <a:lnTo>
                    <a:pt x="412" y="429"/>
                  </a:lnTo>
                  <a:lnTo>
                    <a:pt x="412" y="430"/>
                  </a:lnTo>
                  <a:lnTo>
                    <a:pt x="413" y="430"/>
                  </a:lnTo>
                  <a:lnTo>
                    <a:pt x="415" y="433"/>
                  </a:lnTo>
                  <a:lnTo>
                    <a:pt x="416" y="436"/>
                  </a:lnTo>
                  <a:lnTo>
                    <a:pt x="420" y="437"/>
                  </a:lnTo>
                  <a:lnTo>
                    <a:pt x="426" y="438"/>
                  </a:lnTo>
                  <a:lnTo>
                    <a:pt x="429" y="438"/>
                  </a:lnTo>
                  <a:lnTo>
                    <a:pt x="435" y="436"/>
                  </a:lnTo>
                  <a:lnTo>
                    <a:pt x="437" y="436"/>
                  </a:lnTo>
                  <a:lnTo>
                    <a:pt x="438" y="436"/>
                  </a:lnTo>
                  <a:lnTo>
                    <a:pt x="439" y="437"/>
                  </a:lnTo>
                  <a:lnTo>
                    <a:pt x="445" y="441"/>
                  </a:lnTo>
                  <a:lnTo>
                    <a:pt x="446" y="442"/>
                  </a:lnTo>
                  <a:lnTo>
                    <a:pt x="448" y="443"/>
                  </a:lnTo>
                  <a:lnTo>
                    <a:pt x="449" y="444"/>
                  </a:lnTo>
                  <a:lnTo>
                    <a:pt x="450" y="445"/>
                  </a:lnTo>
                  <a:lnTo>
                    <a:pt x="450" y="446"/>
                  </a:lnTo>
                  <a:lnTo>
                    <a:pt x="450" y="447"/>
                  </a:lnTo>
                  <a:lnTo>
                    <a:pt x="450" y="449"/>
                  </a:lnTo>
                  <a:lnTo>
                    <a:pt x="450" y="450"/>
                  </a:lnTo>
                  <a:lnTo>
                    <a:pt x="451" y="452"/>
                  </a:lnTo>
                  <a:lnTo>
                    <a:pt x="452" y="453"/>
                  </a:lnTo>
                  <a:lnTo>
                    <a:pt x="453" y="452"/>
                  </a:lnTo>
                  <a:lnTo>
                    <a:pt x="457" y="446"/>
                  </a:lnTo>
                  <a:lnTo>
                    <a:pt x="458" y="445"/>
                  </a:lnTo>
                  <a:lnTo>
                    <a:pt x="459" y="445"/>
                  </a:lnTo>
                  <a:lnTo>
                    <a:pt x="462" y="448"/>
                  </a:lnTo>
                  <a:lnTo>
                    <a:pt x="463" y="448"/>
                  </a:lnTo>
                  <a:lnTo>
                    <a:pt x="464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70" y="447"/>
                  </a:lnTo>
                  <a:lnTo>
                    <a:pt x="471" y="446"/>
                  </a:lnTo>
                  <a:lnTo>
                    <a:pt x="472" y="446"/>
                  </a:lnTo>
                  <a:lnTo>
                    <a:pt x="472" y="445"/>
                  </a:lnTo>
                  <a:lnTo>
                    <a:pt x="474" y="443"/>
                  </a:lnTo>
                  <a:lnTo>
                    <a:pt x="476" y="442"/>
                  </a:lnTo>
                  <a:lnTo>
                    <a:pt x="476" y="441"/>
                  </a:lnTo>
                  <a:lnTo>
                    <a:pt x="480" y="438"/>
                  </a:lnTo>
                  <a:lnTo>
                    <a:pt x="484" y="438"/>
                  </a:lnTo>
                  <a:lnTo>
                    <a:pt x="485" y="438"/>
                  </a:lnTo>
                  <a:lnTo>
                    <a:pt x="486" y="438"/>
                  </a:lnTo>
                  <a:lnTo>
                    <a:pt x="487" y="437"/>
                  </a:lnTo>
                  <a:lnTo>
                    <a:pt x="488" y="437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9" y="431"/>
                  </a:lnTo>
                  <a:lnTo>
                    <a:pt x="488" y="430"/>
                  </a:lnTo>
                  <a:lnTo>
                    <a:pt x="488" y="429"/>
                  </a:lnTo>
                  <a:lnTo>
                    <a:pt x="487" y="429"/>
                  </a:lnTo>
                  <a:lnTo>
                    <a:pt x="487" y="426"/>
                  </a:lnTo>
                  <a:lnTo>
                    <a:pt x="487" y="425"/>
                  </a:lnTo>
                  <a:lnTo>
                    <a:pt x="489" y="424"/>
                  </a:lnTo>
                  <a:lnTo>
                    <a:pt x="493" y="423"/>
                  </a:lnTo>
                  <a:lnTo>
                    <a:pt x="494" y="422"/>
                  </a:lnTo>
                  <a:lnTo>
                    <a:pt x="495" y="421"/>
                  </a:lnTo>
                  <a:lnTo>
                    <a:pt x="494" y="420"/>
                  </a:lnTo>
                  <a:lnTo>
                    <a:pt x="493" y="420"/>
                  </a:lnTo>
                  <a:lnTo>
                    <a:pt x="493" y="419"/>
                  </a:lnTo>
                  <a:lnTo>
                    <a:pt x="492" y="418"/>
                  </a:lnTo>
                  <a:lnTo>
                    <a:pt x="489" y="417"/>
                  </a:lnTo>
                  <a:lnTo>
                    <a:pt x="489" y="417"/>
                  </a:lnTo>
                  <a:lnTo>
                    <a:pt x="489" y="416"/>
                  </a:lnTo>
                  <a:lnTo>
                    <a:pt x="488" y="415"/>
                  </a:lnTo>
                  <a:lnTo>
                    <a:pt x="488" y="414"/>
                  </a:lnTo>
                  <a:lnTo>
                    <a:pt x="488" y="413"/>
                  </a:lnTo>
                  <a:lnTo>
                    <a:pt x="489" y="412"/>
                  </a:lnTo>
                  <a:lnTo>
                    <a:pt x="490" y="412"/>
                  </a:lnTo>
                  <a:lnTo>
                    <a:pt x="500" y="412"/>
                  </a:lnTo>
                  <a:lnTo>
                    <a:pt x="504" y="411"/>
                  </a:lnTo>
                  <a:lnTo>
                    <a:pt x="507" y="409"/>
                  </a:lnTo>
                  <a:lnTo>
                    <a:pt x="508" y="409"/>
                  </a:lnTo>
                  <a:lnTo>
                    <a:pt x="509" y="408"/>
                  </a:lnTo>
                  <a:lnTo>
                    <a:pt x="510" y="407"/>
                  </a:lnTo>
                  <a:lnTo>
                    <a:pt x="511" y="407"/>
                  </a:lnTo>
                  <a:lnTo>
                    <a:pt x="512" y="407"/>
                  </a:lnTo>
                  <a:lnTo>
                    <a:pt x="517" y="406"/>
                  </a:lnTo>
                  <a:lnTo>
                    <a:pt x="520" y="406"/>
                  </a:lnTo>
                  <a:lnTo>
                    <a:pt x="524" y="403"/>
                  </a:lnTo>
                  <a:lnTo>
                    <a:pt x="525" y="402"/>
                  </a:lnTo>
                  <a:lnTo>
                    <a:pt x="526" y="402"/>
                  </a:lnTo>
                  <a:lnTo>
                    <a:pt x="526" y="402"/>
                  </a:lnTo>
                  <a:lnTo>
                    <a:pt x="527" y="402"/>
                  </a:lnTo>
                  <a:lnTo>
                    <a:pt x="532" y="404"/>
                  </a:lnTo>
                  <a:lnTo>
                    <a:pt x="532" y="403"/>
                  </a:lnTo>
                  <a:lnTo>
                    <a:pt x="532" y="400"/>
                  </a:lnTo>
                  <a:lnTo>
                    <a:pt x="532" y="399"/>
                  </a:lnTo>
                  <a:lnTo>
                    <a:pt x="532" y="398"/>
                  </a:lnTo>
                  <a:lnTo>
                    <a:pt x="533" y="398"/>
                  </a:lnTo>
                  <a:lnTo>
                    <a:pt x="536" y="396"/>
                  </a:lnTo>
                  <a:lnTo>
                    <a:pt x="537" y="395"/>
                  </a:lnTo>
                  <a:lnTo>
                    <a:pt x="539" y="395"/>
                  </a:lnTo>
                  <a:lnTo>
                    <a:pt x="541" y="395"/>
                  </a:lnTo>
                  <a:lnTo>
                    <a:pt x="542" y="395"/>
                  </a:lnTo>
                  <a:lnTo>
                    <a:pt x="543" y="395"/>
                  </a:lnTo>
                  <a:lnTo>
                    <a:pt x="544" y="393"/>
                  </a:lnTo>
                  <a:lnTo>
                    <a:pt x="545" y="392"/>
                  </a:lnTo>
                  <a:lnTo>
                    <a:pt x="546" y="392"/>
                  </a:lnTo>
                  <a:lnTo>
                    <a:pt x="546" y="391"/>
                  </a:lnTo>
                  <a:lnTo>
                    <a:pt x="549" y="390"/>
                  </a:lnTo>
                  <a:lnTo>
                    <a:pt x="550" y="390"/>
                  </a:lnTo>
                  <a:lnTo>
                    <a:pt x="552" y="388"/>
                  </a:lnTo>
                  <a:lnTo>
                    <a:pt x="553" y="388"/>
                  </a:lnTo>
                  <a:lnTo>
                    <a:pt x="556" y="382"/>
                  </a:lnTo>
                  <a:lnTo>
                    <a:pt x="557" y="379"/>
                  </a:lnTo>
                  <a:lnTo>
                    <a:pt x="558" y="378"/>
                  </a:lnTo>
                  <a:lnTo>
                    <a:pt x="558" y="375"/>
                  </a:lnTo>
                  <a:lnTo>
                    <a:pt x="558" y="374"/>
                  </a:lnTo>
                  <a:lnTo>
                    <a:pt x="557" y="373"/>
                  </a:lnTo>
                  <a:lnTo>
                    <a:pt x="557" y="371"/>
                  </a:lnTo>
                  <a:lnTo>
                    <a:pt x="557" y="370"/>
                  </a:lnTo>
                  <a:lnTo>
                    <a:pt x="557" y="369"/>
                  </a:lnTo>
                  <a:lnTo>
                    <a:pt x="558" y="367"/>
                  </a:lnTo>
                  <a:lnTo>
                    <a:pt x="559" y="365"/>
                  </a:lnTo>
                  <a:lnTo>
                    <a:pt x="564" y="355"/>
                  </a:lnTo>
                  <a:lnTo>
                    <a:pt x="565" y="352"/>
                  </a:lnTo>
                  <a:lnTo>
                    <a:pt x="566" y="351"/>
                  </a:lnTo>
                  <a:lnTo>
                    <a:pt x="566" y="348"/>
                  </a:lnTo>
                  <a:lnTo>
                    <a:pt x="565" y="344"/>
                  </a:lnTo>
                  <a:lnTo>
                    <a:pt x="565" y="342"/>
                  </a:lnTo>
                  <a:lnTo>
                    <a:pt x="566" y="340"/>
                  </a:lnTo>
                  <a:lnTo>
                    <a:pt x="567" y="339"/>
                  </a:lnTo>
                  <a:lnTo>
                    <a:pt x="575" y="335"/>
                  </a:lnTo>
                  <a:lnTo>
                    <a:pt x="579" y="333"/>
                  </a:lnTo>
                  <a:lnTo>
                    <a:pt x="598" y="333"/>
                  </a:lnTo>
                  <a:lnTo>
                    <a:pt x="599" y="333"/>
                  </a:lnTo>
                  <a:lnTo>
                    <a:pt x="601" y="332"/>
                  </a:lnTo>
                  <a:lnTo>
                    <a:pt x="603" y="329"/>
                  </a:lnTo>
                  <a:lnTo>
                    <a:pt x="605" y="328"/>
                  </a:lnTo>
                  <a:lnTo>
                    <a:pt x="605" y="328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5" y="322"/>
                  </a:lnTo>
                  <a:lnTo>
                    <a:pt x="605" y="321"/>
                  </a:lnTo>
                  <a:lnTo>
                    <a:pt x="605" y="319"/>
                  </a:lnTo>
                  <a:lnTo>
                    <a:pt x="606" y="318"/>
                  </a:lnTo>
                  <a:lnTo>
                    <a:pt x="606" y="318"/>
                  </a:lnTo>
                  <a:lnTo>
                    <a:pt x="607" y="317"/>
                  </a:lnTo>
                  <a:lnTo>
                    <a:pt x="608" y="317"/>
                  </a:lnTo>
                  <a:lnTo>
                    <a:pt x="610" y="317"/>
                  </a:lnTo>
                  <a:lnTo>
                    <a:pt x="611" y="316"/>
                  </a:lnTo>
                  <a:lnTo>
                    <a:pt x="611" y="314"/>
                  </a:lnTo>
                  <a:lnTo>
                    <a:pt x="611" y="313"/>
                  </a:lnTo>
                  <a:lnTo>
                    <a:pt x="611" y="314"/>
                  </a:lnTo>
                  <a:lnTo>
                    <a:pt x="612" y="314"/>
                  </a:lnTo>
                  <a:lnTo>
                    <a:pt x="613" y="314"/>
                  </a:lnTo>
                  <a:lnTo>
                    <a:pt x="614" y="316"/>
                  </a:lnTo>
                  <a:lnTo>
                    <a:pt x="614" y="317"/>
                  </a:lnTo>
                  <a:lnTo>
                    <a:pt x="615" y="318"/>
                  </a:lnTo>
                  <a:lnTo>
                    <a:pt x="625" y="322"/>
                  </a:lnTo>
                  <a:lnTo>
                    <a:pt x="626" y="322"/>
                  </a:lnTo>
                  <a:lnTo>
                    <a:pt x="628" y="324"/>
                  </a:lnTo>
                  <a:lnTo>
                    <a:pt x="629" y="325"/>
                  </a:lnTo>
                  <a:lnTo>
                    <a:pt x="630" y="326"/>
                  </a:lnTo>
                  <a:lnTo>
                    <a:pt x="632" y="326"/>
                  </a:lnTo>
                  <a:lnTo>
                    <a:pt x="633" y="326"/>
                  </a:lnTo>
                  <a:lnTo>
                    <a:pt x="633" y="327"/>
                  </a:lnTo>
                  <a:lnTo>
                    <a:pt x="633" y="327"/>
                  </a:lnTo>
                  <a:lnTo>
                    <a:pt x="634" y="327"/>
                  </a:lnTo>
                  <a:lnTo>
                    <a:pt x="635" y="328"/>
                  </a:lnTo>
                  <a:lnTo>
                    <a:pt x="635" y="328"/>
                  </a:lnTo>
                  <a:lnTo>
                    <a:pt x="636" y="328"/>
                  </a:lnTo>
                  <a:lnTo>
                    <a:pt x="640" y="328"/>
                  </a:lnTo>
                  <a:lnTo>
                    <a:pt x="641" y="328"/>
                  </a:lnTo>
                  <a:lnTo>
                    <a:pt x="642" y="328"/>
                  </a:lnTo>
                  <a:lnTo>
                    <a:pt x="643" y="328"/>
                  </a:lnTo>
                  <a:lnTo>
                    <a:pt x="644" y="328"/>
                  </a:lnTo>
                  <a:lnTo>
                    <a:pt x="645" y="328"/>
                  </a:lnTo>
                  <a:lnTo>
                    <a:pt x="645" y="327"/>
                  </a:lnTo>
                  <a:lnTo>
                    <a:pt x="645" y="326"/>
                  </a:lnTo>
                  <a:lnTo>
                    <a:pt x="645" y="324"/>
                  </a:lnTo>
                  <a:lnTo>
                    <a:pt x="645" y="323"/>
                  </a:lnTo>
                  <a:lnTo>
                    <a:pt x="646" y="322"/>
                  </a:lnTo>
                  <a:lnTo>
                    <a:pt x="647" y="321"/>
                  </a:lnTo>
                  <a:lnTo>
                    <a:pt x="647" y="320"/>
                  </a:lnTo>
                  <a:lnTo>
                    <a:pt x="646" y="319"/>
                  </a:lnTo>
                  <a:lnTo>
                    <a:pt x="645" y="318"/>
                  </a:lnTo>
                  <a:lnTo>
                    <a:pt x="645" y="317"/>
                  </a:lnTo>
                  <a:lnTo>
                    <a:pt x="645" y="315"/>
                  </a:lnTo>
                  <a:lnTo>
                    <a:pt x="645" y="310"/>
                  </a:lnTo>
                  <a:lnTo>
                    <a:pt x="646" y="308"/>
                  </a:lnTo>
                  <a:lnTo>
                    <a:pt x="645" y="304"/>
                  </a:lnTo>
                  <a:lnTo>
                    <a:pt x="645" y="302"/>
                  </a:lnTo>
                  <a:lnTo>
                    <a:pt x="647" y="299"/>
                  </a:lnTo>
                  <a:lnTo>
                    <a:pt x="650" y="296"/>
                  </a:lnTo>
                  <a:lnTo>
                    <a:pt x="652" y="292"/>
                  </a:lnTo>
                  <a:lnTo>
                    <a:pt x="652" y="291"/>
                  </a:lnTo>
                  <a:lnTo>
                    <a:pt x="651" y="289"/>
                  </a:lnTo>
                  <a:lnTo>
                    <a:pt x="649" y="288"/>
                  </a:lnTo>
                  <a:lnTo>
                    <a:pt x="647" y="288"/>
                  </a:lnTo>
                  <a:lnTo>
                    <a:pt x="645" y="287"/>
                  </a:lnTo>
                  <a:lnTo>
                    <a:pt x="642" y="287"/>
                  </a:lnTo>
                  <a:lnTo>
                    <a:pt x="641" y="286"/>
                  </a:lnTo>
                  <a:lnTo>
                    <a:pt x="635" y="285"/>
                  </a:lnTo>
                  <a:lnTo>
                    <a:pt x="634" y="282"/>
                  </a:lnTo>
                  <a:lnTo>
                    <a:pt x="633" y="280"/>
                  </a:lnTo>
                  <a:lnTo>
                    <a:pt x="632" y="280"/>
                  </a:lnTo>
                  <a:lnTo>
                    <a:pt x="628" y="279"/>
                  </a:lnTo>
                  <a:lnTo>
                    <a:pt x="625" y="277"/>
                  </a:lnTo>
                  <a:lnTo>
                    <a:pt x="624" y="276"/>
                  </a:lnTo>
                  <a:lnTo>
                    <a:pt x="621" y="276"/>
                  </a:lnTo>
                  <a:lnTo>
                    <a:pt x="616" y="273"/>
                  </a:lnTo>
                  <a:lnTo>
                    <a:pt x="615" y="273"/>
                  </a:lnTo>
                  <a:lnTo>
                    <a:pt x="613" y="274"/>
                  </a:lnTo>
                  <a:lnTo>
                    <a:pt x="611" y="276"/>
                  </a:lnTo>
                  <a:lnTo>
                    <a:pt x="610" y="276"/>
                  </a:lnTo>
                  <a:lnTo>
                    <a:pt x="607" y="277"/>
                  </a:lnTo>
                  <a:lnTo>
                    <a:pt x="604" y="275"/>
                  </a:lnTo>
                  <a:lnTo>
                    <a:pt x="596" y="270"/>
                  </a:lnTo>
                  <a:lnTo>
                    <a:pt x="591" y="267"/>
                  </a:lnTo>
                  <a:lnTo>
                    <a:pt x="585" y="263"/>
                  </a:lnTo>
                  <a:lnTo>
                    <a:pt x="581" y="259"/>
                  </a:lnTo>
                  <a:lnTo>
                    <a:pt x="575" y="253"/>
                  </a:lnTo>
                  <a:lnTo>
                    <a:pt x="572" y="251"/>
                  </a:lnTo>
                  <a:lnTo>
                    <a:pt x="565" y="248"/>
                  </a:lnTo>
                  <a:lnTo>
                    <a:pt x="559" y="245"/>
                  </a:lnTo>
                  <a:lnTo>
                    <a:pt x="549" y="238"/>
                  </a:lnTo>
                  <a:lnTo>
                    <a:pt x="546" y="234"/>
                  </a:lnTo>
                  <a:lnTo>
                    <a:pt x="546" y="232"/>
                  </a:lnTo>
                  <a:lnTo>
                    <a:pt x="545" y="231"/>
                  </a:lnTo>
                  <a:lnTo>
                    <a:pt x="544" y="231"/>
                  </a:lnTo>
                  <a:lnTo>
                    <a:pt x="540" y="234"/>
                  </a:lnTo>
                  <a:lnTo>
                    <a:pt x="538" y="234"/>
                  </a:lnTo>
                  <a:lnTo>
                    <a:pt x="537" y="234"/>
                  </a:lnTo>
                  <a:lnTo>
                    <a:pt x="536" y="233"/>
                  </a:lnTo>
                  <a:lnTo>
                    <a:pt x="528" y="228"/>
                  </a:lnTo>
                  <a:lnTo>
                    <a:pt x="522" y="222"/>
                  </a:lnTo>
                  <a:lnTo>
                    <a:pt x="517" y="219"/>
                  </a:lnTo>
                  <a:lnTo>
                    <a:pt x="514" y="217"/>
                  </a:lnTo>
                  <a:lnTo>
                    <a:pt x="509" y="209"/>
                  </a:lnTo>
                  <a:lnTo>
                    <a:pt x="506" y="207"/>
                  </a:lnTo>
                  <a:lnTo>
                    <a:pt x="500" y="202"/>
                  </a:lnTo>
                  <a:lnTo>
                    <a:pt x="485" y="191"/>
                  </a:lnTo>
                  <a:lnTo>
                    <a:pt x="477" y="186"/>
                  </a:lnTo>
                  <a:lnTo>
                    <a:pt x="471" y="181"/>
                  </a:lnTo>
                  <a:lnTo>
                    <a:pt x="466" y="177"/>
                  </a:lnTo>
                  <a:lnTo>
                    <a:pt x="463" y="175"/>
                  </a:lnTo>
                  <a:lnTo>
                    <a:pt x="462" y="175"/>
                  </a:lnTo>
                  <a:lnTo>
                    <a:pt x="459" y="170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8" y="164"/>
                  </a:lnTo>
                  <a:lnTo>
                    <a:pt x="458" y="163"/>
                  </a:lnTo>
                  <a:lnTo>
                    <a:pt x="458" y="161"/>
                  </a:lnTo>
                  <a:lnTo>
                    <a:pt x="458" y="160"/>
                  </a:lnTo>
                  <a:lnTo>
                    <a:pt x="458" y="159"/>
                  </a:lnTo>
                  <a:lnTo>
                    <a:pt x="457" y="156"/>
                  </a:lnTo>
                  <a:lnTo>
                    <a:pt x="457" y="155"/>
                  </a:lnTo>
                  <a:lnTo>
                    <a:pt x="457" y="154"/>
                  </a:lnTo>
                  <a:lnTo>
                    <a:pt x="457" y="152"/>
                  </a:lnTo>
                  <a:lnTo>
                    <a:pt x="456" y="151"/>
                  </a:lnTo>
                  <a:lnTo>
                    <a:pt x="456" y="148"/>
                  </a:lnTo>
                  <a:lnTo>
                    <a:pt x="455" y="148"/>
                  </a:lnTo>
                  <a:lnTo>
                    <a:pt x="455" y="145"/>
                  </a:lnTo>
                  <a:lnTo>
                    <a:pt x="450" y="142"/>
                  </a:lnTo>
                  <a:lnTo>
                    <a:pt x="448" y="141"/>
                  </a:lnTo>
                  <a:lnTo>
                    <a:pt x="447" y="141"/>
                  </a:lnTo>
                  <a:lnTo>
                    <a:pt x="447" y="140"/>
                  </a:lnTo>
                  <a:lnTo>
                    <a:pt x="446" y="140"/>
                  </a:lnTo>
                  <a:lnTo>
                    <a:pt x="446" y="138"/>
                  </a:lnTo>
                  <a:lnTo>
                    <a:pt x="445" y="136"/>
                  </a:lnTo>
                  <a:lnTo>
                    <a:pt x="444" y="135"/>
                  </a:lnTo>
                  <a:lnTo>
                    <a:pt x="443" y="131"/>
                  </a:lnTo>
                  <a:lnTo>
                    <a:pt x="442" y="130"/>
                  </a:lnTo>
                  <a:lnTo>
                    <a:pt x="441" y="129"/>
                  </a:lnTo>
                  <a:lnTo>
                    <a:pt x="440" y="129"/>
                  </a:lnTo>
                  <a:lnTo>
                    <a:pt x="440" y="127"/>
                  </a:lnTo>
                  <a:lnTo>
                    <a:pt x="439" y="124"/>
                  </a:lnTo>
                  <a:lnTo>
                    <a:pt x="437" y="119"/>
                  </a:lnTo>
                  <a:lnTo>
                    <a:pt x="437" y="118"/>
                  </a:lnTo>
                  <a:lnTo>
                    <a:pt x="437" y="117"/>
                  </a:lnTo>
                  <a:lnTo>
                    <a:pt x="437" y="116"/>
                  </a:lnTo>
                  <a:lnTo>
                    <a:pt x="437" y="111"/>
                  </a:lnTo>
                  <a:lnTo>
                    <a:pt x="437" y="110"/>
                  </a:lnTo>
                  <a:lnTo>
                    <a:pt x="436" y="110"/>
                  </a:lnTo>
                  <a:lnTo>
                    <a:pt x="434" y="104"/>
                  </a:lnTo>
                  <a:lnTo>
                    <a:pt x="433" y="103"/>
                  </a:lnTo>
                  <a:lnTo>
                    <a:pt x="423" y="95"/>
                  </a:lnTo>
                  <a:lnTo>
                    <a:pt x="418" y="93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1" y="94"/>
                  </a:lnTo>
                  <a:lnTo>
                    <a:pt x="410" y="96"/>
                  </a:lnTo>
                  <a:lnTo>
                    <a:pt x="409" y="97"/>
                  </a:lnTo>
                  <a:lnTo>
                    <a:pt x="408" y="99"/>
                  </a:lnTo>
                  <a:lnTo>
                    <a:pt x="407" y="100"/>
                  </a:lnTo>
                  <a:lnTo>
                    <a:pt x="406" y="101"/>
                  </a:lnTo>
                  <a:lnTo>
                    <a:pt x="404" y="101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6" y="97"/>
                  </a:lnTo>
                  <a:lnTo>
                    <a:pt x="393" y="98"/>
                  </a:lnTo>
                  <a:lnTo>
                    <a:pt x="393" y="97"/>
                  </a:lnTo>
                  <a:lnTo>
                    <a:pt x="393" y="96"/>
                  </a:lnTo>
                  <a:lnTo>
                    <a:pt x="393" y="97"/>
                  </a:lnTo>
                  <a:lnTo>
                    <a:pt x="393" y="98"/>
                  </a:lnTo>
                  <a:lnTo>
                    <a:pt x="392" y="98"/>
                  </a:lnTo>
                  <a:lnTo>
                    <a:pt x="392" y="99"/>
                  </a:lnTo>
                  <a:lnTo>
                    <a:pt x="389" y="96"/>
                  </a:lnTo>
                  <a:lnTo>
                    <a:pt x="387" y="95"/>
                  </a:lnTo>
                  <a:lnTo>
                    <a:pt x="377" y="96"/>
                  </a:lnTo>
                  <a:lnTo>
                    <a:pt x="371" y="98"/>
                  </a:lnTo>
                  <a:lnTo>
                    <a:pt x="369" y="98"/>
                  </a:lnTo>
                  <a:lnTo>
                    <a:pt x="367" y="97"/>
                  </a:lnTo>
                  <a:lnTo>
                    <a:pt x="366" y="96"/>
                  </a:lnTo>
                  <a:lnTo>
                    <a:pt x="363" y="93"/>
                  </a:lnTo>
                  <a:lnTo>
                    <a:pt x="360" y="91"/>
                  </a:lnTo>
                  <a:lnTo>
                    <a:pt x="356" y="89"/>
                  </a:lnTo>
                  <a:lnTo>
                    <a:pt x="350" y="88"/>
                  </a:lnTo>
                  <a:lnTo>
                    <a:pt x="349" y="86"/>
                  </a:lnTo>
                  <a:lnTo>
                    <a:pt x="349" y="84"/>
                  </a:lnTo>
                  <a:lnTo>
                    <a:pt x="349" y="79"/>
                  </a:lnTo>
                  <a:lnTo>
                    <a:pt x="350" y="79"/>
                  </a:lnTo>
                  <a:lnTo>
                    <a:pt x="350" y="78"/>
                  </a:lnTo>
                  <a:lnTo>
                    <a:pt x="351" y="77"/>
                  </a:lnTo>
                  <a:lnTo>
                    <a:pt x="353" y="76"/>
                  </a:lnTo>
                  <a:lnTo>
                    <a:pt x="354" y="75"/>
                  </a:lnTo>
                  <a:lnTo>
                    <a:pt x="354" y="74"/>
                  </a:lnTo>
                  <a:lnTo>
                    <a:pt x="350" y="69"/>
                  </a:lnTo>
                  <a:lnTo>
                    <a:pt x="349" y="67"/>
                  </a:lnTo>
                  <a:lnTo>
                    <a:pt x="349" y="65"/>
                  </a:lnTo>
                  <a:lnTo>
                    <a:pt x="349" y="63"/>
                  </a:lnTo>
                  <a:lnTo>
                    <a:pt x="351" y="62"/>
                  </a:lnTo>
                  <a:lnTo>
                    <a:pt x="353" y="62"/>
                  </a:lnTo>
                  <a:lnTo>
                    <a:pt x="355" y="62"/>
                  </a:lnTo>
                  <a:lnTo>
                    <a:pt x="356" y="64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7" y="61"/>
                  </a:lnTo>
                  <a:lnTo>
                    <a:pt x="357" y="60"/>
                  </a:lnTo>
                  <a:lnTo>
                    <a:pt x="357" y="60"/>
                  </a:lnTo>
                  <a:lnTo>
                    <a:pt x="354" y="59"/>
                  </a:lnTo>
                  <a:lnTo>
                    <a:pt x="354" y="58"/>
                  </a:lnTo>
                  <a:lnTo>
                    <a:pt x="353" y="57"/>
                  </a:lnTo>
                  <a:lnTo>
                    <a:pt x="352" y="56"/>
                  </a:lnTo>
                  <a:lnTo>
                    <a:pt x="350" y="54"/>
                  </a:lnTo>
                  <a:lnTo>
                    <a:pt x="347" y="52"/>
                  </a:lnTo>
                  <a:lnTo>
                    <a:pt x="344" y="52"/>
                  </a:lnTo>
                  <a:lnTo>
                    <a:pt x="343" y="52"/>
                  </a:lnTo>
                  <a:lnTo>
                    <a:pt x="343" y="51"/>
                  </a:lnTo>
                  <a:lnTo>
                    <a:pt x="343" y="50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7" y="49"/>
                  </a:lnTo>
                  <a:lnTo>
                    <a:pt x="347" y="46"/>
                  </a:lnTo>
                  <a:lnTo>
                    <a:pt x="346" y="44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8" y="39"/>
                  </a:lnTo>
                  <a:lnTo>
                    <a:pt x="349" y="38"/>
                  </a:lnTo>
                  <a:lnTo>
                    <a:pt x="348" y="37"/>
                  </a:lnTo>
                  <a:lnTo>
                    <a:pt x="347" y="37"/>
                  </a:lnTo>
                  <a:lnTo>
                    <a:pt x="345" y="36"/>
                  </a:lnTo>
                  <a:lnTo>
                    <a:pt x="344" y="34"/>
                  </a:lnTo>
                  <a:lnTo>
                    <a:pt x="342" y="32"/>
                  </a:lnTo>
                  <a:lnTo>
                    <a:pt x="340" y="30"/>
                  </a:lnTo>
                  <a:lnTo>
                    <a:pt x="338" y="30"/>
                  </a:lnTo>
                  <a:lnTo>
                    <a:pt x="337" y="30"/>
                  </a:lnTo>
                  <a:lnTo>
                    <a:pt x="332" y="30"/>
                  </a:lnTo>
                  <a:lnTo>
                    <a:pt x="323" y="31"/>
                  </a:lnTo>
                  <a:lnTo>
                    <a:pt x="320" y="31"/>
                  </a:lnTo>
                  <a:lnTo>
                    <a:pt x="319" y="31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4" y="29"/>
                  </a:lnTo>
                  <a:lnTo>
                    <a:pt x="312" y="28"/>
                  </a:lnTo>
                  <a:lnTo>
                    <a:pt x="312" y="27"/>
                  </a:lnTo>
                  <a:lnTo>
                    <a:pt x="311" y="22"/>
                  </a:lnTo>
                  <a:lnTo>
                    <a:pt x="311" y="21"/>
                  </a:lnTo>
                  <a:lnTo>
                    <a:pt x="310" y="20"/>
                  </a:lnTo>
                  <a:lnTo>
                    <a:pt x="307" y="17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4" y="17"/>
                  </a:lnTo>
                  <a:lnTo>
                    <a:pt x="303" y="18"/>
                  </a:lnTo>
                  <a:lnTo>
                    <a:pt x="301" y="18"/>
                  </a:lnTo>
                  <a:lnTo>
                    <a:pt x="299" y="17"/>
                  </a:lnTo>
                  <a:lnTo>
                    <a:pt x="296" y="16"/>
                  </a:lnTo>
                  <a:lnTo>
                    <a:pt x="293" y="1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7"/>
                  </a:lnTo>
                  <a:lnTo>
                    <a:pt x="279" y="9"/>
                  </a:lnTo>
                  <a:lnTo>
                    <a:pt x="277" y="9"/>
                  </a:lnTo>
                  <a:lnTo>
                    <a:pt x="276" y="9"/>
                  </a:lnTo>
                  <a:lnTo>
                    <a:pt x="273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7"/>
                  </a:lnTo>
                  <a:lnTo>
                    <a:pt x="263" y="8"/>
                  </a:lnTo>
                  <a:lnTo>
                    <a:pt x="262" y="9"/>
                  </a:lnTo>
                  <a:lnTo>
                    <a:pt x="261" y="9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2" y="12"/>
                  </a:lnTo>
                  <a:lnTo>
                    <a:pt x="267" y="16"/>
                  </a:lnTo>
                  <a:lnTo>
                    <a:pt x="268" y="17"/>
                  </a:lnTo>
                  <a:lnTo>
                    <a:pt x="270" y="19"/>
                  </a:lnTo>
                  <a:lnTo>
                    <a:pt x="271" y="22"/>
                  </a:lnTo>
                  <a:lnTo>
                    <a:pt x="275" y="27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7" y="30"/>
                  </a:lnTo>
                  <a:lnTo>
                    <a:pt x="277" y="31"/>
                  </a:lnTo>
                  <a:lnTo>
                    <a:pt x="274" y="31"/>
                  </a:lnTo>
                  <a:lnTo>
                    <a:pt x="273" y="31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5"/>
                  </a:lnTo>
                  <a:lnTo>
                    <a:pt x="271" y="23"/>
                  </a:lnTo>
                  <a:lnTo>
                    <a:pt x="269" y="22"/>
                  </a:lnTo>
                  <a:lnTo>
                    <a:pt x="265" y="20"/>
                  </a:lnTo>
                  <a:lnTo>
                    <a:pt x="264" y="20"/>
                  </a:lnTo>
                  <a:lnTo>
                    <a:pt x="263" y="20"/>
                  </a:lnTo>
                  <a:lnTo>
                    <a:pt x="262" y="21"/>
                  </a:lnTo>
                  <a:lnTo>
                    <a:pt x="261" y="21"/>
                  </a:lnTo>
                  <a:lnTo>
                    <a:pt x="260" y="21"/>
                  </a:lnTo>
                  <a:lnTo>
                    <a:pt x="259" y="19"/>
                  </a:lnTo>
                  <a:lnTo>
                    <a:pt x="259" y="19"/>
                  </a:lnTo>
                  <a:lnTo>
                    <a:pt x="258" y="19"/>
                  </a:lnTo>
                  <a:lnTo>
                    <a:pt x="257" y="19"/>
                  </a:lnTo>
                  <a:lnTo>
                    <a:pt x="256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4" y="20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1" y="24"/>
                  </a:lnTo>
                  <a:lnTo>
                    <a:pt x="252" y="26"/>
                  </a:lnTo>
                  <a:lnTo>
                    <a:pt x="252" y="27"/>
                  </a:lnTo>
                  <a:lnTo>
                    <a:pt x="252" y="29"/>
                  </a:lnTo>
                  <a:lnTo>
                    <a:pt x="249" y="33"/>
                  </a:lnTo>
                  <a:lnTo>
                    <a:pt x="249" y="34"/>
                  </a:lnTo>
                  <a:lnTo>
                    <a:pt x="248" y="34"/>
                  </a:lnTo>
                  <a:lnTo>
                    <a:pt x="247" y="35"/>
                  </a:lnTo>
                  <a:lnTo>
                    <a:pt x="248" y="37"/>
                  </a:lnTo>
                  <a:lnTo>
                    <a:pt x="248" y="38"/>
                  </a:lnTo>
                  <a:lnTo>
                    <a:pt x="247" y="39"/>
                  </a:lnTo>
                  <a:lnTo>
                    <a:pt x="246" y="39"/>
                  </a:lnTo>
                  <a:lnTo>
                    <a:pt x="243" y="39"/>
                  </a:lnTo>
                  <a:lnTo>
                    <a:pt x="242" y="39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31" y="39"/>
                  </a:lnTo>
                  <a:lnTo>
                    <a:pt x="227" y="39"/>
                  </a:lnTo>
                  <a:lnTo>
                    <a:pt x="222" y="41"/>
                  </a:lnTo>
                  <a:lnTo>
                    <a:pt x="218" y="45"/>
                  </a:lnTo>
                  <a:lnTo>
                    <a:pt x="217" y="49"/>
                  </a:lnTo>
                  <a:lnTo>
                    <a:pt x="215" y="52"/>
                  </a:lnTo>
                  <a:lnTo>
                    <a:pt x="213" y="54"/>
                  </a:lnTo>
                  <a:lnTo>
                    <a:pt x="208" y="56"/>
                  </a:lnTo>
                  <a:lnTo>
                    <a:pt x="207" y="58"/>
                  </a:lnTo>
                  <a:lnTo>
                    <a:pt x="207" y="60"/>
                  </a:lnTo>
                  <a:lnTo>
                    <a:pt x="208" y="65"/>
                  </a:lnTo>
                  <a:lnTo>
                    <a:pt x="208" y="67"/>
                  </a:lnTo>
                  <a:lnTo>
                    <a:pt x="208" y="69"/>
                  </a:lnTo>
                  <a:lnTo>
                    <a:pt x="208" y="70"/>
                  </a:lnTo>
                  <a:lnTo>
                    <a:pt x="208" y="73"/>
                  </a:lnTo>
                  <a:lnTo>
                    <a:pt x="209" y="75"/>
                  </a:lnTo>
                  <a:lnTo>
                    <a:pt x="209" y="77"/>
                  </a:lnTo>
                  <a:lnTo>
                    <a:pt x="210" y="79"/>
                  </a:lnTo>
                  <a:lnTo>
                    <a:pt x="209" y="80"/>
                  </a:lnTo>
                  <a:lnTo>
                    <a:pt x="210" y="82"/>
                  </a:lnTo>
                  <a:lnTo>
                    <a:pt x="210" y="84"/>
                  </a:lnTo>
                  <a:lnTo>
                    <a:pt x="211" y="86"/>
                  </a:lnTo>
                  <a:lnTo>
                    <a:pt x="213" y="87"/>
                  </a:lnTo>
                  <a:lnTo>
                    <a:pt x="213" y="88"/>
                  </a:lnTo>
                  <a:lnTo>
                    <a:pt x="214" y="8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6" y="89"/>
                  </a:lnTo>
                  <a:lnTo>
                    <a:pt x="215" y="89"/>
                  </a:lnTo>
                  <a:lnTo>
                    <a:pt x="213" y="90"/>
                  </a:lnTo>
                  <a:lnTo>
                    <a:pt x="212" y="91"/>
                  </a:lnTo>
                  <a:lnTo>
                    <a:pt x="210" y="94"/>
                  </a:lnTo>
                  <a:lnTo>
                    <a:pt x="209" y="95"/>
                  </a:lnTo>
                  <a:lnTo>
                    <a:pt x="204" y="94"/>
                  </a:lnTo>
                  <a:lnTo>
                    <a:pt x="199" y="93"/>
                  </a:lnTo>
                  <a:lnTo>
                    <a:pt x="189" y="92"/>
                  </a:lnTo>
                  <a:lnTo>
                    <a:pt x="188" y="92"/>
                  </a:lnTo>
                  <a:lnTo>
                    <a:pt x="178" y="91"/>
                  </a:lnTo>
                  <a:lnTo>
                    <a:pt x="170" y="91"/>
                  </a:lnTo>
                  <a:lnTo>
                    <a:pt x="162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53" y="92"/>
                  </a:lnTo>
                  <a:lnTo>
                    <a:pt x="149" y="93"/>
                  </a:lnTo>
                  <a:lnTo>
                    <a:pt x="147" y="94"/>
                  </a:lnTo>
                  <a:lnTo>
                    <a:pt x="140" y="95"/>
                  </a:lnTo>
                  <a:lnTo>
                    <a:pt x="139" y="94"/>
                  </a:lnTo>
                  <a:lnTo>
                    <a:pt x="138" y="93"/>
                  </a:lnTo>
                  <a:lnTo>
                    <a:pt x="137" y="92"/>
                  </a:lnTo>
                  <a:lnTo>
                    <a:pt x="136" y="91"/>
                  </a:lnTo>
                  <a:lnTo>
                    <a:pt x="135" y="89"/>
                  </a:lnTo>
                  <a:lnTo>
                    <a:pt x="134" y="89"/>
                  </a:lnTo>
                  <a:lnTo>
                    <a:pt x="133" y="88"/>
                  </a:lnTo>
                  <a:lnTo>
                    <a:pt x="131" y="85"/>
                  </a:lnTo>
                  <a:lnTo>
                    <a:pt x="129" y="84"/>
                  </a:lnTo>
                  <a:lnTo>
                    <a:pt x="128" y="82"/>
                  </a:lnTo>
                  <a:lnTo>
                    <a:pt x="125" y="77"/>
                  </a:lnTo>
                  <a:lnTo>
                    <a:pt x="122" y="71"/>
                  </a:lnTo>
                  <a:lnTo>
                    <a:pt x="119" y="68"/>
                  </a:lnTo>
                  <a:lnTo>
                    <a:pt x="115" y="62"/>
                  </a:lnTo>
                  <a:lnTo>
                    <a:pt x="114" y="6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3" y="53"/>
                  </a:lnTo>
                  <a:lnTo>
                    <a:pt x="106" y="46"/>
                  </a:lnTo>
                  <a:lnTo>
                    <a:pt x="99" y="43"/>
                  </a:lnTo>
                  <a:lnTo>
                    <a:pt x="95" y="39"/>
                  </a:lnTo>
                  <a:lnTo>
                    <a:pt x="88" y="34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3" y="28"/>
                  </a:lnTo>
                  <a:lnTo>
                    <a:pt x="63" y="29"/>
                  </a:lnTo>
                  <a:lnTo>
                    <a:pt x="56" y="31"/>
                  </a:lnTo>
                  <a:lnTo>
                    <a:pt x="47" y="32"/>
                  </a:lnTo>
                  <a:lnTo>
                    <a:pt x="44" y="33"/>
                  </a:lnTo>
                  <a:lnTo>
                    <a:pt x="34" y="38"/>
                  </a:lnTo>
                  <a:lnTo>
                    <a:pt x="31" y="39"/>
                  </a:lnTo>
                  <a:lnTo>
                    <a:pt x="24" y="42"/>
                  </a:lnTo>
                  <a:lnTo>
                    <a:pt x="15" y="49"/>
                  </a:lnTo>
                  <a:lnTo>
                    <a:pt x="9" y="56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3" name="Freeform 484">
              <a:extLst>
                <a:ext uri="{FF2B5EF4-FFF2-40B4-BE49-F238E27FC236}">
                  <a16:creationId xmlns:a16="http://schemas.microsoft.com/office/drawing/2014/main" id="{7924891D-0DEF-5C19-FBC5-75D09AF35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224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4" name="Freeform 485">
              <a:extLst>
                <a:ext uri="{FF2B5EF4-FFF2-40B4-BE49-F238E27FC236}">
                  <a16:creationId xmlns:a16="http://schemas.microsoft.com/office/drawing/2014/main" id="{0773F675-4868-CC6F-3C70-F1CD1382A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2044700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2 w 3"/>
                <a:gd name="T5" fmla="*/ 4 h 5"/>
                <a:gd name="T6" fmla="*/ 2 w 3"/>
                <a:gd name="T7" fmla="*/ 3 h 5"/>
                <a:gd name="T8" fmla="*/ 3 w 3"/>
                <a:gd name="T9" fmla="*/ 3 h 5"/>
                <a:gd name="T10" fmla="*/ 2 w 3"/>
                <a:gd name="T11" fmla="*/ 3 h 5"/>
                <a:gd name="T12" fmla="*/ 2 w 3"/>
                <a:gd name="T13" fmla="*/ 2 h 5"/>
                <a:gd name="T14" fmla="*/ 2 w 3"/>
                <a:gd name="T15" fmla="*/ 1 h 5"/>
                <a:gd name="T16" fmla="*/ 1 w 3"/>
                <a:gd name="T17" fmla="*/ 0 h 5"/>
                <a:gd name="T18" fmla="*/ 1 w 3"/>
                <a:gd name="T19" fmla="*/ 1 h 5"/>
                <a:gd name="T20" fmla="*/ 0 w 3"/>
                <a:gd name="T21" fmla="*/ 1 h 5"/>
                <a:gd name="T22" fmla="*/ 0 w 3"/>
                <a:gd name="T23" fmla="*/ 2 h 5"/>
                <a:gd name="T24" fmla="*/ 0 w 3"/>
                <a:gd name="T25" fmla="*/ 3 h 5"/>
                <a:gd name="T26" fmla="*/ 0 w 3"/>
                <a:gd name="T27" fmla="*/ 3 h 5"/>
                <a:gd name="T28" fmla="*/ 1 w 3"/>
                <a:gd name="T29" fmla="*/ 4 h 5"/>
                <a:gd name="T30" fmla="*/ 1 w 3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5" name="Freeform 486">
              <a:extLst>
                <a:ext uri="{FF2B5EF4-FFF2-40B4-BE49-F238E27FC236}">
                  <a16:creationId xmlns:a16="http://schemas.microsoft.com/office/drawing/2014/main" id="{25FB64EF-1D22-4B40-856E-3A02E30E0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513" y="2608263"/>
              <a:ext cx="315912" cy="358775"/>
            </a:xfrm>
            <a:custGeom>
              <a:avLst/>
              <a:gdLst>
                <a:gd name="T0" fmla="*/ 37 w 199"/>
                <a:gd name="T1" fmla="*/ 223 h 226"/>
                <a:gd name="T2" fmla="*/ 52 w 199"/>
                <a:gd name="T3" fmla="*/ 225 h 226"/>
                <a:gd name="T4" fmla="*/ 74 w 199"/>
                <a:gd name="T5" fmla="*/ 205 h 226"/>
                <a:gd name="T6" fmla="*/ 83 w 199"/>
                <a:gd name="T7" fmla="*/ 190 h 226"/>
                <a:gd name="T8" fmla="*/ 110 w 199"/>
                <a:gd name="T9" fmla="*/ 184 h 226"/>
                <a:gd name="T10" fmla="*/ 123 w 199"/>
                <a:gd name="T11" fmla="*/ 169 h 226"/>
                <a:gd name="T12" fmla="*/ 136 w 199"/>
                <a:gd name="T13" fmla="*/ 158 h 226"/>
                <a:gd name="T14" fmla="*/ 127 w 199"/>
                <a:gd name="T15" fmla="*/ 142 h 226"/>
                <a:gd name="T16" fmla="*/ 110 w 199"/>
                <a:gd name="T17" fmla="*/ 123 h 226"/>
                <a:gd name="T18" fmla="*/ 105 w 199"/>
                <a:gd name="T19" fmla="*/ 100 h 226"/>
                <a:gd name="T20" fmla="*/ 140 w 199"/>
                <a:gd name="T21" fmla="*/ 88 h 226"/>
                <a:gd name="T22" fmla="*/ 185 w 199"/>
                <a:gd name="T23" fmla="*/ 76 h 226"/>
                <a:gd name="T24" fmla="*/ 193 w 199"/>
                <a:gd name="T25" fmla="*/ 68 h 226"/>
                <a:gd name="T26" fmla="*/ 196 w 199"/>
                <a:gd name="T27" fmla="*/ 57 h 226"/>
                <a:gd name="T28" fmla="*/ 186 w 199"/>
                <a:gd name="T29" fmla="*/ 49 h 226"/>
                <a:gd name="T30" fmla="*/ 180 w 199"/>
                <a:gd name="T31" fmla="*/ 16 h 226"/>
                <a:gd name="T32" fmla="*/ 150 w 199"/>
                <a:gd name="T33" fmla="*/ 17 h 226"/>
                <a:gd name="T34" fmla="*/ 117 w 199"/>
                <a:gd name="T35" fmla="*/ 38 h 226"/>
                <a:gd name="T36" fmla="*/ 86 w 199"/>
                <a:gd name="T37" fmla="*/ 58 h 226"/>
                <a:gd name="T38" fmla="*/ 80 w 199"/>
                <a:gd name="T39" fmla="*/ 58 h 226"/>
                <a:gd name="T40" fmla="*/ 67 w 199"/>
                <a:gd name="T41" fmla="*/ 56 h 226"/>
                <a:gd name="T42" fmla="*/ 57 w 199"/>
                <a:gd name="T43" fmla="*/ 47 h 226"/>
                <a:gd name="T44" fmla="*/ 52 w 199"/>
                <a:gd name="T45" fmla="*/ 47 h 226"/>
                <a:gd name="T46" fmla="*/ 49 w 199"/>
                <a:gd name="T47" fmla="*/ 41 h 226"/>
                <a:gd name="T48" fmla="*/ 46 w 199"/>
                <a:gd name="T49" fmla="*/ 39 h 226"/>
                <a:gd name="T50" fmla="*/ 38 w 199"/>
                <a:gd name="T51" fmla="*/ 36 h 226"/>
                <a:gd name="T52" fmla="*/ 35 w 199"/>
                <a:gd name="T53" fmla="*/ 37 h 226"/>
                <a:gd name="T54" fmla="*/ 29 w 199"/>
                <a:gd name="T55" fmla="*/ 40 h 226"/>
                <a:gd name="T56" fmla="*/ 28 w 199"/>
                <a:gd name="T57" fmla="*/ 42 h 226"/>
                <a:gd name="T58" fmla="*/ 28 w 199"/>
                <a:gd name="T59" fmla="*/ 46 h 226"/>
                <a:gd name="T60" fmla="*/ 29 w 199"/>
                <a:gd name="T61" fmla="*/ 49 h 226"/>
                <a:gd name="T62" fmla="*/ 28 w 199"/>
                <a:gd name="T63" fmla="*/ 51 h 226"/>
                <a:gd name="T64" fmla="*/ 28 w 199"/>
                <a:gd name="T65" fmla="*/ 55 h 226"/>
                <a:gd name="T66" fmla="*/ 28 w 199"/>
                <a:gd name="T67" fmla="*/ 60 h 226"/>
                <a:gd name="T68" fmla="*/ 28 w 199"/>
                <a:gd name="T69" fmla="*/ 66 h 226"/>
                <a:gd name="T70" fmla="*/ 27 w 199"/>
                <a:gd name="T71" fmla="*/ 70 h 226"/>
                <a:gd name="T72" fmla="*/ 27 w 199"/>
                <a:gd name="T73" fmla="*/ 77 h 226"/>
                <a:gd name="T74" fmla="*/ 27 w 199"/>
                <a:gd name="T75" fmla="*/ 80 h 226"/>
                <a:gd name="T76" fmla="*/ 26 w 199"/>
                <a:gd name="T77" fmla="*/ 92 h 226"/>
                <a:gd name="T78" fmla="*/ 24 w 199"/>
                <a:gd name="T79" fmla="*/ 107 h 226"/>
                <a:gd name="T80" fmla="*/ 22 w 199"/>
                <a:gd name="T81" fmla="*/ 113 h 226"/>
                <a:gd name="T82" fmla="*/ 22 w 199"/>
                <a:gd name="T83" fmla="*/ 119 h 226"/>
                <a:gd name="T84" fmla="*/ 20 w 199"/>
                <a:gd name="T85" fmla="*/ 129 h 226"/>
                <a:gd name="T86" fmla="*/ 17 w 199"/>
                <a:gd name="T87" fmla="*/ 135 h 226"/>
                <a:gd name="T88" fmla="*/ 16 w 199"/>
                <a:gd name="T89" fmla="*/ 141 h 226"/>
                <a:gd name="T90" fmla="*/ 10 w 199"/>
                <a:gd name="T91" fmla="*/ 157 h 226"/>
                <a:gd name="T92" fmla="*/ 10 w 199"/>
                <a:gd name="T93" fmla="*/ 163 h 226"/>
                <a:gd name="T94" fmla="*/ 8 w 199"/>
                <a:gd name="T95" fmla="*/ 169 h 226"/>
                <a:gd name="T96" fmla="*/ 8 w 199"/>
                <a:gd name="T97" fmla="*/ 177 h 226"/>
                <a:gd name="T98" fmla="*/ 5 w 199"/>
                <a:gd name="T99" fmla="*/ 187 h 226"/>
                <a:gd name="T100" fmla="*/ 2 w 199"/>
                <a:gd name="T101" fmla="*/ 201 h 226"/>
                <a:gd name="T102" fmla="*/ 0 w 199"/>
                <a:gd name="T103" fmla="*/ 207 h 226"/>
                <a:gd name="T104" fmla="*/ 1 w 199"/>
                <a:gd name="T105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226">
                  <a:moveTo>
                    <a:pt x="11" y="218"/>
                  </a:moveTo>
                  <a:lnTo>
                    <a:pt x="17" y="219"/>
                  </a:lnTo>
                  <a:lnTo>
                    <a:pt x="24" y="221"/>
                  </a:lnTo>
                  <a:lnTo>
                    <a:pt x="31" y="222"/>
                  </a:lnTo>
                  <a:lnTo>
                    <a:pt x="37" y="223"/>
                  </a:lnTo>
                  <a:lnTo>
                    <a:pt x="39" y="224"/>
                  </a:lnTo>
                  <a:lnTo>
                    <a:pt x="44" y="225"/>
                  </a:lnTo>
                  <a:lnTo>
                    <a:pt x="49" y="226"/>
                  </a:lnTo>
                  <a:lnTo>
                    <a:pt x="50" y="226"/>
                  </a:lnTo>
                  <a:lnTo>
                    <a:pt x="52" y="225"/>
                  </a:lnTo>
                  <a:lnTo>
                    <a:pt x="57" y="220"/>
                  </a:lnTo>
                  <a:lnTo>
                    <a:pt x="61" y="217"/>
                  </a:lnTo>
                  <a:lnTo>
                    <a:pt x="67" y="213"/>
                  </a:lnTo>
                  <a:lnTo>
                    <a:pt x="70" y="209"/>
                  </a:lnTo>
                  <a:lnTo>
                    <a:pt x="74" y="205"/>
                  </a:lnTo>
                  <a:lnTo>
                    <a:pt x="77" y="199"/>
                  </a:lnTo>
                  <a:lnTo>
                    <a:pt x="78" y="196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0"/>
                  </a:lnTo>
                  <a:lnTo>
                    <a:pt x="87" y="189"/>
                  </a:lnTo>
                  <a:lnTo>
                    <a:pt x="91" y="188"/>
                  </a:lnTo>
                  <a:lnTo>
                    <a:pt x="98" y="187"/>
                  </a:lnTo>
                  <a:lnTo>
                    <a:pt x="105" y="186"/>
                  </a:lnTo>
                  <a:lnTo>
                    <a:pt x="110" y="184"/>
                  </a:lnTo>
                  <a:lnTo>
                    <a:pt x="116" y="183"/>
                  </a:lnTo>
                  <a:lnTo>
                    <a:pt x="117" y="182"/>
                  </a:lnTo>
                  <a:lnTo>
                    <a:pt x="119" y="177"/>
                  </a:lnTo>
                  <a:lnTo>
                    <a:pt x="121" y="173"/>
                  </a:lnTo>
                  <a:lnTo>
                    <a:pt x="123" y="169"/>
                  </a:lnTo>
                  <a:lnTo>
                    <a:pt x="124" y="167"/>
                  </a:lnTo>
                  <a:lnTo>
                    <a:pt x="125" y="166"/>
                  </a:lnTo>
                  <a:lnTo>
                    <a:pt x="126" y="165"/>
                  </a:lnTo>
                  <a:lnTo>
                    <a:pt x="130" y="161"/>
                  </a:lnTo>
                  <a:lnTo>
                    <a:pt x="136" y="158"/>
                  </a:lnTo>
                  <a:lnTo>
                    <a:pt x="139" y="157"/>
                  </a:lnTo>
                  <a:lnTo>
                    <a:pt x="139" y="156"/>
                  </a:lnTo>
                  <a:lnTo>
                    <a:pt x="137" y="153"/>
                  </a:lnTo>
                  <a:lnTo>
                    <a:pt x="132" y="147"/>
                  </a:lnTo>
                  <a:lnTo>
                    <a:pt x="127" y="142"/>
                  </a:lnTo>
                  <a:lnTo>
                    <a:pt x="122" y="136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0" y="123"/>
                  </a:lnTo>
                  <a:lnTo>
                    <a:pt x="105" y="116"/>
                  </a:lnTo>
                  <a:lnTo>
                    <a:pt x="98" y="109"/>
                  </a:lnTo>
                  <a:lnTo>
                    <a:pt x="93" y="103"/>
                  </a:lnTo>
                  <a:lnTo>
                    <a:pt x="95" y="103"/>
                  </a:lnTo>
                  <a:lnTo>
                    <a:pt x="105" y="100"/>
                  </a:lnTo>
                  <a:lnTo>
                    <a:pt x="116" y="97"/>
                  </a:lnTo>
                  <a:lnTo>
                    <a:pt x="127" y="93"/>
                  </a:lnTo>
                  <a:lnTo>
                    <a:pt x="129" y="92"/>
                  </a:lnTo>
                  <a:lnTo>
                    <a:pt x="138" y="89"/>
                  </a:lnTo>
                  <a:lnTo>
                    <a:pt x="140" y="88"/>
                  </a:lnTo>
                  <a:lnTo>
                    <a:pt x="148" y="86"/>
                  </a:lnTo>
                  <a:lnTo>
                    <a:pt x="158" y="84"/>
                  </a:lnTo>
                  <a:lnTo>
                    <a:pt x="169" y="80"/>
                  </a:lnTo>
                  <a:lnTo>
                    <a:pt x="179" y="77"/>
                  </a:lnTo>
                  <a:lnTo>
                    <a:pt x="185" y="76"/>
                  </a:lnTo>
                  <a:lnTo>
                    <a:pt x="186" y="76"/>
                  </a:lnTo>
                  <a:lnTo>
                    <a:pt x="192" y="70"/>
                  </a:lnTo>
                  <a:lnTo>
                    <a:pt x="192" y="69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8" y="64"/>
                  </a:lnTo>
                  <a:lnTo>
                    <a:pt x="199" y="63"/>
                  </a:lnTo>
                  <a:lnTo>
                    <a:pt x="198" y="59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88" y="59"/>
                  </a:lnTo>
                  <a:lnTo>
                    <a:pt x="188" y="58"/>
                  </a:lnTo>
                  <a:lnTo>
                    <a:pt x="187" y="58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89" y="48"/>
                  </a:lnTo>
                  <a:lnTo>
                    <a:pt x="186" y="37"/>
                  </a:lnTo>
                  <a:lnTo>
                    <a:pt x="184" y="29"/>
                  </a:lnTo>
                  <a:lnTo>
                    <a:pt x="181" y="21"/>
                  </a:lnTo>
                  <a:lnTo>
                    <a:pt x="180" y="16"/>
                  </a:lnTo>
                  <a:lnTo>
                    <a:pt x="177" y="8"/>
                  </a:lnTo>
                  <a:lnTo>
                    <a:pt x="176" y="0"/>
                  </a:lnTo>
                  <a:lnTo>
                    <a:pt x="165" y="8"/>
                  </a:lnTo>
                  <a:lnTo>
                    <a:pt x="155" y="14"/>
                  </a:lnTo>
                  <a:lnTo>
                    <a:pt x="150" y="17"/>
                  </a:lnTo>
                  <a:lnTo>
                    <a:pt x="143" y="21"/>
                  </a:lnTo>
                  <a:lnTo>
                    <a:pt x="137" y="25"/>
                  </a:lnTo>
                  <a:lnTo>
                    <a:pt x="129" y="30"/>
                  </a:lnTo>
                  <a:lnTo>
                    <a:pt x="122" y="36"/>
                  </a:lnTo>
                  <a:lnTo>
                    <a:pt x="117" y="38"/>
                  </a:lnTo>
                  <a:lnTo>
                    <a:pt x="114" y="41"/>
                  </a:lnTo>
                  <a:lnTo>
                    <a:pt x="106" y="45"/>
                  </a:lnTo>
                  <a:lnTo>
                    <a:pt x="101" y="48"/>
                  </a:lnTo>
                  <a:lnTo>
                    <a:pt x="94" y="53"/>
                  </a:lnTo>
                  <a:lnTo>
                    <a:pt x="86" y="58"/>
                  </a:lnTo>
                  <a:lnTo>
                    <a:pt x="86" y="59"/>
                  </a:lnTo>
                  <a:lnTo>
                    <a:pt x="85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8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67" y="56"/>
                  </a:lnTo>
                  <a:lnTo>
                    <a:pt x="66" y="55"/>
                  </a:lnTo>
                  <a:lnTo>
                    <a:pt x="61" y="51"/>
                  </a:lnTo>
                  <a:lnTo>
                    <a:pt x="59" y="48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49" y="43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4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7" y="54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8" y="63"/>
                  </a:lnTo>
                  <a:lnTo>
                    <a:pt x="29" y="63"/>
                  </a:lnTo>
                  <a:lnTo>
                    <a:pt x="28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8" y="68"/>
                  </a:lnTo>
                  <a:lnTo>
                    <a:pt x="27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80"/>
                  </a:lnTo>
                  <a:lnTo>
                    <a:pt x="27" y="85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7" y="89"/>
                  </a:lnTo>
                  <a:lnTo>
                    <a:pt x="26" y="92"/>
                  </a:lnTo>
                  <a:lnTo>
                    <a:pt x="25" y="95"/>
                  </a:lnTo>
                  <a:lnTo>
                    <a:pt x="24" y="99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9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4"/>
                  </a:lnTo>
                  <a:lnTo>
                    <a:pt x="20" y="116"/>
                  </a:lnTo>
                  <a:lnTo>
                    <a:pt x="21" y="117"/>
                  </a:lnTo>
                  <a:lnTo>
                    <a:pt x="21" y="118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3" y="124"/>
                  </a:lnTo>
                  <a:lnTo>
                    <a:pt x="20" y="128"/>
                  </a:lnTo>
                  <a:lnTo>
                    <a:pt x="20" y="129"/>
                  </a:lnTo>
                  <a:lnTo>
                    <a:pt x="20" y="131"/>
                  </a:lnTo>
                  <a:lnTo>
                    <a:pt x="19" y="132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6" y="143"/>
                  </a:lnTo>
                  <a:lnTo>
                    <a:pt x="15" y="145"/>
                  </a:lnTo>
                  <a:lnTo>
                    <a:pt x="12" y="150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9" y="160"/>
                  </a:lnTo>
                  <a:lnTo>
                    <a:pt x="9" y="161"/>
                  </a:lnTo>
                  <a:lnTo>
                    <a:pt x="9" y="162"/>
                  </a:lnTo>
                  <a:lnTo>
                    <a:pt x="10" y="163"/>
                  </a:lnTo>
                  <a:lnTo>
                    <a:pt x="10" y="164"/>
                  </a:lnTo>
                  <a:lnTo>
                    <a:pt x="10" y="165"/>
                  </a:lnTo>
                  <a:lnTo>
                    <a:pt x="9" y="166"/>
                  </a:lnTo>
                  <a:lnTo>
                    <a:pt x="9" y="167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7" y="181"/>
                  </a:lnTo>
                  <a:lnTo>
                    <a:pt x="6" y="183"/>
                  </a:lnTo>
                  <a:lnTo>
                    <a:pt x="6" y="184"/>
                  </a:lnTo>
                  <a:lnTo>
                    <a:pt x="6" y="185"/>
                  </a:lnTo>
                  <a:lnTo>
                    <a:pt x="5" y="187"/>
                  </a:lnTo>
                  <a:lnTo>
                    <a:pt x="5" y="190"/>
                  </a:lnTo>
                  <a:lnTo>
                    <a:pt x="5" y="191"/>
                  </a:lnTo>
                  <a:lnTo>
                    <a:pt x="3" y="197"/>
                  </a:lnTo>
                  <a:lnTo>
                    <a:pt x="2" y="197"/>
                  </a:lnTo>
                  <a:lnTo>
                    <a:pt x="2" y="201"/>
                  </a:lnTo>
                  <a:lnTo>
                    <a:pt x="1" y="202"/>
                  </a:lnTo>
                  <a:lnTo>
                    <a:pt x="1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07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1" y="217"/>
                  </a:lnTo>
                  <a:lnTo>
                    <a:pt x="0" y="217"/>
                  </a:lnTo>
                  <a:lnTo>
                    <a:pt x="6" y="217"/>
                  </a:lnTo>
                  <a:lnTo>
                    <a:pt x="11" y="21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6" name="Freeform 487">
              <a:extLst>
                <a:ext uri="{FF2B5EF4-FFF2-40B4-BE49-F238E27FC236}">
                  <a16:creationId xmlns:a16="http://schemas.microsoft.com/office/drawing/2014/main" id="{46B50B1B-9DFD-D5B6-EB34-B1A22CE1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62263"/>
              <a:ext cx="590550" cy="338137"/>
            </a:xfrm>
            <a:custGeom>
              <a:avLst/>
              <a:gdLst>
                <a:gd name="T0" fmla="*/ 28 w 372"/>
                <a:gd name="T1" fmla="*/ 24 h 213"/>
                <a:gd name="T2" fmla="*/ 15 w 372"/>
                <a:gd name="T3" fmla="*/ 39 h 213"/>
                <a:gd name="T4" fmla="*/ 10 w 372"/>
                <a:gd name="T5" fmla="*/ 52 h 213"/>
                <a:gd name="T6" fmla="*/ 8 w 372"/>
                <a:gd name="T7" fmla="*/ 65 h 213"/>
                <a:gd name="T8" fmla="*/ 0 w 372"/>
                <a:gd name="T9" fmla="*/ 78 h 213"/>
                <a:gd name="T10" fmla="*/ 9 w 372"/>
                <a:gd name="T11" fmla="*/ 89 h 213"/>
                <a:gd name="T12" fmla="*/ 21 w 372"/>
                <a:gd name="T13" fmla="*/ 95 h 213"/>
                <a:gd name="T14" fmla="*/ 30 w 372"/>
                <a:gd name="T15" fmla="*/ 98 h 213"/>
                <a:gd name="T16" fmla="*/ 44 w 372"/>
                <a:gd name="T17" fmla="*/ 106 h 213"/>
                <a:gd name="T18" fmla="*/ 58 w 372"/>
                <a:gd name="T19" fmla="*/ 122 h 213"/>
                <a:gd name="T20" fmla="*/ 70 w 372"/>
                <a:gd name="T21" fmla="*/ 126 h 213"/>
                <a:gd name="T22" fmla="*/ 88 w 372"/>
                <a:gd name="T23" fmla="*/ 132 h 213"/>
                <a:gd name="T24" fmla="*/ 122 w 372"/>
                <a:gd name="T25" fmla="*/ 145 h 213"/>
                <a:gd name="T26" fmla="*/ 147 w 372"/>
                <a:gd name="T27" fmla="*/ 162 h 213"/>
                <a:gd name="T28" fmla="*/ 163 w 372"/>
                <a:gd name="T29" fmla="*/ 156 h 213"/>
                <a:gd name="T30" fmla="*/ 182 w 372"/>
                <a:gd name="T31" fmla="*/ 157 h 213"/>
                <a:gd name="T32" fmla="*/ 194 w 372"/>
                <a:gd name="T33" fmla="*/ 159 h 213"/>
                <a:gd name="T34" fmla="*/ 217 w 372"/>
                <a:gd name="T35" fmla="*/ 179 h 213"/>
                <a:gd name="T36" fmla="*/ 228 w 372"/>
                <a:gd name="T37" fmla="*/ 187 h 213"/>
                <a:gd name="T38" fmla="*/ 245 w 372"/>
                <a:gd name="T39" fmla="*/ 190 h 213"/>
                <a:gd name="T40" fmla="*/ 263 w 372"/>
                <a:gd name="T41" fmla="*/ 200 h 213"/>
                <a:gd name="T42" fmla="*/ 280 w 372"/>
                <a:gd name="T43" fmla="*/ 200 h 213"/>
                <a:gd name="T44" fmla="*/ 291 w 372"/>
                <a:gd name="T45" fmla="*/ 201 h 213"/>
                <a:gd name="T46" fmla="*/ 308 w 372"/>
                <a:gd name="T47" fmla="*/ 208 h 213"/>
                <a:gd name="T48" fmla="*/ 322 w 372"/>
                <a:gd name="T49" fmla="*/ 203 h 213"/>
                <a:gd name="T50" fmla="*/ 335 w 372"/>
                <a:gd name="T51" fmla="*/ 210 h 213"/>
                <a:gd name="T52" fmla="*/ 353 w 372"/>
                <a:gd name="T53" fmla="*/ 210 h 213"/>
                <a:gd name="T54" fmla="*/ 363 w 372"/>
                <a:gd name="T55" fmla="*/ 211 h 213"/>
                <a:gd name="T56" fmla="*/ 372 w 372"/>
                <a:gd name="T57" fmla="*/ 191 h 213"/>
                <a:gd name="T58" fmla="*/ 364 w 372"/>
                <a:gd name="T59" fmla="*/ 174 h 213"/>
                <a:gd name="T60" fmla="*/ 367 w 372"/>
                <a:gd name="T61" fmla="*/ 155 h 213"/>
                <a:gd name="T62" fmla="*/ 368 w 372"/>
                <a:gd name="T63" fmla="*/ 134 h 213"/>
                <a:gd name="T64" fmla="*/ 350 w 372"/>
                <a:gd name="T65" fmla="*/ 137 h 213"/>
                <a:gd name="T66" fmla="*/ 337 w 372"/>
                <a:gd name="T67" fmla="*/ 137 h 213"/>
                <a:gd name="T68" fmla="*/ 318 w 372"/>
                <a:gd name="T69" fmla="*/ 130 h 213"/>
                <a:gd name="T70" fmla="*/ 305 w 372"/>
                <a:gd name="T71" fmla="*/ 123 h 213"/>
                <a:gd name="T72" fmla="*/ 297 w 372"/>
                <a:gd name="T73" fmla="*/ 127 h 213"/>
                <a:gd name="T74" fmla="*/ 286 w 372"/>
                <a:gd name="T75" fmla="*/ 128 h 213"/>
                <a:gd name="T76" fmla="*/ 277 w 372"/>
                <a:gd name="T77" fmla="*/ 124 h 213"/>
                <a:gd name="T78" fmla="*/ 276 w 372"/>
                <a:gd name="T79" fmla="*/ 134 h 213"/>
                <a:gd name="T80" fmla="*/ 267 w 372"/>
                <a:gd name="T81" fmla="*/ 121 h 213"/>
                <a:gd name="T82" fmla="*/ 258 w 372"/>
                <a:gd name="T83" fmla="*/ 112 h 213"/>
                <a:gd name="T84" fmla="*/ 244 w 372"/>
                <a:gd name="T85" fmla="*/ 114 h 213"/>
                <a:gd name="T86" fmla="*/ 234 w 372"/>
                <a:gd name="T87" fmla="*/ 113 h 213"/>
                <a:gd name="T88" fmla="*/ 235 w 372"/>
                <a:gd name="T89" fmla="*/ 100 h 213"/>
                <a:gd name="T90" fmla="*/ 223 w 372"/>
                <a:gd name="T91" fmla="*/ 100 h 213"/>
                <a:gd name="T92" fmla="*/ 210 w 372"/>
                <a:gd name="T93" fmla="*/ 91 h 213"/>
                <a:gd name="T94" fmla="*/ 193 w 372"/>
                <a:gd name="T95" fmla="*/ 80 h 213"/>
                <a:gd name="T96" fmla="*/ 189 w 372"/>
                <a:gd name="T97" fmla="*/ 66 h 213"/>
                <a:gd name="T98" fmla="*/ 178 w 372"/>
                <a:gd name="T99" fmla="*/ 60 h 213"/>
                <a:gd name="T100" fmla="*/ 165 w 372"/>
                <a:gd name="T101" fmla="*/ 67 h 213"/>
                <a:gd name="T102" fmla="*/ 154 w 372"/>
                <a:gd name="T103" fmla="*/ 57 h 213"/>
                <a:gd name="T104" fmla="*/ 148 w 372"/>
                <a:gd name="T105" fmla="*/ 47 h 213"/>
                <a:gd name="T106" fmla="*/ 139 w 372"/>
                <a:gd name="T107" fmla="*/ 45 h 213"/>
                <a:gd name="T108" fmla="*/ 127 w 372"/>
                <a:gd name="T109" fmla="*/ 38 h 213"/>
                <a:gd name="T110" fmla="*/ 112 w 372"/>
                <a:gd name="T111" fmla="*/ 26 h 213"/>
                <a:gd name="T112" fmla="*/ 99 w 372"/>
                <a:gd name="T113" fmla="*/ 19 h 213"/>
                <a:gd name="T114" fmla="*/ 94 w 372"/>
                <a:gd name="T115" fmla="*/ 7 h 213"/>
                <a:gd name="T116" fmla="*/ 81 w 372"/>
                <a:gd name="T117" fmla="*/ 4 h 213"/>
                <a:gd name="T118" fmla="*/ 64 w 372"/>
                <a:gd name="T119" fmla="*/ 3 h 213"/>
                <a:gd name="T120" fmla="*/ 58 w 372"/>
                <a:gd name="T121" fmla="*/ 16 h 213"/>
                <a:gd name="T122" fmla="*/ 50 w 372"/>
                <a:gd name="T123" fmla="*/ 2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2" h="213">
                  <a:moveTo>
                    <a:pt x="41" y="13"/>
                  </a:moveTo>
                  <a:lnTo>
                    <a:pt x="40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2" y="21"/>
                  </a:lnTo>
                  <a:lnTo>
                    <a:pt x="31" y="22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2" y="30"/>
                  </a:lnTo>
                  <a:lnTo>
                    <a:pt x="21" y="33"/>
                  </a:lnTo>
                  <a:lnTo>
                    <a:pt x="19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1" y="60"/>
                  </a:lnTo>
                  <a:lnTo>
                    <a:pt x="11" y="61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6" y="88"/>
                  </a:lnTo>
                  <a:lnTo>
                    <a:pt x="8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2" y="92"/>
                  </a:lnTo>
                  <a:lnTo>
                    <a:pt x="13" y="95"/>
                  </a:lnTo>
                  <a:lnTo>
                    <a:pt x="14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4" y="94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100"/>
                  </a:lnTo>
                  <a:lnTo>
                    <a:pt x="35" y="101"/>
                  </a:lnTo>
                  <a:lnTo>
                    <a:pt x="38" y="101"/>
                  </a:lnTo>
                  <a:lnTo>
                    <a:pt x="39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5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3" y="105"/>
                  </a:lnTo>
                  <a:lnTo>
                    <a:pt x="44" y="105"/>
                  </a:lnTo>
                  <a:lnTo>
                    <a:pt x="44" y="106"/>
                  </a:lnTo>
                  <a:lnTo>
                    <a:pt x="44" y="107"/>
                  </a:lnTo>
                  <a:lnTo>
                    <a:pt x="46" y="107"/>
                  </a:lnTo>
                  <a:lnTo>
                    <a:pt x="51" y="108"/>
                  </a:lnTo>
                  <a:lnTo>
                    <a:pt x="52" y="108"/>
                  </a:lnTo>
                  <a:lnTo>
                    <a:pt x="53" y="110"/>
                  </a:lnTo>
                  <a:lnTo>
                    <a:pt x="54" y="113"/>
                  </a:lnTo>
                  <a:lnTo>
                    <a:pt x="54" y="115"/>
                  </a:lnTo>
                  <a:lnTo>
                    <a:pt x="57" y="118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20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9" y="121"/>
                  </a:lnTo>
                  <a:lnTo>
                    <a:pt x="60" y="121"/>
                  </a:lnTo>
                  <a:lnTo>
                    <a:pt x="60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3" y="119"/>
                  </a:lnTo>
                  <a:lnTo>
                    <a:pt x="64" y="120"/>
                  </a:lnTo>
                  <a:lnTo>
                    <a:pt x="64" y="121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4"/>
                  </a:lnTo>
                  <a:lnTo>
                    <a:pt x="70" y="126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2" y="128"/>
                  </a:lnTo>
                  <a:lnTo>
                    <a:pt x="74" y="129"/>
                  </a:lnTo>
                  <a:lnTo>
                    <a:pt x="75" y="129"/>
                  </a:lnTo>
                  <a:lnTo>
                    <a:pt x="76" y="130"/>
                  </a:lnTo>
                  <a:lnTo>
                    <a:pt x="79" y="132"/>
                  </a:lnTo>
                  <a:lnTo>
                    <a:pt x="81" y="134"/>
                  </a:lnTo>
                  <a:lnTo>
                    <a:pt x="83" y="135"/>
                  </a:lnTo>
                  <a:lnTo>
                    <a:pt x="84" y="136"/>
                  </a:lnTo>
                  <a:lnTo>
                    <a:pt x="85" y="136"/>
                  </a:lnTo>
                  <a:lnTo>
                    <a:pt x="86" y="135"/>
                  </a:lnTo>
                  <a:lnTo>
                    <a:pt x="87" y="133"/>
                  </a:lnTo>
                  <a:lnTo>
                    <a:pt x="88" y="132"/>
                  </a:lnTo>
                  <a:lnTo>
                    <a:pt x="91" y="132"/>
                  </a:lnTo>
                  <a:lnTo>
                    <a:pt x="92" y="133"/>
                  </a:lnTo>
                  <a:lnTo>
                    <a:pt x="93" y="134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7" y="136"/>
                  </a:lnTo>
                  <a:lnTo>
                    <a:pt x="103" y="140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4" y="145"/>
                  </a:lnTo>
                  <a:lnTo>
                    <a:pt x="120" y="144"/>
                  </a:lnTo>
                  <a:lnTo>
                    <a:pt x="121" y="144"/>
                  </a:lnTo>
                  <a:lnTo>
                    <a:pt x="122" y="145"/>
                  </a:lnTo>
                  <a:lnTo>
                    <a:pt x="123" y="147"/>
                  </a:lnTo>
                  <a:lnTo>
                    <a:pt x="124" y="150"/>
                  </a:lnTo>
                  <a:lnTo>
                    <a:pt x="124" y="153"/>
                  </a:lnTo>
                  <a:lnTo>
                    <a:pt x="124" y="154"/>
                  </a:lnTo>
                  <a:lnTo>
                    <a:pt x="131" y="154"/>
                  </a:lnTo>
                  <a:lnTo>
                    <a:pt x="131" y="155"/>
                  </a:lnTo>
                  <a:lnTo>
                    <a:pt x="134" y="156"/>
                  </a:lnTo>
                  <a:lnTo>
                    <a:pt x="136" y="157"/>
                  </a:lnTo>
                  <a:lnTo>
                    <a:pt x="142" y="157"/>
                  </a:lnTo>
                  <a:lnTo>
                    <a:pt x="144" y="157"/>
                  </a:lnTo>
                  <a:lnTo>
                    <a:pt x="146" y="159"/>
                  </a:lnTo>
                  <a:lnTo>
                    <a:pt x="146" y="160"/>
                  </a:lnTo>
                  <a:lnTo>
                    <a:pt x="147" y="161"/>
                  </a:lnTo>
                  <a:lnTo>
                    <a:pt x="147" y="162"/>
                  </a:lnTo>
                  <a:lnTo>
                    <a:pt x="148" y="162"/>
                  </a:lnTo>
                  <a:lnTo>
                    <a:pt x="149" y="163"/>
                  </a:lnTo>
                  <a:lnTo>
                    <a:pt x="150" y="163"/>
                  </a:lnTo>
                  <a:lnTo>
                    <a:pt x="151" y="162"/>
                  </a:lnTo>
                  <a:lnTo>
                    <a:pt x="152" y="161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3" y="156"/>
                  </a:lnTo>
                  <a:lnTo>
                    <a:pt x="154" y="155"/>
                  </a:lnTo>
                  <a:lnTo>
                    <a:pt x="158" y="156"/>
                  </a:lnTo>
                  <a:lnTo>
                    <a:pt x="163" y="156"/>
                  </a:lnTo>
                  <a:lnTo>
                    <a:pt x="166" y="157"/>
                  </a:lnTo>
                  <a:lnTo>
                    <a:pt x="173" y="161"/>
                  </a:lnTo>
                  <a:lnTo>
                    <a:pt x="174" y="162"/>
                  </a:lnTo>
                  <a:lnTo>
                    <a:pt x="175" y="161"/>
                  </a:lnTo>
                  <a:lnTo>
                    <a:pt x="175" y="160"/>
                  </a:lnTo>
                  <a:lnTo>
                    <a:pt x="175" y="159"/>
                  </a:lnTo>
                  <a:lnTo>
                    <a:pt x="174" y="158"/>
                  </a:lnTo>
                  <a:lnTo>
                    <a:pt x="174" y="157"/>
                  </a:lnTo>
                  <a:lnTo>
                    <a:pt x="174" y="157"/>
                  </a:lnTo>
                  <a:lnTo>
                    <a:pt x="177" y="157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81" y="157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5" y="153"/>
                  </a:lnTo>
                  <a:lnTo>
                    <a:pt x="186" y="153"/>
                  </a:lnTo>
                  <a:lnTo>
                    <a:pt x="187" y="153"/>
                  </a:lnTo>
                  <a:lnTo>
                    <a:pt x="187" y="154"/>
                  </a:lnTo>
                  <a:lnTo>
                    <a:pt x="188" y="155"/>
                  </a:lnTo>
                  <a:lnTo>
                    <a:pt x="190" y="155"/>
                  </a:lnTo>
                  <a:lnTo>
                    <a:pt x="190" y="156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3" y="157"/>
                  </a:lnTo>
                  <a:lnTo>
                    <a:pt x="193" y="157"/>
                  </a:lnTo>
                  <a:lnTo>
                    <a:pt x="193" y="158"/>
                  </a:lnTo>
                  <a:lnTo>
                    <a:pt x="194" y="159"/>
                  </a:lnTo>
                  <a:lnTo>
                    <a:pt x="195" y="160"/>
                  </a:lnTo>
                  <a:lnTo>
                    <a:pt x="208" y="163"/>
                  </a:lnTo>
                  <a:lnTo>
                    <a:pt x="210" y="164"/>
                  </a:lnTo>
                  <a:lnTo>
                    <a:pt x="211" y="166"/>
                  </a:lnTo>
                  <a:lnTo>
                    <a:pt x="212" y="167"/>
                  </a:lnTo>
                  <a:lnTo>
                    <a:pt x="212" y="168"/>
                  </a:lnTo>
                  <a:lnTo>
                    <a:pt x="213" y="171"/>
                  </a:lnTo>
                  <a:lnTo>
                    <a:pt x="212" y="173"/>
                  </a:lnTo>
                  <a:lnTo>
                    <a:pt x="212" y="174"/>
                  </a:lnTo>
                  <a:lnTo>
                    <a:pt x="211" y="176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12" y="178"/>
                  </a:lnTo>
                  <a:lnTo>
                    <a:pt x="217" y="179"/>
                  </a:lnTo>
                  <a:lnTo>
                    <a:pt x="218" y="179"/>
                  </a:lnTo>
                  <a:lnTo>
                    <a:pt x="218" y="178"/>
                  </a:lnTo>
                  <a:lnTo>
                    <a:pt x="219" y="179"/>
                  </a:lnTo>
                  <a:lnTo>
                    <a:pt x="219" y="180"/>
                  </a:lnTo>
                  <a:lnTo>
                    <a:pt x="221" y="180"/>
                  </a:lnTo>
                  <a:lnTo>
                    <a:pt x="223" y="181"/>
                  </a:lnTo>
                  <a:lnTo>
                    <a:pt x="224" y="182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5"/>
                  </a:lnTo>
                  <a:lnTo>
                    <a:pt x="226" y="186"/>
                  </a:lnTo>
                  <a:lnTo>
                    <a:pt x="227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8" y="187"/>
                  </a:lnTo>
                  <a:lnTo>
                    <a:pt x="230" y="188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5" y="187"/>
                  </a:lnTo>
                  <a:lnTo>
                    <a:pt x="235" y="188"/>
                  </a:lnTo>
                  <a:lnTo>
                    <a:pt x="235" y="190"/>
                  </a:lnTo>
                  <a:lnTo>
                    <a:pt x="237" y="192"/>
                  </a:lnTo>
                  <a:lnTo>
                    <a:pt x="241" y="193"/>
                  </a:lnTo>
                  <a:lnTo>
                    <a:pt x="243" y="192"/>
                  </a:lnTo>
                  <a:lnTo>
                    <a:pt x="243" y="192"/>
                  </a:lnTo>
                  <a:lnTo>
                    <a:pt x="243" y="191"/>
                  </a:lnTo>
                  <a:lnTo>
                    <a:pt x="244" y="191"/>
                  </a:lnTo>
                  <a:lnTo>
                    <a:pt x="245" y="190"/>
                  </a:lnTo>
                  <a:lnTo>
                    <a:pt x="246" y="190"/>
                  </a:lnTo>
                  <a:lnTo>
                    <a:pt x="247" y="190"/>
                  </a:lnTo>
                  <a:lnTo>
                    <a:pt x="248" y="190"/>
                  </a:lnTo>
                  <a:lnTo>
                    <a:pt x="250" y="189"/>
                  </a:lnTo>
                  <a:lnTo>
                    <a:pt x="252" y="188"/>
                  </a:lnTo>
                  <a:lnTo>
                    <a:pt x="255" y="187"/>
                  </a:lnTo>
                  <a:lnTo>
                    <a:pt x="256" y="187"/>
                  </a:lnTo>
                  <a:lnTo>
                    <a:pt x="260" y="188"/>
                  </a:lnTo>
                  <a:lnTo>
                    <a:pt x="260" y="189"/>
                  </a:lnTo>
                  <a:lnTo>
                    <a:pt x="261" y="191"/>
                  </a:lnTo>
                  <a:lnTo>
                    <a:pt x="260" y="196"/>
                  </a:lnTo>
                  <a:lnTo>
                    <a:pt x="261" y="197"/>
                  </a:lnTo>
                  <a:lnTo>
                    <a:pt x="262" y="198"/>
                  </a:lnTo>
                  <a:lnTo>
                    <a:pt x="263" y="200"/>
                  </a:lnTo>
                  <a:lnTo>
                    <a:pt x="264" y="200"/>
                  </a:lnTo>
                  <a:lnTo>
                    <a:pt x="265" y="200"/>
                  </a:lnTo>
                  <a:lnTo>
                    <a:pt x="265" y="201"/>
                  </a:lnTo>
                  <a:lnTo>
                    <a:pt x="265" y="202"/>
                  </a:lnTo>
                  <a:lnTo>
                    <a:pt x="266" y="202"/>
                  </a:lnTo>
                  <a:lnTo>
                    <a:pt x="267" y="201"/>
                  </a:lnTo>
                  <a:lnTo>
                    <a:pt x="271" y="198"/>
                  </a:lnTo>
                  <a:lnTo>
                    <a:pt x="272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9" y="199"/>
                  </a:lnTo>
                  <a:lnTo>
                    <a:pt x="279" y="200"/>
                  </a:lnTo>
                  <a:lnTo>
                    <a:pt x="280" y="200"/>
                  </a:lnTo>
                  <a:lnTo>
                    <a:pt x="281" y="200"/>
                  </a:lnTo>
                  <a:lnTo>
                    <a:pt x="282" y="200"/>
                  </a:lnTo>
                  <a:lnTo>
                    <a:pt x="283" y="201"/>
                  </a:lnTo>
                  <a:lnTo>
                    <a:pt x="283" y="201"/>
                  </a:lnTo>
                  <a:lnTo>
                    <a:pt x="283" y="200"/>
                  </a:lnTo>
                  <a:lnTo>
                    <a:pt x="285" y="199"/>
                  </a:lnTo>
                  <a:lnTo>
                    <a:pt x="286" y="199"/>
                  </a:lnTo>
                  <a:lnTo>
                    <a:pt x="287" y="199"/>
                  </a:lnTo>
                  <a:lnTo>
                    <a:pt x="287" y="200"/>
                  </a:lnTo>
                  <a:lnTo>
                    <a:pt x="287" y="201"/>
                  </a:lnTo>
                  <a:lnTo>
                    <a:pt x="288" y="201"/>
                  </a:lnTo>
                  <a:lnTo>
                    <a:pt x="289" y="201"/>
                  </a:lnTo>
                  <a:lnTo>
                    <a:pt x="290" y="201"/>
                  </a:lnTo>
                  <a:lnTo>
                    <a:pt x="291" y="201"/>
                  </a:lnTo>
                  <a:lnTo>
                    <a:pt x="294" y="203"/>
                  </a:lnTo>
                  <a:lnTo>
                    <a:pt x="295" y="204"/>
                  </a:lnTo>
                  <a:lnTo>
                    <a:pt x="296" y="204"/>
                  </a:lnTo>
                  <a:lnTo>
                    <a:pt x="297" y="205"/>
                  </a:lnTo>
                  <a:lnTo>
                    <a:pt x="298" y="205"/>
                  </a:lnTo>
                  <a:lnTo>
                    <a:pt x="298" y="206"/>
                  </a:lnTo>
                  <a:lnTo>
                    <a:pt x="299" y="207"/>
                  </a:lnTo>
                  <a:lnTo>
                    <a:pt x="303" y="207"/>
                  </a:lnTo>
                  <a:lnTo>
                    <a:pt x="305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7" y="209"/>
                  </a:lnTo>
                  <a:lnTo>
                    <a:pt x="307" y="208"/>
                  </a:lnTo>
                  <a:lnTo>
                    <a:pt x="308" y="208"/>
                  </a:lnTo>
                  <a:lnTo>
                    <a:pt x="310" y="209"/>
                  </a:lnTo>
                  <a:lnTo>
                    <a:pt x="311" y="208"/>
                  </a:lnTo>
                  <a:lnTo>
                    <a:pt x="313" y="208"/>
                  </a:lnTo>
                  <a:lnTo>
                    <a:pt x="313" y="207"/>
                  </a:lnTo>
                  <a:lnTo>
                    <a:pt x="313" y="206"/>
                  </a:lnTo>
                  <a:lnTo>
                    <a:pt x="315" y="205"/>
                  </a:lnTo>
                  <a:lnTo>
                    <a:pt x="316" y="205"/>
                  </a:lnTo>
                  <a:lnTo>
                    <a:pt x="318" y="204"/>
                  </a:lnTo>
                  <a:lnTo>
                    <a:pt x="319" y="203"/>
                  </a:lnTo>
                  <a:lnTo>
                    <a:pt x="321" y="202"/>
                  </a:lnTo>
                  <a:lnTo>
                    <a:pt x="321" y="201"/>
                  </a:lnTo>
                  <a:lnTo>
                    <a:pt x="322" y="201"/>
                  </a:lnTo>
                  <a:lnTo>
                    <a:pt x="322" y="202"/>
                  </a:lnTo>
                  <a:lnTo>
                    <a:pt x="322" y="203"/>
                  </a:lnTo>
                  <a:lnTo>
                    <a:pt x="323" y="206"/>
                  </a:lnTo>
                  <a:lnTo>
                    <a:pt x="323" y="207"/>
                  </a:lnTo>
                  <a:lnTo>
                    <a:pt x="323" y="209"/>
                  </a:lnTo>
                  <a:lnTo>
                    <a:pt x="324" y="210"/>
                  </a:lnTo>
                  <a:lnTo>
                    <a:pt x="326" y="210"/>
                  </a:lnTo>
                  <a:lnTo>
                    <a:pt x="328" y="210"/>
                  </a:lnTo>
                  <a:lnTo>
                    <a:pt x="329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3" y="213"/>
                  </a:lnTo>
                  <a:lnTo>
                    <a:pt x="334" y="212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7" y="210"/>
                  </a:lnTo>
                  <a:lnTo>
                    <a:pt x="339" y="209"/>
                  </a:lnTo>
                  <a:lnTo>
                    <a:pt x="340" y="209"/>
                  </a:lnTo>
                  <a:lnTo>
                    <a:pt x="342" y="209"/>
                  </a:lnTo>
                  <a:lnTo>
                    <a:pt x="345" y="210"/>
                  </a:lnTo>
                  <a:lnTo>
                    <a:pt x="347" y="211"/>
                  </a:lnTo>
                  <a:lnTo>
                    <a:pt x="349" y="210"/>
                  </a:lnTo>
                  <a:lnTo>
                    <a:pt x="349" y="210"/>
                  </a:lnTo>
                  <a:lnTo>
                    <a:pt x="351" y="209"/>
                  </a:lnTo>
                  <a:lnTo>
                    <a:pt x="351" y="210"/>
                  </a:lnTo>
                  <a:lnTo>
                    <a:pt x="352" y="210"/>
                  </a:lnTo>
                  <a:lnTo>
                    <a:pt x="352" y="210"/>
                  </a:lnTo>
                  <a:lnTo>
                    <a:pt x="353" y="210"/>
                  </a:lnTo>
                  <a:lnTo>
                    <a:pt x="353" y="209"/>
                  </a:lnTo>
                  <a:lnTo>
                    <a:pt x="353" y="208"/>
                  </a:lnTo>
                  <a:lnTo>
                    <a:pt x="354" y="208"/>
                  </a:lnTo>
                  <a:lnTo>
                    <a:pt x="355" y="208"/>
                  </a:lnTo>
                  <a:lnTo>
                    <a:pt x="356" y="208"/>
                  </a:lnTo>
                  <a:lnTo>
                    <a:pt x="357" y="208"/>
                  </a:lnTo>
                  <a:lnTo>
                    <a:pt x="359" y="207"/>
                  </a:lnTo>
                  <a:lnTo>
                    <a:pt x="360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2" y="210"/>
                  </a:lnTo>
                  <a:lnTo>
                    <a:pt x="362" y="210"/>
                  </a:lnTo>
                  <a:lnTo>
                    <a:pt x="363" y="211"/>
                  </a:lnTo>
                  <a:lnTo>
                    <a:pt x="364" y="212"/>
                  </a:lnTo>
                  <a:lnTo>
                    <a:pt x="366" y="211"/>
                  </a:lnTo>
                  <a:lnTo>
                    <a:pt x="368" y="210"/>
                  </a:lnTo>
                  <a:lnTo>
                    <a:pt x="369" y="207"/>
                  </a:lnTo>
                  <a:lnTo>
                    <a:pt x="370" y="206"/>
                  </a:lnTo>
                  <a:lnTo>
                    <a:pt x="369" y="205"/>
                  </a:lnTo>
                  <a:lnTo>
                    <a:pt x="370" y="205"/>
                  </a:lnTo>
                  <a:lnTo>
                    <a:pt x="370" y="203"/>
                  </a:lnTo>
                  <a:lnTo>
                    <a:pt x="371" y="201"/>
                  </a:lnTo>
                  <a:lnTo>
                    <a:pt x="372" y="197"/>
                  </a:lnTo>
                  <a:lnTo>
                    <a:pt x="372" y="195"/>
                  </a:lnTo>
                  <a:lnTo>
                    <a:pt x="372" y="194"/>
                  </a:lnTo>
                  <a:lnTo>
                    <a:pt x="372" y="192"/>
                  </a:lnTo>
                  <a:lnTo>
                    <a:pt x="372" y="191"/>
                  </a:lnTo>
                  <a:lnTo>
                    <a:pt x="372" y="189"/>
                  </a:lnTo>
                  <a:lnTo>
                    <a:pt x="372" y="187"/>
                  </a:lnTo>
                  <a:lnTo>
                    <a:pt x="372" y="187"/>
                  </a:lnTo>
                  <a:lnTo>
                    <a:pt x="372" y="186"/>
                  </a:lnTo>
                  <a:lnTo>
                    <a:pt x="371" y="185"/>
                  </a:lnTo>
                  <a:lnTo>
                    <a:pt x="371" y="184"/>
                  </a:lnTo>
                  <a:lnTo>
                    <a:pt x="370" y="182"/>
                  </a:lnTo>
                  <a:lnTo>
                    <a:pt x="369" y="180"/>
                  </a:lnTo>
                  <a:lnTo>
                    <a:pt x="368" y="178"/>
                  </a:lnTo>
                  <a:lnTo>
                    <a:pt x="367" y="177"/>
                  </a:lnTo>
                  <a:lnTo>
                    <a:pt x="366" y="177"/>
                  </a:lnTo>
                  <a:lnTo>
                    <a:pt x="365" y="175"/>
                  </a:lnTo>
                  <a:lnTo>
                    <a:pt x="364" y="175"/>
                  </a:lnTo>
                  <a:lnTo>
                    <a:pt x="364" y="174"/>
                  </a:lnTo>
                  <a:lnTo>
                    <a:pt x="364" y="173"/>
                  </a:lnTo>
                  <a:lnTo>
                    <a:pt x="365" y="172"/>
                  </a:lnTo>
                  <a:lnTo>
                    <a:pt x="365" y="167"/>
                  </a:lnTo>
                  <a:lnTo>
                    <a:pt x="366" y="167"/>
                  </a:lnTo>
                  <a:lnTo>
                    <a:pt x="367" y="165"/>
                  </a:lnTo>
                  <a:lnTo>
                    <a:pt x="367" y="163"/>
                  </a:lnTo>
                  <a:lnTo>
                    <a:pt x="366" y="161"/>
                  </a:lnTo>
                  <a:lnTo>
                    <a:pt x="366" y="160"/>
                  </a:lnTo>
                  <a:lnTo>
                    <a:pt x="366" y="159"/>
                  </a:lnTo>
                  <a:lnTo>
                    <a:pt x="367" y="158"/>
                  </a:lnTo>
                  <a:lnTo>
                    <a:pt x="367" y="157"/>
                  </a:lnTo>
                  <a:lnTo>
                    <a:pt x="367" y="157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6" y="155"/>
                  </a:lnTo>
                  <a:lnTo>
                    <a:pt x="367" y="154"/>
                  </a:lnTo>
                  <a:lnTo>
                    <a:pt x="368" y="151"/>
                  </a:lnTo>
                  <a:lnTo>
                    <a:pt x="371" y="146"/>
                  </a:lnTo>
                  <a:lnTo>
                    <a:pt x="371" y="142"/>
                  </a:lnTo>
                  <a:lnTo>
                    <a:pt x="372" y="141"/>
                  </a:lnTo>
                  <a:lnTo>
                    <a:pt x="372" y="139"/>
                  </a:lnTo>
                  <a:lnTo>
                    <a:pt x="372" y="137"/>
                  </a:lnTo>
                  <a:lnTo>
                    <a:pt x="372" y="137"/>
                  </a:lnTo>
                  <a:lnTo>
                    <a:pt x="372" y="136"/>
                  </a:lnTo>
                  <a:lnTo>
                    <a:pt x="372" y="136"/>
                  </a:lnTo>
                  <a:lnTo>
                    <a:pt x="371" y="135"/>
                  </a:lnTo>
                  <a:lnTo>
                    <a:pt x="370" y="135"/>
                  </a:lnTo>
                  <a:lnTo>
                    <a:pt x="368" y="134"/>
                  </a:lnTo>
                  <a:lnTo>
                    <a:pt x="367" y="133"/>
                  </a:lnTo>
                  <a:lnTo>
                    <a:pt x="366" y="133"/>
                  </a:lnTo>
                  <a:lnTo>
                    <a:pt x="365" y="134"/>
                  </a:lnTo>
                  <a:lnTo>
                    <a:pt x="364" y="134"/>
                  </a:lnTo>
                  <a:lnTo>
                    <a:pt x="362" y="133"/>
                  </a:lnTo>
                  <a:lnTo>
                    <a:pt x="359" y="133"/>
                  </a:lnTo>
                  <a:lnTo>
                    <a:pt x="358" y="132"/>
                  </a:lnTo>
                  <a:lnTo>
                    <a:pt x="357" y="133"/>
                  </a:lnTo>
                  <a:lnTo>
                    <a:pt x="356" y="135"/>
                  </a:lnTo>
                  <a:lnTo>
                    <a:pt x="355" y="137"/>
                  </a:lnTo>
                  <a:lnTo>
                    <a:pt x="353" y="137"/>
                  </a:lnTo>
                  <a:lnTo>
                    <a:pt x="352" y="137"/>
                  </a:lnTo>
                  <a:lnTo>
                    <a:pt x="352" y="138"/>
                  </a:lnTo>
                  <a:lnTo>
                    <a:pt x="350" y="137"/>
                  </a:lnTo>
                  <a:lnTo>
                    <a:pt x="349" y="137"/>
                  </a:lnTo>
                  <a:lnTo>
                    <a:pt x="349" y="137"/>
                  </a:lnTo>
                  <a:lnTo>
                    <a:pt x="348" y="137"/>
                  </a:lnTo>
                  <a:lnTo>
                    <a:pt x="347" y="138"/>
                  </a:lnTo>
                  <a:lnTo>
                    <a:pt x="346" y="138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4" y="137"/>
                  </a:lnTo>
                  <a:lnTo>
                    <a:pt x="343" y="137"/>
                  </a:lnTo>
                  <a:lnTo>
                    <a:pt x="342" y="137"/>
                  </a:lnTo>
                  <a:lnTo>
                    <a:pt x="337" y="138"/>
                  </a:lnTo>
                  <a:lnTo>
                    <a:pt x="336" y="138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7" y="136"/>
                  </a:lnTo>
                  <a:lnTo>
                    <a:pt x="336" y="136"/>
                  </a:lnTo>
                  <a:lnTo>
                    <a:pt x="334" y="136"/>
                  </a:lnTo>
                  <a:lnTo>
                    <a:pt x="333" y="137"/>
                  </a:lnTo>
                  <a:lnTo>
                    <a:pt x="332" y="137"/>
                  </a:lnTo>
                  <a:lnTo>
                    <a:pt x="330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25" y="136"/>
                  </a:lnTo>
                  <a:lnTo>
                    <a:pt x="323" y="132"/>
                  </a:lnTo>
                  <a:lnTo>
                    <a:pt x="321" y="131"/>
                  </a:lnTo>
                  <a:lnTo>
                    <a:pt x="320" y="130"/>
                  </a:lnTo>
                  <a:lnTo>
                    <a:pt x="319" y="130"/>
                  </a:lnTo>
                  <a:lnTo>
                    <a:pt x="318" y="130"/>
                  </a:lnTo>
                  <a:lnTo>
                    <a:pt x="317" y="130"/>
                  </a:lnTo>
                  <a:lnTo>
                    <a:pt x="315" y="130"/>
                  </a:lnTo>
                  <a:lnTo>
                    <a:pt x="314" y="130"/>
                  </a:lnTo>
                  <a:lnTo>
                    <a:pt x="313" y="129"/>
                  </a:lnTo>
                  <a:lnTo>
                    <a:pt x="313" y="127"/>
                  </a:lnTo>
                  <a:lnTo>
                    <a:pt x="312" y="127"/>
                  </a:lnTo>
                  <a:lnTo>
                    <a:pt x="309" y="127"/>
                  </a:lnTo>
                  <a:lnTo>
                    <a:pt x="307" y="127"/>
                  </a:lnTo>
                  <a:lnTo>
                    <a:pt x="307" y="126"/>
                  </a:lnTo>
                  <a:lnTo>
                    <a:pt x="307" y="124"/>
                  </a:lnTo>
                  <a:lnTo>
                    <a:pt x="307" y="123"/>
                  </a:lnTo>
                  <a:lnTo>
                    <a:pt x="306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4" y="123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2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7" y="127"/>
                  </a:lnTo>
                  <a:lnTo>
                    <a:pt x="297" y="127"/>
                  </a:lnTo>
                  <a:lnTo>
                    <a:pt x="297" y="129"/>
                  </a:lnTo>
                  <a:lnTo>
                    <a:pt x="297" y="130"/>
                  </a:lnTo>
                  <a:lnTo>
                    <a:pt x="296" y="131"/>
                  </a:lnTo>
                  <a:lnTo>
                    <a:pt x="295" y="131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2" y="132"/>
                  </a:lnTo>
                  <a:lnTo>
                    <a:pt x="291" y="130"/>
                  </a:lnTo>
                  <a:lnTo>
                    <a:pt x="290" y="130"/>
                  </a:lnTo>
                  <a:lnTo>
                    <a:pt x="289" y="131"/>
                  </a:lnTo>
                  <a:lnTo>
                    <a:pt x="288" y="131"/>
                  </a:lnTo>
                  <a:lnTo>
                    <a:pt x="288" y="130"/>
                  </a:lnTo>
                  <a:lnTo>
                    <a:pt x="287" y="129"/>
                  </a:lnTo>
                  <a:lnTo>
                    <a:pt x="286" y="128"/>
                  </a:lnTo>
                  <a:lnTo>
                    <a:pt x="285" y="128"/>
                  </a:lnTo>
                  <a:lnTo>
                    <a:pt x="284" y="128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5"/>
                  </a:lnTo>
                  <a:lnTo>
                    <a:pt x="282" y="124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1"/>
                  </a:lnTo>
                  <a:lnTo>
                    <a:pt x="282" y="120"/>
                  </a:lnTo>
                  <a:lnTo>
                    <a:pt x="281" y="120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5"/>
                  </a:lnTo>
                  <a:lnTo>
                    <a:pt x="278" y="125"/>
                  </a:lnTo>
                  <a:lnTo>
                    <a:pt x="278" y="126"/>
                  </a:lnTo>
                  <a:lnTo>
                    <a:pt x="277" y="127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8" y="128"/>
                  </a:lnTo>
                  <a:lnTo>
                    <a:pt x="278" y="129"/>
                  </a:lnTo>
                  <a:lnTo>
                    <a:pt x="278" y="130"/>
                  </a:lnTo>
                  <a:lnTo>
                    <a:pt x="279" y="130"/>
                  </a:lnTo>
                  <a:lnTo>
                    <a:pt x="279" y="131"/>
                  </a:lnTo>
                  <a:lnTo>
                    <a:pt x="279" y="132"/>
                  </a:lnTo>
                  <a:lnTo>
                    <a:pt x="277" y="133"/>
                  </a:lnTo>
                  <a:lnTo>
                    <a:pt x="276" y="134"/>
                  </a:lnTo>
                  <a:lnTo>
                    <a:pt x="274" y="134"/>
                  </a:lnTo>
                  <a:lnTo>
                    <a:pt x="273" y="134"/>
                  </a:lnTo>
                  <a:lnTo>
                    <a:pt x="272" y="133"/>
                  </a:lnTo>
                  <a:lnTo>
                    <a:pt x="272" y="132"/>
                  </a:lnTo>
                  <a:lnTo>
                    <a:pt x="272" y="131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1" y="127"/>
                  </a:lnTo>
                  <a:lnTo>
                    <a:pt x="269" y="127"/>
                  </a:lnTo>
                  <a:lnTo>
                    <a:pt x="269" y="126"/>
                  </a:lnTo>
                  <a:lnTo>
                    <a:pt x="268" y="124"/>
                  </a:lnTo>
                  <a:lnTo>
                    <a:pt x="268" y="123"/>
                  </a:lnTo>
                  <a:lnTo>
                    <a:pt x="267" y="122"/>
                  </a:lnTo>
                  <a:lnTo>
                    <a:pt x="267" y="121"/>
                  </a:lnTo>
                  <a:lnTo>
                    <a:pt x="267" y="120"/>
                  </a:lnTo>
                  <a:lnTo>
                    <a:pt x="266" y="120"/>
                  </a:lnTo>
                  <a:lnTo>
                    <a:pt x="265" y="119"/>
                  </a:lnTo>
                  <a:lnTo>
                    <a:pt x="263" y="118"/>
                  </a:lnTo>
                  <a:lnTo>
                    <a:pt x="262" y="117"/>
                  </a:lnTo>
                  <a:lnTo>
                    <a:pt x="262" y="117"/>
                  </a:lnTo>
                  <a:lnTo>
                    <a:pt x="261" y="115"/>
                  </a:lnTo>
                  <a:lnTo>
                    <a:pt x="260" y="114"/>
                  </a:lnTo>
                  <a:lnTo>
                    <a:pt x="260" y="111"/>
                  </a:lnTo>
                  <a:lnTo>
                    <a:pt x="260" y="110"/>
                  </a:lnTo>
                  <a:lnTo>
                    <a:pt x="259" y="110"/>
                  </a:lnTo>
                  <a:lnTo>
                    <a:pt x="259" y="111"/>
                  </a:lnTo>
                  <a:lnTo>
                    <a:pt x="259" y="112"/>
                  </a:lnTo>
                  <a:lnTo>
                    <a:pt x="258" y="112"/>
                  </a:lnTo>
                  <a:lnTo>
                    <a:pt x="257" y="113"/>
                  </a:lnTo>
                  <a:lnTo>
                    <a:pt x="256" y="115"/>
                  </a:lnTo>
                  <a:lnTo>
                    <a:pt x="255" y="115"/>
                  </a:lnTo>
                  <a:lnTo>
                    <a:pt x="254" y="114"/>
                  </a:lnTo>
                  <a:lnTo>
                    <a:pt x="253" y="114"/>
                  </a:lnTo>
                  <a:lnTo>
                    <a:pt x="253" y="113"/>
                  </a:lnTo>
                  <a:lnTo>
                    <a:pt x="252" y="113"/>
                  </a:lnTo>
                  <a:lnTo>
                    <a:pt x="251" y="113"/>
                  </a:lnTo>
                  <a:lnTo>
                    <a:pt x="250" y="113"/>
                  </a:lnTo>
                  <a:lnTo>
                    <a:pt x="248" y="113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4" y="114"/>
                  </a:lnTo>
                  <a:lnTo>
                    <a:pt x="244" y="115"/>
                  </a:lnTo>
                  <a:lnTo>
                    <a:pt x="243" y="114"/>
                  </a:lnTo>
                  <a:lnTo>
                    <a:pt x="243" y="114"/>
                  </a:lnTo>
                  <a:lnTo>
                    <a:pt x="243" y="113"/>
                  </a:lnTo>
                  <a:lnTo>
                    <a:pt x="242" y="113"/>
                  </a:lnTo>
                  <a:lnTo>
                    <a:pt x="241" y="113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39" y="114"/>
                  </a:lnTo>
                  <a:lnTo>
                    <a:pt x="238" y="114"/>
                  </a:lnTo>
                  <a:lnTo>
                    <a:pt x="237" y="113"/>
                  </a:lnTo>
                  <a:lnTo>
                    <a:pt x="236" y="112"/>
                  </a:lnTo>
                  <a:lnTo>
                    <a:pt x="235" y="112"/>
                  </a:lnTo>
                  <a:lnTo>
                    <a:pt x="234" y="113"/>
                  </a:lnTo>
                  <a:lnTo>
                    <a:pt x="233" y="113"/>
                  </a:lnTo>
                  <a:lnTo>
                    <a:pt x="232" y="112"/>
                  </a:lnTo>
                  <a:lnTo>
                    <a:pt x="232" y="111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2" y="107"/>
                  </a:lnTo>
                  <a:lnTo>
                    <a:pt x="232" y="105"/>
                  </a:lnTo>
                  <a:lnTo>
                    <a:pt x="232" y="104"/>
                  </a:lnTo>
                  <a:lnTo>
                    <a:pt x="233" y="104"/>
                  </a:lnTo>
                  <a:lnTo>
                    <a:pt x="233" y="103"/>
                  </a:lnTo>
                  <a:lnTo>
                    <a:pt x="233" y="102"/>
                  </a:lnTo>
                  <a:lnTo>
                    <a:pt x="233" y="101"/>
                  </a:lnTo>
                  <a:lnTo>
                    <a:pt x="234" y="100"/>
                  </a:lnTo>
                  <a:lnTo>
                    <a:pt x="235" y="100"/>
                  </a:lnTo>
                  <a:lnTo>
                    <a:pt x="235" y="100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30" y="95"/>
                  </a:lnTo>
                  <a:lnTo>
                    <a:pt x="229" y="95"/>
                  </a:lnTo>
                  <a:lnTo>
                    <a:pt x="228" y="96"/>
                  </a:lnTo>
                  <a:lnTo>
                    <a:pt x="228" y="97"/>
                  </a:lnTo>
                  <a:lnTo>
                    <a:pt x="227" y="97"/>
                  </a:lnTo>
                  <a:lnTo>
                    <a:pt x="225" y="98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3" y="100"/>
                  </a:lnTo>
                  <a:lnTo>
                    <a:pt x="223" y="100"/>
                  </a:lnTo>
                  <a:lnTo>
                    <a:pt x="222" y="100"/>
                  </a:lnTo>
                  <a:lnTo>
                    <a:pt x="219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7" y="97"/>
                  </a:lnTo>
                  <a:lnTo>
                    <a:pt x="216" y="97"/>
                  </a:lnTo>
                  <a:lnTo>
                    <a:pt x="213" y="97"/>
                  </a:lnTo>
                  <a:lnTo>
                    <a:pt x="213" y="94"/>
                  </a:lnTo>
                  <a:lnTo>
                    <a:pt x="213" y="94"/>
                  </a:lnTo>
                  <a:lnTo>
                    <a:pt x="212" y="93"/>
                  </a:lnTo>
                  <a:lnTo>
                    <a:pt x="211" y="93"/>
                  </a:lnTo>
                  <a:lnTo>
                    <a:pt x="210" y="92"/>
                  </a:lnTo>
                  <a:lnTo>
                    <a:pt x="210" y="91"/>
                  </a:lnTo>
                  <a:lnTo>
                    <a:pt x="207" y="91"/>
                  </a:lnTo>
                  <a:lnTo>
                    <a:pt x="206" y="90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90"/>
                  </a:lnTo>
                  <a:lnTo>
                    <a:pt x="203" y="89"/>
                  </a:lnTo>
                  <a:lnTo>
                    <a:pt x="202" y="88"/>
                  </a:lnTo>
                  <a:lnTo>
                    <a:pt x="201" y="86"/>
                  </a:lnTo>
                  <a:lnTo>
                    <a:pt x="200" y="85"/>
                  </a:lnTo>
                  <a:lnTo>
                    <a:pt x="199" y="83"/>
                  </a:lnTo>
                  <a:lnTo>
                    <a:pt x="198" y="83"/>
                  </a:lnTo>
                  <a:lnTo>
                    <a:pt x="198" y="82"/>
                  </a:lnTo>
                  <a:lnTo>
                    <a:pt x="195" y="82"/>
                  </a:lnTo>
                  <a:lnTo>
                    <a:pt x="193" y="80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1" y="73"/>
                  </a:lnTo>
                  <a:lnTo>
                    <a:pt x="190" y="73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88" y="69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89" y="66"/>
                  </a:lnTo>
                  <a:lnTo>
                    <a:pt x="189" y="65"/>
                  </a:lnTo>
                  <a:lnTo>
                    <a:pt x="188" y="65"/>
                  </a:lnTo>
                  <a:lnTo>
                    <a:pt x="187" y="65"/>
                  </a:lnTo>
                  <a:lnTo>
                    <a:pt x="186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2"/>
                  </a:lnTo>
                  <a:lnTo>
                    <a:pt x="183" y="62"/>
                  </a:lnTo>
                  <a:lnTo>
                    <a:pt x="183" y="61"/>
                  </a:lnTo>
                  <a:lnTo>
                    <a:pt x="182" y="61"/>
                  </a:lnTo>
                  <a:lnTo>
                    <a:pt x="181" y="61"/>
                  </a:lnTo>
                  <a:lnTo>
                    <a:pt x="180" y="60"/>
                  </a:lnTo>
                  <a:lnTo>
                    <a:pt x="179" y="60"/>
                  </a:lnTo>
                  <a:lnTo>
                    <a:pt x="178" y="60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5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4"/>
                  </a:lnTo>
                  <a:lnTo>
                    <a:pt x="167" y="65"/>
                  </a:lnTo>
                  <a:lnTo>
                    <a:pt x="166" y="66"/>
                  </a:lnTo>
                  <a:lnTo>
                    <a:pt x="166" y="67"/>
                  </a:lnTo>
                  <a:lnTo>
                    <a:pt x="165" y="67"/>
                  </a:lnTo>
                  <a:lnTo>
                    <a:pt x="164" y="67"/>
                  </a:lnTo>
                  <a:lnTo>
                    <a:pt x="163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7" y="60"/>
                  </a:lnTo>
                  <a:lnTo>
                    <a:pt x="156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5"/>
                  </a:lnTo>
                  <a:lnTo>
                    <a:pt x="153" y="54"/>
                  </a:lnTo>
                  <a:lnTo>
                    <a:pt x="153" y="53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2" y="50"/>
                  </a:lnTo>
                  <a:lnTo>
                    <a:pt x="148" y="51"/>
                  </a:lnTo>
                  <a:lnTo>
                    <a:pt x="147" y="49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5" y="45"/>
                  </a:lnTo>
                  <a:lnTo>
                    <a:pt x="145" y="44"/>
                  </a:lnTo>
                  <a:lnTo>
                    <a:pt x="144" y="44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2"/>
                  </a:lnTo>
                  <a:lnTo>
                    <a:pt x="143" y="42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40" y="44"/>
                  </a:lnTo>
                  <a:lnTo>
                    <a:pt x="140" y="45"/>
                  </a:lnTo>
                  <a:lnTo>
                    <a:pt x="139" y="45"/>
                  </a:lnTo>
                  <a:lnTo>
                    <a:pt x="138" y="45"/>
                  </a:lnTo>
                  <a:lnTo>
                    <a:pt x="137" y="43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33" y="40"/>
                  </a:lnTo>
                  <a:lnTo>
                    <a:pt x="132" y="40"/>
                  </a:lnTo>
                  <a:lnTo>
                    <a:pt x="132" y="39"/>
                  </a:lnTo>
                  <a:lnTo>
                    <a:pt x="131" y="39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9" y="40"/>
                  </a:lnTo>
                  <a:lnTo>
                    <a:pt x="128" y="39"/>
                  </a:lnTo>
                  <a:lnTo>
                    <a:pt x="128" y="38"/>
                  </a:lnTo>
                  <a:lnTo>
                    <a:pt x="127" y="38"/>
                  </a:lnTo>
                  <a:lnTo>
                    <a:pt x="126" y="38"/>
                  </a:lnTo>
                  <a:lnTo>
                    <a:pt x="125" y="37"/>
                  </a:lnTo>
                  <a:lnTo>
                    <a:pt x="124" y="37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8" y="31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6"/>
                  </a:lnTo>
                  <a:lnTo>
                    <a:pt x="111" y="25"/>
                  </a:lnTo>
                  <a:lnTo>
                    <a:pt x="110" y="25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8" y="23"/>
                  </a:lnTo>
                  <a:lnTo>
                    <a:pt x="107" y="23"/>
                  </a:lnTo>
                  <a:lnTo>
                    <a:pt x="106" y="22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6" y="18"/>
                  </a:lnTo>
                  <a:lnTo>
                    <a:pt x="96" y="17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8" y="6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4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8" y="3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5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5"/>
                  </a:lnTo>
                  <a:lnTo>
                    <a:pt x="59" y="16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3" y="22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1" y="1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7" name="Freeform 488">
              <a:extLst>
                <a:ext uri="{FF2B5EF4-FFF2-40B4-BE49-F238E27FC236}">
                  <a16:creationId xmlns:a16="http://schemas.microsoft.com/office/drawing/2014/main" id="{223E6AF6-5276-0C03-29DB-D33FA1D19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230688"/>
              <a:ext cx="422275" cy="646112"/>
            </a:xfrm>
            <a:custGeom>
              <a:avLst/>
              <a:gdLst>
                <a:gd name="T0" fmla="*/ 221 w 266"/>
                <a:gd name="T1" fmla="*/ 386 h 407"/>
                <a:gd name="T2" fmla="*/ 220 w 266"/>
                <a:gd name="T3" fmla="*/ 375 h 407"/>
                <a:gd name="T4" fmla="*/ 214 w 266"/>
                <a:gd name="T5" fmla="*/ 363 h 407"/>
                <a:gd name="T6" fmla="*/ 216 w 266"/>
                <a:gd name="T7" fmla="*/ 355 h 407"/>
                <a:gd name="T8" fmla="*/ 218 w 266"/>
                <a:gd name="T9" fmla="*/ 342 h 407"/>
                <a:gd name="T10" fmla="*/ 211 w 266"/>
                <a:gd name="T11" fmla="*/ 333 h 407"/>
                <a:gd name="T12" fmla="*/ 208 w 266"/>
                <a:gd name="T13" fmla="*/ 328 h 407"/>
                <a:gd name="T14" fmla="*/ 223 w 266"/>
                <a:gd name="T15" fmla="*/ 317 h 407"/>
                <a:gd name="T16" fmla="*/ 233 w 266"/>
                <a:gd name="T17" fmla="*/ 296 h 407"/>
                <a:gd name="T18" fmla="*/ 243 w 266"/>
                <a:gd name="T19" fmla="*/ 280 h 407"/>
                <a:gd name="T20" fmla="*/ 251 w 266"/>
                <a:gd name="T21" fmla="*/ 268 h 407"/>
                <a:gd name="T22" fmla="*/ 260 w 266"/>
                <a:gd name="T23" fmla="*/ 254 h 407"/>
                <a:gd name="T24" fmla="*/ 244 w 266"/>
                <a:gd name="T25" fmla="*/ 215 h 407"/>
                <a:gd name="T26" fmla="*/ 232 w 266"/>
                <a:gd name="T27" fmla="*/ 203 h 407"/>
                <a:gd name="T28" fmla="*/ 205 w 266"/>
                <a:gd name="T29" fmla="*/ 183 h 407"/>
                <a:gd name="T30" fmla="*/ 197 w 266"/>
                <a:gd name="T31" fmla="*/ 145 h 407"/>
                <a:gd name="T32" fmla="*/ 239 w 266"/>
                <a:gd name="T33" fmla="*/ 145 h 407"/>
                <a:gd name="T34" fmla="*/ 263 w 266"/>
                <a:gd name="T35" fmla="*/ 142 h 407"/>
                <a:gd name="T36" fmla="*/ 247 w 266"/>
                <a:gd name="T37" fmla="*/ 124 h 407"/>
                <a:gd name="T38" fmla="*/ 242 w 266"/>
                <a:gd name="T39" fmla="*/ 116 h 407"/>
                <a:gd name="T40" fmla="*/ 236 w 266"/>
                <a:gd name="T41" fmla="*/ 97 h 407"/>
                <a:gd name="T42" fmla="*/ 238 w 266"/>
                <a:gd name="T43" fmla="*/ 78 h 407"/>
                <a:gd name="T44" fmla="*/ 238 w 266"/>
                <a:gd name="T45" fmla="*/ 64 h 407"/>
                <a:gd name="T46" fmla="*/ 238 w 266"/>
                <a:gd name="T47" fmla="*/ 57 h 407"/>
                <a:gd name="T48" fmla="*/ 238 w 266"/>
                <a:gd name="T49" fmla="*/ 50 h 407"/>
                <a:gd name="T50" fmla="*/ 233 w 266"/>
                <a:gd name="T51" fmla="*/ 46 h 407"/>
                <a:gd name="T52" fmla="*/ 231 w 266"/>
                <a:gd name="T53" fmla="*/ 35 h 407"/>
                <a:gd name="T54" fmla="*/ 224 w 266"/>
                <a:gd name="T55" fmla="*/ 21 h 407"/>
                <a:gd name="T56" fmla="*/ 219 w 266"/>
                <a:gd name="T57" fmla="*/ 16 h 407"/>
                <a:gd name="T58" fmla="*/ 212 w 266"/>
                <a:gd name="T59" fmla="*/ 10 h 407"/>
                <a:gd name="T60" fmla="*/ 192 w 266"/>
                <a:gd name="T61" fmla="*/ 0 h 407"/>
                <a:gd name="T62" fmla="*/ 208 w 266"/>
                <a:gd name="T63" fmla="*/ 33 h 407"/>
                <a:gd name="T64" fmla="*/ 217 w 266"/>
                <a:gd name="T65" fmla="*/ 42 h 407"/>
                <a:gd name="T66" fmla="*/ 218 w 266"/>
                <a:gd name="T67" fmla="*/ 49 h 407"/>
                <a:gd name="T68" fmla="*/ 214 w 266"/>
                <a:gd name="T69" fmla="*/ 64 h 407"/>
                <a:gd name="T70" fmla="*/ 217 w 266"/>
                <a:gd name="T71" fmla="*/ 73 h 407"/>
                <a:gd name="T72" fmla="*/ 202 w 266"/>
                <a:gd name="T73" fmla="*/ 83 h 407"/>
                <a:gd name="T74" fmla="*/ 188 w 266"/>
                <a:gd name="T75" fmla="*/ 84 h 407"/>
                <a:gd name="T76" fmla="*/ 178 w 266"/>
                <a:gd name="T77" fmla="*/ 97 h 407"/>
                <a:gd name="T78" fmla="*/ 164 w 266"/>
                <a:gd name="T79" fmla="*/ 134 h 407"/>
                <a:gd name="T80" fmla="*/ 154 w 266"/>
                <a:gd name="T81" fmla="*/ 143 h 407"/>
                <a:gd name="T82" fmla="*/ 155 w 266"/>
                <a:gd name="T83" fmla="*/ 154 h 407"/>
                <a:gd name="T84" fmla="*/ 141 w 266"/>
                <a:gd name="T85" fmla="*/ 172 h 407"/>
                <a:gd name="T86" fmla="*/ 139 w 266"/>
                <a:gd name="T87" fmla="*/ 180 h 407"/>
                <a:gd name="T88" fmla="*/ 131 w 266"/>
                <a:gd name="T89" fmla="*/ 202 h 407"/>
                <a:gd name="T90" fmla="*/ 120 w 266"/>
                <a:gd name="T91" fmla="*/ 208 h 407"/>
                <a:gd name="T92" fmla="*/ 115 w 266"/>
                <a:gd name="T93" fmla="*/ 214 h 407"/>
                <a:gd name="T94" fmla="*/ 107 w 266"/>
                <a:gd name="T95" fmla="*/ 223 h 407"/>
                <a:gd name="T96" fmla="*/ 106 w 266"/>
                <a:gd name="T97" fmla="*/ 239 h 407"/>
                <a:gd name="T98" fmla="*/ 97 w 266"/>
                <a:gd name="T99" fmla="*/ 258 h 407"/>
                <a:gd name="T100" fmla="*/ 92 w 266"/>
                <a:gd name="T101" fmla="*/ 277 h 407"/>
                <a:gd name="T102" fmla="*/ 85 w 266"/>
                <a:gd name="T103" fmla="*/ 283 h 407"/>
                <a:gd name="T104" fmla="*/ 77 w 266"/>
                <a:gd name="T105" fmla="*/ 293 h 407"/>
                <a:gd name="T106" fmla="*/ 70 w 266"/>
                <a:gd name="T107" fmla="*/ 307 h 407"/>
                <a:gd name="T108" fmla="*/ 61 w 266"/>
                <a:gd name="T109" fmla="*/ 310 h 407"/>
                <a:gd name="T110" fmla="*/ 52 w 266"/>
                <a:gd name="T111" fmla="*/ 293 h 407"/>
                <a:gd name="T112" fmla="*/ 33 w 266"/>
                <a:gd name="T113" fmla="*/ 281 h 407"/>
                <a:gd name="T114" fmla="*/ 29 w 266"/>
                <a:gd name="T115" fmla="*/ 289 h 407"/>
                <a:gd name="T116" fmla="*/ 0 w 266"/>
                <a:gd name="T117" fmla="*/ 29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407">
                  <a:moveTo>
                    <a:pt x="235" y="402"/>
                  </a:moveTo>
                  <a:lnTo>
                    <a:pt x="234" y="402"/>
                  </a:lnTo>
                  <a:lnTo>
                    <a:pt x="234" y="402"/>
                  </a:lnTo>
                  <a:lnTo>
                    <a:pt x="232" y="402"/>
                  </a:lnTo>
                  <a:lnTo>
                    <a:pt x="225" y="397"/>
                  </a:lnTo>
                  <a:lnTo>
                    <a:pt x="224" y="395"/>
                  </a:lnTo>
                  <a:lnTo>
                    <a:pt x="223" y="393"/>
                  </a:lnTo>
                  <a:lnTo>
                    <a:pt x="222" y="391"/>
                  </a:lnTo>
                  <a:lnTo>
                    <a:pt x="222" y="387"/>
                  </a:lnTo>
                  <a:lnTo>
                    <a:pt x="221" y="386"/>
                  </a:lnTo>
                  <a:lnTo>
                    <a:pt x="222" y="385"/>
                  </a:lnTo>
                  <a:lnTo>
                    <a:pt x="222" y="384"/>
                  </a:lnTo>
                  <a:lnTo>
                    <a:pt x="221" y="380"/>
                  </a:lnTo>
                  <a:lnTo>
                    <a:pt x="221" y="379"/>
                  </a:lnTo>
                  <a:lnTo>
                    <a:pt x="220" y="379"/>
                  </a:lnTo>
                  <a:lnTo>
                    <a:pt x="220" y="378"/>
                  </a:lnTo>
                  <a:lnTo>
                    <a:pt x="220" y="377"/>
                  </a:lnTo>
                  <a:lnTo>
                    <a:pt x="220" y="377"/>
                  </a:lnTo>
                  <a:lnTo>
                    <a:pt x="220" y="376"/>
                  </a:lnTo>
                  <a:lnTo>
                    <a:pt x="220" y="375"/>
                  </a:lnTo>
                  <a:lnTo>
                    <a:pt x="220" y="373"/>
                  </a:lnTo>
                  <a:lnTo>
                    <a:pt x="220" y="372"/>
                  </a:lnTo>
                  <a:lnTo>
                    <a:pt x="220" y="369"/>
                  </a:lnTo>
                  <a:lnTo>
                    <a:pt x="220" y="368"/>
                  </a:lnTo>
                  <a:lnTo>
                    <a:pt x="219" y="367"/>
                  </a:lnTo>
                  <a:lnTo>
                    <a:pt x="219" y="366"/>
                  </a:lnTo>
                  <a:lnTo>
                    <a:pt x="218" y="365"/>
                  </a:lnTo>
                  <a:lnTo>
                    <a:pt x="217" y="364"/>
                  </a:lnTo>
                  <a:lnTo>
                    <a:pt x="214" y="364"/>
                  </a:lnTo>
                  <a:lnTo>
                    <a:pt x="214" y="363"/>
                  </a:lnTo>
                  <a:lnTo>
                    <a:pt x="213" y="362"/>
                  </a:lnTo>
                  <a:lnTo>
                    <a:pt x="214" y="362"/>
                  </a:lnTo>
                  <a:lnTo>
                    <a:pt x="214" y="361"/>
                  </a:lnTo>
                  <a:lnTo>
                    <a:pt x="214" y="360"/>
                  </a:lnTo>
                  <a:lnTo>
                    <a:pt x="214" y="359"/>
                  </a:lnTo>
                  <a:lnTo>
                    <a:pt x="215" y="358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6" y="356"/>
                  </a:lnTo>
                  <a:lnTo>
                    <a:pt x="216" y="355"/>
                  </a:lnTo>
                  <a:lnTo>
                    <a:pt x="216" y="355"/>
                  </a:lnTo>
                  <a:lnTo>
                    <a:pt x="217" y="353"/>
                  </a:lnTo>
                  <a:lnTo>
                    <a:pt x="217" y="352"/>
                  </a:lnTo>
                  <a:lnTo>
                    <a:pt x="217" y="351"/>
                  </a:lnTo>
                  <a:lnTo>
                    <a:pt x="216" y="349"/>
                  </a:lnTo>
                  <a:lnTo>
                    <a:pt x="216" y="348"/>
                  </a:lnTo>
                  <a:lnTo>
                    <a:pt x="216" y="347"/>
                  </a:lnTo>
                  <a:lnTo>
                    <a:pt x="217" y="344"/>
                  </a:lnTo>
                  <a:lnTo>
                    <a:pt x="218" y="342"/>
                  </a:lnTo>
                  <a:lnTo>
                    <a:pt x="218" y="342"/>
                  </a:lnTo>
                  <a:lnTo>
                    <a:pt x="218" y="341"/>
                  </a:lnTo>
                  <a:lnTo>
                    <a:pt x="217" y="335"/>
                  </a:lnTo>
                  <a:lnTo>
                    <a:pt x="217" y="334"/>
                  </a:lnTo>
                  <a:lnTo>
                    <a:pt x="216" y="333"/>
                  </a:lnTo>
                  <a:lnTo>
                    <a:pt x="216" y="333"/>
                  </a:lnTo>
                  <a:lnTo>
                    <a:pt x="215" y="333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2" y="333"/>
                  </a:lnTo>
                  <a:lnTo>
                    <a:pt x="211" y="333"/>
                  </a:lnTo>
                  <a:lnTo>
                    <a:pt x="210" y="333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09" y="332"/>
                  </a:lnTo>
                  <a:lnTo>
                    <a:pt x="209" y="331"/>
                  </a:lnTo>
                  <a:lnTo>
                    <a:pt x="208" y="330"/>
                  </a:lnTo>
                  <a:lnTo>
                    <a:pt x="207" y="329"/>
                  </a:lnTo>
                  <a:lnTo>
                    <a:pt x="207" y="328"/>
                  </a:lnTo>
                  <a:lnTo>
                    <a:pt x="207" y="327"/>
                  </a:lnTo>
                  <a:lnTo>
                    <a:pt x="208" y="328"/>
                  </a:lnTo>
                  <a:lnTo>
                    <a:pt x="208" y="327"/>
                  </a:lnTo>
                  <a:lnTo>
                    <a:pt x="209" y="326"/>
                  </a:lnTo>
                  <a:lnTo>
                    <a:pt x="209" y="325"/>
                  </a:lnTo>
                  <a:lnTo>
                    <a:pt x="210" y="324"/>
                  </a:lnTo>
                  <a:lnTo>
                    <a:pt x="211" y="323"/>
                  </a:lnTo>
                  <a:lnTo>
                    <a:pt x="213" y="322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5" y="321"/>
                  </a:lnTo>
                  <a:lnTo>
                    <a:pt x="223" y="317"/>
                  </a:lnTo>
                  <a:lnTo>
                    <a:pt x="224" y="317"/>
                  </a:lnTo>
                  <a:lnTo>
                    <a:pt x="225" y="314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5" y="312"/>
                  </a:lnTo>
                  <a:lnTo>
                    <a:pt x="225" y="312"/>
                  </a:lnTo>
                  <a:lnTo>
                    <a:pt x="226" y="310"/>
                  </a:lnTo>
                  <a:lnTo>
                    <a:pt x="231" y="298"/>
                  </a:lnTo>
                  <a:lnTo>
                    <a:pt x="232" y="296"/>
                  </a:lnTo>
                  <a:lnTo>
                    <a:pt x="233" y="296"/>
                  </a:lnTo>
                  <a:lnTo>
                    <a:pt x="234" y="295"/>
                  </a:lnTo>
                  <a:lnTo>
                    <a:pt x="236" y="293"/>
                  </a:lnTo>
                  <a:lnTo>
                    <a:pt x="237" y="293"/>
                  </a:lnTo>
                  <a:lnTo>
                    <a:pt x="238" y="291"/>
                  </a:lnTo>
                  <a:lnTo>
                    <a:pt x="239" y="290"/>
                  </a:lnTo>
                  <a:lnTo>
                    <a:pt x="240" y="285"/>
                  </a:lnTo>
                  <a:lnTo>
                    <a:pt x="241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3" y="280"/>
                  </a:lnTo>
                  <a:lnTo>
                    <a:pt x="244" y="280"/>
                  </a:lnTo>
                  <a:lnTo>
                    <a:pt x="244" y="279"/>
                  </a:lnTo>
                  <a:lnTo>
                    <a:pt x="244" y="276"/>
                  </a:lnTo>
                  <a:lnTo>
                    <a:pt x="244" y="275"/>
                  </a:lnTo>
                  <a:lnTo>
                    <a:pt x="244" y="275"/>
                  </a:lnTo>
                  <a:lnTo>
                    <a:pt x="244" y="273"/>
                  </a:lnTo>
                  <a:lnTo>
                    <a:pt x="245" y="272"/>
                  </a:lnTo>
                  <a:lnTo>
                    <a:pt x="246" y="271"/>
                  </a:lnTo>
                  <a:lnTo>
                    <a:pt x="247" y="270"/>
                  </a:lnTo>
                  <a:lnTo>
                    <a:pt x="251" y="268"/>
                  </a:lnTo>
                  <a:lnTo>
                    <a:pt x="253" y="267"/>
                  </a:lnTo>
                  <a:lnTo>
                    <a:pt x="253" y="266"/>
                  </a:lnTo>
                  <a:lnTo>
                    <a:pt x="254" y="266"/>
                  </a:lnTo>
                  <a:lnTo>
                    <a:pt x="254" y="265"/>
                  </a:lnTo>
                  <a:lnTo>
                    <a:pt x="254" y="264"/>
                  </a:lnTo>
                  <a:lnTo>
                    <a:pt x="254" y="263"/>
                  </a:lnTo>
                  <a:lnTo>
                    <a:pt x="256" y="260"/>
                  </a:lnTo>
                  <a:lnTo>
                    <a:pt x="257" y="259"/>
                  </a:lnTo>
                  <a:lnTo>
                    <a:pt x="259" y="257"/>
                  </a:lnTo>
                  <a:lnTo>
                    <a:pt x="260" y="254"/>
                  </a:lnTo>
                  <a:lnTo>
                    <a:pt x="261" y="251"/>
                  </a:lnTo>
                  <a:lnTo>
                    <a:pt x="261" y="246"/>
                  </a:lnTo>
                  <a:lnTo>
                    <a:pt x="260" y="246"/>
                  </a:lnTo>
                  <a:lnTo>
                    <a:pt x="258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4" y="241"/>
                  </a:lnTo>
                  <a:lnTo>
                    <a:pt x="251" y="231"/>
                  </a:lnTo>
                  <a:lnTo>
                    <a:pt x="245" y="218"/>
                  </a:lnTo>
                  <a:lnTo>
                    <a:pt x="244" y="215"/>
                  </a:lnTo>
                  <a:lnTo>
                    <a:pt x="243" y="214"/>
                  </a:lnTo>
                  <a:lnTo>
                    <a:pt x="240" y="212"/>
                  </a:lnTo>
                  <a:lnTo>
                    <a:pt x="238" y="208"/>
                  </a:lnTo>
                  <a:lnTo>
                    <a:pt x="237" y="207"/>
                  </a:lnTo>
                  <a:lnTo>
                    <a:pt x="236" y="206"/>
                  </a:lnTo>
                  <a:lnTo>
                    <a:pt x="235" y="206"/>
                  </a:lnTo>
                  <a:lnTo>
                    <a:pt x="234" y="205"/>
                  </a:lnTo>
                  <a:lnTo>
                    <a:pt x="233" y="205"/>
                  </a:lnTo>
                  <a:lnTo>
                    <a:pt x="233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0" y="202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7" y="200"/>
                  </a:lnTo>
                  <a:lnTo>
                    <a:pt x="226" y="200"/>
                  </a:lnTo>
                  <a:lnTo>
                    <a:pt x="215" y="191"/>
                  </a:lnTo>
                  <a:lnTo>
                    <a:pt x="205" y="183"/>
                  </a:lnTo>
                  <a:lnTo>
                    <a:pt x="204" y="181"/>
                  </a:lnTo>
                  <a:lnTo>
                    <a:pt x="204" y="180"/>
                  </a:lnTo>
                  <a:lnTo>
                    <a:pt x="191" y="164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9" y="156"/>
                  </a:lnTo>
                  <a:lnTo>
                    <a:pt x="194" y="153"/>
                  </a:lnTo>
                  <a:lnTo>
                    <a:pt x="194" y="151"/>
                  </a:lnTo>
                  <a:lnTo>
                    <a:pt x="197" y="146"/>
                  </a:lnTo>
                  <a:lnTo>
                    <a:pt x="197" y="145"/>
                  </a:lnTo>
                  <a:lnTo>
                    <a:pt x="198" y="145"/>
                  </a:lnTo>
                  <a:lnTo>
                    <a:pt x="209" y="144"/>
                  </a:lnTo>
                  <a:lnTo>
                    <a:pt x="223" y="148"/>
                  </a:lnTo>
                  <a:lnTo>
                    <a:pt x="225" y="148"/>
                  </a:lnTo>
                  <a:lnTo>
                    <a:pt x="230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6" y="147"/>
                  </a:lnTo>
                  <a:lnTo>
                    <a:pt x="238" y="146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4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65" y="144"/>
                  </a:lnTo>
                  <a:lnTo>
                    <a:pt x="266" y="144"/>
                  </a:lnTo>
                  <a:lnTo>
                    <a:pt x="264" y="143"/>
                  </a:lnTo>
                  <a:lnTo>
                    <a:pt x="263" y="142"/>
                  </a:lnTo>
                  <a:lnTo>
                    <a:pt x="260" y="140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5" y="136"/>
                  </a:lnTo>
                  <a:lnTo>
                    <a:pt x="249" y="130"/>
                  </a:lnTo>
                  <a:lnTo>
                    <a:pt x="249" y="129"/>
                  </a:lnTo>
                  <a:lnTo>
                    <a:pt x="248" y="128"/>
                  </a:lnTo>
                  <a:lnTo>
                    <a:pt x="248" y="126"/>
                  </a:lnTo>
                  <a:lnTo>
                    <a:pt x="248" y="125"/>
                  </a:lnTo>
                  <a:lnTo>
                    <a:pt x="247" y="124"/>
                  </a:lnTo>
                  <a:lnTo>
                    <a:pt x="246" y="123"/>
                  </a:lnTo>
                  <a:lnTo>
                    <a:pt x="245" y="122"/>
                  </a:lnTo>
                  <a:lnTo>
                    <a:pt x="245" y="121"/>
                  </a:lnTo>
                  <a:lnTo>
                    <a:pt x="244" y="121"/>
                  </a:lnTo>
                  <a:lnTo>
                    <a:pt x="244" y="120"/>
                  </a:lnTo>
                  <a:lnTo>
                    <a:pt x="243" y="120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1" y="117"/>
                  </a:lnTo>
                  <a:lnTo>
                    <a:pt x="242" y="116"/>
                  </a:lnTo>
                  <a:lnTo>
                    <a:pt x="242" y="115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8" y="107"/>
                  </a:lnTo>
                  <a:lnTo>
                    <a:pt x="238" y="105"/>
                  </a:lnTo>
                  <a:lnTo>
                    <a:pt x="238" y="103"/>
                  </a:lnTo>
                  <a:lnTo>
                    <a:pt x="239" y="102"/>
                  </a:lnTo>
                  <a:lnTo>
                    <a:pt x="238" y="102"/>
                  </a:lnTo>
                  <a:lnTo>
                    <a:pt x="238" y="101"/>
                  </a:lnTo>
                  <a:lnTo>
                    <a:pt x="236" y="97"/>
                  </a:lnTo>
                  <a:lnTo>
                    <a:pt x="236" y="93"/>
                  </a:lnTo>
                  <a:lnTo>
                    <a:pt x="236" y="89"/>
                  </a:lnTo>
                  <a:lnTo>
                    <a:pt x="236" y="86"/>
                  </a:lnTo>
                  <a:lnTo>
                    <a:pt x="236" y="85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7" y="82"/>
                  </a:lnTo>
                  <a:lnTo>
                    <a:pt x="237" y="81"/>
                  </a:lnTo>
                  <a:lnTo>
                    <a:pt x="237" y="80"/>
                  </a:lnTo>
                  <a:lnTo>
                    <a:pt x="238" y="78"/>
                  </a:lnTo>
                  <a:lnTo>
                    <a:pt x="238" y="77"/>
                  </a:lnTo>
                  <a:lnTo>
                    <a:pt x="238" y="76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9" y="69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40" y="63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40" y="62"/>
                  </a:lnTo>
                  <a:lnTo>
                    <a:pt x="240" y="61"/>
                  </a:lnTo>
                  <a:lnTo>
                    <a:pt x="239" y="58"/>
                  </a:lnTo>
                  <a:lnTo>
                    <a:pt x="239" y="57"/>
                  </a:lnTo>
                  <a:lnTo>
                    <a:pt x="238" y="57"/>
                  </a:lnTo>
                  <a:lnTo>
                    <a:pt x="237" y="57"/>
                  </a:lnTo>
                  <a:lnTo>
                    <a:pt x="237" y="56"/>
                  </a:lnTo>
                  <a:lnTo>
                    <a:pt x="237" y="55"/>
                  </a:lnTo>
                  <a:lnTo>
                    <a:pt x="237" y="54"/>
                  </a:lnTo>
                  <a:lnTo>
                    <a:pt x="238" y="53"/>
                  </a:lnTo>
                  <a:lnTo>
                    <a:pt x="237" y="53"/>
                  </a:lnTo>
                  <a:lnTo>
                    <a:pt x="237" y="52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7" y="48"/>
                  </a:lnTo>
                  <a:lnTo>
                    <a:pt x="237" y="47"/>
                  </a:lnTo>
                  <a:lnTo>
                    <a:pt x="236" y="46"/>
                  </a:lnTo>
                  <a:lnTo>
                    <a:pt x="235" y="45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3" y="46"/>
                  </a:lnTo>
                  <a:lnTo>
                    <a:pt x="232" y="4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1" y="43"/>
                  </a:lnTo>
                  <a:lnTo>
                    <a:pt x="231" y="42"/>
                  </a:lnTo>
                  <a:lnTo>
                    <a:pt x="230" y="42"/>
                  </a:lnTo>
                  <a:lnTo>
                    <a:pt x="230" y="41"/>
                  </a:lnTo>
                  <a:lnTo>
                    <a:pt x="230" y="40"/>
                  </a:lnTo>
                  <a:lnTo>
                    <a:pt x="230" y="39"/>
                  </a:lnTo>
                  <a:lnTo>
                    <a:pt x="231" y="35"/>
                  </a:lnTo>
                  <a:lnTo>
                    <a:pt x="230" y="32"/>
                  </a:lnTo>
                  <a:lnTo>
                    <a:pt x="229" y="30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8"/>
                  </a:lnTo>
                  <a:lnTo>
                    <a:pt x="229" y="27"/>
                  </a:lnTo>
                  <a:lnTo>
                    <a:pt x="228" y="22"/>
                  </a:lnTo>
                  <a:lnTo>
                    <a:pt x="227" y="21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0"/>
                  </a:lnTo>
                  <a:lnTo>
                    <a:pt x="224" y="19"/>
                  </a:lnTo>
                  <a:lnTo>
                    <a:pt x="223" y="19"/>
                  </a:lnTo>
                  <a:lnTo>
                    <a:pt x="222" y="20"/>
                  </a:lnTo>
                  <a:lnTo>
                    <a:pt x="222" y="19"/>
                  </a:lnTo>
                  <a:lnTo>
                    <a:pt x="223" y="18"/>
                  </a:lnTo>
                  <a:lnTo>
                    <a:pt x="222" y="17"/>
                  </a:lnTo>
                  <a:lnTo>
                    <a:pt x="221" y="16"/>
                  </a:lnTo>
                  <a:lnTo>
                    <a:pt x="220" y="17"/>
                  </a:lnTo>
                  <a:lnTo>
                    <a:pt x="219" y="16"/>
                  </a:lnTo>
                  <a:lnTo>
                    <a:pt x="218" y="15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5"/>
                  </a:lnTo>
                  <a:lnTo>
                    <a:pt x="215" y="14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1"/>
                  </a:lnTo>
                  <a:lnTo>
                    <a:pt x="212" y="10"/>
                  </a:lnTo>
                  <a:lnTo>
                    <a:pt x="212" y="9"/>
                  </a:lnTo>
                  <a:lnTo>
                    <a:pt x="213" y="6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1" y="4"/>
                  </a:lnTo>
                  <a:lnTo>
                    <a:pt x="211" y="3"/>
                  </a:lnTo>
                  <a:lnTo>
                    <a:pt x="209" y="1"/>
                  </a:lnTo>
                  <a:lnTo>
                    <a:pt x="208" y="0"/>
                  </a:lnTo>
                  <a:lnTo>
                    <a:pt x="192" y="0"/>
                  </a:lnTo>
                  <a:lnTo>
                    <a:pt x="194" y="1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8" y="29"/>
                  </a:lnTo>
                  <a:lnTo>
                    <a:pt x="198" y="30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9" y="33"/>
                  </a:lnTo>
                  <a:lnTo>
                    <a:pt x="208" y="33"/>
                  </a:lnTo>
                  <a:lnTo>
                    <a:pt x="212" y="34"/>
                  </a:lnTo>
                  <a:lnTo>
                    <a:pt x="213" y="35"/>
                  </a:lnTo>
                  <a:lnTo>
                    <a:pt x="213" y="36"/>
                  </a:lnTo>
                  <a:lnTo>
                    <a:pt x="213" y="37"/>
                  </a:lnTo>
                  <a:lnTo>
                    <a:pt x="214" y="38"/>
                  </a:lnTo>
                  <a:lnTo>
                    <a:pt x="214" y="39"/>
                  </a:lnTo>
                  <a:lnTo>
                    <a:pt x="215" y="40"/>
                  </a:lnTo>
                  <a:lnTo>
                    <a:pt x="216" y="41"/>
                  </a:lnTo>
                  <a:lnTo>
                    <a:pt x="217" y="41"/>
                  </a:lnTo>
                  <a:lnTo>
                    <a:pt x="217" y="42"/>
                  </a:lnTo>
                  <a:lnTo>
                    <a:pt x="217" y="43"/>
                  </a:lnTo>
                  <a:lnTo>
                    <a:pt x="218" y="42"/>
                  </a:lnTo>
                  <a:lnTo>
                    <a:pt x="219" y="42"/>
                  </a:lnTo>
                  <a:lnTo>
                    <a:pt x="220" y="42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4"/>
                  </a:lnTo>
                  <a:lnTo>
                    <a:pt x="218" y="45"/>
                  </a:lnTo>
                  <a:lnTo>
                    <a:pt x="217" y="48"/>
                  </a:lnTo>
                  <a:lnTo>
                    <a:pt x="218" y="49"/>
                  </a:lnTo>
                  <a:lnTo>
                    <a:pt x="217" y="49"/>
                  </a:lnTo>
                  <a:lnTo>
                    <a:pt x="217" y="50"/>
                  </a:lnTo>
                  <a:lnTo>
                    <a:pt x="218" y="52"/>
                  </a:lnTo>
                  <a:lnTo>
                    <a:pt x="218" y="53"/>
                  </a:lnTo>
                  <a:lnTo>
                    <a:pt x="218" y="54"/>
                  </a:lnTo>
                  <a:lnTo>
                    <a:pt x="217" y="56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4" y="63"/>
                  </a:lnTo>
                  <a:lnTo>
                    <a:pt x="214" y="64"/>
                  </a:lnTo>
                  <a:lnTo>
                    <a:pt x="214" y="65"/>
                  </a:lnTo>
                  <a:lnTo>
                    <a:pt x="215" y="65"/>
                  </a:lnTo>
                  <a:lnTo>
                    <a:pt x="216" y="66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7" y="72"/>
                  </a:lnTo>
                  <a:lnTo>
                    <a:pt x="217" y="73"/>
                  </a:lnTo>
                  <a:lnTo>
                    <a:pt x="216" y="73"/>
                  </a:lnTo>
                  <a:lnTo>
                    <a:pt x="215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10" y="77"/>
                  </a:lnTo>
                  <a:lnTo>
                    <a:pt x="209" y="78"/>
                  </a:lnTo>
                  <a:lnTo>
                    <a:pt x="207" y="79"/>
                  </a:lnTo>
                  <a:lnTo>
                    <a:pt x="206" y="79"/>
                  </a:lnTo>
                  <a:lnTo>
                    <a:pt x="203" y="83"/>
                  </a:lnTo>
                  <a:lnTo>
                    <a:pt x="202" y="83"/>
                  </a:lnTo>
                  <a:lnTo>
                    <a:pt x="201" y="83"/>
                  </a:lnTo>
                  <a:lnTo>
                    <a:pt x="200" y="83"/>
                  </a:lnTo>
                  <a:lnTo>
                    <a:pt x="199" y="85"/>
                  </a:lnTo>
                  <a:lnTo>
                    <a:pt x="198" y="86"/>
                  </a:lnTo>
                  <a:lnTo>
                    <a:pt x="197" y="86"/>
                  </a:lnTo>
                  <a:lnTo>
                    <a:pt x="195" y="87"/>
                  </a:lnTo>
                  <a:lnTo>
                    <a:pt x="194" y="86"/>
                  </a:lnTo>
                  <a:lnTo>
                    <a:pt x="192" y="85"/>
                  </a:lnTo>
                  <a:lnTo>
                    <a:pt x="190" y="84"/>
                  </a:lnTo>
                  <a:lnTo>
                    <a:pt x="188" y="84"/>
                  </a:lnTo>
                  <a:lnTo>
                    <a:pt x="186" y="86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2"/>
                  </a:lnTo>
                  <a:lnTo>
                    <a:pt x="182" y="93"/>
                  </a:lnTo>
                  <a:lnTo>
                    <a:pt x="181" y="93"/>
                  </a:lnTo>
                  <a:lnTo>
                    <a:pt x="179" y="94"/>
                  </a:lnTo>
                  <a:lnTo>
                    <a:pt x="179" y="95"/>
                  </a:lnTo>
                  <a:lnTo>
                    <a:pt x="178" y="96"/>
                  </a:lnTo>
                  <a:lnTo>
                    <a:pt x="178" y="97"/>
                  </a:lnTo>
                  <a:lnTo>
                    <a:pt x="178" y="99"/>
                  </a:lnTo>
                  <a:lnTo>
                    <a:pt x="178" y="100"/>
                  </a:lnTo>
                  <a:lnTo>
                    <a:pt x="177" y="101"/>
                  </a:lnTo>
                  <a:lnTo>
                    <a:pt x="169" y="113"/>
                  </a:lnTo>
                  <a:lnTo>
                    <a:pt x="168" y="114"/>
                  </a:lnTo>
                  <a:lnTo>
                    <a:pt x="166" y="121"/>
                  </a:lnTo>
                  <a:lnTo>
                    <a:pt x="164" y="130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6"/>
                  </a:lnTo>
                  <a:lnTo>
                    <a:pt x="164" y="137"/>
                  </a:lnTo>
                  <a:lnTo>
                    <a:pt x="162" y="138"/>
                  </a:lnTo>
                  <a:lnTo>
                    <a:pt x="161" y="139"/>
                  </a:lnTo>
                  <a:lnTo>
                    <a:pt x="160" y="139"/>
                  </a:lnTo>
                  <a:lnTo>
                    <a:pt x="156" y="140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3" y="149"/>
                  </a:lnTo>
                  <a:lnTo>
                    <a:pt x="153" y="150"/>
                  </a:lnTo>
                  <a:lnTo>
                    <a:pt x="154" y="151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5" y="154"/>
                  </a:lnTo>
                  <a:lnTo>
                    <a:pt x="154" y="155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62"/>
                  </a:lnTo>
                  <a:lnTo>
                    <a:pt x="153" y="165"/>
                  </a:lnTo>
                  <a:lnTo>
                    <a:pt x="149" y="166"/>
                  </a:lnTo>
                  <a:lnTo>
                    <a:pt x="145" y="167"/>
                  </a:lnTo>
                  <a:lnTo>
                    <a:pt x="142" y="169"/>
                  </a:lnTo>
                  <a:lnTo>
                    <a:pt x="141" y="171"/>
                  </a:lnTo>
                  <a:lnTo>
                    <a:pt x="141" y="172"/>
                  </a:lnTo>
                  <a:lnTo>
                    <a:pt x="140" y="172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6" y="174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9" y="179"/>
                  </a:lnTo>
                  <a:lnTo>
                    <a:pt x="139" y="180"/>
                  </a:lnTo>
                  <a:lnTo>
                    <a:pt x="138" y="180"/>
                  </a:lnTo>
                  <a:lnTo>
                    <a:pt x="136" y="183"/>
                  </a:lnTo>
                  <a:lnTo>
                    <a:pt x="135" y="186"/>
                  </a:lnTo>
                  <a:lnTo>
                    <a:pt x="135" y="188"/>
                  </a:lnTo>
                  <a:lnTo>
                    <a:pt x="135" y="190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30" y="202"/>
                  </a:lnTo>
                  <a:lnTo>
                    <a:pt x="130" y="203"/>
                  </a:lnTo>
                  <a:lnTo>
                    <a:pt x="129" y="203"/>
                  </a:lnTo>
                  <a:lnTo>
                    <a:pt x="128" y="205"/>
                  </a:lnTo>
                  <a:lnTo>
                    <a:pt x="127" y="206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1" y="209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7" y="209"/>
                  </a:lnTo>
                  <a:lnTo>
                    <a:pt x="116" y="209"/>
                  </a:lnTo>
                  <a:lnTo>
                    <a:pt x="115" y="209"/>
                  </a:lnTo>
                  <a:lnTo>
                    <a:pt x="116" y="212"/>
                  </a:lnTo>
                  <a:lnTo>
                    <a:pt x="116" y="213"/>
                  </a:lnTo>
                  <a:lnTo>
                    <a:pt x="116" y="214"/>
                  </a:lnTo>
                  <a:lnTo>
                    <a:pt x="115" y="214"/>
                  </a:lnTo>
                  <a:lnTo>
                    <a:pt x="115" y="215"/>
                  </a:lnTo>
                  <a:lnTo>
                    <a:pt x="114" y="216"/>
                  </a:lnTo>
                  <a:lnTo>
                    <a:pt x="114" y="217"/>
                  </a:lnTo>
                  <a:lnTo>
                    <a:pt x="113" y="217"/>
                  </a:lnTo>
                  <a:lnTo>
                    <a:pt x="112" y="218"/>
                  </a:lnTo>
                  <a:lnTo>
                    <a:pt x="110" y="217"/>
                  </a:lnTo>
                  <a:lnTo>
                    <a:pt x="109" y="218"/>
                  </a:lnTo>
                  <a:lnTo>
                    <a:pt x="108" y="219"/>
                  </a:lnTo>
                  <a:lnTo>
                    <a:pt x="107" y="222"/>
                  </a:lnTo>
                  <a:lnTo>
                    <a:pt x="107" y="223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8" y="229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5" y="234"/>
                  </a:lnTo>
                  <a:lnTo>
                    <a:pt x="106" y="236"/>
                  </a:lnTo>
                  <a:lnTo>
                    <a:pt x="106" y="237"/>
                  </a:lnTo>
                  <a:lnTo>
                    <a:pt x="106" y="238"/>
                  </a:lnTo>
                  <a:lnTo>
                    <a:pt x="106" y="239"/>
                  </a:lnTo>
                  <a:lnTo>
                    <a:pt x="105" y="241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8" y="251"/>
                  </a:lnTo>
                  <a:lnTo>
                    <a:pt x="98" y="252"/>
                  </a:lnTo>
                  <a:lnTo>
                    <a:pt x="98" y="253"/>
                  </a:lnTo>
                  <a:lnTo>
                    <a:pt x="98" y="255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7" y="258"/>
                  </a:lnTo>
                  <a:lnTo>
                    <a:pt x="96" y="260"/>
                  </a:lnTo>
                  <a:lnTo>
                    <a:pt x="94" y="263"/>
                  </a:lnTo>
                  <a:lnTo>
                    <a:pt x="91" y="265"/>
                  </a:lnTo>
                  <a:lnTo>
                    <a:pt x="87" y="269"/>
                  </a:lnTo>
                  <a:lnTo>
                    <a:pt x="86" y="270"/>
                  </a:lnTo>
                  <a:lnTo>
                    <a:pt x="85" y="271"/>
                  </a:lnTo>
                  <a:lnTo>
                    <a:pt x="86" y="272"/>
                  </a:lnTo>
                  <a:lnTo>
                    <a:pt x="87" y="272"/>
                  </a:lnTo>
                  <a:lnTo>
                    <a:pt x="90" y="275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2" y="280"/>
                  </a:lnTo>
                  <a:lnTo>
                    <a:pt x="91" y="280"/>
                  </a:lnTo>
                  <a:lnTo>
                    <a:pt x="90" y="280"/>
                  </a:lnTo>
                  <a:lnTo>
                    <a:pt x="89" y="280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4" y="283"/>
                  </a:lnTo>
                  <a:lnTo>
                    <a:pt x="84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0" y="287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91"/>
                  </a:lnTo>
                  <a:lnTo>
                    <a:pt x="76" y="292"/>
                  </a:lnTo>
                  <a:lnTo>
                    <a:pt x="77" y="293"/>
                  </a:lnTo>
                  <a:lnTo>
                    <a:pt x="77" y="293"/>
                  </a:lnTo>
                  <a:lnTo>
                    <a:pt x="77" y="295"/>
                  </a:lnTo>
                  <a:lnTo>
                    <a:pt x="77" y="296"/>
                  </a:lnTo>
                  <a:lnTo>
                    <a:pt x="76" y="300"/>
                  </a:lnTo>
                  <a:lnTo>
                    <a:pt x="75" y="302"/>
                  </a:lnTo>
                  <a:lnTo>
                    <a:pt x="74" y="302"/>
                  </a:lnTo>
                  <a:lnTo>
                    <a:pt x="72" y="303"/>
                  </a:lnTo>
                  <a:lnTo>
                    <a:pt x="71" y="303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8"/>
                  </a:lnTo>
                  <a:lnTo>
                    <a:pt x="69" y="309"/>
                  </a:lnTo>
                  <a:lnTo>
                    <a:pt x="67" y="310"/>
                  </a:lnTo>
                  <a:lnTo>
                    <a:pt x="66" y="310"/>
                  </a:lnTo>
                  <a:lnTo>
                    <a:pt x="65" y="310"/>
                  </a:lnTo>
                  <a:lnTo>
                    <a:pt x="65" y="310"/>
                  </a:lnTo>
                  <a:lnTo>
                    <a:pt x="64" y="310"/>
                  </a:lnTo>
                  <a:lnTo>
                    <a:pt x="63" y="310"/>
                  </a:lnTo>
                  <a:lnTo>
                    <a:pt x="62" y="310"/>
                  </a:lnTo>
                  <a:lnTo>
                    <a:pt x="61" y="310"/>
                  </a:lnTo>
                  <a:lnTo>
                    <a:pt x="57" y="310"/>
                  </a:lnTo>
                  <a:lnTo>
                    <a:pt x="56" y="310"/>
                  </a:lnTo>
                  <a:lnTo>
                    <a:pt x="55" y="309"/>
                  </a:lnTo>
                  <a:lnTo>
                    <a:pt x="55" y="307"/>
                  </a:lnTo>
                  <a:lnTo>
                    <a:pt x="55" y="303"/>
                  </a:lnTo>
                  <a:lnTo>
                    <a:pt x="55" y="302"/>
                  </a:lnTo>
                  <a:lnTo>
                    <a:pt x="55" y="299"/>
                  </a:lnTo>
                  <a:lnTo>
                    <a:pt x="55" y="297"/>
                  </a:lnTo>
                  <a:lnTo>
                    <a:pt x="54" y="295"/>
                  </a:lnTo>
                  <a:lnTo>
                    <a:pt x="52" y="293"/>
                  </a:lnTo>
                  <a:lnTo>
                    <a:pt x="47" y="293"/>
                  </a:lnTo>
                  <a:lnTo>
                    <a:pt x="46" y="292"/>
                  </a:lnTo>
                  <a:lnTo>
                    <a:pt x="45" y="290"/>
                  </a:lnTo>
                  <a:lnTo>
                    <a:pt x="45" y="288"/>
                  </a:lnTo>
                  <a:lnTo>
                    <a:pt x="44" y="286"/>
                  </a:lnTo>
                  <a:lnTo>
                    <a:pt x="43" y="285"/>
                  </a:lnTo>
                  <a:lnTo>
                    <a:pt x="38" y="283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1"/>
                  </a:lnTo>
                  <a:lnTo>
                    <a:pt x="33" y="278"/>
                  </a:lnTo>
                  <a:lnTo>
                    <a:pt x="33" y="277"/>
                  </a:lnTo>
                  <a:lnTo>
                    <a:pt x="32" y="279"/>
                  </a:lnTo>
                  <a:lnTo>
                    <a:pt x="32" y="281"/>
                  </a:lnTo>
                  <a:lnTo>
                    <a:pt x="31" y="283"/>
                  </a:lnTo>
                  <a:lnTo>
                    <a:pt x="31" y="286"/>
                  </a:lnTo>
                  <a:lnTo>
                    <a:pt x="30" y="286"/>
                  </a:lnTo>
                  <a:lnTo>
                    <a:pt x="29" y="287"/>
                  </a:lnTo>
                  <a:lnTo>
                    <a:pt x="29" y="288"/>
                  </a:lnTo>
                  <a:lnTo>
                    <a:pt x="29" y="289"/>
                  </a:lnTo>
                  <a:lnTo>
                    <a:pt x="29" y="290"/>
                  </a:lnTo>
                  <a:lnTo>
                    <a:pt x="16" y="290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4" y="288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3"/>
                  </a:lnTo>
                  <a:lnTo>
                    <a:pt x="11" y="283"/>
                  </a:lnTo>
                  <a:lnTo>
                    <a:pt x="0" y="293"/>
                  </a:lnTo>
                  <a:lnTo>
                    <a:pt x="0" y="407"/>
                  </a:lnTo>
                  <a:lnTo>
                    <a:pt x="237" y="407"/>
                  </a:lnTo>
                  <a:lnTo>
                    <a:pt x="235" y="404"/>
                  </a:lnTo>
                  <a:lnTo>
                    <a:pt x="235" y="40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8" name="Freeform 489">
              <a:extLst>
                <a:ext uri="{FF2B5EF4-FFF2-40B4-BE49-F238E27FC236}">
                  <a16:creationId xmlns:a16="http://schemas.microsoft.com/office/drawing/2014/main" id="{77187F1E-AFAD-0F0E-E78A-F81C181B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427413"/>
              <a:ext cx="444500" cy="804862"/>
            </a:xfrm>
            <a:custGeom>
              <a:avLst/>
              <a:gdLst>
                <a:gd name="T0" fmla="*/ 35 w 280"/>
                <a:gd name="T1" fmla="*/ 491 h 507"/>
                <a:gd name="T2" fmla="*/ 97 w 280"/>
                <a:gd name="T3" fmla="*/ 502 h 507"/>
                <a:gd name="T4" fmla="*/ 109 w 280"/>
                <a:gd name="T5" fmla="*/ 505 h 507"/>
                <a:gd name="T6" fmla="*/ 114 w 280"/>
                <a:gd name="T7" fmla="*/ 506 h 507"/>
                <a:gd name="T8" fmla="*/ 120 w 280"/>
                <a:gd name="T9" fmla="*/ 503 h 507"/>
                <a:gd name="T10" fmla="*/ 122 w 280"/>
                <a:gd name="T11" fmla="*/ 499 h 507"/>
                <a:gd name="T12" fmla="*/ 126 w 280"/>
                <a:gd name="T13" fmla="*/ 496 h 507"/>
                <a:gd name="T14" fmla="*/ 131 w 280"/>
                <a:gd name="T15" fmla="*/ 494 h 507"/>
                <a:gd name="T16" fmla="*/ 134 w 280"/>
                <a:gd name="T17" fmla="*/ 490 h 507"/>
                <a:gd name="T18" fmla="*/ 137 w 280"/>
                <a:gd name="T19" fmla="*/ 488 h 507"/>
                <a:gd name="T20" fmla="*/ 147 w 280"/>
                <a:gd name="T21" fmla="*/ 484 h 507"/>
                <a:gd name="T22" fmla="*/ 150 w 280"/>
                <a:gd name="T23" fmla="*/ 485 h 507"/>
                <a:gd name="T24" fmla="*/ 154 w 280"/>
                <a:gd name="T25" fmla="*/ 481 h 507"/>
                <a:gd name="T26" fmla="*/ 159 w 280"/>
                <a:gd name="T27" fmla="*/ 476 h 507"/>
                <a:gd name="T28" fmla="*/ 169 w 280"/>
                <a:gd name="T29" fmla="*/ 469 h 507"/>
                <a:gd name="T30" fmla="*/ 167 w 280"/>
                <a:gd name="T31" fmla="*/ 459 h 507"/>
                <a:gd name="T32" fmla="*/ 164 w 280"/>
                <a:gd name="T33" fmla="*/ 445 h 507"/>
                <a:gd name="T34" fmla="*/ 172 w 280"/>
                <a:gd name="T35" fmla="*/ 438 h 507"/>
                <a:gd name="T36" fmla="*/ 174 w 280"/>
                <a:gd name="T37" fmla="*/ 430 h 507"/>
                <a:gd name="T38" fmla="*/ 179 w 280"/>
                <a:gd name="T39" fmla="*/ 426 h 507"/>
                <a:gd name="T40" fmla="*/ 182 w 280"/>
                <a:gd name="T41" fmla="*/ 414 h 507"/>
                <a:gd name="T42" fmla="*/ 191 w 280"/>
                <a:gd name="T43" fmla="*/ 400 h 507"/>
                <a:gd name="T44" fmla="*/ 201 w 280"/>
                <a:gd name="T45" fmla="*/ 387 h 507"/>
                <a:gd name="T46" fmla="*/ 213 w 280"/>
                <a:gd name="T47" fmla="*/ 371 h 507"/>
                <a:gd name="T48" fmla="*/ 231 w 280"/>
                <a:gd name="T49" fmla="*/ 352 h 507"/>
                <a:gd name="T50" fmla="*/ 250 w 280"/>
                <a:gd name="T51" fmla="*/ 333 h 507"/>
                <a:gd name="T52" fmla="*/ 257 w 280"/>
                <a:gd name="T53" fmla="*/ 320 h 507"/>
                <a:gd name="T54" fmla="*/ 258 w 280"/>
                <a:gd name="T55" fmla="*/ 305 h 507"/>
                <a:gd name="T56" fmla="*/ 260 w 280"/>
                <a:gd name="T57" fmla="*/ 290 h 507"/>
                <a:gd name="T58" fmla="*/ 261 w 280"/>
                <a:gd name="T59" fmla="*/ 273 h 507"/>
                <a:gd name="T60" fmla="*/ 262 w 280"/>
                <a:gd name="T61" fmla="*/ 260 h 507"/>
                <a:gd name="T62" fmla="*/ 264 w 280"/>
                <a:gd name="T63" fmla="*/ 246 h 507"/>
                <a:gd name="T64" fmla="*/ 264 w 280"/>
                <a:gd name="T65" fmla="*/ 230 h 507"/>
                <a:gd name="T66" fmla="*/ 266 w 280"/>
                <a:gd name="T67" fmla="*/ 214 h 507"/>
                <a:gd name="T68" fmla="*/ 267 w 280"/>
                <a:gd name="T69" fmla="*/ 199 h 507"/>
                <a:gd name="T70" fmla="*/ 269 w 280"/>
                <a:gd name="T71" fmla="*/ 182 h 507"/>
                <a:gd name="T72" fmla="*/ 276 w 280"/>
                <a:gd name="T73" fmla="*/ 163 h 507"/>
                <a:gd name="T74" fmla="*/ 274 w 280"/>
                <a:gd name="T75" fmla="*/ 151 h 507"/>
                <a:gd name="T76" fmla="*/ 261 w 280"/>
                <a:gd name="T77" fmla="*/ 137 h 507"/>
                <a:gd name="T78" fmla="*/ 262 w 280"/>
                <a:gd name="T79" fmla="*/ 125 h 507"/>
                <a:gd name="T80" fmla="*/ 256 w 280"/>
                <a:gd name="T81" fmla="*/ 117 h 507"/>
                <a:gd name="T82" fmla="*/ 251 w 280"/>
                <a:gd name="T83" fmla="*/ 109 h 507"/>
                <a:gd name="T84" fmla="*/ 244 w 280"/>
                <a:gd name="T85" fmla="*/ 100 h 507"/>
                <a:gd name="T86" fmla="*/ 244 w 280"/>
                <a:gd name="T87" fmla="*/ 80 h 507"/>
                <a:gd name="T88" fmla="*/ 241 w 280"/>
                <a:gd name="T89" fmla="*/ 64 h 507"/>
                <a:gd name="T90" fmla="*/ 237 w 280"/>
                <a:gd name="T91" fmla="*/ 42 h 507"/>
                <a:gd name="T92" fmla="*/ 218 w 280"/>
                <a:gd name="T93" fmla="*/ 35 h 507"/>
                <a:gd name="T94" fmla="*/ 191 w 280"/>
                <a:gd name="T95" fmla="*/ 38 h 507"/>
                <a:gd name="T96" fmla="*/ 157 w 280"/>
                <a:gd name="T97" fmla="*/ 15 h 507"/>
                <a:gd name="T98" fmla="*/ 128 w 280"/>
                <a:gd name="T99" fmla="*/ 8 h 507"/>
                <a:gd name="T100" fmla="*/ 100 w 280"/>
                <a:gd name="T101" fmla="*/ 1 h 507"/>
                <a:gd name="T102" fmla="*/ 77 w 280"/>
                <a:gd name="T103" fmla="*/ 12 h 507"/>
                <a:gd name="T104" fmla="*/ 55 w 280"/>
                <a:gd name="T105" fmla="*/ 27 h 507"/>
                <a:gd name="T106" fmla="*/ 33 w 280"/>
                <a:gd name="T107" fmla="*/ 40 h 507"/>
                <a:gd name="T108" fmla="*/ 11 w 280"/>
                <a:gd name="T109" fmla="*/ 54 h 507"/>
                <a:gd name="T110" fmla="*/ 1 w 280"/>
                <a:gd name="T111" fmla="*/ 505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0" h="507">
                  <a:moveTo>
                    <a:pt x="1" y="505"/>
                  </a:moveTo>
                  <a:lnTo>
                    <a:pt x="2" y="504"/>
                  </a:lnTo>
                  <a:lnTo>
                    <a:pt x="2" y="503"/>
                  </a:lnTo>
                  <a:lnTo>
                    <a:pt x="3" y="503"/>
                  </a:lnTo>
                  <a:lnTo>
                    <a:pt x="11" y="498"/>
                  </a:lnTo>
                  <a:lnTo>
                    <a:pt x="13" y="497"/>
                  </a:lnTo>
                  <a:lnTo>
                    <a:pt x="35" y="491"/>
                  </a:lnTo>
                  <a:lnTo>
                    <a:pt x="36" y="491"/>
                  </a:lnTo>
                  <a:lnTo>
                    <a:pt x="41" y="491"/>
                  </a:lnTo>
                  <a:lnTo>
                    <a:pt x="50" y="492"/>
                  </a:lnTo>
                  <a:lnTo>
                    <a:pt x="72" y="492"/>
                  </a:lnTo>
                  <a:lnTo>
                    <a:pt x="85" y="496"/>
                  </a:lnTo>
                  <a:lnTo>
                    <a:pt x="91" y="498"/>
                  </a:lnTo>
                  <a:lnTo>
                    <a:pt x="97" y="502"/>
                  </a:lnTo>
                  <a:lnTo>
                    <a:pt x="99" y="504"/>
                  </a:lnTo>
                  <a:lnTo>
                    <a:pt x="100" y="504"/>
                  </a:lnTo>
                  <a:lnTo>
                    <a:pt x="103" y="505"/>
                  </a:lnTo>
                  <a:lnTo>
                    <a:pt x="105" y="505"/>
                  </a:lnTo>
                  <a:lnTo>
                    <a:pt x="105" y="504"/>
                  </a:lnTo>
                  <a:lnTo>
                    <a:pt x="106" y="504"/>
                  </a:lnTo>
                  <a:lnTo>
                    <a:pt x="109" y="505"/>
                  </a:lnTo>
                  <a:lnTo>
                    <a:pt x="110" y="505"/>
                  </a:lnTo>
                  <a:lnTo>
                    <a:pt x="110" y="506"/>
                  </a:lnTo>
                  <a:lnTo>
                    <a:pt x="111" y="505"/>
                  </a:lnTo>
                  <a:lnTo>
                    <a:pt x="112" y="505"/>
                  </a:lnTo>
                  <a:lnTo>
                    <a:pt x="112" y="506"/>
                  </a:lnTo>
                  <a:lnTo>
                    <a:pt x="113" y="506"/>
                  </a:lnTo>
                  <a:lnTo>
                    <a:pt x="114" y="506"/>
                  </a:lnTo>
                  <a:lnTo>
                    <a:pt x="115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19" y="507"/>
                  </a:lnTo>
                  <a:lnTo>
                    <a:pt x="120" y="507"/>
                  </a:lnTo>
                  <a:lnTo>
                    <a:pt x="120" y="506"/>
                  </a:lnTo>
                  <a:lnTo>
                    <a:pt x="120" y="503"/>
                  </a:lnTo>
                  <a:lnTo>
                    <a:pt x="121" y="503"/>
                  </a:lnTo>
                  <a:lnTo>
                    <a:pt x="122" y="503"/>
                  </a:lnTo>
                  <a:lnTo>
                    <a:pt x="122" y="502"/>
                  </a:lnTo>
                  <a:lnTo>
                    <a:pt x="123" y="502"/>
                  </a:lnTo>
                  <a:lnTo>
                    <a:pt x="123" y="500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6" y="496"/>
                  </a:lnTo>
                  <a:lnTo>
                    <a:pt x="126" y="495"/>
                  </a:lnTo>
                  <a:lnTo>
                    <a:pt x="127" y="496"/>
                  </a:lnTo>
                  <a:lnTo>
                    <a:pt x="128" y="496"/>
                  </a:lnTo>
                  <a:lnTo>
                    <a:pt x="129" y="496"/>
                  </a:lnTo>
                  <a:lnTo>
                    <a:pt x="129" y="495"/>
                  </a:lnTo>
                  <a:lnTo>
                    <a:pt x="130" y="494"/>
                  </a:lnTo>
                  <a:lnTo>
                    <a:pt x="131" y="494"/>
                  </a:lnTo>
                  <a:lnTo>
                    <a:pt x="132" y="493"/>
                  </a:lnTo>
                  <a:lnTo>
                    <a:pt x="133" y="492"/>
                  </a:lnTo>
                  <a:lnTo>
                    <a:pt x="133" y="491"/>
                  </a:lnTo>
                  <a:lnTo>
                    <a:pt x="134" y="491"/>
                  </a:lnTo>
                  <a:lnTo>
                    <a:pt x="134" y="491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35" y="489"/>
                  </a:lnTo>
                  <a:lnTo>
                    <a:pt x="137" y="489"/>
                  </a:lnTo>
                  <a:lnTo>
                    <a:pt x="137" y="488"/>
                  </a:lnTo>
                  <a:lnTo>
                    <a:pt x="136" y="488"/>
                  </a:lnTo>
                  <a:lnTo>
                    <a:pt x="136" y="487"/>
                  </a:lnTo>
                  <a:lnTo>
                    <a:pt x="137" y="487"/>
                  </a:lnTo>
                  <a:lnTo>
                    <a:pt x="137" y="488"/>
                  </a:lnTo>
                  <a:lnTo>
                    <a:pt x="138" y="488"/>
                  </a:lnTo>
                  <a:lnTo>
                    <a:pt x="138" y="487"/>
                  </a:lnTo>
                  <a:lnTo>
                    <a:pt x="140" y="487"/>
                  </a:lnTo>
                  <a:lnTo>
                    <a:pt x="141" y="487"/>
                  </a:lnTo>
                  <a:lnTo>
                    <a:pt x="144" y="484"/>
                  </a:lnTo>
                  <a:lnTo>
                    <a:pt x="145" y="484"/>
                  </a:lnTo>
                  <a:lnTo>
                    <a:pt x="147" y="484"/>
                  </a:lnTo>
                  <a:lnTo>
                    <a:pt x="146" y="485"/>
                  </a:lnTo>
                  <a:lnTo>
                    <a:pt x="147" y="485"/>
                  </a:lnTo>
                  <a:lnTo>
                    <a:pt x="148" y="485"/>
                  </a:lnTo>
                  <a:lnTo>
                    <a:pt x="149" y="484"/>
                  </a:lnTo>
                  <a:lnTo>
                    <a:pt x="149" y="485"/>
                  </a:lnTo>
                  <a:lnTo>
                    <a:pt x="150" y="484"/>
                  </a:lnTo>
                  <a:lnTo>
                    <a:pt x="150" y="485"/>
                  </a:lnTo>
                  <a:lnTo>
                    <a:pt x="152" y="485"/>
                  </a:lnTo>
                  <a:lnTo>
                    <a:pt x="153" y="484"/>
                  </a:lnTo>
                  <a:lnTo>
                    <a:pt x="154" y="484"/>
                  </a:lnTo>
                  <a:lnTo>
                    <a:pt x="154" y="483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4" y="481"/>
                  </a:lnTo>
                  <a:lnTo>
                    <a:pt x="155" y="481"/>
                  </a:lnTo>
                  <a:lnTo>
                    <a:pt x="155" y="480"/>
                  </a:lnTo>
                  <a:lnTo>
                    <a:pt x="155" y="479"/>
                  </a:lnTo>
                  <a:lnTo>
                    <a:pt x="157" y="478"/>
                  </a:lnTo>
                  <a:lnTo>
                    <a:pt x="158" y="477"/>
                  </a:lnTo>
                  <a:lnTo>
                    <a:pt x="158" y="476"/>
                  </a:lnTo>
                  <a:lnTo>
                    <a:pt x="159" y="476"/>
                  </a:lnTo>
                  <a:lnTo>
                    <a:pt x="160" y="476"/>
                  </a:lnTo>
                  <a:lnTo>
                    <a:pt x="171" y="476"/>
                  </a:lnTo>
                  <a:lnTo>
                    <a:pt x="171" y="475"/>
                  </a:lnTo>
                  <a:lnTo>
                    <a:pt x="170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69" y="469"/>
                  </a:lnTo>
                  <a:lnTo>
                    <a:pt x="169" y="467"/>
                  </a:lnTo>
                  <a:lnTo>
                    <a:pt x="169" y="466"/>
                  </a:lnTo>
                  <a:lnTo>
                    <a:pt x="168" y="465"/>
                  </a:lnTo>
                  <a:lnTo>
                    <a:pt x="168" y="463"/>
                  </a:lnTo>
                  <a:lnTo>
                    <a:pt x="167" y="461"/>
                  </a:lnTo>
                  <a:lnTo>
                    <a:pt x="167" y="459"/>
                  </a:lnTo>
                  <a:lnTo>
                    <a:pt x="167" y="459"/>
                  </a:lnTo>
                  <a:lnTo>
                    <a:pt x="166" y="457"/>
                  </a:lnTo>
                  <a:lnTo>
                    <a:pt x="166" y="455"/>
                  </a:lnTo>
                  <a:lnTo>
                    <a:pt x="166" y="453"/>
                  </a:lnTo>
                  <a:lnTo>
                    <a:pt x="165" y="452"/>
                  </a:lnTo>
                  <a:lnTo>
                    <a:pt x="165" y="449"/>
                  </a:lnTo>
                  <a:lnTo>
                    <a:pt x="164" y="447"/>
                  </a:lnTo>
                  <a:lnTo>
                    <a:pt x="164" y="445"/>
                  </a:lnTo>
                  <a:lnTo>
                    <a:pt x="164" y="442"/>
                  </a:lnTo>
                  <a:lnTo>
                    <a:pt x="165" y="439"/>
                  </a:lnTo>
                  <a:lnTo>
                    <a:pt x="166" y="439"/>
                  </a:lnTo>
                  <a:lnTo>
                    <a:pt x="168" y="439"/>
                  </a:lnTo>
                  <a:lnTo>
                    <a:pt x="170" y="438"/>
                  </a:lnTo>
                  <a:lnTo>
                    <a:pt x="171" y="438"/>
                  </a:lnTo>
                  <a:lnTo>
                    <a:pt x="172" y="438"/>
                  </a:lnTo>
                  <a:lnTo>
                    <a:pt x="174" y="437"/>
                  </a:lnTo>
                  <a:lnTo>
                    <a:pt x="174" y="436"/>
                  </a:lnTo>
                  <a:lnTo>
                    <a:pt x="174" y="435"/>
                  </a:lnTo>
                  <a:lnTo>
                    <a:pt x="174" y="432"/>
                  </a:lnTo>
                  <a:lnTo>
                    <a:pt x="173" y="432"/>
                  </a:lnTo>
                  <a:lnTo>
                    <a:pt x="173" y="431"/>
                  </a:lnTo>
                  <a:lnTo>
                    <a:pt x="174" y="430"/>
                  </a:lnTo>
                  <a:lnTo>
                    <a:pt x="175" y="429"/>
                  </a:lnTo>
                  <a:lnTo>
                    <a:pt x="176" y="429"/>
                  </a:lnTo>
                  <a:lnTo>
                    <a:pt x="177" y="429"/>
                  </a:lnTo>
                  <a:lnTo>
                    <a:pt x="178" y="429"/>
                  </a:lnTo>
                  <a:lnTo>
                    <a:pt x="178" y="428"/>
                  </a:lnTo>
                  <a:lnTo>
                    <a:pt x="179" y="427"/>
                  </a:lnTo>
                  <a:lnTo>
                    <a:pt x="179" y="426"/>
                  </a:lnTo>
                  <a:lnTo>
                    <a:pt x="178" y="424"/>
                  </a:lnTo>
                  <a:lnTo>
                    <a:pt x="178" y="423"/>
                  </a:lnTo>
                  <a:lnTo>
                    <a:pt x="178" y="422"/>
                  </a:lnTo>
                  <a:lnTo>
                    <a:pt x="178" y="421"/>
                  </a:lnTo>
                  <a:lnTo>
                    <a:pt x="179" y="420"/>
                  </a:lnTo>
                  <a:lnTo>
                    <a:pt x="181" y="417"/>
                  </a:lnTo>
                  <a:lnTo>
                    <a:pt x="182" y="414"/>
                  </a:lnTo>
                  <a:lnTo>
                    <a:pt x="184" y="412"/>
                  </a:lnTo>
                  <a:lnTo>
                    <a:pt x="184" y="410"/>
                  </a:lnTo>
                  <a:lnTo>
                    <a:pt x="185" y="408"/>
                  </a:lnTo>
                  <a:lnTo>
                    <a:pt x="186" y="406"/>
                  </a:lnTo>
                  <a:lnTo>
                    <a:pt x="188" y="404"/>
                  </a:lnTo>
                  <a:lnTo>
                    <a:pt x="190" y="402"/>
                  </a:lnTo>
                  <a:lnTo>
                    <a:pt x="191" y="400"/>
                  </a:lnTo>
                  <a:lnTo>
                    <a:pt x="193" y="399"/>
                  </a:lnTo>
                  <a:lnTo>
                    <a:pt x="194" y="397"/>
                  </a:lnTo>
                  <a:lnTo>
                    <a:pt x="195" y="395"/>
                  </a:lnTo>
                  <a:lnTo>
                    <a:pt x="196" y="393"/>
                  </a:lnTo>
                  <a:lnTo>
                    <a:pt x="198" y="390"/>
                  </a:lnTo>
                  <a:lnTo>
                    <a:pt x="200" y="389"/>
                  </a:lnTo>
                  <a:lnTo>
                    <a:pt x="201" y="387"/>
                  </a:lnTo>
                  <a:lnTo>
                    <a:pt x="203" y="385"/>
                  </a:lnTo>
                  <a:lnTo>
                    <a:pt x="204" y="382"/>
                  </a:lnTo>
                  <a:lnTo>
                    <a:pt x="205" y="380"/>
                  </a:lnTo>
                  <a:lnTo>
                    <a:pt x="206" y="380"/>
                  </a:lnTo>
                  <a:lnTo>
                    <a:pt x="208" y="377"/>
                  </a:lnTo>
                  <a:lnTo>
                    <a:pt x="211" y="374"/>
                  </a:lnTo>
                  <a:lnTo>
                    <a:pt x="213" y="371"/>
                  </a:lnTo>
                  <a:lnTo>
                    <a:pt x="215" y="369"/>
                  </a:lnTo>
                  <a:lnTo>
                    <a:pt x="218" y="366"/>
                  </a:lnTo>
                  <a:lnTo>
                    <a:pt x="221" y="363"/>
                  </a:lnTo>
                  <a:lnTo>
                    <a:pt x="224" y="360"/>
                  </a:lnTo>
                  <a:lnTo>
                    <a:pt x="226" y="358"/>
                  </a:lnTo>
                  <a:lnTo>
                    <a:pt x="229" y="355"/>
                  </a:lnTo>
                  <a:lnTo>
                    <a:pt x="231" y="352"/>
                  </a:lnTo>
                  <a:lnTo>
                    <a:pt x="234" y="350"/>
                  </a:lnTo>
                  <a:lnTo>
                    <a:pt x="236" y="347"/>
                  </a:lnTo>
                  <a:lnTo>
                    <a:pt x="239" y="344"/>
                  </a:lnTo>
                  <a:lnTo>
                    <a:pt x="242" y="340"/>
                  </a:lnTo>
                  <a:lnTo>
                    <a:pt x="244" y="338"/>
                  </a:lnTo>
                  <a:lnTo>
                    <a:pt x="247" y="336"/>
                  </a:lnTo>
                  <a:lnTo>
                    <a:pt x="250" y="333"/>
                  </a:lnTo>
                  <a:lnTo>
                    <a:pt x="252" y="330"/>
                  </a:lnTo>
                  <a:lnTo>
                    <a:pt x="254" y="327"/>
                  </a:lnTo>
                  <a:lnTo>
                    <a:pt x="255" y="325"/>
                  </a:lnTo>
                  <a:lnTo>
                    <a:pt x="256" y="324"/>
                  </a:lnTo>
                  <a:lnTo>
                    <a:pt x="256" y="323"/>
                  </a:lnTo>
                  <a:lnTo>
                    <a:pt x="256" y="322"/>
                  </a:lnTo>
                  <a:lnTo>
                    <a:pt x="257" y="320"/>
                  </a:lnTo>
                  <a:lnTo>
                    <a:pt x="257" y="318"/>
                  </a:lnTo>
                  <a:lnTo>
                    <a:pt x="257" y="315"/>
                  </a:lnTo>
                  <a:lnTo>
                    <a:pt x="257" y="314"/>
                  </a:lnTo>
                  <a:lnTo>
                    <a:pt x="257" y="311"/>
                  </a:lnTo>
                  <a:lnTo>
                    <a:pt x="258" y="310"/>
                  </a:lnTo>
                  <a:lnTo>
                    <a:pt x="258" y="307"/>
                  </a:lnTo>
                  <a:lnTo>
                    <a:pt x="258" y="305"/>
                  </a:lnTo>
                  <a:lnTo>
                    <a:pt x="258" y="302"/>
                  </a:lnTo>
                  <a:lnTo>
                    <a:pt x="259" y="300"/>
                  </a:lnTo>
                  <a:lnTo>
                    <a:pt x="259" y="298"/>
                  </a:lnTo>
                  <a:lnTo>
                    <a:pt x="259" y="296"/>
                  </a:lnTo>
                  <a:lnTo>
                    <a:pt x="259" y="293"/>
                  </a:lnTo>
                  <a:lnTo>
                    <a:pt x="259" y="292"/>
                  </a:lnTo>
                  <a:lnTo>
                    <a:pt x="260" y="290"/>
                  </a:lnTo>
                  <a:lnTo>
                    <a:pt x="260" y="288"/>
                  </a:lnTo>
                  <a:lnTo>
                    <a:pt x="260" y="285"/>
                  </a:lnTo>
                  <a:lnTo>
                    <a:pt x="260" y="282"/>
                  </a:lnTo>
                  <a:lnTo>
                    <a:pt x="260" y="280"/>
                  </a:lnTo>
                  <a:lnTo>
                    <a:pt x="261" y="278"/>
                  </a:lnTo>
                  <a:lnTo>
                    <a:pt x="261" y="276"/>
                  </a:lnTo>
                  <a:lnTo>
                    <a:pt x="261" y="273"/>
                  </a:lnTo>
                  <a:lnTo>
                    <a:pt x="261" y="271"/>
                  </a:lnTo>
                  <a:lnTo>
                    <a:pt x="261" y="270"/>
                  </a:lnTo>
                  <a:lnTo>
                    <a:pt x="262" y="270"/>
                  </a:lnTo>
                  <a:lnTo>
                    <a:pt x="262" y="268"/>
                  </a:lnTo>
                  <a:lnTo>
                    <a:pt x="262" y="265"/>
                  </a:lnTo>
                  <a:lnTo>
                    <a:pt x="262" y="263"/>
                  </a:lnTo>
                  <a:lnTo>
                    <a:pt x="262" y="260"/>
                  </a:lnTo>
                  <a:lnTo>
                    <a:pt x="263" y="259"/>
                  </a:lnTo>
                  <a:lnTo>
                    <a:pt x="263" y="256"/>
                  </a:lnTo>
                  <a:lnTo>
                    <a:pt x="263" y="254"/>
                  </a:lnTo>
                  <a:lnTo>
                    <a:pt x="263" y="251"/>
                  </a:lnTo>
                  <a:lnTo>
                    <a:pt x="263" y="250"/>
                  </a:lnTo>
                  <a:lnTo>
                    <a:pt x="264" y="248"/>
                  </a:lnTo>
                  <a:lnTo>
                    <a:pt x="264" y="246"/>
                  </a:lnTo>
                  <a:lnTo>
                    <a:pt x="264" y="243"/>
                  </a:lnTo>
                  <a:lnTo>
                    <a:pt x="264" y="241"/>
                  </a:lnTo>
                  <a:lnTo>
                    <a:pt x="264" y="239"/>
                  </a:lnTo>
                  <a:lnTo>
                    <a:pt x="264" y="236"/>
                  </a:lnTo>
                  <a:lnTo>
                    <a:pt x="264" y="234"/>
                  </a:lnTo>
                  <a:lnTo>
                    <a:pt x="264" y="231"/>
                  </a:lnTo>
                  <a:lnTo>
                    <a:pt x="264" y="230"/>
                  </a:lnTo>
                  <a:lnTo>
                    <a:pt x="265" y="227"/>
                  </a:lnTo>
                  <a:lnTo>
                    <a:pt x="265" y="226"/>
                  </a:lnTo>
                  <a:lnTo>
                    <a:pt x="265" y="223"/>
                  </a:lnTo>
                  <a:lnTo>
                    <a:pt x="265" y="221"/>
                  </a:lnTo>
                  <a:lnTo>
                    <a:pt x="265" y="219"/>
                  </a:lnTo>
                  <a:lnTo>
                    <a:pt x="266" y="217"/>
                  </a:lnTo>
                  <a:lnTo>
                    <a:pt x="266" y="214"/>
                  </a:lnTo>
                  <a:lnTo>
                    <a:pt x="266" y="212"/>
                  </a:lnTo>
                  <a:lnTo>
                    <a:pt x="266" y="210"/>
                  </a:lnTo>
                  <a:lnTo>
                    <a:pt x="266" y="207"/>
                  </a:lnTo>
                  <a:lnTo>
                    <a:pt x="267" y="205"/>
                  </a:lnTo>
                  <a:lnTo>
                    <a:pt x="267" y="203"/>
                  </a:lnTo>
                  <a:lnTo>
                    <a:pt x="267" y="201"/>
                  </a:lnTo>
                  <a:lnTo>
                    <a:pt x="267" y="199"/>
                  </a:lnTo>
                  <a:lnTo>
                    <a:pt x="268" y="197"/>
                  </a:lnTo>
                  <a:lnTo>
                    <a:pt x="268" y="194"/>
                  </a:lnTo>
                  <a:lnTo>
                    <a:pt x="268" y="192"/>
                  </a:lnTo>
                  <a:lnTo>
                    <a:pt x="268" y="190"/>
                  </a:lnTo>
                  <a:lnTo>
                    <a:pt x="268" y="188"/>
                  </a:lnTo>
                  <a:lnTo>
                    <a:pt x="269" y="185"/>
                  </a:lnTo>
                  <a:lnTo>
                    <a:pt x="269" y="182"/>
                  </a:lnTo>
                  <a:lnTo>
                    <a:pt x="269" y="181"/>
                  </a:lnTo>
                  <a:lnTo>
                    <a:pt x="269" y="180"/>
                  </a:lnTo>
                  <a:lnTo>
                    <a:pt x="271" y="175"/>
                  </a:lnTo>
                  <a:lnTo>
                    <a:pt x="272" y="174"/>
                  </a:lnTo>
                  <a:lnTo>
                    <a:pt x="273" y="170"/>
                  </a:lnTo>
                  <a:lnTo>
                    <a:pt x="274" y="167"/>
                  </a:lnTo>
                  <a:lnTo>
                    <a:pt x="276" y="163"/>
                  </a:lnTo>
                  <a:lnTo>
                    <a:pt x="278" y="160"/>
                  </a:lnTo>
                  <a:lnTo>
                    <a:pt x="279" y="159"/>
                  </a:lnTo>
                  <a:lnTo>
                    <a:pt x="280" y="158"/>
                  </a:lnTo>
                  <a:lnTo>
                    <a:pt x="279" y="157"/>
                  </a:lnTo>
                  <a:lnTo>
                    <a:pt x="279" y="156"/>
                  </a:lnTo>
                  <a:lnTo>
                    <a:pt x="277" y="155"/>
                  </a:lnTo>
                  <a:lnTo>
                    <a:pt x="274" y="151"/>
                  </a:lnTo>
                  <a:lnTo>
                    <a:pt x="273" y="149"/>
                  </a:lnTo>
                  <a:lnTo>
                    <a:pt x="270" y="146"/>
                  </a:lnTo>
                  <a:lnTo>
                    <a:pt x="267" y="142"/>
                  </a:lnTo>
                  <a:lnTo>
                    <a:pt x="266" y="140"/>
                  </a:lnTo>
                  <a:lnTo>
                    <a:pt x="262" y="139"/>
                  </a:lnTo>
                  <a:lnTo>
                    <a:pt x="261" y="138"/>
                  </a:lnTo>
                  <a:lnTo>
                    <a:pt x="261" y="137"/>
                  </a:lnTo>
                  <a:lnTo>
                    <a:pt x="260" y="135"/>
                  </a:lnTo>
                  <a:lnTo>
                    <a:pt x="260" y="133"/>
                  </a:lnTo>
                  <a:lnTo>
                    <a:pt x="260" y="130"/>
                  </a:lnTo>
                  <a:lnTo>
                    <a:pt x="261" y="129"/>
                  </a:lnTo>
                  <a:lnTo>
                    <a:pt x="264" y="128"/>
                  </a:lnTo>
                  <a:lnTo>
                    <a:pt x="263" y="126"/>
                  </a:lnTo>
                  <a:lnTo>
                    <a:pt x="262" y="125"/>
                  </a:lnTo>
                  <a:lnTo>
                    <a:pt x="261" y="124"/>
                  </a:lnTo>
                  <a:lnTo>
                    <a:pt x="260" y="122"/>
                  </a:lnTo>
                  <a:lnTo>
                    <a:pt x="259" y="121"/>
                  </a:lnTo>
                  <a:lnTo>
                    <a:pt x="258" y="120"/>
                  </a:lnTo>
                  <a:lnTo>
                    <a:pt x="257" y="119"/>
                  </a:lnTo>
                  <a:lnTo>
                    <a:pt x="257" y="118"/>
                  </a:lnTo>
                  <a:lnTo>
                    <a:pt x="256" y="117"/>
                  </a:lnTo>
                  <a:lnTo>
                    <a:pt x="255" y="116"/>
                  </a:lnTo>
                  <a:lnTo>
                    <a:pt x="254" y="115"/>
                  </a:lnTo>
                  <a:lnTo>
                    <a:pt x="254" y="113"/>
                  </a:lnTo>
                  <a:lnTo>
                    <a:pt x="253" y="112"/>
                  </a:lnTo>
                  <a:lnTo>
                    <a:pt x="252" y="110"/>
                  </a:lnTo>
                  <a:lnTo>
                    <a:pt x="251" y="110"/>
                  </a:lnTo>
                  <a:lnTo>
                    <a:pt x="251" y="109"/>
                  </a:lnTo>
                  <a:lnTo>
                    <a:pt x="251" y="107"/>
                  </a:lnTo>
                  <a:lnTo>
                    <a:pt x="249" y="105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4" y="101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4" y="99"/>
                  </a:lnTo>
                  <a:lnTo>
                    <a:pt x="244" y="98"/>
                  </a:lnTo>
                  <a:lnTo>
                    <a:pt x="244" y="95"/>
                  </a:lnTo>
                  <a:lnTo>
                    <a:pt x="244" y="92"/>
                  </a:lnTo>
                  <a:lnTo>
                    <a:pt x="244" y="88"/>
                  </a:lnTo>
                  <a:lnTo>
                    <a:pt x="244" y="83"/>
                  </a:lnTo>
                  <a:lnTo>
                    <a:pt x="244" y="80"/>
                  </a:lnTo>
                  <a:lnTo>
                    <a:pt x="244" y="77"/>
                  </a:lnTo>
                  <a:lnTo>
                    <a:pt x="244" y="76"/>
                  </a:lnTo>
                  <a:lnTo>
                    <a:pt x="243" y="74"/>
                  </a:lnTo>
                  <a:lnTo>
                    <a:pt x="243" y="72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1" y="64"/>
                  </a:lnTo>
                  <a:lnTo>
                    <a:pt x="240" y="60"/>
                  </a:lnTo>
                  <a:lnTo>
                    <a:pt x="240" y="57"/>
                  </a:lnTo>
                  <a:lnTo>
                    <a:pt x="239" y="54"/>
                  </a:lnTo>
                  <a:lnTo>
                    <a:pt x="238" y="51"/>
                  </a:lnTo>
                  <a:lnTo>
                    <a:pt x="238" y="49"/>
                  </a:lnTo>
                  <a:lnTo>
                    <a:pt x="237" y="45"/>
                  </a:lnTo>
                  <a:lnTo>
                    <a:pt x="237" y="42"/>
                  </a:lnTo>
                  <a:lnTo>
                    <a:pt x="236" y="39"/>
                  </a:lnTo>
                  <a:lnTo>
                    <a:pt x="235" y="35"/>
                  </a:lnTo>
                  <a:lnTo>
                    <a:pt x="235" y="32"/>
                  </a:lnTo>
                  <a:lnTo>
                    <a:pt x="234" y="30"/>
                  </a:lnTo>
                  <a:lnTo>
                    <a:pt x="234" y="27"/>
                  </a:lnTo>
                  <a:lnTo>
                    <a:pt x="226" y="30"/>
                  </a:lnTo>
                  <a:lnTo>
                    <a:pt x="218" y="35"/>
                  </a:lnTo>
                  <a:lnTo>
                    <a:pt x="210" y="40"/>
                  </a:lnTo>
                  <a:lnTo>
                    <a:pt x="203" y="43"/>
                  </a:lnTo>
                  <a:lnTo>
                    <a:pt x="200" y="45"/>
                  </a:lnTo>
                  <a:lnTo>
                    <a:pt x="199" y="45"/>
                  </a:lnTo>
                  <a:lnTo>
                    <a:pt x="198" y="45"/>
                  </a:lnTo>
                  <a:lnTo>
                    <a:pt x="196" y="43"/>
                  </a:lnTo>
                  <a:lnTo>
                    <a:pt x="191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4" y="22"/>
                  </a:lnTo>
                  <a:lnTo>
                    <a:pt x="171" y="20"/>
                  </a:lnTo>
                  <a:lnTo>
                    <a:pt x="165" y="17"/>
                  </a:lnTo>
                  <a:lnTo>
                    <a:pt x="161" y="16"/>
                  </a:lnTo>
                  <a:lnTo>
                    <a:pt x="157" y="15"/>
                  </a:lnTo>
                  <a:lnTo>
                    <a:pt x="153" y="14"/>
                  </a:lnTo>
                  <a:lnTo>
                    <a:pt x="148" y="13"/>
                  </a:lnTo>
                  <a:lnTo>
                    <a:pt x="144" y="11"/>
                  </a:lnTo>
                  <a:lnTo>
                    <a:pt x="141" y="10"/>
                  </a:lnTo>
                  <a:lnTo>
                    <a:pt x="136" y="10"/>
                  </a:lnTo>
                  <a:lnTo>
                    <a:pt x="133" y="9"/>
                  </a:lnTo>
                  <a:lnTo>
                    <a:pt x="128" y="8"/>
                  </a:lnTo>
                  <a:lnTo>
                    <a:pt x="125" y="7"/>
                  </a:lnTo>
                  <a:lnTo>
                    <a:pt x="120" y="7"/>
                  </a:lnTo>
                  <a:lnTo>
                    <a:pt x="116" y="6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4" y="2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3" y="2"/>
                  </a:lnTo>
                  <a:lnTo>
                    <a:pt x="90" y="4"/>
                  </a:lnTo>
                  <a:lnTo>
                    <a:pt x="86" y="7"/>
                  </a:lnTo>
                  <a:lnTo>
                    <a:pt x="84" y="8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8" y="19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8" y="24"/>
                  </a:lnTo>
                  <a:lnTo>
                    <a:pt x="55" y="27"/>
                  </a:lnTo>
                  <a:lnTo>
                    <a:pt x="53" y="29"/>
                  </a:lnTo>
                  <a:lnTo>
                    <a:pt x="49" y="30"/>
                  </a:lnTo>
                  <a:lnTo>
                    <a:pt x="46" y="32"/>
                  </a:lnTo>
                  <a:lnTo>
                    <a:pt x="43" y="34"/>
                  </a:lnTo>
                  <a:lnTo>
                    <a:pt x="40" y="36"/>
                  </a:lnTo>
                  <a:lnTo>
                    <a:pt x="36" y="38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27" y="44"/>
                  </a:lnTo>
                  <a:lnTo>
                    <a:pt x="25" y="47"/>
                  </a:lnTo>
                  <a:lnTo>
                    <a:pt x="21" y="49"/>
                  </a:lnTo>
                  <a:lnTo>
                    <a:pt x="18" y="50"/>
                  </a:lnTo>
                  <a:lnTo>
                    <a:pt x="15" y="52"/>
                  </a:lnTo>
                  <a:lnTo>
                    <a:pt x="11" y="54"/>
                  </a:lnTo>
                  <a:lnTo>
                    <a:pt x="9" y="56"/>
                  </a:lnTo>
                  <a:lnTo>
                    <a:pt x="5" y="58"/>
                  </a:lnTo>
                  <a:lnTo>
                    <a:pt x="3" y="60"/>
                  </a:lnTo>
                  <a:lnTo>
                    <a:pt x="0" y="62"/>
                  </a:lnTo>
                  <a:lnTo>
                    <a:pt x="0" y="506"/>
                  </a:lnTo>
                  <a:lnTo>
                    <a:pt x="1" y="506"/>
                  </a:lnTo>
                  <a:lnTo>
                    <a:pt x="1" y="50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9" name="Freeform 490">
              <a:extLst>
                <a:ext uri="{FF2B5EF4-FFF2-40B4-BE49-F238E27FC236}">
                  <a16:creationId xmlns:a16="http://schemas.microsoft.com/office/drawing/2014/main" id="{1A0FDE57-3A4D-5902-5BBE-EE513B7F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075" y="31638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2 w 2"/>
                <a:gd name="T5" fmla="*/ 2 h 4"/>
                <a:gd name="T6" fmla="*/ 1 w 2"/>
                <a:gd name="T7" fmla="*/ 0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0" name="Freeform 491">
              <a:extLst>
                <a:ext uri="{FF2B5EF4-FFF2-40B4-BE49-F238E27FC236}">
                  <a16:creationId xmlns:a16="http://schemas.microsoft.com/office/drawing/2014/main" id="{1C82ED47-5EB3-9A19-8DDA-46924C1F7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3875"/>
              <a:ext cx="4762" cy="1587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1 h 1"/>
                <a:gd name="T12" fmla="*/ 1 w 3"/>
                <a:gd name="T13" fmla="*/ 1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1" name="Freeform 492">
              <a:extLst>
                <a:ext uri="{FF2B5EF4-FFF2-40B4-BE49-F238E27FC236}">
                  <a16:creationId xmlns:a16="http://schemas.microsoft.com/office/drawing/2014/main" id="{9C00709A-8E5E-3564-17F7-9FC360384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5463"/>
              <a:ext cx="11112" cy="6350"/>
            </a:xfrm>
            <a:custGeom>
              <a:avLst/>
              <a:gdLst>
                <a:gd name="T0" fmla="*/ 0 w 7"/>
                <a:gd name="T1" fmla="*/ 2 h 4"/>
                <a:gd name="T2" fmla="*/ 1 w 7"/>
                <a:gd name="T3" fmla="*/ 3 h 4"/>
                <a:gd name="T4" fmla="*/ 3 w 7"/>
                <a:gd name="T5" fmla="*/ 4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3 h 4"/>
                <a:gd name="T12" fmla="*/ 6 w 7"/>
                <a:gd name="T13" fmla="*/ 2 h 4"/>
                <a:gd name="T14" fmla="*/ 5 w 7"/>
                <a:gd name="T15" fmla="*/ 2 h 4"/>
                <a:gd name="T16" fmla="*/ 5 w 7"/>
                <a:gd name="T17" fmla="*/ 1 h 4"/>
                <a:gd name="T18" fmla="*/ 4 w 7"/>
                <a:gd name="T19" fmla="*/ 1 h 4"/>
                <a:gd name="T20" fmla="*/ 3 w 7"/>
                <a:gd name="T21" fmla="*/ 1 h 4"/>
                <a:gd name="T22" fmla="*/ 2 w 7"/>
                <a:gd name="T23" fmla="*/ 1 h 4"/>
                <a:gd name="T24" fmla="*/ 1 w 7"/>
                <a:gd name="T25" fmla="*/ 1 h 4"/>
                <a:gd name="T26" fmla="*/ 0 w 7"/>
                <a:gd name="T27" fmla="*/ 0 h 4"/>
                <a:gd name="T28" fmla="*/ 0 w 7"/>
                <a:gd name="T29" fmla="*/ 1 h 4"/>
                <a:gd name="T30" fmla="*/ 0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1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2" name="Freeform 493">
              <a:extLst>
                <a:ext uri="{FF2B5EF4-FFF2-40B4-BE49-F238E27FC236}">
                  <a16:creationId xmlns:a16="http://schemas.microsoft.com/office/drawing/2014/main" id="{FE1CA684-CADD-5463-C0FB-9CB078277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313" y="3103563"/>
              <a:ext cx="11112" cy="7937"/>
            </a:xfrm>
            <a:custGeom>
              <a:avLst/>
              <a:gdLst>
                <a:gd name="T0" fmla="*/ 5 w 7"/>
                <a:gd name="T1" fmla="*/ 3 h 5"/>
                <a:gd name="T2" fmla="*/ 6 w 7"/>
                <a:gd name="T3" fmla="*/ 3 h 5"/>
                <a:gd name="T4" fmla="*/ 6 w 7"/>
                <a:gd name="T5" fmla="*/ 5 h 5"/>
                <a:gd name="T6" fmla="*/ 7 w 7"/>
                <a:gd name="T7" fmla="*/ 5 h 5"/>
                <a:gd name="T8" fmla="*/ 7 w 7"/>
                <a:gd name="T9" fmla="*/ 4 h 5"/>
                <a:gd name="T10" fmla="*/ 6 w 7"/>
                <a:gd name="T11" fmla="*/ 4 h 5"/>
                <a:gd name="T12" fmla="*/ 6 w 7"/>
                <a:gd name="T13" fmla="*/ 3 h 5"/>
                <a:gd name="T14" fmla="*/ 6 w 7"/>
                <a:gd name="T15" fmla="*/ 2 h 5"/>
                <a:gd name="T16" fmla="*/ 5 w 7"/>
                <a:gd name="T17" fmla="*/ 1 h 5"/>
                <a:gd name="T18" fmla="*/ 4 w 7"/>
                <a:gd name="T19" fmla="*/ 1 h 5"/>
                <a:gd name="T20" fmla="*/ 4 w 7"/>
                <a:gd name="T21" fmla="*/ 0 h 5"/>
                <a:gd name="T22" fmla="*/ 3 w 7"/>
                <a:gd name="T23" fmla="*/ 0 h 5"/>
                <a:gd name="T24" fmla="*/ 2 w 7"/>
                <a:gd name="T25" fmla="*/ 0 h 5"/>
                <a:gd name="T26" fmla="*/ 1 w 7"/>
                <a:gd name="T27" fmla="*/ 0 h 5"/>
                <a:gd name="T28" fmla="*/ 0 w 7"/>
                <a:gd name="T29" fmla="*/ 0 h 5"/>
                <a:gd name="T30" fmla="*/ 1 w 7"/>
                <a:gd name="T31" fmla="*/ 1 h 5"/>
                <a:gd name="T32" fmla="*/ 1 w 7"/>
                <a:gd name="T33" fmla="*/ 2 h 5"/>
                <a:gd name="T34" fmla="*/ 3 w 7"/>
                <a:gd name="T35" fmla="*/ 1 h 5"/>
                <a:gd name="T36" fmla="*/ 3 w 7"/>
                <a:gd name="T37" fmla="*/ 2 h 5"/>
                <a:gd name="T38" fmla="*/ 4 w 7"/>
                <a:gd name="T39" fmla="*/ 2 h 5"/>
                <a:gd name="T40" fmla="*/ 4 w 7"/>
                <a:gd name="T41" fmla="*/ 3 h 5"/>
                <a:gd name="T42" fmla="*/ 5 w 7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5" y="3"/>
                  </a:moveTo>
                  <a:lnTo>
                    <a:pt x="6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3" name="Freeform 494">
              <a:extLst>
                <a:ext uri="{FF2B5EF4-FFF2-40B4-BE49-F238E27FC236}">
                  <a16:creationId xmlns:a16="http://schemas.microsoft.com/office/drawing/2014/main" id="{A362C849-780F-298A-E518-BF3F50B2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3067050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0 w 2"/>
                <a:gd name="T11" fmla="*/ 0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4" name="Freeform 495">
              <a:extLst>
                <a:ext uri="{FF2B5EF4-FFF2-40B4-BE49-F238E27FC236}">
                  <a16:creationId xmlns:a16="http://schemas.microsoft.com/office/drawing/2014/main" id="{319D4169-D49D-19EE-CFCA-58A49D4EE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5" y="2794000"/>
              <a:ext cx="4762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5" name="Freeform 496">
              <a:extLst>
                <a:ext uri="{FF2B5EF4-FFF2-40B4-BE49-F238E27FC236}">
                  <a16:creationId xmlns:a16="http://schemas.microsoft.com/office/drawing/2014/main" id="{2580E85C-BEEA-0711-FE84-01174EEF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2781300"/>
              <a:ext cx="9525" cy="7937"/>
            </a:xfrm>
            <a:custGeom>
              <a:avLst/>
              <a:gdLst>
                <a:gd name="T0" fmla="*/ 0 w 6"/>
                <a:gd name="T1" fmla="*/ 1 h 5"/>
                <a:gd name="T2" fmla="*/ 5 w 6"/>
                <a:gd name="T3" fmla="*/ 4 h 5"/>
                <a:gd name="T4" fmla="*/ 6 w 6"/>
                <a:gd name="T5" fmla="*/ 5 h 5"/>
                <a:gd name="T6" fmla="*/ 6 w 6"/>
                <a:gd name="T7" fmla="*/ 4 h 5"/>
                <a:gd name="T8" fmla="*/ 4 w 6"/>
                <a:gd name="T9" fmla="*/ 3 h 5"/>
                <a:gd name="T10" fmla="*/ 3 w 6"/>
                <a:gd name="T11" fmla="*/ 2 h 5"/>
                <a:gd name="T12" fmla="*/ 2 w 6"/>
                <a:gd name="T13" fmla="*/ 2 h 5"/>
                <a:gd name="T14" fmla="*/ 1 w 6"/>
                <a:gd name="T15" fmla="*/ 0 h 5"/>
                <a:gd name="T16" fmla="*/ 0 w 6"/>
                <a:gd name="T17" fmla="*/ 0 h 5"/>
                <a:gd name="T18" fmla="*/ 0 w 6"/>
                <a:gd name="T19" fmla="*/ 1 h 5"/>
                <a:gd name="T20" fmla="*/ 0 w 6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6" name="Freeform 497">
              <a:extLst>
                <a:ext uri="{FF2B5EF4-FFF2-40B4-BE49-F238E27FC236}">
                  <a16:creationId xmlns:a16="http://schemas.microsoft.com/office/drawing/2014/main" id="{FFCA7205-61D8-45AF-4854-4F17F74A0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338" y="2794000"/>
              <a:ext cx="7937" cy="0"/>
            </a:xfrm>
            <a:custGeom>
              <a:avLst/>
              <a:gdLst>
                <a:gd name="T0" fmla="*/ 1 w 5"/>
                <a:gd name="T1" fmla="*/ 2 w 5"/>
                <a:gd name="T2" fmla="*/ 4 w 5"/>
                <a:gd name="T3" fmla="*/ 5 w 5"/>
                <a:gd name="T4" fmla="*/ 0 w 5"/>
                <a:gd name="T5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7" name="Freeform 498">
              <a:extLst>
                <a:ext uri="{FF2B5EF4-FFF2-40B4-BE49-F238E27FC236}">
                  <a16:creationId xmlns:a16="http://schemas.microsoft.com/office/drawing/2014/main" id="{46FBE668-D22B-DE7A-D050-0A7CA49EE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3084513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0 h 2"/>
                <a:gd name="T3" fmla="*/ 2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8" name="Freeform 499">
              <a:extLst>
                <a:ext uri="{FF2B5EF4-FFF2-40B4-BE49-F238E27FC236}">
                  <a16:creationId xmlns:a16="http://schemas.microsoft.com/office/drawing/2014/main" id="{BCBA97BD-7ACF-E61F-5EE5-103D59CD8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797175"/>
              <a:ext cx="4762" cy="476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2 h 3"/>
                <a:gd name="T4" fmla="*/ 0 w 3"/>
                <a:gd name="T5" fmla="*/ 3 h 3"/>
                <a:gd name="T6" fmla="*/ 0 w 3"/>
                <a:gd name="T7" fmla="*/ 2 h 3"/>
                <a:gd name="T8" fmla="*/ 3 w 3"/>
                <a:gd name="T9" fmla="*/ 0 h 3"/>
                <a:gd name="T10" fmla="*/ 2 w 3"/>
                <a:gd name="T11" fmla="*/ 0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9" name="Freeform 500">
              <a:extLst>
                <a:ext uri="{FF2B5EF4-FFF2-40B4-BE49-F238E27FC236}">
                  <a16:creationId xmlns:a16="http://schemas.microsoft.com/office/drawing/2014/main" id="{15EFB83C-5566-03E7-9BCF-17630AC91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350" y="2801938"/>
              <a:ext cx="7937" cy="4762"/>
            </a:xfrm>
            <a:custGeom>
              <a:avLst/>
              <a:gdLst>
                <a:gd name="T0" fmla="*/ 3 w 5"/>
                <a:gd name="T1" fmla="*/ 2 h 3"/>
                <a:gd name="T2" fmla="*/ 5 w 5"/>
                <a:gd name="T3" fmla="*/ 0 h 3"/>
                <a:gd name="T4" fmla="*/ 4 w 5"/>
                <a:gd name="T5" fmla="*/ 1 h 3"/>
                <a:gd name="T6" fmla="*/ 3 w 5"/>
                <a:gd name="T7" fmla="*/ 1 h 3"/>
                <a:gd name="T8" fmla="*/ 0 w 5"/>
                <a:gd name="T9" fmla="*/ 3 h 3"/>
                <a:gd name="T10" fmla="*/ 1 w 5"/>
                <a:gd name="T11" fmla="*/ 3 h 3"/>
                <a:gd name="T12" fmla="*/ 3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0" name="Freeform 501">
              <a:extLst>
                <a:ext uri="{FF2B5EF4-FFF2-40B4-BE49-F238E27FC236}">
                  <a16:creationId xmlns:a16="http://schemas.microsoft.com/office/drawing/2014/main" id="{C30966AC-3312-128F-B81C-B4CCA978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5" y="27892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1" name="Freeform 502">
              <a:extLst>
                <a:ext uri="{FF2B5EF4-FFF2-40B4-BE49-F238E27FC236}">
                  <a16:creationId xmlns:a16="http://schemas.microsoft.com/office/drawing/2014/main" id="{C6AB087E-AB36-791E-6A46-7B37595FB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288" y="2801938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2" name="Freeform 503">
              <a:extLst>
                <a:ext uri="{FF2B5EF4-FFF2-40B4-BE49-F238E27FC236}">
                  <a16:creationId xmlns:a16="http://schemas.microsoft.com/office/drawing/2014/main" id="{B8238FDD-EF4A-6151-AC10-A3B9E01F2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0" y="30924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3" name="Rectangle 504">
              <a:extLst>
                <a:ext uri="{FF2B5EF4-FFF2-40B4-BE49-F238E27FC236}">
                  <a16:creationId xmlns:a16="http://schemas.microsoft.com/office/drawing/2014/main" id="{E059405B-2624-2F3E-E46B-A5AA1A06D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2794000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4" name="Rectangle 505">
              <a:extLst>
                <a:ext uri="{FF2B5EF4-FFF2-40B4-BE49-F238E27FC236}">
                  <a16:creationId xmlns:a16="http://schemas.microsoft.com/office/drawing/2014/main" id="{E8722D50-0D22-5069-A692-4E592F449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2800350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5" name="Freeform 506">
              <a:extLst>
                <a:ext uri="{FF2B5EF4-FFF2-40B4-BE49-F238E27FC236}">
                  <a16:creationId xmlns:a16="http://schemas.microsoft.com/office/drawing/2014/main" id="{E259EE3C-E37C-86E8-34D6-8E0DA2CB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850" y="2768600"/>
              <a:ext cx="11112" cy="12700"/>
            </a:xfrm>
            <a:custGeom>
              <a:avLst/>
              <a:gdLst>
                <a:gd name="T0" fmla="*/ 2 w 7"/>
                <a:gd name="T1" fmla="*/ 2 h 8"/>
                <a:gd name="T2" fmla="*/ 4 w 7"/>
                <a:gd name="T3" fmla="*/ 6 h 8"/>
                <a:gd name="T4" fmla="*/ 4 w 7"/>
                <a:gd name="T5" fmla="*/ 6 h 8"/>
                <a:gd name="T6" fmla="*/ 4 w 7"/>
                <a:gd name="T7" fmla="*/ 6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8 h 8"/>
                <a:gd name="T16" fmla="*/ 5 w 7"/>
                <a:gd name="T17" fmla="*/ 6 h 8"/>
                <a:gd name="T18" fmla="*/ 4 w 7"/>
                <a:gd name="T19" fmla="*/ 6 h 8"/>
                <a:gd name="T20" fmla="*/ 4 w 7"/>
                <a:gd name="T21" fmla="*/ 5 h 8"/>
                <a:gd name="T22" fmla="*/ 3 w 7"/>
                <a:gd name="T23" fmla="*/ 3 h 8"/>
                <a:gd name="T24" fmla="*/ 3 w 7"/>
                <a:gd name="T25" fmla="*/ 2 h 8"/>
                <a:gd name="T26" fmla="*/ 2 w 7"/>
                <a:gd name="T27" fmla="*/ 1 h 8"/>
                <a:gd name="T28" fmla="*/ 0 w 7"/>
                <a:gd name="T29" fmla="*/ 0 h 8"/>
                <a:gd name="T30" fmla="*/ 1 w 7"/>
                <a:gd name="T31" fmla="*/ 1 h 8"/>
                <a:gd name="T32" fmla="*/ 2 w 7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6" name="Freeform 507">
              <a:extLst>
                <a:ext uri="{FF2B5EF4-FFF2-40B4-BE49-F238E27FC236}">
                  <a16:creationId xmlns:a16="http://schemas.microsoft.com/office/drawing/2014/main" id="{026ED0B7-23BA-2A65-ABCA-932E8455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794000"/>
              <a:ext cx="6350" cy="0"/>
            </a:xfrm>
            <a:custGeom>
              <a:avLst/>
              <a:gdLst>
                <a:gd name="T0" fmla="*/ 0 w 4"/>
                <a:gd name="T1" fmla="*/ 2 w 4"/>
                <a:gd name="T2" fmla="*/ 3 w 4"/>
                <a:gd name="T3" fmla="*/ 4 w 4"/>
                <a:gd name="T4" fmla="*/ 2 w 4"/>
                <a:gd name="T5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7" name="Freeform 508">
              <a:extLst>
                <a:ext uri="{FF2B5EF4-FFF2-40B4-BE49-F238E27FC236}">
                  <a16:creationId xmlns:a16="http://schemas.microsoft.com/office/drawing/2014/main" id="{A7AA553B-DB7A-2DA9-357C-E9094A6EF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238" y="2763838"/>
              <a:ext cx="7937" cy="1587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4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0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8" name="Freeform 509">
              <a:extLst>
                <a:ext uri="{FF2B5EF4-FFF2-40B4-BE49-F238E27FC236}">
                  <a16:creationId xmlns:a16="http://schemas.microsoft.com/office/drawing/2014/main" id="{B73B2E24-8BFF-EA2C-BEDB-0ABF278AB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8388" y="2757488"/>
              <a:ext cx="887412" cy="790575"/>
            </a:xfrm>
            <a:custGeom>
              <a:avLst/>
              <a:gdLst>
                <a:gd name="T0" fmla="*/ 449 w 559"/>
                <a:gd name="T1" fmla="*/ 60 h 498"/>
                <a:gd name="T2" fmla="*/ 403 w 559"/>
                <a:gd name="T3" fmla="*/ 28 h 498"/>
                <a:gd name="T4" fmla="*/ 388 w 559"/>
                <a:gd name="T5" fmla="*/ 33 h 498"/>
                <a:gd name="T6" fmla="*/ 383 w 559"/>
                <a:gd name="T7" fmla="*/ 29 h 498"/>
                <a:gd name="T8" fmla="*/ 377 w 559"/>
                <a:gd name="T9" fmla="*/ 32 h 498"/>
                <a:gd name="T10" fmla="*/ 357 w 559"/>
                <a:gd name="T11" fmla="*/ 28 h 498"/>
                <a:gd name="T12" fmla="*/ 348 w 559"/>
                <a:gd name="T13" fmla="*/ 28 h 498"/>
                <a:gd name="T14" fmla="*/ 338 w 559"/>
                <a:gd name="T15" fmla="*/ 31 h 498"/>
                <a:gd name="T16" fmla="*/ 335 w 559"/>
                <a:gd name="T17" fmla="*/ 23 h 498"/>
                <a:gd name="T18" fmla="*/ 326 w 559"/>
                <a:gd name="T19" fmla="*/ 21 h 498"/>
                <a:gd name="T20" fmla="*/ 329 w 559"/>
                <a:gd name="T21" fmla="*/ 12 h 498"/>
                <a:gd name="T22" fmla="*/ 299 w 559"/>
                <a:gd name="T23" fmla="*/ 4 h 498"/>
                <a:gd name="T24" fmla="*/ 289 w 559"/>
                <a:gd name="T25" fmla="*/ 12 h 498"/>
                <a:gd name="T26" fmla="*/ 274 w 559"/>
                <a:gd name="T27" fmla="*/ 13 h 498"/>
                <a:gd name="T28" fmla="*/ 266 w 559"/>
                <a:gd name="T29" fmla="*/ 11 h 498"/>
                <a:gd name="T30" fmla="*/ 256 w 559"/>
                <a:gd name="T31" fmla="*/ 21 h 498"/>
                <a:gd name="T32" fmla="*/ 246 w 559"/>
                <a:gd name="T33" fmla="*/ 18 h 498"/>
                <a:gd name="T34" fmla="*/ 220 w 559"/>
                <a:gd name="T35" fmla="*/ 37 h 498"/>
                <a:gd name="T36" fmla="*/ 170 w 559"/>
                <a:gd name="T37" fmla="*/ 31 h 498"/>
                <a:gd name="T38" fmla="*/ 145 w 559"/>
                <a:gd name="T39" fmla="*/ 23 h 498"/>
                <a:gd name="T40" fmla="*/ 120 w 559"/>
                <a:gd name="T41" fmla="*/ 14 h 498"/>
                <a:gd name="T42" fmla="*/ 90 w 559"/>
                <a:gd name="T43" fmla="*/ 10 h 498"/>
                <a:gd name="T44" fmla="*/ 21 w 559"/>
                <a:gd name="T45" fmla="*/ 1 h 498"/>
                <a:gd name="T46" fmla="*/ 10 w 559"/>
                <a:gd name="T47" fmla="*/ 59 h 498"/>
                <a:gd name="T48" fmla="*/ 8 w 559"/>
                <a:gd name="T49" fmla="*/ 108 h 498"/>
                <a:gd name="T50" fmla="*/ 13 w 559"/>
                <a:gd name="T51" fmla="*/ 277 h 498"/>
                <a:gd name="T52" fmla="*/ 35 w 559"/>
                <a:gd name="T53" fmla="*/ 498 h 498"/>
                <a:gd name="T54" fmla="*/ 124 w 559"/>
                <a:gd name="T55" fmla="*/ 498 h 498"/>
                <a:gd name="T56" fmla="*/ 214 w 559"/>
                <a:gd name="T57" fmla="*/ 498 h 498"/>
                <a:gd name="T58" fmla="*/ 300 w 559"/>
                <a:gd name="T59" fmla="*/ 498 h 498"/>
                <a:gd name="T60" fmla="*/ 332 w 559"/>
                <a:gd name="T61" fmla="*/ 498 h 498"/>
                <a:gd name="T62" fmla="*/ 442 w 559"/>
                <a:gd name="T63" fmla="*/ 498 h 498"/>
                <a:gd name="T64" fmla="*/ 553 w 559"/>
                <a:gd name="T65" fmla="*/ 490 h 498"/>
                <a:gd name="T66" fmla="*/ 524 w 559"/>
                <a:gd name="T67" fmla="*/ 464 h 498"/>
                <a:gd name="T68" fmla="*/ 507 w 559"/>
                <a:gd name="T69" fmla="*/ 453 h 498"/>
                <a:gd name="T70" fmla="*/ 496 w 559"/>
                <a:gd name="T71" fmla="*/ 416 h 498"/>
                <a:gd name="T72" fmla="*/ 500 w 559"/>
                <a:gd name="T73" fmla="*/ 402 h 498"/>
                <a:gd name="T74" fmla="*/ 495 w 559"/>
                <a:gd name="T75" fmla="*/ 391 h 498"/>
                <a:gd name="T76" fmla="*/ 474 w 559"/>
                <a:gd name="T77" fmla="*/ 359 h 498"/>
                <a:gd name="T78" fmla="*/ 458 w 559"/>
                <a:gd name="T79" fmla="*/ 325 h 498"/>
                <a:gd name="T80" fmla="*/ 428 w 559"/>
                <a:gd name="T81" fmla="*/ 265 h 498"/>
                <a:gd name="T82" fmla="*/ 425 w 559"/>
                <a:gd name="T83" fmla="*/ 250 h 498"/>
                <a:gd name="T84" fmla="*/ 418 w 559"/>
                <a:gd name="T85" fmla="*/ 232 h 498"/>
                <a:gd name="T86" fmla="*/ 404 w 559"/>
                <a:gd name="T87" fmla="*/ 211 h 498"/>
                <a:gd name="T88" fmla="*/ 407 w 559"/>
                <a:gd name="T89" fmla="*/ 203 h 498"/>
                <a:gd name="T90" fmla="*/ 392 w 559"/>
                <a:gd name="T91" fmla="*/ 185 h 498"/>
                <a:gd name="T92" fmla="*/ 378 w 559"/>
                <a:gd name="T93" fmla="*/ 165 h 498"/>
                <a:gd name="T94" fmla="*/ 365 w 559"/>
                <a:gd name="T95" fmla="*/ 135 h 498"/>
                <a:gd name="T96" fmla="*/ 352 w 559"/>
                <a:gd name="T97" fmla="*/ 106 h 498"/>
                <a:gd name="T98" fmla="*/ 361 w 559"/>
                <a:gd name="T99" fmla="*/ 91 h 498"/>
                <a:gd name="T100" fmla="*/ 367 w 559"/>
                <a:gd name="T101" fmla="*/ 107 h 498"/>
                <a:gd name="T102" fmla="*/ 376 w 559"/>
                <a:gd name="T103" fmla="*/ 126 h 498"/>
                <a:gd name="T104" fmla="*/ 388 w 559"/>
                <a:gd name="T105" fmla="*/ 141 h 498"/>
                <a:gd name="T106" fmla="*/ 390 w 559"/>
                <a:gd name="T107" fmla="*/ 160 h 498"/>
                <a:gd name="T108" fmla="*/ 407 w 559"/>
                <a:gd name="T109" fmla="*/ 178 h 498"/>
                <a:gd name="T110" fmla="*/ 418 w 559"/>
                <a:gd name="T111" fmla="*/ 194 h 498"/>
                <a:gd name="T112" fmla="*/ 441 w 559"/>
                <a:gd name="T113" fmla="*/ 201 h 498"/>
                <a:gd name="T114" fmla="*/ 447 w 559"/>
                <a:gd name="T115" fmla="*/ 184 h 498"/>
                <a:gd name="T116" fmla="*/ 453 w 559"/>
                <a:gd name="T117" fmla="*/ 162 h 498"/>
                <a:gd name="T118" fmla="*/ 458 w 559"/>
                <a:gd name="T119" fmla="*/ 141 h 498"/>
                <a:gd name="T120" fmla="*/ 463 w 559"/>
                <a:gd name="T121" fmla="*/ 123 h 498"/>
                <a:gd name="T122" fmla="*/ 492 w 559"/>
                <a:gd name="T123" fmla="*/ 45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498">
                  <a:moveTo>
                    <a:pt x="466" y="113"/>
                  </a:moveTo>
                  <a:lnTo>
                    <a:pt x="466" y="112"/>
                  </a:lnTo>
                  <a:lnTo>
                    <a:pt x="466" y="108"/>
                  </a:lnTo>
                  <a:lnTo>
                    <a:pt x="465" y="102"/>
                  </a:lnTo>
                  <a:lnTo>
                    <a:pt x="463" y="98"/>
                  </a:lnTo>
                  <a:lnTo>
                    <a:pt x="461" y="92"/>
                  </a:lnTo>
                  <a:lnTo>
                    <a:pt x="461" y="89"/>
                  </a:lnTo>
                  <a:lnTo>
                    <a:pt x="461" y="88"/>
                  </a:lnTo>
                  <a:lnTo>
                    <a:pt x="460" y="88"/>
                  </a:lnTo>
                  <a:lnTo>
                    <a:pt x="458" y="83"/>
                  </a:lnTo>
                  <a:lnTo>
                    <a:pt x="456" y="75"/>
                  </a:lnTo>
                  <a:lnTo>
                    <a:pt x="454" y="71"/>
                  </a:lnTo>
                  <a:lnTo>
                    <a:pt x="454" y="70"/>
                  </a:lnTo>
                  <a:lnTo>
                    <a:pt x="451" y="67"/>
                  </a:lnTo>
                  <a:lnTo>
                    <a:pt x="450" y="66"/>
                  </a:lnTo>
                  <a:lnTo>
                    <a:pt x="451" y="65"/>
                  </a:lnTo>
                  <a:lnTo>
                    <a:pt x="451" y="63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9" y="60"/>
                  </a:lnTo>
                  <a:lnTo>
                    <a:pt x="449" y="58"/>
                  </a:lnTo>
                  <a:lnTo>
                    <a:pt x="448" y="54"/>
                  </a:lnTo>
                  <a:lnTo>
                    <a:pt x="446" y="46"/>
                  </a:lnTo>
                  <a:lnTo>
                    <a:pt x="444" y="40"/>
                  </a:lnTo>
                  <a:lnTo>
                    <a:pt x="442" y="35"/>
                  </a:lnTo>
                  <a:lnTo>
                    <a:pt x="441" y="32"/>
                  </a:lnTo>
                  <a:lnTo>
                    <a:pt x="438" y="25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8" y="21"/>
                  </a:lnTo>
                  <a:lnTo>
                    <a:pt x="436" y="18"/>
                  </a:lnTo>
                  <a:lnTo>
                    <a:pt x="428" y="23"/>
                  </a:lnTo>
                  <a:lnTo>
                    <a:pt x="420" y="27"/>
                  </a:lnTo>
                  <a:lnTo>
                    <a:pt x="410" y="29"/>
                  </a:lnTo>
                  <a:lnTo>
                    <a:pt x="409" y="30"/>
                  </a:lnTo>
                  <a:lnTo>
                    <a:pt x="408" y="29"/>
                  </a:lnTo>
                  <a:lnTo>
                    <a:pt x="408" y="30"/>
                  </a:lnTo>
                  <a:lnTo>
                    <a:pt x="407" y="29"/>
                  </a:lnTo>
                  <a:lnTo>
                    <a:pt x="404" y="29"/>
                  </a:lnTo>
                  <a:lnTo>
                    <a:pt x="403" y="28"/>
                  </a:lnTo>
                  <a:lnTo>
                    <a:pt x="402" y="27"/>
                  </a:lnTo>
                  <a:lnTo>
                    <a:pt x="402" y="28"/>
                  </a:lnTo>
                  <a:lnTo>
                    <a:pt x="402" y="27"/>
                  </a:lnTo>
                  <a:lnTo>
                    <a:pt x="400" y="27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399" y="28"/>
                  </a:lnTo>
                  <a:lnTo>
                    <a:pt x="398" y="29"/>
                  </a:lnTo>
                  <a:lnTo>
                    <a:pt x="399" y="30"/>
                  </a:lnTo>
                  <a:lnTo>
                    <a:pt x="396" y="30"/>
                  </a:lnTo>
                  <a:lnTo>
                    <a:pt x="395" y="31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2" y="31"/>
                  </a:lnTo>
                  <a:lnTo>
                    <a:pt x="390" y="32"/>
                  </a:lnTo>
                  <a:lnTo>
                    <a:pt x="391" y="33"/>
                  </a:lnTo>
                  <a:lnTo>
                    <a:pt x="390" y="33"/>
                  </a:lnTo>
                  <a:lnTo>
                    <a:pt x="389" y="33"/>
                  </a:lnTo>
                  <a:lnTo>
                    <a:pt x="388" y="33"/>
                  </a:lnTo>
                  <a:lnTo>
                    <a:pt x="387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8" y="30"/>
                  </a:lnTo>
                  <a:lnTo>
                    <a:pt x="388" y="29"/>
                  </a:lnTo>
                  <a:lnTo>
                    <a:pt x="388" y="28"/>
                  </a:lnTo>
                  <a:lnTo>
                    <a:pt x="386" y="26"/>
                  </a:lnTo>
                  <a:lnTo>
                    <a:pt x="385" y="25"/>
                  </a:lnTo>
                  <a:lnTo>
                    <a:pt x="384" y="26"/>
                  </a:lnTo>
                  <a:lnTo>
                    <a:pt x="383" y="26"/>
                  </a:lnTo>
                  <a:lnTo>
                    <a:pt x="382" y="27"/>
                  </a:lnTo>
                  <a:lnTo>
                    <a:pt x="381" y="28"/>
                  </a:lnTo>
                  <a:lnTo>
                    <a:pt x="380" y="29"/>
                  </a:lnTo>
                  <a:lnTo>
                    <a:pt x="379" y="30"/>
                  </a:lnTo>
                  <a:lnTo>
                    <a:pt x="380" y="31"/>
                  </a:lnTo>
                  <a:lnTo>
                    <a:pt x="381" y="31"/>
                  </a:lnTo>
                  <a:lnTo>
                    <a:pt x="382" y="30"/>
                  </a:lnTo>
                  <a:lnTo>
                    <a:pt x="383" y="29"/>
                  </a:lnTo>
                  <a:lnTo>
                    <a:pt x="383" y="28"/>
                  </a:lnTo>
                  <a:lnTo>
                    <a:pt x="384" y="28"/>
                  </a:lnTo>
                  <a:lnTo>
                    <a:pt x="383" y="29"/>
                  </a:lnTo>
                  <a:lnTo>
                    <a:pt x="383" y="30"/>
                  </a:lnTo>
                  <a:lnTo>
                    <a:pt x="383" y="31"/>
                  </a:lnTo>
                  <a:lnTo>
                    <a:pt x="381" y="31"/>
                  </a:lnTo>
                  <a:lnTo>
                    <a:pt x="381" y="32"/>
                  </a:lnTo>
                  <a:lnTo>
                    <a:pt x="382" y="32"/>
                  </a:lnTo>
                  <a:lnTo>
                    <a:pt x="382" y="33"/>
                  </a:lnTo>
                  <a:lnTo>
                    <a:pt x="381" y="33"/>
                  </a:lnTo>
                  <a:lnTo>
                    <a:pt x="380" y="33"/>
                  </a:lnTo>
                  <a:lnTo>
                    <a:pt x="379" y="33"/>
                  </a:lnTo>
                  <a:lnTo>
                    <a:pt x="379" y="32"/>
                  </a:lnTo>
                  <a:lnTo>
                    <a:pt x="380" y="32"/>
                  </a:lnTo>
                  <a:lnTo>
                    <a:pt x="379" y="31"/>
                  </a:lnTo>
                  <a:lnTo>
                    <a:pt x="378" y="31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8" y="32"/>
                  </a:lnTo>
                  <a:lnTo>
                    <a:pt x="377" y="32"/>
                  </a:lnTo>
                  <a:lnTo>
                    <a:pt x="377" y="31"/>
                  </a:lnTo>
                  <a:lnTo>
                    <a:pt x="377" y="30"/>
                  </a:lnTo>
                  <a:lnTo>
                    <a:pt x="376" y="31"/>
                  </a:lnTo>
                  <a:lnTo>
                    <a:pt x="373" y="32"/>
                  </a:lnTo>
                  <a:lnTo>
                    <a:pt x="370" y="33"/>
                  </a:lnTo>
                  <a:lnTo>
                    <a:pt x="369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7" y="33"/>
                  </a:lnTo>
                  <a:lnTo>
                    <a:pt x="370" y="32"/>
                  </a:lnTo>
                  <a:lnTo>
                    <a:pt x="371" y="31"/>
                  </a:lnTo>
                  <a:lnTo>
                    <a:pt x="369" y="32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62" y="33"/>
                  </a:lnTo>
                  <a:lnTo>
                    <a:pt x="360" y="32"/>
                  </a:lnTo>
                  <a:lnTo>
                    <a:pt x="359" y="31"/>
                  </a:lnTo>
                  <a:lnTo>
                    <a:pt x="358" y="30"/>
                  </a:lnTo>
                  <a:lnTo>
                    <a:pt x="357" y="28"/>
                  </a:lnTo>
                  <a:lnTo>
                    <a:pt x="357" y="27"/>
                  </a:lnTo>
                  <a:lnTo>
                    <a:pt x="355" y="25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1" y="23"/>
                  </a:lnTo>
                  <a:lnTo>
                    <a:pt x="350" y="22"/>
                  </a:lnTo>
                  <a:lnTo>
                    <a:pt x="350" y="21"/>
                  </a:lnTo>
                  <a:lnTo>
                    <a:pt x="349" y="21"/>
                  </a:lnTo>
                  <a:lnTo>
                    <a:pt x="349" y="20"/>
                  </a:lnTo>
                  <a:lnTo>
                    <a:pt x="347" y="20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2"/>
                  </a:lnTo>
                  <a:lnTo>
                    <a:pt x="348" y="23"/>
                  </a:lnTo>
                  <a:lnTo>
                    <a:pt x="348" y="24"/>
                  </a:lnTo>
                  <a:lnTo>
                    <a:pt x="348" y="26"/>
                  </a:lnTo>
                  <a:lnTo>
                    <a:pt x="348" y="26"/>
                  </a:lnTo>
                  <a:lnTo>
                    <a:pt x="348" y="27"/>
                  </a:lnTo>
                  <a:lnTo>
                    <a:pt x="348" y="28"/>
                  </a:lnTo>
                  <a:lnTo>
                    <a:pt x="348" y="29"/>
                  </a:lnTo>
                  <a:lnTo>
                    <a:pt x="347" y="30"/>
                  </a:lnTo>
                  <a:lnTo>
                    <a:pt x="346" y="30"/>
                  </a:lnTo>
                  <a:lnTo>
                    <a:pt x="345" y="30"/>
                  </a:lnTo>
                  <a:lnTo>
                    <a:pt x="344" y="29"/>
                  </a:lnTo>
                  <a:lnTo>
                    <a:pt x="343" y="29"/>
                  </a:lnTo>
                  <a:lnTo>
                    <a:pt x="343" y="30"/>
                  </a:lnTo>
                  <a:lnTo>
                    <a:pt x="342" y="30"/>
                  </a:lnTo>
                  <a:lnTo>
                    <a:pt x="342" y="31"/>
                  </a:lnTo>
                  <a:lnTo>
                    <a:pt x="341" y="31"/>
                  </a:lnTo>
                  <a:lnTo>
                    <a:pt x="341" y="32"/>
                  </a:lnTo>
                  <a:lnTo>
                    <a:pt x="340" y="31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3"/>
                  </a:lnTo>
                  <a:lnTo>
                    <a:pt x="339" y="33"/>
                  </a:lnTo>
                  <a:lnTo>
                    <a:pt x="338" y="33"/>
                  </a:lnTo>
                  <a:lnTo>
                    <a:pt x="338" y="32"/>
                  </a:lnTo>
                  <a:lnTo>
                    <a:pt x="338" y="31"/>
                  </a:lnTo>
                  <a:lnTo>
                    <a:pt x="338" y="31"/>
                  </a:lnTo>
                  <a:lnTo>
                    <a:pt x="338" y="32"/>
                  </a:lnTo>
                  <a:lnTo>
                    <a:pt x="337" y="31"/>
                  </a:lnTo>
                  <a:lnTo>
                    <a:pt x="337" y="30"/>
                  </a:lnTo>
                  <a:lnTo>
                    <a:pt x="338" y="30"/>
                  </a:lnTo>
                  <a:lnTo>
                    <a:pt x="338" y="29"/>
                  </a:lnTo>
                  <a:lnTo>
                    <a:pt x="337" y="29"/>
                  </a:lnTo>
                  <a:lnTo>
                    <a:pt x="336" y="29"/>
                  </a:lnTo>
                  <a:lnTo>
                    <a:pt x="336" y="28"/>
                  </a:lnTo>
                  <a:lnTo>
                    <a:pt x="337" y="27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7" y="25"/>
                  </a:lnTo>
                  <a:lnTo>
                    <a:pt x="336" y="25"/>
                  </a:lnTo>
                  <a:lnTo>
                    <a:pt x="336" y="24"/>
                  </a:lnTo>
                  <a:lnTo>
                    <a:pt x="337" y="24"/>
                  </a:lnTo>
                  <a:lnTo>
                    <a:pt x="337" y="23"/>
                  </a:lnTo>
                  <a:lnTo>
                    <a:pt x="336" y="23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3"/>
                  </a:lnTo>
                  <a:lnTo>
                    <a:pt x="334" y="23"/>
                  </a:lnTo>
                  <a:lnTo>
                    <a:pt x="333" y="24"/>
                  </a:lnTo>
                  <a:lnTo>
                    <a:pt x="332" y="25"/>
                  </a:lnTo>
                  <a:lnTo>
                    <a:pt x="332" y="24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30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28" y="22"/>
                  </a:lnTo>
                  <a:lnTo>
                    <a:pt x="328" y="21"/>
                  </a:lnTo>
                  <a:lnTo>
                    <a:pt x="327" y="21"/>
                  </a:lnTo>
                  <a:lnTo>
                    <a:pt x="326" y="20"/>
                  </a:lnTo>
                  <a:lnTo>
                    <a:pt x="326" y="21"/>
                  </a:lnTo>
                  <a:lnTo>
                    <a:pt x="325" y="21"/>
                  </a:lnTo>
                  <a:lnTo>
                    <a:pt x="324" y="20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6" y="18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5"/>
                  </a:lnTo>
                  <a:lnTo>
                    <a:pt x="328" y="16"/>
                  </a:lnTo>
                  <a:lnTo>
                    <a:pt x="329" y="16"/>
                  </a:lnTo>
                  <a:lnTo>
                    <a:pt x="329" y="15"/>
                  </a:lnTo>
                  <a:lnTo>
                    <a:pt x="328" y="15"/>
                  </a:lnTo>
                  <a:lnTo>
                    <a:pt x="328" y="14"/>
                  </a:lnTo>
                  <a:lnTo>
                    <a:pt x="329" y="13"/>
                  </a:lnTo>
                  <a:lnTo>
                    <a:pt x="328" y="13"/>
                  </a:lnTo>
                  <a:lnTo>
                    <a:pt x="328" y="13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1"/>
                  </a:lnTo>
                  <a:lnTo>
                    <a:pt x="329" y="10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8"/>
                  </a:lnTo>
                  <a:lnTo>
                    <a:pt x="329" y="8"/>
                  </a:lnTo>
                  <a:lnTo>
                    <a:pt x="330" y="7"/>
                  </a:lnTo>
                  <a:lnTo>
                    <a:pt x="329" y="7"/>
                  </a:lnTo>
                  <a:lnTo>
                    <a:pt x="328" y="7"/>
                  </a:lnTo>
                  <a:lnTo>
                    <a:pt x="323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4" y="12"/>
                  </a:lnTo>
                  <a:lnTo>
                    <a:pt x="313" y="12"/>
                  </a:lnTo>
                  <a:lnTo>
                    <a:pt x="309" y="9"/>
                  </a:lnTo>
                  <a:lnTo>
                    <a:pt x="307" y="8"/>
                  </a:lnTo>
                  <a:lnTo>
                    <a:pt x="306" y="7"/>
                  </a:lnTo>
                  <a:lnTo>
                    <a:pt x="299" y="4"/>
                  </a:lnTo>
                  <a:lnTo>
                    <a:pt x="295" y="3"/>
                  </a:lnTo>
                  <a:lnTo>
                    <a:pt x="293" y="3"/>
                  </a:lnTo>
                  <a:lnTo>
                    <a:pt x="290" y="3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0" y="4"/>
                  </a:lnTo>
                  <a:lnTo>
                    <a:pt x="292" y="5"/>
                  </a:lnTo>
                  <a:lnTo>
                    <a:pt x="294" y="6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9"/>
                  </a:lnTo>
                  <a:lnTo>
                    <a:pt x="294" y="9"/>
                  </a:lnTo>
                  <a:lnTo>
                    <a:pt x="293" y="9"/>
                  </a:lnTo>
                  <a:lnTo>
                    <a:pt x="292" y="8"/>
                  </a:lnTo>
                  <a:lnTo>
                    <a:pt x="291" y="8"/>
                  </a:lnTo>
                  <a:lnTo>
                    <a:pt x="290" y="8"/>
                  </a:lnTo>
                  <a:lnTo>
                    <a:pt x="290" y="9"/>
                  </a:lnTo>
                  <a:lnTo>
                    <a:pt x="289" y="10"/>
                  </a:lnTo>
                  <a:lnTo>
                    <a:pt x="290" y="11"/>
                  </a:lnTo>
                  <a:lnTo>
                    <a:pt x="289" y="12"/>
                  </a:lnTo>
                  <a:lnTo>
                    <a:pt x="289" y="13"/>
                  </a:lnTo>
                  <a:lnTo>
                    <a:pt x="289" y="12"/>
                  </a:lnTo>
                  <a:lnTo>
                    <a:pt x="287" y="12"/>
                  </a:lnTo>
                  <a:lnTo>
                    <a:pt x="286" y="13"/>
                  </a:lnTo>
                  <a:lnTo>
                    <a:pt x="285" y="13"/>
                  </a:lnTo>
                  <a:lnTo>
                    <a:pt x="284" y="13"/>
                  </a:lnTo>
                  <a:lnTo>
                    <a:pt x="284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0" y="12"/>
                  </a:lnTo>
                  <a:lnTo>
                    <a:pt x="279" y="12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7" y="13"/>
                  </a:lnTo>
                  <a:lnTo>
                    <a:pt x="277" y="14"/>
                  </a:lnTo>
                  <a:lnTo>
                    <a:pt x="276" y="13"/>
                  </a:lnTo>
                  <a:lnTo>
                    <a:pt x="275" y="13"/>
                  </a:lnTo>
                  <a:lnTo>
                    <a:pt x="274" y="13"/>
                  </a:lnTo>
                  <a:lnTo>
                    <a:pt x="274" y="13"/>
                  </a:lnTo>
                  <a:lnTo>
                    <a:pt x="273" y="13"/>
                  </a:lnTo>
                  <a:lnTo>
                    <a:pt x="271" y="14"/>
                  </a:lnTo>
                  <a:lnTo>
                    <a:pt x="270" y="14"/>
                  </a:lnTo>
                  <a:lnTo>
                    <a:pt x="269" y="13"/>
                  </a:lnTo>
                  <a:lnTo>
                    <a:pt x="269" y="14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71" y="13"/>
                  </a:lnTo>
                  <a:lnTo>
                    <a:pt x="272" y="13"/>
                  </a:lnTo>
                  <a:lnTo>
                    <a:pt x="274" y="12"/>
                  </a:lnTo>
                  <a:lnTo>
                    <a:pt x="274" y="11"/>
                  </a:lnTo>
                  <a:lnTo>
                    <a:pt x="275" y="11"/>
                  </a:lnTo>
                  <a:lnTo>
                    <a:pt x="277" y="10"/>
                  </a:lnTo>
                  <a:lnTo>
                    <a:pt x="279" y="8"/>
                  </a:lnTo>
                  <a:lnTo>
                    <a:pt x="283" y="6"/>
                  </a:lnTo>
                  <a:lnTo>
                    <a:pt x="284" y="5"/>
                  </a:lnTo>
                  <a:lnTo>
                    <a:pt x="274" y="9"/>
                  </a:lnTo>
                  <a:lnTo>
                    <a:pt x="269" y="11"/>
                  </a:lnTo>
                  <a:lnTo>
                    <a:pt x="266" y="11"/>
                  </a:lnTo>
                  <a:lnTo>
                    <a:pt x="265" y="11"/>
                  </a:lnTo>
                  <a:lnTo>
                    <a:pt x="263" y="11"/>
                  </a:lnTo>
                  <a:lnTo>
                    <a:pt x="261" y="9"/>
                  </a:lnTo>
                  <a:lnTo>
                    <a:pt x="260" y="8"/>
                  </a:lnTo>
                  <a:lnTo>
                    <a:pt x="259" y="9"/>
                  </a:lnTo>
                  <a:lnTo>
                    <a:pt x="260" y="11"/>
                  </a:lnTo>
                  <a:lnTo>
                    <a:pt x="261" y="12"/>
                  </a:lnTo>
                  <a:lnTo>
                    <a:pt x="260" y="12"/>
                  </a:lnTo>
                  <a:lnTo>
                    <a:pt x="260" y="11"/>
                  </a:lnTo>
                  <a:lnTo>
                    <a:pt x="259" y="10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6"/>
                  </a:lnTo>
                  <a:lnTo>
                    <a:pt x="255" y="19"/>
                  </a:lnTo>
                  <a:lnTo>
                    <a:pt x="253" y="20"/>
                  </a:lnTo>
                  <a:lnTo>
                    <a:pt x="251" y="21"/>
                  </a:lnTo>
                  <a:lnTo>
                    <a:pt x="254" y="21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7" y="21"/>
                  </a:lnTo>
                  <a:lnTo>
                    <a:pt x="257" y="23"/>
                  </a:lnTo>
                  <a:lnTo>
                    <a:pt x="256" y="23"/>
                  </a:lnTo>
                  <a:lnTo>
                    <a:pt x="256" y="22"/>
                  </a:lnTo>
                  <a:lnTo>
                    <a:pt x="255" y="22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0" y="23"/>
                  </a:lnTo>
                  <a:lnTo>
                    <a:pt x="249" y="23"/>
                  </a:lnTo>
                  <a:lnTo>
                    <a:pt x="249" y="23"/>
                  </a:lnTo>
                  <a:lnTo>
                    <a:pt x="249" y="22"/>
                  </a:lnTo>
                  <a:lnTo>
                    <a:pt x="250" y="22"/>
                  </a:lnTo>
                  <a:lnTo>
                    <a:pt x="250" y="21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20"/>
                  </a:lnTo>
                  <a:lnTo>
                    <a:pt x="247" y="19"/>
                  </a:lnTo>
                  <a:lnTo>
                    <a:pt x="247" y="17"/>
                  </a:lnTo>
                  <a:lnTo>
                    <a:pt x="246" y="18"/>
                  </a:lnTo>
                  <a:lnTo>
                    <a:pt x="246" y="19"/>
                  </a:lnTo>
                  <a:lnTo>
                    <a:pt x="245" y="19"/>
                  </a:lnTo>
                  <a:lnTo>
                    <a:pt x="245" y="20"/>
                  </a:lnTo>
                  <a:lnTo>
                    <a:pt x="244" y="20"/>
                  </a:lnTo>
                  <a:lnTo>
                    <a:pt x="243" y="21"/>
                  </a:lnTo>
                  <a:lnTo>
                    <a:pt x="242" y="22"/>
                  </a:lnTo>
                  <a:lnTo>
                    <a:pt x="241" y="22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8" y="24"/>
                  </a:lnTo>
                  <a:lnTo>
                    <a:pt x="238" y="25"/>
                  </a:lnTo>
                  <a:lnTo>
                    <a:pt x="236" y="27"/>
                  </a:lnTo>
                  <a:lnTo>
                    <a:pt x="234" y="28"/>
                  </a:lnTo>
                  <a:lnTo>
                    <a:pt x="233" y="28"/>
                  </a:lnTo>
                  <a:lnTo>
                    <a:pt x="232" y="29"/>
                  </a:lnTo>
                  <a:lnTo>
                    <a:pt x="226" y="34"/>
                  </a:lnTo>
                  <a:lnTo>
                    <a:pt x="226" y="35"/>
                  </a:lnTo>
                  <a:lnTo>
                    <a:pt x="225" y="35"/>
                  </a:lnTo>
                  <a:lnTo>
                    <a:pt x="223" y="35"/>
                  </a:lnTo>
                  <a:lnTo>
                    <a:pt x="220" y="37"/>
                  </a:lnTo>
                  <a:lnTo>
                    <a:pt x="214" y="41"/>
                  </a:lnTo>
                  <a:lnTo>
                    <a:pt x="207" y="44"/>
                  </a:lnTo>
                  <a:lnTo>
                    <a:pt x="206" y="44"/>
                  </a:lnTo>
                  <a:lnTo>
                    <a:pt x="199" y="44"/>
                  </a:lnTo>
                  <a:lnTo>
                    <a:pt x="190" y="40"/>
                  </a:lnTo>
                  <a:lnTo>
                    <a:pt x="189" y="40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7"/>
                  </a:lnTo>
                  <a:lnTo>
                    <a:pt x="188" y="37"/>
                  </a:lnTo>
                  <a:lnTo>
                    <a:pt x="187" y="37"/>
                  </a:lnTo>
                  <a:lnTo>
                    <a:pt x="185" y="36"/>
                  </a:lnTo>
                  <a:lnTo>
                    <a:pt x="177" y="33"/>
                  </a:lnTo>
                  <a:lnTo>
                    <a:pt x="176" y="33"/>
                  </a:lnTo>
                  <a:lnTo>
                    <a:pt x="175" y="33"/>
                  </a:lnTo>
                  <a:lnTo>
                    <a:pt x="173" y="33"/>
                  </a:lnTo>
                  <a:lnTo>
                    <a:pt x="172" y="33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3"/>
                  </a:lnTo>
                  <a:lnTo>
                    <a:pt x="166" y="33"/>
                  </a:lnTo>
                  <a:lnTo>
                    <a:pt x="165" y="33"/>
                  </a:lnTo>
                  <a:lnTo>
                    <a:pt x="163" y="32"/>
                  </a:lnTo>
                  <a:lnTo>
                    <a:pt x="162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1"/>
                  </a:lnTo>
                  <a:lnTo>
                    <a:pt x="160" y="31"/>
                  </a:lnTo>
                  <a:lnTo>
                    <a:pt x="159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7" y="30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6" y="25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4" y="23"/>
                  </a:lnTo>
                  <a:lnTo>
                    <a:pt x="139" y="25"/>
                  </a:lnTo>
                  <a:lnTo>
                    <a:pt x="136" y="26"/>
                  </a:lnTo>
                  <a:lnTo>
                    <a:pt x="134" y="24"/>
                  </a:lnTo>
                  <a:lnTo>
                    <a:pt x="133" y="25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6" y="23"/>
                  </a:lnTo>
                  <a:lnTo>
                    <a:pt x="125" y="23"/>
                  </a:lnTo>
                  <a:lnTo>
                    <a:pt x="123" y="22"/>
                  </a:lnTo>
                  <a:lnTo>
                    <a:pt x="123" y="21"/>
                  </a:lnTo>
                  <a:lnTo>
                    <a:pt x="122" y="19"/>
                  </a:lnTo>
                  <a:lnTo>
                    <a:pt x="122" y="18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1" y="16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6" y="13"/>
                  </a:lnTo>
                  <a:lnTo>
                    <a:pt x="106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3"/>
                  </a:lnTo>
                  <a:lnTo>
                    <a:pt x="100" y="13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76" y="8"/>
                  </a:lnTo>
                  <a:lnTo>
                    <a:pt x="58" y="3"/>
                  </a:lnTo>
                  <a:lnTo>
                    <a:pt x="53" y="2"/>
                  </a:lnTo>
                  <a:lnTo>
                    <a:pt x="51" y="3"/>
                  </a:lnTo>
                  <a:lnTo>
                    <a:pt x="43" y="5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5" y="9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2" y="51"/>
                  </a:lnTo>
                  <a:lnTo>
                    <a:pt x="11" y="53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9" y="63"/>
                  </a:lnTo>
                  <a:lnTo>
                    <a:pt x="7" y="68"/>
                  </a:lnTo>
                  <a:lnTo>
                    <a:pt x="5" y="70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7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8" y="108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11" y="126"/>
                  </a:lnTo>
                  <a:lnTo>
                    <a:pt x="12" y="129"/>
                  </a:lnTo>
                  <a:lnTo>
                    <a:pt x="13" y="132"/>
                  </a:lnTo>
                  <a:lnTo>
                    <a:pt x="13" y="139"/>
                  </a:lnTo>
                  <a:lnTo>
                    <a:pt x="13" y="147"/>
                  </a:lnTo>
                  <a:lnTo>
                    <a:pt x="13" y="168"/>
                  </a:lnTo>
                  <a:lnTo>
                    <a:pt x="13" y="189"/>
                  </a:lnTo>
                  <a:lnTo>
                    <a:pt x="13" y="193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3" y="221"/>
                  </a:lnTo>
                  <a:lnTo>
                    <a:pt x="13" y="238"/>
                  </a:lnTo>
                  <a:lnTo>
                    <a:pt x="13" y="243"/>
                  </a:lnTo>
                  <a:lnTo>
                    <a:pt x="13" y="253"/>
                  </a:lnTo>
                  <a:lnTo>
                    <a:pt x="13" y="263"/>
                  </a:lnTo>
                  <a:lnTo>
                    <a:pt x="13" y="277"/>
                  </a:lnTo>
                  <a:lnTo>
                    <a:pt x="13" y="293"/>
                  </a:lnTo>
                  <a:lnTo>
                    <a:pt x="13" y="307"/>
                  </a:lnTo>
                  <a:lnTo>
                    <a:pt x="13" y="322"/>
                  </a:lnTo>
                  <a:lnTo>
                    <a:pt x="13" y="337"/>
                  </a:lnTo>
                  <a:lnTo>
                    <a:pt x="13" y="352"/>
                  </a:lnTo>
                  <a:lnTo>
                    <a:pt x="13" y="366"/>
                  </a:lnTo>
                  <a:lnTo>
                    <a:pt x="13" y="382"/>
                  </a:lnTo>
                  <a:lnTo>
                    <a:pt x="13" y="396"/>
                  </a:lnTo>
                  <a:lnTo>
                    <a:pt x="13" y="411"/>
                  </a:lnTo>
                  <a:lnTo>
                    <a:pt x="13" y="426"/>
                  </a:lnTo>
                  <a:lnTo>
                    <a:pt x="13" y="440"/>
                  </a:lnTo>
                  <a:lnTo>
                    <a:pt x="13" y="454"/>
                  </a:lnTo>
                  <a:lnTo>
                    <a:pt x="13" y="470"/>
                  </a:lnTo>
                  <a:lnTo>
                    <a:pt x="13" y="483"/>
                  </a:lnTo>
                  <a:lnTo>
                    <a:pt x="13" y="498"/>
                  </a:lnTo>
                  <a:lnTo>
                    <a:pt x="18" y="498"/>
                  </a:lnTo>
                  <a:lnTo>
                    <a:pt x="22" y="498"/>
                  </a:lnTo>
                  <a:lnTo>
                    <a:pt x="27" y="498"/>
                  </a:lnTo>
                  <a:lnTo>
                    <a:pt x="31" y="498"/>
                  </a:lnTo>
                  <a:lnTo>
                    <a:pt x="35" y="498"/>
                  </a:lnTo>
                  <a:lnTo>
                    <a:pt x="40" y="498"/>
                  </a:lnTo>
                  <a:lnTo>
                    <a:pt x="44" y="498"/>
                  </a:lnTo>
                  <a:lnTo>
                    <a:pt x="49" y="498"/>
                  </a:lnTo>
                  <a:lnTo>
                    <a:pt x="53" y="498"/>
                  </a:lnTo>
                  <a:lnTo>
                    <a:pt x="58" y="498"/>
                  </a:lnTo>
                  <a:lnTo>
                    <a:pt x="62" y="498"/>
                  </a:lnTo>
                  <a:lnTo>
                    <a:pt x="67" y="498"/>
                  </a:lnTo>
                  <a:lnTo>
                    <a:pt x="71" y="498"/>
                  </a:lnTo>
                  <a:lnTo>
                    <a:pt x="75" y="498"/>
                  </a:lnTo>
                  <a:lnTo>
                    <a:pt x="80" y="498"/>
                  </a:lnTo>
                  <a:lnTo>
                    <a:pt x="84" y="498"/>
                  </a:lnTo>
                  <a:lnTo>
                    <a:pt x="90" y="498"/>
                  </a:lnTo>
                  <a:lnTo>
                    <a:pt x="94" y="498"/>
                  </a:lnTo>
                  <a:lnTo>
                    <a:pt x="98" y="498"/>
                  </a:lnTo>
                  <a:lnTo>
                    <a:pt x="102" y="498"/>
                  </a:lnTo>
                  <a:lnTo>
                    <a:pt x="107" y="498"/>
                  </a:lnTo>
                  <a:lnTo>
                    <a:pt x="111" y="498"/>
                  </a:lnTo>
                  <a:lnTo>
                    <a:pt x="116" y="498"/>
                  </a:lnTo>
                  <a:lnTo>
                    <a:pt x="120" y="498"/>
                  </a:lnTo>
                  <a:lnTo>
                    <a:pt x="124" y="498"/>
                  </a:lnTo>
                  <a:lnTo>
                    <a:pt x="130" y="498"/>
                  </a:lnTo>
                  <a:lnTo>
                    <a:pt x="134" y="498"/>
                  </a:lnTo>
                  <a:lnTo>
                    <a:pt x="139" y="498"/>
                  </a:lnTo>
                  <a:lnTo>
                    <a:pt x="142" y="498"/>
                  </a:lnTo>
                  <a:lnTo>
                    <a:pt x="147" y="498"/>
                  </a:lnTo>
                  <a:lnTo>
                    <a:pt x="151" y="498"/>
                  </a:lnTo>
                  <a:lnTo>
                    <a:pt x="156" y="498"/>
                  </a:lnTo>
                  <a:lnTo>
                    <a:pt x="160" y="498"/>
                  </a:lnTo>
                  <a:lnTo>
                    <a:pt x="165" y="498"/>
                  </a:lnTo>
                  <a:lnTo>
                    <a:pt x="170" y="498"/>
                  </a:lnTo>
                  <a:lnTo>
                    <a:pt x="174" y="498"/>
                  </a:lnTo>
                  <a:lnTo>
                    <a:pt x="179" y="498"/>
                  </a:lnTo>
                  <a:lnTo>
                    <a:pt x="182" y="498"/>
                  </a:lnTo>
                  <a:lnTo>
                    <a:pt x="187" y="498"/>
                  </a:lnTo>
                  <a:lnTo>
                    <a:pt x="191" y="498"/>
                  </a:lnTo>
                  <a:lnTo>
                    <a:pt x="196" y="498"/>
                  </a:lnTo>
                  <a:lnTo>
                    <a:pt x="201" y="498"/>
                  </a:lnTo>
                  <a:lnTo>
                    <a:pt x="205" y="498"/>
                  </a:lnTo>
                  <a:lnTo>
                    <a:pt x="209" y="498"/>
                  </a:lnTo>
                  <a:lnTo>
                    <a:pt x="214" y="498"/>
                  </a:lnTo>
                  <a:lnTo>
                    <a:pt x="219" y="498"/>
                  </a:lnTo>
                  <a:lnTo>
                    <a:pt x="223" y="498"/>
                  </a:lnTo>
                  <a:lnTo>
                    <a:pt x="227" y="498"/>
                  </a:lnTo>
                  <a:lnTo>
                    <a:pt x="231" y="498"/>
                  </a:lnTo>
                  <a:lnTo>
                    <a:pt x="236" y="498"/>
                  </a:lnTo>
                  <a:lnTo>
                    <a:pt x="241" y="498"/>
                  </a:lnTo>
                  <a:lnTo>
                    <a:pt x="246" y="498"/>
                  </a:lnTo>
                  <a:lnTo>
                    <a:pt x="249" y="498"/>
                  </a:lnTo>
                  <a:lnTo>
                    <a:pt x="254" y="498"/>
                  </a:lnTo>
                  <a:lnTo>
                    <a:pt x="259" y="498"/>
                  </a:lnTo>
                  <a:lnTo>
                    <a:pt x="263" y="498"/>
                  </a:lnTo>
                  <a:lnTo>
                    <a:pt x="268" y="498"/>
                  </a:lnTo>
                  <a:lnTo>
                    <a:pt x="271" y="498"/>
                  </a:lnTo>
                  <a:lnTo>
                    <a:pt x="277" y="498"/>
                  </a:lnTo>
                  <a:lnTo>
                    <a:pt x="281" y="498"/>
                  </a:lnTo>
                  <a:lnTo>
                    <a:pt x="286" y="498"/>
                  </a:lnTo>
                  <a:lnTo>
                    <a:pt x="290" y="498"/>
                  </a:lnTo>
                  <a:lnTo>
                    <a:pt x="294" y="498"/>
                  </a:lnTo>
                  <a:lnTo>
                    <a:pt x="299" y="498"/>
                  </a:lnTo>
                  <a:lnTo>
                    <a:pt x="300" y="498"/>
                  </a:lnTo>
                  <a:lnTo>
                    <a:pt x="301" y="497"/>
                  </a:lnTo>
                  <a:lnTo>
                    <a:pt x="303" y="493"/>
                  </a:lnTo>
                  <a:lnTo>
                    <a:pt x="304" y="493"/>
                  </a:lnTo>
                  <a:lnTo>
                    <a:pt x="306" y="489"/>
                  </a:lnTo>
                  <a:lnTo>
                    <a:pt x="307" y="487"/>
                  </a:lnTo>
                  <a:lnTo>
                    <a:pt x="308" y="487"/>
                  </a:lnTo>
                  <a:lnTo>
                    <a:pt x="309" y="487"/>
                  </a:lnTo>
                  <a:lnTo>
                    <a:pt x="309" y="487"/>
                  </a:lnTo>
                  <a:lnTo>
                    <a:pt x="310" y="487"/>
                  </a:lnTo>
                  <a:lnTo>
                    <a:pt x="311" y="488"/>
                  </a:lnTo>
                  <a:lnTo>
                    <a:pt x="312" y="490"/>
                  </a:lnTo>
                  <a:lnTo>
                    <a:pt x="312" y="491"/>
                  </a:lnTo>
                  <a:lnTo>
                    <a:pt x="311" y="494"/>
                  </a:lnTo>
                  <a:lnTo>
                    <a:pt x="309" y="498"/>
                  </a:lnTo>
                  <a:lnTo>
                    <a:pt x="312" y="498"/>
                  </a:lnTo>
                  <a:lnTo>
                    <a:pt x="313" y="498"/>
                  </a:lnTo>
                  <a:lnTo>
                    <a:pt x="318" y="498"/>
                  </a:lnTo>
                  <a:lnTo>
                    <a:pt x="322" y="498"/>
                  </a:lnTo>
                  <a:lnTo>
                    <a:pt x="328" y="498"/>
                  </a:lnTo>
                  <a:lnTo>
                    <a:pt x="332" y="498"/>
                  </a:lnTo>
                  <a:lnTo>
                    <a:pt x="336" y="498"/>
                  </a:lnTo>
                  <a:lnTo>
                    <a:pt x="341" y="498"/>
                  </a:lnTo>
                  <a:lnTo>
                    <a:pt x="346" y="498"/>
                  </a:lnTo>
                  <a:lnTo>
                    <a:pt x="351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59" y="498"/>
                  </a:lnTo>
                  <a:lnTo>
                    <a:pt x="365" y="498"/>
                  </a:lnTo>
                  <a:lnTo>
                    <a:pt x="369" y="498"/>
                  </a:lnTo>
                  <a:lnTo>
                    <a:pt x="375" y="498"/>
                  </a:lnTo>
                  <a:lnTo>
                    <a:pt x="378" y="498"/>
                  </a:lnTo>
                  <a:lnTo>
                    <a:pt x="383" y="498"/>
                  </a:lnTo>
                  <a:lnTo>
                    <a:pt x="388" y="498"/>
                  </a:lnTo>
                  <a:lnTo>
                    <a:pt x="389" y="498"/>
                  </a:lnTo>
                  <a:lnTo>
                    <a:pt x="399" y="498"/>
                  </a:lnTo>
                  <a:lnTo>
                    <a:pt x="409" y="498"/>
                  </a:lnTo>
                  <a:lnTo>
                    <a:pt x="420" y="498"/>
                  </a:lnTo>
                  <a:lnTo>
                    <a:pt x="430" y="498"/>
                  </a:lnTo>
                  <a:lnTo>
                    <a:pt x="431" y="498"/>
                  </a:lnTo>
                  <a:lnTo>
                    <a:pt x="442" y="498"/>
                  </a:lnTo>
                  <a:lnTo>
                    <a:pt x="452" y="498"/>
                  </a:lnTo>
                  <a:lnTo>
                    <a:pt x="463" y="498"/>
                  </a:lnTo>
                  <a:lnTo>
                    <a:pt x="474" y="498"/>
                  </a:lnTo>
                  <a:lnTo>
                    <a:pt x="485" y="498"/>
                  </a:lnTo>
                  <a:lnTo>
                    <a:pt x="495" y="498"/>
                  </a:lnTo>
                  <a:lnTo>
                    <a:pt x="506" y="498"/>
                  </a:lnTo>
                  <a:lnTo>
                    <a:pt x="517" y="498"/>
                  </a:lnTo>
                  <a:lnTo>
                    <a:pt x="527" y="498"/>
                  </a:lnTo>
                  <a:lnTo>
                    <a:pt x="537" y="498"/>
                  </a:lnTo>
                  <a:lnTo>
                    <a:pt x="548" y="498"/>
                  </a:lnTo>
                  <a:lnTo>
                    <a:pt x="559" y="498"/>
                  </a:lnTo>
                  <a:lnTo>
                    <a:pt x="559" y="497"/>
                  </a:lnTo>
                  <a:lnTo>
                    <a:pt x="559" y="496"/>
                  </a:lnTo>
                  <a:lnTo>
                    <a:pt x="559" y="495"/>
                  </a:lnTo>
                  <a:lnTo>
                    <a:pt x="558" y="494"/>
                  </a:lnTo>
                  <a:lnTo>
                    <a:pt x="557" y="493"/>
                  </a:lnTo>
                  <a:lnTo>
                    <a:pt x="556" y="492"/>
                  </a:lnTo>
                  <a:lnTo>
                    <a:pt x="555" y="491"/>
                  </a:lnTo>
                  <a:lnTo>
                    <a:pt x="554" y="490"/>
                  </a:lnTo>
                  <a:lnTo>
                    <a:pt x="553" y="490"/>
                  </a:lnTo>
                  <a:lnTo>
                    <a:pt x="553" y="490"/>
                  </a:lnTo>
                  <a:lnTo>
                    <a:pt x="552" y="490"/>
                  </a:lnTo>
                  <a:lnTo>
                    <a:pt x="547" y="485"/>
                  </a:lnTo>
                  <a:lnTo>
                    <a:pt x="545" y="483"/>
                  </a:lnTo>
                  <a:lnTo>
                    <a:pt x="544" y="482"/>
                  </a:lnTo>
                  <a:lnTo>
                    <a:pt x="542" y="482"/>
                  </a:lnTo>
                  <a:lnTo>
                    <a:pt x="538" y="480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7" y="475"/>
                  </a:lnTo>
                  <a:lnTo>
                    <a:pt x="537" y="476"/>
                  </a:lnTo>
                  <a:lnTo>
                    <a:pt x="536" y="475"/>
                  </a:lnTo>
                  <a:lnTo>
                    <a:pt x="534" y="474"/>
                  </a:lnTo>
                  <a:lnTo>
                    <a:pt x="533" y="473"/>
                  </a:lnTo>
                  <a:lnTo>
                    <a:pt x="532" y="472"/>
                  </a:lnTo>
                  <a:lnTo>
                    <a:pt x="531" y="470"/>
                  </a:lnTo>
                  <a:lnTo>
                    <a:pt x="531" y="469"/>
                  </a:lnTo>
                  <a:lnTo>
                    <a:pt x="529" y="466"/>
                  </a:lnTo>
                  <a:lnTo>
                    <a:pt x="527" y="465"/>
                  </a:lnTo>
                  <a:lnTo>
                    <a:pt x="524" y="464"/>
                  </a:lnTo>
                  <a:lnTo>
                    <a:pt x="520" y="463"/>
                  </a:lnTo>
                  <a:lnTo>
                    <a:pt x="517" y="463"/>
                  </a:lnTo>
                  <a:lnTo>
                    <a:pt x="517" y="463"/>
                  </a:lnTo>
                  <a:lnTo>
                    <a:pt x="517" y="462"/>
                  </a:lnTo>
                  <a:lnTo>
                    <a:pt x="516" y="462"/>
                  </a:lnTo>
                  <a:lnTo>
                    <a:pt x="515" y="462"/>
                  </a:lnTo>
                  <a:lnTo>
                    <a:pt x="513" y="462"/>
                  </a:lnTo>
                  <a:lnTo>
                    <a:pt x="511" y="460"/>
                  </a:lnTo>
                  <a:lnTo>
                    <a:pt x="510" y="459"/>
                  </a:lnTo>
                  <a:lnTo>
                    <a:pt x="509" y="458"/>
                  </a:lnTo>
                  <a:lnTo>
                    <a:pt x="509" y="457"/>
                  </a:lnTo>
                  <a:lnTo>
                    <a:pt x="509" y="456"/>
                  </a:lnTo>
                  <a:lnTo>
                    <a:pt x="508" y="453"/>
                  </a:lnTo>
                  <a:lnTo>
                    <a:pt x="508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3"/>
                  </a:lnTo>
                  <a:lnTo>
                    <a:pt x="508" y="454"/>
                  </a:lnTo>
                  <a:lnTo>
                    <a:pt x="507" y="453"/>
                  </a:lnTo>
                  <a:lnTo>
                    <a:pt x="505" y="452"/>
                  </a:lnTo>
                  <a:lnTo>
                    <a:pt x="504" y="450"/>
                  </a:lnTo>
                  <a:lnTo>
                    <a:pt x="503" y="444"/>
                  </a:lnTo>
                  <a:lnTo>
                    <a:pt x="502" y="442"/>
                  </a:lnTo>
                  <a:lnTo>
                    <a:pt x="501" y="442"/>
                  </a:lnTo>
                  <a:lnTo>
                    <a:pt x="499" y="437"/>
                  </a:lnTo>
                  <a:lnTo>
                    <a:pt x="498" y="435"/>
                  </a:lnTo>
                  <a:lnTo>
                    <a:pt x="498" y="433"/>
                  </a:lnTo>
                  <a:lnTo>
                    <a:pt x="497" y="432"/>
                  </a:lnTo>
                  <a:lnTo>
                    <a:pt x="498" y="429"/>
                  </a:lnTo>
                  <a:lnTo>
                    <a:pt x="497" y="429"/>
                  </a:lnTo>
                  <a:lnTo>
                    <a:pt x="497" y="428"/>
                  </a:lnTo>
                  <a:lnTo>
                    <a:pt x="497" y="426"/>
                  </a:lnTo>
                  <a:lnTo>
                    <a:pt x="496" y="425"/>
                  </a:lnTo>
                  <a:lnTo>
                    <a:pt x="495" y="424"/>
                  </a:lnTo>
                  <a:lnTo>
                    <a:pt x="495" y="423"/>
                  </a:lnTo>
                  <a:lnTo>
                    <a:pt x="495" y="422"/>
                  </a:lnTo>
                  <a:lnTo>
                    <a:pt x="496" y="422"/>
                  </a:lnTo>
                  <a:lnTo>
                    <a:pt x="496" y="421"/>
                  </a:lnTo>
                  <a:lnTo>
                    <a:pt x="496" y="416"/>
                  </a:lnTo>
                  <a:lnTo>
                    <a:pt x="496" y="413"/>
                  </a:lnTo>
                  <a:lnTo>
                    <a:pt x="496" y="412"/>
                  </a:lnTo>
                  <a:lnTo>
                    <a:pt x="496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5" y="409"/>
                  </a:lnTo>
                  <a:lnTo>
                    <a:pt x="494" y="408"/>
                  </a:lnTo>
                  <a:lnTo>
                    <a:pt x="495" y="407"/>
                  </a:lnTo>
                  <a:lnTo>
                    <a:pt x="495" y="405"/>
                  </a:lnTo>
                  <a:lnTo>
                    <a:pt x="495" y="402"/>
                  </a:lnTo>
                  <a:lnTo>
                    <a:pt x="495" y="401"/>
                  </a:lnTo>
                  <a:lnTo>
                    <a:pt x="496" y="400"/>
                  </a:lnTo>
                  <a:lnTo>
                    <a:pt x="497" y="399"/>
                  </a:lnTo>
                  <a:lnTo>
                    <a:pt x="497" y="400"/>
                  </a:lnTo>
                  <a:lnTo>
                    <a:pt x="498" y="400"/>
                  </a:lnTo>
                  <a:lnTo>
                    <a:pt x="498" y="401"/>
                  </a:lnTo>
                  <a:lnTo>
                    <a:pt x="499" y="401"/>
                  </a:lnTo>
                  <a:lnTo>
                    <a:pt x="499" y="402"/>
                  </a:lnTo>
                  <a:lnTo>
                    <a:pt x="500" y="402"/>
                  </a:lnTo>
                  <a:lnTo>
                    <a:pt x="501" y="402"/>
                  </a:lnTo>
                  <a:lnTo>
                    <a:pt x="502" y="402"/>
                  </a:lnTo>
                  <a:lnTo>
                    <a:pt x="503" y="402"/>
                  </a:lnTo>
                  <a:lnTo>
                    <a:pt x="505" y="402"/>
                  </a:lnTo>
                  <a:lnTo>
                    <a:pt x="507" y="402"/>
                  </a:lnTo>
                  <a:lnTo>
                    <a:pt x="507" y="402"/>
                  </a:lnTo>
                  <a:lnTo>
                    <a:pt x="508" y="402"/>
                  </a:lnTo>
                  <a:lnTo>
                    <a:pt x="507" y="400"/>
                  </a:lnTo>
                  <a:lnTo>
                    <a:pt x="507" y="399"/>
                  </a:lnTo>
                  <a:lnTo>
                    <a:pt x="506" y="399"/>
                  </a:lnTo>
                  <a:lnTo>
                    <a:pt x="505" y="398"/>
                  </a:lnTo>
                  <a:lnTo>
                    <a:pt x="504" y="398"/>
                  </a:lnTo>
                  <a:lnTo>
                    <a:pt x="502" y="398"/>
                  </a:lnTo>
                  <a:lnTo>
                    <a:pt x="500" y="397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8" y="392"/>
                  </a:lnTo>
                  <a:lnTo>
                    <a:pt x="497" y="392"/>
                  </a:lnTo>
                  <a:lnTo>
                    <a:pt x="496" y="391"/>
                  </a:lnTo>
                  <a:lnTo>
                    <a:pt x="495" y="391"/>
                  </a:lnTo>
                  <a:lnTo>
                    <a:pt x="496" y="392"/>
                  </a:lnTo>
                  <a:lnTo>
                    <a:pt x="496" y="392"/>
                  </a:lnTo>
                  <a:lnTo>
                    <a:pt x="495" y="392"/>
                  </a:lnTo>
                  <a:lnTo>
                    <a:pt x="493" y="390"/>
                  </a:lnTo>
                  <a:lnTo>
                    <a:pt x="492" y="388"/>
                  </a:lnTo>
                  <a:lnTo>
                    <a:pt x="490" y="384"/>
                  </a:lnTo>
                  <a:lnTo>
                    <a:pt x="489" y="383"/>
                  </a:lnTo>
                  <a:lnTo>
                    <a:pt x="484" y="378"/>
                  </a:lnTo>
                  <a:lnTo>
                    <a:pt x="481" y="373"/>
                  </a:lnTo>
                  <a:lnTo>
                    <a:pt x="479" y="372"/>
                  </a:lnTo>
                  <a:lnTo>
                    <a:pt x="479" y="372"/>
                  </a:lnTo>
                  <a:lnTo>
                    <a:pt x="480" y="370"/>
                  </a:lnTo>
                  <a:lnTo>
                    <a:pt x="480" y="369"/>
                  </a:lnTo>
                  <a:lnTo>
                    <a:pt x="479" y="368"/>
                  </a:lnTo>
                  <a:lnTo>
                    <a:pt x="478" y="367"/>
                  </a:lnTo>
                  <a:lnTo>
                    <a:pt x="478" y="365"/>
                  </a:lnTo>
                  <a:lnTo>
                    <a:pt x="478" y="364"/>
                  </a:lnTo>
                  <a:lnTo>
                    <a:pt x="477" y="362"/>
                  </a:lnTo>
                  <a:lnTo>
                    <a:pt x="476" y="360"/>
                  </a:lnTo>
                  <a:lnTo>
                    <a:pt x="474" y="359"/>
                  </a:lnTo>
                  <a:lnTo>
                    <a:pt x="474" y="358"/>
                  </a:lnTo>
                  <a:lnTo>
                    <a:pt x="473" y="358"/>
                  </a:lnTo>
                  <a:lnTo>
                    <a:pt x="473" y="357"/>
                  </a:lnTo>
                  <a:lnTo>
                    <a:pt x="472" y="356"/>
                  </a:lnTo>
                  <a:lnTo>
                    <a:pt x="472" y="355"/>
                  </a:lnTo>
                  <a:lnTo>
                    <a:pt x="472" y="353"/>
                  </a:lnTo>
                  <a:lnTo>
                    <a:pt x="472" y="353"/>
                  </a:lnTo>
                  <a:lnTo>
                    <a:pt x="471" y="352"/>
                  </a:lnTo>
                  <a:lnTo>
                    <a:pt x="470" y="351"/>
                  </a:lnTo>
                  <a:lnTo>
                    <a:pt x="470" y="349"/>
                  </a:lnTo>
                  <a:lnTo>
                    <a:pt x="469" y="347"/>
                  </a:lnTo>
                  <a:lnTo>
                    <a:pt x="466" y="341"/>
                  </a:lnTo>
                  <a:lnTo>
                    <a:pt x="464" y="337"/>
                  </a:lnTo>
                  <a:lnTo>
                    <a:pt x="464" y="335"/>
                  </a:lnTo>
                  <a:lnTo>
                    <a:pt x="462" y="333"/>
                  </a:lnTo>
                  <a:lnTo>
                    <a:pt x="462" y="332"/>
                  </a:lnTo>
                  <a:lnTo>
                    <a:pt x="461" y="331"/>
                  </a:lnTo>
                  <a:lnTo>
                    <a:pt x="461" y="330"/>
                  </a:lnTo>
                  <a:lnTo>
                    <a:pt x="459" y="327"/>
                  </a:lnTo>
                  <a:lnTo>
                    <a:pt x="458" y="325"/>
                  </a:lnTo>
                  <a:lnTo>
                    <a:pt x="458" y="323"/>
                  </a:lnTo>
                  <a:lnTo>
                    <a:pt x="457" y="321"/>
                  </a:lnTo>
                  <a:lnTo>
                    <a:pt x="456" y="319"/>
                  </a:lnTo>
                  <a:lnTo>
                    <a:pt x="452" y="311"/>
                  </a:lnTo>
                  <a:lnTo>
                    <a:pt x="451" y="311"/>
                  </a:lnTo>
                  <a:lnTo>
                    <a:pt x="449" y="308"/>
                  </a:lnTo>
                  <a:lnTo>
                    <a:pt x="447" y="303"/>
                  </a:lnTo>
                  <a:lnTo>
                    <a:pt x="446" y="302"/>
                  </a:lnTo>
                  <a:lnTo>
                    <a:pt x="443" y="297"/>
                  </a:lnTo>
                  <a:lnTo>
                    <a:pt x="441" y="293"/>
                  </a:lnTo>
                  <a:lnTo>
                    <a:pt x="439" y="290"/>
                  </a:lnTo>
                  <a:lnTo>
                    <a:pt x="435" y="281"/>
                  </a:lnTo>
                  <a:lnTo>
                    <a:pt x="434" y="279"/>
                  </a:lnTo>
                  <a:lnTo>
                    <a:pt x="433" y="277"/>
                  </a:lnTo>
                  <a:lnTo>
                    <a:pt x="432" y="276"/>
                  </a:lnTo>
                  <a:lnTo>
                    <a:pt x="431" y="275"/>
                  </a:lnTo>
                  <a:lnTo>
                    <a:pt x="430" y="271"/>
                  </a:lnTo>
                  <a:lnTo>
                    <a:pt x="429" y="269"/>
                  </a:lnTo>
                  <a:lnTo>
                    <a:pt x="428" y="267"/>
                  </a:lnTo>
                  <a:lnTo>
                    <a:pt x="428" y="265"/>
                  </a:lnTo>
                  <a:lnTo>
                    <a:pt x="427" y="264"/>
                  </a:lnTo>
                  <a:lnTo>
                    <a:pt x="426" y="264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3" y="262"/>
                  </a:lnTo>
                  <a:lnTo>
                    <a:pt x="424" y="258"/>
                  </a:lnTo>
                  <a:lnTo>
                    <a:pt x="424" y="257"/>
                  </a:lnTo>
                  <a:lnTo>
                    <a:pt x="424" y="256"/>
                  </a:lnTo>
                  <a:lnTo>
                    <a:pt x="424" y="255"/>
                  </a:lnTo>
                  <a:lnTo>
                    <a:pt x="424" y="254"/>
                  </a:lnTo>
                  <a:lnTo>
                    <a:pt x="424" y="254"/>
                  </a:lnTo>
                  <a:lnTo>
                    <a:pt x="425" y="253"/>
                  </a:lnTo>
                  <a:lnTo>
                    <a:pt x="426" y="254"/>
                  </a:lnTo>
                  <a:lnTo>
                    <a:pt x="427" y="254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7" y="251"/>
                  </a:lnTo>
                  <a:lnTo>
                    <a:pt x="426" y="251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4" y="249"/>
                  </a:lnTo>
                  <a:lnTo>
                    <a:pt x="423" y="247"/>
                  </a:lnTo>
                  <a:lnTo>
                    <a:pt x="423" y="246"/>
                  </a:lnTo>
                  <a:lnTo>
                    <a:pt x="422" y="244"/>
                  </a:lnTo>
                  <a:lnTo>
                    <a:pt x="422" y="244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2"/>
                  </a:lnTo>
                  <a:lnTo>
                    <a:pt x="421" y="241"/>
                  </a:lnTo>
                  <a:lnTo>
                    <a:pt x="420" y="240"/>
                  </a:lnTo>
                  <a:lnTo>
                    <a:pt x="419" y="239"/>
                  </a:lnTo>
                  <a:lnTo>
                    <a:pt x="419" y="238"/>
                  </a:lnTo>
                  <a:lnTo>
                    <a:pt x="419" y="237"/>
                  </a:lnTo>
                  <a:lnTo>
                    <a:pt x="419" y="236"/>
                  </a:lnTo>
                  <a:lnTo>
                    <a:pt x="419" y="235"/>
                  </a:lnTo>
                  <a:lnTo>
                    <a:pt x="420" y="233"/>
                  </a:lnTo>
                  <a:lnTo>
                    <a:pt x="419" y="233"/>
                  </a:lnTo>
                  <a:lnTo>
                    <a:pt x="419" y="233"/>
                  </a:lnTo>
                  <a:lnTo>
                    <a:pt x="418" y="232"/>
                  </a:lnTo>
                  <a:lnTo>
                    <a:pt x="416" y="231"/>
                  </a:lnTo>
                  <a:lnTo>
                    <a:pt x="414" y="230"/>
                  </a:lnTo>
                  <a:lnTo>
                    <a:pt x="413" y="228"/>
                  </a:lnTo>
                  <a:lnTo>
                    <a:pt x="412" y="227"/>
                  </a:lnTo>
                  <a:lnTo>
                    <a:pt x="412" y="225"/>
                  </a:lnTo>
                  <a:lnTo>
                    <a:pt x="412" y="223"/>
                  </a:lnTo>
                  <a:lnTo>
                    <a:pt x="411" y="223"/>
                  </a:lnTo>
                  <a:lnTo>
                    <a:pt x="410" y="223"/>
                  </a:lnTo>
                  <a:lnTo>
                    <a:pt x="410" y="222"/>
                  </a:lnTo>
                  <a:lnTo>
                    <a:pt x="410" y="220"/>
                  </a:lnTo>
                  <a:lnTo>
                    <a:pt x="409" y="219"/>
                  </a:lnTo>
                  <a:lnTo>
                    <a:pt x="408" y="218"/>
                  </a:lnTo>
                  <a:lnTo>
                    <a:pt x="407" y="218"/>
                  </a:lnTo>
                  <a:lnTo>
                    <a:pt x="407" y="217"/>
                  </a:lnTo>
                  <a:lnTo>
                    <a:pt x="407" y="216"/>
                  </a:lnTo>
                  <a:lnTo>
                    <a:pt x="407" y="215"/>
                  </a:lnTo>
                  <a:lnTo>
                    <a:pt x="406" y="213"/>
                  </a:lnTo>
                  <a:lnTo>
                    <a:pt x="405" y="213"/>
                  </a:lnTo>
                  <a:lnTo>
                    <a:pt x="403" y="212"/>
                  </a:lnTo>
                  <a:lnTo>
                    <a:pt x="404" y="211"/>
                  </a:lnTo>
                  <a:lnTo>
                    <a:pt x="405" y="211"/>
                  </a:lnTo>
                  <a:lnTo>
                    <a:pt x="406" y="211"/>
                  </a:lnTo>
                  <a:lnTo>
                    <a:pt x="407" y="211"/>
                  </a:lnTo>
                  <a:lnTo>
                    <a:pt x="406" y="210"/>
                  </a:lnTo>
                  <a:lnTo>
                    <a:pt x="406" y="209"/>
                  </a:lnTo>
                  <a:lnTo>
                    <a:pt x="406" y="208"/>
                  </a:lnTo>
                  <a:lnTo>
                    <a:pt x="407" y="207"/>
                  </a:lnTo>
                  <a:lnTo>
                    <a:pt x="407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5" y="207"/>
                  </a:lnTo>
                  <a:lnTo>
                    <a:pt x="404" y="206"/>
                  </a:lnTo>
                  <a:lnTo>
                    <a:pt x="404" y="205"/>
                  </a:lnTo>
                  <a:lnTo>
                    <a:pt x="403" y="204"/>
                  </a:lnTo>
                  <a:lnTo>
                    <a:pt x="402" y="203"/>
                  </a:lnTo>
                  <a:lnTo>
                    <a:pt x="402" y="203"/>
                  </a:lnTo>
                  <a:lnTo>
                    <a:pt x="403" y="202"/>
                  </a:lnTo>
                  <a:lnTo>
                    <a:pt x="404" y="203"/>
                  </a:lnTo>
                  <a:lnTo>
                    <a:pt x="406" y="203"/>
                  </a:lnTo>
                  <a:lnTo>
                    <a:pt x="407" y="203"/>
                  </a:lnTo>
                  <a:lnTo>
                    <a:pt x="407" y="204"/>
                  </a:lnTo>
                  <a:lnTo>
                    <a:pt x="408" y="204"/>
                  </a:lnTo>
                  <a:lnTo>
                    <a:pt x="408" y="203"/>
                  </a:lnTo>
                  <a:lnTo>
                    <a:pt x="408" y="202"/>
                  </a:lnTo>
                  <a:lnTo>
                    <a:pt x="406" y="199"/>
                  </a:lnTo>
                  <a:lnTo>
                    <a:pt x="405" y="198"/>
                  </a:lnTo>
                  <a:lnTo>
                    <a:pt x="404" y="195"/>
                  </a:lnTo>
                  <a:lnTo>
                    <a:pt x="401" y="193"/>
                  </a:lnTo>
                  <a:lnTo>
                    <a:pt x="399" y="192"/>
                  </a:lnTo>
                  <a:lnTo>
                    <a:pt x="398" y="192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7" y="191"/>
                  </a:lnTo>
                  <a:lnTo>
                    <a:pt x="397" y="190"/>
                  </a:lnTo>
                  <a:lnTo>
                    <a:pt x="397" y="189"/>
                  </a:lnTo>
                  <a:lnTo>
                    <a:pt x="396" y="189"/>
                  </a:lnTo>
                  <a:lnTo>
                    <a:pt x="394" y="187"/>
                  </a:lnTo>
                  <a:lnTo>
                    <a:pt x="393" y="187"/>
                  </a:lnTo>
                  <a:lnTo>
                    <a:pt x="392" y="186"/>
                  </a:lnTo>
                  <a:lnTo>
                    <a:pt x="392" y="185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0" y="184"/>
                  </a:lnTo>
                  <a:lnTo>
                    <a:pt x="390" y="183"/>
                  </a:lnTo>
                  <a:lnTo>
                    <a:pt x="388" y="181"/>
                  </a:lnTo>
                  <a:lnTo>
                    <a:pt x="387" y="179"/>
                  </a:lnTo>
                  <a:lnTo>
                    <a:pt x="387" y="178"/>
                  </a:lnTo>
                  <a:lnTo>
                    <a:pt x="386" y="177"/>
                  </a:lnTo>
                  <a:lnTo>
                    <a:pt x="386" y="175"/>
                  </a:lnTo>
                  <a:lnTo>
                    <a:pt x="385" y="174"/>
                  </a:lnTo>
                  <a:lnTo>
                    <a:pt x="383" y="173"/>
                  </a:lnTo>
                  <a:lnTo>
                    <a:pt x="382" y="172"/>
                  </a:lnTo>
                  <a:lnTo>
                    <a:pt x="381" y="169"/>
                  </a:lnTo>
                  <a:lnTo>
                    <a:pt x="381" y="168"/>
                  </a:lnTo>
                  <a:lnTo>
                    <a:pt x="380" y="168"/>
                  </a:lnTo>
                  <a:lnTo>
                    <a:pt x="380" y="167"/>
                  </a:lnTo>
                  <a:lnTo>
                    <a:pt x="379" y="167"/>
                  </a:lnTo>
                  <a:lnTo>
                    <a:pt x="378" y="166"/>
                  </a:lnTo>
                  <a:lnTo>
                    <a:pt x="378" y="166"/>
                  </a:lnTo>
                  <a:lnTo>
                    <a:pt x="378" y="165"/>
                  </a:lnTo>
                  <a:lnTo>
                    <a:pt x="376" y="164"/>
                  </a:lnTo>
                  <a:lnTo>
                    <a:pt x="375" y="163"/>
                  </a:lnTo>
                  <a:lnTo>
                    <a:pt x="375" y="163"/>
                  </a:lnTo>
                  <a:lnTo>
                    <a:pt x="373" y="154"/>
                  </a:lnTo>
                  <a:lnTo>
                    <a:pt x="372" y="153"/>
                  </a:lnTo>
                  <a:lnTo>
                    <a:pt x="371" y="152"/>
                  </a:lnTo>
                  <a:lnTo>
                    <a:pt x="369" y="152"/>
                  </a:lnTo>
                  <a:lnTo>
                    <a:pt x="368" y="149"/>
                  </a:lnTo>
                  <a:lnTo>
                    <a:pt x="367" y="147"/>
                  </a:lnTo>
                  <a:lnTo>
                    <a:pt x="366" y="147"/>
                  </a:lnTo>
                  <a:lnTo>
                    <a:pt x="366" y="145"/>
                  </a:lnTo>
                  <a:lnTo>
                    <a:pt x="366" y="144"/>
                  </a:lnTo>
                  <a:lnTo>
                    <a:pt x="364" y="143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8"/>
                  </a:lnTo>
                  <a:lnTo>
                    <a:pt x="365" y="137"/>
                  </a:lnTo>
                  <a:lnTo>
                    <a:pt x="365" y="135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3" y="127"/>
                  </a:lnTo>
                  <a:lnTo>
                    <a:pt x="363" y="126"/>
                  </a:lnTo>
                  <a:lnTo>
                    <a:pt x="362" y="124"/>
                  </a:lnTo>
                  <a:lnTo>
                    <a:pt x="362" y="123"/>
                  </a:lnTo>
                  <a:lnTo>
                    <a:pt x="361" y="123"/>
                  </a:lnTo>
                  <a:lnTo>
                    <a:pt x="360" y="121"/>
                  </a:lnTo>
                  <a:lnTo>
                    <a:pt x="358" y="120"/>
                  </a:lnTo>
                  <a:lnTo>
                    <a:pt x="358" y="119"/>
                  </a:lnTo>
                  <a:lnTo>
                    <a:pt x="356" y="116"/>
                  </a:lnTo>
                  <a:lnTo>
                    <a:pt x="356" y="115"/>
                  </a:lnTo>
                  <a:lnTo>
                    <a:pt x="353" y="113"/>
                  </a:lnTo>
                  <a:lnTo>
                    <a:pt x="352" y="113"/>
                  </a:lnTo>
                  <a:lnTo>
                    <a:pt x="352" y="112"/>
                  </a:lnTo>
                  <a:lnTo>
                    <a:pt x="351" y="111"/>
                  </a:lnTo>
                  <a:lnTo>
                    <a:pt x="350" y="110"/>
                  </a:lnTo>
                  <a:lnTo>
                    <a:pt x="351" y="109"/>
                  </a:lnTo>
                  <a:lnTo>
                    <a:pt x="351" y="108"/>
                  </a:lnTo>
                  <a:lnTo>
                    <a:pt x="352" y="106"/>
                  </a:lnTo>
                  <a:lnTo>
                    <a:pt x="352" y="105"/>
                  </a:lnTo>
                  <a:lnTo>
                    <a:pt x="353" y="103"/>
                  </a:lnTo>
                  <a:lnTo>
                    <a:pt x="354" y="102"/>
                  </a:lnTo>
                  <a:lnTo>
                    <a:pt x="358" y="97"/>
                  </a:lnTo>
                  <a:lnTo>
                    <a:pt x="358" y="96"/>
                  </a:lnTo>
                  <a:lnTo>
                    <a:pt x="357" y="95"/>
                  </a:lnTo>
                  <a:lnTo>
                    <a:pt x="357" y="94"/>
                  </a:lnTo>
                  <a:lnTo>
                    <a:pt x="357" y="93"/>
                  </a:lnTo>
                  <a:lnTo>
                    <a:pt x="357" y="93"/>
                  </a:lnTo>
                  <a:lnTo>
                    <a:pt x="358" y="92"/>
                  </a:lnTo>
                  <a:lnTo>
                    <a:pt x="358" y="91"/>
                  </a:lnTo>
                  <a:lnTo>
                    <a:pt x="359" y="91"/>
                  </a:lnTo>
                  <a:lnTo>
                    <a:pt x="360" y="91"/>
                  </a:lnTo>
                  <a:lnTo>
                    <a:pt x="360" y="90"/>
                  </a:lnTo>
                  <a:lnTo>
                    <a:pt x="360" y="89"/>
                  </a:lnTo>
                  <a:lnTo>
                    <a:pt x="361" y="88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0" y="90"/>
                  </a:lnTo>
                  <a:lnTo>
                    <a:pt x="361" y="91"/>
                  </a:lnTo>
                  <a:lnTo>
                    <a:pt x="360" y="91"/>
                  </a:lnTo>
                  <a:lnTo>
                    <a:pt x="360" y="92"/>
                  </a:lnTo>
                  <a:lnTo>
                    <a:pt x="361" y="92"/>
                  </a:lnTo>
                  <a:lnTo>
                    <a:pt x="361" y="93"/>
                  </a:lnTo>
                  <a:lnTo>
                    <a:pt x="363" y="94"/>
                  </a:lnTo>
                  <a:lnTo>
                    <a:pt x="364" y="95"/>
                  </a:lnTo>
                  <a:lnTo>
                    <a:pt x="364" y="97"/>
                  </a:lnTo>
                  <a:lnTo>
                    <a:pt x="363" y="97"/>
                  </a:lnTo>
                  <a:lnTo>
                    <a:pt x="363" y="98"/>
                  </a:lnTo>
                  <a:lnTo>
                    <a:pt x="362" y="98"/>
                  </a:lnTo>
                  <a:lnTo>
                    <a:pt x="364" y="99"/>
                  </a:lnTo>
                  <a:lnTo>
                    <a:pt x="365" y="100"/>
                  </a:lnTo>
                  <a:lnTo>
                    <a:pt x="365" y="101"/>
                  </a:lnTo>
                  <a:lnTo>
                    <a:pt x="367" y="102"/>
                  </a:lnTo>
                  <a:lnTo>
                    <a:pt x="367" y="103"/>
                  </a:lnTo>
                  <a:lnTo>
                    <a:pt x="367" y="103"/>
                  </a:lnTo>
                  <a:lnTo>
                    <a:pt x="367" y="104"/>
                  </a:lnTo>
                  <a:lnTo>
                    <a:pt x="367" y="105"/>
                  </a:lnTo>
                  <a:lnTo>
                    <a:pt x="367" y="106"/>
                  </a:lnTo>
                  <a:lnTo>
                    <a:pt x="367" y="107"/>
                  </a:lnTo>
                  <a:lnTo>
                    <a:pt x="367" y="108"/>
                  </a:lnTo>
                  <a:lnTo>
                    <a:pt x="367" y="109"/>
                  </a:lnTo>
                  <a:lnTo>
                    <a:pt x="367" y="110"/>
                  </a:lnTo>
                  <a:lnTo>
                    <a:pt x="368" y="111"/>
                  </a:lnTo>
                  <a:lnTo>
                    <a:pt x="368" y="113"/>
                  </a:lnTo>
                  <a:lnTo>
                    <a:pt x="368" y="115"/>
                  </a:lnTo>
                  <a:lnTo>
                    <a:pt x="368" y="118"/>
                  </a:lnTo>
                  <a:lnTo>
                    <a:pt x="368" y="118"/>
                  </a:lnTo>
                  <a:lnTo>
                    <a:pt x="368" y="117"/>
                  </a:lnTo>
                  <a:lnTo>
                    <a:pt x="369" y="117"/>
                  </a:lnTo>
                  <a:lnTo>
                    <a:pt x="369" y="118"/>
                  </a:lnTo>
                  <a:lnTo>
                    <a:pt x="371" y="119"/>
                  </a:lnTo>
                  <a:lnTo>
                    <a:pt x="373" y="120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3"/>
                  </a:lnTo>
                  <a:lnTo>
                    <a:pt x="374" y="124"/>
                  </a:lnTo>
                  <a:lnTo>
                    <a:pt x="374" y="125"/>
                  </a:lnTo>
                  <a:lnTo>
                    <a:pt x="375" y="125"/>
                  </a:lnTo>
                  <a:lnTo>
                    <a:pt x="376" y="126"/>
                  </a:lnTo>
                  <a:lnTo>
                    <a:pt x="376" y="128"/>
                  </a:lnTo>
                  <a:lnTo>
                    <a:pt x="376" y="129"/>
                  </a:lnTo>
                  <a:lnTo>
                    <a:pt x="377" y="129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80" y="133"/>
                  </a:lnTo>
                  <a:lnTo>
                    <a:pt x="381" y="133"/>
                  </a:lnTo>
                  <a:lnTo>
                    <a:pt x="381" y="134"/>
                  </a:lnTo>
                  <a:lnTo>
                    <a:pt x="382" y="134"/>
                  </a:lnTo>
                  <a:lnTo>
                    <a:pt x="382" y="135"/>
                  </a:lnTo>
                  <a:lnTo>
                    <a:pt x="383" y="135"/>
                  </a:lnTo>
                  <a:lnTo>
                    <a:pt x="384" y="136"/>
                  </a:lnTo>
                  <a:lnTo>
                    <a:pt x="384" y="137"/>
                  </a:lnTo>
                  <a:lnTo>
                    <a:pt x="384" y="138"/>
                  </a:lnTo>
                  <a:lnTo>
                    <a:pt x="385" y="139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8" y="140"/>
                  </a:lnTo>
                  <a:lnTo>
                    <a:pt x="388" y="141"/>
                  </a:lnTo>
                  <a:lnTo>
                    <a:pt x="388" y="141"/>
                  </a:lnTo>
                  <a:lnTo>
                    <a:pt x="388" y="142"/>
                  </a:lnTo>
                  <a:lnTo>
                    <a:pt x="389" y="143"/>
                  </a:lnTo>
                  <a:lnTo>
                    <a:pt x="388" y="143"/>
                  </a:lnTo>
                  <a:lnTo>
                    <a:pt x="388" y="143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9" y="145"/>
                  </a:lnTo>
                  <a:lnTo>
                    <a:pt x="389" y="146"/>
                  </a:lnTo>
                  <a:lnTo>
                    <a:pt x="388" y="146"/>
                  </a:lnTo>
                  <a:lnTo>
                    <a:pt x="388" y="147"/>
                  </a:lnTo>
                  <a:lnTo>
                    <a:pt x="388" y="150"/>
                  </a:lnTo>
                  <a:lnTo>
                    <a:pt x="389" y="151"/>
                  </a:lnTo>
                  <a:lnTo>
                    <a:pt x="390" y="152"/>
                  </a:lnTo>
                  <a:lnTo>
                    <a:pt x="390" y="153"/>
                  </a:lnTo>
                  <a:lnTo>
                    <a:pt x="391" y="153"/>
                  </a:lnTo>
                  <a:lnTo>
                    <a:pt x="391" y="155"/>
                  </a:lnTo>
                  <a:lnTo>
                    <a:pt x="390" y="157"/>
                  </a:lnTo>
                  <a:lnTo>
                    <a:pt x="390" y="159"/>
                  </a:lnTo>
                  <a:lnTo>
                    <a:pt x="390" y="160"/>
                  </a:lnTo>
                  <a:lnTo>
                    <a:pt x="391" y="161"/>
                  </a:lnTo>
                  <a:lnTo>
                    <a:pt x="391" y="163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3" y="165"/>
                  </a:lnTo>
                  <a:lnTo>
                    <a:pt x="392" y="164"/>
                  </a:lnTo>
                  <a:lnTo>
                    <a:pt x="392" y="163"/>
                  </a:lnTo>
                  <a:lnTo>
                    <a:pt x="393" y="164"/>
                  </a:lnTo>
                  <a:lnTo>
                    <a:pt x="393" y="165"/>
                  </a:lnTo>
                  <a:lnTo>
                    <a:pt x="393" y="166"/>
                  </a:lnTo>
                  <a:lnTo>
                    <a:pt x="394" y="166"/>
                  </a:lnTo>
                  <a:lnTo>
                    <a:pt x="394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8" y="170"/>
                  </a:lnTo>
                  <a:lnTo>
                    <a:pt x="398" y="171"/>
                  </a:lnTo>
                  <a:lnTo>
                    <a:pt x="399" y="172"/>
                  </a:lnTo>
                  <a:lnTo>
                    <a:pt x="400" y="173"/>
                  </a:lnTo>
                  <a:lnTo>
                    <a:pt x="400" y="174"/>
                  </a:lnTo>
                  <a:lnTo>
                    <a:pt x="407" y="178"/>
                  </a:lnTo>
                  <a:lnTo>
                    <a:pt x="408" y="179"/>
                  </a:lnTo>
                  <a:lnTo>
                    <a:pt x="408" y="181"/>
                  </a:lnTo>
                  <a:lnTo>
                    <a:pt x="408" y="182"/>
                  </a:lnTo>
                  <a:lnTo>
                    <a:pt x="409" y="182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1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2" y="188"/>
                  </a:lnTo>
                  <a:lnTo>
                    <a:pt x="413" y="189"/>
                  </a:lnTo>
                  <a:lnTo>
                    <a:pt x="414" y="189"/>
                  </a:lnTo>
                  <a:lnTo>
                    <a:pt x="414" y="190"/>
                  </a:lnTo>
                  <a:lnTo>
                    <a:pt x="416" y="191"/>
                  </a:lnTo>
                  <a:lnTo>
                    <a:pt x="416" y="193"/>
                  </a:lnTo>
                  <a:lnTo>
                    <a:pt x="417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4"/>
                  </a:lnTo>
                  <a:lnTo>
                    <a:pt x="420" y="195"/>
                  </a:lnTo>
                  <a:lnTo>
                    <a:pt x="420" y="196"/>
                  </a:lnTo>
                  <a:lnTo>
                    <a:pt x="421" y="195"/>
                  </a:lnTo>
                  <a:lnTo>
                    <a:pt x="422" y="197"/>
                  </a:lnTo>
                  <a:lnTo>
                    <a:pt x="422" y="196"/>
                  </a:lnTo>
                  <a:lnTo>
                    <a:pt x="422" y="196"/>
                  </a:lnTo>
                  <a:lnTo>
                    <a:pt x="423" y="197"/>
                  </a:lnTo>
                  <a:lnTo>
                    <a:pt x="426" y="200"/>
                  </a:lnTo>
                  <a:lnTo>
                    <a:pt x="429" y="203"/>
                  </a:lnTo>
                  <a:lnTo>
                    <a:pt x="430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7" y="204"/>
                  </a:lnTo>
                  <a:lnTo>
                    <a:pt x="438" y="204"/>
                  </a:lnTo>
                  <a:lnTo>
                    <a:pt x="439" y="204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40" y="201"/>
                  </a:lnTo>
                  <a:lnTo>
                    <a:pt x="441" y="201"/>
                  </a:lnTo>
                  <a:lnTo>
                    <a:pt x="441" y="202"/>
                  </a:lnTo>
                  <a:lnTo>
                    <a:pt x="442" y="201"/>
                  </a:lnTo>
                  <a:lnTo>
                    <a:pt x="442" y="199"/>
                  </a:lnTo>
                  <a:lnTo>
                    <a:pt x="443" y="199"/>
                  </a:lnTo>
                  <a:lnTo>
                    <a:pt x="442" y="198"/>
                  </a:lnTo>
                  <a:lnTo>
                    <a:pt x="443" y="198"/>
                  </a:lnTo>
                  <a:lnTo>
                    <a:pt x="444" y="198"/>
                  </a:lnTo>
                  <a:lnTo>
                    <a:pt x="444" y="197"/>
                  </a:lnTo>
                  <a:lnTo>
                    <a:pt x="444" y="196"/>
                  </a:lnTo>
                  <a:lnTo>
                    <a:pt x="445" y="196"/>
                  </a:lnTo>
                  <a:lnTo>
                    <a:pt x="445" y="195"/>
                  </a:lnTo>
                  <a:lnTo>
                    <a:pt x="447" y="194"/>
                  </a:lnTo>
                  <a:lnTo>
                    <a:pt x="446" y="194"/>
                  </a:lnTo>
                  <a:lnTo>
                    <a:pt x="447" y="191"/>
                  </a:lnTo>
                  <a:lnTo>
                    <a:pt x="446" y="189"/>
                  </a:lnTo>
                  <a:lnTo>
                    <a:pt x="447" y="188"/>
                  </a:lnTo>
                  <a:lnTo>
                    <a:pt x="447" y="186"/>
                  </a:lnTo>
                  <a:lnTo>
                    <a:pt x="448" y="185"/>
                  </a:lnTo>
                  <a:lnTo>
                    <a:pt x="448" y="184"/>
                  </a:lnTo>
                  <a:lnTo>
                    <a:pt x="447" y="184"/>
                  </a:lnTo>
                  <a:lnTo>
                    <a:pt x="447" y="183"/>
                  </a:lnTo>
                  <a:lnTo>
                    <a:pt x="446" y="183"/>
                  </a:lnTo>
                  <a:lnTo>
                    <a:pt x="446" y="182"/>
                  </a:lnTo>
                  <a:lnTo>
                    <a:pt x="446" y="181"/>
                  </a:lnTo>
                  <a:lnTo>
                    <a:pt x="446" y="180"/>
                  </a:lnTo>
                  <a:lnTo>
                    <a:pt x="445" y="179"/>
                  </a:lnTo>
                  <a:lnTo>
                    <a:pt x="445" y="178"/>
                  </a:lnTo>
                  <a:lnTo>
                    <a:pt x="445" y="177"/>
                  </a:lnTo>
                  <a:lnTo>
                    <a:pt x="446" y="175"/>
                  </a:lnTo>
                  <a:lnTo>
                    <a:pt x="447" y="174"/>
                  </a:lnTo>
                  <a:lnTo>
                    <a:pt x="447" y="173"/>
                  </a:lnTo>
                  <a:lnTo>
                    <a:pt x="448" y="171"/>
                  </a:lnTo>
                  <a:lnTo>
                    <a:pt x="448" y="170"/>
                  </a:lnTo>
                  <a:lnTo>
                    <a:pt x="449" y="169"/>
                  </a:lnTo>
                  <a:lnTo>
                    <a:pt x="450" y="168"/>
                  </a:lnTo>
                  <a:lnTo>
                    <a:pt x="450" y="167"/>
                  </a:lnTo>
                  <a:lnTo>
                    <a:pt x="450" y="166"/>
                  </a:lnTo>
                  <a:lnTo>
                    <a:pt x="450" y="165"/>
                  </a:lnTo>
                  <a:lnTo>
                    <a:pt x="451" y="164"/>
                  </a:lnTo>
                  <a:lnTo>
                    <a:pt x="453" y="162"/>
                  </a:lnTo>
                  <a:lnTo>
                    <a:pt x="454" y="159"/>
                  </a:lnTo>
                  <a:lnTo>
                    <a:pt x="455" y="157"/>
                  </a:lnTo>
                  <a:lnTo>
                    <a:pt x="455" y="156"/>
                  </a:lnTo>
                  <a:lnTo>
                    <a:pt x="456" y="155"/>
                  </a:lnTo>
                  <a:lnTo>
                    <a:pt x="456" y="154"/>
                  </a:lnTo>
                  <a:lnTo>
                    <a:pt x="456" y="153"/>
                  </a:lnTo>
                  <a:lnTo>
                    <a:pt x="456" y="153"/>
                  </a:lnTo>
                  <a:lnTo>
                    <a:pt x="456" y="152"/>
                  </a:lnTo>
                  <a:lnTo>
                    <a:pt x="456" y="151"/>
                  </a:lnTo>
                  <a:lnTo>
                    <a:pt x="456" y="150"/>
                  </a:lnTo>
                  <a:lnTo>
                    <a:pt x="456" y="149"/>
                  </a:lnTo>
                  <a:lnTo>
                    <a:pt x="457" y="148"/>
                  </a:lnTo>
                  <a:lnTo>
                    <a:pt x="457" y="145"/>
                  </a:lnTo>
                  <a:lnTo>
                    <a:pt x="457" y="144"/>
                  </a:lnTo>
                  <a:lnTo>
                    <a:pt x="457" y="144"/>
                  </a:lnTo>
                  <a:lnTo>
                    <a:pt x="457" y="143"/>
                  </a:lnTo>
                  <a:lnTo>
                    <a:pt x="458" y="143"/>
                  </a:lnTo>
                  <a:lnTo>
                    <a:pt x="458" y="143"/>
                  </a:lnTo>
                  <a:lnTo>
                    <a:pt x="458" y="142"/>
                  </a:lnTo>
                  <a:lnTo>
                    <a:pt x="458" y="141"/>
                  </a:lnTo>
                  <a:lnTo>
                    <a:pt x="458" y="141"/>
                  </a:lnTo>
                  <a:lnTo>
                    <a:pt x="458" y="140"/>
                  </a:lnTo>
                  <a:lnTo>
                    <a:pt x="458" y="136"/>
                  </a:lnTo>
                  <a:lnTo>
                    <a:pt x="458" y="136"/>
                  </a:lnTo>
                  <a:lnTo>
                    <a:pt x="458" y="135"/>
                  </a:lnTo>
                  <a:lnTo>
                    <a:pt x="458" y="134"/>
                  </a:lnTo>
                  <a:lnTo>
                    <a:pt x="458" y="133"/>
                  </a:lnTo>
                  <a:lnTo>
                    <a:pt x="458" y="133"/>
                  </a:lnTo>
                  <a:lnTo>
                    <a:pt x="459" y="133"/>
                  </a:lnTo>
                  <a:lnTo>
                    <a:pt x="459" y="132"/>
                  </a:lnTo>
                  <a:lnTo>
                    <a:pt x="460" y="132"/>
                  </a:lnTo>
                  <a:lnTo>
                    <a:pt x="460" y="131"/>
                  </a:lnTo>
                  <a:lnTo>
                    <a:pt x="460" y="128"/>
                  </a:lnTo>
                  <a:lnTo>
                    <a:pt x="461" y="127"/>
                  </a:lnTo>
                  <a:lnTo>
                    <a:pt x="461" y="126"/>
                  </a:lnTo>
                  <a:lnTo>
                    <a:pt x="461" y="125"/>
                  </a:lnTo>
                  <a:lnTo>
                    <a:pt x="461" y="124"/>
                  </a:lnTo>
                  <a:lnTo>
                    <a:pt x="462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4" y="122"/>
                  </a:lnTo>
                  <a:lnTo>
                    <a:pt x="465" y="122"/>
                  </a:lnTo>
                  <a:lnTo>
                    <a:pt x="464" y="121"/>
                  </a:lnTo>
                  <a:lnTo>
                    <a:pt x="465" y="121"/>
                  </a:lnTo>
                  <a:lnTo>
                    <a:pt x="465" y="120"/>
                  </a:lnTo>
                  <a:lnTo>
                    <a:pt x="466" y="120"/>
                  </a:lnTo>
                  <a:lnTo>
                    <a:pt x="466" y="119"/>
                  </a:lnTo>
                  <a:lnTo>
                    <a:pt x="466" y="118"/>
                  </a:lnTo>
                  <a:lnTo>
                    <a:pt x="466" y="117"/>
                  </a:lnTo>
                  <a:lnTo>
                    <a:pt x="466" y="116"/>
                  </a:lnTo>
                  <a:lnTo>
                    <a:pt x="467" y="116"/>
                  </a:lnTo>
                  <a:lnTo>
                    <a:pt x="468" y="116"/>
                  </a:lnTo>
                  <a:lnTo>
                    <a:pt x="467" y="115"/>
                  </a:lnTo>
                  <a:lnTo>
                    <a:pt x="466" y="113"/>
                  </a:lnTo>
                  <a:close/>
                  <a:moveTo>
                    <a:pt x="328" y="11"/>
                  </a:moveTo>
                  <a:lnTo>
                    <a:pt x="328" y="12"/>
                  </a:lnTo>
                  <a:lnTo>
                    <a:pt x="327" y="12"/>
                  </a:lnTo>
                  <a:lnTo>
                    <a:pt x="328" y="11"/>
                  </a:lnTo>
                  <a:close/>
                  <a:moveTo>
                    <a:pt x="492" y="450"/>
                  </a:moveTo>
                  <a:lnTo>
                    <a:pt x="492" y="450"/>
                  </a:lnTo>
                  <a:lnTo>
                    <a:pt x="488" y="452"/>
                  </a:lnTo>
                  <a:lnTo>
                    <a:pt x="483" y="459"/>
                  </a:lnTo>
                  <a:lnTo>
                    <a:pt x="492" y="450"/>
                  </a:lnTo>
                  <a:close/>
                  <a:moveTo>
                    <a:pt x="446" y="485"/>
                  </a:moveTo>
                  <a:lnTo>
                    <a:pt x="458" y="483"/>
                  </a:lnTo>
                  <a:lnTo>
                    <a:pt x="449" y="485"/>
                  </a:lnTo>
                  <a:lnTo>
                    <a:pt x="442" y="487"/>
                  </a:lnTo>
                  <a:lnTo>
                    <a:pt x="434" y="489"/>
                  </a:lnTo>
                  <a:lnTo>
                    <a:pt x="446" y="485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9" name="Rectangle 510">
              <a:extLst>
                <a:ext uri="{FF2B5EF4-FFF2-40B4-BE49-F238E27FC236}">
                  <a16:creationId xmlns:a16="http://schemas.microsoft.com/office/drawing/2014/main" id="{E76B2D6C-1722-771F-B385-9D7F00185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675" y="2778125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0" name="Freeform 511">
              <a:extLst>
                <a:ext uri="{FF2B5EF4-FFF2-40B4-BE49-F238E27FC236}">
                  <a16:creationId xmlns:a16="http://schemas.microsoft.com/office/drawing/2014/main" id="{D952CC5A-3DE0-6619-3D1D-F9976C9C5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5" y="2794000"/>
              <a:ext cx="12700" cy="6350"/>
            </a:xfrm>
            <a:custGeom>
              <a:avLst/>
              <a:gdLst>
                <a:gd name="T0" fmla="*/ 7 w 8"/>
                <a:gd name="T1" fmla="*/ 2 h 4"/>
                <a:gd name="T2" fmla="*/ 5 w 8"/>
                <a:gd name="T3" fmla="*/ 2 h 4"/>
                <a:gd name="T4" fmla="*/ 5 w 8"/>
                <a:gd name="T5" fmla="*/ 2 h 4"/>
                <a:gd name="T6" fmla="*/ 2 w 8"/>
                <a:gd name="T7" fmla="*/ 0 h 4"/>
                <a:gd name="T8" fmla="*/ 0 w 8"/>
                <a:gd name="T9" fmla="*/ 0 h 4"/>
                <a:gd name="T10" fmla="*/ 2 w 8"/>
                <a:gd name="T11" fmla="*/ 1 h 4"/>
                <a:gd name="T12" fmla="*/ 8 w 8"/>
                <a:gd name="T13" fmla="*/ 4 h 4"/>
                <a:gd name="T14" fmla="*/ 7 w 8"/>
                <a:gd name="T15" fmla="*/ 3 h 4"/>
                <a:gd name="T16" fmla="*/ 7 w 8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1" name="Freeform 512">
              <a:extLst>
                <a:ext uri="{FF2B5EF4-FFF2-40B4-BE49-F238E27FC236}">
                  <a16:creationId xmlns:a16="http://schemas.microsoft.com/office/drawing/2014/main" id="{598AB1EB-2BD5-68EA-91B5-93BE8AB7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4260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2 w 2"/>
                <a:gd name="T15" fmla="*/ 0 h 2"/>
                <a:gd name="T16" fmla="*/ 1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2" name="Freeform 513">
              <a:extLst>
                <a:ext uri="{FF2B5EF4-FFF2-40B4-BE49-F238E27FC236}">
                  <a16:creationId xmlns:a16="http://schemas.microsoft.com/office/drawing/2014/main" id="{3ACA7115-6EA4-B5E4-A1B6-26247CD1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4292600"/>
              <a:ext cx="25400" cy="6350"/>
            </a:xfrm>
            <a:custGeom>
              <a:avLst/>
              <a:gdLst>
                <a:gd name="T0" fmla="*/ 15 w 16"/>
                <a:gd name="T1" fmla="*/ 3 h 4"/>
                <a:gd name="T2" fmla="*/ 12 w 16"/>
                <a:gd name="T3" fmla="*/ 3 h 4"/>
                <a:gd name="T4" fmla="*/ 11 w 16"/>
                <a:gd name="T5" fmla="*/ 3 h 4"/>
                <a:gd name="T6" fmla="*/ 9 w 16"/>
                <a:gd name="T7" fmla="*/ 2 h 4"/>
                <a:gd name="T8" fmla="*/ 7 w 16"/>
                <a:gd name="T9" fmla="*/ 2 h 4"/>
                <a:gd name="T10" fmla="*/ 7 w 16"/>
                <a:gd name="T11" fmla="*/ 2 h 4"/>
                <a:gd name="T12" fmla="*/ 6 w 16"/>
                <a:gd name="T13" fmla="*/ 2 h 4"/>
                <a:gd name="T14" fmla="*/ 4 w 16"/>
                <a:gd name="T15" fmla="*/ 1 h 4"/>
                <a:gd name="T16" fmla="*/ 3 w 16"/>
                <a:gd name="T17" fmla="*/ 0 h 4"/>
                <a:gd name="T18" fmla="*/ 2 w 16"/>
                <a:gd name="T19" fmla="*/ 0 h 4"/>
                <a:gd name="T20" fmla="*/ 1 w 16"/>
                <a:gd name="T21" fmla="*/ 0 h 4"/>
                <a:gd name="T22" fmla="*/ 0 w 16"/>
                <a:gd name="T23" fmla="*/ 1 h 4"/>
                <a:gd name="T24" fmla="*/ 2 w 16"/>
                <a:gd name="T25" fmla="*/ 2 h 4"/>
                <a:gd name="T26" fmla="*/ 3 w 16"/>
                <a:gd name="T27" fmla="*/ 3 h 4"/>
                <a:gd name="T28" fmla="*/ 3 w 16"/>
                <a:gd name="T29" fmla="*/ 2 h 4"/>
                <a:gd name="T30" fmla="*/ 4 w 16"/>
                <a:gd name="T31" fmla="*/ 2 h 4"/>
                <a:gd name="T32" fmla="*/ 5 w 16"/>
                <a:gd name="T33" fmla="*/ 3 h 4"/>
                <a:gd name="T34" fmla="*/ 6 w 16"/>
                <a:gd name="T35" fmla="*/ 4 h 4"/>
                <a:gd name="T36" fmla="*/ 7 w 16"/>
                <a:gd name="T37" fmla="*/ 4 h 4"/>
                <a:gd name="T38" fmla="*/ 7 w 16"/>
                <a:gd name="T39" fmla="*/ 4 h 4"/>
                <a:gd name="T40" fmla="*/ 8 w 16"/>
                <a:gd name="T41" fmla="*/ 4 h 4"/>
                <a:gd name="T42" fmla="*/ 8 w 16"/>
                <a:gd name="T43" fmla="*/ 4 h 4"/>
                <a:gd name="T44" fmla="*/ 11 w 16"/>
                <a:gd name="T45" fmla="*/ 4 h 4"/>
                <a:gd name="T46" fmla="*/ 13 w 16"/>
                <a:gd name="T47" fmla="*/ 4 h 4"/>
                <a:gd name="T48" fmla="*/ 14 w 16"/>
                <a:gd name="T49" fmla="*/ 4 h 4"/>
                <a:gd name="T50" fmla="*/ 15 w 16"/>
                <a:gd name="T51" fmla="*/ 4 h 4"/>
                <a:gd name="T52" fmla="*/ 16 w 16"/>
                <a:gd name="T53" fmla="*/ 4 h 4"/>
                <a:gd name="T54" fmla="*/ 16 w 16"/>
                <a:gd name="T55" fmla="*/ 4 h 4"/>
                <a:gd name="T56" fmla="*/ 15 w 16"/>
                <a:gd name="T57" fmla="*/ 4 h 4"/>
                <a:gd name="T58" fmla="*/ 16 w 16"/>
                <a:gd name="T59" fmla="*/ 3 h 4"/>
                <a:gd name="T60" fmla="*/ 15 w 16"/>
                <a:gd name="T6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4">
                  <a:moveTo>
                    <a:pt x="15" y="3"/>
                  </a:moveTo>
                  <a:lnTo>
                    <a:pt x="12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3" name="Freeform 514">
              <a:extLst>
                <a:ext uri="{FF2B5EF4-FFF2-40B4-BE49-F238E27FC236}">
                  <a16:creationId xmlns:a16="http://schemas.microsoft.com/office/drawing/2014/main" id="{820EABFC-AB74-2C31-15A1-B9E42C3FD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56075"/>
              <a:ext cx="9525" cy="12700"/>
            </a:xfrm>
            <a:custGeom>
              <a:avLst/>
              <a:gdLst>
                <a:gd name="T0" fmla="*/ 6 w 6"/>
                <a:gd name="T1" fmla="*/ 2 h 8"/>
                <a:gd name="T2" fmla="*/ 6 w 6"/>
                <a:gd name="T3" fmla="*/ 1 h 8"/>
                <a:gd name="T4" fmla="*/ 4 w 6"/>
                <a:gd name="T5" fmla="*/ 0 h 8"/>
                <a:gd name="T6" fmla="*/ 4 w 6"/>
                <a:gd name="T7" fmla="*/ 0 h 8"/>
                <a:gd name="T8" fmla="*/ 3 w 6"/>
                <a:gd name="T9" fmla="*/ 0 h 8"/>
                <a:gd name="T10" fmla="*/ 2 w 6"/>
                <a:gd name="T11" fmla="*/ 1 h 8"/>
                <a:gd name="T12" fmla="*/ 1 w 6"/>
                <a:gd name="T13" fmla="*/ 2 h 8"/>
                <a:gd name="T14" fmla="*/ 0 w 6"/>
                <a:gd name="T15" fmla="*/ 3 h 8"/>
                <a:gd name="T16" fmla="*/ 0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5 h 8"/>
                <a:gd name="T24" fmla="*/ 3 w 6"/>
                <a:gd name="T25" fmla="*/ 6 h 8"/>
                <a:gd name="T26" fmla="*/ 4 w 6"/>
                <a:gd name="T27" fmla="*/ 6 h 8"/>
                <a:gd name="T28" fmla="*/ 3 w 6"/>
                <a:gd name="T29" fmla="*/ 8 h 8"/>
                <a:gd name="T30" fmla="*/ 5 w 6"/>
                <a:gd name="T31" fmla="*/ 8 h 8"/>
                <a:gd name="T32" fmla="*/ 5 w 6"/>
                <a:gd name="T33" fmla="*/ 7 h 8"/>
                <a:gd name="T34" fmla="*/ 5 w 6"/>
                <a:gd name="T35" fmla="*/ 6 h 8"/>
                <a:gd name="T36" fmla="*/ 5 w 6"/>
                <a:gd name="T37" fmla="*/ 5 h 8"/>
                <a:gd name="T38" fmla="*/ 6 w 6"/>
                <a:gd name="T39" fmla="*/ 3 h 8"/>
                <a:gd name="T40" fmla="*/ 6 w 6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4" name="Freeform 515">
              <a:extLst>
                <a:ext uri="{FF2B5EF4-FFF2-40B4-BE49-F238E27FC236}">
                  <a16:creationId xmlns:a16="http://schemas.microsoft.com/office/drawing/2014/main" id="{A366B528-DA89-B77E-6933-9E423A8EF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056063"/>
              <a:ext cx="7937" cy="7937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1 h 5"/>
                <a:gd name="T4" fmla="*/ 2 w 5"/>
                <a:gd name="T5" fmla="*/ 0 h 5"/>
                <a:gd name="T6" fmla="*/ 1 w 5"/>
                <a:gd name="T7" fmla="*/ 1 h 5"/>
                <a:gd name="T8" fmla="*/ 1 w 5"/>
                <a:gd name="T9" fmla="*/ 3 h 5"/>
                <a:gd name="T10" fmla="*/ 0 w 5"/>
                <a:gd name="T11" fmla="*/ 4 h 5"/>
                <a:gd name="T12" fmla="*/ 0 w 5"/>
                <a:gd name="T13" fmla="*/ 5 h 5"/>
                <a:gd name="T14" fmla="*/ 1 w 5"/>
                <a:gd name="T15" fmla="*/ 5 h 5"/>
                <a:gd name="T16" fmla="*/ 2 w 5"/>
                <a:gd name="T17" fmla="*/ 5 h 5"/>
                <a:gd name="T18" fmla="*/ 3 w 5"/>
                <a:gd name="T19" fmla="*/ 5 h 5"/>
                <a:gd name="T20" fmla="*/ 4 w 5"/>
                <a:gd name="T21" fmla="*/ 4 h 5"/>
                <a:gd name="T22" fmla="*/ 4 w 5"/>
                <a:gd name="T23" fmla="*/ 3 h 5"/>
                <a:gd name="T24" fmla="*/ 4 w 5"/>
                <a:gd name="T25" fmla="*/ 3 h 5"/>
                <a:gd name="T26" fmla="*/ 5 w 5"/>
                <a:gd name="T27" fmla="*/ 1 h 5"/>
                <a:gd name="T28" fmla="*/ 5 w 5"/>
                <a:gd name="T29" fmla="*/ 0 h 5"/>
                <a:gd name="T30" fmla="*/ 4 w 5"/>
                <a:gd name="T31" fmla="*/ 0 h 5"/>
                <a:gd name="T32" fmla="*/ 4 w 5"/>
                <a:gd name="T33" fmla="*/ 1 h 5"/>
                <a:gd name="T34" fmla="*/ 3 w 5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5" name="Freeform 516">
              <a:extLst>
                <a:ext uri="{FF2B5EF4-FFF2-40B4-BE49-F238E27FC236}">
                  <a16:creationId xmlns:a16="http://schemas.microsoft.com/office/drawing/2014/main" id="{3212653D-6BCF-AE2E-B081-574F8358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0" y="4092575"/>
              <a:ext cx="0" cy="4762"/>
            </a:xfrm>
            <a:custGeom>
              <a:avLst/>
              <a:gdLst>
                <a:gd name="T0" fmla="*/ 1 h 3"/>
                <a:gd name="T1" fmla="*/ 0 h 3"/>
                <a:gd name="T2" fmla="*/ 0 h 3"/>
                <a:gd name="T3" fmla="*/ 1 h 3"/>
                <a:gd name="T4" fmla="*/ 3 h 3"/>
                <a:gd name="T5" fmla="*/ 2 h 3"/>
                <a:gd name="T6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6" name="Freeform 517">
              <a:extLst>
                <a:ext uri="{FF2B5EF4-FFF2-40B4-BE49-F238E27FC236}">
                  <a16:creationId xmlns:a16="http://schemas.microsoft.com/office/drawing/2014/main" id="{8A935C5D-5281-655F-F25F-A41AD7A30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4300538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7" name="Freeform 518">
              <a:extLst>
                <a:ext uri="{FF2B5EF4-FFF2-40B4-BE49-F238E27FC236}">
                  <a16:creationId xmlns:a16="http://schemas.microsoft.com/office/drawing/2014/main" id="{EB37DBB9-23E8-A9A2-631A-A8298FF3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4249738"/>
              <a:ext cx="6350" cy="4762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1 w 4"/>
                <a:gd name="T9" fmla="*/ 2 h 3"/>
                <a:gd name="T10" fmla="*/ 2 w 4"/>
                <a:gd name="T11" fmla="*/ 2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4 w 4"/>
                <a:gd name="T19" fmla="*/ 0 h 3"/>
                <a:gd name="T20" fmla="*/ 3 w 4"/>
                <a:gd name="T21" fmla="*/ 1 h 3"/>
                <a:gd name="T22" fmla="*/ 2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8" name="Freeform 519">
              <a:extLst>
                <a:ext uri="{FF2B5EF4-FFF2-40B4-BE49-F238E27FC236}">
                  <a16:creationId xmlns:a16="http://schemas.microsoft.com/office/drawing/2014/main" id="{FD8CEC66-3F8E-D640-0B6B-BD0672880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76713"/>
              <a:ext cx="9525" cy="11112"/>
            </a:xfrm>
            <a:custGeom>
              <a:avLst/>
              <a:gdLst>
                <a:gd name="T0" fmla="*/ 4 w 6"/>
                <a:gd name="T1" fmla="*/ 1 h 7"/>
                <a:gd name="T2" fmla="*/ 2 w 6"/>
                <a:gd name="T3" fmla="*/ 2 h 7"/>
                <a:gd name="T4" fmla="*/ 0 w 6"/>
                <a:gd name="T5" fmla="*/ 5 h 7"/>
                <a:gd name="T6" fmla="*/ 0 w 6"/>
                <a:gd name="T7" fmla="*/ 6 h 7"/>
                <a:gd name="T8" fmla="*/ 0 w 6"/>
                <a:gd name="T9" fmla="*/ 7 h 7"/>
                <a:gd name="T10" fmla="*/ 3 w 6"/>
                <a:gd name="T11" fmla="*/ 5 h 7"/>
                <a:gd name="T12" fmla="*/ 4 w 6"/>
                <a:gd name="T13" fmla="*/ 4 h 7"/>
                <a:gd name="T14" fmla="*/ 5 w 6"/>
                <a:gd name="T15" fmla="*/ 2 h 7"/>
                <a:gd name="T16" fmla="*/ 6 w 6"/>
                <a:gd name="T17" fmla="*/ 1 h 7"/>
                <a:gd name="T18" fmla="*/ 5 w 6"/>
                <a:gd name="T19" fmla="*/ 0 h 7"/>
                <a:gd name="T20" fmla="*/ 4 w 6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9" name="Freeform 520">
              <a:extLst>
                <a:ext uri="{FF2B5EF4-FFF2-40B4-BE49-F238E27FC236}">
                  <a16:creationId xmlns:a16="http://schemas.microsoft.com/office/drawing/2014/main" id="{ED2D85AE-7753-ED38-8CAD-35CEC656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138" y="4051300"/>
              <a:ext cx="4762" cy="476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1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0" name="Freeform 521">
              <a:extLst>
                <a:ext uri="{FF2B5EF4-FFF2-40B4-BE49-F238E27FC236}">
                  <a16:creationId xmlns:a16="http://schemas.microsoft.com/office/drawing/2014/main" id="{B6590CC2-0091-6C0B-42FF-E49F731C44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3313" y="3781425"/>
              <a:ext cx="762000" cy="485775"/>
            </a:xfrm>
            <a:custGeom>
              <a:avLst/>
              <a:gdLst>
                <a:gd name="T0" fmla="*/ 460 w 480"/>
                <a:gd name="T1" fmla="*/ 74 h 306"/>
                <a:gd name="T2" fmla="*/ 441 w 480"/>
                <a:gd name="T3" fmla="*/ 27 h 306"/>
                <a:gd name="T4" fmla="*/ 408 w 480"/>
                <a:gd name="T5" fmla="*/ 3 h 306"/>
                <a:gd name="T6" fmla="*/ 334 w 480"/>
                <a:gd name="T7" fmla="*/ 14 h 306"/>
                <a:gd name="T8" fmla="*/ 270 w 480"/>
                <a:gd name="T9" fmla="*/ 33 h 306"/>
                <a:gd name="T10" fmla="*/ 225 w 480"/>
                <a:gd name="T11" fmla="*/ 82 h 306"/>
                <a:gd name="T12" fmla="*/ 200 w 480"/>
                <a:gd name="T13" fmla="*/ 98 h 306"/>
                <a:gd name="T14" fmla="*/ 129 w 480"/>
                <a:gd name="T15" fmla="*/ 81 h 306"/>
                <a:gd name="T16" fmla="*/ 88 w 480"/>
                <a:gd name="T17" fmla="*/ 77 h 306"/>
                <a:gd name="T18" fmla="*/ 68 w 480"/>
                <a:gd name="T19" fmla="*/ 79 h 306"/>
                <a:gd name="T20" fmla="*/ 58 w 480"/>
                <a:gd name="T21" fmla="*/ 82 h 306"/>
                <a:gd name="T22" fmla="*/ 50 w 480"/>
                <a:gd name="T23" fmla="*/ 77 h 306"/>
                <a:gd name="T24" fmla="*/ 28 w 480"/>
                <a:gd name="T25" fmla="*/ 77 h 306"/>
                <a:gd name="T26" fmla="*/ 25 w 480"/>
                <a:gd name="T27" fmla="*/ 87 h 306"/>
                <a:gd name="T28" fmla="*/ 23 w 480"/>
                <a:gd name="T29" fmla="*/ 97 h 306"/>
                <a:gd name="T30" fmla="*/ 26 w 480"/>
                <a:gd name="T31" fmla="*/ 108 h 306"/>
                <a:gd name="T32" fmla="*/ 21 w 480"/>
                <a:gd name="T33" fmla="*/ 113 h 306"/>
                <a:gd name="T34" fmla="*/ 13 w 480"/>
                <a:gd name="T35" fmla="*/ 123 h 306"/>
                <a:gd name="T36" fmla="*/ 11 w 480"/>
                <a:gd name="T37" fmla="*/ 142 h 306"/>
                <a:gd name="T38" fmla="*/ 6 w 480"/>
                <a:gd name="T39" fmla="*/ 157 h 306"/>
                <a:gd name="T40" fmla="*/ 4 w 480"/>
                <a:gd name="T41" fmla="*/ 163 h 306"/>
                <a:gd name="T42" fmla="*/ 8 w 480"/>
                <a:gd name="T43" fmla="*/ 173 h 306"/>
                <a:gd name="T44" fmla="*/ 3 w 480"/>
                <a:gd name="T45" fmla="*/ 177 h 306"/>
                <a:gd name="T46" fmla="*/ 0 w 480"/>
                <a:gd name="T47" fmla="*/ 180 h 306"/>
                <a:gd name="T48" fmla="*/ 8 w 480"/>
                <a:gd name="T49" fmla="*/ 183 h 306"/>
                <a:gd name="T50" fmla="*/ 14 w 480"/>
                <a:gd name="T51" fmla="*/ 194 h 306"/>
                <a:gd name="T52" fmla="*/ 13 w 480"/>
                <a:gd name="T53" fmla="*/ 199 h 306"/>
                <a:gd name="T54" fmla="*/ 17 w 480"/>
                <a:gd name="T55" fmla="*/ 209 h 306"/>
                <a:gd name="T56" fmla="*/ 15 w 480"/>
                <a:gd name="T57" fmla="*/ 215 h 306"/>
                <a:gd name="T58" fmla="*/ 21 w 480"/>
                <a:gd name="T59" fmla="*/ 230 h 306"/>
                <a:gd name="T60" fmla="*/ 31 w 480"/>
                <a:gd name="T61" fmla="*/ 252 h 306"/>
                <a:gd name="T62" fmla="*/ 29 w 480"/>
                <a:gd name="T63" fmla="*/ 276 h 306"/>
                <a:gd name="T64" fmla="*/ 36 w 480"/>
                <a:gd name="T65" fmla="*/ 289 h 306"/>
                <a:gd name="T66" fmla="*/ 42 w 480"/>
                <a:gd name="T67" fmla="*/ 301 h 306"/>
                <a:gd name="T68" fmla="*/ 54 w 480"/>
                <a:gd name="T69" fmla="*/ 301 h 306"/>
                <a:gd name="T70" fmla="*/ 63 w 480"/>
                <a:gd name="T71" fmla="*/ 305 h 306"/>
                <a:gd name="T72" fmla="*/ 71 w 480"/>
                <a:gd name="T73" fmla="*/ 304 h 306"/>
                <a:gd name="T74" fmla="*/ 81 w 480"/>
                <a:gd name="T75" fmla="*/ 302 h 306"/>
                <a:gd name="T76" fmla="*/ 95 w 480"/>
                <a:gd name="T77" fmla="*/ 296 h 306"/>
                <a:gd name="T78" fmla="*/ 102 w 480"/>
                <a:gd name="T79" fmla="*/ 298 h 306"/>
                <a:gd name="T80" fmla="*/ 106 w 480"/>
                <a:gd name="T81" fmla="*/ 295 h 306"/>
                <a:gd name="T82" fmla="*/ 112 w 480"/>
                <a:gd name="T83" fmla="*/ 295 h 306"/>
                <a:gd name="T84" fmla="*/ 126 w 480"/>
                <a:gd name="T85" fmla="*/ 285 h 306"/>
                <a:gd name="T86" fmla="*/ 147 w 480"/>
                <a:gd name="T87" fmla="*/ 268 h 306"/>
                <a:gd name="T88" fmla="*/ 179 w 480"/>
                <a:gd name="T89" fmla="*/ 266 h 306"/>
                <a:gd name="T90" fmla="*/ 209 w 480"/>
                <a:gd name="T91" fmla="*/ 259 h 306"/>
                <a:gd name="T92" fmla="*/ 245 w 480"/>
                <a:gd name="T93" fmla="*/ 238 h 306"/>
                <a:gd name="T94" fmla="*/ 262 w 480"/>
                <a:gd name="T95" fmla="*/ 239 h 306"/>
                <a:gd name="T96" fmla="*/ 279 w 480"/>
                <a:gd name="T97" fmla="*/ 237 h 306"/>
                <a:gd name="T98" fmla="*/ 288 w 480"/>
                <a:gd name="T99" fmla="*/ 227 h 306"/>
                <a:gd name="T100" fmla="*/ 294 w 480"/>
                <a:gd name="T101" fmla="*/ 219 h 306"/>
                <a:gd name="T102" fmla="*/ 309 w 480"/>
                <a:gd name="T103" fmla="*/ 209 h 306"/>
                <a:gd name="T104" fmla="*/ 341 w 480"/>
                <a:gd name="T105" fmla="*/ 200 h 306"/>
                <a:gd name="T106" fmla="*/ 359 w 480"/>
                <a:gd name="T107" fmla="*/ 192 h 306"/>
                <a:gd name="T108" fmla="*/ 401 w 480"/>
                <a:gd name="T109" fmla="*/ 180 h 306"/>
                <a:gd name="T110" fmla="*/ 416 w 480"/>
                <a:gd name="T111" fmla="*/ 176 h 306"/>
                <a:gd name="T112" fmla="*/ 425 w 480"/>
                <a:gd name="T113" fmla="*/ 169 h 306"/>
                <a:gd name="T114" fmla="*/ 441 w 480"/>
                <a:gd name="T115" fmla="*/ 161 h 306"/>
                <a:gd name="T116" fmla="*/ 440 w 480"/>
                <a:gd name="T117" fmla="*/ 148 h 306"/>
                <a:gd name="T118" fmla="*/ 440 w 480"/>
                <a:gd name="T119" fmla="*/ 137 h 306"/>
                <a:gd name="T120" fmla="*/ 464 w 480"/>
                <a:gd name="T121" fmla="*/ 119 h 306"/>
                <a:gd name="T122" fmla="*/ 476 w 480"/>
                <a:gd name="T123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0" h="306">
                  <a:moveTo>
                    <a:pt x="474" y="100"/>
                  </a:moveTo>
                  <a:lnTo>
                    <a:pt x="472" y="94"/>
                  </a:lnTo>
                  <a:lnTo>
                    <a:pt x="470" y="87"/>
                  </a:lnTo>
                  <a:lnTo>
                    <a:pt x="468" y="84"/>
                  </a:lnTo>
                  <a:lnTo>
                    <a:pt x="467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2" y="78"/>
                  </a:lnTo>
                  <a:lnTo>
                    <a:pt x="460" y="74"/>
                  </a:lnTo>
                  <a:lnTo>
                    <a:pt x="459" y="69"/>
                  </a:lnTo>
                  <a:lnTo>
                    <a:pt x="457" y="65"/>
                  </a:lnTo>
                  <a:lnTo>
                    <a:pt x="454" y="60"/>
                  </a:lnTo>
                  <a:lnTo>
                    <a:pt x="452" y="55"/>
                  </a:lnTo>
                  <a:lnTo>
                    <a:pt x="451" y="50"/>
                  </a:lnTo>
                  <a:lnTo>
                    <a:pt x="450" y="47"/>
                  </a:lnTo>
                  <a:lnTo>
                    <a:pt x="447" y="41"/>
                  </a:lnTo>
                  <a:lnTo>
                    <a:pt x="445" y="37"/>
                  </a:lnTo>
                  <a:lnTo>
                    <a:pt x="443" y="32"/>
                  </a:lnTo>
                  <a:lnTo>
                    <a:pt x="441" y="27"/>
                  </a:lnTo>
                  <a:lnTo>
                    <a:pt x="439" y="23"/>
                  </a:lnTo>
                  <a:lnTo>
                    <a:pt x="437" y="18"/>
                  </a:lnTo>
                  <a:lnTo>
                    <a:pt x="435" y="13"/>
                  </a:lnTo>
                  <a:lnTo>
                    <a:pt x="433" y="8"/>
                  </a:lnTo>
                  <a:lnTo>
                    <a:pt x="430" y="4"/>
                  </a:lnTo>
                  <a:lnTo>
                    <a:pt x="430" y="1"/>
                  </a:lnTo>
                  <a:lnTo>
                    <a:pt x="430" y="0"/>
                  </a:lnTo>
                  <a:lnTo>
                    <a:pt x="422" y="1"/>
                  </a:lnTo>
                  <a:lnTo>
                    <a:pt x="415" y="3"/>
                  </a:lnTo>
                  <a:lnTo>
                    <a:pt x="408" y="3"/>
                  </a:lnTo>
                  <a:lnTo>
                    <a:pt x="401" y="4"/>
                  </a:lnTo>
                  <a:lnTo>
                    <a:pt x="393" y="5"/>
                  </a:lnTo>
                  <a:lnTo>
                    <a:pt x="386" y="6"/>
                  </a:lnTo>
                  <a:lnTo>
                    <a:pt x="379" y="7"/>
                  </a:lnTo>
                  <a:lnTo>
                    <a:pt x="371" y="8"/>
                  </a:lnTo>
                  <a:lnTo>
                    <a:pt x="364" y="9"/>
                  </a:lnTo>
                  <a:lnTo>
                    <a:pt x="356" y="10"/>
                  </a:lnTo>
                  <a:lnTo>
                    <a:pt x="349" y="11"/>
                  </a:lnTo>
                  <a:lnTo>
                    <a:pt x="342" y="13"/>
                  </a:lnTo>
                  <a:lnTo>
                    <a:pt x="334" y="14"/>
                  </a:lnTo>
                  <a:lnTo>
                    <a:pt x="327" y="15"/>
                  </a:lnTo>
                  <a:lnTo>
                    <a:pt x="320" y="16"/>
                  </a:lnTo>
                  <a:lnTo>
                    <a:pt x="312" y="17"/>
                  </a:lnTo>
                  <a:lnTo>
                    <a:pt x="304" y="18"/>
                  </a:lnTo>
                  <a:lnTo>
                    <a:pt x="299" y="18"/>
                  </a:lnTo>
                  <a:lnTo>
                    <a:pt x="295" y="20"/>
                  </a:lnTo>
                  <a:lnTo>
                    <a:pt x="292" y="22"/>
                  </a:lnTo>
                  <a:lnTo>
                    <a:pt x="286" y="25"/>
                  </a:lnTo>
                  <a:lnTo>
                    <a:pt x="278" y="28"/>
                  </a:lnTo>
                  <a:lnTo>
                    <a:pt x="270" y="33"/>
                  </a:lnTo>
                  <a:lnTo>
                    <a:pt x="261" y="37"/>
                  </a:lnTo>
                  <a:lnTo>
                    <a:pt x="255" y="40"/>
                  </a:lnTo>
                  <a:lnTo>
                    <a:pt x="255" y="41"/>
                  </a:lnTo>
                  <a:lnTo>
                    <a:pt x="252" y="46"/>
                  </a:lnTo>
                  <a:lnTo>
                    <a:pt x="247" y="50"/>
                  </a:lnTo>
                  <a:lnTo>
                    <a:pt x="240" y="60"/>
                  </a:lnTo>
                  <a:lnTo>
                    <a:pt x="233" y="69"/>
                  </a:lnTo>
                  <a:lnTo>
                    <a:pt x="229" y="74"/>
                  </a:lnTo>
                  <a:lnTo>
                    <a:pt x="228" y="76"/>
                  </a:lnTo>
                  <a:lnTo>
                    <a:pt x="225" y="82"/>
                  </a:lnTo>
                  <a:lnTo>
                    <a:pt x="222" y="90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15" y="95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9"/>
                  </a:lnTo>
                  <a:lnTo>
                    <a:pt x="202" y="98"/>
                  </a:lnTo>
                  <a:lnTo>
                    <a:pt x="201" y="98"/>
                  </a:lnTo>
                  <a:lnTo>
                    <a:pt x="200" y="98"/>
                  </a:lnTo>
                  <a:lnTo>
                    <a:pt x="196" y="93"/>
                  </a:lnTo>
                  <a:lnTo>
                    <a:pt x="192" y="88"/>
                  </a:lnTo>
                  <a:lnTo>
                    <a:pt x="190" y="85"/>
                  </a:lnTo>
                  <a:lnTo>
                    <a:pt x="188" y="83"/>
                  </a:lnTo>
                  <a:lnTo>
                    <a:pt x="178" y="85"/>
                  </a:lnTo>
                  <a:lnTo>
                    <a:pt x="170" y="86"/>
                  </a:lnTo>
                  <a:lnTo>
                    <a:pt x="159" y="85"/>
                  </a:lnTo>
                  <a:lnTo>
                    <a:pt x="150" y="84"/>
                  </a:lnTo>
                  <a:lnTo>
                    <a:pt x="139" y="83"/>
                  </a:lnTo>
                  <a:lnTo>
                    <a:pt x="129" y="81"/>
                  </a:lnTo>
                  <a:lnTo>
                    <a:pt x="127" y="81"/>
                  </a:lnTo>
                  <a:lnTo>
                    <a:pt x="120" y="77"/>
                  </a:lnTo>
                  <a:lnTo>
                    <a:pt x="117" y="76"/>
                  </a:lnTo>
                  <a:lnTo>
                    <a:pt x="109" y="76"/>
                  </a:lnTo>
                  <a:lnTo>
                    <a:pt x="108" y="76"/>
                  </a:lnTo>
                  <a:lnTo>
                    <a:pt x="103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9" y="77"/>
                  </a:lnTo>
                  <a:lnTo>
                    <a:pt x="88" y="77"/>
                  </a:lnTo>
                  <a:lnTo>
                    <a:pt x="84" y="77"/>
                  </a:lnTo>
                  <a:lnTo>
                    <a:pt x="82" y="77"/>
                  </a:lnTo>
                  <a:lnTo>
                    <a:pt x="78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69" y="78"/>
                  </a:lnTo>
                  <a:lnTo>
                    <a:pt x="68" y="79"/>
                  </a:lnTo>
                  <a:lnTo>
                    <a:pt x="67" y="80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3" y="79"/>
                  </a:lnTo>
                  <a:lnTo>
                    <a:pt x="62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59" y="82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79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79"/>
                  </a:lnTo>
                  <a:lnTo>
                    <a:pt x="50" y="77"/>
                  </a:lnTo>
                  <a:lnTo>
                    <a:pt x="46" y="74"/>
                  </a:lnTo>
                  <a:lnTo>
                    <a:pt x="44" y="73"/>
                  </a:lnTo>
                  <a:lnTo>
                    <a:pt x="41" y="71"/>
                  </a:lnTo>
                  <a:lnTo>
                    <a:pt x="40" y="71"/>
                  </a:lnTo>
                  <a:lnTo>
                    <a:pt x="38" y="71"/>
                  </a:lnTo>
                  <a:lnTo>
                    <a:pt x="37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4"/>
                  </a:lnTo>
                  <a:lnTo>
                    <a:pt x="28" y="77"/>
                  </a:lnTo>
                  <a:lnTo>
                    <a:pt x="25" y="80"/>
                  </a:lnTo>
                  <a:lnTo>
                    <a:pt x="25" y="81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4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6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6" y="108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0" y="117"/>
                  </a:lnTo>
                  <a:lnTo>
                    <a:pt x="19" y="118"/>
                  </a:lnTo>
                  <a:lnTo>
                    <a:pt x="18" y="119"/>
                  </a:lnTo>
                  <a:lnTo>
                    <a:pt x="16" y="120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3" y="123"/>
                  </a:lnTo>
                  <a:lnTo>
                    <a:pt x="13" y="124"/>
                  </a:lnTo>
                  <a:lnTo>
                    <a:pt x="13" y="125"/>
                  </a:lnTo>
                  <a:lnTo>
                    <a:pt x="11" y="126"/>
                  </a:lnTo>
                  <a:lnTo>
                    <a:pt x="8" y="127"/>
                  </a:lnTo>
                  <a:lnTo>
                    <a:pt x="9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9" y="133"/>
                  </a:lnTo>
                  <a:lnTo>
                    <a:pt x="11" y="139"/>
                  </a:lnTo>
                  <a:lnTo>
                    <a:pt x="11" y="142"/>
                  </a:lnTo>
                  <a:lnTo>
                    <a:pt x="11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9" y="151"/>
                  </a:lnTo>
                  <a:lnTo>
                    <a:pt x="8" y="152"/>
                  </a:lnTo>
                  <a:lnTo>
                    <a:pt x="7" y="152"/>
                  </a:lnTo>
                  <a:lnTo>
                    <a:pt x="6" y="153"/>
                  </a:lnTo>
                  <a:lnTo>
                    <a:pt x="6" y="155"/>
                  </a:lnTo>
                  <a:lnTo>
                    <a:pt x="6" y="156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4" y="157"/>
                  </a:lnTo>
                  <a:lnTo>
                    <a:pt x="3" y="157"/>
                  </a:lnTo>
                  <a:lnTo>
                    <a:pt x="3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4" y="162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7" y="167"/>
                  </a:lnTo>
                  <a:lnTo>
                    <a:pt x="7" y="168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1"/>
                  </a:lnTo>
                  <a:lnTo>
                    <a:pt x="8" y="172"/>
                  </a:lnTo>
                  <a:lnTo>
                    <a:pt x="8" y="173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7" y="179"/>
                  </a:lnTo>
                  <a:lnTo>
                    <a:pt x="5" y="178"/>
                  </a:lnTo>
                  <a:lnTo>
                    <a:pt x="4" y="177"/>
                  </a:lnTo>
                  <a:lnTo>
                    <a:pt x="3" y="177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3" y="177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9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2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5"/>
                  </a:lnTo>
                  <a:lnTo>
                    <a:pt x="12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9"/>
                  </a:lnTo>
                  <a:lnTo>
                    <a:pt x="13" y="191"/>
                  </a:lnTo>
                  <a:lnTo>
                    <a:pt x="13" y="192"/>
                  </a:lnTo>
                  <a:lnTo>
                    <a:pt x="13" y="192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4" y="196"/>
                  </a:lnTo>
                  <a:lnTo>
                    <a:pt x="15" y="198"/>
                  </a:lnTo>
                  <a:lnTo>
                    <a:pt x="15" y="199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3" y="199"/>
                  </a:lnTo>
                  <a:lnTo>
                    <a:pt x="14" y="202"/>
                  </a:lnTo>
                  <a:lnTo>
                    <a:pt x="15" y="203"/>
                  </a:lnTo>
                  <a:lnTo>
                    <a:pt x="15" y="204"/>
                  </a:lnTo>
                  <a:lnTo>
                    <a:pt x="15" y="206"/>
                  </a:lnTo>
                  <a:lnTo>
                    <a:pt x="16" y="206"/>
                  </a:lnTo>
                  <a:lnTo>
                    <a:pt x="16" y="206"/>
                  </a:lnTo>
                  <a:lnTo>
                    <a:pt x="17" y="206"/>
                  </a:lnTo>
                  <a:lnTo>
                    <a:pt x="17" y="207"/>
                  </a:lnTo>
                  <a:lnTo>
                    <a:pt x="17" y="208"/>
                  </a:lnTo>
                  <a:lnTo>
                    <a:pt x="17" y="209"/>
                  </a:lnTo>
                  <a:lnTo>
                    <a:pt x="17" y="211"/>
                  </a:lnTo>
                  <a:lnTo>
                    <a:pt x="18" y="212"/>
                  </a:lnTo>
                  <a:lnTo>
                    <a:pt x="19" y="214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8" y="218"/>
                  </a:lnTo>
                  <a:lnTo>
                    <a:pt x="17" y="216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7" y="218"/>
                  </a:lnTo>
                  <a:lnTo>
                    <a:pt x="18" y="220"/>
                  </a:lnTo>
                  <a:lnTo>
                    <a:pt x="18" y="221"/>
                  </a:lnTo>
                  <a:lnTo>
                    <a:pt x="18" y="222"/>
                  </a:lnTo>
                  <a:lnTo>
                    <a:pt x="20" y="226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2" y="232"/>
                  </a:lnTo>
                  <a:lnTo>
                    <a:pt x="22" y="236"/>
                  </a:lnTo>
                  <a:lnTo>
                    <a:pt x="23" y="236"/>
                  </a:lnTo>
                  <a:lnTo>
                    <a:pt x="24" y="239"/>
                  </a:lnTo>
                  <a:lnTo>
                    <a:pt x="25" y="242"/>
                  </a:lnTo>
                  <a:lnTo>
                    <a:pt x="28" y="245"/>
                  </a:lnTo>
                  <a:lnTo>
                    <a:pt x="29" y="245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31" y="252"/>
                  </a:lnTo>
                  <a:lnTo>
                    <a:pt x="31" y="254"/>
                  </a:lnTo>
                  <a:lnTo>
                    <a:pt x="31" y="257"/>
                  </a:lnTo>
                  <a:lnTo>
                    <a:pt x="32" y="259"/>
                  </a:lnTo>
                  <a:lnTo>
                    <a:pt x="31" y="259"/>
                  </a:lnTo>
                  <a:lnTo>
                    <a:pt x="31" y="260"/>
                  </a:lnTo>
                  <a:lnTo>
                    <a:pt x="30" y="262"/>
                  </a:lnTo>
                  <a:lnTo>
                    <a:pt x="29" y="270"/>
                  </a:lnTo>
                  <a:lnTo>
                    <a:pt x="29" y="271"/>
                  </a:lnTo>
                  <a:lnTo>
                    <a:pt x="28" y="273"/>
                  </a:lnTo>
                  <a:lnTo>
                    <a:pt x="29" y="276"/>
                  </a:lnTo>
                  <a:lnTo>
                    <a:pt x="33" y="280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3" y="284"/>
                  </a:lnTo>
                  <a:lnTo>
                    <a:pt x="35" y="286"/>
                  </a:lnTo>
                  <a:lnTo>
                    <a:pt x="36" y="286"/>
                  </a:lnTo>
                  <a:lnTo>
                    <a:pt x="36" y="287"/>
                  </a:lnTo>
                  <a:lnTo>
                    <a:pt x="36" y="287"/>
                  </a:lnTo>
                  <a:lnTo>
                    <a:pt x="36" y="288"/>
                  </a:lnTo>
                  <a:lnTo>
                    <a:pt x="36" y="289"/>
                  </a:lnTo>
                  <a:lnTo>
                    <a:pt x="36" y="290"/>
                  </a:lnTo>
                  <a:lnTo>
                    <a:pt x="37" y="291"/>
                  </a:lnTo>
                  <a:lnTo>
                    <a:pt x="38" y="292"/>
                  </a:lnTo>
                  <a:lnTo>
                    <a:pt x="39" y="294"/>
                  </a:lnTo>
                  <a:lnTo>
                    <a:pt x="40" y="296"/>
                  </a:lnTo>
                  <a:lnTo>
                    <a:pt x="40" y="297"/>
                  </a:lnTo>
                  <a:lnTo>
                    <a:pt x="39" y="301"/>
                  </a:lnTo>
                  <a:lnTo>
                    <a:pt x="40" y="302"/>
                  </a:lnTo>
                  <a:lnTo>
                    <a:pt x="41" y="302"/>
                  </a:lnTo>
                  <a:lnTo>
                    <a:pt x="42" y="301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46" y="298"/>
                  </a:lnTo>
                  <a:lnTo>
                    <a:pt x="47" y="299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2" y="300"/>
                  </a:lnTo>
                  <a:lnTo>
                    <a:pt x="53" y="301"/>
                  </a:lnTo>
                  <a:lnTo>
                    <a:pt x="53" y="301"/>
                  </a:lnTo>
                  <a:lnTo>
                    <a:pt x="54" y="301"/>
                  </a:lnTo>
                  <a:lnTo>
                    <a:pt x="55" y="301"/>
                  </a:lnTo>
                  <a:lnTo>
                    <a:pt x="56" y="302"/>
                  </a:lnTo>
                  <a:lnTo>
                    <a:pt x="57" y="303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9" y="304"/>
                  </a:lnTo>
                  <a:lnTo>
                    <a:pt x="60" y="305"/>
                  </a:lnTo>
                  <a:lnTo>
                    <a:pt x="61" y="306"/>
                  </a:lnTo>
                  <a:lnTo>
                    <a:pt x="62" y="306"/>
                  </a:lnTo>
                  <a:lnTo>
                    <a:pt x="63" y="305"/>
                  </a:lnTo>
                  <a:lnTo>
                    <a:pt x="64" y="306"/>
                  </a:lnTo>
                  <a:lnTo>
                    <a:pt x="65" y="306"/>
                  </a:lnTo>
                  <a:lnTo>
                    <a:pt x="66" y="305"/>
                  </a:lnTo>
                  <a:lnTo>
                    <a:pt x="69" y="304"/>
                  </a:lnTo>
                  <a:lnTo>
                    <a:pt x="71" y="303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3" y="304"/>
                  </a:lnTo>
                  <a:lnTo>
                    <a:pt x="72" y="304"/>
                  </a:lnTo>
                  <a:lnTo>
                    <a:pt x="71" y="304"/>
                  </a:lnTo>
                  <a:lnTo>
                    <a:pt x="70" y="304"/>
                  </a:lnTo>
                  <a:lnTo>
                    <a:pt x="71" y="305"/>
                  </a:lnTo>
                  <a:lnTo>
                    <a:pt x="72" y="305"/>
                  </a:lnTo>
                  <a:lnTo>
                    <a:pt x="73" y="305"/>
                  </a:lnTo>
                  <a:lnTo>
                    <a:pt x="74" y="304"/>
                  </a:lnTo>
                  <a:lnTo>
                    <a:pt x="75" y="304"/>
                  </a:lnTo>
                  <a:lnTo>
                    <a:pt x="76" y="304"/>
                  </a:lnTo>
                  <a:lnTo>
                    <a:pt x="77" y="304"/>
                  </a:lnTo>
                  <a:lnTo>
                    <a:pt x="80" y="302"/>
                  </a:lnTo>
                  <a:lnTo>
                    <a:pt x="81" y="302"/>
                  </a:lnTo>
                  <a:lnTo>
                    <a:pt x="82" y="301"/>
                  </a:lnTo>
                  <a:lnTo>
                    <a:pt x="83" y="301"/>
                  </a:lnTo>
                  <a:lnTo>
                    <a:pt x="83" y="302"/>
                  </a:lnTo>
                  <a:lnTo>
                    <a:pt x="83" y="301"/>
                  </a:lnTo>
                  <a:lnTo>
                    <a:pt x="86" y="298"/>
                  </a:lnTo>
                  <a:lnTo>
                    <a:pt x="88" y="296"/>
                  </a:lnTo>
                  <a:lnTo>
                    <a:pt x="90" y="296"/>
                  </a:lnTo>
                  <a:lnTo>
                    <a:pt x="92" y="295"/>
                  </a:lnTo>
                  <a:lnTo>
                    <a:pt x="93" y="295"/>
                  </a:lnTo>
                  <a:lnTo>
                    <a:pt x="95" y="296"/>
                  </a:lnTo>
                  <a:lnTo>
                    <a:pt x="96" y="296"/>
                  </a:lnTo>
                  <a:lnTo>
                    <a:pt x="97" y="296"/>
                  </a:lnTo>
                  <a:lnTo>
                    <a:pt x="97" y="297"/>
                  </a:lnTo>
                  <a:lnTo>
                    <a:pt x="97" y="298"/>
                  </a:lnTo>
                  <a:lnTo>
                    <a:pt x="99" y="297"/>
                  </a:lnTo>
                  <a:lnTo>
                    <a:pt x="100" y="297"/>
                  </a:lnTo>
                  <a:lnTo>
                    <a:pt x="101" y="297"/>
                  </a:lnTo>
                  <a:lnTo>
                    <a:pt x="102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3" y="299"/>
                  </a:lnTo>
                  <a:lnTo>
                    <a:pt x="104" y="299"/>
                  </a:lnTo>
                  <a:lnTo>
                    <a:pt x="105" y="298"/>
                  </a:lnTo>
                  <a:lnTo>
                    <a:pt x="105" y="297"/>
                  </a:lnTo>
                  <a:lnTo>
                    <a:pt x="103" y="296"/>
                  </a:lnTo>
                  <a:lnTo>
                    <a:pt x="103" y="296"/>
                  </a:lnTo>
                  <a:lnTo>
                    <a:pt x="104" y="296"/>
                  </a:lnTo>
                  <a:lnTo>
                    <a:pt x="105" y="296"/>
                  </a:lnTo>
                  <a:lnTo>
                    <a:pt x="106" y="296"/>
                  </a:lnTo>
                  <a:lnTo>
                    <a:pt x="106" y="295"/>
                  </a:lnTo>
                  <a:lnTo>
                    <a:pt x="107" y="294"/>
                  </a:lnTo>
                  <a:lnTo>
                    <a:pt x="108" y="294"/>
                  </a:lnTo>
                  <a:lnTo>
                    <a:pt x="109" y="294"/>
                  </a:lnTo>
                  <a:lnTo>
                    <a:pt x="109" y="295"/>
                  </a:lnTo>
                  <a:lnTo>
                    <a:pt x="110" y="294"/>
                  </a:lnTo>
                  <a:lnTo>
                    <a:pt x="110" y="293"/>
                  </a:lnTo>
                  <a:lnTo>
                    <a:pt x="111" y="293"/>
                  </a:lnTo>
                  <a:lnTo>
                    <a:pt x="111" y="294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3" y="292"/>
                  </a:lnTo>
                  <a:lnTo>
                    <a:pt x="113" y="291"/>
                  </a:lnTo>
                  <a:lnTo>
                    <a:pt x="113" y="290"/>
                  </a:lnTo>
                  <a:lnTo>
                    <a:pt x="113" y="289"/>
                  </a:lnTo>
                  <a:lnTo>
                    <a:pt x="114" y="289"/>
                  </a:lnTo>
                  <a:lnTo>
                    <a:pt x="114" y="288"/>
                  </a:lnTo>
                  <a:lnTo>
                    <a:pt x="115" y="288"/>
                  </a:lnTo>
                  <a:lnTo>
                    <a:pt x="117" y="287"/>
                  </a:lnTo>
                  <a:lnTo>
                    <a:pt x="119" y="286"/>
                  </a:lnTo>
                  <a:lnTo>
                    <a:pt x="126" y="285"/>
                  </a:lnTo>
                  <a:lnTo>
                    <a:pt x="128" y="284"/>
                  </a:lnTo>
                  <a:lnTo>
                    <a:pt x="129" y="282"/>
                  </a:lnTo>
                  <a:lnTo>
                    <a:pt x="132" y="279"/>
                  </a:lnTo>
                  <a:lnTo>
                    <a:pt x="132" y="277"/>
                  </a:lnTo>
                  <a:lnTo>
                    <a:pt x="132" y="276"/>
                  </a:lnTo>
                  <a:lnTo>
                    <a:pt x="134" y="276"/>
                  </a:lnTo>
                  <a:lnTo>
                    <a:pt x="139" y="271"/>
                  </a:lnTo>
                  <a:lnTo>
                    <a:pt x="141" y="270"/>
                  </a:lnTo>
                  <a:lnTo>
                    <a:pt x="146" y="268"/>
                  </a:lnTo>
                  <a:lnTo>
                    <a:pt x="147" y="268"/>
                  </a:lnTo>
                  <a:lnTo>
                    <a:pt x="150" y="268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61" y="266"/>
                  </a:lnTo>
                  <a:lnTo>
                    <a:pt x="164" y="266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7" y="266"/>
                  </a:lnTo>
                  <a:lnTo>
                    <a:pt x="170" y="266"/>
                  </a:lnTo>
                  <a:lnTo>
                    <a:pt x="179" y="266"/>
                  </a:lnTo>
                  <a:lnTo>
                    <a:pt x="181" y="266"/>
                  </a:lnTo>
                  <a:lnTo>
                    <a:pt x="182" y="266"/>
                  </a:lnTo>
                  <a:lnTo>
                    <a:pt x="183" y="266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7" y="266"/>
                  </a:lnTo>
                  <a:lnTo>
                    <a:pt x="188" y="266"/>
                  </a:lnTo>
                  <a:lnTo>
                    <a:pt x="192" y="265"/>
                  </a:lnTo>
                  <a:lnTo>
                    <a:pt x="197" y="262"/>
                  </a:lnTo>
                  <a:lnTo>
                    <a:pt x="209" y="259"/>
                  </a:lnTo>
                  <a:lnTo>
                    <a:pt x="220" y="256"/>
                  </a:lnTo>
                  <a:lnTo>
                    <a:pt x="222" y="255"/>
                  </a:lnTo>
                  <a:lnTo>
                    <a:pt x="227" y="249"/>
                  </a:lnTo>
                  <a:lnTo>
                    <a:pt x="232" y="245"/>
                  </a:lnTo>
                  <a:lnTo>
                    <a:pt x="232" y="244"/>
                  </a:lnTo>
                  <a:lnTo>
                    <a:pt x="239" y="243"/>
                  </a:lnTo>
                  <a:lnTo>
                    <a:pt x="241" y="241"/>
                  </a:lnTo>
                  <a:lnTo>
                    <a:pt x="243" y="238"/>
                  </a:lnTo>
                  <a:lnTo>
                    <a:pt x="244" y="238"/>
                  </a:lnTo>
                  <a:lnTo>
                    <a:pt x="245" y="238"/>
                  </a:lnTo>
                  <a:lnTo>
                    <a:pt x="247" y="237"/>
                  </a:lnTo>
                  <a:lnTo>
                    <a:pt x="248" y="236"/>
                  </a:lnTo>
                  <a:lnTo>
                    <a:pt x="252" y="237"/>
                  </a:lnTo>
                  <a:lnTo>
                    <a:pt x="253" y="238"/>
                  </a:lnTo>
                  <a:lnTo>
                    <a:pt x="254" y="238"/>
                  </a:lnTo>
                  <a:lnTo>
                    <a:pt x="255" y="239"/>
                  </a:lnTo>
                  <a:lnTo>
                    <a:pt x="255" y="240"/>
                  </a:lnTo>
                  <a:lnTo>
                    <a:pt x="255" y="241"/>
                  </a:lnTo>
                  <a:lnTo>
                    <a:pt x="261" y="239"/>
                  </a:lnTo>
                  <a:lnTo>
                    <a:pt x="262" y="239"/>
                  </a:lnTo>
                  <a:lnTo>
                    <a:pt x="262" y="238"/>
                  </a:lnTo>
                  <a:lnTo>
                    <a:pt x="266" y="238"/>
                  </a:lnTo>
                  <a:lnTo>
                    <a:pt x="268" y="239"/>
                  </a:lnTo>
                  <a:lnTo>
                    <a:pt x="269" y="240"/>
                  </a:lnTo>
                  <a:lnTo>
                    <a:pt x="270" y="239"/>
                  </a:lnTo>
                  <a:lnTo>
                    <a:pt x="271" y="239"/>
                  </a:lnTo>
                  <a:lnTo>
                    <a:pt x="272" y="237"/>
                  </a:lnTo>
                  <a:lnTo>
                    <a:pt x="273" y="237"/>
                  </a:lnTo>
                  <a:lnTo>
                    <a:pt x="278" y="237"/>
                  </a:lnTo>
                  <a:lnTo>
                    <a:pt x="279" y="237"/>
                  </a:lnTo>
                  <a:lnTo>
                    <a:pt x="280" y="236"/>
                  </a:lnTo>
                  <a:lnTo>
                    <a:pt x="281" y="236"/>
                  </a:lnTo>
                  <a:lnTo>
                    <a:pt x="283" y="233"/>
                  </a:lnTo>
                  <a:lnTo>
                    <a:pt x="285" y="232"/>
                  </a:lnTo>
                  <a:lnTo>
                    <a:pt x="286" y="231"/>
                  </a:lnTo>
                  <a:lnTo>
                    <a:pt x="287" y="230"/>
                  </a:lnTo>
                  <a:lnTo>
                    <a:pt x="287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7"/>
                  </a:lnTo>
                  <a:lnTo>
                    <a:pt x="289" y="226"/>
                  </a:lnTo>
                  <a:lnTo>
                    <a:pt x="290" y="226"/>
                  </a:lnTo>
                  <a:lnTo>
                    <a:pt x="291" y="226"/>
                  </a:lnTo>
                  <a:lnTo>
                    <a:pt x="291" y="225"/>
                  </a:lnTo>
                  <a:lnTo>
                    <a:pt x="292" y="224"/>
                  </a:lnTo>
                  <a:lnTo>
                    <a:pt x="293" y="224"/>
                  </a:lnTo>
                  <a:lnTo>
                    <a:pt x="293" y="223"/>
                  </a:lnTo>
                  <a:lnTo>
                    <a:pt x="293" y="222"/>
                  </a:lnTo>
                  <a:lnTo>
                    <a:pt x="293" y="221"/>
                  </a:lnTo>
                  <a:lnTo>
                    <a:pt x="294" y="219"/>
                  </a:lnTo>
                  <a:lnTo>
                    <a:pt x="297" y="216"/>
                  </a:lnTo>
                  <a:lnTo>
                    <a:pt x="298" y="215"/>
                  </a:lnTo>
                  <a:lnTo>
                    <a:pt x="299" y="215"/>
                  </a:lnTo>
                  <a:lnTo>
                    <a:pt x="299" y="214"/>
                  </a:lnTo>
                  <a:lnTo>
                    <a:pt x="300" y="215"/>
                  </a:lnTo>
                  <a:lnTo>
                    <a:pt x="301" y="215"/>
                  </a:lnTo>
                  <a:lnTo>
                    <a:pt x="301" y="214"/>
                  </a:lnTo>
                  <a:lnTo>
                    <a:pt x="303" y="212"/>
                  </a:lnTo>
                  <a:lnTo>
                    <a:pt x="307" y="210"/>
                  </a:lnTo>
                  <a:lnTo>
                    <a:pt x="309" y="209"/>
                  </a:lnTo>
                  <a:lnTo>
                    <a:pt x="310" y="208"/>
                  </a:lnTo>
                  <a:lnTo>
                    <a:pt x="312" y="208"/>
                  </a:lnTo>
                  <a:lnTo>
                    <a:pt x="314" y="207"/>
                  </a:lnTo>
                  <a:lnTo>
                    <a:pt x="320" y="204"/>
                  </a:lnTo>
                  <a:lnTo>
                    <a:pt x="330" y="201"/>
                  </a:lnTo>
                  <a:lnTo>
                    <a:pt x="336" y="200"/>
                  </a:lnTo>
                  <a:lnTo>
                    <a:pt x="340" y="199"/>
                  </a:lnTo>
                  <a:lnTo>
                    <a:pt x="341" y="199"/>
                  </a:lnTo>
                  <a:lnTo>
                    <a:pt x="341" y="200"/>
                  </a:lnTo>
                  <a:lnTo>
                    <a:pt x="341" y="200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50" y="197"/>
                  </a:lnTo>
                  <a:lnTo>
                    <a:pt x="352" y="196"/>
                  </a:lnTo>
                  <a:lnTo>
                    <a:pt x="355" y="196"/>
                  </a:lnTo>
                  <a:lnTo>
                    <a:pt x="359" y="192"/>
                  </a:lnTo>
                  <a:lnTo>
                    <a:pt x="361" y="191"/>
                  </a:lnTo>
                  <a:lnTo>
                    <a:pt x="364" y="189"/>
                  </a:lnTo>
                  <a:lnTo>
                    <a:pt x="369" y="189"/>
                  </a:lnTo>
                  <a:lnTo>
                    <a:pt x="378" y="186"/>
                  </a:lnTo>
                  <a:lnTo>
                    <a:pt x="388" y="185"/>
                  </a:lnTo>
                  <a:lnTo>
                    <a:pt x="397" y="182"/>
                  </a:lnTo>
                  <a:lnTo>
                    <a:pt x="398" y="182"/>
                  </a:lnTo>
                  <a:lnTo>
                    <a:pt x="400" y="181"/>
                  </a:lnTo>
                  <a:lnTo>
                    <a:pt x="401" y="180"/>
                  </a:lnTo>
                  <a:lnTo>
                    <a:pt x="401" y="180"/>
                  </a:lnTo>
                  <a:lnTo>
                    <a:pt x="402" y="180"/>
                  </a:lnTo>
                  <a:lnTo>
                    <a:pt x="405" y="179"/>
                  </a:lnTo>
                  <a:lnTo>
                    <a:pt x="406" y="178"/>
                  </a:lnTo>
                  <a:lnTo>
                    <a:pt x="407" y="178"/>
                  </a:lnTo>
                  <a:lnTo>
                    <a:pt x="408" y="178"/>
                  </a:lnTo>
                  <a:lnTo>
                    <a:pt x="408" y="177"/>
                  </a:lnTo>
                  <a:lnTo>
                    <a:pt x="409" y="177"/>
                  </a:lnTo>
                  <a:lnTo>
                    <a:pt x="410" y="176"/>
                  </a:lnTo>
                  <a:lnTo>
                    <a:pt x="415" y="176"/>
                  </a:lnTo>
                  <a:lnTo>
                    <a:pt x="416" y="176"/>
                  </a:lnTo>
                  <a:lnTo>
                    <a:pt x="415" y="176"/>
                  </a:lnTo>
                  <a:lnTo>
                    <a:pt x="415" y="174"/>
                  </a:lnTo>
                  <a:lnTo>
                    <a:pt x="416" y="173"/>
                  </a:lnTo>
                  <a:lnTo>
                    <a:pt x="420" y="171"/>
                  </a:lnTo>
                  <a:lnTo>
                    <a:pt x="422" y="170"/>
                  </a:lnTo>
                  <a:lnTo>
                    <a:pt x="423" y="169"/>
                  </a:lnTo>
                  <a:lnTo>
                    <a:pt x="423" y="170"/>
                  </a:lnTo>
                  <a:lnTo>
                    <a:pt x="424" y="170"/>
                  </a:lnTo>
                  <a:lnTo>
                    <a:pt x="425" y="170"/>
                  </a:lnTo>
                  <a:lnTo>
                    <a:pt x="425" y="169"/>
                  </a:lnTo>
                  <a:lnTo>
                    <a:pt x="425" y="168"/>
                  </a:lnTo>
                  <a:lnTo>
                    <a:pt x="427" y="167"/>
                  </a:lnTo>
                  <a:lnTo>
                    <a:pt x="430" y="166"/>
                  </a:lnTo>
                  <a:lnTo>
                    <a:pt x="430" y="166"/>
                  </a:lnTo>
                  <a:lnTo>
                    <a:pt x="431" y="166"/>
                  </a:lnTo>
                  <a:lnTo>
                    <a:pt x="432" y="165"/>
                  </a:lnTo>
                  <a:lnTo>
                    <a:pt x="440" y="163"/>
                  </a:lnTo>
                  <a:lnTo>
                    <a:pt x="440" y="163"/>
                  </a:lnTo>
                  <a:lnTo>
                    <a:pt x="441" y="162"/>
                  </a:lnTo>
                  <a:lnTo>
                    <a:pt x="441" y="161"/>
                  </a:lnTo>
                  <a:lnTo>
                    <a:pt x="442" y="160"/>
                  </a:lnTo>
                  <a:lnTo>
                    <a:pt x="441" y="160"/>
                  </a:lnTo>
                  <a:lnTo>
                    <a:pt x="441" y="159"/>
                  </a:lnTo>
                  <a:lnTo>
                    <a:pt x="440" y="157"/>
                  </a:lnTo>
                  <a:lnTo>
                    <a:pt x="440" y="157"/>
                  </a:lnTo>
                  <a:lnTo>
                    <a:pt x="441" y="153"/>
                  </a:lnTo>
                  <a:lnTo>
                    <a:pt x="441" y="152"/>
                  </a:lnTo>
                  <a:lnTo>
                    <a:pt x="440" y="151"/>
                  </a:lnTo>
                  <a:lnTo>
                    <a:pt x="439" y="150"/>
                  </a:lnTo>
                  <a:lnTo>
                    <a:pt x="440" y="148"/>
                  </a:lnTo>
                  <a:lnTo>
                    <a:pt x="439" y="147"/>
                  </a:lnTo>
                  <a:lnTo>
                    <a:pt x="438" y="146"/>
                  </a:lnTo>
                  <a:lnTo>
                    <a:pt x="438" y="145"/>
                  </a:lnTo>
                  <a:lnTo>
                    <a:pt x="438" y="144"/>
                  </a:lnTo>
                  <a:lnTo>
                    <a:pt x="439" y="143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1" y="138"/>
                  </a:lnTo>
                  <a:lnTo>
                    <a:pt x="440" y="138"/>
                  </a:lnTo>
                  <a:lnTo>
                    <a:pt x="440" y="137"/>
                  </a:lnTo>
                  <a:lnTo>
                    <a:pt x="440" y="137"/>
                  </a:lnTo>
                  <a:lnTo>
                    <a:pt x="441" y="136"/>
                  </a:lnTo>
                  <a:lnTo>
                    <a:pt x="442" y="135"/>
                  </a:lnTo>
                  <a:lnTo>
                    <a:pt x="443" y="133"/>
                  </a:lnTo>
                  <a:lnTo>
                    <a:pt x="444" y="132"/>
                  </a:lnTo>
                  <a:lnTo>
                    <a:pt x="445" y="130"/>
                  </a:lnTo>
                  <a:lnTo>
                    <a:pt x="450" y="127"/>
                  </a:lnTo>
                  <a:lnTo>
                    <a:pt x="455" y="123"/>
                  </a:lnTo>
                  <a:lnTo>
                    <a:pt x="458" y="121"/>
                  </a:lnTo>
                  <a:lnTo>
                    <a:pt x="464" y="119"/>
                  </a:lnTo>
                  <a:lnTo>
                    <a:pt x="465" y="119"/>
                  </a:lnTo>
                  <a:lnTo>
                    <a:pt x="467" y="118"/>
                  </a:lnTo>
                  <a:lnTo>
                    <a:pt x="468" y="117"/>
                  </a:lnTo>
                  <a:lnTo>
                    <a:pt x="470" y="117"/>
                  </a:lnTo>
                  <a:lnTo>
                    <a:pt x="471" y="117"/>
                  </a:lnTo>
                  <a:lnTo>
                    <a:pt x="473" y="116"/>
                  </a:lnTo>
                  <a:lnTo>
                    <a:pt x="473" y="115"/>
                  </a:lnTo>
                  <a:lnTo>
                    <a:pt x="474" y="115"/>
                  </a:lnTo>
                  <a:lnTo>
                    <a:pt x="475" y="115"/>
                  </a:lnTo>
                  <a:lnTo>
                    <a:pt x="476" y="114"/>
                  </a:lnTo>
                  <a:lnTo>
                    <a:pt x="477" y="114"/>
                  </a:lnTo>
                  <a:lnTo>
                    <a:pt x="480" y="114"/>
                  </a:lnTo>
                  <a:lnTo>
                    <a:pt x="480" y="113"/>
                  </a:lnTo>
                  <a:lnTo>
                    <a:pt x="478" y="107"/>
                  </a:lnTo>
                  <a:lnTo>
                    <a:pt x="474" y="100"/>
                  </a:lnTo>
                  <a:close/>
                  <a:moveTo>
                    <a:pt x="9" y="182"/>
                  </a:moveTo>
                  <a:lnTo>
                    <a:pt x="8" y="181"/>
                  </a:lnTo>
                  <a:lnTo>
                    <a:pt x="9" y="181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1" name="Freeform 522">
              <a:extLst>
                <a:ext uri="{FF2B5EF4-FFF2-40B4-BE49-F238E27FC236}">
                  <a16:creationId xmlns:a16="http://schemas.microsoft.com/office/drawing/2014/main" id="{A545DFA6-FD2F-5A37-892B-36958912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963" y="4298950"/>
              <a:ext cx="6350" cy="1587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4 w 4"/>
                <a:gd name="T9" fmla="*/ 0 h 1"/>
                <a:gd name="T10" fmla="*/ 4 w 4"/>
                <a:gd name="T11" fmla="*/ 0 h 1"/>
                <a:gd name="T12" fmla="*/ 3 w 4"/>
                <a:gd name="T13" fmla="*/ 0 h 1"/>
                <a:gd name="T14" fmla="*/ 2 w 4"/>
                <a:gd name="T15" fmla="*/ 0 h 1"/>
                <a:gd name="T16" fmla="*/ 1 w 4"/>
                <a:gd name="T17" fmla="*/ 0 h 1"/>
                <a:gd name="T18" fmla="*/ 0 w 4"/>
                <a:gd name="T19" fmla="*/ 0 h 1"/>
                <a:gd name="T20" fmla="*/ 0 w 4"/>
                <a:gd name="T21" fmla="*/ 0 h 1"/>
                <a:gd name="T22" fmla="*/ 1 w 4"/>
                <a:gd name="T23" fmla="*/ 0 h 1"/>
                <a:gd name="T24" fmla="*/ 2 w 4"/>
                <a:gd name="T25" fmla="*/ 1 h 1"/>
                <a:gd name="T26" fmla="*/ 3 w 4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2" name="Freeform 523">
              <a:extLst>
                <a:ext uri="{FF2B5EF4-FFF2-40B4-BE49-F238E27FC236}">
                  <a16:creationId xmlns:a16="http://schemas.microsoft.com/office/drawing/2014/main" id="{C1A8F5ED-2BEE-3BC7-7C55-BD0D3C902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4257675"/>
              <a:ext cx="88900" cy="30162"/>
            </a:xfrm>
            <a:custGeom>
              <a:avLst/>
              <a:gdLst>
                <a:gd name="T0" fmla="*/ 2 w 56"/>
                <a:gd name="T1" fmla="*/ 8 h 19"/>
                <a:gd name="T2" fmla="*/ 0 w 56"/>
                <a:gd name="T3" fmla="*/ 8 h 19"/>
                <a:gd name="T4" fmla="*/ 5 w 56"/>
                <a:gd name="T5" fmla="*/ 12 h 19"/>
                <a:gd name="T6" fmla="*/ 9 w 56"/>
                <a:gd name="T7" fmla="*/ 14 h 19"/>
                <a:gd name="T8" fmla="*/ 9 w 56"/>
                <a:gd name="T9" fmla="*/ 16 h 19"/>
                <a:gd name="T10" fmla="*/ 11 w 56"/>
                <a:gd name="T11" fmla="*/ 17 h 19"/>
                <a:gd name="T12" fmla="*/ 17 w 56"/>
                <a:gd name="T13" fmla="*/ 19 h 19"/>
                <a:gd name="T14" fmla="*/ 21 w 56"/>
                <a:gd name="T15" fmla="*/ 19 h 19"/>
                <a:gd name="T16" fmla="*/ 29 w 56"/>
                <a:gd name="T17" fmla="*/ 17 h 19"/>
                <a:gd name="T18" fmla="*/ 30 w 56"/>
                <a:gd name="T19" fmla="*/ 17 h 19"/>
                <a:gd name="T20" fmla="*/ 33 w 56"/>
                <a:gd name="T21" fmla="*/ 17 h 19"/>
                <a:gd name="T22" fmla="*/ 34 w 56"/>
                <a:gd name="T23" fmla="*/ 16 h 19"/>
                <a:gd name="T24" fmla="*/ 38 w 56"/>
                <a:gd name="T25" fmla="*/ 16 h 19"/>
                <a:gd name="T26" fmla="*/ 40 w 56"/>
                <a:gd name="T27" fmla="*/ 16 h 19"/>
                <a:gd name="T28" fmla="*/ 42 w 56"/>
                <a:gd name="T29" fmla="*/ 13 h 19"/>
                <a:gd name="T30" fmla="*/ 45 w 56"/>
                <a:gd name="T31" fmla="*/ 12 h 19"/>
                <a:gd name="T32" fmla="*/ 48 w 56"/>
                <a:gd name="T33" fmla="*/ 12 h 19"/>
                <a:gd name="T34" fmla="*/ 51 w 56"/>
                <a:gd name="T35" fmla="*/ 10 h 19"/>
                <a:gd name="T36" fmla="*/ 52 w 56"/>
                <a:gd name="T37" fmla="*/ 9 h 19"/>
                <a:gd name="T38" fmla="*/ 54 w 56"/>
                <a:gd name="T39" fmla="*/ 9 h 19"/>
                <a:gd name="T40" fmla="*/ 56 w 56"/>
                <a:gd name="T41" fmla="*/ 7 h 19"/>
                <a:gd name="T42" fmla="*/ 54 w 56"/>
                <a:gd name="T43" fmla="*/ 8 h 19"/>
                <a:gd name="T44" fmla="*/ 50 w 56"/>
                <a:gd name="T45" fmla="*/ 6 h 19"/>
                <a:gd name="T46" fmla="*/ 48 w 56"/>
                <a:gd name="T47" fmla="*/ 6 h 19"/>
                <a:gd name="T48" fmla="*/ 45 w 56"/>
                <a:gd name="T49" fmla="*/ 5 h 19"/>
                <a:gd name="T50" fmla="*/ 44 w 56"/>
                <a:gd name="T51" fmla="*/ 3 h 19"/>
                <a:gd name="T52" fmla="*/ 41 w 56"/>
                <a:gd name="T53" fmla="*/ 3 h 19"/>
                <a:gd name="T54" fmla="*/ 39 w 56"/>
                <a:gd name="T55" fmla="*/ 3 h 19"/>
                <a:gd name="T56" fmla="*/ 38 w 56"/>
                <a:gd name="T57" fmla="*/ 1 h 19"/>
                <a:gd name="T58" fmla="*/ 36 w 56"/>
                <a:gd name="T59" fmla="*/ 1 h 19"/>
                <a:gd name="T60" fmla="*/ 34 w 56"/>
                <a:gd name="T61" fmla="*/ 2 h 19"/>
                <a:gd name="T62" fmla="*/ 31 w 56"/>
                <a:gd name="T63" fmla="*/ 4 h 19"/>
                <a:gd name="T64" fmla="*/ 29 w 56"/>
                <a:gd name="T65" fmla="*/ 4 h 19"/>
                <a:gd name="T66" fmla="*/ 27 w 56"/>
                <a:gd name="T67" fmla="*/ 3 h 19"/>
                <a:gd name="T68" fmla="*/ 26 w 56"/>
                <a:gd name="T69" fmla="*/ 5 h 19"/>
                <a:gd name="T70" fmla="*/ 23 w 56"/>
                <a:gd name="T71" fmla="*/ 6 h 19"/>
                <a:gd name="T72" fmla="*/ 18 w 56"/>
                <a:gd name="T73" fmla="*/ 2 h 19"/>
                <a:gd name="T74" fmla="*/ 14 w 56"/>
                <a:gd name="T75" fmla="*/ 0 h 19"/>
                <a:gd name="T76" fmla="*/ 11 w 56"/>
                <a:gd name="T77" fmla="*/ 0 h 19"/>
                <a:gd name="T78" fmla="*/ 9 w 56"/>
                <a:gd name="T79" fmla="*/ 0 h 19"/>
                <a:gd name="T80" fmla="*/ 7 w 56"/>
                <a:gd name="T81" fmla="*/ 2 h 19"/>
                <a:gd name="T82" fmla="*/ 4 w 56"/>
                <a:gd name="T83" fmla="*/ 3 h 19"/>
                <a:gd name="T84" fmla="*/ 4 w 56"/>
                <a:gd name="T85" fmla="*/ 6 h 19"/>
                <a:gd name="T86" fmla="*/ 4 w 56"/>
                <a:gd name="T8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19">
                  <a:moveTo>
                    <a:pt x="4" y="7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2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4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6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0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3" name="Freeform 534">
              <a:extLst>
                <a:ext uri="{FF2B5EF4-FFF2-40B4-BE49-F238E27FC236}">
                  <a16:creationId xmlns:a16="http://schemas.microsoft.com/office/drawing/2014/main" id="{0780CDAC-9A99-C208-AA79-61942C897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408238"/>
              <a:ext cx="74612" cy="49212"/>
            </a:xfrm>
            <a:custGeom>
              <a:avLst/>
              <a:gdLst>
                <a:gd name="T0" fmla="*/ 13 w 47"/>
                <a:gd name="T1" fmla="*/ 31 h 31"/>
                <a:gd name="T2" fmla="*/ 30 w 47"/>
                <a:gd name="T3" fmla="*/ 19 h 31"/>
                <a:gd name="T4" fmla="*/ 47 w 47"/>
                <a:gd name="T5" fmla="*/ 9 h 31"/>
                <a:gd name="T6" fmla="*/ 45 w 47"/>
                <a:gd name="T7" fmla="*/ 9 h 31"/>
                <a:gd name="T8" fmla="*/ 45 w 47"/>
                <a:gd name="T9" fmla="*/ 9 h 31"/>
                <a:gd name="T10" fmla="*/ 43 w 47"/>
                <a:gd name="T11" fmla="*/ 10 h 31"/>
                <a:gd name="T12" fmla="*/ 42 w 47"/>
                <a:gd name="T13" fmla="*/ 11 h 31"/>
                <a:gd name="T14" fmla="*/ 41 w 47"/>
                <a:gd name="T15" fmla="*/ 11 h 31"/>
                <a:gd name="T16" fmla="*/ 35 w 47"/>
                <a:gd name="T17" fmla="*/ 10 h 31"/>
                <a:gd name="T18" fmla="*/ 33 w 47"/>
                <a:gd name="T19" fmla="*/ 10 h 31"/>
                <a:gd name="T20" fmla="*/ 29 w 47"/>
                <a:gd name="T21" fmla="*/ 10 h 31"/>
                <a:gd name="T22" fmla="*/ 28 w 47"/>
                <a:gd name="T23" fmla="*/ 10 h 31"/>
                <a:gd name="T24" fmla="*/ 26 w 47"/>
                <a:gd name="T25" fmla="*/ 9 h 31"/>
                <a:gd name="T26" fmla="*/ 25 w 47"/>
                <a:gd name="T27" fmla="*/ 7 h 31"/>
                <a:gd name="T28" fmla="*/ 23 w 47"/>
                <a:gd name="T29" fmla="*/ 7 h 31"/>
                <a:gd name="T30" fmla="*/ 22 w 47"/>
                <a:gd name="T31" fmla="*/ 6 h 31"/>
                <a:gd name="T32" fmla="*/ 19 w 47"/>
                <a:gd name="T33" fmla="*/ 7 h 31"/>
                <a:gd name="T34" fmla="*/ 17 w 47"/>
                <a:gd name="T35" fmla="*/ 7 h 31"/>
                <a:gd name="T36" fmla="*/ 16 w 47"/>
                <a:gd name="T37" fmla="*/ 6 h 31"/>
                <a:gd name="T38" fmla="*/ 16 w 47"/>
                <a:gd name="T39" fmla="*/ 5 h 31"/>
                <a:gd name="T40" fmla="*/ 14 w 47"/>
                <a:gd name="T41" fmla="*/ 4 h 31"/>
                <a:gd name="T42" fmla="*/ 14 w 47"/>
                <a:gd name="T43" fmla="*/ 4 h 31"/>
                <a:gd name="T44" fmla="*/ 13 w 47"/>
                <a:gd name="T45" fmla="*/ 4 h 31"/>
                <a:gd name="T46" fmla="*/ 12 w 47"/>
                <a:gd name="T47" fmla="*/ 4 h 31"/>
                <a:gd name="T48" fmla="*/ 9 w 47"/>
                <a:gd name="T49" fmla="*/ 4 h 31"/>
                <a:gd name="T50" fmla="*/ 7 w 47"/>
                <a:gd name="T51" fmla="*/ 4 h 31"/>
                <a:gd name="T52" fmla="*/ 6 w 47"/>
                <a:gd name="T53" fmla="*/ 4 h 31"/>
                <a:gd name="T54" fmla="*/ 6 w 47"/>
                <a:gd name="T55" fmla="*/ 4 h 31"/>
                <a:gd name="T56" fmla="*/ 5 w 47"/>
                <a:gd name="T57" fmla="*/ 3 h 31"/>
                <a:gd name="T58" fmla="*/ 4 w 47"/>
                <a:gd name="T59" fmla="*/ 1 h 31"/>
                <a:gd name="T60" fmla="*/ 3 w 47"/>
                <a:gd name="T61" fmla="*/ 0 h 31"/>
                <a:gd name="T62" fmla="*/ 2 w 47"/>
                <a:gd name="T63" fmla="*/ 0 h 31"/>
                <a:gd name="T64" fmla="*/ 0 w 47"/>
                <a:gd name="T65" fmla="*/ 0 h 31"/>
                <a:gd name="T66" fmla="*/ 6 w 47"/>
                <a:gd name="T67" fmla="*/ 14 h 31"/>
                <a:gd name="T68" fmla="*/ 13 w 47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31">
                  <a:moveTo>
                    <a:pt x="13" y="31"/>
                  </a:moveTo>
                  <a:lnTo>
                    <a:pt x="30" y="1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4" name="Freeform 535">
              <a:extLst>
                <a:ext uri="{FF2B5EF4-FFF2-40B4-BE49-F238E27FC236}">
                  <a16:creationId xmlns:a16="http://schemas.microsoft.com/office/drawing/2014/main" id="{269BE80B-FDE4-2E0E-F278-47E9105CF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1058863"/>
              <a:ext cx="2974975" cy="892175"/>
            </a:xfrm>
            <a:custGeom>
              <a:avLst/>
              <a:gdLst>
                <a:gd name="T0" fmla="*/ 29 w 1874"/>
                <a:gd name="T1" fmla="*/ 74 h 562"/>
                <a:gd name="T2" fmla="*/ 43 w 1874"/>
                <a:gd name="T3" fmla="*/ 96 h 562"/>
                <a:gd name="T4" fmla="*/ 92 w 1874"/>
                <a:gd name="T5" fmla="*/ 176 h 562"/>
                <a:gd name="T6" fmla="*/ 124 w 1874"/>
                <a:gd name="T7" fmla="*/ 192 h 562"/>
                <a:gd name="T8" fmla="*/ 132 w 1874"/>
                <a:gd name="T9" fmla="*/ 187 h 562"/>
                <a:gd name="T10" fmla="*/ 144 w 1874"/>
                <a:gd name="T11" fmla="*/ 185 h 562"/>
                <a:gd name="T12" fmla="*/ 172 w 1874"/>
                <a:gd name="T13" fmla="*/ 169 h 562"/>
                <a:gd name="T14" fmla="*/ 187 w 1874"/>
                <a:gd name="T15" fmla="*/ 165 h 562"/>
                <a:gd name="T16" fmla="*/ 213 w 1874"/>
                <a:gd name="T17" fmla="*/ 147 h 562"/>
                <a:gd name="T18" fmla="*/ 248 w 1874"/>
                <a:gd name="T19" fmla="*/ 157 h 562"/>
                <a:gd name="T20" fmla="*/ 262 w 1874"/>
                <a:gd name="T21" fmla="*/ 163 h 562"/>
                <a:gd name="T22" fmla="*/ 303 w 1874"/>
                <a:gd name="T23" fmla="*/ 162 h 562"/>
                <a:gd name="T24" fmla="*/ 303 w 1874"/>
                <a:gd name="T25" fmla="*/ 185 h 562"/>
                <a:gd name="T26" fmla="*/ 297 w 1874"/>
                <a:gd name="T27" fmla="*/ 231 h 562"/>
                <a:gd name="T28" fmla="*/ 304 w 1874"/>
                <a:gd name="T29" fmla="*/ 259 h 562"/>
                <a:gd name="T30" fmla="*/ 254 w 1874"/>
                <a:gd name="T31" fmla="*/ 260 h 562"/>
                <a:gd name="T32" fmla="*/ 226 w 1874"/>
                <a:gd name="T33" fmla="*/ 264 h 562"/>
                <a:gd name="T34" fmla="*/ 209 w 1874"/>
                <a:gd name="T35" fmla="*/ 285 h 562"/>
                <a:gd name="T36" fmla="*/ 228 w 1874"/>
                <a:gd name="T37" fmla="*/ 311 h 562"/>
                <a:gd name="T38" fmla="*/ 208 w 1874"/>
                <a:gd name="T39" fmla="*/ 314 h 562"/>
                <a:gd name="T40" fmla="*/ 172 w 1874"/>
                <a:gd name="T41" fmla="*/ 314 h 562"/>
                <a:gd name="T42" fmla="*/ 205 w 1874"/>
                <a:gd name="T43" fmla="*/ 352 h 562"/>
                <a:gd name="T44" fmla="*/ 222 w 1874"/>
                <a:gd name="T45" fmla="*/ 396 h 562"/>
                <a:gd name="T46" fmla="*/ 247 w 1874"/>
                <a:gd name="T47" fmla="*/ 420 h 562"/>
                <a:gd name="T48" fmla="*/ 286 w 1874"/>
                <a:gd name="T49" fmla="*/ 438 h 562"/>
                <a:gd name="T50" fmla="*/ 273 w 1874"/>
                <a:gd name="T51" fmla="*/ 469 h 562"/>
                <a:gd name="T52" fmla="*/ 354 w 1874"/>
                <a:gd name="T53" fmla="*/ 455 h 562"/>
                <a:gd name="T54" fmla="*/ 423 w 1874"/>
                <a:gd name="T55" fmla="*/ 519 h 562"/>
                <a:gd name="T56" fmla="*/ 470 w 1874"/>
                <a:gd name="T57" fmla="*/ 275 h 562"/>
                <a:gd name="T58" fmla="*/ 568 w 1874"/>
                <a:gd name="T59" fmla="*/ 257 h 562"/>
                <a:gd name="T60" fmla="*/ 695 w 1874"/>
                <a:gd name="T61" fmla="*/ 363 h 562"/>
                <a:gd name="T62" fmla="*/ 789 w 1874"/>
                <a:gd name="T63" fmla="*/ 375 h 562"/>
                <a:gd name="T64" fmla="*/ 884 w 1874"/>
                <a:gd name="T65" fmla="*/ 415 h 562"/>
                <a:gd name="T66" fmla="*/ 924 w 1874"/>
                <a:gd name="T67" fmla="*/ 506 h 562"/>
                <a:gd name="T68" fmla="*/ 986 w 1874"/>
                <a:gd name="T69" fmla="*/ 527 h 562"/>
                <a:gd name="T70" fmla="*/ 992 w 1874"/>
                <a:gd name="T71" fmla="*/ 545 h 562"/>
                <a:gd name="T72" fmla="*/ 1015 w 1874"/>
                <a:gd name="T73" fmla="*/ 561 h 562"/>
                <a:gd name="T74" fmla="*/ 1017 w 1874"/>
                <a:gd name="T75" fmla="*/ 539 h 562"/>
                <a:gd name="T76" fmla="*/ 1036 w 1874"/>
                <a:gd name="T77" fmla="*/ 515 h 562"/>
                <a:gd name="T78" fmla="*/ 1053 w 1874"/>
                <a:gd name="T79" fmla="*/ 503 h 562"/>
                <a:gd name="T80" fmla="*/ 1089 w 1874"/>
                <a:gd name="T81" fmla="*/ 479 h 562"/>
                <a:gd name="T82" fmla="*/ 1108 w 1874"/>
                <a:gd name="T83" fmla="*/ 472 h 562"/>
                <a:gd name="T84" fmla="*/ 1123 w 1874"/>
                <a:gd name="T85" fmla="*/ 450 h 562"/>
                <a:gd name="T86" fmla="*/ 1140 w 1874"/>
                <a:gd name="T87" fmla="*/ 429 h 562"/>
                <a:gd name="T88" fmla="*/ 1188 w 1874"/>
                <a:gd name="T89" fmla="*/ 429 h 562"/>
                <a:gd name="T90" fmla="*/ 1237 w 1874"/>
                <a:gd name="T91" fmla="*/ 443 h 562"/>
                <a:gd name="T92" fmla="*/ 1273 w 1874"/>
                <a:gd name="T93" fmla="*/ 401 h 562"/>
                <a:gd name="T94" fmla="*/ 1318 w 1874"/>
                <a:gd name="T95" fmla="*/ 423 h 562"/>
                <a:gd name="T96" fmla="*/ 1375 w 1874"/>
                <a:gd name="T97" fmla="*/ 420 h 562"/>
                <a:gd name="T98" fmla="*/ 1410 w 1874"/>
                <a:gd name="T99" fmla="*/ 419 h 562"/>
                <a:gd name="T100" fmla="*/ 1456 w 1874"/>
                <a:gd name="T101" fmla="*/ 422 h 562"/>
                <a:gd name="T102" fmla="*/ 1511 w 1874"/>
                <a:gd name="T103" fmla="*/ 445 h 562"/>
                <a:gd name="T104" fmla="*/ 1546 w 1874"/>
                <a:gd name="T105" fmla="*/ 442 h 562"/>
                <a:gd name="T106" fmla="*/ 1562 w 1874"/>
                <a:gd name="T107" fmla="*/ 408 h 562"/>
                <a:gd name="T108" fmla="*/ 1557 w 1874"/>
                <a:gd name="T109" fmla="*/ 349 h 562"/>
                <a:gd name="T110" fmla="*/ 1548 w 1874"/>
                <a:gd name="T111" fmla="*/ 296 h 562"/>
                <a:gd name="T112" fmla="*/ 1591 w 1874"/>
                <a:gd name="T113" fmla="*/ 273 h 562"/>
                <a:gd name="T114" fmla="*/ 1659 w 1874"/>
                <a:gd name="T115" fmla="*/ 258 h 562"/>
                <a:gd name="T116" fmla="*/ 1675 w 1874"/>
                <a:gd name="T117" fmla="*/ 151 h 562"/>
                <a:gd name="T118" fmla="*/ 1745 w 1874"/>
                <a:gd name="T119" fmla="*/ 155 h 562"/>
                <a:gd name="T120" fmla="*/ 1781 w 1874"/>
                <a:gd name="T121" fmla="*/ 150 h 562"/>
                <a:gd name="T122" fmla="*/ 1792 w 1874"/>
                <a:gd name="T123" fmla="*/ 89 h 562"/>
                <a:gd name="T124" fmla="*/ 1850 w 1874"/>
                <a:gd name="T125" fmla="*/ 2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4" h="562">
                  <a:moveTo>
                    <a:pt x="1873" y="8"/>
                  </a:moveTo>
                  <a:lnTo>
                    <a:pt x="1872" y="3"/>
                  </a:lnTo>
                  <a:lnTo>
                    <a:pt x="1872" y="2"/>
                  </a:lnTo>
                  <a:lnTo>
                    <a:pt x="1869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6" y="6"/>
                  </a:lnTo>
                  <a:lnTo>
                    <a:pt x="25" y="9"/>
                  </a:lnTo>
                  <a:lnTo>
                    <a:pt x="24" y="12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4" y="20"/>
                  </a:lnTo>
                  <a:lnTo>
                    <a:pt x="13" y="22"/>
                  </a:lnTo>
                  <a:lnTo>
                    <a:pt x="7" y="39"/>
                  </a:lnTo>
                  <a:lnTo>
                    <a:pt x="0" y="56"/>
                  </a:lnTo>
                  <a:lnTo>
                    <a:pt x="12" y="61"/>
                  </a:lnTo>
                  <a:lnTo>
                    <a:pt x="24" y="65"/>
                  </a:lnTo>
                  <a:lnTo>
                    <a:pt x="28" y="66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29" y="70"/>
                  </a:lnTo>
                  <a:lnTo>
                    <a:pt x="28" y="71"/>
                  </a:lnTo>
                  <a:lnTo>
                    <a:pt x="28" y="72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3" y="79"/>
                  </a:lnTo>
                  <a:lnTo>
                    <a:pt x="34" y="80"/>
                  </a:lnTo>
                  <a:lnTo>
                    <a:pt x="33" y="82"/>
                  </a:lnTo>
                  <a:lnTo>
                    <a:pt x="31" y="83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30" y="91"/>
                  </a:lnTo>
                  <a:lnTo>
                    <a:pt x="32" y="94"/>
                  </a:lnTo>
                  <a:lnTo>
                    <a:pt x="32" y="95"/>
                  </a:lnTo>
                  <a:lnTo>
                    <a:pt x="32" y="96"/>
                  </a:lnTo>
                  <a:lnTo>
                    <a:pt x="31" y="96"/>
                  </a:lnTo>
                  <a:lnTo>
                    <a:pt x="30" y="97"/>
                  </a:lnTo>
                  <a:lnTo>
                    <a:pt x="30" y="98"/>
                  </a:lnTo>
                  <a:lnTo>
                    <a:pt x="30" y="98"/>
                  </a:lnTo>
                  <a:lnTo>
                    <a:pt x="31" y="99"/>
                  </a:lnTo>
                  <a:lnTo>
                    <a:pt x="33" y="101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2" y="102"/>
                  </a:lnTo>
                  <a:lnTo>
                    <a:pt x="42" y="98"/>
                  </a:lnTo>
                  <a:lnTo>
                    <a:pt x="42" y="97"/>
                  </a:lnTo>
                  <a:lnTo>
                    <a:pt x="43" y="96"/>
                  </a:lnTo>
                  <a:lnTo>
                    <a:pt x="45" y="97"/>
                  </a:lnTo>
                  <a:lnTo>
                    <a:pt x="55" y="101"/>
                  </a:lnTo>
                  <a:lnTo>
                    <a:pt x="73" y="101"/>
                  </a:lnTo>
                  <a:lnTo>
                    <a:pt x="75" y="102"/>
                  </a:lnTo>
                  <a:lnTo>
                    <a:pt x="78" y="105"/>
                  </a:lnTo>
                  <a:lnTo>
                    <a:pt x="86" y="120"/>
                  </a:lnTo>
                  <a:lnTo>
                    <a:pt x="89" y="123"/>
                  </a:lnTo>
                  <a:lnTo>
                    <a:pt x="90" y="124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4" y="126"/>
                  </a:lnTo>
                  <a:lnTo>
                    <a:pt x="95" y="128"/>
                  </a:lnTo>
                  <a:lnTo>
                    <a:pt x="102" y="146"/>
                  </a:lnTo>
                  <a:lnTo>
                    <a:pt x="116" y="168"/>
                  </a:lnTo>
                  <a:lnTo>
                    <a:pt x="114" y="172"/>
                  </a:lnTo>
                  <a:lnTo>
                    <a:pt x="113" y="173"/>
                  </a:lnTo>
                  <a:lnTo>
                    <a:pt x="104" y="175"/>
                  </a:lnTo>
                  <a:lnTo>
                    <a:pt x="104" y="174"/>
                  </a:lnTo>
                  <a:lnTo>
                    <a:pt x="103" y="171"/>
                  </a:lnTo>
                  <a:lnTo>
                    <a:pt x="102" y="170"/>
                  </a:lnTo>
                  <a:lnTo>
                    <a:pt x="101" y="169"/>
                  </a:lnTo>
                  <a:lnTo>
                    <a:pt x="99" y="168"/>
                  </a:lnTo>
                  <a:lnTo>
                    <a:pt x="96" y="169"/>
                  </a:lnTo>
                  <a:lnTo>
                    <a:pt x="94" y="171"/>
                  </a:lnTo>
                  <a:lnTo>
                    <a:pt x="92" y="175"/>
                  </a:lnTo>
                  <a:lnTo>
                    <a:pt x="91" y="176"/>
                  </a:lnTo>
                  <a:lnTo>
                    <a:pt x="92" y="176"/>
                  </a:lnTo>
                  <a:lnTo>
                    <a:pt x="93" y="176"/>
                  </a:lnTo>
                  <a:lnTo>
                    <a:pt x="94" y="177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5" y="180"/>
                  </a:lnTo>
                  <a:lnTo>
                    <a:pt x="96" y="181"/>
                  </a:lnTo>
                  <a:lnTo>
                    <a:pt x="95" y="183"/>
                  </a:lnTo>
                  <a:lnTo>
                    <a:pt x="96" y="183"/>
                  </a:lnTo>
                  <a:lnTo>
                    <a:pt x="100" y="183"/>
                  </a:lnTo>
                  <a:lnTo>
                    <a:pt x="102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7" y="187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13" y="188"/>
                  </a:lnTo>
                  <a:lnTo>
                    <a:pt x="114" y="190"/>
                  </a:lnTo>
                  <a:lnTo>
                    <a:pt x="118" y="193"/>
                  </a:lnTo>
                  <a:lnTo>
                    <a:pt x="126" y="198"/>
                  </a:lnTo>
                  <a:lnTo>
                    <a:pt x="126" y="197"/>
                  </a:lnTo>
                  <a:lnTo>
                    <a:pt x="126" y="195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0"/>
                  </a:lnTo>
                  <a:lnTo>
                    <a:pt x="127" y="189"/>
                  </a:lnTo>
                  <a:lnTo>
                    <a:pt x="126" y="189"/>
                  </a:lnTo>
                  <a:lnTo>
                    <a:pt x="126" y="188"/>
                  </a:lnTo>
                  <a:lnTo>
                    <a:pt x="127" y="188"/>
                  </a:lnTo>
                  <a:lnTo>
                    <a:pt x="128" y="189"/>
                  </a:lnTo>
                  <a:lnTo>
                    <a:pt x="129" y="189"/>
                  </a:lnTo>
                  <a:lnTo>
                    <a:pt x="129" y="191"/>
                  </a:lnTo>
                  <a:lnTo>
                    <a:pt x="130" y="192"/>
                  </a:lnTo>
                  <a:lnTo>
                    <a:pt x="131" y="193"/>
                  </a:lnTo>
                  <a:lnTo>
                    <a:pt x="133" y="194"/>
                  </a:lnTo>
                  <a:lnTo>
                    <a:pt x="134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1" y="189"/>
                  </a:lnTo>
                  <a:lnTo>
                    <a:pt x="130" y="188"/>
                  </a:lnTo>
                  <a:lnTo>
                    <a:pt x="130" y="187"/>
                  </a:lnTo>
                  <a:lnTo>
                    <a:pt x="129" y="185"/>
                  </a:lnTo>
                  <a:lnTo>
                    <a:pt x="129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6"/>
                  </a:lnTo>
                  <a:lnTo>
                    <a:pt x="131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8"/>
                  </a:lnTo>
                  <a:lnTo>
                    <a:pt x="134" y="185"/>
                  </a:lnTo>
                  <a:lnTo>
                    <a:pt x="130" y="183"/>
                  </a:lnTo>
                  <a:lnTo>
                    <a:pt x="130" y="181"/>
                  </a:lnTo>
                  <a:lnTo>
                    <a:pt x="131" y="183"/>
                  </a:lnTo>
                  <a:lnTo>
                    <a:pt x="133" y="184"/>
                  </a:lnTo>
                  <a:lnTo>
                    <a:pt x="134" y="184"/>
                  </a:lnTo>
                  <a:lnTo>
                    <a:pt x="135" y="185"/>
                  </a:lnTo>
                  <a:lnTo>
                    <a:pt x="135" y="184"/>
                  </a:lnTo>
                  <a:lnTo>
                    <a:pt x="136" y="184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8" y="185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9" y="184"/>
                  </a:lnTo>
                  <a:lnTo>
                    <a:pt x="142" y="185"/>
                  </a:lnTo>
                  <a:lnTo>
                    <a:pt x="143" y="185"/>
                  </a:lnTo>
                  <a:lnTo>
                    <a:pt x="143" y="186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4" y="182"/>
                  </a:lnTo>
                  <a:lnTo>
                    <a:pt x="148" y="185"/>
                  </a:lnTo>
                  <a:lnTo>
                    <a:pt x="148" y="184"/>
                  </a:lnTo>
                  <a:lnTo>
                    <a:pt x="148" y="183"/>
                  </a:lnTo>
                  <a:lnTo>
                    <a:pt x="149" y="184"/>
                  </a:lnTo>
                  <a:lnTo>
                    <a:pt x="150" y="185"/>
                  </a:lnTo>
                  <a:lnTo>
                    <a:pt x="151" y="185"/>
                  </a:lnTo>
                  <a:lnTo>
                    <a:pt x="151" y="183"/>
                  </a:lnTo>
                  <a:lnTo>
                    <a:pt x="152" y="183"/>
                  </a:lnTo>
                  <a:lnTo>
                    <a:pt x="153" y="184"/>
                  </a:lnTo>
                  <a:lnTo>
                    <a:pt x="154" y="185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4" y="182"/>
                  </a:lnTo>
                  <a:lnTo>
                    <a:pt x="156" y="182"/>
                  </a:lnTo>
                  <a:lnTo>
                    <a:pt x="157" y="181"/>
                  </a:lnTo>
                  <a:lnTo>
                    <a:pt x="159" y="180"/>
                  </a:lnTo>
                  <a:lnTo>
                    <a:pt x="160" y="178"/>
                  </a:lnTo>
                  <a:lnTo>
                    <a:pt x="161" y="178"/>
                  </a:lnTo>
                  <a:lnTo>
                    <a:pt x="163" y="178"/>
                  </a:lnTo>
                  <a:lnTo>
                    <a:pt x="164" y="178"/>
                  </a:lnTo>
                  <a:lnTo>
                    <a:pt x="164" y="176"/>
                  </a:lnTo>
                  <a:lnTo>
                    <a:pt x="165" y="175"/>
                  </a:lnTo>
                  <a:lnTo>
                    <a:pt x="169" y="170"/>
                  </a:lnTo>
                  <a:lnTo>
                    <a:pt x="171" y="169"/>
                  </a:lnTo>
                  <a:lnTo>
                    <a:pt x="172" y="168"/>
                  </a:lnTo>
                  <a:lnTo>
                    <a:pt x="172" y="169"/>
                  </a:lnTo>
                  <a:lnTo>
                    <a:pt x="172" y="170"/>
                  </a:lnTo>
                  <a:lnTo>
                    <a:pt x="172" y="171"/>
                  </a:lnTo>
                  <a:lnTo>
                    <a:pt x="173" y="172"/>
                  </a:lnTo>
                  <a:lnTo>
                    <a:pt x="174" y="170"/>
                  </a:lnTo>
                  <a:lnTo>
                    <a:pt x="175" y="166"/>
                  </a:lnTo>
                  <a:lnTo>
                    <a:pt x="176" y="165"/>
                  </a:lnTo>
                  <a:lnTo>
                    <a:pt x="177" y="165"/>
                  </a:lnTo>
                  <a:lnTo>
                    <a:pt x="178" y="165"/>
                  </a:lnTo>
                  <a:lnTo>
                    <a:pt x="178" y="164"/>
                  </a:lnTo>
                  <a:lnTo>
                    <a:pt x="178" y="164"/>
                  </a:lnTo>
                  <a:lnTo>
                    <a:pt x="179" y="164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1" y="162"/>
                  </a:lnTo>
                  <a:lnTo>
                    <a:pt x="182" y="161"/>
                  </a:lnTo>
                  <a:lnTo>
                    <a:pt x="182" y="160"/>
                  </a:lnTo>
                  <a:lnTo>
                    <a:pt x="183" y="161"/>
                  </a:lnTo>
                  <a:lnTo>
                    <a:pt x="184" y="162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3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5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3"/>
                  </a:lnTo>
                  <a:lnTo>
                    <a:pt x="190" y="159"/>
                  </a:lnTo>
                  <a:lnTo>
                    <a:pt x="190" y="157"/>
                  </a:lnTo>
                  <a:lnTo>
                    <a:pt x="191" y="158"/>
                  </a:lnTo>
                  <a:lnTo>
                    <a:pt x="192" y="158"/>
                  </a:lnTo>
                  <a:lnTo>
                    <a:pt x="193" y="158"/>
                  </a:lnTo>
                  <a:lnTo>
                    <a:pt x="194" y="157"/>
                  </a:lnTo>
                  <a:lnTo>
                    <a:pt x="195" y="155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196" y="156"/>
                  </a:lnTo>
                  <a:lnTo>
                    <a:pt x="195" y="157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6" y="159"/>
                  </a:lnTo>
                  <a:lnTo>
                    <a:pt x="201" y="153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3" y="152"/>
                  </a:lnTo>
                  <a:lnTo>
                    <a:pt x="204" y="152"/>
                  </a:lnTo>
                  <a:lnTo>
                    <a:pt x="204" y="152"/>
                  </a:lnTo>
                  <a:lnTo>
                    <a:pt x="206" y="149"/>
                  </a:lnTo>
                  <a:lnTo>
                    <a:pt x="207" y="149"/>
                  </a:lnTo>
                  <a:lnTo>
                    <a:pt x="213" y="147"/>
                  </a:lnTo>
                  <a:lnTo>
                    <a:pt x="214" y="146"/>
                  </a:lnTo>
                  <a:lnTo>
                    <a:pt x="216" y="145"/>
                  </a:lnTo>
                  <a:lnTo>
                    <a:pt x="217" y="145"/>
                  </a:lnTo>
                  <a:lnTo>
                    <a:pt x="219" y="146"/>
                  </a:lnTo>
                  <a:lnTo>
                    <a:pt x="225" y="147"/>
                  </a:lnTo>
                  <a:lnTo>
                    <a:pt x="228" y="148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50"/>
                  </a:lnTo>
                  <a:lnTo>
                    <a:pt x="233" y="153"/>
                  </a:lnTo>
                  <a:lnTo>
                    <a:pt x="234" y="154"/>
                  </a:lnTo>
                  <a:lnTo>
                    <a:pt x="235" y="154"/>
                  </a:lnTo>
                  <a:lnTo>
                    <a:pt x="236" y="153"/>
                  </a:lnTo>
                  <a:lnTo>
                    <a:pt x="236" y="151"/>
                  </a:lnTo>
                  <a:lnTo>
                    <a:pt x="237" y="150"/>
                  </a:lnTo>
                  <a:lnTo>
                    <a:pt x="238" y="149"/>
                  </a:lnTo>
                  <a:lnTo>
                    <a:pt x="239" y="149"/>
                  </a:lnTo>
                  <a:lnTo>
                    <a:pt x="240" y="150"/>
                  </a:lnTo>
                  <a:lnTo>
                    <a:pt x="240" y="152"/>
                  </a:lnTo>
                  <a:lnTo>
                    <a:pt x="239" y="155"/>
                  </a:lnTo>
                  <a:lnTo>
                    <a:pt x="239" y="155"/>
                  </a:lnTo>
                  <a:lnTo>
                    <a:pt x="241" y="157"/>
                  </a:lnTo>
                  <a:lnTo>
                    <a:pt x="242" y="158"/>
                  </a:lnTo>
                  <a:lnTo>
                    <a:pt x="243" y="159"/>
                  </a:lnTo>
                  <a:lnTo>
                    <a:pt x="243" y="159"/>
                  </a:lnTo>
                  <a:lnTo>
                    <a:pt x="244" y="159"/>
                  </a:lnTo>
                  <a:lnTo>
                    <a:pt x="247" y="158"/>
                  </a:lnTo>
                  <a:lnTo>
                    <a:pt x="248" y="157"/>
                  </a:lnTo>
                  <a:lnTo>
                    <a:pt x="249" y="158"/>
                  </a:lnTo>
                  <a:lnTo>
                    <a:pt x="247" y="161"/>
                  </a:lnTo>
                  <a:lnTo>
                    <a:pt x="248" y="161"/>
                  </a:lnTo>
                  <a:lnTo>
                    <a:pt x="250" y="162"/>
                  </a:lnTo>
                  <a:lnTo>
                    <a:pt x="252" y="162"/>
                  </a:lnTo>
                  <a:lnTo>
                    <a:pt x="253" y="161"/>
                  </a:lnTo>
                  <a:lnTo>
                    <a:pt x="253" y="158"/>
                  </a:lnTo>
                  <a:lnTo>
                    <a:pt x="253" y="157"/>
                  </a:lnTo>
                  <a:lnTo>
                    <a:pt x="254" y="157"/>
                  </a:lnTo>
                  <a:lnTo>
                    <a:pt x="254" y="158"/>
                  </a:lnTo>
                  <a:lnTo>
                    <a:pt x="253" y="159"/>
                  </a:lnTo>
                  <a:lnTo>
                    <a:pt x="253" y="160"/>
                  </a:lnTo>
                  <a:lnTo>
                    <a:pt x="253" y="161"/>
                  </a:lnTo>
                  <a:lnTo>
                    <a:pt x="254" y="162"/>
                  </a:lnTo>
                  <a:lnTo>
                    <a:pt x="255" y="163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4" y="165"/>
                  </a:lnTo>
                  <a:lnTo>
                    <a:pt x="264" y="164"/>
                  </a:lnTo>
                  <a:lnTo>
                    <a:pt x="264" y="164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62" y="162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5" y="162"/>
                  </a:lnTo>
                  <a:lnTo>
                    <a:pt x="270" y="161"/>
                  </a:lnTo>
                  <a:lnTo>
                    <a:pt x="271" y="160"/>
                  </a:lnTo>
                  <a:lnTo>
                    <a:pt x="273" y="157"/>
                  </a:lnTo>
                  <a:lnTo>
                    <a:pt x="273" y="156"/>
                  </a:lnTo>
                  <a:lnTo>
                    <a:pt x="273" y="155"/>
                  </a:lnTo>
                  <a:lnTo>
                    <a:pt x="273" y="154"/>
                  </a:lnTo>
                  <a:lnTo>
                    <a:pt x="274" y="154"/>
                  </a:lnTo>
                  <a:lnTo>
                    <a:pt x="274" y="153"/>
                  </a:lnTo>
                  <a:lnTo>
                    <a:pt x="277" y="154"/>
                  </a:lnTo>
                  <a:lnTo>
                    <a:pt x="278" y="154"/>
                  </a:lnTo>
                  <a:lnTo>
                    <a:pt x="280" y="155"/>
                  </a:lnTo>
                  <a:lnTo>
                    <a:pt x="281" y="156"/>
                  </a:lnTo>
                  <a:lnTo>
                    <a:pt x="282" y="156"/>
                  </a:lnTo>
                  <a:lnTo>
                    <a:pt x="287" y="156"/>
                  </a:lnTo>
                  <a:lnTo>
                    <a:pt x="290" y="157"/>
                  </a:lnTo>
                  <a:lnTo>
                    <a:pt x="294" y="156"/>
                  </a:lnTo>
                  <a:lnTo>
                    <a:pt x="296" y="156"/>
                  </a:lnTo>
                  <a:lnTo>
                    <a:pt x="296" y="156"/>
                  </a:lnTo>
                  <a:lnTo>
                    <a:pt x="298" y="160"/>
                  </a:lnTo>
                  <a:lnTo>
                    <a:pt x="299" y="161"/>
                  </a:lnTo>
                  <a:lnTo>
                    <a:pt x="300" y="161"/>
                  </a:lnTo>
                  <a:lnTo>
                    <a:pt x="302" y="160"/>
                  </a:lnTo>
                  <a:lnTo>
                    <a:pt x="302" y="161"/>
                  </a:lnTo>
                  <a:lnTo>
                    <a:pt x="303" y="162"/>
                  </a:lnTo>
                  <a:lnTo>
                    <a:pt x="303" y="164"/>
                  </a:lnTo>
                  <a:lnTo>
                    <a:pt x="304" y="167"/>
                  </a:lnTo>
                  <a:lnTo>
                    <a:pt x="304" y="170"/>
                  </a:lnTo>
                  <a:lnTo>
                    <a:pt x="304" y="171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8" y="172"/>
                  </a:lnTo>
                  <a:lnTo>
                    <a:pt x="309" y="174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08" y="177"/>
                  </a:lnTo>
                  <a:lnTo>
                    <a:pt x="308" y="178"/>
                  </a:lnTo>
                  <a:lnTo>
                    <a:pt x="306" y="177"/>
                  </a:lnTo>
                  <a:lnTo>
                    <a:pt x="305" y="178"/>
                  </a:lnTo>
                  <a:lnTo>
                    <a:pt x="305" y="180"/>
                  </a:lnTo>
                  <a:lnTo>
                    <a:pt x="304" y="180"/>
                  </a:lnTo>
                  <a:lnTo>
                    <a:pt x="303" y="183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2" y="184"/>
                  </a:lnTo>
                  <a:lnTo>
                    <a:pt x="301" y="184"/>
                  </a:lnTo>
                  <a:lnTo>
                    <a:pt x="301" y="182"/>
                  </a:lnTo>
                  <a:lnTo>
                    <a:pt x="300" y="185"/>
                  </a:lnTo>
                  <a:lnTo>
                    <a:pt x="299" y="185"/>
                  </a:lnTo>
                  <a:lnTo>
                    <a:pt x="299" y="187"/>
                  </a:lnTo>
                  <a:lnTo>
                    <a:pt x="300" y="187"/>
                  </a:lnTo>
                  <a:lnTo>
                    <a:pt x="301" y="187"/>
                  </a:lnTo>
                  <a:lnTo>
                    <a:pt x="303" y="185"/>
                  </a:lnTo>
                  <a:lnTo>
                    <a:pt x="303" y="185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3" y="189"/>
                  </a:lnTo>
                  <a:lnTo>
                    <a:pt x="304" y="190"/>
                  </a:lnTo>
                  <a:lnTo>
                    <a:pt x="303" y="190"/>
                  </a:lnTo>
                  <a:lnTo>
                    <a:pt x="302" y="188"/>
                  </a:lnTo>
                  <a:lnTo>
                    <a:pt x="301" y="188"/>
                  </a:lnTo>
                  <a:lnTo>
                    <a:pt x="303" y="191"/>
                  </a:lnTo>
                  <a:lnTo>
                    <a:pt x="305" y="194"/>
                  </a:lnTo>
                  <a:lnTo>
                    <a:pt x="307" y="197"/>
                  </a:lnTo>
                  <a:lnTo>
                    <a:pt x="307" y="202"/>
                  </a:lnTo>
                  <a:lnTo>
                    <a:pt x="305" y="208"/>
                  </a:lnTo>
                  <a:lnTo>
                    <a:pt x="305" y="212"/>
                  </a:lnTo>
                  <a:lnTo>
                    <a:pt x="304" y="213"/>
                  </a:lnTo>
                  <a:lnTo>
                    <a:pt x="304" y="215"/>
                  </a:lnTo>
                  <a:lnTo>
                    <a:pt x="303" y="215"/>
                  </a:lnTo>
                  <a:lnTo>
                    <a:pt x="303" y="216"/>
                  </a:lnTo>
                  <a:lnTo>
                    <a:pt x="303" y="217"/>
                  </a:lnTo>
                  <a:lnTo>
                    <a:pt x="303" y="218"/>
                  </a:lnTo>
                  <a:lnTo>
                    <a:pt x="303" y="219"/>
                  </a:lnTo>
                  <a:lnTo>
                    <a:pt x="302" y="222"/>
                  </a:lnTo>
                  <a:lnTo>
                    <a:pt x="302" y="224"/>
                  </a:lnTo>
                  <a:lnTo>
                    <a:pt x="301" y="225"/>
                  </a:lnTo>
                  <a:lnTo>
                    <a:pt x="299" y="226"/>
                  </a:lnTo>
                  <a:lnTo>
                    <a:pt x="299" y="227"/>
                  </a:lnTo>
                  <a:lnTo>
                    <a:pt x="298" y="230"/>
                  </a:lnTo>
                  <a:lnTo>
                    <a:pt x="297" y="231"/>
                  </a:lnTo>
                  <a:lnTo>
                    <a:pt x="296" y="233"/>
                  </a:lnTo>
                  <a:lnTo>
                    <a:pt x="296" y="234"/>
                  </a:lnTo>
                  <a:lnTo>
                    <a:pt x="294" y="234"/>
                  </a:lnTo>
                  <a:lnTo>
                    <a:pt x="294" y="235"/>
                  </a:lnTo>
                  <a:lnTo>
                    <a:pt x="293" y="235"/>
                  </a:lnTo>
                  <a:lnTo>
                    <a:pt x="292" y="238"/>
                  </a:lnTo>
                  <a:lnTo>
                    <a:pt x="291" y="241"/>
                  </a:lnTo>
                  <a:lnTo>
                    <a:pt x="290" y="242"/>
                  </a:lnTo>
                  <a:lnTo>
                    <a:pt x="290" y="243"/>
                  </a:lnTo>
                  <a:lnTo>
                    <a:pt x="289" y="243"/>
                  </a:lnTo>
                  <a:lnTo>
                    <a:pt x="288" y="244"/>
                  </a:lnTo>
                  <a:lnTo>
                    <a:pt x="288" y="245"/>
                  </a:lnTo>
                  <a:lnTo>
                    <a:pt x="288" y="246"/>
                  </a:lnTo>
                  <a:lnTo>
                    <a:pt x="288" y="247"/>
                  </a:lnTo>
                  <a:lnTo>
                    <a:pt x="288" y="248"/>
                  </a:lnTo>
                  <a:lnTo>
                    <a:pt x="287" y="249"/>
                  </a:lnTo>
                  <a:lnTo>
                    <a:pt x="287" y="250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91" y="252"/>
                  </a:lnTo>
                  <a:lnTo>
                    <a:pt x="293" y="253"/>
                  </a:lnTo>
                  <a:lnTo>
                    <a:pt x="293" y="253"/>
                  </a:lnTo>
                  <a:lnTo>
                    <a:pt x="294" y="255"/>
                  </a:lnTo>
                  <a:lnTo>
                    <a:pt x="296" y="255"/>
                  </a:lnTo>
                  <a:lnTo>
                    <a:pt x="301" y="258"/>
                  </a:lnTo>
                  <a:lnTo>
                    <a:pt x="303" y="258"/>
                  </a:lnTo>
                  <a:lnTo>
                    <a:pt x="304" y="259"/>
                  </a:lnTo>
                  <a:lnTo>
                    <a:pt x="305" y="259"/>
                  </a:lnTo>
                  <a:lnTo>
                    <a:pt x="305" y="260"/>
                  </a:lnTo>
                  <a:lnTo>
                    <a:pt x="306" y="260"/>
                  </a:lnTo>
                  <a:lnTo>
                    <a:pt x="311" y="261"/>
                  </a:lnTo>
                  <a:lnTo>
                    <a:pt x="312" y="262"/>
                  </a:lnTo>
                  <a:lnTo>
                    <a:pt x="312" y="263"/>
                  </a:lnTo>
                  <a:lnTo>
                    <a:pt x="312" y="264"/>
                  </a:lnTo>
                  <a:lnTo>
                    <a:pt x="311" y="264"/>
                  </a:lnTo>
                  <a:lnTo>
                    <a:pt x="310" y="264"/>
                  </a:lnTo>
                  <a:lnTo>
                    <a:pt x="309" y="264"/>
                  </a:lnTo>
                  <a:lnTo>
                    <a:pt x="309" y="265"/>
                  </a:lnTo>
                  <a:lnTo>
                    <a:pt x="307" y="265"/>
                  </a:lnTo>
                  <a:lnTo>
                    <a:pt x="305" y="265"/>
                  </a:lnTo>
                  <a:lnTo>
                    <a:pt x="304" y="266"/>
                  </a:lnTo>
                  <a:lnTo>
                    <a:pt x="303" y="265"/>
                  </a:lnTo>
                  <a:lnTo>
                    <a:pt x="301" y="265"/>
                  </a:lnTo>
                  <a:lnTo>
                    <a:pt x="299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3" y="264"/>
                  </a:lnTo>
                  <a:lnTo>
                    <a:pt x="287" y="263"/>
                  </a:lnTo>
                  <a:lnTo>
                    <a:pt x="280" y="259"/>
                  </a:lnTo>
                  <a:lnTo>
                    <a:pt x="277" y="258"/>
                  </a:lnTo>
                  <a:lnTo>
                    <a:pt x="274" y="259"/>
                  </a:lnTo>
                  <a:lnTo>
                    <a:pt x="273" y="258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4" y="260"/>
                  </a:lnTo>
                  <a:lnTo>
                    <a:pt x="253" y="259"/>
                  </a:lnTo>
                  <a:lnTo>
                    <a:pt x="253" y="260"/>
                  </a:lnTo>
                  <a:lnTo>
                    <a:pt x="252" y="261"/>
                  </a:lnTo>
                  <a:lnTo>
                    <a:pt x="252" y="262"/>
                  </a:lnTo>
                  <a:lnTo>
                    <a:pt x="251" y="261"/>
                  </a:lnTo>
                  <a:lnTo>
                    <a:pt x="249" y="260"/>
                  </a:lnTo>
                  <a:lnTo>
                    <a:pt x="248" y="259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3" y="257"/>
                  </a:lnTo>
                  <a:lnTo>
                    <a:pt x="243" y="255"/>
                  </a:lnTo>
                  <a:lnTo>
                    <a:pt x="243" y="255"/>
                  </a:lnTo>
                  <a:lnTo>
                    <a:pt x="242" y="256"/>
                  </a:lnTo>
                  <a:lnTo>
                    <a:pt x="241" y="257"/>
                  </a:lnTo>
                  <a:lnTo>
                    <a:pt x="241" y="258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34" y="263"/>
                  </a:lnTo>
                  <a:lnTo>
                    <a:pt x="233" y="264"/>
                  </a:lnTo>
                  <a:lnTo>
                    <a:pt x="231" y="264"/>
                  </a:lnTo>
                  <a:lnTo>
                    <a:pt x="229" y="263"/>
                  </a:lnTo>
                  <a:lnTo>
                    <a:pt x="228" y="260"/>
                  </a:lnTo>
                  <a:lnTo>
                    <a:pt x="227" y="260"/>
                  </a:lnTo>
                  <a:lnTo>
                    <a:pt x="227" y="261"/>
                  </a:lnTo>
                  <a:lnTo>
                    <a:pt x="226" y="263"/>
                  </a:lnTo>
                  <a:lnTo>
                    <a:pt x="226" y="264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2" y="271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9" y="275"/>
                  </a:lnTo>
                  <a:lnTo>
                    <a:pt x="220" y="275"/>
                  </a:lnTo>
                  <a:lnTo>
                    <a:pt x="220" y="276"/>
                  </a:lnTo>
                  <a:lnTo>
                    <a:pt x="219" y="277"/>
                  </a:lnTo>
                  <a:lnTo>
                    <a:pt x="219" y="278"/>
                  </a:lnTo>
                  <a:lnTo>
                    <a:pt x="219" y="279"/>
                  </a:lnTo>
                  <a:lnTo>
                    <a:pt x="220" y="280"/>
                  </a:lnTo>
                  <a:lnTo>
                    <a:pt x="221" y="282"/>
                  </a:lnTo>
                  <a:lnTo>
                    <a:pt x="221" y="283"/>
                  </a:lnTo>
                  <a:lnTo>
                    <a:pt x="220" y="284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1"/>
                  </a:lnTo>
                  <a:lnTo>
                    <a:pt x="215" y="281"/>
                  </a:lnTo>
                  <a:lnTo>
                    <a:pt x="214" y="282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2" y="285"/>
                  </a:lnTo>
                  <a:lnTo>
                    <a:pt x="211" y="285"/>
                  </a:lnTo>
                  <a:lnTo>
                    <a:pt x="210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7" y="286"/>
                  </a:lnTo>
                  <a:lnTo>
                    <a:pt x="206" y="287"/>
                  </a:lnTo>
                  <a:lnTo>
                    <a:pt x="205" y="288"/>
                  </a:lnTo>
                  <a:lnTo>
                    <a:pt x="206" y="288"/>
                  </a:lnTo>
                  <a:lnTo>
                    <a:pt x="206" y="289"/>
                  </a:lnTo>
                  <a:lnTo>
                    <a:pt x="207" y="289"/>
                  </a:lnTo>
                  <a:lnTo>
                    <a:pt x="208" y="289"/>
                  </a:lnTo>
                  <a:lnTo>
                    <a:pt x="208" y="290"/>
                  </a:lnTo>
                  <a:lnTo>
                    <a:pt x="208" y="291"/>
                  </a:lnTo>
                  <a:lnTo>
                    <a:pt x="207" y="291"/>
                  </a:lnTo>
                  <a:lnTo>
                    <a:pt x="206" y="292"/>
                  </a:lnTo>
                  <a:lnTo>
                    <a:pt x="206" y="293"/>
                  </a:lnTo>
                  <a:lnTo>
                    <a:pt x="206" y="295"/>
                  </a:lnTo>
                  <a:lnTo>
                    <a:pt x="207" y="295"/>
                  </a:lnTo>
                  <a:lnTo>
                    <a:pt x="209" y="296"/>
                  </a:lnTo>
                  <a:lnTo>
                    <a:pt x="209" y="297"/>
                  </a:lnTo>
                  <a:lnTo>
                    <a:pt x="210" y="298"/>
                  </a:lnTo>
                  <a:lnTo>
                    <a:pt x="212" y="298"/>
                  </a:lnTo>
                  <a:lnTo>
                    <a:pt x="213" y="298"/>
                  </a:lnTo>
                  <a:lnTo>
                    <a:pt x="213" y="299"/>
                  </a:lnTo>
                  <a:lnTo>
                    <a:pt x="217" y="302"/>
                  </a:lnTo>
                  <a:lnTo>
                    <a:pt x="218" y="304"/>
                  </a:lnTo>
                  <a:lnTo>
                    <a:pt x="220" y="305"/>
                  </a:lnTo>
                  <a:lnTo>
                    <a:pt x="221" y="311"/>
                  </a:lnTo>
                  <a:lnTo>
                    <a:pt x="223" y="312"/>
                  </a:lnTo>
                  <a:lnTo>
                    <a:pt x="224" y="312"/>
                  </a:lnTo>
                  <a:lnTo>
                    <a:pt x="227" y="311"/>
                  </a:lnTo>
                  <a:lnTo>
                    <a:pt x="228" y="311"/>
                  </a:lnTo>
                  <a:lnTo>
                    <a:pt x="230" y="313"/>
                  </a:lnTo>
                  <a:lnTo>
                    <a:pt x="232" y="315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3" y="316"/>
                  </a:lnTo>
                  <a:lnTo>
                    <a:pt x="233" y="317"/>
                  </a:lnTo>
                  <a:lnTo>
                    <a:pt x="232" y="317"/>
                  </a:lnTo>
                  <a:lnTo>
                    <a:pt x="230" y="316"/>
                  </a:lnTo>
                  <a:lnTo>
                    <a:pt x="226" y="316"/>
                  </a:lnTo>
                  <a:lnTo>
                    <a:pt x="225" y="316"/>
                  </a:lnTo>
                  <a:lnTo>
                    <a:pt x="225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3" y="315"/>
                  </a:lnTo>
                  <a:lnTo>
                    <a:pt x="222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18" y="317"/>
                  </a:lnTo>
                  <a:lnTo>
                    <a:pt x="217" y="318"/>
                  </a:lnTo>
                  <a:lnTo>
                    <a:pt x="215" y="318"/>
                  </a:lnTo>
                  <a:lnTo>
                    <a:pt x="214" y="318"/>
                  </a:lnTo>
                  <a:lnTo>
                    <a:pt x="213" y="318"/>
                  </a:lnTo>
                  <a:lnTo>
                    <a:pt x="209" y="317"/>
                  </a:lnTo>
                  <a:lnTo>
                    <a:pt x="208" y="316"/>
                  </a:lnTo>
                  <a:lnTo>
                    <a:pt x="208" y="315"/>
                  </a:lnTo>
                  <a:lnTo>
                    <a:pt x="208" y="315"/>
                  </a:lnTo>
                  <a:lnTo>
                    <a:pt x="209" y="315"/>
                  </a:lnTo>
                  <a:lnTo>
                    <a:pt x="208" y="314"/>
                  </a:lnTo>
                  <a:lnTo>
                    <a:pt x="207" y="314"/>
                  </a:lnTo>
                  <a:lnTo>
                    <a:pt x="206" y="314"/>
                  </a:lnTo>
                  <a:lnTo>
                    <a:pt x="204" y="312"/>
                  </a:lnTo>
                  <a:lnTo>
                    <a:pt x="204" y="310"/>
                  </a:lnTo>
                  <a:lnTo>
                    <a:pt x="202" y="309"/>
                  </a:lnTo>
                  <a:lnTo>
                    <a:pt x="201" y="309"/>
                  </a:lnTo>
                  <a:lnTo>
                    <a:pt x="198" y="309"/>
                  </a:lnTo>
                  <a:lnTo>
                    <a:pt x="197" y="310"/>
                  </a:lnTo>
                  <a:lnTo>
                    <a:pt x="197" y="311"/>
                  </a:lnTo>
                  <a:lnTo>
                    <a:pt x="196" y="311"/>
                  </a:lnTo>
                  <a:lnTo>
                    <a:pt x="195" y="310"/>
                  </a:lnTo>
                  <a:lnTo>
                    <a:pt x="191" y="310"/>
                  </a:lnTo>
                  <a:lnTo>
                    <a:pt x="190" y="309"/>
                  </a:lnTo>
                  <a:lnTo>
                    <a:pt x="189" y="309"/>
                  </a:lnTo>
                  <a:lnTo>
                    <a:pt x="187" y="310"/>
                  </a:lnTo>
                  <a:lnTo>
                    <a:pt x="185" y="310"/>
                  </a:lnTo>
                  <a:lnTo>
                    <a:pt x="177" y="308"/>
                  </a:lnTo>
                  <a:lnTo>
                    <a:pt x="176" y="307"/>
                  </a:lnTo>
                  <a:lnTo>
                    <a:pt x="175" y="307"/>
                  </a:lnTo>
                  <a:lnTo>
                    <a:pt x="175" y="308"/>
                  </a:lnTo>
                  <a:lnTo>
                    <a:pt x="175" y="309"/>
                  </a:lnTo>
                  <a:lnTo>
                    <a:pt x="175" y="310"/>
                  </a:lnTo>
                  <a:lnTo>
                    <a:pt x="174" y="311"/>
                  </a:lnTo>
                  <a:lnTo>
                    <a:pt x="174" y="312"/>
                  </a:lnTo>
                  <a:lnTo>
                    <a:pt x="174" y="314"/>
                  </a:lnTo>
                  <a:lnTo>
                    <a:pt x="174" y="315"/>
                  </a:lnTo>
                  <a:lnTo>
                    <a:pt x="173" y="313"/>
                  </a:lnTo>
                  <a:lnTo>
                    <a:pt x="172" y="314"/>
                  </a:lnTo>
                  <a:lnTo>
                    <a:pt x="172" y="315"/>
                  </a:lnTo>
                  <a:lnTo>
                    <a:pt x="172" y="317"/>
                  </a:lnTo>
                  <a:lnTo>
                    <a:pt x="173" y="318"/>
                  </a:lnTo>
                  <a:lnTo>
                    <a:pt x="173" y="319"/>
                  </a:lnTo>
                  <a:lnTo>
                    <a:pt x="173" y="320"/>
                  </a:lnTo>
                  <a:lnTo>
                    <a:pt x="173" y="322"/>
                  </a:lnTo>
                  <a:lnTo>
                    <a:pt x="173" y="325"/>
                  </a:lnTo>
                  <a:lnTo>
                    <a:pt x="173" y="326"/>
                  </a:lnTo>
                  <a:lnTo>
                    <a:pt x="174" y="327"/>
                  </a:lnTo>
                  <a:lnTo>
                    <a:pt x="174" y="328"/>
                  </a:lnTo>
                  <a:lnTo>
                    <a:pt x="175" y="329"/>
                  </a:lnTo>
                  <a:lnTo>
                    <a:pt x="178" y="330"/>
                  </a:lnTo>
                  <a:lnTo>
                    <a:pt x="194" y="333"/>
                  </a:lnTo>
                  <a:lnTo>
                    <a:pt x="198" y="335"/>
                  </a:lnTo>
                  <a:lnTo>
                    <a:pt x="200" y="336"/>
                  </a:lnTo>
                  <a:lnTo>
                    <a:pt x="201" y="338"/>
                  </a:lnTo>
                  <a:lnTo>
                    <a:pt x="201" y="339"/>
                  </a:lnTo>
                  <a:lnTo>
                    <a:pt x="202" y="339"/>
                  </a:lnTo>
                  <a:lnTo>
                    <a:pt x="202" y="345"/>
                  </a:lnTo>
                  <a:lnTo>
                    <a:pt x="202" y="346"/>
                  </a:lnTo>
                  <a:lnTo>
                    <a:pt x="201" y="346"/>
                  </a:lnTo>
                  <a:lnTo>
                    <a:pt x="201" y="347"/>
                  </a:lnTo>
                  <a:lnTo>
                    <a:pt x="202" y="348"/>
                  </a:lnTo>
                  <a:lnTo>
                    <a:pt x="203" y="349"/>
                  </a:lnTo>
                  <a:lnTo>
                    <a:pt x="204" y="349"/>
                  </a:lnTo>
                  <a:lnTo>
                    <a:pt x="204" y="350"/>
                  </a:lnTo>
                  <a:lnTo>
                    <a:pt x="204" y="351"/>
                  </a:lnTo>
                  <a:lnTo>
                    <a:pt x="205" y="352"/>
                  </a:lnTo>
                  <a:lnTo>
                    <a:pt x="205" y="354"/>
                  </a:lnTo>
                  <a:lnTo>
                    <a:pt x="206" y="354"/>
                  </a:lnTo>
                  <a:lnTo>
                    <a:pt x="207" y="355"/>
                  </a:lnTo>
                  <a:lnTo>
                    <a:pt x="208" y="355"/>
                  </a:lnTo>
                  <a:lnTo>
                    <a:pt x="208" y="356"/>
                  </a:lnTo>
                  <a:lnTo>
                    <a:pt x="208" y="358"/>
                  </a:lnTo>
                  <a:lnTo>
                    <a:pt x="208" y="359"/>
                  </a:lnTo>
                  <a:lnTo>
                    <a:pt x="209" y="360"/>
                  </a:lnTo>
                  <a:lnTo>
                    <a:pt x="209" y="361"/>
                  </a:lnTo>
                  <a:lnTo>
                    <a:pt x="209" y="361"/>
                  </a:lnTo>
                  <a:lnTo>
                    <a:pt x="209" y="362"/>
                  </a:lnTo>
                  <a:lnTo>
                    <a:pt x="213" y="371"/>
                  </a:lnTo>
                  <a:lnTo>
                    <a:pt x="214" y="373"/>
                  </a:lnTo>
                  <a:lnTo>
                    <a:pt x="214" y="374"/>
                  </a:lnTo>
                  <a:lnTo>
                    <a:pt x="215" y="374"/>
                  </a:lnTo>
                  <a:lnTo>
                    <a:pt x="216" y="374"/>
                  </a:lnTo>
                  <a:lnTo>
                    <a:pt x="217" y="374"/>
                  </a:lnTo>
                  <a:lnTo>
                    <a:pt x="217" y="375"/>
                  </a:lnTo>
                  <a:lnTo>
                    <a:pt x="218" y="375"/>
                  </a:lnTo>
                  <a:lnTo>
                    <a:pt x="220" y="377"/>
                  </a:lnTo>
                  <a:lnTo>
                    <a:pt x="220" y="378"/>
                  </a:lnTo>
                  <a:lnTo>
                    <a:pt x="221" y="378"/>
                  </a:lnTo>
                  <a:lnTo>
                    <a:pt x="221" y="380"/>
                  </a:lnTo>
                  <a:lnTo>
                    <a:pt x="221" y="381"/>
                  </a:lnTo>
                  <a:lnTo>
                    <a:pt x="223" y="384"/>
                  </a:lnTo>
                  <a:lnTo>
                    <a:pt x="223" y="385"/>
                  </a:lnTo>
                  <a:lnTo>
                    <a:pt x="223" y="394"/>
                  </a:lnTo>
                  <a:lnTo>
                    <a:pt x="222" y="396"/>
                  </a:lnTo>
                  <a:lnTo>
                    <a:pt x="220" y="402"/>
                  </a:lnTo>
                  <a:lnTo>
                    <a:pt x="220" y="403"/>
                  </a:lnTo>
                  <a:lnTo>
                    <a:pt x="221" y="404"/>
                  </a:lnTo>
                  <a:lnTo>
                    <a:pt x="224" y="404"/>
                  </a:lnTo>
                  <a:lnTo>
                    <a:pt x="229" y="403"/>
                  </a:lnTo>
                  <a:lnTo>
                    <a:pt x="230" y="403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2" y="403"/>
                  </a:lnTo>
                  <a:lnTo>
                    <a:pt x="233" y="402"/>
                  </a:lnTo>
                  <a:lnTo>
                    <a:pt x="235" y="402"/>
                  </a:lnTo>
                  <a:lnTo>
                    <a:pt x="237" y="401"/>
                  </a:lnTo>
                  <a:lnTo>
                    <a:pt x="238" y="402"/>
                  </a:lnTo>
                  <a:lnTo>
                    <a:pt x="239" y="404"/>
                  </a:lnTo>
                  <a:lnTo>
                    <a:pt x="239" y="405"/>
                  </a:lnTo>
                  <a:lnTo>
                    <a:pt x="239" y="405"/>
                  </a:lnTo>
                  <a:lnTo>
                    <a:pt x="238" y="405"/>
                  </a:lnTo>
                  <a:lnTo>
                    <a:pt x="239" y="406"/>
                  </a:lnTo>
                  <a:lnTo>
                    <a:pt x="240" y="406"/>
                  </a:lnTo>
                  <a:lnTo>
                    <a:pt x="241" y="407"/>
                  </a:lnTo>
                  <a:lnTo>
                    <a:pt x="241" y="408"/>
                  </a:lnTo>
                  <a:lnTo>
                    <a:pt x="243" y="411"/>
                  </a:lnTo>
                  <a:lnTo>
                    <a:pt x="243" y="412"/>
                  </a:lnTo>
                  <a:lnTo>
                    <a:pt x="244" y="415"/>
                  </a:lnTo>
                  <a:lnTo>
                    <a:pt x="244" y="415"/>
                  </a:lnTo>
                  <a:lnTo>
                    <a:pt x="245" y="416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0" y="424"/>
                  </a:lnTo>
                  <a:lnTo>
                    <a:pt x="251" y="424"/>
                  </a:lnTo>
                  <a:lnTo>
                    <a:pt x="252" y="424"/>
                  </a:lnTo>
                  <a:lnTo>
                    <a:pt x="253" y="422"/>
                  </a:lnTo>
                  <a:lnTo>
                    <a:pt x="256" y="421"/>
                  </a:lnTo>
                  <a:lnTo>
                    <a:pt x="260" y="420"/>
                  </a:lnTo>
                  <a:lnTo>
                    <a:pt x="262" y="420"/>
                  </a:lnTo>
                  <a:lnTo>
                    <a:pt x="263" y="422"/>
                  </a:lnTo>
                  <a:lnTo>
                    <a:pt x="266" y="426"/>
                  </a:lnTo>
                  <a:lnTo>
                    <a:pt x="267" y="426"/>
                  </a:lnTo>
                  <a:lnTo>
                    <a:pt x="268" y="426"/>
                  </a:lnTo>
                  <a:lnTo>
                    <a:pt x="268" y="425"/>
                  </a:lnTo>
                  <a:lnTo>
                    <a:pt x="269" y="425"/>
                  </a:lnTo>
                  <a:lnTo>
                    <a:pt x="270" y="424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0" y="426"/>
                  </a:lnTo>
                  <a:lnTo>
                    <a:pt x="283" y="426"/>
                  </a:lnTo>
                  <a:lnTo>
                    <a:pt x="283" y="428"/>
                  </a:lnTo>
                  <a:lnTo>
                    <a:pt x="284" y="428"/>
                  </a:lnTo>
                  <a:lnTo>
                    <a:pt x="286" y="430"/>
                  </a:lnTo>
                  <a:lnTo>
                    <a:pt x="287" y="432"/>
                  </a:lnTo>
                  <a:lnTo>
                    <a:pt x="288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7" y="438"/>
                  </a:lnTo>
                  <a:lnTo>
                    <a:pt x="286" y="439"/>
                  </a:lnTo>
                  <a:lnTo>
                    <a:pt x="286" y="438"/>
                  </a:lnTo>
                  <a:lnTo>
                    <a:pt x="285" y="437"/>
                  </a:lnTo>
                  <a:lnTo>
                    <a:pt x="284" y="435"/>
                  </a:lnTo>
                  <a:lnTo>
                    <a:pt x="284" y="434"/>
                  </a:lnTo>
                  <a:lnTo>
                    <a:pt x="283" y="433"/>
                  </a:lnTo>
                  <a:lnTo>
                    <a:pt x="282" y="433"/>
                  </a:lnTo>
                  <a:lnTo>
                    <a:pt x="283" y="435"/>
                  </a:lnTo>
                  <a:lnTo>
                    <a:pt x="284" y="437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5"/>
                  </a:lnTo>
                  <a:lnTo>
                    <a:pt x="283" y="447"/>
                  </a:lnTo>
                  <a:lnTo>
                    <a:pt x="283" y="448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1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81" y="455"/>
                  </a:lnTo>
                  <a:lnTo>
                    <a:pt x="278" y="458"/>
                  </a:lnTo>
                  <a:lnTo>
                    <a:pt x="275" y="463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4" y="465"/>
                  </a:lnTo>
                  <a:lnTo>
                    <a:pt x="273" y="465"/>
                  </a:lnTo>
                  <a:lnTo>
                    <a:pt x="273" y="466"/>
                  </a:lnTo>
                  <a:lnTo>
                    <a:pt x="273" y="468"/>
                  </a:lnTo>
                  <a:lnTo>
                    <a:pt x="273" y="469"/>
                  </a:lnTo>
                  <a:lnTo>
                    <a:pt x="273" y="470"/>
                  </a:lnTo>
                  <a:lnTo>
                    <a:pt x="273" y="471"/>
                  </a:lnTo>
                  <a:lnTo>
                    <a:pt x="274" y="471"/>
                  </a:lnTo>
                  <a:lnTo>
                    <a:pt x="274" y="472"/>
                  </a:lnTo>
                  <a:lnTo>
                    <a:pt x="273" y="475"/>
                  </a:lnTo>
                  <a:lnTo>
                    <a:pt x="274" y="475"/>
                  </a:lnTo>
                  <a:lnTo>
                    <a:pt x="274" y="476"/>
                  </a:lnTo>
                  <a:lnTo>
                    <a:pt x="274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6" y="481"/>
                  </a:lnTo>
                  <a:lnTo>
                    <a:pt x="275" y="484"/>
                  </a:lnTo>
                  <a:lnTo>
                    <a:pt x="274" y="488"/>
                  </a:lnTo>
                  <a:lnTo>
                    <a:pt x="274" y="490"/>
                  </a:lnTo>
                  <a:lnTo>
                    <a:pt x="274" y="491"/>
                  </a:lnTo>
                  <a:lnTo>
                    <a:pt x="275" y="489"/>
                  </a:lnTo>
                  <a:lnTo>
                    <a:pt x="283" y="482"/>
                  </a:lnTo>
                  <a:lnTo>
                    <a:pt x="289" y="475"/>
                  </a:lnTo>
                  <a:lnTo>
                    <a:pt x="298" y="468"/>
                  </a:lnTo>
                  <a:lnTo>
                    <a:pt x="305" y="465"/>
                  </a:lnTo>
                  <a:lnTo>
                    <a:pt x="308" y="464"/>
                  </a:lnTo>
                  <a:lnTo>
                    <a:pt x="318" y="459"/>
                  </a:lnTo>
                  <a:lnTo>
                    <a:pt x="321" y="458"/>
                  </a:lnTo>
                  <a:lnTo>
                    <a:pt x="330" y="457"/>
                  </a:lnTo>
                  <a:lnTo>
                    <a:pt x="337" y="455"/>
                  </a:lnTo>
                  <a:lnTo>
                    <a:pt x="347" y="454"/>
                  </a:lnTo>
                  <a:lnTo>
                    <a:pt x="351" y="455"/>
                  </a:lnTo>
                  <a:lnTo>
                    <a:pt x="354" y="455"/>
                  </a:lnTo>
                  <a:lnTo>
                    <a:pt x="362" y="460"/>
                  </a:lnTo>
                  <a:lnTo>
                    <a:pt x="369" y="465"/>
                  </a:lnTo>
                  <a:lnTo>
                    <a:pt x="373" y="469"/>
                  </a:lnTo>
                  <a:lnTo>
                    <a:pt x="380" y="472"/>
                  </a:lnTo>
                  <a:lnTo>
                    <a:pt x="387" y="479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4"/>
                  </a:lnTo>
                  <a:lnTo>
                    <a:pt x="388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89" y="488"/>
                  </a:lnTo>
                  <a:lnTo>
                    <a:pt x="393" y="494"/>
                  </a:lnTo>
                  <a:lnTo>
                    <a:pt x="396" y="497"/>
                  </a:lnTo>
                  <a:lnTo>
                    <a:pt x="399" y="503"/>
                  </a:lnTo>
                  <a:lnTo>
                    <a:pt x="402" y="508"/>
                  </a:lnTo>
                  <a:lnTo>
                    <a:pt x="403" y="510"/>
                  </a:lnTo>
                  <a:lnTo>
                    <a:pt x="405" y="511"/>
                  </a:lnTo>
                  <a:lnTo>
                    <a:pt x="407" y="514"/>
                  </a:lnTo>
                  <a:lnTo>
                    <a:pt x="408" y="515"/>
                  </a:lnTo>
                  <a:lnTo>
                    <a:pt x="409" y="515"/>
                  </a:lnTo>
                  <a:lnTo>
                    <a:pt x="410" y="517"/>
                  </a:lnTo>
                  <a:lnTo>
                    <a:pt x="411" y="518"/>
                  </a:lnTo>
                  <a:lnTo>
                    <a:pt x="412" y="519"/>
                  </a:lnTo>
                  <a:lnTo>
                    <a:pt x="413" y="520"/>
                  </a:lnTo>
                  <a:lnTo>
                    <a:pt x="414" y="521"/>
                  </a:lnTo>
                  <a:lnTo>
                    <a:pt x="421" y="520"/>
                  </a:lnTo>
                  <a:lnTo>
                    <a:pt x="423" y="519"/>
                  </a:lnTo>
                  <a:lnTo>
                    <a:pt x="427" y="518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6" y="516"/>
                  </a:lnTo>
                  <a:lnTo>
                    <a:pt x="436" y="503"/>
                  </a:lnTo>
                  <a:lnTo>
                    <a:pt x="436" y="489"/>
                  </a:lnTo>
                  <a:lnTo>
                    <a:pt x="436" y="475"/>
                  </a:lnTo>
                  <a:lnTo>
                    <a:pt x="436" y="461"/>
                  </a:lnTo>
                  <a:lnTo>
                    <a:pt x="436" y="446"/>
                  </a:lnTo>
                  <a:lnTo>
                    <a:pt x="436" y="432"/>
                  </a:lnTo>
                  <a:lnTo>
                    <a:pt x="436" y="417"/>
                  </a:lnTo>
                  <a:lnTo>
                    <a:pt x="436" y="404"/>
                  </a:lnTo>
                  <a:lnTo>
                    <a:pt x="436" y="388"/>
                  </a:lnTo>
                  <a:lnTo>
                    <a:pt x="436" y="375"/>
                  </a:lnTo>
                  <a:lnTo>
                    <a:pt x="436" y="360"/>
                  </a:lnTo>
                  <a:lnTo>
                    <a:pt x="436" y="345"/>
                  </a:lnTo>
                  <a:lnTo>
                    <a:pt x="436" y="330"/>
                  </a:lnTo>
                  <a:lnTo>
                    <a:pt x="436" y="315"/>
                  </a:lnTo>
                  <a:lnTo>
                    <a:pt x="436" y="300"/>
                  </a:lnTo>
                  <a:lnTo>
                    <a:pt x="436" y="285"/>
                  </a:lnTo>
                  <a:lnTo>
                    <a:pt x="441" y="285"/>
                  </a:lnTo>
                  <a:lnTo>
                    <a:pt x="445" y="283"/>
                  </a:lnTo>
                  <a:lnTo>
                    <a:pt x="449" y="281"/>
                  </a:lnTo>
                  <a:lnTo>
                    <a:pt x="453" y="280"/>
                  </a:lnTo>
                  <a:lnTo>
                    <a:pt x="458" y="278"/>
                  </a:lnTo>
                  <a:lnTo>
                    <a:pt x="462" y="277"/>
                  </a:lnTo>
                  <a:lnTo>
                    <a:pt x="466" y="275"/>
                  </a:lnTo>
                  <a:lnTo>
                    <a:pt x="470" y="275"/>
                  </a:lnTo>
                  <a:lnTo>
                    <a:pt x="471" y="275"/>
                  </a:lnTo>
                  <a:lnTo>
                    <a:pt x="474" y="274"/>
                  </a:lnTo>
                  <a:lnTo>
                    <a:pt x="479" y="272"/>
                  </a:lnTo>
                  <a:lnTo>
                    <a:pt x="483" y="271"/>
                  </a:lnTo>
                  <a:lnTo>
                    <a:pt x="488" y="269"/>
                  </a:lnTo>
                  <a:lnTo>
                    <a:pt x="492" y="268"/>
                  </a:lnTo>
                  <a:lnTo>
                    <a:pt x="496" y="266"/>
                  </a:lnTo>
                  <a:lnTo>
                    <a:pt x="501" y="265"/>
                  </a:lnTo>
                  <a:lnTo>
                    <a:pt x="505" y="264"/>
                  </a:lnTo>
                  <a:lnTo>
                    <a:pt x="511" y="262"/>
                  </a:lnTo>
                  <a:lnTo>
                    <a:pt x="516" y="260"/>
                  </a:lnTo>
                  <a:lnTo>
                    <a:pt x="522" y="258"/>
                  </a:lnTo>
                  <a:lnTo>
                    <a:pt x="528" y="256"/>
                  </a:lnTo>
                  <a:lnTo>
                    <a:pt x="531" y="255"/>
                  </a:lnTo>
                  <a:lnTo>
                    <a:pt x="533" y="255"/>
                  </a:lnTo>
                  <a:lnTo>
                    <a:pt x="536" y="254"/>
                  </a:lnTo>
                  <a:lnTo>
                    <a:pt x="538" y="253"/>
                  </a:lnTo>
                  <a:lnTo>
                    <a:pt x="541" y="252"/>
                  </a:lnTo>
                  <a:lnTo>
                    <a:pt x="544" y="252"/>
                  </a:lnTo>
                  <a:lnTo>
                    <a:pt x="547" y="251"/>
                  </a:lnTo>
                  <a:lnTo>
                    <a:pt x="550" y="250"/>
                  </a:lnTo>
                  <a:lnTo>
                    <a:pt x="553" y="249"/>
                  </a:lnTo>
                  <a:lnTo>
                    <a:pt x="554" y="249"/>
                  </a:lnTo>
                  <a:lnTo>
                    <a:pt x="556" y="250"/>
                  </a:lnTo>
                  <a:lnTo>
                    <a:pt x="559" y="252"/>
                  </a:lnTo>
                  <a:lnTo>
                    <a:pt x="560" y="252"/>
                  </a:lnTo>
                  <a:lnTo>
                    <a:pt x="562" y="255"/>
                  </a:lnTo>
                  <a:lnTo>
                    <a:pt x="568" y="257"/>
                  </a:lnTo>
                  <a:lnTo>
                    <a:pt x="573" y="262"/>
                  </a:lnTo>
                  <a:lnTo>
                    <a:pt x="578" y="265"/>
                  </a:lnTo>
                  <a:lnTo>
                    <a:pt x="580" y="266"/>
                  </a:lnTo>
                  <a:lnTo>
                    <a:pt x="588" y="272"/>
                  </a:lnTo>
                  <a:lnTo>
                    <a:pt x="597" y="277"/>
                  </a:lnTo>
                  <a:lnTo>
                    <a:pt x="605" y="284"/>
                  </a:lnTo>
                  <a:lnTo>
                    <a:pt x="615" y="290"/>
                  </a:lnTo>
                  <a:lnTo>
                    <a:pt x="624" y="295"/>
                  </a:lnTo>
                  <a:lnTo>
                    <a:pt x="633" y="302"/>
                  </a:lnTo>
                  <a:lnTo>
                    <a:pt x="641" y="307"/>
                  </a:lnTo>
                  <a:lnTo>
                    <a:pt x="649" y="313"/>
                  </a:lnTo>
                  <a:lnTo>
                    <a:pt x="656" y="317"/>
                  </a:lnTo>
                  <a:lnTo>
                    <a:pt x="661" y="320"/>
                  </a:lnTo>
                  <a:lnTo>
                    <a:pt x="666" y="323"/>
                  </a:lnTo>
                  <a:lnTo>
                    <a:pt x="668" y="325"/>
                  </a:lnTo>
                  <a:lnTo>
                    <a:pt x="669" y="326"/>
                  </a:lnTo>
                  <a:lnTo>
                    <a:pt x="670" y="328"/>
                  </a:lnTo>
                  <a:lnTo>
                    <a:pt x="671" y="330"/>
                  </a:lnTo>
                  <a:lnTo>
                    <a:pt x="671" y="334"/>
                  </a:lnTo>
                  <a:lnTo>
                    <a:pt x="671" y="335"/>
                  </a:lnTo>
                  <a:lnTo>
                    <a:pt x="674" y="339"/>
                  </a:lnTo>
                  <a:lnTo>
                    <a:pt x="680" y="345"/>
                  </a:lnTo>
                  <a:lnTo>
                    <a:pt x="682" y="347"/>
                  </a:lnTo>
                  <a:lnTo>
                    <a:pt x="684" y="350"/>
                  </a:lnTo>
                  <a:lnTo>
                    <a:pt x="688" y="354"/>
                  </a:lnTo>
                  <a:lnTo>
                    <a:pt x="690" y="357"/>
                  </a:lnTo>
                  <a:lnTo>
                    <a:pt x="692" y="360"/>
                  </a:lnTo>
                  <a:lnTo>
                    <a:pt x="695" y="363"/>
                  </a:lnTo>
                  <a:lnTo>
                    <a:pt x="698" y="365"/>
                  </a:lnTo>
                  <a:lnTo>
                    <a:pt x="700" y="369"/>
                  </a:lnTo>
                  <a:lnTo>
                    <a:pt x="703" y="372"/>
                  </a:lnTo>
                  <a:lnTo>
                    <a:pt x="706" y="375"/>
                  </a:lnTo>
                  <a:lnTo>
                    <a:pt x="709" y="378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3" y="383"/>
                  </a:lnTo>
                  <a:lnTo>
                    <a:pt x="718" y="383"/>
                  </a:lnTo>
                  <a:lnTo>
                    <a:pt x="719" y="382"/>
                  </a:lnTo>
                  <a:lnTo>
                    <a:pt x="720" y="382"/>
                  </a:lnTo>
                  <a:lnTo>
                    <a:pt x="722" y="382"/>
                  </a:lnTo>
                  <a:lnTo>
                    <a:pt x="724" y="381"/>
                  </a:lnTo>
                  <a:lnTo>
                    <a:pt x="727" y="381"/>
                  </a:lnTo>
                  <a:lnTo>
                    <a:pt x="730" y="380"/>
                  </a:lnTo>
                  <a:lnTo>
                    <a:pt x="732" y="380"/>
                  </a:lnTo>
                  <a:lnTo>
                    <a:pt x="734" y="379"/>
                  </a:lnTo>
                  <a:lnTo>
                    <a:pt x="739" y="378"/>
                  </a:lnTo>
                  <a:lnTo>
                    <a:pt x="742" y="378"/>
                  </a:lnTo>
                  <a:lnTo>
                    <a:pt x="747" y="377"/>
                  </a:lnTo>
                  <a:lnTo>
                    <a:pt x="751" y="376"/>
                  </a:lnTo>
                  <a:lnTo>
                    <a:pt x="755" y="375"/>
                  </a:lnTo>
                  <a:lnTo>
                    <a:pt x="760" y="375"/>
                  </a:lnTo>
                  <a:lnTo>
                    <a:pt x="763" y="375"/>
                  </a:lnTo>
                  <a:lnTo>
                    <a:pt x="768" y="374"/>
                  </a:lnTo>
                  <a:lnTo>
                    <a:pt x="775" y="375"/>
                  </a:lnTo>
                  <a:lnTo>
                    <a:pt x="781" y="375"/>
                  </a:lnTo>
                  <a:lnTo>
                    <a:pt x="789" y="375"/>
                  </a:lnTo>
                  <a:lnTo>
                    <a:pt x="796" y="376"/>
                  </a:lnTo>
                  <a:lnTo>
                    <a:pt x="802" y="376"/>
                  </a:lnTo>
                  <a:lnTo>
                    <a:pt x="809" y="377"/>
                  </a:lnTo>
                  <a:lnTo>
                    <a:pt x="815" y="378"/>
                  </a:lnTo>
                  <a:lnTo>
                    <a:pt x="820" y="378"/>
                  </a:lnTo>
                  <a:lnTo>
                    <a:pt x="823" y="379"/>
                  </a:lnTo>
                  <a:lnTo>
                    <a:pt x="824" y="378"/>
                  </a:lnTo>
                  <a:lnTo>
                    <a:pt x="825" y="378"/>
                  </a:lnTo>
                  <a:lnTo>
                    <a:pt x="829" y="375"/>
                  </a:lnTo>
                  <a:lnTo>
                    <a:pt x="835" y="373"/>
                  </a:lnTo>
                  <a:lnTo>
                    <a:pt x="839" y="370"/>
                  </a:lnTo>
                  <a:lnTo>
                    <a:pt x="843" y="368"/>
                  </a:lnTo>
                  <a:lnTo>
                    <a:pt x="844" y="367"/>
                  </a:lnTo>
                  <a:lnTo>
                    <a:pt x="845" y="367"/>
                  </a:lnTo>
                  <a:lnTo>
                    <a:pt x="846" y="367"/>
                  </a:lnTo>
                  <a:lnTo>
                    <a:pt x="847" y="368"/>
                  </a:lnTo>
                  <a:lnTo>
                    <a:pt x="848" y="369"/>
                  </a:lnTo>
                  <a:lnTo>
                    <a:pt x="853" y="375"/>
                  </a:lnTo>
                  <a:lnTo>
                    <a:pt x="859" y="383"/>
                  </a:lnTo>
                  <a:lnTo>
                    <a:pt x="860" y="384"/>
                  </a:lnTo>
                  <a:lnTo>
                    <a:pt x="863" y="386"/>
                  </a:lnTo>
                  <a:lnTo>
                    <a:pt x="867" y="390"/>
                  </a:lnTo>
                  <a:lnTo>
                    <a:pt x="872" y="393"/>
                  </a:lnTo>
                  <a:lnTo>
                    <a:pt x="873" y="394"/>
                  </a:lnTo>
                  <a:lnTo>
                    <a:pt x="874" y="395"/>
                  </a:lnTo>
                  <a:lnTo>
                    <a:pt x="878" y="403"/>
                  </a:lnTo>
                  <a:lnTo>
                    <a:pt x="880" y="407"/>
                  </a:lnTo>
                  <a:lnTo>
                    <a:pt x="884" y="415"/>
                  </a:lnTo>
                  <a:lnTo>
                    <a:pt x="886" y="421"/>
                  </a:lnTo>
                  <a:lnTo>
                    <a:pt x="887" y="421"/>
                  </a:lnTo>
                  <a:lnTo>
                    <a:pt x="894" y="417"/>
                  </a:lnTo>
                  <a:lnTo>
                    <a:pt x="900" y="414"/>
                  </a:lnTo>
                  <a:lnTo>
                    <a:pt x="899" y="429"/>
                  </a:lnTo>
                  <a:lnTo>
                    <a:pt x="899" y="445"/>
                  </a:lnTo>
                  <a:lnTo>
                    <a:pt x="899" y="446"/>
                  </a:lnTo>
                  <a:lnTo>
                    <a:pt x="899" y="448"/>
                  </a:lnTo>
                  <a:lnTo>
                    <a:pt x="899" y="448"/>
                  </a:lnTo>
                  <a:lnTo>
                    <a:pt x="898" y="448"/>
                  </a:lnTo>
                  <a:lnTo>
                    <a:pt x="898" y="449"/>
                  </a:lnTo>
                  <a:lnTo>
                    <a:pt x="897" y="449"/>
                  </a:lnTo>
                  <a:lnTo>
                    <a:pt x="897" y="450"/>
                  </a:lnTo>
                  <a:lnTo>
                    <a:pt x="897" y="452"/>
                  </a:lnTo>
                  <a:lnTo>
                    <a:pt x="897" y="463"/>
                  </a:lnTo>
                  <a:lnTo>
                    <a:pt x="896" y="475"/>
                  </a:lnTo>
                  <a:lnTo>
                    <a:pt x="897" y="475"/>
                  </a:lnTo>
                  <a:lnTo>
                    <a:pt x="897" y="475"/>
                  </a:lnTo>
                  <a:lnTo>
                    <a:pt x="902" y="475"/>
                  </a:lnTo>
                  <a:lnTo>
                    <a:pt x="907" y="475"/>
                  </a:lnTo>
                  <a:lnTo>
                    <a:pt x="912" y="475"/>
                  </a:lnTo>
                  <a:lnTo>
                    <a:pt x="918" y="475"/>
                  </a:lnTo>
                  <a:lnTo>
                    <a:pt x="919" y="475"/>
                  </a:lnTo>
                  <a:lnTo>
                    <a:pt x="919" y="475"/>
                  </a:lnTo>
                  <a:lnTo>
                    <a:pt x="920" y="484"/>
                  </a:lnTo>
                  <a:lnTo>
                    <a:pt x="920" y="492"/>
                  </a:lnTo>
                  <a:lnTo>
                    <a:pt x="922" y="499"/>
                  </a:lnTo>
                  <a:lnTo>
                    <a:pt x="924" y="506"/>
                  </a:lnTo>
                  <a:lnTo>
                    <a:pt x="926" y="515"/>
                  </a:lnTo>
                  <a:lnTo>
                    <a:pt x="928" y="525"/>
                  </a:lnTo>
                  <a:lnTo>
                    <a:pt x="929" y="525"/>
                  </a:lnTo>
                  <a:lnTo>
                    <a:pt x="929" y="527"/>
                  </a:lnTo>
                  <a:lnTo>
                    <a:pt x="930" y="527"/>
                  </a:lnTo>
                  <a:lnTo>
                    <a:pt x="931" y="527"/>
                  </a:lnTo>
                  <a:lnTo>
                    <a:pt x="933" y="528"/>
                  </a:lnTo>
                  <a:lnTo>
                    <a:pt x="939" y="528"/>
                  </a:lnTo>
                  <a:lnTo>
                    <a:pt x="943" y="527"/>
                  </a:lnTo>
                  <a:lnTo>
                    <a:pt x="950" y="527"/>
                  </a:lnTo>
                  <a:lnTo>
                    <a:pt x="955" y="526"/>
                  </a:lnTo>
                  <a:lnTo>
                    <a:pt x="960" y="526"/>
                  </a:lnTo>
                  <a:lnTo>
                    <a:pt x="965" y="526"/>
                  </a:lnTo>
                  <a:lnTo>
                    <a:pt x="970" y="525"/>
                  </a:lnTo>
                  <a:lnTo>
                    <a:pt x="976" y="525"/>
                  </a:lnTo>
                  <a:lnTo>
                    <a:pt x="977" y="525"/>
                  </a:lnTo>
                  <a:lnTo>
                    <a:pt x="978" y="526"/>
                  </a:lnTo>
                  <a:lnTo>
                    <a:pt x="978" y="526"/>
                  </a:lnTo>
                  <a:lnTo>
                    <a:pt x="979" y="527"/>
                  </a:lnTo>
                  <a:lnTo>
                    <a:pt x="980" y="527"/>
                  </a:lnTo>
                  <a:lnTo>
                    <a:pt x="981" y="527"/>
                  </a:lnTo>
                  <a:lnTo>
                    <a:pt x="982" y="526"/>
                  </a:lnTo>
                  <a:lnTo>
                    <a:pt x="984" y="525"/>
                  </a:lnTo>
                  <a:lnTo>
                    <a:pt x="984" y="525"/>
                  </a:lnTo>
                  <a:lnTo>
                    <a:pt x="985" y="525"/>
                  </a:lnTo>
                  <a:lnTo>
                    <a:pt x="985" y="525"/>
                  </a:lnTo>
                  <a:lnTo>
                    <a:pt x="986" y="526"/>
                  </a:lnTo>
                  <a:lnTo>
                    <a:pt x="986" y="527"/>
                  </a:lnTo>
                  <a:lnTo>
                    <a:pt x="987" y="528"/>
                  </a:lnTo>
                  <a:lnTo>
                    <a:pt x="988" y="530"/>
                  </a:lnTo>
                  <a:lnTo>
                    <a:pt x="988" y="530"/>
                  </a:lnTo>
                  <a:lnTo>
                    <a:pt x="988" y="531"/>
                  </a:lnTo>
                  <a:lnTo>
                    <a:pt x="988" y="532"/>
                  </a:lnTo>
                  <a:lnTo>
                    <a:pt x="988" y="534"/>
                  </a:lnTo>
                  <a:lnTo>
                    <a:pt x="989" y="534"/>
                  </a:lnTo>
                  <a:lnTo>
                    <a:pt x="989" y="535"/>
                  </a:lnTo>
                  <a:lnTo>
                    <a:pt x="990" y="534"/>
                  </a:lnTo>
                  <a:lnTo>
                    <a:pt x="991" y="534"/>
                  </a:lnTo>
                  <a:lnTo>
                    <a:pt x="992" y="535"/>
                  </a:lnTo>
                  <a:lnTo>
                    <a:pt x="992" y="534"/>
                  </a:lnTo>
                  <a:lnTo>
                    <a:pt x="992" y="533"/>
                  </a:lnTo>
                  <a:lnTo>
                    <a:pt x="993" y="533"/>
                  </a:lnTo>
                  <a:lnTo>
                    <a:pt x="994" y="534"/>
                  </a:lnTo>
                  <a:lnTo>
                    <a:pt x="994" y="535"/>
                  </a:lnTo>
                  <a:lnTo>
                    <a:pt x="994" y="535"/>
                  </a:lnTo>
                  <a:lnTo>
                    <a:pt x="993" y="536"/>
                  </a:lnTo>
                  <a:lnTo>
                    <a:pt x="993" y="536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3" y="539"/>
                  </a:lnTo>
                  <a:lnTo>
                    <a:pt x="993" y="541"/>
                  </a:lnTo>
                  <a:lnTo>
                    <a:pt x="993" y="542"/>
                  </a:lnTo>
                  <a:lnTo>
                    <a:pt x="992" y="543"/>
                  </a:lnTo>
                  <a:lnTo>
                    <a:pt x="992" y="544"/>
                  </a:lnTo>
                  <a:lnTo>
                    <a:pt x="992" y="545"/>
                  </a:lnTo>
                  <a:lnTo>
                    <a:pt x="991" y="545"/>
                  </a:lnTo>
                  <a:lnTo>
                    <a:pt x="991" y="545"/>
                  </a:lnTo>
                  <a:lnTo>
                    <a:pt x="990" y="545"/>
                  </a:lnTo>
                  <a:lnTo>
                    <a:pt x="990" y="546"/>
                  </a:lnTo>
                  <a:lnTo>
                    <a:pt x="989" y="546"/>
                  </a:lnTo>
                  <a:lnTo>
                    <a:pt x="988" y="547"/>
                  </a:lnTo>
                  <a:lnTo>
                    <a:pt x="988" y="547"/>
                  </a:lnTo>
                  <a:lnTo>
                    <a:pt x="988" y="548"/>
                  </a:lnTo>
                  <a:lnTo>
                    <a:pt x="988" y="548"/>
                  </a:lnTo>
                  <a:lnTo>
                    <a:pt x="989" y="549"/>
                  </a:lnTo>
                  <a:lnTo>
                    <a:pt x="990" y="549"/>
                  </a:lnTo>
                  <a:lnTo>
                    <a:pt x="991" y="550"/>
                  </a:lnTo>
                  <a:lnTo>
                    <a:pt x="993" y="552"/>
                  </a:lnTo>
                  <a:lnTo>
                    <a:pt x="995" y="554"/>
                  </a:lnTo>
                  <a:lnTo>
                    <a:pt x="996" y="555"/>
                  </a:lnTo>
                  <a:lnTo>
                    <a:pt x="998" y="556"/>
                  </a:lnTo>
                  <a:lnTo>
                    <a:pt x="999" y="557"/>
                  </a:lnTo>
                  <a:lnTo>
                    <a:pt x="1003" y="558"/>
                  </a:lnTo>
                  <a:lnTo>
                    <a:pt x="1009" y="562"/>
                  </a:lnTo>
                  <a:lnTo>
                    <a:pt x="1009" y="561"/>
                  </a:lnTo>
                  <a:lnTo>
                    <a:pt x="1010" y="561"/>
                  </a:lnTo>
                  <a:lnTo>
                    <a:pt x="1010" y="560"/>
                  </a:lnTo>
                  <a:lnTo>
                    <a:pt x="1011" y="560"/>
                  </a:lnTo>
                  <a:lnTo>
                    <a:pt x="1011" y="559"/>
                  </a:lnTo>
                  <a:lnTo>
                    <a:pt x="1012" y="559"/>
                  </a:lnTo>
                  <a:lnTo>
                    <a:pt x="1013" y="560"/>
                  </a:lnTo>
                  <a:lnTo>
                    <a:pt x="1014" y="560"/>
                  </a:lnTo>
                  <a:lnTo>
                    <a:pt x="1015" y="561"/>
                  </a:lnTo>
                  <a:lnTo>
                    <a:pt x="1016" y="560"/>
                  </a:lnTo>
                  <a:lnTo>
                    <a:pt x="1016" y="560"/>
                  </a:lnTo>
                  <a:lnTo>
                    <a:pt x="1016" y="559"/>
                  </a:lnTo>
                  <a:lnTo>
                    <a:pt x="1016" y="559"/>
                  </a:lnTo>
                  <a:lnTo>
                    <a:pt x="1016" y="558"/>
                  </a:lnTo>
                  <a:lnTo>
                    <a:pt x="1016" y="558"/>
                  </a:lnTo>
                  <a:lnTo>
                    <a:pt x="1016" y="557"/>
                  </a:lnTo>
                  <a:lnTo>
                    <a:pt x="1016" y="556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4"/>
                  </a:lnTo>
                  <a:lnTo>
                    <a:pt x="1015" y="554"/>
                  </a:lnTo>
                  <a:lnTo>
                    <a:pt x="1014" y="554"/>
                  </a:lnTo>
                  <a:lnTo>
                    <a:pt x="1014" y="553"/>
                  </a:lnTo>
                  <a:lnTo>
                    <a:pt x="1014" y="552"/>
                  </a:lnTo>
                  <a:lnTo>
                    <a:pt x="1013" y="549"/>
                  </a:lnTo>
                  <a:lnTo>
                    <a:pt x="1013" y="546"/>
                  </a:lnTo>
                  <a:lnTo>
                    <a:pt x="1013" y="545"/>
                  </a:lnTo>
                  <a:lnTo>
                    <a:pt x="1014" y="545"/>
                  </a:lnTo>
                  <a:lnTo>
                    <a:pt x="1014" y="545"/>
                  </a:lnTo>
                  <a:lnTo>
                    <a:pt x="1014" y="544"/>
                  </a:lnTo>
                  <a:lnTo>
                    <a:pt x="1014" y="543"/>
                  </a:lnTo>
                  <a:lnTo>
                    <a:pt x="1014" y="542"/>
                  </a:lnTo>
                  <a:lnTo>
                    <a:pt x="1015" y="542"/>
                  </a:lnTo>
                  <a:lnTo>
                    <a:pt x="1016" y="541"/>
                  </a:lnTo>
                  <a:lnTo>
                    <a:pt x="1016" y="540"/>
                  </a:lnTo>
                  <a:lnTo>
                    <a:pt x="1017" y="539"/>
                  </a:lnTo>
                  <a:lnTo>
                    <a:pt x="1018" y="539"/>
                  </a:lnTo>
                  <a:lnTo>
                    <a:pt x="1019" y="538"/>
                  </a:lnTo>
                  <a:lnTo>
                    <a:pt x="1020" y="537"/>
                  </a:lnTo>
                  <a:lnTo>
                    <a:pt x="1021" y="535"/>
                  </a:lnTo>
                  <a:lnTo>
                    <a:pt x="1022" y="533"/>
                  </a:lnTo>
                  <a:lnTo>
                    <a:pt x="1023" y="532"/>
                  </a:lnTo>
                  <a:lnTo>
                    <a:pt x="1025" y="531"/>
                  </a:lnTo>
                  <a:lnTo>
                    <a:pt x="1027" y="530"/>
                  </a:lnTo>
                  <a:lnTo>
                    <a:pt x="1027" y="529"/>
                  </a:lnTo>
                  <a:lnTo>
                    <a:pt x="1028" y="528"/>
                  </a:lnTo>
                  <a:lnTo>
                    <a:pt x="1028" y="527"/>
                  </a:lnTo>
                  <a:lnTo>
                    <a:pt x="1028" y="527"/>
                  </a:lnTo>
                  <a:lnTo>
                    <a:pt x="1029" y="527"/>
                  </a:lnTo>
                  <a:lnTo>
                    <a:pt x="1030" y="526"/>
                  </a:lnTo>
                  <a:lnTo>
                    <a:pt x="1031" y="526"/>
                  </a:lnTo>
                  <a:lnTo>
                    <a:pt x="1032" y="526"/>
                  </a:lnTo>
                  <a:lnTo>
                    <a:pt x="1033" y="525"/>
                  </a:lnTo>
                  <a:lnTo>
                    <a:pt x="1034" y="525"/>
                  </a:lnTo>
                  <a:lnTo>
                    <a:pt x="1035" y="525"/>
                  </a:lnTo>
                  <a:lnTo>
                    <a:pt x="1036" y="524"/>
                  </a:lnTo>
                  <a:lnTo>
                    <a:pt x="1036" y="523"/>
                  </a:lnTo>
                  <a:lnTo>
                    <a:pt x="1036" y="520"/>
                  </a:lnTo>
                  <a:lnTo>
                    <a:pt x="1037" y="517"/>
                  </a:lnTo>
                  <a:lnTo>
                    <a:pt x="1037" y="516"/>
                  </a:lnTo>
                  <a:lnTo>
                    <a:pt x="1037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4"/>
                  </a:lnTo>
                  <a:lnTo>
                    <a:pt x="1037" y="514"/>
                  </a:lnTo>
                  <a:lnTo>
                    <a:pt x="1038" y="513"/>
                  </a:lnTo>
                  <a:lnTo>
                    <a:pt x="1038" y="513"/>
                  </a:lnTo>
                  <a:lnTo>
                    <a:pt x="1039" y="513"/>
                  </a:lnTo>
                  <a:lnTo>
                    <a:pt x="1039" y="512"/>
                  </a:lnTo>
                  <a:lnTo>
                    <a:pt x="1040" y="511"/>
                  </a:lnTo>
                  <a:lnTo>
                    <a:pt x="1040" y="510"/>
                  </a:lnTo>
                  <a:lnTo>
                    <a:pt x="1042" y="510"/>
                  </a:lnTo>
                  <a:lnTo>
                    <a:pt x="1043" y="509"/>
                  </a:lnTo>
                  <a:lnTo>
                    <a:pt x="1044" y="509"/>
                  </a:lnTo>
                  <a:lnTo>
                    <a:pt x="1044" y="508"/>
                  </a:lnTo>
                  <a:lnTo>
                    <a:pt x="1045" y="509"/>
                  </a:lnTo>
                  <a:lnTo>
                    <a:pt x="1046" y="509"/>
                  </a:lnTo>
                  <a:lnTo>
                    <a:pt x="1047" y="509"/>
                  </a:lnTo>
                  <a:lnTo>
                    <a:pt x="1048" y="508"/>
                  </a:lnTo>
                  <a:lnTo>
                    <a:pt x="1048" y="508"/>
                  </a:lnTo>
                  <a:lnTo>
                    <a:pt x="1048" y="507"/>
                  </a:lnTo>
                  <a:lnTo>
                    <a:pt x="1050" y="508"/>
                  </a:lnTo>
                  <a:lnTo>
                    <a:pt x="1051" y="508"/>
                  </a:lnTo>
                  <a:lnTo>
                    <a:pt x="1052" y="508"/>
                  </a:lnTo>
                  <a:lnTo>
                    <a:pt x="1052" y="507"/>
                  </a:lnTo>
                  <a:lnTo>
                    <a:pt x="1052" y="506"/>
                  </a:lnTo>
                  <a:lnTo>
                    <a:pt x="1051" y="505"/>
                  </a:lnTo>
                  <a:lnTo>
                    <a:pt x="1051" y="505"/>
                  </a:lnTo>
                  <a:lnTo>
                    <a:pt x="1052" y="504"/>
                  </a:lnTo>
                  <a:lnTo>
                    <a:pt x="1052" y="503"/>
                  </a:lnTo>
                  <a:lnTo>
                    <a:pt x="1053" y="503"/>
                  </a:lnTo>
                  <a:lnTo>
                    <a:pt x="1055" y="502"/>
                  </a:lnTo>
                  <a:lnTo>
                    <a:pt x="1056" y="502"/>
                  </a:lnTo>
                  <a:lnTo>
                    <a:pt x="1058" y="500"/>
                  </a:lnTo>
                  <a:lnTo>
                    <a:pt x="1059" y="497"/>
                  </a:lnTo>
                  <a:lnTo>
                    <a:pt x="1060" y="497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2" y="495"/>
                  </a:lnTo>
                  <a:lnTo>
                    <a:pt x="1065" y="495"/>
                  </a:lnTo>
                  <a:lnTo>
                    <a:pt x="1068" y="494"/>
                  </a:lnTo>
                  <a:lnTo>
                    <a:pt x="1071" y="494"/>
                  </a:lnTo>
                  <a:lnTo>
                    <a:pt x="1074" y="494"/>
                  </a:lnTo>
                  <a:lnTo>
                    <a:pt x="1075" y="493"/>
                  </a:lnTo>
                  <a:lnTo>
                    <a:pt x="1076" y="493"/>
                  </a:lnTo>
                  <a:lnTo>
                    <a:pt x="1077" y="493"/>
                  </a:lnTo>
                  <a:lnTo>
                    <a:pt x="1077" y="492"/>
                  </a:lnTo>
                  <a:lnTo>
                    <a:pt x="1078" y="491"/>
                  </a:lnTo>
                  <a:lnTo>
                    <a:pt x="1078" y="491"/>
                  </a:lnTo>
                  <a:lnTo>
                    <a:pt x="1078" y="490"/>
                  </a:lnTo>
                  <a:lnTo>
                    <a:pt x="1080" y="490"/>
                  </a:lnTo>
                  <a:lnTo>
                    <a:pt x="1081" y="489"/>
                  </a:lnTo>
                  <a:lnTo>
                    <a:pt x="1082" y="487"/>
                  </a:lnTo>
                  <a:lnTo>
                    <a:pt x="1084" y="486"/>
                  </a:lnTo>
                  <a:lnTo>
                    <a:pt x="1085" y="485"/>
                  </a:lnTo>
                  <a:lnTo>
                    <a:pt x="1086" y="485"/>
                  </a:lnTo>
                  <a:lnTo>
                    <a:pt x="1087" y="482"/>
                  </a:lnTo>
                  <a:lnTo>
                    <a:pt x="1088" y="479"/>
                  </a:lnTo>
                  <a:lnTo>
                    <a:pt x="1089" y="479"/>
                  </a:lnTo>
                  <a:lnTo>
                    <a:pt x="1089" y="478"/>
                  </a:lnTo>
                  <a:lnTo>
                    <a:pt x="1090" y="478"/>
                  </a:lnTo>
                  <a:lnTo>
                    <a:pt x="1091" y="477"/>
                  </a:lnTo>
                  <a:lnTo>
                    <a:pt x="1092" y="477"/>
                  </a:lnTo>
                  <a:lnTo>
                    <a:pt x="1092" y="476"/>
                  </a:lnTo>
                  <a:lnTo>
                    <a:pt x="1093" y="476"/>
                  </a:lnTo>
                  <a:lnTo>
                    <a:pt x="1093" y="475"/>
                  </a:lnTo>
                  <a:lnTo>
                    <a:pt x="1093" y="475"/>
                  </a:lnTo>
                  <a:lnTo>
                    <a:pt x="1094" y="473"/>
                  </a:lnTo>
                  <a:lnTo>
                    <a:pt x="1095" y="472"/>
                  </a:lnTo>
                  <a:lnTo>
                    <a:pt x="1096" y="471"/>
                  </a:lnTo>
                  <a:lnTo>
                    <a:pt x="1098" y="471"/>
                  </a:lnTo>
                  <a:lnTo>
                    <a:pt x="1100" y="470"/>
                  </a:lnTo>
                  <a:lnTo>
                    <a:pt x="1101" y="470"/>
                  </a:lnTo>
                  <a:lnTo>
                    <a:pt x="1102" y="470"/>
                  </a:lnTo>
                  <a:lnTo>
                    <a:pt x="1102" y="471"/>
                  </a:lnTo>
                  <a:lnTo>
                    <a:pt x="1103" y="471"/>
                  </a:lnTo>
                  <a:lnTo>
                    <a:pt x="1103" y="471"/>
                  </a:lnTo>
                  <a:lnTo>
                    <a:pt x="1103" y="472"/>
                  </a:lnTo>
                  <a:lnTo>
                    <a:pt x="1103" y="472"/>
                  </a:lnTo>
                  <a:lnTo>
                    <a:pt x="1103" y="473"/>
                  </a:lnTo>
                  <a:lnTo>
                    <a:pt x="1104" y="474"/>
                  </a:lnTo>
                  <a:lnTo>
                    <a:pt x="1105" y="474"/>
                  </a:lnTo>
                  <a:lnTo>
                    <a:pt x="1106" y="474"/>
                  </a:lnTo>
                  <a:lnTo>
                    <a:pt x="1107" y="474"/>
                  </a:lnTo>
                  <a:lnTo>
                    <a:pt x="1108" y="474"/>
                  </a:lnTo>
                  <a:lnTo>
                    <a:pt x="1108" y="473"/>
                  </a:lnTo>
                  <a:lnTo>
                    <a:pt x="1108" y="472"/>
                  </a:lnTo>
                  <a:lnTo>
                    <a:pt x="1108" y="471"/>
                  </a:lnTo>
                  <a:lnTo>
                    <a:pt x="1109" y="470"/>
                  </a:lnTo>
                  <a:lnTo>
                    <a:pt x="1109" y="469"/>
                  </a:lnTo>
                  <a:lnTo>
                    <a:pt x="1110" y="468"/>
                  </a:lnTo>
                  <a:lnTo>
                    <a:pt x="1111" y="467"/>
                  </a:lnTo>
                  <a:lnTo>
                    <a:pt x="1111" y="466"/>
                  </a:lnTo>
                  <a:lnTo>
                    <a:pt x="1112" y="465"/>
                  </a:lnTo>
                  <a:lnTo>
                    <a:pt x="1112" y="465"/>
                  </a:lnTo>
                  <a:lnTo>
                    <a:pt x="1113" y="464"/>
                  </a:lnTo>
                  <a:lnTo>
                    <a:pt x="1114" y="464"/>
                  </a:lnTo>
                  <a:lnTo>
                    <a:pt x="1116" y="464"/>
                  </a:lnTo>
                  <a:lnTo>
                    <a:pt x="1117" y="464"/>
                  </a:lnTo>
                  <a:lnTo>
                    <a:pt x="1118" y="464"/>
                  </a:lnTo>
                  <a:lnTo>
                    <a:pt x="1118" y="464"/>
                  </a:lnTo>
                  <a:lnTo>
                    <a:pt x="1119" y="463"/>
                  </a:lnTo>
                  <a:lnTo>
                    <a:pt x="1120" y="463"/>
                  </a:lnTo>
                  <a:lnTo>
                    <a:pt x="1122" y="461"/>
                  </a:lnTo>
                  <a:lnTo>
                    <a:pt x="1123" y="460"/>
                  </a:lnTo>
                  <a:lnTo>
                    <a:pt x="1122" y="460"/>
                  </a:lnTo>
                  <a:lnTo>
                    <a:pt x="1121" y="459"/>
                  </a:lnTo>
                  <a:lnTo>
                    <a:pt x="1119" y="457"/>
                  </a:lnTo>
                  <a:lnTo>
                    <a:pt x="1118" y="456"/>
                  </a:lnTo>
                  <a:lnTo>
                    <a:pt x="1119" y="455"/>
                  </a:lnTo>
                  <a:lnTo>
                    <a:pt x="1120" y="455"/>
                  </a:lnTo>
                  <a:lnTo>
                    <a:pt x="1121" y="454"/>
                  </a:lnTo>
                  <a:lnTo>
                    <a:pt x="1123" y="452"/>
                  </a:lnTo>
                  <a:lnTo>
                    <a:pt x="1123" y="451"/>
                  </a:lnTo>
                  <a:lnTo>
                    <a:pt x="1123" y="450"/>
                  </a:lnTo>
                  <a:lnTo>
                    <a:pt x="1122" y="449"/>
                  </a:lnTo>
                  <a:lnTo>
                    <a:pt x="1123" y="448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6"/>
                  </a:lnTo>
                  <a:lnTo>
                    <a:pt x="1126" y="447"/>
                  </a:lnTo>
                  <a:lnTo>
                    <a:pt x="1127" y="447"/>
                  </a:lnTo>
                  <a:lnTo>
                    <a:pt x="1127" y="447"/>
                  </a:lnTo>
                  <a:lnTo>
                    <a:pt x="1127" y="446"/>
                  </a:lnTo>
                  <a:lnTo>
                    <a:pt x="1128" y="445"/>
                  </a:lnTo>
                  <a:lnTo>
                    <a:pt x="1127" y="445"/>
                  </a:lnTo>
                  <a:lnTo>
                    <a:pt x="1126" y="444"/>
                  </a:lnTo>
                  <a:lnTo>
                    <a:pt x="1126" y="443"/>
                  </a:lnTo>
                  <a:lnTo>
                    <a:pt x="1125" y="440"/>
                  </a:lnTo>
                  <a:lnTo>
                    <a:pt x="1127" y="439"/>
                  </a:lnTo>
                  <a:lnTo>
                    <a:pt x="1131" y="439"/>
                  </a:lnTo>
                  <a:lnTo>
                    <a:pt x="1132" y="438"/>
                  </a:lnTo>
                  <a:lnTo>
                    <a:pt x="1132" y="437"/>
                  </a:lnTo>
                  <a:lnTo>
                    <a:pt x="1132" y="435"/>
                  </a:lnTo>
                  <a:lnTo>
                    <a:pt x="1132" y="433"/>
                  </a:lnTo>
                  <a:lnTo>
                    <a:pt x="1134" y="432"/>
                  </a:lnTo>
                  <a:lnTo>
                    <a:pt x="1135" y="431"/>
                  </a:lnTo>
                  <a:lnTo>
                    <a:pt x="1136" y="430"/>
                  </a:lnTo>
                  <a:lnTo>
                    <a:pt x="1137" y="428"/>
                  </a:lnTo>
                  <a:lnTo>
                    <a:pt x="1137" y="428"/>
                  </a:lnTo>
                  <a:lnTo>
                    <a:pt x="1138" y="428"/>
                  </a:lnTo>
                  <a:lnTo>
                    <a:pt x="1139" y="429"/>
                  </a:lnTo>
                  <a:lnTo>
                    <a:pt x="1140" y="429"/>
                  </a:lnTo>
                  <a:lnTo>
                    <a:pt x="1141" y="429"/>
                  </a:lnTo>
                  <a:lnTo>
                    <a:pt x="1142" y="428"/>
                  </a:lnTo>
                  <a:lnTo>
                    <a:pt x="1143" y="427"/>
                  </a:lnTo>
                  <a:lnTo>
                    <a:pt x="1143" y="426"/>
                  </a:lnTo>
                  <a:lnTo>
                    <a:pt x="1144" y="426"/>
                  </a:lnTo>
                  <a:lnTo>
                    <a:pt x="1146" y="426"/>
                  </a:lnTo>
                  <a:lnTo>
                    <a:pt x="1147" y="426"/>
                  </a:lnTo>
                  <a:lnTo>
                    <a:pt x="1147" y="426"/>
                  </a:lnTo>
                  <a:lnTo>
                    <a:pt x="1148" y="426"/>
                  </a:lnTo>
                  <a:lnTo>
                    <a:pt x="1148" y="426"/>
                  </a:lnTo>
                  <a:lnTo>
                    <a:pt x="1150" y="427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7" y="425"/>
                  </a:lnTo>
                  <a:lnTo>
                    <a:pt x="1158" y="425"/>
                  </a:lnTo>
                  <a:lnTo>
                    <a:pt x="1162" y="425"/>
                  </a:lnTo>
                  <a:lnTo>
                    <a:pt x="1164" y="424"/>
                  </a:lnTo>
                  <a:lnTo>
                    <a:pt x="1165" y="424"/>
                  </a:lnTo>
                  <a:lnTo>
                    <a:pt x="1166" y="424"/>
                  </a:lnTo>
                  <a:lnTo>
                    <a:pt x="1166" y="425"/>
                  </a:lnTo>
                  <a:lnTo>
                    <a:pt x="1167" y="425"/>
                  </a:lnTo>
                  <a:lnTo>
                    <a:pt x="1169" y="425"/>
                  </a:lnTo>
                  <a:lnTo>
                    <a:pt x="1175" y="428"/>
                  </a:lnTo>
                  <a:lnTo>
                    <a:pt x="1176" y="428"/>
                  </a:lnTo>
                  <a:lnTo>
                    <a:pt x="1177" y="428"/>
                  </a:lnTo>
                  <a:lnTo>
                    <a:pt x="1178" y="427"/>
                  </a:lnTo>
                  <a:lnTo>
                    <a:pt x="1185" y="427"/>
                  </a:lnTo>
                  <a:lnTo>
                    <a:pt x="1188" y="429"/>
                  </a:lnTo>
                  <a:lnTo>
                    <a:pt x="1193" y="433"/>
                  </a:lnTo>
                  <a:lnTo>
                    <a:pt x="1195" y="433"/>
                  </a:lnTo>
                  <a:lnTo>
                    <a:pt x="1197" y="433"/>
                  </a:lnTo>
                  <a:lnTo>
                    <a:pt x="1205" y="435"/>
                  </a:lnTo>
                  <a:lnTo>
                    <a:pt x="1207" y="435"/>
                  </a:lnTo>
                  <a:lnTo>
                    <a:pt x="1207" y="436"/>
                  </a:lnTo>
                  <a:lnTo>
                    <a:pt x="1209" y="440"/>
                  </a:lnTo>
                  <a:lnTo>
                    <a:pt x="1210" y="441"/>
                  </a:lnTo>
                  <a:lnTo>
                    <a:pt x="1212" y="442"/>
                  </a:lnTo>
                  <a:lnTo>
                    <a:pt x="1213" y="442"/>
                  </a:lnTo>
                  <a:lnTo>
                    <a:pt x="1214" y="442"/>
                  </a:lnTo>
                  <a:lnTo>
                    <a:pt x="1220" y="441"/>
                  </a:lnTo>
                  <a:lnTo>
                    <a:pt x="1222" y="441"/>
                  </a:lnTo>
                  <a:lnTo>
                    <a:pt x="1224" y="442"/>
                  </a:lnTo>
                  <a:lnTo>
                    <a:pt x="1225" y="443"/>
                  </a:lnTo>
                  <a:lnTo>
                    <a:pt x="1226" y="444"/>
                  </a:lnTo>
                  <a:lnTo>
                    <a:pt x="1227" y="444"/>
                  </a:lnTo>
                  <a:lnTo>
                    <a:pt x="1230" y="444"/>
                  </a:lnTo>
                  <a:lnTo>
                    <a:pt x="1231" y="445"/>
                  </a:lnTo>
                  <a:lnTo>
                    <a:pt x="1232" y="445"/>
                  </a:lnTo>
                  <a:lnTo>
                    <a:pt x="1232" y="447"/>
                  </a:lnTo>
                  <a:lnTo>
                    <a:pt x="1232" y="448"/>
                  </a:lnTo>
                  <a:lnTo>
                    <a:pt x="1232" y="448"/>
                  </a:lnTo>
                  <a:lnTo>
                    <a:pt x="1236" y="449"/>
                  </a:lnTo>
                  <a:lnTo>
                    <a:pt x="1238" y="450"/>
                  </a:lnTo>
                  <a:lnTo>
                    <a:pt x="1240" y="450"/>
                  </a:lnTo>
                  <a:lnTo>
                    <a:pt x="1240" y="449"/>
                  </a:lnTo>
                  <a:lnTo>
                    <a:pt x="1237" y="443"/>
                  </a:lnTo>
                  <a:lnTo>
                    <a:pt x="1236" y="441"/>
                  </a:lnTo>
                  <a:lnTo>
                    <a:pt x="1236" y="439"/>
                  </a:lnTo>
                  <a:lnTo>
                    <a:pt x="1236" y="436"/>
                  </a:lnTo>
                  <a:lnTo>
                    <a:pt x="1237" y="434"/>
                  </a:lnTo>
                  <a:lnTo>
                    <a:pt x="1238" y="428"/>
                  </a:lnTo>
                  <a:lnTo>
                    <a:pt x="1240" y="426"/>
                  </a:lnTo>
                  <a:lnTo>
                    <a:pt x="1240" y="425"/>
                  </a:lnTo>
                  <a:lnTo>
                    <a:pt x="1240" y="425"/>
                  </a:lnTo>
                  <a:lnTo>
                    <a:pt x="1239" y="422"/>
                  </a:lnTo>
                  <a:lnTo>
                    <a:pt x="1239" y="421"/>
                  </a:lnTo>
                  <a:lnTo>
                    <a:pt x="1239" y="420"/>
                  </a:lnTo>
                  <a:lnTo>
                    <a:pt x="1240" y="419"/>
                  </a:lnTo>
                  <a:lnTo>
                    <a:pt x="1241" y="417"/>
                  </a:lnTo>
                  <a:lnTo>
                    <a:pt x="1243" y="412"/>
                  </a:lnTo>
                  <a:lnTo>
                    <a:pt x="1243" y="411"/>
                  </a:lnTo>
                  <a:lnTo>
                    <a:pt x="1244" y="410"/>
                  </a:lnTo>
                  <a:lnTo>
                    <a:pt x="1247" y="409"/>
                  </a:lnTo>
                  <a:lnTo>
                    <a:pt x="1255" y="405"/>
                  </a:lnTo>
                  <a:lnTo>
                    <a:pt x="1256" y="405"/>
                  </a:lnTo>
                  <a:lnTo>
                    <a:pt x="1257" y="405"/>
                  </a:lnTo>
                  <a:lnTo>
                    <a:pt x="1258" y="405"/>
                  </a:lnTo>
                  <a:lnTo>
                    <a:pt x="1259" y="401"/>
                  </a:lnTo>
                  <a:lnTo>
                    <a:pt x="1261" y="400"/>
                  </a:lnTo>
                  <a:lnTo>
                    <a:pt x="1262" y="400"/>
                  </a:lnTo>
                  <a:lnTo>
                    <a:pt x="1264" y="402"/>
                  </a:lnTo>
                  <a:lnTo>
                    <a:pt x="1265" y="402"/>
                  </a:lnTo>
                  <a:lnTo>
                    <a:pt x="1272" y="401"/>
                  </a:lnTo>
                  <a:lnTo>
                    <a:pt x="1273" y="401"/>
                  </a:lnTo>
                  <a:lnTo>
                    <a:pt x="1273" y="400"/>
                  </a:lnTo>
                  <a:lnTo>
                    <a:pt x="1273" y="398"/>
                  </a:lnTo>
                  <a:lnTo>
                    <a:pt x="1271" y="396"/>
                  </a:lnTo>
                  <a:lnTo>
                    <a:pt x="1273" y="397"/>
                  </a:lnTo>
                  <a:lnTo>
                    <a:pt x="1276" y="400"/>
                  </a:lnTo>
                  <a:lnTo>
                    <a:pt x="1276" y="400"/>
                  </a:lnTo>
                  <a:lnTo>
                    <a:pt x="1278" y="401"/>
                  </a:lnTo>
                  <a:lnTo>
                    <a:pt x="1278" y="401"/>
                  </a:lnTo>
                  <a:lnTo>
                    <a:pt x="1281" y="404"/>
                  </a:lnTo>
                  <a:lnTo>
                    <a:pt x="1282" y="404"/>
                  </a:lnTo>
                  <a:lnTo>
                    <a:pt x="1284" y="404"/>
                  </a:lnTo>
                  <a:lnTo>
                    <a:pt x="1286" y="405"/>
                  </a:lnTo>
                  <a:lnTo>
                    <a:pt x="1287" y="405"/>
                  </a:lnTo>
                  <a:lnTo>
                    <a:pt x="1288" y="405"/>
                  </a:lnTo>
                  <a:lnTo>
                    <a:pt x="1289" y="406"/>
                  </a:lnTo>
                  <a:lnTo>
                    <a:pt x="1290" y="408"/>
                  </a:lnTo>
                  <a:lnTo>
                    <a:pt x="1291" y="409"/>
                  </a:lnTo>
                  <a:lnTo>
                    <a:pt x="1296" y="413"/>
                  </a:lnTo>
                  <a:lnTo>
                    <a:pt x="1297" y="414"/>
                  </a:lnTo>
                  <a:lnTo>
                    <a:pt x="1302" y="415"/>
                  </a:lnTo>
                  <a:lnTo>
                    <a:pt x="1306" y="416"/>
                  </a:lnTo>
                  <a:lnTo>
                    <a:pt x="1307" y="417"/>
                  </a:lnTo>
                  <a:lnTo>
                    <a:pt x="1309" y="418"/>
                  </a:lnTo>
                  <a:lnTo>
                    <a:pt x="1312" y="419"/>
                  </a:lnTo>
                  <a:lnTo>
                    <a:pt x="1313" y="420"/>
                  </a:lnTo>
                  <a:lnTo>
                    <a:pt x="1315" y="421"/>
                  </a:lnTo>
                  <a:lnTo>
                    <a:pt x="1317" y="423"/>
                  </a:lnTo>
                  <a:lnTo>
                    <a:pt x="1318" y="423"/>
                  </a:lnTo>
                  <a:lnTo>
                    <a:pt x="1322" y="423"/>
                  </a:lnTo>
                  <a:lnTo>
                    <a:pt x="1332" y="425"/>
                  </a:lnTo>
                  <a:lnTo>
                    <a:pt x="1334" y="425"/>
                  </a:lnTo>
                  <a:lnTo>
                    <a:pt x="1335" y="425"/>
                  </a:lnTo>
                  <a:lnTo>
                    <a:pt x="1337" y="425"/>
                  </a:lnTo>
                  <a:lnTo>
                    <a:pt x="1338" y="425"/>
                  </a:lnTo>
                  <a:lnTo>
                    <a:pt x="1340" y="425"/>
                  </a:lnTo>
                  <a:lnTo>
                    <a:pt x="1342" y="424"/>
                  </a:lnTo>
                  <a:lnTo>
                    <a:pt x="1343" y="423"/>
                  </a:lnTo>
                  <a:lnTo>
                    <a:pt x="1343" y="422"/>
                  </a:lnTo>
                  <a:lnTo>
                    <a:pt x="1344" y="418"/>
                  </a:lnTo>
                  <a:lnTo>
                    <a:pt x="1345" y="417"/>
                  </a:lnTo>
                  <a:lnTo>
                    <a:pt x="1346" y="417"/>
                  </a:lnTo>
                  <a:lnTo>
                    <a:pt x="1348" y="417"/>
                  </a:lnTo>
                  <a:lnTo>
                    <a:pt x="1350" y="417"/>
                  </a:lnTo>
                  <a:lnTo>
                    <a:pt x="1354" y="418"/>
                  </a:lnTo>
                  <a:lnTo>
                    <a:pt x="1355" y="418"/>
                  </a:lnTo>
                  <a:lnTo>
                    <a:pt x="1357" y="417"/>
                  </a:lnTo>
                  <a:lnTo>
                    <a:pt x="1359" y="417"/>
                  </a:lnTo>
                  <a:lnTo>
                    <a:pt x="1363" y="418"/>
                  </a:lnTo>
                  <a:lnTo>
                    <a:pt x="1366" y="418"/>
                  </a:lnTo>
                  <a:lnTo>
                    <a:pt x="1370" y="419"/>
                  </a:lnTo>
                  <a:lnTo>
                    <a:pt x="1371" y="419"/>
                  </a:lnTo>
                  <a:lnTo>
                    <a:pt x="1372" y="419"/>
                  </a:lnTo>
                  <a:lnTo>
                    <a:pt x="1373" y="419"/>
                  </a:lnTo>
                  <a:lnTo>
                    <a:pt x="1373" y="420"/>
                  </a:lnTo>
                  <a:lnTo>
                    <a:pt x="1374" y="420"/>
                  </a:lnTo>
                  <a:lnTo>
                    <a:pt x="1375" y="420"/>
                  </a:lnTo>
                  <a:lnTo>
                    <a:pt x="1376" y="419"/>
                  </a:lnTo>
                  <a:lnTo>
                    <a:pt x="1376" y="418"/>
                  </a:lnTo>
                  <a:lnTo>
                    <a:pt x="1378" y="418"/>
                  </a:lnTo>
                  <a:lnTo>
                    <a:pt x="1380" y="420"/>
                  </a:lnTo>
                  <a:lnTo>
                    <a:pt x="1382" y="420"/>
                  </a:lnTo>
                  <a:lnTo>
                    <a:pt x="1383" y="419"/>
                  </a:lnTo>
                  <a:lnTo>
                    <a:pt x="1385" y="419"/>
                  </a:lnTo>
                  <a:lnTo>
                    <a:pt x="1386" y="419"/>
                  </a:lnTo>
                  <a:lnTo>
                    <a:pt x="1387" y="418"/>
                  </a:lnTo>
                  <a:lnTo>
                    <a:pt x="1388" y="417"/>
                  </a:lnTo>
                  <a:lnTo>
                    <a:pt x="1389" y="417"/>
                  </a:lnTo>
                  <a:lnTo>
                    <a:pt x="1389" y="416"/>
                  </a:lnTo>
                  <a:lnTo>
                    <a:pt x="1390" y="417"/>
                  </a:lnTo>
                  <a:lnTo>
                    <a:pt x="1391" y="416"/>
                  </a:lnTo>
                  <a:lnTo>
                    <a:pt x="1392" y="415"/>
                  </a:lnTo>
                  <a:lnTo>
                    <a:pt x="1393" y="415"/>
                  </a:lnTo>
                  <a:lnTo>
                    <a:pt x="1394" y="415"/>
                  </a:lnTo>
                  <a:lnTo>
                    <a:pt x="1396" y="415"/>
                  </a:lnTo>
                  <a:lnTo>
                    <a:pt x="1397" y="414"/>
                  </a:lnTo>
                  <a:lnTo>
                    <a:pt x="1398" y="414"/>
                  </a:lnTo>
                  <a:lnTo>
                    <a:pt x="1399" y="414"/>
                  </a:lnTo>
                  <a:lnTo>
                    <a:pt x="1405" y="415"/>
                  </a:lnTo>
                  <a:lnTo>
                    <a:pt x="1406" y="415"/>
                  </a:lnTo>
                  <a:lnTo>
                    <a:pt x="1407" y="416"/>
                  </a:lnTo>
                  <a:lnTo>
                    <a:pt x="1408" y="418"/>
                  </a:lnTo>
                  <a:lnTo>
                    <a:pt x="1409" y="418"/>
                  </a:lnTo>
                  <a:lnTo>
                    <a:pt x="1409" y="419"/>
                  </a:lnTo>
                  <a:lnTo>
                    <a:pt x="1410" y="419"/>
                  </a:lnTo>
                  <a:lnTo>
                    <a:pt x="1411" y="419"/>
                  </a:lnTo>
                  <a:lnTo>
                    <a:pt x="1416" y="420"/>
                  </a:lnTo>
                  <a:lnTo>
                    <a:pt x="1417" y="419"/>
                  </a:lnTo>
                  <a:lnTo>
                    <a:pt x="1419" y="418"/>
                  </a:lnTo>
                  <a:lnTo>
                    <a:pt x="1420" y="418"/>
                  </a:lnTo>
                  <a:lnTo>
                    <a:pt x="1421" y="418"/>
                  </a:lnTo>
                  <a:lnTo>
                    <a:pt x="1422" y="418"/>
                  </a:lnTo>
                  <a:lnTo>
                    <a:pt x="1424" y="418"/>
                  </a:lnTo>
                  <a:lnTo>
                    <a:pt x="1425" y="419"/>
                  </a:lnTo>
                  <a:lnTo>
                    <a:pt x="1425" y="420"/>
                  </a:lnTo>
                  <a:lnTo>
                    <a:pt x="1426" y="420"/>
                  </a:lnTo>
                  <a:lnTo>
                    <a:pt x="1427" y="420"/>
                  </a:lnTo>
                  <a:lnTo>
                    <a:pt x="1430" y="419"/>
                  </a:lnTo>
                  <a:lnTo>
                    <a:pt x="1431" y="419"/>
                  </a:lnTo>
                  <a:lnTo>
                    <a:pt x="1433" y="419"/>
                  </a:lnTo>
                  <a:lnTo>
                    <a:pt x="1436" y="420"/>
                  </a:lnTo>
                  <a:lnTo>
                    <a:pt x="1436" y="421"/>
                  </a:lnTo>
                  <a:lnTo>
                    <a:pt x="1437" y="421"/>
                  </a:lnTo>
                  <a:lnTo>
                    <a:pt x="1439" y="421"/>
                  </a:lnTo>
                  <a:lnTo>
                    <a:pt x="1440" y="420"/>
                  </a:lnTo>
                  <a:lnTo>
                    <a:pt x="1441" y="420"/>
                  </a:lnTo>
                  <a:lnTo>
                    <a:pt x="1442" y="420"/>
                  </a:lnTo>
                  <a:lnTo>
                    <a:pt x="1444" y="420"/>
                  </a:lnTo>
                  <a:lnTo>
                    <a:pt x="1446" y="422"/>
                  </a:lnTo>
                  <a:lnTo>
                    <a:pt x="1448" y="423"/>
                  </a:lnTo>
                  <a:lnTo>
                    <a:pt x="1453" y="422"/>
                  </a:lnTo>
                  <a:lnTo>
                    <a:pt x="1455" y="422"/>
                  </a:lnTo>
                  <a:lnTo>
                    <a:pt x="1456" y="422"/>
                  </a:lnTo>
                  <a:lnTo>
                    <a:pt x="1457" y="422"/>
                  </a:lnTo>
                  <a:lnTo>
                    <a:pt x="1460" y="423"/>
                  </a:lnTo>
                  <a:lnTo>
                    <a:pt x="1461" y="423"/>
                  </a:lnTo>
                  <a:lnTo>
                    <a:pt x="1462" y="423"/>
                  </a:lnTo>
                  <a:lnTo>
                    <a:pt x="1463" y="421"/>
                  </a:lnTo>
                  <a:lnTo>
                    <a:pt x="1465" y="421"/>
                  </a:lnTo>
                  <a:lnTo>
                    <a:pt x="1466" y="421"/>
                  </a:lnTo>
                  <a:lnTo>
                    <a:pt x="1469" y="421"/>
                  </a:lnTo>
                  <a:lnTo>
                    <a:pt x="1475" y="423"/>
                  </a:lnTo>
                  <a:lnTo>
                    <a:pt x="1475" y="424"/>
                  </a:lnTo>
                  <a:lnTo>
                    <a:pt x="1477" y="425"/>
                  </a:lnTo>
                  <a:lnTo>
                    <a:pt x="1484" y="426"/>
                  </a:lnTo>
                  <a:lnTo>
                    <a:pt x="1487" y="427"/>
                  </a:lnTo>
                  <a:lnTo>
                    <a:pt x="1491" y="427"/>
                  </a:lnTo>
                  <a:lnTo>
                    <a:pt x="1493" y="428"/>
                  </a:lnTo>
                  <a:lnTo>
                    <a:pt x="1495" y="428"/>
                  </a:lnTo>
                  <a:lnTo>
                    <a:pt x="1497" y="426"/>
                  </a:lnTo>
                  <a:lnTo>
                    <a:pt x="1499" y="426"/>
                  </a:lnTo>
                  <a:lnTo>
                    <a:pt x="1500" y="426"/>
                  </a:lnTo>
                  <a:lnTo>
                    <a:pt x="1500" y="429"/>
                  </a:lnTo>
                  <a:lnTo>
                    <a:pt x="1500" y="431"/>
                  </a:lnTo>
                  <a:lnTo>
                    <a:pt x="1500" y="432"/>
                  </a:lnTo>
                  <a:lnTo>
                    <a:pt x="1501" y="434"/>
                  </a:lnTo>
                  <a:lnTo>
                    <a:pt x="1502" y="435"/>
                  </a:lnTo>
                  <a:lnTo>
                    <a:pt x="1504" y="436"/>
                  </a:lnTo>
                  <a:lnTo>
                    <a:pt x="1507" y="438"/>
                  </a:lnTo>
                  <a:lnTo>
                    <a:pt x="1508" y="439"/>
                  </a:lnTo>
                  <a:lnTo>
                    <a:pt x="1511" y="445"/>
                  </a:lnTo>
                  <a:lnTo>
                    <a:pt x="1512" y="446"/>
                  </a:lnTo>
                  <a:lnTo>
                    <a:pt x="1515" y="447"/>
                  </a:lnTo>
                  <a:lnTo>
                    <a:pt x="1518" y="448"/>
                  </a:lnTo>
                  <a:lnTo>
                    <a:pt x="1522" y="447"/>
                  </a:lnTo>
                  <a:lnTo>
                    <a:pt x="1525" y="447"/>
                  </a:lnTo>
                  <a:lnTo>
                    <a:pt x="1535" y="448"/>
                  </a:lnTo>
                  <a:lnTo>
                    <a:pt x="1536" y="450"/>
                  </a:lnTo>
                  <a:lnTo>
                    <a:pt x="1537" y="451"/>
                  </a:lnTo>
                  <a:lnTo>
                    <a:pt x="1539" y="454"/>
                  </a:lnTo>
                  <a:lnTo>
                    <a:pt x="1542" y="456"/>
                  </a:lnTo>
                  <a:lnTo>
                    <a:pt x="1543" y="458"/>
                  </a:lnTo>
                  <a:lnTo>
                    <a:pt x="1545" y="461"/>
                  </a:lnTo>
                  <a:lnTo>
                    <a:pt x="1545" y="463"/>
                  </a:lnTo>
                  <a:lnTo>
                    <a:pt x="1548" y="464"/>
                  </a:lnTo>
                  <a:lnTo>
                    <a:pt x="1550" y="463"/>
                  </a:lnTo>
                  <a:lnTo>
                    <a:pt x="1550" y="462"/>
                  </a:lnTo>
                  <a:lnTo>
                    <a:pt x="1551" y="461"/>
                  </a:lnTo>
                  <a:lnTo>
                    <a:pt x="1550" y="456"/>
                  </a:lnTo>
                  <a:lnTo>
                    <a:pt x="1549" y="455"/>
                  </a:lnTo>
                  <a:lnTo>
                    <a:pt x="1548" y="454"/>
                  </a:lnTo>
                  <a:lnTo>
                    <a:pt x="1548" y="453"/>
                  </a:lnTo>
                  <a:lnTo>
                    <a:pt x="1547" y="448"/>
                  </a:lnTo>
                  <a:lnTo>
                    <a:pt x="1547" y="448"/>
                  </a:lnTo>
                  <a:lnTo>
                    <a:pt x="1547" y="446"/>
                  </a:lnTo>
                  <a:lnTo>
                    <a:pt x="1548" y="446"/>
                  </a:lnTo>
                  <a:lnTo>
                    <a:pt x="1548" y="445"/>
                  </a:lnTo>
                  <a:lnTo>
                    <a:pt x="1547" y="444"/>
                  </a:lnTo>
                  <a:lnTo>
                    <a:pt x="1546" y="442"/>
                  </a:lnTo>
                  <a:lnTo>
                    <a:pt x="1545" y="441"/>
                  </a:lnTo>
                  <a:lnTo>
                    <a:pt x="1545" y="438"/>
                  </a:lnTo>
                  <a:lnTo>
                    <a:pt x="1545" y="437"/>
                  </a:lnTo>
                  <a:lnTo>
                    <a:pt x="1545" y="436"/>
                  </a:lnTo>
                  <a:lnTo>
                    <a:pt x="1545" y="435"/>
                  </a:lnTo>
                  <a:lnTo>
                    <a:pt x="1545" y="435"/>
                  </a:lnTo>
                  <a:lnTo>
                    <a:pt x="1546" y="432"/>
                  </a:lnTo>
                  <a:lnTo>
                    <a:pt x="1547" y="429"/>
                  </a:lnTo>
                  <a:lnTo>
                    <a:pt x="1548" y="426"/>
                  </a:lnTo>
                  <a:lnTo>
                    <a:pt x="1550" y="425"/>
                  </a:lnTo>
                  <a:lnTo>
                    <a:pt x="1551" y="425"/>
                  </a:lnTo>
                  <a:lnTo>
                    <a:pt x="1553" y="425"/>
                  </a:lnTo>
                  <a:lnTo>
                    <a:pt x="1554" y="425"/>
                  </a:lnTo>
                  <a:lnTo>
                    <a:pt x="1556" y="424"/>
                  </a:lnTo>
                  <a:lnTo>
                    <a:pt x="1557" y="423"/>
                  </a:lnTo>
                  <a:lnTo>
                    <a:pt x="1561" y="422"/>
                  </a:lnTo>
                  <a:lnTo>
                    <a:pt x="1562" y="422"/>
                  </a:lnTo>
                  <a:lnTo>
                    <a:pt x="1563" y="421"/>
                  </a:lnTo>
                  <a:lnTo>
                    <a:pt x="1564" y="419"/>
                  </a:lnTo>
                  <a:lnTo>
                    <a:pt x="1563" y="418"/>
                  </a:lnTo>
                  <a:lnTo>
                    <a:pt x="1562" y="418"/>
                  </a:lnTo>
                  <a:lnTo>
                    <a:pt x="1561" y="417"/>
                  </a:lnTo>
                  <a:lnTo>
                    <a:pt x="1557" y="415"/>
                  </a:lnTo>
                  <a:lnTo>
                    <a:pt x="1555" y="415"/>
                  </a:lnTo>
                  <a:lnTo>
                    <a:pt x="1555" y="413"/>
                  </a:lnTo>
                  <a:lnTo>
                    <a:pt x="1555" y="411"/>
                  </a:lnTo>
                  <a:lnTo>
                    <a:pt x="1557" y="410"/>
                  </a:lnTo>
                  <a:lnTo>
                    <a:pt x="1562" y="408"/>
                  </a:lnTo>
                  <a:lnTo>
                    <a:pt x="1565" y="405"/>
                  </a:lnTo>
                  <a:lnTo>
                    <a:pt x="1566" y="405"/>
                  </a:lnTo>
                  <a:lnTo>
                    <a:pt x="1568" y="405"/>
                  </a:lnTo>
                  <a:lnTo>
                    <a:pt x="1571" y="406"/>
                  </a:lnTo>
                  <a:lnTo>
                    <a:pt x="1572" y="406"/>
                  </a:lnTo>
                  <a:lnTo>
                    <a:pt x="1573" y="406"/>
                  </a:lnTo>
                  <a:lnTo>
                    <a:pt x="1574" y="405"/>
                  </a:lnTo>
                  <a:lnTo>
                    <a:pt x="1574" y="405"/>
                  </a:lnTo>
                  <a:lnTo>
                    <a:pt x="1574" y="404"/>
                  </a:lnTo>
                  <a:lnTo>
                    <a:pt x="1574" y="403"/>
                  </a:lnTo>
                  <a:lnTo>
                    <a:pt x="1574" y="401"/>
                  </a:lnTo>
                  <a:lnTo>
                    <a:pt x="1573" y="399"/>
                  </a:lnTo>
                  <a:lnTo>
                    <a:pt x="1573" y="398"/>
                  </a:lnTo>
                  <a:lnTo>
                    <a:pt x="1573" y="397"/>
                  </a:lnTo>
                  <a:lnTo>
                    <a:pt x="1573" y="395"/>
                  </a:lnTo>
                  <a:lnTo>
                    <a:pt x="1572" y="395"/>
                  </a:lnTo>
                  <a:lnTo>
                    <a:pt x="1570" y="394"/>
                  </a:lnTo>
                  <a:lnTo>
                    <a:pt x="1568" y="394"/>
                  </a:lnTo>
                  <a:lnTo>
                    <a:pt x="1567" y="393"/>
                  </a:lnTo>
                  <a:lnTo>
                    <a:pt x="1570" y="388"/>
                  </a:lnTo>
                  <a:lnTo>
                    <a:pt x="1571" y="385"/>
                  </a:lnTo>
                  <a:lnTo>
                    <a:pt x="1571" y="384"/>
                  </a:lnTo>
                  <a:lnTo>
                    <a:pt x="1565" y="370"/>
                  </a:lnTo>
                  <a:lnTo>
                    <a:pt x="1561" y="355"/>
                  </a:lnTo>
                  <a:lnTo>
                    <a:pt x="1559" y="353"/>
                  </a:lnTo>
                  <a:lnTo>
                    <a:pt x="1558" y="352"/>
                  </a:lnTo>
                  <a:lnTo>
                    <a:pt x="1557" y="350"/>
                  </a:lnTo>
                  <a:lnTo>
                    <a:pt x="1557" y="349"/>
                  </a:lnTo>
                  <a:lnTo>
                    <a:pt x="1557" y="347"/>
                  </a:lnTo>
                  <a:lnTo>
                    <a:pt x="1557" y="346"/>
                  </a:lnTo>
                  <a:lnTo>
                    <a:pt x="1556" y="345"/>
                  </a:lnTo>
                  <a:lnTo>
                    <a:pt x="1555" y="344"/>
                  </a:lnTo>
                  <a:lnTo>
                    <a:pt x="1555" y="343"/>
                  </a:lnTo>
                  <a:lnTo>
                    <a:pt x="1554" y="342"/>
                  </a:lnTo>
                  <a:lnTo>
                    <a:pt x="1555" y="339"/>
                  </a:lnTo>
                  <a:lnTo>
                    <a:pt x="1555" y="335"/>
                  </a:lnTo>
                  <a:lnTo>
                    <a:pt x="1555" y="333"/>
                  </a:lnTo>
                  <a:lnTo>
                    <a:pt x="1554" y="323"/>
                  </a:lnTo>
                  <a:lnTo>
                    <a:pt x="1554" y="320"/>
                  </a:lnTo>
                  <a:lnTo>
                    <a:pt x="1554" y="317"/>
                  </a:lnTo>
                  <a:lnTo>
                    <a:pt x="1555" y="314"/>
                  </a:lnTo>
                  <a:lnTo>
                    <a:pt x="1555" y="312"/>
                  </a:lnTo>
                  <a:lnTo>
                    <a:pt x="1556" y="311"/>
                  </a:lnTo>
                  <a:lnTo>
                    <a:pt x="1555" y="310"/>
                  </a:lnTo>
                  <a:lnTo>
                    <a:pt x="1555" y="309"/>
                  </a:lnTo>
                  <a:lnTo>
                    <a:pt x="1555" y="308"/>
                  </a:lnTo>
                  <a:lnTo>
                    <a:pt x="1555" y="306"/>
                  </a:lnTo>
                  <a:lnTo>
                    <a:pt x="1557" y="305"/>
                  </a:lnTo>
                  <a:lnTo>
                    <a:pt x="1561" y="305"/>
                  </a:lnTo>
                  <a:lnTo>
                    <a:pt x="1561" y="305"/>
                  </a:lnTo>
                  <a:lnTo>
                    <a:pt x="1562" y="304"/>
                  </a:lnTo>
                  <a:lnTo>
                    <a:pt x="1561" y="303"/>
                  </a:lnTo>
                  <a:lnTo>
                    <a:pt x="1553" y="299"/>
                  </a:lnTo>
                  <a:lnTo>
                    <a:pt x="1550" y="297"/>
                  </a:lnTo>
                  <a:lnTo>
                    <a:pt x="1549" y="297"/>
                  </a:lnTo>
                  <a:lnTo>
                    <a:pt x="1548" y="296"/>
                  </a:lnTo>
                  <a:lnTo>
                    <a:pt x="1540" y="298"/>
                  </a:lnTo>
                  <a:lnTo>
                    <a:pt x="1538" y="298"/>
                  </a:lnTo>
                  <a:lnTo>
                    <a:pt x="1533" y="295"/>
                  </a:lnTo>
                  <a:lnTo>
                    <a:pt x="1531" y="294"/>
                  </a:lnTo>
                  <a:lnTo>
                    <a:pt x="1532" y="292"/>
                  </a:lnTo>
                  <a:lnTo>
                    <a:pt x="1533" y="291"/>
                  </a:lnTo>
                  <a:lnTo>
                    <a:pt x="1535" y="290"/>
                  </a:lnTo>
                  <a:lnTo>
                    <a:pt x="1540" y="285"/>
                  </a:lnTo>
                  <a:lnTo>
                    <a:pt x="1541" y="285"/>
                  </a:lnTo>
                  <a:lnTo>
                    <a:pt x="1543" y="284"/>
                  </a:lnTo>
                  <a:lnTo>
                    <a:pt x="1545" y="283"/>
                  </a:lnTo>
                  <a:lnTo>
                    <a:pt x="1548" y="284"/>
                  </a:lnTo>
                  <a:lnTo>
                    <a:pt x="1552" y="282"/>
                  </a:lnTo>
                  <a:lnTo>
                    <a:pt x="1555" y="283"/>
                  </a:lnTo>
                  <a:lnTo>
                    <a:pt x="1556" y="283"/>
                  </a:lnTo>
                  <a:lnTo>
                    <a:pt x="1557" y="282"/>
                  </a:lnTo>
                  <a:lnTo>
                    <a:pt x="1558" y="279"/>
                  </a:lnTo>
                  <a:lnTo>
                    <a:pt x="1559" y="278"/>
                  </a:lnTo>
                  <a:lnTo>
                    <a:pt x="1560" y="278"/>
                  </a:lnTo>
                  <a:lnTo>
                    <a:pt x="1563" y="278"/>
                  </a:lnTo>
                  <a:lnTo>
                    <a:pt x="1570" y="275"/>
                  </a:lnTo>
                  <a:lnTo>
                    <a:pt x="1573" y="275"/>
                  </a:lnTo>
                  <a:lnTo>
                    <a:pt x="1576" y="277"/>
                  </a:lnTo>
                  <a:lnTo>
                    <a:pt x="1577" y="277"/>
                  </a:lnTo>
                  <a:lnTo>
                    <a:pt x="1584" y="275"/>
                  </a:lnTo>
                  <a:lnTo>
                    <a:pt x="1584" y="275"/>
                  </a:lnTo>
                  <a:lnTo>
                    <a:pt x="1586" y="274"/>
                  </a:lnTo>
                  <a:lnTo>
                    <a:pt x="1591" y="273"/>
                  </a:lnTo>
                  <a:lnTo>
                    <a:pt x="1609" y="266"/>
                  </a:lnTo>
                  <a:lnTo>
                    <a:pt x="1613" y="264"/>
                  </a:lnTo>
                  <a:lnTo>
                    <a:pt x="1614" y="263"/>
                  </a:lnTo>
                  <a:lnTo>
                    <a:pt x="1616" y="264"/>
                  </a:lnTo>
                  <a:lnTo>
                    <a:pt x="1618" y="264"/>
                  </a:lnTo>
                  <a:lnTo>
                    <a:pt x="1619" y="265"/>
                  </a:lnTo>
                  <a:lnTo>
                    <a:pt x="1620" y="268"/>
                  </a:lnTo>
                  <a:lnTo>
                    <a:pt x="1621" y="271"/>
                  </a:lnTo>
                  <a:lnTo>
                    <a:pt x="1621" y="272"/>
                  </a:lnTo>
                  <a:lnTo>
                    <a:pt x="1621" y="273"/>
                  </a:lnTo>
                  <a:lnTo>
                    <a:pt x="1622" y="274"/>
                  </a:lnTo>
                  <a:lnTo>
                    <a:pt x="1624" y="274"/>
                  </a:lnTo>
                  <a:lnTo>
                    <a:pt x="1625" y="274"/>
                  </a:lnTo>
                  <a:lnTo>
                    <a:pt x="1626" y="275"/>
                  </a:lnTo>
                  <a:lnTo>
                    <a:pt x="1627" y="275"/>
                  </a:lnTo>
                  <a:lnTo>
                    <a:pt x="1630" y="275"/>
                  </a:lnTo>
                  <a:lnTo>
                    <a:pt x="1639" y="271"/>
                  </a:lnTo>
                  <a:lnTo>
                    <a:pt x="1642" y="271"/>
                  </a:lnTo>
                  <a:lnTo>
                    <a:pt x="1644" y="271"/>
                  </a:lnTo>
                  <a:lnTo>
                    <a:pt x="1646" y="273"/>
                  </a:lnTo>
                  <a:lnTo>
                    <a:pt x="1649" y="276"/>
                  </a:lnTo>
                  <a:lnTo>
                    <a:pt x="1652" y="277"/>
                  </a:lnTo>
                  <a:lnTo>
                    <a:pt x="1654" y="277"/>
                  </a:lnTo>
                  <a:lnTo>
                    <a:pt x="1656" y="274"/>
                  </a:lnTo>
                  <a:lnTo>
                    <a:pt x="1658" y="269"/>
                  </a:lnTo>
                  <a:lnTo>
                    <a:pt x="1659" y="264"/>
                  </a:lnTo>
                  <a:lnTo>
                    <a:pt x="1659" y="261"/>
                  </a:lnTo>
                  <a:lnTo>
                    <a:pt x="1659" y="258"/>
                  </a:lnTo>
                  <a:lnTo>
                    <a:pt x="1658" y="256"/>
                  </a:lnTo>
                  <a:lnTo>
                    <a:pt x="1654" y="255"/>
                  </a:lnTo>
                  <a:lnTo>
                    <a:pt x="1647" y="254"/>
                  </a:lnTo>
                  <a:lnTo>
                    <a:pt x="1645" y="253"/>
                  </a:lnTo>
                  <a:lnTo>
                    <a:pt x="1644" y="251"/>
                  </a:lnTo>
                  <a:lnTo>
                    <a:pt x="1644" y="249"/>
                  </a:lnTo>
                  <a:lnTo>
                    <a:pt x="1644" y="247"/>
                  </a:lnTo>
                  <a:lnTo>
                    <a:pt x="1645" y="244"/>
                  </a:lnTo>
                  <a:lnTo>
                    <a:pt x="1647" y="237"/>
                  </a:lnTo>
                  <a:lnTo>
                    <a:pt x="1650" y="231"/>
                  </a:lnTo>
                  <a:lnTo>
                    <a:pt x="1652" y="228"/>
                  </a:lnTo>
                  <a:lnTo>
                    <a:pt x="1652" y="226"/>
                  </a:lnTo>
                  <a:lnTo>
                    <a:pt x="1654" y="220"/>
                  </a:lnTo>
                  <a:lnTo>
                    <a:pt x="1654" y="211"/>
                  </a:lnTo>
                  <a:lnTo>
                    <a:pt x="1656" y="207"/>
                  </a:lnTo>
                  <a:lnTo>
                    <a:pt x="1658" y="204"/>
                  </a:lnTo>
                  <a:lnTo>
                    <a:pt x="1661" y="198"/>
                  </a:lnTo>
                  <a:lnTo>
                    <a:pt x="1662" y="195"/>
                  </a:lnTo>
                  <a:lnTo>
                    <a:pt x="1663" y="192"/>
                  </a:lnTo>
                  <a:lnTo>
                    <a:pt x="1663" y="191"/>
                  </a:lnTo>
                  <a:lnTo>
                    <a:pt x="1664" y="186"/>
                  </a:lnTo>
                  <a:lnTo>
                    <a:pt x="1669" y="171"/>
                  </a:lnTo>
                  <a:lnTo>
                    <a:pt x="1675" y="157"/>
                  </a:lnTo>
                  <a:lnTo>
                    <a:pt x="1675" y="156"/>
                  </a:lnTo>
                  <a:lnTo>
                    <a:pt x="1675" y="155"/>
                  </a:lnTo>
                  <a:lnTo>
                    <a:pt x="1675" y="154"/>
                  </a:lnTo>
                  <a:lnTo>
                    <a:pt x="1675" y="152"/>
                  </a:lnTo>
                  <a:lnTo>
                    <a:pt x="1675" y="151"/>
                  </a:lnTo>
                  <a:lnTo>
                    <a:pt x="1676" y="148"/>
                  </a:lnTo>
                  <a:lnTo>
                    <a:pt x="1676" y="147"/>
                  </a:lnTo>
                  <a:lnTo>
                    <a:pt x="1675" y="146"/>
                  </a:lnTo>
                  <a:lnTo>
                    <a:pt x="1675" y="145"/>
                  </a:lnTo>
                  <a:lnTo>
                    <a:pt x="1675" y="145"/>
                  </a:lnTo>
                  <a:lnTo>
                    <a:pt x="1676" y="143"/>
                  </a:lnTo>
                  <a:lnTo>
                    <a:pt x="1676" y="140"/>
                  </a:lnTo>
                  <a:lnTo>
                    <a:pt x="1678" y="139"/>
                  </a:lnTo>
                  <a:lnTo>
                    <a:pt x="1679" y="139"/>
                  </a:lnTo>
                  <a:lnTo>
                    <a:pt x="1681" y="138"/>
                  </a:lnTo>
                  <a:lnTo>
                    <a:pt x="1682" y="139"/>
                  </a:lnTo>
                  <a:lnTo>
                    <a:pt x="1683" y="139"/>
                  </a:lnTo>
                  <a:lnTo>
                    <a:pt x="1685" y="142"/>
                  </a:lnTo>
                  <a:lnTo>
                    <a:pt x="1686" y="142"/>
                  </a:lnTo>
                  <a:lnTo>
                    <a:pt x="1691" y="142"/>
                  </a:lnTo>
                  <a:lnTo>
                    <a:pt x="1693" y="143"/>
                  </a:lnTo>
                  <a:lnTo>
                    <a:pt x="1700" y="148"/>
                  </a:lnTo>
                  <a:lnTo>
                    <a:pt x="1717" y="155"/>
                  </a:lnTo>
                  <a:lnTo>
                    <a:pt x="1722" y="155"/>
                  </a:lnTo>
                  <a:lnTo>
                    <a:pt x="1725" y="155"/>
                  </a:lnTo>
                  <a:lnTo>
                    <a:pt x="1726" y="155"/>
                  </a:lnTo>
                  <a:lnTo>
                    <a:pt x="1729" y="154"/>
                  </a:lnTo>
                  <a:lnTo>
                    <a:pt x="1734" y="153"/>
                  </a:lnTo>
                  <a:lnTo>
                    <a:pt x="1739" y="154"/>
                  </a:lnTo>
                  <a:lnTo>
                    <a:pt x="1740" y="154"/>
                  </a:lnTo>
                  <a:lnTo>
                    <a:pt x="1741" y="154"/>
                  </a:lnTo>
                  <a:lnTo>
                    <a:pt x="1743" y="155"/>
                  </a:lnTo>
                  <a:lnTo>
                    <a:pt x="1745" y="155"/>
                  </a:lnTo>
                  <a:lnTo>
                    <a:pt x="1750" y="155"/>
                  </a:lnTo>
                  <a:lnTo>
                    <a:pt x="1753" y="155"/>
                  </a:lnTo>
                  <a:lnTo>
                    <a:pt x="1754" y="155"/>
                  </a:lnTo>
                  <a:lnTo>
                    <a:pt x="1755" y="156"/>
                  </a:lnTo>
                  <a:lnTo>
                    <a:pt x="1756" y="159"/>
                  </a:lnTo>
                  <a:lnTo>
                    <a:pt x="1756" y="162"/>
                  </a:lnTo>
                  <a:lnTo>
                    <a:pt x="1756" y="163"/>
                  </a:lnTo>
                  <a:lnTo>
                    <a:pt x="1755" y="164"/>
                  </a:lnTo>
                  <a:lnTo>
                    <a:pt x="1755" y="164"/>
                  </a:lnTo>
                  <a:lnTo>
                    <a:pt x="1755" y="165"/>
                  </a:lnTo>
                  <a:lnTo>
                    <a:pt x="1756" y="165"/>
                  </a:lnTo>
                  <a:lnTo>
                    <a:pt x="1757" y="165"/>
                  </a:lnTo>
                  <a:lnTo>
                    <a:pt x="1760" y="164"/>
                  </a:lnTo>
                  <a:lnTo>
                    <a:pt x="1763" y="164"/>
                  </a:lnTo>
                  <a:lnTo>
                    <a:pt x="1764" y="163"/>
                  </a:lnTo>
                  <a:lnTo>
                    <a:pt x="1765" y="161"/>
                  </a:lnTo>
                  <a:lnTo>
                    <a:pt x="1766" y="160"/>
                  </a:lnTo>
                  <a:lnTo>
                    <a:pt x="1767" y="160"/>
                  </a:lnTo>
                  <a:lnTo>
                    <a:pt x="1769" y="159"/>
                  </a:lnTo>
                  <a:lnTo>
                    <a:pt x="1770" y="159"/>
                  </a:lnTo>
                  <a:lnTo>
                    <a:pt x="1772" y="157"/>
                  </a:lnTo>
                  <a:lnTo>
                    <a:pt x="1774" y="155"/>
                  </a:lnTo>
                  <a:lnTo>
                    <a:pt x="1775" y="154"/>
                  </a:lnTo>
                  <a:lnTo>
                    <a:pt x="1777" y="152"/>
                  </a:lnTo>
                  <a:lnTo>
                    <a:pt x="1777" y="151"/>
                  </a:lnTo>
                  <a:lnTo>
                    <a:pt x="1778" y="150"/>
                  </a:lnTo>
                  <a:lnTo>
                    <a:pt x="1779" y="150"/>
                  </a:lnTo>
                  <a:lnTo>
                    <a:pt x="1781" y="150"/>
                  </a:lnTo>
                  <a:lnTo>
                    <a:pt x="1787" y="149"/>
                  </a:lnTo>
                  <a:lnTo>
                    <a:pt x="1791" y="149"/>
                  </a:lnTo>
                  <a:lnTo>
                    <a:pt x="1791" y="147"/>
                  </a:lnTo>
                  <a:lnTo>
                    <a:pt x="1792" y="146"/>
                  </a:lnTo>
                  <a:lnTo>
                    <a:pt x="1792" y="145"/>
                  </a:lnTo>
                  <a:lnTo>
                    <a:pt x="1793" y="145"/>
                  </a:lnTo>
                  <a:lnTo>
                    <a:pt x="1793" y="143"/>
                  </a:lnTo>
                  <a:lnTo>
                    <a:pt x="1793" y="142"/>
                  </a:lnTo>
                  <a:lnTo>
                    <a:pt x="1793" y="142"/>
                  </a:lnTo>
                  <a:lnTo>
                    <a:pt x="1794" y="141"/>
                  </a:lnTo>
                  <a:lnTo>
                    <a:pt x="1795" y="140"/>
                  </a:lnTo>
                  <a:lnTo>
                    <a:pt x="1798" y="140"/>
                  </a:lnTo>
                  <a:lnTo>
                    <a:pt x="1798" y="138"/>
                  </a:lnTo>
                  <a:lnTo>
                    <a:pt x="1799" y="137"/>
                  </a:lnTo>
                  <a:lnTo>
                    <a:pt x="1799" y="135"/>
                  </a:lnTo>
                  <a:lnTo>
                    <a:pt x="1799" y="134"/>
                  </a:lnTo>
                  <a:lnTo>
                    <a:pt x="1799" y="133"/>
                  </a:lnTo>
                  <a:lnTo>
                    <a:pt x="1799" y="131"/>
                  </a:lnTo>
                  <a:lnTo>
                    <a:pt x="1799" y="130"/>
                  </a:lnTo>
                  <a:lnTo>
                    <a:pt x="1799" y="128"/>
                  </a:lnTo>
                  <a:lnTo>
                    <a:pt x="1799" y="127"/>
                  </a:lnTo>
                  <a:lnTo>
                    <a:pt x="1795" y="122"/>
                  </a:lnTo>
                  <a:lnTo>
                    <a:pt x="1794" y="120"/>
                  </a:lnTo>
                  <a:lnTo>
                    <a:pt x="1794" y="118"/>
                  </a:lnTo>
                  <a:lnTo>
                    <a:pt x="1795" y="114"/>
                  </a:lnTo>
                  <a:lnTo>
                    <a:pt x="1795" y="111"/>
                  </a:lnTo>
                  <a:lnTo>
                    <a:pt x="1792" y="91"/>
                  </a:lnTo>
                  <a:lnTo>
                    <a:pt x="1792" y="89"/>
                  </a:lnTo>
                  <a:lnTo>
                    <a:pt x="1792" y="87"/>
                  </a:lnTo>
                  <a:lnTo>
                    <a:pt x="1793" y="86"/>
                  </a:lnTo>
                  <a:lnTo>
                    <a:pt x="1793" y="83"/>
                  </a:lnTo>
                  <a:lnTo>
                    <a:pt x="1794" y="76"/>
                  </a:lnTo>
                  <a:lnTo>
                    <a:pt x="1801" y="60"/>
                  </a:lnTo>
                  <a:lnTo>
                    <a:pt x="1802" y="58"/>
                  </a:lnTo>
                  <a:lnTo>
                    <a:pt x="1803" y="56"/>
                  </a:lnTo>
                  <a:lnTo>
                    <a:pt x="1813" y="56"/>
                  </a:lnTo>
                  <a:lnTo>
                    <a:pt x="1823" y="56"/>
                  </a:lnTo>
                  <a:lnTo>
                    <a:pt x="1824" y="55"/>
                  </a:lnTo>
                  <a:lnTo>
                    <a:pt x="1826" y="54"/>
                  </a:lnTo>
                  <a:lnTo>
                    <a:pt x="1827" y="52"/>
                  </a:lnTo>
                  <a:lnTo>
                    <a:pt x="1829" y="52"/>
                  </a:lnTo>
                  <a:lnTo>
                    <a:pt x="1833" y="52"/>
                  </a:lnTo>
                  <a:lnTo>
                    <a:pt x="1839" y="50"/>
                  </a:lnTo>
                  <a:lnTo>
                    <a:pt x="1840" y="49"/>
                  </a:lnTo>
                  <a:lnTo>
                    <a:pt x="1840" y="48"/>
                  </a:lnTo>
                  <a:lnTo>
                    <a:pt x="1841" y="46"/>
                  </a:lnTo>
                  <a:lnTo>
                    <a:pt x="1842" y="45"/>
                  </a:lnTo>
                  <a:lnTo>
                    <a:pt x="1843" y="44"/>
                  </a:lnTo>
                  <a:lnTo>
                    <a:pt x="1844" y="41"/>
                  </a:lnTo>
                  <a:lnTo>
                    <a:pt x="1847" y="36"/>
                  </a:lnTo>
                  <a:lnTo>
                    <a:pt x="1848" y="36"/>
                  </a:lnTo>
                  <a:lnTo>
                    <a:pt x="1848" y="35"/>
                  </a:lnTo>
                  <a:lnTo>
                    <a:pt x="1847" y="32"/>
                  </a:lnTo>
                  <a:lnTo>
                    <a:pt x="1847" y="31"/>
                  </a:lnTo>
                  <a:lnTo>
                    <a:pt x="1848" y="30"/>
                  </a:lnTo>
                  <a:lnTo>
                    <a:pt x="1850" y="27"/>
                  </a:lnTo>
                  <a:lnTo>
                    <a:pt x="1849" y="26"/>
                  </a:lnTo>
                  <a:lnTo>
                    <a:pt x="1847" y="25"/>
                  </a:lnTo>
                  <a:lnTo>
                    <a:pt x="1846" y="22"/>
                  </a:lnTo>
                  <a:lnTo>
                    <a:pt x="1846" y="20"/>
                  </a:lnTo>
                  <a:lnTo>
                    <a:pt x="1845" y="19"/>
                  </a:lnTo>
                  <a:lnTo>
                    <a:pt x="1846" y="18"/>
                  </a:lnTo>
                  <a:lnTo>
                    <a:pt x="1846" y="16"/>
                  </a:lnTo>
                  <a:lnTo>
                    <a:pt x="1847" y="16"/>
                  </a:lnTo>
                  <a:lnTo>
                    <a:pt x="1848" y="15"/>
                  </a:lnTo>
                  <a:lnTo>
                    <a:pt x="1850" y="13"/>
                  </a:lnTo>
                  <a:lnTo>
                    <a:pt x="1851" y="12"/>
                  </a:lnTo>
                  <a:lnTo>
                    <a:pt x="1852" y="10"/>
                  </a:lnTo>
                  <a:lnTo>
                    <a:pt x="1853" y="9"/>
                  </a:lnTo>
                  <a:lnTo>
                    <a:pt x="1854" y="9"/>
                  </a:lnTo>
                  <a:lnTo>
                    <a:pt x="1857" y="10"/>
                  </a:lnTo>
                  <a:lnTo>
                    <a:pt x="1858" y="10"/>
                  </a:lnTo>
                  <a:lnTo>
                    <a:pt x="1865" y="7"/>
                  </a:lnTo>
                  <a:lnTo>
                    <a:pt x="1867" y="7"/>
                  </a:lnTo>
                  <a:lnTo>
                    <a:pt x="1868" y="8"/>
                  </a:lnTo>
                  <a:lnTo>
                    <a:pt x="1874" y="10"/>
                  </a:lnTo>
                  <a:lnTo>
                    <a:pt x="1873" y="8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5" name="Freeform 538">
              <a:extLst>
                <a:ext uri="{FF2B5EF4-FFF2-40B4-BE49-F238E27FC236}">
                  <a16:creationId xmlns:a16="http://schemas.microsoft.com/office/drawing/2014/main" id="{8B20FC57-0EB0-15AA-7831-1B3E9B59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5" y="3548063"/>
              <a:ext cx="65087" cy="22225"/>
            </a:xfrm>
            <a:custGeom>
              <a:avLst/>
              <a:gdLst>
                <a:gd name="T0" fmla="*/ 11 w 41"/>
                <a:gd name="T1" fmla="*/ 10 h 14"/>
                <a:gd name="T2" fmla="*/ 18 w 41"/>
                <a:gd name="T3" fmla="*/ 14 h 14"/>
                <a:gd name="T4" fmla="*/ 25 w 41"/>
                <a:gd name="T5" fmla="*/ 14 h 14"/>
                <a:gd name="T6" fmla="*/ 32 w 41"/>
                <a:gd name="T7" fmla="*/ 13 h 14"/>
                <a:gd name="T8" fmla="*/ 38 w 41"/>
                <a:gd name="T9" fmla="*/ 12 h 14"/>
                <a:gd name="T10" fmla="*/ 41 w 41"/>
                <a:gd name="T11" fmla="*/ 0 h 14"/>
                <a:gd name="T12" fmla="*/ 31 w 41"/>
                <a:gd name="T13" fmla="*/ 0 h 14"/>
                <a:gd name="T14" fmla="*/ 20 w 41"/>
                <a:gd name="T15" fmla="*/ 0 h 14"/>
                <a:gd name="T16" fmla="*/ 10 w 41"/>
                <a:gd name="T17" fmla="*/ 0 h 14"/>
                <a:gd name="T18" fmla="*/ 0 w 41"/>
                <a:gd name="T19" fmla="*/ 0 h 14"/>
                <a:gd name="T20" fmla="*/ 6 w 41"/>
                <a:gd name="T21" fmla="*/ 4 h 14"/>
                <a:gd name="T22" fmla="*/ 11 w 41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4">
                  <a:moveTo>
                    <a:pt x="11" y="10"/>
                  </a:moveTo>
                  <a:lnTo>
                    <a:pt x="18" y="14"/>
                  </a:lnTo>
                  <a:lnTo>
                    <a:pt x="25" y="14"/>
                  </a:lnTo>
                  <a:lnTo>
                    <a:pt x="32" y="13"/>
                  </a:lnTo>
                  <a:lnTo>
                    <a:pt x="38" y="12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6" name="Freeform 539">
              <a:extLst>
                <a:ext uri="{FF2B5EF4-FFF2-40B4-BE49-F238E27FC236}">
                  <a16:creationId xmlns:a16="http://schemas.microsoft.com/office/drawing/2014/main" id="{75FE938C-8B5E-2DF3-EFD9-4DFF8A8F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524375"/>
              <a:ext cx="15875" cy="11112"/>
            </a:xfrm>
            <a:custGeom>
              <a:avLst/>
              <a:gdLst>
                <a:gd name="T0" fmla="*/ 4 w 10"/>
                <a:gd name="T1" fmla="*/ 1 h 7"/>
                <a:gd name="T2" fmla="*/ 3 w 10"/>
                <a:gd name="T3" fmla="*/ 1 h 7"/>
                <a:gd name="T4" fmla="*/ 2 w 10"/>
                <a:gd name="T5" fmla="*/ 0 h 7"/>
                <a:gd name="T6" fmla="*/ 0 w 10"/>
                <a:gd name="T7" fmla="*/ 0 h 7"/>
                <a:gd name="T8" fmla="*/ 0 w 10"/>
                <a:gd name="T9" fmla="*/ 1 h 7"/>
                <a:gd name="T10" fmla="*/ 0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3 h 7"/>
                <a:gd name="T18" fmla="*/ 4 w 10"/>
                <a:gd name="T19" fmla="*/ 3 h 7"/>
                <a:gd name="T20" fmla="*/ 6 w 10"/>
                <a:gd name="T21" fmla="*/ 5 h 7"/>
                <a:gd name="T22" fmla="*/ 7 w 10"/>
                <a:gd name="T23" fmla="*/ 5 h 7"/>
                <a:gd name="T24" fmla="*/ 7 w 10"/>
                <a:gd name="T25" fmla="*/ 6 h 7"/>
                <a:gd name="T26" fmla="*/ 8 w 10"/>
                <a:gd name="T27" fmla="*/ 6 h 7"/>
                <a:gd name="T28" fmla="*/ 8 w 10"/>
                <a:gd name="T29" fmla="*/ 7 h 7"/>
                <a:gd name="T30" fmla="*/ 10 w 10"/>
                <a:gd name="T31" fmla="*/ 7 h 7"/>
                <a:gd name="T32" fmla="*/ 9 w 10"/>
                <a:gd name="T33" fmla="*/ 6 h 7"/>
                <a:gd name="T34" fmla="*/ 8 w 10"/>
                <a:gd name="T35" fmla="*/ 5 h 7"/>
                <a:gd name="T36" fmla="*/ 7 w 10"/>
                <a:gd name="T37" fmla="*/ 4 h 7"/>
                <a:gd name="T38" fmla="*/ 8 w 10"/>
                <a:gd name="T39" fmla="*/ 4 h 7"/>
                <a:gd name="T40" fmla="*/ 9 w 10"/>
                <a:gd name="T41" fmla="*/ 5 h 7"/>
                <a:gd name="T42" fmla="*/ 10 w 10"/>
                <a:gd name="T43" fmla="*/ 5 h 7"/>
                <a:gd name="T44" fmla="*/ 8 w 10"/>
                <a:gd name="T45" fmla="*/ 3 h 7"/>
                <a:gd name="T46" fmla="*/ 6 w 10"/>
                <a:gd name="T47" fmla="*/ 2 h 7"/>
                <a:gd name="T48" fmla="*/ 4 w 10"/>
                <a:gd name="T4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7" name="Freeform 540">
              <a:extLst>
                <a:ext uri="{FF2B5EF4-FFF2-40B4-BE49-F238E27FC236}">
                  <a16:creationId xmlns:a16="http://schemas.microsoft.com/office/drawing/2014/main" id="{58AD5B38-D6A9-98B6-34AC-C412BD77D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825" y="45815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8" name="Freeform 541">
              <a:extLst>
                <a:ext uri="{FF2B5EF4-FFF2-40B4-BE49-F238E27FC236}">
                  <a16:creationId xmlns:a16="http://schemas.microsoft.com/office/drawing/2014/main" id="{81C7F1B3-1A4C-F5F2-7AC6-7B0A7FD5F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491038"/>
              <a:ext cx="4762" cy="635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4 h 4"/>
                <a:gd name="T8" fmla="*/ 3 w 3"/>
                <a:gd name="T9" fmla="*/ 4 h 4"/>
                <a:gd name="T10" fmla="*/ 3 w 3"/>
                <a:gd name="T11" fmla="*/ 4 h 4"/>
                <a:gd name="T12" fmla="*/ 3 w 3"/>
                <a:gd name="T13" fmla="*/ 3 h 4"/>
                <a:gd name="T14" fmla="*/ 3 w 3"/>
                <a:gd name="T15" fmla="*/ 2 h 4"/>
                <a:gd name="T16" fmla="*/ 3 w 3"/>
                <a:gd name="T17" fmla="*/ 2 h 4"/>
                <a:gd name="T18" fmla="*/ 2 w 3"/>
                <a:gd name="T19" fmla="*/ 2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9" name="Freeform 542">
              <a:extLst>
                <a:ext uri="{FF2B5EF4-FFF2-40B4-BE49-F238E27FC236}">
                  <a16:creationId xmlns:a16="http://schemas.microsoft.com/office/drawing/2014/main" id="{7A22DB6B-0A11-0DD7-4742-CC2514B29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4625975"/>
              <a:ext cx="7937" cy="20637"/>
            </a:xfrm>
            <a:custGeom>
              <a:avLst/>
              <a:gdLst>
                <a:gd name="T0" fmla="*/ 0 w 5"/>
                <a:gd name="T1" fmla="*/ 3 h 13"/>
                <a:gd name="T2" fmla="*/ 1 w 5"/>
                <a:gd name="T3" fmla="*/ 3 h 13"/>
                <a:gd name="T4" fmla="*/ 1 w 5"/>
                <a:gd name="T5" fmla="*/ 4 h 13"/>
                <a:gd name="T6" fmla="*/ 3 w 5"/>
                <a:gd name="T7" fmla="*/ 6 h 13"/>
                <a:gd name="T8" fmla="*/ 4 w 5"/>
                <a:gd name="T9" fmla="*/ 7 h 13"/>
                <a:gd name="T10" fmla="*/ 4 w 5"/>
                <a:gd name="T11" fmla="*/ 8 h 13"/>
                <a:gd name="T12" fmla="*/ 3 w 5"/>
                <a:gd name="T13" fmla="*/ 11 h 13"/>
                <a:gd name="T14" fmla="*/ 4 w 5"/>
                <a:gd name="T15" fmla="*/ 12 h 13"/>
                <a:gd name="T16" fmla="*/ 5 w 5"/>
                <a:gd name="T17" fmla="*/ 13 h 13"/>
                <a:gd name="T18" fmla="*/ 5 w 5"/>
                <a:gd name="T19" fmla="*/ 12 h 13"/>
                <a:gd name="T20" fmla="*/ 5 w 5"/>
                <a:gd name="T21" fmla="*/ 11 h 13"/>
                <a:gd name="T22" fmla="*/ 5 w 5"/>
                <a:gd name="T23" fmla="*/ 6 h 13"/>
                <a:gd name="T24" fmla="*/ 4 w 5"/>
                <a:gd name="T25" fmla="*/ 5 h 13"/>
                <a:gd name="T26" fmla="*/ 3 w 5"/>
                <a:gd name="T27" fmla="*/ 4 h 13"/>
                <a:gd name="T28" fmla="*/ 2 w 5"/>
                <a:gd name="T29" fmla="*/ 3 h 13"/>
                <a:gd name="T30" fmla="*/ 2 w 5"/>
                <a:gd name="T31" fmla="*/ 2 h 13"/>
                <a:gd name="T32" fmla="*/ 1 w 5"/>
                <a:gd name="T33" fmla="*/ 0 h 13"/>
                <a:gd name="T34" fmla="*/ 0 w 5"/>
                <a:gd name="T35" fmla="*/ 1 h 13"/>
                <a:gd name="T36" fmla="*/ 0 w 5"/>
                <a:gd name="T37" fmla="*/ 2 h 13"/>
                <a:gd name="T38" fmla="*/ 0 w 5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3">
                  <a:moveTo>
                    <a:pt x="0" y="3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0" name="Freeform 543">
              <a:extLst>
                <a:ext uri="{FF2B5EF4-FFF2-40B4-BE49-F238E27FC236}">
                  <a16:creationId xmlns:a16="http://schemas.microsoft.com/office/drawing/2014/main" id="{B3F5DE65-6E95-C04F-C4C1-3D4FFF474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4476750"/>
              <a:ext cx="9525" cy="11112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2 h 7"/>
                <a:gd name="T4" fmla="*/ 3 w 6"/>
                <a:gd name="T5" fmla="*/ 1 h 7"/>
                <a:gd name="T6" fmla="*/ 3 w 6"/>
                <a:gd name="T7" fmla="*/ 0 h 7"/>
                <a:gd name="T8" fmla="*/ 2 w 6"/>
                <a:gd name="T9" fmla="*/ 0 h 7"/>
                <a:gd name="T10" fmla="*/ 1 w 6"/>
                <a:gd name="T11" fmla="*/ 1 h 7"/>
                <a:gd name="T12" fmla="*/ 1 w 6"/>
                <a:gd name="T13" fmla="*/ 3 h 7"/>
                <a:gd name="T14" fmla="*/ 0 w 6"/>
                <a:gd name="T15" fmla="*/ 3 h 7"/>
                <a:gd name="T16" fmla="*/ 1 w 6"/>
                <a:gd name="T17" fmla="*/ 5 h 7"/>
                <a:gd name="T18" fmla="*/ 2 w 6"/>
                <a:gd name="T19" fmla="*/ 6 h 7"/>
                <a:gd name="T20" fmla="*/ 3 w 6"/>
                <a:gd name="T21" fmla="*/ 7 h 7"/>
                <a:gd name="T22" fmla="*/ 4 w 6"/>
                <a:gd name="T23" fmla="*/ 7 h 7"/>
                <a:gd name="T24" fmla="*/ 4 w 6"/>
                <a:gd name="T25" fmla="*/ 6 h 7"/>
                <a:gd name="T26" fmla="*/ 5 w 6"/>
                <a:gd name="T27" fmla="*/ 7 h 7"/>
                <a:gd name="T28" fmla="*/ 6 w 6"/>
                <a:gd name="T29" fmla="*/ 7 h 7"/>
                <a:gd name="T30" fmla="*/ 6 w 6"/>
                <a:gd name="T31" fmla="*/ 6 h 7"/>
                <a:gd name="T32" fmla="*/ 5 w 6"/>
                <a:gd name="T33" fmla="*/ 6 h 7"/>
                <a:gd name="T34" fmla="*/ 5 w 6"/>
                <a:gd name="T35" fmla="*/ 5 h 7"/>
                <a:gd name="T36" fmla="*/ 4 w 6"/>
                <a:gd name="T37" fmla="*/ 5 h 7"/>
                <a:gd name="T38" fmla="*/ 4 w 6"/>
                <a:gd name="T39" fmla="*/ 4 h 7"/>
                <a:gd name="T40" fmla="*/ 4 w 6"/>
                <a:gd name="T41" fmla="*/ 4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1" name="Freeform 544">
              <a:extLst>
                <a:ext uri="{FF2B5EF4-FFF2-40B4-BE49-F238E27FC236}">
                  <a16:creationId xmlns:a16="http://schemas.microsoft.com/office/drawing/2014/main" id="{7981251D-37C9-003F-3B17-9AF5C67A9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473575"/>
              <a:ext cx="158750" cy="285750"/>
            </a:xfrm>
            <a:custGeom>
              <a:avLst/>
              <a:gdLst>
                <a:gd name="T0" fmla="*/ 10 w 100"/>
                <a:gd name="T1" fmla="*/ 3 h 180"/>
                <a:gd name="T2" fmla="*/ 17 w 100"/>
                <a:gd name="T3" fmla="*/ 9 h 180"/>
                <a:gd name="T4" fmla="*/ 21 w 100"/>
                <a:gd name="T5" fmla="*/ 10 h 180"/>
                <a:gd name="T6" fmla="*/ 25 w 100"/>
                <a:gd name="T7" fmla="*/ 9 h 180"/>
                <a:gd name="T8" fmla="*/ 36 w 100"/>
                <a:gd name="T9" fmla="*/ 13 h 180"/>
                <a:gd name="T10" fmla="*/ 33 w 100"/>
                <a:gd name="T11" fmla="*/ 14 h 180"/>
                <a:gd name="T12" fmla="*/ 24 w 100"/>
                <a:gd name="T13" fmla="*/ 12 h 180"/>
                <a:gd name="T14" fmla="*/ 21 w 100"/>
                <a:gd name="T15" fmla="*/ 14 h 180"/>
                <a:gd name="T16" fmla="*/ 17 w 100"/>
                <a:gd name="T17" fmla="*/ 19 h 180"/>
                <a:gd name="T18" fmla="*/ 19 w 100"/>
                <a:gd name="T19" fmla="*/ 24 h 180"/>
                <a:gd name="T20" fmla="*/ 15 w 100"/>
                <a:gd name="T21" fmla="*/ 37 h 180"/>
                <a:gd name="T22" fmla="*/ 10 w 100"/>
                <a:gd name="T23" fmla="*/ 43 h 180"/>
                <a:gd name="T24" fmla="*/ 9 w 100"/>
                <a:gd name="T25" fmla="*/ 59 h 180"/>
                <a:gd name="T26" fmla="*/ 6 w 100"/>
                <a:gd name="T27" fmla="*/ 70 h 180"/>
                <a:gd name="T28" fmla="*/ 5 w 100"/>
                <a:gd name="T29" fmla="*/ 75 h 180"/>
                <a:gd name="T30" fmla="*/ 6 w 100"/>
                <a:gd name="T31" fmla="*/ 84 h 180"/>
                <a:gd name="T32" fmla="*/ 1 w 100"/>
                <a:gd name="T33" fmla="*/ 76 h 180"/>
                <a:gd name="T34" fmla="*/ 0 w 100"/>
                <a:gd name="T35" fmla="*/ 72 h 180"/>
                <a:gd name="T36" fmla="*/ 1 w 100"/>
                <a:gd name="T37" fmla="*/ 90 h 180"/>
                <a:gd name="T38" fmla="*/ 4 w 100"/>
                <a:gd name="T39" fmla="*/ 100 h 180"/>
                <a:gd name="T40" fmla="*/ 6 w 100"/>
                <a:gd name="T41" fmla="*/ 120 h 180"/>
                <a:gd name="T42" fmla="*/ 5 w 100"/>
                <a:gd name="T43" fmla="*/ 121 h 180"/>
                <a:gd name="T44" fmla="*/ 12 w 100"/>
                <a:gd name="T45" fmla="*/ 152 h 180"/>
                <a:gd name="T46" fmla="*/ 15 w 100"/>
                <a:gd name="T47" fmla="*/ 163 h 180"/>
                <a:gd name="T48" fmla="*/ 23 w 100"/>
                <a:gd name="T49" fmla="*/ 175 h 180"/>
                <a:gd name="T50" fmla="*/ 30 w 100"/>
                <a:gd name="T51" fmla="*/ 178 h 180"/>
                <a:gd name="T52" fmla="*/ 36 w 100"/>
                <a:gd name="T53" fmla="*/ 179 h 180"/>
                <a:gd name="T54" fmla="*/ 44 w 100"/>
                <a:gd name="T55" fmla="*/ 179 h 180"/>
                <a:gd name="T56" fmla="*/ 55 w 100"/>
                <a:gd name="T57" fmla="*/ 173 h 180"/>
                <a:gd name="T58" fmla="*/ 68 w 100"/>
                <a:gd name="T59" fmla="*/ 169 h 180"/>
                <a:gd name="T60" fmla="*/ 89 w 100"/>
                <a:gd name="T61" fmla="*/ 157 h 180"/>
                <a:gd name="T62" fmla="*/ 97 w 100"/>
                <a:gd name="T63" fmla="*/ 142 h 180"/>
                <a:gd name="T64" fmla="*/ 99 w 100"/>
                <a:gd name="T65" fmla="*/ 115 h 180"/>
                <a:gd name="T66" fmla="*/ 97 w 100"/>
                <a:gd name="T67" fmla="*/ 111 h 180"/>
                <a:gd name="T68" fmla="*/ 95 w 100"/>
                <a:gd name="T69" fmla="*/ 107 h 180"/>
                <a:gd name="T70" fmla="*/ 91 w 100"/>
                <a:gd name="T71" fmla="*/ 101 h 180"/>
                <a:gd name="T72" fmla="*/ 89 w 100"/>
                <a:gd name="T73" fmla="*/ 96 h 180"/>
                <a:gd name="T74" fmla="*/ 90 w 100"/>
                <a:gd name="T75" fmla="*/ 97 h 180"/>
                <a:gd name="T76" fmla="*/ 88 w 100"/>
                <a:gd name="T77" fmla="*/ 92 h 180"/>
                <a:gd name="T78" fmla="*/ 85 w 100"/>
                <a:gd name="T79" fmla="*/ 86 h 180"/>
                <a:gd name="T80" fmla="*/ 81 w 100"/>
                <a:gd name="T81" fmla="*/ 82 h 180"/>
                <a:gd name="T82" fmla="*/ 79 w 100"/>
                <a:gd name="T83" fmla="*/ 79 h 180"/>
                <a:gd name="T84" fmla="*/ 79 w 100"/>
                <a:gd name="T85" fmla="*/ 76 h 180"/>
                <a:gd name="T86" fmla="*/ 76 w 100"/>
                <a:gd name="T87" fmla="*/ 66 h 180"/>
                <a:gd name="T88" fmla="*/ 74 w 100"/>
                <a:gd name="T89" fmla="*/ 60 h 180"/>
                <a:gd name="T90" fmla="*/ 67 w 100"/>
                <a:gd name="T91" fmla="*/ 60 h 180"/>
                <a:gd name="T92" fmla="*/ 69 w 100"/>
                <a:gd name="T93" fmla="*/ 60 h 180"/>
                <a:gd name="T94" fmla="*/ 69 w 100"/>
                <a:gd name="T95" fmla="*/ 54 h 180"/>
                <a:gd name="T96" fmla="*/ 64 w 100"/>
                <a:gd name="T97" fmla="*/ 48 h 180"/>
                <a:gd name="T98" fmla="*/ 59 w 100"/>
                <a:gd name="T99" fmla="*/ 40 h 180"/>
                <a:gd name="T100" fmla="*/ 54 w 100"/>
                <a:gd name="T101" fmla="*/ 36 h 180"/>
                <a:gd name="T102" fmla="*/ 55 w 100"/>
                <a:gd name="T103" fmla="*/ 33 h 180"/>
                <a:gd name="T104" fmla="*/ 51 w 100"/>
                <a:gd name="T105" fmla="*/ 25 h 180"/>
                <a:gd name="T106" fmla="*/ 48 w 100"/>
                <a:gd name="T107" fmla="*/ 23 h 180"/>
                <a:gd name="T108" fmla="*/ 35 w 100"/>
                <a:gd name="T109" fmla="*/ 10 h 180"/>
                <a:gd name="T110" fmla="*/ 21 w 100"/>
                <a:gd name="T111" fmla="*/ 0 h 180"/>
                <a:gd name="T112" fmla="*/ 32 w 100"/>
                <a:gd name="T113" fmla="*/ 10 h 180"/>
                <a:gd name="T114" fmla="*/ 21 w 100"/>
                <a:gd name="T115" fmla="*/ 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0">
                  <a:moveTo>
                    <a:pt x="19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7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5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7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0" y="47"/>
                  </a:lnTo>
                  <a:lnTo>
                    <a:pt x="11" y="50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7" y="64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0" y="83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4" y="102"/>
                  </a:lnTo>
                  <a:lnTo>
                    <a:pt x="3" y="102"/>
                  </a:lnTo>
                  <a:lnTo>
                    <a:pt x="3" y="103"/>
                  </a:lnTo>
                  <a:lnTo>
                    <a:pt x="6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6" y="120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7" y="122"/>
                  </a:lnTo>
                  <a:lnTo>
                    <a:pt x="7" y="124"/>
                  </a:lnTo>
                  <a:lnTo>
                    <a:pt x="7" y="125"/>
                  </a:lnTo>
                  <a:lnTo>
                    <a:pt x="6" y="124"/>
                  </a:lnTo>
                  <a:lnTo>
                    <a:pt x="6" y="122"/>
                  </a:lnTo>
                  <a:lnTo>
                    <a:pt x="5" y="121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7" y="136"/>
                  </a:lnTo>
                  <a:lnTo>
                    <a:pt x="7" y="139"/>
                  </a:lnTo>
                  <a:lnTo>
                    <a:pt x="11" y="150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6"/>
                  </a:lnTo>
                  <a:lnTo>
                    <a:pt x="13" y="157"/>
                  </a:lnTo>
                  <a:lnTo>
                    <a:pt x="13" y="159"/>
                  </a:lnTo>
                  <a:lnTo>
                    <a:pt x="14" y="160"/>
                  </a:lnTo>
                  <a:lnTo>
                    <a:pt x="15" y="161"/>
                  </a:lnTo>
                  <a:lnTo>
                    <a:pt x="15" y="162"/>
                  </a:lnTo>
                  <a:lnTo>
                    <a:pt x="15" y="163"/>
                  </a:lnTo>
                  <a:lnTo>
                    <a:pt x="15" y="164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70"/>
                  </a:lnTo>
                  <a:lnTo>
                    <a:pt x="18" y="170"/>
                  </a:lnTo>
                  <a:lnTo>
                    <a:pt x="21" y="175"/>
                  </a:lnTo>
                  <a:lnTo>
                    <a:pt x="22" y="176"/>
                  </a:lnTo>
                  <a:lnTo>
                    <a:pt x="23" y="175"/>
                  </a:lnTo>
                  <a:lnTo>
                    <a:pt x="23" y="176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8" y="178"/>
                  </a:lnTo>
                  <a:lnTo>
                    <a:pt x="29" y="178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2" y="179"/>
                  </a:lnTo>
                  <a:lnTo>
                    <a:pt x="33" y="179"/>
                  </a:lnTo>
                  <a:lnTo>
                    <a:pt x="34" y="179"/>
                  </a:lnTo>
                  <a:lnTo>
                    <a:pt x="35" y="179"/>
                  </a:lnTo>
                  <a:lnTo>
                    <a:pt x="36" y="179"/>
                  </a:lnTo>
                  <a:lnTo>
                    <a:pt x="38" y="179"/>
                  </a:lnTo>
                  <a:lnTo>
                    <a:pt x="39" y="179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2" y="179"/>
                  </a:lnTo>
                  <a:lnTo>
                    <a:pt x="42" y="179"/>
                  </a:lnTo>
                  <a:lnTo>
                    <a:pt x="43" y="179"/>
                  </a:lnTo>
                  <a:lnTo>
                    <a:pt x="44" y="179"/>
                  </a:lnTo>
                  <a:lnTo>
                    <a:pt x="46" y="179"/>
                  </a:lnTo>
                  <a:lnTo>
                    <a:pt x="47" y="178"/>
                  </a:lnTo>
                  <a:lnTo>
                    <a:pt x="49" y="177"/>
                  </a:lnTo>
                  <a:lnTo>
                    <a:pt x="50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4" y="174"/>
                  </a:lnTo>
                  <a:lnTo>
                    <a:pt x="55" y="173"/>
                  </a:lnTo>
                  <a:lnTo>
                    <a:pt x="58" y="173"/>
                  </a:lnTo>
                  <a:lnTo>
                    <a:pt x="59" y="172"/>
                  </a:lnTo>
                  <a:lnTo>
                    <a:pt x="64" y="171"/>
                  </a:lnTo>
                  <a:lnTo>
                    <a:pt x="65" y="170"/>
                  </a:lnTo>
                  <a:lnTo>
                    <a:pt x="66" y="169"/>
                  </a:lnTo>
                  <a:lnTo>
                    <a:pt x="67" y="169"/>
                  </a:lnTo>
                  <a:lnTo>
                    <a:pt x="68" y="169"/>
                  </a:lnTo>
                  <a:lnTo>
                    <a:pt x="68" y="169"/>
                  </a:lnTo>
                  <a:lnTo>
                    <a:pt x="68" y="168"/>
                  </a:lnTo>
                  <a:lnTo>
                    <a:pt x="69" y="169"/>
                  </a:lnTo>
                  <a:lnTo>
                    <a:pt x="74" y="167"/>
                  </a:lnTo>
                  <a:lnTo>
                    <a:pt x="76" y="166"/>
                  </a:lnTo>
                  <a:lnTo>
                    <a:pt x="84" y="159"/>
                  </a:lnTo>
                  <a:lnTo>
                    <a:pt x="85" y="159"/>
                  </a:lnTo>
                  <a:lnTo>
                    <a:pt x="86" y="159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6"/>
                  </a:lnTo>
                  <a:lnTo>
                    <a:pt x="96" y="145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2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100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99" y="127"/>
                  </a:lnTo>
                  <a:lnTo>
                    <a:pt x="99" y="126"/>
                  </a:lnTo>
                  <a:lnTo>
                    <a:pt x="99" y="115"/>
                  </a:lnTo>
                  <a:lnTo>
                    <a:pt x="99" y="111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09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1"/>
                  </a:lnTo>
                  <a:lnTo>
                    <a:pt x="96" y="111"/>
                  </a:lnTo>
                  <a:lnTo>
                    <a:pt x="96" y="109"/>
                  </a:lnTo>
                  <a:lnTo>
                    <a:pt x="95" y="110"/>
                  </a:lnTo>
                  <a:lnTo>
                    <a:pt x="95" y="109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5" y="104"/>
                  </a:lnTo>
                  <a:lnTo>
                    <a:pt x="94" y="101"/>
                  </a:lnTo>
                  <a:lnTo>
                    <a:pt x="92" y="100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2" y="100"/>
                  </a:lnTo>
                  <a:lnTo>
                    <a:pt x="91" y="100"/>
                  </a:lnTo>
                  <a:lnTo>
                    <a:pt x="90" y="99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8" y="97"/>
                  </a:lnTo>
                  <a:lnTo>
                    <a:pt x="87" y="97"/>
                  </a:lnTo>
                  <a:lnTo>
                    <a:pt x="86" y="97"/>
                  </a:lnTo>
                  <a:lnTo>
                    <a:pt x="87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89" y="96"/>
                  </a:lnTo>
                  <a:lnTo>
                    <a:pt x="90" y="97"/>
                  </a:lnTo>
                  <a:lnTo>
                    <a:pt x="90" y="98"/>
                  </a:lnTo>
                  <a:lnTo>
                    <a:pt x="92" y="97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88" y="92"/>
                  </a:lnTo>
                  <a:lnTo>
                    <a:pt x="87" y="92"/>
                  </a:lnTo>
                  <a:lnTo>
                    <a:pt x="86" y="91"/>
                  </a:lnTo>
                  <a:lnTo>
                    <a:pt x="85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4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8" y="75"/>
                  </a:lnTo>
                  <a:lnTo>
                    <a:pt x="79" y="77"/>
                  </a:lnTo>
                  <a:lnTo>
                    <a:pt x="79" y="80"/>
                  </a:lnTo>
                  <a:lnTo>
                    <a:pt x="80" y="78"/>
                  </a:lnTo>
                  <a:lnTo>
                    <a:pt x="79" y="76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8" y="69"/>
                  </a:lnTo>
                  <a:lnTo>
                    <a:pt x="77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7" y="67"/>
                  </a:lnTo>
                  <a:lnTo>
                    <a:pt x="78" y="68"/>
                  </a:lnTo>
                  <a:lnTo>
                    <a:pt x="78" y="67"/>
                  </a:lnTo>
                  <a:lnTo>
                    <a:pt x="78" y="66"/>
                  </a:lnTo>
                  <a:lnTo>
                    <a:pt x="77" y="64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3" y="62"/>
                  </a:lnTo>
                  <a:lnTo>
                    <a:pt x="72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59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69" y="55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4" y="47"/>
                  </a:lnTo>
                  <a:lnTo>
                    <a:pt x="63" y="45"/>
                  </a:lnTo>
                  <a:lnTo>
                    <a:pt x="62" y="44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7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7" y="38"/>
                  </a:lnTo>
                  <a:lnTo>
                    <a:pt x="58" y="38"/>
                  </a:lnTo>
                  <a:lnTo>
                    <a:pt x="58" y="37"/>
                  </a:lnTo>
                  <a:lnTo>
                    <a:pt x="57" y="36"/>
                  </a:lnTo>
                  <a:lnTo>
                    <a:pt x="56" y="35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9" y="26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8" y="2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grpSp>
          <p:nvGrpSpPr>
            <p:cNvPr id="136462" name="Group 136461">
              <a:extLst>
                <a:ext uri="{FF2B5EF4-FFF2-40B4-BE49-F238E27FC236}">
                  <a16:creationId xmlns:a16="http://schemas.microsoft.com/office/drawing/2014/main" id="{B9BE6FAC-0158-CF06-E450-C5317821DE06}"/>
                </a:ext>
              </a:extLst>
            </p:cNvPr>
            <p:cNvGrpSpPr/>
            <p:nvPr/>
          </p:nvGrpSpPr>
          <p:grpSpPr>
            <a:xfrm>
              <a:off x="1258888" y="1058863"/>
              <a:ext cx="2544762" cy="1444625"/>
              <a:chOff x="1258888" y="1058863"/>
              <a:chExt cx="2544762" cy="1444625"/>
            </a:xfrm>
            <a:solidFill>
              <a:srgbClr val="BFBFBF"/>
            </a:solidFill>
          </p:grpSpPr>
          <p:sp>
            <p:nvSpPr>
              <p:cNvPr id="136484" name="Freeform 9">
                <a:extLst>
                  <a:ext uri="{FF2B5EF4-FFF2-40B4-BE49-F238E27FC236}">
                    <a16:creationId xmlns:a16="http://schemas.microsoft.com/office/drawing/2014/main" id="{2CD270B6-C066-7116-5E62-4A2606CE4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246062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85" name="Freeform 10">
                <a:extLst>
                  <a:ext uri="{FF2B5EF4-FFF2-40B4-BE49-F238E27FC236}">
                    <a16:creationId xmlns:a16="http://schemas.microsoft.com/office/drawing/2014/main" id="{3FA9197B-0F33-6C40-A7E3-AE17AC15A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725" y="2455863"/>
                <a:ext cx="3175" cy="6350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2 w 2"/>
                  <a:gd name="T5" fmla="*/ 3 h 4"/>
                  <a:gd name="T6" fmla="*/ 1 w 2"/>
                  <a:gd name="T7" fmla="*/ 2 h 4"/>
                  <a:gd name="T8" fmla="*/ 1 w 2"/>
                  <a:gd name="T9" fmla="*/ 1 h 4"/>
                  <a:gd name="T10" fmla="*/ 1 w 2"/>
                  <a:gd name="T11" fmla="*/ 1 h 4"/>
                  <a:gd name="T12" fmla="*/ 1 w 2"/>
                  <a:gd name="T13" fmla="*/ 0 h 4"/>
                  <a:gd name="T14" fmla="*/ 0 w 2"/>
                  <a:gd name="T15" fmla="*/ 0 h 4"/>
                  <a:gd name="T16" fmla="*/ 0 w 2"/>
                  <a:gd name="T17" fmla="*/ 1 h 4"/>
                  <a:gd name="T18" fmla="*/ 0 w 2"/>
                  <a:gd name="T19" fmla="*/ 2 h 4"/>
                  <a:gd name="T20" fmla="*/ 0 w 2"/>
                  <a:gd name="T21" fmla="*/ 3 h 4"/>
                  <a:gd name="T22" fmla="*/ 1 w 2"/>
                  <a:gd name="T23" fmla="*/ 3 h 4"/>
                  <a:gd name="T24" fmla="*/ 1 w 2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86" name="Freeform 11">
                <a:extLst>
                  <a:ext uri="{FF2B5EF4-FFF2-40B4-BE49-F238E27FC236}">
                    <a16:creationId xmlns:a16="http://schemas.microsoft.com/office/drawing/2014/main" id="{C0B312A2-8E5C-5229-6247-B0BAB65A9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87" name="Freeform 12">
                <a:extLst>
                  <a:ext uri="{FF2B5EF4-FFF2-40B4-BE49-F238E27FC236}">
                    <a16:creationId xmlns:a16="http://schemas.microsoft.com/office/drawing/2014/main" id="{8A620AB9-C018-6633-3E5F-A98FD7BEE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88" name="Freeform 13">
                <a:extLst>
                  <a:ext uri="{FF2B5EF4-FFF2-40B4-BE49-F238E27FC236}">
                    <a16:creationId xmlns:a16="http://schemas.microsoft.com/office/drawing/2014/main" id="{4A948FEB-54C9-2FD4-7556-9C58647DE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438" y="2460625"/>
                <a:ext cx="15875" cy="11112"/>
              </a:xfrm>
              <a:custGeom>
                <a:avLst/>
                <a:gdLst>
                  <a:gd name="T0" fmla="*/ 8 w 10"/>
                  <a:gd name="T1" fmla="*/ 5 h 7"/>
                  <a:gd name="T2" fmla="*/ 7 w 10"/>
                  <a:gd name="T3" fmla="*/ 5 h 7"/>
                  <a:gd name="T4" fmla="*/ 8 w 10"/>
                  <a:gd name="T5" fmla="*/ 4 h 7"/>
                  <a:gd name="T6" fmla="*/ 8 w 10"/>
                  <a:gd name="T7" fmla="*/ 3 h 7"/>
                  <a:gd name="T8" fmla="*/ 7 w 10"/>
                  <a:gd name="T9" fmla="*/ 3 h 7"/>
                  <a:gd name="T10" fmla="*/ 7 w 10"/>
                  <a:gd name="T11" fmla="*/ 2 h 7"/>
                  <a:gd name="T12" fmla="*/ 6 w 10"/>
                  <a:gd name="T13" fmla="*/ 1 h 7"/>
                  <a:gd name="T14" fmla="*/ 5 w 10"/>
                  <a:gd name="T15" fmla="*/ 1 h 7"/>
                  <a:gd name="T16" fmla="*/ 5 w 10"/>
                  <a:gd name="T17" fmla="*/ 2 h 7"/>
                  <a:gd name="T18" fmla="*/ 3 w 10"/>
                  <a:gd name="T19" fmla="*/ 1 h 7"/>
                  <a:gd name="T20" fmla="*/ 2 w 10"/>
                  <a:gd name="T21" fmla="*/ 2 h 7"/>
                  <a:gd name="T22" fmla="*/ 2 w 10"/>
                  <a:gd name="T23" fmla="*/ 1 h 7"/>
                  <a:gd name="T24" fmla="*/ 2 w 10"/>
                  <a:gd name="T25" fmla="*/ 1 h 7"/>
                  <a:gd name="T26" fmla="*/ 2 w 10"/>
                  <a:gd name="T27" fmla="*/ 0 h 7"/>
                  <a:gd name="T28" fmla="*/ 1 w 10"/>
                  <a:gd name="T29" fmla="*/ 0 h 7"/>
                  <a:gd name="T30" fmla="*/ 1 w 10"/>
                  <a:gd name="T31" fmla="*/ 1 h 7"/>
                  <a:gd name="T32" fmla="*/ 0 w 10"/>
                  <a:gd name="T33" fmla="*/ 1 h 7"/>
                  <a:gd name="T34" fmla="*/ 0 w 10"/>
                  <a:gd name="T35" fmla="*/ 1 h 7"/>
                  <a:gd name="T36" fmla="*/ 0 w 10"/>
                  <a:gd name="T37" fmla="*/ 2 h 7"/>
                  <a:gd name="T38" fmla="*/ 1 w 10"/>
                  <a:gd name="T39" fmla="*/ 2 h 7"/>
                  <a:gd name="T40" fmla="*/ 1 w 10"/>
                  <a:gd name="T41" fmla="*/ 3 h 7"/>
                  <a:gd name="T42" fmla="*/ 1 w 10"/>
                  <a:gd name="T43" fmla="*/ 3 h 7"/>
                  <a:gd name="T44" fmla="*/ 2 w 10"/>
                  <a:gd name="T45" fmla="*/ 3 h 7"/>
                  <a:gd name="T46" fmla="*/ 2 w 10"/>
                  <a:gd name="T47" fmla="*/ 4 h 7"/>
                  <a:gd name="T48" fmla="*/ 4 w 10"/>
                  <a:gd name="T49" fmla="*/ 4 h 7"/>
                  <a:gd name="T50" fmla="*/ 5 w 10"/>
                  <a:gd name="T51" fmla="*/ 4 h 7"/>
                  <a:gd name="T52" fmla="*/ 4 w 10"/>
                  <a:gd name="T53" fmla="*/ 3 h 7"/>
                  <a:gd name="T54" fmla="*/ 3 w 10"/>
                  <a:gd name="T55" fmla="*/ 3 h 7"/>
                  <a:gd name="T56" fmla="*/ 3 w 10"/>
                  <a:gd name="T57" fmla="*/ 3 h 7"/>
                  <a:gd name="T58" fmla="*/ 4 w 10"/>
                  <a:gd name="T59" fmla="*/ 3 h 7"/>
                  <a:gd name="T60" fmla="*/ 4 w 10"/>
                  <a:gd name="T61" fmla="*/ 3 h 7"/>
                  <a:gd name="T62" fmla="*/ 5 w 10"/>
                  <a:gd name="T63" fmla="*/ 3 h 7"/>
                  <a:gd name="T64" fmla="*/ 5 w 10"/>
                  <a:gd name="T65" fmla="*/ 4 h 7"/>
                  <a:gd name="T66" fmla="*/ 6 w 10"/>
                  <a:gd name="T67" fmla="*/ 4 h 7"/>
                  <a:gd name="T68" fmla="*/ 6 w 10"/>
                  <a:gd name="T69" fmla="*/ 4 h 7"/>
                  <a:gd name="T70" fmla="*/ 6 w 10"/>
                  <a:gd name="T71" fmla="*/ 5 h 7"/>
                  <a:gd name="T72" fmla="*/ 8 w 10"/>
                  <a:gd name="T73" fmla="*/ 6 h 7"/>
                  <a:gd name="T74" fmla="*/ 9 w 10"/>
                  <a:gd name="T75" fmla="*/ 7 h 7"/>
                  <a:gd name="T76" fmla="*/ 9 w 10"/>
                  <a:gd name="T77" fmla="*/ 6 h 7"/>
                  <a:gd name="T78" fmla="*/ 10 w 10"/>
                  <a:gd name="T79" fmla="*/ 6 h 7"/>
                  <a:gd name="T80" fmla="*/ 10 w 10"/>
                  <a:gd name="T81" fmla="*/ 5 h 7"/>
                  <a:gd name="T82" fmla="*/ 9 w 10"/>
                  <a:gd name="T83" fmla="*/ 5 h 7"/>
                  <a:gd name="T84" fmla="*/ 8 w 10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7">
                    <a:moveTo>
                      <a:pt x="8" y="5"/>
                    </a:moveTo>
                    <a:lnTo>
                      <a:pt x="7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89" name="Freeform 14">
                <a:extLst>
                  <a:ext uri="{FF2B5EF4-FFF2-40B4-BE49-F238E27FC236}">
                    <a16:creationId xmlns:a16="http://schemas.microsoft.com/office/drawing/2014/main" id="{90EC0CA9-F5CC-D6BA-14E6-DFB4FBC74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838" y="2449513"/>
                <a:ext cx="103187" cy="50800"/>
              </a:xfrm>
              <a:custGeom>
                <a:avLst/>
                <a:gdLst>
                  <a:gd name="T0" fmla="*/ 10 w 65"/>
                  <a:gd name="T1" fmla="*/ 3 h 32"/>
                  <a:gd name="T2" fmla="*/ 8 w 65"/>
                  <a:gd name="T3" fmla="*/ 8 h 32"/>
                  <a:gd name="T4" fmla="*/ 3 w 65"/>
                  <a:gd name="T5" fmla="*/ 8 h 32"/>
                  <a:gd name="T6" fmla="*/ 0 w 65"/>
                  <a:gd name="T7" fmla="*/ 5 h 32"/>
                  <a:gd name="T8" fmla="*/ 0 w 65"/>
                  <a:gd name="T9" fmla="*/ 8 h 32"/>
                  <a:gd name="T10" fmla="*/ 1 w 65"/>
                  <a:gd name="T11" fmla="*/ 11 h 32"/>
                  <a:gd name="T12" fmla="*/ 2 w 65"/>
                  <a:gd name="T13" fmla="*/ 15 h 32"/>
                  <a:gd name="T14" fmla="*/ 2 w 65"/>
                  <a:gd name="T15" fmla="*/ 18 h 32"/>
                  <a:gd name="T16" fmla="*/ 5 w 65"/>
                  <a:gd name="T17" fmla="*/ 18 h 32"/>
                  <a:gd name="T18" fmla="*/ 6 w 65"/>
                  <a:gd name="T19" fmla="*/ 24 h 32"/>
                  <a:gd name="T20" fmla="*/ 9 w 65"/>
                  <a:gd name="T21" fmla="*/ 27 h 32"/>
                  <a:gd name="T22" fmla="*/ 12 w 65"/>
                  <a:gd name="T23" fmla="*/ 28 h 32"/>
                  <a:gd name="T24" fmla="*/ 18 w 65"/>
                  <a:gd name="T25" fmla="*/ 30 h 32"/>
                  <a:gd name="T26" fmla="*/ 22 w 65"/>
                  <a:gd name="T27" fmla="*/ 30 h 32"/>
                  <a:gd name="T28" fmla="*/ 23 w 65"/>
                  <a:gd name="T29" fmla="*/ 29 h 32"/>
                  <a:gd name="T30" fmla="*/ 25 w 65"/>
                  <a:gd name="T31" fmla="*/ 28 h 32"/>
                  <a:gd name="T32" fmla="*/ 27 w 65"/>
                  <a:gd name="T33" fmla="*/ 28 h 32"/>
                  <a:gd name="T34" fmla="*/ 30 w 65"/>
                  <a:gd name="T35" fmla="*/ 29 h 32"/>
                  <a:gd name="T36" fmla="*/ 32 w 65"/>
                  <a:gd name="T37" fmla="*/ 29 h 32"/>
                  <a:gd name="T38" fmla="*/ 30 w 65"/>
                  <a:gd name="T39" fmla="*/ 30 h 32"/>
                  <a:gd name="T40" fmla="*/ 31 w 65"/>
                  <a:gd name="T41" fmla="*/ 31 h 32"/>
                  <a:gd name="T42" fmla="*/ 34 w 65"/>
                  <a:gd name="T43" fmla="*/ 30 h 32"/>
                  <a:gd name="T44" fmla="*/ 38 w 65"/>
                  <a:gd name="T45" fmla="*/ 28 h 32"/>
                  <a:gd name="T46" fmla="*/ 45 w 65"/>
                  <a:gd name="T47" fmla="*/ 28 h 32"/>
                  <a:gd name="T48" fmla="*/ 50 w 65"/>
                  <a:gd name="T49" fmla="*/ 26 h 32"/>
                  <a:gd name="T50" fmla="*/ 52 w 65"/>
                  <a:gd name="T51" fmla="*/ 24 h 32"/>
                  <a:gd name="T52" fmla="*/ 56 w 65"/>
                  <a:gd name="T53" fmla="*/ 23 h 32"/>
                  <a:gd name="T54" fmla="*/ 57 w 65"/>
                  <a:gd name="T55" fmla="*/ 21 h 32"/>
                  <a:gd name="T56" fmla="*/ 60 w 65"/>
                  <a:gd name="T57" fmla="*/ 20 h 32"/>
                  <a:gd name="T58" fmla="*/ 61 w 65"/>
                  <a:gd name="T59" fmla="*/ 18 h 32"/>
                  <a:gd name="T60" fmla="*/ 62 w 65"/>
                  <a:gd name="T61" fmla="*/ 16 h 32"/>
                  <a:gd name="T62" fmla="*/ 63 w 65"/>
                  <a:gd name="T63" fmla="*/ 13 h 32"/>
                  <a:gd name="T64" fmla="*/ 65 w 65"/>
                  <a:gd name="T65" fmla="*/ 10 h 32"/>
                  <a:gd name="T66" fmla="*/ 62 w 65"/>
                  <a:gd name="T67" fmla="*/ 10 h 32"/>
                  <a:gd name="T68" fmla="*/ 60 w 65"/>
                  <a:gd name="T69" fmla="*/ 10 h 32"/>
                  <a:gd name="T70" fmla="*/ 59 w 65"/>
                  <a:gd name="T71" fmla="*/ 10 h 32"/>
                  <a:gd name="T72" fmla="*/ 57 w 65"/>
                  <a:gd name="T73" fmla="*/ 10 h 32"/>
                  <a:gd name="T74" fmla="*/ 56 w 65"/>
                  <a:gd name="T75" fmla="*/ 9 h 32"/>
                  <a:gd name="T76" fmla="*/ 55 w 65"/>
                  <a:gd name="T77" fmla="*/ 11 h 32"/>
                  <a:gd name="T78" fmla="*/ 53 w 65"/>
                  <a:gd name="T79" fmla="*/ 10 h 32"/>
                  <a:gd name="T80" fmla="*/ 53 w 65"/>
                  <a:gd name="T81" fmla="*/ 8 h 32"/>
                  <a:gd name="T82" fmla="*/ 53 w 65"/>
                  <a:gd name="T83" fmla="*/ 5 h 32"/>
                  <a:gd name="T84" fmla="*/ 52 w 65"/>
                  <a:gd name="T85" fmla="*/ 3 h 32"/>
                  <a:gd name="T86" fmla="*/ 51 w 65"/>
                  <a:gd name="T87" fmla="*/ 2 h 32"/>
                  <a:gd name="T88" fmla="*/ 49 w 65"/>
                  <a:gd name="T89" fmla="*/ 3 h 32"/>
                  <a:gd name="T90" fmla="*/ 47 w 65"/>
                  <a:gd name="T91" fmla="*/ 4 h 32"/>
                  <a:gd name="T92" fmla="*/ 45 w 65"/>
                  <a:gd name="T93" fmla="*/ 3 h 32"/>
                  <a:gd name="T94" fmla="*/ 42 w 65"/>
                  <a:gd name="T95" fmla="*/ 2 h 32"/>
                  <a:gd name="T96" fmla="*/ 40 w 65"/>
                  <a:gd name="T97" fmla="*/ 2 h 32"/>
                  <a:gd name="T98" fmla="*/ 37 w 65"/>
                  <a:gd name="T99" fmla="*/ 3 h 32"/>
                  <a:gd name="T100" fmla="*/ 34 w 65"/>
                  <a:gd name="T101" fmla="*/ 3 h 32"/>
                  <a:gd name="T102" fmla="*/ 31 w 65"/>
                  <a:gd name="T103" fmla="*/ 6 h 32"/>
                  <a:gd name="T104" fmla="*/ 30 w 65"/>
                  <a:gd name="T105" fmla="*/ 7 h 32"/>
                  <a:gd name="T106" fmla="*/ 28 w 65"/>
                  <a:gd name="T107" fmla="*/ 6 h 32"/>
                  <a:gd name="T108" fmla="*/ 26 w 65"/>
                  <a:gd name="T109" fmla="*/ 8 h 32"/>
                  <a:gd name="T110" fmla="*/ 24 w 65"/>
                  <a:gd name="T111" fmla="*/ 6 h 32"/>
                  <a:gd name="T112" fmla="*/ 21 w 65"/>
                  <a:gd name="T113" fmla="*/ 4 h 32"/>
                  <a:gd name="T114" fmla="*/ 20 w 65"/>
                  <a:gd name="T115" fmla="*/ 2 h 32"/>
                  <a:gd name="T116" fmla="*/ 17 w 65"/>
                  <a:gd name="T117" fmla="*/ 0 h 32"/>
                  <a:gd name="T118" fmla="*/ 15 w 65"/>
                  <a:gd name="T119" fmla="*/ 2 h 32"/>
                  <a:gd name="T120" fmla="*/ 12 w 65"/>
                  <a:gd name="T1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" h="32">
                    <a:moveTo>
                      <a:pt x="11" y="1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9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1" y="30"/>
                    </a:lnTo>
                    <a:lnTo>
                      <a:pt x="30" y="30"/>
                    </a:lnTo>
                    <a:lnTo>
                      <a:pt x="30" y="31"/>
                    </a:lnTo>
                    <a:lnTo>
                      <a:pt x="30" y="32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50" y="26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9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1" y="19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3" y="13"/>
                    </a:lnTo>
                    <a:lnTo>
                      <a:pt x="64" y="12"/>
                    </a:lnTo>
                    <a:lnTo>
                      <a:pt x="65" y="11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10"/>
                    </a:lnTo>
                    <a:lnTo>
                      <a:pt x="62" y="10"/>
                    </a:lnTo>
                    <a:lnTo>
                      <a:pt x="61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0" y="9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8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5" y="9"/>
                    </a:lnTo>
                    <a:lnTo>
                      <a:pt x="55" y="10"/>
                    </a:lnTo>
                    <a:lnTo>
                      <a:pt x="55" y="11"/>
                    </a:lnTo>
                    <a:lnTo>
                      <a:pt x="54" y="11"/>
                    </a:lnTo>
                    <a:lnTo>
                      <a:pt x="53" y="11"/>
                    </a:lnTo>
                    <a:lnTo>
                      <a:pt x="53" y="10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6" y="3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0" name="Rectangle 15">
                <a:extLst>
                  <a:ext uri="{FF2B5EF4-FFF2-40B4-BE49-F238E27FC236}">
                    <a16:creationId xmlns:a16="http://schemas.microsoft.com/office/drawing/2014/main" id="{60C19A9D-3EB9-E2D4-AEAB-635C07F26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246538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1" name="Freeform 16">
                <a:extLst>
                  <a:ext uri="{FF2B5EF4-FFF2-40B4-BE49-F238E27FC236}">
                    <a16:creationId xmlns:a16="http://schemas.microsoft.com/office/drawing/2014/main" id="{FD66684B-EEDB-E7A6-DDB3-7D1184AB1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788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2" name="Freeform 17">
                <a:extLst>
                  <a:ext uri="{FF2B5EF4-FFF2-40B4-BE49-F238E27FC236}">
                    <a16:creationId xmlns:a16="http://schemas.microsoft.com/office/drawing/2014/main" id="{4018A275-85B3-B056-8700-0043675DD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20637" cy="7937"/>
              </a:xfrm>
              <a:custGeom>
                <a:avLst/>
                <a:gdLst>
                  <a:gd name="T0" fmla="*/ 9 w 13"/>
                  <a:gd name="T1" fmla="*/ 1 h 5"/>
                  <a:gd name="T2" fmla="*/ 8 w 13"/>
                  <a:gd name="T3" fmla="*/ 1 h 5"/>
                  <a:gd name="T4" fmla="*/ 7 w 13"/>
                  <a:gd name="T5" fmla="*/ 1 h 5"/>
                  <a:gd name="T6" fmla="*/ 6 w 13"/>
                  <a:gd name="T7" fmla="*/ 1 h 5"/>
                  <a:gd name="T8" fmla="*/ 5 w 13"/>
                  <a:gd name="T9" fmla="*/ 1 h 5"/>
                  <a:gd name="T10" fmla="*/ 4 w 13"/>
                  <a:gd name="T11" fmla="*/ 1 h 5"/>
                  <a:gd name="T12" fmla="*/ 4 w 13"/>
                  <a:gd name="T13" fmla="*/ 0 h 5"/>
                  <a:gd name="T14" fmla="*/ 3 w 13"/>
                  <a:gd name="T15" fmla="*/ 0 h 5"/>
                  <a:gd name="T16" fmla="*/ 3 w 13"/>
                  <a:gd name="T17" fmla="*/ 1 h 5"/>
                  <a:gd name="T18" fmla="*/ 2 w 13"/>
                  <a:gd name="T19" fmla="*/ 1 h 5"/>
                  <a:gd name="T20" fmla="*/ 1 w 13"/>
                  <a:gd name="T21" fmla="*/ 1 h 5"/>
                  <a:gd name="T22" fmla="*/ 0 w 13"/>
                  <a:gd name="T23" fmla="*/ 1 h 5"/>
                  <a:gd name="T24" fmla="*/ 0 w 13"/>
                  <a:gd name="T25" fmla="*/ 1 h 5"/>
                  <a:gd name="T26" fmla="*/ 0 w 13"/>
                  <a:gd name="T27" fmla="*/ 1 h 5"/>
                  <a:gd name="T28" fmla="*/ 1 w 13"/>
                  <a:gd name="T29" fmla="*/ 2 h 5"/>
                  <a:gd name="T30" fmla="*/ 1 w 13"/>
                  <a:gd name="T31" fmla="*/ 3 h 5"/>
                  <a:gd name="T32" fmla="*/ 2 w 13"/>
                  <a:gd name="T33" fmla="*/ 3 h 5"/>
                  <a:gd name="T34" fmla="*/ 2 w 13"/>
                  <a:gd name="T35" fmla="*/ 4 h 5"/>
                  <a:gd name="T36" fmla="*/ 1 w 13"/>
                  <a:gd name="T37" fmla="*/ 5 h 5"/>
                  <a:gd name="T38" fmla="*/ 2 w 13"/>
                  <a:gd name="T39" fmla="*/ 5 h 5"/>
                  <a:gd name="T40" fmla="*/ 3 w 13"/>
                  <a:gd name="T41" fmla="*/ 5 h 5"/>
                  <a:gd name="T42" fmla="*/ 4 w 13"/>
                  <a:gd name="T43" fmla="*/ 5 h 5"/>
                  <a:gd name="T44" fmla="*/ 4 w 13"/>
                  <a:gd name="T45" fmla="*/ 5 h 5"/>
                  <a:gd name="T46" fmla="*/ 7 w 13"/>
                  <a:gd name="T47" fmla="*/ 4 h 5"/>
                  <a:gd name="T48" fmla="*/ 10 w 13"/>
                  <a:gd name="T49" fmla="*/ 3 h 5"/>
                  <a:gd name="T50" fmla="*/ 10 w 13"/>
                  <a:gd name="T51" fmla="*/ 4 h 5"/>
                  <a:gd name="T52" fmla="*/ 10 w 13"/>
                  <a:gd name="T53" fmla="*/ 4 h 5"/>
                  <a:gd name="T54" fmla="*/ 11 w 13"/>
                  <a:gd name="T55" fmla="*/ 5 h 5"/>
                  <a:gd name="T56" fmla="*/ 12 w 13"/>
                  <a:gd name="T57" fmla="*/ 5 h 5"/>
                  <a:gd name="T58" fmla="*/ 13 w 13"/>
                  <a:gd name="T59" fmla="*/ 5 h 5"/>
                  <a:gd name="T60" fmla="*/ 12 w 13"/>
                  <a:gd name="T61" fmla="*/ 4 h 5"/>
                  <a:gd name="T62" fmla="*/ 12 w 13"/>
                  <a:gd name="T63" fmla="*/ 3 h 5"/>
                  <a:gd name="T64" fmla="*/ 11 w 13"/>
                  <a:gd name="T65" fmla="*/ 3 h 5"/>
                  <a:gd name="T66" fmla="*/ 11 w 13"/>
                  <a:gd name="T67" fmla="*/ 2 h 5"/>
                  <a:gd name="T68" fmla="*/ 10 w 13"/>
                  <a:gd name="T69" fmla="*/ 1 h 5"/>
                  <a:gd name="T70" fmla="*/ 10 w 13"/>
                  <a:gd name="T71" fmla="*/ 1 h 5"/>
                  <a:gd name="T72" fmla="*/ 10 w 13"/>
                  <a:gd name="T73" fmla="*/ 1 h 5"/>
                  <a:gd name="T74" fmla="*/ 9 w 13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5">
                    <a:moveTo>
                      <a:pt x="9" y="1"/>
                    </a:move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3" name="Freeform 73">
                <a:extLst>
                  <a:ext uri="{FF2B5EF4-FFF2-40B4-BE49-F238E27FC236}">
                    <a16:creationId xmlns:a16="http://schemas.microsoft.com/office/drawing/2014/main" id="{5CC80129-CCB2-9014-B778-A740FAD85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13382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4" name="Freeform 74">
                <a:extLst>
                  <a:ext uri="{FF2B5EF4-FFF2-40B4-BE49-F238E27FC236}">
                    <a16:creationId xmlns:a16="http://schemas.microsoft.com/office/drawing/2014/main" id="{B28661FE-958A-176E-7EF8-5C8DA51D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13827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5" name="Freeform 75">
                <a:extLst>
                  <a:ext uri="{FF2B5EF4-FFF2-40B4-BE49-F238E27FC236}">
                    <a16:creationId xmlns:a16="http://schemas.microsoft.com/office/drawing/2014/main" id="{DA3ADF48-78CF-A6C6-2494-A6F00F0B6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325" y="1376363"/>
                <a:ext cx="3175" cy="6350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1 w 2"/>
                  <a:gd name="T5" fmla="*/ 4 h 4"/>
                  <a:gd name="T6" fmla="*/ 1 w 2"/>
                  <a:gd name="T7" fmla="*/ 3 h 4"/>
                  <a:gd name="T8" fmla="*/ 2 w 2"/>
                  <a:gd name="T9" fmla="*/ 0 h 4"/>
                  <a:gd name="T10" fmla="*/ 2 w 2"/>
                  <a:gd name="T11" fmla="*/ 1 h 4"/>
                  <a:gd name="T12" fmla="*/ 0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6" name="Freeform 76">
                <a:extLst>
                  <a:ext uri="{FF2B5EF4-FFF2-40B4-BE49-F238E27FC236}">
                    <a16:creationId xmlns:a16="http://schemas.microsoft.com/office/drawing/2014/main" id="{C0056214-784F-DC18-F59B-083E3BC49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688" y="1384300"/>
                <a:ext cx="19050" cy="15875"/>
              </a:xfrm>
              <a:custGeom>
                <a:avLst/>
                <a:gdLst>
                  <a:gd name="T0" fmla="*/ 10 w 12"/>
                  <a:gd name="T1" fmla="*/ 3 h 10"/>
                  <a:gd name="T2" fmla="*/ 7 w 12"/>
                  <a:gd name="T3" fmla="*/ 3 h 10"/>
                  <a:gd name="T4" fmla="*/ 3 w 12"/>
                  <a:gd name="T5" fmla="*/ 5 h 10"/>
                  <a:gd name="T6" fmla="*/ 3 w 12"/>
                  <a:gd name="T7" fmla="*/ 6 h 10"/>
                  <a:gd name="T8" fmla="*/ 1 w 12"/>
                  <a:gd name="T9" fmla="*/ 7 h 10"/>
                  <a:gd name="T10" fmla="*/ 0 w 12"/>
                  <a:gd name="T11" fmla="*/ 9 h 10"/>
                  <a:gd name="T12" fmla="*/ 0 w 12"/>
                  <a:gd name="T13" fmla="*/ 10 h 10"/>
                  <a:gd name="T14" fmla="*/ 3 w 12"/>
                  <a:gd name="T15" fmla="*/ 9 h 10"/>
                  <a:gd name="T16" fmla="*/ 4 w 12"/>
                  <a:gd name="T17" fmla="*/ 8 h 10"/>
                  <a:gd name="T18" fmla="*/ 6 w 12"/>
                  <a:gd name="T19" fmla="*/ 8 h 10"/>
                  <a:gd name="T20" fmla="*/ 6 w 12"/>
                  <a:gd name="T21" fmla="*/ 7 h 10"/>
                  <a:gd name="T22" fmla="*/ 8 w 12"/>
                  <a:gd name="T23" fmla="*/ 6 h 10"/>
                  <a:gd name="T24" fmla="*/ 9 w 12"/>
                  <a:gd name="T25" fmla="*/ 5 h 10"/>
                  <a:gd name="T26" fmla="*/ 11 w 12"/>
                  <a:gd name="T27" fmla="*/ 3 h 10"/>
                  <a:gd name="T28" fmla="*/ 12 w 12"/>
                  <a:gd name="T29" fmla="*/ 0 h 10"/>
                  <a:gd name="T30" fmla="*/ 11 w 12"/>
                  <a:gd name="T31" fmla="*/ 0 h 10"/>
                  <a:gd name="T32" fmla="*/ 10 w 12"/>
                  <a:gd name="T3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0">
                    <a:moveTo>
                      <a:pt x="10" y="3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7" name="Freeform 77">
                <a:extLst>
                  <a:ext uri="{FF2B5EF4-FFF2-40B4-BE49-F238E27FC236}">
                    <a16:creationId xmlns:a16="http://schemas.microsoft.com/office/drawing/2014/main" id="{3A456D4F-1587-F5D3-B333-DDF9E0104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500" y="1373188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8" name="Freeform 78">
                <a:extLst>
                  <a:ext uri="{FF2B5EF4-FFF2-40B4-BE49-F238E27FC236}">
                    <a16:creationId xmlns:a16="http://schemas.microsoft.com/office/drawing/2014/main" id="{A0685FBE-33F3-4B47-8B13-A5980D4F7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650" y="1400175"/>
                <a:ext cx="31750" cy="6350"/>
              </a:xfrm>
              <a:custGeom>
                <a:avLst/>
                <a:gdLst>
                  <a:gd name="T0" fmla="*/ 20 w 20"/>
                  <a:gd name="T1" fmla="*/ 3 h 4"/>
                  <a:gd name="T2" fmla="*/ 20 w 20"/>
                  <a:gd name="T3" fmla="*/ 2 h 4"/>
                  <a:gd name="T4" fmla="*/ 17 w 20"/>
                  <a:gd name="T5" fmla="*/ 2 h 4"/>
                  <a:gd name="T6" fmla="*/ 16 w 20"/>
                  <a:gd name="T7" fmla="*/ 1 h 4"/>
                  <a:gd name="T8" fmla="*/ 15 w 20"/>
                  <a:gd name="T9" fmla="*/ 1 h 4"/>
                  <a:gd name="T10" fmla="*/ 15 w 20"/>
                  <a:gd name="T11" fmla="*/ 2 h 4"/>
                  <a:gd name="T12" fmla="*/ 13 w 20"/>
                  <a:gd name="T13" fmla="*/ 1 h 4"/>
                  <a:gd name="T14" fmla="*/ 12 w 20"/>
                  <a:gd name="T15" fmla="*/ 1 h 4"/>
                  <a:gd name="T16" fmla="*/ 8 w 20"/>
                  <a:gd name="T17" fmla="*/ 1 h 4"/>
                  <a:gd name="T18" fmla="*/ 1 w 20"/>
                  <a:gd name="T19" fmla="*/ 0 h 4"/>
                  <a:gd name="T20" fmla="*/ 0 w 20"/>
                  <a:gd name="T21" fmla="*/ 0 h 4"/>
                  <a:gd name="T22" fmla="*/ 19 w 20"/>
                  <a:gd name="T23" fmla="*/ 4 h 4"/>
                  <a:gd name="T24" fmla="*/ 20 w 20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4">
                    <a:moveTo>
                      <a:pt x="20" y="3"/>
                    </a:moveTo>
                    <a:lnTo>
                      <a:pt x="20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9" y="4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499" name="Rectangle 79">
                <a:extLst>
                  <a:ext uri="{FF2B5EF4-FFF2-40B4-BE49-F238E27FC236}">
                    <a16:creationId xmlns:a16="http://schemas.microsoft.com/office/drawing/2014/main" id="{8F238515-F7A3-2C3E-E79B-982846BE7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450" y="137953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0" name="Freeform 80">
                <a:extLst>
                  <a:ext uri="{FF2B5EF4-FFF2-40B4-BE49-F238E27FC236}">
                    <a16:creationId xmlns:a16="http://schemas.microsoft.com/office/drawing/2014/main" id="{2C0E71C5-D56E-3231-0E2B-2DE52D962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450" y="1379538"/>
                <a:ext cx="42862" cy="12700"/>
              </a:xfrm>
              <a:custGeom>
                <a:avLst/>
                <a:gdLst>
                  <a:gd name="T0" fmla="*/ 8 w 27"/>
                  <a:gd name="T1" fmla="*/ 3 h 8"/>
                  <a:gd name="T2" fmla="*/ 24 w 27"/>
                  <a:gd name="T3" fmla="*/ 6 h 8"/>
                  <a:gd name="T4" fmla="*/ 26 w 27"/>
                  <a:gd name="T5" fmla="*/ 7 h 8"/>
                  <a:gd name="T6" fmla="*/ 27 w 27"/>
                  <a:gd name="T7" fmla="*/ 8 h 8"/>
                  <a:gd name="T8" fmla="*/ 27 w 27"/>
                  <a:gd name="T9" fmla="*/ 7 h 8"/>
                  <a:gd name="T10" fmla="*/ 23 w 27"/>
                  <a:gd name="T11" fmla="*/ 6 h 8"/>
                  <a:gd name="T12" fmla="*/ 18 w 27"/>
                  <a:gd name="T13" fmla="*/ 4 h 8"/>
                  <a:gd name="T14" fmla="*/ 3 w 27"/>
                  <a:gd name="T15" fmla="*/ 1 h 8"/>
                  <a:gd name="T16" fmla="*/ 0 w 27"/>
                  <a:gd name="T17" fmla="*/ 0 h 8"/>
                  <a:gd name="T18" fmla="*/ 1 w 27"/>
                  <a:gd name="T19" fmla="*/ 1 h 8"/>
                  <a:gd name="T20" fmla="*/ 8 w 27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">
                    <a:moveTo>
                      <a:pt x="8" y="3"/>
                    </a:moveTo>
                    <a:lnTo>
                      <a:pt x="24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3" y="6"/>
                    </a:lnTo>
                    <a:lnTo>
                      <a:pt x="18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1" name="Freeform 81">
                <a:extLst>
                  <a:ext uri="{FF2B5EF4-FFF2-40B4-BE49-F238E27FC236}">
                    <a16:creationId xmlns:a16="http://schemas.microsoft.com/office/drawing/2014/main" id="{50417745-7247-6296-97BB-4B9D683AE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275" y="1368425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7 h 7"/>
                  <a:gd name="T4" fmla="*/ 1 w 2"/>
                  <a:gd name="T5" fmla="*/ 5 h 7"/>
                  <a:gd name="T6" fmla="*/ 0 w 2"/>
                  <a:gd name="T7" fmla="*/ 3 h 7"/>
                  <a:gd name="T8" fmla="*/ 0 w 2"/>
                  <a:gd name="T9" fmla="*/ 0 h 7"/>
                  <a:gd name="T10" fmla="*/ 0 w 2"/>
                  <a:gd name="T11" fmla="*/ 0 h 7"/>
                  <a:gd name="T12" fmla="*/ 0 w 2"/>
                  <a:gd name="T13" fmla="*/ 1 h 7"/>
                  <a:gd name="T14" fmla="*/ 0 w 2"/>
                  <a:gd name="T15" fmla="*/ 3 h 7"/>
                  <a:gd name="T16" fmla="*/ 0 w 2"/>
                  <a:gd name="T17" fmla="*/ 4 h 7"/>
                  <a:gd name="T18" fmla="*/ 1 w 2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2" name="Freeform 82">
                <a:extLst>
                  <a:ext uri="{FF2B5EF4-FFF2-40B4-BE49-F238E27FC236}">
                    <a16:creationId xmlns:a16="http://schemas.microsoft.com/office/drawing/2014/main" id="{07337661-99F6-BAC5-C812-CE3721013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513" y="1427163"/>
                <a:ext cx="30162" cy="23812"/>
              </a:xfrm>
              <a:custGeom>
                <a:avLst/>
                <a:gdLst>
                  <a:gd name="T0" fmla="*/ 9 w 19"/>
                  <a:gd name="T1" fmla="*/ 10 h 15"/>
                  <a:gd name="T2" fmla="*/ 19 w 19"/>
                  <a:gd name="T3" fmla="*/ 0 h 15"/>
                  <a:gd name="T4" fmla="*/ 17 w 19"/>
                  <a:gd name="T5" fmla="*/ 2 h 15"/>
                  <a:gd name="T6" fmla="*/ 9 w 19"/>
                  <a:gd name="T7" fmla="*/ 8 h 15"/>
                  <a:gd name="T8" fmla="*/ 9 w 19"/>
                  <a:gd name="T9" fmla="*/ 9 h 15"/>
                  <a:gd name="T10" fmla="*/ 8 w 19"/>
                  <a:gd name="T11" fmla="*/ 11 h 15"/>
                  <a:gd name="T12" fmla="*/ 7 w 19"/>
                  <a:gd name="T13" fmla="*/ 11 h 15"/>
                  <a:gd name="T14" fmla="*/ 6 w 19"/>
                  <a:gd name="T15" fmla="*/ 12 h 15"/>
                  <a:gd name="T16" fmla="*/ 5 w 19"/>
                  <a:gd name="T17" fmla="*/ 12 h 15"/>
                  <a:gd name="T18" fmla="*/ 4 w 19"/>
                  <a:gd name="T19" fmla="*/ 13 h 15"/>
                  <a:gd name="T20" fmla="*/ 3 w 19"/>
                  <a:gd name="T21" fmla="*/ 13 h 15"/>
                  <a:gd name="T22" fmla="*/ 0 w 19"/>
                  <a:gd name="T23" fmla="*/ 15 h 15"/>
                  <a:gd name="T24" fmla="*/ 4 w 19"/>
                  <a:gd name="T25" fmla="*/ 13 h 15"/>
                  <a:gd name="T26" fmla="*/ 9 w 19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9" y="1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0" y="15"/>
                    </a:lnTo>
                    <a:lnTo>
                      <a:pt x="4" y="13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3" name="Freeform 83">
                <a:extLst>
                  <a:ext uri="{FF2B5EF4-FFF2-40B4-BE49-F238E27FC236}">
                    <a16:creationId xmlns:a16="http://schemas.microsoft.com/office/drawing/2014/main" id="{5B30F3B9-4679-FE3B-215C-CEB46E19B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063" y="1058863"/>
                <a:ext cx="1308100" cy="431800"/>
              </a:xfrm>
              <a:custGeom>
                <a:avLst/>
                <a:gdLst>
                  <a:gd name="T0" fmla="*/ 28 w 824"/>
                  <a:gd name="T1" fmla="*/ 13 h 272"/>
                  <a:gd name="T2" fmla="*/ 11 w 824"/>
                  <a:gd name="T3" fmla="*/ 28 h 272"/>
                  <a:gd name="T4" fmla="*/ 1 w 824"/>
                  <a:gd name="T5" fmla="*/ 57 h 272"/>
                  <a:gd name="T6" fmla="*/ 20 w 824"/>
                  <a:gd name="T7" fmla="*/ 75 h 272"/>
                  <a:gd name="T8" fmla="*/ 37 w 824"/>
                  <a:gd name="T9" fmla="*/ 86 h 272"/>
                  <a:gd name="T10" fmla="*/ 63 w 824"/>
                  <a:gd name="T11" fmla="*/ 86 h 272"/>
                  <a:gd name="T12" fmla="*/ 100 w 824"/>
                  <a:gd name="T13" fmla="*/ 91 h 272"/>
                  <a:gd name="T14" fmla="*/ 129 w 824"/>
                  <a:gd name="T15" fmla="*/ 105 h 272"/>
                  <a:gd name="T16" fmla="*/ 191 w 824"/>
                  <a:gd name="T17" fmla="*/ 75 h 272"/>
                  <a:gd name="T18" fmla="*/ 214 w 824"/>
                  <a:gd name="T19" fmla="*/ 63 h 272"/>
                  <a:gd name="T20" fmla="*/ 239 w 824"/>
                  <a:gd name="T21" fmla="*/ 55 h 272"/>
                  <a:gd name="T22" fmla="*/ 273 w 824"/>
                  <a:gd name="T23" fmla="*/ 64 h 272"/>
                  <a:gd name="T24" fmla="*/ 284 w 824"/>
                  <a:gd name="T25" fmla="*/ 75 h 272"/>
                  <a:gd name="T26" fmla="*/ 305 w 824"/>
                  <a:gd name="T27" fmla="*/ 76 h 272"/>
                  <a:gd name="T28" fmla="*/ 323 w 824"/>
                  <a:gd name="T29" fmla="*/ 93 h 272"/>
                  <a:gd name="T30" fmla="*/ 322 w 824"/>
                  <a:gd name="T31" fmla="*/ 120 h 272"/>
                  <a:gd name="T32" fmla="*/ 336 w 824"/>
                  <a:gd name="T33" fmla="*/ 135 h 272"/>
                  <a:gd name="T34" fmla="*/ 340 w 824"/>
                  <a:gd name="T35" fmla="*/ 148 h 272"/>
                  <a:gd name="T36" fmla="*/ 347 w 824"/>
                  <a:gd name="T37" fmla="*/ 161 h 272"/>
                  <a:gd name="T38" fmla="*/ 359 w 824"/>
                  <a:gd name="T39" fmla="*/ 181 h 272"/>
                  <a:gd name="T40" fmla="*/ 357 w 824"/>
                  <a:gd name="T41" fmla="*/ 195 h 272"/>
                  <a:gd name="T42" fmla="*/ 340 w 824"/>
                  <a:gd name="T43" fmla="*/ 192 h 272"/>
                  <a:gd name="T44" fmla="*/ 324 w 824"/>
                  <a:gd name="T45" fmla="*/ 196 h 272"/>
                  <a:gd name="T46" fmla="*/ 315 w 824"/>
                  <a:gd name="T47" fmla="*/ 205 h 272"/>
                  <a:gd name="T48" fmla="*/ 300 w 824"/>
                  <a:gd name="T49" fmla="*/ 234 h 272"/>
                  <a:gd name="T50" fmla="*/ 288 w 824"/>
                  <a:gd name="T51" fmla="*/ 252 h 272"/>
                  <a:gd name="T52" fmla="*/ 307 w 824"/>
                  <a:gd name="T53" fmla="*/ 270 h 272"/>
                  <a:gd name="T54" fmla="*/ 322 w 824"/>
                  <a:gd name="T55" fmla="*/ 261 h 272"/>
                  <a:gd name="T56" fmla="*/ 346 w 824"/>
                  <a:gd name="T57" fmla="*/ 271 h 272"/>
                  <a:gd name="T58" fmla="*/ 347 w 824"/>
                  <a:gd name="T59" fmla="*/ 255 h 272"/>
                  <a:gd name="T60" fmla="*/ 344 w 824"/>
                  <a:gd name="T61" fmla="*/ 239 h 272"/>
                  <a:gd name="T62" fmla="*/ 351 w 824"/>
                  <a:gd name="T63" fmla="*/ 245 h 272"/>
                  <a:gd name="T64" fmla="*/ 357 w 824"/>
                  <a:gd name="T65" fmla="*/ 235 h 272"/>
                  <a:gd name="T66" fmla="*/ 367 w 824"/>
                  <a:gd name="T67" fmla="*/ 231 h 272"/>
                  <a:gd name="T68" fmla="*/ 397 w 824"/>
                  <a:gd name="T69" fmla="*/ 190 h 272"/>
                  <a:gd name="T70" fmla="*/ 421 w 824"/>
                  <a:gd name="T71" fmla="*/ 180 h 272"/>
                  <a:gd name="T72" fmla="*/ 431 w 824"/>
                  <a:gd name="T73" fmla="*/ 169 h 272"/>
                  <a:gd name="T74" fmla="*/ 443 w 824"/>
                  <a:gd name="T75" fmla="*/ 178 h 272"/>
                  <a:gd name="T76" fmla="*/ 448 w 824"/>
                  <a:gd name="T77" fmla="*/ 157 h 272"/>
                  <a:gd name="T78" fmla="*/ 442 w 824"/>
                  <a:gd name="T79" fmla="*/ 139 h 272"/>
                  <a:gd name="T80" fmla="*/ 453 w 824"/>
                  <a:gd name="T81" fmla="*/ 159 h 272"/>
                  <a:gd name="T82" fmla="*/ 465 w 824"/>
                  <a:gd name="T83" fmla="*/ 180 h 272"/>
                  <a:gd name="T84" fmla="*/ 463 w 824"/>
                  <a:gd name="T85" fmla="*/ 186 h 272"/>
                  <a:gd name="T86" fmla="*/ 443 w 824"/>
                  <a:gd name="T87" fmla="*/ 186 h 272"/>
                  <a:gd name="T88" fmla="*/ 448 w 824"/>
                  <a:gd name="T89" fmla="*/ 200 h 272"/>
                  <a:gd name="T90" fmla="*/ 478 w 824"/>
                  <a:gd name="T91" fmla="*/ 214 h 272"/>
                  <a:gd name="T92" fmla="*/ 508 w 824"/>
                  <a:gd name="T93" fmla="*/ 208 h 272"/>
                  <a:gd name="T94" fmla="*/ 523 w 824"/>
                  <a:gd name="T95" fmla="*/ 213 h 272"/>
                  <a:gd name="T96" fmla="*/ 556 w 824"/>
                  <a:gd name="T97" fmla="*/ 213 h 272"/>
                  <a:gd name="T98" fmla="*/ 583 w 824"/>
                  <a:gd name="T99" fmla="*/ 234 h 272"/>
                  <a:gd name="T100" fmla="*/ 586 w 824"/>
                  <a:gd name="T101" fmla="*/ 204 h 272"/>
                  <a:gd name="T102" fmla="*/ 604 w 824"/>
                  <a:gd name="T103" fmla="*/ 190 h 272"/>
                  <a:gd name="T104" fmla="*/ 632 w 824"/>
                  <a:gd name="T105" fmla="*/ 176 h 272"/>
                  <a:gd name="T106" fmla="*/ 664 w 824"/>
                  <a:gd name="T107" fmla="*/ 169 h 272"/>
                  <a:gd name="T108" fmla="*/ 677 w 824"/>
                  <a:gd name="T109" fmla="*/ 166 h 272"/>
                  <a:gd name="T110" fmla="*/ 728 w 824"/>
                  <a:gd name="T111" fmla="*/ 146 h 272"/>
                  <a:gd name="T112" fmla="*/ 738 w 824"/>
                  <a:gd name="T113" fmla="*/ 134 h 272"/>
                  <a:gd name="T114" fmla="*/ 764 w 824"/>
                  <a:gd name="T115" fmla="*/ 100 h 272"/>
                  <a:gd name="T116" fmla="*/ 810 w 824"/>
                  <a:gd name="T117" fmla="*/ 94 h 272"/>
                  <a:gd name="T118" fmla="*/ 819 w 824"/>
                  <a:gd name="T119" fmla="*/ 66 h 272"/>
                  <a:gd name="T120" fmla="*/ 803 w 824"/>
                  <a:gd name="T121" fmla="*/ 45 h 272"/>
                  <a:gd name="T122" fmla="*/ 814 w 824"/>
                  <a:gd name="T123" fmla="*/ 25 h 272"/>
                  <a:gd name="T124" fmla="*/ 824 w 824"/>
                  <a:gd name="T125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24" h="272">
                    <a:moveTo>
                      <a:pt x="26" y="4"/>
                    </a:moveTo>
                    <a:lnTo>
                      <a:pt x="26" y="5"/>
                    </a:lnTo>
                    <a:lnTo>
                      <a:pt x="26" y="6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1" y="31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8" y="39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2" y="56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7" y="57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8" y="64"/>
                    </a:lnTo>
                    <a:lnTo>
                      <a:pt x="9" y="65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7" y="68"/>
                    </a:lnTo>
                    <a:lnTo>
                      <a:pt x="19" y="74"/>
                    </a:lnTo>
                    <a:lnTo>
                      <a:pt x="20" y="75"/>
                    </a:lnTo>
                    <a:lnTo>
                      <a:pt x="20" y="76"/>
                    </a:lnTo>
                    <a:lnTo>
                      <a:pt x="21" y="78"/>
                    </a:lnTo>
                    <a:lnTo>
                      <a:pt x="22" y="78"/>
                    </a:lnTo>
                    <a:lnTo>
                      <a:pt x="26" y="78"/>
                    </a:lnTo>
                    <a:lnTo>
                      <a:pt x="27" y="77"/>
                    </a:lnTo>
                    <a:lnTo>
                      <a:pt x="28" y="77"/>
                    </a:lnTo>
                    <a:lnTo>
                      <a:pt x="29" y="76"/>
                    </a:lnTo>
                    <a:lnTo>
                      <a:pt x="29" y="77"/>
                    </a:lnTo>
                    <a:lnTo>
                      <a:pt x="31" y="78"/>
                    </a:lnTo>
                    <a:lnTo>
                      <a:pt x="32" y="80"/>
                    </a:lnTo>
                    <a:lnTo>
                      <a:pt x="33" y="81"/>
                    </a:lnTo>
                    <a:lnTo>
                      <a:pt x="34" y="82"/>
                    </a:lnTo>
                    <a:lnTo>
                      <a:pt x="34" y="83"/>
                    </a:lnTo>
                    <a:lnTo>
                      <a:pt x="34" y="84"/>
                    </a:lnTo>
                    <a:lnTo>
                      <a:pt x="33" y="85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3" y="87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37" y="88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40" y="86"/>
                    </a:lnTo>
                    <a:lnTo>
                      <a:pt x="43" y="85"/>
                    </a:lnTo>
                    <a:lnTo>
                      <a:pt x="43" y="84"/>
                    </a:lnTo>
                    <a:lnTo>
                      <a:pt x="45" y="80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50" y="79"/>
                    </a:lnTo>
                    <a:lnTo>
                      <a:pt x="51" y="80"/>
                    </a:lnTo>
                    <a:lnTo>
                      <a:pt x="54" y="83"/>
                    </a:lnTo>
                    <a:lnTo>
                      <a:pt x="56" y="85"/>
                    </a:lnTo>
                    <a:lnTo>
                      <a:pt x="57" y="86"/>
                    </a:lnTo>
                    <a:lnTo>
                      <a:pt x="58" y="86"/>
                    </a:lnTo>
                    <a:lnTo>
                      <a:pt x="59" y="86"/>
                    </a:lnTo>
                    <a:lnTo>
                      <a:pt x="61" y="87"/>
                    </a:lnTo>
                    <a:lnTo>
                      <a:pt x="62" y="87"/>
                    </a:lnTo>
                    <a:lnTo>
                      <a:pt x="62" y="86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6" y="85"/>
                    </a:lnTo>
                    <a:lnTo>
                      <a:pt x="67" y="85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7" y="86"/>
                    </a:lnTo>
                    <a:lnTo>
                      <a:pt x="79" y="89"/>
                    </a:lnTo>
                    <a:lnTo>
                      <a:pt x="79" y="90"/>
                    </a:lnTo>
                    <a:lnTo>
                      <a:pt x="80" y="90"/>
                    </a:lnTo>
                    <a:lnTo>
                      <a:pt x="85" y="88"/>
                    </a:lnTo>
                    <a:lnTo>
                      <a:pt x="86" y="88"/>
                    </a:lnTo>
                    <a:lnTo>
                      <a:pt x="87" y="88"/>
                    </a:lnTo>
                    <a:lnTo>
                      <a:pt x="89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6" y="93"/>
                    </a:lnTo>
                    <a:lnTo>
                      <a:pt x="97" y="93"/>
                    </a:lnTo>
                    <a:lnTo>
                      <a:pt x="100" y="91"/>
                    </a:lnTo>
                    <a:lnTo>
                      <a:pt x="102" y="91"/>
                    </a:lnTo>
                    <a:lnTo>
                      <a:pt x="104" y="89"/>
                    </a:lnTo>
                    <a:lnTo>
                      <a:pt x="104" y="88"/>
                    </a:lnTo>
                    <a:lnTo>
                      <a:pt x="105" y="88"/>
                    </a:lnTo>
                    <a:lnTo>
                      <a:pt x="108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2" y="90"/>
                    </a:lnTo>
                    <a:lnTo>
                      <a:pt x="114" y="91"/>
                    </a:lnTo>
                    <a:lnTo>
                      <a:pt x="115" y="92"/>
                    </a:lnTo>
                    <a:lnTo>
                      <a:pt x="116" y="93"/>
                    </a:lnTo>
                    <a:lnTo>
                      <a:pt x="116" y="94"/>
                    </a:lnTo>
                    <a:lnTo>
                      <a:pt x="116" y="95"/>
                    </a:lnTo>
                    <a:lnTo>
                      <a:pt x="117" y="96"/>
                    </a:lnTo>
                    <a:lnTo>
                      <a:pt x="118" y="96"/>
                    </a:lnTo>
                    <a:lnTo>
                      <a:pt x="119" y="97"/>
                    </a:lnTo>
                    <a:lnTo>
                      <a:pt x="123" y="98"/>
                    </a:lnTo>
                    <a:lnTo>
                      <a:pt x="123" y="99"/>
                    </a:lnTo>
                    <a:lnTo>
                      <a:pt x="124" y="100"/>
                    </a:lnTo>
                    <a:lnTo>
                      <a:pt x="126" y="103"/>
                    </a:lnTo>
                    <a:lnTo>
                      <a:pt x="126" y="105"/>
                    </a:lnTo>
                    <a:lnTo>
                      <a:pt x="127" y="105"/>
                    </a:lnTo>
                    <a:lnTo>
                      <a:pt x="129" y="105"/>
                    </a:lnTo>
                    <a:lnTo>
                      <a:pt x="132" y="104"/>
                    </a:lnTo>
                    <a:lnTo>
                      <a:pt x="136" y="103"/>
                    </a:lnTo>
                    <a:lnTo>
                      <a:pt x="138" y="101"/>
                    </a:lnTo>
                    <a:lnTo>
                      <a:pt x="142" y="94"/>
                    </a:lnTo>
                    <a:lnTo>
                      <a:pt x="144" y="93"/>
                    </a:lnTo>
                    <a:lnTo>
                      <a:pt x="167" y="90"/>
                    </a:lnTo>
                    <a:lnTo>
                      <a:pt x="169" y="88"/>
                    </a:lnTo>
                    <a:lnTo>
                      <a:pt x="171" y="88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6" y="87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7" y="85"/>
                    </a:lnTo>
                    <a:lnTo>
                      <a:pt x="188" y="83"/>
                    </a:lnTo>
                    <a:lnTo>
                      <a:pt x="188" y="82"/>
                    </a:lnTo>
                    <a:lnTo>
                      <a:pt x="189" y="81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1" y="76"/>
                    </a:lnTo>
                    <a:lnTo>
                      <a:pt x="191" y="75"/>
                    </a:lnTo>
                    <a:lnTo>
                      <a:pt x="191" y="74"/>
                    </a:lnTo>
                    <a:lnTo>
                      <a:pt x="191" y="71"/>
                    </a:lnTo>
                    <a:lnTo>
                      <a:pt x="192" y="71"/>
                    </a:lnTo>
                    <a:lnTo>
                      <a:pt x="193" y="71"/>
                    </a:lnTo>
                    <a:lnTo>
                      <a:pt x="195" y="70"/>
                    </a:lnTo>
                    <a:lnTo>
                      <a:pt x="196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205" y="68"/>
                    </a:lnTo>
                    <a:lnTo>
                      <a:pt x="207" y="67"/>
                    </a:lnTo>
                    <a:lnTo>
                      <a:pt x="207" y="66"/>
                    </a:lnTo>
                    <a:lnTo>
                      <a:pt x="208" y="65"/>
                    </a:lnTo>
                    <a:lnTo>
                      <a:pt x="208" y="64"/>
                    </a:lnTo>
                    <a:lnTo>
                      <a:pt x="209" y="63"/>
                    </a:lnTo>
                    <a:lnTo>
                      <a:pt x="210" y="63"/>
                    </a:lnTo>
                    <a:lnTo>
                      <a:pt x="211" y="64"/>
                    </a:lnTo>
                    <a:lnTo>
                      <a:pt x="211" y="65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3" y="66"/>
                    </a:lnTo>
                    <a:lnTo>
                      <a:pt x="213" y="65"/>
                    </a:lnTo>
                    <a:lnTo>
                      <a:pt x="214" y="64"/>
                    </a:lnTo>
                    <a:lnTo>
                      <a:pt x="214" y="63"/>
                    </a:lnTo>
                    <a:lnTo>
                      <a:pt x="213" y="61"/>
                    </a:lnTo>
                    <a:lnTo>
                      <a:pt x="213" y="60"/>
                    </a:lnTo>
                    <a:lnTo>
                      <a:pt x="214" y="59"/>
                    </a:lnTo>
                    <a:lnTo>
                      <a:pt x="215" y="59"/>
                    </a:lnTo>
                    <a:lnTo>
                      <a:pt x="216" y="59"/>
                    </a:lnTo>
                    <a:lnTo>
                      <a:pt x="216" y="58"/>
                    </a:lnTo>
                    <a:lnTo>
                      <a:pt x="218" y="58"/>
                    </a:lnTo>
                    <a:lnTo>
                      <a:pt x="219" y="60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3" y="60"/>
                    </a:lnTo>
                    <a:lnTo>
                      <a:pt x="224" y="60"/>
                    </a:lnTo>
                    <a:lnTo>
                      <a:pt x="225" y="60"/>
                    </a:lnTo>
                    <a:lnTo>
                      <a:pt x="225" y="59"/>
                    </a:lnTo>
                    <a:lnTo>
                      <a:pt x="225" y="58"/>
                    </a:lnTo>
                    <a:lnTo>
                      <a:pt x="225" y="57"/>
                    </a:lnTo>
                    <a:lnTo>
                      <a:pt x="226" y="57"/>
                    </a:lnTo>
                    <a:lnTo>
                      <a:pt x="227" y="58"/>
                    </a:lnTo>
                    <a:lnTo>
                      <a:pt x="232" y="60"/>
                    </a:lnTo>
                    <a:lnTo>
                      <a:pt x="234" y="60"/>
                    </a:lnTo>
                    <a:lnTo>
                      <a:pt x="235" y="59"/>
                    </a:lnTo>
                    <a:lnTo>
                      <a:pt x="238" y="56"/>
                    </a:lnTo>
                    <a:lnTo>
                      <a:pt x="239" y="55"/>
                    </a:lnTo>
                    <a:lnTo>
                      <a:pt x="240" y="55"/>
                    </a:lnTo>
                    <a:lnTo>
                      <a:pt x="241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6" y="55"/>
                    </a:lnTo>
                    <a:lnTo>
                      <a:pt x="247" y="53"/>
                    </a:lnTo>
                    <a:lnTo>
                      <a:pt x="248" y="53"/>
                    </a:lnTo>
                    <a:lnTo>
                      <a:pt x="249" y="53"/>
                    </a:lnTo>
                    <a:lnTo>
                      <a:pt x="250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3" y="55"/>
                    </a:lnTo>
                    <a:lnTo>
                      <a:pt x="258" y="55"/>
                    </a:lnTo>
                    <a:lnTo>
                      <a:pt x="259" y="55"/>
                    </a:lnTo>
                    <a:lnTo>
                      <a:pt x="262" y="56"/>
                    </a:lnTo>
                    <a:lnTo>
                      <a:pt x="263" y="57"/>
                    </a:lnTo>
                    <a:lnTo>
                      <a:pt x="264" y="59"/>
                    </a:lnTo>
                    <a:lnTo>
                      <a:pt x="265" y="60"/>
                    </a:lnTo>
                    <a:lnTo>
                      <a:pt x="266" y="62"/>
                    </a:lnTo>
                    <a:lnTo>
                      <a:pt x="268" y="63"/>
                    </a:lnTo>
                    <a:lnTo>
                      <a:pt x="269" y="63"/>
                    </a:lnTo>
                    <a:lnTo>
                      <a:pt x="272" y="63"/>
                    </a:lnTo>
                    <a:lnTo>
                      <a:pt x="273" y="64"/>
                    </a:lnTo>
                    <a:lnTo>
                      <a:pt x="274" y="65"/>
                    </a:lnTo>
                    <a:lnTo>
                      <a:pt x="274" y="66"/>
                    </a:lnTo>
                    <a:lnTo>
                      <a:pt x="273" y="68"/>
                    </a:lnTo>
                    <a:lnTo>
                      <a:pt x="274" y="69"/>
                    </a:lnTo>
                    <a:lnTo>
                      <a:pt x="275" y="69"/>
                    </a:lnTo>
                    <a:lnTo>
                      <a:pt x="276" y="69"/>
                    </a:lnTo>
                    <a:lnTo>
                      <a:pt x="278" y="67"/>
                    </a:lnTo>
                    <a:lnTo>
                      <a:pt x="278" y="67"/>
                    </a:lnTo>
                    <a:lnTo>
                      <a:pt x="278" y="69"/>
                    </a:lnTo>
                    <a:lnTo>
                      <a:pt x="278" y="70"/>
                    </a:lnTo>
                    <a:lnTo>
                      <a:pt x="278" y="71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1" y="70"/>
                    </a:lnTo>
                    <a:lnTo>
                      <a:pt x="282" y="70"/>
                    </a:lnTo>
                    <a:lnTo>
                      <a:pt x="283" y="69"/>
                    </a:lnTo>
                    <a:lnTo>
                      <a:pt x="285" y="69"/>
                    </a:lnTo>
                    <a:lnTo>
                      <a:pt x="286" y="69"/>
                    </a:lnTo>
                    <a:lnTo>
                      <a:pt x="287" y="69"/>
                    </a:lnTo>
                    <a:lnTo>
                      <a:pt x="287" y="71"/>
                    </a:lnTo>
                    <a:lnTo>
                      <a:pt x="286" y="73"/>
                    </a:lnTo>
                    <a:lnTo>
                      <a:pt x="285" y="74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6"/>
                    </a:lnTo>
                    <a:lnTo>
                      <a:pt x="285" y="76"/>
                    </a:lnTo>
                    <a:lnTo>
                      <a:pt x="286" y="76"/>
                    </a:lnTo>
                    <a:lnTo>
                      <a:pt x="286" y="76"/>
                    </a:lnTo>
                    <a:lnTo>
                      <a:pt x="287" y="75"/>
                    </a:lnTo>
                    <a:lnTo>
                      <a:pt x="288" y="74"/>
                    </a:lnTo>
                    <a:lnTo>
                      <a:pt x="288" y="74"/>
                    </a:lnTo>
                    <a:lnTo>
                      <a:pt x="289" y="75"/>
                    </a:lnTo>
                    <a:lnTo>
                      <a:pt x="289" y="76"/>
                    </a:lnTo>
                    <a:lnTo>
                      <a:pt x="289" y="76"/>
                    </a:lnTo>
                    <a:lnTo>
                      <a:pt x="288" y="76"/>
                    </a:lnTo>
                    <a:lnTo>
                      <a:pt x="290" y="79"/>
                    </a:lnTo>
                    <a:lnTo>
                      <a:pt x="290" y="80"/>
                    </a:lnTo>
                    <a:lnTo>
                      <a:pt x="292" y="80"/>
                    </a:lnTo>
                    <a:lnTo>
                      <a:pt x="292" y="78"/>
                    </a:lnTo>
                    <a:lnTo>
                      <a:pt x="293" y="77"/>
                    </a:lnTo>
                    <a:lnTo>
                      <a:pt x="294" y="76"/>
                    </a:lnTo>
                    <a:lnTo>
                      <a:pt x="295" y="75"/>
                    </a:lnTo>
                    <a:lnTo>
                      <a:pt x="296" y="75"/>
                    </a:lnTo>
                    <a:lnTo>
                      <a:pt x="300" y="76"/>
                    </a:lnTo>
                    <a:lnTo>
                      <a:pt x="303" y="76"/>
                    </a:lnTo>
                    <a:lnTo>
                      <a:pt x="305" y="76"/>
                    </a:lnTo>
                    <a:lnTo>
                      <a:pt x="306" y="77"/>
                    </a:lnTo>
                    <a:lnTo>
                      <a:pt x="307" y="77"/>
                    </a:lnTo>
                    <a:lnTo>
                      <a:pt x="307" y="78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83"/>
                    </a:lnTo>
                    <a:lnTo>
                      <a:pt x="307" y="84"/>
                    </a:lnTo>
                    <a:lnTo>
                      <a:pt x="308" y="85"/>
                    </a:lnTo>
                    <a:lnTo>
                      <a:pt x="309" y="86"/>
                    </a:lnTo>
                    <a:lnTo>
                      <a:pt x="310" y="86"/>
                    </a:lnTo>
                    <a:lnTo>
                      <a:pt x="311" y="88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5" y="90"/>
                    </a:lnTo>
                    <a:lnTo>
                      <a:pt x="317" y="90"/>
                    </a:lnTo>
                    <a:lnTo>
                      <a:pt x="318" y="87"/>
                    </a:lnTo>
                    <a:lnTo>
                      <a:pt x="320" y="86"/>
                    </a:lnTo>
                    <a:lnTo>
                      <a:pt x="321" y="86"/>
                    </a:lnTo>
                    <a:lnTo>
                      <a:pt x="322" y="87"/>
                    </a:lnTo>
                    <a:lnTo>
                      <a:pt x="322" y="88"/>
                    </a:lnTo>
                    <a:lnTo>
                      <a:pt x="322" y="89"/>
                    </a:lnTo>
                    <a:lnTo>
                      <a:pt x="323" y="92"/>
                    </a:lnTo>
                    <a:lnTo>
                      <a:pt x="323" y="93"/>
                    </a:lnTo>
                    <a:lnTo>
                      <a:pt x="324" y="94"/>
                    </a:lnTo>
                    <a:lnTo>
                      <a:pt x="326" y="94"/>
                    </a:lnTo>
                    <a:lnTo>
                      <a:pt x="326" y="95"/>
                    </a:lnTo>
                    <a:lnTo>
                      <a:pt x="326" y="96"/>
                    </a:lnTo>
                    <a:lnTo>
                      <a:pt x="325" y="96"/>
                    </a:lnTo>
                    <a:lnTo>
                      <a:pt x="324" y="97"/>
                    </a:lnTo>
                    <a:lnTo>
                      <a:pt x="324" y="98"/>
                    </a:lnTo>
                    <a:lnTo>
                      <a:pt x="323" y="98"/>
                    </a:lnTo>
                    <a:lnTo>
                      <a:pt x="323" y="99"/>
                    </a:lnTo>
                    <a:lnTo>
                      <a:pt x="324" y="100"/>
                    </a:lnTo>
                    <a:lnTo>
                      <a:pt x="326" y="100"/>
                    </a:lnTo>
                    <a:lnTo>
                      <a:pt x="326" y="101"/>
                    </a:lnTo>
                    <a:lnTo>
                      <a:pt x="326" y="102"/>
                    </a:lnTo>
                    <a:lnTo>
                      <a:pt x="326" y="103"/>
                    </a:lnTo>
                    <a:lnTo>
                      <a:pt x="324" y="105"/>
                    </a:lnTo>
                    <a:lnTo>
                      <a:pt x="324" y="106"/>
                    </a:lnTo>
                    <a:lnTo>
                      <a:pt x="324" y="109"/>
                    </a:lnTo>
                    <a:lnTo>
                      <a:pt x="323" y="112"/>
                    </a:lnTo>
                    <a:lnTo>
                      <a:pt x="322" y="114"/>
                    </a:lnTo>
                    <a:lnTo>
                      <a:pt x="322" y="116"/>
                    </a:lnTo>
                    <a:lnTo>
                      <a:pt x="321" y="117"/>
                    </a:lnTo>
                    <a:lnTo>
                      <a:pt x="322" y="120"/>
                    </a:lnTo>
                    <a:lnTo>
                      <a:pt x="322" y="120"/>
                    </a:lnTo>
                    <a:lnTo>
                      <a:pt x="322" y="123"/>
                    </a:lnTo>
                    <a:lnTo>
                      <a:pt x="323" y="123"/>
                    </a:lnTo>
                    <a:lnTo>
                      <a:pt x="323" y="124"/>
                    </a:lnTo>
                    <a:lnTo>
                      <a:pt x="324" y="124"/>
                    </a:lnTo>
                    <a:lnTo>
                      <a:pt x="325" y="123"/>
                    </a:lnTo>
                    <a:lnTo>
                      <a:pt x="325" y="122"/>
                    </a:lnTo>
                    <a:lnTo>
                      <a:pt x="326" y="123"/>
                    </a:lnTo>
                    <a:lnTo>
                      <a:pt x="327" y="125"/>
                    </a:lnTo>
                    <a:lnTo>
                      <a:pt x="328" y="125"/>
                    </a:lnTo>
                    <a:lnTo>
                      <a:pt x="328" y="126"/>
                    </a:lnTo>
                    <a:lnTo>
                      <a:pt x="329" y="127"/>
                    </a:lnTo>
                    <a:lnTo>
                      <a:pt x="329" y="128"/>
                    </a:lnTo>
                    <a:lnTo>
                      <a:pt x="330" y="128"/>
                    </a:lnTo>
                    <a:lnTo>
                      <a:pt x="331" y="128"/>
                    </a:lnTo>
                    <a:lnTo>
                      <a:pt x="332" y="129"/>
                    </a:lnTo>
                    <a:lnTo>
                      <a:pt x="332" y="130"/>
                    </a:lnTo>
                    <a:lnTo>
                      <a:pt x="332" y="132"/>
                    </a:lnTo>
                    <a:lnTo>
                      <a:pt x="332" y="133"/>
                    </a:lnTo>
                    <a:lnTo>
                      <a:pt x="333" y="134"/>
                    </a:lnTo>
                    <a:lnTo>
                      <a:pt x="334" y="134"/>
                    </a:lnTo>
                    <a:lnTo>
                      <a:pt x="334" y="135"/>
                    </a:lnTo>
                    <a:lnTo>
                      <a:pt x="335" y="135"/>
                    </a:lnTo>
                    <a:lnTo>
                      <a:pt x="336" y="135"/>
                    </a:lnTo>
                    <a:lnTo>
                      <a:pt x="337" y="134"/>
                    </a:lnTo>
                    <a:lnTo>
                      <a:pt x="337" y="133"/>
                    </a:lnTo>
                    <a:lnTo>
                      <a:pt x="337" y="131"/>
                    </a:lnTo>
                    <a:lnTo>
                      <a:pt x="337" y="130"/>
                    </a:lnTo>
                    <a:lnTo>
                      <a:pt x="338" y="130"/>
                    </a:lnTo>
                    <a:lnTo>
                      <a:pt x="339" y="130"/>
                    </a:lnTo>
                    <a:lnTo>
                      <a:pt x="340" y="131"/>
                    </a:lnTo>
                    <a:lnTo>
                      <a:pt x="341" y="131"/>
                    </a:lnTo>
                    <a:lnTo>
                      <a:pt x="342" y="133"/>
                    </a:lnTo>
                    <a:lnTo>
                      <a:pt x="342" y="135"/>
                    </a:lnTo>
                    <a:lnTo>
                      <a:pt x="342" y="135"/>
                    </a:lnTo>
                    <a:lnTo>
                      <a:pt x="342" y="137"/>
                    </a:lnTo>
                    <a:lnTo>
                      <a:pt x="341" y="137"/>
                    </a:lnTo>
                    <a:lnTo>
                      <a:pt x="340" y="139"/>
                    </a:lnTo>
                    <a:lnTo>
                      <a:pt x="341" y="142"/>
                    </a:lnTo>
                    <a:lnTo>
                      <a:pt x="341" y="144"/>
                    </a:lnTo>
                    <a:lnTo>
                      <a:pt x="340" y="145"/>
                    </a:lnTo>
                    <a:lnTo>
                      <a:pt x="339" y="145"/>
                    </a:lnTo>
                    <a:lnTo>
                      <a:pt x="337" y="145"/>
                    </a:lnTo>
                    <a:lnTo>
                      <a:pt x="337" y="145"/>
                    </a:lnTo>
                    <a:lnTo>
                      <a:pt x="339" y="148"/>
                    </a:lnTo>
                    <a:lnTo>
                      <a:pt x="339" y="149"/>
                    </a:lnTo>
                    <a:lnTo>
                      <a:pt x="340" y="148"/>
                    </a:lnTo>
                    <a:lnTo>
                      <a:pt x="340" y="147"/>
                    </a:lnTo>
                    <a:lnTo>
                      <a:pt x="341" y="146"/>
                    </a:lnTo>
                    <a:lnTo>
                      <a:pt x="342" y="146"/>
                    </a:lnTo>
                    <a:lnTo>
                      <a:pt x="343" y="147"/>
                    </a:lnTo>
                    <a:lnTo>
                      <a:pt x="343" y="148"/>
                    </a:lnTo>
                    <a:lnTo>
                      <a:pt x="344" y="149"/>
                    </a:lnTo>
                    <a:lnTo>
                      <a:pt x="344" y="150"/>
                    </a:lnTo>
                    <a:lnTo>
                      <a:pt x="343" y="151"/>
                    </a:lnTo>
                    <a:lnTo>
                      <a:pt x="343" y="152"/>
                    </a:lnTo>
                    <a:lnTo>
                      <a:pt x="342" y="153"/>
                    </a:lnTo>
                    <a:lnTo>
                      <a:pt x="342" y="155"/>
                    </a:lnTo>
                    <a:lnTo>
                      <a:pt x="341" y="155"/>
                    </a:lnTo>
                    <a:lnTo>
                      <a:pt x="341" y="156"/>
                    </a:lnTo>
                    <a:lnTo>
                      <a:pt x="341" y="157"/>
                    </a:lnTo>
                    <a:lnTo>
                      <a:pt x="342" y="157"/>
                    </a:lnTo>
                    <a:lnTo>
                      <a:pt x="342" y="158"/>
                    </a:lnTo>
                    <a:lnTo>
                      <a:pt x="343" y="157"/>
                    </a:lnTo>
                    <a:lnTo>
                      <a:pt x="344" y="158"/>
                    </a:lnTo>
                    <a:lnTo>
                      <a:pt x="344" y="159"/>
                    </a:lnTo>
                    <a:lnTo>
                      <a:pt x="345" y="159"/>
                    </a:lnTo>
                    <a:lnTo>
                      <a:pt x="347" y="160"/>
                    </a:lnTo>
                    <a:lnTo>
                      <a:pt x="347" y="160"/>
                    </a:lnTo>
                    <a:lnTo>
                      <a:pt x="347" y="161"/>
                    </a:lnTo>
                    <a:lnTo>
                      <a:pt x="349" y="163"/>
                    </a:lnTo>
                    <a:lnTo>
                      <a:pt x="350" y="163"/>
                    </a:lnTo>
                    <a:lnTo>
                      <a:pt x="351" y="164"/>
                    </a:lnTo>
                    <a:lnTo>
                      <a:pt x="353" y="164"/>
                    </a:lnTo>
                    <a:lnTo>
                      <a:pt x="354" y="164"/>
                    </a:lnTo>
                    <a:lnTo>
                      <a:pt x="356" y="164"/>
                    </a:lnTo>
                    <a:lnTo>
                      <a:pt x="356" y="165"/>
                    </a:lnTo>
                    <a:lnTo>
                      <a:pt x="357" y="165"/>
                    </a:lnTo>
                    <a:lnTo>
                      <a:pt x="357" y="165"/>
                    </a:lnTo>
                    <a:lnTo>
                      <a:pt x="358" y="165"/>
                    </a:lnTo>
                    <a:lnTo>
                      <a:pt x="358" y="166"/>
                    </a:lnTo>
                    <a:lnTo>
                      <a:pt x="358" y="167"/>
                    </a:lnTo>
                    <a:lnTo>
                      <a:pt x="358" y="168"/>
                    </a:lnTo>
                    <a:lnTo>
                      <a:pt x="358" y="169"/>
                    </a:lnTo>
                    <a:lnTo>
                      <a:pt x="359" y="170"/>
                    </a:lnTo>
                    <a:lnTo>
                      <a:pt x="359" y="172"/>
                    </a:lnTo>
                    <a:lnTo>
                      <a:pt x="359" y="175"/>
                    </a:lnTo>
                    <a:lnTo>
                      <a:pt x="358" y="176"/>
                    </a:lnTo>
                    <a:lnTo>
                      <a:pt x="358" y="177"/>
                    </a:lnTo>
                    <a:lnTo>
                      <a:pt x="358" y="178"/>
                    </a:lnTo>
                    <a:lnTo>
                      <a:pt x="358" y="179"/>
                    </a:lnTo>
                    <a:lnTo>
                      <a:pt x="358" y="180"/>
                    </a:lnTo>
                    <a:lnTo>
                      <a:pt x="359" y="181"/>
                    </a:lnTo>
                    <a:lnTo>
                      <a:pt x="359" y="182"/>
                    </a:lnTo>
                    <a:lnTo>
                      <a:pt x="358" y="183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5"/>
                    </a:lnTo>
                    <a:lnTo>
                      <a:pt x="357" y="185"/>
                    </a:lnTo>
                    <a:lnTo>
                      <a:pt x="359" y="185"/>
                    </a:lnTo>
                    <a:lnTo>
                      <a:pt x="360" y="186"/>
                    </a:lnTo>
                    <a:lnTo>
                      <a:pt x="361" y="186"/>
                    </a:lnTo>
                    <a:lnTo>
                      <a:pt x="362" y="186"/>
                    </a:lnTo>
                    <a:lnTo>
                      <a:pt x="362" y="187"/>
                    </a:lnTo>
                    <a:lnTo>
                      <a:pt x="363" y="188"/>
                    </a:lnTo>
                    <a:lnTo>
                      <a:pt x="362" y="189"/>
                    </a:lnTo>
                    <a:lnTo>
                      <a:pt x="365" y="191"/>
                    </a:lnTo>
                    <a:lnTo>
                      <a:pt x="366" y="192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7" y="191"/>
                    </a:lnTo>
                    <a:lnTo>
                      <a:pt x="367" y="192"/>
                    </a:lnTo>
                    <a:lnTo>
                      <a:pt x="366" y="194"/>
                    </a:lnTo>
                    <a:lnTo>
                      <a:pt x="366" y="195"/>
                    </a:lnTo>
                    <a:lnTo>
                      <a:pt x="363" y="195"/>
                    </a:lnTo>
                    <a:lnTo>
                      <a:pt x="357" y="195"/>
                    </a:lnTo>
                    <a:lnTo>
                      <a:pt x="357" y="195"/>
                    </a:lnTo>
                    <a:lnTo>
                      <a:pt x="356" y="195"/>
                    </a:lnTo>
                    <a:lnTo>
                      <a:pt x="354" y="197"/>
                    </a:lnTo>
                    <a:lnTo>
                      <a:pt x="353" y="197"/>
                    </a:lnTo>
                    <a:lnTo>
                      <a:pt x="352" y="196"/>
                    </a:lnTo>
                    <a:lnTo>
                      <a:pt x="352" y="195"/>
                    </a:lnTo>
                    <a:lnTo>
                      <a:pt x="352" y="195"/>
                    </a:lnTo>
                    <a:lnTo>
                      <a:pt x="352" y="194"/>
                    </a:lnTo>
                    <a:lnTo>
                      <a:pt x="351" y="192"/>
                    </a:lnTo>
                    <a:lnTo>
                      <a:pt x="348" y="189"/>
                    </a:lnTo>
                    <a:lnTo>
                      <a:pt x="347" y="188"/>
                    </a:lnTo>
                    <a:lnTo>
                      <a:pt x="347" y="190"/>
                    </a:lnTo>
                    <a:lnTo>
                      <a:pt x="347" y="191"/>
                    </a:lnTo>
                    <a:lnTo>
                      <a:pt x="347" y="192"/>
                    </a:lnTo>
                    <a:lnTo>
                      <a:pt x="345" y="192"/>
                    </a:lnTo>
                    <a:lnTo>
                      <a:pt x="345" y="194"/>
                    </a:lnTo>
                    <a:lnTo>
                      <a:pt x="345" y="195"/>
                    </a:lnTo>
                    <a:lnTo>
                      <a:pt x="344" y="195"/>
                    </a:lnTo>
                    <a:lnTo>
                      <a:pt x="344" y="195"/>
                    </a:lnTo>
                    <a:lnTo>
                      <a:pt x="343" y="195"/>
                    </a:lnTo>
                    <a:lnTo>
                      <a:pt x="342" y="195"/>
                    </a:lnTo>
                    <a:lnTo>
                      <a:pt x="341" y="193"/>
                    </a:lnTo>
                    <a:lnTo>
                      <a:pt x="340" y="192"/>
                    </a:lnTo>
                    <a:lnTo>
                      <a:pt x="338" y="192"/>
                    </a:lnTo>
                    <a:lnTo>
                      <a:pt x="337" y="192"/>
                    </a:lnTo>
                    <a:lnTo>
                      <a:pt x="337" y="191"/>
                    </a:lnTo>
                    <a:lnTo>
                      <a:pt x="337" y="190"/>
                    </a:lnTo>
                    <a:lnTo>
                      <a:pt x="337" y="189"/>
                    </a:lnTo>
                    <a:lnTo>
                      <a:pt x="338" y="188"/>
                    </a:lnTo>
                    <a:lnTo>
                      <a:pt x="337" y="188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6" y="188"/>
                    </a:lnTo>
                    <a:lnTo>
                      <a:pt x="335" y="189"/>
                    </a:lnTo>
                    <a:lnTo>
                      <a:pt x="333" y="192"/>
                    </a:lnTo>
                    <a:lnTo>
                      <a:pt x="332" y="192"/>
                    </a:lnTo>
                    <a:lnTo>
                      <a:pt x="331" y="191"/>
                    </a:lnTo>
                    <a:lnTo>
                      <a:pt x="330" y="188"/>
                    </a:lnTo>
                    <a:lnTo>
                      <a:pt x="329" y="188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28" y="193"/>
                    </a:lnTo>
                    <a:lnTo>
                      <a:pt x="328" y="194"/>
                    </a:lnTo>
                    <a:lnTo>
                      <a:pt x="327" y="194"/>
                    </a:lnTo>
                    <a:lnTo>
                      <a:pt x="326" y="195"/>
                    </a:lnTo>
                    <a:lnTo>
                      <a:pt x="324" y="196"/>
                    </a:lnTo>
                    <a:lnTo>
                      <a:pt x="324" y="195"/>
                    </a:lnTo>
                    <a:lnTo>
                      <a:pt x="324" y="195"/>
                    </a:lnTo>
                    <a:lnTo>
                      <a:pt x="324" y="194"/>
                    </a:lnTo>
                    <a:lnTo>
                      <a:pt x="325" y="193"/>
                    </a:lnTo>
                    <a:lnTo>
                      <a:pt x="325" y="192"/>
                    </a:lnTo>
                    <a:lnTo>
                      <a:pt x="325" y="186"/>
                    </a:lnTo>
                    <a:lnTo>
                      <a:pt x="324" y="185"/>
                    </a:lnTo>
                    <a:lnTo>
                      <a:pt x="324" y="185"/>
                    </a:lnTo>
                    <a:lnTo>
                      <a:pt x="322" y="185"/>
                    </a:lnTo>
                    <a:lnTo>
                      <a:pt x="319" y="186"/>
                    </a:lnTo>
                    <a:lnTo>
                      <a:pt x="318" y="186"/>
                    </a:lnTo>
                    <a:lnTo>
                      <a:pt x="317" y="187"/>
                    </a:lnTo>
                    <a:lnTo>
                      <a:pt x="313" y="189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2" y="195"/>
                    </a:lnTo>
                    <a:lnTo>
                      <a:pt x="313" y="199"/>
                    </a:lnTo>
                    <a:lnTo>
                      <a:pt x="313" y="200"/>
                    </a:lnTo>
                    <a:lnTo>
                      <a:pt x="313" y="201"/>
                    </a:lnTo>
                    <a:lnTo>
                      <a:pt x="312" y="202"/>
                    </a:lnTo>
                    <a:lnTo>
                      <a:pt x="312" y="203"/>
                    </a:lnTo>
                    <a:lnTo>
                      <a:pt x="313" y="204"/>
                    </a:lnTo>
                    <a:lnTo>
                      <a:pt x="315" y="205"/>
                    </a:lnTo>
                    <a:lnTo>
                      <a:pt x="316" y="206"/>
                    </a:lnTo>
                    <a:lnTo>
                      <a:pt x="317" y="208"/>
                    </a:lnTo>
                    <a:lnTo>
                      <a:pt x="316" y="209"/>
                    </a:lnTo>
                    <a:lnTo>
                      <a:pt x="315" y="211"/>
                    </a:lnTo>
                    <a:lnTo>
                      <a:pt x="313" y="213"/>
                    </a:lnTo>
                    <a:lnTo>
                      <a:pt x="313" y="214"/>
                    </a:lnTo>
                    <a:lnTo>
                      <a:pt x="313" y="215"/>
                    </a:lnTo>
                    <a:lnTo>
                      <a:pt x="314" y="218"/>
                    </a:lnTo>
                    <a:lnTo>
                      <a:pt x="314" y="220"/>
                    </a:lnTo>
                    <a:lnTo>
                      <a:pt x="312" y="220"/>
                    </a:lnTo>
                    <a:lnTo>
                      <a:pt x="304" y="223"/>
                    </a:lnTo>
                    <a:lnTo>
                      <a:pt x="303" y="223"/>
                    </a:lnTo>
                    <a:lnTo>
                      <a:pt x="303" y="225"/>
                    </a:lnTo>
                    <a:lnTo>
                      <a:pt x="303" y="225"/>
                    </a:lnTo>
                    <a:lnTo>
                      <a:pt x="303" y="227"/>
                    </a:lnTo>
                    <a:lnTo>
                      <a:pt x="304" y="229"/>
                    </a:lnTo>
                    <a:lnTo>
                      <a:pt x="303" y="230"/>
                    </a:lnTo>
                    <a:lnTo>
                      <a:pt x="303" y="230"/>
                    </a:lnTo>
                    <a:lnTo>
                      <a:pt x="302" y="231"/>
                    </a:lnTo>
                    <a:lnTo>
                      <a:pt x="301" y="231"/>
                    </a:lnTo>
                    <a:lnTo>
                      <a:pt x="300" y="232"/>
                    </a:lnTo>
                    <a:lnTo>
                      <a:pt x="300" y="233"/>
                    </a:lnTo>
                    <a:lnTo>
                      <a:pt x="300" y="234"/>
                    </a:lnTo>
                    <a:lnTo>
                      <a:pt x="300" y="235"/>
                    </a:lnTo>
                    <a:lnTo>
                      <a:pt x="299" y="235"/>
                    </a:lnTo>
                    <a:lnTo>
                      <a:pt x="297" y="235"/>
                    </a:lnTo>
                    <a:lnTo>
                      <a:pt x="296" y="236"/>
                    </a:lnTo>
                    <a:lnTo>
                      <a:pt x="296" y="237"/>
                    </a:lnTo>
                    <a:lnTo>
                      <a:pt x="296" y="238"/>
                    </a:lnTo>
                    <a:lnTo>
                      <a:pt x="294" y="239"/>
                    </a:lnTo>
                    <a:lnTo>
                      <a:pt x="293" y="239"/>
                    </a:lnTo>
                    <a:lnTo>
                      <a:pt x="293" y="240"/>
                    </a:lnTo>
                    <a:lnTo>
                      <a:pt x="292" y="242"/>
                    </a:lnTo>
                    <a:lnTo>
                      <a:pt x="291" y="243"/>
                    </a:lnTo>
                    <a:lnTo>
                      <a:pt x="292" y="243"/>
                    </a:lnTo>
                    <a:lnTo>
                      <a:pt x="293" y="244"/>
                    </a:lnTo>
                    <a:lnTo>
                      <a:pt x="293" y="245"/>
                    </a:lnTo>
                    <a:lnTo>
                      <a:pt x="294" y="246"/>
                    </a:lnTo>
                    <a:lnTo>
                      <a:pt x="294" y="247"/>
                    </a:lnTo>
                    <a:lnTo>
                      <a:pt x="295" y="248"/>
                    </a:lnTo>
                    <a:lnTo>
                      <a:pt x="293" y="248"/>
                    </a:lnTo>
                    <a:lnTo>
                      <a:pt x="293" y="249"/>
                    </a:lnTo>
                    <a:lnTo>
                      <a:pt x="293" y="252"/>
                    </a:lnTo>
                    <a:lnTo>
                      <a:pt x="293" y="252"/>
                    </a:lnTo>
                    <a:lnTo>
                      <a:pt x="292" y="252"/>
                    </a:lnTo>
                    <a:lnTo>
                      <a:pt x="288" y="252"/>
                    </a:lnTo>
                    <a:lnTo>
                      <a:pt x="285" y="252"/>
                    </a:lnTo>
                    <a:lnTo>
                      <a:pt x="282" y="252"/>
                    </a:lnTo>
                    <a:lnTo>
                      <a:pt x="279" y="253"/>
                    </a:lnTo>
                    <a:lnTo>
                      <a:pt x="278" y="254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9" y="255"/>
                    </a:lnTo>
                    <a:lnTo>
                      <a:pt x="280" y="255"/>
                    </a:lnTo>
                    <a:lnTo>
                      <a:pt x="281" y="256"/>
                    </a:lnTo>
                    <a:lnTo>
                      <a:pt x="282" y="257"/>
                    </a:lnTo>
                    <a:lnTo>
                      <a:pt x="282" y="259"/>
                    </a:lnTo>
                    <a:lnTo>
                      <a:pt x="284" y="263"/>
                    </a:lnTo>
                    <a:lnTo>
                      <a:pt x="285" y="265"/>
                    </a:lnTo>
                    <a:lnTo>
                      <a:pt x="286" y="265"/>
                    </a:lnTo>
                    <a:lnTo>
                      <a:pt x="287" y="265"/>
                    </a:lnTo>
                    <a:lnTo>
                      <a:pt x="288" y="266"/>
                    </a:lnTo>
                    <a:lnTo>
                      <a:pt x="292" y="267"/>
                    </a:lnTo>
                    <a:lnTo>
                      <a:pt x="297" y="269"/>
                    </a:lnTo>
                    <a:lnTo>
                      <a:pt x="302" y="271"/>
                    </a:lnTo>
                    <a:lnTo>
                      <a:pt x="304" y="271"/>
                    </a:lnTo>
                    <a:lnTo>
                      <a:pt x="305" y="271"/>
                    </a:lnTo>
                    <a:lnTo>
                      <a:pt x="306" y="270"/>
                    </a:lnTo>
                    <a:lnTo>
                      <a:pt x="307" y="270"/>
                    </a:lnTo>
                    <a:lnTo>
                      <a:pt x="305" y="269"/>
                    </a:lnTo>
                    <a:lnTo>
                      <a:pt x="304" y="268"/>
                    </a:lnTo>
                    <a:lnTo>
                      <a:pt x="304" y="267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6" y="265"/>
                    </a:lnTo>
                    <a:lnTo>
                      <a:pt x="307" y="265"/>
                    </a:lnTo>
                    <a:lnTo>
                      <a:pt x="307" y="265"/>
                    </a:lnTo>
                    <a:lnTo>
                      <a:pt x="308" y="265"/>
                    </a:lnTo>
                    <a:lnTo>
                      <a:pt x="310" y="265"/>
                    </a:lnTo>
                    <a:lnTo>
                      <a:pt x="310" y="266"/>
                    </a:lnTo>
                    <a:lnTo>
                      <a:pt x="311" y="266"/>
                    </a:lnTo>
                    <a:lnTo>
                      <a:pt x="312" y="267"/>
                    </a:lnTo>
                    <a:lnTo>
                      <a:pt x="313" y="267"/>
                    </a:lnTo>
                    <a:lnTo>
                      <a:pt x="314" y="266"/>
                    </a:lnTo>
                    <a:lnTo>
                      <a:pt x="314" y="265"/>
                    </a:lnTo>
                    <a:lnTo>
                      <a:pt x="314" y="265"/>
                    </a:lnTo>
                    <a:lnTo>
                      <a:pt x="315" y="265"/>
                    </a:lnTo>
                    <a:lnTo>
                      <a:pt x="316" y="265"/>
                    </a:lnTo>
                    <a:lnTo>
                      <a:pt x="317" y="264"/>
                    </a:lnTo>
                    <a:lnTo>
                      <a:pt x="319" y="262"/>
                    </a:lnTo>
                    <a:lnTo>
                      <a:pt x="321" y="261"/>
                    </a:lnTo>
                    <a:lnTo>
                      <a:pt x="322" y="261"/>
                    </a:lnTo>
                    <a:lnTo>
                      <a:pt x="322" y="260"/>
                    </a:lnTo>
                    <a:lnTo>
                      <a:pt x="322" y="260"/>
                    </a:lnTo>
                    <a:lnTo>
                      <a:pt x="323" y="260"/>
                    </a:lnTo>
                    <a:lnTo>
                      <a:pt x="324" y="259"/>
                    </a:lnTo>
                    <a:lnTo>
                      <a:pt x="325" y="258"/>
                    </a:lnTo>
                    <a:lnTo>
                      <a:pt x="326" y="257"/>
                    </a:lnTo>
                    <a:lnTo>
                      <a:pt x="327" y="257"/>
                    </a:lnTo>
                    <a:lnTo>
                      <a:pt x="327" y="257"/>
                    </a:lnTo>
                    <a:lnTo>
                      <a:pt x="328" y="257"/>
                    </a:lnTo>
                    <a:lnTo>
                      <a:pt x="329" y="257"/>
                    </a:lnTo>
                    <a:lnTo>
                      <a:pt x="329" y="256"/>
                    </a:lnTo>
                    <a:lnTo>
                      <a:pt x="330" y="256"/>
                    </a:lnTo>
                    <a:lnTo>
                      <a:pt x="331" y="256"/>
                    </a:lnTo>
                    <a:lnTo>
                      <a:pt x="332" y="256"/>
                    </a:lnTo>
                    <a:lnTo>
                      <a:pt x="336" y="257"/>
                    </a:lnTo>
                    <a:lnTo>
                      <a:pt x="342" y="259"/>
                    </a:lnTo>
                    <a:lnTo>
                      <a:pt x="344" y="262"/>
                    </a:lnTo>
                    <a:lnTo>
                      <a:pt x="344" y="262"/>
                    </a:lnTo>
                    <a:lnTo>
                      <a:pt x="345" y="263"/>
                    </a:lnTo>
                    <a:lnTo>
                      <a:pt x="346" y="265"/>
                    </a:lnTo>
                    <a:lnTo>
                      <a:pt x="346" y="268"/>
                    </a:lnTo>
                    <a:lnTo>
                      <a:pt x="346" y="270"/>
                    </a:lnTo>
                    <a:lnTo>
                      <a:pt x="346" y="271"/>
                    </a:lnTo>
                    <a:lnTo>
                      <a:pt x="346" y="272"/>
                    </a:lnTo>
                    <a:lnTo>
                      <a:pt x="347" y="272"/>
                    </a:lnTo>
                    <a:lnTo>
                      <a:pt x="347" y="271"/>
                    </a:lnTo>
                    <a:lnTo>
                      <a:pt x="348" y="270"/>
                    </a:lnTo>
                    <a:lnTo>
                      <a:pt x="348" y="269"/>
                    </a:lnTo>
                    <a:lnTo>
                      <a:pt x="349" y="267"/>
                    </a:lnTo>
                    <a:lnTo>
                      <a:pt x="349" y="266"/>
                    </a:lnTo>
                    <a:lnTo>
                      <a:pt x="349" y="265"/>
                    </a:lnTo>
                    <a:lnTo>
                      <a:pt x="350" y="265"/>
                    </a:lnTo>
                    <a:lnTo>
                      <a:pt x="350" y="265"/>
                    </a:lnTo>
                    <a:lnTo>
                      <a:pt x="350" y="262"/>
                    </a:lnTo>
                    <a:lnTo>
                      <a:pt x="349" y="260"/>
                    </a:lnTo>
                    <a:lnTo>
                      <a:pt x="349" y="259"/>
                    </a:lnTo>
                    <a:lnTo>
                      <a:pt x="348" y="258"/>
                    </a:lnTo>
                    <a:lnTo>
                      <a:pt x="349" y="258"/>
                    </a:lnTo>
                    <a:lnTo>
                      <a:pt x="350" y="257"/>
                    </a:lnTo>
                    <a:lnTo>
                      <a:pt x="350" y="256"/>
                    </a:lnTo>
                    <a:lnTo>
                      <a:pt x="349" y="255"/>
                    </a:lnTo>
                    <a:lnTo>
                      <a:pt x="348" y="254"/>
                    </a:lnTo>
                    <a:lnTo>
                      <a:pt x="348" y="255"/>
                    </a:lnTo>
                    <a:lnTo>
                      <a:pt x="348" y="255"/>
                    </a:lnTo>
                    <a:lnTo>
                      <a:pt x="347" y="256"/>
                    </a:lnTo>
                    <a:lnTo>
                      <a:pt x="347" y="255"/>
                    </a:lnTo>
                    <a:lnTo>
                      <a:pt x="347" y="255"/>
                    </a:lnTo>
                    <a:lnTo>
                      <a:pt x="346" y="255"/>
                    </a:lnTo>
                    <a:lnTo>
                      <a:pt x="346" y="254"/>
                    </a:lnTo>
                    <a:lnTo>
                      <a:pt x="345" y="255"/>
                    </a:lnTo>
                    <a:lnTo>
                      <a:pt x="345" y="255"/>
                    </a:lnTo>
                    <a:lnTo>
                      <a:pt x="345" y="256"/>
                    </a:lnTo>
                    <a:lnTo>
                      <a:pt x="344" y="256"/>
                    </a:lnTo>
                    <a:lnTo>
                      <a:pt x="344" y="255"/>
                    </a:lnTo>
                    <a:lnTo>
                      <a:pt x="344" y="254"/>
                    </a:lnTo>
                    <a:lnTo>
                      <a:pt x="344" y="253"/>
                    </a:lnTo>
                    <a:lnTo>
                      <a:pt x="344" y="252"/>
                    </a:lnTo>
                    <a:lnTo>
                      <a:pt x="345" y="252"/>
                    </a:lnTo>
                    <a:lnTo>
                      <a:pt x="346" y="252"/>
                    </a:lnTo>
                    <a:lnTo>
                      <a:pt x="347" y="249"/>
                    </a:lnTo>
                    <a:lnTo>
                      <a:pt x="346" y="250"/>
                    </a:lnTo>
                    <a:lnTo>
                      <a:pt x="345" y="250"/>
                    </a:lnTo>
                    <a:lnTo>
                      <a:pt x="344" y="250"/>
                    </a:lnTo>
                    <a:lnTo>
                      <a:pt x="344" y="250"/>
                    </a:lnTo>
                    <a:lnTo>
                      <a:pt x="343" y="249"/>
                    </a:lnTo>
                    <a:lnTo>
                      <a:pt x="343" y="246"/>
                    </a:lnTo>
                    <a:lnTo>
                      <a:pt x="343" y="243"/>
                    </a:lnTo>
                    <a:lnTo>
                      <a:pt x="344" y="240"/>
                    </a:lnTo>
                    <a:lnTo>
                      <a:pt x="344" y="239"/>
                    </a:lnTo>
                    <a:lnTo>
                      <a:pt x="344" y="238"/>
                    </a:lnTo>
                    <a:lnTo>
                      <a:pt x="344" y="237"/>
                    </a:lnTo>
                    <a:lnTo>
                      <a:pt x="344" y="236"/>
                    </a:lnTo>
                    <a:lnTo>
                      <a:pt x="344" y="235"/>
                    </a:lnTo>
                    <a:lnTo>
                      <a:pt x="345" y="234"/>
                    </a:lnTo>
                    <a:lnTo>
                      <a:pt x="345" y="233"/>
                    </a:lnTo>
                    <a:lnTo>
                      <a:pt x="344" y="232"/>
                    </a:lnTo>
                    <a:lnTo>
                      <a:pt x="344" y="231"/>
                    </a:lnTo>
                    <a:lnTo>
                      <a:pt x="345" y="231"/>
                    </a:lnTo>
                    <a:lnTo>
                      <a:pt x="345" y="232"/>
                    </a:lnTo>
                    <a:lnTo>
                      <a:pt x="346" y="233"/>
                    </a:lnTo>
                    <a:lnTo>
                      <a:pt x="347" y="233"/>
                    </a:lnTo>
                    <a:lnTo>
                      <a:pt x="347" y="234"/>
                    </a:lnTo>
                    <a:lnTo>
                      <a:pt x="347" y="235"/>
                    </a:lnTo>
                    <a:lnTo>
                      <a:pt x="347" y="236"/>
                    </a:lnTo>
                    <a:lnTo>
                      <a:pt x="347" y="239"/>
                    </a:lnTo>
                    <a:lnTo>
                      <a:pt x="347" y="240"/>
                    </a:lnTo>
                    <a:lnTo>
                      <a:pt x="347" y="240"/>
                    </a:lnTo>
                    <a:lnTo>
                      <a:pt x="348" y="242"/>
                    </a:lnTo>
                    <a:lnTo>
                      <a:pt x="349" y="244"/>
                    </a:lnTo>
                    <a:lnTo>
                      <a:pt x="348" y="245"/>
                    </a:lnTo>
                    <a:lnTo>
                      <a:pt x="349" y="245"/>
                    </a:lnTo>
                    <a:lnTo>
                      <a:pt x="351" y="245"/>
                    </a:lnTo>
                    <a:lnTo>
                      <a:pt x="351" y="244"/>
                    </a:lnTo>
                    <a:lnTo>
                      <a:pt x="351" y="243"/>
                    </a:lnTo>
                    <a:lnTo>
                      <a:pt x="352" y="243"/>
                    </a:lnTo>
                    <a:lnTo>
                      <a:pt x="353" y="243"/>
                    </a:lnTo>
                    <a:lnTo>
                      <a:pt x="354" y="242"/>
                    </a:lnTo>
                    <a:lnTo>
                      <a:pt x="355" y="242"/>
                    </a:lnTo>
                    <a:lnTo>
                      <a:pt x="355" y="241"/>
                    </a:lnTo>
                    <a:lnTo>
                      <a:pt x="354" y="240"/>
                    </a:lnTo>
                    <a:lnTo>
                      <a:pt x="353" y="240"/>
                    </a:lnTo>
                    <a:lnTo>
                      <a:pt x="352" y="239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3" y="236"/>
                    </a:lnTo>
                    <a:lnTo>
                      <a:pt x="355" y="236"/>
                    </a:lnTo>
                    <a:lnTo>
                      <a:pt x="356" y="236"/>
                    </a:lnTo>
                    <a:lnTo>
                      <a:pt x="356" y="235"/>
                    </a:lnTo>
                    <a:lnTo>
                      <a:pt x="357" y="235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8" y="237"/>
                    </a:lnTo>
                    <a:lnTo>
                      <a:pt x="358" y="236"/>
                    </a:lnTo>
                    <a:lnTo>
                      <a:pt x="358" y="235"/>
                    </a:lnTo>
                    <a:lnTo>
                      <a:pt x="357" y="235"/>
                    </a:lnTo>
                    <a:lnTo>
                      <a:pt x="357" y="234"/>
                    </a:lnTo>
                    <a:lnTo>
                      <a:pt x="357" y="233"/>
                    </a:lnTo>
                    <a:lnTo>
                      <a:pt x="358" y="232"/>
                    </a:lnTo>
                    <a:lnTo>
                      <a:pt x="358" y="233"/>
                    </a:lnTo>
                    <a:lnTo>
                      <a:pt x="358" y="234"/>
                    </a:lnTo>
                    <a:lnTo>
                      <a:pt x="359" y="235"/>
                    </a:lnTo>
                    <a:lnTo>
                      <a:pt x="359" y="233"/>
                    </a:lnTo>
                    <a:lnTo>
                      <a:pt x="359" y="232"/>
                    </a:lnTo>
                    <a:lnTo>
                      <a:pt x="360" y="230"/>
                    </a:lnTo>
                    <a:lnTo>
                      <a:pt x="361" y="230"/>
                    </a:lnTo>
                    <a:lnTo>
                      <a:pt x="362" y="230"/>
                    </a:lnTo>
                    <a:lnTo>
                      <a:pt x="365" y="232"/>
                    </a:lnTo>
                    <a:lnTo>
                      <a:pt x="365" y="231"/>
                    </a:lnTo>
                    <a:lnTo>
                      <a:pt x="366" y="232"/>
                    </a:lnTo>
                    <a:lnTo>
                      <a:pt x="366" y="232"/>
                    </a:lnTo>
                    <a:lnTo>
                      <a:pt x="366" y="231"/>
                    </a:lnTo>
                    <a:lnTo>
                      <a:pt x="366" y="230"/>
                    </a:lnTo>
                    <a:lnTo>
                      <a:pt x="366" y="229"/>
                    </a:lnTo>
                    <a:lnTo>
                      <a:pt x="366" y="228"/>
                    </a:lnTo>
                    <a:lnTo>
                      <a:pt x="367" y="228"/>
                    </a:lnTo>
                    <a:lnTo>
                      <a:pt x="367" y="227"/>
                    </a:lnTo>
                    <a:lnTo>
                      <a:pt x="367" y="227"/>
                    </a:lnTo>
                    <a:lnTo>
                      <a:pt x="367" y="231"/>
                    </a:lnTo>
                    <a:lnTo>
                      <a:pt x="367" y="232"/>
                    </a:lnTo>
                    <a:lnTo>
                      <a:pt x="370" y="230"/>
                    </a:lnTo>
                    <a:lnTo>
                      <a:pt x="373" y="227"/>
                    </a:lnTo>
                    <a:lnTo>
                      <a:pt x="378" y="220"/>
                    </a:lnTo>
                    <a:lnTo>
                      <a:pt x="384" y="215"/>
                    </a:lnTo>
                    <a:lnTo>
                      <a:pt x="385" y="214"/>
                    </a:lnTo>
                    <a:lnTo>
                      <a:pt x="386" y="211"/>
                    </a:lnTo>
                    <a:lnTo>
                      <a:pt x="386" y="210"/>
                    </a:lnTo>
                    <a:lnTo>
                      <a:pt x="387" y="210"/>
                    </a:lnTo>
                    <a:lnTo>
                      <a:pt x="387" y="209"/>
                    </a:lnTo>
                    <a:lnTo>
                      <a:pt x="387" y="207"/>
                    </a:lnTo>
                    <a:lnTo>
                      <a:pt x="391" y="203"/>
                    </a:lnTo>
                    <a:lnTo>
                      <a:pt x="392" y="200"/>
                    </a:lnTo>
                    <a:lnTo>
                      <a:pt x="393" y="199"/>
                    </a:lnTo>
                    <a:lnTo>
                      <a:pt x="392" y="198"/>
                    </a:lnTo>
                    <a:lnTo>
                      <a:pt x="391" y="197"/>
                    </a:lnTo>
                    <a:lnTo>
                      <a:pt x="391" y="196"/>
                    </a:lnTo>
                    <a:lnTo>
                      <a:pt x="394" y="196"/>
                    </a:lnTo>
                    <a:lnTo>
                      <a:pt x="395" y="196"/>
                    </a:lnTo>
                    <a:lnTo>
                      <a:pt x="397" y="194"/>
                    </a:lnTo>
                    <a:lnTo>
                      <a:pt x="397" y="193"/>
                    </a:lnTo>
                    <a:lnTo>
                      <a:pt x="397" y="191"/>
                    </a:lnTo>
                    <a:lnTo>
                      <a:pt x="397" y="190"/>
                    </a:lnTo>
                    <a:lnTo>
                      <a:pt x="397" y="189"/>
                    </a:lnTo>
                    <a:lnTo>
                      <a:pt x="397" y="188"/>
                    </a:lnTo>
                    <a:lnTo>
                      <a:pt x="396" y="186"/>
                    </a:lnTo>
                    <a:lnTo>
                      <a:pt x="396" y="185"/>
                    </a:lnTo>
                    <a:lnTo>
                      <a:pt x="397" y="185"/>
                    </a:lnTo>
                    <a:lnTo>
                      <a:pt x="397" y="184"/>
                    </a:lnTo>
                    <a:lnTo>
                      <a:pt x="398" y="183"/>
                    </a:lnTo>
                    <a:lnTo>
                      <a:pt x="400" y="184"/>
                    </a:lnTo>
                    <a:lnTo>
                      <a:pt x="401" y="184"/>
                    </a:lnTo>
                    <a:lnTo>
                      <a:pt x="404" y="181"/>
                    </a:lnTo>
                    <a:lnTo>
                      <a:pt x="405" y="181"/>
                    </a:lnTo>
                    <a:lnTo>
                      <a:pt x="406" y="181"/>
                    </a:lnTo>
                    <a:lnTo>
                      <a:pt x="407" y="180"/>
                    </a:lnTo>
                    <a:lnTo>
                      <a:pt x="407" y="180"/>
                    </a:lnTo>
                    <a:lnTo>
                      <a:pt x="408" y="180"/>
                    </a:lnTo>
                    <a:lnTo>
                      <a:pt x="409" y="179"/>
                    </a:lnTo>
                    <a:lnTo>
                      <a:pt x="412" y="179"/>
                    </a:lnTo>
                    <a:lnTo>
                      <a:pt x="414" y="178"/>
                    </a:lnTo>
                    <a:lnTo>
                      <a:pt x="416" y="178"/>
                    </a:lnTo>
                    <a:lnTo>
                      <a:pt x="419" y="179"/>
                    </a:lnTo>
                    <a:lnTo>
                      <a:pt x="420" y="180"/>
                    </a:lnTo>
                    <a:lnTo>
                      <a:pt x="420" y="179"/>
                    </a:lnTo>
                    <a:lnTo>
                      <a:pt x="421" y="180"/>
                    </a:lnTo>
                    <a:lnTo>
                      <a:pt x="422" y="180"/>
                    </a:lnTo>
                    <a:lnTo>
                      <a:pt x="423" y="180"/>
                    </a:lnTo>
                    <a:lnTo>
                      <a:pt x="424" y="179"/>
                    </a:lnTo>
                    <a:lnTo>
                      <a:pt x="426" y="178"/>
                    </a:lnTo>
                    <a:lnTo>
                      <a:pt x="427" y="178"/>
                    </a:lnTo>
                    <a:lnTo>
                      <a:pt x="427" y="177"/>
                    </a:lnTo>
                    <a:lnTo>
                      <a:pt x="428" y="175"/>
                    </a:lnTo>
                    <a:lnTo>
                      <a:pt x="429" y="175"/>
                    </a:lnTo>
                    <a:lnTo>
                      <a:pt x="430" y="173"/>
                    </a:lnTo>
                    <a:lnTo>
                      <a:pt x="431" y="172"/>
                    </a:lnTo>
                    <a:lnTo>
                      <a:pt x="431" y="171"/>
                    </a:lnTo>
                    <a:lnTo>
                      <a:pt x="429" y="170"/>
                    </a:lnTo>
                    <a:lnTo>
                      <a:pt x="428" y="170"/>
                    </a:lnTo>
                    <a:lnTo>
                      <a:pt x="428" y="169"/>
                    </a:lnTo>
                    <a:lnTo>
                      <a:pt x="428" y="168"/>
                    </a:lnTo>
                    <a:lnTo>
                      <a:pt x="427" y="166"/>
                    </a:lnTo>
                    <a:lnTo>
                      <a:pt x="428" y="166"/>
                    </a:lnTo>
                    <a:lnTo>
                      <a:pt x="429" y="167"/>
                    </a:lnTo>
                    <a:lnTo>
                      <a:pt x="429" y="169"/>
                    </a:lnTo>
                    <a:lnTo>
                      <a:pt x="430" y="170"/>
                    </a:lnTo>
                    <a:lnTo>
                      <a:pt x="431" y="170"/>
                    </a:lnTo>
                    <a:lnTo>
                      <a:pt x="431" y="170"/>
                    </a:lnTo>
                    <a:lnTo>
                      <a:pt x="431" y="169"/>
                    </a:lnTo>
                    <a:lnTo>
                      <a:pt x="432" y="168"/>
                    </a:lnTo>
                    <a:lnTo>
                      <a:pt x="432" y="167"/>
                    </a:lnTo>
                    <a:lnTo>
                      <a:pt x="433" y="167"/>
                    </a:lnTo>
                    <a:lnTo>
                      <a:pt x="434" y="166"/>
                    </a:lnTo>
                    <a:lnTo>
                      <a:pt x="434" y="165"/>
                    </a:lnTo>
                    <a:lnTo>
                      <a:pt x="435" y="165"/>
                    </a:lnTo>
                    <a:lnTo>
                      <a:pt x="436" y="165"/>
                    </a:lnTo>
                    <a:lnTo>
                      <a:pt x="433" y="168"/>
                    </a:lnTo>
                    <a:lnTo>
                      <a:pt x="433" y="169"/>
                    </a:lnTo>
                    <a:lnTo>
                      <a:pt x="433" y="170"/>
                    </a:lnTo>
                    <a:lnTo>
                      <a:pt x="432" y="171"/>
                    </a:lnTo>
                    <a:lnTo>
                      <a:pt x="430" y="175"/>
                    </a:lnTo>
                    <a:lnTo>
                      <a:pt x="429" y="177"/>
                    </a:lnTo>
                    <a:lnTo>
                      <a:pt x="430" y="178"/>
                    </a:lnTo>
                    <a:lnTo>
                      <a:pt x="431" y="178"/>
                    </a:lnTo>
                    <a:lnTo>
                      <a:pt x="431" y="178"/>
                    </a:lnTo>
                    <a:lnTo>
                      <a:pt x="432" y="179"/>
                    </a:lnTo>
                    <a:lnTo>
                      <a:pt x="434" y="179"/>
                    </a:lnTo>
                    <a:lnTo>
                      <a:pt x="434" y="178"/>
                    </a:lnTo>
                    <a:lnTo>
                      <a:pt x="435" y="177"/>
                    </a:lnTo>
                    <a:lnTo>
                      <a:pt x="435" y="176"/>
                    </a:lnTo>
                    <a:lnTo>
                      <a:pt x="438" y="176"/>
                    </a:lnTo>
                    <a:lnTo>
                      <a:pt x="443" y="178"/>
                    </a:lnTo>
                    <a:lnTo>
                      <a:pt x="445" y="178"/>
                    </a:lnTo>
                    <a:lnTo>
                      <a:pt x="447" y="178"/>
                    </a:lnTo>
                    <a:lnTo>
                      <a:pt x="447" y="178"/>
                    </a:lnTo>
                    <a:lnTo>
                      <a:pt x="448" y="177"/>
                    </a:lnTo>
                    <a:lnTo>
                      <a:pt x="448" y="176"/>
                    </a:lnTo>
                    <a:lnTo>
                      <a:pt x="449" y="175"/>
                    </a:lnTo>
                    <a:lnTo>
                      <a:pt x="449" y="175"/>
                    </a:lnTo>
                    <a:lnTo>
                      <a:pt x="448" y="174"/>
                    </a:lnTo>
                    <a:lnTo>
                      <a:pt x="449" y="171"/>
                    </a:lnTo>
                    <a:lnTo>
                      <a:pt x="449" y="170"/>
                    </a:lnTo>
                    <a:lnTo>
                      <a:pt x="447" y="167"/>
                    </a:lnTo>
                    <a:lnTo>
                      <a:pt x="447" y="165"/>
                    </a:lnTo>
                    <a:lnTo>
                      <a:pt x="447" y="165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1" y="163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1" y="158"/>
                    </a:lnTo>
                    <a:lnTo>
                      <a:pt x="450" y="158"/>
                    </a:lnTo>
                    <a:lnTo>
                      <a:pt x="449" y="158"/>
                    </a:lnTo>
                    <a:lnTo>
                      <a:pt x="448" y="157"/>
                    </a:lnTo>
                    <a:lnTo>
                      <a:pt x="449" y="156"/>
                    </a:lnTo>
                    <a:lnTo>
                      <a:pt x="449" y="155"/>
                    </a:lnTo>
                    <a:lnTo>
                      <a:pt x="451" y="154"/>
                    </a:lnTo>
                    <a:lnTo>
                      <a:pt x="449" y="153"/>
                    </a:lnTo>
                    <a:lnTo>
                      <a:pt x="447" y="154"/>
                    </a:lnTo>
                    <a:lnTo>
                      <a:pt x="446" y="153"/>
                    </a:lnTo>
                    <a:lnTo>
                      <a:pt x="447" y="149"/>
                    </a:lnTo>
                    <a:lnTo>
                      <a:pt x="447" y="148"/>
                    </a:lnTo>
                    <a:lnTo>
                      <a:pt x="447" y="146"/>
                    </a:lnTo>
                    <a:lnTo>
                      <a:pt x="447" y="146"/>
                    </a:lnTo>
                    <a:lnTo>
                      <a:pt x="447" y="145"/>
                    </a:lnTo>
                    <a:lnTo>
                      <a:pt x="445" y="145"/>
                    </a:lnTo>
                    <a:lnTo>
                      <a:pt x="445" y="141"/>
                    </a:lnTo>
                    <a:lnTo>
                      <a:pt x="444" y="141"/>
                    </a:lnTo>
                    <a:lnTo>
                      <a:pt x="442" y="140"/>
                    </a:lnTo>
                    <a:lnTo>
                      <a:pt x="441" y="139"/>
                    </a:lnTo>
                    <a:lnTo>
                      <a:pt x="440" y="138"/>
                    </a:lnTo>
                    <a:lnTo>
                      <a:pt x="440" y="137"/>
                    </a:lnTo>
                    <a:lnTo>
                      <a:pt x="441" y="136"/>
                    </a:lnTo>
                    <a:lnTo>
                      <a:pt x="441" y="135"/>
                    </a:lnTo>
                    <a:lnTo>
                      <a:pt x="442" y="136"/>
                    </a:lnTo>
                    <a:lnTo>
                      <a:pt x="441" y="138"/>
                    </a:lnTo>
                    <a:lnTo>
                      <a:pt x="442" y="139"/>
                    </a:lnTo>
                    <a:lnTo>
                      <a:pt x="445" y="140"/>
                    </a:lnTo>
                    <a:lnTo>
                      <a:pt x="446" y="141"/>
                    </a:lnTo>
                    <a:lnTo>
                      <a:pt x="446" y="142"/>
                    </a:lnTo>
                    <a:lnTo>
                      <a:pt x="446" y="143"/>
                    </a:lnTo>
                    <a:lnTo>
                      <a:pt x="447" y="144"/>
                    </a:lnTo>
                    <a:lnTo>
                      <a:pt x="447" y="145"/>
                    </a:lnTo>
                    <a:lnTo>
                      <a:pt x="448" y="145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7" y="151"/>
                    </a:lnTo>
                    <a:lnTo>
                      <a:pt x="447" y="152"/>
                    </a:lnTo>
                    <a:lnTo>
                      <a:pt x="448" y="152"/>
                    </a:lnTo>
                    <a:lnTo>
                      <a:pt x="451" y="152"/>
                    </a:lnTo>
                    <a:lnTo>
                      <a:pt x="452" y="152"/>
                    </a:lnTo>
                    <a:lnTo>
                      <a:pt x="452" y="153"/>
                    </a:lnTo>
                    <a:lnTo>
                      <a:pt x="452" y="154"/>
                    </a:lnTo>
                    <a:lnTo>
                      <a:pt x="450" y="155"/>
                    </a:lnTo>
                    <a:lnTo>
                      <a:pt x="450" y="156"/>
                    </a:lnTo>
                    <a:lnTo>
                      <a:pt x="451" y="157"/>
                    </a:lnTo>
                    <a:lnTo>
                      <a:pt x="452" y="157"/>
                    </a:lnTo>
                    <a:lnTo>
                      <a:pt x="453" y="157"/>
                    </a:lnTo>
                    <a:lnTo>
                      <a:pt x="453" y="158"/>
                    </a:lnTo>
                    <a:lnTo>
                      <a:pt x="453" y="159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1" y="164"/>
                    </a:lnTo>
                    <a:lnTo>
                      <a:pt x="450" y="166"/>
                    </a:lnTo>
                    <a:lnTo>
                      <a:pt x="451" y="169"/>
                    </a:lnTo>
                    <a:lnTo>
                      <a:pt x="451" y="170"/>
                    </a:lnTo>
                    <a:lnTo>
                      <a:pt x="452" y="171"/>
                    </a:lnTo>
                    <a:lnTo>
                      <a:pt x="452" y="173"/>
                    </a:lnTo>
                    <a:lnTo>
                      <a:pt x="452" y="174"/>
                    </a:lnTo>
                    <a:lnTo>
                      <a:pt x="453" y="175"/>
                    </a:lnTo>
                    <a:lnTo>
                      <a:pt x="453" y="176"/>
                    </a:lnTo>
                    <a:lnTo>
                      <a:pt x="453" y="177"/>
                    </a:lnTo>
                    <a:lnTo>
                      <a:pt x="454" y="178"/>
                    </a:lnTo>
                    <a:lnTo>
                      <a:pt x="455" y="178"/>
                    </a:lnTo>
                    <a:lnTo>
                      <a:pt x="457" y="179"/>
                    </a:lnTo>
                    <a:lnTo>
                      <a:pt x="458" y="180"/>
                    </a:lnTo>
                    <a:lnTo>
                      <a:pt x="459" y="182"/>
                    </a:lnTo>
                    <a:lnTo>
                      <a:pt x="459" y="183"/>
                    </a:lnTo>
                    <a:lnTo>
                      <a:pt x="461" y="182"/>
                    </a:lnTo>
                    <a:lnTo>
                      <a:pt x="462" y="181"/>
                    </a:lnTo>
                    <a:lnTo>
                      <a:pt x="463" y="181"/>
                    </a:lnTo>
                    <a:lnTo>
                      <a:pt x="464" y="180"/>
                    </a:lnTo>
                    <a:lnTo>
                      <a:pt x="465" y="180"/>
                    </a:lnTo>
                    <a:lnTo>
                      <a:pt x="466" y="181"/>
                    </a:lnTo>
                    <a:lnTo>
                      <a:pt x="468" y="183"/>
                    </a:lnTo>
                    <a:lnTo>
                      <a:pt x="472" y="183"/>
                    </a:lnTo>
                    <a:lnTo>
                      <a:pt x="477" y="179"/>
                    </a:lnTo>
                    <a:lnTo>
                      <a:pt x="479" y="179"/>
                    </a:lnTo>
                    <a:lnTo>
                      <a:pt x="480" y="178"/>
                    </a:lnTo>
                    <a:lnTo>
                      <a:pt x="481" y="177"/>
                    </a:lnTo>
                    <a:lnTo>
                      <a:pt x="483" y="176"/>
                    </a:lnTo>
                    <a:lnTo>
                      <a:pt x="482" y="178"/>
                    </a:lnTo>
                    <a:lnTo>
                      <a:pt x="481" y="178"/>
                    </a:lnTo>
                    <a:lnTo>
                      <a:pt x="480" y="179"/>
                    </a:lnTo>
                    <a:lnTo>
                      <a:pt x="480" y="180"/>
                    </a:lnTo>
                    <a:lnTo>
                      <a:pt x="479" y="180"/>
                    </a:lnTo>
                    <a:lnTo>
                      <a:pt x="476" y="181"/>
                    </a:lnTo>
                    <a:lnTo>
                      <a:pt x="476" y="181"/>
                    </a:lnTo>
                    <a:lnTo>
                      <a:pt x="474" y="185"/>
                    </a:lnTo>
                    <a:lnTo>
                      <a:pt x="472" y="185"/>
                    </a:lnTo>
                    <a:lnTo>
                      <a:pt x="473" y="186"/>
                    </a:lnTo>
                    <a:lnTo>
                      <a:pt x="472" y="188"/>
                    </a:lnTo>
                    <a:lnTo>
                      <a:pt x="470" y="188"/>
                    </a:lnTo>
                    <a:lnTo>
                      <a:pt x="467" y="189"/>
                    </a:lnTo>
                    <a:lnTo>
                      <a:pt x="466" y="188"/>
                    </a:lnTo>
                    <a:lnTo>
                      <a:pt x="463" y="186"/>
                    </a:lnTo>
                    <a:lnTo>
                      <a:pt x="458" y="185"/>
                    </a:lnTo>
                    <a:lnTo>
                      <a:pt x="456" y="185"/>
                    </a:lnTo>
                    <a:lnTo>
                      <a:pt x="454" y="185"/>
                    </a:lnTo>
                    <a:lnTo>
                      <a:pt x="451" y="185"/>
                    </a:lnTo>
                    <a:lnTo>
                      <a:pt x="447" y="185"/>
                    </a:lnTo>
                    <a:lnTo>
                      <a:pt x="444" y="184"/>
                    </a:lnTo>
                    <a:lnTo>
                      <a:pt x="442" y="184"/>
                    </a:lnTo>
                    <a:lnTo>
                      <a:pt x="434" y="184"/>
                    </a:lnTo>
                    <a:lnTo>
                      <a:pt x="433" y="184"/>
                    </a:lnTo>
                    <a:lnTo>
                      <a:pt x="432" y="182"/>
                    </a:lnTo>
                    <a:lnTo>
                      <a:pt x="431" y="181"/>
                    </a:lnTo>
                    <a:lnTo>
                      <a:pt x="431" y="183"/>
                    </a:lnTo>
                    <a:lnTo>
                      <a:pt x="437" y="187"/>
                    </a:lnTo>
                    <a:lnTo>
                      <a:pt x="437" y="188"/>
                    </a:lnTo>
                    <a:lnTo>
                      <a:pt x="438" y="191"/>
                    </a:lnTo>
                    <a:lnTo>
                      <a:pt x="438" y="189"/>
                    </a:lnTo>
                    <a:lnTo>
                      <a:pt x="438" y="188"/>
                    </a:lnTo>
                    <a:lnTo>
                      <a:pt x="438" y="187"/>
                    </a:lnTo>
                    <a:lnTo>
                      <a:pt x="439" y="187"/>
                    </a:lnTo>
                    <a:lnTo>
                      <a:pt x="439" y="186"/>
                    </a:lnTo>
                    <a:lnTo>
                      <a:pt x="440" y="186"/>
                    </a:lnTo>
                    <a:lnTo>
                      <a:pt x="441" y="186"/>
                    </a:lnTo>
                    <a:lnTo>
                      <a:pt x="443" y="186"/>
                    </a:lnTo>
                    <a:lnTo>
                      <a:pt x="449" y="189"/>
                    </a:lnTo>
                    <a:lnTo>
                      <a:pt x="451" y="190"/>
                    </a:lnTo>
                    <a:lnTo>
                      <a:pt x="453" y="189"/>
                    </a:lnTo>
                    <a:lnTo>
                      <a:pt x="453" y="190"/>
                    </a:lnTo>
                    <a:lnTo>
                      <a:pt x="456" y="193"/>
                    </a:lnTo>
                    <a:lnTo>
                      <a:pt x="456" y="194"/>
                    </a:lnTo>
                    <a:lnTo>
                      <a:pt x="455" y="194"/>
                    </a:lnTo>
                    <a:lnTo>
                      <a:pt x="454" y="194"/>
                    </a:lnTo>
                    <a:lnTo>
                      <a:pt x="453" y="196"/>
                    </a:lnTo>
                    <a:lnTo>
                      <a:pt x="452" y="196"/>
                    </a:lnTo>
                    <a:lnTo>
                      <a:pt x="448" y="197"/>
                    </a:lnTo>
                    <a:lnTo>
                      <a:pt x="446" y="196"/>
                    </a:lnTo>
                    <a:lnTo>
                      <a:pt x="445" y="196"/>
                    </a:lnTo>
                    <a:lnTo>
                      <a:pt x="444" y="197"/>
                    </a:lnTo>
                    <a:lnTo>
                      <a:pt x="443" y="198"/>
                    </a:lnTo>
                    <a:lnTo>
                      <a:pt x="442" y="199"/>
                    </a:lnTo>
                    <a:lnTo>
                      <a:pt x="443" y="200"/>
                    </a:lnTo>
                    <a:lnTo>
                      <a:pt x="443" y="201"/>
                    </a:lnTo>
                    <a:lnTo>
                      <a:pt x="444" y="201"/>
                    </a:lnTo>
                    <a:lnTo>
                      <a:pt x="445" y="202"/>
                    </a:lnTo>
                    <a:lnTo>
                      <a:pt x="448" y="202"/>
                    </a:lnTo>
                    <a:lnTo>
                      <a:pt x="448" y="201"/>
                    </a:lnTo>
                    <a:lnTo>
                      <a:pt x="448" y="200"/>
                    </a:lnTo>
                    <a:lnTo>
                      <a:pt x="448" y="199"/>
                    </a:lnTo>
                    <a:lnTo>
                      <a:pt x="452" y="202"/>
                    </a:lnTo>
                    <a:lnTo>
                      <a:pt x="454" y="203"/>
                    </a:lnTo>
                    <a:lnTo>
                      <a:pt x="455" y="203"/>
                    </a:lnTo>
                    <a:lnTo>
                      <a:pt x="456" y="204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2" y="207"/>
                    </a:lnTo>
                    <a:lnTo>
                      <a:pt x="463" y="207"/>
                    </a:lnTo>
                    <a:lnTo>
                      <a:pt x="464" y="207"/>
                    </a:lnTo>
                    <a:lnTo>
                      <a:pt x="466" y="206"/>
                    </a:lnTo>
                    <a:lnTo>
                      <a:pt x="466" y="207"/>
                    </a:lnTo>
                    <a:lnTo>
                      <a:pt x="465" y="208"/>
                    </a:lnTo>
                    <a:lnTo>
                      <a:pt x="464" y="208"/>
                    </a:lnTo>
                    <a:lnTo>
                      <a:pt x="465" y="208"/>
                    </a:lnTo>
                    <a:lnTo>
                      <a:pt x="465" y="209"/>
                    </a:lnTo>
                    <a:lnTo>
                      <a:pt x="465" y="210"/>
                    </a:lnTo>
                    <a:lnTo>
                      <a:pt x="465" y="211"/>
                    </a:lnTo>
                    <a:lnTo>
                      <a:pt x="466" y="211"/>
                    </a:lnTo>
                    <a:lnTo>
                      <a:pt x="467" y="212"/>
                    </a:lnTo>
                    <a:lnTo>
                      <a:pt x="476" y="215"/>
                    </a:lnTo>
                    <a:lnTo>
                      <a:pt x="477" y="215"/>
                    </a:lnTo>
                    <a:lnTo>
                      <a:pt x="478" y="214"/>
                    </a:lnTo>
                    <a:lnTo>
                      <a:pt x="479" y="214"/>
                    </a:lnTo>
                    <a:lnTo>
                      <a:pt x="479" y="213"/>
                    </a:lnTo>
                    <a:lnTo>
                      <a:pt x="480" y="213"/>
                    </a:lnTo>
                    <a:lnTo>
                      <a:pt x="486" y="212"/>
                    </a:lnTo>
                    <a:lnTo>
                      <a:pt x="487" y="211"/>
                    </a:lnTo>
                    <a:lnTo>
                      <a:pt x="488" y="211"/>
                    </a:lnTo>
                    <a:lnTo>
                      <a:pt x="489" y="211"/>
                    </a:lnTo>
                    <a:lnTo>
                      <a:pt x="492" y="212"/>
                    </a:lnTo>
                    <a:lnTo>
                      <a:pt x="493" y="212"/>
                    </a:lnTo>
                    <a:lnTo>
                      <a:pt x="494" y="212"/>
                    </a:lnTo>
                    <a:lnTo>
                      <a:pt x="495" y="212"/>
                    </a:lnTo>
                    <a:lnTo>
                      <a:pt x="496" y="212"/>
                    </a:lnTo>
                    <a:lnTo>
                      <a:pt x="499" y="211"/>
                    </a:lnTo>
                    <a:lnTo>
                      <a:pt x="500" y="210"/>
                    </a:lnTo>
                    <a:lnTo>
                      <a:pt x="500" y="208"/>
                    </a:lnTo>
                    <a:lnTo>
                      <a:pt x="503" y="210"/>
                    </a:lnTo>
                    <a:lnTo>
                      <a:pt x="504" y="210"/>
                    </a:lnTo>
                    <a:lnTo>
                      <a:pt x="504" y="211"/>
                    </a:lnTo>
                    <a:lnTo>
                      <a:pt x="505" y="211"/>
                    </a:lnTo>
                    <a:lnTo>
                      <a:pt x="505" y="210"/>
                    </a:lnTo>
                    <a:lnTo>
                      <a:pt x="506" y="210"/>
                    </a:lnTo>
                    <a:lnTo>
                      <a:pt x="507" y="209"/>
                    </a:lnTo>
                    <a:lnTo>
                      <a:pt x="508" y="208"/>
                    </a:lnTo>
                    <a:lnTo>
                      <a:pt x="508" y="206"/>
                    </a:lnTo>
                    <a:lnTo>
                      <a:pt x="510" y="205"/>
                    </a:lnTo>
                    <a:lnTo>
                      <a:pt x="509" y="209"/>
                    </a:lnTo>
                    <a:lnTo>
                      <a:pt x="509" y="210"/>
                    </a:lnTo>
                    <a:lnTo>
                      <a:pt x="509" y="211"/>
                    </a:lnTo>
                    <a:lnTo>
                      <a:pt x="513" y="211"/>
                    </a:lnTo>
                    <a:lnTo>
                      <a:pt x="514" y="211"/>
                    </a:lnTo>
                    <a:lnTo>
                      <a:pt x="514" y="212"/>
                    </a:lnTo>
                    <a:lnTo>
                      <a:pt x="513" y="213"/>
                    </a:lnTo>
                    <a:lnTo>
                      <a:pt x="513" y="214"/>
                    </a:lnTo>
                    <a:lnTo>
                      <a:pt x="514" y="214"/>
                    </a:lnTo>
                    <a:lnTo>
                      <a:pt x="515" y="213"/>
                    </a:lnTo>
                    <a:lnTo>
                      <a:pt x="516" y="213"/>
                    </a:lnTo>
                    <a:lnTo>
                      <a:pt x="517" y="214"/>
                    </a:lnTo>
                    <a:lnTo>
                      <a:pt x="518" y="215"/>
                    </a:lnTo>
                    <a:lnTo>
                      <a:pt x="518" y="216"/>
                    </a:lnTo>
                    <a:lnTo>
                      <a:pt x="521" y="216"/>
                    </a:lnTo>
                    <a:lnTo>
                      <a:pt x="522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5" y="214"/>
                    </a:lnTo>
                    <a:lnTo>
                      <a:pt x="523" y="213"/>
                    </a:lnTo>
                    <a:lnTo>
                      <a:pt x="523" y="212"/>
                    </a:lnTo>
                    <a:lnTo>
                      <a:pt x="524" y="211"/>
                    </a:lnTo>
                    <a:lnTo>
                      <a:pt x="525" y="210"/>
                    </a:lnTo>
                    <a:lnTo>
                      <a:pt x="526" y="209"/>
                    </a:lnTo>
                    <a:lnTo>
                      <a:pt x="527" y="210"/>
                    </a:lnTo>
                    <a:lnTo>
                      <a:pt x="527" y="211"/>
                    </a:lnTo>
                    <a:lnTo>
                      <a:pt x="529" y="210"/>
                    </a:lnTo>
                    <a:lnTo>
                      <a:pt x="530" y="208"/>
                    </a:lnTo>
                    <a:lnTo>
                      <a:pt x="529" y="206"/>
                    </a:lnTo>
                    <a:lnTo>
                      <a:pt x="530" y="205"/>
                    </a:lnTo>
                    <a:lnTo>
                      <a:pt x="532" y="207"/>
                    </a:lnTo>
                    <a:lnTo>
                      <a:pt x="534" y="207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8"/>
                    </a:lnTo>
                    <a:lnTo>
                      <a:pt x="542" y="209"/>
                    </a:lnTo>
                    <a:lnTo>
                      <a:pt x="544" y="211"/>
                    </a:lnTo>
                    <a:lnTo>
                      <a:pt x="546" y="212"/>
                    </a:lnTo>
                    <a:lnTo>
                      <a:pt x="547" y="213"/>
                    </a:lnTo>
                    <a:lnTo>
                      <a:pt x="549" y="214"/>
                    </a:lnTo>
                    <a:lnTo>
                      <a:pt x="552" y="214"/>
                    </a:lnTo>
                    <a:lnTo>
                      <a:pt x="554" y="213"/>
                    </a:lnTo>
                    <a:lnTo>
                      <a:pt x="556" y="213"/>
                    </a:lnTo>
                    <a:lnTo>
                      <a:pt x="557" y="215"/>
                    </a:lnTo>
                    <a:lnTo>
                      <a:pt x="559" y="215"/>
                    </a:lnTo>
                    <a:lnTo>
                      <a:pt x="560" y="215"/>
                    </a:lnTo>
                    <a:lnTo>
                      <a:pt x="562" y="216"/>
                    </a:lnTo>
                    <a:lnTo>
                      <a:pt x="562" y="218"/>
                    </a:lnTo>
                    <a:lnTo>
                      <a:pt x="563" y="219"/>
                    </a:lnTo>
                    <a:lnTo>
                      <a:pt x="564" y="221"/>
                    </a:lnTo>
                    <a:lnTo>
                      <a:pt x="565" y="222"/>
                    </a:lnTo>
                    <a:lnTo>
                      <a:pt x="566" y="223"/>
                    </a:lnTo>
                    <a:lnTo>
                      <a:pt x="567" y="224"/>
                    </a:lnTo>
                    <a:lnTo>
                      <a:pt x="568" y="222"/>
                    </a:lnTo>
                    <a:lnTo>
                      <a:pt x="569" y="221"/>
                    </a:lnTo>
                    <a:lnTo>
                      <a:pt x="571" y="222"/>
                    </a:lnTo>
                    <a:lnTo>
                      <a:pt x="572" y="221"/>
                    </a:lnTo>
                    <a:lnTo>
                      <a:pt x="575" y="221"/>
                    </a:lnTo>
                    <a:lnTo>
                      <a:pt x="576" y="222"/>
                    </a:lnTo>
                    <a:lnTo>
                      <a:pt x="579" y="223"/>
                    </a:lnTo>
                    <a:lnTo>
                      <a:pt x="580" y="225"/>
                    </a:lnTo>
                    <a:lnTo>
                      <a:pt x="581" y="226"/>
                    </a:lnTo>
                    <a:lnTo>
                      <a:pt x="581" y="229"/>
                    </a:lnTo>
                    <a:lnTo>
                      <a:pt x="581" y="231"/>
                    </a:lnTo>
                    <a:lnTo>
                      <a:pt x="581" y="233"/>
                    </a:lnTo>
                    <a:lnTo>
                      <a:pt x="583" y="234"/>
                    </a:lnTo>
                    <a:lnTo>
                      <a:pt x="585" y="235"/>
                    </a:lnTo>
                    <a:lnTo>
                      <a:pt x="586" y="236"/>
                    </a:lnTo>
                    <a:lnTo>
                      <a:pt x="588" y="238"/>
                    </a:lnTo>
                    <a:lnTo>
                      <a:pt x="589" y="238"/>
                    </a:lnTo>
                    <a:lnTo>
                      <a:pt x="591" y="237"/>
                    </a:lnTo>
                    <a:lnTo>
                      <a:pt x="588" y="234"/>
                    </a:lnTo>
                    <a:lnTo>
                      <a:pt x="586" y="227"/>
                    </a:lnTo>
                    <a:lnTo>
                      <a:pt x="586" y="226"/>
                    </a:lnTo>
                    <a:lnTo>
                      <a:pt x="585" y="225"/>
                    </a:lnTo>
                    <a:lnTo>
                      <a:pt x="585" y="225"/>
                    </a:lnTo>
                    <a:lnTo>
                      <a:pt x="584" y="216"/>
                    </a:lnTo>
                    <a:lnTo>
                      <a:pt x="583" y="215"/>
                    </a:lnTo>
                    <a:lnTo>
                      <a:pt x="583" y="215"/>
                    </a:lnTo>
                    <a:lnTo>
                      <a:pt x="583" y="210"/>
                    </a:lnTo>
                    <a:lnTo>
                      <a:pt x="583" y="209"/>
                    </a:lnTo>
                    <a:lnTo>
                      <a:pt x="583" y="208"/>
                    </a:lnTo>
                    <a:lnTo>
                      <a:pt x="583" y="208"/>
                    </a:lnTo>
                    <a:lnTo>
                      <a:pt x="584" y="206"/>
                    </a:lnTo>
                    <a:lnTo>
                      <a:pt x="585" y="205"/>
                    </a:lnTo>
                    <a:lnTo>
                      <a:pt x="585" y="205"/>
                    </a:lnTo>
                    <a:lnTo>
                      <a:pt x="586" y="204"/>
                    </a:lnTo>
                    <a:lnTo>
                      <a:pt x="586" y="203"/>
                    </a:lnTo>
                    <a:lnTo>
                      <a:pt x="586" y="204"/>
                    </a:lnTo>
                    <a:lnTo>
                      <a:pt x="586" y="205"/>
                    </a:lnTo>
                    <a:lnTo>
                      <a:pt x="587" y="205"/>
                    </a:lnTo>
                    <a:lnTo>
                      <a:pt x="592" y="204"/>
                    </a:lnTo>
                    <a:lnTo>
                      <a:pt x="594" y="202"/>
                    </a:lnTo>
                    <a:lnTo>
                      <a:pt x="596" y="200"/>
                    </a:lnTo>
                    <a:lnTo>
                      <a:pt x="598" y="195"/>
                    </a:lnTo>
                    <a:lnTo>
                      <a:pt x="600" y="195"/>
                    </a:lnTo>
                    <a:lnTo>
                      <a:pt x="601" y="194"/>
                    </a:lnTo>
                    <a:lnTo>
                      <a:pt x="601" y="193"/>
                    </a:lnTo>
                    <a:lnTo>
                      <a:pt x="601" y="192"/>
                    </a:lnTo>
                    <a:lnTo>
                      <a:pt x="600" y="191"/>
                    </a:lnTo>
                    <a:lnTo>
                      <a:pt x="600" y="190"/>
                    </a:lnTo>
                    <a:lnTo>
                      <a:pt x="600" y="189"/>
                    </a:lnTo>
                    <a:lnTo>
                      <a:pt x="599" y="188"/>
                    </a:lnTo>
                    <a:lnTo>
                      <a:pt x="598" y="186"/>
                    </a:lnTo>
                    <a:lnTo>
                      <a:pt x="599" y="185"/>
                    </a:lnTo>
                    <a:lnTo>
                      <a:pt x="600" y="186"/>
                    </a:lnTo>
                    <a:lnTo>
                      <a:pt x="600" y="188"/>
                    </a:lnTo>
                    <a:lnTo>
                      <a:pt x="601" y="189"/>
                    </a:lnTo>
                    <a:lnTo>
                      <a:pt x="602" y="189"/>
                    </a:lnTo>
                    <a:lnTo>
                      <a:pt x="602" y="190"/>
                    </a:lnTo>
                    <a:lnTo>
                      <a:pt x="603" y="190"/>
                    </a:lnTo>
                    <a:lnTo>
                      <a:pt x="604" y="190"/>
                    </a:lnTo>
                    <a:lnTo>
                      <a:pt x="604" y="191"/>
                    </a:lnTo>
                    <a:lnTo>
                      <a:pt x="603" y="193"/>
                    </a:lnTo>
                    <a:lnTo>
                      <a:pt x="603" y="195"/>
                    </a:lnTo>
                    <a:lnTo>
                      <a:pt x="604" y="196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6"/>
                    </a:lnTo>
                    <a:lnTo>
                      <a:pt x="606" y="195"/>
                    </a:lnTo>
                    <a:lnTo>
                      <a:pt x="605" y="197"/>
                    </a:lnTo>
                    <a:lnTo>
                      <a:pt x="605" y="198"/>
                    </a:lnTo>
                    <a:lnTo>
                      <a:pt x="607" y="195"/>
                    </a:lnTo>
                    <a:lnTo>
                      <a:pt x="608" y="195"/>
                    </a:lnTo>
                    <a:lnTo>
                      <a:pt x="610" y="194"/>
                    </a:lnTo>
                    <a:lnTo>
                      <a:pt x="611" y="193"/>
                    </a:lnTo>
                    <a:lnTo>
                      <a:pt x="613" y="191"/>
                    </a:lnTo>
                    <a:lnTo>
                      <a:pt x="613" y="190"/>
                    </a:lnTo>
                    <a:lnTo>
                      <a:pt x="614" y="189"/>
                    </a:lnTo>
                    <a:lnTo>
                      <a:pt x="620" y="186"/>
                    </a:lnTo>
                    <a:lnTo>
                      <a:pt x="621" y="185"/>
                    </a:lnTo>
                    <a:lnTo>
                      <a:pt x="625" y="181"/>
                    </a:lnTo>
                    <a:lnTo>
                      <a:pt x="626" y="180"/>
                    </a:lnTo>
                    <a:lnTo>
                      <a:pt x="628" y="178"/>
                    </a:lnTo>
                    <a:lnTo>
                      <a:pt x="632" y="176"/>
                    </a:lnTo>
                    <a:lnTo>
                      <a:pt x="633" y="176"/>
                    </a:lnTo>
                    <a:lnTo>
                      <a:pt x="639" y="175"/>
                    </a:lnTo>
                    <a:lnTo>
                      <a:pt x="643" y="175"/>
                    </a:lnTo>
                    <a:lnTo>
                      <a:pt x="645" y="175"/>
                    </a:lnTo>
                    <a:lnTo>
                      <a:pt x="645" y="175"/>
                    </a:lnTo>
                    <a:lnTo>
                      <a:pt x="646" y="175"/>
                    </a:lnTo>
                    <a:lnTo>
                      <a:pt x="646" y="176"/>
                    </a:lnTo>
                    <a:lnTo>
                      <a:pt x="647" y="176"/>
                    </a:lnTo>
                    <a:lnTo>
                      <a:pt x="647" y="177"/>
                    </a:lnTo>
                    <a:lnTo>
                      <a:pt x="648" y="177"/>
                    </a:lnTo>
                    <a:lnTo>
                      <a:pt x="648" y="178"/>
                    </a:lnTo>
                    <a:lnTo>
                      <a:pt x="648" y="179"/>
                    </a:lnTo>
                    <a:lnTo>
                      <a:pt x="649" y="179"/>
                    </a:lnTo>
                    <a:lnTo>
                      <a:pt x="649" y="180"/>
                    </a:lnTo>
                    <a:lnTo>
                      <a:pt x="649" y="180"/>
                    </a:lnTo>
                    <a:lnTo>
                      <a:pt x="649" y="177"/>
                    </a:lnTo>
                    <a:lnTo>
                      <a:pt x="650" y="176"/>
                    </a:lnTo>
                    <a:lnTo>
                      <a:pt x="654" y="173"/>
                    </a:lnTo>
                    <a:lnTo>
                      <a:pt x="655" y="172"/>
                    </a:lnTo>
                    <a:lnTo>
                      <a:pt x="656" y="171"/>
                    </a:lnTo>
                    <a:lnTo>
                      <a:pt x="658" y="170"/>
                    </a:lnTo>
                    <a:lnTo>
                      <a:pt x="661" y="169"/>
                    </a:lnTo>
                    <a:lnTo>
                      <a:pt x="664" y="169"/>
                    </a:lnTo>
                    <a:lnTo>
                      <a:pt x="665" y="169"/>
                    </a:lnTo>
                    <a:lnTo>
                      <a:pt x="665" y="168"/>
                    </a:lnTo>
                    <a:lnTo>
                      <a:pt x="665" y="168"/>
                    </a:lnTo>
                    <a:lnTo>
                      <a:pt x="665" y="167"/>
                    </a:lnTo>
                    <a:lnTo>
                      <a:pt x="667" y="168"/>
                    </a:lnTo>
                    <a:lnTo>
                      <a:pt x="668" y="168"/>
                    </a:lnTo>
                    <a:lnTo>
                      <a:pt x="669" y="167"/>
                    </a:lnTo>
                    <a:lnTo>
                      <a:pt x="669" y="168"/>
                    </a:lnTo>
                    <a:lnTo>
                      <a:pt x="671" y="169"/>
                    </a:lnTo>
                    <a:lnTo>
                      <a:pt x="671" y="169"/>
                    </a:lnTo>
                    <a:lnTo>
                      <a:pt x="673" y="171"/>
                    </a:lnTo>
                    <a:lnTo>
                      <a:pt x="673" y="172"/>
                    </a:lnTo>
                    <a:lnTo>
                      <a:pt x="673" y="173"/>
                    </a:lnTo>
                    <a:lnTo>
                      <a:pt x="673" y="175"/>
                    </a:lnTo>
                    <a:lnTo>
                      <a:pt x="672" y="177"/>
                    </a:lnTo>
                    <a:lnTo>
                      <a:pt x="673" y="176"/>
                    </a:lnTo>
                    <a:lnTo>
                      <a:pt x="674" y="175"/>
                    </a:lnTo>
                    <a:lnTo>
                      <a:pt x="674" y="173"/>
                    </a:lnTo>
                    <a:lnTo>
                      <a:pt x="675" y="171"/>
                    </a:lnTo>
                    <a:lnTo>
                      <a:pt x="675" y="169"/>
                    </a:lnTo>
                    <a:lnTo>
                      <a:pt x="675" y="168"/>
                    </a:lnTo>
                    <a:lnTo>
                      <a:pt x="675" y="166"/>
                    </a:lnTo>
                    <a:lnTo>
                      <a:pt x="677" y="166"/>
                    </a:lnTo>
                    <a:lnTo>
                      <a:pt x="679" y="164"/>
                    </a:lnTo>
                    <a:lnTo>
                      <a:pt x="681" y="164"/>
                    </a:lnTo>
                    <a:lnTo>
                      <a:pt x="682" y="164"/>
                    </a:lnTo>
                    <a:lnTo>
                      <a:pt x="684" y="162"/>
                    </a:lnTo>
                    <a:lnTo>
                      <a:pt x="685" y="162"/>
                    </a:lnTo>
                    <a:lnTo>
                      <a:pt x="690" y="159"/>
                    </a:lnTo>
                    <a:lnTo>
                      <a:pt x="693" y="158"/>
                    </a:lnTo>
                    <a:lnTo>
                      <a:pt x="693" y="157"/>
                    </a:lnTo>
                    <a:lnTo>
                      <a:pt x="694" y="158"/>
                    </a:lnTo>
                    <a:lnTo>
                      <a:pt x="695" y="159"/>
                    </a:lnTo>
                    <a:lnTo>
                      <a:pt x="696" y="160"/>
                    </a:lnTo>
                    <a:lnTo>
                      <a:pt x="696" y="162"/>
                    </a:lnTo>
                    <a:lnTo>
                      <a:pt x="697" y="162"/>
                    </a:lnTo>
                    <a:lnTo>
                      <a:pt x="698" y="160"/>
                    </a:lnTo>
                    <a:lnTo>
                      <a:pt x="700" y="158"/>
                    </a:lnTo>
                    <a:lnTo>
                      <a:pt x="705" y="151"/>
                    </a:lnTo>
                    <a:lnTo>
                      <a:pt x="707" y="147"/>
                    </a:lnTo>
                    <a:lnTo>
                      <a:pt x="709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22" y="146"/>
                    </a:lnTo>
                    <a:lnTo>
                      <a:pt x="726" y="146"/>
                    </a:lnTo>
                    <a:lnTo>
                      <a:pt x="728" y="146"/>
                    </a:lnTo>
                    <a:lnTo>
                      <a:pt x="730" y="147"/>
                    </a:lnTo>
                    <a:lnTo>
                      <a:pt x="732" y="146"/>
                    </a:lnTo>
                    <a:lnTo>
                      <a:pt x="734" y="147"/>
                    </a:lnTo>
                    <a:lnTo>
                      <a:pt x="735" y="148"/>
                    </a:lnTo>
                    <a:lnTo>
                      <a:pt x="735" y="149"/>
                    </a:lnTo>
                    <a:lnTo>
                      <a:pt x="734" y="151"/>
                    </a:lnTo>
                    <a:lnTo>
                      <a:pt x="735" y="151"/>
                    </a:lnTo>
                    <a:lnTo>
                      <a:pt x="737" y="147"/>
                    </a:lnTo>
                    <a:lnTo>
                      <a:pt x="738" y="146"/>
                    </a:lnTo>
                    <a:lnTo>
                      <a:pt x="738" y="145"/>
                    </a:lnTo>
                    <a:lnTo>
                      <a:pt x="737" y="144"/>
                    </a:lnTo>
                    <a:lnTo>
                      <a:pt x="737" y="142"/>
                    </a:lnTo>
                    <a:lnTo>
                      <a:pt x="737" y="141"/>
                    </a:lnTo>
                    <a:lnTo>
                      <a:pt x="738" y="139"/>
                    </a:lnTo>
                    <a:lnTo>
                      <a:pt x="739" y="138"/>
                    </a:lnTo>
                    <a:lnTo>
                      <a:pt x="740" y="138"/>
                    </a:lnTo>
                    <a:lnTo>
                      <a:pt x="741" y="137"/>
                    </a:lnTo>
                    <a:lnTo>
                      <a:pt x="742" y="136"/>
                    </a:lnTo>
                    <a:lnTo>
                      <a:pt x="742" y="135"/>
                    </a:lnTo>
                    <a:lnTo>
                      <a:pt x="742" y="134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8" y="134"/>
                    </a:lnTo>
                    <a:lnTo>
                      <a:pt x="737" y="134"/>
                    </a:lnTo>
                    <a:lnTo>
                      <a:pt x="736" y="133"/>
                    </a:lnTo>
                    <a:lnTo>
                      <a:pt x="736" y="132"/>
                    </a:lnTo>
                    <a:lnTo>
                      <a:pt x="737" y="131"/>
                    </a:lnTo>
                    <a:lnTo>
                      <a:pt x="739" y="128"/>
                    </a:lnTo>
                    <a:lnTo>
                      <a:pt x="740" y="126"/>
                    </a:lnTo>
                    <a:lnTo>
                      <a:pt x="740" y="125"/>
                    </a:lnTo>
                    <a:lnTo>
                      <a:pt x="740" y="120"/>
                    </a:lnTo>
                    <a:lnTo>
                      <a:pt x="741" y="118"/>
                    </a:lnTo>
                    <a:lnTo>
                      <a:pt x="742" y="116"/>
                    </a:lnTo>
                    <a:lnTo>
                      <a:pt x="743" y="114"/>
                    </a:lnTo>
                    <a:lnTo>
                      <a:pt x="745" y="112"/>
                    </a:lnTo>
                    <a:lnTo>
                      <a:pt x="754" y="111"/>
                    </a:lnTo>
                    <a:lnTo>
                      <a:pt x="755" y="110"/>
                    </a:lnTo>
                    <a:lnTo>
                      <a:pt x="756" y="109"/>
                    </a:lnTo>
                    <a:lnTo>
                      <a:pt x="758" y="107"/>
                    </a:lnTo>
                    <a:lnTo>
                      <a:pt x="758" y="106"/>
                    </a:lnTo>
                    <a:lnTo>
                      <a:pt x="759" y="106"/>
                    </a:lnTo>
                    <a:lnTo>
                      <a:pt x="761" y="107"/>
                    </a:lnTo>
                    <a:lnTo>
                      <a:pt x="762" y="107"/>
                    </a:lnTo>
                    <a:lnTo>
                      <a:pt x="762" y="106"/>
                    </a:lnTo>
                    <a:lnTo>
                      <a:pt x="763" y="103"/>
                    </a:lnTo>
                    <a:lnTo>
                      <a:pt x="764" y="100"/>
                    </a:lnTo>
                    <a:lnTo>
                      <a:pt x="764" y="98"/>
                    </a:lnTo>
                    <a:lnTo>
                      <a:pt x="766" y="96"/>
                    </a:lnTo>
                    <a:lnTo>
                      <a:pt x="768" y="95"/>
                    </a:lnTo>
                    <a:lnTo>
                      <a:pt x="776" y="96"/>
                    </a:lnTo>
                    <a:lnTo>
                      <a:pt x="779" y="97"/>
                    </a:lnTo>
                    <a:lnTo>
                      <a:pt x="780" y="97"/>
                    </a:lnTo>
                    <a:lnTo>
                      <a:pt x="780" y="97"/>
                    </a:lnTo>
                    <a:lnTo>
                      <a:pt x="782" y="96"/>
                    </a:lnTo>
                    <a:lnTo>
                      <a:pt x="789" y="96"/>
                    </a:lnTo>
                    <a:lnTo>
                      <a:pt x="790" y="96"/>
                    </a:lnTo>
                    <a:lnTo>
                      <a:pt x="792" y="97"/>
                    </a:lnTo>
                    <a:lnTo>
                      <a:pt x="792" y="98"/>
                    </a:lnTo>
                    <a:lnTo>
                      <a:pt x="794" y="97"/>
                    </a:lnTo>
                    <a:lnTo>
                      <a:pt x="795" y="97"/>
                    </a:lnTo>
                    <a:lnTo>
                      <a:pt x="796" y="97"/>
                    </a:lnTo>
                    <a:lnTo>
                      <a:pt x="798" y="98"/>
                    </a:lnTo>
                    <a:lnTo>
                      <a:pt x="801" y="97"/>
                    </a:lnTo>
                    <a:lnTo>
                      <a:pt x="802" y="97"/>
                    </a:lnTo>
                    <a:lnTo>
                      <a:pt x="806" y="98"/>
                    </a:lnTo>
                    <a:lnTo>
                      <a:pt x="807" y="98"/>
                    </a:lnTo>
                    <a:lnTo>
                      <a:pt x="809" y="97"/>
                    </a:lnTo>
                    <a:lnTo>
                      <a:pt x="810" y="96"/>
                    </a:lnTo>
                    <a:lnTo>
                      <a:pt x="810" y="94"/>
                    </a:lnTo>
                    <a:lnTo>
                      <a:pt x="810" y="93"/>
                    </a:lnTo>
                    <a:lnTo>
                      <a:pt x="810" y="92"/>
                    </a:lnTo>
                    <a:lnTo>
                      <a:pt x="810" y="91"/>
                    </a:lnTo>
                    <a:lnTo>
                      <a:pt x="810" y="89"/>
                    </a:lnTo>
                    <a:lnTo>
                      <a:pt x="811" y="89"/>
                    </a:lnTo>
                    <a:lnTo>
                      <a:pt x="811" y="88"/>
                    </a:lnTo>
                    <a:lnTo>
                      <a:pt x="811" y="87"/>
                    </a:lnTo>
                    <a:lnTo>
                      <a:pt x="810" y="86"/>
                    </a:lnTo>
                    <a:lnTo>
                      <a:pt x="809" y="85"/>
                    </a:lnTo>
                    <a:lnTo>
                      <a:pt x="809" y="84"/>
                    </a:lnTo>
                    <a:lnTo>
                      <a:pt x="810" y="83"/>
                    </a:lnTo>
                    <a:lnTo>
                      <a:pt x="813" y="83"/>
                    </a:lnTo>
                    <a:lnTo>
                      <a:pt x="813" y="82"/>
                    </a:lnTo>
                    <a:lnTo>
                      <a:pt x="813" y="80"/>
                    </a:lnTo>
                    <a:lnTo>
                      <a:pt x="813" y="78"/>
                    </a:lnTo>
                    <a:lnTo>
                      <a:pt x="813" y="76"/>
                    </a:lnTo>
                    <a:lnTo>
                      <a:pt x="815" y="73"/>
                    </a:lnTo>
                    <a:lnTo>
                      <a:pt x="816" y="72"/>
                    </a:lnTo>
                    <a:lnTo>
                      <a:pt x="818" y="70"/>
                    </a:lnTo>
                    <a:lnTo>
                      <a:pt x="819" y="69"/>
                    </a:lnTo>
                    <a:lnTo>
                      <a:pt x="820" y="68"/>
                    </a:lnTo>
                    <a:lnTo>
                      <a:pt x="820" y="66"/>
                    </a:lnTo>
                    <a:lnTo>
                      <a:pt x="819" y="66"/>
                    </a:lnTo>
                    <a:lnTo>
                      <a:pt x="818" y="65"/>
                    </a:lnTo>
                    <a:lnTo>
                      <a:pt x="816" y="66"/>
                    </a:lnTo>
                    <a:lnTo>
                      <a:pt x="814" y="66"/>
                    </a:lnTo>
                    <a:lnTo>
                      <a:pt x="812" y="64"/>
                    </a:lnTo>
                    <a:lnTo>
                      <a:pt x="814" y="61"/>
                    </a:lnTo>
                    <a:lnTo>
                      <a:pt x="815" y="60"/>
                    </a:lnTo>
                    <a:lnTo>
                      <a:pt x="817" y="59"/>
                    </a:lnTo>
                    <a:lnTo>
                      <a:pt x="816" y="58"/>
                    </a:lnTo>
                    <a:lnTo>
                      <a:pt x="816" y="57"/>
                    </a:lnTo>
                    <a:lnTo>
                      <a:pt x="815" y="56"/>
                    </a:lnTo>
                    <a:lnTo>
                      <a:pt x="814" y="53"/>
                    </a:lnTo>
                    <a:lnTo>
                      <a:pt x="813" y="52"/>
                    </a:lnTo>
                    <a:lnTo>
                      <a:pt x="813" y="51"/>
                    </a:lnTo>
                    <a:lnTo>
                      <a:pt x="814" y="51"/>
                    </a:lnTo>
                    <a:lnTo>
                      <a:pt x="814" y="50"/>
                    </a:lnTo>
                    <a:lnTo>
                      <a:pt x="814" y="50"/>
                    </a:lnTo>
                    <a:lnTo>
                      <a:pt x="814" y="49"/>
                    </a:lnTo>
                    <a:lnTo>
                      <a:pt x="814" y="47"/>
                    </a:lnTo>
                    <a:lnTo>
                      <a:pt x="813" y="46"/>
                    </a:lnTo>
                    <a:lnTo>
                      <a:pt x="811" y="45"/>
                    </a:lnTo>
                    <a:lnTo>
                      <a:pt x="805" y="45"/>
                    </a:lnTo>
                    <a:lnTo>
                      <a:pt x="804" y="45"/>
                    </a:lnTo>
                    <a:lnTo>
                      <a:pt x="803" y="45"/>
                    </a:lnTo>
                    <a:lnTo>
                      <a:pt x="804" y="43"/>
                    </a:lnTo>
                    <a:lnTo>
                      <a:pt x="806" y="33"/>
                    </a:lnTo>
                    <a:lnTo>
                      <a:pt x="808" y="33"/>
                    </a:lnTo>
                    <a:lnTo>
                      <a:pt x="808" y="32"/>
                    </a:lnTo>
                    <a:lnTo>
                      <a:pt x="809" y="31"/>
                    </a:lnTo>
                    <a:lnTo>
                      <a:pt x="810" y="30"/>
                    </a:lnTo>
                    <a:lnTo>
                      <a:pt x="811" y="29"/>
                    </a:lnTo>
                    <a:lnTo>
                      <a:pt x="812" y="29"/>
                    </a:lnTo>
                    <a:lnTo>
                      <a:pt x="817" y="31"/>
                    </a:lnTo>
                    <a:lnTo>
                      <a:pt x="819" y="31"/>
                    </a:lnTo>
                    <a:lnTo>
                      <a:pt x="822" y="29"/>
                    </a:lnTo>
                    <a:lnTo>
                      <a:pt x="823" y="28"/>
                    </a:lnTo>
                    <a:lnTo>
                      <a:pt x="823" y="26"/>
                    </a:lnTo>
                    <a:lnTo>
                      <a:pt x="823" y="26"/>
                    </a:lnTo>
                    <a:lnTo>
                      <a:pt x="822" y="24"/>
                    </a:lnTo>
                    <a:lnTo>
                      <a:pt x="821" y="24"/>
                    </a:lnTo>
                    <a:lnTo>
                      <a:pt x="820" y="25"/>
                    </a:lnTo>
                    <a:lnTo>
                      <a:pt x="819" y="26"/>
                    </a:lnTo>
                    <a:lnTo>
                      <a:pt x="818" y="26"/>
                    </a:lnTo>
                    <a:lnTo>
                      <a:pt x="817" y="26"/>
                    </a:lnTo>
                    <a:lnTo>
                      <a:pt x="816" y="25"/>
                    </a:lnTo>
                    <a:lnTo>
                      <a:pt x="815" y="25"/>
                    </a:lnTo>
                    <a:lnTo>
                      <a:pt x="814" y="25"/>
                    </a:lnTo>
                    <a:lnTo>
                      <a:pt x="810" y="24"/>
                    </a:lnTo>
                    <a:lnTo>
                      <a:pt x="809" y="24"/>
                    </a:lnTo>
                    <a:lnTo>
                      <a:pt x="808" y="23"/>
                    </a:lnTo>
                    <a:lnTo>
                      <a:pt x="808" y="22"/>
                    </a:lnTo>
                    <a:lnTo>
                      <a:pt x="807" y="20"/>
                    </a:lnTo>
                    <a:lnTo>
                      <a:pt x="806" y="19"/>
                    </a:lnTo>
                    <a:lnTo>
                      <a:pt x="805" y="19"/>
                    </a:lnTo>
                    <a:lnTo>
                      <a:pt x="804" y="18"/>
                    </a:lnTo>
                    <a:lnTo>
                      <a:pt x="805" y="15"/>
                    </a:lnTo>
                    <a:lnTo>
                      <a:pt x="806" y="14"/>
                    </a:lnTo>
                    <a:lnTo>
                      <a:pt x="808" y="14"/>
                    </a:lnTo>
                    <a:lnTo>
                      <a:pt x="813" y="13"/>
                    </a:lnTo>
                    <a:lnTo>
                      <a:pt x="814" y="13"/>
                    </a:lnTo>
                    <a:lnTo>
                      <a:pt x="815" y="13"/>
                    </a:lnTo>
                    <a:lnTo>
                      <a:pt x="816" y="13"/>
                    </a:lnTo>
                    <a:lnTo>
                      <a:pt x="816" y="12"/>
                    </a:lnTo>
                    <a:lnTo>
                      <a:pt x="817" y="10"/>
                    </a:lnTo>
                    <a:lnTo>
                      <a:pt x="817" y="9"/>
                    </a:lnTo>
                    <a:lnTo>
                      <a:pt x="818" y="7"/>
                    </a:lnTo>
                    <a:lnTo>
                      <a:pt x="819" y="6"/>
                    </a:lnTo>
                    <a:lnTo>
                      <a:pt x="823" y="5"/>
                    </a:lnTo>
                    <a:lnTo>
                      <a:pt x="824" y="4"/>
                    </a:lnTo>
                    <a:lnTo>
                      <a:pt x="824" y="1"/>
                    </a:lnTo>
                    <a:lnTo>
                      <a:pt x="824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4" name="Freeform 110">
                <a:extLst>
                  <a:ext uri="{FF2B5EF4-FFF2-40B4-BE49-F238E27FC236}">
                    <a16:creationId xmlns:a16="http://schemas.microsoft.com/office/drawing/2014/main" id="{D5BAA7D5-7820-9426-6E27-F8FA3A393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125" y="1384300"/>
                <a:ext cx="303212" cy="190500"/>
              </a:xfrm>
              <a:custGeom>
                <a:avLst/>
                <a:gdLst>
                  <a:gd name="T0" fmla="*/ 53 w 191"/>
                  <a:gd name="T1" fmla="*/ 14 h 120"/>
                  <a:gd name="T2" fmla="*/ 53 w 191"/>
                  <a:gd name="T3" fmla="*/ 18 h 120"/>
                  <a:gd name="T4" fmla="*/ 59 w 191"/>
                  <a:gd name="T5" fmla="*/ 20 h 120"/>
                  <a:gd name="T6" fmla="*/ 55 w 191"/>
                  <a:gd name="T7" fmla="*/ 25 h 120"/>
                  <a:gd name="T8" fmla="*/ 51 w 191"/>
                  <a:gd name="T9" fmla="*/ 24 h 120"/>
                  <a:gd name="T10" fmla="*/ 43 w 191"/>
                  <a:gd name="T11" fmla="*/ 26 h 120"/>
                  <a:gd name="T12" fmla="*/ 33 w 191"/>
                  <a:gd name="T13" fmla="*/ 30 h 120"/>
                  <a:gd name="T14" fmla="*/ 32 w 191"/>
                  <a:gd name="T15" fmla="*/ 31 h 120"/>
                  <a:gd name="T16" fmla="*/ 16 w 191"/>
                  <a:gd name="T17" fmla="*/ 42 h 120"/>
                  <a:gd name="T18" fmla="*/ 12 w 191"/>
                  <a:gd name="T19" fmla="*/ 44 h 120"/>
                  <a:gd name="T20" fmla="*/ 9 w 191"/>
                  <a:gd name="T21" fmla="*/ 47 h 120"/>
                  <a:gd name="T22" fmla="*/ 1 w 191"/>
                  <a:gd name="T23" fmla="*/ 59 h 120"/>
                  <a:gd name="T24" fmla="*/ 11 w 191"/>
                  <a:gd name="T25" fmla="*/ 57 h 120"/>
                  <a:gd name="T26" fmla="*/ 27 w 191"/>
                  <a:gd name="T27" fmla="*/ 62 h 120"/>
                  <a:gd name="T28" fmla="*/ 35 w 191"/>
                  <a:gd name="T29" fmla="*/ 69 h 120"/>
                  <a:gd name="T30" fmla="*/ 42 w 191"/>
                  <a:gd name="T31" fmla="*/ 69 h 120"/>
                  <a:gd name="T32" fmla="*/ 51 w 191"/>
                  <a:gd name="T33" fmla="*/ 79 h 120"/>
                  <a:gd name="T34" fmla="*/ 52 w 191"/>
                  <a:gd name="T35" fmla="*/ 87 h 120"/>
                  <a:gd name="T36" fmla="*/ 49 w 191"/>
                  <a:gd name="T37" fmla="*/ 91 h 120"/>
                  <a:gd name="T38" fmla="*/ 49 w 191"/>
                  <a:gd name="T39" fmla="*/ 98 h 120"/>
                  <a:gd name="T40" fmla="*/ 47 w 191"/>
                  <a:gd name="T41" fmla="*/ 103 h 120"/>
                  <a:gd name="T42" fmla="*/ 46 w 191"/>
                  <a:gd name="T43" fmla="*/ 106 h 120"/>
                  <a:gd name="T44" fmla="*/ 41 w 191"/>
                  <a:gd name="T45" fmla="*/ 109 h 120"/>
                  <a:gd name="T46" fmla="*/ 51 w 191"/>
                  <a:gd name="T47" fmla="*/ 112 h 120"/>
                  <a:gd name="T48" fmla="*/ 61 w 191"/>
                  <a:gd name="T49" fmla="*/ 120 h 120"/>
                  <a:gd name="T50" fmla="*/ 72 w 191"/>
                  <a:gd name="T51" fmla="*/ 118 h 120"/>
                  <a:gd name="T52" fmla="*/ 78 w 191"/>
                  <a:gd name="T53" fmla="*/ 113 h 120"/>
                  <a:gd name="T54" fmla="*/ 83 w 191"/>
                  <a:gd name="T55" fmla="*/ 110 h 120"/>
                  <a:gd name="T56" fmla="*/ 89 w 191"/>
                  <a:gd name="T57" fmla="*/ 100 h 120"/>
                  <a:gd name="T58" fmla="*/ 103 w 191"/>
                  <a:gd name="T59" fmla="*/ 92 h 120"/>
                  <a:gd name="T60" fmla="*/ 111 w 191"/>
                  <a:gd name="T61" fmla="*/ 91 h 120"/>
                  <a:gd name="T62" fmla="*/ 116 w 191"/>
                  <a:gd name="T63" fmla="*/ 91 h 120"/>
                  <a:gd name="T64" fmla="*/ 123 w 191"/>
                  <a:gd name="T65" fmla="*/ 87 h 120"/>
                  <a:gd name="T66" fmla="*/ 130 w 191"/>
                  <a:gd name="T67" fmla="*/ 83 h 120"/>
                  <a:gd name="T68" fmla="*/ 132 w 191"/>
                  <a:gd name="T69" fmla="*/ 80 h 120"/>
                  <a:gd name="T70" fmla="*/ 134 w 191"/>
                  <a:gd name="T71" fmla="*/ 78 h 120"/>
                  <a:gd name="T72" fmla="*/ 143 w 191"/>
                  <a:gd name="T73" fmla="*/ 72 h 120"/>
                  <a:gd name="T74" fmla="*/ 153 w 191"/>
                  <a:gd name="T75" fmla="*/ 79 h 120"/>
                  <a:gd name="T76" fmla="*/ 162 w 191"/>
                  <a:gd name="T77" fmla="*/ 78 h 120"/>
                  <a:gd name="T78" fmla="*/ 173 w 191"/>
                  <a:gd name="T79" fmla="*/ 80 h 120"/>
                  <a:gd name="T80" fmla="*/ 182 w 191"/>
                  <a:gd name="T81" fmla="*/ 75 h 120"/>
                  <a:gd name="T82" fmla="*/ 180 w 191"/>
                  <a:gd name="T83" fmla="*/ 66 h 120"/>
                  <a:gd name="T84" fmla="*/ 184 w 191"/>
                  <a:gd name="T85" fmla="*/ 61 h 120"/>
                  <a:gd name="T86" fmla="*/ 187 w 191"/>
                  <a:gd name="T87" fmla="*/ 58 h 120"/>
                  <a:gd name="T88" fmla="*/ 190 w 191"/>
                  <a:gd name="T89" fmla="*/ 56 h 120"/>
                  <a:gd name="T90" fmla="*/ 186 w 191"/>
                  <a:gd name="T91" fmla="*/ 53 h 120"/>
                  <a:gd name="T92" fmla="*/ 178 w 191"/>
                  <a:gd name="T93" fmla="*/ 50 h 120"/>
                  <a:gd name="T94" fmla="*/ 174 w 191"/>
                  <a:gd name="T95" fmla="*/ 49 h 120"/>
                  <a:gd name="T96" fmla="*/ 165 w 191"/>
                  <a:gd name="T97" fmla="*/ 52 h 120"/>
                  <a:gd name="T98" fmla="*/ 154 w 191"/>
                  <a:gd name="T99" fmla="*/ 53 h 120"/>
                  <a:gd name="T100" fmla="*/ 152 w 191"/>
                  <a:gd name="T101" fmla="*/ 50 h 120"/>
                  <a:gd name="T102" fmla="*/ 150 w 191"/>
                  <a:gd name="T103" fmla="*/ 55 h 120"/>
                  <a:gd name="T104" fmla="*/ 138 w 191"/>
                  <a:gd name="T105" fmla="*/ 61 h 120"/>
                  <a:gd name="T106" fmla="*/ 111 w 191"/>
                  <a:gd name="T107" fmla="*/ 31 h 120"/>
                  <a:gd name="T108" fmla="*/ 106 w 191"/>
                  <a:gd name="T109" fmla="*/ 21 h 120"/>
                  <a:gd name="T110" fmla="*/ 96 w 191"/>
                  <a:gd name="T111" fmla="*/ 17 h 120"/>
                  <a:gd name="T112" fmla="*/ 89 w 191"/>
                  <a:gd name="T113" fmla="*/ 16 h 120"/>
                  <a:gd name="T114" fmla="*/ 82 w 191"/>
                  <a:gd name="T115" fmla="*/ 10 h 120"/>
                  <a:gd name="T116" fmla="*/ 71 w 191"/>
                  <a:gd name="T117" fmla="*/ 7 h 120"/>
                  <a:gd name="T118" fmla="*/ 59 w 191"/>
                  <a:gd name="T119" fmla="*/ 2 h 120"/>
                  <a:gd name="T120" fmla="*/ 52 w 191"/>
                  <a:gd name="T121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20">
                    <a:moveTo>
                      <a:pt x="53" y="9"/>
                    </a:moveTo>
                    <a:lnTo>
                      <a:pt x="53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3"/>
                    </a:lnTo>
                    <a:lnTo>
                      <a:pt x="53" y="14"/>
                    </a:lnTo>
                    <a:lnTo>
                      <a:pt x="52" y="15"/>
                    </a:lnTo>
                    <a:lnTo>
                      <a:pt x="53" y="16"/>
                    </a:lnTo>
                    <a:lnTo>
                      <a:pt x="53" y="17"/>
                    </a:lnTo>
                    <a:lnTo>
                      <a:pt x="52" y="19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60" y="20"/>
                    </a:lnTo>
                    <a:lnTo>
                      <a:pt x="59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4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7" y="25"/>
                    </a:lnTo>
                    <a:lnTo>
                      <a:pt x="46" y="25"/>
                    </a:lnTo>
                    <a:lnTo>
                      <a:pt x="45" y="25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6" y="30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21" y="37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59"/>
                    </a:lnTo>
                    <a:lnTo>
                      <a:pt x="4" y="60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20" y="57"/>
                    </a:lnTo>
                    <a:lnTo>
                      <a:pt x="21" y="58"/>
                    </a:lnTo>
                    <a:lnTo>
                      <a:pt x="22" y="60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3"/>
                    </a:lnTo>
                    <a:lnTo>
                      <a:pt x="28" y="64"/>
                    </a:lnTo>
                    <a:lnTo>
                      <a:pt x="30" y="65"/>
                    </a:lnTo>
                    <a:lnTo>
                      <a:pt x="31" y="68"/>
                    </a:lnTo>
                    <a:lnTo>
                      <a:pt x="34" y="69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7" y="70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2" y="69"/>
                    </a:lnTo>
                    <a:lnTo>
                      <a:pt x="43" y="69"/>
                    </a:lnTo>
                    <a:lnTo>
                      <a:pt x="45" y="70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1" y="77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1"/>
                    </a:lnTo>
                    <a:lnTo>
                      <a:pt x="51" y="82"/>
                    </a:lnTo>
                    <a:lnTo>
                      <a:pt x="52" y="85"/>
                    </a:lnTo>
                    <a:lnTo>
                      <a:pt x="52" y="87"/>
                    </a:lnTo>
                    <a:lnTo>
                      <a:pt x="52" y="88"/>
                    </a:lnTo>
                    <a:lnTo>
                      <a:pt x="51" y="89"/>
                    </a:lnTo>
                    <a:lnTo>
                      <a:pt x="51" y="90"/>
                    </a:lnTo>
                    <a:lnTo>
                      <a:pt x="50" y="90"/>
                    </a:lnTo>
                    <a:lnTo>
                      <a:pt x="49" y="90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7" y="94"/>
                    </a:lnTo>
                    <a:lnTo>
                      <a:pt x="48" y="95"/>
                    </a:lnTo>
                    <a:lnTo>
                      <a:pt x="48" y="96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8" y="101"/>
                    </a:lnTo>
                    <a:lnTo>
                      <a:pt x="48" y="102"/>
                    </a:lnTo>
                    <a:lnTo>
                      <a:pt x="47" y="103"/>
                    </a:lnTo>
                    <a:lnTo>
                      <a:pt x="47" y="104"/>
                    </a:lnTo>
                    <a:lnTo>
                      <a:pt x="48" y="104"/>
                    </a:lnTo>
                    <a:lnTo>
                      <a:pt x="50" y="105"/>
                    </a:lnTo>
                    <a:lnTo>
                      <a:pt x="49" y="105"/>
                    </a:lnTo>
                    <a:lnTo>
                      <a:pt x="47" y="106"/>
                    </a:lnTo>
                    <a:lnTo>
                      <a:pt x="46" y="106"/>
                    </a:lnTo>
                    <a:lnTo>
                      <a:pt x="45" y="106"/>
                    </a:lnTo>
                    <a:lnTo>
                      <a:pt x="44" y="106"/>
                    </a:lnTo>
                    <a:lnTo>
                      <a:pt x="43" y="106"/>
                    </a:lnTo>
                    <a:lnTo>
                      <a:pt x="43" y="107"/>
                    </a:lnTo>
                    <a:lnTo>
                      <a:pt x="41" y="108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7" y="112"/>
                    </a:lnTo>
                    <a:lnTo>
                      <a:pt x="48" y="113"/>
                    </a:lnTo>
                    <a:lnTo>
                      <a:pt x="49" y="113"/>
                    </a:lnTo>
                    <a:lnTo>
                      <a:pt x="50" y="112"/>
                    </a:lnTo>
                    <a:lnTo>
                      <a:pt x="51" y="112"/>
                    </a:lnTo>
                    <a:lnTo>
                      <a:pt x="51" y="113"/>
                    </a:lnTo>
                    <a:lnTo>
                      <a:pt x="52" y="115"/>
                    </a:lnTo>
                    <a:lnTo>
                      <a:pt x="53" y="117"/>
                    </a:lnTo>
                    <a:lnTo>
                      <a:pt x="57" y="119"/>
                    </a:lnTo>
                    <a:lnTo>
                      <a:pt x="58" y="120"/>
                    </a:lnTo>
                    <a:lnTo>
                      <a:pt x="61" y="120"/>
                    </a:lnTo>
                    <a:lnTo>
                      <a:pt x="62" y="119"/>
                    </a:lnTo>
                    <a:lnTo>
                      <a:pt x="63" y="119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8" y="120"/>
                    </a:lnTo>
                    <a:lnTo>
                      <a:pt x="72" y="118"/>
                    </a:lnTo>
                    <a:lnTo>
                      <a:pt x="74" y="118"/>
                    </a:lnTo>
                    <a:lnTo>
                      <a:pt x="74" y="117"/>
                    </a:lnTo>
                    <a:lnTo>
                      <a:pt x="76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81" y="112"/>
                    </a:lnTo>
                    <a:lnTo>
                      <a:pt x="81" y="112"/>
                    </a:lnTo>
                    <a:lnTo>
                      <a:pt x="82" y="111"/>
                    </a:lnTo>
                    <a:lnTo>
                      <a:pt x="82" y="110"/>
                    </a:lnTo>
                    <a:lnTo>
                      <a:pt x="83" y="110"/>
                    </a:lnTo>
                    <a:lnTo>
                      <a:pt x="84" y="110"/>
                    </a:lnTo>
                    <a:lnTo>
                      <a:pt x="85" y="110"/>
                    </a:lnTo>
                    <a:lnTo>
                      <a:pt x="86" y="110"/>
                    </a:lnTo>
                    <a:lnTo>
                      <a:pt x="87" y="104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2" y="97"/>
                    </a:lnTo>
                    <a:lnTo>
                      <a:pt x="94" y="96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103" y="92"/>
                    </a:lnTo>
                    <a:lnTo>
                      <a:pt x="105" y="91"/>
                    </a:lnTo>
                    <a:lnTo>
                      <a:pt x="108" y="92"/>
                    </a:lnTo>
                    <a:lnTo>
                      <a:pt x="109" y="92"/>
                    </a:lnTo>
                    <a:lnTo>
                      <a:pt x="109" y="91"/>
                    </a:lnTo>
                    <a:lnTo>
                      <a:pt x="111" y="91"/>
                    </a:lnTo>
                    <a:lnTo>
                      <a:pt x="111" y="91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6" y="90"/>
                    </a:lnTo>
                    <a:lnTo>
                      <a:pt x="116" y="91"/>
                    </a:lnTo>
                    <a:lnTo>
                      <a:pt x="117" y="92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1" y="91"/>
                    </a:lnTo>
                    <a:lnTo>
                      <a:pt x="121" y="90"/>
                    </a:lnTo>
                    <a:lnTo>
                      <a:pt x="123" y="87"/>
                    </a:lnTo>
                    <a:lnTo>
                      <a:pt x="124" y="87"/>
                    </a:lnTo>
                    <a:lnTo>
                      <a:pt x="126" y="86"/>
                    </a:lnTo>
                    <a:lnTo>
                      <a:pt x="127" y="85"/>
                    </a:lnTo>
                    <a:lnTo>
                      <a:pt x="128" y="83"/>
                    </a:lnTo>
                    <a:lnTo>
                      <a:pt x="129" y="82"/>
                    </a:lnTo>
                    <a:lnTo>
                      <a:pt x="130" y="83"/>
                    </a:lnTo>
                    <a:lnTo>
                      <a:pt x="130" y="83"/>
                    </a:lnTo>
                    <a:lnTo>
                      <a:pt x="130" y="82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2" y="81"/>
                    </a:lnTo>
                    <a:lnTo>
                      <a:pt x="132" y="80"/>
                    </a:lnTo>
                    <a:lnTo>
                      <a:pt x="133" y="80"/>
                    </a:lnTo>
                    <a:lnTo>
                      <a:pt x="135" y="80"/>
                    </a:lnTo>
                    <a:lnTo>
                      <a:pt x="135" y="80"/>
                    </a:lnTo>
                    <a:lnTo>
                      <a:pt x="134" y="79"/>
                    </a:lnTo>
                    <a:lnTo>
                      <a:pt x="133" y="78"/>
                    </a:lnTo>
                    <a:lnTo>
                      <a:pt x="134" y="78"/>
                    </a:lnTo>
                    <a:lnTo>
                      <a:pt x="134" y="77"/>
                    </a:lnTo>
                    <a:lnTo>
                      <a:pt x="134" y="76"/>
                    </a:lnTo>
                    <a:lnTo>
                      <a:pt x="137" y="73"/>
                    </a:lnTo>
                    <a:lnTo>
                      <a:pt x="139" y="72"/>
                    </a:lnTo>
                    <a:lnTo>
                      <a:pt x="140" y="72"/>
                    </a:lnTo>
                    <a:lnTo>
                      <a:pt x="143" y="72"/>
                    </a:lnTo>
                    <a:lnTo>
                      <a:pt x="145" y="72"/>
                    </a:lnTo>
                    <a:lnTo>
                      <a:pt x="149" y="74"/>
                    </a:lnTo>
                    <a:lnTo>
                      <a:pt x="151" y="76"/>
                    </a:lnTo>
                    <a:lnTo>
                      <a:pt x="152" y="77"/>
                    </a:lnTo>
                    <a:lnTo>
                      <a:pt x="152" y="79"/>
                    </a:lnTo>
                    <a:lnTo>
                      <a:pt x="153" y="79"/>
                    </a:lnTo>
                    <a:lnTo>
                      <a:pt x="153" y="80"/>
                    </a:lnTo>
                    <a:lnTo>
                      <a:pt x="154" y="80"/>
                    </a:lnTo>
                    <a:lnTo>
                      <a:pt x="158" y="80"/>
                    </a:lnTo>
                    <a:lnTo>
                      <a:pt x="161" y="80"/>
                    </a:lnTo>
                    <a:lnTo>
                      <a:pt x="162" y="80"/>
                    </a:lnTo>
                    <a:lnTo>
                      <a:pt x="162" y="78"/>
                    </a:lnTo>
                    <a:lnTo>
                      <a:pt x="164" y="77"/>
                    </a:lnTo>
                    <a:lnTo>
                      <a:pt x="165" y="78"/>
                    </a:lnTo>
                    <a:lnTo>
                      <a:pt x="165" y="77"/>
                    </a:lnTo>
                    <a:lnTo>
                      <a:pt x="168" y="79"/>
                    </a:lnTo>
                    <a:lnTo>
                      <a:pt x="172" y="80"/>
                    </a:lnTo>
                    <a:lnTo>
                      <a:pt x="173" y="80"/>
                    </a:lnTo>
                    <a:lnTo>
                      <a:pt x="173" y="78"/>
                    </a:lnTo>
                    <a:lnTo>
                      <a:pt x="174" y="78"/>
                    </a:lnTo>
                    <a:lnTo>
                      <a:pt x="174" y="78"/>
                    </a:lnTo>
                    <a:lnTo>
                      <a:pt x="178" y="77"/>
                    </a:lnTo>
                    <a:lnTo>
                      <a:pt x="181" y="76"/>
                    </a:lnTo>
                    <a:lnTo>
                      <a:pt x="182" y="75"/>
                    </a:lnTo>
                    <a:lnTo>
                      <a:pt x="182" y="74"/>
                    </a:lnTo>
                    <a:lnTo>
                      <a:pt x="181" y="73"/>
                    </a:lnTo>
                    <a:lnTo>
                      <a:pt x="180" y="71"/>
                    </a:lnTo>
                    <a:lnTo>
                      <a:pt x="180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1" y="64"/>
                    </a:lnTo>
                    <a:lnTo>
                      <a:pt x="181" y="63"/>
                    </a:lnTo>
                    <a:lnTo>
                      <a:pt x="182" y="62"/>
                    </a:lnTo>
                    <a:lnTo>
                      <a:pt x="182" y="61"/>
                    </a:lnTo>
                    <a:lnTo>
                      <a:pt x="183" y="61"/>
                    </a:lnTo>
                    <a:lnTo>
                      <a:pt x="184" y="61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84" y="59"/>
                    </a:lnTo>
                    <a:lnTo>
                      <a:pt x="185" y="58"/>
                    </a:lnTo>
                    <a:lnTo>
                      <a:pt x="186" y="58"/>
                    </a:lnTo>
                    <a:lnTo>
                      <a:pt x="187" y="58"/>
                    </a:lnTo>
                    <a:lnTo>
                      <a:pt x="188" y="59"/>
                    </a:lnTo>
                    <a:lnTo>
                      <a:pt x="189" y="59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1" y="58"/>
                    </a:lnTo>
                    <a:lnTo>
                      <a:pt x="190" y="56"/>
                    </a:lnTo>
                    <a:lnTo>
                      <a:pt x="190" y="53"/>
                    </a:lnTo>
                    <a:lnTo>
                      <a:pt x="190" y="52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7" y="53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1"/>
                    </a:lnTo>
                    <a:lnTo>
                      <a:pt x="183" y="51"/>
                    </a:lnTo>
                    <a:lnTo>
                      <a:pt x="180" y="51"/>
                    </a:lnTo>
                    <a:lnTo>
                      <a:pt x="180" y="51"/>
                    </a:lnTo>
                    <a:lnTo>
                      <a:pt x="178" y="50"/>
                    </a:lnTo>
                    <a:lnTo>
                      <a:pt x="177" y="50"/>
                    </a:lnTo>
                    <a:lnTo>
                      <a:pt x="176" y="50"/>
                    </a:lnTo>
                    <a:lnTo>
                      <a:pt x="175" y="51"/>
                    </a:lnTo>
                    <a:lnTo>
                      <a:pt x="175" y="50"/>
                    </a:lnTo>
                    <a:lnTo>
                      <a:pt x="175" y="50"/>
                    </a:lnTo>
                    <a:lnTo>
                      <a:pt x="174" y="49"/>
                    </a:lnTo>
                    <a:lnTo>
                      <a:pt x="174" y="50"/>
                    </a:lnTo>
                    <a:lnTo>
                      <a:pt x="173" y="50"/>
                    </a:lnTo>
                    <a:lnTo>
                      <a:pt x="168" y="50"/>
                    </a:lnTo>
                    <a:lnTo>
                      <a:pt x="167" y="50"/>
                    </a:lnTo>
                    <a:lnTo>
                      <a:pt x="166" y="51"/>
                    </a:lnTo>
                    <a:lnTo>
                      <a:pt x="165" y="52"/>
                    </a:lnTo>
                    <a:lnTo>
                      <a:pt x="164" y="54"/>
                    </a:lnTo>
                    <a:lnTo>
                      <a:pt x="162" y="56"/>
                    </a:lnTo>
                    <a:lnTo>
                      <a:pt x="160" y="57"/>
                    </a:lnTo>
                    <a:lnTo>
                      <a:pt x="159" y="56"/>
                    </a:lnTo>
                    <a:lnTo>
                      <a:pt x="155" y="54"/>
                    </a:lnTo>
                    <a:lnTo>
                      <a:pt x="154" y="53"/>
                    </a:lnTo>
                    <a:lnTo>
                      <a:pt x="154" y="52"/>
                    </a:lnTo>
                    <a:lnTo>
                      <a:pt x="154" y="51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3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2" y="53"/>
                    </a:lnTo>
                    <a:lnTo>
                      <a:pt x="152" y="54"/>
                    </a:lnTo>
                    <a:lnTo>
                      <a:pt x="151" y="55"/>
                    </a:lnTo>
                    <a:lnTo>
                      <a:pt x="150" y="55"/>
                    </a:lnTo>
                    <a:lnTo>
                      <a:pt x="150" y="56"/>
                    </a:lnTo>
                    <a:lnTo>
                      <a:pt x="150" y="57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0" y="56"/>
                    </a:lnTo>
                    <a:lnTo>
                      <a:pt x="118" y="37"/>
                    </a:lnTo>
                    <a:lnTo>
                      <a:pt x="116" y="32"/>
                    </a:lnTo>
                    <a:lnTo>
                      <a:pt x="114" y="33"/>
                    </a:lnTo>
                    <a:lnTo>
                      <a:pt x="113" y="33"/>
                    </a:lnTo>
                    <a:lnTo>
                      <a:pt x="111" y="31"/>
                    </a:lnTo>
                    <a:lnTo>
                      <a:pt x="110" y="30"/>
                    </a:lnTo>
                    <a:lnTo>
                      <a:pt x="108" y="29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6" y="21"/>
                    </a:lnTo>
                    <a:lnTo>
                      <a:pt x="105" y="20"/>
                    </a:lnTo>
                    <a:lnTo>
                      <a:pt x="104" y="18"/>
                    </a:lnTo>
                    <a:lnTo>
                      <a:pt x="101" y="17"/>
                    </a:lnTo>
                    <a:lnTo>
                      <a:pt x="100" y="16"/>
                    </a:lnTo>
                    <a:lnTo>
                      <a:pt x="97" y="16"/>
                    </a:lnTo>
                    <a:lnTo>
                      <a:pt x="96" y="17"/>
                    </a:lnTo>
                    <a:lnTo>
                      <a:pt x="94" y="16"/>
                    </a:lnTo>
                    <a:lnTo>
                      <a:pt x="93" y="17"/>
                    </a:lnTo>
                    <a:lnTo>
                      <a:pt x="92" y="19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7" y="13"/>
                    </a:lnTo>
                    <a:lnTo>
                      <a:pt x="87" y="11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1" y="8"/>
                    </a:lnTo>
                    <a:lnTo>
                      <a:pt x="79" y="8"/>
                    </a:lnTo>
                    <a:lnTo>
                      <a:pt x="77" y="9"/>
                    </a:lnTo>
                    <a:lnTo>
                      <a:pt x="74" y="9"/>
                    </a:lnTo>
                    <a:lnTo>
                      <a:pt x="72" y="8"/>
                    </a:lnTo>
                    <a:lnTo>
                      <a:pt x="71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5" y="3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2" y="6"/>
                    </a:lnTo>
                    <a:lnTo>
                      <a:pt x="53" y="8"/>
                    </a:lnTo>
                    <a:lnTo>
                      <a:pt x="5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5" name="Freeform 111">
                <a:extLst>
                  <a:ext uri="{FF2B5EF4-FFF2-40B4-BE49-F238E27FC236}">
                    <a16:creationId xmlns:a16="http://schemas.microsoft.com/office/drawing/2014/main" id="{4ABF6E06-3AC1-90D9-35E6-CB7F01EC4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058863"/>
                <a:ext cx="368300" cy="74612"/>
              </a:xfrm>
              <a:custGeom>
                <a:avLst/>
                <a:gdLst>
                  <a:gd name="T0" fmla="*/ 7 w 232"/>
                  <a:gd name="T1" fmla="*/ 9 h 47"/>
                  <a:gd name="T2" fmla="*/ 13 w 232"/>
                  <a:gd name="T3" fmla="*/ 11 h 47"/>
                  <a:gd name="T4" fmla="*/ 16 w 232"/>
                  <a:gd name="T5" fmla="*/ 17 h 47"/>
                  <a:gd name="T6" fmla="*/ 19 w 232"/>
                  <a:gd name="T7" fmla="*/ 19 h 47"/>
                  <a:gd name="T8" fmla="*/ 23 w 232"/>
                  <a:gd name="T9" fmla="*/ 18 h 47"/>
                  <a:gd name="T10" fmla="*/ 25 w 232"/>
                  <a:gd name="T11" fmla="*/ 21 h 47"/>
                  <a:gd name="T12" fmla="*/ 28 w 232"/>
                  <a:gd name="T13" fmla="*/ 25 h 47"/>
                  <a:gd name="T14" fmla="*/ 34 w 232"/>
                  <a:gd name="T15" fmla="*/ 32 h 47"/>
                  <a:gd name="T16" fmla="*/ 38 w 232"/>
                  <a:gd name="T17" fmla="*/ 34 h 47"/>
                  <a:gd name="T18" fmla="*/ 44 w 232"/>
                  <a:gd name="T19" fmla="*/ 38 h 47"/>
                  <a:gd name="T20" fmla="*/ 44 w 232"/>
                  <a:gd name="T21" fmla="*/ 40 h 47"/>
                  <a:gd name="T22" fmla="*/ 44 w 232"/>
                  <a:gd name="T23" fmla="*/ 43 h 47"/>
                  <a:gd name="T24" fmla="*/ 58 w 232"/>
                  <a:gd name="T25" fmla="*/ 47 h 47"/>
                  <a:gd name="T26" fmla="*/ 62 w 232"/>
                  <a:gd name="T27" fmla="*/ 44 h 47"/>
                  <a:gd name="T28" fmla="*/ 67 w 232"/>
                  <a:gd name="T29" fmla="*/ 43 h 47"/>
                  <a:gd name="T30" fmla="*/ 70 w 232"/>
                  <a:gd name="T31" fmla="*/ 42 h 47"/>
                  <a:gd name="T32" fmla="*/ 72 w 232"/>
                  <a:gd name="T33" fmla="*/ 44 h 47"/>
                  <a:gd name="T34" fmla="*/ 76 w 232"/>
                  <a:gd name="T35" fmla="*/ 43 h 47"/>
                  <a:gd name="T36" fmla="*/ 79 w 232"/>
                  <a:gd name="T37" fmla="*/ 35 h 47"/>
                  <a:gd name="T38" fmla="*/ 80 w 232"/>
                  <a:gd name="T39" fmla="*/ 32 h 47"/>
                  <a:gd name="T40" fmla="*/ 86 w 232"/>
                  <a:gd name="T41" fmla="*/ 33 h 47"/>
                  <a:gd name="T42" fmla="*/ 86 w 232"/>
                  <a:gd name="T43" fmla="*/ 29 h 47"/>
                  <a:gd name="T44" fmla="*/ 88 w 232"/>
                  <a:gd name="T45" fmla="*/ 20 h 47"/>
                  <a:gd name="T46" fmla="*/ 88 w 232"/>
                  <a:gd name="T47" fmla="*/ 16 h 47"/>
                  <a:gd name="T48" fmla="*/ 96 w 232"/>
                  <a:gd name="T49" fmla="*/ 17 h 47"/>
                  <a:gd name="T50" fmla="*/ 97 w 232"/>
                  <a:gd name="T51" fmla="*/ 20 h 47"/>
                  <a:gd name="T52" fmla="*/ 102 w 232"/>
                  <a:gd name="T53" fmla="*/ 16 h 47"/>
                  <a:gd name="T54" fmla="*/ 105 w 232"/>
                  <a:gd name="T55" fmla="*/ 18 h 47"/>
                  <a:gd name="T56" fmla="*/ 113 w 232"/>
                  <a:gd name="T57" fmla="*/ 23 h 47"/>
                  <a:gd name="T58" fmla="*/ 122 w 232"/>
                  <a:gd name="T59" fmla="*/ 26 h 47"/>
                  <a:gd name="T60" fmla="*/ 126 w 232"/>
                  <a:gd name="T61" fmla="*/ 25 h 47"/>
                  <a:gd name="T62" fmla="*/ 128 w 232"/>
                  <a:gd name="T63" fmla="*/ 26 h 47"/>
                  <a:gd name="T64" fmla="*/ 130 w 232"/>
                  <a:gd name="T65" fmla="*/ 27 h 47"/>
                  <a:gd name="T66" fmla="*/ 131 w 232"/>
                  <a:gd name="T67" fmla="*/ 29 h 47"/>
                  <a:gd name="T68" fmla="*/ 143 w 232"/>
                  <a:gd name="T69" fmla="*/ 33 h 47"/>
                  <a:gd name="T70" fmla="*/ 152 w 232"/>
                  <a:gd name="T71" fmla="*/ 35 h 47"/>
                  <a:gd name="T72" fmla="*/ 157 w 232"/>
                  <a:gd name="T73" fmla="*/ 30 h 47"/>
                  <a:gd name="T74" fmla="*/ 160 w 232"/>
                  <a:gd name="T75" fmla="*/ 31 h 47"/>
                  <a:gd name="T76" fmla="*/ 165 w 232"/>
                  <a:gd name="T77" fmla="*/ 33 h 47"/>
                  <a:gd name="T78" fmla="*/ 167 w 232"/>
                  <a:gd name="T79" fmla="*/ 35 h 47"/>
                  <a:gd name="T80" fmla="*/ 171 w 232"/>
                  <a:gd name="T81" fmla="*/ 36 h 47"/>
                  <a:gd name="T82" fmla="*/ 176 w 232"/>
                  <a:gd name="T83" fmla="*/ 36 h 47"/>
                  <a:gd name="T84" fmla="*/ 179 w 232"/>
                  <a:gd name="T85" fmla="*/ 41 h 47"/>
                  <a:gd name="T86" fmla="*/ 185 w 232"/>
                  <a:gd name="T87" fmla="*/ 31 h 47"/>
                  <a:gd name="T88" fmla="*/ 189 w 232"/>
                  <a:gd name="T89" fmla="*/ 26 h 47"/>
                  <a:gd name="T90" fmla="*/ 198 w 232"/>
                  <a:gd name="T91" fmla="*/ 28 h 47"/>
                  <a:gd name="T92" fmla="*/ 204 w 232"/>
                  <a:gd name="T93" fmla="*/ 29 h 47"/>
                  <a:gd name="T94" fmla="*/ 217 w 232"/>
                  <a:gd name="T95" fmla="*/ 22 h 47"/>
                  <a:gd name="T96" fmla="*/ 220 w 232"/>
                  <a:gd name="T97" fmla="*/ 21 h 47"/>
                  <a:gd name="T98" fmla="*/ 222 w 232"/>
                  <a:gd name="T99" fmla="*/ 16 h 47"/>
                  <a:gd name="T100" fmla="*/ 227 w 232"/>
                  <a:gd name="T101" fmla="*/ 15 h 47"/>
                  <a:gd name="T102" fmla="*/ 232 w 232"/>
                  <a:gd name="T103" fmla="*/ 10 h 47"/>
                  <a:gd name="T104" fmla="*/ 232 w 232"/>
                  <a:gd name="T10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2" h="47">
                    <a:moveTo>
                      <a:pt x="4" y="6"/>
                    </a:moveTo>
                    <a:lnTo>
                      <a:pt x="5" y="6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6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6" y="22"/>
                    </a:lnTo>
                    <a:lnTo>
                      <a:pt x="27" y="24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32" y="27"/>
                    </a:lnTo>
                    <a:lnTo>
                      <a:pt x="34" y="32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4"/>
                    </a:lnTo>
                    <a:lnTo>
                      <a:pt x="39" y="35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3" y="42"/>
                    </a:lnTo>
                    <a:lnTo>
                      <a:pt x="44" y="43"/>
                    </a:lnTo>
                    <a:lnTo>
                      <a:pt x="45" y="44"/>
                    </a:lnTo>
                    <a:lnTo>
                      <a:pt x="47" y="45"/>
                    </a:lnTo>
                    <a:lnTo>
                      <a:pt x="53" y="46"/>
                    </a:lnTo>
                    <a:lnTo>
                      <a:pt x="58" y="47"/>
                    </a:lnTo>
                    <a:lnTo>
                      <a:pt x="58" y="46"/>
                    </a:lnTo>
                    <a:lnTo>
                      <a:pt x="59" y="46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1"/>
                    </a:lnTo>
                    <a:lnTo>
                      <a:pt x="64" y="41"/>
                    </a:lnTo>
                    <a:lnTo>
                      <a:pt x="65" y="42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9" y="43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2" y="44"/>
                    </a:lnTo>
                    <a:lnTo>
                      <a:pt x="73" y="45"/>
                    </a:lnTo>
                    <a:lnTo>
                      <a:pt x="74" y="46"/>
                    </a:lnTo>
                    <a:lnTo>
                      <a:pt x="75" y="45"/>
                    </a:lnTo>
                    <a:lnTo>
                      <a:pt x="76" y="43"/>
                    </a:lnTo>
                    <a:lnTo>
                      <a:pt x="76" y="40"/>
                    </a:lnTo>
                    <a:lnTo>
                      <a:pt x="76" y="38"/>
                    </a:lnTo>
                    <a:lnTo>
                      <a:pt x="77" y="37"/>
                    </a:lnTo>
                    <a:lnTo>
                      <a:pt x="79" y="35"/>
                    </a:lnTo>
                    <a:lnTo>
                      <a:pt x="79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3"/>
                    </a:lnTo>
                    <a:lnTo>
                      <a:pt x="86" y="33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6" y="30"/>
                    </a:lnTo>
                    <a:lnTo>
                      <a:pt x="86" y="29"/>
                    </a:lnTo>
                    <a:lnTo>
                      <a:pt x="87" y="28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7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9" y="15"/>
                    </a:lnTo>
                    <a:lnTo>
                      <a:pt x="92" y="16"/>
                    </a:lnTo>
                    <a:lnTo>
                      <a:pt x="96" y="16"/>
                    </a:lnTo>
                    <a:lnTo>
                      <a:pt x="96" y="17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6" y="20"/>
                    </a:lnTo>
                    <a:lnTo>
                      <a:pt x="97" y="20"/>
                    </a:lnTo>
                    <a:lnTo>
                      <a:pt x="100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6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8"/>
                    </a:lnTo>
                    <a:lnTo>
                      <a:pt x="108" y="19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7" y="24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3" y="26"/>
                    </a:lnTo>
                    <a:lnTo>
                      <a:pt x="124" y="26"/>
                    </a:lnTo>
                    <a:lnTo>
                      <a:pt x="125" y="26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8" y="27"/>
                    </a:lnTo>
                    <a:lnTo>
                      <a:pt x="129" y="27"/>
                    </a:lnTo>
                    <a:lnTo>
                      <a:pt x="130" y="27"/>
                    </a:lnTo>
                    <a:lnTo>
                      <a:pt x="130" y="28"/>
                    </a:lnTo>
                    <a:lnTo>
                      <a:pt x="130" y="29"/>
                    </a:lnTo>
                    <a:lnTo>
                      <a:pt x="131" y="28"/>
                    </a:lnTo>
                    <a:lnTo>
                      <a:pt x="131" y="29"/>
                    </a:lnTo>
                    <a:lnTo>
                      <a:pt x="132" y="30"/>
                    </a:lnTo>
                    <a:lnTo>
                      <a:pt x="137" y="33"/>
                    </a:lnTo>
                    <a:lnTo>
                      <a:pt x="139" y="34"/>
                    </a:lnTo>
                    <a:lnTo>
                      <a:pt x="143" y="33"/>
                    </a:lnTo>
                    <a:lnTo>
                      <a:pt x="149" y="35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2" y="35"/>
                    </a:lnTo>
                    <a:lnTo>
                      <a:pt x="152" y="34"/>
                    </a:lnTo>
                    <a:lnTo>
                      <a:pt x="155" y="31"/>
                    </a:lnTo>
                    <a:lnTo>
                      <a:pt x="156" y="30"/>
                    </a:lnTo>
                    <a:lnTo>
                      <a:pt x="157" y="30"/>
                    </a:lnTo>
                    <a:lnTo>
                      <a:pt x="157" y="30"/>
                    </a:lnTo>
                    <a:lnTo>
                      <a:pt x="158" y="30"/>
                    </a:lnTo>
                    <a:lnTo>
                      <a:pt x="159" y="30"/>
                    </a:lnTo>
                    <a:lnTo>
                      <a:pt x="160" y="31"/>
                    </a:lnTo>
                    <a:lnTo>
                      <a:pt x="163" y="31"/>
                    </a:lnTo>
                    <a:lnTo>
                      <a:pt x="164" y="32"/>
                    </a:lnTo>
                    <a:lnTo>
                      <a:pt x="165" y="32"/>
                    </a:lnTo>
                    <a:lnTo>
                      <a:pt x="165" y="33"/>
                    </a:lnTo>
                    <a:lnTo>
                      <a:pt x="166" y="33"/>
                    </a:lnTo>
                    <a:lnTo>
                      <a:pt x="166" y="34"/>
                    </a:lnTo>
                    <a:lnTo>
                      <a:pt x="167" y="34"/>
                    </a:lnTo>
                    <a:lnTo>
                      <a:pt x="167" y="35"/>
                    </a:lnTo>
                    <a:lnTo>
                      <a:pt x="168" y="35"/>
                    </a:lnTo>
                    <a:lnTo>
                      <a:pt x="169" y="35"/>
                    </a:lnTo>
                    <a:lnTo>
                      <a:pt x="170" y="36"/>
                    </a:lnTo>
                    <a:lnTo>
                      <a:pt x="171" y="36"/>
                    </a:lnTo>
                    <a:lnTo>
                      <a:pt x="172" y="36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6" y="36"/>
                    </a:lnTo>
                    <a:lnTo>
                      <a:pt x="177" y="42"/>
                    </a:lnTo>
                    <a:lnTo>
                      <a:pt x="178" y="44"/>
                    </a:lnTo>
                    <a:lnTo>
                      <a:pt x="178" y="42"/>
                    </a:lnTo>
                    <a:lnTo>
                      <a:pt x="179" y="41"/>
                    </a:lnTo>
                    <a:lnTo>
                      <a:pt x="179" y="40"/>
                    </a:lnTo>
                    <a:lnTo>
                      <a:pt x="182" y="34"/>
                    </a:lnTo>
                    <a:lnTo>
                      <a:pt x="183" y="32"/>
                    </a:lnTo>
                    <a:lnTo>
                      <a:pt x="185" y="31"/>
                    </a:lnTo>
                    <a:lnTo>
                      <a:pt x="186" y="30"/>
                    </a:lnTo>
                    <a:lnTo>
                      <a:pt x="186" y="28"/>
                    </a:lnTo>
                    <a:lnTo>
                      <a:pt x="187" y="28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7" y="29"/>
                    </a:lnTo>
                    <a:lnTo>
                      <a:pt x="198" y="28"/>
                    </a:lnTo>
                    <a:lnTo>
                      <a:pt x="199" y="28"/>
                    </a:lnTo>
                    <a:lnTo>
                      <a:pt x="200" y="27"/>
                    </a:lnTo>
                    <a:lnTo>
                      <a:pt x="202" y="27"/>
                    </a:lnTo>
                    <a:lnTo>
                      <a:pt x="204" y="29"/>
                    </a:lnTo>
                    <a:lnTo>
                      <a:pt x="206" y="29"/>
                    </a:lnTo>
                    <a:lnTo>
                      <a:pt x="214" y="26"/>
                    </a:lnTo>
                    <a:lnTo>
                      <a:pt x="215" y="25"/>
                    </a:lnTo>
                    <a:lnTo>
                      <a:pt x="217" y="22"/>
                    </a:lnTo>
                    <a:lnTo>
                      <a:pt x="217" y="22"/>
                    </a:lnTo>
                    <a:lnTo>
                      <a:pt x="218" y="21"/>
                    </a:lnTo>
                    <a:lnTo>
                      <a:pt x="219" y="22"/>
                    </a:lnTo>
                    <a:lnTo>
                      <a:pt x="220" y="21"/>
                    </a:lnTo>
                    <a:lnTo>
                      <a:pt x="221" y="21"/>
                    </a:lnTo>
                    <a:lnTo>
                      <a:pt x="221" y="19"/>
                    </a:lnTo>
                    <a:lnTo>
                      <a:pt x="222" y="17"/>
                    </a:lnTo>
                    <a:lnTo>
                      <a:pt x="222" y="16"/>
                    </a:lnTo>
                    <a:lnTo>
                      <a:pt x="223" y="15"/>
                    </a:lnTo>
                    <a:lnTo>
                      <a:pt x="224" y="15"/>
                    </a:lnTo>
                    <a:lnTo>
                      <a:pt x="225" y="14"/>
                    </a:lnTo>
                    <a:lnTo>
                      <a:pt x="227" y="15"/>
                    </a:lnTo>
                    <a:lnTo>
                      <a:pt x="229" y="14"/>
                    </a:lnTo>
                    <a:lnTo>
                      <a:pt x="230" y="12"/>
                    </a:lnTo>
                    <a:lnTo>
                      <a:pt x="231" y="11"/>
                    </a:lnTo>
                    <a:lnTo>
                      <a:pt x="232" y="10"/>
                    </a:lnTo>
                    <a:lnTo>
                      <a:pt x="232" y="6"/>
                    </a:lnTo>
                    <a:lnTo>
                      <a:pt x="232" y="5"/>
                    </a:lnTo>
                    <a:lnTo>
                      <a:pt x="232" y="2"/>
                    </a:lnTo>
                    <a:lnTo>
                      <a:pt x="232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6" name="Freeform 112">
                <a:extLst>
                  <a:ext uri="{FF2B5EF4-FFF2-40B4-BE49-F238E27FC236}">
                    <a16:creationId xmlns:a16="http://schemas.microsoft.com/office/drawing/2014/main" id="{45B4D179-1D9D-08DC-01D1-A495F0D8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58863"/>
                <a:ext cx="287337" cy="214312"/>
              </a:xfrm>
              <a:custGeom>
                <a:avLst/>
                <a:gdLst>
                  <a:gd name="T0" fmla="*/ 4 w 181"/>
                  <a:gd name="T1" fmla="*/ 119 h 135"/>
                  <a:gd name="T2" fmla="*/ 5 w 181"/>
                  <a:gd name="T3" fmla="*/ 121 h 135"/>
                  <a:gd name="T4" fmla="*/ 9 w 181"/>
                  <a:gd name="T5" fmla="*/ 125 h 135"/>
                  <a:gd name="T6" fmla="*/ 10 w 181"/>
                  <a:gd name="T7" fmla="*/ 129 h 135"/>
                  <a:gd name="T8" fmla="*/ 15 w 181"/>
                  <a:gd name="T9" fmla="*/ 128 h 135"/>
                  <a:gd name="T10" fmla="*/ 13 w 181"/>
                  <a:gd name="T11" fmla="*/ 134 h 135"/>
                  <a:gd name="T12" fmla="*/ 20 w 181"/>
                  <a:gd name="T13" fmla="*/ 133 h 135"/>
                  <a:gd name="T14" fmla="*/ 24 w 181"/>
                  <a:gd name="T15" fmla="*/ 128 h 135"/>
                  <a:gd name="T16" fmla="*/ 26 w 181"/>
                  <a:gd name="T17" fmla="*/ 122 h 135"/>
                  <a:gd name="T18" fmla="*/ 25 w 181"/>
                  <a:gd name="T19" fmla="*/ 117 h 135"/>
                  <a:gd name="T20" fmla="*/ 26 w 181"/>
                  <a:gd name="T21" fmla="*/ 115 h 135"/>
                  <a:gd name="T22" fmla="*/ 26 w 181"/>
                  <a:gd name="T23" fmla="*/ 116 h 135"/>
                  <a:gd name="T24" fmla="*/ 31 w 181"/>
                  <a:gd name="T25" fmla="*/ 117 h 135"/>
                  <a:gd name="T26" fmla="*/ 40 w 181"/>
                  <a:gd name="T27" fmla="*/ 118 h 135"/>
                  <a:gd name="T28" fmla="*/ 45 w 181"/>
                  <a:gd name="T29" fmla="*/ 117 h 135"/>
                  <a:gd name="T30" fmla="*/ 45 w 181"/>
                  <a:gd name="T31" fmla="*/ 120 h 135"/>
                  <a:gd name="T32" fmla="*/ 50 w 181"/>
                  <a:gd name="T33" fmla="*/ 126 h 135"/>
                  <a:gd name="T34" fmla="*/ 60 w 181"/>
                  <a:gd name="T35" fmla="*/ 124 h 135"/>
                  <a:gd name="T36" fmla="*/ 65 w 181"/>
                  <a:gd name="T37" fmla="*/ 125 h 135"/>
                  <a:gd name="T38" fmla="*/ 70 w 181"/>
                  <a:gd name="T39" fmla="*/ 122 h 135"/>
                  <a:gd name="T40" fmla="*/ 73 w 181"/>
                  <a:gd name="T41" fmla="*/ 119 h 135"/>
                  <a:gd name="T42" fmla="*/ 77 w 181"/>
                  <a:gd name="T43" fmla="*/ 117 h 135"/>
                  <a:gd name="T44" fmla="*/ 83 w 181"/>
                  <a:gd name="T45" fmla="*/ 114 h 135"/>
                  <a:gd name="T46" fmla="*/ 91 w 181"/>
                  <a:gd name="T47" fmla="*/ 113 h 135"/>
                  <a:gd name="T48" fmla="*/ 107 w 181"/>
                  <a:gd name="T49" fmla="*/ 110 h 135"/>
                  <a:gd name="T50" fmla="*/ 105 w 181"/>
                  <a:gd name="T51" fmla="*/ 106 h 135"/>
                  <a:gd name="T52" fmla="*/ 108 w 181"/>
                  <a:gd name="T53" fmla="*/ 106 h 135"/>
                  <a:gd name="T54" fmla="*/ 110 w 181"/>
                  <a:gd name="T55" fmla="*/ 106 h 135"/>
                  <a:gd name="T56" fmla="*/ 117 w 181"/>
                  <a:gd name="T57" fmla="*/ 106 h 135"/>
                  <a:gd name="T58" fmla="*/ 120 w 181"/>
                  <a:gd name="T59" fmla="*/ 111 h 135"/>
                  <a:gd name="T60" fmla="*/ 125 w 181"/>
                  <a:gd name="T61" fmla="*/ 108 h 135"/>
                  <a:gd name="T62" fmla="*/ 132 w 181"/>
                  <a:gd name="T63" fmla="*/ 109 h 135"/>
                  <a:gd name="T64" fmla="*/ 133 w 181"/>
                  <a:gd name="T65" fmla="*/ 115 h 135"/>
                  <a:gd name="T66" fmla="*/ 138 w 181"/>
                  <a:gd name="T67" fmla="*/ 120 h 135"/>
                  <a:gd name="T68" fmla="*/ 144 w 181"/>
                  <a:gd name="T69" fmla="*/ 121 h 135"/>
                  <a:gd name="T70" fmla="*/ 144 w 181"/>
                  <a:gd name="T71" fmla="*/ 116 h 135"/>
                  <a:gd name="T72" fmla="*/ 146 w 181"/>
                  <a:gd name="T73" fmla="*/ 109 h 135"/>
                  <a:gd name="T74" fmla="*/ 144 w 181"/>
                  <a:gd name="T75" fmla="*/ 105 h 135"/>
                  <a:gd name="T76" fmla="*/ 140 w 181"/>
                  <a:gd name="T77" fmla="*/ 103 h 135"/>
                  <a:gd name="T78" fmla="*/ 143 w 181"/>
                  <a:gd name="T79" fmla="*/ 96 h 135"/>
                  <a:gd name="T80" fmla="*/ 138 w 181"/>
                  <a:gd name="T81" fmla="*/ 88 h 135"/>
                  <a:gd name="T82" fmla="*/ 135 w 181"/>
                  <a:gd name="T83" fmla="*/ 84 h 135"/>
                  <a:gd name="T84" fmla="*/ 132 w 181"/>
                  <a:gd name="T85" fmla="*/ 77 h 135"/>
                  <a:gd name="T86" fmla="*/ 135 w 181"/>
                  <a:gd name="T87" fmla="*/ 75 h 135"/>
                  <a:gd name="T88" fmla="*/ 141 w 181"/>
                  <a:gd name="T89" fmla="*/ 71 h 135"/>
                  <a:gd name="T90" fmla="*/ 149 w 181"/>
                  <a:gd name="T91" fmla="*/ 66 h 135"/>
                  <a:gd name="T92" fmla="*/ 164 w 181"/>
                  <a:gd name="T93" fmla="*/ 56 h 135"/>
                  <a:gd name="T94" fmla="*/ 164 w 181"/>
                  <a:gd name="T95" fmla="*/ 52 h 135"/>
                  <a:gd name="T96" fmla="*/ 164 w 181"/>
                  <a:gd name="T97" fmla="*/ 47 h 135"/>
                  <a:gd name="T98" fmla="*/ 165 w 181"/>
                  <a:gd name="T99" fmla="*/ 46 h 135"/>
                  <a:gd name="T100" fmla="*/ 174 w 181"/>
                  <a:gd name="T101" fmla="*/ 48 h 135"/>
                  <a:gd name="T102" fmla="*/ 179 w 181"/>
                  <a:gd name="T103" fmla="*/ 46 h 135"/>
                  <a:gd name="T104" fmla="*/ 181 w 181"/>
                  <a:gd name="T105" fmla="*/ 41 h 135"/>
                  <a:gd name="T106" fmla="*/ 180 w 181"/>
                  <a:gd name="T107" fmla="*/ 36 h 135"/>
                  <a:gd name="T108" fmla="*/ 176 w 181"/>
                  <a:gd name="T109" fmla="*/ 26 h 135"/>
                  <a:gd name="T110" fmla="*/ 172 w 181"/>
                  <a:gd name="T111" fmla="*/ 22 h 135"/>
                  <a:gd name="T112" fmla="*/ 169 w 181"/>
                  <a:gd name="T113" fmla="*/ 18 h 135"/>
                  <a:gd name="T114" fmla="*/ 165 w 181"/>
                  <a:gd name="T115" fmla="*/ 20 h 135"/>
                  <a:gd name="T116" fmla="*/ 161 w 181"/>
                  <a:gd name="T117" fmla="*/ 15 h 135"/>
                  <a:gd name="T118" fmla="*/ 155 w 181"/>
                  <a:gd name="T119" fmla="*/ 9 h 135"/>
                  <a:gd name="T120" fmla="*/ 146 w 181"/>
                  <a:gd name="T1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1" h="135">
                    <a:moveTo>
                      <a:pt x="2" y="117"/>
                    </a:moveTo>
                    <a:lnTo>
                      <a:pt x="3" y="117"/>
                    </a:lnTo>
                    <a:lnTo>
                      <a:pt x="4" y="117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5" y="119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1"/>
                    </a:lnTo>
                    <a:lnTo>
                      <a:pt x="6" y="120"/>
                    </a:lnTo>
                    <a:lnTo>
                      <a:pt x="7" y="120"/>
                    </a:lnTo>
                    <a:lnTo>
                      <a:pt x="9" y="123"/>
                    </a:lnTo>
                    <a:lnTo>
                      <a:pt x="10" y="124"/>
                    </a:lnTo>
                    <a:lnTo>
                      <a:pt x="9" y="125"/>
                    </a:lnTo>
                    <a:lnTo>
                      <a:pt x="8" y="125"/>
                    </a:lnTo>
                    <a:lnTo>
                      <a:pt x="9" y="126"/>
                    </a:lnTo>
                    <a:lnTo>
                      <a:pt x="9" y="127"/>
                    </a:lnTo>
                    <a:lnTo>
                      <a:pt x="9" y="128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5" y="127"/>
                    </a:lnTo>
                    <a:lnTo>
                      <a:pt x="15" y="128"/>
                    </a:lnTo>
                    <a:lnTo>
                      <a:pt x="15" y="129"/>
                    </a:lnTo>
                    <a:lnTo>
                      <a:pt x="15" y="132"/>
                    </a:lnTo>
                    <a:lnTo>
                      <a:pt x="15" y="133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5"/>
                    </a:lnTo>
                    <a:lnTo>
                      <a:pt x="14" y="135"/>
                    </a:lnTo>
                    <a:lnTo>
                      <a:pt x="16" y="135"/>
                    </a:lnTo>
                    <a:lnTo>
                      <a:pt x="17" y="135"/>
                    </a:lnTo>
                    <a:lnTo>
                      <a:pt x="20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1"/>
                    </a:lnTo>
                    <a:lnTo>
                      <a:pt x="26" y="120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5" y="117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6" y="115"/>
                    </a:lnTo>
                    <a:lnTo>
                      <a:pt x="26" y="114"/>
                    </a:lnTo>
                    <a:lnTo>
                      <a:pt x="27" y="115"/>
                    </a:lnTo>
                    <a:lnTo>
                      <a:pt x="27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7" y="116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30" y="117"/>
                    </a:lnTo>
                    <a:lnTo>
                      <a:pt x="31" y="117"/>
                    </a:lnTo>
                    <a:lnTo>
                      <a:pt x="32" y="116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19"/>
                    </a:lnTo>
                    <a:lnTo>
                      <a:pt x="41" y="119"/>
                    </a:lnTo>
                    <a:lnTo>
                      <a:pt x="42" y="118"/>
                    </a:lnTo>
                    <a:lnTo>
                      <a:pt x="44" y="117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5" y="118"/>
                    </a:lnTo>
                    <a:lnTo>
                      <a:pt x="46" y="119"/>
                    </a:lnTo>
                    <a:lnTo>
                      <a:pt x="45" y="120"/>
                    </a:lnTo>
                    <a:lnTo>
                      <a:pt x="45" y="120"/>
                    </a:lnTo>
                    <a:lnTo>
                      <a:pt x="47" y="121"/>
                    </a:lnTo>
                    <a:lnTo>
                      <a:pt x="50" y="124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1" y="126"/>
                    </a:lnTo>
                    <a:lnTo>
                      <a:pt x="55" y="126"/>
                    </a:lnTo>
                    <a:lnTo>
                      <a:pt x="56" y="126"/>
                    </a:lnTo>
                    <a:lnTo>
                      <a:pt x="59" y="125"/>
                    </a:lnTo>
                    <a:lnTo>
                      <a:pt x="60" y="124"/>
                    </a:lnTo>
                    <a:lnTo>
                      <a:pt x="61" y="125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4" y="125"/>
                    </a:lnTo>
                    <a:lnTo>
                      <a:pt x="65" y="125"/>
                    </a:lnTo>
                    <a:lnTo>
                      <a:pt x="65" y="124"/>
                    </a:lnTo>
                    <a:lnTo>
                      <a:pt x="66" y="123"/>
                    </a:lnTo>
                    <a:lnTo>
                      <a:pt x="68" y="123"/>
                    </a:lnTo>
                    <a:lnTo>
                      <a:pt x="69" y="123"/>
                    </a:lnTo>
                    <a:lnTo>
                      <a:pt x="70" y="122"/>
                    </a:lnTo>
                    <a:lnTo>
                      <a:pt x="69" y="121"/>
                    </a:lnTo>
                    <a:lnTo>
                      <a:pt x="68" y="121"/>
                    </a:lnTo>
                    <a:lnTo>
                      <a:pt x="71" y="119"/>
                    </a:lnTo>
                    <a:lnTo>
                      <a:pt x="72" y="119"/>
                    </a:lnTo>
                    <a:lnTo>
                      <a:pt x="73" y="119"/>
                    </a:lnTo>
                    <a:lnTo>
                      <a:pt x="74" y="120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8" y="116"/>
                    </a:lnTo>
                    <a:lnTo>
                      <a:pt x="78" y="115"/>
                    </a:lnTo>
                    <a:lnTo>
                      <a:pt x="80" y="114"/>
                    </a:lnTo>
                    <a:lnTo>
                      <a:pt x="81" y="114"/>
                    </a:lnTo>
                    <a:lnTo>
                      <a:pt x="83" y="114"/>
                    </a:lnTo>
                    <a:lnTo>
                      <a:pt x="86" y="114"/>
                    </a:lnTo>
                    <a:lnTo>
                      <a:pt x="89" y="115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91" y="113"/>
                    </a:lnTo>
                    <a:lnTo>
                      <a:pt x="95" y="112"/>
                    </a:lnTo>
                    <a:lnTo>
                      <a:pt x="105" y="113"/>
                    </a:lnTo>
                    <a:lnTo>
                      <a:pt x="105" y="113"/>
                    </a:lnTo>
                    <a:lnTo>
                      <a:pt x="106" y="111"/>
                    </a:lnTo>
                    <a:lnTo>
                      <a:pt x="107" y="110"/>
                    </a:lnTo>
                    <a:lnTo>
                      <a:pt x="107" y="109"/>
                    </a:lnTo>
                    <a:lnTo>
                      <a:pt x="106" y="107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6" y="105"/>
                    </a:lnTo>
                    <a:lnTo>
                      <a:pt x="107" y="104"/>
                    </a:lnTo>
                    <a:lnTo>
                      <a:pt x="108" y="104"/>
                    </a:lnTo>
                    <a:lnTo>
                      <a:pt x="108" y="105"/>
                    </a:lnTo>
                    <a:lnTo>
                      <a:pt x="108" y="106"/>
                    </a:lnTo>
                    <a:lnTo>
                      <a:pt x="107" y="106"/>
                    </a:lnTo>
                    <a:lnTo>
                      <a:pt x="108" y="106"/>
                    </a:lnTo>
                    <a:lnTo>
                      <a:pt x="108" y="107"/>
                    </a:lnTo>
                    <a:lnTo>
                      <a:pt x="109" y="107"/>
                    </a:lnTo>
                    <a:lnTo>
                      <a:pt x="110" y="106"/>
                    </a:lnTo>
                    <a:lnTo>
                      <a:pt x="111" y="106"/>
                    </a:lnTo>
                    <a:lnTo>
                      <a:pt x="114" y="107"/>
                    </a:lnTo>
                    <a:lnTo>
                      <a:pt x="115" y="106"/>
                    </a:lnTo>
                    <a:lnTo>
                      <a:pt x="116" y="106"/>
                    </a:lnTo>
                    <a:lnTo>
                      <a:pt x="117" y="106"/>
                    </a:lnTo>
                    <a:lnTo>
                      <a:pt x="118" y="108"/>
                    </a:lnTo>
                    <a:lnTo>
                      <a:pt x="118" y="109"/>
                    </a:lnTo>
                    <a:lnTo>
                      <a:pt x="119" y="109"/>
                    </a:lnTo>
                    <a:lnTo>
                      <a:pt x="120" y="110"/>
                    </a:lnTo>
                    <a:lnTo>
                      <a:pt x="120" y="111"/>
                    </a:lnTo>
                    <a:lnTo>
                      <a:pt x="121" y="111"/>
                    </a:lnTo>
                    <a:lnTo>
                      <a:pt x="122" y="110"/>
                    </a:lnTo>
                    <a:lnTo>
                      <a:pt x="123" y="110"/>
                    </a:lnTo>
                    <a:lnTo>
                      <a:pt x="125" y="108"/>
                    </a:lnTo>
                    <a:lnTo>
                      <a:pt x="125" y="108"/>
                    </a:lnTo>
                    <a:lnTo>
                      <a:pt x="127" y="107"/>
                    </a:lnTo>
                    <a:lnTo>
                      <a:pt x="129" y="107"/>
                    </a:lnTo>
                    <a:lnTo>
                      <a:pt x="132" y="108"/>
                    </a:lnTo>
                    <a:lnTo>
                      <a:pt x="133" y="108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4" y="111"/>
                    </a:lnTo>
                    <a:lnTo>
                      <a:pt x="134" y="112"/>
                    </a:lnTo>
                    <a:lnTo>
                      <a:pt x="134" y="113"/>
                    </a:lnTo>
                    <a:lnTo>
                      <a:pt x="133" y="115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5" y="117"/>
                    </a:lnTo>
                    <a:lnTo>
                      <a:pt x="136" y="117"/>
                    </a:lnTo>
                    <a:lnTo>
                      <a:pt x="138" y="120"/>
                    </a:lnTo>
                    <a:lnTo>
                      <a:pt x="141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3" y="121"/>
                    </a:lnTo>
                    <a:lnTo>
                      <a:pt x="144" y="121"/>
                    </a:lnTo>
                    <a:lnTo>
                      <a:pt x="144" y="120"/>
                    </a:lnTo>
                    <a:lnTo>
                      <a:pt x="144" y="119"/>
                    </a:lnTo>
                    <a:lnTo>
                      <a:pt x="144" y="118"/>
                    </a:lnTo>
                    <a:lnTo>
                      <a:pt x="144" y="116"/>
                    </a:lnTo>
                    <a:lnTo>
                      <a:pt x="144" y="116"/>
                    </a:lnTo>
                    <a:lnTo>
                      <a:pt x="144" y="114"/>
                    </a:lnTo>
                    <a:lnTo>
                      <a:pt x="145" y="113"/>
                    </a:lnTo>
                    <a:lnTo>
                      <a:pt x="146" y="111"/>
                    </a:lnTo>
                    <a:lnTo>
                      <a:pt x="146" y="110"/>
                    </a:lnTo>
                    <a:lnTo>
                      <a:pt x="146" y="109"/>
                    </a:lnTo>
                    <a:lnTo>
                      <a:pt x="146" y="108"/>
                    </a:lnTo>
                    <a:lnTo>
                      <a:pt x="146" y="107"/>
                    </a:lnTo>
                    <a:lnTo>
                      <a:pt x="145" y="106"/>
                    </a:lnTo>
                    <a:lnTo>
                      <a:pt x="144" y="106"/>
                    </a:lnTo>
                    <a:lnTo>
                      <a:pt x="144" y="105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39" y="105"/>
                    </a:lnTo>
                    <a:lnTo>
                      <a:pt x="139" y="104"/>
                    </a:lnTo>
                    <a:lnTo>
                      <a:pt x="140" y="103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0"/>
                    </a:lnTo>
                    <a:lnTo>
                      <a:pt x="143" y="96"/>
                    </a:lnTo>
                    <a:lnTo>
                      <a:pt x="143" y="96"/>
                    </a:lnTo>
                    <a:lnTo>
                      <a:pt x="142" y="95"/>
                    </a:lnTo>
                    <a:lnTo>
                      <a:pt x="141" y="91"/>
                    </a:lnTo>
                    <a:lnTo>
                      <a:pt x="140" y="90"/>
                    </a:lnTo>
                    <a:lnTo>
                      <a:pt x="139" y="89"/>
                    </a:lnTo>
                    <a:lnTo>
                      <a:pt x="138" y="88"/>
                    </a:lnTo>
                    <a:lnTo>
                      <a:pt x="137" y="88"/>
                    </a:lnTo>
                    <a:lnTo>
                      <a:pt x="137" y="87"/>
                    </a:lnTo>
                    <a:lnTo>
                      <a:pt x="136" y="86"/>
                    </a:lnTo>
                    <a:lnTo>
                      <a:pt x="136" y="86"/>
                    </a:lnTo>
                    <a:lnTo>
                      <a:pt x="135" y="84"/>
                    </a:lnTo>
                    <a:lnTo>
                      <a:pt x="133" y="80"/>
                    </a:lnTo>
                    <a:lnTo>
                      <a:pt x="132" y="80"/>
                    </a:lnTo>
                    <a:lnTo>
                      <a:pt x="132" y="79"/>
                    </a:lnTo>
                    <a:lnTo>
                      <a:pt x="131" y="78"/>
                    </a:lnTo>
                    <a:lnTo>
                      <a:pt x="132" y="77"/>
                    </a:lnTo>
                    <a:lnTo>
                      <a:pt x="132" y="76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5" y="75"/>
                    </a:lnTo>
                    <a:lnTo>
                      <a:pt x="136" y="74"/>
                    </a:lnTo>
                    <a:lnTo>
                      <a:pt x="137" y="73"/>
                    </a:lnTo>
                    <a:lnTo>
                      <a:pt x="137" y="72"/>
                    </a:lnTo>
                    <a:lnTo>
                      <a:pt x="138" y="72"/>
                    </a:lnTo>
                    <a:lnTo>
                      <a:pt x="141" y="71"/>
                    </a:lnTo>
                    <a:lnTo>
                      <a:pt x="142" y="70"/>
                    </a:lnTo>
                    <a:lnTo>
                      <a:pt x="142" y="69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9" y="66"/>
                    </a:lnTo>
                    <a:lnTo>
                      <a:pt x="156" y="64"/>
                    </a:lnTo>
                    <a:lnTo>
                      <a:pt x="157" y="63"/>
                    </a:lnTo>
                    <a:lnTo>
                      <a:pt x="163" y="59"/>
                    </a:lnTo>
                    <a:lnTo>
                      <a:pt x="163" y="58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4" y="54"/>
                    </a:lnTo>
                    <a:lnTo>
                      <a:pt x="164" y="53"/>
                    </a:lnTo>
                    <a:lnTo>
                      <a:pt x="164" y="52"/>
                    </a:lnTo>
                    <a:lnTo>
                      <a:pt x="164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8"/>
                    </a:lnTo>
                    <a:lnTo>
                      <a:pt x="164" y="47"/>
                    </a:lnTo>
                    <a:lnTo>
                      <a:pt x="164" y="47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5" y="46"/>
                    </a:lnTo>
                    <a:lnTo>
                      <a:pt x="167" y="45"/>
                    </a:lnTo>
                    <a:lnTo>
                      <a:pt x="172" y="46"/>
                    </a:lnTo>
                    <a:lnTo>
                      <a:pt x="173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6" y="49"/>
                    </a:lnTo>
                    <a:lnTo>
                      <a:pt x="176" y="47"/>
                    </a:lnTo>
                    <a:lnTo>
                      <a:pt x="177" y="46"/>
                    </a:lnTo>
                    <a:lnTo>
                      <a:pt x="178" y="46"/>
                    </a:lnTo>
                    <a:lnTo>
                      <a:pt x="179" y="46"/>
                    </a:lnTo>
                    <a:lnTo>
                      <a:pt x="179" y="46"/>
                    </a:lnTo>
                    <a:lnTo>
                      <a:pt x="180" y="44"/>
                    </a:lnTo>
                    <a:lnTo>
                      <a:pt x="180" y="43"/>
                    </a:lnTo>
                    <a:lnTo>
                      <a:pt x="181" y="42"/>
                    </a:lnTo>
                    <a:lnTo>
                      <a:pt x="181" y="41"/>
                    </a:lnTo>
                    <a:lnTo>
                      <a:pt x="180" y="38"/>
                    </a:lnTo>
                    <a:lnTo>
                      <a:pt x="181" y="37"/>
                    </a:lnTo>
                    <a:lnTo>
                      <a:pt x="181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0" y="35"/>
                    </a:lnTo>
                    <a:lnTo>
                      <a:pt x="181" y="33"/>
                    </a:lnTo>
                    <a:lnTo>
                      <a:pt x="180" y="32"/>
                    </a:lnTo>
                    <a:lnTo>
                      <a:pt x="178" y="27"/>
                    </a:lnTo>
                    <a:lnTo>
                      <a:pt x="176" y="26"/>
                    </a:lnTo>
                    <a:lnTo>
                      <a:pt x="176" y="25"/>
                    </a:lnTo>
                    <a:lnTo>
                      <a:pt x="174" y="25"/>
                    </a:lnTo>
                    <a:lnTo>
                      <a:pt x="174" y="25"/>
                    </a:lnTo>
                    <a:lnTo>
                      <a:pt x="173" y="24"/>
                    </a:lnTo>
                    <a:lnTo>
                      <a:pt x="172" y="22"/>
                    </a:lnTo>
                    <a:lnTo>
                      <a:pt x="171" y="21"/>
                    </a:lnTo>
                    <a:lnTo>
                      <a:pt x="171" y="20"/>
                    </a:lnTo>
                    <a:lnTo>
                      <a:pt x="170" y="20"/>
                    </a:lnTo>
                    <a:lnTo>
                      <a:pt x="169" y="19"/>
                    </a:lnTo>
                    <a:lnTo>
                      <a:pt x="169" y="18"/>
                    </a:lnTo>
                    <a:lnTo>
                      <a:pt x="168" y="18"/>
                    </a:lnTo>
                    <a:lnTo>
                      <a:pt x="167" y="18"/>
                    </a:lnTo>
                    <a:lnTo>
                      <a:pt x="166" y="18"/>
                    </a:lnTo>
                    <a:lnTo>
                      <a:pt x="165" y="19"/>
                    </a:lnTo>
                    <a:lnTo>
                      <a:pt x="165" y="20"/>
                    </a:lnTo>
                    <a:lnTo>
                      <a:pt x="164" y="20"/>
                    </a:lnTo>
                    <a:lnTo>
                      <a:pt x="164" y="18"/>
                    </a:lnTo>
                    <a:lnTo>
                      <a:pt x="162" y="17"/>
                    </a:lnTo>
                    <a:lnTo>
                      <a:pt x="161" y="16"/>
                    </a:lnTo>
                    <a:lnTo>
                      <a:pt x="161" y="15"/>
                    </a:lnTo>
                    <a:lnTo>
                      <a:pt x="161" y="13"/>
                    </a:lnTo>
                    <a:lnTo>
                      <a:pt x="159" y="11"/>
                    </a:lnTo>
                    <a:lnTo>
                      <a:pt x="157" y="10"/>
                    </a:lnTo>
                    <a:lnTo>
                      <a:pt x="156" y="9"/>
                    </a:lnTo>
                    <a:lnTo>
                      <a:pt x="155" y="9"/>
                    </a:lnTo>
                    <a:lnTo>
                      <a:pt x="153" y="9"/>
                    </a:lnTo>
                    <a:lnTo>
                      <a:pt x="152" y="8"/>
                    </a:lnTo>
                    <a:lnTo>
                      <a:pt x="151" y="6"/>
                    </a:lnTo>
                    <a:lnTo>
                      <a:pt x="150" y="6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7" name="Freeform 126">
                <a:extLst>
                  <a:ext uri="{FF2B5EF4-FFF2-40B4-BE49-F238E27FC236}">
                    <a16:creationId xmlns:a16="http://schemas.microsoft.com/office/drawing/2014/main" id="{69B58912-D4AA-F0B8-1FA1-885E306AB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825" y="1776413"/>
                <a:ext cx="185737" cy="147637"/>
              </a:xfrm>
              <a:custGeom>
                <a:avLst/>
                <a:gdLst>
                  <a:gd name="T0" fmla="*/ 116 w 117"/>
                  <a:gd name="T1" fmla="*/ 58 h 93"/>
                  <a:gd name="T2" fmla="*/ 116 w 117"/>
                  <a:gd name="T3" fmla="*/ 51 h 93"/>
                  <a:gd name="T4" fmla="*/ 115 w 117"/>
                  <a:gd name="T5" fmla="*/ 46 h 93"/>
                  <a:gd name="T6" fmla="*/ 116 w 117"/>
                  <a:gd name="T7" fmla="*/ 43 h 93"/>
                  <a:gd name="T8" fmla="*/ 116 w 117"/>
                  <a:gd name="T9" fmla="*/ 38 h 93"/>
                  <a:gd name="T10" fmla="*/ 113 w 117"/>
                  <a:gd name="T11" fmla="*/ 33 h 93"/>
                  <a:gd name="T12" fmla="*/ 112 w 117"/>
                  <a:gd name="T13" fmla="*/ 29 h 93"/>
                  <a:gd name="T14" fmla="*/ 110 w 117"/>
                  <a:gd name="T15" fmla="*/ 23 h 93"/>
                  <a:gd name="T16" fmla="*/ 107 w 117"/>
                  <a:gd name="T17" fmla="*/ 22 h 93"/>
                  <a:gd name="T18" fmla="*/ 104 w 117"/>
                  <a:gd name="T19" fmla="*/ 20 h 93"/>
                  <a:gd name="T20" fmla="*/ 95 w 117"/>
                  <a:gd name="T21" fmla="*/ 14 h 93"/>
                  <a:gd name="T22" fmla="*/ 87 w 117"/>
                  <a:gd name="T23" fmla="*/ 3 h 93"/>
                  <a:gd name="T24" fmla="*/ 84 w 117"/>
                  <a:gd name="T25" fmla="*/ 1 h 93"/>
                  <a:gd name="T26" fmla="*/ 74 w 117"/>
                  <a:gd name="T27" fmla="*/ 4 h 93"/>
                  <a:gd name="T28" fmla="*/ 68 w 117"/>
                  <a:gd name="T29" fmla="*/ 3 h 93"/>
                  <a:gd name="T30" fmla="*/ 63 w 117"/>
                  <a:gd name="T31" fmla="*/ 4 h 93"/>
                  <a:gd name="T32" fmla="*/ 56 w 117"/>
                  <a:gd name="T33" fmla="*/ 9 h 93"/>
                  <a:gd name="T34" fmla="*/ 47 w 117"/>
                  <a:gd name="T35" fmla="*/ 8 h 93"/>
                  <a:gd name="T36" fmla="*/ 45 w 117"/>
                  <a:gd name="T37" fmla="*/ 9 h 93"/>
                  <a:gd name="T38" fmla="*/ 39 w 117"/>
                  <a:gd name="T39" fmla="*/ 14 h 93"/>
                  <a:gd name="T40" fmla="*/ 38 w 117"/>
                  <a:gd name="T41" fmla="*/ 18 h 93"/>
                  <a:gd name="T42" fmla="*/ 33 w 117"/>
                  <a:gd name="T43" fmla="*/ 13 h 93"/>
                  <a:gd name="T44" fmla="*/ 27 w 117"/>
                  <a:gd name="T45" fmla="*/ 13 h 93"/>
                  <a:gd name="T46" fmla="*/ 17 w 117"/>
                  <a:gd name="T47" fmla="*/ 18 h 93"/>
                  <a:gd name="T48" fmla="*/ 14 w 117"/>
                  <a:gd name="T49" fmla="*/ 25 h 93"/>
                  <a:gd name="T50" fmla="*/ 12 w 117"/>
                  <a:gd name="T51" fmla="*/ 32 h 93"/>
                  <a:gd name="T52" fmla="*/ 8 w 117"/>
                  <a:gd name="T53" fmla="*/ 31 h 93"/>
                  <a:gd name="T54" fmla="*/ 5 w 117"/>
                  <a:gd name="T55" fmla="*/ 32 h 93"/>
                  <a:gd name="T56" fmla="*/ 4 w 117"/>
                  <a:gd name="T57" fmla="*/ 38 h 93"/>
                  <a:gd name="T58" fmla="*/ 5 w 117"/>
                  <a:gd name="T59" fmla="*/ 48 h 93"/>
                  <a:gd name="T60" fmla="*/ 0 w 117"/>
                  <a:gd name="T61" fmla="*/ 51 h 93"/>
                  <a:gd name="T62" fmla="*/ 2 w 117"/>
                  <a:gd name="T63" fmla="*/ 56 h 93"/>
                  <a:gd name="T64" fmla="*/ 5 w 117"/>
                  <a:gd name="T65" fmla="*/ 60 h 93"/>
                  <a:gd name="T66" fmla="*/ 3 w 117"/>
                  <a:gd name="T67" fmla="*/ 63 h 93"/>
                  <a:gd name="T68" fmla="*/ 3 w 117"/>
                  <a:gd name="T69" fmla="*/ 72 h 93"/>
                  <a:gd name="T70" fmla="*/ 6 w 117"/>
                  <a:gd name="T71" fmla="*/ 79 h 93"/>
                  <a:gd name="T72" fmla="*/ 9 w 117"/>
                  <a:gd name="T73" fmla="*/ 82 h 93"/>
                  <a:gd name="T74" fmla="*/ 13 w 117"/>
                  <a:gd name="T75" fmla="*/ 91 h 93"/>
                  <a:gd name="T76" fmla="*/ 18 w 117"/>
                  <a:gd name="T77" fmla="*/ 89 h 93"/>
                  <a:gd name="T78" fmla="*/ 24 w 117"/>
                  <a:gd name="T79" fmla="*/ 93 h 93"/>
                  <a:gd name="T80" fmla="*/ 37 w 117"/>
                  <a:gd name="T81" fmla="*/ 93 h 93"/>
                  <a:gd name="T82" fmla="*/ 44 w 117"/>
                  <a:gd name="T83" fmla="*/ 90 h 93"/>
                  <a:gd name="T84" fmla="*/ 53 w 117"/>
                  <a:gd name="T85" fmla="*/ 92 h 93"/>
                  <a:gd name="T86" fmla="*/ 57 w 117"/>
                  <a:gd name="T87" fmla="*/ 89 h 93"/>
                  <a:gd name="T88" fmla="*/ 61 w 117"/>
                  <a:gd name="T89" fmla="*/ 86 h 93"/>
                  <a:gd name="T90" fmla="*/ 67 w 117"/>
                  <a:gd name="T91" fmla="*/ 82 h 93"/>
                  <a:gd name="T92" fmla="*/ 68 w 117"/>
                  <a:gd name="T93" fmla="*/ 78 h 93"/>
                  <a:gd name="T94" fmla="*/ 74 w 117"/>
                  <a:gd name="T95" fmla="*/ 76 h 93"/>
                  <a:gd name="T96" fmla="*/ 81 w 117"/>
                  <a:gd name="T97" fmla="*/ 75 h 93"/>
                  <a:gd name="T98" fmla="*/ 86 w 117"/>
                  <a:gd name="T99" fmla="*/ 77 h 93"/>
                  <a:gd name="T100" fmla="*/ 90 w 117"/>
                  <a:gd name="T101" fmla="*/ 78 h 93"/>
                  <a:gd name="T102" fmla="*/ 94 w 117"/>
                  <a:gd name="T103" fmla="*/ 77 h 93"/>
                  <a:gd name="T104" fmla="*/ 99 w 117"/>
                  <a:gd name="T105" fmla="*/ 76 h 93"/>
                  <a:gd name="T106" fmla="*/ 102 w 117"/>
                  <a:gd name="T107" fmla="*/ 74 h 93"/>
                  <a:gd name="T108" fmla="*/ 105 w 117"/>
                  <a:gd name="T109" fmla="*/ 73 h 93"/>
                  <a:gd name="T110" fmla="*/ 108 w 117"/>
                  <a:gd name="T111" fmla="*/ 6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7" h="93">
                    <a:moveTo>
                      <a:pt x="115" y="63"/>
                    </a:moveTo>
                    <a:lnTo>
                      <a:pt x="115" y="62"/>
                    </a:lnTo>
                    <a:lnTo>
                      <a:pt x="115" y="60"/>
                    </a:lnTo>
                    <a:lnTo>
                      <a:pt x="116" y="59"/>
                    </a:lnTo>
                    <a:lnTo>
                      <a:pt x="116" y="58"/>
                    </a:lnTo>
                    <a:lnTo>
                      <a:pt x="116" y="57"/>
                    </a:lnTo>
                    <a:lnTo>
                      <a:pt x="115" y="57"/>
                    </a:lnTo>
                    <a:lnTo>
                      <a:pt x="115" y="53"/>
                    </a:lnTo>
                    <a:lnTo>
                      <a:pt x="115" y="52"/>
                    </a:lnTo>
                    <a:lnTo>
                      <a:pt x="116" y="51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5" y="48"/>
                    </a:lnTo>
                    <a:lnTo>
                      <a:pt x="115" y="47"/>
                    </a:lnTo>
                    <a:lnTo>
                      <a:pt x="115" y="46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3"/>
                    </a:lnTo>
                    <a:lnTo>
                      <a:pt x="116" y="43"/>
                    </a:lnTo>
                    <a:lnTo>
                      <a:pt x="116" y="42"/>
                    </a:lnTo>
                    <a:lnTo>
                      <a:pt x="117" y="41"/>
                    </a:lnTo>
                    <a:lnTo>
                      <a:pt x="117" y="40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5" y="38"/>
                    </a:lnTo>
                    <a:lnTo>
                      <a:pt x="115" y="37"/>
                    </a:lnTo>
                    <a:lnTo>
                      <a:pt x="114" y="35"/>
                    </a:lnTo>
                    <a:lnTo>
                      <a:pt x="113" y="33"/>
                    </a:lnTo>
                    <a:lnTo>
                      <a:pt x="113" y="32"/>
                    </a:lnTo>
                    <a:lnTo>
                      <a:pt x="112" y="32"/>
                    </a:lnTo>
                    <a:lnTo>
                      <a:pt x="112" y="31"/>
                    </a:lnTo>
                    <a:lnTo>
                      <a:pt x="112" y="30"/>
                    </a:lnTo>
                    <a:lnTo>
                      <a:pt x="112" y="29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4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2"/>
                    </a:lnTo>
                    <a:lnTo>
                      <a:pt x="109" y="22"/>
                    </a:lnTo>
                    <a:lnTo>
                      <a:pt x="108" y="22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0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99" y="19"/>
                    </a:lnTo>
                    <a:lnTo>
                      <a:pt x="96" y="15"/>
                    </a:lnTo>
                    <a:lnTo>
                      <a:pt x="95" y="14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5" y="3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2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3" y="4"/>
                    </a:lnTo>
                    <a:lnTo>
                      <a:pt x="72" y="4"/>
                    </a:lnTo>
                    <a:lnTo>
                      <a:pt x="71" y="3"/>
                    </a:lnTo>
                    <a:lnTo>
                      <a:pt x="69" y="3"/>
                    </a:lnTo>
                    <a:lnTo>
                      <a:pt x="68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4" y="8"/>
                    </a:lnTo>
                    <a:lnTo>
                      <a:pt x="51" y="8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7" y="8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5" y="9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42" y="10"/>
                    </a:lnTo>
                    <a:lnTo>
                      <a:pt x="39" y="14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3"/>
                    </a:lnTo>
                    <a:lnTo>
                      <a:pt x="27" y="14"/>
                    </a:lnTo>
                    <a:lnTo>
                      <a:pt x="26" y="14"/>
                    </a:lnTo>
                    <a:lnTo>
                      <a:pt x="25" y="15"/>
                    </a:lnTo>
                    <a:lnTo>
                      <a:pt x="21" y="16"/>
                    </a:lnTo>
                    <a:lnTo>
                      <a:pt x="17" y="18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3" y="30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5" y="60"/>
                    </a:lnTo>
                    <a:lnTo>
                      <a:pt x="5" y="61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4" y="63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2" y="67"/>
                    </a:lnTo>
                    <a:lnTo>
                      <a:pt x="3" y="70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6" y="77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8" y="80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0" y="84"/>
                    </a:lnTo>
                    <a:lnTo>
                      <a:pt x="11" y="88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5" y="91"/>
                    </a:lnTo>
                    <a:lnTo>
                      <a:pt x="16" y="91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90"/>
                    </a:lnTo>
                    <a:lnTo>
                      <a:pt x="24" y="91"/>
                    </a:lnTo>
                    <a:lnTo>
                      <a:pt x="24" y="92"/>
                    </a:lnTo>
                    <a:lnTo>
                      <a:pt x="24" y="93"/>
                    </a:lnTo>
                    <a:lnTo>
                      <a:pt x="30" y="93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9" y="93"/>
                    </a:lnTo>
                    <a:lnTo>
                      <a:pt x="40" y="93"/>
                    </a:lnTo>
                    <a:lnTo>
                      <a:pt x="41" y="93"/>
                    </a:lnTo>
                    <a:lnTo>
                      <a:pt x="43" y="91"/>
                    </a:lnTo>
                    <a:lnTo>
                      <a:pt x="44" y="90"/>
                    </a:lnTo>
                    <a:lnTo>
                      <a:pt x="46" y="90"/>
                    </a:lnTo>
                    <a:lnTo>
                      <a:pt x="49" y="91"/>
                    </a:lnTo>
                    <a:lnTo>
                      <a:pt x="50" y="93"/>
                    </a:lnTo>
                    <a:lnTo>
                      <a:pt x="52" y="93"/>
                    </a:lnTo>
                    <a:lnTo>
                      <a:pt x="53" y="92"/>
                    </a:lnTo>
                    <a:lnTo>
                      <a:pt x="54" y="91"/>
                    </a:lnTo>
                    <a:lnTo>
                      <a:pt x="55" y="91"/>
                    </a:lnTo>
                    <a:lnTo>
                      <a:pt x="56" y="90"/>
                    </a:lnTo>
                    <a:lnTo>
                      <a:pt x="56" y="89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0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6"/>
                    </a:lnTo>
                    <a:lnTo>
                      <a:pt x="62" y="86"/>
                    </a:lnTo>
                    <a:lnTo>
                      <a:pt x="64" y="84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0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8" y="78"/>
                    </a:lnTo>
                    <a:lnTo>
                      <a:pt x="70" y="77"/>
                    </a:lnTo>
                    <a:lnTo>
                      <a:pt x="72" y="76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6" y="77"/>
                    </a:lnTo>
                    <a:lnTo>
                      <a:pt x="77" y="77"/>
                    </a:lnTo>
                    <a:lnTo>
                      <a:pt x="78" y="75"/>
                    </a:lnTo>
                    <a:lnTo>
                      <a:pt x="79" y="75"/>
                    </a:lnTo>
                    <a:lnTo>
                      <a:pt x="81" y="75"/>
                    </a:lnTo>
                    <a:lnTo>
                      <a:pt x="82" y="75"/>
                    </a:lnTo>
                    <a:lnTo>
                      <a:pt x="84" y="75"/>
                    </a:lnTo>
                    <a:lnTo>
                      <a:pt x="85" y="75"/>
                    </a:lnTo>
                    <a:lnTo>
                      <a:pt x="86" y="76"/>
                    </a:lnTo>
                    <a:lnTo>
                      <a:pt x="86" y="77"/>
                    </a:lnTo>
                    <a:lnTo>
                      <a:pt x="86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89" y="77"/>
                    </a:lnTo>
                    <a:lnTo>
                      <a:pt x="90" y="78"/>
                    </a:lnTo>
                    <a:lnTo>
                      <a:pt x="91" y="78"/>
                    </a:lnTo>
                    <a:lnTo>
                      <a:pt x="92" y="78"/>
                    </a:lnTo>
                    <a:lnTo>
                      <a:pt x="93" y="78"/>
                    </a:lnTo>
                    <a:lnTo>
                      <a:pt x="94" y="78"/>
                    </a:lnTo>
                    <a:lnTo>
                      <a:pt x="94" y="77"/>
                    </a:lnTo>
                    <a:lnTo>
                      <a:pt x="95" y="77"/>
                    </a:lnTo>
                    <a:lnTo>
                      <a:pt x="96" y="78"/>
                    </a:lnTo>
                    <a:lnTo>
                      <a:pt x="97" y="77"/>
                    </a:lnTo>
                    <a:lnTo>
                      <a:pt x="98" y="77"/>
                    </a:lnTo>
                    <a:lnTo>
                      <a:pt x="99" y="76"/>
                    </a:lnTo>
                    <a:lnTo>
                      <a:pt x="100" y="75"/>
                    </a:lnTo>
                    <a:lnTo>
                      <a:pt x="100" y="74"/>
                    </a:lnTo>
                    <a:lnTo>
                      <a:pt x="100" y="73"/>
                    </a:lnTo>
                    <a:lnTo>
                      <a:pt x="101" y="73"/>
                    </a:lnTo>
                    <a:lnTo>
                      <a:pt x="102" y="74"/>
                    </a:lnTo>
                    <a:lnTo>
                      <a:pt x="102" y="75"/>
                    </a:lnTo>
                    <a:lnTo>
                      <a:pt x="103" y="76"/>
                    </a:lnTo>
                    <a:lnTo>
                      <a:pt x="104" y="76"/>
                    </a:lnTo>
                    <a:lnTo>
                      <a:pt x="105" y="74"/>
                    </a:lnTo>
                    <a:lnTo>
                      <a:pt x="105" y="73"/>
                    </a:lnTo>
                    <a:lnTo>
                      <a:pt x="106" y="67"/>
                    </a:lnTo>
                    <a:lnTo>
                      <a:pt x="106" y="65"/>
                    </a:lnTo>
                    <a:lnTo>
                      <a:pt x="106" y="64"/>
                    </a:lnTo>
                    <a:lnTo>
                      <a:pt x="107" y="63"/>
                    </a:lnTo>
                    <a:lnTo>
                      <a:pt x="108" y="63"/>
                    </a:lnTo>
                    <a:lnTo>
                      <a:pt x="109" y="63"/>
                    </a:lnTo>
                    <a:lnTo>
                      <a:pt x="114" y="63"/>
                    </a:lnTo>
                    <a:lnTo>
                      <a:pt x="115" y="63"/>
                    </a:lnTo>
                    <a:lnTo>
                      <a:pt x="115" y="6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8" name="Freeform 127">
                <a:extLst>
                  <a:ext uri="{FF2B5EF4-FFF2-40B4-BE49-F238E27FC236}">
                    <a16:creationId xmlns:a16="http://schemas.microsoft.com/office/drawing/2014/main" id="{379ECE00-89B9-E960-C6EE-C8C565B9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800" y="19145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0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9" name="Freeform 128">
                <a:extLst>
                  <a:ext uri="{FF2B5EF4-FFF2-40B4-BE49-F238E27FC236}">
                    <a16:creationId xmlns:a16="http://schemas.microsoft.com/office/drawing/2014/main" id="{205A4F3C-0BC2-5DA2-F01F-F8CA1F742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038" y="1916113"/>
                <a:ext cx="4762" cy="7937"/>
              </a:xfrm>
              <a:custGeom>
                <a:avLst/>
                <a:gdLst>
                  <a:gd name="T0" fmla="*/ 3 w 3"/>
                  <a:gd name="T1" fmla="*/ 2 h 5"/>
                  <a:gd name="T2" fmla="*/ 2 w 3"/>
                  <a:gd name="T3" fmla="*/ 0 h 5"/>
                  <a:gd name="T4" fmla="*/ 1 w 3"/>
                  <a:gd name="T5" fmla="*/ 1 h 5"/>
                  <a:gd name="T6" fmla="*/ 0 w 3"/>
                  <a:gd name="T7" fmla="*/ 2 h 5"/>
                  <a:gd name="T8" fmla="*/ 0 w 3"/>
                  <a:gd name="T9" fmla="*/ 3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3 h 5"/>
                  <a:gd name="T16" fmla="*/ 3 w 3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0" name="Freeform 129">
                <a:extLst>
                  <a:ext uri="{FF2B5EF4-FFF2-40B4-BE49-F238E27FC236}">
                    <a16:creationId xmlns:a16="http://schemas.microsoft.com/office/drawing/2014/main" id="{75C4F3C5-D640-6228-9BB7-0DB6C2F9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100" y="1749425"/>
                <a:ext cx="128587" cy="292100"/>
              </a:xfrm>
              <a:custGeom>
                <a:avLst/>
                <a:gdLst>
                  <a:gd name="T0" fmla="*/ 44 w 81"/>
                  <a:gd name="T1" fmla="*/ 182 h 184"/>
                  <a:gd name="T2" fmla="*/ 46 w 81"/>
                  <a:gd name="T3" fmla="*/ 177 h 184"/>
                  <a:gd name="T4" fmla="*/ 50 w 81"/>
                  <a:gd name="T5" fmla="*/ 175 h 184"/>
                  <a:gd name="T6" fmla="*/ 47 w 81"/>
                  <a:gd name="T7" fmla="*/ 163 h 184"/>
                  <a:gd name="T8" fmla="*/ 52 w 81"/>
                  <a:gd name="T9" fmla="*/ 159 h 184"/>
                  <a:gd name="T10" fmla="*/ 61 w 81"/>
                  <a:gd name="T11" fmla="*/ 157 h 184"/>
                  <a:gd name="T12" fmla="*/ 63 w 81"/>
                  <a:gd name="T13" fmla="*/ 150 h 184"/>
                  <a:gd name="T14" fmla="*/ 66 w 81"/>
                  <a:gd name="T15" fmla="*/ 145 h 184"/>
                  <a:gd name="T16" fmla="*/ 69 w 81"/>
                  <a:gd name="T17" fmla="*/ 138 h 184"/>
                  <a:gd name="T18" fmla="*/ 72 w 81"/>
                  <a:gd name="T19" fmla="*/ 133 h 184"/>
                  <a:gd name="T20" fmla="*/ 78 w 81"/>
                  <a:gd name="T21" fmla="*/ 131 h 184"/>
                  <a:gd name="T22" fmla="*/ 81 w 81"/>
                  <a:gd name="T23" fmla="*/ 127 h 184"/>
                  <a:gd name="T24" fmla="*/ 80 w 81"/>
                  <a:gd name="T25" fmla="*/ 120 h 184"/>
                  <a:gd name="T26" fmla="*/ 78 w 81"/>
                  <a:gd name="T27" fmla="*/ 109 h 184"/>
                  <a:gd name="T28" fmla="*/ 70 w 81"/>
                  <a:gd name="T29" fmla="*/ 108 h 184"/>
                  <a:gd name="T30" fmla="*/ 63 w 81"/>
                  <a:gd name="T31" fmla="*/ 99 h 184"/>
                  <a:gd name="T32" fmla="*/ 60 w 81"/>
                  <a:gd name="T33" fmla="*/ 94 h 184"/>
                  <a:gd name="T34" fmla="*/ 56 w 81"/>
                  <a:gd name="T35" fmla="*/ 80 h 184"/>
                  <a:gd name="T36" fmla="*/ 58 w 81"/>
                  <a:gd name="T37" fmla="*/ 76 h 184"/>
                  <a:gd name="T38" fmla="*/ 54 w 81"/>
                  <a:gd name="T39" fmla="*/ 70 h 184"/>
                  <a:gd name="T40" fmla="*/ 59 w 81"/>
                  <a:gd name="T41" fmla="*/ 65 h 184"/>
                  <a:gd name="T42" fmla="*/ 59 w 81"/>
                  <a:gd name="T43" fmla="*/ 53 h 184"/>
                  <a:gd name="T44" fmla="*/ 60 w 81"/>
                  <a:gd name="T45" fmla="*/ 46 h 184"/>
                  <a:gd name="T46" fmla="*/ 60 w 81"/>
                  <a:gd name="T47" fmla="*/ 36 h 184"/>
                  <a:gd name="T48" fmla="*/ 55 w 81"/>
                  <a:gd name="T49" fmla="*/ 25 h 184"/>
                  <a:gd name="T50" fmla="*/ 43 w 81"/>
                  <a:gd name="T51" fmla="*/ 18 h 184"/>
                  <a:gd name="T52" fmla="*/ 41 w 81"/>
                  <a:gd name="T53" fmla="*/ 10 h 184"/>
                  <a:gd name="T54" fmla="*/ 31 w 81"/>
                  <a:gd name="T55" fmla="*/ 10 h 184"/>
                  <a:gd name="T56" fmla="*/ 23 w 81"/>
                  <a:gd name="T57" fmla="*/ 11 h 184"/>
                  <a:gd name="T58" fmla="*/ 21 w 81"/>
                  <a:gd name="T59" fmla="*/ 4 h 184"/>
                  <a:gd name="T60" fmla="*/ 16 w 81"/>
                  <a:gd name="T61" fmla="*/ 3 h 184"/>
                  <a:gd name="T62" fmla="*/ 12 w 81"/>
                  <a:gd name="T63" fmla="*/ 10 h 184"/>
                  <a:gd name="T64" fmla="*/ 6 w 81"/>
                  <a:gd name="T65" fmla="*/ 19 h 184"/>
                  <a:gd name="T66" fmla="*/ 4 w 81"/>
                  <a:gd name="T67" fmla="*/ 33 h 184"/>
                  <a:gd name="T68" fmla="*/ 4 w 81"/>
                  <a:gd name="T69" fmla="*/ 40 h 184"/>
                  <a:gd name="T70" fmla="*/ 4 w 81"/>
                  <a:gd name="T71" fmla="*/ 49 h 184"/>
                  <a:gd name="T72" fmla="*/ 15 w 81"/>
                  <a:gd name="T73" fmla="*/ 54 h 184"/>
                  <a:gd name="T74" fmla="*/ 15 w 81"/>
                  <a:gd name="T75" fmla="*/ 62 h 184"/>
                  <a:gd name="T76" fmla="*/ 14 w 81"/>
                  <a:gd name="T77" fmla="*/ 66 h 184"/>
                  <a:gd name="T78" fmla="*/ 11 w 81"/>
                  <a:gd name="T79" fmla="*/ 69 h 184"/>
                  <a:gd name="T80" fmla="*/ 8 w 81"/>
                  <a:gd name="T81" fmla="*/ 75 h 184"/>
                  <a:gd name="T82" fmla="*/ 9 w 81"/>
                  <a:gd name="T83" fmla="*/ 82 h 184"/>
                  <a:gd name="T84" fmla="*/ 10 w 81"/>
                  <a:gd name="T85" fmla="*/ 90 h 184"/>
                  <a:gd name="T86" fmla="*/ 9 w 81"/>
                  <a:gd name="T87" fmla="*/ 95 h 184"/>
                  <a:gd name="T88" fmla="*/ 11 w 81"/>
                  <a:gd name="T89" fmla="*/ 102 h 184"/>
                  <a:gd name="T90" fmla="*/ 7 w 81"/>
                  <a:gd name="T91" fmla="*/ 110 h 184"/>
                  <a:gd name="T92" fmla="*/ 4 w 81"/>
                  <a:gd name="T93" fmla="*/ 114 h 184"/>
                  <a:gd name="T94" fmla="*/ 1 w 81"/>
                  <a:gd name="T95" fmla="*/ 122 h 184"/>
                  <a:gd name="T96" fmla="*/ 9 w 81"/>
                  <a:gd name="T97" fmla="*/ 129 h 184"/>
                  <a:gd name="T98" fmla="*/ 7 w 81"/>
                  <a:gd name="T99" fmla="*/ 132 h 184"/>
                  <a:gd name="T100" fmla="*/ 7 w 81"/>
                  <a:gd name="T101" fmla="*/ 142 h 184"/>
                  <a:gd name="T102" fmla="*/ 1 w 81"/>
                  <a:gd name="T103" fmla="*/ 137 h 184"/>
                  <a:gd name="T104" fmla="*/ 5 w 81"/>
                  <a:gd name="T105" fmla="*/ 145 h 184"/>
                  <a:gd name="T106" fmla="*/ 21 w 81"/>
                  <a:gd name="T107" fmla="*/ 156 h 184"/>
                  <a:gd name="T108" fmla="*/ 27 w 81"/>
                  <a:gd name="T109" fmla="*/ 159 h 184"/>
                  <a:gd name="T110" fmla="*/ 31 w 81"/>
                  <a:gd name="T111" fmla="*/ 168 h 184"/>
                  <a:gd name="T112" fmla="*/ 32 w 81"/>
                  <a:gd name="T113" fmla="*/ 177 h 184"/>
                  <a:gd name="T114" fmla="*/ 36 w 81"/>
                  <a:gd name="T115" fmla="*/ 18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" h="184">
                    <a:moveTo>
                      <a:pt x="41" y="183"/>
                    </a:moveTo>
                    <a:lnTo>
                      <a:pt x="41" y="184"/>
                    </a:lnTo>
                    <a:lnTo>
                      <a:pt x="42" y="184"/>
                    </a:lnTo>
                    <a:lnTo>
                      <a:pt x="42" y="183"/>
                    </a:lnTo>
                    <a:lnTo>
                      <a:pt x="42" y="182"/>
                    </a:lnTo>
                    <a:lnTo>
                      <a:pt x="43" y="182"/>
                    </a:lnTo>
                    <a:lnTo>
                      <a:pt x="44" y="182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6" y="179"/>
                    </a:lnTo>
                    <a:lnTo>
                      <a:pt x="47" y="179"/>
                    </a:lnTo>
                    <a:lnTo>
                      <a:pt x="47" y="178"/>
                    </a:lnTo>
                    <a:lnTo>
                      <a:pt x="47" y="177"/>
                    </a:lnTo>
                    <a:lnTo>
                      <a:pt x="46" y="177"/>
                    </a:lnTo>
                    <a:lnTo>
                      <a:pt x="46" y="176"/>
                    </a:lnTo>
                    <a:lnTo>
                      <a:pt x="46" y="175"/>
                    </a:lnTo>
                    <a:lnTo>
                      <a:pt x="46" y="174"/>
                    </a:lnTo>
                    <a:lnTo>
                      <a:pt x="46" y="173"/>
                    </a:lnTo>
                    <a:lnTo>
                      <a:pt x="47" y="173"/>
                    </a:lnTo>
                    <a:lnTo>
                      <a:pt x="49" y="174"/>
                    </a:lnTo>
                    <a:lnTo>
                      <a:pt x="50" y="175"/>
                    </a:lnTo>
                    <a:lnTo>
                      <a:pt x="51" y="175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0" y="168"/>
                    </a:lnTo>
                    <a:lnTo>
                      <a:pt x="48" y="167"/>
                    </a:lnTo>
                    <a:lnTo>
                      <a:pt x="47" y="163"/>
                    </a:lnTo>
                    <a:lnTo>
                      <a:pt x="48" y="163"/>
                    </a:lnTo>
                    <a:lnTo>
                      <a:pt x="50" y="163"/>
                    </a:lnTo>
                    <a:lnTo>
                      <a:pt x="51" y="162"/>
                    </a:lnTo>
                    <a:lnTo>
                      <a:pt x="51" y="161"/>
                    </a:lnTo>
                    <a:lnTo>
                      <a:pt x="51" y="160"/>
                    </a:lnTo>
                    <a:lnTo>
                      <a:pt x="52" y="159"/>
                    </a:lnTo>
                    <a:lnTo>
                      <a:pt x="52" y="159"/>
                    </a:lnTo>
                    <a:lnTo>
                      <a:pt x="53" y="159"/>
                    </a:lnTo>
                    <a:lnTo>
                      <a:pt x="55" y="159"/>
                    </a:lnTo>
                    <a:lnTo>
                      <a:pt x="56" y="158"/>
                    </a:lnTo>
                    <a:lnTo>
                      <a:pt x="57" y="158"/>
                    </a:lnTo>
                    <a:lnTo>
                      <a:pt x="60" y="158"/>
                    </a:lnTo>
                    <a:lnTo>
                      <a:pt x="60" y="158"/>
                    </a:lnTo>
                    <a:lnTo>
                      <a:pt x="61" y="157"/>
                    </a:lnTo>
                    <a:lnTo>
                      <a:pt x="62" y="157"/>
                    </a:lnTo>
                    <a:lnTo>
                      <a:pt x="63" y="156"/>
                    </a:lnTo>
                    <a:lnTo>
                      <a:pt x="64" y="154"/>
                    </a:lnTo>
                    <a:lnTo>
                      <a:pt x="64" y="153"/>
                    </a:lnTo>
                    <a:lnTo>
                      <a:pt x="63" y="152"/>
                    </a:lnTo>
                    <a:lnTo>
                      <a:pt x="63" y="151"/>
                    </a:lnTo>
                    <a:lnTo>
                      <a:pt x="63" y="150"/>
                    </a:lnTo>
                    <a:lnTo>
                      <a:pt x="64" y="150"/>
                    </a:lnTo>
                    <a:lnTo>
                      <a:pt x="65" y="150"/>
                    </a:lnTo>
                    <a:lnTo>
                      <a:pt x="65" y="149"/>
                    </a:lnTo>
                    <a:lnTo>
                      <a:pt x="65" y="148"/>
                    </a:lnTo>
                    <a:lnTo>
                      <a:pt x="65" y="146"/>
                    </a:lnTo>
                    <a:lnTo>
                      <a:pt x="65" y="145"/>
                    </a:lnTo>
                    <a:lnTo>
                      <a:pt x="66" y="145"/>
                    </a:lnTo>
                    <a:lnTo>
                      <a:pt x="67" y="144"/>
                    </a:lnTo>
                    <a:lnTo>
                      <a:pt x="68" y="142"/>
                    </a:lnTo>
                    <a:lnTo>
                      <a:pt x="69" y="141"/>
                    </a:lnTo>
                    <a:lnTo>
                      <a:pt x="69" y="140"/>
                    </a:lnTo>
                    <a:lnTo>
                      <a:pt x="69" y="139"/>
                    </a:lnTo>
                    <a:lnTo>
                      <a:pt x="69" y="139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9" y="136"/>
                    </a:lnTo>
                    <a:lnTo>
                      <a:pt x="71" y="136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3"/>
                    </a:lnTo>
                    <a:lnTo>
                      <a:pt x="73" y="133"/>
                    </a:lnTo>
                    <a:lnTo>
                      <a:pt x="74" y="134"/>
                    </a:lnTo>
                    <a:lnTo>
                      <a:pt x="75" y="134"/>
                    </a:lnTo>
                    <a:lnTo>
                      <a:pt x="77" y="133"/>
                    </a:lnTo>
                    <a:lnTo>
                      <a:pt x="77" y="132"/>
                    </a:lnTo>
                    <a:lnTo>
                      <a:pt x="78" y="132"/>
                    </a:lnTo>
                    <a:lnTo>
                      <a:pt x="78" y="131"/>
                    </a:lnTo>
                    <a:lnTo>
                      <a:pt x="78" y="130"/>
                    </a:lnTo>
                    <a:lnTo>
                      <a:pt x="79" y="130"/>
                    </a:lnTo>
                    <a:lnTo>
                      <a:pt x="79" y="129"/>
                    </a:lnTo>
                    <a:lnTo>
                      <a:pt x="80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1" y="127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1" y="123"/>
                    </a:lnTo>
                    <a:lnTo>
                      <a:pt x="81" y="122"/>
                    </a:lnTo>
                    <a:lnTo>
                      <a:pt x="81" y="121"/>
                    </a:lnTo>
                    <a:lnTo>
                      <a:pt x="81" y="120"/>
                    </a:lnTo>
                    <a:lnTo>
                      <a:pt x="80" y="120"/>
                    </a:lnTo>
                    <a:lnTo>
                      <a:pt x="78" y="118"/>
                    </a:lnTo>
                    <a:lnTo>
                      <a:pt x="78" y="117"/>
                    </a:lnTo>
                    <a:lnTo>
                      <a:pt x="77" y="116"/>
                    </a:lnTo>
                    <a:lnTo>
                      <a:pt x="78" y="115"/>
                    </a:lnTo>
                    <a:lnTo>
                      <a:pt x="78" y="114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7" y="107"/>
                    </a:lnTo>
                    <a:lnTo>
                      <a:pt x="74" y="106"/>
                    </a:lnTo>
                    <a:lnTo>
                      <a:pt x="72" y="106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0" y="108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6" y="107"/>
                    </a:lnTo>
                    <a:lnTo>
                      <a:pt x="65" y="105"/>
                    </a:lnTo>
                    <a:lnTo>
                      <a:pt x="64" y="101"/>
                    </a:lnTo>
                    <a:lnTo>
                      <a:pt x="63" y="99"/>
                    </a:lnTo>
                    <a:lnTo>
                      <a:pt x="63" y="98"/>
                    </a:lnTo>
                    <a:lnTo>
                      <a:pt x="62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60" y="95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9" y="91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6" y="84"/>
                    </a:lnTo>
                    <a:lnTo>
                      <a:pt x="56" y="81"/>
                    </a:lnTo>
                    <a:lnTo>
                      <a:pt x="56" y="80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59" y="77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3"/>
                    </a:lnTo>
                    <a:lnTo>
                      <a:pt x="55" y="72"/>
                    </a:lnTo>
                    <a:lnTo>
                      <a:pt x="54" y="71"/>
                    </a:lnTo>
                    <a:lnTo>
                      <a:pt x="54" y="70"/>
                    </a:lnTo>
                    <a:lnTo>
                      <a:pt x="54" y="69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7" y="67"/>
                    </a:lnTo>
                    <a:lnTo>
                      <a:pt x="58" y="67"/>
                    </a:lnTo>
                    <a:lnTo>
                      <a:pt x="59" y="66"/>
                    </a:lnTo>
                    <a:lnTo>
                      <a:pt x="59" y="65"/>
                    </a:lnTo>
                    <a:lnTo>
                      <a:pt x="57" y="62"/>
                    </a:lnTo>
                    <a:lnTo>
                      <a:pt x="57" y="60"/>
                    </a:lnTo>
                    <a:lnTo>
                      <a:pt x="57" y="57"/>
                    </a:lnTo>
                    <a:lnTo>
                      <a:pt x="57" y="56"/>
                    </a:lnTo>
                    <a:lnTo>
                      <a:pt x="58" y="55"/>
                    </a:lnTo>
                    <a:lnTo>
                      <a:pt x="59" y="54"/>
                    </a:lnTo>
                    <a:lnTo>
                      <a:pt x="59" y="53"/>
                    </a:lnTo>
                    <a:lnTo>
                      <a:pt x="59" y="52"/>
                    </a:lnTo>
                    <a:lnTo>
                      <a:pt x="59" y="50"/>
                    </a:lnTo>
                    <a:lnTo>
                      <a:pt x="59" y="49"/>
                    </a:lnTo>
                    <a:lnTo>
                      <a:pt x="60" y="49"/>
                    </a:lnTo>
                    <a:lnTo>
                      <a:pt x="60" y="48"/>
                    </a:lnTo>
                    <a:lnTo>
                      <a:pt x="60" y="47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3"/>
                    </a:lnTo>
                    <a:lnTo>
                      <a:pt x="61" y="42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37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57" y="28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5" y="25"/>
                    </a:lnTo>
                    <a:lnTo>
                      <a:pt x="49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0" y="9"/>
                    </a:lnTo>
                    <a:lnTo>
                      <a:pt x="38" y="8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4" y="36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50"/>
                    </a:lnTo>
                    <a:lnTo>
                      <a:pt x="15" y="51"/>
                    </a:lnTo>
                    <a:lnTo>
                      <a:pt x="15" y="53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4" y="56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3" y="61"/>
                    </a:lnTo>
                    <a:lnTo>
                      <a:pt x="15" y="62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5" y="63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8" y="66"/>
                    </a:lnTo>
                    <a:lnTo>
                      <a:pt x="9" y="67"/>
                    </a:lnTo>
                    <a:lnTo>
                      <a:pt x="10" y="68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9" y="74"/>
                    </a:lnTo>
                    <a:lnTo>
                      <a:pt x="8" y="75"/>
                    </a:lnTo>
                    <a:lnTo>
                      <a:pt x="8" y="77"/>
                    </a:lnTo>
                    <a:lnTo>
                      <a:pt x="7" y="78"/>
                    </a:lnTo>
                    <a:lnTo>
                      <a:pt x="7" y="79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10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0" y="90"/>
                    </a:lnTo>
                    <a:lnTo>
                      <a:pt x="9" y="90"/>
                    </a:lnTo>
                    <a:lnTo>
                      <a:pt x="9" y="91"/>
                    </a:lnTo>
                    <a:lnTo>
                      <a:pt x="9" y="92"/>
                    </a:lnTo>
                    <a:lnTo>
                      <a:pt x="8" y="93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5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4"/>
                    </a:lnTo>
                    <a:lnTo>
                      <a:pt x="11" y="102"/>
                    </a:lnTo>
                    <a:lnTo>
                      <a:pt x="11" y="103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11" y="107"/>
                    </a:lnTo>
                    <a:lnTo>
                      <a:pt x="9" y="109"/>
                    </a:lnTo>
                    <a:lnTo>
                      <a:pt x="8" y="110"/>
                    </a:lnTo>
                    <a:lnTo>
                      <a:pt x="7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5" y="113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3" y="121"/>
                    </a:lnTo>
                    <a:lnTo>
                      <a:pt x="2" y="121"/>
                    </a:lnTo>
                    <a:lnTo>
                      <a:pt x="1" y="122"/>
                    </a:lnTo>
                    <a:lnTo>
                      <a:pt x="1" y="123"/>
                    </a:lnTo>
                    <a:lnTo>
                      <a:pt x="5" y="128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7" y="132"/>
                    </a:lnTo>
                    <a:lnTo>
                      <a:pt x="9" y="134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6" y="140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3" y="136"/>
                    </a:lnTo>
                    <a:lnTo>
                      <a:pt x="2" y="136"/>
                    </a:lnTo>
                    <a:lnTo>
                      <a:pt x="1" y="137"/>
                    </a:lnTo>
                    <a:lnTo>
                      <a:pt x="1" y="137"/>
                    </a:lnTo>
                    <a:lnTo>
                      <a:pt x="1" y="138"/>
                    </a:lnTo>
                    <a:lnTo>
                      <a:pt x="3" y="139"/>
                    </a:lnTo>
                    <a:lnTo>
                      <a:pt x="3" y="140"/>
                    </a:lnTo>
                    <a:lnTo>
                      <a:pt x="4" y="143"/>
                    </a:lnTo>
                    <a:lnTo>
                      <a:pt x="4" y="144"/>
                    </a:lnTo>
                    <a:lnTo>
                      <a:pt x="5" y="145"/>
                    </a:lnTo>
                    <a:lnTo>
                      <a:pt x="10" y="149"/>
                    </a:lnTo>
                    <a:lnTo>
                      <a:pt x="11" y="150"/>
                    </a:lnTo>
                    <a:lnTo>
                      <a:pt x="14" y="151"/>
                    </a:lnTo>
                    <a:lnTo>
                      <a:pt x="15" y="152"/>
                    </a:lnTo>
                    <a:lnTo>
                      <a:pt x="17" y="154"/>
                    </a:lnTo>
                    <a:lnTo>
                      <a:pt x="21" y="155"/>
                    </a:lnTo>
                    <a:lnTo>
                      <a:pt x="21" y="156"/>
                    </a:lnTo>
                    <a:lnTo>
                      <a:pt x="21" y="157"/>
                    </a:lnTo>
                    <a:lnTo>
                      <a:pt x="22" y="157"/>
                    </a:lnTo>
                    <a:lnTo>
                      <a:pt x="22" y="158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8" y="160"/>
                    </a:lnTo>
                    <a:lnTo>
                      <a:pt x="30" y="165"/>
                    </a:lnTo>
                    <a:lnTo>
                      <a:pt x="31" y="166"/>
                    </a:lnTo>
                    <a:lnTo>
                      <a:pt x="30" y="167"/>
                    </a:lnTo>
                    <a:lnTo>
                      <a:pt x="30" y="167"/>
                    </a:lnTo>
                    <a:lnTo>
                      <a:pt x="30" y="168"/>
                    </a:lnTo>
                    <a:lnTo>
                      <a:pt x="31" y="168"/>
                    </a:lnTo>
                    <a:lnTo>
                      <a:pt x="31" y="168"/>
                    </a:lnTo>
                    <a:lnTo>
                      <a:pt x="31" y="169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71"/>
                    </a:lnTo>
                    <a:lnTo>
                      <a:pt x="33" y="175"/>
                    </a:lnTo>
                    <a:lnTo>
                      <a:pt x="32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80"/>
                    </a:lnTo>
                    <a:lnTo>
                      <a:pt x="34" y="179"/>
                    </a:lnTo>
                    <a:lnTo>
                      <a:pt x="36" y="180"/>
                    </a:lnTo>
                    <a:lnTo>
                      <a:pt x="38" y="181"/>
                    </a:lnTo>
                    <a:lnTo>
                      <a:pt x="40" y="182"/>
                    </a:lnTo>
                    <a:lnTo>
                      <a:pt x="41" y="1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1" name="Freeform 136">
                <a:extLst>
                  <a:ext uri="{FF2B5EF4-FFF2-40B4-BE49-F238E27FC236}">
                    <a16:creationId xmlns:a16="http://schemas.microsoft.com/office/drawing/2014/main" id="{804D655A-EF72-F771-5CA1-913BEB2A6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663" y="1687513"/>
                <a:ext cx="127000" cy="141287"/>
              </a:xfrm>
              <a:custGeom>
                <a:avLst/>
                <a:gdLst>
                  <a:gd name="T0" fmla="*/ 28 w 80"/>
                  <a:gd name="T1" fmla="*/ 88 h 89"/>
                  <a:gd name="T2" fmla="*/ 31 w 80"/>
                  <a:gd name="T3" fmla="*/ 88 h 89"/>
                  <a:gd name="T4" fmla="*/ 33 w 80"/>
                  <a:gd name="T5" fmla="*/ 83 h 89"/>
                  <a:gd name="T6" fmla="*/ 34 w 80"/>
                  <a:gd name="T7" fmla="*/ 75 h 89"/>
                  <a:gd name="T8" fmla="*/ 44 w 80"/>
                  <a:gd name="T9" fmla="*/ 71 h 89"/>
                  <a:gd name="T10" fmla="*/ 47 w 80"/>
                  <a:gd name="T11" fmla="*/ 68 h 89"/>
                  <a:gd name="T12" fmla="*/ 52 w 80"/>
                  <a:gd name="T13" fmla="*/ 69 h 89"/>
                  <a:gd name="T14" fmla="*/ 56 w 80"/>
                  <a:gd name="T15" fmla="*/ 74 h 89"/>
                  <a:gd name="T16" fmla="*/ 58 w 80"/>
                  <a:gd name="T17" fmla="*/ 72 h 89"/>
                  <a:gd name="T18" fmla="*/ 62 w 80"/>
                  <a:gd name="T19" fmla="*/ 66 h 89"/>
                  <a:gd name="T20" fmla="*/ 65 w 80"/>
                  <a:gd name="T21" fmla="*/ 64 h 89"/>
                  <a:gd name="T22" fmla="*/ 66 w 80"/>
                  <a:gd name="T23" fmla="*/ 64 h 89"/>
                  <a:gd name="T24" fmla="*/ 69 w 80"/>
                  <a:gd name="T25" fmla="*/ 62 h 89"/>
                  <a:gd name="T26" fmla="*/ 71 w 80"/>
                  <a:gd name="T27" fmla="*/ 56 h 89"/>
                  <a:gd name="T28" fmla="*/ 73 w 80"/>
                  <a:gd name="T29" fmla="*/ 52 h 89"/>
                  <a:gd name="T30" fmla="*/ 77 w 80"/>
                  <a:gd name="T31" fmla="*/ 44 h 89"/>
                  <a:gd name="T32" fmla="*/ 79 w 80"/>
                  <a:gd name="T33" fmla="*/ 39 h 89"/>
                  <a:gd name="T34" fmla="*/ 76 w 80"/>
                  <a:gd name="T35" fmla="*/ 37 h 89"/>
                  <a:gd name="T36" fmla="*/ 72 w 80"/>
                  <a:gd name="T37" fmla="*/ 37 h 89"/>
                  <a:gd name="T38" fmla="*/ 65 w 80"/>
                  <a:gd name="T39" fmla="*/ 33 h 89"/>
                  <a:gd name="T40" fmla="*/ 62 w 80"/>
                  <a:gd name="T41" fmla="*/ 32 h 89"/>
                  <a:gd name="T42" fmla="*/ 64 w 80"/>
                  <a:gd name="T43" fmla="*/ 28 h 89"/>
                  <a:gd name="T44" fmla="*/ 60 w 80"/>
                  <a:gd name="T45" fmla="*/ 26 h 89"/>
                  <a:gd name="T46" fmla="*/ 56 w 80"/>
                  <a:gd name="T47" fmla="*/ 24 h 89"/>
                  <a:gd name="T48" fmla="*/ 54 w 80"/>
                  <a:gd name="T49" fmla="*/ 17 h 89"/>
                  <a:gd name="T50" fmla="*/ 51 w 80"/>
                  <a:gd name="T51" fmla="*/ 18 h 89"/>
                  <a:gd name="T52" fmla="*/ 48 w 80"/>
                  <a:gd name="T53" fmla="*/ 11 h 89"/>
                  <a:gd name="T54" fmla="*/ 37 w 80"/>
                  <a:gd name="T55" fmla="*/ 7 h 89"/>
                  <a:gd name="T56" fmla="*/ 37 w 80"/>
                  <a:gd name="T57" fmla="*/ 3 h 89"/>
                  <a:gd name="T58" fmla="*/ 36 w 80"/>
                  <a:gd name="T59" fmla="*/ 0 h 89"/>
                  <a:gd name="T60" fmla="*/ 29 w 80"/>
                  <a:gd name="T61" fmla="*/ 4 h 89"/>
                  <a:gd name="T62" fmla="*/ 26 w 80"/>
                  <a:gd name="T63" fmla="*/ 6 h 89"/>
                  <a:gd name="T64" fmla="*/ 27 w 80"/>
                  <a:gd name="T65" fmla="*/ 9 h 89"/>
                  <a:gd name="T66" fmla="*/ 27 w 80"/>
                  <a:gd name="T67" fmla="*/ 13 h 89"/>
                  <a:gd name="T68" fmla="*/ 25 w 80"/>
                  <a:gd name="T69" fmla="*/ 17 h 89"/>
                  <a:gd name="T70" fmla="*/ 22 w 80"/>
                  <a:gd name="T71" fmla="*/ 19 h 89"/>
                  <a:gd name="T72" fmla="*/ 19 w 80"/>
                  <a:gd name="T73" fmla="*/ 22 h 89"/>
                  <a:gd name="T74" fmla="*/ 22 w 80"/>
                  <a:gd name="T75" fmla="*/ 25 h 89"/>
                  <a:gd name="T76" fmla="*/ 10 w 80"/>
                  <a:gd name="T77" fmla="*/ 29 h 89"/>
                  <a:gd name="T78" fmla="*/ 8 w 80"/>
                  <a:gd name="T79" fmla="*/ 30 h 89"/>
                  <a:gd name="T80" fmla="*/ 3 w 80"/>
                  <a:gd name="T81" fmla="*/ 31 h 89"/>
                  <a:gd name="T82" fmla="*/ 0 w 80"/>
                  <a:gd name="T83" fmla="*/ 32 h 89"/>
                  <a:gd name="T84" fmla="*/ 3 w 80"/>
                  <a:gd name="T85" fmla="*/ 38 h 89"/>
                  <a:gd name="T86" fmla="*/ 2 w 80"/>
                  <a:gd name="T87" fmla="*/ 42 h 89"/>
                  <a:gd name="T88" fmla="*/ 2 w 80"/>
                  <a:gd name="T89" fmla="*/ 46 h 89"/>
                  <a:gd name="T90" fmla="*/ 6 w 80"/>
                  <a:gd name="T91" fmla="*/ 52 h 89"/>
                  <a:gd name="T92" fmla="*/ 7 w 80"/>
                  <a:gd name="T93" fmla="*/ 55 h 89"/>
                  <a:gd name="T94" fmla="*/ 9 w 80"/>
                  <a:gd name="T95" fmla="*/ 59 h 89"/>
                  <a:gd name="T96" fmla="*/ 14 w 80"/>
                  <a:gd name="T97" fmla="*/ 59 h 89"/>
                  <a:gd name="T98" fmla="*/ 22 w 80"/>
                  <a:gd name="T99" fmla="*/ 67 h 89"/>
                  <a:gd name="T100" fmla="*/ 25 w 80"/>
                  <a:gd name="T101" fmla="*/ 75 h 89"/>
                  <a:gd name="T102" fmla="*/ 26 w 80"/>
                  <a:gd name="T103" fmla="*/ 81 h 89"/>
                  <a:gd name="T104" fmla="*/ 25 w 80"/>
                  <a:gd name="T105" fmla="*/ 86 h 89"/>
                  <a:gd name="T106" fmla="*/ 26 w 80"/>
                  <a:gd name="T10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89">
                    <a:moveTo>
                      <a:pt x="26" y="89"/>
                    </a:moveTo>
                    <a:lnTo>
                      <a:pt x="27" y="88"/>
                    </a:lnTo>
                    <a:lnTo>
                      <a:pt x="27" y="87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1" y="88"/>
                    </a:lnTo>
                    <a:lnTo>
                      <a:pt x="32" y="88"/>
                    </a:lnTo>
                    <a:lnTo>
                      <a:pt x="32" y="86"/>
                    </a:lnTo>
                    <a:lnTo>
                      <a:pt x="33" y="85"/>
                    </a:lnTo>
                    <a:lnTo>
                      <a:pt x="33" y="83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3" y="77"/>
                    </a:lnTo>
                    <a:lnTo>
                      <a:pt x="34" y="75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40" y="72"/>
                    </a:lnTo>
                    <a:lnTo>
                      <a:pt x="44" y="71"/>
                    </a:lnTo>
                    <a:lnTo>
                      <a:pt x="45" y="70"/>
                    </a:lnTo>
                    <a:lnTo>
                      <a:pt x="46" y="70"/>
                    </a:lnTo>
                    <a:lnTo>
                      <a:pt x="46" y="69"/>
                    </a:lnTo>
                    <a:lnTo>
                      <a:pt x="47" y="68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0" y="68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5" y="73"/>
                    </a:lnTo>
                    <a:lnTo>
                      <a:pt x="56" y="74"/>
                    </a:lnTo>
                    <a:lnTo>
                      <a:pt x="57" y="74"/>
                    </a:lnTo>
                    <a:lnTo>
                      <a:pt x="58" y="74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58" y="70"/>
                    </a:lnTo>
                    <a:lnTo>
                      <a:pt x="61" y="66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5" y="66"/>
                    </a:lnTo>
                    <a:lnTo>
                      <a:pt x="64" y="65"/>
                    </a:lnTo>
                    <a:lnTo>
                      <a:pt x="65" y="64"/>
                    </a:lnTo>
                    <a:lnTo>
                      <a:pt x="66" y="64"/>
                    </a:lnTo>
                    <a:lnTo>
                      <a:pt x="66" y="65"/>
                    </a:lnTo>
                    <a:lnTo>
                      <a:pt x="66" y="65"/>
                    </a:lnTo>
                    <a:lnTo>
                      <a:pt x="66" y="64"/>
                    </a:lnTo>
                    <a:lnTo>
                      <a:pt x="67" y="65"/>
                    </a:lnTo>
                    <a:lnTo>
                      <a:pt x="68" y="65"/>
                    </a:lnTo>
                    <a:lnTo>
                      <a:pt x="70" y="64"/>
                    </a:lnTo>
                    <a:lnTo>
                      <a:pt x="69" y="62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71" y="56"/>
                    </a:lnTo>
                    <a:lnTo>
                      <a:pt x="73" y="55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5" y="49"/>
                    </a:lnTo>
                    <a:lnTo>
                      <a:pt x="77" y="45"/>
                    </a:lnTo>
                    <a:lnTo>
                      <a:pt x="77" y="44"/>
                    </a:lnTo>
                    <a:lnTo>
                      <a:pt x="77" y="43"/>
                    </a:lnTo>
                    <a:lnTo>
                      <a:pt x="77" y="42"/>
                    </a:lnTo>
                    <a:lnTo>
                      <a:pt x="78" y="40"/>
                    </a:lnTo>
                    <a:lnTo>
                      <a:pt x="79" y="39"/>
                    </a:lnTo>
                    <a:lnTo>
                      <a:pt x="80" y="39"/>
                    </a:lnTo>
                    <a:lnTo>
                      <a:pt x="79" y="38"/>
                    </a:lnTo>
                    <a:lnTo>
                      <a:pt x="78" y="37"/>
                    </a:lnTo>
                    <a:lnTo>
                      <a:pt x="76" y="37"/>
                    </a:lnTo>
                    <a:lnTo>
                      <a:pt x="76" y="37"/>
                    </a:lnTo>
                    <a:lnTo>
                      <a:pt x="74" y="38"/>
                    </a:lnTo>
                    <a:lnTo>
                      <a:pt x="73" y="38"/>
                    </a:lnTo>
                    <a:lnTo>
                      <a:pt x="72" y="37"/>
                    </a:lnTo>
                    <a:lnTo>
                      <a:pt x="71" y="35"/>
                    </a:lnTo>
                    <a:lnTo>
                      <a:pt x="70" y="34"/>
                    </a:lnTo>
                    <a:lnTo>
                      <a:pt x="69" y="34"/>
                    </a:lnTo>
                    <a:lnTo>
                      <a:pt x="65" y="33"/>
                    </a:lnTo>
                    <a:lnTo>
                      <a:pt x="64" y="33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2" y="32"/>
                    </a:lnTo>
                    <a:lnTo>
                      <a:pt x="63" y="31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4" y="28"/>
                    </a:lnTo>
                    <a:lnTo>
                      <a:pt x="64" y="27"/>
                    </a:lnTo>
                    <a:lnTo>
                      <a:pt x="63" y="27"/>
                    </a:lnTo>
                    <a:lnTo>
                      <a:pt x="62" y="27"/>
                    </a:lnTo>
                    <a:lnTo>
                      <a:pt x="60" y="26"/>
                    </a:lnTo>
                    <a:lnTo>
                      <a:pt x="59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6" y="24"/>
                    </a:lnTo>
                    <a:lnTo>
                      <a:pt x="55" y="23"/>
                    </a:lnTo>
                    <a:lnTo>
                      <a:pt x="55" y="20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7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51" y="18"/>
                    </a:lnTo>
                    <a:lnTo>
                      <a:pt x="50" y="17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0" y="9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4" y="18"/>
                    </a:lnTo>
                    <a:lnTo>
                      <a:pt x="24" y="19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0" y="20"/>
                    </a:lnTo>
                    <a:lnTo>
                      <a:pt x="19" y="22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2" y="46"/>
                    </a:lnTo>
                    <a:lnTo>
                      <a:pt x="3" y="47"/>
                    </a:lnTo>
                    <a:lnTo>
                      <a:pt x="5" y="48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8" y="56"/>
                    </a:lnTo>
                    <a:lnTo>
                      <a:pt x="8" y="57"/>
                    </a:lnTo>
                    <a:lnTo>
                      <a:pt x="8" y="58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6" y="79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6" y="89"/>
                    </a:lnTo>
                    <a:lnTo>
                      <a:pt x="26" y="8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2" name="Freeform 137">
                <a:extLst>
                  <a:ext uri="{FF2B5EF4-FFF2-40B4-BE49-F238E27FC236}">
                    <a16:creationId xmlns:a16="http://schemas.microsoft.com/office/drawing/2014/main" id="{7B968177-2136-D5E1-B0E9-04DAC9A1C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303463"/>
                <a:ext cx="49212" cy="15875"/>
              </a:xfrm>
              <a:custGeom>
                <a:avLst/>
                <a:gdLst>
                  <a:gd name="T0" fmla="*/ 28 w 31"/>
                  <a:gd name="T1" fmla="*/ 0 h 10"/>
                  <a:gd name="T2" fmla="*/ 26 w 31"/>
                  <a:gd name="T3" fmla="*/ 0 h 10"/>
                  <a:gd name="T4" fmla="*/ 24 w 31"/>
                  <a:gd name="T5" fmla="*/ 0 h 10"/>
                  <a:gd name="T6" fmla="*/ 19 w 31"/>
                  <a:gd name="T7" fmla="*/ 0 h 10"/>
                  <a:gd name="T8" fmla="*/ 18 w 31"/>
                  <a:gd name="T9" fmla="*/ 1 h 10"/>
                  <a:gd name="T10" fmla="*/ 17 w 31"/>
                  <a:gd name="T11" fmla="*/ 1 h 10"/>
                  <a:gd name="T12" fmla="*/ 14 w 31"/>
                  <a:gd name="T13" fmla="*/ 0 h 10"/>
                  <a:gd name="T14" fmla="*/ 12 w 31"/>
                  <a:gd name="T15" fmla="*/ 1 h 10"/>
                  <a:gd name="T16" fmla="*/ 11 w 31"/>
                  <a:gd name="T17" fmla="*/ 2 h 10"/>
                  <a:gd name="T18" fmla="*/ 6 w 31"/>
                  <a:gd name="T19" fmla="*/ 3 h 10"/>
                  <a:gd name="T20" fmla="*/ 4 w 31"/>
                  <a:gd name="T21" fmla="*/ 3 h 10"/>
                  <a:gd name="T22" fmla="*/ 3 w 31"/>
                  <a:gd name="T23" fmla="*/ 5 h 10"/>
                  <a:gd name="T24" fmla="*/ 1 w 31"/>
                  <a:gd name="T25" fmla="*/ 6 h 10"/>
                  <a:gd name="T26" fmla="*/ 0 w 31"/>
                  <a:gd name="T27" fmla="*/ 7 h 10"/>
                  <a:gd name="T28" fmla="*/ 1 w 31"/>
                  <a:gd name="T29" fmla="*/ 7 h 10"/>
                  <a:gd name="T30" fmla="*/ 2 w 31"/>
                  <a:gd name="T31" fmla="*/ 9 h 10"/>
                  <a:gd name="T32" fmla="*/ 4 w 31"/>
                  <a:gd name="T33" fmla="*/ 9 h 10"/>
                  <a:gd name="T34" fmla="*/ 6 w 31"/>
                  <a:gd name="T35" fmla="*/ 10 h 10"/>
                  <a:gd name="T36" fmla="*/ 9 w 31"/>
                  <a:gd name="T37" fmla="*/ 7 h 10"/>
                  <a:gd name="T38" fmla="*/ 10 w 31"/>
                  <a:gd name="T39" fmla="*/ 8 h 10"/>
                  <a:gd name="T40" fmla="*/ 12 w 31"/>
                  <a:gd name="T41" fmla="*/ 8 h 10"/>
                  <a:gd name="T42" fmla="*/ 15 w 31"/>
                  <a:gd name="T43" fmla="*/ 9 h 10"/>
                  <a:gd name="T44" fmla="*/ 16 w 31"/>
                  <a:gd name="T45" fmla="*/ 6 h 10"/>
                  <a:gd name="T46" fmla="*/ 16 w 31"/>
                  <a:gd name="T47" fmla="*/ 4 h 10"/>
                  <a:gd name="T48" fmla="*/ 17 w 31"/>
                  <a:gd name="T49" fmla="*/ 2 h 10"/>
                  <a:gd name="T50" fmla="*/ 18 w 31"/>
                  <a:gd name="T51" fmla="*/ 3 h 10"/>
                  <a:gd name="T52" fmla="*/ 20 w 31"/>
                  <a:gd name="T53" fmla="*/ 2 h 10"/>
                  <a:gd name="T54" fmla="*/ 22 w 31"/>
                  <a:gd name="T55" fmla="*/ 3 h 10"/>
                  <a:gd name="T56" fmla="*/ 23 w 31"/>
                  <a:gd name="T57" fmla="*/ 3 h 10"/>
                  <a:gd name="T58" fmla="*/ 25 w 31"/>
                  <a:gd name="T59" fmla="*/ 4 h 10"/>
                  <a:gd name="T60" fmla="*/ 26 w 31"/>
                  <a:gd name="T61" fmla="*/ 3 h 10"/>
                  <a:gd name="T62" fmla="*/ 27 w 31"/>
                  <a:gd name="T63" fmla="*/ 3 h 10"/>
                  <a:gd name="T64" fmla="*/ 28 w 31"/>
                  <a:gd name="T65" fmla="*/ 3 h 10"/>
                  <a:gd name="T66" fmla="*/ 30 w 31"/>
                  <a:gd name="T67" fmla="*/ 2 h 10"/>
                  <a:gd name="T68" fmla="*/ 30 w 31"/>
                  <a:gd name="T6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8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0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3" name="Freeform 138">
                <a:extLst>
                  <a:ext uri="{FF2B5EF4-FFF2-40B4-BE49-F238E27FC236}">
                    <a16:creationId xmlns:a16="http://schemas.microsoft.com/office/drawing/2014/main" id="{6439D2BA-93B7-7EE2-DA3D-1BF81356E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25" y="2273300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4" name="Freeform 139">
                <a:extLst>
                  <a:ext uri="{FF2B5EF4-FFF2-40B4-BE49-F238E27FC236}">
                    <a16:creationId xmlns:a16="http://schemas.microsoft.com/office/drawing/2014/main" id="{62578967-FBAB-6803-23EA-D07FE1756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1943100"/>
                <a:ext cx="14287" cy="7937"/>
              </a:xfrm>
              <a:custGeom>
                <a:avLst/>
                <a:gdLst>
                  <a:gd name="T0" fmla="*/ 7 w 9"/>
                  <a:gd name="T1" fmla="*/ 3 h 5"/>
                  <a:gd name="T2" fmla="*/ 9 w 9"/>
                  <a:gd name="T3" fmla="*/ 3 h 5"/>
                  <a:gd name="T4" fmla="*/ 9 w 9"/>
                  <a:gd name="T5" fmla="*/ 2 h 5"/>
                  <a:gd name="T6" fmla="*/ 9 w 9"/>
                  <a:gd name="T7" fmla="*/ 1 h 5"/>
                  <a:gd name="T8" fmla="*/ 9 w 9"/>
                  <a:gd name="T9" fmla="*/ 1 h 5"/>
                  <a:gd name="T10" fmla="*/ 7 w 9"/>
                  <a:gd name="T11" fmla="*/ 1 h 5"/>
                  <a:gd name="T12" fmla="*/ 6 w 9"/>
                  <a:gd name="T13" fmla="*/ 1 h 5"/>
                  <a:gd name="T14" fmla="*/ 5 w 9"/>
                  <a:gd name="T15" fmla="*/ 0 h 5"/>
                  <a:gd name="T16" fmla="*/ 4 w 9"/>
                  <a:gd name="T17" fmla="*/ 0 h 5"/>
                  <a:gd name="T18" fmla="*/ 2 w 9"/>
                  <a:gd name="T19" fmla="*/ 1 h 5"/>
                  <a:gd name="T20" fmla="*/ 1 w 9"/>
                  <a:gd name="T21" fmla="*/ 1 h 5"/>
                  <a:gd name="T22" fmla="*/ 0 w 9"/>
                  <a:gd name="T23" fmla="*/ 0 h 5"/>
                  <a:gd name="T24" fmla="*/ 0 w 9"/>
                  <a:gd name="T25" fmla="*/ 1 h 5"/>
                  <a:gd name="T26" fmla="*/ 0 w 9"/>
                  <a:gd name="T27" fmla="*/ 1 h 5"/>
                  <a:gd name="T28" fmla="*/ 0 w 9"/>
                  <a:gd name="T29" fmla="*/ 1 h 5"/>
                  <a:gd name="T30" fmla="*/ 0 w 9"/>
                  <a:gd name="T31" fmla="*/ 2 h 5"/>
                  <a:gd name="T32" fmla="*/ 0 w 9"/>
                  <a:gd name="T33" fmla="*/ 3 h 5"/>
                  <a:gd name="T34" fmla="*/ 1 w 9"/>
                  <a:gd name="T35" fmla="*/ 4 h 5"/>
                  <a:gd name="T36" fmla="*/ 2 w 9"/>
                  <a:gd name="T37" fmla="*/ 5 h 5"/>
                  <a:gd name="T38" fmla="*/ 4 w 9"/>
                  <a:gd name="T39" fmla="*/ 5 h 5"/>
                  <a:gd name="T40" fmla="*/ 5 w 9"/>
                  <a:gd name="T41" fmla="*/ 5 h 5"/>
                  <a:gd name="T42" fmla="*/ 6 w 9"/>
                  <a:gd name="T43" fmla="*/ 3 h 5"/>
                  <a:gd name="T44" fmla="*/ 7 w 9"/>
                  <a:gd name="T4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5" name="Freeform 140">
                <a:extLst>
                  <a:ext uri="{FF2B5EF4-FFF2-40B4-BE49-F238E27FC236}">
                    <a16:creationId xmlns:a16="http://schemas.microsoft.com/office/drawing/2014/main" id="{DA7D0537-B618-C3B4-6165-A9DE9E117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2844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6" name="Freeform 141">
                <a:extLst>
                  <a:ext uri="{FF2B5EF4-FFF2-40B4-BE49-F238E27FC236}">
                    <a16:creationId xmlns:a16="http://schemas.microsoft.com/office/drawing/2014/main" id="{B47720E0-F719-30B3-A511-1CD21DFA1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2316163"/>
                <a:ext cx="1587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7" name="Freeform 142">
                <a:extLst>
                  <a:ext uri="{FF2B5EF4-FFF2-40B4-BE49-F238E27FC236}">
                    <a16:creationId xmlns:a16="http://schemas.microsoft.com/office/drawing/2014/main" id="{3150152B-F608-5FDE-5DA0-7C4E020F2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225" y="1804988"/>
                <a:ext cx="225425" cy="196850"/>
              </a:xfrm>
              <a:custGeom>
                <a:avLst/>
                <a:gdLst>
                  <a:gd name="T0" fmla="*/ 138 w 142"/>
                  <a:gd name="T1" fmla="*/ 57 h 124"/>
                  <a:gd name="T2" fmla="*/ 141 w 142"/>
                  <a:gd name="T3" fmla="*/ 52 h 124"/>
                  <a:gd name="T4" fmla="*/ 132 w 142"/>
                  <a:gd name="T5" fmla="*/ 50 h 124"/>
                  <a:gd name="T6" fmla="*/ 96 w 142"/>
                  <a:gd name="T7" fmla="*/ 29 h 124"/>
                  <a:gd name="T8" fmla="*/ 94 w 142"/>
                  <a:gd name="T9" fmla="*/ 24 h 124"/>
                  <a:gd name="T10" fmla="*/ 89 w 142"/>
                  <a:gd name="T11" fmla="*/ 15 h 124"/>
                  <a:gd name="T12" fmla="*/ 92 w 142"/>
                  <a:gd name="T13" fmla="*/ 11 h 124"/>
                  <a:gd name="T14" fmla="*/ 84 w 142"/>
                  <a:gd name="T15" fmla="*/ 5 h 124"/>
                  <a:gd name="T16" fmla="*/ 81 w 142"/>
                  <a:gd name="T17" fmla="*/ 9 h 124"/>
                  <a:gd name="T18" fmla="*/ 72 w 142"/>
                  <a:gd name="T19" fmla="*/ 9 h 124"/>
                  <a:gd name="T20" fmla="*/ 68 w 142"/>
                  <a:gd name="T21" fmla="*/ 9 h 124"/>
                  <a:gd name="T22" fmla="*/ 56 w 142"/>
                  <a:gd name="T23" fmla="*/ 0 h 124"/>
                  <a:gd name="T24" fmla="*/ 49 w 142"/>
                  <a:gd name="T25" fmla="*/ 1 h 124"/>
                  <a:gd name="T26" fmla="*/ 42 w 142"/>
                  <a:gd name="T27" fmla="*/ 4 h 124"/>
                  <a:gd name="T28" fmla="*/ 39 w 142"/>
                  <a:gd name="T29" fmla="*/ 5 h 124"/>
                  <a:gd name="T30" fmla="*/ 34 w 142"/>
                  <a:gd name="T31" fmla="*/ 6 h 124"/>
                  <a:gd name="T32" fmla="*/ 24 w 142"/>
                  <a:gd name="T33" fmla="*/ 9 h 124"/>
                  <a:gd name="T34" fmla="*/ 24 w 142"/>
                  <a:gd name="T35" fmla="*/ 15 h 124"/>
                  <a:gd name="T36" fmla="*/ 13 w 142"/>
                  <a:gd name="T37" fmla="*/ 22 h 124"/>
                  <a:gd name="T38" fmla="*/ 19 w 142"/>
                  <a:gd name="T39" fmla="*/ 25 h 124"/>
                  <a:gd name="T40" fmla="*/ 26 w 142"/>
                  <a:gd name="T41" fmla="*/ 30 h 124"/>
                  <a:gd name="T42" fmla="*/ 27 w 142"/>
                  <a:gd name="T43" fmla="*/ 35 h 124"/>
                  <a:gd name="T44" fmla="*/ 27 w 142"/>
                  <a:gd name="T45" fmla="*/ 46 h 124"/>
                  <a:gd name="T46" fmla="*/ 20 w 142"/>
                  <a:gd name="T47" fmla="*/ 48 h 124"/>
                  <a:gd name="T48" fmla="*/ 13 w 142"/>
                  <a:gd name="T49" fmla="*/ 54 h 124"/>
                  <a:gd name="T50" fmla="*/ 13 w 142"/>
                  <a:gd name="T51" fmla="*/ 62 h 124"/>
                  <a:gd name="T52" fmla="*/ 14 w 142"/>
                  <a:gd name="T53" fmla="*/ 66 h 124"/>
                  <a:gd name="T54" fmla="*/ 12 w 142"/>
                  <a:gd name="T55" fmla="*/ 71 h 124"/>
                  <a:gd name="T56" fmla="*/ 9 w 142"/>
                  <a:gd name="T57" fmla="*/ 74 h 124"/>
                  <a:gd name="T58" fmla="*/ 6 w 142"/>
                  <a:gd name="T59" fmla="*/ 79 h 124"/>
                  <a:gd name="T60" fmla="*/ 1 w 142"/>
                  <a:gd name="T61" fmla="*/ 85 h 124"/>
                  <a:gd name="T62" fmla="*/ 4 w 142"/>
                  <a:gd name="T63" fmla="*/ 90 h 124"/>
                  <a:gd name="T64" fmla="*/ 19 w 142"/>
                  <a:gd name="T65" fmla="*/ 89 h 124"/>
                  <a:gd name="T66" fmla="*/ 32 w 142"/>
                  <a:gd name="T67" fmla="*/ 88 h 124"/>
                  <a:gd name="T68" fmla="*/ 34 w 142"/>
                  <a:gd name="T69" fmla="*/ 94 h 124"/>
                  <a:gd name="T70" fmla="*/ 26 w 142"/>
                  <a:gd name="T71" fmla="*/ 96 h 124"/>
                  <a:gd name="T72" fmla="*/ 13 w 142"/>
                  <a:gd name="T73" fmla="*/ 105 h 124"/>
                  <a:gd name="T74" fmla="*/ 9 w 142"/>
                  <a:gd name="T75" fmla="*/ 110 h 124"/>
                  <a:gd name="T76" fmla="*/ 9 w 142"/>
                  <a:gd name="T77" fmla="*/ 120 h 124"/>
                  <a:gd name="T78" fmla="*/ 9 w 142"/>
                  <a:gd name="T79" fmla="*/ 123 h 124"/>
                  <a:gd name="T80" fmla="*/ 14 w 142"/>
                  <a:gd name="T81" fmla="*/ 114 h 124"/>
                  <a:gd name="T82" fmla="*/ 20 w 142"/>
                  <a:gd name="T83" fmla="*/ 110 h 124"/>
                  <a:gd name="T84" fmla="*/ 28 w 142"/>
                  <a:gd name="T85" fmla="*/ 104 h 124"/>
                  <a:gd name="T86" fmla="*/ 33 w 142"/>
                  <a:gd name="T87" fmla="*/ 97 h 124"/>
                  <a:gd name="T88" fmla="*/ 43 w 142"/>
                  <a:gd name="T89" fmla="*/ 93 h 124"/>
                  <a:gd name="T90" fmla="*/ 51 w 142"/>
                  <a:gd name="T91" fmla="*/ 89 h 124"/>
                  <a:gd name="T92" fmla="*/ 65 w 142"/>
                  <a:gd name="T93" fmla="*/ 75 h 124"/>
                  <a:gd name="T94" fmla="*/ 83 w 142"/>
                  <a:gd name="T95" fmla="*/ 67 h 124"/>
                  <a:gd name="T96" fmla="*/ 92 w 142"/>
                  <a:gd name="T97" fmla="*/ 64 h 124"/>
                  <a:gd name="T98" fmla="*/ 102 w 142"/>
                  <a:gd name="T99" fmla="*/ 63 h 124"/>
                  <a:gd name="T100" fmla="*/ 116 w 142"/>
                  <a:gd name="T101" fmla="*/ 67 h 124"/>
                  <a:gd name="T102" fmla="*/ 115 w 142"/>
                  <a:gd name="T103" fmla="*/ 62 h 124"/>
                  <a:gd name="T104" fmla="*/ 119 w 142"/>
                  <a:gd name="T105" fmla="*/ 68 h 124"/>
                  <a:gd name="T106" fmla="*/ 129 w 142"/>
                  <a:gd name="T107" fmla="*/ 67 h 124"/>
                  <a:gd name="T108" fmla="*/ 136 w 142"/>
                  <a:gd name="T109" fmla="*/ 6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" h="124">
                    <a:moveTo>
                      <a:pt x="139" y="62"/>
                    </a:moveTo>
                    <a:lnTo>
                      <a:pt x="139" y="61"/>
                    </a:lnTo>
                    <a:lnTo>
                      <a:pt x="139" y="59"/>
                    </a:lnTo>
                    <a:lnTo>
                      <a:pt x="140" y="59"/>
                    </a:lnTo>
                    <a:lnTo>
                      <a:pt x="139" y="58"/>
                    </a:lnTo>
                    <a:lnTo>
                      <a:pt x="139" y="57"/>
                    </a:lnTo>
                    <a:lnTo>
                      <a:pt x="138" y="57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40" y="56"/>
                    </a:lnTo>
                    <a:lnTo>
                      <a:pt x="140" y="55"/>
                    </a:lnTo>
                    <a:lnTo>
                      <a:pt x="141" y="54"/>
                    </a:lnTo>
                    <a:lnTo>
                      <a:pt x="142" y="52"/>
                    </a:lnTo>
                    <a:lnTo>
                      <a:pt x="141" y="52"/>
                    </a:lnTo>
                    <a:lnTo>
                      <a:pt x="140" y="51"/>
                    </a:lnTo>
                    <a:lnTo>
                      <a:pt x="138" y="51"/>
                    </a:lnTo>
                    <a:lnTo>
                      <a:pt x="138" y="52"/>
                    </a:lnTo>
                    <a:lnTo>
                      <a:pt x="138" y="52"/>
                    </a:lnTo>
                    <a:lnTo>
                      <a:pt x="138" y="51"/>
                    </a:lnTo>
                    <a:lnTo>
                      <a:pt x="137" y="51"/>
                    </a:lnTo>
                    <a:lnTo>
                      <a:pt x="132" y="50"/>
                    </a:lnTo>
                    <a:lnTo>
                      <a:pt x="119" y="44"/>
                    </a:lnTo>
                    <a:lnTo>
                      <a:pt x="109" y="39"/>
                    </a:lnTo>
                    <a:lnTo>
                      <a:pt x="101" y="35"/>
                    </a:lnTo>
                    <a:lnTo>
                      <a:pt x="99" y="33"/>
                    </a:lnTo>
                    <a:lnTo>
                      <a:pt x="99" y="31"/>
                    </a:lnTo>
                    <a:lnTo>
                      <a:pt x="98" y="30"/>
                    </a:lnTo>
                    <a:lnTo>
                      <a:pt x="96" y="2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4" y="24"/>
                    </a:lnTo>
                    <a:lnTo>
                      <a:pt x="93" y="23"/>
                    </a:lnTo>
                    <a:lnTo>
                      <a:pt x="92" y="23"/>
                    </a:lnTo>
                    <a:lnTo>
                      <a:pt x="91" y="20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3" y="12"/>
                    </a:lnTo>
                    <a:lnTo>
                      <a:pt x="93" y="11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7" y="6"/>
                    </a:lnTo>
                    <a:lnTo>
                      <a:pt x="86" y="6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81" y="5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80" y="8"/>
                    </a:lnTo>
                    <a:lnTo>
                      <a:pt x="78" y="7"/>
                    </a:lnTo>
                    <a:lnTo>
                      <a:pt x="77" y="7"/>
                    </a:lnTo>
                    <a:lnTo>
                      <a:pt x="73" y="8"/>
                    </a:lnTo>
                    <a:lnTo>
                      <a:pt x="73" y="9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0" y="11"/>
                    </a:lnTo>
                    <a:lnTo>
                      <a:pt x="69" y="12"/>
                    </a:lnTo>
                    <a:lnTo>
                      <a:pt x="69" y="11"/>
                    </a:lnTo>
                    <a:lnTo>
                      <a:pt x="68" y="9"/>
                    </a:lnTo>
                    <a:lnTo>
                      <a:pt x="64" y="6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31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8"/>
                    </a:lnTo>
                    <a:lnTo>
                      <a:pt x="19" y="49"/>
                    </a:lnTo>
                    <a:lnTo>
                      <a:pt x="18" y="50"/>
                    </a:lnTo>
                    <a:lnTo>
                      <a:pt x="17" y="51"/>
                    </a:lnTo>
                    <a:lnTo>
                      <a:pt x="14" y="51"/>
                    </a:lnTo>
                    <a:lnTo>
                      <a:pt x="13" y="52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3" y="56"/>
                    </a:lnTo>
                    <a:lnTo>
                      <a:pt x="14" y="57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14" y="60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4" y="64"/>
                    </a:lnTo>
                    <a:lnTo>
                      <a:pt x="14" y="65"/>
                    </a:lnTo>
                    <a:lnTo>
                      <a:pt x="16" y="65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5" y="68"/>
                    </a:lnTo>
                    <a:lnTo>
                      <a:pt x="14" y="69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1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5" y="81"/>
                    </a:lnTo>
                    <a:lnTo>
                      <a:pt x="4" y="82"/>
                    </a:lnTo>
                    <a:lnTo>
                      <a:pt x="2" y="83"/>
                    </a:lnTo>
                    <a:lnTo>
                      <a:pt x="1" y="83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1" y="85"/>
                    </a:lnTo>
                    <a:lnTo>
                      <a:pt x="1" y="86"/>
                    </a:lnTo>
                    <a:lnTo>
                      <a:pt x="1" y="87"/>
                    </a:lnTo>
                    <a:lnTo>
                      <a:pt x="1" y="88"/>
                    </a:lnTo>
                    <a:lnTo>
                      <a:pt x="2" y="89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12" y="90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90"/>
                    </a:lnTo>
                    <a:lnTo>
                      <a:pt x="19" y="90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20" y="90"/>
                    </a:lnTo>
                    <a:lnTo>
                      <a:pt x="22" y="91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7"/>
                    </a:lnTo>
                    <a:lnTo>
                      <a:pt x="35" y="87"/>
                    </a:lnTo>
                    <a:lnTo>
                      <a:pt x="35" y="88"/>
                    </a:lnTo>
                    <a:lnTo>
                      <a:pt x="37" y="90"/>
                    </a:lnTo>
                    <a:lnTo>
                      <a:pt x="36" y="92"/>
                    </a:lnTo>
                    <a:lnTo>
                      <a:pt x="35" y="93"/>
                    </a:lnTo>
                    <a:lnTo>
                      <a:pt x="34" y="94"/>
                    </a:lnTo>
                    <a:lnTo>
                      <a:pt x="33" y="93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0" y="95"/>
                    </a:lnTo>
                    <a:lnTo>
                      <a:pt x="29" y="96"/>
                    </a:lnTo>
                    <a:lnTo>
                      <a:pt x="28" y="95"/>
                    </a:lnTo>
                    <a:lnTo>
                      <a:pt x="26" y="96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1" y="99"/>
                    </a:lnTo>
                    <a:lnTo>
                      <a:pt x="19" y="101"/>
                    </a:lnTo>
                    <a:lnTo>
                      <a:pt x="16" y="103"/>
                    </a:lnTo>
                    <a:lnTo>
                      <a:pt x="14" y="104"/>
                    </a:lnTo>
                    <a:lnTo>
                      <a:pt x="13" y="105"/>
                    </a:lnTo>
                    <a:lnTo>
                      <a:pt x="12" y="105"/>
                    </a:lnTo>
                    <a:lnTo>
                      <a:pt x="10" y="106"/>
                    </a:lnTo>
                    <a:lnTo>
                      <a:pt x="9" y="107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9" y="109"/>
                    </a:lnTo>
                    <a:lnTo>
                      <a:pt x="9" y="110"/>
                    </a:lnTo>
                    <a:lnTo>
                      <a:pt x="10" y="110"/>
                    </a:lnTo>
                    <a:lnTo>
                      <a:pt x="11" y="111"/>
                    </a:lnTo>
                    <a:lnTo>
                      <a:pt x="11" y="113"/>
                    </a:lnTo>
                    <a:lnTo>
                      <a:pt x="11" y="115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1"/>
                    </a:lnTo>
                    <a:lnTo>
                      <a:pt x="7" y="122"/>
                    </a:lnTo>
                    <a:lnTo>
                      <a:pt x="7" y="123"/>
                    </a:lnTo>
                    <a:lnTo>
                      <a:pt x="6" y="124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9" y="123"/>
                    </a:lnTo>
                    <a:lnTo>
                      <a:pt x="10" y="123"/>
                    </a:lnTo>
                    <a:lnTo>
                      <a:pt x="11" y="122"/>
                    </a:lnTo>
                    <a:lnTo>
                      <a:pt x="13" y="120"/>
                    </a:lnTo>
                    <a:lnTo>
                      <a:pt x="16" y="117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4" y="114"/>
                    </a:lnTo>
                    <a:lnTo>
                      <a:pt x="15" y="114"/>
                    </a:lnTo>
                    <a:lnTo>
                      <a:pt x="16" y="114"/>
                    </a:lnTo>
                    <a:lnTo>
                      <a:pt x="17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1" y="110"/>
                    </a:lnTo>
                    <a:lnTo>
                      <a:pt x="22" y="109"/>
                    </a:lnTo>
                    <a:lnTo>
                      <a:pt x="23" y="109"/>
                    </a:lnTo>
                    <a:lnTo>
                      <a:pt x="24" y="109"/>
                    </a:lnTo>
                    <a:lnTo>
                      <a:pt x="27" y="106"/>
                    </a:lnTo>
                    <a:lnTo>
                      <a:pt x="28" y="105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8" y="103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0"/>
                    </a:lnTo>
                    <a:lnTo>
                      <a:pt x="31" y="99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96"/>
                    </a:lnTo>
                    <a:lnTo>
                      <a:pt x="37" y="96"/>
                    </a:lnTo>
                    <a:lnTo>
                      <a:pt x="38" y="95"/>
                    </a:lnTo>
                    <a:lnTo>
                      <a:pt x="40" y="94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4" y="93"/>
                    </a:lnTo>
                    <a:lnTo>
                      <a:pt x="45" y="93"/>
                    </a:lnTo>
                    <a:lnTo>
                      <a:pt x="46" y="90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8" y="85"/>
                    </a:lnTo>
                    <a:lnTo>
                      <a:pt x="59" y="81"/>
                    </a:lnTo>
                    <a:lnTo>
                      <a:pt x="64" y="77"/>
                    </a:lnTo>
                    <a:lnTo>
                      <a:pt x="65" y="75"/>
                    </a:lnTo>
                    <a:lnTo>
                      <a:pt x="67" y="70"/>
                    </a:lnTo>
                    <a:lnTo>
                      <a:pt x="68" y="67"/>
                    </a:lnTo>
                    <a:lnTo>
                      <a:pt x="69" y="67"/>
                    </a:lnTo>
                    <a:lnTo>
                      <a:pt x="79" y="66"/>
                    </a:lnTo>
                    <a:lnTo>
                      <a:pt x="80" y="66"/>
                    </a:lnTo>
                    <a:lnTo>
                      <a:pt x="82" y="66"/>
                    </a:lnTo>
                    <a:lnTo>
                      <a:pt x="83" y="67"/>
                    </a:lnTo>
                    <a:lnTo>
                      <a:pt x="84" y="67"/>
                    </a:lnTo>
                    <a:lnTo>
                      <a:pt x="88" y="68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90" y="65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3" y="64"/>
                    </a:lnTo>
                    <a:lnTo>
                      <a:pt x="96" y="63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101" y="62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6" y="63"/>
                    </a:lnTo>
                    <a:lnTo>
                      <a:pt x="109" y="64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4" y="66"/>
                    </a:lnTo>
                    <a:lnTo>
                      <a:pt x="116" y="67"/>
                    </a:lnTo>
                    <a:lnTo>
                      <a:pt x="116" y="66"/>
                    </a:lnTo>
                    <a:lnTo>
                      <a:pt x="117" y="66"/>
                    </a:lnTo>
                    <a:lnTo>
                      <a:pt x="117" y="65"/>
                    </a:lnTo>
                    <a:lnTo>
                      <a:pt x="117" y="65"/>
                    </a:lnTo>
                    <a:lnTo>
                      <a:pt x="116" y="64"/>
                    </a:lnTo>
                    <a:lnTo>
                      <a:pt x="115" y="63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3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9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24" y="67"/>
                    </a:lnTo>
                    <a:lnTo>
                      <a:pt x="126" y="67"/>
                    </a:lnTo>
                    <a:lnTo>
                      <a:pt x="126" y="68"/>
                    </a:lnTo>
                    <a:lnTo>
                      <a:pt x="127" y="68"/>
                    </a:lnTo>
                    <a:lnTo>
                      <a:pt x="128" y="68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2" y="67"/>
                    </a:lnTo>
                    <a:lnTo>
                      <a:pt x="133" y="66"/>
                    </a:lnTo>
                    <a:lnTo>
                      <a:pt x="134" y="66"/>
                    </a:lnTo>
                    <a:lnTo>
                      <a:pt x="135" y="66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5"/>
                    </a:lnTo>
                    <a:lnTo>
                      <a:pt x="137" y="65"/>
                    </a:lnTo>
                    <a:lnTo>
                      <a:pt x="138" y="64"/>
                    </a:lnTo>
                    <a:lnTo>
                      <a:pt x="138" y="64"/>
                    </a:lnTo>
                    <a:lnTo>
                      <a:pt x="138" y="63"/>
                    </a:lnTo>
                    <a:lnTo>
                      <a:pt x="139" y="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8" name="Freeform 143">
                <a:extLst>
                  <a:ext uri="{FF2B5EF4-FFF2-40B4-BE49-F238E27FC236}">
                    <a16:creationId xmlns:a16="http://schemas.microsoft.com/office/drawing/2014/main" id="{9BAA96D1-9910-31B3-0873-D78872DA5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238" y="1982788"/>
                <a:ext cx="25400" cy="14287"/>
              </a:xfrm>
              <a:custGeom>
                <a:avLst/>
                <a:gdLst>
                  <a:gd name="T0" fmla="*/ 12 w 16"/>
                  <a:gd name="T1" fmla="*/ 0 h 9"/>
                  <a:gd name="T2" fmla="*/ 7 w 16"/>
                  <a:gd name="T3" fmla="*/ 2 h 9"/>
                  <a:gd name="T4" fmla="*/ 5 w 16"/>
                  <a:gd name="T5" fmla="*/ 2 h 9"/>
                  <a:gd name="T6" fmla="*/ 3 w 16"/>
                  <a:gd name="T7" fmla="*/ 3 h 9"/>
                  <a:gd name="T8" fmla="*/ 2 w 16"/>
                  <a:gd name="T9" fmla="*/ 5 h 9"/>
                  <a:gd name="T10" fmla="*/ 0 w 16"/>
                  <a:gd name="T11" fmla="*/ 7 h 9"/>
                  <a:gd name="T12" fmla="*/ 3 w 16"/>
                  <a:gd name="T13" fmla="*/ 8 h 9"/>
                  <a:gd name="T14" fmla="*/ 3 w 16"/>
                  <a:gd name="T15" fmla="*/ 9 h 9"/>
                  <a:gd name="T16" fmla="*/ 5 w 16"/>
                  <a:gd name="T17" fmla="*/ 9 h 9"/>
                  <a:gd name="T18" fmla="*/ 6 w 16"/>
                  <a:gd name="T19" fmla="*/ 9 h 9"/>
                  <a:gd name="T20" fmla="*/ 9 w 16"/>
                  <a:gd name="T21" fmla="*/ 9 h 9"/>
                  <a:gd name="T22" fmla="*/ 11 w 16"/>
                  <a:gd name="T23" fmla="*/ 8 h 9"/>
                  <a:gd name="T24" fmla="*/ 14 w 16"/>
                  <a:gd name="T25" fmla="*/ 7 h 9"/>
                  <a:gd name="T26" fmla="*/ 16 w 16"/>
                  <a:gd name="T27" fmla="*/ 7 h 9"/>
                  <a:gd name="T28" fmla="*/ 16 w 16"/>
                  <a:gd name="T29" fmla="*/ 6 h 9"/>
                  <a:gd name="T30" fmla="*/ 16 w 16"/>
                  <a:gd name="T31" fmla="*/ 4 h 9"/>
                  <a:gd name="T32" fmla="*/ 16 w 16"/>
                  <a:gd name="T33" fmla="*/ 4 h 9"/>
                  <a:gd name="T34" fmla="*/ 16 w 16"/>
                  <a:gd name="T35" fmla="*/ 5 h 9"/>
                  <a:gd name="T36" fmla="*/ 15 w 16"/>
                  <a:gd name="T37" fmla="*/ 5 h 9"/>
                  <a:gd name="T38" fmla="*/ 14 w 16"/>
                  <a:gd name="T39" fmla="*/ 5 h 9"/>
                  <a:gd name="T40" fmla="*/ 15 w 16"/>
                  <a:gd name="T41" fmla="*/ 4 h 9"/>
                  <a:gd name="T42" fmla="*/ 14 w 16"/>
                  <a:gd name="T43" fmla="*/ 4 h 9"/>
                  <a:gd name="T44" fmla="*/ 14 w 16"/>
                  <a:gd name="T45" fmla="*/ 3 h 9"/>
                  <a:gd name="T46" fmla="*/ 14 w 16"/>
                  <a:gd name="T47" fmla="*/ 2 h 9"/>
                  <a:gd name="T48" fmla="*/ 15 w 16"/>
                  <a:gd name="T49" fmla="*/ 2 h 9"/>
                  <a:gd name="T50" fmla="*/ 14 w 16"/>
                  <a:gd name="T51" fmla="*/ 2 h 9"/>
                  <a:gd name="T52" fmla="*/ 13 w 16"/>
                  <a:gd name="T53" fmla="*/ 1 h 9"/>
                  <a:gd name="T54" fmla="*/ 13 w 16"/>
                  <a:gd name="T55" fmla="*/ 0 h 9"/>
                  <a:gd name="T56" fmla="*/ 12 w 16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9">
                    <a:moveTo>
                      <a:pt x="12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9" name="Freeform 144">
                <a:extLst>
                  <a:ext uri="{FF2B5EF4-FFF2-40B4-BE49-F238E27FC236}">
                    <a16:creationId xmlns:a16="http://schemas.microsoft.com/office/drawing/2014/main" id="{842271E1-FB96-DB16-A02E-535185318B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8400" y="1804988"/>
                <a:ext cx="1365250" cy="588962"/>
              </a:xfrm>
              <a:custGeom>
                <a:avLst/>
                <a:gdLst>
                  <a:gd name="T0" fmla="*/ 477 w 860"/>
                  <a:gd name="T1" fmla="*/ 347 h 371"/>
                  <a:gd name="T2" fmla="*/ 486 w 860"/>
                  <a:gd name="T3" fmla="*/ 313 h 371"/>
                  <a:gd name="T4" fmla="*/ 572 w 860"/>
                  <a:gd name="T5" fmla="*/ 313 h 371"/>
                  <a:gd name="T6" fmla="*/ 739 w 860"/>
                  <a:gd name="T7" fmla="*/ 285 h 371"/>
                  <a:gd name="T8" fmla="*/ 777 w 860"/>
                  <a:gd name="T9" fmla="*/ 284 h 371"/>
                  <a:gd name="T10" fmla="*/ 827 w 860"/>
                  <a:gd name="T11" fmla="*/ 285 h 371"/>
                  <a:gd name="T12" fmla="*/ 858 w 860"/>
                  <a:gd name="T13" fmla="*/ 294 h 371"/>
                  <a:gd name="T14" fmla="*/ 847 w 860"/>
                  <a:gd name="T15" fmla="*/ 259 h 371"/>
                  <a:gd name="T16" fmla="*/ 839 w 860"/>
                  <a:gd name="T17" fmla="*/ 235 h 371"/>
                  <a:gd name="T18" fmla="*/ 836 w 860"/>
                  <a:gd name="T19" fmla="*/ 197 h 371"/>
                  <a:gd name="T20" fmla="*/ 825 w 860"/>
                  <a:gd name="T21" fmla="*/ 163 h 371"/>
                  <a:gd name="T22" fmla="*/ 859 w 860"/>
                  <a:gd name="T23" fmla="*/ 144 h 371"/>
                  <a:gd name="T24" fmla="*/ 808 w 860"/>
                  <a:gd name="T25" fmla="*/ 114 h 371"/>
                  <a:gd name="T26" fmla="*/ 804 w 860"/>
                  <a:gd name="T27" fmla="*/ 68 h 371"/>
                  <a:gd name="T28" fmla="*/ 772 w 860"/>
                  <a:gd name="T29" fmla="*/ 37 h 371"/>
                  <a:gd name="T30" fmla="*/ 732 w 860"/>
                  <a:gd name="T31" fmla="*/ 37 h 371"/>
                  <a:gd name="T32" fmla="*/ 685 w 860"/>
                  <a:gd name="T33" fmla="*/ 54 h 371"/>
                  <a:gd name="T34" fmla="*/ 626 w 860"/>
                  <a:gd name="T35" fmla="*/ 66 h 371"/>
                  <a:gd name="T36" fmla="*/ 578 w 860"/>
                  <a:gd name="T37" fmla="*/ 69 h 371"/>
                  <a:gd name="T38" fmla="*/ 532 w 860"/>
                  <a:gd name="T39" fmla="*/ 60 h 371"/>
                  <a:gd name="T40" fmla="*/ 482 w 860"/>
                  <a:gd name="T41" fmla="*/ 48 h 371"/>
                  <a:gd name="T42" fmla="*/ 444 w 860"/>
                  <a:gd name="T43" fmla="*/ 25 h 371"/>
                  <a:gd name="T44" fmla="*/ 410 w 860"/>
                  <a:gd name="T45" fmla="*/ 0 h 371"/>
                  <a:gd name="T46" fmla="*/ 310 w 860"/>
                  <a:gd name="T47" fmla="*/ 14 h 371"/>
                  <a:gd name="T48" fmla="*/ 249 w 860"/>
                  <a:gd name="T49" fmla="*/ 45 h 371"/>
                  <a:gd name="T50" fmla="*/ 191 w 860"/>
                  <a:gd name="T51" fmla="*/ 55 h 371"/>
                  <a:gd name="T52" fmla="*/ 146 w 860"/>
                  <a:gd name="T53" fmla="*/ 75 h 371"/>
                  <a:gd name="T54" fmla="*/ 159 w 860"/>
                  <a:gd name="T55" fmla="*/ 85 h 371"/>
                  <a:gd name="T56" fmla="*/ 139 w 860"/>
                  <a:gd name="T57" fmla="*/ 102 h 371"/>
                  <a:gd name="T58" fmla="*/ 89 w 860"/>
                  <a:gd name="T59" fmla="*/ 100 h 371"/>
                  <a:gd name="T60" fmla="*/ 71 w 860"/>
                  <a:gd name="T61" fmla="*/ 107 h 371"/>
                  <a:gd name="T62" fmla="*/ 18 w 860"/>
                  <a:gd name="T63" fmla="*/ 114 h 371"/>
                  <a:gd name="T64" fmla="*/ 3 w 860"/>
                  <a:gd name="T65" fmla="*/ 143 h 371"/>
                  <a:gd name="T66" fmla="*/ 35 w 860"/>
                  <a:gd name="T67" fmla="*/ 161 h 371"/>
                  <a:gd name="T68" fmla="*/ 33 w 860"/>
                  <a:gd name="T69" fmla="*/ 185 h 371"/>
                  <a:gd name="T70" fmla="*/ 38 w 860"/>
                  <a:gd name="T71" fmla="*/ 197 h 371"/>
                  <a:gd name="T72" fmla="*/ 37 w 860"/>
                  <a:gd name="T73" fmla="*/ 214 h 371"/>
                  <a:gd name="T74" fmla="*/ 32 w 860"/>
                  <a:gd name="T75" fmla="*/ 224 h 371"/>
                  <a:gd name="T76" fmla="*/ 21 w 860"/>
                  <a:gd name="T77" fmla="*/ 209 h 371"/>
                  <a:gd name="T78" fmla="*/ 16 w 860"/>
                  <a:gd name="T79" fmla="*/ 225 h 371"/>
                  <a:gd name="T80" fmla="*/ 17 w 860"/>
                  <a:gd name="T81" fmla="*/ 233 h 371"/>
                  <a:gd name="T82" fmla="*/ 46 w 860"/>
                  <a:gd name="T83" fmla="*/ 242 h 371"/>
                  <a:gd name="T84" fmla="*/ 52 w 860"/>
                  <a:gd name="T85" fmla="*/ 268 h 371"/>
                  <a:gd name="T86" fmla="*/ 62 w 860"/>
                  <a:gd name="T87" fmla="*/ 280 h 371"/>
                  <a:gd name="T88" fmla="*/ 69 w 860"/>
                  <a:gd name="T89" fmla="*/ 293 h 371"/>
                  <a:gd name="T90" fmla="*/ 54 w 860"/>
                  <a:gd name="T91" fmla="*/ 304 h 371"/>
                  <a:gd name="T92" fmla="*/ 86 w 860"/>
                  <a:gd name="T93" fmla="*/ 302 h 371"/>
                  <a:gd name="T94" fmla="*/ 90 w 860"/>
                  <a:gd name="T95" fmla="*/ 309 h 371"/>
                  <a:gd name="T96" fmla="*/ 88 w 860"/>
                  <a:gd name="T97" fmla="*/ 322 h 371"/>
                  <a:gd name="T98" fmla="*/ 101 w 860"/>
                  <a:gd name="T99" fmla="*/ 319 h 371"/>
                  <a:gd name="T100" fmla="*/ 110 w 860"/>
                  <a:gd name="T101" fmla="*/ 314 h 371"/>
                  <a:gd name="T102" fmla="*/ 132 w 860"/>
                  <a:gd name="T103" fmla="*/ 318 h 371"/>
                  <a:gd name="T104" fmla="*/ 142 w 860"/>
                  <a:gd name="T105" fmla="*/ 341 h 371"/>
                  <a:gd name="T106" fmla="*/ 171 w 860"/>
                  <a:gd name="T107" fmla="*/ 351 h 371"/>
                  <a:gd name="T108" fmla="*/ 202 w 860"/>
                  <a:gd name="T109" fmla="*/ 344 h 371"/>
                  <a:gd name="T110" fmla="*/ 209 w 860"/>
                  <a:gd name="T111" fmla="*/ 311 h 371"/>
                  <a:gd name="T112" fmla="*/ 278 w 860"/>
                  <a:gd name="T113" fmla="*/ 334 h 371"/>
                  <a:gd name="T114" fmla="*/ 324 w 860"/>
                  <a:gd name="T115" fmla="*/ 352 h 371"/>
                  <a:gd name="T116" fmla="*/ 358 w 860"/>
                  <a:gd name="T117" fmla="*/ 343 h 371"/>
                  <a:gd name="T118" fmla="*/ 398 w 860"/>
                  <a:gd name="T119" fmla="*/ 313 h 371"/>
                  <a:gd name="T120" fmla="*/ 440 w 860"/>
                  <a:gd name="T121" fmla="*/ 322 h 371"/>
                  <a:gd name="T122" fmla="*/ 449 w 860"/>
                  <a:gd name="T123" fmla="*/ 313 h 371"/>
                  <a:gd name="T124" fmla="*/ 447 w 860"/>
                  <a:gd name="T125" fmla="*/ 34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0" h="371">
                    <a:moveTo>
                      <a:pt x="453" y="364"/>
                    </a:moveTo>
                    <a:lnTo>
                      <a:pt x="454" y="364"/>
                    </a:lnTo>
                    <a:lnTo>
                      <a:pt x="454" y="364"/>
                    </a:lnTo>
                    <a:lnTo>
                      <a:pt x="455" y="365"/>
                    </a:lnTo>
                    <a:lnTo>
                      <a:pt x="455" y="366"/>
                    </a:lnTo>
                    <a:lnTo>
                      <a:pt x="455" y="367"/>
                    </a:lnTo>
                    <a:lnTo>
                      <a:pt x="455" y="368"/>
                    </a:lnTo>
                    <a:lnTo>
                      <a:pt x="456" y="368"/>
                    </a:lnTo>
                    <a:lnTo>
                      <a:pt x="458" y="368"/>
                    </a:lnTo>
                    <a:lnTo>
                      <a:pt x="459" y="369"/>
                    </a:lnTo>
                    <a:lnTo>
                      <a:pt x="462" y="371"/>
                    </a:lnTo>
                    <a:lnTo>
                      <a:pt x="463" y="371"/>
                    </a:lnTo>
                    <a:lnTo>
                      <a:pt x="464" y="369"/>
                    </a:lnTo>
                    <a:lnTo>
                      <a:pt x="464" y="364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7" y="363"/>
                    </a:lnTo>
                    <a:lnTo>
                      <a:pt x="468" y="363"/>
                    </a:lnTo>
                    <a:lnTo>
                      <a:pt x="468" y="360"/>
                    </a:lnTo>
                    <a:lnTo>
                      <a:pt x="469" y="360"/>
                    </a:lnTo>
                    <a:lnTo>
                      <a:pt x="471" y="361"/>
                    </a:lnTo>
                    <a:lnTo>
                      <a:pt x="472" y="360"/>
                    </a:lnTo>
                    <a:lnTo>
                      <a:pt x="472" y="359"/>
                    </a:lnTo>
                    <a:lnTo>
                      <a:pt x="472" y="351"/>
                    </a:lnTo>
                    <a:lnTo>
                      <a:pt x="472" y="350"/>
                    </a:lnTo>
                    <a:lnTo>
                      <a:pt x="473" y="349"/>
                    </a:lnTo>
                    <a:lnTo>
                      <a:pt x="472" y="348"/>
                    </a:lnTo>
                    <a:lnTo>
                      <a:pt x="473" y="347"/>
                    </a:lnTo>
                    <a:lnTo>
                      <a:pt x="473" y="348"/>
                    </a:lnTo>
                    <a:lnTo>
                      <a:pt x="474" y="349"/>
                    </a:lnTo>
                    <a:lnTo>
                      <a:pt x="474" y="349"/>
                    </a:lnTo>
                    <a:lnTo>
                      <a:pt x="475" y="349"/>
                    </a:lnTo>
                    <a:lnTo>
                      <a:pt x="476" y="349"/>
                    </a:lnTo>
                    <a:lnTo>
                      <a:pt x="477" y="348"/>
                    </a:lnTo>
                    <a:lnTo>
                      <a:pt x="477" y="347"/>
                    </a:lnTo>
                    <a:lnTo>
                      <a:pt x="478" y="347"/>
                    </a:lnTo>
                    <a:lnTo>
                      <a:pt x="482" y="348"/>
                    </a:lnTo>
                    <a:lnTo>
                      <a:pt x="483" y="348"/>
                    </a:lnTo>
                    <a:lnTo>
                      <a:pt x="486" y="347"/>
                    </a:lnTo>
                    <a:lnTo>
                      <a:pt x="486" y="345"/>
                    </a:lnTo>
                    <a:lnTo>
                      <a:pt x="486" y="344"/>
                    </a:lnTo>
                    <a:lnTo>
                      <a:pt x="486" y="344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4" y="342"/>
                    </a:lnTo>
                    <a:lnTo>
                      <a:pt x="483" y="342"/>
                    </a:lnTo>
                    <a:lnTo>
                      <a:pt x="482" y="341"/>
                    </a:lnTo>
                    <a:lnTo>
                      <a:pt x="483" y="341"/>
                    </a:lnTo>
                    <a:lnTo>
                      <a:pt x="483" y="340"/>
                    </a:lnTo>
                    <a:lnTo>
                      <a:pt x="483" y="339"/>
                    </a:lnTo>
                    <a:lnTo>
                      <a:pt x="483" y="338"/>
                    </a:lnTo>
                    <a:lnTo>
                      <a:pt x="482" y="337"/>
                    </a:lnTo>
                    <a:lnTo>
                      <a:pt x="481" y="337"/>
                    </a:lnTo>
                    <a:lnTo>
                      <a:pt x="481" y="336"/>
                    </a:lnTo>
                    <a:lnTo>
                      <a:pt x="480" y="334"/>
                    </a:lnTo>
                    <a:lnTo>
                      <a:pt x="480" y="333"/>
                    </a:lnTo>
                    <a:lnTo>
                      <a:pt x="480" y="332"/>
                    </a:lnTo>
                    <a:lnTo>
                      <a:pt x="482" y="329"/>
                    </a:lnTo>
                    <a:lnTo>
                      <a:pt x="482" y="328"/>
                    </a:lnTo>
                    <a:lnTo>
                      <a:pt x="482" y="325"/>
                    </a:lnTo>
                    <a:lnTo>
                      <a:pt x="483" y="323"/>
                    </a:lnTo>
                    <a:lnTo>
                      <a:pt x="483" y="321"/>
                    </a:lnTo>
                    <a:lnTo>
                      <a:pt x="484" y="320"/>
                    </a:lnTo>
                    <a:lnTo>
                      <a:pt x="484" y="319"/>
                    </a:lnTo>
                    <a:lnTo>
                      <a:pt x="484" y="317"/>
                    </a:lnTo>
                    <a:lnTo>
                      <a:pt x="484" y="316"/>
                    </a:lnTo>
                    <a:lnTo>
                      <a:pt x="484" y="315"/>
                    </a:lnTo>
                    <a:lnTo>
                      <a:pt x="485" y="314"/>
                    </a:lnTo>
                    <a:lnTo>
                      <a:pt x="485" y="313"/>
                    </a:lnTo>
                    <a:lnTo>
                      <a:pt x="486" y="313"/>
                    </a:lnTo>
                    <a:lnTo>
                      <a:pt x="494" y="315"/>
                    </a:lnTo>
                    <a:lnTo>
                      <a:pt x="497" y="316"/>
                    </a:lnTo>
                    <a:lnTo>
                      <a:pt x="498" y="316"/>
                    </a:lnTo>
                    <a:lnTo>
                      <a:pt x="499" y="316"/>
                    </a:lnTo>
                    <a:lnTo>
                      <a:pt x="500" y="317"/>
                    </a:lnTo>
                    <a:lnTo>
                      <a:pt x="501" y="318"/>
                    </a:lnTo>
                    <a:lnTo>
                      <a:pt x="502" y="319"/>
                    </a:lnTo>
                    <a:lnTo>
                      <a:pt x="503" y="320"/>
                    </a:lnTo>
                    <a:lnTo>
                      <a:pt x="503" y="321"/>
                    </a:lnTo>
                    <a:lnTo>
                      <a:pt x="502" y="323"/>
                    </a:lnTo>
                    <a:lnTo>
                      <a:pt x="502" y="324"/>
                    </a:lnTo>
                    <a:lnTo>
                      <a:pt x="503" y="324"/>
                    </a:lnTo>
                    <a:lnTo>
                      <a:pt x="504" y="325"/>
                    </a:lnTo>
                    <a:lnTo>
                      <a:pt x="504" y="324"/>
                    </a:lnTo>
                    <a:lnTo>
                      <a:pt x="505" y="324"/>
                    </a:lnTo>
                    <a:lnTo>
                      <a:pt x="506" y="324"/>
                    </a:lnTo>
                    <a:lnTo>
                      <a:pt x="507" y="324"/>
                    </a:lnTo>
                    <a:lnTo>
                      <a:pt x="508" y="324"/>
                    </a:lnTo>
                    <a:lnTo>
                      <a:pt x="509" y="324"/>
                    </a:lnTo>
                    <a:lnTo>
                      <a:pt x="512" y="323"/>
                    </a:lnTo>
                    <a:lnTo>
                      <a:pt x="512" y="323"/>
                    </a:lnTo>
                    <a:lnTo>
                      <a:pt x="520" y="324"/>
                    </a:lnTo>
                    <a:lnTo>
                      <a:pt x="522" y="324"/>
                    </a:lnTo>
                    <a:lnTo>
                      <a:pt x="529" y="320"/>
                    </a:lnTo>
                    <a:lnTo>
                      <a:pt x="532" y="318"/>
                    </a:lnTo>
                    <a:lnTo>
                      <a:pt x="539" y="316"/>
                    </a:lnTo>
                    <a:lnTo>
                      <a:pt x="546" y="314"/>
                    </a:lnTo>
                    <a:lnTo>
                      <a:pt x="548" y="313"/>
                    </a:lnTo>
                    <a:lnTo>
                      <a:pt x="549" y="312"/>
                    </a:lnTo>
                    <a:lnTo>
                      <a:pt x="554" y="309"/>
                    </a:lnTo>
                    <a:lnTo>
                      <a:pt x="555" y="308"/>
                    </a:lnTo>
                    <a:lnTo>
                      <a:pt x="557" y="308"/>
                    </a:lnTo>
                    <a:lnTo>
                      <a:pt x="561" y="308"/>
                    </a:lnTo>
                    <a:lnTo>
                      <a:pt x="570" y="311"/>
                    </a:lnTo>
                    <a:lnTo>
                      <a:pt x="572" y="313"/>
                    </a:lnTo>
                    <a:lnTo>
                      <a:pt x="577" y="317"/>
                    </a:lnTo>
                    <a:lnTo>
                      <a:pt x="577" y="319"/>
                    </a:lnTo>
                    <a:lnTo>
                      <a:pt x="580" y="321"/>
                    </a:lnTo>
                    <a:lnTo>
                      <a:pt x="583" y="321"/>
                    </a:lnTo>
                    <a:lnTo>
                      <a:pt x="592" y="321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602" y="323"/>
                    </a:lnTo>
                    <a:lnTo>
                      <a:pt x="604" y="323"/>
                    </a:lnTo>
                    <a:lnTo>
                      <a:pt x="613" y="321"/>
                    </a:lnTo>
                    <a:lnTo>
                      <a:pt x="628" y="318"/>
                    </a:lnTo>
                    <a:lnTo>
                      <a:pt x="638" y="314"/>
                    </a:lnTo>
                    <a:lnTo>
                      <a:pt x="643" y="311"/>
                    </a:lnTo>
                    <a:lnTo>
                      <a:pt x="644" y="311"/>
                    </a:lnTo>
                    <a:lnTo>
                      <a:pt x="646" y="310"/>
                    </a:lnTo>
                    <a:lnTo>
                      <a:pt x="647" y="309"/>
                    </a:lnTo>
                    <a:lnTo>
                      <a:pt x="651" y="307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59" y="303"/>
                    </a:lnTo>
                    <a:lnTo>
                      <a:pt x="661" y="303"/>
                    </a:lnTo>
                    <a:lnTo>
                      <a:pt x="662" y="303"/>
                    </a:lnTo>
                    <a:lnTo>
                      <a:pt x="663" y="302"/>
                    </a:lnTo>
                    <a:lnTo>
                      <a:pt x="669" y="298"/>
                    </a:lnTo>
                    <a:lnTo>
                      <a:pt x="672" y="297"/>
                    </a:lnTo>
                    <a:lnTo>
                      <a:pt x="681" y="296"/>
                    </a:lnTo>
                    <a:lnTo>
                      <a:pt x="691" y="298"/>
                    </a:lnTo>
                    <a:lnTo>
                      <a:pt x="693" y="299"/>
                    </a:lnTo>
                    <a:lnTo>
                      <a:pt x="694" y="299"/>
                    </a:lnTo>
                    <a:lnTo>
                      <a:pt x="707" y="299"/>
                    </a:lnTo>
                    <a:lnTo>
                      <a:pt x="726" y="294"/>
                    </a:lnTo>
                    <a:lnTo>
                      <a:pt x="731" y="293"/>
                    </a:lnTo>
                    <a:lnTo>
                      <a:pt x="732" y="292"/>
                    </a:lnTo>
                    <a:lnTo>
                      <a:pt x="736" y="288"/>
                    </a:lnTo>
                    <a:lnTo>
                      <a:pt x="739" y="285"/>
                    </a:lnTo>
                    <a:lnTo>
                      <a:pt x="740" y="285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1" y="286"/>
                    </a:lnTo>
                    <a:lnTo>
                      <a:pt x="742" y="286"/>
                    </a:lnTo>
                    <a:lnTo>
                      <a:pt x="743" y="287"/>
                    </a:lnTo>
                    <a:lnTo>
                      <a:pt x="743" y="286"/>
                    </a:lnTo>
                    <a:lnTo>
                      <a:pt x="744" y="286"/>
                    </a:lnTo>
                    <a:lnTo>
                      <a:pt x="745" y="287"/>
                    </a:lnTo>
                    <a:lnTo>
                      <a:pt x="747" y="289"/>
                    </a:lnTo>
                    <a:lnTo>
                      <a:pt x="747" y="290"/>
                    </a:lnTo>
                    <a:lnTo>
                      <a:pt x="746" y="293"/>
                    </a:lnTo>
                    <a:lnTo>
                      <a:pt x="747" y="294"/>
                    </a:lnTo>
                    <a:lnTo>
                      <a:pt x="747" y="294"/>
                    </a:lnTo>
                    <a:lnTo>
                      <a:pt x="747" y="295"/>
                    </a:lnTo>
                    <a:lnTo>
                      <a:pt x="747" y="296"/>
                    </a:lnTo>
                    <a:lnTo>
                      <a:pt x="750" y="296"/>
                    </a:lnTo>
                    <a:lnTo>
                      <a:pt x="752" y="295"/>
                    </a:lnTo>
                    <a:lnTo>
                      <a:pt x="755" y="294"/>
                    </a:lnTo>
                    <a:lnTo>
                      <a:pt x="756" y="294"/>
                    </a:lnTo>
                    <a:lnTo>
                      <a:pt x="757" y="293"/>
                    </a:lnTo>
                    <a:lnTo>
                      <a:pt x="763" y="284"/>
                    </a:lnTo>
                    <a:lnTo>
                      <a:pt x="763" y="284"/>
                    </a:lnTo>
                    <a:lnTo>
                      <a:pt x="763" y="283"/>
                    </a:lnTo>
                    <a:lnTo>
                      <a:pt x="764" y="283"/>
                    </a:lnTo>
                    <a:lnTo>
                      <a:pt x="766" y="282"/>
                    </a:lnTo>
                    <a:lnTo>
                      <a:pt x="767" y="282"/>
                    </a:lnTo>
                    <a:lnTo>
                      <a:pt x="768" y="282"/>
                    </a:lnTo>
                    <a:lnTo>
                      <a:pt x="768" y="283"/>
                    </a:lnTo>
                    <a:lnTo>
                      <a:pt x="769" y="284"/>
                    </a:lnTo>
                    <a:lnTo>
                      <a:pt x="772" y="284"/>
                    </a:lnTo>
                    <a:lnTo>
                      <a:pt x="773" y="285"/>
                    </a:lnTo>
                    <a:lnTo>
                      <a:pt x="775" y="284"/>
                    </a:lnTo>
                    <a:lnTo>
                      <a:pt x="777" y="284"/>
                    </a:lnTo>
                    <a:lnTo>
                      <a:pt x="779" y="283"/>
                    </a:lnTo>
                    <a:lnTo>
                      <a:pt x="781" y="282"/>
                    </a:lnTo>
                    <a:lnTo>
                      <a:pt x="782" y="282"/>
                    </a:lnTo>
                    <a:lnTo>
                      <a:pt x="782" y="282"/>
                    </a:lnTo>
                    <a:lnTo>
                      <a:pt x="789" y="285"/>
                    </a:lnTo>
                    <a:lnTo>
                      <a:pt x="790" y="285"/>
                    </a:lnTo>
                    <a:lnTo>
                      <a:pt x="791" y="285"/>
                    </a:lnTo>
                    <a:lnTo>
                      <a:pt x="792" y="284"/>
                    </a:lnTo>
                    <a:lnTo>
                      <a:pt x="792" y="285"/>
                    </a:lnTo>
                    <a:lnTo>
                      <a:pt x="793" y="285"/>
                    </a:lnTo>
                    <a:lnTo>
                      <a:pt x="794" y="285"/>
                    </a:lnTo>
                    <a:lnTo>
                      <a:pt x="795" y="286"/>
                    </a:lnTo>
                    <a:lnTo>
                      <a:pt x="798" y="288"/>
                    </a:lnTo>
                    <a:lnTo>
                      <a:pt x="799" y="289"/>
                    </a:lnTo>
                    <a:lnTo>
                      <a:pt x="799" y="288"/>
                    </a:lnTo>
                    <a:lnTo>
                      <a:pt x="800" y="288"/>
                    </a:lnTo>
                    <a:lnTo>
                      <a:pt x="801" y="288"/>
                    </a:lnTo>
                    <a:lnTo>
                      <a:pt x="802" y="288"/>
                    </a:lnTo>
                    <a:lnTo>
                      <a:pt x="802" y="289"/>
                    </a:lnTo>
                    <a:lnTo>
                      <a:pt x="804" y="290"/>
                    </a:lnTo>
                    <a:lnTo>
                      <a:pt x="805" y="290"/>
                    </a:lnTo>
                    <a:lnTo>
                      <a:pt x="810" y="289"/>
                    </a:lnTo>
                    <a:lnTo>
                      <a:pt x="812" y="289"/>
                    </a:lnTo>
                    <a:lnTo>
                      <a:pt x="812" y="290"/>
                    </a:lnTo>
                    <a:lnTo>
                      <a:pt x="813" y="291"/>
                    </a:lnTo>
                    <a:lnTo>
                      <a:pt x="814" y="291"/>
                    </a:lnTo>
                    <a:lnTo>
                      <a:pt x="815" y="291"/>
                    </a:lnTo>
                    <a:lnTo>
                      <a:pt x="815" y="290"/>
                    </a:lnTo>
                    <a:lnTo>
                      <a:pt x="817" y="290"/>
                    </a:lnTo>
                    <a:lnTo>
                      <a:pt x="819" y="288"/>
                    </a:lnTo>
                    <a:lnTo>
                      <a:pt x="820" y="286"/>
                    </a:lnTo>
                    <a:lnTo>
                      <a:pt x="822" y="285"/>
                    </a:lnTo>
                    <a:lnTo>
                      <a:pt x="824" y="285"/>
                    </a:lnTo>
                    <a:lnTo>
                      <a:pt x="826" y="285"/>
                    </a:lnTo>
                    <a:lnTo>
                      <a:pt x="827" y="285"/>
                    </a:lnTo>
                    <a:lnTo>
                      <a:pt x="832" y="286"/>
                    </a:lnTo>
                    <a:lnTo>
                      <a:pt x="832" y="287"/>
                    </a:lnTo>
                    <a:lnTo>
                      <a:pt x="833" y="288"/>
                    </a:lnTo>
                    <a:lnTo>
                      <a:pt x="833" y="289"/>
                    </a:lnTo>
                    <a:lnTo>
                      <a:pt x="834" y="291"/>
                    </a:lnTo>
                    <a:lnTo>
                      <a:pt x="834" y="292"/>
                    </a:lnTo>
                    <a:lnTo>
                      <a:pt x="834" y="293"/>
                    </a:lnTo>
                    <a:lnTo>
                      <a:pt x="834" y="294"/>
                    </a:lnTo>
                    <a:lnTo>
                      <a:pt x="833" y="294"/>
                    </a:lnTo>
                    <a:lnTo>
                      <a:pt x="832" y="294"/>
                    </a:lnTo>
                    <a:lnTo>
                      <a:pt x="832" y="295"/>
                    </a:lnTo>
                    <a:lnTo>
                      <a:pt x="831" y="296"/>
                    </a:lnTo>
                    <a:lnTo>
                      <a:pt x="831" y="298"/>
                    </a:lnTo>
                    <a:lnTo>
                      <a:pt x="832" y="299"/>
                    </a:lnTo>
                    <a:lnTo>
                      <a:pt x="833" y="304"/>
                    </a:lnTo>
                    <a:lnTo>
                      <a:pt x="833" y="304"/>
                    </a:lnTo>
                    <a:lnTo>
                      <a:pt x="834" y="304"/>
                    </a:lnTo>
                    <a:lnTo>
                      <a:pt x="836" y="305"/>
                    </a:lnTo>
                    <a:lnTo>
                      <a:pt x="837" y="305"/>
                    </a:lnTo>
                    <a:lnTo>
                      <a:pt x="837" y="304"/>
                    </a:lnTo>
                    <a:lnTo>
                      <a:pt x="838" y="304"/>
                    </a:lnTo>
                    <a:lnTo>
                      <a:pt x="838" y="303"/>
                    </a:lnTo>
                    <a:lnTo>
                      <a:pt x="839" y="302"/>
                    </a:lnTo>
                    <a:lnTo>
                      <a:pt x="839" y="301"/>
                    </a:lnTo>
                    <a:lnTo>
                      <a:pt x="842" y="299"/>
                    </a:lnTo>
                    <a:lnTo>
                      <a:pt x="843" y="299"/>
                    </a:lnTo>
                    <a:lnTo>
                      <a:pt x="844" y="298"/>
                    </a:lnTo>
                    <a:lnTo>
                      <a:pt x="845" y="296"/>
                    </a:lnTo>
                    <a:lnTo>
                      <a:pt x="847" y="294"/>
                    </a:lnTo>
                    <a:lnTo>
                      <a:pt x="849" y="294"/>
                    </a:lnTo>
                    <a:lnTo>
                      <a:pt x="851" y="293"/>
                    </a:lnTo>
                    <a:lnTo>
                      <a:pt x="852" y="293"/>
                    </a:lnTo>
                    <a:lnTo>
                      <a:pt x="856" y="294"/>
                    </a:lnTo>
                    <a:lnTo>
                      <a:pt x="858" y="294"/>
                    </a:lnTo>
                    <a:lnTo>
                      <a:pt x="858" y="294"/>
                    </a:lnTo>
                    <a:lnTo>
                      <a:pt x="859" y="294"/>
                    </a:lnTo>
                    <a:lnTo>
                      <a:pt x="858" y="293"/>
                    </a:lnTo>
                    <a:lnTo>
                      <a:pt x="858" y="292"/>
                    </a:lnTo>
                    <a:lnTo>
                      <a:pt x="858" y="290"/>
                    </a:lnTo>
                    <a:lnTo>
                      <a:pt x="858" y="289"/>
                    </a:lnTo>
                    <a:lnTo>
                      <a:pt x="859" y="289"/>
                    </a:lnTo>
                    <a:lnTo>
                      <a:pt x="859" y="288"/>
                    </a:lnTo>
                    <a:lnTo>
                      <a:pt x="860" y="287"/>
                    </a:lnTo>
                    <a:lnTo>
                      <a:pt x="860" y="285"/>
                    </a:lnTo>
                    <a:lnTo>
                      <a:pt x="859" y="285"/>
                    </a:lnTo>
                    <a:lnTo>
                      <a:pt x="856" y="284"/>
                    </a:lnTo>
                    <a:lnTo>
                      <a:pt x="855" y="283"/>
                    </a:lnTo>
                    <a:lnTo>
                      <a:pt x="855" y="282"/>
                    </a:lnTo>
                    <a:lnTo>
                      <a:pt x="853" y="282"/>
                    </a:lnTo>
                    <a:lnTo>
                      <a:pt x="852" y="281"/>
                    </a:lnTo>
                    <a:lnTo>
                      <a:pt x="852" y="279"/>
                    </a:lnTo>
                    <a:lnTo>
                      <a:pt x="850" y="279"/>
                    </a:lnTo>
                    <a:lnTo>
                      <a:pt x="849" y="278"/>
                    </a:lnTo>
                    <a:lnTo>
                      <a:pt x="849" y="277"/>
                    </a:lnTo>
                    <a:lnTo>
                      <a:pt x="849" y="275"/>
                    </a:lnTo>
                    <a:lnTo>
                      <a:pt x="849" y="274"/>
                    </a:lnTo>
                    <a:lnTo>
                      <a:pt x="849" y="274"/>
                    </a:lnTo>
                    <a:lnTo>
                      <a:pt x="849" y="272"/>
                    </a:lnTo>
                    <a:lnTo>
                      <a:pt x="849" y="270"/>
                    </a:lnTo>
                    <a:lnTo>
                      <a:pt x="850" y="269"/>
                    </a:lnTo>
                    <a:lnTo>
                      <a:pt x="850" y="268"/>
                    </a:lnTo>
                    <a:lnTo>
                      <a:pt x="848" y="267"/>
                    </a:lnTo>
                    <a:lnTo>
                      <a:pt x="847" y="266"/>
                    </a:lnTo>
                    <a:lnTo>
                      <a:pt x="848" y="264"/>
                    </a:lnTo>
                    <a:lnTo>
                      <a:pt x="848" y="264"/>
                    </a:lnTo>
                    <a:lnTo>
                      <a:pt x="850" y="264"/>
                    </a:lnTo>
                    <a:lnTo>
                      <a:pt x="850" y="263"/>
                    </a:lnTo>
                    <a:lnTo>
                      <a:pt x="850" y="262"/>
                    </a:lnTo>
                    <a:lnTo>
                      <a:pt x="848" y="260"/>
                    </a:lnTo>
                    <a:lnTo>
                      <a:pt x="847" y="259"/>
                    </a:lnTo>
                    <a:lnTo>
                      <a:pt x="846" y="258"/>
                    </a:lnTo>
                    <a:lnTo>
                      <a:pt x="844" y="258"/>
                    </a:lnTo>
                    <a:lnTo>
                      <a:pt x="843" y="259"/>
                    </a:lnTo>
                    <a:lnTo>
                      <a:pt x="842" y="259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2" y="257"/>
                    </a:lnTo>
                    <a:lnTo>
                      <a:pt x="842" y="256"/>
                    </a:lnTo>
                    <a:lnTo>
                      <a:pt x="842" y="256"/>
                    </a:lnTo>
                    <a:lnTo>
                      <a:pt x="841" y="256"/>
                    </a:lnTo>
                    <a:lnTo>
                      <a:pt x="841" y="255"/>
                    </a:lnTo>
                    <a:lnTo>
                      <a:pt x="840" y="254"/>
                    </a:lnTo>
                    <a:lnTo>
                      <a:pt x="840" y="254"/>
                    </a:lnTo>
                    <a:lnTo>
                      <a:pt x="839" y="254"/>
                    </a:lnTo>
                    <a:lnTo>
                      <a:pt x="838" y="253"/>
                    </a:lnTo>
                    <a:lnTo>
                      <a:pt x="834" y="253"/>
                    </a:lnTo>
                    <a:lnTo>
                      <a:pt x="832" y="253"/>
                    </a:lnTo>
                    <a:lnTo>
                      <a:pt x="832" y="251"/>
                    </a:lnTo>
                    <a:lnTo>
                      <a:pt x="832" y="250"/>
                    </a:lnTo>
                    <a:lnTo>
                      <a:pt x="833" y="249"/>
                    </a:lnTo>
                    <a:lnTo>
                      <a:pt x="833" y="248"/>
                    </a:lnTo>
                    <a:lnTo>
                      <a:pt x="832" y="247"/>
                    </a:lnTo>
                    <a:lnTo>
                      <a:pt x="833" y="246"/>
                    </a:lnTo>
                    <a:lnTo>
                      <a:pt x="833" y="245"/>
                    </a:lnTo>
                    <a:lnTo>
                      <a:pt x="834" y="244"/>
                    </a:lnTo>
                    <a:lnTo>
                      <a:pt x="835" y="243"/>
                    </a:lnTo>
                    <a:lnTo>
                      <a:pt x="836" y="242"/>
                    </a:lnTo>
                    <a:lnTo>
                      <a:pt x="836" y="241"/>
                    </a:lnTo>
                    <a:lnTo>
                      <a:pt x="836" y="241"/>
                    </a:lnTo>
                    <a:lnTo>
                      <a:pt x="837" y="241"/>
                    </a:lnTo>
                    <a:lnTo>
                      <a:pt x="838" y="240"/>
                    </a:lnTo>
                    <a:lnTo>
                      <a:pt x="838" y="238"/>
                    </a:lnTo>
                    <a:lnTo>
                      <a:pt x="839" y="237"/>
                    </a:lnTo>
                    <a:lnTo>
                      <a:pt x="839" y="236"/>
                    </a:lnTo>
                    <a:lnTo>
                      <a:pt x="839" y="235"/>
                    </a:lnTo>
                    <a:lnTo>
                      <a:pt x="840" y="234"/>
                    </a:lnTo>
                    <a:lnTo>
                      <a:pt x="840" y="234"/>
                    </a:lnTo>
                    <a:lnTo>
                      <a:pt x="839" y="231"/>
                    </a:lnTo>
                    <a:lnTo>
                      <a:pt x="841" y="229"/>
                    </a:lnTo>
                    <a:lnTo>
                      <a:pt x="842" y="227"/>
                    </a:lnTo>
                    <a:lnTo>
                      <a:pt x="843" y="226"/>
                    </a:lnTo>
                    <a:lnTo>
                      <a:pt x="843" y="225"/>
                    </a:lnTo>
                    <a:lnTo>
                      <a:pt x="843" y="224"/>
                    </a:lnTo>
                    <a:lnTo>
                      <a:pt x="842" y="224"/>
                    </a:lnTo>
                    <a:lnTo>
                      <a:pt x="842" y="223"/>
                    </a:lnTo>
                    <a:lnTo>
                      <a:pt x="841" y="223"/>
                    </a:lnTo>
                    <a:lnTo>
                      <a:pt x="839" y="224"/>
                    </a:lnTo>
                    <a:lnTo>
                      <a:pt x="837" y="223"/>
                    </a:lnTo>
                    <a:lnTo>
                      <a:pt x="836" y="223"/>
                    </a:lnTo>
                    <a:lnTo>
                      <a:pt x="836" y="222"/>
                    </a:lnTo>
                    <a:lnTo>
                      <a:pt x="836" y="221"/>
                    </a:lnTo>
                    <a:lnTo>
                      <a:pt x="836" y="220"/>
                    </a:lnTo>
                    <a:lnTo>
                      <a:pt x="836" y="219"/>
                    </a:lnTo>
                    <a:lnTo>
                      <a:pt x="836" y="219"/>
                    </a:lnTo>
                    <a:lnTo>
                      <a:pt x="837" y="216"/>
                    </a:lnTo>
                    <a:lnTo>
                      <a:pt x="837" y="215"/>
                    </a:lnTo>
                    <a:lnTo>
                      <a:pt x="836" y="213"/>
                    </a:lnTo>
                    <a:lnTo>
                      <a:pt x="837" y="210"/>
                    </a:lnTo>
                    <a:lnTo>
                      <a:pt x="837" y="209"/>
                    </a:lnTo>
                    <a:lnTo>
                      <a:pt x="836" y="208"/>
                    </a:lnTo>
                    <a:lnTo>
                      <a:pt x="836" y="207"/>
                    </a:lnTo>
                    <a:lnTo>
                      <a:pt x="835" y="207"/>
                    </a:lnTo>
                    <a:lnTo>
                      <a:pt x="834" y="206"/>
                    </a:lnTo>
                    <a:lnTo>
                      <a:pt x="834" y="205"/>
                    </a:lnTo>
                    <a:lnTo>
                      <a:pt x="835" y="205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3"/>
                    </a:lnTo>
                    <a:lnTo>
                      <a:pt x="834" y="202"/>
                    </a:lnTo>
                    <a:lnTo>
                      <a:pt x="836" y="197"/>
                    </a:lnTo>
                    <a:lnTo>
                      <a:pt x="835" y="196"/>
                    </a:lnTo>
                    <a:lnTo>
                      <a:pt x="833" y="194"/>
                    </a:lnTo>
                    <a:lnTo>
                      <a:pt x="832" y="194"/>
                    </a:lnTo>
                    <a:lnTo>
                      <a:pt x="832" y="194"/>
                    </a:lnTo>
                    <a:lnTo>
                      <a:pt x="831" y="192"/>
                    </a:lnTo>
                    <a:lnTo>
                      <a:pt x="831" y="191"/>
                    </a:lnTo>
                    <a:lnTo>
                      <a:pt x="831" y="190"/>
                    </a:lnTo>
                    <a:lnTo>
                      <a:pt x="831" y="189"/>
                    </a:lnTo>
                    <a:lnTo>
                      <a:pt x="830" y="189"/>
                    </a:lnTo>
                    <a:lnTo>
                      <a:pt x="830" y="187"/>
                    </a:lnTo>
                    <a:lnTo>
                      <a:pt x="829" y="187"/>
                    </a:lnTo>
                    <a:lnTo>
                      <a:pt x="830" y="185"/>
                    </a:lnTo>
                    <a:lnTo>
                      <a:pt x="831" y="185"/>
                    </a:lnTo>
                    <a:lnTo>
                      <a:pt x="831" y="184"/>
                    </a:lnTo>
                    <a:lnTo>
                      <a:pt x="831" y="182"/>
                    </a:lnTo>
                    <a:lnTo>
                      <a:pt x="831" y="181"/>
                    </a:lnTo>
                    <a:lnTo>
                      <a:pt x="832" y="179"/>
                    </a:lnTo>
                    <a:lnTo>
                      <a:pt x="832" y="177"/>
                    </a:lnTo>
                    <a:lnTo>
                      <a:pt x="830" y="176"/>
                    </a:lnTo>
                    <a:lnTo>
                      <a:pt x="827" y="175"/>
                    </a:lnTo>
                    <a:lnTo>
                      <a:pt x="826" y="175"/>
                    </a:lnTo>
                    <a:lnTo>
                      <a:pt x="826" y="174"/>
                    </a:lnTo>
                    <a:lnTo>
                      <a:pt x="826" y="174"/>
                    </a:lnTo>
                    <a:lnTo>
                      <a:pt x="826" y="173"/>
                    </a:lnTo>
                    <a:lnTo>
                      <a:pt x="826" y="172"/>
                    </a:lnTo>
                    <a:lnTo>
                      <a:pt x="825" y="171"/>
                    </a:lnTo>
                    <a:lnTo>
                      <a:pt x="826" y="170"/>
                    </a:lnTo>
                    <a:lnTo>
                      <a:pt x="825" y="168"/>
                    </a:lnTo>
                    <a:lnTo>
                      <a:pt x="825" y="167"/>
                    </a:lnTo>
                    <a:lnTo>
                      <a:pt x="824" y="166"/>
                    </a:lnTo>
                    <a:lnTo>
                      <a:pt x="823" y="165"/>
                    </a:lnTo>
                    <a:lnTo>
                      <a:pt x="823" y="164"/>
                    </a:lnTo>
                    <a:lnTo>
                      <a:pt x="823" y="164"/>
                    </a:lnTo>
                    <a:lnTo>
                      <a:pt x="824" y="163"/>
                    </a:lnTo>
                    <a:lnTo>
                      <a:pt x="825" y="163"/>
                    </a:lnTo>
                    <a:lnTo>
                      <a:pt x="826" y="163"/>
                    </a:lnTo>
                    <a:lnTo>
                      <a:pt x="827" y="163"/>
                    </a:lnTo>
                    <a:lnTo>
                      <a:pt x="828" y="163"/>
                    </a:lnTo>
                    <a:lnTo>
                      <a:pt x="831" y="162"/>
                    </a:lnTo>
                    <a:lnTo>
                      <a:pt x="832" y="162"/>
                    </a:lnTo>
                    <a:lnTo>
                      <a:pt x="835" y="164"/>
                    </a:lnTo>
                    <a:lnTo>
                      <a:pt x="836" y="164"/>
                    </a:lnTo>
                    <a:lnTo>
                      <a:pt x="838" y="164"/>
                    </a:lnTo>
                    <a:lnTo>
                      <a:pt x="839" y="163"/>
                    </a:lnTo>
                    <a:lnTo>
                      <a:pt x="840" y="162"/>
                    </a:lnTo>
                    <a:lnTo>
                      <a:pt x="841" y="161"/>
                    </a:lnTo>
                    <a:lnTo>
                      <a:pt x="841" y="159"/>
                    </a:lnTo>
                    <a:lnTo>
                      <a:pt x="841" y="158"/>
                    </a:lnTo>
                    <a:lnTo>
                      <a:pt x="841" y="157"/>
                    </a:lnTo>
                    <a:lnTo>
                      <a:pt x="842" y="156"/>
                    </a:lnTo>
                    <a:lnTo>
                      <a:pt x="842" y="155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3"/>
                    </a:lnTo>
                    <a:lnTo>
                      <a:pt x="843" y="150"/>
                    </a:lnTo>
                    <a:lnTo>
                      <a:pt x="843" y="149"/>
                    </a:lnTo>
                    <a:lnTo>
                      <a:pt x="843" y="148"/>
                    </a:lnTo>
                    <a:lnTo>
                      <a:pt x="843" y="145"/>
                    </a:lnTo>
                    <a:lnTo>
                      <a:pt x="849" y="141"/>
                    </a:lnTo>
                    <a:lnTo>
                      <a:pt x="850" y="141"/>
                    </a:lnTo>
                    <a:lnTo>
                      <a:pt x="851" y="141"/>
                    </a:lnTo>
                    <a:lnTo>
                      <a:pt x="852" y="143"/>
                    </a:lnTo>
                    <a:lnTo>
                      <a:pt x="852" y="144"/>
                    </a:lnTo>
                    <a:lnTo>
                      <a:pt x="855" y="145"/>
                    </a:lnTo>
                    <a:lnTo>
                      <a:pt x="856" y="146"/>
                    </a:lnTo>
                    <a:lnTo>
                      <a:pt x="860" y="149"/>
                    </a:lnTo>
                    <a:lnTo>
                      <a:pt x="860" y="148"/>
                    </a:lnTo>
                    <a:lnTo>
                      <a:pt x="859" y="145"/>
                    </a:lnTo>
                    <a:lnTo>
                      <a:pt x="859" y="144"/>
                    </a:lnTo>
                    <a:lnTo>
                      <a:pt x="858" y="144"/>
                    </a:lnTo>
                    <a:lnTo>
                      <a:pt x="855" y="140"/>
                    </a:lnTo>
                    <a:lnTo>
                      <a:pt x="854" y="139"/>
                    </a:lnTo>
                    <a:lnTo>
                      <a:pt x="853" y="139"/>
                    </a:lnTo>
                    <a:lnTo>
                      <a:pt x="852" y="138"/>
                    </a:lnTo>
                    <a:lnTo>
                      <a:pt x="851" y="136"/>
                    </a:lnTo>
                    <a:lnTo>
                      <a:pt x="850" y="137"/>
                    </a:lnTo>
                    <a:lnTo>
                      <a:pt x="850" y="136"/>
                    </a:lnTo>
                    <a:lnTo>
                      <a:pt x="850" y="135"/>
                    </a:lnTo>
                    <a:lnTo>
                      <a:pt x="849" y="134"/>
                    </a:lnTo>
                    <a:lnTo>
                      <a:pt x="849" y="134"/>
                    </a:lnTo>
                    <a:lnTo>
                      <a:pt x="848" y="133"/>
                    </a:lnTo>
                    <a:lnTo>
                      <a:pt x="848" y="132"/>
                    </a:lnTo>
                    <a:lnTo>
                      <a:pt x="846" y="132"/>
                    </a:lnTo>
                    <a:lnTo>
                      <a:pt x="843" y="129"/>
                    </a:lnTo>
                    <a:lnTo>
                      <a:pt x="840" y="126"/>
                    </a:lnTo>
                    <a:lnTo>
                      <a:pt x="838" y="125"/>
                    </a:lnTo>
                    <a:lnTo>
                      <a:pt x="836" y="124"/>
                    </a:lnTo>
                    <a:lnTo>
                      <a:pt x="834" y="124"/>
                    </a:lnTo>
                    <a:lnTo>
                      <a:pt x="832" y="125"/>
                    </a:lnTo>
                    <a:lnTo>
                      <a:pt x="831" y="125"/>
                    </a:lnTo>
                    <a:lnTo>
                      <a:pt x="830" y="125"/>
                    </a:lnTo>
                    <a:lnTo>
                      <a:pt x="829" y="125"/>
                    </a:lnTo>
                    <a:lnTo>
                      <a:pt x="828" y="125"/>
                    </a:lnTo>
                    <a:lnTo>
                      <a:pt x="827" y="124"/>
                    </a:lnTo>
                    <a:lnTo>
                      <a:pt x="826" y="125"/>
                    </a:lnTo>
                    <a:lnTo>
                      <a:pt x="824" y="126"/>
                    </a:lnTo>
                    <a:lnTo>
                      <a:pt x="818" y="125"/>
                    </a:lnTo>
                    <a:lnTo>
                      <a:pt x="814" y="123"/>
                    </a:lnTo>
                    <a:lnTo>
                      <a:pt x="810" y="122"/>
                    </a:lnTo>
                    <a:lnTo>
                      <a:pt x="807" y="120"/>
                    </a:lnTo>
                    <a:lnTo>
                      <a:pt x="807" y="118"/>
                    </a:lnTo>
                    <a:lnTo>
                      <a:pt x="810" y="117"/>
                    </a:lnTo>
                    <a:lnTo>
                      <a:pt x="810" y="116"/>
                    </a:lnTo>
                    <a:lnTo>
                      <a:pt x="808" y="114"/>
                    </a:lnTo>
                    <a:lnTo>
                      <a:pt x="808" y="113"/>
                    </a:lnTo>
                    <a:lnTo>
                      <a:pt x="809" y="113"/>
                    </a:lnTo>
                    <a:lnTo>
                      <a:pt x="809" y="112"/>
                    </a:lnTo>
                    <a:lnTo>
                      <a:pt x="808" y="111"/>
                    </a:lnTo>
                    <a:lnTo>
                      <a:pt x="806" y="109"/>
                    </a:lnTo>
                    <a:lnTo>
                      <a:pt x="804" y="107"/>
                    </a:lnTo>
                    <a:lnTo>
                      <a:pt x="804" y="106"/>
                    </a:lnTo>
                    <a:lnTo>
                      <a:pt x="804" y="105"/>
                    </a:lnTo>
                    <a:lnTo>
                      <a:pt x="804" y="104"/>
                    </a:lnTo>
                    <a:lnTo>
                      <a:pt x="805" y="103"/>
                    </a:lnTo>
                    <a:lnTo>
                      <a:pt x="805" y="102"/>
                    </a:lnTo>
                    <a:lnTo>
                      <a:pt x="803" y="100"/>
                    </a:lnTo>
                    <a:lnTo>
                      <a:pt x="802" y="99"/>
                    </a:lnTo>
                    <a:lnTo>
                      <a:pt x="802" y="98"/>
                    </a:lnTo>
                    <a:lnTo>
                      <a:pt x="804" y="96"/>
                    </a:lnTo>
                    <a:lnTo>
                      <a:pt x="805" y="95"/>
                    </a:lnTo>
                    <a:lnTo>
                      <a:pt x="806" y="95"/>
                    </a:lnTo>
                    <a:lnTo>
                      <a:pt x="806" y="94"/>
                    </a:lnTo>
                    <a:lnTo>
                      <a:pt x="807" y="94"/>
                    </a:lnTo>
                    <a:lnTo>
                      <a:pt x="807" y="94"/>
                    </a:lnTo>
                    <a:lnTo>
                      <a:pt x="807" y="92"/>
                    </a:lnTo>
                    <a:lnTo>
                      <a:pt x="809" y="90"/>
                    </a:lnTo>
                    <a:lnTo>
                      <a:pt x="809" y="88"/>
                    </a:lnTo>
                    <a:lnTo>
                      <a:pt x="811" y="87"/>
                    </a:lnTo>
                    <a:lnTo>
                      <a:pt x="811" y="86"/>
                    </a:lnTo>
                    <a:lnTo>
                      <a:pt x="810" y="82"/>
                    </a:lnTo>
                    <a:lnTo>
                      <a:pt x="810" y="81"/>
                    </a:lnTo>
                    <a:lnTo>
                      <a:pt x="810" y="80"/>
                    </a:lnTo>
                    <a:lnTo>
                      <a:pt x="808" y="76"/>
                    </a:lnTo>
                    <a:lnTo>
                      <a:pt x="807" y="75"/>
                    </a:lnTo>
                    <a:lnTo>
                      <a:pt x="807" y="74"/>
                    </a:lnTo>
                    <a:lnTo>
                      <a:pt x="807" y="73"/>
                    </a:lnTo>
                    <a:lnTo>
                      <a:pt x="806" y="72"/>
                    </a:lnTo>
                    <a:lnTo>
                      <a:pt x="806" y="70"/>
                    </a:lnTo>
                    <a:lnTo>
                      <a:pt x="804" y="68"/>
                    </a:lnTo>
                    <a:lnTo>
                      <a:pt x="802" y="67"/>
                    </a:lnTo>
                    <a:lnTo>
                      <a:pt x="801" y="66"/>
                    </a:lnTo>
                    <a:lnTo>
                      <a:pt x="799" y="66"/>
                    </a:lnTo>
                    <a:lnTo>
                      <a:pt x="798" y="65"/>
                    </a:lnTo>
                    <a:lnTo>
                      <a:pt x="797" y="64"/>
                    </a:lnTo>
                    <a:lnTo>
                      <a:pt x="796" y="62"/>
                    </a:lnTo>
                    <a:lnTo>
                      <a:pt x="796" y="60"/>
                    </a:lnTo>
                    <a:lnTo>
                      <a:pt x="797" y="59"/>
                    </a:lnTo>
                    <a:lnTo>
                      <a:pt x="796" y="57"/>
                    </a:lnTo>
                    <a:lnTo>
                      <a:pt x="795" y="56"/>
                    </a:lnTo>
                    <a:lnTo>
                      <a:pt x="794" y="55"/>
                    </a:lnTo>
                    <a:lnTo>
                      <a:pt x="793" y="55"/>
                    </a:lnTo>
                    <a:lnTo>
                      <a:pt x="792" y="55"/>
                    </a:lnTo>
                    <a:lnTo>
                      <a:pt x="787" y="56"/>
                    </a:lnTo>
                    <a:lnTo>
                      <a:pt x="787" y="55"/>
                    </a:lnTo>
                    <a:lnTo>
                      <a:pt x="785" y="53"/>
                    </a:lnTo>
                    <a:lnTo>
                      <a:pt x="784" y="52"/>
                    </a:lnTo>
                    <a:lnTo>
                      <a:pt x="783" y="52"/>
                    </a:lnTo>
                    <a:lnTo>
                      <a:pt x="782" y="52"/>
                    </a:lnTo>
                    <a:lnTo>
                      <a:pt x="782" y="51"/>
                    </a:lnTo>
                    <a:lnTo>
                      <a:pt x="784" y="50"/>
                    </a:lnTo>
                    <a:lnTo>
                      <a:pt x="784" y="49"/>
                    </a:lnTo>
                    <a:lnTo>
                      <a:pt x="785" y="48"/>
                    </a:lnTo>
                    <a:lnTo>
                      <a:pt x="783" y="48"/>
                    </a:lnTo>
                    <a:lnTo>
                      <a:pt x="782" y="47"/>
                    </a:lnTo>
                    <a:lnTo>
                      <a:pt x="780" y="45"/>
                    </a:lnTo>
                    <a:lnTo>
                      <a:pt x="776" y="44"/>
                    </a:lnTo>
                    <a:lnTo>
                      <a:pt x="776" y="43"/>
                    </a:lnTo>
                    <a:lnTo>
                      <a:pt x="774" y="40"/>
                    </a:lnTo>
                    <a:lnTo>
                      <a:pt x="773" y="40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2" y="38"/>
                    </a:lnTo>
                    <a:lnTo>
                      <a:pt x="772" y="38"/>
                    </a:lnTo>
                    <a:lnTo>
                      <a:pt x="772" y="37"/>
                    </a:lnTo>
                    <a:lnTo>
                      <a:pt x="772" y="36"/>
                    </a:lnTo>
                    <a:lnTo>
                      <a:pt x="771" y="36"/>
                    </a:lnTo>
                    <a:lnTo>
                      <a:pt x="769" y="38"/>
                    </a:lnTo>
                    <a:lnTo>
                      <a:pt x="768" y="37"/>
                    </a:lnTo>
                    <a:lnTo>
                      <a:pt x="767" y="36"/>
                    </a:lnTo>
                    <a:lnTo>
                      <a:pt x="766" y="35"/>
                    </a:lnTo>
                    <a:lnTo>
                      <a:pt x="767" y="35"/>
                    </a:lnTo>
                    <a:lnTo>
                      <a:pt x="768" y="34"/>
                    </a:lnTo>
                    <a:lnTo>
                      <a:pt x="768" y="33"/>
                    </a:lnTo>
                    <a:lnTo>
                      <a:pt x="768" y="32"/>
                    </a:lnTo>
                    <a:lnTo>
                      <a:pt x="769" y="32"/>
                    </a:lnTo>
                    <a:lnTo>
                      <a:pt x="768" y="31"/>
                    </a:lnTo>
                    <a:lnTo>
                      <a:pt x="761" y="31"/>
                    </a:lnTo>
                    <a:lnTo>
                      <a:pt x="759" y="31"/>
                    </a:lnTo>
                    <a:lnTo>
                      <a:pt x="758" y="31"/>
                    </a:lnTo>
                    <a:lnTo>
                      <a:pt x="757" y="31"/>
                    </a:lnTo>
                    <a:lnTo>
                      <a:pt x="756" y="32"/>
                    </a:lnTo>
                    <a:lnTo>
                      <a:pt x="756" y="33"/>
                    </a:lnTo>
                    <a:lnTo>
                      <a:pt x="755" y="35"/>
                    </a:lnTo>
                    <a:lnTo>
                      <a:pt x="755" y="36"/>
                    </a:lnTo>
                    <a:lnTo>
                      <a:pt x="754" y="37"/>
                    </a:lnTo>
                    <a:lnTo>
                      <a:pt x="752" y="40"/>
                    </a:lnTo>
                    <a:lnTo>
                      <a:pt x="752" y="41"/>
                    </a:lnTo>
                    <a:lnTo>
                      <a:pt x="752" y="41"/>
                    </a:lnTo>
                    <a:lnTo>
                      <a:pt x="743" y="37"/>
                    </a:lnTo>
                    <a:lnTo>
                      <a:pt x="741" y="37"/>
                    </a:lnTo>
                    <a:lnTo>
                      <a:pt x="740" y="37"/>
                    </a:lnTo>
                    <a:lnTo>
                      <a:pt x="739" y="36"/>
                    </a:lnTo>
                    <a:lnTo>
                      <a:pt x="738" y="36"/>
                    </a:lnTo>
                    <a:lnTo>
                      <a:pt x="737" y="36"/>
                    </a:lnTo>
                    <a:lnTo>
                      <a:pt x="736" y="36"/>
                    </a:lnTo>
                    <a:lnTo>
                      <a:pt x="735" y="36"/>
                    </a:lnTo>
                    <a:lnTo>
                      <a:pt x="734" y="36"/>
                    </a:lnTo>
                    <a:lnTo>
                      <a:pt x="733" y="36"/>
                    </a:lnTo>
                    <a:lnTo>
                      <a:pt x="732" y="37"/>
                    </a:lnTo>
                    <a:lnTo>
                      <a:pt x="729" y="35"/>
                    </a:lnTo>
                    <a:lnTo>
                      <a:pt x="727" y="36"/>
                    </a:lnTo>
                    <a:lnTo>
                      <a:pt x="726" y="37"/>
                    </a:lnTo>
                    <a:lnTo>
                      <a:pt x="724" y="39"/>
                    </a:lnTo>
                    <a:lnTo>
                      <a:pt x="722" y="41"/>
                    </a:lnTo>
                    <a:lnTo>
                      <a:pt x="722" y="41"/>
                    </a:lnTo>
                    <a:lnTo>
                      <a:pt x="720" y="39"/>
                    </a:lnTo>
                    <a:lnTo>
                      <a:pt x="719" y="39"/>
                    </a:lnTo>
                    <a:lnTo>
                      <a:pt x="718" y="39"/>
                    </a:lnTo>
                    <a:lnTo>
                      <a:pt x="717" y="38"/>
                    </a:lnTo>
                    <a:lnTo>
                      <a:pt x="717" y="37"/>
                    </a:lnTo>
                    <a:lnTo>
                      <a:pt x="715" y="37"/>
                    </a:lnTo>
                    <a:lnTo>
                      <a:pt x="714" y="37"/>
                    </a:lnTo>
                    <a:lnTo>
                      <a:pt x="713" y="37"/>
                    </a:lnTo>
                    <a:lnTo>
                      <a:pt x="708" y="35"/>
                    </a:lnTo>
                    <a:lnTo>
                      <a:pt x="708" y="36"/>
                    </a:lnTo>
                    <a:lnTo>
                      <a:pt x="706" y="39"/>
                    </a:lnTo>
                    <a:lnTo>
                      <a:pt x="705" y="39"/>
                    </a:lnTo>
                    <a:lnTo>
                      <a:pt x="705" y="41"/>
                    </a:lnTo>
                    <a:lnTo>
                      <a:pt x="704" y="42"/>
                    </a:lnTo>
                    <a:lnTo>
                      <a:pt x="704" y="43"/>
                    </a:lnTo>
                    <a:lnTo>
                      <a:pt x="703" y="44"/>
                    </a:lnTo>
                    <a:lnTo>
                      <a:pt x="703" y="44"/>
                    </a:lnTo>
                    <a:lnTo>
                      <a:pt x="701" y="45"/>
                    </a:lnTo>
                    <a:lnTo>
                      <a:pt x="699" y="45"/>
                    </a:lnTo>
                    <a:lnTo>
                      <a:pt x="698" y="45"/>
                    </a:lnTo>
                    <a:lnTo>
                      <a:pt x="693" y="48"/>
                    </a:lnTo>
                    <a:lnTo>
                      <a:pt x="693" y="48"/>
                    </a:lnTo>
                    <a:lnTo>
                      <a:pt x="692" y="49"/>
                    </a:lnTo>
                    <a:lnTo>
                      <a:pt x="690" y="49"/>
                    </a:lnTo>
                    <a:lnTo>
                      <a:pt x="689" y="50"/>
                    </a:lnTo>
                    <a:lnTo>
                      <a:pt x="687" y="52"/>
                    </a:lnTo>
                    <a:lnTo>
                      <a:pt x="686" y="53"/>
                    </a:lnTo>
                    <a:lnTo>
                      <a:pt x="686" y="53"/>
                    </a:lnTo>
                    <a:lnTo>
                      <a:pt x="685" y="54"/>
                    </a:lnTo>
                    <a:lnTo>
                      <a:pt x="684" y="54"/>
                    </a:lnTo>
                    <a:lnTo>
                      <a:pt x="683" y="54"/>
                    </a:lnTo>
                    <a:lnTo>
                      <a:pt x="682" y="55"/>
                    </a:lnTo>
                    <a:lnTo>
                      <a:pt x="681" y="55"/>
                    </a:lnTo>
                    <a:lnTo>
                      <a:pt x="678" y="55"/>
                    </a:lnTo>
                    <a:lnTo>
                      <a:pt x="677" y="55"/>
                    </a:lnTo>
                    <a:lnTo>
                      <a:pt x="673" y="57"/>
                    </a:lnTo>
                    <a:lnTo>
                      <a:pt x="671" y="61"/>
                    </a:lnTo>
                    <a:lnTo>
                      <a:pt x="670" y="62"/>
                    </a:lnTo>
                    <a:lnTo>
                      <a:pt x="668" y="62"/>
                    </a:lnTo>
                    <a:lnTo>
                      <a:pt x="667" y="62"/>
                    </a:lnTo>
                    <a:lnTo>
                      <a:pt x="665" y="64"/>
                    </a:lnTo>
                    <a:lnTo>
                      <a:pt x="664" y="65"/>
                    </a:lnTo>
                    <a:lnTo>
                      <a:pt x="663" y="65"/>
                    </a:lnTo>
                    <a:lnTo>
                      <a:pt x="663" y="65"/>
                    </a:lnTo>
                    <a:lnTo>
                      <a:pt x="661" y="64"/>
                    </a:lnTo>
                    <a:lnTo>
                      <a:pt x="653" y="68"/>
                    </a:lnTo>
                    <a:lnTo>
                      <a:pt x="651" y="69"/>
                    </a:lnTo>
                    <a:lnTo>
                      <a:pt x="650" y="69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45" y="71"/>
                    </a:lnTo>
                    <a:lnTo>
                      <a:pt x="644" y="71"/>
                    </a:lnTo>
                    <a:lnTo>
                      <a:pt x="643" y="71"/>
                    </a:lnTo>
                    <a:lnTo>
                      <a:pt x="642" y="70"/>
                    </a:lnTo>
                    <a:lnTo>
                      <a:pt x="639" y="67"/>
                    </a:lnTo>
                    <a:lnTo>
                      <a:pt x="638" y="67"/>
                    </a:lnTo>
                    <a:lnTo>
                      <a:pt x="635" y="68"/>
                    </a:lnTo>
                    <a:lnTo>
                      <a:pt x="634" y="69"/>
                    </a:lnTo>
                    <a:lnTo>
                      <a:pt x="633" y="69"/>
                    </a:lnTo>
                    <a:lnTo>
                      <a:pt x="633" y="68"/>
                    </a:lnTo>
                    <a:lnTo>
                      <a:pt x="630" y="66"/>
                    </a:lnTo>
                    <a:lnTo>
                      <a:pt x="629" y="66"/>
                    </a:lnTo>
                    <a:lnTo>
                      <a:pt x="628" y="66"/>
                    </a:lnTo>
                    <a:lnTo>
                      <a:pt x="626" y="66"/>
                    </a:lnTo>
                    <a:lnTo>
                      <a:pt x="625" y="66"/>
                    </a:lnTo>
                    <a:lnTo>
                      <a:pt x="624" y="66"/>
                    </a:lnTo>
                    <a:lnTo>
                      <a:pt x="623" y="66"/>
                    </a:lnTo>
                    <a:lnTo>
                      <a:pt x="622" y="66"/>
                    </a:lnTo>
                    <a:lnTo>
                      <a:pt x="621" y="65"/>
                    </a:lnTo>
                    <a:lnTo>
                      <a:pt x="618" y="63"/>
                    </a:lnTo>
                    <a:lnTo>
                      <a:pt x="617" y="61"/>
                    </a:lnTo>
                    <a:lnTo>
                      <a:pt x="616" y="61"/>
                    </a:lnTo>
                    <a:lnTo>
                      <a:pt x="613" y="60"/>
                    </a:lnTo>
                    <a:lnTo>
                      <a:pt x="613" y="60"/>
                    </a:lnTo>
                    <a:lnTo>
                      <a:pt x="612" y="61"/>
                    </a:lnTo>
                    <a:lnTo>
                      <a:pt x="609" y="63"/>
                    </a:lnTo>
                    <a:lnTo>
                      <a:pt x="608" y="63"/>
                    </a:lnTo>
                    <a:lnTo>
                      <a:pt x="606" y="64"/>
                    </a:lnTo>
                    <a:lnTo>
                      <a:pt x="605" y="64"/>
                    </a:lnTo>
                    <a:lnTo>
                      <a:pt x="604" y="64"/>
                    </a:lnTo>
                    <a:lnTo>
                      <a:pt x="603" y="63"/>
                    </a:lnTo>
                    <a:lnTo>
                      <a:pt x="602" y="62"/>
                    </a:lnTo>
                    <a:lnTo>
                      <a:pt x="601" y="62"/>
                    </a:lnTo>
                    <a:lnTo>
                      <a:pt x="600" y="62"/>
                    </a:lnTo>
                    <a:lnTo>
                      <a:pt x="599" y="63"/>
                    </a:lnTo>
                    <a:lnTo>
                      <a:pt x="599" y="64"/>
                    </a:lnTo>
                    <a:lnTo>
                      <a:pt x="595" y="65"/>
                    </a:lnTo>
                    <a:lnTo>
                      <a:pt x="590" y="65"/>
                    </a:lnTo>
                    <a:lnTo>
                      <a:pt x="589" y="65"/>
                    </a:lnTo>
                    <a:lnTo>
                      <a:pt x="588" y="65"/>
                    </a:lnTo>
                    <a:lnTo>
                      <a:pt x="587" y="65"/>
                    </a:lnTo>
                    <a:lnTo>
                      <a:pt x="584" y="66"/>
                    </a:lnTo>
                    <a:lnTo>
                      <a:pt x="583" y="66"/>
                    </a:lnTo>
                    <a:lnTo>
                      <a:pt x="583" y="66"/>
                    </a:lnTo>
                    <a:lnTo>
                      <a:pt x="582" y="67"/>
                    </a:lnTo>
                    <a:lnTo>
                      <a:pt x="581" y="68"/>
                    </a:lnTo>
                    <a:lnTo>
                      <a:pt x="580" y="69"/>
                    </a:lnTo>
                    <a:lnTo>
                      <a:pt x="579" y="69"/>
                    </a:lnTo>
                    <a:lnTo>
                      <a:pt x="578" y="69"/>
                    </a:lnTo>
                    <a:lnTo>
                      <a:pt x="577" y="68"/>
                    </a:lnTo>
                    <a:lnTo>
                      <a:pt x="577" y="67"/>
                    </a:lnTo>
                    <a:lnTo>
                      <a:pt x="575" y="68"/>
                    </a:lnTo>
                    <a:lnTo>
                      <a:pt x="574" y="68"/>
                    </a:lnTo>
                    <a:lnTo>
                      <a:pt x="573" y="70"/>
                    </a:lnTo>
                    <a:lnTo>
                      <a:pt x="573" y="71"/>
                    </a:lnTo>
                    <a:lnTo>
                      <a:pt x="569" y="71"/>
                    </a:lnTo>
                    <a:lnTo>
                      <a:pt x="568" y="72"/>
                    </a:lnTo>
                    <a:lnTo>
                      <a:pt x="567" y="71"/>
                    </a:lnTo>
                    <a:lnTo>
                      <a:pt x="565" y="71"/>
                    </a:lnTo>
                    <a:lnTo>
                      <a:pt x="564" y="71"/>
                    </a:lnTo>
                    <a:lnTo>
                      <a:pt x="563" y="71"/>
                    </a:lnTo>
                    <a:lnTo>
                      <a:pt x="560" y="69"/>
                    </a:lnTo>
                    <a:lnTo>
                      <a:pt x="559" y="69"/>
                    </a:lnTo>
                    <a:lnTo>
                      <a:pt x="557" y="70"/>
                    </a:lnTo>
                    <a:lnTo>
                      <a:pt x="556" y="70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46" y="66"/>
                    </a:lnTo>
                    <a:lnTo>
                      <a:pt x="544" y="66"/>
                    </a:lnTo>
                    <a:lnTo>
                      <a:pt x="543" y="67"/>
                    </a:lnTo>
                    <a:lnTo>
                      <a:pt x="542" y="66"/>
                    </a:lnTo>
                    <a:lnTo>
                      <a:pt x="541" y="66"/>
                    </a:lnTo>
                    <a:lnTo>
                      <a:pt x="541" y="65"/>
                    </a:lnTo>
                    <a:lnTo>
                      <a:pt x="538" y="65"/>
                    </a:lnTo>
                    <a:lnTo>
                      <a:pt x="537" y="64"/>
                    </a:lnTo>
                    <a:lnTo>
                      <a:pt x="537" y="59"/>
                    </a:lnTo>
                    <a:lnTo>
                      <a:pt x="536" y="59"/>
                    </a:lnTo>
                    <a:lnTo>
                      <a:pt x="535" y="59"/>
                    </a:lnTo>
                    <a:lnTo>
                      <a:pt x="534" y="60"/>
                    </a:lnTo>
                    <a:lnTo>
                      <a:pt x="534" y="60"/>
                    </a:lnTo>
                    <a:lnTo>
                      <a:pt x="534" y="59"/>
                    </a:lnTo>
                    <a:lnTo>
                      <a:pt x="534" y="58"/>
                    </a:lnTo>
                    <a:lnTo>
                      <a:pt x="533" y="59"/>
                    </a:lnTo>
                    <a:lnTo>
                      <a:pt x="532" y="60"/>
                    </a:lnTo>
                    <a:lnTo>
                      <a:pt x="531" y="61"/>
                    </a:lnTo>
                    <a:lnTo>
                      <a:pt x="531" y="62"/>
                    </a:lnTo>
                    <a:lnTo>
                      <a:pt x="530" y="64"/>
                    </a:lnTo>
                    <a:lnTo>
                      <a:pt x="529" y="65"/>
                    </a:lnTo>
                    <a:lnTo>
                      <a:pt x="528" y="65"/>
                    </a:lnTo>
                    <a:lnTo>
                      <a:pt x="527" y="65"/>
                    </a:lnTo>
                    <a:lnTo>
                      <a:pt x="525" y="65"/>
                    </a:lnTo>
                    <a:lnTo>
                      <a:pt x="524" y="65"/>
                    </a:lnTo>
                    <a:lnTo>
                      <a:pt x="524" y="63"/>
                    </a:lnTo>
                    <a:lnTo>
                      <a:pt x="522" y="62"/>
                    </a:lnTo>
                    <a:lnTo>
                      <a:pt x="521" y="62"/>
                    </a:lnTo>
                    <a:lnTo>
                      <a:pt x="519" y="60"/>
                    </a:lnTo>
                    <a:lnTo>
                      <a:pt x="517" y="60"/>
                    </a:lnTo>
                    <a:lnTo>
                      <a:pt x="516" y="59"/>
                    </a:lnTo>
                    <a:lnTo>
                      <a:pt x="514" y="58"/>
                    </a:lnTo>
                    <a:lnTo>
                      <a:pt x="514" y="57"/>
                    </a:lnTo>
                    <a:lnTo>
                      <a:pt x="508" y="58"/>
                    </a:lnTo>
                    <a:lnTo>
                      <a:pt x="507" y="57"/>
                    </a:lnTo>
                    <a:lnTo>
                      <a:pt x="505" y="56"/>
                    </a:lnTo>
                    <a:lnTo>
                      <a:pt x="504" y="56"/>
                    </a:lnTo>
                    <a:lnTo>
                      <a:pt x="504" y="55"/>
                    </a:lnTo>
                    <a:lnTo>
                      <a:pt x="503" y="55"/>
                    </a:lnTo>
                    <a:lnTo>
                      <a:pt x="503" y="52"/>
                    </a:lnTo>
                    <a:lnTo>
                      <a:pt x="503" y="50"/>
                    </a:lnTo>
                    <a:lnTo>
                      <a:pt x="501" y="48"/>
                    </a:lnTo>
                    <a:lnTo>
                      <a:pt x="494" y="45"/>
                    </a:lnTo>
                    <a:lnTo>
                      <a:pt x="490" y="45"/>
                    </a:lnTo>
                    <a:lnTo>
                      <a:pt x="486" y="45"/>
                    </a:lnTo>
                    <a:lnTo>
                      <a:pt x="485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3" y="45"/>
                    </a:lnTo>
                    <a:lnTo>
                      <a:pt x="483" y="47"/>
                    </a:lnTo>
                    <a:lnTo>
                      <a:pt x="482" y="48"/>
                    </a:lnTo>
                    <a:lnTo>
                      <a:pt x="479" y="50"/>
                    </a:lnTo>
                    <a:lnTo>
                      <a:pt x="477" y="52"/>
                    </a:lnTo>
                    <a:lnTo>
                      <a:pt x="476" y="52"/>
                    </a:lnTo>
                    <a:lnTo>
                      <a:pt x="475" y="52"/>
                    </a:lnTo>
                    <a:lnTo>
                      <a:pt x="474" y="51"/>
                    </a:lnTo>
                    <a:lnTo>
                      <a:pt x="474" y="51"/>
                    </a:lnTo>
                    <a:lnTo>
                      <a:pt x="473" y="50"/>
                    </a:lnTo>
                    <a:lnTo>
                      <a:pt x="473" y="49"/>
                    </a:lnTo>
                    <a:lnTo>
                      <a:pt x="472" y="49"/>
                    </a:lnTo>
                    <a:lnTo>
                      <a:pt x="471" y="49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1" y="46"/>
                    </a:lnTo>
                    <a:lnTo>
                      <a:pt x="469" y="46"/>
                    </a:lnTo>
                    <a:lnTo>
                      <a:pt x="467" y="45"/>
                    </a:lnTo>
                    <a:lnTo>
                      <a:pt x="465" y="42"/>
                    </a:lnTo>
                    <a:lnTo>
                      <a:pt x="464" y="41"/>
                    </a:lnTo>
                    <a:lnTo>
                      <a:pt x="462" y="38"/>
                    </a:lnTo>
                    <a:lnTo>
                      <a:pt x="462" y="37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3"/>
                    </a:lnTo>
                    <a:lnTo>
                      <a:pt x="462" y="30"/>
                    </a:lnTo>
                    <a:lnTo>
                      <a:pt x="461" y="28"/>
                    </a:lnTo>
                    <a:lnTo>
                      <a:pt x="457" y="24"/>
                    </a:lnTo>
                    <a:lnTo>
                      <a:pt x="457" y="25"/>
                    </a:lnTo>
                    <a:lnTo>
                      <a:pt x="454" y="23"/>
                    </a:lnTo>
                    <a:lnTo>
                      <a:pt x="454" y="23"/>
                    </a:lnTo>
                    <a:lnTo>
                      <a:pt x="454" y="22"/>
                    </a:lnTo>
                    <a:lnTo>
                      <a:pt x="453" y="22"/>
                    </a:lnTo>
                    <a:lnTo>
                      <a:pt x="451" y="23"/>
                    </a:lnTo>
                    <a:lnTo>
                      <a:pt x="449" y="24"/>
                    </a:lnTo>
                    <a:lnTo>
                      <a:pt x="448" y="24"/>
                    </a:lnTo>
                    <a:lnTo>
                      <a:pt x="444" y="25"/>
                    </a:lnTo>
                    <a:lnTo>
                      <a:pt x="441" y="26"/>
                    </a:lnTo>
                    <a:lnTo>
                      <a:pt x="439" y="27"/>
                    </a:lnTo>
                    <a:lnTo>
                      <a:pt x="438" y="27"/>
                    </a:lnTo>
                    <a:lnTo>
                      <a:pt x="436" y="28"/>
                    </a:lnTo>
                    <a:lnTo>
                      <a:pt x="434" y="27"/>
                    </a:lnTo>
                    <a:lnTo>
                      <a:pt x="432" y="27"/>
                    </a:lnTo>
                    <a:lnTo>
                      <a:pt x="430" y="26"/>
                    </a:lnTo>
                    <a:lnTo>
                      <a:pt x="428" y="25"/>
                    </a:lnTo>
                    <a:lnTo>
                      <a:pt x="428" y="24"/>
                    </a:lnTo>
                    <a:lnTo>
                      <a:pt x="425" y="24"/>
                    </a:lnTo>
                    <a:lnTo>
                      <a:pt x="424" y="23"/>
                    </a:lnTo>
                    <a:lnTo>
                      <a:pt x="423" y="23"/>
                    </a:lnTo>
                    <a:lnTo>
                      <a:pt x="422" y="21"/>
                    </a:lnTo>
                    <a:lnTo>
                      <a:pt x="420" y="20"/>
                    </a:lnTo>
                    <a:lnTo>
                      <a:pt x="420" y="19"/>
                    </a:lnTo>
                    <a:lnTo>
                      <a:pt x="419" y="18"/>
                    </a:lnTo>
                    <a:lnTo>
                      <a:pt x="419" y="17"/>
                    </a:lnTo>
                    <a:lnTo>
                      <a:pt x="420" y="17"/>
                    </a:lnTo>
                    <a:lnTo>
                      <a:pt x="417" y="15"/>
                    </a:lnTo>
                    <a:lnTo>
                      <a:pt x="415" y="13"/>
                    </a:lnTo>
                    <a:lnTo>
                      <a:pt x="415" y="11"/>
                    </a:lnTo>
                    <a:lnTo>
                      <a:pt x="414" y="10"/>
                    </a:lnTo>
                    <a:lnTo>
                      <a:pt x="414" y="8"/>
                    </a:lnTo>
                    <a:lnTo>
                      <a:pt x="415" y="7"/>
                    </a:lnTo>
                    <a:lnTo>
                      <a:pt x="415" y="5"/>
                    </a:lnTo>
                    <a:lnTo>
                      <a:pt x="415" y="5"/>
                    </a:lnTo>
                    <a:lnTo>
                      <a:pt x="416" y="4"/>
                    </a:lnTo>
                    <a:lnTo>
                      <a:pt x="415" y="4"/>
                    </a:lnTo>
                    <a:lnTo>
                      <a:pt x="414" y="3"/>
                    </a:lnTo>
                    <a:lnTo>
                      <a:pt x="412" y="2"/>
                    </a:lnTo>
                    <a:lnTo>
                      <a:pt x="412" y="1"/>
                    </a:lnTo>
                    <a:lnTo>
                      <a:pt x="412" y="1"/>
                    </a:lnTo>
                    <a:lnTo>
                      <a:pt x="411" y="1"/>
                    </a:lnTo>
                    <a:lnTo>
                      <a:pt x="411" y="0"/>
                    </a:lnTo>
                    <a:lnTo>
                      <a:pt x="410" y="0"/>
                    </a:lnTo>
                    <a:lnTo>
                      <a:pt x="410" y="1"/>
                    </a:lnTo>
                    <a:lnTo>
                      <a:pt x="409" y="0"/>
                    </a:lnTo>
                    <a:lnTo>
                      <a:pt x="408" y="0"/>
                    </a:lnTo>
                    <a:lnTo>
                      <a:pt x="407" y="0"/>
                    </a:lnTo>
                    <a:lnTo>
                      <a:pt x="406" y="1"/>
                    </a:lnTo>
                    <a:lnTo>
                      <a:pt x="405" y="3"/>
                    </a:lnTo>
                    <a:lnTo>
                      <a:pt x="405" y="5"/>
                    </a:lnTo>
                    <a:lnTo>
                      <a:pt x="403" y="5"/>
                    </a:lnTo>
                    <a:lnTo>
                      <a:pt x="402" y="7"/>
                    </a:lnTo>
                    <a:lnTo>
                      <a:pt x="401" y="7"/>
                    </a:lnTo>
                    <a:lnTo>
                      <a:pt x="398" y="8"/>
                    </a:lnTo>
                    <a:lnTo>
                      <a:pt x="395" y="8"/>
                    </a:lnTo>
                    <a:lnTo>
                      <a:pt x="389" y="8"/>
                    </a:lnTo>
                    <a:lnTo>
                      <a:pt x="388" y="7"/>
                    </a:lnTo>
                    <a:lnTo>
                      <a:pt x="386" y="7"/>
                    </a:lnTo>
                    <a:lnTo>
                      <a:pt x="385" y="6"/>
                    </a:lnTo>
                    <a:lnTo>
                      <a:pt x="384" y="6"/>
                    </a:lnTo>
                    <a:lnTo>
                      <a:pt x="379" y="8"/>
                    </a:lnTo>
                    <a:lnTo>
                      <a:pt x="364" y="6"/>
                    </a:lnTo>
                    <a:lnTo>
                      <a:pt x="358" y="6"/>
                    </a:lnTo>
                    <a:lnTo>
                      <a:pt x="357" y="6"/>
                    </a:lnTo>
                    <a:lnTo>
                      <a:pt x="356" y="6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3" y="5"/>
                    </a:lnTo>
                    <a:lnTo>
                      <a:pt x="337" y="5"/>
                    </a:lnTo>
                    <a:lnTo>
                      <a:pt x="335" y="4"/>
                    </a:lnTo>
                    <a:lnTo>
                      <a:pt x="333" y="4"/>
                    </a:lnTo>
                    <a:lnTo>
                      <a:pt x="325" y="8"/>
                    </a:lnTo>
                    <a:lnTo>
                      <a:pt x="318" y="10"/>
                    </a:lnTo>
                    <a:lnTo>
                      <a:pt x="315" y="12"/>
                    </a:lnTo>
                    <a:lnTo>
                      <a:pt x="315" y="13"/>
                    </a:lnTo>
                    <a:lnTo>
                      <a:pt x="312" y="14"/>
                    </a:lnTo>
                    <a:lnTo>
                      <a:pt x="311" y="14"/>
                    </a:lnTo>
                    <a:lnTo>
                      <a:pt x="310" y="14"/>
                    </a:lnTo>
                    <a:lnTo>
                      <a:pt x="309" y="14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0" y="15"/>
                    </a:lnTo>
                    <a:lnTo>
                      <a:pt x="299" y="16"/>
                    </a:lnTo>
                    <a:lnTo>
                      <a:pt x="298" y="17"/>
                    </a:lnTo>
                    <a:lnTo>
                      <a:pt x="297" y="16"/>
                    </a:lnTo>
                    <a:lnTo>
                      <a:pt x="297" y="17"/>
                    </a:lnTo>
                    <a:lnTo>
                      <a:pt x="296" y="17"/>
                    </a:lnTo>
                    <a:lnTo>
                      <a:pt x="295" y="17"/>
                    </a:lnTo>
                    <a:lnTo>
                      <a:pt x="294" y="19"/>
                    </a:lnTo>
                    <a:lnTo>
                      <a:pt x="293" y="20"/>
                    </a:lnTo>
                    <a:lnTo>
                      <a:pt x="292" y="21"/>
                    </a:lnTo>
                    <a:lnTo>
                      <a:pt x="291" y="22"/>
                    </a:lnTo>
                    <a:lnTo>
                      <a:pt x="290" y="21"/>
                    </a:lnTo>
                    <a:lnTo>
                      <a:pt x="289" y="21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5" y="23"/>
                    </a:lnTo>
                    <a:lnTo>
                      <a:pt x="285" y="23"/>
                    </a:lnTo>
                    <a:lnTo>
                      <a:pt x="284" y="24"/>
                    </a:lnTo>
                    <a:lnTo>
                      <a:pt x="283" y="24"/>
                    </a:lnTo>
                    <a:lnTo>
                      <a:pt x="280" y="27"/>
                    </a:lnTo>
                    <a:lnTo>
                      <a:pt x="279" y="29"/>
                    </a:lnTo>
                    <a:lnTo>
                      <a:pt x="278" y="30"/>
                    </a:lnTo>
                    <a:lnTo>
                      <a:pt x="274" y="31"/>
                    </a:lnTo>
                    <a:lnTo>
                      <a:pt x="273" y="32"/>
                    </a:lnTo>
                    <a:lnTo>
                      <a:pt x="272" y="33"/>
                    </a:lnTo>
                    <a:lnTo>
                      <a:pt x="266" y="35"/>
                    </a:lnTo>
                    <a:lnTo>
                      <a:pt x="256" y="43"/>
                    </a:lnTo>
                    <a:lnTo>
                      <a:pt x="250" y="45"/>
                    </a:lnTo>
                    <a:lnTo>
                      <a:pt x="249" y="45"/>
                    </a:lnTo>
                    <a:lnTo>
                      <a:pt x="248" y="46"/>
                    </a:lnTo>
                    <a:lnTo>
                      <a:pt x="246" y="46"/>
                    </a:lnTo>
                    <a:lnTo>
                      <a:pt x="245" y="47"/>
                    </a:lnTo>
                    <a:lnTo>
                      <a:pt x="245" y="48"/>
                    </a:lnTo>
                    <a:lnTo>
                      <a:pt x="246" y="49"/>
                    </a:lnTo>
                    <a:lnTo>
                      <a:pt x="246" y="50"/>
                    </a:lnTo>
                    <a:lnTo>
                      <a:pt x="246" y="51"/>
                    </a:lnTo>
                    <a:lnTo>
                      <a:pt x="245" y="52"/>
                    </a:lnTo>
                    <a:lnTo>
                      <a:pt x="245" y="54"/>
                    </a:lnTo>
                    <a:lnTo>
                      <a:pt x="245" y="55"/>
                    </a:lnTo>
                    <a:lnTo>
                      <a:pt x="245" y="55"/>
                    </a:lnTo>
                    <a:lnTo>
                      <a:pt x="244" y="56"/>
                    </a:lnTo>
                    <a:lnTo>
                      <a:pt x="241" y="58"/>
                    </a:lnTo>
                    <a:lnTo>
                      <a:pt x="239" y="60"/>
                    </a:lnTo>
                    <a:lnTo>
                      <a:pt x="237" y="60"/>
                    </a:lnTo>
                    <a:lnTo>
                      <a:pt x="237" y="61"/>
                    </a:lnTo>
                    <a:lnTo>
                      <a:pt x="236" y="61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33" y="61"/>
                    </a:lnTo>
                    <a:lnTo>
                      <a:pt x="232" y="61"/>
                    </a:lnTo>
                    <a:lnTo>
                      <a:pt x="231" y="61"/>
                    </a:lnTo>
                    <a:lnTo>
                      <a:pt x="230" y="62"/>
                    </a:lnTo>
                    <a:lnTo>
                      <a:pt x="218" y="62"/>
                    </a:lnTo>
                    <a:lnTo>
                      <a:pt x="215" y="61"/>
                    </a:lnTo>
                    <a:lnTo>
                      <a:pt x="214" y="61"/>
                    </a:lnTo>
                    <a:lnTo>
                      <a:pt x="212" y="59"/>
                    </a:lnTo>
                    <a:lnTo>
                      <a:pt x="197" y="55"/>
                    </a:lnTo>
                    <a:lnTo>
                      <a:pt x="196" y="55"/>
                    </a:lnTo>
                    <a:lnTo>
                      <a:pt x="194" y="54"/>
                    </a:lnTo>
                    <a:lnTo>
                      <a:pt x="193" y="54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7"/>
                    </a:lnTo>
                    <a:lnTo>
                      <a:pt x="187" y="58"/>
                    </a:lnTo>
                    <a:lnTo>
                      <a:pt x="186" y="58"/>
                    </a:lnTo>
                    <a:lnTo>
                      <a:pt x="175" y="57"/>
                    </a:lnTo>
                    <a:lnTo>
                      <a:pt x="163" y="55"/>
                    </a:lnTo>
                    <a:lnTo>
                      <a:pt x="154" y="54"/>
                    </a:lnTo>
                    <a:lnTo>
                      <a:pt x="145" y="52"/>
                    </a:lnTo>
                    <a:lnTo>
                      <a:pt x="144" y="52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1" y="54"/>
                    </a:lnTo>
                    <a:lnTo>
                      <a:pt x="139" y="55"/>
                    </a:lnTo>
                    <a:lnTo>
                      <a:pt x="138" y="57"/>
                    </a:lnTo>
                    <a:lnTo>
                      <a:pt x="139" y="58"/>
                    </a:lnTo>
                    <a:lnTo>
                      <a:pt x="139" y="59"/>
                    </a:lnTo>
                    <a:lnTo>
                      <a:pt x="138" y="60"/>
                    </a:lnTo>
                    <a:lnTo>
                      <a:pt x="137" y="62"/>
                    </a:lnTo>
                    <a:lnTo>
                      <a:pt x="136" y="64"/>
                    </a:lnTo>
                    <a:lnTo>
                      <a:pt x="136" y="65"/>
                    </a:lnTo>
                    <a:lnTo>
                      <a:pt x="135" y="65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7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40" y="71"/>
                    </a:lnTo>
                    <a:lnTo>
                      <a:pt x="141" y="72"/>
                    </a:lnTo>
                    <a:lnTo>
                      <a:pt x="143" y="73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6" y="75"/>
                    </a:lnTo>
                    <a:lnTo>
                      <a:pt x="147" y="75"/>
                    </a:lnTo>
                    <a:lnTo>
                      <a:pt x="147" y="76"/>
                    </a:lnTo>
                    <a:lnTo>
                      <a:pt x="146" y="76"/>
                    </a:lnTo>
                    <a:lnTo>
                      <a:pt x="146" y="77"/>
                    </a:lnTo>
                    <a:lnTo>
                      <a:pt x="146" y="78"/>
                    </a:lnTo>
                    <a:lnTo>
                      <a:pt x="147" y="78"/>
                    </a:lnTo>
                    <a:lnTo>
                      <a:pt x="147" y="77"/>
                    </a:lnTo>
                    <a:lnTo>
                      <a:pt x="148" y="77"/>
                    </a:lnTo>
                    <a:lnTo>
                      <a:pt x="149" y="77"/>
                    </a:lnTo>
                    <a:lnTo>
                      <a:pt x="149" y="78"/>
                    </a:lnTo>
                    <a:lnTo>
                      <a:pt x="150" y="78"/>
                    </a:lnTo>
                    <a:lnTo>
                      <a:pt x="150" y="79"/>
                    </a:lnTo>
                    <a:lnTo>
                      <a:pt x="149" y="79"/>
                    </a:lnTo>
                    <a:lnTo>
                      <a:pt x="150" y="80"/>
                    </a:lnTo>
                    <a:lnTo>
                      <a:pt x="150" y="81"/>
                    </a:lnTo>
                    <a:lnTo>
                      <a:pt x="151" y="81"/>
                    </a:lnTo>
                    <a:lnTo>
                      <a:pt x="152" y="82"/>
                    </a:lnTo>
                    <a:lnTo>
                      <a:pt x="153" y="81"/>
                    </a:lnTo>
                    <a:lnTo>
                      <a:pt x="154" y="80"/>
                    </a:lnTo>
                    <a:lnTo>
                      <a:pt x="165" y="80"/>
                    </a:lnTo>
                    <a:lnTo>
                      <a:pt x="166" y="80"/>
                    </a:lnTo>
                    <a:lnTo>
                      <a:pt x="167" y="81"/>
                    </a:lnTo>
                    <a:lnTo>
                      <a:pt x="168" y="81"/>
                    </a:lnTo>
                    <a:lnTo>
                      <a:pt x="169" y="82"/>
                    </a:lnTo>
                    <a:lnTo>
                      <a:pt x="170" y="82"/>
                    </a:lnTo>
                    <a:lnTo>
                      <a:pt x="171" y="82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7" y="83"/>
                    </a:lnTo>
                    <a:lnTo>
                      <a:pt x="177" y="84"/>
                    </a:lnTo>
                    <a:lnTo>
                      <a:pt x="176" y="85"/>
                    </a:lnTo>
                    <a:lnTo>
                      <a:pt x="175" y="84"/>
                    </a:lnTo>
                    <a:lnTo>
                      <a:pt x="169" y="84"/>
                    </a:lnTo>
                    <a:lnTo>
                      <a:pt x="160" y="85"/>
                    </a:lnTo>
                    <a:lnTo>
                      <a:pt x="159" y="85"/>
                    </a:lnTo>
                    <a:lnTo>
                      <a:pt x="159" y="84"/>
                    </a:lnTo>
                    <a:lnTo>
                      <a:pt x="158" y="84"/>
                    </a:lnTo>
                    <a:lnTo>
                      <a:pt x="157" y="84"/>
                    </a:lnTo>
                    <a:lnTo>
                      <a:pt x="156" y="84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5" y="85"/>
                    </a:lnTo>
                    <a:lnTo>
                      <a:pt x="154" y="85"/>
                    </a:lnTo>
                    <a:lnTo>
                      <a:pt x="154" y="86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1" y="85"/>
                    </a:lnTo>
                    <a:lnTo>
                      <a:pt x="149" y="86"/>
                    </a:lnTo>
                    <a:lnTo>
                      <a:pt x="147" y="87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1" y="90"/>
                    </a:lnTo>
                    <a:lnTo>
                      <a:pt x="130" y="91"/>
                    </a:lnTo>
                    <a:lnTo>
                      <a:pt x="126" y="93"/>
                    </a:lnTo>
                    <a:lnTo>
                      <a:pt x="125" y="94"/>
                    </a:lnTo>
                    <a:lnTo>
                      <a:pt x="124" y="95"/>
                    </a:lnTo>
                    <a:lnTo>
                      <a:pt x="126" y="96"/>
                    </a:lnTo>
                    <a:lnTo>
                      <a:pt x="131" y="99"/>
                    </a:lnTo>
                    <a:lnTo>
                      <a:pt x="133" y="99"/>
                    </a:lnTo>
                    <a:lnTo>
                      <a:pt x="134" y="99"/>
                    </a:lnTo>
                    <a:lnTo>
                      <a:pt x="135" y="98"/>
                    </a:lnTo>
                    <a:lnTo>
                      <a:pt x="137" y="98"/>
                    </a:lnTo>
                    <a:lnTo>
                      <a:pt x="139" y="98"/>
                    </a:lnTo>
                    <a:lnTo>
                      <a:pt x="140" y="99"/>
                    </a:lnTo>
                    <a:lnTo>
                      <a:pt x="141" y="100"/>
                    </a:lnTo>
                    <a:lnTo>
                      <a:pt x="141" y="101"/>
                    </a:lnTo>
                    <a:lnTo>
                      <a:pt x="141" y="101"/>
                    </a:lnTo>
                    <a:lnTo>
                      <a:pt x="140" y="102"/>
                    </a:lnTo>
                    <a:lnTo>
                      <a:pt x="139" y="102"/>
                    </a:lnTo>
                    <a:lnTo>
                      <a:pt x="138" y="102"/>
                    </a:lnTo>
                    <a:lnTo>
                      <a:pt x="138" y="104"/>
                    </a:lnTo>
                    <a:lnTo>
                      <a:pt x="137" y="104"/>
                    </a:lnTo>
                    <a:lnTo>
                      <a:pt x="137" y="105"/>
                    </a:lnTo>
                    <a:lnTo>
                      <a:pt x="136" y="105"/>
                    </a:lnTo>
                    <a:lnTo>
                      <a:pt x="133" y="105"/>
                    </a:lnTo>
                    <a:lnTo>
                      <a:pt x="132" y="105"/>
                    </a:lnTo>
                    <a:lnTo>
                      <a:pt x="131" y="104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6" y="104"/>
                    </a:lnTo>
                    <a:lnTo>
                      <a:pt x="125" y="103"/>
                    </a:lnTo>
                    <a:lnTo>
                      <a:pt x="124" y="103"/>
                    </a:lnTo>
                    <a:lnTo>
                      <a:pt x="123" y="104"/>
                    </a:lnTo>
                    <a:lnTo>
                      <a:pt x="122" y="104"/>
                    </a:lnTo>
                    <a:lnTo>
                      <a:pt x="119" y="104"/>
                    </a:lnTo>
                    <a:lnTo>
                      <a:pt x="119" y="105"/>
                    </a:lnTo>
                    <a:lnTo>
                      <a:pt x="118" y="104"/>
                    </a:lnTo>
                    <a:lnTo>
                      <a:pt x="118" y="105"/>
                    </a:lnTo>
                    <a:lnTo>
                      <a:pt x="116" y="104"/>
                    </a:lnTo>
                    <a:lnTo>
                      <a:pt x="114" y="104"/>
                    </a:lnTo>
                    <a:lnTo>
                      <a:pt x="112" y="104"/>
                    </a:lnTo>
                    <a:lnTo>
                      <a:pt x="109" y="104"/>
                    </a:lnTo>
                    <a:lnTo>
                      <a:pt x="110" y="104"/>
                    </a:lnTo>
                    <a:lnTo>
                      <a:pt x="111" y="103"/>
                    </a:lnTo>
                    <a:lnTo>
                      <a:pt x="107" y="104"/>
                    </a:lnTo>
                    <a:lnTo>
                      <a:pt x="105" y="103"/>
                    </a:lnTo>
                    <a:lnTo>
                      <a:pt x="94" y="104"/>
                    </a:lnTo>
                    <a:lnTo>
                      <a:pt x="90" y="104"/>
                    </a:lnTo>
                    <a:lnTo>
                      <a:pt x="86" y="105"/>
                    </a:lnTo>
                    <a:lnTo>
                      <a:pt x="84" y="104"/>
                    </a:lnTo>
                    <a:lnTo>
                      <a:pt x="84" y="103"/>
                    </a:lnTo>
                    <a:lnTo>
                      <a:pt x="86" y="102"/>
                    </a:lnTo>
                    <a:lnTo>
                      <a:pt x="89" y="100"/>
                    </a:lnTo>
                    <a:lnTo>
                      <a:pt x="90" y="98"/>
                    </a:lnTo>
                    <a:lnTo>
                      <a:pt x="89" y="97"/>
                    </a:lnTo>
                    <a:lnTo>
                      <a:pt x="87" y="96"/>
                    </a:lnTo>
                    <a:lnTo>
                      <a:pt x="79" y="95"/>
                    </a:lnTo>
                    <a:lnTo>
                      <a:pt x="78" y="95"/>
                    </a:lnTo>
                    <a:lnTo>
                      <a:pt x="77" y="94"/>
                    </a:lnTo>
                    <a:lnTo>
                      <a:pt x="77" y="95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5" y="96"/>
                    </a:lnTo>
                    <a:lnTo>
                      <a:pt x="75" y="97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7" y="101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8" y="102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9" y="104"/>
                    </a:lnTo>
                    <a:lnTo>
                      <a:pt x="80" y="103"/>
                    </a:lnTo>
                    <a:lnTo>
                      <a:pt x="82" y="104"/>
                    </a:lnTo>
                    <a:lnTo>
                      <a:pt x="83" y="104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8"/>
                    </a:lnTo>
                    <a:lnTo>
                      <a:pt x="77" y="108"/>
                    </a:lnTo>
                    <a:lnTo>
                      <a:pt x="76" y="108"/>
                    </a:lnTo>
                    <a:lnTo>
                      <a:pt x="76" y="108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1" y="107"/>
                    </a:lnTo>
                    <a:lnTo>
                      <a:pt x="70" y="107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3" y="108"/>
                    </a:lnTo>
                    <a:lnTo>
                      <a:pt x="60" y="106"/>
                    </a:lnTo>
                    <a:lnTo>
                      <a:pt x="57" y="104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7" y="102"/>
                    </a:lnTo>
                    <a:lnTo>
                      <a:pt x="57" y="100"/>
                    </a:lnTo>
                    <a:lnTo>
                      <a:pt x="57" y="99"/>
                    </a:lnTo>
                    <a:lnTo>
                      <a:pt x="56" y="99"/>
                    </a:lnTo>
                    <a:lnTo>
                      <a:pt x="55" y="99"/>
                    </a:lnTo>
                    <a:lnTo>
                      <a:pt x="54" y="100"/>
                    </a:lnTo>
                    <a:lnTo>
                      <a:pt x="53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47" y="100"/>
                    </a:lnTo>
                    <a:lnTo>
                      <a:pt x="46" y="101"/>
                    </a:lnTo>
                    <a:lnTo>
                      <a:pt x="45" y="103"/>
                    </a:lnTo>
                    <a:lnTo>
                      <a:pt x="43" y="104"/>
                    </a:lnTo>
                    <a:lnTo>
                      <a:pt x="42" y="104"/>
                    </a:lnTo>
                    <a:lnTo>
                      <a:pt x="39" y="104"/>
                    </a:lnTo>
                    <a:lnTo>
                      <a:pt x="38" y="103"/>
                    </a:lnTo>
                    <a:lnTo>
                      <a:pt x="37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1" y="103"/>
                    </a:lnTo>
                    <a:lnTo>
                      <a:pt x="30" y="104"/>
                    </a:lnTo>
                    <a:lnTo>
                      <a:pt x="25" y="110"/>
                    </a:lnTo>
                    <a:lnTo>
                      <a:pt x="24" y="110"/>
                    </a:lnTo>
                    <a:lnTo>
                      <a:pt x="23" y="110"/>
                    </a:lnTo>
                    <a:lnTo>
                      <a:pt x="20" y="113"/>
                    </a:lnTo>
                    <a:lnTo>
                      <a:pt x="19" y="114"/>
                    </a:lnTo>
                    <a:lnTo>
                      <a:pt x="18" y="114"/>
                    </a:lnTo>
                    <a:lnTo>
                      <a:pt x="17" y="114"/>
                    </a:lnTo>
                    <a:lnTo>
                      <a:pt x="17" y="115"/>
                    </a:lnTo>
                    <a:lnTo>
                      <a:pt x="16" y="115"/>
                    </a:lnTo>
                    <a:lnTo>
                      <a:pt x="15" y="115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5" y="118"/>
                    </a:lnTo>
                    <a:lnTo>
                      <a:pt x="15" y="120"/>
                    </a:lnTo>
                    <a:lnTo>
                      <a:pt x="15" y="121"/>
                    </a:lnTo>
                    <a:lnTo>
                      <a:pt x="14" y="121"/>
                    </a:lnTo>
                    <a:lnTo>
                      <a:pt x="14" y="122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3" y="124"/>
                    </a:lnTo>
                    <a:lnTo>
                      <a:pt x="10" y="126"/>
                    </a:lnTo>
                    <a:lnTo>
                      <a:pt x="9" y="127"/>
                    </a:lnTo>
                    <a:lnTo>
                      <a:pt x="8" y="127"/>
                    </a:lnTo>
                    <a:lnTo>
                      <a:pt x="6" y="126"/>
                    </a:lnTo>
                    <a:lnTo>
                      <a:pt x="6" y="127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4" y="131"/>
                    </a:lnTo>
                    <a:lnTo>
                      <a:pt x="4" y="132"/>
                    </a:lnTo>
                    <a:lnTo>
                      <a:pt x="4" y="132"/>
                    </a:lnTo>
                    <a:lnTo>
                      <a:pt x="4" y="133"/>
                    </a:lnTo>
                    <a:lnTo>
                      <a:pt x="4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4" y="137"/>
                    </a:lnTo>
                    <a:lnTo>
                      <a:pt x="4" y="139"/>
                    </a:lnTo>
                    <a:lnTo>
                      <a:pt x="4" y="140"/>
                    </a:lnTo>
                    <a:lnTo>
                      <a:pt x="4" y="141"/>
                    </a:lnTo>
                    <a:lnTo>
                      <a:pt x="3" y="141"/>
                    </a:lnTo>
                    <a:lnTo>
                      <a:pt x="3" y="142"/>
                    </a:lnTo>
                    <a:lnTo>
                      <a:pt x="3" y="143"/>
                    </a:lnTo>
                    <a:lnTo>
                      <a:pt x="4" y="144"/>
                    </a:lnTo>
                    <a:lnTo>
                      <a:pt x="5" y="144"/>
                    </a:lnTo>
                    <a:lnTo>
                      <a:pt x="4" y="148"/>
                    </a:lnTo>
                    <a:lnTo>
                      <a:pt x="4" y="150"/>
                    </a:lnTo>
                    <a:lnTo>
                      <a:pt x="2" y="151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7" y="158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3" y="157"/>
                    </a:lnTo>
                    <a:lnTo>
                      <a:pt x="14" y="157"/>
                    </a:lnTo>
                    <a:lnTo>
                      <a:pt x="16" y="156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27" y="154"/>
                    </a:lnTo>
                    <a:lnTo>
                      <a:pt x="34" y="153"/>
                    </a:lnTo>
                    <a:lnTo>
                      <a:pt x="35" y="154"/>
                    </a:lnTo>
                    <a:lnTo>
                      <a:pt x="36" y="154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9" y="153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9" y="156"/>
                    </a:lnTo>
                    <a:lnTo>
                      <a:pt x="39" y="157"/>
                    </a:lnTo>
                    <a:lnTo>
                      <a:pt x="37" y="158"/>
                    </a:lnTo>
                    <a:lnTo>
                      <a:pt x="36" y="159"/>
                    </a:lnTo>
                    <a:lnTo>
                      <a:pt x="36" y="160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4" y="163"/>
                    </a:lnTo>
                    <a:lnTo>
                      <a:pt x="29" y="166"/>
                    </a:lnTo>
                    <a:lnTo>
                      <a:pt x="28" y="168"/>
                    </a:lnTo>
                    <a:lnTo>
                      <a:pt x="27" y="168"/>
                    </a:lnTo>
                    <a:lnTo>
                      <a:pt x="27" y="169"/>
                    </a:lnTo>
                    <a:lnTo>
                      <a:pt x="27" y="169"/>
                    </a:lnTo>
                    <a:lnTo>
                      <a:pt x="27" y="168"/>
                    </a:lnTo>
                    <a:lnTo>
                      <a:pt x="26" y="168"/>
                    </a:lnTo>
                    <a:lnTo>
                      <a:pt x="26" y="169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6" y="171"/>
                    </a:lnTo>
                    <a:lnTo>
                      <a:pt x="27" y="171"/>
                    </a:lnTo>
                    <a:lnTo>
                      <a:pt x="29" y="171"/>
                    </a:lnTo>
                    <a:lnTo>
                      <a:pt x="30" y="171"/>
                    </a:lnTo>
                    <a:lnTo>
                      <a:pt x="30" y="172"/>
                    </a:lnTo>
                    <a:lnTo>
                      <a:pt x="31" y="174"/>
                    </a:lnTo>
                    <a:lnTo>
                      <a:pt x="31" y="174"/>
                    </a:lnTo>
                    <a:lnTo>
                      <a:pt x="31" y="175"/>
                    </a:lnTo>
                    <a:lnTo>
                      <a:pt x="32" y="175"/>
                    </a:lnTo>
                    <a:lnTo>
                      <a:pt x="32" y="175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6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7" y="183"/>
                    </a:lnTo>
                    <a:lnTo>
                      <a:pt x="36" y="183"/>
                    </a:lnTo>
                    <a:lnTo>
                      <a:pt x="35" y="184"/>
                    </a:lnTo>
                    <a:lnTo>
                      <a:pt x="34" y="184"/>
                    </a:lnTo>
                    <a:lnTo>
                      <a:pt x="33" y="185"/>
                    </a:lnTo>
                    <a:lnTo>
                      <a:pt x="34" y="185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4" y="189"/>
                    </a:lnTo>
                    <a:lnTo>
                      <a:pt x="35" y="190"/>
                    </a:lnTo>
                    <a:lnTo>
                      <a:pt x="36" y="192"/>
                    </a:lnTo>
                    <a:lnTo>
                      <a:pt x="37" y="192"/>
                    </a:lnTo>
                    <a:lnTo>
                      <a:pt x="38" y="191"/>
                    </a:lnTo>
                    <a:lnTo>
                      <a:pt x="39" y="190"/>
                    </a:lnTo>
                    <a:lnTo>
                      <a:pt x="39" y="191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1" y="190"/>
                    </a:lnTo>
                    <a:lnTo>
                      <a:pt x="42" y="191"/>
                    </a:lnTo>
                    <a:lnTo>
                      <a:pt x="42" y="192"/>
                    </a:lnTo>
                    <a:lnTo>
                      <a:pt x="43" y="192"/>
                    </a:lnTo>
                    <a:lnTo>
                      <a:pt x="43" y="191"/>
                    </a:lnTo>
                    <a:lnTo>
                      <a:pt x="44" y="191"/>
                    </a:lnTo>
                    <a:lnTo>
                      <a:pt x="45" y="190"/>
                    </a:lnTo>
                    <a:lnTo>
                      <a:pt x="46" y="191"/>
                    </a:lnTo>
                    <a:lnTo>
                      <a:pt x="46" y="192"/>
                    </a:lnTo>
                    <a:lnTo>
                      <a:pt x="45" y="193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4" y="195"/>
                    </a:lnTo>
                    <a:lnTo>
                      <a:pt x="43" y="194"/>
                    </a:lnTo>
                    <a:lnTo>
                      <a:pt x="42" y="195"/>
                    </a:lnTo>
                    <a:lnTo>
                      <a:pt x="41" y="195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7"/>
                    </a:lnTo>
                    <a:lnTo>
                      <a:pt x="40" y="197"/>
                    </a:lnTo>
                    <a:lnTo>
                      <a:pt x="39" y="197"/>
                    </a:lnTo>
                    <a:lnTo>
                      <a:pt x="37" y="197"/>
                    </a:lnTo>
                    <a:lnTo>
                      <a:pt x="38" y="197"/>
                    </a:lnTo>
                    <a:lnTo>
                      <a:pt x="39" y="199"/>
                    </a:lnTo>
                    <a:lnTo>
                      <a:pt x="39" y="200"/>
                    </a:lnTo>
                    <a:lnTo>
                      <a:pt x="38" y="200"/>
                    </a:lnTo>
                    <a:lnTo>
                      <a:pt x="38" y="201"/>
                    </a:lnTo>
                    <a:lnTo>
                      <a:pt x="37" y="201"/>
                    </a:lnTo>
                    <a:lnTo>
                      <a:pt x="38" y="202"/>
                    </a:lnTo>
                    <a:lnTo>
                      <a:pt x="37" y="202"/>
                    </a:lnTo>
                    <a:lnTo>
                      <a:pt x="37" y="202"/>
                    </a:lnTo>
                    <a:lnTo>
                      <a:pt x="36" y="201"/>
                    </a:lnTo>
                    <a:lnTo>
                      <a:pt x="35" y="201"/>
                    </a:lnTo>
                    <a:lnTo>
                      <a:pt x="34" y="201"/>
                    </a:lnTo>
                    <a:lnTo>
                      <a:pt x="33" y="202"/>
                    </a:lnTo>
                    <a:lnTo>
                      <a:pt x="31" y="202"/>
                    </a:lnTo>
                    <a:lnTo>
                      <a:pt x="30" y="203"/>
                    </a:lnTo>
                    <a:lnTo>
                      <a:pt x="30" y="204"/>
                    </a:lnTo>
                    <a:lnTo>
                      <a:pt x="31" y="204"/>
                    </a:lnTo>
                    <a:lnTo>
                      <a:pt x="32" y="206"/>
                    </a:lnTo>
                    <a:lnTo>
                      <a:pt x="31" y="206"/>
                    </a:lnTo>
                    <a:lnTo>
                      <a:pt x="30" y="206"/>
                    </a:lnTo>
                    <a:lnTo>
                      <a:pt x="30" y="207"/>
                    </a:lnTo>
                    <a:lnTo>
                      <a:pt x="31" y="207"/>
                    </a:lnTo>
                    <a:lnTo>
                      <a:pt x="31" y="208"/>
                    </a:lnTo>
                    <a:lnTo>
                      <a:pt x="32" y="208"/>
                    </a:lnTo>
                    <a:lnTo>
                      <a:pt x="32" y="209"/>
                    </a:lnTo>
                    <a:lnTo>
                      <a:pt x="32" y="209"/>
                    </a:lnTo>
                    <a:lnTo>
                      <a:pt x="33" y="209"/>
                    </a:lnTo>
                    <a:lnTo>
                      <a:pt x="33" y="210"/>
                    </a:lnTo>
                    <a:lnTo>
                      <a:pt x="34" y="210"/>
                    </a:lnTo>
                    <a:lnTo>
                      <a:pt x="35" y="210"/>
                    </a:lnTo>
                    <a:lnTo>
                      <a:pt x="36" y="210"/>
                    </a:lnTo>
                    <a:lnTo>
                      <a:pt x="36" y="211"/>
                    </a:lnTo>
                    <a:lnTo>
                      <a:pt x="35" y="213"/>
                    </a:lnTo>
                    <a:lnTo>
                      <a:pt x="35" y="214"/>
                    </a:lnTo>
                    <a:lnTo>
                      <a:pt x="36" y="214"/>
                    </a:lnTo>
                    <a:lnTo>
                      <a:pt x="37" y="214"/>
                    </a:lnTo>
                    <a:lnTo>
                      <a:pt x="37" y="214"/>
                    </a:lnTo>
                    <a:lnTo>
                      <a:pt x="37" y="215"/>
                    </a:lnTo>
                    <a:lnTo>
                      <a:pt x="37" y="215"/>
                    </a:lnTo>
                    <a:lnTo>
                      <a:pt x="36" y="214"/>
                    </a:lnTo>
                    <a:lnTo>
                      <a:pt x="35" y="214"/>
                    </a:lnTo>
                    <a:lnTo>
                      <a:pt x="36" y="215"/>
                    </a:lnTo>
                    <a:lnTo>
                      <a:pt x="37" y="216"/>
                    </a:lnTo>
                    <a:lnTo>
                      <a:pt x="39" y="219"/>
                    </a:lnTo>
                    <a:lnTo>
                      <a:pt x="40" y="219"/>
                    </a:lnTo>
                    <a:lnTo>
                      <a:pt x="39" y="219"/>
                    </a:lnTo>
                    <a:lnTo>
                      <a:pt x="41" y="219"/>
                    </a:lnTo>
                    <a:lnTo>
                      <a:pt x="44" y="218"/>
                    </a:lnTo>
                    <a:lnTo>
                      <a:pt x="45" y="218"/>
                    </a:lnTo>
                    <a:lnTo>
                      <a:pt x="47" y="219"/>
                    </a:lnTo>
                    <a:lnTo>
                      <a:pt x="48" y="219"/>
                    </a:lnTo>
                    <a:lnTo>
                      <a:pt x="49" y="218"/>
                    </a:lnTo>
                    <a:lnTo>
                      <a:pt x="49" y="219"/>
                    </a:lnTo>
                    <a:lnTo>
                      <a:pt x="50" y="219"/>
                    </a:lnTo>
                    <a:lnTo>
                      <a:pt x="49" y="219"/>
                    </a:lnTo>
                    <a:lnTo>
                      <a:pt x="48" y="221"/>
                    </a:lnTo>
                    <a:lnTo>
                      <a:pt x="47" y="221"/>
                    </a:lnTo>
                    <a:lnTo>
                      <a:pt x="46" y="221"/>
                    </a:lnTo>
                    <a:lnTo>
                      <a:pt x="45" y="221"/>
                    </a:lnTo>
                    <a:lnTo>
                      <a:pt x="44" y="221"/>
                    </a:lnTo>
                    <a:lnTo>
                      <a:pt x="43" y="221"/>
                    </a:lnTo>
                    <a:lnTo>
                      <a:pt x="42" y="222"/>
                    </a:lnTo>
                    <a:lnTo>
                      <a:pt x="41" y="222"/>
                    </a:lnTo>
                    <a:lnTo>
                      <a:pt x="39" y="223"/>
                    </a:lnTo>
                    <a:lnTo>
                      <a:pt x="36" y="223"/>
                    </a:lnTo>
                    <a:lnTo>
                      <a:pt x="35" y="224"/>
                    </a:lnTo>
                    <a:lnTo>
                      <a:pt x="34" y="224"/>
                    </a:lnTo>
                    <a:lnTo>
                      <a:pt x="33" y="224"/>
                    </a:lnTo>
                    <a:lnTo>
                      <a:pt x="33" y="223"/>
                    </a:lnTo>
                    <a:lnTo>
                      <a:pt x="32" y="224"/>
                    </a:lnTo>
                    <a:lnTo>
                      <a:pt x="32" y="224"/>
                    </a:lnTo>
                    <a:lnTo>
                      <a:pt x="31" y="221"/>
                    </a:lnTo>
                    <a:lnTo>
                      <a:pt x="31" y="220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29" y="220"/>
                    </a:lnTo>
                    <a:lnTo>
                      <a:pt x="28" y="220"/>
                    </a:lnTo>
                    <a:lnTo>
                      <a:pt x="28" y="221"/>
                    </a:lnTo>
                    <a:lnTo>
                      <a:pt x="27" y="223"/>
                    </a:lnTo>
                    <a:lnTo>
                      <a:pt x="28" y="224"/>
                    </a:lnTo>
                    <a:lnTo>
                      <a:pt x="29" y="225"/>
                    </a:lnTo>
                    <a:lnTo>
                      <a:pt x="29" y="226"/>
                    </a:lnTo>
                    <a:lnTo>
                      <a:pt x="27" y="227"/>
                    </a:lnTo>
                    <a:lnTo>
                      <a:pt x="27" y="225"/>
                    </a:lnTo>
                    <a:lnTo>
                      <a:pt x="27" y="223"/>
                    </a:lnTo>
                    <a:lnTo>
                      <a:pt x="26" y="222"/>
                    </a:lnTo>
                    <a:lnTo>
                      <a:pt x="26" y="221"/>
                    </a:lnTo>
                    <a:lnTo>
                      <a:pt x="25" y="220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9"/>
                    </a:lnTo>
                    <a:lnTo>
                      <a:pt x="24" y="218"/>
                    </a:lnTo>
                    <a:lnTo>
                      <a:pt x="25" y="218"/>
                    </a:lnTo>
                    <a:lnTo>
                      <a:pt x="26" y="218"/>
                    </a:lnTo>
                    <a:lnTo>
                      <a:pt x="27" y="218"/>
                    </a:lnTo>
                    <a:lnTo>
                      <a:pt x="27" y="217"/>
                    </a:lnTo>
                    <a:lnTo>
                      <a:pt x="27" y="216"/>
                    </a:lnTo>
                    <a:lnTo>
                      <a:pt x="27" y="215"/>
                    </a:lnTo>
                    <a:lnTo>
                      <a:pt x="26" y="215"/>
                    </a:lnTo>
                    <a:lnTo>
                      <a:pt x="26" y="214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1"/>
                    </a:lnTo>
                    <a:lnTo>
                      <a:pt x="22" y="210"/>
                    </a:lnTo>
                    <a:lnTo>
                      <a:pt x="21" y="209"/>
                    </a:lnTo>
                    <a:lnTo>
                      <a:pt x="20" y="207"/>
                    </a:lnTo>
                    <a:lnTo>
                      <a:pt x="19" y="206"/>
                    </a:lnTo>
                    <a:lnTo>
                      <a:pt x="18" y="205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5" y="205"/>
                    </a:lnTo>
                    <a:lnTo>
                      <a:pt x="14" y="206"/>
                    </a:lnTo>
                    <a:lnTo>
                      <a:pt x="13" y="206"/>
                    </a:lnTo>
                    <a:lnTo>
                      <a:pt x="13" y="207"/>
                    </a:lnTo>
                    <a:lnTo>
                      <a:pt x="12" y="208"/>
                    </a:lnTo>
                    <a:lnTo>
                      <a:pt x="12" y="209"/>
                    </a:lnTo>
                    <a:lnTo>
                      <a:pt x="13" y="211"/>
                    </a:lnTo>
                    <a:lnTo>
                      <a:pt x="13" y="212"/>
                    </a:lnTo>
                    <a:lnTo>
                      <a:pt x="14" y="214"/>
                    </a:lnTo>
                    <a:lnTo>
                      <a:pt x="15" y="216"/>
                    </a:lnTo>
                    <a:lnTo>
                      <a:pt x="15" y="217"/>
                    </a:lnTo>
                    <a:lnTo>
                      <a:pt x="15" y="218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6" y="218"/>
                    </a:lnTo>
                    <a:lnTo>
                      <a:pt x="17" y="218"/>
                    </a:lnTo>
                    <a:lnTo>
                      <a:pt x="17" y="218"/>
                    </a:lnTo>
                    <a:lnTo>
                      <a:pt x="18" y="219"/>
                    </a:lnTo>
                    <a:lnTo>
                      <a:pt x="19" y="219"/>
                    </a:lnTo>
                    <a:lnTo>
                      <a:pt x="20" y="219"/>
                    </a:lnTo>
                    <a:lnTo>
                      <a:pt x="19" y="221"/>
                    </a:lnTo>
                    <a:lnTo>
                      <a:pt x="18" y="220"/>
                    </a:lnTo>
                    <a:lnTo>
                      <a:pt x="17" y="220"/>
                    </a:lnTo>
                    <a:lnTo>
                      <a:pt x="18" y="221"/>
                    </a:lnTo>
                    <a:lnTo>
                      <a:pt x="18" y="222"/>
                    </a:lnTo>
                    <a:lnTo>
                      <a:pt x="18" y="224"/>
                    </a:lnTo>
                    <a:lnTo>
                      <a:pt x="17" y="224"/>
                    </a:lnTo>
                    <a:lnTo>
                      <a:pt x="17" y="224"/>
                    </a:lnTo>
                    <a:lnTo>
                      <a:pt x="17" y="225"/>
                    </a:lnTo>
                    <a:lnTo>
                      <a:pt x="16" y="225"/>
                    </a:lnTo>
                    <a:lnTo>
                      <a:pt x="15" y="225"/>
                    </a:lnTo>
                    <a:lnTo>
                      <a:pt x="14" y="224"/>
                    </a:lnTo>
                    <a:lnTo>
                      <a:pt x="14" y="225"/>
                    </a:lnTo>
                    <a:lnTo>
                      <a:pt x="15" y="226"/>
                    </a:lnTo>
                    <a:lnTo>
                      <a:pt x="14" y="226"/>
                    </a:lnTo>
                    <a:lnTo>
                      <a:pt x="13" y="226"/>
                    </a:lnTo>
                    <a:lnTo>
                      <a:pt x="12" y="226"/>
                    </a:lnTo>
                    <a:lnTo>
                      <a:pt x="12" y="225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0" y="223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0" y="225"/>
                    </a:lnTo>
                    <a:lnTo>
                      <a:pt x="10" y="225"/>
                    </a:lnTo>
                    <a:lnTo>
                      <a:pt x="10" y="226"/>
                    </a:lnTo>
                    <a:lnTo>
                      <a:pt x="10" y="226"/>
                    </a:lnTo>
                    <a:lnTo>
                      <a:pt x="10" y="227"/>
                    </a:lnTo>
                    <a:lnTo>
                      <a:pt x="9" y="228"/>
                    </a:lnTo>
                    <a:lnTo>
                      <a:pt x="8" y="228"/>
                    </a:lnTo>
                    <a:lnTo>
                      <a:pt x="7" y="229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11" y="232"/>
                    </a:lnTo>
                    <a:lnTo>
                      <a:pt x="13" y="232"/>
                    </a:lnTo>
                    <a:lnTo>
                      <a:pt x="14" y="232"/>
                    </a:lnTo>
                    <a:lnTo>
                      <a:pt x="14" y="230"/>
                    </a:lnTo>
                    <a:lnTo>
                      <a:pt x="15" y="230"/>
                    </a:lnTo>
                    <a:lnTo>
                      <a:pt x="15" y="231"/>
                    </a:lnTo>
                    <a:lnTo>
                      <a:pt x="15" y="232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7" y="233"/>
                    </a:lnTo>
                    <a:lnTo>
                      <a:pt x="18" y="234"/>
                    </a:lnTo>
                    <a:lnTo>
                      <a:pt x="19" y="235"/>
                    </a:lnTo>
                    <a:lnTo>
                      <a:pt x="20" y="234"/>
                    </a:lnTo>
                    <a:lnTo>
                      <a:pt x="20" y="235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8"/>
                    </a:lnTo>
                    <a:lnTo>
                      <a:pt x="23" y="238"/>
                    </a:lnTo>
                    <a:lnTo>
                      <a:pt x="23" y="237"/>
                    </a:lnTo>
                    <a:lnTo>
                      <a:pt x="24" y="239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5" y="237"/>
                    </a:lnTo>
                    <a:lnTo>
                      <a:pt x="26" y="237"/>
                    </a:lnTo>
                    <a:lnTo>
                      <a:pt x="27" y="234"/>
                    </a:lnTo>
                    <a:lnTo>
                      <a:pt x="29" y="233"/>
                    </a:lnTo>
                    <a:lnTo>
                      <a:pt x="30" y="233"/>
                    </a:lnTo>
                    <a:lnTo>
                      <a:pt x="31" y="233"/>
                    </a:lnTo>
                    <a:lnTo>
                      <a:pt x="32" y="233"/>
                    </a:lnTo>
                    <a:lnTo>
                      <a:pt x="32" y="233"/>
                    </a:lnTo>
                    <a:lnTo>
                      <a:pt x="32" y="234"/>
                    </a:lnTo>
                    <a:lnTo>
                      <a:pt x="32" y="235"/>
                    </a:lnTo>
                    <a:lnTo>
                      <a:pt x="33" y="235"/>
                    </a:lnTo>
                    <a:lnTo>
                      <a:pt x="34" y="237"/>
                    </a:lnTo>
                    <a:lnTo>
                      <a:pt x="35" y="238"/>
                    </a:lnTo>
                    <a:lnTo>
                      <a:pt x="36" y="239"/>
                    </a:lnTo>
                    <a:lnTo>
                      <a:pt x="36" y="240"/>
                    </a:lnTo>
                    <a:lnTo>
                      <a:pt x="35" y="241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1"/>
                    </a:lnTo>
                    <a:lnTo>
                      <a:pt x="40" y="241"/>
                    </a:lnTo>
                    <a:lnTo>
                      <a:pt x="41" y="241"/>
                    </a:lnTo>
                    <a:lnTo>
                      <a:pt x="44" y="242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6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8" y="244"/>
                    </a:lnTo>
                    <a:lnTo>
                      <a:pt x="48" y="245"/>
                    </a:lnTo>
                    <a:lnTo>
                      <a:pt x="49" y="245"/>
                    </a:lnTo>
                    <a:lnTo>
                      <a:pt x="51" y="246"/>
                    </a:lnTo>
                    <a:lnTo>
                      <a:pt x="53" y="246"/>
                    </a:lnTo>
                    <a:lnTo>
                      <a:pt x="54" y="245"/>
                    </a:lnTo>
                    <a:lnTo>
                      <a:pt x="55" y="248"/>
                    </a:lnTo>
                    <a:lnTo>
                      <a:pt x="55" y="249"/>
                    </a:lnTo>
                    <a:lnTo>
                      <a:pt x="54" y="250"/>
                    </a:lnTo>
                    <a:lnTo>
                      <a:pt x="55" y="250"/>
                    </a:lnTo>
                    <a:lnTo>
                      <a:pt x="55" y="251"/>
                    </a:lnTo>
                    <a:lnTo>
                      <a:pt x="54" y="252"/>
                    </a:lnTo>
                    <a:lnTo>
                      <a:pt x="54" y="253"/>
                    </a:lnTo>
                    <a:lnTo>
                      <a:pt x="54" y="253"/>
                    </a:lnTo>
                    <a:lnTo>
                      <a:pt x="54" y="254"/>
                    </a:lnTo>
                    <a:lnTo>
                      <a:pt x="54" y="255"/>
                    </a:lnTo>
                    <a:lnTo>
                      <a:pt x="54" y="256"/>
                    </a:lnTo>
                    <a:lnTo>
                      <a:pt x="54" y="258"/>
                    </a:lnTo>
                    <a:lnTo>
                      <a:pt x="54" y="259"/>
                    </a:lnTo>
                    <a:lnTo>
                      <a:pt x="54" y="260"/>
                    </a:lnTo>
                    <a:lnTo>
                      <a:pt x="54" y="262"/>
                    </a:lnTo>
                    <a:lnTo>
                      <a:pt x="53" y="262"/>
                    </a:lnTo>
                    <a:lnTo>
                      <a:pt x="48" y="264"/>
                    </a:lnTo>
                    <a:lnTo>
                      <a:pt x="47" y="264"/>
                    </a:lnTo>
                    <a:lnTo>
                      <a:pt x="45" y="264"/>
                    </a:lnTo>
                    <a:lnTo>
                      <a:pt x="44" y="264"/>
                    </a:lnTo>
                    <a:lnTo>
                      <a:pt x="43" y="264"/>
                    </a:lnTo>
                    <a:lnTo>
                      <a:pt x="45" y="265"/>
                    </a:lnTo>
                    <a:lnTo>
                      <a:pt x="49" y="266"/>
                    </a:lnTo>
                    <a:lnTo>
                      <a:pt x="52" y="268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3" y="270"/>
                    </a:lnTo>
                    <a:lnTo>
                      <a:pt x="52" y="271"/>
                    </a:lnTo>
                    <a:lnTo>
                      <a:pt x="51" y="271"/>
                    </a:lnTo>
                    <a:lnTo>
                      <a:pt x="51" y="272"/>
                    </a:lnTo>
                    <a:lnTo>
                      <a:pt x="52" y="272"/>
                    </a:lnTo>
                    <a:lnTo>
                      <a:pt x="51" y="273"/>
                    </a:lnTo>
                    <a:lnTo>
                      <a:pt x="52" y="274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2" y="275"/>
                    </a:lnTo>
                    <a:lnTo>
                      <a:pt x="53" y="275"/>
                    </a:lnTo>
                    <a:lnTo>
                      <a:pt x="53" y="278"/>
                    </a:lnTo>
                    <a:lnTo>
                      <a:pt x="54" y="279"/>
                    </a:lnTo>
                    <a:lnTo>
                      <a:pt x="54" y="280"/>
                    </a:lnTo>
                    <a:lnTo>
                      <a:pt x="53" y="280"/>
                    </a:lnTo>
                    <a:lnTo>
                      <a:pt x="52" y="280"/>
                    </a:lnTo>
                    <a:lnTo>
                      <a:pt x="53" y="281"/>
                    </a:lnTo>
                    <a:lnTo>
                      <a:pt x="53" y="282"/>
                    </a:lnTo>
                    <a:lnTo>
                      <a:pt x="52" y="282"/>
                    </a:lnTo>
                    <a:lnTo>
                      <a:pt x="52" y="283"/>
                    </a:lnTo>
                    <a:lnTo>
                      <a:pt x="53" y="283"/>
                    </a:lnTo>
                    <a:lnTo>
                      <a:pt x="53" y="284"/>
                    </a:lnTo>
                    <a:lnTo>
                      <a:pt x="54" y="284"/>
                    </a:lnTo>
                    <a:lnTo>
                      <a:pt x="54" y="284"/>
                    </a:lnTo>
                    <a:lnTo>
                      <a:pt x="55" y="284"/>
                    </a:lnTo>
                    <a:lnTo>
                      <a:pt x="57" y="283"/>
                    </a:lnTo>
                    <a:lnTo>
                      <a:pt x="57" y="282"/>
                    </a:lnTo>
                    <a:lnTo>
                      <a:pt x="58" y="282"/>
                    </a:lnTo>
                    <a:lnTo>
                      <a:pt x="59" y="281"/>
                    </a:lnTo>
                    <a:lnTo>
                      <a:pt x="59" y="280"/>
                    </a:lnTo>
                    <a:lnTo>
                      <a:pt x="60" y="279"/>
                    </a:lnTo>
                    <a:lnTo>
                      <a:pt x="61" y="279"/>
                    </a:lnTo>
                    <a:lnTo>
                      <a:pt x="62" y="280"/>
                    </a:lnTo>
                    <a:lnTo>
                      <a:pt x="63" y="281"/>
                    </a:lnTo>
                    <a:lnTo>
                      <a:pt x="62" y="281"/>
                    </a:lnTo>
                    <a:lnTo>
                      <a:pt x="61" y="282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5"/>
                    </a:lnTo>
                    <a:lnTo>
                      <a:pt x="63" y="285"/>
                    </a:lnTo>
                    <a:lnTo>
                      <a:pt x="64" y="285"/>
                    </a:lnTo>
                    <a:lnTo>
                      <a:pt x="65" y="284"/>
                    </a:lnTo>
                    <a:lnTo>
                      <a:pt x="66" y="284"/>
                    </a:lnTo>
                    <a:lnTo>
                      <a:pt x="65" y="285"/>
                    </a:lnTo>
                    <a:lnTo>
                      <a:pt x="65" y="285"/>
                    </a:lnTo>
                    <a:lnTo>
                      <a:pt x="64" y="286"/>
                    </a:lnTo>
                    <a:lnTo>
                      <a:pt x="64" y="287"/>
                    </a:lnTo>
                    <a:lnTo>
                      <a:pt x="64" y="288"/>
                    </a:lnTo>
                    <a:lnTo>
                      <a:pt x="65" y="288"/>
                    </a:lnTo>
                    <a:lnTo>
                      <a:pt x="65" y="287"/>
                    </a:lnTo>
                    <a:lnTo>
                      <a:pt x="66" y="287"/>
                    </a:lnTo>
                    <a:lnTo>
                      <a:pt x="67" y="288"/>
                    </a:lnTo>
                    <a:lnTo>
                      <a:pt x="66" y="289"/>
                    </a:lnTo>
                    <a:lnTo>
                      <a:pt x="67" y="290"/>
                    </a:lnTo>
                    <a:lnTo>
                      <a:pt x="67" y="289"/>
                    </a:lnTo>
                    <a:lnTo>
                      <a:pt x="67" y="288"/>
                    </a:lnTo>
                    <a:lnTo>
                      <a:pt x="68" y="287"/>
                    </a:lnTo>
                    <a:lnTo>
                      <a:pt x="68" y="286"/>
                    </a:lnTo>
                    <a:lnTo>
                      <a:pt x="70" y="287"/>
                    </a:lnTo>
                    <a:lnTo>
                      <a:pt x="70" y="286"/>
                    </a:lnTo>
                    <a:lnTo>
                      <a:pt x="71" y="287"/>
                    </a:lnTo>
                    <a:lnTo>
                      <a:pt x="71" y="288"/>
                    </a:lnTo>
                    <a:lnTo>
                      <a:pt x="70" y="289"/>
                    </a:lnTo>
                    <a:lnTo>
                      <a:pt x="70" y="291"/>
                    </a:lnTo>
                    <a:lnTo>
                      <a:pt x="71" y="291"/>
                    </a:lnTo>
                    <a:lnTo>
                      <a:pt x="70" y="292"/>
                    </a:lnTo>
                    <a:lnTo>
                      <a:pt x="70" y="293"/>
                    </a:lnTo>
                    <a:lnTo>
                      <a:pt x="69" y="293"/>
                    </a:lnTo>
                    <a:lnTo>
                      <a:pt x="70" y="292"/>
                    </a:lnTo>
                    <a:lnTo>
                      <a:pt x="69" y="291"/>
                    </a:lnTo>
                    <a:lnTo>
                      <a:pt x="67" y="292"/>
                    </a:lnTo>
                    <a:lnTo>
                      <a:pt x="67" y="293"/>
                    </a:lnTo>
                    <a:lnTo>
                      <a:pt x="67" y="294"/>
                    </a:lnTo>
                    <a:lnTo>
                      <a:pt x="68" y="295"/>
                    </a:lnTo>
                    <a:lnTo>
                      <a:pt x="67" y="295"/>
                    </a:lnTo>
                    <a:lnTo>
                      <a:pt x="67" y="296"/>
                    </a:lnTo>
                    <a:lnTo>
                      <a:pt x="67" y="296"/>
                    </a:lnTo>
                    <a:lnTo>
                      <a:pt x="66" y="297"/>
                    </a:lnTo>
                    <a:lnTo>
                      <a:pt x="65" y="298"/>
                    </a:lnTo>
                    <a:lnTo>
                      <a:pt x="64" y="298"/>
                    </a:lnTo>
                    <a:lnTo>
                      <a:pt x="63" y="297"/>
                    </a:lnTo>
                    <a:lnTo>
                      <a:pt x="62" y="296"/>
                    </a:lnTo>
                    <a:lnTo>
                      <a:pt x="61" y="295"/>
                    </a:lnTo>
                    <a:lnTo>
                      <a:pt x="60" y="295"/>
                    </a:lnTo>
                    <a:lnTo>
                      <a:pt x="60" y="294"/>
                    </a:lnTo>
                    <a:lnTo>
                      <a:pt x="59" y="294"/>
                    </a:lnTo>
                    <a:lnTo>
                      <a:pt x="58" y="294"/>
                    </a:lnTo>
                    <a:lnTo>
                      <a:pt x="57" y="294"/>
                    </a:lnTo>
                    <a:lnTo>
                      <a:pt x="57" y="294"/>
                    </a:lnTo>
                    <a:lnTo>
                      <a:pt x="57" y="295"/>
                    </a:lnTo>
                    <a:lnTo>
                      <a:pt x="57" y="296"/>
                    </a:lnTo>
                    <a:lnTo>
                      <a:pt x="55" y="295"/>
                    </a:lnTo>
                    <a:lnTo>
                      <a:pt x="54" y="296"/>
                    </a:lnTo>
                    <a:lnTo>
                      <a:pt x="55" y="296"/>
                    </a:lnTo>
                    <a:lnTo>
                      <a:pt x="56" y="296"/>
                    </a:lnTo>
                    <a:lnTo>
                      <a:pt x="56" y="297"/>
                    </a:lnTo>
                    <a:lnTo>
                      <a:pt x="55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300"/>
                    </a:lnTo>
                    <a:lnTo>
                      <a:pt x="54" y="301"/>
                    </a:lnTo>
                    <a:lnTo>
                      <a:pt x="54" y="302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5" y="305"/>
                    </a:lnTo>
                    <a:lnTo>
                      <a:pt x="56" y="305"/>
                    </a:lnTo>
                    <a:lnTo>
                      <a:pt x="57" y="305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3"/>
                    </a:lnTo>
                    <a:lnTo>
                      <a:pt x="58" y="302"/>
                    </a:lnTo>
                    <a:lnTo>
                      <a:pt x="59" y="302"/>
                    </a:lnTo>
                    <a:lnTo>
                      <a:pt x="60" y="302"/>
                    </a:lnTo>
                    <a:lnTo>
                      <a:pt x="61" y="302"/>
                    </a:lnTo>
                    <a:lnTo>
                      <a:pt x="61" y="303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4"/>
                    </a:lnTo>
                    <a:lnTo>
                      <a:pt x="65" y="304"/>
                    </a:lnTo>
                    <a:lnTo>
                      <a:pt x="67" y="304"/>
                    </a:lnTo>
                    <a:lnTo>
                      <a:pt x="67" y="304"/>
                    </a:lnTo>
                    <a:lnTo>
                      <a:pt x="68" y="304"/>
                    </a:lnTo>
                    <a:lnTo>
                      <a:pt x="69" y="304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2" y="304"/>
                    </a:lnTo>
                    <a:lnTo>
                      <a:pt x="73" y="304"/>
                    </a:lnTo>
                    <a:lnTo>
                      <a:pt x="75" y="303"/>
                    </a:lnTo>
                    <a:lnTo>
                      <a:pt x="76" y="303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78" y="304"/>
                    </a:lnTo>
                    <a:lnTo>
                      <a:pt x="78" y="303"/>
                    </a:lnTo>
                    <a:lnTo>
                      <a:pt x="79" y="303"/>
                    </a:lnTo>
                    <a:lnTo>
                      <a:pt x="83" y="302"/>
                    </a:lnTo>
                    <a:lnTo>
                      <a:pt x="85" y="302"/>
                    </a:lnTo>
                    <a:lnTo>
                      <a:pt x="86" y="302"/>
                    </a:lnTo>
                    <a:lnTo>
                      <a:pt x="87" y="302"/>
                    </a:lnTo>
                    <a:lnTo>
                      <a:pt x="87" y="302"/>
                    </a:lnTo>
                    <a:lnTo>
                      <a:pt x="88" y="301"/>
                    </a:lnTo>
                    <a:lnTo>
                      <a:pt x="93" y="302"/>
                    </a:lnTo>
                    <a:lnTo>
                      <a:pt x="94" y="303"/>
                    </a:lnTo>
                    <a:lnTo>
                      <a:pt x="94" y="302"/>
                    </a:lnTo>
                    <a:lnTo>
                      <a:pt x="95" y="301"/>
                    </a:lnTo>
                    <a:lnTo>
                      <a:pt x="97" y="301"/>
                    </a:lnTo>
                    <a:lnTo>
                      <a:pt x="102" y="300"/>
                    </a:lnTo>
                    <a:lnTo>
                      <a:pt x="103" y="300"/>
                    </a:lnTo>
                    <a:lnTo>
                      <a:pt x="103" y="301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2" y="302"/>
                    </a:lnTo>
                    <a:lnTo>
                      <a:pt x="99" y="303"/>
                    </a:lnTo>
                    <a:lnTo>
                      <a:pt x="100" y="304"/>
                    </a:lnTo>
                    <a:lnTo>
                      <a:pt x="99" y="304"/>
                    </a:lnTo>
                    <a:lnTo>
                      <a:pt x="98" y="304"/>
                    </a:lnTo>
                    <a:lnTo>
                      <a:pt x="97" y="304"/>
                    </a:lnTo>
                    <a:lnTo>
                      <a:pt x="97" y="304"/>
                    </a:lnTo>
                    <a:lnTo>
                      <a:pt x="97" y="305"/>
                    </a:lnTo>
                    <a:lnTo>
                      <a:pt x="97" y="307"/>
                    </a:lnTo>
                    <a:lnTo>
                      <a:pt x="97" y="306"/>
                    </a:lnTo>
                    <a:lnTo>
                      <a:pt x="97" y="306"/>
                    </a:lnTo>
                    <a:lnTo>
                      <a:pt x="97" y="307"/>
                    </a:lnTo>
                    <a:lnTo>
                      <a:pt x="96" y="307"/>
                    </a:lnTo>
                    <a:lnTo>
                      <a:pt x="95" y="307"/>
                    </a:lnTo>
                    <a:lnTo>
                      <a:pt x="94" y="307"/>
                    </a:lnTo>
                    <a:lnTo>
                      <a:pt x="93" y="307"/>
                    </a:lnTo>
                    <a:lnTo>
                      <a:pt x="92" y="307"/>
                    </a:lnTo>
                    <a:lnTo>
                      <a:pt x="92" y="307"/>
                    </a:lnTo>
                    <a:lnTo>
                      <a:pt x="91" y="307"/>
                    </a:lnTo>
                    <a:lnTo>
                      <a:pt x="90" y="307"/>
                    </a:lnTo>
                    <a:lnTo>
                      <a:pt x="90" y="308"/>
                    </a:lnTo>
                    <a:lnTo>
                      <a:pt x="90" y="309"/>
                    </a:lnTo>
                    <a:lnTo>
                      <a:pt x="91" y="310"/>
                    </a:lnTo>
                    <a:lnTo>
                      <a:pt x="90" y="311"/>
                    </a:lnTo>
                    <a:lnTo>
                      <a:pt x="89" y="311"/>
                    </a:lnTo>
                    <a:lnTo>
                      <a:pt x="89" y="312"/>
                    </a:lnTo>
                    <a:lnTo>
                      <a:pt x="90" y="312"/>
                    </a:lnTo>
                    <a:lnTo>
                      <a:pt x="90" y="313"/>
                    </a:lnTo>
                    <a:lnTo>
                      <a:pt x="91" y="313"/>
                    </a:lnTo>
                    <a:lnTo>
                      <a:pt x="91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0" y="316"/>
                    </a:lnTo>
                    <a:lnTo>
                      <a:pt x="91" y="316"/>
                    </a:lnTo>
                    <a:lnTo>
                      <a:pt x="92" y="315"/>
                    </a:lnTo>
                    <a:lnTo>
                      <a:pt x="93" y="314"/>
                    </a:lnTo>
                    <a:lnTo>
                      <a:pt x="94" y="314"/>
                    </a:lnTo>
                    <a:lnTo>
                      <a:pt x="95" y="314"/>
                    </a:lnTo>
                    <a:lnTo>
                      <a:pt x="95" y="316"/>
                    </a:lnTo>
                    <a:lnTo>
                      <a:pt x="95" y="317"/>
                    </a:lnTo>
                    <a:lnTo>
                      <a:pt x="94" y="316"/>
                    </a:lnTo>
                    <a:lnTo>
                      <a:pt x="93" y="316"/>
                    </a:lnTo>
                    <a:lnTo>
                      <a:pt x="93" y="317"/>
                    </a:lnTo>
                    <a:lnTo>
                      <a:pt x="93" y="318"/>
                    </a:lnTo>
                    <a:lnTo>
                      <a:pt x="94" y="318"/>
                    </a:lnTo>
                    <a:lnTo>
                      <a:pt x="94" y="319"/>
                    </a:lnTo>
                    <a:lnTo>
                      <a:pt x="94" y="320"/>
                    </a:lnTo>
                    <a:lnTo>
                      <a:pt x="93" y="320"/>
                    </a:lnTo>
                    <a:lnTo>
                      <a:pt x="93" y="319"/>
                    </a:lnTo>
                    <a:lnTo>
                      <a:pt x="92" y="319"/>
                    </a:lnTo>
                    <a:lnTo>
                      <a:pt x="91" y="319"/>
                    </a:lnTo>
                    <a:lnTo>
                      <a:pt x="90" y="319"/>
                    </a:lnTo>
                    <a:lnTo>
                      <a:pt x="90" y="320"/>
                    </a:lnTo>
                    <a:lnTo>
                      <a:pt x="89" y="320"/>
                    </a:lnTo>
                    <a:lnTo>
                      <a:pt x="87" y="321"/>
                    </a:lnTo>
                    <a:lnTo>
                      <a:pt x="87" y="322"/>
                    </a:lnTo>
                    <a:lnTo>
                      <a:pt x="88" y="322"/>
                    </a:lnTo>
                    <a:lnTo>
                      <a:pt x="89" y="322"/>
                    </a:lnTo>
                    <a:lnTo>
                      <a:pt x="90" y="322"/>
                    </a:lnTo>
                    <a:lnTo>
                      <a:pt x="90" y="321"/>
                    </a:lnTo>
                    <a:lnTo>
                      <a:pt x="91" y="321"/>
                    </a:lnTo>
                    <a:lnTo>
                      <a:pt x="91" y="322"/>
                    </a:lnTo>
                    <a:lnTo>
                      <a:pt x="92" y="323"/>
                    </a:lnTo>
                    <a:lnTo>
                      <a:pt x="93" y="324"/>
                    </a:lnTo>
                    <a:lnTo>
                      <a:pt x="92" y="324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6"/>
                    </a:lnTo>
                    <a:lnTo>
                      <a:pt x="87" y="326"/>
                    </a:lnTo>
                    <a:lnTo>
                      <a:pt x="87" y="327"/>
                    </a:lnTo>
                    <a:lnTo>
                      <a:pt x="87" y="328"/>
                    </a:lnTo>
                    <a:lnTo>
                      <a:pt x="88" y="329"/>
                    </a:lnTo>
                    <a:lnTo>
                      <a:pt x="88" y="328"/>
                    </a:lnTo>
                    <a:lnTo>
                      <a:pt x="89" y="327"/>
                    </a:lnTo>
                    <a:lnTo>
                      <a:pt x="89" y="328"/>
                    </a:lnTo>
                    <a:lnTo>
                      <a:pt x="90" y="328"/>
                    </a:lnTo>
                    <a:lnTo>
                      <a:pt x="91" y="328"/>
                    </a:lnTo>
                    <a:lnTo>
                      <a:pt x="91" y="327"/>
                    </a:lnTo>
                    <a:lnTo>
                      <a:pt x="92" y="326"/>
                    </a:lnTo>
                    <a:lnTo>
                      <a:pt x="93" y="327"/>
                    </a:lnTo>
                    <a:lnTo>
                      <a:pt x="94" y="326"/>
                    </a:lnTo>
                    <a:lnTo>
                      <a:pt x="95" y="324"/>
                    </a:lnTo>
                    <a:lnTo>
                      <a:pt x="96" y="324"/>
                    </a:lnTo>
                    <a:lnTo>
                      <a:pt x="97" y="322"/>
                    </a:lnTo>
                    <a:lnTo>
                      <a:pt x="97" y="321"/>
                    </a:lnTo>
                    <a:lnTo>
                      <a:pt x="99" y="320"/>
                    </a:lnTo>
                    <a:lnTo>
                      <a:pt x="98" y="320"/>
                    </a:lnTo>
                    <a:lnTo>
                      <a:pt x="99" y="319"/>
                    </a:lnTo>
                    <a:lnTo>
                      <a:pt x="99" y="320"/>
                    </a:lnTo>
                    <a:lnTo>
                      <a:pt x="100" y="319"/>
                    </a:lnTo>
                    <a:lnTo>
                      <a:pt x="100" y="318"/>
                    </a:lnTo>
                    <a:lnTo>
                      <a:pt x="101" y="319"/>
                    </a:lnTo>
                    <a:lnTo>
                      <a:pt x="102" y="319"/>
                    </a:lnTo>
                    <a:lnTo>
                      <a:pt x="101" y="318"/>
                    </a:lnTo>
                    <a:lnTo>
                      <a:pt x="99" y="316"/>
                    </a:lnTo>
                    <a:lnTo>
                      <a:pt x="100" y="315"/>
                    </a:lnTo>
                    <a:lnTo>
                      <a:pt x="99" y="314"/>
                    </a:lnTo>
                    <a:lnTo>
                      <a:pt x="99" y="314"/>
                    </a:lnTo>
                    <a:lnTo>
                      <a:pt x="99" y="313"/>
                    </a:lnTo>
                    <a:lnTo>
                      <a:pt x="100" y="312"/>
                    </a:lnTo>
                    <a:lnTo>
                      <a:pt x="101" y="311"/>
                    </a:lnTo>
                    <a:lnTo>
                      <a:pt x="101" y="312"/>
                    </a:lnTo>
                    <a:lnTo>
                      <a:pt x="102" y="312"/>
                    </a:lnTo>
                    <a:lnTo>
                      <a:pt x="103" y="313"/>
                    </a:lnTo>
                    <a:lnTo>
                      <a:pt x="101" y="314"/>
                    </a:lnTo>
                    <a:lnTo>
                      <a:pt x="101" y="314"/>
                    </a:lnTo>
                    <a:lnTo>
                      <a:pt x="103" y="314"/>
                    </a:lnTo>
                    <a:lnTo>
                      <a:pt x="103" y="314"/>
                    </a:lnTo>
                    <a:lnTo>
                      <a:pt x="106" y="315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8" y="313"/>
                    </a:lnTo>
                    <a:lnTo>
                      <a:pt x="107" y="312"/>
                    </a:lnTo>
                    <a:lnTo>
                      <a:pt x="107" y="312"/>
                    </a:lnTo>
                    <a:lnTo>
                      <a:pt x="106" y="312"/>
                    </a:lnTo>
                    <a:lnTo>
                      <a:pt x="106" y="311"/>
                    </a:lnTo>
                    <a:lnTo>
                      <a:pt x="107" y="311"/>
                    </a:lnTo>
                    <a:lnTo>
                      <a:pt x="107" y="311"/>
                    </a:lnTo>
                    <a:lnTo>
                      <a:pt x="108" y="311"/>
                    </a:lnTo>
                    <a:lnTo>
                      <a:pt x="109" y="310"/>
                    </a:lnTo>
                    <a:lnTo>
                      <a:pt x="109" y="311"/>
                    </a:lnTo>
                    <a:lnTo>
                      <a:pt x="110" y="311"/>
                    </a:lnTo>
                    <a:lnTo>
                      <a:pt x="110" y="312"/>
                    </a:lnTo>
                    <a:lnTo>
                      <a:pt x="109" y="312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2" y="314"/>
                    </a:lnTo>
                    <a:lnTo>
                      <a:pt x="111" y="314"/>
                    </a:lnTo>
                    <a:lnTo>
                      <a:pt x="112" y="314"/>
                    </a:lnTo>
                    <a:lnTo>
                      <a:pt x="113" y="314"/>
                    </a:lnTo>
                    <a:lnTo>
                      <a:pt x="113" y="314"/>
                    </a:lnTo>
                    <a:lnTo>
                      <a:pt x="114" y="313"/>
                    </a:lnTo>
                    <a:lnTo>
                      <a:pt x="116" y="314"/>
                    </a:lnTo>
                    <a:lnTo>
                      <a:pt x="116" y="314"/>
                    </a:lnTo>
                    <a:lnTo>
                      <a:pt x="117" y="314"/>
                    </a:lnTo>
                    <a:lnTo>
                      <a:pt x="117" y="315"/>
                    </a:lnTo>
                    <a:lnTo>
                      <a:pt x="117" y="316"/>
                    </a:lnTo>
                    <a:lnTo>
                      <a:pt x="117" y="317"/>
                    </a:lnTo>
                    <a:lnTo>
                      <a:pt x="117" y="318"/>
                    </a:lnTo>
                    <a:lnTo>
                      <a:pt x="117" y="320"/>
                    </a:lnTo>
                    <a:lnTo>
                      <a:pt x="118" y="319"/>
                    </a:lnTo>
                    <a:lnTo>
                      <a:pt x="119" y="320"/>
                    </a:lnTo>
                    <a:lnTo>
                      <a:pt x="119" y="321"/>
                    </a:lnTo>
                    <a:lnTo>
                      <a:pt x="119" y="321"/>
                    </a:lnTo>
                    <a:lnTo>
                      <a:pt x="120" y="320"/>
                    </a:lnTo>
                    <a:lnTo>
                      <a:pt x="123" y="321"/>
                    </a:lnTo>
                    <a:lnTo>
                      <a:pt x="124" y="322"/>
                    </a:lnTo>
                    <a:lnTo>
                      <a:pt x="125" y="324"/>
                    </a:lnTo>
                    <a:lnTo>
                      <a:pt x="126" y="323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7" y="324"/>
                    </a:lnTo>
                    <a:lnTo>
                      <a:pt x="128" y="324"/>
                    </a:lnTo>
                    <a:lnTo>
                      <a:pt x="127" y="323"/>
                    </a:lnTo>
                    <a:lnTo>
                      <a:pt x="128" y="322"/>
                    </a:lnTo>
                    <a:lnTo>
                      <a:pt x="128" y="321"/>
                    </a:lnTo>
                    <a:lnTo>
                      <a:pt x="129" y="320"/>
                    </a:lnTo>
                    <a:lnTo>
                      <a:pt x="130" y="319"/>
                    </a:lnTo>
                    <a:lnTo>
                      <a:pt x="131" y="318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3" y="319"/>
                    </a:lnTo>
                    <a:lnTo>
                      <a:pt x="136" y="320"/>
                    </a:lnTo>
                    <a:lnTo>
                      <a:pt x="139" y="323"/>
                    </a:lnTo>
                    <a:lnTo>
                      <a:pt x="140" y="324"/>
                    </a:lnTo>
                    <a:lnTo>
                      <a:pt x="140" y="324"/>
                    </a:lnTo>
                    <a:lnTo>
                      <a:pt x="139" y="324"/>
                    </a:lnTo>
                    <a:lnTo>
                      <a:pt x="139" y="324"/>
                    </a:lnTo>
                    <a:lnTo>
                      <a:pt x="138" y="324"/>
                    </a:lnTo>
                    <a:lnTo>
                      <a:pt x="137" y="324"/>
                    </a:lnTo>
                    <a:lnTo>
                      <a:pt x="137" y="325"/>
                    </a:lnTo>
                    <a:lnTo>
                      <a:pt x="136" y="324"/>
                    </a:lnTo>
                    <a:lnTo>
                      <a:pt x="136" y="325"/>
                    </a:lnTo>
                    <a:lnTo>
                      <a:pt x="136" y="326"/>
                    </a:lnTo>
                    <a:lnTo>
                      <a:pt x="136" y="327"/>
                    </a:lnTo>
                    <a:lnTo>
                      <a:pt x="136" y="328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9" y="329"/>
                    </a:lnTo>
                    <a:lnTo>
                      <a:pt x="140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32"/>
                    </a:lnTo>
                    <a:lnTo>
                      <a:pt x="139" y="333"/>
                    </a:lnTo>
                    <a:lnTo>
                      <a:pt x="140" y="334"/>
                    </a:lnTo>
                    <a:lnTo>
                      <a:pt x="141" y="335"/>
                    </a:lnTo>
                    <a:lnTo>
                      <a:pt x="140" y="336"/>
                    </a:lnTo>
                    <a:lnTo>
                      <a:pt x="140" y="337"/>
                    </a:lnTo>
                    <a:lnTo>
                      <a:pt x="139" y="337"/>
                    </a:lnTo>
                    <a:lnTo>
                      <a:pt x="139" y="338"/>
                    </a:lnTo>
                    <a:lnTo>
                      <a:pt x="140" y="338"/>
                    </a:lnTo>
                    <a:lnTo>
                      <a:pt x="141" y="338"/>
                    </a:lnTo>
                    <a:lnTo>
                      <a:pt x="141" y="339"/>
                    </a:lnTo>
                    <a:lnTo>
                      <a:pt x="141" y="339"/>
                    </a:lnTo>
                    <a:lnTo>
                      <a:pt x="141" y="340"/>
                    </a:lnTo>
                    <a:lnTo>
                      <a:pt x="142" y="341"/>
                    </a:lnTo>
                    <a:lnTo>
                      <a:pt x="145" y="342"/>
                    </a:lnTo>
                    <a:lnTo>
                      <a:pt x="146" y="343"/>
                    </a:lnTo>
                    <a:lnTo>
                      <a:pt x="146" y="344"/>
                    </a:lnTo>
                    <a:lnTo>
                      <a:pt x="146" y="344"/>
                    </a:lnTo>
                    <a:lnTo>
                      <a:pt x="149" y="346"/>
                    </a:lnTo>
                    <a:lnTo>
                      <a:pt x="150" y="346"/>
                    </a:lnTo>
                    <a:lnTo>
                      <a:pt x="150" y="347"/>
                    </a:lnTo>
                    <a:lnTo>
                      <a:pt x="151" y="347"/>
                    </a:lnTo>
                    <a:lnTo>
                      <a:pt x="151" y="346"/>
                    </a:lnTo>
                    <a:lnTo>
                      <a:pt x="152" y="345"/>
                    </a:lnTo>
                    <a:lnTo>
                      <a:pt x="153" y="345"/>
                    </a:lnTo>
                    <a:lnTo>
                      <a:pt x="154" y="345"/>
                    </a:lnTo>
                    <a:lnTo>
                      <a:pt x="154" y="346"/>
                    </a:lnTo>
                    <a:lnTo>
                      <a:pt x="154" y="347"/>
                    </a:lnTo>
                    <a:lnTo>
                      <a:pt x="155" y="346"/>
                    </a:lnTo>
                    <a:lnTo>
                      <a:pt x="157" y="348"/>
                    </a:lnTo>
                    <a:lnTo>
                      <a:pt x="158" y="349"/>
                    </a:lnTo>
                    <a:lnTo>
                      <a:pt x="162" y="349"/>
                    </a:lnTo>
                    <a:lnTo>
                      <a:pt x="162" y="350"/>
                    </a:lnTo>
                    <a:lnTo>
                      <a:pt x="163" y="350"/>
                    </a:lnTo>
                    <a:lnTo>
                      <a:pt x="164" y="350"/>
                    </a:lnTo>
                    <a:lnTo>
                      <a:pt x="163" y="351"/>
                    </a:lnTo>
                    <a:lnTo>
                      <a:pt x="163" y="351"/>
                    </a:lnTo>
                    <a:lnTo>
                      <a:pt x="165" y="352"/>
                    </a:lnTo>
                    <a:lnTo>
                      <a:pt x="165" y="353"/>
                    </a:lnTo>
                    <a:lnTo>
                      <a:pt x="166" y="352"/>
                    </a:lnTo>
                    <a:lnTo>
                      <a:pt x="166" y="352"/>
                    </a:lnTo>
                    <a:lnTo>
                      <a:pt x="166" y="351"/>
                    </a:lnTo>
                    <a:lnTo>
                      <a:pt x="167" y="351"/>
                    </a:lnTo>
                    <a:lnTo>
                      <a:pt x="168" y="351"/>
                    </a:lnTo>
                    <a:lnTo>
                      <a:pt x="169" y="351"/>
                    </a:lnTo>
                    <a:lnTo>
                      <a:pt x="169" y="352"/>
                    </a:lnTo>
                    <a:lnTo>
                      <a:pt x="170" y="352"/>
                    </a:lnTo>
                    <a:lnTo>
                      <a:pt x="171" y="352"/>
                    </a:lnTo>
                    <a:lnTo>
                      <a:pt x="171" y="351"/>
                    </a:lnTo>
                    <a:lnTo>
                      <a:pt x="172" y="351"/>
                    </a:lnTo>
                    <a:lnTo>
                      <a:pt x="171" y="351"/>
                    </a:lnTo>
                    <a:lnTo>
                      <a:pt x="172" y="350"/>
                    </a:lnTo>
                    <a:lnTo>
                      <a:pt x="173" y="350"/>
                    </a:lnTo>
                    <a:lnTo>
                      <a:pt x="175" y="349"/>
                    </a:lnTo>
                    <a:lnTo>
                      <a:pt x="176" y="349"/>
                    </a:lnTo>
                    <a:lnTo>
                      <a:pt x="176" y="348"/>
                    </a:lnTo>
                    <a:lnTo>
                      <a:pt x="177" y="348"/>
                    </a:lnTo>
                    <a:lnTo>
                      <a:pt x="178" y="348"/>
                    </a:lnTo>
                    <a:lnTo>
                      <a:pt x="179" y="348"/>
                    </a:lnTo>
                    <a:lnTo>
                      <a:pt x="180" y="348"/>
                    </a:lnTo>
                    <a:lnTo>
                      <a:pt x="183" y="346"/>
                    </a:lnTo>
                    <a:lnTo>
                      <a:pt x="182" y="346"/>
                    </a:lnTo>
                    <a:lnTo>
                      <a:pt x="183" y="345"/>
                    </a:lnTo>
                    <a:lnTo>
                      <a:pt x="184" y="345"/>
                    </a:lnTo>
                    <a:lnTo>
                      <a:pt x="184" y="346"/>
                    </a:lnTo>
                    <a:lnTo>
                      <a:pt x="185" y="346"/>
                    </a:lnTo>
                    <a:lnTo>
                      <a:pt x="186" y="346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4"/>
                    </a:lnTo>
                    <a:lnTo>
                      <a:pt x="187" y="344"/>
                    </a:lnTo>
                    <a:lnTo>
                      <a:pt x="191" y="343"/>
                    </a:lnTo>
                    <a:lnTo>
                      <a:pt x="192" y="343"/>
                    </a:lnTo>
                    <a:lnTo>
                      <a:pt x="196" y="345"/>
                    </a:lnTo>
                    <a:lnTo>
                      <a:pt x="198" y="344"/>
                    </a:lnTo>
                    <a:lnTo>
                      <a:pt x="198" y="345"/>
                    </a:lnTo>
                    <a:lnTo>
                      <a:pt x="199" y="346"/>
                    </a:lnTo>
                    <a:lnTo>
                      <a:pt x="198" y="349"/>
                    </a:lnTo>
                    <a:lnTo>
                      <a:pt x="200" y="347"/>
                    </a:lnTo>
                    <a:lnTo>
                      <a:pt x="201" y="346"/>
                    </a:lnTo>
                    <a:lnTo>
                      <a:pt x="201" y="345"/>
                    </a:lnTo>
                    <a:lnTo>
                      <a:pt x="202" y="344"/>
                    </a:lnTo>
                    <a:lnTo>
                      <a:pt x="203" y="344"/>
                    </a:lnTo>
                    <a:lnTo>
                      <a:pt x="203" y="344"/>
                    </a:lnTo>
                    <a:lnTo>
                      <a:pt x="202" y="344"/>
                    </a:lnTo>
                    <a:lnTo>
                      <a:pt x="203" y="343"/>
                    </a:lnTo>
                    <a:lnTo>
                      <a:pt x="204" y="342"/>
                    </a:lnTo>
                    <a:lnTo>
                      <a:pt x="205" y="341"/>
                    </a:lnTo>
                    <a:lnTo>
                      <a:pt x="203" y="340"/>
                    </a:lnTo>
                    <a:lnTo>
                      <a:pt x="204" y="339"/>
                    </a:lnTo>
                    <a:lnTo>
                      <a:pt x="203" y="339"/>
                    </a:lnTo>
                    <a:lnTo>
                      <a:pt x="203" y="338"/>
                    </a:lnTo>
                    <a:lnTo>
                      <a:pt x="202" y="337"/>
                    </a:lnTo>
                    <a:lnTo>
                      <a:pt x="203" y="336"/>
                    </a:lnTo>
                    <a:lnTo>
                      <a:pt x="203" y="335"/>
                    </a:lnTo>
                    <a:lnTo>
                      <a:pt x="204" y="334"/>
                    </a:lnTo>
                    <a:lnTo>
                      <a:pt x="205" y="332"/>
                    </a:lnTo>
                    <a:lnTo>
                      <a:pt x="206" y="331"/>
                    </a:lnTo>
                    <a:lnTo>
                      <a:pt x="206" y="330"/>
                    </a:lnTo>
                    <a:lnTo>
                      <a:pt x="206" y="329"/>
                    </a:lnTo>
                    <a:lnTo>
                      <a:pt x="206" y="328"/>
                    </a:lnTo>
                    <a:lnTo>
                      <a:pt x="206" y="327"/>
                    </a:lnTo>
                    <a:lnTo>
                      <a:pt x="206" y="326"/>
                    </a:lnTo>
                    <a:lnTo>
                      <a:pt x="206" y="325"/>
                    </a:lnTo>
                    <a:lnTo>
                      <a:pt x="206" y="324"/>
                    </a:lnTo>
                    <a:lnTo>
                      <a:pt x="206" y="323"/>
                    </a:lnTo>
                    <a:lnTo>
                      <a:pt x="206" y="322"/>
                    </a:lnTo>
                    <a:lnTo>
                      <a:pt x="206" y="322"/>
                    </a:lnTo>
                    <a:lnTo>
                      <a:pt x="206" y="321"/>
                    </a:lnTo>
                    <a:lnTo>
                      <a:pt x="206" y="320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6" y="315"/>
                    </a:lnTo>
                    <a:lnTo>
                      <a:pt x="206" y="314"/>
                    </a:lnTo>
                    <a:lnTo>
                      <a:pt x="206" y="314"/>
                    </a:lnTo>
                    <a:lnTo>
                      <a:pt x="207" y="312"/>
                    </a:lnTo>
                    <a:lnTo>
                      <a:pt x="209" y="311"/>
                    </a:lnTo>
                    <a:lnTo>
                      <a:pt x="212" y="309"/>
                    </a:lnTo>
                    <a:lnTo>
                      <a:pt x="214" y="310"/>
                    </a:lnTo>
                    <a:lnTo>
                      <a:pt x="215" y="311"/>
                    </a:lnTo>
                    <a:lnTo>
                      <a:pt x="216" y="312"/>
                    </a:lnTo>
                    <a:lnTo>
                      <a:pt x="224" y="311"/>
                    </a:lnTo>
                    <a:lnTo>
                      <a:pt x="242" y="314"/>
                    </a:lnTo>
                    <a:lnTo>
                      <a:pt x="244" y="314"/>
                    </a:lnTo>
                    <a:lnTo>
                      <a:pt x="244" y="316"/>
                    </a:lnTo>
                    <a:lnTo>
                      <a:pt x="246" y="316"/>
                    </a:lnTo>
                    <a:lnTo>
                      <a:pt x="253" y="321"/>
                    </a:lnTo>
                    <a:lnTo>
                      <a:pt x="254" y="322"/>
                    </a:lnTo>
                    <a:lnTo>
                      <a:pt x="255" y="322"/>
                    </a:lnTo>
                    <a:lnTo>
                      <a:pt x="258" y="324"/>
                    </a:lnTo>
                    <a:lnTo>
                      <a:pt x="259" y="324"/>
                    </a:lnTo>
                    <a:lnTo>
                      <a:pt x="260" y="324"/>
                    </a:lnTo>
                    <a:lnTo>
                      <a:pt x="261" y="324"/>
                    </a:lnTo>
                    <a:lnTo>
                      <a:pt x="262" y="325"/>
                    </a:lnTo>
                    <a:lnTo>
                      <a:pt x="264" y="326"/>
                    </a:lnTo>
                    <a:lnTo>
                      <a:pt x="264" y="327"/>
                    </a:lnTo>
                    <a:lnTo>
                      <a:pt x="265" y="326"/>
                    </a:lnTo>
                    <a:lnTo>
                      <a:pt x="266" y="327"/>
                    </a:lnTo>
                    <a:lnTo>
                      <a:pt x="267" y="327"/>
                    </a:lnTo>
                    <a:lnTo>
                      <a:pt x="267" y="328"/>
                    </a:lnTo>
                    <a:lnTo>
                      <a:pt x="268" y="328"/>
                    </a:lnTo>
                    <a:lnTo>
                      <a:pt x="269" y="329"/>
                    </a:lnTo>
                    <a:lnTo>
                      <a:pt x="271" y="328"/>
                    </a:lnTo>
                    <a:lnTo>
                      <a:pt x="271" y="329"/>
                    </a:lnTo>
                    <a:lnTo>
                      <a:pt x="272" y="329"/>
                    </a:lnTo>
                    <a:lnTo>
                      <a:pt x="272" y="329"/>
                    </a:lnTo>
                    <a:lnTo>
                      <a:pt x="273" y="329"/>
                    </a:lnTo>
                    <a:lnTo>
                      <a:pt x="273" y="329"/>
                    </a:lnTo>
                    <a:lnTo>
                      <a:pt x="275" y="332"/>
                    </a:lnTo>
                    <a:lnTo>
                      <a:pt x="276" y="332"/>
                    </a:lnTo>
                    <a:lnTo>
                      <a:pt x="277" y="333"/>
                    </a:lnTo>
                    <a:lnTo>
                      <a:pt x="278" y="334"/>
                    </a:lnTo>
                    <a:lnTo>
                      <a:pt x="278" y="335"/>
                    </a:lnTo>
                    <a:lnTo>
                      <a:pt x="279" y="335"/>
                    </a:lnTo>
                    <a:lnTo>
                      <a:pt x="279" y="336"/>
                    </a:lnTo>
                    <a:lnTo>
                      <a:pt x="280" y="337"/>
                    </a:lnTo>
                    <a:lnTo>
                      <a:pt x="280" y="338"/>
                    </a:lnTo>
                    <a:lnTo>
                      <a:pt x="281" y="340"/>
                    </a:lnTo>
                    <a:lnTo>
                      <a:pt x="284" y="343"/>
                    </a:lnTo>
                    <a:lnTo>
                      <a:pt x="285" y="344"/>
                    </a:lnTo>
                    <a:lnTo>
                      <a:pt x="285" y="344"/>
                    </a:lnTo>
                    <a:lnTo>
                      <a:pt x="285" y="346"/>
                    </a:lnTo>
                    <a:lnTo>
                      <a:pt x="286" y="347"/>
                    </a:lnTo>
                    <a:lnTo>
                      <a:pt x="289" y="350"/>
                    </a:lnTo>
                    <a:lnTo>
                      <a:pt x="290" y="351"/>
                    </a:lnTo>
                    <a:lnTo>
                      <a:pt x="291" y="351"/>
                    </a:lnTo>
                    <a:lnTo>
                      <a:pt x="292" y="351"/>
                    </a:lnTo>
                    <a:lnTo>
                      <a:pt x="293" y="352"/>
                    </a:lnTo>
                    <a:lnTo>
                      <a:pt x="295" y="354"/>
                    </a:lnTo>
                    <a:lnTo>
                      <a:pt x="296" y="354"/>
                    </a:lnTo>
                    <a:lnTo>
                      <a:pt x="298" y="354"/>
                    </a:lnTo>
                    <a:lnTo>
                      <a:pt x="301" y="356"/>
                    </a:lnTo>
                    <a:lnTo>
                      <a:pt x="303" y="357"/>
                    </a:lnTo>
                    <a:lnTo>
                      <a:pt x="307" y="358"/>
                    </a:lnTo>
                    <a:lnTo>
                      <a:pt x="309" y="358"/>
                    </a:lnTo>
                    <a:lnTo>
                      <a:pt x="312" y="356"/>
                    </a:lnTo>
                    <a:lnTo>
                      <a:pt x="312" y="355"/>
                    </a:lnTo>
                    <a:lnTo>
                      <a:pt x="313" y="355"/>
                    </a:lnTo>
                    <a:lnTo>
                      <a:pt x="315" y="354"/>
                    </a:lnTo>
                    <a:lnTo>
                      <a:pt x="315" y="354"/>
                    </a:lnTo>
                    <a:lnTo>
                      <a:pt x="319" y="354"/>
                    </a:lnTo>
                    <a:lnTo>
                      <a:pt x="320" y="354"/>
                    </a:lnTo>
                    <a:lnTo>
                      <a:pt x="321" y="354"/>
                    </a:lnTo>
                    <a:lnTo>
                      <a:pt x="322" y="354"/>
                    </a:lnTo>
                    <a:lnTo>
                      <a:pt x="323" y="354"/>
                    </a:lnTo>
                    <a:lnTo>
                      <a:pt x="324" y="353"/>
                    </a:lnTo>
                    <a:lnTo>
                      <a:pt x="324" y="352"/>
                    </a:lnTo>
                    <a:lnTo>
                      <a:pt x="325" y="352"/>
                    </a:lnTo>
                    <a:lnTo>
                      <a:pt x="326" y="353"/>
                    </a:lnTo>
                    <a:lnTo>
                      <a:pt x="327" y="353"/>
                    </a:lnTo>
                    <a:lnTo>
                      <a:pt x="329" y="353"/>
                    </a:lnTo>
                    <a:lnTo>
                      <a:pt x="331" y="353"/>
                    </a:lnTo>
                    <a:lnTo>
                      <a:pt x="333" y="352"/>
                    </a:lnTo>
                    <a:lnTo>
                      <a:pt x="333" y="351"/>
                    </a:lnTo>
                    <a:lnTo>
                      <a:pt x="335" y="351"/>
                    </a:lnTo>
                    <a:lnTo>
                      <a:pt x="336" y="352"/>
                    </a:lnTo>
                    <a:lnTo>
                      <a:pt x="337" y="351"/>
                    </a:lnTo>
                    <a:lnTo>
                      <a:pt x="338" y="351"/>
                    </a:lnTo>
                    <a:lnTo>
                      <a:pt x="339" y="351"/>
                    </a:lnTo>
                    <a:lnTo>
                      <a:pt x="342" y="352"/>
                    </a:lnTo>
                    <a:lnTo>
                      <a:pt x="343" y="352"/>
                    </a:lnTo>
                    <a:lnTo>
                      <a:pt x="342" y="353"/>
                    </a:lnTo>
                    <a:lnTo>
                      <a:pt x="343" y="353"/>
                    </a:lnTo>
                    <a:lnTo>
                      <a:pt x="344" y="352"/>
                    </a:lnTo>
                    <a:lnTo>
                      <a:pt x="345" y="351"/>
                    </a:lnTo>
                    <a:lnTo>
                      <a:pt x="346" y="350"/>
                    </a:lnTo>
                    <a:lnTo>
                      <a:pt x="347" y="350"/>
                    </a:lnTo>
                    <a:lnTo>
                      <a:pt x="348" y="350"/>
                    </a:lnTo>
                    <a:lnTo>
                      <a:pt x="348" y="351"/>
                    </a:lnTo>
                    <a:lnTo>
                      <a:pt x="349" y="352"/>
                    </a:lnTo>
                    <a:lnTo>
                      <a:pt x="350" y="352"/>
                    </a:lnTo>
                    <a:lnTo>
                      <a:pt x="350" y="351"/>
                    </a:lnTo>
                    <a:lnTo>
                      <a:pt x="350" y="350"/>
                    </a:lnTo>
                    <a:lnTo>
                      <a:pt x="352" y="348"/>
                    </a:lnTo>
                    <a:lnTo>
                      <a:pt x="354" y="347"/>
                    </a:lnTo>
                    <a:lnTo>
                      <a:pt x="355" y="347"/>
                    </a:lnTo>
                    <a:lnTo>
                      <a:pt x="355" y="346"/>
                    </a:lnTo>
                    <a:lnTo>
                      <a:pt x="356" y="345"/>
                    </a:lnTo>
                    <a:lnTo>
                      <a:pt x="355" y="345"/>
                    </a:lnTo>
                    <a:lnTo>
                      <a:pt x="356" y="344"/>
                    </a:lnTo>
                    <a:lnTo>
                      <a:pt x="357" y="343"/>
                    </a:lnTo>
                    <a:lnTo>
                      <a:pt x="358" y="343"/>
                    </a:lnTo>
                    <a:lnTo>
                      <a:pt x="359" y="343"/>
                    </a:lnTo>
                    <a:lnTo>
                      <a:pt x="359" y="343"/>
                    </a:lnTo>
                    <a:lnTo>
                      <a:pt x="360" y="344"/>
                    </a:lnTo>
                    <a:lnTo>
                      <a:pt x="361" y="345"/>
                    </a:lnTo>
                    <a:lnTo>
                      <a:pt x="361" y="347"/>
                    </a:lnTo>
                    <a:lnTo>
                      <a:pt x="361" y="348"/>
                    </a:lnTo>
                    <a:lnTo>
                      <a:pt x="362" y="348"/>
                    </a:lnTo>
                    <a:lnTo>
                      <a:pt x="362" y="347"/>
                    </a:lnTo>
                    <a:lnTo>
                      <a:pt x="362" y="346"/>
                    </a:lnTo>
                    <a:lnTo>
                      <a:pt x="363" y="345"/>
                    </a:lnTo>
                    <a:lnTo>
                      <a:pt x="364" y="344"/>
                    </a:lnTo>
                    <a:lnTo>
                      <a:pt x="363" y="344"/>
                    </a:lnTo>
                    <a:lnTo>
                      <a:pt x="364" y="343"/>
                    </a:lnTo>
                    <a:lnTo>
                      <a:pt x="365" y="343"/>
                    </a:lnTo>
                    <a:lnTo>
                      <a:pt x="366" y="342"/>
                    </a:lnTo>
                    <a:lnTo>
                      <a:pt x="367" y="342"/>
                    </a:lnTo>
                    <a:lnTo>
                      <a:pt x="367" y="340"/>
                    </a:lnTo>
                    <a:lnTo>
                      <a:pt x="367" y="338"/>
                    </a:lnTo>
                    <a:lnTo>
                      <a:pt x="367" y="336"/>
                    </a:lnTo>
                    <a:lnTo>
                      <a:pt x="369" y="335"/>
                    </a:lnTo>
                    <a:lnTo>
                      <a:pt x="371" y="334"/>
                    </a:lnTo>
                    <a:lnTo>
                      <a:pt x="372" y="334"/>
                    </a:lnTo>
                    <a:lnTo>
                      <a:pt x="372" y="333"/>
                    </a:lnTo>
                    <a:lnTo>
                      <a:pt x="373" y="332"/>
                    </a:lnTo>
                    <a:lnTo>
                      <a:pt x="376" y="327"/>
                    </a:lnTo>
                    <a:lnTo>
                      <a:pt x="378" y="325"/>
                    </a:lnTo>
                    <a:lnTo>
                      <a:pt x="383" y="323"/>
                    </a:lnTo>
                    <a:lnTo>
                      <a:pt x="386" y="319"/>
                    </a:lnTo>
                    <a:lnTo>
                      <a:pt x="388" y="318"/>
                    </a:lnTo>
                    <a:lnTo>
                      <a:pt x="388" y="317"/>
                    </a:lnTo>
                    <a:lnTo>
                      <a:pt x="389" y="316"/>
                    </a:lnTo>
                    <a:lnTo>
                      <a:pt x="391" y="315"/>
                    </a:lnTo>
                    <a:lnTo>
                      <a:pt x="393" y="315"/>
                    </a:lnTo>
                    <a:lnTo>
                      <a:pt x="395" y="314"/>
                    </a:lnTo>
                    <a:lnTo>
                      <a:pt x="398" y="313"/>
                    </a:lnTo>
                    <a:lnTo>
                      <a:pt x="399" y="314"/>
                    </a:lnTo>
                    <a:lnTo>
                      <a:pt x="403" y="315"/>
                    </a:lnTo>
                    <a:lnTo>
                      <a:pt x="405" y="317"/>
                    </a:lnTo>
                    <a:lnTo>
                      <a:pt x="405" y="318"/>
                    </a:lnTo>
                    <a:lnTo>
                      <a:pt x="405" y="319"/>
                    </a:lnTo>
                    <a:lnTo>
                      <a:pt x="405" y="319"/>
                    </a:lnTo>
                    <a:lnTo>
                      <a:pt x="406" y="319"/>
                    </a:lnTo>
                    <a:lnTo>
                      <a:pt x="407" y="319"/>
                    </a:lnTo>
                    <a:lnTo>
                      <a:pt x="408" y="319"/>
                    </a:lnTo>
                    <a:lnTo>
                      <a:pt x="409" y="319"/>
                    </a:lnTo>
                    <a:lnTo>
                      <a:pt x="410" y="320"/>
                    </a:lnTo>
                    <a:lnTo>
                      <a:pt x="412" y="321"/>
                    </a:lnTo>
                    <a:lnTo>
                      <a:pt x="424" y="328"/>
                    </a:lnTo>
                    <a:lnTo>
                      <a:pt x="424" y="328"/>
                    </a:lnTo>
                    <a:lnTo>
                      <a:pt x="424" y="329"/>
                    </a:lnTo>
                    <a:lnTo>
                      <a:pt x="425" y="329"/>
                    </a:lnTo>
                    <a:lnTo>
                      <a:pt x="426" y="328"/>
                    </a:lnTo>
                    <a:lnTo>
                      <a:pt x="427" y="328"/>
                    </a:lnTo>
                    <a:lnTo>
                      <a:pt x="428" y="328"/>
                    </a:lnTo>
                    <a:lnTo>
                      <a:pt x="428" y="327"/>
                    </a:lnTo>
                    <a:lnTo>
                      <a:pt x="429" y="326"/>
                    </a:lnTo>
                    <a:lnTo>
                      <a:pt x="430" y="326"/>
                    </a:lnTo>
                    <a:lnTo>
                      <a:pt x="432" y="326"/>
                    </a:lnTo>
                    <a:lnTo>
                      <a:pt x="432" y="325"/>
                    </a:lnTo>
                    <a:lnTo>
                      <a:pt x="433" y="325"/>
                    </a:lnTo>
                    <a:lnTo>
                      <a:pt x="434" y="327"/>
                    </a:lnTo>
                    <a:lnTo>
                      <a:pt x="435" y="327"/>
                    </a:lnTo>
                    <a:lnTo>
                      <a:pt x="436" y="327"/>
                    </a:lnTo>
                    <a:lnTo>
                      <a:pt x="437" y="326"/>
                    </a:lnTo>
                    <a:lnTo>
                      <a:pt x="438" y="326"/>
                    </a:lnTo>
                    <a:lnTo>
                      <a:pt x="439" y="325"/>
                    </a:lnTo>
                    <a:lnTo>
                      <a:pt x="439" y="324"/>
                    </a:lnTo>
                    <a:lnTo>
                      <a:pt x="439" y="324"/>
                    </a:lnTo>
                    <a:lnTo>
                      <a:pt x="440" y="323"/>
                    </a:lnTo>
                    <a:lnTo>
                      <a:pt x="440" y="322"/>
                    </a:lnTo>
                    <a:lnTo>
                      <a:pt x="441" y="321"/>
                    </a:lnTo>
                    <a:lnTo>
                      <a:pt x="438" y="323"/>
                    </a:lnTo>
                    <a:lnTo>
                      <a:pt x="438" y="324"/>
                    </a:lnTo>
                    <a:lnTo>
                      <a:pt x="437" y="323"/>
                    </a:lnTo>
                    <a:lnTo>
                      <a:pt x="438" y="322"/>
                    </a:lnTo>
                    <a:lnTo>
                      <a:pt x="440" y="321"/>
                    </a:lnTo>
                    <a:lnTo>
                      <a:pt x="441" y="320"/>
                    </a:lnTo>
                    <a:lnTo>
                      <a:pt x="441" y="321"/>
                    </a:lnTo>
                    <a:lnTo>
                      <a:pt x="442" y="320"/>
                    </a:lnTo>
                    <a:lnTo>
                      <a:pt x="441" y="320"/>
                    </a:lnTo>
                    <a:lnTo>
                      <a:pt x="443" y="319"/>
                    </a:lnTo>
                    <a:lnTo>
                      <a:pt x="442" y="319"/>
                    </a:lnTo>
                    <a:lnTo>
                      <a:pt x="441" y="319"/>
                    </a:lnTo>
                    <a:lnTo>
                      <a:pt x="440" y="320"/>
                    </a:lnTo>
                    <a:lnTo>
                      <a:pt x="440" y="319"/>
                    </a:lnTo>
                    <a:lnTo>
                      <a:pt x="440" y="318"/>
                    </a:lnTo>
                    <a:lnTo>
                      <a:pt x="439" y="319"/>
                    </a:lnTo>
                    <a:lnTo>
                      <a:pt x="439" y="320"/>
                    </a:lnTo>
                    <a:lnTo>
                      <a:pt x="438" y="320"/>
                    </a:lnTo>
                    <a:lnTo>
                      <a:pt x="438" y="321"/>
                    </a:lnTo>
                    <a:lnTo>
                      <a:pt x="437" y="320"/>
                    </a:lnTo>
                    <a:lnTo>
                      <a:pt x="436" y="321"/>
                    </a:lnTo>
                    <a:lnTo>
                      <a:pt x="436" y="320"/>
                    </a:lnTo>
                    <a:lnTo>
                      <a:pt x="437" y="319"/>
                    </a:lnTo>
                    <a:lnTo>
                      <a:pt x="437" y="318"/>
                    </a:lnTo>
                    <a:lnTo>
                      <a:pt x="438" y="318"/>
                    </a:lnTo>
                    <a:lnTo>
                      <a:pt x="438" y="319"/>
                    </a:lnTo>
                    <a:lnTo>
                      <a:pt x="439" y="317"/>
                    </a:lnTo>
                    <a:lnTo>
                      <a:pt x="440" y="317"/>
                    </a:lnTo>
                    <a:lnTo>
                      <a:pt x="441" y="316"/>
                    </a:lnTo>
                    <a:lnTo>
                      <a:pt x="445" y="316"/>
                    </a:lnTo>
                    <a:lnTo>
                      <a:pt x="446" y="315"/>
                    </a:lnTo>
                    <a:lnTo>
                      <a:pt x="447" y="315"/>
                    </a:lnTo>
                    <a:lnTo>
                      <a:pt x="448" y="314"/>
                    </a:lnTo>
                    <a:lnTo>
                      <a:pt x="449" y="313"/>
                    </a:lnTo>
                    <a:lnTo>
                      <a:pt x="450" y="313"/>
                    </a:lnTo>
                    <a:lnTo>
                      <a:pt x="451" y="312"/>
                    </a:lnTo>
                    <a:lnTo>
                      <a:pt x="454" y="309"/>
                    </a:lnTo>
                    <a:lnTo>
                      <a:pt x="454" y="307"/>
                    </a:lnTo>
                    <a:lnTo>
                      <a:pt x="456" y="307"/>
                    </a:lnTo>
                    <a:lnTo>
                      <a:pt x="458" y="307"/>
                    </a:lnTo>
                    <a:lnTo>
                      <a:pt x="460" y="308"/>
                    </a:lnTo>
                    <a:lnTo>
                      <a:pt x="462" y="310"/>
                    </a:lnTo>
                    <a:lnTo>
                      <a:pt x="464" y="314"/>
                    </a:lnTo>
                    <a:lnTo>
                      <a:pt x="465" y="315"/>
                    </a:lnTo>
                    <a:lnTo>
                      <a:pt x="465" y="316"/>
                    </a:lnTo>
                    <a:lnTo>
                      <a:pt x="465" y="320"/>
                    </a:lnTo>
                    <a:lnTo>
                      <a:pt x="465" y="321"/>
                    </a:lnTo>
                    <a:lnTo>
                      <a:pt x="465" y="322"/>
                    </a:lnTo>
                    <a:lnTo>
                      <a:pt x="465" y="323"/>
                    </a:lnTo>
                    <a:lnTo>
                      <a:pt x="465" y="324"/>
                    </a:lnTo>
                    <a:lnTo>
                      <a:pt x="465" y="324"/>
                    </a:lnTo>
                    <a:lnTo>
                      <a:pt x="464" y="326"/>
                    </a:lnTo>
                    <a:lnTo>
                      <a:pt x="464" y="326"/>
                    </a:lnTo>
                    <a:lnTo>
                      <a:pt x="458" y="329"/>
                    </a:lnTo>
                    <a:lnTo>
                      <a:pt x="457" y="329"/>
                    </a:lnTo>
                    <a:lnTo>
                      <a:pt x="457" y="330"/>
                    </a:lnTo>
                    <a:lnTo>
                      <a:pt x="455" y="333"/>
                    </a:lnTo>
                    <a:lnTo>
                      <a:pt x="454" y="333"/>
                    </a:lnTo>
                    <a:lnTo>
                      <a:pt x="453" y="334"/>
                    </a:lnTo>
                    <a:lnTo>
                      <a:pt x="452" y="334"/>
                    </a:lnTo>
                    <a:lnTo>
                      <a:pt x="452" y="334"/>
                    </a:lnTo>
                    <a:lnTo>
                      <a:pt x="452" y="335"/>
                    </a:lnTo>
                    <a:lnTo>
                      <a:pt x="451" y="336"/>
                    </a:lnTo>
                    <a:lnTo>
                      <a:pt x="450" y="337"/>
                    </a:lnTo>
                    <a:lnTo>
                      <a:pt x="449" y="337"/>
                    </a:lnTo>
                    <a:lnTo>
                      <a:pt x="449" y="339"/>
                    </a:lnTo>
                    <a:lnTo>
                      <a:pt x="448" y="339"/>
                    </a:lnTo>
                    <a:lnTo>
                      <a:pt x="447" y="339"/>
                    </a:lnTo>
                    <a:lnTo>
                      <a:pt x="447" y="340"/>
                    </a:lnTo>
                    <a:lnTo>
                      <a:pt x="446" y="340"/>
                    </a:lnTo>
                    <a:lnTo>
                      <a:pt x="446" y="342"/>
                    </a:lnTo>
                    <a:lnTo>
                      <a:pt x="446" y="343"/>
                    </a:lnTo>
                    <a:lnTo>
                      <a:pt x="446" y="344"/>
                    </a:lnTo>
                    <a:lnTo>
                      <a:pt x="446" y="345"/>
                    </a:lnTo>
                    <a:lnTo>
                      <a:pt x="447" y="345"/>
                    </a:lnTo>
                    <a:lnTo>
                      <a:pt x="448" y="346"/>
                    </a:lnTo>
                    <a:lnTo>
                      <a:pt x="448" y="348"/>
                    </a:lnTo>
                    <a:lnTo>
                      <a:pt x="449" y="349"/>
                    </a:lnTo>
                    <a:lnTo>
                      <a:pt x="450" y="350"/>
                    </a:lnTo>
                    <a:lnTo>
                      <a:pt x="453" y="354"/>
                    </a:lnTo>
                    <a:lnTo>
                      <a:pt x="454" y="359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2" y="364"/>
                    </a:lnTo>
                    <a:lnTo>
                      <a:pt x="451" y="364"/>
                    </a:lnTo>
                    <a:lnTo>
                      <a:pt x="452" y="365"/>
                    </a:lnTo>
                    <a:lnTo>
                      <a:pt x="453" y="364"/>
                    </a:lnTo>
                    <a:close/>
                    <a:moveTo>
                      <a:pt x="453" y="24"/>
                    </a:moveTo>
                    <a:lnTo>
                      <a:pt x="452" y="25"/>
                    </a:lnTo>
                    <a:lnTo>
                      <a:pt x="452" y="27"/>
                    </a:lnTo>
                    <a:lnTo>
                      <a:pt x="451" y="25"/>
                    </a:lnTo>
                    <a:lnTo>
                      <a:pt x="452" y="24"/>
                    </a:lnTo>
                    <a:lnTo>
                      <a:pt x="452" y="23"/>
                    </a:lnTo>
                    <a:lnTo>
                      <a:pt x="453" y="23"/>
                    </a:lnTo>
                    <a:lnTo>
                      <a:pt x="453" y="2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0" name="Freeform 145">
                <a:extLst>
                  <a:ext uri="{FF2B5EF4-FFF2-40B4-BE49-F238E27FC236}">
                    <a16:creationId xmlns:a16="http://schemas.microsoft.com/office/drawing/2014/main" id="{DCA0821E-1C8B-ADB7-7DFF-F7D1CEF9E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688" y="23002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1" name="Freeform 146">
                <a:extLst>
                  <a:ext uri="{FF2B5EF4-FFF2-40B4-BE49-F238E27FC236}">
                    <a16:creationId xmlns:a16="http://schemas.microsoft.com/office/drawing/2014/main" id="{3528CDC8-F45A-C73E-36EE-59BB5628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800" y="1808163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2 w 4"/>
                  <a:gd name="T5" fmla="*/ 1 h 2"/>
                  <a:gd name="T6" fmla="*/ 2 w 4"/>
                  <a:gd name="T7" fmla="*/ 0 h 2"/>
                  <a:gd name="T8" fmla="*/ 1 w 4"/>
                  <a:gd name="T9" fmla="*/ 1 h 2"/>
                  <a:gd name="T10" fmla="*/ 0 w 4"/>
                  <a:gd name="T11" fmla="*/ 2 h 2"/>
                  <a:gd name="T12" fmla="*/ 1 w 4"/>
                  <a:gd name="T13" fmla="*/ 2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2" name="Freeform 147">
                <a:extLst>
                  <a:ext uri="{FF2B5EF4-FFF2-40B4-BE49-F238E27FC236}">
                    <a16:creationId xmlns:a16="http://schemas.microsoft.com/office/drawing/2014/main" id="{A438CDCC-4710-F38A-DAB7-9C4E50075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863" y="2317750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3" name="Freeform 148">
                <a:extLst>
                  <a:ext uri="{FF2B5EF4-FFF2-40B4-BE49-F238E27FC236}">
                    <a16:creationId xmlns:a16="http://schemas.microsoft.com/office/drawing/2014/main" id="{C54B5885-580A-BE45-6241-CF6BA2D6B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200" y="2322513"/>
                <a:ext cx="3175" cy="1587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4" name="Freeform 149">
                <a:extLst>
                  <a:ext uri="{FF2B5EF4-FFF2-40B4-BE49-F238E27FC236}">
                    <a16:creationId xmlns:a16="http://schemas.microsoft.com/office/drawing/2014/main" id="{E9B987E1-940D-4B54-BECB-B1C2A781B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020888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0 h 4"/>
                  <a:gd name="T4" fmla="*/ 3 w 4"/>
                  <a:gd name="T5" fmla="*/ 0 h 4"/>
                  <a:gd name="T6" fmla="*/ 2 w 4"/>
                  <a:gd name="T7" fmla="*/ 0 h 4"/>
                  <a:gd name="T8" fmla="*/ 1 w 4"/>
                  <a:gd name="T9" fmla="*/ 0 h 4"/>
                  <a:gd name="T10" fmla="*/ 0 w 4"/>
                  <a:gd name="T11" fmla="*/ 0 h 4"/>
                  <a:gd name="T12" fmla="*/ 0 w 4"/>
                  <a:gd name="T13" fmla="*/ 1 h 4"/>
                  <a:gd name="T14" fmla="*/ 1 w 4"/>
                  <a:gd name="T15" fmla="*/ 2 h 4"/>
                  <a:gd name="T16" fmla="*/ 1 w 4"/>
                  <a:gd name="T17" fmla="*/ 2 h 4"/>
                  <a:gd name="T18" fmla="*/ 3 w 4"/>
                  <a:gd name="T19" fmla="*/ 4 h 4"/>
                  <a:gd name="T20" fmla="*/ 4 w 4"/>
                  <a:gd name="T21" fmla="*/ 4 h 4"/>
                  <a:gd name="T22" fmla="*/ 4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5" name="Freeform 150">
                <a:extLst>
                  <a:ext uri="{FF2B5EF4-FFF2-40B4-BE49-F238E27FC236}">
                    <a16:creationId xmlns:a16="http://schemas.microsoft.com/office/drawing/2014/main" id="{E5D9F920-EC86-7494-D96C-601DA1C8B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938" y="1957388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1 h 4"/>
                  <a:gd name="T6" fmla="*/ 1 w 4"/>
                  <a:gd name="T7" fmla="*/ 2 h 4"/>
                  <a:gd name="T8" fmla="*/ 0 w 4"/>
                  <a:gd name="T9" fmla="*/ 2 h 4"/>
                  <a:gd name="T10" fmla="*/ 0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4 h 4"/>
                  <a:gd name="T18" fmla="*/ 4 w 4"/>
                  <a:gd name="T19" fmla="*/ 4 h 4"/>
                  <a:gd name="T20" fmla="*/ 4 w 4"/>
                  <a:gd name="T21" fmla="*/ 3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6" name="Freeform 151">
                <a:extLst>
                  <a:ext uri="{FF2B5EF4-FFF2-40B4-BE49-F238E27FC236}">
                    <a16:creationId xmlns:a16="http://schemas.microsoft.com/office/drawing/2014/main" id="{8E04FCB6-9E6C-FBC8-210E-5E707AC51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425" y="2319338"/>
                <a:ext cx="4762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2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7" name="Freeform 159">
                <a:extLst>
                  <a:ext uri="{FF2B5EF4-FFF2-40B4-BE49-F238E27FC236}">
                    <a16:creationId xmlns:a16="http://schemas.microsoft.com/office/drawing/2014/main" id="{38A00C8D-D5F5-7F02-8BDE-4C43E1F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375" y="2481263"/>
                <a:ext cx="12700" cy="14287"/>
              </a:xfrm>
              <a:custGeom>
                <a:avLst/>
                <a:gdLst>
                  <a:gd name="T0" fmla="*/ 2 w 8"/>
                  <a:gd name="T1" fmla="*/ 4 h 9"/>
                  <a:gd name="T2" fmla="*/ 2 w 8"/>
                  <a:gd name="T3" fmla="*/ 5 h 9"/>
                  <a:gd name="T4" fmla="*/ 2 w 8"/>
                  <a:gd name="T5" fmla="*/ 6 h 9"/>
                  <a:gd name="T6" fmla="*/ 1 w 8"/>
                  <a:gd name="T7" fmla="*/ 7 h 9"/>
                  <a:gd name="T8" fmla="*/ 0 w 8"/>
                  <a:gd name="T9" fmla="*/ 8 h 9"/>
                  <a:gd name="T10" fmla="*/ 0 w 8"/>
                  <a:gd name="T11" fmla="*/ 8 h 9"/>
                  <a:gd name="T12" fmla="*/ 0 w 8"/>
                  <a:gd name="T13" fmla="*/ 9 h 9"/>
                  <a:gd name="T14" fmla="*/ 1 w 8"/>
                  <a:gd name="T15" fmla="*/ 9 h 9"/>
                  <a:gd name="T16" fmla="*/ 4 w 8"/>
                  <a:gd name="T17" fmla="*/ 8 h 9"/>
                  <a:gd name="T18" fmla="*/ 8 w 8"/>
                  <a:gd name="T19" fmla="*/ 6 h 9"/>
                  <a:gd name="T20" fmla="*/ 8 w 8"/>
                  <a:gd name="T21" fmla="*/ 5 h 9"/>
                  <a:gd name="T22" fmla="*/ 8 w 8"/>
                  <a:gd name="T23" fmla="*/ 4 h 9"/>
                  <a:gd name="T24" fmla="*/ 8 w 8"/>
                  <a:gd name="T25" fmla="*/ 3 h 9"/>
                  <a:gd name="T26" fmla="*/ 7 w 8"/>
                  <a:gd name="T27" fmla="*/ 3 h 9"/>
                  <a:gd name="T28" fmla="*/ 7 w 8"/>
                  <a:gd name="T29" fmla="*/ 2 h 9"/>
                  <a:gd name="T30" fmla="*/ 8 w 8"/>
                  <a:gd name="T31" fmla="*/ 2 h 9"/>
                  <a:gd name="T32" fmla="*/ 8 w 8"/>
                  <a:gd name="T33" fmla="*/ 1 h 9"/>
                  <a:gd name="T34" fmla="*/ 7 w 8"/>
                  <a:gd name="T35" fmla="*/ 0 h 9"/>
                  <a:gd name="T36" fmla="*/ 6 w 8"/>
                  <a:gd name="T37" fmla="*/ 0 h 9"/>
                  <a:gd name="T38" fmla="*/ 6 w 8"/>
                  <a:gd name="T39" fmla="*/ 1 h 9"/>
                  <a:gd name="T40" fmla="*/ 5 w 8"/>
                  <a:gd name="T41" fmla="*/ 2 h 9"/>
                  <a:gd name="T42" fmla="*/ 5 w 8"/>
                  <a:gd name="T43" fmla="*/ 3 h 9"/>
                  <a:gd name="T44" fmla="*/ 5 w 8"/>
                  <a:gd name="T45" fmla="*/ 5 h 9"/>
                  <a:gd name="T46" fmla="*/ 4 w 8"/>
                  <a:gd name="T47" fmla="*/ 5 h 9"/>
                  <a:gd name="T48" fmla="*/ 3 w 8"/>
                  <a:gd name="T49" fmla="*/ 5 h 9"/>
                  <a:gd name="T50" fmla="*/ 3 w 8"/>
                  <a:gd name="T51" fmla="*/ 4 h 9"/>
                  <a:gd name="T52" fmla="*/ 2 w 8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8" name="Freeform 160">
                <a:extLst>
                  <a:ext uri="{FF2B5EF4-FFF2-40B4-BE49-F238E27FC236}">
                    <a16:creationId xmlns:a16="http://schemas.microsoft.com/office/drawing/2014/main" id="{69DEEF0B-6F9D-E076-07EE-A33F0C6E5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2495550"/>
                <a:ext cx="9525" cy="4762"/>
              </a:xfrm>
              <a:custGeom>
                <a:avLst/>
                <a:gdLst>
                  <a:gd name="T0" fmla="*/ 5 w 6"/>
                  <a:gd name="T1" fmla="*/ 1 h 3"/>
                  <a:gd name="T2" fmla="*/ 6 w 6"/>
                  <a:gd name="T3" fmla="*/ 1 h 3"/>
                  <a:gd name="T4" fmla="*/ 5 w 6"/>
                  <a:gd name="T5" fmla="*/ 0 h 3"/>
                  <a:gd name="T6" fmla="*/ 1 w 6"/>
                  <a:gd name="T7" fmla="*/ 0 h 3"/>
                  <a:gd name="T8" fmla="*/ 0 w 6"/>
                  <a:gd name="T9" fmla="*/ 1 h 3"/>
                  <a:gd name="T10" fmla="*/ 1 w 6"/>
                  <a:gd name="T11" fmla="*/ 1 h 3"/>
                  <a:gd name="T12" fmla="*/ 3 w 6"/>
                  <a:gd name="T13" fmla="*/ 2 h 3"/>
                  <a:gd name="T14" fmla="*/ 4 w 6"/>
                  <a:gd name="T15" fmla="*/ 3 h 3"/>
                  <a:gd name="T16" fmla="*/ 5 w 6"/>
                  <a:gd name="T17" fmla="*/ 3 h 3"/>
                  <a:gd name="T18" fmla="*/ 5 w 6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9" name="Freeform 164">
                <a:extLst>
                  <a:ext uri="{FF2B5EF4-FFF2-40B4-BE49-F238E27FC236}">
                    <a16:creationId xmlns:a16="http://schemas.microsoft.com/office/drawing/2014/main" id="{2286274C-7514-86FF-84A8-1CF18701C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700" y="22748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0" name="Freeform 165">
                <a:extLst>
                  <a:ext uri="{FF2B5EF4-FFF2-40B4-BE49-F238E27FC236}">
                    <a16:creationId xmlns:a16="http://schemas.microsoft.com/office/drawing/2014/main" id="{BCD053A1-45EB-2185-239D-6DA46AA5D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950" y="1163638"/>
                <a:ext cx="688975" cy="485775"/>
              </a:xfrm>
              <a:custGeom>
                <a:avLst/>
                <a:gdLst>
                  <a:gd name="T0" fmla="*/ 105 w 434"/>
                  <a:gd name="T1" fmla="*/ 35 h 306"/>
                  <a:gd name="T2" fmla="*/ 89 w 434"/>
                  <a:gd name="T3" fmla="*/ 46 h 306"/>
                  <a:gd name="T4" fmla="*/ 75 w 434"/>
                  <a:gd name="T5" fmla="*/ 67 h 306"/>
                  <a:gd name="T6" fmla="*/ 67 w 434"/>
                  <a:gd name="T7" fmla="*/ 82 h 306"/>
                  <a:gd name="T8" fmla="*/ 59 w 434"/>
                  <a:gd name="T9" fmla="*/ 99 h 306"/>
                  <a:gd name="T10" fmla="*/ 50 w 434"/>
                  <a:gd name="T11" fmla="*/ 113 h 306"/>
                  <a:gd name="T12" fmla="*/ 42 w 434"/>
                  <a:gd name="T13" fmla="*/ 134 h 306"/>
                  <a:gd name="T14" fmla="*/ 28 w 434"/>
                  <a:gd name="T15" fmla="*/ 136 h 306"/>
                  <a:gd name="T16" fmla="*/ 16 w 434"/>
                  <a:gd name="T17" fmla="*/ 145 h 306"/>
                  <a:gd name="T18" fmla="*/ 13 w 434"/>
                  <a:gd name="T19" fmla="*/ 160 h 306"/>
                  <a:gd name="T20" fmla="*/ 23 w 434"/>
                  <a:gd name="T21" fmla="*/ 171 h 306"/>
                  <a:gd name="T22" fmla="*/ 25 w 434"/>
                  <a:gd name="T23" fmla="*/ 187 h 306"/>
                  <a:gd name="T24" fmla="*/ 42 w 434"/>
                  <a:gd name="T25" fmla="*/ 200 h 306"/>
                  <a:gd name="T26" fmla="*/ 56 w 434"/>
                  <a:gd name="T27" fmla="*/ 215 h 306"/>
                  <a:gd name="T28" fmla="*/ 59 w 434"/>
                  <a:gd name="T29" fmla="*/ 226 h 306"/>
                  <a:gd name="T30" fmla="*/ 61 w 434"/>
                  <a:gd name="T31" fmla="*/ 233 h 306"/>
                  <a:gd name="T32" fmla="*/ 82 w 434"/>
                  <a:gd name="T33" fmla="*/ 246 h 306"/>
                  <a:gd name="T34" fmla="*/ 98 w 434"/>
                  <a:gd name="T35" fmla="*/ 239 h 306"/>
                  <a:gd name="T36" fmla="*/ 112 w 434"/>
                  <a:gd name="T37" fmla="*/ 249 h 306"/>
                  <a:gd name="T38" fmla="*/ 104 w 434"/>
                  <a:gd name="T39" fmla="*/ 255 h 306"/>
                  <a:gd name="T40" fmla="*/ 127 w 434"/>
                  <a:gd name="T41" fmla="*/ 277 h 306"/>
                  <a:gd name="T42" fmla="*/ 133 w 434"/>
                  <a:gd name="T43" fmla="*/ 294 h 306"/>
                  <a:gd name="T44" fmla="*/ 193 w 434"/>
                  <a:gd name="T45" fmla="*/ 297 h 306"/>
                  <a:gd name="T46" fmla="*/ 241 w 434"/>
                  <a:gd name="T47" fmla="*/ 305 h 306"/>
                  <a:gd name="T48" fmla="*/ 262 w 434"/>
                  <a:gd name="T49" fmla="*/ 292 h 306"/>
                  <a:gd name="T50" fmla="*/ 301 w 434"/>
                  <a:gd name="T51" fmla="*/ 276 h 306"/>
                  <a:gd name="T52" fmla="*/ 341 w 434"/>
                  <a:gd name="T53" fmla="*/ 282 h 306"/>
                  <a:gd name="T54" fmla="*/ 384 w 434"/>
                  <a:gd name="T55" fmla="*/ 297 h 306"/>
                  <a:gd name="T56" fmla="*/ 386 w 434"/>
                  <a:gd name="T57" fmla="*/ 273 h 306"/>
                  <a:gd name="T58" fmla="*/ 395 w 434"/>
                  <a:gd name="T59" fmla="*/ 251 h 306"/>
                  <a:gd name="T60" fmla="*/ 391 w 434"/>
                  <a:gd name="T61" fmla="*/ 253 h 306"/>
                  <a:gd name="T62" fmla="*/ 392 w 434"/>
                  <a:gd name="T63" fmla="*/ 246 h 306"/>
                  <a:gd name="T64" fmla="*/ 398 w 434"/>
                  <a:gd name="T65" fmla="*/ 239 h 306"/>
                  <a:gd name="T66" fmla="*/ 400 w 434"/>
                  <a:gd name="T67" fmla="*/ 235 h 306"/>
                  <a:gd name="T68" fmla="*/ 399 w 434"/>
                  <a:gd name="T69" fmla="*/ 220 h 306"/>
                  <a:gd name="T70" fmla="*/ 405 w 434"/>
                  <a:gd name="T71" fmla="*/ 229 h 306"/>
                  <a:gd name="T72" fmla="*/ 402 w 434"/>
                  <a:gd name="T73" fmla="*/ 237 h 306"/>
                  <a:gd name="T74" fmla="*/ 431 w 434"/>
                  <a:gd name="T75" fmla="*/ 229 h 306"/>
                  <a:gd name="T76" fmla="*/ 431 w 434"/>
                  <a:gd name="T77" fmla="*/ 206 h 306"/>
                  <a:gd name="T78" fmla="*/ 416 w 434"/>
                  <a:gd name="T79" fmla="*/ 191 h 306"/>
                  <a:gd name="T80" fmla="*/ 401 w 434"/>
                  <a:gd name="T81" fmla="*/ 199 h 306"/>
                  <a:gd name="T82" fmla="*/ 392 w 434"/>
                  <a:gd name="T83" fmla="*/ 203 h 306"/>
                  <a:gd name="T84" fmla="*/ 367 w 434"/>
                  <a:gd name="T85" fmla="*/ 189 h 306"/>
                  <a:gd name="T86" fmla="*/ 365 w 434"/>
                  <a:gd name="T87" fmla="*/ 178 h 306"/>
                  <a:gd name="T88" fmla="*/ 362 w 434"/>
                  <a:gd name="T89" fmla="*/ 158 h 306"/>
                  <a:gd name="T90" fmla="*/ 362 w 434"/>
                  <a:gd name="T91" fmla="*/ 139 h 306"/>
                  <a:gd name="T92" fmla="*/ 367 w 434"/>
                  <a:gd name="T93" fmla="*/ 127 h 306"/>
                  <a:gd name="T94" fmla="*/ 365 w 434"/>
                  <a:gd name="T95" fmla="*/ 104 h 306"/>
                  <a:gd name="T96" fmla="*/ 356 w 434"/>
                  <a:gd name="T97" fmla="*/ 85 h 306"/>
                  <a:gd name="T98" fmla="*/ 345 w 434"/>
                  <a:gd name="T99" fmla="*/ 70 h 306"/>
                  <a:gd name="T100" fmla="*/ 335 w 434"/>
                  <a:gd name="T101" fmla="*/ 54 h 306"/>
                  <a:gd name="T102" fmla="*/ 324 w 434"/>
                  <a:gd name="T103" fmla="*/ 39 h 306"/>
                  <a:gd name="T104" fmla="*/ 321 w 434"/>
                  <a:gd name="T105" fmla="*/ 27 h 306"/>
                  <a:gd name="T106" fmla="*/ 315 w 434"/>
                  <a:gd name="T107" fmla="*/ 17 h 306"/>
                  <a:gd name="T108" fmla="*/ 308 w 434"/>
                  <a:gd name="T109" fmla="*/ 6 h 306"/>
                  <a:gd name="T110" fmla="*/ 292 w 434"/>
                  <a:gd name="T111" fmla="*/ 2 h 306"/>
                  <a:gd name="T112" fmla="*/ 274 w 434"/>
                  <a:gd name="T113" fmla="*/ 19 h 306"/>
                  <a:gd name="T114" fmla="*/ 216 w 434"/>
                  <a:gd name="T115" fmla="*/ 39 h 306"/>
                  <a:gd name="T116" fmla="*/ 198 w 434"/>
                  <a:gd name="T117" fmla="*/ 23 h 306"/>
                  <a:gd name="T118" fmla="*/ 173 w 434"/>
                  <a:gd name="T119" fmla="*/ 22 h 306"/>
                  <a:gd name="T120" fmla="*/ 149 w 434"/>
                  <a:gd name="T121" fmla="*/ 21 h 306"/>
                  <a:gd name="T122" fmla="*/ 126 w 434"/>
                  <a:gd name="T123" fmla="*/ 2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4" h="306">
                    <a:moveTo>
                      <a:pt x="120" y="26"/>
                    </a:moveTo>
                    <a:lnTo>
                      <a:pt x="119" y="27"/>
                    </a:lnTo>
                    <a:lnTo>
                      <a:pt x="117" y="28"/>
                    </a:lnTo>
                    <a:lnTo>
                      <a:pt x="116" y="28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6" y="31"/>
                    </a:lnTo>
                    <a:lnTo>
                      <a:pt x="115" y="31"/>
                    </a:lnTo>
                    <a:lnTo>
                      <a:pt x="114" y="32"/>
                    </a:lnTo>
                    <a:lnTo>
                      <a:pt x="113" y="32"/>
                    </a:lnTo>
                    <a:lnTo>
                      <a:pt x="112" y="33"/>
                    </a:lnTo>
                    <a:lnTo>
                      <a:pt x="110" y="35"/>
                    </a:lnTo>
                    <a:lnTo>
                      <a:pt x="108" y="35"/>
                    </a:lnTo>
                    <a:lnTo>
                      <a:pt x="106" y="36"/>
                    </a:lnTo>
                    <a:lnTo>
                      <a:pt x="105" y="35"/>
                    </a:lnTo>
                    <a:lnTo>
                      <a:pt x="103" y="33"/>
                    </a:lnTo>
                    <a:lnTo>
                      <a:pt x="101" y="34"/>
                    </a:lnTo>
                    <a:lnTo>
                      <a:pt x="100" y="37"/>
                    </a:lnTo>
                    <a:lnTo>
                      <a:pt x="99" y="38"/>
                    </a:lnTo>
                    <a:lnTo>
                      <a:pt x="98" y="38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3" y="39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0" y="42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89" y="46"/>
                    </a:lnTo>
                    <a:lnTo>
                      <a:pt x="89" y="47"/>
                    </a:lnTo>
                    <a:lnTo>
                      <a:pt x="88" y="47"/>
                    </a:lnTo>
                    <a:lnTo>
                      <a:pt x="88" y="48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3" y="51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8"/>
                    </a:lnTo>
                    <a:lnTo>
                      <a:pt x="81" y="60"/>
                    </a:lnTo>
                    <a:lnTo>
                      <a:pt x="81" y="62"/>
                    </a:lnTo>
                    <a:lnTo>
                      <a:pt x="78" y="63"/>
                    </a:lnTo>
                    <a:lnTo>
                      <a:pt x="77" y="63"/>
                    </a:lnTo>
                    <a:lnTo>
                      <a:pt x="77" y="64"/>
                    </a:lnTo>
                    <a:lnTo>
                      <a:pt x="75" y="67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4" y="71"/>
                    </a:lnTo>
                    <a:lnTo>
                      <a:pt x="74" y="72"/>
                    </a:lnTo>
                    <a:lnTo>
                      <a:pt x="73" y="73"/>
                    </a:lnTo>
                    <a:lnTo>
                      <a:pt x="73" y="74"/>
                    </a:lnTo>
                    <a:lnTo>
                      <a:pt x="74" y="74"/>
                    </a:lnTo>
                    <a:lnTo>
                      <a:pt x="74" y="75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7"/>
                    </a:lnTo>
                    <a:lnTo>
                      <a:pt x="71" y="78"/>
                    </a:lnTo>
                    <a:lnTo>
                      <a:pt x="71" y="79"/>
                    </a:lnTo>
                    <a:lnTo>
                      <a:pt x="70" y="79"/>
                    </a:lnTo>
                    <a:lnTo>
                      <a:pt x="69" y="80"/>
                    </a:lnTo>
                    <a:lnTo>
                      <a:pt x="67" y="82"/>
                    </a:lnTo>
                    <a:lnTo>
                      <a:pt x="66" y="83"/>
                    </a:lnTo>
                    <a:lnTo>
                      <a:pt x="64" y="86"/>
                    </a:lnTo>
                    <a:lnTo>
                      <a:pt x="65" y="86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2" y="93"/>
                    </a:lnTo>
                    <a:lnTo>
                      <a:pt x="62" y="94"/>
                    </a:lnTo>
                    <a:lnTo>
                      <a:pt x="62" y="95"/>
                    </a:lnTo>
                    <a:lnTo>
                      <a:pt x="62" y="96"/>
                    </a:lnTo>
                    <a:lnTo>
                      <a:pt x="62" y="97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9" y="106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7" y="109"/>
                    </a:lnTo>
                    <a:lnTo>
                      <a:pt x="56" y="109"/>
                    </a:lnTo>
                    <a:lnTo>
                      <a:pt x="55" y="109"/>
                    </a:lnTo>
                    <a:lnTo>
                      <a:pt x="55" y="110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3"/>
                    </a:lnTo>
                    <a:lnTo>
                      <a:pt x="51" y="113"/>
                    </a:lnTo>
                    <a:lnTo>
                      <a:pt x="50" y="113"/>
                    </a:lnTo>
                    <a:lnTo>
                      <a:pt x="49" y="114"/>
                    </a:lnTo>
                    <a:lnTo>
                      <a:pt x="49" y="115"/>
                    </a:lnTo>
                    <a:lnTo>
                      <a:pt x="48" y="118"/>
                    </a:lnTo>
                    <a:lnTo>
                      <a:pt x="48" y="119"/>
                    </a:lnTo>
                    <a:lnTo>
                      <a:pt x="47" y="119"/>
                    </a:lnTo>
                    <a:lnTo>
                      <a:pt x="47" y="120"/>
                    </a:lnTo>
                    <a:lnTo>
                      <a:pt x="47" y="122"/>
                    </a:lnTo>
                    <a:lnTo>
                      <a:pt x="48" y="125"/>
                    </a:lnTo>
                    <a:lnTo>
                      <a:pt x="48" y="126"/>
                    </a:lnTo>
                    <a:lnTo>
                      <a:pt x="47" y="127"/>
                    </a:lnTo>
                    <a:lnTo>
                      <a:pt x="45" y="127"/>
                    </a:lnTo>
                    <a:lnTo>
                      <a:pt x="44" y="128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33"/>
                    </a:lnTo>
                    <a:lnTo>
                      <a:pt x="42" y="134"/>
                    </a:lnTo>
                    <a:lnTo>
                      <a:pt x="42" y="135"/>
                    </a:lnTo>
                    <a:lnTo>
                      <a:pt x="41" y="136"/>
                    </a:lnTo>
                    <a:lnTo>
                      <a:pt x="40" y="136"/>
                    </a:lnTo>
                    <a:lnTo>
                      <a:pt x="39" y="136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8"/>
                    </a:lnTo>
                    <a:lnTo>
                      <a:pt x="34" y="138"/>
                    </a:lnTo>
                    <a:lnTo>
                      <a:pt x="32" y="137"/>
                    </a:lnTo>
                    <a:lnTo>
                      <a:pt x="31" y="137"/>
                    </a:lnTo>
                    <a:lnTo>
                      <a:pt x="30" y="138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7" y="136"/>
                    </a:lnTo>
                    <a:lnTo>
                      <a:pt x="27" y="137"/>
                    </a:lnTo>
                    <a:lnTo>
                      <a:pt x="26" y="137"/>
                    </a:lnTo>
                    <a:lnTo>
                      <a:pt x="25" y="137"/>
                    </a:lnTo>
                    <a:lnTo>
                      <a:pt x="23" y="139"/>
                    </a:lnTo>
                    <a:lnTo>
                      <a:pt x="23" y="139"/>
                    </a:lnTo>
                    <a:lnTo>
                      <a:pt x="24" y="141"/>
                    </a:lnTo>
                    <a:lnTo>
                      <a:pt x="23" y="142"/>
                    </a:lnTo>
                    <a:lnTo>
                      <a:pt x="22" y="141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1" y="143"/>
                    </a:lnTo>
                    <a:lnTo>
                      <a:pt x="20" y="144"/>
                    </a:lnTo>
                    <a:lnTo>
                      <a:pt x="19" y="144"/>
                    </a:lnTo>
                    <a:lnTo>
                      <a:pt x="17" y="145"/>
                    </a:lnTo>
                    <a:lnTo>
                      <a:pt x="16" y="145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2"/>
                    </a:lnTo>
                    <a:lnTo>
                      <a:pt x="11" y="142"/>
                    </a:lnTo>
                    <a:lnTo>
                      <a:pt x="10" y="144"/>
                    </a:lnTo>
                    <a:lnTo>
                      <a:pt x="2" y="144"/>
                    </a:lnTo>
                    <a:lnTo>
                      <a:pt x="0" y="147"/>
                    </a:lnTo>
                    <a:lnTo>
                      <a:pt x="4" y="150"/>
                    </a:lnTo>
                    <a:lnTo>
                      <a:pt x="4" y="151"/>
                    </a:lnTo>
                    <a:lnTo>
                      <a:pt x="5" y="154"/>
                    </a:lnTo>
                    <a:lnTo>
                      <a:pt x="6" y="156"/>
                    </a:lnTo>
                    <a:lnTo>
                      <a:pt x="7" y="156"/>
                    </a:lnTo>
                    <a:lnTo>
                      <a:pt x="8" y="157"/>
                    </a:lnTo>
                    <a:lnTo>
                      <a:pt x="9" y="158"/>
                    </a:lnTo>
                    <a:lnTo>
                      <a:pt x="12" y="159"/>
                    </a:lnTo>
                    <a:lnTo>
                      <a:pt x="13" y="160"/>
                    </a:lnTo>
                    <a:lnTo>
                      <a:pt x="15" y="160"/>
                    </a:lnTo>
                    <a:lnTo>
                      <a:pt x="16" y="161"/>
                    </a:lnTo>
                    <a:lnTo>
                      <a:pt x="16" y="161"/>
                    </a:lnTo>
                    <a:lnTo>
                      <a:pt x="17" y="164"/>
                    </a:lnTo>
                    <a:lnTo>
                      <a:pt x="17" y="164"/>
                    </a:lnTo>
                    <a:lnTo>
                      <a:pt x="18" y="164"/>
                    </a:lnTo>
                    <a:lnTo>
                      <a:pt x="18" y="165"/>
                    </a:lnTo>
                    <a:lnTo>
                      <a:pt x="18" y="166"/>
                    </a:lnTo>
                    <a:lnTo>
                      <a:pt x="18" y="167"/>
                    </a:lnTo>
                    <a:lnTo>
                      <a:pt x="18" y="168"/>
                    </a:lnTo>
                    <a:lnTo>
                      <a:pt x="19" y="169"/>
                    </a:lnTo>
                    <a:lnTo>
                      <a:pt x="20" y="169"/>
                    </a:lnTo>
                    <a:lnTo>
                      <a:pt x="21" y="170"/>
                    </a:lnTo>
                    <a:lnTo>
                      <a:pt x="21" y="171"/>
                    </a:lnTo>
                    <a:lnTo>
                      <a:pt x="22" y="171"/>
                    </a:lnTo>
                    <a:lnTo>
                      <a:pt x="23" y="171"/>
                    </a:lnTo>
                    <a:lnTo>
                      <a:pt x="23" y="170"/>
                    </a:lnTo>
                    <a:lnTo>
                      <a:pt x="24" y="169"/>
                    </a:lnTo>
                    <a:lnTo>
                      <a:pt x="25" y="169"/>
                    </a:lnTo>
                    <a:lnTo>
                      <a:pt x="26" y="170"/>
                    </a:lnTo>
                    <a:lnTo>
                      <a:pt x="26" y="171"/>
                    </a:lnTo>
                    <a:lnTo>
                      <a:pt x="25" y="172"/>
                    </a:lnTo>
                    <a:lnTo>
                      <a:pt x="26" y="176"/>
                    </a:lnTo>
                    <a:lnTo>
                      <a:pt x="25" y="177"/>
                    </a:lnTo>
                    <a:lnTo>
                      <a:pt x="25" y="179"/>
                    </a:lnTo>
                    <a:lnTo>
                      <a:pt x="24" y="180"/>
                    </a:lnTo>
                    <a:lnTo>
                      <a:pt x="24" y="181"/>
                    </a:lnTo>
                    <a:lnTo>
                      <a:pt x="26" y="184"/>
                    </a:lnTo>
                    <a:lnTo>
                      <a:pt x="27" y="185"/>
                    </a:lnTo>
                    <a:lnTo>
                      <a:pt x="26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5" y="188"/>
                    </a:lnTo>
                    <a:lnTo>
                      <a:pt x="26" y="189"/>
                    </a:lnTo>
                    <a:lnTo>
                      <a:pt x="27" y="189"/>
                    </a:lnTo>
                    <a:lnTo>
                      <a:pt x="27" y="189"/>
                    </a:lnTo>
                    <a:lnTo>
                      <a:pt x="29" y="192"/>
                    </a:lnTo>
                    <a:lnTo>
                      <a:pt x="32" y="195"/>
                    </a:lnTo>
                    <a:lnTo>
                      <a:pt x="34" y="197"/>
                    </a:lnTo>
                    <a:lnTo>
                      <a:pt x="35" y="198"/>
                    </a:lnTo>
                    <a:lnTo>
                      <a:pt x="37" y="199"/>
                    </a:lnTo>
                    <a:lnTo>
                      <a:pt x="37" y="199"/>
                    </a:lnTo>
                    <a:lnTo>
                      <a:pt x="38" y="200"/>
                    </a:lnTo>
                    <a:lnTo>
                      <a:pt x="39" y="200"/>
                    </a:lnTo>
                    <a:lnTo>
                      <a:pt x="40" y="201"/>
                    </a:lnTo>
                    <a:lnTo>
                      <a:pt x="40" y="200"/>
                    </a:lnTo>
                    <a:lnTo>
                      <a:pt x="41" y="199"/>
                    </a:lnTo>
                    <a:lnTo>
                      <a:pt x="42" y="200"/>
                    </a:lnTo>
                    <a:lnTo>
                      <a:pt x="44" y="203"/>
                    </a:lnTo>
                    <a:lnTo>
                      <a:pt x="45" y="204"/>
                    </a:lnTo>
                    <a:lnTo>
                      <a:pt x="47" y="205"/>
                    </a:lnTo>
                    <a:lnTo>
                      <a:pt x="47" y="205"/>
                    </a:lnTo>
                    <a:lnTo>
                      <a:pt x="49" y="205"/>
                    </a:lnTo>
                    <a:lnTo>
                      <a:pt x="54" y="207"/>
                    </a:lnTo>
                    <a:lnTo>
                      <a:pt x="56" y="208"/>
                    </a:lnTo>
                    <a:lnTo>
                      <a:pt x="57" y="208"/>
                    </a:lnTo>
                    <a:lnTo>
                      <a:pt x="58" y="209"/>
                    </a:lnTo>
                    <a:lnTo>
                      <a:pt x="58" y="210"/>
                    </a:lnTo>
                    <a:lnTo>
                      <a:pt x="58" y="211"/>
                    </a:lnTo>
                    <a:lnTo>
                      <a:pt x="57" y="212"/>
                    </a:lnTo>
                    <a:lnTo>
                      <a:pt x="57" y="212"/>
                    </a:lnTo>
                    <a:lnTo>
                      <a:pt x="56" y="213"/>
                    </a:lnTo>
                    <a:lnTo>
                      <a:pt x="56" y="214"/>
                    </a:lnTo>
                    <a:lnTo>
                      <a:pt x="56" y="215"/>
                    </a:lnTo>
                    <a:lnTo>
                      <a:pt x="56" y="216"/>
                    </a:lnTo>
                    <a:lnTo>
                      <a:pt x="55" y="217"/>
                    </a:lnTo>
                    <a:lnTo>
                      <a:pt x="55" y="218"/>
                    </a:lnTo>
                    <a:lnTo>
                      <a:pt x="54" y="218"/>
                    </a:lnTo>
                    <a:lnTo>
                      <a:pt x="53" y="218"/>
                    </a:lnTo>
                    <a:lnTo>
                      <a:pt x="52" y="219"/>
                    </a:lnTo>
                    <a:lnTo>
                      <a:pt x="52" y="219"/>
                    </a:lnTo>
                    <a:lnTo>
                      <a:pt x="52" y="220"/>
                    </a:lnTo>
                    <a:lnTo>
                      <a:pt x="53" y="220"/>
                    </a:lnTo>
                    <a:lnTo>
                      <a:pt x="53" y="221"/>
                    </a:lnTo>
                    <a:lnTo>
                      <a:pt x="55" y="222"/>
                    </a:lnTo>
                    <a:lnTo>
                      <a:pt x="57" y="222"/>
                    </a:lnTo>
                    <a:lnTo>
                      <a:pt x="57" y="223"/>
                    </a:lnTo>
                    <a:lnTo>
                      <a:pt x="59" y="224"/>
                    </a:lnTo>
                    <a:lnTo>
                      <a:pt x="59" y="225"/>
                    </a:lnTo>
                    <a:lnTo>
                      <a:pt x="59" y="226"/>
                    </a:lnTo>
                    <a:lnTo>
                      <a:pt x="59" y="227"/>
                    </a:lnTo>
                    <a:lnTo>
                      <a:pt x="59" y="228"/>
                    </a:lnTo>
                    <a:lnTo>
                      <a:pt x="57" y="228"/>
                    </a:lnTo>
                    <a:lnTo>
                      <a:pt x="57" y="229"/>
                    </a:lnTo>
                    <a:lnTo>
                      <a:pt x="54" y="228"/>
                    </a:lnTo>
                    <a:lnTo>
                      <a:pt x="52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1" y="229"/>
                    </a:lnTo>
                    <a:lnTo>
                      <a:pt x="52" y="230"/>
                    </a:lnTo>
                    <a:lnTo>
                      <a:pt x="53" y="231"/>
                    </a:lnTo>
                    <a:lnTo>
                      <a:pt x="54" y="233"/>
                    </a:lnTo>
                    <a:lnTo>
                      <a:pt x="55" y="233"/>
                    </a:lnTo>
                    <a:lnTo>
                      <a:pt x="58" y="233"/>
                    </a:lnTo>
                    <a:lnTo>
                      <a:pt x="60" y="233"/>
                    </a:lnTo>
                    <a:lnTo>
                      <a:pt x="61" y="233"/>
                    </a:lnTo>
                    <a:lnTo>
                      <a:pt x="62" y="234"/>
                    </a:lnTo>
                    <a:lnTo>
                      <a:pt x="63" y="235"/>
                    </a:lnTo>
                    <a:lnTo>
                      <a:pt x="63" y="237"/>
                    </a:lnTo>
                    <a:lnTo>
                      <a:pt x="64" y="238"/>
                    </a:lnTo>
                    <a:lnTo>
                      <a:pt x="66" y="239"/>
                    </a:lnTo>
                    <a:lnTo>
                      <a:pt x="67" y="240"/>
                    </a:lnTo>
                    <a:lnTo>
                      <a:pt x="70" y="240"/>
                    </a:lnTo>
                    <a:lnTo>
                      <a:pt x="72" y="239"/>
                    </a:lnTo>
                    <a:lnTo>
                      <a:pt x="74" y="239"/>
                    </a:lnTo>
                    <a:lnTo>
                      <a:pt x="75" y="239"/>
                    </a:lnTo>
                    <a:lnTo>
                      <a:pt x="76" y="239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2" y="245"/>
                    </a:lnTo>
                    <a:lnTo>
                      <a:pt x="82" y="246"/>
                    </a:lnTo>
                    <a:lnTo>
                      <a:pt x="83" y="246"/>
                    </a:lnTo>
                    <a:lnTo>
                      <a:pt x="83" y="247"/>
                    </a:lnTo>
                    <a:lnTo>
                      <a:pt x="83" y="248"/>
                    </a:lnTo>
                    <a:lnTo>
                      <a:pt x="84" y="248"/>
                    </a:lnTo>
                    <a:lnTo>
                      <a:pt x="84" y="249"/>
                    </a:lnTo>
                    <a:lnTo>
                      <a:pt x="85" y="249"/>
                    </a:lnTo>
                    <a:lnTo>
                      <a:pt x="85" y="250"/>
                    </a:lnTo>
                    <a:lnTo>
                      <a:pt x="86" y="251"/>
                    </a:lnTo>
                    <a:lnTo>
                      <a:pt x="87" y="251"/>
                    </a:lnTo>
                    <a:lnTo>
                      <a:pt x="87" y="251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5" y="241"/>
                    </a:lnTo>
                    <a:lnTo>
                      <a:pt x="96" y="240"/>
                    </a:lnTo>
                    <a:lnTo>
                      <a:pt x="96" y="239"/>
                    </a:lnTo>
                    <a:lnTo>
                      <a:pt x="98" y="239"/>
                    </a:lnTo>
                    <a:lnTo>
                      <a:pt x="99" y="239"/>
                    </a:lnTo>
                    <a:lnTo>
                      <a:pt x="101" y="237"/>
                    </a:lnTo>
                    <a:lnTo>
                      <a:pt x="102" y="237"/>
                    </a:lnTo>
                    <a:lnTo>
                      <a:pt x="103" y="237"/>
                    </a:lnTo>
                    <a:lnTo>
                      <a:pt x="104" y="237"/>
                    </a:lnTo>
                    <a:lnTo>
                      <a:pt x="106" y="240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4" y="243"/>
                    </a:lnTo>
                    <a:lnTo>
                      <a:pt x="114" y="244"/>
                    </a:lnTo>
                    <a:lnTo>
                      <a:pt x="116" y="247"/>
                    </a:lnTo>
                    <a:lnTo>
                      <a:pt x="116" y="248"/>
                    </a:lnTo>
                    <a:lnTo>
                      <a:pt x="116" y="249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8"/>
                    </a:lnTo>
                    <a:lnTo>
                      <a:pt x="109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9"/>
                    </a:lnTo>
                    <a:lnTo>
                      <a:pt x="106" y="249"/>
                    </a:lnTo>
                    <a:lnTo>
                      <a:pt x="106" y="250"/>
                    </a:lnTo>
                    <a:lnTo>
                      <a:pt x="106" y="251"/>
                    </a:lnTo>
                    <a:lnTo>
                      <a:pt x="106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2"/>
                    </a:lnTo>
                    <a:lnTo>
                      <a:pt x="104" y="253"/>
                    </a:lnTo>
                    <a:lnTo>
                      <a:pt x="104" y="254"/>
                    </a:lnTo>
                    <a:lnTo>
                      <a:pt x="104" y="255"/>
                    </a:lnTo>
                    <a:lnTo>
                      <a:pt x="104" y="256"/>
                    </a:lnTo>
                    <a:lnTo>
                      <a:pt x="104" y="257"/>
                    </a:lnTo>
                    <a:lnTo>
                      <a:pt x="104" y="258"/>
                    </a:lnTo>
                    <a:lnTo>
                      <a:pt x="105" y="259"/>
                    </a:lnTo>
                    <a:lnTo>
                      <a:pt x="106" y="261"/>
                    </a:lnTo>
                    <a:lnTo>
                      <a:pt x="107" y="263"/>
                    </a:lnTo>
                    <a:lnTo>
                      <a:pt x="109" y="264"/>
                    </a:lnTo>
                    <a:lnTo>
                      <a:pt x="112" y="264"/>
                    </a:lnTo>
                    <a:lnTo>
                      <a:pt x="113" y="264"/>
                    </a:lnTo>
                    <a:lnTo>
                      <a:pt x="113" y="265"/>
                    </a:lnTo>
                    <a:lnTo>
                      <a:pt x="113" y="269"/>
                    </a:lnTo>
                    <a:lnTo>
                      <a:pt x="113" y="269"/>
                    </a:lnTo>
                    <a:lnTo>
                      <a:pt x="123" y="276"/>
                    </a:lnTo>
                    <a:lnTo>
                      <a:pt x="125" y="277"/>
                    </a:lnTo>
                    <a:lnTo>
                      <a:pt x="126" y="277"/>
                    </a:lnTo>
                    <a:lnTo>
                      <a:pt x="127" y="277"/>
                    </a:lnTo>
                    <a:lnTo>
                      <a:pt x="128" y="278"/>
                    </a:lnTo>
                    <a:lnTo>
                      <a:pt x="128" y="279"/>
                    </a:lnTo>
                    <a:lnTo>
                      <a:pt x="128" y="281"/>
                    </a:lnTo>
                    <a:lnTo>
                      <a:pt x="126" y="282"/>
                    </a:lnTo>
                    <a:lnTo>
                      <a:pt x="126" y="283"/>
                    </a:lnTo>
                    <a:lnTo>
                      <a:pt x="124" y="283"/>
                    </a:lnTo>
                    <a:lnTo>
                      <a:pt x="123" y="283"/>
                    </a:lnTo>
                    <a:lnTo>
                      <a:pt x="122" y="284"/>
                    </a:lnTo>
                    <a:lnTo>
                      <a:pt x="122" y="286"/>
                    </a:lnTo>
                    <a:lnTo>
                      <a:pt x="120" y="290"/>
                    </a:lnTo>
                    <a:lnTo>
                      <a:pt x="120" y="292"/>
                    </a:lnTo>
                    <a:lnTo>
                      <a:pt x="121" y="293"/>
                    </a:lnTo>
                    <a:lnTo>
                      <a:pt x="122" y="294"/>
                    </a:lnTo>
                    <a:lnTo>
                      <a:pt x="124" y="295"/>
                    </a:lnTo>
                    <a:lnTo>
                      <a:pt x="129" y="294"/>
                    </a:lnTo>
                    <a:lnTo>
                      <a:pt x="133" y="294"/>
                    </a:lnTo>
                    <a:lnTo>
                      <a:pt x="135" y="293"/>
                    </a:lnTo>
                    <a:lnTo>
                      <a:pt x="136" y="293"/>
                    </a:lnTo>
                    <a:lnTo>
                      <a:pt x="138" y="292"/>
                    </a:lnTo>
                    <a:lnTo>
                      <a:pt x="142" y="291"/>
                    </a:lnTo>
                    <a:lnTo>
                      <a:pt x="149" y="291"/>
                    </a:lnTo>
                    <a:lnTo>
                      <a:pt x="154" y="295"/>
                    </a:lnTo>
                    <a:lnTo>
                      <a:pt x="156" y="295"/>
                    </a:lnTo>
                    <a:lnTo>
                      <a:pt x="156" y="295"/>
                    </a:lnTo>
                    <a:lnTo>
                      <a:pt x="160" y="294"/>
                    </a:lnTo>
                    <a:lnTo>
                      <a:pt x="161" y="294"/>
                    </a:lnTo>
                    <a:lnTo>
                      <a:pt x="164" y="295"/>
                    </a:lnTo>
                    <a:lnTo>
                      <a:pt x="180" y="299"/>
                    </a:lnTo>
                    <a:lnTo>
                      <a:pt x="189" y="299"/>
                    </a:lnTo>
                    <a:lnTo>
                      <a:pt x="190" y="299"/>
                    </a:lnTo>
                    <a:lnTo>
                      <a:pt x="191" y="299"/>
                    </a:lnTo>
                    <a:lnTo>
                      <a:pt x="193" y="297"/>
                    </a:lnTo>
                    <a:lnTo>
                      <a:pt x="194" y="296"/>
                    </a:lnTo>
                    <a:lnTo>
                      <a:pt x="196" y="296"/>
                    </a:lnTo>
                    <a:lnTo>
                      <a:pt x="204" y="299"/>
                    </a:lnTo>
                    <a:lnTo>
                      <a:pt x="206" y="299"/>
                    </a:lnTo>
                    <a:lnTo>
                      <a:pt x="207" y="300"/>
                    </a:lnTo>
                    <a:lnTo>
                      <a:pt x="217" y="299"/>
                    </a:lnTo>
                    <a:lnTo>
                      <a:pt x="223" y="301"/>
                    </a:lnTo>
                    <a:lnTo>
                      <a:pt x="229" y="302"/>
                    </a:lnTo>
                    <a:lnTo>
                      <a:pt x="231" y="302"/>
                    </a:lnTo>
                    <a:lnTo>
                      <a:pt x="233" y="303"/>
                    </a:lnTo>
                    <a:lnTo>
                      <a:pt x="234" y="305"/>
                    </a:lnTo>
                    <a:lnTo>
                      <a:pt x="235" y="306"/>
                    </a:lnTo>
                    <a:lnTo>
                      <a:pt x="237" y="306"/>
                    </a:lnTo>
                    <a:lnTo>
                      <a:pt x="238" y="306"/>
                    </a:lnTo>
                    <a:lnTo>
                      <a:pt x="240" y="305"/>
                    </a:lnTo>
                    <a:lnTo>
                      <a:pt x="241" y="305"/>
                    </a:lnTo>
                    <a:lnTo>
                      <a:pt x="244" y="305"/>
                    </a:lnTo>
                    <a:lnTo>
                      <a:pt x="245" y="305"/>
                    </a:lnTo>
                    <a:lnTo>
                      <a:pt x="245" y="304"/>
                    </a:lnTo>
                    <a:lnTo>
                      <a:pt x="246" y="304"/>
                    </a:lnTo>
                    <a:lnTo>
                      <a:pt x="247" y="303"/>
                    </a:lnTo>
                    <a:lnTo>
                      <a:pt x="248" y="303"/>
                    </a:lnTo>
                    <a:lnTo>
                      <a:pt x="249" y="302"/>
                    </a:lnTo>
                    <a:lnTo>
                      <a:pt x="250" y="301"/>
                    </a:lnTo>
                    <a:lnTo>
                      <a:pt x="253" y="301"/>
                    </a:lnTo>
                    <a:lnTo>
                      <a:pt x="255" y="300"/>
                    </a:lnTo>
                    <a:lnTo>
                      <a:pt x="256" y="299"/>
                    </a:lnTo>
                    <a:lnTo>
                      <a:pt x="257" y="297"/>
                    </a:lnTo>
                    <a:lnTo>
                      <a:pt x="258" y="296"/>
                    </a:lnTo>
                    <a:lnTo>
                      <a:pt x="261" y="294"/>
                    </a:lnTo>
                    <a:lnTo>
                      <a:pt x="261" y="293"/>
                    </a:lnTo>
                    <a:lnTo>
                      <a:pt x="262" y="292"/>
                    </a:lnTo>
                    <a:lnTo>
                      <a:pt x="267" y="288"/>
                    </a:lnTo>
                    <a:lnTo>
                      <a:pt x="267" y="287"/>
                    </a:lnTo>
                    <a:lnTo>
                      <a:pt x="268" y="286"/>
                    </a:lnTo>
                    <a:lnTo>
                      <a:pt x="270" y="284"/>
                    </a:lnTo>
                    <a:lnTo>
                      <a:pt x="272" y="283"/>
                    </a:lnTo>
                    <a:lnTo>
                      <a:pt x="275" y="282"/>
                    </a:lnTo>
                    <a:lnTo>
                      <a:pt x="278" y="280"/>
                    </a:lnTo>
                    <a:lnTo>
                      <a:pt x="280" y="280"/>
                    </a:lnTo>
                    <a:lnTo>
                      <a:pt x="284" y="279"/>
                    </a:lnTo>
                    <a:lnTo>
                      <a:pt x="293" y="278"/>
                    </a:lnTo>
                    <a:lnTo>
                      <a:pt x="295" y="278"/>
                    </a:lnTo>
                    <a:lnTo>
                      <a:pt x="295" y="278"/>
                    </a:lnTo>
                    <a:lnTo>
                      <a:pt x="296" y="278"/>
                    </a:lnTo>
                    <a:lnTo>
                      <a:pt x="297" y="277"/>
                    </a:lnTo>
                    <a:lnTo>
                      <a:pt x="300" y="277"/>
                    </a:lnTo>
                    <a:lnTo>
                      <a:pt x="301" y="276"/>
                    </a:lnTo>
                    <a:lnTo>
                      <a:pt x="305" y="273"/>
                    </a:lnTo>
                    <a:lnTo>
                      <a:pt x="311" y="273"/>
                    </a:lnTo>
                    <a:lnTo>
                      <a:pt x="312" y="273"/>
                    </a:lnTo>
                    <a:lnTo>
                      <a:pt x="315" y="274"/>
                    </a:lnTo>
                    <a:lnTo>
                      <a:pt x="321" y="275"/>
                    </a:lnTo>
                    <a:lnTo>
                      <a:pt x="322" y="276"/>
                    </a:lnTo>
                    <a:lnTo>
                      <a:pt x="322" y="276"/>
                    </a:lnTo>
                    <a:lnTo>
                      <a:pt x="323" y="276"/>
                    </a:lnTo>
                    <a:lnTo>
                      <a:pt x="323" y="278"/>
                    </a:lnTo>
                    <a:lnTo>
                      <a:pt x="324" y="279"/>
                    </a:lnTo>
                    <a:lnTo>
                      <a:pt x="326" y="280"/>
                    </a:lnTo>
                    <a:lnTo>
                      <a:pt x="327" y="282"/>
                    </a:lnTo>
                    <a:lnTo>
                      <a:pt x="328" y="283"/>
                    </a:lnTo>
                    <a:lnTo>
                      <a:pt x="337" y="282"/>
                    </a:lnTo>
                    <a:lnTo>
                      <a:pt x="340" y="282"/>
                    </a:lnTo>
                    <a:lnTo>
                      <a:pt x="341" y="282"/>
                    </a:lnTo>
                    <a:lnTo>
                      <a:pt x="342" y="284"/>
                    </a:lnTo>
                    <a:lnTo>
                      <a:pt x="343" y="285"/>
                    </a:lnTo>
                    <a:lnTo>
                      <a:pt x="344" y="287"/>
                    </a:lnTo>
                    <a:lnTo>
                      <a:pt x="346" y="287"/>
                    </a:lnTo>
                    <a:lnTo>
                      <a:pt x="350" y="285"/>
                    </a:lnTo>
                    <a:lnTo>
                      <a:pt x="353" y="284"/>
                    </a:lnTo>
                    <a:lnTo>
                      <a:pt x="354" y="286"/>
                    </a:lnTo>
                    <a:lnTo>
                      <a:pt x="355" y="294"/>
                    </a:lnTo>
                    <a:lnTo>
                      <a:pt x="357" y="295"/>
                    </a:lnTo>
                    <a:lnTo>
                      <a:pt x="366" y="299"/>
                    </a:lnTo>
                    <a:lnTo>
                      <a:pt x="376" y="300"/>
                    </a:lnTo>
                    <a:lnTo>
                      <a:pt x="384" y="300"/>
                    </a:lnTo>
                    <a:lnTo>
                      <a:pt x="384" y="299"/>
                    </a:lnTo>
                    <a:lnTo>
                      <a:pt x="384" y="299"/>
                    </a:lnTo>
                    <a:lnTo>
                      <a:pt x="384" y="298"/>
                    </a:lnTo>
                    <a:lnTo>
                      <a:pt x="384" y="297"/>
                    </a:lnTo>
                    <a:lnTo>
                      <a:pt x="384" y="296"/>
                    </a:lnTo>
                    <a:lnTo>
                      <a:pt x="385" y="295"/>
                    </a:lnTo>
                    <a:lnTo>
                      <a:pt x="385" y="292"/>
                    </a:lnTo>
                    <a:lnTo>
                      <a:pt x="385" y="291"/>
                    </a:lnTo>
                    <a:lnTo>
                      <a:pt x="386" y="289"/>
                    </a:lnTo>
                    <a:lnTo>
                      <a:pt x="386" y="289"/>
                    </a:lnTo>
                    <a:lnTo>
                      <a:pt x="387" y="287"/>
                    </a:lnTo>
                    <a:lnTo>
                      <a:pt x="387" y="285"/>
                    </a:lnTo>
                    <a:lnTo>
                      <a:pt x="387" y="284"/>
                    </a:lnTo>
                    <a:lnTo>
                      <a:pt x="387" y="284"/>
                    </a:lnTo>
                    <a:lnTo>
                      <a:pt x="387" y="283"/>
                    </a:lnTo>
                    <a:lnTo>
                      <a:pt x="387" y="280"/>
                    </a:lnTo>
                    <a:lnTo>
                      <a:pt x="386" y="275"/>
                    </a:lnTo>
                    <a:lnTo>
                      <a:pt x="385" y="273"/>
                    </a:lnTo>
                    <a:lnTo>
                      <a:pt x="386" y="273"/>
                    </a:lnTo>
                    <a:lnTo>
                      <a:pt x="386" y="273"/>
                    </a:lnTo>
                    <a:lnTo>
                      <a:pt x="387" y="273"/>
                    </a:lnTo>
                    <a:lnTo>
                      <a:pt x="387" y="272"/>
                    </a:lnTo>
                    <a:lnTo>
                      <a:pt x="387" y="271"/>
                    </a:lnTo>
                    <a:lnTo>
                      <a:pt x="387" y="269"/>
                    </a:lnTo>
                    <a:lnTo>
                      <a:pt x="386" y="268"/>
                    </a:lnTo>
                    <a:lnTo>
                      <a:pt x="385" y="267"/>
                    </a:lnTo>
                    <a:lnTo>
                      <a:pt x="386" y="265"/>
                    </a:lnTo>
                    <a:lnTo>
                      <a:pt x="386" y="263"/>
                    </a:lnTo>
                    <a:lnTo>
                      <a:pt x="387" y="262"/>
                    </a:lnTo>
                    <a:lnTo>
                      <a:pt x="387" y="261"/>
                    </a:lnTo>
                    <a:lnTo>
                      <a:pt x="387" y="261"/>
                    </a:lnTo>
                    <a:lnTo>
                      <a:pt x="388" y="261"/>
                    </a:lnTo>
                    <a:lnTo>
                      <a:pt x="388" y="260"/>
                    </a:lnTo>
                    <a:lnTo>
                      <a:pt x="388" y="259"/>
                    </a:lnTo>
                    <a:lnTo>
                      <a:pt x="393" y="253"/>
                    </a:lnTo>
                    <a:lnTo>
                      <a:pt x="395" y="251"/>
                    </a:lnTo>
                    <a:lnTo>
                      <a:pt x="398" y="247"/>
                    </a:lnTo>
                    <a:lnTo>
                      <a:pt x="399" y="246"/>
                    </a:lnTo>
                    <a:lnTo>
                      <a:pt x="399" y="244"/>
                    </a:lnTo>
                    <a:lnTo>
                      <a:pt x="398" y="245"/>
                    </a:lnTo>
                    <a:lnTo>
                      <a:pt x="398" y="246"/>
                    </a:lnTo>
                    <a:lnTo>
                      <a:pt x="397" y="247"/>
                    </a:lnTo>
                    <a:lnTo>
                      <a:pt x="396" y="248"/>
                    </a:lnTo>
                    <a:lnTo>
                      <a:pt x="395" y="248"/>
                    </a:lnTo>
                    <a:lnTo>
                      <a:pt x="394" y="249"/>
                    </a:lnTo>
                    <a:lnTo>
                      <a:pt x="394" y="250"/>
                    </a:lnTo>
                    <a:lnTo>
                      <a:pt x="393" y="251"/>
                    </a:lnTo>
                    <a:lnTo>
                      <a:pt x="392" y="251"/>
                    </a:lnTo>
                    <a:lnTo>
                      <a:pt x="392" y="252"/>
                    </a:lnTo>
                    <a:lnTo>
                      <a:pt x="392" y="253"/>
                    </a:lnTo>
                    <a:lnTo>
                      <a:pt x="391" y="254"/>
                    </a:lnTo>
                    <a:lnTo>
                      <a:pt x="391" y="253"/>
                    </a:lnTo>
                    <a:lnTo>
                      <a:pt x="391" y="252"/>
                    </a:lnTo>
                    <a:lnTo>
                      <a:pt x="391" y="251"/>
                    </a:lnTo>
                    <a:lnTo>
                      <a:pt x="392" y="249"/>
                    </a:lnTo>
                    <a:lnTo>
                      <a:pt x="392" y="249"/>
                    </a:lnTo>
                    <a:lnTo>
                      <a:pt x="391" y="249"/>
                    </a:lnTo>
                    <a:lnTo>
                      <a:pt x="391" y="248"/>
                    </a:lnTo>
                    <a:lnTo>
                      <a:pt x="390" y="248"/>
                    </a:lnTo>
                    <a:lnTo>
                      <a:pt x="391" y="247"/>
                    </a:lnTo>
                    <a:lnTo>
                      <a:pt x="393" y="247"/>
                    </a:lnTo>
                    <a:lnTo>
                      <a:pt x="392" y="246"/>
                    </a:lnTo>
                    <a:lnTo>
                      <a:pt x="391" y="245"/>
                    </a:lnTo>
                    <a:lnTo>
                      <a:pt x="391" y="244"/>
                    </a:lnTo>
                    <a:lnTo>
                      <a:pt x="392" y="243"/>
                    </a:lnTo>
                    <a:lnTo>
                      <a:pt x="393" y="243"/>
                    </a:lnTo>
                    <a:lnTo>
                      <a:pt x="393" y="244"/>
                    </a:lnTo>
                    <a:lnTo>
                      <a:pt x="392" y="246"/>
                    </a:lnTo>
                    <a:lnTo>
                      <a:pt x="393" y="245"/>
                    </a:lnTo>
                    <a:lnTo>
                      <a:pt x="394" y="244"/>
                    </a:lnTo>
                    <a:lnTo>
                      <a:pt x="395" y="243"/>
                    </a:lnTo>
                    <a:lnTo>
                      <a:pt x="397" y="241"/>
                    </a:lnTo>
                    <a:lnTo>
                      <a:pt x="398" y="241"/>
                    </a:lnTo>
                    <a:lnTo>
                      <a:pt x="398" y="240"/>
                    </a:lnTo>
                    <a:lnTo>
                      <a:pt x="399" y="239"/>
                    </a:lnTo>
                    <a:lnTo>
                      <a:pt x="399" y="240"/>
                    </a:lnTo>
                    <a:lnTo>
                      <a:pt x="400" y="240"/>
                    </a:lnTo>
                    <a:lnTo>
                      <a:pt x="401" y="240"/>
                    </a:lnTo>
                    <a:lnTo>
                      <a:pt x="400" y="239"/>
                    </a:lnTo>
                    <a:lnTo>
                      <a:pt x="400" y="239"/>
                    </a:lnTo>
                    <a:lnTo>
                      <a:pt x="402" y="239"/>
                    </a:lnTo>
                    <a:lnTo>
                      <a:pt x="401" y="239"/>
                    </a:lnTo>
                    <a:lnTo>
                      <a:pt x="398" y="238"/>
                    </a:lnTo>
                    <a:lnTo>
                      <a:pt x="398" y="239"/>
                    </a:lnTo>
                    <a:lnTo>
                      <a:pt x="397" y="240"/>
                    </a:lnTo>
                    <a:lnTo>
                      <a:pt x="396" y="241"/>
                    </a:lnTo>
                    <a:lnTo>
                      <a:pt x="395" y="242"/>
                    </a:lnTo>
                    <a:lnTo>
                      <a:pt x="393" y="242"/>
                    </a:lnTo>
                    <a:lnTo>
                      <a:pt x="392" y="241"/>
                    </a:lnTo>
                    <a:lnTo>
                      <a:pt x="393" y="240"/>
                    </a:lnTo>
                    <a:lnTo>
                      <a:pt x="394" y="239"/>
                    </a:lnTo>
                    <a:lnTo>
                      <a:pt x="394" y="239"/>
                    </a:lnTo>
                    <a:lnTo>
                      <a:pt x="393" y="239"/>
                    </a:lnTo>
                    <a:lnTo>
                      <a:pt x="393" y="239"/>
                    </a:lnTo>
                    <a:lnTo>
                      <a:pt x="393" y="238"/>
                    </a:lnTo>
                    <a:lnTo>
                      <a:pt x="394" y="237"/>
                    </a:lnTo>
                    <a:lnTo>
                      <a:pt x="396" y="235"/>
                    </a:lnTo>
                    <a:lnTo>
                      <a:pt x="397" y="235"/>
                    </a:lnTo>
                    <a:lnTo>
                      <a:pt x="399" y="235"/>
                    </a:lnTo>
                    <a:lnTo>
                      <a:pt x="400" y="235"/>
                    </a:lnTo>
                    <a:lnTo>
                      <a:pt x="400" y="234"/>
                    </a:lnTo>
                    <a:lnTo>
                      <a:pt x="399" y="234"/>
                    </a:lnTo>
                    <a:lnTo>
                      <a:pt x="399" y="233"/>
                    </a:lnTo>
                    <a:lnTo>
                      <a:pt x="399" y="232"/>
                    </a:lnTo>
                    <a:lnTo>
                      <a:pt x="400" y="232"/>
                    </a:lnTo>
                    <a:lnTo>
                      <a:pt x="400" y="231"/>
                    </a:lnTo>
                    <a:lnTo>
                      <a:pt x="400" y="230"/>
                    </a:lnTo>
                    <a:lnTo>
                      <a:pt x="398" y="229"/>
                    </a:lnTo>
                    <a:lnTo>
                      <a:pt x="397" y="229"/>
                    </a:lnTo>
                    <a:lnTo>
                      <a:pt x="396" y="228"/>
                    </a:lnTo>
                    <a:lnTo>
                      <a:pt x="396" y="227"/>
                    </a:lnTo>
                    <a:lnTo>
                      <a:pt x="396" y="226"/>
                    </a:lnTo>
                    <a:lnTo>
                      <a:pt x="396" y="225"/>
                    </a:lnTo>
                    <a:lnTo>
                      <a:pt x="396" y="223"/>
                    </a:lnTo>
                    <a:lnTo>
                      <a:pt x="397" y="222"/>
                    </a:lnTo>
                    <a:lnTo>
                      <a:pt x="399" y="220"/>
                    </a:lnTo>
                    <a:lnTo>
                      <a:pt x="400" y="220"/>
                    </a:lnTo>
                    <a:lnTo>
                      <a:pt x="401" y="220"/>
                    </a:lnTo>
                    <a:lnTo>
                      <a:pt x="401" y="219"/>
                    </a:lnTo>
                    <a:lnTo>
                      <a:pt x="401" y="219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4" y="219"/>
                    </a:lnTo>
                    <a:lnTo>
                      <a:pt x="405" y="219"/>
                    </a:lnTo>
                    <a:lnTo>
                      <a:pt x="407" y="220"/>
                    </a:lnTo>
                    <a:lnTo>
                      <a:pt x="408" y="221"/>
                    </a:lnTo>
                    <a:lnTo>
                      <a:pt x="407" y="222"/>
                    </a:lnTo>
                    <a:lnTo>
                      <a:pt x="405" y="223"/>
                    </a:lnTo>
                    <a:lnTo>
                      <a:pt x="404" y="224"/>
                    </a:lnTo>
                    <a:lnTo>
                      <a:pt x="404" y="229"/>
                    </a:lnTo>
                    <a:lnTo>
                      <a:pt x="404" y="229"/>
                    </a:lnTo>
                    <a:lnTo>
                      <a:pt x="405" y="229"/>
                    </a:lnTo>
                    <a:lnTo>
                      <a:pt x="406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8"/>
                    </a:lnTo>
                    <a:lnTo>
                      <a:pt x="409" y="229"/>
                    </a:lnTo>
                    <a:lnTo>
                      <a:pt x="409" y="229"/>
                    </a:lnTo>
                    <a:lnTo>
                      <a:pt x="409" y="230"/>
                    </a:lnTo>
                    <a:lnTo>
                      <a:pt x="409" y="231"/>
                    </a:lnTo>
                    <a:lnTo>
                      <a:pt x="408" y="233"/>
                    </a:lnTo>
                    <a:lnTo>
                      <a:pt x="407" y="234"/>
                    </a:lnTo>
                    <a:lnTo>
                      <a:pt x="405" y="234"/>
                    </a:lnTo>
                    <a:lnTo>
                      <a:pt x="404" y="235"/>
                    </a:lnTo>
                    <a:lnTo>
                      <a:pt x="403" y="235"/>
                    </a:lnTo>
                    <a:lnTo>
                      <a:pt x="402" y="236"/>
                    </a:lnTo>
                    <a:lnTo>
                      <a:pt x="402" y="237"/>
                    </a:lnTo>
                    <a:lnTo>
                      <a:pt x="403" y="238"/>
                    </a:lnTo>
                    <a:lnTo>
                      <a:pt x="403" y="239"/>
                    </a:lnTo>
                    <a:lnTo>
                      <a:pt x="403" y="239"/>
                    </a:lnTo>
                    <a:lnTo>
                      <a:pt x="404" y="238"/>
                    </a:lnTo>
                    <a:lnTo>
                      <a:pt x="405" y="237"/>
                    </a:lnTo>
                    <a:lnTo>
                      <a:pt x="409" y="233"/>
                    </a:lnTo>
                    <a:lnTo>
                      <a:pt x="411" y="232"/>
                    </a:lnTo>
                    <a:lnTo>
                      <a:pt x="417" y="232"/>
                    </a:lnTo>
                    <a:lnTo>
                      <a:pt x="426" y="230"/>
                    </a:lnTo>
                    <a:lnTo>
                      <a:pt x="427" y="230"/>
                    </a:lnTo>
                    <a:lnTo>
                      <a:pt x="428" y="230"/>
                    </a:lnTo>
                    <a:lnTo>
                      <a:pt x="429" y="230"/>
                    </a:lnTo>
                    <a:lnTo>
                      <a:pt x="430" y="229"/>
                    </a:lnTo>
                    <a:lnTo>
                      <a:pt x="430" y="229"/>
                    </a:lnTo>
                    <a:lnTo>
                      <a:pt x="431" y="229"/>
                    </a:lnTo>
                    <a:lnTo>
                      <a:pt x="431" y="229"/>
                    </a:lnTo>
                    <a:lnTo>
                      <a:pt x="431" y="228"/>
                    </a:lnTo>
                    <a:lnTo>
                      <a:pt x="431" y="226"/>
                    </a:lnTo>
                    <a:lnTo>
                      <a:pt x="431" y="224"/>
                    </a:lnTo>
                    <a:lnTo>
                      <a:pt x="431" y="223"/>
                    </a:lnTo>
                    <a:lnTo>
                      <a:pt x="431" y="222"/>
                    </a:lnTo>
                    <a:lnTo>
                      <a:pt x="431" y="221"/>
                    </a:lnTo>
                    <a:lnTo>
                      <a:pt x="431" y="220"/>
                    </a:lnTo>
                    <a:lnTo>
                      <a:pt x="432" y="219"/>
                    </a:lnTo>
                    <a:lnTo>
                      <a:pt x="432" y="218"/>
                    </a:lnTo>
                    <a:lnTo>
                      <a:pt x="433" y="211"/>
                    </a:lnTo>
                    <a:lnTo>
                      <a:pt x="433" y="209"/>
                    </a:lnTo>
                    <a:lnTo>
                      <a:pt x="434" y="209"/>
                    </a:lnTo>
                    <a:lnTo>
                      <a:pt x="433" y="209"/>
                    </a:lnTo>
                    <a:lnTo>
                      <a:pt x="432" y="208"/>
                    </a:lnTo>
                    <a:lnTo>
                      <a:pt x="431" y="207"/>
                    </a:lnTo>
                    <a:lnTo>
                      <a:pt x="431" y="206"/>
                    </a:lnTo>
                    <a:lnTo>
                      <a:pt x="432" y="206"/>
                    </a:lnTo>
                    <a:lnTo>
                      <a:pt x="433" y="206"/>
                    </a:lnTo>
                    <a:lnTo>
                      <a:pt x="433" y="205"/>
                    </a:lnTo>
                    <a:lnTo>
                      <a:pt x="433" y="204"/>
                    </a:lnTo>
                    <a:lnTo>
                      <a:pt x="433" y="202"/>
                    </a:lnTo>
                    <a:lnTo>
                      <a:pt x="433" y="199"/>
                    </a:lnTo>
                    <a:lnTo>
                      <a:pt x="432" y="197"/>
                    </a:lnTo>
                    <a:lnTo>
                      <a:pt x="431" y="196"/>
                    </a:lnTo>
                    <a:lnTo>
                      <a:pt x="431" y="196"/>
                    </a:lnTo>
                    <a:lnTo>
                      <a:pt x="429" y="193"/>
                    </a:lnTo>
                    <a:lnTo>
                      <a:pt x="423" y="191"/>
                    </a:lnTo>
                    <a:lnTo>
                      <a:pt x="419" y="190"/>
                    </a:lnTo>
                    <a:lnTo>
                      <a:pt x="418" y="190"/>
                    </a:lnTo>
                    <a:lnTo>
                      <a:pt x="417" y="190"/>
                    </a:lnTo>
                    <a:lnTo>
                      <a:pt x="416" y="190"/>
                    </a:lnTo>
                    <a:lnTo>
                      <a:pt x="416" y="191"/>
                    </a:lnTo>
                    <a:lnTo>
                      <a:pt x="415" y="191"/>
                    </a:lnTo>
                    <a:lnTo>
                      <a:pt x="414" y="191"/>
                    </a:lnTo>
                    <a:lnTo>
                      <a:pt x="414" y="191"/>
                    </a:lnTo>
                    <a:lnTo>
                      <a:pt x="413" y="191"/>
                    </a:lnTo>
                    <a:lnTo>
                      <a:pt x="412" y="192"/>
                    </a:lnTo>
                    <a:lnTo>
                      <a:pt x="411" y="193"/>
                    </a:lnTo>
                    <a:lnTo>
                      <a:pt x="410" y="194"/>
                    </a:lnTo>
                    <a:lnTo>
                      <a:pt x="409" y="194"/>
                    </a:lnTo>
                    <a:lnTo>
                      <a:pt x="409" y="194"/>
                    </a:lnTo>
                    <a:lnTo>
                      <a:pt x="409" y="195"/>
                    </a:lnTo>
                    <a:lnTo>
                      <a:pt x="408" y="195"/>
                    </a:lnTo>
                    <a:lnTo>
                      <a:pt x="406" y="196"/>
                    </a:lnTo>
                    <a:lnTo>
                      <a:pt x="404" y="198"/>
                    </a:lnTo>
                    <a:lnTo>
                      <a:pt x="403" y="199"/>
                    </a:lnTo>
                    <a:lnTo>
                      <a:pt x="402" y="199"/>
                    </a:lnTo>
                    <a:lnTo>
                      <a:pt x="401" y="199"/>
                    </a:lnTo>
                    <a:lnTo>
                      <a:pt x="401" y="199"/>
                    </a:lnTo>
                    <a:lnTo>
                      <a:pt x="401" y="200"/>
                    </a:lnTo>
                    <a:lnTo>
                      <a:pt x="400" y="201"/>
                    </a:lnTo>
                    <a:lnTo>
                      <a:pt x="399" y="201"/>
                    </a:lnTo>
                    <a:lnTo>
                      <a:pt x="398" y="200"/>
                    </a:lnTo>
                    <a:lnTo>
                      <a:pt x="397" y="200"/>
                    </a:lnTo>
                    <a:lnTo>
                      <a:pt x="397" y="199"/>
                    </a:lnTo>
                    <a:lnTo>
                      <a:pt x="395" y="199"/>
                    </a:lnTo>
                    <a:lnTo>
                      <a:pt x="394" y="199"/>
                    </a:lnTo>
                    <a:lnTo>
                      <a:pt x="394" y="199"/>
                    </a:lnTo>
                    <a:lnTo>
                      <a:pt x="393" y="199"/>
                    </a:lnTo>
                    <a:lnTo>
                      <a:pt x="393" y="199"/>
                    </a:lnTo>
                    <a:lnTo>
                      <a:pt x="393" y="200"/>
                    </a:lnTo>
                    <a:lnTo>
                      <a:pt x="391" y="201"/>
                    </a:lnTo>
                    <a:lnTo>
                      <a:pt x="391" y="202"/>
                    </a:lnTo>
                    <a:lnTo>
                      <a:pt x="392" y="203"/>
                    </a:lnTo>
                    <a:lnTo>
                      <a:pt x="394" y="204"/>
                    </a:lnTo>
                    <a:lnTo>
                      <a:pt x="393" y="204"/>
                    </a:lnTo>
                    <a:lnTo>
                      <a:pt x="392" y="205"/>
                    </a:lnTo>
                    <a:lnTo>
                      <a:pt x="391" y="205"/>
                    </a:lnTo>
                    <a:lnTo>
                      <a:pt x="389" y="205"/>
                    </a:lnTo>
                    <a:lnTo>
                      <a:pt x="384" y="203"/>
                    </a:lnTo>
                    <a:lnTo>
                      <a:pt x="379" y="201"/>
                    </a:lnTo>
                    <a:lnTo>
                      <a:pt x="375" y="200"/>
                    </a:lnTo>
                    <a:lnTo>
                      <a:pt x="374" y="199"/>
                    </a:lnTo>
                    <a:lnTo>
                      <a:pt x="373" y="199"/>
                    </a:lnTo>
                    <a:lnTo>
                      <a:pt x="372" y="199"/>
                    </a:lnTo>
                    <a:lnTo>
                      <a:pt x="371" y="197"/>
                    </a:lnTo>
                    <a:lnTo>
                      <a:pt x="369" y="193"/>
                    </a:lnTo>
                    <a:lnTo>
                      <a:pt x="369" y="191"/>
                    </a:lnTo>
                    <a:lnTo>
                      <a:pt x="368" y="190"/>
                    </a:lnTo>
                    <a:lnTo>
                      <a:pt x="367" y="189"/>
                    </a:lnTo>
                    <a:lnTo>
                      <a:pt x="366" y="189"/>
                    </a:lnTo>
                    <a:lnTo>
                      <a:pt x="365" y="189"/>
                    </a:lnTo>
                    <a:lnTo>
                      <a:pt x="365" y="189"/>
                    </a:lnTo>
                    <a:lnTo>
                      <a:pt x="365" y="188"/>
                    </a:lnTo>
                    <a:lnTo>
                      <a:pt x="365" y="187"/>
                    </a:lnTo>
                    <a:lnTo>
                      <a:pt x="365" y="185"/>
                    </a:lnTo>
                    <a:lnTo>
                      <a:pt x="364" y="183"/>
                    </a:lnTo>
                    <a:lnTo>
                      <a:pt x="363" y="182"/>
                    </a:lnTo>
                    <a:lnTo>
                      <a:pt x="360" y="181"/>
                    </a:lnTo>
                    <a:lnTo>
                      <a:pt x="360" y="180"/>
                    </a:lnTo>
                    <a:lnTo>
                      <a:pt x="361" y="179"/>
                    </a:lnTo>
                    <a:lnTo>
                      <a:pt x="362" y="179"/>
                    </a:lnTo>
                    <a:lnTo>
                      <a:pt x="363" y="179"/>
                    </a:lnTo>
                    <a:lnTo>
                      <a:pt x="364" y="179"/>
                    </a:lnTo>
                    <a:lnTo>
                      <a:pt x="365" y="179"/>
                    </a:lnTo>
                    <a:lnTo>
                      <a:pt x="365" y="178"/>
                    </a:lnTo>
                    <a:lnTo>
                      <a:pt x="365" y="176"/>
                    </a:lnTo>
                    <a:lnTo>
                      <a:pt x="364" y="169"/>
                    </a:lnTo>
                    <a:lnTo>
                      <a:pt x="364" y="169"/>
                    </a:lnTo>
                    <a:lnTo>
                      <a:pt x="363" y="167"/>
                    </a:lnTo>
                    <a:lnTo>
                      <a:pt x="362" y="165"/>
                    </a:lnTo>
                    <a:lnTo>
                      <a:pt x="362" y="164"/>
                    </a:lnTo>
                    <a:lnTo>
                      <a:pt x="362" y="163"/>
                    </a:lnTo>
                    <a:lnTo>
                      <a:pt x="363" y="163"/>
                    </a:lnTo>
                    <a:lnTo>
                      <a:pt x="363" y="162"/>
                    </a:lnTo>
                    <a:lnTo>
                      <a:pt x="363" y="161"/>
                    </a:lnTo>
                    <a:lnTo>
                      <a:pt x="362" y="161"/>
                    </a:lnTo>
                    <a:lnTo>
                      <a:pt x="363" y="160"/>
                    </a:lnTo>
                    <a:lnTo>
                      <a:pt x="363" y="159"/>
                    </a:lnTo>
                    <a:lnTo>
                      <a:pt x="363" y="159"/>
                    </a:lnTo>
                    <a:lnTo>
                      <a:pt x="362" y="159"/>
                    </a:lnTo>
                    <a:lnTo>
                      <a:pt x="362" y="158"/>
                    </a:lnTo>
                    <a:lnTo>
                      <a:pt x="361" y="154"/>
                    </a:lnTo>
                    <a:lnTo>
                      <a:pt x="361" y="153"/>
                    </a:lnTo>
                    <a:lnTo>
                      <a:pt x="361" y="152"/>
                    </a:lnTo>
                    <a:lnTo>
                      <a:pt x="361" y="149"/>
                    </a:lnTo>
                    <a:lnTo>
                      <a:pt x="361" y="149"/>
                    </a:lnTo>
                    <a:lnTo>
                      <a:pt x="362" y="149"/>
                    </a:lnTo>
                    <a:lnTo>
                      <a:pt x="362" y="148"/>
                    </a:lnTo>
                    <a:lnTo>
                      <a:pt x="362" y="147"/>
                    </a:lnTo>
                    <a:lnTo>
                      <a:pt x="363" y="145"/>
                    </a:lnTo>
                    <a:lnTo>
                      <a:pt x="363" y="143"/>
                    </a:lnTo>
                    <a:lnTo>
                      <a:pt x="364" y="142"/>
                    </a:lnTo>
                    <a:lnTo>
                      <a:pt x="364" y="141"/>
                    </a:lnTo>
                    <a:lnTo>
                      <a:pt x="363" y="141"/>
                    </a:lnTo>
                    <a:lnTo>
                      <a:pt x="363" y="140"/>
                    </a:lnTo>
                    <a:lnTo>
                      <a:pt x="362" y="139"/>
                    </a:lnTo>
                    <a:lnTo>
                      <a:pt x="362" y="139"/>
                    </a:lnTo>
                    <a:lnTo>
                      <a:pt x="363" y="139"/>
                    </a:lnTo>
                    <a:lnTo>
                      <a:pt x="363" y="138"/>
                    </a:lnTo>
                    <a:lnTo>
                      <a:pt x="363" y="137"/>
                    </a:lnTo>
                    <a:lnTo>
                      <a:pt x="363" y="136"/>
                    </a:lnTo>
                    <a:lnTo>
                      <a:pt x="364" y="136"/>
                    </a:lnTo>
                    <a:lnTo>
                      <a:pt x="365" y="136"/>
                    </a:lnTo>
                    <a:lnTo>
                      <a:pt x="365" y="135"/>
                    </a:lnTo>
                    <a:lnTo>
                      <a:pt x="365" y="134"/>
                    </a:lnTo>
                    <a:lnTo>
                      <a:pt x="365" y="133"/>
                    </a:lnTo>
                    <a:lnTo>
                      <a:pt x="365" y="132"/>
                    </a:lnTo>
                    <a:lnTo>
                      <a:pt x="365" y="131"/>
                    </a:lnTo>
                    <a:lnTo>
                      <a:pt x="365" y="130"/>
                    </a:lnTo>
                    <a:lnTo>
                      <a:pt x="365" y="130"/>
                    </a:lnTo>
                    <a:lnTo>
                      <a:pt x="365" y="128"/>
                    </a:lnTo>
                    <a:lnTo>
                      <a:pt x="366" y="128"/>
                    </a:lnTo>
                    <a:lnTo>
                      <a:pt x="367" y="127"/>
                    </a:lnTo>
                    <a:lnTo>
                      <a:pt x="366" y="126"/>
                    </a:lnTo>
                    <a:lnTo>
                      <a:pt x="367" y="126"/>
                    </a:lnTo>
                    <a:lnTo>
                      <a:pt x="367" y="125"/>
                    </a:lnTo>
                    <a:lnTo>
                      <a:pt x="367" y="122"/>
                    </a:lnTo>
                    <a:lnTo>
                      <a:pt x="366" y="120"/>
                    </a:lnTo>
                    <a:lnTo>
                      <a:pt x="366" y="119"/>
                    </a:lnTo>
                    <a:lnTo>
                      <a:pt x="366" y="118"/>
                    </a:lnTo>
                    <a:lnTo>
                      <a:pt x="367" y="118"/>
                    </a:lnTo>
                    <a:lnTo>
                      <a:pt x="366" y="117"/>
                    </a:lnTo>
                    <a:lnTo>
                      <a:pt x="366" y="115"/>
                    </a:lnTo>
                    <a:lnTo>
                      <a:pt x="367" y="114"/>
                    </a:lnTo>
                    <a:lnTo>
                      <a:pt x="367" y="113"/>
                    </a:lnTo>
                    <a:lnTo>
                      <a:pt x="367" y="112"/>
                    </a:lnTo>
                    <a:lnTo>
                      <a:pt x="367" y="111"/>
                    </a:lnTo>
                    <a:lnTo>
                      <a:pt x="367" y="109"/>
                    </a:lnTo>
                    <a:lnTo>
                      <a:pt x="365" y="104"/>
                    </a:lnTo>
                    <a:lnTo>
                      <a:pt x="365" y="103"/>
                    </a:lnTo>
                    <a:lnTo>
                      <a:pt x="364" y="99"/>
                    </a:lnTo>
                    <a:lnTo>
                      <a:pt x="363" y="98"/>
                    </a:lnTo>
                    <a:lnTo>
                      <a:pt x="363" y="98"/>
                    </a:lnTo>
                    <a:lnTo>
                      <a:pt x="363" y="97"/>
                    </a:lnTo>
                    <a:lnTo>
                      <a:pt x="362" y="96"/>
                    </a:lnTo>
                    <a:lnTo>
                      <a:pt x="362" y="95"/>
                    </a:lnTo>
                    <a:lnTo>
                      <a:pt x="361" y="94"/>
                    </a:lnTo>
                    <a:lnTo>
                      <a:pt x="362" y="93"/>
                    </a:lnTo>
                    <a:lnTo>
                      <a:pt x="362" y="91"/>
                    </a:lnTo>
                    <a:lnTo>
                      <a:pt x="361" y="89"/>
                    </a:lnTo>
                    <a:lnTo>
                      <a:pt x="360" y="88"/>
                    </a:lnTo>
                    <a:lnTo>
                      <a:pt x="358" y="86"/>
                    </a:lnTo>
                    <a:lnTo>
                      <a:pt x="358" y="85"/>
                    </a:lnTo>
                    <a:lnTo>
                      <a:pt x="357" y="85"/>
                    </a:lnTo>
                    <a:lnTo>
                      <a:pt x="356" y="85"/>
                    </a:lnTo>
                    <a:lnTo>
                      <a:pt x="355" y="84"/>
                    </a:lnTo>
                    <a:lnTo>
                      <a:pt x="354" y="84"/>
                    </a:lnTo>
                    <a:lnTo>
                      <a:pt x="354" y="83"/>
                    </a:lnTo>
                    <a:lnTo>
                      <a:pt x="353" y="82"/>
                    </a:lnTo>
                    <a:lnTo>
                      <a:pt x="352" y="81"/>
                    </a:lnTo>
                    <a:lnTo>
                      <a:pt x="350" y="79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47" y="77"/>
                    </a:lnTo>
                    <a:lnTo>
                      <a:pt x="346" y="76"/>
                    </a:lnTo>
                    <a:lnTo>
                      <a:pt x="347" y="76"/>
                    </a:lnTo>
                    <a:lnTo>
                      <a:pt x="347" y="76"/>
                    </a:lnTo>
                    <a:lnTo>
                      <a:pt x="346" y="74"/>
                    </a:lnTo>
                    <a:lnTo>
                      <a:pt x="345" y="72"/>
                    </a:lnTo>
                    <a:lnTo>
                      <a:pt x="345" y="71"/>
                    </a:lnTo>
                    <a:lnTo>
                      <a:pt x="345" y="70"/>
                    </a:lnTo>
                    <a:lnTo>
                      <a:pt x="344" y="69"/>
                    </a:lnTo>
                    <a:lnTo>
                      <a:pt x="343" y="68"/>
                    </a:lnTo>
                    <a:lnTo>
                      <a:pt x="342" y="67"/>
                    </a:lnTo>
                    <a:lnTo>
                      <a:pt x="341" y="67"/>
                    </a:lnTo>
                    <a:lnTo>
                      <a:pt x="340" y="67"/>
                    </a:lnTo>
                    <a:lnTo>
                      <a:pt x="340" y="66"/>
                    </a:lnTo>
                    <a:lnTo>
                      <a:pt x="338" y="63"/>
                    </a:lnTo>
                    <a:lnTo>
                      <a:pt x="338" y="62"/>
                    </a:lnTo>
                    <a:lnTo>
                      <a:pt x="337" y="61"/>
                    </a:lnTo>
                    <a:lnTo>
                      <a:pt x="337" y="59"/>
                    </a:lnTo>
                    <a:lnTo>
                      <a:pt x="336" y="59"/>
                    </a:lnTo>
                    <a:lnTo>
                      <a:pt x="336" y="58"/>
                    </a:lnTo>
                    <a:lnTo>
                      <a:pt x="337" y="57"/>
                    </a:lnTo>
                    <a:lnTo>
                      <a:pt x="337" y="56"/>
                    </a:lnTo>
                    <a:lnTo>
                      <a:pt x="336" y="55"/>
                    </a:lnTo>
                    <a:lnTo>
                      <a:pt x="335" y="54"/>
                    </a:lnTo>
                    <a:lnTo>
                      <a:pt x="334" y="54"/>
                    </a:lnTo>
                    <a:lnTo>
                      <a:pt x="333" y="54"/>
                    </a:lnTo>
                    <a:lnTo>
                      <a:pt x="333" y="54"/>
                    </a:lnTo>
                    <a:lnTo>
                      <a:pt x="332" y="53"/>
                    </a:lnTo>
                    <a:lnTo>
                      <a:pt x="332" y="51"/>
                    </a:lnTo>
                    <a:lnTo>
                      <a:pt x="331" y="51"/>
                    </a:lnTo>
                    <a:lnTo>
                      <a:pt x="331" y="50"/>
                    </a:lnTo>
                    <a:lnTo>
                      <a:pt x="331" y="50"/>
                    </a:lnTo>
                    <a:lnTo>
                      <a:pt x="330" y="49"/>
                    </a:lnTo>
                    <a:lnTo>
                      <a:pt x="330" y="48"/>
                    </a:lnTo>
                    <a:lnTo>
                      <a:pt x="329" y="48"/>
                    </a:lnTo>
                    <a:lnTo>
                      <a:pt x="327" y="46"/>
                    </a:lnTo>
                    <a:lnTo>
                      <a:pt x="325" y="42"/>
                    </a:lnTo>
                    <a:lnTo>
                      <a:pt x="323" y="40"/>
                    </a:lnTo>
                    <a:lnTo>
                      <a:pt x="323" y="39"/>
                    </a:lnTo>
                    <a:lnTo>
                      <a:pt x="324" y="39"/>
                    </a:lnTo>
                    <a:lnTo>
                      <a:pt x="324" y="38"/>
                    </a:lnTo>
                    <a:lnTo>
                      <a:pt x="324" y="37"/>
                    </a:lnTo>
                    <a:lnTo>
                      <a:pt x="324" y="36"/>
                    </a:lnTo>
                    <a:lnTo>
                      <a:pt x="323" y="35"/>
                    </a:lnTo>
                    <a:lnTo>
                      <a:pt x="322" y="35"/>
                    </a:lnTo>
                    <a:lnTo>
                      <a:pt x="322" y="34"/>
                    </a:lnTo>
                    <a:lnTo>
                      <a:pt x="322" y="33"/>
                    </a:lnTo>
                    <a:lnTo>
                      <a:pt x="322" y="32"/>
                    </a:lnTo>
                    <a:lnTo>
                      <a:pt x="321" y="32"/>
                    </a:lnTo>
                    <a:lnTo>
                      <a:pt x="322" y="31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1" y="30"/>
                    </a:lnTo>
                    <a:lnTo>
                      <a:pt x="321" y="30"/>
                    </a:lnTo>
                    <a:lnTo>
                      <a:pt x="321" y="28"/>
                    </a:lnTo>
                    <a:lnTo>
                      <a:pt x="321" y="27"/>
                    </a:lnTo>
                    <a:lnTo>
                      <a:pt x="320" y="26"/>
                    </a:lnTo>
                    <a:lnTo>
                      <a:pt x="319" y="25"/>
                    </a:lnTo>
                    <a:lnTo>
                      <a:pt x="318" y="25"/>
                    </a:lnTo>
                    <a:lnTo>
                      <a:pt x="319" y="23"/>
                    </a:lnTo>
                    <a:lnTo>
                      <a:pt x="318" y="22"/>
                    </a:lnTo>
                    <a:lnTo>
                      <a:pt x="318" y="21"/>
                    </a:lnTo>
                    <a:lnTo>
                      <a:pt x="319" y="21"/>
                    </a:lnTo>
                    <a:lnTo>
                      <a:pt x="319" y="20"/>
                    </a:lnTo>
                    <a:lnTo>
                      <a:pt x="318" y="20"/>
                    </a:lnTo>
                    <a:lnTo>
                      <a:pt x="317" y="20"/>
                    </a:lnTo>
                    <a:lnTo>
                      <a:pt x="317" y="20"/>
                    </a:lnTo>
                    <a:lnTo>
                      <a:pt x="316" y="19"/>
                    </a:lnTo>
                    <a:lnTo>
                      <a:pt x="315" y="19"/>
                    </a:lnTo>
                    <a:lnTo>
                      <a:pt x="315" y="18"/>
                    </a:lnTo>
                    <a:lnTo>
                      <a:pt x="315" y="18"/>
                    </a:lnTo>
                    <a:lnTo>
                      <a:pt x="315" y="17"/>
                    </a:lnTo>
                    <a:lnTo>
                      <a:pt x="315" y="16"/>
                    </a:lnTo>
                    <a:lnTo>
                      <a:pt x="314" y="15"/>
                    </a:lnTo>
                    <a:lnTo>
                      <a:pt x="313" y="14"/>
                    </a:lnTo>
                    <a:lnTo>
                      <a:pt x="312" y="12"/>
                    </a:lnTo>
                    <a:lnTo>
                      <a:pt x="313" y="11"/>
                    </a:lnTo>
                    <a:lnTo>
                      <a:pt x="313" y="10"/>
                    </a:lnTo>
                    <a:lnTo>
                      <a:pt x="312" y="10"/>
                    </a:lnTo>
                    <a:lnTo>
                      <a:pt x="311" y="10"/>
                    </a:lnTo>
                    <a:lnTo>
                      <a:pt x="310" y="10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1" y="9"/>
                    </a:lnTo>
                    <a:lnTo>
                      <a:pt x="311" y="8"/>
                    </a:lnTo>
                    <a:lnTo>
                      <a:pt x="309" y="8"/>
                    </a:lnTo>
                    <a:lnTo>
                      <a:pt x="308" y="7"/>
                    </a:lnTo>
                    <a:lnTo>
                      <a:pt x="308" y="6"/>
                    </a:lnTo>
                    <a:lnTo>
                      <a:pt x="307" y="5"/>
                    </a:lnTo>
                    <a:lnTo>
                      <a:pt x="307" y="6"/>
                    </a:lnTo>
                    <a:lnTo>
                      <a:pt x="306" y="7"/>
                    </a:lnTo>
                    <a:lnTo>
                      <a:pt x="306" y="6"/>
                    </a:lnTo>
                    <a:lnTo>
                      <a:pt x="305" y="5"/>
                    </a:lnTo>
                    <a:lnTo>
                      <a:pt x="304" y="3"/>
                    </a:lnTo>
                    <a:lnTo>
                      <a:pt x="302" y="2"/>
                    </a:lnTo>
                    <a:lnTo>
                      <a:pt x="301" y="1"/>
                    </a:lnTo>
                    <a:lnTo>
                      <a:pt x="300" y="2"/>
                    </a:lnTo>
                    <a:lnTo>
                      <a:pt x="299" y="1"/>
                    </a:lnTo>
                    <a:lnTo>
                      <a:pt x="299" y="0"/>
                    </a:lnTo>
                    <a:lnTo>
                      <a:pt x="298" y="1"/>
                    </a:lnTo>
                    <a:lnTo>
                      <a:pt x="296" y="0"/>
                    </a:lnTo>
                    <a:lnTo>
                      <a:pt x="295" y="0"/>
                    </a:lnTo>
                    <a:lnTo>
                      <a:pt x="294" y="1"/>
                    </a:lnTo>
                    <a:lnTo>
                      <a:pt x="292" y="2"/>
                    </a:lnTo>
                    <a:lnTo>
                      <a:pt x="285" y="3"/>
                    </a:lnTo>
                    <a:lnTo>
                      <a:pt x="285" y="4"/>
                    </a:lnTo>
                    <a:lnTo>
                      <a:pt x="283" y="4"/>
                    </a:lnTo>
                    <a:lnTo>
                      <a:pt x="282" y="4"/>
                    </a:lnTo>
                    <a:lnTo>
                      <a:pt x="280" y="5"/>
                    </a:lnTo>
                    <a:lnTo>
                      <a:pt x="279" y="5"/>
                    </a:lnTo>
                    <a:lnTo>
                      <a:pt x="278" y="5"/>
                    </a:lnTo>
                    <a:lnTo>
                      <a:pt x="278" y="8"/>
                    </a:lnTo>
                    <a:lnTo>
                      <a:pt x="278" y="9"/>
                    </a:lnTo>
                    <a:lnTo>
                      <a:pt x="278" y="10"/>
                    </a:lnTo>
                    <a:lnTo>
                      <a:pt x="277" y="12"/>
                    </a:lnTo>
                    <a:lnTo>
                      <a:pt x="277" y="14"/>
                    </a:lnTo>
                    <a:lnTo>
                      <a:pt x="276" y="15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4" y="19"/>
                    </a:lnTo>
                    <a:lnTo>
                      <a:pt x="273" y="20"/>
                    </a:lnTo>
                    <a:lnTo>
                      <a:pt x="271" y="20"/>
                    </a:lnTo>
                    <a:lnTo>
                      <a:pt x="269" y="20"/>
                    </a:lnTo>
                    <a:lnTo>
                      <a:pt x="266" y="20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58" y="22"/>
                    </a:lnTo>
                    <a:lnTo>
                      <a:pt x="256" y="22"/>
                    </a:lnTo>
                    <a:lnTo>
                      <a:pt x="254" y="24"/>
                    </a:lnTo>
                    <a:lnTo>
                      <a:pt x="231" y="27"/>
                    </a:lnTo>
                    <a:lnTo>
                      <a:pt x="229" y="28"/>
                    </a:lnTo>
                    <a:lnTo>
                      <a:pt x="225" y="35"/>
                    </a:lnTo>
                    <a:lnTo>
                      <a:pt x="223" y="37"/>
                    </a:lnTo>
                    <a:lnTo>
                      <a:pt x="219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3" y="37"/>
                    </a:lnTo>
                    <a:lnTo>
                      <a:pt x="211" y="34"/>
                    </a:lnTo>
                    <a:lnTo>
                      <a:pt x="210" y="33"/>
                    </a:lnTo>
                    <a:lnTo>
                      <a:pt x="210" y="32"/>
                    </a:lnTo>
                    <a:lnTo>
                      <a:pt x="206" y="31"/>
                    </a:lnTo>
                    <a:lnTo>
                      <a:pt x="205" y="30"/>
                    </a:lnTo>
                    <a:lnTo>
                      <a:pt x="204" y="30"/>
                    </a:lnTo>
                    <a:lnTo>
                      <a:pt x="203" y="29"/>
                    </a:lnTo>
                    <a:lnTo>
                      <a:pt x="203" y="28"/>
                    </a:lnTo>
                    <a:lnTo>
                      <a:pt x="203" y="27"/>
                    </a:lnTo>
                    <a:lnTo>
                      <a:pt x="202" y="26"/>
                    </a:lnTo>
                    <a:lnTo>
                      <a:pt x="201" y="25"/>
                    </a:lnTo>
                    <a:lnTo>
                      <a:pt x="199" y="24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5" y="23"/>
                    </a:lnTo>
                    <a:lnTo>
                      <a:pt x="192" y="22"/>
                    </a:lnTo>
                    <a:lnTo>
                      <a:pt x="191" y="22"/>
                    </a:lnTo>
                    <a:lnTo>
                      <a:pt x="191" y="23"/>
                    </a:lnTo>
                    <a:lnTo>
                      <a:pt x="189" y="25"/>
                    </a:lnTo>
                    <a:lnTo>
                      <a:pt x="187" y="25"/>
                    </a:lnTo>
                    <a:lnTo>
                      <a:pt x="184" y="27"/>
                    </a:lnTo>
                    <a:lnTo>
                      <a:pt x="183" y="27"/>
                    </a:lnTo>
                    <a:lnTo>
                      <a:pt x="180" y="25"/>
                    </a:lnTo>
                    <a:lnTo>
                      <a:pt x="180" y="26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4" y="22"/>
                    </a:lnTo>
                    <a:lnTo>
                      <a:pt x="173" y="22"/>
                    </a:lnTo>
                    <a:lnTo>
                      <a:pt x="172" y="22"/>
                    </a:lnTo>
                    <a:lnTo>
                      <a:pt x="167" y="24"/>
                    </a:lnTo>
                    <a:lnTo>
                      <a:pt x="166" y="24"/>
                    </a:lnTo>
                    <a:lnTo>
                      <a:pt x="166" y="23"/>
                    </a:lnTo>
                    <a:lnTo>
                      <a:pt x="164" y="20"/>
                    </a:lnTo>
                    <a:lnTo>
                      <a:pt x="163" y="20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6" y="20"/>
                    </a:lnTo>
                    <a:lnTo>
                      <a:pt x="154" y="19"/>
                    </a:lnTo>
                    <a:lnTo>
                      <a:pt x="153" y="19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21"/>
                    </a:lnTo>
                    <a:lnTo>
                      <a:pt x="148" y="21"/>
                    </a:lnTo>
                    <a:lnTo>
                      <a:pt x="146" y="20"/>
                    </a:lnTo>
                    <a:lnTo>
                      <a:pt x="145" y="20"/>
                    </a:lnTo>
                    <a:lnTo>
                      <a:pt x="144" y="20"/>
                    </a:lnTo>
                    <a:lnTo>
                      <a:pt x="143" y="19"/>
                    </a:lnTo>
                    <a:lnTo>
                      <a:pt x="141" y="17"/>
                    </a:lnTo>
                    <a:lnTo>
                      <a:pt x="138" y="14"/>
                    </a:lnTo>
                    <a:lnTo>
                      <a:pt x="137" y="13"/>
                    </a:lnTo>
                    <a:lnTo>
                      <a:pt x="135" y="12"/>
                    </a:lnTo>
                    <a:lnTo>
                      <a:pt x="134" y="12"/>
                    </a:lnTo>
                    <a:lnTo>
                      <a:pt x="133" y="12"/>
                    </a:lnTo>
                    <a:lnTo>
                      <a:pt x="132" y="14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27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5" y="19"/>
                    </a:lnTo>
                    <a:lnTo>
                      <a:pt x="124" y="19"/>
                    </a:lnTo>
                    <a:lnTo>
                      <a:pt x="124" y="20"/>
                    </a:lnTo>
                    <a:lnTo>
                      <a:pt x="124" y="21"/>
                    </a:lnTo>
                    <a:lnTo>
                      <a:pt x="124" y="22"/>
                    </a:lnTo>
                    <a:lnTo>
                      <a:pt x="123" y="22"/>
                    </a:lnTo>
                    <a:lnTo>
                      <a:pt x="122" y="23"/>
                    </a:lnTo>
                    <a:lnTo>
                      <a:pt x="121" y="24"/>
                    </a:lnTo>
                    <a:lnTo>
                      <a:pt x="120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1" name="Freeform 166">
                <a:extLst>
                  <a:ext uri="{FF2B5EF4-FFF2-40B4-BE49-F238E27FC236}">
                    <a16:creationId xmlns:a16="http://schemas.microsoft.com/office/drawing/2014/main" id="{973AE8A6-5435-55D1-D0B6-3DB05456A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15430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4 h 4"/>
                  <a:gd name="T4" fmla="*/ 2 w 2"/>
                  <a:gd name="T5" fmla="*/ 2 h 4"/>
                  <a:gd name="T6" fmla="*/ 2 w 2"/>
                  <a:gd name="T7" fmla="*/ 1 h 4"/>
                  <a:gd name="T8" fmla="*/ 2 w 2"/>
                  <a:gd name="T9" fmla="*/ 0 h 4"/>
                  <a:gd name="T10" fmla="*/ 1 w 2"/>
                  <a:gd name="T11" fmla="*/ 1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2" name="Freeform 167">
                <a:extLst>
                  <a:ext uri="{FF2B5EF4-FFF2-40B4-BE49-F238E27FC236}">
                    <a16:creationId xmlns:a16="http://schemas.microsoft.com/office/drawing/2014/main" id="{461C842A-5DD0-98FB-3159-B7AA7EFD7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913" y="1131888"/>
                <a:ext cx="493712" cy="301625"/>
              </a:xfrm>
              <a:custGeom>
                <a:avLst/>
                <a:gdLst>
                  <a:gd name="T0" fmla="*/ 41 w 311"/>
                  <a:gd name="T1" fmla="*/ 50 h 190"/>
                  <a:gd name="T2" fmla="*/ 44 w 311"/>
                  <a:gd name="T3" fmla="*/ 59 h 190"/>
                  <a:gd name="T4" fmla="*/ 29 w 311"/>
                  <a:gd name="T5" fmla="*/ 61 h 190"/>
                  <a:gd name="T6" fmla="*/ 19 w 311"/>
                  <a:gd name="T7" fmla="*/ 59 h 190"/>
                  <a:gd name="T8" fmla="*/ 21 w 311"/>
                  <a:gd name="T9" fmla="*/ 65 h 190"/>
                  <a:gd name="T10" fmla="*/ 25 w 311"/>
                  <a:gd name="T11" fmla="*/ 74 h 190"/>
                  <a:gd name="T12" fmla="*/ 14 w 311"/>
                  <a:gd name="T13" fmla="*/ 84 h 190"/>
                  <a:gd name="T14" fmla="*/ 15 w 311"/>
                  <a:gd name="T15" fmla="*/ 96 h 190"/>
                  <a:gd name="T16" fmla="*/ 17 w 311"/>
                  <a:gd name="T17" fmla="*/ 103 h 190"/>
                  <a:gd name="T18" fmla="*/ 15 w 311"/>
                  <a:gd name="T19" fmla="*/ 108 h 190"/>
                  <a:gd name="T20" fmla="*/ 6 w 311"/>
                  <a:gd name="T21" fmla="*/ 110 h 190"/>
                  <a:gd name="T22" fmla="*/ 8 w 311"/>
                  <a:gd name="T23" fmla="*/ 117 h 190"/>
                  <a:gd name="T24" fmla="*/ 9 w 311"/>
                  <a:gd name="T25" fmla="*/ 125 h 190"/>
                  <a:gd name="T26" fmla="*/ 11 w 311"/>
                  <a:gd name="T27" fmla="*/ 131 h 190"/>
                  <a:gd name="T28" fmla="*/ 22 w 311"/>
                  <a:gd name="T29" fmla="*/ 142 h 190"/>
                  <a:gd name="T30" fmla="*/ 30 w 311"/>
                  <a:gd name="T31" fmla="*/ 148 h 190"/>
                  <a:gd name="T32" fmla="*/ 37 w 311"/>
                  <a:gd name="T33" fmla="*/ 155 h 190"/>
                  <a:gd name="T34" fmla="*/ 52 w 311"/>
                  <a:gd name="T35" fmla="*/ 169 h 190"/>
                  <a:gd name="T36" fmla="*/ 55 w 311"/>
                  <a:gd name="T37" fmla="*/ 176 h 190"/>
                  <a:gd name="T38" fmla="*/ 65 w 311"/>
                  <a:gd name="T39" fmla="*/ 177 h 190"/>
                  <a:gd name="T40" fmla="*/ 77 w 311"/>
                  <a:gd name="T41" fmla="*/ 186 h 190"/>
                  <a:gd name="T42" fmla="*/ 98 w 311"/>
                  <a:gd name="T43" fmla="*/ 189 h 190"/>
                  <a:gd name="T44" fmla="*/ 108 w 311"/>
                  <a:gd name="T45" fmla="*/ 188 h 190"/>
                  <a:gd name="T46" fmla="*/ 117 w 311"/>
                  <a:gd name="T47" fmla="*/ 180 h 190"/>
                  <a:gd name="T48" fmla="*/ 127 w 311"/>
                  <a:gd name="T49" fmla="*/ 179 h 190"/>
                  <a:gd name="T50" fmla="*/ 137 w 311"/>
                  <a:gd name="T51" fmla="*/ 172 h 190"/>
                  <a:gd name="T52" fmla="*/ 150 w 311"/>
                  <a:gd name="T53" fmla="*/ 171 h 190"/>
                  <a:gd name="T54" fmla="*/ 156 w 311"/>
                  <a:gd name="T55" fmla="*/ 164 h 190"/>
                  <a:gd name="T56" fmla="*/ 174 w 311"/>
                  <a:gd name="T57" fmla="*/ 163 h 190"/>
                  <a:gd name="T58" fmla="*/ 186 w 311"/>
                  <a:gd name="T59" fmla="*/ 164 h 190"/>
                  <a:gd name="T60" fmla="*/ 208 w 311"/>
                  <a:gd name="T61" fmla="*/ 164 h 190"/>
                  <a:gd name="T62" fmla="*/ 215 w 311"/>
                  <a:gd name="T63" fmla="*/ 157 h 190"/>
                  <a:gd name="T64" fmla="*/ 225 w 311"/>
                  <a:gd name="T65" fmla="*/ 158 h 190"/>
                  <a:gd name="T66" fmla="*/ 232 w 311"/>
                  <a:gd name="T67" fmla="*/ 149 h 190"/>
                  <a:gd name="T68" fmla="*/ 238 w 311"/>
                  <a:gd name="T69" fmla="*/ 135 h 190"/>
                  <a:gd name="T70" fmla="*/ 247 w 311"/>
                  <a:gd name="T71" fmla="*/ 129 h 190"/>
                  <a:gd name="T72" fmla="*/ 251 w 311"/>
                  <a:gd name="T73" fmla="*/ 117 h 190"/>
                  <a:gd name="T74" fmla="*/ 255 w 311"/>
                  <a:gd name="T75" fmla="*/ 103 h 190"/>
                  <a:gd name="T76" fmla="*/ 262 w 311"/>
                  <a:gd name="T77" fmla="*/ 94 h 190"/>
                  <a:gd name="T78" fmla="*/ 270 w 311"/>
                  <a:gd name="T79" fmla="*/ 80 h 190"/>
                  <a:gd name="T80" fmla="*/ 278 w 311"/>
                  <a:gd name="T81" fmla="*/ 66 h 190"/>
                  <a:gd name="T82" fmla="*/ 287 w 311"/>
                  <a:gd name="T83" fmla="*/ 58 h 190"/>
                  <a:gd name="T84" fmla="*/ 303 w 311"/>
                  <a:gd name="T85" fmla="*/ 52 h 190"/>
                  <a:gd name="T86" fmla="*/ 311 w 311"/>
                  <a:gd name="T87" fmla="*/ 43 h 190"/>
                  <a:gd name="T88" fmla="*/ 305 w 311"/>
                  <a:gd name="T89" fmla="*/ 31 h 190"/>
                  <a:gd name="T90" fmla="*/ 292 w 311"/>
                  <a:gd name="T91" fmla="*/ 22 h 190"/>
                  <a:gd name="T92" fmla="*/ 284 w 311"/>
                  <a:gd name="T93" fmla="*/ 16 h 190"/>
                  <a:gd name="T94" fmla="*/ 276 w 311"/>
                  <a:gd name="T95" fmla="*/ 12 h 190"/>
                  <a:gd name="T96" fmla="*/ 259 w 311"/>
                  <a:gd name="T97" fmla="*/ 16 h 190"/>
                  <a:gd name="T98" fmla="*/ 248 w 311"/>
                  <a:gd name="T99" fmla="*/ 3 h 190"/>
                  <a:gd name="T100" fmla="*/ 236 w 311"/>
                  <a:gd name="T101" fmla="*/ 5 h 190"/>
                  <a:gd name="T102" fmla="*/ 222 w 311"/>
                  <a:gd name="T103" fmla="*/ 4 h 190"/>
                  <a:gd name="T104" fmla="*/ 201 w 311"/>
                  <a:gd name="T105" fmla="*/ 7 h 190"/>
                  <a:gd name="T106" fmla="*/ 189 w 311"/>
                  <a:gd name="T107" fmla="*/ 20 h 190"/>
                  <a:gd name="T108" fmla="*/ 180 w 311"/>
                  <a:gd name="T109" fmla="*/ 28 h 190"/>
                  <a:gd name="T110" fmla="*/ 168 w 311"/>
                  <a:gd name="T111" fmla="*/ 28 h 190"/>
                  <a:gd name="T112" fmla="*/ 155 w 311"/>
                  <a:gd name="T113" fmla="*/ 30 h 190"/>
                  <a:gd name="T114" fmla="*/ 129 w 311"/>
                  <a:gd name="T115" fmla="*/ 35 h 190"/>
                  <a:gd name="T116" fmla="*/ 120 w 311"/>
                  <a:gd name="T117" fmla="*/ 47 h 190"/>
                  <a:gd name="T118" fmla="*/ 115 w 311"/>
                  <a:gd name="T119" fmla="*/ 53 h 190"/>
                  <a:gd name="T120" fmla="*/ 71 w 311"/>
                  <a:gd name="T121" fmla="*/ 52 h 190"/>
                  <a:gd name="T122" fmla="*/ 57 w 311"/>
                  <a:gd name="T123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190">
                    <a:moveTo>
                      <a:pt x="46" y="42"/>
                    </a:moveTo>
                    <a:lnTo>
                      <a:pt x="45" y="43"/>
                    </a:lnTo>
                    <a:lnTo>
                      <a:pt x="45" y="44"/>
                    </a:lnTo>
                    <a:lnTo>
                      <a:pt x="45" y="45"/>
                    </a:lnTo>
                    <a:lnTo>
                      <a:pt x="45" y="46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1" y="49"/>
                    </a:lnTo>
                    <a:lnTo>
                      <a:pt x="41" y="50"/>
                    </a:lnTo>
                    <a:lnTo>
                      <a:pt x="41" y="50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43" y="52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3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4" y="60"/>
                    </a:lnTo>
                    <a:lnTo>
                      <a:pt x="40" y="60"/>
                    </a:lnTo>
                    <a:lnTo>
                      <a:pt x="37" y="61"/>
                    </a:lnTo>
                    <a:lnTo>
                      <a:pt x="35" y="60"/>
                    </a:lnTo>
                    <a:lnTo>
                      <a:pt x="34" y="59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2" y="61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7" y="59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7"/>
                    </a:lnTo>
                    <a:lnTo>
                      <a:pt x="19" y="58"/>
                    </a:lnTo>
                    <a:lnTo>
                      <a:pt x="19" y="59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4" y="62"/>
                    </a:lnTo>
                    <a:lnTo>
                      <a:pt x="14" y="63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4" y="65"/>
                    </a:lnTo>
                    <a:lnTo>
                      <a:pt x="25" y="66"/>
                    </a:lnTo>
                    <a:lnTo>
                      <a:pt x="26" y="68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4" y="77"/>
                    </a:lnTo>
                    <a:lnTo>
                      <a:pt x="22" y="79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5" y="80"/>
                    </a:lnTo>
                    <a:lnTo>
                      <a:pt x="15" y="83"/>
                    </a:lnTo>
                    <a:lnTo>
                      <a:pt x="14" y="83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6" y="90"/>
                    </a:lnTo>
                    <a:lnTo>
                      <a:pt x="14" y="91"/>
                    </a:lnTo>
                    <a:lnTo>
                      <a:pt x="14" y="92"/>
                    </a:lnTo>
                    <a:lnTo>
                      <a:pt x="14" y="94"/>
                    </a:lnTo>
                    <a:lnTo>
                      <a:pt x="14" y="95"/>
                    </a:lnTo>
                    <a:lnTo>
                      <a:pt x="15" y="95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8" y="98"/>
                    </a:lnTo>
                    <a:lnTo>
                      <a:pt x="18" y="99"/>
                    </a:lnTo>
                    <a:lnTo>
                      <a:pt x="17" y="99"/>
                    </a:lnTo>
                    <a:lnTo>
                      <a:pt x="16" y="100"/>
                    </a:lnTo>
                    <a:lnTo>
                      <a:pt x="16" y="101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5" y="105"/>
                    </a:lnTo>
                    <a:lnTo>
                      <a:pt x="14" y="106"/>
                    </a:lnTo>
                    <a:lnTo>
                      <a:pt x="16" y="106"/>
                    </a:lnTo>
                    <a:lnTo>
                      <a:pt x="17" y="106"/>
                    </a:lnTo>
                    <a:lnTo>
                      <a:pt x="17" y="107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3" y="108"/>
                    </a:lnTo>
                    <a:lnTo>
                      <a:pt x="12" y="107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4" y="112"/>
                    </a:lnTo>
                    <a:lnTo>
                      <a:pt x="3" y="113"/>
                    </a:lnTo>
                    <a:lnTo>
                      <a:pt x="2" y="113"/>
                    </a:lnTo>
                    <a:lnTo>
                      <a:pt x="1" y="116"/>
                    </a:lnTo>
                    <a:lnTo>
                      <a:pt x="0" y="117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4" y="117"/>
                    </a:lnTo>
                    <a:lnTo>
                      <a:pt x="7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8" y="122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10" y="126"/>
                    </a:lnTo>
                    <a:lnTo>
                      <a:pt x="11" y="126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3" y="128"/>
                    </a:lnTo>
                    <a:lnTo>
                      <a:pt x="13" y="129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1"/>
                    </a:lnTo>
                    <a:lnTo>
                      <a:pt x="12" y="131"/>
                    </a:lnTo>
                    <a:lnTo>
                      <a:pt x="12" y="132"/>
                    </a:lnTo>
                    <a:lnTo>
                      <a:pt x="13" y="133"/>
                    </a:lnTo>
                    <a:lnTo>
                      <a:pt x="15" y="134"/>
                    </a:lnTo>
                    <a:lnTo>
                      <a:pt x="17" y="137"/>
                    </a:lnTo>
                    <a:lnTo>
                      <a:pt x="17" y="138"/>
                    </a:lnTo>
                    <a:lnTo>
                      <a:pt x="18" y="140"/>
                    </a:lnTo>
                    <a:lnTo>
                      <a:pt x="19" y="140"/>
                    </a:lnTo>
                    <a:lnTo>
                      <a:pt x="21" y="141"/>
                    </a:lnTo>
                    <a:lnTo>
                      <a:pt x="21" y="142"/>
                    </a:lnTo>
                    <a:lnTo>
                      <a:pt x="22" y="142"/>
                    </a:lnTo>
                    <a:lnTo>
                      <a:pt x="22" y="141"/>
                    </a:lnTo>
                    <a:lnTo>
                      <a:pt x="23" y="141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6" y="143"/>
                    </a:lnTo>
                    <a:lnTo>
                      <a:pt x="27" y="144"/>
                    </a:lnTo>
                    <a:lnTo>
                      <a:pt x="27" y="145"/>
                    </a:lnTo>
                    <a:lnTo>
                      <a:pt x="28" y="147"/>
                    </a:lnTo>
                    <a:lnTo>
                      <a:pt x="29" y="148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31" y="148"/>
                    </a:lnTo>
                    <a:lnTo>
                      <a:pt x="32" y="148"/>
                    </a:lnTo>
                    <a:lnTo>
                      <a:pt x="32" y="149"/>
                    </a:lnTo>
                    <a:lnTo>
                      <a:pt x="33" y="149"/>
                    </a:lnTo>
                    <a:lnTo>
                      <a:pt x="34" y="149"/>
                    </a:lnTo>
                    <a:lnTo>
                      <a:pt x="35" y="150"/>
                    </a:lnTo>
                    <a:lnTo>
                      <a:pt x="35" y="151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8"/>
                    </a:lnTo>
                    <a:lnTo>
                      <a:pt x="39" y="159"/>
                    </a:lnTo>
                    <a:lnTo>
                      <a:pt x="39" y="160"/>
                    </a:lnTo>
                    <a:lnTo>
                      <a:pt x="42" y="162"/>
                    </a:lnTo>
                    <a:lnTo>
                      <a:pt x="43" y="162"/>
                    </a:lnTo>
                    <a:lnTo>
                      <a:pt x="43" y="163"/>
                    </a:lnTo>
                    <a:lnTo>
                      <a:pt x="46" y="165"/>
                    </a:lnTo>
                    <a:lnTo>
                      <a:pt x="47" y="166"/>
                    </a:lnTo>
                    <a:lnTo>
                      <a:pt x="50" y="166"/>
                    </a:lnTo>
                    <a:lnTo>
                      <a:pt x="51" y="166"/>
                    </a:lnTo>
                    <a:lnTo>
                      <a:pt x="52" y="169"/>
                    </a:lnTo>
                    <a:lnTo>
                      <a:pt x="52" y="169"/>
                    </a:lnTo>
                    <a:lnTo>
                      <a:pt x="53" y="171"/>
                    </a:lnTo>
                    <a:lnTo>
                      <a:pt x="53" y="172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5" y="173"/>
                    </a:lnTo>
                    <a:lnTo>
                      <a:pt x="55" y="174"/>
                    </a:lnTo>
                    <a:lnTo>
                      <a:pt x="54" y="174"/>
                    </a:lnTo>
                    <a:lnTo>
                      <a:pt x="54" y="175"/>
                    </a:lnTo>
                    <a:lnTo>
                      <a:pt x="55" y="175"/>
                    </a:lnTo>
                    <a:lnTo>
                      <a:pt x="55" y="176"/>
                    </a:lnTo>
                    <a:lnTo>
                      <a:pt x="56" y="176"/>
                    </a:lnTo>
                    <a:lnTo>
                      <a:pt x="56" y="175"/>
                    </a:lnTo>
                    <a:lnTo>
                      <a:pt x="57" y="176"/>
                    </a:lnTo>
                    <a:lnTo>
                      <a:pt x="57" y="177"/>
                    </a:lnTo>
                    <a:lnTo>
                      <a:pt x="57" y="177"/>
                    </a:lnTo>
                    <a:lnTo>
                      <a:pt x="58" y="177"/>
                    </a:lnTo>
                    <a:lnTo>
                      <a:pt x="59" y="177"/>
                    </a:lnTo>
                    <a:lnTo>
                      <a:pt x="59" y="178"/>
                    </a:lnTo>
                    <a:lnTo>
                      <a:pt x="60" y="178"/>
                    </a:lnTo>
                    <a:lnTo>
                      <a:pt x="60" y="177"/>
                    </a:lnTo>
                    <a:lnTo>
                      <a:pt x="65" y="177"/>
                    </a:lnTo>
                    <a:lnTo>
                      <a:pt x="67" y="178"/>
                    </a:lnTo>
                    <a:lnTo>
                      <a:pt x="68" y="179"/>
                    </a:lnTo>
                    <a:lnTo>
                      <a:pt x="70" y="180"/>
                    </a:lnTo>
                    <a:lnTo>
                      <a:pt x="71" y="181"/>
                    </a:lnTo>
                    <a:lnTo>
                      <a:pt x="71" y="182"/>
                    </a:lnTo>
                    <a:lnTo>
                      <a:pt x="71" y="183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72" y="184"/>
                    </a:lnTo>
                    <a:lnTo>
                      <a:pt x="73" y="184"/>
                    </a:lnTo>
                    <a:lnTo>
                      <a:pt x="77" y="186"/>
                    </a:lnTo>
                    <a:lnTo>
                      <a:pt x="79" y="187"/>
                    </a:lnTo>
                    <a:lnTo>
                      <a:pt x="80" y="189"/>
                    </a:lnTo>
                    <a:lnTo>
                      <a:pt x="81" y="188"/>
                    </a:lnTo>
                    <a:lnTo>
                      <a:pt x="82" y="188"/>
                    </a:lnTo>
                    <a:lnTo>
                      <a:pt x="86" y="188"/>
                    </a:lnTo>
                    <a:lnTo>
                      <a:pt x="91" y="189"/>
                    </a:lnTo>
                    <a:lnTo>
                      <a:pt x="92" y="189"/>
                    </a:lnTo>
                    <a:lnTo>
                      <a:pt x="93" y="188"/>
                    </a:lnTo>
                    <a:lnTo>
                      <a:pt x="96" y="188"/>
                    </a:lnTo>
                    <a:lnTo>
                      <a:pt x="97" y="188"/>
                    </a:lnTo>
                    <a:lnTo>
                      <a:pt x="98" y="189"/>
                    </a:lnTo>
                    <a:lnTo>
                      <a:pt x="99" y="189"/>
                    </a:lnTo>
                    <a:lnTo>
                      <a:pt x="100" y="190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3" y="189"/>
                    </a:lnTo>
                    <a:lnTo>
                      <a:pt x="104" y="189"/>
                    </a:lnTo>
                    <a:lnTo>
                      <a:pt x="104" y="190"/>
                    </a:lnTo>
                    <a:lnTo>
                      <a:pt x="105" y="190"/>
                    </a:lnTo>
                    <a:lnTo>
                      <a:pt x="106" y="190"/>
                    </a:lnTo>
                    <a:lnTo>
                      <a:pt x="107" y="189"/>
                    </a:lnTo>
                    <a:lnTo>
                      <a:pt x="108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1" y="188"/>
                    </a:lnTo>
                    <a:lnTo>
                      <a:pt x="113" y="186"/>
                    </a:lnTo>
                    <a:lnTo>
                      <a:pt x="114" y="185"/>
                    </a:lnTo>
                    <a:lnTo>
                      <a:pt x="115" y="184"/>
                    </a:lnTo>
                    <a:lnTo>
                      <a:pt x="116" y="183"/>
                    </a:lnTo>
                    <a:lnTo>
                      <a:pt x="116" y="182"/>
                    </a:lnTo>
                    <a:lnTo>
                      <a:pt x="116" y="181"/>
                    </a:lnTo>
                    <a:lnTo>
                      <a:pt x="117" y="181"/>
                    </a:lnTo>
                    <a:lnTo>
                      <a:pt x="117" y="180"/>
                    </a:lnTo>
                    <a:lnTo>
                      <a:pt x="117" y="180"/>
                    </a:lnTo>
                    <a:lnTo>
                      <a:pt x="119" y="181"/>
                    </a:lnTo>
                    <a:lnTo>
                      <a:pt x="121" y="182"/>
                    </a:lnTo>
                    <a:lnTo>
                      <a:pt x="122" y="182"/>
                    </a:lnTo>
                    <a:lnTo>
                      <a:pt x="123" y="181"/>
                    </a:lnTo>
                    <a:lnTo>
                      <a:pt x="123" y="180"/>
                    </a:lnTo>
                    <a:lnTo>
                      <a:pt x="124" y="179"/>
                    </a:lnTo>
                    <a:lnTo>
                      <a:pt x="124" y="180"/>
                    </a:lnTo>
                    <a:lnTo>
                      <a:pt x="125" y="180"/>
                    </a:lnTo>
                    <a:lnTo>
                      <a:pt x="126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8" y="179"/>
                    </a:lnTo>
                    <a:lnTo>
                      <a:pt x="131" y="179"/>
                    </a:lnTo>
                    <a:lnTo>
                      <a:pt x="132" y="179"/>
                    </a:lnTo>
                    <a:lnTo>
                      <a:pt x="132" y="179"/>
                    </a:lnTo>
                    <a:lnTo>
                      <a:pt x="132" y="178"/>
                    </a:lnTo>
                    <a:lnTo>
                      <a:pt x="133" y="177"/>
                    </a:lnTo>
                    <a:lnTo>
                      <a:pt x="135" y="177"/>
                    </a:lnTo>
                    <a:lnTo>
                      <a:pt x="136" y="174"/>
                    </a:lnTo>
                    <a:lnTo>
                      <a:pt x="136" y="173"/>
                    </a:lnTo>
                    <a:lnTo>
                      <a:pt x="137" y="172"/>
                    </a:lnTo>
                    <a:lnTo>
                      <a:pt x="138" y="173"/>
                    </a:lnTo>
                    <a:lnTo>
                      <a:pt x="139" y="174"/>
                    </a:lnTo>
                    <a:lnTo>
                      <a:pt x="139" y="175"/>
                    </a:lnTo>
                    <a:lnTo>
                      <a:pt x="143" y="176"/>
                    </a:lnTo>
                    <a:lnTo>
                      <a:pt x="145" y="175"/>
                    </a:lnTo>
                    <a:lnTo>
                      <a:pt x="146" y="174"/>
                    </a:lnTo>
                    <a:lnTo>
                      <a:pt x="146" y="173"/>
                    </a:lnTo>
                    <a:lnTo>
                      <a:pt x="146" y="172"/>
                    </a:lnTo>
                    <a:lnTo>
                      <a:pt x="147" y="172"/>
                    </a:lnTo>
                    <a:lnTo>
                      <a:pt x="149" y="172"/>
                    </a:lnTo>
                    <a:lnTo>
                      <a:pt x="150" y="171"/>
                    </a:lnTo>
                    <a:lnTo>
                      <a:pt x="151" y="170"/>
                    </a:lnTo>
                    <a:lnTo>
                      <a:pt x="151" y="169"/>
                    </a:lnTo>
                    <a:lnTo>
                      <a:pt x="152" y="169"/>
                    </a:lnTo>
                    <a:lnTo>
                      <a:pt x="153" y="169"/>
                    </a:lnTo>
                    <a:lnTo>
                      <a:pt x="154" y="169"/>
                    </a:lnTo>
                    <a:lnTo>
                      <a:pt x="154" y="168"/>
                    </a:lnTo>
                    <a:lnTo>
                      <a:pt x="155" y="167"/>
                    </a:lnTo>
                    <a:lnTo>
                      <a:pt x="156" y="167"/>
                    </a:lnTo>
                    <a:lnTo>
                      <a:pt x="156" y="166"/>
                    </a:lnTo>
                    <a:lnTo>
                      <a:pt x="156" y="165"/>
                    </a:lnTo>
                    <a:lnTo>
                      <a:pt x="156" y="164"/>
                    </a:lnTo>
                    <a:lnTo>
                      <a:pt x="157" y="163"/>
                    </a:lnTo>
                    <a:lnTo>
                      <a:pt x="158" y="162"/>
                    </a:lnTo>
                    <a:lnTo>
                      <a:pt x="159" y="162"/>
                    </a:lnTo>
                    <a:lnTo>
                      <a:pt x="160" y="162"/>
                    </a:lnTo>
                    <a:lnTo>
                      <a:pt x="162" y="162"/>
                    </a:lnTo>
                    <a:lnTo>
                      <a:pt x="163" y="162"/>
                    </a:lnTo>
                    <a:lnTo>
                      <a:pt x="164" y="162"/>
                    </a:lnTo>
                    <a:lnTo>
                      <a:pt x="165" y="163"/>
                    </a:lnTo>
                    <a:lnTo>
                      <a:pt x="168" y="165"/>
                    </a:lnTo>
                    <a:lnTo>
                      <a:pt x="173" y="163"/>
                    </a:lnTo>
                    <a:lnTo>
                      <a:pt x="174" y="163"/>
                    </a:lnTo>
                    <a:lnTo>
                      <a:pt x="176" y="162"/>
                    </a:lnTo>
                    <a:lnTo>
                      <a:pt x="178" y="163"/>
                    </a:lnTo>
                    <a:lnTo>
                      <a:pt x="180" y="164"/>
                    </a:lnTo>
                    <a:lnTo>
                      <a:pt x="182" y="164"/>
                    </a:lnTo>
                    <a:lnTo>
                      <a:pt x="183" y="163"/>
                    </a:lnTo>
                    <a:lnTo>
                      <a:pt x="183" y="163"/>
                    </a:lnTo>
                    <a:lnTo>
                      <a:pt x="184" y="163"/>
                    </a:lnTo>
                    <a:lnTo>
                      <a:pt x="184" y="164"/>
                    </a:lnTo>
                    <a:lnTo>
                      <a:pt x="185" y="165"/>
                    </a:lnTo>
                    <a:lnTo>
                      <a:pt x="185" y="164"/>
                    </a:lnTo>
                    <a:lnTo>
                      <a:pt x="186" y="164"/>
                    </a:lnTo>
                    <a:lnTo>
                      <a:pt x="186" y="164"/>
                    </a:lnTo>
                    <a:lnTo>
                      <a:pt x="189" y="167"/>
                    </a:lnTo>
                    <a:lnTo>
                      <a:pt x="191" y="164"/>
                    </a:lnTo>
                    <a:lnTo>
                      <a:pt x="199" y="164"/>
                    </a:lnTo>
                    <a:lnTo>
                      <a:pt x="200" y="162"/>
                    </a:lnTo>
                    <a:lnTo>
                      <a:pt x="202" y="162"/>
                    </a:lnTo>
                    <a:lnTo>
                      <a:pt x="204" y="163"/>
                    </a:lnTo>
                    <a:lnTo>
                      <a:pt x="205" y="164"/>
                    </a:lnTo>
                    <a:lnTo>
                      <a:pt x="205" y="165"/>
                    </a:lnTo>
                    <a:lnTo>
                      <a:pt x="206" y="165"/>
                    </a:lnTo>
                    <a:lnTo>
                      <a:pt x="208" y="164"/>
                    </a:lnTo>
                    <a:lnTo>
                      <a:pt x="209" y="164"/>
                    </a:lnTo>
                    <a:lnTo>
                      <a:pt x="210" y="163"/>
                    </a:lnTo>
                    <a:lnTo>
                      <a:pt x="211" y="162"/>
                    </a:lnTo>
                    <a:lnTo>
                      <a:pt x="211" y="162"/>
                    </a:lnTo>
                    <a:lnTo>
                      <a:pt x="211" y="161"/>
                    </a:lnTo>
                    <a:lnTo>
                      <a:pt x="212" y="162"/>
                    </a:lnTo>
                    <a:lnTo>
                      <a:pt x="213" y="161"/>
                    </a:lnTo>
                    <a:lnTo>
                      <a:pt x="212" y="159"/>
                    </a:lnTo>
                    <a:lnTo>
                      <a:pt x="212" y="159"/>
                    </a:lnTo>
                    <a:lnTo>
                      <a:pt x="214" y="157"/>
                    </a:lnTo>
                    <a:lnTo>
                      <a:pt x="215" y="157"/>
                    </a:lnTo>
                    <a:lnTo>
                      <a:pt x="216" y="157"/>
                    </a:lnTo>
                    <a:lnTo>
                      <a:pt x="216" y="156"/>
                    </a:lnTo>
                    <a:lnTo>
                      <a:pt x="217" y="156"/>
                    </a:lnTo>
                    <a:lnTo>
                      <a:pt x="217" y="157"/>
                    </a:lnTo>
                    <a:lnTo>
                      <a:pt x="218" y="157"/>
                    </a:lnTo>
                    <a:lnTo>
                      <a:pt x="219" y="158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58"/>
                    </a:lnTo>
                    <a:lnTo>
                      <a:pt x="226" y="158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8" y="156"/>
                    </a:lnTo>
                    <a:lnTo>
                      <a:pt x="229" y="156"/>
                    </a:lnTo>
                    <a:lnTo>
                      <a:pt x="230" y="156"/>
                    </a:lnTo>
                    <a:lnTo>
                      <a:pt x="231" y="155"/>
                    </a:lnTo>
                    <a:lnTo>
                      <a:pt x="231" y="154"/>
                    </a:lnTo>
                    <a:lnTo>
                      <a:pt x="232" y="153"/>
                    </a:lnTo>
                    <a:lnTo>
                      <a:pt x="232" y="149"/>
                    </a:lnTo>
                    <a:lnTo>
                      <a:pt x="232" y="149"/>
                    </a:lnTo>
                    <a:lnTo>
                      <a:pt x="233" y="148"/>
                    </a:lnTo>
                    <a:lnTo>
                      <a:pt x="234" y="147"/>
                    </a:lnTo>
                    <a:lnTo>
                      <a:pt x="236" y="147"/>
                    </a:lnTo>
                    <a:lnTo>
                      <a:pt x="237" y="146"/>
                    </a:lnTo>
                    <a:lnTo>
                      <a:pt x="237" y="145"/>
                    </a:lnTo>
                    <a:lnTo>
                      <a:pt x="236" y="142"/>
                    </a:lnTo>
                    <a:lnTo>
                      <a:pt x="236" y="140"/>
                    </a:lnTo>
                    <a:lnTo>
                      <a:pt x="236" y="139"/>
                    </a:lnTo>
                    <a:lnTo>
                      <a:pt x="237" y="139"/>
                    </a:lnTo>
                    <a:lnTo>
                      <a:pt x="237" y="138"/>
                    </a:lnTo>
                    <a:lnTo>
                      <a:pt x="238" y="135"/>
                    </a:lnTo>
                    <a:lnTo>
                      <a:pt x="238" y="134"/>
                    </a:lnTo>
                    <a:lnTo>
                      <a:pt x="239" y="133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3" y="132"/>
                    </a:lnTo>
                    <a:lnTo>
                      <a:pt x="244" y="131"/>
                    </a:lnTo>
                    <a:lnTo>
                      <a:pt x="244" y="130"/>
                    </a:lnTo>
                    <a:lnTo>
                      <a:pt x="244" y="129"/>
                    </a:lnTo>
                    <a:lnTo>
                      <a:pt x="245" y="129"/>
                    </a:lnTo>
                    <a:lnTo>
                      <a:pt x="246" y="129"/>
                    </a:lnTo>
                    <a:lnTo>
                      <a:pt x="247" y="129"/>
                    </a:lnTo>
                    <a:lnTo>
                      <a:pt x="247" y="127"/>
                    </a:lnTo>
                    <a:lnTo>
                      <a:pt x="248" y="126"/>
                    </a:lnTo>
                    <a:lnTo>
                      <a:pt x="246" y="125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8"/>
                    </a:lnTo>
                    <a:lnTo>
                      <a:pt x="250" y="118"/>
                    </a:lnTo>
                    <a:lnTo>
                      <a:pt x="251" y="118"/>
                    </a:lnTo>
                    <a:lnTo>
                      <a:pt x="251" y="117"/>
                    </a:lnTo>
                    <a:lnTo>
                      <a:pt x="251" y="116"/>
                    </a:lnTo>
                    <a:lnTo>
                      <a:pt x="251" y="115"/>
                    </a:lnTo>
                    <a:lnTo>
                      <a:pt x="251" y="114"/>
                    </a:lnTo>
                    <a:lnTo>
                      <a:pt x="251" y="113"/>
                    </a:lnTo>
                    <a:lnTo>
                      <a:pt x="254" y="111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4" y="107"/>
                    </a:lnTo>
                    <a:lnTo>
                      <a:pt x="254" y="106"/>
                    </a:lnTo>
                    <a:lnTo>
                      <a:pt x="253" y="106"/>
                    </a:lnTo>
                    <a:lnTo>
                      <a:pt x="255" y="103"/>
                    </a:lnTo>
                    <a:lnTo>
                      <a:pt x="256" y="102"/>
                    </a:lnTo>
                    <a:lnTo>
                      <a:pt x="258" y="100"/>
                    </a:lnTo>
                    <a:lnTo>
                      <a:pt x="259" y="99"/>
                    </a:lnTo>
                    <a:lnTo>
                      <a:pt x="260" y="99"/>
                    </a:lnTo>
                    <a:lnTo>
                      <a:pt x="260" y="98"/>
                    </a:lnTo>
                    <a:lnTo>
                      <a:pt x="261" y="97"/>
                    </a:lnTo>
                    <a:lnTo>
                      <a:pt x="262" y="96"/>
                    </a:lnTo>
                    <a:lnTo>
                      <a:pt x="262" y="96"/>
                    </a:lnTo>
                    <a:lnTo>
                      <a:pt x="263" y="95"/>
                    </a:lnTo>
                    <a:lnTo>
                      <a:pt x="263" y="94"/>
                    </a:lnTo>
                    <a:lnTo>
                      <a:pt x="262" y="94"/>
                    </a:lnTo>
                    <a:lnTo>
                      <a:pt x="262" y="93"/>
                    </a:lnTo>
                    <a:lnTo>
                      <a:pt x="263" y="92"/>
                    </a:lnTo>
                    <a:lnTo>
                      <a:pt x="263" y="91"/>
                    </a:lnTo>
                    <a:lnTo>
                      <a:pt x="264" y="90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6" y="84"/>
                    </a:lnTo>
                    <a:lnTo>
                      <a:pt x="266" y="83"/>
                    </a:lnTo>
                    <a:lnTo>
                      <a:pt x="267" y="83"/>
                    </a:lnTo>
                    <a:lnTo>
                      <a:pt x="270" y="82"/>
                    </a:lnTo>
                    <a:lnTo>
                      <a:pt x="270" y="80"/>
                    </a:lnTo>
                    <a:lnTo>
                      <a:pt x="270" y="78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2"/>
                    </a:lnTo>
                    <a:lnTo>
                      <a:pt x="272" y="71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7" y="68"/>
                    </a:lnTo>
                    <a:lnTo>
                      <a:pt x="277" y="67"/>
                    </a:lnTo>
                    <a:lnTo>
                      <a:pt x="278" y="67"/>
                    </a:lnTo>
                    <a:lnTo>
                      <a:pt x="278" y="66"/>
                    </a:lnTo>
                    <a:lnTo>
                      <a:pt x="279" y="64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0" y="61"/>
                    </a:lnTo>
                    <a:lnTo>
                      <a:pt x="281" y="60"/>
                    </a:lnTo>
                    <a:lnTo>
                      <a:pt x="282" y="59"/>
                    </a:lnTo>
                    <a:lnTo>
                      <a:pt x="283" y="58"/>
                    </a:lnTo>
                    <a:lnTo>
                      <a:pt x="284" y="58"/>
                    </a:lnTo>
                    <a:lnTo>
                      <a:pt x="285" y="57"/>
                    </a:lnTo>
                    <a:lnTo>
                      <a:pt x="285" y="57"/>
                    </a:lnTo>
                    <a:lnTo>
                      <a:pt x="287" y="58"/>
                    </a:lnTo>
                    <a:lnTo>
                      <a:pt x="288" y="58"/>
                    </a:lnTo>
                    <a:lnTo>
                      <a:pt x="289" y="57"/>
                    </a:lnTo>
                    <a:lnTo>
                      <a:pt x="290" y="54"/>
                    </a:lnTo>
                    <a:lnTo>
                      <a:pt x="292" y="53"/>
                    </a:lnTo>
                    <a:lnTo>
                      <a:pt x="294" y="55"/>
                    </a:lnTo>
                    <a:lnTo>
                      <a:pt x="295" y="56"/>
                    </a:lnTo>
                    <a:lnTo>
                      <a:pt x="297" y="55"/>
                    </a:lnTo>
                    <a:lnTo>
                      <a:pt x="299" y="55"/>
                    </a:lnTo>
                    <a:lnTo>
                      <a:pt x="301" y="53"/>
                    </a:lnTo>
                    <a:lnTo>
                      <a:pt x="302" y="52"/>
                    </a:lnTo>
                    <a:lnTo>
                      <a:pt x="303" y="52"/>
                    </a:lnTo>
                    <a:lnTo>
                      <a:pt x="304" y="51"/>
                    </a:lnTo>
                    <a:lnTo>
                      <a:pt x="305" y="51"/>
                    </a:lnTo>
                    <a:lnTo>
                      <a:pt x="305" y="50"/>
                    </a:lnTo>
                    <a:lnTo>
                      <a:pt x="305" y="50"/>
                    </a:lnTo>
                    <a:lnTo>
                      <a:pt x="305" y="49"/>
                    </a:lnTo>
                    <a:lnTo>
                      <a:pt x="305" y="48"/>
                    </a:lnTo>
                    <a:lnTo>
                      <a:pt x="306" y="48"/>
                    </a:lnTo>
                    <a:lnTo>
                      <a:pt x="308" y="47"/>
                    </a:lnTo>
                    <a:lnTo>
                      <a:pt x="309" y="46"/>
                    </a:lnTo>
                    <a:lnTo>
                      <a:pt x="310" y="44"/>
                    </a:lnTo>
                    <a:lnTo>
                      <a:pt x="311" y="43"/>
                    </a:lnTo>
                    <a:lnTo>
                      <a:pt x="309" y="41"/>
                    </a:lnTo>
                    <a:lnTo>
                      <a:pt x="308" y="40"/>
                    </a:lnTo>
                    <a:lnTo>
                      <a:pt x="309" y="40"/>
                    </a:lnTo>
                    <a:lnTo>
                      <a:pt x="309" y="39"/>
                    </a:lnTo>
                    <a:lnTo>
                      <a:pt x="310" y="38"/>
                    </a:lnTo>
                    <a:lnTo>
                      <a:pt x="310" y="37"/>
                    </a:lnTo>
                    <a:lnTo>
                      <a:pt x="310" y="36"/>
                    </a:lnTo>
                    <a:lnTo>
                      <a:pt x="309" y="35"/>
                    </a:lnTo>
                    <a:lnTo>
                      <a:pt x="308" y="34"/>
                    </a:lnTo>
                    <a:lnTo>
                      <a:pt x="307" y="32"/>
                    </a:lnTo>
                    <a:lnTo>
                      <a:pt x="305" y="31"/>
                    </a:lnTo>
                    <a:lnTo>
                      <a:pt x="305" y="30"/>
                    </a:lnTo>
                    <a:lnTo>
                      <a:pt x="304" y="31"/>
                    </a:lnTo>
                    <a:lnTo>
                      <a:pt x="303" y="31"/>
                    </a:lnTo>
                    <a:lnTo>
                      <a:pt x="302" y="32"/>
                    </a:lnTo>
                    <a:lnTo>
                      <a:pt x="298" y="32"/>
                    </a:lnTo>
                    <a:lnTo>
                      <a:pt x="297" y="32"/>
                    </a:lnTo>
                    <a:lnTo>
                      <a:pt x="296" y="30"/>
                    </a:lnTo>
                    <a:lnTo>
                      <a:pt x="296" y="29"/>
                    </a:lnTo>
                    <a:lnTo>
                      <a:pt x="295" y="28"/>
                    </a:lnTo>
                    <a:lnTo>
                      <a:pt x="293" y="22"/>
                    </a:lnTo>
                    <a:lnTo>
                      <a:pt x="292" y="22"/>
                    </a:lnTo>
                    <a:lnTo>
                      <a:pt x="291" y="23"/>
                    </a:lnTo>
                    <a:lnTo>
                      <a:pt x="290" y="23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7" y="23"/>
                    </a:lnTo>
                    <a:lnTo>
                      <a:pt x="286" y="22"/>
                    </a:lnTo>
                    <a:lnTo>
                      <a:pt x="285" y="19"/>
                    </a:lnTo>
                    <a:lnTo>
                      <a:pt x="284" y="18"/>
                    </a:lnTo>
                    <a:lnTo>
                      <a:pt x="284" y="17"/>
                    </a:lnTo>
                    <a:lnTo>
                      <a:pt x="284" y="16"/>
                    </a:lnTo>
                    <a:lnTo>
                      <a:pt x="284" y="15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2" y="13"/>
                    </a:lnTo>
                    <a:lnTo>
                      <a:pt x="283" y="11"/>
                    </a:lnTo>
                    <a:lnTo>
                      <a:pt x="281" y="10"/>
                    </a:lnTo>
                    <a:lnTo>
                      <a:pt x="279" y="10"/>
                    </a:lnTo>
                    <a:lnTo>
                      <a:pt x="278" y="10"/>
                    </a:lnTo>
                    <a:lnTo>
                      <a:pt x="277" y="11"/>
                    </a:lnTo>
                    <a:lnTo>
                      <a:pt x="276" y="11"/>
                    </a:lnTo>
                    <a:lnTo>
                      <a:pt x="276" y="12"/>
                    </a:lnTo>
                    <a:lnTo>
                      <a:pt x="275" y="13"/>
                    </a:lnTo>
                    <a:lnTo>
                      <a:pt x="274" y="13"/>
                    </a:lnTo>
                    <a:lnTo>
                      <a:pt x="271" y="13"/>
                    </a:lnTo>
                    <a:lnTo>
                      <a:pt x="270" y="13"/>
                    </a:lnTo>
                    <a:lnTo>
                      <a:pt x="270" y="13"/>
                    </a:lnTo>
                    <a:lnTo>
                      <a:pt x="267" y="13"/>
                    </a:lnTo>
                    <a:lnTo>
                      <a:pt x="266" y="13"/>
                    </a:lnTo>
                    <a:lnTo>
                      <a:pt x="266" y="14"/>
                    </a:lnTo>
                    <a:lnTo>
                      <a:pt x="263" y="15"/>
                    </a:lnTo>
                    <a:lnTo>
                      <a:pt x="261" y="16"/>
                    </a:lnTo>
                    <a:lnTo>
                      <a:pt x="259" y="16"/>
                    </a:lnTo>
                    <a:lnTo>
                      <a:pt x="257" y="16"/>
                    </a:lnTo>
                    <a:lnTo>
                      <a:pt x="256" y="15"/>
                    </a:lnTo>
                    <a:lnTo>
                      <a:pt x="256" y="13"/>
                    </a:lnTo>
                    <a:lnTo>
                      <a:pt x="253" y="10"/>
                    </a:lnTo>
                    <a:lnTo>
                      <a:pt x="252" y="9"/>
                    </a:lnTo>
                    <a:lnTo>
                      <a:pt x="252" y="7"/>
                    </a:lnTo>
                    <a:lnTo>
                      <a:pt x="251" y="6"/>
                    </a:lnTo>
                    <a:lnTo>
                      <a:pt x="250" y="5"/>
                    </a:lnTo>
                    <a:lnTo>
                      <a:pt x="248" y="5"/>
                    </a:lnTo>
                    <a:lnTo>
                      <a:pt x="248" y="5"/>
                    </a:lnTo>
                    <a:lnTo>
                      <a:pt x="248" y="3"/>
                    </a:lnTo>
                    <a:lnTo>
                      <a:pt x="247" y="2"/>
                    </a:lnTo>
                    <a:lnTo>
                      <a:pt x="246" y="2"/>
                    </a:lnTo>
                    <a:lnTo>
                      <a:pt x="245" y="0"/>
                    </a:lnTo>
                    <a:lnTo>
                      <a:pt x="244" y="0"/>
                    </a:lnTo>
                    <a:lnTo>
                      <a:pt x="242" y="1"/>
                    </a:lnTo>
                    <a:lnTo>
                      <a:pt x="240" y="1"/>
                    </a:lnTo>
                    <a:lnTo>
                      <a:pt x="239" y="1"/>
                    </a:lnTo>
                    <a:lnTo>
                      <a:pt x="238" y="2"/>
                    </a:lnTo>
                    <a:lnTo>
                      <a:pt x="238" y="3"/>
                    </a:lnTo>
                    <a:lnTo>
                      <a:pt x="237" y="4"/>
                    </a:lnTo>
                    <a:lnTo>
                      <a:pt x="236" y="5"/>
                    </a:lnTo>
                    <a:lnTo>
                      <a:pt x="236" y="5"/>
                    </a:lnTo>
                    <a:lnTo>
                      <a:pt x="236" y="4"/>
                    </a:lnTo>
                    <a:lnTo>
                      <a:pt x="235" y="4"/>
                    </a:lnTo>
                    <a:lnTo>
                      <a:pt x="233" y="4"/>
                    </a:lnTo>
                    <a:lnTo>
                      <a:pt x="229" y="6"/>
                    </a:lnTo>
                    <a:lnTo>
                      <a:pt x="228" y="6"/>
                    </a:lnTo>
                    <a:lnTo>
                      <a:pt x="226" y="5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4" y="4"/>
                    </a:lnTo>
                    <a:lnTo>
                      <a:pt x="222" y="4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7" y="1"/>
                    </a:lnTo>
                    <a:lnTo>
                      <a:pt x="216" y="0"/>
                    </a:lnTo>
                    <a:lnTo>
                      <a:pt x="215" y="0"/>
                    </a:lnTo>
                    <a:lnTo>
                      <a:pt x="205" y="2"/>
                    </a:lnTo>
                    <a:lnTo>
                      <a:pt x="202" y="2"/>
                    </a:lnTo>
                    <a:lnTo>
                      <a:pt x="201" y="3"/>
                    </a:lnTo>
                    <a:lnTo>
                      <a:pt x="201" y="4"/>
                    </a:lnTo>
                    <a:lnTo>
                      <a:pt x="201" y="6"/>
                    </a:lnTo>
                    <a:lnTo>
                      <a:pt x="201" y="7"/>
                    </a:lnTo>
                    <a:lnTo>
                      <a:pt x="200" y="8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7" y="10"/>
                    </a:lnTo>
                    <a:lnTo>
                      <a:pt x="196" y="16"/>
                    </a:lnTo>
                    <a:lnTo>
                      <a:pt x="195" y="19"/>
                    </a:lnTo>
                    <a:lnTo>
                      <a:pt x="194" y="20"/>
                    </a:lnTo>
                    <a:lnTo>
                      <a:pt x="192" y="21"/>
                    </a:lnTo>
                    <a:lnTo>
                      <a:pt x="191" y="22"/>
                    </a:lnTo>
                    <a:lnTo>
                      <a:pt x="190" y="21"/>
                    </a:lnTo>
                    <a:lnTo>
                      <a:pt x="189" y="20"/>
                    </a:lnTo>
                    <a:lnTo>
                      <a:pt x="188" y="21"/>
                    </a:lnTo>
                    <a:lnTo>
                      <a:pt x="186" y="22"/>
                    </a:lnTo>
                    <a:lnTo>
                      <a:pt x="186" y="22"/>
                    </a:lnTo>
                    <a:lnTo>
                      <a:pt x="185" y="22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6"/>
                    </a:lnTo>
                    <a:lnTo>
                      <a:pt x="181" y="28"/>
                    </a:lnTo>
                    <a:lnTo>
                      <a:pt x="180" y="28"/>
                    </a:lnTo>
                    <a:lnTo>
                      <a:pt x="178" y="28"/>
                    </a:lnTo>
                    <a:lnTo>
                      <a:pt x="177" y="29"/>
                    </a:lnTo>
                    <a:lnTo>
                      <a:pt x="176" y="30"/>
                    </a:lnTo>
                    <a:lnTo>
                      <a:pt x="174" y="30"/>
                    </a:lnTo>
                    <a:lnTo>
                      <a:pt x="173" y="30"/>
                    </a:lnTo>
                    <a:lnTo>
                      <a:pt x="171" y="30"/>
                    </a:lnTo>
                    <a:lnTo>
                      <a:pt x="170" y="29"/>
                    </a:lnTo>
                    <a:lnTo>
                      <a:pt x="168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6"/>
                    </a:lnTo>
                    <a:lnTo>
                      <a:pt x="164" y="26"/>
                    </a:lnTo>
                    <a:lnTo>
                      <a:pt x="162" y="24"/>
                    </a:lnTo>
                    <a:lnTo>
                      <a:pt x="161" y="24"/>
                    </a:lnTo>
                    <a:lnTo>
                      <a:pt x="157" y="25"/>
                    </a:lnTo>
                    <a:lnTo>
                      <a:pt x="156" y="26"/>
                    </a:lnTo>
                    <a:lnTo>
                      <a:pt x="156" y="27"/>
                    </a:lnTo>
                    <a:lnTo>
                      <a:pt x="156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1"/>
                    </a:lnTo>
                    <a:lnTo>
                      <a:pt x="152" y="33"/>
                    </a:lnTo>
                    <a:lnTo>
                      <a:pt x="146" y="33"/>
                    </a:lnTo>
                    <a:lnTo>
                      <a:pt x="143" y="35"/>
                    </a:lnTo>
                    <a:lnTo>
                      <a:pt x="137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3" y="34"/>
                    </a:lnTo>
                    <a:lnTo>
                      <a:pt x="132" y="35"/>
                    </a:lnTo>
                    <a:lnTo>
                      <a:pt x="129" y="35"/>
                    </a:lnTo>
                    <a:lnTo>
                      <a:pt x="125" y="36"/>
                    </a:lnTo>
                    <a:lnTo>
                      <a:pt x="124" y="37"/>
                    </a:lnTo>
                    <a:lnTo>
                      <a:pt x="123" y="40"/>
                    </a:lnTo>
                    <a:lnTo>
                      <a:pt x="123" y="40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0" y="41"/>
                    </a:lnTo>
                    <a:lnTo>
                      <a:pt x="121" y="41"/>
                    </a:lnTo>
                    <a:lnTo>
                      <a:pt x="121" y="42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1" y="49"/>
                    </a:lnTo>
                    <a:lnTo>
                      <a:pt x="122" y="50"/>
                    </a:lnTo>
                    <a:lnTo>
                      <a:pt x="124" y="51"/>
                    </a:lnTo>
                    <a:lnTo>
                      <a:pt x="123" y="51"/>
                    </a:lnTo>
                    <a:lnTo>
                      <a:pt x="122" y="52"/>
                    </a:lnTo>
                    <a:lnTo>
                      <a:pt x="121" y="52"/>
                    </a:lnTo>
                    <a:lnTo>
                      <a:pt x="119" y="53"/>
                    </a:lnTo>
                    <a:lnTo>
                      <a:pt x="118" y="54"/>
                    </a:lnTo>
                    <a:lnTo>
                      <a:pt x="117" y="54"/>
                    </a:lnTo>
                    <a:lnTo>
                      <a:pt x="117" y="54"/>
                    </a:lnTo>
                    <a:lnTo>
                      <a:pt x="115" y="53"/>
                    </a:lnTo>
                    <a:lnTo>
                      <a:pt x="112" y="53"/>
                    </a:lnTo>
                    <a:lnTo>
                      <a:pt x="103" y="54"/>
                    </a:lnTo>
                    <a:lnTo>
                      <a:pt x="99" y="56"/>
                    </a:lnTo>
                    <a:lnTo>
                      <a:pt x="97" y="56"/>
                    </a:lnTo>
                    <a:lnTo>
                      <a:pt x="92" y="55"/>
                    </a:lnTo>
                    <a:lnTo>
                      <a:pt x="81" y="56"/>
                    </a:lnTo>
                    <a:lnTo>
                      <a:pt x="78" y="56"/>
                    </a:lnTo>
                    <a:lnTo>
                      <a:pt x="75" y="55"/>
                    </a:lnTo>
                    <a:lnTo>
                      <a:pt x="74" y="54"/>
                    </a:lnTo>
                    <a:lnTo>
                      <a:pt x="72" y="53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1"/>
                    </a:lnTo>
                    <a:lnTo>
                      <a:pt x="68" y="51"/>
                    </a:lnTo>
                    <a:lnTo>
                      <a:pt x="67" y="51"/>
                    </a:lnTo>
                    <a:lnTo>
                      <a:pt x="67" y="50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3" y="39"/>
                    </a:lnTo>
                    <a:lnTo>
                      <a:pt x="52" y="39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6" y="4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3" name="Freeform 168">
                <a:extLst>
                  <a:ext uri="{FF2B5EF4-FFF2-40B4-BE49-F238E27FC236}">
                    <a16:creationId xmlns:a16="http://schemas.microsoft.com/office/drawing/2014/main" id="{205C30CA-AA50-6906-9934-FC25E489D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888" y="1058863"/>
                <a:ext cx="414337" cy="161925"/>
              </a:xfrm>
              <a:custGeom>
                <a:avLst/>
                <a:gdLst>
                  <a:gd name="T0" fmla="*/ 56 w 261"/>
                  <a:gd name="T1" fmla="*/ 12 h 102"/>
                  <a:gd name="T2" fmla="*/ 49 w 261"/>
                  <a:gd name="T3" fmla="*/ 15 h 102"/>
                  <a:gd name="T4" fmla="*/ 46 w 261"/>
                  <a:gd name="T5" fmla="*/ 21 h 102"/>
                  <a:gd name="T6" fmla="*/ 41 w 261"/>
                  <a:gd name="T7" fmla="*/ 25 h 102"/>
                  <a:gd name="T8" fmla="*/ 26 w 261"/>
                  <a:gd name="T9" fmla="*/ 27 h 102"/>
                  <a:gd name="T10" fmla="*/ 17 w 261"/>
                  <a:gd name="T11" fmla="*/ 26 h 102"/>
                  <a:gd name="T12" fmla="*/ 11 w 261"/>
                  <a:gd name="T13" fmla="*/ 31 h 102"/>
                  <a:gd name="T14" fmla="*/ 4 w 261"/>
                  <a:gd name="T15" fmla="*/ 42 h 102"/>
                  <a:gd name="T16" fmla="*/ 3 w 261"/>
                  <a:gd name="T17" fmla="*/ 50 h 102"/>
                  <a:gd name="T18" fmla="*/ 0 w 261"/>
                  <a:gd name="T19" fmla="*/ 58 h 102"/>
                  <a:gd name="T20" fmla="*/ 3 w 261"/>
                  <a:gd name="T21" fmla="*/ 62 h 102"/>
                  <a:gd name="T22" fmla="*/ 3 w 261"/>
                  <a:gd name="T23" fmla="*/ 65 h 102"/>
                  <a:gd name="T24" fmla="*/ 4 w 261"/>
                  <a:gd name="T25" fmla="*/ 68 h 102"/>
                  <a:gd name="T26" fmla="*/ 7 w 261"/>
                  <a:gd name="T27" fmla="*/ 76 h 102"/>
                  <a:gd name="T28" fmla="*/ 10 w 261"/>
                  <a:gd name="T29" fmla="*/ 79 h 102"/>
                  <a:gd name="T30" fmla="*/ 13 w 261"/>
                  <a:gd name="T31" fmla="*/ 84 h 102"/>
                  <a:gd name="T32" fmla="*/ 19 w 261"/>
                  <a:gd name="T33" fmla="*/ 85 h 102"/>
                  <a:gd name="T34" fmla="*/ 30 w 261"/>
                  <a:gd name="T35" fmla="*/ 94 h 102"/>
                  <a:gd name="T36" fmla="*/ 34 w 261"/>
                  <a:gd name="T37" fmla="*/ 97 h 102"/>
                  <a:gd name="T38" fmla="*/ 40 w 261"/>
                  <a:gd name="T39" fmla="*/ 100 h 102"/>
                  <a:gd name="T40" fmla="*/ 63 w 261"/>
                  <a:gd name="T41" fmla="*/ 102 h 102"/>
                  <a:gd name="T42" fmla="*/ 83 w 261"/>
                  <a:gd name="T43" fmla="*/ 100 h 102"/>
                  <a:gd name="T44" fmla="*/ 88 w 261"/>
                  <a:gd name="T45" fmla="*/ 98 h 102"/>
                  <a:gd name="T46" fmla="*/ 86 w 261"/>
                  <a:gd name="T47" fmla="*/ 93 h 102"/>
                  <a:gd name="T48" fmla="*/ 87 w 261"/>
                  <a:gd name="T49" fmla="*/ 86 h 102"/>
                  <a:gd name="T50" fmla="*/ 91 w 261"/>
                  <a:gd name="T51" fmla="*/ 82 h 102"/>
                  <a:gd name="T52" fmla="*/ 101 w 261"/>
                  <a:gd name="T53" fmla="*/ 80 h 102"/>
                  <a:gd name="T54" fmla="*/ 121 w 261"/>
                  <a:gd name="T55" fmla="*/ 77 h 102"/>
                  <a:gd name="T56" fmla="*/ 122 w 261"/>
                  <a:gd name="T57" fmla="*/ 72 h 102"/>
                  <a:gd name="T58" fmla="*/ 132 w 261"/>
                  <a:gd name="T59" fmla="*/ 72 h 102"/>
                  <a:gd name="T60" fmla="*/ 133 w 261"/>
                  <a:gd name="T61" fmla="*/ 75 h 102"/>
                  <a:gd name="T62" fmla="*/ 140 w 261"/>
                  <a:gd name="T63" fmla="*/ 76 h 102"/>
                  <a:gd name="T64" fmla="*/ 147 w 261"/>
                  <a:gd name="T65" fmla="*/ 74 h 102"/>
                  <a:gd name="T66" fmla="*/ 150 w 261"/>
                  <a:gd name="T67" fmla="*/ 69 h 102"/>
                  <a:gd name="T68" fmla="*/ 155 w 261"/>
                  <a:gd name="T69" fmla="*/ 66 h 102"/>
                  <a:gd name="T70" fmla="*/ 161 w 261"/>
                  <a:gd name="T71" fmla="*/ 65 h 102"/>
                  <a:gd name="T72" fmla="*/ 166 w 261"/>
                  <a:gd name="T73" fmla="*/ 54 h 102"/>
                  <a:gd name="T74" fmla="*/ 168 w 261"/>
                  <a:gd name="T75" fmla="*/ 48 h 102"/>
                  <a:gd name="T76" fmla="*/ 184 w 261"/>
                  <a:gd name="T77" fmla="*/ 48 h 102"/>
                  <a:gd name="T78" fmla="*/ 192 w 261"/>
                  <a:gd name="T79" fmla="*/ 50 h 102"/>
                  <a:gd name="T80" fmla="*/ 201 w 261"/>
                  <a:gd name="T81" fmla="*/ 50 h 102"/>
                  <a:gd name="T82" fmla="*/ 204 w 261"/>
                  <a:gd name="T83" fmla="*/ 49 h 102"/>
                  <a:gd name="T84" fmla="*/ 210 w 261"/>
                  <a:gd name="T85" fmla="*/ 46 h 102"/>
                  <a:gd name="T86" fmla="*/ 214 w 261"/>
                  <a:gd name="T87" fmla="*/ 51 h 102"/>
                  <a:gd name="T88" fmla="*/ 218 w 261"/>
                  <a:gd name="T89" fmla="*/ 55 h 102"/>
                  <a:gd name="T90" fmla="*/ 225 w 261"/>
                  <a:gd name="T91" fmla="*/ 62 h 102"/>
                  <a:gd name="T92" fmla="*/ 233 w 261"/>
                  <a:gd name="T93" fmla="*/ 59 h 102"/>
                  <a:gd name="T94" fmla="*/ 241 w 261"/>
                  <a:gd name="T95" fmla="*/ 59 h 102"/>
                  <a:gd name="T96" fmla="*/ 242 w 261"/>
                  <a:gd name="T97" fmla="*/ 50 h 102"/>
                  <a:gd name="T98" fmla="*/ 247 w 261"/>
                  <a:gd name="T99" fmla="*/ 42 h 102"/>
                  <a:gd name="T100" fmla="*/ 251 w 261"/>
                  <a:gd name="T101" fmla="*/ 38 h 102"/>
                  <a:gd name="T102" fmla="*/ 251 w 261"/>
                  <a:gd name="T103" fmla="*/ 33 h 102"/>
                  <a:gd name="T104" fmla="*/ 253 w 261"/>
                  <a:gd name="T105" fmla="*/ 27 h 102"/>
                  <a:gd name="T106" fmla="*/ 255 w 261"/>
                  <a:gd name="T107" fmla="*/ 23 h 102"/>
                  <a:gd name="T108" fmla="*/ 259 w 261"/>
                  <a:gd name="T109" fmla="*/ 16 h 102"/>
                  <a:gd name="T110" fmla="*/ 261 w 261"/>
                  <a:gd name="T111" fmla="*/ 11 h 102"/>
                  <a:gd name="T112" fmla="*/ 251 w 261"/>
                  <a:gd name="T113" fmla="*/ 7 h 102"/>
                  <a:gd name="T114" fmla="*/ 245 w 261"/>
                  <a:gd name="T115" fmla="*/ 4 h 102"/>
                  <a:gd name="T116" fmla="*/ 236 w 261"/>
                  <a:gd name="T117" fmla="*/ 1 h 102"/>
                  <a:gd name="T118" fmla="*/ 147 w 261"/>
                  <a:gd name="T119" fmla="*/ 4 h 102"/>
                  <a:gd name="T120" fmla="*/ 140 w 261"/>
                  <a:gd name="T121" fmla="*/ 1 h 102"/>
                  <a:gd name="T122" fmla="*/ 133 w 261"/>
                  <a:gd name="T123" fmla="*/ 3 h 102"/>
                  <a:gd name="T124" fmla="*/ 58 w 261"/>
                  <a:gd name="T125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" h="102">
                    <a:moveTo>
                      <a:pt x="58" y="5"/>
                    </a:moveTo>
                    <a:lnTo>
                      <a:pt x="58" y="6"/>
                    </a:lnTo>
                    <a:lnTo>
                      <a:pt x="58" y="10"/>
                    </a:lnTo>
                    <a:lnTo>
                      <a:pt x="57" y="11"/>
                    </a:lnTo>
                    <a:lnTo>
                      <a:pt x="56" y="12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4"/>
                    </a:lnTo>
                    <a:lnTo>
                      <a:pt x="50" y="15"/>
                    </a:lnTo>
                    <a:lnTo>
                      <a:pt x="49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4" y="2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8" y="27"/>
                    </a:lnTo>
                    <a:lnTo>
                      <a:pt x="26" y="27"/>
                    </a:lnTo>
                    <a:lnTo>
                      <a:pt x="25" y="28"/>
                    </a:lnTo>
                    <a:lnTo>
                      <a:pt x="24" y="28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3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1" y="31"/>
                    </a:lnTo>
                    <a:lnTo>
                      <a:pt x="9" y="32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5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0" y="77"/>
                    </a:lnTo>
                    <a:lnTo>
                      <a:pt x="11" y="78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3" y="84"/>
                    </a:lnTo>
                    <a:lnTo>
                      <a:pt x="13" y="85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8" y="85"/>
                    </a:lnTo>
                    <a:lnTo>
                      <a:pt x="19" y="85"/>
                    </a:lnTo>
                    <a:lnTo>
                      <a:pt x="22" y="86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29" y="94"/>
                    </a:lnTo>
                    <a:lnTo>
                      <a:pt x="30" y="94"/>
                    </a:lnTo>
                    <a:lnTo>
                      <a:pt x="31" y="94"/>
                    </a:lnTo>
                    <a:lnTo>
                      <a:pt x="31" y="95"/>
                    </a:lnTo>
                    <a:lnTo>
                      <a:pt x="33" y="96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8"/>
                    </a:lnTo>
                    <a:lnTo>
                      <a:pt x="37" y="98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4" y="102"/>
                    </a:lnTo>
                    <a:lnTo>
                      <a:pt x="47" y="102"/>
                    </a:lnTo>
                    <a:lnTo>
                      <a:pt x="58" y="101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9" y="100"/>
                    </a:lnTo>
                    <a:lnTo>
                      <a:pt x="78" y="99"/>
                    </a:lnTo>
                    <a:lnTo>
                      <a:pt x="81" y="99"/>
                    </a:lnTo>
                    <a:lnTo>
                      <a:pt x="83" y="100"/>
                    </a:lnTo>
                    <a:lnTo>
                      <a:pt x="83" y="100"/>
                    </a:lnTo>
                    <a:lnTo>
                      <a:pt x="84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8" y="98"/>
                    </a:lnTo>
                    <a:lnTo>
                      <a:pt x="89" y="97"/>
                    </a:lnTo>
                    <a:lnTo>
                      <a:pt x="90" y="97"/>
                    </a:lnTo>
                    <a:lnTo>
                      <a:pt x="88" y="96"/>
                    </a:lnTo>
                    <a:lnTo>
                      <a:pt x="87" y="95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6" y="87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9" y="86"/>
                    </a:lnTo>
                    <a:lnTo>
                      <a:pt x="89" y="86"/>
                    </a:lnTo>
                    <a:lnTo>
                      <a:pt x="90" y="83"/>
                    </a:lnTo>
                    <a:lnTo>
                      <a:pt x="91" y="82"/>
                    </a:lnTo>
                    <a:lnTo>
                      <a:pt x="95" y="81"/>
                    </a:lnTo>
                    <a:lnTo>
                      <a:pt x="98" y="81"/>
                    </a:lnTo>
                    <a:lnTo>
                      <a:pt x="99" y="80"/>
                    </a:lnTo>
                    <a:lnTo>
                      <a:pt x="100" y="80"/>
                    </a:lnTo>
                    <a:lnTo>
                      <a:pt x="101" y="80"/>
                    </a:lnTo>
                    <a:lnTo>
                      <a:pt x="103" y="80"/>
                    </a:lnTo>
                    <a:lnTo>
                      <a:pt x="109" y="81"/>
                    </a:lnTo>
                    <a:lnTo>
                      <a:pt x="112" y="79"/>
                    </a:lnTo>
                    <a:lnTo>
                      <a:pt x="118" y="79"/>
                    </a:lnTo>
                    <a:lnTo>
                      <a:pt x="121" y="77"/>
                    </a:lnTo>
                    <a:lnTo>
                      <a:pt x="121" y="76"/>
                    </a:lnTo>
                    <a:lnTo>
                      <a:pt x="121" y="76"/>
                    </a:lnTo>
                    <a:lnTo>
                      <a:pt x="122" y="76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7" y="70"/>
                    </a:lnTo>
                    <a:lnTo>
                      <a:pt x="128" y="70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3" y="72"/>
                    </a:lnTo>
                    <a:lnTo>
                      <a:pt x="134" y="73"/>
                    </a:lnTo>
                    <a:lnTo>
                      <a:pt x="134" y="74"/>
                    </a:lnTo>
                    <a:lnTo>
                      <a:pt x="133" y="74"/>
                    </a:lnTo>
                    <a:lnTo>
                      <a:pt x="133" y="75"/>
                    </a:lnTo>
                    <a:lnTo>
                      <a:pt x="134" y="76"/>
                    </a:lnTo>
                    <a:lnTo>
                      <a:pt x="136" y="75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3" y="75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7" y="74"/>
                    </a:lnTo>
                    <a:lnTo>
                      <a:pt x="149" y="72"/>
                    </a:lnTo>
                    <a:lnTo>
                      <a:pt x="149" y="72"/>
                    </a:lnTo>
                    <a:lnTo>
                      <a:pt x="149" y="71"/>
                    </a:lnTo>
                    <a:lnTo>
                      <a:pt x="150" y="70"/>
                    </a:lnTo>
                    <a:lnTo>
                      <a:pt x="150" y="69"/>
                    </a:lnTo>
                    <a:lnTo>
                      <a:pt x="151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4" y="67"/>
                    </a:lnTo>
                    <a:lnTo>
                      <a:pt x="155" y="66"/>
                    </a:lnTo>
                    <a:lnTo>
                      <a:pt x="156" y="67"/>
                    </a:lnTo>
                    <a:lnTo>
                      <a:pt x="157" y="68"/>
                    </a:lnTo>
                    <a:lnTo>
                      <a:pt x="158" y="67"/>
                    </a:lnTo>
                    <a:lnTo>
                      <a:pt x="160" y="66"/>
                    </a:lnTo>
                    <a:lnTo>
                      <a:pt x="161" y="65"/>
                    </a:lnTo>
                    <a:lnTo>
                      <a:pt x="162" y="62"/>
                    </a:lnTo>
                    <a:lnTo>
                      <a:pt x="163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6" y="54"/>
                    </a:lnTo>
                    <a:lnTo>
                      <a:pt x="167" y="53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7" y="49"/>
                    </a:lnTo>
                    <a:lnTo>
                      <a:pt x="168" y="48"/>
                    </a:lnTo>
                    <a:lnTo>
                      <a:pt x="171" y="48"/>
                    </a:lnTo>
                    <a:lnTo>
                      <a:pt x="181" y="46"/>
                    </a:lnTo>
                    <a:lnTo>
                      <a:pt x="182" y="46"/>
                    </a:lnTo>
                    <a:lnTo>
                      <a:pt x="183" y="47"/>
                    </a:lnTo>
                    <a:lnTo>
                      <a:pt x="184" y="48"/>
                    </a:lnTo>
                    <a:lnTo>
                      <a:pt x="185" y="48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1" y="50"/>
                    </a:lnTo>
                    <a:lnTo>
                      <a:pt x="192" y="50"/>
                    </a:lnTo>
                    <a:lnTo>
                      <a:pt x="192" y="51"/>
                    </a:lnTo>
                    <a:lnTo>
                      <a:pt x="194" y="52"/>
                    </a:lnTo>
                    <a:lnTo>
                      <a:pt x="195" y="52"/>
                    </a:lnTo>
                    <a:lnTo>
                      <a:pt x="199" y="50"/>
                    </a:lnTo>
                    <a:lnTo>
                      <a:pt x="201" y="50"/>
                    </a:lnTo>
                    <a:lnTo>
                      <a:pt x="202" y="50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3" y="50"/>
                    </a:lnTo>
                    <a:lnTo>
                      <a:pt x="204" y="49"/>
                    </a:lnTo>
                    <a:lnTo>
                      <a:pt x="204" y="48"/>
                    </a:lnTo>
                    <a:lnTo>
                      <a:pt x="205" y="47"/>
                    </a:lnTo>
                    <a:lnTo>
                      <a:pt x="206" y="47"/>
                    </a:lnTo>
                    <a:lnTo>
                      <a:pt x="208" y="47"/>
                    </a:lnTo>
                    <a:lnTo>
                      <a:pt x="210" y="46"/>
                    </a:lnTo>
                    <a:lnTo>
                      <a:pt x="211" y="46"/>
                    </a:lnTo>
                    <a:lnTo>
                      <a:pt x="212" y="48"/>
                    </a:lnTo>
                    <a:lnTo>
                      <a:pt x="213" y="48"/>
                    </a:lnTo>
                    <a:lnTo>
                      <a:pt x="214" y="49"/>
                    </a:lnTo>
                    <a:lnTo>
                      <a:pt x="214" y="51"/>
                    </a:lnTo>
                    <a:lnTo>
                      <a:pt x="214" y="51"/>
                    </a:lnTo>
                    <a:lnTo>
                      <a:pt x="216" y="51"/>
                    </a:lnTo>
                    <a:lnTo>
                      <a:pt x="217" y="52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9" y="56"/>
                    </a:lnTo>
                    <a:lnTo>
                      <a:pt x="222" y="59"/>
                    </a:lnTo>
                    <a:lnTo>
                      <a:pt x="222" y="61"/>
                    </a:lnTo>
                    <a:lnTo>
                      <a:pt x="223" y="62"/>
                    </a:lnTo>
                    <a:lnTo>
                      <a:pt x="225" y="62"/>
                    </a:lnTo>
                    <a:lnTo>
                      <a:pt x="227" y="62"/>
                    </a:lnTo>
                    <a:lnTo>
                      <a:pt x="229" y="61"/>
                    </a:lnTo>
                    <a:lnTo>
                      <a:pt x="232" y="60"/>
                    </a:lnTo>
                    <a:lnTo>
                      <a:pt x="232" y="59"/>
                    </a:lnTo>
                    <a:lnTo>
                      <a:pt x="233" y="59"/>
                    </a:lnTo>
                    <a:lnTo>
                      <a:pt x="236" y="59"/>
                    </a:lnTo>
                    <a:lnTo>
                      <a:pt x="236" y="59"/>
                    </a:lnTo>
                    <a:lnTo>
                      <a:pt x="237" y="59"/>
                    </a:lnTo>
                    <a:lnTo>
                      <a:pt x="240" y="59"/>
                    </a:lnTo>
                    <a:lnTo>
                      <a:pt x="241" y="59"/>
                    </a:lnTo>
                    <a:lnTo>
                      <a:pt x="242" y="58"/>
                    </a:lnTo>
                    <a:lnTo>
                      <a:pt x="242" y="57"/>
                    </a:lnTo>
                    <a:lnTo>
                      <a:pt x="242" y="53"/>
                    </a:lnTo>
                    <a:lnTo>
                      <a:pt x="242" y="52"/>
                    </a:lnTo>
                    <a:lnTo>
                      <a:pt x="242" y="50"/>
                    </a:lnTo>
                    <a:lnTo>
                      <a:pt x="242" y="47"/>
                    </a:lnTo>
                    <a:lnTo>
                      <a:pt x="242" y="46"/>
                    </a:lnTo>
                    <a:lnTo>
                      <a:pt x="243" y="45"/>
                    </a:lnTo>
                    <a:lnTo>
                      <a:pt x="246" y="42"/>
                    </a:lnTo>
                    <a:lnTo>
                      <a:pt x="247" y="42"/>
                    </a:lnTo>
                    <a:lnTo>
                      <a:pt x="247" y="41"/>
                    </a:lnTo>
                    <a:lnTo>
                      <a:pt x="247" y="40"/>
                    </a:lnTo>
                    <a:lnTo>
                      <a:pt x="248" y="40"/>
                    </a:lnTo>
                    <a:lnTo>
                      <a:pt x="250" y="39"/>
                    </a:lnTo>
                    <a:lnTo>
                      <a:pt x="251" y="38"/>
                    </a:lnTo>
                    <a:lnTo>
                      <a:pt x="251" y="36"/>
                    </a:lnTo>
                    <a:lnTo>
                      <a:pt x="251" y="35"/>
                    </a:lnTo>
                    <a:lnTo>
                      <a:pt x="251" y="34"/>
                    </a:lnTo>
                    <a:lnTo>
                      <a:pt x="251" y="33"/>
                    </a:lnTo>
                    <a:lnTo>
                      <a:pt x="251" y="33"/>
                    </a:lnTo>
                    <a:lnTo>
                      <a:pt x="252" y="33"/>
                    </a:lnTo>
                    <a:lnTo>
                      <a:pt x="252" y="32"/>
                    </a:lnTo>
                    <a:lnTo>
                      <a:pt x="253" y="31"/>
                    </a:lnTo>
                    <a:lnTo>
                      <a:pt x="253" y="28"/>
                    </a:lnTo>
                    <a:lnTo>
                      <a:pt x="253" y="27"/>
                    </a:lnTo>
                    <a:lnTo>
                      <a:pt x="253" y="26"/>
                    </a:lnTo>
                    <a:lnTo>
                      <a:pt x="254" y="26"/>
                    </a:lnTo>
                    <a:lnTo>
                      <a:pt x="255" y="25"/>
                    </a:lnTo>
                    <a:lnTo>
                      <a:pt x="255" y="24"/>
                    </a:lnTo>
                    <a:lnTo>
                      <a:pt x="255" y="23"/>
                    </a:lnTo>
                    <a:lnTo>
                      <a:pt x="256" y="22"/>
                    </a:lnTo>
                    <a:lnTo>
                      <a:pt x="256" y="21"/>
                    </a:lnTo>
                    <a:lnTo>
                      <a:pt x="257" y="18"/>
                    </a:lnTo>
                    <a:lnTo>
                      <a:pt x="258" y="17"/>
                    </a:lnTo>
                    <a:lnTo>
                      <a:pt x="259" y="16"/>
                    </a:lnTo>
                    <a:lnTo>
                      <a:pt x="260" y="16"/>
                    </a:lnTo>
                    <a:lnTo>
                      <a:pt x="260" y="15"/>
                    </a:lnTo>
                    <a:lnTo>
                      <a:pt x="260" y="14"/>
                    </a:lnTo>
                    <a:lnTo>
                      <a:pt x="261" y="12"/>
                    </a:lnTo>
                    <a:lnTo>
                      <a:pt x="261" y="11"/>
                    </a:lnTo>
                    <a:lnTo>
                      <a:pt x="259" y="11"/>
                    </a:lnTo>
                    <a:lnTo>
                      <a:pt x="256" y="10"/>
                    </a:lnTo>
                    <a:lnTo>
                      <a:pt x="254" y="10"/>
                    </a:lnTo>
                    <a:lnTo>
                      <a:pt x="252" y="7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6" y="6"/>
                    </a:lnTo>
                    <a:lnTo>
                      <a:pt x="246" y="6"/>
                    </a:lnTo>
                    <a:lnTo>
                      <a:pt x="246" y="5"/>
                    </a:lnTo>
                    <a:lnTo>
                      <a:pt x="245" y="4"/>
                    </a:lnTo>
                    <a:lnTo>
                      <a:pt x="243" y="4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38" y="2"/>
                    </a:lnTo>
                    <a:lnTo>
                      <a:pt x="236" y="1"/>
                    </a:lnTo>
                    <a:lnTo>
                      <a:pt x="236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48" y="4"/>
                    </a:lnTo>
                    <a:lnTo>
                      <a:pt x="147" y="4"/>
                    </a:lnTo>
                    <a:lnTo>
                      <a:pt x="145" y="3"/>
                    </a:lnTo>
                    <a:lnTo>
                      <a:pt x="143" y="1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40" y="1"/>
                    </a:lnTo>
                    <a:lnTo>
                      <a:pt x="139" y="2"/>
                    </a:lnTo>
                    <a:lnTo>
                      <a:pt x="138" y="3"/>
                    </a:lnTo>
                    <a:lnTo>
                      <a:pt x="137" y="3"/>
                    </a:lnTo>
                    <a:lnTo>
                      <a:pt x="134" y="3"/>
                    </a:lnTo>
                    <a:lnTo>
                      <a:pt x="133" y="3"/>
                    </a:lnTo>
                    <a:lnTo>
                      <a:pt x="132" y="2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4" name="Freeform 169">
                <a:extLst>
                  <a:ext uri="{FF2B5EF4-FFF2-40B4-BE49-F238E27FC236}">
                    <a16:creationId xmlns:a16="http://schemas.microsoft.com/office/drawing/2014/main" id="{E4121648-15EA-B9FE-6A37-5A26769A8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313" y="1058863"/>
                <a:ext cx="11112" cy="6350"/>
              </a:xfrm>
              <a:custGeom>
                <a:avLst/>
                <a:gdLst>
                  <a:gd name="T0" fmla="*/ 3 w 7"/>
                  <a:gd name="T1" fmla="*/ 3 h 4"/>
                  <a:gd name="T2" fmla="*/ 5 w 7"/>
                  <a:gd name="T3" fmla="*/ 4 h 4"/>
                  <a:gd name="T4" fmla="*/ 6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  <a:gd name="T10" fmla="*/ 0 w 7"/>
                  <a:gd name="T11" fmla="*/ 0 h 4"/>
                  <a:gd name="T12" fmla="*/ 1 w 7"/>
                  <a:gd name="T13" fmla="*/ 1 h 4"/>
                  <a:gd name="T14" fmla="*/ 3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3"/>
                    </a:moveTo>
                    <a:lnTo>
                      <a:pt x="5" y="4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5" name="Freeform 170">
                <a:extLst>
                  <a:ext uri="{FF2B5EF4-FFF2-40B4-BE49-F238E27FC236}">
                    <a16:creationId xmlns:a16="http://schemas.microsoft.com/office/drawing/2014/main" id="{CAF14F20-9D6B-5B5B-2A49-BACC553F1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058863"/>
                <a:ext cx="14287" cy="4762"/>
              </a:xfrm>
              <a:custGeom>
                <a:avLst/>
                <a:gdLst>
                  <a:gd name="T0" fmla="*/ 0 w 9"/>
                  <a:gd name="T1" fmla="*/ 2 h 3"/>
                  <a:gd name="T2" fmla="*/ 1 w 9"/>
                  <a:gd name="T3" fmla="*/ 3 h 3"/>
                  <a:gd name="T4" fmla="*/ 2 w 9"/>
                  <a:gd name="T5" fmla="*/ 3 h 3"/>
                  <a:gd name="T6" fmla="*/ 5 w 9"/>
                  <a:gd name="T7" fmla="*/ 3 h 3"/>
                  <a:gd name="T8" fmla="*/ 6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0 h 3"/>
                  <a:gd name="T16" fmla="*/ 1 w 9"/>
                  <a:gd name="T17" fmla="*/ 0 h 3"/>
                  <a:gd name="T18" fmla="*/ 0 w 9"/>
                  <a:gd name="T19" fmla="*/ 1 h 3"/>
                  <a:gd name="T20" fmla="*/ 0 w 9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6" name="Freeform 171">
                <a:extLst>
                  <a:ext uri="{FF2B5EF4-FFF2-40B4-BE49-F238E27FC236}">
                    <a16:creationId xmlns:a16="http://schemas.microsoft.com/office/drawing/2014/main" id="{C848C3A4-99B3-AA03-CD03-813E63C8A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538" y="1058863"/>
                <a:ext cx="63500" cy="25400"/>
              </a:xfrm>
              <a:custGeom>
                <a:avLst/>
                <a:gdLst>
                  <a:gd name="T0" fmla="*/ 2 w 40"/>
                  <a:gd name="T1" fmla="*/ 2 h 16"/>
                  <a:gd name="T2" fmla="*/ 6 w 40"/>
                  <a:gd name="T3" fmla="*/ 3 h 16"/>
                  <a:gd name="T4" fmla="*/ 6 w 40"/>
                  <a:gd name="T5" fmla="*/ 4 h 16"/>
                  <a:gd name="T6" fmla="*/ 7 w 40"/>
                  <a:gd name="T7" fmla="*/ 4 h 16"/>
                  <a:gd name="T8" fmla="*/ 9 w 40"/>
                  <a:gd name="T9" fmla="*/ 4 h 16"/>
                  <a:gd name="T10" fmla="*/ 10 w 40"/>
                  <a:gd name="T11" fmla="*/ 5 h 16"/>
                  <a:gd name="T12" fmla="*/ 10 w 40"/>
                  <a:gd name="T13" fmla="*/ 6 h 16"/>
                  <a:gd name="T14" fmla="*/ 10 w 40"/>
                  <a:gd name="T15" fmla="*/ 6 h 16"/>
                  <a:gd name="T16" fmla="*/ 13 w 40"/>
                  <a:gd name="T17" fmla="*/ 7 h 16"/>
                  <a:gd name="T18" fmla="*/ 15 w 40"/>
                  <a:gd name="T19" fmla="*/ 7 h 16"/>
                  <a:gd name="T20" fmla="*/ 16 w 40"/>
                  <a:gd name="T21" fmla="*/ 7 h 16"/>
                  <a:gd name="T22" fmla="*/ 18 w 40"/>
                  <a:gd name="T23" fmla="*/ 10 h 16"/>
                  <a:gd name="T24" fmla="*/ 20 w 40"/>
                  <a:gd name="T25" fmla="*/ 10 h 16"/>
                  <a:gd name="T26" fmla="*/ 23 w 40"/>
                  <a:gd name="T27" fmla="*/ 11 h 16"/>
                  <a:gd name="T28" fmla="*/ 25 w 40"/>
                  <a:gd name="T29" fmla="*/ 11 h 16"/>
                  <a:gd name="T30" fmla="*/ 25 w 40"/>
                  <a:gd name="T31" fmla="*/ 10 h 16"/>
                  <a:gd name="T32" fmla="*/ 26 w 40"/>
                  <a:gd name="T33" fmla="*/ 11 h 16"/>
                  <a:gd name="T34" fmla="*/ 28 w 40"/>
                  <a:gd name="T35" fmla="*/ 12 h 16"/>
                  <a:gd name="T36" fmla="*/ 30 w 40"/>
                  <a:gd name="T37" fmla="*/ 13 h 16"/>
                  <a:gd name="T38" fmla="*/ 31 w 40"/>
                  <a:gd name="T39" fmla="*/ 13 h 16"/>
                  <a:gd name="T40" fmla="*/ 32 w 40"/>
                  <a:gd name="T41" fmla="*/ 13 h 16"/>
                  <a:gd name="T42" fmla="*/ 34 w 40"/>
                  <a:gd name="T43" fmla="*/ 13 h 16"/>
                  <a:gd name="T44" fmla="*/ 35 w 40"/>
                  <a:gd name="T45" fmla="*/ 13 h 16"/>
                  <a:gd name="T46" fmla="*/ 35 w 40"/>
                  <a:gd name="T47" fmla="*/ 13 h 16"/>
                  <a:gd name="T48" fmla="*/ 36 w 40"/>
                  <a:gd name="T49" fmla="*/ 15 h 16"/>
                  <a:gd name="T50" fmla="*/ 37 w 40"/>
                  <a:gd name="T51" fmla="*/ 15 h 16"/>
                  <a:gd name="T52" fmla="*/ 39 w 40"/>
                  <a:gd name="T53" fmla="*/ 16 h 16"/>
                  <a:gd name="T54" fmla="*/ 40 w 40"/>
                  <a:gd name="T55" fmla="*/ 16 h 16"/>
                  <a:gd name="T56" fmla="*/ 40 w 40"/>
                  <a:gd name="T57" fmla="*/ 15 h 16"/>
                  <a:gd name="T58" fmla="*/ 39 w 40"/>
                  <a:gd name="T59" fmla="*/ 14 h 16"/>
                  <a:gd name="T60" fmla="*/ 39 w 40"/>
                  <a:gd name="T61" fmla="*/ 13 h 16"/>
                  <a:gd name="T62" fmla="*/ 39 w 40"/>
                  <a:gd name="T63" fmla="*/ 12 h 16"/>
                  <a:gd name="T64" fmla="*/ 40 w 40"/>
                  <a:gd name="T65" fmla="*/ 11 h 16"/>
                  <a:gd name="T66" fmla="*/ 40 w 40"/>
                  <a:gd name="T67" fmla="*/ 10 h 16"/>
                  <a:gd name="T68" fmla="*/ 39 w 40"/>
                  <a:gd name="T69" fmla="*/ 10 h 16"/>
                  <a:gd name="T70" fmla="*/ 37 w 40"/>
                  <a:gd name="T71" fmla="*/ 8 h 16"/>
                  <a:gd name="T72" fmla="*/ 36 w 40"/>
                  <a:gd name="T73" fmla="*/ 8 h 16"/>
                  <a:gd name="T74" fmla="*/ 35 w 40"/>
                  <a:gd name="T75" fmla="*/ 6 h 16"/>
                  <a:gd name="T76" fmla="*/ 33 w 40"/>
                  <a:gd name="T77" fmla="*/ 5 h 16"/>
                  <a:gd name="T78" fmla="*/ 32 w 40"/>
                  <a:gd name="T79" fmla="*/ 6 h 16"/>
                  <a:gd name="T80" fmla="*/ 32 w 40"/>
                  <a:gd name="T81" fmla="*/ 5 h 16"/>
                  <a:gd name="T82" fmla="*/ 32 w 40"/>
                  <a:gd name="T83" fmla="*/ 4 h 16"/>
                  <a:gd name="T84" fmla="*/ 33 w 40"/>
                  <a:gd name="T85" fmla="*/ 3 h 16"/>
                  <a:gd name="T86" fmla="*/ 33 w 40"/>
                  <a:gd name="T87" fmla="*/ 0 h 16"/>
                  <a:gd name="T88" fmla="*/ 0 w 40"/>
                  <a:gd name="T89" fmla="*/ 0 h 16"/>
                  <a:gd name="T90" fmla="*/ 0 w 40"/>
                  <a:gd name="T91" fmla="*/ 1 h 16"/>
                  <a:gd name="T92" fmla="*/ 2 w 40"/>
                  <a:gd name="T9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" h="16">
                    <a:moveTo>
                      <a:pt x="2" y="2"/>
                    </a:move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2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5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7" y="8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7" name="Freeform 172">
                <a:extLst>
                  <a:ext uri="{FF2B5EF4-FFF2-40B4-BE49-F238E27FC236}">
                    <a16:creationId xmlns:a16="http://schemas.microsoft.com/office/drawing/2014/main" id="{CCBB8623-951E-BAE5-843B-2B5204026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438" y="2163763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8" name="Freeform 173">
                <a:extLst>
                  <a:ext uri="{FF2B5EF4-FFF2-40B4-BE49-F238E27FC236}">
                    <a16:creationId xmlns:a16="http://schemas.microsoft.com/office/drawing/2014/main" id="{C9234ABF-F994-F782-8493-57AA7171C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863" y="2097088"/>
                <a:ext cx="128587" cy="100012"/>
              </a:xfrm>
              <a:custGeom>
                <a:avLst/>
                <a:gdLst>
                  <a:gd name="T0" fmla="*/ 40 w 81"/>
                  <a:gd name="T1" fmla="*/ 37 h 63"/>
                  <a:gd name="T2" fmla="*/ 47 w 81"/>
                  <a:gd name="T3" fmla="*/ 37 h 63"/>
                  <a:gd name="T4" fmla="*/ 53 w 81"/>
                  <a:gd name="T5" fmla="*/ 38 h 63"/>
                  <a:gd name="T6" fmla="*/ 57 w 81"/>
                  <a:gd name="T7" fmla="*/ 40 h 63"/>
                  <a:gd name="T8" fmla="*/ 59 w 81"/>
                  <a:gd name="T9" fmla="*/ 43 h 63"/>
                  <a:gd name="T10" fmla="*/ 60 w 81"/>
                  <a:gd name="T11" fmla="*/ 46 h 63"/>
                  <a:gd name="T12" fmla="*/ 60 w 81"/>
                  <a:gd name="T13" fmla="*/ 48 h 63"/>
                  <a:gd name="T14" fmla="*/ 63 w 81"/>
                  <a:gd name="T15" fmla="*/ 50 h 63"/>
                  <a:gd name="T16" fmla="*/ 63 w 81"/>
                  <a:gd name="T17" fmla="*/ 53 h 63"/>
                  <a:gd name="T18" fmla="*/ 65 w 81"/>
                  <a:gd name="T19" fmla="*/ 56 h 63"/>
                  <a:gd name="T20" fmla="*/ 67 w 81"/>
                  <a:gd name="T21" fmla="*/ 57 h 63"/>
                  <a:gd name="T22" fmla="*/ 69 w 81"/>
                  <a:gd name="T23" fmla="*/ 60 h 63"/>
                  <a:gd name="T24" fmla="*/ 72 w 81"/>
                  <a:gd name="T25" fmla="*/ 62 h 63"/>
                  <a:gd name="T26" fmla="*/ 72 w 81"/>
                  <a:gd name="T27" fmla="*/ 60 h 63"/>
                  <a:gd name="T28" fmla="*/ 76 w 81"/>
                  <a:gd name="T29" fmla="*/ 63 h 63"/>
                  <a:gd name="T30" fmla="*/ 79 w 81"/>
                  <a:gd name="T31" fmla="*/ 62 h 63"/>
                  <a:gd name="T32" fmla="*/ 81 w 81"/>
                  <a:gd name="T33" fmla="*/ 57 h 63"/>
                  <a:gd name="T34" fmla="*/ 77 w 81"/>
                  <a:gd name="T35" fmla="*/ 53 h 63"/>
                  <a:gd name="T36" fmla="*/ 72 w 81"/>
                  <a:gd name="T37" fmla="*/ 51 h 63"/>
                  <a:gd name="T38" fmla="*/ 69 w 81"/>
                  <a:gd name="T39" fmla="*/ 51 h 63"/>
                  <a:gd name="T40" fmla="*/ 66 w 81"/>
                  <a:gd name="T41" fmla="*/ 48 h 63"/>
                  <a:gd name="T42" fmla="*/ 66 w 81"/>
                  <a:gd name="T43" fmla="*/ 44 h 63"/>
                  <a:gd name="T44" fmla="*/ 64 w 81"/>
                  <a:gd name="T45" fmla="*/ 40 h 63"/>
                  <a:gd name="T46" fmla="*/ 63 w 81"/>
                  <a:gd name="T47" fmla="*/ 37 h 63"/>
                  <a:gd name="T48" fmla="*/ 63 w 81"/>
                  <a:gd name="T49" fmla="*/ 34 h 63"/>
                  <a:gd name="T50" fmla="*/ 60 w 81"/>
                  <a:gd name="T51" fmla="*/ 26 h 63"/>
                  <a:gd name="T52" fmla="*/ 60 w 81"/>
                  <a:gd name="T53" fmla="*/ 23 h 63"/>
                  <a:gd name="T54" fmla="*/ 57 w 81"/>
                  <a:gd name="T55" fmla="*/ 21 h 63"/>
                  <a:gd name="T56" fmla="*/ 52 w 81"/>
                  <a:gd name="T57" fmla="*/ 21 h 63"/>
                  <a:gd name="T58" fmla="*/ 47 w 81"/>
                  <a:gd name="T59" fmla="*/ 21 h 63"/>
                  <a:gd name="T60" fmla="*/ 42 w 81"/>
                  <a:gd name="T61" fmla="*/ 18 h 63"/>
                  <a:gd name="T62" fmla="*/ 39 w 81"/>
                  <a:gd name="T63" fmla="*/ 17 h 63"/>
                  <a:gd name="T64" fmla="*/ 37 w 81"/>
                  <a:gd name="T65" fmla="*/ 16 h 63"/>
                  <a:gd name="T66" fmla="*/ 36 w 81"/>
                  <a:gd name="T67" fmla="*/ 15 h 63"/>
                  <a:gd name="T68" fmla="*/ 30 w 81"/>
                  <a:gd name="T69" fmla="*/ 12 h 63"/>
                  <a:gd name="T70" fmla="*/ 28 w 81"/>
                  <a:gd name="T71" fmla="*/ 9 h 63"/>
                  <a:gd name="T72" fmla="*/ 27 w 81"/>
                  <a:gd name="T73" fmla="*/ 4 h 63"/>
                  <a:gd name="T74" fmla="*/ 25 w 81"/>
                  <a:gd name="T75" fmla="*/ 1 h 63"/>
                  <a:gd name="T76" fmla="*/ 21 w 81"/>
                  <a:gd name="T77" fmla="*/ 0 h 63"/>
                  <a:gd name="T78" fmla="*/ 14 w 81"/>
                  <a:gd name="T79" fmla="*/ 2 h 63"/>
                  <a:gd name="T80" fmla="*/ 12 w 81"/>
                  <a:gd name="T81" fmla="*/ 5 h 63"/>
                  <a:gd name="T82" fmla="*/ 8 w 81"/>
                  <a:gd name="T83" fmla="*/ 8 h 63"/>
                  <a:gd name="T84" fmla="*/ 3 w 81"/>
                  <a:gd name="T85" fmla="*/ 10 h 63"/>
                  <a:gd name="T86" fmla="*/ 0 w 81"/>
                  <a:gd name="T87" fmla="*/ 12 h 63"/>
                  <a:gd name="T88" fmla="*/ 7 w 81"/>
                  <a:gd name="T89" fmla="*/ 12 h 63"/>
                  <a:gd name="T90" fmla="*/ 7 w 81"/>
                  <a:gd name="T91" fmla="*/ 10 h 63"/>
                  <a:gd name="T92" fmla="*/ 9 w 81"/>
                  <a:gd name="T93" fmla="*/ 10 h 63"/>
                  <a:gd name="T94" fmla="*/ 13 w 81"/>
                  <a:gd name="T95" fmla="*/ 11 h 63"/>
                  <a:gd name="T96" fmla="*/ 17 w 81"/>
                  <a:gd name="T97" fmla="*/ 13 h 63"/>
                  <a:gd name="T98" fmla="*/ 24 w 81"/>
                  <a:gd name="T99" fmla="*/ 18 h 63"/>
                  <a:gd name="T100" fmla="*/ 28 w 81"/>
                  <a:gd name="T101" fmla="*/ 21 h 63"/>
                  <a:gd name="T102" fmla="*/ 29 w 81"/>
                  <a:gd name="T103" fmla="*/ 23 h 63"/>
                  <a:gd name="T104" fmla="*/ 32 w 81"/>
                  <a:gd name="T105" fmla="*/ 27 h 63"/>
                  <a:gd name="T106" fmla="*/ 37 w 81"/>
                  <a:gd name="T107" fmla="*/ 29 h 63"/>
                  <a:gd name="T108" fmla="*/ 37 w 81"/>
                  <a:gd name="T109" fmla="*/ 32 h 63"/>
                  <a:gd name="T110" fmla="*/ 37 w 81"/>
                  <a:gd name="T111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" h="63">
                    <a:moveTo>
                      <a:pt x="37" y="34"/>
                    </a:moveTo>
                    <a:lnTo>
                      <a:pt x="37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4" y="38"/>
                    </a:lnTo>
                    <a:lnTo>
                      <a:pt x="45" y="38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3" y="38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3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59" y="46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6"/>
                    </a:lnTo>
                    <a:lnTo>
                      <a:pt x="60" y="48"/>
                    </a:lnTo>
                    <a:lnTo>
                      <a:pt x="61" y="48"/>
                    </a:lnTo>
                    <a:lnTo>
                      <a:pt x="62" y="48"/>
                    </a:lnTo>
                    <a:lnTo>
                      <a:pt x="63" y="49"/>
                    </a:lnTo>
                    <a:lnTo>
                      <a:pt x="63" y="50"/>
                    </a:lnTo>
                    <a:lnTo>
                      <a:pt x="64" y="50"/>
                    </a:lnTo>
                    <a:lnTo>
                      <a:pt x="64" y="51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3" y="54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5" y="56"/>
                    </a:lnTo>
                    <a:lnTo>
                      <a:pt x="66" y="56"/>
                    </a:lnTo>
                    <a:lnTo>
                      <a:pt x="67" y="56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8"/>
                    </a:lnTo>
                    <a:lnTo>
                      <a:pt x="68" y="59"/>
                    </a:lnTo>
                    <a:lnTo>
                      <a:pt x="69" y="60"/>
                    </a:lnTo>
                    <a:lnTo>
                      <a:pt x="69" y="60"/>
                    </a:lnTo>
                    <a:lnTo>
                      <a:pt x="70" y="61"/>
                    </a:lnTo>
                    <a:lnTo>
                      <a:pt x="71" y="62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2" y="61"/>
                    </a:lnTo>
                    <a:lnTo>
                      <a:pt x="72" y="61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4" y="60"/>
                    </a:lnTo>
                    <a:lnTo>
                      <a:pt x="76" y="62"/>
                    </a:lnTo>
                    <a:lnTo>
                      <a:pt x="76" y="63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8" y="62"/>
                    </a:lnTo>
                    <a:lnTo>
                      <a:pt x="79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1" y="52"/>
                    </a:lnTo>
                    <a:lnTo>
                      <a:pt x="77" y="53"/>
                    </a:lnTo>
                    <a:lnTo>
                      <a:pt x="76" y="53"/>
                    </a:lnTo>
                    <a:lnTo>
                      <a:pt x="75" y="53"/>
                    </a:lnTo>
                    <a:lnTo>
                      <a:pt x="73" y="52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6" y="48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6" y="44"/>
                    </a:lnTo>
                    <a:lnTo>
                      <a:pt x="66" y="43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39"/>
                    </a:lnTo>
                    <a:lnTo>
                      <a:pt x="63" y="38"/>
                    </a:lnTo>
                    <a:lnTo>
                      <a:pt x="63" y="37"/>
                    </a:lnTo>
                    <a:lnTo>
                      <a:pt x="64" y="37"/>
                    </a:lnTo>
                    <a:lnTo>
                      <a:pt x="64" y="36"/>
                    </a:lnTo>
                    <a:lnTo>
                      <a:pt x="63" y="35"/>
                    </a:lnTo>
                    <a:lnTo>
                      <a:pt x="63" y="34"/>
                    </a:lnTo>
                    <a:lnTo>
                      <a:pt x="64" y="31"/>
                    </a:lnTo>
                    <a:lnTo>
                      <a:pt x="65" y="30"/>
                    </a:lnTo>
                    <a:lnTo>
                      <a:pt x="64" y="30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9" y="24"/>
                    </a:lnTo>
                    <a:lnTo>
                      <a:pt x="60" y="24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0" y="22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5" y="21"/>
                    </a:lnTo>
                    <a:lnTo>
                      <a:pt x="54" y="21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7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6"/>
                    </a:lnTo>
                    <a:lnTo>
                      <a:pt x="38" y="17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30" y="24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2" y="27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7" y="29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6" y="35"/>
                    </a:lnTo>
                    <a:lnTo>
                      <a:pt x="3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9" name="Freeform 174">
                <a:extLst>
                  <a:ext uri="{FF2B5EF4-FFF2-40B4-BE49-F238E27FC236}">
                    <a16:creationId xmlns:a16="http://schemas.microsoft.com/office/drawing/2014/main" id="{18C92711-3B3A-AC71-2733-AE9BB6162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113" y="21732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0" name="Freeform 175">
                <a:extLst>
                  <a:ext uri="{FF2B5EF4-FFF2-40B4-BE49-F238E27FC236}">
                    <a16:creationId xmlns:a16="http://schemas.microsoft.com/office/drawing/2014/main" id="{EF2896EE-8581-4CEC-4C96-50E45B3EA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275" y="2436813"/>
                <a:ext cx="1587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1" name="Freeform 176">
                <a:extLst>
                  <a:ext uri="{FF2B5EF4-FFF2-40B4-BE49-F238E27FC236}">
                    <a16:creationId xmlns:a16="http://schemas.microsoft.com/office/drawing/2014/main" id="{4E08B57B-F6C2-30FA-1EBC-E78A5104B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663" y="2403475"/>
                <a:ext cx="201612" cy="68262"/>
              </a:xfrm>
              <a:custGeom>
                <a:avLst/>
                <a:gdLst>
                  <a:gd name="T0" fmla="*/ 2 w 127"/>
                  <a:gd name="T1" fmla="*/ 11 h 43"/>
                  <a:gd name="T2" fmla="*/ 2 w 127"/>
                  <a:gd name="T3" fmla="*/ 15 h 43"/>
                  <a:gd name="T4" fmla="*/ 1 w 127"/>
                  <a:gd name="T5" fmla="*/ 19 h 43"/>
                  <a:gd name="T6" fmla="*/ 0 w 127"/>
                  <a:gd name="T7" fmla="*/ 23 h 43"/>
                  <a:gd name="T8" fmla="*/ 3 w 127"/>
                  <a:gd name="T9" fmla="*/ 26 h 43"/>
                  <a:gd name="T10" fmla="*/ 12 w 127"/>
                  <a:gd name="T11" fmla="*/ 27 h 43"/>
                  <a:gd name="T12" fmla="*/ 18 w 127"/>
                  <a:gd name="T13" fmla="*/ 27 h 43"/>
                  <a:gd name="T14" fmla="*/ 25 w 127"/>
                  <a:gd name="T15" fmla="*/ 28 h 43"/>
                  <a:gd name="T16" fmla="*/ 32 w 127"/>
                  <a:gd name="T17" fmla="*/ 27 h 43"/>
                  <a:gd name="T18" fmla="*/ 43 w 127"/>
                  <a:gd name="T19" fmla="*/ 31 h 43"/>
                  <a:gd name="T20" fmla="*/ 47 w 127"/>
                  <a:gd name="T21" fmla="*/ 33 h 43"/>
                  <a:gd name="T22" fmla="*/ 55 w 127"/>
                  <a:gd name="T23" fmla="*/ 35 h 43"/>
                  <a:gd name="T24" fmla="*/ 57 w 127"/>
                  <a:gd name="T25" fmla="*/ 37 h 43"/>
                  <a:gd name="T26" fmla="*/ 56 w 127"/>
                  <a:gd name="T27" fmla="*/ 42 h 43"/>
                  <a:gd name="T28" fmla="*/ 71 w 127"/>
                  <a:gd name="T29" fmla="*/ 42 h 43"/>
                  <a:gd name="T30" fmla="*/ 74 w 127"/>
                  <a:gd name="T31" fmla="*/ 42 h 43"/>
                  <a:gd name="T32" fmla="*/ 82 w 127"/>
                  <a:gd name="T33" fmla="*/ 40 h 43"/>
                  <a:gd name="T34" fmla="*/ 92 w 127"/>
                  <a:gd name="T35" fmla="*/ 39 h 43"/>
                  <a:gd name="T36" fmla="*/ 110 w 127"/>
                  <a:gd name="T37" fmla="*/ 37 h 43"/>
                  <a:gd name="T38" fmla="*/ 114 w 127"/>
                  <a:gd name="T39" fmla="*/ 38 h 43"/>
                  <a:gd name="T40" fmla="*/ 119 w 127"/>
                  <a:gd name="T41" fmla="*/ 39 h 43"/>
                  <a:gd name="T42" fmla="*/ 124 w 127"/>
                  <a:gd name="T43" fmla="*/ 37 h 43"/>
                  <a:gd name="T44" fmla="*/ 127 w 127"/>
                  <a:gd name="T45" fmla="*/ 34 h 43"/>
                  <a:gd name="T46" fmla="*/ 127 w 127"/>
                  <a:gd name="T47" fmla="*/ 29 h 43"/>
                  <a:gd name="T48" fmla="*/ 126 w 127"/>
                  <a:gd name="T49" fmla="*/ 23 h 43"/>
                  <a:gd name="T50" fmla="*/ 121 w 127"/>
                  <a:gd name="T51" fmla="*/ 28 h 43"/>
                  <a:gd name="T52" fmla="*/ 115 w 127"/>
                  <a:gd name="T53" fmla="*/ 27 h 43"/>
                  <a:gd name="T54" fmla="*/ 109 w 127"/>
                  <a:gd name="T55" fmla="*/ 29 h 43"/>
                  <a:gd name="T56" fmla="*/ 105 w 127"/>
                  <a:gd name="T57" fmla="*/ 33 h 43"/>
                  <a:gd name="T58" fmla="*/ 102 w 127"/>
                  <a:gd name="T59" fmla="*/ 31 h 43"/>
                  <a:gd name="T60" fmla="*/ 102 w 127"/>
                  <a:gd name="T61" fmla="*/ 27 h 43"/>
                  <a:gd name="T62" fmla="*/ 103 w 127"/>
                  <a:gd name="T63" fmla="*/ 23 h 43"/>
                  <a:gd name="T64" fmla="*/ 104 w 127"/>
                  <a:gd name="T65" fmla="*/ 20 h 43"/>
                  <a:gd name="T66" fmla="*/ 97 w 127"/>
                  <a:gd name="T67" fmla="*/ 19 h 43"/>
                  <a:gd name="T68" fmla="*/ 85 w 127"/>
                  <a:gd name="T69" fmla="*/ 21 h 43"/>
                  <a:gd name="T70" fmla="*/ 80 w 127"/>
                  <a:gd name="T71" fmla="*/ 20 h 43"/>
                  <a:gd name="T72" fmla="*/ 75 w 127"/>
                  <a:gd name="T73" fmla="*/ 20 h 43"/>
                  <a:gd name="T74" fmla="*/ 70 w 127"/>
                  <a:gd name="T75" fmla="*/ 17 h 43"/>
                  <a:gd name="T76" fmla="*/ 65 w 127"/>
                  <a:gd name="T77" fmla="*/ 17 h 43"/>
                  <a:gd name="T78" fmla="*/ 60 w 127"/>
                  <a:gd name="T79" fmla="*/ 17 h 43"/>
                  <a:gd name="T80" fmla="*/ 49 w 127"/>
                  <a:gd name="T81" fmla="*/ 17 h 43"/>
                  <a:gd name="T82" fmla="*/ 38 w 127"/>
                  <a:gd name="T83" fmla="*/ 19 h 43"/>
                  <a:gd name="T84" fmla="*/ 35 w 127"/>
                  <a:gd name="T85" fmla="*/ 17 h 43"/>
                  <a:gd name="T86" fmla="*/ 32 w 127"/>
                  <a:gd name="T87" fmla="*/ 14 h 43"/>
                  <a:gd name="T88" fmla="*/ 26 w 127"/>
                  <a:gd name="T89" fmla="*/ 12 h 43"/>
                  <a:gd name="T90" fmla="*/ 28 w 127"/>
                  <a:gd name="T91" fmla="*/ 11 h 43"/>
                  <a:gd name="T92" fmla="*/ 32 w 127"/>
                  <a:gd name="T93" fmla="*/ 9 h 43"/>
                  <a:gd name="T94" fmla="*/ 26 w 127"/>
                  <a:gd name="T95" fmla="*/ 8 h 43"/>
                  <a:gd name="T96" fmla="*/ 22 w 127"/>
                  <a:gd name="T97" fmla="*/ 10 h 43"/>
                  <a:gd name="T98" fmla="*/ 13 w 127"/>
                  <a:gd name="T99" fmla="*/ 9 h 43"/>
                  <a:gd name="T100" fmla="*/ 12 w 127"/>
                  <a:gd name="T101" fmla="*/ 2 h 43"/>
                  <a:gd name="T102" fmla="*/ 10 w 127"/>
                  <a:gd name="T103" fmla="*/ 1 h 43"/>
                  <a:gd name="T104" fmla="*/ 9 w 127"/>
                  <a:gd name="T105" fmla="*/ 6 h 43"/>
                  <a:gd name="T106" fmla="*/ 9 w 127"/>
                  <a:gd name="T107" fmla="*/ 11 h 43"/>
                  <a:gd name="T108" fmla="*/ 5 w 127"/>
                  <a:gd name="T109" fmla="*/ 10 h 43"/>
                  <a:gd name="T110" fmla="*/ 4 w 127"/>
                  <a:gd name="T111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43">
                    <a:moveTo>
                      <a:pt x="4" y="6"/>
                    </a:moveTo>
                    <a:lnTo>
                      <a:pt x="3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4" y="27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9" y="26"/>
                    </a:lnTo>
                    <a:lnTo>
                      <a:pt x="12" y="27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5" y="25"/>
                    </a:lnTo>
                    <a:lnTo>
                      <a:pt x="16" y="26"/>
                    </a:lnTo>
                    <a:lnTo>
                      <a:pt x="18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8"/>
                    </a:lnTo>
                    <a:lnTo>
                      <a:pt x="35" y="29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3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47" y="33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6" y="39"/>
                    </a:lnTo>
                    <a:lnTo>
                      <a:pt x="57" y="41"/>
                    </a:lnTo>
                    <a:lnTo>
                      <a:pt x="56" y="42"/>
                    </a:lnTo>
                    <a:lnTo>
                      <a:pt x="56" y="43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70" y="42"/>
                    </a:lnTo>
                    <a:lnTo>
                      <a:pt x="71" y="42"/>
                    </a:lnTo>
                    <a:lnTo>
                      <a:pt x="72" y="42"/>
                    </a:lnTo>
                    <a:lnTo>
                      <a:pt x="72" y="43"/>
                    </a:lnTo>
                    <a:lnTo>
                      <a:pt x="73" y="43"/>
                    </a:lnTo>
                    <a:lnTo>
                      <a:pt x="74" y="43"/>
                    </a:lnTo>
                    <a:lnTo>
                      <a:pt x="74" y="42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91" y="40"/>
                    </a:lnTo>
                    <a:lnTo>
                      <a:pt x="92" y="39"/>
                    </a:lnTo>
                    <a:lnTo>
                      <a:pt x="93" y="39"/>
                    </a:lnTo>
                    <a:lnTo>
                      <a:pt x="95" y="39"/>
                    </a:lnTo>
                    <a:lnTo>
                      <a:pt x="105" y="39"/>
                    </a:lnTo>
                    <a:lnTo>
                      <a:pt x="108" y="38"/>
                    </a:lnTo>
                    <a:lnTo>
                      <a:pt x="110" y="37"/>
                    </a:lnTo>
                    <a:lnTo>
                      <a:pt x="112" y="38"/>
                    </a:lnTo>
                    <a:lnTo>
                      <a:pt x="113" y="37"/>
                    </a:lnTo>
                    <a:lnTo>
                      <a:pt x="114" y="37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5" y="38"/>
                    </a:lnTo>
                    <a:lnTo>
                      <a:pt x="116" y="38"/>
                    </a:lnTo>
                    <a:lnTo>
                      <a:pt x="117" y="38"/>
                    </a:lnTo>
                    <a:lnTo>
                      <a:pt x="118" y="39"/>
                    </a:lnTo>
                    <a:lnTo>
                      <a:pt x="119" y="39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6" y="36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2"/>
                    </a:lnTo>
                    <a:lnTo>
                      <a:pt x="127" y="31"/>
                    </a:lnTo>
                    <a:lnTo>
                      <a:pt x="127" y="30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6" y="23"/>
                    </a:lnTo>
                    <a:lnTo>
                      <a:pt x="125" y="24"/>
                    </a:lnTo>
                    <a:lnTo>
                      <a:pt x="124" y="26"/>
                    </a:lnTo>
                    <a:lnTo>
                      <a:pt x="123" y="27"/>
                    </a:lnTo>
                    <a:lnTo>
                      <a:pt x="123" y="27"/>
                    </a:lnTo>
                    <a:lnTo>
                      <a:pt x="121" y="28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6" y="27"/>
                    </a:lnTo>
                    <a:lnTo>
                      <a:pt x="115" y="27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3" y="28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8" y="30"/>
                    </a:lnTo>
                    <a:lnTo>
                      <a:pt x="107" y="30"/>
                    </a:lnTo>
                    <a:lnTo>
                      <a:pt x="107" y="31"/>
                    </a:lnTo>
                    <a:lnTo>
                      <a:pt x="106" y="31"/>
                    </a:lnTo>
                    <a:lnTo>
                      <a:pt x="105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3" y="32"/>
                    </a:lnTo>
                    <a:lnTo>
                      <a:pt x="102" y="32"/>
                    </a:lnTo>
                    <a:lnTo>
                      <a:pt x="102" y="31"/>
                    </a:lnTo>
                    <a:lnTo>
                      <a:pt x="101" y="30"/>
                    </a:lnTo>
                    <a:lnTo>
                      <a:pt x="101" y="29"/>
                    </a:lnTo>
                    <a:lnTo>
                      <a:pt x="102" y="28"/>
                    </a:lnTo>
                    <a:lnTo>
                      <a:pt x="101" y="27"/>
                    </a:lnTo>
                    <a:lnTo>
                      <a:pt x="102" y="27"/>
                    </a:lnTo>
                    <a:lnTo>
                      <a:pt x="102" y="26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3" y="24"/>
                    </a:lnTo>
                    <a:lnTo>
                      <a:pt x="103" y="23"/>
                    </a:lnTo>
                    <a:lnTo>
                      <a:pt x="102" y="24"/>
                    </a:lnTo>
                    <a:lnTo>
                      <a:pt x="102" y="23"/>
                    </a:lnTo>
                    <a:lnTo>
                      <a:pt x="103" y="22"/>
                    </a:lnTo>
                    <a:lnTo>
                      <a:pt x="103" y="21"/>
                    </a:lnTo>
                    <a:lnTo>
                      <a:pt x="104" y="20"/>
                    </a:lnTo>
                    <a:lnTo>
                      <a:pt x="101" y="20"/>
                    </a:lnTo>
                    <a:lnTo>
                      <a:pt x="100" y="20"/>
                    </a:lnTo>
                    <a:lnTo>
                      <a:pt x="99" y="19"/>
                    </a:lnTo>
                    <a:lnTo>
                      <a:pt x="98" y="19"/>
                    </a:lnTo>
                    <a:lnTo>
                      <a:pt x="97" y="19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5" y="21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8" y="20"/>
                    </a:lnTo>
                    <a:lnTo>
                      <a:pt x="77" y="20"/>
                    </a:lnTo>
                    <a:lnTo>
                      <a:pt x="77" y="19"/>
                    </a:lnTo>
                    <a:lnTo>
                      <a:pt x="76" y="19"/>
                    </a:lnTo>
                    <a:lnTo>
                      <a:pt x="75" y="20"/>
                    </a:lnTo>
                    <a:lnTo>
                      <a:pt x="73" y="20"/>
                    </a:lnTo>
                    <a:lnTo>
                      <a:pt x="72" y="20"/>
                    </a:lnTo>
                    <a:lnTo>
                      <a:pt x="70" y="19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5" y="17"/>
                    </a:lnTo>
                    <a:lnTo>
                      <a:pt x="63" y="16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1" y="17"/>
                    </a:lnTo>
                    <a:lnTo>
                      <a:pt x="60" y="17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4" y="16"/>
                    </a:lnTo>
                    <a:lnTo>
                      <a:pt x="52" y="17"/>
                    </a:lnTo>
                    <a:lnTo>
                      <a:pt x="49" y="17"/>
                    </a:lnTo>
                    <a:lnTo>
                      <a:pt x="48" y="17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5" y="16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31" y="15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2" name="Freeform 177">
                <a:extLst>
                  <a:ext uri="{FF2B5EF4-FFF2-40B4-BE49-F238E27FC236}">
                    <a16:creationId xmlns:a16="http://schemas.microsoft.com/office/drawing/2014/main" id="{B70B90B7-F375-3CE0-002B-349A83FD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35200"/>
                <a:ext cx="6350" cy="4762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3 w 4"/>
                  <a:gd name="T7" fmla="*/ 2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0 h 3"/>
                  <a:gd name="T14" fmla="*/ 1 w 4"/>
                  <a:gd name="T15" fmla="*/ 0 h 3"/>
                  <a:gd name="T16" fmla="*/ 1 w 4"/>
                  <a:gd name="T17" fmla="*/ 1 h 3"/>
                  <a:gd name="T18" fmla="*/ 0 w 4"/>
                  <a:gd name="T19" fmla="*/ 2 h 3"/>
                  <a:gd name="T20" fmla="*/ 0 w 4"/>
                  <a:gd name="T21" fmla="*/ 3 h 3"/>
                  <a:gd name="T22" fmla="*/ 2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3" name="Freeform 178">
                <a:extLst>
                  <a:ext uri="{FF2B5EF4-FFF2-40B4-BE49-F238E27FC236}">
                    <a16:creationId xmlns:a16="http://schemas.microsoft.com/office/drawing/2014/main" id="{7AFFB155-F782-A010-0F42-F42691BB3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138" y="2252663"/>
                <a:ext cx="14287" cy="4762"/>
              </a:xfrm>
              <a:custGeom>
                <a:avLst/>
                <a:gdLst>
                  <a:gd name="T0" fmla="*/ 4 w 9"/>
                  <a:gd name="T1" fmla="*/ 1 h 3"/>
                  <a:gd name="T2" fmla="*/ 3 w 9"/>
                  <a:gd name="T3" fmla="*/ 1 h 3"/>
                  <a:gd name="T4" fmla="*/ 0 w 9"/>
                  <a:gd name="T5" fmla="*/ 3 h 3"/>
                  <a:gd name="T6" fmla="*/ 0 w 9"/>
                  <a:gd name="T7" fmla="*/ 3 h 3"/>
                  <a:gd name="T8" fmla="*/ 1 w 9"/>
                  <a:gd name="T9" fmla="*/ 3 h 3"/>
                  <a:gd name="T10" fmla="*/ 2 w 9"/>
                  <a:gd name="T11" fmla="*/ 3 h 3"/>
                  <a:gd name="T12" fmla="*/ 3 w 9"/>
                  <a:gd name="T13" fmla="*/ 3 h 3"/>
                  <a:gd name="T14" fmla="*/ 4 w 9"/>
                  <a:gd name="T15" fmla="*/ 3 h 3"/>
                  <a:gd name="T16" fmla="*/ 5 w 9"/>
                  <a:gd name="T17" fmla="*/ 2 h 3"/>
                  <a:gd name="T18" fmla="*/ 5 w 9"/>
                  <a:gd name="T19" fmla="*/ 2 h 3"/>
                  <a:gd name="T20" fmla="*/ 6 w 9"/>
                  <a:gd name="T21" fmla="*/ 2 h 3"/>
                  <a:gd name="T22" fmla="*/ 7 w 9"/>
                  <a:gd name="T23" fmla="*/ 2 h 3"/>
                  <a:gd name="T24" fmla="*/ 8 w 9"/>
                  <a:gd name="T25" fmla="*/ 1 h 3"/>
                  <a:gd name="T26" fmla="*/ 9 w 9"/>
                  <a:gd name="T27" fmla="*/ 0 h 3"/>
                  <a:gd name="T28" fmla="*/ 7 w 9"/>
                  <a:gd name="T29" fmla="*/ 0 h 3"/>
                  <a:gd name="T30" fmla="*/ 6 w 9"/>
                  <a:gd name="T31" fmla="*/ 1 h 3"/>
                  <a:gd name="T32" fmla="*/ 4 w 9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4" name="Freeform 179">
                <a:extLst>
                  <a:ext uri="{FF2B5EF4-FFF2-40B4-BE49-F238E27FC236}">
                    <a16:creationId xmlns:a16="http://schemas.microsoft.com/office/drawing/2014/main" id="{A9869255-FE01-1134-3291-F4F10585C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750" y="2266950"/>
                <a:ext cx="7937" cy="7937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1 w 5"/>
                  <a:gd name="T5" fmla="*/ 1 h 5"/>
                  <a:gd name="T6" fmla="*/ 1 w 5"/>
                  <a:gd name="T7" fmla="*/ 2 h 5"/>
                  <a:gd name="T8" fmla="*/ 1 w 5"/>
                  <a:gd name="T9" fmla="*/ 3 h 5"/>
                  <a:gd name="T10" fmla="*/ 0 w 5"/>
                  <a:gd name="T11" fmla="*/ 3 h 5"/>
                  <a:gd name="T12" fmla="*/ 0 w 5"/>
                  <a:gd name="T13" fmla="*/ 3 h 5"/>
                  <a:gd name="T14" fmla="*/ 1 w 5"/>
                  <a:gd name="T15" fmla="*/ 3 h 5"/>
                  <a:gd name="T16" fmla="*/ 0 w 5"/>
                  <a:gd name="T17" fmla="*/ 4 h 5"/>
                  <a:gd name="T18" fmla="*/ 1 w 5"/>
                  <a:gd name="T19" fmla="*/ 4 h 5"/>
                  <a:gd name="T20" fmla="*/ 2 w 5"/>
                  <a:gd name="T21" fmla="*/ 4 h 5"/>
                  <a:gd name="T22" fmla="*/ 3 w 5"/>
                  <a:gd name="T23" fmla="*/ 4 h 5"/>
                  <a:gd name="T24" fmla="*/ 4 w 5"/>
                  <a:gd name="T25" fmla="*/ 4 h 5"/>
                  <a:gd name="T26" fmla="*/ 4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3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  <a:gd name="T44" fmla="*/ 4 w 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5" name="Freeform 180">
                <a:extLst>
                  <a:ext uri="{FF2B5EF4-FFF2-40B4-BE49-F238E27FC236}">
                    <a16:creationId xmlns:a16="http://schemas.microsoft.com/office/drawing/2014/main" id="{29FB5962-B8DC-65F1-6921-53F2115F2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003425"/>
                <a:ext cx="30162" cy="23812"/>
              </a:xfrm>
              <a:custGeom>
                <a:avLst/>
                <a:gdLst>
                  <a:gd name="T0" fmla="*/ 2 w 19"/>
                  <a:gd name="T1" fmla="*/ 2 h 15"/>
                  <a:gd name="T2" fmla="*/ 0 w 19"/>
                  <a:gd name="T3" fmla="*/ 3 h 15"/>
                  <a:gd name="T4" fmla="*/ 1 w 19"/>
                  <a:gd name="T5" fmla="*/ 4 h 15"/>
                  <a:gd name="T6" fmla="*/ 1 w 19"/>
                  <a:gd name="T7" fmla="*/ 6 h 15"/>
                  <a:gd name="T8" fmla="*/ 2 w 19"/>
                  <a:gd name="T9" fmla="*/ 7 h 15"/>
                  <a:gd name="T10" fmla="*/ 2 w 19"/>
                  <a:gd name="T11" fmla="*/ 9 h 15"/>
                  <a:gd name="T12" fmla="*/ 1 w 19"/>
                  <a:gd name="T13" fmla="*/ 9 h 15"/>
                  <a:gd name="T14" fmla="*/ 1 w 19"/>
                  <a:gd name="T15" fmla="*/ 10 h 15"/>
                  <a:gd name="T16" fmla="*/ 2 w 19"/>
                  <a:gd name="T17" fmla="*/ 11 h 15"/>
                  <a:gd name="T18" fmla="*/ 5 w 19"/>
                  <a:gd name="T19" fmla="*/ 11 h 15"/>
                  <a:gd name="T20" fmla="*/ 6 w 19"/>
                  <a:gd name="T21" fmla="*/ 10 h 15"/>
                  <a:gd name="T22" fmla="*/ 6 w 19"/>
                  <a:gd name="T23" fmla="*/ 12 h 15"/>
                  <a:gd name="T24" fmla="*/ 8 w 19"/>
                  <a:gd name="T25" fmla="*/ 13 h 15"/>
                  <a:gd name="T26" fmla="*/ 9 w 19"/>
                  <a:gd name="T27" fmla="*/ 12 h 15"/>
                  <a:gd name="T28" fmla="*/ 8 w 19"/>
                  <a:gd name="T29" fmla="*/ 10 h 15"/>
                  <a:gd name="T30" fmla="*/ 8 w 19"/>
                  <a:gd name="T31" fmla="*/ 9 h 15"/>
                  <a:gd name="T32" fmla="*/ 9 w 19"/>
                  <a:gd name="T33" fmla="*/ 9 h 15"/>
                  <a:gd name="T34" fmla="*/ 8 w 19"/>
                  <a:gd name="T35" fmla="*/ 8 h 15"/>
                  <a:gd name="T36" fmla="*/ 11 w 19"/>
                  <a:gd name="T37" fmla="*/ 7 h 15"/>
                  <a:gd name="T38" fmla="*/ 12 w 19"/>
                  <a:gd name="T39" fmla="*/ 9 h 15"/>
                  <a:gd name="T40" fmla="*/ 10 w 19"/>
                  <a:gd name="T41" fmla="*/ 10 h 15"/>
                  <a:gd name="T42" fmla="*/ 12 w 19"/>
                  <a:gd name="T43" fmla="*/ 11 h 15"/>
                  <a:gd name="T44" fmla="*/ 13 w 19"/>
                  <a:gd name="T45" fmla="*/ 13 h 15"/>
                  <a:gd name="T46" fmla="*/ 15 w 19"/>
                  <a:gd name="T47" fmla="*/ 15 h 15"/>
                  <a:gd name="T48" fmla="*/ 15 w 19"/>
                  <a:gd name="T49" fmla="*/ 13 h 15"/>
                  <a:gd name="T50" fmla="*/ 16 w 19"/>
                  <a:gd name="T51" fmla="*/ 12 h 15"/>
                  <a:gd name="T52" fmla="*/ 15 w 19"/>
                  <a:gd name="T53" fmla="*/ 10 h 15"/>
                  <a:gd name="T54" fmla="*/ 15 w 19"/>
                  <a:gd name="T55" fmla="*/ 9 h 15"/>
                  <a:gd name="T56" fmla="*/ 15 w 19"/>
                  <a:gd name="T57" fmla="*/ 8 h 15"/>
                  <a:gd name="T58" fmla="*/ 15 w 19"/>
                  <a:gd name="T59" fmla="*/ 7 h 15"/>
                  <a:gd name="T60" fmla="*/ 16 w 19"/>
                  <a:gd name="T61" fmla="*/ 7 h 15"/>
                  <a:gd name="T62" fmla="*/ 16 w 19"/>
                  <a:gd name="T63" fmla="*/ 6 h 15"/>
                  <a:gd name="T64" fmla="*/ 18 w 19"/>
                  <a:gd name="T65" fmla="*/ 3 h 15"/>
                  <a:gd name="T66" fmla="*/ 19 w 19"/>
                  <a:gd name="T67" fmla="*/ 2 h 15"/>
                  <a:gd name="T68" fmla="*/ 18 w 19"/>
                  <a:gd name="T69" fmla="*/ 1 h 15"/>
                  <a:gd name="T70" fmla="*/ 17 w 19"/>
                  <a:gd name="T71" fmla="*/ 0 h 15"/>
                  <a:gd name="T72" fmla="*/ 16 w 19"/>
                  <a:gd name="T73" fmla="*/ 1 h 15"/>
                  <a:gd name="T74" fmla="*/ 15 w 19"/>
                  <a:gd name="T75" fmla="*/ 4 h 15"/>
                  <a:gd name="T76" fmla="*/ 13 w 19"/>
                  <a:gd name="T77" fmla="*/ 5 h 15"/>
                  <a:gd name="T78" fmla="*/ 11 w 19"/>
                  <a:gd name="T79" fmla="*/ 3 h 15"/>
                  <a:gd name="T80" fmla="*/ 9 w 19"/>
                  <a:gd name="T81" fmla="*/ 1 h 15"/>
                  <a:gd name="T82" fmla="*/ 6 w 19"/>
                  <a:gd name="T83" fmla="*/ 2 h 15"/>
                  <a:gd name="T84" fmla="*/ 6 w 19"/>
                  <a:gd name="T8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15">
                    <a:moveTo>
                      <a:pt x="5" y="1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6" name="Freeform 181">
                <a:extLst>
                  <a:ext uri="{FF2B5EF4-FFF2-40B4-BE49-F238E27FC236}">
                    <a16:creationId xmlns:a16="http://schemas.microsoft.com/office/drawing/2014/main" id="{B0A5D54E-E3F7-7A19-6930-8BA046CDC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2306638"/>
                <a:ext cx="15875" cy="12700"/>
              </a:xfrm>
              <a:custGeom>
                <a:avLst/>
                <a:gdLst>
                  <a:gd name="T0" fmla="*/ 9 w 10"/>
                  <a:gd name="T1" fmla="*/ 0 h 8"/>
                  <a:gd name="T2" fmla="*/ 8 w 10"/>
                  <a:gd name="T3" fmla="*/ 0 h 8"/>
                  <a:gd name="T4" fmla="*/ 7 w 10"/>
                  <a:gd name="T5" fmla="*/ 1 h 8"/>
                  <a:gd name="T6" fmla="*/ 6 w 10"/>
                  <a:gd name="T7" fmla="*/ 1 h 8"/>
                  <a:gd name="T8" fmla="*/ 5 w 10"/>
                  <a:gd name="T9" fmla="*/ 0 h 8"/>
                  <a:gd name="T10" fmla="*/ 4 w 10"/>
                  <a:gd name="T11" fmla="*/ 0 h 8"/>
                  <a:gd name="T12" fmla="*/ 3 w 10"/>
                  <a:gd name="T13" fmla="*/ 0 h 8"/>
                  <a:gd name="T14" fmla="*/ 3 w 10"/>
                  <a:gd name="T15" fmla="*/ 1 h 8"/>
                  <a:gd name="T16" fmla="*/ 4 w 10"/>
                  <a:gd name="T17" fmla="*/ 1 h 8"/>
                  <a:gd name="T18" fmla="*/ 4 w 10"/>
                  <a:gd name="T19" fmla="*/ 2 h 8"/>
                  <a:gd name="T20" fmla="*/ 5 w 10"/>
                  <a:gd name="T21" fmla="*/ 3 h 8"/>
                  <a:gd name="T22" fmla="*/ 6 w 10"/>
                  <a:gd name="T23" fmla="*/ 2 h 8"/>
                  <a:gd name="T24" fmla="*/ 6 w 10"/>
                  <a:gd name="T25" fmla="*/ 3 h 8"/>
                  <a:gd name="T26" fmla="*/ 7 w 10"/>
                  <a:gd name="T27" fmla="*/ 3 h 8"/>
                  <a:gd name="T28" fmla="*/ 7 w 10"/>
                  <a:gd name="T29" fmla="*/ 4 h 8"/>
                  <a:gd name="T30" fmla="*/ 6 w 10"/>
                  <a:gd name="T31" fmla="*/ 4 h 8"/>
                  <a:gd name="T32" fmla="*/ 4 w 10"/>
                  <a:gd name="T33" fmla="*/ 4 h 8"/>
                  <a:gd name="T34" fmla="*/ 3 w 10"/>
                  <a:gd name="T35" fmla="*/ 4 h 8"/>
                  <a:gd name="T36" fmla="*/ 3 w 10"/>
                  <a:gd name="T37" fmla="*/ 2 h 8"/>
                  <a:gd name="T38" fmla="*/ 3 w 10"/>
                  <a:gd name="T39" fmla="*/ 2 h 8"/>
                  <a:gd name="T40" fmla="*/ 2 w 10"/>
                  <a:gd name="T41" fmla="*/ 2 h 8"/>
                  <a:gd name="T42" fmla="*/ 2 w 10"/>
                  <a:gd name="T43" fmla="*/ 1 h 8"/>
                  <a:gd name="T44" fmla="*/ 1 w 10"/>
                  <a:gd name="T45" fmla="*/ 1 h 8"/>
                  <a:gd name="T46" fmla="*/ 1 w 10"/>
                  <a:gd name="T47" fmla="*/ 3 h 8"/>
                  <a:gd name="T48" fmla="*/ 0 w 10"/>
                  <a:gd name="T49" fmla="*/ 3 h 8"/>
                  <a:gd name="T50" fmla="*/ 1 w 10"/>
                  <a:gd name="T51" fmla="*/ 4 h 8"/>
                  <a:gd name="T52" fmla="*/ 0 w 10"/>
                  <a:gd name="T53" fmla="*/ 4 h 8"/>
                  <a:gd name="T54" fmla="*/ 0 w 10"/>
                  <a:gd name="T55" fmla="*/ 5 h 8"/>
                  <a:gd name="T56" fmla="*/ 0 w 10"/>
                  <a:gd name="T57" fmla="*/ 7 h 8"/>
                  <a:gd name="T58" fmla="*/ 0 w 10"/>
                  <a:gd name="T59" fmla="*/ 8 h 8"/>
                  <a:gd name="T60" fmla="*/ 2 w 10"/>
                  <a:gd name="T61" fmla="*/ 7 h 8"/>
                  <a:gd name="T62" fmla="*/ 7 w 10"/>
                  <a:gd name="T63" fmla="*/ 7 h 8"/>
                  <a:gd name="T64" fmla="*/ 8 w 10"/>
                  <a:gd name="T65" fmla="*/ 6 h 8"/>
                  <a:gd name="T66" fmla="*/ 9 w 10"/>
                  <a:gd name="T67" fmla="*/ 6 h 8"/>
                  <a:gd name="T68" fmla="*/ 10 w 10"/>
                  <a:gd name="T69" fmla="*/ 5 h 8"/>
                  <a:gd name="T70" fmla="*/ 9 w 10"/>
                  <a:gd name="T71" fmla="*/ 2 h 8"/>
                  <a:gd name="T72" fmla="*/ 10 w 10"/>
                  <a:gd name="T73" fmla="*/ 1 h 8"/>
                  <a:gd name="T74" fmla="*/ 9 w 10"/>
                  <a:gd name="T7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7" name="Freeform 182">
                <a:extLst>
                  <a:ext uri="{FF2B5EF4-FFF2-40B4-BE49-F238E27FC236}">
                    <a16:creationId xmlns:a16="http://schemas.microsoft.com/office/drawing/2014/main" id="{D2AE0003-736F-8951-0BCC-B93A10690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388" y="2192338"/>
                <a:ext cx="20637" cy="31750"/>
              </a:xfrm>
              <a:custGeom>
                <a:avLst/>
                <a:gdLst>
                  <a:gd name="T0" fmla="*/ 4 w 13"/>
                  <a:gd name="T1" fmla="*/ 0 h 20"/>
                  <a:gd name="T2" fmla="*/ 3 w 13"/>
                  <a:gd name="T3" fmla="*/ 1 h 20"/>
                  <a:gd name="T4" fmla="*/ 1 w 13"/>
                  <a:gd name="T5" fmla="*/ 2 h 20"/>
                  <a:gd name="T6" fmla="*/ 0 w 13"/>
                  <a:gd name="T7" fmla="*/ 3 h 20"/>
                  <a:gd name="T8" fmla="*/ 0 w 13"/>
                  <a:gd name="T9" fmla="*/ 4 h 20"/>
                  <a:gd name="T10" fmla="*/ 1 w 13"/>
                  <a:gd name="T11" fmla="*/ 4 h 20"/>
                  <a:gd name="T12" fmla="*/ 0 w 13"/>
                  <a:gd name="T13" fmla="*/ 5 h 20"/>
                  <a:gd name="T14" fmla="*/ 1 w 13"/>
                  <a:gd name="T15" fmla="*/ 7 h 20"/>
                  <a:gd name="T16" fmla="*/ 1 w 13"/>
                  <a:gd name="T17" fmla="*/ 7 h 20"/>
                  <a:gd name="T18" fmla="*/ 1 w 13"/>
                  <a:gd name="T19" fmla="*/ 8 h 20"/>
                  <a:gd name="T20" fmla="*/ 1 w 13"/>
                  <a:gd name="T21" fmla="*/ 8 h 20"/>
                  <a:gd name="T22" fmla="*/ 2 w 13"/>
                  <a:gd name="T23" fmla="*/ 8 h 20"/>
                  <a:gd name="T24" fmla="*/ 3 w 13"/>
                  <a:gd name="T25" fmla="*/ 9 h 20"/>
                  <a:gd name="T26" fmla="*/ 4 w 13"/>
                  <a:gd name="T27" fmla="*/ 10 h 20"/>
                  <a:gd name="T28" fmla="*/ 5 w 13"/>
                  <a:gd name="T29" fmla="*/ 10 h 20"/>
                  <a:gd name="T30" fmla="*/ 5 w 13"/>
                  <a:gd name="T31" fmla="*/ 12 h 20"/>
                  <a:gd name="T32" fmla="*/ 6 w 13"/>
                  <a:gd name="T33" fmla="*/ 11 h 20"/>
                  <a:gd name="T34" fmla="*/ 6 w 13"/>
                  <a:gd name="T35" fmla="*/ 12 h 20"/>
                  <a:gd name="T36" fmla="*/ 7 w 13"/>
                  <a:gd name="T37" fmla="*/ 13 h 20"/>
                  <a:gd name="T38" fmla="*/ 8 w 13"/>
                  <a:gd name="T39" fmla="*/ 14 h 20"/>
                  <a:gd name="T40" fmla="*/ 8 w 13"/>
                  <a:gd name="T41" fmla="*/ 15 h 20"/>
                  <a:gd name="T42" fmla="*/ 9 w 13"/>
                  <a:gd name="T43" fmla="*/ 15 h 20"/>
                  <a:gd name="T44" fmla="*/ 10 w 13"/>
                  <a:gd name="T45" fmla="*/ 18 h 20"/>
                  <a:gd name="T46" fmla="*/ 11 w 13"/>
                  <a:gd name="T47" fmla="*/ 19 h 20"/>
                  <a:gd name="T48" fmla="*/ 11 w 13"/>
                  <a:gd name="T49" fmla="*/ 20 h 20"/>
                  <a:gd name="T50" fmla="*/ 12 w 13"/>
                  <a:gd name="T51" fmla="*/ 20 h 20"/>
                  <a:gd name="T52" fmla="*/ 11 w 13"/>
                  <a:gd name="T53" fmla="*/ 19 h 20"/>
                  <a:gd name="T54" fmla="*/ 12 w 13"/>
                  <a:gd name="T55" fmla="*/ 18 h 20"/>
                  <a:gd name="T56" fmla="*/ 13 w 13"/>
                  <a:gd name="T57" fmla="*/ 17 h 20"/>
                  <a:gd name="T58" fmla="*/ 13 w 13"/>
                  <a:gd name="T59" fmla="*/ 16 h 20"/>
                  <a:gd name="T60" fmla="*/ 13 w 13"/>
                  <a:gd name="T61" fmla="*/ 15 h 20"/>
                  <a:gd name="T62" fmla="*/ 12 w 13"/>
                  <a:gd name="T63" fmla="*/ 14 h 20"/>
                  <a:gd name="T64" fmla="*/ 12 w 13"/>
                  <a:gd name="T65" fmla="*/ 15 h 20"/>
                  <a:gd name="T66" fmla="*/ 11 w 13"/>
                  <a:gd name="T67" fmla="*/ 14 h 20"/>
                  <a:gd name="T68" fmla="*/ 12 w 13"/>
                  <a:gd name="T69" fmla="*/ 13 h 20"/>
                  <a:gd name="T70" fmla="*/ 12 w 13"/>
                  <a:gd name="T71" fmla="*/ 12 h 20"/>
                  <a:gd name="T72" fmla="*/ 13 w 13"/>
                  <a:gd name="T73" fmla="*/ 12 h 20"/>
                  <a:gd name="T74" fmla="*/ 11 w 13"/>
                  <a:gd name="T75" fmla="*/ 10 h 20"/>
                  <a:gd name="T76" fmla="*/ 11 w 13"/>
                  <a:gd name="T77" fmla="*/ 9 h 20"/>
                  <a:gd name="T78" fmla="*/ 12 w 13"/>
                  <a:gd name="T79" fmla="*/ 7 h 20"/>
                  <a:gd name="T80" fmla="*/ 11 w 13"/>
                  <a:gd name="T81" fmla="*/ 7 h 20"/>
                  <a:gd name="T82" fmla="*/ 8 w 13"/>
                  <a:gd name="T83" fmla="*/ 7 h 20"/>
                  <a:gd name="T84" fmla="*/ 8 w 13"/>
                  <a:gd name="T85" fmla="*/ 6 h 20"/>
                  <a:gd name="T86" fmla="*/ 7 w 13"/>
                  <a:gd name="T87" fmla="*/ 6 h 20"/>
                  <a:gd name="T88" fmla="*/ 7 w 13"/>
                  <a:gd name="T89" fmla="*/ 5 h 20"/>
                  <a:gd name="T90" fmla="*/ 7 w 13"/>
                  <a:gd name="T91" fmla="*/ 4 h 20"/>
                  <a:gd name="T92" fmla="*/ 7 w 13"/>
                  <a:gd name="T93" fmla="*/ 3 h 20"/>
                  <a:gd name="T94" fmla="*/ 6 w 13"/>
                  <a:gd name="T95" fmla="*/ 2 h 20"/>
                  <a:gd name="T96" fmla="*/ 5 w 13"/>
                  <a:gd name="T97" fmla="*/ 2 h 20"/>
                  <a:gd name="T98" fmla="*/ 5 w 13"/>
                  <a:gd name="T99" fmla="*/ 1 h 20"/>
                  <a:gd name="T100" fmla="*/ 4 w 13"/>
                  <a:gd name="T10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8" name="Freeform 183">
                <a:extLst>
                  <a:ext uri="{FF2B5EF4-FFF2-40B4-BE49-F238E27FC236}">
                    <a16:creationId xmlns:a16="http://schemas.microsoft.com/office/drawing/2014/main" id="{473D4415-EB71-047D-725F-FF34984BB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00183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9" name="Freeform 184">
                <a:extLst>
                  <a:ext uri="{FF2B5EF4-FFF2-40B4-BE49-F238E27FC236}">
                    <a16:creationId xmlns:a16="http://schemas.microsoft.com/office/drawing/2014/main" id="{FB83320B-D068-973A-F4CB-411444587F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9350" y="2065338"/>
                <a:ext cx="58737" cy="38100"/>
              </a:xfrm>
              <a:custGeom>
                <a:avLst/>
                <a:gdLst>
                  <a:gd name="T0" fmla="*/ 17 w 37"/>
                  <a:gd name="T1" fmla="*/ 0 h 24"/>
                  <a:gd name="T2" fmla="*/ 17 w 37"/>
                  <a:gd name="T3" fmla="*/ 2 h 24"/>
                  <a:gd name="T4" fmla="*/ 15 w 37"/>
                  <a:gd name="T5" fmla="*/ 4 h 24"/>
                  <a:gd name="T6" fmla="*/ 12 w 37"/>
                  <a:gd name="T7" fmla="*/ 5 h 24"/>
                  <a:gd name="T8" fmla="*/ 10 w 37"/>
                  <a:gd name="T9" fmla="*/ 5 h 24"/>
                  <a:gd name="T10" fmla="*/ 9 w 37"/>
                  <a:gd name="T11" fmla="*/ 6 h 24"/>
                  <a:gd name="T12" fmla="*/ 6 w 37"/>
                  <a:gd name="T13" fmla="*/ 6 h 24"/>
                  <a:gd name="T14" fmla="*/ 4 w 37"/>
                  <a:gd name="T15" fmla="*/ 5 h 24"/>
                  <a:gd name="T16" fmla="*/ 2 w 37"/>
                  <a:gd name="T17" fmla="*/ 7 h 24"/>
                  <a:gd name="T18" fmla="*/ 1 w 37"/>
                  <a:gd name="T19" fmla="*/ 8 h 24"/>
                  <a:gd name="T20" fmla="*/ 1 w 37"/>
                  <a:gd name="T21" fmla="*/ 10 h 24"/>
                  <a:gd name="T22" fmla="*/ 1 w 37"/>
                  <a:gd name="T23" fmla="*/ 11 h 24"/>
                  <a:gd name="T24" fmla="*/ 0 w 37"/>
                  <a:gd name="T25" fmla="*/ 11 h 24"/>
                  <a:gd name="T26" fmla="*/ 3 w 37"/>
                  <a:gd name="T27" fmla="*/ 13 h 24"/>
                  <a:gd name="T28" fmla="*/ 5 w 37"/>
                  <a:gd name="T29" fmla="*/ 14 h 24"/>
                  <a:gd name="T30" fmla="*/ 7 w 37"/>
                  <a:gd name="T31" fmla="*/ 15 h 24"/>
                  <a:gd name="T32" fmla="*/ 11 w 37"/>
                  <a:gd name="T33" fmla="*/ 17 h 24"/>
                  <a:gd name="T34" fmla="*/ 13 w 37"/>
                  <a:gd name="T35" fmla="*/ 16 h 24"/>
                  <a:gd name="T36" fmla="*/ 17 w 37"/>
                  <a:gd name="T37" fmla="*/ 11 h 24"/>
                  <a:gd name="T38" fmla="*/ 18 w 37"/>
                  <a:gd name="T39" fmla="*/ 10 h 24"/>
                  <a:gd name="T40" fmla="*/ 19 w 37"/>
                  <a:gd name="T41" fmla="*/ 10 h 24"/>
                  <a:gd name="T42" fmla="*/ 21 w 37"/>
                  <a:gd name="T43" fmla="*/ 11 h 24"/>
                  <a:gd name="T44" fmla="*/ 22 w 37"/>
                  <a:gd name="T45" fmla="*/ 11 h 24"/>
                  <a:gd name="T46" fmla="*/ 22 w 37"/>
                  <a:gd name="T47" fmla="*/ 12 h 24"/>
                  <a:gd name="T48" fmla="*/ 19 w 37"/>
                  <a:gd name="T49" fmla="*/ 14 h 24"/>
                  <a:gd name="T50" fmla="*/ 18 w 37"/>
                  <a:gd name="T51" fmla="*/ 14 h 24"/>
                  <a:gd name="T52" fmla="*/ 17 w 37"/>
                  <a:gd name="T53" fmla="*/ 16 h 24"/>
                  <a:gd name="T54" fmla="*/ 15 w 37"/>
                  <a:gd name="T55" fmla="*/ 17 h 24"/>
                  <a:gd name="T56" fmla="*/ 13 w 37"/>
                  <a:gd name="T57" fmla="*/ 17 h 24"/>
                  <a:gd name="T58" fmla="*/ 14 w 37"/>
                  <a:gd name="T59" fmla="*/ 18 h 24"/>
                  <a:gd name="T60" fmla="*/ 16 w 37"/>
                  <a:gd name="T61" fmla="*/ 20 h 24"/>
                  <a:gd name="T62" fmla="*/ 19 w 37"/>
                  <a:gd name="T63" fmla="*/ 21 h 24"/>
                  <a:gd name="T64" fmla="*/ 22 w 37"/>
                  <a:gd name="T65" fmla="*/ 22 h 24"/>
                  <a:gd name="T66" fmla="*/ 24 w 37"/>
                  <a:gd name="T67" fmla="*/ 23 h 24"/>
                  <a:gd name="T68" fmla="*/ 28 w 37"/>
                  <a:gd name="T69" fmla="*/ 24 h 24"/>
                  <a:gd name="T70" fmla="*/ 33 w 37"/>
                  <a:gd name="T71" fmla="*/ 24 h 24"/>
                  <a:gd name="T72" fmla="*/ 34 w 37"/>
                  <a:gd name="T73" fmla="*/ 22 h 24"/>
                  <a:gd name="T74" fmla="*/ 32 w 37"/>
                  <a:gd name="T75" fmla="*/ 20 h 24"/>
                  <a:gd name="T76" fmla="*/ 33 w 37"/>
                  <a:gd name="T77" fmla="*/ 21 h 24"/>
                  <a:gd name="T78" fmla="*/ 35 w 37"/>
                  <a:gd name="T79" fmla="*/ 21 h 24"/>
                  <a:gd name="T80" fmla="*/ 37 w 37"/>
                  <a:gd name="T81" fmla="*/ 20 h 24"/>
                  <a:gd name="T82" fmla="*/ 36 w 37"/>
                  <a:gd name="T83" fmla="*/ 18 h 24"/>
                  <a:gd name="T84" fmla="*/ 35 w 37"/>
                  <a:gd name="T85" fmla="*/ 15 h 24"/>
                  <a:gd name="T86" fmla="*/ 34 w 37"/>
                  <a:gd name="T87" fmla="*/ 14 h 24"/>
                  <a:gd name="T88" fmla="*/ 33 w 37"/>
                  <a:gd name="T89" fmla="*/ 12 h 24"/>
                  <a:gd name="T90" fmla="*/ 30 w 37"/>
                  <a:gd name="T91" fmla="*/ 10 h 24"/>
                  <a:gd name="T92" fmla="*/ 28 w 37"/>
                  <a:gd name="T93" fmla="*/ 9 h 24"/>
                  <a:gd name="T94" fmla="*/ 28 w 37"/>
                  <a:gd name="T95" fmla="*/ 3 h 24"/>
                  <a:gd name="T96" fmla="*/ 26 w 37"/>
                  <a:gd name="T97" fmla="*/ 2 h 24"/>
                  <a:gd name="T98" fmla="*/ 25 w 37"/>
                  <a:gd name="T99" fmla="*/ 0 h 24"/>
                  <a:gd name="T100" fmla="*/ 29 w 37"/>
                  <a:gd name="T101" fmla="*/ 16 h 24"/>
                  <a:gd name="T102" fmla="*/ 32 w 37"/>
                  <a:gd name="T103" fmla="*/ 16 h 24"/>
                  <a:gd name="T104" fmla="*/ 33 w 37"/>
                  <a:gd name="T105" fmla="*/ 17 h 24"/>
                  <a:gd name="T106" fmla="*/ 32 w 37"/>
                  <a:gd name="T107" fmla="*/ 19 h 24"/>
                  <a:gd name="T108" fmla="*/ 33 w 37"/>
                  <a:gd name="T109" fmla="*/ 20 h 24"/>
                  <a:gd name="T110" fmla="*/ 31 w 37"/>
                  <a:gd name="T111" fmla="*/ 19 h 24"/>
                  <a:gd name="T112" fmla="*/ 29 w 37"/>
                  <a:gd name="T11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24">
                    <a:moveTo>
                      <a:pt x="24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3" y="21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6" y="18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0" y="10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6" y="6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  <a:moveTo>
                      <a:pt x="29" y="16"/>
                    </a:moveTo>
                    <a:lnTo>
                      <a:pt x="31" y="15"/>
                    </a:lnTo>
                    <a:lnTo>
                      <a:pt x="32" y="16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1" y="19"/>
                    </a:lnTo>
                    <a:lnTo>
                      <a:pt x="29" y="17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0" name="Rectangle 185">
                <a:extLst>
                  <a:ext uri="{FF2B5EF4-FFF2-40B4-BE49-F238E27FC236}">
                    <a16:creationId xmlns:a16="http://schemas.microsoft.com/office/drawing/2014/main" id="{13D22728-2774-6DE3-CCDE-F9C5B5B76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9038" y="2324100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1" name="Freeform 186">
                <a:extLst>
                  <a:ext uri="{FF2B5EF4-FFF2-40B4-BE49-F238E27FC236}">
                    <a16:creationId xmlns:a16="http://schemas.microsoft.com/office/drawing/2014/main" id="{F83AF45F-FF42-3FAE-F7CF-BE560AC7C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038" y="2319338"/>
                <a:ext cx="7937" cy="6350"/>
              </a:xfrm>
              <a:custGeom>
                <a:avLst/>
                <a:gdLst>
                  <a:gd name="T0" fmla="*/ 4 w 5"/>
                  <a:gd name="T1" fmla="*/ 3 h 4"/>
                  <a:gd name="T2" fmla="*/ 4 w 5"/>
                  <a:gd name="T3" fmla="*/ 3 h 4"/>
                  <a:gd name="T4" fmla="*/ 5 w 5"/>
                  <a:gd name="T5" fmla="*/ 3 h 4"/>
                  <a:gd name="T6" fmla="*/ 4 w 5"/>
                  <a:gd name="T7" fmla="*/ 2 h 4"/>
                  <a:gd name="T8" fmla="*/ 4 w 5"/>
                  <a:gd name="T9" fmla="*/ 1 h 4"/>
                  <a:gd name="T10" fmla="*/ 2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1 w 5"/>
                  <a:gd name="T19" fmla="*/ 1 h 4"/>
                  <a:gd name="T20" fmla="*/ 2 w 5"/>
                  <a:gd name="T21" fmla="*/ 1 h 4"/>
                  <a:gd name="T22" fmla="*/ 1 w 5"/>
                  <a:gd name="T23" fmla="*/ 2 h 4"/>
                  <a:gd name="T24" fmla="*/ 2 w 5"/>
                  <a:gd name="T25" fmla="*/ 2 h 4"/>
                  <a:gd name="T26" fmla="*/ 2 w 5"/>
                  <a:gd name="T27" fmla="*/ 3 h 4"/>
                  <a:gd name="T28" fmla="*/ 1 w 5"/>
                  <a:gd name="T29" fmla="*/ 3 h 4"/>
                  <a:gd name="T30" fmla="*/ 3 w 5"/>
                  <a:gd name="T31" fmla="*/ 4 h 4"/>
                  <a:gd name="T32" fmla="*/ 4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2" name="Freeform 187">
                <a:extLst>
                  <a:ext uri="{FF2B5EF4-FFF2-40B4-BE49-F238E27FC236}">
                    <a16:creationId xmlns:a16="http://schemas.microsoft.com/office/drawing/2014/main" id="{E5486649-FDEE-EFB1-AC81-A75527A92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225" y="2224088"/>
                <a:ext cx="7937" cy="14287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0 h 9"/>
                  <a:gd name="T4" fmla="*/ 3 w 5"/>
                  <a:gd name="T5" fmla="*/ 0 h 9"/>
                  <a:gd name="T6" fmla="*/ 2 w 5"/>
                  <a:gd name="T7" fmla="*/ 0 h 9"/>
                  <a:gd name="T8" fmla="*/ 2 w 5"/>
                  <a:gd name="T9" fmla="*/ 0 h 9"/>
                  <a:gd name="T10" fmla="*/ 2 w 5"/>
                  <a:gd name="T11" fmla="*/ 0 h 9"/>
                  <a:gd name="T12" fmla="*/ 1 w 5"/>
                  <a:gd name="T13" fmla="*/ 0 h 9"/>
                  <a:gd name="T14" fmla="*/ 0 w 5"/>
                  <a:gd name="T15" fmla="*/ 1 h 9"/>
                  <a:gd name="T16" fmla="*/ 0 w 5"/>
                  <a:gd name="T17" fmla="*/ 2 h 9"/>
                  <a:gd name="T18" fmla="*/ 0 w 5"/>
                  <a:gd name="T19" fmla="*/ 4 h 9"/>
                  <a:gd name="T20" fmla="*/ 0 w 5"/>
                  <a:gd name="T21" fmla="*/ 8 h 9"/>
                  <a:gd name="T22" fmla="*/ 0 w 5"/>
                  <a:gd name="T23" fmla="*/ 9 h 9"/>
                  <a:gd name="T24" fmla="*/ 1 w 5"/>
                  <a:gd name="T25" fmla="*/ 8 h 9"/>
                  <a:gd name="T26" fmla="*/ 3 w 5"/>
                  <a:gd name="T27" fmla="*/ 6 h 9"/>
                  <a:gd name="T28" fmla="*/ 4 w 5"/>
                  <a:gd name="T29" fmla="*/ 4 h 9"/>
                  <a:gd name="T30" fmla="*/ 5 w 5"/>
                  <a:gd name="T31" fmla="*/ 2 h 9"/>
                  <a:gd name="T32" fmla="*/ 5 w 5"/>
                  <a:gd name="T33" fmla="*/ 0 h 9"/>
                  <a:gd name="T34" fmla="*/ 5 w 5"/>
                  <a:gd name="T35" fmla="*/ 0 h 9"/>
                  <a:gd name="T36" fmla="*/ 4 w 5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3" name="Freeform 188">
                <a:extLst>
                  <a:ext uri="{FF2B5EF4-FFF2-40B4-BE49-F238E27FC236}">
                    <a16:creationId xmlns:a16="http://schemas.microsoft.com/office/drawing/2014/main" id="{416EAA80-9471-2D89-3915-5939689B5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1928813"/>
                <a:ext cx="20637" cy="23812"/>
              </a:xfrm>
              <a:custGeom>
                <a:avLst/>
                <a:gdLst>
                  <a:gd name="T0" fmla="*/ 11 w 13"/>
                  <a:gd name="T1" fmla="*/ 2 h 15"/>
                  <a:gd name="T2" fmla="*/ 10 w 13"/>
                  <a:gd name="T3" fmla="*/ 2 h 15"/>
                  <a:gd name="T4" fmla="*/ 8 w 13"/>
                  <a:gd name="T5" fmla="*/ 1 h 15"/>
                  <a:gd name="T6" fmla="*/ 7 w 13"/>
                  <a:gd name="T7" fmla="*/ 0 h 15"/>
                  <a:gd name="T8" fmla="*/ 3 w 13"/>
                  <a:gd name="T9" fmla="*/ 4 h 15"/>
                  <a:gd name="T10" fmla="*/ 1 w 13"/>
                  <a:gd name="T11" fmla="*/ 6 h 15"/>
                  <a:gd name="T12" fmla="*/ 0 w 13"/>
                  <a:gd name="T13" fmla="*/ 7 h 15"/>
                  <a:gd name="T14" fmla="*/ 0 w 13"/>
                  <a:gd name="T15" fmla="*/ 9 h 15"/>
                  <a:gd name="T16" fmla="*/ 0 w 13"/>
                  <a:gd name="T17" fmla="*/ 10 h 15"/>
                  <a:gd name="T18" fmla="*/ 1 w 13"/>
                  <a:gd name="T19" fmla="*/ 10 h 15"/>
                  <a:gd name="T20" fmla="*/ 2 w 13"/>
                  <a:gd name="T21" fmla="*/ 10 h 15"/>
                  <a:gd name="T22" fmla="*/ 3 w 13"/>
                  <a:gd name="T23" fmla="*/ 11 h 15"/>
                  <a:gd name="T24" fmla="*/ 4 w 13"/>
                  <a:gd name="T25" fmla="*/ 11 h 15"/>
                  <a:gd name="T26" fmla="*/ 4 w 13"/>
                  <a:gd name="T27" fmla="*/ 12 h 15"/>
                  <a:gd name="T28" fmla="*/ 4 w 13"/>
                  <a:gd name="T29" fmla="*/ 13 h 15"/>
                  <a:gd name="T30" fmla="*/ 5 w 13"/>
                  <a:gd name="T31" fmla="*/ 13 h 15"/>
                  <a:gd name="T32" fmla="*/ 6 w 13"/>
                  <a:gd name="T33" fmla="*/ 13 h 15"/>
                  <a:gd name="T34" fmla="*/ 6 w 13"/>
                  <a:gd name="T35" fmla="*/ 14 h 15"/>
                  <a:gd name="T36" fmla="*/ 7 w 13"/>
                  <a:gd name="T37" fmla="*/ 15 h 15"/>
                  <a:gd name="T38" fmla="*/ 7 w 13"/>
                  <a:gd name="T39" fmla="*/ 14 h 15"/>
                  <a:gd name="T40" fmla="*/ 9 w 13"/>
                  <a:gd name="T41" fmla="*/ 13 h 15"/>
                  <a:gd name="T42" fmla="*/ 10 w 13"/>
                  <a:gd name="T43" fmla="*/ 12 h 15"/>
                  <a:gd name="T44" fmla="*/ 11 w 13"/>
                  <a:gd name="T45" fmla="*/ 12 h 15"/>
                  <a:gd name="T46" fmla="*/ 11 w 13"/>
                  <a:gd name="T47" fmla="*/ 11 h 15"/>
                  <a:gd name="T48" fmla="*/ 12 w 13"/>
                  <a:gd name="T49" fmla="*/ 11 h 15"/>
                  <a:gd name="T50" fmla="*/ 13 w 13"/>
                  <a:gd name="T51" fmla="*/ 12 h 15"/>
                  <a:gd name="T52" fmla="*/ 13 w 13"/>
                  <a:gd name="T53" fmla="*/ 11 h 15"/>
                  <a:gd name="T54" fmla="*/ 13 w 13"/>
                  <a:gd name="T55" fmla="*/ 10 h 15"/>
                  <a:gd name="T56" fmla="*/ 12 w 13"/>
                  <a:gd name="T57" fmla="*/ 9 h 15"/>
                  <a:gd name="T58" fmla="*/ 12 w 13"/>
                  <a:gd name="T59" fmla="*/ 8 h 15"/>
                  <a:gd name="T60" fmla="*/ 13 w 13"/>
                  <a:gd name="T61" fmla="*/ 7 h 15"/>
                  <a:gd name="T62" fmla="*/ 13 w 13"/>
                  <a:gd name="T63" fmla="*/ 7 h 15"/>
                  <a:gd name="T64" fmla="*/ 12 w 13"/>
                  <a:gd name="T65" fmla="*/ 7 h 15"/>
                  <a:gd name="T66" fmla="*/ 12 w 13"/>
                  <a:gd name="T67" fmla="*/ 6 h 15"/>
                  <a:gd name="T68" fmla="*/ 12 w 13"/>
                  <a:gd name="T69" fmla="*/ 5 h 15"/>
                  <a:gd name="T70" fmla="*/ 13 w 13"/>
                  <a:gd name="T71" fmla="*/ 5 h 15"/>
                  <a:gd name="T72" fmla="*/ 13 w 13"/>
                  <a:gd name="T73" fmla="*/ 4 h 15"/>
                  <a:gd name="T74" fmla="*/ 12 w 13"/>
                  <a:gd name="T75" fmla="*/ 4 h 15"/>
                  <a:gd name="T76" fmla="*/ 11 w 13"/>
                  <a:gd name="T77" fmla="*/ 4 h 15"/>
                  <a:gd name="T78" fmla="*/ 11 w 13"/>
                  <a:gd name="T79" fmla="*/ 3 h 15"/>
                  <a:gd name="T80" fmla="*/ 11 w 13"/>
                  <a:gd name="T8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5">
                    <a:moveTo>
                      <a:pt x="11" y="2"/>
                    </a:move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4" name="Freeform 189">
                <a:extLst>
                  <a:ext uri="{FF2B5EF4-FFF2-40B4-BE49-F238E27FC236}">
                    <a16:creationId xmlns:a16="http://schemas.microsoft.com/office/drawing/2014/main" id="{A74ACD9F-75A2-6DF1-2654-F6C513912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850" y="2162175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5" name="Freeform 190">
                <a:extLst>
                  <a:ext uri="{FF2B5EF4-FFF2-40B4-BE49-F238E27FC236}">
                    <a16:creationId xmlns:a16="http://schemas.microsoft.com/office/drawing/2014/main" id="{7A789BBD-3319-FA74-670D-B7F4FDCF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575" y="2239963"/>
                <a:ext cx="7937" cy="17462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0 h 11"/>
                  <a:gd name="T4" fmla="*/ 2 w 5"/>
                  <a:gd name="T5" fmla="*/ 1 h 11"/>
                  <a:gd name="T6" fmla="*/ 1 w 5"/>
                  <a:gd name="T7" fmla="*/ 2 h 11"/>
                  <a:gd name="T8" fmla="*/ 1 w 5"/>
                  <a:gd name="T9" fmla="*/ 4 h 11"/>
                  <a:gd name="T10" fmla="*/ 0 w 5"/>
                  <a:gd name="T11" fmla="*/ 5 h 11"/>
                  <a:gd name="T12" fmla="*/ 1 w 5"/>
                  <a:gd name="T13" fmla="*/ 5 h 11"/>
                  <a:gd name="T14" fmla="*/ 1 w 5"/>
                  <a:gd name="T15" fmla="*/ 5 h 11"/>
                  <a:gd name="T16" fmla="*/ 1 w 5"/>
                  <a:gd name="T17" fmla="*/ 6 h 11"/>
                  <a:gd name="T18" fmla="*/ 1 w 5"/>
                  <a:gd name="T19" fmla="*/ 7 h 11"/>
                  <a:gd name="T20" fmla="*/ 1 w 5"/>
                  <a:gd name="T21" fmla="*/ 7 h 11"/>
                  <a:gd name="T22" fmla="*/ 1 w 5"/>
                  <a:gd name="T23" fmla="*/ 8 h 11"/>
                  <a:gd name="T24" fmla="*/ 1 w 5"/>
                  <a:gd name="T25" fmla="*/ 9 h 11"/>
                  <a:gd name="T26" fmla="*/ 1 w 5"/>
                  <a:gd name="T27" fmla="*/ 10 h 11"/>
                  <a:gd name="T28" fmla="*/ 0 w 5"/>
                  <a:gd name="T29" fmla="*/ 11 h 11"/>
                  <a:gd name="T30" fmla="*/ 1 w 5"/>
                  <a:gd name="T31" fmla="*/ 11 h 11"/>
                  <a:gd name="T32" fmla="*/ 2 w 5"/>
                  <a:gd name="T33" fmla="*/ 10 h 11"/>
                  <a:gd name="T34" fmla="*/ 2 w 5"/>
                  <a:gd name="T35" fmla="*/ 10 h 11"/>
                  <a:gd name="T36" fmla="*/ 3 w 5"/>
                  <a:gd name="T37" fmla="*/ 10 h 11"/>
                  <a:gd name="T38" fmla="*/ 3 w 5"/>
                  <a:gd name="T39" fmla="*/ 8 h 11"/>
                  <a:gd name="T40" fmla="*/ 4 w 5"/>
                  <a:gd name="T41" fmla="*/ 7 h 11"/>
                  <a:gd name="T42" fmla="*/ 5 w 5"/>
                  <a:gd name="T43" fmla="*/ 7 h 11"/>
                  <a:gd name="T44" fmla="*/ 5 w 5"/>
                  <a:gd name="T45" fmla="*/ 5 h 11"/>
                  <a:gd name="T46" fmla="*/ 5 w 5"/>
                  <a:gd name="T47" fmla="*/ 4 h 11"/>
                  <a:gd name="T48" fmla="*/ 3 w 5"/>
                  <a:gd name="T49" fmla="*/ 3 h 11"/>
                  <a:gd name="T50" fmla="*/ 3 w 5"/>
                  <a:gd name="T51" fmla="*/ 2 h 11"/>
                  <a:gd name="T52" fmla="*/ 3 w 5"/>
                  <a:gd name="T5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6" name="Freeform 191">
                <a:extLst>
                  <a:ext uri="{FF2B5EF4-FFF2-40B4-BE49-F238E27FC236}">
                    <a16:creationId xmlns:a16="http://schemas.microsoft.com/office/drawing/2014/main" id="{5EA52041-92B2-B943-EB70-CBDF21F67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2101850"/>
                <a:ext cx="19050" cy="20637"/>
              </a:xfrm>
              <a:custGeom>
                <a:avLst/>
                <a:gdLst>
                  <a:gd name="T0" fmla="*/ 4 w 12"/>
                  <a:gd name="T1" fmla="*/ 11 h 13"/>
                  <a:gd name="T2" fmla="*/ 6 w 12"/>
                  <a:gd name="T3" fmla="*/ 13 h 13"/>
                  <a:gd name="T4" fmla="*/ 6 w 12"/>
                  <a:gd name="T5" fmla="*/ 12 h 13"/>
                  <a:gd name="T6" fmla="*/ 7 w 12"/>
                  <a:gd name="T7" fmla="*/ 11 h 13"/>
                  <a:gd name="T8" fmla="*/ 8 w 12"/>
                  <a:gd name="T9" fmla="*/ 12 h 13"/>
                  <a:gd name="T10" fmla="*/ 9 w 12"/>
                  <a:gd name="T11" fmla="*/ 13 h 13"/>
                  <a:gd name="T12" fmla="*/ 9 w 12"/>
                  <a:gd name="T13" fmla="*/ 12 h 13"/>
                  <a:gd name="T14" fmla="*/ 10 w 12"/>
                  <a:gd name="T15" fmla="*/ 12 h 13"/>
                  <a:gd name="T16" fmla="*/ 10 w 12"/>
                  <a:gd name="T17" fmla="*/ 13 h 13"/>
                  <a:gd name="T18" fmla="*/ 11 w 12"/>
                  <a:gd name="T19" fmla="*/ 12 h 13"/>
                  <a:gd name="T20" fmla="*/ 12 w 12"/>
                  <a:gd name="T21" fmla="*/ 12 h 13"/>
                  <a:gd name="T22" fmla="*/ 12 w 12"/>
                  <a:gd name="T23" fmla="*/ 11 h 13"/>
                  <a:gd name="T24" fmla="*/ 12 w 12"/>
                  <a:gd name="T25" fmla="*/ 10 h 13"/>
                  <a:gd name="T26" fmla="*/ 11 w 12"/>
                  <a:gd name="T27" fmla="*/ 10 h 13"/>
                  <a:gd name="T28" fmla="*/ 11 w 12"/>
                  <a:gd name="T29" fmla="*/ 10 h 13"/>
                  <a:gd name="T30" fmla="*/ 10 w 12"/>
                  <a:gd name="T31" fmla="*/ 9 h 13"/>
                  <a:gd name="T32" fmla="*/ 7 w 12"/>
                  <a:gd name="T33" fmla="*/ 7 h 13"/>
                  <a:gd name="T34" fmla="*/ 6 w 12"/>
                  <a:gd name="T35" fmla="*/ 7 h 13"/>
                  <a:gd name="T36" fmla="*/ 6 w 12"/>
                  <a:gd name="T37" fmla="*/ 7 h 13"/>
                  <a:gd name="T38" fmla="*/ 6 w 12"/>
                  <a:gd name="T39" fmla="*/ 6 h 13"/>
                  <a:gd name="T40" fmla="*/ 6 w 12"/>
                  <a:gd name="T41" fmla="*/ 4 h 13"/>
                  <a:gd name="T42" fmla="*/ 5 w 12"/>
                  <a:gd name="T43" fmla="*/ 3 h 13"/>
                  <a:gd name="T44" fmla="*/ 3 w 12"/>
                  <a:gd name="T45" fmla="*/ 0 h 13"/>
                  <a:gd name="T46" fmla="*/ 2 w 12"/>
                  <a:gd name="T47" fmla="*/ 1 h 13"/>
                  <a:gd name="T48" fmla="*/ 1 w 12"/>
                  <a:gd name="T49" fmla="*/ 1 h 13"/>
                  <a:gd name="T50" fmla="*/ 1 w 12"/>
                  <a:gd name="T51" fmla="*/ 2 h 13"/>
                  <a:gd name="T52" fmla="*/ 1 w 12"/>
                  <a:gd name="T53" fmla="*/ 3 h 13"/>
                  <a:gd name="T54" fmla="*/ 1 w 12"/>
                  <a:gd name="T55" fmla="*/ 4 h 13"/>
                  <a:gd name="T56" fmla="*/ 1 w 12"/>
                  <a:gd name="T57" fmla="*/ 5 h 13"/>
                  <a:gd name="T58" fmla="*/ 0 w 12"/>
                  <a:gd name="T59" fmla="*/ 6 h 13"/>
                  <a:gd name="T60" fmla="*/ 0 w 12"/>
                  <a:gd name="T61" fmla="*/ 7 h 13"/>
                  <a:gd name="T62" fmla="*/ 1 w 12"/>
                  <a:gd name="T63" fmla="*/ 7 h 13"/>
                  <a:gd name="T64" fmla="*/ 2 w 12"/>
                  <a:gd name="T65" fmla="*/ 7 h 13"/>
                  <a:gd name="T66" fmla="*/ 3 w 12"/>
                  <a:gd name="T67" fmla="*/ 8 h 13"/>
                  <a:gd name="T68" fmla="*/ 3 w 12"/>
                  <a:gd name="T69" fmla="*/ 9 h 13"/>
                  <a:gd name="T70" fmla="*/ 3 w 12"/>
                  <a:gd name="T71" fmla="*/ 8 h 13"/>
                  <a:gd name="T72" fmla="*/ 4 w 12"/>
                  <a:gd name="T73" fmla="*/ 8 h 13"/>
                  <a:gd name="T74" fmla="*/ 4 w 12"/>
                  <a:gd name="T75" fmla="*/ 9 h 13"/>
                  <a:gd name="T76" fmla="*/ 5 w 12"/>
                  <a:gd name="T77" fmla="*/ 9 h 13"/>
                  <a:gd name="T78" fmla="*/ 6 w 12"/>
                  <a:gd name="T79" fmla="*/ 9 h 13"/>
                  <a:gd name="T80" fmla="*/ 6 w 12"/>
                  <a:gd name="T81" fmla="*/ 10 h 13"/>
                  <a:gd name="T82" fmla="*/ 4 w 12"/>
                  <a:gd name="T8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3">
                    <a:moveTo>
                      <a:pt x="4" y="11"/>
                    </a:move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7" name="Freeform 192">
                <a:extLst>
                  <a:ext uri="{FF2B5EF4-FFF2-40B4-BE49-F238E27FC236}">
                    <a16:creationId xmlns:a16="http://schemas.microsoft.com/office/drawing/2014/main" id="{F8B20F0E-56C5-B90E-763D-AE5A82847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688" y="2322513"/>
                <a:ext cx="6350" cy="7937"/>
              </a:xfrm>
              <a:custGeom>
                <a:avLst/>
                <a:gdLst>
                  <a:gd name="T0" fmla="*/ 1 w 4"/>
                  <a:gd name="T1" fmla="*/ 1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3 h 5"/>
                  <a:gd name="T12" fmla="*/ 1 w 4"/>
                  <a:gd name="T13" fmla="*/ 5 h 5"/>
                  <a:gd name="T14" fmla="*/ 2 w 4"/>
                  <a:gd name="T15" fmla="*/ 5 h 5"/>
                  <a:gd name="T16" fmla="*/ 3 w 4"/>
                  <a:gd name="T17" fmla="*/ 5 h 5"/>
                  <a:gd name="T18" fmla="*/ 3 w 4"/>
                  <a:gd name="T19" fmla="*/ 4 h 5"/>
                  <a:gd name="T20" fmla="*/ 3 w 4"/>
                  <a:gd name="T21" fmla="*/ 3 h 5"/>
                  <a:gd name="T22" fmla="*/ 4 w 4"/>
                  <a:gd name="T23" fmla="*/ 2 h 5"/>
                  <a:gd name="T24" fmla="*/ 3 w 4"/>
                  <a:gd name="T25" fmla="*/ 2 h 5"/>
                  <a:gd name="T26" fmla="*/ 2 w 4"/>
                  <a:gd name="T27" fmla="*/ 2 h 5"/>
                  <a:gd name="T28" fmla="*/ 1 w 4"/>
                  <a:gd name="T29" fmla="*/ 1 h 5"/>
                  <a:gd name="T30" fmla="*/ 1 w 4"/>
                  <a:gd name="T31" fmla="*/ 0 h 5"/>
                  <a:gd name="T32" fmla="*/ 1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8" name="Freeform 193">
                <a:extLst>
                  <a:ext uri="{FF2B5EF4-FFF2-40B4-BE49-F238E27FC236}">
                    <a16:creationId xmlns:a16="http://schemas.microsoft.com/office/drawing/2014/main" id="{FC40D633-3260-A028-2687-2D52C787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063" y="23002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9" name="Freeform 194">
                <a:extLst>
                  <a:ext uri="{FF2B5EF4-FFF2-40B4-BE49-F238E27FC236}">
                    <a16:creationId xmlns:a16="http://schemas.microsoft.com/office/drawing/2014/main" id="{71216D18-2582-2CCF-3AA2-9288ECA58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478088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1 w 4"/>
                  <a:gd name="T5" fmla="*/ 0 h 3"/>
                  <a:gd name="T6" fmla="*/ 1 w 4"/>
                  <a:gd name="T7" fmla="*/ 0 h 3"/>
                  <a:gd name="T8" fmla="*/ 0 w 4"/>
                  <a:gd name="T9" fmla="*/ 0 h 3"/>
                  <a:gd name="T10" fmla="*/ 1 w 4"/>
                  <a:gd name="T11" fmla="*/ 2 h 3"/>
                  <a:gd name="T12" fmla="*/ 3 w 4"/>
                  <a:gd name="T13" fmla="*/ 2 h 3"/>
                  <a:gd name="T14" fmla="*/ 4 w 4"/>
                  <a:gd name="T15" fmla="*/ 3 h 3"/>
                  <a:gd name="T16" fmla="*/ 4 w 4"/>
                  <a:gd name="T17" fmla="*/ 2 h 3"/>
                  <a:gd name="T18" fmla="*/ 3 w 4"/>
                  <a:gd name="T19" fmla="*/ 1 h 3"/>
                  <a:gd name="T20" fmla="*/ 4 w 4"/>
                  <a:gd name="T21" fmla="*/ 0 h 3"/>
                  <a:gd name="T22" fmla="*/ 4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0" name="Freeform 195">
                <a:extLst>
                  <a:ext uri="{FF2B5EF4-FFF2-40B4-BE49-F238E27FC236}">
                    <a16:creationId xmlns:a16="http://schemas.microsoft.com/office/drawing/2014/main" id="{969B3680-D31F-1374-B624-6D2027E82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463" y="2130425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2 w 4"/>
                  <a:gd name="T9" fmla="*/ 2 h 3"/>
                  <a:gd name="T10" fmla="*/ 3 w 4"/>
                  <a:gd name="T11" fmla="*/ 2 h 3"/>
                  <a:gd name="T12" fmla="*/ 4 w 4"/>
                  <a:gd name="T13" fmla="*/ 1 h 3"/>
                  <a:gd name="T14" fmla="*/ 4 w 4"/>
                  <a:gd name="T15" fmla="*/ 0 h 3"/>
                  <a:gd name="T16" fmla="*/ 3 w 4"/>
                  <a:gd name="T17" fmla="*/ 0 h 3"/>
                  <a:gd name="T18" fmla="*/ 2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1" name="Freeform 196">
                <a:extLst>
                  <a:ext uri="{FF2B5EF4-FFF2-40B4-BE49-F238E27FC236}">
                    <a16:creationId xmlns:a16="http://schemas.microsoft.com/office/drawing/2014/main" id="{1BC8FD41-2721-DCA3-3CA0-1157E861B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888" y="2151063"/>
                <a:ext cx="34925" cy="36512"/>
              </a:xfrm>
              <a:custGeom>
                <a:avLst/>
                <a:gdLst>
                  <a:gd name="T0" fmla="*/ 2 w 22"/>
                  <a:gd name="T1" fmla="*/ 9 h 23"/>
                  <a:gd name="T2" fmla="*/ 2 w 22"/>
                  <a:gd name="T3" fmla="*/ 12 h 23"/>
                  <a:gd name="T4" fmla="*/ 1 w 22"/>
                  <a:gd name="T5" fmla="*/ 13 h 23"/>
                  <a:gd name="T6" fmla="*/ 1 w 22"/>
                  <a:gd name="T7" fmla="*/ 15 h 23"/>
                  <a:gd name="T8" fmla="*/ 1 w 22"/>
                  <a:gd name="T9" fmla="*/ 16 h 23"/>
                  <a:gd name="T10" fmla="*/ 2 w 22"/>
                  <a:gd name="T11" fmla="*/ 18 h 23"/>
                  <a:gd name="T12" fmla="*/ 2 w 22"/>
                  <a:gd name="T13" fmla="*/ 17 h 23"/>
                  <a:gd name="T14" fmla="*/ 4 w 22"/>
                  <a:gd name="T15" fmla="*/ 17 h 23"/>
                  <a:gd name="T16" fmla="*/ 4 w 22"/>
                  <a:gd name="T17" fmla="*/ 15 h 23"/>
                  <a:gd name="T18" fmla="*/ 4 w 22"/>
                  <a:gd name="T19" fmla="*/ 12 h 23"/>
                  <a:gd name="T20" fmla="*/ 5 w 22"/>
                  <a:gd name="T21" fmla="*/ 11 h 23"/>
                  <a:gd name="T22" fmla="*/ 7 w 22"/>
                  <a:gd name="T23" fmla="*/ 16 h 23"/>
                  <a:gd name="T24" fmla="*/ 8 w 22"/>
                  <a:gd name="T25" fmla="*/ 16 h 23"/>
                  <a:gd name="T26" fmla="*/ 7 w 22"/>
                  <a:gd name="T27" fmla="*/ 16 h 23"/>
                  <a:gd name="T28" fmla="*/ 6 w 22"/>
                  <a:gd name="T29" fmla="*/ 16 h 23"/>
                  <a:gd name="T30" fmla="*/ 7 w 22"/>
                  <a:gd name="T31" fmla="*/ 19 h 23"/>
                  <a:gd name="T32" fmla="*/ 8 w 22"/>
                  <a:gd name="T33" fmla="*/ 21 h 23"/>
                  <a:gd name="T34" fmla="*/ 11 w 22"/>
                  <a:gd name="T35" fmla="*/ 22 h 23"/>
                  <a:gd name="T36" fmla="*/ 12 w 22"/>
                  <a:gd name="T37" fmla="*/ 20 h 23"/>
                  <a:gd name="T38" fmla="*/ 15 w 22"/>
                  <a:gd name="T39" fmla="*/ 22 h 23"/>
                  <a:gd name="T40" fmla="*/ 17 w 22"/>
                  <a:gd name="T41" fmla="*/ 23 h 23"/>
                  <a:gd name="T42" fmla="*/ 19 w 22"/>
                  <a:gd name="T43" fmla="*/ 23 h 23"/>
                  <a:gd name="T44" fmla="*/ 21 w 22"/>
                  <a:gd name="T45" fmla="*/ 23 h 23"/>
                  <a:gd name="T46" fmla="*/ 22 w 22"/>
                  <a:gd name="T47" fmla="*/ 22 h 23"/>
                  <a:gd name="T48" fmla="*/ 21 w 22"/>
                  <a:gd name="T49" fmla="*/ 20 h 23"/>
                  <a:gd name="T50" fmla="*/ 19 w 22"/>
                  <a:gd name="T51" fmla="*/ 16 h 23"/>
                  <a:gd name="T52" fmla="*/ 16 w 22"/>
                  <a:gd name="T53" fmla="*/ 13 h 23"/>
                  <a:gd name="T54" fmla="*/ 15 w 22"/>
                  <a:gd name="T55" fmla="*/ 11 h 23"/>
                  <a:gd name="T56" fmla="*/ 13 w 22"/>
                  <a:gd name="T57" fmla="*/ 12 h 23"/>
                  <a:gd name="T58" fmla="*/ 12 w 22"/>
                  <a:gd name="T59" fmla="*/ 9 h 23"/>
                  <a:gd name="T60" fmla="*/ 12 w 22"/>
                  <a:gd name="T61" fmla="*/ 7 h 23"/>
                  <a:gd name="T62" fmla="*/ 12 w 22"/>
                  <a:gd name="T63" fmla="*/ 6 h 23"/>
                  <a:gd name="T64" fmla="*/ 10 w 22"/>
                  <a:gd name="T65" fmla="*/ 0 h 23"/>
                  <a:gd name="T66" fmla="*/ 10 w 22"/>
                  <a:gd name="T67" fmla="*/ 1 h 23"/>
                  <a:gd name="T68" fmla="*/ 10 w 22"/>
                  <a:gd name="T69" fmla="*/ 5 h 23"/>
                  <a:gd name="T70" fmla="*/ 9 w 22"/>
                  <a:gd name="T71" fmla="*/ 7 h 23"/>
                  <a:gd name="T72" fmla="*/ 7 w 22"/>
                  <a:gd name="T73" fmla="*/ 8 h 23"/>
                  <a:gd name="T74" fmla="*/ 6 w 22"/>
                  <a:gd name="T75" fmla="*/ 8 h 23"/>
                  <a:gd name="T76" fmla="*/ 5 w 22"/>
                  <a:gd name="T77" fmla="*/ 8 h 23"/>
                  <a:gd name="T78" fmla="*/ 4 w 22"/>
                  <a:gd name="T79" fmla="*/ 6 h 23"/>
                  <a:gd name="T80" fmla="*/ 3 w 22"/>
                  <a:gd name="T81" fmla="*/ 6 h 23"/>
                  <a:gd name="T82" fmla="*/ 2 w 22"/>
                  <a:gd name="T83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" h="23">
                    <a:moveTo>
                      <a:pt x="2" y="7"/>
                    </a:move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20" y="17"/>
                    </a:lnTo>
                    <a:lnTo>
                      <a:pt x="19" y="16"/>
                    </a:lnTo>
                    <a:lnTo>
                      <a:pt x="17" y="14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2" name="Freeform 197">
                <a:extLst>
                  <a:ext uri="{FF2B5EF4-FFF2-40B4-BE49-F238E27FC236}">
                    <a16:creationId xmlns:a16="http://schemas.microsoft.com/office/drawing/2014/main" id="{D468D738-CD21-2523-ED2A-02BA27C0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013" y="2079625"/>
                <a:ext cx="4762" cy="317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2 h 2"/>
                  <a:gd name="T12" fmla="*/ 2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  <a:gd name="T18" fmla="*/ 2 w 3"/>
                  <a:gd name="T19" fmla="*/ 1 h 2"/>
                  <a:gd name="T20" fmla="*/ 2 w 3"/>
                  <a:gd name="T21" fmla="*/ 1 h 2"/>
                  <a:gd name="T22" fmla="*/ 2 w 3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3" name="Freeform 198">
                <a:extLst>
                  <a:ext uri="{FF2B5EF4-FFF2-40B4-BE49-F238E27FC236}">
                    <a16:creationId xmlns:a16="http://schemas.microsoft.com/office/drawing/2014/main" id="{5B81E702-E089-8791-7B0B-53662E898A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6763" y="2114550"/>
                <a:ext cx="12700" cy="26987"/>
              </a:xfrm>
              <a:custGeom>
                <a:avLst/>
                <a:gdLst>
                  <a:gd name="T0" fmla="*/ 4 w 8"/>
                  <a:gd name="T1" fmla="*/ 1 h 17"/>
                  <a:gd name="T2" fmla="*/ 3 w 8"/>
                  <a:gd name="T3" fmla="*/ 2 h 17"/>
                  <a:gd name="T4" fmla="*/ 3 w 8"/>
                  <a:gd name="T5" fmla="*/ 2 h 17"/>
                  <a:gd name="T6" fmla="*/ 2 w 8"/>
                  <a:gd name="T7" fmla="*/ 3 h 17"/>
                  <a:gd name="T8" fmla="*/ 2 w 8"/>
                  <a:gd name="T9" fmla="*/ 4 h 17"/>
                  <a:gd name="T10" fmla="*/ 2 w 8"/>
                  <a:gd name="T11" fmla="*/ 4 h 17"/>
                  <a:gd name="T12" fmla="*/ 1 w 8"/>
                  <a:gd name="T13" fmla="*/ 6 h 17"/>
                  <a:gd name="T14" fmla="*/ 1 w 8"/>
                  <a:gd name="T15" fmla="*/ 8 h 17"/>
                  <a:gd name="T16" fmla="*/ 1 w 8"/>
                  <a:gd name="T17" fmla="*/ 9 h 17"/>
                  <a:gd name="T18" fmla="*/ 0 w 8"/>
                  <a:gd name="T19" fmla="*/ 15 h 17"/>
                  <a:gd name="T20" fmla="*/ 0 w 8"/>
                  <a:gd name="T21" fmla="*/ 17 h 17"/>
                  <a:gd name="T22" fmla="*/ 1 w 8"/>
                  <a:gd name="T23" fmla="*/ 16 h 17"/>
                  <a:gd name="T24" fmla="*/ 1 w 8"/>
                  <a:gd name="T25" fmla="*/ 15 h 17"/>
                  <a:gd name="T26" fmla="*/ 1 w 8"/>
                  <a:gd name="T27" fmla="*/ 14 h 17"/>
                  <a:gd name="T28" fmla="*/ 2 w 8"/>
                  <a:gd name="T29" fmla="*/ 13 h 17"/>
                  <a:gd name="T30" fmla="*/ 2 w 8"/>
                  <a:gd name="T31" fmla="*/ 15 h 17"/>
                  <a:gd name="T32" fmla="*/ 3 w 8"/>
                  <a:gd name="T33" fmla="*/ 15 h 17"/>
                  <a:gd name="T34" fmla="*/ 4 w 8"/>
                  <a:gd name="T35" fmla="*/ 15 h 17"/>
                  <a:gd name="T36" fmla="*/ 4 w 8"/>
                  <a:gd name="T37" fmla="*/ 14 h 17"/>
                  <a:gd name="T38" fmla="*/ 5 w 8"/>
                  <a:gd name="T39" fmla="*/ 15 h 17"/>
                  <a:gd name="T40" fmla="*/ 5 w 8"/>
                  <a:gd name="T41" fmla="*/ 14 h 17"/>
                  <a:gd name="T42" fmla="*/ 6 w 8"/>
                  <a:gd name="T43" fmla="*/ 14 h 17"/>
                  <a:gd name="T44" fmla="*/ 6 w 8"/>
                  <a:gd name="T45" fmla="*/ 13 h 17"/>
                  <a:gd name="T46" fmla="*/ 7 w 8"/>
                  <a:gd name="T47" fmla="*/ 13 h 17"/>
                  <a:gd name="T48" fmla="*/ 8 w 8"/>
                  <a:gd name="T49" fmla="*/ 9 h 17"/>
                  <a:gd name="T50" fmla="*/ 7 w 8"/>
                  <a:gd name="T51" fmla="*/ 9 h 17"/>
                  <a:gd name="T52" fmla="*/ 8 w 8"/>
                  <a:gd name="T53" fmla="*/ 8 h 17"/>
                  <a:gd name="T54" fmla="*/ 8 w 8"/>
                  <a:gd name="T55" fmla="*/ 7 h 17"/>
                  <a:gd name="T56" fmla="*/ 8 w 8"/>
                  <a:gd name="T57" fmla="*/ 6 h 17"/>
                  <a:gd name="T58" fmla="*/ 8 w 8"/>
                  <a:gd name="T59" fmla="*/ 5 h 17"/>
                  <a:gd name="T60" fmla="*/ 8 w 8"/>
                  <a:gd name="T61" fmla="*/ 4 h 17"/>
                  <a:gd name="T62" fmla="*/ 8 w 8"/>
                  <a:gd name="T63" fmla="*/ 3 h 17"/>
                  <a:gd name="T64" fmla="*/ 7 w 8"/>
                  <a:gd name="T65" fmla="*/ 2 h 17"/>
                  <a:gd name="T66" fmla="*/ 7 w 8"/>
                  <a:gd name="T67" fmla="*/ 2 h 17"/>
                  <a:gd name="T68" fmla="*/ 6 w 8"/>
                  <a:gd name="T69" fmla="*/ 1 h 17"/>
                  <a:gd name="T70" fmla="*/ 6 w 8"/>
                  <a:gd name="T71" fmla="*/ 0 h 17"/>
                  <a:gd name="T72" fmla="*/ 4 w 8"/>
                  <a:gd name="T73" fmla="*/ 1 h 17"/>
                  <a:gd name="T74" fmla="*/ 7 w 8"/>
                  <a:gd name="T75" fmla="*/ 9 h 17"/>
                  <a:gd name="T76" fmla="*/ 7 w 8"/>
                  <a:gd name="T77" fmla="*/ 9 h 17"/>
                  <a:gd name="T78" fmla="*/ 7 w 8"/>
                  <a:gd name="T79" fmla="*/ 10 h 17"/>
                  <a:gd name="T80" fmla="*/ 6 w 8"/>
                  <a:gd name="T81" fmla="*/ 10 h 17"/>
                  <a:gd name="T82" fmla="*/ 6 w 8"/>
                  <a:gd name="T83" fmla="*/ 9 h 17"/>
                  <a:gd name="T84" fmla="*/ 7 w 8"/>
                  <a:gd name="T8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7">
                    <a:moveTo>
                      <a:pt x="4" y="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4" name="Freeform 199">
                <a:extLst>
                  <a:ext uri="{FF2B5EF4-FFF2-40B4-BE49-F238E27FC236}">
                    <a16:creationId xmlns:a16="http://schemas.microsoft.com/office/drawing/2014/main" id="{FA06DEA0-F9E9-A743-E547-99A392D8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2392363"/>
                <a:ext cx="12700" cy="38100"/>
              </a:xfrm>
              <a:custGeom>
                <a:avLst/>
                <a:gdLst>
                  <a:gd name="T0" fmla="*/ 4 w 8"/>
                  <a:gd name="T1" fmla="*/ 10 h 24"/>
                  <a:gd name="T2" fmla="*/ 5 w 8"/>
                  <a:gd name="T3" fmla="*/ 9 h 24"/>
                  <a:gd name="T4" fmla="*/ 5 w 8"/>
                  <a:gd name="T5" fmla="*/ 8 h 24"/>
                  <a:gd name="T6" fmla="*/ 6 w 8"/>
                  <a:gd name="T7" fmla="*/ 7 h 24"/>
                  <a:gd name="T8" fmla="*/ 6 w 8"/>
                  <a:gd name="T9" fmla="*/ 6 h 24"/>
                  <a:gd name="T10" fmla="*/ 7 w 8"/>
                  <a:gd name="T11" fmla="*/ 5 h 24"/>
                  <a:gd name="T12" fmla="*/ 7 w 8"/>
                  <a:gd name="T13" fmla="*/ 4 h 24"/>
                  <a:gd name="T14" fmla="*/ 7 w 8"/>
                  <a:gd name="T15" fmla="*/ 4 h 24"/>
                  <a:gd name="T16" fmla="*/ 7 w 8"/>
                  <a:gd name="T17" fmla="*/ 3 h 24"/>
                  <a:gd name="T18" fmla="*/ 7 w 8"/>
                  <a:gd name="T19" fmla="*/ 3 h 24"/>
                  <a:gd name="T20" fmla="*/ 8 w 8"/>
                  <a:gd name="T21" fmla="*/ 1 h 24"/>
                  <a:gd name="T22" fmla="*/ 8 w 8"/>
                  <a:gd name="T23" fmla="*/ 0 h 24"/>
                  <a:gd name="T24" fmla="*/ 7 w 8"/>
                  <a:gd name="T25" fmla="*/ 0 h 24"/>
                  <a:gd name="T26" fmla="*/ 6 w 8"/>
                  <a:gd name="T27" fmla="*/ 1 h 24"/>
                  <a:gd name="T28" fmla="*/ 6 w 8"/>
                  <a:gd name="T29" fmla="*/ 2 h 24"/>
                  <a:gd name="T30" fmla="*/ 5 w 8"/>
                  <a:gd name="T31" fmla="*/ 2 h 24"/>
                  <a:gd name="T32" fmla="*/ 5 w 8"/>
                  <a:gd name="T33" fmla="*/ 1 h 24"/>
                  <a:gd name="T34" fmla="*/ 4 w 8"/>
                  <a:gd name="T35" fmla="*/ 2 h 24"/>
                  <a:gd name="T36" fmla="*/ 4 w 8"/>
                  <a:gd name="T37" fmla="*/ 3 h 24"/>
                  <a:gd name="T38" fmla="*/ 4 w 8"/>
                  <a:gd name="T39" fmla="*/ 4 h 24"/>
                  <a:gd name="T40" fmla="*/ 4 w 8"/>
                  <a:gd name="T41" fmla="*/ 5 h 24"/>
                  <a:gd name="T42" fmla="*/ 2 w 8"/>
                  <a:gd name="T43" fmla="*/ 7 h 24"/>
                  <a:gd name="T44" fmla="*/ 2 w 8"/>
                  <a:gd name="T45" fmla="*/ 9 h 24"/>
                  <a:gd name="T46" fmla="*/ 2 w 8"/>
                  <a:gd name="T47" fmla="*/ 10 h 24"/>
                  <a:gd name="T48" fmla="*/ 1 w 8"/>
                  <a:gd name="T49" fmla="*/ 11 h 24"/>
                  <a:gd name="T50" fmla="*/ 1 w 8"/>
                  <a:gd name="T51" fmla="*/ 11 h 24"/>
                  <a:gd name="T52" fmla="*/ 1 w 8"/>
                  <a:gd name="T53" fmla="*/ 12 h 24"/>
                  <a:gd name="T54" fmla="*/ 0 w 8"/>
                  <a:gd name="T55" fmla="*/ 13 h 24"/>
                  <a:gd name="T56" fmla="*/ 0 w 8"/>
                  <a:gd name="T57" fmla="*/ 14 h 24"/>
                  <a:gd name="T58" fmla="*/ 1 w 8"/>
                  <a:gd name="T59" fmla="*/ 14 h 24"/>
                  <a:gd name="T60" fmla="*/ 1 w 8"/>
                  <a:gd name="T61" fmla="*/ 14 h 24"/>
                  <a:gd name="T62" fmla="*/ 2 w 8"/>
                  <a:gd name="T63" fmla="*/ 15 h 24"/>
                  <a:gd name="T64" fmla="*/ 2 w 8"/>
                  <a:gd name="T65" fmla="*/ 16 h 24"/>
                  <a:gd name="T66" fmla="*/ 1 w 8"/>
                  <a:gd name="T67" fmla="*/ 16 h 24"/>
                  <a:gd name="T68" fmla="*/ 1 w 8"/>
                  <a:gd name="T69" fmla="*/ 17 h 24"/>
                  <a:gd name="T70" fmla="*/ 2 w 8"/>
                  <a:gd name="T71" fmla="*/ 19 h 24"/>
                  <a:gd name="T72" fmla="*/ 2 w 8"/>
                  <a:gd name="T73" fmla="*/ 20 h 24"/>
                  <a:gd name="T74" fmla="*/ 1 w 8"/>
                  <a:gd name="T75" fmla="*/ 20 h 24"/>
                  <a:gd name="T76" fmla="*/ 1 w 8"/>
                  <a:gd name="T77" fmla="*/ 21 h 24"/>
                  <a:gd name="T78" fmla="*/ 1 w 8"/>
                  <a:gd name="T79" fmla="*/ 22 h 24"/>
                  <a:gd name="T80" fmla="*/ 1 w 8"/>
                  <a:gd name="T81" fmla="*/ 23 h 24"/>
                  <a:gd name="T82" fmla="*/ 2 w 8"/>
                  <a:gd name="T83" fmla="*/ 23 h 24"/>
                  <a:gd name="T84" fmla="*/ 3 w 8"/>
                  <a:gd name="T85" fmla="*/ 23 h 24"/>
                  <a:gd name="T86" fmla="*/ 3 w 8"/>
                  <a:gd name="T87" fmla="*/ 24 h 24"/>
                  <a:gd name="T88" fmla="*/ 4 w 8"/>
                  <a:gd name="T89" fmla="*/ 24 h 24"/>
                  <a:gd name="T90" fmla="*/ 4 w 8"/>
                  <a:gd name="T91" fmla="*/ 23 h 24"/>
                  <a:gd name="T92" fmla="*/ 4 w 8"/>
                  <a:gd name="T93" fmla="*/ 22 h 24"/>
                  <a:gd name="T94" fmla="*/ 5 w 8"/>
                  <a:gd name="T95" fmla="*/ 20 h 24"/>
                  <a:gd name="T96" fmla="*/ 7 w 8"/>
                  <a:gd name="T97" fmla="*/ 20 h 24"/>
                  <a:gd name="T98" fmla="*/ 8 w 8"/>
                  <a:gd name="T99" fmla="*/ 20 h 24"/>
                  <a:gd name="T100" fmla="*/ 8 w 8"/>
                  <a:gd name="T101" fmla="*/ 19 h 24"/>
                  <a:gd name="T102" fmla="*/ 8 w 8"/>
                  <a:gd name="T103" fmla="*/ 18 h 24"/>
                  <a:gd name="T104" fmla="*/ 7 w 8"/>
                  <a:gd name="T105" fmla="*/ 17 h 24"/>
                  <a:gd name="T106" fmla="*/ 6 w 8"/>
                  <a:gd name="T107" fmla="*/ 17 h 24"/>
                  <a:gd name="T108" fmla="*/ 6 w 8"/>
                  <a:gd name="T109" fmla="*/ 16 h 24"/>
                  <a:gd name="T110" fmla="*/ 7 w 8"/>
                  <a:gd name="T111" fmla="*/ 16 h 24"/>
                  <a:gd name="T112" fmla="*/ 7 w 8"/>
                  <a:gd name="T113" fmla="*/ 15 h 24"/>
                  <a:gd name="T114" fmla="*/ 5 w 8"/>
                  <a:gd name="T115" fmla="*/ 13 h 24"/>
                  <a:gd name="T116" fmla="*/ 4 w 8"/>
                  <a:gd name="T117" fmla="*/ 12 h 24"/>
                  <a:gd name="T118" fmla="*/ 4 w 8"/>
                  <a:gd name="T119" fmla="*/ 11 h 24"/>
                  <a:gd name="T120" fmla="*/ 4 w 8"/>
                  <a:gd name="T121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" h="24">
                    <a:moveTo>
                      <a:pt x="4" y="10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5" name="Freeform 200">
                <a:extLst>
                  <a:ext uri="{FF2B5EF4-FFF2-40B4-BE49-F238E27FC236}">
                    <a16:creationId xmlns:a16="http://schemas.microsoft.com/office/drawing/2014/main" id="{3B73E039-B37C-E1EE-BAD9-7DB83F5C6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425" y="1838325"/>
                <a:ext cx="477837" cy="503237"/>
              </a:xfrm>
              <a:custGeom>
                <a:avLst/>
                <a:gdLst>
                  <a:gd name="T0" fmla="*/ 285 w 301"/>
                  <a:gd name="T1" fmla="*/ 38 h 317"/>
                  <a:gd name="T2" fmla="*/ 298 w 301"/>
                  <a:gd name="T3" fmla="*/ 9 h 317"/>
                  <a:gd name="T4" fmla="*/ 277 w 301"/>
                  <a:gd name="T5" fmla="*/ 10 h 317"/>
                  <a:gd name="T6" fmla="*/ 255 w 301"/>
                  <a:gd name="T7" fmla="*/ 26 h 317"/>
                  <a:gd name="T8" fmla="*/ 211 w 301"/>
                  <a:gd name="T9" fmla="*/ 21 h 317"/>
                  <a:gd name="T10" fmla="*/ 189 w 301"/>
                  <a:gd name="T11" fmla="*/ 12 h 317"/>
                  <a:gd name="T12" fmla="*/ 162 w 301"/>
                  <a:gd name="T13" fmla="*/ 23 h 317"/>
                  <a:gd name="T14" fmla="*/ 119 w 301"/>
                  <a:gd name="T15" fmla="*/ 37 h 317"/>
                  <a:gd name="T16" fmla="*/ 90 w 301"/>
                  <a:gd name="T17" fmla="*/ 37 h 317"/>
                  <a:gd name="T18" fmla="*/ 57 w 301"/>
                  <a:gd name="T19" fmla="*/ 54 h 317"/>
                  <a:gd name="T20" fmla="*/ 37 w 301"/>
                  <a:gd name="T21" fmla="*/ 78 h 317"/>
                  <a:gd name="T22" fmla="*/ 22 w 301"/>
                  <a:gd name="T23" fmla="*/ 102 h 317"/>
                  <a:gd name="T24" fmla="*/ 7 w 301"/>
                  <a:gd name="T25" fmla="*/ 124 h 317"/>
                  <a:gd name="T26" fmla="*/ 7 w 301"/>
                  <a:gd name="T27" fmla="*/ 134 h 317"/>
                  <a:gd name="T28" fmla="*/ 20 w 301"/>
                  <a:gd name="T29" fmla="*/ 154 h 317"/>
                  <a:gd name="T30" fmla="*/ 34 w 301"/>
                  <a:gd name="T31" fmla="*/ 160 h 317"/>
                  <a:gd name="T32" fmla="*/ 49 w 301"/>
                  <a:gd name="T33" fmla="*/ 171 h 317"/>
                  <a:gd name="T34" fmla="*/ 31 w 301"/>
                  <a:gd name="T35" fmla="*/ 168 h 317"/>
                  <a:gd name="T36" fmla="*/ 43 w 301"/>
                  <a:gd name="T37" fmla="*/ 190 h 317"/>
                  <a:gd name="T38" fmla="*/ 45 w 301"/>
                  <a:gd name="T39" fmla="*/ 203 h 317"/>
                  <a:gd name="T40" fmla="*/ 62 w 301"/>
                  <a:gd name="T41" fmla="*/ 202 h 317"/>
                  <a:gd name="T42" fmla="*/ 88 w 301"/>
                  <a:gd name="T43" fmla="*/ 201 h 317"/>
                  <a:gd name="T44" fmla="*/ 109 w 301"/>
                  <a:gd name="T45" fmla="*/ 199 h 317"/>
                  <a:gd name="T46" fmla="*/ 127 w 301"/>
                  <a:gd name="T47" fmla="*/ 211 h 317"/>
                  <a:gd name="T48" fmla="*/ 138 w 301"/>
                  <a:gd name="T49" fmla="*/ 220 h 317"/>
                  <a:gd name="T50" fmla="*/ 106 w 301"/>
                  <a:gd name="T51" fmla="*/ 216 h 317"/>
                  <a:gd name="T52" fmla="*/ 81 w 301"/>
                  <a:gd name="T53" fmla="*/ 203 h 317"/>
                  <a:gd name="T54" fmla="*/ 51 w 301"/>
                  <a:gd name="T55" fmla="*/ 227 h 317"/>
                  <a:gd name="T56" fmla="*/ 73 w 301"/>
                  <a:gd name="T57" fmla="*/ 264 h 317"/>
                  <a:gd name="T58" fmla="*/ 82 w 301"/>
                  <a:gd name="T59" fmla="*/ 298 h 317"/>
                  <a:gd name="T60" fmla="*/ 102 w 301"/>
                  <a:gd name="T61" fmla="*/ 293 h 317"/>
                  <a:gd name="T62" fmla="*/ 110 w 301"/>
                  <a:gd name="T63" fmla="*/ 317 h 317"/>
                  <a:gd name="T64" fmla="*/ 119 w 301"/>
                  <a:gd name="T65" fmla="*/ 293 h 317"/>
                  <a:gd name="T66" fmla="*/ 141 w 301"/>
                  <a:gd name="T67" fmla="*/ 313 h 317"/>
                  <a:gd name="T68" fmla="*/ 137 w 301"/>
                  <a:gd name="T69" fmla="*/ 292 h 317"/>
                  <a:gd name="T70" fmla="*/ 124 w 301"/>
                  <a:gd name="T71" fmla="*/ 263 h 317"/>
                  <a:gd name="T72" fmla="*/ 132 w 301"/>
                  <a:gd name="T73" fmla="*/ 252 h 317"/>
                  <a:gd name="T74" fmla="*/ 142 w 301"/>
                  <a:gd name="T75" fmla="*/ 264 h 317"/>
                  <a:gd name="T76" fmla="*/ 152 w 301"/>
                  <a:gd name="T77" fmla="*/ 250 h 317"/>
                  <a:gd name="T78" fmla="*/ 140 w 301"/>
                  <a:gd name="T79" fmla="*/ 238 h 317"/>
                  <a:gd name="T80" fmla="*/ 153 w 301"/>
                  <a:gd name="T81" fmla="*/ 223 h 317"/>
                  <a:gd name="T82" fmla="*/ 172 w 301"/>
                  <a:gd name="T83" fmla="*/ 234 h 317"/>
                  <a:gd name="T84" fmla="*/ 181 w 301"/>
                  <a:gd name="T85" fmla="*/ 232 h 317"/>
                  <a:gd name="T86" fmla="*/ 175 w 301"/>
                  <a:gd name="T87" fmla="*/ 206 h 317"/>
                  <a:gd name="T88" fmla="*/ 149 w 301"/>
                  <a:gd name="T89" fmla="*/ 188 h 317"/>
                  <a:gd name="T90" fmla="*/ 125 w 301"/>
                  <a:gd name="T91" fmla="*/ 177 h 317"/>
                  <a:gd name="T92" fmla="*/ 121 w 301"/>
                  <a:gd name="T93" fmla="*/ 173 h 317"/>
                  <a:gd name="T94" fmla="*/ 132 w 301"/>
                  <a:gd name="T95" fmla="*/ 163 h 317"/>
                  <a:gd name="T96" fmla="*/ 133 w 301"/>
                  <a:gd name="T97" fmla="*/ 147 h 317"/>
                  <a:gd name="T98" fmla="*/ 143 w 301"/>
                  <a:gd name="T99" fmla="*/ 158 h 317"/>
                  <a:gd name="T100" fmla="*/ 121 w 301"/>
                  <a:gd name="T101" fmla="*/ 112 h 317"/>
                  <a:gd name="T102" fmla="*/ 116 w 301"/>
                  <a:gd name="T103" fmla="*/ 77 h 317"/>
                  <a:gd name="T104" fmla="*/ 132 w 301"/>
                  <a:gd name="T105" fmla="*/ 71 h 317"/>
                  <a:gd name="T106" fmla="*/ 148 w 301"/>
                  <a:gd name="T107" fmla="*/ 98 h 317"/>
                  <a:gd name="T108" fmla="*/ 150 w 301"/>
                  <a:gd name="T109" fmla="*/ 95 h 317"/>
                  <a:gd name="T110" fmla="*/ 179 w 301"/>
                  <a:gd name="T111" fmla="*/ 108 h 317"/>
                  <a:gd name="T112" fmla="*/ 167 w 301"/>
                  <a:gd name="T113" fmla="*/ 85 h 317"/>
                  <a:gd name="T114" fmla="*/ 188 w 301"/>
                  <a:gd name="T115" fmla="*/ 85 h 317"/>
                  <a:gd name="T116" fmla="*/ 172 w 301"/>
                  <a:gd name="T117" fmla="*/ 72 h 317"/>
                  <a:gd name="T118" fmla="*/ 199 w 301"/>
                  <a:gd name="T119" fmla="*/ 48 h 317"/>
                  <a:gd name="T120" fmla="*/ 224 w 301"/>
                  <a:gd name="T121" fmla="*/ 48 h 317"/>
                  <a:gd name="T122" fmla="*/ 267 w 301"/>
                  <a:gd name="T123" fmla="*/ 5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1" h="317">
                    <a:moveTo>
                      <a:pt x="276" y="61"/>
                    </a:moveTo>
                    <a:lnTo>
                      <a:pt x="277" y="60"/>
                    </a:lnTo>
                    <a:lnTo>
                      <a:pt x="278" y="58"/>
                    </a:lnTo>
                    <a:lnTo>
                      <a:pt x="278" y="57"/>
                    </a:lnTo>
                    <a:lnTo>
                      <a:pt x="281" y="54"/>
                    </a:lnTo>
                    <a:lnTo>
                      <a:pt x="281" y="54"/>
                    </a:lnTo>
                    <a:lnTo>
                      <a:pt x="281" y="53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3" y="50"/>
                    </a:lnTo>
                    <a:lnTo>
                      <a:pt x="283" y="51"/>
                    </a:lnTo>
                    <a:lnTo>
                      <a:pt x="284" y="51"/>
                    </a:lnTo>
                    <a:lnTo>
                      <a:pt x="284" y="51"/>
                    </a:lnTo>
                    <a:lnTo>
                      <a:pt x="284" y="50"/>
                    </a:lnTo>
                    <a:lnTo>
                      <a:pt x="284" y="49"/>
                    </a:lnTo>
                    <a:lnTo>
                      <a:pt x="286" y="49"/>
                    </a:lnTo>
                    <a:lnTo>
                      <a:pt x="286" y="48"/>
                    </a:lnTo>
                    <a:lnTo>
                      <a:pt x="287" y="47"/>
                    </a:lnTo>
                    <a:lnTo>
                      <a:pt x="286" y="47"/>
                    </a:lnTo>
                    <a:lnTo>
                      <a:pt x="286" y="46"/>
                    </a:lnTo>
                    <a:lnTo>
                      <a:pt x="286" y="45"/>
                    </a:lnTo>
                    <a:lnTo>
                      <a:pt x="287" y="45"/>
                    </a:lnTo>
                    <a:lnTo>
                      <a:pt x="287" y="45"/>
                    </a:lnTo>
                    <a:lnTo>
                      <a:pt x="288" y="44"/>
                    </a:lnTo>
                    <a:lnTo>
                      <a:pt x="286" y="44"/>
                    </a:lnTo>
                    <a:lnTo>
                      <a:pt x="286" y="43"/>
                    </a:lnTo>
                    <a:lnTo>
                      <a:pt x="285" y="42"/>
                    </a:lnTo>
                    <a:lnTo>
                      <a:pt x="285" y="41"/>
                    </a:lnTo>
                    <a:lnTo>
                      <a:pt x="286" y="39"/>
                    </a:lnTo>
                    <a:lnTo>
                      <a:pt x="286" y="38"/>
                    </a:lnTo>
                    <a:lnTo>
                      <a:pt x="285" y="38"/>
                    </a:lnTo>
                    <a:lnTo>
                      <a:pt x="286" y="36"/>
                    </a:lnTo>
                    <a:lnTo>
                      <a:pt x="285" y="35"/>
                    </a:lnTo>
                    <a:lnTo>
                      <a:pt x="285" y="34"/>
                    </a:lnTo>
                    <a:lnTo>
                      <a:pt x="285" y="33"/>
                    </a:lnTo>
                    <a:lnTo>
                      <a:pt x="286" y="32"/>
                    </a:lnTo>
                    <a:lnTo>
                      <a:pt x="285" y="31"/>
                    </a:lnTo>
                    <a:lnTo>
                      <a:pt x="286" y="30"/>
                    </a:lnTo>
                    <a:lnTo>
                      <a:pt x="289" y="30"/>
                    </a:lnTo>
                    <a:lnTo>
                      <a:pt x="290" y="29"/>
                    </a:lnTo>
                    <a:lnTo>
                      <a:pt x="291" y="28"/>
                    </a:lnTo>
                    <a:lnTo>
                      <a:pt x="292" y="27"/>
                    </a:lnTo>
                    <a:lnTo>
                      <a:pt x="292" y="26"/>
                    </a:lnTo>
                    <a:lnTo>
                      <a:pt x="293" y="26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7" y="24"/>
                    </a:lnTo>
                    <a:lnTo>
                      <a:pt x="298" y="25"/>
                    </a:lnTo>
                    <a:lnTo>
                      <a:pt x="299" y="25"/>
                    </a:lnTo>
                    <a:lnTo>
                      <a:pt x="300" y="24"/>
                    </a:lnTo>
                    <a:lnTo>
                      <a:pt x="300" y="24"/>
                    </a:lnTo>
                    <a:lnTo>
                      <a:pt x="301" y="23"/>
                    </a:lnTo>
                    <a:lnTo>
                      <a:pt x="301" y="22"/>
                    </a:lnTo>
                    <a:lnTo>
                      <a:pt x="300" y="20"/>
                    </a:lnTo>
                    <a:lnTo>
                      <a:pt x="299" y="17"/>
                    </a:lnTo>
                    <a:lnTo>
                      <a:pt x="299" y="14"/>
                    </a:lnTo>
                    <a:lnTo>
                      <a:pt x="299" y="14"/>
                    </a:lnTo>
                    <a:lnTo>
                      <a:pt x="298" y="13"/>
                    </a:lnTo>
                    <a:lnTo>
                      <a:pt x="299" y="12"/>
                    </a:lnTo>
                    <a:lnTo>
                      <a:pt x="299" y="11"/>
                    </a:lnTo>
                    <a:lnTo>
                      <a:pt x="299" y="10"/>
                    </a:lnTo>
                    <a:lnTo>
                      <a:pt x="299" y="9"/>
                    </a:lnTo>
                    <a:lnTo>
                      <a:pt x="298" y="9"/>
                    </a:lnTo>
                    <a:lnTo>
                      <a:pt x="298" y="8"/>
                    </a:lnTo>
                    <a:lnTo>
                      <a:pt x="297" y="9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2" y="4"/>
                    </a:lnTo>
                    <a:lnTo>
                      <a:pt x="292" y="4"/>
                    </a:lnTo>
                    <a:lnTo>
                      <a:pt x="291" y="4"/>
                    </a:lnTo>
                    <a:lnTo>
                      <a:pt x="291" y="4"/>
                    </a:lnTo>
                    <a:lnTo>
                      <a:pt x="289" y="3"/>
                    </a:lnTo>
                    <a:lnTo>
                      <a:pt x="288" y="2"/>
                    </a:lnTo>
                    <a:lnTo>
                      <a:pt x="287" y="2"/>
                    </a:lnTo>
                    <a:lnTo>
                      <a:pt x="286" y="2"/>
                    </a:lnTo>
                    <a:lnTo>
                      <a:pt x="284" y="2"/>
                    </a:lnTo>
                    <a:lnTo>
                      <a:pt x="284" y="2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80" y="1"/>
                    </a:lnTo>
                    <a:lnTo>
                      <a:pt x="277" y="1"/>
                    </a:lnTo>
                    <a:lnTo>
                      <a:pt x="276" y="2"/>
                    </a:lnTo>
                    <a:lnTo>
                      <a:pt x="274" y="2"/>
                    </a:lnTo>
                    <a:lnTo>
                      <a:pt x="273" y="2"/>
                    </a:lnTo>
                    <a:lnTo>
                      <a:pt x="273" y="3"/>
                    </a:lnTo>
                    <a:lnTo>
                      <a:pt x="273" y="4"/>
                    </a:lnTo>
                    <a:lnTo>
                      <a:pt x="273" y="5"/>
                    </a:lnTo>
                    <a:lnTo>
                      <a:pt x="273" y="6"/>
                    </a:lnTo>
                    <a:lnTo>
                      <a:pt x="274" y="6"/>
                    </a:lnTo>
                    <a:lnTo>
                      <a:pt x="274" y="7"/>
                    </a:lnTo>
                    <a:lnTo>
                      <a:pt x="275" y="7"/>
                    </a:lnTo>
                    <a:lnTo>
                      <a:pt x="276" y="7"/>
                    </a:lnTo>
                    <a:lnTo>
                      <a:pt x="276" y="8"/>
                    </a:lnTo>
                    <a:lnTo>
                      <a:pt x="277" y="10"/>
                    </a:lnTo>
                    <a:lnTo>
                      <a:pt x="277" y="11"/>
                    </a:lnTo>
                    <a:lnTo>
                      <a:pt x="277" y="12"/>
                    </a:lnTo>
                    <a:lnTo>
                      <a:pt x="278" y="12"/>
                    </a:lnTo>
                    <a:lnTo>
                      <a:pt x="278" y="13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8" y="15"/>
                    </a:lnTo>
                    <a:lnTo>
                      <a:pt x="278" y="16"/>
                    </a:lnTo>
                    <a:lnTo>
                      <a:pt x="278" y="18"/>
                    </a:lnTo>
                    <a:lnTo>
                      <a:pt x="279" y="18"/>
                    </a:lnTo>
                    <a:lnTo>
                      <a:pt x="279" y="19"/>
                    </a:lnTo>
                    <a:lnTo>
                      <a:pt x="279" y="20"/>
                    </a:lnTo>
                    <a:lnTo>
                      <a:pt x="278" y="20"/>
                    </a:lnTo>
                    <a:lnTo>
                      <a:pt x="278" y="22"/>
                    </a:lnTo>
                    <a:lnTo>
                      <a:pt x="277" y="24"/>
                    </a:lnTo>
                    <a:lnTo>
                      <a:pt x="276" y="24"/>
                    </a:lnTo>
                    <a:lnTo>
                      <a:pt x="271" y="24"/>
                    </a:lnTo>
                    <a:lnTo>
                      <a:pt x="270" y="25"/>
                    </a:lnTo>
                    <a:lnTo>
                      <a:pt x="269" y="26"/>
                    </a:lnTo>
                    <a:lnTo>
                      <a:pt x="268" y="26"/>
                    </a:lnTo>
                    <a:lnTo>
                      <a:pt x="267" y="26"/>
                    </a:lnTo>
                    <a:lnTo>
                      <a:pt x="266" y="26"/>
                    </a:lnTo>
                    <a:lnTo>
                      <a:pt x="265" y="27"/>
                    </a:lnTo>
                    <a:lnTo>
                      <a:pt x="264" y="26"/>
                    </a:lnTo>
                    <a:lnTo>
                      <a:pt x="262" y="24"/>
                    </a:lnTo>
                    <a:lnTo>
                      <a:pt x="262" y="24"/>
                    </a:lnTo>
                    <a:lnTo>
                      <a:pt x="261" y="25"/>
                    </a:lnTo>
                    <a:lnTo>
                      <a:pt x="259" y="26"/>
                    </a:lnTo>
                    <a:lnTo>
                      <a:pt x="258" y="26"/>
                    </a:lnTo>
                    <a:lnTo>
                      <a:pt x="257" y="27"/>
                    </a:lnTo>
                    <a:lnTo>
                      <a:pt x="256" y="27"/>
                    </a:lnTo>
                    <a:lnTo>
                      <a:pt x="255" y="26"/>
                    </a:lnTo>
                    <a:lnTo>
                      <a:pt x="254" y="26"/>
                    </a:lnTo>
                    <a:lnTo>
                      <a:pt x="251" y="26"/>
                    </a:lnTo>
                    <a:lnTo>
                      <a:pt x="250" y="26"/>
                    </a:lnTo>
                    <a:lnTo>
                      <a:pt x="249" y="27"/>
                    </a:lnTo>
                    <a:lnTo>
                      <a:pt x="249" y="28"/>
                    </a:lnTo>
                    <a:lnTo>
                      <a:pt x="248" y="28"/>
                    </a:lnTo>
                    <a:lnTo>
                      <a:pt x="247" y="28"/>
                    </a:lnTo>
                    <a:lnTo>
                      <a:pt x="245" y="28"/>
                    </a:lnTo>
                    <a:lnTo>
                      <a:pt x="239" y="31"/>
                    </a:lnTo>
                    <a:lnTo>
                      <a:pt x="237" y="31"/>
                    </a:lnTo>
                    <a:lnTo>
                      <a:pt x="236" y="31"/>
                    </a:lnTo>
                    <a:lnTo>
                      <a:pt x="235" y="30"/>
                    </a:lnTo>
                    <a:lnTo>
                      <a:pt x="233" y="27"/>
                    </a:lnTo>
                    <a:lnTo>
                      <a:pt x="232" y="26"/>
                    </a:lnTo>
                    <a:lnTo>
                      <a:pt x="231" y="25"/>
                    </a:lnTo>
                    <a:lnTo>
                      <a:pt x="230" y="25"/>
                    </a:lnTo>
                    <a:lnTo>
                      <a:pt x="230" y="24"/>
                    </a:lnTo>
                    <a:lnTo>
                      <a:pt x="229" y="24"/>
                    </a:lnTo>
                    <a:lnTo>
                      <a:pt x="221" y="23"/>
                    </a:lnTo>
                    <a:lnTo>
                      <a:pt x="220" y="22"/>
                    </a:lnTo>
                    <a:lnTo>
                      <a:pt x="219" y="22"/>
                    </a:lnTo>
                    <a:lnTo>
                      <a:pt x="219" y="22"/>
                    </a:lnTo>
                    <a:lnTo>
                      <a:pt x="218" y="22"/>
                    </a:lnTo>
                    <a:lnTo>
                      <a:pt x="216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5" y="24"/>
                    </a:lnTo>
                    <a:lnTo>
                      <a:pt x="213" y="24"/>
                    </a:lnTo>
                    <a:lnTo>
                      <a:pt x="212" y="22"/>
                    </a:lnTo>
                    <a:lnTo>
                      <a:pt x="212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8" y="21"/>
                    </a:lnTo>
                    <a:lnTo>
                      <a:pt x="209" y="20"/>
                    </a:lnTo>
                    <a:lnTo>
                      <a:pt x="207" y="20"/>
                    </a:lnTo>
                    <a:lnTo>
                      <a:pt x="206" y="20"/>
                    </a:lnTo>
                    <a:lnTo>
                      <a:pt x="205" y="19"/>
                    </a:lnTo>
                    <a:lnTo>
                      <a:pt x="206" y="18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3" y="14"/>
                    </a:lnTo>
                    <a:lnTo>
                      <a:pt x="203" y="12"/>
                    </a:lnTo>
                    <a:lnTo>
                      <a:pt x="202" y="11"/>
                    </a:lnTo>
                    <a:lnTo>
                      <a:pt x="201" y="12"/>
                    </a:lnTo>
                    <a:lnTo>
                      <a:pt x="200" y="12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4"/>
                    </a:lnTo>
                    <a:lnTo>
                      <a:pt x="197" y="14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3" y="14"/>
                    </a:lnTo>
                    <a:lnTo>
                      <a:pt x="193" y="14"/>
                    </a:lnTo>
                    <a:lnTo>
                      <a:pt x="192" y="14"/>
                    </a:lnTo>
                    <a:lnTo>
                      <a:pt x="192" y="14"/>
                    </a:lnTo>
                    <a:lnTo>
                      <a:pt x="192" y="13"/>
                    </a:lnTo>
                    <a:lnTo>
                      <a:pt x="192" y="12"/>
                    </a:lnTo>
                    <a:lnTo>
                      <a:pt x="191" y="11"/>
                    </a:lnTo>
                    <a:lnTo>
                      <a:pt x="190" y="11"/>
                    </a:lnTo>
                    <a:lnTo>
                      <a:pt x="189" y="12"/>
                    </a:lnTo>
                    <a:lnTo>
                      <a:pt x="188" y="12"/>
                    </a:lnTo>
                    <a:lnTo>
                      <a:pt x="187" y="13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84" y="13"/>
                    </a:lnTo>
                    <a:lnTo>
                      <a:pt x="182" y="13"/>
                    </a:lnTo>
                    <a:lnTo>
                      <a:pt x="181" y="14"/>
                    </a:lnTo>
                    <a:lnTo>
                      <a:pt x="182" y="15"/>
                    </a:lnTo>
                    <a:lnTo>
                      <a:pt x="182" y="17"/>
                    </a:lnTo>
                    <a:lnTo>
                      <a:pt x="181" y="18"/>
                    </a:lnTo>
                    <a:lnTo>
                      <a:pt x="180" y="18"/>
                    </a:lnTo>
                    <a:lnTo>
                      <a:pt x="179" y="17"/>
                    </a:lnTo>
                    <a:lnTo>
                      <a:pt x="179" y="18"/>
                    </a:lnTo>
                    <a:lnTo>
                      <a:pt x="178" y="18"/>
                    </a:lnTo>
                    <a:lnTo>
                      <a:pt x="177" y="19"/>
                    </a:lnTo>
                    <a:lnTo>
                      <a:pt x="176" y="19"/>
                    </a:lnTo>
                    <a:lnTo>
                      <a:pt x="175" y="17"/>
                    </a:lnTo>
                    <a:lnTo>
                      <a:pt x="174" y="17"/>
                    </a:lnTo>
                    <a:lnTo>
                      <a:pt x="173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1" y="19"/>
                    </a:lnTo>
                    <a:lnTo>
                      <a:pt x="170" y="19"/>
                    </a:lnTo>
                    <a:lnTo>
                      <a:pt x="169" y="20"/>
                    </a:lnTo>
                    <a:lnTo>
                      <a:pt x="168" y="22"/>
                    </a:lnTo>
                    <a:lnTo>
                      <a:pt x="167" y="22"/>
                    </a:lnTo>
                    <a:lnTo>
                      <a:pt x="165" y="22"/>
                    </a:lnTo>
                    <a:lnTo>
                      <a:pt x="164" y="22"/>
                    </a:lnTo>
                    <a:lnTo>
                      <a:pt x="163" y="22"/>
                    </a:lnTo>
                    <a:lnTo>
                      <a:pt x="162" y="23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56" y="22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0" y="23"/>
                    </a:lnTo>
                    <a:lnTo>
                      <a:pt x="150" y="24"/>
                    </a:lnTo>
                    <a:lnTo>
                      <a:pt x="148" y="24"/>
                    </a:lnTo>
                    <a:lnTo>
                      <a:pt x="148" y="23"/>
                    </a:lnTo>
                    <a:lnTo>
                      <a:pt x="147" y="23"/>
                    </a:lnTo>
                    <a:lnTo>
                      <a:pt x="146" y="22"/>
                    </a:lnTo>
                    <a:lnTo>
                      <a:pt x="145" y="22"/>
                    </a:lnTo>
                    <a:lnTo>
                      <a:pt x="144" y="23"/>
                    </a:lnTo>
                    <a:lnTo>
                      <a:pt x="143" y="23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1" y="26"/>
                    </a:lnTo>
                    <a:lnTo>
                      <a:pt x="138" y="26"/>
                    </a:lnTo>
                    <a:lnTo>
                      <a:pt x="130" y="24"/>
                    </a:lnTo>
                    <a:lnTo>
                      <a:pt x="125" y="24"/>
                    </a:lnTo>
                    <a:lnTo>
                      <a:pt x="124" y="24"/>
                    </a:lnTo>
                    <a:lnTo>
                      <a:pt x="123" y="24"/>
                    </a:lnTo>
                    <a:lnTo>
                      <a:pt x="122" y="25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1" y="34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9" y="37"/>
                    </a:lnTo>
                    <a:lnTo>
                      <a:pt x="118" y="36"/>
                    </a:lnTo>
                    <a:lnTo>
                      <a:pt x="118" y="35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5"/>
                    </a:lnTo>
                    <a:lnTo>
                      <a:pt x="116" y="36"/>
                    </a:lnTo>
                    <a:lnTo>
                      <a:pt x="115" y="37"/>
                    </a:lnTo>
                    <a:lnTo>
                      <a:pt x="114" y="38"/>
                    </a:lnTo>
                    <a:lnTo>
                      <a:pt x="113" y="38"/>
                    </a:lnTo>
                    <a:lnTo>
                      <a:pt x="112" y="39"/>
                    </a:lnTo>
                    <a:lnTo>
                      <a:pt x="111" y="38"/>
                    </a:lnTo>
                    <a:lnTo>
                      <a:pt x="110" y="38"/>
                    </a:lnTo>
                    <a:lnTo>
                      <a:pt x="110" y="39"/>
                    </a:lnTo>
                    <a:lnTo>
                      <a:pt x="109" y="39"/>
                    </a:lnTo>
                    <a:lnTo>
                      <a:pt x="108" y="39"/>
                    </a:lnTo>
                    <a:lnTo>
                      <a:pt x="107" y="39"/>
                    </a:lnTo>
                    <a:lnTo>
                      <a:pt x="106" y="39"/>
                    </a:lnTo>
                    <a:lnTo>
                      <a:pt x="105" y="38"/>
                    </a:lnTo>
                    <a:lnTo>
                      <a:pt x="104" y="38"/>
                    </a:lnTo>
                    <a:lnTo>
                      <a:pt x="103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7"/>
                    </a:lnTo>
                    <a:lnTo>
                      <a:pt x="101" y="36"/>
                    </a:lnTo>
                    <a:lnTo>
                      <a:pt x="100" y="36"/>
                    </a:lnTo>
                    <a:lnTo>
                      <a:pt x="98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4" y="36"/>
                    </a:lnTo>
                    <a:lnTo>
                      <a:pt x="93" y="38"/>
                    </a:lnTo>
                    <a:lnTo>
                      <a:pt x="92" y="38"/>
                    </a:lnTo>
                    <a:lnTo>
                      <a:pt x="90" y="37"/>
                    </a:lnTo>
                    <a:lnTo>
                      <a:pt x="90" y="36"/>
                    </a:lnTo>
                    <a:lnTo>
                      <a:pt x="89" y="36"/>
                    </a:lnTo>
                    <a:lnTo>
                      <a:pt x="88" y="37"/>
                    </a:lnTo>
                    <a:lnTo>
                      <a:pt x="86" y="38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0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3"/>
                    </a:lnTo>
                    <a:lnTo>
                      <a:pt x="82" y="44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78" y="47"/>
                    </a:lnTo>
                    <a:lnTo>
                      <a:pt x="77" y="47"/>
                    </a:lnTo>
                    <a:lnTo>
                      <a:pt x="77" y="48"/>
                    </a:lnTo>
                    <a:lnTo>
                      <a:pt x="77" y="49"/>
                    </a:lnTo>
                    <a:lnTo>
                      <a:pt x="76" y="50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3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5" y="52"/>
                    </a:lnTo>
                    <a:lnTo>
                      <a:pt x="62" y="51"/>
                    </a:lnTo>
                    <a:lnTo>
                      <a:pt x="60" y="51"/>
                    </a:lnTo>
                    <a:lnTo>
                      <a:pt x="59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46" y="54"/>
                    </a:lnTo>
                    <a:lnTo>
                      <a:pt x="40" y="54"/>
                    </a:lnTo>
                    <a:lnTo>
                      <a:pt x="40" y="58"/>
                    </a:lnTo>
                    <a:lnTo>
                      <a:pt x="40" y="59"/>
                    </a:lnTo>
                    <a:lnTo>
                      <a:pt x="39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2" y="64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6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0" y="76"/>
                    </a:lnTo>
                    <a:lnTo>
                      <a:pt x="39" y="76"/>
                    </a:lnTo>
                    <a:lnTo>
                      <a:pt x="39" y="77"/>
                    </a:lnTo>
                    <a:lnTo>
                      <a:pt x="37" y="78"/>
                    </a:lnTo>
                    <a:lnTo>
                      <a:pt x="36" y="78"/>
                    </a:lnTo>
                    <a:lnTo>
                      <a:pt x="35" y="77"/>
                    </a:lnTo>
                    <a:lnTo>
                      <a:pt x="34" y="77"/>
                    </a:lnTo>
                    <a:lnTo>
                      <a:pt x="33" y="78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31" y="81"/>
                    </a:lnTo>
                    <a:lnTo>
                      <a:pt x="31" y="82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4"/>
                    </a:lnTo>
                    <a:lnTo>
                      <a:pt x="31" y="85"/>
                    </a:lnTo>
                    <a:lnTo>
                      <a:pt x="30" y="86"/>
                    </a:lnTo>
                    <a:lnTo>
                      <a:pt x="29" y="88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90"/>
                    </a:lnTo>
                    <a:lnTo>
                      <a:pt x="27" y="92"/>
                    </a:lnTo>
                    <a:lnTo>
                      <a:pt x="27" y="93"/>
                    </a:lnTo>
                    <a:lnTo>
                      <a:pt x="27" y="94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6" y="97"/>
                    </a:lnTo>
                    <a:lnTo>
                      <a:pt x="26" y="98"/>
                    </a:lnTo>
                    <a:lnTo>
                      <a:pt x="25" y="100"/>
                    </a:lnTo>
                    <a:lnTo>
                      <a:pt x="24" y="101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2"/>
                    </a:lnTo>
                    <a:lnTo>
                      <a:pt x="19" y="102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3" y="104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9" y="107"/>
                    </a:lnTo>
                    <a:lnTo>
                      <a:pt x="10" y="111"/>
                    </a:lnTo>
                    <a:lnTo>
                      <a:pt x="12" y="112"/>
                    </a:lnTo>
                    <a:lnTo>
                      <a:pt x="13" y="115"/>
                    </a:lnTo>
                    <a:lnTo>
                      <a:pt x="13" y="116"/>
                    </a:lnTo>
                    <a:lnTo>
                      <a:pt x="13" y="118"/>
                    </a:lnTo>
                    <a:lnTo>
                      <a:pt x="13" y="119"/>
                    </a:lnTo>
                    <a:lnTo>
                      <a:pt x="12" y="119"/>
                    </a:lnTo>
                    <a:lnTo>
                      <a:pt x="11" y="118"/>
                    </a:lnTo>
                    <a:lnTo>
                      <a:pt x="9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9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9" y="121"/>
                    </a:lnTo>
                    <a:lnTo>
                      <a:pt x="9" y="122"/>
                    </a:lnTo>
                    <a:lnTo>
                      <a:pt x="9" y="123"/>
                    </a:lnTo>
                    <a:lnTo>
                      <a:pt x="8" y="123"/>
                    </a:lnTo>
                    <a:lnTo>
                      <a:pt x="7" y="124"/>
                    </a:lnTo>
                    <a:lnTo>
                      <a:pt x="7" y="125"/>
                    </a:lnTo>
                    <a:lnTo>
                      <a:pt x="6" y="126"/>
                    </a:lnTo>
                    <a:lnTo>
                      <a:pt x="5" y="126"/>
                    </a:lnTo>
                    <a:lnTo>
                      <a:pt x="4" y="126"/>
                    </a:lnTo>
                    <a:lnTo>
                      <a:pt x="4" y="127"/>
                    </a:lnTo>
                    <a:lnTo>
                      <a:pt x="4" y="128"/>
                    </a:lnTo>
                    <a:lnTo>
                      <a:pt x="3" y="128"/>
                    </a:lnTo>
                    <a:lnTo>
                      <a:pt x="3" y="127"/>
                    </a:lnTo>
                    <a:lnTo>
                      <a:pt x="2" y="126"/>
                    </a:lnTo>
                    <a:lnTo>
                      <a:pt x="0" y="125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30"/>
                    </a:lnTo>
                    <a:lnTo>
                      <a:pt x="3" y="131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3" y="133"/>
                    </a:lnTo>
                    <a:lnTo>
                      <a:pt x="2" y="132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4" y="133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7" y="136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7" y="137"/>
                    </a:lnTo>
                    <a:lnTo>
                      <a:pt x="7" y="138"/>
                    </a:lnTo>
                    <a:lnTo>
                      <a:pt x="8" y="139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5" y="140"/>
                    </a:lnTo>
                    <a:lnTo>
                      <a:pt x="6" y="141"/>
                    </a:lnTo>
                    <a:lnTo>
                      <a:pt x="6" y="142"/>
                    </a:lnTo>
                    <a:lnTo>
                      <a:pt x="7" y="142"/>
                    </a:lnTo>
                    <a:lnTo>
                      <a:pt x="8" y="143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9" y="145"/>
                    </a:lnTo>
                    <a:lnTo>
                      <a:pt x="11" y="148"/>
                    </a:lnTo>
                    <a:lnTo>
                      <a:pt x="13" y="149"/>
                    </a:lnTo>
                    <a:lnTo>
                      <a:pt x="13" y="148"/>
                    </a:lnTo>
                    <a:lnTo>
                      <a:pt x="14" y="149"/>
                    </a:lnTo>
                    <a:lnTo>
                      <a:pt x="15" y="149"/>
                    </a:lnTo>
                    <a:lnTo>
                      <a:pt x="16" y="148"/>
                    </a:lnTo>
                    <a:lnTo>
                      <a:pt x="16" y="149"/>
                    </a:lnTo>
                    <a:lnTo>
                      <a:pt x="17" y="149"/>
                    </a:lnTo>
                    <a:lnTo>
                      <a:pt x="18" y="149"/>
                    </a:lnTo>
                    <a:lnTo>
                      <a:pt x="18" y="150"/>
                    </a:lnTo>
                    <a:lnTo>
                      <a:pt x="17" y="151"/>
                    </a:lnTo>
                    <a:lnTo>
                      <a:pt x="18" y="152"/>
                    </a:lnTo>
                    <a:lnTo>
                      <a:pt x="18" y="153"/>
                    </a:lnTo>
                    <a:lnTo>
                      <a:pt x="20" y="154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7" y="161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7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3" y="167"/>
                    </a:lnTo>
                    <a:lnTo>
                      <a:pt x="33" y="168"/>
                    </a:lnTo>
                    <a:lnTo>
                      <a:pt x="33" y="167"/>
                    </a:lnTo>
                    <a:lnTo>
                      <a:pt x="33" y="166"/>
                    </a:lnTo>
                    <a:lnTo>
                      <a:pt x="30" y="164"/>
                    </a:lnTo>
                    <a:lnTo>
                      <a:pt x="31" y="163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3" y="159"/>
                    </a:lnTo>
                    <a:lnTo>
                      <a:pt x="33" y="158"/>
                    </a:lnTo>
                    <a:lnTo>
                      <a:pt x="33" y="159"/>
                    </a:lnTo>
                    <a:lnTo>
                      <a:pt x="34" y="160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4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37" y="161"/>
                    </a:lnTo>
                    <a:lnTo>
                      <a:pt x="38" y="162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3"/>
                    </a:lnTo>
                    <a:lnTo>
                      <a:pt x="39" y="163"/>
                    </a:lnTo>
                    <a:lnTo>
                      <a:pt x="40" y="163"/>
                    </a:lnTo>
                    <a:lnTo>
                      <a:pt x="40" y="163"/>
                    </a:lnTo>
                    <a:lnTo>
                      <a:pt x="41" y="163"/>
                    </a:lnTo>
                    <a:lnTo>
                      <a:pt x="42" y="163"/>
                    </a:lnTo>
                    <a:lnTo>
                      <a:pt x="42" y="164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5" y="162"/>
                    </a:lnTo>
                    <a:lnTo>
                      <a:pt x="47" y="164"/>
                    </a:lnTo>
                    <a:lnTo>
                      <a:pt x="49" y="165"/>
                    </a:lnTo>
                    <a:lnTo>
                      <a:pt x="49" y="167"/>
                    </a:lnTo>
                    <a:lnTo>
                      <a:pt x="48" y="167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8" y="170"/>
                    </a:lnTo>
                    <a:lnTo>
                      <a:pt x="48" y="171"/>
                    </a:lnTo>
                    <a:lnTo>
                      <a:pt x="49" y="171"/>
                    </a:lnTo>
                    <a:lnTo>
                      <a:pt x="49" y="172"/>
                    </a:lnTo>
                    <a:lnTo>
                      <a:pt x="50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7" y="172"/>
                    </a:lnTo>
                    <a:lnTo>
                      <a:pt x="46" y="171"/>
                    </a:lnTo>
                    <a:lnTo>
                      <a:pt x="45" y="171"/>
                    </a:lnTo>
                    <a:lnTo>
                      <a:pt x="45" y="172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70"/>
                    </a:lnTo>
                    <a:lnTo>
                      <a:pt x="43" y="170"/>
                    </a:lnTo>
                    <a:lnTo>
                      <a:pt x="42" y="169"/>
                    </a:lnTo>
                    <a:lnTo>
                      <a:pt x="41" y="169"/>
                    </a:lnTo>
                    <a:lnTo>
                      <a:pt x="40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9"/>
                    </a:lnTo>
                    <a:lnTo>
                      <a:pt x="37" y="170"/>
                    </a:lnTo>
                    <a:lnTo>
                      <a:pt x="36" y="170"/>
                    </a:lnTo>
                    <a:lnTo>
                      <a:pt x="35" y="170"/>
                    </a:lnTo>
                    <a:lnTo>
                      <a:pt x="35" y="169"/>
                    </a:lnTo>
                    <a:lnTo>
                      <a:pt x="35" y="168"/>
                    </a:lnTo>
                    <a:lnTo>
                      <a:pt x="34" y="169"/>
                    </a:lnTo>
                    <a:lnTo>
                      <a:pt x="33" y="170"/>
                    </a:lnTo>
                    <a:lnTo>
                      <a:pt x="33" y="170"/>
                    </a:lnTo>
                    <a:lnTo>
                      <a:pt x="32" y="170"/>
                    </a:lnTo>
                    <a:lnTo>
                      <a:pt x="31" y="168"/>
                    </a:lnTo>
                    <a:lnTo>
                      <a:pt x="30" y="169"/>
                    </a:lnTo>
                    <a:lnTo>
                      <a:pt x="30" y="170"/>
                    </a:lnTo>
                    <a:lnTo>
                      <a:pt x="30" y="171"/>
                    </a:lnTo>
                    <a:lnTo>
                      <a:pt x="31" y="17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2" y="173"/>
                    </a:lnTo>
                    <a:lnTo>
                      <a:pt x="31" y="173"/>
                    </a:lnTo>
                    <a:lnTo>
                      <a:pt x="30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31" y="178"/>
                    </a:lnTo>
                    <a:lnTo>
                      <a:pt x="31" y="179"/>
                    </a:lnTo>
                    <a:lnTo>
                      <a:pt x="32" y="179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7"/>
                    </a:lnTo>
                    <a:lnTo>
                      <a:pt x="36" y="178"/>
                    </a:lnTo>
                    <a:lnTo>
                      <a:pt x="37" y="183"/>
                    </a:lnTo>
                    <a:lnTo>
                      <a:pt x="38" y="183"/>
                    </a:lnTo>
                    <a:lnTo>
                      <a:pt x="38" y="184"/>
                    </a:lnTo>
                    <a:lnTo>
                      <a:pt x="39" y="184"/>
                    </a:lnTo>
                    <a:lnTo>
                      <a:pt x="41" y="184"/>
                    </a:lnTo>
                    <a:lnTo>
                      <a:pt x="41" y="185"/>
                    </a:lnTo>
                    <a:lnTo>
                      <a:pt x="42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3" y="193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4" y="193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4"/>
                    </a:lnTo>
                    <a:lnTo>
                      <a:pt x="45" y="195"/>
                    </a:lnTo>
                    <a:lnTo>
                      <a:pt x="44" y="196"/>
                    </a:lnTo>
                    <a:lnTo>
                      <a:pt x="45" y="196"/>
                    </a:lnTo>
                    <a:lnTo>
                      <a:pt x="46" y="196"/>
                    </a:lnTo>
                    <a:lnTo>
                      <a:pt x="46" y="197"/>
                    </a:lnTo>
                    <a:lnTo>
                      <a:pt x="45" y="197"/>
                    </a:lnTo>
                    <a:lnTo>
                      <a:pt x="46" y="198"/>
                    </a:lnTo>
                    <a:lnTo>
                      <a:pt x="46" y="198"/>
                    </a:lnTo>
                    <a:lnTo>
                      <a:pt x="46" y="199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4" y="198"/>
                    </a:lnTo>
                    <a:lnTo>
                      <a:pt x="44" y="199"/>
                    </a:lnTo>
                    <a:lnTo>
                      <a:pt x="45" y="200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7" y="200"/>
                    </a:lnTo>
                    <a:lnTo>
                      <a:pt x="47" y="201"/>
                    </a:lnTo>
                    <a:lnTo>
                      <a:pt x="47" y="202"/>
                    </a:lnTo>
                    <a:lnTo>
                      <a:pt x="46" y="202"/>
                    </a:lnTo>
                    <a:lnTo>
                      <a:pt x="46" y="203"/>
                    </a:lnTo>
                    <a:lnTo>
                      <a:pt x="46" y="203"/>
                    </a:lnTo>
                    <a:lnTo>
                      <a:pt x="45" y="203"/>
                    </a:lnTo>
                    <a:lnTo>
                      <a:pt x="45" y="204"/>
                    </a:lnTo>
                    <a:lnTo>
                      <a:pt x="47" y="204"/>
                    </a:lnTo>
                    <a:lnTo>
                      <a:pt x="48" y="204"/>
                    </a:lnTo>
                    <a:lnTo>
                      <a:pt x="48" y="205"/>
                    </a:lnTo>
                    <a:lnTo>
                      <a:pt x="48" y="206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50" y="205"/>
                    </a:lnTo>
                    <a:lnTo>
                      <a:pt x="50" y="204"/>
                    </a:lnTo>
                    <a:lnTo>
                      <a:pt x="51" y="204"/>
                    </a:lnTo>
                    <a:lnTo>
                      <a:pt x="52" y="204"/>
                    </a:lnTo>
                    <a:lnTo>
                      <a:pt x="53" y="204"/>
                    </a:lnTo>
                    <a:lnTo>
                      <a:pt x="53" y="203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5" y="202"/>
                    </a:lnTo>
                    <a:lnTo>
                      <a:pt x="56" y="201"/>
                    </a:lnTo>
                    <a:lnTo>
                      <a:pt x="57" y="201"/>
                    </a:lnTo>
                    <a:lnTo>
                      <a:pt x="57" y="200"/>
                    </a:lnTo>
                    <a:lnTo>
                      <a:pt x="57" y="199"/>
                    </a:lnTo>
                    <a:lnTo>
                      <a:pt x="57" y="198"/>
                    </a:lnTo>
                    <a:lnTo>
                      <a:pt x="58" y="198"/>
                    </a:lnTo>
                    <a:lnTo>
                      <a:pt x="56" y="196"/>
                    </a:lnTo>
                    <a:lnTo>
                      <a:pt x="55" y="195"/>
                    </a:lnTo>
                    <a:lnTo>
                      <a:pt x="56" y="195"/>
                    </a:lnTo>
                    <a:lnTo>
                      <a:pt x="57" y="196"/>
                    </a:lnTo>
                    <a:lnTo>
                      <a:pt x="58" y="197"/>
                    </a:lnTo>
                    <a:lnTo>
                      <a:pt x="59" y="200"/>
                    </a:lnTo>
                    <a:lnTo>
                      <a:pt x="59" y="201"/>
                    </a:lnTo>
                    <a:lnTo>
                      <a:pt x="60" y="201"/>
                    </a:lnTo>
                    <a:lnTo>
                      <a:pt x="61" y="201"/>
                    </a:lnTo>
                    <a:lnTo>
                      <a:pt x="62" y="202"/>
                    </a:lnTo>
                    <a:lnTo>
                      <a:pt x="63" y="203"/>
                    </a:lnTo>
                    <a:lnTo>
                      <a:pt x="63" y="203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4" y="204"/>
                    </a:lnTo>
                    <a:lnTo>
                      <a:pt x="63" y="205"/>
                    </a:lnTo>
                    <a:lnTo>
                      <a:pt x="64" y="205"/>
                    </a:lnTo>
                    <a:lnTo>
                      <a:pt x="64" y="206"/>
                    </a:lnTo>
                    <a:lnTo>
                      <a:pt x="65" y="206"/>
                    </a:lnTo>
                    <a:lnTo>
                      <a:pt x="65" y="207"/>
                    </a:lnTo>
                    <a:lnTo>
                      <a:pt x="65" y="207"/>
                    </a:lnTo>
                    <a:lnTo>
                      <a:pt x="65" y="205"/>
                    </a:lnTo>
                    <a:lnTo>
                      <a:pt x="69" y="203"/>
                    </a:lnTo>
                    <a:lnTo>
                      <a:pt x="70" y="203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4" y="203"/>
                    </a:lnTo>
                    <a:lnTo>
                      <a:pt x="75" y="204"/>
                    </a:lnTo>
                    <a:lnTo>
                      <a:pt x="76" y="204"/>
                    </a:lnTo>
                    <a:lnTo>
                      <a:pt x="77" y="204"/>
                    </a:lnTo>
                    <a:lnTo>
                      <a:pt x="77" y="203"/>
                    </a:lnTo>
                    <a:lnTo>
                      <a:pt x="77" y="203"/>
                    </a:lnTo>
                    <a:lnTo>
                      <a:pt x="80" y="201"/>
                    </a:lnTo>
                    <a:lnTo>
                      <a:pt x="81" y="201"/>
                    </a:lnTo>
                    <a:lnTo>
                      <a:pt x="81" y="202"/>
                    </a:lnTo>
                    <a:lnTo>
                      <a:pt x="82" y="202"/>
                    </a:lnTo>
                    <a:lnTo>
                      <a:pt x="83" y="202"/>
                    </a:lnTo>
                    <a:lnTo>
                      <a:pt x="84" y="200"/>
                    </a:lnTo>
                    <a:lnTo>
                      <a:pt x="85" y="200"/>
                    </a:lnTo>
                    <a:lnTo>
                      <a:pt x="87" y="200"/>
                    </a:lnTo>
                    <a:lnTo>
                      <a:pt x="87" y="201"/>
                    </a:lnTo>
                    <a:lnTo>
                      <a:pt x="88" y="201"/>
                    </a:lnTo>
                    <a:lnTo>
                      <a:pt x="89" y="201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3"/>
                    </a:lnTo>
                    <a:lnTo>
                      <a:pt x="93" y="203"/>
                    </a:lnTo>
                    <a:lnTo>
                      <a:pt x="94" y="203"/>
                    </a:lnTo>
                    <a:lnTo>
                      <a:pt x="95" y="203"/>
                    </a:lnTo>
                    <a:lnTo>
                      <a:pt x="95" y="204"/>
                    </a:lnTo>
                    <a:lnTo>
                      <a:pt x="96" y="205"/>
                    </a:lnTo>
                    <a:lnTo>
                      <a:pt x="96" y="204"/>
                    </a:lnTo>
                    <a:lnTo>
                      <a:pt x="97" y="203"/>
                    </a:lnTo>
                    <a:lnTo>
                      <a:pt x="98" y="203"/>
                    </a:lnTo>
                    <a:lnTo>
                      <a:pt x="99" y="203"/>
                    </a:lnTo>
                    <a:lnTo>
                      <a:pt x="100" y="203"/>
                    </a:lnTo>
                    <a:lnTo>
                      <a:pt x="100" y="203"/>
                    </a:lnTo>
                    <a:lnTo>
                      <a:pt x="101" y="203"/>
                    </a:lnTo>
                    <a:lnTo>
                      <a:pt x="102" y="203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3"/>
                    </a:lnTo>
                    <a:lnTo>
                      <a:pt x="105" y="203"/>
                    </a:lnTo>
                    <a:lnTo>
                      <a:pt x="106" y="203"/>
                    </a:lnTo>
                    <a:lnTo>
                      <a:pt x="106" y="202"/>
                    </a:lnTo>
                    <a:lnTo>
                      <a:pt x="105" y="202"/>
                    </a:lnTo>
                    <a:lnTo>
                      <a:pt x="104" y="201"/>
                    </a:lnTo>
                    <a:lnTo>
                      <a:pt x="105" y="201"/>
                    </a:lnTo>
                    <a:lnTo>
                      <a:pt x="106" y="200"/>
                    </a:lnTo>
                    <a:lnTo>
                      <a:pt x="106" y="199"/>
                    </a:lnTo>
                    <a:lnTo>
                      <a:pt x="106" y="198"/>
                    </a:lnTo>
                    <a:lnTo>
                      <a:pt x="106" y="198"/>
                    </a:lnTo>
                    <a:lnTo>
                      <a:pt x="108" y="199"/>
                    </a:lnTo>
                    <a:lnTo>
                      <a:pt x="109" y="199"/>
                    </a:lnTo>
                    <a:lnTo>
                      <a:pt x="110" y="200"/>
                    </a:lnTo>
                    <a:lnTo>
                      <a:pt x="111" y="203"/>
                    </a:lnTo>
                    <a:lnTo>
                      <a:pt x="112" y="204"/>
                    </a:lnTo>
                    <a:lnTo>
                      <a:pt x="112" y="205"/>
                    </a:lnTo>
                    <a:lnTo>
                      <a:pt x="112" y="206"/>
                    </a:lnTo>
                    <a:lnTo>
                      <a:pt x="112" y="207"/>
                    </a:lnTo>
                    <a:lnTo>
                      <a:pt x="113" y="207"/>
                    </a:lnTo>
                    <a:lnTo>
                      <a:pt x="114" y="207"/>
                    </a:lnTo>
                    <a:lnTo>
                      <a:pt x="114" y="206"/>
                    </a:lnTo>
                    <a:lnTo>
                      <a:pt x="114" y="205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5" y="203"/>
                    </a:lnTo>
                    <a:lnTo>
                      <a:pt x="116" y="203"/>
                    </a:lnTo>
                    <a:lnTo>
                      <a:pt x="117" y="203"/>
                    </a:lnTo>
                    <a:lnTo>
                      <a:pt x="116" y="202"/>
                    </a:lnTo>
                    <a:lnTo>
                      <a:pt x="117" y="201"/>
                    </a:lnTo>
                    <a:lnTo>
                      <a:pt x="118" y="202"/>
                    </a:lnTo>
                    <a:lnTo>
                      <a:pt x="119" y="203"/>
                    </a:lnTo>
                    <a:lnTo>
                      <a:pt x="118" y="203"/>
                    </a:lnTo>
                    <a:lnTo>
                      <a:pt x="119" y="205"/>
                    </a:lnTo>
                    <a:lnTo>
                      <a:pt x="120" y="205"/>
                    </a:lnTo>
                    <a:lnTo>
                      <a:pt x="121" y="206"/>
                    </a:lnTo>
                    <a:lnTo>
                      <a:pt x="122" y="206"/>
                    </a:lnTo>
                    <a:lnTo>
                      <a:pt x="123" y="207"/>
                    </a:lnTo>
                    <a:lnTo>
                      <a:pt x="124" y="207"/>
                    </a:lnTo>
                    <a:lnTo>
                      <a:pt x="123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4" y="211"/>
                    </a:lnTo>
                    <a:lnTo>
                      <a:pt x="125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0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2" y="213"/>
                    </a:lnTo>
                    <a:lnTo>
                      <a:pt x="132" y="212"/>
                    </a:lnTo>
                    <a:lnTo>
                      <a:pt x="131" y="212"/>
                    </a:lnTo>
                    <a:lnTo>
                      <a:pt x="130" y="212"/>
                    </a:lnTo>
                    <a:lnTo>
                      <a:pt x="131" y="211"/>
                    </a:lnTo>
                    <a:lnTo>
                      <a:pt x="132" y="211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5" y="213"/>
                    </a:lnTo>
                    <a:lnTo>
                      <a:pt x="134" y="213"/>
                    </a:lnTo>
                    <a:lnTo>
                      <a:pt x="134" y="213"/>
                    </a:lnTo>
                    <a:lnTo>
                      <a:pt x="136" y="213"/>
                    </a:lnTo>
                    <a:lnTo>
                      <a:pt x="138" y="212"/>
                    </a:lnTo>
                    <a:lnTo>
                      <a:pt x="139" y="212"/>
                    </a:lnTo>
                    <a:lnTo>
                      <a:pt x="140" y="213"/>
                    </a:lnTo>
                    <a:lnTo>
                      <a:pt x="139" y="214"/>
                    </a:lnTo>
                    <a:lnTo>
                      <a:pt x="140" y="214"/>
                    </a:lnTo>
                    <a:lnTo>
                      <a:pt x="143" y="215"/>
                    </a:lnTo>
                    <a:lnTo>
                      <a:pt x="142" y="215"/>
                    </a:lnTo>
                    <a:lnTo>
                      <a:pt x="142" y="216"/>
                    </a:lnTo>
                    <a:lnTo>
                      <a:pt x="142" y="217"/>
                    </a:lnTo>
                    <a:lnTo>
                      <a:pt x="142" y="217"/>
                    </a:lnTo>
                    <a:lnTo>
                      <a:pt x="142" y="218"/>
                    </a:lnTo>
                    <a:lnTo>
                      <a:pt x="143" y="218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0"/>
                    </a:lnTo>
                    <a:lnTo>
                      <a:pt x="133" y="220"/>
                    </a:lnTo>
                    <a:lnTo>
                      <a:pt x="132" y="220"/>
                    </a:lnTo>
                    <a:lnTo>
                      <a:pt x="131" y="220"/>
                    </a:lnTo>
                    <a:lnTo>
                      <a:pt x="130" y="220"/>
                    </a:lnTo>
                    <a:lnTo>
                      <a:pt x="129" y="221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8" y="222"/>
                    </a:lnTo>
                    <a:lnTo>
                      <a:pt x="129" y="222"/>
                    </a:lnTo>
                    <a:lnTo>
                      <a:pt x="130" y="223"/>
                    </a:lnTo>
                    <a:lnTo>
                      <a:pt x="131" y="223"/>
                    </a:lnTo>
                    <a:lnTo>
                      <a:pt x="132" y="223"/>
                    </a:lnTo>
                    <a:lnTo>
                      <a:pt x="132" y="224"/>
                    </a:lnTo>
                    <a:lnTo>
                      <a:pt x="132" y="225"/>
                    </a:lnTo>
                    <a:lnTo>
                      <a:pt x="132" y="227"/>
                    </a:lnTo>
                    <a:lnTo>
                      <a:pt x="131" y="227"/>
                    </a:lnTo>
                    <a:lnTo>
                      <a:pt x="130" y="227"/>
                    </a:lnTo>
                    <a:lnTo>
                      <a:pt x="129" y="227"/>
                    </a:lnTo>
                    <a:lnTo>
                      <a:pt x="128" y="227"/>
                    </a:lnTo>
                    <a:lnTo>
                      <a:pt x="127" y="227"/>
                    </a:lnTo>
                    <a:lnTo>
                      <a:pt x="125" y="225"/>
                    </a:lnTo>
                    <a:lnTo>
                      <a:pt x="124" y="225"/>
                    </a:lnTo>
                    <a:lnTo>
                      <a:pt x="123" y="223"/>
                    </a:lnTo>
                    <a:lnTo>
                      <a:pt x="119" y="221"/>
                    </a:lnTo>
                    <a:lnTo>
                      <a:pt x="119" y="220"/>
                    </a:lnTo>
                    <a:lnTo>
                      <a:pt x="118" y="220"/>
                    </a:lnTo>
                    <a:lnTo>
                      <a:pt x="115" y="220"/>
                    </a:lnTo>
                    <a:lnTo>
                      <a:pt x="111" y="217"/>
                    </a:lnTo>
                    <a:lnTo>
                      <a:pt x="107" y="216"/>
                    </a:lnTo>
                    <a:lnTo>
                      <a:pt x="106" y="216"/>
                    </a:lnTo>
                    <a:lnTo>
                      <a:pt x="105" y="215"/>
                    </a:lnTo>
                    <a:lnTo>
                      <a:pt x="104" y="215"/>
                    </a:lnTo>
                    <a:lnTo>
                      <a:pt x="103" y="214"/>
                    </a:lnTo>
                    <a:lnTo>
                      <a:pt x="102" y="213"/>
                    </a:lnTo>
                    <a:lnTo>
                      <a:pt x="102" y="214"/>
                    </a:lnTo>
                    <a:lnTo>
                      <a:pt x="102" y="213"/>
                    </a:lnTo>
                    <a:lnTo>
                      <a:pt x="99" y="213"/>
                    </a:lnTo>
                    <a:lnTo>
                      <a:pt x="98" y="213"/>
                    </a:lnTo>
                    <a:lnTo>
                      <a:pt x="97" y="213"/>
                    </a:lnTo>
                    <a:lnTo>
                      <a:pt x="97" y="213"/>
                    </a:lnTo>
                    <a:lnTo>
                      <a:pt x="95" y="212"/>
                    </a:lnTo>
                    <a:lnTo>
                      <a:pt x="94" y="212"/>
                    </a:lnTo>
                    <a:lnTo>
                      <a:pt x="94" y="211"/>
                    </a:lnTo>
                    <a:lnTo>
                      <a:pt x="93" y="210"/>
                    </a:lnTo>
                    <a:lnTo>
                      <a:pt x="93" y="209"/>
                    </a:lnTo>
                    <a:lnTo>
                      <a:pt x="93" y="209"/>
                    </a:lnTo>
                    <a:lnTo>
                      <a:pt x="93" y="208"/>
                    </a:lnTo>
                    <a:lnTo>
                      <a:pt x="92" y="208"/>
                    </a:lnTo>
                    <a:lnTo>
                      <a:pt x="92" y="209"/>
                    </a:lnTo>
                    <a:lnTo>
                      <a:pt x="91" y="209"/>
                    </a:lnTo>
                    <a:lnTo>
                      <a:pt x="89" y="208"/>
                    </a:lnTo>
                    <a:lnTo>
                      <a:pt x="89" y="207"/>
                    </a:lnTo>
                    <a:lnTo>
                      <a:pt x="88" y="207"/>
                    </a:lnTo>
                    <a:lnTo>
                      <a:pt x="88" y="206"/>
                    </a:lnTo>
                    <a:lnTo>
                      <a:pt x="88" y="205"/>
                    </a:lnTo>
                    <a:lnTo>
                      <a:pt x="87" y="205"/>
                    </a:lnTo>
                    <a:lnTo>
                      <a:pt x="87" y="205"/>
                    </a:lnTo>
                    <a:lnTo>
                      <a:pt x="86" y="204"/>
                    </a:lnTo>
                    <a:lnTo>
                      <a:pt x="85" y="204"/>
                    </a:lnTo>
                    <a:lnTo>
                      <a:pt x="84" y="204"/>
                    </a:lnTo>
                    <a:lnTo>
                      <a:pt x="83" y="204"/>
                    </a:lnTo>
                    <a:lnTo>
                      <a:pt x="81" y="203"/>
                    </a:lnTo>
                    <a:lnTo>
                      <a:pt x="80" y="204"/>
                    </a:lnTo>
                    <a:lnTo>
                      <a:pt x="76" y="207"/>
                    </a:lnTo>
                    <a:lnTo>
                      <a:pt x="75" y="208"/>
                    </a:lnTo>
                    <a:lnTo>
                      <a:pt x="73" y="213"/>
                    </a:lnTo>
                    <a:lnTo>
                      <a:pt x="73" y="213"/>
                    </a:lnTo>
                    <a:lnTo>
                      <a:pt x="71" y="215"/>
                    </a:lnTo>
                    <a:lnTo>
                      <a:pt x="70" y="215"/>
                    </a:lnTo>
                    <a:lnTo>
                      <a:pt x="69" y="215"/>
                    </a:lnTo>
                    <a:lnTo>
                      <a:pt x="65" y="214"/>
                    </a:lnTo>
                    <a:lnTo>
                      <a:pt x="63" y="213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1" y="213"/>
                    </a:lnTo>
                    <a:lnTo>
                      <a:pt x="61" y="213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9" y="213"/>
                    </a:lnTo>
                    <a:lnTo>
                      <a:pt x="59" y="216"/>
                    </a:lnTo>
                    <a:lnTo>
                      <a:pt x="59" y="217"/>
                    </a:lnTo>
                    <a:lnTo>
                      <a:pt x="58" y="217"/>
                    </a:lnTo>
                    <a:lnTo>
                      <a:pt x="57" y="220"/>
                    </a:lnTo>
                    <a:lnTo>
                      <a:pt x="56" y="220"/>
                    </a:lnTo>
                    <a:lnTo>
                      <a:pt x="54" y="223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6" y="222"/>
                    </a:lnTo>
                    <a:lnTo>
                      <a:pt x="56" y="223"/>
                    </a:lnTo>
                    <a:lnTo>
                      <a:pt x="55" y="223"/>
                    </a:lnTo>
                    <a:lnTo>
                      <a:pt x="54" y="224"/>
                    </a:lnTo>
                    <a:lnTo>
                      <a:pt x="54" y="223"/>
                    </a:lnTo>
                    <a:lnTo>
                      <a:pt x="53" y="225"/>
                    </a:lnTo>
                    <a:lnTo>
                      <a:pt x="51" y="227"/>
                    </a:lnTo>
                    <a:lnTo>
                      <a:pt x="49" y="228"/>
                    </a:lnTo>
                    <a:lnTo>
                      <a:pt x="47" y="227"/>
                    </a:lnTo>
                    <a:lnTo>
                      <a:pt x="46" y="231"/>
                    </a:lnTo>
                    <a:lnTo>
                      <a:pt x="46" y="232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3"/>
                    </a:lnTo>
                    <a:lnTo>
                      <a:pt x="52" y="235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5" y="238"/>
                    </a:lnTo>
                    <a:lnTo>
                      <a:pt x="55" y="241"/>
                    </a:lnTo>
                    <a:lnTo>
                      <a:pt x="56" y="242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4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7" y="243"/>
                    </a:lnTo>
                    <a:lnTo>
                      <a:pt x="60" y="243"/>
                    </a:lnTo>
                    <a:lnTo>
                      <a:pt x="61" y="244"/>
                    </a:lnTo>
                    <a:lnTo>
                      <a:pt x="62" y="245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6" y="250"/>
                    </a:lnTo>
                    <a:lnTo>
                      <a:pt x="67" y="251"/>
                    </a:lnTo>
                    <a:lnTo>
                      <a:pt x="69" y="253"/>
                    </a:lnTo>
                    <a:lnTo>
                      <a:pt x="73" y="259"/>
                    </a:lnTo>
                    <a:lnTo>
                      <a:pt x="73" y="261"/>
                    </a:lnTo>
                    <a:lnTo>
                      <a:pt x="73" y="262"/>
                    </a:lnTo>
                    <a:lnTo>
                      <a:pt x="73" y="264"/>
                    </a:lnTo>
                    <a:lnTo>
                      <a:pt x="73" y="265"/>
                    </a:lnTo>
                    <a:lnTo>
                      <a:pt x="72" y="266"/>
                    </a:lnTo>
                    <a:lnTo>
                      <a:pt x="68" y="269"/>
                    </a:lnTo>
                    <a:lnTo>
                      <a:pt x="67" y="271"/>
                    </a:lnTo>
                    <a:lnTo>
                      <a:pt x="67" y="273"/>
                    </a:lnTo>
                    <a:lnTo>
                      <a:pt x="67" y="275"/>
                    </a:lnTo>
                    <a:lnTo>
                      <a:pt x="68" y="278"/>
                    </a:lnTo>
                    <a:lnTo>
                      <a:pt x="69" y="280"/>
                    </a:lnTo>
                    <a:lnTo>
                      <a:pt x="70" y="281"/>
                    </a:lnTo>
                    <a:lnTo>
                      <a:pt x="72" y="283"/>
                    </a:lnTo>
                    <a:lnTo>
                      <a:pt x="72" y="283"/>
                    </a:lnTo>
                    <a:lnTo>
                      <a:pt x="73" y="283"/>
                    </a:lnTo>
                    <a:lnTo>
                      <a:pt x="73" y="284"/>
                    </a:lnTo>
                    <a:lnTo>
                      <a:pt x="73" y="284"/>
                    </a:lnTo>
                    <a:lnTo>
                      <a:pt x="73" y="285"/>
                    </a:lnTo>
                    <a:lnTo>
                      <a:pt x="73" y="286"/>
                    </a:lnTo>
                    <a:lnTo>
                      <a:pt x="73" y="287"/>
                    </a:lnTo>
                    <a:lnTo>
                      <a:pt x="73" y="288"/>
                    </a:lnTo>
                    <a:lnTo>
                      <a:pt x="73" y="289"/>
                    </a:lnTo>
                    <a:lnTo>
                      <a:pt x="73" y="290"/>
                    </a:lnTo>
                    <a:lnTo>
                      <a:pt x="73" y="291"/>
                    </a:lnTo>
                    <a:lnTo>
                      <a:pt x="73" y="291"/>
                    </a:lnTo>
                    <a:lnTo>
                      <a:pt x="73" y="292"/>
                    </a:lnTo>
                    <a:lnTo>
                      <a:pt x="73" y="293"/>
                    </a:lnTo>
                    <a:lnTo>
                      <a:pt x="74" y="292"/>
                    </a:lnTo>
                    <a:lnTo>
                      <a:pt x="74" y="293"/>
                    </a:lnTo>
                    <a:lnTo>
                      <a:pt x="76" y="293"/>
                    </a:lnTo>
                    <a:lnTo>
                      <a:pt x="76" y="293"/>
                    </a:lnTo>
                    <a:lnTo>
                      <a:pt x="78" y="293"/>
                    </a:lnTo>
                    <a:lnTo>
                      <a:pt x="79" y="293"/>
                    </a:lnTo>
                    <a:lnTo>
                      <a:pt x="81" y="296"/>
                    </a:lnTo>
                    <a:lnTo>
                      <a:pt x="82" y="298"/>
                    </a:lnTo>
                    <a:lnTo>
                      <a:pt x="83" y="298"/>
                    </a:lnTo>
                    <a:lnTo>
                      <a:pt x="83" y="297"/>
                    </a:lnTo>
                    <a:lnTo>
                      <a:pt x="84" y="295"/>
                    </a:lnTo>
                    <a:lnTo>
                      <a:pt x="85" y="294"/>
                    </a:lnTo>
                    <a:lnTo>
                      <a:pt x="84" y="294"/>
                    </a:lnTo>
                    <a:lnTo>
                      <a:pt x="85" y="293"/>
                    </a:lnTo>
                    <a:lnTo>
                      <a:pt x="85" y="293"/>
                    </a:lnTo>
                    <a:lnTo>
                      <a:pt x="84" y="292"/>
                    </a:lnTo>
                    <a:lnTo>
                      <a:pt x="84" y="291"/>
                    </a:lnTo>
                    <a:lnTo>
                      <a:pt x="84" y="290"/>
                    </a:lnTo>
                    <a:lnTo>
                      <a:pt x="84" y="289"/>
                    </a:lnTo>
                    <a:lnTo>
                      <a:pt x="84" y="288"/>
                    </a:lnTo>
                    <a:lnTo>
                      <a:pt x="84" y="283"/>
                    </a:lnTo>
                    <a:lnTo>
                      <a:pt x="85" y="283"/>
                    </a:lnTo>
                    <a:lnTo>
                      <a:pt x="85" y="282"/>
                    </a:lnTo>
                    <a:lnTo>
                      <a:pt x="87" y="282"/>
                    </a:lnTo>
                    <a:lnTo>
                      <a:pt x="88" y="281"/>
                    </a:lnTo>
                    <a:lnTo>
                      <a:pt x="89" y="280"/>
                    </a:lnTo>
                    <a:lnTo>
                      <a:pt x="91" y="280"/>
                    </a:lnTo>
                    <a:lnTo>
                      <a:pt x="94" y="281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3" y="285"/>
                    </a:lnTo>
                    <a:lnTo>
                      <a:pt x="93" y="286"/>
                    </a:lnTo>
                    <a:lnTo>
                      <a:pt x="93" y="286"/>
                    </a:lnTo>
                    <a:lnTo>
                      <a:pt x="94" y="287"/>
                    </a:lnTo>
                    <a:lnTo>
                      <a:pt x="95" y="288"/>
                    </a:lnTo>
                    <a:lnTo>
                      <a:pt x="96" y="287"/>
                    </a:lnTo>
                    <a:lnTo>
                      <a:pt x="97" y="287"/>
                    </a:lnTo>
                    <a:lnTo>
                      <a:pt x="101" y="292"/>
                    </a:lnTo>
                    <a:lnTo>
                      <a:pt x="102" y="293"/>
                    </a:lnTo>
                    <a:lnTo>
                      <a:pt x="102" y="294"/>
                    </a:lnTo>
                    <a:lnTo>
                      <a:pt x="102" y="296"/>
                    </a:lnTo>
                    <a:lnTo>
                      <a:pt x="103" y="298"/>
                    </a:lnTo>
                    <a:lnTo>
                      <a:pt x="104" y="299"/>
                    </a:lnTo>
                    <a:lnTo>
                      <a:pt x="105" y="299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5" y="303"/>
                    </a:lnTo>
                    <a:lnTo>
                      <a:pt x="104" y="303"/>
                    </a:lnTo>
                    <a:lnTo>
                      <a:pt x="104" y="303"/>
                    </a:lnTo>
                    <a:lnTo>
                      <a:pt x="104" y="304"/>
                    </a:lnTo>
                    <a:lnTo>
                      <a:pt x="104" y="305"/>
                    </a:lnTo>
                    <a:lnTo>
                      <a:pt x="105" y="305"/>
                    </a:lnTo>
                    <a:lnTo>
                      <a:pt x="105" y="306"/>
                    </a:lnTo>
                    <a:lnTo>
                      <a:pt x="104" y="306"/>
                    </a:lnTo>
                    <a:lnTo>
                      <a:pt x="105" y="307"/>
                    </a:lnTo>
                    <a:lnTo>
                      <a:pt x="105" y="308"/>
                    </a:lnTo>
                    <a:lnTo>
                      <a:pt x="105" y="308"/>
                    </a:lnTo>
                    <a:lnTo>
                      <a:pt x="104" y="308"/>
                    </a:lnTo>
                    <a:lnTo>
                      <a:pt x="104" y="308"/>
                    </a:lnTo>
                    <a:lnTo>
                      <a:pt x="103" y="309"/>
                    </a:lnTo>
                    <a:lnTo>
                      <a:pt x="103" y="310"/>
                    </a:lnTo>
                    <a:lnTo>
                      <a:pt x="104" y="311"/>
                    </a:lnTo>
                    <a:lnTo>
                      <a:pt x="105" y="312"/>
                    </a:lnTo>
                    <a:lnTo>
                      <a:pt x="106" y="311"/>
                    </a:lnTo>
                    <a:lnTo>
                      <a:pt x="107" y="312"/>
                    </a:lnTo>
                    <a:lnTo>
                      <a:pt x="109" y="313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0" y="316"/>
                    </a:lnTo>
                    <a:lnTo>
                      <a:pt x="110" y="317"/>
                    </a:lnTo>
                    <a:lnTo>
                      <a:pt x="110" y="316"/>
                    </a:lnTo>
                    <a:lnTo>
                      <a:pt x="110" y="315"/>
                    </a:lnTo>
                    <a:lnTo>
                      <a:pt x="110" y="314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0"/>
                    </a:lnTo>
                    <a:lnTo>
                      <a:pt x="110" y="309"/>
                    </a:lnTo>
                    <a:lnTo>
                      <a:pt x="110" y="308"/>
                    </a:lnTo>
                    <a:lnTo>
                      <a:pt x="110" y="304"/>
                    </a:lnTo>
                    <a:lnTo>
                      <a:pt x="110" y="303"/>
                    </a:lnTo>
                    <a:lnTo>
                      <a:pt x="111" y="305"/>
                    </a:lnTo>
                    <a:lnTo>
                      <a:pt x="111" y="304"/>
                    </a:lnTo>
                    <a:lnTo>
                      <a:pt x="112" y="303"/>
                    </a:lnTo>
                    <a:lnTo>
                      <a:pt x="111" y="303"/>
                    </a:lnTo>
                    <a:lnTo>
                      <a:pt x="111" y="302"/>
                    </a:lnTo>
                    <a:lnTo>
                      <a:pt x="111" y="301"/>
                    </a:lnTo>
                    <a:lnTo>
                      <a:pt x="112" y="301"/>
                    </a:lnTo>
                    <a:lnTo>
                      <a:pt x="112" y="302"/>
                    </a:lnTo>
                    <a:lnTo>
                      <a:pt x="112" y="303"/>
                    </a:lnTo>
                    <a:lnTo>
                      <a:pt x="112" y="303"/>
                    </a:lnTo>
                    <a:lnTo>
                      <a:pt x="112" y="302"/>
                    </a:lnTo>
                    <a:lnTo>
                      <a:pt x="112" y="301"/>
                    </a:lnTo>
                    <a:lnTo>
                      <a:pt x="112" y="300"/>
                    </a:lnTo>
                    <a:lnTo>
                      <a:pt x="111" y="300"/>
                    </a:lnTo>
                    <a:lnTo>
                      <a:pt x="112" y="299"/>
                    </a:lnTo>
                    <a:lnTo>
                      <a:pt x="112" y="298"/>
                    </a:lnTo>
                    <a:lnTo>
                      <a:pt x="113" y="297"/>
                    </a:lnTo>
                    <a:lnTo>
                      <a:pt x="113" y="294"/>
                    </a:lnTo>
                    <a:lnTo>
                      <a:pt x="115" y="293"/>
                    </a:lnTo>
                    <a:lnTo>
                      <a:pt x="119" y="293"/>
                    </a:lnTo>
                    <a:lnTo>
                      <a:pt x="121" y="293"/>
                    </a:lnTo>
                    <a:lnTo>
                      <a:pt x="122" y="293"/>
                    </a:lnTo>
                    <a:lnTo>
                      <a:pt x="123" y="293"/>
                    </a:lnTo>
                    <a:lnTo>
                      <a:pt x="124" y="294"/>
                    </a:lnTo>
                    <a:lnTo>
                      <a:pt x="124" y="297"/>
                    </a:lnTo>
                    <a:lnTo>
                      <a:pt x="125" y="298"/>
                    </a:lnTo>
                    <a:lnTo>
                      <a:pt x="125" y="299"/>
                    </a:lnTo>
                    <a:lnTo>
                      <a:pt x="124" y="301"/>
                    </a:lnTo>
                    <a:lnTo>
                      <a:pt x="125" y="301"/>
                    </a:lnTo>
                    <a:lnTo>
                      <a:pt x="125" y="302"/>
                    </a:lnTo>
                    <a:lnTo>
                      <a:pt x="126" y="301"/>
                    </a:lnTo>
                    <a:lnTo>
                      <a:pt x="126" y="300"/>
                    </a:lnTo>
                    <a:lnTo>
                      <a:pt x="128" y="302"/>
                    </a:lnTo>
                    <a:lnTo>
                      <a:pt x="128" y="303"/>
                    </a:lnTo>
                    <a:lnTo>
                      <a:pt x="128" y="303"/>
                    </a:lnTo>
                    <a:lnTo>
                      <a:pt x="130" y="305"/>
                    </a:lnTo>
                    <a:lnTo>
                      <a:pt x="131" y="305"/>
                    </a:lnTo>
                    <a:lnTo>
                      <a:pt x="131" y="306"/>
                    </a:lnTo>
                    <a:lnTo>
                      <a:pt x="132" y="308"/>
                    </a:lnTo>
                    <a:lnTo>
                      <a:pt x="132" y="308"/>
                    </a:lnTo>
                    <a:lnTo>
                      <a:pt x="132" y="309"/>
                    </a:lnTo>
                    <a:lnTo>
                      <a:pt x="132" y="309"/>
                    </a:lnTo>
                    <a:lnTo>
                      <a:pt x="134" y="309"/>
                    </a:lnTo>
                    <a:lnTo>
                      <a:pt x="135" y="309"/>
                    </a:lnTo>
                    <a:lnTo>
                      <a:pt x="136" y="310"/>
                    </a:lnTo>
                    <a:lnTo>
                      <a:pt x="136" y="311"/>
                    </a:lnTo>
                    <a:lnTo>
                      <a:pt x="136" y="312"/>
                    </a:lnTo>
                    <a:lnTo>
                      <a:pt x="136" y="313"/>
                    </a:lnTo>
                    <a:lnTo>
                      <a:pt x="137" y="313"/>
                    </a:lnTo>
                    <a:lnTo>
                      <a:pt x="137" y="313"/>
                    </a:lnTo>
                    <a:lnTo>
                      <a:pt x="140" y="314"/>
                    </a:lnTo>
                    <a:lnTo>
                      <a:pt x="141" y="313"/>
                    </a:lnTo>
                    <a:lnTo>
                      <a:pt x="142" y="314"/>
                    </a:lnTo>
                    <a:lnTo>
                      <a:pt x="142" y="313"/>
                    </a:lnTo>
                    <a:lnTo>
                      <a:pt x="142" y="312"/>
                    </a:lnTo>
                    <a:lnTo>
                      <a:pt x="140" y="311"/>
                    </a:lnTo>
                    <a:lnTo>
                      <a:pt x="139" y="310"/>
                    </a:lnTo>
                    <a:lnTo>
                      <a:pt x="140" y="310"/>
                    </a:lnTo>
                    <a:lnTo>
                      <a:pt x="140" y="309"/>
                    </a:lnTo>
                    <a:lnTo>
                      <a:pt x="140" y="308"/>
                    </a:lnTo>
                    <a:lnTo>
                      <a:pt x="140" y="308"/>
                    </a:lnTo>
                    <a:lnTo>
                      <a:pt x="139" y="308"/>
                    </a:lnTo>
                    <a:lnTo>
                      <a:pt x="138" y="307"/>
                    </a:lnTo>
                    <a:lnTo>
                      <a:pt x="137" y="306"/>
                    </a:lnTo>
                    <a:lnTo>
                      <a:pt x="136" y="305"/>
                    </a:lnTo>
                    <a:lnTo>
                      <a:pt x="135" y="303"/>
                    </a:lnTo>
                    <a:lnTo>
                      <a:pt x="134" y="303"/>
                    </a:lnTo>
                    <a:lnTo>
                      <a:pt x="134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4" y="298"/>
                    </a:lnTo>
                    <a:lnTo>
                      <a:pt x="135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37" y="297"/>
                    </a:lnTo>
                    <a:lnTo>
                      <a:pt x="137" y="296"/>
                    </a:lnTo>
                    <a:lnTo>
                      <a:pt x="137" y="295"/>
                    </a:lnTo>
                    <a:lnTo>
                      <a:pt x="138" y="295"/>
                    </a:lnTo>
                    <a:lnTo>
                      <a:pt x="138" y="294"/>
                    </a:lnTo>
                    <a:lnTo>
                      <a:pt x="137" y="294"/>
                    </a:lnTo>
                    <a:lnTo>
                      <a:pt x="137" y="293"/>
                    </a:lnTo>
                    <a:lnTo>
                      <a:pt x="137" y="293"/>
                    </a:lnTo>
                    <a:lnTo>
                      <a:pt x="137" y="292"/>
                    </a:lnTo>
                    <a:lnTo>
                      <a:pt x="135" y="290"/>
                    </a:lnTo>
                    <a:lnTo>
                      <a:pt x="135" y="289"/>
                    </a:lnTo>
                    <a:lnTo>
                      <a:pt x="134" y="288"/>
                    </a:lnTo>
                    <a:lnTo>
                      <a:pt x="133" y="286"/>
                    </a:lnTo>
                    <a:lnTo>
                      <a:pt x="133" y="286"/>
                    </a:lnTo>
                    <a:lnTo>
                      <a:pt x="133" y="285"/>
                    </a:lnTo>
                    <a:lnTo>
                      <a:pt x="133" y="284"/>
                    </a:lnTo>
                    <a:lnTo>
                      <a:pt x="132" y="284"/>
                    </a:lnTo>
                    <a:lnTo>
                      <a:pt x="132" y="283"/>
                    </a:lnTo>
                    <a:lnTo>
                      <a:pt x="133" y="283"/>
                    </a:lnTo>
                    <a:lnTo>
                      <a:pt x="133" y="282"/>
                    </a:lnTo>
                    <a:lnTo>
                      <a:pt x="132" y="281"/>
                    </a:lnTo>
                    <a:lnTo>
                      <a:pt x="132" y="280"/>
                    </a:lnTo>
                    <a:lnTo>
                      <a:pt x="132" y="278"/>
                    </a:lnTo>
                    <a:lnTo>
                      <a:pt x="132" y="277"/>
                    </a:lnTo>
                    <a:lnTo>
                      <a:pt x="132" y="276"/>
                    </a:lnTo>
                    <a:lnTo>
                      <a:pt x="132" y="275"/>
                    </a:lnTo>
                    <a:lnTo>
                      <a:pt x="132" y="274"/>
                    </a:lnTo>
                    <a:lnTo>
                      <a:pt x="131" y="275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4"/>
                    </a:lnTo>
                    <a:lnTo>
                      <a:pt x="129" y="273"/>
                    </a:lnTo>
                    <a:lnTo>
                      <a:pt x="129" y="272"/>
                    </a:lnTo>
                    <a:lnTo>
                      <a:pt x="130" y="272"/>
                    </a:lnTo>
                    <a:lnTo>
                      <a:pt x="129" y="271"/>
                    </a:lnTo>
                    <a:lnTo>
                      <a:pt x="129" y="270"/>
                    </a:lnTo>
                    <a:lnTo>
                      <a:pt x="127" y="267"/>
                    </a:lnTo>
                    <a:lnTo>
                      <a:pt x="127" y="266"/>
                    </a:lnTo>
                    <a:lnTo>
                      <a:pt x="125" y="264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2" y="259"/>
                    </a:lnTo>
                    <a:lnTo>
                      <a:pt x="122" y="258"/>
                    </a:lnTo>
                    <a:lnTo>
                      <a:pt x="122" y="257"/>
                    </a:lnTo>
                    <a:lnTo>
                      <a:pt x="122" y="257"/>
                    </a:lnTo>
                    <a:lnTo>
                      <a:pt x="122" y="256"/>
                    </a:lnTo>
                    <a:lnTo>
                      <a:pt x="122" y="255"/>
                    </a:lnTo>
                    <a:lnTo>
                      <a:pt x="122" y="254"/>
                    </a:lnTo>
                    <a:lnTo>
                      <a:pt x="121" y="254"/>
                    </a:lnTo>
                    <a:lnTo>
                      <a:pt x="121" y="253"/>
                    </a:lnTo>
                    <a:lnTo>
                      <a:pt x="121" y="253"/>
                    </a:lnTo>
                    <a:lnTo>
                      <a:pt x="121" y="252"/>
                    </a:lnTo>
                    <a:lnTo>
                      <a:pt x="121" y="251"/>
                    </a:lnTo>
                    <a:lnTo>
                      <a:pt x="121" y="249"/>
                    </a:lnTo>
                    <a:lnTo>
                      <a:pt x="122" y="248"/>
                    </a:lnTo>
                    <a:lnTo>
                      <a:pt x="123" y="247"/>
                    </a:lnTo>
                    <a:lnTo>
                      <a:pt x="123" y="248"/>
                    </a:lnTo>
                    <a:lnTo>
                      <a:pt x="124" y="249"/>
                    </a:lnTo>
                    <a:lnTo>
                      <a:pt x="124" y="250"/>
                    </a:lnTo>
                    <a:lnTo>
                      <a:pt x="125" y="250"/>
                    </a:lnTo>
                    <a:lnTo>
                      <a:pt x="125" y="251"/>
                    </a:lnTo>
                    <a:lnTo>
                      <a:pt x="126" y="252"/>
                    </a:lnTo>
                    <a:lnTo>
                      <a:pt x="127" y="253"/>
                    </a:lnTo>
                    <a:lnTo>
                      <a:pt x="127" y="252"/>
                    </a:lnTo>
                    <a:lnTo>
                      <a:pt x="128" y="251"/>
                    </a:lnTo>
                    <a:lnTo>
                      <a:pt x="129" y="251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1" y="252"/>
                    </a:lnTo>
                    <a:lnTo>
                      <a:pt x="132" y="252"/>
                    </a:lnTo>
                    <a:lnTo>
                      <a:pt x="132" y="253"/>
                    </a:lnTo>
                    <a:lnTo>
                      <a:pt x="132" y="253"/>
                    </a:lnTo>
                    <a:lnTo>
                      <a:pt x="133" y="255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35" y="255"/>
                    </a:lnTo>
                    <a:lnTo>
                      <a:pt x="136" y="256"/>
                    </a:lnTo>
                    <a:lnTo>
                      <a:pt x="137" y="255"/>
                    </a:lnTo>
                    <a:lnTo>
                      <a:pt x="138" y="255"/>
                    </a:lnTo>
                    <a:lnTo>
                      <a:pt x="138" y="256"/>
                    </a:lnTo>
                    <a:lnTo>
                      <a:pt x="139" y="256"/>
                    </a:lnTo>
                    <a:lnTo>
                      <a:pt x="139" y="257"/>
                    </a:lnTo>
                    <a:lnTo>
                      <a:pt x="140" y="258"/>
                    </a:lnTo>
                    <a:lnTo>
                      <a:pt x="139" y="258"/>
                    </a:lnTo>
                    <a:lnTo>
                      <a:pt x="138" y="258"/>
                    </a:lnTo>
                    <a:lnTo>
                      <a:pt x="138" y="259"/>
                    </a:lnTo>
                    <a:lnTo>
                      <a:pt x="137" y="260"/>
                    </a:lnTo>
                    <a:lnTo>
                      <a:pt x="136" y="259"/>
                    </a:lnTo>
                    <a:lnTo>
                      <a:pt x="136" y="260"/>
                    </a:lnTo>
                    <a:lnTo>
                      <a:pt x="136" y="262"/>
                    </a:lnTo>
                    <a:lnTo>
                      <a:pt x="137" y="262"/>
                    </a:lnTo>
                    <a:lnTo>
                      <a:pt x="138" y="262"/>
                    </a:lnTo>
                    <a:lnTo>
                      <a:pt x="139" y="263"/>
                    </a:lnTo>
                    <a:lnTo>
                      <a:pt x="139" y="263"/>
                    </a:lnTo>
                    <a:lnTo>
                      <a:pt x="140" y="263"/>
                    </a:lnTo>
                    <a:lnTo>
                      <a:pt x="141" y="263"/>
                    </a:lnTo>
                    <a:lnTo>
                      <a:pt x="141" y="264"/>
                    </a:lnTo>
                    <a:lnTo>
                      <a:pt x="140" y="264"/>
                    </a:lnTo>
                    <a:lnTo>
                      <a:pt x="141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5" y="263"/>
                    </a:lnTo>
                    <a:lnTo>
                      <a:pt x="146" y="263"/>
                    </a:lnTo>
                    <a:lnTo>
                      <a:pt x="145" y="262"/>
                    </a:lnTo>
                    <a:lnTo>
                      <a:pt x="145" y="261"/>
                    </a:lnTo>
                    <a:lnTo>
                      <a:pt x="144" y="261"/>
                    </a:lnTo>
                    <a:lnTo>
                      <a:pt x="143" y="261"/>
                    </a:lnTo>
                    <a:lnTo>
                      <a:pt x="143" y="260"/>
                    </a:lnTo>
                    <a:lnTo>
                      <a:pt x="145" y="260"/>
                    </a:lnTo>
                    <a:lnTo>
                      <a:pt x="145" y="259"/>
                    </a:lnTo>
                    <a:lnTo>
                      <a:pt x="146" y="259"/>
                    </a:lnTo>
                    <a:lnTo>
                      <a:pt x="147" y="259"/>
                    </a:lnTo>
                    <a:lnTo>
                      <a:pt x="147" y="258"/>
                    </a:lnTo>
                    <a:lnTo>
                      <a:pt x="148" y="259"/>
                    </a:lnTo>
                    <a:lnTo>
                      <a:pt x="153" y="258"/>
                    </a:lnTo>
                    <a:lnTo>
                      <a:pt x="156" y="257"/>
                    </a:lnTo>
                    <a:lnTo>
                      <a:pt x="157" y="257"/>
                    </a:lnTo>
                    <a:lnTo>
                      <a:pt x="157" y="256"/>
                    </a:lnTo>
                    <a:lnTo>
                      <a:pt x="157" y="255"/>
                    </a:lnTo>
                    <a:lnTo>
                      <a:pt x="154" y="253"/>
                    </a:lnTo>
                    <a:lnTo>
                      <a:pt x="153" y="253"/>
                    </a:lnTo>
                    <a:lnTo>
                      <a:pt x="15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0"/>
                    </a:lnTo>
                    <a:lnTo>
                      <a:pt x="151" y="250"/>
                    </a:lnTo>
                    <a:lnTo>
                      <a:pt x="152" y="249"/>
                    </a:lnTo>
                    <a:lnTo>
                      <a:pt x="152" y="247"/>
                    </a:lnTo>
                    <a:lnTo>
                      <a:pt x="152" y="245"/>
                    </a:lnTo>
                    <a:lnTo>
                      <a:pt x="152" y="244"/>
                    </a:lnTo>
                    <a:lnTo>
                      <a:pt x="150" y="245"/>
                    </a:lnTo>
                    <a:lnTo>
                      <a:pt x="149" y="245"/>
                    </a:lnTo>
                    <a:lnTo>
                      <a:pt x="148" y="246"/>
                    </a:lnTo>
                    <a:lnTo>
                      <a:pt x="149" y="247"/>
                    </a:lnTo>
                    <a:lnTo>
                      <a:pt x="150" y="249"/>
                    </a:lnTo>
                    <a:lnTo>
                      <a:pt x="150" y="250"/>
                    </a:lnTo>
                    <a:lnTo>
                      <a:pt x="149" y="251"/>
                    </a:lnTo>
                    <a:lnTo>
                      <a:pt x="148" y="251"/>
                    </a:lnTo>
                    <a:lnTo>
                      <a:pt x="147" y="250"/>
                    </a:lnTo>
                    <a:lnTo>
                      <a:pt x="146" y="250"/>
                    </a:lnTo>
                    <a:lnTo>
                      <a:pt x="144" y="248"/>
                    </a:lnTo>
                    <a:lnTo>
                      <a:pt x="143" y="248"/>
                    </a:lnTo>
                    <a:lnTo>
                      <a:pt x="142" y="246"/>
                    </a:lnTo>
                    <a:lnTo>
                      <a:pt x="141" y="246"/>
                    </a:lnTo>
                    <a:lnTo>
                      <a:pt x="141" y="245"/>
                    </a:lnTo>
                    <a:lnTo>
                      <a:pt x="141" y="244"/>
                    </a:lnTo>
                    <a:lnTo>
                      <a:pt x="142" y="244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2" y="241"/>
                    </a:lnTo>
                    <a:lnTo>
                      <a:pt x="141" y="241"/>
                    </a:lnTo>
                    <a:lnTo>
                      <a:pt x="140" y="241"/>
                    </a:lnTo>
                    <a:lnTo>
                      <a:pt x="139" y="240"/>
                    </a:lnTo>
                    <a:lnTo>
                      <a:pt x="139" y="239"/>
                    </a:lnTo>
                    <a:lnTo>
                      <a:pt x="139" y="238"/>
                    </a:lnTo>
                    <a:lnTo>
                      <a:pt x="140" y="238"/>
                    </a:lnTo>
                    <a:lnTo>
                      <a:pt x="141" y="238"/>
                    </a:lnTo>
                    <a:lnTo>
                      <a:pt x="142" y="237"/>
                    </a:lnTo>
                    <a:lnTo>
                      <a:pt x="142" y="236"/>
                    </a:lnTo>
                    <a:lnTo>
                      <a:pt x="142" y="235"/>
                    </a:lnTo>
                    <a:lnTo>
                      <a:pt x="141" y="235"/>
                    </a:lnTo>
                    <a:lnTo>
                      <a:pt x="140" y="234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6" y="233"/>
                    </a:lnTo>
                    <a:lnTo>
                      <a:pt x="135" y="233"/>
                    </a:lnTo>
                    <a:lnTo>
                      <a:pt x="134" y="233"/>
                    </a:lnTo>
                    <a:lnTo>
                      <a:pt x="133" y="233"/>
                    </a:lnTo>
                    <a:lnTo>
                      <a:pt x="132" y="232"/>
                    </a:lnTo>
                    <a:lnTo>
                      <a:pt x="132" y="231"/>
                    </a:lnTo>
                    <a:lnTo>
                      <a:pt x="133" y="230"/>
                    </a:lnTo>
                    <a:lnTo>
                      <a:pt x="133" y="229"/>
                    </a:lnTo>
                    <a:lnTo>
                      <a:pt x="133" y="228"/>
                    </a:lnTo>
                    <a:lnTo>
                      <a:pt x="134" y="228"/>
                    </a:lnTo>
                    <a:lnTo>
                      <a:pt x="134" y="229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7" y="229"/>
                    </a:lnTo>
                    <a:lnTo>
                      <a:pt x="140" y="228"/>
                    </a:lnTo>
                    <a:lnTo>
                      <a:pt x="141" y="227"/>
                    </a:lnTo>
                    <a:lnTo>
                      <a:pt x="142" y="226"/>
                    </a:lnTo>
                    <a:lnTo>
                      <a:pt x="143" y="225"/>
                    </a:lnTo>
                    <a:lnTo>
                      <a:pt x="149" y="225"/>
                    </a:lnTo>
                    <a:lnTo>
                      <a:pt x="152" y="225"/>
                    </a:lnTo>
                    <a:lnTo>
                      <a:pt x="153" y="225"/>
                    </a:lnTo>
                    <a:lnTo>
                      <a:pt x="152" y="224"/>
                    </a:lnTo>
                    <a:lnTo>
                      <a:pt x="152" y="224"/>
                    </a:lnTo>
                    <a:lnTo>
                      <a:pt x="153" y="223"/>
                    </a:lnTo>
                    <a:lnTo>
                      <a:pt x="154" y="223"/>
                    </a:lnTo>
                    <a:lnTo>
                      <a:pt x="154" y="222"/>
                    </a:lnTo>
                    <a:lnTo>
                      <a:pt x="155" y="222"/>
                    </a:lnTo>
                    <a:lnTo>
                      <a:pt x="156" y="222"/>
                    </a:lnTo>
                    <a:lnTo>
                      <a:pt x="157" y="221"/>
                    </a:lnTo>
                    <a:lnTo>
                      <a:pt x="159" y="221"/>
                    </a:lnTo>
                    <a:lnTo>
                      <a:pt x="160" y="221"/>
                    </a:lnTo>
                    <a:lnTo>
                      <a:pt x="160" y="222"/>
                    </a:lnTo>
                    <a:lnTo>
                      <a:pt x="161" y="223"/>
                    </a:lnTo>
                    <a:lnTo>
                      <a:pt x="160" y="223"/>
                    </a:lnTo>
                    <a:lnTo>
                      <a:pt x="158" y="225"/>
                    </a:lnTo>
                    <a:lnTo>
                      <a:pt x="159" y="225"/>
                    </a:lnTo>
                    <a:lnTo>
                      <a:pt x="160" y="226"/>
                    </a:lnTo>
                    <a:lnTo>
                      <a:pt x="161" y="226"/>
                    </a:lnTo>
                    <a:lnTo>
                      <a:pt x="162" y="226"/>
                    </a:lnTo>
                    <a:lnTo>
                      <a:pt x="162" y="227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3" y="227"/>
                    </a:lnTo>
                    <a:lnTo>
                      <a:pt x="164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7" y="232"/>
                    </a:lnTo>
                    <a:lnTo>
                      <a:pt x="167" y="233"/>
                    </a:lnTo>
                    <a:lnTo>
                      <a:pt x="169" y="233"/>
                    </a:lnTo>
                    <a:lnTo>
                      <a:pt x="169" y="234"/>
                    </a:lnTo>
                    <a:lnTo>
                      <a:pt x="169" y="235"/>
                    </a:lnTo>
                    <a:lnTo>
                      <a:pt x="169" y="236"/>
                    </a:lnTo>
                    <a:lnTo>
                      <a:pt x="170" y="235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2" y="234"/>
                    </a:lnTo>
                    <a:lnTo>
                      <a:pt x="172" y="235"/>
                    </a:lnTo>
                    <a:lnTo>
                      <a:pt x="172" y="234"/>
                    </a:lnTo>
                    <a:lnTo>
                      <a:pt x="173" y="235"/>
                    </a:lnTo>
                    <a:lnTo>
                      <a:pt x="174" y="236"/>
                    </a:lnTo>
                    <a:lnTo>
                      <a:pt x="174" y="237"/>
                    </a:lnTo>
                    <a:lnTo>
                      <a:pt x="175" y="237"/>
                    </a:lnTo>
                    <a:lnTo>
                      <a:pt x="175" y="240"/>
                    </a:lnTo>
                    <a:lnTo>
                      <a:pt x="175" y="241"/>
                    </a:lnTo>
                    <a:lnTo>
                      <a:pt x="176" y="241"/>
                    </a:lnTo>
                    <a:lnTo>
                      <a:pt x="176" y="243"/>
                    </a:lnTo>
                    <a:lnTo>
                      <a:pt x="176" y="243"/>
                    </a:lnTo>
                    <a:lnTo>
                      <a:pt x="177" y="243"/>
                    </a:lnTo>
                    <a:lnTo>
                      <a:pt x="178" y="243"/>
                    </a:lnTo>
                    <a:lnTo>
                      <a:pt x="180" y="243"/>
                    </a:lnTo>
                    <a:lnTo>
                      <a:pt x="181" y="244"/>
                    </a:lnTo>
                    <a:lnTo>
                      <a:pt x="181" y="243"/>
                    </a:lnTo>
                    <a:lnTo>
                      <a:pt x="182" y="243"/>
                    </a:lnTo>
                    <a:lnTo>
                      <a:pt x="182" y="243"/>
                    </a:lnTo>
                    <a:lnTo>
                      <a:pt x="182" y="242"/>
                    </a:lnTo>
                    <a:lnTo>
                      <a:pt x="182" y="241"/>
                    </a:lnTo>
                    <a:lnTo>
                      <a:pt x="182" y="241"/>
                    </a:lnTo>
                    <a:lnTo>
                      <a:pt x="182" y="240"/>
                    </a:lnTo>
                    <a:lnTo>
                      <a:pt x="182" y="239"/>
                    </a:lnTo>
                    <a:lnTo>
                      <a:pt x="182" y="238"/>
                    </a:lnTo>
                    <a:lnTo>
                      <a:pt x="182" y="237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2" y="233"/>
                    </a:lnTo>
                    <a:lnTo>
                      <a:pt x="182" y="233"/>
                    </a:lnTo>
                    <a:lnTo>
                      <a:pt x="182" y="232"/>
                    </a:lnTo>
                    <a:lnTo>
                      <a:pt x="181" y="232"/>
                    </a:lnTo>
                    <a:lnTo>
                      <a:pt x="182" y="231"/>
                    </a:lnTo>
                    <a:lnTo>
                      <a:pt x="181" y="231"/>
                    </a:lnTo>
                    <a:lnTo>
                      <a:pt x="180" y="231"/>
                    </a:lnTo>
                    <a:lnTo>
                      <a:pt x="181" y="230"/>
                    </a:lnTo>
                    <a:lnTo>
                      <a:pt x="181" y="229"/>
                    </a:lnTo>
                    <a:lnTo>
                      <a:pt x="181" y="228"/>
                    </a:lnTo>
                    <a:lnTo>
                      <a:pt x="180" y="228"/>
                    </a:lnTo>
                    <a:lnTo>
                      <a:pt x="180" y="227"/>
                    </a:lnTo>
                    <a:lnTo>
                      <a:pt x="180" y="226"/>
                    </a:lnTo>
                    <a:lnTo>
                      <a:pt x="180" y="225"/>
                    </a:lnTo>
                    <a:lnTo>
                      <a:pt x="180" y="223"/>
                    </a:lnTo>
                    <a:lnTo>
                      <a:pt x="181" y="223"/>
                    </a:lnTo>
                    <a:lnTo>
                      <a:pt x="180" y="223"/>
                    </a:lnTo>
                    <a:lnTo>
                      <a:pt x="179" y="222"/>
                    </a:lnTo>
                    <a:lnTo>
                      <a:pt x="179" y="220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81" y="216"/>
                    </a:lnTo>
                    <a:lnTo>
                      <a:pt x="182" y="216"/>
                    </a:lnTo>
                    <a:lnTo>
                      <a:pt x="182" y="215"/>
                    </a:lnTo>
                    <a:lnTo>
                      <a:pt x="182" y="214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2"/>
                    </a:lnTo>
                    <a:lnTo>
                      <a:pt x="181" y="212"/>
                    </a:lnTo>
                    <a:lnTo>
                      <a:pt x="181" y="211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76" y="207"/>
                    </a:lnTo>
                    <a:lnTo>
                      <a:pt x="175" y="207"/>
                    </a:lnTo>
                    <a:lnTo>
                      <a:pt x="175" y="206"/>
                    </a:lnTo>
                    <a:lnTo>
                      <a:pt x="171" y="204"/>
                    </a:lnTo>
                    <a:lnTo>
                      <a:pt x="169" y="203"/>
                    </a:lnTo>
                    <a:lnTo>
                      <a:pt x="166" y="204"/>
                    </a:lnTo>
                    <a:lnTo>
                      <a:pt x="164" y="203"/>
                    </a:lnTo>
                    <a:lnTo>
                      <a:pt x="162" y="200"/>
                    </a:lnTo>
                    <a:lnTo>
                      <a:pt x="161" y="199"/>
                    </a:lnTo>
                    <a:lnTo>
                      <a:pt x="161" y="198"/>
                    </a:lnTo>
                    <a:lnTo>
                      <a:pt x="161" y="198"/>
                    </a:lnTo>
                    <a:lnTo>
                      <a:pt x="160" y="198"/>
                    </a:lnTo>
                    <a:lnTo>
                      <a:pt x="159" y="198"/>
                    </a:lnTo>
                    <a:lnTo>
                      <a:pt x="159" y="197"/>
                    </a:lnTo>
                    <a:lnTo>
                      <a:pt x="160" y="197"/>
                    </a:lnTo>
                    <a:lnTo>
                      <a:pt x="161" y="197"/>
                    </a:lnTo>
                    <a:lnTo>
                      <a:pt x="159" y="195"/>
                    </a:lnTo>
                    <a:lnTo>
                      <a:pt x="158" y="194"/>
                    </a:lnTo>
                    <a:lnTo>
                      <a:pt x="157" y="195"/>
                    </a:lnTo>
                    <a:lnTo>
                      <a:pt x="152" y="195"/>
                    </a:lnTo>
                    <a:lnTo>
                      <a:pt x="150" y="195"/>
                    </a:lnTo>
                    <a:lnTo>
                      <a:pt x="149" y="195"/>
                    </a:lnTo>
                    <a:lnTo>
                      <a:pt x="149" y="194"/>
                    </a:lnTo>
                    <a:lnTo>
                      <a:pt x="149" y="193"/>
                    </a:lnTo>
                    <a:lnTo>
                      <a:pt x="150" y="193"/>
                    </a:lnTo>
                    <a:lnTo>
                      <a:pt x="151" y="193"/>
                    </a:lnTo>
                    <a:lnTo>
                      <a:pt x="151" y="193"/>
                    </a:lnTo>
                    <a:lnTo>
                      <a:pt x="149" y="193"/>
                    </a:lnTo>
                    <a:lnTo>
                      <a:pt x="149" y="192"/>
                    </a:lnTo>
                    <a:lnTo>
                      <a:pt x="148" y="192"/>
                    </a:lnTo>
                    <a:lnTo>
                      <a:pt x="147" y="191"/>
                    </a:lnTo>
                    <a:lnTo>
                      <a:pt x="147" y="190"/>
                    </a:lnTo>
                    <a:lnTo>
                      <a:pt x="148" y="189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9" y="187"/>
                    </a:lnTo>
                    <a:lnTo>
                      <a:pt x="148" y="186"/>
                    </a:lnTo>
                    <a:lnTo>
                      <a:pt x="147" y="186"/>
                    </a:lnTo>
                    <a:lnTo>
                      <a:pt x="146" y="185"/>
                    </a:lnTo>
                    <a:lnTo>
                      <a:pt x="145" y="185"/>
                    </a:lnTo>
                    <a:lnTo>
                      <a:pt x="144" y="185"/>
                    </a:lnTo>
                    <a:lnTo>
                      <a:pt x="142" y="184"/>
                    </a:lnTo>
                    <a:lnTo>
                      <a:pt x="142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2" y="185"/>
                    </a:lnTo>
                    <a:lnTo>
                      <a:pt x="141" y="186"/>
                    </a:lnTo>
                    <a:lnTo>
                      <a:pt x="140" y="186"/>
                    </a:lnTo>
                    <a:lnTo>
                      <a:pt x="139" y="186"/>
                    </a:lnTo>
                    <a:lnTo>
                      <a:pt x="139" y="187"/>
                    </a:lnTo>
                    <a:lnTo>
                      <a:pt x="138" y="187"/>
                    </a:lnTo>
                    <a:lnTo>
                      <a:pt x="137" y="186"/>
                    </a:lnTo>
                    <a:lnTo>
                      <a:pt x="135" y="182"/>
                    </a:lnTo>
                    <a:lnTo>
                      <a:pt x="135" y="180"/>
                    </a:lnTo>
                    <a:lnTo>
                      <a:pt x="133" y="180"/>
                    </a:lnTo>
                    <a:lnTo>
                      <a:pt x="132" y="180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30" y="178"/>
                    </a:lnTo>
                    <a:lnTo>
                      <a:pt x="129" y="178"/>
                    </a:lnTo>
                    <a:lnTo>
                      <a:pt x="128" y="179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6" y="178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4" y="177"/>
                    </a:lnTo>
                    <a:lnTo>
                      <a:pt x="123" y="178"/>
                    </a:lnTo>
                    <a:lnTo>
                      <a:pt x="122" y="178"/>
                    </a:lnTo>
                    <a:lnTo>
                      <a:pt x="122" y="177"/>
                    </a:lnTo>
                    <a:lnTo>
                      <a:pt x="122" y="177"/>
                    </a:lnTo>
                    <a:lnTo>
                      <a:pt x="121" y="176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6" y="176"/>
                    </a:lnTo>
                    <a:lnTo>
                      <a:pt x="116" y="175"/>
                    </a:lnTo>
                    <a:lnTo>
                      <a:pt x="115" y="175"/>
                    </a:lnTo>
                    <a:lnTo>
                      <a:pt x="115" y="176"/>
                    </a:lnTo>
                    <a:lnTo>
                      <a:pt x="114" y="176"/>
                    </a:lnTo>
                    <a:lnTo>
                      <a:pt x="114" y="175"/>
                    </a:lnTo>
                    <a:lnTo>
                      <a:pt x="113" y="175"/>
                    </a:lnTo>
                    <a:lnTo>
                      <a:pt x="112" y="175"/>
                    </a:lnTo>
                    <a:lnTo>
                      <a:pt x="112" y="174"/>
                    </a:lnTo>
                    <a:lnTo>
                      <a:pt x="113" y="174"/>
                    </a:lnTo>
                    <a:lnTo>
                      <a:pt x="113" y="173"/>
                    </a:lnTo>
                    <a:lnTo>
                      <a:pt x="111" y="174"/>
                    </a:lnTo>
                    <a:lnTo>
                      <a:pt x="111" y="173"/>
                    </a:lnTo>
                    <a:lnTo>
                      <a:pt x="112" y="173"/>
                    </a:lnTo>
                    <a:lnTo>
                      <a:pt x="112" y="173"/>
                    </a:lnTo>
                    <a:lnTo>
                      <a:pt x="112" y="172"/>
                    </a:lnTo>
                    <a:lnTo>
                      <a:pt x="113" y="172"/>
                    </a:lnTo>
                    <a:lnTo>
                      <a:pt x="114" y="172"/>
                    </a:lnTo>
                    <a:lnTo>
                      <a:pt x="115" y="171"/>
                    </a:lnTo>
                    <a:lnTo>
                      <a:pt x="117" y="172"/>
                    </a:lnTo>
                    <a:lnTo>
                      <a:pt x="118" y="173"/>
                    </a:lnTo>
                    <a:lnTo>
                      <a:pt x="119" y="173"/>
                    </a:lnTo>
                    <a:lnTo>
                      <a:pt x="120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4" y="172"/>
                    </a:lnTo>
                    <a:lnTo>
                      <a:pt x="125" y="172"/>
                    </a:lnTo>
                    <a:lnTo>
                      <a:pt x="126" y="172"/>
                    </a:lnTo>
                    <a:lnTo>
                      <a:pt x="126" y="171"/>
                    </a:lnTo>
                    <a:lnTo>
                      <a:pt x="126" y="170"/>
                    </a:lnTo>
                    <a:lnTo>
                      <a:pt x="127" y="170"/>
                    </a:lnTo>
                    <a:lnTo>
                      <a:pt x="128" y="170"/>
                    </a:lnTo>
                    <a:lnTo>
                      <a:pt x="129" y="171"/>
                    </a:lnTo>
                    <a:lnTo>
                      <a:pt x="129" y="170"/>
                    </a:lnTo>
                    <a:lnTo>
                      <a:pt x="131" y="170"/>
                    </a:lnTo>
                    <a:lnTo>
                      <a:pt x="131" y="169"/>
                    </a:lnTo>
                    <a:lnTo>
                      <a:pt x="132" y="169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3" y="167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5" y="163"/>
                    </a:lnTo>
                    <a:lnTo>
                      <a:pt x="133" y="163"/>
                    </a:lnTo>
                    <a:lnTo>
                      <a:pt x="132" y="165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2"/>
                    </a:lnTo>
                    <a:lnTo>
                      <a:pt x="132" y="161"/>
                    </a:lnTo>
                    <a:lnTo>
                      <a:pt x="132" y="160"/>
                    </a:lnTo>
                    <a:lnTo>
                      <a:pt x="132" y="159"/>
                    </a:lnTo>
                    <a:lnTo>
                      <a:pt x="132" y="158"/>
                    </a:lnTo>
                    <a:lnTo>
                      <a:pt x="131" y="157"/>
                    </a:lnTo>
                    <a:lnTo>
                      <a:pt x="131" y="158"/>
                    </a:lnTo>
                    <a:lnTo>
                      <a:pt x="131" y="159"/>
                    </a:lnTo>
                    <a:lnTo>
                      <a:pt x="130" y="158"/>
                    </a:lnTo>
                    <a:lnTo>
                      <a:pt x="130" y="156"/>
                    </a:lnTo>
                    <a:lnTo>
                      <a:pt x="130" y="155"/>
                    </a:lnTo>
                    <a:lnTo>
                      <a:pt x="129" y="154"/>
                    </a:lnTo>
                    <a:lnTo>
                      <a:pt x="128" y="154"/>
                    </a:lnTo>
                    <a:lnTo>
                      <a:pt x="128" y="154"/>
                    </a:lnTo>
                    <a:lnTo>
                      <a:pt x="127" y="155"/>
                    </a:lnTo>
                    <a:lnTo>
                      <a:pt x="125" y="153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6" y="149"/>
                    </a:lnTo>
                    <a:lnTo>
                      <a:pt x="128" y="148"/>
                    </a:lnTo>
                    <a:lnTo>
                      <a:pt x="130" y="148"/>
                    </a:lnTo>
                    <a:lnTo>
                      <a:pt x="131" y="148"/>
                    </a:lnTo>
                    <a:lnTo>
                      <a:pt x="131" y="147"/>
                    </a:lnTo>
                    <a:lnTo>
                      <a:pt x="131" y="146"/>
                    </a:lnTo>
                    <a:lnTo>
                      <a:pt x="131" y="145"/>
                    </a:lnTo>
                    <a:lnTo>
                      <a:pt x="131" y="144"/>
                    </a:lnTo>
                    <a:lnTo>
                      <a:pt x="132" y="144"/>
                    </a:lnTo>
                    <a:lnTo>
                      <a:pt x="132" y="144"/>
                    </a:lnTo>
                    <a:lnTo>
                      <a:pt x="133" y="145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7" y="147"/>
                    </a:lnTo>
                    <a:lnTo>
                      <a:pt x="138" y="147"/>
                    </a:lnTo>
                    <a:lnTo>
                      <a:pt x="139" y="148"/>
                    </a:lnTo>
                    <a:lnTo>
                      <a:pt x="140" y="149"/>
                    </a:lnTo>
                    <a:lnTo>
                      <a:pt x="141" y="150"/>
                    </a:lnTo>
                    <a:lnTo>
                      <a:pt x="142" y="151"/>
                    </a:lnTo>
                    <a:lnTo>
                      <a:pt x="142" y="152"/>
                    </a:lnTo>
                    <a:lnTo>
                      <a:pt x="142" y="153"/>
                    </a:lnTo>
                    <a:lnTo>
                      <a:pt x="142" y="154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1" y="157"/>
                    </a:lnTo>
                    <a:lnTo>
                      <a:pt x="138" y="159"/>
                    </a:lnTo>
                    <a:lnTo>
                      <a:pt x="138" y="156"/>
                    </a:lnTo>
                    <a:lnTo>
                      <a:pt x="138" y="155"/>
                    </a:lnTo>
                    <a:lnTo>
                      <a:pt x="137" y="156"/>
                    </a:lnTo>
                    <a:lnTo>
                      <a:pt x="136" y="157"/>
                    </a:lnTo>
                    <a:lnTo>
                      <a:pt x="136" y="158"/>
                    </a:lnTo>
                    <a:lnTo>
                      <a:pt x="136" y="159"/>
                    </a:lnTo>
                    <a:lnTo>
                      <a:pt x="135" y="160"/>
                    </a:lnTo>
                    <a:lnTo>
                      <a:pt x="137" y="160"/>
                    </a:lnTo>
                    <a:lnTo>
                      <a:pt x="138" y="160"/>
                    </a:lnTo>
                    <a:lnTo>
                      <a:pt x="139" y="160"/>
                    </a:lnTo>
                    <a:lnTo>
                      <a:pt x="140" y="159"/>
                    </a:lnTo>
                    <a:lnTo>
                      <a:pt x="141" y="159"/>
                    </a:lnTo>
                    <a:lnTo>
                      <a:pt x="142" y="159"/>
                    </a:lnTo>
                    <a:lnTo>
                      <a:pt x="142" y="159"/>
                    </a:lnTo>
                    <a:lnTo>
                      <a:pt x="143" y="158"/>
                    </a:lnTo>
                    <a:lnTo>
                      <a:pt x="143" y="157"/>
                    </a:lnTo>
                    <a:lnTo>
                      <a:pt x="144" y="157"/>
                    </a:lnTo>
                    <a:lnTo>
                      <a:pt x="146" y="156"/>
                    </a:lnTo>
                    <a:lnTo>
                      <a:pt x="147" y="156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47" y="150"/>
                    </a:lnTo>
                    <a:lnTo>
                      <a:pt x="146" y="146"/>
                    </a:lnTo>
                    <a:lnTo>
                      <a:pt x="143" y="144"/>
                    </a:lnTo>
                    <a:lnTo>
                      <a:pt x="142" y="143"/>
                    </a:lnTo>
                    <a:lnTo>
                      <a:pt x="139" y="138"/>
                    </a:lnTo>
                    <a:lnTo>
                      <a:pt x="138" y="137"/>
                    </a:lnTo>
                    <a:lnTo>
                      <a:pt x="138" y="135"/>
                    </a:lnTo>
                    <a:lnTo>
                      <a:pt x="137" y="135"/>
                    </a:lnTo>
                    <a:lnTo>
                      <a:pt x="135" y="133"/>
                    </a:lnTo>
                    <a:lnTo>
                      <a:pt x="133" y="133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0"/>
                    </a:lnTo>
                    <a:lnTo>
                      <a:pt x="129" y="126"/>
                    </a:lnTo>
                    <a:lnTo>
                      <a:pt x="128" y="123"/>
                    </a:lnTo>
                    <a:lnTo>
                      <a:pt x="127" y="122"/>
                    </a:lnTo>
                    <a:lnTo>
                      <a:pt x="127" y="121"/>
                    </a:lnTo>
                    <a:lnTo>
                      <a:pt x="127" y="119"/>
                    </a:lnTo>
                    <a:lnTo>
                      <a:pt x="126" y="118"/>
                    </a:lnTo>
                    <a:lnTo>
                      <a:pt x="126" y="117"/>
                    </a:lnTo>
                    <a:lnTo>
                      <a:pt x="125" y="116"/>
                    </a:lnTo>
                    <a:lnTo>
                      <a:pt x="124" y="115"/>
                    </a:lnTo>
                    <a:lnTo>
                      <a:pt x="123" y="114"/>
                    </a:lnTo>
                    <a:lnTo>
                      <a:pt x="122" y="113"/>
                    </a:lnTo>
                    <a:lnTo>
                      <a:pt x="121" y="113"/>
                    </a:lnTo>
                    <a:lnTo>
                      <a:pt x="121" y="112"/>
                    </a:lnTo>
                    <a:lnTo>
                      <a:pt x="120" y="110"/>
                    </a:lnTo>
                    <a:lnTo>
                      <a:pt x="120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8" y="108"/>
                    </a:lnTo>
                    <a:lnTo>
                      <a:pt x="117" y="107"/>
                    </a:lnTo>
                    <a:lnTo>
                      <a:pt x="114" y="105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3" y="103"/>
                    </a:lnTo>
                    <a:lnTo>
                      <a:pt x="113" y="102"/>
                    </a:lnTo>
                    <a:lnTo>
                      <a:pt x="113" y="101"/>
                    </a:lnTo>
                    <a:lnTo>
                      <a:pt x="113" y="99"/>
                    </a:lnTo>
                    <a:lnTo>
                      <a:pt x="112" y="98"/>
                    </a:lnTo>
                    <a:lnTo>
                      <a:pt x="112" y="97"/>
                    </a:lnTo>
                    <a:lnTo>
                      <a:pt x="112" y="95"/>
                    </a:lnTo>
                    <a:lnTo>
                      <a:pt x="114" y="92"/>
                    </a:lnTo>
                    <a:lnTo>
                      <a:pt x="114" y="91"/>
                    </a:lnTo>
                    <a:lnTo>
                      <a:pt x="115" y="88"/>
                    </a:lnTo>
                    <a:lnTo>
                      <a:pt x="117" y="85"/>
                    </a:lnTo>
                    <a:lnTo>
                      <a:pt x="117" y="84"/>
                    </a:lnTo>
                    <a:lnTo>
                      <a:pt x="117" y="83"/>
                    </a:lnTo>
                    <a:lnTo>
                      <a:pt x="116" y="83"/>
                    </a:lnTo>
                    <a:lnTo>
                      <a:pt x="116" y="83"/>
                    </a:lnTo>
                    <a:lnTo>
                      <a:pt x="115" y="82"/>
                    </a:lnTo>
                    <a:lnTo>
                      <a:pt x="115" y="81"/>
                    </a:lnTo>
                    <a:lnTo>
                      <a:pt x="115" y="80"/>
                    </a:lnTo>
                    <a:lnTo>
                      <a:pt x="114" y="79"/>
                    </a:lnTo>
                    <a:lnTo>
                      <a:pt x="114" y="78"/>
                    </a:lnTo>
                    <a:lnTo>
                      <a:pt x="113" y="78"/>
                    </a:lnTo>
                    <a:lnTo>
                      <a:pt x="114" y="77"/>
                    </a:lnTo>
                    <a:lnTo>
                      <a:pt x="116" y="77"/>
                    </a:lnTo>
                    <a:lnTo>
                      <a:pt x="117" y="77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7" y="75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4"/>
                    </a:lnTo>
                    <a:lnTo>
                      <a:pt x="120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2" y="74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4" y="72"/>
                    </a:lnTo>
                    <a:lnTo>
                      <a:pt x="125" y="72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70"/>
                    </a:lnTo>
                    <a:lnTo>
                      <a:pt x="127" y="69"/>
                    </a:lnTo>
                    <a:lnTo>
                      <a:pt x="127" y="68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30" y="67"/>
                    </a:lnTo>
                    <a:lnTo>
                      <a:pt x="131" y="67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31" y="71"/>
                    </a:lnTo>
                    <a:lnTo>
                      <a:pt x="132" y="71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1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7" y="79"/>
                    </a:lnTo>
                    <a:lnTo>
                      <a:pt x="128" y="81"/>
                    </a:lnTo>
                    <a:lnTo>
                      <a:pt x="129" y="82"/>
                    </a:lnTo>
                    <a:lnTo>
                      <a:pt x="128" y="83"/>
                    </a:lnTo>
                    <a:lnTo>
                      <a:pt x="130" y="83"/>
                    </a:lnTo>
                    <a:lnTo>
                      <a:pt x="131" y="83"/>
                    </a:lnTo>
                    <a:lnTo>
                      <a:pt x="132" y="83"/>
                    </a:lnTo>
                    <a:lnTo>
                      <a:pt x="133" y="85"/>
                    </a:lnTo>
                    <a:lnTo>
                      <a:pt x="134" y="87"/>
                    </a:lnTo>
                    <a:lnTo>
                      <a:pt x="135" y="87"/>
                    </a:lnTo>
                    <a:lnTo>
                      <a:pt x="136" y="87"/>
                    </a:lnTo>
                    <a:lnTo>
                      <a:pt x="137" y="88"/>
                    </a:lnTo>
                    <a:lnTo>
                      <a:pt x="140" y="89"/>
                    </a:lnTo>
                    <a:lnTo>
                      <a:pt x="141" y="89"/>
                    </a:lnTo>
                    <a:lnTo>
                      <a:pt x="142" y="89"/>
                    </a:lnTo>
                    <a:lnTo>
                      <a:pt x="142" y="90"/>
                    </a:lnTo>
                    <a:lnTo>
                      <a:pt x="144" y="90"/>
                    </a:lnTo>
                    <a:lnTo>
                      <a:pt x="145" y="91"/>
                    </a:lnTo>
                    <a:lnTo>
                      <a:pt x="147" y="92"/>
                    </a:lnTo>
                    <a:lnTo>
                      <a:pt x="148" y="93"/>
                    </a:lnTo>
                    <a:lnTo>
                      <a:pt x="148" y="95"/>
                    </a:lnTo>
                    <a:lnTo>
                      <a:pt x="148" y="98"/>
                    </a:lnTo>
                    <a:lnTo>
                      <a:pt x="147" y="100"/>
                    </a:lnTo>
                    <a:lnTo>
                      <a:pt x="148" y="101"/>
                    </a:lnTo>
                    <a:lnTo>
                      <a:pt x="149" y="102"/>
                    </a:lnTo>
                    <a:lnTo>
                      <a:pt x="150" y="103"/>
                    </a:lnTo>
                    <a:lnTo>
                      <a:pt x="150" y="104"/>
                    </a:lnTo>
                    <a:lnTo>
                      <a:pt x="151" y="105"/>
                    </a:lnTo>
                    <a:lnTo>
                      <a:pt x="151" y="106"/>
                    </a:lnTo>
                    <a:lnTo>
                      <a:pt x="151" y="107"/>
                    </a:lnTo>
                    <a:lnTo>
                      <a:pt x="151" y="108"/>
                    </a:lnTo>
                    <a:lnTo>
                      <a:pt x="153" y="108"/>
                    </a:lnTo>
                    <a:lnTo>
                      <a:pt x="154" y="108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66" y="111"/>
                    </a:lnTo>
                    <a:lnTo>
                      <a:pt x="167" y="111"/>
                    </a:lnTo>
                    <a:lnTo>
                      <a:pt x="168" y="111"/>
                    </a:lnTo>
                    <a:lnTo>
                      <a:pt x="167" y="110"/>
                    </a:lnTo>
                    <a:lnTo>
                      <a:pt x="166" y="110"/>
                    </a:lnTo>
                    <a:lnTo>
                      <a:pt x="165" y="110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4" y="107"/>
                    </a:lnTo>
                    <a:lnTo>
                      <a:pt x="161" y="106"/>
                    </a:lnTo>
                    <a:lnTo>
                      <a:pt x="156" y="103"/>
                    </a:lnTo>
                    <a:lnTo>
                      <a:pt x="154" y="102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7"/>
                    </a:lnTo>
                    <a:lnTo>
                      <a:pt x="150" y="97"/>
                    </a:lnTo>
                    <a:lnTo>
                      <a:pt x="150" y="96"/>
                    </a:lnTo>
                    <a:lnTo>
                      <a:pt x="150" y="95"/>
                    </a:lnTo>
                    <a:lnTo>
                      <a:pt x="149" y="94"/>
                    </a:lnTo>
                    <a:lnTo>
                      <a:pt x="149" y="93"/>
                    </a:lnTo>
                    <a:lnTo>
                      <a:pt x="149" y="92"/>
                    </a:lnTo>
                    <a:lnTo>
                      <a:pt x="150" y="90"/>
                    </a:lnTo>
                    <a:lnTo>
                      <a:pt x="152" y="89"/>
                    </a:lnTo>
                    <a:lnTo>
                      <a:pt x="153" y="89"/>
                    </a:lnTo>
                    <a:lnTo>
                      <a:pt x="155" y="89"/>
                    </a:lnTo>
                    <a:lnTo>
                      <a:pt x="158" y="91"/>
                    </a:lnTo>
                    <a:lnTo>
                      <a:pt x="162" y="91"/>
                    </a:lnTo>
                    <a:lnTo>
                      <a:pt x="162" y="92"/>
                    </a:lnTo>
                    <a:lnTo>
                      <a:pt x="164" y="93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0" y="101"/>
                    </a:lnTo>
                    <a:lnTo>
                      <a:pt x="170" y="102"/>
                    </a:lnTo>
                    <a:lnTo>
                      <a:pt x="170" y="103"/>
                    </a:lnTo>
                    <a:lnTo>
                      <a:pt x="172" y="105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72" y="105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5" y="108"/>
                    </a:lnTo>
                    <a:lnTo>
                      <a:pt x="175" y="108"/>
                    </a:lnTo>
                    <a:lnTo>
                      <a:pt x="175" y="109"/>
                    </a:lnTo>
                    <a:lnTo>
                      <a:pt x="176" y="109"/>
                    </a:lnTo>
                    <a:lnTo>
                      <a:pt x="177" y="109"/>
                    </a:lnTo>
                    <a:lnTo>
                      <a:pt x="177" y="108"/>
                    </a:lnTo>
                    <a:lnTo>
                      <a:pt x="178" y="108"/>
                    </a:lnTo>
                    <a:lnTo>
                      <a:pt x="179" y="108"/>
                    </a:lnTo>
                    <a:lnTo>
                      <a:pt x="179" y="107"/>
                    </a:lnTo>
                    <a:lnTo>
                      <a:pt x="178" y="107"/>
                    </a:lnTo>
                    <a:lnTo>
                      <a:pt x="179" y="106"/>
                    </a:lnTo>
                    <a:lnTo>
                      <a:pt x="180" y="105"/>
                    </a:lnTo>
                    <a:lnTo>
                      <a:pt x="180" y="104"/>
                    </a:lnTo>
                    <a:lnTo>
                      <a:pt x="179" y="104"/>
                    </a:lnTo>
                    <a:lnTo>
                      <a:pt x="180" y="103"/>
                    </a:lnTo>
                    <a:lnTo>
                      <a:pt x="179" y="103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79" y="103"/>
                    </a:lnTo>
                    <a:lnTo>
                      <a:pt x="179" y="102"/>
                    </a:lnTo>
                    <a:lnTo>
                      <a:pt x="178" y="101"/>
                    </a:lnTo>
                    <a:lnTo>
                      <a:pt x="178" y="100"/>
                    </a:lnTo>
                    <a:lnTo>
                      <a:pt x="178" y="99"/>
                    </a:lnTo>
                    <a:lnTo>
                      <a:pt x="178" y="98"/>
                    </a:lnTo>
                    <a:lnTo>
                      <a:pt x="176" y="97"/>
                    </a:lnTo>
                    <a:lnTo>
                      <a:pt x="175" y="97"/>
                    </a:lnTo>
                    <a:lnTo>
                      <a:pt x="175" y="96"/>
                    </a:lnTo>
                    <a:lnTo>
                      <a:pt x="174" y="95"/>
                    </a:lnTo>
                    <a:lnTo>
                      <a:pt x="173" y="95"/>
                    </a:lnTo>
                    <a:lnTo>
                      <a:pt x="170" y="93"/>
                    </a:lnTo>
                    <a:lnTo>
                      <a:pt x="169" y="93"/>
                    </a:lnTo>
                    <a:lnTo>
                      <a:pt x="168" y="93"/>
                    </a:lnTo>
                    <a:lnTo>
                      <a:pt x="168" y="92"/>
                    </a:lnTo>
                    <a:lnTo>
                      <a:pt x="166" y="91"/>
                    </a:lnTo>
                    <a:lnTo>
                      <a:pt x="166" y="90"/>
                    </a:lnTo>
                    <a:lnTo>
                      <a:pt x="165" y="89"/>
                    </a:lnTo>
                    <a:lnTo>
                      <a:pt x="165" y="88"/>
                    </a:lnTo>
                    <a:lnTo>
                      <a:pt x="165" y="86"/>
                    </a:lnTo>
                    <a:lnTo>
                      <a:pt x="166" y="85"/>
                    </a:lnTo>
                    <a:lnTo>
                      <a:pt x="167" y="85"/>
                    </a:lnTo>
                    <a:lnTo>
                      <a:pt x="167" y="84"/>
                    </a:lnTo>
                    <a:lnTo>
                      <a:pt x="168" y="85"/>
                    </a:lnTo>
                    <a:lnTo>
                      <a:pt x="169" y="85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7" y="85"/>
                    </a:lnTo>
                    <a:lnTo>
                      <a:pt x="179" y="87"/>
                    </a:lnTo>
                    <a:lnTo>
                      <a:pt x="180" y="88"/>
                    </a:lnTo>
                    <a:lnTo>
                      <a:pt x="181" y="88"/>
                    </a:lnTo>
                    <a:lnTo>
                      <a:pt x="185" y="89"/>
                    </a:lnTo>
                    <a:lnTo>
                      <a:pt x="187" y="89"/>
                    </a:lnTo>
                    <a:lnTo>
                      <a:pt x="188" y="91"/>
                    </a:lnTo>
                    <a:lnTo>
                      <a:pt x="189" y="93"/>
                    </a:lnTo>
                    <a:lnTo>
                      <a:pt x="190" y="94"/>
                    </a:lnTo>
                    <a:lnTo>
                      <a:pt x="191" y="95"/>
                    </a:lnTo>
                    <a:lnTo>
                      <a:pt x="192" y="95"/>
                    </a:lnTo>
                    <a:lnTo>
                      <a:pt x="192" y="96"/>
                    </a:lnTo>
                    <a:lnTo>
                      <a:pt x="192" y="97"/>
                    </a:lnTo>
                    <a:lnTo>
                      <a:pt x="193" y="98"/>
                    </a:lnTo>
                    <a:lnTo>
                      <a:pt x="194" y="98"/>
                    </a:lnTo>
                    <a:lnTo>
                      <a:pt x="196" y="98"/>
                    </a:lnTo>
                    <a:lnTo>
                      <a:pt x="197" y="96"/>
                    </a:lnTo>
                    <a:lnTo>
                      <a:pt x="197" y="95"/>
                    </a:lnTo>
                    <a:lnTo>
                      <a:pt x="194" y="92"/>
                    </a:lnTo>
                    <a:lnTo>
                      <a:pt x="192" y="89"/>
                    </a:lnTo>
                    <a:lnTo>
                      <a:pt x="190" y="87"/>
                    </a:lnTo>
                    <a:lnTo>
                      <a:pt x="189" y="87"/>
                    </a:lnTo>
                    <a:lnTo>
                      <a:pt x="188" y="87"/>
                    </a:lnTo>
                    <a:lnTo>
                      <a:pt x="188" y="85"/>
                    </a:lnTo>
                    <a:lnTo>
                      <a:pt x="187" y="85"/>
                    </a:lnTo>
                    <a:lnTo>
                      <a:pt x="185" y="84"/>
                    </a:lnTo>
                    <a:lnTo>
                      <a:pt x="184" y="84"/>
                    </a:lnTo>
                    <a:lnTo>
                      <a:pt x="182" y="84"/>
                    </a:lnTo>
                    <a:lnTo>
                      <a:pt x="182" y="83"/>
                    </a:lnTo>
                    <a:lnTo>
                      <a:pt x="182" y="83"/>
                    </a:lnTo>
                    <a:lnTo>
                      <a:pt x="180" y="80"/>
                    </a:lnTo>
                    <a:lnTo>
                      <a:pt x="179" y="79"/>
                    </a:lnTo>
                    <a:lnTo>
                      <a:pt x="178" y="79"/>
                    </a:lnTo>
                    <a:lnTo>
                      <a:pt x="179" y="80"/>
                    </a:lnTo>
                    <a:lnTo>
                      <a:pt x="178" y="80"/>
                    </a:lnTo>
                    <a:lnTo>
                      <a:pt x="179" y="81"/>
                    </a:lnTo>
                    <a:lnTo>
                      <a:pt x="180" y="82"/>
                    </a:lnTo>
                    <a:lnTo>
                      <a:pt x="180" y="83"/>
                    </a:lnTo>
                    <a:lnTo>
                      <a:pt x="179" y="83"/>
                    </a:lnTo>
                    <a:lnTo>
                      <a:pt x="178" y="83"/>
                    </a:lnTo>
                    <a:lnTo>
                      <a:pt x="177" y="83"/>
                    </a:lnTo>
                    <a:lnTo>
                      <a:pt x="176" y="83"/>
                    </a:lnTo>
                    <a:lnTo>
                      <a:pt x="175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2" y="78"/>
                    </a:lnTo>
                    <a:lnTo>
                      <a:pt x="171" y="76"/>
                    </a:lnTo>
                    <a:lnTo>
                      <a:pt x="172" y="75"/>
                    </a:lnTo>
                    <a:lnTo>
                      <a:pt x="172" y="74"/>
                    </a:lnTo>
                    <a:lnTo>
                      <a:pt x="175" y="74"/>
                    </a:lnTo>
                    <a:lnTo>
                      <a:pt x="175" y="73"/>
                    </a:lnTo>
                    <a:lnTo>
                      <a:pt x="174" y="73"/>
                    </a:lnTo>
                    <a:lnTo>
                      <a:pt x="174" y="72"/>
                    </a:lnTo>
                    <a:lnTo>
                      <a:pt x="173" y="72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0" y="70"/>
                    </a:lnTo>
                    <a:lnTo>
                      <a:pt x="170" y="69"/>
                    </a:lnTo>
                    <a:lnTo>
                      <a:pt x="169" y="68"/>
                    </a:lnTo>
                    <a:lnTo>
                      <a:pt x="168" y="67"/>
                    </a:lnTo>
                    <a:lnTo>
                      <a:pt x="167" y="67"/>
                    </a:lnTo>
                    <a:lnTo>
                      <a:pt x="166" y="67"/>
                    </a:lnTo>
                    <a:lnTo>
                      <a:pt x="165" y="65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6" y="62"/>
                    </a:lnTo>
                    <a:lnTo>
                      <a:pt x="167" y="61"/>
                    </a:lnTo>
                    <a:lnTo>
                      <a:pt x="168" y="60"/>
                    </a:lnTo>
                    <a:lnTo>
                      <a:pt x="171" y="59"/>
                    </a:lnTo>
                    <a:lnTo>
                      <a:pt x="172" y="59"/>
                    </a:lnTo>
                    <a:lnTo>
                      <a:pt x="173" y="59"/>
                    </a:lnTo>
                    <a:lnTo>
                      <a:pt x="178" y="62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4" y="63"/>
                    </a:lnTo>
                    <a:lnTo>
                      <a:pt x="189" y="60"/>
                    </a:lnTo>
                    <a:lnTo>
                      <a:pt x="195" y="56"/>
                    </a:lnTo>
                    <a:lnTo>
                      <a:pt x="194" y="55"/>
                    </a:lnTo>
                    <a:lnTo>
                      <a:pt x="193" y="55"/>
                    </a:lnTo>
                    <a:lnTo>
                      <a:pt x="193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3" y="53"/>
                    </a:lnTo>
                    <a:lnTo>
                      <a:pt x="194" y="53"/>
                    </a:lnTo>
                    <a:lnTo>
                      <a:pt x="196" y="51"/>
                    </a:lnTo>
                    <a:lnTo>
                      <a:pt x="197" y="49"/>
                    </a:lnTo>
                    <a:lnTo>
                      <a:pt x="198" y="49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1" y="48"/>
                    </a:lnTo>
                    <a:lnTo>
                      <a:pt x="202" y="48"/>
                    </a:lnTo>
                    <a:lnTo>
                      <a:pt x="202" y="47"/>
                    </a:lnTo>
                    <a:lnTo>
                      <a:pt x="202" y="48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5" y="50"/>
                    </a:lnTo>
                    <a:lnTo>
                      <a:pt x="206" y="50"/>
                    </a:lnTo>
                    <a:lnTo>
                      <a:pt x="206" y="51"/>
                    </a:lnTo>
                    <a:lnTo>
                      <a:pt x="206" y="52"/>
                    </a:lnTo>
                    <a:lnTo>
                      <a:pt x="207" y="53"/>
                    </a:lnTo>
                    <a:lnTo>
                      <a:pt x="207" y="54"/>
                    </a:lnTo>
                    <a:lnTo>
                      <a:pt x="208" y="54"/>
                    </a:lnTo>
                    <a:lnTo>
                      <a:pt x="209" y="54"/>
                    </a:lnTo>
                    <a:lnTo>
                      <a:pt x="210" y="53"/>
                    </a:lnTo>
                    <a:lnTo>
                      <a:pt x="212" y="54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12" y="54"/>
                    </a:lnTo>
                    <a:lnTo>
                      <a:pt x="212" y="54"/>
                    </a:lnTo>
                    <a:lnTo>
                      <a:pt x="214" y="54"/>
                    </a:lnTo>
                    <a:lnTo>
                      <a:pt x="216" y="54"/>
                    </a:lnTo>
                    <a:lnTo>
                      <a:pt x="218" y="53"/>
                    </a:lnTo>
                    <a:lnTo>
                      <a:pt x="219" y="51"/>
                    </a:lnTo>
                    <a:lnTo>
                      <a:pt x="220" y="50"/>
                    </a:lnTo>
                    <a:lnTo>
                      <a:pt x="221" y="50"/>
                    </a:lnTo>
                    <a:lnTo>
                      <a:pt x="222" y="49"/>
                    </a:lnTo>
                    <a:lnTo>
                      <a:pt x="222" y="49"/>
                    </a:lnTo>
                    <a:lnTo>
                      <a:pt x="223" y="49"/>
                    </a:lnTo>
                    <a:lnTo>
                      <a:pt x="224" y="49"/>
                    </a:lnTo>
                    <a:lnTo>
                      <a:pt x="224" y="48"/>
                    </a:lnTo>
                    <a:lnTo>
                      <a:pt x="224" y="47"/>
                    </a:lnTo>
                    <a:lnTo>
                      <a:pt x="225" y="47"/>
                    </a:lnTo>
                    <a:lnTo>
                      <a:pt x="227" y="46"/>
                    </a:lnTo>
                    <a:lnTo>
                      <a:pt x="227" y="45"/>
                    </a:lnTo>
                    <a:lnTo>
                      <a:pt x="228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6"/>
                    </a:lnTo>
                    <a:lnTo>
                      <a:pt x="232" y="47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3" y="49"/>
                    </a:lnTo>
                    <a:lnTo>
                      <a:pt x="237" y="50"/>
                    </a:lnTo>
                    <a:lnTo>
                      <a:pt x="239" y="48"/>
                    </a:lnTo>
                    <a:lnTo>
                      <a:pt x="241" y="49"/>
                    </a:lnTo>
                    <a:lnTo>
                      <a:pt x="242" y="50"/>
                    </a:lnTo>
                    <a:lnTo>
                      <a:pt x="244" y="51"/>
                    </a:lnTo>
                    <a:lnTo>
                      <a:pt x="247" y="52"/>
                    </a:lnTo>
                    <a:lnTo>
                      <a:pt x="248" y="52"/>
                    </a:lnTo>
                    <a:lnTo>
                      <a:pt x="249" y="53"/>
                    </a:lnTo>
                    <a:lnTo>
                      <a:pt x="250" y="54"/>
                    </a:lnTo>
                    <a:lnTo>
                      <a:pt x="251" y="54"/>
                    </a:lnTo>
                    <a:lnTo>
                      <a:pt x="252" y="53"/>
                    </a:lnTo>
                    <a:lnTo>
                      <a:pt x="255" y="54"/>
                    </a:lnTo>
                    <a:lnTo>
                      <a:pt x="257" y="54"/>
                    </a:lnTo>
                    <a:lnTo>
                      <a:pt x="259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5" y="54"/>
                    </a:lnTo>
                    <a:lnTo>
                      <a:pt x="266" y="55"/>
                    </a:lnTo>
                    <a:lnTo>
                      <a:pt x="267" y="54"/>
                    </a:lnTo>
                    <a:lnTo>
                      <a:pt x="269" y="55"/>
                    </a:lnTo>
                    <a:lnTo>
                      <a:pt x="270" y="56"/>
                    </a:lnTo>
                    <a:lnTo>
                      <a:pt x="271" y="57"/>
                    </a:lnTo>
                    <a:lnTo>
                      <a:pt x="271" y="56"/>
                    </a:lnTo>
                    <a:lnTo>
                      <a:pt x="271" y="55"/>
                    </a:lnTo>
                    <a:lnTo>
                      <a:pt x="271" y="56"/>
                    </a:lnTo>
                    <a:lnTo>
                      <a:pt x="272" y="55"/>
                    </a:lnTo>
                    <a:lnTo>
                      <a:pt x="273" y="56"/>
                    </a:lnTo>
                    <a:lnTo>
                      <a:pt x="273" y="57"/>
                    </a:lnTo>
                    <a:lnTo>
                      <a:pt x="272" y="57"/>
                    </a:lnTo>
                    <a:lnTo>
                      <a:pt x="271" y="57"/>
                    </a:lnTo>
                    <a:lnTo>
                      <a:pt x="271" y="57"/>
                    </a:lnTo>
                    <a:lnTo>
                      <a:pt x="272" y="58"/>
                    </a:lnTo>
                    <a:lnTo>
                      <a:pt x="272" y="59"/>
                    </a:lnTo>
                    <a:lnTo>
                      <a:pt x="272" y="61"/>
                    </a:lnTo>
                    <a:lnTo>
                      <a:pt x="273" y="62"/>
                    </a:lnTo>
                    <a:lnTo>
                      <a:pt x="274" y="62"/>
                    </a:lnTo>
                    <a:lnTo>
                      <a:pt x="276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6" name="Freeform 201">
                <a:extLst>
                  <a:ext uri="{FF2B5EF4-FFF2-40B4-BE49-F238E27FC236}">
                    <a16:creationId xmlns:a16="http://schemas.microsoft.com/office/drawing/2014/main" id="{99CAA801-E25A-C33B-5ABE-E72EEBD99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638" y="213677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7" name="Freeform 202">
                <a:extLst>
                  <a:ext uri="{FF2B5EF4-FFF2-40B4-BE49-F238E27FC236}">
                    <a16:creationId xmlns:a16="http://schemas.microsoft.com/office/drawing/2014/main" id="{C88FB0DC-11B5-6717-73EF-8FAEAAC9F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163" y="2138363"/>
                <a:ext cx="3175" cy="4762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8" name="Freeform 203">
                <a:extLst>
                  <a:ext uri="{FF2B5EF4-FFF2-40B4-BE49-F238E27FC236}">
                    <a16:creationId xmlns:a16="http://schemas.microsoft.com/office/drawing/2014/main" id="{AA6C9D22-9BAC-6EA7-6D63-561E69F72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200275"/>
                <a:ext cx="30162" cy="25400"/>
              </a:xfrm>
              <a:custGeom>
                <a:avLst/>
                <a:gdLst>
                  <a:gd name="T0" fmla="*/ 10 w 19"/>
                  <a:gd name="T1" fmla="*/ 5 h 16"/>
                  <a:gd name="T2" fmla="*/ 8 w 19"/>
                  <a:gd name="T3" fmla="*/ 5 h 16"/>
                  <a:gd name="T4" fmla="*/ 7 w 19"/>
                  <a:gd name="T5" fmla="*/ 5 h 16"/>
                  <a:gd name="T6" fmla="*/ 6 w 19"/>
                  <a:gd name="T7" fmla="*/ 3 h 16"/>
                  <a:gd name="T8" fmla="*/ 5 w 19"/>
                  <a:gd name="T9" fmla="*/ 1 h 16"/>
                  <a:gd name="T10" fmla="*/ 5 w 19"/>
                  <a:gd name="T11" fmla="*/ 0 h 16"/>
                  <a:gd name="T12" fmla="*/ 4 w 19"/>
                  <a:gd name="T13" fmla="*/ 0 h 16"/>
                  <a:gd name="T14" fmla="*/ 2 w 19"/>
                  <a:gd name="T15" fmla="*/ 1 h 16"/>
                  <a:gd name="T16" fmla="*/ 0 w 19"/>
                  <a:gd name="T17" fmla="*/ 4 h 16"/>
                  <a:gd name="T18" fmla="*/ 1 w 19"/>
                  <a:gd name="T19" fmla="*/ 5 h 16"/>
                  <a:gd name="T20" fmla="*/ 0 w 19"/>
                  <a:gd name="T21" fmla="*/ 5 h 16"/>
                  <a:gd name="T22" fmla="*/ 0 w 19"/>
                  <a:gd name="T23" fmla="*/ 5 h 16"/>
                  <a:gd name="T24" fmla="*/ 0 w 19"/>
                  <a:gd name="T25" fmla="*/ 6 h 16"/>
                  <a:gd name="T26" fmla="*/ 1 w 19"/>
                  <a:gd name="T27" fmla="*/ 7 h 16"/>
                  <a:gd name="T28" fmla="*/ 3 w 19"/>
                  <a:gd name="T29" fmla="*/ 10 h 16"/>
                  <a:gd name="T30" fmla="*/ 4 w 19"/>
                  <a:gd name="T31" fmla="*/ 11 h 16"/>
                  <a:gd name="T32" fmla="*/ 5 w 19"/>
                  <a:gd name="T33" fmla="*/ 12 h 16"/>
                  <a:gd name="T34" fmla="*/ 6 w 19"/>
                  <a:gd name="T35" fmla="*/ 13 h 16"/>
                  <a:gd name="T36" fmla="*/ 8 w 19"/>
                  <a:gd name="T37" fmla="*/ 15 h 16"/>
                  <a:gd name="T38" fmla="*/ 10 w 19"/>
                  <a:gd name="T39" fmla="*/ 15 h 16"/>
                  <a:gd name="T40" fmla="*/ 10 w 19"/>
                  <a:gd name="T41" fmla="*/ 16 h 16"/>
                  <a:gd name="T42" fmla="*/ 10 w 19"/>
                  <a:gd name="T43" fmla="*/ 16 h 16"/>
                  <a:gd name="T44" fmla="*/ 11 w 19"/>
                  <a:gd name="T45" fmla="*/ 15 h 16"/>
                  <a:gd name="T46" fmla="*/ 11 w 19"/>
                  <a:gd name="T47" fmla="*/ 15 h 16"/>
                  <a:gd name="T48" fmla="*/ 11 w 19"/>
                  <a:gd name="T49" fmla="*/ 15 h 16"/>
                  <a:gd name="T50" fmla="*/ 11 w 19"/>
                  <a:gd name="T51" fmla="*/ 14 h 16"/>
                  <a:gd name="T52" fmla="*/ 12 w 19"/>
                  <a:gd name="T53" fmla="*/ 14 h 16"/>
                  <a:gd name="T54" fmla="*/ 12 w 19"/>
                  <a:gd name="T55" fmla="*/ 13 h 16"/>
                  <a:gd name="T56" fmla="*/ 13 w 19"/>
                  <a:gd name="T57" fmla="*/ 12 h 16"/>
                  <a:gd name="T58" fmla="*/ 14 w 19"/>
                  <a:gd name="T59" fmla="*/ 12 h 16"/>
                  <a:gd name="T60" fmla="*/ 15 w 19"/>
                  <a:gd name="T61" fmla="*/ 12 h 16"/>
                  <a:gd name="T62" fmla="*/ 17 w 19"/>
                  <a:gd name="T63" fmla="*/ 13 h 16"/>
                  <a:gd name="T64" fmla="*/ 18 w 19"/>
                  <a:gd name="T65" fmla="*/ 14 h 16"/>
                  <a:gd name="T66" fmla="*/ 19 w 19"/>
                  <a:gd name="T67" fmla="*/ 14 h 16"/>
                  <a:gd name="T68" fmla="*/ 18 w 19"/>
                  <a:gd name="T69" fmla="*/ 12 h 16"/>
                  <a:gd name="T70" fmla="*/ 15 w 19"/>
                  <a:gd name="T71" fmla="*/ 10 h 16"/>
                  <a:gd name="T72" fmla="*/ 14 w 19"/>
                  <a:gd name="T73" fmla="*/ 8 h 16"/>
                  <a:gd name="T74" fmla="*/ 13 w 19"/>
                  <a:gd name="T75" fmla="*/ 7 h 16"/>
                  <a:gd name="T76" fmla="*/ 11 w 19"/>
                  <a:gd name="T77" fmla="*/ 5 h 16"/>
                  <a:gd name="T78" fmla="*/ 10 w 19"/>
                  <a:gd name="T7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16">
                    <a:moveTo>
                      <a:pt x="10" y="5"/>
                    </a:moveTo>
                    <a:lnTo>
                      <a:pt x="8" y="5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7" y="13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18" y="12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9" name="Freeform 204">
                <a:extLst>
                  <a:ext uri="{FF2B5EF4-FFF2-40B4-BE49-F238E27FC236}">
                    <a16:creationId xmlns:a16="http://schemas.microsoft.com/office/drawing/2014/main" id="{97605BA7-3F77-27D2-BD8B-B3049481B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525" y="213836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0" name="Freeform 206">
                <a:extLst>
                  <a:ext uri="{FF2B5EF4-FFF2-40B4-BE49-F238E27FC236}">
                    <a16:creationId xmlns:a16="http://schemas.microsoft.com/office/drawing/2014/main" id="{4FC2DF72-8C83-BF74-8A85-823B7864A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2319338"/>
                <a:ext cx="9525" cy="9525"/>
              </a:xfrm>
              <a:custGeom>
                <a:avLst/>
                <a:gdLst>
                  <a:gd name="T0" fmla="*/ 1 w 6"/>
                  <a:gd name="T1" fmla="*/ 2 h 6"/>
                  <a:gd name="T2" fmla="*/ 0 w 6"/>
                  <a:gd name="T3" fmla="*/ 3 h 6"/>
                  <a:gd name="T4" fmla="*/ 2 w 6"/>
                  <a:gd name="T5" fmla="*/ 3 h 6"/>
                  <a:gd name="T6" fmla="*/ 1 w 6"/>
                  <a:gd name="T7" fmla="*/ 4 h 6"/>
                  <a:gd name="T8" fmla="*/ 2 w 6"/>
                  <a:gd name="T9" fmla="*/ 5 h 6"/>
                  <a:gd name="T10" fmla="*/ 4 w 6"/>
                  <a:gd name="T11" fmla="*/ 5 h 6"/>
                  <a:gd name="T12" fmla="*/ 4 w 6"/>
                  <a:gd name="T13" fmla="*/ 5 h 6"/>
                  <a:gd name="T14" fmla="*/ 3 w 6"/>
                  <a:gd name="T15" fmla="*/ 5 h 6"/>
                  <a:gd name="T16" fmla="*/ 3 w 6"/>
                  <a:gd name="T17" fmla="*/ 6 h 6"/>
                  <a:gd name="T18" fmla="*/ 4 w 6"/>
                  <a:gd name="T19" fmla="*/ 6 h 6"/>
                  <a:gd name="T20" fmla="*/ 5 w 6"/>
                  <a:gd name="T21" fmla="*/ 5 h 6"/>
                  <a:gd name="T22" fmla="*/ 6 w 6"/>
                  <a:gd name="T23" fmla="*/ 5 h 6"/>
                  <a:gd name="T24" fmla="*/ 6 w 6"/>
                  <a:gd name="T25" fmla="*/ 5 h 6"/>
                  <a:gd name="T26" fmla="*/ 5 w 6"/>
                  <a:gd name="T27" fmla="*/ 5 h 6"/>
                  <a:gd name="T28" fmla="*/ 6 w 6"/>
                  <a:gd name="T29" fmla="*/ 4 h 6"/>
                  <a:gd name="T30" fmla="*/ 5 w 6"/>
                  <a:gd name="T31" fmla="*/ 3 h 6"/>
                  <a:gd name="T32" fmla="*/ 6 w 6"/>
                  <a:gd name="T33" fmla="*/ 2 h 6"/>
                  <a:gd name="T34" fmla="*/ 5 w 6"/>
                  <a:gd name="T35" fmla="*/ 1 h 6"/>
                  <a:gd name="T36" fmla="*/ 6 w 6"/>
                  <a:gd name="T37" fmla="*/ 1 h 6"/>
                  <a:gd name="T38" fmla="*/ 5 w 6"/>
                  <a:gd name="T39" fmla="*/ 0 h 6"/>
                  <a:gd name="T40" fmla="*/ 4 w 6"/>
                  <a:gd name="T41" fmla="*/ 2 h 6"/>
                  <a:gd name="T42" fmla="*/ 3 w 6"/>
                  <a:gd name="T43" fmla="*/ 1 h 6"/>
                  <a:gd name="T44" fmla="*/ 3 w 6"/>
                  <a:gd name="T45" fmla="*/ 0 h 6"/>
                  <a:gd name="T46" fmla="*/ 2 w 6"/>
                  <a:gd name="T47" fmla="*/ 1 h 6"/>
                  <a:gd name="T48" fmla="*/ 1 w 6"/>
                  <a:gd name="T49" fmla="*/ 1 h 6"/>
                  <a:gd name="T50" fmla="*/ 1 w 6"/>
                  <a:gd name="T5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1" name="Freeform 207">
                <a:extLst>
                  <a:ext uri="{FF2B5EF4-FFF2-40B4-BE49-F238E27FC236}">
                    <a16:creationId xmlns:a16="http://schemas.microsoft.com/office/drawing/2014/main" id="{43750886-12E7-ECC3-144C-1634E0EAA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400" y="2319338"/>
                <a:ext cx="3175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2" name="Freeform 208">
                <a:extLst>
                  <a:ext uri="{FF2B5EF4-FFF2-40B4-BE49-F238E27FC236}">
                    <a16:creationId xmlns:a16="http://schemas.microsoft.com/office/drawing/2014/main" id="{9F2D77DD-662A-1C14-DB32-429CF64B5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463" y="2335213"/>
                <a:ext cx="38100" cy="50800"/>
              </a:xfrm>
              <a:custGeom>
                <a:avLst/>
                <a:gdLst>
                  <a:gd name="T0" fmla="*/ 2 w 24"/>
                  <a:gd name="T1" fmla="*/ 16 h 32"/>
                  <a:gd name="T2" fmla="*/ 0 w 24"/>
                  <a:gd name="T3" fmla="*/ 17 h 32"/>
                  <a:gd name="T4" fmla="*/ 1 w 24"/>
                  <a:gd name="T5" fmla="*/ 18 h 32"/>
                  <a:gd name="T6" fmla="*/ 1 w 24"/>
                  <a:gd name="T7" fmla="*/ 20 h 32"/>
                  <a:gd name="T8" fmla="*/ 2 w 24"/>
                  <a:gd name="T9" fmla="*/ 21 h 32"/>
                  <a:gd name="T10" fmla="*/ 2 w 24"/>
                  <a:gd name="T11" fmla="*/ 24 h 32"/>
                  <a:gd name="T12" fmla="*/ 1 w 24"/>
                  <a:gd name="T13" fmla="*/ 29 h 32"/>
                  <a:gd name="T14" fmla="*/ 1 w 24"/>
                  <a:gd name="T15" fmla="*/ 31 h 32"/>
                  <a:gd name="T16" fmla="*/ 3 w 24"/>
                  <a:gd name="T17" fmla="*/ 32 h 32"/>
                  <a:gd name="T18" fmla="*/ 7 w 24"/>
                  <a:gd name="T19" fmla="*/ 30 h 32"/>
                  <a:gd name="T20" fmla="*/ 11 w 24"/>
                  <a:gd name="T21" fmla="*/ 24 h 32"/>
                  <a:gd name="T22" fmla="*/ 13 w 24"/>
                  <a:gd name="T23" fmla="*/ 22 h 32"/>
                  <a:gd name="T24" fmla="*/ 15 w 24"/>
                  <a:gd name="T25" fmla="*/ 22 h 32"/>
                  <a:gd name="T26" fmla="*/ 18 w 24"/>
                  <a:gd name="T27" fmla="*/ 21 h 32"/>
                  <a:gd name="T28" fmla="*/ 18 w 24"/>
                  <a:gd name="T29" fmla="*/ 20 h 32"/>
                  <a:gd name="T30" fmla="*/ 17 w 24"/>
                  <a:gd name="T31" fmla="*/ 19 h 32"/>
                  <a:gd name="T32" fmla="*/ 19 w 24"/>
                  <a:gd name="T33" fmla="*/ 17 h 32"/>
                  <a:gd name="T34" fmla="*/ 20 w 24"/>
                  <a:gd name="T35" fmla="*/ 16 h 32"/>
                  <a:gd name="T36" fmla="*/ 21 w 24"/>
                  <a:gd name="T37" fmla="*/ 13 h 32"/>
                  <a:gd name="T38" fmla="*/ 22 w 24"/>
                  <a:gd name="T39" fmla="*/ 12 h 32"/>
                  <a:gd name="T40" fmla="*/ 22 w 24"/>
                  <a:gd name="T41" fmla="*/ 10 h 32"/>
                  <a:gd name="T42" fmla="*/ 22 w 24"/>
                  <a:gd name="T43" fmla="*/ 8 h 32"/>
                  <a:gd name="T44" fmla="*/ 23 w 24"/>
                  <a:gd name="T45" fmla="*/ 5 h 32"/>
                  <a:gd name="T46" fmla="*/ 23 w 24"/>
                  <a:gd name="T47" fmla="*/ 2 h 32"/>
                  <a:gd name="T48" fmla="*/ 24 w 24"/>
                  <a:gd name="T49" fmla="*/ 0 h 32"/>
                  <a:gd name="T50" fmla="*/ 23 w 24"/>
                  <a:gd name="T51" fmla="*/ 0 h 32"/>
                  <a:gd name="T52" fmla="*/ 20 w 24"/>
                  <a:gd name="T53" fmla="*/ 1 h 32"/>
                  <a:gd name="T54" fmla="*/ 17 w 24"/>
                  <a:gd name="T55" fmla="*/ 3 h 32"/>
                  <a:gd name="T56" fmla="*/ 9 w 24"/>
                  <a:gd name="T57" fmla="*/ 7 h 32"/>
                  <a:gd name="T58" fmla="*/ 6 w 24"/>
                  <a:gd name="T59" fmla="*/ 10 h 32"/>
                  <a:gd name="T60" fmla="*/ 4 w 24"/>
                  <a:gd name="T61" fmla="*/ 10 h 32"/>
                  <a:gd name="T62" fmla="*/ 3 w 24"/>
                  <a:gd name="T63" fmla="*/ 13 h 32"/>
                  <a:gd name="T64" fmla="*/ 2 w 2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2">
                    <a:moveTo>
                      <a:pt x="2" y="16"/>
                    </a:moveTo>
                    <a:lnTo>
                      <a:pt x="2" y="16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3" y="32"/>
                    </a:lnTo>
                    <a:lnTo>
                      <a:pt x="5" y="31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8" y="17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3" name="Freeform 209">
                <a:extLst>
                  <a:ext uri="{FF2B5EF4-FFF2-40B4-BE49-F238E27FC236}">
                    <a16:creationId xmlns:a16="http://schemas.microsoft.com/office/drawing/2014/main" id="{14E42967-7F23-9328-651A-2176214B2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263" y="2159000"/>
                <a:ext cx="1587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4" name="Freeform 210">
                <a:extLst>
                  <a:ext uri="{FF2B5EF4-FFF2-40B4-BE49-F238E27FC236}">
                    <a16:creationId xmlns:a16="http://schemas.microsoft.com/office/drawing/2014/main" id="{D8FDFD5A-7ED1-7697-7371-5A4F15F71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2354263"/>
                <a:ext cx="6350" cy="3175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3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4 w 4"/>
                  <a:gd name="T11" fmla="*/ 0 h 2"/>
                  <a:gd name="T12" fmla="*/ 1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0 w 4"/>
                  <a:gd name="T19" fmla="*/ 1 h 2"/>
                  <a:gd name="T20" fmla="*/ 0 w 4"/>
                  <a:gd name="T21" fmla="*/ 2 h 2"/>
                  <a:gd name="T22" fmla="*/ 0 w 4"/>
                  <a:gd name="T23" fmla="*/ 2 h 2"/>
                  <a:gd name="T24" fmla="*/ 1 w 4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5" name="Freeform 211">
                <a:extLst>
                  <a:ext uri="{FF2B5EF4-FFF2-40B4-BE49-F238E27FC236}">
                    <a16:creationId xmlns:a16="http://schemas.microsoft.com/office/drawing/2014/main" id="{8F61A695-31CA-8D54-D04A-77AE996A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550" y="2428875"/>
                <a:ext cx="11112" cy="4763"/>
              </a:xfrm>
              <a:custGeom>
                <a:avLst/>
                <a:gdLst>
                  <a:gd name="T0" fmla="*/ 1 w 7"/>
                  <a:gd name="T1" fmla="*/ 3 h 3"/>
                  <a:gd name="T2" fmla="*/ 2 w 7"/>
                  <a:gd name="T3" fmla="*/ 2 h 3"/>
                  <a:gd name="T4" fmla="*/ 3 w 7"/>
                  <a:gd name="T5" fmla="*/ 2 h 3"/>
                  <a:gd name="T6" fmla="*/ 3 w 7"/>
                  <a:gd name="T7" fmla="*/ 1 h 3"/>
                  <a:gd name="T8" fmla="*/ 4 w 7"/>
                  <a:gd name="T9" fmla="*/ 1 h 3"/>
                  <a:gd name="T10" fmla="*/ 5 w 7"/>
                  <a:gd name="T11" fmla="*/ 1 h 3"/>
                  <a:gd name="T12" fmla="*/ 5 w 7"/>
                  <a:gd name="T13" fmla="*/ 1 h 3"/>
                  <a:gd name="T14" fmla="*/ 6 w 7"/>
                  <a:gd name="T15" fmla="*/ 1 h 3"/>
                  <a:gd name="T16" fmla="*/ 7 w 7"/>
                  <a:gd name="T17" fmla="*/ 1 h 3"/>
                  <a:gd name="T18" fmla="*/ 7 w 7"/>
                  <a:gd name="T19" fmla="*/ 0 h 3"/>
                  <a:gd name="T20" fmla="*/ 5 w 7"/>
                  <a:gd name="T21" fmla="*/ 0 h 3"/>
                  <a:gd name="T22" fmla="*/ 3 w 7"/>
                  <a:gd name="T23" fmla="*/ 1 h 3"/>
                  <a:gd name="T24" fmla="*/ 2 w 7"/>
                  <a:gd name="T25" fmla="*/ 1 h 3"/>
                  <a:gd name="T26" fmla="*/ 2 w 7"/>
                  <a:gd name="T27" fmla="*/ 0 h 3"/>
                  <a:gd name="T28" fmla="*/ 1 w 7"/>
                  <a:gd name="T29" fmla="*/ 0 h 3"/>
                  <a:gd name="T30" fmla="*/ 1 w 7"/>
                  <a:gd name="T31" fmla="*/ 1 h 3"/>
                  <a:gd name="T32" fmla="*/ 1 w 7"/>
                  <a:gd name="T33" fmla="*/ 1 h 3"/>
                  <a:gd name="T34" fmla="*/ 1 w 7"/>
                  <a:gd name="T35" fmla="*/ 1 h 3"/>
                  <a:gd name="T36" fmla="*/ 0 w 7"/>
                  <a:gd name="T37" fmla="*/ 1 h 3"/>
                  <a:gd name="T38" fmla="*/ 0 w 7"/>
                  <a:gd name="T39" fmla="*/ 2 h 3"/>
                  <a:gd name="T40" fmla="*/ 1 w 7"/>
                  <a:gd name="T41" fmla="*/ 3 h 3"/>
                  <a:gd name="T42" fmla="*/ 1 w 7"/>
                  <a:gd name="T4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6" name="Freeform 212">
                <a:extLst>
                  <a:ext uri="{FF2B5EF4-FFF2-40B4-BE49-F238E27FC236}">
                    <a16:creationId xmlns:a16="http://schemas.microsoft.com/office/drawing/2014/main" id="{4CF9A309-7511-BA2B-ABA2-7CEE92B3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600" y="2320925"/>
                <a:ext cx="7937" cy="6350"/>
              </a:xfrm>
              <a:custGeom>
                <a:avLst/>
                <a:gdLst>
                  <a:gd name="T0" fmla="*/ 3 w 5"/>
                  <a:gd name="T1" fmla="*/ 3 h 4"/>
                  <a:gd name="T2" fmla="*/ 4 w 5"/>
                  <a:gd name="T3" fmla="*/ 3 h 4"/>
                  <a:gd name="T4" fmla="*/ 5 w 5"/>
                  <a:gd name="T5" fmla="*/ 2 h 4"/>
                  <a:gd name="T6" fmla="*/ 4 w 5"/>
                  <a:gd name="T7" fmla="*/ 0 h 4"/>
                  <a:gd name="T8" fmla="*/ 3 w 5"/>
                  <a:gd name="T9" fmla="*/ 0 h 4"/>
                  <a:gd name="T10" fmla="*/ 2 w 5"/>
                  <a:gd name="T11" fmla="*/ 0 h 4"/>
                  <a:gd name="T12" fmla="*/ 1 w 5"/>
                  <a:gd name="T13" fmla="*/ 1 h 4"/>
                  <a:gd name="T14" fmla="*/ 0 w 5"/>
                  <a:gd name="T15" fmla="*/ 2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4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7" name="Freeform 213">
                <a:extLst>
                  <a:ext uri="{FF2B5EF4-FFF2-40B4-BE49-F238E27FC236}">
                    <a16:creationId xmlns:a16="http://schemas.microsoft.com/office/drawing/2014/main" id="{42978D78-731C-6B0E-9F95-7B7C4F3A7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200" y="2266950"/>
                <a:ext cx="7937" cy="95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4 h 6"/>
                  <a:gd name="T10" fmla="*/ 5 w 5"/>
                  <a:gd name="T11" fmla="*/ 3 h 6"/>
                  <a:gd name="T12" fmla="*/ 4 w 5"/>
                  <a:gd name="T13" fmla="*/ 3 h 6"/>
                  <a:gd name="T14" fmla="*/ 3 w 5"/>
                  <a:gd name="T15" fmla="*/ 3 h 6"/>
                  <a:gd name="T16" fmla="*/ 4 w 5"/>
                  <a:gd name="T17" fmla="*/ 2 h 6"/>
                  <a:gd name="T18" fmla="*/ 4 w 5"/>
                  <a:gd name="T19" fmla="*/ 1 h 6"/>
                  <a:gd name="T20" fmla="*/ 3 w 5"/>
                  <a:gd name="T21" fmla="*/ 1 h 6"/>
                  <a:gd name="T22" fmla="*/ 2 w 5"/>
                  <a:gd name="T23" fmla="*/ 1 h 6"/>
                  <a:gd name="T24" fmla="*/ 2 w 5"/>
                  <a:gd name="T25" fmla="*/ 0 h 6"/>
                  <a:gd name="T26" fmla="*/ 1 w 5"/>
                  <a:gd name="T27" fmla="*/ 0 h 6"/>
                  <a:gd name="T28" fmla="*/ 1 w 5"/>
                  <a:gd name="T29" fmla="*/ 1 h 6"/>
                  <a:gd name="T30" fmla="*/ 0 w 5"/>
                  <a:gd name="T31" fmla="*/ 1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3 h 6"/>
                  <a:gd name="T38" fmla="*/ 2 w 5"/>
                  <a:gd name="T39" fmla="*/ 4 h 6"/>
                  <a:gd name="T40" fmla="*/ 2 w 5"/>
                  <a:gd name="T41" fmla="*/ 5 h 6"/>
                  <a:gd name="T42" fmla="*/ 3 w 5"/>
                  <a:gd name="T43" fmla="*/ 5 h 6"/>
                  <a:gd name="T44" fmla="*/ 3 w 5"/>
                  <a:gd name="T45" fmla="*/ 4 h 6"/>
                  <a:gd name="T46" fmla="*/ 4 w 5"/>
                  <a:gd name="T47" fmla="*/ 4 h 6"/>
                  <a:gd name="T48" fmla="*/ 4 w 5"/>
                  <a:gd name="T49" fmla="*/ 5 h 6"/>
                  <a:gd name="T50" fmla="*/ 3 w 5"/>
                  <a:gd name="T51" fmla="*/ 5 h 6"/>
                  <a:gd name="T52" fmla="*/ 3 w 5"/>
                  <a:gd name="T53" fmla="*/ 6 h 6"/>
                  <a:gd name="T54" fmla="*/ 4 w 5"/>
                  <a:gd name="T5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8" name="Freeform 214">
                <a:extLst>
                  <a:ext uri="{FF2B5EF4-FFF2-40B4-BE49-F238E27FC236}">
                    <a16:creationId xmlns:a16="http://schemas.microsoft.com/office/drawing/2014/main" id="{BF7242E5-00A0-A11F-BF9E-20357287B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500" y="2022475"/>
                <a:ext cx="36512" cy="42863"/>
              </a:xfrm>
              <a:custGeom>
                <a:avLst/>
                <a:gdLst>
                  <a:gd name="T0" fmla="*/ 10 w 23"/>
                  <a:gd name="T1" fmla="*/ 7 h 27"/>
                  <a:gd name="T2" fmla="*/ 14 w 23"/>
                  <a:gd name="T3" fmla="*/ 6 h 27"/>
                  <a:gd name="T4" fmla="*/ 15 w 23"/>
                  <a:gd name="T5" fmla="*/ 4 h 27"/>
                  <a:gd name="T6" fmla="*/ 15 w 23"/>
                  <a:gd name="T7" fmla="*/ 2 h 27"/>
                  <a:gd name="T8" fmla="*/ 13 w 23"/>
                  <a:gd name="T9" fmla="*/ 1 h 27"/>
                  <a:gd name="T10" fmla="*/ 11 w 23"/>
                  <a:gd name="T11" fmla="*/ 0 h 27"/>
                  <a:gd name="T12" fmla="*/ 8 w 23"/>
                  <a:gd name="T13" fmla="*/ 1 h 27"/>
                  <a:gd name="T14" fmla="*/ 2 w 23"/>
                  <a:gd name="T15" fmla="*/ 2 h 27"/>
                  <a:gd name="T16" fmla="*/ 0 w 23"/>
                  <a:gd name="T17" fmla="*/ 5 h 27"/>
                  <a:gd name="T18" fmla="*/ 1 w 23"/>
                  <a:gd name="T19" fmla="*/ 6 h 27"/>
                  <a:gd name="T20" fmla="*/ 2 w 23"/>
                  <a:gd name="T21" fmla="*/ 7 h 27"/>
                  <a:gd name="T22" fmla="*/ 2 w 23"/>
                  <a:gd name="T23" fmla="*/ 8 h 27"/>
                  <a:gd name="T24" fmla="*/ 4 w 23"/>
                  <a:gd name="T25" fmla="*/ 9 h 27"/>
                  <a:gd name="T26" fmla="*/ 5 w 23"/>
                  <a:gd name="T27" fmla="*/ 10 h 27"/>
                  <a:gd name="T28" fmla="*/ 6 w 23"/>
                  <a:gd name="T29" fmla="*/ 13 h 27"/>
                  <a:gd name="T30" fmla="*/ 8 w 23"/>
                  <a:gd name="T31" fmla="*/ 15 h 27"/>
                  <a:gd name="T32" fmla="*/ 10 w 23"/>
                  <a:gd name="T33" fmla="*/ 17 h 27"/>
                  <a:gd name="T34" fmla="*/ 11 w 23"/>
                  <a:gd name="T35" fmla="*/ 20 h 27"/>
                  <a:gd name="T36" fmla="*/ 12 w 23"/>
                  <a:gd name="T37" fmla="*/ 22 h 27"/>
                  <a:gd name="T38" fmla="*/ 15 w 23"/>
                  <a:gd name="T39" fmla="*/ 23 h 27"/>
                  <a:gd name="T40" fmla="*/ 14 w 23"/>
                  <a:gd name="T41" fmla="*/ 24 h 27"/>
                  <a:gd name="T42" fmla="*/ 15 w 23"/>
                  <a:gd name="T43" fmla="*/ 24 h 27"/>
                  <a:gd name="T44" fmla="*/ 17 w 23"/>
                  <a:gd name="T45" fmla="*/ 26 h 27"/>
                  <a:gd name="T46" fmla="*/ 19 w 23"/>
                  <a:gd name="T47" fmla="*/ 26 h 27"/>
                  <a:gd name="T48" fmla="*/ 21 w 23"/>
                  <a:gd name="T49" fmla="*/ 27 h 27"/>
                  <a:gd name="T50" fmla="*/ 23 w 23"/>
                  <a:gd name="T51" fmla="*/ 27 h 27"/>
                  <a:gd name="T52" fmla="*/ 22 w 23"/>
                  <a:gd name="T53" fmla="*/ 26 h 27"/>
                  <a:gd name="T54" fmla="*/ 22 w 23"/>
                  <a:gd name="T55" fmla="*/ 24 h 27"/>
                  <a:gd name="T56" fmla="*/ 21 w 23"/>
                  <a:gd name="T57" fmla="*/ 23 h 27"/>
                  <a:gd name="T58" fmla="*/ 19 w 23"/>
                  <a:gd name="T59" fmla="*/ 23 h 27"/>
                  <a:gd name="T60" fmla="*/ 17 w 23"/>
                  <a:gd name="T61" fmla="*/ 22 h 27"/>
                  <a:gd name="T62" fmla="*/ 15 w 23"/>
                  <a:gd name="T63" fmla="*/ 21 h 27"/>
                  <a:gd name="T64" fmla="*/ 14 w 23"/>
                  <a:gd name="T65" fmla="*/ 15 h 27"/>
                  <a:gd name="T66" fmla="*/ 14 w 23"/>
                  <a:gd name="T67" fmla="*/ 14 h 27"/>
                  <a:gd name="T68" fmla="*/ 13 w 23"/>
                  <a:gd name="T69" fmla="*/ 12 h 27"/>
                  <a:gd name="T70" fmla="*/ 10 w 23"/>
                  <a:gd name="T71" fmla="*/ 10 h 27"/>
                  <a:gd name="T72" fmla="*/ 10 w 23"/>
                  <a:gd name="T7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7">
                    <a:moveTo>
                      <a:pt x="10" y="8"/>
                    </a:moveTo>
                    <a:lnTo>
                      <a:pt x="10" y="7"/>
                    </a:lnTo>
                    <a:lnTo>
                      <a:pt x="11" y="7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9" name="Freeform 215">
                <a:extLst>
                  <a:ext uri="{FF2B5EF4-FFF2-40B4-BE49-F238E27FC236}">
                    <a16:creationId xmlns:a16="http://schemas.microsoft.com/office/drawing/2014/main" id="{1F7BCED6-539D-551D-A156-93D9E510E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213" y="2341563"/>
                <a:ext cx="14287" cy="22225"/>
              </a:xfrm>
              <a:custGeom>
                <a:avLst/>
                <a:gdLst>
                  <a:gd name="T0" fmla="*/ 0 w 9"/>
                  <a:gd name="T1" fmla="*/ 11 h 14"/>
                  <a:gd name="T2" fmla="*/ 1 w 9"/>
                  <a:gd name="T3" fmla="*/ 11 h 14"/>
                  <a:gd name="T4" fmla="*/ 1 w 9"/>
                  <a:gd name="T5" fmla="*/ 12 h 14"/>
                  <a:gd name="T6" fmla="*/ 2 w 9"/>
                  <a:gd name="T7" fmla="*/ 12 h 14"/>
                  <a:gd name="T8" fmla="*/ 3 w 9"/>
                  <a:gd name="T9" fmla="*/ 13 h 14"/>
                  <a:gd name="T10" fmla="*/ 3 w 9"/>
                  <a:gd name="T11" fmla="*/ 13 h 14"/>
                  <a:gd name="T12" fmla="*/ 3 w 9"/>
                  <a:gd name="T13" fmla="*/ 13 h 14"/>
                  <a:gd name="T14" fmla="*/ 3 w 9"/>
                  <a:gd name="T15" fmla="*/ 14 h 14"/>
                  <a:gd name="T16" fmla="*/ 4 w 9"/>
                  <a:gd name="T17" fmla="*/ 13 h 14"/>
                  <a:gd name="T18" fmla="*/ 5 w 9"/>
                  <a:gd name="T19" fmla="*/ 14 h 14"/>
                  <a:gd name="T20" fmla="*/ 6 w 9"/>
                  <a:gd name="T21" fmla="*/ 14 h 14"/>
                  <a:gd name="T22" fmla="*/ 6 w 9"/>
                  <a:gd name="T23" fmla="*/ 11 h 14"/>
                  <a:gd name="T24" fmla="*/ 6 w 9"/>
                  <a:gd name="T25" fmla="*/ 10 h 14"/>
                  <a:gd name="T26" fmla="*/ 7 w 9"/>
                  <a:gd name="T27" fmla="*/ 9 h 14"/>
                  <a:gd name="T28" fmla="*/ 8 w 9"/>
                  <a:gd name="T29" fmla="*/ 9 h 14"/>
                  <a:gd name="T30" fmla="*/ 9 w 9"/>
                  <a:gd name="T31" fmla="*/ 9 h 14"/>
                  <a:gd name="T32" fmla="*/ 8 w 9"/>
                  <a:gd name="T33" fmla="*/ 8 h 14"/>
                  <a:gd name="T34" fmla="*/ 7 w 9"/>
                  <a:gd name="T35" fmla="*/ 6 h 14"/>
                  <a:gd name="T36" fmla="*/ 4 w 9"/>
                  <a:gd name="T37" fmla="*/ 5 h 14"/>
                  <a:gd name="T38" fmla="*/ 3 w 9"/>
                  <a:gd name="T39" fmla="*/ 4 h 14"/>
                  <a:gd name="T40" fmla="*/ 3 w 9"/>
                  <a:gd name="T41" fmla="*/ 0 h 14"/>
                  <a:gd name="T42" fmla="*/ 2 w 9"/>
                  <a:gd name="T43" fmla="*/ 0 h 14"/>
                  <a:gd name="T44" fmla="*/ 0 w 9"/>
                  <a:gd name="T45" fmla="*/ 3 h 14"/>
                  <a:gd name="T46" fmla="*/ 0 w 9"/>
                  <a:gd name="T47" fmla="*/ 4 h 14"/>
                  <a:gd name="T48" fmla="*/ 0 w 9"/>
                  <a:gd name="T49" fmla="*/ 5 h 14"/>
                  <a:gd name="T50" fmla="*/ 1 w 9"/>
                  <a:gd name="T51" fmla="*/ 6 h 14"/>
                  <a:gd name="T52" fmla="*/ 1 w 9"/>
                  <a:gd name="T53" fmla="*/ 7 h 14"/>
                  <a:gd name="T54" fmla="*/ 0 w 9"/>
                  <a:gd name="T5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0" y="11"/>
                    </a:move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0" name="Freeform 216">
                <a:extLst>
                  <a:ext uri="{FF2B5EF4-FFF2-40B4-BE49-F238E27FC236}">
                    <a16:creationId xmlns:a16="http://schemas.microsoft.com/office/drawing/2014/main" id="{11D80C9F-8FAA-9219-3F4E-F27E0704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2308225"/>
                <a:ext cx="1587" cy="476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1" name="Rectangle 217">
                <a:extLst>
                  <a:ext uri="{FF2B5EF4-FFF2-40B4-BE49-F238E27FC236}">
                    <a16:creationId xmlns:a16="http://schemas.microsoft.com/office/drawing/2014/main" id="{3E5757E0-F7BF-0E74-F9A1-B66751F30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6313" y="22923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2" name="Freeform 218">
                <a:extLst>
                  <a:ext uri="{FF2B5EF4-FFF2-40B4-BE49-F238E27FC236}">
                    <a16:creationId xmlns:a16="http://schemas.microsoft.com/office/drawing/2014/main" id="{B5ED158A-78AA-8AD7-69D4-D66A0FF3C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200" y="2386013"/>
                <a:ext cx="4762" cy="6350"/>
              </a:xfrm>
              <a:custGeom>
                <a:avLst/>
                <a:gdLst>
                  <a:gd name="T0" fmla="*/ 1 w 3"/>
                  <a:gd name="T1" fmla="*/ 2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0 h 4"/>
                  <a:gd name="T14" fmla="*/ 0 w 3"/>
                  <a:gd name="T15" fmla="*/ 1 h 4"/>
                  <a:gd name="T16" fmla="*/ 1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3" name="Freeform 219">
                <a:extLst>
                  <a:ext uri="{FF2B5EF4-FFF2-40B4-BE49-F238E27FC236}">
                    <a16:creationId xmlns:a16="http://schemas.microsoft.com/office/drawing/2014/main" id="{D41EE9A9-17A1-DD05-43CB-E3432B626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14563"/>
                <a:ext cx="9525" cy="9525"/>
              </a:xfrm>
              <a:custGeom>
                <a:avLst/>
                <a:gdLst>
                  <a:gd name="T0" fmla="*/ 0 w 6"/>
                  <a:gd name="T1" fmla="*/ 5 h 6"/>
                  <a:gd name="T2" fmla="*/ 0 w 6"/>
                  <a:gd name="T3" fmla="*/ 6 h 6"/>
                  <a:gd name="T4" fmla="*/ 1 w 6"/>
                  <a:gd name="T5" fmla="*/ 6 h 6"/>
                  <a:gd name="T6" fmla="*/ 2 w 6"/>
                  <a:gd name="T7" fmla="*/ 6 h 6"/>
                  <a:gd name="T8" fmla="*/ 2 w 6"/>
                  <a:gd name="T9" fmla="*/ 6 h 6"/>
                  <a:gd name="T10" fmla="*/ 4 w 6"/>
                  <a:gd name="T11" fmla="*/ 6 h 6"/>
                  <a:gd name="T12" fmla="*/ 4 w 6"/>
                  <a:gd name="T13" fmla="*/ 5 h 6"/>
                  <a:gd name="T14" fmla="*/ 4 w 6"/>
                  <a:gd name="T15" fmla="*/ 4 h 6"/>
                  <a:gd name="T16" fmla="*/ 5 w 6"/>
                  <a:gd name="T17" fmla="*/ 3 h 6"/>
                  <a:gd name="T18" fmla="*/ 5 w 6"/>
                  <a:gd name="T19" fmla="*/ 2 h 6"/>
                  <a:gd name="T20" fmla="*/ 6 w 6"/>
                  <a:gd name="T21" fmla="*/ 1 h 6"/>
                  <a:gd name="T22" fmla="*/ 5 w 6"/>
                  <a:gd name="T23" fmla="*/ 0 h 6"/>
                  <a:gd name="T24" fmla="*/ 0 w 6"/>
                  <a:gd name="T25" fmla="*/ 1 h 6"/>
                  <a:gd name="T26" fmla="*/ 0 w 6"/>
                  <a:gd name="T27" fmla="*/ 2 h 6"/>
                  <a:gd name="T28" fmla="*/ 0 w 6"/>
                  <a:gd name="T29" fmla="*/ 3 h 6"/>
                  <a:gd name="T30" fmla="*/ 0 w 6"/>
                  <a:gd name="T31" fmla="*/ 4 h 6"/>
                  <a:gd name="T32" fmla="*/ 1 w 6"/>
                  <a:gd name="T33" fmla="*/ 4 h 6"/>
                  <a:gd name="T34" fmla="*/ 1 w 6"/>
                  <a:gd name="T35" fmla="*/ 5 h 6"/>
                  <a:gd name="T36" fmla="*/ 0 w 6"/>
                  <a:gd name="T3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4" name="Freeform 220">
                <a:extLst>
                  <a:ext uri="{FF2B5EF4-FFF2-40B4-BE49-F238E27FC236}">
                    <a16:creationId xmlns:a16="http://schemas.microsoft.com/office/drawing/2014/main" id="{E0753944-F3EA-DD64-A4A2-3CBCBCDDF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863" y="21590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5" name="Freeform 221">
                <a:extLst>
                  <a:ext uri="{FF2B5EF4-FFF2-40B4-BE49-F238E27FC236}">
                    <a16:creationId xmlns:a16="http://schemas.microsoft.com/office/drawing/2014/main" id="{E3132671-D4D2-E1F4-6FF4-B3B23F09D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192338"/>
                <a:ext cx="9525" cy="12700"/>
              </a:xfrm>
              <a:custGeom>
                <a:avLst/>
                <a:gdLst>
                  <a:gd name="T0" fmla="*/ 2 w 6"/>
                  <a:gd name="T1" fmla="*/ 5 h 8"/>
                  <a:gd name="T2" fmla="*/ 1 w 6"/>
                  <a:gd name="T3" fmla="*/ 4 h 8"/>
                  <a:gd name="T4" fmla="*/ 1 w 6"/>
                  <a:gd name="T5" fmla="*/ 5 h 8"/>
                  <a:gd name="T6" fmla="*/ 0 w 6"/>
                  <a:gd name="T7" fmla="*/ 6 h 8"/>
                  <a:gd name="T8" fmla="*/ 0 w 6"/>
                  <a:gd name="T9" fmla="*/ 6 h 8"/>
                  <a:gd name="T10" fmla="*/ 0 w 6"/>
                  <a:gd name="T11" fmla="*/ 7 h 8"/>
                  <a:gd name="T12" fmla="*/ 0 w 6"/>
                  <a:gd name="T13" fmla="*/ 7 h 8"/>
                  <a:gd name="T14" fmla="*/ 1 w 6"/>
                  <a:gd name="T15" fmla="*/ 8 h 8"/>
                  <a:gd name="T16" fmla="*/ 2 w 6"/>
                  <a:gd name="T17" fmla="*/ 8 h 8"/>
                  <a:gd name="T18" fmla="*/ 3 w 6"/>
                  <a:gd name="T19" fmla="*/ 8 h 8"/>
                  <a:gd name="T20" fmla="*/ 3 w 6"/>
                  <a:gd name="T21" fmla="*/ 7 h 8"/>
                  <a:gd name="T22" fmla="*/ 4 w 6"/>
                  <a:gd name="T23" fmla="*/ 7 h 8"/>
                  <a:gd name="T24" fmla="*/ 5 w 6"/>
                  <a:gd name="T25" fmla="*/ 7 h 8"/>
                  <a:gd name="T26" fmla="*/ 5 w 6"/>
                  <a:gd name="T27" fmla="*/ 6 h 8"/>
                  <a:gd name="T28" fmla="*/ 6 w 6"/>
                  <a:gd name="T29" fmla="*/ 5 h 8"/>
                  <a:gd name="T30" fmla="*/ 6 w 6"/>
                  <a:gd name="T31" fmla="*/ 4 h 8"/>
                  <a:gd name="T32" fmla="*/ 6 w 6"/>
                  <a:gd name="T33" fmla="*/ 3 h 8"/>
                  <a:gd name="T34" fmla="*/ 5 w 6"/>
                  <a:gd name="T35" fmla="*/ 2 h 8"/>
                  <a:gd name="T36" fmla="*/ 6 w 6"/>
                  <a:gd name="T37" fmla="*/ 1 h 8"/>
                  <a:gd name="T38" fmla="*/ 5 w 6"/>
                  <a:gd name="T39" fmla="*/ 1 h 8"/>
                  <a:gd name="T40" fmla="*/ 5 w 6"/>
                  <a:gd name="T41" fmla="*/ 0 h 8"/>
                  <a:gd name="T42" fmla="*/ 3 w 6"/>
                  <a:gd name="T43" fmla="*/ 0 h 8"/>
                  <a:gd name="T44" fmla="*/ 2 w 6"/>
                  <a:gd name="T45" fmla="*/ 0 h 8"/>
                  <a:gd name="T46" fmla="*/ 2 w 6"/>
                  <a:gd name="T47" fmla="*/ 1 h 8"/>
                  <a:gd name="T48" fmla="*/ 1 w 6"/>
                  <a:gd name="T49" fmla="*/ 1 h 8"/>
                  <a:gd name="T50" fmla="*/ 1 w 6"/>
                  <a:gd name="T51" fmla="*/ 1 h 8"/>
                  <a:gd name="T52" fmla="*/ 1 w 6"/>
                  <a:gd name="T53" fmla="*/ 2 h 8"/>
                  <a:gd name="T54" fmla="*/ 0 w 6"/>
                  <a:gd name="T55" fmla="*/ 3 h 8"/>
                  <a:gd name="T56" fmla="*/ 1 w 6"/>
                  <a:gd name="T57" fmla="*/ 3 h 8"/>
                  <a:gd name="T58" fmla="*/ 1 w 6"/>
                  <a:gd name="T59" fmla="*/ 3 h 8"/>
                  <a:gd name="T60" fmla="*/ 2 w 6"/>
                  <a:gd name="T61" fmla="*/ 4 h 8"/>
                  <a:gd name="T62" fmla="*/ 2 w 6"/>
                  <a:gd name="T63" fmla="*/ 3 h 8"/>
                  <a:gd name="T64" fmla="*/ 3 w 6"/>
                  <a:gd name="T65" fmla="*/ 3 h 8"/>
                  <a:gd name="T66" fmla="*/ 3 w 6"/>
                  <a:gd name="T67" fmla="*/ 4 h 8"/>
                  <a:gd name="T68" fmla="*/ 2 w 6"/>
                  <a:gd name="T6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2" y="5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6" name="Freeform 222">
                <a:extLst>
                  <a:ext uri="{FF2B5EF4-FFF2-40B4-BE49-F238E27FC236}">
                    <a16:creationId xmlns:a16="http://schemas.microsoft.com/office/drawing/2014/main" id="{C5C1397D-BD62-E21F-3EB0-6EA886250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2097088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7" name="Freeform 223">
                <a:extLst>
                  <a:ext uri="{FF2B5EF4-FFF2-40B4-BE49-F238E27FC236}">
                    <a16:creationId xmlns:a16="http://schemas.microsoft.com/office/drawing/2014/main" id="{F9C12B14-F681-BCAD-2B36-2B5D1DF1B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738" y="2252663"/>
                <a:ext cx="6350" cy="7938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0 h 5"/>
                  <a:gd name="T4" fmla="*/ 0 w 4"/>
                  <a:gd name="T5" fmla="*/ 0 h 5"/>
                  <a:gd name="T6" fmla="*/ 0 w 4"/>
                  <a:gd name="T7" fmla="*/ 1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3 h 5"/>
                  <a:gd name="T14" fmla="*/ 1 w 4"/>
                  <a:gd name="T15" fmla="*/ 4 h 5"/>
                  <a:gd name="T16" fmla="*/ 1 w 4"/>
                  <a:gd name="T17" fmla="*/ 5 h 5"/>
                  <a:gd name="T18" fmla="*/ 2 w 4"/>
                  <a:gd name="T19" fmla="*/ 5 h 5"/>
                  <a:gd name="T20" fmla="*/ 2 w 4"/>
                  <a:gd name="T21" fmla="*/ 3 h 5"/>
                  <a:gd name="T22" fmla="*/ 1 w 4"/>
                  <a:gd name="T23" fmla="*/ 3 h 5"/>
                  <a:gd name="T24" fmla="*/ 1 w 4"/>
                  <a:gd name="T25" fmla="*/ 2 h 5"/>
                  <a:gd name="T26" fmla="*/ 2 w 4"/>
                  <a:gd name="T27" fmla="*/ 2 h 5"/>
                  <a:gd name="T28" fmla="*/ 2 w 4"/>
                  <a:gd name="T29" fmla="*/ 2 h 5"/>
                  <a:gd name="T30" fmla="*/ 3 w 4"/>
                  <a:gd name="T31" fmla="*/ 2 h 5"/>
                  <a:gd name="T32" fmla="*/ 4 w 4"/>
                  <a:gd name="T33" fmla="*/ 2 h 5"/>
                  <a:gd name="T34" fmla="*/ 4 w 4"/>
                  <a:gd name="T35" fmla="*/ 1 h 5"/>
                  <a:gd name="T36" fmla="*/ 3 w 4"/>
                  <a:gd name="T37" fmla="*/ 1 h 5"/>
                  <a:gd name="T38" fmla="*/ 3 w 4"/>
                  <a:gd name="T39" fmla="*/ 0 h 5"/>
                  <a:gd name="T40" fmla="*/ 2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8" name="Freeform 224">
                <a:extLst>
                  <a:ext uri="{FF2B5EF4-FFF2-40B4-BE49-F238E27FC236}">
                    <a16:creationId xmlns:a16="http://schemas.microsoft.com/office/drawing/2014/main" id="{C3AC683C-2D01-E85A-A912-F5BCEF43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147888"/>
                <a:ext cx="7937" cy="11113"/>
              </a:xfrm>
              <a:custGeom>
                <a:avLst/>
                <a:gdLst>
                  <a:gd name="T0" fmla="*/ 4 w 5"/>
                  <a:gd name="T1" fmla="*/ 4 h 7"/>
                  <a:gd name="T2" fmla="*/ 5 w 5"/>
                  <a:gd name="T3" fmla="*/ 3 h 7"/>
                  <a:gd name="T4" fmla="*/ 4 w 5"/>
                  <a:gd name="T5" fmla="*/ 3 h 7"/>
                  <a:gd name="T6" fmla="*/ 3 w 5"/>
                  <a:gd name="T7" fmla="*/ 2 h 7"/>
                  <a:gd name="T8" fmla="*/ 3 w 5"/>
                  <a:gd name="T9" fmla="*/ 1 h 7"/>
                  <a:gd name="T10" fmla="*/ 3 w 5"/>
                  <a:gd name="T11" fmla="*/ 0 h 7"/>
                  <a:gd name="T12" fmla="*/ 2 w 5"/>
                  <a:gd name="T13" fmla="*/ 0 h 7"/>
                  <a:gd name="T14" fmla="*/ 1 w 5"/>
                  <a:gd name="T15" fmla="*/ 1 h 7"/>
                  <a:gd name="T16" fmla="*/ 1 w 5"/>
                  <a:gd name="T17" fmla="*/ 2 h 7"/>
                  <a:gd name="T18" fmla="*/ 0 w 5"/>
                  <a:gd name="T19" fmla="*/ 1 h 7"/>
                  <a:gd name="T20" fmla="*/ 0 w 5"/>
                  <a:gd name="T21" fmla="*/ 2 h 7"/>
                  <a:gd name="T22" fmla="*/ 0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1 w 5"/>
                  <a:gd name="T29" fmla="*/ 5 h 7"/>
                  <a:gd name="T30" fmla="*/ 2 w 5"/>
                  <a:gd name="T31" fmla="*/ 5 h 7"/>
                  <a:gd name="T32" fmla="*/ 3 w 5"/>
                  <a:gd name="T33" fmla="*/ 7 h 7"/>
                  <a:gd name="T34" fmla="*/ 4 w 5"/>
                  <a:gd name="T35" fmla="*/ 5 h 7"/>
                  <a:gd name="T36" fmla="*/ 4 w 5"/>
                  <a:gd name="T3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lnTo>
                      <a:pt x="5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9" name="Freeform 225">
                <a:extLst>
                  <a:ext uri="{FF2B5EF4-FFF2-40B4-BE49-F238E27FC236}">
                    <a16:creationId xmlns:a16="http://schemas.microsoft.com/office/drawing/2014/main" id="{F449A249-FE81-23D9-2FA4-D3958B95F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313" y="2303463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0" name="Freeform 226">
                <a:extLst>
                  <a:ext uri="{FF2B5EF4-FFF2-40B4-BE49-F238E27FC236}">
                    <a16:creationId xmlns:a16="http://schemas.microsoft.com/office/drawing/2014/main" id="{A6885F34-8102-A4B9-34C0-169AF4327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2293938"/>
                <a:ext cx="31750" cy="22225"/>
              </a:xfrm>
              <a:custGeom>
                <a:avLst/>
                <a:gdLst>
                  <a:gd name="T0" fmla="*/ 20 w 20"/>
                  <a:gd name="T1" fmla="*/ 1 h 14"/>
                  <a:gd name="T2" fmla="*/ 18 w 20"/>
                  <a:gd name="T3" fmla="*/ 1 h 14"/>
                  <a:gd name="T4" fmla="*/ 17 w 20"/>
                  <a:gd name="T5" fmla="*/ 0 h 14"/>
                  <a:gd name="T6" fmla="*/ 12 w 20"/>
                  <a:gd name="T7" fmla="*/ 1 h 14"/>
                  <a:gd name="T8" fmla="*/ 8 w 20"/>
                  <a:gd name="T9" fmla="*/ 4 h 14"/>
                  <a:gd name="T10" fmla="*/ 8 w 20"/>
                  <a:gd name="T11" fmla="*/ 5 h 14"/>
                  <a:gd name="T12" fmla="*/ 6 w 20"/>
                  <a:gd name="T13" fmla="*/ 6 h 14"/>
                  <a:gd name="T14" fmla="*/ 5 w 20"/>
                  <a:gd name="T15" fmla="*/ 7 h 14"/>
                  <a:gd name="T16" fmla="*/ 4 w 20"/>
                  <a:gd name="T17" fmla="*/ 8 h 14"/>
                  <a:gd name="T18" fmla="*/ 3 w 20"/>
                  <a:gd name="T19" fmla="*/ 7 h 14"/>
                  <a:gd name="T20" fmla="*/ 2 w 20"/>
                  <a:gd name="T21" fmla="*/ 7 h 14"/>
                  <a:gd name="T22" fmla="*/ 2 w 20"/>
                  <a:gd name="T23" fmla="*/ 8 h 14"/>
                  <a:gd name="T24" fmla="*/ 1 w 20"/>
                  <a:gd name="T25" fmla="*/ 8 h 14"/>
                  <a:gd name="T26" fmla="*/ 1 w 20"/>
                  <a:gd name="T27" fmla="*/ 9 h 14"/>
                  <a:gd name="T28" fmla="*/ 0 w 20"/>
                  <a:gd name="T29" fmla="*/ 11 h 14"/>
                  <a:gd name="T30" fmla="*/ 1 w 20"/>
                  <a:gd name="T31" fmla="*/ 12 h 14"/>
                  <a:gd name="T32" fmla="*/ 1 w 20"/>
                  <a:gd name="T33" fmla="*/ 13 h 14"/>
                  <a:gd name="T34" fmla="*/ 2 w 20"/>
                  <a:gd name="T35" fmla="*/ 14 h 14"/>
                  <a:gd name="T36" fmla="*/ 3 w 20"/>
                  <a:gd name="T37" fmla="*/ 14 h 14"/>
                  <a:gd name="T38" fmla="*/ 3 w 20"/>
                  <a:gd name="T39" fmla="*/ 13 h 14"/>
                  <a:gd name="T40" fmla="*/ 3 w 20"/>
                  <a:gd name="T41" fmla="*/ 12 h 14"/>
                  <a:gd name="T42" fmla="*/ 3 w 20"/>
                  <a:gd name="T43" fmla="*/ 11 h 14"/>
                  <a:gd name="T44" fmla="*/ 4 w 20"/>
                  <a:gd name="T45" fmla="*/ 11 h 14"/>
                  <a:gd name="T46" fmla="*/ 3 w 20"/>
                  <a:gd name="T47" fmla="*/ 10 h 14"/>
                  <a:gd name="T48" fmla="*/ 4 w 20"/>
                  <a:gd name="T49" fmla="*/ 9 h 14"/>
                  <a:gd name="T50" fmla="*/ 7 w 20"/>
                  <a:gd name="T51" fmla="*/ 7 h 14"/>
                  <a:gd name="T52" fmla="*/ 8 w 20"/>
                  <a:gd name="T53" fmla="*/ 8 h 14"/>
                  <a:gd name="T54" fmla="*/ 9 w 20"/>
                  <a:gd name="T55" fmla="*/ 8 h 14"/>
                  <a:gd name="T56" fmla="*/ 9 w 20"/>
                  <a:gd name="T57" fmla="*/ 9 h 14"/>
                  <a:gd name="T58" fmla="*/ 11 w 20"/>
                  <a:gd name="T59" fmla="*/ 8 h 14"/>
                  <a:gd name="T60" fmla="*/ 14 w 20"/>
                  <a:gd name="T61" fmla="*/ 6 h 14"/>
                  <a:gd name="T62" fmla="*/ 15 w 20"/>
                  <a:gd name="T63" fmla="*/ 5 h 14"/>
                  <a:gd name="T64" fmla="*/ 19 w 20"/>
                  <a:gd name="T65" fmla="*/ 4 h 14"/>
                  <a:gd name="T66" fmla="*/ 20 w 20"/>
                  <a:gd name="T67" fmla="*/ 3 h 14"/>
                  <a:gd name="T68" fmla="*/ 20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20" y="1"/>
                    </a:moveTo>
                    <a:lnTo>
                      <a:pt x="18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0" y="3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1" name="Freeform 227">
                <a:extLst>
                  <a:ext uri="{FF2B5EF4-FFF2-40B4-BE49-F238E27FC236}">
                    <a16:creationId xmlns:a16="http://schemas.microsoft.com/office/drawing/2014/main" id="{DB6C1E02-F9D4-6EDA-79A6-04AB13C8F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700" y="2157413"/>
                <a:ext cx="7937" cy="6350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3 h 4"/>
                  <a:gd name="T10" fmla="*/ 4 w 5"/>
                  <a:gd name="T11" fmla="*/ 2 h 4"/>
                  <a:gd name="T12" fmla="*/ 3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  <a:gd name="T18" fmla="*/ 2 w 5"/>
                  <a:gd name="T19" fmla="*/ 1 h 4"/>
                  <a:gd name="T20" fmla="*/ 2 w 5"/>
                  <a:gd name="T21" fmla="*/ 2 h 4"/>
                  <a:gd name="T22" fmla="*/ 1 w 5"/>
                  <a:gd name="T23" fmla="*/ 1 h 4"/>
                  <a:gd name="T24" fmla="*/ 0 w 5"/>
                  <a:gd name="T25" fmla="*/ 1 h 4"/>
                  <a:gd name="T26" fmla="*/ 0 w 5"/>
                  <a:gd name="T27" fmla="*/ 2 h 4"/>
                  <a:gd name="T28" fmla="*/ 1 w 5"/>
                  <a:gd name="T29" fmla="*/ 2 h 4"/>
                  <a:gd name="T30" fmla="*/ 1 w 5"/>
                  <a:gd name="T31" fmla="*/ 3 h 4"/>
                  <a:gd name="T32" fmla="*/ 2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2" name="Freeform 228">
                <a:extLst>
                  <a:ext uri="{FF2B5EF4-FFF2-40B4-BE49-F238E27FC236}">
                    <a16:creationId xmlns:a16="http://schemas.microsoft.com/office/drawing/2014/main" id="{D13D3E33-134A-2490-BA44-267BA3683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488" y="2033588"/>
                <a:ext cx="7937" cy="3175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1 h 2"/>
                  <a:gd name="T4" fmla="*/ 1 w 5"/>
                  <a:gd name="T5" fmla="*/ 1 h 2"/>
                  <a:gd name="T6" fmla="*/ 2 w 5"/>
                  <a:gd name="T7" fmla="*/ 1 h 2"/>
                  <a:gd name="T8" fmla="*/ 3 w 5"/>
                  <a:gd name="T9" fmla="*/ 2 h 2"/>
                  <a:gd name="T10" fmla="*/ 5 w 5"/>
                  <a:gd name="T11" fmla="*/ 2 h 2"/>
                  <a:gd name="T12" fmla="*/ 3 w 5"/>
                  <a:gd name="T13" fmla="*/ 1 h 2"/>
                  <a:gd name="T14" fmla="*/ 1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3" name="Freeform 229">
                <a:extLst>
                  <a:ext uri="{FF2B5EF4-FFF2-40B4-BE49-F238E27FC236}">
                    <a16:creationId xmlns:a16="http://schemas.microsoft.com/office/drawing/2014/main" id="{55F6F107-0D47-F682-6E89-304848841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138" y="2278063"/>
                <a:ext cx="12700" cy="14288"/>
              </a:xfrm>
              <a:custGeom>
                <a:avLst/>
                <a:gdLst>
                  <a:gd name="T0" fmla="*/ 5 w 8"/>
                  <a:gd name="T1" fmla="*/ 4 h 9"/>
                  <a:gd name="T2" fmla="*/ 4 w 8"/>
                  <a:gd name="T3" fmla="*/ 3 h 9"/>
                  <a:gd name="T4" fmla="*/ 5 w 8"/>
                  <a:gd name="T5" fmla="*/ 3 h 9"/>
                  <a:gd name="T6" fmla="*/ 5 w 8"/>
                  <a:gd name="T7" fmla="*/ 2 h 9"/>
                  <a:gd name="T8" fmla="*/ 1 w 8"/>
                  <a:gd name="T9" fmla="*/ 1 h 9"/>
                  <a:gd name="T10" fmla="*/ 0 w 8"/>
                  <a:gd name="T11" fmla="*/ 0 h 9"/>
                  <a:gd name="T12" fmla="*/ 0 w 8"/>
                  <a:gd name="T13" fmla="*/ 1 h 9"/>
                  <a:gd name="T14" fmla="*/ 1 w 8"/>
                  <a:gd name="T15" fmla="*/ 2 h 9"/>
                  <a:gd name="T16" fmla="*/ 1 w 8"/>
                  <a:gd name="T17" fmla="*/ 3 h 9"/>
                  <a:gd name="T18" fmla="*/ 2 w 8"/>
                  <a:gd name="T19" fmla="*/ 3 h 9"/>
                  <a:gd name="T20" fmla="*/ 3 w 8"/>
                  <a:gd name="T21" fmla="*/ 3 h 9"/>
                  <a:gd name="T22" fmla="*/ 3 w 8"/>
                  <a:gd name="T23" fmla="*/ 4 h 9"/>
                  <a:gd name="T24" fmla="*/ 3 w 8"/>
                  <a:gd name="T25" fmla="*/ 5 h 9"/>
                  <a:gd name="T26" fmla="*/ 2 w 8"/>
                  <a:gd name="T27" fmla="*/ 5 h 9"/>
                  <a:gd name="T28" fmla="*/ 2 w 8"/>
                  <a:gd name="T29" fmla="*/ 6 h 9"/>
                  <a:gd name="T30" fmla="*/ 2 w 8"/>
                  <a:gd name="T31" fmla="*/ 6 h 9"/>
                  <a:gd name="T32" fmla="*/ 2 w 8"/>
                  <a:gd name="T33" fmla="*/ 7 h 9"/>
                  <a:gd name="T34" fmla="*/ 1 w 8"/>
                  <a:gd name="T35" fmla="*/ 8 h 9"/>
                  <a:gd name="T36" fmla="*/ 2 w 8"/>
                  <a:gd name="T37" fmla="*/ 8 h 9"/>
                  <a:gd name="T38" fmla="*/ 2 w 8"/>
                  <a:gd name="T39" fmla="*/ 9 h 9"/>
                  <a:gd name="T40" fmla="*/ 3 w 8"/>
                  <a:gd name="T41" fmla="*/ 9 h 9"/>
                  <a:gd name="T42" fmla="*/ 3 w 8"/>
                  <a:gd name="T43" fmla="*/ 9 h 9"/>
                  <a:gd name="T44" fmla="*/ 4 w 8"/>
                  <a:gd name="T45" fmla="*/ 9 h 9"/>
                  <a:gd name="T46" fmla="*/ 4 w 8"/>
                  <a:gd name="T47" fmla="*/ 9 h 9"/>
                  <a:gd name="T48" fmla="*/ 5 w 8"/>
                  <a:gd name="T49" fmla="*/ 9 h 9"/>
                  <a:gd name="T50" fmla="*/ 5 w 8"/>
                  <a:gd name="T51" fmla="*/ 8 h 9"/>
                  <a:gd name="T52" fmla="*/ 7 w 8"/>
                  <a:gd name="T53" fmla="*/ 8 h 9"/>
                  <a:gd name="T54" fmla="*/ 8 w 8"/>
                  <a:gd name="T55" fmla="*/ 7 h 9"/>
                  <a:gd name="T56" fmla="*/ 8 w 8"/>
                  <a:gd name="T57" fmla="*/ 6 h 9"/>
                  <a:gd name="T58" fmla="*/ 8 w 8"/>
                  <a:gd name="T59" fmla="*/ 6 h 9"/>
                  <a:gd name="T60" fmla="*/ 8 w 8"/>
                  <a:gd name="T61" fmla="*/ 5 h 9"/>
                  <a:gd name="T62" fmla="*/ 7 w 8"/>
                  <a:gd name="T63" fmla="*/ 5 h 9"/>
                  <a:gd name="T64" fmla="*/ 6 w 8"/>
                  <a:gd name="T65" fmla="*/ 6 h 9"/>
                  <a:gd name="T66" fmla="*/ 6 w 8"/>
                  <a:gd name="T67" fmla="*/ 5 h 9"/>
                  <a:gd name="T68" fmla="*/ 5 w 8"/>
                  <a:gd name="T6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9">
                    <a:moveTo>
                      <a:pt x="5" y="4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4" name="Freeform 230">
                <a:extLst>
                  <a:ext uri="{FF2B5EF4-FFF2-40B4-BE49-F238E27FC236}">
                    <a16:creationId xmlns:a16="http://schemas.microsoft.com/office/drawing/2014/main" id="{3ED07D8F-3153-3467-7531-F16E15142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500" y="2211388"/>
                <a:ext cx="34925" cy="14288"/>
              </a:xfrm>
              <a:custGeom>
                <a:avLst/>
                <a:gdLst>
                  <a:gd name="T0" fmla="*/ 16 w 22"/>
                  <a:gd name="T1" fmla="*/ 4 h 9"/>
                  <a:gd name="T2" fmla="*/ 14 w 22"/>
                  <a:gd name="T3" fmla="*/ 2 h 9"/>
                  <a:gd name="T4" fmla="*/ 13 w 22"/>
                  <a:gd name="T5" fmla="*/ 2 h 9"/>
                  <a:gd name="T6" fmla="*/ 12 w 22"/>
                  <a:gd name="T7" fmla="*/ 0 h 9"/>
                  <a:gd name="T8" fmla="*/ 11 w 22"/>
                  <a:gd name="T9" fmla="*/ 0 h 9"/>
                  <a:gd name="T10" fmla="*/ 10 w 22"/>
                  <a:gd name="T11" fmla="*/ 0 h 9"/>
                  <a:gd name="T12" fmla="*/ 8 w 22"/>
                  <a:gd name="T13" fmla="*/ 0 h 9"/>
                  <a:gd name="T14" fmla="*/ 3 w 22"/>
                  <a:gd name="T15" fmla="*/ 1 h 9"/>
                  <a:gd name="T16" fmla="*/ 3 w 22"/>
                  <a:gd name="T17" fmla="*/ 2 h 9"/>
                  <a:gd name="T18" fmla="*/ 3 w 22"/>
                  <a:gd name="T19" fmla="*/ 3 h 9"/>
                  <a:gd name="T20" fmla="*/ 2 w 22"/>
                  <a:gd name="T21" fmla="*/ 3 h 9"/>
                  <a:gd name="T22" fmla="*/ 1 w 22"/>
                  <a:gd name="T23" fmla="*/ 3 h 9"/>
                  <a:gd name="T24" fmla="*/ 0 w 22"/>
                  <a:gd name="T25" fmla="*/ 3 h 9"/>
                  <a:gd name="T26" fmla="*/ 0 w 22"/>
                  <a:gd name="T27" fmla="*/ 4 h 9"/>
                  <a:gd name="T28" fmla="*/ 0 w 22"/>
                  <a:gd name="T29" fmla="*/ 5 h 9"/>
                  <a:gd name="T30" fmla="*/ 0 w 22"/>
                  <a:gd name="T31" fmla="*/ 6 h 9"/>
                  <a:gd name="T32" fmla="*/ 0 w 22"/>
                  <a:gd name="T33" fmla="*/ 7 h 9"/>
                  <a:gd name="T34" fmla="*/ 0 w 22"/>
                  <a:gd name="T35" fmla="*/ 8 h 9"/>
                  <a:gd name="T36" fmla="*/ 1 w 22"/>
                  <a:gd name="T37" fmla="*/ 8 h 9"/>
                  <a:gd name="T38" fmla="*/ 2 w 22"/>
                  <a:gd name="T39" fmla="*/ 8 h 9"/>
                  <a:gd name="T40" fmla="*/ 2 w 22"/>
                  <a:gd name="T41" fmla="*/ 8 h 9"/>
                  <a:gd name="T42" fmla="*/ 3 w 22"/>
                  <a:gd name="T43" fmla="*/ 7 h 9"/>
                  <a:gd name="T44" fmla="*/ 3 w 22"/>
                  <a:gd name="T45" fmla="*/ 7 h 9"/>
                  <a:gd name="T46" fmla="*/ 4 w 22"/>
                  <a:gd name="T47" fmla="*/ 7 h 9"/>
                  <a:gd name="T48" fmla="*/ 5 w 22"/>
                  <a:gd name="T49" fmla="*/ 6 h 9"/>
                  <a:gd name="T50" fmla="*/ 6 w 22"/>
                  <a:gd name="T51" fmla="*/ 7 h 9"/>
                  <a:gd name="T52" fmla="*/ 8 w 22"/>
                  <a:gd name="T53" fmla="*/ 8 h 9"/>
                  <a:gd name="T54" fmla="*/ 8 w 22"/>
                  <a:gd name="T55" fmla="*/ 8 h 9"/>
                  <a:gd name="T56" fmla="*/ 8 w 22"/>
                  <a:gd name="T57" fmla="*/ 8 h 9"/>
                  <a:gd name="T58" fmla="*/ 9 w 22"/>
                  <a:gd name="T59" fmla="*/ 9 h 9"/>
                  <a:gd name="T60" fmla="*/ 12 w 22"/>
                  <a:gd name="T61" fmla="*/ 9 h 9"/>
                  <a:gd name="T62" fmla="*/ 13 w 22"/>
                  <a:gd name="T63" fmla="*/ 9 h 9"/>
                  <a:gd name="T64" fmla="*/ 13 w 22"/>
                  <a:gd name="T65" fmla="*/ 8 h 9"/>
                  <a:gd name="T66" fmla="*/ 13 w 22"/>
                  <a:gd name="T67" fmla="*/ 8 h 9"/>
                  <a:gd name="T68" fmla="*/ 13 w 22"/>
                  <a:gd name="T69" fmla="*/ 8 h 9"/>
                  <a:gd name="T70" fmla="*/ 14 w 22"/>
                  <a:gd name="T71" fmla="*/ 8 h 9"/>
                  <a:gd name="T72" fmla="*/ 19 w 22"/>
                  <a:gd name="T73" fmla="*/ 7 h 9"/>
                  <a:gd name="T74" fmla="*/ 21 w 22"/>
                  <a:gd name="T75" fmla="*/ 6 h 9"/>
                  <a:gd name="T76" fmla="*/ 21 w 22"/>
                  <a:gd name="T77" fmla="*/ 5 h 9"/>
                  <a:gd name="T78" fmla="*/ 21 w 22"/>
                  <a:gd name="T79" fmla="*/ 4 h 9"/>
                  <a:gd name="T80" fmla="*/ 20 w 22"/>
                  <a:gd name="T81" fmla="*/ 4 h 9"/>
                  <a:gd name="T82" fmla="*/ 20 w 22"/>
                  <a:gd name="T83" fmla="*/ 3 h 9"/>
                  <a:gd name="T84" fmla="*/ 21 w 22"/>
                  <a:gd name="T85" fmla="*/ 3 h 9"/>
                  <a:gd name="T86" fmla="*/ 22 w 22"/>
                  <a:gd name="T87" fmla="*/ 2 h 9"/>
                  <a:gd name="T88" fmla="*/ 20 w 22"/>
                  <a:gd name="T89" fmla="*/ 2 h 9"/>
                  <a:gd name="T90" fmla="*/ 18 w 22"/>
                  <a:gd name="T91" fmla="*/ 2 h 9"/>
                  <a:gd name="T92" fmla="*/ 18 w 22"/>
                  <a:gd name="T93" fmla="*/ 1 h 9"/>
                  <a:gd name="T94" fmla="*/ 17 w 22"/>
                  <a:gd name="T95" fmla="*/ 2 h 9"/>
                  <a:gd name="T96" fmla="*/ 16 w 22"/>
                  <a:gd name="T97" fmla="*/ 1 h 9"/>
                  <a:gd name="T98" fmla="*/ 16 w 22"/>
                  <a:gd name="T99" fmla="*/ 2 h 9"/>
                  <a:gd name="T100" fmla="*/ 17 w 22"/>
                  <a:gd name="T101" fmla="*/ 3 h 9"/>
                  <a:gd name="T102" fmla="*/ 17 w 22"/>
                  <a:gd name="T103" fmla="*/ 4 h 9"/>
                  <a:gd name="T104" fmla="*/ 16 w 22"/>
                  <a:gd name="T10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9">
                    <a:moveTo>
                      <a:pt x="16" y="4"/>
                    </a:move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5" name="Freeform 231">
                <a:extLst>
                  <a:ext uri="{FF2B5EF4-FFF2-40B4-BE49-F238E27FC236}">
                    <a16:creationId xmlns:a16="http://schemas.microsoft.com/office/drawing/2014/main" id="{86F30F3D-164C-3F8B-3C8A-7AD932841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300" y="2333625"/>
                <a:ext cx="11112" cy="7938"/>
              </a:xfrm>
              <a:custGeom>
                <a:avLst/>
                <a:gdLst>
                  <a:gd name="T0" fmla="*/ 4 w 7"/>
                  <a:gd name="T1" fmla="*/ 1 h 5"/>
                  <a:gd name="T2" fmla="*/ 3 w 7"/>
                  <a:gd name="T3" fmla="*/ 0 h 5"/>
                  <a:gd name="T4" fmla="*/ 2 w 7"/>
                  <a:gd name="T5" fmla="*/ 0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0 h 5"/>
                  <a:gd name="T12" fmla="*/ 0 w 7"/>
                  <a:gd name="T13" fmla="*/ 1 h 5"/>
                  <a:gd name="T14" fmla="*/ 0 w 7"/>
                  <a:gd name="T15" fmla="*/ 2 h 5"/>
                  <a:gd name="T16" fmla="*/ 1 w 7"/>
                  <a:gd name="T17" fmla="*/ 3 h 5"/>
                  <a:gd name="T18" fmla="*/ 1 w 7"/>
                  <a:gd name="T19" fmla="*/ 3 h 5"/>
                  <a:gd name="T20" fmla="*/ 1 w 7"/>
                  <a:gd name="T21" fmla="*/ 2 h 5"/>
                  <a:gd name="T22" fmla="*/ 2 w 7"/>
                  <a:gd name="T23" fmla="*/ 2 h 5"/>
                  <a:gd name="T24" fmla="*/ 3 w 7"/>
                  <a:gd name="T25" fmla="*/ 2 h 5"/>
                  <a:gd name="T26" fmla="*/ 2 w 7"/>
                  <a:gd name="T27" fmla="*/ 3 h 5"/>
                  <a:gd name="T28" fmla="*/ 3 w 7"/>
                  <a:gd name="T29" fmla="*/ 4 h 5"/>
                  <a:gd name="T30" fmla="*/ 4 w 7"/>
                  <a:gd name="T31" fmla="*/ 5 h 5"/>
                  <a:gd name="T32" fmla="*/ 5 w 7"/>
                  <a:gd name="T33" fmla="*/ 5 h 5"/>
                  <a:gd name="T34" fmla="*/ 6 w 7"/>
                  <a:gd name="T35" fmla="*/ 5 h 5"/>
                  <a:gd name="T36" fmla="*/ 7 w 7"/>
                  <a:gd name="T37" fmla="*/ 4 h 5"/>
                  <a:gd name="T38" fmla="*/ 7 w 7"/>
                  <a:gd name="T39" fmla="*/ 3 h 5"/>
                  <a:gd name="T40" fmla="*/ 6 w 7"/>
                  <a:gd name="T41" fmla="*/ 3 h 5"/>
                  <a:gd name="T42" fmla="*/ 5 w 7"/>
                  <a:gd name="T43" fmla="*/ 3 h 5"/>
                  <a:gd name="T44" fmla="*/ 4 w 7"/>
                  <a:gd name="T45" fmla="*/ 3 h 5"/>
                  <a:gd name="T46" fmla="*/ 5 w 7"/>
                  <a:gd name="T47" fmla="*/ 1 h 5"/>
                  <a:gd name="T48" fmla="*/ 4 w 7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6" name="Freeform 232">
                <a:extLst>
                  <a:ext uri="{FF2B5EF4-FFF2-40B4-BE49-F238E27FC236}">
                    <a16:creationId xmlns:a16="http://schemas.microsoft.com/office/drawing/2014/main" id="{9E08ABF7-01FD-78FD-C12B-3FE551392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838" y="2219325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7" name="Freeform 233">
                <a:extLst>
                  <a:ext uri="{FF2B5EF4-FFF2-40B4-BE49-F238E27FC236}">
                    <a16:creationId xmlns:a16="http://schemas.microsoft.com/office/drawing/2014/main" id="{C5F19C98-9BE0-F6D6-651B-AAEB52F24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988" y="2133600"/>
                <a:ext cx="7937" cy="6350"/>
              </a:xfrm>
              <a:custGeom>
                <a:avLst/>
                <a:gdLst>
                  <a:gd name="T0" fmla="*/ 5 w 5"/>
                  <a:gd name="T1" fmla="*/ 1 h 4"/>
                  <a:gd name="T2" fmla="*/ 5 w 5"/>
                  <a:gd name="T3" fmla="*/ 0 h 4"/>
                  <a:gd name="T4" fmla="*/ 4 w 5"/>
                  <a:gd name="T5" fmla="*/ 0 h 4"/>
                  <a:gd name="T6" fmla="*/ 3 w 5"/>
                  <a:gd name="T7" fmla="*/ 0 h 4"/>
                  <a:gd name="T8" fmla="*/ 2 w 5"/>
                  <a:gd name="T9" fmla="*/ 0 h 4"/>
                  <a:gd name="T10" fmla="*/ 1 w 5"/>
                  <a:gd name="T11" fmla="*/ 1 h 4"/>
                  <a:gd name="T12" fmla="*/ 0 w 5"/>
                  <a:gd name="T13" fmla="*/ 3 h 4"/>
                  <a:gd name="T14" fmla="*/ 0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2 w 5"/>
                  <a:gd name="T21" fmla="*/ 3 h 4"/>
                  <a:gd name="T22" fmla="*/ 2 w 5"/>
                  <a:gd name="T23" fmla="*/ 2 h 4"/>
                  <a:gd name="T24" fmla="*/ 3 w 5"/>
                  <a:gd name="T25" fmla="*/ 2 h 4"/>
                  <a:gd name="T26" fmla="*/ 4 w 5"/>
                  <a:gd name="T27" fmla="*/ 1 h 4"/>
                  <a:gd name="T28" fmla="*/ 5 w 5"/>
                  <a:gd name="T2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8" name="Freeform 234">
                <a:extLst>
                  <a:ext uri="{FF2B5EF4-FFF2-40B4-BE49-F238E27FC236}">
                    <a16:creationId xmlns:a16="http://schemas.microsoft.com/office/drawing/2014/main" id="{7770D7B2-B898-2EEE-8D7E-5E49B8F4A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825" y="2073275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9" name="Freeform 235">
                <a:extLst>
                  <a:ext uri="{FF2B5EF4-FFF2-40B4-BE49-F238E27FC236}">
                    <a16:creationId xmlns:a16="http://schemas.microsoft.com/office/drawing/2014/main" id="{6B0E58A2-A815-A1BF-DECD-95A7C016B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065338"/>
                <a:ext cx="3175" cy="7938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1 h 5"/>
                  <a:gd name="T12" fmla="*/ 1 w 2"/>
                  <a:gd name="T13" fmla="*/ 0 h 5"/>
                  <a:gd name="T14" fmla="*/ 1 w 2"/>
                  <a:gd name="T15" fmla="*/ 1 h 5"/>
                  <a:gd name="T16" fmla="*/ 0 w 2"/>
                  <a:gd name="T17" fmla="*/ 2 h 5"/>
                  <a:gd name="T18" fmla="*/ 0 w 2"/>
                  <a:gd name="T19" fmla="*/ 3 h 5"/>
                  <a:gd name="T20" fmla="*/ 1 w 2"/>
                  <a:gd name="T21" fmla="*/ 3 h 5"/>
                  <a:gd name="T22" fmla="*/ 1 w 2"/>
                  <a:gd name="T23" fmla="*/ 4 h 5"/>
                  <a:gd name="T24" fmla="*/ 1 w 2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0" name="Freeform 236">
                <a:extLst>
                  <a:ext uri="{FF2B5EF4-FFF2-40B4-BE49-F238E27FC236}">
                    <a16:creationId xmlns:a16="http://schemas.microsoft.com/office/drawing/2014/main" id="{50BE747A-4946-8AEA-F349-86B7A452B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2074863"/>
                <a:ext cx="7937" cy="11113"/>
              </a:xfrm>
              <a:custGeom>
                <a:avLst/>
                <a:gdLst>
                  <a:gd name="T0" fmla="*/ 1 w 5"/>
                  <a:gd name="T1" fmla="*/ 5 h 7"/>
                  <a:gd name="T2" fmla="*/ 1 w 5"/>
                  <a:gd name="T3" fmla="*/ 6 h 7"/>
                  <a:gd name="T4" fmla="*/ 0 w 5"/>
                  <a:gd name="T5" fmla="*/ 6 h 7"/>
                  <a:gd name="T6" fmla="*/ 0 w 5"/>
                  <a:gd name="T7" fmla="*/ 7 h 7"/>
                  <a:gd name="T8" fmla="*/ 1 w 5"/>
                  <a:gd name="T9" fmla="*/ 7 h 7"/>
                  <a:gd name="T10" fmla="*/ 2 w 5"/>
                  <a:gd name="T11" fmla="*/ 6 h 7"/>
                  <a:gd name="T12" fmla="*/ 3 w 5"/>
                  <a:gd name="T13" fmla="*/ 5 h 7"/>
                  <a:gd name="T14" fmla="*/ 4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  <a:gd name="T22" fmla="*/ 2 w 5"/>
                  <a:gd name="T23" fmla="*/ 4 h 7"/>
                  <a:gd name="T24" fmla="*/ 1 w 5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1" name="Freeform 237">
                <a:extLst>
                  <a:ext uri="{FF2B5EF4-FFF2-40B4-BE49-F238E27FC236}">
                    <a16:creationId xmlns:a16="http://schemas.microsoft.com/office/drawing/2014/main" id="{6DAEA4E4-4A9D-D33E-F306-6013DA862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425" y="2081213"/>
                <a:ext cx="15875" cy="12700"/>
              </a:xfrm>
              <a:custGeom>
                <a:avLst/>
                <a:gdLst>
                  <a:gd name="T0" fmla="*/ 6 w 10"/>
                  <a:gd name="T1" fmla="*/ 8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5 h 8"/>
                  <a:gd name="T8" fmla="*/ 9 w 10"/>
                  <a:gd name="T9" fmla="*/ 4 h 8"/>
                  <a:gd name="T10" fmla="*/ 8 w 10"/>
                  <a:gd name="T11" fmla="*/ 4 h 8"/>
                  <a:gd name="T12" fmla="*/ 7 w 10"/>
                  <a:gd name="T13" fmla="*/ 4 h 8"/>
                  <a:gd name="T14" fmla="*/ 7 w 10"/>
                  <a:gd name="T15" fmla="*/ 3 h 8"/>
                  <a:gd name="T16" fmla="*/ 5 w 10"/>
                  <a:gd name="T17" fmla="*/ 3 h 8"/>
                  <a:gd name="T18" fmla="*/ 3 w 10"/>
                  <a:gd name="T19" fmla="*/ 2 h 8"/>
                  <a:gd name="T20" fmla="*/ 2 w 10"/>
                  <a:gd name="T21" fmla="*/ 1 h 8"/>
                  <a:gd name="T22" fmla="*/ 2 w 10"/>
                  <a:gd name="T23" fmla="*/ 0 h 8"/>
                  <a:gd name="T24" fmla="*/ 1 w 10"/>
                  <a:gd name="T25" fmla="*/ 0 h 8"/>
                  <a:gd name="T26" fmla="*/ 0 w 10"/>
                  <a:gd name="T27" fmla="*/ 0 h 8"/>
                  <a:gd name="T28" fmla="*/ 2 w 10"/>
                  <a:gd name="T29" fmla="*/ 2 h 8"/>
                  <a:gd name="T30" fmla="*/ 2 w 10"/>
                  <a:gd name="T31" fmla="*/ 3 h 8"/>
                  <a:gd name="T32" fmla="*/ 3 w 10"/>
                  <a:gd name="T33" fmla="*/ 5 h 8"/>
                  <a:gd name="T34" fmla="*/ 4 w 10"/>
                  <a:gd name="T35" fmla="*/ 5 h 8"/>
                  <a:gd name="T36" fmla="*/ 4 w 10"/>
                  <a:gd name="T37" fmla="*/ 6 h 8"/>
                  <a:gd name="T38" fmla="*/ 3 w 10"/>
                  <a:gd name="T39" fmla="*/ 6 h 8"/>
                  <a:gd name="T40" fmla="*/ 3 w 10"/>
                  <a:gd name="T41" fmla="*/ 7 h 8"/>
                  <a:gd name="T42" fmla="*/ 5 w 10"/>
                  <a:gd name="T43" fmla="*/ 7 h 8"/>
                  <a:gd name="T44" fmla="*/ 5 w 10"/>
                  <a:gd name="T45" fmla="*/ 8 h 8"/>
                  <a:gd name="T46" fmla="*/ 6 w 10"/>
                  <a:gd name="T4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2" name="Freeform 238">
                <a:extLst>
                  <a:ext uri="{FF2B5EF4-FFF2-40B4-BE49-F238E27FC236}">
                    <a16:creationId xmlns:a16="http://schemas.microsoft.com/office/drawing/2014/main" id="{E39EF700-BF74-1544-7224-83933E09E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025" y="2224088"/>
                <a:ext cx="20637" cy="12700"/>
              </a:xfrm>
              <a:custGeom>
                <a:avLst/>
                <a:gdLst>
                  <a:gd name="T0" fmla="*/ 3 w 13"/>
                  <a:gd name="T1" fmla="*/ 0 h 8"/>
                  <a:gd name="T2" fmla="*/ 0 w 13"/>
                  <a:gd name="T3" fmla="*/ 0 h 8"/>
                  <a:gd name="T4" fmla="*/ 0 w 13"/>
                  <a:gd name="T5" fmla="*/ 0 h 8"/>
                  <a:gd name="T6" fmla="*/ 0 w 13"/>
                  <a:gd name="T7" fmla="*/ 1 h 8"/>
                  <a:gd name="T8" fmla="*/ 1 w 13"/>
                  <a:gd name="T9" fmla="*/ 2 h 8"/>
                  <a:gd name="T10" fmla="*/ 3 w 13"/>
                  <a:gd name="T11" fmla="*/ 3 h 8"/>
                  <a:gd name="T12" fmla="*/ 5 w 13"/>
                  <a:gd name="T13" fmla="*/ 5 h 8"/>
                  <a:gd name="T14" fmla="*/ 6 w 13"/>
                  <a:gd name="T15" fmla="*/ 5 h 8"/>
                  <a:gd name="T16" fmla="*/ 7 w 13"/>
                  <a:gd name="T17" fmla="*/ 7 h 8"/>
                  <a:gd name="T18" fmla="*/ 8 w 13"/>
                  <a:gd name="T19" fmla="*/ 7 h 8"/>
                  <a:gd name="T20" fmla="*/ 8 w 13"/>
                  <a:gd name="T21" fmla="*/ 8 h 8"/>
                  <a:gd name="T22" fmla="*/ 11 w 13"/>
                  <a:gd name="T23" fmla="*/ 8 h 8"/>
                  <a:gd name="T24" fmla="*/ 12 w 13"/>
                  <a:gd name="T25" fmla="*/ 6 h 8"/>
                  <a:gd name="T26" fmla="*/ 13 w 13"/>
                  <a:gd name="T27" fmla="*/ 5 h 8"/>
                  <a:gd name="T28" fmla="*/ 13 w 13"/>
                  <a:gd name="T29" fmla="*/ 4 h 8"/>
                  <a:gd name="T30" fmla="*/ 13 w 13"/>
                  <a:gd name="T31" fmla="*/ 3 h 8"/>
                  <a:gd name="T32" fmla="*/ 12 w 13"/>
                  <a:gd name="T33" fmla="*/ 3 h 8"/>
                  <a:gd name="T34" fmla="*/ 12 w 13"/>
                  <a:gd name="T35" fmla="*/ 2 h 8"/>
                  <a:gd name="T36" fmla="*/ 11 w 13"/>
                  <a:gd name="T37" fmla="*/ 2 h 8"/>
                  <a:gd name="T38" fmla="*/ 10 w 13"/>
                  <a:gd name="T39" fmla="*/ 1 h 8"/>
                  <a:gd name="T40" fmla="*/ 8 w 13"/>
                  <a:gd name="T41" fmla="*/ 1 h 8"/>
                  <a:gd name="T42" fmla="*/ 8 w 13"/>
                  <a:gd name="T43" fmla="*/ 2 h 8"/>
                  <a:gd name="T44" fmla="*/ 8 w 13"/>
                  <a:gd name="T45" fmla="*/ 1 h 8"/>
                  <a:gd name="T46" fmla="*/ 7 w 13"/>
                  <a:gd name="T47" fmla="*/ 1 h 8"/>
                  <a:gd name="T48" fmla="*/ 6 w 13"/>
                  <a:gd name="T49" fmla="*/ 0 h 8"/>
                  <a:gd name="T50" fmla="*/ 5 w 13"/>
                  <a:gd name="T51" fmla="*/ 1 h 8"/>
                  <a:gd name="T52" fmla="*/ 5 w 13"/>
                  <a:gd name="T53" fmla="*/ 0 h 8"/>
                  <a:gd name="T54" fmla="*/ 4 w 13"/>
                  <a:gd name="T55" fmla="*/ 0 h 8"/>
                  <a:gd name="T56" fmla="*/ 4 w 13"/>
                  <a:gd name="T57" fmla="*/ 0 h 8"/>
                  <a:gd name="T58" fmla="*/ 3 w 13"/>
                  <a:gd name="T5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8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3" name="Freeform 239">
                <a:extLst>
                  <a:ext uri="{FF2B5EF4-FFF2-40B4-BE49-F238E27FC236}">
                    <a16:creationId xmlns:a16="http://schemas.microsoft.com/office/drawing/2014/main" id="{B21BDF1F-797D-A341-877B-DE3A815C0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2266950"/>
                <a:ext cx="17462" cy="25400"/>
              </a:xfrm>
              <a:custGeom>
                <a:avLst/>
                <a:gdLst>
                  <a:gd name="T0" fmla="*/ 8 w 11"/>
                  <a:gd name="T1" fmla="*/ 14 h 16"/>
                  <a:gd name="T2" fmla="*/ 9 w 11"/>
                  <a:gd name="T3" fmla="*/ 14 h 16"/>
                  <a:gd name="T4" fmla="*/ 10 w 11"/>
                  <a:gd name="T5" fmla="*/ 14 h 16"/>
                  <a:gd name="T6" fmla="*/ 10 w 11"/>
                  <a:gd name="T7" fmla="*/ 11 h 16"/>
                  <a:gd name="T8" fmla="*/ 10 w 11"/>
                  <a:gd name="T9" fmla="*/ 10 h 16"/>
                  <a:gd name="T10" fmla="*/ 11 w 11"/>
                  <a:gd name="T11" fmla="*/ 7 h 16"/>
                  <a:gd name="T12" fmla="*/ 11 w 11"/>
                  <a:gd name="T13" fmla="*/ 6 h 16"/>
                  <a:gd name="T14" fmla="*/ 11 w 11"/>
                  <a:gd name="T15" fmla="*/ 3 h 16"/>
                  <a:gd name="T16" fmla="*/ 10 w 11"/>
                  <a:gd name="T17" fmla="*/ 3 h 16"/>
                  <a:gd name="T18" fmla="*/ 10 w 11"/>
                  <a:gd name="T19" fmla="*/ 2 h 16"/>
                  <a:gd name="T20" fmla="*/ 9 w 11"/>
                  <a:gd name="T21" fmla="*/ 1 h 16"/>
                  <a:gd name="T22" fmla="*/ 9 w 11"/>
                  <a:gd name="T23" fmla="*/ 0 h 16"/>
                  <a:gd name="T24" fmla="*/ 8 w 11"/>
                  <a:gd name="T25" fmla="*/ 1 h 16"/>
                  <a:gd name="T26" fmla="*/ 7 w 11"/>
                  <a:gd name="T27" fmla="*/ 1 h 16"/>
                  <a:gd name="T28" fmla="*/ 6 w 11"/>
                  <a:gd name="T29" fmla="*/ 3 h 16"/>
                  <a:gd name="T30" fmla="*/ 5 w 11"/>
                  <a:gd name="T31" fmla="*/ 3 h 16"/>
                  <a:gd name="T32" fmla="*/ 2 w 11"/>
                  <a:gd name="T33" fmla="*/ 4 h 16"/>
                  <a:gd name="T34" fmla="*/ 1 w 11"/>
                  <a:gd name="T35" fmla="*/ 7 h 16"/>
                  <a:gd name="T36" fmla="*/ 0 w 11"/>
                  <a:gd name="T37" fmla="*/ 7 h 16"/>
                  <a:gd name="T38" fmla="*/ 0 w 11"/>
                  <a:gd name="T39" fmla="*/ 7 h 16"/>
                  <a:gd name="T40" fmla="*/ 0 w 11"/>
                  <a:gd name="T41" fmla="*/ 8 h 16"/>
                  <a:gd name="T42" fmla="*/ 0 w 11"/>
                  <a:gd name="T43" fmla="*/ 8 h 16"/>
                  <a:gd name="T44" fmla="*/ 1 w 11"/>
                  <a:gd name="T45" fmla="*/ 9 h 16"/>
                  <a:gd name="T46" fmla="*/ 1 w 11"/>
                  <a:gd name="T47" fmla="*/ 10 h 16"/>
                  <a:gd name="T48" fmla="*/ 1 w 11"/>
                  <a:gd name="T49" fmla="*/ 11 h 16"/>
                  <a:gd name="T50" fmla="*/ 1 w 11"/>
                  <a:gd name="T51" fmla="*/ 11 h 16"/>
                  <a:gd name="T52" fmla="*/ 1 w 11"/>
                  <a:gd name="T53" fmla="*/ 12 h 16"/>
                  <a:gd name="T54" fmla="*/ 1 w 11"/>
                  <a:gd name="T55" fmla="*/ 13 h 16"/>
                  <a:gd name="T56" fmla="*/ 1 w 11"/>
                  <a:gd name="T57" fmla="*/ 13 h 16"/>
                  <a:gd name="T58" fmla="*/ 2 w 11"/>
                  <a:gd name="T59" fmla="*/ 13 h 16"/>
                  <a:gd name="T60" fmla="*/ 3 w 11"/>
                  <a:gd name="T61" fmla="*/ 14 h 16"/>
                  <a:gd name="T62" fmla="*/ 3 w 11"/>
                  <a:gd name="T63" fmla="*/ 16 h 16"/>
                  <a:gd name="T64" fmla="*/ 4 w 11"/>
                  <a:gd name="T65" fmla="*/ 16 h 16"/>
                  <a:gd name="T66" fmla="*/ 5 w 11"/>
                  <a:gd name="T67" fmla="*/ 16 h 16"/>
                  <a:gd name="T68" fmla="*/ 6 w 11"/>
                  <a:gd name="T69" fmla="*/ 16 h 16"/>
                  <a:gd name="T70" fmla="*/ 8 w 11"/>
                  <a:gd name="T7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16">
                    <a:moveTo>
                      <a:pt x="8" y="14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4" name="Freeform 240">
                <a:extLst>
                  <a:ext uri="{FF2B5EF4-FFF2-40B4-BE49-F238E27FC236}">
                    <a16:creationId xmlns:a16="http://schemas.microsoft.com/office/drawing/2014/main" id="{A09577BD-92DC-A50E-AABF-3B0C1488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2303463"/>
                <a:ext cx="9525" cy="14288"/>
              </a:xfrm>
              <a:custGeom>
                <a:avLst/>
                <a:gdLst>
                  <a:gd name="T0" fmla="*/ 4 w 6"/>
                  <a:gd name="T1" fmla="*/ 8 h 9"/>
                  <a:gd name="T2" fmla="*/ 5 w 6"/>
                  <a:gd name="T3" fmla="*/ 9 h 9"/>
                  <a:gd name="T4" fmla="*/ 5 w 6"/>
                  <a:gd name="T5" fmla="*/ 8 h 9"/>
                  <a:gd name="T6" fmla="*/ 5 w 6"/>
                  <a:gd name="T7" fmla="*/ 7 h 9"/>
                  <a:gd name="T8" fmla="*/ 5 w 6"/>
                  <a:gd name="T9" fmla="*/ 6 h 9"/>
                  <a:gd name="T10" fmla="*/ 6 w 6"/>
                  <a:gd name="T11" fmla="*/ 6 h 9"/>
                  <a:gd name="T12" fmla="*/ 6 w 6"/>
                  <a:gd name="T13" fmla="*/ 5 h 9"/>
                  <a:gd name="T14" fmla="*/ 5 w 6"/>
                  <a:gd name="T15" fmla="*/ 4 h 9"/>
                  <a:gd name="T16" fmla="*/ 5 w 6"/>
                  <a:gd name="T17" fmla="*/ 4 h 9"/>
                  <a:gd name="T18" fmla="*/ 4 w 6"/>
                  <a:gd name="T19" fmla="*/ 3 h 9"/>
                  <a:gd name="T20" fmla="*/ 4 w 6"/>
                  <a:gd name="T21" fmla="*/ 3 h 9"/>
                  <a:gd name="T22" fmla="*/ 3 w 6"/>
                  <a:gd name="T23" fmla="*/ 1 h 9"/>
                  <a:gd name="T24" fmla="*/ 3 w 6"/>
                  <a:gd name="T25" fmla="*/ 0 h 9"/>
                  <a:gd name="T26" fmla="*/ 0 w 6"/>
                  <a:gd name="T27" fmla="*/ 2 h 9"/>
                  <a:gd name="T28" fmla="*/ 0 w 6"/>
                  <a:gd name="T29" fmla="*/ 3 h 9"/>
                  <a:gd name="T30" fmla="*/ 0 w 6"/>
                  <a:gd name="T31" fmla="*/ 4 h 9"/>
                  <a:gd name="T32" fmla="*/ 0 w 6"/>
                  <a:gd name="T33" fmla="*/ 5 h 9"/>
                  <a:gd name="T34" fmla="*/ 1 w 6"/>
                  <a:gd name="T35" fmla="*/ 5 h 9"/>
                  <a:gd name="T36" fmla="*/ 4 w 6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4" y="8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5" name="Freeform 241">
                <a:extLst>
                  <a:ext uri="{FF2B5EF4-FFF2-40B4-BE49-F238E27FC236}">
                    <a16:creationId xmlns:a16="http://schemas.microsoft.com/office/drawing/2014/main" id="{641A1DD1-C949-9586-52B9-BDA07346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282825"/>
                <a:ext cx="4762" cy="7938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2 w 3"/>
                  <a:gd name="T5" fmla="*/ 4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2 w 3"/>
                  <a:gd name="T13" fmla="*/ 0 h 5"/>
                  <a:gd name="T14" fmla="*/ 1 w 3"/>
                  <a:gd name="T15" fmla="*/ 0 h 5"/>
                  <a:gd name="T16" fmla="*/ 0 w 3"/>
                  <a:gd name="T17" fmla="*/ 1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6" name="Freeform 242">
                <a:extLst>
                  <a:ext uri="{FF2B5EF4-FFF2-40B4-BE49-F238E27FC236}">
                    <a16:creationId xmlns:a16="http://schemas.microsoft.com/office/drawing/2014/main" id="{641A3020-6E9F-7E5D-6625-C16233E4B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375" y="2311400"/>
                <a:ext cx="7937" cy="793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5 w 5"/>
                  <a:gd name="T5" fmla="*/ 0 h 5"/>
                  <a:gd name="T6" fmla="*/ 4 w 5"/>
                  <a:gd name="T7" fmla="*/ 0 h 5"/>
                  <a:gd name="T8" fmla="*/ 3 w 5"/>
                  <a:gd name="T9" fmla="*/ 1 h 5"/>
                  <a:gd name="T10" fmla="*/ 2 w 5"/>
                  <a:gd name="T11" fmla="*/ 1 h 5"/>
                  <a:gd name="T12" fmla="*/ 0 w 5"/>
                  <a:gd name="T13" fmla="*/ 5 h 5"/>
                  <a:gd name="T14" fmla="*/ 1 w 5"/>
                  <a:gd name="T15" fmla="*/ 5 h 5"/>
                  <a:gd name="T16" fmla="*/ 3 w 5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7" name="Freeform 243">
                <a:extLst>
                  <a:ext uri="{FF2B5EF4-FFF2-40B4-BE49-F238E27FC236}">
                    <a16:creationId xmlns:a16="http://schemas.microsoft.com/office/drawing/2014/main" id="{45CE7C72-B95B-D64B-0143-CB0ACA6F8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550" y="2271713"/>
                <a:ext cx="12700" cy="15875"/>
              </a:xfrm>
              <a:custGeom>
                <a:avLst/>
                <a:gdLst>
                  <a:gd name="T0" fmla="*/ 4 w 8"/>
                  <a:gd name="T1" fmla="*/ 10 h 10"/>
                  <a:gd name="T2" fmla="*/ 6 w 8"/>
                  <a:gd name="T3" fmla="*/ 9 h 10"/>
                  <a:gd name="T4" fmla="*/ 7 w 8"/>
                  <a:gd name="T5" fmla="*/ 8 h 10"/>
                  <a:gd name="T6" fmla="*/ 7 w 8"/>
                  <a:gd name="T7" fmla="*/ 7 h 10"/>
                  <a:gd name="T8" fmla="*/ 8 w 8"/>
                  <a:gd name="T9" fmla="*/ 7 h 10"/>
                  <a:gd name="T10" fmla="*/ 8 w 8"/>
                  <a:gd name="T11" fmla="*/ 6 h 10"/>
                  <a:gd name="T12" fmla="*/ 8 w 8"/>
                  <a:gd name="T13" fmla="*/ 5 h 10"/>
                  <a:gd name="T14" fmla="*/ 7 w 8"/>
                  <a:gd name="T15" fmla="*/ 5 h 10"/>
                  <a:gd name="T16" fmla="*/ 7 w 8"/>
                  <a:gd name="T17" fmla="*/ 4 h 10"/>
                  <a:gd name="T18" fmla="*/ 8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1 h 10"/>
                  <a:gd name="T26" fmla="*/ 6 w 8"/>
                  <a:gd name="T27" fmla="*/ 0 h 10"/>
                  <a:gd name="T28" fmla="*/ 5 w 8"/>
                  <a:gd name="T29" fmla="*/ 0 h 10"/>
                  <a:gd name="T30" fmla="*/ 3 w 8"/>
                  <a:gd name="T31" fmla="*/ 1 h 10"/>
                  <a:gd name="T32" fmla="*/ 2 w 8"/>
                  <a:gd name="T33" fmla="*/ 2 h 10"/>
                  <a:gd name="T34" fmla="*/ 2 w 8"/>
                  <a:gd name="T35" fmla="*/ 3 h 10"/>
                  <a:gd name="T36" fmla="*/ 2 w 8"/>
                  <a:gd name="T37" fmla="*/ 4 h 10"/>
                  <a:gd name="T38" fmla="*/ 1 w 8"/>
                  <a:gd name="T39" fmla="*/ 5 h 10"/>
                  <a:gd name="T40" fmla="*/ 0 w 8"/>
                  <a:gd name="T41" fmla="*/ 6 h 10"/>
                  <a:gd name="T42" fmla="*/ 0 w 8"/>
                  <a:gd name="T43" fmla="*/ 8 h 10"/>
                  <a:gd name="T44" fmla="*/ 0 w 8"/>
                  <a:gd name="T45" fmla="*/ 9 h 10"/>
                  <a:gd name="T46" fmla="*/ 1 w 8"/>
                  <a:gd name="T47" fmla="*/ 9 h 10"/>
                  <a:gd name="T48" fmla="*/ 2 w 8"/>
                  <a:gd name="T49" fmla="*/ 10 h 10"/>
                  <a:gd name="T50" fmla="*/ 2 w 8"/>
                  <a:gd name="T51" fmla="*/ 10 h 10"/>
                  <a:gd name="T52" fmla="*/ 3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8" name="Rectangle 244">
                <a:extLst>
                  <a:ext uri="{FF2B5EF4-FFF2-40B4-BE49-F238E27FC236}">
                    <a16:creationId xmlns:a16="http://schemas.microsoft.com/office/drawing/2014/main" id="{D9D8B1E1-6477-15D9-87A8-2722BE6E9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250" y="2271713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9" name="Freeform 245">
                <a:extLst>
                  <a:ext uri="{FF2B5EF4-FFF2-40B4-BE49-F238E27FC236}">
                    <a16:creationId xmlns:a16="http://schemas.microsoft.com/office/drawing/2014/main" id="{515ACA67-494B-3B1B-F657-164FD3470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713" y="2136775"/>
                <a:ext cx="6350" cy="7938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2 h 5"/>
                  <a:gd name="T4" fmla="*/ 3 w 4"/>
                  <a:gd name="T5" fmla="*/ 1 h 5"/>
                  <a:gd name="T6" fmla="*/ 2 w 4"/>
                  <a:gd name="T7" fmla="*/ 0 h 5"/>
                  <a:gd name="T8" fmla="*/ 2 w 4"/>
                  <a:gd name="T9" fmla="*/ 1 h 5"/>
                  <a:gd name="T10" fmla="*/ 2 w 4"/>
                  <a:gd name="T11" fmla="*/ 0 h 5"/>
                  <a:gd name="T12" fmla="*/ 2 w 4"/>
                  <a:gd name="T13" fmla="*/ 1 h 5"/>
                  <a:gd name="T14" fmla="*/ 1 w 4"/>
                  <a:gd name="T15" fmla="*/ 1 h 5"/>
                  <a:gd name="T16" fmla="*/ 0 w 4"/>
                  <a:gd name="T17" fmla="*/ 1 h 5"/>
                  <a:gd name="T18" fmla="*/ 0 w 4"/>
                  <a:gd name="T19" fmla="*/ 2 h 5"/>
                  <a:gd name="T20" fmla="*/ 1 w 4"/>
                  <a:gd name="T21" fmla="*/ 2 h 5"/>
                  <a:gd name="T22" fmla="*/ 1 w 4"/>
                  <a:gd name="T23" fmla="*/ 3 h 5"/>
                  <a:gd name="T24" fmla="*/ 2 w 4"/>
                  <a:gd name="T25" fmla="*/ 3 h 5"/>
                  <a:gd name="T26" fmla="*/ 2 w 4"/>
                  <a:gd name="T27" fmla="*/ 4 h 5"/>
                  <a:gd name="T28" fmla="*/ 2 w 4"/>
                  <a:gd name="T29" fmla="*/ 5 h 5"/>
                  <a:gd name="T30" fmla="*/ 2 w 4"/>
                  <a:gd name="T31" fmla="*/ 5 h 5"/>
                  <a:gd name="T32" fmla="*/ 3 w 4"/>
                  <a:gd name="T33" fmla="*/ 5 h 5"/>
                  <a:gd name="T34" fmla="*/ 4 w 4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0" name="Freeform 246">
                <a:extLst>
                  <a:ext uri="{FF2B5EF4-FFF2-40B4-BE49-F238E27FC236}">
                    <a16:creationId xmlns:a16="http://schemas.microsoft.com/office/drawing/2014/main" id="{E230AD9B-F751-E477-2BF4-121F74DF7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600" y="2333625"/>
                <a:ext cx="7937" cy="12700"/>
              </a:xfrm>
              <a:custGeom>
                <a:avLst/>
                <a:gdLst>
                  <a:gd name="T0" fmla="*/ 2 w 5"/>
                  <a:gd name="T1" fmla="*/ 5 h 8"/>
                  <a:gd name="T2" fmla="*/ 2 w 5"/>
                  <a:gd name="T3" fmla="*/ 6 h 8"/>
                  <a:gd name="T4" fmla="*/ 1 w 5"/>
                  <a:gd name="T5" fmla="*/ 6 h 8"/>
                  <a:gd name="T6" fmla="*/ 0 w 5"/>
                  <a:gd name="T7" fmla="*/ 7 h 8"/>
                  <a:gd name="T8" fmla="*/ 0 w 5"/>
                  <a:gd name="T9" fmla="*/ 7 h 8"/>
                  <a:gd name="T10" fmla="*/ 2 w 5"/>
                  <a:gd name="T11" fmla="*/ 8 h 8"/>
                  <a:gd name="T12" fmla="*/ 3 w 5"/>
                  <a:gd name="T13" fmla="*/ 8 h 8"/>
                  <a:gd name="T14" fmla="*/ 4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4 h 8"/>
                  <a:gd name="T22" fmla="*/ 5 w 5"/>
                  <a:gd name="T23" fmla="*/ 2 h 8"/>
                  <a:gd name="T24" fmla="*/ 3 w 5"/>
                  <a:gd name="T25" fmla="*/ 1 h 8"/>
                  <a:gd name="T26" fmla="*/ 1 w 5"/>
                  <a:gd name="T27" fmla="*/ 0 h 8"/>
                  <a:gd name="T28" fmla="*/ 0 w 5"/>
                  <a:gd name="T29" fmla="*/ 0 h 8"/>
                  <a:gd name="T30" fmla="*/ 0 w 5"/>
                  <a:gd name="T31" fmla="*/ 0 h 8"/>
                  <a:gd name="T32" fmla="*/ 0 w 5"/>
                  <a:gd name="T33" fmla="*/ 1 h 8"/>
                  <a:gd name="T34" fmla="*/ 1 w 5"/>
                  <a:gd name="T35" fmla="*/ 1 h 8"/>
                  <a:gd name="T36" fmla="*/ 2 w 5"/>
                  <a:gd name="T37" fmla="*/ 1 h 8"/>
                  <a:gd name="T38" fmla="*/ 1 w 5"/>
                  <a:gd name="T39" fmla="*/ 1 h 8"/>
                  <a:gd name="T40" fmla="*/ 1 w 5"/>
                  <a:gd name="T41" fmla="*/ 2 h 8"/>
                  <a:gd name="T42" fmla="*/ 2 w 5"/>
                  <a:gd name="T43" fmla="*/ 2 h 8"/>
                  <a:gd name="T44" fmla="*/ 2 w 5"/>
                  <a:gd name="T45" fmla="*/ 3 h 8"/>
                  <a:gd name="T46" fmla="*/ 2 w 5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lnTo>
                      <a:pt x="2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1" name="Freeform 247">
                <a:extLst>
                  <a:ext uri="{FF2B5EF4-FFF2-40B4-BE49-F238E27FC236}">
                    <a16:creationId xmlns:a16="http://schemas.microsoft.com/office/drawing/2014/main" id="{9A9B2DFB-72D7-C21C-643A-AC4F90F4F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2300288"/>
                <a:ext cx="7937" cy="4763"/>
              </a:xfrm>
              <a:custGeom>
                <a:avLst/>
                <a:gdLst>
                  <a:gd name="T0" fmla="*/ 3 w 5"/>
                  <a:gd name="T1" fmla="*/ 0 h 3"/>
                  <a:gd name="T2" fmla="*/ 2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3 h 3"/>
                  <a:gd name="T14" fmla="*/ 2 w 5"/>
                  <a:gd name="T15" fmla="*/ 3 h 3"/>
                  <a:gd name="T16" fmla="*/ 3 w 5"/>
                  <a:gd name="T17" fmla="*/ 3 h 3"/>
                  <a:gd name="T18" fmla="*/ 4 w 5"/>
                  <a:gd name="T19" fmla="*/ 1 h 3"/>
                  <a:gd name="T20" fmla="*/ 5 w 5"/>
                  <a:gd name="T21" fmla="*/ 1 h 3"/>
                  <a:gd name="T22" fmla="*/ 5 w 5"/>
                  <a:gd name="T23" fmla="*/ 0 h 3"/>
                  <a:gd name="T24" fmla="*/ 4 w 5"/>
                  <a:gd name="T25" fmla="*/ 0 h 3"/>
                  <a:gd name="T26" fmla="*/ 3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2" name="Freeform 248">
                <a:extLst>
                  <a:ext uri="{FF2B5EF4-FFF2-40B4-BE49-F238E27FC236}">
                    <a16:creationId xmlns:a16="http://schemas.microsoft.com/office/drawing/2014/main" id="{ABB4EAD4-26FA-DFBC-DEC2-512ACF3EC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063" y="2292350"/>
                <a:ext cx="4762" cy="476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0 h 3"/>
                  <a:gd name="T10" fmla="*/ 1 w 3"/>
                  <a:gd name="T11" fmla="*/ 1 h 3"/>
                  <a:gd name="T12" fmla="*/ 0 w 3"/>
                  <a:gd name="T13" fmla="*/ 1 h 3"/>
                  <a:gd name="T14" fmla="*/ 0 w 3"/>
                  <a:gd name="T15" fmla="*/ 2 h 3"/>
                  <a:gd name="T16" fmla="*/ 1 w 3"/>
                  <a:gd name="T17" fmla="*/ 2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3" name="Freeform 249">
                <a:extLst>
                  <a:ext uri="{FF2B5EF4-FFF2-40B4-BE49-F238E27FC236}">
                    <a16:creationId xmlns:a16="http://schemas.microsoft.com/office/drawing/2014/main" id="{147C00ED-4B0C-D4A8-AC96-9BF092C4C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500" y="2317750"/>
                <a:ext cx="7937" cy="476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0 w 5"/>
                  <a:gd name="T5" fmla="*/ 0 h 3"/>
                  <a:gd name="T6" fmla="*/ 1 w 5"/>
                  <a:gd name="T7" fmla="*/ 1 h 3"/>
                  <a:gd name="T8" fmla="*/ 1 w 5"/>
                  <a:gd name="T9" fmla="*/ 1 h 3"/>
                  <a:gd name="T10" fmla="*/ 2 w 5"/>
                  <a:gd name="T11" fmla="*/ 1 h 3"/>
                  <a:gd name="T12" fmla="*/ 3 w 5"/>
                  <a:gd name="T13" fmla="*/ 3 h 3"/>
                  <a:gd name="T14" fmla="*/ 4 w 5"/>
                  <a:gd name="T15" fmla="*/ 3 h 3"/>
                  <a:gd name="T16" fmla="*/ 5 w 5"/>
                  <a:gd name="T17" fmla="*/ 3 h 3"/>
                  <a:gd name="T18" fmla="*/ 4 w 5"/>
                  <a:gd name="T19" fmla="*/ 1 h 3"/>
                  <a:gd name="T20" fmla="*/ 1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4" name="Freeform 250">
                <a:extLst>
                  <a:ext uri="{FF2B5EF4-FFF2-40B4-BE49-F238E27FC236}">
                    <a16:creationId xmlns:a16="http://schemas.microsoft.com/office/drawing/2014/main" id="{EDCB5F3E-3F51-FA48-BD15-1459A6653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038" y="2303463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5" name="Freeform 251">
                <a:extLst>
                  <a:ext uri="{FF2B5EF4-FFF2-40B4-BE49-F238E27FC236}">
                    <a16:creationId xmlns:a16="http://schemas.microsoft.com/office/drawing/2014/main" id="{FC6F4867-A747-922E-5DDE-CC22AED9D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800" y="2227263"/>
                <a:ext cx="4762" cy="317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1 w 3"/>
                  <a:gd name="T11" fmla="*/ 1 h 2"/>
                  <a:gd name="T12" fmla="*/ 0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6" name="Freeform 252">
                <a:extLst>
                  <a:ext uri="{FF2B5EF4-FFF2-40B4-BE49-F238E27FC236}">
                    <a16:creationId xmlns:a16="http://schemas.microsoft.com/office/drawing/2014/main" id="{0580985A-8F20-0C58-CFFD-EFFEDB3D3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088" y="2239963"/>
                <a:ext cx="6350" cy="14288"/>
              </a:xfrm>
              <a:custGeom>
                <a:avLst/>
                <a:gdLst>
                  <a:gd name="T0" fmla="*/ 4 w 4"/>
                  <a:gd name="T1" fmla="*/ 5 h 9"/>
                  <a:gd name="T2" fmla="*/ 3 w 4"/>
                  <a:gd name="T3" fmla="*/ 5 h 9"/>
                  <a:gd name="T4" fmla="*/ 3 w 4"/>
                  <a:gd name="T5" fmla="*/ 4 h 9"/>
                  <a:gd name="T6" fmla="*/ 3 w 4"/>
                  <a:gd name="T7" fmla="*/ 3 h 9"/>
                  <a:gd name="T8" fmla="*/ 3 w 4"/>
                  <a:gd name="T9" fmla="*/ 2 h 9"/>
                  <a:gd name="T10" fmla="*/ 3 w 4"/>
                  <a:gd name="T11" fmla="*/ 1 h 9"/>
                  <a:gd name="T12" fmla="*/ 3 w 4"/>
                  <a:gd name="T13" fmla="*/ 0 h 9"/>
                  <a:gd name="T14" fmla="*/ 3 w 4"/>
                  <a:gd name="T15" fmla="*/ 0 h 9"/>
                  <a:gd name="T16" fmla="*/ 1 w 4"/>
                  <a:gd name="T17" fmla="*/ 0 h 9"/>
                  <a:gd name="T18" fmla="*/ 1 w 4"/>
                  <a:gd name="T19" fmla="*/ 1 h 9"/>
                  <a:gd name="T20" fmla="*/ 1 w 4"/>
                  <a:gd name="T21" fmla="*/ 2 h 9"/>
                  <a:gd name="T22" fmla="*/ 1 w 4"/>
                  <a:gd name="T23" fmla="*/ 3 h 9"/>
                  <a:gd name="T24" fmla="*/ 1 w 4"/>
                  <a:gd name="T25" fmla="*/ 4 h 9"/>
                  <a:gd name="T26" fmla="*/ 0 w 4"/>
                  <a:gd name="T27" fmla="*/ 4 h 9"/>
                  <a:gd name="T28" fmla="*/ 0 w 4"/>
                  <a:gd name="T29" fmla="*/ 5 h 9"/>
                  <a:gd name="T30" fmla="*/ 0 w 4"/>
                  <a:gd name="T31" fmla="*/ 6 h 9"/>
                  <a:gd name="T32" fmla="*/ 0 w 4"/>
                  <a:gd name="T33" fmla="*/ 6 h 9"/>
                  <a:gd name="T34" fmla="*/ 1 w 4"/>
                  <a:gd name="T35" fmla="*/ 6 h 9"/>
                  <a:gd name="T36" fmla="*/ 1 w 4"/>
                  <a:gd name="T37" fmla="*/ 7 h 9"/>
                  <a:gd name="T38" fmla="*/ 0 w 4"/>
                  <a:gd name="T39" fmla="*/ 7 h 9"/>
                  <a:gd name="T40" fmla="*/ 0 w 4"/>
                  <a:gd name="T41" fmla="*/ 8 h 9"/>
                  <a:gd name="T42" fmla="*/ 0 w 4"/>
                  <a:gd name="T43" fmla="*/ 9 h 9"/>
                  <a:gd name="T44" fmla="*/ 1 w 4"/>
                  <a:gd name="T45" fmla="*/ 8 h 9"/>
                  <a:gd name="T46" fmla="*/ 3 w 4"/>
                  <a:gd name="T47" fmla="*/ 6 h 9"/>
                  <a:gd name="T48" fmla="*/ 4 w 4"/>
                  <a:gd name="T49" fmla="*/ 6 h 9"/>
                  <a:gd name="T50" fmla="*/ 4 w 4"/>
                  <a:gd name="T5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7" name="Freeform 253">
                <a:extLst>
                  <a:ext uri="{FF2B5EF4-FFF2-40B4-BE49-F238E27FC236}">
                    <a16:creationId xmlns:a16="http://schemas.microsoft.com/office/drawing/2014/main" id="{68A2F315-D30E-7C31-6181-012229626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081213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2 h 4"/>
                  <a:gd name="T4" fmla="*/ 3 w 4"/>
                  <a:gd name="T5" fmla="*/ 2 h 4"/>
                  <a:gd name="T6" fmla="*/ 4 w 4"/>
                  <a:gd name="T7" fmla="*/ 2 h 4"/>
                  <a:gd name="T8" fmla="*/ 4 w 4"/>
                  <a:gd name="T9" fmla="*/ 1 h 4"/>
                  <a:gd name="T10" fmla="*/ 4 w 4"/>
                  <a:gd name="T11" fmla="*/ 1 h 4"/>
                  <a:gd name="T12" fmla="*/ 3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0 w 4"/>
                  <a:gd name="T25" fmla="*/ 2 h 4"/>
                  <a:gd name="T26" fmla="*/ 0 w 4"/>
                  <a:gd name="T27" fmla="*/ 2 h 4"/>
                  <a:gd name="T28" fmla="*/ 0 w 4"/>
                  <a:gd name="T29" fmla="*/ 3 h 4"/>
                  <a:gd name="T30" fmla="*/ 0 w 4"/>
                  <a:gd name="T31" fmla="*/ 3 h 4"/>
                  <a:gd name="T32" fmla="*/ 1 w 4"/>
                  <a:gd name="T33" fmla="*/ 3 h 4"/>
                  <a:gd name="T34" fmla="*/ 1 w 4"/>
                  <a:gd name="T35" fmla="*/ 3 h 4"/>
                  <a:gd name="T36" fmla="*/ 1 w 4"/>
                  <a:gd name="T37" fmla="*/ 4 h 4"/>
                  <a:gd name="T38" fmla="*/ 2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8" name="Freeform 254">
                <a:extLst>
                  <a:ext uri="{FF2B5EF4-FFF2-40B4-BE49-F238E27FC236}">
                    <a16:creationId xmlns:a16="http://schemas.microsoft.com/office/drawing/2014/main" id="{E67E1734-AA49-E5A0-1817-D03031401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913" y="2259013"/>
                <a:ext cx="6350" cy="476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3 w 4"/>
                  <a:gd name="T9" fmla="*/ 0 h 3"/>
                  <a:gd name="T10" fmla="*/ 2 w 4"/>
                  <a:gd name="T11" fmla="*/ 0 h 3"/>
                  <a:gd name="T12" fmla="*/ 1 w 4"/>
                  <a:gd name="T13" fmla="*/ 0 h 3"/>
                  <a:gd name="T14" fmla="*/ 0 w 4"/>
                  <a:gd name="T15" fmla="*/ 1 h 3"/>
                  <a:gd name="T16" fmla="*/ 1 w 4"/>
                  <a:gd name="T17" fmla="*/ 1 h 3"/>
                  <a:gd name="T18" fmla="*/ 2 w 4"/>
                  <a:gd name="T19" fmla="*/ 2 h 3"/>
                  <a:gd name="T20" fmla="*/ 2 w 4"/>
                  <a:gd name="T21" fmla="*/ 3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9" name="Freeform 255">
                <a:extLst>
                  <a:ext uri="{FF2B5EF4-FFF2-40B4-BE49-F238E27FC236}">
                    <a16:creationId xmlns:a16="http://schemas.microsoft.com/office/drawing/2014/main" id="{CE71FE2F-87ED-F918-1B72-92416BE1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438" y="2049463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  <a:gd name="T10" fmla="*/ 4 w 4"/>
                  <a:gd name="T11" fmla="*/ 1 h 4"/>
                  <a:gd name="T12" fmla="*/ 4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0" name="Freeform 256">
                <a:extLst>
                  <a:ext uri="{FF2B5EF4-FFF2-40B4-BE49-F238E27FC236}">
                    <a16:creationId xmlns:a16="http://schemas.microsoft.com/office/drawing/2014/main" id="{0EAB3745-AC3D-1FBA-DC58-E261E4747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363" y="1955800"/>
                <a:ext cx="19050" cy="14288"/>
              </a:xfrm>
              <a:custGeom>
                <a:avLst/>
                <a:gdLst>
                  <a:gd name="T0" fmla="*/ 10 w 12"/>
                  <a:gd name="T1" fmla="*/ 2 h 9"/>
                  <a:gd name="T2" fmla="*/ 6 w 12"/>
                  <a:gd name="T3" fmla="*/ 0 h 9"/>
                  <a:gd name="T4" fmla="*/ 5 w 12"/>
                  <a:gd name="T5" fmla="*/ 0 h 9"/>
                  <a:gd name="T6" fmla="*/ 4 w 12"/>
                  <a:gd name="T7" fmla="*/ 1 h 9"/>
                  <a:gd name="T8" fmla="*/ 1 w 12"/>
                  <a:gd name="T9" fmla="*/ 3 h 9"/>
                  <a:gd name="T10" fmla="*/ 0 w 12"/>
                  <a:gd name="T11" fmla="*/ 3 h 9"/>
                  <a:gd name="T12" fmla="*/ 0 w 12"/>
                  <a:gd name="T13" fmla="*/ 4 h 9"/>
                  <a:gd name="T14" fmla="*/ 1 w 12"/>
                  <a:gd name="T15" fmla="*/ 5 h 9"/>
                  <a:gd name="T16" fmla="*/ 5 w 12"/>
                  <a:gd name="T17" fmla="*/ 7 h 9"/>
                  <a:gd name="T18" fmla="*/ 6 w 12"/>
                  <a:gd name="T19" fmla="*/ 8 h 9"/>
                  <a:gd name="T20" fmla="*/ 6 w 12"/>
                  <a:gd name="T21" fmla="*/ 9 h 9"/>
                  <a:gd name="T22" fmla="*/ 11 w 12"/>
                  <a:gd name="T23" fmla="*/ 7 h 9"/>
                  <a:gd name="T24" fmla="*/ 12 w 12"/>
                  <a:gd name="T25" fmla="*/ 6 h 9"/>
                  <a:gd name="T26" fmla="*/ 12 w 12"/>
                  <a:gd name="T27" fmla="*/ 5 h 9"/>
                  <a:gd name="T28" fmla="*/ 12 w 12"/>
                  <a:gd name="T29" fmla="*/ 4 h 9"/>
                  <a:gd name="T30" fmla="*/ 12 w 12"/>
                  <a:gd name="T31" fmla="*/ 3 h 9"/>
                  <a:gd name="T32" fmla="*/ 11 w 12"/>
                  <a:gd name="T33" fmla="*/ 2 h 9"/>
                  <a:gd name="T34" fmla="*/ 10 w 12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9">
                    <a:moveTo>
                      <a:pt x="10" y="2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1" name="Freeform 257">
                <a:extLst>
                  <a:ext uri="{FF2B5EF4-FFF2-40B4-BE49-F238E27FC236}">
                    <a16:creationId xmlns:a16="http://schemas.microsoft.com/office/drawing/2014/main" id="{5CEA5548-545B-EDF6-598B-427837071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2239963"/>
                <a:ext cx="9525" cy="7938"/>
              </a:xfrm>
              <a:custGeom>
                <a:avLst/>
                <a:gdLst>
                  <a:gd name="T0" fmla="*/ 4 w 6"/>
                  <a:gd name="T1" fmla="*/ 1 h 5"/>
                  <a:gd name="T2" fmla="*/ 4 w 6"/>
                  <a:gd name="T3" fmla="*/ 0 h 5"/>
                  <a:gd name="T4" fmla="*/ 2 w 6"/>
                  <a:gd name="T5" fmla="*/ 0 h 5"/>
                  <a:gd name="T6" fmla="*/ 2 w 6"/>
                  <a:gd name="T7" fmla="*/ 2 h 5"/>
                  <a:gd name="T8" fmla="*/ 2 w 6"/>
                  <a:gd name="T9" fmla="*/ 2 h 5"/>
                  <a:gd name="T10" fmla="*/ 1 w 6"/>
                  <a:gd name="T11" fmla="*/ 0 h 5"/>
                  <a:gd name="T12" fmla="*/ 1 w 6"/>
                  <a:gd name="T13" fmla="*/ 0 h 5"/>
                  <a:gd name="T14" fmla="*/ 0 w 6"/>
                  <a:gd name="T15" fmla="*/ 0 h 5"/>
                  <a:gd name="T16" fmla="*/ 0 w 6"/>
                  <a:gd name="T17" fmla="*/ 1 h 5"/>
                  <a:gd name="T18" fmla="*/ 0 w 6"/>
                  <a:gd name="T19" fmla="*/ 2 h 5"/>
                  <a:gd name="T20" fmla="*/ 1 w 6"/>
                  <a:gd name="T21" fmla="*/ 2 h 5"/>
                  <a:gd name="T22" fmla="*/ 0 w 6"/>
                  <a:gd name="T23" fmla="*/ 4 h 5"/>
                  <a:gd name="T24" fmla="*/ 0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3 w 6"/>
                  <a:gd name="T31" fmla="*/ 4 h 5"/>
                  <a:gd name="T32" fmla="*/ 4 w 6"/>
                  <a:gd name="T33" fmla="*/ 3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2 h 5"/>
                  <a:gd name="T40" fmla="*/ 5 w 6"/>
                  <a:gd name="T41" fmla="*/ 1 h 5"/>
                  <a:gd name="T42" fmla="*/ 4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2" name="Freeform 258">
                <a:extLst>
                  <a:ext uri="{FF2B5EF4-FFF2-40B4-BE49-F238E27FC236}">
                    <a16:creationId xmlns:a16="http://schemas.microsoft.com/office/drawing/2014/main" id="{F287BCCF-AEEA-ED9B-6D0B-4C4396115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213" y="2281238"/>
                <a:ext cx="7937" cy="12700"/>
              </a:xfrm>
              <a:custGeom>
                <a:avLst/>
                <a:gdLst>
                  <a:gd name="T0" fmla="*/ 3 w 5"/>
                  <a:gd name="T1" fmla="*/ 8 h 8"/>
                  <a:gd name="T2" fmla="*/ 4 w 5"/>
                  <a:gd name="T3" fmla="*/ 7 h 8"/>
                  <a:gd name="T4" fmla="*/ 5 w 5"/>
                  <a:gd name="T5" fmla="*/ 6 h 8"/>
                  <a:gd name="T6" fmla="*/ 5 w 5"/>
                  <a:gd name="T7" fmla="*/ 5 h 8"/>
                  <a:gd name="T8" fmla="*/ 4 w 5"/>
                  <a:gd name="T9" fmla="*/ 4 h 8"/>
                  <a:gd name="T10" fmla="*/ 3 w 5"/>
                  <a:gd name="T11" fmla="*/ 2 h 8"/>
                  <a:gd name="T12" fmla="*/ 3 w 5"/>
                  <a:gd name="T13" fmla="*/ 1 h 8"/>
                  <a:gd name="T14" fmla="*/ 2 w 5"/>
                  <a:gd name="T15" fmla="*/ 2 h 8"/>
                  <a:gd name="T16" fmla="*/ 2 w 5"/>
                  <a:gd name="T17" fmla="*/ 1 h 8"/>
                  <a:gd name="T18" fmla="*/ 0 w 5"/>
                  <a:gd name="T19" fmla="*/ 0 h 8"/>
                  <a:gd name="T20" fmla="*/ 0 w 5"/>
                  <a:gd name="T21" fmla="*/ 1 h 8"/>
                  <a:gd name="T22" fmla="*/ 0 w 5"/>
                  <a:gd name="T23" fmla="*/ 2 h 8"/>
                  <a:gd name="T24" fmla="*/ 1 w 5"/>
                  <a:gd name="T25" fmla="*/ 3 h 8"/>
                  <a:gd name="T26" fmla="*/ 1 w 5"/>
                  <a:gd name="T27" fmla="*/ 4 h 8"/>
                  <a:gd name="T28" fmla="*/ 1 w 5"/>
                  <a:gd name="T29" fmla="*/ 4 h 8"/>
                  <a:gd name="T30" fmla="*/ 2 w 5"/>
                  <a:gd name="T31" fmla="*/ 6 h 8"/>
                  <a:gd name="T32" fmla="*/ 2 w 5"/>
                  <a:gd name="T33" fmla="*/ 7 h 8"/>
                  <a:gd name="T34" fmla="*/ 3 w 5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3" name="Freeform 259">
                <a:extLst>
                  <a:ext uri="{FF2B5EF4-FFF2-40B4-BE49-F238E27FC236}">
                    <a16:creationId xmlns:a16="http://schemas.microsoft.com/office/drawing/2014/main" id="{5F90DD76-9EB3-7F89-2E47-FA7293697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297113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4" name="Freeform 260">
                <a:extLst>
                  <a:ext uri="{FF2B5EF4-FFF2-40B4-BE49-F238E27FC236}">
                    <a16:creationId xmlns:a16="http://schemas.microsoft.com/office/drawing/2014/main" id="{1A257E2B-2F8F-0665-6D96-B169E4BE8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5" name="Freeform 261">
                <a:extLst>
                  <a:ext uri="{FF2B5EF4-FFF2-40B4-BE49-F238E27FC236}">
                    <a16:creationId xmlns:a16="http://schemas.microsoft.com/office/drawing/2014/main" id="{295CC05E-733D-5E9B-0577-019B27A39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292350"/>
                <a:ext cx="22225" cy="14288"/>
              </a:xfrm>
              <a:custGeom>
                <a:avLst/>
                <a:gdLst>
                  <a:gd name="T0" fmla="*/ 8 w 14"/>
                  <a:gd name="T1" fmla="*/ 5 h 9"/>
                  <a:gd name="T2" fmla="*/ 9 w 14"/>
                  <a:gd name="T3" fmla="*/ 5 h 9"/>
                  <a:gd name="T4" fmla="*/ 9 w 14"/>
                  <a:gd name="T5" fmla="*/ 4 h 9"/>
                  <a:gd name="T6" fmla="*/ 12 w 14"/>
                  <a:gd name="T7" fmla="*/ 3 h 9"/>
                  <a:gd name="T8" fmla="*/ 12 w 14"/>
                  <a:gd name="T9" fmla="*/ 2 h 9"/>
                  <a:gd name="T10" fmla="*/ 12 w 14"/>
                  <a:gd name="T11" fmla="*/ 2 h 9"/>
                  <a:gd name="T12" fmla="*/ 13 w 14"/>
                  <a:gd name="T13" fmla="*/ 2 h 9"/>
                  <a:gd name="T14" fmla="*/ 14 w 14"/>
                  <a:gd name="T15" fmla="*/ 1 h 9"/>
                  <a:gd name="T16" fmla="*/ 13 w 14"/>
                  <a:gd name="T17" fmla="*/ 0 h 9"/>
                  <a:gd name="T18" fmla="*/ 12 w 14"/>
                  <a:gd name="T19" fmla="*/ 0 h 9"/>
                  <a:gd name="T20" fmla="*/ 12 w 14"/>
                  <a:gd name="T21" fmla="*/ 0 h 9"/>
                  <a:gd name="T22" fmla="*/ 11 w 14"/>
                  <a:gd name="T23" fmla="*/ 0 h 9"/>
                  <a:gd name="T24" fmla="*/ 10 w 14"/>
                  <a:gd name="T25" fmla="*/ 0 h 9"/>
                  <a:gd name="T26" fmla="*/ 10 w 14"/>
                  <a:gd name="T27" fmla="*/ 1 h 9"/>
                  <a:gd name="T28" fmla="*/ 11 w 14"/>
                  <a:gd name="T29" fmla="*/ 1 h 9"/>
                  <a:gd name="T30" fmla="*/ 5 w 14"/>
                  <a:gd name="T31" fmla="*/ 4 h 9"/>
                  <a:gd name="T32" fmla="*/ 4 w 14"/>
                  <a:gd name="T33" fmla="*/ 5 h 9"/>
                  <a:gd name="T34" fmla="*/ 4 w 14"/>
                  <a:gd name="T35" fmla="*/ 6 h 9"/>
                  <a:gd name="T36" fmla="*/ 5 w 14"/>
                  <a:gd name="T37" fmla="*/ 5 h 9"/>
                  <a:gd name="T38" fmla="*/ 4 w 14"/>
                  <a:gd name="T39" fmla="*/ 7 h 9"/>
                  <a:gd name="T40" fmla="*/ 3 w 14"/>
                  <a:gd name="T41" fmla="*/ 7 h 9"/>
                  <a:gd name="T42" fmla="*/ 3 w 14"/>
                  <a:gd name="T43" fmla="*/ 7 h 9"/>
                  <a:gd name="T44" fmla="*/ 3 w 14"/>
                  <a:gd name="T45" fmla="*/ 7 h 9"/>
                  <a:gd name="T46" fmla="*/ 2 w 14"/>
                  <a:gd name="T47" fmla="*/ 7 h 9"/>
                  <a:gd name="T48" fmla="*/ 2 w 14"/>
                  <a:gd name="T49" fmla="*/ 7 h 9"/>
                  <a:gd name="T50" fmla="*/ 2 w 14"/>
                  <a:gd name="T51" fmla="*/ 7 h 9"/>
                  <a:gd name="T52" fmla="*/ 1 w 14"/>
                  <a:gd name="T53" fmla="*/ 8 h 9"/>
                  <a:gd name="T54" fmla="*/ 0 w 14"/>
                  <a:gd name="T55" fmla="*/ 7 h 9"/>
                  <a:gd name="T56" fmla="*/ 1 w 14"/>
                  <a:gd name="T57" fmla="*/ 9 h 9"/>
                  <a:gd name="T58" fmla="*/ 3 w 14"/>
                  <a:gd name="T59" fmla="*/ 9 h 9"/>
                  <a:gd name="T60" fmla="*/ 6 w 14"/>
                  <a:gd name="T61" fmla="*/ 7 h 9"/>
                  <a:gd name="T62" fmla="*/ 8 w 14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9">
                    <a:moveTo>
                      <a:pt x="8" y="5"/>
                    </a:moveTo>
                    <a:lnTo>
                      <a:pt x="9" y="5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6" name="Freeform 262">
                <a:extLst>
                  <a:ext uri="{FF2B5EF4-FFF2-40B4-BE49-F238E27FC236}">
                    <a16:creationId xmlns:a16="http://schemas.microsoft.com/office/drawing/2014/main" id="{EC325B01-CECC-6093-55F1-8F214B8C3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" y="2138363"/>
                <a:ext cx="26987" cy="41275"/>
              </a:xfrm>
              <a:custGeom>
                <a:avLst/>
                <a:gdLst>
                  <a:gd name="T0" fmla="*/ 16 w 17"/>
                  <a:gd name="T1" fmla="*/ 4 h 26"/>
                  <a:gd name="T2" fmla="*/ 16 w 17"/>
                  <a:gd name="T3" fmla="*/ 3 h 26"/>
                  <a:gd name="T4" fmla="*/ 14 w 17"/>
                  <a:gd name="T5" fmla="*/ 3 h 26"/>
                  <a:gd name="T6" fmla="*/ 12 w 17"/>
                  <a:gd name="T7" fmla="*/ 1 h 26"/>
                  <a:gd name="T8" fmla="*/ 9 w 17"/>
                  <a:gd name="T9" fmla="*/ 0 h 26"/>
                  <a:gd name="T10" fmla="*/ 1 w 17"/>
                  <a:gd name="T11" fmla="*/ 1 h 26"/>
                  <a:gd name="T12" fmla="*/ 1 w 17"/>
                  <a:gd name="T13" fmla="*/ 3 h 26"/>
                  <a:gd name="T14" fmla="*/ 0 w 17"/>
                  <a:gd name="T15" fmla="*/ 4 h 26"/>
                  <a:gd name="T16" fmla="*/ 3 w 17"/>
                  <a:gd name="T17" fmla="*/ 7 h 26"/>
                  <a:gd name="T18" fmla="*/ 4 w 17"/>
                  <a:gd name="T19" fmla="*/ 8 h 26"/>
                  <a:gd name="T20" fmla="*/ 6 w 17"/>
                  <a:gd name="T21" fmla="*/ 8 h 26"/>
                  <a:gd name="T22" fmla="*/ 6 w 17"/>
                  <a:gd name="T23" fmla="*/ 9 h 26"/>
                  <a:gd name="T24" fmla="*/ 7 w 17"/>
                  <a:gd name="T25" fmla="*/ 11 h 26"/>
                  <a:gd name="T26" fmla="*/ 8 w 17"/>
                  <a:gd name="T27" fmla="*/ 12 h 26"/>
                  <a:gd name="T28" fmla="*/ 8 w 17"/>
                  <a:gd name="T29" fmla="*/ 14 h 26"/>
                  <a:gd name="T30" fmla="*/ 8 w 17"/>
                  <a:gd name="T31" fmla="*/ 15 h 26"/>
                  <a:gd name="T32" fmla="*/ 7 w 17"/>
                  <a:gd name="T33" fmla="*/ 17 h 26"/>
                  <a:gd name="T34" fmla="*/ 5 w 17"/>
                  <a:gd name="T35" fmla="*/ 18 h 26"/>
                  <a:gd name="T36" fmla="*/ 3 w 17"/>
                  <a:gd name="T37" fmla="*/ 18 h 26"/>
                  <a:gd name="T38" fmla="*/ 2 w 17"/>
                  <a:gd name="T39" fmla="*/ 20 h 26"/>
                  <a:gd name="T40" fmla="*/ 3 w 17"/>
                  <a:gd name="T41" fmla="*/ 21 h 26"/>
                  <a:gd name="T42" fmla="*/ 3 w 17"/>
                  <a:gd name="T43" fmla="*/ 23 h 26"/>
                  <a:gd name="T44" fmla="*/ 5 w 17"/>
                  <a:gd name="T45" fmla="*/ 23 h 26"/>
                  <a:gd name="T46" fmla="*/ 6 w 17"/>
                  <a:gd name="T47" fmla="*/ 24 h 26"/>
                  <a:gd name="T48" fmla="*/ 8 w 17"/>
                  <a:gd name="T49" fmla="*/ 25 h 26"/>
                  <a:gd name="T50" fmla="*/ 9 w 17"/>
                  <a:gd name="T51" fmla="*/ 26 h 26"/>
                  <a:gd name="T52" fmla="*/ 10 w 17"/>
                  <a:gd name="T53" fmla="*/ 24 h 26"/>
                  <a:gd name="T54" fmla="*/ 13 w 17"/>
                  <a:gd name="T55" fmla="*/ 23 h 26"/>
                  <a:gd name="T56" fmla="*/ 14 w 17"/>
                  <a:gd name="T57" fmla="*/ 21 h 26"/>
                  <a:gd name="T58" fmla="*/ 14 w 17"/>
                  <a:gd name="T59" fmla="*/ 18 h 26"/>
                  <a:gd name="T60" fmla="*/ 17 w 17"/>
                  <a:gd name="T61" fmla="*/ 17 h 26"/>
                  <a:gd name="T62" fmla="*/ 15 w 17"/>
                  <a:gd name="T63" fmla="*/ 10 h 26"/>
                  <a:gd name="T64" fmla="*/ 16 w 17"/>
                  <a:gd name="T65" fmla="*/ 9 h 26"/>
                  <a:gd name="T66" fmla="*/ 15 w 17"/>
                  <a:gd name="T67" fmla="*/ 7 h 26"/>
                  <a:gd name="T68" fmla="*/ 16 w 17"/>
                  <a:gd name="T6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26">
                    <a:moveTo>
                      <a:pt x="16" y="5"/>
                    </a:moveTo>
                    <a:lnTo>
                      <a:pt x="16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3" y="23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7" name="Freeform 263">
                <a:extLst>
                  <a:ext uri="{FF2B5EF4-FFF2-40B4-BE49-F238E27FC236}">
                    <a16:creationId xmlns:a16="http://schemas.microsoft.com/office/drawing/2014/main" id="{6A74C43F-9900-5766-F3B3-2FAB64009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339975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0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3 h 3"/>
                  <a:gd name="T18" fmla="*/ 3 w 3"/>
                  <a:gd name="T19" fmla="*/ 2 h 3"/>
                  <a:gd name="T20" fmla="*/ 3 w 3"/>
                  <a:gd name="T21" fmla="*/ 1 h 3"/>
                  <a:gd name="T22" fmla="*/ 2 w 3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8" name="Rectangle 264">
                <a:extLst>
                  <a:ext uri="{FF2B5EF4-FFF2-40B4-BE49-F238E27FC236}">
                    <a16:creationId xmlns:a16="http://schemas.microsoft.com/office/drawing/2014/main" id="{5162DEAD-14A1-6509-4178-55FD3026E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3431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9" name="Freeform 265">
                <a:extLst>
                  <a:ext uri="{FF2B5EF4-FFF2-40B4-BE49-F238E27FC236}">
                    <a16:creationId xmlns:a16="http://schemas.microsoft.com/office/drawing/2014/main" id="{19C549D1-3AFB-985C-7E60-18C7304A6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3175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0" name="Freeform 266">
                <a:extLst>
                  <a:ext uri="{FF2B5EF4-FFF2-40B4-BE49-F238E27FC236}">
                    <a16:creationId xmlns:a16="http://schemas.microsoft.com/office/drawing/2014/main" id="{B007EEBB-25F2-051E-24FF-002DB3763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813" y="229393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1" name="Freeform 267">
                <a:extLst>
                  <a:ext uri="{FF2B5EF4-FFF2-40B4-BE49-F238E27FC236}">
                    <a16:creationId xmlns:a16="http://schemas.microsoft.com/office/drawing/2014/main" id="{9D89860F-3611-7BA7-BC53-95D4B1E3B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224088"/>
                <a:ext cx="26987" cy="15875"/>
              </a:xfrm>
              <a:custGeom>
                <a:avLst/>
                <a:gdLst>
                  <a:gd name="T0" fmla="*/ 14 w 17"/>
                  <a:gd name="T1" fmla="*/ 0 h 10"/>
                  <a:gd name="T2" fmla="*/ 12 w 17"/>
                  <a:gd name="T3" fmla="*/ 1 h 10"/>
                  <a:gd name="T4" fmla="*/ 11 w 17"/>
                  <a:gd name="T5" fmla="*/ 1 h 10"/>
                  <a:gd name="T6" fmla="*/ 10 w 17"/>
                  <a:gd name="T7" fmla="*/ 2 h 10"/>
                  <a:gd name="T8" fmla="*/ 9 w 17"/>
                  <a:gd name="T9" fmla="*/ 1 h 10"/>
                  <a:gd name="T10" fmla="*/ 8 w 17"/>
                  <a:gd name="T11" fmla="*/ 2 h 10"/>
                  <a:gd name="T12" fmla="*/ 5 w 17"/>
                  <a:gd name="T13" fmla="*/ 1 h 10"/>
                  <a:gd name="T14" fmla="*/ 4 w 17"/>
                  <a:gd name="T15" fmla="*/ 1 h 10"/>
                  <a:gd name="T16" fmla="*/ 3 w 17"/>
                  <a:gd name="T17" fmla="*/ 2 h 10"/>
                  <a:gd name="T18" fmla="*/ 2 w 17"/>
                  <a:gd name="T19" fmla="*/ 3 h 10"/>
                  <a:gd name="T20" fmla="*/ 1 w 17"/>
                  <a:gd name="T21" fmla="*/ 4 h 10"/>
                  <a:gd name="T22" fmla="*/ 1 w 17"/>
                  <a:gd name="T23" fmla="*/ 5 h 10"/>
                  <a:gd name="T24" fmla="*/ 1 w 17"/>
                  <a:gd name="T25" fmla="*/ 6 h 10"/>
                  <a:gd name="T26" fmla="*/ 0 w 17"/>
                  <a:gd name="T27" fmla="*/ 7 h 10"/>
                  <a:gd name="T28" fmla="*/ 0 w 17"/>
                  <a:gd name="T29" fmla="*/ 8 h 10"/>
                  <a:gd name="T30" fmla="*/ 0 w 17"/>
                  <a:gd name="T31" fmla="*/ 10 h 10"/>
                  <a:gd name="T32" fmla="*/ 1 w 17"/>
                  <a:gd name="T33" fmla="*/ 10 h 10"/>
                  <a:gd name="T34" fmla="*/ 2 w 17"/>
                  <a:gd name="T35" fmla="*/ 9 h 10"/>
                  <a:gd name="T36" fmla="*/ 3 w 17"/>
                  <a:gd name="T37" fmla="*/ 9 h 10"/>
                  <a:gd name="T38" fmla="*/ 4 w 17"/>
                  <a:gd name="T39" fmla="*/ 9 h 10"/>
                  <a:gd name="T40" fmla="*/ 5 w 17"/>
                  <a:gd name="T41" fmla="*/ 8 h 10"/>
                  <a:gd name="T42" fmla="*/ 6 w 17"/>
                  <a:gd name="T43" fmla="*/ 7 h 10"/>
                  <a:gd name="T44" fmla="*/ 7 w 17"/>
                  <a:gd name="T45" fmla="*/ 7 h 10"/>
                  <a:gd name="T46" fmla="*/ 11 w 17"/>
                  <a:gd name="T47" fmla="*/ 6 h 10"/>
                  <a:gd name="T48" fmla="*/ 11 w 17"/>
                  <a:gd name="T49" fmla="*/ 6 h 10"/>
                  <a:gd name="T50" fmla="*/ 15 w 17"/>
                  <a:gd name="T51" fmla="*/ 2 h 10"/>
                  <a:gd name="T52" fmla="*/ 16 w 17"/>
                  <a:gd name="T53" fmla="*/ 0 h 10"/>
                  <a:gd name="T54" fmla="*/ 17 w 17"/>
                  <a:gd name="T55" fmla="*/ 0 h 10"/>
                  <a:gd name="T56" fmla="*/ 15 w 17"/>
                  <a:gd name="T57" fmla="*/ 0 h 10"/>
                  <a:gd name="T58" fmla="*/ 14 w 17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" h="10">
                    <a:moveTo>
                      <a:pt x="14" y="0"/>
                    </a:moveTo>
                    <a:lnTo>
                      <a:pt x="12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2" name="Freeform 277">
                <a:extLst>
                  <a:ext uri="{FF2B5EF4-FFF2-40B4-BE49-F238E27FC236}">
                    <a16:creationId xmlns:a16="http://schemas.microsoft.com/office/drawing/2014/main" id="{BDD101F5-23E5-F0A4-34FA-A2FCFAB20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82675"/>
                <a:ext cx="528637" cy="285750"/>
              </a:xfrm>
              <a:custGeom>
                <a:avLst/>
                <a:gdLst>
                  <a:gd name="T0" fmla="*/ 19 w 333"/>
                  <a:gd name="T1" fmla="*/ 143 h 180"/>
                  <a:gd name="T2" fmla="*/ 30 w 333"/>
                  <a:gd name="T3" fmla="*/ 149 h 180"/>
                  <a:gd name="T4" fmla="*/ 45 w 333"/>
                  <a:gd name="T5" fmla="*/ 153 h 180"/>
                  <a:gd name="T6" fmla="*/ 55 w 333"/>
                  <a:gd name="T7" fmla="*/ 144 h 180"/>
                  <a:gd name="T8" fmla="*/ 76 w 333"/>
                  <a:gd name="T9" fmla="*/ 139 h 180"/>
                  <a:gd name="T10" fmla="*/ 95 w 333"/>
                  <a:gd name="T11" fmla="*/ 136 h 180"/>
                  <a:gd name="T12" fmla="*/ 104 w 333"/>
                  <a:gd name="T13" fmla="*/ 142 h 180"/>
                  <a:gd name="T14" fmla="*/ 110 w 333"/>
                  <a:gd name="T15" fmla="*/ 149 h 180"/>
                  <a:gd name="T16" fmla="*/ 120 w 333"/>
                  <a:gd name="T17" fmla="*/ 160 h 180"/>
                  <a:gd name="T18" fmla="*/ 154 w 333"/>
                  <a:gd name="T19" fmla="*/ 169 h 180"/>
                  <a:gd name="T20" fmla="*/ 184 w 333"/>
                  <a:gd name="T21" fmla="*/ 170 h 180"/>
                  <a:gd name="T22" fmla="*/ 209 w 333"/>
                  <a:gd name="T23" fmla="*/ 177 h 180"/>
                  <a:gd name="T24" fmla="*/ 219 w 333"/>
                  <a:gd name="T25" fmla="*/ 175 h 180"/>
                  <a:gd name="T26" fmla="*/ 227 w 333"/>
                  <a:gd name="T27" fmla="*/ 168 h 180"/>
                  <a:gd name="T28" fmla="*/ 244 w 333"/>
                  <a:gd name="T29" fmla="*/ 162 h 180"/>
                  <a:gd name="T30" fmla="*/ 261 w 333"/>
                  <a:gd name="T31" fmla="*/ 160 h 180"/>
                  <a:gd name="T32" fmla="*/ 278 w 333"/>
                  <a:gd name="T33" fmla="*/ 159 h 180"/>
                  <a:gd name="T34" fmla="*/ 285 w 333"/>
                  <a:gd name="T35" fmla="*/ 148 h 180"/>
                  <a:gd name="T36" fmla="*/ 297 w 333"/>
                  <a:gd name="T37" fmla="*/ 138 h 180"/>
                  <a:gd name="T38" fmla="*/ 303 w 333"/>
                  <a:gd name="T39" fmla="*/ 134 h 180"/>
                  <a:gd name="T40" fmla="*/ 300 w 333"/>
                  <a:gd name="T41" fmla="*/ 126 h 180"/>
                  <a:gd name="T42" fmla="*/ 302 w 333"/>
                  <a:gd name="T43" fmla="*/ 110 h 180"/>
                  <a:gd name="T44" fmla="*/ 311 w 333"/>
                  <a:gd name="T45" fmla="*/ 97 h 180"/>
                  <a:gd name="T46" fmla="*/ 305 w 333"/>
                  <a:gd name="T47" fmla="*/ 88 h 180"/>
                  <a:gd name="T48" fmla="*/ 320 w 333"/>
                  <a:gd name="T49" fmla="*/ 90 h 180"/>
                  <a:gd name="T50" fmla="*/ 329 w 333"/>
                  <a:gd name="T51" fmla="*/ 81 h 180"/>
                  <a:gd name="T52" fmla="*/ 331 w 333"/>
                  <a:gd name="T53" fmla="*/ 72 h 180"/>
                  <a:gd name="T54" fmla="*/ 325 w 333"/>
                  <a:gd name="T55" fmla="*/ 59 h 180"/>
                  <a:gd name="T56" fmla="*/ 322 w 333"/>
                  <a:gd name="T57" fmla="*/ 46 h 180"/>
                  <a:gd name="T58" fmla="*/ 323 w 333"/>
                  <a:gd name="T59" fmla="*/ 27 h 180"/>
                  <a:gd name="T60" fmla="*/ 311 w 333"/>
                  <a:gd name="T61" fmla="*/ 17 h 180"/>
                  <a:gd name="T62" fmla="*/ 295 w 333"/>
                  <a:gd name="T63" fmla="*/ 20 h 180"/>
                  <a:gd name="T64" fmla="*/ 273 w 333"/>
                  <a:gd name="T65" fmla="*/ 11 h 180"/>
                  <a:gd name="T66" fmla="*/ 254 w 333"/>
                  <a:gd name="T67" fmla="*/ 4 h 180"/>
                  <a:gd name="T68" fmla="*/ 242 w 333"/>
                  <a:gd name="T69" fmla="*/ 1 h 180"/>
                  <a:gd name="T70" fmla="*/ 233 w 333"/>
                  <a:gd name="T71" fmla="*/ 17 h 180"/>
                  <a:gd name="T72" fmla="*/ 221 w 333"/>
                  <a:gd name="T73" fmla="*/ 30 h 180"/>
                  <a:gd name="T74" fmla="*/ 209 w 333"/>
                  <a:gd name="T75" fmla="*/ 26 h 180"/>
                  <a:gd name="T76" fmla="*/ 191 w 333"/>
                  <a:gd name="T77" fmla="*/ 25 h 180"/>
                  <a:gd name="T78" fmla="*/ 181 w 333"/>
                  <a:gd name="T79" fmla="*/ 21 h 180"/>
                  <a:gd name="T80" fmla="*/ 174 w 333"/>
                  <a:gd name="T81" fmla="*/ 32 h 180"/>
                  <a:gd name="T82" fmla="*/ 164 w 333"/>
                  <a:gd name="T83" fmla="*/ 37 h 180"/>
                  <a:gd name="T84" fmla="*/ 142 w 333"/>
                  <a:gd name="T85" fmla="*/ 55 h 180"/>
                  <a:gd name="T86" fmla="*/ 132 w 333"/>
                  <a:gd name="T87" fmla="*/ 65 h 180"/>
                  <a:gd name="T88" fmla="*/ 140 w 333"/>
                  <a:gd name="T89" fmla="*/ 85 h 180"/>
                  <a:gd name="T90" fmla="*/ 146 w 333"/>
                  <a:gd name="T91" fmla="*/ 95 h 180"/>
                  <a:gd name="T92" fmla="*/ 138 w 333"/>
                  <a:gd name="T93" fmla="*/ 105 h 180"/>
                  <a:gd name="T94" fmla="*/ 127 w 333"/>
                  <a:gd name="T95" fmla="*/ 92 h 180"/>
                  <a:gd name="T96" fmla="*/ 114 w 333"/>
                  <a:gd name="T97" fmla="*/ 92 h 180"/>
                  <a:gd name="T98" fmla="*/ 106 w 333"/>
                  <a:gd name="T99" fmla="*/ 91 h 180"/>
                  <a:gd name="T100" fmla="*/ 81 w 333"/>
                  <a:gd name="T101" fmla="*/ 99 h 180"/>
                  <a:gd name="T102" fmla="*/ 70 w 333"/>
                  <a:gd name="T103" fmla="*/ 107 h 180"/>
                  <a:gd name="T104" fmla="*/ 51 w 333"/>
                  <a:gd name="T105" fmla="*/ 111 h 180"/>
                  <a:gd name="T106" fmla="*/ 41 w 333"/>
                  <a:gd name="T107" fmla="*/ 104 h 180"/>
                  <a:gd name="T108" fmla="*/ 27 w 333"/>
                  <a:gd name="T109" fmla="*/ 101 h 180"/>
                  <a:gd name="T110" fmla="*/ 26 w 333"/>
                  <a:gd name="T111" fmla="*/ 108 h 180"/>
                  <a:gd name="T112" fmla="*/ 13 w 333"/>
                  <a:gd name="T113" fmla="*/ 119 h 180"/>
                  <a:gd name="T114" fmla="*/ 8 w 333"/>
                  <a:gd name="T115" fmla="*/ 110 h 180"/>
                  <a:gd name="T116" fmla="*/ 3 w 333"/>
                  <a:gd name="T117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180">
                    <a:moveTo>
                      <a:pt x="6" y="146"/>
                    </a:moveTo>
                    <a:lnTo>
                      <a:pt x="8" y="148"/>
                    </a:lnTo>
                    <a:lnTo>
                      <a:pt x="9" y="149"/>
                    </a:lnTo>
                    <a:lnTo>
                      <a:pt x="11" y="149"/>
                    </a:lnTo>
                    <a:lnTo>
                      <a:pt x="11" y="149"/>
                    </a:lnTo>
                    <a:lnTo>
                      <a:pt x="13" y="149"/>
                    </a:lnTo>
                    <a:lnTo>
                      <a:pt x="15" y="148"/>
                    </a:lnTo>
                    <a:lnTo>
                      <a:pt x="15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6" y="143"/>
                    </a:lnTo>
                    <a:lnTo>
                      <a:pt x="17" y="143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3" y="139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5" y="140"/>
                    </a:lnTo>
                    <a:lnTo>
                      <a:pt x="26" y="142"/>
                    </a:lnTo>
                    <a:lnTo>
                      <a:pt x="27" y="142"/>
                    </a:lnTo>
                    <a:lnTo>
                      <a:pt x="27" y="144"/>
                    </a:lnTo>
                    <a:lnTo>
                      <a:pt x="26" y="146"/>
                    </a:lnTo>
                    <a:lnTo>
                      <a:pt x="26" y="148"/>
                    </a:lnTo>
                    <a:lnTo>
                      <a:pt x="28" y="149"/>
                    </a:lnTo>
                    <a:lnTo>
                      <a:pt x="30" y="149"/>
                    </a:lnTo>
                    <a:lnTo>
                      <a:pt x="35" y="148"/>
                    </a:lnTo>
                    <a:lnTo>
                      <a:pt x="35" y="148"/>
                    </a:lnTo>
                    <a:lnTo>
                      <a:pt x="39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38" y="151"/>
                    </a:lnTo>
                    <a:lnTo>
                      <a:pt x="39" y="152"/>
                    </a:lnTo>
                    <a:lnTo>
                      <a:pt x="40" y="152"/>
                    </a:lnTo>
                    <a:lnTo>
                      <a:pt x="41" y="152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4" y="152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4"/>
                    </a:lnTo>
                    <a:lnTo>
                      <a:pt x="46" y="154"/>
                    </a:lnTo>
                    <a:lnTo>
                      <a:pt x="48" y="153"/>
                    </a:lnTo>
                    <a:lnTo>
                      <a:pt x="50" y="153"/>
                    </a:lnTo>
                    <a:lnTo>
                      <a:pt x="51" y="153"/>
                    </a:lnTo>
                    <a:lnTo>
                      <a:pt x="52" y="153"/>
                    </a:lnTo>
                    <a:lnTo>
                      <a:pt x="53" y="152"/>
                    </a:lnTo>
                    <a:lnTo>
                      <a:pt x="54" y="150"/>
                    </a:lnTo>
                    <a:lnTo>
                      <a:pt x="55" y="150"/>
                    </a:lnTo>
                    <a:lnTo>
                      <a:pt x="55" y="150"/>
                    </a:lnTo>
                    <a:lnTo>
                      <a:pt x="55" y="149"/>
                    </a:lnTo>
                    <a:lnTo>
                      <a:pt x="55" y="148"/>
                    </a:lnTo>
                    <a:lnTo>
                      <a:pt x="55" y="145"/>
                    </a:lnTo>
                    <a:lnTo>
                      <a:pt x="55" y="144"/>
                    </a:lnTo>
                    <a:lnTo>
                      <a:pt x="58" y="141"/>
                    </a:lnTo>
                    <a:lnTo>
                      <a:pt x="59" y="140"/>
                    </a:lnTo>
                    <a:lnTo>
                      <a:pt x="63" y="140"/>
                    </a:lnTo>
                    <a:lnTo>
                      <a:pt x="66" y="139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8"/>
                    </a:lnTo>
                    <a:lnTo>
                      <a:pt x="75" y="138"/>
                    </a:lnTo>
                    <a:lnTo>
                      <a:pt x="75" y="139"/>
                    </a:lnTo>
                    <a:lnTo>
                      <a:pt x="75" y="139"/>
                    </a:lnTo>
                    <a:lnTo>
                      <a:pt x="76" y="139"/>
                    </a:lnTo>
                    <a:lnTo>
                      <a:pt x="76" y="139"/>
                    </a:lnTo>
                    <a:lnTo>
                      <a:pt x="77" y="139"/>
                    </a:lnTo>
                    <a:lnTo>
                      <a:pt x="78" y="138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3" y="139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6" y="140"/>
                    </a:lnTo>
                    <a:lnTo>
                      <a:pt x="87" y="139"/>
                    </a:lnTo>
                    <a:lnTo>
                      <a:pt x="89" y="139"/>
                    </a:lnTo>
                    <a:lnTo>
                      <a:pt x="91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8" y="135"/>
                    </a:lnTo>
                    <a:lnTo>
                      <a:pt x="103" y="133"/>
                    </a:lnTo>
                    <a:lnTo>
                      <a:pt x="104" y="132"/>
                    </a:lnTo>
                    <a:lnTo>
                      <a:pt x="105" y="132"/>
                    </a:lnTo>
                    <a:lnTo>
                      <a:pt x="106" y="132"/>
                    </a:lnTo>
                    <a:lnTo>
                      <a:pt x="106" y="133"/>
                    </a:lnTo>
                    <a:lnTo>
                      <a:pt x="106" y="134"/>
                    </a:lnTo>
                    <a:lnTo>
                      <a:pt x="105" y="136"/>
                    </a:lnTo>
                    <a:lnTo>
                      <a:pt x="103" y="138"/>
                    </a:lnTo>
                    <a:lnTo>
                      <a:pt x="103" y="139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3" y="141"/>
                    </a:lnTo>
                    <a:lnTo>
                      <a:pt x="104" y="142"/>
                    </a:lnTo>
                    <a:lnTo>
                      <a:pt x="104" y="143"/>
                    </a:lnTo>
                    <a:lnTo>
                      <a:pt x="104" y="144"/>
                    </a:lnTo>
                    <a:lnTo>
                      <a:pt x="103" y="144"/>
                    </a:lnTo>
                    <a:lnTo>
                      <a:pt x="104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6"/>
                    </a:lnTo>
                    <a:lnTo>
                      <a:pt x="106" y="146"/>
                    </a:lnTo>
                    <a:lnTo>
                      <a:pt x="106" y="147"/>
                    </a:lnTo>
                    <a:lnTo>
                      <a:pt x="107" y="147"/>
                    </a:lnTo>
                    <a:lnTo>
                      <a:pt x="109" y="147"/>
                    </a:lnTo>
                    <a:lnTo>
                      <a:pt x="110" y="148"/>
                    </a:lnTo>
                    <a:lnTo>
                      <a:pt x="110" y="149"/>
                    </a:lnTo>
                    <a:lnTo>
                      <a:pt x="110" y="149"/>
                    </a:lnTo>
                    <a:lnTo>
                      <a:pt x="110" y="150"/>
                    </a:lnTo>
                    <a:lnTo>
                      <a:pt x="110" y="150"/>
                    </a:lnTo>
                    <a:lnTo>
                      <a:pt x="110" y="151"/>
                    </a:lnTo>
                    <a:lnTo>
                      <a:pt x="110" y="152"/>
                    </a:lnTo>
                    <a:lnTo>
                      <a:pt x="111" y="152"/>
                    </a:lnTo>
                    <a:lnTo>
                      <a:pt x="112" y="153"/>
                    </a:lnTo>
                    <a:lnTo>
                      <a:pt x="113" y="153"/>
                    </a:lnTo>
                    <a:lnTo>
                      <a:pt x="114" y="154"/>
                    </a:lnTo>
                    <a:lnTo>
                      <a:pt x="114" y="155"/>
                    </a:lnTo>
                    <a:lnTo>
                      <a:pt x="115" y="158"/>
                    </a:lnTo>
                    <a:lnTo>
                      <a:pt x="116" y="159"/>
                    </a:lnTo>
                    <a:lnTo>
                      <a:pt x="118" y="160"/>
                    </a:lnTo>
                    <a:lnTo>
                      <a:pt x="119" y="160"/>
                    </a:lnTo>
                    <a:lnTo>
                      <a:pt x="120" y="160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8" y="161"/>
                    </a:lnTo>
                    <a:lnTo>
                      <a:pt x="129" y="162"/>
                    </a:lnTo>
                    <a:lnTo>
                      <a:pt x="130" y="162"/>
                    </a:lnTo>
                    <a:lnTo>
                      <a:pt x="131" y="162"/>
                    </a:lnTo>
                    <a:lnTo>
                      <a:pt x="132" y="162"/>
                    </a:lnTo>
                    <a:lnTo>
                      <a:pt x="133" y="163"/>
                    </a:lnTo>
                    <a:lnTo>
                      <a:pt x="135" y="164"/>
                    </a:lnTo>
                    <a:lnTo>
                      <a:pt x="146" y="165"/>
                    </a:lnTo>
                    <a:lnTo>
                      <a:pt x="150" y="166"/>
                    </a:lnTo>
                    <a:lnTo>
                      <a:pt x="153" y="168"/>
                    </a:lnTo>
                    <a:lnTo>
                      <a:pt x="154" y="169"/>
                    </a:lnTo>
                    <a:lnTo>
                      <a:pt x="156" y="169"/>
                    </a:lnTo>
                    <a:lnTo>
                      <a:pt x="161" y="168"/>
                    </a:lnTo>
                    <a:lnTo>
                      <a:pt x="163" y="168"/>
                    </a:lnTo>
                    <a:lnTo>
                      <a:pt x="164" y="168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8" y="169"/>
                    </a:lnTo>
                    <a:lnTo>
                      <a:pt x="174" y="170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9" y="170"/>
                    </a:lnTo>
                    <a:lnTo>
                      <a:pt x="180" y="170"/>
                    </a:lnTo>
                    <a:lnTo>
                      <a:pt x="184" y="170"/>
                    </a:lnTo>
                    <a:lnTo>
                      <a:pt x="184" y="170"/>
                    </a:lnTo>
                    <a:lnTo>
                      <a:pt x="188" y="172"/>
                    </a:lnTo>
                    <a:lnTo>
                      <a:pt x="189" y="172"/>
                    </a:lnTo>
                    <a:lnTo>
                      <a:pt x="190" y="172"/>
                    </a:lnTo>
                    <a:lnTo>
                      <a:pt x="191" y="172"/>
                    </a:lnTo>
                    <a:lnTo>
                      <a:pt x="192" y="172"/>
                    </a:lnTo>
                    <a:lnTo>
                      <a:pt x="193" y="173"/>
                    </a:lnTo>
                    <a:lnTo>
                      <a:pt x="195" y="175"/>
                    </a:lnTo>
                    <a:lnTo>
                      <a:pt x="196" y="175"/>
                    </a:lnTo>
                    <a:lnTo>
                      <a:pt x="201" y="176"/>
                    </a:lnTo>
                    <a:lnTo>
                      <a:pt x="206" y="176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12" y="177"/>
                    </a:lnTo>
                    <a:lnTo>
                      <a:pt x="213" y="178"/>
                    </a:lnTo>
                    <a:lnTo>
                      <a:pt x="214" y="179"/>
                    </a:lnTo>
                    <a:lnTo>
                      <a:pt x="214" y="180"/>
                    </a:lnTo>
                    <a:lnTo>
                      <a:pt x="214" y="180"/>
                    </a:lnTo>
                    <a:lnTo>
                      <a:pt x="214" y="179"/>
                    </a:lnTo>
                    <a:lnTo>
                      <a:pt x="215" y="178"/>
                    </a:lnTo>
                    <a:lnTo>
                      <a:pt x="215" y="177"/>
                    </a:lnTo>
                    <a:lnTo>
                      <a:pt x="216" y="176"/>
                    </a:lnTo>
                    <a:lnTo>
                      <a:pt x="218" y="176"/>
                    </a:lnTo>
                    <a:lnTo>
                      <a:pt x="218" y="175"/>
                    </a:lnTo>
                    <a:lnTo>
                      <a:pt x="219" y="175"/>
                    </a:lnTo>
                    <a:lnTo>
                      <a:pt x="220" y="174"/>
                    </a:lnTo>
                    <a:lnTo>
                      <a:pt x="221" y="174"/>
                    </a:lnTo>
                    <a:lnTo>
                      <a:pt x="221" y="173"/>
                    </a:lnTo>
                    <a:lnTo>
                      <a:pt x="222" y="172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71"/>
                    </a:lnTo>
                    <a:lnTo>
                      <a:pt x="224" y="171"/>
                    </a:lnTo>
                    <a:lnTo>
                      <a:pt x="225" y="171"/>
                    </a:lnTo>
                    <a:lnTo>
                      <a:pt x="225" y="170"/>
                    </a:lnTo>
                    <a:lnTo>
                      <a:pt x="226" y="170"/>
                    </a:lnTo>
                    <a:lnTo>
                      <a:pt x="226" y="170"/>
                    </a:lnTo>
                    <a:lnTo>
                      <a:pt x="227" y="169"/>
                    </a:lnTo>
                    <a:lnTo>
                      <a:pt x="227" y="168"/>
                    </a:lnTo>
                    <a:lnTo>
                      <a:pt x="228" y="166"/>
                    </a:lnTo>
                    <a:lnTo>
                      <a:pt x="229" y="165"/>
                    </a:lnTo>
                    <a:lnTo>
                      <a:pt x="229" y="165"/>
                    </a:lnTo>
                    <a:lnTo>
                      <a:pt x="230" y="165"/>
                    </a:lnTo>
                    <a:lnTo>
                      <a:pt x="231" y="164"/>
                    </a:lnTo>
                    <a:lnTo>
                      <a:pt x="232" y="164"/>
                    </a:lnTo>
                    <a:lnTo>
                      <a:pt x="233" y="164"/>
                    </a:lnTo>
                    <a:lnTo>
                      <a:pt x="234" y="165"/>
                    </a:lnTo>
                    <a:lnTo>
                      <a:pt x="235" y="162"/>
                    </a:lnTo>
                    <a:lnTo>
                      <a:pt x="238" y="161"/>
                    </a:lnTo>
                    <a:lnTo>
                      <a:pt x="239" y="162"/>
                    </a:lnTo>
                    <a:lnTo>
                      <a:pt x="240" y="162"/>
                    </a:lnTo>
                    <a:lnTo>
                      <a:pt x="244" y="162"/>
                    </a:lnTo>
                    <a:lnTo>
                      <a:pt x="244" y="162"/>
                    </a:lnTo>
                    <a:lnTo>
                      <a:pt x="251" y="162"/>
                    </a:lnTo>
                    <a:lnTo>
                      <a:pt x="253" y="162"/>
                    </a:lnTo>
                    <a:lnTo>
                      <a:pt x="254" y="162"/>
                    </a:lnTo>
                    <a:lnTo>
                      <a:pt x="254" y="163"/>
                    </a:lnTo>
                    <a:lnTo>
                      <a:pt x="255" y="163"/>
                    </a:lnTo>
                    <a:lnTo>
                      <a:pt x="256" y="164"/>
                    </a:lnTo>
                    <a:lnTo>
                      <a:pt x="257" y="164"/>
                    </a:lnTo>
                    <a:lnTo>
                      <a:pt x="258" y="163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2" y="160"/>
                    </a:lnTo>
                    <a:lnTo>
                      <a:pt x="263" y="160"/>
                    </a:lnTo>
                    <a:lnTo>
                      <a:pt x="264" y="160"/>
                    </a:lnTo>
                    <a:lnTo>
                      <a:pt x="264" y="159"/>
                    </a:lnTo>
                    <a:lnTo>
                      <a:pt x="264" y="158"/>
                    </a:lnTo>
                    <a:lnTo>
                      <a:pt x="264" y="157"/>
                    </a:lnTo>
                    <a:lnTo>
                      <a:pt x="265" y="158"/>
                    </a:lnTo>
                    <a:lnTo>
                      <a:pt x="269" y="158"/>
                    </a:lnTo>
                    <a:lnTo>
                      <a:pt x="270" y="158"/>
                    </a:lnTo>
                    <a:lnTo>
                      <a:pt x="272" y="158"/>
                    </a:lnTo>
                    <a:lnTo>
                      <a:pt x="273" y="157"/>
                    </a:lnTo>
                    <a:lnTo>
                      <a:pt x="274" y="157"/>
                    </a:lnTo>
                    <a:lnTo>
                      <a:pt x="275" y="157"/>
                    </a:lnTo>
                    <a:lnTo>
                      <a:pt x="278" y="159"/>
                    </a:lnTo>
                    <a:lnTo>
                      <a:pt x="280" y="159"/>
                    </a:lnTo>
                    <a:lnTo>
                      <a:pt x="281" y="160"/>
                    </a:lnTo>
                    <a:lnTo>
                      <a:pt x="282" y="160"/>
                    </a:lnTo>
                    <a:lnTo>
                      <a:pt x="282" y="159"/>
                    </a:lnTo>
                    <a:lnTo>
                      <a:pt x="281" y="158"/>
                    </a:lnTo>
                    <a:lnTo>
                      <a:pt x="280" y="157"/>
                    </a:lnTo>
                    <a:lnTo>
                      <a:pt x="280" y="155"/>
                    </a:lnTo>
                    <a:lnTo>
                      <a:pt x="279" y="154"/>
                    </a:lnTo>
                    <a:lnTo>
                      <a:pt x="280" y="153"/>
                    </a:lnTo>
                    <a:lnTo>
                      <a:pt x="280" y="150"/>
                    </a:lnTo>
                    <a:lnTo>
                      <a:pt x="280" y="150"/>
                    </a:lnTo>
                    <a:lnTo>
                      <a:pt x="283" y="149"/>
                    </a:lnTo>
                    <a:lnTo>
                      <a:pt x="283" y="149"/>
                    </a:lnTo>
                    <a:lnTo>
                      <a:pt x="285" y="148"/>
                    </a:lnTo>
                    <a:lnTo>
                      <a:pt x="286" y="148"/>
                    </a:lnTo>
                    <a:lnTo>
                      <a:pt x="287" y="147"/>
                    </a:lnTo>
                    <a:lnTo>
                      <a:pt x="288" y="144"/>
                    </a:lnTo>
                    <a:lnTo>
                      <a:pt x="289" y="144"/>
                    </a:lnTo>
                    <a:lnTo>
                      <a:pt x="290" y="143"/>
                    </a:lnTo>
                    <a:lnTo>
                      <a:pt x="292" y="142"/>
                    </a:lnTo>
                    <a:lnTo>
                      <a:pt x="292" y="141"/>
                    </a:lnTo>
                    <a:lnTo>
                      <a:pt x="292" y="140"/>
                    </a:lnTo>
                    <a:lnTo>
                      <a:pt x="293" y="140"/>
                    </a:lnTo>
                    <a:lnTo>
                      <a:pt x="293" y="140"/>
                    </a:lnTo>
                    <a:lnTo>
                      <a:pt x="293" y="139"/>
                    </a:lnTo>
                    <a:lnTo>
                      <a:pt x="294" y="138"/>
                    </a:lnTo>
                    <a:lnTo>
                      <a:pt x="295" y="138"/>
                    </a:lnTo>
                    <a:lnTo>
                      <a:pt x="297" y="138"/>
                    </a:lnTo>
                    <a:lnTo>
                      <a:pt x="298" y="138"/>
                    </a:lnTo>
                    <a:lnTo>
                      <a:pt x="299" y="139"/>
                    </a:lnTo>
                    <a:lnTo>
                      <a:pt x="300" y="139"/>
                    </a:lnTo>
                    <a:lnTo>
                      <a:pt x="301" y="139"/>
                    </a:lnTo>
                    <a:lnTo>
                      <a:pt x="303" y="139"/>
                    </a:lnTo>
                    <a:lnTo>
                      <a:pt x="303" y="139"/>
                    </a:lnTo>
                    <a:lnTo>
                      <a:pt x="303" y="138"/>
                    </a:lnTo>
                    <a:lnTo>
                      <a:pt x="303" y="137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1" y="136"/>
                    </a:lnTo>
                    <a:lnTo>
                      <a:pt x="303" y="135"/>
                    </a:lnTo>
                    <a:lnTo>
                      <a:pt x="303" y="135"/>
                    </a:lnTo>
                    <a:lnTo>
                      <a:pt x="303" y="134"/>
                    </a:lnTo>
                    <a:lnTo>
                      <a:pt x="303" y="134"/>
                    </a:lnTo>
                    <a:lnTo>
                      <a:pt x="302" y="133"/>
                    </a:lnTo>
                    <a:lnTo>
                      <a:pt x="302" y="132"/>
                    </a:lnTo>
                    <a:lnTo>
                      <a:pt x="302" y="131"/>
                    </a:lnTo>
                    <a:lnTo>
                      <a:pt x="303" y="130"/>
                    </a:lnTo>
                    <a:lnTo>
                      <a:pt x="304" y="130"/>
                    </a:lnTo>
                    <a:lnTo>
                      <a:pt x="304" y="129"/>
                    </a:lnTo>
                    <a:lnTo>
                      <a:pt x="303" y="128"/>
                    </a:lnTo>
                    <a:lnTo>
                      <a:pt x="303" y="128"/>
                    </a:lnTo>
                    <a:lnTo>
                      <a:pt x="302" y="129"/>
                    </a:lnTo>
                    <a:lnTo>
                      <a:pt x="301" y="128"/>
                    </a:lnTo>
                    <a:lnTo>
                      <a:pt x="301" y="127"/>
                    </a:lnTo>
                    <a:lnTo>
                      <a:pt x="301" y="126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0" y="123"/>
                    </a:lnTo>
                    <a:lnTo>
                      <a:pt x="300" y="122"/>
                    </a:lnTo>
                    <a:lnTo>
                      <a:pt x="302" y="121"/>
                    </a:lnTo>
                    <a:lnTo>
                      <a:pt x="303" y="120"/>
                    </a:lnTo>
                    <a:lnTo>
                      <a:pt x="303" y="120"/>
                    </a:lnTo>
                    <a:lnTo>
                      <a:pt x="303" y="119"/>
                    </a:lnTo>
                    <a:lnTo>
                      <a:pt x="301" y="115"/>
                    </a:lnTo>
                    <a:lnTo>
                      <a:pt x="300" y="115"/>
                    </a:lnTo>
                    <a:lnTo>
                      <a:pt x="300" y="114"/>
                    </a:lnTo>
                    <a:lnTo>
                      <a:pt x="301" y="114"/>
                    </a:lnTo>
                    <a:lnTo>
                      <a:pt x="301" y="111"/>
                    </a:lnTo>
                    <a:lnTo>
                      <a:pt x="301" y="110"/>
                    </a:lnTo>
                    <a:lnTo>
                      <a:pt x="302" y="110"/>
                    </a:lnTo>
                    <a:lnTo>
                      <a:pt x="303" y="110"/>
                    </a:lnTo>
                    <a:lnTo>
                      <a:pt x="303" y="111"/>
                    </a:lnTo>
                    <a:lnTo>
                      <a:pt x="308" y="110"/>
                    </a:lnTo>
                    <a:lnTo>
                      <a:pt x="310" y="108"/>
                    </a:lnTo>
                    <a:lnTo>
                      <a:pt x="311" y="107"/>
                    </a:lnTo>
                    <a:lnTo>
                      <a:pt x="311" y="105"/>
                    </a:lnTo>
                    <a:lnTo>
                      <a:pt x="313" y="104"/>
                    </a:lnTo>
                    <a:lnTo>
                      <a:pt x="313" y="103"/>
                    </a:lnTo>
                    <a:lnTo>
                      <a:pt x="313" y="102"/>
                    </a:lnTo>
                    <a:lnTo>
                      <a:pt x="313" y="101"/>
                    </a:lnTo>
                    <a:lnTo>
                      <a:pt x="312" y="101"/>
                    </a:lnTo>
                    <a:lnTo>
                      <a:pt x="311" y="101"/>
                    </a:lnTo>
                    <a:lnTo>
                      <a:pt x="312" y="99"/>
                    </a:lnTo>
                    <a:lnTo>
                      <a:pt x="311" y="97"/>
                    </a:lnTo>
                    <a:lnTo>
                      <a:pt x="310" y="96"/>
                    </a:lnTo>
                    <a:lnTo>
                      <a:pt x="309" y="96"/>
                    </a:lnTo>
                    <a:lnTo>
                      <a:pt x="307" y="96"/>
                    </a:lnTo>
                    <a:lnTo>
                      <a:pt x="304" y="95"/>
                    </a:lnTo>
                    <a:lnTo>
                      <a:pt x="303" y="95"/>
                    </a:lnTo>
                    <a:lnTo>
                      <a:pt x="300" y="94"/>
                    </a:lnTo>
                    <a:lnTo>
                      <a:pt x="300" y="93"/>
                    </a:lnTo>
                    <a:lnTo>
                      <a:pt x="301" y="91"/>
                    </a:lnTo>
                    <a:lnTo>
                      <a:pt x="302" y="91"/>
                    </a:lnTo>
                    <a:lnTo>
                      <a:pt x="303" y="91"/>
                    </a:lnTo>
                    <a:lnTo>
                      <a:pt x="304" y="91"/>
                    </a:lnTo>
                    <a:lnTo>
                      <a:pt x="305" y="90"/>
                    </a:lnTo>
                    <a:lnTo>
                      <a:pt x="305" y="89"/>
                    </a:lnTo>
                    <a:lnTo>
                      <a:pt x="305" y="88"/>
                    </a:lnTo>
                    <a:lnTo>
                      <a:pt x="307" y="87"/>
                    </a:lnTo>
                    <a:lnTo>
                      <a:pt x="309" y="87"/>
                    </a:lnTo>
                    <a:lnTo>
                      <a:pt x="313" y="89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4" y="91"/>
                    </a:lnTo>
                    <a:lnTo>
                      <a:pt x="314" y="91"/>
                    </a:lnTo>
                    <a:lnTo>
                      <a:pt x="315" y="91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8" y="92"/>
                    </a:lnTo>
                    <a:lnTo>
                      <a:pt x="318" y="91"/>
                    </a:lnTo>
                    <a:lnTo>
                      <a:pt x="319" y="91"/>
                    </a:lnTo>
                    <a:lnTo>
                      <a:pt x="320" y="90"/>
                    </a:lnTo>
                    <a:lnTo>
                      <a:pt x="321" y="91"/>
                    </a:lnTo>
                    <a:lnTo>
                      <a:pt x="323" y="92"/>
                    </a:lnTo>
                    <a:lnTo>
                      <a:pt x="326" y="91"/>
                    </a:lnTo>
                    <a:lnTo>
                      <a:pt x="330" y="91"/>
                    </a:lnTo>
                    <a:lnTo>
                      <a:pt x="331" y="90"/>
                    </a:lnTo>
                    <a:lnTo>
                      <a:pt x="330" y="90"/>
                    </a:lnTo>
                    <a:lnTo>
                      <a:pt x="330" y="89"/>
                    </a:lnTo>
                    <a:lnTo>
                      <a:pt x="329" y="89"/>
                    </a:lnTo>
                    <a:lnTo>
                      <a:pt x="329" y="86"/>
                    </a:lnTo>
                    <a:lnTo>
                      <a:pt x="329" y="85"/>
                    </a:lnTo>
                    <a:lnTo>
                      <a:pt x="329" y="83"/>
                    </a:lnTo>
                    <a:lnTo>
                      <a:pt x="330" y="83"/>
                    </a:lnTo>
                    <a:lnTo>
                      <a:pt x="329" y="83"/>
                    </a:lnTo>
                    <a:lnTo>
                      <a:pt x="329" y="81"/>
                    </a:lnTo>
                    <a:lnTo>
                      <a:pt x="328" y="81"/>
                    </a:lnTo>
                    <a:lnTo>
                      <a:pt x="327" y="81"/>
                    </a:lnTo>
                    <a:lnTo>
                      <a:pt x="327" y="81"/>
                    </a:lnTo>
                    <a:lnTo>
                      <a:pt x="327" y="80"/>
                    </a:lnTo>
                    <a:lnTo>
                      <a:pt x="328" y="80"/>
                    </a:lnTo>
                    <a:lnTo>
                      <a:pt x="329" y="80"/>
                    </a:lnTo>
                    <a:lnTo>
                      <a:pt x="330" y="79"/>
                    </a:lnTo>
                    <a:lnTo>
                      <a:pt x="331" y="78"/>
                    </a:lnTo>
                    <a:lnTo>
                      <a:pt x="331" y="77"/>
                    </a:lnTo>
                    <a:lnTo>
                      <a:pt x="331" y="76"/>
                    </a:lnTo>
                    <a:lnTo>
                      <a:pt x="331" y="75"/>
                    </a:lnTo>
                    <a:lnTo>
                      <a:pt x="331" y="74"/>
                    </a:lnTo>
                    <a:lnTo>
                      <a:pt x="332" y="73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69"/>
                    </a:lnTo>
                    <a:lnTo>
                      <a:pt x="332" y="68"/>
                    </a:lnTo>
                    <a:lnTo>
                      <a:pt x="330" y="68"/>
                    </a:lnTo>
                    <a:lnTo>
                      <a:pt x="331" y="67"/>
                    </a:lnTo>
                    <a:lnTo>
                      <a:pt x="330" y="66"/>
                    </a:lnTo>
                    <a:lnTo>
                      <a:pt x="330" y="64"/>
                    </a:lnTo>
                    <a:lnTo>
                      <a:pt x="331" y="63"/>
                    </a:lnTo>
                    <a:lnTo>
                      <a:pt x="330" y="62"/>
                    </a:lnTo>
                    <a:lnTo>
                      <a:pt x="329" y="61"/>
                    </a:lnTo>
                    <a:lnTo>
                      <a:pt x="328" y="61"/>
                    </a:lnTo>
                    <a:lnTo>
                      <a:pt x="327" y="61"/>
                    </a:lnTo>
                    <a:lnTo>
                      <a:pt x="326" y="60"/>
                    </a:lnTo>
                    <a:lnTo>
                      <a:pt x="325" y="59"/>
                    </a:lnTo>
                    <a:lnTo>
                      <a:pt x="325" y="57"/>
                    </a:lnTo>
                    <a:lnTo>
                      <a:pt x="325" y="56"/>
                    </a:lnTo>
                    <a:lnTo>
                      <a:pt x="324" y="53"/>
                    </a:lnTo>
                    <a:lnTo>
                      <a:pt x="324" y="52"/>
                    </a:lnTo>
                    <a:lnTo>
                      <a:pt x="324" y="51"/>
                    </a:lnTo>
                    <a:lnTo>
                      <a:pt x="323" y="51"/>
                    </a:lnTo>
                    <a:lnTo>
                      <a:pt x="323" y="51"/>
                    </a:lnTo>
                    <a:lnTo>
                      <a:pt x="323" y="50"/>
                    </a:lnTo>
                    <a:lnTo>
                      <a:pt x="323" y="49"/>
                    </a:lnTo>
                    <a:lnTo>
                      <a:pt x="322" y="49"/>
                    </a:lnTo>
                    <a:lnTo>
                      <a:pt x="322" y="48"/>
                    </a:lnTo>
                    <a:lnTo>
                      <a:pt x="323" y="48"/>
                    </a:lnTo>
                    <a:lnTo>
                      <a:pt x="323" y="47"/>
                    </a:lnTo>
                    <a:lnTo>
                      <a:pt x="322" y="46"/>
                    </a:lnTo>
                    <a:lnTo>
                      <a:pt x="321" y="46"/>
                    </a:lnTo>
                    <a:lnTo>
                      <a:pt x="320" y="45"/>
                    </a:lnTo>
                    <a:lnTo>
                      <a:pt x="320" y="44"/>
                    </a:lnTo>
                    <a:lnTo>
                      <a:pt x="320" y="43"/>
                    </a:lnTo>
                    <a:lnTo>
                      <a:pt x="320" y="40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6"/>
                    </a:lnTo>
                    <a:lnTo>
                      <a:pt x="323" y="35"/>
                    </a:lnTo>
                    <a:lnTo>
                      <a:pt x="323" y="34"/>
                    </a:lnTo>
                    <a:lnTo>
                      <a:pt x="324" y="33"/>
                    </a:lnTo>
                    <a:lnTo>
                      <a:pt x="324" y="32"/>
                    </a:lnTo>
                    <a:lnTo>
                      <a:pt x="324" y="29"/>
                    </a:lnTo>
                    <a:lnTo>
                      <a:pt x="323" y="27"/>
                    </a:lnTo>
                    <a:lnTo>
                      <a:pt x="322" y="21"/>
                    </a:lnTo>
                    <a:lnTo>
                      <a:pt x="321" y="21"/>
                    </a:lnTo>
                    <a:lnTo>
                      <a:pt x="320" y="21"/>
                    </a:lnTo>
                    <a:lnTo>
                      <a:pt x="318" y="21"/>
                    </a:lnTo>
                    <a:lnTo>
                      <a:pt x="317" y="21"/>
                    </a:lnTo>
                    <a:lnTo>
                      <a:pt x="316" y="21"/>
                    </a:lnTo>
                    <a:lnTo>
                      <a:pt x="315" y="20"/>
                    </a:lnTo>
                    <a:lnTo>
                      <a:pt x="314" y="20"/>
                    </a:lnTo>
                    <a:lnTo>
                      <a:pt x="313" y="20"/>
                    </a:lnTo>
                    <a:lnTo>
                      <a:pt x="313" y="19"/>
                    </a:lnTo>
                    <a:lnTo>
                      <a:pt x="312" y="19"/>
                    </a:lnTo>
                    <a:lnTo>
                      <a:pt x="312" y="18"/>
                    </a:lnTo>
                    <a:lnTo>
                      <a:pt x="311" y="18"/>
                    </a:lnTo>
                    <a:lnTo>
                      <a:pt x="311" y="17"/>
                    </a:lnTo>
                    <a:lnTo>
                      <a:pt x="310" y="17"/>
                    </a:lnTo>
                    <a:lnTo>
                      <a:pt x="309" y="16"/>
                    </a:lnTo>
                    <a:lnTo>
                      <a:pt x="306" y="16"/>
                    </a:lnTo>
                    <a:lnTo>
                      <a:pt x="305" y="15"/>
                    </a:lnTo>
                    <a:lnTo>
                      <a:pt x="304" y="15"/>
                    </a:lnTo>
                    <a:lnTo>
                      <a:pt x="303" y="15"/>
                    </a:lnTo>
                    <a:lnTo>
                      <a:pt x="303" y="15"/>
                    </a:lnTo>
                    <a:lnTo>
                      <a:pt x="302" y="15"/>
                    </a:lnTo>
                    <a:lnTo>
                      <a:pt x="301" y="16"/>
                    </a:lnTo>
                    <a:lnTo>
                      <a:pt x="298" y="19"/>
                    </a:lnTo>
                    <a:lnTo>
                      <a:pt x="298" y="20"/>
                    </a:lnTo>
                    <a:lnTo>
                      <a:pt x="297" y="20"/>
                    </a:lnTo>
                    <a:lnTo>
                      <a:pt x="296" y="19"/>
                    </a:lnTo>
                    <a:lnTo>
                      <a:pt x="295" y="20"/>
                    </a:lnTo>
                    <a:lnTo>
                      <a:pt x="289" y="18"/>
                    </a:lnTo>
                    <a:lnTo>
                      <a:pt x="285" y="19"/>
                    </a:lnTo>
                    <a:lnTo>
                      <a:pt x="283" y="18"/>
                    </a:lnTo>
                    <a:lnTo>
                      <a:pt x="278" y="15"/>
                    </a:lnTo>
                    <a:lnTo>
                      <a:pt x="277" y="14"/>
                    </a:lnTo>
                    <a:lnTo>
                      <a:pt x="277" y="13"/>
                    </a:lnTo>
                    <a:lnTo>
                      <a:pt x="276" y="14"/>
                    </a:lnTo>
                    <a:lnTo>
                      <a:pt x="276" y="13"/>
                    </a:lnTo>
                    <a:lnTo>
                      <a:pt x="276" y="12"/>
                    </a:lnTo>
                    <a:lnTo>
                      <a:pt x="275" y="12"/>
                    </a:lnTo>
                    <a:lnTo>
                      <a:pt x="274" y="12"/>
                    </a:lnTo>
                    <a:lnTo>
                      <a:pt x="274" y="11"/>
                    </a:lnTo>
                    <a:lnTo>
                      <a:pt x="274" y="11"/>
                    </a:lnTo>
                    <a:lnTo>
                      <a:pt x="273" y="11"/>
                    </a:lnTo>
                    <a:lnTo>
                      <a:pt x="273" y="11"/>
                    </a:lnTo>
                    <a:lnTo>
                      <a:pt x="273" y="10"/>
                    </a:lnTo>
                    <a:lnTo>
                      <a:pt x="272" y="10"/>
                    </a:lnTo>
                    <a:lnTo>
                      <a:pt x="271" y="11"/>
                    </a:lnTo>
                    <a:lnTo>
                      <a:pt x="270" y="11"/>
                    </a:lnTo>
                    <a:lnTo>
                      <a:pt x="269" y="11"/>
                    </a:lnTo>
                    <a:lnTo>
                      <a:pt x="268" y="11"/>
                    </a:lnTo>
                    <a:lnTo>
                      <a:pt x="266" y="11"/>
                    </a:lnTo>
                    <a:lnTo>
                      <a:pt x="263" y="9"/>
                    </a:lnTo>
                    <a:lnTo>
                      <a:pt x="260" y="8"/>
                    </a:lnTo>
                    <a:lnTo>
                      <a:pt x="259" y="8"/>
                    </a:lnTo>
                    <a:lnTo>
                      <a:pt x="256" y="5"/>
                    </a:lnTo>
                    <a:lnTo>
                      <a:pt x="255" y="5"/>
                    </a:lnTo>
                    <a:lnTo>
                      <a:pt x="254" y="4"/>
                    </a:lnTo>
                    <a:lnTo>
                      <a:pt x="251" y="3"/>
                    </a:lnTo>
                    <a:lnTo>
                      <a:pt x="251" y="2"/>
                    </a:lnTo>
                    <a:lnTo>
                      <a:pt x="249" y="2"/>
                    </a:lnTo>
                    <a:lnTo>
                      <a:pt x="248" y="2"/>
                    </a:lnTo>
                    <a:lnTo>
                      <a:pt x="248" y="1"/>
                    </a:lnTo>
                    <a:lnTo>
                      <a:pt x="247" y="2"/>
                    </a:lnTo>
                    <a:lnTo>
                      <a:pt x="247" y="3"/>
                    </a:lnTo>
                    <a:lnTo>
                      <a:pt x="246" y="4"/>
                    </a:lnTo>
                    <a:lnTo>
                      <a:pt x="243" y="5"/>
                    </a:lnTo>
                    <a:lnTo>
                      <a:pt x="242" y="5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38" y="1"/>
                    </a:lnTo>
                    <a:lnTo>
                      <a:pt x="235" y="0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2"/>
                    </a:lnTo>
                    <a:lnTo>
                      <a:pt x="234" y="5"/>
                    </a:lnTo>
                    <a:lnTo>
                      <a:pt x="234" y="7"/>
                    </a:lnTo>
                    <a:lnTo>
                      <a:pt x="234" y="9"/>
                    </a:lnTo>
                    <a:lnTo>
                      <a:pt x="233" y="13"/>
                    </a:lnTo>
                    <a:lnTo>
                      <a:pt x="232" y="14"/>
                    </a:lnTo>
                    <a:lnTo>
                      <a:pt x="232" y="15"/>
                    </a:lnTo>
                    <a:lnTo>
                      <a:pt x="233" y="16"/>
                    </a:lnTo>
                    <a:lnTo>
                      <a:pt x="233" y="17"/>
                    </a:lnTo>
                    <a:lnTo>
                      <a:pt x="232" y="18"/>
                    </a:lnTo>
                    <a:lnTo>
                      <a:pt x="231" y="18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6" y="17"/>
                    </a:lnTo>
                    <a:lnTo>
                      <a:pt x="226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5" y="20"/>
                    </a:lnTo>
                    <a:lnTo>
                      <a:pt x="223" y="22"/>
                    </a:lnTo>
                    <a:lnTo>
                      <a:pt x="222" y="23"/>
                    </a:lnTo>
                    <a:lnTo>
                      <a:pt x="222" y="25"/>
                    </a:lnTo>
                    <a:lnTo>
                      <a:pt x="222" y="28"/>
                    </a:lnTo>
                    <a:lnTo>
                      <a:pt x="221" y="30"/>
                    </a:lnTo>
                    <a:lnTo>
                      <a:pt x="220" y="31"/>
                    </a:lnTo>
                    <a:lnTo>
                      <a:pt x="219" y="30"/>
                    </a:lnTo>
                    <a:lnTo>
                      <a:pt x="218" y="29"/>
                    </a:lnTo>
                    <a:lnTo>
                      <a:pt x="217" y="29"/>
                    </a:lnTo>
                    <a:lnTo>
                      <a:pt x="217" y="28"/>
                    </a:lnTo>
                    <a:lnTo>
                      <a:pt x="216" y="28"/>
                    </a:lnTo>
                    <a:lnTo>
                      <a:pt x="216" y="27"/>
                    </a:lnTo>
                    <a:lnTo>
                      <a:pt x="215" y="28"/>
                    </a:lnTo>
                    <a:lnTo>
                      <a:pt x="214" y="28"/>
                    </a:lnTo>
                    <a:lnTo>
                      <a:pt x="214" y="28"/>
                    </a:lnTo>
                    <a:lnTo>
                      <a:pt x="213" y="28"/>
                    </a:lnTo>
                    <a:lnTo>
                      <a:pt x="211" y="27"/>
                    </a:lnTo>
                    <a:lnTo>
                      <a:pt x="210" y="26"/>
                    </a:lnTo>
                    <a:lnTo>
                      <a:pt x="209" y="26"/>
                    </a:lnTo>
                    <a:lnTo>
                      <a:pt x="208" y="29"/>
                    </a:lnTo>
                    <a:lnTo>
                      <a:pt x="207" y="30"/>
                    </a:lnTo>
                    <a:lnTo>
                      <a:pt x="205" y="31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199" y="31"/>
                    </a:lnTo>
                    <a:lnTo>
                      <a:pt x="193" y="30"/>
                    </a:lnTo>
                    <a:lnTo>
                      <a:pt x="191" y="29"/>
                    </a:lnTo>
                    <a:lnTo>
                      <a:pt x="190" y="28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0" y="26"/>
                    </a:lnTo>
                    <a:lnTo>
                      <a:pt x="190" y="25"/>
                    </a:lnTo>
                    <a:lnTo>
                      <a:pt x="191" y="25"/>
                    </a:lnTo>
                    <a:lnTo>
                      <a:pt x="191" y="24"/>
                    </a:lnTo>
                    <a:lnTo>
                      <a:pt x="190" y="24"/>
                    </a:lnTo>
                    <a:lnTo>
                      <a:pt x="190" y="23"/>
                    </a:lnTo>
                    <a:lnTo>
                      <a:pt x="189" y="23"/>
                    </a:lnTo>
                    <a:lnTo>
                      <a:pt x="188" y="21"/>
                    </a:lnTo>
                    <a:lnTo>
                      <a:pt x="185" y="20"/>
                    </a:lnTo>
                    <a:lnTo>
                      <a:pt x="184" y="19"/>
                    </a:lnTo>
                    <a:lnTo>
                      <a:pt x="184" y="18"/>
                    </a:lnTo>
                    <a:lnTo>
                      <a:pt x="183" y="18"/>
                    </a:lnTo>
                    <a:lnTo>
                      <a:pt x="181" y="18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80" y="21"/>
                    </a:lnTo>
                    <a:lnTo>
                      <a:pt x="181" y="21"/>
                    </a:lnTo>
                    <a:lnTo>
                      <a:pt x="181" y="22"/>
                    </a:lnTo>
                    <a:lnTo>
                      <a:pt x="180" y="23"/>
                    </a:lnTo>
                    <a:lnTo>
                      <a:pt x="181" y="26"/>
                    </a:lnTo>
                    <a:lnTo>
                      <a:pt x="181" y="27"/>
                    </a:lnTo>
                    <a:lnTo>
                      <a:pt x="180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6" y="32"/>
                    </a:lnTo>
                    <a:lnTo>
                      <a:pt x="176" y="34"/>
                    </a:lnTo>
                    <a:lnTo>
                      <a:pt x="174" y="33"/>
                    </a:lnTo>
                    <a:lnTo>
                      <a:pt x="174" y="32"/>
                    </a:lnTo>
                    <a:lnTo>
                      <a:pt x="173" y="31"/>
                    </a:lnTo>
                    <a:lnTo>
                      <a:pt x="172" y="31"/>
                    </a:lnTo>
                    <a:lnTo>
                      <a:pt x="167" y="30"/>
                    </a:lnTo>
                    <a:lnTo>
                      <a:pt x="165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2"/>
                    </a:lnTo>
                    <a:lnTo>
                      <a:pt x="164" y="32"/>
                    </a:lnTo>
                    <a:lnTo>
                      <a:pt x="164" y="33"/>
                    </a:lnTo>
                    <a:lnTo>
                      <a:pt x="164" y="34"/>
                    </a:lnTo>
                    <a:lnTo>
                      <a:pt x="164" y="35"/>
                    </a:lnTo>
                    <a:lnTo>
                      <a:pt x="164" y="36"/>
                    </a:lnTo>
                    <a:lnTo>
                      <a:pt x="164" y="37"/>
                    </a:lnTo>
                    <a:lnTo>
                      <a:pt x="164" y="38"/>
                    </a:lnTo>
                    <a:lnTo>
                      <a:pt x="164" y="39"/>
                    </a:lnTo>
                    <a:lnTo>
                      <a:pt x="164" y="40"/>
                    </a:lnTo>
                    <a:lnTo>
                      <a:pt x="164" y="41"/>
                    </a:lnTo>
                    <a:lnTo>
                      <a:pt x="164" y="41"/>
                    </a:lnTo>
                    <a:lnTo>
                      <a:pt x="163" y="43"/>
                    </a:lnTo>
                    <a:lnTo>
                      <a:pt x="163" y="44"/>
                    </a:lnTo>
                    <a:lnTo>
                      <a:pt x="157" y="48"/>
                    </a:lnTo>
                    <a:lnTo>
                      <a:pt x="156" y="49"/>
                    </a:lnTo>
                    <a:lnTo>
                      <a:pt x="149" y="51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2" y="54"/>
                    </a:lnTo>
                    <a:lnTo>
                      <a:pt x="142" y="55"/>
                    </a:lnTo>
                    <a:lnTo>
                      <a:pt x="141" y="56"/>
                    </a:lnTo>
                    <a:lnTo>
                      <a:pt x="138" y="57"/>
                    </a:lnTo>
                    <a:lnTo>
                      <a:pt x="137" y="57"/>
                    </a:lnTo>
                    <a:lnTo>
                      <a:pt x="137" y="58"/>
                    </a:lnTo>
                    <a:lnTo>
                      <a:pt x="136" y="59"/>
                    </a:lnTo>
                    <a:lnTo>
                      <a:pt x="135" y="60"/>
                    </a:lnTo>
                    <a:lnTo>
                      <a:pt x="134" y="61"/>
                    </a:lnTo>
                    <a:lnTo>
                      <a:pt x="134" y="61"/>
                    </a:lnTo>
                    <a:lnTo>
                      <a:pt x="133" y="61"/>
                    </a:lnTo>
                    <a:lnTo>
                      <a:pt x="132" y="61"/>
                    </a:lnTo>
                    <a:lnTo>
                      <a:pt x="132" y="62"/>
                    </a:lnTo>
                    <a:lnTo>
                      <a:pt x="131" y="63"/>
                    </a:lnTo>
                    <a:lnTo>
                      <a:pt x="132" y="64"/>
                    </a:lnTo>
                    <a:lnTo>
                      <a:pt x="132" y="65"/>
                    </a:lnTo>
                    <a:lnTo>
                      <a:pt x="133" y="65"/>
                    </a:lnTo>
                    <a:lnTo>
                      <a:pt x="135" y="69"/>
                    </a:lnTo>
                    <a:lnTo>
                      <a:pt x="136" y="71"/>
                    </a:lnTo>
                    <a:lnTo>
                      <a:pt x="136" y="71"/>
                    </a:lnTo>
                    <a:lnTo>
                      <a:pt x="137" y="72"/>
                    </a:lnTo>
                    <a:lnTo>
                      <a:pt x="137" y="73"/>
                    </a:lnTo>
                    <a:lnTo>
                      <a:pt x="138" y="73"/>
                    </a:lnTo>
                    <a:lnTo>
                      <a:pt x="139" y="74"/>
                    </a:lnTo>
                    <a:lnTo>
                      <a:pt x="140" y="75"/>
                    </a:lnTo>
                    <a:lnTo>
                      <a:pt x="141" y="76"/>
                    </a:lnTo>
                    <a:lnTo>
                      <a:pt x="142" y="80"/>
                    </a:lnTo>
                    <a:lnTo>
                      <a:pt x="143" y="81"/>
                    </a:lnTo>
                    <a:lnTo>
                      <a:pt x="143" y="81"/>
                    </a:lnTo>
                    <a:lnTo>
                      <a:pt x="140" y="85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4" y="90"/>
                    </a:lnTo>
                    <a:lnTo>
                      <a:pt x="144" y="91"/>
                    </a:lnTo>
                    <a:lnTo>
                      <a:pt x="145" y="91"/>
                    </a:lnTo>
                    <a:lnTo>
                      <a:pt x="146" y="92"/>
                    </a:lnTo>
                    <a:lnTo>
                      <a:pt x="146" y="93"/>
                    </a:lnTo>
                    <a:lnTo>
                      <a:pt x="146" y="94"/>
                    </a:lnTo>
                    <a:lnTo>
                      <a:pt x="146" y="95"/>
                    </a:lnTo>
                    <a:lnTo>
                      <a:pt x="146" y="96"/>
                    </a:lnTo>
                    <a:lnTo>
                      <a:pt x="145" y="98"/>
                    </a:lnTo>
                    <a:lnTo>
                      <a:pt x="144" y="99"/>
                    </a:lnTo>
                    <a:lnTo>
                      <a:pt x="144" y="101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4" y="104"/>
                    </a:lnTo>
                    <a:lnTo>
                      <a:pt x="144" y="105"/>
                    </a:lnTo>
                    <a:lnTo>
                      <a:pt x="144" y="106"/>
                    </a:lnTo>
                    <a:lnTo>
                      <a:pt x="143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1" y="106"/>
                    </a:lnTo>
                    <a:lnTo>
                      <a:pt x="138" y="105"/>
                    </a:lnTo>
                    <a:lnTo>
                      <a:pt x="136" y="102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4" y="97"/>
                    </a:lnTo>
                    <a:lnTo>
                      <a:pt x="134" y="96"/>
                    </a:lnTo>
                    <a:lnTo>
                      <a:pt x="133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3" y="95"/>
                    </a:lnTo>
                    <a:lnTo>
                      <a:pt x="122" y="95"/>
                    </a:lnTo>
                    <a:lnTo>
                      <a:pt x="121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3"/>
                    </a:lnTo>
                    <a:lnTo>
                      <a:pt x="117" y="91"/>
                    </a:lnTo>
                    <a:lnTo>
                      <a:pt x="116" y="91"/>
                    </a:lnTo>
                    <a:lnTo>
                      <a:pt x="115" y="91"/>
                    </a:lnTo>
                    <a:lnTo>
                      <a:pt x="114" y="92"/>
                    </a:lnTo>
                    <a:lnTo>
                      <a:pt x="111" y="91"/>
                    </a:lnTo>
                    <a:lnTo>
                      <a:pt x="110" y="91"/>
                    </a:lnTo>
                    <a:lnTo>
                      <a:pt x="109" y="92"/>
                    </a:lnTo>
                    <a:lnTo>
                      <a:pt x="108" y="92"/>
                    </a:lnTo>
                    <a:lnTo>
                      <a:pt x="108" y="91"/>
                    </a:lnTo>
                    <a:lnTo>
                      <a:pt x="107" y="91"/>
                    </a:lnTo>
                    <a:lnTo>
                      <a:pt x="108" y="91"/>
                    </a:lnTo>
                    <a:lnTo>
                      <a:pt x="108" y="90"/>
                    </a:lnTo>
                    <a:lnTo>
                      <a:pt x="108" y="89"/>
                    </a:lnTo>
                    <a:lnTo>
                      <a:pt x="107" y="89"/>
                    </a:lnTo>
                    <a:lnTo>
                      <a:pt x="106" y="90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6" y="91"/>
                    </a:lnTo>
                    <a:lnTo>
                      <a:pt x="106" y="92"/>
                    </a:lnTo>
                    <a:lnTo>
                      <a:pt x="107" y="94"/>
                    </a:lnTo>
                    <a:lnTo>
                      <a:pt x="107" y="95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5" y="98"/>
                    </a:lnTo>
                    <a:lnTo>
                      <a:pt x="95" y="97"/>
                    </a:lnTo>
                    <a:lnTo>
                      <a:pt x="91" y="98"/>
                    </a:lnTo>
                    <a:lnTo>
                      <a:pt x="90" y="98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6" y="99"/>
                    </a:lnTo>
                    <a:lnTo>
                      <a:pt x="83" y="99"/>
                    </a:lnTo>
                    <a:lnTo>
                      <a:pt x="81" y="99"/>
                    </a:lnTo>
                    <a:lnTo>
                      <a:pt x="80" y="99"/>
                    </a:lnTo>
                    <a:lnTo>
                      <a:pt x="78" y="100"/>
                    </a:lnTo>
                    <a:lnTo>
                      <a:pt x="78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4" y="105"/>
                    </a:lnTo>
                    <a:lnTo>
                      <a:pt x="73" y="104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68" y="106"/>
                    </a:lnTo>
                    <a:lnTo>
                      <a:pt x="69" y="106"/>
                    </a:lnTo>
                    <a:lnTo>
                      <a:pt x="70" y="107"/>
                    </a:lnTo>
                    <a:lnTo>
                      <a:pt x="69" y="108"/>
                    </a:lnTo>
                    <a:lnTo>
                      <a:pt x="68" y="108"/>
                    </a:lnTo>
                    <a:lnTo>
                      <a:pt x="66" y="108"/>
                    </a:lnTo>
                    <a:lnTo>
                      <a:pt x="65" y="109"/>
                    </a:lnTo>
                    <a:lnTo>
                      <a:pt x="65" y="110"/>
                    </a:lnTo>
                    <a:lnTo>
                      <a:pt x="64" y="110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0" y="109"/>
                    </a:lnTo>
                    <a:lnTo>
                      <a:pt x="59" y="110"/>
                    </a:lnTo>
                    <a:lnTo>
                      <a:pt x="56" y="111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50" y="111"/>
                    </a:lnTo>
                    <a:lnTo>
                      <a:pt x="50" y="110"/>
                    </a:lnTo>
                    <a:lnTo>
                      <a:pt x="50" y="110"/>
                    </a:lnTo>
                    <a:lnTo>
                      <a:pt x="50" y="109"/>
                    </a:lnTo>
                    <a:lnTo>
                      <a:pt x="47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6" y="104"/>
                    </a:lnTo>
                    <a:lnTo>
                      <a:pt x="45" y="103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4" y="102"/>
                    </a:lnTo>
                    <a:lnTo>
                      <a:pt x="42" y="103"/>
                    </a:lnTo>
                    <a:lnTo>
                      <a:pt x="41" y="104"/>
                    </a:lnTo>
                    <a:lnTo>
                      <a:pt x="40" y="104"/>
                    </a:lnTo>
                    <a:lnTo>
                      <a:pt x="40" y="103"/>
                    </a:lnTo>
                    <a:lnTo>
                      <a:pt x="39" y="102"/>
                    </a:lnTo>
                    <a:lnTo>
                      <a:pt x="33" y="101"/>
                    </a:lnTo>
                    <a:lnTo>
                      <a:pt x="33" y="101"/>
                    </a:lnTo>
                    <a:lnTo>
                      <a:pt x="32" y="101"/>
                    </a:lnTo>
                    <a:lnTo>
                      <a:pt x="31" y="102"/>
                    </a:lnTo>
                    <a:lnTo>
                      <a:pt x="30" y="102"/>
                    </a:lnTo>
                    <a:lnTo>
                      <a:pt x="28" y="102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7" y="100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2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6" y="105"/>
                    </a:lnTo>
                    <a:lnTo>
                      <a:pt x="26" y="106"/>
                    </a:lnTo>
                    <a:lnTo>
                      <a:pt x="26" y="107"/>
                    </a:lnTo>
                    <a:lnTo>
                      <a:pt x="26" y="108"/>
                    </a:lnTo>
                    <a:lnTo>
                      <a:pt x="26" y="110"/>
                    </a:lnTo>
                    <a:lnTo>
                      <a:pt x="25" y="111"/>
                    </a:lnTo>
                    <a:lnTo>
                      <a:pt x="25" y="112"/>
                    </a:lnTo>
                    <a:lnTo>
                      <a:pt x="24" y="113"/>
                    </a:lnTo>
                    <a:lnTo>
                      <a:pt x="23" y="113"/>
                    </a:lnTo>
                    <a:lnTo>
                      <a:pt x="23" y="114"/>
                    </a:lnTo>
                    <a:lnTo>
                      <a:pt x="22" y="116"/>
                    </a:lnTo>
                    <a:lnTo>
                      <a:pt x="21" y="117"/>
                    </a:lnTo>
                    <a:lnTo>
                      <a:pt x="20" y="118"/>
                    </a:lnTo>
                    <a:lnTo>
                      <a:pt x="17" y="120"/>
                    </a:lnTo>
                    <a:lnTo>
                      <a:pt x="16" y="120"/>
                    </a:lnTo>
                    <a:lnTo>
                      <a:pt x="14" y="120"/>
                    </a:lnTo>
                    <a:lnTo>
                      <a:pt x="13" y="120"/>
                    </a:lnTo>
                    <a:lnTo>
                      <a:pt x="13" y="119"/>
                    </a:lnTo>
                    <a:lnTo>
                      <a:pt x="14" y="119"/>
                    </a:lnTo>
                    <a:lnTo>
                      <a:pt x="15" y="118"/>
                    </a:lnTo>
                    <a:lnTo>
                      <a:pt x="15" y="117"/>
                    </a:lnTo>
                    <a:lnTo>
                      <a:pt x="15" y="114"/>
                    </a:lnTo>
                    <a:lnTo>
                      <a:pt x="15" y="113"/>
                    </a:lnTo>
                    <a:lnTo>
                      <a:pt x="15" y="112"/>
                    </a:lnTo>
                    <a:lnTo>
                      <a:pt x="12" y="113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0" y="114"/>
                    </a:lnTo>
                    <a:lnTo>
                      <a:pt x="9" y="113"/>
                    </a:lnTo>
                    <a:lnTo>
                      <a:pt x="9" y="112"/>
                    </a:lnTo>
                    <a:lnTo>
                      <a:pt x="9" y="111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0" y="109"/>
                    </a:lnTo>
                    <a:lnTo>
                      <a:pt x="9" y="108"/>
                    </a:lnTo>
                    <a:lnTo>
                      <a:pt x="7" y="105"/>
                    </a:lnTo>
                    <a:lnTo>
                      <a:pt x="6" y="105"/>
                    </a:lnTo>
                    <a:lnTo>
                      <a:pt x="5" y="106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3" y="102"/>
                    </a:lnTo>
                    <a:lnTo>
                      <a:pt x="2" y="102"/>
                    </a:lnTo>
                    <a:lnTo>
                      <a:pt x="1" y="102"/>
                    </a:lnTo>
                    <a:lnTo>
                      <a:pt x="0" y="101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6" y="1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3" name="Freeform 279">
                <a:extLst>
                  <a:ext uri="{FF2B5EF4-FFF2-40B4-BE49-F238E27FC236}">
                    <a16:creationId xmlns:a16="http://schemas.microsoft.com/office/drawing/2014/main" id="{DC57826F-D63A-4495-8765-DAA3B2F0C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2143125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4" name="Freeform 280">
                <a:extLst>
                  <a:ext uri="{FF2B5EF4-FFF2-40B4-BE49-F238E27FC236}">
                    <a16:creationId xmlns:a16="http://schemas.microsoft.com/office/drawing/2014/main" id="{73A1C601-1FEE-72D0-8B8B-B395A78EA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775" y="2152650"/>
                <a:ext cx="3175" cy="7938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0 w 2"/>
                  <a:gd name="T5" fmla="*/ 3 h 5"/>
                  <a:gd name="T6" fmla="*/ 1 w 2"/>
                  <a:gd name="T7" fmla="*/ 4 h 5"/>
                  <a:gd name="T8" fmla="*/ 1 w 2"/>
                  <a:gd name="T9" fmla="*/ 5 h 5"/>
                  <a:gd name="T10" fmla="*/ 2 w 2"/>
                  <a:gd name="T11" fmla="*/ 4 h 5"/>
                  <a:gd name="T12" fmla="*/ 2 w 2"/>
                  <a:gd name="T13" fmla="*/ 3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0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5" name="Freeform 281">
                <a:extLst>
                  <a:ext uri="{FF2B5EF4-FFF2-40B4-BE49-F238E27FC236}">
                    <a16:creationId xmlns:a16="http://schemas.microsoft.com/office/drawing/2014/main" id="{56B05AFB-70F8-F7ED-EF0F-05DB235F6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613" y="2139950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  <a:gd name="T16" fmla="*/ 0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6" name="Freeform 282">
                <a:extLst>
                  <a:ext uri="{FF2B5EF4-FFF2-40B4-BE49-F238E27FC236}">
                    <a16:creationId xmlns:a16="http://schemas.microsoft.com/office/drawing/2014/main" id="{18F66066-5C2A-A801-E6AD-7BFF8BD71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9304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7" name="Freeform 283">
                <a:extLst>
                  <a:ext uri="{FF2B5EF4-FFF2-40B4-BE49-F238E27FC236}">
                    <a16:creationId xmlns:a16="http://schemas.microsoft.com/office/drawing/2014/main" id="{E1E5E65F-767F-095F-EBA2-9EB3DF75E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19335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4 h 4"/>
                  <a:gd name="T6" fmla="*/ 4 w 4"/>
                  <a:gd name="T7" fmla="*/ 4 h 4"/>
                  <a:gd name="T8" fmla="*/ 4 w 4"/>
                  <a:gd name="T9" fmla="*/ 3 h 4"/>
                  <a:gd name="T10" fmla="*/ 4 w 4"/>
                  <a:gd name="T11" fmla="*/ 2 h 4"/>
                  <a:gd name="T12" fmla="*/ 3 w 4"/>
                  <a:gd name="T13" fmla="*/ 2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2 h 4"/>
                  <a:gd name="T22" fmla="*/ 0 w 4"/>
                  <a:gd name="T23" fmla="*/ 2 h 4"/>
                  <a:gd name="T24" fmla="*/ 0 w 4"/>
                  <a:gd name="T25" fmla="*/ 4 h 4"/>
                  <a:gd name="T26" fmla="*/ 1 w 4"/>
                  <a:gd name="T27" fmla="*/ 4 h 4"/>
                  <a:gd name="T28" fmla="*/ 1 w 4"/>
                  <a:gd name="T29" fmla="*/ 4 h 4"/>
                  <a:gd name="T30" fmla="*/ 2 w 4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8" name="Freeform 284">
                <a:extLst>
                  <a:ext uri="{FF2B5EF4-FFF2-40B4-BE49-F238E27FC236}">
                    <a16:creationId xmlns:a16="http://schemas.microsoft.com/office/drawing/2014/main" id="{DE27FF37-48AF-3D23-A406-430D42194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663" y="2139950"/>
                <a:ext cx="4762" cy="476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2 h 3"/>
                  <a:gd name="T12" fmla="*/ 3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9" name="Freeform 285">
                <a:extLst>
                  <a:ext uri="{FF2B5EF4-FFF2-40B4-BE49-F238E27FC236}">
                    <a16:creationId xmlns:a16="http://schemas.microsoft.com/office/drawing/2014/main" id="{BD02C990-6987-CF4D-6105-6FF97409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238" y="2117725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0" name="Freeform 286">
                <a:extLst>
                  <a:ext uri="{FF2B5EF4-FFF2-40B4-BE49-F238E27FC236}">
                    <a16:creationId xmlns:a16="http://schemas.microsoft.com/office/drawing/2014/main" id="{5E7FF4A9-5BB0-D86B-3B58-FF46B649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013" y="2127250"/>
                <a:ext cx="4762" cy="1588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1 h 1"/>
                  <a:gd name="T10" fmla="*/ 0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1" name="Freeform 287">
                <a:extLst>
                  <a:ext uri="{FF2B5EF4-FFF2-40B4-BE49-F238E27FC236}">
                    <a16:creationId xmlns:a16="http://schemas.microsoft.com/office/drawing/2014/main" id="{403E05B0-8CD2-93FA-BA3D-EAC9E100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788" y="2387600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2" name="Freeform 288">
                <a:extLst>
                  <a:ext uri="{FF2B5EF4-FFF2-40B4-BE49-F238E27FC236}">
                    <a16:creationId xmlns:a16="http://schemas.microsoft.com/office/drawing/2014/main" id="{3A2A2EB3-C854-6B32-7B47-B4403A806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275" y="1466850"/>
                <a:ext cx="3175" cy="952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4 h 6"/>
                  <a:gd name="T4" fmla="*/ 0 w 2"/>
                  <a:gd name="T5" fmla="*/ 6 h 6"/>
                  <a:gd name="T6" fmla="*/ 2 w 2"/>
                  <a:gd name="T7" fmla="*/ 0 h 6"/>
                  <a:gd name="T8" fmla="*/ 1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3" name="Freeform 289">
                <a:extLst>
                  <a:ext uri="{FF2B5EF4-FFF2-40B4-BE49-F238E27FC236}">
                    <a16:creationId xmlns:a16="http://schemas.microsoft.com/office/drawing/2014/main" id="{0A1352F2-AA42-D0F9-743F-CE86160E3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013" y="2144713"/>
                <a:ext cx="6350" cy="7938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0 h 5"/>
                  <a:gd name="T4" fmla="*/ 1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4 h 5"/>
                  <a:gd name="T12" fmla="*/ 2 w 4"/>
                  <a:gd name="T13" fmla="*/ 5 h 5"/>
                  <a:gd name="T14" fmla="*/ 3 w 4"/>
                  <a:gd name="T15" fmla="*/ 5 h 5"/>
                  <a:gd name="T16" fmla="*/ 4 w 4"/>
                  <a:gd name="T17" fmla="*/ 5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4 w 4"/>
                  <a:gd name="T25" fmla="*/ 3 h 5"/>
                  <a:gd name="T26" fmla="*/ 4 w 4"/>
                  <a:gd name="T27" fmla="*/ 2 h 5"/>
                  <a:gd name="T28" fmla="*/ 3 w 4"/>
                  <a:gd name="T29" fmla="*/ 2 h 5"/>
                  <a:gd name="T30" fmla="*/ 4 w 4"/>
                  <a:gd name="T31" fmla="*/ 1 h 5"/>
                  <a:gd name="T32" fmla="*/ 3 w 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4" name="Freeform 290">
                <a:extLst>
                  <a:ext uri="{FF2B5EF4-FFF2-40B4-BE49-F238E27FC236}">
                    <a16:creationId xmlns:a16="http://schemas.microsoft.com/office/drawing/2014/main" id="{BE87F6E0-735D-02BF-67DB-265297C2A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700" y="2300288"/>
                <a:ext cx="7937" cy="9525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0 w 5"/>
                  <a:gd name="T5" fmla="*/ 0 h 6"/>
                  <a:gd name="T6" fmla="*/ 0 w 5"/>
                  <a:gd name="T7" fmla="*/ 0 h 6"/>
                  <a:gd name="T8" fmla="*/ 0 w 5"/>
                  <a:gd name="T9" fmla="*/ 1 h 6"/>
                  <a:gd name="T10" fmla="*/ 0 w 5"/>
                  <a:gd name="T11" fmla="*/ 2 h 6"/>
                  <a:gd name="T12" fmla="*/ 0 w 5"/>
                  <a:gd name="T13" fmla="*/ 2 h 6"/>
                  <a:gd name="T14" fmla="*/ 0 w 5"/>
                  <a:gd name="T15" fmla="*/ 3 h 6"/>
                  <a:gd name="T16" fmla="*/ 1 w 5"/>
                  <a:gd name="T17" fmla="*/ 4 h 6"/>
                  <a:gd name="T18" fmla="*/ 2 w 5"/>
                  <a:gd name="T19" fmla="*/ 5 h 6"/>
                  <a:gd name="T20" fmla="*/ 3 w 5"/>
                  <a:gd name="T21" fmla="*/ 6 h 6"/>
                  <a:gd name="T22" fmla="*/ 5 w 5"/>
                  <a:gd name="T23" fmla="*/ 4 h 6"/>
                  <a:gd name="T24" fmla="*/ 4 w 5"/>
                  <a:gd name="T25" fmla="*/ 2 h 6"/>
                  <a:gd name="T26" fmla="*/ 4 w 5"/>
                  <a:gd name="T27" fmla="*/ 2 h 6"/>
                  <a:gd name="T28" fmla="*/ 3 w 5"/>
                  <a:gd name="T29" fmla="*/ 0 h 6"/>
                  <a:gd name="T30" fmla="*/ 2 w 5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5" name="Freeform 291">
                <a:extLst>
                  <a:ext uri="{FF2B5EF4-FFF2-40B4-BE49-F238E27FC236}">
                    <a16:creationId xmlns:a16="http://schemas.microsoft.com/office/drawing/2014/main" id="{381E7F31-7E86-241D-EE66-6921CD5EB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458913"/>
                <a:ext cx="3175" cy="1588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6" name="Freeform 292">
                <a:extLst>
                  <a:ext uri="{FF2B5EF4-FFF2-40B4-BE49-F238E27FC236}">
                    <a16:creationId xmlns:a16="http://schemas.microsoft.com/office/drawing/2014/main" id="{D9E30E27-CA5D-9C6D-EFE5-BDD2EBCA1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1752600"/>
                <a:ext cx="4762" cy="4763"/>
              </a:xfrm>
              <a:custGeom>
                <a:avLst/>
                <a:gdLst>
                  <a:gd name="T0" fmla="*/ 1 w 3"/>
                  <a:gd name="T1" fmla="*/ 1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7" name="Freeform 293">
                <a:extLst>
                  <a:ext uri="{FF2B5EF4-FFF2-40B4-BE49-F238E27FC236}">
                    <a16:creationId xmlns:a16="http://schemas.microsoft.com/office/drawing/2014/main" id="{875F82CE-5CEF-A7B7-AA84-F955237303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8888" y="1292225"/>
                <a:ext cx="630237" cy="909638"/>
              </a:xfrm>
              <a:custGeom>
                <a:avLst/>
                <a:gdLst>
                  <a:gd name="T0" fmla="*/ 171 w 397"/>
                  <a:gd name="T1" fmla="*/ 78 h 573"/>
                  <a:gd name="T2" fmla="*/ 172 w 397"/>
                  <a:gd name="T3" fmla="*/ 61 h 573"/>
                  <a:gd name="T4" fmla="*/ 164 w 397"/>
                  <a:gd name="T5" fmla="*/ 49 h 573"/>
                  <a:gd name="T6" fmla="*/ 161 w 397"/>
                  <a:gd name="T7" fmla="*/ 36 h 573"/>
                  <a:gd name="T8" fmla="*/ 115 w 397"/>
                  <a:gd name="T9" fmla="*/ 26 h 573"/>
                  <a:gd name="T10" fmla="*/ 104 w 397"/>
                  <a:gd name="T11" fmla="*/ 13 h 573"/>
                  <a:gd name="T12" fmla="*/ 91 w 397"/>
                  <a:gd name="T13" fmla="*/ 6 h 573"/>
                  <a:gd name="T14" fmla="*/ 69 w 397"/>
                  <a:gd name="T15" fmla="*/ 8 h 573"/>
                  <a:gd name="T16" fmla="*/ 45 w 397"/>
                  <a:gd name="T17" fmla="*/ 21 h 573"/>
                  <a:gd name="T18" fmla="*/ 25 w 397"/>
                  <a:gd name="T19" fmla="*/ 19 h 573"/>
                  <a:gd name="T20" fmla="*/ 25 w 397"/>
                  <a:gd name="T21" fmla="*/ 38 h 573"/>
                  <a:gd name="T22" fmla="*/ 7 w 397"/>
                  <a:gd name="T23" fmla="*/ 41 h 573"/>
                  <a:gd name="T24" fmla="*/ 8 w 397"/>
                  <a:gd name="T25" fmla="*/ 57 h 573"/>
                  <a:gd name="T26" fmla="*/ 7 w 397"/>
                  <a:gd name="T27" fmla="*/ 199 h 573"/>
                  <a:gd name="T28" fmla="*/ 31 w 397"/>
                  <a:gd name="T29" fmla="*/ 258 h 573"/>
                  <a:gd name="T30" fmla="*/ 41 w 397"/>
                  <a:gd name="T31" fmla="*/ 277 h 573"/>
                  <a:gd name="T32" fmla="*/ 59 w 397"/>
                  <a:gd name="T33" fmla="*/ 295 h 573"/>
                  <a:gd name="T34" fmla="*/ 62 w 397"/>
                  <a:gd name="T35" fmla="*/ 302 h 573"/>
                  <a:gd name="T36" fmla="*/ 89 w 397"/>
                  <a:gd name="T37" fmla="*/ 324 h 573"/>
                  <a:gd name="T38" fmla="*/ 109 w 397"/>
                  <a:gd name="T39" fmla="*/ 345 h 573"/>
                  <a:gd name="T40" fmla="*/ 144 w 397"/>
                  <a:gd name="T41" fmla="*/ 372 h 573"/>
                  <a:gd name="T42" fmla="*/ 171 w 397"/>
                  <a:gd name="T43" fmla="*/ 374 h 573"/>
                  <a:gd name="T44" fmla="*/ 193 w 397"/>
                  <a:gd name="T45" fmla="*/ 400 h 573"/>
                  <a:gd name="T46" fmla="*/ 210 w 397"/>
                  <a:gd name="T47" fmla="*/ 406 h 573"/>
                  <a:gd name="T48" fmla="*/ 215 w 397"/>
                  <a:gd name="T49" fmla="*/ 412 h 573"/>
                  <a:gd name="T50" fmla="*/ 232 w 397"/>
                  <a:gd name="T51" fmla="*/ 433 h 573"/>
                  <a:gd name="T52" fmla="*/ 247 w 397"/>
                  <a:gd name="T53" fmla="*/ 448 h 573"/>
                  <a:gd name="T54" fmla="*/ 271 w 397"/>
                  <a:gd name="T55" fmla="*/ 456 h 573"/>
                  <a:gd name="T56" fmla="*/ 288 w 397"/>
                  <a:gd name="T57" fmla="*/ 512 h 573"/>
                  <a:gd name="T58" fmla="*/ 273 w 397"/>
                  <a:gd name="T59" fmla="*/ 531 h 573"/>
                  <a:gd name="T60" fmla="*/ 264 w 397"/>
                  <a:gd name="T61" fmla="*/ 563 h 573"/>
                  <a:gd name="T62" fmla="*/ 289 w 397"/>
                  <a:gd name="T63" fmla="*/ 560 h 573"/>
                  <a:gd name="T64" fmla="*/ 309 w 397"/>
                  <a:gd name="T65" fmla="*/ 520 h 573"/>
                  <a:gd name="T66" fmla="*/ 335 w 397"/>
                  <a:gd name="T67" fmla="*/ 509 h 573"/>
                  <a:gd name="T68" fmla="*/ 330 w 397"/>
                  <a:gd name="T69" fmla="*/ 483 h 573"/>
                  <a:gd name="T70" fmla="*/ 305 w 397"/>
                  <a:gd name="T71" fmla="*/ 467 h 573"/>
                  <a:gd name="T72" fmla="*/ 316 w 397"/>
                  <a:gd name="T73" fmla="*/ 433 h 573"/>
                  <a:gd name="T74" fmla="*/ 340 w 397"/>
                  <a:gd name="T75" fmla="*/ 421 h 573"/>
                  <a:gd name="T76" fmla="*/ 369 w 397"/>
                  <a:gd name="T77" fmla="*/ 434 h 573"/>
                  <a:gd name="T78" fmla="*/ 377 w 397"/>
                  <a:gd name="T79" fmla="*/ 456 h 573"/>
                  <a:gd name="T80" fmla="*/ 392 w 397"/>
                  <a:gd name="T81" fmla="*/ 451 h 573"/>
                  <a:gd name="T82" fmla="*/ 383 w 397"/>
                  <a:gd name="T83" fmla="*/ 422 h 573"/>
                  <a:gd name="T84" fmla="*/ 350 w 397"/>
                  <a:gd name="T85" fmla="*/ 400 h 573"/>
                  <a:gd name="T86" fmla="*/ 286 w 397"/>
                  <a:gd name="T87" fmla="*/ 366 h 573"/>
                  <a:gd name="T88" fmla="*/ 290 w 397"/>
                  <a:gd name="T89" fmla="*/ 340 h 573"/>
                  <a:gd name="T90" fmla="*/ 236 w 397"/>
                  <a:gd name="T91" fmla="*/ 329 h 573"/>
                  <a:gd name="T92" fmla="*/ 206 w 397"/>
                  <a:gd name="T93" fmla="*/ 304 h 573"/>
                  <a:gd name="T94" fmla="*/ 171 w 397"/>
                  <a:gd name="T95" fmla="*/ 230 h 573"/>
                  <a:gd name="T96" fmla="*/ 132 w 397"/>
                  <a:gd name="T97" fmla="*/ 205 h 573"/>
                  <a:gd name="T98" fmla="*/ 111 w 397"/>
                  <a:gd name="T99" fmla="*/ 171 h 573"/>
                  <a:gd name="T100" fmla="*/ 117 w 397"/>
                  <a:gd name="T101" fmla="*/ 148 h 573"/>
                  <a:gd name="T102" fmla="*/ 121 w 397"/>
                  <a:gd name="T103" fmla="*/ 139 h 573"/>
                  <a:gd name="T104" fmla="*/ 113 w 397"/>
                  <a:gd name="T105" fmla="*/ 133 h 573"/>
                  <a:gd name="T106" fmla="*/ 107 w 397"/>
                  <a:gd name="T107" fmla="*/ 123 h 573"/>
                  <a:gd name="T108" fmla="*/ 107 w 397"/>
                  <a:gd name="T109" fmla="*/ 116 h 573"/>
                  <a:gd name="T110" fmla="*/ 119 w 397"/>
                  <a:gd name="T111" fmla="*/ 103 h 573"/>
                  <a:gd name="T112" fmla="*/ 119 w 397"/>
                  <a:gd name="T113" fmla="*/ 107 h 573"/>
                  <a:gd name="T114" fmla="*/ 150 w 397"/>
                  <a:gd name="T115" fmla="*/ 93 h 573"/>
                  <a:gd name="T116" fmla="*/ 154 w 397"/>
                  <a:gd name="T117" fmla="*/ 88 h 573"/>
                  <a:gd name="T118" fmla="*/ 168 w 397"/>
                  <a:gd name="T119" fmla="*/ 87 h 573"/>
                  <a:gd name="T120" fmla="*/ 119 w 397"/>
                  <a:gd name="T121" fmla="*/ 204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7" h="573">
                    <a:moveTo>
                      <a:pt x="180" y="100"/>
                    </a:moveTo>
                    <a:lnTo>
                      <a:pt x="183" y="100"/>
                    </a:lnTo>
                    <a:lnTo>
                      <a:pt x="184" y="99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7"/>
                    </a:lnTo>
                    <a:lnTo>
                      <a:pt x="183" y="96"/>
                    </a:lnTo>
                    <a:lnTo>
                      <a:pt x="179" y="89"/>
                    </a:lnTo>
                    <a:lnTo>
                      <a:pt x="176" y="88"/>
                    </a:lnTo>
                    <a:lnTo>
                      <a:pt x="175" y="88"/>
                    </a:lnTo>
                    <a:lnTo>
                      <a:pt x="174" y="87"/>
                    </a:lnTo>
                    <a:lnTo>
                      <a:pt x="173" y="86"/>
                    </a:lnTo>
                    <a:lnTo>
                      <a:pt x="171" y="86"/>
                    </a:lnTo>
                    <a:lnTo>
                      <a:pt x="170" y="85"/>
                    </a:lnTo>
                    <a:lnTo>
                      <a:pt x="169" y="85"/>
                    </a:lnTo>
                    <a:lnTo>
                      <a:pt x="169" y="84"/>
                    </a:lnTo>
                    <a:lnTo>
                      <a:pt x="169" y="82"/>
                    </a:lnTo>
                    <a:lnTo>
                      <a:pt x="171" y="79"/>
                    </a:lnTo>
                    <a:lnTo>
                      <a:pt x="171" y="78"/>
                    </a:lnTo>
                    <a:lnTo>
                      <a:pt x="172" y="77"/>
                    </a:lnTo>
                    <a:lnTo>
                      <a:pt x="172" y="75"/>
                    </a:lnTo>
                    <a:lnTo>
                      <a:pt x="171" y="74"/>
                    </a:lnTo>
                    <a:lnTo>
                      <a:pt x="169" y="74"/>
                    </a:lnTo>
                    <a:lnTo>
                      <a:pt x="168" y="75"/>
                    </a:lnTo>
                    <a:lnTo>
                      <a:pt x="166" y="75"/>
                    </a:lnTo>
                    <a:lnTo>
                      <a:pt x="165" y="74"/>
                    </a:lnTo>
                    <a:lnTo>
                      <a:pt x="165" y="73"/>
                    </a:lnTo>
                    <a:lnTo>
                      <a:pt x="164" y="73"/>
                    </a:lnTo>
                    <a:lnTo>
                      <a:pt x="164" y="72"/>
                    </a:lnTo>
                    <a:lnTo>
                      <a:pt x="165" y="71"/>
                    </a:lnTo>
                    <a:lnTo>
                      <a:pt x="165" y="70"/>
                    </a:lnTo>
                    <a:lnTo>
                      <a:pt x="165" y="69"/>
                    </a:lnTo>
                    <a:lnTo>
                      <a:pt x="166" y="68"/>
                    </a:lnTo>
                    <a:lnTo>
                      <a:pt x="167" y="68"/>
                    </a:lnTo>
                    <a:lnTo>
                      <a:pt x="172" y="64"/>
                    </a:lnTo>
                    <a:lnTo>
                      <a:pt x="173" y="62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72" y="61"/>
                    </a:lnTo>
                    <a:lnTo>
                      <a:pt x="170" y="61"/>
                    </a:lnTo>
                    <a:lnTo>
                      <a:pt x="169" y="61"/>
                    </a:lnTo>
                    <a:lnTo>
                      <a:pt x="167" y="59"/>
                    </a:lnTo>
                    <a:lnTo>
                      <a:pt x="166" y="59"/>
                    </a:lnTo>
                    <a:lnTo>
                      <a:pt x="165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9"/>
                    </a:lnTo>
                    <a:lnTo>
                      <a:pt x="163" y="59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2" y="57"/>
                    </a:lnTo>
                    <a:lnTo>
                      <a:pt x="161" y="56"/>
                    </a:lnTo>
                    <a:lnTo>
                      <a:pt x="161" y="55"/>
                    </a:lnTo>
                    <a:lnTo>
                      <a:pt x="161" y="54"/>
                    </a:lnTo>
                    <a:lnTo>
                      <a:pt x="162" y="53"/>
                    </a:lnTo>
                    <a:lnTo>
                      <a:pt x="163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9"/>
                    </a:lnTo>
                    <a:lnTo>
                      <a:pt x="165" y="48"/>
                    </a:lnTo>
                    <a:lnTo>
                      <a:pt x="167" y="47"/>
                    </a:lnTo>
                    <a:lnTo>
                      <a:pt x="168" y="46"/>
                    </a:lnTo>
                    <a:lnTo>
                      <a:pt x="170" y="44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4" y="43"/>
                    </a:lnTo>
                    <a:lnTo>
                      <a:pt x="174" y="42"/>
                    </a:lnTo>
                    <a:lnTo>
                      <a:pt x="175" y="41"/>
                    </a:lnTo>
                    <a:lnTo>
                      <a:pt x="175" y="39"/>
                    </a:lnTo>
                    <a:lnTo>
                      <a:pt x="175" y="38"/>
                    </a:lnTo>
                    <a:lnTo>
                      <a:pt x="175" y="38"/>
                    </a:lnTo>
                    <a:lnTo>
                      <a:pt x="174" y="38"/>
                    </a:lnTo>
                    <a:lnTo>
                      <a:pt x="168" y="37"/>
                    </a:lnTo>
                    <a:lnTo>
                      <a:pt x="166" y="37"/>
                    </a:lnTo>
                    <a:lnTo>
                      <a:pt x="165" y="36"/>
                    </a:lnTo>
                    <a:lnTo>
                      <a:pt x="164" y="36"/>
                    </a:lnTo>
                    <a:lnTo>
                      <a:pt x="163" y="36"/>
                    </a:lnTo>
                    <a:lnTo>
                      <a:pt x="161" y="36"/>
                    </a:lnTo>
                    <a:lnTo>
                      <a:pt x="156" y="37"/>
                    </a:lnTo>
                    <a:lnTo>
                      <a:pt x="154" y="37"/>
                    </a:lnTo>
                    <a:lnTo>
                      <a:pt x="153" y="36"/>
                    </a:lnTo>
                    <a:lnTo>
                      <a:pt x="150" y="34"/>
                    </a:lnTo>
                    <a:lnTo>
                      <a:pt x="146" y="33"/>
                    </a:lnTo>
                    <a:lnTo>
                      <a:pt x="135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1" y="30"/>
                    </a:lnTo>
                    <a:lnTo>
                      <a:pt x="130" y="30"/>
                    </a:lnTo>
                    <a:lnTo>
                      <a:pt x="129" y="30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2" y="29"/>
                    </a:lnTo>
                    <a:lnTo>
                      <a:pt x="120" y="28"/>
                    </a:lnTo>
                    <a:lnTo>
                      <a:pt x="119" y="28"/>
                    </a:lnTo>
                    <a:lnTo>
                      <a:pt x="118" y="28"/>
                    </a:lnTo>
                    <a:lnTo>
                      <a:pt x="116" y="27"/>
                    </a:lnTo>
                    <a:lnTo>
                      <a:pt x="115" y="26"/>
                    </a:lnTo>
                    <a:lnTo>
                      <a:pt x="114" y="23"/>
                    </a:lnTo>
                    <a:lnTo>
                      <a:pt x="114" y="22"/>
                    </a:lnTo>
                    <a:lnTo>
                      <a:pt x="113" y="21"/>
                    </a:lnTo>
                    <a:lnTo>
                      <a:pt x="112" y="21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0" y="16"/>
                    </a:lnTo>
                    <a:lnTo>
                      <a:pt x="109" y="15"/>
                    </a:lnTo>
                    <a:lnTo>
                      <a:pt x="107" y="15"/>
                    </a:lnTo>
                    <a:lnTo>
                      <a:pt x="106" y="15"/>
                    </a:lnTo>
                    <a:lnTo>
                      <a:pt x="106" y="14"/>
                    </a:lnTo>
                    <a:lnTo>
                      <a:pt x="105" y="14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4" y="12"/>
                    </a:lnTo>
                    <a:lnTo>
                      <a:pt x="104" y="11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8"/>
                    </a:lnTo>
                    <a:lnTo>
                      <a:pt x="103" y="8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4"/>
                    </a:lnTo>
                    <a:lnTo>
                      <a:pt x="106" y="2"/>
                    </a:lnTo>
                    <a:lnTo>
                      <a:pt x="106" y="1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3" y="1"/>
                    </a:lnTo>
                    <a:lnTo>
                      <a:pt x="98" y="3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91" y="6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3" y="7"/>
                    </a:lnTo>
                    <a:lnTo>
                      <a:pt x="82" y="7"/>
                    </a:lnTo>
                    <a:lnTo>
                      <a:pt x="81" y="7"/>
                    </a:lnTo>
                    <a:lnTo>
                      <a:pt x="78" y="6"/>
                    </a:lnTo>
                    <a:lnTo>
                      <a:pt x="77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5" y="6"/>
                    </a:lnTo>
                    <a:lnTo>
                      <a:pt x="74" y="6"/>
                    </a:lnTo>
                    <a:lnTo>
                      <a:pt x="73" y="6"/>
                    </a:lnTo>
                    <a:lnTo>
                      <a:pt x="73" y="7"/>
                    </a:lnTo>
                    <a:lnTo>
                      <a:pt x="71" y="8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6" y="7"/>
                    </a:lnTo>
                    <a:lnTo>
                      <a:pt x="63" y="8"/>
                    </a:lnTo>
                    <a:lnTo>
                      <a:pt x="59" y="8"/>
                    </a:lnTo>
                    <a:lnTo>
                      <a:pt x="58" y="9"/>
                    </a:lnTo>
                    <a:lnTo>
                      <a:pt x="55" y="12"/>
                    </a:lnTo>
                    <a:lnTo>
                      <a:pt x="55" y="13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4" y="18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4" y="20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41" y="20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19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0" y="17"/>
                    </a:lnTo>
                    <a:lnTo>
                      <a:pt x="28" y="17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5" y="23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4" y="26"/>
                    </a:lnTo>
                    <a:lnTo>
                      <a:pt x="24" y="2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2" y="37"/>
                    </a:lnTo>
                    <a:lnTo>
                      <a:pt x="20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7" y="43"/>
                    </a:lnTo>
                    <a:lnTo>
                      <a:pt x="8" y="44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9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2" y="55"/>
                    </a:lnTo>
                    <a:lnTo>
                      <a:pt x="13" y="56"/>
                    </a:lnTo>
                    <a:lnTo>
                      <a:pt x="12" y="57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7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3" y="48"/>
                    </a:lnTo>
                    <a:lnTo>
                      <a:pt x="2" y="48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197"/>
                    </a:lnTo>
                    <a:lnTo>
                      <a:pt x="1" y="197"/>
                    </a:lnTo>
                    <a:lnTo>
                      <a:pt x="1" y="198"/>
                    </a:lnTo>
                    <a:lnTo>
                      <a:pt x="3" y="198"/>
                    </a:lnTo>
                    <a:lnTo>
                      <a:pt x="4" y="199"/>
                    </a:lnTo>
                    <a:lnTo>
                      <a:pt x="5" y="199"/>
                    </a:lnTo>
                    <a:lnTo>
                      <a:pt x="5" y="199"/>
                    </a:lnTo>
                    <a:lnTo>
                      <a:pt x="5" y="198"/>
                    </a:lnTo>
                    <a:lnTo>
                      <a:pt x="6" y="199"/>
                    </a:lnTo>
                    <a:lnTo>
                      <a:pt x="7" y="199"/>
                    </a:lnTo>
                    <a:lnTo>
                      <a:pt x="9" y="201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2" y="204"/>
                    </a:lnTo>
                    <a:lnTo>
                      <a:pt x="14" y="206"/>
                    </a:lnTo>
                    <a:lnTo>
                      <a:pt x="15" y="208"/>
                    </a:lnTo>
                    <a:lnTo>
                      <a:pt x="17" y="213"/>
                    </a:lnTo>
                    <a:lnTo>
                      <a:pt x="17" y="215"/>
                    </a:lnTo>
                    <a:lnTo>
                      <a:pt x="19" y="230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7"/>
                    </a:lnTo>
                    <a:lnTo>
                      <a:pt x="23" y="237"/>
                    </a:lnTo>
                    <a:lnTo>
                      <a:pt x="25" y="241"/>
                    </a:lnTo>
                    <a:lnTo>
                      <a:pt x="30" y="249"/>
                    </a:lnTo>
                    <a:lnTo>
                      <a:pt x="30" y="250"/>
                    </a:lnTo>
                    <a:lnTo>
                      <a:pt x="31" y="252"/>
                    </a:lnTo>
                    <a:lnTo>
                      <a:pt x="31" y="255"/>
                    </a:lnTo>
                    <a:lnTo>
                      <a:pt x="31" y="256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60"/>
                    </a:lnTo>
                    <a:lnTo>
                      <a:pt x="30" y="264"/>
                    </a:lnTo>
                    <a:lnTo>
                      <a:pt x="29" y="266"/>
                    </a:lnTo>
                    <a:lnTo>
                      <a:pt x="28" y="267"/>
                    </a:lnTo>
                    <a:lnTo>
                      <a:pt x="29" y="269"/>
                    </a:lnTo>
                    <a:lnTo>
                      <a:pt x="30" y="271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33" y="268"/>
                    </a:lnTo>
                    <a:lnTo>
                      <a:pt x="35" y="268"/>
                    </a:lnTo>
                    <a:lnTo>
                      <a:pt x="36" y="269"/>
                    </a:lnTo>
                    <a:lnTo>
                      <a:pt x="40" y="271"/>
                    </a:lnTo>
                    <a:lnTo>
                      <a:pt x="41" y="271"/>
                    </a:lnTo>
                    <a:lnTo>
                      <a:pt x="41" y="272"/>
                    </a:lnTo>
                    <a:lnTo>
                      <a:pt x="41" y="273"/>
                    </a:lnTo>
                    <a:lnTo>
                      <a:pt x="41" y="274"/>
                    </a:lnTo>
                    <a:lnTo>
                      <a:pt x="41" y="276"/>
                    </a:lnTo>
                    <a:lnTo>
                      <a:pt x="41" y="277"/>
                    </a:lnTo>
                    <a:lnTo>
                      <a:pt x="40" y="278"/>
                    </a:lnTo>
                    <a:lnTo>
                      <a:pt x="39" y="278"/>
                    </a:lnTo>
                    <a:lnTo>
                      <a:pt x="46" y="280"/>
                    </a:lnTo>
                    <a:lnTo>
                      <a:pt x="49" y="282"/>
                    </a:lnTo>
                    <a:lnTo>
                      <a:pt x="51" y="283"/>
                    </a:lnTo>
                    <a:lnTo>
                      <a:pt x="51" y="284"/>
                    </a:lnTo>
                    <a:lnTo>
                      <a:pt x="52" y="284"/>
                    </a:lnTo>
                    <a:lnTo>
                      <a:pt x="52" y="285"/>
                    </a:lnTo>
                    <a:lnTo>
                      <a:pt x="52" y="286"/>
                    </a:lnTo>
                    <a:lnTo>
                      <a:pt x="52" y="287"/>
                    </a:lnTo>
                    <a:lnTo>
                      <a:pt x="55" y="288"/>
                    </a:lnTo>
                    <a:lnTo>
                      <a:pt x="55" y="289"/>
                    </a:lnTo>
                    <a:lnTo>
                      <a:pt x="55" y="290"/>
                    </a:lnTo>
                    <a:lnTo>
                      <a:pt x="55" y="290"/>
                    </a:lnTo>
                    <a:lnTo>
                      <a:pt x="56" y="292"/>
                    </a:lnTo>
                    <a:lnTo>
                      <a:pt x="56" y="293"/>
                    </a:lnTo>
                    <a:lnTo>
                      <a:pt x="57" y="294"/>
                    </a:lnTo>
                    <a:lnTo>
                      <a:pt x="58" y="294"/>
                    </a:lnTo>
                    <a:lnTo>
                      <a:pt x="58" y="293"/>
                    </a:lnTo>
                    <a:lnTo>
                      <a:pt x="59" y="295"/>
                    </a:lnTo>
                    <a:lnTo>
                      <a:pt x="60" y="297"/>
                    </a:lnTo>
                    <a:lnTo>
                      <a:pt x="60" y="298"/>
                    </a:lnTo>
                    <a:lnTo>
                      <a:pt x="60" y="298"/>
                    </a:lnTo>
                    <a:lnTo>
                      <a:pt x="60" y="300"/>
                    </a:lnTo>
                    <a:lnTo>
                      <a:pt x="59" y="301"/>
                    </a:lnTo>
                    <a:lnTo>
                      <a:pt x="58" y="301"/>
                    </a:lnTo>
                    <a:lnTo>
                      <a:pt x="56" y="301"/>
                    </a:lnTo>
                    <a:lnTo>
                      <a:pt x="55" y="301"/>
                    </a:lnTo>
                    <a:lnTo>
                      <a:pt x="55" y="301"/>
                    </a:lnTo>
                    <a:lnTo>
                      <a:pt x="55" y="302"/>
                    </a:lnTo>
                    <a:lnTo>
                      <a:pt x="55" y="303"/>
                    </a:lnTo>
                    <a:lnTo>
                      <a:pt x="56" y="304"/>
                    </a:lnTo>
                    <a:lnTo>
                      <a:pt x="57" y="304"/>
                    </a:lnTo>
                    <a:lnTo>
                      <a:pt x="58" y="305"/>
                    </a:lnTo>
                    <a:lnTo>
                      <a:pt x="59" y="305"/>
                    </a:lnTo>
                    <a:lnTo>
                      <a:pt x="60" y="306"/>
                    </a:lnTo>
                    <a:lnTo>
                      <a:pt x="60" y="305"/>
                    </a:lnTo>
                    <a:lnTo>
                      <a:pt x="61" y="303"/>
                    </a:lnTo>
                    <a:lnTo>
                      <a:pt x="61" y="302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2"/>
                    </a:lnTo>
                    <a:lnTo>
                      <a:pt x="67" y="303"/>
                    </a:lnTo>
                    <a:lnTo>
                      <a:pt x="68" y="303"/>
                    </a:lnTo>
                    <a:lnTo>
                      <a:pt x="69" y="303"/>
                    </a:lnTo>
                    <a:lnTo>
                      <a:pt x="70" y="303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5" y="306"/>
                    </a:lnTo>
                    <a:lnTo>
                      <a:pt x="76" y="307"/>
                    </a:lnTo>
                    <a:lnTo>
                      <a:pt x="82" y="311"/>
                    </a:lnTo>
                    <a:lnTo>
                      <a:pt x="83" y="313"/>
                    </a:lnTo>
                    <a:lnTo>
                      <a:pt x="85" y="318"/>
                    </a:lnTo>
                    <a:lnTo>
                      <a:pt x="85" y="319"/>
                    </a:lnTo>
                    <a:lnTo>
                      <a:pt x="85" y="320"/>
                    </a:lnTo>
                    <a:lnTo>
                      <a:pt x="86" y="320"/>
                    </a:lnTo>
                    <a:lnTo>
                      <a:pt x="87" y="322"/>
                    </a:lnTo>
                    <a:lnTo>
                      <a:pt x="87" y="323"/>
                    </a:lnTo>
                    <a:lnTo>
                      <a:pt x="88" y="324"/>
                    </a:lnTo>
                    <a:lnTo>
                      <a:pt x="89" y="324"/>
                    </a:lnTo>
                    <a:lnTo>
                      <a:pt x="89" y="325"/>
                    </a:lnTo>
                    <a:lnTo>
                      <a:pt x="90" y="326"/>
                    </a:lnTo>
                    <a:lnTo>
                      <a:pt x="94" y="326"/>
                    </a:lnTo>
                    <a:lnTo>
                      <a:pt x="95" y="326"/>
                    </a:lnTo>
                    <a:lnTo>
                      <a:pt x="95" y="327"/>
                    </a:lnTo>
                    <a:lnTo>
                      <a:pt x="96" y="328"/>
                    </a:lnTo>
                    <a:lnTo>
                      <a:pt x="97" y="328"/>
                    </a:lnTo>
                    <a:lnTo>
                      <a:pt x="98" y="328"/>
                    </a:lnTo>
                    <a:lnTo>
                      <a:pt x="98" y="329"/>
                    </a:lnTo>
                    <a:lnTo>
                      <a:pt x="99" y="330"/>
                    </a:lnTo>
                    <a:lnTo>
                      <a:pt x="104" y="334"/>
                    </a:lnTo>
                    <a:lnTo>
                      <a:pt x="105" y="336"/>
                    </a:lnTo>
                    <a:lnTo>
                      <a:pt x="106" y="338"/>
                    </a:lnTo>
                    <a:lnTo>
                      <a:pt x="107" y="339"/>
                    </a:lnTo>
                    <a:lnTo>
                      <a:pt x="107" y="340"/>
                    </a:lnTo>
                    <a:lnTo>
                      <a:pt x="107" y="342"/>
                    </a:lnTo>
                    <a:lnTo>
                      <a:pt x="107" y="343"/>
                    </a:lnTo>
                    <a:lnTo>
                      <a:pt x="107" y="344"/>
                    </a:lnTo>
                    <a:lnTo>
                      <a:pt x="108" y="345"/>
                    </a:lnTo>
                    <a:lnTo>
                      <a:pt x="109" y="345"/>
                    </a:lnTo>
                    <a:lnTo>
                      <a:pt x="110" y="346"/>
                    </a:lnTo>
                    <a:lnTo>
                      <a:pt x="111" y="346"/>
                    </a:lnTo>
                    <a:lnTo>
                      <a:pt x="112" y="346"/>
                    </a:lnTo>
                    <a:lnTo>
                      <a:pt x="113" y="346"/>
                    </a:lnTo>
                    <a:lnTo>
                      <a:pt x="114" y="347"/>
                    </a:lnTo>
                    <a:lnTo>
                      <a:pt x="118" y="351"/>
                    </a:lnTo>
                    <a:lnTo>
                      <a:pt x="122" y="357"/>
                    </a:lnTo>
                    <a:lnTo>
                      <a:pt x="125" y="362"/>
                    </a:lnTo>
                    <a:lnTo>
                      <a:pt x="126" y="362"/>
                    </a:lnTo>
                    <a:lnTo>
                      <a:pt x="127" y="361"/>
                    </a:lnTo>
                    <a:lnTo>
                      <a:pt x="128" y="362"/>
                    </a:lnTo>
                    <a:lnTo>
                      <a:pt x="132" y="364"/>
                    </a:lnTo>
                    <a:lnTo>
                      <a:pt x="133" y="364"/>
                    </a:lnTo>
                    <a:lnTo>
                      <a:pt x="136" y="365"/>
                    </a:lnTo>
                    <a:lnTo>
                      <a:pt x="137" y="365"/>
                    </a:lnTo>
                    <a:lnTo>
                      <a:pt x="139" y="366"/>
                    </a:lnTo>
                    <a:lnTo>
                      <a:pt x="140" y="367"/>
                    </a:lnTo>
                    <a:lnTo>
                      <a:pt x="142" y="369"/>
                    </a:lnTo>
                    <a:lnTo>
                      <a:pt x="143" y="370"/>
                    </a:lnTo>
                    <a:lnTo>
                      <a:pt x="144" y="372"/>
                    </a:lnTo>
                    <a:lnTo>
                      <a:pt x="144" y="373"/>
                    </a:lnTo>
                    <a:lnTo>
                      <a:pt x="144" y="374"/>
                    </a:lnTo>
                    <a:lnTo>
                      <a:pt x="144" y="375"/>
                    </a:lnTo>
                    <a:lnTo>
                      <a:pt x="145" y="376"/>
                    </a:lnTo>
                    <a:lnTo>
                      <a:pt x="146" y="376"/>
                    </a:lnTo>
                    <a:lnTo>
                      <a:pt x="147" y="376"/>
                    </a:lnTo>
                    <a:lnTo>
                      <a:pt x="148" y="374"/>
                    </a:lnTo>
                    <a:lnTo>
                      <a:pt x="150" y="374"/>
                    </a:lnTo>
                    <a:lnTo>
                      <a:pt x="152" y="372"/>
                    </a:lnTo>
                    <a:lnTo>
                      <a:pt x="153" y="372"/>
                    </a:lnTo>
                    <a:lnTo>
                      <a:pt x="156" y="371"/>
                    </a:lnTo>
                    <a:lnTo>
                      <a:pt x="158" y="371"/>
                    </a:lnTo>
                    <a:lnTo>
                      <a:pt x="165" y="375"/>
                    </a:lnTo>
                    <a:lnTo>
                      <a:pt x="166" y="376"/>
                    </a:lnTo>
                    <a:lnTo>
                      <a:pt x="167" y="376"/>
                    </a:lnTo>
                    <a:lnTo>
                      <a:pt x="167" y="377"/>
                    </a:lnTo>
                    <a:lnTo>
                      <a:pt x="168" y="377"/>
                    </a:lnTo>
                    <a:lnTo>
                      <a:pt x="170" y="377"/>
                    </a:lnTo>
                    <a:lnTo>
                      <a:pt x="169" y="375"/>
                    </a:lnTo>
                    <a:lnTo>
                      <a:pt x="171" y="374"/>
                    </a:lnTo>
                    <a:lnTo>
                      <a:pt x="174" y="374"/>
                    </a:lnTo>
                    <a:lnTo>
                      <a:pt x="174" y="374"/>
                    </a:lnTo>
                    <a:lnTo>
                      <a:pt x="176" y="374"/>
                    </a:lnTo>
                    <a:lnTo>
                      <a:pt x="180" y="377"/>
                    </a:lnTo>
                    <a:lnTo>
                      <a:pt x="183" y="380"/>
                    </a:lnTo>
                    <a:lnTo>
                      <a:pt x="184" y="383"/>
                    </a:lnTo>
                    <a:lnTo>
                      <a:pt x="185" y="386"/>
                    </a:lnTo>
                    <a:lnTo>
                      <a:pt x="185" y="387"/>
                    </a:lnTo>
                    <a:lnTo>
                      <a:pt x="185" y="388"/>
                    </a:lnTo>
                    <a:lnTo>
                      <a:pt x="185" y="388"/>
                    </a:lnTo>
                    <a:lnTo>
                      <a:pt x="185" y="389"/>
                    </a:lnTo>
                    <a:lnTo>
                      <a:pt x="187" y="389"/>
                    </a:lnTo>
                    <a:lnTo>
                      <a:pt x="190" y="394"/>
                    </a:lnTo>
                    <a:lnTo>
                      <a:pt x="191" y="398"/>
                    </a:lnTo>
                    <a:lnTo>
                      <a:pt x="192" y="399"/>
                    </a:lnTo>
                    <a:lnTo>
                      <a:pt x="191" y="402"/>
                    </a:lnTo>
                    <a:lnTo>
                      <a:pt x="193" y="403"/>
                    </a:lnTo>
                    <a:lnTo>
                      <a:pt x="193" y="402"/>
                    </a:lnTo>
                    <a:lnTo>
                      <a:pt x="193" y="401"/>
                    </a:lnTo>
                    <a:lnTo>
                      <a:pt x="193" y="400"/>
                    </a:lnTo>
                    <a:lnTo>
                      <a:pt x="194" y="399"/>
                    </a:lnTo>
                    <a:lnTo>
                      <a:pt x="194" y="400"/>
                    </a:lnTo>
                    <a:lnTo>
                      <a:pt x="195" y="400"/>
                    </a:lnTo>
                    <a:lnTo>
                      <a:pt x="197" y="401"/>
                    </a:lnTo>
                    <a:lnTo>
                      <a:pt x="197" y="402"/>
                    </a:lnTo>
                    <a:lnTo>
                      <a:pt x="199" y="402"/>
                    </a:lnTo>
                    <a:lnTo>
                      <a:pt x="199" y="400"/>
                    </a:lnTo>
                    <a:lnTo>
                      <a:pt x="200" y="400"/>
                    </a:lnTo>
                    <a:lnTo>
                      <a:pt x="201" y="399"/>
                    </a:lnTo>
                    <a:lnTo>
                      <a:pt x="202" y="399"/>
                    </a:lnTo>
                    <a:lnTo>
                      <a:pt x="203" y="399"/>
                    </a:lnTo>
                    <a:lnTo>
                      <a:pt x="204" y="400"/>
                    </a:lnTo>
                    <a:lnTo>
                      <a:pt x="205" y="402"/>
                    </a:lnTo>
                    <a:lnTo>
                      <a:pt x="206" y="403"/>
                    </a:lnTo>
                    <a:lnTo>
                      <a:pt x="207" y="404"/>
                    </a:lnTo>
                    <a:lnTo>
                      <a:pt x="207" y="404"/>
                    </a:lnTo>
                    <a:lnTo>
                      <a:pt x="207" y="405"/>
                    </a:lnTo>
                    <a:lnTo>
                      <a:pt x="208" y="405"/>
                    </a:lnTo>
                    <a:lnTo>
                      <a:pt x="209" y="405"/>
                    </a:lnTo>
                    <a:lnTo>
                      <a:pt x="210" y="406"/>
                    </a:lnTo>
                    <a:lnTo>
                      <a:pt x="211" y="407"/>
                    </a:lnTo>
                    <a:lnTo>
                      <a:pt x="211" y="408"/>
                    </a:lnTo>
                    <a:lnTo>
                      <a:pt x="211" y="408"/>
                    </a:lnTo>
                    <a:lnTo>
                      <a:pt x="209" y="409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6" y="411"/>
                    </a:lnTo>
                    <a:lnTo>
                      <a:pt x="205" y="412"/>
                    </a:lnTo>
                    <a:lnTo>
                      <a:pt x="204" y="413"/>
                    </a:lnTo>
                    <a:lnTo>
                      <a:pt x="204" y="415"/>
                    </a:lnTo>
                    <a:lnTo>
                      <a:pt x="205" y="416"/>
                    </a:lnTo>
                    <a:lnTo>
                      <a:pt x="206" y="415"/>
                    </a:lnTo>
                    <a:lnTo>
                      <a:pt x="207" y="413"/>
                    </a:lnTo>
                    <a:lnTo>
                      <a:pt x="208" y="412"/>
                    </a:lnTo>
                    <a:lnTo>
                      <a:pt x="211" y="412"/>
                    </a:lnTo>
                    <a:lnTo>
                      <a:pt x="211" y="411"/>
                    </a:lnTo>
                    <a:lnTo>
                      <a:pt x="213" y="412"/>
                    </a:lnTo>
                    <a:lnTo>
                      <a:pt x="214" y="413"/>
                    </a:lnTo>
                    <a:lnTo>
                      <a:pt x="215" y="412"/>
                    </a:lnTo>
                    <a:lnTo>
                      <a:pt x="217" y="411"/>
                    </a:lnTo>
                    <a:lnTo>
                      <a:pt x="218" y="411"/>
                    </a:lnTo>
                    <a:lnTo>
                      <a:pt x="221" y="411"/>
                    </a:lnTo>
                    <a:lnTo>
                      <a:pt x="223" y="410"/>
                    </a:lnTo>
                    <a:lnTo>
                      <a:pt x="224" y="409"/>
                    </a:lnTo>
                    <a:lnTo>
                      <a:pt x="225" y="410"/>
                    </a:lnTo>
                    <a:lnTo>
                      <a:pt x="226" y="411"/>
                    </a:lnTo>
                    <a:lnTo>
                      <a:pt x="228" y="411"/>
                    </a:lnTo>
                    <a:lnTo>
                      <a:pt x="229" y="413"/>
                    </a:lnTo>
                    <a:lnTo>
                      <a:pt x="230" y="415"/>
                    </a:lnTo>
                    <a:lnTo>
                      <a:pt x="234" y="424"/>
                    </a:lnTo>
                    <a:lnTo>
                      <a:pt x="234" y="427"/>
                    </a:lnTo>
                    <a:lnTo>
                      <a:pt x="235" y="428"/>
                    </a:lnTo>
                    <a:lnTo>
                      <a:pt x="234" y="428"/>
                    </a:lnTo>
                    <a:lnTo>
                      <a:pt x="234" y="429"/>
                    </a:lnTo>
                    <a:lnTo>
                      <a:pt x="233" y="430"/>
                    </a:lnTo>
                    <a:lnTo>
                      <a:pt x="232" y="430"/>
                    </a:lnTo>
                    <a:lnTo>
                      <a:pt x="232" y="431"/>
                    </a:lnTo>
                    <a:lnTo>
                      <a:pt x="232" y="432"/>
                    </a:lnTo>
                    <a:lnTo>
                      <a:pt x="232" y="433"/>
                    </a:lnTo>
                    <a:lnTo>
                      <a:pt x="231" y="434"/>
                    </a:lnTo>
                    <a:lnTo>
                      <a:pt x="231" y="435"/>
                    </a:lnTo>
                    <a:lnTo>
                      <a:pt x="231" y="436"/>
                    </a:lnTo>
                    <a:lnTo>
                      <a:pt x="232" y="436"/>
                    </a:lnTo>
                    <a:lnTo>
                      <a:pt x="233" y="436"/>
                    </a:lnTo>
                    <a:lnTo>
                      <a:pt x="234" y="437"/>
                    </a:lnTo>
                    <a:lnTo>
                      <a:pt x="235" y="437"/>
                    </a:lnTo>
                    <a:lnTo>
                      <a:pt x="236" y="437"/>
                    </a:lnTo>
                    <a:lnTo>
                      <a:pt x="236" y="439"/>
                    </a:lnTo>
                    <a:lnTo>
                      <a:pt x="237" y="439"/>
                    </a:lnTo>
                    <a:lnTo>
                      <a:pt x="238" y="439"/>
                    </a:lnTo>
                    <a:lnTo>
                      <a:pt x="240" y="439"/>
                    </a:lnTo>
                    <a:lnTo>
                      <a:pt x="241" y="439"/>
                    </a:lnTo>
                    <a:lnTo>
                      <a:pt x="244" y="443"/>
                    </a:lnTo>
                    <a:lnTo>
                      <a:pt x="245" y="443"/>
                    </a:lnTo>
                    <a:lnTo>
                      <a:pt x="246" y="444"/>
                    </a:lnTo>
                    <a:lnTo>
                      <a:pt x="247" y="446"/>
                    </a:lnTo>
                    <a:lnTo>
                      <a:pt x="248" y="447"/>
                    </a:lnTo>
                    <a:lnTo>
                      <a:pt x="247" y="447"/>
                    </a:lnTo>
                    <a:lnTo>
                      <a:pt x="247" y="448"/>
                    </a:lnTo>
                    <a:lnTo>
                      <a:pt x="248" y="448"/>
                    </a:lnTo>
                    <a:lnTo>
                      <a:pt x="249" y="448"/>
                    </a:lnTo>
                    <a:lnTo>
                      <a:pt x="249" y="447"/>
                    </a:lnTo>
                    <a:lnTo>
                      <a:pt x="250" y="448"/>
                    </a:lnTo>
                    <a:lnTo>
                      <a:pt x="251" y="450"/>
                    </a:lnTo>
                    <a:lnTo>
                      <a:pt x="254" y="450"/>
                    </a:lnTo>
                    <a:lnTo>
                      <a:pt x="254" y="450"/>
                    </a:lnTo>
                    <a:lnTo>
                      <a:pt x="256" y="448"/>
                    </a:lnTo>
                    <a:lnTo>
                      <a:pt x="258" y="447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4" y="446"/>
                    </a:lnTo>
                    <a:lnTo>
                      <a:pt x="264" y="447"/>
                    </a:lnTo>
                    <a:lnTo>
                      <a:pt x="265" y="447"/>
                    </a:lnTo>
                    <a:lnTo>
                      <a:pt x="266" y="449"/>
                    </a:lnTo>
                    <a:lnTo>
                      <a:pt x="268" y="451"/>
                    </a:lnTo>
                    <a:lnTo>
                      <a:pt x="269" y="452"/>
                    </a:lnTo>
                    <a:lnTo>
                      <a:pt x="269" y="454"/>
                    </a:lnTo>
                    <a:lnTo>
                      <a:pt x="269" y="455"/>
                    </a:lnTo>
                    <a:lnTo>
                      <a:pt x="271" y="456"/>
                    </a:lnTo>
                    <a:lnTo>
                      <a:pt x="272" y="457"/>
                    </a:lnTo>
                    <a:lnTo>
                      <a:pt x="271" y="460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3" y="468"/>
                    </a:lnTo>
                    <a:lnTo>
                      <a:pt x="273" y="469"/>
                    </a:lnTo>
                    <a:lnTo>
                      <a:pt x="273" y="471"/>
                    </a:lnTo>
                    <a:lnTo>
                      <a:pt x="274" y="473"/>
                    </a:lnTo>
                    <a:lnTo>
                      <a:pt x="274" y="475"/>
                    </a:lnTo>
                    <a:lnTo>
                      <a:pt x="274" y="477"/>
                    </a:lnTo>
                    <a:lnTo>
                      <a:pt x="275" y="477"/>
                    </a:lnTo>
                    <a:lnTo>
                      <a:pt x="276" y="477"/>
                    </a:lnTo>
                    <a:lnTo>
                      <a:pt x="278" y="478"/>
                    </a:lnTo>
                    <a:lnTo>
                      <a:pt x="279" y="481"/>
                    </a:lnTo>
                    <a:lnTo>
                      <a:pt x="281" y="483"/>
                    </a:lnTo>
                    <a:lnTo>
                      <a:pt x="283" y="489"/>
                    </a:lnTo>
                    <a:lnTo>
                      <a:pt x="283" y="491"/>
                    </a:lnTo>
                    <a:lnTo>
                      <a:pt x="284" y="505"/>
                    </a:lnTo>
                    <a:lnTo>
                      <a:pt x="287" y="511"/>
                    </a:lnTo>
                    <a:lnTo>
                      <a:pt x="288" y="512"/>
                    </a:lnTo>
                    <a:lnTo>
                      <a:pt x="289" y="513"/>
                    </a:lnTo>
                    <a:lnTo>
                      <a:pt x="290" y="513"/>
                    </a:lnTo>
                    <a:lnTo>
                      <a:pt x="291" y="514"/>
                    </a:lnTo>
                    <a:lnTo>
                      <a:pt x="291" y="515"/>
                    </a:lnTo>
                    <a:lnTo>
                      <a:pt x="292" y="516"/>
                    </a:lnTo>
                    <a:lnTo>
                      <a:pt x="292" y="518"/>
                    </a:lnTo>
                    <a:lnTo>
                      <a:pt x="291" y="520"/>
                    </a:lnTo>
                    <a:lnTo>
                      <a:pt x="291" y="522"/>
                    </a:lnTo>
                    <a:lnTo>
                      <a:pt x="290" y="524"/>
                    </a:lnTo>
                    <a:lnTo>
                      <a:pt x="288" y="525"/>
                    </a:lnTo>
                    <a:lnTo>
                      <a:pt x="287" y="526"/>
                    </a:lnTo>
                    <a:lnTo>
                      <a:pt x="286" y="526"/>
                    </a:lnTo>
                    <a:lnTo>
                      <a:pt x="283" y="526"/>
                    </a:lnTo>
                    <a:lnTo>
                      <a:pt x="281" y="526"/>
                    </a:lnTo>
                    <a:lnTo>
                      <a:pt x="279" y="527"/>
                    </a:lnTo>
                    <a:lnTo>
                      <a:pt x="276" y="528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3" y="530"/>
                    </a:lnTo>
                    <a:lnTo>
                      <a:pt x="273" y="531"/>
                    </a:lnTo>
                    <a:lnTo>
                      <a:pt x="274" y="532"/>
                    </a:lnTo>
                    <a:lnTo>
                      <a:pt x="274" y="533"/>
                    </a:lnTo>
                    <a:lnTo>
                      <a:pt x="276" y="535"/>
                    </a:lnTo>
                    <a:lnTo>
                      <a:pt x="277" y="536"/>
                    </a:lnTo>
                    <a:lnTo>
                      <a:pt x="277" y="538"/>
                    </a:lnTo>
                    <a:lnTo>
                      <a:pt x="276" y="541"/>
                    </a:lnTo>
                    <a:lnTo>
                      <a:pt x="273" y="547"/>
                    </a:lnTo>
                    <a:lnTo>
                      <a:pt x="273" y="550"/>
                    </a:lnTo>
                    <a:lnTo>
                      <a:pt x="273" y="551"/>
                    </a:lnTo>
                    <a:lnTo>
                      <a:pt x="272" y="551"/>
                    </a:lnTo>
                    <a:lnTo>
                      <a:pt x="272" y="552"/>
                    </a:lnTo>
                    <a:lnTo>
                      <a:pt x="266" y="553"/>
                    </a:lnTo>
                    <a:lnTo>
                      <a:pt x="265" y="554"/>
                    </a:lnTo>
                    <a:lnTo>
                      <a:pt x="264" y="556"/>
                    </a:lnTo>
                    <a:lnTo>
                      <a:pt x="264" y="557"/>
                    </a:lnTo>
                    <a:lnTo>
                      <a:pt x="264" y="559"/>
                    </a:lnTo>
                    <a:lnTo>
                      <a:pt x="265" y="560"/>
                    </a:lnTo>
                    <a:lnTo>
                      <a:pt x="264" y="561"/>
                    </a:lnTo>
                    <a:lnTo>
                      <a:pt x="264" y="562"/>
                    </a:lnTo>
                    <a:lnTo>
                      <a:pt x="264" y="563"/>
                    </a:lnTo>
                    <a:lnTo>
                      <a:pt x="264" y="564"/>
                    </a:lnTo>
                    <a:lnTo>
                      <a:pt x="265" y="565"/>
                    </a:lnTo>
                    <a:lnTo>
                      <a:pt x="264" y="566"/>
                    </a:lnTo>
                    <a:lnTo>
                      <a:pt x="264" y="567"/>
                    </a:lnTo>
                    <a:lnTo>
                      <a:pt x="264" y="568"/>
                    </a:lnTo>
                    <a:lnTo>
                      <a:pt x="266" y="570"/>
                    </a:lnTo>
                    <a:lnTo>
                      <a:pt x="268" y="571"/>
                    </a:lnTo>
                    <a:lnTo>
                      <a:pt x="269" y="572"/>
                    </a:lnTo>
                    <a:lnTo>
                      <a:pt x="271" y="572"/>
                    </a:lnTo>
                    <a:lnTo>
                      <a:pt x="278" y="572"/>
                    </a:lnTo>
                    <a:lnTo>
                      <a:pt x="281" y="573"/>
                    </a:lnTo>
                    <a:lnTo>
                      <a:pt x="282" y="572"/>
                    </a:lnTo>
                    <a:lnTo>
                      <a:pt x="283" y="572"/>
                    </a:lnTo>
                    <a:lnTo>
                      <a:pt x="284" y="571"/>
                    </a:lnTo>
                    <a:lnTo>
                      <a:pt x="285" y="571"/>
                    </a:lnTo>
                    <a:lnTo>
                      <a:pt x="285" y="570"/>
                    </a:lnTo>
                    <a:lnTo>
                      <a:pt x="286" y="569"/>
                    </a:lnTo>
                    <a:lnTo>
                      <a:pt x="287" y="567"/>
                    </a:lnTo>
                    <a:lnTo>
                      <a:pt x="288" y="562"/>
                    </a:lnTo>
                    <a:lnTo>
                      <a:pt x="289" y="560"/>
                    </a:lnTo>
                    <a:lnTo>
                      <a:pt x="294" y="552"/>
                    </a:lnTo>
                    <a:lnTo>
                      <a:pt x="296" y="550"/>
                    </a:lnTo>
                    <a:lnTo>
                      <a:pt x="301" y="548"/>
                    </a:lnTo>
                    <a:lnTo>
                      <a:pt x="303" y="547"/>
                    </a:lnTo>
                    <a:lnTo>
                      <a:pt x="303" y="547"/>
                    </a:lnTo>
                    <a:lnTo>
                      <a:pt x="304" y="546"/>
                    </a:lnTo>
                    <a:lnTo>
                      <a:pt x="305" y="545"/>
                    </a:lnTo>
                    <a:lnTo>
                      <a:pt x="307" y="543"/>
                    </a:lnTo>
                    <a:lnTo>
                      <a:pt x="307" y="539"/>
                    </a:lnTo>
                    <a:lnTo>
                      <a:pt x="307" y="537"/>
                    </a:lnTo>
                    <a:lnTo>
                      <a:pt x="306" y="533"/>
                    </a:lnTo>
                    <a:lnTo>
                      <a:pt x="306" y="528"/>
                    </a:lnTo>
                    <a:lnTo>
                      <a:pt x="306" y="527"/>
                    </a:lnTo>
                    <a:lnTo>
                      <a:pt x="305" y="527"/>
                    </a:lnTo>
                    <a:lnTo>
                      <a:pt x="305" y="526"/>
                    </a:lnTo>
                    <a:lnTo>
                      <a:pt x="306" y="525"/>
                    </a:lnTo>
                    <a:lnTo>
                      <a:pt x="307" y="524"/>
                    </a:lnTo>
                    <a:lnTo>
                      <a:pt x="307" y="522"/>
                    </a:lnTo>
                    <a:lnTo>
                      <a:pt x="308" y="521"/>
                    </a:lnTo>
                    <a:lnTo>
                      <a:pt x="309" y="520"/>
                    </a:lnTo>
                    <a:lnTo>
                      <a:pt x="312" y="519"/>
                    </a:lnTo>
                    <a:lnTo>
                      <a:pt x="313" y="518"/>
                    </a:lnTo>
                    <a:lnTo>
                      <a:pt x="314" y="517"/>
                    </a:lnTo>
                    <a:lnTo>
                      <a:pt x="319" y="515"/>
                    </a:lnTo>
                    <a:lnTo>
                      <a:pt x="323" y="513"/>
                    </a:lnTo>
                    <a:lnTo>
                      <a:pt x="324" y="513"/>
                    </a:lnTo>
                    <a:lnTo>
                      <a:pt x="326" y="513"/>
                    </a:lnTo>
                    <a:lnTo>
                      <a:pt x="327" y="514"/>
                    </a:lnTo>
                    <a:lnTo>
                      <a:pt x="328" y="515"/>
                    </a:lnTo>
                    <a:lnTo>
                      <a:pt x="329" y="515"/>
                    </a:lnTo>
                    <a:lnTo>
                      <a:pt x="330" y="514"/>
                    </a:lnTo>
                    <a:lnTo>
                      <a:pt x="332" y="515"/>
                    </a:lnTo>
                    <a:lnTo>
                      <a:pt x="332" y="516"/>
                    </a:lnTo>
                    <a:lnTo>
                      <a:pt x="333" y="515"/>
                    </a:lnTo>
                    <a:lnTo>
                      <a:pt x="333" y="514"/>
                    </a:lnTo>
                    <a:lnTo>
                      <a:pt x="333" y="514"/>
                    </a:lnTo>
                    <a:lnTo>
                      <a:pt x="333" y="513"/>
                    </a:lnTo>
                    <a:lnTo>
                      <a:pt x="335" y="512"/>
                    </a:lnTo>
                    <a:lnTo>
                      <a:pt x="335" y="511"/>
                    </a:lnTo>
                    <a:lnTo>
                      <a:pt x="335" y="509"/>
                    </a:lnTo>
                    <a:lnTo>
                      <a:pt x="335" y="508"/>
                    </a:lnTo>
                    <a:lnTo>
                      <a:pt x="336" y="508"/>
                    </a:lnTo>
                    <a:lnTo>
                      <a:pt x="337" y="507"/>
                    </a:lnTo>
                    <a:lnTo>
                      <a:pt x="336" y="507"/>
                    </a:lnTo>
                    <a:lnTo>
                      <a:pt x="334" y="507"/>
                    </a:lnTo>
                    <a:lnTo>
                      <a:pt x="333" y="506"/>
                    </a:lnTo>
                    <a:lnTo>
                      <a:pt x="333" y="504"/>
                    </a:lnTo>
                    <a:lnTo>
                      <a:pt x="333" y="502"/>
                    </a:lnTo>
                    <a:lnTo>
                      <a:pt x="333" y="498"/>
                    </a:lnTo>
                    <a:lnTo>
                      <a:pt x="333" y="497"/>
                    </a:lnTo>
                    <a:lnTo>
                      <a:pt x="333" y="497"/>
                    </a:lnTo>
                    <a:lnTo>
                      <a:pt x="333" y="496"/>
                    </a:lnTo>
                    <a:lnTo>
                      <a:pt x="333" y="495"/>
                    </a:lnTo>
                    <a:lnTo>
                      <a:pt x="333" y="494"/>
                    </a:lnTo>
                    <a:lnTo>
                      <a:pt x="333" y="493"/>
                    </a:lnTo>
                    <a:lnTo>
                      <a:pt x="333" y="489"/>
                    </a:lnTo>
                    <a:lnTo>
                      <a:pt x="334" y="486"/>
                    </a:lnTo>
                    <a:lnTo>
                      <a:pt x="333" y="485"/>
                    </a:lnTo>
                    <a:lnTo>
                      <a:pt x="331" y="484"/>
                    </a:lnTo>
                    <a:lnTo>
                      <a:pt x="330" y="483"/>
                    </a:lnTo>
                    <a:lnTo>
                      <a:pt x="329" y="482"/>
                    </a:lnTo>
                    <a:lnTo>
                      <a:pt x="328" y="481"/>
                    </a:lnTo>
                    <a:lnTo>
                      <a:pt x="327" y="480"/>
                    </a:lnTo>
                    <a:lnTo>
                      <a:pt x="326" y="480"/>
                    </a:lnTo>
                    <a:lnTo>
                      <a:pt x="325" y="480"/>
                    </a:lnTo>
                    <a:lnTo>
                      <a:pt x="324" y="479"/>
                    </a:lnTo>
                    <a:lnTo>
                      <a:pt x="323" y="477"/>
                    </a:lnTo>
                    <a:lnTo>
                      <a:pt x="320" y="477"/>
                    </a:lnTo>
                    <a:lnTo>
                      <a:pt x="319" y="477"/>
                    </a:lnTo>
                    <a:lnTo>
                      <a:pt x="319" y="476"/>
                    </a:lnTo>
                    <a:lnTo>
                      <a:pt x="318" y="475"/>
                    </a:lnTo>
                    <a:lnTo>
                      <a:pt x="317" y="474"/>
                    </a:lnTo>
                    <a:lnTo>
                      <a:pt x="316" y="474"/>
                    </a:lnTo>
                    <a:lnTo>
                      <a:pt x="316" y="473"/>
                    </a:lnTo>
                    <a:lnTo>
                      <a:pt x="310" y="473"/>
                    </a:lnTo>
                    <a:lnTo>
                      <a:pt x="308" y="472"/>
                    </a:lnTo>
                    <a:lnTo>
                      <a:pt x="306" y="470"/>
                    </a:lnTo>
                    <a:lnTo>
                      <a:pt x="304" y="468"/>
                    </a:lnTo>
                    <a:lnTo>
                      <a:pt x="305" y="467"/>
                    </a:lnTo>
                    <a:lnTo>
                      <a:pt x="305" y="467"/>
                    </a:lnTo>
                    <a:lnTo>
                      <a:pt x="304" y="465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4" y="459"/>
                    </a:lnTo>
                    <a:lnTo>
                      <a:pt x="306" y="457"/>
                    </a:lnTo>
                    <a:lnTo>
                      <a:pt x="308" y="455"/>
                    </a:lnTo>
                    <a:lnTo>
                      <a:pt x="309" y="454"/>
                    </a:lnTo>
                    <a:lnTo>
                      <a:pt x="310" y="453"/>
                    </a:lnTo>
                    <a:lnTo>
                      <a:pt x="310" y="452"/>
                    </a:lnTo>
                    <a:lnTo>
                      <a:pt x="309" y="450"/>
                    </a:lnTo>
                    <a:lnTo>
                      <a:pt x="309" y="448"/>
                    </a:lnTo>
                    <a:lnTo>
                      <a:pt x="308" y="447"/>
                    </a:lnTo>
                    <a:lnTo>
                      <a:pt x="309" y="445"/>
                    </a:lnTo>
                    <a:lnTo>
                      <a:pt x="310" y="444"/>
                    </a:lnTo>
                    <a:lnTo>
                      <a:pt x="311" y="443"/>
                    </a:lnTo>
                    <a:lnTo>
                      <a:pt x="313" y="441"/>
                    </a:lnTo>
                    <a:lnTo>
                      <a:pt x="314" y="438"/>
                    </a:lnTo>
                    <a:lnTo>
                      <a:pt x="315" y="437"/>
                    </a:lnTo>
                    <a:lnTo>
                      <a:pt x="315" y="437"/>
                    </a:lnTo>
                    <a:lnTo>
                      <a:pt x="316" y="433"/>
                    </a:lnTo>
                    <a:lnTo>
                      <a:pt x="316" y="432"/>
                    </a:lnTo>
                    <a:lnTo>
                      <a:pt x="321" y="427"/>
                    </a:lnTo>
                    <a:lnTo>
                      <a:pt x="323" y="423"/>
                    </a:lnTo>
                    <a:lnTo>
                      <a:pt x="325" y="420"/>
                    </a:lnTo>
                    <a:lnTo>
                      <a:pt x="329" y="418"/>
                    </a:lnTo>
                    <a:lnTo>
                      <a:pt x="333" y="418"/>
                    </a:lnTo>
                    <a:lnTo>
                      <a:pt x="333" y="419"/>
                    </a:lnTo>
                    <a:lnTo>
                      <a:pt x="334" y="419"/>
                    </a:lnTo>
                    <a:lnTo>
                      <a:pt x="335" y="419"/>
                    </a:lnTo>
                    <a:lnTo>
                      <a:pt x="335" y="420"/>
                    </a:lnTo>
                    <a:lnTo>
                      <a:pt x="335" y="421"/>
                    </a:lnTo>
                    <a:lnTo>
                      <a:pt x="336" y="421"/>
                    </a:lnTo>
                    <a:lnTo>
                      <a:pt x="337" y="420"/>
                    </a:lnTo>
                    <a:lnTo>
                      <a:pt x="338" y="420"/>
                    </a:lnTo>
                    <a:lnTo>
                      <a:pt x="338" y="419"/>
                    </a:lnTo>
                    <a:lnTo>
                      <a:pt x="339" y="420"/>
                    </a:lnTo>
                    <a:lnTo>
                      <a:pt x="341" y="420"/>
                    </a:lnTo>
                    <a:lnTo>
                      <a:pt x="342" y="420"/>
                    </a:lnTo>
                    <a:lnTo>
                      <a:pt x="341" y="421"/>
                    </a:lnTo>
                    <a:lnTo>
                      <a:pt x="340" y="421"/>
                    </a:lnTo>
                    <a:lnTo>
                      <a:pt x="338" y="421"/>
                    </a:lnTo>
                    <a:lnTo>
                      <a:pt x="338" y="421"/>
                    </a:lnTo>
                    <a:lnTo>
                      <a:pt x="338" y="422"/>
                    </a:lnTo>
                    <a:lnTo>
                      <a:pt x="338" y="424"/>
                    </a:lnTo>
                    <a:lnTo>
                      <a:pt x="337" y="424"/>
                    </a:lnTo>
                    <a:lnTo>
                      <a:pt x="336" y="425"/>
                    </a:lnTo>
                    <a:lnTo>
                      <a:pt x="337" y="426"/>
                    </a:lnTo>
                    <a:lnTo>
                      <a:pt x="338" y="427"/>
                    </a:lnTo>
                    <a:lnTo>
                      <a:pt x="340" y="427"/>
                    </a:lnTo>
                    <a:lnTo>
                      <a:pt x="343" y="429"/>
                    </a:lnTo>
                    <a:lnTo>
                      <a:pt x="343" y="429"/>
                    </a:lnTo>
                    <a:lnTo>
                      <a:pt x="344" y="430"/>
                    </a:lnTo>
                    <a:lnTo>
                      <a:pt x="345" y="430"/>
                    </a:lnTo>
                    <a:lnTo>
                      <a:pt x="346" y="430"/>
                    </a:lnTo>
                    <a:lnTo>
                      <a:pt x="347" y="430"/>
                    </a:lnTo>
                    <a:lnTo>
                      <a:pt x="350" y="432"/>
                    </a:lnTo>
                    <a:lnTo>
                      <a:pt x="351" y="432"/>
                    </a:lnTo>
                    <a:lnTo>
                      <a:pt x="365" y="433"/>
                    </a:lnTo>
                    <a:lnTo>
                      <a:pt x="366" y="433"/>
                    </a:lnTo>
                    <a:lnTo>
                      <a:pt x="369" y="434"/>
                    </a:lnTo>
                    <a:lnTo>
                      <a:pt x="369" y="435"/>
                    </a:lnTo>
                    <a:lnTo>
                      <a:pt x="369" y="436"/>
                    </a:lnTo>
                    <a:lnTo>
                      <a:pt x="369" y="437"/>
                    </a:lnTo>
                    <a:lnTo>
                      <a:pt x="369" y="438"/>
                    </a:lnTo>
                    <a:lnTo>
                      <a:pt x="369" y="439"/>
                    </a:lnTo>
                    <a:lnTo>
                      <a:pt x="370" y="440"/>
                    </a:lnTo>
                    <a:lnTo>
                      <a:pt x="372" y="441"/>
                    </a:lnTo>
                    <a:lnTo>
                      <a:pt x="373" y="443"/>
                    </a:lnTo>
                    <a:lnTo>
                      <a:pt x="373" y="444"/>
                    </a:lnTo>
                    <a:lnTo>
                      <a:pt x="373" y="446"/>
                    </a:lnTo>
                    <a:lnTo>
                      <a:pt x="372" y="447"/>
                    </a:lnTo>
                    <a:lnTo>
                      <a:pt x="373" y="447"/>
                    </a:lnTo>
                    <a:lnTo>
                      <a:pt x="373" y="448"/>
                    </a:lnTo>
                    <a:lnTo>
                      <a:pt x="373" y="449"/>
                    </a:lnTo>
                    <a:lnTo>
                      <a:pt x="373" y="450"/>
                    </a:lnTo>
                    <a:lnTo>
                      <a:pt x="373" y="450"/>
                    </a:lnTo>
                    <a:lnTo>
                      <a:pt x="373" y="451"/>
                    </a:lnTo>
                    <a:lnTo>
                      <a:pt x="376" y="455"/>
                    </a:lnTo>
                    <a:lnTo>
                      <a:pt x="377" y="455"/>
                    </a:lnTo>
                    <a:lnTo>
                      <a:pt x="377" y="456"/>
                    </a:lnTo>
                    <a:lnTo>
                      <a:pt x="379" y="457"/>
                    </a:lnTo>
                    <a:lnTo>
                      <a:pt x="381" y="458"/>
                    </a:lnTo>
                    <a:lnTo>
                      <a:pt x="382" y="458"/>
                    </a:lnTo>
                    <a:lnTo>
                      <a:pt x="382" y="459"/>
                    </a:lnTo>
                    <a:lnTo>
                      <a:pt x="383" y="459"/>
                    </a:lnTo>
                    <a:lnTo>
                      <a:pt x="384" y="459"/>
                    </a:lnTo>
                    <a:lnTo>
                      <a:pt x="385" y="459"/>
                    </a:lnTo>
                    <a:lnTo>
                      <a:pt x="388" y="461"/>
                    </a:lnTo>
                    <a:lnTo>
                      <a:pt x="388" y="462"/>
                    </a:lnTo>
                    <a:lnTo>
                      <a:pt x="389" y="462"/>
                    </a:lnTo>
                    <a:lnTo>
                      <a:pt x="390" y="462"/>
                    </a:lnTo>
                    <a:lnTo>
                      <a:pt x="390" y="461"/>
                    </a:lnTo>
                    <a:lnTo>
                      <a:pt x="391" y="460"/>
                    </a:lnTo>
                    <a:lnTo>
                      <a:pt x="391" y="457"/>
                    </a:lnTo>
                    <a:lnTo>
                      <a:pt x="391" y="456"/>
                    </a:lnTo>
                    <a:lnTo>
                      <a:pt x="391" y="455"/>
                    </a:lnTo>
                    <a:lnTo>
                      <a:pt x="391" y="455"/>
                    </a:lnTo>
                    <a:lnTo>
                      <a:pt x="392" y="454"/>
                    </a:lnTo>
                    <a:lnTo>
                      <a:pt x="392" y="452"/>
                    </a:lnTo>
                    <a:lnTo>
                      <a:pt x="392" y="451"/>
                    </a:lnTo>
                    <a:lnTo>
                      <a:pt x="393" y="448"/>
                    </a:lnTo>
                    <a:lnTo>
                      <a:pt x="394" y="447"/>
                    </a:lnTo>
                    <a:lnTo>
                      <a:pt x="395" y="447"/>
                    </a:lnTo>
                    <a:lnTo>
                      <a:pt x="395" y="445"/>
                    </a:lnTo>
                    <a:lnTo>
                      <a:pt x="396" y="444"/>
                    </a:lnTo>
                    <a:lnTo>
                      <a:pt x="397" y="443"/>
                    </a:lnTo>
                    <a:lnTo>
                      <a:pt x="396" y="443"/>
                    </a:lnTo>
                    <a:lnTo>
                      <a:pt x="396" y="442"/>
                    </a:lnTo>
                    <a:lnTo>
                      <a:pt x="396" y="441"/>
                    </a:lnTo>
                    <a:lnTo>
                      <a:pt x="396" y="440"/>
                    </a:lnTo>
                    <a:lnTo>
                      <a:pt x="393" y="434"/>
                    </a:lnTo>
                    <a:lnTo>
                      <a:pt x="390" y="430"/>
                    </a:lnTo>
                    <a:lnTo>
                      <a:pt x="389" y="429"/>
                    </a:lnTo>
                    <a:lnTo>
                      <a:pt x="388" y="429"/>
                    </a:lnTo>
                    <a:lnTo>
                      <a:pt x="388" y="428"/>
                    </a:lnTo>
                    <a:lnTo>
                      <a:pt x="386" y="426"/>
                    </a:lnTo>
                    <a:lnTo>
                      <a:pt x="385" y="425"/>
                    </a:lnTo>
                    <a:lnTo>
                      <a:pt x="384" y="424"/>
                    </a:lnTo>
                    <a:lnTo>
                      <a:pt x="383" y="422"/>
                    </a:lnTo>
                    <a:lnTo>
                      <a:pt x="383" y="422"/>
                    </a:lnTo>
                    <a:lnTo>
                      <a:pt x="382" y="422"/>
                    </a:lnTo>
                    <a:lnTo>
                      <a:pt x="379" y="419"/>
                    </a:lnTo>
                    <a:lnTo>
                      <a:pt x="374" y="417"/>
                    </a:lnTo>
                    <a:lnTo>
                      <a:pt x="375" y="413"/>
                    </a:lnTo>
                    <a:lnTo>
                      <a:pt x="374" y="413"/>
                    </a:lnTo>
                    <a:lnTo>
                      <a:pt x="373" y="412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2" y="411"/>
                    </a:lnTo>
                    <a:lnTo>
                      <a:pt x="371" y="411"/>
                    </a:lnTo>
                    <a:lnTo>
                      <a:pt x="371" y="410"/>
                    </a:lnTo>
                    <a:lnTo>
                      <a:pt x="369" y="409"/>
                    </a:lnTo>
                    <a:lnTo>
                      <a:pt x="365" y="408"/>
                    </a:lnTo>
                    <a:lnTo>
                      <a:pt x="361" y="405"/>
                    </a:lnTo>
                    <a:lnTo>
                      <a:pt x="357" y="403"/>
                    </a:lnTo>
                    <a:lnTo>
                      <a:pt x="356" y="403"/>
                    </a:lnTo>
                    <a:lnTo>
                      <a:pt x="353" y="402"/>
                    </a:lnTo>
                    <a:lnTo>
                      <a:pt x="351" y="400"/>
                    </a:lnTo>
                    <a:lnTo>
                      <a:pt x="350" y="400"/>
                    </a:lnTo>
                    <a:lnTo>
                      <a:pt x="349" y="400"/>
                    </a:lnTo>
                    <a:lnTo>
                      <a:pt x="345" y="397"/>
                    </a:lnTo>
                    <a:lnTo>
                      <a:pt x="344" y="396"/>
                    </a:lnTo>
                    <a:lnTo>
                      <a:pt x="343" y="395"/>
                    </a:lnTo>
                    <a:lnTo>
                      <a:pt x="343" y="395"/>
                    </a:lnTo>
                    <a:lnTo>
                      <a:pt x="341" y="392"/>
                    </a:lnTo>
                    <a:lnTo>
                      <a:pt x="339" y="390"/>
                    </a:lnTo>
                    <a:lnTo>
                      <a:pt x="336" y="388"/>
                    </a:lnTo>
                    <a:lnTo>
                      <a:pt x="330" y="385"/>
                    </a:lnTo>
                    <a:lnTo>
                      <a:pt x="322" y="382"/>
                    </a:lnTo>
                    <a:lnTo>
                      <a:pt x="321" y="381"/>
                    </a:lnTo>
                    <a:lnTo>
                      <a:pt x="320" y="381"/>
                    </a:lnTo>
                    <a:lnTo>
                      <a:pt x="319" y="381"/>
                    </a:lnTo>
                    <a:lnTo>
                      <a:pt x="308" y="377"/>
                    </a:lnTo>
                    <a:lnTo>
                      <a:pt x="306" y="376"/>
                    </a:lnTo>
                    <a:lnTo>
                      <a:pt x="305" y="375"/>
                    </a:lnTo>
                    <a:lnTo>
                      <a:pt x="304" y="374"/>
                    </a:lnTo>
                    <a:lnTo>
                      <a:pt x="302" y="373"/>
                    </a:lnTo>
                    <a:lnTo>
                      <a:pt x="294" y="369"/>
                    </a:lnTo>
                    <a:lnTo>
                      <a:pt x="286" y="366"/>
                    </a:lnTo>
                    <a:lnTo>
                      <a:pt x="285" y="366"/>
                    </a:lnTo>
                    <a:lnTo>
                      <a:pt x="285" y="365"/>
                    </a:lnTo>
                    <a:lnTo>
                      <a:pt x="282" y="364"/>
                    </a:lnTo>
                    <a:lnTo>
                      <a:pt x="279" y="362"/>
                    </a:lnTo>
                    <a:lnTo>
                      <a:pt x="278" y="360"/>
                    </a:lnTo>
                    <a:lnTo>
                      <a:pt x="276" y="359"/>
                    </a:lnTo>
                    <a:lnTo>
                      <a:pt x="276" y="357"/>
                    </a:lnTo>
                    <a:lnTo>
                      <a:pt x="275" y="354"/>
                    </a:lnTo>
                    <a:lnTo>
                      <a:pt x="276" y="352"/>
                    </a:lnTo>
                    <a:lnTo>
                      <a:pt x="277" y="350"/>
                    </a:lnTo>
                    <a:lnTo>
                      <a:pt x="283" y="348"/>
                    </a:lnTo>
                    <a:lnTo>
                      <a:pt x="283" y="347"/>
                    </a:lnTo>
                    <a:lnTo>
                      <a:pt x="285" y="346"/>
                    </a:lnTo>
                    <a:lnTo>
                      <a:pt x="286" y="345"/>
                    </a:lnTo>
                    <a:lnTo>
                      <a:pt x="287" y="345"/>
                    </a:lnTo>
                    <a:lnTo>
                      <a:pt x="288" y="344"/>
                    </a:lnTo>
                    <a:lnTo>
                      <a:pt x="289" y="343"/>
                    </a:lnTo>
                    <a:lnTo>
                      <a:pt x="290" y="342"/>
                    </a:lnTo>
                    <a:lnTo>
                      <a:pt x="290" y="341"/>
                    </a:lnTo>
                    <a:lnTo>
                      <a:pt x="290" y="340"/>
                    </a:lnTo>
                    <a:lnTo>
                      <a:pt x="290" y="339"/>
                    </a:lnTo>
                    <a:lnTo>
                      <a:pt x="290" y="338"/>
                    </a:lnTo>
                    <a:lnTo>
                      <a:pt x="289" y="336"/>
                    </a:lnTo>
                    <a:lnTo>
                      <a:pt x="290" y="335"/>
                    </a:lnTo>
                    <a:lnTo>
                      <a:pt x="289" y="335"/>
                    </a:lnTo>
                    <a:lnTo>
                      <a:pt x="287" y="333"/>
                    </a:lnTo>
                    <a:lnTo>
                      <a:pt x="286" y="333"/>
                    </a:lnTo>
                    <a:lnTo>
                      <a:pt x="283" y="331"/>
                    </a:lnTo>
                    <a:lnTo>
                      <a:pt x="271" y="333"/>
                    </a:lnTo>
                    <a:lnTo>
                      <a:pt x="264" y="333"/>
                    </a:lnTo>
                    <a:lnTo>
                      <a:pt x="255" y="334"/>
                    </a:lnTo>
                    <a:lnTo>
                      <a:pt x="254" y="334"/>
                    </a:lnTo>
                    <a:lnTo>
                      <a:pt x="248" y="333"/>
                    </a:lnTo>
                    <a:lnTo>
                      <a:pt x="243" y="333"/>
                    </a:lnTo>
                    <a:lnTo>
                      <a:pt x="242" y="332"/>
                    </a:lnTo>
                    <a:lnTo>
                      <a:pt x="241" y="332"/>
                    </a:lnTo>
                    <a:lnTo>
                      <a:pt x="240" y="332"/>
                    </a:lnTo>
                    <a:lnTo>
                      <a:pt x="238" y="330"/>
                    </a:lnTo>
                    <a:lnTo>
                      <a:pt x="237" y="330"/>
                    </a:lnTo>
                    <a:lnTo>
                      <a:pt x="236" y="329"/>
                    </a:lnTo>
                    <a:lnTo>
                      <a:pt x="235" y="328"/>
                    </a:lnTo>
                    <a:lnTo>
                      <a:pt x="234" y="328"/>
                    </a:lnTo>
                    <a:lnTo>
                      <a:pt x="233" y="327"/>
                    </a:lnTo>
                    <a:lnTo>
                      <a:pt x="229" y="326"/>
                    </a:lnTo>
                    <a:lnTo>
                      <a:pt x="228" y="325"/>
                    </a:lnTo>
                    <a:lnTo>
                      <a:pt x="226" y="324"/>
                    </a:lnTo>
                    <a:lnTo>
                      <a:pt x="225" y="324"/>
                    </a:lnTo>
                    <a:lnTo>
                      <a:pt x="224" y="324"/>
                    </a:lnTo>
                    <a:lnTo>
                      <a:pt x="224" y="324"/>
                    </a:lnTo>
                    <a:lnTo>
                      <a:pt x="223" y="323"/>
                    </a:lnTo>
                    <a:lnTo>
                      <a:pt x="223" y="321"/>
                    </a:lnTo>
                    <a:lnTo>
                      <a:pt x="223" y="318"/>
                    </a:lnTo>
                    <a:lnTo>
                      <a:pt x="222" y="318"/>
                    </a:lnTo>
                    <a:lnTo>
                      <a:pt x="221" y="317"/>
                    </a:lnTo>
                    <a:lnTo>
                      <a:pt x="219" y="317"/>
                    </a:lnTo>
                    <a:lnTo>
                      <a:pt x="216" y="316"/>
                    </a:lnTo>
                    <a:lnTo>
                      <a:pt x="214" y="315"/>
                    </a:lnTo>
                    <a:lnTo>
                      <a:pt x="208" y="308"/>
                    </a:lnTo>
                    <a:lnTo>
                      <a:pt x="207" y="305"/>
                    </a:lnTo>
                    <a:lnTo>
                      <a:pt x="206" y="304"/>
                    </a:lnTo>
                    <a:lnTo>
                      <a:pt x="203" y="301"/>
                    </a:lnTo>
                    <a:lnTo>
                      <a:pt x="199" y="299"/>
                    </a:lnTo>
                    <a:lnTo>
                      <a:pt x="193" y="291"/>
                    </a:lnTo>
                    <a:lnTo>
                      <a:pt x="193" y="290"/>
                    </a:lnTo>
                    <a:lnTo>
                      <a:pt x="192" y="289"/>
                    </a:lnTo>
                    <a:lnTo>
                      <a:pt x="189" y="285"/>
                    </a:lnTo>
                    <a:lnTo>
                      <a:pt x="188" y="283"/>
                    </a:lnTo>
                    <a:lnTo>
                      <a:pt x="186" y="279"/>
                    </a:lnTo>
                    <a:lnTo>
                      <a:pt x="185" y="272"/>
                    </a:lnTo>
                    <a:lnTo>
                      <a:pt x="184" y="266"/>
                    </a:lnTo>
                    <a:lnTo>
                      <a:pt x="183" y="260"/>
                    </a:lnTo>
                    <a:lnTo>
                      <a:pt x="182" y="258"/>
                    </a:lnTo>
                    <a:lnTo>
                      <a:pt x="181" y="255"/>
                    </a:lnTo>
                    <a:lnTo>
                      <a:pt x="180" y="254"/>
                    </a:lnTo>
                    <a:lnTo>
                      <a:pt x="179" y="251"/>
                    </a:lnTo>
                    <a:lnTo>
                      <a:pt x="178" y="249"/>
                    </a:lnTo>
                    <a:lnTo>
                      <a:pt x="172" y="233"/>
                    </a:lnTo>
                    <a:lnTo>
                      <a:pt x="172" y="232"/>
                    </a:lnTo>
                    <a:lnTo>
                      <a:pt x="172" y="231"/>
                    </a:lnTo>
                    <a:lnTo>
                      <a:pt x="171" y="230"/>
                    </a:lnTo>
                    <a:lnTo>
                      <a:pt x="170" y="230"/>
                    </a:lnTo>
                    <a:lnTo>
                      <a:pt x="169" y="229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7" y="227"/>
                    </a:lnTo>
                    <a:lnTo>
                      <a:pt x="166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7"/>
                    </a:lnTo>
                    <a:lnTo>
                      <a:pt x="162" y="226"/>
                    </a:lnTo>
                    <a:lnTo>
                      <a:pt x="161" y="225"/>
                    </a:lnTo>
                    <a:lnTo>
                      <a:pt x="155" y="221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41" y="208"/>
                    </a:lnTo>
                    <a:lnTo>
                      <a:pt x="137" y="207"/>
                    </a:lnTo>
                    <a:lnTo>
                      <a:pt x="135" y="206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4"/>
                    </a:lnTo>
                    <a:lnTo>
                      <a:pt x="129" y="203"/>
                    </a:lnTo>
                    <a:lnTo>
                      <a:pt x="127" y="202"/>
                    </a:lnTo>
                    <a:lnTo>
                      <a:pt x="126" y="200"/>
                    </a:lnTo>
                    <a:lnTo>
                      <a:pt x="124" y="197"/>
                    </a:lnTo>
                    <a:lnTo>
                      <a:pt x="122" y="197"/>
                    </a:lnTo>
                    <a:lnTo>
                      <a:pt x="121" y="195"/>
                    </a:lnTo>
                    <a:lnTo>
                      <a:pt x="120" y="193"/>
                    </a:lnTo>
                    <a:lnTo>
                      <a:pt x="119" y="192"/>
                    </a:lnTo>
                    <a:lnTo>
                      <a:pt x="117" y="190"/>
                    </a:lnTo>
                    <a:lnTo>
                      <a:pt x="115" y="188"/>
                    </a:lnTo>
                    <a:lnTo>
                      <a:pt x="115" y="187"/>
                    </a:lnTo>
                    <a:lnTo>
                      <a:pt x="114" y="185"/>
                    </a:lnTo>
                    <a:lnTo>
                      <a:pt x="114" y="183"/>
                    </a:lnTo>
                    <a:lnTo>
                      <a:pt x="114" y="182"/>
                    </a:lnTo>
                    <a:lnTo>
                      <a:pt x="114" y="181"/>
                    </a:lnTo>
                    <a:lnTo>
                      <a:pt x="113" y="180"/>
                    </a:lnTo>
                    <a:lnTo>
                      <a:pt x="112" y="179"/>
                    </a:lnTo>
                    <a:lnTo>
                      <a:pt x="112" y="178"/>
                    </a:lnTo>
                    <a:lnTo>
                      <a:pt x="111" y="171"/>
                    </a:lnTo>
                    <a:lnTo>
                      <a:pt x="110" y="169"/>
                    </a:lnTo>
                    <a:lnTo>
                      <a:pt x="111" y="164"/>
                    </a:lnTo>
                    <a:lnTo>
                      <a:pt x="110" y="163"/>
                    </a:lnTo>
                    <a:lnTo>
                      <a:pt x="110" y="162"/>
                    </a:lnTo>
                    <a:lnTo>
                      <a:pt x="109" y="160"/>
                    </a:lnTo>
                    <a:lnTo>
                      <a:pt x="109" y="157"/>
                    </a:lnTo>
                    <a:lnTo>
                      <a:pt x="109" y="154"/>
                    </a:lnTo>
                    <a:lnTo>
                      <a:pt x="110" y="149"/>
                    </a:lnTo>
                    <a:lnTo>
                      <a:pt x="111" y="148"/>
                    </a:lnTo>
                    <a:lnTo>
                      <a:pt x="112" y="148"/>
                    </a:lnTo>
                    <a:lnTo>
                      <a:pt x="113" y="148"/>
                    </a:lnTo>
                    <a:lnTo>
                      <a:pt x="114" y="150"/>
                    </a:lnTo>
                    <a:lnTo>
                      <a:pt x="115" y="151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6" y="149"/>
                    </a:lnTo>
                    <a:lnTo>
                      <a:pt x="116" y="148"/>
                    </a:lnTo>
                    <a:lnTo>
                      <a:pt x="117" y="148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6" y="146"/>
                    </a:lnTo>
                    <a:lnTo>
                      <a:pt x="117" y="145"/>
                    </a:lnTo>
                    <a:lnTo>
                      <a:pt x="118" y="145"/>
                    </a:lnTo>
                    <a:lnTo>
                      <a:pt x="118" y="146"/>
                    </a:lnTo>
                    <a:lnTo>
                      <a:pt x="118" y="147"/>
                    </a:lnTo>
                    <a:lnTo>
                      <a:pt x="117" y="148"/>
                    </a:lnTo>
                    <a:lnTo>
                      <a:pt x="118" y="148"/>
                    </a:lnTo>
                    <a:lnTo>
                      <a:pt x="118" y="149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20" y="147"/>
                    </a:lnTo>
                    <a:lnTo>
                      <a:pt x="120" y="145"/>
                    </a:lnTo>
                    <a:lnTo>
                      <a:pt x="120" y="144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2"/>
                    </a:lnTo>
                    <a:lnTo>
                      <a:pt x="122" y="141"/>
                    </a:lnTo>
                    <a:lnTo>
                      <a:pt x="122" y="140"/>
                    </a:lnTo>
                    <a:lnTo>
                      <a:pt x="121" y="139"/>
                    </a:lnTo>
                    <a:lnTo>
                      <a:pt x="120" y="139"/>
                    </a:lnTo>
                    <a:lnTo>
                      <a:pt x="120" y="140"/>
                    </a:lnTo>
                    <a:lnTo>
                      <a:pt x="119" y="139"/>
                    </a:lnTo>
                    <a:lnTo>
                      <a:pt x="118" y="138"/>
                    </a:lnTo>
                    <a:lnTo>
                      <a:pt x="117" y="137"/>
                    </a:lnTo>
                    <a:lnTo>
                      <a:pt x="116" y="137"/>
                    </a:lnTo>
                    <a:lnTo>
                      <a:pt x="116" y="136"/>
                    </a:lnTo>
                    <a:lnTo>
                      <a:pt x="116" y="135"/>
                    </a:lnTo>
                    <a:lnTo>
                      <a:pt x="115" y="135"/>
                    </a:lnTo>
                    <a:lnTo>
                      <a:pt x="115" y="136"/>
                    </a:lnTo>
                    <a:lnTo>
                      <a:pt x="115" y="137"/>
                    </a:lnTo>
                    <a:lnTo>
                      <a:pt x="115" y="138"/>
                    </a:lnTo>
                    <a:lnTo>
                      <a:pt x="114" y="137"/>
                    </a:lnTo>
                    <a:lnTo>
                      <a:pt x="115" y="137"/>
                    </a:lnTo>
                    <a:lnTo>
                      <a:pt x="115" y="136"/>
                    </a:lnTo>
                    <a:lnTo>
                      <a:pt x="115" y="135"/>
                    </a:lnTo>
                    <a:lnTo>
                      <a:pt x="114" y="134"/>
                    </a:lnTo>
                    <a:lnTo>
                      <a:pt x="114" y="133"/>
                    </a:lnTo>
                    <a:lnTo>
                      <a:pt x="113" y="132"/>
                    </a:lnTo>
                    <a:lnTo>
                      <a:pt x="113" y="133"/>
                    </a:lnTo>
                    <a:lnTo>
                      <a:pt x="112" y="133"/>
                    </a:lnTo>
                    <a:lnTo>
                      <a:pt x="111" y="132"/>
                    </a:lnTo>
                    <a:lnTo>
                      <a:pt x="111" y="131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2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2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12" y="124"/>
                    </a:lnTo>
                    <a:lnTo>
                      <a:pt x="111" y="124"/>
                    </a:lnTo>
                    <a:lnTo>
                      <a:pt x="110" y="125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7" y="125"/>
                    </a:lnTo>
                    <a:lnTo>
                      <a:pt x="108" y="124"/>
                    </a:lnTo>
                    <a:lnTo>
                      <a:pt x="107" y="123"/>
                    </a:lnTo>
                    <a:lnTo>
                      <a:pt x="107" y="122"/>
                    </a:lnTo>
                    <a:lnTo>
                      <a:pt x="108" y="122"/>
                    </a:lnTo>
                    <a:lnTo>
                      <a:pt x="107" y="121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6" y="120"/>
                    </a:lnTo>
                    <a:lnTo>
                      <a:pt x="106" y="121"/>
                    </a:lnTo>
                    <a:lnTo>
                      <a:pt x="105" y="122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6" y="118"/>
                    </a:lnTo>
                    <a:lnTo>
                      <a:pt x="107" y="118"/>
                    </a:lnTo>
                    <a:lnTo>
                      <a:pt x="107" y="118"/>
                    </a:lnTo>
                    <a:lnTo>
                      <a:pt x="108" y="117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09" y="114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1"/>
                    </a:lnTo>
                    <a:lnTo>
                      <a:pt x="109" y="110"/>
                    </a:lnTo>
                    <a:lnTo>
                      <a:pt x="109" y="109"/>
                    </a:lnTo>
                    <a:lnTo>
                      <a:pt x="110" y="108"/>
                    </a:lnTo>
                    <a:lnTo>
                      <a:pt x="112" y="106"/>
                    </a:lnTo>
                    <a:lnTo>
                      <a:pt x="114" y="105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104"/>
                    </a:lnTo>
                    <a:lnTo>
                      <a:pt x="116" y="105"/>
                    </a:lnTo>
                    <a:lnTo>
                      <a:pt x="117" y="105"/>
                    </a:lnTo>
                    <a:lnTo>
                      <a:pt x="118" y="105"/>
                    </a:lnTo>
                    <a:lnTo>
                      <a:pt x="118" y="105"/>
                    </a:lnTo>
                    <a:lnTo>
                      <a:pt x="118" y="104"/>
                    </a:lnTo>
                    <a:lnTo>
                      <a:pt x="119" y="103"/>
                    </a:lnTo>
                    <a:lnTo>
                      <a:pt x="120" y="102"/>
                    </a:lnTo>
                    <a:lnTo>
                      <a:pt x="120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2" y="104"/>
                    </a:lnTo>
                    <a:lnTo>
                      <a:pt x="124" y="103"/>
                    </a:lnTo>
                    <a:lnTo>
                      <a:pt x="124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5"/>
                    </a:lnTo>
                    <a:lnTo>
                      <a:pt x="121" y="105"/>
                    </a:lnTo>
                    <a:lnTo>
                      <a:pt x="121" y="106"/>
                    </a:lnTo>
                    <a:lnTo>
                      <a:pt x="120" y="106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19" y="105"/>
                    </a:lnTo>
                    <a:lnTo>
                      <a:pt x="120" y="106"/>
                    </a:lnTo>
                    <a:lnTo>
                      <a:pt x="120" y="107"/>
                    </a:lnTo>
                    <a:lnTo>
                      <a:pt x="119" y="107"/>
                    </a:lnTo>
                    <a:lnTo>
                      <a:pt x="119" y="106"/>
                    </a:lnTo>
                    <a:lnTo>
                      <a:pt x="118" y="106"/>
                    </a:lnTo>
                    <a:lnTo>
                      <a:pt x="118" y="107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6" y="109"/>
                    </a:lnTo>
                    <a:lnTo>
                      <a:pt x="117" y="109"/>
                    </a:lnTo>
                    <a:lnTo>
                      <a:pt x="118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1" y="108"/>
                    </a:lnTo>
                    <a:lnTo>
                      <a:pt x="125" y="106"/>
                    </a:lnTo>
                    <a:lnTo>
                      <a:pt x="134" y="103"/>
                    </a:lnTo>
                    <a:lnTo>
                      <a:pt x="141" y="98"/>
                    </a:lnTo>
                    <a:lnTo>
                      <a:pt x="142" y="97"/>
                    </a:lnTo>
                    <a:lnTo>
                      <a:pt x="145" y="97"/>
                    </a:lnTo>
                    <a:lnTo>
                      <a:pt x="147" y="97"/>
                    </a:lnTo>
                    <a:lnTo>
                      <a:pt x="147" y="96"/>
                    </a:lnTo>
                    <a:lnTo>
                      <a:pt x="148" y="95"/>
                    </a:lnTo>
                    <a:lnTo>
                      <a:pt x="150" y="93"/>
                    </a:lnTo>
                    <a:lnTo>
                      <a:pt x="150" y="92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6" y="92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8" y="89"/>
                    </a:lnTo>
                    <a:lnTo>
                      <a:pt x="148" y="88"/>
                    </a:lnTo>
                    <a:lnTo>
                      <a:pt x="148" y="88"/>
                    </a:lnTo>
                    <a:lnTo>
                      <a:pt x="149" y="88"/>
                    </a:lnTo>
                    <a:lnTo>
                      <a:pt x="150" y="88"/>
                    </a:lnTo>
                    <a:lnTo>
                      <a:pt x="150" y="89"/>
                    </a:lnTo>
                    <a:lnTo>
                      <a:pt x="151" y="88"/>
                    </a:lnTo>
                    <a:lnTo>
                      <a:pt x="151" y="88"/>
                    </a:lnTo>
                    <a:lnTo>
                      <a:pt x="153" y="88"/>
                    </a:lnTo>
                    <a:lnTo>
                      <a:pt x="154" y="88"/>
                    </a:lnTo>
                    <a:lnTo>
                      <a:pt x="154" y="88"/>
                    </a:lnTo>
                    <a:lnTo>
                      <a:pt x="155" y="88"/>
                    </a:lnTo>
                    <a:lnTo>
                      <a:pt x="160" y="89"/>
                    </a:lnTo>
                    <a:lnTo>
                      <a:pt x="161" y="89"/>
                    </a:lnTo>
                    <a:lnTo>
                      <a:pt x="161" y="90"/>
                    </a:lnTo>
                    <a:lnTo>
                      <a:pt x="164" y="91"/>
                    </a:lnTo>
                    <a:lnTo>
                      <a:pt x="164" y="92"/>
                    </a:lnTo>
                    <a:lnTo>
                      <a:pt x="164" y="93"/>
                    </a:lnTo>
                    <a:lnTo>
                      <a:pt x="163" y="93"/>
                    </a:lnTo>
                    <a:lnTo>
                      <a:pt x="162" y="94"/>
                    </a:lnTo>
                    <a:lnTo>
                      <a:pt x="164" y="94"/>
                    </a:lnTo>
                    <a:lnTo>
                      <a:pt x="164" y="93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6" y="91"/>
                    </a:lnTo>
                    <a:lnTo>
                      <a:pt x="167" y="91"/>
                    </a:lnTo>
                    <a:lnTo>
                      <a:pt x="168" y="90"/>
                    </a:lnTo>
                    <a:lnTo>
                      <a:pt x="167" y="89"/>
                    </a:lnTo>
                    <a:lnTo>
                      <a:pt x="167" y="88"/>
                    </a:lnTo>
                    <a:lnTo>
                      <a:pt x="167" y="87"/>
                    </a:lnTo>
                    <a:lnTo>
                      <a:pt x="168" y="87"/>
                    </a:lnTo>
                    <a:lnTo>
                      <a:pt x="169" y="87"/>
                    </a:lnTo>
                    <a:lnTo>
                      <a:pt x="172" y="88"/>
                    </a:lnTo>
                    <a:lnTo>
                      <a:pt x="173" y="88"/>
                    </a:lnTo>
                    <a:lnTo>
                      <a:pt x="176" y="92"/>
                    </a:lnTo>
                    <a:lnTo>
                      <a:pt x="177" y="93"/>
                    </a:lnTo>
                    <a:lnTo>
                      <a:pt x="178" y="95"/>
                    </a:lnTo>
                    <a:lnTo>
                      <a:pt x="178" y="96"/>
                    </a:lnTo>
                    <a:lnTo>
                      <a:pt x="177" y="96"/>
                    </a:lnTo>
                    <a:lnTo>
                      <a:pt x="179" y="97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78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6" y="100"/>
                    </a:lnTo>
                    <a:lnTo>
                      <a:pt x="178" y="99"/>
                    </a:lnTo>
                    <a:lnTo>
                      <a:pt x="180" y="100"/>
                    </a:lnTo>
                    <a:close/>
                    <a:moveTo>
                      <a:pt x="116" y="206"/>
                    </a:moveTo>
                    <a:lnTo>
                      <a:pt x="117" y="205"/>
                    </a:lnTo>
                    <a:lnTo>
                      <a:pt x="119" y="204"/>
                    </a:lnTo>
                    <a:lnTo>
                      <a:pt x="120" y="204"/>
                    </a:lnTo>
                    <a:lnTo>
                      <a:pt x="120" y="205"/>
                    </a:lnTo>
                    <a:lnTo>
                      <a:pt x="120" y="206"/>
                    </a:lnTo>
                    <a:lnTo>
                      <a:pt x="120" y="207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19" y="209"/>
                    </a:lnTo>
                    <a:lnTo>
                      <a:pt x="117" y="210"/>
                    </a:lnTo>
                    <a:lnTo>
                      <a:pt x="116" y="209"/>
                    </a:lnTo>
                    <a:lnTo>
                      <a:pt x="115" y="208"/>
                    </a:lnTo>
                    <a:lnTo>
                      <a:pt x="116" y="20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8" name="Freeform 294">
                <a:extLst>
                  <a:ext uri="{FF2B5EF4-FFF2-40B4-BE49-F238E27FC236}">
                    <a16:creationId xmlns:a16="http://schemas.microsoft.com/office/drawing/2014/main" id="{A272616B-AD38-A56D-031B-302946769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688" y="1463675"/>
                <a:ext cx="4762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1 w 3"/>
                  <a:gd name="T13" fmla="*/ 2 h 2"/>
                  <a:gd name="T14" fmla="*/ 2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9" name="Freeform 295">
                <a:extLst>
                  <a:ext uri="{FF2B5EF4-FFF2-40B4-BE49-F238E27FC236}">
                    <a16:creationId xmlns:a16="http://schemas.microsoft.com/office/drawing/2014/main" id="{ADB75013-06F6-5A6B-1692-0E11BEB2D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165350"/>
                <a:ext cx="234950" cy="152400"/>
              </a:xfrm>
              <a:custGeom>
                <a:avLst/>
                <a:gdLst>
                  <a:gd name="T0" fmla="*/ 0 w 148"/>
                  <a:gd name="T1" fmla="*/ 29 h 96"/>
                  <a:gd name="T2" fmla="*/ 2 w 148"/>
                  <a:gd name="T3" fmla="*/ 33 h 96"/>
                  <a:gd name="T4" fmla="*/ 3 w 148"/>
                  <a:gd name="T5" fmla="*/ 37 h 96"/>
                  <a:gd name="T6" fmla="*/ 9 w 148"/>
                  <a:gd name="T7" fmla="*/ 42 h 96"/>
                  <a:gd name="T8" fmla="*/ 24 w 148"/>
                  <a:gd name="T9" fmla="*/ 43 h 96"/>
                  <a:gd name="T10" fmla="*/ 27 w 148"/>
                  <a:gd name="T11" fmla="*/ 47 h 96"/>
                  <a:gd name="T12" fmla="*/ 35 w 148"/>
                  <a:gd name="T13" fmla="*/ 49 h 96"/>
                  <a:gd name="T14" fmla="*/ 38 w 148"/>
                  <a:gd name="T15" fmla="*/ 51 h 96"/>
                  <a:gd name="T16" fmla="*/ 44 w 148"/>
                  <a:gd name="T17" fmla="*/ 57 h 96"/>
                  <a:gd name="T18" fmla="*/ 52 w 148"/>
                  <a:gd name="T19" fmla="*/ 60 h 96"/>
                  <a:gd name="T20" fmla="*/ 63 w 148"/>
                  <a:gd name="T21" fmla="*/ 67 h 96"/>
                  <a:gd name="T22" fmla="*/ 71 w 148"/>
                  <a:gd name="T23" fmla="*/ 69 h 96"/>
                  <a:gd name="T24" fmla="*/ 89 w 148"/>
                  <a:gd name="T25" fmla="*/ 77 h 96"/>
                  <a:gd name="T26" fmla="*/ 99 w 148"/>
                  <a:gd name="T27" fmla="*/ 88 h 96"/>
                  <a:gd name="T28" fmla="*/ 107 w 148"/>
                  <a:gd name="T29" fmla="*/ 93 h 96"/>
                  <a:gd name="T30" fmla="*/ 116 w 148"/>
                  <a:gd name="T31" fmla="*/ 94 h 96"/>
                  <a:gd name="T32" fmla="*/ 119 w 148"/>
                  <a:gd name="T33" fmla="*/ 94 h 96"/>
                  <a:gd name="T34" fmla="*/ 124 w 148"/>
                  <a:gd name="T35" fmla="*/ 96 h 96"/>
                  <a:gd name="T36" fmla="*/ 122 w 148"/>
                  <a:gd name="T37" fmla="*/ 87 h 96"/>
                  <a:gd name="T38" fmla="*/ 127 w 148"/>
                  <a:gd name="T39" fmla="*/ 79 h 96"/>
                  <a:gd name="T40" fmla="*/ 130 w 148"/>
                  <a:gd name="T41" fmla="*/ 77 h 96"/>
                  <a:gd name="T42" fmla="*/ 134 w 148"/>
                  <a:gd name="T43" fmla="*/ 76 h 96"/>
                  <a:gd name="T44" fmla="*/ 132 w 148"/>
                  <a:gd name="T45" fmla="*/ 72 h 96"/>
                  <a:gd name="T46" fmla="*/ 130 w 148"/>
                  <a:gd name="T47" fmla="*/ 69 h 96"/>
                  <a:gd name="T48" fmla="*/ 130 w 148"/>
                  <a:gd name="T49" fmla="*/ 67 h 96"/>
                  <a:gd name="T50" fmla="*/ 127 w 148"/>
                  <a:gd name="T51" fmla="*/ 63 h 96"/>
                  <a:gd name="T52" fmla="*/ 128 w 148"/>
                  <a:gd name="T53" fmla="*/ 63 h 96"/>
                  <a:gd name="T54" fmla="*/ 129 w 148"/>
                  <a:gd name="T55" fmla="*/ 60 h 96"/>
                  <a:gd name="T56" fmla="*/ 122 w 148"/>
                  <a:gd name="T57" fmla="*/ 56 h 96"/>
                  <a:gd name="T58" fmla="*/ 126 w 148"/>
                  <a:gd name="T59" fmla="*/ 43 h 96"/>
                  <a:gd name="T60" fmla="*/ 127 w 148"/>
                  <a:gd name="T61" fmla="*/ 37 h 96"/>
                  <a:gd name="T62" fmla="*/ 127 w 148"/>
                  <a:gd name="T63" fmla="*/ 33 h 96"/>
                  <a:gd name="T64" fmla="*/ 132 w 148"/>
                  <a:gd name="T65" fmla="*/ 26 h 96"/>
                  <a:gd name="T66" fmla="*/ 144 w 148"/>
                  <a:gd name="T67" fmla="*/ 7 h 96"/>
                  <a:gd name="T68" fmla="*/ 147 w 148"/>
                  <a:gd name="T69" fmla="*/ 3 h 96"/>
                  <a:gd name="T70" fmla="*/ 141 w 148"/>
                  <a:gd name="T71" fmla="*/ 0 h 96"/>
                  <a:gd name="T72" fmla="*/ 133 w 148"/>
                  <a:gd name="T73" fmla="*/ 6 h 96"/>
                  <a:gd name="T74" fmla="*/ 129 w 148"/>
                  <a:gd name="T75" fmla="*/ 5 h 96"/>
                  <a:gd name="T76" fmla="*/ 123 w 148"/>
                  <a:gd name="T77" fmla="*/ 10 h 96"/>
                  <a:gd name="T78" fmla="*/ 118 w 148"/>
                  <a:gd name="T79" fmla="*/ 9 h 96"/>
                  <a:gd name="T80" fmla="*/ 115 w 148"/>
                  <a:gd name="T81" fmla="*/ 7 h 96"/>
                  <a:gd name="T82" fmla="*/ 108 w 148"/>
                  <a:gd name="T83" fmla="*/ 9 h 96"/>
                  <a:gd name="T84" fmla="*/ 101 w 148"/>
                  <a:gd name="T85" fmla="*/ 14 h 96"/>
                  <a:gd name="T86" fmla="*/ 87 w 148"/>
                  <a:gd name="T87" fmla="*/ 17 h 96"/>
                  <a:gd name="T88" fmla="*/ 76 w 148"/>
                  <a:gd name="T89" fmla="*/ 17 h 96"/>
                  <a:gd name="T90" fmla="*/ 68 w 148"/>
                  <a:gd name="T91" fmla="*/ 17 h 96"/>
                  <a:gd name="T92" fmla="*/ 63 w 148"/>
                  <a:gd name="T93" fmla="*/ 19 h 96"/>
                  <a:gd name="T94" fmla="*/ 55 w 148"/>
                  <a:gd name="T95" fmla="*/ 17 h 96"/>
                  <a:gd name="T96" fmla="*/ 51 w 148"/>
                  <a:gd name="T97" fmla="*/ 14 h 96"/>
                  <a:gd name="T98" fmla="*/ 44 w 148"/>
                  <a:gd name="T99" fmla="*/ 10 h 96"/>
                  <a:gd name="T100" fmla="*/ 41 w 148"/>
                  <a:gd name="T101" fmla="*/ 6 h 96"/>
                  <a:gd name="T102" fmla="*/ 37 w 148"/>
                  <a:gd name="T103" fmla="*/ 7 h 96"/>
                  <a:gd name="T104" fmla="*/ 31 w 148"/>
                  <a:gd name="T105" fmla="*/ 7 h 96"/>
                  <a:gd name="T106" fmla="*/ 29 w 148"/>
                  <a:gd name="T107" fmla="*/ 11 h 96"/>
                  <a:gd name="T108" fmla="*/ 24 w 148"/>
                  <a:gd name="T109" fmla="*/ 16 h 96"/>
                  <a:gd name="T110" fmla="*/ 18 w 148"/>
                  <a:gd name="T111" fmla="*/ 14 h 96"/>
                  <a:gd name="T112" fmla="*/ 14 w 148"/>
                  <a:gd name="T113" fmla="*/ 7 h 96"/>
                  <a:gd name="T114" fmla="*/ 12 w 148"/>
                  <a:gd name="T115" fmla="*/ 12 h 96"/>
                  <a:gd name="T116" fmla="*/ 8 w 148"/>
                  <a:gd name="T117" fmla="*/ 14 h 96"/>
                  <a:gd name="T118" fmla="*/ 3 w 148"/>
                  <a:gd name="T119" fmla="*/ 17 h 96"/>
                  <a:gd name="T120" fmla="*/ 2 w 148"/>
                  <a:gd name="T12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8" h="96">
                    <a:moveTo>
                      <a:pt x="3" y="27"/>
                    </a:moveTo>
                    <a:lnTo>
                      <a:pt x="2" y="27"/>
                    </a:lnTo>
                    <a:lnTo>
                      <a:pt x="2" y="28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6" y="45"/>
                    </a:lnTo>
                    <a:lnTo>
                      <a:pt x="27" y="46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4" y="47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8" y="51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1" y="54"/>
                    </a:lnTo>
                    <a:lnTo>
                      <a:pt x="42" y="55"/>
                    </a:lnTo>
                    <a:lnTo>
                      <a:pt x="44" y="57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52" y="60"/>
                    </a:lnTo>
                    <a:lnTo>
                      <a:pt x="54" y="61"/>
                    </a:lnTo>
                    <a:lnTo>
                      <a:pt x="57" y="65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7" y="70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1" y="69"/>
                    </a:lnTo>
                    <a:lnTo>
                      <a:pt x="77" y="69"/>
                    </a:lnTo>
                    <a:lnTo>
                      <a:pt x="78" y="69"/>
                    </a:lnTo>
                    <a:lnTo>
                      <a:pt x="82" y="71"/>
                    </a:lnTo>
                    <a:lnTo>
                      <a:pt x="86" y="74"/>
                    </a:lnTo>
                    <a:lnTo>
                      <a:pt x="89" y="77"/>
                    </a:lnTo>
                    <a:lnTo>
                      <a:pt x="90" y="79"/>
                    </a:lnTo>
                    <a:lnTo>
                      <a:pt x="94" y="87"/>
                    </a:lnTo>
                    <a:lnTo>
                      <a:pt x="95" y="87"/>
                    </a:lnTo>
                    <a:lnTo>
                      <a:pt x="98" y="88"/>
                    </a:lnTo>
                    <a:lnTo>
                      <a:pt x="99" y="88"/>
                    </a:lnTo>
                    <a:lnTo>
                      <a:pt x="99" y="89"/>
                    </a:lnTo>
                    <a:lnTo>
                      <a:pt x="103" y="90"/>
                    </a:lnTo>
                    <a:lnTo>
                      <a:pt x="104" y="92"/>
                    </a:lnTo>
                    <a:lnTo>
                      <a:pt x="107" y="92"/>
                    </a:lnTo>
                    <a:lnTo>
                      <a:pt x="107" y="93"/>
                    </a:lnTo>
                    <a:lnTo>
                      <a:pt x="108" y="93"/>
                    </a:lnTo>
                    <a:lnTo>
                      <a:pt x="111" y="92"/>
                    </a:lnTo>
                    <a:lnTo>
                      <a:pt x="112" y="91"/>
                    </a:lnTo>
                    <a:lnTo>
                      <a:pt x="114" y="92"/>
                    </a:lnTo>
                    <a:lnTo>
                      <a:pt x="116" y="94"/>
                    </a:lnTo>
                    <a:lnTo>
                      <a:pt x="117" y="94"/>
                    </a:lnTo>
                    <a:lnTo>
                      <a:pt x="117" y="93"/>
                    </a:lnTo>
                    <a:lnTo>
                      <a:pt x="118" y="93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1" y="96"/>
                    </a:lnTo>
                    <a:lnTo>
                      <a:pt x="122" y="96"/>
                    </a:lnTo>
                    <a:lnTo>
                      <a:pt x="124" y="96"/>
                    </a:lnTo>
                    <a:lnTo>
                      <a:pt x="125" y="95"/>
                    </a:lnTo>
                    <a:lnTo>
                      <a:pt x="125" y="94"/>
                    </a:lnTo>
                    <a:lnTo>
                      <a:pt x="124" y="90"/>
                    </a:lnTo>
                    <a:lnTo>
                      <a:pt x="123" y="88"/>
                    </a:lnTo>
                    <a:lnTo>
                      <a:pt x="122" y="87"/>
                    </a:lnTo>
                    <a:lnTo>
                      <a:pt x="123" y="87"/>
                    </a:lnTo>
                    <a:lnTo>
                      <a:pt x="123" y="86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8" y="79"/>
                    </a:lnTo>
                    <a:lnTo>
                      <a:pt x="128" y="78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0" y="77"/>
                    </a:lnTo>
                    <a:lnTo>
                      <a:pt x="131" y="77"/>
                    </a:lnTo>
                    <a:lnTo>
                      <a:pt x="132" y="76"/>
                    </a:lnTo>
                    <a:lnTo>
                      <a:pt x="133" y="75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5"/>
                    </a:lnTo>
                    <a:lnTo>
                      <a:pt x="133" y="74"/>
                    </a:lnTo>
                    <a:lnTo>
                      <a:pt x="132" y="74"/>
                    </a:lnTo>
                    <a:lnTo>
                      <a:pt x="131" y="73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3" y="71"/>
                    </a:lnTo>
                    <a:lnTo>
                      <a:pt x="132" y="70"/>
                    </a:lnTo>
                    <a:lnTo>
                      <a:pt x="132" y="69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0" y="67"/>
                    </a:lnTo>
                    <a:lnTo>
                      <a:pt x="129" y="67"/>
                    </a:lnTo>
                    <a:lnTo>
                      <a:pt x="128" y="67"/>
                    </a:lnTo>
                    <a:lnTo>
                      <a:pt x="127" y="66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7" y="62"/>
                    </a:lnTo>
                    <a:lnTo>
                      <a:pt x="127" y="61"/>
                    </a:lnTo>
                    <a:lnTo>
                      <a:pt x="128" y="61"/>
                    </a:lnTo>
                    <a:lnTo>
                      <a:pt x="128" y="62"/>
                    </a:lnTo>
                    <a:lnTo>
                      <a:pt x="128" y="63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0" y="62"/>
                    </a:lnTo>
                    <a:lnTo>
                      <a:pt x="130" y="61"/>
                    </a:lnTo>
                    <a:lnTo>
                      <a:pt x="129" y="60"/>
                    </a:lnTo>
                    <a:lnTo>
                      <a:pt x="128" y="59"/>
                    </a:lnTo>
                    <a:lnTo>
                      <a:pt x="127" y="58"/>
                    </a:lnTo>
                    <a:lnTo>
                      <a:pt x="123" y="57"/>
                    </a:lnTo>
                    <a:lnTo>
                      <a:pt x="123" y="57"/>
                    </a:lnTo>
                    <a:lnTo>
                      <a:pt x="122" y="56"/>
                    </a:lnTo>
                    <a:lnTo>
                      <a:pt x="122" y="49"/>
                    </a:lnTo>
                    <a:lnTo>
                      <a:pt x="122" y="48"/>
                    </a:lnTo>
                    <a:lnTo>
                      <a:pt x="123" y="47"/>
                    </a:lnTo>
                    <a:lnTo>
                      <a:pt x="124" y="46"/>
                    </a:lnTo>
                    <a:lnTo>
                      <a:pt x="126" y="43"/>
                    </a:lnTo>
                    <a:lnTo>
                      <a:pt x="127" y="41"/>
                    </a:lnTo>
                    <a:lnTo>
                      <a:pt x="127" y="39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8" y="32"/>
                    </a:lnTo>
                    <a:lnTo>
                      <a:pt x="129" y="30"/>
                    </a:lnTo>
                    <a:lnTo>
                      <a:pt x="130" y="29"/>
                    </a:lnTo>
                    <a:lnTo>
                      <a:pt x="131" y="27"/>
                    </a:lnTo>
                    <a:lnTo>
                      <a:pt x="132" y="26"/>
                    </a:lnTo>
                    <a:lnTo>
                      <a:pt x="136" y="19"/>
                    </a:lnTo>
                    <a:lnTo>
                      <a:pt x="141" y="14"/>
                    </a:lnTo>
                    <a:lnTo>
                      <a:pt x="142" y="10"/>
                    </a:lnTo>
                    <a:lnTo>
                      <a:pt x="145" y="7"/>
                    </a:lnTo>
                    <a:lnTo>
                      <a:pt x="144" y="7"/>
                    </a:lnTo>
                    <a:lnTo>
                      <a:pt x="144" y="6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47" y="2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39" y="2"/>
                    </a:lnTo>
                    <a:lnTo>
                      <a:pt x="137" y="3"/>
                    </a:lnTo>
                    <a:lnTo>
                      <a:pt x="137" y="4"/>
                    </a:lnTo>
                    <a:lnTo>
                      <a:pt x="137" y="5"/>
                    </a:lnTo>
                    <a:lnTo>
                      <a:pt x="133" y="6"/>
                    </a:lnTo>
                    <a:lnTo>
                      <a:pt x="132" y="6"/>
                    </a:lnTo>
                    <a:lnTo>
                      <a:pt x="131" y="6"/>
                    </a:lnTo>
                    <a:lnTo>
                      <a:pt x="130" y="6"/>
                    </a:lnTo>
                    <a:lnTo>
                      <a:pt x="129" y="6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27" y="7"/>
                    </a:lnTo>
                    <a:lnTo>
                      <a:pt x="127" y="9"/>
                    </a:lnTo>
                    <a:lnTo>
                      <a:pt x="124" y="10"/>
                    </a:lnTo>
                    <a:lnTo>
                      <a:pt x="123" y="10"/>
                    </a:lnTo>
                    <a:lnTo>
                      <a:pt x="122" y="11"/>
                    </a:lnTo>
                    <a:lnTo>
                      <a:pt x="121" y="11"/>
                    </a:lnTo>
                    <a:lnTo>
                      <a:pt x="121" y="10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7" y="9"/>
                    </a:lnTo>
                    <a:lnTo>
                      <a:pt x="117" y="9"/>
                    </a:lnTo>
                    <a:lnTo>
                      <a:pt x="117" y="8"/>
                    </a:lnTo>
                    <a:lnTo>
                      <a:pt x="116" y="7"/>
                    </a:lnTo>
                    <a:lnTo>
                      <a:pt x="115" y="7"/>
                    </a:lnTo>
                    <a:lnTo>
                      <a:pt x="114" y="7"/>
                    </a:lnTo>
                    <a:lnTo>
                      <a:pt x="113" y="7"/>
                    </a:lnTo>
                    <a:lnTo>
                      <a:pt x="112" y="8"/>
                    </a:lnTo>
                    <a:lnTo>
                      <a:pt x="109" y="9"/>
                    </a:lnTo>
                    <a:lnTo>
                      <a:pt x="108" y="9"/>
                    </a:lnTo>
                    <a:lnTo>
                      <a:pt x="107" y="9"/>
                    </a:lnTo>
                    <a:lnTo>
                      <a:pt x="106" y="9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1" y="14"/>
                    </a:lnTo>
                    <a:lnTo>
                      <a:pt x="96" y="15"/>
                    </a:lnTo>
                    <a:lnTo>
                      <a:pt x="93" y="16"/>
                    </a:lnTo>
                    <a:lnTo>
                      <a:pt x="92" y="15"/>
                    </a:lnTo>
                    <a:lnTo>
                      <a:pt x="90" y="16"/>
                    </a:lnTo>
                    <a:lnTo>
                      <a:pt x="87" y="17"/>
                    </a:lnTo>
                    <a:lnTo>
                      <a:pt x="85" y="17"/>
                    </a:lnTo>
                    <a:lnTo>
                      <a:pt x="79" y="16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5" y="16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4" y="19"/>
                    </a:lnTo>
                    <a:lnTo>
                      <a:pt x="63" y="19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18"/>
                    </a:lnTo>
                    <a:lnTo>
                      <a:pt x="57" y="17"/>
                    </a:lnTo>
                    <a:lnTo>
                      <a:pt x="55" y="17"/>
                    </a:lnTo>
                    <a:lnTo>
                      <a:pt x="53" y="16"/>
                    </a:lnTo>
                    <a:lnTo>
                      <a:pt x="52" y="15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1" y="13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0" y="6"/>
                    </a:lnTo>
                    <a:lnTo>
                      <a:pt x="39" y="6"/>
                    </a:lnTo>
                    <a:lnTo>
                      <a:pt x="38" y="7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0" name="Rectangle 296">
                <a:extLst>
                  <a:ext uri="{FF2B5EF4-FFF2-40B4-BE49-F238E27FC236}">
                    <a16:creationId xmlns:a16="http://schemas.microsoft.com/office/drawing/2014/main" id="{B9D9EB3F-478F-6898-7B82-B3E880241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050" y="1779588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1" name="Freeform 297">
                <a:extLst>
                  <a:ext uri="{FF2B5EF4-FFF2-40B4-BE49-F238E27FC236}">
                    <a16:creationId xmlns:a16="http://schemas.microsoft.com/office/drawing/2014/main" id="{3A61E87B-D192-B50E-BA6F-F6473A6E6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975" y="2419350"/>
                <a:ext cx="7937" cy="3175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0 h 2"/>
                  <a:gd name="T4" fmla="*/ 1 w 5"/>
                  <a:gd name="T5" fmla="*/ 0 h 2"/>
                  <a:gd name="T6" fmla="*/ 0 w 5"/>
                  <a:gd name="T7" fmla="*/ 0 h 2"/>
                  <a:gd name="T8" fmla="*/ 1 w 5"/>
                  <a:gd name="T9" fmla="*/ 1 h 2"/>
                  <a:gd name="T10" fmla="*/ 2 w 5"/>
                  <a:gd name="T11" fmla="*/ 1 h 2"/>
                  <a:gd name="T12" fmla="*/ 4 w 5"/>
                  <a:gd name="T13" fmla="*/ 2 h 2"/>
                  <a:gd name="T14" fmla="*/ 4 w 5"/>
                  <a:gd name="T15" fmla="*/ 2 h 2"/>
                  <a:gd name="T16" fmla="*/ 5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3 w 5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2" name="Freeform 298">
                <a:extLst>
                  <a:ext uri="{FF2B5EF4-FFF2-40B4-BE49-F238E27FC236}">
                    <a16:creationId xmlns:a16="http://schemas.microsoft.com/office/drawing/2014/main" id="{70C32EB0-B520-CF9E-546F-37B67853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198688"/>
                <a:ext cx="7937" cy="3175"/>
              </a:xfrm>
              <a:custGeom>
                <a:avLst/>
                <a:gdLst>
                  <a:gd name="T0" fmla="*/ 2 w 5"/>
                  <a:gd name="T1" fmla="*/ 0 h 2"/>
                  <a:gd name="T2" fmla="*/ 1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1 w 5"/>
                  <a:gd name="T9" fmla="*/ 2 h 2"/>
                  <a:gd name="T10" fmla="*/ 2 w 5"/>
                  <a:gd name="T11" fmla="*/ 1 h 2"/>
                  <a:gd name="T12" fmla="*/ 3 w 5"/>
                  <a:gd name="T13" fmla="*/ 2 h 2"/>
                  <a:gd name="T14" fmla="*/ 4 w 5"/>
                  <a:gd name="T15" fmla="*/ 2 h 2"/>
                  <a:gd name="T16" fmla="*/ 5 w 5"/>
                  <a:gd name="T17" fmla="*/ 2 h 2"/>
                  <a:gd name="T18" fmla="*/ 5 w 5"/>
                  <a:gd name="T19" fmla="*/ 1 h 2"/>
                  <a:gd name="T20" fmla="*/ 4 w 5"/>
                  <a:gd name="T21" fmla="*/ 1 h 2"/>
                  <a:gd name="T22" fmla="*/ 3 w 5"/>
                  <a:gd name="T23" fmla="*/ 1 h 2"/>
                  <a:gd name="T24" fmla="*/ 3 w 5"/>
                  <a:gd name="T25" fmla="*/ 0 h 2"/>
                  <a:gd name="T26" fmla="*/ 2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3" name="Freeform 299">
                <a:extLst>
                  <a:ext uri="{FF2B5EF4-FFF2-40B4-BE49-F238E27FC236}">
                    <a16:creationId xmlns:a16="http://schemas.microsoft.com/office/drawing/2014/main" id="{06A2CFF8-87A3-B972-CF74-000CEA5C8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" y="1774825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0 h 4"/>
                  <a:gd name="T6" fmla="*/ 1 w 4"/>
                  <a:gd name="T7" fmla="*/ 1 h 4"/>
                  <a:gd name="T8" fmla="*/ 0 w 4"/>
                  <a:gd name="T9" fmla="*/ 2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4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4" name="Freeform 300">
                <a:extLst>
                  <a:ext uri="{FF2B5EF4-FFF2-40B4-BE49-F238E27FC236}">
                    <a16:creationId xmlns:a16="http://schemas.microsoft.com/office/drawing/2014/main" id="{8A30FCE0-ECDD-CC66-2DAD-6E1BE3F7A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463" y="2193925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1 w 3"/>
                  <a:gd name="T5" fmla="*/ 1 h 3"/>
                  <a:gd name="T6" fmla="*/ 1 w 3"/>
                  <a:gd name="T7" fmla="*/ 2 h 3"/>
                  <a:gd name="T8" fmla="*/ 2 w 3"/>
                  <a:gd name="T9" fmla="*/ 3 h 3"/>
                  <a:gd name="T10" fmla="*/ 3 w 3"/>
                  <a:gd name="T11" fmla="*/ 3 h 3"/>
                  <a:gd name="T12" fmla="*/ 3 w 3"/>
                  <a:gd name="T13" fmla="*/ 2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5" name="Freeform 301">
                <a:extLst>
                  <a:ext uri="{FF2B5EF4-FFF2-40B4-BE49-F238E27FC236}">
                    <a16:creationId xmlns:a16="http://schemas.microsoft.com/office/drawing/2014/main" id="{9D6BE0E0-AD33-0CA8-EDFC-7516DBF8A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727200"/>
                <a:ext cx="23812" cy="15875"/>
              </a:xfrm>
              <a:custGeom>
                <a:avLst/>
                <a:gdLst>
                  <a:gd name="T0" fmla="*/ 8 w 15"/>
                  <a:gd name="T1" fmla="*/ 4 h 10"/>
                  <a:gd name="T2" fmla="*/ 7 w 15"/>
                  <a:gd name="T3" fmla="*/ 4 h 10"/>
                  <a:gd name="T4" fmla="*/ 6 w 15"/>
                  <a:gd name="T5" fmla="*/ 4 h 10"/>
                  <a:gd name="T6" fmla="*/ 5 w 15"/>
                  <a:gd name="T7" fmla="*/ 4 h 10"/>
                  <a:gd name="T8" fmla="*/ 4 w 15"/>
                  <a:gd name="T9" fmla="*/ 4 h 10"/>
                  <a:gd name="T10" fmla="*/ 3 w 15"/>
                  <a:gd name="T11" fmla="*/ 4 h 10"/>
                  <a:gd name="T12" fmla="*/ 2 w 15"/>
                  <a:gd name="T13" fmla="*/ 4 h 10"/>
                  <a:gd name="T14" fmla="*/ 0 w 15"/>
                  <a:gd name="T15" fmla="*/ 4 h 10"/>
                  <a:gd name="T16" fmla="*/ 0 w 15"/>
                  <a:gd name="T17" fmla="*/ 4 h 10"/>
                  <a:gd name="T18" fmla="*/ 0 w 15"/>
                  <a:gd name="T19" fmla="*/ 5 h 10"/>
                  <a:gd name="T20" fmla="*/ 0 w 15"/>
                  <a:gd name="T21" fmla="*/ 7 h 10"/>
                  <a:gd name="T22" fmla="*/ 0 w 15"/>
                  <a:gd name="T23" fmla="*/ 8 h 10"/>
                  <a:gd name="T24" fmla="*/ 1 w 15"/>
                  <a:gd name="T25" fmla="*/ 8 h 10"/>
                  <a:gd name="T26" fmla="*/ 5 w 15"/>
                  <a:gd name="T27" fmla="*/ 8 h 10"/>
                  <a:gd name="T28" fmla="*/ 5 w 15"/>
                  <a:gd name="T29" fmla="*/ 7 h 10"/>
                  <a:gd name="T30" fmla="*/ 6 w 15"/>
                  <a:gd name="T31" fmla="*/ 8 h 10"/>
                  <a:gd name="T32" fmla="*/ 9 w 15"/>
                  <a:gd name="T33" fmla="*/ 6 h 10"/>
                  <a:gd name="T34" fmla="*/ 9 w 15"/>
                  <a:gd name="T35" fmla="*/ 8 h 10"/>
                  <a:gd name="T36" fmla="*/ 10 w 15"/>
                  <a:gd name="T37" fmla="*/ 6 h 10"/>
                  <a:gd name="T38" fmla="*/ 11 w 15"/>
                  <a:gd name="T39" fmla="*/ 7 h 10"/>
                  <a:gd name="T40" fmla="*/ 12 w 15"/>
                  <a:gd name="T41" fmla="*/ 7 h 10"/>
                  <a:gd name="T42" fmla="*/ 12 w 15"/>
                  <a:gd name="T43" fmla="*/ 9 h 10"/>
                  <a:gd name="T44" fmla="*/ 13 w 15"/>
                  <a:gd name="T45" fmla="*/ 9 h 10"/>
                  <a:gd name="T46" fmla="*/ 14 w 15"/>
                  <a:gd name="T47" fmla="*/ 9 h 10"/>
                  <a:gd name="T48" fmla="*/ 14 w 15"/>
                  <a:gd name="T49" fmla="*/ 10 h 10"/>
                  <a:gd name="T50" fmla="*/ 14 w 15"/>
                  <a:gd name="T51" fmla="*/ 9 h 10"/>
                  <a:gd name="T52" fmla="*/ 14 w 15"/>
                  <a:gd name="T53" fmla="*/ 8 h 10"/>
                  <a:gd name="T54" fmla="*/ 14 w 15"/>
                  <a:gd name="T55" fmla="*/ 7 h 10"/>
                  <a:gd name="T56" fmla="*/ 13 w 15"/>
                  <a:gd name="T57" fmla="*/ 6 h 10"/>
                  <a:gd name="T58" fmla="*/ 14 w 15"/>
                  <a:gd name="T59" fmla="*/ 6 h 10"/>
                  <a:gd name="T60" fmla="*/ 14 w 15"/>
                  <a:gd name="T61" fmla="*/ 5 h 10"/>
                  <a:gd name="T62" fmla="*/ 14 w 15"/>
                  <a:gd name="T63" fmla="*/ 5 h 10"/>
                  <a:gd name="T64" fmla="*/ 14 w 15"/>
                  <a:gd name="T65" fmla="*/ 4 h 10"/>
                  <a:gd name="T66" fmla="*/ 14 w 15"/>
                  <a:gd name="T67" fmla="*/ 4 h 10"/>
                  <a:gd name="T68" fmla="*/ 14 w 15"/>
                  <a:gd name="T69" fmla="*/ 3 h 10"/>
                  <a:gd name="T70" fmla="*/ 15 w 15"/>
                  <a:gd name="T71" fmla="*/ 2 h 10"/>
                  <a:gd name="T72" fmla="*/ 14 w 15"/>
                  <a:gd name="T73" fmla="*/ 1 h 10"/>
                  <a:gd name="T74" fmla="*/ 14 w 15"/>
                  <a:gd name="T75" fmla="*/ 0 h 10"/>
                  <a:gd name="T76" fmla="*/ 14 w 15"/>
                  <a:gd name="T77" fmla="*/ 0 h 10"/>
                  <a:gd name="T78" fmla="*/ 14 w 15"/>
                  <a:gd name="T79" fmla="*/ 1 h 10"/>
                  <a:gd name="T80" fmla="*/ 13 w 15"/>
                  <a:gd name="T81" fmla="*/ 1 h 10"/>
                  <a:gd name="T82" fmla="*/ 13 w 15"/>
                  <a:gd name="T83" fmla="*/ 3 h 10"/>
                  <a:gd name="T84" fmla="*/ 12 w 15"/>
                  <a:gd name="T85" fmla="*/ 4 h 10"/>
                  <a:gd name="T86" fmla="*/ 11 w 15"/>
                  <a:gd name="T87" fmla="*/ 4 h 10"/>
                  <a:gd name="T88" fmla="*/ 11 w 15"/>
                  <a:gd name="T89" fmla="*/ 4 h 10"/>
                  <a:gd name="T90" fmla="*/ 10 w 15"/>
                  <a:gd name="T91" fmla="*/ 4 h 10"/>
                  <a:gd name="T92" fmla="*/ 9 w 15"/>
                  <a:gd name="T93" fmla="*/ 4 h 10"/>
                  <a:gd name="T94" fmla="*/ 10 w 15"/>
                  <a:gd name="T95" fmla="*/ 4 h 10"/>
                  <a:gd name="T96" fmla="*/ 8 w 15"/>
                  <a:gd name="T9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0">
                    <a:moveTo>
                      <a:pt x="8" y="4"/>
                    </a:moveTo>
                    <a:lnTo>
                      <a:pt x="7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6" name="Freeform 302">
                <a:extLst>
                  <a:ext uri="{FF2B5EF4-FFF2-40B4-BE49-F238E27FC236}">
                    <a16:creationId xmlns:a16="http://schemas.microsoft.com/office/drawing/2014/main" id="{D66D4A2B-F430-B2DE-9749-FDE1453F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303338"/>
                <a:ext cx="42862" cy="80963"/>
              </a:xfrm>
              <a:custGeom>
                <a:avLst/>
                <a:gdLst>
                  <a:gd name="T0" fmla="*/ 3 w 27"/>
                  <a:gd name="T1" fmla="*/ 41 h 51"/>
                  <a:gd name="T2" fmla="*/ 5 w 27"/>
                  <a:gd name="T3" fmla="*/ 43 h 51"/>
                  <a:gd name="T4" fmla="*/ 5 w 27"/>
                  <a:gd name="T5" fmla="*/ 46 h 51"/>
                  <a:gd name="T6" fmla="*/ 7 w 27"/>
                  <a:gd name="T7" fmla="*/ 49 h 51"/>
                  <a:gd name="T8" fmla="*/ 8 w 27"/>
                  <a:gd name="T9" fmla="*/ 51 h 51"/>
                  <a:gd name="T10" fmla="*/ 11 w 27"/>
                  <a:gd name="T11" fmla="*/ 51 h 51"/>
                  <a:gd name="T12" fmla="*/ 13 w 27"/>
                  <a:gd name="T13" fmla="*/ 49 h 51"/>
                  <a:gd name="T14" fmla="*/ 11 w 27"/>
                  <a:gd name="T15" fmla="*/ 45 h 51"/>
                  <a:gd name="T16" fmla="*/ 10 w 27"/>
                  <a:gd name="T17" fmla="*/ 43 h 51"/>
                  <a:gd name="T18" fmla="*/ 11 w 27"/>
                  <a:gd name="T19" fmla="*/ 41 h 51"/>
                  <a:gd name="T20" fmla="*/ 12 w 27"/>
                  <a:gd name="T21" fmla="*/ 39 h 51"/>
                  <a:gd name="T22" fmla="*/ 11 w 27"/>
                  <a:gd name="T23" fmla="*/ 38 h 51"/>
                  <a:gd name="T24" fmla="*/ 8 w 27"/>
                  <a:gd name="T25" fmla="*/ 37 h 51"/>
                  <a:gd name="T26" fmla="*/ 8 w 27"/>
                  <a:gd name="T27" fmla="*/ 34 h 51"/>
                  <a:gd name="T28" fmla="*/ 7 w 27"/>
                  <a:gd name="T29" fmla="*/ 33 h 51"/>
                  <a:gd name="T30" fmla="*/ 7 w 27"/>
                  <a:gd name="T31" fmla="*/ 31 h 51"/>
                  <a:gd name="T32" fmla="*/ 8 w 27"/>
                  <a:gd name="T33" fmla="*/ 31 h 51"/>
                  <a:gd name="T34" fmla="*/ 9 w 27"/>
                  <a:gd name="T35" fmla="*/ 29 h 51"/>
                  <a:gd name="T36" fmla="*/ 11 w 27"/>
                  <a:gd name="T37" fmla="*/ 26 h 51"/>
                  <a:gd name="T38" fmla="*/ 15 w 27"/>
                  <a:gd name="T39" fmla="*/ 24 h 51"/>
                  <a:gd name="T40" fmla="*/ 16 w 27"/>
                  <a:gd name="T41" fmla="*/ 26 h 51"/>
                  <a:gd name="T42" fmla="*/ 16 w 27"/>
                  <a:gd name="T43" fmla="*/ 28 h 51"/>
                  <a:gd name="T44" fmla="*/ 19 w 27"/>
                  <a:gd name="T45" fmla="*/ 30 h 51"/>
                  <a:gd name="T46" fmla="*/ 22 w 27"/>
                  <a:gd name="T47" fmla="*/ 30 h 51"/>
                  <a:gd name="T48" fmla="*/ 26 w 27"/>
                  <a:gd name="T49" fmla="*/ 31 h 51"/>
                  <a:gd name="T50" fmla="*/ 27 w 27"/>
                  <a:gd name="T51" fmla="*/ 30 h 51"/>
                  <a:gd name="T52" fmla="*/ 27 w 27"/>
                  <a:gd name="T53" fmla="*/ 26 h 51"/>
                  <a:gd name="T54" fmla="*/ 26 w 27"/>
                  <a:gd name="T55" fmla="*/ 23 h 51"/>
                  <a:gd name="T56" fmla="*/ 23 w 27"/>
                  <a:gd name="T57" fmla="*/ 22 h 51"/>
                  <a:gd name="T58" fmla="*/ 23 w 27"/>
                  <a:gd name="T59" fmla="*/ 21 h 51"/>
                  <a:gd name="T60" fmla="*/ 24 w 27"/>
                  <a:gd name="T61" fmla="*/ 19 h 51"/>
                  <a:gd name="T62" fmla="*/ 25 w 27"/>
                  <a:gd name="T63" fmla="*/ 17 h 51"/>
                  <a:gd name="T64" fmla="*/ 25 w 27"/>
                  <a:gd name="T65" fmla="*/ 15 h 51"/>
                  <a:gd name="T66" fmla="*/ 25 w 27"/>
                  <a:gd name="T67" fmla="*/ 13 h 51"/>
                  <a:gd name="T68" fmla="*/ 26 w 27"/>
                  <a:gd name="T69" fmla="*/ 11 h 51"/>
                  <a:gd name="T70" fmla="*/ 26 w 27"/>
                  <a:gd name="T71" fmla="*/ 10 h 51"/>
                  <a:gd name="T72" fmla="*/ 26 w 27"/>
                  <a:gd name="T73" fmla="*/ 7 h 51"/>
                  <a:gd name="T74" fmla="*/ 27 w 27"/>
                  <a:gd name="T75" fmla="*/ 3 h 51"/>
                  <a:gd name="T76" fmla="*/ 25 w 27"/>
                  <a:gd name="T77" fmla="*/ 1 h 51"/>
                  <a:gd name="T78" fmla="*/ 24 w 27"/>
                  <a:gd name="T79" fmla="*/ 0 h 51"/>
                  <a:gd name="T80" fmla="*/ 21 w 27"/>
                  <a:gd name="T81" fmla="*/ 1 h 51"/>
                  <a:gd name="T82" fmla="*/ 19 w 27"/>
                  <a:gd name="T83" fmla="*/ 3 h 51"/>
                  <a:gd name="T84" fmla="*/ 18 w 27"/>
                  <a:gd name="T85" fmla="*/ 4 h 51"/>
                  <a:gd name="T86" fmla="*/ 16 w 27"/>
                  <a:gd name="T87" fmla="*/ 4 h 51"/>
                  <a:gd name="T88" fmla="*/ 15 w 27"/>
                  <a:gd name="T89" fmla="*/ 7 h 51"/>
                  <a:gd name="T90" fmla="*/ 15 w 27"/>
                  <a:gd name="T91" fmla="*/ 9 h 51"/>
                  <a:gd name="T92" fmla="*/ 11 w 27"/>
                  <a:gd name="T93" fmla="*/ 10 h 51"/>
                  <a:gd name="T94" fmla="*/ 9 w 27"/>
                  <a:gd name="T95" fmla="*/ 10 h 51"/>
                  <a:gd name="T96" fmla="*/ 6 w 27"/>
                  <a:gd name="T97" fmla="*/ 7 h 51"/>
                  <a:gd name="T98" fmla="*/ 0 w 27"/>
                  <a:gd name="T99" fmla="*/ 4 h 51"/>
                  <a:gd name="T100" fmla="*/ 1 w 27"/>
                  <a:gd name="T101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51">
                    <a:moveTo>
                      <a:pt x="2" y="41"/>
                    </a:moveTo>
                    <a:lnTo>
                      <a:pt x="3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7" y="49"/>
                    </a:lnTo>
                    <a:lnTo>
                      <a:pt x="8" y="50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8" y="29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4"/>
                    </a:lnTo>
                    <a:lnTo>
                      <a:pt x="26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2" y="4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7" name="Freeform 315">
                <a:extLst>
                  <a:ext uri="{FF2B5EF4-FFF2-40B4-BE49-F238E27FC236}">
                    <a16:creationId xmlns:a16="http://schemas.microsoft.com/office/drawing/2014/main" id="{BCA3F6BD-ADF7-1F67-B773-21F803371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938" y="1389063"/>
                <a:ext cx="300037" cy="401638"/>
              </a:xfrm>
              <a:custGeom>
                <a:avLst/>
                <a:gdLst>
                  <a:gd name="T0" fmla="*/ 78 w 189"/>
                  <a:gd name="T1" fmla="*/ 206 h 253"/>
                  <a:gd name="T2" fmla="*/ 80 w 189"/>
                  <a:gd name="T3" fmla="*/ 194 h 253"/>
                  <a:gd name="T4" fmla="*/ 91 w 189"/>
                  <a:gd name="T5" fmla="*/ 192 h 253"/>
                  <a:gd name="T6" fmla="*/ 107 w 189"/>
                  <a:gd name="T7" fmla="*/ 206 h 253"/>
                  <a:gd name="T8" fmla="*/ 118 w 189"/>
                  <a:gd name="T9" fmla="*/ 215 h 253"/>
                  <a:gd name="T10" fmla="*/ 126 w 189"/>
                  <a:gd name="T11" fmla="*/ 225 h 253"/>
                  <a:gd name="T12" fmla="*/ 131 w 189"/>
                  <a:gd name="T13" fmla="*/ 233 h 253"/>
                  <a:gd name="T14" fmla="*/ 127 w 189"/>
                  <a:gd name="T15" fmla="*/ 252 h 253"/>
                  <a:gd name="T16" fmla="*/ 144 w 189"/>
                  <a:gd name="T17" fmla="*/ 247 h 253"/>
                  <a:gd name="T18" fmla="*/ 160 w 189"/>
                  <a:gd name="T19" fmla="*/ 247 h 253"/>
                  <a:gd name="T20" fmla="*/ 168 w 189"/>
                  <a:gd name="T21" fmla="*/ 236 h 253"/>
                  <a:gd name="T22" fmla="*/ 164 w 189"/>
                  <a:gd name="T23" fmla="*/ 217 h 253"/>
                  <a:gd name="T24" fmla="*/ 176 w 189"/>
                  <a:gd name="T25" fmla="*/ 213 h 253"/>
                  <a:gd name="T26" fmla="*/ 186 w 189"/>
                  <a:gd name="T27" fmla="*/ 200 h 253"/>
                  <a:gd name="T28" fmla="*/ 184 w 189"/>
                  <a:gd name="T29" fmla="*/ 189 h 253"/>
                  <a:gd name="T30" fmla="*/ 174 w 189"/>
                  <a:gd name="T31" fmla="*/ 178 h 253"/>
                  <a:gd name="T32" fmla="*/ 167 w 189"/>
                  <a:gd name="T33" fmla="*/ 167 h 253"/>
                  <a:gd name="T34" fmla="*/ 160 w 189"/>
                  <a:gd name="T35" fmla="*/ 154 h 253"/>
                  <a:gd name="T36" fmla="*/ 167 w 189"/>
                  <a:gd name="T37" fmla="*/ 140 h 253"/>
                  <a:gd name="T38" fmla="*/ 172 w 189"/>
                  <a:gd name="T39" fmla="*/ 131 h 253"/>
                  <a:gd name="T40" fmla="*/ 168 w 189"/>
                  <a:gd name="T41" fmla="*/ 117 h 253"/>
                  <a:gd name="T42" fmla="*/ 169 w 189"/>
                  <a:gd name="T43" fmla="*/ 108 h 253"/>
                  <a:gd name="T44" fmla="*/ 177 w 189"/>
                  <a:gd name="T45" fmla="*/ 102 h 253"/>
                  <a:gd name="T46" fmla="*/ 158 w 189"/>
                  <a:gd name="T47" fmla="*/ 99 h 253"/>
                  <a:gd name="T48" fmla="*/ 145 w 189"/>
                  <a:gd name="T49" fmla="*/ 104 h 253"/>
                  <a:gd name="T50" fmla="*/ 126 w 189"/>
                  <a:gd name="T51" fmla="*/ 95 h 253"/>
                  <a:gd name="T52" fmla="*/ 115 w 189"/>
                  <a:gd name="T53" fmla="*/ 87 h 253"/>
                  <a:gd name="T54" fmla="*/ 116 w 189"/>
                  <a:gd name="T55" fmla="*/ 78 h 253"/>
                  <a:gd name="T56" fmla="*/ 120 w 189"/>
                  <a:gd name="T57" fmla="*/ 70 h 253"/>
                  <a:gd name="T58" fmla="*/ 104 w 189"/>
                  <a:gd name="T59" fmla="*/ 57 h 253"/>
                  <a:gd name="T60" fmla="*/ 89 w 189"/>
                  <a:gd name="T61" fmla="*/ 47 h 253"/>
                  <a:gd name="T62" fmla="*/ 89 w 189"/>
                  <a:gd name="T63" fmla="*/ 29 h 253"/>
                  <a:gd name="T64" fmla="*/ 81 w 189"/>
                  <a:gd name="T65" fmla="*/ 24 h 253"/>
                  <a:gd name="T66" fmla="*/ 69 w 189"/>
                  <a:gd name="T67" fmla="*/ 14 h 253"/>
                  <a:gd name="T68" fmla="*/ 56 w 189"/>
                  <a:gd name="T69" fmla="*/ 2 h 253"/>
                  <a:gd name="T70" fmla="*/ 32 w 189"/>
                  <a:gd name="T71" fmla="*/ 0 h 253"/>
                  <a:gd name="T72" fmla="*/ 24 w 189"/>
                  <a:gd name="T73" fmla="*/ 9 h 253"/>
                  <a:gd name="T74" fmla="*/ 10 w 189"/>
                  <a:gd name="T75" fmla="*/ 12 h 253"/>
                  <a:gd name="T76" fmla="*/ 2 w 189"/>
                  <a:gd name="T77" fmla="*/ 21 h 253"/>
                  <a:gd name="T78" fmla="*/ 5 w 189"/>
                  <a:gd name="T79" fmla="*/ 33 h 253"/>
                  <a:gd name="T80" fmla="*/ 7 w 189"/>
                  <a:gd name="T81" fmla="*/ 41 h 253"/>
                  <a:gd name="T82" fmla="*/ 7 w 189"/>
                  <a:gd name="T83" fmla="*/ 48 h 253"/>
                  <a:gd name="T84" fmla="*/ 11 w 189"/>
                  <a:gd name="T85" fmla="*/ 58 h 253"/>
                  <a:gd name="T86" fmla="*/ 19 w 189"/>
                  <a:gd name="T87" fmla="*/ 66 h 253"/>
                  <a:gd name="T88" fmla="*/ 10 w 189"/>
                  <a:gd name="T89" fmla="*/ 67 h 253"/>
                  <a:gd name="T90" fmla="*/ 12 w 189"/>
                  <a:gd name="T91" fmla="*/ 79 h 253"/>
                  <a:gd name="T92" fmla="*/ 9 w 189"/>
                  <a:gd name="T93" fmla="*/ 86 h 253"/>
                  <a:gd name="T94" fmla="*/ 23 w 189"/>
                  <a:gd name="T95" fmla="*/ 85 h 253"/>
                  <a:gd name="T96" fmla="*/ 16 w 189"/>
                  <a:gd name="T97" fmla="*/ 105 h 253"/>
                  <a:gd name="T98" fmla="*/ 12 w 189"/>
                  <a:gd name="T99" fmla="*/ 117 h 253"/>
                  <a:gd name="T100" fmla="*/ 23 w 189"/>
                  <a:gd name="T101" fmla="*/ 127 h 253"/>
                  <a:gd name="T102" fmla="*/ 33 w 189"/>
                  <a:gd name="T103" fmla="*/ 138 h 253"/>
                  <a:gd name="T104" fmla="*/ 23 w 189"/>
                  <a:gd name="T105" fmla="*/ 144 h 253"/>
                  <a:gd name="T106" fmla="*/ 19 w 189"/>
                  <a:gd name="T107" fmla="*/ 147 h 253"/>
                  <a:gd name="T108" fmla="*/ 27 w 189"/>
                  <a:gd name="T109" fmla="*/ 169 h 253"/>
                  <a:gd name="T110" fmla="*/ 17 w 189"/>
                  <a:gd name="T111" fmla="*/ 169 h 253"/>
                  <a:gd name="T112" fmla="*/ 30 w 189"/>
                  <a:gd name="T113" fmla="*/ 190 h 253"/>
                  <a:gd name="T114" fmla="*/ 43 w 189"/>
                  <a:gd name="T115" fmla="*/ 199 h 253"/>
                  <a:gd name="T116" fmla="*/ 61 w 189"/>
                  <a:gd name="T117" fmla="*/ 2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253">
                    <a:moveTo>
                      <a:pt x="75" y="215"/>
                    </a:moveTo>
                    <a:lnTo>
                      <a:pt x="76" y="213"/>
                    </a:lnTo>
                    <a:lnTo>
                      <a:pt x="75" y="212"/>
                    </a:lnTo>
                    <a:lnTo>
                      <a:pt x="75" y="211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4" y="208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6" y="207"/>
                    </a:lnTo>
                    <a:lnTo>
                      <a:pt x="77" y="207"/>
                    </a:lnTo>
                    <a:lnTo>
                      <a:pt x="78" y="207"/>
                    </a:lnTo>
                    <a:lnTo>
                      <a:pt x="78" y="206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80" y="205"/>
                    </a:lnTo>
                    <a:lnTo>
                      <a:pt x="80" y="204"/>
                    </a:lnTo>
                    <a:lnTo>
                      <a:pt x="81" y="201"/>
                    </a:lnTo>
                    <a:lnTo>
                      <a:pt x="82" y="199"/>
                    </a:lnTo>
                    <a:lnTo>
                      <a:pt x="83" y="197"/>
                    </a:lnTo>
                    <a:lnTo>
                      <a:pt x="82" y="197"/>
                    </a:lnTo>
                    <a:lnTo>
                      <a:pt x="81" y="197"/>
                    </a:lnTo>
                    <a:lnTo>
                      <a:pt x="80" y="197"/>
                    </a:lnTo>
                    <a:lnTo>
                      <a:pt x="80" y="196"/>
                    </a:lnTo>
                    <a:lnTo>
                      <a:pt x="80" y="195"/>
                    </a:lnTo>
                    <a:lnTo>
                      <a:pt x="80" y="194"/>
                    </a:lnTo>
                    <a:lnTo>
                      <a:pt x="80" y="193"/>
                    </a:lnTo>
                    <a:lnTo>
                      <a:pt x="80" y="193"/>
                    </a:lnTo>
                    <a:lnTo>
                      <a:pt x="81" y="193"/>
                    </a:lnTo>
                    <a:lnTo>
                      <a:pt x="83" y="192"/>
                    </a:lnTo>
                    <a:lnTo>
                      <a:pt x="87" y="189"/>
                    </a:lnTo>
                    <a:lnTo>
                      <a:pt x="88" y="188"/>
                    </a:lnTo>
                    <a:lnTo>
                      <a:pt x="89" y="188"/>
                    </a:lnTo>
                    <a:lnTo>
                      <a:pt x="90" y="188"/>
                    </a:lnTo>
                    <a:lnTo>
                      <a:pt x="90" y="189"/>
                    </a:lnTo>
                    <a:lnTo>
                      <a:pt x="91" y="189"/>
                    </a:lnTo>
                    <a:lnTo>
                      <a:pt x="91" y="190"/>
                    </a:lnTo>
                    <a:lnTo>
                      <a:pt x="91" y="191"/>
                    </a:lnTo>
                    <a:lnTo>
                      <a:pt x="91" y="192"/>
                    </a:lnTo>
                    <a:lnTo>
                      <a:pt x="91" y="193"/>
                    </a:lnTo>
                    <a:lnTo>
                      <a:pt x="90" y="194"/>
                    </a:lnTo>
                    <a:lnTo>
                      <a:pt x="91" y="195"/>
                    </a:lnTo>
                    <a:lnTo>
                      <a:pt x="94" y="197"/>
                    </a:lnTo>
                    <a:lnTo>
                      <a:pt x="99" y="198"/>
                    </a:lnTo>
                    <a:lnTo>
                      <a:pt x="100" y="198"/>
                    </a:lnTo>
                    <a:lnTo>
                      <a:pt x="102" y="199"/>
                    </a:lnTo>
                    <a:lnTo>
                      <a:pt x="103" y="199"/>
                    </a:lnTo>
                    <a:lnTo>
                      <a:pt x="104" y="201"/>
                    </a:lnTo>
                    <a:lnTo>
                      <a:pt x="104" y="205"/>
                    </a:lnTo>
                    <a:lnTo>
                      <a:pt x="105" y="206"/>
                    </a:lnTo>
                    <a:lnTo>
                      <a:pt x="106" y="206"/>
                    </a:lnTo>
                    <a:lnTo>
                      <a:pt x="107" y="206"/>
                    </a:lnTo>
                    <a:lnTo>
                      <a:pt x="107" y="205"/>
                    </a:lnTo>
                    <a:lnTo>
                      <a:pt x="108" y="205"/>
                    </a:lnTo>
                    <a:lnTo>
                      <a:pt x="109" y="207"/>
                    </a:lnTo>
                    <a:lnTo>
                      <a:pt x="109" y="208"/>
                    </a:lnTo>
                    <a:lnTo>
                      <a:pt x="109" y="211"/>
                    </a:lnTo>
                    <a:lnTo>
                      <a:pt x="110" y="212"/>
                    </a:lnTo>
                    <a:lnTo>
                      <a:pt x="110" y="213"/>
                    </a:lnTo>
                    <a:lnTo>
                      <a:pt x="112" y="213"/>
                    </a:lnTo>
                    <a:lnTo>
                      <a:pt x="113" y="213"/>
                    </a:lnTo>
                    <a:lnTo>
                      <a:pt x="114" y="214"/>
                    </a:lnTo>
                    <a:lnTo>
                      <a:pt x="116" y="215"/>
                    </a:lnTo>
                    <a:lnTo>
                      <a:pt x="117" y="215"/>
                    </a:lnTo>
                    <a:lnTo>
                      <a:pt x="118" y="215"/>
                    </a:lnTo>
                    <a:lnTo>
                      <a:pt x="118" y="216"/>
                    </a:lnTo>
                    <a:lnTo>
                      <a:pt x="118" y="217"/>
                    </a:lnTo>
                    <a:lnTo>
                      <a:pt x="117" y="217"/>
                    </a:lnTo>
                    <a:lnTo>
                      <a:pt x="117" y="219"/>
                    </a:lnTo>
                    <a:lnTo>
                      <a:pt x="116" y="220"/>
                    </a:lnTo>
                    <a:lnTo>
                      <a:pt x="116" y="221"/>
                    </a:lnTo>
                    <a:lnTo>
                      <a:pt x="117" y="221"/>
                    </a:lnTo>
                    <a:lnTo>
                      <a:pt x="118" y="221"/>
                    </a:lnTo>
                    <a:lnTo>
                      <a:pt x="119" y="221"/>
                    </a:lnTo>
                    <a:lnTo>
                      <a:pt x="123" y="222"/>
                    </a:lnTo>
                    <a:lnTo>
                      <a:pt x="124" y="222"/>
                    </a:lnTo>
                    <a:lnTo>
                      <a:pt x="125" y="223"/>
                    </a:lnTo>
                    <a:lnTo>
                      <a:pt x="126" y="225"/>
                    </a:lnTo>
                    <a:lnTo>
                      <a:pt x="127" y="226"/>
                    </a:lnTo>
                    <a:lnTo>
                      <a:pt x="128" y="226"/>
                    </a:lnTo>
                    <a:lnTo>
                      <a:pt x="130" y="225"/>
                    </a:lnTo>
                    <a:lnTo>
                      <a:pt x="130" y="225"/>
                    </a:lnTo>
                    <a:lnTo>
                      <a:pt x="132" y="225"/>
                    </a:lnTo>
                    <a:lnTo>
                      <a:pt x="133" y="226"/>
                    </a:lnTo>
                    <a:lnTo>
                      <a:pt x="134" y="227"/>
                    </a:lnTo>
                    <a:lnTo>
                      <a:pt x="133" y="227"/>
                    </a:lnTo>
                    <a:lnTo>
                      <a:pt x="132" y="228"/>
                    </a:lnTo>
                    <a:lnTo>
                      <a:pt x="131" y="230"/>
                    </a:lnTo>
                    <a:lnTo>
                      <a:pt x="131" y="231"/>
                    </a:lnTo>
                    <a:lnTo>
                      <a:pt x="131" y="232"/>
                    </a:lnTo>
                    <a:lnTo>
                      <a:pt x="131" y="233"/>
                    </a:lnTo>
                    <a:lnTo>
                      <a:pt x="129" y="237"/>
                    </a:lnTo>
                    <a:lnTo>
                      <a:pt x="127" y="239"/>
                    </a:lnTo>
                    <a:lnTo>
                      <a:pt x="127" y="240"/>
                    </a:lnTo>
                    <a:lnTo>
                      <a:pt x="127" y="240"/>
                    </a:lnTo>
                    <a:lnTo>
                      <a:pt x="127" y="242"/>
                    </a:lnTo>
                    <a:lnTo>
                      <a:pt x="127" y="243"/>
                    </a:lnTo>
                    <a:lnTo>
                      <a:pt x="125" y="244"/>
                    </a:lnTo>
                    <a:lnTo>
                      <a:pt x="122" y="245"/>
                    </a:lnTo>
                    <a:lnTo>
                      <a:pt x="122" y="246"/>
                    </a:lnTo>
                    <a:lnTo>
                      <a:pt x="122" y="247"/>
                    </a:lnTo>
                    <a:lnTo>
                      <a:pt x="123" y="250"/>
                    </a:lnTo>
                    <a:lnTo>
                      <a:pt x="124" y="252"/>
                    </a:lnTo>
                    <a:lnTo>
                      <a:pt x="127" y="252"/>
                    </a:lnTo>
                    <a:lnTo>
                      <a:pt x="129" y="253"/>
                    </a:lnTo>
                    <a:lnTo>
                      <a:pt x="130" y="253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6" y="248"/>
                    </a:lnTo>
                    <a:lnTo>
                      <a:pt x="137" y="248"/>
                    </a:lnTo>
                    <a:lnTo>
                      <a:pt x="139" y="248"/>
                    </a:lnTo>
                    <a:lnTo>
                      <a:pt x="140" y="248"/>
                    </a:lnTo>
                    <a:lnTo>
                      <a:pt x="140" y="247"/>
                    </a:lnTo>
                    <a:lnTo>
                      <a:pt x="141" y="247"/>
                    </a:lnTo>
                    <a:lnTo>
                      <a:pt x="142" y="247"/>
                    </a:lnTo>
                    <a:lnTo>
                      <a:pt x="144" y="247"/>
                    </a:lnTo>
                    <a:lnTo>
                      <a:pt x="145" y="248"/>
                    </a:lnTo>
                    <a:lnTo>
                      <a:pt x="146" y="248"/>
                    </a:lnTo>
                    <a:lnTo>
                      <a:pt x="147" y="248"/>
                    </a:lnTo>
                    <a:lnTo>
                      <a:pt x="149" y="248"/>
                    </a:lnTo>
                    <a:lnTo>
                      <a:pt x="155" y="246"/>
                    </a:lnTo>
                    <a:lnTo>
                      <a:pt x="156" y="244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7" y="246"/>
                    </a:lnTo>
                    <a:lnTo>
                      <a:pt x="158" y="247"/>
                    </a:lnTo>
                    <a:lnTo>
                      <a:pt x="159" y="247"/>
                    </a:lnTo>
                    <a:lnTo>
                      <a:pt x="159" y="247"/>
                    </a:lnTo>
                    <a:lnTo>
                      <a:pt x="160" y="247"/>
                    </a:lnTo>
                    <a:lnTo>
                      <a:pt x="161" y="247"/>
                    </a:lnTo>
                    <a:lnTo>
                      <a:pt x="163" y="247"/>
                    </a:lnTo>
                    <a:lnTo>
                      <a:pt x="164" y="247"/>
                    </a:lnTo>
                    <a:lnTo>
                      <a:pt x="165" y="246"/>
                    </a:lnTo>
                    <a:lnTo>
                      <a:pt x="166" y="244"/>
                    </a:lnTo>
                    <a:lnTo>
                      <a:pt x="166" y="243"/>
                    </a:lnTo>
                    <a:lnTo>
                      <a:pt x="167" y="242"/>
                    </a:lnTo>
                    <a:lnTo>
                      <a:pt x="167" y="242"/>
                    </a:lnTo>
                    <a:lnTo>
                      <a:pt x="168" y="241"/>
                    </a:lnTo>
                    <a:lnTo>
                      <a:pt x="169" y="239"/>
                    </a:lnTo>
                    <a:lnTo>
                      <a:pt x="169" y="238"/>
                    </a:lnTo>
                    <a:lnTo>
                      <a:pt x="169" y="237"/>
                    </a:lnTo>
                    <a:lnTo>
                      <a:pt x="168" y="236"/>
                    </a:lnTo>
                    <a:lnTo>
                      <a:pt x="167" y="234"/>
                    </a:lnTo>
                    <a:lnTo>
                      <a:pt x="164" y="232"/>
                    </a:lnTo>
                    <a:lnTo>
                      <a:pt x="164" y="230"/>
                    </a:lnTo>
                    <a:lnTo>
                      <a:pt x="165" y="228"/>
                    </a:lnTo>
                    <a:lnTo>
                      <a:pt x="165" y="227"/>
                    </a:lnTo>
                    <a:lnTo>
                      <a:pt x="165" y="226"/>
                    </a:lnTo>
                    <a:lnTo>
                      <a:pt x="165" y="225"/>
                    </a:lnTo>
                    <a:lnTo>
                      <a:pt x="166" y="222"/>
                    </a:lnTo>
                    <a:lnTo>
                      <a:pt x="167" y="222"/>
                    </a:lnTo>
                    <a:lnTo>
                      <a:pt x="167" y="221"/>
                    </a:lnTo>
                    <a:lnTo>
                      <a:pt x="166" y="220"/>
                    </a:lnTo>
                    <a:lnTo>
                      <a:pt x="166" y="219"/>
                    </a:lnTo>
                    <a:lnTo>
                      <a:pt x="164" y="217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5" y="216"/>
                    </a:lnTo>
                    <a:lnTo>
                      <a:pt x="166" y="216"/>
                    </a:lnTo>
                    <a:lnTo>
                      <a:pt x="167" y="215"/>
                    </a:lnTo>
                    <a:lnTo>
                      <a:pt x="167" y="214"/>
                    </a:lnTo>
                    <a:lnTo>
                      <a:pt x="168" y="214"/>
                    </a:lnTo>
                    <a:lnTo>
                      <a:pt x="169" y="214"/>
                    </a:lnTo>
                    <a:lnTo>
                      <a:pt x="169" y="213"/>
                    </a:lnTo>
                    <a:lnTo>
                      <a:pt x="169" y="213"/>
                    </a:lnTo>
                    <a:lnTo>
                      <a:pt x="171" y="212"/>
                    </a:lnTo>
                    <a:lnTo>
                      <a:pt x="175" y="213"/>
                    </a:lnTo>
                    <a:lnTo>
                      <a:pt x="176" y="213"/>
                    </a:lnTo>
                    <a:lnTo>
                      <a:pt x="178" y="212"/>
                    </a:lnTo>
                    <a:lnTo>
                      <a:pt x="179" y="212"/>
                    </a:lnTo>
                    <a:lnTo>
                      <a:pt x="179" y="211"/>
                    </a:lnTo>
                    <a:lnTo>
                      <a:pt x="179" y="207"/>
                    </a:lnTo>
                    <a:lnTo>
                      <a:pt x="179" y="207"/>
                    </a:lnTo>
                    <a:lnTo>
                      <a:pt x="180" y="207"/>
                    </a:lnTo>
                    <a:lnTo>
                      <a:pt x="180" y="206"/>
                    </a:lnTo>
                    <a:lnTo>
                      <a:pt x="182" y="206"/>
                    </a:lnTo>
                    <a:lnTo>
                      <a:pt x="183" y="205"/>
                    </a:lnTo>
                    <a:lnTo>
                      <a:pt x="185" y="203"/>
                    </a:lnTo>
                    <a:lnTo>
                      <a:pt x="185" y="202"/>
                    </a:lnTo>
                    <a:lnTo>
                      <a:pt x="186" y="201"/>
                    </a:lnTo>
                    <a:lnTo>
                      <a:pt x="186" y="200"/>
                    </a:lnTo>
                    <a:lnTo>
                      <a:pt x="187" y="200"/>
                    </a:lnTo>
                    <a:lnTo>
                      <a:pt x="187" y="199"/>
                    </a:lnTo>
                    <a:lnTo>
                      <a:pt x="188" y="199"/>
                    </a:lnTo>
                    <a:lnTo>
                      <a:pt x="189" y="197"/>
                    </a:lnTo>
                    <a:lnTo>
                      <a:pt x="189" y="197"/>
                    </a:lnTo>
                    <a:lnTo>
                      <a:pt x="189" y="195"/>
                    </a:lnTo>
                    <a:lnTo>
                      <a:pt x="189" y="194"/>
                    </a:lnTo>
                    <a:lnTo>
                      <a:pt x="189" y="193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6" y="191"/>
                    </a:lnTo>
                    <a:lnTo>
                      <a:pt x="185" y="191"/>
                    </a:lnTo>
                    <a:lnTo>
                      <a:pt x="184" y="189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7"/>
                    </a:lnTo>
                    <a:lnTo>
                      <a:pt x="182" y="186"/>
                    </a:lnTo>
                    <a:lnTo>
                      <a:pt x="182" y="185"/>
                    </a:lnTo>
                    <a:lnTo>
                      <a:pt x="181" y="184"/>
                    </a:lnTo>
                    <a:lnTo>
                      <a:pt x="178" y="181"/>
                    </a:lnTo>
                    <a:lnTo>
                      <a:pt x="178" y="180"/>
                    </a:lnTo>
                    <a:lnTo>
                      <a:pt x="177" y="180"/>
                    </a:lnTo>
                    <a:lnTo>
                      <a:pt x="176" y="180"/>
                    </a:lnTo>
                    <a:lnTo>
                      <a:pt x="175" y="180"/>
                    </a:lnTo>
                    <a:lnTo>
                      <a:pt x="174" y="179"/>
                    </a:lnTo>
                    <a:lnTo>
                      <a:pt x="174" y="178"/>
                    </a:lnTo>
                    <a:lnTo>
                      <a:pt x="173" y="177"/>
                    </a:lnTo>
                    <a:lnTo>
                      <a:pt x="172" y="177"/>
                    </a:lnTo>
                    <a:lnTo>
                      <a:pt x="171" y="177"/>
                    </a:lnTo>
                    <a:lnTo>
                      <a:pt x="170" y="177"/>
                    </a:lnTo>
                    <a:lnTo>
                      <a:pt x="169" y="176"/>
                    </a:lnTo>
                    <a:lnTo>
                      <a:pt x="169" y="176"/>
                    </a:lnTo>
                    <a:lnTo>
                      <a:pt x="168" y="175"/>
                    </a:lnTo>
                    <a:lnTo>
                      <a:pt x="167" y="175"/>
                    </a:lnTo>
                    <a:lnTo>
                      <a:pt x="167" y="171"/>
                    </a:lnTo>
                    <a:lnTo>
                      <a:pt x="167" y="170"/>
                    </a:lnTo>
                    <a:lnTo>
                      <a:pt x="167" y="169"/>
                    </a:lnTo>
                    <a:lnTo>
                      <a:pt x="167" y="168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67" y="165"/>
                    </a:lnTo>
                    <a:lnTo>
                      <a:pt x="166" y="164"/>
                    </a:lnTo>
                    <a:lnTo>
                      <a:pt x="164" y="163"/>
                    </a:lnTo>
                    <a:lnTo>
                      <a:pt x="163" y="162"/>
                    </a:lnTo>
                    <a:lnTo>
                      <a:pt x="163" y="161"/>
                    </a:lnTo>
                    <a:lnTo>
                      <a:pt x="162" y="160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2" y="157"/>
                    </a:lnTo>
                    <a:lnTo>
                      <a:pt x="162" y="157"/>
                    </a:lnTo>
                    <a:lnTo>
                      <a:pt x="161" y="156"/>
                    </a:lnTo>
                    <a:lnTo>
                      <a:pt x="160" y="154"/>
                    </a:lnTo>
                    <a:lnTo>
                      <a:pt x="160" y="153"/>
                    </a:lnTo>
                    <a:lnTo>
                      <a:pt x="161" y="151"/>
                    </a:lnTo>
                    <a:lnTo>
                      <a:pt x="162" y="149"/>
                    </a:lnTo>
                    <a:lnTo>
                      <a:pt x="162" y="147"/>
                    </a:lnTo>
                    <a:lnTo>
                      <a:pt x="162" y="147"/>
                    </a:lnTo>
                    <a:lnTo>
                      <a:pt x="162" y="146"/>
                    </a:lnTo>
                    <a:lnTo>
                      <a:pt x="163" y="145"/>
                    </a:lnTo>
                    <a:lnTo>
                      <a:pt x="163" y="143"/>
                    </a:lnTo>
                    <a:lnTo>
                      <a:pt x="163" y="142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4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8" y="139"/>
                    </a:lnTo>
                    <a:lnTo>
                      <a:pt x="168" y="138"/>
                    </a:lnTo>
                    <a:lnTo>
                      <a:pt x="169" y="137"/>
                    </a:lnTo>
                    <a:lnTo>
                      <a:pt x="169" y="137"/>
                    </a:lnTo>
                    <a:lnTo>
                      <a:pt x="170" y="137"/>
                    </a:lnTo>
                    <a:lnTo>
                      <a:pt x="171" y="137"/>
                    </a:lnTo>
                    <a:lnTo>
                      <a:pt x="172" y="137"/>
                    </a:lnTo>
                    <a:lnTo>
                      <a:pt x="171" y="136"/>
                    </a:lnTo>
                    <a:lnTo>
                      <a:pt x="171" y="135"/>
                    </a:lnTo>
                    <a:lnTo>
                      <a:pt x="171" y="134"/>
                    </a:lnTo>
                    <a:lnTo>
                      <a:pt x="171" y="133"/>
                    </a:lnTo>
                    <a:lnTo>
                      <a:pt x="172" y="131"/>
                    </a:lnTo>
                    <a:lnTo>
                      <a:pt x="172" y="131"/>
                    </a:lnTo>
                    <a:lnTo>
                      <a:pt x="173" y="130"/>
                    </a:lnTo>
                    <a:lnTo>
                      <a:pt x="173" y="128"/>
                    </a:lnTo>
                    <a:lnTo>
                      <a:pt x="174" y="128"/>
                    </a:lnTo>
                    <a:lnTo>
                      <a:pt x="176" y="127"/>
                    </a:lnTo>
                    <a:lnTo>
                      <a:pt x="176" y="127"/>
                    </a:lnTo>
                    <a:lnTo>
                      <a:pt x="176" y="123"/>
                    </a:lnTo>
                    <a:lnTo>
                      <a:pt x="176" y="122"/>
                    </a:lnTo>
                    <a:lnTo>
                      <a:pt x="175" y="122"/>
                    </a:lnTo>
                    <a:lnTo>
                      <a:pt x="172" y="122"/>
                    </a:lnTo>
                    <a:lnTo>
                      <a:pt x="170" y="121"/>
                    </a:lnTo>
                    <a:lnTo>
                      <a:pt x="169" y="119"/>
                    </a:lnTo>
                    <a:lnTo>
                      <a:pt x="168" y="117"/>
                    </a:lnTo>
                    <a:lnTo>
                      <a:pt x="167" y="116"/>
                    </a:lnTo>
                    <a:lnTo>
                      <a:pt x="167" y="115"/>
                    </a:lnTo>
                    <a:lnTo>
                      <a:pt x="167" y="114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67" y="110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69" y="108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170" y="106"/>
                    </a:lnTo>
                    <a:lnTo>
                      <a:pt x="171" y="106"/>
                    </a:lnTo>
                    <a:lnTo>
                      <a:pt x="172" y="106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7" y="107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79" y="106"/>
                    </a:lnTo>
                    <a:lnTo>
                      <a:pt x="179" y="105"/>
                    </a:lnTo>
                    <a:lnTo>
                      <a:pt x="177" y="102"/>
                    </a:lnTo>
                    <a:lnTo>
                      <a:pt x="177" y="101"/>
                    </a:lnTo>
                    <a:lnTo>
                      <a:pt x="172" y="101"/>
                    </a:lnTo>
                    <a:lnTo>
                      <a:pt x="171" y="100"/>
                    </a:lnTo>
                    <a:lnTo>
                      <a:pt x="169" y="98"/>
                    </a:lnTo>
                    <a:lnTo>
                      <a:pt x="167" y="95"/>
                    </a:lnTo>
                    <a:lnTo>
                      <a:pt x="166" y="95"/>
                    </a:lnTo>
                    <a:lnTo>
                      <a:pt x="165" y="95"/>
                    </a:lnTo>
                    <a:lnTo>
                      <a:pt x="164" y="95"/>
                    </a:lnTo>
                    <a:lnTo>
                      <a:pt x="162" y="97"/>
                    </a:lnTo>
                    <a:lnTo>
                      <a:pt x="161" y="97"/>
                    </a:lnTo>
                    <a:lnTo>
                      <a:pt x="159" y="97"/>
                    </a:lnTo>
                    <a:lnTo>
                      <a:pt x="159" y="98"/>
                    </a:lnTo>
                    <a:lnTo>
                      <a:pt x="158" y="99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50" y="109"/>
                    </a:lnTo>
                    <a:lnTo>
                      <a:pt x="150" y="109"/>
                    </a:lnTo>
                    <a:lnTo>
                      <a:pt x="149" y="109"/>
                    </a:lnTo>
                    <a:lnTo>
                      <a:pt x="148" y="108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6"/>
                    </a:lnTo>
                    <a:lnTo>
                      <a:pt x="146" y="106"/>
                    </a:lnTo>
                    <a:lnTo>
                      <a:pt x="146" y="105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5" y="103"/>
                    </a:lnTo>
                    <a:lnTo>
                      <a:pt x="144" y="100"/>
                    </a:lnTo>
                    <a:lnTo>
                      <a:pt x="144" y="99"/>
                    </a:lnTo>
                    <a:lnTo>
                      <a:pt x="143" y="99"/>
                    </a:lnTo>
                    <a:lnTo>
                      <a:pt x="139" y="97"/>
                    </a:lnTo>
                    <a:lnTo>
                      <a:pt x="138" y="97"/>
                    </a:lnTo>
                    <a:lnTo>
                      <a:pt x="137" y="97"/>
                    </a:lnTo>
                    <a:lnTo>
                      <a:pt x="135" y="97"/>
                    </a:lnTo>
                    <a:lnTo>
                      <a:pt x="133" y="98"/>
                    </a:lnTo>
                    <a:lnTo>
                      <a:pt x="130" y="98"/>
                    </a:lnTo>
                    <a:lnTo>
                      <a:pt x="129" y="97"/>
                    </a:lnTo>
                    <a:lnTo>
                      <a:pt x="127" y="96"/>
                    </a:lnTo>
                    <a:lnTo>
                      <a:pt x="126" y="95"/>
                    </a:lnTo>
                    <a:lnTo>
                      <a:pt x="126" y="93"/>
                    </a:lnTo>
                    <a:lnTo>
                      <a:pt x="125" y="92"/>
                    </a:lnTo>
                    <a:lnTo>
                      <a:pt x="124" y="91"/>
                    </a:lnTo>
                    <a:lnTo>
                      <a:pt x="123" y="91"/>
                    </a:lnTo>
                    <a:lnTo>
                      <a:pt x="121" y="91"/>
                    </a:lnTo>
                    <a:lnTo>
                      <a:pt x="118" y="91"/>
                    </a:lnTo>
                    <a:lnTo>
                      <a:pt x="117" y="91"/>
                    </a:lnTo>
                    <a:lnTo>
                      <a:pt x="116" y="89"/>
                    </a:lnTo>
                    <a:lnTo>
                      <a:pt x="115" y="88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6"/>
                    </a:lnTo>
                    <a:lnTo>
                      <a:pt x="120" y="87"/>
                    </a:lnTo>
                    <a:lnTo>
                      <a:pt x="120" y="86"/>
                    </a:lnTo>
                    <a:lnTo>
                      <a:pt x="122" y="86"/>
                    </a:lnTo>
                    <a:lnTo>
                      <a:pt x="122" y="85"/>
                    </a:lnTo>
                    <a:lnTo>
                      <a:pt x="122" y="84"/>
                    </a:lnTo>
                    <a:lnTo>
                      <a:pt x="122" y="83"/>
                    </a:lnTo>
                    <a:lnTo>
                      <a:pt x="122" y="82"/>
                    </a:lnTo>
                    <a:lnTo>
                      <a:pt x="120" y="81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6" y="79"/>
                    </a:lnTo>
                    <a:lnTo>
                      <a:pt x="116" y="78"/>
                    </a:lnTo>
                    <a:lnTo>
                      <a:pt x="115" y="78"/>
                    </a:lnTo>
                    <a:lnTo>
                      <a:pt x="115" y="77"/>
                    </a:lnTo>
                    <a:lnTo>
                      <a:pt x="115" y="77"/>
                    </a:lnTo>
                    <a:lnTo>
                      <a:pt x="116" y="76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8" y="75"/>
                    </a:lnTo>
                    <a:lnTo>
                      <a:pt x="119" y="74"/>
                    </a:lnTo>
                    <a:lnTo>
                      <a:pt x="119" y="73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0" y="70"/>
                    </a:lnTo>
                    <a:lnTo>
                      <a:pt x="120" y="70"/>
                    </a:lnTo>
                    <a:lnTo>
                      <a:pt x="121" y="69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0" y="66"/>
                    </a:lnTo>
                    <a:lnTo>
                      <a:pt x="119" y="66"/>
                    </a:lnTo>
                    <a:lnTo>
                      <a:pt x="117" y="65"/>
                    </a:lnTo>
                    <a:lnTo>
                      <a:pt x="112" y="63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8" y="62"/>
                    </a:lnTo>
                    <a:lnTo>
                      <a:pt x="107" y="61"/>
                    </a:lnTo>
                    <a:lnTo>
                      <a:pt x="105" y="58"/>
                    </a:lnTo>
                    <a:lnTo>
                      <a:pt x="104" y="57"/>
                    </a:lnTo>
                    <a:lnTo>
                      <a:pt x="103" y="58"/>
                    </a:lnTo>
                    <a:lnTo>
                      <a:pt x="103" y="59"/>
                    </a:lnTo>
                    <a:lnTo>
                      <a:pt x="102" y="58"/>
                    </a:lnTo>
                    <a:lnTo>
                      <a:pt x="101" y="58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98" y="56"/>
                    </a:lnTo>
                    <a:lnTo>
                      <a:pt x="97" y="55"/>
                    </a:lnTo>
                    <a:lnTo>
                      <a:pt x="95" y="53"/>
                    </a:lnTo>
                    <a:lnTo>
                      <a:pt x="92" y="50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89" y="47"/>
                    </a:lnTo>
                    <a:lnTo>
                      <a:pt x="88" y="46"/>
                    </a:lnTo>
                    <a:lnTo>
                      <a:pt x="88" y="45"/>
                    </a:lnTo>
                    <a:lnTo>
                      <a:pt x="89" y="44"/>
                    </a:lnTo>
                    <a:lnTo>
                      <a:pt x="89" y="44"/>
                    </a:lnTo>
                    <a:lnTo>
                      <a:pt x="90" y="43"/>
                    </a:lnTo>
                    <a:lnTo>
                      <a:pt x="89" y="42"/>
                    </a:lnTo>
                    <a:lnTo>
                      <a:pt x="87" y="39"/>
                    </a:lnTo>
                    <a:lnTo>
                      <a:pt x="87" y="38"/>
                    </a:lnTo>
                    <a:lnTo>
                      <a:pt x="88" y="37"/>
                    </a:lnTo>
                    <a:lnTo>
                      <a:pt x="88" y="35"/>
                    </a:lnTo>
                    <a:lnTo>
                      <a:pt x="89" y="34"/>
                    </a:lnTo>
                    <a:lnTo>
                      <a:pt x="88" y="30"/>
                    </a:lnTo>
                    <a:lnTo>
                      <a:pt x="89" y="29"/>
                    </a:lnTo>
                    <a:lnTo>
                      <a:pt x="89" y="28"/>
                    </a:lnTo>
                    <a:lnTo>
                      <a:pt x="88" y="27"/>
                    </a:lnTo>
                    <a:lnTo>
                      <a:pt x="87" y="27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5" y="29"/>
                    </a:lnTo>
                    <a:lnTo>
                      <a:pt x="84" y="29"/>
                    </a:lnTo>
                    <a:lnTo>
                      <a:pt x="84" y="28"/>
                    </a:lnTo>
                    <a:lnTo>
                      <a:pt x="83" y="27"/>
                    </a:lnTo>
                    <a:lnTo>
                      <a:pt x="82" y="27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3"/>
                    </a:lnTo>
                    <a:lnTo>
                      <a:pt x="81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2" y="16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9" y="14"/>
                    </a:lnTo>
                    <a:lnTo>
                      <a:pt x="68" y="12"/>
                    </a:lnTo>
                    <a:lnTo>
                      <a:pt x="67" y="9"/>
                    </a:lnTo>
                    <a:lnTo>
                      <a:pt x="67" y="8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1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7" y="14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3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1" y="45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8" y="49"/>
                    </a:lnTo>
                    <a:lnTo>
                      <a:pt x="9" y="50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7" y="54"/>
                    </a:lnTo>
                    <a:lnTo>
                      <a:pt x="8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9" y="62"/>
                    </a:lnTo>
                    <a:lnTo>
                      <a:pt x="20" y="62"/>
                    </a:lnTo>
                    <a:lnTo>
                      <a:pt x="24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6"/>
                    </a:lnTo>
                    <a:lnTo>
                      <a:pt x="24" y="66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9" y="68"/>
                    </a:lnTo>
                    <a:lnTo>
                      <a:pt x="10" y="69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11" y="76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2" y="79"/>
                    </a:lnTo>
                    <a:lnTo>
                      <a:pt x="13" y="79"/>
                    </a:lnTo>
                    <a:lnTo>
                      <a:pt x="13" y="80"/>
                    </a:lnTo>
                    <a:lnTo>
                      <a:pt x="12" y="81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6" y="83"/>
                    </a:lnTo>
                    <a:lnTo>
                      <a:pt x="7" y="85"/>
                    </a:lnTo>
                    <a:lnTo>
                      <a:pt x="8" y="87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6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5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20" y="84"/>
                    </a:lnTo>
                    <a:lnTo>
                      <a:pt x="20" y="83"/>
                    </a:lnTo>
                    <a:lnTo>
                      <a:pt x="21" y="84"/>
                    </a:lnTo>
                    <a:lnTo>
                      <a:pt x="22" y="85"/>
                    </a:lnTo>
                    <a:lnTo>
                      <a:pt x="22" y="84"/>
                    </a:lnTo>
                    <a:lnTo>
                      <a:pt x="23" y="85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3" y="87"/>
                    </a:lnTo>
                    <a:lnTo>
                      <a:pt x="23" y="87"/>
                    </a:lnTo>
                    <a:lnTo>
                      <a:pt x="21" y="95"/>
                    </a:lnTo>
                    <a:lnTo>
                      <a:pt x="21" y="96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9" y="98"/>
                    </a:lnTo>
                    <a:lnTo>
                      <a:pt x="18" y="100"/>
                    </a:lnTo>
                    <a:lnTo>
                      <a:pt x="16" y="104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5" y="106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4" y="107"/>
                    </a:lnTo>
                    <a:lnTo>
                      <a:pt x="14" y="108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2" y="116"/>
                    </a:lnTo>
                    <a:lnTo>
                      <a:pt x="12" y="117"/>
                    </a:lnTo>
                    <a:lnTo>
                      <a:pt x="12" y="118"/>
                    </a:lnTo>
                    <a:lnTo>
                      <a:pt x="12" y="119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4" y="124"/>
                    </a:lnTo>
                    <a:lnTo>
                      <a:pt x="16" y="124"/>
                    </a:lnTo>
                    <a:lnTo>
                      <a:pt x="18" y="125"/>
                    </a:lnTo>
                    <a:lnTo>
                      <a:pt x="19" y="125"/>
                    </a:lnTo>
                    <a:lnTo>
                      <a:pt x="20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3" y="129"/>
                    </a:lnTo>
                    <a:lnTo>
                      <a:pt x="23" y="130"/>
                    </a:lnTo>
                    <a:lnTo>
                      <a:pt x="24" y="131"/>
                    </a:lnTo>
                    <a:lnTo>
                      <a:pt x="26" y="131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32"/>
                    </a:lnTo>
                    <a:lnTo>
                      <a:pt x="29" y="133"/>
                    </a:lnTo>
                    <a:lnTo>
                      <a:pt x="29" y="134"/>
                    </a:lnTo>
                    <a:lnTo>
                      <a:pt x="30" y="135"/>
                    </a:lnTo>
                    <a:lnTo>
                      <a:pt x="30" y="136"/>
                    </a:lnTo>
                    <a:lnTo>
                      <a:pt x="32" y="137"/>
                    </a:lnTo>
                    <a:lnTo>
                      <a:pt x="33" y="138"/>
                    </a:lnTo>
                    <a:lnTo>
                      <a:pt x="34" y="138"/>
                    </a:lnTo>
                    <a:lnTo>
                      <a:pt x="34" y="137"/>
                    </a:lnTo>
                    <a:lnTo>
                      <a:pt x="35" y="138"/>
                    </a:lnTo>
                    <a:lnTo>
                      <a:pt x="35" y="139"/>
                    </a:lnTo>
                    <a:lnTo>
                      <a:pt x="35" y="140"/>
                    </a:lnTo>
                    <a:lnTo>
                      <a:pt x="34" y="141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0" y="143"/>
                    </a:lnTo>
                    <a:lnTo>
                      <a:pt x="27" y="143"/>
                    </a:lnTo>
                    <a:lnTo>
                      <a:pt x="25" y="143"/>
                    </a:lnTo>
                    <a:lnTo>
                      <a:pt x="24" y="144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2"/>
                    </a:lnTo>
                    <a:lnTo>
                      <a:pt x="20" y="141"/>
                    </a:lnTo>
                    <a:lnTo>
                      <a:pt x="20" y="141"/>
                    </a:lnTo>
                    <a:lnTo>
                      <a:pt x="19" y="141"/>
                    </a:lnTo>
                    <a:lnTo>
                      <a:pt x="18" y="141"/>
                    </a:lnTo>
                    <a:lnTo>
                      <a:pt x="18" y="142"/>
                    </a:lnTo>
                    <a:lnTo>
                      <a:pt x="17" y="142"/>
                    </a:lnTo>
                    <a:lnTo>
                      <a:pt x="17" y="143"/>
                    </a:lnTo>
                    <a:lnTo>
                      <a:pt x="18" y="144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9" y="147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8" y="157"/>
                    </a:lnTo>
                    <a:lnTo>
                      <a:pt x="29" y="158"/>
                    </a:lnTo>
                    <a:lnTo>
                      <a:pt x="30" y="162"/>
                    </a:lnTo>
                    <a:lnTo>
                      <a:pt x="30" y="164"/>
                    </a:lnTo>
                    <a:lnTo>
                      <a:pt x="29" y="166"/>
                    </a:lnTo>
                    <a:lnTo>
                      <a:pt x="29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9"/>
                    </a:lnTo>
                    <a:lnTo>
                      <a:pt x="29" y="170"/>
                    </a:lnTo>
                    <a:lnTo>
                      <a:pt x="27" y="169"/>
                    </a:lnTo>
                    <a:lnTo>
                      <a:pt x="26" y="171"/>
                    </a:lnTo>
                    <a:lnTo>
                      <a:pt x="25" y="171"/>
                    </a:lnTo>
                    <a:lnTo>
                      <a:pt x="25" y="170"/>
                    </a:lnTo>
                    <a:lnTo>
                      <a:pt x="25" y="169"/>
                    </a:lnTo>
                    <a:lnTo>
                      <a:pt x="24" y="168"/>
                    </a:lnTo>
                    <a:lnTo>
                      <a:pt x="23" y="167"/>
                    </a:lnTo>
                    <a:lnTo>
                      <a:pt x="22" y="167"/>
                    </a:lnTo>
                    <a:lnTo>
                      <a:pt x="20" y="167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19" y="167"/>
                    </a:lnTo>
                    <a:lnTo>
                      <a:pt x="18" y="168"/>
                    </a:lnTo>
                    <a:lnTo>
                      <a:pt x="17" y="169"/>
                    </a:lnTo>
                    <a:lnTo>
                      <a:pt x="17" y="170"/>
                    </a:lnTo>
                    <a:lnTo>
                      <a:pt x="16" y="172"/>
                    </a:lnTo>
                    <a:lnTo>
                      <a:pt x="15" y="172"/>
                    </a:lnTo>
                    <a:lnTo>
                      <a:pt x="14" y="173"/>
                    </a:lnTo>
                    <a:lnTo>
                      <a:pt x="14" y="175"/>
                    </a:lnTo>
                    <a:lnTo>
                      <a:pt x="15" y="176"/>
                    </a:lnTo>
                    <a:lnTo>
                      <a:pt x="16" y="177"/>
                    </a:lnTo>
                    <a:lnTo>
                      <a:pt x="23" y="180"/>
                    </a:lnTo>
                    <a:lnTo>
                      <a:pt x="26" y="184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30" y="189"/>
                    </a:lnTo>
                    <a:lnTo>
                      <a:pt x="30" y="190"/>
                    </a:lnTo>
                    <a:lnTo>
                      <a:pt x="32" y="191"/>
                    </a:lnTo>
                    <a:lnTo>
                      <a:pt x="32" y="192"/>
                    </a:lnTo>
                    <a:lnTo>
                      <a:pt x="33" y="194"/>
                    </a:lnTo>
                    <a:lnTo>
                      <a:pt x="34" y="195"/>
                    </a:lnTo>
                    <a:lnTo>
                      <a:pt x="35" y="195"/>
                    </a:lnTo>
                    <a:lnTo>
                      <a:pt x="37" y="196"/>
                    </a:lnTo>
                    <a:lnTo>
                      <a:pt x="38" y="196"/>
                    </a:lnTo>
                    <a:lnTo>
                      <a:pt x="39" y="196"/>
                    </a:lnTo>
                    <a:lnTo>
                      <a:pt x="39" y="195"/>
                    </a:lnTo>
                    <a:lnTo>
                      <a:pt x="40" y="197"/>
                    </a:lnTo>
                    <a:lnTo>
                      <a:pt x="41" y="197"/>
                    </a:lnTo>
                    <a:lnTo>
                      <a:pt x="42" y="198"/>
                    </a:lnTo>
                    <a:lnTo>
                      <a:pt x="43" y="199"/>
                    </a:lnTo>
                    <a:lnTo>
                      <a:pt x="45" y="199"/>
                    </a:lnTo>
                    <a:lnTo>
                      <a:pt x="47" y="199"/>
                    </a:lnTo>
                    <a:lnTo>
                      <a:pt x="47" y="198"/>
                    </a:lnTo>
                    <a:lnTo>
                      <a:pt x="49" y="197"/>
                    </a:lnTo>
                    <a:lnTo>
                      <a:pt x="50" y="197"/>
                    </a:lnTo>
                    <a:lnTo>
                      <a:pt x="50" y="198"/>
                    </a:lnTo>
                    <a:lnTo>
                      <a:pt x="50" y="199"/>
                    </a:lnTo>
                    <a:lnTo>
                      <a:pt x="50" y="200"/>
                    </a:lnTo>
                    <a:lnTo>
                      <a:pt x="54" y="202"/>
                    </a:lnTo>
                    <a:lnTo>
                      <a:pt x="55" y="204"/>
                    </a:lnTo>
                    <a:lnTo>
                      <a:pt x="58" y="207"/>
                    </a:lnTo>
                    <a:lnTo>
                      <a:pt x="59" y="207"/>
                    </a:lnTo>
                    <a:lnTo>
                      <a:pt x="61" y="207"/>
                    </a:lnTo>
                    <a:lnTo>
                      <a:pt x="62" y="207"/>
                    </a:lnTo>
                    <a:lnTo>
                      <a:pt x="65" y="209"/>
                    </a:lnTo>
                    <a:lnTo>
                      <a:pt x="68" y="211"/>
                    </a:lnTo>
                    <a:lnTo>
                      <a:pt x="69" y="212"/>
                    </a:lnTo>
                    <a:lnTo>
                      <a:pt x="69" y="214"/>
                    </a:lnTo>
                    <a:lnTo>
                      <a:pt x="69" y="217"/>
                    </a:lnTo>
                    <a:lnTo>
                      <a:pt x="72" y="216"/>
                    </a:lnTo>
                    <a:lnTo>
                      <a:pt x="75" y="2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8" name="Freeform 318">
                <a:extLst>
                  <a:ext uri="{FF2B5EF4-FFF2-40B4-BE49-F238E27FC236}">
                    <a16:creationId xmlns:a16="http://schemas.microsoft.com/office/drawing/2014/main" id="{98109E9F-612B-892A-D727-AD707D235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000" y="1612900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7 h 8"/>
                  <a:gd name="T4" fmla="*/ 7 w 8"/>
                  <a:gd name="T5" fmla="*/ 6 h 8"/>
                  <a:gd name="T6" fmla="*/ 7 w 8"/>
                  <a:gd name="T7" fmla="*/ 6 h 8"/>
                  <a:gd name="T8" fmla="*/ 7 w 8"/>
                  <a:gd name="T9" fmla="*/ 6 h 8"/>
                  <a:gd name="T10" fmla="*/ 6 w 8"/>
                  <a:gd name="T11" fmla="*/ 5 h 8"/>
                  <a:gd name="T12" fmla="*/ 6 w 8"/>
                  <a:gd name="T13" fmla="*/ 3 h 8"/>
                  <a:gd name="T14" fmla="*/ 5 w 8"/>
                  <a:gd name="T15" fmla="*/ 3 h 8"/>
                  <a:gd name="T16" fmla="*/ 4 w 8"/>
                  <a:gd name="T17" fmla="*/ 2 h 8"/>
                  <a:gd name="T18" fmla="*/ 2 w 8"/>
                  <a:gd name="T19" fmla="*/ 0 h 8"/>
                  <a:gd name="T20" fmla="*/ 1 w 8"/>
                  <a:gd name="T21" fmla="*/ 0 h 8"/>
                  <a:gd name="T22" fmla="*/ 0 w 8"/>
                  <a:gd name="T23" fmla="*/ 0 h 8"/>
                  <a:gd name="T24" fmla="*/ 1 w 8"/>
                  <a:gd name="T25" fmla="*/ 1 h 8"/>
                  <a:gd name="T26" fmla="*/ 2 w 8"/>
                  <a:gd name="T27" fmla="*/ 2 h 8"/>
                  <a:gd name="T28" fmla="*/ 2 w 8"/>
                  <a:gd name="T29" fmla="*/ 3 h 8"/>
                  <a:gd name="T30" fmla="*/ 3 w 8"/>
                  <a:gd name="T31" fmla="*/ 4 h 8"/>
                  <a:gd name="T32" fmla="*/ 4 w 8"/>
                  <a:gd name="T33" fmla="*/ 4 h 8"/>
                  <a:gd name="T34" fmla="*/ 4 w 8"/>
                  <a:gd name="T35" fmla="*/ 5 h 8"/>
                  <a:gd name="T36" fmla="*/ 4 w 8"/>
                  <a:gd name="T37" fmla="*/ 6 h 8"/>
                  <a:gd name="T38" fmla="*/ 4 w 8"/>
                  <a:gd name="T39" fmla="*/ 6 h 8"/>
                  <a:gd name="T40" fmla="*/ 5 w 8"/>
                  <a:gd name="T41" fmla="*/ 6 h 8"/>
                  <a:gd name="T42" fmla="*/ 6 w 8"/>
                  <a:gd name="T43" fmla="*/ 6 h 8"/>
                  <a:gd name="T44" fmla="*/ 7 w 8"/>
                  <a:gd name="T45" fmla="*/ 7 h 8"/>
                  <a:gd name="T46" fmla="*/ 7 w 8"/>
                  <a:gd name="T47" fmla="*/ 7 h 8"/>
                  <a:gd name="T48" fmla="*/ 7 w 8"/>
                  <a:gd name="T49" fmla="*/ 8 h 8"/>
                  <a:gd name="T50" fmla="*/ 8 w 8"/>
                  <a:gd name="T5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9" name="Freeform 319">
                <a:extLst>
                  <a:ext uri="{FF2B5EF4-FFF2-40B4-BE49-F238E27FC236}">
                    <a16:creationId xmlns:a16="http://schemas.microsoft.com/office/drawing/2014/main" id="{9145F4B3-B8A5-3D34-4058-A28278D3C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150" y="1704975"/>
                <a:ext cx="15875" cy="7938"/>
              </a:xfrm>
              <a:custGeom>
                <a:avLst/>
                <a:gdLst>
                  <a:gd name="T0" fmla="*/ 0 w 10"/>
                  <a:gd name="T1" fmla="*/ 5 h 5"/>
                  <a:gd name="T2" fmla="*/ 2 w 10"/>
                  <a:gd name="T3" fmla="*/ 5 h 5"/>
                  <a:gd name="T4" fmla="*/ 3 w 10"/>
                  <a:gd name="T5" fmla="*/ 5 h 5"/>
                  <a:gd name="T6" fmla="*/ 8 w 10"/>
                  <a:gd name="T7" fmla="*/ 4 h 5"/>
                  <a:gd name="T8" fmla="*/ 9 w 10"/>
                  <a:gd name="T9" fmla="*/ 3 h 5"/>
                  <a:gd name="T10" fmla="*/ 9 w 10"/>
                  <a:gd name="T11" fmla="*/ 2 h 5"/>
                  <a:gd name="T12" fmla="*/ 10 w 10"/>
                  <a:gd name="T13" fmla="*/ 2 h 5"/>
                  <a:gd name="T14" fmla="*/ 10 w 10"/>
                  <a:gd name="T15" fmla="*/ 1 h 5"/>
                  <a:gd name="T16" fmla="*/ 9 w 10"/>
                  <a:gd name="T17" fmla="*/ 1 h 5"/>
                  <a:gd name="T18" fmla="*/ 8 w 10"/>
                  <a:gd name="T19" fmla="*/ 0 h 5"/>
                  <a:gd name="T20" fmla="*/ 6 w 10"/>
                  <a:gd name="T21" fmla="*/ 0 h 5"/>
                  <a:gd name="T22" fmla="*/ 4 w 10"/>
                  <a:gd name="T23" fmla="*/ 0 h 5"/>
                  <a:gd name="T24" fmla="*/ 2 w 10"/>
                  <a:gd name="T25" fmla="*/ 0 h 5"/>
                  <a:gd name="T26" fmla="*/ 1 w 10"/>
                  <a:gd name="T27" fmla="*/ 1 h 5"/>
                  <a:gd name="T28" fmla="*/ 0 w 10"/>
                  <a:gd name="T29" fmla="*/ 1 h 5"/>
                  <a:gd name="T30" fmla="*/ 0 w 10"/>
                  <a:gd name="T31" fmla="*/ 2 h 5"/>
                  <a:gd name="T32" fmla="*/ 1 w 10"/>
                  <a:gd name="T33" fmla="*/ 2 h 5"/>
                  <a:gd name="T34" fmla="*/ 2 w 10"/>
                  <a:gd name="T35" fmla="*/ 3 h 5"/>
                  <a:gd name="T36" fmla="*/ 2 w 10"/>
                  <a:gd name="T37" fmla="*/ 4 h 5"/>
                  <a:gd name="T38" fmla="*/ 0 w 10"/>
                  <a:gd name="T3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0" name="Freeform 320">
                <a:extLst>
                  <a:ext uri="{FF2B5EF4-FFF2-40B4-BE49-F238E27FC236}">
                    <a16:creationId xmlns:a16="http://schemas.microsoft.com/office/drawing/2014/main" id="{D1E1C666-749F-59F5-844E-1AF500863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400" y="1646238"/>
                <a:ext cx="9525" cy="6350"/>
              </a:xfrm>
              <a:custGeom>
                <a:avLst/>
                <a:gdLst>
                  <a:gd name="T0" fmla="*/ 2 w 6"/>
                  <a:gd name="T1" fmla="*/ 1 h 4"/>
                  <a:gd name="T2" fmla="*/ 1 w 6"/>
                  <a:gd name="T3" fmla="*/ 0 h 4"/>
                  <a:gd name="T4" fmla="*/ 0 w 6"/>
                  <a:gd name="T5" fmla="*/ 0 h 4"/>
                  <a:gd name="T6" fmla="*/ 1 w 6"/>
                  <a:gd name="T7" fmla="*/ 1 h 4"/>
                  <a:gd name="T8" fmla="*/ 2 w 6"/>
                  <a:gd name="T9" fmla="*/ 3 h 4"/>
                  <a:gd name="T10" fmla="*/ 3 w 6"/>
                  <a:gd name="T11" fmla="*/ 3 h 4"/>
                  <a:gd name="T12" fmla="*/ 6 w 6"/>
                  <a:gd name="T13" fmla="*/ 4 h 4"/>
                  <a:gd name="T14" fmla="*/ 3 w 6"/>
                  <a:gd name="T15" fmla="*/ 2 h 4"/>
                  <a:gd name="T16" fmla="*/ 2 w 6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1" name="Freeform 321">
                <a:extLst>
                  <a:ext uri="{FF2B5EF4-FFF2-40B4-BE49-F238E27FC236}">
                    <a16:creationId xmlns:a16="http://schemas.microsoft.com/office/drawing/2014/main" id="{23D4AC7A-668E-CDC3-9EE7-33AC564FE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963" y="1692275"/>
                <a:ext cx="60325" cy="9525"/>
              </a:xfrm>
              <a:custGeom>
                <a:avLst/>
                <a:gdLst>
                  <a:gd name="T0" fmla="*/ 3 w 38"/>
                  <a:gd name="T1" fmla="*/ 3 h 6"/>
                  <a:gd name="T2" fmla="*/ 4 w 38"/>
                  <a:gd name="T3" fmla="*/ 4 h 6"/>
                  <a:gd name="T4" fmla="*/ 5 w 38"/>
                  <a:gd name="T5" fmla="*/ 4 h 6"/>
                  <a:gd name="T6" fmla="*/ 9 w 38"/>
                  <a:gd name="T7" fmla="*/ 6 h 6"/>
                  <a:gd name="T8" fmla="*/ 14 w 38"/>
                  <a:gd name="T9" fmla="*/ 6 h 6"/>
                  <a:gd name="T10" fmla="*/ 15 w 38"/>
                  <a:gd name="T11" fmla="*/ 6 h 6"/>
                  <a:gd name="T12" fmla="*/ 26 w 38"/>
                  <a:gd name="T13" fmla="*/ 6 h 6"/>
                  <a:gd name="T14" fmla="*/ 38 w 38"/>
                  <a:gd name="T15" fmla="*/ 6 h 6"/>
                  <a:gd name="T16" fmla="*/ 36 w 38"/>
                  <a:gd name="T17" fmla="*/ 6 h 6"/>
                  <a:gd name="T18" fmla="*/ 34 w 38"/>
                  <a:gd name="T19" fmla="*/ 6 h 6"/>
                  <a:gd name="T20" fmla="*/ 30 w 38"/>
                  <a:gd name="T21" fmla="*/ 6 h 6"/>
                  <a:gd name="T22" fmla="*/ 27 w 38"/>
                  <a:gd name="T23" fmla="*/ 5 h 6"/>
                  <a:gd name="T24" fmla="*/ 24 w 38"/>
                  <a:gd name="T25" fmla="*/ 5 h 6"/>
                  <a:gd name="T26" fmla="*/ 23 w 38"/>
                  <a:gd name="T27" fmla="*/ 5 h 6"/>
                  <a:gd name="T28" fmla="*/ 23 w 38"/>
                  <a:gd name="T29" fmla="*/ 4 h 6"/>
                  <a:gd name="T30" fmla="*/ 22 w 38"/>
                  <a:gd name="T31" fmla="*/ 5 h 6"/>
                  <a:gd name="T32" fmla="*/ 18 w 38"/>
                  <a:gd name="T33" fmla="*/ 5 h 6"/>
                  <a:gd name="T34" fmla="*/ 16 w 38"/>
                  <a:gd name="T35" fmla="*/ 4 h 6"/>
                  <a:gd name="T36" fmla="*/ 15 w 38"/>
                  <a:gd name="T37" fmla="*/ 4 h 6"/>
                  <a:gd name="T38" fmla="*/ 15 w 38"/>
                  <a:gd name="T39" fmla="*/ 3 h 6"/>
                  <a:gd name="T40" fmla="*/ 15 w 38"/>
                  <a:gd name="T41" fmla="*/ 3 h 6"/>
                  <a:gd name="T42" fmla="*/ 15 w 38"/>
                  <a:gd name="T43" fmla="*/ 2 h 6"/>
                  <a:gd name="T44" fmla="*/ 14 w 38"/>
                  <a:gd name="T45" fmla="*/ 2 h 6"/>
                  <a:gd name="T46" fmla="*/ 14 w 38"/>
                  <a:gd name="T47" fmla="*/ 1 h 6"/>
                  <a:gd name="T48" fmla="*/ 13 w 38"/>
                  <a:gd name="T49" fmla="*/ 0 h 6"/>
                  <a:gd name="T50" fmla="*/ 12 w 38"/>
                  <a:gd name="T51" fmla="*/ 0 h 6"/>
                  <a:gd name="T52" fmla="*/ 11 w 38"/>
                  <a:gd name="T53" fmla="*/ 0 h 6"/>
                  <a:gd name="T54" fmla="*/ 10 w 38"/>
                  <a:gd name="T55" fmla="*/ 0 h 6"/>
                  <a:gd name="T56" fmla="*/ 10 w 38"/>
                  <a:gd name="T57" fmla="*/ 1 h 6"/>
                  <a:gd name="T58" fmla="*/ 9 w 38"/>
                  <a:gd name="T59" fmla="*/ 0 h 6"/>
                  <a:gd name="T60" fmla="*/ 7 w 38"/>
                  <a:gd name="T61" fmla="*/ 0 h 6"/>
                  <a:gd name="T62" fmla="*/ 8 w 38"/>
                  <a:gd name="T63" fmla="*/ 1 h 6"/>
                  <a:gd name="T64" fmla="*/ 10 w 38"/>
                  <a:gd name="T65" fmla="*/ 3 h 6"/>
                  <a:gd name="T66" fmla="*/ 8 w 38"/>
                  <a:gd name="T67" fmla="*/ 3 h 6"/>
                  <a:gd name="T68" fmla="*/ 7 w 38"/>
                  <a:gd name="T69" fmla="*/ 1 h 6"/>
                  <a:gd name="T70" fmla="*/ 5 w 38"/>
                  <a:gd name="T71" fmla="*/ 0 h 6"/>
                  <a:gd name="T72" fmla="*/ 4 w 38"/>
                  <a:gd name="T73" fmla="*/ 1 h 6"/>
                  <a:gd name="T74" fmla="*/ 4 w 38"/>
                  <a:gd name="T75" fmla="*/ 2 h 6"/>
                  <a:gd name="T76" fmla="*/ 3 w 38"/>
                  <a:gd name="T77" fmla="*/ 1 h 6"/>
                  <a:gd name="T78" fmla="*/ 2 w 38"/>
                  <a:gd name="T79" fmla="*/ 2 h 6"/>
                  <a:gd name="T80" fmla="*/ 1 w 38"/>
                  <a:gd name="T81" fmla="*/ 2 h 6"/>
                  <a:gd name="T82" fmla="*/ 0 w 38"/>
                  <a:gd name="T83" fmla="*/ 2 h 6"/>
                  <a:gd name="T84" fmla="*/ 2 w 38"/>
                  <a:gd name="T85" fmla="*/ 3 h 6"/>
                  <a:gd name="T86" fmla="*/ 3 w 38"/>
                  <a:gd name="T8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6">
                    <a:moveTo>
                      <a:pt x="3" y="3"/>
                    </a:moveTo>
                    <a:lnTo>
                      <a:pt x="4" y="4"/>
                    </a:lnTo>
                    <a:lnTo>
                      <a:pt x="5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26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2" name="Freeform 322">
                <a:extLst>
                  <a:ext uri="{FF2B5EF4-FFF2-40B4-BE49-F238E27FC236}">
                    <a16:creationId xmlns:a16="http://schemas.microsoft.com/office/drawing/2014/main" id="{B5803601-6C60-FA9D-7EDD-131B93AA6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68116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3" name="Freeform 323">
                <a:extLst>
                  <a:ext uri="{FF2B5EF4-FFF2-40B4-BE49-F238E27FC236}">
                    <a16:creationId xmlns:a16="http://schemas.microsoft.com/office/drawing/2014/main" id="{ABC1B517-DBC4-8E64-1C34-0EC763B08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838" y="159861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4" name="Freeform 324">
                <a:extLst>
                  <a:ext uri="{FF2B5EF4-FFF2-40B4-BE49-F238E27FC236}">
                    <a16:creationId xmlns:a16="http://schemas.microsoft.com/office/drawing/2014/main" id="{5645AC95-816D-042E-2C00-640CFC733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597025"/>
                <a:ext cx="14287" cy="14288"/>
              </a:xfrm>
              <a:custGeom>
                <a:avLst/>
                <a:gdLst>
                  <a:gd name="T0" fmla="*/ 9 w 9"/>
                  <a:gd name="T1" fmla="*/ 9 h 9"/>
                  <a:gd name="T2" fmla="*/ 8 w 9"/>
                  <a:gd name="T3" fmla="*/ 7 h 9"/>
                  <a:gd name="T4" fmla="*/ 7 w 9"/>
                  <a:gd name="T5" fmla="*/ 6 h 9"/>
                  <a:gd name="T6" fmla="*/ 0 w 9"/>
                  <a:gd name="T7" fmla="*/ 0 h 9"/>
                  <a:gd name="T8" fmla="*/ 0 w 9"/>
                  <a:gd name="T9" fmla="*/ 1 h 9"/>
                  <a:gd name="T10" fmla="*/ 0 w 9"/>
                  <a:gd name="T11" fmla="*/ 2 h 9"/>
                  <a:gd name="T12" fmla="*/ 1 w 9"/>
                  <a:gd name="T13" fmla="*/ 3 h 9"/>
                  <a:gd name="T14" fmla="*/ 3 w 9"/>
                  <a:gd name="T15" fmla="*/ 5 h 9"/>
                  <a:gd name="T16" fmla="*/ 4 w 9"/>
                  <a:gd name="T17" fmla="*/ 6 h 9"/>
                  <a:gd name="T18" fmla="*/ 5 w 9"/>
                  <a:gd name="T19" fmla="*/ 6 h 9"/>
                  <a:gd name="T20" fmla="*/ 6 w 9"/>
                  <a:gd name="T21" fmla="*/ 7 h 9"/>
                  <a:gd name="T22" fmla="*/ 6 w 9"/>
                  <a:gd name="T23" fmla="*/ 6 h 9"/>
                  <a:gd name="T24" fmla="*/ 6 w 9"/>
                  <a:gd name="T25" fmla="*/ 7 h 9"/>
                  <a:gd name="T26" fmla="*/ 7 w 9"/>
                  <a:gd name="T27" fmla="*/ 7 h 9"/>
                  <a:gd name="T28" fmla="*/ 8 w 9"/>
                  <a:gd name="T29" fmla="*/ 8 h 9"/>
                  <a:gd name="T30" fmla="*/ 8 w 9"/>
                  <a:gd name="T31" fmla="*/ 9 h 9"/>
                  <a:gd name="T32" fmla="*/ 9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5" name="Freeform 325">
                <a:extLst>
                  <a:ext uri="{FF2B5EF4-FFF2-40B4-BE49-F238E27FC236}">
                    <a16:creationId xmlns:a16="http://schemas.microsoft.com/office/drawing/2014/main" id="{FCEC87BB-1807-6790-541B-6C48A7175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8" y="1674813"/>
                <a:ext cx="34925" cy="12700"/>
              </a:xfrm>
              <a:custGeom>
                <a:avLst/>
                <a:gdLst>
                  <a:gd name="T0" fmla="*/ 7 w 22"/>
                  <a:gd name="T1" fmla="*/ 8 h 8"/>
                  <a:gd name="T2" fmla="*/ 10 w 22"/>
                  <a:gd name="T3" fmla="*/ 8 h 8"/>
                  <a:gd name="T4" fmla="*/ 18 w 22"/>
                  <a:gd name="T5" fmla="*/ 8 h 8"/>
                  <a:gd name="T6" fmla="*/ 20 w 22"/>
                  <a:gd name="T7" fmla="*/ 7 h 8"/>
                  <a:gd name="T8" fmla="*/ 21 w 22"/>
                  <a:gd name="T9" fmla="*/ 7 h 8"/>
                  <a:gd name="T10" fmla="*/ 22 w 22"/>
                  <a:gd name="T11" fmla="*/ 6 h 8"/>
                  <a:gd name="T12" fmla="*/ 22 w 22"/>
                  <a:gd name="T13" fmla="*/ 5 h 8"/>
                  <a:gd name="T14" fmla="*/ 21 w 22"/>
                  <a:gd name="T15" fmla="*/ 5 h 8"/>
                  <a:gd name="T16" fmla="*/ 20 w 22"/>
                  <a:gd name="T17" fmla="*/ 5 h 8"/>
                  <a:gd name="T18" fmla="*/ 19 w 22"/>
                  <a:gd name="T19" fmla="*/ 4 h 8"/>
                  <a:gd name="T20" fmla="*/ 19 w 22"/>
                  <a:gd name="T21" fmla="*/ 3 h 8"/>
                  <a:gd name="T22" fmla="*/ 18 w 22"/>
                  <a:gd name="T23" fmla="*/ 4 h 8"/>
                  <a:gd name="T24" fmla="*/ 18 w 22"/>
                  <a:gd name="T25" fmla="*/ 3 h 8"/>
                  <a:gd name="T26" fmla="*/ 13 w 22"/>
                  <a:gd name="T27" fmla="*/ 1 h 8"/>
                  <a:gd name="T28" fmla="*/ 3 w 22"/>
                  <a:gd name="T29" fmla="*/ 1 h 8"/>
                  <a:gd name="T30" fmla="*/ 2 w 22"/>
                  <a:gd name="T31" fmla="*/ 0 h 8"/>
                  <a:gd name="T32" fmla="*/ 1 w 22"/>
                  <a:gd name="T33" fmla="*/ 0 h 8"/>
                  <a:gd name="T34" fmla="*/ 1 w 22"/>
                  <a:gd name="T35" fmla="*/ 1 h 8"/>
                  <a:gd name="T36" fmla="*/ 2 w 22"/>
                  <a:gd name="T37" fmla="*/ 3 h 8"/>
                  <a:gd name="T38" fmla="*/ 1 w 22"/>
                  <a:gd name="T39" fmla="*/ 3 h 8"/>
                  <a:gd name="T40" fmla="*/ 1 w 22"/>
                  <a:gd name="T41" fmla="*/ 4 h 8"/>
                  <a:gd name="T42" fmla="*/ 1 w 22"/>
                  <a:gd name="T43" fmla="*/ 5 h 8"/>
                  <a:gd name="T44" fmla="*/ 0 w 22"/>
                  <a:gd name="T45" fmla="*/ 5 h 8"/>
                  <a:gd name="T46" fmla="*/ 3 w 22"/>
                  <a:gd name="T47" fmla="*/ 7 h 8"/>
                  <a:gd name="T48" fmla="*/ 7 w 22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8">
                    <a:moveTo>
                      <a:pt x="7" y="8"/>
                    </a:moveTo>
                    <a:lnTo>
                      <a:pt x="10" y="8"/>
                    </a:lnTo>
                    <a:lnTo>
                      <a:pt x="18" y="8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6" name="Freeform 326">
                <a:extLst>
                  <a:ext uri="{FF2B5EF4-FFF2-40B4-BE49-F238E27FC236}">
                    <a16:creationId xmlns:a16="http://schemas.microsoft.com/office/drawing/2014/main" id="{EFB6C279-A91E-383A-4254-B370D138B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71625"/>
                <a:ext cx="4762" cy="7938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3 h 5"/>
                  <a:gd name="T4" fmla="*/ 2 w 3"/>
                  <a:gd name="T5" fmla="*/ 2 h 5"/>
                  <a:gd name="T6" fmla="*/ 2 w 3"/>
                  <a:gd name="T7" fmla="*/ 2 h 5"/>
                  <a:gd name="T8" fmla="*/ 2 w 3"/>
                  <a:gd name="T9" fmla="*/ 1 h 5"/>
                  <a:gd name="T10" fmla="*/ 2 w 3"/>
                  <a:gd name="T11" fmla="*/ 0 h 5"/>
                  <a:gd name="T12" fmla="*/ 1 w 3"/>
                  <a:gd name="T13" fmla="*/ 0 h 5"/>
                  <a:gd name="T14" fmla="*/ 0 w 3"/>
                  <a:gd name="T15" fmla="*/ 0 h 5"/>
                  <a:gd name="T16" fmla="*/ 0 w 3"/>
                  <a:gd name="T17" fmla="*/ 2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  <a:gd name="T26" fmla="*/ 3 w 3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7" name="Freeform 327">
                <a:extLst>
                  <a:ext uri="{FF2B5EF4-FFF2-40B4-BE49-F238E27FC236}">
                    <a16:creationId xmlns:a16="http://schemas.microsoft.com/office/drawing/2014/main" id="{B67274D9-FC8A-F4B6-ECD1-4A1794271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597025"/>
                <a:ext cx="25400" cy="28575"/>
              </a:xfrm>
              <a:custGeom>
                <a:avLst/>
                <a:gdLst>
                  <a:gd name="T0" fmla="*/ 15 w 16"/>
                  <a:gd name="T1" fmla="*/ 17 h 18"/>
                  <a:gd name="T2" fmla="*/ 16 w 16"/>
                  <a:gd name="T3" fmla="*/ 17 h 18"/>
                  <a:gd name="T4" fmla="*/ 16 w 16"/>
                  <a:gd name="T5" fmla="*/ 16 h 18"/>
                  <a:gd name="T6" fmla="*/ 13 w 16"/>
                  <a:gd name="T7" fmla="*/ 14 h 18"/>
                  <a:gd name="T8" fmla="*/ 12 w 16"/>
                  <a:gd name="T9" fmla="*/ 12 h 18"/>
                  <a:gd name="T10" fmla="*/ 11 w 16"/>
                  <a:gd name="T11" fmla="*/ 12 h 18"/>
                  <a:gd name="T12" fmla="*/ 10 w 16"/>
                  <a:gd name="T13" fmla="*/ 11 h 18"/>
                  <a:gd name="T14" fmla="*/ 8 w 16"/>
                  <a:gd name="T15" fmla="*/ 9 h 18"/>
                  <a:gd name="T16" fmla="*/ 7 w 16"/>
                  <a:gd name="T17" fmla="*/ 8 h 18"/>
                  <a:gd name="T18" fmla="*/ 7 w 16"/>
                  <a:gd name="T19" fmla="*/ 7 h 18"/>
                  <a:gd name="T20" fmla="*/ 7 w 16"/>
                  <a:gd name="T21" fmla="*/ 6 h 18"/>
                  <a:gd name="T22" fmla="*/ 7 w 16"/>
                  <a:gd name="T23" fmla="*/ 6 h 18"/>
                  <a:gd name="T24" fmla="*/ 6 w 16"/>
                  <a:gd name="T25" fmla="*/ 6 h 18"/>
                  <a:gd name="T26" fmla="*/ 6 w 16"/>
                  <a:gd name="T27" fmla="*/ 5 h 18"/>
                  <a:gd name="T28" fmla="*/ 5 w 16"/>
                  <a:gd name="T29" fmla="*/ 5 h 18"/>
                  <a:gd name="T30" fmla="*/ 5 w 16"/>
                  <a:gd name="T31" fmla="*/ 5 h 18"/>
                  <a:gd name="T32" fmla="*/ 5 w 16"/>
                  <a:gd name="T33" fmla="*/ 4 h 18"/>
                  <a:gd name="T34" fmla="*/ 4 w 16"/>
                  <a:gd name="T35" fmla="*/ 4 h 18"/>
                  <a:gd name="T36" fmla="*/ 4 w 16"/>
                  <a:gd name="T37" fmla="*/ 3 h 18"/>
                  <a:gd name="T38" fmla="*/ 3 w 16"/>
                  <a:gd name="T39" fmla="*/ 2 h 18"/>
                  <a:gd name="T40" fmla="*/ 0 w 16"/>
                  <a:gd name="T41" fmla="*/ 0 h 18"/>
                  <a:gd name="T42" fmla="*/ 0 w 16"/>
                  <a:gd name="T43" fmla="*/ 0 h 18"/>
                  <a:gd name="T44" fmla="*/ 0 w 16"/>
                  <a:gd name="T45" fmla="*/ 0 h 18"/>
                  <a:gd name="T46" fmla="*/ 0 w 16"/>
                  <a:gd name="T47" fmla="*/ 1 h 18"/>
                  <a:gd name="T48" fmla="*/ 4 w 16"/>
                  <a:gd name="T49" fmla="*/ 6 h 18"/>
                  <a:gd name="T50" fmla="*/ 5 w 16"/>
                  <a:gd name="T51" fmla="*/ 6 h 18"/>
                  <a:gd name="T52" fmla="*/ 6 w 16"/>
                  <a:gd name="T53" fmla="*/ 7 h 18"/>
                  <a:gd name="T54" fmla="*/ 8 w 16"/>
                  <a:gd name="T55" fmla="*/ 11 h 18"/>
                  <a:gd name="T56" fmla="*/ 9 w 16"/>
                  <a:gd name="T57" fmla="*/ 13 h 18"/>
                  <a:gd name="T58" fmla="*/ 11 w 16"/>
                  <a:gd name="T59" fmla="*/ 16 h 18"/>
                  <a:gd name="T60" fmla="*/ 12 w 16"/>
                  <a:gd name="T61" fmla="*/ 16 h 18"/>
                  <a:gd name="T62" fmla="*/ 13 w 16"/>
                  <a:gd name="T63" fmla="*/ 17 h 18"/>
                  <a:gd name="T64" fmla="*/ 15 w 16"/>
                  <a:gd name="T65" fmla="*/ 18 h 18"/>
                  <a:gd name="T66" fmla="*/ 14 w 16"/>
                  <a:gd name="T67" fmla="*/ 17 h 18"/>
                  <a:gd name="T68" fmla="*/ 13 w 16"/>
                  <a:gd name="T69" fmla="*/ 16 h 18"/>
                  <a:gd name="T70" fmla="*/ 13 w 16"/>
                  <a:gd name="T71" fmla="*/ 16 h 18"/>
                  <a:gd name="T72" fmla="*/ 15 w 16"/>
                  <a:gd name="T7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">
                    <a:moveTo>
                      <a:pt x="15" y="17"/>
                    </a:moveTo>
                    <a:lnTo>
                      <a:pt x="16" y="17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8" name="Freeform 328">
                <a:extLst>
                  <a:ext uri="{FF2B5EF4-FFF2-40B4-BE49-F238E27FC236}">
                    <a16:creationId xmlns:a16="http://schemas.microsoft.com/office/drawing/2014/main" id="{CCD99A53-4F8A-3817-7294-3D5E0EBC1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84325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0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9" name="Freeform 329">
                <a:extLst>
                  <a:ext uri="{FF2B5EF4-FFF2-40B4-BE49-F238E27FC236}">
                    <a16:creationId xmlns:a16="http://schemas.microsoft.com/office/drawing/2014/main" id="{C2D26810-E3C0-A84C-9845-10807D41D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813" y="1733550"/>
                <a:ext cx="30162" cy="11113"/>
              </a:xfrm>
              <a:custGeom>
                <a:avLst/>
                <a:gdLst>
                  <a:gd name="T0" fmla="*/ 1 w 19"/>
                  <a:gd name="T1" fmla="*/ 0 h 7"/>
                  <a:gd name="T2" fmla="*/ 1 w 19"/>
                  <a:gd name="T3" fmla="*/ 1 h 7"/>
                  <a:gd name="T4" fmla="*/ 0 w 19"/>
                  <a:gd name="T5" fmla="*/ 1 h 7"/>
                  <a:gd name="T6" fmla="*/ 0 w 19"/>
                  <a:gd name="T7" fmla="*/ 1 h 7"/>
                  <a:gd name="T8" fmla="*/ 1 w 19"/>
                  <a:gd name="T9" fmla="*/ 2 h 7"/>
                  <a:gd name="T10" fmla="*/ 1 w 19"/>
                  <a:gd name="T11" fmla="*/ 2 h 7"/>
                  <a:gd name="T12" fmla="*/ 2 w 19"/>
                  <a:gd name="T13" fmla="*/ 2 h 7"/>
                  <a:gd name="T14" fmla="*/ 19 w 19"/>
                  <a:gd name="T15" fmla="*/ 7 h 7"/>
                  <a:gd name="T16" fmla="*/ 18 w 19"/>
                  <a:gd name="T17" fmla="*/ 6 h 7"/>
                  <a:gd name="T18" fmla="*/ 16 w 19"/>
                  <a:gd name="T19" fmla="*/ 5 h 7"/>
                  <a:gd name="T20" fmla="*/ 15 w 19"/>
                  <a:gd name="T21" fmla="*/ 4 h 7"/>
                  <a:gd name="T22" fmla="*/ 12 w 19"/>
                  <a:gd name="T23" fmla="*/ 4 h 7"/>
                  <a:gd name="T24" fmla="*/ 12 w 19"/>
                  <a:gd name="T25" fmla="*/ 3 h 7"/>
                  <a:gd name="T26" fmla="*/ 11 w 19"/>
                  <a:gd name="T27" fmla="*/ 3 h 7"/>
                  <a:gd name="T28" fmla="*/ 9 w 19"/>
                  <a:gd name="T29" fmla="*/ 2 h 7"/>
                  <a:gd name="T30" fmla="*/ 7 w 19"/>
                  <a:gd name="T31" fmla="*/ 1 h 7"/>
                  <a:gd name="T32" fmla="*/ 5 w 19"/>
                  <a:gd name="T33" fmla="*/ 1 h 7"/>
                  <a:gd name="T34" fmla="*/ 4 w 19"/>
                  <a:gd name="T35" fmla="*/ 1 h 7"/>
                  <a:gd name="T36" fmla="*/ 3 w 19"/>
                  <a:gd name="T37" fmla="*/ 1 h 7"/>
                  <a:gd name="T38" fmla="*/ 3 w 19"/>
                  <a:gd name="T39" fmla="*/ 1 h 7"/>
                  <a:gd name="T40" fmla="*/ 2 w 19"/>
                  <a:gd name="T41" fmla="*/ 1 h 7"/>
                  <a:gd name="T42" fmla="*/ 2 w 19"/>
                  <a:gd name="T43" fmla="*/ 0 h 7"/>
                  <a:gd name="T44" fmla="*/ 1 w 1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6" y="5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0" name="Freeform 330">
                <a:extLst>
                  <a:ext uri="{FF2B5EF4-FFF2-40B4-BE49-F238E27FC236}">
                    <a16:creationId xmlns:a16="http://schemas.microsoft.com/office/drawing/2014/main" id="{AA9094DC-4FE5-BC5D-A84D-CCF2C2204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125" y="1735138"/>
                <a:ext cx="9525" cy="6350"/>
              </a:xfrm>
              <a:custGeom>
                <a:avLst/>
                <a:gdLst>
                  <a:gd name="T0" fmla="*/ 1 w 6"/>
                  <a:gd name="T1" fmla="*/ 3 h 4"/>
                  <a:gd name="T2" fmla="*/ 2 w 6"/>
                  <a:gd name="T3" fmla="*/ 4 h 4"/>
                  <a:gd name="T4" fmla="*/ 3 w 6"/>
                  <a:gd name="T5" fmla="*/ 3 h 4"/>
                  <a:gd name="T6" fmla="*/ 4 w 6"/>
                  <a:gd name="T7" fmla="*/ 3 h 4"/>
                  <a:gd name="T8" fmla="*/ 5 w 6"/>
                  <a:gd name="T9" fmla="*/ 4 h 4"/>
                  <a:gd name="T10" fmla="*/ 6 w 6"/>
                  <a:gd name="T11" fmla="*/ 3 h 4"/>
                  <a:gd name="T12" fmla="*/ 6 w 6"/>
                  <a:gd name="T13" fmla="*/ 3 h 4"/>
                  <a:gd name="T14" fmla="*/ 6 w 6"/>
                  <a:gd name="T15" fmla="*/ 2 h 4"/>
                  <a:gd name="T16" fmla="*/ 6 w 6"/>
                  <a:gd name="T17" fmla="*/ 1 h 4"/>
                  <a:gd name="T18" fmla="*/ 6 w 6"/>
                  <a:gd name="T19" fmla="*/ 0 h 4"/>
                  <a:gd name="T20" fmla="*/ 3 w 6"/>
                  <a:gd name="T21" fmla="*/ 0 h 4"/>
                  <a:gd name="T22" fmla="*/ 2 w 6"/>
                  <a:gd name="T23" fmla="*/ 0 h 4"/>
                  <a:gd name="T24" fmla="*/ 1 w 6"/>
                  <a:gd name="T25" fmla="*/ 0 h 4"/>
                  <a:gd name="T26" fmla="*/ 0 w 6"/>
                  <a:gd name="T27" fmla="*/ 1 h 4"/>
                  <a:gd name="T28" fmla="*/ 1 w 6"/>
                  <a:gd name="T29" fmla="*/ 1 h 4"/>
                  <a:gd name="T30" fmla="*/ 1 w 6"/>
                  <a:gd name="T31" fmla="*/ 2 h 4"/>
                  <a:gd name="T32" fmla="*/ 1 w 6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1" name="Freeform 331">
                <a:extLst>
                  <a:ext uri="{FF2B5EF4-FFF2-40B4-BE49-F238E27FC236}">
                    <a16:creationId xmlns:a16="http://schemas.microsoft.com/office/drawing/2014/main" id="{069B31E0-3811-8116-D426-E226BB57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1543050"/>
                <a:ext cx="38100" cy="41275"/>
              </a:xfrm>
              <a:custGeom>
                <a:avLst/>
                <a:gdLst>
                  <a:gd name="T0" fmla="*/ 21 w 24"/>
                  <a:gd name="T1" fmla="*/ 20 h 26"/>
                  <a:gd name="T2" fmla="*/ 16 w 24"/>
                  <a:gd name="T3" fmla="*/ 15 h 26"/>
                  <a:gd name="T4" fmla="*/ 14 w 24"/>
                  <a:gd name="T5" fmla="*/ 15 h 26"/>
                  <a:gd name="T6" fmla="*/ 14 w 24"/>
                  <a:gd name="T7" fmla="*/ 16 h 26"/>
                  <a:gd name="T8" fmla="*/ 8 w 24"/>
                  <a:gd name="T9" fmla="*/ 10 h 26"/>
                  <a:gd name="T10" fmla="*/ 9 w 24"/>
                  <a:gd name="T11" fmla="*/ 10 h 26"/>
                  <a:gd name="T12" fmla="*/ 11 w 24"/>
                  <a:gd name="T13" fmla="*/ 10 h 26"/>
                  <a:gd name="T14" fmla="*/ 12 w 24"/>
                  <a:gd name="T15" fmla="*/ 12 h 26"/>
                  <a:gd name="T16" fmla="*/ 14 w 24"/>
                  <a:gd name="T17" fmla="*/ 13 h 26"/>
                  <a:gd name="T18" fmla="*/ 15 w 24"/>
                  <a:gd name="T19" fmla="*/ 12 h 26"/>
                  <a:gd name="T20" fmla="*/ 14 w 24"/>
                  <a:gd name="T21" fmla="*/ 11 h 26"/>
                  <a:gd name="T22" fmla="*/ 11 w 24"/>
                  <a:gd name="T23" fmla="*/ 10 h 26"/>
                  <a:gd name="T24" fmla="*/ 9 w 24"/>
                  <a:gd name="T25" fmla="*/ 7 h 26"/>
                  <a:gd name="T26" fmla="*/ 6 w 24"/>
                  <a:gd name="T27" fmla="*/ 6 h 26"/>
                  <a:gd name="T28" fmla="*/ 5 w 24"/>
                  <a:gd name="T29" fmla="*/ 7 h 26"/>
                  <a:gd name="T30" fmla="*/ 1 w 24"/>
                  <a:gd name="T31" fmla="*/ 0 h 26"/>
                  <a:gd name="T32" fmla="*/ 1 w 24"/>
                  <a:gd name="T33" fmla="*/ 1 h 26"/>
                  <a:gd name="T34" fmla="*/ 6 w 24"/>
                  <a:gd name="T35" fmla="*/ 9 h 26"/>
                  <a:gd name="T36" fmla="*/ 8 w 24"/>
                  <a:gd name="T37" fmla="*/ 11 h 26"/>
                  <a:gd name="T38" fmla="*/ 7 w 24"/>
                  <a:gd name="T39" fmla="*/ 12 h 26"/>
                  <a:gd name="T40" fmla="*/ 10 w 24"/>
                  <a:gd name="T41" fmla="*/ 14 h 26"/>
                  <a:gd name="T42" fmla="*/ 14 w 24"/>
                  <a:gd name="T43" fmla="*/ 19 h 26"/>
                  <a:gd name="T44" fmla="*/ 15 w 24"/>
                  <a:gd name="T45" fmla="*/ 20 h 26"/>
                  <a:gd name="T46" fmla="*/ 16 w 24"/>
                  <a:gd name="T47" fmla="*/ 19 h 26"/>
                  <a:gd name="T48" fmla="*/ 17 w 24"/>
                  <a:gd name="T49" fmla="*/ 20 h 26"/>
                  <a:gd name="T50" fmla="*/ 17 w 24"/>
                  <a:gd name="T51" fmla="*/ 21 h 26"/>
                  <a:gd name="T52" fmla="*/ 17 w 24"/>
                  <a:gd name="T53" fmla="*/ 23 h 26"/>
                  <a:gd name="T54" fmla="*/ 18 w 24"/>
                  <a:gd name="T55" fmla="*/ 25 h 26"/>
                  <a:gd name="T56" fmla="*/ 21 w 24"/>
                  <a:gd name="T57" fmla="*/ 26 h 26"/>
                  <a:gd name="T58" fmla="*/ 18 w 24"/>
                  <a:gd name="T59" fmla="*/ 24 h 26"/>
                  <a:gd name="T60" fmla="*/ 20 w 24"/>
                  <a:gd name="T61" fmla="*/ 23 h 26"/>
                  <a:gd name="T62" fmla="*/ 22 w 24"/>
                  <a:gd name="T63" fmla="*/ 25 h 26"/>
                  <a:gd name="T64" fmla="*/ 22 w 24"/>
                  <a:gd name="T65" fmla="*/ 23 h 26"/>
                  <a:gd name="T66" fmla="*/ 21 w 24"/>
                  <a:gd name="T67" fmla="*/ 21 h 26"/>
                  <a:gd name="T68" fmla="*/ 23 w 24"/>
                  <a:gd name="T69" fmla="*/ 23 h 26"/>
                  <a:gd name="T70" fmla="*/ 23 w 24"/>
                  <a:gd name="T7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6">
                    <a:moveTo>
                      <a:pt x="22" y="21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10" y="14"/>
                    </a:lnTo>
                    <a:lnTo>
                      <a:pt x="13" y="17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2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2" name="Freeform 332">
                <a:extLst>
                  <a:ext uri="{FF2B5EF4-FFF2-40B4-BE49-F238E27FC236}">
                    <a16:creationId xmlns:a16="http://schemas.microsoft.com/office/drawing/2014/main" id="{9791E60F-64C7-A375-774E-744D854D1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013" y="1716088"/>
                <a:ext cx="41275" cy="7938"/>
              </a:xfrm>
              <a:custGeom>
                <a:avLst/>
                <a:gdLst>
                  <a:gd name="T0" fmla="*/ 17 w 26"/>
                  <a:gd name="T1" fmla="*/ 3 h 5"/>
                  <a:gd name="T2" fmla="*/ 22 w 26"/>
                  <a:gd name="T3" fmla="*/ 4 h 5"/>
                  <a:gd name="T4" fmla="*/ 24 w 26"/>
                  <a:gd name="T5" fmla="*/ 4 h 5"/>
                  <a:gd name="T6" fmla="*/ 25 w 26"/>
                  <a:gd name="T7" fmla="*/ 4 h 5"/>
                  <a:gd name="T8" fmla="*/ 26 w 26"/>
                  <a:gd name="T9" fmla="*/ 4 h 5"/>
                  <a:gd name="T10" fmla="*/ 24 w 26"/>
                  <a:gd name="T11" fmla="*/ 2 h 5"/>
                  <a:gd name="T12" fmla="*/ 23 w 26"/>
                  <a:gd name="T13" fmla="*/ 1 h 5"/>
                  <a:gd name="T14" fmla="*/ 23 w 26"/>
                  <a:gd name="T15" fmla="*/ 1 h 5"/>
                  <a:gd name="T16" fmla="*/ 18 w 26"/>
                  <a:gd name="T17" fmla="*/ 0 h 5"/>
                  <a:gd name="T18" fmla="*/ 13 w 26"/>
                  <a:gd name="T19" fmla="*/ 1 h 5"/>
                  <a:gd name="T20" fmla="*/ 12 w 26"/>
                  <a:gd name="T21" fmla="*/ 1 h 5"/>
                  <a:gd name="T22" fmla="*/ 11 w 26"/>
                  <a:gd name="T23" fmla="*/ 1 h 5"/>
                  <a:gd name="T24" fmla="*/ 8 w 26"/>
                  <a:gd name="T25" fmla="*/ 1 h 5"/>
                  <a:gd name="T26" fmla="*/ 6 w 26"/>
                  <a:gd name="T27" fmla="*/ 1 h 5"/>
                  <a:gd name="T28" fmla="*/ 5 w 26"/>
                  <a:gd name="T29" fmla="*/ 1 h 5"/>
                  <a:gd name="T30" fmla="*/ 4 w 26"/>
                  <a:gd name="T31" fmla="*/ 0 h 5"/>
                  <a:gd name="T32" fmla="*/ 3 w 26"/>
                  <a:gd name="T33" fmla="*/ 0 h 5"/>
                  <a:gd name="T34" fmla="*/ 3 w 26"/>
                  <a:gd name="T35" fmla="*/ 0 h 5"/>
                  <a:gd name="T36" fmla="*/ 1 w 26"/>
                  <a:gd name="T37" fmla="*/ 0 h 5"/>
                  <a:gd name="T38" fmla="*/ 0 w 26"/>
                  <a:gd name="T39" fmla="*/ 0 h 5"/>
                  <a:gd name="T40" fmla="*/ 1 w 26"/>
                  <a:gd name="T41" fmla="*/ 1 h 5"/>
                  <a:gd name="T42" fmla="*/ 3 w 26"/>
                  <a:gd name="T43" fmla="*/ 1 h 5"/>
                  <a:gd name="T44" fmla="*/ 3 w 26"/>
                  <a:gd name="T45" fmla="*/ 1 h 5"/>
                  <a:gd name="T46" fmla="*/ 3 w 26"/>
                  <a:gd name="T47" fmla="*/ 1 h 5"/>
                  <a:gd name="T48" fmla="*/ 1 w 26"/>
                  <a:gd name="T49" fmla="*/ 3 h 5"/>
                  <a:gd name="T50" fmla="*/ 2 w 26"/>
                  <a:gd name="T51" fmla="*/ 3 h 5"/>
                  <a:gd name="T52" fmla="*/ 3 w 26"/>
                  <a:gd name="T53" fmla="*/ 3 h 5"/>
                  <a:gd name="T54" fmla="*/ 5 w 26"/>
                  <a:gd name="T55" fmla="*/ 4 h 5"/>
                  <a:gd name="T56" fmla="*/ 10 w 26"/>
                  <a:gd name="T57" fmla="*/ 5 h 5"/>
                  <a:gd name="T58" fmla="*/ 12 w 26"/>
                  <a:gd name="T59" fmla="*/ 5 h 5"/>
                  <a:gd name="T60" fmla="*/ 15 w 26"/>
                  <a:gd name="T61" fmla="*/ 3 h 5"/>
                  <a:gd name="T62" fmla="*/ 17 w 26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5">
                    <a:moveTo>
                      <a:pt x="17" y="3"/>
                    </a:moveTo>
                    <a:lnTo>
                      <a:pt x="22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3" name="Freeform 333">
                <a:extLst>
                  <a:ext uri="{FF2B5EF4-FFF2-40B4-BE49-F238E27FC236}">
                    <a16:creationId xmlns:a16="http://schemas.microsoft.com/office/drawing/2014/main" id="{CF548114-E3BD-4F1F-C347-ED71F109B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575" y="1533525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4" name="Freeform 334">
                <a:extLst>
                  <a:ext uri="{FF2B5EF4-FFF2-40B4-BE49-F238E27FC236}">
                    <a16:creationId xmlns:a16="http://schemas.microsoft.com/office/drawing/2014/main" id="{CCFDAA1E-BD47-D361-5401-728A35327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63700"/>
                <a:ext cx="11112" cy="3175"/>
              </a:xfrm>
              <a:custGeom>
                <a:avLst/>
                <a:gdLst>
                  <a:gd name="T0" fmla="*/ 2 w 7"/>
                  <a:gd name="T1" fmla="*/ 2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2 h 2"/>
                  <a:gd name="T10" fmla="*/ 5 w 7"/>
                  <a:gd name="T11" fmla="*/ 1 h 2"/>
                  <a:gd name="T12" fmla="*/ 3 w 7"/>
                  <a:gd name="T13" fmla="*/ 1 h 2"/>
                  <a:gd name="T14" fmla="*/ 2 w 7"/>
                  <a:gd name="T15" fmla="*/ 0 h 2"/>
                  <a:gd name="T16" fmla="*/ 2 w 7"/>
                  <a:gd name="T17" fmla="*/ 0 h 2"/>
                  <a:gd name="T18" fmla="*/ 2 w 7"/>
                  <a:gd name="T19" fmla="*/ 1 h 2"/>
                  <a:gd name="T20" fmla="*/ 1 w 7"/>
                  <a:gd name="T21" fmla="*/ 1 h 2"/>
                  <a:gd name="T22" fmla="*/ 0 w 7"/>
                  <a:gd name="T23" fmla="*/ 1 h 2"/>
                  <a:gd name="T24" fmla="*/ 0 w 7"/>
                  <a:gd name="T25" fmla="*/ 2 h 2"/>
                  <a:gd name="T26" fmla="*/ 1 w 7"/>
                  <a:gd name="T27" fmla="*/ 2 h 2"/>
                  <a:gd name="T28" fmla="*/ 2 w 7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5" name="Freeform 335">
                <a:extLst>
                  <a:ext uri="{FF2B5EF4-FFF2-40B4-BE49-F238E27FC236}">
                    <a16:creationId xmlns:a16="http://schemas.microsoft.com/office/drawing/2014/main" id="{D80FCD67-C176-9DFA-8C9E-BDF1255679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2413" y="1350963"/>
                <a:ext cx="430212" cy="368300"/>
              </a:xfrm>
              <a:custGeom>
                <a:avLst/>
                <a:gdLst>
                  <a:gd name="T0" fmla="*/ 173 w 271"/>
                  <a:gd name="T1" fmla="*/ 200 h 232"/>
                  <a:gd name="T2" fmla="*/ 138 w 271"/>
                  <a:gd name="T3" fmla="*/ 167 h 232"/>
                  <a:gd name="T4" fmla="*/ 124 w 271"/>
                  <a:gd name="T5" fmla="*/ 150 h 232"/>
                  <a:gd name="T6" fmla="*/ 121 w 271"/>
                  <a:gd name="T7" fmla="*/ 134 h 232"/>
                  <a:gd name="T8" fmla="*/ 113 w 271"/>
                  <a:gd name="T9" fmla="*/ 124 h 232"/>
                  <a:gd name="T10" fmla="*/ 103 w 271"/>
                  <a:gd name="T11" fmla="*/ 116 h 232"/>
                  <a:gd name="T12" fmla="*/ 106 w 271"/>
                  <a:gd name="T13" fmla="*/ 94 h 232"/>
                  <a:gd name="T14" fmla="*/ 120 w 271"/>
                  <a:gd name="T15" fmla="*/ 95 h 232"/>
                  <a:gd name="T16" fmla="*/ 142 w 271"/>
                  <a:gd name="T17" fmla="*/ 87 h 232"/>
                  <a:gd name="T18" fmla="*/ 160 w 271"/>
                  <a:gd name="T19" fmla="*/ 86 h 232"/>
                  <a:gd name="T20" fmla="*/ 179 w 271"/>
                  <a:gd name="T21" fmla="*/ 91 h 232"/>
                  <a:gd name="T22" fmla="*/ 195 w 271"/>
                  <a:gd name="T23" fmla="*/ 92 h 232"/>
                  <a:gd name="T24" fmla="*/ 216 w 271"/>
                  <a:gd name="T25" fmla="*/ 93 h 232"/>
                  <a:gd name="T26" fmla="*/ 231 w 271"/>
                  <a:gd name="T27" fmla="*/ 96 h 232"/>
                  <a:gd name="T28" fmla="*/ 241 w 271"/>
                  <a:gd name="T29" fmla="*/ 101 h 232"/>
                  <a:gd name="T30" fmla="*/ 253 w 271"/>
                  <a:gd name="T31" fmla="*/ 109 h 232"/>
                  <a:gd name="T32" fmla="*/ 257 w 271"/>
                  <a:gd name="T33" fmla="*/ 100 h 232"/>
                  <a:gd name="T34" fmla="*/ 262 w 271"/>
                  <a:gd name="T35" fmla="*/ 91 h 232"/>
                  <a:gd name="T36" fmla="*/ 257 w 271"/>
                  <a:gd name="T37" fmla="*/ 81 h 232"/>
                  <a:gd name="T38" fmla="*/ 257 w 271"/>
                  <a:gd name="T39" fmla="*/ 69 h 232"/>
                  <a:gd name="T40" fmla="*/ 248 w 271"/>
                  <a:gd name="T41" fmla="*/ 61 h 232"/>
                  <a:gd name="T42" fmla="*/ 248 w 271"/>
                  <a:gd name="T43" fmla="*/ 45 h 232"/>
                  <a:gd name="T44" fmla="*/ 239 w 271"/>
                  <a:gd name="T45" fmla="*/ 43 h 232"/>
                  <a:gd name="T46" fmla="*/ 224 w 271"/>
                  <a:gd name="T47" fmla="*/ 52 h 232"/>
                  <a:gd name="T48" fmla="*/ 199 w 271"/>
                  <a:gd name="T49" fmla="*/ 49 h 232"/>
                  <a:gd name="T50" fmla="*/ 178 w 271"/>
                  <a:gd name="T51" fmla="*/ 39 h 232"/>
                  <a:gd name="T52" fmla="*/ 172 w 271"/>
                  <a:gd name="T53" fmla="*/ 31 h 232"/>
                  <a:gd name="T54" fmla="*/ 154 w 271"/>
                  <a:gd name="T55" fmla="*/ 11 h 232"/>
                  <a:gd name="T56" fmla="*/ 141 w 271"/>
                  <a:gd name="T57" fmla="*/ 4 h 232"/>
                  <a:gd name="T58" fmla="*/ 127 w 271"/>
                  <a:gd name="T59" fmla="*/ 1 h 232"/>
                  <a:gd name="T60" fmla="*/ 121 w 271"/>
                  <a:gd name="T61" fmla="*/ 10 h 232"/>
                  <a:gd name="T62" fmla="*/ 106 w 271"/>
                  <a:gd name="T63" fmla="*/ 20 h 232"/>
                  <a:gd name="T64" fmla="*/ 100 w 271"/>
                  <a:gd name="T65" fmla="*/ 36 h 232"/>
                  <a:gd name="T66" fmla="*/ 90 w 271"/>
                  <a:gd name="T67" fmla="*/ 48 h 232"/>
                  <a:gd name="T68" fmla="*/ 86 w 271"/>
                  <a:gd name="T69" fmla="*/ 59 h 232"/>
                  <a:gd name="T70" fmla="*/ 82 w 271"/>
                  <a:gd name="T71" fmla="*/ 71 h 232"/>
                  <a:gd name="T72" fmla="*/ 59 w 271"/>
                  <a:gd name="T73" fmla="*/ 69 h 232"/>
                  <a:gd name="T74" fmla="*/ 46 w 271"/>
                  <a:gd name="T75" fmla="*/ 62 h 232"/>
                  <a:gd name="T76" fmla="*/ 26 w 271"/>
                  <a:gd name="T77" fmla="*/ 70 h 232"/>
                  <a:gd name="T78" fmla="*/ 7 w 271"/>
                  <a:gd name="T79" fmla="*/ 71 h 232"/>
                  <a:gd name="T80" fmla="*/ 5 w 271"/>
                  <a:gd name="T81" fmla="*/ 81 h 232"/>
                  <a:gd name="T82" fmla="*/ 5 w 271"/>
                  <a:gd name="T83" fmla="*/ 91 h 232"/>
                  <a:gd name="T84" fmla="*/ 15 w 271"/>
                  <a:gd name="T85" fmla="*/ 107 h 232"/>
                  <a:gd name="T86" fmla="*/ 18 w 271"/>
                  <a:gd name="T87" fmla="*/ 113 h 232"/>
                  <a:gd name="T88" fmla="*/ 22 w 271"/>
                  <a:gd name="T89" fmla="*/ 111 h 232"/>
                  <a:gd name="T90" fmla="*/ 28 w 271"/>
                  <a:gd name="T91" fmla="*/ 103 h 232"/>
                  <a:gd name="T92" fmla="*/ 33 w 271"/>
                  <a:gd name="T93" fmla="*/ 93 h 232"/>
                  <a:gd name="T94" fmla="*/ 50 w 271"/>
                  <a:gd name="T95" fmla="*/ 83 h 232"/>
                  <a:gd name="T96" fmla="*/ 63 w 271"/>
                  <a:gd name="T97" fmla="*/ 115 h 232"/>
                  <a:gd name="T98" fmla="*/ 93 w 271"/>
                  <a:gd name="T99" fmla="*/ 148 h 232"/>
                  <a:gd name="T100" fmla="*/ 78 w 271"/>
                  <a:gd name="T101" fmla="*/ 148 h 232"/>
                  <a:gd name="T102" fmla="*/ 79 w 271"/>
                  <a:gd name="T103" fmla="*/ 157 h 232"/>
                  <a:gd name="T104" fmla="*/ 96 w 271"/>
                  <a:gd name="T105" fmla="*/ 175 h 232"/>
                  <a:gd name="T106" fmla="*/ 109 w 271"/>
                  <a:gd name="T107" fmla="*/ 185 h 232"/>
                  <a:gd name="T108" fmla="*/ 111 w 271"/>
                  <a:gd name="T109" fmla="*/ 193 h 232"/>
                  <a:gd name="T110" fmla="*/ 123 w 271"/>
                  <a:gd name="T111" fmla="*/ 199 h 232"/>
                  <a:gd name="T112" fmla="*/ 138 w 271"/>
                  <a:gd name="T113" fmla="*/ 198 h 232"/>
                  <a:gd name="T114" fmla="*/ 165 w 271"/>
                  <a:gd name="T115" fmla="*/ 214 h 232"/>
                  <a:gd name="T116" fmla="*/ 184 w 271"/>
                  <a:gd name="T117" fmla="*/ 227 h 232"/>
                  <a:gd name="T118" fmla="*/ 26 w 271"/>
                  <a:gd name="T119" fmla="*/ 99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32">
                    <a:moveTo>
                      <a:pt x="192" y="231"/>
                    </a:moveTo>
                    <a:lnTo>
                      <a:pt x="191" y="230"/>
                    </a:lnTo>
                    <a:lnTo>
                      <a:pt x="190" y="226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1" y="221"/>
                    </a:lnTo>
                    <a:lnTo>
                      <a:pt x="181" y="220"/>
                    </a:lnTo>
                    <a:lnTo>
                      <a:pt x="180" y="219"/>
                    </a:lnTo>
                    <a:lnTo>
                      <a:pt x="180" y="218"/>
                    </a:lnTo>
                    <a:lnTo>
                      <a:pt x="179" y="216"/>
                    </a:lnTo>
                    <a:lnTo>
                      <a:pt x="178" y="215"/>
                    </a:lnTo>
                    <a:lnTo>
                      <a:pt x="177" y="214"/>
                    </a:lnTo>
                    <a:lnTo>
                      <a:pt x="176" y="212"/>
                    </a:lnTo>
                    <a:lnTo>
                      <a:pt x="174" y="210"/>
                    </a:lnTo>
                    <a:lnTo>
                      <a:pt x="173" y="207"/>
                    </a:lnTo>
                    <a:lnTo>
                      <a:pt x="174" y="201"/>
                    </a:lnTo>
                    <a:lnTo>
                      <a:pt x="173" y="200"/>
                    </a:lnTo>
                    <a:lnTo>
                      <a:pt x="172" y="199"/>
                    </a:lnTo>
                    <a:lnTo>
                      <a:pt x="167" y="199"/>
                    </a:lnTo>
                    <a:lnTo>
                      <a:pt x="165" y="197"/>
                    </a:lnTo>
                    <a:lnTo>
                      <a:pt x="164" y="196"/>
                    </a:lnTo>
                    <a:lnTo>
                      <a:pt x="162" y="195"/>
                    </a:lnTo>
                    <a:lnTo>
                      <a:pt x="160" y="192"/>
                    </a:lnTo>
                    <a:lnTo>
                      <a:pt x="152" y="184"/>
                    </a:lnTo>
                    <a:lnTo>
                      <a:pt x="148" y="180"/>
                    </a:lnTo>
                    <a:lnTo>
                      <a:pt x="147" y="179"/>
                    </a:lnTo>
                    <a:lnTo>
                      <a:pt x="147" y="178"/>
                    </a:lnTo>
                    <a:lnTo>
                      <a:pt x="147" y="177"/>
                    </a:lnTo>
                    <a:lnTo>
                      <a:pt x="147" y="176"/>
                    </a:lnTo>
                    <a:lnTo>
                      <a:pt x="145" y="174"/>
                    </a:lnTo>
                    <a:lnTo>
                      <a:pt x="143" y="172"/>
                    </a:lnTo>
                    <a:lnTo>
                      <a:pt x="140" y="170"/>
                    </a:lnTo>
                    <a:lnTo>
                      <a:pt x="139" y="168"/>
                    </a:lnTo>
                    <a:lnTo>
                      <a:pt x="138" y="167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5" y="165"/>
                    </a:lnTo>
                    <a:lnTo>
                      <a:pt x="135" y="164"/>
                    </a:lnTo>
                    <a:lnTo>
                      <a:pt x="135" y="163"/>
                    </a:lnTo>
                    <a:lnTo>
                      <a:pt x="134" y="162"/>
                    </a:lnTo>
                    <a:lnTo>
                      <a:pt x="133" y="161"/>
                    </a:lnTo>
                    <a:lnTo>
                      <a:pt x="132" y="161"/>
                    </a:lnTo>
                    <a:lnTo>
                      <a:pt x="131" y="161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9" y="159"/>
                    </a:lnTo>
                    <a:lnTo>
                      <a:pt x="128" y="156"/>
                    </a:lnTo>
                    <a:lnTo>
                      <a:pt x="128" y="155"/>
                    </a:lnTo>
                    <a:lnTo>
                      <a:pt x="126" y="154"/>
                    </a:lnTo>
                    <a:lnTo>
                      <a:pt x="125" y="152"/>
                    </a:lnTo>
                    <a:lnTo>
                      <a:pt x="124" y="150"/>
                    </a:lnTo>
                    <a:lnTo>
                      <a:pt x="124" y="148"/>
                    </a:lnTo>
                    <a:lnTo>
                      <a:pt x="124" y="147"/>
                    </a:lnTo>
                    <a:lnTo>
                      <a:pt x="124" y="146"/>
                    </a:lnTo>
                    <a:lnTo>
                      <a:pt x="125" y="145"/>
                    </a:lnTo>
                    <a:lnTo>
                      <a:pt x="125" y="144"/>
                    </a:lnTo>
                    <a:lnTo>
                      <a:pt x="125" y="143"/>
                    </a:lnTo>
                    <a:lnTo>
                      <a:pt x="125" y="142"/>
                    </a:lnTo>
                    <a:lnTo>
                      <a:pt x="124" y="142"/>
                    </a:lnTo>
                    <a:lnTo>
                      <a:pt x="123" y="141"/>
                    </a:lnTo>
                    <a:lnTo>
                      <a:pt x="122" y="141"/>
                    </a:lnTo>
                    <a:lnTo>
                      <a:pt x="121" y="141"/>
                    </a:lnTo>
                    <a:lnTo>
                      <a:pt x="121" y="141"/>
                    </a:lnTo>
                    <a:lnTo>
                      <a:pt x="122" y="141"/>
                    </a:lnTo>
                    <a:lnTo>
                      <a:pt x="123" y="140"/>
                    </a:lnTo>
                    <a:lnTo>
                      <a:pt x="122" y="139"/>
                    </a:lnTo>
                    <a:lnTo>
                      <a:pt x="122" y="138"/>
                    </a:lnTo>
                    <a:lnTo>
                      <a:pt x="121" y="134"/>
                    </a:lnTo>
                    <a:lnTo>
                      <a:pt x="121" y="133"/>
                    </a:lnTo>
                    <a:lnTo>
                      <a:pt x="120" y="132"/>
                    </a:lnTo>
                    <a:lnTo>
                      <a:pt x="118" y="131"/>
                    </a:lnTo>
                    <a:lnTo>
                      <a:pt x="117" y="132"/>
                    </a:lnTo>
                    <a:lnTo>
                      <a:pt x="116" y="132"/>
                    </a:lnTo>
                    <a:lnTo>
                      <a:pt x="115" y="131"/>
                    </a:lnTo>
                    <a:lnTo>
                      <a:pt x="116" y="131"/>
                    </a:lnTo>
                    <a:lnTo>
                      <a:pt x="117" y="130"/>
                    </a:lnTo>
                    <a:lnTo>
                      <a:pt x="117" y="129"/>
                    </a:lnTo>
                    <a:lnTo>
                      <a:pt x="117" y="128"/>
                    </a:lnTo>
                    <a:lnTo>
                      <a:pt x="117" y="127"/>
                    </a:lnTo>
                    <a:lnTo>
                      <a:pt x="117" y="126"/>
                    </a:lnTo>
                    <a:lnTo>
                      <a:pt x="116" y="125"/>
                    </a:lnTo>
                    <a:lnTo>
                      <a:pt x="115" y="125"/>
                    </a:lnTo>
                    <a:lnTo>
                      <a:pt x="114" y="125"/>
                    </a:lnTo>
                    <a:lnTo>
                      <a:pt x="113" y="125"/>
                    </a:lnTo>
                    <a:lnTo>
                      <a:pt x="113" y="124"/>
                    </a:lnTo>
                    <a:lnTo>
                      <a:pt x="112" y="122"/>
                    </a:lnTo>
                    <a:lnTo>
                      <a:pt x="112" y="121"/>
                    </a:lnTo>
                    <a:lnTo>
                      <a:pt x="111" y="121"/>
                    </a:lnTo>
                    <a:lnTo>
                      <a:pt x="110" y="121"/>
                    </a:lnTo>
                    <a:lnTo>
                      <a:pt x="110" y="121"/>
                    </a:lnTo>
                    <a:lnTo>
                      <a:pt x="110" y="120"/>
                    </a:lnTo>
                    <a:lnTo>
                      <a:pt x="109" y="119"/>
                    </a:lnTo>
                    <a:lnTo>
                      <a:pt x="108" y="120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6" y="121"/>
                    </a:lnTo>
                    <a:lnTo>
                      <a:pt x="106" y="120"/>
                    </a:lnTo>
                    <a:lnTo>
                      <a:pt x="104" y="119"/>
                    </a:lnTo>
                    <a:lnTo>
                      <a:pt x="104" y="118"/>
                    </a:lnTo>
                    <a:lnTo>
                      <a:pt x="103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3" y="113"/>
                    </a:lnTo>
                    <a:lnTo>
                      <a:pt x="104" y="112"/>
                    </a:lnTo>
                    <a:lnTo>
                      <a:pt x="105" y="112"/>
                    </a:lnTo>
                    <a:lnTo>
                      <a:pt x="105" y="111"/>
                    </a:lnTo>
                    <a:lnTo>
                      <a:pt x="105" y="111"/>
                    </a:lnTo>
                    <a:lnTo>
                      <a:pt x="104" y="110"/>
                    </a:lnTo>
                    <a:lnTo>
                      <a:pt x="103" y="108"/>
                    </a:lnTo>
                    <a:lnTo>
                      <a:pt x="103" y="106"/>
                    </a:lnTo>
                    <a:lnTo>
                      <a:pt x="103" y="105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4" y="100"/>
                    </a:lnTo>
                    <a:lnTo>
                      <a:pt x="104" y="99"/>
                    </a:lnTo>
                    <a:lnTo>
                      <a:pt x="105" y="96"/>
                    </a:lnTo>
                    <a:lnTo>
                      <a:pt x="106" y="94"/>
                    </a:lnTo>
                    <a:lnTo>
                      <a:pt x="106" y="91"/>
                    </a:lnTo>
                    <a:lnTo>
                      <a:pt x="106" y="90"/>
                    </a:lnTo>
                    <a:lnTo>
                      <a:pt x="106" y="90"/>
                    </a:lnTo>
                    <a:lnTo>
                      <a:pt x="107" y="89"/>
                    </a:lnTo>
                    <a:lnTo>
                      <a:pt x="107" y="88"/>
                    </a:lnTo>
                    <a:lnTo>
                      <a:pt x="109" y="88"/>
                    </a:lnTo>
                    <a:lnTo>
                      <a:pt x="114" y="88"/>
                    </a:lnTo>
                    <a:lnTo>
                      <a:pt x="115" y="88"/>
                    </a:lnTo>
                    <a:lnTo>
                      <a:pt x="116" y="88"/>
                    </a:lnTo>
                    <a:lnTo>
                      <a:pt x="117" y="89"/>
                    </a:lnTo>
                    <a:lnTo>
                      <a:pt x="116" y="90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8" y="90"/>
                    </a:lnTo>
                    <a:lnTo>
                      <a:pt x="118" y="91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5" y="100"/>
                    </a:lnTo>
                    <a:lnTo>
                      <a:pt x="127" y="101"/>
                    </a:lnTo>
                    <a:lnTo>
                      <a:pt x="128" y="101"/>
                    </a:lnTo>
                    <a:lnTo>
                      <a:pt x="129" y="101"/>
                    </a:lnTo>
                    <a:lnTo>
                      <a:pt x="130" y="101"/>
                    </a:lnTo>
                    <a:lnTo>
                      <a:pt x="130" y="100"/>
                    </a:lnTo>
                    <a:lnTo>
                      <a:pt x="131" y="98"/>
                    </a:lnTo>
                    <a:lnTo>
                      <a:pt x="132" y="96"/>
                    </a:lnTo>
                    <a:lnTo>
                      <a:pt x="132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5" y="92"/>
                    </a:lnTo>
                    <a:lnTo>
                      <a:pt x="136" y="91"/>
                    </a:lnTo>
                    <a:lnTo>
                      <a:pt x="137" y="89"/>
                    </a:lnTo>
                    <a:lnTo>
                      <a:pt x="139" y="87"/>
                    </a:lnTo>
                    <a:lnTo>
                      <a:pt x="142" y="87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3" y="89"/>
                    </a:lnTo>
                    <a:lnTo>
                      <a:pt x="152" y="89"/>
                    </a:lnTo>
                    <a:lnTo>
                      <a:pt x="153" y="88"/>
                    </a:lnTo>
                    <a:lnTo>
                      <a:pt x="153" y="87"/>
                    </a:lnTo>
                    <a:lnTo>
                      <a:pt x="154" y="87"/>
                    </a:lnTo>
                    <a:lnTo>
                      <a:pt x="155" y="86"/>
                    </a:lnTo>
                    <a:lnTo>
                      <a:pt x="156" y="85"/>
                    </a:lnTo>
                    <a:lnTo>
                      <a:pt x="156" y="84"/>
                    </a:lnTo>
                    <a:lnTo>
                      <a:pt x="157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9" y="86"/>
                    </a:lnTo>
                    <a:lnTo>
                      <a:pt x="159" y="85"/>
                    </a:lnTo>
                    <a:lnTo>
                      <a:pt x="159" y="86"/>
                    </a:lnTo>
                    <a:lnTo>
                      <a:pt x="160" y="86"/>
                    </a:lnTo>
                    <a:lnTo>
                      <a:pt x="161" y="87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1" y="88"/>
                    </a:lnTo>
                    <a:lnTo>
                      <a:pt x="162" y="87"/>
                    </a:lnTo>
                    <a:lnTo>
                      <a:pt x="163" y="87"/>
                    </a:lnTo>
                    <a:lnTo>
                      <a:pt x="164" y="89"/>
                    </a:lnTo>
                    <a:lnTo>
                      <a:pt x="166" y="90"/>
                    </a:lnTo>
                    <a:lnTo>
                      <a:pt x="167" y="90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3" y="90"/>
                    </a:lnTo>
                    <a:lnTo>
                      <a:pt x="175" y="90"/>
                    </a:lnTo>
                    <a:lnTo>
                      <a:pt x="176" y="91"/>
                    </a:lnTo>
                    <a:lnTo>
                      <a:pt x="177" y="91"/>
                    </a:lnTo>
                    <a:lnTo>
                      <a:pt x="178" y="92"/>
                    </a:lnTo>
                    <a:lnTo>
                      <a:pt x="179" y="91"/>
                    </a:lnTo>
                    <a:lnTo>
                      <a:pt x="181" y="91"/>
                    </a:lnTo>
                    <a:lnTo>
                      <a:pt x="181" y="91"/>
                    </a:lnTo>
                    <a:lnTo>
                      <a:pt x="182" y="91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3" y="92"/>
                    </a:lnTo>
                    <a:lnTo>
                      <a:pt x="184" y="91"/>
                    </a:lnTo>
                    <a:lnTo>
                      <a:pt x="183" y="93"/>
                    </a:lnTo>
                    <a:lnTo>
                      <a:pt x="186" y="93"/>
                    </a:lnTo>
                    <a:lnTo>
                      <a:pt x="187" y="93"/>
                    </a:lnTo>
                    <a:lnTo>
                      <a:pt x="187" y="93"/>
                    </a:lnTo>
                    <a:lnTo>
                      <a:pt x="188" y="92"/>
                    </a:lnTo>
                    <a:lnTo>
                      <a:pt x="190" y="91"/>
                    </a:lnTo>
                    <a:lnTo>
                      <a:pt x="191" y="91"/>
                    </a:lnTo>
                    <a:lnTo>
                      <a:pt x="193" y="91"/>
                    </a:lnTo>
                    <a:lnTo>
                      <a:pt x="194" y="91"/>
                    </a:lnTo>
                    <a:lnTo>
                      <a:pt x="195" y="92"/>
                    </a:lnTo>
                    <a:lnTo>
                      <a:pt x="197" y="96"/>
                    </a:lnTo>
                    <a:lnTo>
                      <a:pt x="198" y="97"/>
                    </a:lnTo>
                    <a:lnTo>
                      <a:pt x="199" y="97"/>
                    </a:lnTo>
                    <a:lnTo>
                      <a:pt x="201" y="96"/>
                    </a:lnTo>
                    <a:lnTo>
                      <a:pt x="202" y="96"/>
                    </a:lnTo>
                    <a:lnTo>
                      <a:pt x="203" y="96"/>
                    </a:lnTo>
                    <a:lnTo>
                      <a:pt x="203" y="95"/>
                    </a:lnTo>
                    <a:lnTo>
                      <a:pt x="207" y="91"/>
                    </a:lnTo>
                    <a:lnTo>
                      <a:pt x="207" y="91"/>
                    </a:lnTo>
                    <a:lnTo>
                      <a:pt x="208" y="91"/>
                    </a:lnTo>
                    <a:lnTo>
                      <a:pt x="211" y="94"/>
                    </a:lnTo>
                    <a:lnTo>
                      <a:pt x="212" y="94"/>
                    </a:lnTo>
                    <a:lnTo>
                      <a:pt x="213" y="95"/>
                    </a:lnTo>
                    <a:lnTo>
                      <a:pt x="214" y="95"/>
                    </a:lnTo>
                    <a:lnTo>
                      <a:pt x="215" y="94"/>
                    </a:lnTo>
                    <a:lnTo>
                      <a:pt x="216" y="94"/>
                    </a:lnTo>
                    <a:lnTo>
                      <a:pt x="216" y="93"/>
                    </a:lnTo>
                    <a:lnTo>
                      <a:pt x="216" y="92"/>
                    </a:lnTo>
                    <a:lnTo>
                      <a:pt x="216" y="91"/>
                    </a:lnTo>
                    <a:lnTo>
                      <a:pt x="217" y="91"/>
                    </a:lnTo>
                    <a:lnTo>
                      <a:pt x="217" y="91"/>
                    </a:lnTo>
                    <a:lnTo>
                      <a:pt x="218" y="91"/>
                    </a:lnTo>
                    <a:lnTo>
                      <a:pt x="220" y="92"/>
                    </a:lnTo>
                    <a:lnTo>
                      <a:pt x="221" y="93"/>
                    </a:lnTo>
                    <a:lnTo>
                      <a:pt x="225" y="93"/>
                    </a:lnTo>
                    <a:lnTo>
                      <a:pt x="226" y="94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8" y="96"/>
                    </a:lnTo>
                    <a:lnTo>
                      <a:pt x="229" y="97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2" y="97"/>
                    </a:lnTo>
                    <a:lnTo>
                      <a:pt x="231" y="96"/>
                    </a:lnTo>
                    <a:lnTo>
                      <a:pt x="231" y="95"/>
                    </a:lnTo>
                    <a:lnTo>
                      <a:pt x="232" y="95"/>
                    </a:lnTo>
                    <a:lnTo>
                      <a:pt x="233" y="95"/>
                    </a:lnTo>
                    <a:lnTo>
                      <a:pt x="234" y="95"/>
                    </a:lnTo>
                    <a:lnTo>
                      <a:pt x="235" y="95"/>
                    </a:lnTo>
                    <a:lnTo>
                      <a:pt x="235" y="94"/>
                    </a:lnTo>
                    <a:lnTo>
                      <a:pt x="236" y="95"/>
                    </a:lnTo>
                    <a:lnTo>
                      <a:pt x="236" y="96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6"/>
                    </a:lnTo>
                    <a:lnTo>
                      <a:pt x="237" y="95"/>
                    </a:lnTo>
                    <a:lnTo>
                      <a:pt x="237" y="96"/>
                    </a:lnTo>
                    <a:lnTo>
                      <a:pt x="238" y="96"/>
                    </a:lnTo>
                    <a:lnTo>
                      <a:pt x="239" y="100"/>
                    </a:lnTo>
                    <a:lnTo>
                      <a:pt x="240" y="101"/>
                    </a:lnTo>
                    <a:lnTo>
                      <a:pt x="241" y="101"/>
                    </a:lnTo>
                    <a:lnTo>
                      <a:pt x="242" y="101"/>
                    </a:lnTo>
                    <a:lnTo>
                      <a:pt x="243" y="101"/>
                    </a:lnTo>
                    <a:lnTo>
                      <a:pt x="243" y="101"/>
                    </a:lnTo>
                    <a:lnTo>
                      <a:pt x="243" y="102"/>
                    </a:lnTo>
                    <a:lnTo>
                      <a:pt x="244" y="103"/>
                    </a:lnTo>
                    <a:lnTo>
                      <a:pt x="243" y="104"/>
                    </a:lnTo>
                    <a:lnTo>
                      <a:pt x="242" y="104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4" y="109"/>
                    </a:lnTo>
                    <a:lnTo>
                      <a:pt x="246" y="110"/>
                    </a:lnTo>
                    <a:lnTo>
                      <a:pt x="246" y="111"/>
                    </a:lnTo>
                    <a:lnTo>
                      <a:pt x="247" y="111"/>
                    </a:lnTo>
                    <a:lnTo>
                      <a:pt x="252" y="111"/>
                    </a:lnTo>
                    <a:lnTo>
                      <a:pt x="253" y="111"/>
                    </a:lnTo>
                    <a:lnTo>
                      <a:pt x="254" y="111"/>
                    </a:lnTo>
                    <a:lnTo>
                      <a:pt x="253" y="109"/>
                    </a:lnTo>
                    <a:lnTo>
                      <a:pt x="252" y="107"/>
                    </a:lnTo>
                    <a:lnTo>
                      <a:pt x="254" y="106"/>
                    </a:lnTo>
                    <a:lnTo>
                      <a:pt x="255" y="107"/>
                    </a:lnTo>
                    <a:lnTo>
                      <a:pt x="256" y="108"/>
                    </a:lnTo>
                    <a:lnTo>
                      <a:pt x="257" y="108"/>
                    </a:lnTo>
                    <a:lnTo>
                      <a:pt x="257" y="107"/>
                    </a:lnTo>
                    <a:lnTo>
                      <a:pt x="257" y="106"/>
                    </a:lnTo>
                    <a:lnTo>
                      <a:pt x="258" y="105"/>
                    </a:lnTo>
                    <a:lnTo>
                      <a:pt x="259" y="104"/>
                    </a:lnTo>
                    <a:lnTo>
                      <a:pt x="259" y="103"/>
                    </a:lnTo>
                    <a:lnTo>
                      <a:pt x="258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2"/>
                    </a:lnTo>
                    <a:lnTo>
                      <a:pt x="257" y="101"/>
                    </a:lnTo>
                    <a:lnTo>
                      <a:pt x="257" y="101"/>
                    </a:lnTo>
                    <a:lnTo>
                      <a:pt x="257" y="100"/>
                    </a:lnTo>
                    <a:lnTo>
                      <a:pt x="257" y="97"/>
                    </a:lnTo>
                    <a:lnTo>
                      <a:pt x="257" y="96"/>
                    </a:lnTo>
                    <a:lnTo>
                      <a:pt x="257" y="95"/>
                    </a:lnTo>
                    <a:lnTo>
                      <a:pt x="257" y="94"/>
                    </a:lnTo>
                    <a:lnTo>
                      <a:pt x="256" y="93"/>
                    </a:lnTo>
                    <a:lnTo>
                      <a:pt x="255" y="92"/>
                    </a:lnTo>
                    <a:lnTo>
                      <a:pt x="256" y="91"/>
                    </a:lnTo>
                    <a:lnTo>
                      <a:pt x="258" y="91"/>
                    </a:lnTo>
                    <a:lnTo>
                      <a:pt x="259" y="91"/>
                    </a:lnTo>
                    <a:lnTo>
                      <a:pt x="259" y="91"/>
                    </a:lnTo>
                    <a:lnTo>
                      <a:pt x="259" y="90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59" y="89"/>
                    </a:lnTo>
                    <a:lnTo>
                      <a:pt x="260" y="90"/>
                    </a:lnTo>
                    <a:lnTo>
                      <a:pt x="261" y="90"/>
                    </a:lnTo>
                    <a:lnTo>
                      <a:pt x="262" y="91"/>
                    </a:lnTo>
                    <a:lnTo>
                      <a:pt x="263" y="91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6" y="90"/>
                    </a:lnTo>
                    <a:lnTo>
                      <a:pt x="266" y="90"/>
                    </a:lnTo>
                    <a:lnTo>
                      <a:pt x="266" y="91"/>
                    </a:lnTo>
                    <a:lnTo>
                      <a:pt x="270" y="90"/>
                    </a:lnTo>
                    <a:lnTo>
                      <a:pt x="271" y="90"/>
                    </a:lnTo>
                    <a:lnTo>
                      <a:pt x="271" y="89"/>
                    </a:lnTo>
                    <a:lnTo>
                      <a:pt x="271" y="87"/>
                    </a:lnTo>
                    <a:lnTo>
                      <a:pt x="270" y="87"/>
                    </a:lnTo>
                    <a:lnTo>
                      <a:pt x="266" y="86"/>
                    </a:lnTo>
                    <a:lnTo>
                      <a:pt x="265" y="86"/>
                    </a:lnTo>
                    <a:lnTo>
                      <a:pt x="261" y="84"/>
                    </a:lnTo>
                    <a:lnTo>
                      <a:pt x="259" y="83"/>
                    </a:lnTo>
                    <a:lnTo>
                      <a:pt x="257" y="82"/>
                    </a:lnTo>
                    <a:lnTo>
                      <a:pt x="257" y="81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6" y="79"/>
                    </a:lnTo>
                    <a:lnTo>
                      <a:pt x="254" y="79"/>
                    </a:lnTo>
                    <a:lnTo>
                      <a:pt x="253" y="78"/>
                    </a:lnTo>
                    <a:lnTo>
                      <a:pt x="252" y="77"/>
                    </a:lnTo>
                    <a:lnTo>
                      <a:pt x="252" y="76"/>
                    </a:lnTo>
                    <a:lnTo>
                      <a:pt x="253" y="75"/>
                    </a:lnTo>
                    <a:lnTo>
                      <a:pt x="254" y="75"/>
                    </a:lnTo>
                    <a:lnTo>
                      <a:pt x="255" y="74"/>
                    </a:lnTo>
                    <a:lnTo>
                      <a:pt x="254" y="73"/>
                    </a:lnTo>
                    <a:lnTo>
                      <a:pt x="253" y="72"/>
                    </a:lnTo>
                    <a:lnTo>
                      <a:pt x="253" y="71"/>
                    </a:lnTo>
                    <a:lnTo>
                      <a:pt x="253" y="71"/>
                    </a:lnTo>
                    <a:lnTo>
                      <a:pt x="253" y="69"/>
                    </a:lnTo>
                    <a:lnTo>
                      <a:pt x="254" y="69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6" y="67"/>
                    </a:lnTo>
                    <a:lnTo>
                      <a:pt x="255" y="66"/>
                    </a:lnTo>
                    <a:lnTo>
                      <a:pt x="255" y="65"/>
                    </a:lnTo>
                    <a:lnTo>
                      <a:pt x="254" y="65"/>
                    </a:lnTo>
                    <a:lnTo>
                      <a:pt x="253" y="65"/>
                    </a:lnTo>
                    <a:lnTo>
                      <a:pt x="252" y="65"/>
                    </a:lnTo>
                    <a:lnTo>
                      <a:pt x="251" y="66"/>
                    </a:lnTo>
                    <a:lnTo>
                      <a:pt x="251" y="67"/>
                    </a:lnTo>
                    <a:lnTo>
                      <a:pt x="250" y="67"/>
                    </a:lnTo>
                    <a:lnTo>
                      <a:pt x="249" y="66"/>
                    </a:lnTo>
                    <a:lnTo>
                      <a:pt x="248" y="64"/>
                    </a:lnTo>
                    <a:lnTo>
                      <a:pt x="248" y="63"/>
                    </a:lnTo>
                    <a:lnTo>
                      <a:pt x="248" y="62"/>
                    </a:lnTo>
                    <a:lnTo>
                      <a:pt x="248" y="61"/>
                    </a:lnTo>
                    <a:lnTo>
                      <a:pt x="249" y="61"/>
                    </a:lnTo>
                    <a:lnTo>
                      <a:pt x="251" y="59"/>
                    </a:lnTo>
                    <a:lnTo>
                      <a:pt x="251" y="58"/>
                    </a:lnTo>
                    <a:lnTo>
                      <a:pt x="251" y="57"/>
                    </a:lnTo>
                    <a:lnTo>
                      <a:pt x="250" y="56"/>
                    </a:lnTo>
                    <a:lnTo>
                      <a:pt x="249" y="56"/>
                    </a:lnTo>
                    <a:lnTo>
                      <a:pt x="249" y="55"/>
                    </a:lnTo>
                    <a:lnTo>
                      <a:pt x="248" y="54"/>
                    </a:lnTo>
                    <a:lnTo>
                      <a:pt x="248" y="52"/>
                    </a:lnTo>
                    <a:lnTo>
                      <a:pt x="248" y="51"/>
                    </a:lnTo>
                    <a:lnTo>
                      <a:pt x="247" y="50"/>
                    </a:lnTo>
                    <a:lnTo>
                      <a:pt x="247" y="49"/>
                    </a:lnTo>
                    <a:lnTo>
                      <a:pt x="246" y="48"/>
                    </a:lnTo>
                    <a:lnTo>
                      <a:pt x="246" y="47"/>
                    </a:lnTo>
                    <a:lnTo>
                      <a:pt x="246" y="46"/>
                    </a:lnTo>
                    <a:lnTo>
                      <a:pt x="247" y="46"/>
                    </a:lnTo>
                    <a:lnTo>
                      <a:pt x="248" y="45"/>
                    </a:lnTo>
                    <a:lnTo>
                      <a:pt x="248" y="44"/>
                    </a:lnTo>
                    <a:lnTo>
                      <a:pt x="247" y="44"/>
                    </a:lnTo>
                    <a:lnTo>
                      <a:pt x="247" y="43"/>
                    </a:lnTo>
                    <a:lnTo>
                      <a:pt x="247" y="42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7" y="41"/>
                    </a:lnTo>
                    <a:lnTo>
                      <a:pt x="247" y="41"/>
                    </a:lnTo>
                    <a:lnTo>
                      <a:pt x="246" y="41"/>
                    </a:lnTo>
                    <a:lnTo>
                      <a:pt x="245" y="42"/>
                    </a:lnTo>
                    <a:lnTo>
                      <a:pt x="244" y="42"/>
                    </a:lnTo>
                    <a:lnTo>
                      <a:pt x="244" y="41"/>
                    </a:lnTo>
                    <a:lnTo>
                      <a:pt x="243" y="42"/>
                    </a:lnTo>
                    <a:lnTo>
                      <a:pt x="243" y="43"/>
                    </a:lnTo>
                    <a:lnTo>
                      <a:pt x="242" y="44"/>
                    </a:lnTo>
                    <a:lnTo>
                      <a:pt x="241" y="44"/>
                    </a:lnTo>
                    <a:lnTo>
                      <a:pt x="239" y="43"/>
                    </a:lnTo>
                    <a:lnTo>
                      <a:pt x="237" y="42"/>
                    </a:lnTo>
                    <a:lnTo>
                      <a:pt x="237" y="42"/>
                    </a:lnTo>
                    <a:lnTo>
                      <a:pt x="237" y="43"/>
                    </a:lnTo>
                    <a:lnTo>
                      <a:pt x="236" y="43"/>
                    </a:lnTo>
                    <a:lnTo>
                      <a:pt x="236" y="44"/>
                    </a:lnTo>
                    <a:lnTo>
                      <a:pt x="236" y="45"/>
                    </a:lnTo>
                    <a:lnTo>
                      <a:pt x="235" y="46"/>
                    </a:lnTo>
                    <a:lnTo>
                      <a:pt x="234" y="47"/>
                    </a:lnTo>
                    <a:lnTo>
                      <a:pt x="233" y="48"/>
                    </a:lnTo>
                    <a:lnTo>
                      <a:pt x="231" y="50"/>
                    </a:lnTo>
                    <a:lnTo>
                      <a:pt x="230" y="50"/>
                    </a:lnTo>
                    <a:lnTo>
                      <a:pt x="229" y="50"/>
                    </a:lnTo>
                    <a:lnTo>
                      <a:pt x="228" y="50"/>
                    </a:lnTo>
                    <a:lnTo>
                      <a:pt x="227" y="51"/>
                    </a:lnTo>
                    <a:lnTo>
                      <a:pt x="226" y="52"/>
                    </a:lnTo>
                    <a:lnTo>
                      <a:pt x="225" y="52"/>
                    </a:lnTo>
                    <a:lnTo>
                      <a:pt x="224" y="52"/>
                    </a:lnTo>
                    <a:lnTo>
                      <a:pt x="224" y="51"/>
                    </a:lnTo>
                    <a:lnTo>
                      <a:pt x="223" y="51"/>
                    </a:lnTo>
                    <a:lnTo>
                      <a:pt x="222" y="52"/>
                    </a:lnTo>
                    <a:lnTo>
                      <a:pt x="221" y="52"/>
                    </a:lnTo>
                    <a:lnTo>
                      <a:pt x="220" y="52"/>
                    </a:lnTo>
                    <a:lnTo>
                      <a:pt x="219" y="51"/>
                    </a:lnTo>
                    <a:lnTo>
                      <a:pt x="218" y="51"/>
                    </a:lnTo>
                    <a:lnTo>
                      <a:pt x="217" y="50"/>
                    </a:lnTo>
                    <a:lnTo>
                      <a:pt x="216" y="50"/>
                    </a:lnTo>
                    <a:lnTo>
                      <a:pt x="213" y="50"/>
                    </a:lnTo>
                    <a:lnTo>
                      <a:pt x="212" y="51"/>
                    </a:lnTo>
                    <a:lnTo>
                      <a:pt x="211" y="51"/>
                    </a:lnTo>
                    <a:lnTo>
                      <a:pt x="206" y="50"/>
                    </a:lnTo>
                    <a:lnTo>
                      <a:pt x="202" y="50"/>
                    </a:lnTo>
                    <a:lnTo>
                      <a:pt x="201" y="50"/>
                    </a:lnTo>
                    <a:lnTo>
                      <a:pt x="200" y="51"/>
                    </a:lnTo>
                    <a:lnTo>
                      <a:pt x="199" y="49"/>
                    </a:lnTo>
                    <a:lnTo>
                      <a:pt x="197" y="48"/>
                    </a:lnTo>
                    <a:lnTo>
                      <a:pt x="193" y="46"/>
                    </a:lnTo>
                    <a:lnTo>
                      <a:pt x="192" y="46"/>
                    </a:lnTo>
                    <a:lnTo>
                      <a:pt x="191" y="46"/>
                    </a:lnTo>
                    <a:lnTo>
                      <a:pt x="191" y="46"/>
                    </a:lnTo>
                    <a:lnTo>
                      <a:pt x="191" y="45"/>
                    </a:lnTo>
                    <a:lnTo>
                      <a:pt x="191" y="44"/>
                    </a:lnTo>
                    <a:lnTo>
                      <a:pt x="191" y="43"/>
                    </a:lnTo>
                    <a:lnTo>
                      <a:pt x="190" y="42"/>
                    </a:lnTo>
                    <a:lnTo>
                      <a:pt x="188" y="41"/>
                    </a:lnTo>
                    <a:lnTo>
                      <a:pt x="187" y="40"/>
                    </a:lnTo>
                    <a:lnTo>
                      <a:pt x="185" y="39"/>
                    </a:lnTo>
                    <a:lnTo>
                      <a:pt x="180" y="39"/>
                    </a:lnTo>
                    <a:lnTo>
                      <a:pt x="180" y="40"/>
                    </a:lnTo>
                    <a:lnTo>
                      <a:pt x="179" y="40"/>
                    </a:lnTo>
                    <a:lnTo>
                      <a:pt x="179" y="39"/>
                    </a:lnTo>
                    <a:lnTo>
                      <a:pt x="178" y="39"/>
                    </a:lnTo>
                    <a:lnTo>
                      <a:pt x="177" y="39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6" y="37"/>
                    </a:lnTo>
                    <a:lnTo>
                      <a:pt x="176" y="38"/>
                    </a:lnTo>
                    <a:lnTo>
                      <a:pt x="175" y="38"/>
                    </a:lnTo>
                    <a:lnTo>
                      <a:pt x="175" y="37"/>
                    </a:lnTo>
                    <a:lnTo>
                      <a:pt x="174" y="37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5" y="35"/>
                    </a:lnTo>
                    <a:lnTo>
                      <a:pt x="174" y="35"/>
                    </a:lnTo>
                    <a:lnTo>
                      <a:pt x="173" y="35"/>
                    </a:lnTo>
                    <a:lnTo>
                      <a:pt x="173" y="34"/>
                    </a:lnTo>
                    <a:lnTo>
                      <a:pt x="173" y="33"/>
                    </a:lnTo>
                    <a:lnTo>
                      <a:pt x="172" y="31"/>
                    </a:lnTo>
                    <a:lnTo>
                      <a:pt x="172" y="31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67" y="28"/>
                    </a:lnTo>
                    <a:lnTo>
                      <a:pt x="166" y="27"/>
                    </a:lnTo>
                    <a:lnTo>
                      <a:pt x="163" y="25"/>
                    </a:lnTo>
                    <a:lnTo>
                      <a:pt x="163" y="24"/>
                    </a:lnTo>
                    <a:lnTo>
                      <a:pt x="162" y="24"/>
                    </a:lnTo>
                    <a:lnTo>
                      <a:pt x="159" y="22"/>
                    </a:lnTo>
                    <a:lnTo>
                      <a:pt x="159" y="21"/>
                    </a:lnTo>
                    <a:lnTo>
                      <a:pt x="158" y="20"/>
                    </a:lnTo>
                    <a:lnTo>
                      <a:pt x="157" y="17"/>
                    </a:lnTo>
                    <a:lnTo>
                      <a:pt x="156" y="17"/>
                    </a:lnTo>
                    <a:lnTo>
                      <a:pt x="155" y="15"/>
                    </a:lnTo>
                    <a:lnTo>
                      <a:pt x="155" y="14"/>
                    </a:lnTo>
                    <a:lnTo>
                      <a:pt x="155" y="13"/>
                    </a:lnTo>
                    <a:lnTo>
                      <a:pt x="155" y="12"/>
                    </a:lnTo>
                    <a:lnTo>
                      <a:pt x="154" y="11"/>
                    </a:lnTo>
                    <a:lnTo>
                      <a:pt x="153" y="11"/>
                    </a:lnTo>
                    <a:lnTo>
                      <a:pt x="152" y="11"/>
                    </a:lnTo>
                    <a:lnTo>
                      <a:pt x="152" y="10"/>
                    </a:lnTo>
                    <a:lnTo>
                      <a:pt x="151" y="10"/>
                    </a:lnTo>
                    <a:lnTo>
                      <a:pt x="150" y="10"/>
                    </a:lnTo>
                    <a:lnTo>
                      <a:pt x="150" y="11"/>
                    </a:lnTo>
                    <a:lnTo>
                      <a:pt x="149" y="10"/>
                    </a:lnTo>
                    <a:lnTo>
                      <a:pt x="148" y="9"/>
                    </a:lnTo>
                    <a:lnTo>
                      <a:pt x="147" y="7"/>
                    </a:lnTo>
                    <a:lnTo>
                      <a:pt x="147" y="6"/>
                    </a:lnTo>
                    <a:lnTo>
                      <a:pt x="146" y="5"/>
                    </a:lnTo>
                    <a:lnTo>
                      <a:pt x="145" y="4"/>
                    </a:lnTo>
                    <a:lnTo>
                      <a:pt x="143" y="4"/>
                    </a:lnTo>
                    <a:lnTo>
                      <a:pt x="143" y="3"/>
                    </a:lnTo>
                    <a:lnTo>
                      <a:pt x="142" y="3"/>
                    </a:lnTo>
                    <a:lnTo>
                      <a:pt x="142" y="4"/>
                    </a:lnTo>
                    <a:lnTo>
                      <a:pt x="141" y="4"/>
                    </a:lnTo>
                    <a:lnTo>
                      <a:pt x="141" y="3"/>
                    </a:lnTo>
                    <a:lnTo>
                      <a:pt x="139" y="2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5" y="1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2" y="1"/>
                    </a:lnTo>
                    <a:lnTo>
                      <a:pt x="131" y="0"/>
                    </a:lnTo>
                    <a:lnTo>
                      <a:pt x="131" y="1"/>
                    </a:lnTo>
                    <a:lnTo>
                      <a:pt x="130" y="0"/>
                    </a:lnTo>
                    <a:lnTo>
                      <a:pt x="129" y="1"/>
                    </a:lnTo>
                    <a:lnTo>
                      <a:pt x="128" y="1"/>
                    </a:lnTo>
                    <a:lnTo>
                      <a:pt x="128" y="1"/>
                    </a:lnTo>
                    <a:lnTo>
                      <a:pt x="127" y="1"/>
                    </a:lnTo>
                    <a:lnTo>
                      <a:pt x="126" y="2"/>
                    </a:lnTo>
                    <a:lnTo>
                      <a:pt x="126" y="3"/>
                    </a:lnTo>
                    <a:lnTo>
                      <a:pt x="127" y="5"/>
                    </a:lnTo>
                    <a:lnTo>
                      <a:pt x="127" y="7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28" y="10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27" y="11"/>
                    </a:lnTo>
                    <a:lnTo>
                      <a:pt x="126" y="11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1"/>
                    </a:lnTo>
                    <a:lnTo>
                      <a:pt x="122" y="10"/>
                    </a:lnTo>
                    <a:lnTo>
                      <a:pt x="121" y="10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7" y="12"/>
                    </a:lnTo>
                    <a:lnTo>
                      <a:pt x="117" y="13"/>
                    </a:lnTo>
                    <a:lnTo>
                      <a:pt x="117" y="14"/>
                    </a:lnTo>
                    <a:lnTo>
                      <a:pt x="117" y="15"/>
                    </a:lnTo>
                    <a:lnTo>
                      <a:pt x="117" y="15"/>
                    </a:lnTo>
                    <a:lnTo>
                      <a:pt x="116" y="16"/>
                    </a:lnTo>
                    <a:lnTo>
                      <a:pt x="115" y="17"/>
                    </a:lnTo>
                    <a:lnTo>
                      <a:pt x="114" y="17"/>
                    </a:lnTo>
                    <a:lnTo>
                      <a:pt x="112" y="17"/>
                    </a:lnTo>
                    <a:lnTo>
                      <a:pt x="111" y="18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2"/>
                    </a:lnTo>
                    <a:lnTo>
                      <a:pt x="100" y="22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8" y="23"/>
                    </a:lnTo>
                    <a:lnTo>
                      <a:pt x="97" y="24"/>
                    </a:lnTo>
                    <a:lnTo>
                      <a:pt x="97" y="26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100" y="32"/>
                    </a:lnTo>
                    <a:lnTo>
                      <a:pt x="101" y="33"/>
                    </a:lnTo>
                    <a:lnTo>
                      <a:pt x="101" y="34"/>
                    </a:lnTo>
                    <a:lnTo>
                      <a:pt x="100" y="35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2"/>
                    </a:lnTo>
                    <a:lnTo>
                      <a:pt x="99" y="43"/>
                    </a:lnTo>
                    <a:lnTo>
                      <a:pt x="99" y="44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6" y="48"/>
                    </a:lnTo>
                    <a:lnTo>
                      <a:pt x="94" y="47"/>
                    </a:lnTo>
                    <a:lnTo>
                      <a:pt x="93" y="47"/>
                    </a:lnTo>
                    <a:lnTo>
                      <a:pt x="92" y="48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89" y="48"/>
                    </a:lnTo>
                    <a:lnTo>
                      <a:pt x="88" y="49"/>
                    </a:lnTo>
                    <a:lnTo>
                      <a:pt x="89" y="50"/>
                    </a:lnTo>
                    <a:lnTo>
                      <a:pt x="88" y="51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5"/>
                    </a:lnTo>
                    <a:lnTo>
                      <a:pt x="82" y="56"/>
                    </a:lnTo>
                    <a:lnTo>
                      <a:pt x="82" y="57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4" y="57"/>
                    </a:lnTo>
                    <a:lnTo>
                      <a:pt x="85" y="57"/>
                    </a:lnTo>
                    <a:lnTo>
                      <a:pt x="85" y="58"/>
                    </a:lnTo>
                    <a:lnTo>
                      <a:pt x="86" y="59"/>
                    </a:lnTo>
                    <a:lnTo>
                      <a:pt x="86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2" y="62"/>
                    </a:lnTo>
                    <a:lnTo>
                      <a:pt x="82" y="63"/>
                    </a:lnTo>
                    <a:lnTo>
                      <a:pt x="82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4" y="68"/>
                    </a:lnTo>
                    <a:lnTo>
                      <a:pt x="86" y="70"/>
                    </a:lnTo>
                    <a:lnTo>
                      <a:pt x="85" y="70"/>
                    </a:lnTo>
                    <a:lnTo>
                      <a:pt x="85" y="71"/>
                    </a:lnTo>
                    <a:lnTo>
                      <a:pt x="84" y="71"/>
                    </a:lnTo>
                    <a:lnTo>
                      <a:pt x="82" y="71"/>
                    </a:lnTo>
                    <a:lnTo>
                      <a:pt x="79" y="72"/>
                    </a:lnTo>
                    <a:lnTo>
                      <a:pt x="78" y="73"/>
                    </a:lnTo>
                    <a:lnTo>
                      <a:pt x="76" y="73"/>
                    </a:lnTo>
                    <a:lnTo>
                      <a:pt x="72" y="71"/>
                    </a:lnTo>
                    <a:lnTo>
                      <a:pt x="71" y="70"/>
                    </a:lnTo>
                    <a:lnTo>
                      <a:pt x="69" y="70"/>
                    </a:lnTo>
                    <a:lnTo>
                      <a:pt x="68" y="70"/>
                    </a:lnTo>
                    <a:lnTo>
                      <a:pt x="68" y="69"/>
                    </a:lnTo>
                    <a:lnTo>
                      <a:pt x="68" y="69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3" y="71"/>
                    </a:lnTo>
                    <a:lnTo>
                      <a:pt x="62" y="71"/>
                    </a:lnTo>
                    <a:lnTo>
                      <a:pt x="60" y="71"/>
                    </a:lnTo>
                    <a:lnTo>
                      <a:pt x="59" y="69"/>
                    </a:lnTo>
                    <a:lnTo>
                      <a:pt x="55" y="68"/>
                    </a:lnTo>
                    <a:lnTo>
                      <a:pt x="54" y="67"/>
                    </a:lnTo>
                    <a:lnTo>
                      <a:pt x="54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1" y="63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50" y="59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8" y="59"/>
                    </a:lnTo>
                    <a:lnTo>
                      <a:pt x="48" y="60"/>
                    </a:lnTo>
                    <a:lnTo>
                      <a:pt x="48" y="61"/>
                    </a:lnTo>
                    <a:lnTo>
                      <a:pt x="47" y="62"/>
                    </a:lnTo>
                    <a:lnTo>
                      <a:pt x="46" y="62"/>
                    </a:lnTo>
                    <a:lnTo>
                      <a:pt x="46" y="63"/>
                    </a:lnTo>
                    <a:lnTo>
                      <a:pt x="46" y="64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2" y="69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7" y="70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0" y="70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6" y="70"/>
                    </a:lnTo>
                    <a:lnTo>
                      <a:pt x="25" y="69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1" y="68"/>
                    </a:lnTo>
                    <a:lnTo>
                      <a:pt x="21" y="69"/>
                    </a:lnTo>
                    <a:lnTo>
                      <a:pt x="22" y="70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9" y="72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2" y="71"/>
                    </a:lnTo>
                    <a:lnTo>
                      <a:pt x="8" y="71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2" y="77"/>
                    </a:lnTo>
                    <a:lnTo>
                      <a:pt x="2" y="78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4" y="82"/>
                    </a:lnTo>
                    <a:lnTo>
                      <a:pt x="5" y="83"/>
                    </a:lnTo>
                    <a:lnTo>
                      <a:pt x="4" y="83"/>
                    </a:lnTo>
                    <a:lnTo>
                      <a:pt x="4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6"/>
                    </a:lnTo>
                    <a:lnTo>
                      <a:pt x="4" y="87"/>
                    </a:lnTo>
                    <a:lnTo>
                      <a:pt x="5" y="87"/>
                    </a:lnTo>
                    <a:lnTo>
                      <a:pt x="5" y="88"/>
                    </a:lnTo>
                    <a:lnTo>
                      <a:pt x="4" y="89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5" y="91"/>
                    </a:lnTo>
                    <a:lnTo>
                      <a:pt x="5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91"/>
                    </a:lnTo>
                    <a:lnTo>
                      <a:pt x="10" y="92"/>
                    </a:lnTo>
                    <a:lnTo>
                      <a:pt x="7" y="92"/>
                    </a:lnTo>
                    <a:lnTo>
                      <a:pt x="6" y="93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8" y="98"/>
                    </a:lnTo>
                    <a:lnTo>
                      <a:pt x="11" y="101"/>
                    </a:lnTo>
                    <a:lnTo>
                      <a:pt x="13" y="104"/>
                    </a:lnTo>
                    <a:lnTo>
                      <a:pt x="14" y="107"/>
                    </a:lnTo>
                    <a:lnTo>
                      <a:pt x="15" y="107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4" y="109"/>
                    </a:lnTo>
                    <a:lnTo>
                      <a:pt x="15" y="109"/>
                    </a:lnTo>
                    <a:lnTo>
                      <a:pt x="15" y="110"/>
                    </a:lnTo>
                    <a:lnTo>
                      <a:pt x="17" y="109"/>
                    </a:lnTo>
                    <a:lnTo>
                      <a:pt x="16" y="110"/>
                    </a:lnTo>
                    <a:lnTo>
                      <a:pt x="15" y="111"/>
                    </a:lnTo>
                    <a:lnTo>
                      <a:pt x="14" y="110"/>
                    </a:lnTo>
                    <a:lnTo>
                      <a:pt x="14" y="111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1"/>
                    </a:lnTo>
                    <a:lnTo>
                      <a:pt x="17" y="112"/>
                    </a:lnTo>
                    <a:lnTo>
                      <a:pt x="18" y="112"/>
                    </a:lnTo>
                    <a:lnTo>
                      <a:pt x="18" y="113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8" y="112"/>
                    </a:lnTo>
                    <a:lnTo>
                      <a:pt x="18" y="111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20" y="113"/>
                    </a:lnTo>
                    <a:lnTo>
                      <a:pt x="21" y="113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1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3" y="110"/>
                    </a:lnTo>
                    <a:lnTo>
                      <a:pt x="22" y="109"/>
                    </a:lnTo>
                    <a:lnTo>
                      <a:pt x="21" y="108"/>
                    </a:lnTo>
                    <a:lnTo>
                      <a:pt x="22" y="108"/>
                    </a:lnTo>
                    <a:lnTo>
                      <a:pt x="23" y="108"/>
                    </a:lnTo>
                    <a:lnTo>
                      <a:pt x="24" y="108"/>
                    </a:lnTo>
                    <a:lnTo>
                      <a:pt x="24" y="107"/>
                    </a:lnTo>
                    <a:lnTo>
                      <a:pt x="25" y="107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6" y="104"/>
                    </a:lnTo>
                    <a:lnTo>
                      <a:pt x="26" y="103"/>
                    </a:lnTo>
                    <a:lnTo>
                      <a:pt x="27" y="102"/>
                    </a:lnTo>
                    <a:lnTo>
                      <a:pt x="27" y="103"/>
                    </a:lnTo>
                    <a:lnTo>
                      <a:pt x="27" y="104"/>
                    </a:lnTo>
                    <a:lnTo>
                      <a:pt x="28" y="103"/>
                    </a:lnTo>
                    <a:lnTo>
                      <a:pt x="28" y="103"/>
                    </a:lnTo>
                    <a:lnTo>
                      <a:pt x="29" y="103"/>
                    </a:lnTo>
                    <a:lnTo>
                      <a:pt x="30" y="103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30" y="99"/>
                    </a:lnTo>
                    <a:lnTo>
                      <a:pt x="29" y="98"/>
                    </a:lnTo>
                    <a:lnTo>
                      <a:pt x="30" y="98"/>
                    </a:lnTo>
                    <a:lnTo>
                      <a:pt x="30" y="97"/>
                    </a:lnTo>
                    <a:lnTo>
                      <a:pt x="30" y="96"/>
                    </a:lnTo>
                    <a:lnTo>
                      <a:pt x="30" y="95"/>
                    </a:lnTo>
                    <a:lnTo>
                      <a:pt x="31" y="96"/>
                    </a:lnTo>
                    <a:lnTo>
                      <a:pt x="31" y="95"/>
                    </a:lnTo>
                    <a:lnTo>
                      <a:pt x="32" y="94"/>
                    </a:lnTo>
                    <a:lnTo>
                      <a:pt x="32" y="93"/>
                    </a:lnTo>
                    <a:lnTo>
                      <a:pt x="31" y="92"/>
                    </a:lnTo>
                    <a:lnTo>
                      <a:pt x="33" y="93"/>
                    </a:lnTo>
                    <a:lnTo>
                      <a:pt x="34" y="91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5" y="85"/>
                    </a:lnTo>
                    <a:lnTo>
                      <a:pt x="36" y="82"/>
                    </a:lnTo>
                    <a:lnTo>
                      <a:pt x="37" y="81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9" y="79"/>
                    </a:lnTo>
                    <a:lnTo>
                      <a:pt x="40" y="79"/>
                    </a:lnTo>
                    <a:lnTo>
                      <a:pt x="41" y="80"/>
                    </a:lnTo>
                    <a:lnTo>
                      <a:pt x="47" y="82"/>
                    </a:lnTo>
                    <a:lnTo>
                      <a:pt x="48" y="83"/>
                    </a:lnTo>
                    <a:lnTo>
                      <a:pt x="48" y="82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49" y="83"/>
                    </a:lnTo>
                    <a:lnTo>
                      <a:pt x="49" y="84"/>
                    </a:lnTo>
                    <a:lnTo>
                      <a:pt x="50" y="85"/>
                    </a:lnTo>
                    <a:lnTo>
                      <a:pt x="51" y="86"/>
                    </a:lnTo>
                    <a:lnTo>
                      <a:pt x="53" y="89"/>
                    </a:lnTo>
                    <a:lnTo>
                      <a:pt x="58" y="92"/>
                    </a:lnTo>
                    <a:lnTo>
                      <a:pt x="61" y="93"/>
                    </a:lnTo>
                    <a:lnTo>
                      <a:pt x="62" y="94"/>
                    </a:lnTo>
                    <a:lnTo>
                      <a:pt x="63" y="95"/>
                    </a:lnTo>
                    <a:lnTo>
                      <a:pt x="63" y="96"/>
                    </a:lnTo>
                    <a:lnTo>
                      <a:pt x="65" y="102"/>
                    </a:lnTo>
                    <a:lnTo>
                      <a:pt x="65" y="104"/>
                    </a:lnTo>
                    <a:lnTo>
                      <a:pt x="65" y="105"/>
                    </a:lnTo>
                    <a:lnTo>
                      <a:pt x="65" y="107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7"/>
                    </a:lnTo>
                    <a:lnTo>
                      <a:pt x="64" y="119"/>
                    </a:lnTo>
                    <a:lnTo>
                      <a:pt x="63" y="119"/>
                    </a:lnTo>
                    <a:lnTo>
                      <a:pt x="64" y="121"/>
                    </a:lnTo>
                    <a:lnTo>
                      <a:pt x="69" y="129"/>
                    </a:lnTo>
                    <a:lnTo>
                      <a:pt x="69" y="130"/>
                    </a:lnTo>
                    <a:lnTo>
                      <a:pt x="71" y="131"/>
                    </a:lnTo>
                    <a:lnTo>
                      <a:pt x="71" y="131"/>
                    </a:lnTo>
                    <a:lnTo>
                      <a:pt x="73" y="131"/>
                    </a:lnTo>
                    <a:lnTo>
                      <a:pt x="74" y="133"/>
                    </a:lnTo>
                    <a:lnTo>
                      <a:pt x="77" y="135"/>
                    </a:lnTo>
                    <a:lnTo>
                      <a:pt x="83" y="142"/>
                    </a:lnTo>
                    <a:lnTo>
                      <a:pt x="84" y="143"/>
                    </a:lnTo>
                    <a:lnTo>
                      <a:pt x="88" y="145"/>
                    </a:lnTo>
                    <a:lnTo>
                      <a:pt x="89" y="148"/>
                    </a:lnTo>
                    <a:lnTo>
                      <a:pt x="93" y="148"/>
                    </a:lnTo>
                    <a:lnTo>
                      <a:pt x="93" y="149"/>
                    </a:lnTo>
                    <a:lnTo>
                      <a:pt x="93" y="150"/>
                    </a:lnTo>
                    <a:lnTo>
                      <a:pt x="92" y="150"/>
                    </a:lnTo>
                    <a:lnTo>
                      <a:pt x="88" y="149"/>
                    </a:lnTo>
                    <a:lnTo>
                      <a:pt x="88" y="149"/>
                    </a:lnTo>
                    <a:lnTo>
                      <a:pt x="85" y="147"/>
                    </a:lnTo>
                    <a:lnTo>
                      <a:pt x="84" y="146"/>
                    </a:lnTo>
                    <a:lnTo>
                      <a:pt x="82" y="145"/>
                    </a:lnTo>
                    <a:lnTo>
                      <a:pt x="82" y="146"/>
                    </a:lnTo>
                    <a:lnTo>
                      <a:pt x="83" y="147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3" y="150"/>
                    </a:lnTo>
                    <a:lnTo>
                      <a:pt x="82" y="150"/>
                    </a:lnTo>
                    <a:lnTo>
                      <a:pt x="81" y="148"/>
                    </a:lnTo>
                    <a:lnTo>
                      <a:pt x="78" y="147"/>
                    </a:lnTo>
                    <a:lnTo>
                      <a:pt x="78" y="148"/>
                    </a:lnTo>
                    <a:lnTo>
                      <a:pt x="78" y="148"/>
                    </a:lnTo>
                    <a:lnTo>
                      <a:pt x="78" y="149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7" y="148"/>
                    </a:lnTo>
                    <a:lnTo>
                      <a:pt x="76" y="148"/>
                    </a:lnTo>
                    <a:lnTo>
                      <a:pt x="75" y="149"/>
                    </a:lnTo>
                    <a:lnTo>
                      <a:pt x="74" y="149"/>
                    </a:lnTo>
                    <a:lnTo>
                      <a:pt x="75" y="150"/>
                    </a:lnTo>
                    <a:lnTo>
                      <a:pt x="76" y="151"/>
                    </a:lnTo>
                    <a:lnTo>
                      <a:pt x="77" y="152"/>
                    </a:lnTo>
                    <a:lnTo>
                      <a:pt x="76" y="153"/>
                    </a:lnTo>
                    <a:lnTo>
                      <a:pt x="78" y="155"/>
                    </a:lnTo>
                    <a:lnTo>
                      <a:pt x="79" y="156"/>
                    </a:lnTo>
                    <a:lnTo>
                      <a:pt x="78" y="157"/>
                    </a:lnTo>
                    <a:lnTo>
                      <a:pt x="79" y="157"/>
                    </a:lnTo>
                    <a:lnTo>
                      <a:pt x="80" y="158"/>
                    </a:lnTo>
                    <a:lnTo>
                      <a:pt x="82" y="160"/>
                    </a:lnTo>
                    <a:lnTo>
                      <a:pt x="82" y="161"/>
                    </a:lnTo>
                    <a:lnTo>
                      <a:pt x="84" y="162"/>
                    </a:lnTo>
                    <a:lnTo>
                      <a:pt x="85" y="163"/>
                    </a:lnTo>
                    <a:lnTo>
                      <a:pt x="85" y="164"/>
                    </a:lnTo>
                    <a:lnTo>
                      <a:pt x="87" y="166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1"/>
                    </a:lnTo>
                    <a:lnTo>
                      <a:pt x="90" y="171"/>
                    </a:lnTo>
                    <a:lnTo>
                      <a:pt x="90" y="171"/>
                    </a:lnTo>
                    <a:lnTo>
                      <a:pt x="91" y="171"/>
                    </a:lnTo>
                    <a:lnTo>
                      <a:pt x="92" y="171"/>
                    </a:lnTo>
                    <a:lnTo>
                      <a:pt x="93" y="172"/>
                    </a:lnTo>
                    <a:lnTo>
                      <a:pt x="94" y="174"/>
                    </a:lnTo>
                    <a:lnTo>
                      <a:pt x="96" y="175"/>
                    </a:lnTo>
                    <a:lnTo>
                      <a:pt x="98" y="177"/>
                    </a:lnTo>
                    <a:lnTo>
                      <a:pt x="100" y="177"/>
                    </a:lnTo>
                    <a:lnTo>
                      <a:pt x="99" y="177"/>
                    </a:lnTo>
                    <a:lnTo>
                      <a:pt x="98" y="177"/>
                    </a:lnTo>
                    <a:lnTo>
                      <a:pt x="98" y="178"/>
                    </a:lnTo>
                    <a:lnTo>
                      <a:pt x="99" y="178"/>
                    </a:lnTo>
                    <a:lnTo>
                      <a:pt x="100" y="178"/>
                    </a:lnTo>
                    <a:lnTo>
                      <a:pt x="101" y="180"/>
                    </a:lnTo>
                    <a:lnTo>
                      <a:pt x="102" y="181"/>
                    </a:lnTo>
                    <a:lnTo>
                      <a:pt x="105" y="181"/>
                    </a:lnTo>
                    <a:lnTo>
                      <a:pt x="106" y="181"/>
                    </a:lnTo>
                    <a:lnTo>
                      <a:pt x="107" y="181"/>
                    </a:lnTo>
                    <a:lnTo>
                      <a:pt x="108" y="182"/>
                    </a:lnTo>
                    <a:lnTo>
                      <a:pt x="108" y="183"/>
                    </a:lnTo>
                    <a:lnTo>
                      <a:pt x="108" y="184"/>
                    </a:lnTo>
                    <a:lnTo>
                      <a:pt x="109" y="184"/>
                    </a:lnTo>
                    <a:lnTo>
                      <a:pt x="109" y="185"/>
                    </a:lnTo>
                    <a:lnTo>
                      <a:pt x="110" y="185"/>
                    </a:lnTo>
                    <a:lnTo>
                      <a:pt x="111" y="186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3" y="186"/>
                    </a:lnTo>
                    <a:lnTo>
                      <a:pt x="112" y="187"/>
                    </a:lnTo>
                    <a:lnTo>
                      <a:pt x="113" y="188"/>
                    </a:lnTo>
                    <a:lnTo>
                      <a:pt x="112" y="188"/>
                    </a:lnTo>
                    <a:lnTo>
                      <a:pt x="111" y="188"/>
                    </a:lnTo>
                    <a:lnTo>
                      <a:pt x="113" y="189"/>
                    </a:lnTo>
                    <a:lnTo>
                      <a:pt x="111" y="189"/>
                    </a:lnTo>
                    <a:lnTo>
                      <a:pt x="111" y="190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2" y="192"/>
                    </a:lnTo>
                    <a:lnTo>
                      <a:pt x="111" y="192"/>
                    </a:lnTo>
                    <a:lnTo>
                      <a:pt x="111" y="193"/>
                    </a:lnTo>
                    <a:lnTo>
                      <a:pt x="112" y="193"/>
                    </a:lnTo>
                    <a:lnTo>
                      <a:pt x="112" y="194"/>
                    </a:lnTo>
                    <a:lnTo>
                      <a:pt x="113" y="195"/>
                    </a:lnTo>
                    <a:lnTo>
                      <a:pt x="114" y="195"/>
                    </a:lnTo>
                    <a:lnTo>
                      <a:pt x="114" y="196"/>
                    </a:lnTo>
                    <a:lnTo>
                      <a:pt x="114" y="197"/>
                    </a:lnTo>
                    <a:lnTo>
                      <a:pt x="113" y="197"/>
                    </a:lnTo>
                    <a:lnTo>
                      <a:pt x="114" y="198"/>
                    </a:lnTo>
                    <a:lnTo>
                      <a:pt x="115" y="198"/>
                    </a:lnTo>
                    <a:lnTo>
                      <a:pt x="116" y="198"/>
                    </a:lnTo>
                    <a:lnTo>
                      <a:pt x="117" y="198"/>
                    </a:lnTo>
                    <a:lnTo>
                      <a:pt x="117" y="199"/>
                    </a:lnTo>
                    <a:lnTo>
                      <a:pt x="118" y="199"/>
                    </a:lnTo>
                    <a:lnTo>
                      <a:pt x="119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3" y="199"/>
                    </a:lnTo>
                    <a:lnTo>
                      <a:pt x="123" y="198"/>
                    </a:lnTo>
                    <a:lnTo>
                      <a:pt x="122" y="197"/>
                    </a:lnTo>
                    <a:lnTo>
                      <a:pt x="120" y="197"/>
                    </a:lnTo>
                    <a:lnTo>
                      <a:pt x="120" y="196"/>
                    </a:lnTo>
                    <a:lnTo>
                      <a:pt x="127" y="196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9" y="195"/>
                    </a:lnTo>
                    <a:lnTo>
                      <a:pt x="130" y="194"/>
                    </a:lnTo>
                    <a:lnTo>
                      <a:pt x="135" y="194"/>
                    </a:lnTo>
                    <a:lnTo>
                      <a:pt x="136" y="195"/>
                    </a:lnTo>
                    <a:lnTo>
                      <a:pt x="137" y="195"/>
                    </a:lnTo>
                    <a:lnTo>
                      <a:pt x="136" y="196"/>
                    </a:lnTo>
                    <a:lnTo>
                      <a:pt x="135" y="196"/>
                    </a:lnTo>
                    <a:lnTo>
                      <a:pt x="134" y="197"/>
                    </a:lnTo>
                    <a:lnTo>
                      <a:pt x="137" y="197"/>
                    </a:lnTo>
                    <a:lnTo>
                      <a:pt x="138" y="198"/>
                    </a:lnTo>
                    <a:lnTo>
                      <a:pt x="138" y="197"/>
                    </a:lnTo>
                    <a:lnTo>
                      <a:pt x="139" y="197"/>
                    </a:lnTo>
                    <a:lnTo>
                      <a:pt x="139" y="198"/>
                    </a:lnTo>
                    <a:lnTo>
                      <a:pt x="144" y="201"/>
                    </a:lnTo>
                    <a:lnTo>
                      <a:pt x="147" y="201"/>
                    </a:lnTo>
                    <a:lnTo>
                      <a:pt x="150" y="202"/>
                    </a:lnTo>
                    <a:lnTo>
                      <a:pt x="155" y="203"/>
                    </a:lnTo>
                    <a:lnTo>
                      <a:pt x="156" y="203"/>
                    </a:lnTo>
                    <a:lnTo>
                      <a:pt x="156" y="204"/>
                    </a:lnTo>
                    <a:lnTo>
                      <a:pt x="157" y="204"/>
                    </a:lnTo>
                    <a:lnTo>
                      <a:pt x="157" y="205"/>
                    </a:lnTo>
                    <a:lnTo>
                      <a:pt x="162" y="211"/>
                    </a:lnTo>
                    <a:lnTo>
                      <a:pt x="163" y="211"/>
                    </a:lnTo>
                    <a:lnTo>
                      <a:pt x="164" y="212"/>
                    </a:lnTo>
                    <a:lnTo>
                      <a:pt x="164" y="213"/>
                    </a:lnTo>
                    <a:lnTo>
                      <a:pt x="164" y="214"/>
                    </a:lnTo>
                    <a:lnTo>
                      <a:pt x="165" y="214"/>
                    </a:lnTo>
                    <a:lnTo>
                      <a:pt x="166" y="215"/>
                    </a:lnTo>
                    <a:lnTo>
                      <a:pt x="167" y="216"/>
                    </a:lnTo>
                    <a:lnTo>
                      <a:pt x="167" y="217"/>
                    </a:lnTo>
                    <a:lnTo>
                      <a:pt x="169" y="218"/>
                    </a:lnTo>
                    <a:lnTo>
                      <a:pt x="175" y="221"/>
                    </a:lnTo>
                    <a:lnTo>
                      <a:pt x="177" y="224"/>
                    </a:lnTo>
                    <a:lnTo>
                      <a:pt x="179" y="225"/>
                    </a:lnTo>
                    <a:lnTo>
                      <a:pt x="180" y="225"/>
                    </a:lnTo>
                    <a:lnTo>
                      <a:pt x="181" y="225"/>
                    </a:lnTo>
                    <a:lnTo>
                      <a:pt x="180" y="226"/>
                    </a:lnTo>
                    <a:lnTo>
                      <a:pt x="180" y="227"/>
                    </a:lnTo>
                    <a:lnTo>
                      <a:pt x="181" y="227"/>
                    </a:lnTo>
                    <a:lnTo>
                      <a:pt x="182" y="227"/>
                    </a:lnTo>
                    <a:lnTo>
                      <a:pt x="181" y="228"/>
                    </a:lnTo>
                    <a:lnTo>
                      <a:pt x="182" y="228"/>
                    </a:lnTo>
                    <a:lnTo>
                      <a:pt x="183" y="227"/>
                    </a:lnTo>
                    <a:lnTo>
                      <a:pt x="184" y="227"/>
                    </a:lnTo>
                    <a:lnTo>
                      <a:pt x="183" y="228"/>
                    </a:lnTo>
                    <a:lnTo>
                      <a:pt x="182" y="228"/>
                    </a:lnTo>
                    <a:lnTo>
                      <a:pt x="183" y="229"/>
                    </a:lnTo>
                    <a:lnTo>
                      <a:pt x="183" y="230"/>
                    </a:lnTo>
                    <a:lnTo>
                      <a:pt x="184" y="231"/>
                    </a:lnTo>
                    <a:lnTo>
                      <a:pt x="185" y="231"/>
                    </a:lnTo>
                    <a:lnTo>
                      <a:pt x="186" y="232"/>
                    </a:lnTo>
                    <a:lnTo>
                      <a:pt x="187" y="231"/>
                    </a:lnTo>
                    <a:lnTo>
                      <a:pt x="187" y="232"/>
                    </a:lnTo>
                    <a:lnTo>
                      <a:pt x="190" y="232"/>
                    </a:lnTo>
                    <a:lnTo>
                      <a:pt x="192" y="231"/>
                    </a:lnTo>
                    <a:close/>
                    <a:moveTo>
                      <a:pt x="26" y="101"/>
                    </a:move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6" y="10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6" name="Freeform 336">
                <a:extLst>
                  <a:ext uri="{FF2B5EF4-FFF2-40B4-BE49-F238E27FC236}">
                    <a16:creationId xmlns:a16="http://schemas.microsoft.com/office/drawing/2014/main" id="{7F407116-60F4-E66B-1A37-3BE3CDDA9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71638"/>
                <a:ext cx="12700" cy="9525"/>
              </a:xfrm>
              <a:custGeom>
                <a:avLst/>
                <a:gdLst>
                  <a:gd name="T0" fmla="*/ 5 w 8"/>
                  <a:gd name="T1" fmla="*/ 6 h 6"/>
                  <a:gd name="T2" fmla="*/ 7 w 8"/>
                  <a:gd name="T3" fmla="*/ 6 h 6"/>
                  <a:gd name="T4" fmla="*/ 8 w 8"/>
                  <a:gd name="T5" fmla="*/ 5 h 6"/>
                  <a:gd name="T6" fmla="*/ 6 w 8"/>
                  <a:gd name="T7" fmla="*/ 4 h 6"/>
                  <a:gd name="T8" fmla="*/ 5 w 8"/>
                  <a:gd name="T9" fmla="*/ 3 h 6"/>
                  <a:gd name="T10" fmla="*/ 4 w 8"/>
                  <a:gd name="T11" fmla="*/ 2 h 6"/>
                  <a:gd name="T12" fmla="*/ 3 w 8"/>
                  <a:gd name="T13" fmla="*/ 2 h 6"/>
                  <a:gd name="T14" fmla="*/ 3 w 8"/>
                  <a:gd name="T15" fmla="*/ 1 h 6"/>
                  <a:gd name="T16" fmla="*/ 3 w 8"/>
                  <a:gd name="T17" fmla="*/ 0 h 6"/>
                  <a:gd name="T18" fmla="*/ 1 w 8"/>
                  <a:gd name="T19" fmla="*/ 0 h 6"/>
                  <a:gd name="T20" fmla="*/ 0 w 8"/>
                  <a:gd name="T21" fmla="*/ 0 h 6"/>
                  <a:gd name="T22" fmla="*/ 0 w 8"/>
                  <a:gd name="T23" fmla="*/ 1 h 6"/>
                  <a:gd name="T24" fmla="*/ 0 w 8"/>
                  <a:gd name="T25" fmla="*/ 2 h 6"/>
                  <a:gd name="T26" fmla="*/ 1 w 8"/>
                  <a:gd name="T27" fmla="*/ 2 h 6"/>
                  <a:gd name="T28" fmla="*/ 3 w 8"/>
                  <a:gd name="T29" fmla="*/ 4 h 6"/>
                  <a:gd name="T30" fmla="*/ 5 w 8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lnTo>
                      <a:pt x="7" y="6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7" name="Rectangle 337">
                <a:extLst>
                  <a:ext uri="{FF2B5EF4-FFF2-40B4-BE49-F238E27FC236}">
                    <a16:creationId xmlns:a16="http://schemas.microsoft.com/office/drawing/2014/main" id="{C1C4638B-4AE2-875B-3470-64A1870DB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62560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8" name="Freeform 338">
                <a:extLst>
                  <a:ext uri="{FF2B5EF4-FFF2-40B4-BE49-F238E27FC236}">
                    <a16:creationId xmlns:a16="http://schemas.microsoft.com/office/drawing/2014/main" id="{CCEE928D-3044-167B-63FE-FB0CBF7A4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388" y="1546225"/>
                <a:ext cx="3175" cy="6350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2 h 4"/>
                  <a:gd name="T6" fmla="*/ 0 w 2"/>
                  <a:gd name="T7" fmla="*/ 3 h 4"/>
                  <a:gd name="T8" fmla="*/ 1 w 2"/>
                  <a:gd name="T9" fmla="*/ 3 h 4"/>
                  <a:gd name="T10" fmla="*/ 2 w 2"/>
                  <a:gd name="T11" fmla="*/ 4 h 4"/>
                  <a:gd name="T12" fmla="*/ 2 w 2"/>
                  <a:gd name="T13" fmla="*/ 3 h 4"/>
                  <a:gd name="T14" fmla="*/ 2 w 2"/>
                  <a:gd name="T15" fmla="*/ 2 h 4"/>
                  <a:gd name="T16" fmla="*/ 1 w 2"/>
                  <a:gd name="T17" fmla="*/ 2 h 4"/>
                  <a:gd name="T18" fmla="*/ 1 w 2"/>
                  <a:gd name="T19" fmla="*/ 1 h 4"/>
                  <a:gd name="T20" fmla="*/ 1 w 2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9" name="Freeform 339">
                <a:extLst>
                  <a:ext uri="{FF2B5EF4-FFF2-40B4-BE49-F238E27FC236}">
                    <a16:creationId xmlns:a16="http://schemas.microsoft.com/office/drawing/2014/main" id="{2C636152-13C7-F474-5A0D-E36C6D786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1625600"/>
                <a:ext cx="12700" cy="11113"/>
              </a:xfrm>
              <a:custGeom>
                <a:avLst/>
                <a:gdLst>
                  <a:gd name="T0" fmla="*/ 2 w 8"/>
                  <a:gd name="T1" fmla="*/ 3 h 7"/>
                  <a:gd name="T2" fmla="*/ 4 w 8"/>
                  <a:gd name="T3" fmla="*/ 4 h 7"/>
                  <a:gd name="T4" fmla="*/ 5 w 8"/>
                  <a:gd name="T5" fmla="*/ 5 h 7"/>
                  <a:gd name="T6" fmla="*/ 6 w 8"/>
                  <a:gd name="T7" fmla="*/ 6 h 7"/>
                  <a:gd name="T8" fmla="*/ 8 w 8"/>
                  <a:gd name="T9" fmla="*/ 7 h 7"/>
                  <a:gd name="T10" fmla="*/ 7 w 8"/>
                  <a:gd name="T11" fmla="*/ 6 h 7"/>
                  <a:gd name="T12" fmla="*/ 6 w 8"/>
                  <a:gd name="T13" fmla="*/ 5 h 7"/>
                  <a:gd name="T14" fmla="*/ 6 w 8"/>
                  <a:gd name="T15" fmla="*/ 4 h 7"/>
                  <a:gd name="T16" fmla="*/ 3 w 8"/>
                  <a:gd name="T17" fmla="*/ 2 h 7"/>
                  <a:gd name="T18" fmla="*/ 2 w 8"/>
                  <a:gd name="T19" fmla="*/ 1 h 7"/>
                  <a:gd name="T20" fmla="*/ 1 w 8"/>
                  <a:gd name="T21" fmla="*/ 0 h 7"/>
                  <a:gd name="T22" fmla="*/ 0 w 8"/>
                  <a:gd name="T23" fmla="*/ 1 h 7"/>
                  <a:gd name="T24" fmla="*/ 1 w 8"/>
                  <a:gd name="T25" fmla="*/ 2 h 7"/>
                  <a:gd name="T26" fmla="*/ 2 w 8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2" y="3"/>
                    </a:moveTo>
                    <a:lnTo>
                      <a:pt x="4" y="4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0" name="Freeform 340">
                <a:extLst>
                  <a:ext uri="{FF2B5EF4-FFF2-40B4-BE49-F238E27FC236}">
                    <a16:creationId xmlns:a16="http://schemas.microsoft.com/office/drawing/2014/main" id="{8FE2CCF7-8227-9B1A-3EF1-891EA7DB8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485900"/>
                <a:ext cx="30162" cy="31750"/>
              </a:xfrm>
              <a:custGeom>
                <a:avLst/>
                <a:gdLst>
                  <a:gd name="T0" fmla="*/ 9 w 19"/>
                  <a:gd name="T1" fmla="*/ 15 h 20"/>
                  <a:gd name="T2" fmla="*/ 9 w 19"/>
                  <a:gd name="T3" fmla="*/ 14 h 20"/>
                  <a:gd name="T4" fmla="*/ 10 w 19"/>
                  <a:gd name="T5" fmla="*/ 14 h 20"/>
                  <a:gd name="T6" fmla="*/ 10 w 19"/>
                  <a:gd name="T7" fmla="*/ 16 h 20"/>
                  <a:gd name="T8" fmla="*/ 10 w 19"/>
                  <a:gd name="T9" fmla="*/ 17 h 20"/>
                  <a:gd name="T10" fmla="*/ 10 w 19"/>
                  <a:gd name="T11" fmla="*/ 18 h 20"/>
                  <a:gd name="T12" fmla="*/ 11 w 19"/>
                  <a:gd name="T13" fmla="*/ 18 h 20"/>
                  <a:gd name="T14" fmla="*/ 14 w 19"/>
                  <a:gd name="T15" fmla="*/ 20 h 20"/>
                  <a:gd name="T16" fmla="*/ 15 w 19"/>
                  <a:gd name="T17" fmla="*/ 20 h 20"/>
                  <a:gd name="T18" fmla="*/ 16 w 19"/>
                  <a:gd name="T19" fmla="*/ 20 h 20"/>
                  <a:gd name="T20" fmla="*/ 16 w 19"/>
                  <a:gd name="T21" fmla="*/ 20 h 20"/>
                  <a:gd name="T22" fmla="*/ 16 w 19"/>
                  <a:gd name="T23" fmla="*/ 19 h 20"/>
                  <a:gd name="T24" fmla="*/ 16 w 19"/>
                  <a:gd name="T25" fmla="*/ 19 h 20"/>
                  <a:gd name="T26" fmla="*/ 16 w 19"/>
                  <a:gd name="T27" fmla="*/ 18 h 20"/>
                  <a:gd name="T28" fmla="*/ 16 w 19"/>
                  <a:gd name="T29" fmla="*/ 18 h 20"/>
                  <a:gd name="T30" fmla="*/ 17 w 19"/>
                  <a:gd name="T31" fmla="*/ 18 h 20"/>
                  <a:gd name="T32" fmla="*/ 18 w 19"/>
                  <a:gd name="T33" fmla="*/ 18 h 20"/>
                  <a:gd name="T34" fmla="*/ 19 w 19"/>
                  <a:gd name="T35" fmla="*/ 18 h 20"/>
                  <a:gd name="T36" fmla="*/ 18 w 19"/>
                  <a:gd name="T37" fmla="*/ 16 h 20"/>
                  <a:gd name="T38" fmla="*/ 16 w 19"/>
                  <a:gd name="T39" fmla="*/ 14 h 20"/>
                  <a:gd name="T40" fmla="*/ 16 w 19"/>
                  <a:gd name="T41" fmla="*/ 11 h 20"/>
                  <a:gd name="T42" fmla="*/ 14 w 19"/>
                  <a:gd name="T43" fmla="*/ 11 h 20"/>
                  <a:gd name="T44" fmla="*/ 13 w 19"/>
                  <a:gd name="T45" fmla="*/ 11 h 20"/>
                  <a:gd name="T46" fmla="*/ 12 w 19"/>
                  <a:gd name="T47" fmla="*/ 10 h 20"/>
                  <a:gd name="T48" fmla="*/ 12 w 19"/>
                  <a:gd name="T49" fmla="*/ 9 h 20"/>
                  <a:gd name="T50" fmla="*/ 12 w 19"/>
                  <a:gd name="T51" fmla="*/ 6 h 20"/>
                  <a:gd name="T52" fmla="*/ 12 w 19"/>
                  <a:gd name="T53" fmla="*/ 6 h 20"/>
                  <a:gd name="T54" fmla="*/ 11 w 19"/>
                  <a:gd name="T55" fmla="*/ 6 h 20"/>
                  <a:gd name="T56" fmla="*/ 9 w 19"/>
                  <a:gd name="T57" fmla="*/ 6 h 20"/>
                  <a:gd name="T58" fmla="*/ 8 w 19"/>
                  <a:gd name="T59" fmla="*/ 6 h 20"/>
                  <a:gd name="T60" fmla="*/ 10 w 19"/>
                  <a:gd name="T61" fmla="*/ 5 h 20"/>
                  <a:gd name="T62" fmla="*/ 9 w 19"/>
                  <a:gd name="T63" fmla="*/ 4 h 20"/>
                  <a:gd name="T64" fmla="*/ 8 w 19"/>
                  <a:gd name="T65" fmla="*/ 3 h 20"/>
                  <a:gd name="T66" fmla="*/ 8 w 19"/>
                  <a:gd name="T67" fmla="*/ 2 h 20"/>
                  <a:gd name="T68" fmla="*/ 8 w 19"/>
                  <a:gd name="T69" fmla="*/ 1 h 20"/>
                  <a:gd name="T70" fmla="*/ 7 w 19"/>
                  <a:gd name="T71" fmla="*/ 0 h 20"/>
                  <a:gd name="T72" fmla="*/ 6 w 19"/>
                  <a:gd name="T73" fmla="*/ 0 h 20"/>
                  <a:gd name="T74" fmla="*/ 6 w 19"/>
                  <a:gd name="T75" fmla="*/ 1 h 20"/>
                  <a:gd name="T76" fmla="*/ 6 w 19"/>
                  <a:gd name="T77" fmla="*/ 2 h 20"/>
                  <a:gd name="T78" fmla="*/ 6 w 19"/>
                  <a:gd name="T79" fmla="*/ 3 h 20"/>
                  <a:gd name="T80" fmla="*/ 6 w 19"/>
                  <a:gd name="T81" fmla="*/ 4 h 20"/>
                  <a:gd name="T82" fmla="*/ 6 w 19"/>
                  <a:gd name="T83" fmla="*/ 5 h 20"/>
                  <a:gd name="T84" fmla="*/ 6 w 19"/>
                  <a:gd name="T85" fmla="*/ 5 h 20"/>
                  <a:gd name="T86" fmla="*/ 6 w 19"/>
                  <a:gd name="T87" fmla="*/ 6 h 20"/>
                  <a:gd name="T88" fmla="*/ 5 w 19"/>
                  <a:gd name="T89" fmla="*/ 6 h 20"/>
                  <a:gd name="T90" fmla="*/ 6 w 19"/>
                  <a:gd name="T91" fmla="*/ 7 h 20"/>
                  <a:gd name="T92" fmla="*/ 5 w 19"/>
                  <a:gd name="T93" fmla="*/ 7 h 20"/>
                  <a:gd name="T94" fmla="*/ 3 w 19"/>
                  <a:gd name="T95" fmla="*/ 7 h 20"/>
                  <a:gd name="T96" fmla="*/ 2 w 19"/>
                  <a:gd name="T97" fmla="*/ 8 h 20"/>
                  <a:gd name="T98" fmla="*/ 2 w 19"/>
                  <a:gd name="T99" fmla="*/ 9 h 20"/>
                  <a:gd name="T100" fmla="*/ 1 w 19"/>
                  <a:gd name="T101" fmla="*/ 9 h 20"/>
                  <a:gd name="T102" fmla="*/ 1 w 19"/>
                  <a:gd name="T103" fmla="*/ 10 h 20"/>
                  <a:gd name="T104" fmla="*/ 0 w 19"/>
                  <a:gd name="T105" fmla="*/ 10 h 20"/>
                  <a:gd name="T106" fmla="*/ 1 w 19"/>
                  <a:gd name="T107" fmla="*/ 12 h 20"/>
                  <a:gd name="T108" fmla="*/ 2 w 19"/>
                  <a:gd name="T109" fmla="*/ 13 h 20"/>
                  <a:gd name="T110" fmla="*/ 3 w 19"/>
                  <a:gd name="T111" fmla="*/ 14 h 20"/>
                  <a:gd name="T112" fmla="*/ 5 w 19"/>
                  <a:gd name="T113" fmla="*/ 15 h 20"/>
                  <a:gd name="T114" fmla="*/ 8 w 19"/>
                  <a:gd name="T115" fmla="*/ 15 h 20"/>
                  <a:gd name="T116" fmla="*/ 9 w 19"/>
                  <a:gd name="T11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" h="20">
                    <a:moveTo>
                      <a:pt x="9" y="15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1" name="Freeform 341">
                <a:extLst>
                  <a:ext uri="{FF2B5EF4-FFF2-40B4-BE49-F238E27FC236}">
                    <a16:creationId xmlns:a16="http://schemas.microsoft.com/office/drawing/2014/main" id="{58B1E346-4E17-328D-ACB5-2B85239D7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1493838"/>
                <a:ext cx="19050" cy="57150"/>
              </a:xfrm>
              <a:custGeom>
                <a:avLst/>
                <a:gdLst>
                  <a:gd name="T0" fmla="*/ 12 w 12"/>
                  <a:gd name="T1" fmla="*/ 34 h 36"/>
                  <a:gd name="T2" fmla="*/ 11 w 12"/>
                  <a:gd name="T3" fmla="*/ 33 h 36"/>
                  <a:gd name="T4" fmla="*/ 9 w 12"/>
                  <a:gd name="T5" fmla="*/ 31 h 36"/>
                  <a:gd name="T6" fmla="*/ 8 w 12"/>
                  <a:gd name="T7" fmla="*/ 29 h 36"/>
                  <a:gd name="T8" fmla="*/ 9 w 12"/>
                  <a:gd name="T9" fmla="*/ 27 h 36"/>
                  <a:gd name="T10" fmla="*/ 8 w 12"/>
                  <a:gd name="T11" fmla="*/ 25 h 36"/>
                  <a:gd name="T12" fmla="*/ 8 w 12"/>
                  <a:gd name="T13" fmla="*/ 23 h 36"/>
                  <a:gd name="T14" fmla="*/ 8 w 12"/>
                  <a:gd name="T15" fmla="*/ 21 h 36"/>
                  <a:gd name="T16" fmla="*/ 8 w 12"/>
                  <a:gd name="T17" fmla="*/ 19 h 36"/>
                  <a:gd name="T18" fmla="*/ 8 w 12"/>
                  <a:gd name="T19" fmla="*/ 16 h 36"/>
                  <a:gd name="T20" fmla="*/ 9 w 12"/>
                  <a:gd name="T21" fmla="*/ 13 h 36"/>
                  <a:gd name="T22" fmla="*/ 7 w 12"/>
                  <a:gd name="T23" fmla="*/ 12 h 36"/>
                  <a:gd name="T24" fmla="*/ 5 w 12"/>
                  <a:gd name="T25" fmla="*/ 9 h 36"/>
                  <a:gd name="T26" fmla="*/ 4 w 12"/>
                  <a:gd name="T27" fmla="*/ 5 h 36"/>
                  <a:gd name="T28" fmla="*/ 4 w 12"/>
                  <a:gd name="T29" fmla="*/ 1 h 36"/>
                  <a:gd name="T30" fmla="*/ 2 w 12"/>
                  <a:gd name="T31" fmla="*/ 0 h 36"/>
                  <a:gd name="T32" fmla="*/ 2 w 12"/>
                  <a:gd name="T33" fmla="*/ 1 h 36"/>
                  <a:gd name="T34" fmla="*/ 0 w 12"/>
                  <a:gd name="T35" fmla="*/ 2 h 36"/>
                  <a:gd name="T36" fmla="*/ 1 w 12"/>
                  <a:gd name="T37" fmla="*/ 4 h 36"/>
                  <a:gd name="T38" fmla="*/ 5 w 12"/>
                  <a:gd name="T39" fmla="*/ 12 h 36"/>
                  <a:gd name="T40" fmla="*/ 6 w 12"/>
                  <a:gd name="T41" fmla="*/ 14 h 36"/>
                  <a:gd name="T42" fmla="*/ 5 w 12"/>
                  <a:gd name="T43" fmla="*/ 14 h 36"/>
                  <a:gd name="T44" fmla="*/ 5 w 12"/>
                  <a:gd name="T45" fmla="*/ 16 h 36"/>
                  <a:gd name="T46" fmla="*/ 5 w 12"/>
                  <a:gd name="T47" fmla="*/ 18 h 36"/>
                  <a:gd name="T48" fmla="*/ 3 w 12"/>
                  <a:gd name="T49" fmla="*/ 17 h 36"/>
                  <a:gd name="T50" fmla="*/ 2 w 12"/>
                  <a:gd name="T51" fmla="*/ 15 h 36"/>
                  <a:gd name="T52" fmla="*/ 2 w 12"/>
                  <a:gd name="T53" fmla="*/ 17 h 36"/>
                  <a:gd name="T54" fmla="*/ 1 w 12"/>
                  <a:gd name="T55" fmla="*/ 18 h 36"/>
                  <a:gd name="T56" fmla="*/ 2 w 12"/>
                  <a:gd name="T57" fmla="*/ 21 h 36"/>
                  <a:gd name="T58" fmla="*/ 4 w 12"/>
                  <a:gd name="T59" fmla="*/ 22 h 36"/>
                  <a:gd name="T60" fmla="*/ 4 w 12"/>
                  <a:gd name="T61" fmla="*/ 26 h 36"/>
                  <a:gd name="T62" fmla="*/ 5 w 12"/>
                  <a:gd name="T63" fmla="*/ 27 h 36"/>
                  <a:gd name="T64" fmla="*/ 5 w 12"/>
                  <a:gd name="T65" fmla="*/ 31 h 36"/>
                  <a:gd name="T66" fmla="*/ 9 w 12"/>
                  <a:gd name="T67" fmla="*/ 36 h 36"/>
                  <a:gd name="T68" fmla="*/ 11 w 12"/>
                  <a:gd name="T69" fmla="*/ 36 h 36"/>
                  <a:gd name="T70" fmla="*/ 12 w 12"/>
                  <a:gd name="T7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36">
                    <a:moveTo>
                      <a:pt x="12" y="35"/>
                    </a:moveTo>
                    <a:lnTo>
                      <a:pt x="12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2" name="Freeform 342">
                <a:extLst>
                  <a:ext uri="{FF2B5EF4-FFF2-40B4-BE49-F238E27FC236}">
                    <a16:creationId xmlns:a16="http://schemas.microsoft.com/office/drawing/2014/main" id="{0B202B20-2584-2F01-0B44-F2CAB9E5E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550" y="1527175"/>
                <a:ext cx="15875" cy="15875"/>
              </a:xfrm>
              <a:custGeom>
                <a:avLst/>
                <a:gdLst>
                  <a:gd name="T0" fmla="*/ 4 w 10"/>
                  <a:gd name="T1" fmla="*/ 5 h 10"/>
                  <a:gd name="T2" fmla="*/ 5 w 10"/>
                  <a:gd name="T3" fmla="*/ 5 h 10"/>
                  <a:gd name="T4" fmla="*/ 5 w 10"/>
                  <a:gd name="T5" fmla="*/ 4 h 10"/>
                  <a:gd name="T6" fmla="*/ 6 w 10"/>
                  <a:gd name="T7" fmla="*/ 6 h 10"/>
                  <a:gd name="T8" fmla="*/ 8 w 10"/>
                  <a:gd name="T9" fmla="*/ 9 h 10"/>
                  <a:gd name="T10" fmla="*/ 10 w 10"/>
                  <a:gd name="T11" fmla="*/ 10 h 10"/>
                  <a:gd name="T12" fmla="*/ 10 w 10"/>
                  <a:gd name="T13" fmla="*/ 9 h 10"/>
                  <a:gd name="T14" fmla="*/ 10 w 10"/>
                  <a:gd name="T15" fmla="*/ 7 h 10"/>
                  <a:gd name="T16" fmla="*/ 8 w 10"/>
                  <a:gd name="T17" fmla="*/ 5 h 10"/>
                  <a:gd name="T18" fmla="*/ 8 w 10"/>
                  <a:gd name="T19" fmla="*/ 4 h 10"/>
                  <a:gd name="T20" fmla="*/ 6 w 10"/>
                  <a:gd name="T21" fmla="*/ 4 h 10"/>
                  <a:gd name="T22" fmla="*/ 5 w 10"/>
                  <a:gd name="T23" fmla="*/ 2 h 10"/>
                  <a:gd name="T24" fmla="*/ 5 w 10"/>
                  <a:gd name="T25" fmla="*/ 1 h 10"/>
                  <a:gd name="T26" fmla="*/ 5 w 10"/>
                  <a:gd name="T27" fmla="*/ 0 h 10"/>
                  <a:gd name="T28" fmla="*/ 5 w 10"/>
                  <a:gd name="T29" fmla="*/ 0 h 10"/>
                  <a:gd name="T30" fmla="*/ 5 w 10"/>
                  <a:gd name="T31" fmla="*/ 0 h 10"/>
                  <a:gd name="T32" fmla="*/ 4 w 10"/>
                  <a:gd name="T33" fmla="*/ 0 h 10"/>
                  <a:gd name="T34" fmla="*/ 4 w 10"/>
                  <a:gd name="T35" fmla="*/ 0 h 10"/>
                  <a:gd name="T36" fmla="*/ 3 w 10"/>
                  <a:gd name="T37" fmla="*/ 0 h 10"/>
                  <a:gd name="T38" fmla="*/ 2 w 10"/>
                  <a:gd name="T39" fmla="*/ 0 h 10"/>
                  <a:gd name="T40" fmla="*/ 2 w 10"/>
                  <a:gd name="T41" fmla="*/ 0 h 10"/>
                  <a:gd name="T42" fmla="*/ 3 w 10"/>
                  <a:gd name="T43" fmla="*/ 1 h 10"/>
                  <a:gd name="T44" fmla="*/ 4 w 10"/>
                  <a:gd name="T45" fmla="*/ 3 h 10"/>
                  <a:gd name="T46" fmla="*/ 3 w 10"/>
                  <a:gd name="T47" fmla="*/ 2 h 10"/>
                  <a:gd name="T48" fmla="*/ 3 w 10"/>
                  <a:gd name="T49" fmla="*/ 3 h 10"/>
                  <a:gd name="T50" fmla="*/ 2 w 10"/>
                  <a:gd name="T51" fmla="*/ 3 h 10"/>
                  <a:gd name="T52" fmla="*/ 1 w 10"/>
                  <a:gd name="T53" fmla="*/ 3 h 10"/>
                  <a:gd name="T54" fmla="*/ 0 w 10"/>
                  <a:gd name="T55" fmla="*/ 3 h 10"/>
                  <a:gd name="T56" fmla="*/ 3 w 10"/>
                  <a:gd name="T57" fmla="*/ 5 h 10"/>
                  <a:gd name="T58" fmla="*/ 4 w 10"/>
                  <a:gd name="T5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10">
                    <a:moveTo>
                      <a:pt x="4" y="5"/>
                    </a:moveTo>
                    <a:lnTo>
                      <a:pt x="5" y="5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3" name="Freeform 343">
                <a:extLst>
                  <a:ext uri="{FF2B5EF4-FFF2-40B4-BE49-F238E27FC236}">
                    <a16:creationId xmlns:a16="http://schemas.microsoft.com/office/drawing/2014/main" id="{7BB2B672-6B57-A877-E6F1-A4F191A40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788" y="1577975"/>
                <a:ext cx="6350" cy="4763"/>
              </a:xfrm>
              <a:custGeom>
                <a:avLst/>
                <a:gdLst>
                  <a:gd name="T0" fmla="*/ 4 w 4"/>
                  <a:gd name="T1" fmla="*/ 3 h 3"/>
                  <a:gd name="T2" fmla="*/ 3 w 4"/>
                  <a:gd name="T3" fmla="*/ 2 h 3"/>
                  <a:gd name="T4" fmla="*/ 1 w 4"/>
                  <a:gd name="T5" fmla="*/ 1 h 3"/>
                  <a:gd name="T6" fmla="*/ 0 w 4"/>
                  <a:gd name="T7" fmla="*/ 0 h 3"/>
                  <a:gd name="T8" fmla="*/ 0 w 4"/>
                  <a:gd name="T9" fmla="*/ 1 h 3"/>
                  <a:gd name="T10" fmla="*/ 3 w 4"/>
                  <a:gd name="T11" fmla="*/ 3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4" name="Freeform 344">
                <a:extLst>
                  <a:ext uri="{FF2B5EF4-FFF2-40B4-BE49-F238E27FC236}">
                    <a16:creationId xmlns:a16="http://schemas.microsoft.com/office/drawing/2014/main" id="{7912F047-DF4D-D25F-8B67-021C7EAEB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44638"/>
                <a:ext cx="3175" cy="1588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5" name="Freeform 345">
                <a:extLst>
                  <a:ext uri="{FF2B5EF4-FFF2-40B4-BE49-F238E27FC236}">
                    <a16:creationId xmlns:a16="http://schemas.microsoft.com/office/drawing/2014/main" id="{D05525AC-1AFA-10E1-C089-9C7B708B3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541463"/>
                <a:ext cx="6350" cy="15875"/>
              </a:xfrm>
              <a:custGeom>
                <a:avLst/>
                <a:gdLst>
                  <a:gd name="T0" fmla="*/ 2 w 4"/>
                  <a:gd name="T1" fmla="*/ 7 h 10"/>
                  <a:gd name="T2" fmla="*/ 2 w 4"/>
                  <a:gd name="T3" fmla="*/ 5 h 10"/>
                  <a:gd name="T4" fmla="*/ 2 w 4"/>
                  <a:gd name="T5" fmla="*/ 4 h 10"/>
                  <a:gd name="T6" fmla="*/ 2 w 4"/>
                  <a:gd name="T7" fmla="*/ 3 h 10"/>
                  <a:gd name="T8" fmla="*/ 2 w 4"/>
                  <a:gd name="T9" fmla="*/ 1 h 10"/>
                  <a:gd name="T10" fmla="*/ 2 w 4"/>
                  <a:gd name="T11" fmla="*/ 1 h 10"/>
                  <a:gd name="T12" fmla="*/ 1 w 4"/>
                  <a:gd name="T13" fmla="*/ 1 h 10"/>
                  <a:gd name="T14" fmla="*/ 0 w 4"/>
                  <a:gd name="T15" fmla="*/ 0 h 10"/>
                  <a:gd name="T16" fmla="*/ 0 w 4"/>
                  <a:gd name="T17" fmla="*/ 1 h 10"/>
                  <a:gd name="T18" fmla="*/ 0 w 4"/>
                  <a:gd name="T19" fmla="*/ 3 h 10"/>
                  <a:gd name="T20" fmla="*/ 2 w 4"/>
                  <a:gd name="T21" fmla="*/ 6 h 10"/>
                  <a:gd name="T22" fmla="*/ 2 w 4"/>
                  <a:gd name="T23" fmla="*/ 7 h 10"/>
                  <a:gd name="T24" fmla="*/ 1 w 4"/>
                  <a:gd name="T25" fmla="*/ 9 h 10"/>
                  <a:gd name="T26" fmla="*/ 1 w 4"/>
                  <a:gd name="T27" fmla="*/ 10 h 10"/>
                  <a:gd name="T28" fmla="*/ 2 w 4"/>
                  <a:gd name="T29" fmla="*/ 10 h 10"/>
                  <a:gd name="T30" fmla="*/ 2 w 4"/>
                  <a:gd name="T31" fmla="*/ 10 h 10"/>
                  <a:gd name="T32" fmla="*/ 2 w 4"/>
                  <a:gd name="T33" fmla="*/ 9 h 10"/>
                  <a:gd name="T34" fmla="*/ 3 w 4"/>
                  <a:gd name="T35" fmla="*/ 10 h 10"/>
                  <a:gd name="T36" fmla="*/ 4 w 4"/>
                  <a:gd name="T37" fmla="*/ 10 h 10"/>
                  <a:gd name="T38" fmla="*/ 2 w 4"/>
                  <a:gd name="T39" fmla="*/ 8 h 10"/>
                  <a:gd name="T40" fmla="*/ 2 w 4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10">
                    <a:moveTo>
                      <a:pt x="2" y="7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6" name="Freeform 346">
                <a:extLst>
                  <a:ext uri="{FF2B5EF4-FFF2-40B4-BE49-F238E27FC236}">
                    <a16:creationId xmlns:a16="http://schemas.microsoft.com/office/drawing/2014/main" id="{9F8FAFD5-67CB-2D33-7073-6A7085F05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675" y="1557338"/>
                <a:ext cx="7937" cy="6350"/>
              </a:xfrm>
              <a:custGeom>
                <a:avLst/>
                <a:gdLst>
                  <a:gd name="T0" fmla="*/ 1 w 5"/>
                  <a:gd name="T1" fmla="*/ 2 h 4"/>
                  <a:gd name="T2" fmla="*/ 2 w 5"/>
                  <a:gd name="T3" fmla="*/ 3 h 4"/>
                  <a:gd name="T4" fmla="*/ 4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0 w 5"/>
                  <a:gd name="T11" fmla="*/ 0 h 4"/>
                  <a:gd name="T12" fmla="*/ 1 w 5"/>
                  <a:gd name="T13" fmla="*/ 1 h 4"/>
                  <a:gd name="T14" fmla="*/ 0 w 5"/>
                  <a:gd name="T15" fmla="*/ 1 h 4"/>
                  <a:gd name="T16" fmla="*/ 1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7" name="Freeform 347">
                <a:extLst>
                  <a:ext uri="{FF2B5EF4-FFF2-40B4-BE49-F238E27FC236}">
                    <a16:creationId xmlns:a16="http://schemas.microsoft.com/office/drawing/2014/main" id="{8093DD00-FF63-6F66-9B11-855FFB454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000" y="1708150"/>
                <a:ext cx="88900" cy="42863"/>
              </a:xfrm>
              <a:custGeom>
                <a:avLst/>
                <a:gdLst>
                  <a:gd name="T0" fmla="*/ 45 w 56"/>
                  <a:gd name="T1" fmla="*/ 19 h 27"/>
                  <a:gd name="T2" fmla="*/ 41 w 56"/>
                  <a:gd name="T3" fmla="*/ 16 h 27"/>
                  <a:gd name="T4" fmla="*/ 39 w 56"/>
                  <a:gd name="T5" fmla="*/ 16 h 27"/>
                  <a:gd name="T6" fmla="*/ 37 w 56"/>
                  <a:gd name="T7" fmla="*/ 13 h 27"/>
                  <a:gd name="T8" fmla="*/ 37 w 56"/>
                  <a:gd name="T9" fmla="*/ 10 h 27"/>
                  <a:gd name="T10" fmla="*/ 36 w 56"/>
                  <a:gd name="T11" fmla="*/ 10 h 27"/>
                  <a:gd name="T12" fmla="*/ 33 w 56"/>
                  <a:gd name="T13" fmla="*/ 9 h 27"/>
                  <a:gd name="T14" fmla="*/ 31 w 56"/>
                  <a:gd name="T15" fmla="*/ 9 h 27"/>
                  <a:gd name="T16" fmla="*/ 30 w 56"/>
                  <a:gd name="T17" fmla="*/ 11 h 27"/>
                  <a:gd name="T18" fmla="*/ 33 w 56"/>
                  <a:gd name="T19" fmla="*/ 11 h 27"/>
                  <a:gd name="T20" fmla="*/ 33 w 56"/>
                  <a:gd name="T21" fmla="*/ 13 h 27"/>
                  <a:gd name="T22" fmla="*/ 33 w 56"/>
                  <a:gd name="T23" fmla="*/ 14 h 27"/>
                  <a:gd name="T24" fmla="*/ 30 w 56"/>
                  <a:gd name="T25" fmla="*/ 12 h 27"/>
                  <a:gd name="T26" fmla="*/ 28 w 56"/>
                  <a:gd name="T27" fmla="*/ 11 h 27"/>
                  <a:gd name="T28" fmla="*/ 26 w 56"/>
                  <a:gd name="T29" fmla="*/ 9 h 27"/>
                  <a:gd name="T30" fmla="*/ 24 w 56"/>
                  <a:gd name="T31" fmla="*/ 9 h 27"/>
                  <a:gd name="T32" fmla="*/ 23 w 56"/>
                  <a:gd name="T33" fmla="*/ 10 h 27"/>
                  <a:gd name="T34" fmla="*/ 21 w 56"/>
                  <a:gd name="T35" fmla="*/ 9 h 27"/>
                  <a:gd name="T36" fmla="*/ 21 w 56"/>
                  <a:gd name="T37" fmla="*/ 7 h 27"/>
                  <a:gd name="T38" fmla="*/ 17 w 56"/>
                  <a:gd name="T39" fmla="*/ 6 h 27"/>
                  <a:gd name="T40" fmla="*/ 7 w 56"/>
                  <a:gd name="T41" fmla="*/ 2 h 27"/>
                  <a:gd name="T42" fmla="*/ 3 w 56"/>
                  <a:gd name="T43" fmla="*/ 2 h 27"/>
                  <a:gd name="T44" fmla="*/ 0 w 56"/>
                  <a:gd name="T45" fmla="*/ 0 h 27"/>
                  <a:gd name="T46" fmla="*/ 1 w 56"/>
                  <a:gd name="T47" fmla="*/ 2 h 27"/>
                  <a:gd name="T48" fmla="*/ 1 w 56"/>
                  <a:gd name="T49" fmla="*/ 4 h 27"/>
                  <a:gd name="T50" fmla="*/ 3 w 56"/>
                  <a:gd name="T51" fmla="*/ 5 h 27"/>
                  <a:gd name="T52" fmla="*/ 9 w 56"/>
                  <a:gd name="T53" fmla="*/ 5 h 27"/>
                  <a:gd name="T54" fmla="*/ 10 w 56"/>
                  <a:gd name="T55" fmla="*/ 6 h 27"/>
                  <a:gd name="T56" fmla="*/ 12 w 56"/>
                  <a:gd name="T57" fmla="*/ 6 h 27"/>
                  <a:gd name="T58" fmla="*/ 19 w 56"/>
                  <a:gd name="T59" fmla="*/ 10 h 27"/>
                  <a:gd name="T60" fmla="*/ 20 w 56"/>
                  <a:gd name="T61" fmla="*/ 12 h 27"/>
                  <a:gd name="T62" fmla="*/ 26 w 56"/>
                  <a:gd name="T63" fmla="*/ 15 h 27"/>
                  <a:gd name="T64" fmla="*/ 31 w 56"/>
                  <a:gd name="T65" fmla="*/ 16 h 27"/>
                  <a:gd name="T66" fmla="*/ 34 w 56"/>
                  <a:gd name="T67" fmla="*/ 17 h 27"/>
                  <a:gd name="T68" fmla="*/ 34 w 56"/>
                  <a:gd name="T69" fmla="*/ 18 h 27"/>
                  <a:gd name="T70" fmla="*/ 34 w 56"/>
                  <a:gd name="T71" fmla="*/ 16 h 27"/>
                  <a:gd name="T72" fmla="*/ 35 w 56"/>
                  <a:gd name="T73" fmla="*/ 16 h 27"/>
                  <a:gd name="T74" fmla="*/ 36 w 56"/>
                  <a:gd name="T75" fmla="*/ 17 h 27"/>
                  <a:gd name="T76" fmla="*/ 36 w 56"/>
                  <a:gd name="T77" fmla="*/ 16 h 27"/>
                  <a:gd name="T78" fmla="*/ 39 w 56"/>
                  <a:gd name="T79" fmla="*/ 17 h 27"/>
                  <a:gd name="T80" fmla="*/ 40 w 56"/>
                  <a:gd name="T81" fmla="*/ 18 h 27"/>
                  <a:gd name="T82" fmla="*/ 44 w 56"/>
                  <a:gd name="T83" fmla="*/ 21 h 27"/>
                  <a:gd name="T84" fmla="*/ 47 w 56"/>
                  <a:gd name="T85" fmla="*/ 23 h 27"/>
                  <a:gd name="T86" fmla="*/ 48 w 56"/>
                  <a:gd name="T87" fmla="*/ 24 h 27"/>
                  <a:gd name="T88" fmla="*/ 48 w 56"/>
                  <a:gd name="T89" fmla="*/ 25 h 27"/>
                  <a:gd name="T90" fmla="*/ 50 w 56"/>
                  <a:gd name="T91" fmla="*/ 26 h 27"/>
                  <a:gd name="T92" fmla="*/ 52 w 56"/>
                  <a:gd name="T93" fmla="*/ 26 h 27"/>
                  <a:gd name="T94" fmla="*/ 56 w 56"/>
                  <a:gd name="T95" fmla="*/ 27 h 27"/>
                  <a:gd name="T96" fmla="*/ 46 w 56"/>
                  <a:gd name="T9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" h="27">
                    <a:moveTo>
                      <a:pt x="46" y="20"/>
                    </a:moveTo>
                    <a:lnTo>
                      <a:pt x="45" y="19"/>
                    </a:lnTo>
                    <a:lnTo>
                      <a:pt x="43" y="17"/>
                    </a:lnTo>
                    <a:lnTo>
                      <a:pt x="41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6" y="9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24" y="14"/>
                    </a:lnTo>
                    <a:lnTo>
                      <a:pt x="26" y="15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8"/>
                    </a:lnTo>
                    <a:lnTo>
                      <a:pt x="35" y="17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9" y="17"/>
                    </a:lnTo>
                    <a:lnTo>
                      <a:pt x="41" y="17"/>
                    </a:lnTo>
                    <a:lnTo>
                      <a:pt x="40" y="18"/>
                    </a:lnTo>
                    <a:lnTo>
                      <a:pt x="41" y="19"/>
                    </a:lnTo>
                    <a:lnTo>
                      <a:pt x="44" y="21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48" y="22"/>
                    </a:lnTo>
                    <a:lnTo>
                      <a:pt x="4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8" name="Freeform 348">
                <a:extLst>
                  <a:ext uri="{FF2B5EF4-FFF2-40B4-BE49-F238E27FC236}">
                    <a16:creationId xmlns:a16="http://schemas.microsoft.com/office/drawing/2014/main" id="{B40A980D-61F2-B144-AC71-F75A2BB17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363" y="1770063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9" name="Freeform 349">
                <a:extLst>
                  <a:ext uri="{FF2B5EF4-FFF2-40B4-BE49-F238E27FC236}">
                    <a16:creationId xmlns:a16="http://schemas.microsoft.com/office/drawing/2014/main" id="{599E96AE-754F-09FC-AB0B-C4D2043C3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900" y="1751013"/>
                <a:ext cx="17462" cy="19050"/>
              </a:xfrm>
              <a:custGeom>
                <a:avLst/>
                <a:gdLst>
                  <a:gd name="T0" fmla="*/ 10 w 11"/>
                  <a:gd name="T1" fmla="*/ 11 h 12"/>
                  <a:gd name="T2" fmla="*/ 10 w 11"/>
                  <a:gd name="T3" fmla="*/ 10 h 12"/>
                  <a:gd name="T4" fmla="*/ 10 w 11"/>
                  <a:gd name="T5" fmla="*/ 9 h 12"/>
                  <a:gd name="T6" fmla="*/ 10 w 11"/>
                  <a:gd name="T7" fmla="*/ 8 h 12"/>
                  <a:gd name="T8" fmla="*/ 10 w 11"/>
                  <a:gd name="T9" fmla="*/ 6 h 12"/>
                  <a:gd name="T10" fmla="*/ 10 w 11"/>
                  <a:gd name="T11" fmla="*/ 5 h 12"/>
                  <a:gd name="T12" fmla="*/ 9 w 11"/>
                  <a:gd name="T13" fmla="*/ 4 h 12"/>
                  <a:gd name="T14" fmla="*/ 8 w 11"/>
                  <a:gd name="T15" fmla="*/ 4 h 12"/>
                  <a:gd name="T16" fmla="*/ 7 w 11"/>
                  <a:gd name="T17" fmla="*/ 4 h 12"/>
                  <a:gd name="T18" fmla="*/ 6 w 11"/>
                  <a:gd name="T19" fmla="*/ 2 h 12"/>
                  <a:gd name="T20" fmla="*/ 5 w 11"/>
                  <a:gd name="T21" fmla="*/ 2 h 12"/>
                  <a:gd name="T22" fmla="*/ 4 w 11"/>
                  <a:gd name="T23" fmla="*/ 2 h 12"/>
                  <a:gd name="T24" fmla="*/ 1 w 11"/>
                  <a:gd name="T25" fmla="*/ 1 h 12"/>
                  <a:gd name="T26" fmla="*/ 0 w 11"/>
                  <a:gd name="T27" fmla="*/ 0 h 12"/>
                  <a:gd name="T28" fmla="*/ 0 w 11"/>
                  <a:gd name="T29" fmla="*/ 1 h 12"/>
                  <a:gd name="T30" fmla="*/ 0 w 11"/>
                  <a:gd name="T31" fmla="*/ 2 h 12"/>
                  <a:gd name="T32" fmla="*/ 0 w 11"/>
                  <a:gd name="T33" fmla="*/ 3 h 12"/>
                  <a:gd name="T34" fmla="*/ 0 w 11"/>
                  <a:gd name="T35" fmla="*/ 5 h 12"/>
                  <a:gd name="T36" fmla="*/ 9 w 11"/>
                  <a:gd name="T37" fmla="*/ 10 h 12"/>
                  <a:gd name="T38" fmla="*/ 9 w 11"/>
                  <a:gd name="T39" fmla="*/ 11 h 12"/>
                  <a:gd name="T40" fmla="*/ 10 w 11"/>
                  <a:gd name="T41" fmla="*/ 11 h 12"/>
                  <a:gd name="T42" fmla="*/ 11 w 11"/>
                  <a:gd name="T43" fmla="*/ 12 h 12"/>
                  <a:gd name="T44" fmla="*/ 11 w 11"/>
                  <a:gd name="T45" fmla="*/ 11 h 12"/>
                  <a:gd name="T46" fmla="*/ 10 w 11"/>
                  <a:gd name="T4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2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0" name="Freeform 350">
                <a:extLst>
                  <a:ext uri="{FF2B5EF4-FFF2-40B4-BE49-F238E27FC236}">
                    <a16:creationId xmlns:a16="http://schemas.microsoft.com/office/drawing/2014/main" id="{5ECD273A-E723-6DAB-A166-F3F57B42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475" y="1317625"/>
                <a:ext cx="227012" cy="149225"/>
              </a:xfrm>
              <a:custGeom>
                <a:avLst/>
                <a:gdLst>
                  <a:gd name="T0" fmla="*/ 23 w 143"/>
                  <a:gd name="T1" fmla="*/ 94 h 94"/>
                  <a:gd name="T2" fmla="*/ 26 w 143"/>
                  <a:gd name="T3" fmla="*/ 89 h 94"/>
                  <a:gd name="T4" fmla="*/ 35 w 143"/>
                  <a:gd name="T5" fmla="*/ 91 h 94"/>
                  <a:gd name="T6" fmla="*/ 47 w 143"/>
                  <a:gd name="T7" fmla="*/ 90 h 94"/>
                  <a:gd name="T8" fmla="*/ 51 w 143"/>
                  <a:gd name="T9" fmla="*/ 83 h 94"/>
                  <a:gd name="T10" fmla="*/ 55 w 143"/>
                  <a:gd name="T11" fmla="*/ 80 h 94"/>
                  <a:gd name="T12" fmla="*/ 59 w 143"/>
                  <a:gd name="T13" fmla="*/ 86 h 94"/>
                  <a:gd name="T14" fmla="*/ 69 w 143"/>
                  <a:gd name="T15" fmla="*/ 90 h 94"/>
                  <a:gd name="T16" fmla="*/ 74 w 143"/>
                  <a:gd name="T17" fmla="*/ 91 h 94"/>
                  <a:gd name="T18" fmla="*/ 89 w 143"/>
                  <a:gd name="T19" fmla="*/ 92 h 94"/>
                  <a:gd name="T20" fmla="*/ 87 w 143"/>
                  <a:gd name="T21" fmla="*/ 85 h 94"/>
                  <a:gd name="T22" fmla="*/ 90 w 143"/>
                  <a:gd name="T23" fmla="*/ 81 h 94"/>
                  <a:gd name="T24" fmla="*/ 88 w 143"/>
                  <a:gd name="T25" fmla="*/ 78 h 94"/>
                  <a:gd name="T26" fmla="*/ 90 w 143"/>
                  <a:gd name="T27" fmla="*/ 73 h 94"/>
                  <a:gd name="T28" fmla="*/ 97 w 143"/>
                  <a:gd name="T29" fmla="*/ 69 h 94"/>
                  <a:gd name="T30" fmla="*/ 105 w 143"/>
                  <a:gd name="T31" fmla="*/ 67 h 94"/>
                  <a:gd name="T32" fmla="*/ 105 w 143"/>
                  <a:gd name="T33" fmla="*/ 59 h 94"/>
                  <a:gd name="T34" fmla="*/ 103 w 143"/>
                  <a:gd name="T35" fmla="*/ 52 h 94"/>
                  <a:gd name="T36" fmla="*/ 104 w 143"/>
                  <a:gd name="T37" fmla="*/ 43 h 94"/>
                  <a:gd name="T38" fmla="*/ 114 w 143"/>
                  <a:gd name="T39" fmla="*/ 40 h 94"/>
                  <a:gd name="T40" fmla="*/ 122 w 143"/>
                  <a:gd name="T41" fmla="*/ 36 h 94"/>
                  <a:gd name="T42" fmla="*/ 126 w 143"/>
                  <a:gd name="T43" fmla="*/ 31 h 94"/>
                  <a:gd name="T44" fmla="*/ 133 w 143"/>
                  <a:gd name="T45" fmla="*/ 32 h 94"/>
                  <a:gd name="T46" fmla="*/ 132 w 143"/>
                  <a:gd name="T47" fmla="*/ 26 h 94"/>
                  <a:gd name="T48" fmla="*/ 135 w 143"/>
                  <a:gd name="T49" fmla="*/ 21 h 94"/>
                  <a:gd name="T50" fmla="*/ 141 w 143"/>
                  <a:gd name="T51" fmla="*/ 22 h 94"/>
                  <a:gd name="T52" fmla="*/ 138 w 143"/>
                  <a:gd name="T53" fmla="*/ 16 h 94"/>
                  <a:gd name="T54" fmla="*/ 139 w 143"/>
                  <a:gd name="T55" fmla="*/ 12 h 94"/>
                  <a:gd name="T56" fmla="*/ 134 w 143"/>
                  <a:gd name="T57" fmla="*/ 8 h 94"/>
                  <a:gd name="T58" fmla="*/ 134 w 143"/>
                  <a:gd name="T59" fmla="*/ 2 h 94"/>
                  <a:gd name="T60" fmla="*/ 126 w 143"/>
                  <a:gd name="T61" fmla="*/ 1 h 94"/>
                  <a:gd name="T62" fmla="*/ 119 w 143"/>
                  <a:gd name="T63" fmla="*/ 2 h 94"/>
                  <a:gd name="T64" fmla="*/ 121 w 143"/>
                  <a:gd name="T65" fmla="*/ 12 h 94"/>
                  <a:gd name="T66" fmla="*/ 111 w 143"/>
                  <a:gd name="T67" fmla="*/ 10 h 94"/>
                  <a:gd name="T68" fmla="*/ 103 w 143"/>
                  <a:gd name="T69" fmla="*/ 12 h 94"/>
                  <a:gd name="T70" fmla="*/ 98 w 143"/>
                  <a:gd name="T71" fmla="*/ 14 h 94"/>
                  <a:gd name="T72" fmla="*/ 93 w 143"/>
                  <a:gd name="T73" fmla="*/ 14 h 94"/>
                  <a:gd name="T74" fmla="*/ 77 w 143"/>
                  <a:gd name="T75" fmla="*/ 13 h 94"/>
                  <a:gd name="T76" fmla="*/ 68 w 143"/>
                  <a:gd name="T77" fmla="*/ 17 h 94"/>
                  <a:gd name="T78" fmla="*/ 64 w 143"/>
                  <a:gd name="T79" fmla="*/ 22 h 94"/>
                  <a:gd name="T80" fmla="*/ 60 w 143"/>
                  <a:gd name="T81" fmla="*/ 25 h 94"/>
                  <a:gd name="T82" fmla="*/ 54 w 143"/>
                  <a:gd name="T83" fmla="*/ 29 h 94"/>
                  <a:gd name="T84" fmla="*/ 51 w 143"/>
                  <a:gd name="T85" fmla="*/ 29 h 94"/>
                  <a:gd name="T86" fmla="*/ 45 w 143"/>
                  <a:gd name="T87" fmla="*/ 28 h 94"/>
                  <a:gd name="T88" fmla="*/ 29 w 143"/>
                  <a:gd name="T89" fmla="*/ 24 h 94"/>
                  <a:gd name="T90" fmla="*/ 15 w 143"/>
                  <a:gd name="T91" fmla="*/ 22 h 94"/>
                  <a:gd name="T92" fmla="*/ 13 w 143"/>
                  <a:gd name="T93" fmla="*/ 27 h 94"/>
                  <a:gd name="T94" fmla="*/ 3 w 143"/>
                  <a:gd name="T95" fmla="*/ 33 h 94"/>
                  <a:gd name="T96" fmla="*/ 0 w 143"/>
                  <a:gd name="T97" fmla="*/ 40 h 94"/>
                  <a:gd name="T98" fmla="*/ 3 w 143"/>
                  <a:gd name="T99" fmla="*/ 42 h 94"/>
                  <a:gd name="T100" fmla="*/ 12 w 143"/>
                  <a:gd name="T101" fmla="*/ 45 h 94"/>
                  <a:gd name="T102" fmla="*/ 4 w 143"/>
                  <a:gd name="T103" fmla="*/ 54 h 94"/>
                  <a:gd name="T104" fmla="*/ 7 w 143"/>
                  <a:gd name="T105" fmla="*/ 59 h 94"/>
                  <a:gd name="T106" fmla="*/ 8 w 143"/>
                  <a:gd name="T107" fmla="*/ 66 h 94"/>
                  <a:gd name="T108" fmla="*/ 14 w 143"/>
                  <a:gd name="T109" fmla="*/ 72 h 94"/>
                  <a:gd name="T110" fmla="*/ 23 w 143"/>
                  <a:gd name="T111" fmla="*/ 82 h 94"/>
                  <a:gd name="T112" fmla="*/ 16 w 143"/>
                  <a:gd name="T113" fmla="*/ 85 h 94"/>
                  <a:gd name="T114" fmla="*/ 10 w 143"/>
                  <a:gd name="T11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94">
                    <a:moveTo>
                      <a:pt x="12" y="92"/>
                    </a:moveTo>
                    <a:lnTo>
                      <a:pt x="13" y="92"/>
                    </a:lnTo>
                    <a:lnTo>
                      <a:pt x="17" y="92"/>
                    </a:lnTo>
                    <a:lnTo>
                      <a:pt x="20" y="93"/>
                    </a:lnTo>
                    <a:lnTo>
                      <a:pt x="20" y="94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6" y="92"/>
                    </a:lnTo>
                    <a:lnTo>
                      <a:pt x="27" y="91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9" y="89"/>
                    </a:lnTo>
                    <a:lnTo>
                      <a:pt x="30" y="90"/>
                    </a:lnTo>
                    <a:lnTo>
                      <a:pt x="31" y="91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5" y="91"/>
                    </a:lnTo>
                    <a:lnTo>
                      <a:pt x="37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2" y="91"/>
                    </a:lnTo>
                    <a:lnTo>
                      <a:pt x="43" y="91"/>
                    </a:lnTo>
                    <a:lnTo>
                      <a:pt x="46" y="91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50" y="89"/>
                    </a:lnTo>
                    <a:lnTo>
                      <a:pt x="50" y="87"/>
                    </a:lnTo>
                    <a:lnTo>
                      <a:pt x="51" y="86"/>
                    </a:lnTo>
                    <a:lnTo>
                      <a:pt x="51" y="85"/>
                    </a:lnTo>
                    <a:lnTo>
                      <a:pt x="51" y="84"/>
                    </a:lnTo>
                    <a:lnTo>
                      <a:pt x="51" y="83"/>
                    </a:lnTo>
                    <a:lnTo>
                      <a:pt x="52" y="83"/>
                    </a:lnTo>
                    <a:lnTo>
                      <a:pt x="53" y="82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4" y="79"/>
                    </a:lnTo>
                    <a:lnTo>
                      <a:pt x="55" y="79"/>
                    </a:lnTo>
                    <a:lnTo>
                      <a:pt x="55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6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59" y="85"/>
                    </a:lnTo>
                    <a:lnTo>
                      <a:pt x="59" y="86"/>
                    </a:lnTo>
                    <a:lnTo>
                      <a:pt x="59" y="88"/>
                    </a:lnTo>
                    <a:lnTo>
                      <a:pt x="60" y="89"/>
                    </a:lnTo>
                    <a:lnTo>
                      <a:pt x="64" y="90"/>
                    </a:lnTo>
                    <a:lnTo>
                      <a:pt x="65" y="92"/>
                    </a:lnTo>
                    <a:lnTo>
                      <a:pt x="67" y="92"/>
                    </a:lnTo>
                    <a:lnTo>
                      <a:pt x="68" y="92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4" y="91"/>
                    </a:lnTo>
                    <a:lnTo>
                      <a:pt x="76" y="91"/>
                    </a:lnTo>
                    <a:lnTo>
                      <a:pt x="77" y="92"/>
                    </a:lnTo>
                    <a:lnTo>
                      <a:pt x="81" y="94"/>
                    </a:lnTo>
                    <a:lnTo>
                      <a:pt x="83" y="94"/>
                    </a:lnTo>
                    <a:lnTo>
                      <a:pt x="84" y="93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90" y="92"/>
                    </a:lnTo>
                    <a:lnTo>
                      <a:pt x="90" y="91"/>
                    </a:lnTo>
                    <a:lnTo>
                      <a:pt x="91" y="91"/>
                    </a:lnTo>
                    <a:lnTo>
                      <a:pt x="89" y="89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1" y="80"/>
                    </a:lnTo>
                    <a:lnTo>
                      <a:pt x="90" y="79"/>
                    </a:lnTo>
                    <a:lnTo>
                      <a:pt x="90" y="78"/>
                    </a:lnTo>
                    <a:lnTo>
                      <a:pt x="89" y="78"/>
                    </a:lnTo>
                    <a:lnTo>
                      <a:pt x="89" y="79"/>
                    </a:lnTo>
                    <a:lnTo>
                      <a:pt x="88" y="78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6" y="76"/>
                    </a:lnTo>
                    <a:lnTo>
                      <a:pt x="86" y="75"/>
                    </a:lnTo>
                    <a:lnTo>
                      <a:pt x="86" y="74"/>
                    </a:lnTo>
                    <a:lnTo>
                      <a:pt x="88" y="73"/>
                    </a:lnTo>
                    <a:lnTo>
                      <a:pt x="90" y="73"/>
                    </a:lnTo>
                    <a:lnTo>
                      <a:pt x="93" y="72"/>
                    </a:lnTo>
                    <a:lnTo>
                      <a:pt x="94" y="71"/>
                    </a:lnTo>
                    <a:lnTo>
                      <a:pt x="93" y="70"/>
                    </a:lnTo>
                    <a:lnTo>
                      <a:pt x="94" y="69"/>
                    </a:lnTo>
                    <a:lnTo>
                      <a:pt x="95" y="69"/>
                    </a:lnTo>
                    <a:lnTo>
                      <a:pt x="96" y="69"/>
                    </a:lnTo>
                    <a:lnTo>
                      <a:pt x="97" y="69"/>
                    </a:lnTo>
                    <a:lnTo>
                      <a:pt x="98" y="68"/>
                    </a:lnTo>
                    <a:lnTo>
                      <a:pt x="99" y="68"/>
                    </a:lnTo>
                    <a:lnTo>
                      <a:pt x="101" y="69"/>
                    </a:lnTo>
                    <a:lnTo>
                      <a:pt x="103" y="68"/>
                    </a:lnTo>
                    <a:lnTo>
                      <a:pt x="103" y="68"/>
                    </a:lnTo>
                    <a:lnTo>
                      <a:pt x="105" y="68"/>
                    </a:lnTo>
                    <a:lnTo>
                      <a:pt x="105" y="67"/>
                    </a:lnTo>
                    <a:lnTo>
                      <a:pt x="105" y="67"/>
                    </a:lnTo>
                    <a:lnTo>
                      <a:pt x="104" y="65"/>
                    </a:lnTo>
                    <a:lnTo>
                      <a:pt x="104" y="64"/>
                    </a:lnTo>
                    <a:lnTo>
                      <a:pt x="104" y="63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59"/>
                    </a:lnTo>
                    <a:lnTo>
                      <a:pt x="105" y="57"/>
                    </a:lnTo>
                    <a:lnTo>
                      <a:pt x="105" y="56"/>
                    </a:lnTo>
                    <a:lnTo>
                      <a:pt x="106" y="55"/>
                    </a:lnTo>
                    <a:lnTo>
                      <a:pt x="106" y="54"/>
                    </a:lnTo>
                    <a:lnTo>
                      <a:pt x="105" y="53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102" y="51"/>
                    </a:lnTo>
                    <a:lnTo>
                      <a:pt x="102" y="49"/>
                    </a:lnTo>
                    <a:lnTo>
                      <a:pt x="102" y="47"/>
                    </a:lnTo>
                    <a:lnTo>
                      <a:pt x="102" y="45"/>
                    </a:lnTo>
                    <a:lnTo>
                      <a:pt x="103" y="44"/>
                    </a:lnTo>
                    <a:lnTo>
                      <a:pt x="103" y="43"/>
                    </a:lnTo>
                    <a:lnTo>
                      <a:pt x="104" y="43"/>
                    </a:lnTo>
                    <a:lnTo>
                      <a:pt x="105" y="43"/>
                    </a:lnTo>
                    <a:lnTo>
                      <a:pt x="109" y="43"/>
                    </a:lnTo>
                    <a:lnTo>
                      <a:pt x="110" y="42"/>
                    </a:lnTo>
                    <a:lnTo>
                      <a:pt x="111" y="41"/>
                    </a:lnTo>
                    <a:lnTo>
                      <a:pt x="112" y="41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6" y="39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2" y="36"/>
                    </a:lnTo>
                    <a:lnTo>
                      <a:pt x="122" y="36"/>
                    </a:lnTo>
                    <a:lnTo>
                      <a:pt x="122" y="35"/>
                    </a:lnTo>
                    <a:lnTo>
                      <a:pt x="122" y="34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5" y="32"/>
                    </a:lnTo>
                    <a:lnTo>
                      <a:pt x="126" y="31"/>
                    </a:lnTo>
                    <a:lnTo>
                      <a:pt x="127" y="31"/>
                    </a:lnTo>
                    <a:lnTo>
                      <a:pt x="128" y="32"/>
                    </a:lnTo>
                    <a:lnTo>
                      <a:pt x="129" y="32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2" y="32"/>
                    </a:lnTo>
                    <a:lnTo>
                      <a:pt x="133" y="32"/>
                    </a:lnTo>
                    <a:lnTo>
                      <a:pt x="133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2" y="30"/>
                    </a:lnTo>
                    <a:lnTo>
                      <a:pt x="132" y="29"/>
                    </a:lnTo>
                    <a:lnTo>
                      <a:pt x="132" y="28"/>
                    </a:lnTo>
                    <a:lnTo>
                      <a:pt x="132" y="26"/>
                    </a:lnTo>
                    <a:lnTo>
                      <a:pt x="131" y="24"/>
                    </a:lnTo>
                    <a:lnTo>
                      <a:pt x="131" y="23"/>
                    </a:lnTo>
                    <a:lnTo>
                      <a:pt x="132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4" y="22"/>
                    </a:lnTo>
                    <a:lnTo>
                      <a:pt x="135" y="21"/>
                    </a:lnTo>
                    <a:lnTo>
                      <a:pt x="136" y="22"/>
                    </a:lnTo>
                    <a:lnTo>
                      <a:pt x="136" y="21"/>
                    </a:lnTo>
                    <a:lnTo>
                      <a:pt x="137" y="22"/>
                    </a:lnTo>
                    <a:lnTo>
                      <a:pt x="138" y="22"/>
                    </a:lnTo>
                    <a:lnTo>
                      <a:pt x="139" y="22"/>
                    </a:lnTo>
                    <a:lnTo>
                      <a:pt x="140" y="22"/>
                    </a:lnTo>
                    <a:lnTo>
                      <a:pt x="141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3" y="23"/>
                    </a:lnTo>
                    <a:lnTo>
                      <a:pt x="142" y="21"/>
                    </a:lnTo>
                    <a:lnTo>
                      <a:pt x="142" y="20"/>
                    </a:lnTo>
                    <a:lnTo>
                      <a:pt x="140" y="17"/>
                    </a:lnTo>
                    <a:lnTo>
                      <a:pt x="138" y="16"/>
                    </a:lnTo>
                    <a:lnTo>
                      <a:pt x="137" y="15"/>
                    </a:lnTo>
                    <a:lnTo>
                      <a:pt x="137" y="14"/>
                    </a:lnTo>
                    <a:lnTo>
                      <a:pt x="136" y="14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38" y="12"/>
                    </a:lnTo>
                    <a:lnTo>
                      <a:pt x="138" y="11"/>
                    </a:lnTo>
                    <a:lnTo>
                      <a:pt x="137" y="11"/>
                    </a:lnTo>
                    <a:lnTo>
                      <a:pt x="136" y="11"/>
                    </a:lnTo>
                    <a:lnTo>
                      <a:pt x="136" y="9"/>
                    </a:lnTo>
                    <a:lnTo>
                      <a:pt x="135" y="9"/>
                    </a:lnTo>
                    <a:lnTo>
                      <a:pt x="134" y="8"/>
                    </a:lnTo>
                    <a:lnTo>
                      <a:pt x="134" y="7"/>
                    </a:lnTo>
                    <a:lnTo>
                      <a:pt x="133" y="5"/>
                    </a:lnTo>
                    <a:lnTo>
                      <a:pt x="133" y="4"/>
                    </a:lnTo>
                    <a:lnTo>
                      <a:pt x="133" y="3"/>
                    </a:lnTo>
                    <a:lnTo>
                      <a:pt x="134" y="3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3" y="1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6" y="1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9" y="5"/>
                    </a:lnTo>
                    <a:lnTo>
                      <a:pt x="118" y="6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20" y="10"/>
                    </a:lnTo>
                    <a:lnTo>
                      <a:pt x="121" y="11"/>
                    </a:lnTo>
                    <a:lnTo>
                      <a:pt x="121" y="12"/>
                    </a:lnTo>
                    <a:lnTo>
                      <a:pt x="120" y="12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4" y="9"/>
                    </a:lnTo>
                    <a:lnTo>
                      <a:pt x="113" y="9"/>
                    </a:lnTo>
                    <a:lnTo>
                      <a:pt x="112" y="9"/>
                    </a:lnTo>
                    <a:lnTo>
                      <a:pt x="111" y="10"/>
                    </a:lnTo>
                    <a:lnTo>
                      <a:pt x="109" y="10"/>
                    </a:lnTo>
                    <a:lnTo>
                      <a:pt x="108" y="10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10"/>
                    </a:lnTo>
                    <a:lnTo>
                      <a:pt x="103" y="11"/>
                    </a:lnTo>
                    <a:lnTo>
                      <a:pt x="103" y="12"/>
                    </a:lnTo>
                    <a:lnTo>
                      <a:pt x="102" y="12"/>
                    </a:lnTo>
                    <a:lnTo>
                      <a:pt x="101" y="12"/>
                    </a:lnTo>
                    <a:lnTo>
                      <a:pt x="100" y="12"/>
                    </a:lnTo>
                    <a:lnTo>
                      <a:pt x="99" y="12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8" y="15"/>
                    </a:lnTo>
                    <a:lnTo>
                      <a:pt x="97" y="15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4" y="15"/>
                    </a:lnTo>
                    <a:lnTo>
                      <a:pt x="93" y="15"/>
                    </a:lnTo>
                    <a:lnTo>
                      <a:pt x="93" y="14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79" y="14"/>
                    </a:lnTo>
                    <a:lnTo>
                      <a:pt x="78" y="14"/>
                    </a:lnTo>
                    <a:lnTo>
                      <a:pt x="77" y="13"/>
                    </a:lnTo>
                    <a:lnTo>
                      <a:pt x="74" y="14"/>
                    </a:lnTo>
                    <a:lnTo>
                      <a:pt x="73" y="17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4" y="22"/>
                    </a:lnTo>
                    <a:lnTo>
                      <a:pt x="64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7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6" y="27"/>
                    </a:lnTo>
                    <a:lnTo>
                      <a:pt x="45" y="28"/>
                    </a:lnTo>
                    <a:lnTo>
                      <a:pt x="40" y="28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4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5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4" y="58"/>
                    </a:lnTo>
                    <a:lnTo>
                      <a:pt x="5" y="59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8" y="66"/>
                    </a:lnTo>
                    <a:lnTo>
                      <a:pt x="8" y="68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3" y="71"/>
                    </a:lnTo>
                    <a:lnTo>
                      <a:pt x="14" y="72"/>
                    </a:lnTo>
                    <a:lnTo>
                      <a:pt x="15" y="72"/>
                    </a:lnTo>
                    <a:lnTo>
                      <a:pt x="18" y="73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3" y="82"/>
                    </a:lnTo>
                    <a:lnTo>
                      <a:pt x="23" y="82"/>
                    </a:lnTo>
                    <a:lnTo>
                      <a:pt x="23" y="83"/>
                    </a:lnTo>
                    <a:lnTo>
                      <a:pt x="22" y="84"/>
                    </a:lnTo>
                    <a:lnTo>
                      <a:pt x="19" y="84"/>
                    </a:lnTo>
                    <a:lnTo>
                      <a:pt x="17" y="83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5"/>
                    </a:lnTo>
                    <a:lnTo>
                      <a:pt x="17" y="86"/>
                    </a:lnTo>
                    <a:lnTo>
                      <a:pt x="17" y="87"/>
                    </a:lnTo>
                    <a:lnTo>
                      <a:pt x="13" y="87"/>
                    </a:lnTo>
                    <a:lnTo>
                      <a:pt x="9" y="88"/>
                    </a:lnTo>
                    <a:lnTo>
                      <a:pt x="8" y="88"/>
                    </a:lnTo>
                    <a:lnTo>
                      <a:pt x="9" y="89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11" y="92"/>
                    </a:lnTo>
                    <a:lnTo>
                      <a:pt x="12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1" name="Freeform 382">
                <a:extLst>
                  <a:ext uri="{FF2B5EF4-FFF2-40B4-BE49-F238E27FC236}">
                    <a16:creationId xmlns:a16="http://schemas.microsoft.com/office/drawing/2014/main" id="{B134093F-B696-92FB-D35E-2A92E6148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938" y="1590675"/>
                <a:ext cx="457200" cy="296863"/>
              </a:xfrm>
              <a:custGeom>
                <a:avLst/>
                <a:gdLst>
                  <a:gd name="T0" fmla="*/ 255 w 288"/>
                  <a:gd name="T1" fmla="*/ 133 h 187"/>
                  <a:gd name="T2" fmla="*/ 248 w 288"/>
                  <a:gd name="T3" fmla="*/ 124 h 187"/>
                  <a:gd name="T4" fmla="*/ 247 w 288"/>
                  <a:gd name="T5" fmla="*/ 116 h 187"/>
                  <a:gd name="T6" fmla="*/ 243 w 288"/>
                  <a:gd name="T7" fmla="*/ 113 h 187"/>
                  <a:gd name="T8" fmla="*/ 238 w 288"/>
                  <a:gd name="T9" fmla="*/ 113 h 187"/>
                  <a:gd name="T10" fmla="*/ 238 w 288"/>
                  <a:gd name="T11" fmla="*/ 106 h 187"/>
                  <a:gd name="T12" fmla="*/ 247 w 288"/>
                  <a:gd name="T13" fmla="*/ 98 h 187"/>
                  <a:gd name="T14" fmla="*/ 254 w 288"/>
                  <a:gd name="T15" fmla="*/ 89 h 187"/>
                  <a:gd name="T16" fmla="*/ 256 w 288"/>
                  <a:gd name="T17" fmla="*/ 74 h 187"/>
                  <a:gd name="T18" fmla="*/ 261 w 288"/>
                  <a:gd name="T19" fmla="*/ 62 h 187"/>
                  <a:gd name="T20" fmla="*/ 278 w 288"/>
                  <a:gd name="T21" fmla="*/ 51 h 187"/>
                  <a:gd name="T22" fmla="*/ 288 w 288"/>
                  <a:gd name="T23" fmla="*/ 46 h 187"/>
                  <a:gd name="T24" fmla="*/ 260 w 288"/>
                  <a:gd name="T25" fmla="*/ 26 h 187"/>
                  <a:gd name="T26" fmla="*/ 240 w 288"/>
                  <a:gd name="T27" fmla="*/ 13 h 187"/>
                  <a:gd name="T28" fmla="*/ 215 w 288"/>
                  <a:gd name="T29" fmla="*/ 4 h 187"/>
                  <a:gd name="T30" fmla="*/ 183 w 288"/>
                  <a:gd name="T31" fmla="*/ 11 h 187"/>
                  <a:gd name="T32" fmla="*/ 161 w 288"/>
                  <a:gd name="T33" fmla="*/ 27 h 187"/>
                  <a:gd name="T34" fmla="*/ 148 w 288"/>
                  <a:gd name="T35" fmla="*/ 36 h 187"/>
                  <a:gd name="T36" fmla="*/ 126 w 288"/>
                  <a:gd name="T37" fmla="*/ 32 h 187"/>
                  <a:gd name="T38" fmla="*/ 83 w 288"/>
                  <a:gd name="T39" fmla="*/ 30 h 187"/>
                  <a:gd name="T40" fmla="*/ 38 w 288"/>
                  <a:gd name="T41" fmla="*/ 24 h 187"/>
                  <a:gd name="T42" fmla="*/ 27 w 288"/>
                  <a:gd name="T43" fmla="*/ 14 h 187"/>
                  <a:gd name="T44" fmla="*/ 14 w 288"/>
                  <a:gd name="T45" fmla="*/ 1 h 187"/>
                  <a:gd name="T46" fmla="*/ 10 w 288"/>
                  <a:gd name="T47" fmla="*/ 10 h 187"/>
                  <a:gd name="T48" fmla="*/ 3 w 288"/>
                  <a:gd name="T49" fmla="*/ 16 h 187"/>
                  <a:gd name="T50" fmla="*/ 2 w 288"/>
                  <a:gd name="T51" fmla="*/ 30 h 187"/>
                  <a:gd name="T52" fmla="*/ 7 w 288"/>
                  <a:gd name="T53" fmla="*/ 41 h 187"/>
                  <a:gd name="T54" fmla="*/ 13 w 288"/>
                  <a:gd name="T55" fmla="*/ 50 h 187"/>
                  <a:gd name="T56" fmla="*/ 22 w 288"/>
                  <a:gd name="T57" fmla="*/ 60 h 187"/>
                  <a:gd name="T58" fmla="*/ 29 w 288"/>
                  <a:gd name="T59" fmla="*/ 70 h 187"/>
                  <a:gd name="T60" fmla="*/ 20 w 288"/>
                  <a:gd name="T61" fmla="*/ 79 h 187"/>
                  <a:gd name="T62" fmla="*/ 9 w 288"/>
                  <a:gd name="T63" fmla="*/ 86 h 187"/>
                  <a:gd name="T64" fmla="*/ 6 w 288"/>
                  <a:gd name="T65" fmla="*/ 93 h 187"/>
                  <a:gd name="T66" fmla="*/ 8 w 288"/>
                  <a:gd name="T67" fmla="*/ 109 h 187"/>
                  <a:gd name="T68" fmla="*/ 3 w 288"/>
                  <a:gd name="T69" fmla="*/ 120 h 187"/>
                  <a:gd name="T70" fmla="*/ 15 w 288"/>
                  <a:gd name="T71" fmla="*/ 136 h 187"/>
                  <a:gd name="T72" fmla="*/ 23 w 288"/>
                  <a:gd name="T73" fmla="*/ 140 h 187"/>
                  <a:gd name="T74" fmla="*/ 27 w 288"/>
                  <a:gd name="T75" fmla="*/ 152 h 187"/>
                  <a:gd name="T76" fmla="*/ 29 w 288"/>
                  <a:gd name="T77" fmla="*/ 161 h 187"/>
                  <a:gd name="T78" fmla="*/ 28 w 288"/>
                  <a:gd name="T79" fmla="*/ 174 h 187"/>
                  <a:gd name="T80" fmla="*/ 39 w 288"/>
                  <a:gd name="T81" fmla="*/ 181 h 187"/>
                  <a:gd name="T82" fmla="*/ 45 w 288"/>
                  <a:gd name="T83" fmla="*/ 180 h 187"/>
                  <a:gd name="T84" fmla="*/ 62 w 288"/>
                  <a:gd name="T85" fmla="*/ 178 h 187"/>
                  <a:gd name="T86" fmla="*/ 73 w 288"/>
                  <a:gd name="T87" fmla="*/ 175 h 187"/>
                  <a:gd name="T88" fmla="*/ 81 w 288"/>
                  <a:gd name="T89" fmla="*/ 169 h 187"/>
                  <a:gd name="T90" fmla="*/ 89 w 288"/>
                  <a:gd name="T91" fmla="*/ 169 h 187"/>
                  <a:gd name="T92" fmla="*/ 96 w 288"/>
                  <a:gd name="T93" fmla="*/ 170 h 187"/>
                  <a:gd name="T94" fmla="*/ 102 w 288"/>
                  <a:gd name="T95" fmla="*/ 175 h 187"/>
                  <a:gd name="T96" fmla="*/ 113 w 288"/>
                  <a:gd name="T97" fmla="*/ 180 h 187"/>
                  <a:gd name="T98" fmla="*/ 127 w 288"/>
                  <a:gd name="T99" fmla="*/ 181 h 187"/>
                  <a:gd name="T100" fmla="*/ 146 w 288"/>
                  <a:gd name="T101" fmla="*/ 184 h 187"/>
                  <a:gd name="T102" fmla="*/ 159 w 288"/>
                  <a:gd name="T103" fmla="*/ 180 h 187"/>
                  <a:gd name="T104" fmla="*/ 174 w 288"/>
                  <a:gd name="T105" fmla="*/ 180 h 187"/>
                  <a:gd name="T106" fmla="*/ 175 w 288"/>
                  <a:gd name="T107" fmla="*/ 169 h 187"/>
                  <a:gd name="T108" fmla="*/ 170 w 288"/>
                  <a:gd name="T109" fmla="*/ 161 h 187"/>
                  <a:gd name="T110" fmla="*/ 181 w 288"/>
                  <a:gd name="T111" fmla="*/ 158 h 187"/>
                  <a:gd name="T112" fmla="*/ 193 w 288"/>
                  <a:gd name="T113" fmla="*/ 150 h 187"/>
                  <a:gd name="T114" fmla="*/ 202 w 288"/>
                  <a:gd name="T115" fmla="*/ 142 h 187"/>
                  <a:gd name="T116" fmla="*/ 208 w 288"/>
                  <a:gd name="T117" fmla="*/ 140 h 187"/>
                  <a:gd name="T118" fmla="*/ 218 w 288"/>
                  <a:gd name="T119" fmla="*/ 136 h 187"/>
                  <a:gd name="T120" fmla="*/ 230 w 288"/>
                  <a:gd name="T121" fmla="*/ 140 h 187"/>
                  <a:gd name="T122" fmla="*/ 242 w 288"/>
                  <a:gd name="T123" fmla="*/ 144 h 187"/>
                  <a:gd name="T124" fmla="*/ 251 w 288"/>
                  <a:gd name="T125" fmla="*/ 14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8" h="187">
                    <a:moveTo>
                      <a:pt x="260" y="140"/>
                    </a:moveTo>
                    <a:lnTo>
                      <a:pt x="260" y="139"/>
                    </a:lnTo>
                    <a:lnTo>
                      <a:pt x="259" y="138"/>
                    </a:lnTo>
                    <a:lnTo>
                      <a:pt x="260" y="138"/>
                    </a:lnTo>
                    <a:lnTo>
                      <a:pt x="259" y="137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8" y="136"/>
                    </a:lnTo>
                    <a:lnTo>
                      <a:pt x="258" y="136"/>
                    </a:lnTo>
                    <a:lnTo>
                      <a:pt x="258" y="135"/>
                    </a:lnTo>
                    <a:lnTo>
                      <a:pt x="255" y="133"/>
                    </a:lnTo>
                    <a:lnTo>
                      <a:pt x="254" y="131"/>
                    </a:lnTo>
                    <a:lnTo>
                      <a:pt x="252" y="130"/>
                    </a:lnTo>
                    <a:lnTo>
                      <a:pt x="252" y="130"/>
                    </a:lnTo>
                    <a:lnTo>
                      <a:pt x="253" y="130"/>
                    </a:lnTo>
                    <a:lnTo>
                      <a:pt x="252" y="129"/>
                    </a:lnTo>
                    <a:lnTo>
                      <a:pt x="251" y="129"/>
                    </a:lnTo>
                    <a:lnTo>
                      <a:pt x="251" y="128"/>
                    </a:lnTo>
                    <a:lnTo>
                      <a:pt x="250" y="127"/>
                    </a:lnTo>
                    <a:lnTo>
                      <a:pt x="248" y="126"/>
                    </a:lnTo>
                    <a:lnTo>
                      <a:pt x="249" y="125"/>
                    </a:lnTo>
                    <a:lnTo>
                      <a:pt x="248" y="124"/>
                    </a:lnTo>
                    <a:lnTo>
                      <a:pt x="248" y="123"/>
                    </a:lnTo>
                    <a:lnTo>
                      <a:pt x="248" y="122"/>
                    </a:lnTo>
                    <a:lnTo>
                      <a:pt x="249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8"/>
                    </a:lnTo>
                    <a:lnTo>
                      <a:pt x="247" y="117"/>
                    </a:lnTo>
                    <a:lnTo>
                      <a:pt x="247" y="116"/>
                    </a:lnTo>
                    <a:lnTo>
                      <a:pt x="247" y="116"/>
                    </a:lnTo>
                    <a:lnTo>
                      <a:pt x="246" y="115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7" y="114"/>
                    </a:lnTo>
                    <a:lnTo>
                      <a:pt x="247" y="114"/>
                    </a:lnTo>
                    <a:lnTo>
                      <a:pt x="246" y="114"/>
                    </a:lnTo>
                    <a:lnTo>
                      <a:pt x="246" y="113"/>
                    </a:lnTo>
                    <a:lnTo>
                      <a:pt x="245" y="114"/>
                    </a:lnTo>
                    <a:lnTo>
                      <a:pt x="244" y="114"/>
                    </a:lnTo>
                    <a:lnTo>
                      <a:pt x="243" y="113"/>
                    </a:lnTo>
                    <a:lnTo>
                      <a:pt x="243" y="113"/>
                    </a:lnTo>
                    <a:lnTo>
                      <a:pt x="244" y="113"/>
                    </a:lnTo>
                    <a:lnTo>
                      <a:pt x="244" y="112"/>
                    </a:lnTo>
                    <a:lnTo>
                      <a:pt x="243" y="112"/>
                    </a:lnTo>
                    <a:lnTo>
                      <a:pt x="242" y="112"/>
                    </a:lnTo>
                    <a:lnTo>
                      <a:pt x="241" y="113"/>
                    </a:lnTo>
                    <a:lnTo>
                      <a:pt x="241" y="112"/>
                    </a:lnTo>
                    <a:lnTo>
                      <a:pt x="240" y="112"/>
                    </a:lnTo>
                    <a:lnTo>
                      <a:pt x="239" y="113"/>
                    </a:lnTo>
                    <a:lnTo>
                      <a:pt x="238" y="112"/>
                    </a:lnTo>
                    <a:lnTo>
                      <a:pt x="238" y="113"/>
                    </a:lnTo>
                    <a:lnTo>
                      <a:pt x="238" y="113"/>
                    </a:lnTo>
                    <a:lnTo>
                      <a:pt x="237" y="113"/>
                    </a:lnTo>
                    <a:lnTo>
                      <a:pt x="236" y="112"/>
                    </a:lnTo>
                    <a:lnTo>
                      <a:pt x="235" y="113"/>
                    </a:lnTo>
                    <a:lnTo>
                      <a:pt x="235" y="112"/>
                    </a:lnTo>
                    <a:lnTo>
                      <a:pt x="235" y="111"/>
                    </a:lnTo>
                    <a:lnTo>
                      <a:pt x="235" y="110"/>
                    </a:lnTo>
                    <a:lnTo>
                      <a:pt x="236" y="110"/>
                    </a:lnTo>
                    <a:lnTo>
                      <a:pt x="237" y="109"/>
                    </a:lnTo>
                    <a:lnTo>
                      <a:pt x="237" y="108"/>
                    </a:lnTo>
                    <a:lnTo>
                      <a:pt x="238" y="106"/>
                    </a:lnTo>
                    <a:lnTo>
                      <a:pt x="238" y="105"/>
                    </a:lnTo>
                    <a:lnTo>
                      <a:pt x="243" y="105"/>
                    </a:lnTo>
                    <a:lnTo>
                      <a:pt x="243" y="103"/>
                    </a:lnTo>
                    <a:lnTo>
                      <a:pt x="243" y="101"/>
                    </a:lnTo>
                    <a:lnTo>
                      <a:pt x="244" y="100"/>
                    </a:lnTo>
                    <a:lnTo>
                      <a:pt x="245" y="100"/>
                    </a:lnTo>
                    <a:lnTo>
                      <a:pt x="247" y="100"/>
                    </a:lnTo>
                    <a:lnTo>
                      <a:pt x="248" y="100"/>
                    </a:lnTo>
                    <a:lnTo>
                      <a:pt x="247" y="99"/>
                    </a:lnTo>
                    <a:lnTo>
                      <a:pt x="247" y="99"/>
                    </a:lnTo>
                    <a:lnTo>
                      <a:pt x="247" y="98"/>
                    </a:lnTo>
                    <a:lnTo>
                      <a:pt x="247" y="97"/>
                    </a:lnTo>
                    <a:lnTo>
                      <a:pt x="247" y="96"/>
                    </a:lnTo>
                    <a:lnTo>
                      <a:pt x="248" y="96"/>
                    </a:lnTo>
                    <a:lnTo>
                      <a:pt x="249" y="96"/>
                    </a:lnTo>
                    <a:lnTo>
                      <a:pt x="252" y="96"/>
                    </a:lnTo>
                    <a:lnTo>
                      <a:pt x="255" y="96"/>
                    </a:lnTo>
                    <a:lnTo>
                      <a:pt x="255" y="95"/>
                    </a:lnTo>
                    <a:lnTo>
                      <a:pt x="255" y="94"/>
                    </a:lnTo>
                    <a:lnTo>
                      <a:pt x="255" y="91"/>
                    </a:lnTo>
                    <a:lnTo>
                      <a:pt x="255" y="90"/>
                    </a:lnTo>
                    <a:lnTo>
                      <a:pt x="254" y="89"/>
                    </a:lnTo>
                    <a:lnTo>
                      <a:pt x="254" y="88"/>
                    </a:lnTo>
                    <a:lnTo>
                      <a:pt x="255" y="87"/>
                    </a:lnTo>
                    <a:lnTo>
                      <a:pt x="255" y="86"/>
                    </a:lnTo>
                    <a:lnTo>
                      <a:pt x="255" y="81"/>
                    </a:lnTo>
                    <a:lnTo>
                      <a:pt x="255" y="80"/>
                    </a:lnTo>
                    <a:lnTo>
                      <a:pt x="254" y="78"/>
                    </a:lnTo>
                    <a:lnTo>
                      <a:pt x="254" y="76"/>
                    </a:lnTo>
                    <a:lnTo>
                      <a:pt x="254" y="75"/>
                    </a:lnTo>
                    <a:lnTo>
                      <a:pt x="255" y="75"/>
                    </a:lnTo>
                    <a:lnTo>
                      <a:pt x="255" y="74"/>
                    </a:lnTo>
                    <a:lnTo>
                      <a:pt x="256" y="74"/>
                    </a:lnTo>
                    <a:lnTo>
                      <a:pt x="256" y="70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5" y="66"/>
                    </a:lnTo>
                    <a:lnTo>
                      <a:pt x="256" y="66"/>
                    </a:lnTo>
                    <a:lnTo>
                      <a:pt x="256" y="65"/>
                    </a:lnTo>
                    <a:lnTo>
                      <a:pt x="257" y="65"/>
                    </a:lnTo>
                    <a:lnTo>
                      <a:pt x="259" y="64"/>
                    </a:lnTo>
                    <a:lnTo>
                      <a:pt x="260" y="63"/>
                    </a:lnTo>
                    <a:lnTo>
                      <a:pt x="261" y="62"/>
                    </a:lnTo>
                    <a:lnTo>
                      <a:pt x="264" y="56"/>
                    </a:lnTo>
                    <a:lnTo>
                      <a:pt x="264" y="55"/>
                    </a:lnTo>
                    <a:lnTo>
                      <a:pt x="266" y="53"/>
                    </a:lnTo>
                    <a:lnTo>
                      <a:pt x="268" y="52"/>
                    </a:lnTo>
                    <a:lnTo>
                      <a:pt x="268" y="52"/>
                    </a:lnTo>
                    <a:lnTo>
                      <a:pt x="270" y="52"/>
                    </a:lnTo>
                    <a:lnTo>
                      <a:pt x="271" y="52"/>
                    </a:lnTo>
                    <a:lnTo>
                      <a:pt x="273" y="51"/>
                    </a:lnTo>
                    <a:lnTo>
                      <a:pt x="274" y="50"/>
                    </a:lnTo>
                    <a:lnTo>
                      <a:pt x="277" y="51"/>
                    </a:lnTo>
                    <a:lnTo>
                      <a:pt x="278" y="51"/>
                    </a:lnTo>
                    <a:lnTo>
                      <a:pt x="278" y="52"/>
                    </a:lnTo>
                    <a:lnTo>
                      <a:pt x="280" y="54"/>
                    </a:lnTo>
                    <a:lnTo>
                      <a:pt x="281" y="55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4" y="50"/>
                    </a:lnTo>
                    <a:lnTo>
                      <a:pt x="285" y="50"/>
                    </a:lnTo>
                    <a:lnTo>
                      <a:pt x="286" y="49"/>
                    </a:lnTo>
                    <a:lnTo>
                      <a:pt x="287" y="48"/>
                    </a:lnTo>
                    <a:lnTo>
                      <a:pt x="288" y="46"/>
                    </a:lnTo>
                    <a:lnTo>
                      <a:pt x="288" y="44"/>
                    </a:lnTo>
                    <a:lnTo>
                      <a:pt x="288" y="43"/>
                    </a:lnTo>
                    <a:lnTo>
                      <a:pt x="288" y="42"/>
                    </a:lnTo>
                    <a:lnTo>
                      <a:pt x="287" y="42"/>
                    </a:lnTo>
                    <a:lnTo>
                      <a:pt x="287" y="40"/>
                    </a:lnTo>
                    <a:lnTo>
                      <a:pt x="286" y="40"/>
                    </a:lnTo>
                    <a:lnTo>
                      <a:pt x="287" y="32"/>
                    </a:lnTo>
                    <a:lnTo>
                      <a:pt x="287" y="31"/>
                    </a:lnTo>
                    <a:lnTo>
                      <a:pt x="279" y="31"/>
                    </a:lnTo>
                    <a:lnTo>
                      <a:pt x="269" y="30"/>
                    </a:lnTo>
                    <a:lnTo>
                      <a:pt x="260" y="26"/>
                    </a:lnTo>
                    <a:lnTo>
                      <a:pt x="258" y="25"/>
                    </a:lnTo>
                    <a:lnTo>
                      <a:pt x="257" y="17"/>
                    </a:lnTo>
                    <a:lnTo>
                      <a:pt x="256" y="15"/>
                    </a:lnTo>
                    <a:lnTo>
                      <a:pt x="253" y="16"/>
                    </a:lnTo>
                    <a:lnTo>
                      <a:pt x="249" y="18"/>
                    </a:lnTo>
                    <a:lnTo>
                      <a:pt x="247" y="18"/>
                    </a:lnTo>
                    <a:lnTo>
                      <a:pt x="246" y="16"/>
                    </a:lnTo>
                    <a:lnTo>
                      <a:pt x="245" y="15"/>
                    </a:lnTo>
                    <a:lnTo>
                      <a:pt x="244" y="13"/>
                    </a:lnTo>
                    <a:lnTo>
                      <a:pt x="243" y="13"/>
                    </a:lnTo>
                    <a:lnTo>
                      <a:pt x="240" y="13"/>
                    </a:lnTo>
                    <a:lnTo>
                      <a:pt x="231" y="14"/>
                    </a:lnTo>
                    <a:lnTo>
                      <a:pt x="230" y="13"/>
                    </a:lnTo>
                    <a:lnTo>
                      <a:pt x="229" y="11"/>
                    </a:lnTo>
                    <a:lnTo>
                      <a:pt x="227" y="10"/>
                    </a:lnTo>
                    <a:lnTo>
                      <a:pt x="226" y="9"/>
                    </a:lnTo>
                    <a:lnTo>
                      <a:pt x="226" y="7"/>
                    </a:lnTo>
                    <a:lnTo>
                      <a:pt x="225" y="7"/>
                    </a:lnTo>
                    <a:lnTo>
                      <a:pt x="225" y="7"/>
                    </a:lnTo>
                    <a:lnTo>
                      <a:pt x="224" y="6"/>
                    </a:lnTo>
                    <a:lnTo>
                      <a:pt x="218" y="5"/>
                    </a:lnTo>
                    <a:lnTo>
                      <a:pt x="215" y="4"/>
                    </a:lnTo>
                    <a:lnTo>
                      <a:pt x="214" y="4"/>
                    </a:lnTo>
                    <a:lnTo>
                      <a:pt x="208" y="4"/>
                    </a:lnTo>
                    <a:lnTo>
                      <a:pt x="204" y="7"/>
                    </a:lnTo>
                    <a:lnTo>
                      <a:pt x="203" y="8"/>
                    </a:lnTo>
                    <a:lnTo>
                      <a:pt x="200" y="8"/>
                    </a:lnTo>
                    <a:lnTo>
                      <a:pt x="199" y="9"/>
                    </a:lnTo>
                    <a:lnTo>
                      <a:pt x="198" y="9"/>
                    </a:lnTo>
                    <a:lnTo>
                      <a:pt x="198" y="9"/>
                    </a:lnTo>
                    <a:lnTo>
                      <a:pt x="196" y="9"/>
                    </a:lnTo>
                    <a:lnTo>
                      <a:pt x="187" y="10"/>
                    </a:lnTo>
                    <a:lnTo>
                      <a:pt x="183" y="11"/>
                    </a:lnTo>
                    <a:lnTo>
                      <a:pt x="181" y="11"/>
                    </a:lnTo>
                    <a:lnTo>
                      <a:pt x="178" y="13"/>
                    </a:lnTo>
                    <a:lnTo>
                      <a:pt x="175" y="14"/>
                    </a:lnTo>
                    <a:lnTo>
                      <a:pt x="173" y="15"/>
                    </a:lnTo>
                    <a:lnTo>
                      <a:pt x="171" y="17"/>
                    </a:lnTo>
                    <a:lnTo>
                      <a:pt x="170" y="18"/>
                    </a:lnTo>
                    <a:lnTo>
                      <a:pt x="170" y="19"/>
                    </a:lnTo>
                    <a:lnTo>
                      <a:pt x="165" y="23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7"/>
                    </a:lnTo>
                    <a:lnTo>
                      <a:pt x="160" y="28"/>
                    </a:lnTo>
                    <a:lnTo>
                      <a:pt x="159" y="30"/>
                    </a:lnTo>
                    <a:lnTo>
                      <a:pt x="158" y="31"/>
                    </a:lnTo>
                    <a:lnTo>
                      <a:pt x="156" y="32"/>
                    </a:lnTo>
                    <a:lnTo>
                      <a:pt x="153" y="32"/>
                    </a:lnTo>
                    <a:lnTo>
                      <a:pt x="152" y="33"/>
                    </a:lnTo>
                    <a:lnTo>
                      <a:pt x="151" y="34"/>
                    </a:lnTo>
                    <a:lnTo>
                      <a:pt x="150" y="34"/>
                    </a:lnTo>
                    <a:lnTo>
                      <a:pt x="149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7" y="36"/>
                    </a:lnTo>
                    <a:lnTo>
                      <a:pt x="144" y="36"/>
                    </a:lnTo>
                    <a:lnTo>
                      <a:pt x="143" y="36"/>
                    </a:lnTo>
                    <a:lnTo>
                      <a:pt x="141" y="37"/>
                    </a:lnTo>
                    <a:lnTo>
                      <a:pt x="140" y="37"/>
                    </a:lnTo>
                    <a:lnTo>
                      <a:pt x="138" y="37"/>
                    </a:lnTo>
                    <a:lnTo>
                      <a:pt x="137" y="36"/>
                    </a:lnTo>
                    <a:lnTo>
                      <a:pt x="136" y="34"/>
                    </a:lnTo>
                    <a:lnTo>
                      <a:pt x="134" y="33"/>
                    </a:lnTo>
                    <a:lnTo>
                      <a:pt x="132" y="33"/>
                    </a:lnTo>
                    <a:lnTo>
                      <a:pt x="126" y="32"/>
                    </a:lnTo>
                    <a:lnTo>
                      <a:pt x="120" y="30"/>
                    </a:lnTo>
                    <a:lnTo>
                      <a:pt x="110" y="31"/>
                    </a:lnTo>
                    <a:lnTo>
                      <a:pt x="109" y="30"/>
                    </a:lnTo>
                    <a:lnTo>
                      <a:pt x="107" y="30"/>
                    </a:lnTo>
                    <a:lnTo>
                      <a:pt x="99" y="27"/>
                    </a:lnTo>
                    <a:lnTo>
                      <a:pt x="97" y="27"/>
                    </a:lnTo>
                    <a:lnTo>
                      <a:pt x="96" y="28"/>
                    </a:lnTo>
                    <a:lnTo>
                      <a:pt x="94" y="30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83" y="30"/>
                    </a:lnTo>
                    <a:lnTo>
                      <a:pt x="67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2" y="22"/>
                    </a:lnTo>
                    <a:lnTo>
                      <a:pt x="45" y="22"/>
                    </a:lnTo>
                    <a:lnTo>
                      <a:pt x="41" y="23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27" y="26"/>
                    </a:lnTo>
                    <a:lnTo>
                      <a:pt x="25" y="25"/>
                    </a:lnTo>
                    <a:lnTo>
                      <a:pt x="24" y="24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6" y="14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1"/>
                    </a:lnTo>
                    <a:lnTo>
                      <a:pt x="14" y="52"/>
                    </a:lnTo>
                    <a:lnTo>
                      <a:pt x="15" y="53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8" y="54"/>
                    </a:lnTo>
                    <a:lnTo>
                      <a:pt x="21" y="57"/>
                    </a:lnTo>
                    <a:lnTo>
                      <a:pt x="22" y="58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4" y="62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7" y="65"/>
                    </a:lnTo>
                    <a:lnTo>
                      <a:pt x="29" y="65"/>
                    </a:lnTo>
                    <a:lnTo>
                      <a:pt x="29" y="66"/>
                    </a:lnTo>
                    <a:lnTo>
                      <a:pt x="29" y="67"/>
                    </a:lnTo>
                    <a:lnTo>
                      <a:pt x="29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6" y="73"/>
                    </a:lnTo>
                    <a:lnTo>
                      <a:pt x="26" y="74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3" y="78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0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4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1" y="85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6" y="89"/>
                    </a:lnTo>
                    <a:lnTo>
                      <a:pt x="5" y="89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6" y="92"/>
                    </a:lnTo>
                    <a:lnTo>
                      <a:pt x="6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5"/>
                    </a:lnTo>
                    <a:lnTo>
                      <a:pt x="5" y="98"/>
                    </a:lnTo>
                    <a:lnTo>
                      <a:pt x="5" y="99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4" y="103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8" y="109"/>
                    </a:lnTo>
                    <a:lnTo>
                      <a:pt x="9" y="110"/>
                    </a:lnTo>
                    <a:lnTo>
                      <a:pt x="9" y="111"/>
                    </a:lnTo>
                    <a:lnTo>
                      <a:pt x="9" y="112"/>
                    </a:lnTo>
                    <a:lnTo>
                      <a:pt x="8" y="114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6" y="116"/>
                    </a:lnTo>
                    <a:lnTo>
                      <a:pt x="6" y="117"/>
                    </a:lnTo>
                    <a:lnTo>
                      <a:pt x="5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1" y="120"/>
                    </a:lnTo>
                    <a:lnTo>
                      <a:pt x="0" y="120"/>
                    </a:lnTo>
                    <a:lnTo>
                      <a:pt x="5" y="127"/>
                    </a:lnTo>
                    <a:lnTo>
                      <a:pt x="7" y="129"/>
                    </a:lnTo>
                    <a:lnTo>
                      <a:pt x="7" y="130"/>
                    </a:lnTo>
                    <a:lnTo>
                      <a:pt x="7" y="131"/>
                    </a:lnTo>
                    <a:lnTo>
                      <a:pt x="8" y="131"/>
                    </a:lnTo>
                    <a:lnTo>
                      <a:pt x="9" y="132"/>
                    </a:lnTo>
                    <a:lnTo>
                      <a:pt x="12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7" y="137"/>
                    </a:lnTo>
                    <a:lnTo>
                      <a:pt x="18" y="138"/>
                    </a:lnTo>
                    <a:lnTo>
                      <a:pt x="19" y="137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20" y="139"/>
                    </a:lnTo>
                    <a:lnTo>
                      <a:pt x="21" y="139"/>
                    </a:lnTo>
                    <a:lnTo>
                      <a:pt x="22" y="139"/>
                    </a:lnTo>
                    <a:lnTo>
                      <a:pt x="23" y="139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4" y="141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4" y="145"/>
                    </a:lnTo>
                    <a:lnTo>
                      <a:pt x="25" y="146"/>
                    </a:lnTo>
                    <a:lnTo>
                      <a:pt x="25" y="147"/>
                    </a:lnTo>
                    <a:lnTo>
                      <a:pt x="25" y="148"/>
                    </a:lnTo>
                    <a:lnTo>
                      <a:pt x="25" y="149"/>
                    </a:lnTo>
                    <a:lnTo>
                      <a:pt x="26" y="149"/>
                    </a:lnTo>
                    <a:lnTo>
                      <a:pt x="26" y="150"/>
                    </a:lnTo>
                    <a:lnTo>
                      <a:pt x="27" y="152"/>
                    </a:lnTo>
                    <a:lnTo>
                      <a:pt x="28" y="154"/>
                    </a:lnTo>
                    <a:lnTo>
                      <a:pt x="28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0" y="157"/>
                    </a:lnTo>
                    <a:lnTo>
                      <a:pt x="30" y="158"/>
                    </a:lnTo>
                    <a:lnTo>
                      <a:pt x="29" y="159"/>
                    </a:lnTo>
                    <a:lnTo>
                      <a:pt x="29" y="160"/>
                    </a:lnTo>
                    <a:lnTo>
                      <a:pt x="29" y="160"/>
                    </a:lnTo>
                    <a:lnTo>
                      <a:pt x="29" y="161"/>
                    </a:lnTo>
                    <a:lnTo>
                      <a:pt x="29" y="162"/>
                    </a:lnTo>
                    <a:lnTo>
                      <a:pt x="28" y="162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8"/>
                    </a:lnTo>
                    <a:lnTo>
                      <a:pt x="28" y="169"/>
                    </a:lnTo>
                    <a:lnTo>
                      <a:pt x="28" y="170"/>
                    </a:lnTo>
                    <a:lnTo>
                      <a:pt x="28" y="174"/>
                    </a:lnTo>
                    <a:lnTo>
                      <a:pt x="29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8" y="179"/>
                    </a:lnTo>
                    <a:lnTo>
                      <a:pt x="28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35" y="182"/>
                    </a:lnTo>
                    <a:lnTo>
                      <a:pt x="38" y="182"/>
                    </a:lnTo>
                    <a:lnTo>
                      <a:pt x="39" y="181"/>
                    </a:lnTo>
                    <a:lnTo>
                      <a:pt x="39" y="181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40" y="179"/>
                    </a:lnTo>
                    <a:lnTo>
                      <a:pt x="41" y="179"/>
                    </a:lnTo>
                    <a:lnTo>
                      <a:pt x="42" y="178"/>
                    </a:lnTo>
                    <a:lnTo>
                      <a:pt x="43" y="178"/>
                    </a:lnTo>
                    <a:lnTo>
                      <a:pt x="44" y="179"/>
                    </a:lnTo>
                    <a:lnTo>
                      <a:pt x="45" y="179"/>
                    </a:lnTo>
                    <a:lnTo>
                      <a:pt x="45" y="180"/>
                    </a:lnTo>
                    <a:lnTo>
                      <a:pt x="47" y="180"/>
                    </a:lnTo>
                    <a:lnTo>
                      <a:pt x="47" y="179"/>
                    </a:lnTo>
                    <a:lnTo>
                      <a:pt x="49" y="178"/>
                    </a:lnTo>
                    <a:lnTo>
                      <a:pt x="49" y="178"/>
                    </a:lnTo>
                    <a:lnTo>
                      <a:pt x="53" y="178"/>
                    </a:lnTo>
                    <a:lnTo>
                      <a:pt x="57" y="180"/>
                    </a:lnTo>
                    <a:lnTo>
                      <a:pt x="59" y="180"/>
                    </a:lnTo>
                    <a:lnTo>
                      <a:pt x="59" y="179"/>
                    </a:lnTo>
                    <a:lnTo>
                      <a:pt x="60" y="178"/>
                    </a:lnTo>
                    <a:lnTo>
                      <a:pt x="61" y="178"/>
                    </a:lnTo>
                    <a:lnTo>
                      <a:pt x="62" y="178"/>
                    </a:lnTo>
                    <a:lnTo>
                      <a:pt x="64" y="178"/>
                    </a:lnTo>
                    <a:lnTo>
                      <a:pt x="65" y="178"/>
                    </a:lnTo>
                    <a:lnTo>
                      <a:pt x="66" y="176"/>
                    </a:lnTo>
                    <a:lnTo>
                      <a:pt x="67" y="175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5"/>
                    </a:lnTo>
                    <a:lnTo>
                      <a:pt x="70" y="175"/>
                    </a:lnTo>
                    <a:lnTo>
                      <a:pt x="71" y="173"/>
                    </a:lnTo>
                    <a:lnTo>
                      <a:pt x="72" y="173"/>
                    </a:lnTo>
                    <a:lnTo>
                      <a:pt x="73" y="175"/>
                    </a:lnTo>
                    <a:lnTo>
                      <a:pt x="74" y="175"/>
                    </a:lnTo>
                    <a:lnTo>
                      <a:pt x="75" y="174"/>
                    </a:lnTo>
                    <a:lnTo>
                      <a:pt x="76" y="174"/>
                    </a:lnTo>
                    <a:lnTo>
                      <a:pt x="76" y="173"/>
                    </a:lnTo>
                    <a:lnTo>
                      <a:pt x="77" y="174"/>
                    </a:lnTo>
                    <a:lnTo>
                      <a:pt x="78" y="174"/>
                    </a:lnTo>
                    <a:lnTo>
                      <a:pt x="79" y="173"/>
                    </a:lnTo>
                    <a:lnTo>
                      <a:pt x="79" y="171"/>
                    </a:lnTo>
                    <a:lnTo>
                      <a:pt x="78" y="170"/>
                    </a:lnTo>
                    <a:lnTo>
                      <a:pt x="79" y="169"/>
                    </a:lnTo>
                    <a:lnTo>
                      <a:pt x="81" y="169"/>
                    </a:lnTo>
                    <a:lnTo>
                      <a:pt x="83" y="170"/>
                    </a:lnTo>
                    <a:lnTo>
                      <a:pt x="83" y="170"/>
                    </a:lnTo>
                    <a:lnTo>
                      <a:pt x="84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5" y="168"/>
                    </a:lnTo>
                    <a:lnTo>
                      <a:pt x="86" y="168"/>
                    </a:lnTo>
                    <a:lnTo>
                      <a:pt x="87" y="167"/>
                    </a:lnTo>
                    <a:lnTo>
                      <a:pt x="88" y="167"/>
                    </a:lnTo>
                    <a:lnTo>
                      <a:pt x="89" y="168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0"/>
                    </a:lnTo>
                    <a:lnTo>
                      <a:pt x="90" y="170"/>
                    </a:lnTo>
                    <a:lnTo>
                      <a:pt x="90" y="170"/>
                    </a:lnTo>
                    <a:lnTo>
                      <a:pt x="91" y="170"/>
                    </a:lnTo>
                    <a:lnTo>
                      <a:pt x="92" y="170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6" y="170"/>
                    </a:lnTo>
                    <a:lnTo>
                      <a:pt x="97" y="168"/>
                    </a:lnTo>
                    <a:lnTo>
                      <a:pt x="98" y="168"/>
                    </a:lnTo>
                    <a:lnTo>
                      <a:pt x="99" y="167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1" y="171"/>
                    </a:lnTo>
                    <a:lnTo>
                      <a:pt x="101" y="172"/>
                    </a:lnTo>
                    <a:lnTo>
                      <a:pt x="102" y="173"/>
                    </a:lnTo>
                    <a:lnTo>
                      <a:pt x="102" y="174"/>
                    </a:lnTo>
                    <a:lnTo>
                      <a:pt x="103" y="174"/>
                    </a:lnTo>
                    <a:lnTo>
                      <a:pt x="102" y="175"/>
                    </a:lnTo>
                    <a:lnTo>
                      <a:pt x="103" y="176"/>
                    </a:lnTo>
                    <a:lnTo>
                      <a:pt x="104" y="176"/>
                    </a:lnTo>
                    <a:lnTo>
                      <a:pt x="106" y="176"/>
                    </a:lnTo>
                    <a:lnTo>
                      <a:pt x="105" y="177"/>
                    </a:lnTo>
                    <a:lnTo>
                      <a:pt x="107" y="177"/>
                    </a:lnTo>
                    <a:lnTo>
                      <a:pt x="108" y="177"/>
                    </a:lnTo>
                    <a:lnTo>
                      <a:pt x="109" y="177"/>
                    </a:lnTo>
                    <a:lnTo>
                      <a:pt x="109" y="178"/>
                    </a:lnTo>
                    <a:lnTo>
                      <a:pt x="110" y="180"/>
                    </a:lnTo>
                    <a:lnTo>
                      <a:pt x="112" y="180"/>
                    </a:lnTo>
                    <a:lnTo>
                      <a:pt x="113" y="180"/>
                    </a:lnTo>
                    <a:lnTo>
                      <a:pt x="113" y="180"/>
                    </a:lnTo>
                    <a:lnTo>
                      <a:pt x="113" y="179"/>
                    </a:lnTo>
                    <a:lnTo>
                      <a:pt x="113" y="178"/>
                    </a:lnTo>
                    <a:lnTo>
                      <a:pt x="115" y="178"/>
                    </a:lnTo>
                    <a:lnTo>
                      <a:pt x="116" y="178"/>
                    </a:lnTo>
                    <a:lnTo>
                      <a:pt x="116" y="178"/>
                    </a:lnTo>
                    <a:lnTo>
                      <a:pt x="117" y="178"/>
                    </a:lnTo>
                    <a:lnTo>
                      <a:pt x="118" y="179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81"/>
                    </a:lnTo>
                    <a:lnTo>
                      <a:pt x="128" y="181"/>
                    </a:lnTo>
                    <a:lnTo>
                      <a:pt x="129" y="182"/>
                    </a:lnTo>
                    <a:lnTo>
                      <a:pt x="130" y="183"/>
                    </a:lnTo>
                    <a:lnTo>
                      <a:pt x="132" y="186"/>
                    </a:lnTo>
                    <a:lnTo>
                      <a:pt x="133" y="187"/>
                    </a:lnTo>
                    <a:lnTo>
                      <a:pt x="134" y="187"/>
                    </a:lnTo>
                    <a:lnTo>
                      <a:pt x="136" y="187"/>
                    </a:lnTo>
                    <a:lnTo>
                      <a:pt x="142" y="184"/>
                    </a:lnTo>
                    <a:lnTo>
                      <a:pt x="144" y="184"/>
                    </a:lnTo>
                    <a:lnTo>
                      <a:pt x="145" y="184"/>
                    </a:lnTo>
                    <a:lnTo>
                      <a:pt x="146" y="184"/>
                    </a:lnTo>
                    <a:lnTo>
                      <a:pt x="146" y="183"/>
                    </a:lnTo>
                    <a:lnTo>
                      <a:pt x="147" y="182"/>
                    </a:lnTo>
                    <a:lnTo>
                      <a:pt x="148" y="182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3" y="183"/>
                    </a:lnTo>
                    <a:lnTo>
                      <a:pt x="154" y="183"/>
                    </a:lnTo>
                    <a:lnTo>
                      <a:pt x="155" y="182"/>
                    </a:lnTo>
                    <a:lnTo>
                      <a:pt x="156" y="182"/>
                    </a:lnTo>
                    <a:lnTo>
                      <a:pt x="158" y="181"/>
                    </a:lnTo>
                    <a:lnTo>
                      <a:pt x="159" y="180"/>
                    </a:lnTo>
                    <a:lnTo>
                      <a:pt x="159" y="180"/>
                    </a:lnTo>
                    <a:lnTo>
                      <a:pt x="161" y="182"/>
                    </a:lnTo>
                    <a:lnTo>
                      <a:pt x="162" y="183"/>
                    </a:lnTo>
                    <a:lnTo>
                      <a:pt x="163" y="182"/>
                    </a:lnTo>
                    <a:lnTo>
                      <a:pt x="164" y="182"/>
                    </a:lnTo>
                    <a:lnTo>
                      <a:pt x="165" y="182"/>
                    </a:lnTo>
                    <a:lnTo>
                      <a:pt x="166" y="182"/>
                    </a:lnTo>
                    <a:lnTo>
                      <a:pt x="167" y="181"/>
                    </a:lnTo>
                    <a:lnTo>
                      <a:pt x="168" y="180"/>
                    </a:lnTo>
                    <a:lnTo>
                      <a:pt x="173" y="180"/>
                    </a:lnTo>
                    <a:lnTo>
                      <a:pt x="174" y="180"/>
                    </a:lnTo>
                    <a:lnTo>
                      <a:pt x="175" y="178"/>
                    </a:lnTo>
                    <a:lnTo>
                      <a:pt x="175" y="176"/>
                    </a:lnTo>
                    <a:lnTo>
                      <a:pt x="176" y="176"/>
                    </a:lnTo>
                    <a:lnTo>
                      <a:pt x="176" y="175"/>
                    </a:lnTo>
                    <a:lnTo>
                      <a:pt x="176" y="174"/>
                    </a:lnTo>
                    <a:lnTo>
                      <a:pt x="175" y="174"/>
                    </a:lnTo>
                    <a:lnTo>
                      <a:pt x="175" y="172"/>
                    </a:lnTo>
                    <a:lnTo>
                      <a:pt x="175" y="171"/>
                    </a:lnTo>
                    <a:lnTo>
                      <a:pt x="176" y="170"/>
                    </a:lnTo>
                    <a:lnTo>
                      <a:pt x="176" y="170"/>
                    </a:lnTo>
                    <a:lnTo>
                      <a:pt x="175" y="169"/>
                    </a:lnTo>
                    <a:lnTo>
                      <a:pt x="175" y="168"/>
                    </a:lnTo>
                    <a:lnTo>
                      <a:pt x="174" y="168"/>
                    </a:lnTo>
                    <a:lnTo>
                      <a:pt x="174" y="167"/>
                    </a:lnTo>
                    <a:lnTo>
                      <a:pt x="174" y="166"/>
                    </a:lnTo>
                    <a:lnTo>
                      <a:pt x="173" y="164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71" y="163"/>
                    </a:lnTo>
                    <a:lnTo>
                      <a:pt x="171" y="162"/>
                    </a:lnTo>
                    <a:lnTo>
                      <a:pt x="170" y="162"/>
                    </a:lnTo>
                    <a:lnTo>
                      <a:pt x="170" y="161"/>
                    </a:lnTo>
                    <a:lnTo>
                      <a:pt x="170" y="160"/>
                    </a:lnTo>
                    <a:lnTo>
                      <a:pt x="170" y="159"/>
                    </a:lnTo>
                    <a:lnTo>
                      <a:pt x="170" y="158"/>
                    </a:lnTo>
                    <a:lnTo>
                      <a:pt x="171" y="158"/>
                    </a:lnTo>
                    <a:lnTo>
                      <a:pt x="173" y="158"/>
                    </a:lnTo>
                    <a:lnTo>
                      <a:pt x="174" y="157"/>
                    </a:lnTo>
                    <a:lnTo>
                      <a:pt x="177" y="157"/>
                    </a:lnTo>
                    <a:lnTo>
                      <a:pt x="178" y="156"/>
                    </a:lnTo>
                    <a:lnTo>
                      <a:pt x="178" y="156"/>
                    </a:lnTo>
                    <a:lnTo>
                      <a:pt x="180" y="158"/>
                    </a:lnTo>
                    <a:lnTo>
                      <a:pt x="181" y="158"/>
                    </a:lnTo>
                    <a:lnTo>
                      <a:pt x="181" y="158"/>
                    </a:lnTo>
                    <a:lnTo>
                      <a:pt x="183" y="158"/>
                    </a:lnTo>
                    <a:lnTo>
                      <a:pt x="182" y="158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3" y="153"/>
                    </a:lnTo>
                    <a:lnTo>
                      <a:pt x="185" y="152"/>
                    </a:lnTo>
                    <a:lnTo>
                      <a:pt x="189" y="152"/>
                    </a:lnTo>
                    <a:lnTo>
                      <a:pt x="192" y="151"/>
                    </a:lnTo>
                    <a:lnTo>
                      <a:pt x="192" y="150"/>
                    </a:lnTo>
                    <a:lnTo>
                      <a:pt x="193" y="150"/>
                    </a:lnTo>
                    <a:lnTo>
                      <a:pt x="193" y="148"/>
                    </a:lnTo>
                    <a:lnTo>
                      <a:pt x="193" y="147"/>
                    </a:lnTo>
                    <a:lnTo>
                      <a:pt x="193" y="146"/>
                    </a:lnTo>
                    <a:lnTo>
                      <a:pt x="193" y="145"/>
                    </a:lnTo>
                    <a:lnTo>
                      <a:pt x="193" y="144"/>
                    </a:lnTo>
                    <a:lnTo>
                      <a:pt x="194" y="144"/>
                    </a:lnTo>
                    <a:lnTo>
                      <a:pt x="195" y="142"/>
                    </a:lnTo>
                    <a:lnTo>
                      <a:pt x="196" y="142"/>
                    </a:lnTo>
                    <a:lnTo>
                      <a:pt x="197" y="142"/>
                    </a:lnTo>
                    <a:lnTo>
                      <a:pt x="201" y="143"/>
                    </a:lnTo>
                    <a:lnTo>
                      <a:pt x="202" y="142"/>
                    </a:lnTo>
                    <a:lnTo>
                      <a:pt x="203" y="141"/>
                    </a:lnTo>
                    <a:lnTo>
                      <a:pt x="204" y="141"/>
                    </a:lnTo>
                    <a:lnTo>
                      <a:pt x="205" y="142"/>
                    </a:lnTo>
                    <a:lnTo>
                      <a:pt x="206" y="142"/>
                    </a:lnTo>
                    <a:lnTo>
                      <a:pt x="206" y="141"/>
                    </a:lnTo>
                    <a:lnTo>
                      <a:pt x="207" y="141"/>
                    </a:lnTo>
                    <a:lnTo>
                      <a:pt x="207" y="140"/>
                    </a:lnTo>
                    <a:lnTo>
                      <a:pt x="208" y="140"/>
                    </a:lnTo>
                    <a:lnTo>
                      <a:pt x="208" y="141"/>
                    </a:lnTo>
                    <a:lnTo>
                      <a:pt x="208" y="141"/>
                    </a:lnTo>
                    <a:lnTo>
                      <a:pt x="208" y="140"/>
                    </a:lnTo>
                    <a:lnTo>
                      <a:pt x="209" y="140"/>
                    </a:lnTo>
                    <a:lnTo>
                      <a:pt x="210" y="140"/>
                    </a:lnTo>
                    <a:lnTo>
                      <a:pt x="211" y="140"/>
                    </a:lnTo>
                    <a:lnTo>
                      <a:pt x="211" y="139"/>
                    </a:lnTo>
                    <a:lnTo>
                      <a:pt x="212" y="139"/>
                    </a:lnTo>
                    <a:lnTo>
                      <a:pt x="213" y="138"/>
                    </a:lnTo>
                    <a:lnTo>
                      <a:pt x="214" y="138"/>
                    </a:lnTo>
                    <a:lnTo>
                      <a:pt x="215" y="136"/>
                    </a:lnTo>
                    <a:lnTo>
                      <a:pt x="216" y="136"/>
                    </a:lnTo>
                    <a:lnTo>
                      <a:pt x="217" y="136"/>
                    </a:lnTo>
                    <a:lnTo>
                      <a:pt x="218" y="136"/>
                    </a:lnTo>
                    <a:lnTo>
                      <a:pt x="218" y="136"/>
                    </a:lnTo>
                    <a:lnTo>
                      <a:pt x="219" y="136"/>
                    </a:lnTo>
                    <a:lnTo>
                      <a:pt x="221" y="136"/>
                    </a:lnTo>
                    <a:lnTo>
                      <a:pt x="222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5" y="135"/>
                    </a:lnTo>
                    <a:lnTo>
                      <a:pt x="226" y="135"/>
                    </a:lnTo>
                    <a:lnTo>
                      <a:pt x="228" y="136"/>
                    </a:lnTo>
                    <a:lnTo>
                      <a:pt x="228" y="136"/>
                    </a:lnTo>
                    <a:lnTo>
                      <a:pt x="230" y="140"/>
                    </a:lnTo>
                    <a:lnTo>
                      <a:pt x="232" y="140"/>
                    </a:lnTo>
                    <a:lnTo>
                      <a:pt x="233" y="141"/>
                    </a:lnTo>
                    <a:lnTo>
                      <a:pt x="237" y="144"/>
                    </a:lnTo>
                    <a:lnTo>
                      <a:pt x="238" y="146"/>
                    </a:lnTo>
                    <a:lnTo>
                      <a:pt x="238" y="147"/>
                    </a:lnTo>
                    <a:lnTo>
                      <a:pt x="239" y="146"/>
                    </a:lnTo>
                    <a:lnTo>
                      <a:pt x="239" y="145"/>
                    </a:lnTo>
                    <a:lnTo>
                      <a:pt x="240" y="145"/>
                    </a:lnTo>
                    <a:lnTo>
                      <a:pt x="240" y="144"/>
                    </a:lnTo>
                    <a:lnTo>
                      <a:pt x="241" y="144"/>
                    </a:lnTo>
                    <a:lnTo>
                      <a:pt x="242" y="144"/>
                    </a:lnTo>
                    <a:lnTo>
                      <a:pt x="242" y="143"/>
                    </a:lnTo>
                    <a:lnTo>
                      <a:pt x="246" y="142"/>
                    </a:lnTo>
                    <a:lnTo>
                      <a:pt x="247" y="142"/>
                    </a:lnTo>
                    <a:lnTo>
                      <a:pt x="249" y="143"/>
                    </a:lnTo>
                    <a:lnTo>
                      <a:pt x="249" y="144"/>
                    </a:lnTo>
                    <a:lnTo>
                      <a:pt x="250" y="144"/>
                    </a:lnTo>
                    <a:lnTo>
                      <a:pt x="251" y="143"/>
                    </a:lnTo>
                    <a:lnTo>
                      <a:pt x="250" y="142"/>
                    </a:lnTo>
                    <a:lnTo>
                      <a:pt x="250" y="141"/>
                    </a:lnTo>
                    <a:lnTo>
                      <a:pt x="250" y="140"/>
                    </a:lnTo>
                    <a:lnTo>
                      <a:pt x="251" y="140"/>
                    </a:lnTo>
                    <a:lnTo>
                      <a:pt x="252" y="140"/>
                    </a:lnTo>
                    <a:lnTo>
                      <a:pt x="253" y="140"/>
                    </a:lnTo>
                    <a:lnTo>
                      <a:pt x="254" y="140"/>
                    </a:lnTo>
                    <a:lnTo>
                      <a:pt x="255" y="141"/>
                    </a:lnTo>
                    <a:lnTo>
                      <a:pt x="256" y="141"/>
                    </a:lnTo>
                    <a:lnTo>
                      <a:pt x="258" y="141"/>
                    </a:lnTo>
                    <a:lnTo>
                      <a:pt x="260" y="141"/>
                    </a:lnTo>
                    <a:lnTo>
                      <a:pt x="260" y="140"/>
                    </a:lnTo>
                    <a:lnTo>
                      <a:pt x="260" y="14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2" name="Freeform 383">
                <a:extLst>
                  <a:ext uri="{FF2B5EF4-FFF2-40B4-BE49-F238E27FC236}">
                    <a16:creationId xmlns:a16="http://schemas.microsoft.com/office/drawing/2014/main" id="{865F3913-6CFD-005C-E58E-463CFEAC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177958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3" name="Freeform 396">
                <a:extLst>
                  <a:ext uri="{FF2B5EF4-FFF2-40B4-BE49-F238E27FC236}">
                    <a16:creationId xmlns:a16="http://schemas.microsoft.com/office/drawing/2014/main" id="{579FDCCB-5FC0-B7EE-4390-53B650B98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616075"/>
                <a:ext cx="7937" cy="9525"/>
              </a:xfrm>
              <a:custGeom>
                <a:avLst/>
                <a:gdLst>
                  <a:gd name="T0" fmla="*/ 2 w 5"/>
                  <a:gd name="T1" fmla="*/ 6 h 6"/>
                  <a:gd name="T2" fmla="*/ 4 w 5"/>
                  <a:gd name="T3" fmla="*/ 5 h 6"/>
                  <a:gd name="T4" fmla="*/ 5 w 5"/>
                  <a:gd name="T5" fmla="*/ 4 h 6"/>
                  <a:gd name="T6" fmla="*/ 5 w 5"/>
                  <a:gd name="T7" fmla="*/ 4 h 6"/>
                  <a:gd name="T8" fmla="*/ 5 w 5"/>
                  <a:gd name="T9" fmla="*/ 3 h 6"/>
                  <a:gd name="T10" fmla="*/ 5 w 5"/>
                  <a:gd name="T11" fmla="*/ 2 h 6"/>
                  <a:gd name="T12" fmla="*/ 5 w 5"/>
                  <a:gd name="T13" fmla="*/ 1 h 6"/>
                  <a:gd name="T14" fmla="*/ 5 w 5"/>
                  <a:gd name="T15" fmla="*/ 0 h 6"/>
                  <a:gd name="T16" fmla="*/ 4 w 5"/>
                  <a:gd name="T17" fmla="*/ 0 h 6"/>
                  <a:gd name="T18" fmla="*/ 2 w 5"/>
                  <a:gd name="T19" fmla="*/ 1 h 6"/>
                  <a:gd name="T20" fmla="*/ 1 w 5"/>
                  <a:gd name="T21" fmla="*/ 2 h 6"/>
                  <a:gd name="T22" fmla="*/ 0 w 5"/>
                  <a:gd name="T23" fmla="*/ 4 h 6"/>
                  <a:gd name="T24" fmla="*/ 1 w 5"/>
                  <a:gd name="T25" fmla="*/ 5 h 6"/>
                  <a:gd name="T26" fmla="*/ 2 w 5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4" name="Freeform 477">
                <a:extLst>
                  <a:ext uri="{FF2B5EF4-FFF2-40B4-BE49-F238E27FC236}">
                    <a16:creationId xmlns:a16="http://schemas.microsoft.com/office/drawing/2014/main" id="{55BAEA9C-A013-912A-39AF-D2E57D59E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775" y="1660525"/>
                <a:ext cx="139700" cy="168275"/>
              </a:xfrm>
              <a:custGeom>
                <a:avLst/>
                <a:gdLst>
                  <a:gd name="T0" fmla="*/ 41 w 88"/>
                  <a:gd name="T1" fmla="*/ 98 h 106"/>
                  <a:gd name="T2" fmla="*/ 41 w 88"/>
                  <a:gd name="T3" fmla="*/ 93 h 106"/>
                  <a:gd name="T4" fmla="*/ 39 w 88"/>
                  <a:gd name="T5" fmla="*/ 87 h 106"/>
                  <a:gd name="T6" fmla="*/ 44 w 88"/>
                  <a:gd name="T7" fmla="*/ 76 h 106"/>
                  <a:gd name="T8" fmla="*/ 49 w 88"/>
                  <a:gd name="T9" fmla="*/ 69 h 106"/>
                  <a:gd name="T10" fmla="*/ 52 w 88"/>
                  <a:gd name="T11" fmla="*/ 64 h 106"/>
                  <a:gd name="T12" fmla="*/ 54 w 88"/>
                  <a:gd name="T13" fmla="*/ 59 h 106"/>
                  <a:gd name="T14" fmla="*/ 59 w 88"/>
                  <a:gd name="T15" fmla="*/ 57 h 106"/>
                  <a:gd name="T16" fmla="*/ 59 w 88"/>
                  <a:gd name="T17" fmla="*/ 63 h 106"/>
                  <a:gd name="T18" fmla="*/ 62 w 88"/>
                  <a:gd name="T19" fmla="*/ 67 h 106"/>
                  <a:gd name="T20" fmla="*/ 68 w 88"/>
                  <a:gd name="T21" fmla="*/ 66 h 106"/>
                  <a:gd name="T22" fmla="*/ 75 w 88"/>
                  <a:gd name="T23" fmla="*/ 63 h 106"/>
                  <a:gd name="T24" fmla="*/ 76 w 88"/>
                  <a:gd name="T25" fmla="*/ 58 h 106"/>
                  <a:gd name="T26" fmla="*/ 73 w 88"/>
                  <a:gd name="T27" fmla="*/ 51 h 106"/>
                  <a:gd name="T28" fmla="*/ 76 w 88"/>
                  <a:gd name="T29" fmla="*/ 47 h 106"/>
                  <a:gd name="T30" fmla="*/ 81 w 88"/>
                  <a:gd name="T31" fmla="*/ 47 h 106"/>
                  <a:gd name="T32" fmla="*/ 88 w 88"/>
                  <a:gd name="T33" fmla="*/ 46 h 106"/>
                  <a:gd name="T34" fmla="*/ 81 w 88"/>
                  <a:gd name="T35" fmla="*/ 36 h 106"/>
                  <a:gd name="T36" fmla="*/ 73 w 88"/>
                  <a:gd name="T37" fmla="*/ 31 h 106"/>
                  <a:gd name="T38" fmla="*/ 68 w 88"/>
                  <a:gd name="T39" fmla="*/ 26 h 106"/>
                  <a:gd name="T40" fmla="*/ 61 w 88"/>
                  <a:gd name="T41" fmla="*/ 27 h 106"/>
                  <a:gd name="T42" fmla="*/ 57 w 88"/>
                  <a:gd name="T43" fmla="*/ 25 h 106"/>
                  <a:gd name="T44" fmla="*/ 51 w 88"/>
                  <a:gd name="T45" fmla="*/ 21 h 106"/>
                  <a:gd name="T46" fmla="*/ 48 w 88"/>
                  <a:gd name="T47" fmla="*/ 16 h 106"/>
                  <a:gd name="T48" fmla="*/ 33 w 88"/>
                  <a:gd name="T49" fmla="*/ 4 h 106"/>
                  <a:gd name="T50" fmla="*/ 30 w 88"/>
                  <a:gd name="T51" fmla="*/ 2 h 106"/>
                  <a:gd name="T52" fmla="*/ 27 w 88"/>
                  <a:gd name="T53" fmla="*/ 0 h 106"/>
                  <a:gd name="T54" fmla="*/ 22 w 88"/>
                  <a:gd name="T55" fmla="*/ 2 h 106"/>
                  <a:gd name="T56" fmla="*/ 23 w 88"/>
                  <a:gd name="T57" fmla="*/ 5 h 106"/>
                  <a:gd name="T58" fmla="*/ 28 w 88"/>
                  <a:gd name="T59" fmla="*/ 12 h 106"/>
                  <a:gd name="T60" fmla="*/ 26 w 88"/>
                  <a:gd name="T61" fmla="*/ 16 h 106"/>
                  <a:gd name="T62" fmla="*/ 23 w 88"/>
                  <a:gd name="T63" fmla="*/ 13 h 106"/>
                  <a:gd name="T64" fmla="*/ 18 w 88"/>
                  <a:gd name="T65" fmla="*/ 13 h 106"/>
                  <a:gd name="T66" fmla="*/ 11 w 88"/>
                  <a:gd name="T67" fmla="*/ 20 h 106"/>
                  <a:gd name="T68" fmla="*/ 10 w 88"/>
                  <a:gd name="T69" fmla="*/ 33 h 106"/>
                  <a:gd name="T70" fmla="*/ 0 w 88"/>
                  <a:gd name="T71" fmla="*/ 36 h 106"/>
                  <a:gd name="T72" fmla="*/ 1 w 88"/>
                  <a:gd name="T73" fmla="*/ 44 h 106"/>
                  <a:gd name="T74" fmla="*/ 1 w 88"/>
                  <a:gd name="T75" fmla="*/ 48 h 106"/>
                  <a:gd name="T76" fmla="*/ 5 w 88"/>
                  <a:gd name="T77" fmla="*/ 56 h 106"/>
                  <a:gd name="T78" fmla="*/ 2 w 88"/>
                  <a:gd name="T79" fmla="*/ 61 h 106"/>
                  <a:gd name="T80" fmla="*/ 0 w 88"/>
                  <a:gd name="T81" fmla="*/ 65 h 106"/>
                  <a:gd name="T82" fmla="*/ 1 w 88"/>
                  <a:gd name="T83" fmla="*/ 69 h 106"/>
                  <a:gd name="T84" fmla="*/ 4 w 88"/>
                  <a:gd name="T85" fmla="*/ 71 h 106"/>
                  <a:gd name="T86" fmla="*/ 8 w 88"/>
                  <a:gd name="T87" fmla="*/ 69 h 106"/>
                  <a:gd name="T88" fmla="*/ 11 w 88"/>
                  <a:gd name="T89" fmla="*/ 70 h 106"/>
                  <a:gd name="T90" fmla="*/ 10 w 88"/>
                  <a:gd name="T91" fmla="*/ 70 h 106"/>
                  <a:gd name="T92" fmla="*/ 6 w 88"/>
                  <a:gd name="T93" fmla="*/ 71 h 106"/>
                  <a:gd name="T94" fmla="*/ 9 w 88"/>
                  <a:gd name="T95" fmla="*/ 73 h 106"/>
                  <a:gd name="T96" fmla="*/ 10 w 88"/>
                  <a:gd name="T97" fmla="*/ 72 h 106"/>
                  <a:gd name="T98" fmla="*/ 12 w 88"/>
                  <a:gd name="T99" fmla="*/ 76 h 106"/>
                  <a:gd name="T100" fmla="*/ 16 w 88"/>
                  <a:gd name="T101" fmla="*/ 78 h 106"/>
                  <a:gd name="T102" fmla="*/ 20 w 88"/>
                  <a:gd name="T103" fmla="*/ 78 h 106"/>
                  <a:gd name="T104" fmla="*/ 23 w 88"/>
                  <a:gd name="T105" fmla="*/ 84 h 106"/>
                  <a:gd name="T106" fmla="*/ 26 w 88"/>
                  <a:gd name="T107" fmla="*/ 88 h 106"/>
                  <a:gd name="T108" fmla="*/ 30 w 88"/>
                  <a:gd name="T109" fmla="*/ 91 h 106"/>
                  <a:gd name="T110" fmla="*/ 32 w 88"/>
                  <a:gd name="T111" fmla="*/ 97 h 106"/>
                  <a:gd name="T112" fmla="*/ 39 w 88"/>
                  <a:gd name="T113" fmla="*/ 103 h 106"/>
                  <a:gd name="T114" fmla="*/ 42 w 88"/>
                  <a:gd name="T115" fmla="*/ 10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8" h="106">
                    <a:moveTo>
                      <a:pt x="42" y="103"/>
                    </a:moveTo>
                    <a:lnTo>
                      <a:pt x="41" y="102"/>
                    </a:lnTo>
                    <a:lnTo>
                      <a:pt x="41" y="101"/>
                    </a:lnTo>
                    <a:lnTo>
                      <a:pt x="41" y="100"/>
                    </a:lnTo>
                    <a:lnTo>
                      <a:pt x="41" y="98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6"/>
                    </a:lnTo>
                    <a:lnTo>
                      <a:pt x="41" y="95"/>
                    </a:lnTo>
                    <a:lnTo>
                      <a:pt x="41" y="93"/>
                    </a:lnTo>
                    <a:lnTo>
                      <a:pt x="42" y="92"/>
                    </a:lnTo>
                    <a:lnTo>
                      <a:pt x="43" y="91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39" y="87"/>
                    </a:lnTo>
                    <a:lnTo>
                      <a:pt x="39" y="86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3"/>
                    </a:lnTo>
                    <a:lnTo>
                      <a:pt x="44" y="76"/>
                    </a:lnTo>
                    <a:lnTo>
                      <a:pt x="44" y="75"/>
                    </a:lnTo>
                    <a:lnTo>
                      <a:pt x="45" y="73"/>
                    </a:lnTo>
                    <a:lnTo>
                      <a:pt x="48" y="70"/>
                    </a:lnTo>
                    <a:lnTo>
                      <a:pt x="48" y="69"/>
                    </a:lnTo>
                    <a:lnTo>
                      <a:pt x="49" y="69"/>
                    </a:lnTo>
                    <a:lnTo>
                      <a:pt x="49" y="68"/>
                    </a:lnTo>
                    <a:lnTo>
                      <a:pt x="50" y="67"/>
                    </a:lnTo>
                    <a:lnTo>
                      <a:pt x="50" y="66"/>
                    </a:lnTo>
                    <a:lnTo>
                      <a:pt x="51" y="65"/>
                    </a:lnTo>
                    <a:lnTo>
                      <a:pt x="52" y="64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1"/>
                    </a:lnTo>
                    <a:lnTo>
                      <a:pt x="54" y="60"/>
                    </a:lnTo>
                    <a:lnTo>
                      <a:pt x="54" y="59"/>
                    </a:lnTo>
                    <a:lnTo>
                      <a:pt x="55" y="57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59" y="59"/>
                    </a:lnTo>
                    <a:lnTo>
                      <a:pt x="59" y="60"/>
                    </a:lnTo>
                    <a:lnTo>
                      <a:pt x="59" y="61"/>
                    </a:lnTo>
                    <a:lnTo>
                      <a:pt x="59" y="62"/>
                    </a:lnTo>
                    <a:lnTo>
                      <a:pt x="59" y="63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2" y="67"/>
                    </a:lnTo>
                    <a:lnTo>
                      <a:pt x="63" y="67"/>
                    </a:lnTo>
                    <a:lnTo>
                      <a:pt x="64" y="67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69" y="66"/>
                    </a:lnTo>
                    <a:lnTo>
                      <a:pt x="71" y="65"/>
                    </a:lnTo>
                    <a:lnTo>
                      <a:pt x="72" y="63"/>
                    </a:lnTo>
                    <a:lnTo>
                      <a:pt x="74" y="62"/>
                    </a:lnTo>
                    <a:lnTo>
                      <a:pt x="75" y="63"/>
                    </a:lnTo>
                    <a:lnTo>
                      <a:pt x="76" y="62"/>
                    </a:lnTo>
                    <a:lnTo>
                      <a:pt x="76" y="61"/>
                    </a:lnTo>
                    <a:lnTo>
                      <a:pt x="75" y="60"/>
                    </a:lnTo>
                    <a:lnTo>
                      <a:pt x="75" y="59"/>
                    </a:lnTo>
                    <a:lnTo>
                      <a:pt x="76" y="58"/>
                    </a:lnTo>
                    <a:lnTo>
                      <a:pt x="76" y="57"/>
                    </a:lnTo>
                    <a:lnTo>
                      <a:pt x="76" y="56"/>
                    </a:lnTo>
                    <a:lnTo>
                      <a:pt x="76" y="55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3" y="49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6" y="47"/>
                    </a:lnTo>
                    <a:lnTo>
                      <a:pt x="76" y="48"/>
                    </a:lnTo>
                    <a:lnTo>
                      <a:pt x="78" y="49"/>
                    </a:lnTo>
                    <a:lnTo>
                      <a:pt x="79" y="50"/>
                    </a:lnTo>
                    <a:lnTo>
                      <a:pt x="80" y="48"/>
                    </a:lnTo>
                    <a:lnTo>
                      <a:pt x="81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8" y="46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7" y="40"/>
                    </a:lnTo>
                    <a:lnTo>
                      <a:pt x="84" y="38"/>
                    </a:lnTo>
                    <a:lnTo>
                      <a:pt x="81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7" y="36"/>
                    </a:lnTo>
                    <a:lnTo>
                      <a:pt x="74" y="33"/>
                    </a:lnTo>
                    <a:lnTo>
                      <a:pt x="73" y="31"/>
                    </a:lnTo>
                    <a:lnTo>
                      <a:pt x="69" y="29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69" y="26"/>
                    </a:lnTo>
                    <a:lnTo>
                      <a:pt x="68" y="26"/>
                    </a:lnTo>
                    <a:lnTo>
                      <a:pt x="66" y="27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4"/>
                    </a:lnTo>
                    <a:lnTo>
                      <a:pt x="58" y="25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2" y="23"/>
                    </a:lnTo>
                    <a:lnTo>
                      <a:pt x="51" y="21"/>
                    </a:lnTo>
                    <a:lnTo>
                      <a:pt x="51" y="20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28" y="12"/>
                    </a:lnTo>
                    <a:lnTo>
                      <a:pt x="30" y="15"/>
                    </a:lnTo>
                    <a:lnTo>
                      <a:pt x="29" y="15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3" y="13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1" y="20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4" y="52"/>
                    </a:lnTo>
                    <a:lnTo>
                      <a:pt x="5" y="53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5" y="58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2" y="61"/>
                    </a:lnTo>
                    <a:lnTo>
                      <a:pt x="1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3" y="70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10" y="68"/>
                    </a:lnTo>
                    <a:lnTo>
                      <a:pt x="11" y="70"/>
                    </a:lnTo>
                    <a:lnTo>
                      <a:pt x="12" y="71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5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8"/>
                    </a:lnTo>
                    <a:lnTo>
                      <a:pt x="15" y="79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8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21" y="82"/>
                    </a:lnTo>
                    <a:lnTo>
                      <a:pt x="21" y="83"/>
                    </a:lnTo>
                    <a:lnTo>
                      <a:pt x="23" y="84"/>
                    </a:lnTo>
                    <a:lnTo>
                      <a:pt x="24" y="85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7"/>
                    </a:lnTo>
                    <a:lnTo>
                      <a:pt x="26" y="88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0" y="90"/>
                    </a:lnTo>
                    <a:lnTo>
                      <a:pt x="30" y="91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8"/>
                    </a:lnTo>
                    <a:lnTo>
                      <a:pt x="32" y="99"/>
                    </a:lnTo>
                    <a:lnTo>
                      <a:pt x="33" y="100"/>
                    </a:lnTo>
                    <a:lnTo>
                      <a:pt x="35" y="101"/>
                    </a:lnTo>
                    <a:lnTo>
                      <a:pt x="39" y="103"/>
                    </a:lnTo>
                    <a:lnTo>
                      <a:pt x="39" y="103"/>
                    </a:lnTo>
                    <a:lnTo>
                      <a:pt x="41" y="105"/>
                    </a:lnTo>
                    <a:lnTo>
                      <a:pt x="42" y="106"/>
                    </a:lnTo>
                    <a:lnTo>
                      <a:pt x="42" y="105"/>
                    </a:lnTo>
                    <a:lnTo>
                      <a:pt x="42" y="1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5" name="Freeform 478">
                <a:extLst>
                  <a:ext uri="{FF2B5EF4-FFF2-40B4-BE49-F238E27FC236}">
                    <a16:creationId xmlns:a16="http://schemas.microsoft.com/office/drawing/2014/main" id="{C8E7CC81-448E-56B1-C738-7CB19F8D6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1482725"/>
                <a:ext cx="284162" cy="276225"/>
              </a:xfrm>
              <a:custGeom>
                <a:avLst/>
                <a:gdLst>
                  <a:gd name="T0" fmla="*/ 125 w 179"/>
                  <a:gd name="T1" fmla="*/ 173 h 174"/>
                  <a:gd name="T2" fmla="*/ 130 w 179"/>
                  <a:gd name="T3" fmla="*/ 167 h 174"/>
                  <a:gd name="T4" fmla="*/ 125 w 179"/>
                  <a:gd name="T5" fmla="*/ 156 h 174"/>
                  <a:gd name="T6" fmla="*/ 127 w 179"/>
                  <a:gd name="T7" fmla="*/ 145 h 174"/>
                  <a:gd name="T8" fmla="*/ 136 w 179"/>
                  <a:gd name="T9" fmla="*/ 132 h 174"/>
                  <a:gd name="T10" fmla="*/ 146 w 179"/>
                  <a:gd name="T11" fmla="*/ 124 h 174"/>
                  <a:gd name="T12" fmla="*/ 152 w 179"/>
                  <a:gd name="T13" fmla="*/ 128 h 174"/>
                  <a:gd name="T14" fmla="*/ 148 w 179"/>
                  <a:gd name="T15" fmla="*/ 118 h 174"/>
                  <a:gd name="T16" fmla="*/ 149 w 179"/>
                  <a:gd name="T17" fmla="*/ 112 h 174"/>
                  <a:gd name="T18" fmla="*/ 155 w 179"/>
                  <a:gd name="T19" fmla="*/ 114 h 174"/>
                  <a:gd name="T20" fmla="*/ 163 w 179"/>
                  <a:gd name="T21" fmla="*/ 108 h 174"/>
                  <a:gd name="T22" fmla="*/ 169 w 179"/>
                  <a:gd name="T23" fmla="*/ 111 h 174"/>
                  <a:gd name="T24" fmla="*/ 173 w 179"/>
                  <a:gd name="T25" fmla="*/ 108 h 174"/>
                  <a:gd name="T26" fmla="*/ 163 w 179"/>
                  <a:gd name="T27" fmla="*/ 88 h 174"/>
                  <a:gd name="T28" fmla="*/ 163 w 179"/>
                  <a:gd name="T29" fmla="*/ 82 h 174"/>
                  <a:gd name="T30" fmla="*/ 171 w 179"/>
                  <a:gd name="T31" fmla="*/ 84 h 174"/>
                  <a:gd name="T32" fmla="*/ 178 w 179"/>
                  <a:gd name="T33" fmla="*/ 78 h 174"/>
                  <a:gd name="T34" fmla="*/ 173 w 179"/>
                  <a:gd name="T35" fmla="*/ 73 h 174"/>
                  <a:gd name="T36" fmla="*/ 166 w 179"/>
                  <a:gd name="T37" fmla="*/ 68 h 174"/>
                  <a:gd name="T38" fmla="*/ 157 w 179"/>
                  <a:gd name="T39" fmla="*/ 64 h 174"/>
                  <a:gd name="T40" fmla="*/ 157 w 179"/>
                  <a:gd name="T41" fmla="*/ 53 h 174"/>
                  <a:gd name="T42" fmla="*/ 159 w 179"/>
                  <a:gd name="T43" fmla="*/ 46 h 174"/>
                  <a:gd name="T44" fmla="*/ 165 w 179"/>
                  <a:gd name="T45" fmla="*/ 37 h 174"/>
                  <a:gd name="T46" fmla="*/ 166 w 179"/>
                  <a:gd name="T47" fmla="*/ 26 h 174"/>
                  <a:gd name="T48" fmla="*/ 158 w 179"/>
                  <a:gd name="T49" fmla="*/ 23 h 174"/>
                  <a:gd name="T50" fmla="*/ 144 w 179"/>
                  <a:gd name="T51" fmla="*/ 28 h 174"/>
                  <a:gd name="T52" fmla="*/ 141 w 179"/>
                  <a:gd name="T53" fmla="*/ 19 h 174"/>
                  <a:gd name="T54" fmla="*/ 135 w 179"/>
                  <a:gd name="T55" fmla="*/ 13 h 174"/>
                  <a:gd name="T56" fmla="*/ 133 w 179"/>
                  <a:gd name="T57" fmla="*/ 12 h 174"/>
                  <a:gd name="T58" fmla="*/ 128 w 179"/>
                  <a:gd name="T59" fmla="*/ 15 h 174"/>
                  <a:gd name="T60" fmla="*/ 118 w 179"/>
                  <a:gd name="T61" fmla="*/ 9 h 174"/>
                  <a:gd name="T62" fmla="*/ 113 w 179"/>
                  <a:gd name="T63" fmla="*/ 11 h 174"/>
                  <a:gd name="T64" fmla="*/ 101 w 179"/>
                  <a:gd name="T65" fmla="*/ 12 h 174"/>
                  <a:gd name="T66" fmla="*/ 92 w 179"/>
                  <a:gd name="T67" fmla="*/ 8 h 174"/>
                  <a:gd name="T68" fmla="*/ 81 w 179"/>
                  <a:gd name="T69" fmla="*/ 10 h 174"/>
                  <a:gd name="T70" fmla="*/ 77 w 179"/>
                  <a:gd name="T71" fmla="*/ 8 h 174"/>
                  <a:gd name="T72" fmla="*/ 65 w 179"/>
                  <a:gd name="T73" fmla="*/ 7 h 174"/>
                  <a:gd name="T74" fmla="*/ 57 w 179"/>
                  <a:gd name="T75" fmla="*/ 3 h 174"/>
                  <a:gd name="T76" fmla="*/ 51 w 179"/>
                  <a:gd name="T77" fmla="*/ 4 h 174"/>
                  <a:gd name="T78" fmla="*/ 35 w 179"/>
                  <a:gd name="T79" fmla="*/ 6 h 174"/>
                  <a:gd name="T80" fmla="*/ 29 w 179"/>
                  <a:gd name="T81" fmla="*/ 15 h 174"/>
                  <a:gd name="T82" fmla="*/ 18 w 179"/>
                  <a:gd name="T83" fmla="*/ 11 h 174"/>
                  <a:gd name="T84" fmla="*/ 13 w 179"/>
                  <a:gd name="T85" fmla="*/ 5 h 174"/>
                  <a:gd name="T86" fmla="*/ 4 w 179"/>
                  <a:gd name="T87" fmla="*/ 11 h 174"/>
                  <a:gd name="T88" fmla="*/ 1 w 179"/>
                  <a:gd name="T89" fmla="*/ 25 h 174"/>
                  <a:gd name="T90" fmla="*/ 0 w 179"/>
                  <a:gd name="T91" fmla="*/ 32 h 174"/>
                  <a:gd name="T92" fmla="*/ 6 w 179"/>
                  <a:gd name="T93" fmla="*/ 38 h 174"/>
                  <a:gd name="T94" fmla="*/ 10 w 179"/>
                  <a:gd name="T95" fmla="*/ 38 h 174"/>
                  <a:gd name="T96" fmla="*/ 15 w 179"/>
                  <a:gd name="T97" fmla="*/ 44 h 174"/>
                  <a:gd name="T98" fmla="*/ 16 w 179"/>
                  <a:gd name="T99" fmla="*/ 48 h 174"/>
                  <a:gd name="T100" fmla="*/ 19 w 179"/>
                  <a:gd name="T101" fmla="*/ 58 h 174"/>
                  <a:gd name="T102" fmla="*/ 23 w 179"/>
                  <a:gd name="T103" fmla="*/ 62 h 174"/>
                  <a:gd name="T104" fmla="*/ 26 w 179"/>
                  <a:gd name="T105" fmla="*/ 73 h 174"/>
                  <a:gd name="T106" fmla="*/ 33 w 179"/>
                  <a:gd name="T107" fmla="*/ 80 h 174"/>
                  <a:gd name="T108" fmla="*/ 41 w 179"/>
                  <a:gd name="T109" fmla="*/ 89 h 174"/>
                  <a:gd name="T110" fmla="*/ 58 w 179"/>
                  <a:gd name="T111" fmla="*/ 109 h 174"/>
                  <a:gd name="T112" fmla="*/ 71 w 179"/>
                  <a:gd name="T113" fmla="*/ 124 h 174"/>
                  <a:gd name="T114" fmla="*/ 79 w 179"/>
                  <a:gd name="T115" fmla="*/ 137 h 174"/>
                  <a:gd name="T116" fmla="*/ 85 w 179"/>
                  <a:gd name="T117" fmla="*/ 149 h 174"/>
                  <a:gd name="T118" fmla="*/ 90 w 179"/>
                  <a:gd name="T119" fmla="*/ 151 h 174"/>
                  <a:gd name="T120" fmla="*/ 96 w 179"/>
                  <a:gd name="T121" fmla="*/ 155 h 174"/>
                  <a:gd name="T122" fmla="*/ 107 w 179"/>
                  <a:gd name="T123" fmla="*/ 16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9" h="174">
                    <a:moveTo>
                      <a:pt x="119" y="171"/>
                    </a:moveTo>
                    <a:lnTo>
                      <a:pt x="120" y="171"/>
                    </a:lnTo>
                    <a:lnTo>
                      <a:pt x="121" y="171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5" y="174"/>
                    </a:lnTo>
                    <a:lnTo>
                      <a:pt x="125" y="173"/>
                    </a:lnTo>
                    <a:lnTo>
                      <a:pt x="126" y="173"/>
                    </a:lnTo>
                    <a:lnTo>
                      <a:pt x="127" y="173"/>
                    </a:lnTo>
                    <a:lnTo>
                      <a:pt x="127" y="172"/>
                    </a:lnTo>
                    <a:lnTo>
                      <a:pt x="128" y="171"/>
                    </a:lnTo>
                    <a:lnTo>
                      <a:pt x="130" y="170"/>
                    </a:lnTo>
                    <a:lnTo>
                      <a:pt x="130" y="169"/>
                    </a:lnTo>
                    <a:lnTo>
                      <a:pt x="130" y="168"/>
                    </a:lnTo>
                    <a:lnTo>
                      <a:pt x="130" y="167"/>
                    </a:lnTo>
                    <a:lnTo>
                      <a:pt x="130" y="165"/>
                    </a:lnTo>
                    <a:lnTo>
                      <a:pt x="129" y="164"/>
                    </a:lnTo>
                    <a:lnTo>
                      <a:pt x="128" y="163"/>
                    </a:lnTo>
                    <a:lnTo>
                      <a:pt x="126" y="160"/>
                    </a:lnTo>
                    <a:lnTo>
                      <a:pt x="125" y="159"/>
                    </a:lnTo>
                    <a:lnTo>
                      <a:pt x="125" y="158"/>
                    </a:lnTo>
                    <a:lnTo>
                      <a:pt x="125" y="157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5"/>
                    </a:lnTo>
                    <a:lnTo>
                      <a:pt x="126" y="154"/>
                    </a:lnTo>
                    <a:lnTo>
                      <a:pt x="125" y="151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30" y="144"/>
                    </a:lnTo>
                    <a:lnTo>
                      <a:pt x="133" y="144"/>
                    </a:lnTo>
                    <a:lnTo>
                      <a:pt x="135" y="145"/>
                    </a:lnTo>
                    <a:lnTo>
                      <a:pt x="134" y="139"/>
                    </a:lnTo>
                    <a:lnTo>
                      <a:pt x="134" y="138"/>
                    </a:lnTo>
                    <a:lnTo>
                      <a:pt x="134" y="137"/>
                    </a:lnTo>
                    <a:lnTo>
                      <a:pt x="135" y="135"/>
                    </a:lnTo>
                    <a:lnTo>
                      <a:pt x="136" y="132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42" y="126"/>
                    </a:lnTo>
                    <a:lnTo>
                      <a:pt x="143" y="126"/>
                    </a:lnTo>
                    <a:lnTo>
                      <a:pt x="143" y="125"/>
                    </a:lnTo>
                    <a:lnTo>
                      <a:pt x="142" y="125"/>
                    </a:lnTo>
                    <a:lnTo>
                      <a:pt x="143" y="124"/>
                    </a:lnTo>
                    <a:lnTo>
                      <a:pt x="146" y="124"/>
                    </a:lnTo>
                    <a:lnTo>
                      <a:pt x="147" y="124"/>
                    </a:lnTo>
                    <a:lnTo>
                      <a:pt x="148" y="125"/>
                    </a:lnTo>
                    <a:lnTo>
                      <a:pt x="149" y="126"/>
                    </a:lnTo>
                    <a:lnTo>
                      <a:pt x="149" y="127"/>
                    </a:lnTo>
                    <a:lnTo>
                      <a:pt x="149" y="128"/>
                    </a:lnTo>
                    <a:lnTo>
                      <a:pt x="150" y="129"/>
                    </a:lnTo>
                    <a:lnTo>
                      <a:pt x="151" y="128"/>
                    </a:lnTo>
                    <a:lnTo>
                      <a:pt x="152" y="128"/>
                    </a:lnTo>
                    <a:lnTo>
                      <a:pt x="153" y="127"/>
                    </a:lnTo>
                    <a:lnTo>
                      <a:pt x="154" y="127"/>
                    </a:lnTo>
                    <a:lnTo>
                      <a:pt x="155" y="127"/>
                    </a:lnTo>
                    <a:lnTo>
                      <a:pt x="153" y="124"/>
                    </a:lnTo>
                    <a:lnTo>
                      <a:pt x="151" y="120"/>
                    </a:lnTo>
                    <a:lnTo>
                      <a:pt x="150" y="118"/>
                    </a:lnTo>
                    <a:lnTo>
                      <a:pt x="149" y="118"/>
                    </a:lnTo>
                    <a:lnTo>
                      <a:pt x="148" y="118"/>
                    </a:lnTo>
                    <a:lnTo>
                      <a:pt x="148" y="117"/>
                    </a:lnTo>
                    <a:lnTo>
                      <a:pt x="148" y="116"/>
                    </a:lnTo>
                    <a:lnTo>
                      <a:pt x="147" y="116"/>
                    </a:lnTo>
                    <a:lnTo>
                      <a:pt x="146" y="116"/>
                    </a:lnTo>
                    <a:lnTo>
                      <a:pt x="146" y="115"/>
                    </a:lnTo>
                    <a:lnTo>
                      <a:pt x="147" y="114"/>
                    </a:lnTo>
                    <a:lnTo>
                      <a:pt x="148" y="114"/>
                    </a:lnTo>
                    <a:lnTo>
                      <a:pt x="149" y="112"/>
                    </a:lnTo>
                    <a:lnTo>
                      <a:pt x="150" y="112"/>
                    </a:lnTo>
                    <a:lnTo>
                      <a:pt x="151" y="112"/>
                    </a:lnTo>
                    <a:lnTo>
                      <a:pt x="152" y="112"/>
                    </a:lnTo>
                    <a:lnTo>
                      <a:pt x="152" y="113"/>
                    </a:lnTo>
                    <a:lnTo>
                      <a:pt x="153" y="114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5" y="114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9" y="113"/>
                    </a:lnTo>
                    <a:lnTo>
                      <a:pt x="160" y="113"/>
                    </a:lnTo>
                    <a:lnTo>
                      <a:pt x="161" y="111"/>
                    </a:lnTo>
                    <a:lnTo>
                      <a:pt x="161" y="110"/>
                    </a:lnTo>
                    <a:lnTo>
                      <a:pt x="162" y="109"/>
                    </a:lnTo>
                    <a:lnTo>
                      <a:pt x="163" y="108"/>
                    </a:lnTo>
                    <a:lnTo>
                      <a:pt x="164" y="109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67" y="108"/>
                    </a:lnTo>
                    <a:lnTo>
                      <a:pt x="168" y="109"/>
                    </a:lnTo>
                    <a:lnTo>
                      <a:pt x="169" y="110"/>
                    </a:lnTo>
                    <a:lnTo>
                      <a:pt x="169" y="111"/>
                    </a:lnTo>
                    <a:lnTo>
                      <a:pt x="169" y="112"/>
                    </a:lnTo>
                    <a:lnTo>
                      <a:pt x="170" y="112"/>
                    </a:lnTo>
                    <a:lnTo>
                      <a:pt x="171" y="110"/>
                    </a:lnTo>
                    <a:lnTo>
                      <a:pt x="173" y="111"/>
                    </a:lnTo>
                    <a:lnTo>
                      <a:pt x="174" y="110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8"/>
                    </a:lnTo>
                    <a:lnTo>
                      <a:pt x="173" y="107"/>
                    </a:lnTo>
                    <a:lnTo>
                      <a:pt x="174" y="105"/>
                    </a:lnTo>
                    <a:lnTo>
                      <a:pt x="174" y="103"/>
                    </a:lnTo>
                    <a:lnTo>
                      <a:pt x="173" y="99"/>
                    </a:lnTo>
                    <a:lnTo>
                      <a:pt x="172" y="98"/>
                    </a:lnTo>
                    <a:lnTo>
                      <a:pt x="167" y="93"/>
                    </a:lnTo>
                    <a:lnTo>
                      <a:pt x="164" y="89"/>
                    </a:lnTo>
                    <a:lnTo>
                      <a:pt x="163" y="88"/>
                    </a:lnTo>
                    <a:lnTo>
                      <a:pt x="162" y="86"/>
                    </a:lnTo>
                    <a:lnTo>
                      <a:pt x="161" y="86"/>
                    </a:lnTo>
                    <a:lnTo>
                      <a:pt x="162" y="85"/>
                    </a:lnTo>
                    <a:lnTo>
                      <a:pt x="161" y="84"/>
                    </a:lnTo>
                    <a:lnTo>
                      <a:pt x="161" y="83"/>
                    </a:lnTo>
                    <a:lnTo>
                      <a:pt x="162" y="83"/>
                    </a:lnTo>
                    <a:lnTo>
                      <a:pt x="162" y="82"/>
                    </a:lnTo>
                    <a:lnTo>
                      <a:pt x="163" y="82"/>
                    </a:lnTo>
                    <a:lnTo>
                      <a:pt x="164" y="82"/>
                    </a:lnTo>
                    <a:lnTo>
                      <a:pt x="164" y="82"/>
                    </a:lnTo>
                    <a:lnTo>
                      <a:pt x="165" y="83"/>
                    </a:lnTo>
                    <a:lnTo>
                      <a:pt x="166" y="84"/>
                    </a:lnTo>
                    <a:lnTo>
                      <a:pt x="167" y="85"/>
                    </a:lnTo>
                    <a:lnTo>
                      <a:pt x="168" y="85"/>
                    </a:lnTo>
                    <a:lnTo>
                      <a:pt x="169" y="84"/>
                    </a:lnTo>
                    <a:lnTo>
                      <a:pt x="171" y="84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8" y="82"/>
                    </a:lnTo>
                    <a:lnTo>
                      <a:pt x="179" y="81"/>
                    </a:lnTo>
                    <a:lnTo>
                      <a:pt x="179" y="80"/>
                    </a:lnTo>
                    <a:lnTo>
                      <a:pt x="179" y="79"/>
                    </a:lnTo>
                    <a:lnTo>
                      <a:pt x="178" y="78"/>
                    </a:lnTo>
                    <a:lnTo>
                      <a:pt x="178" y="79"/>
                    </a:lnTo>
                    <a:lnTo>
                      <a:pt x="177" y="79"/>
                    </a:lnTo>
                    <a:lnTo>
                      <a:pt x="176" y="78"/>
                    </a:lnTo>
                    <a:lnTo>
                      <a:pt x="174" y="77"/>
                    </a:lnTo>
                    <a:lnTo>
                      <a:pt x="174" y="76"/>
                    </a:lnTo>
                    <a:lnTo>
                      <a:pt x="173" y="75"/>
                    </a:lnTo>
                    <a:lnTo>
                      <a:pt x="173" y="74"/>
                    </a:lnTo>
                    <a:lnTo>
                      <a:pt x="173" y="73"/>
                    </a:lnTo>
                    <a:lnTo>
                      <a:pt x="172" y="72"/>
                    </a:lnTo>
                    <a:lnTo>
                      <a:pt x="171" y="73"/>
                    </a:lnTo>
                    <a:lnTo>
                      <a:pt x="170" y="72"/>
                    </a:lnTo>
                    <a:lnTo>
                      <a:pt x="168" y="72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6" y="68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64" y="65"/>
                    </a:lnTo>
                    <a:lnTo>
                      <a:pt x="163" y="66"/>
                    </a:lnTo>
                    <a:lnTo>
                      <a:pt x="162" y="66"/>
                    </a:lnTo>
                    <a:lnTo>
                      <a:pt x="160" y="65"/>
                    </a:lnTo>
                    <a:lnTo>
                      <a:pt x="158" y="65"/>
                    </a:lnTo>
                    <a:lnTo>
                      <a:pt x="157" y="64"/>
                    </a:lnTo>
                    <a:lnTo>
                      <a:pt x="157" y="63"/>
                    </a:lnTo>
                    <a:lnTo>
                      <a:pt x="156" y="60"/>
                    </a:lnTo>
                    <a:lnTo>
                      <a:pt x="156" y="59"/>
                    </a:lnTo>
                    <a:lnTo>
                      <a:pt x="156" y="58"/>
                    </a:lnTo>
                    <a:lnTo>
                      <a:pt x="156" y="57"/>
                    </a:lnTo>
                    <a:lnTo>
                      <a:pt x="157" y="56"/>
                    </a:lnTo>
                    <a:lnTo>
                      <a:pt x="157" y="55"/>
                    </a:lnTo>
                    <a:lnTo>
                      <a:pt x="157" y="53"/>
                    </a:lnTo>
                    <a:lnTo>
                      <a:pt x="157" y="50"/>
                    </a:lnTo>
                    <a:lnTo>
                      <a:pt x="157" y="50"/>
                    </a:lnTo>
                    <a:lnTo>
                      <a:pt x="158" y="49"/>
                    </a:lnTo>
                    <a:lnTo>
                      <a:pt x="158" y="48"/>
                    </a:lnTo>
                    <a:lnTo>
                      <a:pt x="159" y="48"/>
                    </a:lnTo>
                    <a:lnTo>
                      <a:pt x="159" y="48"/>
                    </a:lnTo>
                    <a:lnTo>
                      <a:pt x="159" y="47"/>
                    </a:lnTo>
                    <a:lnTo>
                      <a:pt x="159" y="46"/>
                    </a:lnTo>
                    <a:lnTo>
                      <a:pt x="160" y="46"/>
                    </a:lnTo>
                    <a:lnTo>
                      <a:pt x="160" y="45"/>
                    </a:lnTo>
                    <a:lnTo>
                      <a:pt x="162" y="41"/>
                    </a:lnTo>
                    <a:lnTo>
                      <a:pt x="163" y="39"/>
                    </a:lnTo>
                    <a:lnTo>
                      <a:pt x="163" y="38"/>
                    </a:lnTo>
                    <a:lnTo>
                      <a:pt x="164" y="38"/>
                    </a:lnTo>
                    <a:lnTo>
                      <a:pt x="164" y="38"/>
                    </a:lnTo>
                    <a:lnTo>
                      <a:pt x="165" y="37"/>
                    </a:lnTo>
                    <a:lnTo>
                      <a:pt x="165" y="36"/>
                    </a:lnTo>
                    <a:lnTo>
                      <a:pt x="167" y="28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5"/>
                    </a:lnTo>
                    <a:lnTo>
                      <a:pt x="166" y="26"/>
                    </a:lnTo>
                    <a:lnTo>
                      <a:pt x="165" y="25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4"/>
                    </a:lnTo>
                    <a:lnTo>
                      <a:pt x="160" y="25"/>
                    </a:lnTo>
                    <a:lnTo>
                      <a:pt x="159" y="24"/>
                    </a:lnTo>
                    <a:lnTo>
                      <a:pt x="159" y="23"/>
                    </a:lnTo>
                    <a:lnTo>
                      <a:pt x="158" y="23"/>
                    </a:lnTo>
                    <a:lnTo>
                      <a:pt x="155" y="27"/>
                    </a:lnTo>
                    <a:lnTo>
                      <a:pt x="154" y="27"/>
                    </a:lnTo>
                    <a:lnTo>
                      <a:pt x="153" y="27"/>
                    </a:lnTo>
                    <a:lnTo>
                      <a:pt x="152" y="28"/>
                    </a:lnTo>
                    <a:lnTo>
                      <a:pt x="151" y="28"/>
                    </a:lnTo>
                    <a:lnTo>
                      <a:pt x="150" y="28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4" y="27"/>
                    </a:lnTo>
                    <a:lnTo>
                      <a:pt x="142" y="26"/>
                    </a:lnTo>
                    <a:lnTo>
                      <a:pt x="140" y="24"/>
                    </a:lnTo>
                    <a:lnTo>
                      <a:pt x="140" y="22"/>
                    </a:lnTo>
                    <a:lnTo>
                      <a:pt x="140" y="21"/>
                    </a:lnTo>
                    <a:lnTo>
                      <a:pt x="141" y="21"/>
                    </a:lnTo>
                    <a:lnTo>
                      <a:pt x="142" y="20"/>
                    </a:lnTo>
                    <a:lnTo>
                      <a:pt x="141" y="19"/>
                    </a:lnTo>
                    <a:lnTo>
                      <a:pt x="141" y="18"/>
                    </a:lnTo>
                    <a:lnTo>
                      <a:pt x="141" y="18"/>
                    </a:lnTo>
                    <a:lnTo>
                      <a:pt x="140" y="18"/>
                    </a:lnTo>
                    <a:lnTo>
                      <a:pt x="139" y="18"/>
                    </a:lnTo>
                    <a:lnTo>
                      <a:pt x="138" y="18"/>
                    </a:lnTo>
                    <a:lnTo>
                      <a:pt x="137" y="17"/>
                    </a:lnTo>
                    <a:lnTo>
                      <a:pt x="136" y="13"/>
                    </a:lnTo>
                    <a:lnTo>
                      <a:pt x="135" y="13"/>
                    </a:lnTo>
                    <a:lnTo>
                      <a:pt x="135" y="12"/>
                    </a:lnTo>
                    <a:lnTo>
                      <a:pt x="135" y="13"/>
                    </a:lnTo>
                    <a:lnTo>
                      <a:pt x="135" y="14"/>
                    </a:lnTo>
                    <a:lnTo>
                      <a:pt x="135" y="14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1"/>
                    </a:lnTo>
                    <a:lnTo>
                      <a:pt x="133" y="12"/>
                    </a:lnTo>
                    <a:lnTo>
                      <a:pt x="132" y="12"/>
                    </a:lnTo>
                    <a:lnTo>
                      <a:pt x="131" y="12"/>
                    </a:lnTo>
                    <a:lnTo>
                      <a:pt x="130" y="12"/>
                    </a:lnTo>
                    <a:lnTo>
                      <a:pt x="129" y="12"/>
                    </a:lnTo>
                    <a:lnTo>
                      <a:pt x="129" y="13"/>
                    </a:lnTo>
                    <a:lnTo>
                      <a:pt x="130" y="14"/>
                    </a:lnTo>
                    <a:lnTo>
                      <a:pt x="130" y="15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6" y="13"/>
                    </a:lnTo>
                    <a:lnTo>
                      <a:pt x="125" y="13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0"/>
                    </a:lnTo>
                    <a:lnTo>
                      <a:pt x="119" y="10"/>
                    </a:lnTo>
                    <a:lnTo>
                      <a:pt x="118" y="9"/>
                    </a:lnTo>
                    <a:lnTo>
                      <a:pt x="116" y="8"/>
                    </a:lnTo>
                    <a:lnTo>
                      <a:pt x="115" y="8"/>
                    </a:lnTo>
                    <a:lnTo>
                      <a:pt x="115" y="8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3" y="11"/>
                    </a:lnTo>
                    <a:lnTo>
                      <a:pt x="112" y="12"/>
                    </a:lnTo>
                    <a:lnTo>
                      <a:pt x="111" y="12"/>
                    </a:lnTo>
                    <a:lnTo>
                      <a:pt x="110" y="11"/>
                    </a:lnTo>
                    <a:lnTo>
                      <a:pt x="109" y="11"/>
                    </a:lnTo>
                    <a:lnTo>
                      <a:pt x="106" y="8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1" y="12"/>
                    </a:lnTo>
                    <a:lnTo>
                      <a:pt x="101" y="13"/>
                    </a:lnTo>
                    <a:lnTo>
                      <a:pt x="100" y="13"/>
                    </a:lnTo>
                    <a:lnTo>
                      <a:pt x="99" y="13"/>
                    </a:lnTo>
                    <a:lnTo>
                      <a:pt x="97" y="14"/>
                    </a:lnTo>
                    <a:lnTo>
                      <a:pt x="96" y="14"/>
                    </a:lnTo>
                    <a:lnTo>
                      <a:pt x="95" y="13"/>
                    </a:lnTo>
                    <a:lnTo>
                      <a:pt x="93" y="9"/>
                    </a:lnTo>
                    <a:lnTo>
                      <a:pt x="92" y="8"/>
                    </a:lnTo>
                    <a:lnTo>
                      <a:pt x="91" y="8"/>
                    </a:lnTo>
                    <a:lnTo>
                      <a:pt x="89" y="8"/>
                    </a:lnTo>
                    <a:lnTo>
                      <a:pt x="88" y="8"/>
                    </a:lnTo>
                    <a:lnTo>
                      <a:pt x="86" y="9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1" y="10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77" y="8"/>
                    </a:lnTo>
                    <a:lnTo>
                      <a:pt x="76" y="9"/>
                    </a:lnTo>
                    <a:lnTo>
                      <a:pt x="75" y="8"/>
                    </a:lnTo>
                    <a:lnTo>
                      <a:pt x="74" y="8"/>
                    </a:lnTo>
                    <a:lnTo>
                      <a:pt x="73" y="7"/>
                    </a:lnTo>
                    <a:lnTo>
                      <a:pt x="71" y="7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2" y="6"/>
                    </a:lnTo>
                    <a:lnTo>
                      <a:pt x="61" y="4"/>
                    </a:lnTo>
                    <a:lnTo>
                      <a:pt x="60" y="4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58" y="3"/>
                    </a:lnTo>
                    <a:lnTo>
                      <a:pt x="57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0" y="7"/>
                    </a:lnTo>
                    <a:lnTo>
                      <a:pt x="48" y="7"/>
                    </a:lnTo>
                    <a:lnTo>
                      <a:pt x="40" y="4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4" y="8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3" y="17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5" y="43"/>
                    </a:lnTo>
                    <a:lnTo>
                      <a:pt x="15" y="44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7"/>
                    </a:lnTo>
                    <a:lnTo>
                      <a:pt x="14" y="48"/>
                    </a:lnTo>
                    <a:lnTo>
                      <a:pt x="13" y="48"/>
                    </a:lnTo>
                    <a:lnTo>
                      <a:pt x="14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19" y="51"/>
                    </a:lnTo>
                    <a:lnTo>
                      <a:pt x="20" y="55"/>
                    </a:lnTo>
                    <a:lnTo>
                      <a:pt x="20" y="56"/>
                    </a:lnTo>
                    <a:lnTo>
                      <a:pt x="21" y="57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21" y="58"/>
                    </a:lnTo>
                    <a:lnTo>
                      <a:pt x="22" y="59"/>
                    </a:lnTo>
                    <a:lnTo>
                      <a:pt x="23" y="59"/>
                    </a:lnTo>
                    <a:lnTo>
                      <a:pt x="23" y="60"/>
                    </a:lnTo>
                    <a:lnTo>
                      <a:pt x="23" y="61"/>
                    </a:lnTo>
                    <a:lnTo>
                      <a:pt x="23" y="62"/>
                    </a:lnTo>
                    <a:lnTo>
                      <a:pt x="22" y="63"/>
                    </a:lnTo>
                    <a:lnTo>
                      <a:pt x="22" y="64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3" y="69"/>
                    </a:lnTo>
                    <a:lnTo>
                      <a:pt x="24" y="71"/>
                    </a:lnTo>
                    <a:lnTo>
                      <a:pt x="26" y="72"/>
                    </a:lnTo>
                    <a:lnTo>
                      <a:pt x="26" y="73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3" y="81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3"/>
                    </a:lnTo>
                    <a:lnTo>
                      <a:pt x="36" y="84"/>
                    </a:lnTo>
                    <a:lnTo>
                      <a:pt x="37" y="85"/>
                    </a:lnTo>
                    <a:lnTo>
                      <a:pt x="38" y="87"/>
                    </a:lnTo>
                    <a:lnTo>
                      <a:pt x="41" y="89"/>
                    </a:lnTo>
                    <a:lnTo>
                      <a:pt x="43" y="91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50" y="101"/>
                    </a:lnTo>
                    <a:lnTo>
                      <a:pt x="58" y="109"/>
                    </a:lnTo>
                    <a:lnTo>
                      <a:pt x="60" y="112"/>
                    </a:lnTo>
                    <a:lnTo>
                      <a:pt x="62" y="113"/>
                    </a:lnTo>
                    <a:lnTo>
                      <a:pt x="63" y="114"/>
                    </a:lnTo>
                    <a:lnTo>
                      <a:pt x="65" y="116"/>
                    </a:lnTo>
                    <a:lnTo>
                      <a:pt x="70" y="116"/>
                    </a:lnTo>
                    <a:lnTo>
                      <a:pt x="71" y="117"/>
                    </a:lnTo>
                    <a:lnTo>
                      <a:pt x="72" y="118"/>
                    </a:lnTo>
                    <a:lnTo>
                      <a:pt x="71" y="124"/>
                    </a:lnTo>
                    <a:lnTo>
                      <a:pt x="72" y="127"/>
                    </a:lnTo>
                    <a:lnTo>
                      <a:pt x="74" y="129"/>
                    </a:lnTo>
                    <a:lnTo>
                      <a:pt x="75" y="131"/>
                    </a:lnTo>
                    <a:lnTo>
                      <a:pt x="76" y="132"/>
                    </a:lnTo>
                    <a:lnTo>
                      <a:pt x="77" y="133"/>
                    </a:lnTo>
                    <a:lnTo>
                      <a:pt x="78" y="135"/>
                    </a:lnTo>
                    <a:lnTo>
                      <a:pt x="78" y="136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8" y="143"/>
                    </a:lnTo>
                    <a:lnTo>
                      <a:pt x="89" y="147"/>
                    </a:lnTo>
                    <a:lnTo>
                      <a:pt x="90" y="148"/>
                    </a:lnTo>
                    <a:lnTo>
                      <a:pt x="88" y="149"/>
                    </a:lnTo>
                    <a:lnTo>
                      <a:pt x="85" y="149"/>
                    </a:lnTo>
                    <a:lnTo>
                      <a:pt x="86" y="150"/>
                    </a:lnTo>
                    <a:lnTo>
                      <a:pt x="87" y="151"/>
                    </a:lnTo>
                    <a:lnTo>
                      <a:pt x="86" y="151"/>
                    </a:lnTo>
                    <a:lnTo>
                      <a:pt x="85" y="150"/>
                    </a:lnTo>
                    <a:lnTo>
                      <a:pt x="85" y="150"/>
                    </a:lnTo>
                    <a:lnTo>
                      <a:pt x="89" y="153"/>
                    </a:lnTo>
                    <a:lnTo>
                      <a:pt x="90" y="152"/>
                    </a:lnTo>
                    <a:lnTo>
                      <a:pt x="90" y="151"/>
                    </a:lnTo>
                    <a:lnTo>
                      <a:pt x="92" y="151"/>
                    </a:lnTo>
                    <a:lnTo>
                      <a:pt x="92" y="151"/>
                    </a:lnTo>
                    <a:lnTo>
                      <a:pt x="94" y="152"/>
                    </a:lnTo>
                    <a:lnTo>
                      <a:pt x="95" y="152"/>
                    </a:lnTo>
                    <a:lnTo>
                      <a:pt x="95" y="152"/>
                    </a:lnTo>
                    <a:lnTo>
                      <a:pt x="96" y="152"/>
                    </a:lnTo>
                    <a:lnTo>
                      <a:pt x="96" y="153"/>
                    </a:lnTo>
                    <a:lnTo>
                      <a:pt x="96" y="155"/>
                    </a:lnTo>
                    <a:lnTo>
                      <a:pt x="96" y="156"/>
                    </a:lnTo>
                    <a:lnTo>
                      <a:pt x="98" y="158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2" y="159"/>
                    </a:lnTo>
                    <a:lnTo>
                      <a:pt x="104" y="161"/>
                    </a:lnTo>
                    <a:lnTo>
                      <a:pt x="105" y="162"/>
                    </a:lnTo>
                    <a:lnTo>
                      <a:pt x="107" y="164"/>
                    </a:lnTo>
                    <a:lnTo>
                      <a:pt x="115" y="169"/>
                    </a:lnTo>
                    <a:lnTo>
                      <a:pt x="116" y="170"/>
                    </a:lnTo>
                    <a:lnTo>
                      <a:pt x="119" y="17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6" name="Freeform 479">
                <a:extLst>
                  <a:ext uri="{FF2B5EF4-FFF2-40B4-BE49-F238E27FC236}">
                    <a16:creationId xmlns:a16="http://schemas.microsoft.com/office/drawing/2014/main" id="{307FC49E-1B3E-27E1-3705-CDA3C3E2D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675" y="1141413"/>
                <a:ext cx="254000" cy="322262"/>
              </a:xfrm>
              <a:custGeom>
                <a:avLst/>
                <a:gdLst>
                  <a:gd name="T0" fmla="*/ 12 w 160"/>
                  <a:gd name="T1" fmla="*/ 20 h 203"/>
                  <a:gd name="T2" fmla="*/ 15 w 160"/>
                  <a:gd name="T3" fmla="*/ 24 h 203"/>
                  <a:gd name="T4" fmla="*/ 21 w 160"/>
                  <a:gd name="T5" fmla="*/ 31 h 203"/>
                  <a:gd name="T6" fmla="*/ 24 w 160"/>
                  <a:gd name="T7" fmla="*/ 35 h 203"/>
                  <a:gd name="T8" fmla="*/ 28 w 160"/>
                  <a:gd name="T9" fmla="*/ 44 h 203"/>
                  <a:gd name="T10" fmla="*/ 30 w 160"/>
                  <a:gd name="T11" fmla="*/ 51 h 203"/>
                  <a:gd name="T12" fmla="*/ 37 w 160"/>
                  <a:gd name="T13" fmla="*/ 64 h 203"/>
                  <a:gd name="T14" fmla="*/ 43 w 160"/>
                  <a:gd name="T15" fmla="*/ 70 h 203"/>
                  <a:gd name="T16" fmla="*/ 47 w 160"/>
                  <a:gd name="T17" fmla="*/ 81 h 203"/>
                  <a:gd name="T18" fmla="*/ 52 w 160"/>
                  <a:gd name="T19" fmla="*/ 90 h 203"/>
                  <a:gd name="T20" fmla="*/ 62 w 160"/>
                  <a:gd name="T21" fmla="*/ 99 h 203"/>
                  <a:gd name="T22" fmla="*/ 68 w 160"/>
                  <a:gd name="T23" fmla="*/ 110 h 203"/>
                  <a:gd name="T24" fmla="*/ 73 w 160"/>
                  <a:gd name="T25" fmla="*/ 127 h 203"/>
                  <a:gd name="T26" fmla="*/ 73 w 160"/>
                  <a:gd name="T27" fmla="*/ 140 h 203"/>
                  <a:gd name="T28" fmla="*/ 71 w 160"/>
                  <a:gd name="T29" fmla="*/ 148 h 203"/>
                  <a:gd name="T30" fmla="*/ 69 w 160"/>
                  <a:gd name="T31" fmla="*/ 154 h 203"/>
                  <a:gd name="T32" fmla="*/ 67 w 160"/>
                  <a:gd name="T33" fmla="*/ 163 h 203"/>
                  <a:gd name="T34" fmla="*/ 69 w 160"/>
                  <a:gd name="T35" fmla="*/ 175 h 203"/>
                  <a:gd name="T36" fmla="*/ 71 w 160"/>
                  <a:gd name="T37" fmla="*/ 192 h 203"/>
                  <a:gd name="T38" fmla="*/ 71 w 160"/>
                  <a:gd name="T39" fmla="*/ 199 h 203"/>
                  <a:gd name="T40" fmla="*/ 86 w 160"/>
                  <a:gd name="T41" fmla="*/ 200 h 203"/>
                  <a:gd name="T42" fmla="*/ 84 w 160"/>
                  <a:gd name="T43" fmla="*/ 191 h 203"/>
                  <a:gd name="T44" fmla="*/ 93 w 160"/>
                  <a:gd name="T45" fmla="*/ 183 h 203"/>
                  <a:gd name="T46" fmla="*/ 96 w 160"/>
                  <a:gd name="T47" fmla="*/ 173 h 203"/>
                  <a:gd name="T48" fmla="*/ 108 w 160"/>
                  <a:gd name="T49" fmla="*/ 159 h 203"/>
                  <a:gd name="T50" fmla="*/ 106 w 160"/>
                  <a:gd name="T51" fmla="*/ 147 h 203"/>
                  <a:gd name="T52" fmla="*/ 117 w 160"/>
                  <a:gd name="T53" fmla="*/ 133 h 203"/>
                  <a:gd name="T54" fmla="*/ 121 w 160"/>
                  <a:gd name="T55" fmla="*/ 142 h 203"/>
                  <a:gd name="T56" fmla="*/ 129 w 160"/>
                  <a:gd name="T57" fmla="*/ 136 h 203"/>
                  <a:gd name="T58" fmla="*/ 133 w 160"/>
                  <a:gd name="T59" fmla="*/ 140 h 203"/>
                  <a:gd name="T60" fmla="*/ 140 w 160"/>
                  <a:gd name="T61" fmla="*/ 139 h 203"/>
                  <a:gd name="T62" fmla="*/ 147 w 160"/>
                  <a:gd name="T63" fmla="*/ 145 h 203"/>
                  <a:gd name="T64" fmla="*/ 159 w 160"/>
                  <a:gd name="T65" fmla="*/ 139 h 203"/>
                  <a:gd name="T66" fmla="*/ 150 w 160"/>
                  <a:gd name="T67" fmla="*/ 133 h 203"/>
                  <a:gd name="T68" fmla="*/ 151 w 160"/>
                  <a:gd name="T69" fmla="*/ 125 h 203"/>
                  <a:gd name="T70" fmla="*/ 150 w 160"/>
                  <a:gd name="T71" fmla="*/ 113 h 203"/>
                  <a:gd name="T72" fmla="*/ 140 w 160"/>
                  <a:gd name="T73" fmla="*/ 108 h 203"/>
                  <a:gd name="T74" fmla="*/ 134 w 160"/>
                  <a:gd name="T75" fmla="*/ 103 h 203"/>
                  <a:gd name="T76" fmla="*/ 134 w 160"/>
                  <a:gd name="T77" fmla="*/ 94 h 203"/>
                  <a:gd name="T78" fmla="*/ 134 w 160"/>
                  <a:gd name="T79" fmla="*/ 90 h 203"/>
                  <a:gd name="T80" fmla="*/ 131 w 160"/>
                  <a:gd name="T81" fmla="*/ 78 h 203"/>
                  <a:gd name="T82" fmla="*/ 125 w 160"/>
                  <a:gd name="T83" fmla="*/ 81 h 203"/>
                  <a:gd name="T84" fmla="*/ 120 w 160"/>
                  <a:gd name="T85" fmla="*/ 73 h 203"/>
                  <a:gd name="T86" fmla="*/ 114 w 160"/>
                  <a:gd name="T87" fmla="*/ 65 h 203"/>
                  <a:gd name="T88" fmla="*/ 119 w 160"/>
                  <a:gd name="T89" fmla="*/ 48 h 203"/>
                  <a:gd name="T90" fmla="*/ 117 w 160"/>
                  <a:gd name="T91" fmla="*/ 42 h 203"/>
                  <a:gd name="T92" fmla="*/ 108 w 160"/>
                  <a:gd name="T93" fmla="*/ 38 h 203"/>
                  <a:gd name="T94" fmla="*/ 100 w 160"/>
                  <a:gd name="T95" fmla="*/ 27 h 203"/>
                  <a:gd name="T96" fmla="*/ 86 w 160"/>
                  <a:gd name="T97" fmla="*/ 25 h 203"/>
                  <a:gd name="T98" fmla="*/ 81 w 160"/>
                  <a:gd name="T99" fmla="*/ 22 h 203"/>
                  <a:gd name="T100" fmla="*/ 80 w 160"/>
                  <a:gd name="T101" fmla="*/ 19 h 203"/>
                  <a:gd name="T102" fmla="*/ 71 w 160"/>
                  <a:gd name="T103" fmla="*/ 18 h 203"/>
                  <a:gd name="T104" fmla="*/ 66 w 160"/>
                  <a:gd name="T105" fmla="*/ 12 h 203"/>
                  <a:gd name="T106" fmla="*/ 51 w 160"/>
                  <a:gd name="T107" fmla="*/ 3 h 203"/>
                  <a:gd name="T108" fmla="*/ 35 w 160"/>
                  <a:gd name="T109" fmla="*/ 4 h 203"/>
                  <a:gd name="T110" fmla="*/ 18 w 160"/>
                  <a:gd name="T111" fmla="*/ 5 h 203"/>
                  <a:gd name="T112" fmla="*/ 9 w 160"/>
                  <a:gd name="T113" fmla="*/ 6 h 203"/>
                  <a:gd name="T114" fmla="*/ 6 w 160"/>
                  <a:gd name="T115" fmla="*/ 14 h 203"/>
                  <a:gd name="T116" fmla="*/ 1 w 160"/>
                  <a:gd name="T117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0" h="203">
                    <a:moveTo>
                      <a:pt x="2" y="14"/>
                    </a:moveTo>
                    <a:lnTo>
                      <a:pt x="4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9" y="28"/>
                    </a:lnTo>
                    <a:lnTo>
                      <a:pt x="20" y="29"/>
                    </a:lnTo>
                    <a:lnTo>
                      <a:pt x="21" y="30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7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8" y="47"/>
                    </a:lnTo>
                    <a:lnTo>
                      <a:pt x="28" y="48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9" y="54"/>
                    </a:lnTo>
                    <a:lnTo>
                      <a:pt x="31" y="56"/>
                    </a:lnTo>
                    <a:lnTo>
                      <a:pt x="33" y="60"/>
                    </a:lnTo>
                    <a:lnTo>
                      <a:pt x="35" y="62"/>
                    </a:lnTo>
                    <a:lnTo>
                      <a:pt x="36" y="62"/>
                    </a:lnTo>
                    <a:lnTo>
                      <a:pt x="36" y="63"/>
                    </a:lnTo>
                    <a:lnTo>
                      <a:pt x="37" y="64"/>
                    </a:lnTo>
                    <a:lnTo>
                      <a:pt x="37" y="64"/>
                    </a:lnTo>
                    <a:lnTo>
                      <a:pt x="37" y="65"/>
                    </a:lnTo>
                    <a:lnTo>
                      <a:pt x="38" y="65"/>
                    </a:lnTo>
                    <a:lnTo>
                      <a:pt x="38" y="67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40" y="68"/>
                    </a:lnTo>
                    <a:lnTo>
                      <a:pt x="41" y="68"/>
                    </a:lnTo>
                    <a:lnTo>
                      <a:pt x="42" y="69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4" y="76"/>
                    </a:lnTo>
                    <a:lnTo>
                      <a:pt x="44" y="77"/>
                    </a:lnTo>
                    <a:lnTo>
                      <a:pt x="46" y="80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51" y="84"/>
                    </a:lnTo>
                    <a:lnTo>
                      <a:pt x="51" y="85"/>
                    </a:lnTo>
                    <a:lnTo>
                      <a:pt x="51" y="86"/>
                    </a:lnTo>
                    <a:lnTo>
                      <a:pt x="52" y="88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53" y="91"/>
                    </a:lnTo>
                    <a:lnTo>
                      <a:pt x="55" y="93"/>
                    </a:lnTo>
                    <a:lnTo>
                      <a:pt x="55" y="93"/>
                    </a:lnTo>
                    <a:lnTo>
                      <a:pt x="56" y="93"/>
                    </a:lnTo>
                    <a:lnTo>
                      <a:pt x="58" y="95"/>
                    </a:lnTo>
                    <a:lnTo>
                      <a:pt x="59" y="96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1" y="98"/>
                    </a:lnTo>
                    <a:lnTo>
                      <a:pt x="62" y="99"/>
                    </a:lnTo>
                    <a:lnTo>
                      <a:pt x="63" y="99"/>
                    </a:lnTo>
                    <a:lnTo>
                      <a:pt x="64" y="99"/>
                    </a:lnTo>
                    <a:lnTo>
                      <a:pt x="64" y="100"/>
                    </a:lnTo>
                    <a:lnTo>
                      <a:pt x="66" y="102"/>
                    </a:lnTo>
                    <a:lnTo>
                      <a:pt x="67" y="103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7" y="108"/>
                    </a:lnTo>
                    <a:lnTo>
                      <a:pt x="68" y="109"/>
                    </a:lnTo>
                    <a:lnTo>
                      <a:pt x="68" y="110"/>
                    </a:lnTo>
                    <a:lnTo>
                      <a:pt x="69" y="111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70" y="113"/>
                    </a:lnTo>
                    <a:lnTo>
                      <a:pt x="71" y="117"/>
                    </a:lnTo>
                    <a:lnTo>
                      <a:pt x="71" y="118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2" y="129"/>
                    </a:lnTo>
                    <a:lnTo>
                      <a:pt x="72" y="131"/>
                    </a:lnTo>
                    <a:lnTo>
                      <a:pt x="73" y="132"/>
                    </a:lnTo>
                    <a:lnTo>
                      <a:pt x="72" y="132"/>
                    </a:lnTo>
                    <a:lnTo>
                      <a:pt x="72" y="133"/>
                    </a:lnTo>
                    <a:lnTo>
                      <a:pt x="72" y="134"/>
                    </a:lnTo>
                    <a:lnTo>
                      <a:pt x="73" y="136"/>
                    </a:lnTo>
                    <a:lnTo>
                      <a:pt x="73" y="139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3" y="141"/>
                    </a:lnTo>
                    <a:lnTo>
                      <a:pt x="72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71" y="145"/>
                    </a:lnTo>
                    <a:lnTo>
                      <a:pt x="71" y="146"/>
                    </a:lnTo>
                    <a:lnTo>
                      <a:pt x="71" y="147"/>
                    </a:lnTo>
                    <a:lnTo>
                      <a:pt x="71" y="148"/>
                    </a:lnTo>
                    <a:lnTo>
                      <a:pt x="71" y="149"/>
                    </a:lnTo>
                    <a:lnTo>
                      <a:pt x="71" y="150"/>
                    </a:lnTo>
                    <a:lnTo>
                      <a:pt x="70" y="150"/>
                    </a:lnTo>
                    <a:lnTo>
                      <a:pt x="69" y="150"/>
                    </a:lnTo>
                    <a:lnTo>
                      <a:pt x="69" y="151"/>
                    </a:lnTo>
                    <a:lnTo>
                      <a:pt x="69" y="152"/>
                    </a:lnTo>
                    <a:lnTo>
                      <a:pt x="69" y="153"/>
                    </a:lnTo>
                    <a:lnTo>
                      <a:pt x="68" y="153"/>
                    </a:lnTo>
                    <a:lnTo>
                      <a:pt x="68" y="153"/>
                    </a:lnTo>
                    <a:lnTo>
                      <a:pt x="69" y="154"/>
                    </a:lnTo>
                    <a:lnTo>
                      <a:pt x="69" y="155"/>
                    </a:lnTo>
                    <a:lnTo>
                      <a:pt x="70" y="155"/>
                    </a:lnTo>
                    <a:lnTo>
                      <a:pt x="70" y="156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7" y="163"/>
                    </a:lnTo>
                    <a:lnTo>
                      <a:pt x="67" y="163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8"/>
                    </a:lnTo>
                    <a:lnTo>
                      <a:pt x="68" y="172"/>
                    </a:lnTo>
                    <a:lnTo>
                      <a:pt x="68" y="173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4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6"/>
                    </a:lnTo>
                    <a:lnTo>
                      <a:pt x="69" y="177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9" y="181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71" y="190"/>
                    </a:lnTo>
                    <a:lnTo>
                      <a:pt x="71" y="192"/>
                    </a:lnTo>
                    <a:lnTo>
                      <a:pt x="71" y="193"/>
                    </a:lnTo>
                    <a:lnTo>
                      <a:pt x="70" y="193"/>
                    </a:lnTo>
                    <a:lnTo>
                      <a:pt x="69" y="193"/>
                    </a:lnTo>
                    <a:lnTo>
                      <a:pt x="68" y="193"/>
                    </a:lnTo>
                    <a:lnTo>
                      <a:pt x="67" y="193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9" y="196"/>
                    </a:lnTo>
                    <a:lnTo>
                      <a:pt x="70" y="197"/>
                    </a:lnTo>
                    <a:lnTo>
                      <a:pt x="71" y="199"/>
                    </a:lnTo>
                    <a:lnTo>
                      <a:pt x="71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1" y="202"/>
                    </a:lnTo>
                    <a:lnTo>
                      <a:pt x="72" y="201"/>
                    </a:lnTo>
                    <a:lnTo>
                      <a:pt x="75" y="200"/>
                    </a:lnTo>
                    <a:lnTo>
                      <a:pt x="78" y="200"/>
                    </a:lnTo>
                    <a:lnTo>
                      <a:pt x="81" y="200"/>
                    </a:lnTo>
                    <a:lnTo>
                      <a:pt x="85" y="200"/>
                    </a:lnTo>
                    <a:lnTo>
                      <a:pt x="86" y="200"/>
                    </a:lnTo>
                    <a:lnTo>
                      <a:pt x="86" y="200"/>
                    </a:lnTo>
                    <a:lnTo>
                      <a:pt x="86" y="197"/>
                    </a:lnTo>
                    <a:lnTo>
                      <a:pt x="86" y="196"/>
                    </a:lnTo>
                    <a:lnTo>
                      <a:pt x="88" y="196"/>
                    </a:lnTo>
                    <a:lnTo>
                      <a:pt x="87" y="195"/>
                    </a:lnTo>
                    <a:lnTo>
                      <a:pt x="87" y="194"/>
                    </a:lnTo>
                    <a:lnTo>
                      <a:pt x="86" y="193"/>
                    </a:lnTo>
                    <a:lnTo>
                      <a:pt x="86" y="192"/>
                    </a:lnTo>
                    <a:lnTo>
                      <a:pt x="85" y="191"/>
                    </a:lnTo>
                    <a:lnTo>
                      <a:pt x="84" y="191"/>
                    </a:lnTo>
                    <a:lnTo>
                      <a:pt x="85" y="190"/>
                    </a:lnTo>
                    <a:lnTo>
                      <a:pt x="86" y="188"/>
                    </a:lnTo>
                    <a:lnTo>
                      <a:pt x="86" y="187"/>
                    </a:lnTo>
                    <a:lnTo>
                      <a:pt x="87" y="187"/>
                    </a:lnTo>
                    <a:lnTo>
                      <a:pt x="89" y="186"/>
                    </a:lnTo>
                    <a:lnTo>
                      <a:pt x="89" y="185"/>
                    </a:lnTo>
                    <a:lnTo>
                      <a:pt x="89" y="184"/>
                    </a:lnTo>
                    <a:lnTo>
                      <a:pt x="90" y="183"/>
                    </a:lnTo>
                    <a:lnTo>
                      <a:pt x="92" y="183"/>
                    </a:lnTo>
                    <a:lnTo>
                      <a:pt x="93" y="183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4" y="179"/>
                    </a:lnTo>
                    <a:lnTo>
                      <a:pt x="95" y="179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7" y="177"/>
                    </a:lnTo>
                    <a:lnTo>
                      <a:pt x="96" y="175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7" y="171"/>
                    </a:lnTo>
                    <a:lnTo>
                      <a:pt x="105" y="168"/>
                    </a:lnTo>
                    <a:lnTo>
                      <a:pt x="107" y="168"/>
                    </a:lnTo>
                    <a:lnTo>
                      <a:pt x="107" y="166"/>
                    </a:lnTo>
                    <a:lnTo>
                      <a:pt x="106" y="163"/>
                    </a:lnTo>
                    <a:lnTo>
                      <a:pt x="106" y="162"/>
                    </a:lnTo>
                    <a:lnTo>
                      <a:pt x="106" y="161"/>
                    </a:lnTo>
                    <a:lnTo>
                      <a:pt x="108" y="159"/>
                    </a:lnTo>
                    <a:lnTo>
                      <a:pt x="109" y="157"/>
                    </a:lnTo>
                    <a:lnTo>
                      <a:pt x="110" y="156"/>
                    </a:lnTo>
                    <a:lnTo>
                      <a:pt x="109" y="154"/>
                    </a:lnTo>
                    <a:lnTo>
                      <a:pt x="108" y="153"/>
                    </a:lnTo>
                    <a:lnTo>
                      <a:pt x="106" y="152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6" y="149"/>
                    </a:lnTo>
                    <a:lnTo>
                      <a:pt x="106" y="148"/>
                    </a:lnTo>
                    <a:lnTo>
                      <a:pt x="106" y="147"/>
                    </a:lnTo>
                    <a:lnTo>
                      <a:pt x="105" y="143"/>
                    </a:lnTo>
                    <a:lnTo>
                      <a:pt x="105" y="141"/>
                    </a:lnTo>
                    <a:lnTo>
                      <a:pt x="105" y="139"/>
                    </a:lnTo>
                    <a:lnTo>
                      <a:pt x="106" y="137"/>
                    </a:lnTo>
                    <a:lnTo>
                      <a:pt x="110" y="135"/>
                    </a:lnTo>
                    <a:lnTo>
                      <a:pt x="111" y="134"/>
                    </a:lnTo>
                    <a:lnTo>
                      <a:pt x="112" y="134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8" y="134"/>
                    </a:lnTo>
                    <a:lnTo>
                      <a:pt x="118" y="140"/>
                    </a:lnTo>
                    <a:lnTo>
                      <a:pt x="118" y="141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9" y="143"/>
                    </a:lnTo>
                    <a:lnTo>
                      <a:pt x="120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1" y="140"/>
                    </a:lnTo>
                    <a:lnTo>
                      <a:pt x="121" y="138"/>
                    </a:lnTo>
                    <a:lnTo>
                      <a:pt x="122" y="136"/>
                    </a:lnTo>
                    <a:lnTo>
                      <a:pt x="123" y="136"/>
                    </a:lnTo>
                    <a:lnTo>
                      <a:pt x="124" y="139"/>
                    </a:lnTo>
                    <a:lnTo>
                      <a:pt x="125" y="140"/>
                    </a:lnTo>
                    <a:lnTo>
                      <a:pt x="126" y="140"/>
                    </a:lnTo>
                    <a:lnTo>
                      <a:pt x="128" y="137"/>
                    </a:lnTo>
                    <a:lnTo>
                      <a:pt x="129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6"/>
                    </a:lnTo>
                    <a:lnTo>
                      <a:pt x="131" y="136"/>
                    </a:lnTo>
                    <a:lnTo>
                      <a:pt x="130" y="137"/>
                    </a:lnTo>
                    <a:lnTo>
                      <a:pt x="130" y="138"/>
                    </a:lnTo>
                    <a:lnTo>
                      <a:pt x="130" y="139"/>
                    </a:lnTo>
                    <a:lnTo>
                      <a:pt x="130" y="140"/>
                    </a:lnTo>
                    <a:lnTo>
                      <a:pt x="131" y="140"/>
                    </a:lnTo>
                    <a:lnTo>
                      <a:pt x="133" y="140"/>
                    </a:lnTo>
                    <a:lnTo>
                      <a:pt x="134" y="141"/>
                    </a:lnTo>
                    <a:lnTo>
                      <a:pt x="135" y="143"/>
                    </a:lnTo>
                    <a:lnTo>
                      <a:pt x="136" y="143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38" y="143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40" y="140"/>
                    </a:lnTo>
                    <a:lnTo>
                      <a:pt x="140" y="139"/>
                    </a:lnTo>
                    <a:lnTo>
                      <a:pt x="140" y="138"/>
                    </a:lnTo>
                    <a:lnTo>
                      <a:pt x="140" y="136"/>
                    </a:lnTo>
                    <a:lnTo>
                      <a:pt x="141" y="137"/>
                    </a:lnTo>
                    <a:lnTo>
                      <a:pt x="144" y="140"/>
                    </a:lnTo>
                    <a:lnTo>
                      <a:pt x="145" y="142"/>
                    </a:lnTo>
                    <a:lnTo>
                      <a:pt x="145" y="143"/>
                    </a:lnTo>
                    <a:lnTo>
                      <a:pt x="145" y="143"/>
                    </a:lnTo>
                    <a:lnTo>
                      <a:pt x="145" y="144"/>
                    </a:lnTo>
                    <a:lnTo>
                      <a:pt x="146" y="145"/>
                    </a:lnTo>
                    <a:lnTo>
                      <a:pt x="147" y="145"/>
                    </a:lnTo>
                    <a:lnTo>
                      <a:pt x="149" y="143"/>
                    </a:lnTo>
                    <a:lnTo>
                      <a:pt x="150" y="143"/>
                    </a:lnTo>
                    <a:lnTo>
                      <a:pt x="150" y="143"/>
                    </a:lnTo>
                    <a:lnTo>
                      <a:pt x="156" y="143"/>
                    </a:lnTo>
                    <a:lnTo>
                      <a:pt x="159" y="143"/>
                    </a:lnTo>
                    <a:lnTo>
                      <a:pt x="159" y="142"/>
                    </a:lnTo>
                    <a:lnTo>
                      <a:pt x="160" y="140"/>
                    </a:lnTo>
                    <a:lnTo>
                      <a:pt x="160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9" y="140"/>
                    </a:lnTo>
                    <a:lnTo>
                      <a:pt x="158" y="139"/>
                    </a:lnTo>
                    <a:lnTo>
                      <a:pt x="155" y="137"/>
                    </a:lnTo>
                    <a:lnTo>
                      <a:pt x="156" y="136"/>
                    </a:lnTo>
                    <a:lnTo>
                      <a:pt x="155" y="135"/>
                    </a:lnTo>
                    <a:lnTo>
                      <a:pt x="155" y="134"/>
                    </a:lnTo>
                    <a:lnTo>
                      <a:pt x="154" y="134"/>
                    </a:lnTo>
                    <a:lnTo>
                      <a:pt x="153" y="134"/>
                    </a:lnTo>
                    <a:lnTo>
                      <a:pt x="152" y="133"/>
                    </a:lnTo>
                    <a:lnTo>
                      <a:pt x="150" y="133"/>
                    </a:lnTo>
                    <a:lnTo>
                      <a:pt x="150" y="133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1" y="131"/>
                    </a:lnTo>
                    <a:lnTo>
                      <a:pt x="152" y="130"/>
                    </a:lnTo>
                    <a:lnTo>
                      <a:pt x="152" y="129"/>
                    </a:lnTo>
                    <a:lnTo>
                      <a:pt x="151" y="128"/>
                    </a:lnTo>
                    <a:lnTo>
                      <a:pt x="151" y="127"/>
                    </a:lnTo>
                    <a:lnTo>
                      <a:pt x="151" y="126"/>
                    </a:lnTo>
                    <a:lnTo>
                      <a:pt x="151" y="125"/>
                    </a:lnTo>
                    <a:lnTo>
                      <a:pt x="151" y="124"/>
                    </a:lnTo>
                    <a:lnTo>
                      <a:pt x="152" y="123"/>
                    </a:lnTo>
                    <a:lnTo>
                      <a:pt x="152" y="120"/>
                    </a:lnTo>
                    <a:lnTo>
                      <a:pt x="152" y="118"/>
                    </a:lnTo>
                    <a:lnTo>
                      <a:pt x="151" y="117"/>
                    </a:lnTo>
                    <a:lnTo>
                      <a:pt x="151" y="116"/>
                    </a:lnTo>
                    <a:lnTo>
                      <a:pt x="151" y="115"/>
                    </a:lnTo>
                    <a:lnTo>
                      <a:pt x="151" y="114"/>
                    </a:lnTo>
                    <a:lnTo>
                      <a:pt x="151" y="113"/>
                    </a:lnTo>
                    <a:lnTo>
                      <a:pt x="150" y="113"/>
                    </a:lnTo>
                    <a:lnTo>
                      <a:pt x="150" y="113"/>
                    </a:lnTo>
                    <a:lnTo>
                      <a:pt x="149" y="113"/>
                    </a:lnTo>
                    <a:lnTo>
                      <a:pt x="149" y="112"/>
                    </a:lnTo>
                    <a:lnTo>
                      <a:pt x="147" y="112"/>
                    </a:lnTo>
                    <a:lnTo>
                      <a:pt x="146" y="112"/>
                    </a:lnTo>
                    <a:lnTo>
                      <a:pt x="144" y="112"/>
                    </a:lnTo>
                    <a:lnTo>
                      <a:pt x="143" y="111"/>
                    </a:lnTo>
                    <a:lnTo>
                      <a:pt x="142" y="111"/>
                    </a:lnTo>
                    <a:lnTo>
                      <a:pt x="140" y="109"/>
                    </a:lnTo>
                    <a:lnTo>
                      <a:pt x="140" y="108"/>
                    </a:lnTo>
                    <a:lnTo>
                      <a:pt x="140" y="108"/>
                    </a:lnTo>
                    <a:lnTo>
                      <a:pt x="138" y="107"/>
                    </a:lnTo>
                    <a:lnTo>
                      <a:pt x="137" y="107"/>
                    </a:lnTo>
                    <a:lnTo>
                      <a:pt x="137" y="106"/>
                    </a:lnTo>
                    <a:lnTo>
                      <a:pt x="136" y="105"/>
                    </a:lnTo>
                    <a:lnTo>
                      <a:pt x="135" y="106"/>
                    </a:lnTo>
                    <a:lnTo>
                      <a:pt x="135" y="105"/>
                    </a:lnTo>
                    <a:lnTo>
                      <a:pt x="134" y="105"/>
                    </a:lnTo>
                    <a:lnTo>
                      <a:pt x="134" y="104"/>
                    </a:lnTo>
                    <a:lnTo>
                      <a:pt x="134" y="103"/>
                    </a:lnTo>
                    <a:lnTo>
                      <a:pt x="135" y="103"/>
                    </a:lnTo>
                    <a:lnTo>
                      <a:pt x="135" y="101"/>
                    </a:lnTo>
                    <a:lnTo>
                      <a:pt x="136" y="100"/>
                    </a:lnTo>
                    <a:lnTo>
                      <a:pt x="136" y="99"/>
                    </a:lnTo>
                    <a:lnTo>
                      <a:pt x="137" y="98"/>
                    </a:lnTo>
                    <a:lnTo>
                      <a:pt x="137" y="97"/>
                    </a:lnTo>
                    <a:lnTo>
                      <a:pt x="136" y="96"/>
                    </a:lnTo>
                    <a:lnTo>
                      <a:pt x="136" y="95"/>
                    </a:lnTo>
                    <a:lnTo>
                      <a:pt x="135" y="94"/>
                    </a:lnTo>
                    <a:lnTo>
                      <a:pt x="134" y="94"/>
                    </a:lnTo>
                    <a:lnTo>
                      <a:pt x="133" y="95"/>
                    </a:lnTo>
                    <a:lnTo>
                      <a:pt x="133" y="96"/>
                    </a:lnTo>
                    <a:lnTo>
                      <a:pt x="132" y="97"/>
                    </a:lnTo>
                    <a:lnTo>
                      <a:pt x="132" y="96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2" y="93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3" y="87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5" y="81"/>
                    </a:lnTo>
                    <a:lnTo>
                      <a:pt x="134" y="79"/>
                    </a:lnTo>
                    <a:lnTo>
                      <a:pt x="133" y="79"/>
                    </a:lnTo>
                    <a:lnTo>
                      <a:pt x="132" y="78"/>
                    </a:lnTo>
                    <a:lnTo>
                      <a:pt x="131" y="78"/>
                    </a:lnTo>
                    <a:lnTo>
                      <a:pt x="130" y="78"/>
                    </a:lnTo>
                    <a:lnTo>
                      <a:pt x="130" y="79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29" y="83"/>
                    </a:lnTo>
                    <a:lnTo>
                      <a:pt x="128" y="83"/>
                    </a:lnTo>
                    <a:lnTo>
                      <a:pt x="127" y="83"/>
                    </a:lnTo>
                    <a:lnTo>
                      <a:pt x="127" y="82"/>
                    </a:lnTo>
                    <a:lnTo>
                      <a:pt x="126" y="82"/>
                    </a:lnTo>
                    <a:lnTo>
                      <a:pt x="125" y="81"/>
                    </a:lnTo>
                    <a:lnTo>
                      <a:pt x="125" y="80"/>
                    </a:lnTo>
                    <a:lnTo>
                      <a:pt x="125" y="78"/>
                    </a:lnTo>
                    <a:lnTo>
                      <a:pt x="125" y="77"/>
                    </a:lnTo>
                    <a:lnTo>
                      <a:pt x="124" y="76"/>
                    </a:lnTo>
                    <a:lnTo>
                      <a:pt x="123" y="76"/>
                    </a:lnTo>
                    <a:lnTo>
                      <a:pt x="122" y="76"/>
                    </a:lnTo>
                    <a:lnTo>
                      <a:pt x="122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1"/>
                    </a:lnTo>
                    <a:lnTo>
                      <a:pt x="118" y="70"/>
                    </a:lnTo>
                    <a:lnTo>
                      <a:pt x="118" y="71"/>
                    </a:lnTo>
                    <a:lnTo>
                      <a:pt x="117" y="72"/>
                    </a:lnTo>
                    <a:lnTo>
                      <a:pt x="116" y="72"/>
                    </a:lnTo>
                    <a:lnTo>
                      <a:pt x="116" y="71"/>
                    </a:lnTo>
                    <a:lnTo>
                      <a:pt x="115" y="71"/>
                    </a:lnTo>
                    <a:lnTo>
                      <a:pt x="115" y="68"/>
                    </a:lnTo>
                    <a:lnTo>
                      <a:pt x="115" y="68"/>
                    </a:lnTo>
                    <a:lnTo>
                      <a:pt x="114" y="65"/>
                    </a:lnTo>
                    <a:lnTo>
                      <a:pt x="115" y="64"/>
                    </a:lnTo>
                    <a:lnTo>
                      <a:pt x="115" y="62"/>
                    </a:lnTo>
                    <a:lnTo>
                      <a:pt x="116" y="60"/>
                    </a:lnTo>
                    <a:lnTo>
                      <a:pt x="117" y="57"/>
                    </a:lnTo>
                    <a:lnTo>
                      <a:pt x="117" y="54"/>
                    </a:lnTo>
                    <a:lnTo>
                      <a:pt x="117" y="53"/>
                    </a:lnTo>
                    <a:lnTo>
                      <a:pt x="119" y="51"/>
                    </a:lnTo>
                    <a:lnTo>
                      <a:pt x="119" y="50"/>
                    </a:lnTo>
                    <a:lnTo>
                      <a:pt x="119" y="49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6" y="47"/>
                    </a:lnTo>
                    <a:lnTo>
                      <a:pt x="116" y="46"/>
                    </a:lnTo>
                    <a:lnTo>
                      <a:pt x="117" y="46"/>
                    </a:lnTo>
                    <a:lnTo>
                      <a:pt x="117" y="45"/>
                    </a:lnTo>
                    <a:lnTo>
                      <a:pt x="118" y="44"/>
                    </a:lnTo>
                    <a:lnTo>
                      <a:pt x="119" y="44"/>
                    </a:lnTo>
                    <a:lnTo>
                      <a:pt x="119" y="43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6" y="41"/>
                    </a:lnTo>
                    <a:lnTo>
                      <a:pt x="116" y="40"/>
                    </a:lnTo>
                    <a:lnTo>
                      <a:pt x="115" y="37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4" y="34"/>
                    </a:lnTo>
                    <a:lnTo>
                      <a:pt x="113" y="34"/>
                    </a:lnTo>
                    <a:lnTo>
                      <a:pt x="111" y="35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6" y="38"/>
                    </a:lnTo>
                    <a:lnTo>
                      <a:pt x="106" y="37"/>
                    </a:lnTo>
                    <a:lnTo>
                      <a:pt x="104" y="36"/>
                    </a:lnTo>
                    <a:lnTo>
                      <a:pt x="103" y="34"/>
                    </a:lnTo>
                    <a:lnTo>
                      <a:pt x="102" y="34"/>
                    </a:lnTo>
                    <a:lnTo>
                      <a:pt x="101" y="33"/>
                    </a:lnTo>
                    <a:lnTo>
                      <a:pt x="100" y="32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99" y="25"/>
                    </a:lnTo>
                    <a:lnTo>
                      <a:pt x="98" y="24"/>
                    </a:lnTo>
                    <a:lnTo>
                      <a:pt x="96" y="24"/>
                    </a:lnTo>
                    <a:lnTo>
                      <a:pt x="93" y="24"/>
                    </a:lnTo>
                    <a:lnTo>
                      <a:pt x="89" y="23"/>
                    </a:lnTo>
                    <a:lnTo>
                      <a:pt x="88" y="23"/>
                    </a:lnTo>
                    <a:lnTo>
                      <a:pt x="87" y="24"/>
                    </a:lnTo>
                    <a:lnTo>
                      <a:pt x="86" y="25"/>
                    </a:lnTo>
                    <a:lnTo>
                      <a:pt x="85" y="26"/>
                    </a:lnTo>
                    <a:lnTo>
                      <a:pt x="85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1" y="24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2" y="23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0" y="23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7" y="23"/>
                    </a:lnTo>
                    <a:lnTo>
                      <a:pt x="78" y="22"/>
                    </a:lnTo>
                    <a:lnTo>
                      <a:pt x="79" y="21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79" y="17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5" y="18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6" y="16"/>
                    </a:lnTo>
                    <a:lnTo>
                      <a:pt x="67" y="14"/>
                    </a:lnTo>
                    <a:lnTo>
                      <a:pt x="67" y="13"/>
                    </a:lnTo>
                    <a:lnTo>
                      <a:pt x="66" y="12"/>
                    </a:lnTo>
                    <a:lnTo>
                      <a:pt x="65" y="11"/>
                    </a:lnTo>
                    <a:lnTo>
                      <a:pt x="62" y="11"/>
                    </a:lnTo>
                    <a:lnTo>
                      <a:pt x="61" y="11"/>
                    </a:lnTo>
                    <a:lnTo>
                      <a:pt x="59" y="10"/>
                    </a:lnTo>
                    <a:lnTo>
                      <a:pt x="58" y="8"/>
                    </a:lnTo>
                    <a:lnTo>
                      <a:pt x="57" y="7"/>
                    </a:lnTo>
                    <a:lnTo>
                      <a:pt x="56" y="5"/>
                    </a:lnTo>
                    <a:lnTo>
                      <a:pt x="55" y="4"/>
                    </a:lnTo>
                    <a:lnTo>
                      <a:pt x="52" y="3"/>
                    </a:lnTo>
                    <a:lnTo>
                      <a:pt x="51" y="3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7" name="Freeform 524">
                <a:extLst>
                  <a:ext uri="{FF2B5EF4-FFF2-40B4-BE49-F238E27FC236}">
                    <a16:creationId xmlns:a16="http://schemas.microsoft.com/office/drawing/2014/main" id="{0890FAD0-7F91-1417-B20A-D633B0834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588" y="2403475"/>
                <a:ext cx="136525" cy="60325"/>
              </a:xfrm>
              <a:custGeom>
                <a:avLst/>
                <a:gdLst>
                  <a:gd name="T0" fmla="*/ 2 w 86"/>
                  <a:gd name="T1" fmla="*/ 32 h 38"/>
                  <a:gd name="T2" fmla="*/ 5 w 86"/>
                  <a:gd name="T3" fmla="*/ 34 h 38"/>
                  <a:gd name="T4" fmla="*/ 7 w 86"/>
                  <a:gd name="T5" fmla="*/ 35 h 38"/>
                  <a:gd name="T6" fmla="*/ 10 w 86"/>
                  <a:gd name="T7" fmla="*/ 34 h 38"/>
                  <a:gd name="T8" fmla="*/ 11 w 86"/>
                  <a:gd name="T9" fmla="*/ 33 h 38"/>
                  <a:gd name="T10" fmla="*/ 14 w 86"/>
                  <a:gd name="T11" fmla="*/ 31 h 38"/>
                  <a:gd name="T12" fmla="*/ 17 w 86"/>
                  <a:gd name="T13" fmla="*/ 30 h 38"/>
                  <a:gd name="T14" fmla="*/ 20 w 86"/>
                  <a:gd name="T15" fmla="*/ 29 h 38"/>
                  <a:gd name="T16" fmla="*/ 23 w 86"/>
                  <a:gd name="T17" fmla="*/ 29 h 38"/>
                  <a:gd name="T18" fmla="*/ 27 w 86"/>
                  <a:gd name="T19" fmla="*/ 30 h 38"/>
                  <a:gd name="T20" fmla="*/ 30 w 86"/>
                  <a:gd name="T21" fmla="*/ 29 h 38"/>
                  <a:gd name="T22" fmla="*/ 32 w 86"/>
                  <a:gd name="T23" fmla="*/ 28 h 38"/>
                  <a:gd name="T24" fmla="*/ 32 w 86"/>
                  <a:gd name="T25" fmla="*/ 31 h 38"/>
                  <a:gd name="T26" fmla="*/ 34 w 86"/>
                  <a:gd name="T27" fmla="*/ 35 h 38"/>
                  <a:gd name="T28" fmla="*/ 34 w 86"/>
                  <a:gd name="T29" fmla="*/ 37 h 38"/>
                  <a:gd name="T30" fmla="*/ 35 w 86"/>
                  <a:gd name="T31" fmla="*/ 37 h 38"/>
                  <a:gd name="T32" fmla="*/ 37 w 86"/>
                  <a:gd name="T33" fmla="*/ 37 h 38"/>
                  <a:gd name="T34" fmla="*/ 39 w 86"/>
                  <a:gd name="T35" fmla="*/ 37 h 38"/>
                  <a:gd name="T36" fmla="*/ 40 w 86"/>
                  <a:gd name="T37" fmla="*/ 38 h 38"/>
                  <a:gd name="T38" fmla="*/ 42 w 86"/>
                  <a:gd name="T39" fmla="*/ 38 h 38"/>
                  <a:gd name="T40" fmla="*/ 44 w 86"/>
                  <a:gd name="T41" fmla="*/ 37 h 38"/>
                  <a:gd name="T42" fmla="*/ 45 w 86"/>
                  <a:gd name="T43" fmla="*/ 36 h 38"/>
                  <a:gd name="T44" fmla="*/ 46 w 86"/>
                  <a:gd name="T45" fmla="*/ 37 h 38"/>
                  <a:gd name="T46" fmla="*/ 49 w 86"/>
                  <a:gd name="T47" fmla="*/ 38 h 38"/>
                  <a:gd name="T48" fmla="*/ 50 w 86"/>
                  <a:gd name="T49" fmla="*/ 37 h 38"/>
                  <a:gd name="T50" fmla="*/ 52 w 86"/>
                  <a:gd name="T51" fmla="*/ 37 h 38"/>
                  <a:gd name="T52" fmla="*/ 53 w 86"/>
                  <a:gd name="T53" fmla="*/ 34 h 38"/>
                  <a:gd name="T54" fmla="*/ 54 w 86"/>
                  <a:gd name="T55" fmla="*/ 34 h 38"/>
                  <a:gd name="T56" fmla="*/ 55 w 86"/>
                  <a:gd name="T57" fmla="*/ 36 h 38"/>
                  <a:gd name="T58" fmla="*/ 56 w 86"/>
                  <a:gd name="T59" fmla="*/ 37 h 38"/>
                  <a:gd name="T60" fmla="*/ 60 w 86"/>
                  <a:gd name="T61" fmla="*/ 37 h 38"/>
                  <a:gd name="T62" fmla="*/ 57 w 86"/>
                  <a:gd name="T63" fmla="*/ 33 h 38"/>
                  <a:gd name="T64" fmla="*/ 54 w 86"/>
                  <a:gd name="T65" fmla="*/ 30 h 38"/>
                  <a:gd name="T66" fmla="*/ 55 w 86"/>
                  <a:gd name="T67" fmla="*/ 24 h 38"/>
                  <a:gd name="T68" fmla="*/ 59 w 86"/>
                  <a:gd name="T69" fmla="*/ 21 h 38"/>
                  <a:gd name="T70" fmla="*/ 61 w 86"/>
                  <a:gd name="T71" fmla="*/ 21 h 38"/>
                  <a:gd name="T72" fmla="*/ 64 w 86"/>
                  <a:gd name="T73" fmla="*/ 17 h 38"/>
                  <a:gd name="T74" fmla="*/ 79 w 86"/>
                  <a:gd name="T75" fmla="*/ 7 h 38"/>
                  <a:gd name="T76" fmla="*/ 85 w 86"/>
                  <a:gd name="T77" fmla="*/ 1 h 38"/>
                  <a:gd name="T78" fmla="*/ 85 w 86"/>
                  <a:gd name="T79" fmla="*/ 0 h 38"/>
                  <a:gd name="T80" fmla="*/ 74 w 86"/>
                  <a:gd name="T81" fmla="*/ 7 h 38"/>
                  <a:gd name="T82" fmla="*/ 67 w 86"/>
                  <a:gd name="T83" fmla="*/ 8 h 38"/>
                  <a:gd name="T84" fmla="*/ 60 w 86"/>
                  <a:gd name="T85" fmla="*/ 13 h 38"/>
                  <a:gd name="T86" fmla="*/ 50 w 86"/>
                  <a:gd name="T87" fmla="*/ 17 h 38"/>
                  <a:gd name="T88" fmla="*/ 32 w 86"/>
                  <a:gd name="T89" fmla="*/ 21 h 38"/>
                  <a:gd name="T90" fmla="*/ 20 w 86"/>
                  <a:gd name="T91" fmla="*/ 18 h 38"/>
                  <a:gd name="T92" fmla="*/ 12 w 86"/>
                  <a:gd name="T93" fmla="*/ 18 h 38"/>
                  <a:gd name="T94" fmla="*/ 10 w 86"/>
                  <a:gd name="T95" fmla="*/ 18 h 38"/>
                  <a:gd name="T96" fmla="*/ 10 w 86"/>
                  <a:gd name="T97" fmla="*/ 27 h 38"/>
                  <a:gd name="T98" fmla="*/ 7 w 86"/>
                  <a:gd name="T99" fmla="*/ 31 h 38"/>
                  <a:gd name="T100" fmla="*/ 3 w 86"/>
                  <a:gd name="T101" fmla="*/ 30 h 38"/>
                  <a:gd name="T102" fmla="*/ 0 w 86"/>
                  <a:gd name="T103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6" h="38">
                    <a:moveTo>
                      <a:pt x="0" y="31"/>
                    </a:moveTo>
                    <a:lnTo>
                      <a:pt x="1" y="32"/>
                    </a:lnTo>
                    <a:lnTo>
                      <a:pt x="2" y="32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1" y="33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1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8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5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55" y="37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9" y="37"/>
                    </a:lnTo>
                    <a:lnTo>
                      <a:pt x="60" y="37"/>
                    </a:lnTo>
                    <a:lnTo>
                      <a:pt x="58" y="35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6" y="33"/>
                    </a:lnTo>
                    <a:lnTo>
                      <a:pt x="54" y="31"/>
                    </a:lnTo>
                    <a:lnTo>
                      <a:pt x="54" y="30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5" y="24"/>
                    </a:lnTo>
                    <a:lnTo>
                      <a:pt x="56" y="22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64" y="17"/>
                    </a:lnTo>
                    <a:lnTo>
                      <a:pt x="65" y="17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5" y="1"/>
                    </a:lnTo>
                    <a:lnTo>
                      <a:pt x="86" y="1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4" y="1"/>
                    </a:lnTo>
                    <a:lnTo>
                      <a:pt x="76" y="5"/>
                    </a:lnTo>
                    <a:lnTo>
                      <a:pt x="74" y="7"/>
                    </a:lnTo>
                    <a:lnTo>
                      <a:pt x="71" y="7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5" y="11"/>
                    </a:lnTo>
                    <a:lnTo>
                      <a:pt x="62" y="12"/>
                    </a:lnTo>
                    <a:lnTo>
                      <a:pt x="60" y="13"/>
                    </a:lnTo>
                    <a:lnTo>
                      <a:pt x="54" y="16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47" y="17"/>
                    </a:lnTo>
                    <a:lnTo>
                      <a:pt x="43" y="19"/>
                    </a:lnTo>
                    <a:lnTo>
                      <a:pt x="32" y="21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0" y="18"/>
                    </a:lnTo>
                    <a:lnTo>
                      <a:pt x="16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9" y="29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3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8" name="Freeform 525">
                <a:extLst>
                  <a:ext uri="{FF2B5EF4-FFF2-40B4-BE49-F238E27FC236}">
                    <a16:creationId xmlns:a16="http://schemas.microsoft.com/office/drawing/2014/main" id="{03EAD9B5-C14F-F5B1-C58A-ABF0D5C05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063" y="2449513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9" name="Freeform 526">
                <a:extLst>
                  <a:ext uri="{FF2B5EF4-FFF2-40B4-BE49-F238E27FC236}">
                    <a16:creationId xmlns:a16="http://schemas.microsoft.com/office/drawing/2014/main" id="{25A97833-C4E5-E400-57D6-E1CFCEF7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088" y="2462213"/>
                <a:ext cx="7937" cy="3175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1 h 2"/>
                  <a:gd name="T4" fmla="*/ 3 w 5"/>
                  <a:gd name="T5" fmla="*/ 1 h 2"/>
                  <a:gd name="T6" fmla="*/ 2 w 5"/>
                  <a:gd name="T7" fmla="*/ 1 h 2"/>
                  <a:gd name="T8" fmla="*/ 1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0 w 5"/>
                  <a:gd name="T15" fmla="*/ 2 h 2"/>
                  <a:gd name="T16" fmla="*/ 0 w 5"/>
                  <a:gd name="T17" fmla="*/ 2 h 2"/>
                  <a:gd name="T18" fmla="*/ 1 w 5"/>
                  <a:gd name="T19" fmla="*/ 2 h 2"/>
                  <a:gd name="T20" fmla="*/ 2 w 5"/>
                  <a:gd name="T21" fmla="*/ 2 h 2"/>
                  <a:gd name="T22" fmla="*/ 3 w 5"/>
                  <a:gd name="T23" fmla="*/ 2 h 2"/>
                  <a:gd name="T24" fmla="*/ 4 w 5"/>
                  <a:gd name="T25" fmla="*/ 2 h 2"/>
                  <a:gd name="T26" fmla="*/ 5 w 5"/>
                  <a:gd name="T27" fmla="*/ 2 h 2"/>
                  <a:gd name="T28" fmla="*/ 5 w 5"/>
                  <a:gd name="T29" fmla="*/ 2 h 2"/>
                  <a:gd name="T30" fmla="*/ 5 w 5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0" name="Freeform 527">
                <a:extLst>
                  <a:ext uri="{FF2B5EF4-FFF2-40B4-BE49-F238E27FC236}">
                    <a16:creationId xmlns:a16="http://schemas.microsoft.com/office/drawing/2014/main" id="{5EB6C365-5A8A-6FDA-AAC4-DA150A58F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475" y="2449513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4 w 4"/>
                  <a:gd name="T5" fmla="*/ 1 h 2"/>
                  <a:gd name="T6" fmla="*/ 4 w 4"/>
                  <a:gd name="T7" fmla="*/ 0 h 2"/>
                  <a:gd name="T8" fmla="*/ 3 w 4"/>
                  <a:gd name="T9" fmla="*/ 0 h 2"/>
                  <a:gd name="T10" fmla="*/ 3 w 4"/>
                  <a:gd name="T11" fmla="*/ 1 h 2"/>
                  <a:gd name="T12" fmla="*/ 2 w 4"/>
                  <a:gd name="T13" fmla="*/ 1 h 2"/>
                  <a:gd name="T14" fmla="*/ 1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1" name="Freeform 528">
                <a:extLst>
                  <a:ext uri="{FF2B5EF4-FFF2-40B4-BE49-F238E27FC236}">
                    <a16:creationId xmlns:a16="http://schemas.microsoft.com/office/drawing/2014/main" id="{E24CEDFE-8D1D-345C-35EA-BAAA02A0E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2460625"/>
                <a:ext cx="6350" cy="1587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1 h 1"/>
                  <a:gd name="T12" fmla="*/ 4 w 4"/>
                  <a:gd name="T13" fmla="*/ 1 h 1"/>
                  <a:gd name="T14" fmla="*/ 3 w 4"/>
                  <a:gd name="T15" fmla="*/ 1 h 1"/>
                  <a:gd name="T16" fmla="*/ 1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2" name="Freeform 529">
                <a:extLst>
                  <a:ext uri="{FF2B5EF4-FFF2-40B4-BE49-F238E27FC236}">
                    <a16:creationId xmlns:a16="http://schemas.microsoft.com/office/drawing/2014/main" id="{2CCBDD8A-ABB8-3E5C-2C44-57FBA3225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975" y="2460625"/>
                <a:ext cx="3175" cy="6350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1 h 4"/>
                  <a:gd name="T4" fmla="*/ 1 w 2"/>
                  <a:gd name="T5" fmla="*/ 0 h 4"/>
                  <a:gd name="T6" fmla="*/ 0 w 2"/>
                  <a:gd name="T7" fmla="*/ 1 h 4"/>
                  <a:gd name="T8" fmla="*/ 0 w 2"/>
                  <a:gd name="T9" fmla="*/ 1 h 4"/>
                  <a:gd name="T10" fmla="*/ 0 w 2"/>
                  <a:gd name="T11" fmla="*/ 2 h 4"/>
                  <a:gd name="T12" fmla="*/ 0 w 2"/>
                  <a:gd name="T13" fmla="*/ 3 h 4"/>
                  <a:gd name="T14" fmla="*/ 0 w 2"/>
                  <a:gd name="T15" fmla="*/ 4 h 4"/>
                  <a:gd name="T16" fmla="*/ 1 w 2"/>
                  <a:gd name="T17" fmla="*/ 4 h 4"/>
                  <a:gd name="T18" fmla="*/ 2 w 2"/>
                  <a:gd name="T19" fmla="*/ 4 h 4"/>
                  <a:gd name="T20" fmla="*/ 2 w 2"/>
                  <a:gd name="T21" fmla="*/ 3 h 4"/>
                  <a:gd name="T22" fmla="*/ 2 w 2"/>
                  <a:gd name="T23" fmla="*/ 2 h 4"/>
                  <a:gd name="T24" fmla="*/ 1 w 2"/>
                  <a:gd name="T25" fmla="*/ 2 h 4"/>
                  <a:gd name="T26" fmla="*/ 1 w 2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3" name="Freeform 530">
                <a:extLst>
                  <a:ext uri="{FF2B5EF4-FFF2-40B4-BE49-F238E27FC236}">
                    <a16:creationId xmlns:a16="http://schemas.microsoft.com/office/drawing/2014/main" id="{0AF64EB7-F165-6A58-CF10-26C98326B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2460625"/>
                <a:ext cx="7937" cy="4762"/>
              </a:xfrm>
              <a:custGeom>
                <a:avLst/>
                <a:gdLst>
                  <a:gd name="T0" fmla="*/ 4 w 5"/>
                  <a:gd name="T1" fmla="*/ 1 h 3"/>
                  <a:gd name="T2" fmla="*/ 4 w 5"/>
                  <a:gd name="T3" fmla="*/ 1 h 3"/>
                  <a:gd name="T4" fmla="*/ 4 w 5"/>
                  <a:gd name="T5" fmla="*/ 0 h 3"/>
                  <a:gd name="T6" fmla="*/ 3 w 5"/>
                  <a:gd name="T7" fmla="*/ 0 h 3"/>
                  <a:gd name="T8" fmla="*/ 2 w 5"/>
                  <a:gd name="T9" fmla="*/ 1 h 3"/>
                  <a:gd name="T10" fmla="*/ 1 w 5"/>
                  <a:gd name="T11" fmla="*/ 1 h 3"/>
                  <a:gd name="T12" fmla="*/ 0 w 5"/>
                  <a:gd name="T13" fmla="*/ 1 h 3"/>
                  <a:gd name="T14" fmla="*/ 0 w 5"/>
                  <a:gd name="T15" fmla="*/ 1 h 3"/>
                  <a:gd name="T16" fmla="*/ 0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3 h 3"/>
                  <a:gd name="T26" fmla="*/ 2 w 5"/>
                  <a:gd name="T27" fmla="*/ 3 h 3"/>
                  <a:gd name="T28" fmla="*/ 3 w 5"/>
                  <a:gd name="T29" fmla="*/ 3 h 3"/>
                  <a:gd name="T30" fmla="*/ 4 w 5"/>
                  <a:gd name="T31" fmla="*/ 3 h 3"/>
                  <a:gd name="T32" fmla="*/ 4 w 5"/>
                  <a:gd name="T33" fmla="*/ 3 h 3"/>
                  <a:gd name="T34" fmla="*/ 5 w 5"/>
                  <a:gd name="T35" fmla="*/ 2 h 3"/>
                  <a:gd name="T36" fmla="*/ 5 w 5"/>
                  <a:gd name="T37" fmla="*/ 1 h 3"/>
                  <a:gd name="T38" fmla="*/ 4 w 5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4" name="Freeform 531">
                <a:extLst>
                  <a:ext uri="{FF2B5EF4-FFF2-40B4-BE49-F238E27FC236}">
                    <a16:creationId xmlns:a16="http://schemas.microsoft.com/office/drawing/2014/main" id="{442DB305-2FDF-3E04-8C5E-394506C3A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313" y="2460625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5" name="Freeform 532">
                <a:extLst>
                  <a:ext uri="{FF2B5EF4-FFF2-40B4-BE49-F238E27FC236}">
                    <a16:creationId xmlns:a16="http://schemas.microsoft.com/office/drawing/2014/main" id="{7B9BC860-5403-F598-156A-11F4BD49B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6" name="Freeform 533">
                <a:extLst>
                  <a:ext uri="{FF2B5EF4-FFF2-40B4-BE49-F238E27FC236}">
                    <a16:creationId xmlns:a16="http://schemas.microsoft.com/office/drawing/2014/main" id="{9133D377-510B-E40A-D65B-9B0460063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000" y="2447925"/>
                <a:ext cx="55562" cy="14287"/>
              </a:xfrm>
              <a:custGeom>
                <a:avLst/>
                <a:gdLst>
                  <a:gd name="T0" fmla="*/ 1 w 35"/>
                  <a:gd name="T1" fmla="*/ 4 h 9"/>
                  <a:gd name="T2" fmla="*/ 2 w 35"/>
                  <a:gd name="T3" fmla="*/ 5 h 9"/>
                  <a:gd name="T4" fmla="*/ 5 w 35"/>
                  <a:gd name="T5" fmla="*/ 6 h 9"/>
                  <a:gd name="T6" fmla="*/ 5 w 35"/>
                  <a:gd name="T7" fmla="*/ 8 h 9"/>
                  <a:gd name="T8" fmla="*/ 7 w 35"/>
                  <a:gd name="T9" fmla="*/ 9 h 9"/>
                  <a:gd name="T10" fmla="*/ 9 w 35"/>
                  <a:gd name="T11" fmla="*/ 8 h 9"/>
                  <a:gd name="T12" fmla="*/ 10 w 35"/>
                  <a:gd name="T13" fmla="*/ 7 h 9"/>
                  <a:gd name="T14" fmla="*/ 11 w 35"/>
                  <a:gd name="T15" fmla="*/ 8 h 9"/>
                  <a:gd name="T16" fmla="*/ 11 w 35"/>
                  <a:gd name="T17" fmla="*/ 8 h 9"/>
                  <a:gd name="T18" fmla="*/ 13 w 35"/>
                  <a:gd name="T19" fmla="*/ 6 h 9"/>
                  <a:gd name="T20" fmla="*/ 15 w 35"/>
                  <a:gd name="T21" fmla="*/ 4 h 9"/>
                  <a:gd name="T22" fmla="*/ 17 w 35"/>
                  <a:gd name="T23" fmla="*/ 4 h 9"/>
                  <a:gd name="T24" fmla="*/ 20 w 35"/>
                  <a:gd name="T25" fmla="*/ 4 h 9"/>
                  <a:gd name="T26" fmla="*/ 21 w 35"/>
                  <a:gd name="T27" fmla="*/ 3 h 9"/>
                  <a:gd name="T28" fmla="*/ 22 w 35"/>
                  <a:gd name="T29" fmla="*/ 2 h 9"/>
                  <a:gd name="T30" fmla="*/ 24 w 35"/>
                  <a:gd name="T31" fmla="*/ 3 h 9"/>
                  <a:gd name="T32" fmla="*/ 26 w 35"/>
                  <a:gd name="T33" fmla="*/ 4 h 9"/>
                  <a:gd name="T34" fmla="*/ 27 w 35"/>
                  <a:gd name="T35" fmla="*/ 5 h 9"/>
                  <a:gd name="T36" fmla="*/ 29 w 35"/>
                  <a:gd name="T37" fmla="*/ 5 h 9"/>
                  <a:gd name="T38" fmla="*/ 30 w 35"/>
                  <a:gd name="T39" fmla="*/ 4 h 9"/>
                  <a:gd name="T40" fmla="*/ 31 w 35"/>
                  <a:gd name="T41" fmla="*/ 3 h 9"/>
                  <a:gd name="T42" fmla="*/ 33 w 35"/>
                  <a:gd name="T43" fmla="*/ 2 h 9"/>
                  <a:gd name="T44" fmla="*/ 33 w 35"/>
                  <a:gd name="T45" fmla="*/ 4 h 9"/>
                  <a:gd name="T46" fmla="*/ 34 w 35"/>
                  <a:gd name="T47" fmla="*/ 5 h 9"/>
                  <a:gd name="T48" fmla="*/ 34 w 35"/>
                  <a:gd name="T49" fmla="*/ 7 h 9"/>
                  <a:gd name="T50" fmla="*/ 35 w 35"/>
                  <a:gd name="T51" fmla="*/ 7 h 9"/>
                  <a:gd name="T52" fmla="*/ 34 w 35"/>
                  <a:gd name="T53" fmla="*/ 4 h 9"/>
                  <a:gd name="T54" fmla="*/ 33 w 35"/>
                  <a:gd name="T55" fmla="*/ 2 h 9"/>
                  <a:gd name="T56" fmla="*/ 33 w 35"/>
                  <a:gd name="T57" fmla="*/ 0 h 9"/>
                  <a:gd name="T58" fmla="*/ 32 w 35"/>
                  <a:gd name="T59" fmla="*/ 1 h 9"/>
                  <a:gd name="T60" fmla="*/ 30 w 35"/>
                  <a:gd name="T61" fmla="*/ 2 h 9"/>
                  <a:gd name="T62" fmla="*/ 28 w 35"/>
                  <a:gd name="T63" fmla="*/ 2 h 9"/>
                  <a:gd name="T64" fmla="*/ 25 w 35"/>
                  <a:gd name="T65" fmla="*/ 2 h 9"/>
                  <a:gd name="T66" fmla="*/ 22 w 35"/>
                  <a:gd name="T67" fmla="*/ 0 h 9"/>
                  <a:gd name="T68" fmla="*/ 21 w 35"/>
                  <a:gd name="T69" fmla="*/ 1 h 9"/>
                  <a:gd name="T70" fmla="*/ 19 w 35"/>
                  <a:gd name="T71" fmla="*/ 2 h 9"/>
                  <a:gd name="T72" fmla="*/ 17 w 35"/>
                  <a:gd name="T73" fmla="*/ 2 h 9"/>
                  <a:gd name="T74" fmla="*/ 15 w 35"/>
                  <a:gd name="T75" fmla="*/ 3 h 9"/>
                  <a:gd name="T76" fmla="*/ 13 w 35"/>
                  <a:gd name="T77" fmla="*/ 4 h 9"/>
                  <a:gd name="T78" fmla="*/ 11 w 35"/>
                  <a:gd name="T79" fmla="*/ 6 h 9"/>
                  <a:gd name="T80" fmla="*/ 11 w 35"/>
                  <a:gd name="T81" fmla="*/ 6 h 9"/>
                  <a:gd name="T82" fmla="*/ 8 w 35"/>
                  <a:gd name="T83" fmla="*/ 6 h 9"/>
                  <a:gd name="T84" fmla="*/ 8 w 35"/>
                  <a:gd name="T85" fmla="*/ 8 h 9"/>
                  <a:gd name="T86" fmla="*/ 6 w 35"/>
                  <a:gd name="T87" fmla="*/ 6 h 9"/>
                  <a:gd name="T88" fmla="*/ 5 w 35"/>
                  <a:gd name="T89" fmla="*/ 5 h 9"/>
                  <a:gd name="T90" fmla="*/ 2 w 35"/>
                  <a:gd name="T91" fmla="*/ 4 h 9"/>
                  <a:gd name="T92" fmla="*/ 1 w 35"/>
                  <a:gd name="T93" fmla="*/ 2 h 9"/>
                  <a:gd name="T94" fmla="*/ 0 w 35"/>
                  <a:gd name="T95" fmla="*/ 1 h 9"/>
                  <a:gd name="T96" fmla="*/ 1 w 35"/>
                  <a:gd name="T9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9">
                    <a:moveTo>
                      <a:pt x="1" y="3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7" name="Freeform 536">
                <a:extLst>
                  <a:ext uri="{FF2B5EF4-FFF2-40B4-BE49-F238E27FC236}">
                    <a16:creationId xmlns:a16="http://schemas.microsoft.com/office/drawing/2014/main" id="{5FF0A1C8-35C5-0603-65DE-624459C60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763" y="2493963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8" name="Freeform 537">
                <a:extLst>
                  <a:ext uri="{FF2B5EF4-FFF2-40B4-BE49-F238E27FC236}">
                    <a16:creationId xmlns:a16="http://schemas.microsoft.com/office/drawing/2014/main" id="{F1C9D905-0BE6-AFCC-D05B-9725E6FC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938" y="2493963"/>
                <a:ext cx="15875" cy="9525"/>
              </a:xfrm>
              <a:custGeom>
                <a:avLst/>
                <a:gdLst>
                  <a:gd name="T0" fmla="*/ 7 w 10"/>
                  <a:gd name="T1" fmla="*/ 3 h 6"/>
                  <a:gd name="T2" fmla="*/ 6 w 10"/>
                  <a:gd name="T3" fmla="*/ 4 h 6"/>
                  <a:gd name="T4" fmla="*/ 6 w 10"/>
                  <a:gd name="T5" fmla="*/ 3 h 6"/>
                  <a:gd name="T6" fmla="*/ 6 w 10"/>
                  <a:gd name="T7" fmla="*/ 2 h 6"/>
                  <a:gd name="T8" fmla="*/ 7 w 10"/>
                  <a:gd name="T9" fmla="*/ 2 h 6"/>
                  <a:gd name="T10" fmla="*/ 8 w 10"/>
                  <a:gd name="T11" fmla="*/ 2 h 6"/>
                  <a:gd name="T12" fmla="*/ 8 w 10"/>
                  <a:gd name="T13" fmla="*/ 1 h 6"/>
                  <a:gd name="T14" fmla="*/ 6 w 10"/>
                  <a:gd name="T15" fmla="*/ 0 h 6"/>
                  <a:gd name="T16" fmla="*/ 6 w 10"/>
                  <a:gd name="T17" fmla="*/ 1 h 6"/>
                  <a:gd name="T18" fmla="*/ 6 w 10"/>
                  <a:gd name="T19" fmla="*/ 1 h 6"/>
                  <a:gd name="T20" fmla="*/ 4 w 10"/>
                  <a:gd name="T21" fmla="*/ 1 h 6"/>
                  <a:gd name="T22" fmla="*/ 3 w 10"/>
                  <a:gd name="T23" fmla="*/ 0 h 6"/>
                  <a:gd name="T24" fmla="*/ 3 w 10"/>
                  <a:gd name="T25" fmla="*/ 0 h 6"/>
                  <a:gd name="T26" fmla="*/ 2 w 10"/>
                  <a:gd name="T27" fmla="*/ 0 h 6"/>
                  <a:gd name="T28" fmla="*/ 1 w 10"/>
                  <a:gd name="T29" fmla="*/ 0 h 6"/>
                  <a:gd name="T30" fmla="*/ 1 w 10"/>
                  <a:gd name="T31" fmla="*/ 0 h 6"/>
                  <a:gd name="T32" fmla="*/ 0 w 10"/>
                  <a:gd name="T33" fmla="*/ 0 h 6"/>
                  <a:gd name="T34" fmla="*/ 0 w 10"/>
                  <a:gd name="T35" fmla="*/ 1 h 6"/>
                  <a:gd name="T36" fmla="*/ 2 w 10"/>
                  <a:gd name="T37" fmla="*/ 1 h 6"/>
                  <a:gd name="T38" fmla="*/ 3 w 10"/>
                  <a:gd name="T39" fmla="*/ 1 h 6"/>
                  <a:gd name="T40" fmla="*/ 6 w 10"/>
                  <a:gd name="T41" fmla="*/ 2 h 6"/>
                  <a:gd name="T42" fmla="*/ 6 w 10"/>
                  <a:gd name="T43" fmla="*/ 3 h 6"/>
                  <a:gd name="T44" fmla="*/ 6 w 10"/>
                  <a:gd name="T45" fmla="*/ 5 h 6"/>
                  <a:gd name="T46" fmla="*/ 6 w 10"/>
                  <a:gd name="T47" fmla="*/ 6 h 6"/>
                  <a:gd name="T48" fmla="*/ 10 w 10"/>
                  <a:gd name="T49" fmla="*/ 6 h 6"/>
                  <a:gd name="T50" fmla="*/ 9 w 10"/>
                  <a:gd name="T51" fmla="*/ 4 h 6"/>
                  <a:gd name="T52" fmla="*/ 9 w 10"/>
                  <a:gd name="T53" fmla="*/ 4 h 6"/>
                  <a:gd name="T54" fmla="*/ 9 w 10"/>
                  <a:gd name="T55" fmla="*/ 3 h 6"/>
                  <a:gd name="T56" fmla="*/ 8 w 10"/>
                  <a:gd name="T57" fmla="*/ 3 h 6"/>
                  <a:gd name="T58" fmla="*/ 7 w 10"/>
                  <a:gd name="T5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9" name="Freeform 545">
                <a:extLst>
                  <a:ext uri="{FF2B5EF4-FFF2-40B4-BE49-F238E27FC236}">
                    <a16:creationId xmlns:a16="http://schemas.microsoft.com/office/drawing/2014/main" id="{7AA91D0A-85E7-92F3-B4DD-4837DA9EB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738" y="2378075"/>
                <a:ext cx="17462" cy="17462"/>
              </a:xfrm>
              <a:custGeom>
                <a:avLst/>
                <a:gdLst>
                  <a:gd name="T0" fmla="*/ 10 w 11"/>
                  <a:gd name="T1" fmla="*/ 11 h 11"/>
                  <a:gd name="T2" fmla="*/ 10 w 11"/>
                  <a:gd name="T3" fmla="*/ 10 h 11"/>
                  <a:gd name="T4" fmla="*/ 10 w 11"/>
                  <a:gd name="T5" fmla="*/ 9 h 11"/>
                  <a:gd name="T6" fmla="*/ 11 w 11"/>
                  <a:gd name="T7" fmla="*/ 8 h 11"/>
                  <a:gd name="T8" fmla="*/ 11 w 11"/>
                  <a:gd name="T9" fmla="*/ 7 h 11"/>
                  <a:gd name="T10" fmla="*/ 10 w 11"/>
                  <a:gd name="T11" fmla="*/ 5 h 11"/>
                  <a:gd name="T12" fmla="*/ 9 w 11"/>
                  <a:gd name="T13" fmla="*/ 5 h 11"/>
                  <a:gd name="T14" fmla="*/ 9 w 11"/>
                  <a:gd name="T15" fmla="*/ 4 h 11"/>
                  <a:gd name="T16" fmla="*/ 9 w 11"/>
                  <a:gd name="T17" fmla="*/ 3 h 11"/>
                  <a:gd name="T18" fmla="*/ 7 w 11"/>
                  <a:gd name="T19" fmla="*/ 3 h 11"/>
                  <a:gd name="T20" fmla="*/ 5 w 11"/>
                  <a:gd name="T21" fmla="*/ 2 h 11"/>
                  <a:gd name="T22" fmla="*/ 4 w 11"/>
                  <a:gd name="T23" fmla="*/ 1 h 11"/>
                  <a:gd name="T24" fmla="*/ 1 w 11"/>
                  <a:gd name="T25" fmla="*/ 1 h 11"/>
                  <a:gd name="T26" fmla="*/ 2 w 11"/>
                  <a:gd name="T27" fmla="*/ 0 h 11"/>
                  <a:gd name="T28" fmla="*/ 1 w 11"/>
                  <a:gd name="T29" fmla="*/ 0 h 11"/>
                  <a:gd name="T30" fmla="*/ 0 w 11"/>
                  <a:gd name="T31" fmla="*/ 0 h 11"/>
                  <a:gd name="T32" fmla="*/ 0 w 11"/>
                  <a:gd name="T33" fmla="*/ 1 h 11"/>
                  <a:gd name="T34" fmla="*/ 1 w 11"/>
                  <a:gd name="T35" fmla="*/ 3 h 11"/>
                  <a:gd name="T36" fmla="*/ 1 w 11"/>
                  <a:gd name="T37" fmla="*/ 4 h 11"/>
                  <a:gd name="T38" fmla="*/ 1 w 11"/>
                  <a:gd name="T39" fmla="*/ 6 h 11"/>
                  <a:gd name="T40" fmla="*/ 2 w 11"/>
                  <a:gd name="T41" fmla="*/ 7 h 11"/>
                  <a:gd name="T42" fmla="*/ 3 w 11"/>
                  <a:gd name="T43" fmla="*/ 8 h 11"/>
                  <a:gd name="T44" fmla="*/ 4 w 11"/>
                  <a:gd name="T45" fmla="*/ 10 h 11"/>
                  <a:gd name="T46" fmla="*/ 7 w 11"/>
                  <a:gd name="T47" fmla="*/ 10 h 11"/>
                  <a:gd name="T48" fmla="*/ 9 w 11"/>
                  <a:gd name="T49" fmla="*/ 10 h 11"/>
                  <a:gd name="T50" fmla="*/ 9 w 11"/>
                  <a:gd name="T51" fmla="*/ 11 h 11"/>
                  <a:gd name="T52" fmla="*/ 10 w 11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1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0" name="Freeform 546">
                <a:extLst>
                  <a:ext uri="{FF2B5EF4-FFF2-40B4-BE49-F238E27FC236}">
                    <a16:creationId xmlns:a16="http://schemas.microsoft.com/office/drawing/2014/main" id="{9A9905AB-0A94-0A1B-C288-FF6E7FFC9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2368550"/>
                <a:ext cx="9525" cy="6350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1 h 4"/>
                  <a:gd name="T4" fmla="*/ 3 w 6"/>
                  <a:gd name="T5" fmla="*/ 0 h 4"/>
                  <a:gd name="T6" fmla="*/ 0 w 6"/>
                  <a:gd name="T7" fmla="*/ 1 h 4"/>
                  <a:gd name="T8" fmla="*/ 0 w 6"/>
                  <a:gd name="T9" fmla="*/ 2 h 4"/>
                  <a:gd name="T10" fmla="*/ 0 w 6"/>
                  <a:gd name="T11" fmla="*/ 3 h 4"/>
                  <a:gd name="T12" fmla="*/ 2 w 6"/>
                  <a:gd name="T13" fmla="*/ 4 h 4"/>
                  <a:gd name="T14" fmla="*/ 3 w 6"/>
                  <a:gd name="T15" fmla="*/ 4 h 4"/>
                  <a:gd name="T16" fmla="*/ 4 w 6"/>
                  <a:gd name="T17" fmla="*/ 4 h 4"/>
                  <a:gd name="T18" fmla="*/ 6 w 6"/>
                  <a:gd name="T19" fmla="*/ 3 h 4"/>
                  <a:gd name="T20" fmla="*/ 6 w 6"/>
                  <a:gd name="T21" fmla="*/ 3 h 4"/>
                  <a:gd name="T22" fmla="*/ 6 w 6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1" name="Freeform 547">
                <a:extLst>
                  <a:ext uri="{FF2B5EF4-FFF2-40B4-BE49-F238E27FC236}">
                    <a16:creationId xmlns:a16="http://schemas.microsoft.com/office/drawing/2014/main" id="{779A1643-C10A-81F0-C598-5E5FB41E8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913" y="237648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sp>
          <p:nvSpPr>
            <p:cNvPr id="136463" name="Freeform 548">
              <a:extLst>
                <a:ext uri="{FF2B5EF4-FFF2-40B4-BE49-F238E27FC236}">
                  <a16:creationId xmlns:a16="http://schemas.microsoft.com/office/drawing/2014/main" id="{ACB3CB9D-9E59-F5FE-DA8A-D74088D91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47402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4" name="Freeform 549">
              <a:extLst>
                <a:ext uri="{FF2B5EF4-FFF2-40B4-BE49-F238E27FC236}">
                  <a16:creationId xmlns:a16="http://schemas.microsoft.com/office/drawing/2014/main" id="{0B3D871C-1675-9203-D633-1DF419E84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75" y="4818063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5" name="Rectangle 550">
              <a:extLst>
                <a:ext uri="{FF2B5EF4-FFF2-40B4-BE49-F238E27FC236}">
                  <a16:creationId xmlns:a16="http://schemas.microsoft.com/office/drawing/2014/main" id="{2E92D131-ED8F-9A4D-A70B-14FB97888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0575" y="4683125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6" name="Freeform 551">
              <a:extLst>
                <a:ext uri="{FF2B5EF4-FFF2-40B4-BE49-F238E27FC236}">
                  <a16:creationId xmlns:a16="http://schemas.microsoft.com/office/drawing/2014/main" id="{9394D368-7E67-F50F-2EB6-D02A8377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4695825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1 h 3"/>
                <a:gd name="T8" fmla="*/ 2 w 2"/>
                <a:gd name="T9" fmla="*/ 0 h 3"/>
                <a:gd name="T10" fmla="*/ 2 w 2"/>
                <a:gd name="T11" fmla="*/ 0 h 3"/>
                <a:gd name="T12" fmla="*/ 1 w 2"/>
                <a:gd name="T13" fmla="*/ 0 h 3"/>
                <a:gd name="T14" fmla="*/ 0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7" name="Freeform 552">
              <a:extLst>
                <a:ext uri="{FF2B5EF4-FFF2-40B4-BE49-F238E27FC236}">
                  <a16:creationId xmlns:a16="http://schemas.microsoft.com/office/drawing/2014/main" id="{4F750A4C-3E9F-CE64-533C-C92078987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68630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8" name="Freeform 553">
              <a:extLst>
                <a:ext uri="{FF2B5EF4-FFF2-40B4-BE49-F238E27FC236}">
                  <a16:creationId xmlns:a16="http://schemas.microsoft.com/office/drawing/2014/main" id="{5C572109-6A86-3123-A85C-28D873926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47005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9" name="Rectangle 554">
              <a:extLst>
                <a:ext uri="{FF2B5EF4-FFF2-40B4-BE49-F238E27FC236}">
                  <a16:creationId xmlns:a16="http://schemas.microsoft.com/office/drawing/2014/main" id="{C08C2F9C-FF0F-6021-062F-EB5AB5A8D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9938" y="4673600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0" name="Freeform 555">
              <a:extLst>
                <a:ext uri="{FF2B5EF4-FFF2-40B4-BE49-F238E27FC236}">
                  <a16:creationId xmlns:a16="http://schemas.microsoft.com/office/drawing/2014/main" id="{82FE3112-A865-07D2-A848-FDEC261D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4762500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1" name="Rectangle 556">
              <a:extLst>
                <a:ext uri="{FF2B5EF4-FFF2-40B4-BE49-F238E27FC236}">
                  <a16:creationId xmlns:a16="http://schemas.microsoft.com/office/drawing/2014/main" id="{8ECD3E09-D350-21DD-2403-A1EC6DE32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4792663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2" name="Freeform 557">
              <a:extLst>
                <a:ext uri="{FF2B5EF4-FFF2-40B4-BE49-F238E27FC236}">
                  <a16:creationId xmlns:a16="http://schemas.microsoft.com/office/drawing/2014/main" id="{C7F5C494-13AE-B82F-33C7-3EEB9911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730750"/>
              <a:ext cx="0" cy="158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3" name="Rectangle 558">
              <a:extLst>
                <a:ext uri="{FF2B5EF4-FFF2-40B4-BE49-F238E27FC236}">
                  <a16:creationId xmlns:a16="http://schemas.microsoft.com/office/drawing/2014/main" id="{55B616B9-055F-0F99-D7E8-4FFD2FF7C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4799013"/>
              <a:ext cx="1587" cy="1587"/>
            </a:xfrm>
            <a:prstGeom prst="rect">
              <a:avLst/>
            </a:pr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4" name="Freeform 559">
              <a:extLst>
                <a:ext uri="{FF2B5EF4-FFF2-40B4-BE49-F238E27FC236}">
                  <a16:creationId xmlns:a16="http://schemas.microsoft.com/office/drawing/2014/main" id="{77EBEE2D-F4F4-4F7B-CEE1-A4844896B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5" y="4795838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5" name="Freeform 560">
              <a:extLst>
                <a:ext uri="{FF2B5EF4-FFF2-40B4-BE49-F238E27FC236}">
                  <a16:creationId xmlns:a16="http://schemas.microsoft.com/office/drawing/2014/main" id="{4FDF63BA-1508-6CE5-CD8C-A28AD42DD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48529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6" name="Freeform 561">
              <a:extLst>
                <a:ext uri="{FF2B5EF4-FFF2-40B4-BE49-F238E27FC236}">
                  <a16:creationId xmlns:a16="http://schemas.microsoft.com/office/drawing/2014/main" id="{FFCE02AF-1868-9C04-6E81-954660FB0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486727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7" name="Freeform 562">
              <a:extLst>
                <a:ext uri="{FF2B5EF4-FFF2-40B4-BE49-F238E27FC236}">
                  <a16:creationId xmlns:a16="http://schemas.microsoft.com/office/drawing/2014/main" id="{6EFABDF9-B75A-76C0-6902-565A7049A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5" y="325596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8" name="Freeform 563">
              <a:extLst>
                <a:ext uri="{FF2B5EF4-FFF2-40B4-BE49-F238E27FC236}">
                  <a16:creationId xmlns:a16="http://schemas.microsoft.com/office/drawing/2014/main" id="{9487078B-6AF6-BC3B-7DD6-BE1A4EFEF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8" y="32480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9" name="Freeform 564">
              <a:extLst>
                <a:ext uri="{FF2B5EF4-FFF2-40B4-BE49-F238E27FC236}">
                  <a16:creationId xmlns:a16="http://schemas.microsoft.com/office/drawing/2014/main" id="{B6009D76-D1F8-AE98-620B-7E517DE14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3205163"/>
              <a:ext cx="4762" cy="3175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3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0" name="Freeform 565">
              <a:extLst>
                <a:ext uri="{FF2B5EF4-FFF2-40B4-BE49-F238E27FC236}">
                  <a16:creationId xmlns:a16="http://schemas.microsoft.com/office/drawing/2014/main" id="{F28AABDE-5B9F-A28B-5B0D-090E1156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3214688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1" name="Freeform 566">
              <a:extLst>
                <a:ext uri="{FF2B5EF4-FFF2-40B4-BE49-F238E27FC236}">
                  <a16:creationId xmlns:a16="http://schemas.microsoft.com/office/drawing/2014/main" id="{2FD345F9-4316-BF25-F48C-54950B25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251200"/>
              <a:ext cx="6350" cy="11112"/>
            </a:xfrm>
            <a:custGeom>
              <a:avLst/>
              <a:gdLst>
                <a:gd name="T0" fmla="*/ 2 w 4"/>
                <a:gd name="T1" fmla="*/ 6 h 7"/>
                <a:gd name="T2" fmla="*/ 2 w 4"/>
                <a:gd name="T3" fmla="*/ 5 h 7"/>
                <a:gd name="T4" fmla="*/ 2 w 4"/>
                <a:gd name="T5" fmla="*/ 4 h 7"/>
                <a:gd name="T6" fmla="*/ 2 w 4"/>
                <a:gd name="T7" fmla="*/ 3 h 7"/>
                <a:gd name="T8" fmla="*/ 2 w 4"/>
                <a:gd name="T9" fmla="*/ 2 h 7"/>
                <a:gd name="T10" fmla="*/ 3 w 4"/>
                <a:gd name="T11" fmla="*/ 2 h 7"/>
                <a:gd name="T12" fmla="*/ 3 w 4"/>
                <a:gd name="T13" fmla="*/ 2 h 7"/>
                <a:gd name="T14" fmla="*/ 3 w 4"/>
                <a:gd name="T15" fmla="*/ 1 h 7"/>
                <a:gd name="T16" fmla="*/ 4 w 4"/>
                <a:gd name="T17" fmla="*/ 0 h 7"/>
                <a:gd name="T18" fmla="*/ 3 w 4"/>
                <a:gd name="T19" fmla="*/ 0 h 7"/>
                <a:gd name="T20" fmla="*/ 2 w 4"/>
                <a:gd name="T21" fmla="*/ 0 h 7"/>
                <a:gd name="T22" fmla="*/ 2 w 4"/>
                <a:gd name="T23" fmla="*/ 1 h 7"/>
                <a:gd name="T24" fmla="*/ 1 w 4"/>
                <a:gd name="T25" fmla="*/ 1 h 7"/>
                <a:gd name="T26" fmla="*/ 1 w 4"/>
                <a:gd name="T27" fmla="*/ 2 h 7"/>
                <a:gd name="T28" fmla="*/ 0 w 4"/>
                <a:gd name="T29" fmla="*/ 2 h 7"/>
                <a:gd name="T30" fmla="*/ 0 w 4"/>
                <a:gd name="T31" fmla="*/ 3 h 7"/>
                <a:gd name="T32" fmla="*/ 1 w 4"/>
                <a:gd name="T33" fmla="*/ 4 h 7"/>
                <a:gd name="T34" fmla="*/ 1 w 4"/>
                <a:gd name="T35" fmla="*/ 5 h 7"/>
                <a:gd name="T36" fmla="*/ 0 w 4"/>
                <a:gd name="T37" fmla="*/ 6 h 7"/>
                <a:gd name="T38" fmla="*/ 0 w 4"/>
                <a:gd name="T39" fmla="*/ 7 h 7"/>
                <a:gd name="T40" fmla="*/ 1 w 4"/>
                <a:gd name="T41" fmla="*/ 7 h 7"/>
                <a:gd name="T42" fmla="*/ 2 w 4"/>
                <a:gd name="T43" fmla="*/ 7 h 7"/>
                <a:gd name="T44" fmla="*/ 2 w 4"/>
                <a:gd name="T4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2" name="Freeform 567">
              <a:extLst>
                <a:ext uri="{FF2B5EF4-FFF2-40B4-BE49-F238E27FC236}">
                  <a16:creationId xmlns:a16="http://schemas.microsoft.com/office/drawing/2014/main" id="{88576231-BFAA-60F8-DC61-563019400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0" y="320833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3" name="Freeform 568">
              <a:extLst>
                <a:ext uri="{FF2B5EF4-FFF2-40B4-BE49-F238E27FC236}">
                  <a16:creationId xmlns:a16="http://schemas.microsoft.com/office/drawing/2014/main" id="{75AC2F48-CB5B-5883-5043-3D5B8D078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3208338"/>
              <a:ext cx="12700" cy="36512"/>
            </a:xfrm>
            <a:custGeom>
              <a:avLst/>
              <a:gdLst>
                <a:gd name="T0" fmla="*/ 6 w 8"/>
                <a:gd name="T1" fmla="*/ 21 h 23"/>
                <a:gd name="T2" fmla="*/ 6 w 8"/>
                <a:gd name="T3" fmla="*/ 20 h 23"/>
                <a:gd name="T4" fmla="*/ 7 w 8"/>
                <a:gd name="T5" fmla="*/ 14 h 23"/>
                <a:gd name="T6" fmla="*/ 7 w 8"/>
                <a:gd name="T7" fmla="*/ 10 h 23"/>
                <a:gd name="T8" fmla="*/ 7 w 8"/>
                <a:gd name="T9" fmla="*/ 8 h 23"/>
                <a:gd name="T10" fmla="*/ 8 w 8"/>
                <a:gd name="T11" fmla="*/ 7 h 23"/>
                <a:gd name="T12" fmla="*/ 8 w 8"/>
                <a:gd name="T13" fmla="*/ 6 h 23"/>
                <a:gd name="T14" fmla="*/ 8 w 8"/>
                <a:gd name="T15" fmla="*/ 5 h 23"/>
                <a:gd name="T16" fmla="*/ 7 w 8"/>
                <a:gd name="T17" fmla="*/ 4 h 23"/>
                <a:gd name="T18" fmla="*/ 7 w 8"/>
                <a:gd name="T19" fmla="*/ 3 h 23"/>
                <a:gd name="T20" fmla="*/ 6 w 8"/>
                <a:gd name="T21" fmla="*/ 4 h 23"/>
                <a:gd name="T22" fmla="*/ 6 w 8"/>
                <a:gd name="T23" fmla="*/ 5 h 23"/>
                <a:gd name="T24" fmla="*/ 4 w 8"/>
                <a:gd name="T25" fmla="*/ 3 h 23"/>
                <a:gd name="T26" fmla="*/ 4 w 8"/>
                <a:gd name="T27" fmla="*/ 2 h 23"/>
                <a:gd name="T28" fmla="*/ 6 w 8"/>
                <a:gd name="T29" fmla="*/ 3 h 23"/>
                <a:gd name="T30" fmla="*/ 6 w 8"/>
                <a:gd name="T31" fmla="*/ 2 h 23"/>
                <a:gd name="T32" fmla="*/ 6 w 8"/>
                <a:gd name="T33" fmla="*/ 1 h 23"/>
                <a:gd name="T34" fmla="*/ 6 w 8"/>
                <a:gd name="T35" fmla="*/ 0 h 23"/>
                <a:gd name="T36" fmla="*/ 5 w 8"/>
                <a:gd name="T37" fmla="*/ 0 h 23"/>
                <a:gd name="T38" fmla="*/ 4 w 8"/>
                <a:gd name="T39" fmla="*/ 1 h 23"/>
                <a:gd name="T40" fmla="*/ 4 w 8"/>
                <a:gd name="T41" fmla="*/ 0 h 23"/>
                <a:gd name="T42" fmla="*/ 3 w 8"/>
                <a:gd name="T43" fmla="*/ 0 h 23"/>
                <a:gd name="T44" fmla="*/ 2 w 8"/>
                <a:gd name="T45" fmla="*/ 0 h 23"/>
                <a:gd name="T46" fmla="*/ 1 w 8"/>
                <a:gd name="T47" fmla="*/ 0 h 23"/>
                <a:gd name="T48" fmla="*/ 1 w 8"/>
                <a:gd name="T49" fmla="*/ 0 h 23"/>
                <a:gd name="T50" fmla="*/ 1 w 8"/>
                <a:gd name="T51" fmla="*/ 1 h 23"/>
                <a:gd name="T52" fmla="*/ 0 w 8"/>
                <a:gd name="T53" fmla="*/ 4 h 23"/>
                <a:gd name="T54" fmla="*/ 0 w 8"/>
                <a:gd name="T55" fmla="*/ 5 h 23"/>
                <a:gd name="T56" fmla="*/ 1 w 8"/>
                <a:gd name="T57" fmla="*/ 7 h 23"/>
                <a:gd name="T58" fmla="*/ 1 w 8"/>
                <a:gd name="T59" fmla="*/ 9 h 23"/>
                <a:gd name="T60" fmla="*/ 1 w 8"/>
                <a:gd name="T61" fmla="*/ 10 h 23"/>
                <a:gd name="T62" fmla="*/ 1 w 8"/>
                <a:gd name="T63" fmla="*/ 11 h 23"/>
                <a:gd name="T64" fmla="*/ 1 w 8"/>
                <a:gd name="T65" fmla="*/ 12 h 23"/>
                <a:gd name="T66" fmla="*/ 1 w 8"/>
                <a:gd name="T67" fmla="*/ 14 h 23"/>
                <a:gd name="T68" fmla="*/ 1 w 8"/>
                <a:gd name="T69" fmla="*/ 15 h 23"/>
                <a:gd name="T70" fmla="*/ 2 w 8"/>
                <a:gd name="T71" fmla="*/ 17 h 23"/>
                <a:gd name="T72" fmla="*/ 3 w 8"/>
                <a:gd name="T73" fmla="*/ 19 h 23"/>
                <a:gd name="T74" fmla="*/ 4 w 8"/>
                <a:gd name="T75" fmla="*/ 20 h 23"/>
                <a:gd name="T76" fmla="*/ 4 w 8"/>
                <a:gd name="T77" fmla="*/ 22 h 23"/>
                <a:gd name="T78" fmla="*/ 4 w 8"/>
                <a:gd name="T79" fmla="*/ 23 h 23"/>
                <a:gd name="T80" fmla="*/ 6 w 8"/>
                <a:gd name="T8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23">
                  <a:moveTo>
                    <a:pt x="6" y="21"/>
                  </a:moveTo>
                  <a:lnTo>
                    <a:pt x="6" y="20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BFBFBF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47587814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CN" dirty="0"/>
              <a:t>Labeled IMEC Map </a:t>
            </a:r>
            <a:br>
              <a:rPr lang="en-US" altLang="zh-CN" dirty="0"/>
            </a:br>
            <a:r>
              <a:rPr lang="en-US" altLang="zh-CN" dirty="0"/>
              <a:t>with Relevant Countries and Cities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E894D8-169E-F906-F091-40FC4A28C5AB}"/>
              </a:ext>
            </a:extLst>
          </p:cNvPr>
          <p:cNvGrpSpPr/>
          <p:nvPr/>
        </p:nvGrpSpPr>
        <p:grpSpPr>
          <a:xfrm>
            <a:off x="944166" y="1437085"/>
            <a:ext cx="4861322" cy="2863453"/>
            <a:chOff x="1258888" y="1058863"/>
            <a:chExt cx="6481762" cy="3817937"/>
          </a:xfrm>
        </p:grpSpPr>
        <p:sp>
          <p:nvSpPr>
            <p:cNvPr id="33" name="AutoShape 3">
              <a:extLst>
                <a:ext uri="{FF2B5EF4-FFF2-40B4-BE49-F238E27FC236}">
                  <a16:creationId xmlns:a16="http://schemas.microsoft.com/office/drawing/2014/main" id="{6D568FC9-58B4-5480-7E4F-00850B1D11E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58888" y="1058863"/>
              <a:ext cx="6481762" cy="3817937"/>
            </a:xfrm>
            <a:prstGeom prst="rect">
              <a:avLst/>
            </a:prstGeom>
            <a:solidFill>
              <a:srgbClr val="00B0F0">
                <a:alpha val="40000"/>
              </a:srgb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C9218025-0447-7B18-F977-C19639F6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778375"/>
              <a:ext cx="7937" cy="4762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1 w 5"/>
                <a:gd name="T7" fmla="*/ 3 h 3"/>
                <a:gd name="T8" fmla="*/ 2 w 5"/>
                <a:gd name="T9" fmla="*/ 3 h 3"/>
                <a:gd name="T10" fmla="*/ 3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4 w 5"/>
                <a:gd name="T17" fmla="*/ 2 h 3"/>
                <a:gd name="T18" fmla="*/ 3 w 5"/>
                <a:gd name="T19" fmla="*/ 0 h 3"/>
                <a:gd name="T20" fmla="*/ 2 w 5"/>
                <a:gd name="T21" fmla="*/ 0 h 3"/>
                <a:gd name="T22" fmla="*/ 2 w 5"/>
                <a:gd name="T23" fmla="*/ 1 h 3"/>
                <a:gd name="T24" fmla="*/ 1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8C88F587-32A7-0F81-D5D7-9B29E2984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0" y="4778375"/>
              <a:ext cx="223837" cy="98425"/>
            </a:xfrm>
            <a:custGeom>
              <a:avLst/>
              <a:gdLst>
                <a:gd name="T0" fmla="*/ 141 w 141"/>
                <a:gd name="T1" fmla="*/ 57 h 62"/>
                <a:gd name="T2" fmla="*/ 139 w 141"/>
                <a:gd name="T3" fmla="*/ 56 h 62"/>
                <a:gd name="T4" fmla="*/ 137 w 141"/>
                <a:gd name="T5" fmla="*/ 54 h 62"/>
                <a:gd name="T6" fmla="*/ 135 w 141"/>
                <a:gd name="T7" fmla="*/ 53 h 62"/>
                <a:gd name="T8" fmla="*/ 133 w 141"/>
                <a:gd name="T9" fmla="*/ 52 h 62"/>
                <a:gd name="T10" fmla="*/ 131 w 141"/>
                <a:gd name="T11" fmla="*/ 51 h 62"/>
                <a:gd name="T12" fmla="*/ 128 w 141"/>
                <a:gd name="T13" fmla="*/ 52 h 62"/>
                <a:gd name="T14" fmla="*/ 129 w 141"/>
                <a:gd name="T15" fmla="*/ 48 h 62"/>
                <a:gd name="T16" fmla="*/ 127 w 141"/>
                <a:gd name="T17" fmla="*/ 44 h 62"/>
                <a:gd name="T18" fmla="*/ 124 w 141"/>
                <a:gd name="T19" fmla="*/ 36 h 62"/>
                <a:gd name="T20" fmla="*/ 120 w 141"/>
                <a:gd name="T21" fmla="*/ 33 h 62"/>
                <a:gd name="T22" fmla="*/ 105 w 141"/>
                <a:gd name="T23" fmla="*/ 19 h 62"/>
                <a:gd name="T24" fmla="*/ 91 w 141"/>
                <a:gd name="T25" fmla="*/ 24 h 62"/>
                <a:gd name="T26" fmla="*/ 90 w 141"/>
                <a:gd name="T27" fmla="*/ 21 h 62"/>
                <a:gd name="T28" fmla="*/ 83 w 141"/>
                <a:gd name="T29" fmla="*/ 19 h 62"/>
                <a:gd name="T30" fmla="*/ 78 w 141"/>
                <a:gd name="T31" fmla="*/ 18 h 62"/>
                <a:gd name="T32" fmla="*/ 74 w 141"/>
                <a:gd name="T33" fmla="*/ 17 h 62"/>
                <a:gd name="T34" fmla="*/ 66 w 141"/>
                <a:gd name="T35" fmla="*/ 20 h 62"/>
                <a:gd name="T36" fmla="*/ 60 w 141"/>
                <a:gd name="T37" fmla="*/ 20 h 62"/>
                <a:gd name="T38" fmla="*/ 57 w 141"/>
                <a:gd name="T39" fmla="*/ 20 h 62"/>
                <a:gd name="T40" fmla="*/ 53 w 141"/>
                <a:gd name="T41" fmla="*/ 20 h 62"/>
                <a:gd name="T42" fmla="*/ 49 w 141"/>
                <a:gd name="T43" fmla="*/ 18 h 62"/>
                <a:gd name="T44" fmla="*/ 39 w 141"/>
                <a:gd name="T45" fmla="*/ 16 h 62"/>
                <a:gd name="T46" fmla="*/ 32 w 141"/>
                <a:gd name="T47" fmla="*/ 8 h 62"/>
                <a:gd name="T48" fmla="*/ 29 w 141"/>
                <a:gd name="T49" fmla="*/ 7 h 62"/>
                <a:gd name="T50" fmla="*/ 17 w 141"/>
                <a:gd name="T51" fmla="*/ 2 h 62"/>
                <a:gd name="T52" fmla="*/ 14 w 141"/>
                <a:gd name="T53" fmla="*/ 3 h 62"/>
                <a:gd name="T54" fmla="*/ 10 w 141"/>
                <a:gd name="T55" fmla="*/ 0 h 62"/>
                <a:gd name="T56" fmla="*/ 6 w 141"/>
                <a:gd name="T57" fmla="*/ 2 h 62"/>
                <a:gd name="T58" fmla="*/ 4 w 141"/>
                <a:gd name="T59" fmla="*/ 4 h 62"/>
                <a:gd name="T60" fmla="*/ 2 w 141"/>
                <a:gd name="T61" fmla="*/ 4 h 62"/>
                <a:gd name="T62" fmla="*/ 1 w 141"/>
                <a:gd name="T63" fmla="*/ 5 h 62"/>
                <a:gd name="T64" fmla="*/ 1 w 141"/>
                <a:gd name="T65" fmla="*/ 7 h 62"/>
                <a:gd name="T66" fmla="*/ 2 w 141"/>
                <a:gd name="T67" fmla="*/ 10 h 62"/>
                <a:gd name="T68" fmla="*/ 2 w 141"/>
                <a:gd name="T69" fmla="*/ 12 h 62"/>
                <a:gd name="T70" fmla="*/ 2 w 141"/>
                <a:gd name="T71" fmla="*/ 15 h 62"/>
                <a:gd name="T72" fmla="*/ 1 w 141"/>
                <a:gd name="T73" fmla="*/ 17 h 62"/>
                <a:gd name="T74" fmla="*/ 2 w 141"/>
                <a:gd name="T75" fmla="*/ 19 h 62"/>
                <a:gd name="T76" fmla="*/ 4 w 141"/>
                <a:gd name="T77" fmla="*/ 22 h 62"/>
                <a:gd name="T78" fmla="*/ 3 w 141"/>
                <a:gd name="T79" fmla="*/ 25 h 62"/>
                <a:gd name="T80" fmla="*/ 4 w 141"/>
                <a:gd name="T81" fmla="*/ 27 h 62"/>
                <a:gd name="T82" fmla="*/ 6 w 141"/>
                <a:gd name="T83" fmla="*/ 29 h 62"/>
                <a:gd name="T84" fmla="*/ 9 w 141"/>
                <a:gd name="T85" fmla="*/ 35 h 62"/>
                <a:gd name="T86" fmla="*/ 10 w 141"/>
                <a:gd name="T87" fmla="*/ 37 h 62"/>
                <a:gd name="T88" fmla="*/ 11 w 141"/>
                <a:gd name="T89" fmla="*/ 39 h 62"/>
                <a:gd name="T90" fmla="*/ 14 w 141"/>
                <a:gd name="T91" fmla="*/ 44 h 62"/>
                <a:gd name="T92" fmla="*/ 17 w 141"/>
                <a:gd name="T93" fmla="*/ 46 h 62"/>
                <a:gd name="T94" fmla="*/ 16 w 141"/>
                <a:gd name="T95" fmla="*/ 47 h 62"/>
                <a:gd name="T96" fmla="*/ 19 w 141"/>
                <a:gd name="T97" fmla="*/ 47 h 62"/>
                <a:gd name="T98" fmla="*/ 24 w 141"/>
                <a:gd name="T99" fmla="*/ 54 h 62"/>
                <a:gd name="T100" fmla="*/ 32 w 141"/>
                <a:gd name="T101" fmla="*/ 60 h 62"/>
                <a:gd name="T102" fmla="*/ 141 w 141"/>
                <a:gd name="T10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62">
                  <a:moveTo>
                    <a:pt x="141" y="59"/>
                  </a:moveTo>
                  <a:lnTo>
                    <a:pt x="141" y="57"/>
                  </a:lnTo>
                  <a:lnTo>
                    <a:pt x="141" y="57"/>
                  </a:lnTo>
                  <a:lnTo>
                    <a:pt x="140" y="57"/>
                  </a:lnTo>
                  <a:lnTo>
                    <a:pt x="140" y="56"/>
                  </a:lnTo>
                  <a:lnTo>
                    <a:pt x="139" y="56"/>
                  </a:lnTo>
                  <a:lnTo>
                    <a:pt x="138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4" y="52"/>
                  </a:lnTo>
                  <a:lnTo>
                    <a:pt x="133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32" y="51"/>
                  </a:lnTo>
                  <a:lnTo>
                    <a:pt x="131" y="51"/>
                  </a:lnTo>
                  <a:lnTo>
                    <a:pt x="131" y="52"/>
                  </a:lnTo>
                  <a:lnTo>
                    <a:pt x="130" y="51"/>
                  </a:lnTo>
                  <a:lnTo>
                    <a:pt x="128" y="52"/>
                  </a:lnTo>
                  <a:lnTo>
                    <a:pt x="128" y="51"/>
                  </a:lnTo>
                  <a:lnTo>
                    <a:pt x="129" y="49"/>
                  </a:lnTo>
                  <a:lnTo>
                    <a:pt x="129" y="48"/>
                  </a:lnTo>
                  <a:lnTo>
                    <a:pt x="129" y="47"/>
                  </a:lnTo>
                  <a:lnTo>
                    <a:pt x="127" y="46"/>
                  </a:lnTo>
                  <a:lnTo>
                    <a:pt x="127" y="44"/>
                  </a:lnTo>
                  <a:lnTo>
                    <a:pt x="126" y="40"/>
                  </a:lnTo>
                  <a:lnTo>
                    <a:pt x="126" y="39"/>
                  </a:lnTo>
                  <a:lnTo>
                    <a:pt x="124" y="36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0" y="33"/>
                  </a:lnTo>
                  <a:lnTo>
                    <a:pt x="113" y="27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94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1" y="17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18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3" y="21"/>
                  </a:lnTo>
                  <a:lnTo>
                    <a:pt x="61" y="21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5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6" y="29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1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1" y="50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7" y="56"/>
                  </a:lnTo>
                  <a:lnTo>
                    <a:pt x="27" y="57"/>
                  </a:lnTo>
                  <a:lnTo>
                    <a:pt x="32" y="60"/>
                  </a:lnTo>
                  <a:lnTo>
                    <a:pt x="34" y="62"/>
                  </a:lnTo>
                  <a:lnTo>
                    <a:pt x="140" y="62"/>
                  </a:lnTo>
                  <a:lnTo>
                    <a:pt x="141" y="5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1883D430-AD4D-EC08-860F-621146242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4759325"/>
              <a:ext cx="11112" cy="1111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3 h 7"/>
                <a:gd name="T12" fmla="*/ 1 w 7"/>
                <a:gd name="T13" fmla="*/ 4 h 7"/>
                <a:gd name="T14" fmla="*/ 2 w 7"/>
                <a:gd name="T15" fmla="*/ 5 h 7"/>
                <a:gd name="T16" fmla="*/ 3 w 7"/>
                <a:gd name="T17" fmla="*/ 6 h 7"/>
                <a:gd name="T18" fmla="*/ 3 w 7"/>
                <a:gd name="T19" fmla="*/ 7 h 7"/>
                <a:gd name="T20" fmla="*/ 4 w 7"/>
                <a:gd name="T21" fmla="*/ 7 h 7"/>
                <a:gd name="T22" fmla="*/ 5 w 7"/>
                <a:gd name="T23" fmla="*/ 6 h 7"/>
                <a:gd name="T24" fmla="*/ 5 w 7"/>
                <a:gd name="T25" fmla="*/ 4 h 7"/>
                <a:gd name="T26" fmla="*/ 6 w 7"/>
                <a:gd name="T27" fmla="*/ 5 h 7"/>
                <a:gd name="T28" fmla="*/ 7 w 7"/>
                <a:gd name="T29" fmla="*/ 5 h 7"/>
                <a:gd name="T30" fmla="*/ 7 w 7"/>
                <a:gd name="T31" fmla="*/ 3 h 7"/>
                <a:gd name="T32" fmla="*/ 5 w 7"/>
                <a:gd name="T33" fmla="*/ 1 h 7"/>
                <a:gd name="T34" fmla="*/ 4 w 7"/>
                <a:gd name="T35" fmla="*/ 0 h 7"/>
                <a:gd name="T36" fmla="*/ 3 w 7"/>
                <a:gd name="T37" fmla="*/ 1 h 7"/>
                <a:gd name="T38" fmla="*/ 3 w 7"/>
                <a:gd name="T39" fmla="*/ 2 h 7"/>
                <a:gd name="T40" fmla="*/ 3 w 7"/>
                <a:gd name="T41" fmla="*/ 2 h 7"/>
                <a:gd name="T42" fmla="*/ 2 w 7"/>
                <a:gd name="T43" fmla="*/ 3 h 7"/>
                <a:gd name="T44" fmla="*/ 2 w 7"/>
                <a:gd name="T45" fmla="*/ 2 h 7"/>
                <a:gd name="T46" fmla="*/ 1 w 7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A45EFDE4-0D81-85E8-D340-FA40B20A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4772025"/>
              <a:ext cx="9525" cy="6350"/>
            </a:xfrm>
            <a:custGeom>
              <a:avLst/>
              <a:gdLst>
                <a:gd name="T0" fmla="*/ 3 w 6"/>
                <a:gd name="T1" fmla="*/ 1 h 4"/>
                <a:gd name="T2" fmla="*/ 3 w 6"/>
                <a:gd name="T3" fmla="*/ 0 h 4"/>
                <a:gd name="T4" fmla="*/ 1 w 6"/>
                <a:gd name="T5" fmla="*/ 0 h 4"/>
                <a:gd name="T6" fmla="*/ 0 w 6"/>
                <a:gd name="T7" fmla="*/ 1 h 4"/>
                <a:gd name="T8" fmla="*/ 1 w 6"/>
                <a:gd name="T9" fmla="*/ 1 h 4"/>
                <a:gd name="T10" fmla="*/ 2 w 6"/>
                <a:gd name="T11" fmla="*/ 1 h 4"/>
                <a:gd name="T12" fmla="*/ 3 w 6"/>
                <a:gd name="T13" fmla="*/ 1 h 4"/>
                <a:gd name="T14" fmla="*/ 3 w 6"/>
                <a:gd name="T15" fmla="*/ 1 h 4"/>
                <a:gd name="T16" fmla="*/ 3 w 6"/>
                <a:gd name="T17" fmla="*/ 2 h 4"/>
                <a:gd name="T18" fmla="*/ 2 w 6"/>
                <a:gd name="T19" fmla="*/ 2 h 4"/>
                <a:gd name="T20" fmla="*/ 2 w 6"/>
                <a:gd name="T21" fmla="*/ 3 h 4"/>
                <a:gd name="T22" fmla="*/ 3 w 6"/>
                <a:gd name="T23" fmla="*/ 3 h 4"/>
                <a:gd name="T24" fmla="*/ 3 w 6"/>
                <a:gd name="T25" fmla="*/ 4 h 4"/>
                <a:gd name="T26" fmla="*/ 3 w 6"/>
                <a:gd name="T27" fmla="*/ 3 h 4"/>
                <a:gd name="T28" fmla="*/ 5 w 6"/>
                <a:gd name="T29" fmla="*/ 3 h 4"/>
                <a:gd name="T30" fmla="*/ 6 w 6"/>
                <a:gd name="T31" fmla="*/ 2 h 4"/>
                <a:gd name="T32" fmla="*/ 5 w 6"/>
                <a:gd name="T33" fmla="*/ 2 h 4"/>
                <a:gd name="T34" fmla="*/ 4 w 6"/>
                <a:gd name="T35" fmla="*/ 1 h 4"/>
                <a:gd name="T36" fmla="*/ 3 w 6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2B089643-2D77-19F5-B2FB-7C87D109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308475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6 w 6"/>
                <a:gd name="T3" fmla="*/ 6 h 6"/>
                <a:gd name="T4" fmla="*/ 5 w 6"/>
                <a:gd name="T5" fmla="*/ 4 h 6"/>
                <a:gd name="T6" fmla="*/ 5 w 6"/>
                <a:gd name="T7" fmla="*/ 3 h 6"/>
                <a:gd name="T8" fmla="*/ 4 w 6"/>
                <a:gd name="T9" fmla="*/ 3 h 6"/>
                <a:gd name="T10" fmla="*/ 3 w 6"/>
                <a:gd name="T11" fmla="*/ 0 h 6"/>
                <a:gd name="T12" fmla="*/ 4 w 6"/>
                <a:gd name="T13" fmla="*/ 0 h 6"/>
                <a:gd name="T14" fmla="*/ 3 w 6"/>
                <a:gd name="T15" fmla="*/ 0 h 6"/>
                <a:gd name="T16" fmla="*/ 1 w 6"/>
                <a:gd name="T17" fmla="*/ 0 h 6"/>
                <a:gd name="T18" fmla="*/ 1 w 6"/>
                <a:gd name="T19" fmla="*/ 0 h 6"/>
                <a:gd name="T20" fmla="*/ 0 w 6"/>
                <a:gd name="T21" fmla="*/ 1 h 6"/>
                <a:gd name="T22" fmla="*/ 0 w 6"/>
                <a:gd name="T23" fmla="*/ 2 h 6"/>
                <a:gd name="T24" fmla="*/ 1 w 6"/>
                <a:gd name="T25" fmla="*/ 2 h 6"/>
                <a:gd name="T26" fmla="*/ 1 w 6"/>
                <a:gd name="T27" fmla="*/ 3 h 6"/>
                <a:gd name="T28" fmla="*/ 2 w 6"/>
                <a:gd name="T29" fmla="*/ 4 h 6"/>
                <a:gd name="T30" fmla="*/ 3 w 6"/>
                <a:gd name="T31" fmla="*/ 4 h 6"/>
                <a:gd name="T32" fmla="*/ 4 w 6"/>
                <a:gd name="T33" fmla="*/ 4 h 6"/>
                <a:gd name="T34" fmla="*/ 4 w 6"/>
                <a:gd name="T35" fmla="*/ 5 h 6"/>
                <a:gd name="T36" fmla="*/ 5 w 6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BE2E1F1B-0259-0103-959F-BE7BA5E4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4186238"/>
              <a:ext cx="4762" cy="1587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2 w 3"/>
                <a:gd name="T11" fmla="*/ 0 h 1"/>
                <a:gd name="T12" fmla="*/ 1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0DB418E0-5350-FBCB-523B-4E4E9211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194175"/>
              <a:ext cx="42862" cy="152400"/>
            </a:xfrm>
            <a:custGeom>
              <a:avLst/>
              <a:gdLst>
                <a:gd name="T0" fmla="*/ 0 w 27"/>
                <a:gd name="T1" fmla="*/ 80 h 96"/>
                <a:gd name="T2" fmla="*/ 3 w 27"/>
                <a:gd name="T3" fmla="*/ 84 h 96"/>
                <a:gd name="T4" fmla="*/ 4 w 27"/>
                <a:gd name="T5" fmla="*/ 86 h 96"/>
                <a:gd name="T6" fmla="*/ 6 w 27"/>
                <a:gd name="T7" fmla="*/ 90 h 96"/>
                <a:gd name="T8" fmla="*/ 6 w 27"/>
                <a:gd name="T9" fmla="*/ 93 h 96"/>
                <a:gd name="T10" fmla="*/ 9 w 27"/>
                <a:gd name="T11" fmla="*/ 96 h 96"/>
                <a:gd name="T12" fmla="*/ 11 w 27"/>
                <a:gd name="T13" fmla="*/ 94 h 96"/>
                <a:gd name="T14" fmla="*/ 11 w 27"/>
                <a:gd name="T15" fmla="*/ 88 h 96"/>
                <a:gd name="T16" fmla="*/ 9 w 27"/>
                <a:gd name="T17" fmla="*/ 92 h 96"/>
                <a:gd name="T18" fmla="*/ 10 w 27"/>
                <a:gd name="T19" fmla="*/ 87 h 96"/>
                <a:gd name="T20" fmla="*/ 14 w 27"/>
                <a:gd name="T21" fmla="*/ 77 h 96"/>
                <a:gd name="T22" fmla="*/ 11 w 27"/>
                <a:gd name="T23" fmla="*/ 79 h 96"/>
                <a:gd name="T24" fmla="*/ 12 w 27"/>
                <a:gd name="T25" fmla="*/ 72 h 96"/>
                <a:gd name="T26" fmla="*/ 13 w 27"/>
                <a:gd name="T27" fmla="*/ 70 h 96"/>
                <a:gd name="T28" fmla="*/ 15 w 27"/>
                <a:gd name="T29" fmla="*/ 67 h 96"/>
                <a:gd name="T30" fmla="*/ 18 w 27"/>
                <a:gd name="T31" fmla="*/ 65 h 96"/>
                <a:gd name="T32" fmla="*/ 18 w 27"/>
                <a:gd name="T33" fmla="*/ 60 h 96"/>
                <a:gd name="T34" fmla="*/ 18 w 27"/>
                <a:gd name="T35" fmla="*/ 57 h 96"/>
                <a:gd name="T36" fmla="*/ 16 w 27"/>
                <a:gd name="T37" fmla="*/ 53 h 96"/>
                <a:gd name="T38" fmla="*/ 19 w 27"/>
                <a:gd name="T39" fmla="*/ 54 h 96"/>
                <a:gd name="T40" fmla="*/ 20 w 27"/>
                <a:gd name="T41" fmla="*/ 50 h 96"/>
                <a:gd name="T42" fmla="*/ 21 w 27"/>
                <a:gd name="T43" fmla="*/ 44 h 96"/>
                <a:gd name="T44" fmla="*/ 21 w 27"/>
                <a:gd name="T45" fmla="*/ 37 h 96"/>
                <a:gd name="T46" fmla="*/ 20 w 27"/>
                <a:gd name="T47" fmla="*/ 33 h 96"/>
                <a:gd name="T48" fmla="*/ 17 w 27"/>
                <a:gd name="T49" fmla="*/ 30 h 96"/>
                <a:gd name="T50" fmla="*/ 19 w 27"/>
                <a:gd name="T51" fmla="*/ 27 h 96"/>
                <a:gd name="T52" fmla="*/ 19 w 27"/>
                <a:gd name="T53" fmla="*/ 26 h 96"/>
                <a:gd name="T54" fmla="*/ 21 w 27"/>
                <a:gd name="T55" fmla="*/ 24 h 96"/>
                <a:gd name="T56" fmla="*/ 23 w 27"/>
                <a:gd name="T57" fmla="*/ 26 h 96"/>
                <a:gd name="T58" fmla="*/ 25 w 27"/>
                <a:gd name="T59" fmla="*/ 16 h 96"/>
                <a:gd name="T60" fmla="*/ 23 w 27"/>
                <a:gd name="T61" fmla="*/ 12 h 96"/>
                <a:gd name="T62" fmla="*/ 22 w 27"/>
                <a:gd name="T63" fmla="*/ 9 h 96"/>
                <a:gd name="T64" fmla="*/ 26 w 27"/>
                <a:gd name="T65" fmla="*/ 7 h 96"/>
                <a:gd name="T66" fmla="*/ 25 w 27"/>
                <a:gd name="T67" fmla="*/ 3 h 96"/>
                <a:gd name="T68" fmla="*/ 23 w 27"/>
                <a:gd name="T69" fmla="*/ 1 h 96"/>
                <a:gd name="T70" fmla="*/ 19 w 27"/>
                <a:gd name="T71" fmla="*/ 1 h 96"/>
                <a:gd name="T72" fmla="*/ 18 w 27"/>
                <a:gd name="T73" fmla="*/ 6 h 96"/>
                <a:gd name="T74" fmla="*/ 16 w 27"/>
                <a:gd name="T75" fmla="*/ 11 h 96"/>
                <a:gd name="T76" fmla="*/ 16 w 27"/>
                <a:gd name="T77" fmla="*/ 16 h 96"/>
                <a:gd name="T78" fmla="*/ 17 w 27"/>
                <a:gd name="T79" fmla="*/ 20 h 96"/>
                <a:gd name="T80" fmla="*/ 15 w 27"/>
                <a:gd name="T81" fmla="*/ 26 h 96"/>
                <a:gd name="T82" fmla="*/ 14 w 27"/>
                <a:gd name="T83" fmla="*/ 32 h 96"/>
                <a:gd name="T84" fmla="*/ 10 w 27"/>
                <a:gd name="T85" fmla="*/ 36 h 96"/>
                <a:gd name="T86" fmla="*/ 13 w 27"/>
                <a:gd name="T87" fmla="*/ 42 h 96"/>
                <a:gd name="T88" fmla="*/ 10 w 27"/>
                <a:gd name="T89" fmla="*/ 45 h 96"/>
                <a:gd name="T90" fmla="*/ 11 w 27"/>
                <a:gd name="T91" fmla="*/ 59 h 96"/>
                <a:gd name="T92" fmla="*/ 13 w 27"/>
                <a:gd name="T93" fmla="*/ 62 h 96"/>
                <a:gd name="T94" fmla="*/ 10 w 27"/>
                <a:gd name="T95" fmla="*/ 66 h 96"/>
                <a:gd name="T96" fmla="*/ 9 w 27"/>
                <a:gd name="T97" fmla="*/ 64 h 96"/>
                <a:gd name="T98" fmla="*/ 6 w 27"/>
                <a:gd name="T99" fmla="*/ 72 h 96"/>
                <a:gd name="T100" fmla="*/ 6 w 27"/>
                <a:gd name="T101" fmla="*/ 76 h 96"/>
                <a:gd name="T102" fmla="*/ 3 w 27"/>
                <a:gd name="T10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" h="96">
                  <a:moveTo>
                    <a:pt x="3" y="76"/>
                  </a:moveTo>
                  <a:lnTo>
                    <a:pt x="2" y="76"/>
                  </a:lnTo>
                  <a:lnTo>
                    <a:pt x="1" y="78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3" y="8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5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1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1" y="87"/>
                  </a:lnTo>
                  <a:lnTo>
                    <a:pt x="12" y="87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3" y="76"/>
                  </a:lnTo>
                  <a:lnTo>
                    <a:pt x="12" y="76"/>
                  </a:lnTo>
                  <a:lnTo>
                    <a:pt x="11" y="76"/>
                  </a:lnTo>
                  <a:lnTo>
                    <a:pt x="11" y="77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10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5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20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1" y="44"/>
                  </a:lnTo>
                  <a:lnTo>
                    <a:pt x="21" y="43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8" y="65"/>
                  </a:lnTo>
                  <a:lnTo>
                    <a:pt x="7" y="66"/>
                  </a:lnTo>
                  <a:lnTo>
                    <a:pt x="6" y="67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" name="Freeform 21">
              <a:extLst>
                <a:ext uri="{FF2B5EF4-FFF2-40B4-BE49-F238E27FC236}">
                  <a16:creationId xmlns:a16="http://schemas.microsoft.com/office/drawing/2014/main" id="{AA7E57BA-00AD-5020-AC9A-C7354ADAA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9800" y="4237038"/>
              <a:ext cx="3175" cy="14287"/>
            </a:xfrm>
            <a:custGeom>
              <a:avLst/>
              <a:gdLst>
                <a:gd name="T0" fmla="*/ 1 w 2"/>
                <a:gd name="T1" fmla="*/ 8 h 9"/>
                <a:gd name="T2" fmla="*/ 1 w 2"/>
                <a:gd name="T3" fmla="*/ 7 h 9"/>
                <a:gd name="T4" fmla="*/ 1 w 2"/>
                <a:gd name="T5" fmla="*/ 7 h 9"/>
                <a:gd name="T6" fmla="*/ 1 w 2"/>
                <a:gd name="T7" fmla="*/ 6 h 9"/>
                <a:gd name="T8" fmla="*/ 2 w 2"/>
                <a:gd name="T9" fmla="*/ 5 h 9"/>
                <a:gd name="T10" fmla="*/ 2 w 2"/>
                <a:gd name="T11" fmla="*/ 4 h 9"/>
                <a:gd name="T12" fmla="*/ 2 w 2"/>
                <a:gd name="T13" fmla="*/ 1 h 9"/>
                <a:gd name="T14" fmla="*/ 2 w 2"/>
                <a:gd name="T15" fmla="*/ 0 h 9"/>
                <a:gd name="T16" fmla="*/ 2 w 2"/>
                <a:gd name="T17" fmla="*/ 0 h 9"/>
                <a:gd name="T18" fmla="*/ 1 w 2"/>
                <a:gd name="T19" fmla="*/ 0 h 9"/>
                <a:gd name="T20" fmla="*/ 1 w 2"/>
                <a:gd name="T21" fmla="*/ 0 h 9"/>
                <a:gd name="T22" fmla="*/ 1 w 2"/>
                <a:gd name="T23" fmla="*/ 1 h 9"/>
                <a:gd name="T24" fmla="*/ 0 w 2"/>
                <a:gd name="T25" fmla="*/ 4 h 9"/>
                <a:gd name="T26" fmla="*/ 0 w 2"/>
                <a:gd name="T27" fmla="*/ 5 h 9"/>
                <a:gd name="T28" fmla="*/ 0 w 2"/>
                <a:gd name="T29" fmla="*/ 6 h 9"/>
                <a:gd name="T30" fmla="*/ 1 w 2"/>
                <a:gd name="T31" fmla="*/ 9 h 9"/>
                <a:gd name="T32" fmla="*/ 1 w 2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9">
                  <a:moveTo>
                    <a:pt x="1" y="8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" name="Freeform 22">
              <a:extLst>
                <a:ext uri="{FF2B5EF4-FFF2-40B4-BE49-F238E27FC236}">
                  <a16:creationId xmlns:a16="http://schemas.microsoft.com/office/drawing/2014/main" id="{BE71C31D-C27C-9073-5FFD-D1E2F2AEA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1388" y="4514850"/>
              <a:ext cx="11112" cy="9525"/>
            </a:xfrm>
            <a:custGeom>
              <a:avLst/>
              <a:gdLst>
                <a:gd name="T0" fmla="*/ 5 w 7"/>
                <a:gd name="T1" fmla="*/ 6 h 6"/>
                <a:gd name="T2" fmla="*/ 6 w 7"/>
                <a:gd name="T3" fmla="*/ 4 h 6"/>
                <a:gd name="T4" fmla="*/ 7 w 7"/>
                <a:gd name="T5" fmla="*/ 2 h 6"/>
                <a:gd name="T6" fmla="*/ 5 w 7"/>
                <a:gd name="T7" fmla="*/ 1 h 6"/>
                <a:gd name="T8" fmla="*/ 5 w 7"/>
                <a:gd name="T9" fmla="*/ 1 h 6"/>
                <a:gd name="T10" fmla="*/ 3 w 7"/>
                <a:gd name="T11" fmla="*/ 0 h 6"/>
                <a:gd name="T12" fmla="*/ 2 w 7"/>
                <a:gd name="T13" fmla="*/ 0 h 6"/>
                <a:gd name="T14" fmla="*/ 2 w 7"/>
                <a:gd name="T15" fmla="*/ 1 h 6"/>
                <a:gd name="T16" fmla="*/ 2 w 7"/>
                <a:gd name="T17" fmla="*/ 1 h 6"/>
                <a:gd name="T18" fmla="*/ 1 w 7"/>
                <a:gd name="T19" fmla="*/ 1 h 6"/>
                <a:gd name="T20" fmla="*/ 0 w 7"/>
                <a:gd name="T21" fmla="*/ 1 h 6"/>
                <a:gd name="T22" fmla="*/ 0 w 7"/>
                <a:gd name="T23" fmla="*/ 2 h 6"/>
                <a:gd name="T24" fmla="*/ 0 w 7"/>
                <a:gd name="T25" fmla="*/ 3 h 6"/>
                <a:gd name="T26" fmla="*/ 1 w 7"/>
                <a:gd name="T27" fmla="*/ 4 h 6"/>
                <a:gd name="T28" fmla="*/ 1 w 7"/>
                <a:gd name="T29" fmla="*/ 5 h 6"/>
                <a:gd name="T30" fmla="*/ 5 w 7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6" y="4"/>
                  </a:lnTo>
                  <a:lnTo>
                    <a:pt x="7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" name="Freeform 23">
              <a:extLst>
                <a:ext uri="{FF2B5EF4-FFF2-40B4-BE49-F238E27FC236}">
                  <a16:creationId xmlns:a16="http://schemas.microsoft.com/office/drawing/2014/main" id="{9F70C29D-F2D8-9354-B784-CE12FE29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581525"/>
              <a:ext cx="9525" cy="9525"/>
            </a:xfrm>
            <a:custGeom>
              <a:avLst/>
              <a:gdLst>
                <a:gd name="T0" fmla="*/ 2 w 6"/>
                <a:gd name="T1" fmla="*/ 4 h 6"/>
                <a:gd name="T2" fmla="*/ 3 w 6"/>
                <a:gd name="T3" fmla="*/ 5 h 6"/>
                <a:gd name="T4" fmla="*/ 4 w 6"/>
                <a:gd name="T5" fmla="*/ 6 h 6"/>
                <a:gd name="T6" fmla="*/ 4 w 6"/>
                <a:gd name="T7" fmla="*/ 6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5 h 6"/>
                <a:gd name="T14" fmla="*/ 4 w 6"/>
                <a:gd name="T15" fmla="*/ 4 h 6"/>
                <a:gd name="T16" fmla="*/ 3 w 6"/>
                <a:gd name="T17" fmla="*/ 3 h 6"/>
                <a:gd name="T18" fmla="*/ 3 w 6"/>
                <a:gd name="T19" fmla="*/ 2 h 6"/>
                <a:gd name="T20" fmla="*/ 3 w 6"/>
                <a:gd name="T21" fmla="*/ 2 h 6"/>
                <a:gd name="T22" fmla="*/ 3 w 6"/>
                <a:gd name="T23" fmla="*/ 1 h 6"/>
                <a:gd name="T24" fmla="*/ 2 w 6"/>
                <a:gd name="T25" fmla="*/ 0 h 6"/>
                <a:gd name="T26" fmla="*/ 1 w 6"/>
                <a:gd name="T27" fmla="*/ 1 h 6"/>
                <a:gd name="T28" fmla="*/ 1 w 6"/>
                <a:gd name="T29" fmla="*/ 2 h 6"/>
                <a:gd name="T30" fmla="*/ 0 w 6"/>
                <a:gd name="T31" fmla="*/ 2 h 6"/>
                <a:gd name="T32" fmla="*/ 1 w 6"/>
                <a:gd name="T33" fmla="*/ 3 h 6"/>
                <a:gd name="T34" fmla="*/ 2 w 6"/>
                <a:gd name="T3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24">
              <a:extLst>
                <a:ext uri="{FF2B5EF4-FFF2-40B4-BE49-F238E27FC236}">
                  <a16:creationId xmlns:a16="http://schemas.microsoft.com/office/drawing/2014/main" id="{29A506B6-917F-535D-6219-CED7BBB1B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295775"/>
              <a:ext cx="4762" cy="7937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1 h 5"/>
                <a:gd name="T4" fmla="*/ 1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1 w 3"/>
                <a:gd name="T11" fmla="*/ 3 h 5"/>
                <a:gd name="T12" fmla="*/ 1 w 3"/>
                <a:gd name="T13" fmla="*/ 4 h 5"/>
                <a:gd name="T14" fmla="*/ 2 w 3"/>
                <a:gd name="T15" fmla="*/ 5 h 5"/>
                <a:gd name="T16" fmla="*/ 3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3 w 3"/>
                <a:gd name="T23" fmla="*/ 2 h 5"/>
                <a:gd name="T24" fmla="*/ 3 w 3"/>
                <a:gd name="T25" fmla="*/ 1 h 5"/>
                <a:gd name="T26" fmla="*/ 2 w 3"/>
                <a:gd name="T27" fmla="*/ 1 h 5"/>
                <a:gd name="T28" fmla="*/ 2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" name="Freeform 25">
              <a:extLst>
                <a:ext uri="{FF2B5EF4-FFF2-40B4-BE49-F238E27FC236}">
                  <a16:creationId xmlns:a16="http://schemas.microsoft.com/office/drawing/2014/main" id="{F5D0AC10-D8B0-2591-87F8-A1E68D50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4341813"/>
              <a:ext cx="4762" cy="4762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1 h 3"/>
                <a:gd name="T8" fmla="*/ 1 w 3"/>
                <a:gd name="T9" fmla="*/ 2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1 h 3"/>
                <a:gd name="T18" fmla="*/ 2 w 3"/>
                <a:gd name="T19" fmla="*/ 1 h 3"/>
                <a:gd name="T20" fmla="*/ 2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" name="Freeform 26">
              <a:extLst>
                <a:ext uri="{FF2B5EF4-FFF2-40B4-BE49-F238E27FC236}">
                  <a16:creationId xmlns:a16="http://schemas.microsoft.com/office/drawing/2014/main" id="{0A74516B-EE20-C889-56A1-3ABE1188A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3551238"/>
              <a:ext cx="3175" cy="7937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3 h 5"/>
                <a:gd name="T4" fmla="*/ 2 w 2"/>
                <a:gd name="T5" fmla="*/ 2 h 5"/>
                <a:gd name="T6" fmla="*/ 2 w 2"/>
                <a:gd name="T7" fmla="*/ 1 h 5"/>
                <a:gd name="T8" fmla="*/ 2 w 2"/>
                <a:gd name="T9" fmla="*/ 0 h 5"/>
                <a:gd name="T10" fmla="*/ 1 w 2"/>
                <a:gd name="T11" fmla="*/ 1 h 5"/>
                <a:gd name="T12" fmla="*/ 1 w 2"/>
                <a:gd name="T13" fmla="*/ 2 h 5"/>
                <a:gd name="T14" fmla="*/ 0 w 2"/>
                <a:gd name="T15" fmla="*/ 2 h 5"/>
                <a:gd name="T16" fmla="*/ 0 w 2"/>
                <a:gd name="T17" fmla="*/ 3 h 5"/>
                <a:gd name="T18" fmla="*/ 0 w 2"/>
                <a:gd name="T19" fmla="*/ 4 h 5"/>
                <a:gd name="T20" fmla="*/ 0 w 2"/>
                <a:gd name="T21" fmla="*/ 5 h 5"/>
                <a:gd name="T22" fmla="*/ 1 w 2"/>
                <a:gd name="T23" fmla="*/ 5 h 5"/>
                <a:gd name="T24" fmla="*/ 2 w 2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" name="Freeform 27">
              <a:extLst>
                <a:ext uri="{FF2B5EF4-FFF2-40B4-BE49-F238E27FC236}">
                  <a16:creationId xmlns:a16="http://schemas.microsoft.com/office/drawing/2014/main" id="{0A8D81A6-8E2B-569A-5C7F-D6B80F9C7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4346575"/>
              <a:ext cx="7937" cy="12700"/>
            </a:xfrm>
            <a:custGeom>
              <a:avLst/>
              <a:gdLst>
                <a:gd name="T0" fmla="*/ 2 w 5"/>
                <a:gd name="T1" fmla="*/ 8 h 8"/>
                <a:gd name="T2" fmla="*/ 3 w 5"/>
                <a:gd name="T3" fmla="*/ 8 h 8"/>
                <a:gd name="T4" fmla="*/ 4 w 5"/>
                <a:gd name="T5" fmla="*/ 7 h 8"/>
                <a:gd name="T6" fmla="*/ 5 w 5"/>
                <a:gd name="T7" fmla="*/ 7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5 h 8"/>
                <a:gd name="T14" fmla="*/ 4 w 5"/>
                <a:gd name="T15" fmla="*/ 4 h 8"/>
                <a:gd name="T16" fmla="*/ 5 w 5"/>
                <a:gd name="T17" fmla="*/ 3 h 8"/>
                <a:gd name="T18" fmla="*/ 5 w 5"/>
                <a:gd name="T19" fmla="*/ 2 h 8"/>
                <a:gd name="T20" fmla="*/ 4 w 5"/>
                <a:gd name="T21" fmla="*/ 1 h 8"/>
                <a:gd name="T22" fmla="*/ 3 w 5"/>
                <a:gd name="T23" fmla="*/ 0 h 8"/>
                <a:gd name="T24" fmla="*/ 2 w 5"/>
                <a:gd name="T25" fmla="*/ 0 h 8"/>
                <a:gd name="T26" fmla="*/ 2 w 5"/>
                <a:gd name="T27" fmla="*/ 1 h 8"/>
                <a:gd name="T28" fmla="*/ 2 w 5"/>
                <a:gd name="T29" fmla="*/ 3 h 8"/>
                <a:gd name="T30" fmla="*/ 2 w 5"/>
                <a:gd name="T31" fmla="*/ 4 h 8"/>
                <a:gd name="T32" fmla="*/ 2 w 5"/>
                <a:gd name="T33" fmla="*/ 5 h 8"/>
                <a:gd name="T34" fmla="*/ 1 w 5"/>
                <a:gd name="T35" fmla="*/ 5 h 8"/>
                <a:gd name="T36" fmla="*/ 0 w 5"/>
                <a:gd name="T37" fmla="*/ 5 h 8"/>
                <a:gd name="T38" fmla="*/ 0 w 5"/>
                <a:gd name="T39" fmla="*/ 7 h 8"/>
                <a:gd name="T40" fmla="*/ 1 w 5"/>
                <a:gd name="T41" fmla="*/ 7 h 8"/>
                <a:gd name="T42" fmla="*/ 1 w 5"/>
                <a:gd name="T43" fmla="*/ 8 h 8"/>
                <a:gd name="T44" fmla="*/ 2 w 5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3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" name="Freeform 28">
              <a:extLst>
                <a:ext uri="{FF2B5EF4-FFF2-40B4-BE49-F238E27FC236}">
                  <a16:creationId xmlns:a16="http://schemas.microsoft.com/office/drawing/2014/main" id="{F8DF8016-603B-772C-DF9F-9F9D5EF00A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2275" y="2422525"/>
              <a:ext cx="2128837" cy="2178050"/>
            </a:xfrm>
            <a:custGeom>
              <a:avLst/>
              <a:gdLst>
                <a:gd name="T0" fmla="*/ 938 w 1341"/>
                <a:gd name="T1" fmla="*/ 618 h 1372"/>
                <a:gd name="T2" fmla="*/ 934 w 1341"/>
                <a:gd name="T3" fmla="*/ 549 h 1372"/>
                <a:gd name="T4" fmla="*/ 927 w 1341"/>
                <a:gd name="T5" fmla="*/ 494 h 1372"/>
                <a:gd name="T6" fmla="*/ 957 w 1341"/>
                <a:gd name="T7" fmla="*/ 487 h 1372"/>
                <a:gd name="T8" fmla="*/ 994 w 1341"/>
                <a:gd name="T9" fmla="*/ 522 h 1372"/>
                <a:gd name="T10" fmla="*/ 1117 w 1341"/>
                <a:gd name="T11" fmla="*/ 563 h 1372"/>
                <a:gd name="T12" fmla="*/ 1056 w 1341"/>
                <a:gd name="T13" fmla="*/ 622 h 1372"/>
                <a:gd name="T14" fmla="*/ 1093 w 1341"/>
                <a:gd name="T15" fmla="*/ 624 h 1372"/>
                <a:gd name="T16" fmla="*/ 1139 w 1341"/>
                <a:gd name="T17" fmla="*/ 706 h 1372"/>
                <a:gd name="T18" fmla="*/ 1163 w 1341"/>
                <a:gd name="T19" fmla="*/ 612 h 1372"/>
                <a:gd name="T20" fmla="*/ 1222 w 1341"/>
                <a:gd name="T21" fmla="*/ 533 h 1372"/>
                <a:gd name="T22" fmla="*/ 1300 w 1341"/>
                <a:gd name="T23" fmla="*/ 442 h 1372"/>
                <a:gd name="T24" fmla="*/ 1335 w 1341"/>
                <a:gd name="T25" fmla="*/ 391 h 1372"/>
                <a:gd name="T26" fmla="*/ 1243 w 1341"/>
                <a:gd name="T27" fmla="*/ 348 h 1372"/>
                <a:gd name="T28" fmla="*/ 1128 w 1341"/>
                <a:gd name="T29" fmla="*/ 405 h 1372"/>
                <a:gd name="T30" fmla="*/ 1090 w 1341"/>
                <a:gd name="T31" fmla="*/ 464 h 1372"/>
                <a:gd name="T32" fmla="*/ 961 w 1341"/>
                <a:gd name="T33" fmla="*/ 465 h 1372"/>
                <a:gd name="T34" fmla="*/ 917 w 1341"/>
                <a:gd name="T35" fmla="*/ 419 h 1372"/>
                <a:gd name="T36" fmla="*/ 869 w 1341"/>
                <a:gd name="T37" fmla="*/ 484 h 1372"/>
                <a:gd name="T38" fmla="*/ 774 w 1341"/>
                <a:gd name="T39" fmla="*/ 463 h 1372"/>
                <a:gd name="T40" fmla="*/ 656 w 1341"/>
                <a:gd name="T41" fmla="*/ 422 h 1372"/>
                <a:gd name="T42" fmla="*/ 561 w 1341"/>
                <a:gd name="T43" fmla="*/ 373 h 1372"/>
                <a:gd name="T44" fmla="*/ 585 w 1341"/>
                <a:gd name="T45" fmla="*/ 289 h 1372"/>
                <a:gd name="T46" fmla="*/ 510 w 1341"/>
                <a:gd name="T47" fmla="*/ 230 h 1372"/>
                <a:gd name="T48" fmla="*/ 493 w 1341"/>
                <a:gd name="T49" fmla="*/ 173 h 1372"/>
                <a:gd name="T50" fmla="*/ 453 w 1341"/>
                <a:gd name="T51" fmla="*/ 7 h 1372"/>
                <a:gd name="T52" fmla="*/ 259 w 1341"/>
                <a:gd name="T53" fmla="*/ 61 h 1372"/>
                <a:gd name="T54" fmla="*/ 298 w 1341"/>
                <a:gd name="T55" fmla="*/ 150 h 1372"/>
                <a:gd name="T56" fmla="*/ 296 w 1341"/>
                <a:gd name="T57" fmla="*/ 224 h 1372"/>
                <a:gd name="T58" fmla="*/ 229 w 1341"/>
                <a:gd name="T59" fmla="*/ 334 h 1372"/>
                <a:gd name="T60" fmla="*/ 92 w 1341"/>
                <a:gd name="T61" fmla="*/ 494 h 1372"/>
                <a:gd name="T62" fmla="*/ 99 w 1341"/>
                <a:gd name="T63" fmla="*/ 591 h 1372"/>
                <a:gd name="T64" fmla="*/ 2 w 1341"/>
                <a:gd name="T65" fmla="*/ 626 h 1372"/>
                <a:gd name="T66" fmla="*/ 19 w 1341"/>
                <a:gd name="T67" fmla="*/ 641 h 1372"/>
                <a:gd name="T68" fmla="*/ 109 w 1341"/>
                <a:gd name="T69" fmla="*/ 657 h 1372"/>
                <a:gd name="T70" fmla="*/ 43 w 1341"/>
                <a:gd name="T71" fmla="*/ 686 h 1372"/>
                <a:gd name="T72" fmla="*/ 153 w 1341"/>
                <a:gd name="T73" fmla="*/ 763 h 1372"/>
                <a:gd name="T74" fmla="*/ 181 w 1341"/>
                <a:gd name="T75" fmla="*/ 713 h 1372"/>
                <a:gd name="T76" fmla="*/ 219 w 1341"/>
                <a:gd name="T77" fmla="*/ 694 h 1372"/>
                <a:gd name="T78" fmla="*/ 216 w 1341"/>
                <a:gd name="T79" fmla="*/ 727 h 1372"/>
                <a:gd name="T80" fmla="*/ 219 w 1341"/>
                <a:gd name="T81" fmla="*/ 768 h 1372"/>
                <a:gd name="T82" fmla="*/ 216 w 1341"/>
                <a:gd name="T83" fmla="*/ 839 h 1372"/>
                <a:gd name="T84" fmla="*/ 223 w 1341"/>
                <a:gd name="T85" fmla="*/ 858 h 1372"/>
                <a:gd name="T86" fmla="*/ 221 w 1341"/>
                <a:gd name="T87" fmla="*/ 893 h 1372"/>
                <a:gd name="T88" fmla="*/ 237 w 1341"/>
                <a:gd name="T89" fmla="*/ 966 h 1372"/>
                <a:gd name="T90" fmla="*/ 257 w 1341"/>
                <a:gd name="T91" fmla="*/ 1019 h 1372"/>
                <a:gd name="T92" fmla="*/ 282 w 1341"/>
                <a:gd name="T93" fmla="*/ 1066 h 1372"/>
                <a:gd name="T94" fmla="*/ 304 w 1341"/>
                <a:gd name="T95" fmla="*/ 1136 h 1372"/>
                <a:gd name="T96" fmla="*/ 349 w 1341"/>
                <a:gd name="T97" fmla="*/ 1221 h 1372"/>
                <a:gd name="T98" fmla="*/ 382 w 1341"/>
                <a:gd name="T99" fmla="*/ 1306 h 1372"/>
                <a:gd name="T100" fmla="*/ 412 w 1341"/>
                <a:gd name="T101" fmla="*/ 1362 h 1372"/>
                <a:gd name="T102" fmla="*/ 510 w 1341"/>
                <a:gd name="T103" fmla="*/ 1316 h 1372"/>
                <a:gd name="T104" fmla="*/ 532 w 1341"/>
                <a:gd name="T105" fmla="*/ 1221 h 1372"/>
                <a:gd name="T106" fmla="*/ 549 w 1341"/>
                <a:gd name="T107" fmla="*/ 1119 h 1372"/>
                <a:gd name="T108" fmla="*/ 554 w 1341"/>
                <a:gd name="T109" fmla="*/ 1024 h 1372"/>
                <a:gd name="T110" fmla="*/ 610 w 1341"/>
                <a:gd name="T111" fmla="*/ 984 h 1372"/>
                <a:gd name="T112" fmla="*/ 693 w 1341"/>
                <a:gd name="T113" fmla="*/ 923 h 1372"/>
                <a:gd name="T114" fmla="*/ 789 w 1341"/>
                <a:gd name="T115" fmla="*/ 828 h 1372"/>
                <a:gd name="T116" fmla="*/ 808 w 1341"/>
                <a:gd name="T117" fmla="*/ 818 h 1372"/>
                <a:gd name="T118" fmla="*/ 865 w 1341"/>
                <a:gd name="T119" fmla="*/ 772 h 1372"/>
                <a:gd name="T120" fmla="*/ 918 w 1341"/>
                <a:gd name="T121" fmla="*/ 709 h 1372"/>
                <a:gd name="T122" fmla="*/ 938 w 1341"/>
                <a:gd name="T123" fmla="*/ 728 h 1372"/>
                <a:gd name="T124" fmla="*/ 948 w 1341"/>
                <a:gd name="T125" fmla="*/ 726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1" h="1372">
                  <a:moveTo>
                    <a:pt x="959" y="705"/>
                  </a:moveTo>
                  <a:lnTo>
                    <a:pt x="959" y="704"/>
                  </a:lnTo>
                  <a:lnTo>
                    <a:pt x="959" y="703"/>
                  </a:lnTo>
                  <a:lnTo>
                    <a:pt x="959" y="703"/>
                  </a:lnTo>
                  <a:lnTo>
                    <a:pt x="960" y="703"/>
                  </a:lnTo>
                  <a:lnTo>
                    <a:pt x="960" y="702"/>
                  </a:lnTo>
                  <a:lnTo>
                    <a:pt x="960" y="701"/>
                  </a:lnTo>
                  <a:lnTo>
                    <a:pt x="960" y="699"/>
                  </a:lnTo>
                  <a:lnTo>
                    <a:pt x="960" y="698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4"/>
                  </a:lnTo>
                  <a:lnTo>
                    <a:pt x="958" y="693"/>
                  </a:lnTo>
                  <a:lnTo>
                    <a:pt x="958" y="692"/>
                  </a:lnTo>
                  <a:lnTo>
                    <a:pt x="957" y="689"/>
                  </a:lnTo>
                  <a:lnTo>
                    <a:pt x="957" y="688"/>
                  </a:lnTo>
                  <a:lnTo>
                    <a:pt x="958" y="688"/>
                  </a:lnTo>
                  <a:lnTo>
                    <a:pt x="958" y="687"/>
                  </a:lnTo>
                  <a:lnTo>
                    <a:pt x="958" y="686"/>
                  </a:lnTo>
                  <a:lnTo>
                    <a:pt x="957" y="684"/>
                  </a:lnTo>
                  <a:lnTo>
                    <a:pt x="956" y="683"/>
                  </a:lnTo>
                  <a:lnTo>
                    <a:pt x="954" y="682"/>
                  </a:lnTo>
                  <a:lnTo>
                    <a:pt x="955" y="682"/>
                  </a:lnTo>
                  <a:lnTo>
                    <a:pt x="956" y="680"/>
                  </a:lnTo>
                  <a:lnTo>
                    <a:pt x="955" y="679"/>
                  </a:lnTo>
                  <a:lnTo>
                    <a:pt x="955" y="677"/>
                  </a:lnTo>
                  <a:lnTo>
                    <a:pt x="954" y="676"/>
                  </a:lnTo>
                  <a:lnTo>
                    <a:pt x="954" y="675"/>
                  </a:lnTo>
                  <a:lnTo>
                    <a:pt x="954" y="674"/>
                  </a:lnTo>
                  <a:lnTo>
                    <a:pt x="953" y="673"/>
                  </a:lnTo>
                  <a:lnTo>
                    <a:pt x="953" y="672"/>
                  </a:lnTo>
                  <a:lnTo>
                    <a:pt x="954" y="671"/>
                  </a:lnTo>
                  <a:lnTo>
                    <a:pt x="955" y="670"/>
                  </a:lnTo>
                  <a:lnTo>
                    <a:pt x="955" y="669"/>
                  </a:lnTo>
                  <a:lnTo>
                    <a:pt x="955" y="668"/>
                  </a:lnTo>
                  <a:lnTo>
                    <a:pt x="955" y="667"/>
                  </a:lnTo>
                  <a:lnTo>
                    <a:pt x="955" y="666"/>
                  </a:lnTo>
                  <a:lnTo>
                    <a:pt x="954" y="666"/>
                  </a:lnTo>
                  <a:lnTo>
                    <a:pt x="953" y="665"/>
                  </a:lnTo>
                  <a:lnTo>
                    <a:pt x="952" y="664"/>
                  </a:lnTo>
                  <a:lnTo>
                    <a:pt x="951" y="663"/>
                  </a:lnTo>
                  <a:lnTo>
                    <a:pt x="951" y="663"/>
                  </a:lnTo>
                  <a:lnTo>
                    <a:pt x="950" y="662"/>
                  </a:lnTo>
                  <a:lnTo>
                    <a:pt x="949" y="661"/>
                  </a:lnTo>
                  <a:lnTo>
                    <a:pt x="949" y="660"/>
                  </a:lnTo>
                  <a:lnTo>
                    <a:pt x="950" y="658"/>
                  </a:lnTo>
                  <a:lnTo>
                    <a:pt x="950" y="655"/>
                  </a:lnTo>
                  <a:lnTo>
                    <a:pt x="951" y="654"/>
                  </a:lnTo>
                  <a:lnTo>
                    <a:pt x="954" y="652"/>
                  </a:lnTo>
                  <a:lnTo>
                    <a:pt x="955" y="651"/>
                  </a:lnTo>
                  <a:lnTo>
                    <a:pt x="956" y="650"/>
                  </a:lnTo>
                  <a:lnTo>
                    <a:pt x="956" y="649"/>
                  </a:lnTo>
                  <a:lnTo>
                    <a:pt x="954" y="649"/>
                  </a:lnTo>
                  <a:lnTo>
                    <a:pt x="953" y="648"/>
                  </a:lnTo>
                  <a:lnTo>
                    <a:pt x="949" y="647"/>
                  </a:lnTo>
                  <a:lnTo>
                    <a:pt x="948" y="647"/>
                  </a:lnTo>
                  <a:lnTo>
                    <a:pt x="948" y="647"/>
                  </a:lnTo>
                  <a:lnTo>
                    <a:pt x="948" y="648"/>
                  </a:lnTo>
                  <a:lnTo>
                    <a:pt x="947" y="648"/>
                  </a:lnTo>
                  <a:lnTo>
                    <a:pt x="944" y="647"/>
                  </a:lnTo>
                  <a:lnTo>
                    <a:pt x="943" y="646"/>
                  </a:lnTo>
                  <a:lnTo>
                    <a:pt x="942" y="645"/>
                  </a:lnTo>
                  <a:lnTo>
                    <a:pt x="942" y="644"/>
                  </a:lnTo>
                  <a:lnTo>
                    <a:pt x="943" y="643"/>
                  </a:lnTo>
                  <a:lnTo>
                    <a:pt x="944" y="642"/>
                  </a:lnTo>
                  <a:lnTo>
                    <a:pt x="947" y="636"/>
                  </a:lnTo>
                  <a:lnTo>
                    <a:pt x="947" y="635"/>
                  </a:lnTo>
                  <a:lnTo>
                    <a:pt x="946" y="634"/>
                  </a:lnTo>
                  <a:lnTo>
                    <a:pt x="945" y="635"/>
                  </a:lnTo>
                  <a:lnTo>
                    <a:pt x="944" y="636"/>
                  </a:lnTo>
                  <a:lnTo>
                    <a:pt x="943" y="634"/>
                  </a:lnTo>
                  <a:lnTo>
                    <a:pt x="941" y="633"/>
                  </a:lnTo>
                  <a:lnTo>
                    <a:pt x="940" y="633"/>
                  </a:lnTo>
                  <a:lnTo>
                    <a:pt x="939" y="631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29"/>
                  </a:lnTo>
                  <a:lnTo>
                    <a:pt x="938" y="628"/>
                  </a:lnTo>
                  <a:lnTo>
                    <a:pt x="938" y="627"/>
                  </a:lnTo>
                  <a:lnTo>
                    <a:pt x="937" y="627"/>
                  </a:lnTo>
                  <a:lnTo>
                    <a:pt x="937" y="626"/>
                  </a:lnTo>
                  <a:lnTo>
                    <a:pt x="938" y="622"/>
                  </a:lnTo>
                  <a:lnTo>
                    <a:pt x="937" y="621"/>
                  </a:lnTo>
                  <a:lnTo>
                    <a:pt x="937" y="620"/>
                  </a:lnTo>
                  <a:lnTo>
                    <a:pt x="938" y="619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6"/>
                  </a:lnTo>
                  <a:lnTo>
                    <a:pt x="938" y="616"/>
                  </a:lnTo>
                  <a:lnTo>
                    <a:pt x="939" y="616"/>
                  </a:lnTo>
                  <a:lnTo>
                    <a:pt x="940" y="616"/>
                  </a:lnTo>
                  <a:lnTo>
                    <a:pt x="941" y="616"/>
                  </a:lnTo>
                  <a:lnTo>
                    <a:pt x="941" y="615"/>
                  </a:lnTo>
                  <a:lnTo>
                    <a:pt x="943" y="613"/>
                  </a:lnTo>
                  <a:lnTo>
                    <a:pt x="944" y="613"/>
                  </a:lnTo>
                  <a:lnTo>
                    <a:pt x="944" y="612"/>
                  </a:lnTo>
                  <a:lnTo>
                    <a:pt x="944" y="611"/>
                  </a:lnTo>
                  <a:lnTo>
                    <a:pt x="944" y="610"/>
                  </a:lnTo>
                  <a:lnTo>
                    <a:pt x="943" y="609"/>
                  </a:lnTo>
                  <a:lnTo>
                    <a:pt x="944" y="608"/>
                  </a:lnTo>
                  <a:lnTo>
                    <a:pt x="944" y="607"/>
                  </a:lnTo>
                  <a:lnTo>
                    <a:pt x="943" y="607"/>
                  </a:lnTo>
                  <a:lnTo>
                    <a:pt x="943" y="606"/>
                  </a:lnTo>
                  <a:lnTo>
                    <a:pt x="942" y="605"/>
                  </a:lnTo>
                  <a:lnTo>
                    <a:pt x="942" y="604"/>
                  </a:lnTo>
                  <a:lnTo>
                    <a:pt x="942" y="603"/>
                  </a:lnTo>
                  <a:lnTo>
                    <a:pt x="942" y="603"/>
                  </a:lnTo>
                  <a:lnTo>
                    <a:pt x="942" y="602"/>
                  </a:lnTo>
                  <a:lnTo>
                    <a:pt x="942" y="601"/>
                  </a:lnTo>
                  <a:lnTo>
                    <a:pt x="943" y="600"/>
                  </a:lnTo>
                  <a:lnTo>
                    <a:pt x="944" y="600"/>
                  </a:lnTo>
                  <a:lnTo>
                    <a:pt x="945" y="599"/>
                  </a:lnTo>
                  <a:lnTo>
                    <a:pt x="946" y="598"/>
                  </a:lnTo>
                  <a:lnTo>
                    <a:pt x="946" y="597"/>
                  </a:lnTo>
                  <a:lnTo>
                    <a:pt x="945" y="596"/>
                  </a:lnTo>
                  <a:lnTo>
                    <a:pt x="945" y="595"/>
                  </a:lnTo>
                  <a:lnTo>
                    <a:pt x="944" y="593"/>
                  </a:lnTo>
                  <a:lnTo>
                    <a:pt x="942" y="593"/>
                  </a:lnTo>
                  <a:lnTo>
                    <a:pt x="941" y="593"/>
                  </a:lnTo>
                  <a:lnTo>
                    <a:pt x="940" y="593"/>
                  </a:lnTo>
                  <a:lnTo>
                    <a:pt x="940" y="594"/>
                  </a:lnTo>
                  <a:lnTo>
                    <a:pt x="939" y="594"/>
                  </a:lnTo>
                  <a:lnTo>
                    <a:pt x="938" y="593"/>
                  </a:lnTo>
                  <a:lnTo>
                    <a:pt x="935" y="593"/>
                  </a:lnTo>
                  <a:lnTo>
                    <a:pt x="933" y="593"/>
                  </a:lnTo>
                  <a:lnTo>
                    <a:pt x="929" y="591"/>
                  </a:lnTo>
                  <a:lnTo>
                    <a:pt x="918" y="584"/>
                  </a:lnTo>
                  <a:lnTo>
                    <a:pt x="917" y="583"/>
                  </a:lnTo>
                  <a:lnTo>
                    <a:pt x="917" y="583"/>
                  </a:lnTo>
                  <a:lnTo>
                    <a:pt x="916" y="582"/>
                  </a:lnTo>
                  <a:lnTo>
                    <a:pt x="916" y="579"/>
                  </a:lnTo>
                  <a:lnTo>
                    <a:pt x="915" y="578"/>
                  </a:lnTo>
                  <a:lnTo>
                    <a:pt x="914" y="577"/>
                  </a:lnTo>
                  <a:lnTo>
                    <a:pt x="913" y="576"/>
                  </a:lnTo>
                  <a:lnTo>
                    <a:pt x="912" y="576"/>
                  </a:lnTo>
                  <a:lnTo>
                    <a:pt x="913" y="574"/>
                  </a:lnTo>
                  <a:lnTo>
                    <a:pt x="913" y="574"/>
                  </a:lnTo>
                  <a:lnTo>
                    <a:pt x="914" y="574"/>
                  </a:lnTo>
                  <a:lnTo>
                    <a:pt x="914" y="572"/>
                  </a:lnTo>
                  <a:lnTo>
                    <a:pt x="915" y="571"/>
                  </a:lnTo>
                  <a:lnTo>
                    <a:pt x="916" y="571"/>
                  </a:lnTo>
                  <a:lnTo>
                    <a:pt x="916" y="570"/>
                  </a:lnTo>
                  <a:lnTo>
                    <a:pt x="916" y="569"/>
                  </a:lnTo>
                  <a:lnTo>
                    <a:pt x="917" y="569"/>
                  </a:lnTo>
                  <a:lnTo>
                    <a:pt x="917" y="568"/>
                  </a:lnTo>
                  <a:lnTo>
                    <a:pt x="917" y="567"/>
                  </a:lnTo>
                  <a:lnTo>
                    <a:pt x="918" y="566"/>
                  </a:lnTo>
                  <a:lnTo>
                    <a:pt x="918" y="565"/>
                  </a:lnTo>
                  <a:lnTo>
                    <a:pt x="917" y="564"/>
                  </a:lnTo>
                  <a:lnTo>
                    <a:pt x="917" y="563"/>
                  </a:lnTo>
                  <a:lnTo>
                    <a:pt x="918" y="562"/>
                  </a:lnTo>
                  <a:lnTo>
                    <a:pt x="919" y="561"/>
                  </a:lnTo>
                  <a:lnTo>
                    <a:pt x="920" y="562"/>
                  </a:lnTo>
                  <a:lnTo>
                    <a:pt x="921" y="562"/>
                  </a:lnTo>
                  <a:lnTo>
                    <a:pt x="922" y="563"/>
                  </a:lnTo>
                  <a:lnTo>
                    <a:pt x="922" y="564"/>
                  </a:lnTo>
                  <a:lnTo>
                    <a:pt x="922" y="564"/>
                  </a:lnTo>
                  <a:lnTo>
                    <a:pt x="923" y="564"/>
                  </a:lnTo>
                  <a:lnTo>
                    <a:pt x="925" y="565"/>
                  </a:lnTo>
                  <a:lnTo>
                    <a:pt x="926" y="565"/>
                  </a:lnTo>
                  <a:lnTo>
                    <a:pt x="927" y="564"/>
                  </a:lnTo>
                  <a:lnTo>
                    <a:pt x="928" y="562"/>
                  </a:lnTo>
                  <a:lnTo>
                    <a:pt x="929" y="560"/>
                  </a:lnTo>
                  <a:lnTo>
                    <a:pt x="929" y="559"/>
                  </a:lnTo>
                  <a:lnTo>
                    <a:pt x="930" y="557"/>
                  </a:lnTo>
                  <a:lnTo>
                    <a:pt x="931" y="555"/>
                  </a:lnTo>
                  <a:lnTo>
                    <a:pt x="931" y="553"/>
                  </a:lnTo>
                  <a:lnTo>
                    <a:pt x="931" y="550"/>
                  </a:lnTo>
                  <a:lnTo>
                    <a:pt x="932" y="549"/>
                  </a:lnTo>
                  <a:lnTo>
                    <a:pt x="933" y="549"/>
                  </a:lnTo>
                  <a:lnTo>
                    <a:pt x="934" y="549"/>
                  </a:lnTo>
                  <a:lnTo>
                    <a:pt x="936" y="550"/>
                  </a:lnTo>
                  <a:lnTo>
                    <a:pt x="937" y="550"/>
                  </a:lnTo>
                  <a:lnTo>
                    <a:pt x="938" y="550"/>
                  </a:lnTo>
                  <a:lnTo>
                    <a:pt x="938" y="550"/>
                  </a:lnTo>
                  <a:lnTo>
                    <a:pt x="938" y="549"/>
                  </a:lnTo>
                  <a:lnTo>
                    <a:pt x="938" y="549"/>
                  </a:lnTo>
                  <a:lnTo>
                    <a:pt x="940" y="549"/>
                  </a:lnTo>
                  <a:lnTo>
                    <a:pt x="941" y="549"/>
                  </a:lnTo>
                  <a:lnTo>
                    <a:pt x="944" y="551"/>
                  </a:lnTo>
                  <a:lnTo>
                    <a:pt x="948" y="551"/>
                  </a:lnTo>
                  <a:lnTo>
                    <a:pt x="948" y="549"/>
                  </a:lnTo>
                  <a:lnTo>
                    <a:pt x="949" y="549"/>
                  </a:lnTo>
                  <a:lnTo>
                    <a:pt x="953" y="551"/>
                  </a:lnTo>
                  <a:lnTo>
                    <a:pt x="954" y="551"/>
                  </a:lnTo>
                  <a:lnTo>
                    <a:pt x="953" y="549"/>
                  </a:lnTo>
                  <a:lnTo>
                    <a:pt x="954" y="549"/>
                  </a:lnTo>
                  <a:lnTo>
                    <a:pt x="954" y="548"/>
                  </a:lnTo>
                  <a:lnTo>
                    <a:pt x="954" y="547"/>
                  </a:lnTo>
                  <a:lnTo>
                    <a:pt x="955" y="546"/>
                  </a:lnTo>
                  <a:lnTo>
                    <a:pt x="957" y="545"/>
                  </a:lnTo>
                  <a:lnTo>
                    <a:pt x="957" y="544"/>
                  </a:lnTo>
                  <a:lnTo>
                    <a:pt x="957" y="544"/>
                  </a:lnTo>
                  <a:lnTo>
                    <a:pt x="954" y="544"/>
                  </a:lnTo>
                  <a:lnTo>
                    <a:pt x="953" y="544"/>
                  </a:lnTo>
                  <a:lnTo>
                    <a:pt x="952" y="543"/>
                  </a:lnTo>
                  <a:lnTo>
                    <a:pt x="951" y="542"/>
                  </a:lnTo>
                  <a:lnTo>
                    <a:pt x="950" y="542"/>
                  </a:lnTo>
                  <a:lnTo>
                    <a:pt x="948" y="540"/>
                  </a:lnTo>
                  <a:lnTo>
                    <a:pt x="948" y="539"/>
                  </a:lnTo>
                  <a:lnTo>
                    <a:pt x="948" y="538"/>
                  </a:lnTo>
                  <a:lnTo>
                    <a:pt x="948" y="536"/>
                  </a:lnTo>
                  <a:lnTo>
                    <a:pt x="948" y="535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7" y="534"/>
                  </a:lnTo>
                  <a:lnTo>
                    <a:pt x="947" y="533"/>
                  </a:lnTo>
                  <a:lnTo>
                    <a:pt x="945" y="533"/>
                  </a:lnTo>
                  <a:lnTo>
                    <a:pt x="945" y="534"/>
                  </a:lnTo>
                  <a:lnTo>
                    <a:pt x="944" y="534"/>
                  </a:lnTo>
                  <a:lnTo>
                    <a:pt x="943" y="534"/>
                  </a:lnTo>
                  <a:lnTo>
                    <a:pt x="942" y="534"/>
                  </a:lnTo>
                  <a:lnTo>
                    <a:pt x="941" y="534"/>
                  </a:lnTo>
                  <a:lnTo>
                    <a:pt x="940" y="534"/>
                  </a:lnTo>
                  <a:lnTo>
                    <a:pt x="939" y="534"/>
                  </a:lnTo>
                  <a:lnTo>
                    <a:pt x="938" y="534"/>
                  </a:lnTo>
                  <a:lnTo>
                    <a:pt x="937" y="533"/>
                  </a:lnTo>
                  <a:lnTo>
                    <a:pt x="936" y="533"/>
                  </a:lnTo>
                  <a:lnTo>
                    <a:pt x="935" y="532"/>
                  </a:lnTo>
                  <a:lnTo>
                    <a:pt x="934" y="531"/>
                  </a:lnTo>
                  <a:lnTo>
                    <a:pt x="933" y="531"/>
                  </a:lnTo>
                  <a:lnTo>
                    <a:pt x="931" y="530"/>
                  </a:lnTo>
                  <a:lnTo>
                    <a:pt x="931" y="529"/>
                  </a:lnTo>
                  <a:lnTo>
                    <a:pt x="930" y="525"/>
                  </a:lnTo>
                  <a:lnTo>
                    <a:pt x="929" y="524"/>
                  </a:lnTo>
                  <a:lnTo>
                    <a:pt x="926" y="522"/>
                  </a:lnTo>
                  <a:lnTo>
                    <a:pt x="923" y="518"/>
                  </a:lnTo>
                  <a:lnTo>
                    <a:pt x="921" y="518"/>
                  </a:lnTo>
                  <a:lnTo>
                    <a:pt x="919" y="518"/>
                  </a:lnTo>
                  <a:lnTo>
                    <a:pt x="918" y="519"/>
                  </a:lnTo>
                  <a:lnTo>
                    <a:pt x="918" y="519"/>
                  </a:lnTo>
                  <a:lnTo>
                    <a:pt x="917" y="519"/>
                  </a:lnTo>
                  <a:lnTo>
                    <a:pt x="917" y="519"/>
                  </a:lnTo>
                  <a:lnTo>
                    <a:pt x="917" y="517"/>
                  </a:lnTo>
                  <a:lnTo>
                    <a:pt x="916" y="516"/>
                  </a:lnTo>
                  <a:lnTo>
                    <a:pt x="916" y="515"/>
                  </a:lnTo>
                  <a:lnTo>
                    <a:pt x="916" y="514"/>
                  </a:lnTo>
                  <a:lnTo>
                    <a:pt x="915" y="512"/>
                  </a:lnTo>
                  <a:lnTo>
                    <a:pt x="916" y="512"/>
                  </a:lnTo>
                  <a:lnTo>
                    <a:pt x="917" y="509"/>
                  </a:lnTo>
                  <a:lnTo>
                    <a:pt x="917" y="507"/>
                  </a:lnTo>
                  <a:lnTo>
                    <a:pt x="918" y="506"/>
                  </a:lnTo>
                  <a:lnTo>
                    <a:pt x="918" y="505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3"/>
                  </a:lnTo>
                  <a:lnTo>
                    <a:pt x="918" y="502"/>
                  </a:lnTo>
                  <a:lnTo>
                    <a:pt x="918" y="501"/>
                  </a:lnTo>
                  <a:lnTo>
                    <a:pt x="920" y="500"/>
                  </a:lnTo>
                  <a:lnTo>
                    <a:pt x="920" y="499"/>
                  </a:lnTo>
                  <a:lnTo>
                    <a:pt x="921" y="499"/>
                  </a:lnTo>
                  <a:lnTo>
                    <a:pt x="921" y="498"/>
                  </a:lnTo>
                  <a:lnTo>
                    <a:pt x="922" y="498"/>
                  </a:lnTo>
                  <a:lnTo>
                    <a:pt x="926" y="497"/>
                  </a:lnTo>
                  <a:lnTo>
                    <a:pt x="926" y="496"/>
                  </a:lnTo>
                  <a:lnTo>
                    <a:pt x="927" y="496"/>
                  </a:lnTo>
                  <a:lnTo>
                    <a:pt x="927" y="494"/>
                  </a:lnTo>
                  <a:lnTo>
                    <a:pt x="928" y="492"/>
                  </a:lnTo>
                  <a:lnTo>
                    <a:pt x="928" y="492"/>
                  </a:lnTo>
                  <a:lnTo>
                    <a:pt x="930" y="490"/>
                  </a:lnTo>
                  <a:lnTo>
                    <a:pt x="931" y="489"/>
                  </a:lnTo>
                  <a:lnTo>
                    <a:pt x="932" y="489"/>
                  </a:lnTo>
                  <a:lnTo>
                    <a:pt x="933" y="489"/>
                  </a:lnTo>
                  <a:lnTo>
                    <a:pt x="934" y="489"/>
                  </a:lnTo>
                  <a:lnTo>
                    <a:pt x="934" y="488"/>
                  </a:lnTo>
                  <a:lnTo>
                    <a:pt x="933" y="486"/>
                  </a:lnTo>
                  <a:lnTo>
                    <a:pt x="933" y="484"/>
                  </a:lnTo>
                  <a:lnTo>
                    <a:pt x="931" y="484"/>
                  </a:lnTo>
                  <a:lnTo>
                    <a:pt x="928" y="484"/>
                  </a:lnTo>
                  <a:lnTo>
                    <a:pt x="928" y="484"/>
                  </a:lnTo>
                  <a:lnTo>
                    <a:pt x="927" y="484"/>
                  </a:lnTo>
                  <a:lnTo>
                    <a:pt x="927" y="484"/>
                  </a:lnTo>
                  <a:lnTo>
                    <a:pt x="927" y="485"/>
                  </a:lnTo>
                  <a:lnTo>
                    <a:pt x="926" y="485"/>
                  </a:lnTo>
                  <a:lnTo>
                    <a:pt x="926" y="484"/>
                  </a:lnTo>
                  <a:lnTo>
                    <a:pt x="926" y="484"/>
                  </a:lnTo>
                  <a:lnTo>
                    <a:pt x="926" y="483"/>
                  </a:lnTo>
                  <a:lnTo>
                    <a:pt x="927" y="482"/>
                  </a:lnTo>
                  <a:lnTo>
                    <a:pt x="928" y="478"/>
                  </a:lnTo>
                  <a:lnTo>
                    <a:pt x="928" y="477"/>
                  </a:lnTo>
                  <a:lnTo>
                    <a:pt x="928" y="476"/>
                  </a:lnTo>
                  <a:lnTo>
                    <a:pt x="929" y="475"/>
                  </a:lnTo>
                  <a:lnTo>
                    <a:pt x="929" y="476"/>
                  </a:lnTo>
                  <a:lnTo>
                    <a:pt x="929" y="477"/>
                  </a:lnTo>
                  <a:lnTo>
                    <a:pt x="929" y="478"/>
                  </a:lnTo>
                  <a:lnTo>
                    <a:pt x="929" y="479"/>
                  </a:lnTo>
                  <a:lnTo>
                    <a:pt x="930" y="480"/>
                  </a:lnTo>
                  <a:lnTo>
                    <a:pt x="932" y="481"/>
                  </a:lnTo>
                  <a:lnTo>
                    <a:pt x="933" y="481"/>
                  </a:lnTo>
                  <a:lnTo>
                    <a:pt x="933" y="482"/>
                  </a:lnTo>
                  <a:lnTo>
                    <a:pt x="934" y="482"/>
                  </a:lnTo>
                  <a:lnTo>
                    <a:pt x="935" y="483"/>
                  </a:lnTo>
                  <a:lnTo>
                    <a:pt x="936" y="484"/>
                  </a:lnTo>
                  <a:lnTo>
                    <a:pt x="937" y="484"/>
                  </a:lnTo>
                  <a:lnTo>
                    <a:pt x="938" y="484"/>
                  </a:lnTo>
                  <a:lnTo>
                    <a:pt x="938" y="484"/>
                  </a:lnTo>
                  <a:lnTo>
                    <a:pt x="938" y="485"/>
                  </a:lnTo>
                  <a:lnTo>
                    <a:pt x="938" y="486"/>
                  </a:lnTo>
                  <a:lnTo>
                    <a:pt x="939" y="486"/>
                  </a:lnTo>
                  <a:lnTo>
                    <a:pt x="940" y="486"/>
                  </a:lnTo>
                  <a:lnTo>
                    <a:pt x="941" y="487"/>
                  </a:lnTo>
                  <a:lnTo>
                    <a:pt x="940" y="487"/>
                  </a:lnTo>
                  <a:lnTo>
                    <a:pt x="941" y="487"/>
                  </a:lnTo>
                  <a:lnTo>
                    <a:pt x="941" y="488"/>
                  </a:lnTo>
                  <a:lnTo>
                    <a:pt x="942" y="489"/>
                  </a:lnTo>
                  <a:lnTo>
                    <a:pt x="943" y="490"/>
                  </a:lnTo>
                  <a:lnTo>
                    <a:pt x="944" y="490"/>
                  </a:lnTo>
                  <a:lnTo>
                    <a:pt x="944" y="491"/>
                  </a:lnTo>
                  <a:lnTo>
                    <a:pt x="943" y="492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0" y="494"/>
                  </a:lnTo>
                  <a:lnTo>
                    <a:pt x="941" y="494"/>
                  </a:lnTo>
                  <a:lnTo>
                    <a:pt x="946" y="493"/>
                  </a:lnTo>
                  <a:lnTo>
                    <a:pt x="948" y="494"/>
                  </a:lnTo>
                  <a:lnTo>
                    <a:pt x="948" y="494"/>
                  </a:lnTo>
                  <a:lnTo>
                    <a:pt x="948" y="495"/>
                  </a:lnTo>
                  <a:lnTo>
                    <a:pt x="948" y="495"/>
                  </a:lnTo>
                  <a:lnTo>
                    <a:pt x="949" y="496"/>
                  </a:lnTo>
                  <a:lnTo>
                    <a:pt x="950" y="495"/>
                  </a:lnTo>
                  <a:lnTo>
                    <a:pt x="950" y="494"/>
                  </a:lnTo>
                  <a:lnTo>
                    <a:pt x="951" y="494"/>
                  </a:lnTo>
                  <a:lnTo>
                    <a:pt x="953" y="494"/>
                  </a:lnTo>
                  <a:lnTo>
                    <a:pt x="955" y="495"/>
                  </a:lnTo>
                  <a:lnTo>
                    <a:pt x="957" y="496"/>
                  </a:lnTo>
                  <a:lnTo>
                    <a:pt x="958" y="495"/>
                  </a:lnTo>
                  <a:lnTo>
                    <a:pt x="959" y="495"/>
                  </a:lnTo>
                  <a:lnTo>
                    <a:pt x="959" y="494"/>
                  </a:lnTo>
                  <a:lnTo>
                    <a:pt x="958" y="494"/>
                  </a:lnTo>
                  <a:lnTo>
                    <a:pt x="958" y="494"/>
                  </a:lnTo>
                  <a:lnTo>
                    <a:pt x="958" y="493"/>
                  </a:lnTo>
                  <a:lnTo>
                    <a:pt x="957" y="493"/>
                  </a:lnTo>
                  <a:lnTo>
                    <a:pt x="957" y="492"/>
                  </a:lnTo>
                  <a:lnTo>
                    <a:pt x="956" y="491"/>
                  </a:lnTo>
                  <a:lnTo>
                    <a:pt x="955" y="490"/>
                  </a:lnTo>
                  <a:lnTo>
                    <a:pt x="953" y="490"/>
                  </a:lnTo>
                  <a:lnTo>
                    <a:pt x="952" y="488"/>
                  </a:lnTo>
                  <a:lnTo>
                    <a:pt x="952" y="487"/>
                  </a:lnTo>
                  <a:lnTo>
                    <a:pt x="953" y="487"/>
                  </a:lnTo>
                  <a:lnTo>
                    <a:pt x="953" y="486"/>
                  </a:lnTo>
                  <a:lnTo>
                    <a:pt x="954" y="486"/>
                  </a:lnTo>
                  <a:lnTo>
                    <a:pt x="955" y="485"/>
                  </a:lnTo>
                  <a:lnTo>
                    <a:pt x="956" y="486"/>
                  </a:lnTo>
                  <a:lnTo>
                    <a:pt x="957" y="487"/>
                  </a:lnTo>
                  <a:lnTo>
                    <a:pt x="958" y="487"/>
                  </a:lnTo>
                  <a:lnTo>
                    <a:pt x="958" y="487"/>
                  </a:lnTo>
                  <a:lnTo>
                    <a:pt x="959" y="488"/>
                  </a:lnTo>
                  <a:lnTo>
                    <a:pt x="960" y="488"/>
                  </a:lnTo>
                  <a:lnTo>
                    <a:pt x="960" y="489"/>
                  </a:lnTo>
                  <a:lnTo>
                    <a:pt x="960" y="490"/>
                  </a:lnTo>
                  <a:lnTo>
                    <a:pt x="960" y="490"/>
                  </a:lnTo>
                  <a:lnTo>
                    <a:pt x="961" y="490"/>
                  </a:lnTo>
                  <a:lnTo>
                    <a:pt x="961" y="491"/>
                  </a:lnTo>
                  <a:lnTo>
                    <a:pt x="961" y="492"/>
                  </a:lnTo>
                  <a:lnTo>
                    <a:pt x="960" y="492"/>
                  </a:lnTo>
                  <a:lnTo>
                    <a:pt x="960" y="493"/>
                  </a:lnTo>
                  <a:lnTo>
                    <a:pt x="960" y="494"/>
                  </a:lnTo>
                  <a:lnTo>
                    <a:pt x="961" y="495"/>
                  </a:lnTo>
                  <a:lnTo>
                    <a:pt x="961" y="496"/>
                  </a:lnTo>
                  <a:lnTo>
                    <a:pt x="962" y="499"/>
                  </a:lnTo>
                  <a:lnTo>
                    <a:pt x="962" y="500"/>
                  </a:lnTo>
                  <a:lnTo>
                    <a:pt x="963" y="501"/>
                  </a:lnTo>
                  <a:lnTo>
                    <a:pt x="966" y="503"/>
                  </a:lnTo>
                  <a:lnTo>
                    <a:pt x="967" y="503"/>
                  </a:lnTo>
                  <a:lnTo>
                    <a:pt x="968" y="504"/>
                  </a:lnTo>
                  <a:lnTo>
                    <a:pt x="968" y="504"/>
                  </a:lnTo>
                  <a:lnTo>
                    <a:pt x="968" y="505"/>
                  </a:lnTo>
                  <a:lnTo>
                    <a:pt x="969" y="506"/>
                  </a:lnTo>
                  <a:lnTo>
                    <a:pt x="971" y="507"/>
                  </a:lnTo>
                  <a:lnTo>
                    <a:pt x="971" y="508"/>
                  </a:lnTo>
                  <a:lnTo>
                    <a:pt x="973" y="508"/>
                  </a:lnTo>
                  <a:lnTo>
                    <a:pt x="974" y="508"/>
                  </a:lnTo>
                  <a:lnTo>
                    <a:pt x="975" y="507"/>
                  </a:lnTo>
                  <a:lnTo>
                    <a:pt x="976" y="508"/>
                  </a:lnTo>
                  <a:lnTo>
                    <a:pt x="977" y="508"/>
                  </a:lnTo>
                  <a:lnTo>
                    <a:pt x="979" y="508"/>
                  </a:lnTo>
                  <a:lnTo>
                    <a:pt x="980" y="508"/>
                  </a:lnTo>
                  <a:lnTo>
                    <a:pt x="981" y="509"/>
                  </a:lnTo>
                  <a:lnTo>
                    <a:pt x="982" y="510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8"/>
                  </a:lnTo>
                  <a:lnTo>
                    <a:pt x="982" y="507"/>
                  </a:lnTo>
                  <a:lnTo>
                    <a:pt x="985" y="505"/>
                  </a:lnTo>
                  <a:lnTo>
                    <a:pt x="985" y="504"/>
                  </a:lnTo>
                  <a:lnTo>
                    <a:pt x="985" y="504"/>
                  </a:lnTo>
                  <a:lnTo>
                    <a:pt x="984" y="504"/>
                  </a:lnTo>
                  <a:lnTo>
                    <a:pt x="983" y="504"/>
                  </a:lnTo>
                  <a:lnTo>
                    <a:pt x="983" y="503"/>
                  </a:lnTo>
                  <a:lnTo>
                    <a:pt x="984" y="502"/>
                  </a:lnTo>
                  <a:lnTo>
                    <a:pt x="983" y="501"/>
                  </a:lnTo>
                  <a:lnTo>
                    <a:pt x="983" y="500"/>
                  </a:lnTo>
                  <a:lnTo>
                    <a:pt x="983" y="499"/>
                  </a:lnTo>
                  <a:lnTo>
                    <a:pt x="984" y="499"/>
                  </a:lnTo>
                  <a:lnTo>
                    <a:pt x="985" y="499"/>
                  </a:lnTo>
                  <a:lnTo>
                    <a:pt x="985" y="498"/>
                  </a:lnTo>
                  <a:lnTo>
                    <a:pt x="985" y="497"/>
                  </a:lnTo>
                  <a:lnTo>
                    <a:pt x="985" y="496"/>
                  </a:lnTo>
                  <a:lnTo>
                    <a:pt x="986" y="496"/>
                  </a:lnTo>
                  <a:lnTo>
                    <a:pt x="987" y="496"/>
                  </a:lnTo>
                  <a:lnTo>
                    <a:pt x="988" y="497"/>
                  </a:lnTo>
                  <a:lnTo>
                    <a:pt x="988" y="498"/>
                  </a:lnTo>
                  <a:lnTo>
                    <a:pt x="987" y="499"/>
                  </a:lnTo>
                  <a:lnTo>
                    <a:pt x="987" y="500"/>
                  </a:lnTo>
                  <a:lnTo>
                    <a:pt x="988" y="500"/>
                  </a:lnTo>
                  <a:lnTo>
                    <a:pt x="988" y="500"/>
                  </a:lnTo>
                  <a:lnTo>
                    <a:pt x="989" y="500"/>
                  </a:lnTo>
                  <a:lnTo>
                    <a:pt x="990" y="501"/>
                  </a:lnTo>
                  <a:lnTo>
                    <a:pt x="990" y="502"/>
                  </a:lnTo>
                  <a:lnTo>
                    <a:pt x="991" y="503"/>
                  </a:lnTo>
                  <a:lnTo>
                    <a:pt x="991" y="504"/>
                  </a:lnTo>
                  <a:lnTo>
                    <a:pt x="991" y="504"/>
                  </a:lnTo>
                  <a:lnTo>
                    <a:pt x="991" y="505"/>
                  </a:lnTo>
                  <a:lnTo>
                    <a:pt x="991" y="506"/>
                  </a:lnTo>
                  <a:lnTo>
                    <a:pt x="992" y="506"/>
                  </a:lnTo>
                  <a:lnTo>
                    <a:pt x="993" y="508"/>
                  </a:lnTo>
                  <a:lnTo>
                    <a:pt x="993" y="509"/>
                  </a:lnTo>
                  <a:lnTo>
                    <a:pt x="994" y="509"/>
                  </a:lnTo>
                  <a:lnTo>
                    <a:pt x="994" y="508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5" y="509"/>
                  </a:lnTo>
                  <a:lnTo>
                    <a:pt x="995" y="510"/>
                  </a:lnTo>
                  <a:lnTo>
                    <a:pt x="994" y="510"/>
                  </a:lnTo>
                  <a:lnTo>
                    <a:pt x="995" y="511"/>
                  </a:lnTo>
                  <a:lnTo>
                    <a:pt x="996" y="511"/>
                  </a:lnTo>
                  <a:lnTo>
                    <a:pt x="996" y="512"/>
                  </a:lnTo>
                  <a:lnTo>
                    <a:pt x="993" y="515"/>
                  </a:lnTo>
                  <a:lnTo>
                    <a:pt x="993" y="517"/>
                  </a:lnTo>
                  <a:lnTo>
                    <a:pt x="994" y="522"/>
                  </a:lnTo>
                  <a:lnTo>
                    <a:pt x="995" y="524"/>
                  </a:lnTo>
                  <a:lnTo>
                    <a:pt x="996" y="526"/>
                  </a:lnTo>
                  <a:lnTo>
                    <a:pt x="995" y="531"/>
                  </a:lnTo>
                  <a:lnTo>
                    <a:pt x="995" y="534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4" y="540"/>
                  </a:lnTo>
                  <a:lnTo>
                    <a:pt x="994" y="542"/>
                  </a:lnTo>
                  <a:lnTo>
                    <a:pt x="994" y="544"/>
                  </a:lnTo>
                  <a:lnTo>
                    <a:pt x="995" y="544"/>
                  </a:lnTo>
                  <a:lnTo>
                    <a:pt x="996" y="544"/>
                  </a:lnTo>
                  <a:lnTo>
                    <a:pt x="998" y="544"/>
                  </a:lnTo>
                  <a:lnTo>
                    <a:pt x="999" y="544"/>
                  </a:lnTo>
                  <a:lnTo>
                    <a:pt x="1008" y="548"/>
                  </a:lnTo>
                  <a:lnTo>
                    <a:pt x="1017" y="550"/>
                  </a:lnTo>
                  <a:lnTo>
                    <a:pt x="1020" y="552"/>
                  </a:lnTo>
                  <a:lnTo>
                    <a:pt x="1022" y="552"/>
                  </a:lnTo>
                  <a:lnTo>
                    <a:pt x="1026" y="551"/>
                  </a:lnTo>
                  <a:lnTo>
                    <a:pt x="1029" y="551"/>
                  </a:lnTo>
                  <a:lnTo>
                    <a:pt x="1031" y="550"/>
                  </a:lnTo>
                  <a:lnTo>
                    <a:pt x="1032" y="550"/>
                  </a:lnTo>
                  <a:lnTo>
                    <a:pt x="1033" y="551"/>
                  </a:lnTo>
                  <a:lnTo>
                    <a:pt x="1034" y="551"/>
                  </a:lnTo>
                  <a:lnTo>
                    <a:pt x="1036" y="551"/>
                  </a:lnTo>
                  <a:lnTo>
                    <a:pt x="1037" y="551"/>
                  </a:lnTo>
                  <a:lnTo>
                    <a:pt x="1037" y="551"/>
                  </a:lnTo>
                  <a:lnTo>
                    <a:pt x="1038" y="551"/>
                  </a:lnTo>
                  <a:lnTo>
                    <a:pt x="1039" y="552"/>
                  </a:lnTo>
                  <a:lnTo>
                    <a:pt x="1041" y="552"/>
                  </a:lnTo>
                  <a:lnTo>
                    <a:pt x="1047" y="551"/>
                  </a:lnTo>
                  <a:lnTo>
                    <a:pt x="1047" y="551"/>
                  </a:lnTo>
                  <a:lnTo>
                    <a:pt x="1055" y="549"/>
                  </a:lnTo>
                  <a:lnTo>
                    <a:pt x="1057" y="549"/>
                  </a:lnTo>
                  <a:lnTo>
                    <a:pt x="1058" y="549"/>
                  </a:lnTo>
                  <a:lnTo>
                    <a:pt x="1059" y="549"/>
                  </a:lnTo>
                  <a:lnTo>
                    <a:pt x="1060" y="549"/>
                  </a:lnTo>
                  <a:lnTo>
                    <a:pt x="1062" y="550"/>
                  </a:lnTo>
                  <a:lnTo>
                    <a:pt x="1069" y="552"/>
                  </a:lnTo>
                  <a:lnTo>
                    <a:pt x="1070" y="553"/>
                  </a:lnTo>
                  <a:lnTo>
                    <a:pt x="1070" y="552"/>
                  </a:lnTo>
                  <a:lnTo>
                    <a:pt x="1071" y="552"/>
                  </a:lnTo>
                  <a:lnTo>
                    <a:pt x="1072" y="552"/>
                  </a:lnTo>
                  <a:lnTo>
                    <a:pt x="1073" y="552"/>
                  </a:lnTo>
                  <a:lnTo>
                    <a:pt x="1074" y="551"/>
                  </a:lnTo>
                  <a:lnTo>
                    <a:pt x="1075" y="551"/>
                  </a:lnTo>
                  <a:lnTo>
                    <a:pt x="1075" y="552"/>
                  </a:lnTo>
                  <a:lnTo>
                    <a:pt x="1076" y="552"/>
                  </a:lnTo>
                  <a:lnTo>
                    <a:pt x="1076" y="553"/>
                  </a:lnTo>
                  <a:lnTo>
                    <a:pt x="1077" y="553"/>
                  </a:lnTo>
                  <a:lnTo>
                    <a:pt x="1078" y="553"/>
                  </a:lnTo>
                  <a:lnTo>
                    <a:pt x="1079" y="553"/>
                  </a:lnTo>
                  <a:lnTo>
                    <a:pt x="1079" y="552"/>
                  </a:lnTo>
                  <a:lnTo>
                    <a:pt x="1080" y="551"/>
                  </a:lnTo>
                  <a:lnTo>
                    <a:pt x="1081" y="552"/>
                  </a:lnTo>
                  <a:lnTo>
                    <a:pt x="1082" y="552"/>
                  </a:lnTo>
                  <a:lnTo>
                    <a:pt x="1082" y="551"/>
                  </a:lnTo>
                  <a:lnTo>
                    <a:pt x="1083" y="551"/>
                  </a:lnTo>
                  <a:lnTo>
                    <a:pt x="1086" y="551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9" y="551"/>
                  </a:lnTo>
                  <a:lnTo>
                    <a:pt x="1100" y="552"/>
                  </a:lnTo>
                  <a:lnTo>
                    <a:pt x="1101" y="552"/>
                  </a:lnTo>
                  <a:lnTo>
                    <a:pt x="1101" y="553"/>
                  </a:lnTo>
                  <a:lnTo>
                    <a:pt x="1102" y="553"/>
                  </a:lnTo>
                  <a:lnTo>
                    <a:pt x="1103" y="553"/>
                  </a:lnTo>
                  <a:lnTo>
                    <a:pt x="1104" y="553"/>
                  </a:lnTo>
                  <a:lnTo>
                    <a:pt x="1105" y="554"/>
                  </a:lnTo>
                  <a:lnTo>
                    <a:pt x="1106" y="554"/>
                  </a:lnTo>
                  <a:lnTo>
                    <a:pt x="1107" y="554"/>
                  </a:lnTo>
                  <a:lnTo>
                    <a:pt x="1109" y="554"/>
                  </a:lnTo>
                  <a:lnTo>
                    <a:pt x="1110" y="556"/>
                  </a:lnTo>
                  <a:lnTo>
                    <a:pt x="1111" y="556"/>
                  </a:lnTo>
                  <a:lnTo>
                    <a:pt x="1113" y="557"/>
                  </a:lnTo>
                  <a:lnTo>
                    <a:pt x="1113" y="558"/>
                  </a:lnTo>
                  <a:lnTo>
                    <a:pt x="1113" y="559"/>
                  </a:lnTo>
                  <a:lnTo>
                    <a:pt x="1113" y="559"/>
                  </a:lnTo>
                  <a:lnTo>
                    <a:pt x="1115" y="561"/>
                  </a:lnTo>
                  <a:lnTo>
                    <a:pt x="1116" y="561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7" y="563"/>
                  </a:lnTo>
                  <a:lnTo>
                    <a:pt x="1117" y="563"/>
                  </a:lnTo>
                  <a:lnTo>
                    <a:pt x="1117" y="564"/>
                  </a:lnTo>
                  <a:lnTo>
                    <a:pt x="1117" y="564"/>
                  </a:lnTo>
                  <a:lnTo>
                    <a:pt x="1117" y="565"/>
                  </a:lnTo>
                  <a:lnTo>
                    <a:pt x="1115" y="566"/>
                  </a:lnTo>
                  <a:lnTo>
                    <a:pt x="1113" y="567"/>
                  </a:lnTo>
                  <a:lnTo>
                    <a:pt x="1112" y="567"/>
                  </a:lnTo>
                  <a:lnTo>
                    <a:pt x="1112" y="566"/>
                  </a:lnTo>
                  <a:lnTo>
                    <a:pt x="1108" y="564"/>
                  </a:lnTo>
                  <a:lnTo>
                    <a:pt x="1107" y="564"/>
                  </a:lnTo>
                  <a:lnTo>
                    <a:pt x="1105" y="564"/>
                  </a:lnTo>
                  <a:lnTo>
                    <a:pt x="1105" y="565"/>
                  </a:lnTo>
                  <a:lnTo>
                    <a:pt x="1105" y="566"/>
                  </a:lnTo>
                  <a:lnTo>
                    <a:pt x="1106" y="568"/>
                  </a:lnTo>
                  <a:lnTo>
                    <a:pt x="1106" y="569"/>
                  </a:lnTo>
                  <a:lnTo>
                    <a:pt x="1106" y="570"/>
                  </a:lnTo>
                  <a:lnTo>
                    <a:pt x="1103" y="576"/>
                  </a:lnTo>
                  <a:lnTo>
                    <a:pt x="1103" y="578"/>
                  </a:lnTo>
                  <a:lnTo>
                    <a:pt x="1103" y="580"/>
                  </a:lnTo>
                  <a:lnTo>
                    <a:pt x="1102" y="581"/>
                  </a:lnTo>
                  <a:lnTo>
                    <a:pt x="1102" y="582"/>
                  </a:lnTo>
                  <a:lnTo>
                    <a:pt x="1101" y="582"/>
                  </a:lnTo>
                  <a:lnTo>
                    <a:pt x="1100" y="583"/>
                  </a:lnTo>
                  <a:lnTo>
                    <a:pt x="1099" y="584"/>
                  </a:lnTo>
                  <a:lnTo>
                    <a:pt x="1100" y="587"/>
                  </a:lnTo>
                  <a:lnTo>
                    <a:pt x="1099" y="589"/>
                  </a:lnTo>
                  <a:lnTo>
                    <a:pt x="1098" y="590"/>
                  </a:lnTo>
                  <a:lnTo>
                    <a:pt x="1097" y="591"/>
                  </a:lnTo>
                  <a:lnTo>
                    <a:pt x="1096" y="591"/>
                  </a:lnTo>
                  <a:lnTo>
                    <a:pt x="1092" y="591"/>
                  </a:lnTo>
                  <a:lnTo>
                    <a:pt x="1093" y="593"/>
                  </a:lnTo>
                  <a:lnTo>
                    <a:pt x="1093" y="593"/>
                  </a:lnTo>
                  <a:lnTo>
                    <a:pt x="1092" y="593"/>
                  </a:lnTo>
                  <a:lnTo>
                    <a:pt x="1091" y="593"/>
                  </a:lnTo>
                  <a:lnTo>
                    <a:pt x="1091" y="592"/>
                  </a:lnTo>
                  <a:lnTo>
                    <a:pt x="1090" y="593"/>
                  </a:lnTo>
                  <a:lnTo>
                    <a:pt x="1090" y="593"/>
                  </a:lnTo>
                  <a:lnTo>
                    <a:pt x="1091" y="595"/>
                  </a:lnTo>
                  <a:lnTo>
                    <a:pt x="1091" y="596"/>
                  </a:lnTo>
                  <a:lnTo>
                    <a:pt x="1090" y="600"/>
                  </a:lnTo>
                  <a:lnTo>
                    <a:pt x="1089" y="601"/>
                  </a:lnTo>
                  <a:lnTo>
                    <a:pt x="1088" y="601"/>
                  </a:lnTo>
                  <a:lnTo>
                    <a:pt x="1087" y="600"/>
                  </a:lnTo>
                  <a:lnTo>
                    <a:pt x="1087" y="599"/>
                  </a:lnTo>
                  <a:lnTo>
                    <a:pt x="1087" y="598"/>
                  </a:lnTo>
                  <a:lnTo>
                    <a:pt x="1087" y="597"/>
                  </a:lnTo>
                  <a:lnTo>
                    <a:pt x="1086" y="597"/>
                  </a:lnTo>
                  <a:lnTo>
                    <a:pt x="1083" y="597"/>
                  </a:lnTo>
                  <a:lnTo>
                    <a:pt x="1082" y="597"/>
                  </a:lnTo>
                  <a:lnTo>
                    <a:pt x="1082" y="599"/>
                  </a:lnTo>
                  <a:lnTo>
                    <a:pt x="1083" y="600"/>
                  </a:lnTo>
                  <a:lnTo>
                    <a:pt x="1083" y="601"/>
                  </a:lnTo>
                  <a:lnTo>
                    <a:pt x="1082" y="602"/>
                  </a:lnTo>
                  <a:lnTo>
                    <a:pt x="1081" y="602"/>
                  </a:lnTo>
                  <a:lnTo>
                    <a:pt x="1080" y="602"/>
                  </a:lnTo>
                  <a:lnTo>
                    <a:pt x="1079" y="601"/>
                  </a:lnTo>
                  <a:lnTo>
                    <a:pt x="1079" y="600"/>
                  </a:lnTo>
                  <a:lnTo>
                    <a:pt x="1078" y="598"/>
                  </a:lnTo>
                  <a:lnTo>
                    <a:pt x="1077" y="598"/>
                  </a:lnTo>
                  <a:lnTo>
                    <a:pt x="1077" y="602"/>
                  </a:lnTo>
                  <a:lnTo>
                    <a:pt x="1077" y="603"/>
                  </a:lnTo>
                  <a:lnTo>
                    <a:pt x="1076" y="603"/>
                  </a:lnTo>
                  <a:lnTo>
                    <a:pt x="1076" y="604"/>
                  </a:lnTo>
                  <a:lnTo>
                    <a:pt x="1074" y="604"/>
                  </a:lnTo>
                  <a:lnTo>
                    <a:pt x="1072" y="604"/>
                  </a:lnTo>
                  <a:lnTo>
                    <a:pt x="1070" y="604"/>
                  </a:lnTo>
                  <a:lnTo>
                    <a:pt x="1067" y="603"/>
                  </a:lnTo>
                  <a:lnTo>
                    <a:pt x="1066" y="603"/>
                  </a:lnTo>
                  <a:lnTo>
                    <a:pt x="1066" y="605"/>
                  </a:lnTo>
                  <a:lnTo>
                    <a:pt x="1065" y="607"/>
                  </a:lnTo>
                  <a:lnTo>
                    <a:pt x="1065" y="609"/>
                  </a:lnTo>
                  <a:lnTo>
                    <a:pt x="1064" y="610"/>
                  </a:lnTo>
                  <a:lnTo>
                    <a:pt x="1063" y="610"/>
                  </a:lnTo>
                  <a:lnTo>
                    <a:pt x="1062" y="609"/>
                  </a:lnTo>
                  <a:lnTo>
                    <a:pt x="1062" y="610"/>
                  </a:lnTo>
                  <a:lnTo>
                    <a:pt x="1061" y="610"/>
                  </a:lnTo>
                  <a:lnTo>
                    <a:pt x="1060" y="611"/>
                  </a:lnTo>
                  <a:lnTo>
                    <a:pt x="1058" y="613"/>
                  </a:lnTo>
                  <a:lnTo>
                    <a:pt x="1058" y="614"/>
                  </a:lnTo>
                  <a:lnTo>
                    <a:pt x="1058" y="615"/>
                  </a:lnTo>
                  <a:lnTo>
                    <a:pt x="1059" y="616"/>
                  </a:lnTo>
                  <a:lnTo>
                    <a:pt x="1059" y="617"/>
                  </a:lnTo>
                  <a:lnTo>
                    <a:pt x="1059" y="618"/>
                  </a:lnTo>
                  <a:lnTo>
                    <a:pt x="1058" y="620"/>
                  </a:lnTo>
                  <a:lnTo>
                    <a:pt x="1057" y="621"/>
                  </a:lnTo>
                  <a:lnTo>
                    <a:pt x="1057" y="622"/>
                  </a:lnTo>
                  <a:lnTo>
                    <a:pt x="1056" y="622"/>
                  </a:lnTo>
                  <a:lnTo>
                    <a:pt x="1055" y="623"/>
                  </a:lnTo>
                  <a:lnTo>
                    <a:pt x="1055" y="623"/>
                  </a:lnTo>
                  <a:lnTo>
                    <a:pt x="1056" y="624"/>
                  </a:lnTo>
                  <a:lnTo>
                    <a:pt x="1057" y="624"/>
                  </a:lnTo>
                  <a:lnTo>
                    <a:pt x="1057" y="625"/>
                  </a:lnTo>
                  <a:lnTo>
                    <a:pt x="1057" y="626"/>
                  </a:lnTo>
                  <a:lnTo>
                    <a:pt x="1056" y="626"/>
                  </a:lnTo>
                  <a:lnTo>
                    <a:pt x="1055" y="626"/>
                  </a:lnTo>
                  <a:lnTo>
                    <a:pt x="1055" y="627"/>
                  </a:lnTo>
                  <a:lnTo>
                    <a:pt x="1056" y="628"/>
                  </a:lnTo>
                  <a:lnTo>
                    <a:pt x="1057" y="631"/>
                  </a:lnTo>
                  <a:lnTo>
                    <a:pt x="1057" y="632"/>
                  </a:lnTo>
                  <a:lnTo>
                    <a:pt x="1057" y="633"/>
                  </a:lnTo>
                  <a:lnTo>
                    <a:pt x="1057" y="634"/>
                  </a:lnTo>
                  <a:lnTo>
                    <a:pt x="1058" y="635"/>
                  </a:lnTo>
                  <a:lnTo>
                    <a:pt x="1059" y="635"/>
                  </a:lnTo>
                  <a:lnTo>
                    <a:pt x="1059" y="636"/>
                  </a:lnTo>
                  <a:lnTo>
                    <a:pt x="1059" y="638"/>
                  </a:lnTo>
                  <a:lnTo>
                    <a:pt x="1060" y="640"/>
                  </a:lnTo>
                  <a:lnTo>
                    <a:pt x="1061" y="640"/>
                  </a:lnTo>
                  <a:lnTo>
                    <a:pt x="1061" y="641"/>
                  </a:lnTo>
                  <a:lnTo>
                    <a:pt x="1062" y="641"/>
                  </a:lnTo>
                  <a:lnTo>
                    <a:pt x="1062" y="642"/>
                  </a:lnTo>
                  <a:lnTo>
                    <a:pt x="1061" y="642"/>
                  </a:lnTo>
                  <a:lnTo>
                    <a:pt x="1061" y="643"/>
                  </a:lnTo>
                  <a:lnTo>
                    <a:pt x="1061" y="643"/>
                  </a:lnTo>
                  <a:lnTo>
                    <a:pt x="1062" y="643"/>
                  </a:lnTo>
                  <a:lnTo>
                    <a:pt x="1063" y="652"/>
                  </a:lnTo>
                  <a:lnTo>
                    <a:pt x="1064" y="654"/>
                  </a:lnTo>
                  <a:lnTo>
                    <a:pt x="1065" y="655"/>
                  </a:lnTo>
                  <a:lnTo>
                    <a:pt x="1067" y="656"/>
                  </a:lnTo>
                  <a:lnTo>
                    <a:pt x="1067" y="654"/>
                  </a:lnTo>
                  <a:lnTo>
                    <a:pt x="1066" y="650"/>
                  </a:lnTo>
                  <a:lnTo>
                    <a:pt x="1066" y="648"/>
                  </a:lnTo>
                  <a:lnTo>
                    <a:pt x="1066" y="646"/>
                  </a:lnTo>
                  <a:lnTo>
                    <a:pt x="1067" y="646"/>
                  </a:lnTo>
                  <a:lnTo>
                    <a:pt x="1067" y="645"/>
                  </a:lnTo>
                  <a:lnTo>
                    <a:pt x="1068" y="646"/>
                  </a:lnTo>
                  <a:lnTo>
                    <a:pt x="1069" y="647"/>
                  </a:lnTo>
                  <a:lnTo>
                    <a:pt x="1069" y="648"/>
                  </a:lnTo>
                  <a:lnTo>
                    <a:pt x="1069" y="648"/>
                  </a:lnTo>
                  <a:lnTo>
                    <a:pt x="1069" y="649"/>
                  </a:lnTo>
                  <a:lnTo>
                    <a:pt x="1069" y="650"/>
                  </a:lnTo>
                  <a:lnTo>
                    <a:pt x="1070" y="652"/>
                  </a:lnTo>
                  <a:lnTo>
                    <a:pt x="1071" y="656"/>
                  </a:lnTo>
                  <a:lnTo>
                    <a:pt x="1072" y="657"/>
                  </a:lnTo>
                  <a:lnTo>
                    <a:pt x="1072" y="658"/>
                  </a:lnTo>
                  <a:lnTo>
                    <a:pt x="1072" y="659"/>
                  </a:lnTo>
                  <a:lnTo>
                    <a:pt x="1073" y="660"/>
                  </a:lnTo>
                  <a:lnTo>
                    <a:pt x="1073" y="661"/>
                  </a:lnTo>
                  <a:lnTo>
                    <a:pt x="1074" y="661"/>
                  </a:lnTo>
                  <a:lnTo>
                    <a:pt x="1075" y="661"/>
                  </a:lnTo>
                  <a:lnTo>
                    <a:pt x="1076" y="662"/>
                  </a:lnTo>
                  <a:lnTo>
                    <a:pt x="1076" y="663"/>
                  </a:lnTo>
                  <a:lnTo>
                    <a:pt x="1077" y="662"/>
                  </a:lnTo>
                  <a:lnTo>
                    <a:pt x="1077" y="661"/>
                  </a:lnTo>
                  <a:lnTo>
                    <a:pt x="1077" y="661"/>
                  </a:lnTo>
                  <a:lnTo>
                    <a:pt x="1078" y="661"/>
                  </a:lnTo>
                  <a:lnTo>
                    <a:pt x="1079" y="661"/>
                  </a:lnTo>
                  <a:lnTo>
                    <a:pt x="1081" y="660"/>
                  </a:lnTo>
                  <a:lnTo>
                    <a:pt x="1082" y="659"/>
                  </a:lnTo>
                  <a:lnTo>
                    <a:pt x="1083" y="659"/>
                  </a:lnTo>
                  <a:lnTo>
                    <a:pt x="1083" y="658"/>
                  </a:lnTo>
                  <a:lnTo>
                    <a:pt x="1084" y="657"/>
                  </a:lnTo>
                  <a:lnTo>
                    <a:pt x="1084" y="656"/>
                  </a:lnTo>
                  <a:lnTo>
                    <a:pt x="1085" y="656"/>
                  </a:lnTo>
                  <a:lnTo>
                    <a:pt x="1086" y="655"/>
                  </a:lnTo>
                  <a:lnTo>
                    <a:pt x="1086" y="654"/>
                  </a:lnTo>
                  <a:lnTo>
                    <a:pt x="1085" y="653"/>
                  </a:lnTo>
                  <a:lnTo>
                    <a:pt x="1084" y="649"/>
                  </a:lnTo>
                  <a:lnTo>
                    <a:pt x="1084" y="647"/>
                  </a:lnTo>
                  <a:lnTo>
                    <a:pt x="1083" y="645"/>
                  </a:lnTo>
                  <a:lnTo>
                    <a:pt x="1084" y="643"/>
                  </a:lnTo>
                  <a:lnTo>
                    <a:pt x="1086" y="640"/>
                  </a:lnTo>
                  <a:lnTo>
                    <a:pt x="1087" y="640"/>
                  </a:lnTo>
                  <a:lnTo>
                    <a:pt x="1087" y="639"/>
                  </a:lnTo>
                  <a:lnTo>
                    <a:pt x="1090" y="638"/>
                  </a:lnTo>
                  <a:lnTo>
                    <a:pt x="1091" y="637"/>
                  </a:lnTo>
                  <a:lnTo>
                    <a:pt x="1091" y="636"/>
                  </a:lnTo>
                  <a:lnTo>
                    <a:pt x="1092" y="634"/>
                  </a:lnTo>
                  <a:lnTo>
                    <a:pt x="1092" y="633"/>
                  </a:lnTo>
                  <a:lnTo>
                    <a:pt x="1091" y="626"/>
                  </a:lnTo>
                  <a:lnTo>
                    <a:pt x="1091" y="624"/>
                  </a:lnTo>
                  <a:lnTo>
                    <a:pt x="1091" y="623"/>
                  </a:lnTo>
                  <a:lnTo>
                    <a:pt x="1091" y="623"/>
                  </a:lnTo>
                  <a:lnTo>
                    <a:pt x="1092" y="623"/>
                  </a:lnTo>
                  <a:lnTo>
                    <a:pt x="1093" y="624"/>
                  </a:lnTo>
                  <a:lnTo>
                    <a:pt x="1095" y="626"/>
                  </a:lnTo>
                  <a:lnTo>
                    <a:pt x="1096" y="627"/>
                  </a:lnTo>
                  <a:lnTo>
                    <a:pt x="1097" y="627"/>
                  </a:lnTo>
                  <a:lnTo>
                    <a:pt x="1097" y="626"/>
                  </a:lnTo>
                  <a:lnTo>
                    <a:pt x="1099" y="623"/>
                  </a:lnTo>
                  <a:lnTo>
                    <a:pt x="1099" y="623"/>
                  </a:lnTo>
                  <a:lnTo>
                    <a:pt x="1102" y="623"/>
                  </a:lnTo>
                  <a:lnTo>
                    <a:pt x="1103" y="623"/>
                  </a:lnTo>
                  <a:lnTo>
                    <a:pt x="1103" y="625"/>
                  </a:lnTo>
                  <a:lnTo>
                    <a:pt x="1104" y="626"/>
                  </a:lnTo>
                  <a:lnTo>
                    <a:pt x="1105" y="626"/>
                  </a:lnTo>
                  <a:lnTo>
                    <a:pt x="1105" y="623"/>
                  </a:lnTo>
                  <a:lnTo>
                    <a:pt x="1106" y="623"/>
                  </a:lnTo>
                  <a:lnTo>
                    <a:pt x="1107" y="623"/>
                  </a:lnTo>
                  <a:lnTo>
                    <a:pt x="1107" y="624"/>
                  </a:lnTo>
                  <a:lnTo>
                    <a:pt x="1107" y="627"/>
                  </a:lnTo>
                  <a:lnTo>
                    <a:pt x="1107" y="629"/>
                  </a:lnTo>
                  <a:lnTo>
                    <a:pt x="1108" y="634"/>
                  </a:lnTo>
                  <a:lnTo>
                    <a:pt x="1108" y="637"/>
                  </a:lnTo>
                  <a:lnTo>
                    <a:pt x="1109" y="638"/>
                  </a:lnTo>
                  <a:lnTo>
                    <a:pt x="1110" y="639"/>
                  </a:lnTo>
                  <a:lnTo>
                    <a:pt x="1110" y="640"/>
                  </a:lnTo>
                  <a:lnTo>
                    <a:pt x="1110" y="640"/>
                  </a:lnTo>
                  <a:lnTo>
                    <a:pt x="1111" y="641"/>
                  </a:lnTo>
                  <a:lnTo>
                    <a:pt x="1111" y="642"/>
                  </a:lnTo>
                  <a:lnTo>
                    <a:pt x="1111" y="643"/>
                  </a:lnTo>
                  <a:lnTo>
                    <a:pt x="1111" y="643"/>
                  </a:lnTo>
                  <a:lnTo>
                    <a:pt x="1111" y="644"/>
                  </a:lnTo>
                  <a:lnTo>
                    <a:pt x="1112" y="645"/>
                  </a:lnTo>
                  <a:lnTo>
                    <a:pt x="1111" y="646"/>
                  </a:lnTo>
                  <a:lnTo>
                    <a:pt x="1110" y="648"/>
                  </a:lnTo>
                  <a:lnTo>
                    <a:pt x="1110" y="651"/>
                  </a:lnTo>
                  <a:lnTo>
                    <a:pt x="1111" y="658"/>
                  </a:lnTo>
                  <a:lnTo>
                    <a:pt x="1111" y="662"/>
                  </a:lnTo>
                  <a:lnTo>
                    <a:pt x="1112" y="663"/>
                  </a:lnTo>
                  <a:lnTo>
                    <a:pt x="1113" y="663"/>
                  </a:lnTo>
                  <a:lnTo>
                    <a:pt x="1113" y="664"/>
                  </a:lnTo>
                  <a:lnTo>
                    <a:pt x="1114" y="665"/>
                  </a:lnTo>
                  <a:lnTo>
                    <a:pt x="1115" y="669"/>
                  </a:lnTo>
                  <a:lnTo>
                    <a:pt x="1115" y="671"/>
                  </a:lnTo>
                  <a:lnTo>
                    <a:pt x="1116" y="672"/>
                  </a:lnTo>
                  <a:lnTo>
                    <a:pt x="1117" y="673"/>
                  </a:lnTo>
                  <a:lnTo>
                    <a:pt x="1117" y="673"/>
                  </a:lnTo>
                  <a:lnTo>
                    <a:pt x="1117" y="674"/>
                  </a:lnTo>
                  <a:lnTo>
                    <a:pt x="1117" y="678"/>
                  </a:lnTo>
                  <a:lnTo>
                    <a:pt x="1117" y="682"/>
                  </a:lnTo>
                  <a:lnTo>
                    <a:pt x="1117" y="683"/>
                  </a:lnTo>
                  <a:lnTo>
                    <a:pt x="1118" y="683"/>
                  </a:lnTo>
                  <a:lnTo>
                    <a:pt x="1118" y="684"/>
                  </a:lnTo>
                  <a:lnTo>
                    <a:pt x="1121" y="701"/>
                  </a:lnTo>
                  <a:lnTo>
                    <a:pt x="1121" y="702"/>
                  </a:lnTo>
                  <a:lnTo>
                    <a:pt x="1120" y="703"/>
                  </a:lnTo>
                  <a:lnTo>
                    <a:pt x="1119" y="703"/>
                  </a:lnTo>
                  <a:lnTo>
                    <a:pt x="1120" y="706"/>
                  </a:lnTo>
                  <a:lnTo>
                    <a:pt x="1121" y="709"/>
                  </a:lnTo>
                  <a:lnTo>
                    <a:pt x="1121" y="710"/>
                  </a:lnTo>
                  <a:lnTo>
                    <a:pt x="1122" y="709"/>
                  </a:lnTo>
                  <a:lnTo>
                    <a:pt x="1123" y="708"/>
                  </a:lnTo>
                  <a:lnTo>
                    <a:pt x="1124" y="708"/>
                  </a:lnTo>
                  <a:lnTo>
                    <a:pt x="1125" y="707"/>
                  </a:lnTo>
                  <a:lnTo>
                    <a:pt x="1125" y="706"/>
                  </a:lnTo>
                  <a:lnTo>
                    <a:pt x="1125" y="706"/>
                  </a:lnTo>
                  <a:lnTo>
                    <a:pt x="1125" y="705"/>
                  </a:lnTo>
                  <a:lnTo>
                    <a:pt x="1126" y="704"/>
                  </a:lnTo>
                  <a:lnTo>
                    <a:pt x="1126" y="703"/>
                  </a:lnTo>
                  <a:lnTo>
                    <a:pt x="1126" y="703"/>
                  </a:lnTo>
                  <a:lnTo>
                    <a:pt x="1126" y="702"/>
                  </a:lnTo>
                  <a:lnTo>
                    <a:pt x="1127" y="702"/>
                  </a:lnTo>
                  <a:lnTo>
                    <a:pt x="1127" y="702"/>
                  </a:lnTo>
                  <a:lnTo>
                    <a:pt x="1130" y="704"/>
                  </a:lnTo>
                  <a:lnTo>
                    <a:pt x="1134" y="706"/>
                  </a:lnTo>
                  <a:lnTo>
                    <a:pt x="1135" y="707"/>
                  </a:lnTo>
                  <a:lnTo>
                    <a:pt x="1135" y="709"/>
                  </a:lnTo>
                  <a:lnTo>
                    <a:pt x="1135" y="710"/>
                  </a:lnTo>
                  <a:lnTo>
                    <a:pt x="1135" y="711"/>
                  </a:lnTo>
                  <a:lnTo>
                    <a:pt x="1135" y="710"/>
                  </a:lnTo>
                  <a:lnTo>
                    <a:pt x="1136" y="709"/>
                  </a:lnTo>
                  <a:lnTo>
                    <a:pt x="1136" y="707"/>
                  </a:lnTo>
                  <a:lnTo>
                    <a:pt x="1137" y="707"/>
                  </a:lnTo>
                  <a:lnTo>
                    <a:pt x="1137" y="708"/>
                  </a:lnTo>
                  <a:lnTo>
                    <a:pt x="1138" y="709"/>
                  </a:lnTo>
                  <a:lnTo>
                    <a:pt x="1139" y="709"/>
                  </a:lnTo>
                  <a:lnTo>
                    <a:pt x="1139" y="708"/>
                  </a:lnTo>
                  <a:lnTo>
                    <a:pt x="1139" y="707"/>
                  </a:lnTo>
                  <a:lnTo>
                    <a:pt x="1139" y="706"/>
                  </a:lnTo>
                  <a:lnTo>
                    <a:pt x="1138" y="706"/>
                  </a:lnTo>
                  <a:lnTo>
                    <a:pt x="1139" y="706"/>
                  </a:lnTo>
                  <a:lnTo>
                    <a:pt x="1140" y="704"/>
                  </a:lnTo>
                  <a:lnTo>
                    <a:pt x="1141" y="703"/>
                  </a:lnTo>
                  <a:lnTo>
                    <a:pt x="1142" y="700"/>
                  </a:lnTo>
                  <a:lnTo>
                    <a:pt x="1141" y="699"/>
                  </a:lnTo>
                  <a:lnTo>
                    <a:pt x="1142" y="699"/>
                  </a:lnTo>
                  <a:lnTo>
                    <a:pt x="1143" y="699"/>
                  </a:lnTo>
                  <a:lnTo>
                    <a:pt x="1144" y="699"/>
                  </a:lnTo>
                  <a:lnTo>
                    <a:pt x="1145" y="699"/>
                  </a:lnTo>
                  <a:lnTo>
                    <a:pt x="1146" y="700"/>
                  </a:lnTo>
                  <a:lnTo>
                    <a:pt x="1147" y="700"/>
                  </a:lnTo>
                  <a:lnTo>
                    <a:pt x="1147" y="700"/>
                  </a:lnTo>
                  <a:lnTo>
                    <a:pt x="1147" y="698"/>
                  </a:lnTo>
                  <a:lnTo>
                    <a:pt x="1147" y="697"/>
                  </a:lnTo>
                  <a:lnTo>
                    <a:pt x="1147" y="697"/>
                  </a:lnTo>
                  <a:lnTo>
                    <a:pt x="1148" y="697"/>
                  </a:lnTo>
                  <a:lnTo>
                    <a:pt x="1148" y="696"/>
                  </a:lnTo>
                  <a:lnTo>
                    <a:pt x="1148" y="695"/>
                  </a:lnTo>
                  <a:lnTo>
                    <a:pt x="1148" y="689"/>
                  </a:lnTo>
                  <a:lnTo>
                    <a:pt x="1147" y="687"/>
                  </a:lnTo>
                  <a:lnTo>
                    <a:pt x="1147" y="685"/>
                  </a:lnTo>
                  <a:lnTo>
                    <a:pt x="1146" y="684"/>
                  </a:lnTo>
                  <a:lnTo>
                    <a:pt x="1146" y="683"/>
                  </a:lnTo>
                  <a:lnTo>
                    <a:pt x="1145" y="683"/>
                  </a:lnTo>
                  <a:lnTo>
                    <a:pt x="1146" y="681"/>
                  </a:lnTo>
                  <a:lnTo>
                    <a:pt x="1146" y="680"/>
                  </a:lnTo>
                  <a:lnTo>
                    <a:pt x="1146" y="678"/>
                  </a:lnTo>
                  <a:lnTo>
                    <a:pt x="1145" y="676"/>
                  </a:lnTo>
                  <a:lnTo>
                    <a:pt x="1144" y="675"/>
                  </a:lnTo>
                  <a:lnTo>
                    <a:pt x="1144" y="674"/>
                  </a:lnTo>
                  <a:lnTo>
                    <a:pt x="1144" y="670"/>
                  </a:lnTo>
                  <a:lnTo>
                    <a:pt x="1146" y="669"/>
                  </a:lnTo>
                  <a:lnTo>
                    <a:pt x="1147" y="668"/>
                  </a:lnTo>
                  <a:lnTo>
                    <a:pt x="1148" y="665"/>
                  </a:lnTo>
                  <a:lnTo>
                    <a:pt x="1149" y="664"/>
                  </a:lnTo>
                  <a:lnTo>
                    <a:pt x="1149" y="663"/>
                  </a:lnTo>
                  <a:lnTo>
                    <a:pt x="1148" y="663"/>
                  </a:lnTo>
                  <a:lnTo>
                    <a:pt x="1147" y="662"/>
                  </a:lnTo>
                  <a:lnTo>
                    <a:pt x="1147" y="661"/>
                  </a:lnTo>
                  <a:lnTo>
                    <a:pt x="1147" y="659"/>
                  </a:lnTo>
                  <a:lnTo>
                    <a:pt x="1147" y="658"/>
                  </a:lnTo>
                  <a:lnTo>
                    <a:pt x="1147" y="657"/>
                  </a:lnTo>
                  <a:lnTo>
                    <a:pt x="1149" y="656"/>
                  </a:lnTo>
                  <a:lnTo>
                    <a:pt x="1150" y="656"/>
                  </a:lnTo>
                  <a:lnTo>
                    <a:pt x="1150" y="657"/>
                  </a:lnTo>
                  <a:lnTo>
                    <a:pt x="1151" y="658"/>
                  </a:lnTo>
                  <a:lnTo>
                    <a:pt x="1152" y="659"/>
                  </a:lnTo>
                  <a:lnTo>
                    <a:pt x="1154" y="659"/>
                  </a:lnTo>
                  <a:lnTo>
                    <a:pt x="1155" y="658"/>
                  </a:lnTo>
                  <a:lnTo>
                    <a:pt x="1156" y="658"/>
                  </a:lnTo>
                  <a:lnTo>
                    <a:pt x="1157" y="657"/>
                  </a:lnTo>
                  <a:lnTo>
                    <a:pt x="1157" y="653"/>
                  </a:lnTo>
                  <a:lnTo>
                    <a:pt x="1157" y="652"/>
                  </a:lnTo>
                  <a:lnTo>
                    <a:pt x="1157" y="651"/>
                  </a:lnTo>
                  <a:lnTo>
                    <a:pt x="1157" y="647"/>
                  </a:lnTo>
                  <a:lnTo>
                    <a:pt x="1157" y="645"/>
                  </a:lnTo>
                  <a:lnTo>
                    <a:pt x="1157" y="644"/>
                  </a:lnTo>
                  <a:lnTo>
                    <a:pt x="1158" y="643"/>
                  </a:lnTo>
                  <a:lnTo>
                    <a:pt x="1159" y="642"/>
                  </a:lnTo>
                  <a:lnTo>
                    <a:pt x="1159" y="641"/>
                  </a:lnTo>
                  <a:lnTo>
                    <a:pt x="1159" y="640"/>
                  </a:lnTo>
                  <a:lnTo>
                    <a:pt x="1158" y="638"/>
                  </a:lnTo>
                  <a:lnTo>
                    <a:pt x="1158" y="637"/>
                  </a:lnTo>
                  <a:lnTo>
                    <a:pt x="1160" y="626"/>
                  </a:lnTo>
                  <a:lnTo>
                    <a:pt x="1160" y="625"/>
                  </a:lnTo>
                  <a:lnTo>
                    <a:pt x="1160" y="624"/>
                  </a:lnTo>
                  <a:lnTo>
                    <a:pt x="1159" y="623"/>
                  </a:lnTo>
                  <a:lnTo>
                    <a:pt x="1159" y="623"/>
                  </a:lnTo>
                  <a:lnTo>
                    <a:pt x="1157" y="622"/>
                  </a:lnTo>
                  <a:lnTo>
                    <a:pt x="1157" y="616"/>
                  </a:lnTo>
                  <a:lnTo>
                    <a:pt x="1157" y="614"/>
                  </a:lnTo>
                  <a:lnTo>
                    <a:pt x="1157" y="613"/>
                  </a:lnTo>
                  <a:lnTo>
                    <a:pt x="1157" y="613"/>
                  </a:lnTo>
                  <a:lnTo>
                    <a:pt x="1156" y="611"/>
                  </a:lnTo>
                  <a:lnTo>
                    <a:pt x="1156" y="610"/>
                  </a:lnTo>
                  <a:lnTo>
                    <a:pt x="1155" y="609"/>
                  </a:lnTo>
                  <a:lnTo>
                    <a:pt x="1155" y="608"/>
                  </a:lnTo>
                  <a:lnTo>
                    <a:pt x="1155" y="607"/>
                  </a:lnTo>
                  <a:lnTo>
                    <a:pt x="1156" y="605"/>
                  </a:lnTo>
                  <a:lnTo>
                    <a:pt x="1157" y="604"/>
                  </a:lnTo>
                  <a:lnTo>
                    <a:pt x="1157" y="605"/>
                  </a:lnTo>
                  <a:lnTo>
                    <a:pt x="1158" y="607"/>
                  </a:lnTo>
                  <a:lnTo>
                    <a:pt x="1159" y="608"/>
                  </a:lnTo>
                  <a:lnTo>
                    <a:pt x="1160" y="609"/>
                  </a:lnTo>
                  <a:lnTo>
                    <a:pt x="1161" y="610"/>
                  </a:lnTo>
                  <a:lnTo>
                    <a:pt x="1161" y="611"/>
                  </a:lnTo>
                  <a:lnTo>
                    <a:pt x="1162" y="612"/>
                  </a:lnTo>
                  <a:lnTo>
                    <a:pt x="1163" y="612"/>
                  </a:lnTo>
                  <a:lnTo>
                    <a:pt x="1165" y="611"/>
                  </a:lnTo>
                  <a:lnTo>
                    <a:pt x="1166" y="610"/>
                  </a:lnTo>
                  <a:lnTo>
                    <a:pt x="1167" y="611"/>
                  </a:lnTo>
                  <a:lnTo>
                    <a:pt x="1167" y="611"/>
                  </a:lnTo>
                  <a:lnTo>
                    <a:pt x="1167" y="610"/>
                  </a:lnTo>
                  <a:lnTo>
                    <a:pt x="1167" y="609"/>
                  </a:lnTo>
                  <a:lnTo>
                    <a:pt x="1169" y="609"/>
                  </a:lnTo>
                  <a:lnTo>
                    <a:pt x="1171" y="609"/>
                  </a:lnTo>
                  <a:lnTo>
                    <a:pt x="1174" y="609"/>
                  </a:lnTo>
                  <a:lnTo>
                    <a:pt x="1175" y="609"/>
                  </a:lnTo>
                  <a:lnTo>
                    <a:pt x="1176" y="612"/>
                  </a:lnTo>
                  <a:lnTo>
                    <a:pt x="1178" y="613"/>
                  </a:lnTo>
                  <a:lnTo>
                    <a:pt x="1181" y="612"/>
                  </a:lnTo>
                  <a:lnTo>
                    <a:pt x="1182" y="613"/>
                  </a:lnTo>
                  <a:lnTo>
                    <a:pt x="1184" y="613"/>
                  </a:lnTo>
                  <a:lnTo>
                    <a:pt x="1186" y="613"/>
                  </a:lnTo>
                  <a:lnTo>
                    <a:pt x="1186" y="613"/>
                  </a:lnTo>
                  <a:lnTo>
                    <a:pt x="1189" y="615"/>
                  </a:lnTo>
                  <a:lnTo>
                    <a:pt x="1190" y="615"/>
                  </a:lnTo>
                  <a:lnTo>
                    <a:pt x="1190" y="616"/>
                  </a:lnTo>
                  <a:lnTo>
                    <a:pt x="1191" y="617"/>
                  </a:lnTo>
                  <a:lnTo>
                    <a:pt x="1192" y="617"/>
                  </a:lnTo>
                  <a:lnTo>
                    <a:pt x="1193" y="617"/>
                  </a:lnTo>
                  <a:lnTo>
                    <a:pt x="1193" y="616"/>
                  </a:lnTo>
                  <a:lnTo>
                    <a:pt x="1193" y="615"/>
                  </a:lnTo>
                  <a:lnTo>
                    <a:pt x="1193" y="614"/>
                  </a:lnTo>
                  <a:lnTo>
                    <a:pt x="1193" y="613"/>
                  </a:lnTo>
                  <a:lnTo>
                    <a:pt x="1194" y="613"/>
                  </a:lnTo>
                  <a:lnTo>
                    <a:pt x="1196" y="609"/>
                  </a:lnTo>
                  <a:lnTo>
                    <a:pt x="1196" y="606"/>
                  </a:lnTo>
                  <a:lnTo>
                    <a:pt x="1196" y="606"/>
                  </a:lnTo>
                  <a:lnTo>
                    <a:pt x="1196" y="605"/>
                  </a:lnTo>
                  <a:lnTo>
                    <a:pt x="1196" y="604"/>
                  </a:lnTo>
                  <a:lnTo>
                    <a:pt x="1197" y="603"/>
                  </a:lnTo>
                  <a:lnTo>
                    <a:pt x="1197" y="601"/>
                  </a:lnTo>
                  <a:lnTo>
                    <a:pt x="1200" y="596"/>
                  </a:lnTo>
                  <a:lnTo>
                    <a:pt x="1200" y="595"/>
                  </a:lnTo>
                  <a:lnTo>
                    <a:pt x="1200" y="593"/>
                  </a:lnTo>
                  <a:lnTo>
                    <a:pt x="1200" y="593"/>
                  </a:lnTo>
                  <a:lnTo>
                    <a:pt x="1200" y="592"/>
                  </a:lnTo>
                  <a:lnTo>
                    <a:pt x="1201" y="592"/>
                  </a:lnTo>
                  <a:lnTo>
                    <a:pt x="1201" y="591"/>
                  </a:lnTo>
                  <a:lnTo>
                    <a:pt x="1201" y="590"/>
                  </a:lnTo>
                  <a:lnTo>
                    <a:pt x="1201" y="589"/>
                  </a:lnTo>
                  <a:lnTo>
                    <a:pt x="1202" y="589"/>
                  </a:lnTo>
                  <a:lnTo>
                    <a:pt x="1202" y="588"/>
                  </a:lnTo>
                  <a:lnTo>
                    <a:pt x="1203" y="588"/>
                  </a:lnTo>
                  <a:lnTo>
                    <a:pt x="1203" y="585"/>
                  </a:lnTo>
                  <a:lnTo>
                    <a:pt x="1204" y="584"/>
                  </a:lnTo>
                  <a:lnTo>
                    <a:pt x="1205" y="584"/>
                  </a:lnTo>
                  <a:lnTo>
                    <a:pt x="1206" y="582"/>
                  </a:lnTo>
                  <a:lnTo>
                    <a:pt x="1206" y="581"/>
                  </a:lnTo>
                  <a:lnTo>
                    <a:pt x="1206" y="580"/>
                  </a:lnTo>
                  <a:lnTo>
                    <a:pt x="1208" y="579"/>
                  </a:lnTo>
                  <a:lnTo>
                    <a:pt x="1209" y="577"/>
                  </a:lnTo>
                  <a:lnTo>
                    <a:pt x="1210" y="574"/>
                  </a:lnTo>
                  <a:lnTo>
                    <a:pt x="1210" y="574"/>
                  </a:lnTo>
                  <a:lnTo>
                    <a:pt x="1211" y="574"/>
                  </a:lnTo>
                  <a:lnTo>
                    <a:pt x="1212" y="574"/>
                  </a:lnTo>
                  <a:lnTo>
                    <a:pt x="1213" y="574"/>
                  </a:lnTo>
                  <a:lnTo>
                    <a:pt x="1213" y="573"/>
                  </a:lnTo>
                  <a:lnTo>
                    <a:pt x="1214" y="572"/>
                  </a:lnTo>
                  <a:lnTo>
                    <a:pt x="1214" y="571"/>
                  </a:lnTo>
                  <a:lnTo>
                    <a:pt x="1214" y="570"/>
                  </a:lnTo>
                  <a:lnTo>
                    <a:pt x="1214" y="568"/>
                  </a:lnTo>
                  <a:lnTo>
                    <a:pt x="1216" y="565"/>
                  </a:lnTo>
                  <a:lnTo>
                    <a:pt x="1216" y="564"/>
                  </a:lnTo>
                  <a:lnTo>
                    <a:pt x="1217" y="560"/>
                  </a:lnTo>
                  <a:lnTo>
                    <a:pt x="1218" y="559"/>
                  </a:lnTo>
                  <a:lnTo>
                    <a:pt x="1219" y="557"/>
                  </a:lnTo>
                  <a:lnTo>
                    <a:pt x="1219" y="554"/>
                  </a:lnTo>
                  <a:lnTo>
                    <a:pt x="1219" y="553"/>
                  </a:lnTo>
                  <a:lnTo>
                    <a:pt x="1218" y="552"/>
                  </a:lnTo>
                  <a:lnTo>
                    <a:pt x="1216" y="551"/>
                  </a:lnTo>
                  <a:lnTo>
                    <a:pt x="1215" y="551"/>
                  </a:lnTo>
                  <a:lnTo>
                    <a:pt x="1213" y="550"/>
                  </a:lnTo>
                  <a:lnTo>
                    <a:pt x="1212" y="548"/>
                  </a:lnTo>
                  <a:lnTo>
                    <a:pt x="1212" y="546"/>
                  </a:lnTo>
                  <a:lnTo>
                    <a:pt x="1215" y="538"/>
                  </a:lnTo>
                  <a:lnTo>
                    <a:pt x="1216" y="537"/>
                  </a:lnTo>
                  <a:lnTo>
                    <a:pt x="1216" y="535"/>
                  </a:lnTo>
                  <a:lnTo>
                    <a:pt x="1217" y="535"/>
                  </a:lnTo>
                  <a:lnTo>
                    <a:pt x="1218" y="534"/>
                  </a:lnTo>
                  <a:lnTo>
                    <a:pt x="1219" y="534"/>
                  </a:lnTo>
                  <a:lnTo>
                    <a:pt x="1221" y="534"/>
                  </a:lnTo>
                  <a:lnTo>
                    <a:pt x="1222" y="534"/>
                  </a:lnTo>
                  <a:lnTo>
                    <a:pt x="1222" y="533"/>
                  </a:lnTo>
                  <a:lnTo>
                    <a:pt x="1223" y="531"/>
                  </a:lnTo>
                  <a:lnTo>
                    <a:pt x="1224" y="531"/>
                  </a:lnTo>
                  <a:lnTo>
                    <a:pt x="1225" y="531"/>
                  </a:lnTo>
                  <a:lnTo>
                    <a:pt x="1226" y="531"/>
                  </a:lnTo>
                  <a:lnTo>
                    <a:pt x="1226" y="530"/>
                  </a:lnTo>
                  <a:lnTo>
                    <a:pt x="1226" y="529"/>
                  </a:lnTo>
                  <a:lnTo>
                    <a:pt x="1226" y="529"/>
                  </a:lnTo>
                  <a:lnTo>
                    <a:pt x="1230" y="523"/>
                  </a:lnTo>
                  <a:lnTo>
                    <a:pt x="1231" y="522"/>
                  </a:lnTo>
                  <a:lnTo>
                    <a:pt x="1233" y="522"/>
                  </a:lnTo>
                  <a:lnTo>
                    <a:pt x="1233" y="521"/>
                  </a:lnTo>
                  <a:lnTo>
                    <a:pt x="1233" y="520"/>
                  </a:lnTo>
                  <a:lnTo>
                    <a:pt x="1233" y="519"/>
                  </a:lnTo>
                  <a:lnTo>
                    <a:pt x="1232" y="514"/>
                  </a:lnTo>
                  <a:lnTo>
                    <a:pt x="1232" y="513"/>
                  </a:lnTo>
                  <a:lnTo>
                    <a:pt x="1233" y="512"/>
                  </a:lnTo>
                  <a:lnTo>
                    <a:pt x="1233" y="511"/>
                  </a:lnTo>
                  <a:lnTo>
                    <a:pt x="1235" y="510"/>
                  </a:lnTo>
                  <a:lnTo>
                    <a:pt x="1236" y="510"/>
                  </a:lnTo>
                  <a:lnTo>
                    <a:pt x="1237" y="508"/>
                  </a:lnTo>
                  <a:lnTo>
                    <a:pt x="1239" y="506"/>
                  </a:lnTo>
                  <a:lnTo>
                    <a:pt x="1239" y="505"/>
                  </a:lnTo>
                  <a:lnTo>
                    <a:pt x="1239" y="504"/>
                  </a:lnTo>
                  <a:lnTo>
                    <a:pt x="1239" y="504"/>
                  </a:lnTo>
                  <a:lnTo>
                    <a:pt x="1237" y="504"/>
                  </a:lnTo>
                  <a:lnTo>
                    <a:pt x="1236" y="503"/>
                  </a:lnTo>
                  <a:lnTo>
                    <a:pt x="1236" y="499"/>
                  </a:lnTo>
                  <a:lnTo>
                    <a:pt x="1236" y="498"/>
                  </a:lnTo>
                  <a:lnTo>
                    <a:pt x="1236" y="497"/>
                  </a:lnTo>
                  <a:lnTo>
                    <a:pt x="1236" y="497"/>
                  </a:lnTo>
                  <a:lnTo>
                    <a:pt x="1236" y="496"/>
                  </a:lnTo>
                  <a:lnTo>
                    <a:pt x="1235" y="495"/>
                  </a:lnTo>
                  <a:lnTo>
                    <a:pt x="1235" y="493"/>
                  </a:lnTo>
                  <a:lnTo>
                    <a:pt x="1235" y="491"/>
                  </a:lnTo>
                  <a:lnTo>
                    <a:pt x="1235" y="489"/>
                  </a:lnTo>
                  <a:lnTo>
                    <a:pt x="1236" y="487"/>
                  </a:lnTo>
                  <a:lnTo>
                    <a:pt x="1236" y="487"/>
                  </a:lnTo>
                  <a:lnTo>
                    <a:pt x="1236" y="486"/>
                  </a:lnTo>
                  <a:lnTo>
                    <a:pt x="1235" y="484"/>
                  </a:lnTo>
                  <a:lnTo>
                    <a:pt x="1235" y="484"/>
                  </a:lnTo>
                  <a:lnTo>
                    <a:pt x="1235" y="483"/>
                  </a:lnTo>
                  <a:lnTo>
                    <a:pt x="1236" y="482"/>
                  </a:lnTo>
                  <a:lnTo>
                    <a:pt x="1237" y="481"/>
                  </a:lnTo>
                  <a:lnTo>
                    <a:pt x="1237" y="480"/>
                  </a:lnTo>
                  <a:lnTo>
                    <a:pt x="1238" y="479"/>
                  </a:lnTo>
                  <a:lnTo>
                    <a:pt x="1238" y="478"/>
                  </a:lnTo>
                  <a:lnTo>
                    <a:pt x="1238" y="477"/>
                  </a:lnTo>
                  <a:lnTo>
                    <a:pt x="1238" y="476"/>
                  </a:lnTo>
                  <a:lnTo>
                    <a:pt x="1239" y="475"/>
                  </a:lnTo>
                  <a:lnTo>
                    <a:pt x="1240" y="475"/>
                  </a:lnTo>
                  <a:lnTo>
                    <a:pt x="1241" y="475"/>
                  </a:lnTo>
                  <a:lnTo>
                    <a:pt x="1241" y="474"/>
                  </a:lnTo>
                  <a:lnTo>
                    <a:pt x="1242" y="474"/>
                  </a:lnTo>
                  <a:lnTo>
                    <a:pt x="1243" y="474"/>
                  </a:lnTo>
                  <a:lnTo>
                    <a:pt x="1244" y="474"/>
                  </a:lnTo>
                  <a:lnTo>
                    <a:pt x="1244" y="474"/>
                  </a:lnTo>
                  <a:lnTo>
                    <a:pt x="1245" y="474"/>
                  </a:lnTo>
                  <a:lnTo>
                    <a:pt x="1246" y="474"/>
                  </a:lnTo>
                  <a:lnTo>
                    <a:pt x="1250" y="472"/>
                  </a:lnTo>
                  <a:lnTo>
                    <a:pt x="1251" y="472"/>
                  </a:lnTo>
                  <a:lnTo>
                    <a:pt x="1253" y="470"/>
                  </a:lnTo>
                  <a:lnTo>
                    <a:pt x="1254" y="467"/>
                  </a:lnTo>
                  <a:lnTo>
                    <a:pt x="1255" y="465"/>
                  </a:lnTo>
                  <a:lnTo>
                    <a:pt x="1256" y="465"/>
                  </a:lnTo>
                  <a:lnTo>
                    <a:pt x="1258" y="465"/>
                  </a:lnTo>
                  <a:lnTo>
                    <a:pt x="1259" y="465"/>
                  </a:lnTo>
                  <a:lnTo>
                    <a:pt x="1260" y="465"/>
                  </a:lnTo>
                  <a:lnTo>
                    <a:pt x="1260" y="464"/>
                  </a:lnTo>
                  <a:lnTo>
                    <a:pt x="1261" y="464"/>
                  </a:lnTo>
                  <a:lnTo>
                    <a:pt x="1261" y="463"/>
                  </a:lnTo>
                  <a:lnTo>
                    <a:pt x="1262" y="463"/>
                  </a:lnTo>
                  <a:lnTo>
                    <a:pt x="1265" y="463"/>
                  </a:lnTo>
                  <a:lnTo>
                    <a:pt x="1265" y="462"/>
                  </a:lnTo>
                  <a:lnTo>
                    <a:pt x="1266" y="462"/>
                  </a:lnTo>
                  <a:lnTo>
                    <a:pt x="1266" y="459"/>
                  </a:lnTo>
                  <a:lnTo>
                    <a:pt x="1267" y="457"/>
                  </a:lnTo>
                  <a:lnTo>
                    <a:pt x="1269" y="456"/>
                  </a:lnTo>
                  <a:lnTo>
                    <a:pt x="1272" y="455"/>
                  </a:lnTo>
                  <a:lnTo>
                    <a:pt x="1273" y="455"/>
                  </a:lnTo>
                  <a:lnTo>
                    <a:pt x="1275" y="454"/>
                  </a:lnTo>
                  <a:lnTo>
                    <a:pt x="1276" y="453"/>
                  </a:lnTo>
                  <a:lnTo>
                    <a:pt x="1277" y="449"/>
                  </a:lnTo>
                  <a:lnTo>
                    <a:pt x="1279" y="446"/>
                  </a:lnTo>
                  <a:lnTo>
                    <a:pt x="1282" y="444"/>
                  </a:lnTo>
                  <a:lnTo>
                    <a:pt x="1286" y="444"/>
                  </a:lnTo>
                  <a:lnTo>
                    <a:pt x="1297" y="442"/>
                  </a:lnTo>
                  <a:lnTo>
                    <a:pt x="1300" y="442"/>
                  </a:lnTo>
                  <a:lnTo>
                    <a:pt x="1301" y="442"/>
                  </a:lnTo>
                  <a:lnTo>
                    <a:pt x="1302" y="442"/>
                  </a:lnTo>
                  <a:lnTo>
                    <a:pt x="1303" y="442"/>
                  </a:lnTo>
                  <a:lnTo>
                    <a:pt x="1304" y="441"/>
                  </a:lnTo>
                  <a:lnTo>
                    <a:pt x="1305" y="440"/>
                  </a:lnTo>
                  <a:lnTo>
                    <a:pt x="1305" y="439"/>
                  </a:lnTo>
                  <a:lnTo>
                    <a:pt x="1306" y="438"/>
                  </a:lnTo>
                  <a:lnTo>
                    <a:pt x="1306" y="439"/>
                  </a:lnTo>
                  <a:lnTo>
                    <a:pt x="1307" y="439"/>
                  </a:lnTo>
                  <a:lnTo>
                    <a:pt x="1308" y="439"/>
                  </a:lnTo>
                  <a:lnTo>
                    <a:pt x="1309" y="439"/>
                  </a:lnTo>
                  <a:lnTo>
                    <a:pt x="1310" y="438"/>
                  </a:lnTo>
                  <a:lnTo>
                    <a:pt x="1310" y="438"/>
                  </a:lnTo>
                  <a:lnTo>
                    <a:pt x="1311" y="438"/>
                  </a:lnTo>
                  <a:lnTo>
                    <a:pt x="1313" y="439"/>
                  </a:lnTo>
                  <a:lnTo>
                    <a:pt x="1314" y="440"/>
                  </a:lnTo>
                  <a:lnTo>
                    <a:pt x="1315" y="440"/>
                  </a:lnTo>
                  <a:lnTo>
                    <a:pt x="1316" y="442"/>
                  </a:lnTo>
                  <a:lnTo>
                    <a:pt x="1316" y="443"/>
                  </a:lnTo>
                  <a:lnTo>
                    <a:pt x="1317" y="444"/>
                  </a:lnTo>
                  <a:lnTo>
                    <a:pt x="1317" y="444"/>
                  </a:lnTo>
                  <a:lnTo>
                    <a:pt x="1316" y="445"/>
                  </a:lnTo>
                  <a:lnTo>
                    <a:pt x="1316" y="446"/>
                  </a:lnTo>
                  <a:lnTo>
                    <a:pt x="1318" y="447"/>
                  </a:lnTo>
                  <a:lnTo>
                    <a:pt x="1325" y="451"/>
                  </a:lnTo>
                  <a:lnTo>
                    <a:pt x="1325" y="451"/>
                  </a:lnTo>
                  <a:lnTo>
                    <a:pt x="1325" y="452"/>
                  </a:lnTo>
                  <a:lnTo>
                    <a:pt x="1326" y="452"/>
                  </a:lnTo>
                  <a:lnTo>
                    <a:pt x="1327" y="452"/>
                  </a:lnTo>
                  <a:lnTo>
                    <a:pt x="1328" y="452"/>
                  </a:lnTo>
                  <a:lnTo>
                    <a:pt x="1329" y="452"/>
                  </a:lnTo>
                  <a:lnTo>
                    <a:pt x="1330" y="452"/>
                  </a:lnTo>
                  <a:lnTo>
                    <a:pt x="1331" y="450"/>
                  </a:lnTo>
                  <a:lnTo>
                    <a:pt x="1331" y="449"/>
                  </a:lnTo>
                  <a:lnTo>
                    <a:pt x="1330" y="449"/>
                  </a:lnTo>
                  <a:lnTo>
                    <a:pt x="1329" y="448"/>
                  </a:lnTo>
                  <a:lnTo>
                    <a:pt x="1329" y="446"/>
                  </a:lnTo>
                  <a:lnTo>
                    <a:pt x="1327" y="444"/>
                  </a:lnTo>
                  <a:lnTo>
                    <a:pt x="1320" y="435"/>
                  </a:lnTo>
                  <a:lnTo>
                    <a:pt x="1318" y="434"/>
                  </a:lnTo>
                  <a:lnTo>
                    <a:pt x="1318" y="433"/>
                  </a:lnTo>
                  <a:lnTo>
                    <a:pt x="1319" y="431"/>
                  </a:lnTo>
                  <a:lnTo>
                    <a:pt x="1319" y="430"/>
                  </a:lnTo>
                  <a:lnTo>
                    <a:pt x="1318" y="429"/>
                  </a:lnTo>
                  <a:lnTo>
                    <a:pt x="1318" y="428"/>
                  </a:lnTo>
                  <a:lnTo>
                    <a:pt x="1318" y="427"/>
                  </a:lnTo>
                  <a:lnTo>
                    <a:pt x="1317" y="426"/>
                  </a:lnTo>
                  <a:lnTo>
                    <a:pt x="1317" y="425"/>
                  </a:lnTo>
                  <a:lnTo>
                    <a:pt x="1318" y="424"/>
                  </a:lnTo>
                  <a:lnTo>
                    <a:pt x="1319" y="424"/>
                  </a:lnTo>
                  <a:lnTo>
                    <a:pt x="1319" y="423"/>
                  </a:lnTo>
                  <a:lnTo>
                    <a:pt x="1322" y="422"/>
                  </a:lnTo>
                  <a:lnTo>
                    <a:pt x="1324" y="419"/>
                  </a:lnTo>
                  <a:lnTo>
                    <a:pt x="1325" y="419"/>
                  </a:lnTo>
                  <a:lnTo>
                    <a:pt x="1326" y="418"/>
                  </a:lnTo>
                  <a:lnTo>
                    <a:pt x="1327" y="418"/>
                  </a:lnTo>
                  <a:lnTo>
                    <a:pt x="1327" y="417"/>
                  </a:lnTo>
                  <a:lnTo>
                    <a:pt x="1327" y="416"/>
                  </a:lnTo>
                  <a:lnTo>
                    <a:pt x="1328" y="416"/>
                  </a:lnTo>
                  <a:lnTo>
                    <a:pt x="1329" y="416"/>
                  </a:lnTo>
                  <a:lnTo>
                    <a:pt x="1329" y="415"/>
                  </a:lnTo>
                  <a:lnTo>
                    <a:pt x="1330" y="414"/>
                  </a:lnTo>
                  <a:lnTo>
                    <a:pt x="1331" y="414"/>
                  </a:lnTo>
                  <a:lnTo>
                    <a:pt x="1332" y="412"/>
                  </a:lnTo>
                  <a:lnTo>
                    <a:pt x="1333" y="412"/>
                  </a:lnTo>
                  <a:lnTo>
                    <a:pt x="1334" y="411"/>
                  </a:lnTo>
                  <a:lnTo>
                    <a:pt x="1334" y="410"/>
                  </a:lnTo>
                  <a:lnTo>
                    <a:pt x="1335" y="409"/>
                  </a:lnTo>
                  <a:lnTo>
                    <a:pt x="1335" y="409"/>
                  </a:lnTo>
                  <a:lnTo>
                    <a:pt x="1336" y="409"/>
                  </a:lnTo>
                  <a:lnTo>
                    <a:pt x="1337" y="410"/>
                  </a:lnTo>
                  <a:lnTo>
                    <a:pt x="1337" y="411"/>
                  </a:lnTo>
                  <a:lnTo>
                    <a:pt x="1338" y="411"/>
                  </a:lnTo>
                  <a:lnTo>
                    <a:pt x="1339" y="410"/>
                  </a:lnTo>
                  <a:lnTo>
                    <a:pt x="1339" y="409"/>
                  </a:lnTo>
                  <a:lnTo>
                    <a:pt x="1339" y="408"/>
                  </a:lnTo>
                  <a:lnTo>
                    <a:pt x="1340" y="407"/>
                  </a:lnTo>
                  <a:lnTo>
                    <a:pt x="1340" y="405"/>
                  </a:lnTo>
                  <a:lnTo>
                    <a:pt x="1341" y="404"/>
                  </a:lnTo>
                  <a:lnTo>
                    <a:pt x="1340" y="404"/>
                  </a:lnTo>
                  <a:lnTo>
                    <a:pt x="1338" y="401"/>
                  </a:lnTo>
                  <a:lnTo>
                    <a:pt x="1337" y="400"/>
                  </a:lnTo>
                  <a:lnTo>
                    <a:pt x="1337" y="398"/>
                  </a:lnTo>
                  <a:lnTo>
                    <a:pt x="1339" y="395"/>
                  </a:lnTo>
                  <a:lnTo>
                    <a:pt x="1339" y="394"/>
                  </a:lnTo>
                  <a:lnTo>
                    <a:pt x="1337" y="393"/>
                  </a:lnTo>
                  <a:lnTo>
                    <a:pt x="1335" y="391"/>
                  </a:lnTo>
                  <a:lnTo>
                    <a:pt x="1334" y="390"/>
                  </a:lnTo>
                  <a:lnTo>
                    <a:pt x="1334" y="389"/>
                  </a:lnTo>
                  <a:lnTo>
                    <a:pt x="1333" y="388"/>
                  </a:lnTo>
                  <a:lnTo>
                    <a:pt x="1332" y="388"/>
                  </a:lnTo>
                  <a:lnTo>
                    <a:pt x="1330" y="385"/>
                  </a:lnTo>
                  <a:lnTo>
                    <a:pt x="1328" y="385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3" y="387"/>
                  </a:lnTo>
                  <a:lnTo>
                    <a:pt x="1321" y="387"/>
                  </a:lnTo>
                  <a:lnTo>
                    <a:pt x="1319" y="386"/>
                  </a:lnTo>
                  <a:lnTo>
                    <a:pt x="1311" y="382"/>
                  </a:lnTo>
                  <a:lnTo>
                    <a:pt x="1306" y="381"/>
                  </a:lnTo>
                  <a:lnTo>
                    <a:pt x="1305" y="381"/>
                  </a:lnTo>
                  <a:lnTo>
                    <a:pt x="1302" y="382"/>
                  </a:lnTo>
                  <a:lnTo>
                    <a:pt x="1301" y="383"/>
                  </a:lnTo>
                  <a:lnTo>
                    <a:pt x="1298" y="384"/>
                  </a:lnTo>
                  <a:lnTo>
                    <a:pt x="1296" y="384"/>
                  </a:lnTo>
                  <a:lnTo>
                    <a:pt x="1292" y="383"/>
                  </a:lnTo>
                  <a:lnTo>
                    <a:pt x="1294" y="379"/>
                  </a:lnTo>
                  <a:lnTo>
                    <a:pt x="1297" y="376"/>
                  </a:lnTo>
                  <a:lnTo>
                    <a:pt x="1302" y="371"/>
                  </a:lnTo>
                  <a:lnTo>
                    <a:pt x="1301" y="369"/>
                  </a:lnTo>
                  <a:lnTo>
                    <a:pt x="1306" y="368"/>
                  </a:lnTo>
                  <a:lnTo>
                    <a:pt x="1306" y="365"/>
                  </a:lnTo>
                  <a:lnTo>
                    <a:pt x="1305" y="363"/>
                  </a:lnTo>
                  <a:lnTo>
                    <a:pt x="1303" y="359"/>
                  </a:lnTo>
                  <a:lnTo>
                    <a:pt x="1302" y="358"/>
                  </a:lnTo>
                  <a:lnTo>
                    <a:pt x="1301" y="355"/>
                  </a:lnTo>
                  <a:lnTo>
                    <a:pt x="1301" y="355"/>
                  </a:lnTo>
                  <a:lnTo>
                    <a:pt x="1300" y="354"/>
                  </a:lnTo>
                  <a:lnTo>
                    <a:pt x="1299" y="354"/>
                  </a:lnTo>
                  <a:lnTo>
                    <a:pt x="1299" y="354"/>
                  </a:lnTo>
                  <a:lnTo>
                    <a:pt x="1299" y="353"/>
                  </a:lnTo>
                  <a:lnTo>
                    <a:pt x="1295" y="351"/>
                  </a:lnTo>
                  <a:lnTo>
                    <a:pt x="1292" y="354"/>
                  </a:lnTo>
                  <a:lnTo>
                    <a:pt x="1289" y="355"/>
                  </a:lnTo>
                  <a:lnTo>
                    <a:pt x="1287" y="355"/>
                  </a:lnTo>
                  <a:lnTo>
                    <a:pt x="1286" y="352"/>
                  </a:lnTo>
                  <a:lnTo>
                    <a:pt x="1286" y="347"/>
                  </a:lnTo>
                  <a:lnTo>
                    <a:pt x="1287" y="346"/>
                  </a:lnTo>
                  <a:lnTo>
                    <a:pt x="1287" y="345"/>
                  </a:lnTo>
                  <a:lnTo>
                    <a:pt x="1288" y="344"/>
                  </a:lnTo>
                  <a:lnTo>
                    <a:pt x="1293" y="344"/>
                  </a:lnTo>
                  <a:lnTo>
                    <a:pt x="1293" y="343"/>
                  </a:lnTo>
                  <a:lnTo>
                    <a:pt x="1294" y="341"/>
                  </a:lnTo>
                  <a:lnTo>
                    <a:pt x="1295" y="339"/>
                  </a:lnTo>
                  <a:lnTo>
                    <a:pt x="1295" y="338"/>
                  </a:lnTo>
                  <a:lnTo>
                    <a:pt x="1294" y="337"/>
                  </a:lnTo>
                  <a:lnTo>
                    <a:pt x="1293" y="338"/>
                  </a:lnTo>
                  <a:lnTo>
                    <a:pt x="1292" y="338"/>
                  </a:lnTo>
                  <a:lnTo>
                    <a:pt x="1290" y="340"/>
                  </a:lnTo>
                  <a:lnTo>
                    <a:pt x="1288" y="340"/>
                  </a:lnTo>
                  <a:lnTo>
                    <a:pt x="1288" y="339"/>
                  </a:lnTo>
                  <a:lnTo>
                    <a:pt x="1286" y="337"/>
                  </a:lnTo>
                  <a:lnTo>
                    <a:pt x="1286" y="336"/>
                  </a:lnTo>
                  <a:lnTo>
                    <a:pt x="1286" y="334"/>
                  </a:lnTo>
                  <a:lnTo>
                    <a:pt x="1286" y="334"/>
                  </a:lnTo>
                  <a:lnTo>
                    <a:pt x="1282" y="334"/>
                  </a:lnTo>
                  <a:lnTo>
                    <a:pt x="1279" y="334"/>
                  </a:lnTo>
                  <a:lnTo>
                    <a:pt x="1276" y="334"/>
                  </a:lnTo>
                  <a:lnTo>
                    <a:pt x="1272" y="335"/>
                  </a:lnTo>
                  <a:lnTo>
                    <a:pt x="1268" y="334"/>
                  </a:lnTo>
                  <a:lnTo>
                    <a:pt x="1267" y="334"/>
                  </a:lnTo>
                  <a:lnTo>
                    <a:pt x="1266" y="334"/>
                  </a:lnTo>
                  <a:lnTo>
                    <a:pt x="1266" y="338"/>
                  </a:lnTo>
                  <a:lnTo>
                    <a:pt x="1266" y="341"/>
                  </a:lnTo>
                  <a:lnTo>
                    <a:pt x="1263" y="340"/>
                  </a:lnTo>
                  <a:lnTo>
                    <a:pt x="1260" y="339"/>
                  </a:lnTo>
                  <a:lnTo>
                    <a:pt x="1259" y="339"/>
                  </a:lnTo>
                  <a:lnTo>
                    <a:pt x="1258" y="339"/>
                  </a:lnTo>
                  <a:lnTo>
                    <a:pt x="1258" y="340"/>
                  </a:lnTo>
                  <a:lnTo>
                    <a:pt x="1257" y="340"/>
                  </a:lnTo>
                  <a:lnTo>
                    <a:pt x="1258" y="341"/>
                  </a:lnTo>
                  <a:lnTo>
                    <a:pt x="1257" y="341"/>
                  </a:lnTo>
                  <a:lnTo>
                    <a:pt x="1256" y="342"/>
                  </a:lnTo>
                  <a:lnTo>
                    <a:pt x="1256" y="342"/>
                  </a:lnTo>
                  <a:lnTo>
                    <a:pt x="1256" y="344"/>
                  </a:lnTo>
                  <a:lnTo>
                    <a:pt x="1256" y="345"/>
                  </a:lnTo>
                  <a:lnTo>
                    <a:pt x="1256" y="345"/>
                  </a:lnTo>
                  <a:lnTo>
                    <a:pt x="1255" y="349"/>
                  </a:lnTo>
                  <a:lnTo>
                    <a:pt x="1252" y="350"/>
                  </a:lnTo>
                  <a:lnTo>
                    <a:pt x="1249" y="351"/>
                  </a:lnTo>
                  <a:lnTo>
                    <a:pt x="1245" y="350"/>
                  </a:lnTo>
                  <a:lnTo>
                    <a:pt x="1243" y="350"/>
                  </a:lnTo>
                  <a:lnTo>
                    <a:pt x="1243" y="349"/>
                  </a:lnTo>
                  <a:lnTo>
                    <a:pt x="1243" y="348"/>
                  </a:lnTo>
                  <a:lnTo>
                    <a:pt x="1242" y="348"/>
                  </a:lnTo>
                  <a:lnTo>
                    <a:pt x="1242" y="347"/>
                  </a:lnTo>
                  <a:lnTo>
                    <a:pt x="1238" y="347"/>
                  </a:lnTo>
                  <a:lnTo>
                    <a:pt x="1237" y="346"/>
                  </a:lnTo>
                  <a:lnTo>
                    <a:pt x="1235" y="345"/>
                  </a:lnTo>
                  <a:lnTo>
                    <a:pt x="1232" y="344"/>
                  </a:lnTo>
                  <a:lnTo>
                    <a:pt x="1227" y="344"/>
                  </a:lnTo>
                  <a:lnTo>
                    <a:pt x="1226" y="344"/>
                  </a:lnTo>
                  <a:lnTo>
                    <a:pt x="1224" y="344"/>
                  </a:lnTo>
                  <a:lnTo>
                    <a:pt x="1223" y="344"/>
                  </a:lnTo>
                  <a:lnTo>
                    <a:pt x="1222" y="344"/>
                  </a:lnTo>
                  <a:lnTo>
                    <a:pt x="1222" y="344"/>
                  </a:lnTo>
                  <a:lnTo>
                    <a:pt x="1222" y="341"/>
                  </a:lnTo>
                  <a:lnTo>
                    <a:pt x="1222" y="340"/>
                  </a:lnTo>
                  <a:lnTo>
                    <a:pt x="1219" y="337"/>
                  </a:lnTo>
                  <a:lnTo>
                    <a:pt x="1217" y="336"/>
                  </a:lnTo>
                  <a:lnTo>
                    <a:pt x="1216" y="335"/>
                  </a:lnTo>
                  <a:lnTo>
                    <a:pt x="1214" y="335"/>
                  </a:lnTo>
                  <a:lnTo>
                    <a:pt x="1214" y="336"/>
                  </a:lnTo>
                  <a:lnTo>
                    <a:pt x="1211" y="340"/>
                  </a:lnTo>
                  <a:lnTo>
                    <a:pt x="1210" y="341"/>
                  </a:lnTo>
                  <a:lnTo>
                    <a:pt x="1209" y="341"/>
                  </a:lnTo>
                  <a:lnTo>
                    <a:pt x="1208" y="341"/>
                  </a:lnTo>
                  <a:lnTo>
                    <a:pt x="1206" y="341"/>
                  </a:lnTo>
                  <a:lnTo>
                    <a:pt x="1205" y="342"/>
                  </a:lnTo>
                  <a:lnTo>
                    <a:pt x="1204" y="342"/>
                  </a:lnTo>
                  <a:lnTo>
                    <a:pt x="1203" y="343"/>
                  </a:lnTo>
                  <a:lnTo>
                    <a:pt x="1202" y="344"/>
                  </a:lnTo>
                  <a:lnTo>
                    <a:pt x="1201" y="344"/>
                  </a:lnTo>
                  <a:lnTo>
                    <a:pt x="1200" y="344"/>
                  </a:lnTo>
                  <a:lnTo>
                    <a:pt x="1199" y="347"/>
                  </a:lnTo>
                  <a:lnTo>
                    <a:pt x="1200" y="350"/>
                  </a:lnTo>
                  <a:lnTo>
                    <a:pt x="1202" y="352"/>
                  </a:lnTo>
                  <a:lnTo>
                    <a:pt x="1200" y="354"/>
                  </a:lnTo>
                  <a:lnTo>
                    <a:pt x="1198" y="355"/>
                  </a:lnTo>
                  <a:lnTo>
                    <a:pt x="1195" y="355"/>
                  </a:lnTo>
                  <a:lnTo>
                    <a:pt x="1193" y="357"/>
                  </a:lnTo>
                  <a:lnTo>
                    <a:pt x="1190" y="358"/>
                  </a:lnTo>
                  <a:lnTo>
                    <a:pt x="1187" y="359"/>
                  </a:lnTo>
                  <a:lnTo>
                    <a:pt x="1187" y="360"/>
                  </a:lnTo>
                  <a:lnTo>
                    <a:pt x="1186" y="360"/>
                  </a:lnTo>
                  <a:lnTo>
                    <a:pt x="1186" y="363"/>
                  </a:lnTo>
                  <a:lnTo>
                    <a:pt x="1186" y="364"/>
                  </a:lnTo>
                  <a:lnTo>
                    <a:pt x="1185" y="366"/>
                  </a:lnTo>
                  <a:lnTo>
                    <a:pt x="1183" y="369"/>
                  </a:lnTo>
                  <a:lnTo>
                    <a:pt x="1180" y="368"/>
                  </a:lnTo>
                  <a:lnTo>
                    <a:pt x="1176" y="369"/>
                  </a:lnTo>
                  <a:lnTo>
                    <a:pt x="1174" y="368"/>
                  </a:lnTo>
                  <a:lnTo>
                    <a:pt x="1173" y="369"/>
                  </a:lnTo>
                  <a:lnTo>
                    <a:pt x="1171" y="369"/>
                  </a:lnTo>
                  <a:lnTo>
                    <a:pt x="1170" y="369"/>
                  </a:lnTo>
                  <a:lnTo>
                    <a:pt x="1169" y="370"/>
                  </a:lnTo>
                  <a:lnTo>
                    <a:pt x="1168" y="370"/>
                  </a:lnTo>
                  <a:lnTo>
                    <a:pt x="1166" y="369"/>
                  </a:lnTo>
                  <a:lnTo>
                    <a:pt x="1161" y="370"/>
                  </a:lnTo>
                  <a:lnTo>
                    <a:pt x="1157" y="373"/>
                  </a:lnTo>
                  <a:lnTo>
                    <a:pt x="1156" y="374"/>
                  </a:lnTo>
                  <a:lnTo>
                    <a:pt x="1155" y="376"/>
                  </a:lnTo>
                  <a:lnTo>
                    <a:pt x="1154" y="377"/>
                  </a:lnTo>
                  <a:lnTo>
                    <a:pt x="1153" y="378"/>
                  </a:lnTo>
                  <a:lnTo>
                    <a:pt x="1151" y="381"/>
                  </a:lnTo>
                  <a:lnTo>
                    <a:pt x="1149" y="382"/>
                  </a:lnTo>
                  <a:lnTo>
                    <a:pt x="1151" y="384"/>
                  </a:lnTo>
                  <a:lnTo>
                    <a:pt x="1150" y="387"/>
                  </a:lnTo>
                  <a:lnTo>
                    <a:pt x="1147" y="388"/>
                  </a:lnTo>
                  <a:lnTo>
                    <a:pt x="1143" y="389"/>
                  </a:lnTo>
                  <a:lnTo>
                    <a:pt x="1139" y="390"/>
                  </a:lnTo>
                  <a:lnTo>
                    <a:pt x="1138" y="391"/>
                  </a:lnTo>
                  <a:lnTo>
                    <a:pt x="1137" y="392"/>
                  </a:lnTo>
                  <a:lnTo>
                    <a:pt x="1136" y="392"/>
                  </a:lnTo>
                  <a:lnTo>
                    <a:pt x="1135" y="393"/>
                  </a:lnTo>
                  <a:lnTo>
                    <a:pt x="1135" y="394"/>
                  </a:lnTo>
                  <a:lnTo>
                    <a:pt x="1134" y="395"/>
                  </a:lnTo>
                  <a:lnTo>
                    <a:pt x="1133" y="395"/>
                  </a:lnTo>
                  <a:lnTo>
                    <a:pt x="1132" y="395"/>
                  </a:lnTo>
                  <a:lnTo>
                    <a:pt x="1131" y="395"/>
                  </a:lnTo>
                  <a:lnTo>
                    <a:pt x="1131" y="394"/>
                  </a:lnTo>
                  <a:lnTo>
                    <a:pt x="1130" y="395"/>
                  </a:lnTo>
                  <a:lnTo>
                    <a:pt x="1127" y="397"/>
                  </a:lnTo>
                  <a:lnTo>
                    <a:pt x="1126" y="398"/>
                  </a:lnTo>
                  <a:lnTo>
                    <a:pt x="1125" y="400"/>
                  </a:lnTo>
                  <a:lnTo>
                    <a:pt x="1124" y="401"/>
                  </a:lnTo>
                  <a:lnTo>
                    <a:pt x="1124" y="402"/>
                  </a:lnTo>
                  <a:lnTo>
                    <a:pt x="1125" y="402"/>
                  </a:lnTo>
                  <a:lnTo>
                    <a:pt x="1127" y="402"/>
                  </a:lnTo>
                  <a:lnTo>
                    <a:pt x="1127" y="403"/>
                  </a:lnTo>
                  <a:lnTo>
                    <a:pt x="1128" y="405"/>
                  </a:lnTo>
                  <a:lnTo>
                    <a:pt x="1127" y="407"/>
                  </a:lnTo>
                  <a:lnTo>
                    <a:pt x="1127" y="409"/>
                  </a:lnTo>
                  <a:lnTo>
                    <a:pt x="1124" y="410"/>
                  </a:lnTo>
                  <a:lnTo>
                    <a:pt x="1122" y="412"/>
                  </a:lnTo>
                  <a:lnTo>
                    <a:pt x="1121" y="413"/>
                  </a:lnTo>
                  <a:lnTo>
                    <a:pt x="1118" y="414"/>
                  </a:lnTo>
                  <a:lnTo>
                    <a:pt x="1117" y="413"/>
                  </a:lnTo>
                  <a:lnTo>
                    <a:pt x="1115" y="414"/>
                  </a:lnTo>
                  <a:lnTo>
                    <a:pt x="1114" y="414"/>
                  </a:lnTo>
                  <a:lnTo>
                    <a:pt x="1114" y="414"/>
                  </a:lnTo>
                  <a:lnTo>
                    <a:pt x="1113" y="413"/>
                  </a:lnTo>
                  <a:lnTo>
                    <a:pt x="1113" y="413"/>
                  </a:lnTo>
                  <a:lnTo>
                    <a:pt x="1112" y="414"/>
                  </a:lnTo>
                  <a:lnTo>
                    <a:pt x="1112" y="415"/>
                  </a:lnTo>
                  <a:lnTo>
                    <a:pt x="1111" y="415"/>
                  </a:lnTo>
                  <a:lnTo>
                    <a:pt x="1111" y="414"/>
                  </a:lnTo>
                  <a:lnTo>
                    <a:pt x="1110" y="414"/>
                  </a:lnTo>
                  <a:lnTo>
                    <a:pt x="1109" y="415"/>
                  </a:lnTo>
                  <a:lnTo>
                    <a:pt x="1109" y="416"/>
                  </a:lnTo>
                  <a:lnTo>
                    <a:pt x="1108" y="415"/>
                  </a:lnTo>
                  <a:lnTo>
                    <a:pt x="1107" y="414"/>
                  </a:lnTo>
                  <a:lnTo>
                    <a:pt x="1107" y="413"/>
                  </a:lnTo>
                  <a:lnTo>
                    <a:pt x="1107" y="412"/>
                  </a:lnTo>
                  <a:lnTo>
                    <a:pt x="1106" y="412"/>
                  </a:lnTo>
                  <a:lnTo>
                    <a:pt x="1100" y="414"/>
                  </a:lnTo>
                  <a:lnTo>
                    <a:pt x="1099" y="416"/>
                  </a:lnTo>
                  <a:lnTo>
                    <a:pt x="1097" y="417"/>
                  </a:lnTo>
                  <a:lnTo>
                    <a:pt x="1094" y="417"/>
                  </a:lnTo>
                  <a:lnTo>
                    <a:pt x="1093" y="418"/>
                  </a:lnTo>
                  <a:lnTo>
                    <a:pt x="1092" y="419"/>
                  </a:lnTo>
                  <a:lnTo>
                    <a:pt x="1091" y="419"/>
                  </a:lnTo>
                  <a:lnTo>
                    <a:pt x="1089" y="419"/>
                  </a:lnTo>
                  <a:lnTo>
                    <a:pt x="1088" y="417"/>
                  </a:lnTo>
                  <a:lnTo>
                    <a:pt x="1087" y="414"/>
                  </a:lnTo>
                  <a:lnTo>
                    <a:pt x="1082" y="415"/>
                  </a:lnTo>
                  <a:lnTo>
                    <a:pt x="1080" y="413"/>
                  </a:lnTo>
                  <a:lnTo>
                    <a:pt x="1077" y="413"/>
                  </a:lnTo>
                  <a:lnTo>
                    <a:pt x="1075" y="413"/>
                  </a:lnTo>
                  <a:lnTo>
                    <a:pt x="1075" y="414"/>
                  </a:lnTo>
                  <a:lnTo>
                    <a:pt x="1077" y="414"/>
                  </a:lnTo>
                  <a:lnTo>
                    <a:pt x="1078" y="416"/>
                  </a:lnTo>
                  <a:lnTo>
                    <a:pt x="1078" y="418"/>
                  </a:lnTo>
                  <a:lnTo>
                    <a:pt x="1077" y="420"/>
                  </a:lnTo>
                  <a:lnTo>
                    <a:pt x="1076" y="422"/>
                  </a:lnTo>
                  <a:lnTo>
                    <a:pt x="1075" y="424"/>
                  </a:lnTo>
                  <a:lnTo>
                    <a:pt x="1076" y="428"/>
                  </a:lnTo>
                  <a:lnTo>
                    <a:pt x="1077" y="429"/>
                  </a:lnTo>
                  <a:lnTo>
                    <a:pt x="1077" y="430"/>
                  </a:lnTo>
                  <a:lnTo>
                    <a:pt x="1078" y="431"/>
                  </a:lnTo>
                  <a:lnTo>
                    <a:pt x="1079" y="432"/>
                  </a:lnTo>
                  <a:lnTo>
                    <a:pt x="1080" y="432"/>
                  </a:lnTo>
                  <a:lnTo>
                    <a:pt x="1081" y="433"/>
                  </a:lnTo>
                  <a:lnTo>
                    <a:pt x="1082" y="433"/>
                  </a:lnTo>
                  <a:lnTo>
                    <a:pt x="1085" y="433"/>
                  </a:lnTo>
                  <a:lnTo>
                    <a:pt x="1087" y="433"/>
                  </a:lnTo>
                  <a:lnTo>
                    <a:pt x="1088" y="433"/>
                  </a:lnTo>
                  <a:lnTo>
                    <a:pt x="1090" y="433"/>
                  </a:lnTo>
                  <a:lnTo>
                    <a:pt x="1093" y="433"/>
                  </a:lnTo>
                  <a:lnTo>
                    <a:pt x="1093" y="432"/>
                  </a:lnTo>
                  <a:lnTo>
                    <a:pt x="1096" y="434"/>
                  </a:lnTo>
                  <a:lnTo>
                    <a:pt x="1098" y="441"/>
                  </a:lnTo>
                  <a:lnTo>
                    <a:pt x="1098" y="442"/>
                  </a:lnTo>
                  <a:lnTo>
                    <a:pt x="1098" y="443"/>
                  </a:lnTo>
                  <a:lnTo>
                    <a:pt x="1097" y="444"/>
                  </a:lnTo>
                  <a:lnTo>
                    <a:pt x="1097" y="444"/>
                  </a:lnTo>
                  <a:lnTo>
                    <a:pt x="1096" y="444"/>
                  </a:lnTo>
                  <a:lnTo>
                    <a:pt x="1096" y="445"/>
                  </a:lnTo>
                  <a:lnTo>
                    <a:pt x="1096" y="446"/>
                  </a:lnTo>
                  <a:lnTo>
                    <a:pt x="1095" y="447"/>
                  </a:lnTo>
                  <a:lnTo>
                    <a:pt x="1094" y="448"/>
                  </a:lnTo>
                  <a:lnTo>
                    <a:pt x="1094" y="449"/>
                  </a:lnTo>
                  <a:lnTo>
                    <a:pt x="1094" y="450"/>
                  </a:lnTo>
                  <a:lnTo>
                    <a:pt x="1094" y="451"/>
                  </a:lnTo>
                  <a:lnTo>
                    <a:pt x="1095" y="453"/>
                  </a:lnTo>
                  <a:lnTo>
                    <a:pt x="1097" y="455"/>
                  </a:lnTo>
                  <a:lnTo>
                    <a:pt x="1097" y="457"/>
                  </a:lnTo>
                  <a:lnTo>
                    <a:pt x="1098" y="460"/>
                  </a:lnTo>
                  <a:lnTo>
                    <a:pt x="1098" y="461"/>
                  </a:lnTo>
                  <a:lnTo>
                    <a:pt x="1098" y="463"/>
                  </a:lnTo>
                  <a:lnTo>
                    <a:pt x="1097" y="464"/>
                  </a:lnTo>
                  <a:lnTo>
                    <a:pt x="1093" y="464"/>
                  </a:lnTo>
                  <a:lnTo>
                    <a:pt x="1092" y="464"/>
                  </a:lnTo>
                  <a:lnTo>
                    <a:pt x="1091" y="463"/>
                  </a:lnTo>
                  <a:lnTo>
                    <a:pt x="1091" y="463"/>
                  </a:lnTo>
                  <a:lnTo>
                    <a:pt x="1090" y="463"/>
                  </a:lnTo>
                  <a:lnTo>
                    <a:pt x="1090" y="464"/>
                  </a:lnTo>
                  <a:lnTo>
                    <a:pt x="1090" y="464"/>
                  </a:lnTo>
                  <a:lnTo>
                    <a:pt x="1089" y="464"/>
                  </a:lnTo>
                  <a:lnTo>
                    <a:pt x="1090" y="465"/>
                  </a:lnTo>
                  <a:lnTo>
                    <a:pt x="1090" y="465"/>
                  </a:lnTo>
                  <a:lnTo>
                    <a:pt x="1089" y="466"/>
                  </a:lnTo>
                  <a:lnTo>
                    <a:pt x="1088" y="465"/>
                  </a:lnTo>
                  <a:lnTo>
                    <a:pt x="1088" y="465"/>
                  </a:lnTo>
                  <a:lnTo>
                    <a:pt x="1087" y="464"/>
                  </a:lnTo>
                  <a:lnTo>
                    <a:pt x="1086" y="464"/>
                  </a:lnTo>
                  <a:lnTo>
                    <a:pt x="1083" y="465"/>
                  </a:lnTo>
                  <a:lnTo>
                    <a:pt x="1081" y="466"/>
                  </a:lnTo>
                  <a:lnTo>
                    <a:pt x="1078" y="466"/>
                  </a:lnTo>
                  <a:lnTo>
                    <a:pt x="1076" y="465"/>
                  </a:lnTo>
                  <a:lnTo>
                    <a:pt x="1075" y="465"/>
                  </a:lnTo>
                  <a:lnTo>
                    <a:pt x="1073" y="466"/>
                  </a:lnTo>
                  <a:lnTo>
                    <a:pt x="1072" y="466"/>
                  </a:lnTo>
                  <a:lnTo>
                    <a:pt x="1071" y="464"/>
                  </a:lnTo>
                  <a:lnTo>
                    <a:pt x="1070" y="464"/>
                  </a:lnTo>
                  <a:lnTo>
                    <a:pt x="1069" y="464"/>
                  </a:lnTo>
                  <a:lnTo>
                    <a:pt x="1068" y="464"/>
                  </a:lnTo>
                  <a:lnTo>
                    <a:pt x="1067" y="464"/>
                  </a:lnTo>
                  <a:lnTo>
                    <a:pt x="1067" y="464"/>
                  </a:lnTo>
                  <a:lnTo>
                    <a:pt x="1067" y="465"/>
                  </a:lnTo>
                  <a:lnTo>
                    <a:pt x="1067" y="465"/>
                  </a:lnTo>
                  <a:lnTo>
                    <a:pt x="1066" y="466"/>
                  </a:lnTo>
                  <a:lnTo>
                    <a:pt x="1065" y="466"/>
                  </a:lnTo>
                  <a:lnTo>
                    <a:pt x="1064" y="467"/>
                  </a:lnTo>
                  <a:lnTo>
                    <a:pt x="1063" y="468"/>
                  </a:lnTo>
                  <a:lnTo>
                    <a:pt x="1062" y="468"/>
                  </a:lnTo>
                  <a:lnTo>
                    <a:pt x="1061" y="467"/>
                  </a:lnTo>
                  <a:lnTo>
                    <a:pt x="1059" y="466"/>
                  </a:lnTo>
                  <a:lnTo>
                    <a:pt x="1058" y="466"/>
                  </a:lnTo>
                  <a:lnTo>
                    <a:pt x="1055" y="466"/>
                  </a:lnTo>
                  <a:lnTo>
                    <a:pt x="1053" y="466"/>
                  </a:lnTo>
                  <a:lnTo>
                    <a:pt x="1051" y="466"/>
                  </a:lnTo>
                  <a:lnTo>
                    <a:pt x="1049" y="467"/>
                  </a:lnTo>
                  <a:lnTo>
                    <a:pt x="1048" y="467"/>
                  </a:lnTo>
                  <a:lnTo>
                    <a:pt x="1047" y="467"/>
                  </a:lnTo>
                  <a:lnTo>
                    <a:pt x="1036" y="468"/>
                  </a:lnTo>
                  <a:lnTo>
                    <a:pt x="1029" y="467"/>
                  </a:lnTo>
                  <a:lnTo>
                    <a:pt x="1026" y="465"/>
                  </a:lnTo>
                  <a:lnTo>
                    <a:pt x="1021" y="463"/>
                  </a:lnTo>
                  <a:lnTo>
                    <a:pt x="1019" y="462"/>
                  </a:lnTo>
                  <a:lnTo>
                    <a:pt x="1018" y="463"/>
                  </a:lnTo>
                  <a:lnTo>
                    <a:pt x="1018" y="463"/>
                  </a:lnTo>
                  <a:lnTo>
                    <a:pt x="1017" y="464"/>
                  </a:lnTo>
                  <a:lnTo>
                    <a:pt x="1016" y="464"/>
                  </a:lnTo>
                  <a:lnTo>
                    <a:pt x="1015" y="464"/>
                  </a:lnTo>
                  <a:lnTo>
                    <a:pt x="1014" y="464"/>
                  </a:lnTo>
                  <a:lnTo>
                    <a:pt x="1013" y="464"/>
                  </a:lnTo>
                  <a:lnTo>
                    <a:pt x="1011" y="465"/>
                  </a:lnTo>
                  <a:lnTo>
                    <a:pt x="1010" y="468"/>
                  </a:lnTo>
                  <a:lnTo>
                    <a:pt x="1008" y="469"/>
                  </a:lnTo>
                  <a:lnTo>
                    <a:pt x="1007" y="470"/>
                  </a:lnTo>
                  <a:lnTo>
                    <a:pt x="1002" y="470"/>
                  </a:lnTo>
                  <a:lnTo>
                    <a:pt x="999" y="471"/>
                  </a:lnTo>
                  <a:lnTo>
                    <a:pt x="998" y="471"/>
                  </a:lnTo>
                  <a:lnTo>
                    <a:pt x="998" y="471"/>
                  </a:lnTo>
                  <a:lnTo>
                    <a:pt x="997" y="471"/>
                  </a:lnTo>
                  <a:lnTo>
                    <a:pt x="996" y="471"/>
                  </a:lnTo>
                  <a:lnTo>
                    <a:pt x="996" y="470"/>
                  </a:lnTo>
                  <a:lnTo>
                    <a:pt x="995" y="471"/>
                  </a:lnTo>
                  <a:lnTo>
                    <a:pt x="995" y="472"/>
                  </a:lnTo>
                  <a:lnTo>
                    <a:pt x="994" y="472"/>
                  </a:lnTo>
                  <a:lnTo>
                    <a:pt x="992" y="472"/>
                  </a:lnTo>
                  <a:lnTo>
                    <a:pt x="991" y="472"/>
                  </a:lnTo>
                  <a:lnTo>
                    <a:pt x="988" y="471"/>
                  </a:lnTo>
                  <a:lnTo>
                    <a:pt x="988" y="470"/>
                  </a:lnTo>
                  <a:lnTo>
                    <a:pt x="986" y="471"/>
                  </a:lnTo>
                  <a:lnTo>
                    <a:pt x="985" y="471"/>
                  </a:lnTo>
                  <a:lnTo>
                    <a:pt x="984" y="471"/>
                  </a:lnTo>
                  <a:lnTo>
                    <a:pt x="985" y="469"/>
                  </a:lnTo>
                  <a:lnTo>
                    <a:pt x="985" y="468"/>
                  </a:lnTo>
                  <a:lnTo>
                    <a:pt x="984" y="467"/>
                  </a:lnTo>
                  <a:lnTo>
                    <a:pt x="982" y="466"/>
                  </a:lnTo>
                  <a:lnTo>
                    <a:pt x="980" y="466"/>
                  </a:lnTo>
                  <a:lnTo>
                    <a:pt x="978" y="466"/>
                  </a:lnTo>
                  <a:lnTo>
                    <a:pt x="976" y="465"/>
                  </a:lnTo>
                  <a:lnTo>
                    <a:pt x="974" y="465"/>
                  </a:lnTo>
                  <a:lnTo>
                    <a:pt x="973" y="464"/>
                  </a:lnTo>
                  <a:lnTo>
                    <a:pt x="971" y="464"/>
                  </a:lnTo>
                  <a:lnTo>
                    <a:pt x="970" y="464"/>
                  </a:lnTo>
                  <a:lnTo>
                    <a:pt x="969" y="465"/>
                  </a:lnTo>
                  <a:lnTo>
                    <a:pt x="968" y="465"/>
                  </a:lnTo>
                  <a:lnTo>
                    <a:pt x="967" y="465"/>
                  </a:lnTo>
                  <a:lnTo>
                    <a:pt x="966" y="465"/>
                  </a:lnTo>
                  <a:lnTo>
                    <a:pt x="963" y="465"/>
                  </a:lnTo>
                  <a:lnTo>
                    <a:pt x="961" y="465"/>
                  </a:lnTo>
                  <a:lnTo>
                    <a:pt x="960" y="465"/>
                  </a:lnTo>
                  <a:lnTo>
                    <a:pt x="960" y="464"/>
                  </a:lnTo>
                  <a:lnTo>
                    <a:pt x="960" y="463"/>
                  </a:lnTo>
                  <a:lnTo>
                    <a:pt x="959" y="462"/>
                  </a:lnTo>
                  <a:lnTo>
                    <a:pt x="958" y="461"/>
                  </a:lnTo>
                  <a:lnTo>
                    <a:pt x="958" y="461"/>
                  </a:lnTo>
                  <a:lnTo>
                    <a:pt x="957" y="461"/>
                  </a:lnTo>
                  <a:lnTo>
                    <a:pt x="956" y="461"/>
                  </a:lnTo>
                  <a:lnTo>
                    <a:pt x="955" y="461"/>
                  </a:lnTo>
                  <a:lnTo>
                    <a:pt x="954" y="461"/>
                  </a:lnTo>
                  <a:lnTo>
                    <a:pt x="954" y="460"/>
                  </a:lnTo>
                  <a:lnTo>
                    <a:pt x="954" y="459"/>
                  </a:lnTo>
                  <a:lnTo>
                    <a:pt x="953" y="457"/>
                  </a:lnTo>
                  <a:lnTo>
                    <a:pt x="952" y="458"/>
                  </a:lnTo>
                  <a:lnTo>
                    <a:pt x="951" y="458"/>
                  </a:lnTo>
                  <a:lnTo>
                    <a:pt x="950" y="460"/>
                  </a:lnTo>
                  <a:lnTo>
                    <a:pt x="950" y="457"/>
                  </a:lnTo>
                  <a:lnTo>
                    <a:pt x="950" y="454"/>
                  </a:lnTo>
                  <a:lnTo>
                    <a:pt x="950" y="453"/>
                  </a:lnTo>
                  <a:lnTo>
                    <a:pt x="949" y="452"/>
                  </a:lnTo>
                  <a:lnTo>
                    <a:pt x="948" y="451"/>
                  </a:lnTo>
                  <a:lnTo>
                    <a:pt x="945" y="449"/>
                  </a:lnTo>
                  <a:lnTo>
                    <a:pt x="945" y="448"/>
                  </a:lnTo>
                  <a:lnTo>
                    <a:pt x="945" y="447"/>
                  </a:lnTo>
                  <a:lnTo>
                    <a:pt x="946" y="445"/>
                  </a:lnTo>
                  <a:lnTo>
                    <a:pt x="947" y="444"/>
                  </a:lnTo>
                  <a:lnTo>
                    <a:pt x="948" y="444"/>
                  </a:lnTo>
                  <a:lnTo>
                    <a:pt x="951" y="443"/>
                  </a:lnTo>
                  <a:lnTo>
                    <a:pt x="952" y="442"/>
                  </a:lnTo>
                  <a:lnTo>
                    <a:pt x="952" y="441"/>
                  </a:lnTo>
                  <a:lnTo>
                    <a:pt x="951" y="440"/>
                  </a:lnTo>
                  <a:lnTo>
                    <a:pt x="950" y="439"/>
                  </a:lnTo>
                  <a:lnTo>
                    <a:pt x="949" y="438"/>
                  </a:lnTo>
                  <a:lnTo>
                    <a:pt x="948" y="437"/>
                  </a:lnTo>
                  <a:lnTo>
                    <a:pt x="948" y="436"/>
                  </a:lnTo>
                  <a:lnTo>
                    <a:pt x="947" y="435"/>
                  </a:lnTo>
                  <a:lnTo>
                    <a:pt x="946" y="434"/>
                  </a:lnTo>
                  <a:lnTo>
                    <a:pt x="946" y="433"/>
                  </a:lnTo>
                  <a:lnTo>
                    <a:pt x="946" y="431"/>
                  </a:lnTo>
                  <a:lnTo>
                    <a:pt x="946" y="430"/>
                  </a:lnTo>
                  <a:lnTo>
                    <a:pt x="945" y="429"/>
                  </a:lnTo>
                  <a:lnTo>
                    <a:pt x="945" y="428"/>
                  </a:lnTo>
                  <a:lnTo>
                    <a:pt x="946" y="427"/>
                  </a:lnTo>
                  <a:lnTo>
                    <a:pt x="947" y="426"/>
                  </a:lnTo>
                  <a:lnTo>
                    <a:pt x="947" y="424"/>
                  </a:lnTo>
                  <a:lnTo>
                    <a:pt x="948" y="423"/>
                  </a:lnTo>
                  <a:lnTo>
                    <a:pt x="950" y="413"/>
                  </a:lnTo>
                  <a:lnTo>
                    <a:pt x="950" y="412"/>
                  </a:lnTo>
                  <a:lnTo>
                    <a:pt x="950" y="411"/>
                  </a:lnTo>
                  <a:lnTo>
                    <a:pt x="950" y="410"/>
                  </a:lnTo>
                  <a:lnTo>
                    <a:pt x="948" y="409"/>
                  </a:lnTo>
                  <a:lnTo>
                    <a:pt x="948" y="408"/>
                  </a:lnTo>
                  <a:lnTo>
                    <a:pt x="948" y="407"/>
                  </a:lnTo>
                  <a:lnTo>
                    <a:pt x="948" y="405"/>
                  </a:lnTo>
                  <a:lnTo>
                    <a:pt x="948" y="404"/>
                  </a:lnTo>
                  <a:lnTo>
                    <a:pt x="948" y="404"/>
                  </a:lnTo>
                  <a:lnTo>
                    <a:pt x="947" y="403"/>
                  </a:lnTo>
                  <a:lnTo>
                    <a:pt x="945" y="402"/>
                  </a:lnTo>
                  <a:lnTo>
                    <a:pt x="944" y="401"/>
                  </a:lnTo>
                  <a:lnTo>
                    <a:pt x="941" y="401"/>
                  </a:lnTo>
                  <a:lnTo>
                    <a:pt x="940" y="400"/>
                  </a:lnTo>
                  <a:lnTo>
                    <a:pt x="938" y="400"/>
                  </a:lnTo>
                  <a:lnTo>
                    <a:pt x="937" y="400"/>
                  </a:lnTo>
                  <a:lnTo>
                    <a:pt x="936" y="401"/>
                  </a:lnTo>
                  <a:lnTo>
                    <a:pt x="936" y="403"/>
                  </a:lnTo>
                  <a:lnTo>
                    <a:pt x="935" y="403"/>
                  </a:lnTo>
                  <a:lnTo>
                    <a:pt x="933" y="403"/>
                  </a:lnTo>
                  <a:lnTo>
                    <a:pt x="932" y="403"/>
                  </a:lnTo>
                  <a:lnTo>
                    <a:pt x="929" y="404"/>
                  </a:lnTo>
                  <a:lnTo>
                    <a:pt x="928" y="405"/>
                  </a:lnTo>
                  <a:lnTo>
                    <a:pt x="920" y="406"/>
                  </a:lnTo>
                  <a:lnTo>
                    <a:pt x="919" y="407"/>
                  </a:lnTo>
                  <a:lnTo>
                    <a:pt x="918" y="407"/>
                  </a:lnTo>
                  <a:lnTo>
                    <a:pt x="918" y="407"/>
                  </a:lnTo>
                  <a:lnTo>
                    <a:pt x="917" y="407"/>
                  </a:lnTo>
                  <a:lnTo>
                    <a:pt x="917" y="407"/>
                  </a:lnTo>
                  <a:lnTo>
                    <a:pt x="917" y="408"/>
                  </a:lnTo>
                  <a:lnTo>
                    <a:pt x="916" y="410"/>
                  </a:lnTo>
                  <a:lnTo>
                    <a:pt x="917" y="411"/>
                  </a:lnTo>
                  <a:lnTo>
                    <a:pt x="917" y="412"/>
                  </a:lnTo>
                  <a:lnTo>
                    <a:pt x="918" y="413"/>
                  </a:lnTo>
                  <a:lnTo>
                    <a:pt x="918" y="413"/>
                  </a:lnTo>
                  <a:lnTo>
                    <a:pt x="918" y="414"/>
                  </a:lnTo>
                  <a:lnTo>
                    <a:pt x="918" y="414"/>
                  </a:lnTo>
                  <a:lnTo>
                    <a:pt x="918" y="416"/>
                  </a:lnTo>
                  <a:lnTo>
                    <a:pt x="918" y="418"/>
                  </a:lnTo>
                  <a:lnTo>
                    <a:pt x="917" y="419"/>
                  </a:lnTo>
                  <a:lnTo>
                    <a:pt x="917" y="423"/>
                  </a:lnTo>
                  <a:lnTo>
                    <a:pt x="914" y="428"/>
                  </a:lnTo>
                  <a:lnTo>
                    <a:pt x="913" y="431"/>
                  </a:lnTo>
                  <a:lnTo>
                    <a:pt x="912" y="432"/>
                  </a:lnTo>
                  <a:lnTo>
                    <a:pt x="913" y="432"/>
                  </a:lnTo>
                  <a:lnTo>
                    <a:pt x="913" y="433"/>
                  </a:lnTo>
                  <a:lnTo>
                    <a:pt x="913" y="434"/>
                  </a:lnTo>
                  <a:lnTo>
                    <a:pt x="913" y="434"/>
                  </a:lnTo>
                  <a:lnTo>
                    <a:pt x="913" y="435"/>
                  </a:lnTo>
                  <a:lnTo>
                    <a:pt x="912" y="436"/>
                  </a:lnTo>
                  <a:lnTo>
                    <a:pt x="912" y="437"/>
                  </a:lnTo>
                  <a:lnTo>
                    <a:pt x="912" y="438"/>
                  </a:lnTo>
                  <a:lnTo>
                    <a:pt x="913" y="440"/>
                  </a:lnTo>
                  <a:lnTo>
                    <a:pt x="913" y="442"/>
                  </a:lnTo>
                  <a:lnTo>
                    <a:pt x="912" y="444"/>
                  </a:lnTo>
                  <a:lnTo>
                    <a:pt x="911" y="444"/>
                  </a:lnTo>
                  <a:lnTo>
                    <a:pt x="911" y="449"/>
                  </a:lnTo>
                  <a:lnTo>
                    <a:pt x="910" y="450"/>
                  </a:lnTo>
                  <a:lnTo>
                    <a:pt x="910" y="451"/>
                  </a:lnTo>
                  <a:lnTo>
                    <a:pt x="910" y="452"/>
                  </a:lnTo>
                  <a:lnTo>
                    <a:pt x="911" y="452"/>
                  </a:lnTo>
                  <a:lnTo>
                    <a:pt x="912" y="454"/>
                  </a:lnTo>
                  <a:lnTo>
                    <a:pt x="913" y="454"/>
                  </a:lnTo>
                  <a:lnTo>
                    <a:pt x="914" y="455"/>
                  </a:lnTo>
                  <a:lnTo>
                    <a:pt x="915" y="457"/>
                  </a:lnTo>
                  <a:lnTo>
                    <a:pt x="916" y="459"/>
                  </a:lnTo>
                  <a:lnTo>
                    <a:pt x="917" y="461"/>
                  </a:lnTo>
                  <a:lnTo>
                    <a:pt x="917" y="462"/>
                  </a:lnTo>
                  <a:lnTo>
                    <a:pt x="918" y="463"/>
                  </a:lnTo>
                  <a:lnTo>
                    <a:pt x="918" y="464"/>
                  </a:lnTo>
                  <a:lnTo>
                    <a:pt x="918" y="464"/>
                  </a:lnTo>
                  <a:lnTo>
                    <a:pt x="918" y="466"/>
                  </a:lnTo>
                  <a:lnTo>
                    <a:pt x="918" y="468"/>
                  </a:lnTo>
                  <a:lnTo>
                    <a:pt x="918" y="469"/>
                  </a:lnTo>
                  <a:lnTo>
                    <a:pt x="918" y="471"/>
                  </a:lnTo>
                  <a:lnTo>
                    <a:pt x="918" y="472"/>
                  </a:lnTo>
                  <a:lnTo>
                    <a:pt x="918" y="474"/>
                  </a:lnTo>
                  <a:lnTo>
                    <a:pt x="917" y="478"/>
                  </a:lnTo>
                  <a:lnTo>
                    <a:pt x="916" y="480"/>
                  </a:lnTo>
                  <a:lnTo>
                    <a:pt x="916" y="482"/>
                  </a:lnTo>
                  <a:lnTo>
                    <a:pt x="915" y="482"/>
                  </a:lnTo>
                  <a:lnTo>
                    <a:pt x="916" y="483"/>
                  </a:lnTo>
                  <a:lnTo>
                    <a:pt x="915" y="484"/>
                  </a:lnTo>
                  <a:lnTo>
                    <a:pt x="914" y="487"/>
                  </a:lnTo>
                  <a:lnTo>
                    <a:pt x="912" y="488"/>
                  </a:lnTo>
                  <a:lnTo>
                    <a:pt x="910" y="489"/>
                  </a:lnTo>
                  <a:lnTo>
                    <a:pt x="909" y="488"/>
                  </a:lnTo>
                  <a:lnTo>
                    <a:pt x="908" y="487"/>
                  </a:lnTo>
                  <a:lnTo>
                    <a:pt x="908" y="487"/>
                  </a:lnTo>
                  <a:lnTo>
                    <a:pt x="907" y="487"/>
                  </a:lnTo>
                  <a:lnTo>
                    <a:pt x="907" y="486"/>
                  </a:lnTo>
                  <a:lnTo>
                    <a:pt x="907" y="485"/>
                  </a:lnTo>
                  <a:lnTo>
                    <a:pt x="906" y="484"/>
                  </a:lnTo>
                  <a:lnTo>
                    <a:pt x="905" y="484"/>
                  </a:lnTo>
                  <a:lnTo>
                    <a:pt x="903" y="485"/>
                  </a:lnTo>
                  <a:lnTo>
                    <a:pt x="902" y="485"/>
                  </a:lnTo>
                  <a:lnTo>
                    <a:pt x="901" y="485"/>
                  </a:lnTo>
                  <a:lnTo>
                    <a:pt x="900" y="485"/>
                  </a:lnTo>
                  <a:lnTo>
                    <a:pt x="899" y="485"/>
                  </a:lnTo>
                  <a:lnTo>
                    <a:pt x="899" y="486"/>
                  </a:lnTo>
                  <a:lnTo>
                    <a:pt x="899" y="487"/>
                  </a:lnTo>
                  <a:lnTo>
                    <a:pt x="898" y="487"/>
                  </a:lnTo>
                  <a:lnTo>
                    <a:pt x="898" y="487"/>
                  </a:lnTo>
                  <a:lnTo>
                    <a:pt x="897" y="487"/>
                  </a:lnTo>
                  <a:lnTo>
                    <a:pt x="897" y="486"/>
                  </a:lnTo>
                  <a:lnTo>
                    <a:pt x="895" y="487"/>
                  </a:lnTo>
                  <a:lnTo>
                    <a:pt x="895" y="487"/>
                  </a:lnTo>
                  <a:lnTo>
                    <a:pt x="893" y="488"/>
                  </a:lnTo>
                  <a:lnTo>
                    <a:pt x="891" y="487"/>
                  </a:lnTo>
                  <a:lnTo>
                    <a:pt x="888" y="486"/>
                  </a:lnTo>
                  <a:lnTo>
                    <a:pt x="886" y="486"/>
                  </a:lnTo>
                  <a:lnTo>
                    <a:pt x="885" y="486"/>
                  </a:lnTo>
                  <a:lnTo>
                    <a:pt x="883" y="487"/>
                  </a:lnTo>
                  <a:lnTo>
                    <a:pt x="881" y="487"/>
                  </a:lnTo>
                  <a:lnTo>
                    <a:pt x="881" y="487"/>
                  </a:lnTo>
                  <a:lnTo>
                    <a:pt x="880" y="489"/>
                  </a:lnTo>
                  <a:lnTo>
                    <a:pt x="879" y="490"/>
                  </a:lnTo>
                  <a:lnTo>
                    <a:pt x="877" y="489"/>
                  </a:lnTo>
                  <a:lnTo>
                    <a:pt x="877" y="488"/>
                  </a:lnTo>
                  <a:lnTo>
                    <a:pt x="876" y="488"/>
                  </a:lnTo>
                  <a:lnTo>
                    <a:pt x="876" y="487"/>
                  </a:lnTo>
                  <a:lnTo>
                    <a:pt x="875" y="487"/>
                  </a:lnTo>
                  <a:lnTo>
                    <a:pt x="874" y="487"/>
                  </a:lnTo>
                  <a:lnTo>
                    <a:pt x="872" y="487"/>
                  </a:lnTo>
                  <a:lnTo>
                    <a:pt x="870" y="487"/>
                  </a:lnTo>
                  <a:lnTo>
                    <a:pt x="869" y="486"/>
                  </a:lnTo>
                  <a:lnTo>
                    <a:pt x="869" y="484"/>
                  </a:lnTo>
                  <a:lnTo>
                    <a:pt x="869" y="483"/>
                  </a:lnTo>
                  <a:lnTo>
                    <a:pt x="868" y="480"/>
                  </a:lnTo>
                  <a:lnTo>
                    <a:pt x="868" y="479"/>
                  </a:lnTo>
                  <a:lnTo>
                    <a:pt x="868" y="478"/>
                  </a:lnTo>
                  <a:lnTo>
                    <a:pt x="867" y="478"/>
                  </a:lnTo>
                  <a:lnTo>
                    <a:pt x="867" y="479"/>
                  </a:lnTo>
                  <a:lnTo>
                    <a:pt x="865" y="480"/>
                  </a:lnTo>
                  <a:lnTo>
                    <a:pt x="864" y="481"/>
                  </a:lnTo>
                  <a:lnTo>
                    <a:pt x="862" y="482"/>
                  </a:lnTo>
                  <a:lnTo>
                    <a:pt x="861" y="482"/>
                  </a:lnTo>
                  <a:lnTo>
                    <a:pt x="859" y="483"/>
                  </a:lnTo>
                  <a:lnTo>
                    <a:pt x="859" y="484"/>
                  </a:lnTo>
                  <a:lnTo>
                    <a:pt x="859" y="485"/>
                  </a:lnTo>
                  <a:lnTo>
                    <a:pt x="857" y="485"/>
                  </a:lnTo>
                  <a:lnTo>
                    <a:pt x="856" y="486"/>
                  </a:lnTo>
                  <a:lnTo>
                    <a:pt x="854" y="485"/>
                  </a:lnTo>
                  <a:lnTo>
                    <a:pt x="853" y="485"/>
                  </a:lnTo>
                  <a:lnTo>
                    <a:pt x="853" y="486"/>
                  </a:lnTo>
                  <a:lnTo>
                    <a:pt x="852" y="486"/>
                  </a:lnTo>
                  <a:lnTo>
                    <a:pt x="852" y="487"/>
                  </a:lnTo>
                  <a:lnTo>
                    <a:pt x="851" y="487"/>
                  </a:lnTo>
                  <a:lnTo>
                    <a:pt x="849" y="484"/>
                  </a:lnTo>
                  <a:lnTo>
                    <a:pt x="845" y="484"/>
                  </a:lnTo>
                  <a:lnTo>
                    <a:pt x="844" y="483"/>
                  </a:lnTo>
                  <a:lnTo>
                    <a:pt x="844" y="482"/>
                  </a:lnTo>
                  <a:lnTo>
                    <a:pt x="843" y="482"/>
                  </a:lnTo>
                  <a:lnTo>
                    <a:pt x="842" y="481"/>
                  </a:lnTo>
                  <a:lnTo>
                    <a:pt x="841" y="481"/>
                  </a:lnTo>
                  <a:lnTo>
                    <a:pt x="840" y="480"/>
                  </a:lnTo>
                  <a:lnTo>
                    <a:pt x="837" y="478"/>
                  </a:lnTo>
                  <a:lnTo>
                    <a:pt x="836" y="478"/>
                  </a:lnTo>
                  <a:lnTo>
                    <a:pt x="835" y="478"/>
                  </a:lnTo>
                  <a:lnTo>
                    <a:pt x="834" y="478"/>
                  </a:lnTo>
                  <a:lnTo>
                    <a:pt x="833" y="478"/>
                  </a:lnTo>
                  <a:lnTo>
                    <a:pt x="833" y="477"/>
                  </a:lnTo>
                  <a:lnTo>
                    <a:pt x="833" y="476"/>
                  </a:lnTo>
                  <a:lnTo>
                    <a:pt x="832" y="476"/>
                  </a:lnTo>
                  <a:lnTo>
                    <a:pt x="831" y="476"/>
                  </a:lnTo>
                  <a:lnTo>
                    <a:pt x="829" y="477"/>
                  </a:lnTo>
                  <a:lnTo>
                    <a:pt x="829" y="478"/>
                  </a:lnTo>
                  <a:lnTo>
                    <a:pt x="829" y="478"/>
                  </a:lnTo>
                  <a:lnTo>
                    <a:pt x="828" y="477"/>
                  </a:lnTo>
                  <a:lnTo>
                    <a:pt x="827" y="477"/>
                  </a:lnTo>
                  <a:lnTo>
                    <a:pt x="826" y="477"/>
                  </a:lnTo>
                  <a:lnTo>
                    <a:pt x="825" y="477"/>
                  </a:lnTo>
                  <a:lnTo>
                    <a:pt x="825" y="476"/>
                  </a:lnTo>
                  <a:lnTo>
                    <a:pt x="821" y="474"/>
                  </a:lnTo>
                  <a:lnTo>
                    <a:pt x="820" y="474"/>
                  </a:lnTo>
                  <a:lnTo>
                    <a:pt x="819" y="474"/>
                  </a:lnTo>
                  <a:lnTo>
                    <a:pt x="818" y="474"/>
                  </a:lnTo>
                  <a:lnTo>
                    <a:pt x="817" y="475"/>
                  </a:lnTo>
                  <a:lnTo>
                    <a:pt x="813" y="478"/>
                  </a:lnTo>
                  <a:lnTo>
                    <a:pt x="812" y="479"/>
                  </a:lnTo>
                  <a:lnTo>
                    <a:pt x="811" y="479"/>
                  </a:lnTo>
                  <a:lnTo>
                    <a:pt x="811" y="478"/>
                  </a:lnTo>
                  <a:lnTo>
                    <a:pt x="811" y="477"/>
                  </a:lnTo>
                  <a:lnTo>
                    <a:pt x="810" y="477"/>
                  </a:lnTo>
                  <a:lnTo>
                    <a:pt x="809" y="477"/>
                  </a:lnTo>
                  <a:lnTo>
                    <a:pt x="808" y="475"/>
                  </a:lnTo>
                  <a:lnTo>
                    <a:pt x="807" y="474"/>
                  </a:lnTo>
                  <a:lnTo>
                    <a:pt x="806" y="473"/>
                  </a:lnTo>
                  <a:lnTo>
                    <a:pt x="807" y="468"/>
                  </a:lnTo>
                  <a:lnTo>
                    <a:pt x="806" y="466"/>
                  </a:lnTo>
                  <a:lnTo>
                    <a:pt x="806" y="465"/>
                  </a:lnTo>
                  <a:lnTo>
                    <a:pt x="802" y="464"/>
                  </a:lnTo>
                  <a:lnTo>
                    <a:pt x="801" y="464"/>
                  </a:lnTo>
                  <a:lnTo>
                    <a:pt x="798" y="465"/>
                  </a:lnTo>
                  <a:lnTo>
                    <a:pt x="796" y="466"/>
                  </a:lnTo>
                  <a:lnTo>
                    <a:pt x="794" y="467"/>
                  </a:lnTo>
                  <a:lnTo>
                    <a:pt x="793" y="467"/>
                  </a:lnTo>
                  <a:lnTo>
                    <a:pt x="792" y="467"/>
                  </a:lnTo>
                  <a:lnTo>
                    <a:pt x="791" y="467"/>
                  </a:lnTo>
                  <a:lnTo>
                    <a:pt x="790" y="468"/>
                  </a:lnTo>
                  <a:lnTo>
                    <a:pt x="789" y="468"/>
                  </a:lnTo>
                  <a:lnTo>
                    <a:pt x="789" y="469"/>
                  </a:lnTo>
                  <a:lnTo>
                    <a:pt x="789" y="469"/>
                  </a:lnTo>
                  <a:lnTo>
                    <a:pt x="787" y="470"/>
                  </a:lnTo>
                  <a:lnTo>
                    <a:pt x="783" y="469"/>
                  </a:lnTo>
                  <a:lnTo>
                    <a:pt x="781" y="467"/>
                  </a:lnTo>
                  <a:lnTo>
                    <a:pt x="781" y="465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4"/>
                  </a:lnTo>
                  <a:lnTo>
                    <a:pt x="776" y="465"/>
                  </a:lnTo>
                  <a:lnTo>
                    <a:pt x="774" y="464"/>
                  </a:lnTo>
                  <a:lnTo>
                    <a:pt x="774" y="464"/>
                  </a:lnTo>
                  <a:lnTo>
                    <a:pt x="774" y="463"/>
                  </a:lnTo>
                  <a:lnTo>
                    <a:pt x="773" y="463"/>
                  </a:lnTo>
                  <a:lnTo>
                    <a:pt x="772" y="463"/>
                  </a:lnTo>
                  <a:lnTo>
                    <a:pt x="771" y="462"/>
                  </a:lnTo>
                  <a:lnTo>
                    <a:pt x="771" y="461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69" y="458"/>
                  </a:lnTo>
                  <a:lnTo>
                    <a:pt x="767" y="457"/>
                  </a:lnTo>
                  <a:lnTo>
                    <a:pt x="765" y="457"/>
                  </a:lnTo>
                  <a:lnTo>
                    <a:pt x="765" y="456"/>
                  </a:lnTo>
                  <a:lnTo>
                    <a:pt x="764" y="455"/>
                  </a:lnTo>
                  <a:lnTo>
                    <a:pt x="764" y="456"/>
                  </a:lnTo>
                  <a:lnTo>
                    <a:pt x="763" y="456"/>
                  </a:lnTo>
                  <a:lnTo>
                    <a:pt x="758" y="455"/>
                  </a:lnTo>
                  <a:lnTo>
                    <a:pt x="757" y="454"/>
                  </a:lnTo>
                  <a:lnTo>
                    <a:pt x="757" y="454"/>
                  </a:lnTo>
                  <a:lnTo>
                    <a:pt x="757" y="453"/>
                  </a:lnTo>
                  <a:lnTo>
                    <a:pt x="758" y="451"/>
                  </a:lnTo>
                  <a:lnTo>
                    <a:pt x="758" y="450"/>
                  </a:lnTo>
                  <a:lnTo>
                    <a:pt x="759" y="448"/>
                  </a:lnTo>
                  <a:lnTo>
                    <a:pt x="758" y="445"/>
                  </a:lnTo>
                  <a:lnTo>
                    <a:pt x="758" y="444"/>
                  </a:lnTo>
                  <a:lnTo>
                    <a:pt x="757" y="443"/>
                  </a:lnTo>
                  <a:lnTo>
                    <a:pt x="756" y="441"/>
                  </a:lnTo>
                  <a:lnTo>
                    <a:pt x="754" y="440"/>
                  </a:lnTo>
                  <a:lnTo>
                    <a:pt x="741" y="437"/>
                  </a:lnTo>
                  <a:lnTo>
                    <a:pt x="740" y="436"/>
                  </a:lnTo>
                  <a:lnTo>
                    <a:pt x="739" y="435"/>
                  </a:lnTo>
                  <a:lnTo>
                    <a:pt x="739" y="434"/>
                  </a:lnTo>
                  <a:lnTo>
                    <a:pt x="739" y="434"/>
                  </a:lnTo>
                  <a:lnTo>
                    <a:pt x="737" y="434"/>
                  </a:lnTo>
                  <a:lnTo>
                    <a:pt x="737" y="434"/>
                  </a:lnTo>
                  <a:lnTo>
                    <a:pt x="736" y="433"/>
                  </a:lnTo>
                  <a:lnTo>
                    <a:pt x="736" y="432"/>
                  </a:lnTo>
                  <a:lnTo>
                    <a:pt x="734" y="432"/>
                  </a:lnTo>
                  <a:lnTo>
                    <a:pt x="733" y="431"/>
                  </a:lnTo>
                  <a:lnTo>
                    <a:pt x="733" y="430"/>
                  </a:lnTo>
                  <a:lnTo>
                    <a:pt x="732" y="430"/>
                  </a:lnTo>
                  <a:lnTo>
                    <a:pt x="731" y="430"/>
                  </a:lnTo>
                  <a:lnTo>
                    <a:pt x="729" y="433"/>
                  </a:lnTo>
                  <a:lnTo>
                    <a:pt x="728" y="434"/>
                  </a:lnTo>
                  <a:lnTo>
                    <a:pt x="727" y="434"/>
                  </a:lnTo>
                  <a:lnTo>
                    <a:pt x="725" y="434"/>
                  </a:lnTo>
                  <a:lnTo>
                    <a:pt x="724" y="434"/>
                  </a:lnTo>
                  <a:lnTo>
                    <a:pt x="723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5"/>
                  </a:lnTo>
                  <a:lnTo>
                    <a:pt x="721" y="436"/>
                  </a:lnTo>
                  <a:lnTo>
                    <a:pt x="721" y="437"/>
                  </a:lnTo>
                  <a:lnTo>
                    <a:pt x="721" y="438"/>
                  </a:lnTo>
                  <a:lnTo>
                    <a:pt x="720" y="439"/>
                  </a:lnTo>
                  <a:lnTo>
                    <a:pt x="719" y="438"/>
                  </a:lnTo>
                  <a:lnTo>
                    <a:pt x="712" y="434"/>
                  </a:lnTo>
                  <a:lnTo>
                    <a:pt x="709" y="433"/>
                  </a:lnTo>
                  <a:lnTo>
                    <a:pt x="704" y="433"/>
                  </a:lnTo>
                  <a:lnTo>
                    <a:pt x="700" y="432"/>
                  </a:lnTo>
                  <a:lnTo>
                    <a:pt x="699" y="433"/>
                  </a:lnTo>
                  <a:lnTo>
                    <a:pt x="699" y="434"/>
                  </a:lnTo>
                  <a:lnTo>
                    <a:pt x="699" y="434"/>
                  </a:lnTo>
                  <a:lnTo>
                    <a:pt x="699" y="435"/>
                  </a:lnTo>
                  <a:lnTo>
                    <a:pt x="699" y="436"/>
                  </a:lnTo>
                  <a:lnTo>
                    <a:pt x="699" y="436"/>
                  </a:lnTo>
                  <a:lnTo>
                    <a:pt x="698" y="438"/>
                  </a:lnTo>
                  <a:lnTo>
                    <a:pt x="697" y="439"/>
                  </a:lnTo>
                  <a:lnTo>
                    <a:pt x="696" y="440"/>
                  </a:lnTo>
                  <a:lnTo>
                    <a:pt x="695" y="440"/>
                  </a:lnTo>
                  <a:lnTo>
                    <a:pt x="694" y="439"/>
                  </a:lnTo>
                  <a:lnTo>
                    <a:pt x="693" y="439"/>
                  </a:lnTo>
                  <a:lnTo>
                    <a:pt x="693" y="438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0" y="434"/>
                  </a:lnTo>
                  <a:lnTo>
                    <a:pt x="688" y="434"/>
                  </a:lnTo>
                  <a:lnTo>
                    <a:pt x="682" y="434"/>
                  </a:lnTo>
                  <a:lnTo>
                    <a:pt x="680" y="433"/>
                  </a:lnTo>
                  <a:lnTo>
                    <a:pt x="677" y="432"/>
                  </a:lnTo>
                  <a:lnTo>
                    <a:pt x="677" y="431"/>
                  </a:lnTo>
                  <a:lnTo>
                    <a:pt x="670" y="431"/>
                  </a:lnTo>
                  <a:lnTo>
                    <a:pt x="670" y="430"/>
                  </a:lnTo>
                  <a:lnTo>
                    <a:pt x="670" y="427"/>
                  </a:lnTo>
                  <a:lnTo>
                    <a:pt x="669" y="424"/>
                  </a:lnTo>
                  <a:lnTo>
                    <a:pt x="668" y="422"/>
                  </a:lnTo>
                  <a:lnTo>
                    <a:pt x="667" y="421"/>
                  </a:lnTo>
                  <a:lnTo>
                    <a:pt x="666" y="421"/>
                  </a:lnTo>
                  <a:lnTo>
                    <a:pt x="660" y="422"/>
                  </a:lnTo>
                  <a:lnTo>
                    <a:pt x="656" y="422"/>
                  </a:lnTo>
                  <a:lnTo>
                    <a:pt x="655" y="422"/>
                  </a:lnTo>
                  <a:lnTo>
                    <a:pt x="652" y="419"/>
                  </a:lnTo>
                  <a:lnTo>
                    <a:pt x="649" y="417"/>
                  </a:lnTo>
                  <a:lnTo>
                    <a:pt x="643" y="413"/>
                  </a:lnTo>
                  <a:lnTo>
                    <a:pt x="640" y="412"/>
                  </a:lnTo>
                  <a:lnTo>
                    <a:pt x="640" y="412"/>
                  </a:lnTo>
                  <a:lnTo>
                    <a:pt x="639" y="411"/>
                  </a:lnTo>
                  <a:lnTo>
                    <a:pt x="638" y="410"/>
                  </a:lnTo>
                  <a:lnTo>
                    <a:pt x="637" y="409"/>
                  </a:lnTo>
                  <a:lnTo>
                    <a:pt x="634" y="409"/>
                  </a:lnTo>
                  <a:lnTo>
                    <a:pt x="633" y="410"/>
                  </a:lnTo>
                  <a:lnTo>
                    <a:pt x="632" y="412"/>
                  </a:lnTo>
                  <a:lnTo>
                    <a:pt x="631" y="413"/>
                  </a:lnTo>
                  <a:lnTo>
                    <a:pt x="630" y="413"/>
                  </a:lnTo>
                  <a:lnTo>
                    <a:pt x="629" y="412"/>
                  </a:lnTo>
                  <a:lnTo>
                    <a:pt x="627" y="411"/>
                  </a:lnTo>
                  <a:lnTo>
                    <a:pt x="625" y="409"/>
                  </a:lnTo>
                  <a:lnTo>
                    <a:pt x="622" y="407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5"/>
                  </a:lnTo>
                  <a:lnTo>
                    <a:pt x="617" y="404"/>
                  </a:lnTo>
                  <a:lnTo>
                    <a:pt x="617" y="404"/>
                  </a:lnTo>
                  <a:lnTo>
                    <a:pt x="616" y="403"/>
                  </a:lnTo>
                  <a:lnTo>
                    <a:pt x="611" y="401"/>
                  </a:lnTo>
                  <a:lnTo>
                    <a:pt x="611" y="400"/>
                  </a:lnTo>
                  <a:lnTo>
                    <a:pt x="611" y="400"/>
                  </a:lnTo>
                  <a:lnTo>
                    <a:pt x="611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7"/>
                  </a:lnTo>
                  <a:lnTo>
                    <a:pt x="606" y="397"/>
                  </a:lnTo>
                  <a:lnTo>
                    <a:pt x="606" y="398"/>
                  </a:lnTo>
                  <a:lnTo>
                    <a:pt x="605" y="398"/>
                  </a:lnTo>
                  <a:lnTo>
                    <a:pt x="604" y="399"/>
                  </a:lnTo>
                  <a:lnTo>
                    <a:pt x="604" y="398"/>
                  </a:lnTo>
                  <a:lnTo>
                    <a:pt x="604" y="397"/>
                  </a:lnTo>
                  <a:lnTo>
                    <a:pt x="603" y="397"/>
                  </a:lnTo>
                  <a:lnTo>
                    <a:pt x="603" y="396"/>
                  </a:lnTo>
                  <a:lnTo>
                    <a:pt x="604" y="396"/>
                  </a:lnTo>
                  <a:lnTo>
                    <a:pt x="603" y="395"/>
                  </a:lnTo>
                  <a:lnTo>
                    <a:pt x="600" y="392"/>
                  </a:lnTo>
                  <a:lnTo>
                    <a:pt x="600" y="390"/>
                  </a:lnTo>
                  <a:lnTo>
                    <a:pt x="599" y="387"/>
                  </a:lnTo>
                  <a:lnTo>
                    <a:pt x="598" y="385"/>
                  </a:lnTo>
                  <a:lnTo>
                    <a:pt x="597" y="385"/>
                  </a:lnTo>
                  <a:lnTo>
                    <a:pt x="592" y="384"/>
                  </a:lnTo>
                  <a:lnTo>
                    <a:pt x="590" y="384"/>
                  </a:lnTo>
                  <a:lnTo>
                    <a:pt x="590" y="383"/>
                  </a:lnTo>
                  <a:lnTo>
                    <a:pt x="590" y="382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2"/>
                  </a:lnTo>
                  <a:lnTo>
                    <a:pt x="586" y="382"/>
                  </a:lnTo>
                  <a:lnTo>
                    <a:pt x="585" y="381"/>
                  </a:lnTo>
                  <a:lnTo>
                    <a:pt x="585" y="380"/>
                  </a:lnTo>
                  <a:lnTo>
                    <a:pt x="585" y="379"/>
                  </a:lnTo>
                  <a:lnTo>
                    <a:pt x="584" y="378"/>
                  </a:lnTo>
                  <a:lnTo>
                    <a:pt x="581" y="378"/>
                  </a:lnTo>
                  <a:lnTo>
                    <a:pt x="580" y="377"/>
                  </a:lnTo>
                  <a:lnTo>
                    <a:pt x="579" y="376"/>
                  </a:lnTo>
                  <a:lnTo>
                    <a:pt x="578" y="376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5" y="374"/>
                  </a:lnTo>
                  <a:lnTo>
                    <a:pt x="574" y="373"/>
                  </a:lnTo>
                  <a:lnTo>
                    <a:pt x="573" y="372"/>
                  </a:lnTo>
                  <a:lnTo>
                    <a:pt x="571" y="372"/>
                  </a:lnTo>
                  <a:lnTo>
                    <a:pt x="571" y="372"/>
                  </a:lnTo>
                  <a:lnTo>
                    <a:pt x="570" y="371"/>
                  </a:lnTo>
                  <a:lnTo>
                    <a:pt x="570" y="370"/>
                  </a:lnTo>
                  <a:lnTo>
                    <a:pt x="570" y="369"/>
                  </a:lnTo>
                  <a:lnTo>
                    <a:pt x="569" y="369"/>
                  </a:lnTo>
                  <a:lnTo>
                    <a:pt x="568" y="369"/>
                  </a:lnTo>
                  <a:lnTo>
                    <a:pt x="568" y="370"/>
                  </a:lnTo>
                  <a:lnTo>
                    <a:pt x="567" y="371"/>
                  </a:lnTo>
                  <a:lnTo>
                    <a:pt x="567" y="372"/>
                  </a:lnTo>
                  <a:lnTo>
                    <a:pt x="567" y="375"/>
                  </a:lnTo>
                  <a:lnTo>
                    <a:pt x="566" y="375"/>
                  </a:lnTo>
                  <a:lnTo>
                    <a:pt x="564" y="373"/>
                  </a:lnTo>
                  <a:lnTo>
                    <a:pt x="563" y="373"/>
                  </a:lnTo>
                  <a:lnTo>
                    <a:pt x="562" y="373"/>
                  </a:lnTo>
                  <a:lnTo>
                    <a:pt x="561" y="373"/>
                  </a:lnTo>
                  <a:lnTo>
                    <a:pt x="561" y="373"/>
                  </a:lnTo>
                  <a:lnTo>
                    <a:pt x="560" y="373"/>
                  </a:lnTo>
                  <a:lnTo>
                    <a:pt x="559" y="372"/>
                  </a:lnTo>
                  <a:lnTo>
                    <a:pt x="558" y="369"/>
                  </a:lnTo>
                  <a:lnTo>
                    <a:pt x="557" y="368"/>
                  </a:lnTo>
                  <a:lnTo>
                    <a:pt x="556" y="368"/>
                  </a:lnTo>
                  <a:lnTo>
                    <a:pt x="555" y="367"/>
                  </a:lnTo>
                  <a:lnTo>
                    <a:pt x="555" y="366"/>
                  </a:lnTo>
                  <a:lnTo>
                    <a:pt x="554" y="366"/>
                  </a:lnTo>
                  <a:lnTo>
                    <a:pt x="552" y="365"/>
                  </a:lnTo>
                  <a:lnTo>
                    <a:pt x="551" y="365"/>
                  </a:lnTo>
                  <a:lnTo>
                    <a:pt x="551" y="364"/>
                  </a:lnTo>
                  <a:lnTo>
                    <a:pt x="550" y="363"/>
                  </a:lnTo>
                  <a:lnTo>
                    <a:pt x="548" y="362"/>
                  </a:lnTo>
                  <a:lnTo>
                    <a:pt x="547" y="362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6" y="357"/>
                  </a:lnTo>
                  <a:lnTo>
                    <a:pt x="546" y="356"/>
                  </a:lnTo>
                  <a:lnTo>
                    <a:pt x="546" y="355"/>
                  </a:lnTo>
                  <a:lnTo>
                    <a:pt x="546" y="355"/>
                  </a:lnTo>
                  <a:lnTo>
                    <a:pt x="547" y="355"/>
                  </a:lnTo>
                  <a:lnTo>
                    <a:pt x="548" y="354"/>
                  </a:lnTo>
                  <a:lnTo>
                    <a:pt x="549" y="354"/>
                  </a:lnTo>
                  <a:lnTo>
                    <a:pt x="549" y="353"/>
                  </a:lnTo>
                  <a:lnTo>
                    <a:pt x="549" y="351"/>
                  </a:lnTo>
                  <a:lnTo>
                    <a:pt x="549" y="349"/>
                  </a:lnTo>
                  <a:lnTo>
                    <a:pt x="550" y="347"/>
                  </a:lnTo>
                  <a:lnTo>
                    <a:pt x="551" y="346"/>
                  </a:lnTo>
                  <a:lnTo>
                    <a:pt x="552" y="346"/>
                  </a:lnTo>
                  <a:lnTo>
                    <a:pt x="553" y="346"/>
                  </a:lnTo>
                  <a:lnTo>
                    <a:pt x="554" y="346"/>
                  </a:lnTo>
                  <a:lnTo>
                    <a:pt x="555" y="345"/>
                  </a:lnTo>
                  <a:lnTo>
                    <a:pt x="555" y="344"/>
                  </a:lnTo>
                  <a:lnTo>
                    <a:pt x="554" y="342"/>
                  </a:lnTo>
                  <a:lnTo>
                    <a:pt x="554" y="341"/>
                  </a:lnTo>
                  <a:lnTo>
                    <a:pt x="555" y="341"/>
                  </a:lnTo>
                  <a:lnTo>
                    <a:pt x="556" y="342"/>
                  </a:lnTo>
                  <a:lnTo>
                    <a:pt x="557" y="338"/>
                  </a:lnTo>
                  <a:lnTo>
                    <a:pt x="557" y="337"/>
                  </a:lnTo>
                  <a:lnTo>
                    <a:pt x="557" y="335"/>
                  </a:lnTo>
                  <a:lnTo>
                    <a:pt x="556" y="335"/>
                  </a:lnTo>
                  <a:lnTo>
                    <a:pt x="556" y="334"/>
                  </a:lnTo>
                  <a:lnTo>
                    <a:pt x="555" y="334"/>
                  </a:lnTo>
                  <a:lnTo>
                    <a:pt x="554" y="332"/>
                  </a:lnTo>
                  <a:lnTo>
                    <a:pt x="554" y="331"/>
                  </a:lnTo>
                  <a:lnTo>
                    <a:pt x="554" y="330"/>
                  </a:lnTo>
                  <a:lnTo>
                    <a:pt x="555" y="330"/>
                  </a:lnTo>
                  <a:lnTo>
                    <a:pt x="556" y="329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7"/>
                  </a:lnTo>
                  <a:lnTo>
                    <a:pt x="558" y="326"/>
                  </a:lnTo>
                  <a:lnTo>
                    <a:pt x="559" y="326"/>
                  </a:lnTo>
                  <a:lnTo>
                    <a:pt x="559" y="325"/>
                  </a:lnTo>
                  <a:lnTo>
                    <a:pt x="560" y="324"/>
                  </a:lnTo>
                  <a:lnTo>
                    <a:pt x="560" y="324"/>
                  </a:lnTo>
                  <a:lnTo>
                    <a:pt x="561" y="323"/>
                  </a:lnTo>
                  <a:lnTo>
                    <a:pt x="561" y="322"/>
                  </a:lnTo>
                  <a:lnTo>
                    <a:pt x="562" y="321"/>
                  </a:lnTo>
                  <a:lnTo>
                    <a:pt x="562" y="319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1" y="315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2" y="312"/>
                  </a:lnTo>
                  <a:lnTo>
                    <a:pt x="565" y="311"/>
                  </a:lnTo>
                  <a:lnTo>
                    <a:pt x="567" y="310"/>
                  </a:lnTo>
                  <a:lnTo>
                    <a:pt x="568" y="307"/>
                  </a:lnTo>
                  <a:lnTo>
                    <a:pt x="569" y="305"/>
                  </a:lnTo>
                  <a:lnTo>
                    <a:pt x="570" y="304"/>
                  </a:lnTo>
                  <a:lnTo>
                    <a:pt x="571" y="303"/>
                  </a:lnTo>
                  <a:lnTo>
                    <a:pt x="571" y="302"/>
                  </a:lnTo>
                  <a:lnTo>
                    <a:pt x="572" y="302"/>
                  </a:lnTo>
                  <a:lnTo>
                    <a:pt x="573" y="302"/>
                  </a:lnTo>
                  <a:lnTo>
                    <a:pt x="574" y="301"/>
                  </a:lnTo>
                  <a:lnTo>
                    <a:pt x="575" y="300"/>
                  </a:lnTo>
                  <a:lnTo>
                    <a:pt x="577" y="299"/>
                  </a:lnTo>
                  <a:lnTo>
                    <a:pt x="578" y="298"/>
                  </a:lnTo>
                  <a:lnTo>
                    <a:pt x="579" y="296"/>
                  </a:lnTo>
                  <a:lnTo>
                    <a:pt x="580" y="295"/>
                  </a:lnTo>
                  <a:lnTo>
                    <a:pt x="582" y="294"/>
                  </a:lnTo>
                  <a:lnTo>
                    <a:pt x="583" y="292"/>
                  </a:lnTo>
                  <a:lnTo>
                    <a:pt x="583" y="290"/>
                  </a:lnTo>
                  <a:lnTo>
                    <a:pt x="584" y="290"/>
                  </a:lnTo>
                  <a:lnTo>
                    <a:pt x="585" y="289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90" y="290"/>
                  </a:lnTo>
                  <a:lnTo>
                    <a:pt x="590" y="290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8" y="285"/>
                  </a:lnTo>
                  <a:lnTo>
                    <a:pt x="584" y="284"/>
                  </a:lnTo>
                  <a:lnTo>
                    <a:pt x="580" y="283"/>
                  </a:lnTo>
                  <a:lnTo>
                    <a:pt x="580" y="283"/>
                  </a:lnTo>
                  <a:lnTo>
                    <a:pt x="579" y="282"/>
                  </a:lnTo>
                  <a:lnTo>
                    <a:pt x="578" y="280"/>
                  </a:lnTo>
                  <a:lnTo>
                    <a:pt x="578" y="279"/>
                  </a:lnTo>
                  <a:lnTo>
                    <a:pt x="576" y="278"/>
                  </a:lnTo>
                  <a:lnTo>
                    <a:pt x="571" y="275"/>
                  </a:lnTo>
                  <a:lnTo>
                    <a:pt x="571" y="274"/>
                  </a:lnTo>
                  <a:lnTo>
                    <a:pt x="570" y="274"/>
                  </a:lnTo>
                  <a:lnTo>
                    <a:pt x="569" y="275"/>
                  </a:lnTo>
                  <a:lnTo>
                    <a:pt x="568" y="275"/>
                  </a:lnTo>
                  <a:lnTo>
                    <a:pt x="568" y="275"/>
                  </a:lnTo>
                  <a:lnTo>
                    <a:pt x="567" y="274"/>
                  </a:lnTo>
                  <a:lnTo>
                    <a:pt x="564" y="273"/>
                  </a:lnTo>
                  <a:lnTo>
                    <a:pt x="560" y="270"/>
                  </a:lnTo>
                  <a:lnTo>
                    <a:pt x="556" y="269"/>
                  </a:lnTo>
                  <a:lnTo>
                    <a:pt x="554" y="269"/>
                  </a:lnTo>
                  <a:lnTo>
                    <a:pt x="552" y="270"/>
                  </a:lnTo>
                  <a:lnTo>
                    <a:pt x="552" y="269"/>
                  </a:lnTo>
                  <a:lnTo>
                    <a:pt x="553" y="268"/>
                  </a:lnTo>
                  <a:lnTo>
                    <a:pt x="553" y="268"/>
                  </a:lnTo>
                  <a:lnTo>
                    <a:pt x="553" y="267"/>
                  </a:lnTo>
                  <a:lnTo>
                    <a:pt x="553" y="266"/>
                  </a:lnTo>
                  <a:lnTo>
                    <a:pt x="552" y="265"/>
                  </a:lnTo>
                  <a:lnTo>
                    <a:pt x="551" y="264"/>
                  </a:lnTo>
                  <a:lnTo>
                    <a:pt x="552" y="264"/>
                  </a:lnTo>
                  <a:lnTo>
                    <a:pt x="553" y="264"/>
                  </a:lnTo>
                  <a:lnTo>
                    <a:pt x="555" y="262"/>
                  </a:lnTo>
                  <a:lnTo>
                    <a:pt x="554" y="261"/>
                  </a:lnTo>
                  <a:lnTo>
                    <a:pt x="553" y="260"/>
                  </a:lnTo>
                  <a:lnTo>
                    <a:pt x="551" y="258"/>
                  </a:lnTo>
                  <a:lnTo>
                    <a:pt x="551" y="257"/>
                  </a:lnTo>
                  <a:lnTo>
                    <a:pt x="551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7" y="258"/>
                  </a:lnTo>
                  <a:lnTo>
                    <a:pt x="546" y="257"/>
                  </a:lnTo>
                  <a:lnTo>
                    <a:pt x="546" y="255"/>
                  </a:lnTo>
                  <a:lnTo>
                    <a:pt x="545" y="254"/>
                  </a:lnTo>
                  <a:lnTo>
                    <a:pt x="541" y="253"/>
                  </a:lnTo>
                  <a:lnTo>
                    <a:pt x="541" y="253"/>
                  </a:lnTo>
                  <a:lnTo>
                    <a:pt x="540" y="252"/>
                  </a:lnTo>
                  <a:lnTo>
                    <a:pt x="539" y="251"/>
                  </a:lnTo>
                  <a:lnTo>
                    <a:pt x="538" y="249"/>
                  </a:lnTo>
                  <a:lnTo>
                    <a:pt x="538" y="248"/>
                  </a:lnTo>
                  <a:lnTo>
                    <a:pt x="537" y="248"/>
                  </a:lnTo>
                  <a:lnTo>
                    <a:pt x="533" y="247"/>
                  </a:lnTo>
                  <a:lnTo>
                    <a:pt x="532" y="247"/>
                  </a:lnTo>
                  <a:lnTo>
                    <a:pt x="530" y="248"/>
                  </a:lnTo>
                  <a:lnTo>
                    <a:pt x="528" y="248"/>
                  </a:lnTo>
                  <a:lnTo>
                    <a:pt x="527" y="248"/>
                  </a:lnTo>
                  <a:lnTo>
                    <a:pt x="525" y="249"/>
                  </a:lnTo>
                  <a:lnTo>
                    <a:pt x="524" y="249"/>
                  </a:lnTo>
                  <a:lnTo>
                    <a:pt x="524" y="249"/>
                  </a:lnTo>
                  <a:lnTo>
                    <a:pt x="523" y="249"/>
                  </a:lnTo>
                  <a:lnTo>
                    <a:pt x="522" y="248"/>
                  </a:lnTo>
                  <a:lnTo>
                    <a:pt x="521" y="247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20" y="245"/>
                  </a:lnTo>
                  <a:lnTo>
                    <a:pt x="519" y="245"/>
                  </a:lnTo>
                  <a:lnTo>
                    <a:pt x="518" y="245"/>
                  </a:lnTo>
                  <a:lnTo>
                    <a:pt x="517" y="245"/>
                  </a:lnTo>
                  <a:lnTo>
                    <a:pt x="517" y="244"/>
                  </a:lnTo>
                  <a:lnTo>
                    <a:pt x="516" y="243"/>
                  </a:lnTo>
                  <a:lnTo>
                    <a:pt x="515" y="242"/>
                  </a:lnTo>
                  <a:lnTo>
                    <a:pt x="515" y="241"/>
                  </a:lnTo>
                  <a:lnTo>
                    <a:pt x="513" y="239"/>
                  </a:lnTo>
                  <a:lnTo>
                    <a:pt x="512" y="238"/>
                  </a:lnTo>
                  <a:lnTo>
                    <a:pt x="512" y="236"/>
                  </a:lnTo>
                  <a:lnTo>
                    <a:pt x="512" y="235"/>
                  </a:lnTo>
                  <a:lnTo>
                    <a:pt x="511" y="234"/>
                  </a:lnTo>
                  <a:lnTo>
                    <a:pt x="511" y="234"/>
                  </a:lnTo>
                  <a:lnTo>
                    <a:pt x="510" y="234"/>
                  </a:lnTo>
                  <a:lnTo>
                    <a:pt x="510" y="233"/>
                  </a:lnTo>
                  <a:lnTo>
                    <a:pt x="511" y="232"/>
                  </a:lnTo>
                  <a:lnTo>
                    <a:pt x="510" y="230"/>
                  </a:lnTo>
                  <a:lnTo>
                    <a:pt x="509" y="229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7" y="226"/>
                  </a:lnTo>
                  <a:lnTo>
                    <a:pt x="506" y="224"/>
                  </a:lnTo>
                  <a:lnTo>
                    <a:pt x="505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1" y="224"/>
                  </a:lnTo>
                  <a:lnTo>
                    <a:pt x="500" y="225"/>
                  </a:lnTo>
                  <a:lnTo>
                    <a:pt x="498" y="228"/>
                  </a:lnTo>
                  <a:lnTo>
                    <a:pt x="497" y="229"/>
                  </a:lnTo>
                  <a:lnTo>
                    <a:pt x="496" y="230"/>
                  </a:lnTo>
                  <a:lnTo>
                    <a:pt x="495" y="232"/>
                  </a:lnTo>
                  <a:lnTo>
                    <a:pt x="493" y="231"/>
                  </a:lnTo>
                  <a:lnTo>
                    <a:pt x="492" y="231"/>
                  </a:lnTo>
                  <a:lnTo>
                    <a:pt x="491" y="231"/>
                  </a:lnTo>
                  <a:lnTo>
                    <a:pt x="491" y="231"/>
                  </a:lnTo>
                  <a:lnTo>
                    <a:pt x="489" y="231"/>
                  </a:lnTo>
                  <a:lnTo>
                    <a:pt x="487" y="230"/>
                  </a:lnTo>
                  <a:lnTo>
                    <a:pt x="486" y="230"/>
                  </a:lnTo>
                  <a:lnTo>
                    <a:pt x="486" y="229"/>
                  </a:lnTo>
                  <a:lnTo>
                    <a:pt x="486" y="228"/>
                  </a:lnTo>
                  <a:lnTo>
                    <a:pt x="487" y="226"/>
                  </a:lnTo>
                  <a:lnTo>
                    <a:pt x="487" y="224"/>
                  </a:lnTo>
                  <a:lnTo>
                    <a:pt x="487" y="223"/>
                  </a:lnTo>
                  <a:lnTo>
                    <a:pt x="486" y="222"/>
                  </a:lnTo>
                  <a:lnTo>
                    <a:pt x="484" y="221"/>
                  </a:lnTo>
                  <a:lnTo>
                    <a:pt x="484" y="219"/>
                  </a:lnTo>
                  <a:lnTo>
                    <a:pt x="489" y="215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89" y="213"/>
                  </a:lnTo>
                  <a:lnTo>
                    <a:pt x="487" y="211"/>
                  </a:lnTo>
                  <a:lnTo>
                    <a:pt x="486" y="211"/>
                  </a:lnTo>
                  <a:lnTo>
                    <a:pt x="485" y="210"/>
                  </a:lnTo>
                  <a:lnTo>
                    <a:pt x="485" y="209"/>
                  </a:lnTo>
                  <a:lnTo>
                    <a:pt x="484" y="208"/>
                  </a:lnTo>
                  <a:lnTo>
                    <a:pt x="484" y="207"/>
                  </a:lnTo>
                  <a:lnTo>
                    <a:pt x="484" y="206"/>
                  </a:lnTo>
                  <a:lnTo>
                    <a:pt x="483" y="204"/>
                  </a:lnTo>
                  <a:lnTo>
                    <a:pt x="483" y="204"/>
                  </a:lnTo>
                  <a:lnTo>
                    <a:pt x="484" y="203"/>
                  </a:lnTo>
                  <a:lnTo>
                    <a:pt x="484" y="202"/>
                  </a:lnTo>
                  <a:lnTo>
                    <a:pt x="485" y="199"/>
                  </a:lnTo>
                  <a:lnTo>
                    <a:pt x="485" y="198"/>
                  </a:lnTo>
                  <a:lnTo>
                    <a:pt x="486" y="195"/>
                  </a:lnTo>
                  <a:lnTo>
                    <a:pt x="486" y="194"/>
                  </a:lnTo>
                  <a:lnTo>
                    <a:pt x="486" y="194"/>
                  </a:lnTo>
                  <a:lnTo>
                    <a:pt x="485" y="193"/>
                  </a:lnTo>
                  <a:lnTo>
                    <a:pt x="483" y="192"/>
                  </a:lnTo>
                  <a:lnTo>
                    <a:pt x="481" y="191"/>
                  </a:lnTo>
                  <a:lnTo>
                    <a:pt x="478" y="184"/>
                  </a:lnTo>
                  <a:lnTo>
                    <a:pt x="477" y="183"/>
                  </a:lnTo>
                  <a:lnTo>
                    <a:pt x="476" y="181"/>
                  </a:lnTo>
                  <a:lnTo>
                    <a:pt x="474" y="181"/>
                  </a:lnTo>
                  <a:lnTo>
                    <a:pt x="473" y="181"/>
                  </a:lnTo>
                  <a:lnTo>
                    <a:pt x="473" y="180"/>
                  </a:lnTo>
                  <a:lnTo>
                    <a:pt x="474" y="179"/>
                  </a:lnTo>
                  <a:lnTo>
                    <a:pt x="474" y="177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2" y="171"/>
                  </a:lnTo>
                  <a:lnTo>
                    <a:pt x="473" y="171"/>
                  </a:lnTo>
                  <a:lnTo>
                    <a:pt x="473" y="170"/>
                  </a:lnTo>
                  <a:lnTo>
                    <a:pt x="473" y="169"/>
                  </a:lnTo>
                  <a:lnTo>
                    <a:pt x="471" y="166"/>
                  </a:lnTo>
                  <a:lnTo>
                    <a:pt x="470" y="164"/>
                  </a:lnTo>
                  <a:lnTo>
                    <a:pt x="471" y="163"/>
                  </a:lnTo>
                  <a:lnTo>
                    <a:pt x="471" y="162"/>
                  </a:lnTo>
                  <a:lnTo>
                    <a:pt x="473" y="162"/>
                  </a:lnTo>
                  <a:lnTo>
                    <a:pt x="480" y="162"/>
                  </a:lnTo>
                  <a:lnTo>
                    <a:pt x="481" y="161"/>
                  </a:lnTo>
                  <a:lnTo>
                    <a:pt x="481" y="160"/>
                  </a:lnTo>
                  <a:lnTo>
                    <a:pt x="482" y="160"/>
                  </a:lnTo>
                  <a:lnTo>
                    <a:pt x="484" y="159"/>
                  </a:lnTo>
                  <a:lnTo>
                    <a:pt x="485" y="158"/>
                  </a:lnTo>
                  <a:lnTo>
                    <a:pt x="486" y="159"/>
                  </a:lnTo>
                  <a:lnTo>
                    <a:pt x="487" y="159"/>
                  </a:lnTo>
                  <a:lnTo>
                    <a:pt x="487" y="160"/>
                  </a:lnTo>
                  <a:lnTo>
                    <a:pt x="486" y="161"/>
                  </a:lnTo>
                  <a:lnTo>
                    <a:pt x="486" y="162"/>
                  </a:lnTo>
                  <a:lnTo>
                    <a:pt x="486" y="163"/>
                  </a:lnTo>
                  <a:lnTo>
                    <a:pt x="487" y="165"/>
                  </a:lnTo>
                  <a:lnTo>
                    <a:pt x="488" y="167"/>
                  </a:lnTo>
                  <a:lnTo>
                    <a:pt x="491" y="171"/>
                  </a:lnTo>
                  <a:lnTo>
                    <a:pt x="493" y="173"/>
                  </a:lnTo>
                  <a:lnTo>
                    <a:pt x="494" y="174"/>
                  </a:lnTo>
                  <a:lnTo>
                    <a:pt x="496" y="174"/>
                  </a:lnTo>
                  <a:lnTo>
                    <a:pt x="498" y="173"/>
                  </a:lnTo>
                  <a:lnTo>
                    <a:pt x="500" y="173"/>
                  </a:lnTo>
                  <a:lnTo>
                    <a:pt x="501" y="173"/>
                  </a:lnTo>
                  <a:lnTo>
                    <a:pt x="501" y="173"/>
                  </a:lnTo>
                  <a:lnTo>
                    <a:pt x="502" y="173"/>
                  </a:lnTo>
                  <a:lnTo>
                    <a:pt x="502" y="172"/>
                  </a:lnTo>
                  <a:lnTo>
                    <a:pt x="502" y="168"/>
                  </a:lnTo>
                  <a:lnTo>
                    <a:pt x="503" y="167"/>
                  </a:lnTo>
                  <a:lnTo>
                    <a:pt x="504" y="166"/>
                  </a:lnTo>
                  <a:lnTo>
                    <a:pt x="505" y="165"/>
                  </a:lnTo>
                  <a:lnTo>
                    <a:pt x="507" y="165"/>
                  </a:lnTo>
                  <a:lnTo>
                    <a:pt x="508" y="164"/>
                  </a:lnTo>
                  <a:lnTo>
                    <a:pt x="509" y="165"/>
                  </a:lnTo>
                  <a:lnTo>
                    <a:pt x="511" y="164"/>
                  </a:lnTo>
                  <a:lnTo>
                    <a:pt x="513" y="160"/>
                  </a:lnTo>
                  <a:lnTo>
                    <a:pt x="516" y="161"/>
                  </a:lnTo>
                  <a:lnTo>
                    <a:pt x="517" y="164"/>
                  </a:lnTo>
                  <a:lnTo>
                    <a:pt x="519" y="164"/>
                  </a:lnTo>
                  <a:lnTo>
                    <a:pt x="521" y="162"/>
                  </a:lnTo>
                  <a:lnTo>
                    <a:pt x="522" y="159"/>
                  </a:lnTo>
                  <a:lnTo>
                    <a:pt x="523" y="158"/>
                  </a:lnTo>
                  <a:lnTo>
                    <a:pt x="524" y="156"/>
                  </a:lnTo>
                  <a:lnTo>
                    <a:pt x="527" y="154"/>
                  </a:lnTo>
                  <a:lnTo>
                    <a:pt x="526" y="151"/>
                  </a:lnTo>
                  <a:lnTo>
                    <a:pt x="524" y="150"/>
                  </a:lnTo>
                  <a:lnTo>
                    <a:pt x="521" y="143"/>
                  </a:lnTo>
                  <a:lnTo>
                    <a:pt x="518" y="139"/>
                  </a:lnTo>
                  <a:lnTo>
                    <a:pt x="516" y="139"/>
                  </a:lnTo>
                  <a:lnTo>
                    <a:pt x="513" y="138"/>
                  </a:lnTo>
                  <a:lnTo>
                    <a:pt x="514" y="137"/>
                  </a:lnTo>
                  <a:lnTo>
                    <a:pt x="517" y="137"/>
                  </a:lnTo>
                  <a:lnTo>
                    <a:pt x="516" y="135"/>
                  </a:lnTo>
                  <a:lnTo>
                    <a:pt x="516" y="133"/>
                  </a:lnTo>
                  <a:lnTo>
                    <a:pt x="518" y="130"/>
                  </a:lnTo>
                  <a:lnTo>
                    <a:pt x="520" y="125"/>
                  </a:lnTo>
                  <a:lnTo>
                    <a:pt x="518" y="123"/>
                  </a:lnTo>
                  <a:lnTo>
                    <a:pt x="514" y="123"/>
                  </a:lnTo>
                  <a:lnTo>
                    <a:pt x="511" y="122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1" y="121"/>
                  </a:lnTo>
                  <a:lnTo>
                    <a:pt x="500" y="121"/>
                  </a:lnTo>
                  <a:lnTo>
                    <a:pt x="499" y="120"/>
                  </a:lnTo>
                  <a:lnTo>
                    <a:pt x="497" y="119"/>
                  </a:lnTo>
                  <a:lnTo>
                    <a:pt x="495" y="116"/>
                  </a:lnTo>
                  <a:lnTo>
                    <a:pt x="494" y="116"/>
                  </a:lnTo>
                  <a:lnTo>
                    <a:pt x="491" y="114"/>
                  </a:lnTo>
                  <a:lnTo>
                    <a:pt x="489" y="112"/>
                  </a:lnTo>
                  <a:lnTo>
                    <a:pt x="488" y="108"/>
                  </a:lnTo>
                  <a:lnTo>
                    <a:pt x="489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5" y="84"/>
                  </a:lnTo>
                  <a:lnTo>
                    <a:pt x="486" y="78"/>
                  </a:lnTo>
                  <a:lnTo>
                    <a:pt x="490" y="76"/>
                  </a:lnTo>
                  <a:lnTo>
                    <a:pt x="494" y="74"/>
                  </a:lnTo>
                  <a:lnTo>
                    <a:pt x="498" y="71"/>
                  </a:lnTo>
                  <a:lnTo>
                    <a:pt x="498" y="70"/>
                  </a:lnTo>
                  <a:lnTo>
                    <a:pt x="498" y="69"/>
                  </a:lnTo>
                  <a:lnTo>
                    <a:pt x="498" y="67"/>
                  </a:lnTo>
                  <a:lnTo>
                    <a:pt x="498" y="66"/>
                  </a:lnTo>
                  <a:lnTo>
                    <a:pt x="497" y="65"/>
                  </a:lnTo>
                  <a:lnTo>
                    <a:pt x="496" y="64"/>
                  </a:lnTo>
                  <a:lnTo>
                    <a:pt x="495" y="63"/>
                  </a:lnTo>
                  <a:lnTo>
                    <a:pt x="493" y="62"/>
                  </a:lnTo>
                  <a:lnTo>
                    <a:pt x="491" y="61"/>
                  </a:lnTo>
                  <a:lnTo>
                    <a:pt x="489" y="60"/>
                  </a:lnTo>
                  <a:lnTo>
                    <a:pt x="487" y="57"/>
                  </a:lnTo>
                  <a:lnTo>
                    <a:pt x="482" y="54"/>
                  </a:lnTo>
                  <a:lnTo>
                    <a:pt x="481" y="53"/>
                  </a:lnTo>
                  <a:lnTo>
                    <a:pt x="470" y="51"/>
                  </a:lnTo>
                  <a:lnTo>
                    <a:pt x="468" y="50"/>
                  </a:lnTo>
                  <a:lnTo>
                    <a:pt x="466" y="49"/>
                  </a:lnTo>
                  <a:lnTo>
                    <a:pt x="465" y="47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0" y="33"/>
                  </a:lnTo>
                  <a:lnTo>
                    <a:pt x="459" y="30"/>
                  </a:lnTo>
                  <a:lnTo>
                    <a:pt x="459" y="26"/>
                  </a:lnTo>
                  <a:lnTo>
                    <a:pt x="459" y="25"/>
                  </a:lnTo>
                  <a:lnTo>
                    <a:pt x="454" y="16"/>
                  </a:lnTo>
                  <a:lnTo>
                    <a:pt x="452" y="12"/>
                  </a:lnTo>
                  <a:lnTo>
                    <a:pt x="453" y="7"/>
                  </a:lnTo>
                  <a:lnTo>
                    <a:pt x="454" y="5"/>
                  </a:lnTo>
                  <a:lnTo>
                    <a:pt x="455" y="3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1" y="1"/>
                  </a:lnTo>
                  <a:lnTo>
                    <a:pt x="449" y="3"/>
                  </a:lnTo>
                  <a:lnTo>
                    <a:pt x="447" y="4"/>
                  </a:lnTo>
                  <a:lnTo>
                    <a:pt x="446" y="4"/>
                  </a:lnTo>
                  <a:lnTo>
                    <a:pt x="445" y="3"/>
                  </a:lnTo>
                  <a:lnTo>
                    <a:pt x="444" y="1"/>
                  </a:lnTo>
                  <a:lnTo>
                    <a:pt x="443" y="0"/>
                  </a:lnTo>
                  <a:lnTo>
                    <a:pt x="426" y="10"/>
                  </a:lnTo>
                  <a:lnTo>
                    <a:pt x="409" y="22"/>
                  </a:lnTo>
                  <a:lnTo>
                    <a:pt x="408" y="23"/>
                  </a:lnTo>
                  <a:lnTo>
                    <a:pt x="408" y="25"/>
                  </a:lnTo>
                  <a:lnTo>
                    <a:pt x="409" y="25"/>
                  </a:lnTo>
                  <a:lnTo>
                    <a:pt x="408" y="27"/>
                  </a:lnTo>
                  <a:lnTo>
                    <a:pt x="407" y="28"/>
                  </a:lnTo>
                  <a:lnTo>
                    <a:pt x="404" y="30"/>
                  </a:lnTo>
                  <a:lnTo>
                    <a:pt x="403" y="31"/>
                  </a:lnTo>
                  <a:lnTo>
                    <a:pt x="403" y="32"/>
                  </a:lnTo>
                  <a:lnTo>
                    <a:pt x="402" y="32"/>
                  </a:lnTo>
                  <a:lnTo>
                    <a:pt x="401" y="31"/>
                  </a:lnTo>
                  <a:lnTo>
                    <a:pt x="400" y="30"/>
                  </a:lnTo>
                  <a:lnTo>
                    <a:pt x="398" y="30"/>
                  </a:lnTo>
                  <a:lnTo>
                    <a:pt x="396" y="31"/>
                  </a:lnTo>
                  <a:lnTo>
                    <a:pt x="395" y="32"/>
                  </a:lnTo>
                  <a:lnTo>
                    <a:pt x="395" y="34"/>
                  </a:lnTo>
                  <a:lnTo>
                    <a:pt x="395" y="36"/>
                  </a:lnTo>
                  <a:lnTo>
                    <a:pt x="394" y="37"/>
                  </a:lnTo>
                  <a:lnTo>
                    <a:pt x="391" y="42"/>
                  </a:lnTo>
                  <a:lnTo>
                    <a:pt x="386" y="43"/>
                  </a:lnTo>
                  <a:lnTo>
                    <a:pt x="385" y="43"/>
                  </a:lnTo>
                  <a:lnTo>
                    <a:pt x="384" y="43"/>
                  </a:lnTo>
                  <a:lnTo>
                    <a:pt x="382" y="41"/>
                  </a:lnTo>
                  <a:lnTo>
                    <a:pt x="381" y="41"/>
                  </a:lnTo>
                  <a:lnTo>
                    <a:pt x="379" y="42"/>
                  </a:lnTo>
                  <a:lnTo>
                    <a:pt x="372" y="45"/>
                  </a:lnTo>
                  <a:lnTo>
                    <a:pt x="368" y="46"/>
                  </a:lnTo>
                  <a:lnTo>
                    <a:pt x="367" y="46"/>
                  </a:lnTo>
                  <a:lnTo>
                    <a:pt x="363" y="45"/>
                  </a:lnTo>
                  <a:lnTo>
                    <a:pt x="362" y="45"/>
                  </a:lnTo>
                  <a:lnTo>
                    <a:pt x="361" y="46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59" y="49"/>
                  </a:lnTo>
                  <a:lnTo>
                    <a:pt x="358" y="49"/>
                  </a:lnTo>
                  <a:lnTo>
                    <a:pt x="354" y="51"/>
                  </a:lnTo>
                  <a:lnTo>
                    <a:pt x="352" y="54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9" y="55"/>
                  </a:lnTo>
                  <a:lnTo>
                    <a:pt x="348" y="55"/>
                  </a:lnTo>
                  <a:lnTo>
                    <a:pt x="345" y="55"/>
                  </a:lnTo>
                  <a:lnTo>
                    <a:pt x="343" y="55"/>
                  </a:lnTo>
                  <a:lnTo>
                    <a:pt x="331" y="52"/>
                  </a:lnTo>
                  <a:lnTo>
                    <a:pt x="329" y="51"/>
                  </a:lnTo>
                  <a:lnTo>
                    <a:pt x="328" y="49"/>
                  </a:lnTo>
                  <a:lnTo>
                    <a:pt x="327" y="49"/>
                  </a:lnTo>
                  <a:lnTo>
                    <a:pt x="326" y="48"/>
                  </a:lnTo>
                  <a:lnTo>
                    <a:pt x="325" y="48"/>
                  </a:lnTo>
                  <a:lnTo>
                    <a:pt x="325" y="47"/>
                  </a:lnTo>
                  <a:lnTo>
                    <a:pt x="323" y="47"/>
                  </a:lnTo>
                  <a:lnTo>
                    <a:pt x="320" y="48"/>
                  </a:lnTo>
                  <a:lnTo>
                    <a:pt x="315" y="48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84" y="40"/>
                  </a:lnTo>
                  <a:lnTo>
                    <a:pt x="282" y="41"/>
                  </a:lnTo>
                  <a:lnTo>
                    <a:pt x="280" y="42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67" y="46"/>
                  </a:lnTo>
                  <a:lnTo>
                    <a:pt x="266" y="46"/>
                  </a:lnTo>
                  <a:lnTo>
                    <a:pt x="265" y="48"/>
                  </a:lnTo>
                  <a:lnTo>
                    <a:pt x="265" y="49"/>
                  </a:lnTo>
                  <a:lnTo>
                    <a:pt x="265" y="50"/>
                  </a:lnTo>
                  <a:lnTo>
                    <a:pt x="265" y="52"/>
                  </a:lnTo>
                  <a:lnTo>
                    <a:pt x="264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8"/>
                  </a:lnTo>
                  <a:lnTo>
                    <a:pt x="262" y="59"/>
                  </a:lnTo>
                  <a:lnTo>
                    <a:pt x="261" y="59"/>
                  </a:lnTo>
                  <a:lnTo>
                    <a:pt x="260" y="60"/>
                  </a:lnTo>
                  <a:lnTo>
                    <a:pt x="259" y="61"/>
                  </a:lnTo>
                  <a:lnTo>
                    <a:pt x="259" y="63"/>
                  </a:lnTo>
                  <a:lnTo>
                    <a:pt x="259" y="64"/>
                  </a:lnTo>
                  <a:lnTo>
                    <a:pt x="261" y="65"/>
                  </a:lnTo>
                  <a:lnTo>
                    <a:pt x="262" y="65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4" y="66"/>
                  </a:lnTo>
                  <a:lnTo>
                    <a:pt x="266" y="66"/>
                  </a:lnTo>
                  <a:lnTo>
                    <a:pt x="267" y="67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9" y="72"/>
                  </a:lnTo>
                  <a:lnTo>
                    <a:pt x="269" y="73"/>
                  </a:lnTo>
                  <a:lnTo>
                    <a:pt x="268" y="74"/>
                  </a:lnTo>
                  <a:lnTo>
                    <a:pt x="265" y="75"/>
                  </a:lnTo>
                  <a:lnTo>
                    <a:pt x="263" y="76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4" y="82"/>
                  </a:lnTo>
                  <a:lnTo>
                    <a:pt x="266" y="83"/>
                  </a:lnTo>
                  <a:lnTo>
                    <a:pt x="268" y="83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4" y="83"/>
                  </a:lnTo>
                  <a:lnTo>
                    <a:pt x="276" y="83"/>
                  </a:lnTo>
                  <a:lnTo>
                    <a:pt x="278" y="83"/>
                  </a:lnTo>
                  <a:lnTo>
                    <a:pt x="280" y="83"/>
                  </a:lnTo>
                  <a:lnTo>
                    <a:pt x="282" y="84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81" y="89"/>
                  </a:lnTo>
                  <a:lnTo>
                    <a:pt x="279" y="90"/>
                  </a:lnTo>
                  <a:lnTo>
                    <a:pt x="277" y="92"/>
                  </a:lnTo>
                  <a:lnTo>
                    <a:pt x="275" y="92"/>
                  </a:lnTo>
                  <a:lnTo>
                    <a:pt x="271" y="93"/>
                  </a:lnTo>
                  <a:lnTo>
                    <a:pt x="270" y="94"/>
                  </a:lnTo>
                  <a:lnTo>
                    <a:pt x="268" y="96"/>
                  </a:lnTo>
                  <a:lnTo>
                    <a:pt x="267" y="97"/>
                  </a:lnTo>
                  <a:lnTo>
                    <a:pt x="267" y="98"/>
                  </a:lnTo>
                  <a:lnTo>
                    <a:pt x="267" y="100"/>
                  </a:lnTo>
                  <a:lnTo>
                    <a:pt x="267" y="101"/>
                  </a:lnTo>
                  <a:lnTo>
                    <a:pt x="267" y="102"/>
                  </a:lnTo>
                  <a:lnTo>
                    <a:pt x="268" y="103"/>
                  </a:lnTo>
                  <a:lnTo>
                    <a:pt x="270" y="105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6" y="112"/>
                  </a:lnTo>
                  <a:lnTo>
                    <a:pt x="275" y="115"/>
                  </a:lnTo>
                  <a:lnTo>
                    <a:pt x="273" y="119"/>
                  </a:lnTo>
                  <a:lnTo>
                    <a:pt x="273" y="120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2" y="122"/>
                  </a:lnTo>
                  <a:lnTo>
                    <a:pt x="270" y="123"/>
                  </a:lnTo>
                  <a:lnTo>
                    <a:pt x="269" y="124"/>
                  </a:lnTo>
                  <a:lnTo>
                    <a:pt x="268" y="125"/>
                  </a:lnTo>
                  <a:lnTo>
                    <a:pt x="268" y="126"/>
                  </a:lnTo>
                  <a:lnTo>
                    <a:pt x="269" y="128"/>
                  </a:lnTo>
                  <a:lnTo>
                    <a:pt x="270" y="130"/>
                  </a:lnTo>
                  <a:lnTo>
                    <a:pt x="272" y="131"/>
                  </a:lnTo>
                  <a:lnTo>
                    <a:pt x="273" y="133"/>
                  </a:lnTo>
                  <a:lnTo>
                    <a:pt x="276" y="136"/>
                  </a:lnTo>
                  <a:lnTo>
                    <a:pt x="278" y="137"/>
                  </a:lnTo>
                  <a:lnTo>
                    <a:pt x="282" y="137"/>
                  </a:lnTo>
                  <a:lnTo>
                    <a:pt x="283" y="138"/>
                  </a:lnTo>
                  <a:lnTo>
                    <a:pt x="284" y="139"/>
                  </a:lnTo>
                  <a:lnTo>
                    <a:pt x="284" y="143"/>
                  </a:lnTo>
                  <a:lnTo>
                    <a:pt x="284" y="145"/>
                  </a:lnTo>
                  <a:lnTo>
                    <a:pt x="284" y="146"/>
                  </a:lnTo>
                  <a:lnTo>
                    <a:pt x="284" y="147"/>
                  </a:lnTo>
                  <a:lnTo>
                    <a:pt x="284" y="148"/>
                  </a:lnTo>
                  <a:lnTo>
                    <a:pt x="283" y="149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5" y="151"/>
                  </a:lnTo>
                  <a:lnTo>
                    <a:pt x="286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5" y="152"/>
                  </a:lnTo>
                  <a:lnTo>
                    <a:pt x="296" y="152"/>
                  </a:lnTo>
                  <a:lnTo>
                    <a:pt x="297" y="151"/>
                  </a:lnTo>
                  <a:lnTo>
                    <a:pt x="298" y="150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1" y="147"/>
                  </a:lnTo>
                  <a:lnTo>
                    <a:pt x="301" y="149"/>
                  </a:lnTo>
                  <a:lnTo>
                    <a:pt x="301" y="150"/>
                  </a:lnTo>
                  <a:lnTo>
                    <a:pt x="299" y="153"/>
                  </a:lnTo>
                  <a:lnTo>
                    <a:pt x="299" y="154"/>
                  </a:lnTo>
                  <a:lnTo>
                    <a:pt x="299" y="154"/>
                  </a:lnTo>
                  <a:lnTo>
                    <a:pt x="299" y="157"/>
                  </a:lnTo>
                  <a:lnTo>
                    <a:pt x="299" y="158"/>
                  </a:lnTo>
                  <a:lnTo>
                    <a:pt x="299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2"/>
                  </a:lnTo>
                  <a:lnTo>
                    <a:pt x="300" y="165"/>
                  </a:lnTo>
                  <a:lnTo>
                    <a:pt x="301" y="167"/>
                  </a:lnTo>
                  <a:lnTo>
                    <a:pt x="302" y="167"/>
                  </a:lnTo>
                  <a:lnTo>
                    <a:pt x="304" y="167"/>
                  </a:lnTo>
                  <a:lnTo>
                    <a:pt x="306" y="167"/>
                  </a:lnTo>
                  <a:lnTo>
                    <a:pt x="307" y="166"/>
                  </a:lnTo>
                  <a:lnTo>
                    <a:pt x="311" y="168"/>
                  </a:lnTo>
                  <a:lnTo>
                    <a:pt x="312" y="168"/>
                  </a:lnTo>
                  <a:lnTo>
                    <a:pt x="314" y="167"/>
                  </a:lnTo>
                  <a:lnTo>
                    <a:pt x="316" y="167"/>
                  </a:lnTo>
                  <a:lnTo>
                    <a:pt x="317" y="168"/>
                  </a:lnTo>
                  <a:lnTo>
                    <a:pt x="319" y="169"/>
                  </a:lnTo>
                  <a:lnTo>
                    <a:pt x="321" y="170"/>
                  </a:lnTo>
                  <a:lnTo>
                    <a:pt x="324" y="171"/>
                  </a:lnTo>
                  <a:lnTo>
                    <a:pt x="326" y="172"/>
                  </a:lnTo>
                  <a:lnTo>
                    <a:pt x="328" y="174"/>
                  </a:lnTo>
                  <a:lnTo>
                    <a:pt x="330" y="176"/>
                  </a:lnTo>
                  <a:lnTo>
                    <a:pt x="331" y="177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29" y="181"/>
                  </a:lnTo>
                  <a:lnTo>
                    <a:pt x="329" y="182"/>
                  </a:lnTo>
                  <a:lnTo>
                    <a:pt x="328" y="184"/>
                  </a:lnTo>
                  <a:lnTo>
                    <a:pt x="328" y="184"/>
                  </a:lnTo>
                  <a:lnTo>
                    <a:pt x="327" y="184"/>
                  </a:lnTo>
                  <a:lnTo>
                    <a:pt x="325" y="184"/>
                  </a:lnTo>
                  <a:lnTo>
                    <a:pt x="324" y="185"/>
                  </a:lnTo>
                  <a:lnTo>
                    <a:pt x="323" y="186"/>
                  </a:lnTo>
                  <a:lnTo>
                    <a:pt x="323" y="188"/>
                  </a:lnTo>
                  <a:lnTo>
                    <a:pt x="322" y="188"/>
                  </a:lnTo>
                  <a:lnTo>
                    <a:pt x="322" y="187"/>
                  </a:lnTo>
                  <a:lnTo>
                    <a:pt x="321" y="187"/>
                  </a:lnTo>
                  <a:lnTo>
                    <a:pt x="321" y="188"/>
                  </a:lnTo>
                  <a:lnTo>
                    <a:pt x="320" y="188"/>
                  </a:lnTo>
                  <a:lnTo>
                    <a:pt x="317" y="187"/>
                  </a:lnTo>
                  <a:lnTo>
                    <a:pt x="316" y="187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3" y="190"/>
                  </a:lnTo>
                  <a:lnTo>
                    <a:pt x="313" y="191"/>
                  </a:lnTo>
                  <a:lnTo>
                    <a:pt x="312" y="191"/>
                  </a:lnTo>
                  <a:lnTo>
                    <a:pt x="312" y="191"/>
                  </a:lnTo>
                  <a:lnTo>
                    <a:pt x="311" y="191"/>
                  </a:lnTo>
                  <a:lnTo>
                    <a:pt x="310" y="191"/>
                  </a:lnTo>
                  <a:lnTo>
                    <a:pt x="309" y="192"/>
                  </a:lnTo>
                  <a:lnTo>
                    <a:pt x="306" y="191"/>
                  </a:lnTo>
                  <a:lnTo>
                    <a:pt x="306" y="193"/>
                  </a:lnTo>
                  <a:lnTo>
                    <a:pt x="306" y="194"/>
                  </a:lnTo>
                  <a:lnTo>
                    <a:pt x="305" y="196"/>
                  </a:lnTo>
                  <a:lnTo>
                    <a:pt x="304" y="196"/>
                  </a:lnTo>
                  <a:lnTo>
                    <a:pt x="302" y="195"/>
                  </a:lnTo>
                  <a:lnTo>
                    <a:pt x="300" y="198"/>
                  </a:lnTo>
                  <a:lnTo>
                    <a:pt x="299" y="198"/>
                  </a:lnTo>
                  <a:lnTo>
                    <a:pt x="299" y="199"/>
                  </a:lnTo>
                  <a:lnTo>
                    <a:pt x="295" y="202"/>
                  </a:lnTo>
                  <a:lnTo>
                    <a:pt x="294" y="203"/>
                  </a:lnTo>
                  <a:lnTo>
                    <a:pt x="293" y="203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7"/>
                  </a:lnTo>
                  <a:lnTo>
                    <a:pt x="292" y="208"/>
                  </a:lnTo>
                  <a:lnTo>
                    <a:pt x="292" y="209"/>
                  </a:lnTo>
                  <a:lnTo>
                    <a:pt x="294" y="214"/>
                  </a:lnTo>
                  <a:lnTo>
                    <a:pt x="296" y="219"/>
                  </a:lnTo>
                  <a:lnTo>
                    <a:pt x="297" y="221"/>
                  </a:lnTo>
                  <a:lnTo>
                    <a:pt x="297" y="222"/>
                  </a:lnTo>
                  <a:lnTo>
                    <a:pt x="297" y="224"/>
                  </a:lnTo>
                  <a:lnTo>
                    <a:pt x="296" y="224"/>
                  </a:lnTo>
                  <a:lnTo>
                    <a:pt x="296" y="224"/>
                  </a:lnTo>
                  <a:lnTo>
                    <a:pt x="295" y="225"/>
                  </a:lnTo>
                  <a:lnTo>
                    <a:pt x="293" y="230"/>
                  </a:lnTo>
                  <a:lnTo>
                    <a:pt x="293" y="231"/>
                  </a:lnTo>
                  <a:lnTo>
                    <a:pt x="293" y="234"/>
                  </a:lnTo>
                  <a:lnTo>
                    <a:pt x="292" y="236"/>
                  </a:lnTo>
                  <a:lnTo>
                    <a:pt x="292" y="237"/>
                  </a:lnTo>
                  <a:lnTo>
                    <a:pt x="292" y="238"/>
                  </a:lnTo>
                  <a:lnTo>
                    <a:pt x="292" y="239"/>
                  </a:lnTo>
                  <a:lnTo>
                    <a:pt x="292" y="240"/>
                  </a:lnTo>
                  <a:lnTo>
                    <a:pt x="293" y="241"/>
                  </a:lnTo>
                  <a:lnTo>
                    <a:pt x="294" y="241"/>
                  </a:lnTo>
                  <a:lnTo>
                    <a:pt x="296" y="241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9" y="242"/>
                  </a:lnTo>
                  <a:lnTo>
                    <a:pt x="300" y="243"/>
                  </a:lnTo>
                  <a:lnTo>
                    <a:pt x="297" y="244"/>
                  </a:lnTo>
                  <a:lnTo>
                    <a:pt x="295" y="244"/>
                  </a:lnTo>
                  <a:lnTo>
                    <a:pt x="295" y="245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3" y="247"/>
                  </a:lnTo>
                  <a:lnTo>
                    <a:pt x="292" y="248"/>
                  </a:lnTo>
                  <a:lnTo>
                    <a:pt x="292" y="248"/>
                  </a:lnTo>
                  <a:lnTo>
                    <a:pt x="291" y="248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7" y="252"/>
                  </a:lnTo>
                  <a:lnTo>
                    <a:pt x="286" y="252"/>
                  </a:lnTo>
                  <a:lnTo>
                    <a:pt x="285" y="252"/>
                  </a:lnTo>
                  <a:lnTo>
                    <a:pt x="284" y="252"/>
                  </a:lnTo>
                  <a:lnTo>
                    <a:pt x="284" y="252"/>
                  </a:lnTo>
                  <a:lnTo>
                    <a:pt x="283" y="253"/>
                  </a:lnTo>
                  <a:lnTo>
                    <a:pt x="283" y="254"/>
                  </a:lnTo>
                  <a:lnTo>
                    <a:pt x="283" y="255"/>
                  </a:lnTo>
                  <a:lnTo>
                    <a:pt x="282" y="255"/>
                  </a:lnTo>
                  <a:lnTo>
                    <a:pt x="282" y="256"/>
                  </a:lnTo>
                  <a:lnTo>
                    <a:pt x="281" y="256"/>
                  </a:lnTo>
                  <a:lnTo>
                    <a:pt x="282" y="257"/>
                  </a:lnTo>
                  <a:lnTo>
                    <a:pt x="282" y="258"/>
                  </a:lnTo>
                  <a:lnTo>
                    <a:pt x="281" y="259"/>
                  </a:lnTo>
                  <a:lnTo>
                    <a:pt x="280" y="259"/>
                  </a:lnTo>
                  <a:lnTo>
                    <a:pt x="279" y="261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7" y="264"/>
                  </a:lnTo>
                  <a:lnTo>
                    <a:pt x="277" y="264"/>
                  </a:lnTo>
                  <a:lnTo>
                    <a:pt x="276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3" y="266"/>
                  </a:lnTo>
                  <a:lnTo>
                    <a:pt x="273" y="267"/>
                  </a:lnTo>
                  <a:lnTo>
                    <a:pt x="272" y="268"/>
                  </a:lnTo>
                  <a:lnTo>
                    <a:pt x="272" y="268"/>
                  </a:lnTo>
                  <a:lnTo>
                    <a:pt x="272" y="269"/>
                  </a:lnTo>
                  <a:lnTo>
                    <a:pt x="272" y="270"/>
                  </a:lnTo>
                  <a:lnTo>
                    <a:pt x="272" y="271"/>
                  </a:lnTo>
                  <a:lnTo>
                    <a:pt x="271" y="272"/>
                  </a:lnTo>
                  <a:lnTo>
                    <a:pt x="269" y="273"/>
                  </a:lnTo>
                  <a:lnTo>
                    <a:pt x="268" y="274"/>
                  </a:lnTo>
                  <a:lnTo>
                    <a:pt x="266" y="277"/>
                  </a:lnTo>
                  <a:lnTo>
                    <a:pt x="265" y="277"/>
                  </a:lnTo>
                  <a:lnTo>
                    <a:pt x="264" y="277"/>
                  </a:lnTo>
                  <a:lnTo>
                    <a:pt x="264" y="278"/>
                  </a:lnTo>
                  <a:lnTo>
                    <a:pt x="264" y="279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3" y="280"/>
                  </a:lnTo>
                  <a:lnTo>
                    <a:pt x="263" y="281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6"/>
                  </a:lnTo>
                  <a:lnTo>
                    <a:pt x="266" y="288"/>
                  </a:lnTo>
                  <a:lnTo>
                    <a:pt x="266" y="289"/>
                  </a:lnTo>
                  <a:lnTo>
                    <a:pt x="266" y="290"/>
                  </a:lnTo>
                  <a:lnTo>
                    <a:pt x="259" y="296"/>
                  </a:lnTo>
                  <a:lnTo>
                    <a:pt x="257" y="297"/>
                  </a:lnTo>
                  <a:lnTo>
                    <a:pt x="249" y="299"/>
                  </a:lnTo>
                  <a:lnTo>
                    <a:pt x="241" y="303"/>
                  </a:lnTo>
                  <a:lnTo>
                    <a:pt x="241" y="304"/>
                  </a:lnTo>
                  <a:lnTo>
                    <a:pt x="239" y="311"/>
                  </a:lnTo>
                  <a:lnTo>
                    <a:pt x="236" y="316"/>
                  </a:lnTo>
                  <a:lnTo>
                    <a:pt x="234" y="324"/>
                  </a:lnTo>
                  <a:lnTo>
                    <a:pt x="232" y="329"/>
                  </a:lnTo>
                  <a:lnTo>
                    <a:pt x="229" y="334"/>
                  </a:lnTo>
                  <a:lnTo>
                    <a:pt x="225" y="340"/>
                  </a:lnTo>
                  <a:lnTo>
                    <a:pt x="223" y="344"/>
                  </a:lnTo>
                  <a:lnTo>
                    <a:pt x="221" y="346"/>
                  </a:lnTo>
                  <a:lnTo>
                    <a:pt x="220" y="350"/>
                  </a:lnTo>
                  <a:lnTo>
                    <a:pt x="219" y="351"/>
                  </a:lnTo>
                  <a:lnTo>
                    <a:pt x="219" y="352"/>
                  </a:lnTo>
                  <a:lnTo>
                    <a:pt x="213" y="354"/>
                  </a:lnTo>
                  <a:lnTo>
                    <a:pt x="207" y="356"/>
                  </a:lnTo>
                  <a:lnTo>
                    <a:pt x="201" y="360"/>
                  </a:lnTo>
                  <a:lnTo>
                    <a:pt x="195" y="364"/>
                  </a:lnTo>
                  <a:lnTo>
                    <a:pt x="193" y="364"/>
                  </a:lnTo>
                  <a:lnTo>
                    <a:pt x="190" y="369"/>
                  </a:lnTo>
                  <a:lnTo>
                    <a:pt x="189" y="371"/>
                  </a:lnTo>
                  <a:lnTo>
                    <a:pt x="186" y="381"/>
                  </a:lnTo>
                  <a:lnTo>
                    <a:pt x="185" y="384"/>
                  </a:lnTo>
                  <a:lnTo>
                    <a:pt x="184" y="386"/>
                  </a:lnTo>
                  <a:lnTo>
                    <a:pt x="183" y="388"/>
                  </a:lnTo>
                  <a:lnTo>
                    <a:pt x="176" y="393"/>
                  </a:lnTo>
                  <a:lnTo>
                    <a:pt x="173" y="398"/>
                  </a:lnTo>
                  <a:lnTo>
                    <a:pt x="173" y="399"/>
                  </a:lnTo>
                  <a:lnTo>
                    <a:pt x="173" y="400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1" y="407"/>
                  </a:lnTo>
                  <a:lnTo>
                    <a:pt x="163" y="410"/>
                  </a:lnTo>
                  <a:lnTo>
                    <a:pt x="157" y="412"/>
                  </a:lnTo>
                  <a:lnTo>
                    <a:pt x="153" y="412"/>
                  </a:lnTo>
                  <a:lnTo>
                    <a:pt x="150" y="412"/>
                  </a:lnTo>
                  <a:lnTo>
                    <a:pt x="145" y="412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3" y="417"/>
                  </a:lnTo>
                  <a:lnTo>
                    <a:pt x="128" y="420"/>
                  </a:lnTo>
                  <a:lnTo>
                    <a:pt x="124" y="421"/>
                  </a:lnTo>
                  <a:lnTo>
                    <a:pt x="121" y="420"/>
                  </a:lnTo>
                  <a:lnTo>
                    <a:pt x="118" y="418"/>
                  </a:lnTo>
                  <a:lnTo>
                    <a:pt x="116" y="415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8"/>
                  </a:lnTo>
                  <a:lnTo>
                    <a:pt x="114" y="407"/>
                  </a:lnTo>
                  <a:lnTo>
                    <a:pt x="113" y="406"/>
                  </a:lnTo>
                  <a:lnTo>
                    <a:pt x="111" y="404"/>
                  </a:lnTo>
                  <a:lnTo>
                    <a:pt x="110" y="404"/>
                  </a:lnTo>
                  <a:lnTo>
                    <a:pt x="109" y="403"/>
                  </a:lnTo>
                  <a:lnTo>
                    <a:pt x="108" y="403"/>
                  </a:lnTo>
                  <a:lnTo>
                    <a:pt x="107" y="403"/>
                  </a:lnTo>
                  <a:lnTo>
                    <a:pt x="105" y="403"/>
                  </a:lnTo>
                  <a:lnTo>
                    <a:pt x="104" y="404"/>
                  </a:lnTo>
                  <a:lnTo>
                    <a:pt x="102" y="404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98" y="407"/>
                  </a:lnTo>
                  <a:lnTo>
                    <a:pt x="94" y="410"/>
                  </a:lnTo>
                  <a:lnTo>
                    <a:pt x="94" y="410"/>
                  </a:lnTo>
                  <a:lnTo>
                    <a:pt x="90" y="414"/>
                  </a:lnTo>
                  <a:lnTo>
                    <a:pt x="89" y="415"/>
                  </a:lnTo>
                  <a:lnTo>
                    <a:pt x="86" y="425"/>
                  </a:lnTo>
                  <a:lnTo>
                    <a:pt x="85" y="426"/>
                  </a:lnTo>
                  <a:lnTo>
                    <a:pt x="82" y="431"/>
                  </a:lnTo>
                  <a:lnTo>
                    <a:pt x="79" y="435"/>
                  </a:lnTo>
                  <a:lnTo>
                    <a:pt x="73" y="441"/>
                  </a:lnTo>
                  <a:lnTo>
                    <a:pt x="70" y="443"/>
                  </a:lnTo>
                  <a:lnTo>
                    <a:pt x="65" y="446"/>
                  </a:lnTo>
                  <a:lnTo>
                    <a:pt x="64" y="450"/>
                  </a:lnTo>
                  <a:lnTo>
                    <a:pt x="64" y="454"/>
                  </a:lnTo>
                  <a:lnTo>
                    <a:pt x="62" y="461"/>
                  </a:lnTo>
                  <a:lnTo>
                    <a:pt x="61" y="466"/>
                  </a:lnTo>
                  <a:lnTo>
                    <a:pt x="62" y="468"/>
                  </a:lnTo>
                  <a:lnTo>
                    <a:pt x="63" y="470"/>
                  </a:lnTo>
                  <a:lnTo>
                    <a:pt x="70" y="473"/>
                  </a:lnTo>
                  <a:lnTo>
                    <a:pt x="72" y="474"/>
                  </a:lnTo>
                  <a:lnTo>
                    <a:pt x="75" y="477"/>
                  </a:lnTo>
                  <a:lnTo>
                    <a:pt x="77" y="478"/>
                  </a:lnTo>
                  <a:lnTo>
                    <a:pt x="87" y="478"/>
                  </a:lnTo>
                  <a:lnTo>
                    <a:pt x="89" y="478"/>
                  </a:lnTo>
                  <a:lnTo>
                    <a:pt x="91" y="479"/>
                  </a:lnTo>
                  <a:lnTo>
                    <a:pt x="93" y="481"/>
                  </a:lnTo>
                  <a:lnTo>
                    <a:pt x="93" y="483"/>
                  </a:lnTo>
                  <a:lnTo>
                    <a:pt x="93" y="487"/>
                  </a:lnTo>
                  <a:lnTo>
                    <a:pt x="93" y="488"/>
                  </a:lnTo>
                  <a:lnTo>
                    <a:pt x="93" y="489"/>
                  </a:lnTo>
                  <a:lnTo>
                    <a:pt x="92" y="491"/>
                  </a:lnTo>
                  <a:lnTo>
                    <a:pt x="92" y="492"/>
                  </a:lnTo>
                  <a:lnTo>
                    <a:pt x="92" y="493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1" y="499"/>
                  </a:lnTo>
                  <a:lnTo>
                    <a:pt x="89" y="503"/>
                  </a:lnTo>
                  <a:lnTo>
                    <a:pt x="88" y="504"/>
                  </a:lnTo>
                  <a:lnTo>
                    <a:pt x="88" y="505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9" y="511"/>
                  </a:lnTo>
                  <a:lnTo>
                    <a:pt x="91" y="514"/>
                  </a:lnTo>
                  <a:lnTo>
                    <a:pt x="93" y="515"/>
                  </a:lnTo>
                  <a:lnTo>
                    <a:pt x="94" y="517"/>
                  </a:lnTo>
                  <a:lnTo>
                    <a:pt x="95" y="519"/>
                  </a:lnTo>
                  <a:lnTo>
                    <a:pt x="96" y="522"/>
                  </a:lnTo>
                  <a:lnTo>
                    <a:pt x="97" y="523"/>
                  </a:lnTo>
                  <a:lnTo>
                    <a:pt x="97" y="524"/>
                  </a:lnTo>
                  <a:lnTo>
                    <a:pt x="99" y="524"/>
                  </a:lnTo>
                  <a:lnTo>
                    <a:pt x="102" y="524"/>
                  </a:lnTo>
                  <a:lnTo>
                    <a:pt x="108" y="524"/>
                  </a:lnTo>
                  <a:lnTo>
                    <a:pt x="109" y="524"/>
                  </a:lnTo>
                  <a:lnTo>
                    <a:pt x="111" y="524"/>
                  </a:lnTo>
                  <a:lnTo>
                    <a:pt x="113" y="523"/>
                  </a:lnTo>
                  <a:lnTo>
                    <a:pt x="114" y="524"/>
                  </a:lnTo>
                  <a:lnTo>
                    <a:pt x="115" y="524"/>
                  </a:lnTo>
                  <a:lnTo>
                    <a:pt x="115" y="526"/>
                  </a:lnTo>
                  <a:lnTo>
                    <a:pt x="115" y="531"/>
                  </a:lnTo>
                  <a:lnTo>
                    <a:pt x="115" y="536"/>
                  </a:lnTo>
                  <a:lnTo>
                    <a:pt x="115" y="538"/>
                  </a:lnTo>
                  <a:lnTo>
                    <a:pt x="116" y="540"/>
                  </a:lnTo>
                  <a:lnTo>
                    <a:pt x="118" y="542"/>
                  </a:lnTo>
                  <a:lnTo>
                    <a:pt x="118" y="543"/>
                  </a:lnTo>
                  <a:lnTo>
                    <a:pt x="119" y="544"/>
                  </a:lnTo>
                  <a:lnTo>
                    <a:pt x="119" y="545"/>
                  </a:lnTo>
                  <a:lnTo>
                    <a:pt x="121" y="547"/>
                  </a:lnTo>
                  <a:lnTo>
                    <a:pt x="124" y="550"/>
                  </a:lnTo>
                  <a:lnTo>
                    <a:pt x="124" y="551"/>
                  </a:lnTo>
                  <a:lnTo>
                    <a:pt x="125" y="552"/>
                  </a:lnTo>
                  <a:lnTo>
                    <a:pt x="126" y="558"/>
                  </a:lnTo>
                  <a:lnTo>
                    <a:pt x="128" y="561"/>
                  </a:lnTo>
                  <a:lnTo>
                    <a:pt x="129" y="564"/>
                  </a:lnTo>
                  <a:lnTo>
                    <a:pt x="131" y="568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5"/>
                  </a:lnTo>
                  <a:lnTo>
                    <a:pt x="131" y="576"/>
                  </a:lnTo>
                  <a:lnTo>
                    <a:pt x="130" y="578"/>
                  </a:lnTo>
                  <a:lnTo>
                    <a:pt x="130" y="579"/>
                  </a:lnTo>
                  <a:lnTo>
                    <a:pt x="130" y="581"/>
                  </a:lnTo>
                  <a:lnTo>
                    <a:pt x="131" y="582"/>
                  </a:lnTo>
                  <a:lnTo>
                    <a:pt x="131" y="583"/>
                  </a:lnTo>
                  <a:lnTo>
                    <a:pt x="131" y="584"/>
                  </a:lnTo>
                  <a:lnTo>
                    <a:pt x="131" y="585"/>
                  </a:lnTo>
                  <a:lnTo>
                    <a:pt x="131" y="586"/>
                  </a:lnTo>
                  <a:lnTo>
                    <a:pt x="133" y="586"/>
                  </a:lnTo>
                  <a:lnTo>
                    <a:pt x="134" y="587"/>
                  </a:lnTo>
                  <a:lnTo>
                    <a:pt x="134" y="588"/>
                  </a:lnTo>
                  <a:lnTo>
                    <a:pt x="134" y="589"/>
                  </a:lnTo>
                  <a:lnTo>
                    <a:pt x="132" y="590"/>
                  </a:lnTo>
                  <a:lnTo>
                    <a:pt x="132" y="591"/>
                  </a:lnTo>
                  <a:lnTo>
                    <a:pt x="131" y="591"/>
                  </a:lnTo>
                  <a:lnTo>
                    <a:pt x="131" y="592"/>
                  </a:lnTo>
                  <a:lnTo>
                    <a:pt x="131" y="592"/>
                  </a:lnTo>
                  <a:lnTo>
                    <a:pt x="130" y="591"/>
                  </a:lnTo>
                  <a:lnTo>
                    <a:pt x="129" y="591"/>
                  </a:lnTo>
                  <a:lnTo>
                    <a:pt x="128" y="591"/>
                  </a:lnTo>
                  <a:lnTo>
                    <a:pt x="125" y="593"/>
                  </a:lnTo>
                  <a:lnTo>
                    <a:pt x="124" y="594"/>
                  </a:lnTo>
                  <a:lnTo>
                    <a:pt x="124" y="595"/>
                  </a:lnTo>
                  <a:lnTo>
                    <a:pt x="125" y="595"/>
                  </a:lnTo>
                  <a:lnTo>
                    <a:pt x="124" y="596"/>
                  </a:lnTo>
                  <a:lnTo>
                    <a:pt x="124" y="596"/>
                  </a:lnTo>
                  <a:lnTo>
                    <a:pt x="123" y="596"/>
                  </a:lnTo>
                  <a:lnTo>
                    <a:pt x="121" y="597"/>
                  </a:lnTo>
                  <a:lnTo>
                    <a:pt x="120" y="597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1" y="595"/>
                  </a:lnTo>
                  <a:lnTo>
                    <a:pt x="111" y="593"/>
                  </a:lnTo>
                  <a:lnTo>
                    <a:pt x="110" y="591"/>
                  </a:lnTo>
                  <a:lnTo>
                    <a:pt x="111" y="590"/>
                  </a:lnTo>
                  <a:lnTo>
                    <a:pt x="112" y="589"/>
                  </a:lnTo>
                  <a:lnTo>
                    <a:pt x="111" y="588"/>
                  </a:lnTo>
                  <a:lnTo>
                    <a:pt x="109" y="588"/>
                  </a:lnTo>
                  <a:lnTo>
                    <a:pt x="104" y="589"/>
                  </a:lnTo>
                  <a:lnTo>
                    <a:pt x="103" y="591"/>
                  </a:lnTo>
                  <a:lnTo>
                    <a:pt x="102" y="591"/>
                  </a:lnTo>
                  <a:lnTo>
                    <a:pt x="99" y="591"/>
                  </a:lnTo>
                  <a:lnTo>
                    <a:pt x="98" y="592"/>
                  </a:lnTo>
                  <a:lnTo>
                    <a:pt x="96" y="593"/>
                  </a:lnTo>
                  <a:lnTo>
                    <a:pt x="95" y="593"/>
                  </a:lnTo>
                  <a:lnTo>
                    <a:pt x="94" y="593"/>
                  </a:lnTo>
                  <a:lnTo>
                    <a:pt x="92" y="593"/>
                  </a:lnTo>
                  <a:lnTo>
                    <a:pt x="90" y="594"/>
                  </a:lnTo>
                  <a:lnTo>
                    <a:pt x="89" y="595"/>
                  </a:lnTo>
                  <a:lnTo>
                    <a:pt x="88" y="597"/>
                  </a:lnTo>
                  <a:lnTo>
                    <a:pt x="87" y="599"/>
                  </a:lnTo>
                  <a:lnTo>
                    <a:pt x="86" y="600"/>
                  </a:lnTo>
                  <a:lnTo>
                    <a:pt x="84" y="601"/>
                  </a:lnTo>
                  <a:lnTo>
                    <a:pt x="74" y="601"/>
                  </a:lnTo>
                  <a:lnTo>
                    <a:pt x="72" y="600"/>
                  </a:lnTo>
                  <a:lnTo>
                    <a:pt x="70" y="599"/>
                  </a:lnTo>
                  <a:lnTo>
                    <a:pt x="66" y="596"/>
                  </a:lnTo>
                  <a:lnTo>
                    <a:pt x="65" y="595"/>
                  </a:lnTo>
                  <a:lnTo>
                    <a:pt x="53" y="595"/>
                  </a:lnTo>
                  <a:lnTo>
                    <a:pt x="49" y="596"/>
                  </a:lnTo>
                  <a:lnTo>
                    <a:pt x="47" y="596"/>
                  </a:lnTo>
                  <a:lnTo>
                    <a:pt x="46" y="596"/>
                  </a:lnTo>
                  <a:lnTo>
                    <a:pt x="44" y="595"/>
                  </a:lnTo>
                  <a:lnTo>
                    <a:pt x="43" y="595"/>
                  </a:lnTo>
                  <a:lnTo>
                    <a:pt x="42" y="595"/>
                  </a:lnTo>
                  <a:lnTo>
                    <a:pt x="40" y="596"/>
                  </a:lnTo>
                  <a:lnTo>
                    <a:pt x="39" y="596"/>
                  </a:lnTo>
                  <a:lnTo>
                    <a:pt x="38" y="596"/>
                  </a:lnTo>
                  <a:lnTo>
                    <a:pt x="37" y="596"/>
                  </a:lnTo>
                  <a:lnTo>
                    <a:pt x="36" y="594"/>
                  </a:lnTo>
                  <a:lnTo>
                    <a:pt x="36" y="593"/>
                  </a:lnTo>
                  <a:lnTo>
                    <a:pt x="35" y="593"/>
                  </a:lnTo>
                  <a:lnTo>
                    <a:pt x="34" y="593"/>
                  </a:lnTo>
                  <a:lnTo>
                    <a:pt x="34" y="594"/>
                  </a:lnTo>
                  <a:lnTo>
                    <a:pt x="33" y="596"/>
                  </a:lnTo>
                  <a:lnTo>
                    <a:pt x="32" y="597"/>
                  </a:lnTo>
                  <a:lnTo>
                    <a:pt x="31" y="596"/>
                  </a:lnTo>
                  <a:lnTo>
                    <a:pt x="31" y="593"/>
                  </a:lnTo>
                  <a:lnTo>
                    <a:pt x="30" y="593"/>
                  </a:lnTo>
                  <a:lnTo>
                    <a:pt x="28" y="593"/>
                  </a:lnTo>
                  <a:lnTo>
                    <a:pt x="26" y="594"/>
                  </a:lnTo>
                  <a:lnTo>
                    <a:pt x="26" y="598"/>
                  </a:lnTo>
                  <a:lnTo>
                    <a:pt x="26" y="603"/>
                  </a:lnTo>
                  <a:lnTo>
                    <a:pt x="26" y="611"/>
                  </a:lnTo>
                  <a:lnTo>
                    <a:pt x="23" y="611"/>
                  </a:lnTo>
                  <a:lnTo>
                    <a:pt x="19" y="611"/>
                  </a:lnTo>
                  <a:lnTo>
                    <a:pt x="14" y="611"/>
                  </a:lnTo>
                  <a:lnTo>
                    <a:pt x="12" y="611"/>
                  </a:lnTo>
                  <a:lnTo>
                    <a:pt x="10" y="613"/>
                  </a:lnTo>
                  <a:lnTo>
                    <a:pt x="10" y="612"/>
                  </a:lnTo>
                  <a:lnTo>
                    <a:pt x="10" y="611"/>
                  </a:lnTo>
                  <a:lnTo>
                    <a:pt x="9" y="611"/>
                  </a:lnTo>
                  <a:lnTo>
                    <a:pt x="9" y="612"/>
                  </a:lnTo>
                  <a:lnTo>
                    <a:pt x="9" y="613"/>
                  </a:lnTo>
                  <a:lnTo>
                    <a:pt x="8" y="613"/>
                  </a:lnTo>
                  <a:lnTo>
                    <a:pt x="8" y="613"/>
                  </a:lnTo>
                  <a:lnTo>
                    <a:pt x="7" y="613"/>
                  </a:lnTo>
                  <a:lnTo>
                    <a:pt x="6" y="613"/>
                  </a:lnTo>
                  <a:lnTo>
                    <a:pt x="6" y="613"/>
                  </a:lnTo>
                  <a:lnTo>
                    <a:pt x="5" y="613"/>
                  </a:lnTo>
                  <a:lnTo>
                    <a:pt x="5" y="613"/>
                  </a:lnTo>
                  <a:lnTo>
                    <a:pt x="5" y="614"/>
                  </a:lnTo>
                  <a:lnTo>
                    <a:pt x="4" y="614"/>
                  </a:lnTo>
                  <a:lnTo>
                    <a:pt x="4" y="615"/>
                  </a:lnTo>
                  <a:lnTo>
                    <a:pt x="4" y="615"/>
                  </a:lnTo>
                  <a:lnTo>
                    <a:pt x="3" y="615"/>
                  </a:lnTo>
                  <a:lnTo>
                    <a:pt x="2" y="617"/>
                  </a:lnTo>
                  <a:lnTo>
                    <a:pt x="2" y="618"/>
                  </a:lnTo>
                  <a:lnTo>
                    <a:pt x="2" y="619"/>
                  </a:lnTo>
                  <a:lnTo>
                    <a:pt x="1" y="620"/>
                  </a:lnTo>
                  <a:lnTo>
                    <a:pt x="1" y="621"/>
                  </a:lnTo>
                  <a:lnTo>
                    <a:pt x="1" y="622"/>
                  </a:lnTo>
                  <a:lnTo>
                    <a:pt x="2" y="621"/>
                  </a:lnTo>
                  <a:lnTo>
                    <a:pt x="3" y="620"/>
                  </a:lnTo>
                  <a:lnTo>
                    <a:pt x="3" y="621"/>
                  </a:lnTo>
                  <a:lnTo>
                    <a:pt x="3" y="622"/>
                  </a:lnTo>
                  <a:lnTo>
                    <a:pt x="3" y="623"/>
                  </a:lnTo>
                  <a:lnTo>
                    <a:pt x="3" y="624"/>
                  </a:lnTo>
                  <a:lnTo>
                    <a:pt x="4" y="624"/>
                  </a:lnTo>
                  <a:lnTo>
                    <a:pt x="4" y="625"/>
                  </a:lnTo>
                  <a:lnTo>
                    <a:pt x="5" y="625"/>
                  </a:lnTo>
                  <a:lnTo>
                    <a:pt x="6" y="624"/>
                  </a:lnTo>
                  <a:lnTo>
                    <a:pt x="6" y="625"/>
                  </a:lnTo>
                  <a:lnTo>
                    <a:pt x="5" y="626"/>
                  </a:lnTo>
                  <a:lnTo>
                    <a:pt x="4" y="626"/>
                  </a:lnTo>
                  <a:lnTo>
                    <a:pt x="4" y="627"/>
                  </a:lnTo>
                  <a:lnTo>
                    <a:pt x="4" y="626"/>
                  </a:lnTo>
                  <a:lnTo>
                    <a:pt x="3" y="626"/>
                  </a:lnTo>
                  <a:lnTo>
                    <a:pt x="2" y="626"/>
                  </a:lnTo>
                  <a:lnTo>
                    <a:pt x="2" y="627"/>
                  </a:lnTo>
                  <a:lnTo>
                    <a:pt x="1" y="627"/>
                  </a:lnTo>
                  <a:lnTo>
                    <a:pt x="0" y="627"/>
                  </a:lnTo>
                  <a:lnTo>
                    <a:pt x="0" y="628"/>
                  </a:lnTo>
                  <a:lnTo>
                    <a:pt x="1" y="629"/>
                  </a:lnTo>
                  <a:lnTo>
                    <a:pt x="2" y="629"/>
                  </a:lnTo>
                  <a:lnTo>
                    <a:pt x="4" y="630"/>
                  </a:lnTo>
                  <a:lnTo>
                    <a:pt x="7" y="630"/>
                  </a:lnTo>
                  <a:lnTo>
                    <a:pt x="8" y="630"/>
                  </a:lnTo>
                  <a:lnTo>
                    <a:pt x="9" y="630"/>
                  </a:lnTo>
                  <a:lnTo>
                    <a:pt x="9" y="629"/>
                  </a:lnTo>
                  <a:lnTo>
                    <a:pt x="10" y="629"/>
                  </a:lnTo>
                  <a:lnTo>
                    <a:pt x="10" y="628"/>
                  </a:lnTo>
                  <a:lnTo>
                    <a:pt x="9" y="628"/>
                  </a:lnTo>
                  <a:lnTo>
                    <a:pt x="13" y="623"/>
                  </a:lnTo>
                  <a:lnTo>
                    <a:pt x="14" y="623"/>
                  </a:lnTo>
                  <a:lnTo>
                    <a:pt x="14" y="623"/>
                  </a:lnTo>
                  <a:lnTo>
                    <a:pt x="15" y="622"/>
                  </a:lnTo>
                  <a:lnTo>
                    <a:pt x="17" y="622"/>
                  </a:lnTo>
                  <a:lnTo>
                    <a:pt x="18" y="621"/>
                  </a:lnTo>
                  <a:lnTo>
                    <a:pt x="19" y="621"/>
                  </a:lnTo>
                  <a:lnTo>
                    <a:pt x="19" y="620"/>
                  </a:lnTo>
                  <a:lnTo>
                    <a:pt x="21" y="620"/>
                  </a:lnTo>
                  <a:lnTo>
                    <a:pt x="22" y="620"/>
                  </a:lnTo>
                  <a:lnTo>
                    <a:pt x="22" y="619"/>
                  </a:lnTo>
                  <a:lnTo>
                    <a:pt x="22" y="618"/>
                  </a:lnTo>
                  <a:lnTo>
                    <a:pt x="23" y="618"/>
                  </a:lnTo>
                  <a:lnTo>
                    <a:pt x="24" y="618"/>
                  </a:lnTo>
                  <a:lnTo>
                    <a:pt x="25" y="618"/>
                  </a:lnTo>
                  <a:lnTo>
                    <a:pt x="26" y="617"/>
                  </a:lnTo>
                  <a:lnTo>
                    <a:pt x="27" y="617"/>
                  </a:lnTo>
                  <a:lnTo>
                    <a:pt x="29" y="615"/>
                  </a:lnTo>
                  <a:lnTo>
                    <a:pt x="31" y="615"/>
                  </a:lnTo>
                  <a:lnTo>
                    <a:pt x="32" y="615"/>
                  </a:lnTo>
                  <a:lnTo>
                    <a:pt x="29" y="617"/>
                  </a:lnTo>
                  <a:lnTo>
                    <a:pt x="28" y="618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4" y="618"/>
                  </a:lnTo>
                  <a:lnTo>
                    <a:pt x="24" y="619"/>
                  </a:lnTo>
                  <a:lnTo>
                    <a:pt x="23" y="621"/>
                  </a:lnTo>
                  <a:lnTo>
                    <a:pt x="22" y="622"/>
                  </a:lnTo>
                  <a:lnTo>
                    <a:pt x="21" y="622"/>
                  </a:lnTo>
                  <a:lnTo>
                    <a:pt x="19" y="623"/>
                  </a:lnTo>
                  <a:lnTo>
                    <a:pt x="19" y="624"/>
                  </a:lnTo>
                  <a:lnTo>
                    <a:pt x="18" y="625"/>
                  </a:lnTo>
                  <a:lnTo>
                    <a:pt x="17" y="625"/>
                  </a:lnTo>
                  <a:lnTo>
                    <a:pt x="16" y="625"/>
                  </a:lnTo>
                  <a:lnTo>
                    <a:pt x="15" y="626"/>
                  </a:lnTo>
                  <a:lnTo>
                    <a:pt x="15" y="627"/>
                  </a:lnTo>
                  <a:lnTo>
                    <a:pt x="16" y="627"/>
                  </a:lnTo>
                  <a:lnTo>
                    <a:pt x="16" y="628"/>
                  </a:lnTo>
                  <a:lnTo>
                    <a:pt x="15" y="628"/>
                  </a:lnTo>
                  <a:lnTo>
                    <a:pt x="14" y="627"/>
                  </a:lnTo>
                  <a:lnTo>
                    <a:pt x="13" y="628"/>
                  </a:lnTo>
                  <a:lnTo>
                    <a:pt x="13" y="629"/>
                  </a:lnTo>
                  <a:lnTo>
                    <a:pt x="13" y="632"/>
                  </a:lnTo>
                  <a:lnTo>
                    <a:pt x="13" y="633"/>
                  </a:lnTo>
                  <a:lnTo>
                    <a:pt x="13" y="634"/>
                  </a:lnTo>
                  <a:lnTo>
                    <a:pt x="14" y="634"/>
                  </a:lnTo>
                  <a:lnTo>
                    <a:pt x="14" y="634"/>
                  </a:lnTo>
                  <a:lnTo>
                    <a:pt x="14" y="633"/>
                  </a:lnTo>
                  <a:lnTo>
                    <a:pt x="15" y="633"/>
                  </a:lnTo>
                  <a:lnTo>
                    <a:pt x="16" y="633"/>
                  </a:lnTo>
                  <a:lnTo>
                    <a:pt x="16" y="633"/>
                  </a:lnTo>
                  <a:lnTo>
                    <a:pt x="15" y="634"/>
                  </a:lnTo>
                  <a:lnTo>
                    <a:pt x="14" y="635"/>
                  </a:lnTo>
                  <a:lnTo>
                    <a:pt x="14" y="636"/>
                  </a:lnTo>
                  <a:lnTo>
                    <a:pt x="14" y="637"/>
                  </a:lnTo>
                  <a:lnTo>
                    <a:pt x="14" y="638"/>
                  </a:lnTo>
                  <a:lnTo>
                    <a:pt x="14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4" y="638"/>
                  </a:lnTo>
                  <a:lnTo>
                    <a:pt x="15" y="639"/>
                  </a:lnTo>
                  <a:lnTo>
                    <a:pt x="16" y="639"/>
                  </a:lnTo>
                  <a:lnTo>
                    <a:pt x="17" y="638"/>
                  </a:lnTo>
                  <a:lnTo>
                    <a:pt x="17" y="639"/>
                  </a:lnTo>
                  <a:lnTo>
                    <a:pt x="18" y="638"/>
                  </a:lnTo>
                  <a:lnTo>
                    <a:pt x="19" y="638"/>
                  </a:lnTo>
                  <a:lnTo>
                    <a:pt x="19" y="639"/>
                  </a:lnTo>
                  <a:lnTo>
                    <a:pt x="18" y="639"/>
                  </a:lnTo>
                  <a:lnTo>
                    <a:pt x="17" y="640"/>
                  </a:lnTo>
                  <a:lnTo>
                    <a:pt x="17" y="640"/>
                  </a:lnTo>
                  <a:lnTo>
                    <a:pt x="18" y="640"/>
                  </a:lnTo>
                  <a:lnTo>
                    <a:pt x="18" y="641"/>
                  </a:lnTo>
                  <a:lnTo>
                    <a:pt x="19" y="641"/>
                  </a:lnTo>
                  <a:lnTo>
                    <a:pt x="20" y="641"/>
                  </a:lnTo>
                  <a:lnTo>
                    <a:pt x="20" y="642"/>
                  </a:lnTo>
                  <a:lnTo>
                    <a:pt x="21" y="642"/>
                  </a:lnTo>
                  <a:lnTo>
                    <a:pt x="22" y="642"/>
                  </a:lnTo>
                  <a:lnTo>
                    <a:pt x="22" y="643"/>
                  </a:lnTo>
                  <a:lnTo>
                    <a:pt x="20" y="643"/>
                  </a:lnTo>
                  <a:lnTo>
                    <a:pt x="19" y="645"/>
                  </a:lnTo>
                  <a:lnTo>
                    <a:pt x="19" y="646"/>
                  </a:lnTo>
                  <a:lnTo>
                    <a:pt x="21" y="646"/>
                  </a:lnTo>
                  <a:lnTo>
                    <a:pt x="22" y="646"/>
                  </a:lnTo>
                  <a:lnTo>
                    <a:pt x="22" y="645"/>
                  </a:lnTo>
                  <a:lnTo>
                    <a:pt x="22" y="646"/>
                  </a:lnTo>
                  <a:lnTo>
                    <a:pt x="22" y="648"/>
                  </a:lnTo>
                  <a:lnTo>
                    <a:pt x="22" y="649"/>
                  </a:lnTo>
                  <a:lnTo>
                    <a:pt x="22" y="650"/>
                  </a:lnTo>
                  <a:lnTo>
                    <a:pt x="23" y="650"/>
                  </a:lnTo>
                  <a:lnTo>
                    <a:pt x="24" y="651"/>
                  </a:lnTo>
                  <a:lnTo>
                    <a:pt x="24" y="652"/>
                  </a:lnTo>
                  <a:lnTo>
                    <a:pt x="25" y="653"/>
                  </a:lnTo>
                  <a:lnTo>
                    <a:pt x="34" y="658"/>
                  </a:lnTo>
                  <a:lnTo>
                    <a:pt x="42" y="662"/>
                  </a:lnTo>
                  <a:lnTo>
                    <a:pt x="45" y="664"/>
                  </a:lnTo>
                  <a:lnTo>
                    <a:pt x="49" y="666"/>
                  </a:lnTo>
                  <a:lnTo>
                    <a:pt x="50" y="667"/>
                  </a:lnTo>
                  <a:lnTo>
                    <a:pt x="55" y="667"/>
                  </a:lnTo>
                  <a:lnTo>
                    <a:pt x="57" y="668"/>
                  </a:lnTo>
                  <a:lnTo>
                    <a:pt x="58" y="668"/>
                  </a:lnTo>
                  <a:lnTo>
                    <a:pt x="59" y="669"/>
                  </a:lnTo>
                  <a:lnTo>
                    <a:pt x="62" y="669"/>
                  </a:lnTo>
                  <a:lnTo>
                    <a:pt x="62" y="670"/>
                  </a:lnTo>
                  <a:lnTo>
                    <a:pt x="63" y="670"/>
                  </a:lnTo>
                  <a:lnTo>
                    <a:pt x="64" y="670"/>
                  </a:lnTo>
                  <a:lnTo>
                    <a:pt x="65" y="670"/>
                  </a:lnTo>
                  <a:lnTo>
                    <a:pt x="65" y="671"/>
                  </a:lnTo>
                  <a:lnTo>
                    <a:pt x="66" y="671"/>
                  </a:lnTo>
                  <a:lnTo>
                    <a:pt x="69" y="671"/>
                  </a:lnTo>
                  <a:lnTo>
                    <a:pt x="71" y="672"/>
                  </a:lnTo>
                  <a:lnTo>
                    <a:pt x="73" y="672"/>
                  </a:lnTo>
                  <a:lnTo>
                    <a:pt x="74" y="668"/>
                  </a:lnTo>
                  <a:lnTo>
                    <a:pt x="75" y="667"/>
                  </a:lnTo>
                  <a:lnTo>
                    <a:pt x="76" y="666"/>
                  </a:lnTo>
                  <a:lnTo>
                    <a:pt x="78" y="666"/>
                  </a:lnTo>
                  <a:lnTo>
                    <a:pt x="79" y="665"/>
                  </a:lnTo>
                  <a:lnTo>
                    <a:pt x="80" y="665"/>
                  </a:lnTo>
                  <a:lnTo>
                    <a:pt x="83" y="664"/>
                  </a:lnTo>
                  <a:lnTo>
                    <a:pt x="85" y="664"/>
                  </a:lnTo>
                  <a:lnTo>
                    <a:pt x="88" y="663"/>
                  </a:lnTo>
                  <a:lnTo>
                    <a:pt x="91" y="663"/>
                  </a:lnTo>
                  <a:lnTo>
                    <a:pt x="92" y="663"/>
                  </a:lnTo>
                  <a:lnTo>
                    <a:pt x="91" y="663"/>
                  </a:lnTo>
                  <a:lnTo>
                    <a:pt x="91" y="662"/>
                  </a:lnTo>
                  <a:lnTo>
                    <a:pt x="90" y="662"/>
                  </a:lnTo>
                  <a:lnTo>
                    <a:pt x="91" y="660"/>
                  </a:lnTo>
                  <a:lnTo>
                    <a:pt x="91" y="661"/>
                  </a:lnTo>
                  <a:lnTo>
                    <a:pt x="92" y="661"/>
                  </a:lnTo>
                  <a:lnTo>
                    <a:pt x="92" y="662"/>
                  </a:lnTo>
                  <a:lnTo>
                    <a:pt x="93" y="662"/>
                  </a:lnTo>
                  <a:lnTo>
                    <a:pt x="94" y="662"/>
                  </a:lnTo>
                  <a:lnTo>
                    <a:pt x="94" y="662"/>
                  </a:lnTo>
                  <a:lnTo>
                    <a:pt x="95" y="662"/>
                  </a:lnTo>
                  <a:lnTo>
                    <a:pt x="96" y="661"/>
                  </a:lnTo>
                  <a:lnTo>
                    <a:pt x="96" y="660"/>
                  </a:lnTo>
                  <a:lnTo>
                    <a:pt x="97" y="660"/>
                  </a:lnTo>
                  <a:lnTo>
                    <a:pt x="97" y="661"/>
                  </a:lnTo>
                  <a:lnTo>
                    <a:pt x="98" y="662"/>
                  </a:lnTo>
                  <a:lnTo>
                    <a:pt x="99" y="662"/>
                  </a:lnTo>
                  <a:lnTo>
                    <a:pt x="99" y="663"/>
                  </a:lnTo>
                  <a:lnTo>
                    <a:pt x="100" y="663"/>
                  </a:lnTo>
                  <a:lnTo>
                    <a:pt x="101" y="663"/>
                  </a:lnTo>
                  <a:lnTo>
                    <a:pt x="102" y="663"/>
                  </a:lnTo>
                  <a:lnTo>
                    <a:pt x="103" y="663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lnTo>
                    <a:pt x="104" y="660"/>
                  </a:lnTo>
                  <a:lnTo>
                    <a:pt x="104" y="658"/>
                  </a:lnTo>
                  <a:lnTo>
                    <a:pt x="104" y="657"/>
                  </a:lnTo>
                  <a:lnTo>
                    <a:pt x="104" y="656"/>
                  </a:lnTo>
                  <a:lnTo>
                    <a:pt x="104" y="655"/>
                  </a:lnTo>
                  <a:lnTo>
                    <a:pt x="106" y="653"/>
                  </a:lnTo>
                  <a:lnTo>
                    <a:pt x="107" y="653"/>
                  </a:lnTo>
                  <a:lnTo>
                    <a:pt x="107" y="653"/>
                  </a:lnTo>
                  <a:lnTo>
                    <a:pt x="108" y="653"/>
                  </a:lnTo>
                  <a:lnTo>
                    <a:pt x="109" y="654"/>
                  </a:lnTo>
                  <a:lnTo>
                    <a:pt x="109" y="654"/>
                  </a:lnTo>
                  <a:lnTo>
                    <a:pt x="109" y="655"/>
                  </a:lnTo>
                  <a:lnTo>
                    <a:pt x="109" y="657"/>
                  </a:lnTo>
                  <a:lnTo>
                    <a:pt x="109" y="658"/>
                  </a:lnTo>
                  <a:lnTo>
                    <a:pt x="109" y="659"/>
                  </a:lnTo>
                  <a:lnTo>
                    <a:pt x="109" y="660"/>
                  </a:lnTo>
                  <a:lnTo>
                    <a:pt x="109" y="661"/>
                  </a:lnTo>
                  <a:lnTo>
                    <a:pt x="108" y="662"/>
                  </a:lnTo>
                  <a:lnTo>
                    <a:pt x="107" y="662"/>
                  </a:lnTo>
                  <a:lnTo>
                    <a:pt x="107" y="661"/>
                  </a:lnTo>
                  <a:lnTo>
                    <a:pt x="106" y="661"/>
                  </a:lnTo>
                  <a:lnTo>
                    <a:pt x="105" y="662"/>
                  </a:lnTo>
                  <a:lnTo>
                    <a:pt x="104" y="663"/>
                  </a:lnTo>
                  <a:lnTo>
                    <a:pt x="104" y="663"/>
                  </a:lnTo>
                  <a:lnTo>
                    <a:pt x="103" y="663"/>
                  </a:lnTo>
                  <a:lnTo>
                    <a:pt x="102" y="666"/>
                  </a:lnTo>
                  <a:lnTo>
                    <a:pt x="101" y="667"/>
                  </a:lnTo>
                  <a:lnTo>
                    <a:pt x="100" y="668"/>
                  </a:lnTo>
                  <a:lnTo>
                    <a:pt x="101" y="670"/>
                  </a:lnTo>
                  <a:lnTo>
                    <a:pt x="100" y="670"/>
                  </a:lnTo>
                  <a:lnTo>
                    <a:pt x="98" y="673"/>
                  </a:lnTo>
                  <a:lnTo>
                    <a:pt x="96" y="677"/>
                  </a:lnTo>
                  <a:lnTo>
                    <a:pt x="94" y="678"/>
                  </a:lnTo>
                  <a:lnTo>
                    <a:pt x="94" y="681"/>
                  </a:lnTo>
                  <a:lnTo>
                    <a:pt x="94" y="682"/>
                  </a:lnTo>
                  <a:lnTo>
                    <a:pt x="92" y="682"/>
                  </a:lnTo>
                  <a:lnTo>
                    <a:pt x="88" y="682"/>
                  </a:lnTo>
                  <a:lnTo>
                    <a:pt x="87" y="682"/>
                  </a:lnTo>
                  <a:lnTo>
                    <a:pt x="86" y="683"/>
                  </a:lnTo>
                  <a:lnTo>
                    <a:pt x="85" y="683"/>
                  </a:lnTo>
                  <a:lnTo>
                    <a:pt x="84" y="683"/>
                  </a:lnTo>
                  <a:lnTo>
                    <a:pt x="82" y="684"/>
                  </a:lnTo>
                  <a:lnTo>
                    <a:pt x="80" y="685"/>
                  </a:lnTo>
                  <a:lnTo>
                    <a:pt x="79" y="685"/>
                  </a:lnTo>
                  <a:lnTo>
                    <a:pt x="78" y="685"/>
                  </a:lnTo>
                  <a:lnTo>
                    <a:pt x="77" y="686"/>
                  </a:lnTo>
                  <a:lnTo>
                    <a:pt x="77" y="687"/>
                  </a:lnTo>
                  <a:lnTo>
                    <a:pt x="76" y="688"/>
                  </a:lnTo>
                  <a:lnTo>
                    <a:pt x="75" y="687"/>
                  </a:lnTo>
                  <a:lnTo>
                    <a:pt x="74" y="685"/>
                  </a:lnTo>
                  <a:lnTo>
                    <a:pt x="73" y="684"/>
                  </a:lnTo>
                  <a:lnTo>
                    <a:pt x="73" y="685"/>
                  </a:lnTo>
                  <a:lnTo>
                    <a:pt x="72" y="688"/>
                  </a:lnTo>
                  <a:lnTo>
                    <a:pt x="71" y="688"/>
                  </a:lnTo>
                  <a:lnTo>
                    <a:pt x="70" y="688"/>
                  </a:lnTo>
                  <a:lnTo>
                    <a:pt x="70" y="689"/>
                  </a:lnTo>
                  <a:lnTo>
                    <a:pt x="69" y="689"/>
                  </a:lnTo>
                  <a:lnTo>
                    <a:pt x="69" y="690"/>
                  </a:lnTo>
                  <a:lnTo>
                    <a:pt x="68" y="690"/>
                  </a:lnTo>
                  <a:lnTo>
                    <a:pt x="67" y="691"/>
                  </a:lnTo>
                  <a:lnTo>
                    <a:pt x="65" y="690"/>
                  </a:lnTo>
                  <a:lnTo>
                    <a:pt x="65" y="690"/>
                  </a:lnTo>
                  <a:lnTo>
                    <a:pt x="65" y="689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4" y="686"/>
                  </a:lnTo>
                  <a:lnTo>
                    <a:pt x="64" y="686"/>
                  </a:lnTo>
                  <a:lnTo>
                    <a:pt x="64" y="687"/>
                  </a:lnTo>
                  <a:lnTo>
                    <a:pt x="64" y="688"/>
                  </a:lnTo>
                  <a:lnTo>
                    <a:pt x="64" y="689"/>
                  </a:lnTo>
                  <a:lnTo>
                    <a:pt x="64" y="689"/>
                  </a:lnTo>
                  <a:lnTo>
                    <a:pt x="64" y="690"/>
                  </a:lnTo>
                  <a:lnTo>
                    <a:pt x="63" y="690"/>
                  </a:lnTo>
                  <a:lnTo>
                    <a:pt x="63" y="691"/>
                  </a:lnTo>
                  <a:lnTo>
                    <a:pt x="62" y="692"/>
                  </a:lnTo>
                  <a:lnTo>
                    <a:pt x="60" y="693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5" y="693"/>
                  </a:lnTo>
                  <a:lnTo>
                    <a:pt x="53" y="694"/>
                  </a:lnTo>
                  <a:lnTo>
                    <a:pt x="49" y="695"/>
                  </a:lnTo>
                  <a:lnTo>
                    <a:pt x="49" y="694"/>
                  </a:lnTo>
                  <a:lnTo>
                    <a:pt x="48" y="694"/>
                  </a:lnTo>
                  <a:lnTo>
                    <a:pt x="47" y="693"/>
                  </a:lnTo>
                  <a:lnTo>
                    <a:pt x="47" y="693"/>
                  </a:lnTo>
                  <a:lnTo>
                    <a:pt x="48" y="692"/>
                  </a:lnTo>
                  <a:lnTo>
                    <a:pt x="47" y="691"/>
                  </a:lnTo>
                  <a:lnTo>
                    <a:pt x="49" y="689"/>
                  </a:lnTo>
                  <a:lnTo>
                    <a:pt x="49" y="688"/>
                  </a:lnTo>
                  <a:lnTo>
                    <a:pt x="48" y="687"/>
                  </a:lnTo>
                  <a:lnTo>
                    <a:pt x="47" y="687"/>
                  </a:lnTo>
                  <a:lnTo>
                    <a:pt x="47" y="688"/>
                  </a:lnTo>
                  <a:lnTo>
                    <a:pt x="46" y="688"/>
                  </a:lnTo>
                  <a:lnTo>
                    <a:pt x="45" y="688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89"/>
                  </a:lnTo>
                  <a:lnTo>
                    <a:pt x="43" y="688"/>
                  </a:lnTo>
                  <a:lnTo>
                    <a:pt x="42" y="687"/>
                  </a:lnTo>
                  <a:lnTo>
                    <a:pt x="43" y="686"/>
                  </a:lnTo>
                  <a:lnTo>
                    <a:pt x="44" y="686"/>
                  </a:lnTo>
                  <a:lnTo>
                    <a:pt x="44" y="685"/>
                  </a:lnTo>
                  <a:lnTo>
                    <a:pt x="44" y="684"/>
                  </a:lnTo>
                  <a:lnTo>
                    <a:pt x="42" y="685"/>
                  </a:lnTo>
                  <a:lnTo>
                    <a:pt x="40" y="686"/>
                  </a:lnTo>
                  <a:lnTo>
                    <a:pt x="40" y="687"/>
                  </a:lnTo>
                  <a:lnTo>
                    <a:pt x="39" y="688"/>
                  </a:lnTo>
                  <a:lnTo>
                    <a:pt x="38" y="689"/>
                  </a:lnTo>
                  <a:lnTo>
                    <a:pt x="38" y="691"/>
                  </a:lnTo>
                  <a:lnTo>
                    <a:pt x="38" y="692"/>
                  </a:lnTo>
                  <a:lnTo>
                    <a:pt x="37" y="692"/>
                  </a:lnTo>
                  <a:lnTo>
                    <a:pt x="37" y="693"/>
                  </a:lnTo>
                  <a:lnTo>
                    <a:pt x="37" y="694"/>
                  </a:lnTo>
                  <a:lnTo>
                    <a:pt x="37" y="695"/>
                  </a:lnTo>
                  <a:lnTo>
                    <a:pt x="39" y="697"/>
                  </a:lnTo>
                  <a:lnTo>
                    <a:pt x="40" y="699"/>
                  </a:lnTo>
                  <a:lnTo>
                    <a:pt x="41" y="700"/>
                  </a:lnTo>
                  <a:lnTo>
                    <a:pt x="42" y="701"/>
                  </a:lnTo>
                  <a:lnTo>
                    <a:pt x="44" y="704"/>
                  </a:lnTo>
                  <a:lnTo>
                    <a:pt x="44" y="705"/>
                  </a:lnTo>
                  <a:lnTo>
                    <a:pt x="44" y="706"/>
                  </a:lnTo>
                  <a:lnTo>
                    <a:pt x="46" y="706"/>
                  </a:lnTo>
                  <a:lnTo>
                    <a:pt x="48" y="710"/>
                  </a:lnTo>
                  <a:lnTo>
                    <a:pt x="49" y="710"/>
                  </a:lnTo>
                  <a:lnTo>
                    <a:pt x="51" y="712"/>
                  </a:lnTo>
                  <a:lnTo>
                    <a:pt x="55" y="715"/>
                  </a:lnTo>
                  <a:lnTo>
                    <a:pt x="56" y="716"/>
                  </a:lnTo>
                  <a:lnTo>
                    <a:pt x="57" y="714"/>
                  </a:lnTo>
                  <a:lnTo>
                    <a:pt x="58" y="715"/>
                  </a:lnTo>
                  <a:lnTo>
                    <a:pt x="58" y="717"/>
                  </a:lnTo>
                  <a:lnTo>
                    <a:pt x="58" y="718"/>
                  </a:lnTo>
                  <a:lnTo>
                    <a:pt x="59" y="720"/>
                  </a:lnTo>
                  <a:lnTo>
                    <a:pt x="60" y="721"/>
                  </a:lnTo>
                  <a:lnTo>
                    <a:pt x="62" y="721"/>
                  </a:lnTo>
                  <a:lnTo>
                    <a:pt x="63" y="723"/>
                  </a:lnTo>
                  <a:lnTo>
                    <a:pt x="64" y="723"/>
                  </a:lnTo>
                  <a:lnTo>
                    <a:pt x="65" y="725"/>
                  </a:lnTo>
                  <a:lnTo>
                    <a:pt x="65" y="726"/>
                  </a:lnTo>
                  <a:lnTo>
                    <a:pt x="68" y="728"/>
                  </a:lnTo>
                  <a:lnTo>
                    <a:pt x="74" y="733"/>
                  </a:lnTo>
                  <a:lnTo>
                    <a:pt x="74" y="734"/>
                  </a:lnTo>
                  <a:lnTo>
                    <a:pt x="75" y="735"/>
                  </a:lnTo>
                  <a:lnTo>
                    <a:pt x="76" y="735"/>
                  </a:lnTo>
                  <a:lnTo>
                    <a:pt x="77" y="737"/>
                  </a:lnTo>
                  <a:lnTo>
                    <a:pt x="78" y="739"/>
                  </a:lnTo>
                  <a:lnTo>
                    <a:pt x="82" y="743"/>
                  </a:lnTo>
                  <a:lnTo>
                    <a:pt x="84" y="745"/>
                  </a:lnTo>
                  <a:lnTo>
                    <a:pt x="84" y="745"/>
                  </a:lnTo>
                  <a:lnTo>
                    <a:pt x="85" y="747"/>
                  </a:lnTo>
                  <a:lnTo>
                    <a:pt x="87" y="750"/>
                  </a:lnTo>
                  <a:lnTo>
                    <a:pt x="93" y="754"/>
                  </a:lnTo>
                  <a:lnTo>
                    <a:pt x="97" y="759"/>
                  </a:lnTo>
                  <a:lnTo>
                    <a:pt x="99" y="760"/>
                  </a:lnTo>
                  <a:lnTo>
                    <a:pt x="101" y="762"/>
                  </a:lnTo>
                  <a:lnTo>
                    <a:pt x="104" y="763"/>
                  </a:lnTo>
                  <a:lnTo>
                    <a:pt x="104" y="763"/>
                  </a:lnTo>
                  <a:lnTo>
                    <a:pt x="106" y="765"/>
                  </a:lnTo>
                  <a:lnTo>
                    <a:pt x="107" y="765"/>
                  </a:lnTo>
                  <a:lnTo>
                    <a:pt x="108" y="766"/>
                  </a:lnTo>
                  <a:lnTo>
                    <a:pt x="110" y="768"/>
                  </a:lnTo>
                  <a:lnTo>
                    <a:pt x="111" y="768"/>
                  </a:lnTo>
                  <a:lnTo>
                    <a:pt x="117" y="771"/>
                  </a:lnTo>
                  <a:lnTo>
                    <a:pt x="119" y="772"/>
                  </a:lnTo>
                  <a:lnTo>
                    <a:pt x="120" y="772"/>
                  </a:lnTo>
                  <a:lnTo>
                    <a:pt x="121" y="772"/>
                  </a:lnTo>
                  <a:lnTo>
                    <a:pt x="122" y="772"/>
                  </a:lnTo>
                  <a:lnTo>
                    <a:pt x="123" y="772"/>
                  </a:lnTo>
                  <a:lnTo>
                    <a:pt x="124" y="773"/>
                  </a:lnTo>
                  <a:lnTo>
                    <a:pt x="124" y="773"/>
                  </a:lnTo>
                  <a:lnTo>
                    <a:pt x="127" y="773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2" y="772"/>
                  </a:lnTo>
                  <a:lnTo>
                    <a:pt x="132" y="771"/>
                  </a:lnTo>
                  <a:lnTo>
                    <a:pt x="133" y="772"/>
                  </a:lnTo>
                  <a:lnTo>
                    <a:pt x="133" y="772"/>
                  </a:lnTo>
                  <a:lnTo>
                    <a:pt x="134" y="771"/>
                  </a:lnTo>
                  <a:lnTo>
                    <a:pt x="135" y="770"/>
                  </a:lnTo>
                  <a:lnTo>
                    <a:pt x="136" y="771"/>
                  </a:lnTo>
                  <a:lnTo>
                    <a:pt x="136" y="770"/>
                  </a:lnTo>
                  <a:lnTo>
                    <a:pt x="138" y="770"/>
                  </a:lnTo>
                  <a:lnTo>
                    <a:pt x="146" y="765"/>
                  </a:lnTo>
                  <a:lnTo>
                    <a:pt x="149" y="765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2"/>
                  </a:lnTo>
                  <a:lnTo>
                    <a:pt x="155" y="760"/>
                  </a:lnTo>
                  <a:lnTo>
                    <a:pt x="156" y="759"/>
                  </a:lnTo>
                  <a:lnTo>
                    <a:pt x="157" y="759"/>
                  </a:lnTo>
                  <a:lnTo>
                    <a:pt x="157" y="760"/>
                  </a:lnTo>
                  <a:lnTo>
                    <a:pt x="156" y="760"/>
                  </a:lnTo>
                  <a:lnTo>
                    <a:pt x="156" y="761"/>
                  </a:lnTo>
                  <a:lnTo>
                    <a:pt x="158" y="760"/>
                  </a:lnTo>
                  <a:lnTo>
                    <a:pt x="161" y="758"/>
                  </a:lnTo>
                  <a:lnTo>
                    <a:pt x="163" y="757"/>
                  </a:lnTo>
                  <a:lnTo>
                    <a:pt x="163" y="757"/>
                  </a:lnTo>
                  <a:lnTo>
                    <a:pt x="164" y="756"/>
                  </a:lnTo>
                  <a:lnTo>
                    <a:pt x="165" y="756"/>
                  </a:lnTo>
                  <a:lnTo>
                    <a:pt x="166" y="756"/>
                  </a:lnTo>
                  <a:lnTo>
                    <a:pt x="168" y="755"/>
                  </a:lnTo>
                  <a:lnTo>
                    <a:pt x="169" y="754"/>
                  </a:lnTo>
                  <a:lnTo>
                    <a:pt x="174" y="752"/>
                  </a:lnTo>
                  <a:lnTo>
                    <a:pt x="175" y="752"/>
                  </a:lnTo>
                  <a:lnTo>
                    <a:pt x="176" y="751"/>
                  </a:lnTo>
                  <a:lnTo>
                    <a:pt x="180" y="750"/>
                  </a:lnTo>
                  <a:lnTo>
                    <a:pt x="181" y="750"/>
                  </a:lnTo>
                  <a:lnTo>
                    <a:pt x="181" y="749"/>
                  </a:lnTo>
                  <a:lnTo>
                    <a:pt x="182" y="748"/>
                  </a:lnTo>
                  <a:lnTo>
                    <a:pt x="182" y="747"/>
                  </a:lnTo>
                  <a:lnTo>
                    <a:pt x="182" y="746"/>
                  </a:lnTo>
                  <a:lnTo>
                    <a:pt x="181" y="746"/>
                  </a:lnTo>
                  <a:lnTo>
                    <a:pt x="182" y="745"/>
                  </a:lnTo>
                  <a:lnTo>
                    <a:pt x="182" y="744"/>
                  </a:lnTo>
                  <a:lnTo>
                    <a:pt x="183" y="743"/>
                  </a:lnTo>
                  <a:lnTo>
                    <a:pt x="182" y="743"/>
                  </a:lnTo>
                  <a:lnTo>
                    <a:pt x="182" y="743"/>
                  </a:lnTo>
                  <a:lnTo>
                    <a:pt x="183" y="743"/>
                  </a:lnTo>
                  <a:lnTo>
                    <a:pt x="184" y="741"/>
                  </a:lnTo>
                  <a:lnTo>
                    <a:pt x="184" y="740"/>
                  </a:lnTo>
                  <a:lnTo>
                    <a:pt x="184" y="739"/>
                  </a:lnTo>
                  <a:lnTo>
                    <a:pt x="187" y="736"/>
                  </a:lnTo>
                  <a:lnTo>
                    <a:pt x="188" y="734"/>
                  </a:lnTo>
                  <a:lnTo>
                    <a:pt x="190" y="728"/>
                  </a:lnTo>
                  <a:lnTo>
                    <a:pt x="191" y="728"/>
                  </a:lnTo>
                  <a:lnTo>
                    <a:pt x="191" y="727"/>
                  </a:lnTo>
                  <a:lnTo>
                    <a:pt x="191" y="726"/>
                  </a:lnTo>
                  <a:lnTo>
                    <a:pt x="191" y="725"/>
                  </a:lnTo>
                  <a:lnTo>
                    <a:pt x="190" y="725"/>
                  </a:lnTo>
                  <a:lnTo>
                    <a:pt x="190" y="724"/>
                  </a:lnTo>
                  <a:lnTo>
                    <a:pt x="189" y="724"/>
                  </a:lnTo>
                  <a:lnTo>
                    <a:pt x="188" y="724"/>
                  </a:lnTo>
                  <a:lnTo>
                    <a:pt x="187" y="723"/>
                  </a:lnTo>
                  <a:lnTo>
                    <a:pt x="186" y="722"/>
                  </a:lnTo>
                  <a:lnTo>
                    <a:pt x="186" y="721"/>
                  </a:lnTo>
                  <a:lnTo>
                    <a:pt x="185" y="721"/>
                  </a:lnTo>
                  <a:lnTo>
                    <a:pt x="185" y="720"/>
                  </a:lnTo>
                  <a:lnTo>
                    <a:pt x="185" y="719"/>
                  </a:lnTo>
                  <a:lnTo>
                    <a:pt x="184" y="719"/>
                  </a:lnTo>
                  <a:lnTo>
                    <a:pt x="183" y="720"/>
                  </a:lnTo>
                  <a:lnTo>
                    <a:pt x="182" y="720"/>
                  </a:lnTo>
                  <a:lnTo>
                    <a:pt x="181" y="720"/>
                  </a:lnTo>
                  <a:lnTo>
                    <a:pt x="181" y="719"/>
                  </a:lnTo>
                  <a:lnTo>
                    <a:pt x="180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6" y="719"/>
                  </a:lnTo>
                  <a:lnTo>
                    <a:pt x="176" y="718"/>
                  </a:lnTo>
                  <a:lnTo>
                    <a:pt x="176" y="717"/>
                  </a:lnTo>
                  <a:lnTo>
                    <a:pt x="177" y="716"/>
                  </a:lnTo>
                  <a:lnTo>
                    <a:pt x="180" y="717"/>
                  </a:lnTo>
                  <a:lnTo>
                    <a:pt x="181" y="717"/>
                  </a:lnTo>
                  <a:lnTo>
                    <a:pt x="182" y="717"/>
                  </a:lnTo>
                  <a:lnTo>
                    <a:pt x="181" y="715"/>
                  </a:lnTo>
                  <a:lnTo>
                    <a:pt x="180" y="715"/>
                  </a:lnTo>
                  <a:lnTo>
                    <a:pt x="179" y="714"/>
                  </a:lnTo>
                  <a:lnTo>
                    <a:pt x="180" y="713"/>
                  </a:lnTo>
                  <a:lnTo>
                    <a:pt x="181" y="713"/>
                  </a:lnTo>
                  <a:lnTo>
                    <a:pt x="182" y="714"/>
                  </a:lnTo>
                  <a:lnTo>
                    <a:pt x="183" y="715"/>
                  </a:lnTo>
                  <a:lnTo>
                    <a:pt x="183" y="716"/>
                  </a:lnTo>
                  <a:lnTo>
                    <a:pt x="183" y="716"/>
                  </a:lnTo>
                  <a:lnTo>
                    <a:pt x="184" y="717"/>
                  </a:lnTo>
                  <a:lnTo>
                    <a:pt x="185" y="716"/>
                  </a:lnTo>
                  <a:lnTo>
                    <a:pt x="184" y="716"/>
                  </a:lnTo>
                  <a:lnTo>
                    <a:pt x="184" y="715"/>
                  </a:lnTo>
                  <a:lnTo>
                    <a:pt x="185" y="714"/>
                  </a:lnTo>
                  <a:lnTo>
                    <a:pt x="184" y="713"/>
                  </a:lnTo>
                  <a:lnTo>
                    <a:pt x="183" y="713"/>
                  </a:lnTo>
                  <a:lnTo>
                    <a:pt x="183" y="713"/>
                  </a:lnTo>
                  <a:lnTo>
                    <a:pt x="182" y="713"/>
                  </a:lnTo>
                  <a:lnTo>
                    <a:pt x="181" y="713"/>
                  </a:lnTo>
                  <a:lnTo>
                    <a:pt x="178" y="712"/>
                  </a:lnTo>
                  <a:lnTo>
                    <a:pt x="179" y="711"/>
                  </a:lnTo>
                  <a:lnTo>
                    <a:pt x="180" y="711"/>
                  </a:lnTo>
                  <a:lnTo>
                    <a:pt x="181" y="711"/>
                  </a:lnTo>
                  <a:lnTo>
                    <a:pt x="182" y="712"/>
                  </a:lnTo>
                  <a:lnTo>
                    <a:pt x="182" y="711"/>
                  </a:lnTo>
                  <a:lnTo>
                    <a:pt x="181" y="710"/>
                  </a:lnTo>
                  <a:lnTo>
                    <a:pt x="183" y="710"/>
                  </a:lnTo>
                  <a:lnTo>
                    <a:pt x="183" y="709"/>
                  </a:lnTo>
                  <a:lnTo>
                    <a:pt x="182" y="708"/>
                  </a:lnTo>
                  <a:lnTo>
                    <a:pt x="183" y="708"/>
                  </a:lnTo>
                  <a:lnTo>
                    <a:pt x="183" y="708"/>
                  </a:lnTo>
                  <a:lnTo>
                    <a:pt x="184" y="709"/>
                  </a:lnTo>
                  <a:lnTo>
                    <a:pt x="184" y="710"/>
                  </a:lnTo>
                  <a:lnTo>
                    <a:pt x="185" y="710"/>
                  </a:lnTo>
                  <a:lnTo>
                    <a:pt x="185" y="709"/>
                  </a:lnTo>
                  <a:lnTo>
                    <a:pt x="186" y="709"/>
                  </a:lnTo>
                  <a:lnTo>
                    <a:pt x="186" y="708"/>
                  </a:lnTo>
                  <a:lnTo>
                    <a:pt x="187" y="709"/>
                  </a:lnTo>
                  <a:lnTo>
                    <a:pt x="187" y="708"/>
                  </a:lnTo>
                  <a:lnTo>
                    <a:pt x="188" y="708"/>
                  </a:lnTo>
                  <a:lnTo>
                    <a:pt x="189" y="708"/>
                  </a:lnTo>
                  <a:lnTo>
                    <a:pt x="190" y="707"/>
                  </a:lnTo>
                  <a:lnTo>
                    <a:pt x="191" y="706"/>
                  </a:lnTo>
                  <a:lnTo>
                    <a:pt x="191" y="706"/>
                  </a:lnTo>
                  <a:lnTo>
                    <a:pt x="192" y="705"/>
                  </a:lnTo>
                  <a:lnTo>
                    <a:pt x="192" y="700"/>
                  </a:lnTo>
                  <a:lnTo>
                    <a:pt x="192" y="697"/>
                  </a:lnTo>
                  <a:lnTo>
                    <a:pt x="190" y="698"/>
                  </a:lnTo>
                  <a:lnTo>
                    <a:pt x="188" y="697"/>
                  </a:lnTo>
                  <a:lnTo>
                    <a:pt x="188" y="696"/>
                  </a:lnTo>
                  <a:lnTo>
                    <a:pt x="188" y="695"/>
                  </a:lnTo>
                  <a:lnTo>
                    <a:pt x="189" y="695"/>
                  </a:lnTo>
                  <a:lnTo>
                    <a:pt x="188" y="694"/>
                  </a:lnTo>
                  <a:lnTo>
                    <a:pt x="187" y="696"/>
                  </a:lnTo>
                  <a:lnTo>
                    <a:pt x="186" y="696"/>
                  </a:lnTo>
                  <a:lnTo>
                    <a:pt x="184" y="696"/>
                  </a:lnTo>
                  <a:lnTo>
                    <a:pt x="184" y="695"/>
                  </a:lnTo>
                  <a:lnTo>
                    <a:pt x="184" y="694"/>
                  </a:lnTo>
                  <a:lnTo>
                    <a:pt x="187" y="695"/>
                  </a:lnTo>
                  <a:lnTo>
                    <a:pt x="186" y="694"/>
                  </a:lnTo>
                  <a:lnTo>
                    <a:pt x="187" y="693"/>
                  </a:lnTo>
                  <a:lnTo>
                    <a:pt x="188" y="693"/>
                  </a:lnTo>
                  <a:lnTo>
                    <a:pt x="190" y="694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1" y="696"/>
                  </a:lnTo>
                  <a:lnTo>
                    <a:pt x="192" y="696"/>
                  </a:lnTo>
                  <a:lnTo>
                    <a:pt x="193" y="696"/>
                  </a:lnTo>
                  <a:lnTo>
                    <a:pt x="193" y="694"/>
                  </a:lnTo>
                  <a:lnTo>
                    <a:pt x="193" y="693"/>
                  </a:lnTo>
                  <a:lnTo>
                    <a:pt x="193" y="693"/>
                  </a:lnTo>
                  <a:lnTo>
                    <a:pt x="194" y="692"/>
                  </a:lnTo>
                  <a:lnTo>
                    <a:pt x="194" y="691"/>
                  </a:lnTo>
                  <a:lnTo>
                    <a:pt x="196" y="691"/>
                  </a:lnTo>
                  <a:lnTo>
                    <a:pt x="196" y="693"/>
                  </a:lnTo>
                  <a:lnTo>
                    <a:pt x="195" y="693"/>
                  </a:lnTo>
                  <a:lnTo>
                    <a:pt x="195" y="693"/>
                  </a:lnTo>
                  <a:lnTo>
                    <a:pt x="195" y="694"/>
                  </a:lnTo>
                  <a:lnTo>
                    <a:pt x="195" y="695"/>
                  </a:lnTo>
                  <a:lnTo>
                    <a:pt x="195" y="696"/>
                  </a:lnTo>
                  <a:lnTo>
                    <a:pt x="196" y="696"/>
                  </a:lnTo>
                  <a:lnTo>
                    <a:pt x="197" y="696"/>
                  </a:lnTo>
                  <a:lnTo>
                    <a:pt x="197" y="695"/>
                  </a:lnTo>
                  <a:lnTo>
                    <a:pt x="198" y="695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9" y="697"/>
                  </a:lnTo>
                  <a:lnTo>
                    <a:pt x="200" y="697"/>
                  </a:lnTo>
                  <a:lnTo>
                    <a:pt x="201" y="696"/>
                  </a:lnTo>
                  <a:lnTo>
                    <a:pt x="203" y="694"/>
                  </a:lnTo>
                  <a:lnTo>
                    <a:pt x="203" y="694"/>
                  </a:lnTo>
                  <a:lnTo>
                    <a:pt x="204" y="694"/>
                  </a:lnTo>
                  <a:lnTo>
                    <a:pt x="205" y="694"/>
                  </a:lnTo>
                  <a:lnTo>
                    <a:pt x="206" y="695"/>
                  </a:lnTo>
                  <a:lnTo>
                    <a:pt x="207" y="695"/>
                  </a:lnTo>
                  <a:lnTo>
                    <a:pt x="211" y="696"/>
                  </a:lnTo>
                  <a:lnTo>
                    <a:pt x="213" y="697"/>
                  </a:lnTo>
                  <a:lnTo>
                    <a:pt x="213" y="696"/>
                  </a:lnTo>
                  <a:lnTo>
                    <a:pt x="214" y="695"/>
                  </a:lnTo>
                  <a:lnTo>
                    <a:pt x="215" y="695"/>
                  </a:lnTo>
                  <a:lnTo>
                    <a:pt x="216" y="695"/>
                  </a:lnTo>
                  <a:lnTo>
                    <a:pt x="217" y="695"/>
                  </a:lnTo>
                  <a:lnTo>
                    <a:pt x="217" y="696"/>
                  </a:lnTo>
                  <a:lnTo>
                    <a:pt x="218" y="696"/>
                  </a:lnTo>
                  <a:lnTo>
                    <a:pt x="219" y="695"/>
                  </a:lnTo>
                  <a:lnTo>
                    <a:pt x="219" y="694"/>
                  </a:lnTo>
                  <a:lnTo>
                    <a:pt x="219" y="695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9" y="698"/>
                  </a:lnTo>
                  <a:lnTo>
                    <a:pt x="219" y="698"/>
                  </a:lnTo>
                  <a:lnTo>
                    <a:pt x="218" y="698"/>
                  </a:lnTo>
                  <a:lnTo>
                    <a:pt x="217" y="697"/>
                  </a:lnTo>
                  <a:lnTo>
                    <a:pt x="216" y="697"/>
                  </a:lnTo>
                  <a:lnTo>
                    <a:pt x="214" y="697"/>
                  </a:lnTo>
                  <a:lnTo>
                    <a:pt x="213" y="698"/>
                  </a:lnTo>
                  <a:lnTo>
                    <a:pt x="212" y="701"/>
                  </a:lnTo>
                  <a:lnTo>
                    <a:pt x="211" y="700"/>
                  </a:lnTo>
                  <a:lnTo>
                    <a:pt x="210" y="700"/>
                  </a:lnTo>
                  <a:lnTo>
                    <a:pt x="209" y="700"/>
                  </a:lnTo>
                  <a:lnTo>
                    <a:pt x="208" y="700"/>
                  </a:lnTo>
                  <a:lnTo>
                    <a:pt x="207" y="699"/>
                  </a:lnTo>
                  <a:lnTo>
                    <a:pt x="206" y="699"/>
                  </a:lnTo>
                  <a:lnTo>
                    <a:pt x="205" y="698"/>
                  </a:lnTo>
                  <a:lnTo>
                    <a:pt x="204" y="699"/>
                  </a:lnTo>
                  <a:lnTo>
                    <a:pt x="203" y="699"/>
                  </a:lnTo>
                  <a:lnTo>
                    <a:pt x="203" y="700"/>
                  </a:lnTo>
                  <a:lnTo>
                    <a:pt x="202" y="702"/>
                  </a:lnTo>
                  <a:lnTo>
                    <a:pt x="202" y="703"/>
                  </a:lnTo>
                  <a:lnTo>
                    <a:pt x="201" y="704"/>
                  </a:lnTo>
                  <a:lnTo>
                    <a:pt x="201" y="705"/>
                  </a:lnTo>
                  <a:lnTo>
                    <a:pt x="201" y="706"/>
                  </a:lnTo>
                  <a:lnTo>
                    <a:pt x="201" y="707"/>
                  </a:lnTo>
                  <a:lnTo>
                    <a:pt x="200" y="709"/>
                  </a:lnTo>
                  <a:lnTo>
                    <a:pt x="200" y="710"/>
                  </a:lnTo>
                  <a:lnTo>
                    <a:pt x="200" y="711"/>
                  </a:lnTo>
                  <a:lnTo>
                    <a:pt x="202" y="713"/>
                  </a:lnTo>
                  <a:lnTo>
                    <a:pt x="202" y="713"/>
                  </a:lnTo>
                  <a:lnTo>
                    <a:pt x="203" y="713"/>
                  </a:lnTo>
                  <a:lnTo>
                    <a:pt x="203" y="713"/>
                  </a:lnTo>
                  <a:lnTo>
                    <a:pt x="204" y="712"/>
                  </a:lnTo>
                  <a:lnTo>
                    <a:pt x="205" y="711"/>
                  </a:lnTo>
                  <a:lnTo>
                    <a:pt x="205" y="710"/>
                  </a:lnTo>
                  <a:lnTo>
                    <a:pt x="209" y="710"/>
                  </a:lnTo>
                  <a:lnTo>
                    <a:pt x="209" y="709"/>
                  </a:lnTo>
                  <a:lnTo>
                    <a:pt x="210" y="709"/>
                  </a:lnTo>
                  <a:lnTo>
                    <a:pt x="210" y="710"/>
                  </a:lnTo>
                  <a:lnTo>
                    <a:pt x="210" y="711"/>
                  </a:lnTo>
                  <a:lnTo>
                    <a:pt x="209" y="712"/>
                  </a:lnTo>
                  <a:lnTo>
                    <a:pt x="207" y="712"/>
                  </a:lnTo>
                  <a:lnTo>
                    <a:pt x="206" y="712"/>
                  </a:lnTo>
                  <a:lnTo>
                    <a:pt x="205" y="713"/>
                  </a:lnTo>
                  <a:lnTo>
                    <a:pt x="204" y="714"/>
                  </a:lnTo>
                  <a:lnTo>
                    <a:pt x="203" y="715"/>
                  </a:lnTo>
                  <a:lnTo>
                    <a:pt x="203" y="716"/>
                  </a:lnTo>
                  <a:lnTo>
                    <a:pt x="203" y="717"/>
                  </a:lnTo>
                  <a:lnTo>
                    <a:pt x="203" y="720"/>
                  </a:lnTo>
                  <a:lnTo>
                    <a:pt x="203" y="722"/>
                  </a:lnTo>
                  <a:lnTo>
                    <a:pt x="202" y="723"/>
                  </a:lnTo>
                  <a:lnTo>
                    <a:pt x="202" y="724"/>
                  </a:lnTo>
                  <a:lnTo>
                    <a:pt x="202" y="725"/>
                  </a:lnTo>
                  <a:lnTo>
                    <a:pt x="203" y="725"/>
                  </a:lnTo>
                  <a:lnTo>
                    <a:pt x="203" y="725"/>
                  </a:lnTo>
                  <a:lnTo>
                    <a:pt x="205" y="724"/>
                  </a:lnTo>
                  <a:lnTo>
                    <a:pt x="206" y="724"/>
                  </a:lnTo>
                  <a:lnTo>
                    <a:pt x="207" y="725"/>
                  </a:lnTo>
                  <a:lnTo>
                    <a:pt x="208" y="725"/>
                  </a:lnTo>
                  <a:lnTo>
                    <a:pt x="211" y="724"/>
                  </a:lnTo>
                  <a:lnTo>
                    <a:pt x="212" y="724"/>
                  </a:lnTo>
                  <a:lnTo>
                    <a:pt x="214" y="725"/>
                  </a:lnTo>
                  <a:lnTo>
                    <a:pt x="215" y="725"/>
                  </a:lnTo>
                  <a:lnTo>
                    <a:pt x="216" y="724"/>
                  </a:lnTo>
                  <a:lnTo>
                    <a:pt x="217" y="724"/>
                  </a:lnTo>
                  <a:lnTo>
                    <a:pt x="218" y="724"/>
                  </a:lnTo>
                  <a:lnTo>
                    <a:pt x="219" y="724"/>
                  </a:lnTo>
                  <a:lnTo>
                    <a:pt x="221" y="724"/>
                  </a:lnTo>
                  <a:lnTo>
                    <a:pt x="223" y="723"/>
                  </a:lnTo>
                  <a:lnTo>
                    <a:pt x="223" y="723"/>
                  </a:lnTo>
                  <a:lnTo>
                    <a:pt x="224" y="723"/>
                  </a:lnTo>
                  <a:lnTo>
                    <a:pt x="225" y="723"/>
                  </a:lnTo>
                  <a:lnTo>
                    <a:pt x="227" y="722"/>
                  </a:lnTo>
                  <a:lnTo>
                    <a:pt x="229" y="721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3"/>
                  </a:lnTo>
                  <a:lnTo>
                    <a:pt x="227" y="723"/>
                  </a:lnTo>
                  <a:lnTo>
                    <a:pt x="223" y="724"/>
                  </a:lnTo>
                  <a:lnTo>
                    <a:pt x="221" y="725"/>
                  </a:lnTo>
                  <a:lnTo>
                    <a:pt x="220" y="726"/>
                  </a:lnTo>
                  <a:lnTo>
                    <a:pt x="219" y="727"/>
                  </a:lnTo>
                  <a:lnTo>
                    <a:pt x="218" y="727"/>
                  </a:lnTo>
                  <a:lnTo>
                    <a:pt x="217" y="727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4" y="727"/>
                  </a:lnTo>
                  <a:lnTo>
                    <a:pt x="213" y="728"/>
                  </a:lnTo>
                  <a:lnTo>
                    <a:pt x="213" y="729"/>
                  </a:lnTo>
                  <a:lnTo>
                    <a:pt x="212" y="730"/>
                  </a:lnTo>
                  <a:lnTo>
                    <a:pt x="211" y="731"/>
                  </a:lnTo>
                  <a:lnTo>
                    <a:pt x="210" y="731"/>
                  </a:lnTo>
                  <a:lnTo>
                    <a:pt x="209" y="731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5" y="733"/>
                  </a:lnTo>
                  <a:lnTo>
                    <a:pt x="204" y="737"/>
                  </a:lnTo>
                  <a:lnTo>
                    <a:pt x="205" y="737"/>
                  </a:lnTo>
                  <a:lnTo>
                    <a:pt x="208" y="735"/>
                  </a:lnTo>
                  <a:lnTo>
                    <a:pt x="209" y="735"/>
                  </a:lnTo>
                  <a:lnTo>
                    <a:pt x="212" y="734"/>
                  </a:lnTo>
                  <a:lnTo>
                    <a:pt x="212" y="735"/>
                  </a:lnTo>
                  <a:lnTo>
                    <a:pt x="211" y="735"/>
                  </a:lnTo>
                  <a:lnTo>
                    <a:pt x="208" y="737"/>
                  </a:lnTo>
                  <a:lnTo>
                    <a:pt x="206" y="738"/>
                  </a:lnTo>
                  <a:lnTo>
                    <a:pt x="203" y="739"/>
                  </a:lnTo>
                  <a:lnTo>
                    <a:pt x="203" y="739"/>
                  </a:lnTo>
                  <a:lnTo>
                    <a:pt x="203" y="740"/>
                  </a:lnTo>
                  <a:lnTo>
                    <a:pt x="204" y="741"/>
                  </a:lnTo>
                  <a:lnTo>
                    <a:pt x="205" y="740"/>
                  </a:lnTo>
                  <a:lnTo>
                    <a:pt x="206" y="740"/>
                  </a:lnTo>
                  <a:lnTo>
                    <a:pt x="207" y="741"/>
                  </a:lnTo>
                  <a:lnTo>
                    <a:pt x="206" y="741"/>
                  </a:lnTo>
                  <a:lnTo>
                    <a:pt x="204" y="741"/>
                  </a:lnTo>
                  <a:lnTo>
                    <a:pt x="204" y="742"/>
                  </a:lnTo>
                  <a:lnTo>
                    <a:pt x="204" y="743"/>
                  </a:lnTo>
                  <a:lnTo>
                    <a:pt x="204" y="744"/>
                  </a:lnTo>
                  <a:lnTo>
                    <a:pt x="205" y="745"/>
                  </a:lnTo>
                  <a:lnTo>
                    <a:pt x="205" y="746"/>
                  </a:lnTo>
                  <a:lnTo>
                    <a:pt x="206" y="745"/>
                  </a:lnTo>
                  <a:lnTo>
                    <a:pt x="207" y="745"/>
                  </a:lnTo>
                  <a:lnTo>
                    <a:pt x="207" y="746"/>
                  </a:lnTo>
                  <a:lnTo>
                    <a:pt x="208" y="747"/>
                  </a:lnTo>
                  <a:lnTo>
                    <a:pt x="209" y="748"/>
                  </a:lnTo>
                  <a:lnTo>
                    <a:pt x="211" y="748"/>
                  </a:lnTo>
                  <a:lnTo>
                    <a:pt x="211" y="749"/>
                  </a:lnTo>
                  <a:lnTo>
                    <a:pt x="210" y="749"/>
                  </a:lnTo>
                  <a:lnTo>
                    <a:pt x="209" y="750"/>
                  </a:lnTo>
                  <a:lnTo>
                    <a:pt x="206" y="751"/>
                  </a:lnTo>
                  <a:lnTo>
                    <a:pt x="205" y="752"/>
                  </a:lnTo>
                  <a:lnTo>
                    <a:pt x="205" y="753"/>
                  </a:lnTo>
                  <a:lnTo>
                    <a:pt x="206" y="753"/>
                  </a:lnTo>
                  <a:lnTo>
                    <a:pt x="207" y="753"/>
                  </a:lnTo>
                  <a:lnTo>
                    <a:pt x="208" y="753"/>
                  </a:lnTo>
                  <a:lnTo>
                    <a:pt x="208" y="751"/>
                  </a:lnTo>
                  <a:lnTo>
                    <a:pt x="208" y="750"/>
                  </a:lnTo>
                  <a:lnTo>
                    <a:pt x="209" y="750"/>
                  </a:lnTo>
                  <a:lnTo>
                    <a:pt x="210" y="750"/>
                  </a:lnTo>
                  <a:lnTo>
                    <a:pt x="211" y="751"/>
                  </a:lnTo>
                  <a:lnTo>
                    <a:pt x="211" y="752"/>
                  </a:lnTo>
                  <a:lnTo>
                    <a:pt x="210" y="753"/>
                  </a:lnTo>
                  <a:lnTo>
                    <a:pt x="210" y="754"/>
                  </a:lnTo>
                  <a:lnTo>
                    <a:pt x="211" y="753"/>
                  </a:lnTo>
                  <a:lnTo>
                    <a:pt x="211" y="753"/>
                  </a:lnTo>
                  <a:lnTo>
                    <a:pt x="212" y="752"/>
                  </a:lnTo>
                  <a:lnTo>
                    <a:pt x="212" y="753"/>
                  </a:lnTo>
                  <a:lnTo>
                    <a:pt x="214" y="752"/>
                  </a:lnTo>
                  <a:lnTo>
                    <a:pt x="215" y="752"/>
                  </a:lnTo>
                  <a:lnTo>
                    <a:pt x="216" y="755"/>
                  </a:lnTo>
                  <a:lnTo>
                    <a:pt x="216" y="756"/>
                  </a:lnTo>
                  <a:lnTo>
                    <a:pt x="215" y="756"/>
                  </a:lnTo>
                  <a:lnTo>
                    <a:pt x="213" y="756"/>
                  </a:lnTo>
                  <a:lnTo>
                    <a:pt x="213" y="756"/>
                  </a:lnTo>
                  <a:lnTo>
                    <a:pt x="213" y="757"/>
                  </a:lnTo>
                  <a:lnTo>
                    <a:pt x="213" y="757"/>
                  </a:lnTo>
                  <a:lnTo>
                    <a:pt x="213" y="758"/>
                  </a:lnTo>
                  <a:lnTo>
                    <a:pt x="214" y="758"/>
                  </a:lnTo>
                  <a:lnTo>
                    <a:pt x="215" y="758"/>
                  </a:lnTo>
                  <a:lnTo>
                    <a:pt x="215" y="759"/>
                  </a:lnTo>
                  <a:lnTo>
                    <a:pt x="216" y="760"/>
                  </a:lnTo>
                  <a:lnTo>
                    <a:pt x="217" y="759"/>
                  </a:lnTo>
                  <a:lnTo>
                    <a:pt x="218" y="759"/>
                  </a:lnTo>
                  <a:lnTo>
                    <a:pt x="218" y="760"/>
                  </a:lnTo>
                  <a:lnTo>
                    <a:pt x="217" y="761"/>
                  </a:lnTo>
                  <a:lnTo>
                    <a:pt x="216" y="762"/>
                  </a:lnTo>
                  <a:lnTo>
                    <a:pt x="217" y="763"/>
                  </a:lnTo>
                  <a:lnTo>
                    <a:pt x="216" y="765"/>
                  </a:lnTo>
                  <a:lnTo>
                    <a:pt x="216" y="766"/>
                  </a:lnTo>
                  <a:lnTo>
                    <a:pt x="218" y="765"/>
                  </a:lnTo>
                  <a:lnTo>
                    <a:pt x="218" y="767"/>
                  </a:lnTo>
                  <a:lnTo>
                    <a:pt x="218" y="768"/>
                  </a:lnTo>
                  <a:lnTo>
                    <a:pt x="219" y="768"/>
                  </a:lnTo>
                  <a:lnTo>
                    <a:pt x="219" y="767"/>
                  </a:lnTo>
                  <a:lnTo>
                    <a:pt x="219" y="768"/>
                  </a:lnTo>
                  <a:lnTo>
                    <a:pt x="219" y="769"/>
                  </a:lnTo>
                  <a:lnTo>
                    <a:pt x="220" y="770"/>
                  </a:lnTo>
                  <a:lnTo>
                    <a:pt x="221" y="771"/>
                  </a:lnTo>
                  <a:lnTo>
                    <a:pt x="220" y="771"/>
                  </a:lnTo>
                  <a:lnTo>
                    <a:pt x="219" y="772"/>
                  </a:lnTo>
                  <a:lnTo>
                    <a:pt x="219" y="772"/>
                  </a:lnTo>
                  <a:lnTo>
                    <a:pt x="219" y="773"/>
                  </a:lnTo>
                  <a:lnTo>
                    <a:pt x="219" y="774"/>
                  </a:lnTo>
                  <a:lnTo>
                    <a:pt x="219" y="775"/>
                  </a:lnTo>
                  <a:lnTo>
                    <a:pt x="218" y="776"/>
                  </a:lnTo>
                  <a:lnTo>
                    <a:pt x="218" y="777"/>
                  </a:lnTo>
                  <a:lnTo>
                    <a:pt x="219" y="778"/>
                  </a:lnTo>
                  <a:lnTo>
                    <a:pt x="219" y="779"/>
                  </a:lnTo>
                  <a:lnTo>
                    <a:pt x="219" y="780"/>
                  </a:lnTo>
                  <a:lnTo>
                    <a:pt x="218" y="781"/>
                  </a:lnTo>
                  <a:lnTo>
                    <a:pt x="218" y="782"/>
                  </a:lnTo>
                  <a:lnTo>
                    <a:pt x="216" y="784"/>
                  </a:lnTo>
                  <a:lnTo>
                    <a:pt x="215" y="786"/>
                  </a:lnTo>
                  <a:lnTo>
                    <a:pt x="215" y="787"/>
                  </a:lnTo>
                  <a:lnTo>
                    <a:pt x="215" y="789"/>
                  </a:lnTo>
                  <a:lnTo>
                    <a:pt x="214" y="789"/>
                  </a:lnTo>
                  <a:lnTo>
                    <a:pt x="214" y="790"/>
                  </a:lnTo>
                  <a:lnTo>
                    <a:pt x="213" y="790"/>
                  </a:lnTo>
                  <a:lnTo>
                    <a:pt x="213" y="792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2" y="794"/>
                  </a:lnTo>
                  <a:lnTo>
                    <a:pt x="212" y="796"/>
                  </a:lnTo>
                  <a:lnTo>
                    <a:pt x="212" y="797"/>
                  </a:lnTo>
                  <a:lnTo>
                    <a:pt x="212" y="798"/>
                  </a:lnTo>
                  <a:lnTo>
                    <a:pt x="211" y="798"/>
                  </a:lnTo>
                  <a:lnTo>
                    <a:pt x="211" y="801"/>
                  </a:lnTo>
                  <a:lnTo>
                    <a:pt x="210" y="803"/>
                  </a:lnTo>
                  <a:lnTo>
                    <a:pt x="210" y="803"/>
                  </a:lnTo>
                  <a:lnTo>
                    <a:pt x="210" y="806"/>
                  </a:lnTo>
                  <a:lnTo>
                    <a:pt x="210" y="807"/>
                  </a:lnTo>
                  <a:lnTo>
                    <a:pt x="209" y="808"/>
                  </a:lnTo>
                  <a:lnTo>
                    <a:pt x="209" y="809"/>
                  </a:lnTo>
                  <a:lnTo>
                    <a:pt x="208" y="810"/>
                  </a:lnTo>
                  <a:lnTo>
                    <a:pt x="208" y="812"/>
                  </a:lnTo>
                  <a:lnTo>
                    <a:pt x="208" y="813"/>
                  </a:lnTo>
                  <a:lnTo>
                    <a:pt x="207" y="814"/>
                  </a:lnTo>
                  <a:lnTo>
                    <a:pt x="207" y="815"/>
                  </a:lnTo>
                  <a:lnTo>
                    <a:pt x="208" y="816"/>
                  </a:lnTo>
                  <a:lnTo>
                    <a:pt x="208" y="818"/>
                  </a:lnTo>
                  <a:lnTo>
                    <a:pt x="208" y="819"/>
                  </a:lnTo>
                  <a:lnTo>
                    <a:pt x="209" y="819"/>
                  </a:lnTo>
                  <a:lnTo>
                    <a:pt x="211" y="817"/>
                  </a:lnTo>
                  <a:lnTo>
                    <a:pt x="211" y="818"/>
                  </a:lnTo>
                  <a:lnTo>
                    <a:pt x="211" y="819"/>
                  </a:lnTo>
                  <a:lnTo>
                    <a:pt x="210" y="819"/>
                  </a:lnTo>
                  <a:lnTo>
                    <a:pt x="211" y="820"/>
                  </a:lnTo>
                  <a:lnTo>
                    <a:pt x="211" y="821"/>
                  </a:lnTo>
                  <a:lnTo>
                    <a:pt x="211" y="822"/>
                  </a:lnTo>
                  <a:lnTo>
                    <a:pt x="210" y="822"/>
                  </a:lnTo>
                  <a:lnTo>
                    <a:pt x="210" y="821"/>
                  </a:lnTo>
                  <a:lnTo>
                    <a:pt x="209" y="821"/>
                  </a:lnTo>
                  <a:lnTo>
                    <a:pt x="210" y="824"/>
                  </a:lnTo>
                  <a:lnTo>
                    <a:pt x="210" y="826"/>
                  </a:lnTo>
                  <a:lnTo>
                    <a:pt x="210" y="827"/>
                  </a:lnTo>
                  <a:lnTo>
                    <a:pt x="211" y="830"/>
                  </a:lnTo>
                  <a:lnTo>
                    <a:pt x="212" y="831"/>
                  </a:lnTo>
                  <a:lnTo>
                    <a:pt x="212" y="830"/>
                  </a:lnTo>
                  <a:lnTo>
                    <a:pt x="211" y="829"/>
                  </a:lnTo>
                  <a:lnTo>
                    <a:pt x="212" y="829"/>
                  </a:lnTo>
                  <a:lnTo>
                    <a:pt x="212" y="828"/>
                  </a:lnTo>
                  <a:lnTo>
                    <a:pt x="213" y="828"/>
                  </a:lnTo>
                  <a:lnTo>
                    <a:pt x="213" y="829"/>
                  </a:lnTo>
                  <a:lnTo>
                    <a:pt x="213" y="830"/>
                  </a:lnTo>
                  <a:lnTo>
                    <a:pt x="214" y="831"/>
                  </a:lnTo>
                  <a:lnTo>
                    <a:pt x="215" y="830"/>
                  </a:lnTo>
                  <a:lnTo>
                    <a:pt x="216" y="830"/>
                  </a:lnTo>
                  <a:lnTo>
                    <a:pt x="217" y="830"/>
                  </a:lnTo>
                  <a:lnTo>
                    <a:pt x="218" y="830"/>
                  </a:lnTo>
                  <a:lnTo>
                    <a:pt x="213" y="833"/>
                  </a:lnTo>
                  <a:lnTo>
                    <a:pt x="212" y="833"/>
                  </a:lnTo>
                  <a:lnTo>
                    <a:pt x="212" y="833"/>
                  </a:lnTo>
                  <a:lnTo>
                    <a:pt x="212" y="834"/>
                  </a:lnTo>
                  <a:lnTo>
                    <a:pt x="213" y="837"/>
                  </a:lnTo>
                  <a:lnTo>
                    <a:pt x="213" y="837"/>
                  </a:lnTo>
                  <a:lnTo>
                    <a:pt x="213" y="839"/>
                  </a:lnTo>
                  <a:lnTo>
                    <a:pt x="214" y="839"/>
                  </a:lnTo>
                  <a:lnTo>
                    <a:pt x="215" y="840"/>
                  </a:lnTo>
                  <a:lnTo>
                    <a:pt x="216" y="839"/>
                  </a:lnTo>
                  <a:lnTo>
                    <a:pt x="217" y="839"/>
                  </a:lnTo>
                  <a:lnTo>
                    <a:pt x="218" y="840"/>
                  </a:lnTo>
                  <a:lnTo>
                    <a:pt x="219" y="841"/>
                  </a:lnTo>
                  <a:lnTo>
                    <a:pt x="219" y="841"/>
                  </a:lnTo>
                  <a:lnTo>
                    <a:pt x="222" y="841"/>
                  </a:lnTo>
                  <a:lnTo>
                    <a:pt x="223" y="841"/>
                  </a:lnTo>
                  <a:lnTo>
                    <a:pt x="223" y="842"/>
                  </a:lnTo>
                  <a:lnTo>
                    <a:pt x="223" y="843"/>
                  </a:lnTo>
                  <a:lnTo>
                    <a:pt x="224" y="843"/>
                  </a:lnTo>
                  <a:lnTo>
                    <a:pt x="224" y="844"/>
                  </a:lnTo>
                  <a:lnTo>
                    <a:pt x="225" y="845"/>
                  </a:lnTo>
                  <a:lnTo>
                    <a:pt x="224" y="846"/>
                  </a:lnTo>
                  <a:lnTo>
                    <a:pt x="223" y="844"/>
                  </a:lnTo>
                  <a:lnTo>
                    <a:pt x="223" y="842"/>
                  </a:lnTo>
                  <a:lnTo>
                    <a:pt x="222" y="842"/>
                  </a:lnTo>
                  <a:lnTo>
                    <a:pt x="221" y="842"/>
                  </a:lnTo>
                  <a:lnTo>
                    <a:pt x="220" y="842"/>
                  </a:lnTo>
                  <a:lnTo>
                    <a:pt x="219" y="842"/>
                  </a:lnTo>
                  <a:lnTo>
                    <a:pt x="218" y="841"/>
                  </a:lnTo>
                  <a:lnTo>
                    <a:pt x="217" y="840"/>
                  </a:lnTo>
                  <a:lnTo>
                    <a:pt x="216" y="840"/>
                  </a:lnTo>
                  <a:lnTo>
                    <a:pt x="215" y="840"/>
                  </a:lnTo>
                  <a:lnTo>
                    <a:pt x="213" y="840"/>
                  </a:lnTo>
                  <a:lnTo>
                    <a:pt x="213" y="841"/>
                  </a:lnTo>
                  <a:lnTo>
                    <a:pt x="213" y="843"/>
                  </a:lnTo>
                  <a:lnTo>
                    <a:pt x="213" y="846"/>
                  </a:lnTo>
                  <a:lnTo>
                    <a:pt x="213" y="845"/>
                  </a:lnTo>
                  <a:lnTo>
                    <a:pt x="214" y="844"/>
                  </a:lnTo>
                  <a:lnTo>
                    <a:pt x="215" y="843"/>
                  </a:lnTo>
                  <a:lnTo>
                    <a:pt x="215" y="844"/>
                  </a:lnTo>
                  <a:lnTo>
                    <a:pt x="214" y="845"/>
                  </a:lnTo>
                  <a:lnTo>
                    <a:pt x="213" y="848"/>
                  </a:lnTo>
                  <a:lnTo>
                    <a:pt x="213" y="849"/>
                  </a:lnTo>
                  <a:lnTo>
                    <a:pt x="214" y="848"/>
                  </a:lnTo>
                  <a:lnTo>
                    <a:pt x="214" y="847"/>
                  </a:lnTo>
                  <a:lnTo>
                    <a:pt x="215" y="847"/>
                  </a:lnTo>
                  <a:lnTo>
                    <a:pt x="215" y="848"/>
                  </a:lnTo>
                  <a:lnTo>
                    <a:pt x="214" y="848"/>
                  </a:lnTo>
                  <a:lnTo>
                    <a:pt x="214" y="849"/>
                  </a:lnTo>
                  <a:lnTo>
                    <a:pt x="215" y="850"/>
                  </a:lnTo>
                  <a:lnTo>
                    <a:pt x="215" y="851"/>
                  </a:lnTo>
                  <a:lnTo>
                    <a:pt x="215" y="852"/>
                  </a:lnTo>
                  <a:lnTo>
                    <a:pt x="214" y="853"/>
                  </a:lnTo>
                  <a:lnTo>
                    <a:pt x="215" y="853"/>
                  </a:lnTo>
                  <a:lnTo>
                    <a:pt x="215" y="853"/>
                  </a:lnTo>
                  <a:lnTo>
                    <a:pt x="215" y="854"/>
                  </a:lnTo>
                  <a:lnTo>
                    <a:pt x="214" y="854"/>
                  </a:lnTo>
                  <a:lnTo>
                    <a:pt x="214" y="855"/>
                  </a:lnTo>
                  <a:lnTo>
                    <a:pt x="214" y="856"/>
                  </a:lnTo>
                  <a:lnTo>
                    <a:pt x="214" y="857"/>
                  </a:lnTo>
                  <a:lnTo>
                    <a:pt x="213" y="858"/>
                  </a:lnTo>
                  <a:lnTo>
                    <a:pt x="213" y="859"/>
                  </a:lnTo>
                  <a:lnTo>
                    <a:pt x="213" y="859"/>
                  </a:lnTo>
                  <a:lnTo>
                    <a:pt x="214" y="858"/>
                  </a:lnTo>
                  <a:lnTo>
                    <a:pt x="214" y="859"/>
                  </a:lnTo>
                  <a:lnTo>
                    <a:pt x="214" y="859"/>
                  </a:lnTo>
                  <a:lnTo>
                    <a:pt x="214" y="860"/>
                  </a:lnTo>
                  <a:lnTo>
                    <a:pt x="214" y="861"/>
                  </a:lnTo>
                  <a:lnTo>
                    <a:pt x="215" y="860"/>
                  </a:lnTo>
                  <a:lnTo>
                    <a:pt x="215" y="859"/>
                  </a:lnTo>
                  <a:lnTo>
                    <a:pt x="216" y="858"/>
                  </a:lnTo>
                  <a:lnTo>
                    <a:pt x="216" y="857"/>
                  </a:lnTo>
                  <a:lnTo>
                    <a:pt x="217" y="855"/>
                  </a:lnTo>
                  <a:lnTo>
                    <a:pt x="218" y="855"/>
                  </a:lnTo>
                  <a:lnTo>
                    <a:pt x="219" y="856"/>
                  </a:lnTo>
                  <a:lnTo>
                    <a:pt x="220" y="854"/>
                  </a:lnTo>
                  <a:lnTo>
                    <a:pt x="220" y="853"/>
                  </a:lnTo>
                  <a:lnTo>
                    <a:pt x="219" y="853"/>
                  </a:lnTo>
                  <a:lnTo>
                    <a:pt x="220" y="852"/>
                  </a:lnTo>
                  <a:lnTo>
                    <a:pt x="220" y="851"/>
                  </a:lnTo>
                  <a:lnTo>
                    <a:pt x="221" y="850"/>
                  </a:lnTo>
                  <a:lnTo>
                    <a:pt x="222" y="848"/>
                  </a:lnTo>
                  <a:lnTo>
                    <a:pt x="222" y="852"/>
                  </a:lnTo>
                  <a:lnTo>
                    <a:pt x="222" y="853"/>
                  </a:lnTo>
                  <a:lnTo>
                    <a:pt x="223" y="853"/>
                  </a:lnTo>
                  <a:lnTo>
                    <a:pt x="222" y="853"/>
                  </a:lnTo>
                  <a:lnTo>
                    <a:pt x="223" y="854"/>
                  </a:lnTo>
                  <a:lnTo>
                    <a:pt x="222" y="855"/>
                  </a:lnTo>
                  <a:lnTo>
                    <a:pt x="223" y="856"/>
                  </a:lnTo>
                  <a:lnTo>
                    <a:pt x="223" y="855"/>
                  </a:lnTo>
                  <a:lnTo>
                    <a:pt x="224" y="855"/>
                  </a:lnTo>
                  <a:lnTo>
                    <a:pt x="225" y="855"/>
                  </a:lnTo>
                  <a:lnTo>
                    <a:pt x="225" y="856"/>
                  </a:lnTo>
                  <a:lnTo>
                    <a:pt x="223" y="857"/>
                  </a:lnTo>
                  <a:lnTo>
                    <a:pt x="222" y="857"/>
                  </a:lnTo>
                  <a:lnTo>
                    <a:pt x="221" y="858"/>
                  </a:lnTo>
                  <a:lnTo>
                    <a:pt x="223" y="858"/>
                  </a:lnTo>
                  <a:lnTo>
                    <a:pt x="222" y="859"/>
                  </a:lnTo>
                  <a:lnTo>
                    <a:pt x="221" y="859"/>
                  </a:lnTo>
                  <a:lnTo>
                    <a:pt x="220" y="859"/>
                  </a:lnTo>
                  <a:lnTo>
                    <a:pt x="220" y="859"/>
                  </a:lnTo>
                  <a:lnTo>
                    <a:pt x="220" y="860"/>
                  </a:lnTo>
                  <a:lnTo>
                    <a:pt x="219" y="859"/>
                  </a:lnTo>
                  <a:lnTo>
                    <a:pt x="219" y="861"/>
                  </a:lnTo>
                  <a:lnTo>
                    <a:pt x="219" y="862"/>
                  </a:lnTo>
                  <a:lnTo>
                    <a:pt x="220" y="863"/>
                  </a:lnTo>
                  <a:lnTo>
                    <a:pt x="221" y="862"/>
                  </a:lnTo>
                  <a:lnTo>
                    <a:pt x="222" y="862"/>
                  </a:lnTo>
                  <a:lnTo>
                    <a:pt x="222" y="863"/>
                  </a:lnTo>
                  <a:lnTo>
                    <a:pt x="222" y="863"/>
                  </a:lnTo>
                  <a:lnTo>
                    <a:pt x="223" y="864"/>
                  </a:lnTo>
                  <a:lnTo>
                    <a:pt x="223" y="864"/>
                  </a:lnTo>
                  <a:lnTo>
                    <a:pt x="223" y="865"/>
                  </a:lnTo>
                  <a:lnTo>
                    <a:pt x="223" y="866"/>
                  </a:lnTo>
                  <a:lnTo>
                    <a:pt x="223" y="868"/>
                  </a:lnTo>
                  <a:lnTo>
                    <a:pt x="223" y="869"/>
                  </a:lnTo>
                  <a:lnTo>
                    <a:pt x="222" y="869"/>
                  </a:lnTo>
                  <a:lnTo>
                    <a:pt x="222" y="868"/>
                  </a:lnTo>
                  <a:lnTo>
                    <a:pt x="222" y="867"/>
                  </a:lnTo>
                  <a:lnTo>
                    <a:pt x="222" y="866"/>
                  </a:lnTo>
                  <a:lnTo>
                    <a:pt x="220" y="864"/>
                  </a:lnTo>
                  <a:lnTo>
                    <a:pt x="219" y="864"/>
                  </a:lnTo>
                  <a:lnTo>
                    <a:pt x="219" y="865"/>
                  </a:lnTo>
                  <a:lnTo>
                    <a:pt x="219" y="865"/>
                  </a:lnTo>
                  <a:lnTo>
                    <a:pt x="218" y="865"/>
                  </a:lnTo>
                  <a:lnTo>
                    <a:pt x="217" y="865"/>
                  </a:lnTo>
                  <a:lnTo>
                    <a:pt x="217" y="866"/>
                  </a:lnTo>
                  <a:lnTo>
                    <a:pt x="217" y="867"/>
                  </a:lnTo>
                  <a:lnTo>
                    <a:pt x="217" y="870"/>
                  </a:lnTo>
                  <a:lnTo>
                    <a:pt x="217" y="872"/>
                  </a:lnTo>
                  <a:lnTo>
                    <a:pt x="217" y="873"/>
                  </a:lnTo>
                  <a:lnTo>
                    <a:pt x="218" y="873"/>
                  </a:lnTo>
                  <a:lnTo>
                    <a:pt x="219" y="876"/>
                  </a:lnTo>
                  <a:lnTo>
                    <a:pt x="219" y="877"/>
                  </a:lnTo>
                  <a:lnTo>
                    <a:pt x="219" y="878"/>
                  </a:lnTo>
                  <a:lnTo>
                    <a:pt x="221" y="877"/>
                  </a:lnTo>
                  <a:lnTo>
                    <a:pt x="221" y="878"/>
                  </a:lnTo>
                  <a:lnTo>
                    <a:pt x="222" y="878"/>
                  </a:lnTo>
                  <a:lnTo>
                    <a:pt x="222" y="879"/>
                  </a:lnTo>
                  <a:lnTo>
                    <a:pt x="222" y="880"/>
                  </a:lnTo>
                  <a:lnTo>
                    <a:pt x="223" y="881"/>
                  </a:lnTo>
                  <a:lnTo>
                    <a:pt x="223" y="881"/>
                  </a:lnTo>
                  <a:lnTo>
                    <a:pt x="223" y="882"/>
                  </a:lnTo>
                  <a:lnTo>
                    <a:pt x="223" y="881"/>
                  </a:lnTo>
                  <a:lnTo>
                    <a:pt x="221" y="880"/>
                  </a:lnTo>
                  <a:lnTo>
                    <a:pt x="221" y="879"/>
                  </a:lnTo>
                  <a:lnTo>
                    <a:pt x="219" y="879"/>
                  </a:lnTo>
                  <a:lnTo>
                    <a:pt x="219" y="879"/>
                  </a:lnTo>
                  <a:lnTo>
                    <a:pt x="219" y="881"/>
                  </a:lnTo>
                  <a:lnTo>
                    <a:pt x="219" y="881"/>
                  </a:lnTo>
                  <a:lnTo>
                    <a:pt x="219" y="883"/>
                  </a:lnTo>
                  <a:lnTo>
                    <a:pt x="219" y="883"/>
                  </a:lnTo>
                  <a:lnTo>
                    <a:pt x="219" y="884"/>
                  </a:lnTo>
                  <a:lnTo>
                    <a:pt x="219" y="884"/>
                  </a:lnTo>
                  <a:lnTo>
                    <a:pt x="219" y="885"/>
                  </a:lnTo>
                  <a:lnTo>
                    <a:pt x="219" y="886"/>
                  </a:lnTo>
                  <a:lnTo>
                    <a:pt x="219" y="887"/>
                  </a:lnTo>
                  <a:lnTo>
                    <a:pt x="220" y="887"/>
                  </a:lnTo>
                  <a:lnTo>
                    <a:pt x="221" y="888"/>
                  </a:lnTo>
                  <a:lnTo>
                    <a:pt x="222" y="888"/>
                  </a:lnTo>
                  <a:lnTo>
                    <a:pt x="222" y="889"/>
                  </a:lnTo>
                  <a:lnTo>
                    <a:pt x="222" y="890"/>
                  </a:lnTo>
                  <a:lnTo>
                    <a:pt x="223" y="891"/>
                  </a:lnTo>
                  <a:lnTo>
                    <a:pt x="223" y="891"/>
                  </a:lnTo>
                  <a:lnTo>
                    <a:pt x="225" y="891"/>
                  </a:lnTo>
                  <a:lnTo>
                    <a:pt x="226" y="891"/>
                  </a:lnTo>
                  <a:lnTo>
                    <a:pt x="226" y="892"/>
                  </a:lnTo>
                  <a:lnTo>
                    <a:pt x="226" y="893"/>
                  </a:lnTo>
                  <a:lnTo>
                    <a:pt x="226" y="894"/>
                  </a:lnTo>
                  <a:lnTo>
                    <a:pt x="225" y="895"/>
                  </a:lnTo>
                  <a:lnTo>
                    <a:pt x="225" y="894"/>
                  </a:lnTo>
                  <a:lnTo>
                    <a:pt x="226" y="894"/>
                  </a:lnTo>
                  <a:lnTo>
                    <a:pt x="225" y="893"/>
                  </a:lnTo>
                  <a:lnTo>
                    <a:pt x="224" y="893"/>
                  </a:lnTo>
                  <a:lnTo>
                    <a:pt x="223" y="893"/>
                  </a:lnTo>
                  <a:lnTo>
                    <a:pt x="223" y="893"/>
                  </a:lnTo>
                  <a:lnTo>
                    <a:pt x="222" y="893"/>
                  </a:lnTo>
                  <a:lnTo>
                    <a:pt x="221" y="892"/>
                  </a:lnTo>
                  <a:lnTo>
                    <a:pt x="221" y="891"/>
                  </a:lnTo>
                  <a:lnTo>
                    <a:pt x="220" y="891"/>
                  </a:lnTo>
                  <a:lnTo>
                    <a:pt x="220" y="892"/>
                  </a:lnTo>
                  <a:lnTo>
                    <a:pt x="220" y="893"/>
                  </a:lnTo>
                  <a:lnTo>
                    <a:pt x="219" y="893"/>
                  </a:lnTo>
                  <a:lnTo>
                    <a:pt x="221" y="893"/>
                  </a:lnTo>
                  <a:lnTo>
                    <a:pt x="222" y="895"/>
                  </a:lnTo>
                  <a:lnTo>
                    <a:pt x="222" y="899"/>
                  </a:lnTo>
                  <a:lnTo>
                    <a:pt x="222" y="900"/>
                  </a:lnTo>
                  <a:lnTo>
                    <a:pt x="223" y="900"/>
                  </a:lnTo>
                  <a:lnTo>
                    <a:pt x="223" y="901"/>
                  </a:lnTo>
                  <a:lnTo>
                    <a:pt x="222" y="901"/>
                  </a:lnTo>
                  <a:lnTo>
                    <a:pt x="223" y="902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2"/>
                  </a:lnTo>
                  <a:lnTo>
                    <a:pt x="224" y="902"/>
                  </a:lnTo>
                  <a:lnTo>
                    <a:pt x="225" y="902"/>
                  </a:lnTo>
                  <a:lnTo>
                    <a:pt x="225" y="903"/>
                  </a:lnTo>
                  <a:lnTo>
                    <a:pt x="224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4"/>
                  </a:lnTo>
                  <a:lnTo>
                    <a:pt x="224" y="904"/>
                  </a:lnTo>
                  <a:lnTo>
                    <a:pt x="223" y="905"/>
                  </a:lnTo>
                  <a:lnTo>
                    <a:pt x="223" y="906"/>
                  </a:lnTo>
                  <a:lnTo>
                    <a:pt x="226" y="910"/>
                  </a:lnTo>
                  <a:lnTo>
                    <a:pt x="226" y="911"/>
                  </a:lnTo>
                  <a:lnTo>
                    <a:pt x="226" y="913"/>
                  </a:lnTo>
                  <a:lnTo>
                    <a:pt x="227" y="913"/>
                  </a:lnTo>
                  <a:lnTo>
                    <a:pt x="228" y="914"/>
                  </a:lnTo>
                  <a:lnTo>
                    <a:pt x="228" y="916"/>
                  </a:lnTo>
                  <a:lnTo>
                    <a:pt x="229" y="917"/>
                  </a:lnTo>
                  <a:lnTo>
                    <a:pt x="229" y="918"/>
                  </a:lnTo>
                  <a:lnTo>
                    <a:pt x="228" y="918"/>
                  </a:lnTo>
                  <a:lnTo>
                    <a:pt x="228" y="919"/>
                  </a:lnTo>
                  <a:lnTo>
                    <a:pt x="228" y="920"/>
                  </a:lnTo>
                  <a:lnTo>
                    <a:pt x="229" y="921"/>
                  </a:lnTo>
                  <a:lnTo>
                    <a:pt x="229" y="922"/>
                  </a:lnTo>
                  <a:lnTo>
                    <a:pt x="229" y="923"/>
                  </a:lnTo>
                  <a:lnTo>
                    <a:pt x="229" y="923"/>
                  </a:lnTo>
                  <a:lnTo>
                    <a:pt x="230" y="923"/>
                  </a:lnTo>
                  <a:lnTo>
                    <a:pt x="230" y="924"/>
                  </a:lnTo>
                  <a:lnTo>
                    <a:pt x="232" y="924"/>
                  </a:lnTo>
                  <a:lnTo>
                    <a:pt x="233" y="924"/>
                  </a:lnTo>
                  <a:lnTo>
                    <a:pt x="231" y="925"/>
                  </a:lnTo>
                  <a:lnTo>
                    <a:pt x="230" y="925"/>
                  </a:lnTo>
                  <a:lnTo>
                    <a:pt x="229" y="925"/>
                  </a:lnTo>
                  <a:lnTo>
                    <a:pt x="229" y="925"/>
                  </a:lnTo>
                  <a:lnTo>
                    <a:pt x="229" y="926"/>
                  </a:lnTo>
                  <a:lnTo>
                    <a:pt x="231" y="928"/>
                  </a:lnTo>
                  <a:lnTo>
                    <a:pt x="232" y="929"/>
                  </a:lnTo>
                  <a:lnTo>
                    <a:pt x="231" y="930"/>
                  </a:lnTo>
                  <a:lnTo>
                    <a:pt x="232" y="931"/>
                  </a:lnTo>
                  <a:lnTo>
                    <a:pt x="232" y="932"/>
                  </a:lnTo>
                  <a:lnTo>
                    <a:pt x="231" y="933"/>
                  </a:lnTo>
                  <a:lnTo>
                    <a:pt x="231" y="933"/>
                  </a:lnTo>
                  <a:lnTo>
                    <a:pt x="233" y="934"/>
                  </a:lnTo>
                  <a:lnTo>
                    <a:pt x="233" y="935"/>
                  </a:lnTo>
                  <a:lnTo>
                    <a:pt x="234" y="938"/>
                  </a:lnTo>
                  <a:lnTo>
                    <a:pt x="234" y="939"/>
                  </a:lnTo>
                  <a:lnTo>
                    <a:pt x="233" y="939"/>
                  </a:lnTo>
                  <a:lnTo>
                    <a:pt x="233" y="938"/>
                  </a:lnTo>
                  <a:lnTo>
                    <a:pt x="232" y="938"/>
                  </a:lnTo>
                  <a:lnTo>
                    <a:pt x="233" y="939"/>
                  </a:lnTo>
                  <a:lnTo>
                    <a:pt x="233" y="940"/>
                  </a:lnTo>
                  <a:lnTo>
                    <a:pt x="233" y="941"/>
                  </a:lnTo>
                  <a:lnTo>
                    <a:pt x="234" y="942"/>
                  </a:lnTo>
                  <a:lnTo>
                    <a:pt x="234" y="943"/>
                  </a:lnTo>
                  <a:lnTo>
                    <a:pt x="235" y="944"/>
                  </a:lnTo>
                  <a:lnTo>
                    <a:pt x="235" y="945"/>
                  </a:lnTo>
                  <a:lnTo>
                    <a:pt x="235" y="946"/>
                  </a:lnTo>
                  <a:lnTo>
                    <a:pt x="235" y="947"/>
                  </a:lnTo>
                  <a:lnTo>
                    <a:pt x="235" y="947"/>
                  </a:lnTo>
                  <a:lnTo>
                    <a:pt x="236" y="948"/>
                  </a:lnTo>
                  <a:lnTo>
                    <a:pt x="236" y="950"/>
                  </a:lnTo>
                  <a:lnTo>
                    <a:pt x="235" y="951"/>
                  </a:lnTo>
                  <a:lnTo>
                    <a:pt x="235" y="952"/>
                  </a:lnTo>
                  <a:lnTo>
                    <a:pt x="235" y="953"/>
                  </a:lnTo>
                  <a:lnTo>
                    <a:pt x="237" y="953"/>
                  </a:lnTo>
                  <a:lnTo>
                    <a:pt x="236" y="954"/>
                  </a:lnTo>
                  <a:lnTo>
                    <a:pt x="236" y="955"/>
                  </a:lnTo>
                  <a:lnTo>
                    <a:pt x="235" y="955"/>
                  </a:lnTo>
                  <a:lnTo>
                    <a:pt x="236" y="958"/>
                  </a:lnTo>
                  <a:lnTo>
                    <a:pt x="235" y="958"/>
                  </a:lnTo>
                  <a:lnTo>
                    <a:pt x="236" y="960"/>
                  </a:lnTo>
                  <a:lnTo>
                    <a:pt x="236" y="961"/>
                  </a:lnTo>
                  <a:lnTo>
                    <a:pt x="237" y="962"/>
                  </a:lnTo>
                  <a:lnTo>
                    <a:pt x="237" y="963"/>
                  </a:lnTo>
                  <a:lnTo>
                    <a:pt x="237" y="963"/>
                  </a:lnTo>
                  <a:lnTo>
                    <a:pt x="237" y="965"/>
                  </a:lnTo>
                  <a:lnTo>
                    <a:pt x="237" y="966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38" y="969"/>
                  </a:lnTo>
                  <a:lnTo>
                    <a:pt x="238" y="969"/>
                  </a:lnTo>
                  <a:lnTo>
                    <a:pt x="238" y="970"/>
                  </a:lnTo>
                  <a:lnTo>
                    <a:pt x="239" y="970"/>
                  </a:lnTo>
                  <a:lnTo>
                    <a:pt x="240" y="970"/>
                  </a:lnTo>
                  <a:lnTo>
                    <a:pt x="241" y="970"/>
                  </a:lnTo>
                  <a:lnTo>
                    <a:pt x="241" y="971"/>
                  </a:lnTo>
                  <a:lnTo>
                    <a:pt x="241" y="972"/>
                  </a:lnTo>
                  <a:lnTo>
                    <a:pt x="240" y="972"/>
                  </a:lnTo>
                  <a:lnTo>
                    <a:pt x="240" y="971"/>
                  </a:lnTo>
                  <a:lnTo>
                    <a:pt x="240" y="970"/>
                  </a:lnTo>
                  <a:lnTo>
                    <a:pt x="239" y="971"/>
                  </a:lnTo>
                  <a:lnTo>
                    <a:pt x="238" y="971"/>
                  </a:lnTo>
                  <a:lnTo>
                    <a:pt x="238" y="972"/>
                  </a:lnTo>
                  <a:lnTo>
                    <a:pt x="238" y="973"/>
                  </a:lnTo>
                  <a:lnTo>
                    <a:pt x="239" y="973"/>
                  </a:lnTo>
                  <a:lnTo>
                    <a:pt x="240" y="973"/>
                  </a:lnTo>
                  <a:lnTo>
                    <a:pt x="241" y="973"/>
                  </a:lnTo>
                  <a:lnTo>
                    <a:pt x="240" y="974"/>
                  </a:lnTo>
                  <a:lnTo>
                    <a:pt x="240" y="975"/>
                  </a:lnTo>
                  <a:lnTo>
                    <a:pt x="239" y="975"/>
                  </a:lnTo>
                  <a:lnTo>
                    <a:pt x="238" y="974"/>
                  </a:lnTo>
                  <a:lnTo>
                    <a:pt x="238" y="973"/>
                  </a:lnTo>
                  <a:lnTo>
                    <a:pt x="237" y="973"/>
                  </a:lnTo>
                  <a:lnTo>
                    <a:pt x="237" y="974"/>
                  </a:lnTo>
                  <a:lnTo>
                    <a:pt x="237" y="975"/>
                  </a:lnTo>
                  <a:lnTo>
                    <a:pt x="238" y="975"/>
                  </a:lnTo>
                  <a:lnTo>
                    <a:pt x="239" y="978"/>
                  </a:lnTo>
                  <a:lnTo>
                    <a:pt x="239" y="980"/>
                  </a:lnTo>
                  <a:lnTo>
                    <a:pt x="240" y="981"/>
                  </a:lnTo>
                  <a:lnTo>
                    <a:pt x="241" y="981"/>
                  </a:lnTo>
                  <a:lnTo>
                    <a:pt x="241" y="981"/>
                  </a:lnTo>
                  <a:lnTo>
                    <a:pt x="241" y="982"/>
                  </a:lnTo>
                  <a:lnTo>
                    <a:pt x="240" y="982"/>
                  </a:lnTo>
                  <a:lnTo>
                    <a:pt x="240" y="983"/>
                  </a:lnTo>
                  <a:lnTo>
                    <a:pt x="241" y="983"/>
                  </a:lnTo>
                  <a:lnTo>
                    <a:pt x="241" y="984"/>
                  </a:lnTo>
                  <a:lnTo>
                    <a:pt x="242" y="989"/>
                  </a:lnTo>
                  <a:lnTo>
                    <a:pt x="242" y="990"/>
                  </a:lnTo>
                  <a:lnTo>
                    <a:pt x="242" y="991"/>
                  </a:lnTo>
                  <a:lnTo>
                    <a:pt x="243" y="991"/>
                  </a:lnTo>
                  <a:lnTo>
                    <a:pt x="243" y="993"/>
                  </a:lnTo>
                  <a:lnTo>
                    <a:pt x="243" y="994"/>
                  </a:lnTo>
                  <a:lnTo>
                    <a:pt x="243" y="993"/>
                  </a:lnTo>
                  <a:lnTo>
                    <a:pt x="243" y="992"/>
                  </a:lnTo>
                  <a:lnTo>
                    <a:pt x="244" y="991"/>
                  </a:lnTo>
                  <a:lnTo>
                    <a:pt x="245" y="991"/>
                  </a:lnTo>
                  <a:lnTo>
                    <a:pt x="245" y="992"/>
                  </a:lnTo>
                  <a:lnTo>
                    <a:pt x="244" y="992"/>
                  </a:lnTo>
                  <a:lnTo>
                    <a:pt x="244" y="993"/>
                  </a:lnTo>
                  <a:lnTo>
                    <a:pt x="244" y="993"/>
                  </a:lnTo>
                  <a:lnTo>
                    <a:pt x="244" y="996"/>
                  </a:lnTo>
                  <a:lnTo>
                    <a:pt x="243" y="996"/>
                  </a:lnTo>
                  <a:lnTo>
                    <a:pt x="243" y="997"/>
                  </a:lnTo>
                  <a:lnTo>
                    <a:pt x="244" y="998"/>
                  </a:lnTo>
                  <a:lnTo>
                    <a:pt x="245" y="999"/>
                  </a:lnTo>
                  <a:lnTo>
                    <a:pt x="246" y="999"/>
                  </a:lnTo>
                  <a:lnTo>
                    <a:pt x="245" y="1000"/>
                  </a:lnTo>
                  <a:lnTo>
                    <a:pt x="245" y="1001"/>
                  </a:lnTo>
                  <a:lnTo>
                    <a:pt x="246" y="1002"/>
                  </a:lnTo>
                  <a:lnTo>
                    <a:pt x="247" y="1003"/>
                  </a:lnTo>
                  <a:lnTo>
                    <a:pt x="250" y="1005"/>
                  </a:lnTo>
                  <a:lnTo>
                    <a:pt x="251" y="1006"/>
                  </a:lnTo>
                  <a:lnTo>
                    <a:pt x="253" y="1009"/>
                  </a:lnTo>
                  <a:lnTo>
                    <a:pt x="253" y="1011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4" y="1013"/>
                  </a:lnTo>
                  <a:lnTo>
                    <a:pt x="255" y="1013"/>
                  </a:lnTo>
                  <a:lnTo>
                    <a:pt x="255" y="1013"/>
                  </a:lnTo>
                  <a:lnTo>
                    <a:pt x="254" y="1013"/>
                  </a:lnTo>
                  <a:lnTo>
                    <a:pt x="254" y="1014"/>
                  </a:lnTo>
                  <a:lnTo>
                    <a:pt x="255" y="1014"/>
                  </a:lnTo>
                  <a:lnTo>
                    <a:pt x="255" y="1016"/>
                  </a:lnTo>
                  <a:lnTo>
                    <a:pt x="255" y="1017"/>
                  </a:lnTo>
                  <a:lnTo>
                    <a:pt x="256" y="1018"/>
                  </a:lnTo>
                  <a:lnTo>
                    <a:pt x="257" y="1018"/>
                  </a:lnTo>
                  <a:lnTo>
                    <a:pt x="259" y="1017"/>
                  </a:lnTo>
                  <a:lnTo>
                    <a:pt x="260" y="1016"/>
                  </a:lnTo>
                  <a:lnTo>
                    <a:pt x="262" y="1016"/>
                  </a:lnTo>
                  <a:lnTo>
                    <a:pt x="260" y="1017"/>
                  </a:lnTo>
                  <a:lnTo>
                    <a:pt x="258" y="1018"/>
                  </a:lnTo>
                  <a:lnTo>
                    <a:pt x="258" y="1019"/>
                  </a:lnTo>
                  <a:lnTo>
                    <a:pt x="257" y="1019"/>
                  </a:lnTo>
                  <a:lnTo>
                    <a:pt x="257" y="1020"/>
                  </a:lnTo>
                  <a:lnTo>
                    <a:pt x="257" y="1021"/>
                  </a:lnTo>
                  <a:lnTo>
                    <a:pt x="258" y="1022"/>
                  </a:lnTo>
                  <a:lnTo>
                    <a:pt x="258" y="1023"/>
                  </a:lnTo>
                  <a:lnTo>
                    <a:pt x="259" y="1024"/>
                  </a:lnTo>
                  <a:lnTo>
                    <a:pt x="260" y="1024"/>
                  </a:lnTo>
                  <a:lnTo>
                    <a:pt x="263" y="1022"/>
                  </a:lnTo>
                  <a:lnTo>
                    <a:pt x="263" y="1023"/>
                  </a:lnTo>
                  <a:lnTo>
                    <a:pt x="262" y="1024"/>
                  </a:lnTo>
                  <a:lnTo>
                    <a:pt x="261" y="1024"/>
                  </a:lnTo>
                  <a:lnTo>
                    <a:pt x="260" y="1025"/>
                  </a:lnTo>
                  <a:lnTo>
                    <a:pt x="260" y="1026"/>
                  </a:lnTo>
                  <a:lnTo>
                    <a:pt x="260" y="1027"/>
                  </a:lnTo>
                  <a:lnTo>
                    <a:pt x="261" y="1026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5" y="1028"/>
                  </a:lnTo>
                  <a:lnTo>
                    <a:pt x="266" y="1029"/>
                  </a:lnTo>
                  <a:lnTo>
                    <a:pt x="267" y="1030"/>
                  </a:lnTo>
                  <a:lnTo>
                    <a:pt x="267" y="1031"/>
                  </a:lnTo>
                  <a:lnTo>
                    <a:pt x="266" y="1031"/>
                  </a:lnTo>
                  <a:lnTo>
                    <a:pt x="266" y="1030"/>
                  </a:lnTo>
                  <a:lnTo>
                    <a:pt x="265" y="1029"/>
                  </a:lnTo>
                  <a:lnTo>
                    <a:pt x="264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2" y="1029"/>
                  </a:lnTo>
                  <a:lnTo>
                    <a:pt x="259" y="1029"/>
                  </a:lnTo>
                  <a:lnTo>
                    <a:pt x="261" y="1030"/>
                  </a:lnTo>
                  <a:lnTo>
                    <a:pt x="262" y="1031"/>
                  </a:lnTo>
                  <a:lnTo>
                    <a:pt x="263" y="1031"/>
                  </a:lnTo>
                  <a:lnTo>
                    <a:pt x="263" y="1031"/>
                  </a:lnTo>
                  <a:lnTo>
                    <a:pt x="263" y="1032"/>
                  </a:lnTo>
                  <a:lnTo>
                    <a:pt x="266" y="1040"/>
                  </a:lnTo>
                  <a:lnTo>
                    <a:pt x="267" y="1041"/>
                  </a:lnTo>
                  <a:lnTo>
                    <a:pt x="266" y="1042"/>
                  </a:lnTo>
                  <a:lnTo>
                    <a:pt x="265" y="1042"/>
                  </a:lnTo>
                  <a:lnTo>
                    <a:pt x="265" y="1042"/>
                  </a:lnTo>
                  <a:lnTo>
                    <a:pt x="264" y="1044"/>
                  </a:lnTo>
                  <a:lnTo>
                    <a:pt x="267" y="1044"/>
                  </a:lnTo>
                  <a:lnTo>
                    <a:pt x="267" y="1045"/>
                  </a:lnTo>
                  <a:lnTo>
                    <a:pt x="269" y="1047"/>
                  </a:lnTo>
                  <a:lnTo>
                    <a:pt x="269" y="1048"/>
                  </a:lnTo>
                  <a:lnTo>
                    <a:pt x="270" y="1048"/>
                  </a:lnTo>
                  <a:lnTo>
                    <a:pt x="271" y="1048"/>
                  </a:lnTo>
                  <a:lnTo>
                    <a:pt x="271" y="1049"/>
                  </a:lnTo>
                  <a:lnTo>
                    <a:pt x="271" y="1051"/>
                  </a:lnTo>
                  <a:lnTo>
                    <a:pt x="270" y="1052"/>
                  </a:lnTo>
                  <a:lnTo>
                    <a:pt x="271" y="1052"/>
                  </a:lnTo>
                  <a:lnTo>
                    <a:pt x="273" y="1053"/>
                  </a:lnTo>
                  <a:lnTo>
                    <a:pt x="273" y="1053"/>
                  </a:lnTo>
                  <a:lnTo>
                    <a:pt x="273" y="1055"/>
                  </a:lnTo>
                  <a:lnTo>
                    <a:pt x="274" y="1055"/>
                  </a:lnTo>
                  <a:lnTo>
                    <a:pt x="275" y="1055"/>
                  </a:lnTo>
                  <a:lnTo>
                    <a:pt x="276" y="1055"/>
                  </a:lnTo>
                  <a:lnTo>
                    <a:pt x="276" y="1054"/>
                  </a:lnTo>
                  <a:lnTo>
                    <a:pt x="277" y="1054"/>
                  </a:lnTo>
                  <a:lnTo>
                    <a:pt x="278" y="1053"/>
                  </a:lnTo>
                  <a:lnTo>
                    <a:pt x="279" y="1052"/>
                  </a:lnTo>
                  <a:lnTo>
                    <a:pt x="279" y="1053"/>
                  </a:lnTo>
                  <a:lnTo>
                    <a:pt x="280" y="1053"/>
                  </a:lnTo>
                  <a:lnTo>
                    <a:pt x="280" y="1054"/>
                  </a:lnTo>
                  <a:lnTo>
                    <a:pt x="279" y="1054"/>
                  </a:lnTo>
                  <a:lnTo>
                    <a:pt x="278" y="1054"/>
                  </a:lnTo>
                  <a:lnTo>
                    <a:pt x="277" y="1055"/>
                  </a:lnTo>
                  <a:lnTo>
                    <a:pt x="276" y="1056"/>
                  </a:lnTo>
                  <a:lnTo>
                    <a:pt x="276" y="1056"/>
                  </a:lnTo>
                  <a:lnTo>
                    <a:pt x="275" y="1056"/>
                  </a:lnTo>
                  <a:lnTo>
                    <a:pt x="274" y="1056"/>
                  </a:lnTo>
                  <a:lnTo>
                    <a:pt x="274" y="1056"/>
                  </a:lnTo>
                  <a:lnTo>
                    <a:pt x="274" y="1057"/>
                  </a:lnTo>
                  <a:lnTo>
                    <a:pt x="273" y="1056"/>
                  </a:lnTo>
                  <a:lnTo>
                    <a:pt x="273" y="1057"/>
                  </a:lnTo>
                  <a:lnTo>
                    <a:pt x="274" y="1058"/>
                  </a:lnTo>
                  <a:lnTo>
                    <a:pt x="276" y="1059"/>
                  </a:lnTo>
                  <a:lnTo>
                    <a:pt x="276" y="1060"/>
                  </a:lnTo>
                  <a:lnTo>
                    <a:pt x="277" y="1060"/>
                  </a:lnTo>
                  <a:lnTo>
                    <a:pt x="278" y="1061"/>
                  </a:lnTo>
                  <a:lnTo>
                    <a:pt x="279" y="1061"/>
                  </a:lnTo>
                  <a:lnTo>
                    <a:pt x="280" y="1060"/>
                  </a:lnTo>
                  <a:lnTo>
                    <a:pt x="281" y="1061"/>
                  </a:lnTo>
                  <a:lnTo>
                    <a:pt x="282" y="1062"/>
                  </a:lnTo>
                  <a:lnTo>
                    <a:pt x="282" y="1064"/>
                  </a:lnTo>
                  <a:lnTo>
                    <a:pt x="282" y="1065"/>
                  </a:lnTo>
                  <a:lnTo>
                    <a:pt x="282" y="1066"/>
                  </a:lnTo>
                  <a:lnTo>
                    <a:pt x="282" y="1066"/>
                  </a:lnTo>
                  <a:lnTo>
                    <a:pt x="283" y="1066"/>
                  </a:lnTo>
                  <a:lnTo>
                    <a:pt x="284" y="1066"/>
                  </a:lnTo>
                  <a:lnTo>
                    <a:pt x="284" y="1066"/>
                  </a:lnTo>
                  <a:lnTo>
                    <a:pt x="283" y="1067"/>
                  </a:lnTo>
                  <a:lnTo>
                    <a:pt x="282" y="1067"/>
                  </a:lnTo>
                  <a:lnTo>
                    <a:pt x="282" y="1069"/>
                  </a:lnTo>
                  <a:lnTo>
                    <a:pt x="283" y="1070"/>
                  </a:lnTo>
                  <a:lnTo>
                    <a:pt x="283" y="1071"/>
                  </a:lnTo>
                  <a:lnTo>
                    <a:pt x="284" y="1071"/>
                  </a:lnTo>
                  <a:lnTo>
                    <a:pt x="284" y="1071"/>
                  </a:lnTo>
                  <a:lnTo>
                    <a:pt x="284" y="1070"/>
                  </a:lnTo>
                  <a:lnTo>
                    <a:pt x="284" y="1069"/>
                  </a:lnTo>
                  <a:lnTo>
                    <a:pt x="285" y="1068"/>
                  </a:lnTo>
                  <a:lnTo>
                    <a:pt x="285" y="1069"/>
                  </a:lnTo>
                  <a:lnTo>
                    <a:pt x="285" y="1070"/>
                  </a:lnTo>
                  <a:lnTo>
                    <a:pt x="286" y="1070"/>
                  </a:lnTo>
                  <a:lnTo>
                    <a:pt x="285" y="1071"/>
                  </a:lnTo>
                  <a:lnTo>
                    <a:pt x="286" y="1071"/>
                  </a:lnTo>
                  <a:lnTo>
                    <a:pt x="288" y="1072"/>
                  </a:lnTo>
                  <a:lnTo>
                    <a:pt x="287" y="1072"/>
                  </a:lnTo>
                  <a:lnTo>
                    <a:pt x="287" y="1073"/>
                  </a:lnTo>
                  <a:lnTo>
                    <a:pt x="286" y="1073"/>
                  </a:lnTo>
                  <a:lnTo>
                    <a:pt x="286" y="1075"/>
                  </a:lnTo>
                  <a:lnTo>
                    <a:pt x="287" y="1076"/>
                  </a:lnTo>
                  <a:lnTo>
                    <a:pt x="287" y="1077"/>
                  </a:lnTo>
                  <a:lnTo>
                    <a:pt x="287" y="1078"/>
                  </a:lnTo>
                  <a:lnTo>
                    <a:pt x="287" y="1078"/>
                  </a:lnTo>
                  <a:lnTo>
                    <a:pt x="288" y="1079"/>
                  </a:lnTo>
                  <a:lnTo>
                    <a:pt x="288" y="1081"/>
                  </a:lnTo>
                  <a:lnTo>
                    <a:pt x="288" y="1082"/>
                  </a:lnTo>
                  <a:lnTo>
                    <a:pt x="289" y="1082"/>
                  </a:lnTo>
                  <a:lnTo>
                    <a:pt x="292" y="1082"/>
                  </a:lnTo>
                  <a:lnTo>
                    <a:pt x="292" y="1083"/>
                  </a:lnTo>
                  <a:lnTo>
                    <a:pt x="292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9" y="1082"/>
                  </a:lnTo>
                  <a:lnTo>
                    <a:pt x="288" y="1083"/>
                  </a:lnTo>
                  <a:lnTo>
                    <a:pt x="289" y="1084"/>
                  </a:lnTo>
                  <a:lnTo>
                    <a:pt x="290" y="1087"/>
                  </a:lnTo>
                  <a:lnTo>
                    <a:pt x="291" y="1088"/>
                  </a:lnTo>
                  <a:lnTo>
                    <a:pt x="291" y="1091"/>
                  </a:lnTo>
                  <a:lnTo>
                    <a:pt x="292" y="1092"/>
                  </a:lnTo>
                  <a:lnTo>
                    <a:pt x="292" y="1092"/>
                  </a:lnTo>
                  <a:lnTo>
                    <a:pt x="292" y="1093"/>
                  </a:lnTo>
                  <a:lnTo>
                    <a:pt x="292" y="1094"/>
                  </a:lnTo>
                  <a:lnTo>
                    <a:pt x="292" y="1095"/>
                  </a:lnTo>
                  <a:lnTo>
                    <a:pt x="293" y="1097"/>
                  </a:lnTo>
                  <a:lnTo>
                    <a:pt x="294" y="1098"/>
                  </a:lnTo>
                  <a:lnTo>
                    <a:pt x="296" y="1100"/>
                  </a:lnTo>
                  <a:lnTo>
                    <a:pt x="296" y="1101"/>
                  </a:lnTo>
                  <a:lnTo>
                    <a:pt x="297" y="1102"/>
                  </a:lnTo>
                  <a:lnTo>
                    <a:pt x="298" y="1106"/>
                  </a:lnTo>
                  <a:lnTo>
                    <a:pt x="299" y="1110"/>
                  </a:lnTo>
                  <a:lnTo>
                    <a:pt x="300" y="1112"/>
                  </a:lnTo>
                  <a:lnTo>
                    <a:pt x="300" y="1110"/>
                  </a:lnTo>
                  <a:lnTo>
                    <a:pt x="301" y="1109"/>
                  </a:lnTo>
                  <a:lnTo>
                    <a:pt x="302" y="1110"/>
                  </a:lnTo>
                  <a:lnTo>
                    <a:pt x="301" y="1110"/>
                  </a:lnTo>
                  <a:lnTo>
                    <a:pt x="302" y="1111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3" y="1112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1" y="1112"/>
                  </a:lnTo>
                  <a:lnTo>
                    <a:pt x="301" y="1112"/>
                  </a:lnTo>
                  <a:lnTo>
                    <a:pt x="300" y="1112"/>
                  </a:lnTo>
                  <a:lnTo>
                    <a:pt x="300" y="1113"/>
                  </a:lnTo>
                  <a:lnTo>
                    <a:pt x="300" y="1114"/>
                  </a:lnTo>
                  <a:lnTo>
                    <a:pt x="301" y="1117"/>
                  </a:lnTo>
                  <a:lnTo>
                    <a:pt x="301" y="1118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2" y="1125"/>
                  </a:lnTo>
                  <a:lnTo>
                    <a:pt x="302" y="1126"/>
                  </a:lnTo>
                  <a:lnTo>
                    <a:pt x="302" y="1127"/>
                  </a:lnTo>
                  <a:lnTo>
                    <a:pt x="302" y="1130"/>
                  </a:lnTo>
                  <a:lnTo>
                    <a:pt x="303" y="1132"/>
                  </a:lnTo>
                  <a:lnTo>
                    <a:pt x="303" y="1134"/>
                  </a:lnTo>
                  <a:lnTo>
                    <a:pt x="304" y="1135"/>
                  </a:lnTo>
                  <a:lnTo>
                    <a:pt x="304" y="1136"/>
                  </a:lnTo>
                  <a:lnTo>
                    <a:pt x="304" y="1137"/>
                  </a:lnTo>
                  <a:lnTo>
                    <a:pt x="304" y="1138"/>
                  </a:lnTo>
                  <a:lnTo>
                    <a:pt x="305" y="1138"/>
                  </a:lnTo>
                  <a:lnTo>
                    <a:pt x="305" y="1139"/>
                  </a:lnTo>
                  <a:lnTo>
                    <a:pt x="304" y="1141"/>
                  </a:lnTo>
                  <a:lnTo>
                    <a:pt x="306" y="1149"/>
                  </a:lnTo>
                  <a:lnTo>
                    <a:pt x="308" y="1149"/>
                  </a:lnTo>
                  <a:lnTo>
                    <a:pt x="310" y="1148"/>
                  </a:lnTo>
                  <a:lnTo>
                    <a:pt x="312" y="1148"/>
                  </a:lnTo>
                  <a:lnTo>
                    <a:pt x="312" y="1149"/>
                  </a:lnTo>
                  <a:lnTo>
                    <a:pt x="311" y="1149"/>
                  </a:lnTo>
                  <a:lnTo>
                    <a:pt x="310" y="1149"/>
                  </a:lnTo>
                  <a:lnTo>
                    <a:pt x="309" y="1150"/>
                  </a:lnTo>
                  <a:lnTo>
                    <a:pt x="309" y="1151"/>
                  </a:lnTo>
                  <a:lnTo>
                    <a:pt x="308" y="1151"/>
                  </a:lnTo>
                  <a:lnTo>
                    <a:pt x="306" y="1150"/>
                  </a:lnTo>
                  <a:lnTo>
                    <a:pt x="306" y="1151"/>
                  </a:lnTo>
                  <a:lnTo>
                    <a:pt x="307" y="1151"/>
                  </a:lnTo>
                  <a:lnTo>
                    <a:pt x="307" y="1152"/>
                  </a:lnTo>
                  <a:lnTo>
                    <a:pt x="308" y="1152"/>
                  </a:lnTo>
                  <a:lnTo>
                    <a:pt x="308" y="1152"/>
                  </a:lnTo>
                  <a:lnTo>
                    <a:pt x="308" y="1153"/>
                  </a:lnTo>
                  <a:lnTo>
                    <a:pt x="309" y="1154"/>
                  </a:lnTo>
                  <a:lnTo>
                    <a:pt x="309" y="1155"/>
                  </a:lnTo>
                  <a:lnTo>
                    <a:pt x="312" y="1164"/>
                  </a:lnTo>
                  <a:lnTo>
                    <a:pt x="313" y="1166"/>
                  </a:lnTo>
                  <a:lnTo>
                    <a:pt x="314" y="1166"/>
                  </a:lnTo>
                  <a:lnTo>
                    <a:pt x="314" y="1167"/>
                  </a:lnTo>
                  <a:lnTo>
                    <a:pt x="314" y="1168"/>
                  </a:lnTo>
                  <a:lnTo>
                    <a:pt x="315" y="1168"/>
                  </a:lnTo>
                  <a:lnTo>
                    <a:pt x="315" y="1169"/>
                  </a:lnTo>
                  <a:lnTo>
                    <a:pt x="315" y="1170"/>
                  </a:lnTo>
                  <a:lnTo>
                    <a:pt x="319" y="1175"/>
                  </a:lnTo>
                  <a:lnTo>
                    <a:pt x="320" y="1177"/>
                  </a:lnTo>
                  <a:lnTo>
                    <a:pt x="320" y="1178"/>
                  </a:lnTo>
                  <a:lnTo>
                    <a:pt x="320" y="1179"/>
                  </a:lnTo>
                  <a:lnTo>
                    <a:pt x="321" y="1178"/>
                  </a:lnTo>
                  <a:lnTo>
                    <a:pt x="322" y="1178"/>
                  </a:lnTo>
                  <a:lnTo>
                    <a:pt x="321" y="1180"/>
                  </a:lnTo>
                  <a:lnTo>
                    <a:pt x="322" y="1182"/>
                  </a:lnTo>
                  <a:lnTo>
                    <a:pt x="323" y="1186"/>
                  </a:lnTo>
                  <a:lnTo>
                    <a:pt x="323" y="1188"/>
                  </a:lnTo>
                  <a:lnTo>
                    <a:pt x="324" y="1188"/>
                  </a:lnTo>
                  <a:lnTo>
                    <a:pt x="324" y="1189"/>
                  </a:lnTo>
                  <a:lnTo>
                    <a:pt x="325" y="1188"/>
                  </a:lnTo>
                  <a:lnTo>
                    <a:pt x="326" y="1189"/>
                  </a:lnTo>
                  <a:lnTo>
                    <a:pt x="328" y="1191"/>
                  </a:lnTo>
                  <a:lnTo>
                    <a:pt x="327" y="1189"/>
                  </a:lnTo>
                  <a:lnTo>
                    <a:pt x="329" y="1188"/>
                  </a:lnTo>
                  <a:lnTo>
                    <a:pt x="330" y="1188"/>
                  </a:lnTo>
                  <a:lnTo>
                    <a:pt x="330" y="1189"/>
                  </a:lnTo>
                  <a:lnTo>
                    <a:pt x="329" y="1189"/>
                  </a:lnTo>
                  <a:lnTo>
                    <a:pt x="328" y="1189"/>
                  </a:lnTo>
                  <a:lnTo>
                    <a:pt x="328" y="1190"/>
                  </a:lnTo>
                  <a:lnTo>
                    <a:pt x="328" y="1191"/>
                  </a:lnTo>
                  <a:lnTo>
                    <a:pt x="329" y="1192"/>
                  </a:lnTo>
                  <a:lnTo>
                    <a:pt x="330" y="1192"/>
                  </a:lnTo>
                  <a:lnTo>
                    <a:pt x="331" y="1192"/>
                  </a:lnTo>
                  <a:lnTo>
                    <a:pt x="332" y="1192"/>
                  </a:lnTo>
                  <a:lnTo>
                    <a:pt x="332" y="1191"/>
                  </a:lnTo>
                  <a:lnTo>
                    <a:pt x="332" y="1192"/>
                  </a:lnTo>
                  <a:lnTo>
                    <a:pt x="332" y="1192"/>
                  </a:lnTo>
                  <a:lnTo>
                    <a:pt x="333" y="1192"/>
                  </a:lnTo>
                  <a:lnTo>
                    <a:pt x="333" y="1193"/>
                  </a:lnTo>
                  <a:lnTo>
                    <a:pt x="330" y="1192"/>
                  </a:lnTo>
                  <a:lnTo>
                    <a:pt x="329" y="1192"/>
                  </a:lnTo>
                  <a:lnTo>
                    <a:pt x="330" y="1194"/>
                  </a:lnTo>
                  <a:lnTo>
                    <a:pt x="331" y="1195"/>
                  </a:lnTo>
                  <a:lnTo>
                    <a:pt x="331" y="1196"/>
                  </a:lnTo>
                  <a:lnTo>
                    <a:pt x="332" y="1196"/>
                  </a:lnTo>
                  <a:lnTo>
                    <a:pt x="338" y="1202"/>
                  </a:lnTo>
                  <a:lnTo>
                    <a:pt x="339" y="1204"/>
                  </a:lnTo>
                  <a:lnTo>
                    <a:pt x="342" y="1210"/>
                  </a:lnTo>
                  <a:lnTo>
                    <a:pt x="342" y="1211"/>
                  </a:lnTo>
                  <a:lnTo>
                    <a:pt x="342" y="1212"/>
                  </a:lnTo>
                  <a:lnTo>
                    <a:pt x="342" y="1212"/>
                  </a:lnTo>
                  <a:lnTo>
                    <a:pt x="343" y="1213"/>
                  </a:lnTo>
                  <a:lnTo>
                    <a:pt x="343" y="1214"/>
                  </a:lnTo>
                  <a:lnTo>
                    <a:pt x="344" y="1214"/>
                  </a:lnTo>
                  <a:lnTo>
                    <a:pt x="345" y="1214"/>
                  </a:lnTo>
                  <a:lnTo>
                    <a:pt x="346" y="1215"/>
                  </a:lnTo>
                  <a:lnTo>
                    <a:pt x="347" y="1216"/>
                  </a:lnTo>
                  <a:lnTo>
                    <a:pt x="348" y="1219"/>
                  </a:lnTo>
                  <a:lnTo>
                    <a:pt x="349" y="1219"/>
                  </a:lnTo>
                  <a:lnTo>
                    <a:pt x="350" y="1220"/>
                  </a:lnTo>
                  <a:lnTo>
                    <a:pt x="349" y="1220"/>
                  </a:lnTo>
                  <a:lnTo>
                    <a:pt x="349" y="1221"/>
                  </a:lnTo>
                  <a:lnTo>
                    <a:pt x="349" y="1222"/>
                  </a:lnTo>
                  <a:lnTo>
                    <a:pt x="350" y="1222"/>
                  </a:lnTo>
                  <a:lnTo>
                    <a:pt x="352" y="1232"/>
                  </a:lnTo>
                  <a:lnTo>
                    <a:pt x="355" y="1240"/>
                  </a:lnTo>
                  <a:lnTo>
                    <a:pt x="356" y="1243"/>
                  </a:lnTo>
                  <a:lnTo>
                    <a:pt x="356" y="1245"/>
                  </a:lnTo>
                  <a:lnTo>
                    <a:pt x="358" y="1246"/>
                  </a:lnTo>
                  <a:lnTo>
                    <a:pt x="357" y="1247"/>
                  </a:lnTo>
                  <a:lnTo>
                    <a:pt x="357" y="1248"/>
                  </a:lnTo>
                  <a:lnTo>
                    <a:pt x="358" y="1248"/>
                  </a:lnTo>
                  <a:lnTo>
                    <a:pt x="358" y="1249"/>
                  </a:lnTo>
                  <a:lnTo>
                    <a:pt x="358" y="1250"/>
                  </a:lnTo>
                  <a:lnTo>
                    <a:pt x="361" y="1254"/>
                  </a:lnTo>
                  <a:lnTo>
                    <a:pt x="362" y="1256"/>
                  </a:lnTo>
                  <a:lnTo>
                    <a:pt x="362" y="1257"/>
                  </a:lnTo>
                  <a:lnTo>
                    <a:pt x="362" y="1258"/>
                  </a:lnTo>
                  <a:lnTo>
                    <a:pt x="363" y="1259"/>
                  </a:lnTo>
                  <a:lnTo>
                    <a:pt x="363" y="1261"/>
                  </a:lnTo>
                  <a:lnTo>
                    <a:pt x="364" y="1262"/>
                  </a:lnTo>
                  <a:lnTo>
                    <a:pt x="364" y="1262"/>
                  </a:lnTo>
                  <a:lnTo>
                    <a:pt x="366" y="1265"/>
                  </a:lnTo>
                  <a:lnTo>
                    <a:pt x="366" y="1267"/>
                  </a:lnTo>
                  <a:lnTo>
                    <a:pt x="367" y="1272"/>
                  </a:lnTo>
                  <a:lnTo>
                    <a:pt x="368" y="1273"/>
                  </a:lnTo>
                  <a:lnTo>
                    <a:pt x="369" y="1273"/>
                  </a:lnTo>
                  <a:lnTo>
                    <a:pt x="369" y="1274"/>
                  </a:lnTo>
                  <a:lnTo>
                    <a:pt x="370" y="1274"/>
                  </a:lnTo>
                  <a:lnTo>
                    <a:pt x="371" y="1274"/>
                  </a:lnTo>
                  <a:lnTo>
                    <a:pt x="371" y="1273"/>
                  </a:lnTo>
                  <a:lnTo>
                    <a:pt x="371" y="1272"/>
                  </a:lnTo>
                  <a:lnTo>
                    <a:pt x="370" y="1271"/>
                  </a:lnTo>
                  <a:lnTo>
                    <a:pt x="371" y="1271"/>
                  </a:lnTo>
                  <a:lnTo>
                    <a:pt x="371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2" y="1273"/>
                  </a:lnTo>
                  <a:lnTo>
                    <a:pt x="372" y="1274"/>
                  </a:lnTo>
                  <a:lnTo>
                    <a:pt x="369" y="1275"/>
                  </a:lnTo>
                  <a:lnTo>
                    <a:pt x="369" y="1275"/>
                  </a:lnTo>
                  <a:lnTo>
                    <a:pt x="370" y="1276"/>
                  </a:lnTo>
                  <a:lnTo>
                    <a:pt x="370" y="1277"/>
                  </a:lnTo>
                  <a:lnTo>
                    <a:pt x="370" y="1278"/>
                  </a:lnTo>
                  <a:lnTo>
                    <a:pt x="371" y="1282"/>
                  </a:lnTo>
                  <a:lnTo>
                    <a:pt x="372" y="1282"/>
                  </a:lnTo>
                  <a:lnTo>
                    <a:pt x="372" y="1282"/>
                  </a:lnTo>
                  <a:lnTo>
                    <a:pt x="372" y="1280"/>
                  </a:lnTo>
                  <a:lnTo>
                    <a:pt x="372" y="1279"/>
                  </a:lnTo>
                  <a:lnTo>
                    <a:pt x="371" y="1278"/>
                  </a:lnTo>
                  <a:lnTo>
                    <a:pt x="371" y="1277"/>
                  </a:lnTo>
                  <a:lnTo>
                    <a:pt x="371" y="1276"/>
                  </a:lnTo>
                  <a:lnTo>
                    <a:pt x="372" y="1277"/>
                  </a:lnTo>
                  <a:lnTo>
                    <a:pt x="372" y="1278"/>
                  </a:lnTo>
                  <a:lnTo>
                    <a:pt x="372" y="1278"/>
                  </a:lnTo>
                  <a:lnTo>
                    <a:pt x="372" y="1281"/>
                  </a:lnTo>
                  <a:lnTo>
                    <a:pt x="373" y="1282"/>
                  </a:lnTo>
                  <a:lnTo>
                    <a:pt x="372" y="1282"/>
                  </a:lnTo>
                  <a:lnTo>
                    <a:pt x="373" y="1284"/>
                  </a:lnTo>
                  <a:lnTo>
                    <a:pt x="374" y="1285"/>
                  </a:lnTo>
                  <a:lnTo>
                    <a:pt x="374" y="1284"/>
                  </a:lnTo>
                  <a:lnTo>
                    <a:pt x="375" y="1285"/>
                  </a:lnTo>
                  <a:lnTo>
                    <a:pt x="377" y="1287"/>
                  </a:lnTo>
                  <a:lnTo>
                    <a:pt x="377" y="1288"/>
                  </a:lnTo>
                  <a:lnTo>
                    <a:pt x="378" y="1290"/>
                  </a:lnTo>
                  <a:lnTo>
                    <a:pt x="379" y="1291"/>
                  </a:lnTo>
                  <a:lnTo>
                    <a:pt x="379" y="1292"/>
                  </a:lnTo>
                  <a:lnTo>
                    <a:pt x="379" y="1292"/>
                  </a:lnTo>
                  <a:lnTo>
                    <a:pt x="378" y="1292"/>
                  </a:lnTo>
                  <a:lnTo>
                    <a:pt x="378" y="1293"/>
                  </a:lnTo>
                  <a:lnTo>
                    <a:pt x="378" y="1294"/>
                  </a:lnTo>
                  <a:lnTo>
                    <a:pt x="379" y="1294"/>
                  </a:lnTo>
                  <a:lnTo>
                    <a:pt x="379" y="1295"/>
                  </a:lnTo>
                  <a:lnTo>
                    <a:pt x="379" y="1296"/>
                  </a:lnTo>
                  <a:lnTo>
                    <a:pt x="379" y="1297"/>
                  </a:lnTo>
                  <a:lnTo>
                    <a:pt x="380" y="1297"/>
                  </a:lnTo>
                  <a:lnTo>
                    <a:pt x="380" y="1297"/>
                  </a:lnTo>
                  <a:lnTo>
                    <a:pt x="380" y="1300"/>
                  </a:lnTo>
                  <a:lnTo>
                    <a:pt x="380" y="1301"/>
                  </a:lnTo>
                  <a:lnTo>
                    <a:pt x="380" y="1302"/>
                  </a:lnTo>
                  <a:lnTo>
                    <a:pt x="380" y="1302"/>
                  </a:lnTo>
                  <a:lnTo>
                    <a:pt x="380" y="1303"/>
                  </a:lnTo>
                  <a:lnTo>
                    <a:pt x="381" y="1303"/>
                  </a:lnTo>
                  <a:lnTo>
                    <a:pt x="382" y="1303"/>
                  </a:lnTo>
                  <a:lnTo>
                    <a:pt x="382" y="1303"/>
                  </a:lnTo>
                  <a:lnTo>
                    <a:pt x="383" y="1304"/>
                  </a:lnTo>
                  <a:lnTo>
                    <a:pt x="384" y="1304"/>
                  </a:lnTo>
                  <a:lnTo>
                    <a:pt x="382" y="1306"/>
                  </a:lnTo>
                  <a:lnTo>
                    <a:pt x="382" y="1306"/>
                  </a:lnTo>
                  <a:lnTo>
                    <a:pt x="381" y="1306"/>
                  </a:lnTo>
                  <a:lnTo>
                    <a:pt x="378" y="1305"/>
                  </a:lnTo>
                  <a:lnTo>
                    <a:pt x="377" y="1305"/>
                  </a:lnTo>
                  <a:lnTo>
                    <a:pt x="377" y="1304"/>
                  </a:lnTo>
                  <a:lnTo>
                    <a:pt x="378" y="1301"/>
                  </a:lnTo>
                  <a:lnTo>
                    <a:pt x="378" y="1300"/>
                  </a:lnTo>
                  <a:lnTo>
                    <a:pt x="378" y="1299"/>
                  </a:lnTo>
                  <a:lnTo>
                    <a:pt x="379" y="1298"/>
                  </a:lnTo>
                  <a:lnTo>
                    <a:pt x="378" y="1297"/>
                  </a:lnTo>
                  <a:lnTo>
                    <a:pt x="377" y="1297"/>
                  </a:lnTo>
                  <a:lnTo>
                    <a:pt x="377" y="1294"/>
                  </a:lnTo>
                  <a:lnTo>
                    <a:pt x="377" y="1293"/>
                  </a:lnTo>
                  <a:lnTo>
                    <a:pt x="377" y="1292"/>
                  </a:lnTo>
                  <a:lnTo>
                    <a:pt x="377" y="1292"/>
                  </a:lnTo>
                  <a:lnTo>
                    <a:pt x="376" y="1290"/>
                  </a:lnTo>
                  <a:lnTo>
                    <a:pt x="376" y="1289"/>
                  </a:lnTo>
                  <a:lnTo>
                    <a:pt x="375" y="1290"/>
                  </a:lnTo>
                  <a:lnTo>
                    <a:pt x="374" y="1289"/>
                  </a:lnTo>
                  <a:lnTo>
                    <a:pt x="374" y="1290"/>
                  </a:lnTo>
                  <a:lnTo>
                    <a:pt x="374" y="1291"/>
                  </a:lnTo>
                  <a:lnTo>
                    <a:pt x="373" y="1291"/>
                  </a:lnTo>
                  <a:lnTo>
                    <a:pt x="373" y="1290"/>
                  </a:lnTo>
                  <a:lnTo>
                    <a:pt x="373" y="1289"/>
                  </a:lnTo>
                  <a:lnTo>
                    <a:pt x="372" y="1289"/>
                  </a:lnTo>
                  <a:lnTo>
                    <a:pt x="372" y="1288"/>
                  </a:lnTo>
                  <a:lnTo>
                    <a:pt x="372" y="1287"/>
                  </a:lnTo>
                  <a:lnTo>
                    <a:pt x="373" y="1288"/>
                  </a:lnTo>
                  <a:lnTo>
                    <a:pt x="373" y="1287"/>
                  </a:lnTo>
                  <a:lnTo>
                    <a:pt x="373" y="1286"/>
                  </a:lnTo>
                  <a:lnTo>
                    <a:pt x="372" y="1285"/>
                  </a:lnTo>
                  <a:lnTo>
                    <a:pt x="372" y="1284"/>
                  </a:lnTo>
                  <a:lnTo>
                    <a:pt x="372" y="1285"/>
                  </a:lnTo>
                  <a:lnTo>
                    <a:pt x="372" y="1286"/>
                  </a:lnTo>
                  <a:lnTo>
                    <a:pt x="372" y="1288"/>
                  </a:lnTo>
                  <a:lnTo>
                    <a:pt x="372" y="1289"/>
                  </a:lnTo>
                  <a:lnTo>
                    <a:pt x="373" y="1292"/>
                  </a:lnTo>
                  <a:lnTo>
                    <a:pt x="374" y="1299"/>
                  </a:lnTo>
                  <a:lnTo>
                    <a:pt x="373" y="1300"/>
                  </a:lnTo>
                  <a:lnTo>
                    <a:pt x="375" y="1307"/>
                  </a:lnTo>
                  <a:lnTo>
                    <a:pt x="377" y="1314"/>
                  </a:lnTo>
                  <a:lnTo>
                    <a:pt x="381" y="1322"/>
                  </a:lnTo>
                  <a:lnTo>
                    <a:pt x="382" y="1322"/>
                  </a:lnTo>
                  <a:lnTo>
                    <a:pt x="382" y="1322"/>
                  </a:lnTo>
                  <a:lnTo>
                    <a:pt x="382" y="1323"/>
                  </a:lnTo>
                  <a:lnTo>
                    <a:pt x="382" y="1322"/>
                  </a:lnTo>
                  <a:lnTo>
                    <a:pt x="382" y="1324"/>
                  </a:lnTo>
                  <a:lnTo>
                    <a:pt x="383" y="1327"/>
                  </a:lnTo>
                  <a:lnTo>
                    <a:pt x="383" y="1329"/>
                  </a:lnTo>
                  <a:lnTo>
                    <a:pt x="384" y="1330"/>
                  </a:lnTo>
                  <a:lnTo>
                    <a:pt x="384" y="1331"/>
                  </a:lnTo>
                  <a:lnTo>
                    <a:pt x="385" y="1332"/>
                  </a:lnTo>
                  <a:lnTo>
                    <a:pt x="385" y="1331"/>
                  </a:lnTo>
                  <a:lnTo>
                    <a:pt x="386" y="1331"/>
                  </a:lnTo>
                  <a:lnTo>
                    <a:pt x="387" y="1330"/>
                  </a:lnTo>
                  <a:lnTo>
                    <a:pt x="388" y="1330"/>
                  </a:lnTo>
                  <a:lnTo>
                    <a:pt x="389" y="1330"/>
                  </a:lnTo>
                  <a:lnTo>
                    <a:pt x="390" y="1331"/>
                  </a:lnTo>
                  <a:lnTo>
                    <a:pt x="390" y="1330"/>
                  </a:lnTo>
                  <a:lnTo>
                    <a:pt x="391" y="1329"/>
                  </a:lnTo>
                  <a:lnTo>
                    <a:pt x="392" y="1329"/>
                  </a:lnTo>
                  <a:lnTo>
                    <a:pt x="392" y="1330"/>
                  </a:lnTo>
                  <a:lnTo>
                    <a:pt x="391" y="1330"/>
                  </a:lnTo>
                  <a:lnTo>
                    <a:pt x="390" y="1331"/>
                  </a:lnTo>
                  <a:lnTo>
                    <a:pt x="391" y="1331"/>
                  </a:lnTo>
                  <a:lnTo>
                    <a:pt x="392" y="1331"/>
                  </a:lnTo>
                  <a:lnTo>
                    <a:pt x="392" y="1332"/>
                  </a:lnTo>
                  <a:lnTo>
                    <a:pt x="389" y="1331"/>
                  </a:lnTo>
                  <a:lnTo>
                    <a:pt x="388" y="1332"/>
                  </a:lnTo>
                  <a:lnTo>
                    <a:pt x="387" y="1332"/>
                  </a:lnTo>
                  <a:lnTo>
                    <a:pt x="388" y="1333"/>
                  </a:lnTo>
                  <a:lnTo>
                    <a:pt x="389" y="1333"/>
                  </a:lnTo>
                  <a:lnTo>
                    <a:pt x="388" y="1334"/>
                  </a:lnTo>
                  <a:lnTo>
                    <a:pt x="387" y="1334"/>
                  </a:lnTo>
                  <a:lnTo>
                    <a:pt x="387" y="1333"/>
                  </a:lnTo>
                  <a:lnTo>
                    <a:pt x="386" y="1333"/>
                  </a:lnTo>
                  <a:lnTo>
                    <a:pt x="386" y="1335"/>
                  </a:lnTo>
                  <a:lnTo>
                    <a:pt x="391" y="1338"/>
                  </a:lnTo>
                  <a:lnTo>
                    <a:pt x="392" y="1339"/>
                  </a:lnTo>
                  <a:lnTo>
                    <a:pt x="393" y="1342"/>
                  </a:lnTo>
                  <a:lnTo>
                    <a:pt x="394" y="1342"/>
                  </a:lnTo>
                  <a:lnTo>
                    <a:pt x="394" y="1344"/>
                  </a:lnTo>
                  <a:lnTo>
                    <a:pt x="398" y="1348"/>
                  </a:lnTo>
                  <a:lnTo>
                    <a:pt x="399" y="1350"/>
                  </a:lnTo>
                  <a:lnTo>
                    <a:pt x="401" y="1352"/>
                  </a:lnTo>
                  <a:lnTo>
                    <a:pt x="405" y="1358"/>
                  </a:lnTo>
                  <a:lnTo>
                    <a:pt x="406" y="1359"/>
                  </a:lnTo>
                  <a:lnTo>
                    <a:pt x="412" y="1362"/>
                  </a:lnTo>
                  <a:lnTo>
                    <a:pt x="412" y="1363"/>
                  </a:lnTo>
                  <a:lnTo>
                    <a:pt x="417" y="1367"/>
                  </a:lnTo>
                  <a:lnTo>
                    <a:pt x="417" y="1368"/>
                  </a:lnTo>
                  <a:lnTo>
                    <a:pt x="419" y="1368"/>
                  </a:lnTo>
                  <a:lnTo>
                    <a:pt x="420" y="1369"/>
                  </a:lnTo>
                  <a:lnTo>
                    <a:pt x="421" y="1370"/>
                  </a:lnTo>
                  <a:lnTo>
                    <a:pt x="427" y="1372"/>
                  </a:lnTo>
                  <a:lnTo>
                    <a:pt x="431" y="1372"/>
                  </a:lnTo>
                  <a:lnTo>
                    <a:pt x="432" y="1372"/>
                  </a:lnTo>
                  <a:lnTo>
                    <a:pt x="432" y="1371"/>
                  </a:lnTo>
                  <a:lnTo>
                    <a:pt x="434" y="1370"/>
                  </a:lnTo>
                  <a:lnTo>
                    <a:pt x="437" y="1369"/>
                  </a:lnTo>
                  <a:lnTo>
                    <a:pt x="441" y="1368"/>
                  </a:lnTo>
                  <a:lnTo>
                    <a:pt x="441" y="1367"/>
                  </a:lnTo>
                  <a:lnTo>
                    <a:pt x="442" y="1366"/>
                  </a:lnTo>
                  <a:lnTo>
                    <a:pt x="443" y="1365"/>
                  </a:lnTo>
                  <a:lnTo>
                    <a:pt x="452" y="1361"/>
                  </a:lnTo>
                  <a:lnTo>
                    <a:pt x="454" y="1360"/>
                  </a:lnTo>
                  <a:lnTo>
                    <a:pt x="455" y="1360"/>
                  </a:lnTo>
                  <a:lnTo>
                    <a:pt x="456" y="1359"/>
                  </a:lnTo>
                  <a:lnTo>
                    <a:pt x="457" y="1356"/>
                  </a:lnTo>
                  <a:lnTo>
                    <a:pt x="458" y="1354"/>
                  </a:lnTo>
                  <a:lnTo>
                    <a:pt x="459" y="1354"/>
                  </a:lnTo>
                  <a:lnTo>
                    <a:pt x="459" y="1353"/>
                  </a:lnTo>
                  <a:lnTo>
                    <a:pt x="459" y="1348"/>
                  </a:lnTo>
                  <a:lnTo>
                    <a:pt x="459" y="1347"/>
                  </a:lnTo>
                  <a:lnTo>
                    <a:pt x="458" y="1345"/>
                  </a:lnTo>
                  <a:lnTo>
                    <a:pt x="459" y="1345"/>
                  </a:lnTo>
                  <a:lnTo>
                    <a:pt x="459" y="1344"/>
                  </a:lnTo>
                  <a:lnTo>
                    <a:pt x="459" y="1344"/>
                  </a:lnTo>
                  <a:lnTo>
                    <a:pt x="459" y="1343"/>
                  </a:lnTo>
                  <a:lnTo>
                    <a:pt x="460" y="1342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2" y="1341"/>
                  </a:lnTo>
                  <a:lnTo>
                    <a:pt x="461" y="1340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0" y="1341"/>
                  </a:lnTo>
                  <a:lnTo>
                    <a:pt x="460" y="1341"/>
                  </a:lnTo>
                  <a:lnTo>
                    <a:pt x="460" y="1340"/>
                  </a:lnTo>
                  <a:lnTo>
                    <a:pt x="461" y="1336"/>
                  </a:lnTo>
                  <a:lnTo>
                    <a:pt x="461" y="1335"/>
                  </a:lnTo>
                  <a:lnTo>
                    <a:pt x="462" y="1332"/>
                  </a:lnTo>
                  <a:lnTo>
                    <a:pt x="463" y="1332"/>
                  </a:lnTo>
                  <a:lnTo>
                    <a:pt x="470" y="1326"/>
                  </a:lnTo>
                  <a:lnTo>
                    <a:pt x="471" y="1325"/>
                  </a:lnTo>
                  <a:lnTo>
                    <a:pt x="473" y="1324"/>
                  </a:lnTo>
                  <a:lnTo>
                    <a:pt x="475" y="1323"/>
                  </a:lnTo>
                  <a:lnTo>
                    <a:pt x="481" y="1322"/>
                  </a:lnTo>
                  <a:lnTo>
                    <a:pt x="481" y="1322"/>
                  </a:lnTo>
                  <a:lnTo>
                    <a:pt x="482" y="1322"/>
                  </a:lnTo>
                  <a:lnTo>
                    <a:pt x="482" y="1321"/>
                  </a:lnTo>
                  <a:lnTo>
                    <a:pt x="483" y="1321"/>
                  </a:lnTo>
                  <a:lnTo>
                    <a:pt x="486" y="1321"/>
                  </a:lnTo>
                  <a:lnTo>
                    <a:pt x="487" y="1320"/>
                  </a:lnTo>
                  <a:lnTo>
                    <a:pt x="488" y="1319"/>
                  </a:lnTo>
                  <a:lnTo>
                    <a:pt x="490" y="1319"/>
                  </a:lnTo>
                  <a:lnTo>
                    <a:pt x="491" y="1319"/>
                  </a:lnTo>
                  <a:lnTo>
                    <a:pt x="492" y="1319"/>
                  </a:lnTo>
                  <a:lnTo>
                    <a:pt x="493" y="1318"/>
                  </a:lnTo>
                  <a:lnTo>
                    <a:pt x="494" y="1318"/>
                  </a:lnTo>
                  <a:lnTo>
                    <a:pt x="495" y="1318"/>
                  </a:lnTo>
                  <a:lnTo>
                    <a:pt x="496" y="1317"/>
                  </a:lnTo>
                  <a:lnTo>
                    <a:pt x="497" y="1317"/>
                  </a:lnTo>
                  <a:lnTo>
                    <a:pt x="498" y="1317"/>
                  </a:lnTo>
                  <a:lnTo>
                    <a:pt x="500" y="1317"/>
                  </a:lnTo>
                  <a:lnTo>
                    <a:pt x="501" y="1318"/>
                  </a:lnTo>
                  <a:lnTo>
                    <a:pt x="502" y="1318"/>
                  </a:lnTo>
                  <a:lnTo>
                    <a:pt x="502" y="1318"/>
                  </a:lnTo>
                  <a:lnTo>
                    <a:pt x="504" y="1318"/>
                  </a:lnTo>
                  <a:lnTo>
                    <a:pt x="506" y="1317"/>
                  </a:lnTo>
                  <a:lnTo>
                    <a:pt x="507" y="1317"/>
                  </a:lnTo>
                  <a:lnTo>
                    <a:pt x="507" y="1318"/>
                  </a:lnTo>
                  <a:lnTo>
                    <a:pt x="508" y="1318"/>
                  </a:lnTo>
                  <a:lnTo>
                    <a:pt x="509" y="1318"/>
                  </a:lnTo>
                  <a:lnTo>
                    <a:pt x="511" y="1318"/>
                  </a:lnTo>
                  <a:lnTo>
                    <a:pt x="515" y="1319"/>
                  </a:lnTo>
                  <a:lnTo>
                    <a:pt x="515" y="1319"/>
                  </a:lnTo>
                  <a:lnTo>
                    <a:pt x="514" y="1318"/>
                  </a:lnTo>
                  <a:lnTo>
                    <a:pt x="513" y="1317"/>
                  </a:lnTo>
                  <a:lnTo>
                    <a:pt x="514" y="1316"/>
                  </a:lnTo>
                  <a:lnTo>
                    <a:pt x="514" y="1315"/>
                  </a:lnTo>
                  <a:lnTo>
                    <a:pt x="513" y="1315"/>
                  </a:lnTo>
                  <a:lnTo>
                    <a:pt x="512" y="1315"/>
                  </a:lnTo>
                  <a:lnTo>
                    <a:pt x="511" y="1316"/>
                  </a:lnTo>
                  <a:lnTo>
                    <a:pt x="510" y="1316"/>
                  </a:lnTo>
                  <a:lnTo>
                    <a:pt x="503" y="1316"/>
                  </a:lnTo>
                  <a:lnTo>
                    <a:pt x="502" y="1316"/>
                  </a:lnTo>
                  <a:lnTo>
                    <a:pt x="501" y="1315"/>
                  </a:lnTo>
                  <a:lnTo>
                    <a:pt x="497" y="1312"/>
                  </a:lnTo>
                  <a:lnTo>
                    <a:pt x="495" y="1311"/>
                  </a:lnTo>
                  <a:lnTo>
                    <a:pt x="494" y="1309"/>
                  </a:lnTo>
                  <a:lnTo>
                    <a:pt x="494" y="1308"/>
                  </a:lnTo>
                  <a:lnTo>
                    <a:pt x="495" y="1305"/>
                  </a:lnTo>
                  <a:lnTo>
                    <a:pt x="495" y="1303"/>
                  </a:lnTo>
                  <a:lnTo>
                    <a:pt x="496" y="1302"/>
                  </a:lnTo>
                  <a:lnTo>
                    <a:pt x="496" y="1302"/>
                  </a:lnTo>
                  <a:lnTo>
                    <a:pt x="497" y="1301"/>
                  </a:lnTo>
                  <a:lnTo>
                    <a:pt x="497" y="1300"/>
                  </a:lnTo>
                  <a:lnTo>
                    <a:pt x="498" y="1300"/>
                  </a:lnTo>
                  <a:lnTo>
                    <a:pt x="498" y="1299"/>
                  </a:lnTo>
                  <a:lnTo>
                    <a:pt x="498" y="1298"/>
                  </a:lnTo>
                  <a:lnTo>
                    <a:pt x="501" y="1295"/>
                  </a:lnTo>
                  <a:lnTo>
                    <a:pt x="502" y="1293"/>
                  </a:lnTo>
                  <a:lnTo>
                    <a:pt x="502" y="1292"/>
                  </a:lnTo>
                  <a:lnTo>
                    <a:pt x="502" y="1292"/>
                  </a:lnTo>
                  <a:lnTo>
                    <a:pt x="503" y="1290"/>
                  </a:lnTo>
                  <a:lnTo>
                    <a:pt x="504" y="1288"/>
                  </a:lnTo>
                  <a:lnTo>
                    <a:pt x="507" y="1284"/>
                  </a:lnTo>
                  <a:lnTo>
                    <a:pt x="510" y="1282"/>
                  </a:lnTo>
                  <a:lnTo>
                    <a:pt x="511" y="1282"/>
                  </a:lnTo>
                  <a:lnTo>
                    <a:pt x="510" y="1281"/>
                  </a:lnTo>
                  <a:lnTo>
                    <a:pt x="510" y="1279"/>
                  </a:lnTo>
                  <a:lnTo>
                    <a:pt x="509" y="1275"/>
                  </a:lnTo>
                  <a:lnTo>
                    <a:pt x="510" y="1275"/>
                  </a:lnTo>
                  <a:lnTo>
                    <a:pt x="510" y="1274"/>
                  </a:lnTo>
                  <a:lnTo>
                    <a:pt x="511" y="1274"/>
                  </a:lnTo>
                  <a:lnTo>
                    <a:pt x="511" y="1273"/>
                  </a:lnTo>
                  <a:lnTo>
                    <a:pt x="511" y="1272"/>
                  </a:lnTo>
                  <a:lnTo>
                    <a:pt x="511" y="1272"/>
                  </a:lnTo>
                  <a:lnTo>
                    <a:pt x="512" y="1271"/>
                  </a:lnTo>
                  <a:lnTo>
                    <a:pt x="515" y="1269"/>
                  </a:lnTo>
                  <a:lnTo>
                    <a:pt x="516" y="1268"/>
                  </a:lnTo>
                  <a:lnTo>
                    <a:pt x="517" y="1268"/>
                  </a:lnTo>
                  <a:lnTo>
                    <a:pt x="518" y="1268"/>
                  </a:lnTo>
                  <a:lnTo>
                    <a:pt x="519" y="1269"/>
                  </a:lnTo>
                  <a:lnTo>
                    <a:pt x="520" y="1269"/>
                  </a:lnTo>
                  <a:lnTo>
                    <a:pt x="522" y="1269"/>
                  </a:lnTo>
                  <a:lnTo>
                    <a:pt x="523" y="1268"/>
                  </a:lnTo>
                  <a:lnTo>
                    <a:pt x="523" y="1267"/>
                  </a:lnTo>
                  <a:lnTo>
                    <a:pt x="524" y="1268"/>
                  </a:lnTo>
                  <a:lnTo>
                    <a:pt x="525" y="1267"/>
                  </a:lnTo>
                  <a:lnTo>
                    <a:pt x="526" y="1268"/>
                  </a:lnTo>
                  <a:lnTo>
                    <a:pt x="524" y="1269"/>
                  </a:lnTo>
                  <a:lnTo>
                    <a:pt x="524" y="1269"/>
                  </a:lnTo>
                  <a:lnTo>
                    <a:pt x="524" y="1270"/>
                  </a:lnTo>
                  <a:lnTo>
                    <a:pt x="524" y="1270"/>
                  </a:lnTo>
                  <a:lnTo>
                    <a:pt x="533" y="1272"/>
                  </a:lnTo>
                  <a:lnTo>
                    <a:pt x="534" y="1272"/>
                  </a:lnTo>
                  <a:lnTo>
                    <a:pt x="534" y="1271"/>
                  </a:lnTo>
                  <a:lnTo>
                    <a:pt x="533" y="1270"/>
                  </a:lnTo>
                  <a:lnTo>
                    <a:pt x="531" y="1270"/>
                  </a:lnTo>
                  <a:lnTo>
                    <a:pt x="531" y="1270"/>
                  </a:lnTo>
                  <a:lnTo>
                    <a:pt x="530" y="1270"/>
                  </a:lnTo>
                  <a:lnTo>
                    <a:pt x="529" y="1269"/>
                  </a:lnTo>
                  <a:lnTo>
                    <a:pt x="528" y="1269"/>
                  </a:lnTo>
                  <a:lnTo>
                    <a:pt x="527" y="1269"/>
                  </a:lnTo>
                  <a:lnTo>
                    <a:pt x="526" y="1269"/>
                  </a:lnTo>
                  <a:lnTo>
                    <a:pt x="527" y="1268"/>
                  </a:lnTo>
                  <a:lnTo>
                    <a:pt x="533" y="1269"/>
                  </a:lnTo>
                  <a:lnTo>
                    <a:pt x="534" y="1270"/>
                  </a:lnTo>
                  <a:lnTo>
                    <a:pt x="534" y="1271"/>
                  </a:lnTo>
                  <a:lnTo>
                    <a:pt x="535" y="1271"/>
                  </a:lnTo>
                  <a:lnTo>
                    <a:pt x="536" y="1271"/>
                  </a:lnTo>
                  <a:lnTo>
                    <a:pt x="537" y="1271"/>
                  </a:lnTo>
                  <a:lnTo>
                    <a:pt x="538" y="1270"/>
                  </a:lnTo>
                  <a:lnTo>
                    <a:pt x="538" y="1265"/>
                  </a:lnTo>
                  <a:lnTo>
                    <a:pt x="538" y="1257"/>
                  </a:lnTo>
                  <a:lnTo>
                    <a:pt x="538" y="1255"/>
                  </a:lnTo>
                  <a:lnTo>
                    <a:pt x="538" y="1248"/>
                  </a:lnTo>
                  <a:lnTo>
                    <a:pt x="537" y="1245"/>
                  </a:lnTo>
                  <a:lnTo>
                    <a:pt x="537" y="1239"/>
                  </a:lnTo>
                  <a:lnTo>
                    <a:pt x="537" y="1237"/>
                  </a:lnTo>
                  <a:lnTo>
                    <a:pt x="538" y="1236"/>
                  </a:lnTo>
                  <a:lnTo>
                    <a:pt x="538" y="1229"/>
                  </a:lnTo>
                  <a:lnTo>
                    <a:pt x="537" y="1224"/>
                  </a:lnTo>
                  <a:lnTo>
                    <a:pt x="537" y="1221"/>
                  </a:lnTo>
                  <a:lnTo>
                    <a:pt x="537" y="1220"/>
                  </a:lnTo>
                  <a:lnTo>
                    <a:pt x="536" y="1220"/>
                  </a:lnTo>
                  <a:lnTo>
                    <a:pt x="535" y="1220"/>
                  </a:lnTo>
                  <a:lnTo>
                    <a:pt x="534" y="1220"/>
                  </a:lnTo>
                  <a:lnTo>
                    <a:pt x="533" y="1220"/>
                  </a:lnTo>
                  <a:lnTo>
                    <a:pt x="532" y="1221"/>
                  </a:lnTo>
                  <a:lnTo>
                    <a:pt x="531" y="1222"/>
                  </a:lnTo>
                  <a:lnTo>
                    <a:pt x="530" y="1222"/>
                  </a:lnTo>
                  <a:lnTo>
                    <a:pt x="529" y="1222"/>
                  </a:lnTo>
                  <a:lnTo>
                    <a:pt x="530" y="1222"/>
                  </a:lnTo>
                  <a:lnTo>
                    <a:pt x="532" y="1219"/>
                  </a:lnTo>
                  <a:lnTo>
                    <a:pt x="533" y="1219"/>
                  </a:lnTo>
                  <a:lnTo>
                    <a:pt x="534" y="1219"/>
                  </a:lnTo>
                  <a:lnTo>
                    <a:pt x="536" y="1219"/>
                  </a:lnTo>
                  <a:lnTo>
                    <a:pt x="536" y="1218"/>
                  </a:lnTo>
                  <a:lnTo>
                    <a:pt x="536" y="1215"/>
                  </a:lnTo>
                  <a:lnTo>
                    <a:pt x="535" y="1215"/>
                  </a:lnTo>
                  <a:lnTo>
                    <a:pt x="535" y="1216"/>
                  </a:lnTo>
                  <a:lnTo>
                    <a:pt x="534" y="1216"/>
                  </a:lnTo>
                  <a:lnTo>
                    <a:pt x="534" y="1214"/>
                  </a:lnTo>
                  <a:lnTo>
                    <a:pt x="533" y="1211"/>
                  </a:lnTo>
                  <a:lnTo>
                    <a:pt x="532" y="1210"/>
                  </a:lnTo>
                  <a:lnTo>
                    <a:pt x="533" y="1209"/>
                  </a:lnTo>
                  <a:lnTo>
                    <a:pt x="533" y="1207"/>
                  </a:lnTo>
                  <a:lnTo>
                    <a:pt x="533" y="1205"/>
                  </a:lnTo>
                  <a:lnTo>
                    <a:pt x="534" y="1201"/>
                  </a:lnTo>
                  <a:lnTo>
                    <a:pt x="535" y="1200"/>
                  </a:lnTo>
                  <a:lnTo>
                    <a:pt x="535" y="1199"/>
                  </a:lnTo>
                  <a:lnTo>
                    <a:pt x="536" y="1195"/>
                  </a:lnTo>
                  <a:lnTo>
                    <a:pt x="537" y="1192"/>
                  </a:lnTo>
                  <a:lnTo>
                    <a:pt x="538" y="1192"/>
                  </a:lnTo>
                  <a:lnTo>
                    <a:pt x="538" y="1191"/>
                  </a:lnTo>
                  <a:lnTo>
                    <a:pt x="538" y="1189"/>
                  </a:lnTo>
                  <a:lnTo>
                    <a:pt x="538" y="1188"/>
                  </a:lnTo>
                  <a:lnTo>
                    <a:pt x="539" y="1188"/>
                  </a:lnTo>
                  <a:lnTo>
                    <a:pt x="540" y="1187"/>
                  </a:lnTo>
                  <a:lnTo>
                    <a:pt x="541" y="1183"/>
                  </a:lnTo>
                  <a:lnTo>
                    <a:pt x="542" y="1182"/>
                  </a:lnTo>
                  <a:lnTo>
                    <a:pt x="545" y="1178"/>
                  </a:lnTo>
                  <a:lnTo>
                    <a:pt x="543" y="1179"/>
                  </a:lnTo>
                  <a:lnTo>
                    <a:pt x="542" y="1180"/>
                  </a:lnTo>
                  <a:lnTo>
                    <a:pt x="542" y="1179"/>
                  </a:lnTo>
                  <a:lnTo>
                    <a:pt x="545" y="1178"/>
                  </a:lnTo>
                  <a:lnTo>
                    <a:pt x="546" y="1176"/>
                  </a:lnTo>
                  <a:lnTo>
                    <a:pt x="547" y="1173"/>
                  </a:lnTo>
                  <a:lnTo>
                    <a:pt x="548" y="1172"/>
                  </a:lnTo>
                  <a:lnTo>
                    <a:pt x="549" y="1172"/>
                  </a:lnTo>
                  <a:lnTo>
                    <a:pt x="550" y="1171"/>
                  </a:lnTo>
                  <a:lnTo>
                    <a:pt x="550" y="1170"/>
                  </a:lnTo>
                  <a:lnTo>
                    <a:pt x="551" y="1167"/>
                  </a:lnTo>
                  <a:lnTo>
                    <a:pt x="552" y="1165"/>
                  </a:lnTo>
                  <a:lnTo>
                    <a:pt x="552" y="1164"/>
                  </a:lnTo>
                  <a:lnTo>
                    <a:pt x="552" y="1163"/>
                  </a:lnTo>
                  <a:lnTo>
                    <a:pt x="553" y="1161"/>
                  </a:lnTo>
                  <a:lnTo>
                    <a:pt x="553" y="1160"/>
                  </a:lnTo>
                  <a:lnTo>
                    <a:pt x="554" y="1159"/>
                  </a:lnTo>
                  <a:lnTo>
                    <a:pt x="555" y="1158"/>
                  </a:lnTo>
                  <a:lnTo>
                    <a:pt x="555" y="1156"/>
                  </a:lnTo>
                  <a:lnTo>
                    <a:pt x="556" y="1153"/>
                  </a:lnTo>
                  <a:lnTo>
                    <a:pt x="556" y="1150"/>
                  </a:lnTo>
                  <a:lnTo>
                    <a:pt x="557" y="1144"/>
                  </a:lnTo>
                  <a:lnTo>
                    <a:pt x="557" y="1142"/>
                  </a:lnTo>
                  <a:lnTo>
                    <a:pt x="558" y="1140"/>
                  </a:lnTo>
                  <a:lnTo>
                    <a:pt x="558" y="1139"/>
                  </a:lnTo>
                  <a:lnTo>
                    <a:pt x="559" y="1138"/>
                  </a:lnTo>
                  <a:lnTo>
                    <a:pt x="559" y="1136"/>
                  </a:lnTo>
                  <a:lnTo>
                    <a:pt x="559" y="1135"/>
                  </a:lnTo>
                  <a:lnTo>
                    <a:pt x="560" y="1134"/>
                  </a:lnTo>
                  <a:lnTo>
                    <a:pt x="560" y="1133"/>
                  </a:lnTo>
                  <a:lnTo>
                    <a:pt x="560" y="1132"/>
                  </a:lnTo>
                  <a:lnTo>
                    <a:pt x="559" y="1132"/>
                  </a:lnTo>
                  <a:lnTo>
                    <a:pt x="559" y="1132"/>
                  </a:lnTo>
                  <a:lnTo>
                    <a:pt x="559" y="1131"/>
                  </a:lnTo>
                  <a:lnTo>
                    <a:pt x="560" y="1131"/>
                  </a:lnTo>
                  <a:lnTo>
                    <a:pt x="560" y="1130"/>
                  </a:lnTo>
                  <a:lnTo>
                    <a:pt x="561" y="1127"/>
                  </a:lnTo>
                  <a:lnTo>
                    <a:pt x="561" y="1126"/>
                  </a:lnTo>
                  <a:lnTo>
                    <a:pt x="561" y="1124"/>
                  </a:lnTo>
                  <a:lnTo>
                    <a:pt x="560" y="1122"/>
                  </a:lnTo>
                  <a:lnTo>
                    <a:pt x="560" y="1122"/>
                  </a:lnTo>
                  <a:lnTo>
                    <a:pt x="559" y="1122"/>
                  </a:lnTo>
                  <a:lnTo>
                    <a:pt x="559" y="1122"/>
                  </a:lnTo>
                  <a:lnTo>
                    <a:pt x="558" y="1122"/>
                  </a:lnTo>
                  <a:lnTo>
                    <a:pt x="557" y="1122"/>
                  </a:lnTo>
                  <a:lnTo>
                    <a:pt x="556" y="1122"/>
                  </a:lnTo>
                  <a:lnTo>
                    <a:pt x="556" y="1121"/>
                  </a:lnTo>
                  <a:lnTo>
                    <a:pt x="555" y="1121"/>
                  </a:lnTo>
                  <a:lnTo>
                    <a:pt x="554" y="1120"/>
                  </a:lnTo>
                  <a:lnTo>
                    <a:pt x="552" y="1120"/>
                  </a:lnTo>
                  <a:lnTo>
                    <a:pt x="551" y="1120"/>
                  </a:lnTo>
                  <a:lnTo>
                    <a:pt x="550" y="1120"/>
                  </a:lnTo>
                  <a:lnTo>
                    <a:pt x="550" y="1119"/>
                  </a:lnTo>
                  <a:lnTo>
                    <a:pt x="549" y="1119"/>
                  </a:lnTo>
                  <a:lnTo>
                    <a:pt x="549" y="1117"/>
                  </a:lnTo>
                  <a:lnTo>
                    <a:pt x="547" y="1115"/>
                  </a:lnTo>
                  <a:lnTo>
                    <a:pt x="546" y="1114"/>
                  </a:lnTo>
                  <a:lnTo>
                    <a:pt x="546" y="1113"/>
                  </a:lnTo>
                  <a:lnTo>
                    <a:pt x="547" y="1112"/>
                  </a:lnTo>
                  <a:lnTo>
                    <a:pt x="548" y="1112"/>
                  </a:lnTo>
                  <a:lnTo>
                    <a:pt x="548" y="1111"/>
                  </a:lnTo>
                  <a:lnTo>
                    <a:pt x="548" y="1110"/>
                  </a:lnTo>
                  <a:lnTo>
                    <a:pt x="549" y="1110"/>
                  </a:lnTo>
                  <a:lnTo>
                    <a:pt x="549" y="1111"/>
                  </a:lnTo>
                  <a:lnTo>
                    <a:pt x="550" y="1111"/>
                  </a:lnTo>
                  <a:lnTo>
                    <a:pt x="550" y="1112"/>
                  </a:lnTo>
                  <a:lnTo>
                    <a:pt x="550" y="1112"/>
                  </a:lnTo>
                  <a:lnTo>
                    <a:pt x="550" y="1113"/>
                  </a:lnTo>
                  <a:lnTo>
                    <a:pt x="551" y="1113"/>
                  </a:lnTo>
                  <a:lnTo>
                    <a:pt x="551" y="1112"/>
                  </a:lnTo>
                  <a:lnTo>
                    <a:pt x="551" y="1108"/>
                  </a:lnTo>
                  <a:lnTo>
                    <a:pt x="551" y="1109"/>
                  </a:lnTo>
                  <a:lnTo>
                    <a:pt x="552" y="1111"/>
                  </a:lnTo>
                  <a:lnTo>
                    <a:pt x="553" y="1112"/>
                  </a:lnTo>
                  <a:lnTo>
                    <a:pt x="555" y="1114"/>
                  </a:lnTo>
                  <a:lnTo>
                    <a:pt x="557" y="1119"/>
                  </a:lnTo>
                  <a:lnTo>
                    <a:pt x="559" y="1122"/>
                  </a:lnTo>
                  <a:lnTo>
                    <a:pt x="559" y="1121"/>
                  </a:lnTo>
                  <a:lnTo>
                    <a:pt x="558" y="1118"/>
                  </a:lnTo>
                  <a:lnTo>
                    <a:pt x="556" y="1114"/>
                  </a:lnTo>
                  <a:lnTo>
                    <a:pt x="555" y="1112"/>
                  </a:lnTo>
                  <a:lnTo>
                    <a:pt x="554" y="1111"/>
                  </a:lnTo>
                  <a:lnTo>
                    <a:pt x="554" y="1110"/>
                  </a:lnTo>
                  <a:lnTo>
                    <a:pt x="554" y="1108"/>
                  </a:lnTo>
                  <a:lnTo>
                    <a:pt x="555" y="1107"/>
                  </a:lnTo>
                  <a:lnTo>
                    <a:pt x="556" y="1104"/>
                  </a:lnTo>
                  <a:lnTo>
                    <a:pt x="555" y="1102"/>
                  </a:lnTo>
                  <a:lnTo>
                    <a:pt x="551" y="1096"/>
                  </a:lnTo>
                  <a:lnTo>
                    <a:pt x="551" y="1094"/>
                  </a:lnTo>
                  <a:lnTo>
                    <a:pt x="550" y="1088"/>
                  </a:lnTo>
                  <a:lnTo>
                    <a:pt x="550" y="1086"/>
                  </a:lnTo>
                  <a:lnTo>
                    <a:pt x="551" y="1084"/>
                  </a:lnTo>
                  <a:lnTo>
                    <a:pt x="550" y="1083"/>
                  </a:lnTo>
                  <a:lnTo>
                    <a:pt x="549" y="1084"/>
                  </a:lnTo>
                  <a:lnTo>
                    <a:pt x="548" y="1085"/>
                  </a:lnTo>
                  <a:lnTo>
                    <a:pt x="547" y="1085"/>
                  </a:lnTo>
                  <a:lnTo>
                    <a:pt x="546" y="1086"/>
                  </a:lnTo>
                  <a:lnTo>
                    <a:pt x="546" y="1085"/>
                  </a:lnTo>
                  <a:lnTo>
                    <a:pt x="546" y="1084"/>
                  </a:lnTo>
                  <a:lnTo>
                    <a:pt x="547" y="1084"/>
                  </a:lnTo>
                  <a:lnTo>
                    <a:pt x="548" y="1083"/>
                  </a:lnTo>
                  <a:lnTo>
                    <a:pt x="549" y="1083"/>
                  </a:lnTo>
                  <a:lnTo>
                    <a:pt x="550" y="1082"/>
                  </a:lnTo>
                  <a:lnTo>
                    <a:pt x="551" y="1082"/>
                  </a:lnTo>
                  <a:lnTo>
                    <a:pt x="551" y="1080"/>
                  </a:lnTo>
                  <a:lnTo>
                    <a:pt x="552" y="1079"/>
                  </a:lnTo>
                  <a:lnTo>
                    <a:pt x="552" y="1077"/>
                  </a:lnTo>
                  <a:lnTo>
                    <a:pt x="552" y="1073"/>
                  </a:lnTo>
                  <a:lnTo>
                    <a:pt x="552" y="1071"/>
                  </a:lnTo>
                  <a:lnTo>
                    <a:pt x="553" y="1070"/>
                  </a:lnTo>
                  <a:lnTo>
                    <a:pt x="553" y="1069"/>
                  </a:lnTo>
                  <a:lnTo>
                    <a:pt x="553" y="1068"/>
                  </a:lnTo>
                  <a:lnTo>
                    <a:pt x="552" y="1068"/>
                  </a:lnTo>
                  <a:lnTo>
                    <a:pt x="551" y="1069"/>
                  </a:lnTo>
                  <a:lnTo>
                    <a:pt x="551" y="1069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2" y="1067"/>
                  </a:lnTo>
                  <a:lnTo>
                    <a:pt x="552" y="1066"/>
                  </a:lnTo>
                  <a:lnTo>
                    <a:pt x="551" y="1065"/>
                  </a:lnTo>
                  <a:lnTo>
                    <a:pt x="551" y="1063"/>
                  </a:lnTo>
                  <a:lnTo>
                    <a:pt x="551" y="1063"/>
                  </a:lnTo>
                  <a:lnTo>
                    <a:pt x="550" y="1062"/>
                  </a:lnTo>
                  <a:lnTo>
                    <a:pt x="550" y="1062"/>
                  </a:lnTo>
                  <a:lnTo>
                    <a:pt x="549" y="1062"/>
                  </a:lnTo>
                  <a:lnTo>
                    <a:pt x="549" y="1059"/>
                  </a:lnTo>
                  <a:lnTo>
                    <a:pt x="547" y="1052"/>
                  </a:lnTo>
                  <a:lnTo>
                    <a:pt x="547" y="1051"/>
                  </a:lnTo>
                  <a:lnTo>
                    <a:pt x="547" y="1049"/>
                  </a:lnTo>
                  <a:lnTo>
                    <a:pt x="546" y="1047"/>
                  </a:lnTo>
                  <a:lnTo>
                    <a:pt x="546" y="1043"/>
                  </a:lnTo>
                  <a:lnTo>
                    <a:pt x="548" y="1038"/>
                  </a:lnTo>
                  <a:lnTo>
                    <a:pt x="548" y="1034"/>
                  </a:lnTo>
                  <a:lnTo>
                    <a:pt x="548" y="1033"/>
                  </a:lnTo>
                  <a:lnTo>
                    <a:pt x="550" y="1031"/>
                  </a:lnTo>
                  <a:lnTo>
                    <a:pt x="550" y="1030"/>
                  </a:lnTo>
                  <a:lnTo>
                    <a:pt x="551" y="1029"/>
                  </a:lnTo>
                  <a:lnTo>
                    <a:pt x="552" y="1027"/>
                  </a:lnTo>
                  <a:lnTo>
                    <a:pt x="552" y="1026"/>
                  </a:lnTo>
                  <a:lnTo>
                    <a:pt x="553" y="1025"/>
                  </a:lnTo>
                  <a:lnTo>
                    <a:pt x="554" y="1024"/>
                  </a:lnTo>
                  <a:lnTo>
                    <a:pt x="553" y="1024"/>
                  </a:lnTo>
                  <a:lnTo>
                    <a:pt x="553" y="1023"/>
                  </a:lnTo>
                  <a:lnTo>
                    <a:pt x="554" y="1022"/>
                  </a:lnTo>
                  <a:lnTo>
                    <a:pt x="554" y="1021"/>
                  </a:lnTo>
                  <a:lnTo>
                    <a:pt x="556" y="1015"/>
                  </a:lnTo>
                  <a:lnTo>
                    <a:pt x="557" y="1014"/>
                  </a:lnTo>
                  <a:lnTo>
                    <a:pt x="561" y="1012"/>
                  </a:lnTo>
                  <a:lnTo>
                    <a:pt x="562" y="1011"/>
                  </a:lnTo>
                  <a:lnTo>
                    <a:pt x="564" y="1010"/>
                  </a:lnTo>
                  <a:lnTo>
                    <a:pt x="565" y="1010"/>
                  </a:lnTo>
                  <a:lnTo>
                    <a:pt x="566" y="1009"/>
                  </a:lnTo>
                  <a:lnTo>
                    <a:pt x="566" y="1008"/>
                  </a:lnTo>
                  <a:lnTo>
                    <a:pt x="567" y="1008"/>
                  </a:lnTo>
                  <a:lnTo>
                    <a:pt x="568" y="1007"/>
                  </a:lnTo>
                  <a:lnTo>
                    <a:pt x="569" y="1007"/>
                  </a:lnTo>
                  <a:lnTo>
                    <a:pt x="570" y="1006"/>
                  </a:lnTo>
                  <a:lnTo>
                    <a:pt x="571" y="1007"/>
                  </a:lnTo>
                  <a:lnTo>
                    <a:pt x="571" y="1006"/>
                  </a:lnTo>
                  <a:lnTo>
                    <a:pt x="571" y="1006"/>
                  </a:lnTo>
                  <a:lnTo>
                    <a:pt x="572" y="1006"/>
                  </a:lnTo>
                  <a:lnTo>
                    <a:pt x="574" y="1005"/>
                  </a:lnTo>
                  <a:lnTo>
                    <a:pt x="575" y="1004"/>
                  </a:lnTo>
                  <a:lnTo>
                    <a:pt x="575" y="1005"/>
                  </a:lnTo>
                  <a:lnTo>
                    <a:pt x="576" y="1005"/>
                  </a:lnTo>
                  <a:lnTo>
                    <a:pt x="578" y="1005"/>
                  </a:lnTo>
                  <a:lnTo>
                    <a:pt x="579" y="1005"/>
                  </a:lnTo>
                  <a:lnTo>
                    <a:pt x="580" y="1006"/>
                  </a:lnTo>
                  <a:lnTo>
                    <a:pt x="581" y="1008"/>
                  </a:lnTo>
                  <a:lnTo>
                    <a:pt x="581" y="1010"/>
                  </a:lnTo>
                  <a:lnTo>
                    <a:pt x="581" y="1013"/>
                  </a:lnTo>
                  <a:lnTo>
                    <a:pt x="582" y="1013"/>
                  </a:lnTo>
                  <a:lnTo>
                    <a:pt x="582" y="1013"/>
                  </a:lnTo>
                  <a:lnTo>
                    <a:pt x="584" y="1009"/>
                  </a:lnTo>
                  <a:lnTo>
                    <a:pt x="585" y="1005"/>
                  </a:lnTo>
                  <a:lnTo>
                    <a:pt x="586" y="1003"/>
                  </a:lnTo>
                  <a:lnTo>
                    <a:pt x="585" y="1002"/>
                  </a:lnTo>
                  <a:lnTo>
                    <a:pt x="585" y="1000"/>
                  </a:lnTo>
                  <a:lnTo>
                    <a:pt x="586" y="1000"/>
                  </a:lnTo>
                  <a:lnTo>
                    <a:pt x="585" y="999"/>
                  </a:lnTo>
                  <a:lnTo>
                    <a:pt x="586" y="999"/>
                  </a:lnTo>
                  <a:lnTo>
                    <a:pt x="586" y="1000"/>
                  </a:lnTo>
                  <a:lnTo>
                    <a:pt x="586" y="1001"/>
                  </a:lnTo>
                  <a:lnTo>
                    <a:pt x="586" y="1002"/>
                  </a:lnTo>
                  <a:lnTo>
                    <a:pt x="586" y="1003"/>
                  </a:lnTo>
                  <a:lnTo>
                    <a:pt x="586" y="1005"/>
                  </a:lnTo>
                  <a:lnTo>
                    <a:pt x="586" y="1006"/>
                  </a:lnTo>
                  <a:lnTo>
                    <a:pt x="586" y="1007"/>
                  </a:lnTo>
                  <a:lnTo>
                    <a:pt x="587" y="1008"/>
                  </a:lnTo>
                  <a:lnTo>
                    <a:pt x="588" y="1009"/>
                  </a:lnTo>
                  <a:lnTo>
                    <a:pt x="590" y="1010"/>
                  </a:lnTo>
                  <a:lnTo>
                    <a:pt x="590" y="1011"/>
                  </a:lnTo>
                  <a:lnTo>
                    <a:pt x="590" y="1011"/>
                  </a:lnTo>
                  <a:lnTo>
                    <a:pt x="590" y="1012"/>
                  </a:lnTo>
                  <a:lnTo>
                    <a:pt x="590" y="1012"/>
                  </a:lnTo>
                  <a:lnTo>
                    <a:pt x="590" y="1011"/>
                  </a:lnTo>
                  <a:lnTo>
                    <a:pt x="590" y="1010"/>
                  </a:lnTo>
                  <a:lnTo>
                    <a:pt x="590" y="1009"/>
                  </a:lnTo>
                  <a:lnTo>
                    <a:pt x="590" y="1009"/>
                  </a:lnTo>
                  <a:lnTo>
                    <a:pt x="590" y="1008"/>
                  </a:lnTo>
                  <a:lnTo>
                    <a:pt x="591" y="1006"/>
                  </a:lnTo>
                  <a:lnTo>
                    <a:pt x="591" y="1005"/>
                  </a:lnTo>
                  <a:lnTo>
                    <a:pt x="594" y="1004"/>
                  </a:lnTo>
                  <a:lnTo>
                    <a:pt x="596" y="1002"/>
                  </a:lnTo>
                  <a:lnTo>
                    <a:pt x="597" y="1002"/>
                  </a:lnTo>
                  <a:lnTo>
                    <a:pt x="597" y="1001"/>
                  </a:lnTo>
                  <a:lnTo>
                    <a:pt x="597" y="998"/>
                  </a:lnTo>
                  <a:lnTo>
                    <a:pt x="598" y="997"/>
                  </a:lnTo>
                  <a:lnTo>
                    <a:pt x="599" y="996"/>
                  </a:lnTo>
                  <a:lnTo>
                    <a:pt x="599" y="993"/>
                  </a:lnTo>
                  <a:lnTo>
                    <a:pt x="600" y="991"/>
                  </a:lnTo>
                  <a:lnTo>
                    <a:pt x="600" y="989"/>
                  </a:lnTo>
                  <a:lnTo>
                    <a:pt x="601" y="988"/>
                  </a:lnTo>
                  <a:lnTo>
                    <a:pt x="602" y="987"/>
                  </a:lnTo>
                  <a:lnTo>
                    <a:pt x="602" y="986"/>
                  </a:lnTo>
                  <a:lnTo>
                    <a:pt x="601" y="985"/>
                  </a:lnTo>
                  <a:lnTo>
                    <a:pt x="602" y="984"/>
                  </a:lnTo>
                  <a:lnTo>
                    <a:pt x="605" y="983"/>
                  </a:lnTo>
                  <a:lnTo>
                    <a:pt x="606" y="983"/>
                  </a:lnTo>
                  <a:lnTo>
                    <a:pt x="607" y="983"/>
                  </a:lnTo>
                  <a:lnTo>
                    <a:pt x="608" y="983"/>
                  </a:lnTo>
                  <a:lnTo>
                    <a:pt x="609" y="982"/>
                  </a:lnTo>
                  <a:lnTo>
                    <a:pt x="610" y="982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4"/>
                  </a:lnTo>
                  <a:lnTo>
                    <a:pt x="611" y="983"/>
                  </a:lnTo>
                  <a:lnTo>
                    <a:pt x="612" y="983"/>
                  </a:lnTo>
                  <a:lnTo>
                    <a:pt x="614" y="983"/>
                  </a:lnTo>
                  <a:lnTo>
                    <a:pt x="615" y="983"/>
                  </a:lnTo>
                  <a:lnTo>
                    <a:pt x="615" y="983"/>
                  </a:lnTo>
                  <a:lnTo>
                    <a:pt x="616" y="983"/>
                  </a:lnTo>
                  <a:lnTo>
                    <a:pt x="616" y="983"/>
                  </a:lnTo>
                  <a:lnTo>
                    <a:pt x="617" y="984"/>
                  </a:lnTo>
                  <a:lnTo>
                    <a:pt x="619" y="984"/>
                  </a:lnTo>
                  <a:lnTo>
                    <a:pt x="620" y="984"/>
                  </a:lnTo>
                  <a:lnTo>
                    <a:pt x="620" y="984"/>
                  </a:lnTo>
                  <a:lnTo>
                    <a:pt x="621" y="984"/>
                  </a:lnTo>
                  <a:lnTo>
                    <a:pt x="622" y="985"/>
                  </a:lnTo>
                  <a:lnTo>
                    <a:pt x="623" y="985"/>
                  </a:lnTo>
                  <a:lnTo>
                    <a:pt x="625" y="985"/>
                  </a:lnTo>
                  <a:lnTo>
                    <a:pt x="626" y="984"/>
                  </a:lnTo>
                  <a:lnTo>
                    <a:pt x="630" y="983"/>
                  </a:lnTo>
                  <a:lnTo>
                    <a:pt x="630" y="983"/>
                  </a:lnTo>
                  <a:lnTo>
                    <a:pt x="631" y="982"/>
                  </a:lnTo>
                  <a:lnTo>
                    <a:pt x="633" y="982"/>
                  </a:lnTo>
                  <a:lnTo>
                    <a:pt x="633" y="981"/>
                  </a:lnTo>
                  <a:lnTo>
                    <a:pt x="634" y="981"/>
                  </a:lnTo>
                  <a:lnTo>
                    <a:pt x="635" y="981"/>
                  </a:lnTo>
                  <a:lnTo>
                    <a:pt x="636" y="980"/>
                  </a:lnTo>
                  <a:lnTo>
                    <a:pt x="637" y="980"/>
                  </a:lnTo>
                  <a:lnTo>
                    <a:pt x="638" y="979"/>
                  </a:lnTo>
                  <a:lnTo>
                    <a:pt x="639" y="979"/>
                  </a:lnTo>
                  <a:lnTo>
                    <a:pt x="640" y="979"/>
                  </a:lnTo>
                  <a:lnTo>
                    <a:pt x="641" y="977"/>
                  </a:lnTo>
                  <a:lnTo>
                    <a:pt x="644" y="976"/>
                  </a:lnTo>
                  <a:lnTo>
                    <a:pt x="645" y="976"/>
                  </a:lnTo>
                  <a:lnTo>
                    <a:pt x="645" y="975"/>
                  </a:lnTo>
                  <a:lnTo>
                    <a:pt x="648" y="973"/>
                  </a:lnTo>
                  <a:lnTo>
                    <a:pt x="650" y="973"/>
                  </a:lnTo>
                  <a:lnTo>
                    <a:pt x="650" y="972"/>
                  </a:lnTo>
                  <a:lnTo>
                    <a:pt x="650" y="971"/>
                  </a:lnTo>
                  <a:lnTo>
                    <a:pt x="649" y="970"/>
                  </a:lnTo>
                  <a:lnTo>
                    <a:pt x="650" y="970"/>
                  </a:lnTo>
                  <a:lnTo>
                    <a:pt x="650" y="971"/>
                  </a:lnTo>
                  <a:lnTo>
                    <a:pt x="650" y="971"/>
                  </a:lnTo>
                  <a:lnTo>
                    <a:pt x="650" y="970"/>
                  </a:lnTo>
                  <a:lnTo>
                    <a:pt x="651" y="968"/>
                  </a:lnTo>
                  <a:lnTo>
                    <a:pt x="652" y="967"/>
                  </a:lnTo>
                  <a:lnTo>
                    <a:pt x="652" y="964"/>
                  </a:lnTo>
                  <a:lnTo>
                    <a:pt x="653" y="962"/>
                  </a:lnTo>
                  <a:lnTo>
                    <a:pt x="653" y="959"/>
                  </a:lnTo>
                  <a:lnTo>
                    <a:pt x="652" y="960"/>
                  </a:lnTo>
                  <a:lnTo>
                    <a:pt x="651" y="960"/>
                  </a:lnTo>
                  <a:lnTo>
                    <a:pt x="650" y="960"/>
                  </a:lnTo>
                  <a:lnTo>
                    <a:pt x="650" y="959"/>
                  </a:lnTo>
                  <a:lnTo>
                    <a:pt x="649" y="959"/>
                  </a:lnTo>
                  <a:lnTo>
                    <a:pt x="648" y="958"/>
                  </a:lnTo>
                  <a:lnTo>
                    <a:pt x="648" y="957"/>
                  </a:lnTo>
                  <a:lnTo>
                    <a:pt x="648" y="955"/>
                  </a:lnTo>
                  <a:lnTo>
                    <a:pt x="650" y="953"/>
                  </a:lnTo>
                  <a:lnTo>
                    <a:pt x="650" y="951"/>
                  </a:lnTo>
                  <a:lnTo>
                    <a:pt x="650" y="950"/>
                  </a:lnTo>
                  <a:lnTo>
                    <a:pt x="652" y="949"/>
                  </a:lnTo>
                  <a:lnTo>
                    <a:pt x="653" y="947"/>
                  </a:lnTo>
                  <a:lnTo>
                    <a:pt x="654" y="947"/>
                  </a:lnTo>
                  <a:lnTo>
                    <a:pt x="655" y="946"/>
                  </a:lnTo>
                  <a:lnTo>
                    <a:pt x="656" y="945"/>
                  </a:lnTo>
                  <a:lnTo>
                    <a:pt x="656" y="944"/>
                  </a:lnTo>
                  <a:lnTo>
                    <a:pt x="658" y="943"/>
                  </a:lnTo>
                  <a:lnTo>
                    <a:pt x="670" y="935"/>
                  </a:lnTo>
                  <a:lnTo>
                    <a:pt x="671" y="935"/>
                  </a:lnTo>
                  <a:lnTo>
                    <a:pt x="673" y="933"/>
                  </a:lnTo>
                  <a:lnTo>
                    <a:pt x="675" y="933"/>
                  </a:lnTo>
                  <a:lnTo>
                    <a:pt x="676" y="933"/>
                  </a:lnTo>
                  <a:lnTo>
                    <a:pt x="677" y="932"/>
                  </a:lnTo>
                  <a:lnTo>
                    <a:pt x="677" y="933"/>
                  </a:lnTo>
                  <a:lnTo>
                    <a:pt x="677" y="933"/>
                  </a:lnTo>
                  <a:lnTo>
                    <a:pt x="679" y="931"/>
                  </a:lnTo>
                  <a:lnTo>
                    <a:pt x="680" y="931"/>
                  </a:lnTo>
                  <a:lnTo>
                    <a:pt x="680" y="931"/>
                  </a:lnTo>
                  <a:lnTo>
                    <a:pt x="681" y="929"/>
                  </a:lnTo>
                  <a:lnTo>
                    <a:pt x="682" y="929"/>
                  </a:lnTo>
                  <a:lnTo>
                    <a:pt x="684" y="928"/>
                  </a:lnTo>
                  <a:lnTo>
                    <a:pt x="686" y="926"/>
                  </a:lnTo>
                  <a:lnTo>
                    <a:pt x="690" y="925"/>
                  </a:lnTo>
                  <a:lnTo>
                    <a:pt x="691" y="925"/>
                  </a:lnTo>
                  <a:lnTo>
                    <a:pt x="691" y="924"/>
                  </a:lnTo>
                  <a:lnTo>
                    <a:pt x="692" y="924"/>
                  </a:lnTo>
                  <a:lnTo>
                    <a:pt x="693" y="924"/>
                  </a:lnTo>
                  <a:lnTo>
                    <a:pt x="693" y="923"/>
                  </a:lnTo>
                  <a:lnTo>
                    <a:pt x="692" y="923"/>
                  </a:lnTo>
                  <a:lnTo>
                    <a:pt x="693" y="923"/>
                  </a:lnTo>
                  <a:lnTo>
                    <a:pt x="694" y="922"/>
                  </a:lnTo>
                  <a:lnTo>
                    <a:pt x="696" y="921"/>
                  </a:lnTo>
                  <a:lnTo>
                    <a:pt x="696" y="920"/>
                  </a:lnTo>
                  <a:lnTo>
                    <a:pt x="695" y="920"/>
                  </a:lnTo>
                  <a:lnTo>
                    <a:pt x="693" y="919"/>
                  </a:lnTo>
                  <a:lnTo>
                    <a:pt x="693" y="918"/>
                  </a:lnTo>
                  <a:lnTo>
                    <a:pt x="694" y="918"/>
                  </a:lnTo>
                  <a:lnTo>
                    <a:pt x="695" y="918"/>
                  </a:lnTo>
                  <a:lnTo>
                    <a:pt x="695" y="919"/>
                  </a:lnTo>
                  <a:lnTo>
                    <a:pt x="696" y="919"/>
                  </a:lnTo>
                  <a:lnTo>
                    <a:pt x="697" y="919"/>
                  </a:lnTo>
                  <a:lnTo>
                    <a:pt x="698" y="918"/>
                  </a:lnTo>
                  <a:lnTo>
                    <a:pt x="700" y="914"/>
                  </a:lnTo>
                  <a:lnTo>
                    <a:pt x="700" y="913"/>
                  </a:lnTo>
                  <a:lnTo>
                    <a:pt x="701" y="912"/>
                  </a:lnTo>
                  <a:lnTo>
                    <a:pt x="701" y="911"/>
                  </a:lnTo>
                  <a:lnTo>
                    <a:pt x="702" y="911"/>
                  </a:lnTo>
                  <a:lnTo>
                    <a:pt x="702" y="910"/>
                  </a:lnTo>
                  <a:lnTo>
                    <a:pt x="702" y="909"/>
                  </a:lnTo>
                  <a:lnTo>
                    <a:pt x="702" y="908"/>
                  </a:lnTo>
                  <a:lnTo>
                    <a:pt x="703" y="908"/>
                  </a:lnTo>
                  <a:lnTo>
                    <a:pt x="703" y="909"/>
                  </a:lnTo>
                  <a:lnTo>
                    <a:pt x="704" y="908"/>
                  </a:lnTo>
                  <a:lnTo>
                    <a:pt x="706" y="907"/>
                  </a:lnTo>
                  <a:lnTo>
                    <a:pt x="706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08" y="904"/>
                  </a:lnTo>
                  <a:lnTo>
                    <a:pt x="709" y="903"/>
                  </a:lnTo>
                  <a:lnTo>
                    <a:pt x="709" y="903"/>
                  </a:lnTo>
                  <a:lnTo>
                    <a:pt x="710" y="903"/>
                  </a:lnTo>
                  <a:lnTo>
                    <a:pt x="718" y="898"/>
                  </a:lnTo>
                  <a:lnTo>
                    <a:pt x="731" y="891"/>
                  </a:lnTo>
                  <a:lnTo>
                    <a:pt x="733" y="890"/>
                  </a:lnTo>
                  <a:lnTo>
                    <a:pt x="733" y="888"/>
                  </a:lnTo>
                  <a:lnTo>
                    <a:pt x="734" y="887"/>
                  </a:lnTo>
                  <a:lnTo>
                    <a:pt x="734" y="886"/>
                  </a:lnTo>
                  <a:lnTo>
                    <a:pt x="735" y="885"/>
                  </a:lnTo>
                  <a:lnTo>
                    <a:pt x="736" y="884"/>
                  </a:lnTo>
                  <a:lnTo>
                    <a:pt x="737" y="883"/>
                  </a:lnTo>
                  <a:lnTo>
                    <a:pt x="739" y="883"/>
                  </a:lnTo>
                  <a:lnTo>
                    <a:pt x="739" y="882"/>
                  </a:lnTo>
                  <a:lnTo>
                    <a:pt x="740" y="880"/>
                  </a:lnTo>
                  <a:lnTo>
                    <a:pt x="740" y="881"/>
                  </a:lnTo>
                  <a:lnTo>
                    <a:pt x="739" y="881"/>
                  </a:lnTo>
                  <a:lnTo>
                    <a:pt x="739" y="880"/>
                  </a:lnTo>
                  <a:lnTo>
                    <a:pt x="739" y="879"/>
                  </a:lnTo>
                  <a:lnTo>
                    <a:pt x="740" y="879"/>
                  </a:lnTo>
                  <a:lnTo>
                    <a:pt x="741" y="879"/>
                  </a:lnTo>
                  <a:lnTo>
                    <a:pt x="742" y="878"/>
                  </a:lnTo>
                  <a:lnTo>
                    <a:pt x="742" y="878"/>
                  </a:lnTo>
                  <a:lnTo>
                    <a:pt x="743" y="877"/>
                  </a:lnTo>
                  <a:lnTo>
                    <a:pt x="744" y="875"/>
                  </a:lnTo>
                  <a:lnTo>
                    <a:pt x="747" y="873"/>
                  </a:lnTo>
                  <a:lnTo>
                    <a:pt x="748" y="873"/>
                  </a:lnTo>
                  <a:lnTo>
                    <a:pt x="748" y="873"/>
                  </a:lnTo>
                  <a:lnTo>
                    <a:pt x="748" y="872"/>
                  </a:lnTo>
                  <a:lnTo>
                    <a:pt x="752" y="866"/>
                  </a:lnTo>
                  <a:lnTo>
                    <a:pt x="753" y="865"/>
                  </a:lnTo>
                  <a:lnTo>
                    <a:pt x="757" y="860"/>
                  </a:lnTo>
                  <a:lnTo>
                    <a:pt x="759" y="859"/>
                  </a:lnTo>
                  <a:lnTo>
                    <a:pt x="759" y="859"/>
                  </a:lnTo>
                  <a:lnTo>
                    <a:pt x="760" y="857"/>
                  </a:lnTo>
                  <a:lnTo>
                    <a:pt x="762" y="854"/>
                  </a:lnTo>
                  <a:lnTo>
                    <a:pt x="762" y="853"/>
                  </a:lnTo>
                  <a:lnTo>
                    <a:pt x="764" y="852"/>
                  </a:lnTo>
                  <a:lnTo>
                    <a:pt x="764" y="851"/>
                  </a:lnTo>
                  <a:lnTo>
                    <a:pt x="763" y="851"/>
                  </a:lnTo>
                  <a:lnTo>
                    <a:pt x="763" y="852"/>
                  </a:lnTo>
                  <a:lnTo>
                    <a:pt x="762" y="853"/>
                  </a:lnTo>
                  <a:lnTo>
                    <a:pt x="762" y="852"/>
                  </a:lnTo>
                  <a:lnTo>
                    <a:pt x="761" y="852"/>
                  </a:lnTo>
                  <a:lnTo>
                    <a:pt x="761" y="851"/>
                  </a:lnTo>
                  <a:lnTo>
                    <a:pt x="761" y="850"/>
                  </a:lnTo>
                  <a:lnTo>
                    <a:pt x="761" y="849"/>
                  </a:lnTo>
                  <a:lnTo>
                    <a:pt x="762" y="849"/>
                  </a:lnTo>
                  <a:lnTo>
                    <a:pt x="763" y="850"/>
                  </a:lnTo>
                  <a:lnTo>
                    <a:pt x="764" y="851"/>
                  </a:lnTo>
                  <a:lnTo>
                    <a:pt x="764" y="850"/>
                  </a:lnTo>
                  <a:lnTo>
                    <a:pt x="764" y="850"/>
                  </a:lnTo>
                  <a:lnTo>
                    <a:pt x="768" y="845"/>
                  </a:lnTo>
                  <a:lnTo>
                    <a:pt x="773" y="840"/>
                  </a:lnTo>
                  <a:lnTo>
                    <a:pt x="777" y="837"/>
                  </a:lnTo>
                  <a:lnTo>
                    <a:pt x="782" y="833"/>
                  </a:lnTo>
                  <a:lnTo>
                    <a:pt x="785" y="831"/>
                  </a:lnTo>
                  <a:lnTo>
                    <a:pt x="787" y="830"/>
                  </a:lnTo>
                  <a:lnTo>
                    <a:pt x="789" y="828"/>
                  </a:lnTo>
                  <a:lnTo>
                    <a:pt x="788" y="828"/>
                  </a:lnTo>
                  <a:lnTo>
                    <a:pt x="787" y="827"/>
                  </a:lnTo>
                  <a:lnTo>
                    <a:pt x="788" y="827"/>
                  </a:lnTo>
                  <a:lnTo>
                    <a:pt x="788" y="826"/>
                  </a:lnTo>
                  <a:lnTo>
                    <a:pt x="788" y="825"/>
                  </a:lnTo>
                  <a:lnTo>
                    <a:pt x="789" y="825"/>
                  </a:lnTo>
                  <a:lnTo>
                    <a:pt x="789" y="826"/>
                  </a:lnTo>
                  <a:lnTo>
                    <a:pt x="789" y="827"/>
                  </a:lnTo>
                  <a:lnTo>
                    <a:pt x="789" y="827"/>
                  </a:lnTo>
                  <a:lnTo>
                    <a:pt x="790" y="826"/>
                  </a:lnTo>
                  <a:lnTo>
                    <a:pt x="791" y="825"/>
                  </a:lnTo>
                  <a:lnTo>
                    <a:pt x="791" y="824"/>
                  </a:lnTo>
                  <a:lnTo>
                    <a:pt x="792" y="824"/>
                  </a:lnTo>
                  <a:lnTo>
                    <a:pt x="792" y="823"/>
                  </a:lnTo>
                  <a:lnTo>
                    <a:pt x="792" y="823"/>
                  </a:lnTo>
                  <a:lnTo>
                    <a:pt x="791" y="822"/>
                  </a:lnTo>
                  <a:lnTo>
                    <a:pt x="791" y="823"/>
                  </a:lnTo>
                  <a:lnTo>
                    <a:pt x="790" y="823"/>
                  </a:lnTo>
                  <a:lnTo>
                    <a:pt x="789" y="823"/>
                  </a:lnTo>
                  <a:lnTo>
                    <a:pt x="788" y="824"/>
                  </a:lnTo>
                  <a:lnTo>
                    <a:pt x="786" y="823"/>
                  </a:lnTo>
                  <a:lnTo>
                    <a:pt x="786" y="824"/>
                  </a:lnTo>
                  <a:lnTo>
                    <a:pt x="785" y="825"/>
                  </a:lnTo>
                  <a:lnTo>
                    <a:pt x="785" y="826"/>
                  </a:lnTo>
                  <a:lnTo>
                    <a:pt x="784" y="827"/>
                  </a:lnTo>
                  <a:lnTo>
                    <a:pt x="784" y="828"/>
                  </a:lnTo>
                  <a:lnTo>
                    <a:pt x="783" y="828"/>
                  </a:lnTo>
                  <a:lnTo>
                    <a:pt x="785" y="829"/>
                  </a:lnTo>
                  <a:lnTo>
                    <a:pt x="784" y="829"/>
                  </a:lnTo>
                  <a:lnTo>
                    <a:pt x="783" y="829"/>
                  </a:lnTo>
                  <a:lnTo>
                    <a:pt x="783" y="830"/>
                  </a:lnTo>
                  <a:lnTo>
                    <a:pt x="783" y="831"/>
                  </a:lnTo>
                  <a:lnTo>
                    <a:pt x="782" y="832"/>
                  </a:lnTo>
                  <a:lnTo>
                    <a:pt x="781" y="832"/>
                  </a:lnTo>
                  <a:lnTo>
                    <a:pt x="780" y="832"/>
                  </a:lnTo>
                  <a:lnTo>
                    <a:pt x="780" y="833"/>
                  </a:lnTo>
                  <a:lnTo>
                    <a:pt x="779" y="833"/>
                  </a:lnTo>
                  <a:lnTo>
                    <a:pt x="779" y="832"/>
                  </a:lnTo>
                  <a:lnTo>
                    <a:pt x="779" y="832"/>
                  </a:lnTo>
                  <a:lnTo>
                    <a:pt x="779" y="831"/>
                  </a:lnTo>
                  <a:lnTo>
                    <a:pt x="779" y="830"/>
                  </a:lnTo>
                  <a:lnTo>
                    <a:pt x="779" y="829"/>
                  </a:lnTo>
                  <a:lnTo>
                    <a:pt x="780" y="829"/>
                  </a:lnTo>
                  <a:lnTo>
                    <a:pt x="780" y="828"/>
                  </a:lnTo>
                  <a:lnTo>
                    <a:pt x="780" y="827"/>
                  </a:lnTo>
                  <a:lnTo>
                    <a:pt x="780" y="826"/>
                  </a:lnTo>
                  <a:lnTo>
                    <a:pt x="781" y="825"/>
                  </a:lnTo>
                  <a:lnTo>
                    <a:pt x="782" y="824"/>
                  </a:lnTo>
                  <a:lnTo>
                    <a:pt x="782" y="823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4" y="820"/>
                  </a:lnTo>
                  <a:lnTo>
                    <a:pt x="785" y="818"/>
                  </a:lnTo>
                  <a:lnTo>
                    <a:pt x="786" y="817"/>
                  </a:lnTo>
                  <a:lnTo>
                    <a:pt x="787" y="817"/>
                  </a:lnTo>
                  <a:lnTo>
                    <a:pt x="788" y="817"/>
                  </a:lnTo>
                  <a:lnTo>
                    <a:pt x="790" y="815"/>
                  </a:lnTo>
                  <a:lnTo>
                    <a:pt x="792" y="813"/>
                  </a:lnTo>
                  <a:lnTo>
                    <a:pt x="794" y="813"/>
                  </a:lnTo>
                  <a:lnTo>
                    <a:pt x="795" y="813"/>
                  </a:lnTo>
                  <a:lnTo>
                    <a:pt x="796" y="813"/>
                  </a:lnTo>
                  <a:lnTo>
                    <a:pt x="798" y="813"/>
                  </a:lnTo>
                  <a:lnTo>
                    <a:pt x="799" y="813"/>
                  </a:lnTo>
                  <a:lnTo>
                    <a:pt x="800" y="813"/>
                  </a:lnTo>
                  <a:lnTo>
                    <a:pt x="799" y="817"/>
                  </a:lnTo>
                  <a:lnTo>
                    <a:pt x="800" y="818"/>
                  </a:lnTo>
                  <a:lnTo>
                    <a:pt x="799" y="818"/>
                  </a:lnTo>
                  <a:lnTo>
                    <a:pt x="799" y="819"/>
                  </a:lnTo>
                  <a:lnTo>
                    <a:pt x="800" y="819"/>
                  </a:lnTo>
                  <a:lnTo>
                    <a:pt x="799" y="820"/>
                  </a:lnTo>
                  <a:lnTo>
                    <a:pt x="798" y="821"/>
                  </a:lnTo>
                  <a:lnTo>
                    <a:pt x="798" y="820"/>
                  </a:lnTo>
                  <a:lnTo>
                    <a:pt x="796" y="821"/>
                  </a:lnTo>
                  <a:lnTo>
                    <a:pt x="794" y="821"/>
                  </a:lnTo>
                  <a:lnTo>
                    <a:pt x="793" y="822"/>
                  </a:lnTo>
                  <a:lnTo>
                    <a:pt x="794" y="822"/>
                  </a:lnTo>
                  <a:lnTo>
                    <a:pt x="794" y="823"/>
                  </a:lnTo>
                  <a:lnTo>
                    <a:pt x="794" y="823"/>
                  </a:lnTo>
                  <a:lnTo>
                    <a:pt x="795" y="823"/>
                  </a:lnTo>
                  <a:lnTo>
                    <a:pt x="796" y="823"/>
                  </a:lnTo>
                  <a:lnTo>
                    <a:pt x="799" y="822"/>
                  </a:lnTo>
                  <a:lnTo>
                    <a:pt x="802" y="820"/>
                  </a:lnTo>
                  <a:lnTo>
                    <a:pt x="803" y="820"/>
                  </a:lnTo>
                  <a:lnTo>
                    <a:pt x="802" y="821"/>
                  </a:lnTo>
                  <a:lnTo>
                    <a:pt x="806" y="819"/>
                  </a:lnTo>
                  <a:lnTo>
                    <a:pt x="807" y="819"/>
                  </a:lnTo>
                  <a:lnTo>
                    <a:pt x="808" y="818"/>
                  </a:lnTo>
                  <a:lnTo>
                    <a:pt x="808" y="818"/>
                  </a:lnTo>
                  <a:lnTo>
                    <a:pt x="809" y="818"/>
                  </a:lnTo>
                  <a:lnTo>
                    <a:pt x="809" y="818"/>
                  </a:lnTo>
                  <a:lnTo>
                    <a:pt x="810" y="818"/>
                  </a:lnTo>
                  <a:lnTo>
                    <a:pt x="812" y="817"/>
                  </a:lnTo>
                  <a:lnTo>
                    <a:pt x="814" y="816"/>
                  </a:lnTo>
                  <a:lnTo>
                    <a:pt x="820" y="815"/>
                  </a:lnTo>
                  <a:lnTo>
                    <a:pt x="821" y="815"/>
                  </a:lnTo>
                  <a:lnTo>
                    <a:pt x="822" y="814"/>
                  </a:lnTo>
                  <a:lnTo>
                    <a:pt x="823" y="814"/>
                  </a:lnTo>
                  <a:lnTo>
                    <a:pt x="823" y="815"/>
                  </a:lnTo>
                  <a:lnTo>
                    <a:pt x="824" y="815"/>
                  </a:lnTo>
                  <a:lnTo>
                    <a:pt x="825" y="814"/>
                  </a:lnTo>
                  <a:lnTo>
                    <a:pt x="831" y="812"/>
                  </a:lnTo>
                  <a:lnTo>
                    <a:pt x="837" y="809"/>
                  </a:lnTo>
                  <a:lnTo>
                    <a:pt x="836" y="809"/>
                  </a:lnTo>
                  <a:lnTo>
                    <a:pt x="835" y="808"/>
                  </a:lnTo>
                  <a:lnTo>
                    <a:pt x="834" y="808"/>
                  </a:lnTo>
                  <a:lnTo>
                    <a:pt x="833" y="808"/>
                  </a:lnTo>
                  <a:lnTo>
                    <a:pt x="833" y="807"/>
                  </a:lnTo>
                  <a:lnTo>
                    <a:pt x="833" y="806"/>
                  </a:lnTo>
                  <a:lnTo>
                    <a:pt x="832" y="806"/>
                  </a:lnTo>
                  <a:lnTo>
                    <a:pt x="831" y="806"/>
                  </a:lnTo>
                  <a:lnTo>
                    <a:pt x="829" y="805"/>
                  </a:lnTo>
                  <a:lnTo>
                    <a:pt x="829" y="805"/>
                  </a:lnTo>
                  <a:lnTo>
                    <a:pt x="829" y="804"/>
                  </a:lnTo>
                  <a:lnTo>
                    <a:pt x="828" y="803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7" y="801"/>
                  </a:lnTo>
                  <a:lnTo>
                    <a:pt x="827" y="800"/>
                  </a:lnTo>
                  <a:lnTo>
                    <a:pt x="828" y="801"/>
                  </a:lnTo>
                  <a:lnTo>
                    <a:pt x="828" y="802"/>
                  </a:lnTo>
                  <a:lnTo>
                    <a:pt x="829" y="803"/>
                  </a:lnTo>
                  <a:lnTo>
                    <a:pt x="829" y="803"/>
                  </a:lnTo>
                  <a:lnTo>
                    <a:pt x="829" y="804"/>
                  </a:lnTo>
                  <a:lnTo>
                    <a:pt x="832" y="803"/>
                  </a:lnTo>
                  <a:lnTo>
                    <a:pt x="835" y="807"/>
                  </a:lnTo>
                  <a:lnTo>
                    <a:pt x="838" y="808"/>
                  </a:lnTo>
                  <a:lnTo>
                    <a:pt x="839" y="807"/>
                  </a:lnTo>
                  <a:lnTo>
                    <a:pt x="839" y="807"/>
                  </a:lnTo>
                  <a:lnTo>
                    <a:pt x="838" y="807"/>
                  </a:lnTo>
                  <a:lnTo>
                    <a:pt x="838" y="806"/>
                  </a:lnTo>
                  <a:lnTo>
                    <a:pt x="839" y="805"/>
                  </a:lnTo>
                  <a:lnTo>
                    <a:pt x="841" y="803"/>
                  </a:lnTo>
                  <a:lnTo>
                    <a:pt x="841" y="802"/>
                  </a:lnTo>
                  <a:lnTo>
                    <a:pt x="841" y="801"/>
                  </a:lnTo>
                  <a:lnTo>
                    <a:pt x="842" y="798"/>
                  </a:lnTo>
                  <a:lnTo>
                    <a:pt x="843" y="797"/>
                  </a:lnTo>
                  <a:lnTo>
                    <a:pt x="844" y="797"/>
                  </a:lnTo>
                  <a:lnTo>
                    <a:pt x="847" y="796"/>
                  </a:lnTo>
                  <a:lnTo>
                    <a:pt x="849" y="795"/>
                  </a:lnTo>
                  <a:lnTo>
                    <a:pt x="852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2" y="792"/>
                  </a:lnTo>
                  <a:lnTo>
                    <a:pt x="853" y="792"/>
                  </a:lnTo>
                  <a:lnTo>
                    <a:pt x="854" y="792"/>
                  </a:lnTo>
                  <a:lnTo>
                    <a:pt x="855" y="791"/>
                  </a:lnTo>
                  <a:lnTo>
                    <a:pt x="856" y="789"/>
                  </a:lnTo>
                  <a:lnTo>
                    <a:pt x="857" y="787"/>
                  </a:lnTo>
                  <a:lnTo>
                    <a:pt x="856" y="786"/>
                  </a:lnTo>
                  <a:lnTo>
                    <a:pt x="856" y="787"/>
                  </a:lnTo>
                  <a:lnTo>
                    <a:pt x="856" y="788"/>
                  </a:lnTo>
                  <a:lnTo>
                    <a:pt x="855" y="788"/>
                  </a:lnTo>
                  <a:lnTo>
                    <a:pt x="854" y="788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2" y="786"/>
                  </a:lnTo>
                  <a:lnTo>
                    <a:pt x="853" y="784"/>
                  </a:lnTo>
                  <a:lnTo>
                    <a:pt x="854" y="783"/>
                  </a:lnTo>
                  <a:lnTo>
                    <a:pt x="855" y="782"/>
                  </a:lnTo>
                  <a:lnTo>
                    <a:pt x="862" y="776"/>
                  </a:lnTo>
                  <a:lnTo>
                    <a:pt x="864" y="775"/>
                  </a:lnTo>
                  <a:lnTo>
                    <a:pt x="866" y="774"/>
                  </a:lnTo>
                  <a:lnTo>
                    <a:pt x="867" y="773"/>
                  </a:lnTo>
                  <a:lnTo>
                    <a:pt x="865" y="774"/>
                  </a:lnTo>
                  <a:lnTo>
                    <a:pt x="865" y="773"/>
                  </a:lnTo>
                  <a:lnTo>
                    <a:pt x="864" y="773"/>
                  </a:lnTo>
                  <a:lnTo>
                    <a:pt x="864" y="773"/>
                  </a:lnTo>
                  <a:lnTo>
                    <a:pt x="863" y="773"/>
                  </a:lnTo>
                  <a:lnTo>
                    <a:pt x="863" y="772"/>
                  </a:lnTo>
                  <a:lnTo>
                    <a:pt x="864" y="772"/>
                  </a:lnTo>
                  <a:lnTo>
                    <a:pt x="865" y="773"/>
                  </a:lnTo>
                  <a:lnTo>
                    <a:pt x="866" y="772"/>
                  </a:lnTo>
                  <a:lnTo>
                    <a:pt x="866" y="772"/>
                  </a:lnTo>
                  <a:lnTo>
                    <a:pt x="865" y="772"/>
                  </a:lnTo>
                  <a:lnTo>
                    <a:pt x="865" y="771"/>
                  </a:lnTo>
                  <a:lnTo>
                    <a:pt x="863" y="771"/>
                  </a:lnTo>
                  <a:lnTo>
                    <a:pt x="861" y="771"/>
                  </a:lnTo>
                  <a:lnTo>
                    <a:pt x="860" y="770"/>
                  </a:lnTo>
                  <a:lnTo>
                    <a:pt x="859" y="769"/>
                  </a:lnTo>
                  <a:lnTo>
                    <a:pt x="861" y="769"/>
                  </a:lnTo>
                  <a:lnTo>
                    <a:pt x="862" y="769"/>
                  </a:lnTo>
                  <a:lnTo>
                    <a:pt x="863" y="769"/>
                  </a:lnTo>
                  <a:lnTo>
                    <a:pt x="864" y="768"/>
                  </a:lnTo>
                  <a:lnTo>
                    <a:pt x="863" y="765"/>
                  </a:lnTo>
                  <a:lnTo>
                    <a:pt x="859" y="753"/>
                  </a:lnTo>
                  <a:lnTo>
                    <a:pt x="858" y="750"/>
                  </a:lnTo>
                  <a:lnTo>
                    <a:pt x="859" y="746"/>
                  </a:lnTo>
                  <a:lnTo>
                    <a:pt x="861" y="743"/>
                  </a:lnTo>
                  <a:lnTo>
                    <a:pt x="869" y="734"/>
                  </a:lnTo>
                  <a:lnTo>
                    <a:pt x="871" y="733"/>
                  </a:lnTo>
                  <a:lnTo>
                    <a:pt x="874" y="731"/>
                  </a:lnTo>
                  <a:lnTo>
                    <a:pt x="875" y="731"/>
                  </a:lnTo>
                  <a:lnTo>
                    <a:pt x="876" y="731"/>
                  </a:lnTo>
                  <a:lnTo>
                    <a:pt x="877" y="731"/>
                  </a:lnTo>
                  <a:lnTo>
                    <a:pt x="877" y="730"/>
                  </a:lnTo>
                  <a:lnTo>
                    <a:pt x="878" y="731"/>
                  </a:lnTo>
                  <a:lnTo>
                    <a:pt x="881" y="730"/>
                  </a:lnTo>
                  <a:lnTo>
                    <a:pt x="884" y="729"/>
                  </a:lnTo>
                  <a:lnTo>
                    <a:pt x="887" y="728"/>
                  </a:lnTo>
                  <a:lnTo>
                    <a:pt x="888" y="728"/>
                  </a:lnTo>
                  <a:lnTo>
                    <a:pt x="894" y="726"/>
                  </a:lnTo>
                  <a:lnTo>
                    <a:pt x="895" y="726"/>
                  </a:lnTo>
                  <a:lnTo>
                    <a:pt x="897" y="726"/>
                  </a:lnTo>
                  <a:lnTo>
                    <a:pt x="898" y="726"/>
                  </a:lnTo>
                  <a:lnTo>
                    <a:pt x="899" y="724"/>
                  </a:lnTo>
                  <a:lnTo>
                    <a:pt x="904" y="723"/>
                  </a:lnTo>
                  <a:lnTo>
                    <a:pt x="905" y="722"/>
                  </a:lnTo>
                  <a:lnTo>
                    <a:pt x="907" y="720"/>
                  </a:lnTo>
                  <a:lnTo>
                    <a:pt x="907" y="719"/>
                  </a:lnTo>
                  <a:lnTo>
                    <a:pt x="908" y="719"/>
                  </a:lnTo>
                  <a:lnTo>
                    <a:pt x="909" y="717"/>
                  </a:lnTo>
                  <a:lnTo>
                    <a:pt x="910" y="717"/>
                  </a:lnTo>
                  <a:lnTo>
                    <a:pt x="910" y="716"/>
                  </a:lnTo>
                  <a:lnTo>
                    <a:pt x="913" y="711"/>
                  </a:lnTo>
                  <a:lnTo>
                    <a:pt x="914" y="710"/>
                  </a:lnTo>
                  <a:lnTo>
                    <a:pt x="914" y="709"/>
                  </a:lnTo>
                  <a:lnTo>
                    <a:pt x="914" y="708"/>
                  </a:lnTo>
                  <a:lnTo>
                    <a:pt x="914" y="707"/>
                  </a:lnTo>
                  <a:lnTo>
                    <a:pt x="916" y="707"/>
                  </a:lnTo>
                  <a:lnTo>
                    <a:pt x="917" y="706"/>
                  </a:lnTo>
                  <a:lnTo>
                    <a:pt x="918" y="706"/>
                  </a:lnTo>
                  <a:lnTo>
                    <a:pt x="918" y="704"/>
                  </a:lnTo>
                  <a:lnTo>
                    <a:pt x="918" y="703"/>
                  </a:lnTo>
                  <a:lnTo>
                    <a:pt x="918" y="702"/>
                  </a:lnTo>
                  <a:lnTo>
                    <a:pt x="917" y="700"/>
                  </a:lnTo>
                  <a:lnTo>
                    <a:pt x="916" y="700"/>
                  </a:lnTo>
                  <a:lnTo>
                    <a:pt x="914" y="699"/>
                  </a:lnTo>
                  <a:lnTo>
                    <a:pt x="913" y="699"/>
                  </a:lnTo>
                  <a:lnTo>
                    <a:pt x="912" y="699"/>
                  </a:lnTo>
                  <a:lnTo>
                    <a:pt x="911" y="698"/>
                  </a:lnTo>
                  <a:lnTo>
                    <a:pt x="909" y="697"/>
                  </a:lnTo>
                  <a:lnTo>
                    <a:pt x="909" y="696"/>
                  </a:lnTo>
                  <a:lnTo>
                    <a:pt x="909" y="695"/>
                  </a:lnTo>
                  <a:lnTo>
                    <a:pt x="908" y="691"/>
                  </a:lnTo>
                  <a:lnTo>
                    <a:pt x="908" y="689"/>
                  </a:lnTo>
                  <a:lnTo>
                    <a:pt x="907" y="688"/>
                  </a:lnTo>
                  <a:lnTo>
                    <a:pt x="907" y="687"/>
                  </a:lnTo>
                  <a:lnTo>
                    <a:pt x="908" y="687"/>
                  </a:lnTo>
                  <a:lnTo>
                    <a:pt x="908" y="688"/>
                  </a:lnTo>
                  <a:lnTo>
                    <a:pt x="908" y="689"/>
                  </a:lnTo>
                  <a:lnTo>
                    <a:pt x="909" y="690"/>
                  </a:lnTo>
                  <a:lnTo>
                    <a:pt x="909" y="691"/>
                  </a:lnTo>
                  <a:lnTo>
                    <a:pt x="909" y="693"/>
                  </a:lnTo>
                  <a:lnTo>
                    <a:pt x="910" y="693"/>
                  </a:lnTo>
                  <a:lnTo>
                    <a:pt x="910" y="694"/>
                  </a:lnTo>
                  <a:lnTo>
                    <a:pt x="911" y="695"/>
                  </a:lnTo>
                  <a:lnTo>
                    <a:pt x="912" y="697"/>
                  </a:lnTo>
                  <a:lnTo>
                    <a:pt x="913" y="698"/>
                  </a:lnTo>
                  <a:lnTo>
                    <a:pt x="914" y="698"/>
                  </a:lnTo>
                  <a:lnTo>
                    <a:pt x="914" y="697"/>
                  </a:lnTo>
                  <a:lnTo>
                    <a:pt x="915" y="697"/>
                  </a:lnTo>
                  <a:lnTo>
                    <a:pt x="916" y="698"/>
                  </a:lnTo>
                  <a:lnTo>
                    <a:pt x="917" y="699"/>
                  </a:lnTo>
                  <a:lnTo>
                    <a:pt x="918" y="700"/>
                  </a:lnTo>
                  <a:lnTo>
                    <a:pt x="920" y="701"/>
                  </a:lnTo>
                  <a:lnTo>
                    <a:pt x="920" y="702"/>
                  </a:lnTo>
                  <a:lnTo>
                    <a:pt x="920" y="704"/>
                  </a:lnTo>
                  <a:lnTo>
                    <a:pt x="921" y="705"/>
                  </a:lnTo>
                  <a:lnTo>
                    <a:pt x="920" y="706"/>
                  </a:lnTo>
                  <a:lnTo>
                    <a:pt x="918" y="708"/>
                  </a:lnTo>
                  <a:lnTo>
                    <a:pt x="918" y="709"/>
                  </a:lnTo>
                  <a:lnTo>
                    <a:pt x="918" y="710"/>
                  </a:lnTo>
                  <a:lnTo>
                    <a:pt x="918" y="711"/>
                  </a:lnTo>
                  <a:lnTo>
                    <a:pt x="918" y="713"/>
                  </a:lnTo>
                  <a:lnTo>
                    <a:pt x="918" y="714"/>
                  </a:lnTo>
                  <a:lnTo>
                    <a:pt x="920" y="718"/>
                  </a:lnTo>
                  <a:lnTo>
                    <a:pt x="920" y="719"/>
                  </a:lnTo>
                  <a:lnTo>
                    <a:pt x="920" y="720"/>
                  </a:lnTo>
                  <a:lnTo>
                    <a:pt x="920" y="722"/>
                  </a:lnTo>
                  <a:lnTo>
                    <a:pt x="920" y="723"/>
                  </a:lnTo>
                  <a:lnTo>
                    <a:pt x="919" y="723"/>
                  </a:lnTo>
                  <a:lnTo>
                    <a:pt x="919" y="724"/>
                  </a:lnTo>
                  <a:lnTo>
                    <a:pt x="919" y="725"/>
                  </a:lnTo>
                  <a:lnTo>
                    <a:pt x="919" y="727"/>
                  </a:lnTo>
                  <a:lnTo>
                    <a:pt x="920" y="728"/>
                  </a:lnTo>
                  <a:lnTo>
                    <a:pt x="921" y="728"/>
                  </a:lnTo>
                  <a:lnTo>
                    <a:pt x="922" y="728"/>
                  </a:lnTo>
                  <a:lnTo>
                    <a:pt x="922" y="729"/>
                  </a:lnTo>
                  <a:lnTo>
                    <a:pt x="922" y="730"/>
                  </a:lnTo>
                  <a:lnTo>
                    <a:pt x="923" y="731"/>
                  </a:lnTo>
                  <a:lnTo>
                    <a:pt x="924" y="731"/>
                  </a:lnTo>
                  <a:lnTo>
                    <a:pt x="924" y="730"/>
                  </a:lnTo>
                  <a:lnTo>
                    <a:pt x="925" y="730"/>
                  </a:lnTo>
                  <a:lnTo>
                    <a:pt x="925" y="729"/>
                  </a:lnTo>
                  <a:lnTo>
                    <a:pt x="924" y="728"/>
                  </a:lnTo>
                  <a:lnTo>
                    <a:pt x="924" y="728"/>
                  </a:lnTo>
                  <a:lnTo>
                    <a:pt x="925" y="727"/>
                  </a:lnTo>
                  <a:lnTo>
                    <a:pt x="926" y="728"/>
                  </a:lnTo>
                  <a:lnTo>
                    <a:pt x="927" y="728"/>
                  </a:lnTo>
                  <a:lnTo>
                    <a:pt x="927" y="727"/>
                  </a:lnTo>
                  <a:lnTo>
                    <a:pt x="928" y="726"/>
                  </a:lnTo>
                  <a:lnTo>
                    <a:pt x="927" y="725"/>
                  </a:lnTo>
                  <a:lnTo>
                    <a:pt x="927" y="724"/>
                  </a:lnTo>
                  <a:lnTo>
                    <a:pt x="926" y="723"/>
                  </a:lnTo>
                  <a:lnTo>
                    <a:pt x="927" y="723"/>
                  </a:lnTo>
                  <a:lnTo>
                    <a:pt x="927" y="723"/>
                  </a:lnTo>
                  <a:lnTo>
                    <a:pt x="927" y="724"/>
                  </a:lnTo>
                  <a:lnTo>
                    <a:pt x="928" y="724"/>
                  </a:lnTo>
                  <a:lnTo>
                    <a:pt x="928" y="724"/>
                  </a:lnTo>
                  <a:lnTo>
                    <a:pt x="929" y="724"/>
                  </a:lnTo>
                  <a:lnTo>
                    <a:pt x="928" y="725"/>
                  </a:lnTo>
                  <a:lnTo>
                    <a:pt x="928" y="727"/>
                  </a:lnTo>
                  <a:lnTo>
                    <a:pt x="929" y="728"/>
                  </a:lnTo>
                  <a:lnTo>
                    <a:pt x="930" y="728"/>
                  </a:lnTo>
                  <a:lnTo>
                    <a:pt x="931" y="728"/>
                  </a:lnTo>
                  <a:lnTo>
                    <a:pt x="932" y="728"/>
                  </a:lnTo>
                  <a:lnTo>
                    <a:pt x="933" y="727"/>
                  </a:lnTo>
                  <a:lnTo>
                    <a:pt x="933" y="726"/>
                  </a:lnTo>
                  <a:lnTo>
                    <a:pt x="933" y="725"/>
                  </a:lnTo>
                  <a:lnTo>
                    <a:pt x="932" y="723"/>
                  </a:lnTo>
                  <a:lnTo>
                    <a:pt x="932" y="723"/>
                  </a:lnTo>
                  <a:lnTo>
                    <a:pt x="932" y="722"/>
                  </a:lnTo>
                  <a:lnTo>
                    <a:pt x="932" y="721"/>
                  </a:lnTo>
                  <a:lnTo>
                    <a:pt x="933" y="720"/>
                  </a:lnTo>
                  <a:lnTo>
                    <a:pt x="933" y="719"/>
                  </a:lnTo>
                  <a:lnTo>
                    <a:pt x="934" y="718"/>
                  </a:lnTo>
                  <a:lnTo>
                    <a:pt x="934" y="717"/>
                  </a:lnTo>
                  <a:lnTo>
                    <a:pt x="933" y="715"/>
                  </a:lnTo>
                  <a:lnTo>
                    <a:pt x="933" y="714"/>
                  </a:lnTo>
                  <a:lnTo>
                    <a:pt x="934" y="713"/>
                  </a:lnTo>
                  <a:lnTo>
                    <a:pt x="934" y="713"/>
                  </a:lnTo>
                  <a:lnTo>
                    <a:pt x="935" y="712"/>
                  </a:lnTo>
                  <a:lnTo>
                    <a:pt x="935" y="713"/>
                  </a:lnTo>
                  <a:lnTo>
                    <a:pt x="934" y="714"/>
                  </a:lnTo>
                  <a:lnTo>
                    <a:pt x="935" y="716"/>
                  </a:lnTo>
                  <a:lnTo>
                    <a:pt x="936" y="717"/>
                  </a:lnTo>
                  <a:lnTo>
                    <a:pt x="936" y="719"/>
                  </a:lnTo>
                  <a:lnTo>
                    <a:pt x="935" y="721"/>
                  </a:lnTo>
                  <a:lnTo>
                    <a:pt x="935" y="722"/>
                  </a:lnTo>
                  <a:lnTo>
                    <a:pt x="935" y="723"/>
                  </a:lnTo>
                  <a:lnTo>
                    <a:pt x="936" y="726"/>
                  </a:lnTo>
                  <a:lnTo>
                    <a:pt x="936" y="727"/>
                  </a:lnTo>
                  <a:lnTo>
                    <a:pt x="935" y="728"/>
                  </a:lnTo>
                  <a:lnTo>
                    <a:pt x="935" y="728"/>
                  </a:lnTo>
                  <a:lnTo>
                    <a:pt x="935" y="729"/>
                  </a:lnTo>
                  <a:lnTo>
                    <a:pt x="934" y="729"/>
                  </a:lnTo>
                  <a:lnTo>
                    <a:pt x="934" y="731"/>
                  </a:lnTo>
                  <a:lnTo>
                    <a:pt x="934" y="732"/>
                  </a:lnTo>
                  <a:lnTo>
                    <a:pt x="935" y="732"/>
                  </a:lnTo>
                  <a:lnTo>
                    <a:pt x="937" y="732"/>
                  </a:lnTo>
                  <a:lnTo>
                    <a:pt x="936" y="731"/>
                  </a:lnTo>
                  <a:lnTo>
                    <a:pt x="936" y="730"/>
                  </a:lnTo>
                  <a:lnTo>
                    <a:pt x="937" y="730"/>
                  </a:lnTo>
                  <a:lnTo>
                    <a:pt x="938" y="731"/>
                  </a:lnTo>
                  <a:lnTo>
                    <a:pt x="938" y="730"/>
                  </a:lnTo>
                  <a:lnTo>
                    <a:pt x="938" y="730"/>
                  </a:lnTo>
                  <a:lnTo>
                    <a:pt x="938" y="728"/>
                  </a:lnTo>
                  <a:lnTo>
                    <a:pt x="938" y="728"/>
                  </a:lnTo>
                  <a:lnTo>
                    <a:pt x="938" y="727"/>
                  </a:lnTo>
                  <a:lnTo>
                    <a:pt x="938" y="723"/>
                  </a:lnTo>
                  <a:lnTo>
                    <a:pt x="938" y="723"/>
                  </a:lnTo>
                  <a:lnTo>
                    <a:pt x="939" y="724"/>
                  </a:lnTo>
                  <a:lnTo>
                    <a:pt x="939" y="723"/>
                  </a:lnTo>
                  <a:lnTo>
                    <a:pt x="939" y="723"/>
                  </a:lnTo>
                  <a:lnTo>
                    <a:pt x="940" y="722"/>
                  </a:lnTo>
                  <a:lnTo>
                    <a:pt x="939" y="720"/>
                  </a:lnTo>
                  <a:lnTo>
                    <a:pt x="938" y="720"/>
                  </a:lnTo>
                  <a:lnTo>
                    <a:pt x="938" y="721"/>
                  </a:lnTo>
                  <a:lnTo>
                    <a:pt x="938" y="721"/>
                  </a:lnTo>
                  <a:lnTo>
                    <a:pt x="938" y="720"/>
                  </a:lnTo>
                  <a:lnTo>
                    <a:pt x="938" y="717"/>
                  </a:lnTo>
                  <a:lnTo>
                    <a:pt x="938" y="716"/>
                  </a:lnTo>
                  <a:lnTo>
                    <a:pt x="938" y="712"/>
                  </a:lnTo>
                  <a:lnTo>
                    <a:pt x="938" y="711"/>
                  </a:lnTo>
                  <a:lnTo>
                    <a:pt x="938" y="709"/>
                  </a:lnTo>
                  <a:lnTo>
                    <a:pt x="938" y="708"/>
                  </a:lnTo>
                  <a:lnTo>
                    <a:pt x="939" y="707"/>
                  </a:lnTo>
                  <a:lnTo>
                    <a:pt x="939" y="706"/>
                  </a:lnTo>
                  <a:lnTo>
                    <a:pt x="939" y="706"/>
                  </a:lnTo>
                  <a:lnTo>
                    <a:pt x="939" y="705"/>
                  </a:lnTo>
                  <a:lnTo>
                    <a:pt x="939" y="704"/>
                  </a:lnTo>
                  <a:lnTo>
                    <a:pt x="939" y="703"/>
                  </a:lnTo>
                  <a:lnTo>
                    <a:pt x="939" y="703"/>
                  </a:lnTo>
                  <a:lnTo>
                    <a:pt x="940" y="702"/>
                  </a:lnTo>
                  <a:lnTo>
                    <a:pt x="940" y="701"/>
                  </a:lnTo>
                  <a:lnTo>
                    <a:pt x="941" y="700"/>
                  </a:lnTo>
                  <a:lnTo>
                    <a:pt x="941" y="699"/>
                  </a:lnTo>
                  <a:lnTo>
                    <a:pt x="942" y="699"/>
                  </a:lnTo>
                  <a:lnTo>
                    <a:pt x="942" y="700"/>
                  </a:lnTo>
                  <a:lnTo>
                    <a:pt x="942" y="701"/>
                  </a:lnTo>
                  <a:lnTo>
                    <a:pt x="941" y="702"/>
                  </a:lnTo>
                  <a:lnTo>
                    <a:pt x="940" y="703"/>
                  </a:lnTo>
                  <a:lnTo>
                    <a:pt x="940" y="704"/>
                  </a:lnTo>
                  <a:lnTo>
                    <a:pt x="940" y="705"/>
                  </a:lnTo>
                  <a:lnTo>
                    <a:pt x="940" y="706"/>
                  </a:lnTo>
                  <a:lnTo>
                    <a:pt x="941" y="707"/>
                  </a:lnTo>
                  <a:lnTo>
                    <a:pt x="940" y="708"/>
                  </a:lnTo>
                  <a:lnTo>
                    <a:pt x="940" y="710"/>
                  </a:lnTo>
                  <a:lnTo>
                    <a:pt x="939" y="710"/>
                  </a:lnTo>
                  <a:lnTo>
                    <a:pt x="939" y="711"/>
                  </a:lnTo>
                  <a:lnTo>
                    <a:pt x="939" y="712"/>
                  </a:lnTo>
                  <a:lnTo>
                    <a:pt x="940" y="712"/>
                  </a:lnTo>
                  <a:lnTo>
                    <a:pt x="941" y="712"/>
                  </a:lnTo>
                  <a:lnTo>
                    <a:pt x="942" y="712"/>
                  </a:lnTo>
                  <a:lnTo>
                    <a:pt x="943" y="712"/>
                  </a:lnTo>
                  <a:lnTo>
                    <a:pt x="943" y="711"/>
                  </a:lnTo>
                  <a:lnTo>
                    <a:pt x="943" y="710"/>
                  </a:lnTo>
                  <a:lnTo>
                    <a:pt x="944" y="708"/>
                  </a:lnTo>
                  <a:lnTo>
                    <a:pt x="945" y="706"/>
                  </a:lnTo>
                  <a:lnTo>
                    <a:pt x="944" y="706"/>
                  </a:lnTo>
                  <a:lnTo>
                    <a:pt x="943" y="706"/>
                  </a:lnTo>
                  <a:lnTo>
                    <a:pt x="943" y="705"/>
                  </a:lnTo>
                  <a:lnTo>
                    <a:pt x="943" y="704"/>
                  </a:lnTo>
                  <a:lnTo>
                    <a:pt x="944" y="703"/>
                  </a:lnTo>
                  <a:lnTo>
                    <a:pt x="945" y="703"/>
                  </a:lnTo>
                  <a:lnTo>
                    <a:pt x="945" y="703"/>
                  </a:lnTo>
                  <a:lnTo>
                    <a:pt x="946" y="703"/>
                  </a:lnTo>
                  <a:lnTo>
                    <a:pt x="945" y="704"/>
                  </a:lnTo>
                  <a:lnTo>
                    <a:pt x="944" y="705"/>
                  </a:lnTo>
                  <a:lnTo>
                    <a:pt x="944" y="706"/>
                  </a:lnTo>
                  <a:lnTo>
                    <a:pt x="946" y="706"/>
                  </a:lnTo>
                  <a:lnTo>
                    <a:pt x="946" y="707"/>
                  </a:lnTo>
                  <a:lnTo>
                    <a:pt x="946" y="708"/>
                  </a:lnTo>
                  <a:lnTo>
                    <a:pt x="946" y="709"/>
                  </a:lnTo>
                  <a:lnTo>
                    <a:pt x="945" y="710"/>
                  </a:lnTo>
                  <a:lnTo>
                    <a:pt x="944" y="710"/>
                  </a:lnTo>
                  <a:lnTo>
                    <a:pt x="944" y="711"/>
                  </a:lnTo>
                  <a:lnTo>
                    <a:pt x="944" y="713"/>
                  </a:lnTo>
                  <a:lnTo>
                    <a:pt x="943" y="717"/>
                  </a:lnTo>
                  <a:lnTo>
                    <a:pt x="943" y="718"/>
                  </a:lnTo>
                  <a:lnTo>
                    <a:pt x="942" y="724"/>
                  </a:lnTo>
                  <a:lnTo>
                    <a:pt x="942" y="725"/>
                  </a:lnTo>
                  <a:lnTo>
                    <a:pt x="944" y="728"/>
                  </a:lnTo>
                  <a:lnTo>
                    <a:pt x="944" y="729"/>
                  </a:lnTo>
                  <a:lnTo>
                    <a:pt x="945" y="730"/>
                  </a:lnTo>
                  <a:lnTo>
                    <a:pt x="946" y="731"/>
                  </a:lnTo>
                  <a:lnTo>
                    <a:pt x="948" y="730"/>
                  </a:lnTo>
                  <a:lnTo>
                    <a:pt x="948" y="729"/>
                  </a:lnTo>
                  <a:lnTo>
                    <a:pt x="948" y="728"/>
                  </a:lnTo>
                  <a:lnTo>
                    <a:pt x="947" y="728"/>
                  </a:lnTo>
                  <a:lnTo>
                    <a:pt x="947" y="727"/>
                  </a:lnTo>
                  <a:lnTo>
                    <a:pt x="947" y="726"/>
                  </a:lnTo>
                  <a:lnTo>
                    <a:pt x="948" y="726"/>
                  </a:lnTo>
                  <a:lnTo>
                    <a:pt x="948" y="725"/>
                  </a:lnTo>
                  <a:lnTo>
                    <a:pt x="948" y="726"/>
                  </a:lnTo>
                  <a:lnTo>
                    <a:pt x="948" y="727"/>
                  </a:lnTo>
                  <a:lnTo>
                    <a:pt x="948" y="728"/>
                  </a:lnTo>
                  <a:lnTo>
                    <a:pt x="949" y="728"/>
                  </a:lnTo>
                  <a:lnTo>
                    <a:pt x="950" y="728"/>
                  </a:lnTo>
                  <a:lnTo>
                    <a:pt x="950" y="727"/>
                  </a:lnTo>
                  <a:lnTo>
                    <a:pt x="951" y="726"/>
                  </a:lnTo>
                  <a:lnTo>
                    <a:pt x="950" y="724"/>
                  </a:lnTo>
                  <a:lnTo>
                    <a:pt x="949" y="723"/>
                  </a:lnTo>
                  <a:lnTo>
                    <a:pt x="950" y="723"/>
                  </a:lnTo>
                  <a:lnTo>
                    <a:pt x="950" y="722"/>
                  </a:lnTo>
                  <a:lnTo>
                    <a:pt x="950" y="721"/>
                  </a:lnTo>
                  <a:lnTo>
                    <a:pt x="951" y="721"/>
                  </a:lnTo>
                  <a:lnTo>
                    <a:pt x="951" y="722"/>
                  </a:lnTo>
                  <a:lnTo>
                    <a:pt x="952" y="725"/>
                  </a:lnTo>
                  <a:lnTo>
                    <a:pt x="952" y="726"/>
                  </a:lnTo>
                  <a:lnTo>
                    <a:pt x="954" y="727"/>
                  </a:lnTo>
                  <a:lnTo>
                    <a:pt x="957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9" y="727"/>
                  </a:lnTo>
                  <a:lnTo>
                    <a:pt x="959" y="728"/>
                  </a:lnTo>
                  <a:lnTo>
                    <a:pt x="960" y="728"/>
                  </a:lnTo>
                  <a:lnTo>
                    <a:pt x="960" y="728"/>
                  </a:lnTo>
                  <a:lnTo>
                    <a:pt x="961" y="727"/>
                  </a:lnTo>
                  <a:lnTo>
                    <a:pt x="960" y="725"/>
                  </a:lnTo>
                  <a:lnTo>
                    <a:pt x="960" y="723"/>
                  </a:lnTo>
                  <a:lnTo>
                    <a:pt x="959" y="723"/>
                  </a:lnTo>
                  <a:lnTo>
                    <a:pt x="959" y="720"/>
                  </a:lnTo>
                  <a:lnTo>
                    <a:pt x="958" y="716"/>
                  </a:lnTo>
                  <a:lnTo>
                    <a:pt x="958" y="714"/>
                  </a:lnTo>
                  <a:lnTo>
                    <a:pt x="956" y="713"/>
                  </a:lnTo>
                  <a:lnTo>
                    <a:pt x="955" y="713"/>
                  </a:lnTo>
                  <a:lnTo>
                    <a:pt x="954" y="713"/>
                  </a:lnTo>
                  <a:lnTo>
                    <a:pt x="953" y="711"/>
                  </a:lnTo>
                  <a:lnTo>
                    <a:pt x="953" y="710"/>
                  </a:lnTo>
                  <a:lnTo>
                    <a:pt x="953" y="709"/>
                  </a:lnTo>
                  <a:lnTo>
                    <a:pt x="954" y="709"/>
                  </a:lnTo>
                  <a:lnTo>
                    <a:pt x="954" y="710"/>
                  </a:lnTo>
                  <a:lnTo>
                    <a:pt x="955" y="711"/>
                  </a:lnTo>
                  <a:lnTo>
                    <a:pt x="955" y="712"/>
                  </a:lnTo>
                  <a:lnTo>
                    <a:pt x="956" y="712"/>
                  </a:lnTo>
                  <a:lnTo>
                    <a:pt x="958" y="713"/>
                  </a:lnTo>
                  <a:lnTo>
                    <a:pt x="958" y="712"/>
                  </a:lnTo>
                  <a:lnTo>
                    <a:pt x="959" y="713"/>
                  </a:lnTo>
                  <a:lnTo>
                    <a:pt x="960" y="712"/>
                  </a:lnTo>
                  <a:lnTo>
                    <a:pt x="960" y="710"/>
                  </a:lnTo>
                  <a:lnTo>
                    <a:pt x="960" y="707"/>
                  </a:lnTo>
                  <a:lnTo>
                    <a:pt x="960" y="706"/>
                  </a:lnTo>
                  <a:lnTo>
                    <a:pt x="959" y="706"/>
                  </a:lnTo>
                  <a:lnTo>
                    <a:pt x="959" y="705"/>
                  </a:lnTo>
                  <a:close/>
                  <a:moveTo>
                    <a:pt x="376" y="1293"/>
                  </a:moveTo>
                  <a:lnTo>
                    <a:pt x="376" y="1296"/>
                  </a:lnTo>
                  <a:lnTo>
                    <a:pt x="376" y="1297"/>
                  </a:lnTo>
                  <a:lnTo>
                    <a:pt x="375" y="1291"/>
                  </a:lnTo>
                  <a:lnTo>
                    <a:pt x="376" y="1292"/>
                  </a:lnTo>
                  <a:lnTo>
                    <a:pt x="376" y="1293"/>
                  </a:lnTo>
                  <a:close/>
                  <a:moveTo>
                    <a:pt x="380" y="1319"/>
                  </a:moveTo>
                  <a:lnTo>
                    <a:pt x="381" y="1319"/>
                  </a:lnTo>
                  <a:lnTo>
                    <a:pt x="381" y="1320"/>
                  </a:lnTo>
                  <a:lnTo>
                    <a:pt x="381" y="1320"/>
                  </a:lnTo>
                  <a:lnTo>
                    <a:pt x="380" y="1319"/>
                  </a:lnTo>
                  <a:close/>
                  <a:moveTo>
                    <a:pt x="925" y="721"/>
                  </a:moveTo>
                  <a:lnTo>
                    <a:pt x="925" y="722"/>
                  </a:lnTo>
                  <a:lnTo>
                    <a:pt x="925" y="725"/>
                  </a:lnTo>
                  <a:lnTo>
                    <a:pt x="923" y="720"/>
                  </a:lnTo>
                  <a:lnTo>
                    <a:pt x="923" y="719"/>
                  </a:lnTo>
                  <a:lnTo>
                    <a:pt x="924" y="719"/>
                  </a:lnTo>
                  <a:lnTo>
                    <a:pt x="925" y="720"/>
                  </a:lnTo>
                  <a:lnTo>
                    <a:pt x="925" y="721"/>
                  </a:lnTo>
                  <a:close/>
                </a:path>
              </a:pathLst>
            </a:custGeom>
            <a:solidFill>
              <a:schemeClr val="accent6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" name="Freeform 29">
              <a:extLst>
                <a:ext uri="{FF2B5EF4-FFF2-40B4-BE49-F238E27FC236}">
                  <a16:creationId xmlns:a16="http://schemas.microsoft.com/office/drawing/2014/main" id="{ED5F9BF5-350F-F1FC-49DB-DA4C7971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3557588"/>
              <a:ext cx="6350" cy="20637"/>
            </a:xfrm>
            <a:custGeom>
              <a:avLst/>
              <a:gdLst>
                <a:gd name="T0" fmla="*/ 0 w 4"/>
                <a:gd name="T1" fmla="*/ 10 h 13"/>
                <a:gd name="T2" fmla="*/ 0 w 4"/>
                <a:gd name="T3" fmla="*/ 11 h 13"/>
                <a:gd name="T4" fmla="*/ 0 w 4"/>
                <a:gd name="T5" fmla="*/ 12 h 13"/>
                <a:gd name="T6" fmla="*/ 1 w 4"/>
                <a:gd name="T7" fmla="*/ 12 h 13"/>
                <a:gd name="T8" fmla="*/ 2 w 4"/>
                <a:gd name="T9" fmla="*/ 12 h 13"/>
                <a:gd name="T10" fmla="*/ 3 w 4"/>
                <a:gd name="T11" fmla="*/ 13 h 13"/>
                <a:gd name="T12" fmla="*/ 4 w 4"/>
                <a:gd name="T13" fmla="*/ 12 h 13"/>
                <a:gd name="T14" fmla="*/ 4 w 4"/>
                <a:gd name="T15" fmla="*/ 11 h 13"/>
                <a:gd name="T16" fmla="*/ 3 w 4"/>
                <a:gd name="T17" fmla="*/ 9 h 13"/>
                <a:gd name="T18" fmla="*/ 4 w 4"/>
                <a:gd name="T19" fmla="*/ 8 h 13"/>
                <a:gd name="T20" fmla="*/ 4 w 4"/>
                <a:gd name="T21" fmla="*/ 6 h 13"/>
                <a:gd name="T22" fmla="*/ 4 w 4"/>
                <a:gd name="T23" fmla="*/ 0 h 13"/>
                <a:gd name="T24" fmla="*/ 3 w 4"/>
                <a:gd name="T25" fmla="*/ 0 h 13"/>
                <a:gd name="T26" fmla="*/ 2 w 4"/>
                <a:gd name="T27" fmla="*/ 3 h 13"/>
                <a:gd name="T28" fmla="*/ 0 w 4"/>
                <a:gd name="T29" fmla="*/ 8 h 13"/>
                <a:gd name="T30" fmla="*/ 0 w 4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9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" name="Freeform 30">
              <a:extLst>
                <a:ext uri="{FF2B5EF4-FFF2-40B4-BE49-F238E27FC236}">
                  <a16:creationId xmlns:a16="http://schemas.microsoft.com/office/drawing/2014/main" id="{2091E98C-2FF8-5179-6E7F-09AD0BFD0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5" y="4022725"/>
              <a:ext cx="9525" cy="7937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1 h 5"/>
                <a:gd name="T4" fmla="*/ 1 w 6"/>
                <a:gd name="T5" fmla="*/ 0 h 5"/>
                <a:gd name="T6" fmla="*/ 0 w 6"/>
                <a:gd name="T7" fmla="*/ 2 h 5"/>
                <a:gd name="T8" fmla="*/ 3 w 6"/>
                <a:gd name="T9" fmla="*/ 5 h 5"/>
                <a:gd name="T10" fmla="*/ 4 w 6"/>
                <a:gd name="T11" fmla="*/ 5 h 5"/>
                <a:gd name="T12" fmla="*/ 6 w 6"/>
                <a:gd name="T13" fmla="*/ 5 h 5"/>
                <a:gd name="T14" fmla="*/ 6 w 6"/>
                <a:gd name="T15" fmla="*/ 4 h 5"/>
                <a:gd name="T16" fmla="*/ 6 w 6"/>
                <a:gd name="T17" fmla="*/ 4 h 5"/>
                <a:gd name="T18" fmla="*/ 6 w 6"/>
                <a:gd name="T19" fmla="*/ 3 h 5"/>
                <a:gd name="T20" fmla="*/ 5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7116A760-7C64-3789-0A85-82F28CAEB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3" y="4124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07E6E682-A95B-4F65-75DB-EF478E85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3554413"/>
              <a:ext cx="6350" cy="9525"/>
            </a:xfrm>
            <a:custGeom>
              <a:avLst/>
              <a:gdLst>
                <a:gd name="T0" fmla="*/ 3 w 4"/>
                <a:gd name="T1" fmla="*/ 1 h 6"/>
                <a:gd name="T2" fmla="*/ 4 w 4"/>
                <a:gd name="T3" fmla="*/ 0 h 6"/>
                <a:gd name="T4" fmla="*/ 3 w 4"/>
                <a:gd name="T5" fmla="*/ 0 h 6"/>
                <a:gd name="T6" fmla="*/ 2 w 4"/>
                <a:gd name="T7" fmla="*/ 0 h 6"/>
                <a:gd name="T8" fmla="*/ 1 w 4"/>
                <a:gd name="T9" fmla="*/ 0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4 h 6"/>
                <a:gd name="T16" fmla="*/ 0 w 4"/>
                <a:gd name="T17" fmla="*/ 5 h 6"/>
                <a:gd name="T18" fmla="*/ 0 w 4"/>
                <a:gd name="T19" fmla="*/ 6 h 6"/>
                <a:gd name="T20" fmla="*/ 0 w 4"/>
                <a:gd name="T21" fmla="*/ 6 h 6"/>
                <a:gd name="T22" fmla="*/ 2 w 4"/>
                <a:gd name="T23" fmla="*/ 6 h 6"/>
                <a:gd name="T24" fmla="*/ 2 w 4"/>
                <a:gd name="T25" fmla="*/ 3 h 6"/>
                <a:gd name="T26" fmla="*/ 3 w 4"/>
                <a:gd name="T27" fmla="*/ 2 h 6"/>
                <a:gd name="T28" fmla="*/ 3 w 4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" name="Freeform 33">
              <a:extLst>
                <a:ext uri="{FF2B5EF4-FFF2-40B4-BE49-F238E27FC236}">
                  <a16:creationId xmlns:a16="http://schemas.microsoft.com/office/drawing/2014/main" id="{1E1ABA20-C712-0E4A-D461-E333DA251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4584700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" name="Freeform 34">
              <a:extLst>
                <a:ext uri="{FF2B5EF4-FFF2-40B4-BE49-F238E27FC236}">
                  <a16:creationId xmlns:a16="http://schemas.microsoft.com/office/drawing/2014/main" id="{F73ADF72-555C-EA83-90E6-A656345A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3817938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" name="Freeform 35">
              <a:extLst>
                <a:ext uri="{FF2B5EF4-FFF2-40B4-BE49-F238E27FC236}">
                  <a16:creationId xmlns:a16="http://schemas.microsoft.com/office/drawing/2014/main" id="{18ABF993-7B23-BD82-FD74-4D873C2B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3727450"/>
              <a:ext cx="17462" cy="9525"/>
            </a:xfrm>
            <a:custGeom>
              <a:avLst/>
              <a:gdLst>
                <a:gd name="T0" fmla="*/ 6 w 11"/>
                <a:gd name="T1" fmla="*/ 3 h 6"/>
                <a:gd name="T2" fmla="*/ 10 w 11"/>
                <a:gd name="T3" fmla="*/ 1 h 6"/>
                <a:gd name="T4" fmla="*/ 11 w 11"/>
                <a:gd name="T5" fmla="*/ 0 h 6"/>
                <a:gd name="T6" fmla="*/ 0 w 11"/>
                <a:gd name="T7" fmla="*/ 6 h 6"/>
                <a:gd name="T8" fmla="*/ 2 w 11"/>
                <a:gd name="T9" fmla="*/ 5 h 6"/>
                <a:gd name="T10" fmla="*/ 6 w 1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6" y="3"/>
                  </a:moveTo>
                  <a:lnTo>
                    <a:pt x="10" y="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105FCE4-0A1F-97BD-E911-C51410183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3649663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6E2C6AF0-AB86-16AA-3C2E-4C995442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4394200"/>
              <a:ext cx="15875" cy="26987"/>
            </a:xfrm>
            <a:custGeom>
              <a:avLst/>
              <a:gdLst>
                <a:gd name="T0" fmla="*/ 5 w 10"/>
                <a:gd name="T1" fmla="*/ 0 h 17"/>
                <a:gd name="T2" fmla="*/ 2 w 10"/>
                <a:gd name="T3" fmla="*/ 1 h 17"/>
                <a:gd name="T4" fmla="*/ 2 w 10"/>
                <a:gd name="T5" fmla="*/ 2 h 17"/>
                <a:gd name="T6" fmla="*/ 2 w 10"/>
                <a:gd name="T7" fmla="*/ 4 h 17"/>
                <a:gd name="T8" fmla="*/ 1 w 10"/>
                <a:gd name="T9" fmla="*/ 4 h 17"/>
                <a:gd name="T10" fmla="*/ 1 w 10"/>
                <a:gd name="T11" fmla="*/ 5 h 17"/>
                <a:gd name="T12" fmla="*/ 0 w 10"/>
                <a:gd name="T13" fmla="*/ 5 h 17"/>
                <a:gd name="T14" fmla="*/ 1 w 10"/>
                <a:gd name="T15" fmla="*/ 6 h 17"/>
                <a:gd name="T16" fmla="*/ 1 w 10"/>
                <a:gd name="T17" fmla="*/ 8 h 17"/>
                <a:gd name="T18" fmla="*/ 1 w 10"/>
                <a:gd name="T19" fmla="*/ 10 h 17"/>
                <a:gd name="T20" fmla="*/ 1 w 10"/>
                <a:gd name="T21" fmla="*/ 11 h 17"/>
                <a:gd name="T22" fmla="*/ 2 w 10"/>
                <a:gd name="T23" fmla="*/ 11 h 17"/>
                <a:gd name="T24" fmla="*/ 1 w 10"/>
                <a:gd name="T25" fmla="*/ 12 h 17"/>
                <a:gd name="T26" fmla="*/ 1 w 10"/>
                <a:gd name="T27" fmla="*/ 14 h 17"/>
                <a:gd name="T28" fmla="*/ 1 w 10"/>
                <a:gd name="T29" fmla="*/ 16 h 17"/>
                <a:gd name="T30" fmla="*/ 1 w 10"/>
                <a:gd name="T31" fmla="*/ 16 h 17"/>
                <a:gd name="T32" fmla="*/ 2 w 10"/>
                <a:gd name="T33" fmla="*/ 15 h 17"/>
                <a:gd name="T34" fmla="*/ 3 w 10"/>
                <a:gd name="T35" fmla="*/ 15 h 17"/>
                <a:gd name="T36" fmla="*/ 4 w 10"/>
                <a:gd name="T37" fmla="*/ 16 h 17"/>
                <a:gd name="T38" fmla="*/ 5 w 10"/>
                <a:gd name="T39" fmla="*/ 17 h 17"/>
                <a:gd name="T40" fmla="*/ 6 w 10"/>
                <a:gd name="T41" fmla="*/ 17 h 17"/>
                <a:gd name="T42" fmla="*/ 7 w 10"/>
                <a:gd name="T43" fmla="*/ 16 h 17"/>
                <a:gd name="T44" fmla="*/ 7 w 10"/>
                <a:gd name="T45" fmla="*/ 15 h 17"/>
                <a:gd name="T46" fmla="*/ 9 w 10"/>
                <a:gd name="T47" fmla="*/ 13 h 17"/>
                <a:gd name="T48" fmla="*/ 8 w 10"/>
                <a:gd name="T49" fmla="*/ 13 h 17"/>
                <a:gd name="T50" fmla="*/ 7 w 10"/>
                <a:gd name="T51" fmla="*/ 13 h 17"/>
                <a:gd name="T52" fmla="*/ 7 w 10"/>
                <a:gd name="T53" fmla="*/ 11 h 17"/>
                <a:gd name="T54" fmla="*/ 8 w 10"/>
                <a:gd name="T55" fmla="*/ 11 h 17"/>
                <a:gd name="T56" fmla="*/ 8 w 10"/>
                <a:gd name="T57" fmla="*/ 11 h 17"/>
                <a:gd name="T58" fmla="*/ 9 w 10"/>
                <a:gd name="T59" fmla="*/ 10 h 17"/>
                <a:gd name="T60" fmla="*/ 10 w 10"/>
                <a:gd name="T61" fmla="*/ 10 h 17"/>
                <a:gd name="T62" fmla="*/ 10 w 10"/>
                <a:gd name="T63" fmla="*/ 9 h 17"/>
                <a:gd name="T64" fmla="*/ 10 w 10"/>
                <a:gd name="T65" fmla="*/ 7 h 17"/>
                <a:gd name="T66" fmla="*/ 9 w 10"/>
                <a:gd name="T67" fmla="*/ 5 h 17"/>
                <a:gd name="T68" fmla="*/ 9 w 10"/>
                <a:gd name="T69" fmla="*/ 4 h 17"/>
                <a:gd name="T70" fmla="*/ 9 w 10"/>
                <a:gd name="T71" fmla="*/ 3 h 17"/>
                <a:gd name="T72" fmla="*/ 8 w 10"/>
                <a:gd name="T73" fmla="*/ 1 h 17"/>
                <a:gd name="T74" fmla="*/ 8 w 10"/>
                <a:gd name="T75" fmla="*/ 0 h 17"/>
                <a:gd name="T76" fmla="*/ 6 w 10"/>
                <a:gd name="T77" fmla="*/ 0 h 17"/>
                <a:gd name="T78" fmla="*/ 5 w 10"/>
                <a:gd name="T7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" name="Rectangle 38">
              <a:extLst>
                <a:ext uri="{FF2B5EF4-FFF2-40B4-BE49-F238E27FC236}">
                  <a16:creationId xmlns:a16="http://schemas.microsoft.com/office/drawing/2014/main" id="{F0FEB385-1DB9-9DC4-B088-BDECCB0F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5050" y="453548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59CE1F9-E7F3-A148-4A00-AC70DF02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5" y="393700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EE1C6779-9ECB-EB5B-F5C5-DD4E82DE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78225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3 w 4"/>
                <a:gd name="T5" fmla="*/ 4 h 4"/>
                <a:gd name="T6" fmla="*/ 4 w 4"/>
                <a:gd name="T7" fmla="*/ 4 h 4"/>
                <a:gd name="T8" fmla="*/ 4 w 4"/>
                <a:gd name="T9" fmla="*/ 3 h 4"/>
                <a:gd name="T10" fmla="*/ 4 w 4"/>
                <a:gd name="T11" fmla="*/ 2 h 4"/>
                <a:gd name="T12" fmla="*/ 4 w 4"/>
                <a:gd name="T13" fmla="*/ 1 h 4"/>
                <a:gd name="T14" fmla="*/ 3 w 4"/>
                <a:gd name="T15" fmla="*/ 1 h 4"/>
                <a:gd name="T16" fmla="*/ 2 w 4"/>
                <a:gd name="T17" fmla="*/ 0 h 4"/>
                <a:gd name="T18" fmla="*/ 1 w 4"/>
                <a:gd name="T19" fmla="*/ 0 h 4"/>
                <a:gd name="T20" fmla="*/ 0 w 4"/>
                <a:gd name="T21" fmla="*/ 1 h 4"/>
                <a:gd name="T22" fmla="*/ 0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992E2EE6-5C7D-2D4F-0E63-B186DD3F8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16438"/>
              <a:ext cx="7937" cy="4762"/>
            </a:xfrm>
            <a:custGeom>
              <a:avLst/>
              <a:gdLst>
                <a:gd name="T0" fmla="*/ 4 w 5"/>
                <a:gd name="T1" fmla="*/ 3 h 3"/>
                <a:gd name="T2" fmla="*/ 5 w 5"/>
                <a:gd name="T3" fmla="*/ 3 h 3"/>
                <a:gd name="T4" fmla="*/ 4 w 5"/>
                <a:gd name="T5" fmla="*/ 2 h 3"/>
                <a:gd name="T6" fmla="*/ 0 w 5"/>
                <a:gd name="T7" fmla="*/ 0 h 3"/>
                <a:gd name="T8" fmla="*/ 3 w 5"/>
                <a:gd name="T9" fmla="*/ 3 h 3"/>
                <a:gd name="T10" fmla="*/ 4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lnTo>
                    <a:pt x="5" y="3"/>
                  </a:lnTo>
                  <a:lnTo>
                    <a:pt x="4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2" name="Freeform 42">
              <a:extLst>
                <a:ext uri="{FF2B5EF4-FFF2-40B4-BE49-F238E27FC236}">
                  <a16:creationId xmlns:a16="http://schemas.microsoft.com/office/drawing/2014/main" id="{0A654F14-00EA-B5C9-4FAC-9FF0C7802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938" y="42894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3" name="Freeform 43">
              <a:extLst>
                <a:ext uri="{FF2B5EF4-FFF2-40B4-BE49-F238E27FC236}">
                  <a16:creationId xmlns:a16="http://schemas.microsoft.com/office/drawing/2014/main" id="{F5C9C05E-0708-2EE5-BA5E-BF6CBCFC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5838" y="4605338"/>
              <a:ext cx="11112" cy="1111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0 w 7"/>
                <a:gd name="T7" fmla="*/ 4 h 7"/>
                <a:gd name="T8" fmla="*/ 1 w 7"/>
                <a:gd name="T9" fmla="*/ 5 h 7"/>
                <a:gd name="T10" fmla="*/ 2 w 7"/>
                <a:gd name="T11" fmla="*/ 5 h 7"/>
                <a:gd name="T12" fmla="*/ 2 w 7"/>
                <a:gd name="T13" fmla="*/ 5 h 7"/>
                <a:gd name="T14" fmla="*/ 2 w 7"/>
                <a:gd name="T15" fmla="*/ 6 h 7"/>
                <a:gd name="T16" fmla="*/ 2 w 7"/>
                <a:gd name="T17" fmla="*/ 7 h 7"/>
                <a:gd name="T18" fmla="*/ 2 w 7"/>
                <a:gd name="T19" fmla="*/ 7 h 7"/>
                <a:gd name="T20" fmla="*/ 2 w 7"/>
                <a:gd name="T21" fmla="*/ 7 h 7"/>
                <a:gd name="T22" fmla="*/ 3 w 7"/>
                <a:gd name="T23" fmla="*/ 7 h 7"/>
                <a:gd name="T24" fmla="*/ 4 w 7"/>
                <a:gd name="T25" fmla="*/ 7 h 7"/>
                <a:gd name="T26" fmla="*/ 5 w 7"/>
                <a:gd name="T27" fmla="*/ 7 h 7"/>
                <a:gd name="T28" fmla="*/ 6 w 7"/>
                <a:gd name="T29" fmla="*/ 7 h 7"/>
                <a:gd name="T30" fmla="*/ 6 w 7"/>
                <a:gd name="T31" fmla="*/ 7 h 7"/>
                <a:gd name="T32" fmla="*/ 7 w 7"/>
                <a:gd name="T33" fmla="*/ 6 h 7"/>
                <a:gd name="T34" fmla="*/ 6 w 7"/>
                <a:gd name="T35" fmla="*/ 6 h 7"/>
                <a:gd name="T36" fmla="*/ 5 w 7"/>
                <a:gd name="T37" fmla="*/ 3 h 7"/>
                <a:gd name="T38" fmla="*/ 3 w 7"/>
                <a:gd name="T39" fmla="*/ 3 h 7"/>
                <a:gd name="T40" fmla="*/ 3 w 7"/>
                <a:gd name="T41" fmla="*/ 2 h 7"/>
                <a:gd name="T42" fmla="*/ 3 w 7"/>
                <a:gd name="T43" fmla="*/ 1 h 7"/>
                <a:gd name="T44" fmla="*/ 3 w 7"/>
                <a:gd name="T45" fmla="*/ 0 h 7"/>
                <a:gd name="T46" fmla="*/ 2 w 7"/>
                <a:gd name="T47" fmla="*/ 0 h 7"/>
                <a:gd name="T48" fmla="*/ 2 w 7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5" name="Freeform 44">
              <a:extLst>
                <a:ext uri="{FF2B5EF4-FFF2-40B4-BE49-F238E27FC236}">
                  <a16:creationId xmlns:a16="http://schemas.microsoft.com/office/drawing/2014/main" id="{5C983523-F33E-0B20-DE9A-D0F7D11E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648200"/>
              <a:ext cx="11112" cy="14287"/>
            </a:xfrm>
            <a:custGeom>
              <a:avLst/>
              <a:gdLst>
                <a:gd name="T0" fmla="*/ 1 w 7"/>
                <a:gd name="T1" fmla="*/ 9 h 9"/>
                <a:gd name="T2" fmla="*/ 2 w 7"/>
                <a:gd name="T3" fmla="*/ 8 h 9"/>
                <a:gd name="T4" fmla="*/ 4 w 7"/>
                <a:gd name="T5" fmla="*/ 6 h 9"/>
                <a:gd name="T6" fmla="*/ 5 w 7"/>
                <a:gd name="T7" fmla="*/ 5 h 9"/>
                <a:gd name="T8" fmla="*/ 6 w 7"/>
                <a:gd name="T9" fmla="*/ 5 h 9"/>
                <a:gd name="T10" fmla="*/ 7 w 7"/>
                <a:gd name="T11" fmla="*/ 4 h 9"/>
                <a:gd name="T12" fmla="*/ 7 w 7"/>
                <a:gd name="T13" fmla="*/ 4 h 9"/>
                <a:gd name="T14" fmla="*/ 7 w 7"/>
                <a:gd name="T15" fmla="*/ 3 h 9"/>
                <a:gd name="T16" fmla="*/ 6 w 7"/>
                <a:gd name="T17" fmla="*/ 3 h 9"/>
                <a:gd name="T18" fmla="*/ 6 w 7"/>
                <a:gd name="T19" fmla="*/ 2 h 9"/>
                <a:gd name="T20" fmla="*/ 5 w 7"/>
                <a:gd name="T21" fmla="*/ 2 h 9"/>
                <a:gd name="T22" fmla="*/ 5 w 7"/>
                <a:gd name="T23" fmla="*/ 1 h 9"/>
                <a:gd name="T24" fmla="*/ 5 w 7"/>
                <a:gd name="T25" fmla="*/ 0 h 9"/>
                <a:gd name="T26" fmla="*/ 4 w 7"/>
                <a:gd name="T27" fmla="*/ 1 h 9"/>
                <a:gd name="T28" fmla="*/ 4 w 7"/>
                <a:gd name="T29" fmla="*/ 2 h 9"/>
                <a:gd name="T30" fmla="*/ 3 w 7"/>
                <a:gd name="T31" fmla="*/ 3 h 9"/>
                <a:gd name="T32" fmla="*/ 2 w 7"/>
                <a:gd name="T33" fmla="*/ 3 h 9"/>
                <a:gd name="T34" fmla="*/ 1 w 7"/>
                <a:gd name="T35" fmla="*/ 4 h 9"/>
                <a:gd name="T36" fmla="*/ 0 w 7"/>
                <a:gd name="T37" fmla="*/ 4 h 9"/>
                <a:gd name="T38" fmla="*/ 0 w 7"/>
                <a:gd name="T39" fmla="*/ 5 h 9"/>
                <a:gd name="T40" fmla="*/ 0 w 7"/>
                <a:gd name="T41" fmla="*/ 6 h 9"/>
                <a:gd name="T42" fmla="*/ 1 w 7"/>
                <a:gd name="T43" fmla="*/ 7 h 9"/>
                <a:gd name="T44" fmla="*/ 1 w 7"/>
                <a:gd name="T45" fmla="*/ 8 h 9"/>
                <a:gd name="T46" fmla="*/ 1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6" name="Rectangle 45">
              <a:extLst>
                <a:ext uri="{FF2B5EF4-FFF2-40B4-BE49-F238E27FC236}">
                  <a16:creationId xmlns:a16="http://schemas.microsoft.com/office/drawing/2014/main" id="{CA58EDAC-5EE9-3FF4-8B57-DCA8C7578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5688" y="42037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7" name="Freeform 46">
              <a:extLst>
                <a:ext uri="{FF2B5EF4-FFF2-40B4-BE49-F238E27FC236}">
                  <a16:creationId xmlns:a16="http://schemas.microsoft.com/office/drawing/2014/main" id="{CCC539A6-76DB-DF9F-733E-329AC455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3" y="4589463"/>
              <a:ext cx="7937" cy="17462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2 h 11"/>
                <a:gd name="T4" fmla="*/ 0 w 5"/>
                <a:gd name="T5" fmla="*/ 3 h 11"/>
                <a:gd name="T6" fmla="*/ 0 w 5"/>
                <a:gd name="T7" fmla="*/ 4 h 11"/>
                <a:gd name="T8" fmla="*/ 0 w 5"/>
                <a:gd name="T9" fmla="*/ 7 h 11"/>
                <a:gd name="T10" fmla="*/ 1 w 5"/>
                <a:gd name="T11" fmla="*/ 7 h 11"/>
                <a:gd name="T12" fmla="*/ 2 w 5"/>
                <a:gd name="T13" fmla="*/ 8 h 11"/>
                <a:gd name="T14" fmla="*/ 2 w 5"/>
                <a:gd name="T15" fmla="*/ 7 h 11"/>
                <a:gd name="T16" fmla="*/ 3 w 5"/>
                <a:gd name="T17" fmla="*/ 7 h 11"/>
                <a:gd name="T18" fmla="*/ 3 w 5"/>
                <a:gd name="T19" fmla="*/ 8 h 11"/>
                <a:gd name="T20" fmla="*/ 2 w 5"/>
                <a:gd name="T21" fmla="*/ 8 h 11"/>
                <a:gd name="T22" fmla="*/ 2 w 5"/>
                <a:gd name="T23" fmla="*/ 9 h 11"/>
                <a:gd name="T24" fmla="*/ 1 w 5"/>
                <a:gd name="T25" fmla="*/ 9 h 11"/>
                <a:gd name="T26" fmla="*/ 2 w 5"/>
                <a:gd name="T27" fmla="*/ 11 h 11"/>
                <a:gd name="T28" fmla="*/ 3 w 5"/>
                <a:gd name="T29" fmla="*/ 10 h 11"/>
                <a:gd name="T30" fmla="*/ 4 w 5"/>
                <a:gd name="T31" fmla="*/ 9 h 11"/>
                <a:gd name="T32" fmla="*/ 5 w 5"/>
                <a:gd name="T33" fmla="*/ 8 h 11"/>
                <a:gd name="T34" fmla="*/ 4 w 5"/>
                <a:gd name="T35" fmla="*/ 7 h 11"/>
                <a:gd name="T36" fmla="*/ 3 w 5"/>
                <a:gd name="T37" fmla="*/ 5 h 11"/>
                <a:gd name="T38" fmla="*/ 3 w 5"/>
                <a:gd name="T39" fmla="*/ 4 h 11"/>
                <a:gd name="T40" fmla="*/ 3 w 5"/>
                <a:gd name="T41" fmla="*/ 3 h 11"/>
                <a:gd name="T42" fmla="*/ 4 w 5"/>
                <a:gd name="T43" fmla="*/ 2 h 11"/>
                <a:gd name="T44" fmla="*/ 4 w 5"/>
                <a:gd name="T45" fmla="*/ 1 h 11"/>
                <a:gd name="T46" fmla="*/ 4 w 5"/>
                <a:gd name="T47" fmla="*/ 0 h 11"/>
                <a:gd name="T48" fmla="*/ 3 w 5"/>
                <a:gd name="T49" fmla="*/ 0 h 11"/>
                <a:gd name="T50" fmla="*/ 2 w 5"/>
                <a:gd name="T51" fmla="*/ 0 h 11"/>
                <a:gd name="T52" fmla="*/ 1 w 5"/>
                <a:gd name="T5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4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8" name="Freeform 47">
              <a:extLst>
                <a:ext uri="{FF2B5EF4-FFF2-40B4-BE49-F238E27FC236}">
                  <a16:creationId xmlns:a16="http://schemas.microsoft.com/office/drawing/2014/main" id="{34F0A7D4-BD6F-0859-FD1F-AAC71C8FD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125" y="4605338"/>
              <a:ext cx="4762" cy="7937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2 h 5"/>
                <a:gd name="T12" fmla="*/ 1 w 3"/>
                <a:gd name="T13" fmla="*/ 3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1 h 5"/>
                <a:gd name="T22" fmla="*/ 3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9" name="Freeform 48">
              <a:extLst>
                <a:ext uri="{FF2B5EF4-FFF2-40B4-BE49-F238E27FC236}">
                  <a16:creationId xmlns:a16="http://schemas.microsoft.com/office/drawing/2014/main" id="{014ACB5A-95CE-CF98-0664-3DBEEF1B8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567238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4 h 5"/>
                <a:gd name="T4" fmla="*/ 0 w 1"/>
                <a:gd name="T5" fmla="*/ 5 h 5"/>
                <a:gd name="T6" fmla="*/ 1 w 1"/>
                <a:gd name="T7" fmla="*/ 4 h 5"/>
                <a:gd name="T8" fmla="*/ 1 w 1"/>
                <a:gd name="T9" fmla="*/ 3 h 5"/>
                <a:gd name="T10" fmla="*/ 1 w 1"/>
                <a:gd name="T11" fmla="*/ 2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1 h 5"/>
                <a:gd name="T20" fmla="*/ 0 w 1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0" name="Freeform 49">
              <a:extLst>
                <a:ext uri="{FF2B5EF4-FFF2-40B4-BE49-F238E27FC236}">
                  <a16:creationId xmlns:a16="http://schemas.microsoft.com/office/drawing/2014/main" id="{C1393B18-B238-2DBE-7CFD-5B1BD4CAC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4662488"/>
              <a:ext cx="20637" cy="36512"/>
            </a:xfrm>
            <a:custGeom>
              <a:avLst/>
              <a:gdLst>
                <a:gd name="T0" fmla="*/ 5 w 13"/>
                <a:gd name="T1" fmla="*/ 1 h 23"/>
                <a:gd name="T2" fmla="*/ 4 w 13"/>
                <a:gd name="T3" fmla="*/ 2 h 23"/>
                <a:gd name="T4" fmla="*/ 2 w 13"/>
                <a:gd name="T5" fmla="*/ 2 h 23"/>
                <a:gd name="T6" fmla="*/ 1 w 13"/>
                <a:gd name="T7" fmla="*/ 5 h 23"/>
                <a:gd name="T8" fmla="*/ 0 w 13"/>
                <a:gd name="T9" fmla="*/ 6 h 23"/>
                <a:gd name="T10" fmla="*/ 0 w 13"/>
                <a:gd name="T11" fmla="*/ 11 h 23"/>
                <a:gd name="T12" fmla="*/ 1 w 13"/>
                <a:gd name="T13" fmla="*/ 11 h 23"/>
                <a:gd name="T14" fmla="*/ 2 w 13"/>
                <a:gd name="T15" fmla="*/ 11 h 23"/>
                <a:gd name="T16" fmla="*/ 3 w 13"/>
                <a:gd name="T17" fmla="*/ 11 h 23"/>
                <a:gd name="T18" fmla="*/ 4 w 13"/>
                <a:gd name="T19" fmla="*/ 11 h 23"/>
                <a:gd name="T20" fmla="*/ 5 w 13"/>
                <a:gd name="T21" fmla="*/ 13 h 23"/>
                <a:gd name="T22" fmla="*/ 5 w 13"/>
                <a:gd name="T23" fmla="*/ 14 h 23"/>
                <a:gd name="T24" fmla="*/ 6 w 13"/>
                <a:gd name="T25" fmla="*/ 15 h 23"/>
                <a:gd name="T26" fmla="*/ 6 w 13"/>
                <a:gd name="T27" fmla="*/ 15 h 23"/>
                <a:gd name="T28" fmla="*/ 6 w 13"/>
                <a:gd name="T29" fmla="*/ 16 h 23"/>
                <a:gd name="T30" fmla="*/ 6 w 13"/>
                <a:gd name="T31" fmla="*/ 17 h 23"/>
                <a:gd name="T32" fmla="*/ 6 w 13"/>
                <a:gd name="T33" fmla="*/ 18 h 23"/>
                <a:gd name="T34" fmla="*/ 7 w 13"/>
                <a:gd name="T35" fmla="*/ 18 h 23"/>
                <a:gd name="T36" fmla="*/ 7 w 13"/>
                <a:gd name="T37" fmla="*/ 19 h 23"/>
                <a:gd name="T38" fmla="*/ 8 w 13"/>
                <a:gd name="T39" fmla="*/ 20 h 23"/>
                <a:gd name="T40" fmla="*/ 8 w 13"/>
                <a:gd name="T41" fmla="*/ 21 h 23"/>
                <a:gd name="T42" fmla="*/ 8 w 13"/>
                <a:gd name="T43" fmla="*/ 21 h 23"/>
                <a:gd name="T44" fmla="*/ 8 w 13"/>
                <a:gd name="T45" fmla="*/ 22 h 23"/>
                <a:gd name="T46" fmla="*/ 8 w 13"/>
                <a:gd name="T47" fmla="*/ 23 h 23"/>
                <a:gd name="T48" fmla="*/ 9 w 13"/>
                <a:gd name="T49" fmla="*/ 21 h 23"/>
                <a:gd name="T50" fmla="*/ 10 w 13"/>
                <a:gd name="T51" fmla="*/ 20 h 23"/>
                <a:gd name="T52" fmla="*/ 11 w 13"/>
                <a:gd name="T53" fmla="*/ 21 h 23"/>
                <a:gd name="T54" fmla="*/ 12 w 13"/>
                <a:gd name="T55" fmla="*/ 20 h 23"/>
                <a:gd name="T56" fmla="*/ 12 w 13"/>
                <a:gd name="T57" fmla="*/ 19 h 23"/>
                <a:gd name="T58" fmla="*/ 11 w 13"/>
                <a:gd name="T59" fmla="*/ 19 h 23"/>
                <a:gd name="T60" fmla="*/ 11 w 13"/>
                <a:gd name="T61" fmla="*/ 18 h 23"/>
                <a:gd name="T62" fmla="*/ 11 w 13"/>
                <a:gd name="T63" fmla="*/ 18 h 23"/>
                <a:gd name="T64" fmla="*/ 13 w 13"/>
                <a:gd name="T65" fmla="*/ 15 h 23"/>
                <a:gd name="T66" fmla="*/ 13 w 13"/>
                <a:gd name="T67" fmla="*/ 13 h 23"/>
                <a:gd name="T68" fmla="*/ 13 w 13"/>
                <a:gd name="T69" fmla="*/ 11 h 23"/>
                <a:gd name="T70" fmla="*/ 12 w 13"/>
                <a:gd name="T71" fmla="*/ 10 h 23"/>
                <a:gd name="T72" fmla="*/ 12 w 13"/>
                <a:gd name="T73" fmla="*/ 9 h 23"/>
                <a:gd name="T74" fmla="*/ 11 w 13"/>
                <a:gd name="T75" fmla="*/ 7 h 23"/>
                <a:gd name="T76" fmla="*/ 11 w 13"/>
                <a:gd name="T77" fmla="*/ 4 h 23"/>
                <a:gd name="T78" fmla="*/ 10 w 13"/>
                <a:gd name="T79" fmla="*/ 3 h 23"/>
                <a:gd name="T80" fmla="*/ 10 w 13"/>
                <a:gd name="T81" fmla="*/ 2 h 23"/>
                <a:gd name="T82" fmla="*/ 10 w 13"/>
                <a:gd name="T83" fmla="*/ 1 h 23"/>
                <a:gd name="T84" fmla="*/ 9 w 13"/>
                <a:gd name="T85" fmla="*/ 1 h 23"/>
                <a:gd name="T86" fmla="*/ 8 w 13"/>
                <a:gd name="T87" fmla="*/ 1 h 23"/>
                <a:gd name="T88" fmla="*/ 8 w 13"/>
                <a:gd name="T89" fmla="*/ 0 h 23"/>
                <a:gd name="T90" fmla="*/ 7 w 13"/>
                <a:gd name="T91" fmla="*/ 1 h 23"/>
                <a:gd name="T92" fmla="*/ 6 w 13"/>
                <a:gd name="T93" fmla="*/ 1 h 23"/>
                <a:gd name="T94" fmla="*/ 6 w 13"/>
                <a:gd name="T95" fmla="*/ 1 h 23"/>
                <a:gd name="T96" fmla="*/ 5 w 13"/>
                <a:gd name="T9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" h="23">
                  <a:moveTo>
                    <a:pt x="5" y="1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9" y="2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1" name="Freeform 50">
              <a:extLst>
                <a:ext uri="{FF2B5EF4-FFF2-40B4-BE49-F238E27FC236}">
                  <a16:creationId xmlns:a16="http://schemas.microsoft.com/office/drawing/2014/main" id="{4E29402C-BF40-8E0C-52EB-84A02900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13" y="4365625"/>
              <a:ext cx="0" cy="6350"/>
            </a:xfrm>
            <a:custGeom>
              <a:avLst/>
              <a:gdLst>
                <a:gd name="T0" fmla="*/ 0 h 4"/>
                <a:gd name="T1" fmla="*/ 2 h 4"/>
                <a:gd name="T2" fmla="*/ 3 h 4"/>
                <a:gd name="T3" fmla="*/ 4 h 4"/>
                <a:gd name="T4" fmla="*/ 2 h 4"/>
                <a:gd name="T5" fmla="*/ 1 h 4"/>
                <a:gd name="T6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2" name="Rectangle 51">
              <a:extLst>
                <a:ext uri="{FF2B5EF4-FFF2-40B4-BE49-F238E27FC236}">
                  <a16:creationId xmlns:a16="http://schemas.microsoft.com/office/drawing/2014/main" id="{85AB79EF-C383-B449-23AB-B8E3854D8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458628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3" name="Freeform 52">
              <a:extLst>
                <a:ext uri="{FF2B5EF4-FFF2-40B4-BE49-F238E27FC236}">
                  <a16:creationId xmlns:a16="http://schemas.microsoft.com/office/drawing/2014/main" id="{9841A8A8-35E0-904A-0ED5-DA4D1185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4584700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4" name="Freeform 53">
              <a:extLst>
                <a:ext uri="{FF2B5EF4-FFF2-40B4-BE49-F238E27FC236}">
                  <a16:creationId xmlns:a16="http://schemas.microsoft.com/office/drawing/2014/main" id="{A8303C63-515E-1234-CFFB-66F0D8E4F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39420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5" name="Freeform 54">
              <a:extLst>
                <a:ext uri="{FF2B5EF4-FFF2-40B4-BE49-F238E27FC236}">
                  <a16:creationId xmlns:a16="http://schemas.microsoft.com/office/drawing/2014/main" id="{D2F0134D-41A7-523E-5195-53F91B33B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41700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6" name="Freeform 55">
              <a:extLst>
                <a:ext uri="{FF2B5EF4-FFF2-40B4-BE49-F238E27FC236}">
                  <a16:creationId xmlns:a16="http://schemas.microsoft.com/office/drawing/2014/main" id="{7C985EF2-FE50-4846-E471-348D076F4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1066800"/>
              <a:ext cx="1839912" cy="2366962"/>
            </a:xfrm>
            <a:custGeom>
              <a:avLst/>
              <a:gdLst>
                <a:gd name="T0" fmla="*/ 977 w 1159"/>
                <a:gd name="T1" fmla="*/ 326 h 1491"/>
                <a:gd name="T2" fmla="*/ 886 w 1159"/>
                <a:gd name="T3" fmla="*/ 280 h 1491"/>
                <a:gd name="T4" fmla="*/ 806 w 1159"/>
                <a:gd name="T5" fmla="*/ 270 h 1491"/>
                <a:gd name="T6" fmla="*/ 798 w 1159"/>
                <a:gd name="T7" fmla="*/ 181 h 1491"/>
                <a:gd name="T8" fmla="*/ 773 w 1159"/>
                <a:gd name="T9" fmla="*/ 117 h 1491"/>
                <a:gd name="T10" fmla="*/ 735 w 1159"/>
                <a:gd name="T11" fmla="*/ 85 h 1491"/>
                <a:gd name="T12" fmla="*/ 681 w 1159"/>
                <a:gd name="T13" fmla="*/ 52 h 1491"/>
                <a:gd name="T14" fmla="*/ 647 w 1159"/>
                <a:gd name="T15" fmla="*/ 19 h 1491"/>
                <a:gd name="T16" fmla="*/ 601 w 1159"/>
                <a:gd name="T17" fmla="*/ 15 h 1491"/>
                <a:gd name="T18" fmla="*/ 554 w 1159"/>
                <a:gd name="T19" fmla="*/ 125 h 1491"/>
                <a:gd name="T20" fmla="*/ 511 w 1159"/>
                <a:gd name="T21" fmla="*/ 157 h 1491"/>
                <a:gd name="T22" fmla="*/ 419 w 1159"/>
                <a:gd name="T23" fmla="*/ 181 h 1491"/>
                <a:gd name="T24" fmla="*/ 376 w 1159"/>
                <a:gd name="T25" fmla="*/ 266 h 1491"/>
                <a:gd name="T26" fmla="*/ 317 w 1159"/>
                <a:gd name="T27" fmla="*/ 299 h 1491"/>
                <a:gd name="T28" fmla="*/ 329 w 1159"/>
                <a:gd name="T29" fmla="*/ 398 h 1491"/>
                <a:gd name="T30" fmla="*/ 303 w 1159"/>
                <a:gd name="T31" fmla="*/ 441 h 1491"/>
                <a:gd name="T32" fmla="*/ 257 w 1159"/>
                <a:gd name="T33" fmla="*/ 487 h 1491"/>
                <a:gd name="T34" fmla="*/ 182 w 1159"/>
                <a:gd name="T35" fmla="*/ 531 h 1491"/>
                <a:gd name="T36" fmla="*/ 121 w 1159"/>
                <a:gd name="T37" fmla="*/ 566 h 1491"/>
                <a:gd name="T38" fmla="*/ 74 w 1159"/>
                <a:gd name="T39" fmla="*/ 565 h 1491"/>
                <a:gd name="T40" fmla="*/ 18 w 1159"/>
                <a:gd name="T41" fmla="*/ 589 h 1491"/>
                <a:gd name="T42" fmla="*/ 2 w 1159"/>
                <a:gd name="T43" fmla="*/ 640 h 1491"/>
                <a:gd name="T44" fmla="*/ 20 w 1159"/>
                <a:gd name="T45" fmla="*/ 675 h 1491"/>
                <a:gd name="T46" fmla="*/ 59 w 1159"/>
                <a:gd name="T47" fmla="*/ 717 h 1491"/>
                <a:gd name="T48" fmla="*/ 52 w 1159"/>
                <a:gd name="T49" fmla="*/ 751 h 1491"/>
                <a:gd name="T50" fmla="*/ 58 w 1159"/>
                <a:gd name="T51" fmla="*/ 773 h 1491"/>
                <a:gd name="T52" fmla="*/ 110 w 1159"/>
                <a:gd name="T53" fmla="*/ 813 h 1491"/>
                <a:gd name="T54" fmla="*/ 136 w 1159"/>
                <a:gd name="T55" fmla="*/ 839 h 1491"/>
                <a:gd name="T56" fmla="*/ 198 w 1159"/>
                <a:gd name="T57" fmla="*/ 857 h 1491"/>
                <a:gd name="T58" fmla="*/ 238 w 1159"/>
                <a:gd name="T59" fmla="*/ 966 h 1491"/>
                <a:gd name="T60" fmla="*/ 253 w 1159"/>
                <a:gd name="T61" fmla="*/ 1020 h 1491"/>
                <a:gd name="T62" fmla="*/ 222 w 1159"/>
                <a:gd name="T63" fmla="*/ 1035 h 1491"/>
                <a:gd name="T64" fmla="*/ 241 w 1159"/>
                <a:gd name="T65" fmla="*/ 1085 h 1491"/>
                <a:gd name="T66" fmla="*/ 274 w 1159"/>
                <a:gd name="T67" fmla="*/ 1103 h 1491"/>
                <a:gd name="T68" fmla="*/ 317 w 1159"/>
                <a:gd name="T69" fmla="*/ 1129 h 1491"/>
                <a:gd name="T70" fmla="*/ 356 w 1159"/>
                <a:gd name="T71" fmla="*/ 1145 h 1491"/>
                <a:gd name="T72" fmla="*/ 389 w 1159"/>
                <a:gd name="T73" fmla="*/ 1142 h 1491"/>
                <a:gd name="T74" fmla="*/ 423 w 1159"/>
                <a:gd name="T75" fmla="*/ 1169 h 1491"/>
                <a:gd name="T76" fmla="*/ 449 w 1159"/>
                <a:gd name="T77" fmla="*/ 1188 h 1491"/>
                <a:gd name="T78" fmla="*/ 484 w 1159"/>
                <a:gd name="T79" fmla="*/ 1196 h 1491"/>
                <a:gd name="T80" fmla="*/ 517 w 1159"/>
                <a:gd name="T81" fmla="*/ 1231 h 1491"/>
                <a:gd name="T82" fmla="*/ 538 w 1159"/>
                <a:gd name="T83" fmla="*/ 1245 h 1491"/>
                <a:gd name="T84" fmla="*/ 567 w 1159"/>
                <a:gd name="T85" fmla="*/ 1263 h 1491"/>
                <a:gd name="T86" fmla="*/ 588 w 1159"/>
                <a:gd name="T87" fmla="*/ 1263 h 1491"/>
                <a:gd name="T88" fmla="*/ 625 w 1159"/>
                <a:gd name="T89" fmla="*/ 1268 h 1491"/>
                <a:gd name="T90" fmla="*/ 666 w 1159"/>
                <a:gd name="T91" fmla="*/ 1261 h 1491"/>
                <a:gd name="T92" fmla="*/ 697 w 1159"/>
                <a:gd name="T93" fmla="*/ 1291 h 1491"/>
                <a:gd name="T94" fmla="*/ 729 w 1159"/>
                <a:gd name="T95" fmla="*/ 1255 h 1491"/>
                <a:gd name="T96" fmla="*/ 775 w 1159"/>
                <a:gd name="T97" fmla="*/ 1255 h 1491"/>
                <a:gd name="T98" fmla="*/ 831 w 1159"/>
                <a:gd name="T99" fmla="*/ 1269 h 1491"/>
                <a:gd name="T100" fmla="*/ 874 w 1159"/>
                <a:gd name="T101" fmla="*/ 1254 h 1491"/>
                <a:gd name="T102" fmla="*/ 936 w 1159"/>
                <a:gd name="T103" fmla="*/ 1214 h 1491"/>
                <a:gd name="T104" fmla="*/ 992 w 1159"/>
                <a:gd name="T105" fmla="*/ 1203 h 1491"/>
                <a:gd name="T106" fmla="*/ 1042 w 1159"/>
                <a:gd name="T107" fmla="*/ 1197 h 1491"/>
                <a:gd name="T108" fmla="*/ 1081 w 1159"/>
                <a:gd name="T109" fmla="*/ 1242 h 1491"/>
                <a:gd name="T110" fmla="*/ 1119 w 1159"/>
                <a:gd name="T111" fmla="*/ 1248 h 1491"/>
                <a:gd name="T112" fmla="*/ 1146 w 1159"/>
                <a:gd name="T113" fmla="*/ 1279 h 1491"/>
                <a:gd name="T114" fmla="*/ 1153 w 1159"/>
                <a:gd name="T115" fmla="*/ 1332 h 1491"/>
                <a:gd name="T116" fmla="*/ 1150 w 1159"/>
                <a:gd name="T117" fmla="*/ 1369 h 1491"/>
                <a:gd name="T118" fmla="*/ 1121 w 1159"/>
                <a:gd name="T119" fmla="*/ 1398 h 1491"/>
                <a:gd name="T120" fmla="*/ 1104 w 1159"/>
                <a:gd name="T121" fmla="*/ 1445 h 1491"/>
                <a:gd name="T122" fmla="*/ 1137 w 1159"/>
                <a:gd name="T123" fmla="*/ 1457 h 1491"/>
                <a:gd name="T124" fmla="*/ 1154 w 1159"/>
                <a:gd name="T125" fmla="*/ 1487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1491">
                  <a:moveTo>
                    <a:pt x="1131" y="428"/>
                  </a:moveTo>
                  <a:lnTo>
                    <a:pt x="1112" y="425"/>
                  </a:lnTo>
                  <a:lnTo>
                    <a:pt x="1097" y="423"/>
                  </a:lnTo>
                  <a:lnTo>
                    <a:pt x="1082" y="421"/>
                  </a:lnTo>
                  <a:lnTo>
                    <a:pt x="1065" y="422"/>
                  </a:lnTo>
                  <a:lnTo>
                    <a:pt x="1049" y="424"/>
                  </a:lnTo>
                  <a:lnTo>
                    <a:pt x="1045" y="425"/>
                  </a:lnTo>
                  <a:lnTo>
                    <a:pt x="1044" y="425"/>
                  </a:lnTo>
                  <a:lnTo>
                    <a:pt x="1044" y="424"/>
                  </a:lnTo>
                  <a:lnTo>
                    <a:pt x="1043" y="417"/>
                  </a:lnTo>
                  <a:lnTo>
                    <a:pt x="1043" y="415"/>
                  </a:lnTo>
                  <a:lnTo>
                    <a:pt x="1042" y="414"/>
                  </a:lnTo>
                  <a:lnTo>
                    <a:pt x="1041" y="412"/>
                  </a:lnTo>
                  <a:lnTo>
                    <a:pt x="1023" y="395"/>
                  </a:lnTo>
                  <a:lnTo>
                    <a:pt x="1022" y="392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20" y="384"/>
                  </a:lnTo>
                  <a:lnTo>
                    <a:pt x="1019" y="382"/>
                  </a:lnTo>
                  <a:lnTo>
                    <a:pt x="1014" y="369"/>
                  </a:lnTo>
                  <a:lnTo>
                    <a:pt x="1009" y="353"/>
                  </a:lnTo>
                  <a:lnTo>
                    <a:pt x="1006" y="348"/>
                  </a:lnTo>
                  <a:lnTo>
                    <a:pt x="1005" y="346"/>
                  </a:lnTo>
                  <a:lnTo>
                    <a:pt x="1003" y="346"/>
                  </a:lnTo>
                  <a:lnTo>
                    <a:pt x="1001" y="346"/>
                  </a:lnTo>
                  <a:lnTo>
                    <a:pt x="996" y="344"/>
                  </a:lnTo>
                  <a:lnTo>
                    <a:pt x="995" y="343"/>
                  </a:lnTo>
                  <a:lnTo>
                    <a:pt x="995" y="342"/>
                  </a:lnTo>
                  <a:lnTo>
                    <a:pt x="996" y="338"/>
                  </a:lnTo>
                  <a:lnTo>
                    <a:pt x="995" y="335"/>
                  </a:lnTo>
                  <a:lnTo>
                    <a:pt x="995" y="334"/>
                  </a:lnTo>
                  <a:lnTo>
                    <a:pt x="996" y="334"/>
                  </a:lnTo>
                  <a:lnTo>
                    <a:pt x="996" y="333"/>
                  </a:lnTo>
                  <a:lnTo>
                    <a:pt x="997" y="331"/>
                  </a:lnTo>
                  <a:lnTo>
                    <a:pt x="997" y="330"/>
                  </a:lnTo>
                  <a:lnTo>
                    <a:pt x="999" y="329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83" y="329"/>
                  </a:lnTo>
                  <a:lnTo>
                    <a:pt x="981" y="329"/>
                  </a:lnTo>
                  <a:lnTo>
                    <a:pt x="977" y="326"/>
                  </a:lnTo>
                  <a:lnTo>
                    <a:pt x="969" y="323"/>
                  </a:lnTo>
                  <a:lnTo>
                    <a:pt x="968" y="322"/>
                  </a:lnTo>
                  <a:lnTo>
                    <a:pt x="967" y="322"/>
                  </a:lnTo>
                  <a:lnTo>
                    <a:pt x="966" y="320"/>
                  </a:lnTo>
                  <a:lnTo>
                    <a:pt x="965" y="320"/>
                  </a:lnTo>
                  <a:lnTo>
                    <a:pt x="963" y="317"/>
                  </a:lnTo>
                  <a:lnTo>
                    <a:pt x="956" y="312"/>
                  </a:lnTo>
                  <a:lnTo>
                    <a:pt x="955" y="312"/>
                  </a:lnTo>
                  <a:lnTo>
                    <a:pt x="952" y="312"/>
                  </a:lnTo>
                  <a:lnTo>
                    <a:pt x="951" y="312"/>
                  </a:lnTo>
                  <a:lnTo>
                    <a:pt x="950" y="311"/>
                  </a:lnTo>
                  <a:lnTo>
                    <a:pt x="949" y="309"/>
                  </a:lnTo>
                  <a:lnTo>
                    <a:pt x="949" y="307"/>
                  </a:lnTo>
                  <a:lnTo>
                    <a:pt x="945" y="303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0" y="303"/>
                  </a:lnTo>
                  <a:lnTo>
                    <a:pt x="938" y="303"/>
                  </a:lnTo>
                  <a:lnTo>
                    <a:pt x="935" y="302"/>
                  </a:lnTo>
                  <a:lnTo>
                    <a:pt x="932" y="301"/>
                  </a:lnTo>
                  <a:lnTo>
                    <a:pt x="929" y="299"/>
                  </a:lnTo>
                  <a:lnTo>
                    <a:pt x="923" y="289"/>
                  </a:lnTo>
                  <a:lnTo>
                    <a:pt x="922" y="288"/>
                  </a:lnTo>
                  <a:lnTo>
                    <a:pt x="914" y="284"/>
                  </a:lnTo>
                  <a:lnTo>
                    <a:pt x="908" y="283"/>
                  </a:lnTo>
                  <a:lnTo>
                    <a:pt x="907" y="283"/>
                  </a:lnTo>
                  <a:lnTo>
                    <a:pt x="906" y="282"/>
                  </a:lnTo>
                  <a:lnTo>
                    <a:pt x="906" y="281"/>
                  </a:lnTo>
                  <a:lnTo>
                    <a:pt x="905" y="281"/>
                  </a:lnTo>
                  <a:lnTo>
                    <a:pt x="902" y="281"/>
                  </a:lnTo>
                  <a:lnTo>
                    <a:pt x="901" y="281"/>
                  </a:lnTo>
                  <a:lnTo>
                    <a:pt x="897" y="280"/>
                  </a:lnTo>
                  <a:lnTo>
                    <a:pt x="896" y="280"/>
                  </a:lnTo>
                  <a:lnTo>
                    <a:pt x="893" y="280"/>
                  </a:lnTo>
                  <a:lnTo>
                    <a:pt x="892" y="280"/>
                  </a:lnTo>
                  <a:lnTo>
                    <a:pt x="891" y="280"/>
                  </a:lnTo>
                  <a:lnTo>
                    <a:pt x="890" y="280"/>
                  </a:lnTo>
                  <a:lnTo>
                    <a:pt x="889" y="280"/>
                  </a:lnTo>
                  <a:lnTo>
                    <a:pt x="888" y="280"/>
                  </a:lnTo>
                  <a:lnTo>
                    <a:pt x="886" y="280"/>
                  </a:lnTo>
                  <a:lnTo>
                    <a:pt x="886" y="280"/>
                  </a:lnTo>
                  <a:lnTo>
                    <a:pt x="884" y="278"/>
                  </a:lnTo>
                  <a:lnTo>
                    <a:pt x="883" y="278"/>
                  </a:lnTo>
                  <a:lnTo>
                    <a:pt x="882" y="278"/>
                  </a:lnTo>
                  <a:lnTo>
                    <a:pt x="881" y="278"/>
                  </a:lnTo>
                  <a:lnTo>
                    <a:pt x="878" y="278"/>
                  </a:lnTo>
                  <a:lnTo>
                    <a:pt x="873" y="280"/>
                  </a:lnTo>
                  <a:lnTo>
                    <a:pt x="870" y="280"/>
                  </a:lnTo>
                  <a:lnTo>
                    <a:pt x="866" y="280"/>
                  </a:lnTo>
                  <a:lnTo>
                    <a:pt x="865" y="280"/>
                  </a:lnTo>
                  <a:lnTo>
                    <a:pt x="862" y="280"/>
                  </a:lnTo>
                  <a:lnTo>
                    <a:pt x="860" y="280"/>
                  </a:lnTo>
                  <a:lnTo>
                    <a:pt x="859" y="280"/>
                  </a:lnTo>
                  <a:lnTo>
                    <a:pt x="857" y="279"/>
                  </a:lnTo>
                  <a:lnTo>
                    <a:pt x="856" y="279"/>
                  </a:lnTo>
                  <a:lnTo>
                    <a:pt x="854" y="280"/>
                  </a:lnTo>
                  <a:lnTo>
                    <a:pt x="853" y="280"/>
                  </a:lnTo>
                  <a:lnTo>
                    <a:pt x="848" y="277"/>
                  </a:lnTo>
                  <a:lnTo>
                    <a:pt x="847" y="276"/>
                  </a:lnTo>
                  <a:lnTo>
                    <a:pt x="846" y="275"/>
                  </a:lnTo>
                  <a:lnTo>
                    <a:pt x="844" y="275"/>
                  </a:lnTo>
                  <a:lnTo>
                    <a:pt x="842" y="275"/>
                  </a:lnTo>
                  <a:lnTo>
                    <a:pt x="840" y="276"/>
                  </a:lnTo>
                  <a:lnTo>
                    <a:pt x="832" y="276"/>
                  </a:lnTo>
                  <a:lnTo>
                    <a:pt x="831" y="276"/>
                  </a:lnTo>
                  <a:lnTo>
                    <a:pt x="829" y="276"/>
                  </a:lnTo>
                  <a:lnTo>
                    <a:pt x="828" y="276"/>
                  </a:lnTo>
                  <a:lnTo>
                    <a:pt x="824" y="275"/>
                  </a:lnTo>
                  <a:lnTo>
                    <a:pt x="823" y="275"/>
                  </a:lnTo>
                  <a:lnTo>
                    <a:pt x="823" y="276"/>
                  </a:lnTo>
                  <a:lnTo>
                    <a:pt x="822" y="276"/>
                  </a:lnTo>
                  <a:lnTo>
                    <a:pt x="822" y="275"/>
                  </a:lnTo>
                  <a:lnTo>
                    <a:pt x="818" y="271"/>
                  </a:lnTo>
                  <a:lnTo>
                    <a:pt x="818" y="270"/>
                  </a:lnTo>
                  <a:lnTo>
                    <a:pt x="817" y="270"/>
                  </a:lnTo>
                  <a:lnTo>
                    <a:pt x="816" y="271"/>
                  </a:lnTo>
                  <a:lnTo>
                    <a:pt x="816" y="272"/>
                  </a:lnTo>
                  <a:lnTo>
                    <a:pt x="815" y="272"/>
                  </a:lnTo>
                  <a:lnTo>
                    <a:pt x="814" y="272"/>
                  </a:lnTo>
                  <a:lnTo>
                    <a:pt x="809" y="271"/>
                  </a:lnTo>
                  <a:lnTo>
                    <a:pt x="806" y="270"/>
                  </a:lnTo>
                  <a:lnTo>
                    <a:pt x="806" y="270"/>
                  </a:lnTo>
                  <a:lnTo>
                    <a:pt x="805" y="269"/>
                  </a:lnTo>
                  <a:lnTo>
                    <a:pt x="804" y="268"/>
                  </a:lnTo>
                  <a:lnTo>
                    <a:pt x="802" y="267"/>
                  </a:lnTo>
                  <a:lnTo>
                    <a:pt x="800" y="267"/>
                  </a:lnTo>
                  <a:lnTo>
                    <a:pt x="798" y="267"/>
                  </a:lnTo>
                  <a:lnTo>
                    <a:pt x="796" y="267"/>
                  </a:lnTo>
                  <a:lnTo>
                    <a:pt x="794" y="269"/>
                  </a:lnTo>
                  <a:lnTo>
                    <a:pt x="792" y="269"/>
                  </a:lnTo>
                  <a:lnTo>
                    <a:pt x="792" y="267"/>
                  </a:lnTo>
                  <a:lnTo>
                    <a:pt x="792" y="266"/>
                  </a:lnTo>
                  <a:lnTo>
                    <a:pt x="792" y="265"/>
                  </a:lnTo>
                  <a:lnTo>
                    <a:pt x="792" y="264"/>
                  </a:lnTo>
                  <a:lnTo>
                    <a:pt x="791" y="263"/>
                  </a:lnTo>
                  <a:lnTo>
                    <a:pt x="791" y="262"/>
                  </a:lnTo>
                  <a:lnTo>
                    <a:pt x="788" y="261"/>
                  </a:lnTo>
                  <a:lnTo>
                    <a:pt x="788" y="260"/>
                  </a:lnTo>
                  <a:lnTo>
                    <a:pt x="788" y="259"/>
                  </a:lnTo>
                  <a:lnTo>
                    <a:pt x="787" y="257"/>
                  </a:lnTo>
                  <a:lnTo>
                    <a:pt x="787" y="255"/>
                  </a:lnTo>
                  <a:lnTo>
                    <a:pt x="786" y="252"/>
                  </a:lnTo>
                  <a:lnTo>
                    <a:pt x="786" y="251"/>
                  </a:lnTo>
                  <a:lnTo>
                    <a:pt x="783" y="249"/>
                  </a:lnTo>
                  <a:lnTo>
                    <a:pt x="782" y="248"/>
                  </a:lnTo>
                  <a:lnTo>
                    <a:pt x="784" y="232"/>
                  </a:lnTo>
                  <a:lnTo>
                    <a:pt x="785" y="231"/>
                  </a:lnTo>
                  <a:lnTo>
                    <a:pt x="795" y="219"/>
                  </a:lnTo>
                  <a:lnTo>
                    <a:pt x="796" y="216"/>
                  </a:lnTo>
                  <a:lnTo>
                    <a:pt x="796" y="215"/>
                  </a:lnTo>
                  <a:lnTo>
                    <a:pt x="797" y="213"/>
                  </a:lnTo>
                  <a:lnTo>
                    <a:pt x="797" y="210"/>
                  </a:lnTo>
                  <a:lnTo>
                    <a:pt x="797" y="207"/>
                  </a:lnTo>
                  <a:lnTo>
                    <a:pt x="796" y="205"/>
                  </a:lnTo>
                  <a:lnTo>
                    <a:pt x="796" y="203"/>
                  </a:lnTo>
                  <a:lnTo>
                    <a:pt x="794" y="196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6" y="192"/>
                  </a:lnTo>
                  <a:lnTo>
                    <a:pt x="796" y="187"/>
                  </a:lnTo>
                  <a:lnTo>
                    <a:pt x="796" y="186"/>
                  </a:lnTo>
                  <a:lnTo>
                    <a:pt x="797" y="183"/>
                  </a:lnTo>
                  <a:lnTo>
                    <a:pt x="798" y="181"/>
                  </a:lnTo>
                  <a:lnTo>
                    <a:pt x="799" y="180"/>
                  </a:lnTo>
                  <a:lnTo>
                    <a:pt x="799" y="179"/>
                  </a:lnTo>
                  <a:lnTo>
                    <a:pt x="800" y="178"/>
                  </a:lnTo>
                  <a:lnTo>
                    <a:pt x="799" y="177"/>
                  </a:lnTo>
                  <a:lnTo>
                    <a:pt x="798" y="176"/>
                  </a:lnTo>
                  <a:lnTo>
                    <a:pt x="797" y="176"/>
                  </a:lnTo>
                  <a:lnTo>
                    <a:pt x="797" y="174"/>
                  </a:lnTo>
                  <a:lnTo>
                    <a:pt x="798" y="170"/>
                  </a:lnTo>
                  <a:lnTo>
                    <a:pt x="798" y="169"/>
                  </a:lnTo>
                  <a:lnTo>
                    <a:pt x="798" y="168"/>
                  </a:lnTo>
                  <a:lnTo>
                    <a:pt x="797" y="165"/>
                  </a:lnTo>
                  <a:lnTo>
                    <a:pt x="796" y="163"/>
                  </a:lnTo>
                  <a:lnTo>
                    <a:pt x="796" y="161"/>
                  </a:lnTo>
                  <a:lnTo>
                    <a:pt x="795" y="160"/>
                  </a:lnTo>
                  <a:lnTo>
                    <a:pt x="795" y="159"/>
                  </a:lnTo>
                  <a:lnTo>
                    <a:pt x="796" y="158"/>
                  </a:lnTo>
                  <a:lnTo>
                    <a:pt x="796" y="157"/>
                  </a:lnTo>
                  <a:lnTo>
                    <a:pt x="795" y="157"/>
                  </a:lnTo>
                  <a:lnTo>
                    <a:pt x="795" y="156"/>
                  </a:lnTo>
                  <a:lnTo>
                    <a:pt x="794" y="156"/>
                  </a:lnTo>
                  <a:lnTo>
                    <a:pt x="794" y="154"/>
                  </a:lnTo>
                  <a:lnTo>
                    <a:pt x="794" y="153"/>
                  </a:lnTo>
                  <a:lnTo>
                    <a:pt x="793" y="152"/>
                  </a:lnTo>
                  <a:lnTo>
                    <a:pt x="792" y="151"/>
                  </a:lnTo>
                  <a:lnTo>
                    <a:pt x="791" y="150"/>
                  </a:lnTo>
                  <a:lnTo>
                    <a:pt x="790" y="150"/>
                  </a:lnTo>
                  <a:lnTo>
                    <a:pt x="789" y="149"/>
                  </a:lnTo>
                  <a:lnTo>
                    <a:pt x="788" y="150"/>
                  </a:lnTo>
                  <a:lnTo>
                    <a:pt x="786" y="149"/>
                  </a:lnTo>
                  <a:lnTo>
                    <a:pt x="785" y="147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4" y="126"/>
                  </a:lnTo>
                  <a:lnTo>
                    <a:pt x="775" y="126"/>
                  </a:lnTo>
                  <a:lnTo>
                    <a:pt x="775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5" y="121"/>
                  </a:lnTo>
                  <a:lnTo>
                    <a:pt x="773" y="120"/>
                  </a:lnTo>
                  <a:lnTo>
                    <a:pt x="773" y="119"/>
                  </a:lnTo>
                  <a:lnTo>
                    <a:pt x="773" y="117"/>
                  </a:lnTo>
                  <a:lnTo>
                    <a:pt x="773" y="115"/>
                  </a:lnTo>
                  <a:lnTo>
                    <a:pt x="772" y="114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8" y="109"/>
                  </a:lnTo>
                  <a:lnTo>
                    <a:pt x="767" y="108"/>
                  </a:lnTo>
                  <a:lnTo>
                    <a:pt x="767" y="106"/>
                  </a:lnTo>
                  <a:lnTo>
                    <a:pt x="767" y="105"/>
                  </a:lnTo>
                  <a:lnTo>
                    <a:pt x="768" y="104"/>
                  </a:lnTo>
                  <a:lnTo>
                    <a:pt x="768" y="103"/>
                  </a:lnTo>
                  <a:lnTo>
                    <a:pt x="767" y="102"/>
                  </a:lnTo>
                  <a:lnTo>
                    <a:pt x="766" y="102"/>
                  </a:lnTo>
                  <a:lnTo>
                    <a:pt x="762" y="101"/>
                  </a:lnTo>
                  <a:lnTo>
                    <a:pt x="759" y="100"/>
                  </a:lnTo>
                  <a:lnTo>
                    <a:pt x="757" y="99"/>
                  </a:lnTo>
                  <a:lnTo>
                    <a:pt x="756" y="97"/>
                  </a:lnTo>
                  <a:lnTo>
                    <a:pt x="755" y="96"/>
                  </a:lnTo>
                  <a:lnTo>
                    <a:pt x="755" y="94"/>
                  </a:lnTo>
                  <a:lnTo>
                    <a:pt x="754" y="93"/>
                  </a:lnTo>
                  <a:lnTo>
                    <a:pt x="754" y="92"/>
                  </a:lnTo>
                  <a:lnTo>
                    <a:pt x="755" y="91"/>
                  </a:lnTo>
                  <a:lnTo>
                    <a:pt x="755" y="90"/>
                  </a:lnTo>
                  <a:lnTo>
                    <a:pt x="754" y="89"/>
                  </a:lnTo>
                  <a:lnTo>
                    <a:pt x="753" y="89"/>
                  </a:lnTo>
                  <a:lnTo>
                    <a:pt x="751" y="88"/>
                  </a:lnTo>
                  <a:lnTo>
                    <a:pt x="750" y="89"/>
                  </a:lnTo>
                  <a:lnTo>
                    <a:pt x="749" y="90"/>
                  </a:lnTo>
                  <a:lnTo>
                    <a:pt x="749" y="91"/>
                  </a:lnTo>
                  <a:lnTo>
                    <a:pt x="749" y="91"/>
                  </a:lnTo>
                  <a:lnTo>
                    <a:pt x="748" y="92"/>
                  </a:lnTo>
                  <a:lnTo>
                    <a:pt x="747" y="92"/>
                  </a:lnTo>
                  <a:lnTo>
                    <a:pt x="742" y="93"/>
                  </a:lnTo>
                  <a:lnTo>
                    <a:pt x="740" y="92"/>
                  </a:lnTo>
                  <a:lnTo>
                    <a:pt x="740" y="91"/>
                  </a:lnTo>
                  <a:lnTo>
                    <a:pt x="739" y="90"/>
                  </a:lnTo>
                  <a:lnTo>
                    <a:pt x="739" y="89"/>
                  </a:lnTo>
                  <a:lnTo>
                    <a:pt x="738" y="88"/>
                  </a:lnTo>
                  <a:lnTo>
                    <a:pt x="737" y="88"/>
                  </a:lnTo>
                  <a:lnTo>
                    <a:pt x="736" y="87"/>
                  </a:lnTo>
                  <a:lnTo>
                    <a:pt x="736" y="86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4" y="84"/>
                  </a:lnTo>
                  <a:lnTo>
                    <a:pt x="733" y="83"/>
                  </a:lnTo>
                  <a:lnTo>
                    <a:pt x="732" y="81"/>
                  </a:lnTo>
                  <a:lnTo>
                    <a:pt x="732" y="81"/>
                  </a:lnTo>
                  <a:lnTo>
                    <a:pt x="732" y="79"/>
                  </a:lnTo>
                  <a:lnTo>
                    <a:pt x="731" y="78"/>
                  </a:lnTo>
                  <a:lnTo>
                    <a:pt x="729" y="78"/>
                  </a:lnTo>
                  <a:lnTo>
                    <a:pt x="728" y="79"/>
                  </a:lnTo>
                  <a:lnTo>
                    <a:pt x="726" y="79"/>
                  </a:lnTo>
                  <a:lnTo>
                    <a:pt x="725" y="79"/>
                  </a:lnTo>
                  <a:lnTo>
                    <a:pt x="723" y="78"/>
                  </a:lnTo>
                  <a:lnTo>
                    <a:pt x="721" y="78"/>
                  </a:lnTo>
                  <a:lnTo>
                    <a:pt x="719" y="80"/>
                  </a:lnTo>
                  <a:lnTo>
                    <a:pt x="718" y="81"/>
                  </a:lnTo>
                  <a:lnTo>
                    <a:pt x="717" y="81"/>
                  </a:lnTo>
                  <a:lnTo>
                    <a:pt x="716" y="81"/>
                  </a:lnTo>
                  <a:lnTo>
                    <a:pt x="714" y="81"/>
                  </a:lnTo>
                  <a:lnTo>
                    <a:pt x="709" y="81"/>
                  </a:lnTo>
                  <a:lnTo>
                    <a:pt x="708" y="81"/>
                  </a:lnTo>
                  <a:lnTo>
                    <a:pt x="703" y="73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8" y="72"/>
                  </a:lnTo>
                  <a:lnTo>
                    <a:pt x="697" y="72"/>
                  </a:lnTo>
                  <a:lnTo>
                    <a:pt x="696" y="71"/>
                  </a:lnTo>
                  <a:lnTo>
                    <a:pt x="693" y="70"/>
                  </a:lnTo>
                  <a:lnTo>
                    <a:pt x="691" y="69"/>
                  </a:lnTo>
                  <a:lnTo>
                    <a:pt x="690" y="69"/>
                  </a:lnTo>
                  <a:lnTo>
                    <a:pt x="689" y="69"/>
                  </a:lnTo>
                  <a:lnTo>
                    <a:pt x="687" y="67"/>
                  </a:lnTo>
                  <a:lnTo>
                    <a:pt x="687" y="66"/>
                  </a:lnTo>
                  <a:lnTo>
                    <a:pt x="687" y="65"/>
                  </a:lnTo>
                  <a:lnTo>
                    <a:pt x="687" y="63"/>
                  </a:lnTo>
                  <a:lnTo>
                    <a:pt x="687" y="61"/>
                  </a:lnTo>
                  <a:lnTo>
                    <a:pt x="687" y="61"/>
                  </a:lnTo>
                  <a:lnTo>
                    <a:pt x="687" y="58"/>
                  </a:lnTo>
                  <a:lnTo>
                    <a:pt x="687" y="57"/>
                  </a:lnTo>
                  <a:lnTo>
                    <a:pt x="684" y="53"/>
                  </a:lnTo>
                  <a:lnTo>
                    <a:pt x="683" y="52"/>
                  </a:lnTo>
                  <a:lnTo>
                    <a:pt x="681" y="52"/>
                  </a:lnTo>
                  <a:lnTo>
                    <a:pt x="680" y="53"/>
                  </a:lnTo>
                  <a:lnTo>
                    <a:pt x="679" y="53"/>
                  </a:lnTo>
                  <a:lnTo>
                    <a:pt x="677" y="51"/>
                  </a:lnTo>
                  <a:lnTo>
                    <a:pt x="676" y="50"/>
                  </a:lnTo>
                  <a:lnTo>
                    <a:pt x="674" y="49"/>
                  </a:lnTo>
                  <a:lnTo>
                    <a:pt x="671" y="47"/>
                  </a:lnTo>
                  <a:lnTo>
                    <a:pt x="670" y="46"/>
                  </a:lnTo>
                  <a:lnTo>
                    <a:pt x="668" y="47"/>
                  </a:lnTo>
                  <a:lnTo>
                    <a:pt x="667" y="47"/>
                  </a:lnTo>
                  <a:lnTo>
                    <a:pt x="667" y="46"/>
                  </a:lnTo>
                  <a:lnTo>
                    <a:pt x="666" y="45"/>
                  </a:lnTo>
                  <a:lnTo>
                    <a:pt x="665" y="44"/>
                  </a:lnTo>
                  <a:lnTo>
                    <a:pt x="664" y="43"/>
                  </a:lnTo>
                  <a:lnTo>
                    <a:pt x="663" y="43"/>
                  </a:lnTo>
                  <a:lnTo>
                    <a:pt x="662" y="43"/>
                  </a:lnTo>
                  <a:lnTo>
                    <a:pt x="661" y="43"/>
                  </a:lnTo>
                  <a:lnTo>
                    <a:pt x="659" y="42"/>
                  </a:lnTo>
                  <a:lnTo>
                    <a:pt x="658" y="41"/>
                  </a:lnTo>
                  <a:lnTo>
                    <a:pt x="657" y="39"/>
                  </a:lnTo>
                  <a:lnTo>
                    <a:pt x="659" y="38"/>
                  </a:lnTo>
                  <a:lnTo>
                    <a:pt x="660" y="37"/>
                  </a:lnTo>
                  <a:lnTo>
                    <a:pt x="660" y="36"/>
                  </a:lnTo>
                  <a:lnTo>
                    <a:pt x="660" y="35"/>
                  </a:lnTo>
                  <a:lnTo>
                    <a:pt x="661" y="35"/>
                  </a:lnTo>
                  <a:lnTo>
                    <a:pt x="663" y="33"/>
                  </a:lnTo>
                  <a:lnTo>
                    <a:pt x="664" y="33"/>
                  </a:lnTo>
                  <a:lnTo>
                    <a:pt x="663" y="31"/>
                  </a:lnTo>
                  <a:lnTo>
                    <a:pt x="662" y="30"/>
                  </a:lnTo>
                  <a:lnTo>
                    <a:pt x="659" y="28"/>
                  </a:lnTo>
                  <a:lnTo>
                    <a:pt x="658" y="28"/>
                  </a:lnTo>
                  <a:lnTo>
                    <a:pt x="656" y="28"/>
                  </a:lnTo>
                  <a:lnTo>
                    <a:pt x="653" y="27"/>
                  </a:lnTo>
                  <a:lnTo>
                    <a:pt x="652" y="26"/>
                  </a:lnTo>
                  <a:lnTo>
                    <a:pt x="651" y="25"/>
                  </a:lnTo>
                  <a:lnTo>
                    <a:pt x="651" y="24"/>
                  </a:lnTo>
                  <a:lnTo>
                    <a:pt x="651" y="23"/>
                  </a:lnTo>
                  <a:lnTo>
                    <a:pt x="651" y="22"/>
                  </a:lnTo>
                  <a:lnTo>
                    <a:pt x="650" y="21"/>
                  </a:lnTo>
                  <a:lnTo>
                    <a:pt x="648" y="21"/>
                  </a:lnTo>
                  <a:lnTo>
                    <a:pt x="648" y="21"/>
                  </a:lnTo>
                  <a:lnTo>
                    <a:pt x="647" y="19"/>
                  </a:lnTo>
                  <a:lnTo>
                    <a:pt x="648" y="18"/>
                  </a:lnTo>
                  <a:lnTo>
                    <a:pt x="649" y="17"/>
                  </a:lnTo>
                  <a:lnTo>
                    <a:pt x="653" y="15"/>
                  </a:lnTo>
                  <a:lnTo>
                    <a:pt x="655" y="13"/>
                  </a:lnTo>
                  <a:lnTo>
                    <a:pt x="655" y="11"/>
                  </a:lnTo>
                  <a:lnTo>
                    <a:pt x="654" y="10"/>
                  </a:lnTo>
                  <a:lnTo>
                    <a:pt x="653" y="10"/>
                  </a:lnTo>
                  <a:lnTo>
                    <a:pt x="652" y="9"/>
                  </a:lnTo>
                  <a:lnTo>
                    <a:pt x="652" y="7"/>
                  </a:lnTo>
                  <a:lnTo>
                    <a:pt x="652" y="6"/>
                  </a:lnTo>
                  <a:lnTo>
                    <a:pt x="652" y="5"/>
                  </a:lnTo>
                  <a:lnTo>
                    <a:pt x="653" y="4"/>
                  </a:lnTo>
                  <a:lnTo>
                    <a:pt x="652" y="2"/>
                  </a:lnTo>
                  <a:lnTo>
                    <a:pt x="652" y="1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38" y="3"/>
                  </a:lnTo>
                  <a:lnTo>
                    <a:pt x="637" y="3"/>
                  </a:lnTo>
                  <a:lnTo>
                    <a:pt x="637" y="4"/>
                  </a:lnTo>
                  <a:lnTo>
                    <a:pt x="637" y="4"/>
                  </a:lnTo>
                  <a:lnTo>
                    <a:pt x="637" y="5"/>
                  </a:lnTo>
                  <a:lnTo>
                    <a:pt x="635" y="6"/>
                  </a:lnTo>
                  <a:lnTo>
                    <a:pt x="633" y="6"/>
                  </a:lnTo>
                  <a:lnTo>
                    <a:pt x="631" y="6"/>
                  </a:lnTo>
                  <a:lnTo>
                    <a:pt x="629" y="5"/>
                  </a:lnTo>
                  <a:lnTo>
                    <a:pt x="623" y="3"/>
                  </a:lnTo>
                  <a:lnTo>
                    <a:pt x="622" y="2"/>
                  </a:lnTo>
                  <a:lnTo>
                    <a:pt x="620" y="2"/>
                  </a:lnTo>
                  <a:lnTo>
                    <a:pt x="613" y="5"/>
                  </a:lnTo>
                  <a:lnTo>
                    <a:pt x="612" y="5"/>
                  </a:lnTo>
                  <a:lnTo>
                    <a:pt x="609" y="4"/>
                  </a:lnTo>
                  <a:lnTo>
                    <a:pt x="608" y="4"/>
                  </a:lnTo>
                  <a:lnTo>
                    <a:pt x="607" y="5"/>
                  </a:lnTo>
                  <a:lnTo>
                    <a:pt x="606" y="7"/>
                  </a:lnTo>
                  <a:lnTo>
                    <a:pt x="605" y="8"/>
                  </a:lnTo>
                  <a:lnTo>
                    <a:pt x="603" y="10"/>
                  </a:lnTo>
                  <a:lnTo>
                    <a:pt x="602" y="11"/>
                  </a:lnTo>
                  <a:lnTo>
                    <a:pt x="601" y="11"/>
                  </a:lnTo>
                  <a:lnTo>
                    <a:pt x="601" y="13"/>
                  </a:lnTo>
                  <a:lnTo>
                    <a:pt x="600" y="14"/>
                  </a:lnTo>
                  <a:lnTo>
                    <a:pt x="601" y="15"/>
                  </a:lnTo>
                  <a:lnTo>
                    <a:pt x="601" y="17"/>
                  </a:lnTo>
                  <a:lnTo>
                    <a:pt x="602" y="20"/>
                  </a:lnTo>
                  <a:lnTo>
                    <a:pt x="604" y="21"/>
                  </a:lnTo>
                  <a:lnTo>
                    <a:pt x="605" y="22"/>
                  </a:lnTo>
                  <a:lnTo>
                    <a:pt x="603" y="25"/>
                  </a:lnTo>
                  <a:lnTo>
                    <a:pt x="602" y="26"/>
                  </a:lnTo>
                  <a:lnTo>
                    <a:pt x="602" y="27"/>
                  </a:lnTo>
                  <a:lnTo>
                    <a:pt x="603" y="30"/>
                  </a:lnTo>
                  <a:lnTo>
                    <a:pt x="603" y="31"/>
                  </a:lnTo>
                  <a:lnTo>
                    <a:pt x="602" y="31"/>
                  </a:lnTo>
                  <a:lnTo>
                    <a:pt x="599" y="36"/>
                  </a:lnTo>
                  <a:lnTo>
                    <a:pt x="598" y="39"/>
                  </a:lnTo>
                  <a:lnTo>
                    <a:pt x="597" y="40"/>
                  </a:lnTo>
                  <a:lnTo>
                    <a:pt x="596" y="41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4" y="45"/>
                  </a:lnTo>
                  <a:lnTo>
                    <a:pt x="588" y="47"/>
                  </a:lnTo>
                  <a:lnTo>
                    <a:pt x="584" y="47"/>
                  </a:lnTo>
                  <a:lnTo>
                    <a:pt x="582" y="47"/>
                  </a:lnTo>
                  <a:lnTo>
                    <a:pt x="581" y="49"/>
                  </a:lnTo>
                  <a:lnTo>
                    <a:pt x="579" y="50"/>
                  </a:lnTo>
                  <a:lnTo>
                    <a:pt x="578" y="51"/>
                  </a:lnTo>
                  <a:lnTo>
                    <a:pt x="568" y="51"/>
                  </a:lnTo>
                  <a:lnTo>
                    <a:pt x="558" y="51"/>
                  </a:lnTo>
                  <a:lnTo>
                    <a:pt x="557" y="53"/>
                  </a:lnTo>
                  <a:lnTo>
                    <a:pt x="556" y="55"/>
                  </a:lnTo>
                  <a:lnTo>
                    <a:pt x="549" y="71"/>
                  </a:lnTo>
                  <a:lnTo>
                    <a:pt x="548" y="78"/>
                  </a:lnTo>
                  <a:lnTo>
                    <a:pt x="548" y="81"/>
                  </a:lnTo>
                  <a:lnTo>
                    <a:pt x="547" y="82"/>
                  </a:lnTo>
                  <a:lnTo>
                    <a:pt x="547" y="84"/>
                  </a:lnTo>
                  <a:lnTo>
                    <a:pt x="547" y="86"/>
                  </a:lnTo>
                  <a:lnTo>
                    <a:pt x="550" y="106"/>
                  </a:lnTo>
                  <a:lnTo>
                    <a:pt x="550" y="109"/>
                  </a:lnTo>
                  <a:lnTo>
                    <a:pt x="549" y="113"/>
                  </a:lnTo>
                  <a:lnTo>
                    <a:pt x="549" y="115"/>
                  </a:lnTo>
                  <a:lnTo>
                    <a:pt x="550" y="117"/>
                  </a:lnTo>
                  <a:lnTo>
                    <a:pt x="554" y="122"/>
                  </a:lnTo>
                  <a:lnTo>
                    <a:pt x="554" y="123"/>
                  </a:lnTo>
                  <a:lnTo>
                    <a:pt x="554" y="125"/>
                  </a:lnTo>
                  <a:lnTo>
                    <a:pt x="554" y="126"/>
                  </a:lnTo>
                  <a:lnTo>
                    <a:pt x="554" y="128"/>
                  </a:lnTo>
                  <a:lnTo>
                    <a:pt x="554" y="129"/>
                  </a:lnTo>
                  <a:lnTo>
                    <a:pt x="554" y="130"/>
                  </a:lnTo>
                  <a:lnTo>
                    <a:pt x="554" y="132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0" y="135"/>
                  </a:lnTo>
                  <a:lnTo>
                    <a:pt x="549" y="136"/>
                  </a:lnTo>
                  <a:lnTo>
                    <a:pt x="548" y="137"/>
                  </a:lnTo>
                  <a:lnTo>
                    <a:pt x="548" y="137"/>
                  </a:lnTo>
                  <a:lnTo>
                    <a:pt x="548" y="138"/>
                  </a:lnTo>
                  <a:lnTo>
                    <a:pt x="548" y="140"/>
                  </a:lnTo>
                  <a:lnTo>
                    <a:pt x="547" y="140"/>
                  </a:lnTo>
                  <a:lnTo>
                    <a:pt x="547" y="141"/>
                  </a:lnTo>
                  <a:lnTo>
                    <a:pt x="546" y="142"/>
                  </a:lnTo>
                  <a:lnTo>
                    <a:pt x="546" y="144"/>
                  </a:lnTo>
                  <a:lnTo>
                    <a:pt x="542" y="144"/>
                  </a:lnTo>
                  <a:lnTo>
                    <a:pt x="536" y="145"/>
                  </a:lnTo>
                  <a:lnTo>
                    <a:pt x="534" y="145"/>
                  </a:lnTo>
                  <a:lnTo>
                    <a:pt x="533" y="145"/>
                  </a:lnTo>
                  <a:lnTo>
                    <a:pt x="532" y="146"/>
                  </a:lnTo>
                  <a:lnTo>
                    <a:pt x="532" y="147"/>
                  </a:lnTo>
                  <a:lnTo>
                    <a:pt x="530" y="149"/>
                  </a:lnTo>
                  <a:lnTo>
                    <a:pt x="529" y="150"/>
                  </a:lnTo>
                  <a:lnTo>
                    <a:pt x="527" y="152"/>
                  </a:lnTo>
                  <a:lnTo>
                    <a:pt x="525" y="154"/>
                  </a:lnTo>
                  <a:lnTo>
                    <a:pt x="524" y="154"/>
                  </a:lnTo>
                  <a:lnTo>
                    <a:pt x="522" y="155"/>
                  </a:lnTo>
                  <a:lnTo>
                    <a:pt x="521" y="155"/>
                  </a:lnTo>
                  <a:lnTo>
                    <a:pt x="520" y="156"/>
                  </a:lnTo>
                  <a:lnTo>
                    <a:pt x="519" y="158"/>
                  </a:lnTo>
                  <a:lnTo>
                    <a:pt x="518" y="159"/>
                  </a:lnTo>
                  <a:lnTo>
                    <a:pt x="515" y="159"/>
                  </a:lnTo>
                  <a:lnTo>
                    <a:pt x="512" y="160"/>
                  </a:lnTo>
                  <a:lnTo>
                    <a:pt x="511" y="160"/>
                  </a:lnTo>
                  <a:lnTo>
                    <a:pt x="510" y="160"/>
                  </a:lnTo>
                  <a:lnTo>
                    <a:pt x="510" y="159"/>
                  </a:lnTo>
                  <a:lnTo>
                    <a:pt x="510" y="159"/>
                  </a:lnTo>
                  <a:lnTo>
                    <a:pt x="511" y="158"/>
                  </a:lnTo>
                  <a:lnTo>
                    <a:pt x="511" y="157"/>
                  </a:lnTo>
                  <a:lnTo>
                    <a:pt x="511" y="154"/>
                  </a:lnTo>
                  <a:lnTo>
                    <a:pt x="510" y="151"/>
                  </a:lnTo>
                  <a:lnTo>
                    <a:pt x="509" y="150"/>
                  </a:lnTo>
                  <a:lnTo>
                    <a:pt x="508" y="150"/>
                  </a:lnTo>
                  <a:lnTo>
                    <a:pt x="505" y="150"/>
                  </a:lnTo>
                  <a:lnTo>
                    <a:pt x="500" y="150"/>
                  </a:lnTo>
                  <a:lnTo>
                    <a:pt x="498" y="150"/>
                  </a:lnTo>
                  <a:lnTo>
                    <a:pt x="496" y="149"/>
                  </a:lnTo>
                  <a:lnTo>
                    <a:pt x="495" y="149"/>
                  </a:lnTo>
                  <a:lnTo>
                    <a:pt x="494" y="149"/>
                  </a:lnTo>
                  <a:lnTo>
                    <a:pt x="489" y="148"/>
                  </a:lnTo>
                  <a:lnTo>
                    <a:pt x="484" y="149"/>
                  </a:lnTo>
                  <a:lnTo>
                    <a:pt x="481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2" y="150"/>
                  </a:lnTo>
                  <a:lnTo>
                    <a:pt x="455" y="143"/>
                  </a:lnTo>
                  <a:lnTo>
                    <a:pt x="448" y="138"/>
                  </a:lnTo>
                  <a:lnTo>
                    <a:pt x="446" y="137"/>
                  </a:lnTo>
                  <a:lnTo>
                    <a:pt x="441" y="137"/>
                  </a:lnTo>
                  <a:lnTo>
                    <a:pt x="440" y="137"/>
                  </a:lnTo>
                  <a:lnTo>
                    <a:pt x="438" y="134"/>
                  </a:lnTo>
                  <a:lnTo>
                    <a:pt x="437" y="134"/>
                  </a:lnTo>
                  <a:lnTo>
                    <a:pt x="436" y="133"/>
                  </a:lnTo>
                  <a:lnTo>
                    <a:pt x="434" y="134"/>
                  </a:lnTo>
                  <a:lnTo>
                    <a:pt x="433" y="134"/>
                  </a:lnTo>
                  <a:lnTo>
                    <a:pt x="431" y="135"/>
                  </a:lnTo>
                  <a:lnTo>
                    <a:pt x="431" y="138"/>
                  </a:lnTo>
                  <a:lnTo>
                    <a:pt x="430" y="140"/>
                  </a:lnTo>
                  <a:lnTo>
                    <a:pt x="430" y="140"/>
                  </a:lnTo>
                  <a:lnTo>
                    <a:pt x="430" y="141"/>
                  </a:lnTo>
                  <a:lnTo>
                    <a:pt x="431" y="142"/>
                  </a:lnTo>
                  <a:lnTo>
                    <a:pt x="431" y="143"/>
                  </a:lnTo>
                  <a:lnTo>
                    <a:pt x="430" y="146"/>
                  </a:lnTo>
                  <a:lnTo>
                    <a:pt x="430" y="147"/>
                  </a:lnTo>
                  <a:lnTo>
                    <a:pt x="430" y="149"/>
                  </a:lnTo>
                  <a:lnTo>
                    <a:pt x="430" y="150"/>
                  </a:lnTo>
                  <a:lnTo>
                    <a:pt x="430" y="151"/>
                  </a:lnTo>
                  <a:lnTo>
                    <a:pt x="430" y="152"/>
                  </a:lnTo>
                  <a:lnTo>
                    <a:pt x="424" y="166"/>
                  </a:lnTo>
                  <a:lnTo>
                    <a:pt x="419" y="181"/>
                  </a:lnTo>
                  <a:lnTo>
                    <a:pt x="418" y="186"/>
                  </a:lnTo>
                  <a:lnTo>
                    <a:pt x="418" y="187"/>
                  </a:lnTo>
                  <a:lnTo>
                    <a:pt x="417" y="190"/>
                  </a:lnTo>
                  <a:lnTo>
                    <a:pt x="416" y="193"/>
                  </a:lnTo>
                  <a:lnTo>
                    <a:pt x="413" y="199"/>
                  </a:lnTo>
                  <a:lnTo>
                    <a:pt x="411" y="202"/>
                  </a:lnTo>
                  <a:lnTo>
                    <a:pt x="409" y="206"/>
                  </a:lnTo>
                  <a:lnTo>
                    <a:pt x="409" y="215"/>
                  </a:lnTo>
                  <a:lnTo>
                    <a:pt x="407" y="221"/>
                  </a:lnTo>
                  <a:lnTo>
                    <a:pt x="407" y="223"/>
                  </a:lnTo>
                  <a:lnTo>
                    <a:pt x="405" y="226"/>
                  </a:lnTo>
                  <a:lnTo>
                    <a:pt x="402" y="232"/>
                  </a:lnTo>
                  <a:lnTo>
                    <a:pt x="400" y="239"/>
                  </a:lnTo>
                  <a:lnTo>
                    <a:pt x="399" y="242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8"/>
                  </a:lnTo>
                  <a:lnTo>
                    <a:pt x="402" y="249"/>
                  </a:lnTo>
                  <a:lnTo>
                    <a:pt x="409" y="250"/>
                  </a:lnTo>
                  <a:lnTo>
                    <a:pt x="413" y="251"/>
                  </a:lnTo>
                  <a:lnTo>
                    <a:pt x="414" y="253"/>
                  </a:lnTo>
                  <a:lnTo>
                    <a:pt x="414" y="256"/>
                  </a:lnTo>
                  <a:lnTo>
                    <a:pt x="414" y="259"/>
                  </a:lnTo>
                  <a:lnTo>
                    <a:pt x="413" y="264"/>
                  </a:lnTo>
                  <a:lnTo>
                    <a:pt x="411" y="269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4" y="271"/>
                  </a:lnTo>
                  <a:lnTo>
                    <a:pt x="401" y="268"/>
                  </a:lnTo>
                  <a:lnTo>
                    <a:pt x="399" y="266"/>
                  </a:lnTo>
                  <a:lnTo>
                    <a:pt x="397" y="266"/>
                  </a:lnTo>
                  <a:lnTo>
                    <a:pt x="394" y="266"/>
                  </a:lnTo>
                  <a:lnTo>
                    <a:pt x="385" y="270"/>
                  </a:lnTo>
                  <a:lnTo>
                    <a:pt x="382" y="270"/>
                  </a:lnTo>
                  <a:lnTo>
                    <a:pt x="381" y="270"/>
                  </a:lnTo>
                  <a:lnTo>
                    <a:pt x="380" y="269"/>
                  </a:lnTo>
                  <a:lnTo>
                    <a:pt x="379" y="269"/>
                  </a:lnTo>
                  <a:lnTo>
                    <a:pt x="377" y="269"/>
                  </a:lnTo>
                  <a:lnTo>
                    <a:pt x="376" y="268"/>
                  </a:lnTo>
                  <a:lnTo>
                    <a:pt x="376" y="267"/>
                  </a:lnTo>
                  <a:lnTo>
                    <a:pt x="376" y="266"/>
                  </a:lnTo>
                  <a:lnTo>
                    <a:pt x="375" y="263"/>
                  </a:lnTo>
                  <a:lnTo>
                    <a:pt x="374" y="260"/>
                  </a:lnTo>
                  <a:lnTo>
                    <a:pt x="373" y="259"/>
                  </a:lnTo>
                  <a:lnTo>
                    <a:pt x="371" y="259"/>
                  </a:lnTo>
                  <a:lnTo>
                    <a:pt x="369" y="258"/>
                  </a:lnTo>
                  <a:lnTo>
                    <a:pt x="368" y="259"/>
                  </a:lnTo>
                  <a:lnTo>
                    <a:pt x="364" y="261"/>
                  </a:lnTo>
                  <a:lnTo>
                    <a:pt x="346" y="268"/>
                  </a:lnTo>
                  <a:lnTo>
                    <a:pt x="341" y="269"/>
                  </a:lnTo>
                  <a:lnTo>
                    <a:pt x="339" y="270"/>
                  </a:lnTo>
                  <a:lnTo>
                    <a:pt x="339" y="270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28" y="270"/>
                  </a:lnTo>
                  <a:lnTo>
                    <a:pt x="325" y="270"/>
                  </a:lnTo>
                  <a:lnTo>
                    <a:pt x="318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3" y="274"/>
                  </a:lnTo>
                  <a:lnTo>
                    <a:pt x="312" y="277"/>
                  </a:lnTo>
                  <a:lnTo>
                    <a:pt x="311" y="278"/>
                  </a:lnTo>
                  <a:lnTo>
                    <a:pt x="310" y="278"/>
                  </a:lnTo>
                  <a:lnTo>
                    <a:pt x="307" y="277"/>
                  </a:lnTo>
                  <a:lnTo>
                    <a:pt x="303" y="279"/>
                  </a:lnTo>
                  <a:lnTo>
                    <a:pt x="300" y="278"/>
                  </a:lnTo>
                  <a:lnTo>
                    <a:pt x="298" y="279"/>
                  </a:lnTo>
                  <a:lnTo>
                    <a:pt x="296" y="280"/>
                  </a:lnTo>
                  <a:lnTo>
                    <a:pt x="295" y="280"/>
                  </a:lnTo>
                  <a:lnTo>
                    <a:pt x="290" y="285"/>
                  </a:lnTo>
                  <a:lnTo>
                    <a:pt x="288" y="286"/>
                  </a:lnTo>
                  <a:lnTo>
                    <a:pt x="287" y="287"/>
                  </a:lnTo>
                  <a:lnTo>
                    <a:pt x="286" y="289"/>
                  </a:lnTo>
                  <a:lnTo>
                    <a:pt x="288" y="290"/>
                  </a:lnTo>
                  <a:lnTo>
                    <a:pt x="293" y="293"/>
                  </a:lnTo>
                  <a:lnTo>
                    <a:pt x="295" y="293"/>
                  </a:lnTo>
                  <a:lnTo>
                    <a:pt x="303" y="291"/>
                  </a:lnTo>
                  <a:lnTo>
                    <a:pt x="304" y="292"/>
                  </a:lnTo>
                  <a:lnTo>
                    <a:pt x="305" y="292"/>
                  </a:lnTo>
                  <a:lnTo>
                    <a:pt x="308" y="294"/>
                  </a:lnTo>
                  <a:lnTo>
                    <a:pt x="316" y="298"/>
                  </a:lnTo>
                  <a:lnTo>
                    <a:pt x="317" y="299"/>
                  </a:lnTo>
                  <a:lnTo>
                    <a:pt x="316" y="300"/>
                  </a:lnTo>
                  <a:lnTo>
                    <a:pt x="316" y="300"/>
                  </a:lnTo>
                  <a:lnTo>
                    <a:pt x="312" y="300"/>
                  </a:lnTo>
                  <a:lnTo>
                    <a:pt x="310" y="301"/>
                  </a:lnTo>
                  <a:lnTo>
                    <a:pt x="310" y="303"/>
                  </a:lnTo>
                  <a:lnTo>
                    <a:pt x="310" y="304"/>
                  </a:lnTo>
                  <a:lnTo>
                    <a:pt x="310" y="305"/>
                  </a:lnTo>
                  <a:lnTo>
                    <a:pt x="311" y="306"/>
                  </a:lnTo>
                  <a:lnTo>
                    <a:pt x="310" y="307"/>
                  </a:lnTo>
                  <a:lnTo>
                    <a:pt x="310" y="309"/>
                  </a:lnTo>
                  <a:lnTo>
                    <a:pt x="309" y="312"/>
                  </a:lnTo>
                  <a:lnTo>
                    <a:pt x="309" y="315"/>
                  </a:lnTo>
                  <a:lnTo>
                    <a:pt x="309" y="318"/>
                  </a:lnTo>
                  <a:lnTo>
                    <a:pt x="310" y="328"/>
                  </a:lnTo>
                  <a:lnTo>
                    <a:pt x="310" y="330"/>
                  </a:lnTo>
                  <a:lnTo>
                    <a:pt x="310" y="334"/>
                  </a:lnTo>
                  <a:lnTo>
                    <a:pt x="309" y="337"/>
                  </a:lnTo>
                  <a:lnTo>
                    <a:pt x="310" y="338"/>
                  </a:lnTo>
                  <a:lnTo>
                    <a:pt x="310" y="339"/>
                  </a:lnTo>
                  <a:lnTo>
                    <a:pt x="311" y="340"/>
                  </a:lnTo>
                  <a:lnTo>
                    <a:pt x="312" y="341"/>
                  </a:lnTo>
                  <a:lnTo>
                    <a:pt x="312" y="342"/>
                  </a:lnTo>
                  <a:lnTo>
                    <a:pt x="312" y="344"/>
                  </a:lnTo>
                  <a:lnTo>
                    <a:pt x="312" y="345"/>
                  </a:lnTo>
                  <a:lnTo>
                    <a:pt x="313" y="347"/>
                  </a:lnTo>
                  <a:lnTo>
                    <a:pt x="314" y="348"/>
                  </a:lnTo>
                  <a:lnTo>
                    <a:pt x="316" y="350"/>
                  </a:lnTo>
                  <a:lnTo>
                    <a:pt x="320" y="365"/>
                  </a:lnTo>
                  <a:lnTo>
                    <a:pt x="326" y="379"/>
                  </a:lnTo>
                  <a:lnTo>
                    <a:pt x="326" y="380"/>
                  </a:lnTo>
                  <a:lnTo>
                    <a:pt x="325" y="383"/>
                  </a:lnTo>
                  <a:lnTo>
                    <a:pt x="322" y="388"/>
                  </a:lnTo>
                  <a:lnTo>
                    <a:pt x="323" y="389"/>
                  </a:lnTo>
                  <a:lnTo>
                    <a:pt x="325" y="389"/>
                  </a:lnTo>
                  <a:lnTo>
                    <a:pt x="327" y="390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8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400"/>
                  </a:lnTo>
                  <a:lnTo>
                    <a:pt x="329" y="400"/>
                  </a:lnTo>
                  <a:lnTo>
                    <a:pt x="328" y="401"/>
                  </a:lnTo>
                  <a:lnTo>
                    <a:pt x="327" y="401"/>
                  </a:lnTo>
                  <a:lnTo>
                    <a:pt x="326" y="401"/>
                  </a:lnTo>
                  <a:lnTo>
                    <a:pt x="323" y="400"/>
                  </a:lnTo>
                  <a:lnTo>
                    <a:pt x="321" y="400"/>
                  </a:lnTo>
                  <a:lnTo>
                    <a:pt x="320" y="400"/>
                  </a:lnTo>
                  <a:lnTo>
                    <a:pt x="317" y="403"/>
                  </a:lnTo>
                  <a:lnTo>
                    <a:pt x="312" y="405"/>
                  </a:lnTo>
                  <a:lnTo>
                    <a:pt x="310" y="406"/>
                  </a:lnTo>
                  <a:lnTo>
                    <a:pt x="310" y="408"/>
                  </a:lnTo>
                  <a:lnTo>
                    <a:pt x="310" y="410"/>
                  </a:lnTo>
                  <a:lnTo>
                    <a:pt x="312" y="410"/>
                  </a:lnTo>
                  <a:lnTo>
                    <a:pt x="316" y="412"/>
                  </a:lnTo>
                  <a:lnTo>
                    <a:pt x="317" y="413"/>
                  </a:lnTo>
                  <a:lnTo>
                    <a:pt x="318" y="413"/>
                  </a:lnTo>
                  <a:lnTo>
                    <a:pt x="319" y="414"/>
                  </a:lnTo>
                  <a:lnTo>
                    <a:pt x="318" y="416"/>
                  </a:lnTo>
                  <a:lnTo>
                    <a:pt x="317" y="417"/>
                  </a:lnTo>
                  <a:lnTo>
                    <a:pt x="316" y="417"/>
                  </a:lnTo>
                  <a:lnTo>
                    <a:pt x="312" y="418"/>
                  </a:lnTo>
                  <a:lnTo>
                    <a:pt x="311" y="419"/>
                  </a:lnTo>
                  <a:lnTo>
                    <a:pt x="309" y="420"/>
                  </a:lnTo>
                  <a:lnTo>
                    <a:pt x="308" y="420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3" y="421"/>
                  </a:lnTo>
                  <a:lnTo>
                    <a:pt x="302" y="424"/>
                  </a:lnTo>
                  <a:lnTo>
                    <a:pt x="301" y="427"/>
                  </a:lnTo>
                  <a:lnTo>
                    <a:pt x="300" y="430"/>
                  </a:lnTo>
                  <a:lnTo>
                    <a:pt x="300" y="430"/>
                  </a:lnTo>
                  <a:lnTo>
                    <a:pt x="300" y="431"/>
                  </a:lnTo>
                  <a:lnTo>
                    <a:pt x="300" y="432"/>
                  </a:lnTo>
                  <a:lnTo>
                    <a:pt x="300" y="433"/>
                  </a:lnTo>
                  <a:lnTo>
                    <a:pt x="300" y="436"/>
                  </a:lnTo>
                  <a:lnTo>
                    <a:pt x="301" y="437"/>
                  </a:lnTo>
                  <a:lnTo>
                    <a:pt x="302" y="439"/>
                  </a:lnTo>
                  <a:lnTo>
                    <a:pt x="303" y="440"/>
                  </a:lnTo>
                  <a:lnTo>
                    <a:pt x="303" y="441"/>
                  </a:lnTo>
                  <a:lnTo>
                    <a:pt x="302" y="441"/>
                  </a:lnTo>
                  <a:lnTo>
                    <a:pt x="302" y="443"/>
                  </a:lnTo>
                  <a:lnTo>
                    <a:pt x="302" y="443"/>
                  </a:lnTo>
                  <a:lnTo>
                    <a:pt x="303" y="448"/>
                  </a:lnTo>
                  <a:lnTo>
                    <a:pt x="303" y="449"/>
                  </a:lnTo>
                  <a:lnTo>
                    <a:pt x="304" y="450"/>
                  </a:lnTo>
                  <a:lnTo>
                    <a:pt x="305" y="451"/>
                  </a:lnTo>
                  <a:lnTo>
                    <a:pt x="306" y="456"/>
                  </a:lnTo>
                  <a:lnTo>
                    <a:pt x="305" y="457"/>
                  </a:lnTo>
                  <a:lnTo>
                    <a:pt x="305" y="458"/>
                  </a:lnTo>
                  <a:lnTo>
                    <a:pt x="303" y="459"/>
                  </a:lnTo>
                  <a:lnTo>
                    <a:pt x="303" y="460"/>
                  </a:lnTo>
                  <a:lnTo>
                    <a:pt x="303" y="461"/>
                  </a:lnTo>
                  <a:lnTo>
                    <a:pt x="303" y="463"/>
                  </a:lnTo>
                  <a:lnTo>
                    <a:pt x="304" y="464"/>
                  </a:lnTo>
                  <a:lnTo>
                    <a:pt x="305" y="465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4" y="468"/>
                  </a:lnTo>
                  <a:lnTo>
                    <a:pt x="301" y="469"/>
                  </a:lnTo>
                  <a:lnTo>
                    <a:pt x="290" y="469"/>
                  </a:lnTo>
                  <a:lnTo>
                    <a:pt x="288" y="470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5"/>
                  </a:lnTo>
                  <a:lnTo>
                    <a:pt x="283" y="476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0" y="481"/>
                  </a:lnTo>
                  <a:lnTo>
                    <a:pt x="267" y="484"/>
                  </a:lnTo>
                  <a:lnTo>
                    <a:pt x="265" y="485"/>
                  </a:lnTo>
                  <a:lnTo>
                    <a:pt x="264" y="485"/>
                  </a:lnTo>
                  <a:lnTo>
                    <a:pt x="261" y="484"/>
                  </a:lnTo>
                  <a:lnTo>
                    <a:pt x="260" y="484"/>
                  </a:lnTo>
                  <a:lnTo>
                    <a:pt x="260" y="484"/>
                  </a:lnTo>
                  <a:lnTo>
                    <a:pt x="257" y="487"/>
                  </a:lnTo>
                  <a:lnTo>
                    <a:pt x="256" y="488"/>
                  </a:lnTo>
                  <a:lnTo>
                    <a:pt x="255" y="488"/>
                  </a:lnTo>
                  <a:lnTo>
                    <a:pt x="253" y="488"/>
                  </a:lnTo>
                  <a:lnTo>
                    <a:pt x="251" y="489"/>
                  </a:lnTo>
                  <a:lnTo>
                    <a:pt x="247" y="492"/>
                  </a:lnTo>
                  <a:lnTo>
                    <a:pt x="243" y="492"/>
                  </a:lnTo>
                  <a:lnTo>
                    <a:pt x="243" y="493"/>
                  </a:lnTo>
                  <a:lnTo>
                    <a:pt x="239" y="496"/>
                  </a:lnTo>
                  <a:lnTo>
                    <a:pt x="232" y="499"/>
                  </a:lnTo>
                  <a:lnTo>
                    <a:pt x="231" y="500"/>
                  </a:lnTo>
                  <a:lnTo>
                    <a:pt x="230" y="500"/>
                  </a:lnTo>
                  <a:lnTo>
                    <a:pt x="230" y="500"/>
                  </a:lnTo>
                  <a:lnTo>
                    <a:pt x="230" y="502"/>
                  </a:lnTo>
                  <a:lnTo>
                    <a:pt x="229" y="503"/>
                  </a:lnTo>
                  <a:lnTo>
                    <a:pt x="225" y="504"/>
                  </a:lnTo>
                  <a:lnTo>
                    <a:pt x="220" y="508"/>
                  </a:lnTo>
                  <a:lnTo>
                    <a:pt x="219" y="509"/>
                  </a:lnTo>
                  <a:lnTo>
                    <a:pt x="218" y="509"/>
                  </a:lnTo>
                  <a:lnTo>
                    <a:pt x="217" y="510"/>
                  </a:lnTo>
                  <a:lnTo>
                    <a:pt x="217" y="510"/>
                  </a:lnTo>
                  <a:lnTo>
                    <a:pt x="218" y="512"/>
                  </a:lnTo>
                  <a:lnTo>
                    <a:pt x="218" y="514"/>
                  </a:lnTo>
                  <a:lnTo>
                    <a:pt x="218" y="515"/>
                  </a:lnTo>
                  <a:lnTo>
                    <a:pt x="217" y="516"/>
                  </a:lnTo>
                  <a:lnTo>
                    <a:pt x="215" y="517"/>
                  </a:lnTo>
                  <a:lnTo>
                    <a:pt x="214" y="518"/>
                  </a:lnTo>
                  <a:lnTo>
                    <a:pt x="212" y="520"/>
                  </a:lnTo>
                  <a:lnTo>
                    <a:pt x="211" y="521"/>
                  </a:lnTo>
                  <a:lnTo>
                    <a:pt x="210" y="523"/>
                  </a:lnTo>
                  <a:lnTo>
                    <a:pt x="210" y="525"/>
                  </a:lnTo>
                  <a:lnTo>
                    <a:pt x="205" y="530"/>
                  </a:lnTo>
                  <a:lnTo>
                    <a:pt x="204" y="530"/>
                  </a:lnTo>
                  <a:lnTo>
                    <a:pt x="203" y="530"/>
                  </a:lnTo>
                  <a:lnTo>
                    <a:pt x="201" y="529"/>
                  </a:lnTo>
                  <a:lnTo>
                    <a:pt x="195" y="528"/>
                  </a:lnTo>
                  <a:lnTo>
                    <a:pt x="193" y="528"/>
                  </a:lnTo>
                  <a:lnTo>
                    <a:pt x="192" y="529"/>
                  </a:lnTo>
                  <a:lnTo>
                    <a:pt x="186" y="531"/>
                  </a:lnTo>
                  <a:lnTo>
                    <a:pt x="186" y="531"/>
                  </a:lnTo>
                  <a:lnTo>
                    <a:pt x="185" y="531"/>
                  </a:lnTo>
                  <a:lnTo>
                    <a:pt x="182" y="531"/>
                  </a:lnTo>
                  <a:lnTo>
                    <a:pt x="179" y="532"/>
                  </a:lnTo>
                  <a:lnTo>
                    <a:pt x="178" y="532"/>
                  </a:lnTo>
                  <a:lnTo>
                    <a:pt x="176" y="531"/>
                  </a:lnTo>
                  <a:lnTo>
                    <a:pt x="173" y="531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66" y="531"/>
                  </a:lnTo>
                  <a:lnTo>
                    <a:pt x="161" y="531"/>
                  </a:lnTo>
                  <a:lnTo>
                    <a:pt x="160" y="530"/>
                  </a:lnTo>
                  <a:lnTo>
                    <a:pt x="158" y="530"/>
                  </a:lnTo>
                  <a:lnTo>
                    <a:pt x="156" y="530"/>
                  </a:lnTo>
                  <a:lnTo>
                    <a:pt x="151" y="530"/>
                  </a:lnTo>
                  <a:lnTo>
                    <a:pt x="149" y="531"/>
                  </a:lnTo>
                  <a:lnTo>
                    <a:pt x="148" y="531"/>
                  </a:lnTo>
                  <a:lnTo>
                    <a:pt x="147" y="532"/>
                  </a:lnTo>
                  <a:lnTo>
                    <a:pt x="145" y="534"/>
                  </a:lnTo>
                  <a:lnTo>
                    <a:pt x="144" y="535"/>
                  </a:lnTo>
                  <a:lnTo>
                    <a:pt x="144" y="536"/>
                  </a:lnTo>
                  <a:lnTo>
                    <a:pt x="144" y="537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0"/>
                  </a:lnTo>
                  <a:lnTo>
                    <a:pt x="143" y="541"/>
                  </a:lnTo>
                  <a:lnTo>
                    <a:pt x="142" y="542"/>
                  </a:lnTo>
                  <a:lnTo>
                    <a:pt x="141" y="544"/>
                  </a:lnTo>
                  <a:lnTo>
                    <a:pt x="140" y="546"/>
                  </a:lnTo>
                  <a:lnTo>
                    <a:pt x="139" y="549"/>
                  </a:lnTo>
                  <a:lnTo>
                    <a:pt x="139" y="554"/>
                  </a:lnTo>
                  <a:lnTo>
                    <a:pt x="139" y="555"/>
                  </a:lnTo>
                  <a:lnTo>
                    <a:pt x="138" y="556"/>
                  </a:lnTo>
                  <a:lnTo>
                    <a:pt x="135" y="558"/>
                  </a:lnTo>
                  <a:lnTo>
                    <a:pt x="134" y="559"/>
                  </a:lnTo>
                  <a:lnTo>
                    <a:pt x="132" y="564"/>
                  </a:lnTo>
                  <a:lnTo>
                    <a:pt x="131" y="566"/>
                  </a:lnTo>
                  <a:lnTo>
                    <a:pt x="131" y="567"/>
                  </a:lnTo>
                  <a:lnTo>
                    <a:pt x="126" y="569"/>
                  </a:lnTo>
                  <a:lnTo>
                    <a:pt x="124" y="571"/>
                  </a:lnTo>
                  <a:lnTo>
                    <a:pt x="123" y="570"/>
                  </a:lnTo>
                  <a:lnTo>
                    <a:pt x="122" y="567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20" y="567"/>
                  </a:lnTo>
                  <a:lnTo>
                    <a:pt x="119" y="569"/>
                  </a:lnTo>
                  <a:lnTo>
                    <a:pt x="117" y="570"/>
                  </a:lnTo>
                  <a:lnTo>
                    <a:pt x="116" y="569"/>
                  </a:lnTo>
                  <a:lnTo>
                    <a:pt x="114" y="569"/>
                  </a:lnTo>
                  <a:lnTo>
                    <a:pt x="113" y="569"/>
                  </a:lnTo>
                  <a:lnTo>
                    <a:pt x="112" y="569"/>
                  </a:lnTo>
                  <a:lnTo>
                    <a:pt x="108" y="570"/>
                  </a:lnTo>
                  <a:lnTo>
                    <a:pt x="107" y="571"/>
                  </a:lnTo>
                  <a:lnTo>
                    <a:pt x="107" y="572"/>
                  </a:lnTo>
                  <a:lnTo>
                    <a:pt x="106" y="574"/>
                  </a:lnTo>
                  <a:lnTo>
                    <a:pt x="105" y="574"/>
                  </a:lnTo>
                  <a:lnTo>
                    <a:pt x="104" y="575"/>
                  </a:lnTo>
                  <a:lnTo>
                    <a:pt x="103" y="575"/>
                  </a:lnTo>
                  <a:lnTo>
                    <a:pt x="100" y="574"/>
                  </a:lnTo>
                  <a:lnTo>
                    <a:pt x="99" y="574"/>
                  </a:lnTo>
                  <a:lnTo>
                    <a:pt x="99" y="574"/>
                  </a:lnTo>
                  <a:lnTo>
                    <a:pt x="97" y="575"/>
                  </a:lnTo>
                  <a:lnTo>
                    <a:pt x="95" y="575"/>
                  </a:lnTo>
                  <a:lnTo>
                    <a:pt x="94" y="574"/>
                  </a:lnTo>
                  <a:lnTo>
                    <a:pt x="94" y="573"/>
                  </a:lnTo>
                  <a:lnTo>
                    <a:pt x="93" y="570"/>
                  </a:lnTo>
                  <a:lnTo>
                    <a:pt x="93" y="569"/>
                  </a:lnTo>
                  <a:lnTo>
                    <a:pt x="94" y="568"/>
                  </a:lnTo>
                  <a:lnTo>
                    <a:pt x="94" y="567"/>
                  </a:lnTo>
                  <a:lnTo>
                    <a:pt x="95" y="566"/>
                  </a:lnTo>
                  <a:lnTo>
                    <a:pt x="95" y="565"/>
                  </a:lnTo>
                  <a:lnTo>
                    <a:pt x="94" y="564"/>
                  </a:lnTo>
                  <a:lnTo>
                    <a:pt x="93" y="563"/>
                  </a:lnTo>
                  <a:lnTo>
                    <a:pt x="92" y="562"/>
                  </a:lnTo>
                  <a:lnTo>
                    <a:pt x="92" y="561"/>
                  </a:lnTo>
                  <a:lnTo>
                    <a:pt x="91" y="558"/>
                  </a:lnTo>
                  <a:lnTo>
                    <a:pt x="91" y="555"/>
                  </a:lnTo>
                  <a:lnTo>
                    <a:pt x="90" y="553"/>
                  </a:lnTo>
                  <a:lnTo>
                    <a:pt x="88" y="553"/>
                  </a:lnTo>
                  <a:lnTo>
                    <a:pt x="86" y="555"/>
                  </a:lnTo>
                  <a:lnTo>
                    <a:pt x="76" y="563"/>
                  </a:lnTo>
                  <a:lnTo>
                    <a:pt x="75" y="563"/>
                  </a:lnTo>
                  <a:lnTo>
                    <a:pt x="75" y="564"/>
                  </a:lnTo>
                  <a:lnTo>
                    <a:pt x="74" y="564"/>
                  </a:lnTo>
                  <a:lnTo>
                    <a:pt x="74" y="565"/>
                  </a:lnTo>
                  <a:lnTo>
                    <a:pt x="73" y="566"/>
                  </a:lnTo>
                  <a:lnTo>
                    <a:pt x="72" y="565"/>
                  </a:lnTo>
                  <a:lnTo>
                    <a:pt x="71" y="564"/>
                  </a:lnTo>
                  <a:lnTo>
                    <a:pt x="71" y="564"/>
                  </a:lnTo>
                  <a:lnTo>
                    <a:pt x="69" y="564"/>
                  </a:lnTo>
                  <a:lnTo>
                    <a:pt x="67" y="565"/>
                  </a:lnTo>
                  <a:lnTo>
                    <a:pt x="66" y="566"/>
                  </a:lnTo>
                  <a:lnTo>
                    <a:pt x="64" y="565"/>
                  </a:lnTo>
                  <a:lnTo>
                    <a:pt x="62" y="564"/>
                  </a:lnTo>
                  <a:lnTo>
                    <a:pt x="58" y="561"/>
                  </a:lnTo>
                  <a:lnTo>
                    <a:pt x="57" y="561"/>
                  </a:lnTo>
                  <a:lnTo>
                    <a:pt x="56" y="561"/>
                  </a:lnTo>
                  <a:lnTo>
                    <a:pt x="55" y="562"/>
                  </a:lnTo>
                  <a:lnTo>
                    <a:pt x="55" y="563"/>
                  </a:lnTo>
                  <a:lnTo>
                    <a:pt x="55" y="564"/>
                  </a:lnTo>
                  <a:lnTo>
                    <a:pt x="55" y="566"/>
                  </a:lnTo>
                  <a:lnTo>
                    <a:pt x="54" y="567"/>
                  </a:lnTo>
                  <a:lnTo>
                    <a:pt x="55" y="568"/>
                  </a:lnTo>
                  <a:lnTo>
                    <a:pt x="56" y="569"/>
                  </a:lnTo>
                  <a:lnTo>
                    <a:pt x="57" y="570"/>
                  </a:lnTo>
                  <a:lnTo>
                    <a:pt x="57" y="573"/>
                  </a:lnTo>
                  <a:lnTo>
                    <a:pt x="56" y="573"/>
                  </a:lnTo>
                  <a:lnTo>
                    <a:pt x="52" y="572"/>
                  </a:lnTo>
                  <a:lnTo>
                    <a:pt x="51" y="572"/>
                  </a:lnTo>
                  <a:lnTo>
                    <a:pt x="51" y="572"/>
                  </a:lnTo>
                  <a:lnTo>
                    <a:pt x="48" y="575"/>
                  </a:lnTo>
                  <a:lnTo>
                    <a:pt x="47" y="575"/>
                  </a:lnTo>
                  <a:lnTo>
                    <a:pt x="45" y="576"/>
                  </a:lnTo>
                  <a:lnTo>
                    <a:pt x="44" y="577"/>
                  </a:lnTo>
                  <a:lnTo>
                    <a:pt x="40" y="581"/>
                  </a:lnTo>
                  <a:lnTo>
                    <a:pt x="34" y="586"/>
                  </a:lnTo>
                  <a:lnTo>
                    <a:pt x="33" y="587"/>
                  </a:lnTo>
                  <a:lnTo>
                    <a:pt x="32" y="587"/>
                  </a:lnTo>
                  <a:lnTo>
                    <a:pt x="31" y="587"/>
                  </a:lnTo>
                  <a:lnTo>
                    <a:pt x="29" y="586"/>
                  </a:lnTo>
                  <a:lnTo>
                    <a:pt x="28" y="585"/>
                  </a:lnTo>
                  <a:lnTo>
                    <a:pt x="26" y="586"/>
                  </a:lnTo>
                  <a:lnTo>
                    <a:pt x="24" y="586"/>
                  </a:lnTo>
                  <a:lnTo>
                    <a:pt x="22" y="588"/>
                  </a:lnTo>
                  <a:lnTo>
                    <a:pt x="22" y="588"/>
                  </a:lnTo>
                  <a:lnTo>
                    <a:pt x="18" y="589"/>
                  </a:lnTo>
                  <a:lnTo>
                    <a:pt x="17" y="589"/>
                  </a:lnTo>
                  <a:lnTo>
                    <a:pt x="16" y="590"/>
                  </a:lnTo>
                  <a:lnTo>
                    <a:pt x="15" y="591"/>
                  </a:lnTo>
                  <a:lnTo>
                    <a:pt x="15" y="592"/>
                  </a:lnTo>
                  <a:lnTo>
                    <a:pt x="15" y="594"/>
                  </a:lnTo>
                  <a:lnTo>
                    <a:pt x="14" y="595"/>
                  </a:lnTo>
                  <a:lnTo>
                    <a:pt x="13" y="596"/>
                  </a:lnTo>
                  <a:lnTo>
                    <a:pt x="12" y="597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600"/>
                  </a:lnTo>
                  <a:lnTo>
                    <a:pt x="12" y="601"/>
                  </a:lnTo>
                  <a:lnTo>
                    <a:pt x="11" y="602"/>
                  </a:lnTo>
                  <a:lnTo>
                    <a:pt x="11" y="603"/>
                  </a:lnTo>
                  <a:lnTo>
                    <a:pt x="10" y="605"/>
                  </a:lnTo>
                  <a:lnTo>
                    <a:pt x="10" y="606"/>
                  </a:lnTo>
                  <a:lnTo>
                    <a:pt x="11" y="607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2" y="609"/>
                  </a:lnTo>
                  <a:lnTo>
                    <a:pt x="12" y="609"/>
                  </a:lnTo>
                  <a:lnTo>
                    <a:pt x="13" y="610"/>
                  </a:lnTo>
                  <a:lnTo>
                    <a:pt x="13" y="613"/>
                  </a:lnTo>
                  <a:lnTo>
                    <a:pt x="14" y="617"/>
                  </a:lnTo>
                  <a:lnTo>
                    <a:pt x="14" y="618"/>
                  </a:lnTo>
                  <a:lnTo>
                    <a:pt x="13" y="618"/>
                  </a:lnTo>
                  <a:lnTo>
                    <a:pt x="12" y="619"/>
                  </a:lnTo>
                  <a:lnTo>
                    <a:pt x="12" y="619"/>
                  </a:lnTo>
                  <a:lnTo>
                    <a:pt x="12" y="620"/>
                  </a:lnTo>
                  <a:lnTo>
                    <a:pt x="12" y="622"/>
                  </a:lnTo>
                  <a:lnTo>
                    <a:pt x="11" y="623"/>
                  </a:lnTo>
                  <a:lnTo>
                    <a:pt x="10" y="623"/>
                  </a:lnTo>
                  <a:lnTo>
                    <a:pt x="2" y="625"/>
                  </a:lnTo>
                  <a:lnTo>
                    <a:pt x="2" y="626"/>
                  </a:lnTo>
                  <a:lnTo>
                    <a:pt x="2" y="629"/>
                  </a:lnTo>
                  <a:lnTo>
                    <a:pt x="2" y="630"/>
                  </a:lnTo>
                  <a:lnTo>
                    <a:pt x="2" y="631"/>
                  </a:lnTo>
                  <a:lnTo>
                    <a:pt x="0" y="636"/>
                  </a:lnTo>
                  <a:lnTo>
                    <a:pt x="0" y="638"/>
                  </a:lnTo>
                  <a:lnTo>
                    <a:pt x="0" y="639"/>
                  </a:lnTo>
                  <a:lnTo>
                    <a:pt x="2" y="640"/>
                  </a:lnTo>
                  <a:lnTo>
                    <a:pt x="3" y="642"/>
                  </a:lnTo>
                  <a:lnTo>
                    <a:pt x="3" y="643"/>
                  </a:lnTo>
                  <a:lnTo>
                    <a:pt x="4" y="646"/>
                  </a:lnTo>
                  <a:lnTo>
                    <a:pt x="4" y="647"/>
                  </a:lnTo>
                  <a:lnTo>
                    <a:pt x="5" y="648"/>
                  </a:lnTo>
                  <a:lnTo>
                    <a:pt x="8" y="649"/>
                  </a:lnTo>
                  <a:lnTo>
                    <a:pt x="9" y="651"/>
                  </a:lnTo>
                  <a:lnTo>
                    <a:pt x="10" y="652"/>
                  </a:lnTo>
                  <a:lnTo>
                    <a:pt x="11" y="653"/>
                  </a:lnTo>
                  <a:lnTo>
                    <a:pt x="11" y="654"/>
                  </a:lnTo>
                  <a:lnTo>
                    <a:pt x="11" y="655"/>
                  </a:lnTo>
                  <a:lnTo>
                    <a:pt x="10" y="656"/>
                  </a:lnTo>
                  <a:lnTo>
                    <a:pt x="9" y="656"/>
                  </a:lnTo>
                  <a:lnTo>
                    <a:pt x="6" y="656"/>
                  </a:lnTo>
                  <a:lnTo>
                    <a:pt x="5" y="657"/>
                  </a:lnTo>
                  <a:lnTo>
                    <a:pt x="4" y="657"/>
                  </a:lnTo>
                  <a:lnTo>
                    <a:pt x="4" y="658"/>
                  </a:lnTo>
                  <a:lnTo>
                    <a:pt x="3" y="659"/>
                  </a:lnTo>
                  <a:lnTo>
                    <a:pt x="3" y="660"/>
                  </a:lnTo>
                  <a:lnTo>
                    <a:pt x="4" y="661"/>
                  </a:lnTo>
                  <a:lnTo>
                    <a:pt x="5" y="662"/>
                  </a:lnTo>
                  <a:lnTo>
                    <a:pt x="6" y="663"/>
                  </a:lnTo>
                  <a:lnTo>
                    <a:pt x="6" y="664"/>
                  </a:lnTo>
                  <a:lnTo>
                    <a:pt x="6" y="667"/>
                  </a:lnTo>
                  <a:lnTo>
                    <a:pt x="6" y="668"/>
                  </a:lnTo>
                  <a:lnTo>
                    <a:pt x="8" y="670"/>
                  </a:lnTo>
                  <a:lnTo>
                    <a:pt x="8" y="671"/>
                  </a:lnTo>
                  <a:lnTo>
                    <a:pt x="9" y="674"/>
                  </a:lnTo>
                  <a:lnTo>
                    <a:pt x="9" y="675"/>
                  </a:lnTo>
                  <a:lnTo>
                    <a:pt x="10" y="676"/>
                  </a:lnTo>
                  <a:lnTo>
                    <a:pt x="11" y="677"/>
                  </a:lnTo>
                  <a:lnTo>
                    <a:pt x="12" y="677"/>
                  </a:lnTo>
                  <a:lnTo>
                    <a:pt x="12" y="678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9" y="679"/>
                  </a:lnTo>
                  <a:lnTo>
                    <a:pt x="20" y="679"/>
                  </a:lnTo>
                  <a:lnTo>
                    <a:pt x="21" y="679"/>
                  </a:lnTo>
                  <a:lnTo>
                    <a:pt x="21" y="678"/>
                  </a:lnTo>
                  <a:lnTo>
                    <a:pt x="20" y="677"/>
                  </a:lnTo>
                  <a:lnTo>
                    <a:pt x="20" y="675"/>
                  </a:lnTo>
                  <a:lnTo>
                    <a:pt x="22" y="674"/>
                  </a:lnTo>
                  <a:lnTo>
                    <a:pt x="22" y="674"/>
                  </a:lnTo>
                  <a:lnTo>
                    <a:pt x="22" y="673"/>
                  </a:lnTo>
                  <a:lnTo>
                    <a:pt x="22" y="672"/>
                  </a:lnTo>
                  <a:lnTo>
                    <a:pt x="23" y="671"/>
                  </a:lnTo>
                  <a:lnTo>
                    <a:pt x="23" y="670"/>
                  </a:lnTo>
                  <a:lnTo>
                    <a:pt x="24" y="670"/>
                  </a:lnTo>
                  <a:lnTo>
                    <a:pt x="28" y="672"/>
                  </a:lnTo>
                  <a:lnTo>
                    <a:pt x="29" y="672"/>
                  </a:lnTo>
                  <a:lnTo>
                    <a:pt x="30" y="672"/>
                  </a:lnTo>
                  <a:lnTo>
                    <a:pt x="32" y="670"/>
                  </a:lnTo>
                  <a:lnTo>
                    <a:pt x="33" y="671"/>
                  </a:lnTo>
                  <a:lnTo>
                    <a:pt x="40" y="674"/>
                  </a:lnTo>
                  <a:lnTo>
                    <a:pt x="48" y="678"/>
                  </a:lnTo>
                  <a:lnTo>
                    <a:pt x="49" y="679"/>
                  </a:lnTo>
                  <a:lnTo>
                    <a:pt x="50" y="679"/>
                  </a:lnTo>
                  <a:lnTo>
                    <a:pt x="51" y="679"/>
                  </a:lnTo>
                  <a:lnTo>
                    <a:pt x="51" y="679"/>
                  </a:lnTo>
                  <a:lnTo>
                    <a:pt x="52" y="679"/>
                  </a:lnTo>
                  <a:lnTo>
                    <a:pt x="53" y="680"/>
                  </a:lnTo>
                  <a:lnTo>
                    <a:pt x="54" y="680"/>
                  </a:lnTo>
                  <a:lnTo>
                    <a:pt x="55" y="681"/>
                  </a:lnTo>
                  <a:lnTo>
                    <a:pt x="55" y="682"/>
                  </a:lnTo>
                  <a:lnTo>
                    <a:pt x="55" y="683"/>
                  </a:lnTo>
                  <a:lnTo>
                    <a:pt x="56" y="683"/>
                  </a:lnTo>
                  <a:lnTo>
                    <a:pt x="56" y="684"/>
                  </a:lnTo>
                  <a:lnTo>
                    <a:pt x="56" y="685"/>
                  </a:lnTo>
                  <a:lnTo>
                    <a:pt x="56" y="687"/>
                  </a:lnTo>
                  <a:lnTo>
                    <a:pt x="56" y="688"/>
                  </a:lnTo>
                  <a:lnTo>
                    <a:pt x="55" y="689"/>
                  </a:lnTo>
                  <a:lnTo>
                    <a:pt x="54" y="691"/>
                  </a:lnTo>
                  <a:lnTo>
                    <a:pt x="54" y="692"/>
                  </a:lnTo>
                  <a:lnTo>
                    <a:pt x="53" y="693"/>
                  </a:lnTo>
                  <a:lnTo>
                    <a:pt x="53" y="699"/>
                  </a:lnTo>
                  <a:lnTo>
                    <a:pt x="54" y="706"/>
                  </a:lnTo>
                  <a:lnTo>
                    <a:pt x="55" y="707"/>
                  </a:lnTo>
                  <a:lnTo>
                    <a:pt x="58" y="709"/>
                  </a:lnTo>
                  <a:lnTo>
                    <a:pt x="59" y="710"/>
                  </a:lnTo>
                  <a:lnTo>
                    <a:pt x="59" y="714"/>
                  </a:lnTo>
                  <a:lnTo>
                    <a:pt x="59" y="716"/>
                  </a:lnTo>
                  <a:lnTo>
                    <a:pt x="59" y="717"/>
                  </a:lnTo>
                  <a:lnTo>
                    <a:pt x="60" y="717"/>
                  </a:lnTo>
                  <a:lnTo>
                    <a:pt x="60" y="718"/>
                  </a:lnTo>
                  <a:lnTo>
                    <a:pt x="59" y="719"/>
                  </a:lnTo>
                  <a:lnTo>
                    <a:pt x="58" y="719"/>
                  </a:lnTo>
                  <a:lnTo>
                    <a:pt x="59" y="720"/>
                  </a:lnTo>
                  <a:lnTo>
                    <a:pt x="61" y="722"/>
                  </a:lnTo>
                  <a:lnTo>
                    <a:pt x="61" y="723"/>
                  </a:lnTo>
                  <a:lnTo>
                    <a:pt x="62" y="724"/>
                  </a:lnTo>
                  <a:lnTo>
                    <a:pt x="61" y="724"/>
                  </a:lnTo>
                  <a:lnTo>
                    <a:pt x="61" y="725"/>
                  </a:lnTo>
                  <a:lnTo>
                    <a:pt x="61" y="726"/>
                  </a:lnTo>
                  <a:lnTo>
                    <a:pt x="61" y="727"/>
                  </a:lnTo>
                  <a:lnTo>
                    <a:pt x="61" y="728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59" y="729"/>
                  </a:lnTo>
                  <a:lnTo>
                    <a:pt x="59" y="729"/>
                  </a:lnTo>
                  <a:lnTo>
                    <a:pt x="58" y="731"/>
                  </a:lnTo>
                  <a:lnTo>
                    <a:pt x="59" y="733"/>
                  </a:lnTo>
                  <a:lnTo>
                    <a:pt x="60" y="735"/>
                  </a:lnTo>
                  <a:lnTo>
                    <a:pt x="61" y="736"/>
                  </a:lnTo>
                  <a:lnTo>
                    <a:pt x="65" y="739"/>
                  </a:lnTo>
                  <a:lnTo>
                    <a:pt x="66" y="739"/>
                  </a:lnTo>
                  <a:lnTo>
                    <a:pt x="69" y="743"/>
                  </a:lnTo>
                  <a:lnTo>
                    <a:pt x="70" y="744"/>
                  </a:lnTo>
                  <a:lnTo>
                    <a:pt x="71" y="745"/>
                  </a:lnTo>
                  <a:lnTo>
                    <a:pt x="70" y="746"/>
                  </a:lnTo>
                  <a:lnTo>
                    <a:pt x="68" y="747"/>
                  </a:lnTo>
                  <a:lnTo>
                    <a:pt x="68" y="748"/>
                  </a:lnTo>
                  <a:lnTo>
                    <a:pt x="68" y="749"/>
                  </a:lnTo>
                  <a:lnTo>
                    <a:pt x="67" y="750"/>
                  </a:lnTo>
                  <a:lnTo>
                    <a:pt x="62" y="751"/>
                  </a:lnTo>
                  <a:lnTo>
                    <a:pt x="61" y="751"/>
                  </a:lnTo>
                  <a:lnTo>
                    <a:pt x="61" y="752"/>
                  </a:lnTo>
                  <a:lnTo>
                    <a:pt x="60" y="753"/>
                  </a:lnTo>
                  <a:lnTo>
                    <a:pt x="60" y="754"/>
                  </a:lnTo>
                  <a:lnTo>
                    <a:pt x="59" y="754"/>
                  </a:lnTo>
                  <a:lnTo>
                    <a:pt x="55" y="755"/>
                  </a:lnTo>
                  <a:lnTo>
                    <a:pt x="55" y="756"/>
                  </a:lnTo>
                  <a:lnTo>
                    <a:pt x="54" y="755"/>
                  </a:lnTo>
                  <a:lnTo>
                    <a:pt x="52" y="751"/>
                  </a:lnTo>
                  <a:lnTo>
                    <a:pt x="52" y="750"/>
                  </a:lnTo>
                  <a:lnTo>
                    <a:pt x="51" y="750"/>
                  </a:lnTo>
                  <a:lnTo>
                    <a:pt x="51" y="750"/>
                  </a:lnTo>
                  <a:lnTo>
                    <a:pt x="51" y="751"/>
                  </a:lnTo>
                  <a:lnTo>
                    <a:pt x="49" y="752"/>
                  </a:lnTo>
                  <a:lnTo>
                    <a:pt x="48" y="753"/>
                  </a:lnTo>
                  <a:lnTo>
                    <a:pt x="47" y="754"/>
                  </a:lnTo>
                  <a:lnTo>
                    <a:pt x="46" y="755"/>
                  </a:lnTo>
                  <a:lnTo>
                    <a:pt x="46" y="754"/>
                  </a:lnTo>
                  <a:lnTo>
                    <a:pt x="45" y="754"/>
                  </a:lnTo>
                  <a:lnTo>
                    <a:pt x="44" y="754"/>
                  </a:lnTo>
                  <a:lnTo>
                    <a:pt x="42" y="754"/>
                  </a:lnTo>
                  <a:lnTo>
                    <a:pt x="41" y="754"/>
                  </a:lnTo>
                  <a:lnTo>
                    <a:pt x="41" y="755"/>
                  </a:lnTo>
                  <a:lnTo>
                    <a:pt x="40" y="756"/>
                  </a:lnTo>
                  <a:lnTo>
                    <a:pt x="40" y="757"/>
                  </a:lnTo>
                  <a:lnTo>
                    <a:pt x="39" y="758"/>
                  </a:lnTo>
                  <a:lnTo>
                    <a:pt x="38" y="758"/>
                  </a:lnTo>
                  <a:lnTo>
                    <a:pt x="37" y="759"/>
                  </a:lnTo>
                  <a:lnTo>
                    <a:pt x="35" y="758"/>
                  </a:lnTo>
                  <a:lnTo>
                    <a:pt x="34" y="759"/>
                  </a:lnTo>
                  <a:lnTo>
                    <a:pt x="34" y="759"/>
                  </a:lnTo>
                  <a:lnTo>
                    <a:pt x="35" y="760"/>
                  </a:lnTo>
                  <a:lnTo>
                    <a:pt x="37" y="762"/>
                  </a:lnTo>
                  <a:lnTo>
                    <a:pt x="40" y="763"/>
                  </a:lnTo>
                  <a:lnTo>
                    <a:pt x="41" y="764"/>
                  </a:lnTo>
                  <a:lnTo>
                    <a:pt x="41" y="766"/>
                  </a:lnTo>
                  <a:lnTo>
                    <a:pt x="41" y="767"/>
                  </a:lnTo>
                  <a:lnTo>
                    <a:pt x="42" y="767"/>
                  </a:lnTo>
                  <a:lnTo>
                    <a:pt x="43" y="767"/>
                  </a:lnTo>
                  <a:lnTo>
                    <a:pt x="47" y="766"/>
                  </a:lnTo>
                  <a:lnTo>
                    <a:pt x="49" y="765"/>
                  </a:lnTo>
                  <a:lnTo>
                    <a:pt x="50" y="765"/>
                  </a:lnTo>
                  <a:lnTo>
                    <a:pt x="50" y="766"/>
                  </a:lnTo>
                  <a:lnTo>
                    <a:pt x="51" y="768"/>
                  </a:lnTo>
                  <a:lnTo>
                    <a:pt x="55" y="768"/>
                  </a:lnTo>
                  <a:lnTo>
                    <a:pt x="55" y="769"/>
                  </a:lnTo>
                  <a:lnTo>
                    <a:pt x="57" y="770"/>
                  </a:lnTo>
                  <a:lnTo>
                    <a:pt x="57" y="771"/>
                  </a:lnTo>
                  <a:lnTo>
                    <a:pt x="57" y="772"/>
                  </a:lnTo>
                  <a:lnTo>
                    <a:pt x="58" y="773"/>
                  </a:lnTo>
                  <a:lnTo>
                    <a:pt x="58" y="772"/>
                  </a:lnTo>
                  <a:lnTo>
                    <a:pt x="59" y="772"/>
                  </a:lnTo>
                  <a:lnTo>
                    <a:pt x="59" y="771"/>
                  </a:lnTo>
                  <a:lnTo>
                    <a:pt x="60" y="770"/>
                  </a:lnTo>
                  <a:lnTo>
                    <a:pt x="61" y="770"/>
                  </a:lnTo>
                  <a:lnTo>
                    <a:pt x="61" y="769"/>
                  </a:lnTo>
                  <a:lnTo>
                    <a:pt x="62" y="769"/>
                  </a:lnTo>
                  <a:lnTo>
                    <a:pt x="64" y="769"/>
                  </a:lnTo>
                  <a:lnTo>
                    <a:pt x="69" y="769"/>
                  </a:lnTo>
                  <a:lnTo>
                    <a:pt x="70" y="769"/>
                  </a:lnTo>
                  <a:lnTo>
                    <a:pt x="70" y="769"/>
                  </a:lnTo>
                  <a:lnTo>
                    <a:pt x="71" y="770"/>
                  </a:lnTo>
                  <a:lnTo>
                    <a:pt x="73" y="771"/>
                  </a:lnTo>
                  <a:lnTo>
                    <a:pt x="78" y="772"/>
                  </a:lnTo>
                  <a:lnTo>
                    <a:pt x="80" y="772"/>
                  </a:lnTo>
                  <a:lnTo>
                    <a:pt x="81" y="774"/>
                  </a:lnTo>
                  <a:lnTo>
                    <a:pt x="81" y="776"/>
                  </a:lnTo>
                  <a:lnTo>
                    <a:pt x="82" y="778"/>
                  </a:lnTo>
                  <a:lnTo>
                    <a:pt x="82" y="780"/>
                  </a:lnTo>
                  <a:lnTo>
                    <a:pt x="82" y="782"/>
                  </a:lnTo>
                  <a:lnTo>
                    <a:pt x="83" y="784"/>
                  </a:lnTo>
                  <a:lnTo>
                    <a:pt x="86" y="784"/>
                  </a:lnTo>
                  <a:lnTo>
                    <a:pt x="87" y="784"/>
                  </a:lnTo>
                  <a:lnTo>
                    <a:pt x="87" y="783"/>
                  </a:lnTo>
                  <a:lnTo>
                    <a:pt x="87" y="782"/>
                  </a:lnTo>
                  <a:lnTo>
                    <a:pt x="91" y="781"/>
                  </a:lnTo>
                  <a:lnTo>
                    <a:pt x="94" y="782"/>
                  </a:lnTo>
                  <a:lnTo>
                    <a:pt x="98" y="784"/>
                  </a:lnTo>
                  <a:lnTo>
                    <a:pt x="100" y="786"/>
                  </a:lnTo>
                  <a:lnTo>
                    <a:pt x="102" y="789"/>
                  </a:lnTo>
                  <a:lnTo>
                    <a:pt x="104" y="790"/>
                  </a:lnTo>
                  <a:lnTo>
                    <a:pt x="109" y="799"/>
                  </a:lnTo>
                  <a:lnTo>
                    <a:pt x="109" y="799"/>
                  </a:lnTo>
                  <a:lnTo>
                    <a:pt x="109" y="801"/>
                  </a:lnTo>
                  <a:lnTo>
                    <a:pt x="108" y="806"/>
                  </a:lnTo>
                  <a:lnTo>
                    <a:pt x="108" y="808"/>
                  </a:lnTo>
                  <a:lnTo>
                    <a:pt x="109" y="809"/>
                  </a:lnTo>
                  <a:lnTo>
                    <a:pt x="110" y="810"/>
                  </a:lnTo>
                  <a:lnTo>
                    <a:pt x="111" y="811"/>
                  </a:lnTo>
                  <a:lnTo>
                    <a:pt x="111" y="812"/>
                  </a:lnTo>
                  <a:lnTo>
                    <a:pt x="110" y="813"/>
                  </a:lnTo>
                  <a:lnTo>
                    <a:pt x="109" y="813"/>
                  </a:lnTo>
                  <a:lnTo>
                    <a:pt x="109" y="814"/>
                  </a:lnTo>
                  <a:lnTo>
                    <a:pt x="108" y="815"/>
                  </a:lnTo>
                  <a:lnTo>
                    <a:pt x="109" y="816"/>
                  </a:lnTo>
                  <a:lnTo>
                    <a:pt x="109" y="816"/>
                  </a:lnTo>
                  <a:lnTo>
                    <a:pt x="108" y="816"/>
                  </a:lnTo>
                  <a:lnTo>
                    <a:pt x="106" y="818"/>
                  </a:lnTo>
                  <a:lnTo>
                    <a:pt x="105" y="819"/>
                  </a:lnTo>
                  <a:lnTo>
                    <a:pt x="105" y="819"/>
                  </a:lnTo>
                  <a:lnTo>
                    <a:pt x="105" y="821"/>
                  </a:lnTo>
                  <a:lnTo>
                    <a:pt x="106" y="823"/>
                  </a:lnTo>
                  <a:lnTo>
                    <a:pt x="108" y="825"/>
                  </a:lnTo>
                  <a:lnTo>
                    <a:pt x="109" y="825"/>
                  </a:lnTo>
                  <a:lnTo>
                    <a:pt x="112" y="826"/>
                  </a:lnTo>
                  <a:lnTo>
                    <a:pt x="114" y="826"/>
                  </a:lnTo>
                  <a:lnTo>
                    <a:pt x="115" y="829"/>
                  </a:lnTo>
                  <a:lnTo>
                    <a:pt x="116" y="830"/>
                  </a:lnTo>
                  <a:lnTo>
                    <a:pt x="116" y="833"/>
                  </a:lnTo>
                  <a:lnTo>
                    <a:pt x="116" y="835"/>
                  </a:lnTo>
                  <a:lnTo>
                    <a:pt x="118" y="837"/>
                  </a:lnTo>
                  <a:lnTo>
                    <a:pt x="119" y="837"/>
                  </a:lnTo>
                  <a:lnTo>
                    <a:pt x="121" y="836"/>
                  </a:lnTo>
                  <a:lnTo>
                    <a:pt x="121" y="836"/>
                  </a:lnTo>
                  <a:lnTo>
                    <a:pt x="122" y="836"/>
                  </a:lnTo>
                  <a:lnTo>
                    <a:pt x="123" y="836"/>
                  </a:lnTo>
                  <a:lnTo>
                    <a:pt x="124" y="836"/>
                  </a:lnTo>
                  <a:lnTo>
                    <a:pt x="125" y="835"/>
                  </a:lnTo>
                  <a:lnTo>
                    <a:pt x="126" y="835"/>
                  </a:lnTo>
                  <a:lnTo>
                    <a:pt x="127" y="835"/>
                  </a:lnTo>
                  <a:lnTo>
                    <a:pt x="128" y="835"/>
                  </a:lnTo>
                  <a:lnTo>
                    <a:pt x="129" y="835"/>
                  </a:lnTo>
                  <a:lnTo>
                    <a:pt x="129" y="834"/>
                  </a:lnTo>
                  <a:lnTo>
                    <a:pt x="130" y="833"/>
                  </a:lnTo>
                  <a:lnTo>
                    <a:pt x="131" y="833"/>
                  </a:lnTo>
                  <a:lnTo>
                    <a:pt x="131" y="833"/>
                  </a:lnTo>
                  <a:lnTo>
                    <a:pt x="132" y="832"/>
                  </a:lnTo>
                  <a:lnTo>
                    <a:pt x="134" y="830"/>
                  </a:lnTo>
                  <a:lnTo>
                    <a:pt x="135" y="831"/>
                  </a:lnTo>
                  <a:lnTo>
                    <a:pt x="136" y="833"/>
                  </a:lnTo>
                  <a:lnTo>
                    <a:pt x="135" y="838"/>
                  </a:lnTo>
                  <a:lnTo>
                    <a:pt x="136" y="839"/>
                  </a:lnTo>
                  <a:lnTo>
                    <a:pt x="138" y="839"/>
                  </a:lnTo>
                  <a:lnTo>
                    <a:pt x="141" y="841"/>
                  </a:lnTo>
                  <a:lnTo>
                    <a:pt x="142" y="842"/>
                  </a:lnTo>
                  <a:lnTo>
                    <a:pt x="143" y="844"/>
                  </a:lnTo>
                  <a:lnTo>
                    <a:pt x="144" y="845"/>
                  </a:lnTo>
                  <a:lnTo>
                    <a:pt x="145" y="845"/>
                  </a:lnTo>
                  <a:lnTo>
                    <a:pt x="147" y="845"/>
                  </a:lnTo>
                  <a:lnTo>
                    <a:pt x="148" y="845"/>
                  </a:lnTo>
                  <a:lnTo>
                    <a:pt x="149" y="846"/>
                  </a:lnTo>
                  <a:lnTo>
                    <a:pt x="150" y="848"/>
                  </a:lnTo>
                  <a:lnTo>
                    <a:pt x="151" y="849"/>
                  </a:lnTo>
                  <a:lnTo>
                    <a:pt x="151" y="849"/>
                  </a:lnTo>
                  <a:lnTo>
                    <a:pt x="152" y="849"/>
                  </a:lnTo>
                  <a:lnTo>
                    <a:pt x="154" y="849"/>
                  </a:lnTo>
                  <a:lnTo>
                    <a:pt x="157" y="849"/>
                  </a:lnTo>
                  <a:lnTo>
                    <a:pt x="158" y="849"/>
                  </a:lnTo>
                  <a:lnTo>
                    <a:pt x="159" y="849"/>
                  </a:lnTo>
                  <a:lnTo>
                    <a:pt x="159" y="849"/>
                  </a:lnTo>
                  <a:lnTo>
                    <a:pt x="161" y="850"/>
                  </a:lnTo>
                  <a:lnTo>
                    <a:pt x="161" y="851"/>
                  </a:lnTo>
                  <a:lnTo>
                    <a:pt x="162" y="852"/>
                  </a:lnTo>
                  <a:lnTo>
                    <a:pt x="164" y="852"/>
                  </a:lnTo>
                  <a:lnTo>
                    <a:pt x="167" y="851"/>
                  </a:lnTo>
                  <a:lnTo>
                    <a:pt x="168" y="852"/>
                  </a:lnTo>
                  <a:lnTo>
                    <a:pt x="170" y="852"/>
                  </a:lnTo>
                  <a:lnTo>
                    <a:pt x="171" y="854"/>
                  </a:lnTo>
                  <a:lnTo>
                    <a:pt x="173" y="855"/>
                  </a:lnTo>
                  <a:lnTo>
                    <a:pt x="174" y="855"/>
                  </a:lnTo>
                  <a:lnTo>
                    <a:pt x="178" y="855"/>
                  </a:lnTo>
                  <a:lnTo>
                    <a:pt x="180" y="855"/>
                  </a:lnTo>
                  <a:lnTo>
                    <a:pt x="186" y="856"/>
                  </a:lnTo>
                  <a:lnTo>
                    <a:pt x="187" y="856"/>
                  </a:lnTo>
                  <a:lnTo>
                    <a:pt x="188" y="855"/>
                  </a:lnTo>
                  <a:lnTo>
                    <a:pt x="190" y="854"/>
                  </a:lnTo>
                  <a:lnTo>
                    <a:pt x="190" y="854"/>
                  </a:lnTo>
                  <a:lnTo>
                    <a:pt x="192" y="854"/>
                  </a:lnTo>
                  <a:lnTo>
                    <a:pt x="193" y="855"/>
                  </a:lnTo>
                  <a:lnTo>
                    <a:pt x="194" y="857"/>
                  </a:lnTo>
                  <a:lnTo>
                    <a:pt x="195" y="858"/>
                  </a:lnTo>
                  <a:lnTo>
                    <a:pt x="196" y="858"/>
                  </a:lnTo>
                  <a:lnTo>
                    <a:pt x="198" y="857"/>
                  </a:lnTo>
                  <a:lnTo>
                    <a:pt x="200" y="855"/>
                  </a:lnTo>
                  <a:lnTo>
                    <a:pt x="201" y="854"/>
                  </a:lnTo>
                  <a:lnTo>
                    <a:pt x="204" y="854"/>
                  </a:lnTo>
                  <a:lnTo>
                    <a:pt x="204" y="857"/>
                  </a:lnTo>
                  <a:lnTo>
                    <a:pt x="203" y="859"/>
                  </a:lnTo>
                  <a:lnTo>
                    <a:pt x="202" y="861"/>
                  </a:lnTo>
                  <a:lnTo>
                    <a:pt x="201" y="866"/>
                  </a:lnTo>
                  <a:lnTo>
                    <a:pt x="203" y="870"/>
                  </a:lnTo>
                  <a:lnTo>
                    <a:pt x="208" y="879"/>
                  </a:lnTo>
                  <a:lnTo>
                    <a:pt x="208" y="880"/>
                  </a:lnTo>
                  <a:lnTo>
                    <a:pt x="208" y="884"/>
                  </a:lnTo>
                  <a:lnTo>
                    <a:pt x="209" y="887"/>
                  </a:lnTo>
                  <a:lnTo>
                    <a:pt x="210" y="889"/>
                  </a:lnTo>
                  <a:lnTo>
                    <a:pt x="210" y="889"/>
                  </a:lnTo>
                  <a:lnTo>
                    <a:pt x="214" y="901"/>
                  </a:lnTo>
                  <a:lnTo>
                    <a:pt x="215" y="903"/>
                  </a:lnTo>
                  <a:lnTo>
                    <a:pt x="217" y="904"/>
                  </a:lnTo>
                  <a:lnTo>
                    <a:pt x="219" y="905"/>
                  </a:lnTo>
                  <a:lnTo>
                    <a:pt x="230" y="907"/>
                  </a:lnTo>
                  <a:lnTo>
                    <a:pt x="231" y="908"/>
                  </a:lnTo>
                  <a:lnTo>
                    <a:pt x="236" y="911"/>
                  </a:lnTo>
                  <a:lnTo>
                    <a:pt x="238" y="914"/>
                  </a:lnTo>
                  <a:lnTo>
                    <a:pt x="240" y="915"/>
                  </a:lnTo>
                  <a:lnTo>
                    <a:pt x="242" y="916"/>
                  </a:lnTo>
                  <a:lnTo>
                    <a:pt x="244" y="917"/>
                  </a:lnTo>
                  <a:lnTo>
                    <a:pt x="245" y="918"/>
                  </a:lnTo>
                  <a:lnTo>
                    <a:pt x="246" y="919"/>
                  </a:lnTo>
                  <a:lnTo>
                    <a:pt x="247" y="920"/>
                  </a:lnTo>
                  <a:lnTo>
                    <a:pt x="247" y="921"/>
                  </a:lnTo>
                  <a:lnTo>
                    <a:pt x="247" y="923"/>
                  </a:lnTo>
                  <a:lnTo>
                    <a:pt x="247" y="924"/>
                  </a:lnTo>
                  <a:lnTo>
                    <a:pt x="247" y="925"/>
                  </a:lnTo>
                  <a:lnTo>
                    <a:pt x="243" y="928"/>
                  </a:lnTo>
                  <a:lnTo>
                    <a:pt x="239" y="930"/>
                  </a:lnTo>
                  <a:lnTo>
                    <a:pt x="235" y="932"/>
                  </a:lnTo>
                  <a:lnTo>
                    <a:pt x="234" y="938"/>
                  </a:lnTo>
                  <a:lnTo>
                    <a:pt x="237" y="945"/>
                  </a:lnTo>
                  <a:lnTo>
                    <a:pt x="238" y="948"/>
                  </a:lnTo>
                  <a:lnTo>
                    <a:pt x="238" y="951"/>
                  </a:lnTo>
                  <a:lnTo>
                    <a:pt x="237" y="962"/>
                  </a:lnTo>
                  <a:lnTo>
                    <a:pt x="238" y="966"/>
                  </a:lnTo>
                  <a:lnTo>
                    <a:pt x="240" y="968"/>
                  </a:lnTo>
                  <a:lnTo>
                    <a:pt x="243" y="970"/>
                  </a:lnTo>
                  <a:lnTo>
                    <a:pt x="244" y="970"/>
                  </a:lnTo>
                  <a:lnTo>
                    <a:pt x="246" y="973"/>
                  </a:lnTo>
                  <a:lnTo>
                    <a:pt x="248" y="974"/>
                  </a:lnTo>
                  <a:lnTo>
                    <a:pt x="249" y="975"/>
                  </a:lnTo>
                  <a:lnTo>
                    <a:pt x="250" y="975"/>
                  </a:lnTo>
                  <a:lnTo>
                    <a:pt x="251" y="976"/>
                  </a:lnTo>
                  <a:lnTo>
                    <a:pt x="251" y="977"/>
                  </a:lnTo>
                  <a:lnTo>
                    <a:pt x="252" y="976"/>
                  </a:lnTo>
                  <a:lnTo>
                    <a:pt x="254" y="976"/>
                  </a:lnTo>
                  <a:lnTo>
                    <a:pt x="260" y="976"/>
                  </a:lnTo>
                  <a:lnTo>
                    <a:pt x="263" y="977"/>
                  </a:lnTo>
                  <a:lnTo>
                    <a:pt x="267" y="977"/>
                  </a:lnTo>
                  <a:lnTo>
                    <a:pt x="269" y="979"/>
                  </a:lnTo>
                  <a:lnTo>
                    <a:pt x="267" y="984"/>
                  </a:lnTo>
                  <a:lnTo>
                    <a:pt x="265" y="987"/>
                  </a:lnTo>
                  <a:lnTo>
                    <a:pt x="265" y="989"/>
                  </a:lnTo>
                  <a:lnTo>
                    <a:pt x="266" y="991"/>
                  </a:lnTo>
                  <a:lnTo>
                    <a:pt x="263" y="991"/>
                  </a:lnTo>
                  <a:lnTo>
                    <a:pt x="262" y="992"/>
                  </a:lnTo>
                  <a:lnTo>
                    <a:pt x="265" y="993"/>
                  </a:lnTo>
                  <a:lnTo>
                    <a:pt x="267" y="993"/>
                  </a:lnTo>
                  <a:lnTo>
                    <a:pt x="270" y="997"/>
                  </a:lnTo>
                  <a:lnTo>
                    <a:pt x="273" y="1004"/>
                  </a:lnTo>
                  <a:lnTo>
                    <a:pt x="275" y="1005"/>
                  </a:lnTo>
                  <a:lnTo>
                    <a:pt x="276" y="1008"/>
                  </a:lnTo>
                  <a:lnTo>
                    <a:pt x="273" y="1010"/>
                  </a:lnTo>
                  <a:lnTo>
                    <a:pt x="272" y="1012"/>
                  </a:lnTo>
                  <a:lnTo>
                    <a:pt x="271" y="1013"/>
                  </a:lnTo>
                  <a:lnTo>
                    <a:pt x="270" y="1016"/>
                  </a:lnTo>
                  <a:lnTo>
                    <a:pt x="268" y="1018"/>
                  </a:lnTo>
                  <a:lnTo>
                    <a:pt x="266" y="1018"/>
                  </a:lnTo>
                  <a:lnTo>
                    <a:pt x="265" y="1015"/>
                  </a:lnTo>
                  <a:lnTo>
                    <a:pt x="262" y="1014"/>
                  </a:lnTo>
                  <a:lnTo>
                    <a:pt x="260" y="1018"/>
                  </a:lnTo>
                  <a:lnTo>
                    <a:pt x="258" y="1019"/>
                  </a:lnTo>
                  <a:lnTo>
                    <a:pt x="257" y="1018"/>
                  </a:lnTo>
                  <a:lnTo>
                    <a:pt x="256" y="1019"/>
                  </a:lnTo>
                  <a:lnTo>
                    <a:pt x="254" y="1019"/>
                  </a:lnTo>
                  <a:lnTo>
                    <a:pt x="253" y="1020"/>
                  </a:lnTo>
                  <a:lnTo>
                    <a:pt x="252" y="1021"/>
                  </a:lnTo>
                  <a:lnTo>
                    <a:pt x="251" y="1022"/>
                  </a:lnTo>
                  <a:lnTo>
                    <a:pt x="251" y="1026"/>
                  </a:lnTo>
                  <a:lnTo>
                    <a:pt x="251" y="1027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49" y="1027"/>
                  </a:lnTo>
                  <a:lnTo>
                    <a:pt x="247" y="1027"/>
                  </a:lnTo>
                  <a:lnTo>
                    <a:pt x="245" y="1028"/>
                  </a:lnTo>
                  <a:lnTo>
                    <a:pt x="243" y="1028"/>
                  </a:lnTo>
                  <a:lnTo>
                    <a:pt x="242" y="1027"/>
                  </a:lnTo>
                  <a:lnTo>
                    <a:pt x="240" y="1025"/>
                  </a:lnTo>
                  <a:lnTo>
                    <a:pt x="237" y="1021"/>
                  </a:lnTo>
                  <a:lnTo>
                    <a:pt x="236" y="1019"/>
                  </a:lnTo>
                  <a:lnTo>
                    <a:pt x="235" y="1017"/>
                  </a:lnTo>
                  <a:lnTo>
                    <a:pt x="235" y="1016"/>
                  </a:lnTo>
                  <a:lnTo>
                    <a:pt x="235" y="1015"/>
                  </a:lnTo>
                  <a:lnTo>
                    <a:pt x="236" y="1014"/>
                  </a:lnTo>
                  <a:lnTo>
                    <a:pt x="236" y="1013"/>
                  </a:lnTo>
                  <a:lnTo>
                    <a:pt x="235" y="1013"/>
                  </a:lnTo>
                  <a:lnTo>
                    <a:pt x="234" y="1012"/>
                  </a:lnTo>
                  <a:lnTo>
                    <a:pt x="233" y="1013"/>
                  </a:lnTo>
                  <a:lnTo>
                    <a:pt x="231" y="1014"/>
                  </a:lnTo>
                  <a:lnTo>
                    <a:pt x="230" y="1014"/>
                  </a:lnTo>
                  <a:lnTo>
                    <a:pt x="230" y="1015"/>
                  </a:lnTo>
                  <a:lnTo>
                    <a:pt x="229" y="1016"/>
                  </a:lnTo>
                  <a:lnTo>
                    <a:pt x="222" y="1016"/>
                  </a:lnTo>
                  <a:lnTo>
                    <a:pt x="220" y="1016"/>
                  </a:lnTo>
                  <a:lnTo>
                    <a:pt x="220" y="1017"/>
                  </a:lnTo>
                  <a:lnTo>
                    <a:pt x="219" y="1018"/>
                  </a:lnTo>
                  <a:lnTo>
                    <a:pt x="220" y="1020"/>
                  </a:lnTo>
                  <a:lnTo>
                    <a:pt x="222" y="1023"/>
                  </a:lnTo>
                  <a:lnTo>
                    <a:pt x="222" y="1024"/>
                  </a:lnTo>
                  <a:lnTo>
                    <a:pt x="222" y="1025"/>
                  </a:lnTo>
                  <a:lnTo>
                    <a:pt x="221" y="1025"/>
                  </a:lnTo>
                  <a:lnTo>
                    <a:pt x="221" y="1026"/>
                  </a:lnTo>
                  <a:lnTo>
                    <a:pt x="221" y="1027"/>
                  </a:lnTo>
                  <a:lnTo>
                    <a:pt x="223" y="1031"/>
                  </a:lnTo>
                  <a:lnTo>
                    <a:pt x="223" y="1033"/>
                  </a:lnTo>
                  <a:lnTo>
                    <a:pt x="222" y="1034"/>
                  </a:lnTo>
                  <a:lnTo>
                    <a:pt x="222" y="1035"/>
                  </a:lnTo>
                  <a:lnTo>
                    <a:pt x="223" y="1035"/>
                  </a:lnTo>
                  <a:lnTo>
                    <a:pt x="225" y="1035"/>
                  </a:lnTo>
                  <a:lnTo>
                    <a:pt x="226" y="1037"/>
                  </a:lnTo>
                  <a:lnTo>
                    <a:pt x="227" y="1038"/>
                  </a:lnTo>
                  <a:lnTo>
                    <a:pt x="230" y="1045"/>
                  </a:lnTo>
                  <a:lnTo>
                    <a:pt x="232" y="1046"/>
                  </a:lnTo>
                  <a:lnTo>
                    <a:pt x="234" y="1047"/>
                  </a:lnTo>
                  <a:lnTo>
                    <a:pt x="235" y="1048"/>
                  </a:lnTo>
                  <a:lnTo>
                    <a:pt x="235" y="1048"/>
                  </a:lnTo>
                  <a:lnTo>
                    <a:pt x="235" y="1049"/>
                  </a:lnTo>
                  <a:lnTo>
                    <a:pt x="234" y="1052"/>
                  </a:lnTo>
                  <a:lnTo>
                    <a:pt x="234" y="1053"/>
                  </a:lnTo>
                  <a:lnTo>
                    <a:pt x="233" y="1056"/>
                  </a:lnTo>
                  <a:lnTo>
                    <a:pt x="233" y="1057"/>
                  </a:lnTo>
                  <a:lnTo>
                    <a:pt x="232" y="1058"/>
                  </a:lnTo>
                  <a:lnTo>
                    <a:pt x="232" y="1058"/>
                  </a:lnTo>
                  <a:lnTo>
                    <a:pt x="233" y="1060"/>
                  </a:lnTo>
                  <a:lnTo>
                    <a:pt x="233" y="1061"/>
                  </a:lnTo>
                  <a:lnTo>
                    <a:pt x="233" y="1062"/>
                  </a:lnTo>
                  <a:lnTo>
                    <a:pt x="234" y="1063"/>
                  </a:lnTo>
                  <a:lnTo>
                    <a:pt x="234" y="1064"/>
                  </a:lnTo>
                  <a:lnTo>
                    <a:pt x="235" y="1065"/>
                  </a:lnTo>
                  <a:lnTo>
                    <a:pt x="236" y="1065"/>
                  </a:lnTo>
                  <a:lnTo>
                    <a:pt x="238" y="1067"/>
                  </a:lnTo>
                  <a:lnTo>
                    <a:pt x="239" y="1068"/>
                  </a:lnTo>
                  <a:lnTo>
                    <a:pt x="239" y="1068"/>
                  </a:lnTo>
                  <a:lnTo>
                    <a:pt x="238" y="1069"/>
                  </a:lnTo>
                  <a:lnTo>
                    <a:pt x="233" y="1073"/>
                  </a:lnTo>
                  <a:lnTo>
                    <a:pt x="233" y="1075"/>
                  </a:lnTo>
                  <a:lnTo>
                    <a:pt x="235" y="1076"/>
                  </a:lnTo>
                  <a:lnTo>
                    <a:pt x="236" y="1077"/>
                  </a:lnTo>
                  <a:lnTo>
                    <a:pt x="236" y="1078"/>
                  </a:lnTo>
                  <a:lnTo>
                    <a:pt x="236" y="1080"/>
                  </a:lnTo>
                  <a:lnTo>
                    <a:pt x="235" y="1082"/>
                  </a:lnTo>
                  <a:lnTo>
                    <a:pt x="235" y="1083"/>
                  </a:lnTo>
                  <a:lnTo>
                    <a:pt x="235" y="1084"/>
                  </a:lnTo>
                  <a:lnTo>
                    <a:pt x="236" y="1084"/>
                  </a:lnTo>
                  <a:lnTo>
                    <a:pt x="238" y="1085"/>
                  </a:lnTo>
                  <a:lnTo>
                    <a:pt x="240" y="1085"/>
                  </a:lnTo>
                  <a:lnTo>
                    <a:pt x="240" y="1085"/>
                  </a:lnTo>
                  <a:lnTo>
                    <a:pt x="241" y="1085"/>
                  </a:lnTo>
                  <a:lnTo>
                    <a:pt x="242" y="1085"/>
                  </a:lnTo>
                  <a:lnTo>
                    <a:pt x="244" y="1086"/>
                  </a:lnTo>
                  <a:lnTo>
                    <a:pt x="245" y="1084"/>
                  </a:lnTo>
                  <a:lnTo>
                    <a:pt x="246" y="1083"/>
                  </a:lnTo>
                  <a:lnTo>
                    <a:pt x="247" y="1082"/>
                  </a:lnTo>
                  <a:lnTo>
                    <a:pt x="249" y="1079"/>
                  </a:lnTo>
                  <a:lnTo>
                    <a:pt x="250" y="1078"/>
                  </a:lnTo>
                  <a:lnTo>
                    <a:pt x="251" y="1076"/>
                  </a:lnTo>
                  <a:lnTo>
                    <a:pt x="253" y="1078"/>
                  </a:lnTo>
                  <a:lnTo>
                    <a:pt x="254" y="1078"/>
                  </a:lnTo>
                  <a:lnTo>
                    <a:pt x="255" y="1078"/>
                  </a:lnTo>
                  <a:lnTo>
                    <a:pt x="256" y="1080"/>
                  </a:lnTo>
                  <a:lnTo>
                    <a:pt x="257" y="1081"/>
                  </a:lnTo>
                  <a:lnTo>
                    <a:pt x="258" y="1082"/>
                  </a:lnTo>
                  <a:lnTo>
                    <a:pt x="258" y="1083"/>
                  </a:lnTo>
                  <a:lnTo>
                    <a:pt x="259" y="1084"/>
                  </a:lnTo>
                  <a:lnTo>
                    <a:pt x="260" y="1086"/>
                  </a:lnTo>
                  <a:lnTo>
                    <a:pt x="259" y="1087"/>
                  </a:lnTo>
                  <a:lnTo>
                    <a:pt x="259" y="1088"/>
                  </a:lnTo>
                  <a:lnTo>
                    <a:pt x="260" y="1088"/>
                  </a:lnTo>
                  <a:lnTo>
                    <a:pt x="260" y="1088"/>
                  </a:lnTo>
                  <a:lnTo>
                    <a:pt x="261" y="1089"/>
                  </a:lnTo>
                  <a:lnTo>
                    <a:pt x="261" y="1090"/>
                  </a:lnTo>
                  <a:lnTo>
                    <a:pt x="261" y="1092"/>
                  </a:lnTo>
                  <a:lnTo>
                    <a:pt x="262" y="1093"/>
                  </a:lnTo>
                  <a:lnTo>
                    <a:pt x="264" y="1095"/>
                  </a:lnTo>
                  <a:lnTo>
                    <a:pt x="264" y="1096"/>
                  </a:lnTo>
                  <a:lnTo>
                    <a:pt x="265" y="1097"/>
                  </a:lnTo>
                  <a:lnTo>
                    <a:pt x="266" y="1098"/>
                  </a:lnTo>
                  <a:lnTo>
                    <a:pt x="266" y="1099"/>
                  </a:lnTo>
                  <a:lnTo>
                    <a:pt x="267" y="1099"/>
                  </a:lnTo>
                  <a:lnTo>
                    <a:pt x="268" y="1099"/>
                  </a:lnTo>
                  <a:lnTo>
                    <a:pt x="269" y="1099"/>
                  </a:lnTo>
                  <a:lnTo>
                    <a:pt x="270" y="1100"/>
                  </a:lnTo>
                  <a:lnTo>
                    <a:pt x="270" y="1100"/>
                  </a:lnTo>
                  <a:lnTo>
                    <a:pt x="270" y="1101"/>
                  </a:lnTo>
                  <a:lnTo>
                    <a:pt x="271" y="1102"/>
                  </a:lnTo>
                  <a:lnTo>
                    <a:pt x="272" y="1103"/>
                  </a:lnTo>
                  <a:lnTo>
                    <a:pt x="273" y="1103"/>
                  </a:lnTo>
                  <a:lnTo>
                    <a:pt x="273" y="1103"/>
                  </a:lnTo>
                  <a:lnTo>
                    <a:pt x="274" y="1103"/>
                  </a:lnTo>
                  <a:lnTo>
                    <a:pt x="276" y="1102"/>
                  </a:lnTo>
                  <a:lnTo>
                    <a:pt x="277" y="1102"/>
                  </a:lnTo>
                  <a:lnTo>
                    <a:pt x="279" y="1102"/>
                  </a:lnTo>
                  <a:lnTo>
                    <a:pt x="281" y="1101"/>
                  </a:lnTo>
                  <a:lnTo>
                    <a:pt x="282" y="1101"/>
                  </a:lnTo>
                  <a:lnTo>
                    <a:pt x="286" y="1102"/>
                  </a:lnTo>
                  <a:lnTo>
                    <a:pt x="287" y="1102"/>
                  </a:lnTo>
                  <a:lnTo>
                    <a:pt x="287" y="1103"/>
                  </a:lnTo>
                  <a:lnTo>
                    <a:pt x="288" y="1105"/>
                  </a:lnTo>
                  <a:lnTo>
                    <a:pt x="289" y="1106"/>
                  </a:lnTo>
                  <a:lnTo>
                    <a:pt x="290" y="1107"/>
                  </a:lnTo>
                  <a:lnTo>
                    <a:pt x="290" y="1107"/>
                  </a:lnTo>
                  <a:lnTo>
                    <a:pt x="294" y="1108"/>
                  </a:lnTo>
                  <a:lnTo>
                    <a:pt x="295" y="1109"/>
                  </a:lnTo>
                  <a:lnTo>
                    <a:pt x="295" y="1111"/>
                  </a:lnTo>
                  <a:lnTo>
                    <a:pt x="296" y="1112"/>
                  </a:lnTo>
                  <a:lnTo>
                    <a:pt x="297" y="1112"/>
                  </a:lnTo>
                  <a:lnTo>
                    <a:pt x="298" y="1112"/>
                  </a:lnTo>
                  <a:lnTo>
                    <a:pt x="300" y="1111"/>
                  </a:lnTo>
                  <a:lnTo>
                    <a:pt x="300" y="1111"/>
                  </a:lnTo>
                  <a:lnTo>
                    <a:pt x="300" y="1112"/>
                  </a:lnTo>
                  <a:lnTo>
                    <a:pt x="302" y="1114"/>
                  </a:lnTo>
                  <a:lnTo>
                    <a:pt x="303" y="1115"/>
                  </a:lnTo>
                  <a:lnTo>
                    <a:pt x="304" y="1116"/>
                  </a:lnTo>
                  <a:lnTo>
                    <a:pt x="302" y="1118"/>
                  </a:lnTo>
                  <a:lnTo>
                    <a:pt x="301" y="1118"/>
                  </a:lnTo>
                  <a:lnTo>
                    <a:pt x="300" y="1118"/>
                  </a:lnTo>
                  <a:lnTo>
                    <a:pt x="301" y="1119"/>
                  </a:lnTo>
                  <a:lnTo>
                    <a:pt x="302" y="1120"/>
                  </a:lnTo>
                  <a:lnTo>
                    <a:pt x="302" y="1121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3" y="1123"/>
                  </a:lnTo>
                  <a:lnTo>
                    <a:pt x="305" y="1123"/>
                  </a:lnTo>
                  <a:lnTo>
                    <a:pt x="309" y="1124"/>
                  </a:lnTo>
                  <a:lnTo>
                    <a:pt x="313" y="1127"/>
                  </a:lnTo>
                  <a:lnTo>
                    <a:pt x="316" y="1128"/>
                  </a:lnTo>
                  <a:lnTo>
                    <a:pt x="317" y="1129"/>
                  </a:lnTo>
                  <a:lnTo>
                    <a:pt x="317" y="1129"/>
                  </a:lnTo>
                  <a:lnTo>
                    <a:pt x="318" y="1129"/>
                  </a:lnTo>
                  <a:lnTo>
                    <a:pt x="319" y="1128"/>
                  </a:lnTo>
                  <a:lnTo>
                    <a:pt x="320" y="1128"/>
                  </a:lnTo>
                  <a:lnTo>
                    <a:pt x="320" y="1129"/>
                  </a:lnTo>
                  <a:lnTo>
                    <a:pt x="325" y="1132"/>
                  </a:lnTo>
                  <a:lnTo>
                    <a:pt x="327" y="1133"/>
                  </a:lnTo>
                  <a:lnTo>
                    <a:pt x="327" y="1134"/>
                  </a:lnTo>
                  <a:lnTo>
                    <a:pt x="328" y="1136"/>
                  </a:lnTo>
                  <a:lnTo>
                    <a:pt x="329" y="1137"/>
                  </a:lnTo>
                  <a:lnTo>
                    <a:pt x="329" y="1137"/>
                  </a:lnTo>
                  <a:lnTo>
                    <a:pt x="333" y="1138"/>
                  </a:lnTo>
                  <a:lnTo>
                    <a:pt x="337" y="1139"/>
                  </a:lnTo>
                  <a:lnTo>
                    <a:pt x="339" y="1140"/>
                  </a:lnTo>
                  <a:lnTo>
                    <a:pt x="339" y="1142"/>
                  </a:lnTo>
                  <a:lnTo>
                    <a:pt x="339" y="1143"/>
                  </a:lnTo>
                  <a:lnTo>
                    <a:pt x="339" y="1144"/>
                  </a:lnTo>
                  <a:lnTo>
                    <a:pt x="339" y="1144"/>
                  </a:lnTo>
                  <a:lnTo>
                    <a:pt x="340" y="1145"/>
                  </a:lnTo>
                  <a:lnTo>
                    <a:pt x="340" y="1147"/>
                  </a:lnTo>
                  <a:lnTo>
                    <a:pt x="342" y="1148"/>
                  </a:lnTo>
                  <a:lnTo>
                    <a:pt x="342" y="1149"/>
                  </a:lnTo>
                  <a:lnTo>
                    <a:pt x="343" y="1152"/>
                  </a:lnTo>
                  <a:lnTo>
                    <a:pt x="343" y="1153"/>
                  </a:lnTo>
                  <a:lnTo>
                    <a:pt x="345" y="1152"/>
                  </a:lnTo>
                  <a:lnTo>
                    <a:pt x="346" y="1152"/>
                  </a:lnTo>
                  <a:lnTo>
                    <a:pt x="348" y="1153"/>
                  </a:lnTo>
                  <a:lnTo>
                    <a:pt x="349" y="1153"/>
                  </a:lnTo>
                  <a:lnTo>
                    <a:pt x="349" y="1152"/>
                  </a:lnTo>
                  <a:lnTo>
                    <a:pt x="349" y="1151"/>
                  </a:lnTo>
                  <a:lnTo>
                    <a:pt x="350" y="1150"/>
                  </a:lnTo>
                  <a:lnTo>
                    <a:pt x="351" y="1150"/>
                  </a:lnTo>
                  <a:lnTo>
                    <a:pt x="351" y="1149"/>
                  </a:lnTo>
                  <a:lnTo>
                    <a:pt x="352" y="1148"/>
                  </a:lnTo>
                  <a:lnTo>
                    <a:pt x="352" y="1148"/>
                  </a:lnTo>
                  <a:lnTo>
                    <a:pt x="351" y="1148"/>
                  </a:lnTo>
                  <a:lnTo>
                    <a:pt x="351" y="1147"/>
                  </a:lnTo>
                  <a:lnTo>
                    <a:pt x="352" y="1147"/>
                  </a:lnTo>
                  <a:lnTo>
                    <a:pt x="353" y="1147"/>
                  </a:lnTo>
                  <a:lnTo>
                    <a:pt x="354" y="1147"/>
                  </a:lnTo>
                  <a:lnTo>
                    <a:pt x="355" y="1146"/>
                  </a:lnTo>
                  <a:lnTo>
                    <a:pt x="356" y="1145"/>
                  </a:lnTo>
                  <a:lnTo>
                    <a:pt x="356" y="1144"/>
                  </a:lnTo>
                  <a:lnTo>
                    <a:pt x="356" y="1143"/>
                  </a:lnTo>
                  <a:lnTo>
                    <a:pt x="357" y="1142"/>
                  </a:lnTo>
                  <a:lnTo>
                    <a:pt x="357" y="1141"/>
                  </a:lnTo>
                  <a:lnTo>
                    <a:pt x="357" y="1140"/>
                  </a:lnTo>
                  <a:lnTo>
                    <a:pt x="356" y="1138"/>
                  </a:lnTo>
                  <a:lnTo>
                    <a:pt x="357" y="1137"/>
                  </a:lnTo>
                  <a:lnTo>
                    <a:pt x="357" y="1136"/>
                  </a:lnTo>
                  <a:lnTo>
                    <a:pt x="357" y="1135"/>
                  </a:lnTo>
                  <a:lnTo>
                    <a:pt x="357" y="1134"/>
                  </a:lnTo>
                  <a:lnTo>
                    <a:pt x="359" y="1134"/>
                  </a:lnTo>
                  <a:lnTo>
                    <a:pt x="359" y="1134"/>
                  </a:lnTo>
                  <a:lnTo>
                    <a:pt x="360" y="1136"/>
                  </a:lnTo>
                  <a:lnTo>
                    <a:pt x="361" y="1137"/>
                  </a:lnTo>
                  <a:lnTo>
                    <a:pt x="362" y="1137"/>
                  </a:lnTo>
                  <a:lnTo>
                    <a:pt x="363" y="1134"/>
                  </a:lnTo>
                  <a:lnTo>
                    <a:pt x="364" y="1133"/>
                  </a:lnTo>
                  <a:lnTo>
                    <a:pt x="365" y="1133"/>
                  </a:lnTo>
                  <a:lnTo>
                    <a:pt x="366" y="1132"/>
                  </a:lnTo>
                  <a:lnTo>
                    <a:pt x="366" y="1131"/>
                  </a:lnTo>
                  <a:lnTo>
                    <a:pt x="367" y="1131"/>
                  </a:lnTo>
                  <a:lnTo>
                    <a:pt x="369" y="1132"/>
                  </a:lnTo>
                  <a:lnTo>
                    <a:pt x="374" y="1135"/>
                  </a:lnTo>
                  <a:lnTo>
                    <a:pt x="375" y="1135"/>
                  </a:lnTo>
                  <a:lnTo>
                    <a:pt x="376" y="1135"/>
                  </a:lnTo>
                  <a:lnTo>
                    <a:pt x="377" y="1134"/>
                  </a:lnTo>
                  <a:lnTo>
                    <a:pt x="379" y="1134"/>
                  </a:lnTo>
                  <a:lnTo>
                    <a:pt x="380" y="1135"/>
                  </a:lnTo>
                  <a:lnTo>
                    <a:pt x="382" y="1135"/>
                  </a:lnTo>
                  <a:lnTo>
                    <a:pt x="382" y="1135"/>
                  </a:lnTo>
                  <a:lnTo>
                    <a:pt x="382" y="1136"/>
                  </a:lnTo>
                  <a:lnTo>
                    <a:pt x="383" y="1136"/>
                  </a:lnTo>
                  <a:lnTo>
                    <a:pt x="383" y="1137"/>
                  </a:lnTo>
                  <a:lnTo>
                    <a:pt x="384" y="1137"/>
                  </a:lnTo>
                  <a:lnTo>
                    <a:pt x="385" y="1136"/>
                  </a:lnTo>
                  <a:lnTo>
                    <a:pt x="387" y="1136"/>
                  </a:lnTo>
                  <a:lnTo>
                    <a:pt x="389" y="1136"/>
                  </a:lnTo>
                  <a:lnTo>
                    <a:pt x="389" y="1137"/>
                  </a:lnTo>
                  <a:lnTo>
                    <a:pt x="389" y="1138"/>
                  </a:lnTo>
                  <a:lnTo>
                    <a:pt x="389" y="1140"/>
                  </a:lnTo>
                  <a:lnTo>
                    <a:pt x="389" y="1142"/>
                  </a:lnTo>
                  <a:lnTo>
                    <a:pt x="389" y="1143"/>
                  </a:lnTo>
                  <a:lnTo>
                    <a:pt x="390" y="1143"/>
                  </a:lnTo>
                  <a:lnTo>
                    <a:pt x="391" y="1144"/>
                  </a:lnTo>
                  <a:lnTo>
                    <a:pt x="392" y="1144"/>
                  </a:lnTo>
                  <a:lnTo>
                    <a:pt x="392" y="1145"/>
                  </a:lnTo>
                  <a:lnTo>
                    <a:pt x="390" y="1147"/>
                  </a:lnTo>
                  <a:lnTo>
                    <a:pt x="390" y="1148"/>
                  </a:lnTo>
                  <a:lnTo>
                    <a:pt x="391" y="1148"/>
                  </a:lnTo>
                  <a:lnTo>
                    <a:pt x="391" y="1149"/>
                  </a:lnTo>
                  <a:lnTo>
                    <a:pt x="392" y="1150"/>
                  </a:lnTo>
                  <a:lnTo>
                    <a:pt x="393" y="1150"/>
                  </a:lnTo>
                  <a:lnTo>
                    <a:pt x="394" y="1150"/>
                  </a:lnTo>
                  <a:lnTo>
                    <a:pt x="395" y="1150"/>
                  </a:lnTo>
                  <a:lnTo>
                    <a:pt x="397" y="1151"/>
                  </a:lnTo>
                  <a:lnTo>
                    <a:pt x="398" y="1151"/>
                  </a:lnTo>
                  <a:lnTo>
                    <a:pt x="399" y="1151"/>
                  </a:lnTo>
                  <a:lnTo>
                    <a:pt x="399" y="1152"/>
                  </a:lnTo>
                  <a:lnTo>
                    <a:pt x="400" y="1152"/>
                  </a:lnTo>
                  <a:lnTo>
                    <a:pt x="401" y="1153"/>
                  </a:lnTo>
                  <a:lnTo>
                    <a:pt x="402" y="1154"/>
                  </a:lnTo>
                  <a:lnTo>
                    <a:pt x="403" y="1154"/>
                  </a:lnTo>
                  <a:lnTo>
                    <a:pt x="404" y="1154"/>
                  </a:lnTo>
                  <a:lnTo>
                    <a:pt x="404" y="1155"/>
                  </a:lnTo>
                  <a:lnTo>
                    <a:pt x="405" y="1156"/>
                  </a:lnTo>
                  <a:lnTo>
                    <a:pt x="406" y="1156"/>
                  </a:lnTo>
                  <a:lnTo>
                    <a:pt x="407" y="1157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13" y="1162"/>
                  </a:lnTo>
                  <a:lnTo>
                    <a:pt x="414" y="1163"/>
                  </a:lnTo>
                  <a:lnTo>
                    <a:pt x="415" y="1163"/>
                  </a:lnTo>
                  <a:lnTo>
                    <a:pt x="416" y="1163"/>
                  </a:lnTo>
                  <a:lnTo>
                    <a:pt x="417" y="1163"/>
                  </a:lnTo>
                  <a:lnTo>
                    <a:pt x="417" y="1164"/>
                  </a:lnTo>
                  <a:lnTo>
                    <a:pt x="417" y="1165"/>
                  </a:lnTo>
                  <a:lnTo>
                    <a:pt x="417" y="1166"/>
                  </a:lnTo>
                  <a:lnTo>
                    <a:pt x="419" y="1168"/>
                  </a:lnTo>
                  <a:lnTo>
                    <a:pt x="420" y="1168"/>
                  </a:lnTo>
                  <a:lnTo>
                    <a:pt x="421" y="1169"/>
                  </a:lnTo>
                  <a:lnTo>
                    <a:pt x="422" y="1169"/>
                  </a:lnTo>
                  <a:lnTo>
                    <a:pt x="423" y="1169"/>
                  </a:lnTo>
                  <a:lnTo>
                    <a:pt x="423" y="1170"/>
                  </a:lnTo>
                  <a:lnTo>
                    <a:pt x="424" y="1171"/>
                  </a:lnTo>
                  <a:lnTo>
                    <a:pt x="425" y="1171"/>
                  </a:lnTo>
                  <a:lnTo>
                    <a:pt x="426" y="1170"/>
                  </a:lnTo>
                  <a:lnTo>
                    <a:pt x="426" y="1170"/>
                  </a:lnTo>
                  <a:lnTo>
                    <a:pt x="427" y="1170"/>
                  </a:lnTo>
                  <a:lnTo>
                    <a:pt x="427" y="1171"/>
                  </a:lnTo>
                  <a:lnTo>
                    <a:pt x="428" y="1171"/>
                  </a:lnTo>
                  <a:lnTo>
                    <a:pt x="429" y="1171"/>
                  </a:lnTo>
                  <a:lnTo>
                    <a:pt x="429" y="1171"/>
                  </a:lnTo>
                  <a:lnTo>
                    <a:pt x="432" y="1174"/>
                  </a:lnTo>
                  <a:lnTo>
                    <a:pt x="433" y="1176"/>
                  </a:lnTo>
                  <a:lnTo>
                    <a:pt x="434" y="1176"/>
                  </a:lnTo>
                  <a:lnTo>
                    <a:pt x="435" y="1176"/>
                  </a:lnTo>
                  <a:lnTo>
                    <a:pt x="435" y="1175"/>
                  </a:lnTo>
                  <a:lnTo>
                    <a:pt x="435" y="1174"/>
                  </a:lnTo>
                  <a:lnTo>
                    <a:pt x="436" y="1174"/>
                  </a:lnTo>
                  <a:lnTo>
                    <a:pt x="437" y="1174"/>
                  </a:lnTo>
                  <a:lnTo>
                    <a:pt x="438" y="1173"/>
                  </a:lnTo>
                  <a:lnTo>
                    <a:pt x="439" y="1173"/>
                  </a:lnTo>
                  <a:lnTo>
                    <a:pt x="439" y="1174"/>
                  </a:lnTo>
                  <a:lnTo>
                    <a:pt x="439" y="1174"/>
                  </a:lnTo>
                  <a:lnTo>
                    <a:pt x="439" y="1175"/>
                  </a:lnTo>
                  <a:lnTo>
                    <a:pt x="440" y="1175"/>
                  </a:lnTo>
                  <a:lnTo>
                    <a:pt x="440" y="1176"/>
                  </a:lnTo>
                  <a:lnTo>
                    <a:pt x="441" y="1176"/>
                  </a:lnTo>
                  <a:lnTo>
                    <a:pt x="443" y="1178"/>
                  </a:lnTo>
                  <a:lnTo>
                    <a:pt x="443" y="1178"/>
                  </a:lnTo>
                  <a:lnTo>
                    <a:pt x="443" y="1179"/>
                  </a:lnTo>
                  <a:lnTo>
                    <a:pt x="442" y="1180"/>
                  </a:lnTo>
                  <a:lnTo>
                    <a:pt x="443" y="1182"/>
                  </a:lnTo>
                  <a:lnTo>
                    <a:pt x="447" y="1181"/>
                  </a:lnTo>
                  <a:lnTo>
                    <a:pt x="448" y="1182"/>
                  </a:lnTo>
                  <a:lnTo>
                    <a:pt x="448" y="1183"/>
                  </a:lnTo>
                  <a:lnTo>
                    <a:pt x="448" y="1184"/>
                  </a:lnTo>
                  <a:lnTo>
                    <a:pt x="448" y="1185"/>
                  </a:lnTo>
                  <a:lnTo>
                    <a:pt x="449" y="1186"/>
                  </a:lnTo>
                  <a:lnTo>
                    <a:pt x="449" y="1187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50" y="1188"/>
                  </a:lnTo>
                  <a:lnTo>
                    <a:pt x="450" y="1190"/>
                  </a:lnTo>
                  <a:lnTo>
                    <a:pt x="451" y="1190"/>
                  </a:lnTo>
                  <a:lnTo>
                    <a:pt x="452" y="1191"/>
                  </a:lnTo>
                  <a:lnTo>
                    <a:pt x="453" y="1192"/>
                  </a:lnTo>
                  <a:lnTo>
                    <a:pt x="454" y="1192"/>
                  </a:lnTo>
                  <a:lnTo>
                    <a:pt x="454" y="1195"/>
                  </a:lnTo>
                  <a:lnTo>
                    <a:pt x="454" y="1196"/>
                  </a:lnTo>
                  <a:lnTo>
                    <a:pt x="455" y="1197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198"/>
                  </a:lnTo>
                  <a:lnTo>
                    <a:pt x="460" y="1198"/>
                  </a:lnTo>
                  <a:lnTo>
                    <a:pt x="461" y="1198"/>
                  </a:lnTo>
                  <a:lnTo>
                    <a:pt x="461" y="1197"/>
                  </a:lnTo>
                  <a:lnTo>
                    <a:pt x="462" y="1196"/>
                  </a:lnTo>
                  <a:lnTo>
                    <a:pt x="463" y="1195"/>
                  </a:lnTo>
                  <a:lnTo>
                    <a:pt x="464" y="1194"/>
                  </a:lnTo>
                  <a:lnTo>
                    <a:pt x="466" y="1194"/>
                  </a:lnTo>
                  <a:lnTo>
                    <a:pt x="467" y="1194"/>
                  </a:lnTo>
                  <a:lnTo>
                    <a:pt x="468" y="1194"/>
                  </a:lnTo>
                  <a:lnTo>
                    <a:pt x="469" y="1193"/>
                  </a:lnTo>
                  <a:lnTo>
                    <a:pt x="470" y="1192"/>
                  </a:lnTo>
                  <a:lnTo>
                    <a:pt x="470" y="1191"/>
                  </a:lnTo>
                  <a:lnTo>
                    <a:pt x="471" y="1191"/>
                  </a:lnTo>
                  <a:lnTo>
                    <a:pt x="472" y="1191"/>
                  </a:lnTo>
                  <a:lnTo>
                    <a:pt x="473" y="1191"/>
                  </a:lnTo>
                  <a:lnTo>
                    <a:pt x="474" y="1191"/>
                  </a:lnTo>
                  <a:lnTo>
                    <a:pt x="475" y="1191"/>
                  </a:lnTo>
                  <a:lnTo>
                    <a:pt x="476" y="1192"/>
                  </a:lnTo>
                  <a:lnTo>
                    <a:pt x="477" y="1192"/>
                  </a:lnTo>
                  <a:lnTo>
                    <a:pt x="478" y="1192"/>
                  </a:lnTo>
                  <a:lnTo>
                    <a:pt x="478" y="1193"/>
                  </a:lnTo>
                  <a:lnTo>
                    <a:pt x="479" y="1193"/>
                  </a:lnTo>
                  <a:lnTo>
                    <a:pt x="480" y="1193"/>
                  </a:lnTo>
                  <a:lnTo>
                    <a:pt x="481" y="1193"/>
                  </a:lnTo>
                  <a:lnTo>
                    <a:pt x="481" y="1195"/>
                  </a:lnTo>
                  <a:lnTo>
                    <a:pt x="482" y="1196"/>
                  </a:lnTo>
                  <a:lnTo>
                    <a:pt x="483" y="1196"/>
                  </a:lnTo>
                  <a:lnTo>
                    <a:pt x="484" y="1196"/>
                  </a:lnTo>
                  <a:lnTo>
                    <a:pt x="484" y="1197"/>
                  </a:lnTo>
                  <a:lnTo>
                    <a:pt x="484" y="1198"/>
                  </a:lnTo>
                  <a:lnTo>
                    <a:pt x="483" y="1198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1"/>
                  </a:lnTo>
                  <a:lnTo>
                    <a:pt x="485" y="1202"/>
                  </a:lnTo>
                  <a:lnTo>
                    <a:pt x="485" y="1204"/>
                  </a:lnTo>
                  <a:lnTo>
                    <a:pt x="486" y="1204"/>
                  </a:lnTo>
                  <a:lnTo>
                    <a:pt x="488" y="1205"/>
                  </a:lnTo>
                  <a:lnTo>
                    <a:pt x="488" y="1206"/>
                  </a:lnTo>
                  <a:lnTo>
                    <a:pt x="487" y="1209"/>
                  </a:lnTo>
                  <a:lnTo>
                    <a:pt x="488" y="1210"/>
                  </a:lnTo>
                  <a:lnTo>
                    <a:pt x="488" y="1211"/>
                  </a:lnTo>
                  <a:lnTo>
                    <a:pt x="490" y="1213"/>
                  </a:lnTo>
                  <a:lnTo>
                    <a:pt x="493" y="1213"/>
                  </a:lnTo>
                  <a:lnTo>
                    <a:pt x="493" y="1214"/>
                  </a:lnTo>
                  <a:lnTo>
                    <a:pt x="494" y="1214"/>
                  </a:lnTo>
                  <a:lnTo>
                    <a:pt x="495" y="1216"/>
                  </a:lnTo>
                  <a:lnTo>
                    <a:pt x="496" y="1217"/>
                  </a:lnTo>
                  <a:lnTo>
                    <a:pt x="497" y="1219"/>
                  </a:lnTo>
                  <a:lnTo>
                    <a:pt x="498" y="1220"/>
                  </a:lnTo>
                  <a:lnTo>
                    <a:pt x="498" y="1221"/>
                  </a:lnTo>
                  <a:lnTo>
                    <a:pt x="499" y="1220"/>
                  </a:lnTo>
                  <a:lnTo>
                    <a:pt x="500" y="1221"/>
                  </a:lnTo>
                  <a:lnTo>
                    <a:pt x="501" y="1221"/>
                  </a:lnTo>
                  <a:lnTo>
                    <a:pt x="502" y="1222"/>
                  </a:lnTo>
                  <a:lnTo>
                    <a:pt x="505" y="1222"/>
                  </a:lnTo>
                  <a:lnTo>
                    <a:pt x="505" y="1223"/>
                  </a:lnTo>
                  <a:lnTo>
                    <a:pt x="506" y="1224"/>
                  </a:lnTo>
                  <a:lnTo>
                    <a:pt x="507" y="1224"/>
                  </a:lnTo>
                  <a:lnTo>
                    <a:pt x="508" y="1225"/>
                  </a:lnTo>
                  <a:lnTo>
                    <a:pt x="508" y="1225"/>
                  </a:lnTo>
                  <a:lnTo>
                    <a:pt x="508" y="1228"/>
                  </a:lnTo>
                  <a:lnTo>
                    <a:pt x="511" y="1228"/>
                  </a:lnTo>
                  <a:lnTo>
                    <a:pt x="512" y="1228"/>
                  </a:lnTo>
                  <a:lnTo>
                    <a:pt x="513" y="1230"/>
                  </a:lnTo>
                  <a:lnTo>
                    <a:pt x="513" y="1230"/>
                  </a:lnTo>
                  <a:lnTo>
                    <a:pt x="514" y="1231"/>
                  </a:lnTo>
                  <a:lnTo>
                    <a:pt x="517" y="1231"/>
                  </a:lnTo>
                  <a:lnTo>
                    <a:pt x="518" y="1231"/>
                  </a:lnTo>
                  <a:lnTo>
                    <a:pt x="518" y="1231"/>
                  </a:lnTo>
                  <a:lnTo>
                    <a:pt x="519" y="1231"/>
                  </a:lnTo>
                  <a:lnTo>
                    <a:pt x="519" y="1230"/>
                  </a:lnTo>
                  <a:lnTo>
                    <a:pt x="520" y="1229"/>
                  </a:lnTo>
                  <a:lnTo>
                    <a:pt x="522" y="1228"/>
                  </a:lnTo>
                  <a:lnTo>
                    <a:pt x="523" y="1228"/>
                  </a:lnTo>
                  <a:lnTo>
                    <a:pt x="523" y="1227"/>
                  </a:lnTo>
                  <a:lnTo>
                    <a:pt x="524" y="1226"/>
                  </a:lnTo>
                  <a:lnTo>
                    <a:pt x="525" y="1226"/>
                  </a:lnTo>
                  <a:lnTo>
                    <a:pt x="526" y="1226"/>
                  </a:lnTo>
                  <a:lnTo>
                    <a:pt x="528" y="1228"/>
                  </a:lnTo>
                  <a:lnTo>
                    <a:pt x="530" y="1228"/>
                  </a:lnTo>
                  <a:lnTo>
                    <a:pt x="530" y="1228"/>
                  </a:lnTo>
                  <a:lnTo>
                    <a:pt x="530" y="1231"/>
                  </a:lnTo>
                  <a:lnTo>
                    <a:pt x="530" y="1231"/>
                  </a:lnTo>
                  <a:lnTo>
                    <a:pt x="529" y="1231"/>
                  </a:lnTo>
                  <a:lnTo>
                    <a:pt x="528" y="1232"/>
                  </a:lnTo>
                  <a:lnTo>
                    <a:pt x="528" y="1233"/>
                  </a:lnTo>
                  <a:lnTo>
                    <a:pt x="528" y="1234"/>
                  </a:lnTo>
                  <a:lnTo>
                    <a:pt x="528" y="1235"/>
                  </a:lnTo>
                  <a:lnTo>
                    <a:pt x="527" y="1235"/>
                  </a:lnTo>
                  <a:lnTo>
                    <a:pt x="527" y="1236"/>
                  </a:lnTo>
                  <a:lnTo>
                    <a:pt x="527" y="1238"/>
                  </a:lnTo>
                  <a:lnTo>
                    <a:pt x="527" y="1239"/>
                  </a:lnTo>
                  <a:lnTo>
                    <a:pt x="527" y="1241"/>
                  </a:lnTo>
                  <a:lnTo>
                    <a:pt x="527" y="1242"/>
                  </a:lnTo>
                  <a:lnTo>
                    <a:pt x="527" y="1243"/>
                  </a:lnTo>
                  <a:lnTo>
                    <a:pt x="528" y="1244"/>
                  </a:lnTo>
                  <a:lnTo>
                    <a:pt x="529" y="1244"/>
                  </a:lnTo>
                  <a:lnTo>
                    <a:pt x="530" y="1243"/>
                  </a:lnTo>
                  <a:lnTo>
                    <a:pt x="531" y="1243"/>
                  </a:lnTo>
                  <a:lnTo>
                    <a:pt x="532" y="1244"/>
                  </a:lnTo>
                  <a:lnTo>
                    <a:pt x="533" y="1245"/>
                  </a:lnTo>
                  <a:lnTo>
                    <a:pt x="534" y="1245"/>
                  </a:lnTo>
                  <a:lnTo>
                    <a:pt x="535" y="1245"/>
                  </a:lnTo>
                  <a:lnTo>
                    <a:pt x="535" y="1245"/>
                  </a:lnTo>
                  <a:lnTo>
                    <a:pt x="536" y="1244"/>
                  </a:lnTo>
                  <a:lnTo>
                    <a:pt x="537" y="1244"/>
                  </a:lnTo>
                  <a:lnTo>
                    <a:pt x="538" y="1244"/>
                  </a:lnTo>
                  <a:lnTo>
                    <a:pt x="538" y="1245"/>
                  </a:lnTo>
                  <a:lnTo>
                    <a:pt x="538" y="1245"/>
                  </a:lnTo>
                  <a:lnTo>
                    <a:pt x="539" y="1246"/>
                  </a:lnTo>
                  <a:lnTo>
                    <a:pt x="539" y="1245"/>
                  </a:lnTo>
                  <a:lnTo>
                    <a:pt x="541" y="1244"/>
                  </a:lnTo>
                  <a:lnTo>
                    <a:pt x="541" y="1243"/>
                  </a:lnTo>
                  <a:lnTo>
                    <a:pt x="542" y="1243"/>
                  </a:lnTo>
                  <a:lnTo>
                    <a:pt x="543" y="1244"/>
                  </a:lnTo>
                  <a:lnTo>
                    <a:pt x="545" y="1244"/>
                  </a:lnTo>
                  <a:lnTo>
                    <a:pt x="546" y="1244"/>
                  </a:lnTo>
                  <a:lnTo>
                    <a:pt x="547" y="1244"/>
                  </a:lnTo>
                  <a:lnTo>
                    <a:pt x="548" y="1244"/>
                  </a:lnTo>
                  <a:lnTo>
                    <a:pt x="548" y="1245"/>
                  </a:lnTo>
                  <a:lnTo>
                    <a:pt x="549" y="1245"/>
                  </a:lnTo>
                  <a:lnTo>
                    <a:pt x="550" y="1246"/>
                  </a:lnTo>
                  <a:lnTo>
                    <a:pt x="551" y="1246"/>
                  </a:lnTo>
                  <a:lnTo>
                    <a:pt x="552" y="1244"/>
                  </a:lnTo>
                  <a:lnTo>
                    <a:pt x="553" y="1243"/>
                  </a:lnTo>
                  <a:lnTo>
                    <a:pt x="554" y="1243"/>
                  </a:lnTo>
                  <a:lnTo>
                    <a:pt x="554" y="1242"/>
                  </a:lnTo>
                  <a:lnTo>
                    <a:pt x="554" y="1241"/>
                  </a:lnTo>
                  <a:lnTo>
                    <a:pt x="555" y="1241"/>
                  </a:lnTo>
                  <a:lnTo>
                    <a:pt x="555" y="1242"/>
                  </a:lnTo>
                  <a:lnTo>
                    <a:pt x="555" y="1245"/>
                  </a:lnTo>
                  <a:lnTo>
                    <a:pt x="556" y="1246"/>
                  </a:lnTo>
                  <a:lnTo>
                    <a:pt x="557" y="1248"/>
                  </a:lnTo>
                  <a:lnTo>
                    <a:pt x="557" y="1248"/>
                  </a:lnTo>
                  <a:lnTo>
                    <a:pt x="558" y="1249"/>
                  </a:lnTo>
                  <a:lnTo>
                    <a:pt x="560" y="1250"/>
                  </a:lnTo>
                  <a:lnTo>
                    <a:pt x="561" y="1251"/>
                  </a:lnTo>
                  <a:lnTo>
                    <a:pt x="562" y="1251"/>
                  </a:lnTo>
                  <a:lnTo>
                    <a:pt x="562" y="1252"/>
                  </a:lnTo>
                  <a:lnTo>
                    <a:pt x="562" y="1253"/>
                  </a:lnTo>
                  <a:lnTo>
                    <a:pt x="563" y="1254"/>
                  </a:lnTo>
                  <a:lnTo>
                    <a:pt x="563" y="1255"/>
                  </a:lnTo>
                  <a:lnTo>
                    <a:pt x="564" y="1257"/>
                  </a:lnTo>
                  <a:lnTo>
                    <a:pt x="564" y="1258"/>
                  </a:lnTo>
                  <a:lnTo>
                    <a:pt x="566" y="1258"/>
                  </a:lnTo>
                  <a:lnTo>
                    <a:pt x="567" y="1259"/>
                  </a:lnTo>
                  <a:lnTo>
                    <a:pt x="567" y="1261"/>
                  </a:lnTo>
                  <a:lnTo>
                    <a:pt x="567" y="1262"/>
                  </a:lnTo>
                  <a:lnTo>
                    <a:pt x="567" y="1263"/>
                  </a:lnTo>
                  <a:lnTo>
                    <a:pt x="567" y="1264"/>
                  </a:lnTo>
                  <a:lnTo>
                    <a:pt x="568" y="1265"/>
                  </a:lnTo>
                  <a:lnTo>
                    <a:pt x="569" y="1265"/>
                  </a:lnTo>
                  <a:lnTo>
                    <a:pt x="571" y="1265"/>
                  </a:lnTo>
                  <a:lnTo>
                    <a:pt x="572" y="1264"/>
                  </a:lnTo>
                  <a:lnTo>
                    <a:pt x="574" y="1263"/>
                  </a:lnTo>
                  <a:lnTo>
                    <a:pt x="574" y="1262"/>
                  </a:lnTo>
                  <a:lnTo>
                    <a:pt x="574" y="1261"/>
                  </a:lnTo>
                  <a:lnTo>
                    <a:pt x="573" y="1261"/>
                  </a:lnTo>
                  <a:lnTo>
                    <a:pt x="573" y="1260"/>
                  </a:lnTo>
                  <a:lnTo>
                    <a:pt x="573" y="1259"/>
                  </a:lnTo>
                  <a:lnTo>
                    <a:pt x="573" y="1258"/>
                  </a:lnTo>
                  <a:lnTo>
                    <a:pt x="572" y="1258"/>
                  </a:lnTo>
                  <a:lnTo>
                    <a:pt x="572" y="1258"/>
                  </a:lnTo>
                  <a:lnTo>
                    <a:pt x="573" y="1257"/>
                  </a:lnTo>
                  <a:lnTo>
                    <a:pt x="573" y="1256"/>
                  </a:lnTo>
                  <a:lnTo>
                    <a:pt x="572" y="1256"/>
                  </a:lnTo>
                  <a:lnTo>
                    <a:pt x="572" y="1255"/>
                  </a:lnTo>
                  <a:lnTo>
                    <a:pt x="572" y="1254"/>
                  </a:lnTo>
                  <a:lnTo>
                    <a:pt x="576" y="1251"/>
                  </a:lnTo>
                  <a:lnTo>
                    <a:pt x="577" y="1251"/>
                  </a:lnTo>
                  <a:lnTo>
                    <a:pt x="578" y="1252"/>
                  </a:lnTo>
                  <a:lnTo>
                    <a:pt x="578" y="1254"/>
                  </a:lnTo>
                  <a:lnTo>
                    <a:pt x="578" y="1254"/>
                  </a:lnTo>
                  <a:lnTo>
                    <a:pt x="577" y="1255"/>
                  </a:lnTo>
                  <a:lnTo>
                    <a:pt x="578" y="1256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9" y="1259"/>
                  </a:lnTo>
                  <a:lnTo>
                    <a:pt x="580" y="1259"/>
                  </a:lnTo>
                  <a:lnTo>
                    <a:pt x="581" y="1259"/>
                  </a:lnTo>
                  <a:lnTo>
                    <a:pt x="582" y="1260"/>
                  </a:lnTo>
                  <a:lnTo>
                    <a:pt x="583" y="1261"/>
                  </a:lnTo>
                  <a:lnTo>
                    <a:pt x="583" y="1262"/>
                  </a:lnTo>
                  <a:lnTo>
                    <a:pt x="584" y="1262"/>
                  </a:lnTo>
                  <a:lnTo>
                    <a:pt x="585" y="1261"/>
                  </a:lnTo>
                  <a:lnTo>
                    <a:pt x="586" y="1261"/>
                  </a:lnTo>
                  <a:lnTo>
                    <a:pt x="587" y="1263"/>
                  </a:lnTo>
                  <a:lnTo>
                    <a:pt x="588" y="1263"/>
                  </a:lnTo>
                  <a:lnTo>
                    <a:pt x="588" y="1263"/>
                  </a:lnTo>
                  <a:lnTo>
                    <a:pt x="590" y="1262"/>
                  </a:lnTo>
                  <a:lnTo>
                    <a:pt x="591" y="1262"/>
                  </a:lnTo>
                  <a:lnTo>
                    <a:pt x="592" y="1261"/>
                  </a:lnTo>
                  <a:lnTo>
                    <a:pt x="592" y="1260"/>
                  </a:lnTo>
                  <a:lnTo>
                    <a:pt x="592" y="1258"/>
                  </a:lnTo>
                  <a:lnTo>
                    <a:pt x="592" y="1258"/>
                  </a:lnTo>
                  <a:lnTo>
                    <a:pt x="593" y="1258"/>
                  </a:lnTo>
                  <a:lnTo>
                    <a:pt x="593" y="1257"/>
                  </a:lnTo>
                  <a:lnTo>
                    <a:pt x="593" y="1256"/>
                  </a:lnTo>
                  <a:lnTo>
                    <a:pt x="594" y="1255"/>
                  </a:lnTo>
                  <a:lnTo>
                    <a:pt x="594" y="1254"/>
                  </a:lnTo>
                  <a:lnTo>
                    <a:pt x="594" y="1254"/>
                  </a:lnTo>
                  <a:lnTo>
                    <a:pt x="595" y="1254"/>
                  </a:lnTo>
                  <a:lnTo>
                    <a:pt x="596" y="1254"/>
                  </a:lnTo>
                  <a:lnTo>
                    <a:pt x="597" y="1254"/>
                  </a:lnTo>
                  <a:lnTo>
                    <a:pt x="598" y="1254"/>
                  </a:lnTo>
                  <a:lnTo>
                    <a:pt x="598" y="1254"/>
                  </a:lnTo>
                  <a:lnTo>
                    <a:pt x="599" y="1254"/>
                  </a:lnTo>
                  <a:lnTo>
                    <a:pt x="600" y="1254"/>
                  </a:lnTo>
                  <a:lnTo>
                    <a:pt x="600" y="1254"/>
                  </a:lnTo>
                  <a:lnTo>
                    <a:pt x="601" y="1254"/>
                  </a:lnTo>
                  <a:lnTo>
                    <a:pt x="602" y="1254"/>
                  </a:lnTo>
                  <a:lnTo>
                    <a:pt x="602" y="1255"/>
                  </a:lnTo>
                  <a:lnTo>
                    <a:pt x="602" y="1257"/>
                  </a:lnTo>
                  <a:lnTo>
                    <a:pt x="602" y="1258"/>
                  </a:lnTo>
                  <a:lnTo>
                    <a:pt x="604" y="1258"/>
                  </a:lnTo>
                  <a:lnTo>
                    <a:pt x="607" y="1258"/>
                  </a:lnTo>
                  <a:lnTo>
                    <a:pt x="608" y="1258"/>
                  </a:lnTo>
                  <a:lnTo>
                    <a:pt x="608" y="1260"/>
                  </a:lnTo>
                  <a:lnTo>
                    <a:pt x="609" y="1261"/>
                  </a:lnTo>
                  <a:lnTo>
                    <a:pt x="610" y="1261"/>
                  </a:lnTo>
                  <a:lnTo>
                    <a:pt x="612" y="1261"/>
                  </a:lnTo>
                  <a:lnTo>
                    <a:pt x="613" y="1261"/>
                  </a:lnTo>
                  <a:lnTo>
                    <a:pt x="614" y="1261"/>
                  </a:lnTo>
                  <a:lnTo>
                    <a:pt x="615" y="1261"/>
                  </a:lnTo>
                  <a:lnTo>
                    <a:pt x="616" y="1262"/>
                  </a:lnTo>
                  <a:lnTo>
                    <a:pt x="618" y="1263"/>
                  </a:lnTo>
                  <a:lnTo>
                    <a:pt x="620" y="1267"/>
                  </a:lnTo>
                  <a:lnTo>
                    <a:pt x="622" y="1268"/>
                  </a:lnTo>
                  <a:lnTo>
                    <a:pt x="622" y="1268"/>
                  </a:lnTo>
                  <a:lnTo>
                    <a:pt x="625" y="1268"/>
                  </a:lnTo>
                  <a:lnTo>
                    <a:pt x="627" y="1268"/>
                  </a:lnTo>
                  <a:lnTo>
                    <a:pt x="628" y="1268"/>
                  </a:lnTo>
                  <a:lnTo>
                    <a:pt x="629" y="1267"/>
                  </a:lnTo>
                  <a:lnTo>
                    <a:pt x="631" y="1267"/>
                  </a:lnTo>
                  <a:lnTo>
                    <a:pt x="632" y="1267"/>
                  </a:lnTo>
                  <a:lnTo>
                    <a:pt x="632" y="1268"/>
                  </a:lnTo>
                  <a:lnTo>
                    <a:pt x="631" y="1268"/>
                  </a:lnTo>
                  <a:lnTo>
                    <a:pt x="631" y="1269"/>
                  </a:lnTo>
                  <a:lnTo>
                    <a:pt x="632" y="1269"/>
                  </a:lnTo>
                  <a:lnTo>
                    <a:pt x="637" y="1268"/>
                  </a:lnTo>
                  <a:lnTo>
                    <a:pt x="638" y="1268"/>
                  </a:lnTo>
                  <a:lnTo>
                    <a:pt x="639" y="1268"/>
                  </a:lnTo>
                  <a:lnTo>
                    <a:pt x="640" y="1268"/>
                  </a:lnTo>
                  <a:lnTo>
                    <a:pt x="640" y="1268"/>
                  </a:lnTo>
                  <a:lnTo>
                    <a:pt x="641" y="1269"/>
                  </a:lnTo>
                  <a:lnTo>
                    <a:pt x="642" y="1269"/>
                  </a:lnTo>
                  <a:lnTo>
                    <a:pt x="643" y="1268"/>
                  </a:lnTo>
                  <a:lnTo>
                    <a:pt x="644" y="1268"/>
                  </a:lnTo>
                  <a:lnTo>
                    <a:pt x="644" y="1268"/>
                  </a:lnTo>
                  <a:lnTo>
                    <a:pt x="645" y="1268"/>
                  </a:lnTo>
                  <a:lnTo>
                    <a:pt x="647" y="1269"/>
                  </a:lnTo>
                  <a:lnTo>
                    <a:pt x="647" y="1268"/>
                  </a:lnTo>
                  <a:lnTo>
                    <a:pt x="648" y="1268"/>
                  </a:lnTo>
                  <a:lnTo>
                    <a:pt x="650" y="1268"/>
                  </a:lnTo>
                  <a:lnTo>
                    <a:pt x="651" y="1266"/>
                  </a:lnTo>
                  <a:lnTo>
                    <a:pt x="652" y="1264"/>
                  </a:lnTo>
                  <a:lnTo>
                    <a:pt x="653" y="1263"/>
                  </a:lnTo>
                  <a:lnTo>
                    <a:pt x="654" y="1264"/>
                  </a:lnTo>
                  <a:lnTo>
                    <a:pt x="657" y="1264"/>
                  </a:lnTo>
                  <a:lnTo>
                    <a:pt x="659" y="1265"/>
                  </a:lnTo>
                  <a:lnTo>
                    <a:pt x="660" y="1265"/>
                  </a:lnTo>
                  <a:lnTo>
                    <a:pt x="661" y="1264"/>
                  </a:lnTo>
                  <a:lnTo>
                    <a:pt x="662" y="1264"/>
                  </a:lnTo>
                  <a:lnTo>
                    <a:pt x="663" y="1265"/>
                  </a:lnTo>
                  <a:lnTo>
                    <a:pt x="665" y="1266"/>
                  </a:lnTo>
                  <a:lnTo>
                    <a:pt x="666" y="1266"/>
                  </a:lnTo>
                  <a:lnTo>
                    <a:pt x="666" y="1265"/>
                  </a:lnTo>
                  <a:lnTo>
                    <a:pt x="665" y="1264"/>
                  </a:lnTo>
                  <a:lnTo>
                    <a:pt x="666" y="1262"/>
                  </a:lnTo>
                  <a:lnTo>
                    <a:pt x="666" y="1261"/>
                  </a:lnTo>
                  <a:lnTo>
                    <a:pt x="666" y="1261"/>
                  </a:lnTo>
                  <a:lnTo>
                    <a:pt x="667" y="1261"/>
                  </a:lnTo>
                  <a:lnTo>
                    <a:pt x="667" y="1261"/>
                  </a:lnTo>
                  <a:lnTo>
                    <a:pt x="668" y="1261"/>
                  </a:lnTo>
                  <a:lnTo>
                    <a:pt x="669" y="1260"/>
                  </a:lnTo>
                  <a:lnTo>
                    <a:pt x="677" y="1259"/>
                  </a:lnTo>
                  <a:lnTo>
                    <a:pt x="678" y="1258"/>
                  </a:lnTo>
                  <a:lnTo>
                    <a:pt x="681" y="1257"/>
                  </a:lnTo>
                  <a:lnTo>
                    <a:pt x="682" y="1257"/>
                  </a:lnTo>
                  <a:lnTo>
                    <a:pt x="684" y="1257"/>
                  </a:lnTo>
                  <a:lnTo>
                    <a:pt x="685" y="1257"/>
                  </a:lnTo>
                  <a:lnTo>
                    <a:pt x="685" y="1255"/>
                  </a:lnTo>
                  <a:lnTo>
                    <a:pt x="686" y="1254"/>
                  </a:lnTo>
                  <a:lnTo>
                    <a:pt x="687" y="1254"/>
                  </a:lnTo>
                  <a:lnTo>
                    <a:pt x="689" y="1254"/>
                  </a:lnTo>
                  <a:lnTo>
                    <a:pt x="690" y="1255"/>
                  </a:lnTo>
                  <a:lnTo>
                    <a:pt x="693" y="1255"/>
                  </a:lnTo>
                  <a:lnTo>
                    <a:pt x="694" y="1256"/>
                  </a:lnTo>
                  <a:lnTo>
                    <a:pt x="696" y="1257"/>
                  </a:lnTo>
                  <a:lnTo>
                    <a:pt x="697" y="1258"/>
                  </a:lnTo>
                  <a:lnTo>
                    <a:pt x="697" y="1258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2"/>
                  </a:lnTo>
                  <a:lnTo>
                    <a:pt x="697" y="1263"/>
                  </a:lnTo>
                  <a:lnTo>
                    <a:pt x="699" y="1264"/>
                  </a:lnTo>
                  <a:lnTo>
                    <a:pt x="699" y="1265"/>
                  </a:lnTo>
                  <a:lnTo>
                    <a:pt x="699" y="1266"/>
                  </a:lnTo>
                  <a:lnTo>
                    <a:pt x="699" y="1267"/>
                  </a:lnTo>
                  <a:lnTo>
                    <a:pt x="697" y="1277"/>
                  </a:lnTo>
                  <a:lnTo>
                    <a:pt x="696" y="1278"/>
                  </a:lnTo>
                  <a:lnTo>
                    <a:pt x="696" y="1280"/>
                  </a:lnTo>
                  <a:lnTo>
                    <a:pt x="695" y="1281"/>
                  </a:lnTo>
                  <a:lnTo>
                    <a:pt x="694" y="1282"/>
                  </a:lnTo>
                  <a:lnTo>
                    <a:pt x="694" y="1283"/>
                  </a:lnTo>
                  <a:lnTo>
                    <a:pt x="695" y="1284"/>
                  </a:lnTo>
                  <a:lnTo>
                    <a:pt x="695" y="1285"/>
                  </a:lnTo>
                  <a:lnTo>
                    <a:pt x="695" y="1287"/>
                  </a:lnTo>
                  <a:lnTo>
                    <a:pt x="695" y="1288"/>
                  </a:lnTo>
                  <a:lnTo>
                    <a:pt x="696" y="1289"/>
                  </a:lnTo>
                  <a:lnTo>
                    <a:pt x="697" y="1290"/>
                  </a:lnTo>
                  <a:lnTo>
                    <a:pt x="697" y="1291"/>
                  </a:lnTo>
                  <a:lnTo>
                    <a:pt x="698" y="1292"/>
                  </a:lnTo>
                  <a:lnTo>
                    <a:pt x="699" y="1293"/>
                  </a:lnTo>
                  <a:lnTo>
                    <a:pt x="700" y="1294"/>
                  </a:lnTo>
                  <a:lnTo>
                    <a:pt x="701" y="1295"/>
                  </a:lnTo>
                  <a:lnTo>
                    <a:pt x="702" y="1294"/>
                  </a:lnTo>
                  <a:lnTo>
                    <a:pt x="704" y="1294"/>
                  </a:lnTo>
                  <a:lnTo>
                    <a:pt x="705" y="1295"/>
                  </a:lnTo>
                  <a:lnTo>
                    <a:pt x="707" y="1294"/>
                  </a:lnTo>
                  <a:lnTo>
                    <a:pt x="706" y="1292"/>
                  </a:lnTo>
                  <a:lnTo>
                    <a:pt x="705" y="1290"/>
                  </a:lnTo>
                  <a:lnTo>
                    <a:pt x="704" y="1288"/>
                  </a:lnTo>
                  <a:lnTo>
                    <a:pt x="705" y="1287"/>
                  </a:lnTo>
                  <a:lnTo>
                    <a:pt x="705" y="1286"/>
                  </a:lnTo>
                  <a:lnTo>
                    <a:pt x="706" y="1285"/>
                  </a:lnTo>
                  <a:lnTo>
                    <a:pt x="706" y="1284"/>
                  </a:lnTo>
                  <a:lnTo>
                    <a:pt x="705" y="1284"/>
                  </a:lnTo>
                  <a:lnTo>
                    <a:pt x="706" y="1283"/>
                  </a:lnTo>
                  <a:lnTo>
                    <a:pt x="707" y="1282"/>
                  </a:lnTo>
                  <a:lnTo>
                    <a:pt x="707" y="1281"/>
                  </a:lnTo>
                  <a:lnTo>
                    <a:pt x="707" y="1280"/>
                  </a:lnTo>
                  <a:lnTo>
                    <a:pt x="708" y="1280"/>
                  </a:lnTo>
                  <a:lnTo>
                    <a:pt x="708" y="1279"/>
                  </a:lnTo>
                  <a:lnTo>
                    <a:pt x="709" y="1278"/>
                  </a:lnTo>
                  <a:lnTo>
                    <a:pt x="710" y="1278"/>
                  </a:lnTo>
                  <a:lnTo>
                    <a:pt x="711" y="1278"/>
                  </a:lnTo>
                  <a:lnTo>
                    <a:pt x="711" y="1278"/>
                  </a:lnTo>
                  <a:lnTo>
                    <a:pt x="712" y="1278"/>
                  </a:lnTo>
                  <a:lnTo>
                    <a:pt x="713" y="1276"/>
                  </a:lnTo>
                  <a:lnTo>
                    <a:pt x="715" y="1273"/>
                  </a:lnTo>
                  <a:lnTo>
                    <a:pt x="716" y="1271"/>
                  </a:lnTo>
                  <a:lnTo>
                    <a:pt x="717" y="1268"/>
                  </a:lnTo>
                  <a:lnTo>
                    <a:pt x="718" y="1268"/>
                  </a:lnTo>
                  <a:lnTo>
                    <a:pt x="720" y="1267"/>
                  </a:lnTo>
                  <a:lnTo>
                    <a:pt x="722" y="1266"/>
                  </a:lnTo>
                  <a:lnTo>
                    <a:pt x="723" y="1263"/>
                  </a:lnTo>
                  <a:lnTo>
                    <a:pt x="726" y="1259"/>
                  </a:lnTo>
                  <a:lnTo>
                    <a:pt x="726" y="1258"/>
                  </a:lnTo>
                  <a:lnTo>
                    <a:pt x="727" y="1257"/>
                  </a:lnTo>
                  <a:lnTo>
                    <a:pt x="727" y="1256"/>
                  </a:lnTo>
                  <a:lnTo>
                    <a:pt x="728" y="1255"/>
                  </a:lnTo>
                  <a:lnTo>
                    <a:pt x="729" y="1255"/>
                  </a:lnTo>
                  <a:lnTo>
                    <a:pt x="730" y="1254"/>
                  </a:lnTo>
                  <a:lnTo>
                    <a:pt x="731" y="1252"/>
                  </a:lnTo>
                  <a:lnTo>
                    <a:pt x="732" y="1251"/>
                  </a:lnTo>
                  <a:lnTo>
                    <a:pt x="733" y="1251"/>
                  </a:lnTo>
                  <a:lnTo>
                    <a:pt x="739" y="1250"/>
                  </a:lnTo>
                  <a:lnTo>
                    <a:pt x="741" y="1249"/>
                  </a:lnTo>
                  <a:lnTo>
                    <a:pt x="742" y="1248"/>
                  </a:lnTo>
                  <a:lnTo>
                    <a:pt x="742" y="1247"/>
                  </a:lnTo>
                  <a:lnTo>
                    <a:pt x="743" y="1247"/>
                  </a:lnTo>
                  <a:lnTo>
                    <a:pt x="745" y="1246"/>
                  </a:lnTo>
                  <a:lnTo>
                    <a:pt x="745" y="1245"/>
                  </a:lnTo>
                  <a:lnTo>
                    <a:pt x="746" y="1244"/>
                  </a:lnTo>
                  <a:lnTo>
                    <a:pt x="746" y="1243"/>
                  </a:lnTo>
                  <a:lnTo>
                    <a:pt x="747" y="1243"/>
                  </a:lnTo>
                  <a:lnTo>
                    <a:pt x="748" y="1242"/>
                  </a:lnTo>
                  <a:lnTo>
                    <a:pt x="750" y="1243"/>
                  </a:lnTo>
                  <a:lnTo>
                    <a:pt x="751" y="1242"/>
                  </a:lnTo>
                  <a:lnTo>
                    <a:pt x="752" y="1242"/>
                  </a:lnTo>
                  <a:lnTo>
                    <a:pt x="755" y="1240"/>
                  </a:lnTo>
                  <a:lnTo>
                    <a:pt x="757" y="1241"/>
                  </a:lnTo>
                  <a:lnTo>
                    <a:pt x="759" y="1242"/>
                  </a:lnTo>
                  <a:lnTo>
                    <a:pt x="760" y="1242"/>
                  </a:lnTo>
                  <a:lnTo>
                    <a:pt x="761" y="1240"/>
                  </a:lnTo>
                  <a:lnTo>
                    <a:pt x="762" y="1240"/>
                  </a:lnTo>
                  <a:lnTo>
                    <a:pt x="764" y="1241"/>
                  </a:lnTo>
                  <a:lnTo>
                    <a:pt x="764" y="1243"/>
                  </a:lnTo>
                  <a:lnTo>
                    <a:pt x="766" y="1245"/>
                  </a:lnTo>
                  <a:lnTo>
                    <a:pt x="767" y="1246"/>
                  </a:lnTo>
                  <a:lnTo>
                    <a:pt x="768" y="1243"/>
                  </a:lnTo>
                  <a:lnTo>
                    <a:pt x="770" y="1243"/>
                  </a:lnTo>
                  <a:lnTo>
                    <a:pt x="771" y="1244"/>
                  </a:lnTo>
                  <a:lnTo>
                    <a:pt x="773" y="1244"/>
                  </a:lnTo>
                  <a:lnTo>
                    <a:pt x="775" y="1246"/>
                  </a:lnTo>
                  <a:lnTo>
                    <a:pt x="776" y="1246"/>
                  </a:lnTo>
                  <a:lnTo>
                    <a:pt x="778" y="1247"/>
                  </a:lnTo>
                  <a:lnTo>
                    <a:pt x="779" y="1248"/>
                  </a:lnTo>
                  <a:lnTo>
                    <a:pt x="777" y="1249"/>
                  </a:lnTo>
                  <a:lnTo>
                    <a:pt x="776" y="1251"/>
                  </a:lnTo>
                  <a:lnTo>
                    <a:pt x="776" y="1251"/>
                  </a:lnTo>
                  <a:lnTo>
                    <a:pt x="775" y="1253"/>
                  </a:lnTo>
                  <a:lnTo>
                    <a:pt x="775" y="1255"/>
                  </a:lnTo>
                  <a:lnTo>
                    <a:pt x="775" y="1255"/>
                  </a:lnTo>
                  <a:lnTo>
                    <a:pt x="778" y="1255"/>
                  </a:lnTo>
                  <a:lnTo>
                    <a:pt x="779" y="1255"/>
                  </a:lnTo>
                  <a:lnTo>
                    <a:pt x="780" y="1255"/>
                  </a:lnTo>
                  <a:lnTo>
                    <a:pt x="782" y="1254"/>
                  </a:lnTo>
                  <a:lnTo>
                    <a:pt x="783" y="1254"/>
                  </a:lnTo>
                  <a:lnTo>
                    <a:pt x="786" y="1255"/>
                  </a:lnTo>
                  <a:lnTo>
                    <a:pt x="786" y="1256"/>
                  </a:lnTo>
                  <a:lnTo>
                    <a:pt x="788" y="1256"/>
                  </a:lnTo>
                  <a:lnTo>
                    <a:pt x="791" y="1256"/>
                  </a:lnTo>
                  <a:lnTo>
                    <a:pt x="794" y="1257"/>
                  </a:lnTo>
                  <a:lnTo>
                    <a:pt x="796" y="1258"/>
                  </a:lnTo>
                  <a:lnTo>
                    <a:pt x="796" y="1259"/>
                  </a:lnTo>
                  <a:lnTo>
                    <a:pt x="798" y="1260"/>
                  </a:lnTo>
                  <a:lnTo>
                    <a:pt x="800" y="1260"/>
                  </a:lnTo>
                  <a:lnTo>
                    <a:pt x="802" y="1260"/>
                  </a:lnTo>
                  <a:lnTo>
                    <a:pt x="803" y="1258"/>
                  </a:lnTo>
                  <a:lnTo>
                    <a:pt x="804" y="1258"/>
                  </a:lnTo>
                  <a:lnTo>
                    <a:pt x="806" y="1256"/>
                  </a:lnTo>
                  <a:lnTo>
                    <a:pt x="806" y="1255"/>
                  </a:lnTo>
                  <a:lnTo>
                    <a:pt x="808" y="1255"/>
                  </a:lnTo>
                  <a:lnTo>
                    <a:pt x="809" y="1255"/>
                  </a:lnTo>
                  <a:lnTo>
                    <a:pt x="810" y="1255"/>
                  </a:lnTo>
                  <a:lnTo>
                    <a:pt x="811" y="1254"/>
                  </a:lnTo>
                  <a:lnTo>
                    <a:pt x="812" y="1256"/>
                  </a:lnTo>
                  <a:lnTo>
                    <a:pt x="814" y="1257"/>
                  </a:lnTo>
                  <a:lnTo>
                    <a:pt x="817" y="1258"/>
                  </a:lnTo>
                  <a:lnTo>
                    <a:pt x="818" y="1259"/>
                  </a:lnTo>
                  <a:lnTo>
                    <a:pt x="818" y="1259"/>
                  </a:lnTo>
                  <a:lnTo>
                    <a:pt x="820" y="1259"/>
                  </a:lnTo>
                  <a:lnTo>
                    <a:pt x="822" y="1260"/>
                  </a:lnTo>
                  <a:lnTo>
                    <a:pt x="825" y="1260"/>
                  </a:lnTo>
                  <a:lnTo>
                    <a:pt x="826" y="1260"/>
                  </a:lnTo>
                  <a:lnTo>
                    <a:pt x="826" y="1261"/>
                  </a:lnTo>
                  <a:lnTo>
                    <a:pt x="827" y="1262"/>
                  </a:lnTo>
                  <a:lnTo>
                    <a:pt x="827" y="1263"/>
                  </a:lnTo>
                  <a:lnTo>
                    <a:pt x="827" y="1264"/>
                  </a:lnTo>
                  <a:lnTo>
                    <a:pt x="827" y="1265"/>
                  </a:lnTo>
                  <a:lnTo>
                    <a:pt x="826" y="1267"/>
                  </a:lnTo>
                  <a:lnTo>
                    <a:pt x="829" y="1267"/>
                  </a:lnTo>
                  <a:lnTo>
                    <a:pt x="831" y="1269"/>
                  </a:lnTo>
                  <a:lnTo>
                    <a:pt x="836" y="1268"/>
                  </a:lnTo>
                  <a:lnTo>
                    <a:pt x="837" y="1271"/>
                  </a:lnTo>
                  <a:lnTo>
                    <a:pt x="838" y="1273"/>
                  </a:lnTo>
                  <a:lnTo>
                    <a:pt x="840" y="1273"/>
                  </a:lnTo>
                  <a:lnTo>
                    <a:pt x="841" y="1273"/>
                  </a:lnTo>
                  <a:lnTo>
                    <a:pt x="842" y="1272"/>
                  </a:lnTo>
                  <a:lnTo>
                    <a:pt x="843" y="1271"/>
                  </a:lnTo>
                  <a:lnTo>
                    <a:pt x="846" y="1271"/>
                  </a:lnTo>
                  <a:lnTo>
                    <a:pt x="848" y="1270"/>
                  </a:lnTo>
                  <a:lnTo>
                    <a:pt x="849" y="1268"/>
                  </a:lnTo>
                  <a:lnTo>
                    <a:pt x="855" y="1266"/>
                  </a:lnTo>
                  <a:lnTo>
                    <a:pt x="856" y="1266"/>
                  </a:lnTo>
                  <a:lnTo>
                    <a:pt x="856" y="1267"/>
                  </a:lnTo>
                  <a:lnTo>
                    <a:pt x="856" y="1268"/>
                  </a:lnTo>
                  <a:lnTo>
                    <a:pt x="857" y="1269"/>
                  </a:lnTo>
                  <a:lnTo>
                    <a:pt x="858" y="1270"/>
                  </a:lnTo>
                  <a:lnTo>
                    <a:pt x="858" y="1269"/>
                  </a:lnTo>
                  <a:lnTo>
                    <a:pt x="859" y="1268"/>
                  </a:lnTo>
                  <a:lnTo>
                    <a:pt x="860" y="1268"/>
                  </a:lnTo>
                  <a:lnTo>
                    <a:pt x="860" y="1269"/>
                  </a:lnTo>
                  <a:lnTo>
                    <a:pt x="861" y="1269"/>
                  </a:lnTo>
                  <a:lnTo>
                    <a:pt x="861" y="1268"/>
                  </a:lnTo>
                  <a:lnTo>
                    <a:pt x="862" y="1267"/>
                  </a:lnTo>
                  <a:lnTo>
                    <a:pt x="862" y="1267"/>
                  </a:lnTo>
                  <a:lnTo>
                    <a:pt x="863" y="1268"/>
                  </a:lnTo>
                  <a:lnTo>
                    <a:pt x="863" y="1268"/>
                  </a:lnTo>
                  <a:lnTo>
                    <a:pt x="864" y="1268"/>
                  </a:lnTo>
                  <a:lnTo>
                    <a:pt x="866" y="1267"/>
                  </a:lnTo>
                  <a:lnTo>
                    <a:pt x="867" y="1268"/>
                  </a:lnTo>
                  <a:lnTo>
                    <a:pt x="870" y="1267"/>
                  </a:lnTo>
                  <a:lnTo>
                    <a:pt x="871" y="1266"/>
                  </a:lnTo>
                  <a:lnTo>
                    <a:pt x="873" y="1264"/>
                  </a:lnTo>
                  <a:lnTo>
                    <a:pt x="876" y="1263"/>
                  </a:lnTo>
                  <a:lnTo>
                    <a:pt x="876" y="1261"/>
                  </a:lnTo>
                  <a:lnTo>
                    <a:pt x="877" y="1259"/>
                  </a:lnTo>
                  <a:lnTo>
                    <a:pt x="876" y="1257"/>
                  </a:lnTo>
                  <a:lnTo>
                    <a:pt x="876" y="1256"/>
                  </a:lnTo>
                  <a:lnTo>
                    <a:pt x="874" y="1256"/>
                  </a:lnTo>
                  <a:lnTo>
                    <a:pt x="873" y="1256"/>
                  </a:lnTo>
                  <a:lnTo>
                    <a:pt x="873" y="1255"/>
                  </a:lnTo>
                  <a:lnTo>
                    <a:pt x="874" y="1254"/>
                  </a:lnTo>
                  <a:lnTo>
                    <a:pt x="875" y="1252"/>
                  </a:lnTo>
                  <a:lnTo>
                    <a:pt x="876" y="1251"/>
                  </a:lnTo>
                  <a:lnTo>
                    <a:pt x="879" y="1249"/>
                  </a:lnTo>
                  <a:lnTo>
                    <a:pt x="880" y="1248"/>
                  </a:lnTo>
                  <a:lnTo>
                    <a:pt x="880" y="1249"/>
                  </a:lnTo>
                  <a:lnTo>
                    <a:pt x="881" y="1249"/>
                  </a:lnTo>
                  <a:lnTo>
                    <a:pt x="882" y="1249"/>
                  </a:lnTo>
                  <a:lnTo>
                    <a:pt x="883" y="1249"/>
                  </a:lnTo>
                  <a:lnTo>
                    <a:pt x="884" y="1248"/>
                  </a:lnTo>
                  <a:lnTo>
                    <a:pt x="884" y="1247"/>
                  </a:lnTo>
                  <a:lnTo>
                    <a:pt x="885" y="1246"/>
                  </a:lnTo>
                  <a:lnTo>
                    <a:pt x="886" y="1246"/>
                  </a:lnTo>
                  <a:lnTo>
                    <a:pt x="887" y="1245"/>
                  </a:lnTo>
                  <a:lnTo>
                    <a:pt x="888" y="1244"/>
                  </a:lnTo>
                  <a:lnTo>
                    <a:pt x="892" y="1243"/>
                  </a:lnTo>
                  <a:lnTo>
                    <a:pt x="896" y="1242"/>
                  </a:lnTo>
                  <a:lnTo>
                    <a:pt x="899" y="1241"/>
                  </a:lnTo>
                  <a:lnTo>
                    <a:pt x="900" y="1238"/>
                  </a:lnTo>
                  <a:lnTo>
                    <a:pt x="898" y="1236"/>
                  </a:lnTo>
                  <a:lnTo>
                    <a:pt x="900" y="1235"/>
                  </a:lnTo>
                  <a:lnTo>
                    <a:pt x="902" y="1232"/>
                  </a:lnTo>
                  <a:lnTo>
                    <a:pt x="903" y="1231"/>
                  </a:lnTo>
                  <a:lnTo>
                    <a:pt x="904" y="1230"/>
                  </a:lnTo>
                  <a:lnTo>
                    <a:pt x="905" y="1228"/>
                  </a:lnTo>
                  <a:lnTo>
                    <a:pt x="906" y="1227"/>
                  </a:lnTo>
                  <a:lnTo>
                    <a:pt x="910" y="1224"/>
                  </a:lnTo>
                  <a:lnTo>
                    <a:pt x="915" y="1223"/>
                  </a:lnTo>
                  <a:lnTo>
                    <a:pt x="917" y="1224"/>
                  </a:lnTo>
                  <a:lnTo>
                    <a:pt x="918" y="1224"/>
                  </a:lnTo>
                  <a:lnTo>
                    <a:pt x="919" y="1223"/>
                  </a:lnTo>
                  <a:lnTo>
                    <a:pt x="920" y="1223"/>
                  </a:lnTo>
                  <a:lnTo>
                    <a:pt x="922" y="1223"/>
                  </a:lnTo>
                  <a:lnTo>
                    <a:pt x="923" y="1222"/>
                  </a:lnTo>
                  <a:lnTo>
                    <a:pt x="925" y="1223"/>
                  </a:lnTo>
                  <a:lnTo>
                    <a:pt x="929" y="1222"/>
                  </a:lnTo>
                  <a:lnTo>
                    <a:pt x="932" y="1223"/>
                  </a:lnTo>
                  <a:lnTo>
                    <a:pt x="934" y="1220"/>
                  </a:lnTo>
                  <a:lnTo>
                    <a:pt x="935" y="1218"/>
                  </a:lnTo>
                  <a:lnTo>
                    <a:pt x="935" y="1217"/>
                  </a:lnTo>
                  <a:lnTo>
                    <a:pt x="935" y="1214"/>
                  </a:lnTo>
                  <a:lnTo>
                    <a:pt x="936" y="1214"/>
                  </a:lnTo>
                  <a:lnTo>
                    <a:pt x="936" y="1213"/>
                  </a:lnTo>
                  <a:lnTo>
                    <a:pt x="939" y="1212"/>
                  </a:lnTo>
                  <a:lnTo>
                    <a:pt x="942" y="1211"/>
                  </a:lnTo>
                  <a:lnTo>
                    <a:pt x="944" y="1209"/>
                  </a:lnTo>
                  <a:lnTo>
                    <a:pt x="947" y="1209"/>
                  </a:lnTo>
                  <a:lnTo>
                    <a:pt x="949" y="1208"/>
                  </a:lnTo>
                  <a:lnTo>
                    <a:pt x="951" y="1206"/>
                  </a:lnTo>
                  <a:lnTo>
                    <a:pt x="949" y="1204"/>
                  </a:lnTo>
                  <a:lnTo>
                    <a:pt x="948" y="1201"/>
                  </a:lnTo>
                  <a:lnTo>
                    <a:pt x="949" y="1198"/>
                  </a:lnTo>
                  <a:lnTo>
                    <a:pt x="950" y="1198"/>
                  </a:lnTo>
                  <a:lnTo>
                    <a:pt x="951" y="1198"/>
                  </a:lnTo>
                  <a:lnTo>
                    <a:pt x="952" y="1197"/>
                  </a:lnTo>
                  <a:lnTo>
                    <a:pt x="953" y="1196"/>
                  </a:lnTo>
                  <a:lnTo>
                    <a:pt x="954" y="1196"/>
                  </a:lnTo>
                  <a:lnTo>
                    <a:pt x="955" y="1195"/>
                  </a:lnTo>
                  <a:lnTo>
                    <a:pt x="957" y="1195"/>
                  </a:lnTo>
                  <a:lnTo>
                    <a:pt x="958" y="1195"/>
                  </a:lnTo>
                  <a:lnTo>
                    <a:pt x="959" y="1195"/>
                  </a:lnTo>
                  <a:lnTo>
                    <a:pt x="960" y="1194"/>
                  </a:lnTo>
                  <a:lnTo>
                    <a:pt x="963" y="1190"/>
                  </a:lnTo>
                  <a:lnTo>
                    <a:pt x="963" y="1189"/>
                  </a:lnTo>
                  <a:lnTo>
                    <a:pt x="965" y="1189"/>
                  </a:lnTo>
                  <a:lnTo>
                    <a:pt x="966" y="1190"/>
                  </a:lnTo>
                  <a:lnTo>
                    <a:pt x="968" y="1191"/>
                  </a:lnTo>
                  <a:lnTo>
                    <a:pt x="971" y="1194"/>
                  </a:lnTo>
                  <a:lnTo>
                    <a:pt x="971" y="1195"/>
                  </a:lnTo>
                  <a:lnTo>
                    <a:pt x="971" y="1198"/>
                  </a:lnTo>
                  <a:lnTo>
                    <a:pt x="971" y="1198"/>
                  </a:lnTo>
                  <a:lnTo>
                    <a:pt x="972" y="1198"/>
                  </a:lnTo>
                  <a:lnTo>
                    <a:pt x="973" y="1198"/>
                  </a:lnTo>
                  <a:lnTo>
                    <a:pt x="975" y="1198"/>
                  </a:lnTo>
                  <a:lnTo>
                    <a:pt x="976" y="1198"/>
                  </a:lnTo>
                  <a:lnTo>
                    <a:pt x="981" y="1198"/>
                  </a:lnTo>
                  <a:lnTo>
                    <a:pt x="984" y="1199"/>
                  </a:lnTo>
                  <a:lnTo>
                    <a:pt x="986" y="1200"/>
                  </a:lnTo>
                  <a:lnTo>
                    <a:pt x="987" y="1201"/>
                  </a:lnTo>
                  <a:lnTo>
                    <a:pt x="991" y="1201"/>
                  </a:lnTo>
                  <a:lnTo>
                    <a:pt x="991" y="1202"/>
                  </a:lnTo>
                  <a:lnTo>
                    <a:pt x="992" y="1202"/>
                  </a:lnTo>
                  <a:lnTo>
                    <a:pt x="992" y="1203"/>
                  </a:lnTo>
                  <a:lnTo>
                    <a:pt x="992" y="1204"/>
                  </a:lnTo>
                  <a:lnTo>
                    <a:pt x="994" y="1204"/>
                  </a:lnTo>
                  <a:lnTo>
                    <a:pt x="998" y="1205"/>
                  </a:lnTo>
                  <a:lnTo>
                    <a:pt x="1001" y="1204"/>
                  </a:lnTo>
                  <a:lnTo>
                    <a:pt x="1004" y="1203"/>
                  </a:lnTo>
                  <a:lnTo>
                    <a:pt x="1005" y="1199"/>
                  </a:lnTo>
                  <a:lnTo>
                    <a:pt x="1005" y="1199"/>
                  </a:lnTo>
                  <a:lnTo>
                    <a:pt x="1005" y="1198"/>
                  </a:lnTo>
                  <a:lnTo>
                    <a:pt x="1005" y="1196"/>
                  </a:lnTo>
                  <a:lnTo>
                    <a:pt x="1005" y="1196"/>
                  </a:lnTo>
                  <a:lnTo>
                    <a:pt x="1006" y="1195"/>
                  </a:lnTo>
                  <a:lnTo>
                    <a:pt x="1007" y="1195"/>
                  </a:lnTo>
                  <a:lnTo>
                    <a:pt x="1006" y="1194"/>
                  </a:lnTo>
                  <a:lnTo>
                    <a:pt x="1007" y="1194"/>
                  </a:lnTo>
                  <a:lnTo>
                    <a:pt x="1007" y="1193"/>
                  </a:lnTo>
                  <a:lnTo>
                    <a:pt x="1008" y="1193"/>
                  </a:lnTo>
                  <a:lnTo>
                    <a:pt x="1009" y="1193"/>
                  </a:lnTo>
                  <a:lnTo>
                    <a:pt x="1012" y="1194"/>
                  </a:lnTo>
                  <a:lnTo>
                    <a:pt x="1015" y="1195"/>
                  </a:lnTo>
                  <a:lnTo>
                    <a:pt x="1015" y="1192"/>
                  </a:lnTo>
                  <a:lnTo>
                    <a:pt x="1015" y="1188"/>
                  </a:lnTo>
                  <a:lnTo>
                    <a:pt x="1016" y="1188"/>
                  </a:lnTo>
                  <a:lnTo>
                    <a:pt x="1017" y="1188"/>
                  </a:lnTo>
                  <a:lnTo>
                    <a:pt x="1021" y="1189"/>
                  </a:lnTo>
                  <a:lnTo>
                    <a:pt x="1025" y="1188"/>
                  </a:lnTo>
                  <a:lnTo>
                    <a:pt x="1028" y="1188"/>
                  </a:lnTo>
                  <a:lnTo>
                    <a:pt x="1031" y="1188"/>
                  </a:lnTo>
                  <a:lnTo>
                    <a:pt x="1035" y="1188"/>
                  </a:lnTo>
                  <a:lnTo>
                    <a:pt x="1035" y="1188"/>
                  </a:lnTo>
                  <a:lnTo>
                    <a:pt x="1035" y="1190"/>
                  </a:lnTo>
                  <a:lnTo>
                    <a:pt x="1035" y="1191"/>
                  </a:lnTo>
                  <a:lnTo>
                    <a:pt x="1037" y="1193"/>
                  </a:lnTo>
                  <a:lnTo>
                    <a:pt x="1037" y="1194"/>
                  </a:lnTo>
                  <a:lnTo>
                    <a:pt x="1039" y="1194"/>
                  </a:lnTo>
                  <a:lnTo>
                    <a:pt x="1041" y="1192"/>
                  </a:lnTo>
                  <a:lnTo>
                    <a:pt x="1042" y="1192"/>
                  </a:lnTo>
                  <a:lnTo>
                    <a:pt x="1043" y="1191"/>
                  </a:lnTo>
                  <a:lnTo>
                    <a:pt x="1044" y="1192"/>
                  </a:lnTo>
                  <a:lnTo>
                    <a:pt x="1044" y="1193"/>
                  </a:lnTo>
                  <a:lnTo>
                    <a:pt x="1043" y="1195"/>
                  </a:lnTo>
                  <a:lnTo>
                    <a:pt x="1042" y="1197"/>
                  </a:lnTo>
                  <a:lnTo>
                    <a:pt x="1042" y="1198"/>
                  </a:lnTo>
                  <a:lnTo>
                    <a:pt x="1037" y="1198"/>
                  </a:lnTo>
                  <a:lnTo>
                    <a:pt x="1036" y="1199"/>
                  </a:lnTo>
                  <a:lnTo>
                    <a:pt x="1036" y="1200"/>
                  </a:lnTo>
                  <a:lnTo>
                    <a:pt x="1035" y="1201"/>
                  </a:lnTo>
                  <a:lnTo>
                    <a:pt x="1035" y="1206"/>
                  </a:lnTo>
                  <a:lnTo>
                    <a:pt x="1036" y="1209"/>
                  </a:lnTo>
                  <a:lnTo>
                    <a:pt x="1038" y="1209"/>
                  </a:lnTo>
                  <a:lnTo>
                    <a:pt x="1041" y="1208"/>
                  </a:lnTo>
                  <a:lnTo>
                    <a:pt x="1044" y="1205"/>
                  </a:lnTo>
                  <a:lnTo>
                    <a:pt x="1048" y="1207"/>
                  </a:lnTo>
                  <a:lnTo>
                    <a:pt x="1048" y="1208"/>
                  </a:lnTo>
                  <a:lnTo>
                    <a:pt x="1048" y="1208"/>
                  </a:lnTo>
                  <a:lnTo>
                    <a:pt x="1049" y="1208"/>
                  </a:lnTo>
                  <a:lnTo>
                    <a:pt x="1050" y="1209"/>
                  </a:lnTo>
                  <a:lnTo>
                    <a:pt x="1050" y="1209"/>
                  </a:lnTo>
                  <a:lnTo>
                    <a:pt x="1051" y="1212"/>
                  </a:lnTo>
                  <a:lnTo>
                    <a:pt x="1052" y="1213"/>
                  </a:lnTo>
                  <a:lnTo>
                    <a:pt x="1054" y="1217"/>
                  </a:lnTo>
                  <a:lnTo>
                    <a:pt x="1055" y="1219"/>
                  </a:lnTo>
                  <a:lnTo>
                    <a:pt x="1055" y="1222"/>
                  </a:lnTo>
                  <a:lnTo>
                    <a:pt x="1050" y="1223"/>
                  </a:lnTo>
                  <a:lnTo>
                    <a:pt x="1051" y="1225"/>
                  </a:lnTo>
                  <a:lnTo>
                    <a:pt x="1046" y="1230"/>
                  </a:lnTo>
                  <a:lnTo>
                    <a:pt x="1043" y="1233"/>
                  </a:lnTo>
                  <a:lnTo>
                    <a:pt x="1041" y="1237"/>
                  </a:lnTo>
                  <a:lnTo>
                    <a:pt x="1045" y="1238"/>
                  </a:lnTo>
                  <a:lnTo>
                    <a:pt x="1047" y="1238"/>
                  </a:lnTo>
                  <a:lnTo>
                    <a:pt x="1050" y="1237"/>
                  </a:lnTo>
                  <a:lnTo>
                    <a:pt x="1051" y="1236"/>
                  </a:lnTo>
                  <a:lnTo>
                    <a:pt x="1054" y="1235"/>
                  </a:lnTo>
                  <a:lnTo>
                    <a:pt x="1055" y="1235"/>
                  </a:lnTo>
                  <a:lnTo>
                    <a:pt x="1060" y="1236"/>
                  </a:lnTo>
                  <a:lnTo>
                    <a:pt x="1068" y="1240"/>
                  </a:lnTo>
                  <a:lnTo>
                    <a:pt x="1070" y="1241"/>
                  </a:lnTo>
                  <a:lnTo>
                    <a:pt x="1072" y="1241"/>
                  </a:lnTo>
                  <a:lnTo>
                    <a:pt x="1074" y="1241"/>
                  </a:lnTo>
                  <a:lnTo>
                    <a:pt x="1074" y="1240"/>
                  </a:lnTo>
                  <a:lnTo>
                    <a:pt x="1077" y="1239"/>
                  </a:lnTo>
                  <a:lnTo>
                    <a:pt x="1079" y="1239"/>
                  </a:lnTo>
                  <a:lnTo>
                    <a:pt x="1081" y="1242"/>
                  </a:lnTo>
                  <a:lnTo>
                    <a:pt x="1082" y="1242"/>
                  </a:lnTo>
                  <a:lnTo>
                    <a:pt x="1083" y="1243"/>
                  </a:lnTo>
                  <a:lnTo>
                    <a:pt x="1083" y="1244"/>
                  </a:lnTo>
                  <a:lnTo>
                    <a:pt x="1084" y="1245"/>
                  </a:lnTo>
                  <a:lnTo>
                    <a:pt x="1086" y="1247"/>
                  </a:lnTo>
                  <a:lnTo>
                    <a:pt x="1088" y="1248"/>
                  </a:lnTo>
                  <a:lnTo>
                    <a:pt x="1088" y="1247"/>
                  </a:lnTo>
                  <a:lnTo>
                    <a:pt x="1090" y="1246"/>
                  </a:lnTo>
                  <a:lnTo>
                    <a:pt x="1091" y="1245"/>
                  </a:lnTo>
                  <a:lnTo>
                    <a:pt x="1091" y="1244"/>
                  </a:lnTo>
                  <a:lnTo>
                    <a:pt x="1092" y="1244"/>
                  </a:lnTo>
                  <a:lnTo>
                    <a:pt x="1093" y="1244"/>
                  </a:lnTo>
                  <a:lnTo>
                    <a:pt x="1094" y="1244"/>
                  </a:lnTo>
                  <a:lnTo>
                    <a:pt x="1094" y="1243"/>
                  </a:lnTo>
                  <a:lnTo>
                    <a:pt x="1094" y="1242"/>
                  </a:lnTo>
                  <a:lnTo>
                    <a:pt x="1094" y="1240"/>
                  </a:lnTo>
                  <a:lnTo>
                    <a:pt x="1094" y="1239"/>
                  </a:lnTo>
                  <a:lnTo>
                    <a:pt x="1094" y="1238"/>
                  </a:lnTo>
                  <a:lnTo>
                    <a:pt x="1094" y="1238"/>
                  </a:lnTo>
                  <a:lnTo>
                    <a:pt x="1095" y="1237"/>
                  </a:lnTo>
                  <a:lnTo>
                    <a:pt x="1095" y="1236"/>
                  </a:lnTo>
                  <a:lnTo>
                    <a:pt x="1096" y="1233"/>
                  </a:lnTo>
                  <a:lnTo>
                    <a:pt x="1097" y="1232"/>
                  </a:lnTo>
                  <a:lnTo>
                    <a:pt x="1097" y="1231"/>
                  </a:lnTo>
                  <a:lnTo>
                    <a:pt x="1098" y="1231"/>
                  </a:lnTo>
                  <a:lnTo>
                    <a:pt x="1100" y="1231"/>
                  </a:lnTo>
                  <a:lnTo>
                    <a:pt x="1101" y="1232"/>
                  </a:lnTo>
                  <a:lnTo>
                    <a:pt x="1102" y="1233"/>
                  </a:lnTo>
                  <a:lnTo>
                    <a:pt x="1103" y="1232"/>
                  </a:lnTo>
                  <a:lnTo>
                    <a:pt x="1104" y="1231"/>
                  </a:lnTo>
                  <a:lnTo>
                    <a:pt x="1105" y="1233"/>
                  </a:lnTo>
                  <a:lnTo>
                    <a:pt x="1107" y="1238"/>
                  </a:lnTo>
                  <a:lnTo>
                    <a:pt x="1108" y="1240"/>
                  </a:lnTo>
                  <a:lnTo>
                    <a:pt x="1110" y="1240"/>
                  </a:lnTo>
                  <a:lnTo>
                    <a:pt x="1113" y="1239"/>
                  </a:lnTo>
                  <a:lnTo>
                    <a:pt x="1114" y="1240"/>
                  </a:lnTo>
                  <a:lnTo>
                    <a:pt x="1116" y="1243"/>
                  </a:lnTo>
                  <a:lnTo>
                    <a:pt x="1118" y="1244"/>
                  </a:lnTo>
                  <a:lnTo>
                    <a:pt x="1119" y="1245"/>
                  </a:lnTo>
                  <a:lnTo>
                    <a:pt x="1119" y="1246"/>
                  </a:lnTo>
                  <a:lnTo>
                    <a:pt x="1119" y="1248"/>
                  </a:lnTo>
                  <a:lnTo>
                    <a:pt x="1121" y="1248"/>
                  </a:lnTo>
                  <a:lnTo>
                    <a:pt x="1122" y="1248"/>
                  </a:lnTo>
                  <a:lnTo>
                    <a:pt x="1124" y="1251"/>
                  </a:lnTo>
                  <a:lnTo>
                    <a:pt x="1124" y="1252"/>
                  </a:lnTo>
                  <a:lnTo>
                    <a:pt x="1124" y="1253"/>
                  </a:lnTo>
                  <a:lnTo>
                    <a:pt x="1124" y="1254"/>
                  </a:lnTo>
                  <a:lnTo>
                    <a:pt x="1124" y="1258"/>
                  </a:lnTo>
                  <a:lnTo>
                    <a:pt x="1124" y="1258"/>
                  </a:lnTo>
                  <a:lnTo>
                    <a:pt x="1124" y="1260"/>
                  </a:lnTo>
                  <a:lnTo>
                    <a:pt x="1125" y="1261"/>
                  </a:lnTo>
                  <a:lnTo>
                    <a:pt x="1126" y="1262"/>
                  </a:lnTo>
                  <a:lnTo>
                    <a:pt x="1127" y="1263"/>
                  </a:lnTo>
                  <a:lnTo>
                    <a:pt x="1127" y="1264"/>
                  </a:lnTo>
                  <a:lnTo>
                    <a:pt x="1126" y="1265"/>
                  </a:lnTo>
                  <a:lnTo>
                    <a:pt x="1125" y="1265"/>
                  </a:lnTo>
                  <a:lnTo>
                    <a:pt x="1125" y="1266"/>
                  </a:lnTo>
                  <a:lnTo>
                    <a:pt x="1126" y="1267"/>
                  </a:lnTo>
                  <a:lnTo>
                    <a:pt x="1128" y="1268"/>
                  </a:lnTo>
                  <a:lnTo>
                    <a:pt x="1128" y="1269"/>
                  </a:lnTo>
                  <a:lnTo>
                    <a:pt x="1128" y="1270"/>
                  </a:lnTo>
                  <a:lnTo>
                    <a:pt x="1128" y="1271"/>
                  </a:lnTo>
                  <a:lnTo>
                    <a:pt x="1128" y="1273"/>
                  </a:lnTo>
                  <a:lnTo>
                    <a:pt x="1130" y="1276"/>
                  </a:lnTo>
                  <a:lnTo>
                    <a:pt x="1131" y="1277"/>
                  </a:lnTo>
                  <a:lnTo>
                    <a:pt x="1132" y="1281"/>
                  </a:lnTo>
                  <a:lnTo>
                    <a:pt x="1133" y="1283"/>
                  </a:lnTo>
                  <a:lnTo>
                    <a:pt x="1134" y="1283"/>
                  </a:lnTo>
                  <a:lnTo>
                    <a:pt x="1135" y="1283"/>
                  </a:lnTo>
                  <a:lnTo>
                    <a:pt x="1136" y="1281"/>
                  </a:lnTo>
                  <a:lnTo>
                    <a:pt x="1137" y="1280"/>
                  </a:lnTo>
                  <a:lnTo>
                    <a:pt x="1137" y="1278"/>
                  </a:lnTo>
                  <a:lnTo>
                    <a:pt x="1137" y="1276"/>
                  </a:lnTo>
                  <a:lnTo>
                    <a:pt x="1137" y="1276"/>
                  </a:lnTo>
                  <a:lnTo>
                    <a:pt x="1138" y="1276"/>
                  </a:lnTo>
                  <a:lnTo>
                    <a:pt x="1139" y="1276"/>
                  </a:lnTo>
                  <a:lnTo>
                    <a:pt x="1141" y="1276"/>
                  </a:lnTo>
                  <a:lnTo>
                    <a:pt x="1142" y="1277"/>
                  </a:lnTo>
                  <a:lnTo>
                    <a:pt x="1144" y="1276"/>
                  </a:lnTo>
                  <a:lnTo>
                    <a:pt x="1144" y="1277"/>
                  </a:lnTo>
                  <a:lnTo>
                    <a:pt x="1145" y="1279"/>
                  </a:lnTo>
                  <a:lnTo>
                    <a:pt x="1146" y="1279"/>
                  </a:lnTo>
                  <a:lnTo>
                    <a:pt x="1146" y="1279"/>
                  </a:lnTo>
                  <a:lnTo>
                    <a:pt x="1147" y="1279"/>
                  </a:lnTo>
                  <a:lnTo>
                    <a:pt x="1147" y="1278"/>
                  </a:lnTo>
                  <a:lnTo>
                    <a:pt x="1148" y="1278"/>
                  </a:lnTo>
                  <a:lnTo>
                    <a:pt x="1149" y="1278"/>
                  </a:lnTo>
                  <a:lnTo>
                    <a:pt x="1149" y="1279"/>
                  </a:lnTo>
                  <a:lnTo>
                    <a:pt x="1150" y="1280"/>
                  </a:lnTo>
                  <a:lnTo>
                    <a:pt x="1150" y="1281"/>
                  </a:lnTo>
                  <a:lnTo>
                    <a:pt x="1150" y="1284"/>
                  </a:lnTo>
                  <a:lnTo>
                    <a:pt x="1149" y="1286"/>
                  </a:lnTo>
                  <a:lnTo>
                    <a:pt x="1150" y="1290"/>
                  </a:lnTo>
                  <a:lnTo>
                    <a:pt x="1150" y="1291"/>
                  </a:lnTo>
                  <a:lnTo>
                    <a:pt x="1151" y="1291"/>
                  </a:lnTo>
                  <a:lnTo>
                    <a:pt x="1152" y="1293"/>
                  </a:lnTo>
                  <a:lnTo>
                    <a:pt x="1151" y="1295"/>
                  </a:lnTo>
                  <a:lnTo>
                    <a:pt x="1150" y="1298"/>
                  </a:lnTo>
                  <a:lnTo>
                    <a:pt x="1150" y="1299"/>
                  </a:lnTo>
                  <a:lnTo>
                    <a:pt x="1150" y="1301"/>
                  </a:lnTo>
                  <a:lnTo>
                    <a:pt x="1150" y="1305"/>
                  </a:lnTo>
                  <a:lnTo>
                    <a:pt x="1151" y="1306"/>
                  </a:lnTo>
                  <a:lnTo>
                    <a:pt x="1152" y="1306"/>
                  </a:lnTo>
                  <a:lnTo>
                    <a:pt x="1153" y="1307"/>
                  </a:lnTo>
                  <a:lnTo>
                    <a:pt x="1153" y="1308"/>
                  </a:lnTo>
                  <a:lnTo>
                    <a:pt x="1153" y="1308"/>
                  </a:lnTo>
                  <a:lnTo>
                    <a:pt x="1152" y="1309"/>
                  </a:lnTo>
                  <a:lnTo>
                    <a:pt x="1152" y="1311"/>
                  </a:lnTo>
                  <a:lnTo>
                    <a:pt x="1153" y="1316"/>
                  </a:lnTo>
                  <a:lnTo>
                    <a:pt x="1153" y="1317"/>
                  </a:lnTo>
                  <a:lnTo>
                    <a:pt x="1152" y="1318"/>
                  </a:lnTo>
                  <a:lnTo>
                    <a:pt x="1152" y="1319"/>
                  </a:lnTo>
                  <a:lnTo>
                    <a:pt x="1153" y="1319"/>
                  </a:lnTo>
                  <a:lnTo>
                    <a:pt x="1154" y="1321"/>
                  </a:lnTo>
                  <a:lnTo>
                    <a:pt x="1154" y="1322"/>
                  </a:lnTo>
                  <a:lnTo>
                    <a:pt x="1153" y="1324"/>
                  </a:lnTo>
                  <a:lnTo>
                    <a:pt x="1153" y="1325"/>
                  </a:lnTo>
                  <a:lnTo>
                    <a:pt x="1154" y="1327"/>
                  </a:lnTo>
                  <a:lnTo>
                    <a:pt x="1154" y="1328"/>
                  </a:lnTo>
                  <a:lnTo>
                    <a:pt x="1154" y="1328"/>
                  </a:lnTo>
                  <a:lnTo>
                    <a:pt x="1154" y="1329"/>
                  </a:lnTo>
                  <a:lnTo>
                    <a:pt x="1154" y="1331"/>
                  </a:lnTo>
                  <a:lnTo>
                    <a:pt x="1153" y="1332"/>
                  </a:lnTo>
                  <a:lnTo>
                    <a:pt x="1152" y="1334"/>
                  </a:lnTo>
                  <a:lnTo>
                    <a:pt x="1152" y="1341"/>
                  </a:lnTo>
                  <a:lnTo>
                    <a:pt x="1152" y="1341"/>
                  </a:lnTo>
                  <a:lnTo>
                    <a:pt x="1152" y="1342"/>
                  </a:lnTo>
                  <a:lnTo>
                    <a:pt x="1151" y="1343"/>
                  </a:lnTo>
                  <a:lnTo>
                    <a:pt x="1149" y="1346"/>
                  </a:lnTo>
                  <a:lnTo>
                    <a:pt x="1148" y="1347"/>
                  </a:lnTo>
                  <a:lnTo>
                    <a:pt x="1148" y="1348"/>
                  </a:lnTo>
                  <a:lnTo>
                    <a:pt x="1148" y="1348"/>
                  </a:lnTo>
                  <a:lnTo>
                    <a:pt x="1148" y="1349"/>
                  </a:lnTo>
                  <a:lnTo>
                    <a:pt x="1149" y="1349"/>
                  </a:lnTo>
                  <a:lnTo>
                    <a:pt x="1150" y="1349"/>
                  </a:lnTo>
                  <a:lnTo>
                    <a:pt x="1151" y="1352"/>
                  </a:lnTo>
                  <a:lnTo>
                    <a:pt x="1151" y="1353"/>
                  </a:lnTo>
                  <a:lnTo>
                    <a:pt x="1151" y="1354"/>
                  </a:lnTo>
                  <a:lnTo>
                    <a:pt x="1150" y="1354"/>
                  </a:lnTo>
                  <a:lnTo>
                    <a:pt x="1150" y="1355"/>
                  </a:lnTo>
                  <a:lnTo>
                    <a:pt x="1150" y="1356"/>
                  </a:lnTo>
                  <a:lnTo>
                    <a:pt x="1148" y="1357"/>
                  </a:lnTo>
                  <a:lnTo>
                    <a:pt x="1147" y="1357"/>
                  </a:lnTo>
                  <a:lnTo>
                    <a:pt x="1147" y="1355"/>
                  </a:lnTo>
                  <a:lnTo>
                    <a:pt x="1146" y="1355"/>
                  </a:lnTo>
                  <a:lnTo>
                    <a:pt x="1145" y="1355"/>
                  </a:lnTo>
                  <a:lnTo>
                    <a:pt x="1144" y="1356"/>
                  </a:lnTo>
                  <a:lnTo>
                    <a:pt x="1144" y="1357"/>
                  </a:lnTo>
                  <a:lnTo>
                    <a:pt x="1144" y="1358"/>
                  </a:lnTo>
                  <a:lnTo>
                    <a:pt x="1144" y="1358"/>
                  </a:lnTo>
                  <a:lnTo>
                    <a:pt x="1145" y="1360"/>
                  </a:lnTo>
                  <a:lnTo>
                    <a:pt x="1146" y="1361"/>
                  </a:lnTo>
                  <a:lnTo>
                    <a:pt x="1146" y="1362"/>
                  </a:lnTo>
                  <a:lnTo>
                    <a:pt x="1146" y="1363"/>
                  </a:lnTo>
                  <a:lnTo>
                    <a:pt x="1146" y="1363"/>
                  </a:lnTo>
                  <a:lnTo>
                    <a:pt x="1147" y="1363"/>
                  </a:lnTo>
                  <a:lnTo>
                    <a:pt x="1147" y="1363"/>
                  </a:lnTo>
                  <a:lnTo>
                    <a:pt x="1149" y="1365"/>
                  </a:lnTo>
                  <a:lnTo>
                    <a:pt x="1149" y="1367"/>
                  </a:lnTo>
                  <a:lnTo>
                    <a:pt x="1150" y="1367"/>
                  </a:lnTo>
                  <a:lnTo>
                    <a:pt x="1151" y="1367"/>
                  </a:lnTo>
                  <a:lnTo>
                    <a:pt x="1151" y="1368"/>
                  </a:lnTo>
                  <a:lnTo>
                    <a:pt x="1151" y="1368"/>
                  </a:lnTo>
                  <a:lnTo>
                    <a:pt x="1150" y="1369"/>
                  </a:lnTo>
                  <a:lnTo>
                    <a:pt x="1147" y="1371"/>
                  </a:lnTo>
                  <a:lnTo>
                    <a:pt x="1146" y="1372"/>
                  </a:lnTo>
                  <a:lnTo>
                    <a:pt x="1146" y="1371"/>
                  </a:lnTo>
                  <a:lnTo>
                    <a:pt x="1145" y="1371"/>
                  </a:lnTo>
                  <a:lnTo>
                    <a:pt x="1144" y="1370"/>
                  </a:lnTo>
                  <a:lnTo>
                    <a:pt x="1144" y="1370"/>
                  </a:lnTo>
                  <a:lnTo>
                    <a:pt x="1143" y="1370"/>
                  </a:lnTo>
                  <a:lnTo>
                    <a:pt x="1141" y="1371"/>
                  </a:lnTo>
                  <a:lnTo>
                    <a:pt x="1141" y="1372"/>
                  </a:lnTo>
                  <a:lnTo>
                    <a:pt x="1140" y="1373"/>
                  </a:lnTo>
                  <a:lnTo>
                    <a:pt x="1139" y="1375"/>
                  </a:lnTo>
                  <a:lnTo>
                    <a:pt x="1139" y="1376"/>
                  </a:lnTo>
                  <a:lnTo>
                    <a:pt x="1138" y="1376"/>
                  </a:lnTo>
                  <a:lnTo>
                    <a:pt x="1138" y="1377"/>
                  </a:lnTo>
                  <a:lnTo>
                    <a:pt x="1138" y="1378"/>
                  </a:lnTo>
                  <a:lnTo>
                    <a:pt x="1136" y="1380"/>
                  </a:lnTo>
                  <a:lnTo>
                    <a:pt x="1135" y="1383"/>
                  </a:lnTo>
                  <a:lnTo>
                    <a:pt x="1135" y="1384"/>
                  </a:lnTo>
                  <a:lnTo>
                    <a:pt x="1134" y="1384"/>
                  </a:lnTo>
                  <a:lnTo>
                    <a:pt x="1134" y="1385"/>
                  </a:lnTo>
                  <a:lnTo>
                    <a:pt x="1133" y="1385"/>
                  </a:lnTo>
                  <a:lnTo>
                    <a:pt x="1132" y="1385"/>
                  </a:lnTo>
                  <a:lnTo>
                    <a:pt x="1130" y="1384"/>
                  </a:lnTo>
                  <a:lnTo>
                    <a:pt x="1130" y="1383"/>
                  </a:lnTo>
                  <a:lnTo>
                    <a:pt x="1125" y="1382"/>
                  </a:lnTo>
                  <a:lnTo>
                    <a:pt x="1125" y="1383"/>
                  </a:lnTo>
                  <a:lnTo>
                    <a:pt x="1125" y="1385"/>
                  </a:lnTo>
                  <a:lnTo>
                    <a:pt x="1124" y="1385"/>
                  </a:lnTo>
                  <a:lnTo>
                    <a:pt x="1124" y="1386"/>
                  </a:lnTo>
                  <a:lnTo>
                    <a:pt x="1124" y="1387"/>
                  </a:lnTo>
                  <a:lnTo>
                    <a:pt x="1124" y="1388"/>
                  </a:lnTo>
                  <a:lnTo>
                    <a:pt x="1124" y="1388"/>
                  </a:lnTo>
                  <a:lnTo>
                    <a:pt x="1124" y="1389"/>
                  </a:lnTo>
                  <a:lnTo>
                    <a:pt x="1124" y="1391"/>
                  </a:lnTo>
                  <a:lnTo>
                    <a:pt x="1124" y="1392"/>
                  </a:lnTo>
                  <a:lnTo>
                    <a:pt x="1124" y="1393"/>
                  </a:lnTo>
                  <a:lnTo>
                    <a:pt x="1124" y="1393"/>
                  </a:lnTo>
                  <a:lnTo>
                    <a:pt x="1123" y="1393"/>
                  </a:lnTo>
                  <a:lnTo>
                    <a:pt x="1123" y="1395"/>
                  </a:lnTo>
                  <a:lnTo>
                    <a:pt x="1122" y="1397"/>
                  </a:lnTo>
                  <a:lnTo>
                    <a:pt x="1121" y="1398"/>
                  </a:lnTo>
                  <a:lnTo>
                    <a:pt x="1119" y="1398"/>
                  </a:lnTo>
                  <a:lnTo>
                    <a:pt x="1118" y="1399"/>
                  </a:lnTo>
                  <a:lnTo>
                    <a:pt x="1116" y="1402"/>
                  </a:lnTo>
                  <a:lnTo>
                    <a:pt x="1115" y="1402"/>
                  </a:lnTo>
                  <a:lnTo>
                    <a:pt x="1114" y="1402"/>
                  </a:lnTo>
                  <a:lnTo>
                    <a:pt x="1114" y="1401"/>
                  </a:lnTo>
                  <a:lnTo>
                    <a:pt x="1113" y="1400"/>
                  </a:lnTo>
                  <a:lnTo>
                    <a:pt x="1111" y="1399"/>
                  </a:lnTo>
                  <a:lnTo>
                    <a:pt x="1110" y="1401"/>
                  </a:lnTo>
                  <a:lnTo>
                    <a:pt x="1109" y="1405"/>
                  </a:lnTo>
                  <a:lnTo>
                    <a:pt x="1107" y="1407"/>
                  </a:lnTo>
                  <a:lnTo>
                    <a:pt x="1107" y="1408"/>
                  </a:lnTo>
                  <a:lnTo>
                    <a:pt x="1106" y="1408"/>
                  </a:lnTo>
                  <a:lnTo>
                    <a:pt x="1105" y="1408"/>
                  </a:lnTo>
                  <a:lnTo>
                    <a:pt x="1105" y="1409"/>
                  </a:lnTo>
                  <a:lnTo>
                    <a:pt x="1105" y="1411"/>
                  </a:lnTo>
                  <a:lnTo>
                    <a:pt x="1105" y="1415"/>
                  </a:lnTo>
                  <a:lnTo>
                    <a:pt x="1105" y="1417"/>
                  </a:lnTo>
                  <a:lnTo>
                    <a:pt x="1106" y="1418"/>
                  </a:lnTo>
                  <a:lnTo>
                    <a:pt x="1108" y="1419"/>
                  </a:lnTo>
                  <a:lnTo>
                    <a:pt x="1108" y="1420"/>
                  </a:lnTo>
                  <a:lnTo>
                    <a:pt x="1108" y="1421"/>
                  </a:lnTo>
                  <a:lnTo>
                    <a:pt x="1107" y="1421"/>
                  </a:lnTo>
                  <a:lnTo>
                    <a:pt x="1106" y="1421"/>
                  </a:lnTo>
                  <a:lnTo>
                    <a:pt x="1104" y="1421"/>
                  </a:lnTo>
                  <a:lnTo>
                    <a:pt x="1104" y="1421"/>
                  </a:lnTo>
                  <a:lnTo>
                    <a:pt x="1103" y="1422"/>
                  </a:lnTo>
                  <a:lnTo>
                    <a:pt x="1101" y="1424"/>
                  </a:lnTo>
                  <a:lnTo>
                    <a:pt x="1098" y="1426"/>
                  </a:lnTo>
                  <a:lnTo>
                    <a:pt x="1098" y="1427"/>
                  </a:lnTo>
                  <a:lnTo>
                    <a:pt x="1098" y="1433"/>
                  </a:lnTo>
                  <a:lnTo>
                    <a:pt x="1097" y="1440"/>
                  </a:lnTo>
                  <a:lnTo>
                    <a:pt x="1097" y="1441"/>
                  </a:lnTo>
                  <a:lnTo>
                    <a:pt x="1101" y="1441"/>
                  </a:lnTo>
                  <a:lnTo>
                    <a:pt x="1103" y="1441"/>
                  </a:lnTo>
                  <a:lnTo>
                    <a:pt x="1103" y="1441"/>
                  </a:lnTo>
                  <a:lnTo>
                    <a:pt x="1103" y="1442"/>
                  </a:lnTo>
                  <a:lnTo>
                    <a:pt x="1103" y="1443"/>
                  </a:lnTo>
                  <a:lnTo>
                    <a:pt x="1104" y="1444"/>
                  </a:lnTo>
                  <a:lnTo>
                    <a:pt x="1104" y="1444"/>
                  </a:lnTo>
                  <a:lnTo>
                    <a:pt x="1104" y="1445"/>
                  </a:lnTo>
                  <a:lnTo>
                    <a:pt x="1104" y="1446"/>
                  </a:lnTo>
                  <a:lnTo>
                    <a:pt x="1104" y="1447"/>
                  </a:lnTo>
                  <a:lnTo>
                    <a:pt x="1103" y="1447"/>
                  </a:lnTo>
                  <a:lnTo>
                    <a:pt x="1103" y="1447"/>
                  </a:lnTo>
                  <a:lnTo>
                    <a:pt x="1103" y="1448"/>
                  </a:lnTo>
                  <a:lnTo>
                    <a:pt x="1105" y="1449"/>
                  </a:lnTo>
                  <a:lnTo>
                    <a:pt x="1106" y="1450"/>
                  </a:lnTo>
                  <a:lnTo>
                    <a:pt x="1106" y="1451"/>
                  </a:lnTo>
                  <a:lnTo>
                    <a:pt x="1105" y="1451"/>
                  </a:lnTo>
                  <a:lnTo>
                    <a:pt x="1105" y="1452"/>
                  </a:lnTo>
                  <a:lnTo>
                    <a:pt x="1105" y="1453"/>
                  </a:lnTo>
                  <a:lnTo>
                    <a:pt x="1106" y="1454"/>
                  </a:lnTo>
                  <a:lnTo>
                    <a:pt x="1106" y="1456"/>
                  </a:lnTo>
                  <a:lnTo>
                    <a:pt x="1105" y="1457"/>
                  </a:lnTo>
                  <a:lnTo>
                    <a:pt x="1097" y="1466"/>
                  </a:lnTo>
                  <a:lnTo>
                    <a:pt x="1098" y="1467"/>
                  </a:lnTo>
                  <a:lnTo>
                    <a:pt x="1100" y="1467"/>
                  </a:lnTo>
                  <a:lnTo>
                    <a:pt x="1102" y="1469"/>
                  </a:lnTo>
                  <a:lnTo>
                    <a:pt x="1102" y="1470"/>
                  </a:lnTo>
                  <a:lnTo>
                    <a:pt x="1103" y="1471"/>
                  </a:lnTo>
                  <a:lnTo>
                    <a:pt x="1103" y="1470"/>
                  </a:lnTo>
                  <a:lnTo>
                    <a:pt x="1103" y="1470"/>
                  </a:lnTo>
                  <a:lnTo>
                    <a:pt x="1103" y="1469"/>
                  </a:lnTo>
                  <a:lnTo>
                    <a:pt x="1104" y="1469"/>
                  </a:lnTo>
                  <a:lnTo>
                    <a:pt x="1104" y="1469"/>
                  </a:lnTo>
                  <a:lnTo>
                    <a:pt x="1107" y="1467"/>
                  </a:lnTo>
                  <a:lnTo>
                    <a:pt x="1108" y="1466"/>
                  </a:lnTo>
                  <a:lnTo>
                    <a:pt x="1109" y="1466"/>
                  </a:lnTo>
                  <a:lnTo>
                    <a:pt x="1110" y="1466"/>
                  </a:lnTo>
                  <a:lnTo>
                    <a:pt x="1111" y="1466"/>
                  </a:lnTo>
                  <a:lnTo>
                    <a:pt x="1112" y="1465"/>
                  </a:lnTo>
                  <a:lnTo>
                    <a:pt x="1114" y="1462"/>
                  </a:lnTo>
                  <a:lnTo>
                    <a:pt x="1114" y="1462"/>
                  </a:lnTo>
                  <a:lnTo>
                    <a:pt x="1124" y="1457"/>
                  </a:lnTo>
                  <a:lnTo>
                    <a:pt x="1127" y="1457"/>
                  </a:lnTo>
                  <a:lnTo>
                    <a:pt x="1129" y="1457"/>
                  </a:lnTo>
                  <a:lnTo>
                    <a:pt x="1133" y="1457"/>
                  </a:lnTo>
                  <a:lnTo>
                    <a:pt x="1134" y="1457"/>
                  </a:lnTo>
                  <a:lnTo>
                    <a:pt x="1135" y="1457"/>
                  </a:lnTo>
                  <a:lnTo>
                    <a:pt x="1136" y="1457"/>
                  </a:lnTo>
                  <a:lnTo>
                    <a:pt x="1137" y="1457"/>
                  </a:lnTo>
                  <a:lnTo>
                    <a:pt x="1139" y="1457"/>
                  </a:lnTo>
                  <a:lnTo>
                    <a:pt x="1141" y="1457"/>
                  </a:lnTo>
                  <a:lnTo>
                    <a:pt x="1143" y="1457"/>
                  </a:lnTo>
                  <a:lnTo>
                    <a:pt x="1144" y="1458"/>
                  </a:lnTo>
                  <a:lnTo>
                    <a:pt x="1145" y="1458"/>
                  </a:lnTo>
                  <a:lnTo>
                    <a:pt x="1146" y="1459"/>
                  </a:lnTo>
                  <a:lnTo>
                    <a:pt x="1146" y="1458"/>
                  </a:lnTo>
                  <a:lnTo>
                    <a:pt x="1147" y="1458"/>
                  </a:lnTo>
                  <a:lnTo>
                    <a:pt x="1148" y="1457"/>
                  </a:lnTo>
                  <a:lnTo>
                    <a:pt x="1150" y="1457"/>
                  </a:lnTo>
                  <a:lnTo>
                    <a:pt x="1152" y="1457"/>
                  </a:lnTo>
                  <a:lnTo>
                    <a:pt x="1156" y="1457"/>
                  </a:lnTo>
                  <a:lnTo>
                    <a:pt x="1158" y="1456"/>
                  </a:lnTo>
                  <a:lnTo>
                    <a:pt x="1159" y="1456"/>
                  </a:lnTo>
                  <a:lnTo>
                    <a:pt x="1159" y="1457"/>
                  </a:lnTo>
                  <a:lnTo>
                    <a:pt x="1158" y="1458"/>
                  </a:lnTo>
                  <a:lnTo>
                    <a:pt x="1154" y="1462"/>
                  </a:lnTo>
                  <a:lnTo>
                    <a:pt x="1152" y="1464"/>
                  </a:lnTo>
                  <a:lnTo>
                    <a:pt x="1151" y="1464"/>
                  </a:lnTo>
                  <a:lnTo>
                    <a:pt x="1150" y="1465"/>
                  </a:lnTo>
                  <a:lnTo>
                    <a:pt x="1149" y="1465"/>
                  </a:lnTo>
                  <a:lnTo>
                    <a:pt x="1149" y="1466"/>
                  </a:lnTo>
                  <a:lnTo>
                    <a:pt x="1150" y="1467"/>
                  </a:lnTo>
                  <a:lnTo>
                    <a:pt x="1149" y="1468"/>
                  </a:lnTo>
                  <a:lnTo>
                    <a:pt x="1150" y="1472"/>
                  </a:lnTo>
                  <a:lnTo>
                    <a:pt x="1149" y="1472"/>
                  </a:lnTo>
                  <a:lnTo>
                    <a:pt x="1149" y="1473"/>
                  </a:lnTo>
                  <a:lnTo>
                    <a:pt x="1150" y="1473"/>
                  </a:lnTo>
                  <a:lnTo>
                    <a:pt x="1150" y="1474"/>
                  </a:lnTo>
                  <a:lnTo>
                    <a:pt x="1152" y="1474"/>
                  </a:lnTo>
                  <a:lnTo>
                    <a:pt x="1153" y="1474"/>
                  </a:lnTo>
                  <a:lnTo>
                    <a:pt x="1154" y="1474"/>
                  </a:lnTo>
                  <a:lnTo>
                    <a:pt x="1155" y="1475"/>
                  </a:lnTo>
                  <a:lnTo>
                    <a:pt x="1155" y="1476"/>
                  </a:lnTo>
                  <a:lnTo>
                    <a:pt x="1155" y="1478"/>
                  </a:lnTo>
                  <a:lnTo>
                    <a:pt x="1156" y="1479"/>
                  </a:lnTo>
                  <a:lnTo>
                    <a:pt x="1158" y="1482"/>
                  </a:lnTo>
                  <a:lnTo>
                    <a:pt x="1158" y="1483"/>
                  </a:lnTo>
                  <a:lnTo>
                    <a:pt x="1158" y="1484"/>
                  </a:lnTo>
                  <a:lnTo>
                    <a:pt x="1155" y="1486"/>
                  </a:lnTo>
                  <a:lnTo>
                    <a:pt x="1154" y="1487"/>
                  </a:lnTo>
                  <a:lnTo>
                    <a:pt x="1155" y="1489"/>
                  </a:lnTo>
                  <a:lnTo>
                    <a:pt x="1156" y="1489"/>
                  </a:lnTo>
                  <a:lnTo>
                    <a:pt x="1157" y="1489"/>
                  </a:lnTo>
                  <a:lnTo>
                    <a:pt x="1158" y="1489"/>
                  </a:lnTo>
                  <a:lnTo>
                    <a:pt x="1159" y="1490"/>
                  </a:lnTo>
                  <a:lnTo>
                    <a:pt x="1159" y="1491"/>
                  </a:lnTo>
                  <a:lnTo>
                    <a:pt x="1159" y="1491"/>
                  </a:lnTo>
                  <a:lnTo>
                    <a:pt x="1159" y="432"/>
                  </a:lnTo>
                  <a:lnTo>
                    <a:pt x="1149" y="430"/>
                  </a:lnTo>
                  <a:lnTo>
                    <a:pt x="1131" y="4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7" name="Freeform 56">
              <a:extLst>
                <a:ext uri="{FF2B5EF4-FFF2-40B4-BE49-F238E27FC236}">
                  <a16:creationId xmlns:a16="http://schemas.microsoft.com/office/drawing/2014/main" id="{73E79546-B2B7-D45C-295B-2397AE77C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5122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8" name="Freeform 57">
              <a:extLst>
                <a:ext uri="{FF2B5EF4-FFF2-40B4-BE49-F238E27FC236}">
                  <a16:creationId xmlns:a16="http://schemas.microsoft.com/office/drawing/2014/main" id="{BAB469EF-4E70-95D5-4455-663D52943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273843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9" name="Freeform 58">
              <a:extLst>
                <a:ext uri="{FF2B5EF4-FFF2-40B4-BE49-F238E27FC236}">
                  <a16:creationId xmlns:a16="http://schemas.microsoft.com/office/drawing/2014/main" id="{20F03468-5EE8-FB9F-FCA2-232DC164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606675"/>
              <a:ext cx="119062" cy="334962"/>
            </a:xfrm>
            <a:custGeom>
              <a:avLst/>
              <a:gdLst>
                <a:gd name="T0" fmla="*/ 35 w 75"/>
                <a:gd name="T1" fmla="*/ 198 h 211"/>
                <a:gd name="T2" fmla="*/ 38 w 75"/>
                <a:gd name="T3" fmla="*/ 184 h 211"/>
                <a:gd name="T4" fmla="*/ 40 w 75"/>
                <a:gd name="T5" fmla="*/ 171 h 211"/>
                <a:gd name="T6" fmla="*/ 42 w 75"/>
                <a:gd name="T7" fmla="*/ 164 h 211"/>
                <a:gd name="T8" fmla="*/ 44 w 75"/>
                <a:gd name="T9" fmla="*/ 151 h 211"/>
                <a:gd name="T10" fmla="*/ 49 w 75"/>
                <a:gd name="T11" fmla="*/ 140 h 211"/>
                <a:gd name="T12" fmla="*/ 51 w 75"/>
                <a:gd name="T13" fmla="*/ 133 h 211"/>
                <a:gd name="T14" fmla="*/ 54 w 75"/>
                <a:gd name="T15" fmla="*/ 122 h 211"/>
                <a:gd name="T16" fmla="*/ 54 w 75"/>
                <a:gd name="T17" fmla="*/ 114 h 211"/>
                <a:gd name="T18" fmla="*/ 56 w 75"/>
                <a:gd name="T19" fmla="*/ 108 h 211"/>
                <a:gd name="T20" fmla="*/ 37 w 75"/>
                <a:gd name="T21" fmla="*/ 110 h 211"/>
                <a:gd name="T22" fmla="*/ 29 w 75"/>
                <a:gd name="T23" fmla="*/ 108 h 211"/>
                <a:gd name="T24" fmla="*/ 32 w 75"/>
                <a:gd name="T25" fmla="*/ 98 h 211"/>
                <a:gd name="T26" fmla="*/ 41 w 75"/>
                <a:gd name="T27" fmla="*/ 90 h 211"/>
                <a:gd name="T28" fmla="*/ 45 w 75"/>
                <a:gd name="T29" fmla="*/ 91 h 211"/>
                <a:gd name="T30" fmla="*/ 47 w 75"/>
                <a:gd name="T31" fmla="*/ 88 h 211"/>
                <a:gd name="T32" fmla="*/ 45 w 75"/>
                <a:gd name="T33" fmla="*/ 85 h 211"/>
                <a:gd name="T34" fmla="*/ 41 w 75"/>
                <a:gd name="T35" fmla="*/ 87 h 211"/>
                <a:gd name="T36" fmla="*/ 37 w 75"/>
                <a:gd name="T37" fmla="*/ 85 h 211"/>
                <a:gd name="T38" fmla="*/ 35 w 75"/>
                <a:gd name="T39" fmla="*/ 85 h 211"/>
                <a:gd name="T40" fmla="*/ 35 w 75"/>
                <a:gd name="T41" fmla="*/ 79 h 211"/>
                <a:gd name="T42" fmla="*/ 34 w 75"/>
                <a:gd name="T43" fmla="*/ 71 h 211"/>
                <a:gd name="T44" fmla="*/ 35 w 75"/>
                <a:gd name="T45" fmla="*/ 65 h 211"/>
                <a:gd name="T46" fmla="*/ 34 w 75"/>
                <a:gd name="T47" fmla="*/ 59 h 211"/>
                <a:gd name="T48" fmla="*/ 38 w 75"/>
                <a:gd name="T49" fmla="*/ 51 h 211"/>
                <a:gd name="T50" fmla="*/ 45 w 75"/>
                <a:gd name="T51" fmla="*/ 47 h 211"/>
                <a:gd name="T52" fmla="*/ 52 w 75"/>
                <a:gd name="T53" fmla="*/ 49 h 211"/>
                <a:gd name="T54" fmla="*/ 57 w 75"/>
                <a:gd name="T55" fmla="*/ 55 h 211"/>
                <a:gd name="T56" fmla="*/ 60 w 75"/>
                <a:gd name="T57" fmla="*/ 52 h 211"/>
                <a:gd name="T58" fmla="*/ 61 w 75"/>
                <a:gd name="T59" fmla="*/ 49 h 211"/>
                <a:gd name="T60" fmla="*/ 61 w 75"/>
                <a:gd name="T61" fmla="*/ 46 h 211"/>
                <a:gd name="T62" fmla="*/ 60 w 75"/>
                <a:gd name="T63" fmla="*/ 43 h 211"/>
                <a:gd name="T64" fmla="*/ 65 w 75"/>
                <a:gd name="T65" fmla="*/ 39 h 211"/>
                <a:gd name="T66" fmla="*/ 71 w 75"/>
                <a:gd name="T67" fmla="*/ 35 h 211"/>
                <a:gd name="T68" fmla="*/ 74 w 75"/>
                <a:gd name="T69" fmla="*/ 26 h 211"/>
                <a:gd name="T70" fmla="*/ 71 w 75"/>
                <a:gd name="T71" fmla="*/ 17 h 211"/>
                <a:gd name="T72" fmla="*/ 71 w 75"/>
                <a:gd name="T73" fmla="*/ 9 h 211"/>
                <a:gd name="T74" fmla="*/ 71 w 75"/>
                <a:gd name="T75" fmla="*/ 2 h 211"/>
                <a:gd name="T76" fmla="*/ 69 w 75"/>
                <a:gd name="T77" fmla="*/ 4 h 211"/>
                <a:gd name="T78" fmla="*/ 64 w 75"/>
                <a:gd name="T79" fmla="*/ 7 h 211"/>
                <a:gd name="T80" fmla="*/ 61 w 75"/>
                <a:gd name="T81" fmla="*/ 9 h 211"/>
                <a:gd name="T82" fmla="*/ 59 w 75"/>
                <a:gd name="T83" fmla="*/ 13 h 211"/>
                <a:gd name="T84" fmla="*/ 53 w 75"/>
                <a:gd name="T85" fmla="*/ 19 h 211"/>
                <a:gd name="T86" fmla="*/ 49 w 75"/>
                <a:gd name="T87" fmla="*/ 17 h 211"/>
                <a:gd name="T88" fmla="*/ 40 w 75"/>
                <a:gd name="T89" fmla="*/ 18 h 211"/>
                <a:gd name="T90" fmla="*/ 38 w 75"/>
                <a:gd name="T91" fmla="*/ 25 h 211"/>
                <a:gd name="T92" fmla="*/ 35 w 75"/>
                <a:gd name="T93" fmla="*/ 32 h 211"/>
                <a:gd name="T94" fmla="*/ 31 w 75"/>
                <a:gd name="T95" fmla="*/ 38 h 211"/>
                <a:gd name="T96" fmla="*/ 29 w 75"/>
                <a:gd name="T97" fmla="*/ 53 h 211"/>
                <a:gd name="T98" fmla="*/ 20 w 75"/>
                <a:gd name="T99" fmla="*/ 81 h 211"/>
                <a:gd name="T100" fmla="*/ 10 w 75"/>
                <a:gd name="T101" fmla="*/ 99 h 211"/>
                <a:gd name="T102" fmla="*/ 6 w 75"/>
                <a:gd name="T103" fmla="*/ 108 h 211"/>
                <a:gd name="T104" fmla="*/ 1 w 75"/>
                <a:gd name="T105" fmla="*/ 118 h 211"/>
                <a:gd name="T106" fmla="*/ 8 w 75"/>
                <a:gd name="T107" fmla="*/ 141 h 211"/>
                <a:gd name="T108" fmla="*/ 13 w 75"/>
                <a:gd name="T109" fmla="*/ 158 h 211"/>
                <a:gd name="T110" fmla="*/ 18 w 75"/>
                <a:gd name="T111" fmla="*/ 170 h 211"/>
                <a:gd name="T112" fmla="*/ 25 w 75"/>
                <a:gd name="T113" fmla="*/ 193 h 211"/>
                <a:gd name="T114" fmla="*/ 30 w 75"/>
                <a:gd name="T115" fmla="*/ 211 h 211"/>
                <a:gd name="T116" fmla="*/ 32 w 75"/>
                <a:gd name="T117" fmla="*/ 2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211">
                  <a:moveTo>
                    <a:pt x="32" y="206"/>
                  </a:moveTo>
                  <a:lnTo>
                    <a:pt x="33" y="204"/>
                  </a:lnTo>
                  <a:lnTo>
                    <a:pt x="33" y="203"/>
                  </a:lnTo>
                  <a:lnTo>
                    <a:pt x="34" y="202"/>
                  </a:lnTo>
                  <a:lnTo>
                    <a:pt x="34" y="198"/>
                  </a:lnTo>
                  <a:lnTo>
                    <a:pt x="35" y="198"/>
                  </a:lnTo>
                  <a:lnTo>
                    <a:pt x="37" y="192"/>
                  </a:lnTo>
                  <a:lnTo>
                    <a:pt x="37" y="191"/>
                  </a:lnTo>
                  <a:lnTo>
                    <a:pt x="37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38" y="184"/>
                  </a:lnTo>
                  <a:lnTo>
                    <a:pt x="39" y="182"/>
                  </a:lnTo>
                  <a:lnTo>
                    <a:pt x="40" y="178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0"/>
                  </a:lnTo>
                  <a:lnTo>
                    <a:pt x="41" y="168"/>
                  </a:lnTo>
                  <a:lnTo>
                    <a:pt x="41" y="167"/>
                  </a:lnTo>
                  <a:lnTo>
                    <a:pt x="42" y="166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2" y="158"/>
                  </a:lnTo>
                  <a:lnTo>
                    <a:pt x="42" y="158"/>
                  </a:lnTo>
                  <a:lnTo>
                    <a:pt x="44" y="151"/>
                  </a:lnTo>
                  <a:lnTo>
                    <a:pt x="47" y="146"/>
                  </a:lnTo>
                  <a:lnTo>
                    <a:pt x="48" y="144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9" y="141"/>
                  </a:lnTo>
                  <a:lnTo>
                    <a:pt x="49" y="140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50" y="134"/>
                  </a:lnTo>
                  <a:lnTo>
                    <a:pt x="51" y="133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29"/>
                  </a:lnTo>
                  <a:lnTo>
                    <a:pt x="55" y="125"/>
                  </a:lnTo>
                  <a:lnTo>
                    <a:pt x="55" y="124"/>
                  </a:lnTo>
                  <a:lnTo>
                    <a:pt x="54" y="122"/>
                  </a:lnTo>
                  <a:lnTo>
                    <a:pt x="54" y="120"/>
                  </a:lnTo>
                  <a:lnTo>
                    <a:pt x="53" y="119"/>
                  </a:lnTo>
                  <a:lnTo>
                    <a:pt x="53" y="118"/>
                  </a:lnTo>
                  <a:lnTo>
                    <a:pt x="52" y="117"/>
                  </a:lnTo>
                  <a:lnTo>
                    <a:pt x="53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3" y="112"/>
                  </a:lnTo>
                  <a:lnTo>
                    <a:pt x="54" y="110"/>
                  </a:lnTo>
                  <a:lnTo>
                    <a:pt x="55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5"/>
                  </a:lnTo>
                  <a:lnTo>
                    <a:pt x="49" y="106"/>
                  </a:lnTo>
                  <a:lnTo>
                    <a:pt x="45" y="109"/>
                  </a:lnTo>
                  <a:lnTo>
                    <a:pt x="42" y="110"/>
                  </a:lnTo>
                  <a:lnTo>
                    <a:pt x="37" y="110"/>
                  </a:lnTo>
                  <a:lnTo>
                    <a:pt x="33" y="111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2" y="98"/>
                  </a:lnTo>
                  <a:lnTo>
                    <a:pt x="33" y="97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1" y="90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5"/>
                  </a:lnTo>
                  <a:lnTo>
                    <a:pt x="45" y="86"/>
                  </a:lnTo>
                  <a:lnTo>
                    <a:pt x="45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6" y="86"/>
                  </a:lnTo>
                  <a:lnTo>
                    <a:pt x="35" y="87"/>
                  </a:lnTo>
                  <a:lnTo>
                    <a:pt x="33" y="86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6" y="85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5" y="79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2" y="66"/>
                  </a:lnTo>
                  <a:lnTo>
                    <a:pt x="32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3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40" y="49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51" y="48"/>
                  </a:lnTo>
                  <a:lnTo>
                    <a:pt x="52" y="49"/>
                  </a:lnTo>
                  <a:lnTo>
                    <a:pt x="53" y="51"/>
                  </a:lnTo>
                  <a:lnTo>
                    <a:pt x="53" y="53"/>
                  </a:lnTo>
                  <a:lnTo>
                    <a:pt x="53" y="54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60" y="56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1" y="41"/>
                  </a:lnTo>
                  <a:lnTo>
                    <a:pt x="62" y="40"/>
                  </a:lnTo>
                  <a:lnTo>
                    <a:pt x="63" y="40"/>
                  </a:lnTo>
                  <a:lnTo>
                    <a:pt x="64" y="40"/>
                  </a:lnTo>
                  <a:lnTo>
                    <a:pt x="65" y="39"/>
                  </a:lnTo>
                  <a:lnTo>
                    <a:pt x="67" y="38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1" y="35"/>
                  </a:lnTo>
                  <a:lnTo>
                    <a:pt x="72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4" y="22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0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9"/>
                  </a:lnTo>
                  <a:lnTo>
                    <a:pt x="60" y="7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1" y="38"/>
                  </a:lnTo>
                  <a:lnTo>
                    <a:pt x="30" y="4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29" y="53"/>
                  </a:lnTo>
                  <a:lnTo>
                    <a:pt x="28" y="6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3" y="74"/>
                  </a:lnTo>
                  <a:lnTo>
                    <a:pt x="21" y="79"/>
                  </a:lnTo>
                  <a:lnTo>
                    <a:pt x="20" y="81"/>
                  </a:lnTo>
                  <a:lnTo>
                    <a:pt x="20" y="84"/>
                  </a:lnTo>
                  <a:lnTo>
                    <a:pt x="17" y="88"/>
                  </a:lnTo>
                  <a:lnTo>
                    <a:pt x="17" y="89"/>
                  </a:lnTo>
                  <a:lnTo>
                    <a:pt x="12" y="97"/>
                  </a:lnTo>
                  <a:lnTo>
                    <a:pt x="11" y="98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4" y="101"/>
                  </a:lnTo>
                  <a:lnTo>
                    <a:pt x="13" y="103"/>
                  </a:lnTo>
                  <a:lnTo>
                    <a:pt x="11" y="104"/>
                  </a:lnTo>
                  <a:lnTo>
                    <a:pt x="10" y="105"/>
                  </a:lnTo>
                  <a:lnTo>
                    <a:pt x="6" y="108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6" y="114"/>
                  </a:lnTo>
                  <a:lnTo>
                    <a:pt x="5" y="115"/>
                  </a:lnTo>
                  <a:lnTo>
                    <a:pt x="4" y="117"/>
                  </a:lnTo>
                  <a:lnTo>
                    <a:pt x="1" y="118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3" y="127"/>
                  </a:lnTo>
                  <a:lnTo>
                    <a:pt x="4" y="130"/>
                  </a:lnTo>
                  <a:lnTo>
                    <a:pt x="6" y="135"/>
                  </a:lnTo>
                  <a:lnTo>
                    <a:pt x="8" y="141"/>
                  </a:lnTo>
                  <a:lnTo>
                    <a:pt x="10" y="149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2" y="156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2" y="161"/>
                  </a:lnTo>
                  <a:lnTo>
                    <a:pt x="13" y="162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18" y="170"/>
                  </a:lnTo>
                  <a:lnTo>
                    <a:pt x="20" y="178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4"/>
                  </a:lnTo>
                  <a:lnTo>
                    <a:pt x="23" y="187"/>
                  </a:lnTo>
                  <a:lnTo>
                    <a:pt x="25" y="193"/>
                  </a:lnTo>
                  <a:lnTo>
                    <a:pt x="27" y="197"/>
                  </a:lnTo>
                  <a:lnTo>
                    <a:pt x="28" y="203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9" y="210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1" y="209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2" y="206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0" name="Freeform 59">
              <a:extLst>
                <a:ext uri="{FF2B5EF4-FFF2-40B4-BE49-F238E27FC236}">
                  <a16:creationId xmlns:a16="http://schemas.microsoft.com/office/drawing/2014/main" id="{134B6961-2253-2BD4-7E4E-ECAA916F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538" y="2763838"/>
              <a:ext cx="25400" cy="31750"/>
            </a:xfrm>
            <a:custGeom>
              <a:avLst/>
              <a:gdLst>
                <a:gd name="T0" fmla="*/ 2 w 16"/>
                <a:gd name="T1" fmla="*/ 18 h 20"/>
                <a:gd name="T2" fmla="*/ 2 w 16"/>
                <a:gd name="T3" fmla="*/ 20 h 20"/>
                <a:gd name="T4" fmla="*/ 3 w 16"/>
                <a:gd name="T5" fmla="*/ 19 h 20"/>
                <a:gd name="T6" fmla="*/ 6 w 16"/>
                <a:gd name="T7" fmla="*/ 18 h 20"/>
                <a:gd name="T8" fmla="*/ 7 w 16"/>
                <a:gd name="T9" fmla="*/ 16 h 20"/>
                <a:gd name="T10" fmla="*/ 8 w 16"/>
                <a:gd name="T11" fmla="*/ 15 h 20"/>
                <a:gd name="T12" fmla="*/ 7 w 16"/>
                <a:gd name="T13" fmla="*/ 13 h 20"/>
                <a:gd name="T14" fmla="*/ 7 w 16"/>
                <a:gd name="T15" fmla="*/ 12 h 20"/>
                <a:gd name="T16" fmla="*/ 8 w 16"/>
                <a:gd name="T17" fmla="*/ 9 h 20"/>
                <a:gd name="T18" fmla="*/ 12 w 16"/>
                <a:gd name="T19" fmla="*/ 6 h 20"/>
                <a:gd name="T20" fmla="*/ 13 w 16"/>
                <a:gd name="T21" fmla="*/ 5 h 20"/>
                <a:gd name="T22" fmla="*/ 15 w 16"/>
                <a:gd name="T23" fmla="*/ 4 h 20"/>
                <a:gd name="T24" fmla="*/ 16 w 16"/>
                <a:gd name="T25" fmla="*/ 2 h 20"/>
                <a:gd name="T26" fmla="*/ 14 w 16"/>
                <a:gd name="T27" fmla="*/ 1 h 20"/>
                <a:gd name="T28" fmla="*/ 12 w 16"/>
                <a:gd name="T29" fmla="*/ 0 h 20"/>
                <a:gd name="T30" fmla="*/ 11 w 16"/>
                <a:gd name="T31" fmla="*/ 3 h 20"/>
                <a:gd name="T32" fmla="*/ 8 w 16"/>
                <a:gd name="T33" fmla="*/ 7 h 20"/>
                <a:gd name="T34" fmla="*/ 7 w 16"/>
                <a:gd name="T35" fmla="*/ 9 h 20"/>
                <a:gd name="T36" fmla="*/ 5 w 16"/>
                <a:gd name="T37" fmla="*/ 9 h 20"/>
                <a:gd name="T38" fmla="*/ 4 w 16"/>
                <a:gd name="T39" fmla="*/ 10 h 20"/>
                <a:gd name="T40" fmla="*/ 2 w 16"/>
                <a:gd name="T41" fmla="*/ 13 h 20"/>
                <a:gd name="T42" fmla="*/ 2 w 16"/>
                <a:gd name="T43" fmla="*/ 14 h 20"/>
                <a:gd name="T44" fmla="*/ 0 w 16"/>
                <a:gd name="T45" fmla="*/ 14 h 20"/>
                <a:gd name="T46" fmla="*/ 2 w 16"/>
                <a:gd name="T47" fmla="*/ 17 h 20"/>
                <a:gd name="T48" fmla="*/ 2 w 16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20">
                  <a:moveTo>
                    <a:pt x="2" y="18"/>
                  </a:moveTo>
                  <a:lnTo>
                    <a:pt x="2" y="20"/>
                  </a:lnTo>
                  <a:lnTo>
                    <a:pt x="3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1" name="Freeform 60">
              <a:extLst>
                <a:ext uri="{FF2B5EF4-FFF2-40B4-BE49-F238E27FC236}">
                  <a16:creationId xmlns:a16="http://schemas.microsoft.com/office/drawing/2014/main" id="{F9F9E577-700A-07B8-6D21-3BA6DC84F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750" y="2681288"/>
              <a:ext cx="50800" cy="101600"/>
            </a:xfrm>
            <a:custGeom>
              <a:avLst/>
              <a:gdLst>
                <a:gd name="T0" fmla="*/ 24 w 32"/>
                <a:gd name="T1" fmla="*/ 7 h 64"/>
                <a:gd name="T2" fmla="*/ 23 w 32"/>
                <a:gd name="T3" fmla="*/ 2 h 64"/>
                <a:gd name="T4" fmla="*/ 19 w 32"/>
                <a:gd name="T5" fmla="*/ 1 h 64"/>
                <a:gd name="T6" fmla="*/ 16 w 32"/>
                <a:gd name="T7" fmla="*/ 0 h 64"/>
                <a:gd name="T8" fmla="*/ 12 w 32"/>
                <a:gd name="T9" fmla="*/ 1 h 64"/>
                <a:gd name="T10" fmla="*/ 9 w 32"/>
                <a:gd name="T11" fmla="*/ 4 h 64"/>
                <a:gd name="T12" fmla="*/ 7 w 32"/>
                <a:gd name="T13" fmla="*/ 10 h 64"/>
                <a:gd name="T14" fmla="*/ 5 w 32"/>
                <a:gd name="T15" fmla="*/ 12 h 64"/>
                <a:gd name="T16" fmla="*/ 6 w 32"/>
                <a:gd name="T17" fmla="*/ 15 h 64"/>
                <a:gd name="T18" fmla="*/ 6 w 32"/>
                <a:gd name="T19" fmla="*/ 18 h 64"/>
                <a:gd name="T20" fmla="*/ 4 w 32"/>
                <a:gd name="T21" fmla="*/ 20 h 64"/>
                <a:gd name="T22" fmla="*/ 5 w 32"/>
                <a:gd name="T23" fmla="*/ 24 h 64"/>
                <a:gd name="T24" fmla="*/ 5 w 32"/>
                <a:gd name="T25" fmla="*/ 30 h 64"/>
                <a:gd name="T26" fmla="*/ 6 w 32"/>
                <a:gd name="T27" fmla="*/ 32 h 64"/>
                <a:gd name="T28" fmla="*/ 7 w 32"/>
                <a:gd name="T29" fmla="*/ 34 h 64"/>
                <a:gd name="T30" fmla="*/ 6 w 32"/>
                <a:gd name="T31" fmla="*/ 38 h 64"/>
                <a:gd name="T32" fmla="*/ 4 w 32"/>
                <a:gd name="T33" fmla="*/ 39 h 64"/>
                <a:gd name="T34" fmla="*/ 8 w 32"/>
                <a:gd name="T35" fmla="*/ 38 h 64"/>
                <a:gd name="T36" fmla="*/ 11 w 32"/>
                <a:gd name="T37" fmla="*/ 39 h 64"/>
                <a:gd name="T38" fmla="*/ 12 w 32"/>
                <a:gd name="T39" fmla="*/ 40 h 64"/>
                <a:gd name="T40" fmla="*/ 15 w 32"/>
                <a:gd name="T41" fmla="*/ 40 h 64"/>
                <a:gd name="T42" fmla="*/ 16 w 32"/>
                <a:gd name="T43" fmla="*/ 38 h 64"/>
                <a:gd name="T44" fmla="*/ 18 w 32"/>
                <a:gd name="T45" fmla="*/ 40 h 64"/>
                <a:gd name="T46" fmla="*/ 18 w 32"/>
                <a:gd name="T47" fmla="*/ 41 h 64"/>
                <a:gd name="T48" fmla="*/ 18 w 32"/>
                <a:gd name="T49" fmla="*/ 44 h 64"/>
                <a:gd name="T50" fmla="*/ 16 w 32"/>
                <a:gd name="T51" fmla="*/ 44 h 64"/>
                <a:gd name="T52" fmla="*/ 14 w 32"/>
                <a:gd name="T53" fmla="*/ 44 h 64"/>
                <a:gd name="T54" fmla="*/ 12 w 32"/>
                <a:gd name="T55" fmla="*/ 43 h 64"/>
                <a:gd name="T56" fmla="*/ 10 w 32"/>
                <a:gd name="T57" fmla="*/ 45 h 64"/>
                <a:gd name="T58" fmla="*/ 3 w 32"/>
                <a:gd name="T59" fmla="*/ 51 h 64"/>
                <a:gd name="T60" fmla="*/ 2 w 32"/>
                <a:gd name="T61" fmla="*/ 55 h 64"/>
                <a:gd name="T62" fmla="*/ 0 w 32"/>
                <a:gd name="T63" fmla="*/ 61 h 64"/>
                <a:gd name="T64" fmla="*/ 2 w 32"/>
                <a:gd name="T65" fmla="*/ 64 h 64"/>
                <a:gd name="T66" fmla="*/ 8 w 32"/>
                <a:gd name="T67" fmla="*/ 63 h 64"/>
                <a:gd name="T68" fmla="*/ 20 w 32"/>
                <a:gd name="T69" fmla="*/ 59 h 64"/>
                <a:gd name="T70" fmla="*/ 27 w 32"/>
                <a:gd name="T71" fmla="*/ 53 h 64"/>
                <a:gd name="T72" fmla="*/ 30 w 32"/>
                <a:gd name="T73" fmla="*/ 43 h 64"/>
                <a:gd name="T74" fmla="*/ 30 w 32"/>
                <a:gd name="T75" fmla="*/ 39 h 64"/>
                <a:gd name="T76" fmla="*/ 30 w 32"/>
                <a:gd name="T77" fmla="*/ 33 h 64"/>
                <a:gd name="T78" fmla="*/ 30 w 32"/>
                <a:gd name="T79" fmla="*/ 31 h 64"/>
                <a:gd name="T80" fmla="*/ 30 w 32"/>
                <a:gd name="T81" fmla="*/ 25 h 64"/>
                <a:gd name="T82" fmla="*/ 30 w 32"/>
                <a:gd name="T83" fmla="*/ 23 h 64"/>
                <a:gd name="T84" fmla="*/ 31 w 32"/>
                <a:gd name="T85" fmla="*/ 21 h 64"/>
                <a:gd name="T86" fmla="*/ 32 w 32"/>
                <a:gd name="T87" fmla="*/ 17 h 64"/>
                <a:gd name="T88" fmla="*/ 31 w 32"/>
                <a:gd name="T89" fmla="*/ 14 h 64"/>
                <a:gd name="T90" fmla="*/ 31 w 32"/>
                <a:gd name="T91" fmla="*/ 11 h 64"/>
                <a:gd name="T92" fmla="*/ 28 w 32"/>
                <a:gd name="T93" fmla="*/ 8 h 64"/>
                <a:gd name="T94" fmla="*/ 15 w 32"/>
                <a:gd name="T9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64">
                  <a:moveTo>
                    <a:pt x="27" y="8"/>
                  </a:moveTo>
                  <a:lnTo>
                    <a:pt x="25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9" y="47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6" y="62"/>
                  </a:lnTo>
                  <a:lnTo>
                    <a:pt x="20" y="59"/>
                  </a:lnTo>
                  <a:lnTo>
                    <a:pt x="23" y="58"/>
                  </a:lnTo>
                  <a:lnTo>
                    <a:pt x="27" y="57"/>
                  </a:lnTo>
                  <a:lnTo>
                    <a:pt x="27" y="53"/>
                  </a:lnTo>
                  <a:lnTo>
                    <a:pt x="28" y="49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1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2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8" y="8"/>
                  </a:lnTo>
                  <a:lnTo>
                    <a:pt x="27" y="8"/>
                  </a:lnTo>
                  <a:close/>
                  <a:moveTo>
                    <a:pt x="16" y="37"/>
                  </a:moveTo>
                  <a:lnTo>
                    <a:pt x="15" y="37"/>
                  </a:lnTo>
                  <a:lnTo>
                    <a:pt x="16" y="3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2" name="Freeform 61">
              <a:extLst>
                <a:ext uri="{FF2B5EF4-FFF2-40B4-BE49-F238E27FC236}">
                  <a16:creationId xmlns:a16="http://schemas.microsoft.com/office/drawing/2014/main" id="{8D0FED12-3425-09D1-255F-A0CEE030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2493963"/>
              <a:ext cx="109537" cy="142875"/>
            </a:xfrm>
            <a:custGeom>
              <a:avLst/>
              <a:gdLst>
                <a:gd name="T0" fmla="*/ 8 w 69"/>
                <a:gd name="T1" fmla="*/ 88 h 90"/>
                <a:gd name="T2" fmla="*/ 9 w 69"/>
                <a:gd name="T3" fmla="*/ 90 h 90"/>
                <a:gd name="T4" fmla="*/ 15 w 69"/>
                <a:gd name="T5" fmla="*/ 89 h 90"/>
                <a:gd name="T6" fmla="*/ 18 w 69"/>
                <a:gd name="T7" fmla="*/ 85 h 90"/>
                <a:gd name="T8" fmla="*/ 19 w 69"/>
                <a:gd name="T9" fmla="*/ 79 h 90"/>
                <a:gd name="T10" fmla="*/ 22 w 69"/>
                <a:gd name="T11" fmla="*/ 80 h 90"/>
                <a:gd name="T12" fmla="*/ 25 w 69"/>
                <a:gd name="T13" fmla="*/ 78 h 90"/>
                <a:gd name="T14" fmla="*/ 29 w 69"/>
                <a:gd name="T15" fmla="*/ 75 h 90"/>
                <a:gd name="T16" fmla="*/ 31 w 69"/>
                <a:gd name="T17" fmla="*/ 73 h 90"/>
                <a:gd name="T18" fmla="*/ 34 w 69"/>
                <a:gd name="T19" fmla="*/ 70 h 90"/>
                <a:gd name="T20" fmla="*/ 37 w 69"/>
                <a:gd name="T21" fmla="*/ 65 h 90"/>
                <a:gd name="T22" fmla="*/ 40 w 69"/>
                <a:gd name="T23" fmla="*/ 64 h 90"/>
                <a:gd name="T24" fmla="*/ 42 w 69"/>
                <a:gd name="T25" fmla="*/ 60 h 90"/>
                <a:gd name="T26" fmla="*/ 39 w 69"/>
                <a:gd name="T27" fmla="*/ 59 h 90"/>
                <a:gd name="T28" fmla="*/ 38 w 69"/>
                <a:gd name="T29" fmla="*/ 56 h 90"/>
                <a:gd name="T30" fmla="*/ 40 w 69"/>
                <a:gd name="T31" fmla="*/ 51 h 90"/>
                <a:gd name="T32" fmla="*/ 44 w 69"/>
                <a:gd name="T33" fmla="*/ 48 h 90"/>
                <a:gd name="T34" fmla="*/ 48 w 69"/>
                <a:gd name="T35" fmla="*/ 47 h 90"/>
                <a:gd name="T36" fmla="*/ 50 w 69"/>
                <a:gd name="T37" fmla="*/ 48 h 90"/>
                <a:gd name="T38" fmla="*/ 54 w 69"/>
                <a:gd name="T39" fmla="*/ 48 h 90"/>
                <a:gd name="T40" fmla="*/ 57 w 69"/>
                <a:gd name="T41" fmla="*/ 47 h 90"/>
                <a:gd name="T42" fmla="*/ 53 w 69"/>
                <a:gd name="T43" fmla="*/ 43 h 90"/>
                <a:gd name="T44" fmla="*/ 57 w 69"/>
                <a:gd name="T45" fmla="*/ 38 h 90"/>
                <a:gd name="T46" fmla="*/ 62 w 69"/>
                <a:gd name="T47" fmla="*/ 35 h 90"/>
                <a:gd name="T48" fmla="*/ 66 w 69"/>
                <a:gd name="T49" fmla="*/ 30 h 90"/>
                <a:gd name="T50" fmla="*/ 67 w 69"/>
                <a:gd name="T51" fmla="*/ 26 h 90"/>
                <a:gd name="T52" fmla="*/ 68 w 69"/>
                <a:gd name="T53" fmla="*/ 22 h 90"/>
                <a:gd name="T54" fmla="*/ 66 w 69"/>
                <a:gd name="T55" fmla="*/ 20 h 90"/>
                <a:gd name="T56" fmla="*/ 65 w 69"/>
                <a:gd name="T57" fmla="*/ 17 h 90"/>
                <a:gd name="T58" fmla="*/ 63 w 69"/>
                <a:gd name="T59" fmla="*/ 14 h 90"/>
                <a:gd name="T60" fmla="*/ 60 w 69"/>
                <a:gd name="T61" fmla="*/ 11 h 90"/>
                <a:gd name="T62" fmla="*/ 57 w 69"/>
                <a:gd name="T63" fmla="*/ 10 h 90"/>
                <a:gd name="T64" fmla="*/ 56 w 69"/>
                <a:gd name="T65" fmla="*/ 9 h 90"/>
                <a:gd name="T66" fmla="*/ 58 w 69"/>
                <a:gd name="T67" fmla="*/ 5 h 90"/>
                <a:gd name="T68" fmla="*/ 60 w 69"/>
                <a:gd name="T69" fmla="*/ 5 h 90"/>
                <a:gd name="T70" fmla="*/ 59 w 69"/>
                <a:gd name="T71" fmla="*/ 4 h 90"/>
                <a:gd name="T72" fmla="*/ 54 w 69"/>
                <a:gd name="T73" fmla="*/ 0 h 90"/>
                <a:gd name="T74" fmla="*/ 53 w 69"/>
                <a:gd name="T75" fmla="*/ 3 h 90"/>
                <a:gd name="T76" fmla="*/ 49 w 69"/>
                <a:gd name="T77" fmla="*/ 4 h 90"/>
                <a:gd name="T78" fmla="*/ 48 w 69"/>
                <a:gd name="T79" fmla="*/ 4 h 90"/>
                <a:gd name="T80" fmla="*/ 42 w 69"/>
                <a:gd name="T81" fmla="*/ 3 h 90"/>
                <a:gd name="T82" fmla="*/ 39 w 69"/>
                <a:gd name="T83" fmla="*/ 3 h 90"/>
                <a:gd name="T84" fmla="*/ 39 w 69"/>
                <a:gd name="T85" fmla="*/ 8 h 90"/>
                <a:gd name="T86" fmla="*/ 32 w 69"/>
                <a:gd name="T87" fmla="*/ 12 h 90"/>
                <a:gd name="T88" fmla="*/ 29 w 69"/>
                <a:gd name="T89" fmla="*/ 17 h 90"/>
                <a:gd name="T90" fmla="*/ 27 w 69"/>
                <a:gd name="T91" fmla="*/ 20 h 90"/>
                <a:gd name="T92" fmla="*/ 25 w 69"/>
                <a:gd name="T93" fmla="*/ 26 h 90"/>
                <a:gd name="T94" fmla="*/ 24 w 69"/>
                <a:gd name="T95" fmla="*/ 30 h 90"/>
                <a:gd name="T96" fmla="*/ 23 w 69"/>
                <a:gd name="T97" fmla="*/ 36 h 90"/>
                <a:gd name="T98" fmla="*/ 24 w 69"/>
                <a:gd name="T99" fmla="*/ 39 h 90"/>
                <a:gd name="T100" fmla="*/ 21 w 69"/>
                <a:gd name="T101" fmla="*/ 41 h 90"/>
                <a:gd name="T102" fmla="*/ 20 w 69"/>
                <a:gd name="T103" fmla="*/ 43 h 90"/>
                <a:gd name="T104" fmla="*/ 17 w 69"/>
                <a:gd name="T105" fmla="*/ 43 h 90"/>
                <a:gd name="T106" fmla="*/ 17 w 69"/>
                <a:gd name="T107" fmla="*/ 48 h 90"/>
                <a:gd name="T108" fmla="*/ 14 w 69"/>
                <a:gd name="T109" fmla="*/ 54 h 90"/>
                <a:gd name="T110" fmla="*/ 11 w 69"/>
                <a:gd name="T111" fmla="*/ 63 h 90"/>
                <a:gd name="T112" fmla="*/ 8 w 69"/>
                <a:gd name="T113" fmla="*/ 69 h 90"/>
                <a:gd name="T114" fmla="*/ 6 w 69"/>
                <a:gd name="T115" fmla="*/ 72 h 90"/>
                <a:gd name="T116" fmla="*/ 3 w 69"/>
                <a:gd name="T117" fmla="*/ 78 h 90"/>
                <a:gd name="T118" fmla="*/ 2 w 69"/>
                <a:gd name="T119" fmla="*/ 84 h 90"/>
                <a:gd name="T120" fmla="*/ 0 w 69"/>
                <a:gd name="T121" fmla="*/ 87 h 90"/>
                <a:gd name="T122" fmla="*/ 4 w 69"/>
                <a:gd name="T123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90">
                  <a:moveTo>
                    <a:pt x="4" y="89"/>
                  </a:move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3" y="90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17" y="88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19" y="84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20" y="78"/>
                  </a:lnTo>
                  <a:lnTo>
                    <a:pt x="21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7" y="75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38" y="67"/>
                  </a:lnTo>
                  <a:lnTo>
                    <a:pt x="37" y="65"/>
                  </a:lnTo>
                  <a:lnTo>
                    <a:pt x="38" y="64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1" y="63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2" y="49"/>
                  </a:lnTo>
                  <a:lnTo>
                    <a:pt x="43" y="48"/>
                  </a:lnTo>
                  <a:lnTo>
                    <a:pt x="44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4" y="46"/>
                  </a:lnTo>
                  <a:lnTo>
                    <a:pt x="53" y="44"/>
                  </a:lnTo>
                  <a:lnTo>
                    <a:pt x="53" y="43"/>
                  </a:lnTo>
                  <a:lnTo>
                    <a:pt x="53" y="41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61" y="36"/>
                  </a:lnTo>
                  <a:lnTo>
                    <a:pt x="62" y="35"/>
                  </a:lnTo>
                  <a:lnTo>
                    <a:pt x="62" y="34"/>
                  </a:lnTo>
                  <a:lnTo>
                    <a:pt x="63" y="33"/>
                  </a:lnTo>
                  <a:lnTo>
                    <a:pt x="64" y="32"/>
                  </a:lnTo>
                  <a:lnTo>
                    <a:pt x="66" y="30"/>
                  </a:lnTo>
                  <a:lnTo>
                    <a:pt x="67" y="29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7" y="21"/>
                  </a:lnTo>
                  <a:lnTo>
                    <a:pt x="66" y="21"/>
                  </a:lnTo>
                  <a:lnTo>
                    <a:pt x="66" y="20"/>
                  </a:lnTo>
                  <a:lnTo>
                    <a:pt x="65" y="20"/>
                  </a:lnTo>
                  <a:lnTo>
                    <a:pt x="64" y="19"/>
                  </a:lnTo>
                  <a:lnTo>
                    <a:pt x="64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5" y="15"/>
                  </a:lnTo>
                  <a:lnTo>
                    <a:pt x="64" y="14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6" y="11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4" y="33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1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7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71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3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3" name="Freeform 62">
              <a:extLst>
                <a:ext uri="{FF2B5EF4-FFF2-40B4-BE49-F238E27FC236}">
                  <a16:creationId xmlns:a16="http://schemas.microsoft.com/office/drawing/2014/main" id="{1EED7084-3CBF-5CC7-B539-8D5C84B8C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8" y="4095750"/>
              <a:ext cx="1092200" cy="781050"/>
            </a:xfrm>
            <a:custGeom>
              <a:avLst/>
              <a:gdLst>
                <a:gd name="T0" fmla="*/ 489 w 688"/>
                <a:gd name="T1" fmla="*/ 467 h 492"/>
                <a:gd name="T2" fmla="*/ 524 w 688"/>
                <a:gd name="T3" fmla="*/ 464 h 492"/>
                <a:gd name="T4" fmla="*/ 555 w 688"/>
                <a:gd name="T5" fmla="*/ 458 h 492"/>
                <a:gd name="T6" fmla="*/ 606 w 688"/>
                <a:gd name="T7" fmla="*/ 403 h 492"/>
                <a:gd name="T8" fmla="*/ 632 w 688"/>
                <a:gd name="T9" fmla="*/ 376 h 492"/>
                <a:gd name="T10" fmla="*/ 662 w 688"/>
                <a:gd name="T11" fmla="*/ 348 h 492"/>
                <a:gd name="T12" fmla="*/ 682 w 688"/>
                <a:gd name="T13" fmla="*/ 322 h 492"/>
                <a:gd name="T14" fmla="*/ 617 w 688"/>
                <a:gd name="T15" fmla="*/ 313 h 492"/>
                <a:gd name="T16" fmla="*/ 566 w 688"/>
                <a:gd name="T17" fmla="*/ 297 h 492"/>
                <a:gd name="T18" fmla="*/ 515 w 688"/>
                <a:gd name="T19" fmla="*/ 279 h 492"/>
                <a:gd name="T20" fmla="*/ 478 w 688"/>
                <a:gd name="T21" fmla="*/ 257 h 492"/>
                <a:gd name="T22" fmla="*/ 471 w 688"/>
                <a:gd name="T23" fmla="*/ 245 h 492"/>
                <a:gd name="T24" fmla="*/ 454 w 688"/>
                <a:gd name="T25" fmla="*/ 221 h 492"/>
                <a:gd name="T26" fmla="*/ 445 w 688"/>
                <a:gd name="T27" fmla="*/ 198 h 492"/>
                <a:gd name="T28" fmla="*/ 455 w 688"/>
                <a:gd name="T29" fmla="*/ 186 h 492"/>
                <a:gd name="T30" fmla="*/ 445 w 688"/>
                <a:gd name="T31" fmla="*/ 178 h 492"/>
                <a:gd name="T32" fmla="*/ 423 w 688"/>
                <a:gd name="T33" fmla="*/ 183 h 492"/>
                <a:gd name="T34" fmla="*/ 403 w 688"/>
                <a:gd name="T35" fmla="*/ 183 h 492"/>
                <a:gd name="T36" fmla="*/ 409 w 688"/>
                <a:gd name="T37" fmla="*/ 145 h 492"/>
                <a:gd name="T38" fmla="*/ 425 w 688"/>
                <a:gd name="T39" fmla="*/ 107 h 492"/>
                <a:gd name="T40" fmla="*/ 385 w 688"/>
                <a:gd name="T41" fmla="*/ 65 h 492"/>
                <a:gd name="T42" fmla="*/ 338 w 688"/>
                <a:gd name="T43" fmla="*/ 25 h 492"/>
                <a:gd name="T44" fmla="*/ 316 w 688"/>
                <a:gd name="T45" fmla="*/ 21 h 492"/>
                <a:gd name="T46" fmla="*/ 300 w 688"/>
                <a:gd name="T47" fmla="*/ 15 h 492"/>
                <a:gd name="T48" fmla="*/ 283 w 688"/>
                <a:gd name="T49" fmla="*/ 14 h 492"/>
                <a:gd name="T50" fmla="*/ 271 w 688"/>
                <a:gd name="T51" fmla="*/ 18 h 492"/>
                <a:gd name="T52" fmla="*/ 250 w 688"/>
                <a:gd name="T53" fmla="*/ 22 h 492"/>
                <a:gd name="T54" fmla="*/ 241 w 688"/>
                <a:gd name="T55" fmla="*/ 10 h 492"/>
                <a:gd name="T56" fmla="*/ 227 w 688"/>
                <a:gd name="T57" fmla="*/ 2 h 492"/>
                <a:gd name="T58" fmla="*/ 208 w 688"/>
                <a:gd name="T59" fmla="*/ 34 h 492"/>
                <a:gd name="T60" fmla="*/ 199 w 688"/>
                <a:gd name="T61" fmla="*/ 21 h 492"/>
                <a:gd name="T62" fmla="*/ 188 w 688"/>
                <a:gd name="T63" fmla="*/ 27 h 492"/>
                <a:gd name="T64" fmla="*/ 172 w 688"/>
                <a:gd name="T65" fmla="*/ 26 h 492"/>
                <a:gd name="T66" fmla="*/ 158 w 688"/>
                <a:gd name="T67" fmla="*/ 46 h 492"/>
                <a:gd name="T68" fmla="*/ 145 w 688"/>
                <a:gd name="T69" fmla="*/ 90 h 492"/>
                <a:gd name="T70" fmla="*/ 125 w 688"/>
                <a:gd name="T71" fmla="*/ 104 h 492"/>
                <a:gd name="T72" fmla="*/ 110 w 688"/>
                <a:gd name="T73" fmla="*/ 128 h 492"/>
                <a:gd name="T74" fmla="*/ 99 w 688"/>
                <a:gd name="T75" fmla="*/ 141 h 492"/>
                <a:gd name="T76" fmla="*/ 96 w 688"/>
                <a:gd name="T77" fmla="*/ 157 h 492"/>
                <a:gd name="T78" fmla="*/ 87 w 688"/>
                <a:gd name="T79" fmla="*/ 191 h 492"/>
                <a:gd name="T80" fmla="*/ 82 w 688"/>
                <a:gd name="T81" fmla="*/ 196 h 492"/>
                <a:gd name="T82" fmla="*/ 59 w 688"/>
                <a:gd name="T83" fmla="*/ 206 h 492"/>
                <a:gd name="T84" fmla="*/ 50 w 688"/>
                <a:gd name="T85" fmla="*/ 266 h 492"/>
                <a:gd name="T86" fmla="*/ 38 w 688"/>
                <a:gd name="T87" fmla="*/ 303 h 492"/>
                <a:gd name="T88" fmla="*/ 24 w 688"/>
                <a:gd name="T89" fmla="*/ 300 h 492"/>
                <a:gd name="T90" fmla="*/ 8 w 688"/>
                <a:gd name="T91" fmla="*/ 305 h 492"/>
                <a:gd name="T92" fmla="*/ 8 w 688"/>
                <a:gd name="T93" fmla="*/ 314 h 492"/>
                <a:gd name="T94" fmla="*/ 0 w 688"/>
                <a:gd name="T95" fmla="*/ 326 h 492"/>
                <a:gd name="T96" fmla="*/ 14 w 688"/>
                <a:gd name="T97" fmla="*/ 333 h 492"/>
                <a:gd name="T98" fmla="*/ 30 w 688"/>
                <a:gd name="T99" fmla="*/ 337 h 492"/>
                <a:gd name="T100" fmla="*/ 48 w 688"/>
                <a:gd name="T101" fmla="*/ 357 h 492"/>
                <a:gd name="T102" fmla="*/ 59 w 688"/>
                <a:gd name="T103" fmla="*/ 368 h 492"/>
                <a:gd name="T104" fmla="*/ 72 w 688"/>
                <a:gd name="T105" fmla="*/ 380 h 492"/>
                <a:gd name="T106" fmla="*/ 86 w 688"/>
                <a:gd name="T107" fmla="*/ 399 h 492"/>
                <a:gd name="T108" fmla="*/ 91 w 688"/>
                <a:gd name="T109" fmla="*/ 418 h 492"/>
                <a:gd name="T110" fmla="*/ 106 w 688"/>
                <a:gd name="T111" fmla="*/ 439 h 492"/>
                <a:gd name="T112" fmla="*/ 116 w 688"/>
                <a:gd name="T113" fmla="*/ 440 h 492"/>
                <a:gd name="T114" fmla="*/ 128 w 688"/>
                <a:gd name="T115" fmla="*/ 450 h 492"/>
                <a:gd name="T116" fmla="*/ 136 w 688"/>
                <a:gd name="T117" fmla="*/ 481 h 492"/>
                <a:gd name="T118" fmla="*/ 159 w 688"/>
                <a:gd name="T119" fmla="*/ 486 h 492"/>
                <a:gd name="T120" fmla="*/ 455 w 688"/>
                <a:gd name="T121" fmla="*/ 49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8" h="492">
                  <a:moveTo>
                    <a:pt x="455" y="490"/>
                  </a:moveTo>
                  <a:lnTo>
                    <a:pt x="456" y="488"/>
                  </a:lnTo>
                  <a:lnTo>
                    <a:pt x="456" y="485"/>
                  </a:lnTo>
                  <a:lnTo>
                    <a:pt x="456" y="484"/>
                  </a:lnTo>
                  <a:lnTo>
                    <a:pt x="457" y="484"/>
                  </a:lnTo>
                  <a:lnTo>
                    <a:pt x="457" y="483"/>
                  </a:lnTo>
                  <a:lnTo>
                    <a:pt x="461" y="480"/>
                  </a:lnTo>
                  <a:lnTo>
                    <a:pt x="465" y="477"/>
                  </a:lnTo>
                  <a:lnTo>
                    <a:pt x="471" y="475"/>
                  </a:lnTo>
                  <a:lnTo>
                    <a:pt x="476" y="472"/>
                  </a:lnTo>
                  <a:lnTo>
                    <a:pt x="480" y="469"/>
                  </a:lnTo>
                  <a:lnTo>
                    <a:pt x="484" y="467"/>
                  </a:lnTo>
                  <a:lnTo>
                    <a:pt x="489" y="467"/>
                  </a:lnTo>
                  <a:lnTo>
                    <a:pt x="493" y="466"/>
                  </a:lnTo>
                  <a:lnTo>
                    <a:pt x="497" y="465"/>
                  </a:lnTo>
                  <a:lnTo>
                    <a:pt x="499" y="464"/>
                  </a:lnTo>
                  <a:lnTo>
                    <a:pt x="502" y="463"/>
                  </a:lnTo>
                  <a:lnTo>
                    <a:pt x="504" y="462"/>
                  </a:lnTo>
                  <a:lnTo>
                    <a:pt x="506" y="462"/>
                  </a:lnTo>
                  <a:lnTo>
                    <a:pt x="509" y="463"/>
                  </a:lnTo>
                  <a:lnTo>
                    <a:pt x="512" y="463"/>
                  </a:lnTo>
                  <a:lnTo>
                    <a:pt x="515" y="463"/>
                  </a:lnTo>
                  <a:lnTo>
                    <a:pt x="516" y="463"/>
                  </a:lnTo>
                  <a:lnTo>
                    <a:pt x="519" y="463"/>
                  </a:lnTo>
                  <a:lnTo>
                    <a:pt x="522" y="463"/>
                  </a:lnTo>
                  <a:lnTo>
                    <a:pt x="524" y="464"/>
                  </a:lnTo>
                  <a:lnTo>
                    <a:pt x="525" y="464"/>
                  </a:lnTo>
                  <a:lnTo>
                    <a:pt x="528" y="464"/>
                  </a:lnTo>
                  <a:lnTo>
                    <a:pt x="531" y="464"/>
                  </a:lnTo>
                  <a:lnTo>
                    <a:pt x="533" y="464"/>
                  </a:lnTo>
                  <a:lnTo>
                    <a:pt x="535" y="464"/>
                  </a:lnTo>
                  <a:lnTo>
                    <a:pt x="538" y="465"/>
                  </a:lnTo>
                  <a:lnTo>
                    <a:pt x="541" y="465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7" y="465"/>
                  </a:lnTo>
                  <a:lnTo>
                    <a:pt x="548" y="465"/>
                  </a:lnTo>
                  <a:lnTo>
                    <a:pt x="553" y="461"/>
                  </a:lnTo>
                  <a:lnTo>
                    <a:pt x="555" y="458"/>
                  </a:lnTo>
                  <a:lnTo>
                    <a:pt x="560" y="453"/>
                  </a:lnTo>
                  <a:lnTo>
                    <a:pt x="565" y="447"/>
                  </a:lnTo>
                  <a:lnTo>
                    <a:pt x="570" y="441"/>
                  </a:lnTo>
                  <a:lnTo>
                    <a:pt x="574" y="437"/>
                  </a:lnTo>
                  <a:lnTo>
                    <a:pt x="575" y="436"/>
                  </a:lnTo>
                  <a:lnTo>
                    <a:pt x="580" y="431"/>
                  </a:lnTo>
                  <a:lnTo>
                    <a:pt x="584" y="426"/>
                  </a:lnTo>
                  <a:lnTo>
                    <a:pt x="589" y="419"/>
                  </a:lnTo>
                  <a:lnTo>
                    <a:pt x="594" y="415"/>
                  </a:lnTo>
                  <a:lnTo>
                    <a:pt x="597" y="412"/>
                  </a:lnTo>
                  <a:lnTo>
                    <a:pt x="600" y="409"/>
                  </a:lnTo>
                  <a:lnTo>
                    <a:pt x="603" y="406"/>
                  </a:lnTo>
                  <a:lnTo>
                    <a:pt x="606" y="403"/>
                  </a:lnTo>
                  <a:lnTo>
                    <a:pt x="609" y="400"/>
                  </a:lnTo>
                  <a:lnTo>
                    <a:pt x="611" y="397"/>
                  </a:lnTo>
                  <a:lnTo>
                    <a:pt x="614" y="395"/>
                  </a:lnTo>
                  <a:lnTo>
                    <a:pt x="616" y="392"/>
                  </a:lnTo>
                  <a:lnTo>
                    <a:pt x="619" y="390"/>
                  </a:lnTo>
                  <a:lnTo>
                    <a:pt x="620" y="388"/>
                  </a:lnTo>
                  <a:lnTo>
                    <a:pt x="621" y="388"/>
                  </a:lnTo>
                  <a:lnTo>
                    <a:pt x="623" y="386"/>
                  </a:lnTo>
                  <a:lnTo>
                    <a:pt x="625" y="384"/>
                  </a:lnTo>
                  <a:lnTo>
                    <a:pt x="626" y="383"/>
                  </a:lnTo>
                  <a:lnTo>
                    <a:pt x="628" y="380"/>
                  </a:lnTo>
                  <a:lnTo>
                    <a:pt x="631" y="378"/>
                  </a:lnTo>
                  <a:lnTo>
                    <a:pt x="632" y="376"/>
                  </a:lnTo>
                  <a:lnTo>
                    <a:pt x="634" y="375"/>
                  </a:lnTo>
                  <a:lnTo>
                    <a:pt x="636" y="372"/>
                  </a:lnTo>
                  <a:lnTo>
                    <a:pt x="639" y="370"/>
                  </a:lnTo>
                  <a:lnTo>
                    <a:pt x="642" y="368"/>
                  </a:lnTo>
                  <a:lnTo>
                    <a:pt x="644" y="366"/>
                  </a:lnTo>
                  <a:lnTo>
                    <a:pt x="646" y="363"/>
                  </a:lnTo>
                  <a:lnTo>
                    <a:pt x="648" y="361"/>
                  </a:lnTo>
                  <a:lnTo>
                    <a:pt x="651" y="358"/>
                  </a:lnTo>
                  <a:lnTo>
                    <a:pt x="653" y="357"/>
                  </a:lnTo>
                  <a:lnTo>
                    <a:pt x="654" y="355"/>
                  </a:lnTo>
                  <a:lnTo>
                    <a:pt x="656" y="352"/>
                  </a:lnTo>
                  <a:lnTo>
                    <a:pt x="659" y="351"/>
                  </a:lnTo>
                  <a:lnTo>
                    <a:pt x="662" y="348"/>
                  </a:lnTo>
                  <a:lnTo>
                    <a:pt x="664" y="347"/>
                  </a:lnTo>
                  <a:lnTo>
                    <a:pt x="666" y="344"/>
                  </a:lnTo>
                  <a:lnTo>
                    <a:pt x="668" y="342"/>
                  </a:lnTo>
                  <a:lnTo>
                    <a:pt x="671" y="339"/>
                  </a:lnTo>
                  <a:lnTo>
                    <a:pt x="673" y="338"/>
                  </a:lnTo>
                  <a:lnTo>
                    <a:pt x="675" y="335"/>
                  </a:lnTo>
                  <a:lnTo>
                    <a:pt x="676" y="333"/>
                  </a:lnTo>
                  <a:lnTo>
                    <a:pt x="679" y="330"/>
                  </a:lnTo>
                  <a:lnTo>
                    <a:pt x="682" y="329"/>
                  </a:lnTo>
                  <a:lnTo>
                    <a:pt x="684" y="327"/>
                  </a:lnTo>
                  <a:lnTo>
                    <a:pt x="686" y="325"/>
                  </a:lnTo>
                  <a:lnTo>
                    <a:pt x="688" y="322"/>
                  </a:lnTo>
                  <a:lnTo>
                    <a:pt x="682" y="322"/>
                  </a:lnTo>
                  <a:lnTo>
                    <a:pt x="674" y="322"/>
                  </a:lnTo>
                  <a:lnTo>
                    <a:pt x="667" y="322"/>
                  </a:lnTo>
                  <a:lnTo>
                    <a:pt x="660" y="322"/>
                  </a:lnTo>
                  <a:lnTo>
                    <a:pt x="654" y="322"/>
                  </a:lnTo>
                  <a:lnTo>
                    <a:pt x="646" y="322"/>
                  </a:lnTo>
                  <a:lnTo>
                    <a:pt x="643" y="322"/>
                  </a:lnTo>
                  <a:lnTo>
                    <a:pt x="640" y="321"/>
                  </a:lnTo>
                  <a:lnTo>
                    <a:pt x="636" y="320"/>
                  </a:lnTo>
                  <a:lnTo>
                    <a:pt x="633" y="318"/>
                  </a:lnTo>
                  <a:lnTo>
                    <a:pt x="629" y="318"/>
                  </a:lnTo>
                  <a:lnTo>
                    <a:pt x="625" y="316"/>
                  </a:lnTo>
                  <a:lnTo>
                    <a:pt x="622" y="315"/>
                  </a:lnTo>
                  <a:lnTo>
                    <a:pt x="617" y="313"/>
                  </a:lnTo>
                  <a:lnTo>
                    <a:pt x="614" y="312"/>
                  </a:lnTo>
                  <a:lnTo>
                    <a:pt x="609" y="310"/>
                  </a:lnTo>
                  <a:lnTo>
                    <a:pt x="606" y="309"/>
                  </a:lnTo>
                  <a:lnTo>
                    <a:pt x="602" y="308"/>
                  </a:lnTo>
                  <a:lnTo>
                    <a:pt x="598" y="308"/>
                  </a:lnTo>
                  <a:lnTo>
                    <a:pt x="594" y="306"/>
                  </a:lnTo>
                  <a:lnTo>
                    <a:pt x="590" y="305"/>
                  </a:lnTo>
                  <a:lnTo>
                    <a:pt x="587" y="303"/>
                  </a:lnTo>
                  <a:lnTo>
                    <a:pt x="583" y="302"/>
                  </a:lnTo>
                  <a:lnTo>
                    <a:pt x="579" y="300"/>
                  </a:lnTo>
                  <a:lnTo>
                    <a:pt x="575" y="299"/>
                  </a:lnTo>
                  <a:lnTo>
                    <a:pt x="571" y="298"/>
                  </a:lnTo>
                  <a:lnTo>
                    <a:pt x="566" y="297"/>
                  </a:lnTo>
                  <a:lnTo>
                    <a:pt x="564" y="295"/>
                  </a:lnTo>
                  <a:lnTo>
                    <a:pt x="559" y="293"/>
                  </a:lnTo>
                  <a:lnTo>
                    <a:pt x="554" y="292"/>
                  </a:lnTo>
                  <a:lnTo>
                    <a:pt x="551" y="290"/>
                  </a:lnTo>
                  <a:lnTo>
                    <a:pt x="546" y="289"/>
                  </a:lnTo>
                  <a:lnTo>
                    <a:pt x="543" y="288"/>
                  </a:lnTo>
                  <a:lnTo>
                    <a:pt x="539" y="287"/>
                  </a:lnTo>
                  <a:lnTo>
                    <a:pt x="535" y="286"/>
                  </a:lnTo>
                  <a:lnTo>
                    <a:pt x="531" y="285"/>
                  </a:lnTo>
                  <a:lnTo>
                    <a:pt x="526" y="283"/>
                  </a:lnTo>
                  <a:lnTo>
                    <a:pt x="522" y="282"/>
                  </a:lnTo>
                  <a:lnTo>
                    <a:pt x="519" y="280"/>
                  </a:lnTo>
                  <a:lnTo>
                    <a:pt x="515" y="279"/>
                  </a:lnTo>
                  <a:lnTo>
                    <a:pt x="510" y="278"/>
                  </a:lnTo>
                  <a:lnTo>
                    <a:pt x="506" y="277"/>
                  </a:lnTo>
                  <a:lnTo>
                    <a:pt x="505" y="275"/>
                  </a:lnTo>
                  <a:lnTo>
                    <a:pt x="501" y="272"/>
                  </a:lnTo>
                  <a:lnTo>
                    <a:pt x="496" y="267"/>
                  </a:lnTo>
                  <a:lnTo>
                    <a:pt x="492" y="264"/>
                  </a:lnTo>
                  <a:lnTo>
                    <a:pt x="488" y="260"/>
                  </a:lnTo>
                  <a:lnTo>
                    <a:pt x="487" y="259"/>
                  </a:lnTo>
                  <a:lnTo>
                    <a:pt x="486" y="260"/>
                  </a:lnTo>
                  <a:lnTo>
                    <a:pt x="485" y="260"/>
                  </a:lnTo>
                  <a:lnTo>
                    <a:pt x="485" y="260"/>
                  </a:lnTo>
                  <a:lnTo>
                    <a:pt x="481" y="258"/>
                  </a:lnTo>
                  <a:lnTo>
                    <a:pt x="478" y="257"/>
                  </a:lnTo>
                  <a:lnTo>
                    <a:pt x="478" y="256"/>
                  </a:lnTo>
                  <a:lnTo>
                    <a:pt x="478" y="255"/>
                  </a:lnTo>
                  <a:lnTo>
                    <a:pt x="478" y="253"/>
                  </a:lnTo>
                  <a:lnTo>
                    <a:pt x="478" y="252"/>
                  </a:lnTo>
                  <a:lnTo>
                    <a:pt x="477" y="250"/>
                  </a:lnTo>
                  <a:lnTo>
                    <a:pt x="476" y="249"/>
                  </a:lnTo>
                  <a:lnTo>
                    <a:pt x="475" y="249"/>
                  </a:lnTo>
                  <a:lnTo>
                    <a:pt x="475" y="248"/>
                  </a:lnTo>
                  <a:lnTo>
                    <a:pt x="475" y="248"/>
                  </a:lnTo>
                  <a:lnTo>
                    <a:pt x="475" y="247"/>
                  </a:lnTo>
                  <a:lnTo>
                    <a:pt x="474" y="247"/>
                  </a:lnTo>
                  <a:lnTo>
                    <a:pt x="473" y="246"/>
                  </a:lnTo>
                  <a:lnTo>
                    <a:pt x="471" y="245"/>
                  </a:lnTo>
                  <a:lnTo>
                    <a:pt x="471" y="243"/>
                  </a:lnTo>
                  <a:lnTo>
                    <a:pt x="469" y="236"/>
                  </a:lnTo>
                  <a:lnTo>
                    <a:pt x="468" y="235"/>
                  </a:lnTo>
                  <a:lnTo>
                    <a:pt x="466" y="234"/>
                  </a:lnTo>
                  <a:lnTo>
                    <a:pt x="465" y="233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29"/>
                  </a:lnTo>
                  <a:lnTo>
                    <a:pt x="460" y="228"/>
                  </a:lnTo>
                  <a:lnTo>
                    <a:pt x="459" y="226"/>
                  </a:lnTo>
                  <a:lnTo>
                    <a:pt x="458" y="225"/>
                  </a:lnTo>
                  <a:lnTo>
                    <a:pt x="457" y="223"/>
                  </a:lnTo>
                  <a:lnTo>
                    <a:pt x="454" y="221"/>
                  </a:lnTo>
                  <a:lnTo>
                    <a:pt x="453" y="219"/>
                  </a:lnTo>
                  <a:lnTo>
                    <a:pt x="451" y="217"/>
                  </a:lnTo>
                  <a:lnTo>
                    <a:pt x="450" y="214"/>
                  </a:lnTo>
                  <a:lnTo>
                    <a:pt x="450" y="209"/>
                  </a:lnTo>
                  <a:lnTo>
                    <a:pt x="449" y="208"/>
                  </a:lnTo>
                  <a:lnTo>
                    <a:pt x="448" y="207"/>
                  </a:lnTo>
                  <a:lnTo>
                    <a:pt x="445" y="204"/>
                  </a:lnTo>
                  <a:lnTo>
                    <a:pt x="445" y="202"/>
                  </a:lnTo>
                  <a:lnTo>
                    <a:pt x="444" y="200"/>
                  </a:lnTo>
                  <a:lnTo>
                    <a:pt x="444" y="199"/>
                  </a:lnTo>
                  <a:lnTo>
                    <a:pt x="444" y="199"/>
                  </a:lnTo>
                  <a:lnTo>
                    <a:pt x="445" y="199"/>
                  </a:lnTo>
                  <a:lnTo>
                    <a:pt x="445" y="198"/>
                  </a:lnTo>
                  <a:lnTo>
                    <a:pt x="446" y="198"/>
                  </a:lnTo>
                  <a:lnTo>
                    <a:pt x="447" y="197"/>
                  </a:lnTo>
                  <a:lnTo>
                    <a:pt x="447" y="195"/>
                  </a:lnTo>
                  <a:lnTo>
                    <a:pt x="448" y="194"/>
                  </a:lnTo>
                  <a:lnTo>
                    <a:pt x="448" y="193"/>
                  </a:lnTo>
                  <a:lnTo>
                    <a:pt x="450" y="191"/>
                  </a:lnTo>
                  <a:lnTo>
                    <a:pt x="451" y="191"/>
                  </a:lnTo>
                  <a:lnTo>
                    <a:pt x="451" y="190"/>
                  </a:lnTo>
                  <a:lnTo>
                    <a:pt x="451" y="189"/>
                  </a:lnTo>
                  <a:lnTo>
                    <a:pt x="452" y="188"/>
                  </a:lnTo>
                  <a:lnTo>
                    <a:pt x="453" y="188"/>
                  </a:lnTo>
                  <a:lnTo>
                    <a:pt x="455" y="187"/>
                  </a:lnTo>
                  <a:lnTo>
                    <a:pt x="455" y="186"/>
                  </a:lnTo>
                  <a:lnTo>
                    <a:pt x="455" y="185"/>
                  </a:lnTo>
                  <a:lnTo>
                    <a:pt x="456" y="183"/>
                  </a:lnTo>
                  <a:lnTo>
                    <a:pt x="456" y="182"/>
                  </a:lnTo>
                  <a:lnTo>
                    <a:pt x="455" y="182"/>
                  </a:lnTo>
                  <a:lnTo>
                    <a:pt x="455" y="183"/>
                  </a:lnTo>
                  <a:lnTo>
                    <a:pt x="454" y="183"/>
                  </a:lnTo>
                  <a:lnTo>
                    <a:pt x="453" y="183"/>
                  </a:lnTo>
                  <a:lnTo>
                    <a:pt x="450" y="182"/>
                  </a:lnTo>
                  <a:lnTo>
                    <a:pt x="449" y="182"/>
                  </a:lnTo>
                  <a:lnTo>
                    <a:pt x="448" y="181"/>
                  </a:lnTo>
                  <a:lnTo>
                    <a:pt x="447" y="179"/>
                  </a:lnTo>
                  <a:lnTo>
                    <a:pt x="446" y="178"/>
                  </a:lnTo>
                  <a:lnTo>
                    <a:pt x="445" y="178"/>
                  </a:lnTo>
                  <a:lnTo>
                    <a:pt x="442" y="178"/>
                  </a:lnTo>
                  <a:lnTo>
                    <a:pt x="440" y="178"/>
                  </a:lnTo>
                  <a:lnTo>
                    <a:pt x="435" y="179"/>
                  </a:lnTo>
                  <a:lnTo>
                    <a:pt x="433" y="181"/>
                  </a:lnTo>
                  <a:lnTo>
                    <a:pt x="432" y="182"/>
                  </a:lnTo>
                  <a:lnTo>
                    <a:pt x="431" y="181"/>
                  </a:lnTo>
                  <a:lnTo>
                    <a:pt x="430" y="181"/>
                  </a:lnTo>
                  <a:lnTo>
                    <a:pt x="428" y="182"/>
                  </a:lnTo>
                  <a:lnTo>
                    <a:pt x="427" y="182"/>
                  </a:lnTo>
                  <a:lnTo>
                    <a:pt x="426" y="182"/>
                  </a:lnTo>
                  <a:lnTo>
                    <a:pt x="425" y="183"/>
                  </a:lnTo>
                  <a:lnTo>
                    <a:pt x="424" y="183"/>
                  </a:lnTo>
                  <a:lnTo>
                    <a:pt x="423" y="183"/>
                  </a:lnTo>
                  <a:lnTo>
                    <a:pt x="421" y="182"/>
                  </a:lnTo>
                  <a:lnTo>
                    <a:pt x="418" y="183"/>
                  </a:lnTo>
                  <a:lnTo>
                    <a:pt x="416" y="183"/>
                  </a:lnTo>
                  <a:lnTo>
                    <a:pt x="415" y="185"/>
                  </a:lnTo>
                  <a:lnTo>
                    <a:pt x="414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1" y="186"/>
                  </a:lnTo>
                  <a:lnTo>
                    <a:pt x="411" y="185"/>
                  </a:lnTo>
                  <a:lnTo>
                    <a:pt x="410" y="185"/>
                  </a:lnTo>
                  <a:lnTo>
                    <a:pt x="405" y="184"/>
                  </a:lnTo>
                  <a:lnTo>
                    <a:pt x="404" y="183"/>
                  </a:lnTo>
                  <a:lnTo>
                    <a:pt x="403" y="183"/>
                  </a:lnTo>
                  <a:lnTo>
                    <a:pt x="403" y="182"/>
                  </a:lnTo>
                  <a:lnTo>
                    <a:pt x="404" y="181"/>
                  </a:lnTo>
                  <a:lnTo>
                    <a:pt x="404" y="178"/>
                  </a:lnTo>
                  <a:lnTo>
                    <a:pt x="405" y="170"/>
                  </a:lnTo>
                  <a:lnTo>
                    <a:pt x="404" y="165"/>
                  </a:lnTo>
                  <a:lnTo>
                    <a:pt x="403" y="159"/>
                  </a:lnTo>
                  <a:lnTo>
                    <a:pt x="403" y="157"/>
                  </a:lnTo>
                  <a:lnTo>
                    <a:pt x="404" y="153"/>
                  </a:lnTo>
                  <a:lnTo>
                    <a:pt x="405" y="149"/>
                  </a:lnTo>
                  <a:lnTo>
                    <a:pt x="405" y="148"/>
                  </a:lnTo>
                  <a:lnTo>
                    <a:pt x="407" y="147"/>
                  </a:lnTo>
                  <a:lnTo>
                    <a:pt x="408" y="146"/>
                  </a:lnTo>
                  <a:lnTo>
                    <a:pt x="409" y="145"/>
                  </a:lnTo>
                  <a:lnTo>
                    <a:pt x="410" y="145"/>
                  </a:lnTo>
                  <a:lnTo>
                    <a:pt x="411" y="144"/>
                  </a:lnTo>
                  <a:lnTo>
                    <a:pt x="413" y="141"/>
                  </a:lnTo>
                  <a:lnTo>
                    <a:pt x="416" y="136"/>
                  </a:lnTo>
                  <a:lnTo>
                    <a:pt x="418" y="133"/>
                  </a:lnTo>
                  <a:lnTo>
                    <a:pt x="418" y="132"/>
                  </a:lnTo>
                  <a:lnTo>
                    <a:pt x="420" y="131"/>
                  </a:lnTo>
                  <a:lnTo>
                    <a:pt x="421" y="129"/>
                  </a:lnTo>
                  <a:lnTo>
                    <a:pt x="427" y="120"/>
                  </a:lnTo>
                  <a:lnTo>
                    <a:pt x="428" y="118"/>
                  </a:lnTo>
                  <a:lnTo>
                    <a:pt x="432" y="113"/>
                  </a:lnTo>
                  <a:lnTo>
                    <a:pt x="429" y="112"/>
                  </a:lnTo>
                  <a:lnTo>
                    <a:pt x="425" y="107"/>
                  </a:lnTo>
                  <a:lnTo>
                    <a:pt x="422" y="101"/>
                  </a:lnTo>
                  <a:lnTo>
                    <a:pt x="420" y="99"/>
                  </a:lnTo>
                  <a:lnTo>
                    <a:pt x="417" y="98"/>
                  </a:lnTo>
                  <a:lnTo>
                    <a:pt x="415" y="97"/>
                  </a:lnTo>
                  <a:lnTo>
                    <a:pt x="412" y="94"/>
                  </a:lnTo>
                  <a:lnTo>
                    <a:pt x="409" y="90"/>
                  </a:lnTo>
                  <a:lnTo>
                    <a:pt x="405" y="83"/>
                  </a:lnTo>
                  <a:lnTo>
                    <a:pt x="404" y="81"/>
                  </a:lnTo>
                  <a:lnTo>
                    <a:pt x="403" y="78"/>
                  </a:lnTo>
                  <a:lnTo>
                    <a:pt x="401" y="77"/>
                  </a:lnTo>
                  <a:lnTo>
                    <a:pt x="397" y="74"/>
                  </a:lnTo>
                  <a:lnTo>
                    <a:pt x="392" y="69"/>
                  </a:lnTo>
                  <a:lnTo>
                    <a:pt x="385" y="65"/>
                  </a:lnTo>
                  <a:lnTo>
                    <a:pt x="378" y="61"/>
                  </a:lnTo>
                  <a:lnTo>
                    <a:pt x="376" y="59"/>
                  </a:lnTo>
                  <a:lnTo>
                    <a:pt x="373" y="54"/>
                  </a:lnTo>
                  <a:lnTo>
                    <a:pt x="369" y="47"/>
                  </a:lnTo>
                  <a:lnTo>
                    <a:pt x="366" y="42"/>
                  </a:lnTo>
                  <a:lnTo>
                    <a:pt x="360" y="37"/>
                  </a:lnTo>
                  <a:lnTo>
                    <a:pt x="357" y="34"/>
                  </a:lnTo>
                  <a:lnTo>
                    <a:pt x="355" y="33"/>
                  </a:lnTo>
                  <a:lnTo>
                    <a:pt x="350" y="32"/>
                  </a:lnTo>
                  <a:lnTo>
                    <a:pt x="348" y="32"/>
                  </a:lnTo>
                  <a:lnTo>
                    <a:pt x="345" y="29"/>
                  </a:lnTo>
                  <a:lnTo>
                    <a:pt x="342" y="28"/>
                  </a:lnTo>
                  <a:lnTo>
                    <a:pt x="338" y="25"/>
                  </a:lnTo>
                  <a:lnTo>
                    <a:pt x="335" y="22"/>
                  </a:lnTo>
                  <a:lnTo>
                    <a:pt x="333" y="21"/>
                  </a:lnTo>
                  <a:lnTo>
                    <a:pt x="331" y="20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4" y="20"/>
                  </a:lnTo>
                  <a:lnTo>
                    <a:pt x="322" y="20"/>
                  </a:lnTo>
                  <a:lnTo>
                    <a:pt x="321" y="19"/>
                  </a:lnTo>
                  <a:lnTo>
                    <a:pt x="320" y="20"/>
                  </a:lnTo>
                  <a:lnTo>
                    <a:pt x="319" y="21"/>
                  </a:lnTo>
                  <a:lnTo>
                    <a:pt x="318" y="21"/>
                  </a:lnTo>
                  <a:lnTo>
                    <a:pt x="317" y="21"/>
                  </a:lnTo>
                  <a:lnTo>
                    <a:pt x="316" y="21"/>
                  </a:lnTo>
                  <a:lnTo>
                    <a:pt x="314" y="18"/>
                  </a:lnTo>
                  <a:lnTo>
                    <a:pt x="313" y="18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7" y="18"/>
                  </a:lnTo>
                  <a:lnTo>
                    <a:pt x="306" y="18"/>
                  </a:lnTo>
                  <a:lnTo>
                    <a:pt x="304" y="18"/>
                  </a:lnTo>
                  <a:lnTo>
                    <a:pt x="304" y="17"/>
                  </a:lnTo>
                  <a:lnTo>
                    <a:pt x="303" y="16"/>
                  </a:lnTo>
                  <a:lnTo>
                    <a:pt x="302" y="15"/>
                  </a:lnTo>
                  <a:lnTo>
                    <a:pt x="301" y="15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299" y="17"/>
                  </a:lnTo>
                  <a:lnTo>
                    <a:pt x="296" y="18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89" y="18"/>
                  </a:lnTo>
                  <a:lnTo>
                    <a:pt x="288" y="18"/>
                  </a:lnTo>
                  <a:lnTo>
                    <a:pt x="287" y="19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5" y="18"/>
                  </a:lnTo>
                  <a:lnTo>
                    <a:pt x="283" y="15"/>
                  </a:lnTo>
                  <a:lnTo>
                    <a:pt x="283" y="14"/>
                  </a:lnTo>
                  <a:lnTo>
                    <a:pt x="282" y="13"/>
                  </a:lnTo>
                  <a:lnTo>
                    <a:pt x="282" y="12"/>
                  </a:lnTo>
                  <a:lnTo>
                    <a:pt x="280" y="11"/>
                  </a:lnTo>
                  <a:lnTo>
                    <a:pt x="278" y="10"/>
                  </a:lnTo>
                  <a:lnTo>
                    <a:pt x="276" y="10"/>
                  </a:lnTo>
                  <a:lnTo>
                    <a:pt x="276" y="11"/>
                  </a:lnTo>
                  <a:lnTo>
                    <a:pt x="276" y="12"/>
                  </a:lnTo>
                  <a:lnTo>
                    <a:pt x="276" y="13"/>
                  </a:lnTo>
                  <a:lnTo>
                    <a:pt x="276" y="14"/>
                  </a:lnTo>
                  <a:lnTo>
                    <a:pt x="276" y="15"/>
                  </a:lnTo>
                  <a:lnTo>
                    <a:pt x="275" y="15"/>
                  </a:lnTo>
                  <a:lnTo>
                    <a:pt x="273" y="16"/>
                  </a:lnTo>
                  <a:lnTo>
                    <a:pt x="271" y="18"/>
                  </a:lnTo>
                  <a:lnTo>
                    <a:pt x="270" y="18"/>
                  </a:lnTo>
                  <a:lnTo>
                    <a:pt x="268" y="18"/>
                  </a:lnTo>
                  <a:lnTo>
                    <a:pt x="265" y="19"/>
                  </a:lnTo>
                  <a:lnTo>
                    <a:pt x="264" y="19"/>
                  </a:lnTo>
                  <a:lnTo>
                    <a:pt x="263" y="19"/>
                  </a:lnTo>
                  <a:lnTo>
                    <a:pt x="262" y="19"/>
                  </a:lnTo>
                  <a:lnTo>
                    <a:pt x="261" y="19"/>
                  </a:lnTo>
                  <a:lnTo>
                    <a:pt x="260" y="19"/>
                  </a:lnTo>
                  <a:lnTo>
                    <a:pt x="258" y="21"/>
                  </a:lnTo>
                  <a:lnTo>
                    <a:pt x="256" y="21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6" y="18"/>
                  </a:lnTo>
                  <a:lnTo>
                    <a:pt x="245" y="18"/>
                  </a:lnTo>
                  <a:lnTo>
                    <a:pt x="245" y="17"/>
                  </a:lnTo>
                  <a:lnTo>
                    <a:pt x="244" y="16"/>
                  </a:lnTo>
                  <a:lnTo>
                    <a:pt x="244" y="14"/>
                  </a:lnTo>
                  <a:lnTo>
                    <a:pt x="244" y="13"/>
                  </a:lnTo>
                  <a:lnTo>
                    <a:pt x="243" y="13"/>
                  </a:lnTo>
                  <a:lnTo>
                    <a:pt x="242" y="13"/>
                  </a:lnTo>
                  <a:lnTo>
                    <a:pt x="242" y="12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6" y="8"/>
                  </a:lnTo>
                  <a:lnTo>
                    <a:pt x="231" y="7"/>
                  </a:lnTo>
                  <a:lnTo>
                    <a:pt x="230" y="7"/>
                  </a:lnTo>
                  <a:lnTo>
                    <a:pt x="230" y="6"/>
                  </a:lnTo>
                  <a:lnTo>
                    <a:pt x="230" y="5"/>
                  </a:lnTo>
                  <a:lnTo>
                    <a:pt x="229" y="5"/>
                  </a:lnTo>
                  <a:lnTo>
                    <a:pt x="228" y="4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7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3" y="4"/>
                  </a:lnTo>
                  <a:lnTo>
                    <a:pt x="220" y="11"/>
                  </a:lnTo>
                  <a:lnTo>
                    <a:pt x="217" y="18"/>
                  </a:lnTo>
                  <a:lnTo>
                    <a:pt x="215" y="25"/>
                  </a:lnTo>
                  <a:lnTo>
                    <a:pt x="212" y="31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09" y="36"/>
                  </a:lnTo>
                  <a:lnTo>
                    <a:pt x="208" y="35"/>
                  </a:lnTo>
                  <a:lnTo>
                    <a:pt x="208" y="34"/>
                  </a:lnTo>
                  <a:lnTo>
                    <a:pt x="208" y="33"/>
                  </a:lnTo>
                  <a:lnTo>
                    <a:pt x="207" y="32"/>
                  </a:lnTo>
                  <a:lnTo>
                    <a:pt x="207" y="32"/>
                  </a:lnTo>
                  <a:lnTo>
                    <a:pt x="206" y="31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8"/>
                  </a:lnTo>
                  <a:lnTo>
                    <a:pt x="203" y="27"/>
                  </a:lnTo>
                  <a:lnTo>
                    <a:pt x="202" y="26"/>
                  </a:lnTo>
                  <a:lnTo>
                    <a:pt x="202" y="25"/>
                  </a:lnTo>
                  <a:lnTo>
                    <a:pt x="202" y="24"/>
                  </a:lnTo>
                  <a:lnTo>
                    <a:pt x="201" y="24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89" y="25"/>
                  </a:lnTo>
                  <a:lnTo>
                    <a:pt x="188" y="26"/>
                  </a:lnTo>
                  <a:lnTo>
                    <a:pt x="188" y="27"/>
                  </a:lnTo>
                  <a:lnTo>
                    <a:pt x="188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77" y="26"/>
                  </a:lnTo>
                  <a:lnTo>
                    <a:pt x="176" y="25"/>
                  </a:lnTo>
                  <a:lnTo>
                    <a:pt x="173" y="25"/>
                  </a:lnTo>
                  <a:lnTo>
                    <a:pt x="172" y="26"/>
                  </a:lnTo>
                  <a:lnTo>
                    <a:pt x="169" y="26"/>
                  </a:lnTo>
                  <a:lnTo>
                    <a:pt x="168" y="26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6" y="27"/>
                  </a:lnTo>
                  <a:lnTo>
                    <a:pt x="165" y="27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63" y="28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58" y="46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8" y="51"/>
                  </a:lnTo>
                  <a:lnTo>
                    <a:pt x="157" y="57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6" y="62"/>
                  </a:lnTo>
                  <a:lnTo>
                    <a:pt x="149" y="7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6" y="89"/>
                  </a:lnTo>
                  <a:lnTo>
                    <a:pt x="146" y="89"/>
                  </a:lnTo>
                  <a:lnTo>
                    <a:pt x="145" y="90"/>
                  </a:lnTo>
                  <a:lnTo>
                    <a:pt x="144" y="91"/>
                  </a:lnTo>
                  <a:lnTo>
                    <a:pt x="144" y="92"/>
                  </a:lnTo>
                  <a:lnTo>
                    <a:pt x="145" y="94"/>
                  </a:lnTo>
                  <a:lnTo>
                    <a:pt x="146" y="95"/>
                  </a:lnTo>
                  <a:lnTo>
                    <a:pt x="146" y="96"/>
                  </a:lnTo>
                  <a:lnTo>
                    <a:pt x="145" y="101"/>
                  </a:lnTo>
                  <a:lnTo>
                    <a:pt x="144" y="103"/>
                  </a:lnTo>
                  <a:lnTo>
                    <a:pt x="143" y="103"/>
                  </a:lnTo>
                  <a:lnTo>
                    <a:pt x="142" y="102"/>
                  </a:lnTo>
                  <a:lnTo>
                    <a:pt x="141" y="102"/>
                  </a:lnTo>
                  <a:lnTo>
                    <a:pt x="140" y="102"/>
                  </a:lnTo>
                  <a:lnTo>
                    <a:pt x="127" y="104"/>
                  </a:lnTo>
                  <a:lnTo>
                    <a:pt x="125" y="104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7"/>
                  </a:lnTo>
                  <a:lnTo>
                    <a:pt x="124" y="108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22" y="108"/>
                  </a:lnTo>
                  <a:lnTo>
                    <a:pt x="121" y="108"/>
                  </a:lnTo>
                  <a:lnTo>
                    <a:pt x="112" y="123"/>
                  </a:lnTo>
                  <a:lnTo>
                    <a:pt x="111" y="124"/>
                  </a:lnTo>
                  <a:lnTo>
                    <a:pt x="111" y="126"/>
                  </a:lnTo>
                  <a:lnTo>
                    <a:pt x="111" y="127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8" y="128"/>
                  </a:lnTo>
                  <a:lnTo>
                    <a:pt x="107" y="131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7" y="135"/>
                  </a:lnTo>
                  <a:lnTo>
                    <a:pt x="105" y="136"/>
                  </a:lnTo>
                  <a:lnTo>
                    <a:pt x="105" y="137"/>
                  </a:lnTo>
                  <a:lnTo>
                    <a:pt x="105" y="138"/>
                  </a:lnTo>
                  <a:lnTo>
                    <a:pt x="105" y="138"/>
                  </a:lnTo>
                  <a:lnTo>
                    <a:pt x="104" y="138"/>
                  </a:lnTo>
                  <a:lnTo>
                    <a:pt x="103" y="140"/>
                  </a:lnTo>
                  <a:lnTo>
                    <a:pt x="99" y="141"/>
                  </a:lnTo>
                  <a:lnTo>
                    <a:pt x="98" y="142"/>
                  </a:lnTo>
                  <a:lnTo>
                    <a:pt x="97" y="143"/>
                  </a:lnTo>
                  <a:lnTo>
                    <a:pt x="96" y="144"/>
                  </a:lnTo>
                  <a:lnTo>
                    <a:pt x="96" y="145"/>
                  </a:lnTo>
                  <a:lnTo>
                    <a:pt x="95" y="147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5" y="150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6" y="155"/>
                  </a:lnTo>
                  <a:lnTo>
                    <a:pt x="97" y="156"/>
                  </a:lnTo>
                  <a:lnTo>
                    <a:pt x="96" y="157"/>
                  </a:lnTo>
                  <a:lnTo>
                    <a:pt x="90" y="169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1" y="176"/>
                  </a:lnTo>
                  <a:lnTo>
                    <a:pt x="88" y="184"/>
                  </a:lnTo>
                  <a:lnTo>
                    <a:pt x="88" y="185"/>
                  </a:lnTo>
                  <a:lnTo>
                    <a:pt x="90" y="186"/>
                  </a:lnTo>
                  <a:lnTo>
                    <a:pt x="90" y="187"/>
                  </a:lnTo>
                  <a:lnTo>
                    <a:pt x="90" y="188"/>
                  </a:lnTo>
                  <a:lnTo>
                    <a:pt x="89" y="189"/>
                  </a:lnTo>
                  <a:lnTo>
                    <a:pt x="87" y="191"/>
                  </a:lnTo>
                  <a:lnTo>
                    <a:pt x="86" y="192"/>
                  </a:lnTo>
                  <a:lnTo>
                    <a:pt x="86" y="193"/>
                  </a:lnTo>
                  <a:lnTo>
                    <a:pt x="86" y="194"/>
                  </a:lnTo>
                  <a:lnTo>
                    <a:pt x="86" y="195"/>
                  </a:lnTo>
                  <a:lnTo>
                    <a:pt x="86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4" y="195"/>
                  </a:lnTo>
                  <a:lnTo>
                    <a:pt x="83" y="196"/>
                  </a:lnTo>
                  <a:lnTo>
                    <a:pt x="83" y="198"/>
                  </a:lnTo>
                  <a:lnTo>
                    <a:pt x="82" y="198"/>
                  </a:lnTo>
                  <a:lnTo>
                    <a:pt x="82" y="197"/>
                  </a:lnTo>
                  <a:lnTo>
                    <a:pt x="82" y="196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79" y="193"/>
                  </a:lnTo>
                  <a:lnTo>
                    <a:pt x="74" y="188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67" y="192"/>
                  </a:lnTo>
                  <a:lnTo>
                    <a:pt x="66" y="193"/>
                  </a:lnTo>
                  <a:lnTo>
                    <a:pt x="65" y="194"/>
                  </a:lnTo>
                  <a:lnTo>
                    <a:pt x="64" y="198"/>
                  </a:lnTo>
                  <a:lnTo>
                    <a:pt x="60" y="202"/>
                  </a:lnTo>
                  <a:lnTo>
                    <a:pt x="59" y="204"/>
                  </a:lnTo>
                  <a:lnTo>
                    <a:pt x="59" y="206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62" y="221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22"/>
                  </a:lnTo>
                  <a:lnTo>
                    <a:pt x="61" y="223"/>
                  </a:lnTo>
                  <a:lnTo>
                    <a:pt x="60" y="225"/>
                  </a:lnTo>
                  <a:lnTo>
                    <a:pt x="58" y="228"/>
                  </a:lnTo>
                  <a:lnTo>
                    <a:pt x="51" y="244"/>
                  </a:lnTo>
                  <a:lnTo>
                    <a:pt x="49" y="251"/>
                  </a:lnTo>
                  <a:lnTo>
                    <a:pt x="50" y="255"/>
                  </a:lnTo>
                  <a:lnTo>
                    <a:pt x="50" y="266"/>
                  </a:lnTo>
                  <a:lnTo>
                    <a:pt x="51" y="279"/>
                  </a:lnTo>
                  <a:lnTo>
                    <a:pt x="52" y="293"/>
                  </a:lnTo>
                  <a:lnTo>
                    <a:pt x="52" y="294"/>
                  </a:lnTo>
                  <a:lnTo>
                    <a:pt x="51" y="295"/>
                  </a:lnTo>
                  <a:lnTo>
                    <a:pt x="51" y="296"/>
                  </a:lnTo>
                  <a:lnTo>
                    <a:pt x="50" y="298"/>
                  </a:lnTo>
                  <a:lnTo>
                    <a:pt x="45" y="301"/>
                  </a:lnTo>
                  <a:lnTo>
                    <a:pt x="44" y="302"/>
                  </a:lnTo>
                  <a:lnTo>
                    <a:pt x="43" y="302"/>
                  </a:lnTo>
                  <a:lnTo>
                    <a:pt x="41" y="302"/>
                  </a:lnTo>
                  <a:lnTo>
                    <a:pt x="40" y="302"/>
                  </a:lnTo>
                  <a:lnTo>
                    <a:pt x="39" y="303"/>
                  </a:lnTo>
                  <a:lnTo>
                    <a:pt x="38" y="303"/>
                  </a:lnTo>
                  <a:lnTo>
                    <a:pt x="38" y="303"/>
                  </a:lnTo>
                  <a:lnTo>
                    <a:pt x="36" y="305"/>
                  </a:lnTo>
                  <a:lnTo>
                    <a:pt x="35" y="306"/>
                  </a:lnTo>
                  <a:lnTo>
                    <a:pt x="33" y="305"/>
                  </a:lnTo>
                  <a:lnTo>
                    <a:pt x="32" y="304"/>
                  </a:lnTo>
                  <a:lnTo>
                    <a:pt x="31" y="302"/>
                  </a:lnTo>
                  <a:lnTo>
                    <a:pt x="29" y="301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301"/>
                  </a:lnTo>
                  <a:lnTo>
                    <a:pt x="20" y="301"/>
                  </a:lnTo>
                  <a:lnTo>
                    <a:pt x="19" y="301"/>
                  </a:lnTo>
                  <a:lnTo>
                    <a:pt x="18" y="302"/>
                  </a:lnTo>
                  <a:lnTo>
                    <a:pt x="18" y="302"/>
                  </a:lnTo>
                  <a:lnTo>
                    <a:pt x="13" y="301"/>
                  </a:lnTo>
                  <a:lnTo>
                    <a:pt x="12" y="301"/>
                  </a:lnTo>
                  <a:lnTo>
                    <a:pt x="10" y="302"/>
                  </a:lnTo>
                  <a:lnTo>
                    <a:pt x="10" y="303"/>
                  </a:lnTo>
                  <a:lnTo>
                    <a:pt x="9" y="303"/>
                  </a:lnTo>
                  <a:lnTo>
                    <a:pt x="8" y="304"/>
                  </a:lnTo>
                  <a:lnTo>
                    <a:pt x="8" y="305"/>
                  </a:lnTo>
                  <a:lnTo>
                    <a:pt x="8" y="306"/>
                  </a:lnTo>
                  <a:lnTo>
                    <a:pt x="8" y="307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9" y="308"/>
                  </a:lnTo>
                  <a:lnTo>
                    <a:pt x="9" y="309"/>
                  </a:lnTo>
                  <a:lnTo>
                    <a:pt x="10" y="309"/>
                  </a:lnTo>
                  <a:lnTo>
                    <a:pt x="10" y="310"/>
                  </a:lnTo>
                  <a:lnTo>
                    <a:pt x="9" y="311"/>
                  </a:lnTo>
                  <a:lnTo>
                    <a:pt x="8" y="312"/>
                  </a:lnTo>
                  <a:lnTo>
                    <a:pt x="8" y="313"/>
                  </a:lnTo>
                  <a:lnTo>
                    <a:pt x="8" y="314"/>
                  </a:lnTo>
                  <a:lnTo>
                    <a:pt x="9" y="314"/>
                  </a:lnTo>
                  <a:lnTo>
                    <a:pt x="9" y="316"/>
                  </a:lnTo>
                  <a:lnTo>
                    <a:pt x="8" y="317"/>
                  </a:lnTo>
                  <a:lnTo>
                    <a:pt x="8" y="317"/>
                  </a:lnTo>
                  <a:lnTo>
                    <a:pt x="6" y="317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3" y="321"/>
                  </a:lnTo>
                  <a:lnTo>
                    <a:pt x="2" y="322"/>
                  </a:lnTo>
                  <a:lnTo>
                    <a:pt x="2" y="323"/>
                  </a:lnTo>
                  <a:lnTo>
                    <a:pt x="1" y="324"/>
                  </a:lnTo>
                  <a:lnTo>
                    <a:pt x="1" y="325"/>
                  </a:lnTo>
                  <a:lnTo>
                    <a:pt x="0" y="326"/>
                  </a:lnTo>
                  <a:lnTo>
                    <a:pt x="1" y="329"/>
                  </a:lnTo>
                  <a:lnTo>
                    <a:pt x="2" y="330"/>
                  </a:lnTo>
                  <a:lnTo>
                    <a:pt x="3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1"/>
                  </a:lnTo>
                  <a:lnTo>
                    <a:pt x="7" y="332"/>
                  </a:lnTo>
                  <a:lnTo>
                    <a:pt x="7" y="331"/>
                  </a:lnTo>
                  <a:lnTo>
                    <a:pt x="8" y="331"/>
                  </a:lnTo>
                  <a:lnTo>
                    <a:pt x="10" y="331"/>
                  </a:lnTo>
                  <a:lnTo>
                    <a:pt x="12" y="332"/>
                  </a:lnTo>
                  <a:lnTo>
                    <a:pt x="13" y="332"/>
                  </a:lnTo>
                  <a:lnTo>
                    <a:pt x="14" y="333"/>
                  </a:lnTo>
                  <a:lnTo>
                    <a:pt x="15" y="334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2" y="333"/>
                  </a:lnTo>
                  <a:lnTo>
                    <a:pt x="23" y="334"/>
                  </a:lnTo>
                  <a:lnTo>
                    <a:pt x="24" y="334"/>
                  </a:lnTo>
                  <a:lnTo>
                    <a:pt x="24" y="335"/>
                  </a:lnTo>
                  <a:lnTo>
                    <a:pt x="25" y="335"/>
                  </a:lnTo>
                  <a:lnTo>
                    <a:pt x="26" y="336"/>
                  </a:lnTo>
                  <a:lnTo>
                    <a:pt x="27" y="337"/>
                  </a:lnTo>
                  <a:lnTo>
                    <a:pt x="30" y="336"/>
                  </a:lnTo>
                  <a:lnTo>
                    <a:pt x="30" y="337"/>
                  </a:lnTo>
                  <a:lnTo>
                    <a:pt x="32" y="337"/>
                  </a:lnTo>
                  <a:lnTo>
                    <a:pt x="33" y="338"/>
                  </a:lnTo>
                  <a:lnTo>
                    <a:pt x="34" y="338"/>
                  </a:lnTo>
                  <a:lnTo>
                    <a:pt x="35" y="338"/>
                  </a:lnTo>
                  <a:lnTo>
                    <a:pt x="36" y="340"/>
                  </a:lnTo>
                  <a:lnTo>
                    <a:pt x="38" y="342"/>
                  </a:lnTo>
                  <a:lnTo>
                    <a:pt x="39" y="342"/>
                  </a:lnTo>
                  <a:lnTo>
                    <a:pt x="40" y="343"/>
                  </a:lnTo>
                  <a:lnTo>
                    <a:pt x="42" y="344"/>
                  </a:lnTo>
                  <a:lnTo>
                    <a:pt x="47" y="349"/>
                  </a:lnTo>
                  <a:lnTo>
                    <a:pt x="48" y="351"/>
                  </a:lnTo>
                  <a:lnTo>
                    <a:pt x="48" y="352"/>
                  </a:lnTo>
                  <a:lnTo>
                    <a:pt x="48" y="357"/>
                  </a:lnTo>
                  <a:lnTo>
                    <a:pt x="50" y="358"/>
                  </a:lnTo>
                  <a:lnTo>
                    <a:pt x="52" y="360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55" y="360"/>
                  </a:lnTo>
                  <a:lnTo>
                    <a:pt x="56" y="361"/>
                  </a:lnTo>
                  <a:lnTo>
                    <a:pt x="56" y="362"/>
                  </a:lnTo>
                  <a:lnTo>
                    <a:pt x="56" y="364"/>
                  </a:lnTo>
                  <a:lnTo>
                    <a:pt x="56" y="366"/>
                  </a:lnTo>
                  <a:lnTo>
                    <a:pt x="57" y="366"/>
                  </a:lnTo>
                  <a:lnTo>
                    <a:pt x="57" y="367"/>
                  </a:lnTo>
                  <a:lnTo>
                    <a:pt x="58" y="367"/>
                  </a:lnTo>
                  <a:lnTo>
                    <a:pt x="59" y="368"/>
                  </a:lnTo>
                  <a:lnTo>
                    <a:pt x="60" y="369"/>
                  </a:lnTo>
                  <a:lnTo>
                    <a:pt x="60" y="370"/>
                  </a:lnTo>
                  <a:lnTo>
                    <a:pt x="61" y="370"/>
                  </a:lnTo>
                  <a:lnTo>
                    <a:pt x="67" y="372"/>
                  </a:lnTo>
                  <a:lnTo>
                    <a:pt x="69" y="374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6"/>
                  </a:lnTo>
                  <a:lnTo>
                    <a:pt x="70" y="377"/>
                  </a:lnTo>
                  <a:lnTo>
                    <a:pt x="70" y="378"/>
                  </a:lnTo>
                  <a:lnTo>
                    <a:pt x="70" y="379"/>
                  </a:lnTo>
                  <a:lnTo>
                    <a:pt x="71" y="380"/>
                  </a:lnTo>
                  <a:lnTo>
                    <a:pt x="72" y="380"/>
                  </a:lnTo>
                  <a:lnTo>
                    <a:pt x="74" y="380"/>
                  </a:lnTo>
                  <a:lnTo>
                    <a:pt x="75" y="380"/>
                  </a:lnTo>
                  <a:lnTo>
                    <a:pt x="76" y="380"/>
                  </a:lnTo>
                  <a:lnTo>
                    <a:pt x="79" y="383"/>
                  </a:lnTo>
                  <a:lnTo>
                    <a:pt x="79" y="384"/>
                  </a:lnTo>
                  <a:lnTo>
                    <a:pt x="80" y="385"/>
                  </a:lnTo>
                  <a:lnTo>
                    <a:pt x="81" y="387"/>
                  </a:lnTo>
                  <a:lnTo>
                    <a:pt x="82" y="389"/>
                  </a:lnTo>
                  <a:lnTo>
                    <a:pt x="83" y="392"/>
                  </a:lnTo>
                  <a:lnTo>
                    <a:pt x="83" y="395"/>
                  </a:lnTo>
                  <a:lnTo>
                    <a:pt x="84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2"/>
                  </a:lnTo>
                  <a:lnTo>
                    <a:pt x="86" y="403"/>
                  </a:lnTo>
                  <a:lnTo>
                    <a:pt x="87" y="406"/>
                  </a:lnTo>
                  <a:lnTo>
                    <a:pt x="88" y="408"/>
                  </a:lnTo>
                  <a:lnTo>
                    <a:pt x="88" y="409"/>
                  </a:lnTo>
                  <a:lnTo>
                    <a:pt x="89" y="410"/>
                  </a:lnTo>
                  <a:lnTo>
                    <a:pt x="90" y="411"/>
                  </a:lnTo>
                  <a:lnTo>
                    <a:pt x="90" y="412"/>
                  </a:lnTo>
                  <a:lnTo>
                    <a:pt x="91" y="415"/>
                  </a:lnTo>
                  <a:lnTo>
                    <a:pt x="90" y="416"/>
                  </a:lnTo>
                  <a:lnTo>
                    <a:pt x="90" y="417"/>
                  </a:lnTo>
                  <a:lnTo>
                    <a:pt x="90" y="417"/>
                  </a:lnTo>
                  <a:lnTo>
                    <a:pt x="91" y="418"/>
                  </a:lnTo>
                  <a:lnTo>
                    <a:pt x="91" y="418"/>
                  </a:lnTo>
                  <a:lnTo>
                    <a:pt x="91" y="419"/>
                  </a:lnTo>
                  <a:lnTo>
                    <a:pt x="91" y="420"/>
                  </a:lnTo>
                  <a:lnTo>
                    <a:pt x="92" y="421"/>
                  </a:lnTo>
                  <a:lnTo>
                    <a:pt x="96" y="427"/>
                  </a:lnTo>
                  <a:lnTo>
                    <a:pt x="97" y="428"/>
                  </a:lnTo>
                  <a:lnTo>
                    <a:pt x="97" y="431"/>
                  </a:lnTo>
                  <a:lnTo>
                    <a:pt x="98" y="432"/>
                  </a:lnTo>
                  <a:lnTo>
                    <a:pt x="99" y="434"/>
                  </a:lnTo>
                  <a:lnTo>
                    <a:pt x="103" y="436"/>
                  </a:lnTo>
                  <a:lnTo>
                    <a:pt x="105" y="437"/>
                  </a:lnTo>
                  <a:lnTo>
                    <a:pt x="106" y="438"/>
                  </a:lnTo>
                  <a:lnTo>
                    <a:pt x="106" y="439"/>
                  </a:lnTo>
                  <a:lnTo>
                    <a:pt x="105" y="440"/>
                  </a:lnTo>
                  <a:lnTo>
                    <a:pt x="105" y="440"/>
                  </a:lnTo>
                  <a:lnTo>
                    <a:pt x="107" y="443"/>
                  </a:lnTo>
                  <a:lnTo>
                    <a:pt x="107" y="444"/>
                  </a:lnTo>
                  <a:lnTo>
                    <a:pt x="107" y="444"/>
                  </a:lnTo>
                  <a:lnTo>
                    <a:pt x="108" y="444"/>
                  </a:lnTo>
                  <a:lnTo>
                    <a:pt x="109" y="443"/>
                  </a:lnTo>
                  <a:lnTo>
                    <a:pt x="111" y="441"/>
                  </a:lnTo>
                  <a:lnTo>
                    <a:pt x="112" y="440"/>
                  </a:lnTo>
                  <a:lnTo>
                    <a:pt x="113" y="440"/>
                  </a:lnTo>
                  <a:lnTo>
                    <a:pt x="114" y="440"/>
                  </a:lnTo>
                  <a:lnTo>
                    <a:pt x="115" y="440"/>
                  </a:lnTo>
                  <a:lnTo>
                    <a:pt x="116" y="440"/>
                  </a:lnTo>
                  <a:lnTo>
                    <a:pt x="117" y="441"/>
                  </a:lnTo>
                  <a:lnTo>
                    <a:pt x="119" y="443"/>
                  </a:lnTo>
                  <a:lnTo>
                    <a:pt x="120" y="443"/>
                  </a:lnTo>
                  <a:lnTo>
                    <a:pt x="121" y="443"/>
                  </a:lnTo>
                  <a:lnTo>
                    <a:pt x="122" y="443"/>
                  </a:lnTo>
                  <a:lnTo>
                    <a:pt x="123" y="442"/>
                  </a:lnTo>
                  <a:lnTo>
                    <a:pt x="124" y="443"/>
                  </a:lnTo>
                  <a:lnTo>
                    <a:pt x="127" y="445"/>
                  </a:lnTo>
                  <a:lnTo>
                    <a:pt x="129" y="446"/>
                  </a:lnTo>
                  <a:lnTo>
                    <a:pt x="129" y="447"/>
                  </a:lnTo>
                  <a:lnTo>
                    <a:pt x="129" y="448"/>
                  </a:lnTo>
                  <a:lnTo>
                    <a:pt x="128" y="449"/>
                  </a:lnTo>
                  <a:lnTo>
                    <a:pt x="128" y="450"/>
                  </a:lnTo>
                  <a:lnTo>
                    <a:pt x="129" y="452"/>
                  </a:lnTo>
                  <a:lnTo>
                    <a:pt x="129" y="453"/>
                  </a:lnTo>
                  <a:lnTo>
                    <a:pt x="129" y="454"/>
                  </a:lnTo>
                  <a:lnTo>
                    <a:pt x="129" y="455"/>
                  </a:lnTo>
                  <a:lnTo>
                    <a:pt x="128" y="457"/>
                  </a:lnTo>
                  <a:lnTo>
                    <a:pt x="127" y="457"/>
                  </a:lnTo>
                  <a:lnTo>
                    <a:pt x="127" y="467"/>
                  </a:lnTo>
                  <a:lnTo>
                    <a:pt x="127" y="469"/>
                  </a:lnTo>
                  <a:lnTo>
                    <a:pt x="129" y="471"/>
                  </a:lnTo>
                  <a:lnTo>
                    <a:pt x="135" y="478"/>
                  </a:lnTo>
                  <a:lnTo>
                    <a:pt x="135" y="479"/>
                  </a:lnTo>
                  <a:lnTo>
                    <a:pt x="136" y="480"/>
                  </a:lnTo>
                  <a:lnTo>
                    <a:pt x="136" y="481"/>
                  </a:lnTo>
                  <a:lnTo>
                    <a:pt x="136" y="482"/>
                  </a:lnTo>
                  <a:lnTo>
                    <a:pt x="136" y="483"/>
                  </a:lnTo>
                  <a:lnTo>
                    <a:pt x="136" y="484"/>
                  </a:lnTo>
                  <a:lnTo>
                    <a:pt x="137" y="484"/>
                  </a:lnTo>
                  <a:lnTo>
                    <a:pt x="138" y="485"/>
                  </a:lnTo>
                  <a:lnTo>
                    <a:pt x="139" y="486"/>
                  </a:lnTo>
                  <a:lnTo>
                    <a:pt x="140" y="486"/>
                  </a:lnTo>
                  <a:lnTo>
                    <a:pt x="147" y="486"/>
                  </a:lnTo>
                  <a:lnTo>
                    <a:pt x="149" y="486"/>
                  </a:lnTo>
                  <a:lnTo>
                    <a:pt x="150" y="486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9" y="486"/>
                  </a:lnTo>
                  <a:lnTo>
                    <a:pt x="167" y="486"/>
                  </a:lnTo>
                  <a:lnTo>
                    <a:pt x="168" y="487"/>
                  </a:lnTo>
                  <a:lnTo>
                    <a:pt x="177" y="487"/>
                  </a:lnTo>
                  <a:lnTo>
                    <a:pt x="180" y="487"/>
                  </a:lnTo>
                  <a:lnTo>
                    <a:pt x="183" y="489"/>
                  </a:lnTo>
                  <a:lnTo>
                    <a:pt x="186" y="489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8" y="491"/>
                  </a:lnTo>
                  <a:lnTo>
                    <a:pt x="188" y="492"/>
                  </a:lnTo>
                  <a:lnTo>
                    <a:pt x="453" y="492"/>
                  </a:lnTo>
                  <a:lnTo>
                    <a:pt x="454" y="491"/>
                  </a:lnTo>
                  <a:lnTo>
                    <a:pt x="455" y="49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4" name="Freeform 63">
              <a:extLst>
                <a:ext uri="{FF2B5EF4-FFF2-40B4-BE49-F238E27FC236}">
                  <a16:creationId xmlns:a16="http://schemas.microsoft.com/office/drawing/2014/main" id="{1B534873-9EEE-D7AD-D450-DFA25722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5" y="4295775"/>
              <a:ext cx="860425" cy="581025"/>
            </a:xfrm>
            <a:custGeom>
              <a:avLst/>
              <a:gdLst>
                <a:gd name="T0" fmla="*/ 511 w 542"/>
                <a:gd name="T1" fmla="*/ 336 h 366"/>
                <a:gd name="T2" fmla="*/ 533 w 542"/>
                <a:gd name="T3" fmla="*/ 351 h 366"/>
                <a:gd name="T4" fmla="*/ 536 w 542"/>
                <a:gd name="T5" fmla="*/ 327 h 366"/>
                <a:gd name="T6" fmla="*/ 526 w 542"/>
                <a:gd name="T7" fmla="*/ 317 h 366"/>
                <a:gd name="T8" fmla="*/ 512 w 542"/>
                <a:gd name="T9" fmla="*/ 314 h 366"/>
                <a:gd name="T10" fmla="*/ 498 w 542"/>
                <a:gd name="T11" fmla="*/ 293 h 366"/>
                <a:gd name="T12" fmla="*/ 493 w 542"/>
                <a:gd name="T13" fmla="*/ 277 h 366"/>
                <a:gd name="T14" fmla="*/ 482 w 542"/>
                <a:gd name="T15" fmla="*/ 254 h 366"/>
                <a:gd name="T16" fmla="*/ 467 w 542"/>
                <a:gd name="T17" fmla="*/ 244 h 366"/>
                <a:gd name="T18" fmla="*/ 459 w 542"/>
                <a:gd name="T19" fmla="*/ 234 h 366"/>
                <a:gd name="T20" fmla="*/ 440 w 542"/>
                <a:gd name="T21" fmla="*/ 212 h 366"/>
                <a:gd name="T22" fmla="*/ 425 w 542"/>
                <a:gd name="T23" fmla="*/ 209 h 366"/>
                <a:gd name="T24" fmla="*/ 409 w 542"/>
                <a:gd name="T25" fmla="*/ 204 h 366"/>
                <a:gd name="T26" fmla="*/ 416 w 542"/>
                <a:gd name="T27" fmla="*/ 190 h 366"/>
                <a:gd name="T28" fmla="*/ 415 w 542"/>
                <a:gd name="T29" fmla="*/ 181 h 366"/>
                <a:gd name="T30" fmla="*/ 430 w 542"/>
                <a:gd name="T31" fmla="*/ 175 h 366"/>
                <a:gd name="T32" fmla="*/ 443 w 542"/>
                <a:gd name="T33" fmla="*/ 179 h 366"/>
                <a:gd name="T34" fmla="*/ 459 w 542"/>
                <a:gd name="T35" fmla="*/ 167 h 366"/>
                <a:gd name="T36" fmla="*/ 452 w 542"/>
                <a:gd name="T37" fmla="*/ 109 h 366"/>
                <a:gd name="T38" fmla="*/ 415 w 542"/>
                <a:gd name="T39" fmla="*/ 69 h 366"/>
                <a:gd name="T40" fmla="*/ 415 w 542"/>
                <a:gd name="T41" fmla="*/ 18 h 366"/>
                <a:gd name="T42" fmla="*/ 381 w 542"/>
                <a:gd name="T43" fmla="*/ 9 h 366"/>
                <a:gd name="T44" fmla="*/ 360 w 542"/>
                <a:gd name="T45" fmla="*/ 72 h 366"/>
                <a:gd name="T46" fmla="*/ 306 w 542"/>
                <a:gd name="T47" fmla="*/ 116 h 366"/>
                <a:gd name="T48" fmla="*/ 236 w 542"/>
                <a:gd name="T49" fmla="*/ 117 h 366"/>
                <a:gd name="T50" fmla="*/ 174 w 542"/>
                <a:gd name="T51" fmla="*/ 122 h 366"/>
                <a:gd name="T52" fmla="*/ 115 w 542"/>
                <a:gd name="T53" fmla="*/ 127 h 366"/>
                <a:gd name="T54" fmla="*/ 82 w 542"/>
                <a:gd name="T55" fmla="*/ 95 h 366"/>
                <a:gd name="T56" fmla="*/ 70 w 542"/>
                <a:gd name="T57" fmla="*/ 85 h 366"/>
                <a:gd name="T58" fmla="*/ 55 w 542"/>
                <a:gd name="T59" fmla="*/ 89 h 366"/>
                <a:gd name="T60" fmla="*/ 41 w 542"/>
                <a:gd name="T61" fmla="*/ 96 h 366"/>
                <a:gd name="T62" fmla="*/ 34 w 542"/>
                <a:gd name="T63" fmla="*/ 111 h 366"/>
                <a:gd name="T64" fmla="*/ 25 w 542"/>
                <a:gd name="T65" fmla="*/ 142 h 366"/>
                <a:gd name="T66" fmla="*/ 5 w 542"/>
                <a:gd name="T67" fmla="*/ 163 h 366"/>
                <a:gd name="T68" fmla="*/ 2 w 542"/>
                <a:gd name="T69" fmla="*/ 182 h 366"/>
                <a:gd name="T70" fmla="*/ 17 w 542"/>
                <a:gd name="T71" fmla="*/ 185 h 366"/>
                <a:gd name="T72" fmla="*/ 38 w 542"/>
                <a:gd name="T73" fmla="*/ 195 h 366"/>
                <a:gd name="T74" fmla="*/ 52 w 542"/>
                <a:gd name="T75" fmla="*/ 203 h 366"/>
                <a:gd name="T76" fmla="*/ 48 w 542"/>
                <a:gd name="T77" fmla="*/ 217 h 366"/>
                <a:gd name="T78" fmla="*/ 61 w 542"/>
                <a:gd name="T79" fmla="*/ 229 h 366"/>
                <a:gd name="T80" fmla="*/ 77 w 542"/>
                <a:gd name="T81" fmla="*/ 236 h 366"/>
                <a:gd name="T82" fmla="*/ 88 w 542"/>
                <a:gd name="T83" fmla="*/ 243 h 366"/>
                <a:gd name="T84" fmla="*/ 95 w 542"/>
                <a:gd name="T85" fmla="*/ 252 h 366"/>
                <a:gd name="T86" fmla="*/ 99 w 542"/>
                <a:gd name="T87" fmla="*/ 267 h 366"/>
                <a:gd name="T88" fmla="*/ 107 w 542"/>
                <a:gd name="T89" fmla="*/ 277 h 366"/>
                <a:gd name="T90" fmla="*/ 107 w 542"/>
                <a:gd name="T91" fmla="*/ 285 h 366"/>
                <a:gd name="T92" fmla="*/ 124 w 542"/>
                <a:gd name="T93" fmla="*/ 293 h 366"/>
                <a:gd name="T94" fmla="*/ 136 w 542"/>
                <a:gd name="T95" fmla="*/ 298 h 366"/>
                <a:gd name="T96" fmla="*/ 143 w 542"/>
                <a:gd name="T97" fmla="*/ 308 h 366"/>
                <a:gd name="T98" fmla="*/ 149 w 542"/>
                <a:gd name="T99" fmla="*/ 327 h 366"/>
                <a:gd name="T100" fmla="*/ 157 w 542"/>
                <a:gd name="T101" fmla="*/ 339 h 366"/>
                <a:gd name="T102" fmla="*/ 167 w 542"/>
                <a:gd name="T103" fmla="*/ 347 h 366"/>
                <a:gd name="T104" fmla="*/ 174 w 542"/>
                <a:gd name="T105" fmla="*/ 356 h 366"/>
                <a:gd name="T106" fmla="*/ 183 w 542"/>
                <a:gd name="T107" fmla="*/ 360 h 366"/>
                <a:gd name="T108" fmla="*/ 201 w 542"/>
                <a:gd name="T109" fmla="*/ 364 h 366"/>
                <a:gd name="T110" fmla="*/ 211 w 542"/>
                <a:gd name="T111" fmla="*/ 356 h 366"/>
                <a:gd name="T112" fmla="*/ 224 w 542"/>
                <a:gd name="T113" fmla="*/ 358 h 366"/>
                <a:gd name="T114" fmla="*/ 236 w 542"/>
                <a:gd name="T115" fmla="*/ 362 h 366"/>
                <a:gd name="T116" fmla="*/ 246 w 542"/>
                <a:gd name="T117" fmla="*/ 351 h 366"/>
                <a:gd name="T118" fmla="*/ 258 w 542"/>
                <a:gd name="T119" fmla="*/ 354 h 366"/>
                <a:gd name="T120" fmla="*/ 265 w 542"/>
                <a:gd name="T121" fmla="*/ 36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2" h="366">
                  <a:moveTo>
                    <a:pt x="467" y="357"/>
                  </a:moveTo>
                  <a:lnTo>
                    <a:pt x="471" y="352"/>
                  </a:lnTo>
                  <a:lnTo>
                    <a:pt x="475" y="351"/>
                  </a:lnTo>
                  <a:lnTo>
                    <a:pt x="478" y="349"/>
                  </a:lnTo>
                  <a:lnTo>
                    <a:pt x="481" y="347"/>
                  </a:lnTo>
                  <a:lnTo>
                    <a:pt x="485" y="345"/>
                  </a:lnTo>
                  <a:lnTo>
                    <a:pt x="489" y="343"/>
                  </a:lnTo>
                  <a:lnTo>
                    <a:pt x="493" y="342"/>
                  </a:lnTo>
                  <a:lnTo>
                    <a:pt x="495" y="341"/>
                  </a:lnTo>
                  <a:lnTo>
                    <a:pt x="500" y="340"/>
                  </a:lnTo>
                  <a:lnTo>
                    <a:pt x="504" y="338"/>
                  </a:lnTo>
                  <a:lnTo>
                    <a:pt x="508" y="336"/>
                  </a:lnTo>
                  <a:lnTo>
                    <a:pt x="511" y="336"/>
                  </a:lnTo>
                  <a:lnTo>
                    <a:pt x="512" y="337"/>
                  </a:lnTo>
                  <a:lnTo>
                    <a:pt x="514" y="336"/>
                  </a:lnTo>
                  <a:lnTo>
                    <a:pt x="518" y="333"/>
                  </a:lnTo>
                  <a:lnTo>
                    <a:pt x="519" y="335"/>
                  </a:lnTo>
                  <a:lnTo>
                    <a:pt x="517" y="338"/>
                  </a:lnTo>
                  <a:lnTo>
                    <a:pt x="523" y="338"/>
                  </a:lnTo>
                  <a:lnTo>
                    <a:pt x="526" y="339"/>
                  </a:lnTo>
                  <a:lnTo>
                    <a:pt x="524" y="344"/>
                  </a:lnTo>
                  <a:lnTo>
                    <a:pt x="525" y="348"/>
                  </a:lnTo>
                  <a:lnTo>
                    <a:pt x="528" y="352"/>
                  </a:lnTo>
                  <a:lnTo>
                    <a:pt x="532" y="354"/>
                  </a:lnTo>
                  <a:lnTo>
                    <a:pt x="533" y="352"/>
                  </a:lnTo>
                  <a:lnTo>
                    <a:pt x="533" y="351"/>
                  </a:lnTo>
                  <a:lnTo>
                    <a:pt x="534" y="350"/>
                  </a:lnTo>
                  <a:lnTo>
                    <a:pt x="535" y="350"/>
                  </a:lnTo>
                  <a:lnTo>
                    <a:pt x="536" y="352"/>
                  </a:lnTo>
                  <a:lnTo>
                    <a:pt x="539" y="352"/>
                  </a:lnTo>
                  <a:lnTo>
                    <a:pt x="542" y="352"/>
                  </a:lnTo>
                  <a:lnTo>
                    <a:pt x="536" y="345"/>
                  </a:lnTo>
                  <a:lnTo>
                    <a:pt x="534" y="343"/>
                  </a:lnTo>
                  <a:lnTo>
                    <a:pt x="534" y="341"/>
                  </a:lnTo>
                  <a:lnTo>
                    <a:pt x="534" y="331"/>
                  </a:lnTo>
                  <a:lnTo>
                    <a:pt x="535" y="331"/>
                  </a:lnTo>
                  <a:lnTo>
                    <a:pt x="536" y="329"/>
                  </a:lnTo>
                  <a:lnTo>
                    <a:pt x="536" y="328"/>
                  </a:lnTo>
                  <a:lnTo>
                    <a:pt x="536" y="327"/>
                  </a:lnTo>
                  <a:lnTo>
                    <a:pt x="536" y="326"/>
                  </a:lnTo>
                  <a:lnTo>
                    <a:pt x="535" y="324"/>
                  </a:lnTo>
                  <a:lnTo>
                    <a:pt x="535" y="323"/>
                  </a:lnTo>
                  <a:lnTo>
                    <a:pt x="536" y="322"/>
                  </a:lnTo>
                  <a:lnTo>
                    <a:pt x="536" y="321"/>
                  </a:lnTo>
                  <a:lnTo>
                    <a:pt x="536" y="320"/>
                  </a:lnTo>
                  <a:lnTo>
                    <a:pt x="534" y="319"/>
                  </a:lnTo>
                  <a:lnTo>
                    <a:pt x="531" y="317"/>
                  </a:lnTo>
                  <a:lnTo>
                    <a:pt x="530" y="316"/>
                  </a:lnTo>
                  <a:lnTo>
                    <a:pt x="529" y="317"/>
                  </a:lnTo>
                  <a:lnTo>
                    <a:pt x="528" y="317"/>
                  </a:lnTo>
                  <a:lnTo>
                    <a:pt x="527" y="317"/>
                  </a:lnTo>
                  <a:lnTo>
                    <a:pt x="526" y="317"/>
                  </a:lnTo>
                  <a:lnTo>
                    <a:pt x="524" y="315"/>
                  </a:lnTo>
                  <a:lnTo>
                    <a:pt x="523" y="314"/>
                  </a:lnTo>
                  <a:lnTo>
                    <a:pt x="522" y="314"/>
                  </a:lnTo>
                  <a:lnTo>
                    <a:pt x="521" y="314"/>
                  </a:lnTo>
                  <a:lnTo>
                    <a:pt x="520" y="314"/>
                  </a:lnTo>
                  <a:lnTo>
                    <a:pt x="519" y="314"/>
                  </a:lnTo>
                  <a:lnTo>
                    <a:pt x="518" y="315"/>
                  </a:lnTo>
                  <a:lnTo>
                    <a:pt x="516" y="317"/>
                  </a:lnTo>
                  <a:lnTo>
                    <a:pt x="515" y="318"/>
                  </a:lnTo>
                  <a:lnTo>
                    <a:pt x="514" y="318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2" y="314"/>
                  </a:lnTo>
                  <a:lnTo>
                    <a:pt x="512" y="314"/>
                  </a:lnTo>
                  <a:lnTo>
                    <a:pt x="513" y="313"/>
                  </a:lnTo>
                  <a:lnTo>
                    <a:pt x="513" y="312"/>
                  </a:lnTo>
                  <a:lnTo>
                    <a:pt x="512" y="311"/>
                  </a:lnTo>
                  <a:lnTo>
                    <a:pt x="510" y="310"/>
                  </a:lnTo>
                  <a:lnTo>
                    <a:pt x="506" y="308"/>
                  </a:lnTo>
                  <a:lnTo>
                    <a:pt x="505" y="306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3" y="301"/>
                  </a:lnTo>
                  <a:lnTo>
                    <a:pt x="499" y="295"/>
                  </a:lnTo>
                  <a:lnTo>
                    <a:pt x="498" y="294"/>
                  </a:lnTo>
                  <a:lnTo>
                    <a:pt x="498" y="293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7" y="290"/>
                  </a:lnTo>
                  <a:lnTo>
                    <a:pt x="498" y="289"/>
                  </a:lnTo>
                  <a:lnTo>
                    <a:pt x="497" y="286"/>
                  </a:lnTo>
                  <a:lnTo>
                    <a:pt x="497" y="285"/>
                  </a:lnTo>
                  <a:lnTo>
                    <a:pt x="496" y="284"/>
                  </a:lnTo>
                  <a:lnTo>
                    <a:pt x="495" y="283"/>
                  </a:lnTo>
                  <a:lnTo>
                    <a:pt x="495" y="282"/>
                  </a:lnTo>
                  <a:lnTo>
                    <a:pt x="494" y="280"/>
                  </a:lnTo>
                  <a:lnTo>
                    <a:pt x="493" y="277"/>
                  </a:lnTo>
                  <a:lnTo>
                    <a:pt x="493" y="276"/>
                  </a:lnTo>
                  <a:lnTo>
                    <a:pt x="493" y="273"/>
                  </a:lnTo>
                  <a:lnTo>
                    <a:pt x="493" y="272"/>
                  </a:lnTo>
                  <a:lnTo>
                    <a:pt x="491" y="270"/>
                  </a:lnTo>
                  <a:lnTo>
                    <a:pt x="490" y="269"/>
                  </a:lnTo>
                  <a:lnTo>
                    <a:pt x="490" y="266"/>
                  </a:lnTo>
                  <a:lnTo>
                    <a:pt x="489" y="263"/>
                  </a:lnTo>
                  <a:lnTo>
                    <a:pt x="488" y="261"/>
                  </a:lnTo>
                  <a:lnTo>
                    <a:pt x="487" y="259"/>
                  </a:lnTo>
                  <a:lnTo>
                    <a:pt x="486" y="258"/>
                  </a:lnTo>
                  <a:lnTo>
                    <a:pt x="486" y="257"/>
                  </a:lnTo>
                  <a:lnTo>
                    <a:pt x="483" y="254"/>
                  </a:lnTo>
                  <a:lnTo>
                    <a:pt x="482" y="254"/>
                  </a:lnTo>
                  <a:lnTo>
                    <a:pt x="481" y="254"/>
                  </a:lnTo>
                  <a:lnTo>
                    <a:pt x="479" y="254"/>
                  </a:lnTo>
                  <a:lnTo>
                    <a:pt x="478" y="254"/>
                  </a:lnTo>
                  <a:lnTo>
                    <a:pt x="477" y="253"/>
                  </a:lnTo>
                  <a:lnTo>
                    <a:pt x="477" y="252"/>
                  </a:lnTo>
                  <a:lnTo>
                    <a:pt x="477" y="251"/>
                  </a:lnTo>
                  <a:lnTo>
                    <a:pt x="477" y="250"/>
                  </a:lnTo>
                  <a:lnTo>
                    <a:pt x="477" y="249"/>
                  </a:lnTo>
                  <a:lnTo>
                    <a:pt x="477" y="249"/>
                  </a:lnTo>
                  <a:lnTo>
                    <a:pt x="476" y="248"/>
                  </a:lnTo>
                  <a:lnTo>
                    <a:pt x="474" y="246"/>
                  </a:lnTo>
                  <a:lnTo>
                    <a:pt x="468" y="244"/>
                  </a:lnTo>
                  <a:lnTo>
                    <a:pt x="467" y="244"/>
                  </a:lnTo>
                  <a:lnTo>
                    <a:pt x="467" y="243"/>
                  </a:lnTo>
                  <a:lnTo>
                    <a:pt x="466" y="242"/>
                  </a:lnTo>
                  <a:lnTo>
                    <a:pt x="465" y="241"/>
                  </a:lnTo>
                  <a:lnTo>
                    <a:pt x="464" y="241"/>
                  </a:lnTo>
                  <a:lnTo>
                    <a:pt x="464" y="240"/>
                  </a:lnTo>
                  <a:lnTo>
                    <a:pt x="463" y="240"/>
                  </a:lnTo>
                  <a:lnTo>
                    <a:pt x="463" y="238"/>
                  </a:lnTo>
                  <a:lnTo>
                    <a:pt x="463" y="236"/>
                  </a:lnTo>
                  <a:lnTo>
                    <a:pt x="463" y="235"/>
                  </a:lnTo>
                  <a:lnTo>
                    <a:pt x="462" y="234"/>
                  </a:lnTo>
                  <a:lnTo>
                    <a:pt x="461" y="234"/>
                  </a:lnTo>
                  <a:lnTo>
                    <a:pt x="460" y="234"/>
                  </a:lnTo>
                  <a:lnTo>
                    <a:pt x="459" y="234"/>
                  </a:lnTo>
                  <a:lnTo>
                    <a:pt x="457" y="232"/>
                  </a:lnTo>
                  <a:lnTo>
                    <a:pt x="455" y="231"/>
                  </a:lnTo>
                  <a:lnTo>
                    <a:pt x="455" y="226"/>
                  </a:lnTo>
                  <a:lnTo>
                    <a:pt x="455" y="225"/>
                  </a:lnTo>
                  <a:lnTo>
                    <a:pt x="454" y="223"/>
                  </a:lnTo>
                  <a:lnTo>
                    <a:pt x="449" y="218"/>
                  </a:lnTo>
                  <a:lnTo>
                    <a:pt x="447" y="217"/>
                  </a:lnTo>
                  <a:lnTo>
                    <a:pt x="446" y="216"/>
                  </a:lnTo>
                  <a:lnTo>
                    <a:pt x="445" y="216"/>
                  </a:lnTo>
                  <a:lnTo>
                    <a:pt x="443" y="214"/>
                  </a:lnTo>
                  <a:lnTo>
                    <a:pt x="442" y="212"/>
                  </a:lnTo>
                  <a:lnTo>
                    <a:pt x="441" y="212"/>
                  </a:lnTo>
                  <a:lnTo>
                    <a:pt x="440" y="212"/>
                  </a:lnTo>
                  <a:lnTo>
                    <a:pt x="439" y="211"/>
                  </a:lnTo>
                  <a:lnTo>
                    <a:pt x="437" y="211"/>
                  </a:lnTo>
                  <a:lnTo>
                    <a:pt x="437" y="210"/>
                  </a:lnTo>
                  <a:lnTo>
                    <a:pt x="434" y="211"/>
                  </a:lnTo>
                  <a:lnTo>
                    <a:pt x="433" y="210"/>
                  </a:lnTo>
                  <a:lnTo>
                    <a:pt x="432" y="209"/>
                  </a:lnTo>
                  <a:lnTo>
                    <a:pt x="431" y="209"/>
                  </a:lnTo>
                  <a:lnTo>
                    <a:pt x="431" y="208"/>
                  </a:lnTo>
                  <a:lnTo>
                    <a:pt x="430" y="208"/>
                  </a:lnTo>
                  <a:lnTo>
                    <a:pt x="429" y="207"/>
                  </a:lnTo>
                  <a:lnTo>
                    <a:pt x="427" y="207"/>
                  </a:lnTo>
                  <a:lnTo>
                    <a:pt x="426" y="208"/>
                  </a:lnTo>
                  <a:lnTo>
                    <a:pt x="425" y="209"/>
                  </a:lnTo>
                  <a:lnTo>
                    <a:pt x="422" y="208"/>
                  </a:lnTo>
                  <a:lnTo>
                    <a:pt x="421" y="207"/>
                  </a:lnTo>
                  <a:lnTo>
                    <a:pt x="420" y="206"/>
                  </a:lnTo>
                  <a:lnTo>
                    <a:pt x="419" y="206"/>
                  </a:lnTo>
                  <a:lnTo>
                    <a:pt x="417" y="205"/>
                  </a:lnTo>
                  <a:lnTo>
                    <a:pt x="415" y="205"/>
                  </a:lnTo>
                  <a:lnTo>
                    <a:pt x="414" y="205"/>
                  </a:lnTo>
                  <a:lnTo>
                    <a:pt x="414" y="206"/>
                  </a:lnTo>
                  <a:lnTo>
                    <a:pt x="413" y="205"/>
                  </a:lnTo>
                  <a:lnTo>
                    <a:pt x="412" y="205"/>
                  </a:lnTo>
                  <a:lnTo>
                    <a:pt x="410" y="205"/>
                  </a:lnTo>
                  <a:lnTo>
                    <a:pt x="410" y="204"/>
                  </a:lnTo>
                  <a:lnTo>
                    <a:pt x="409" y="204"/>
                  </a:lnTo>
                  <a:lnTo>
                    <a:pt x="408" y="203"/>
                  </a:lnTo>
                  <a:lnTo>
                    <a:pt x="407" y="200"/>
                  </a:lnTo>
                  <a:lnTo>
                    <a:pt x="408" y="199"/>
                  </a:lnTo>
                  <a:lnTo>
                    <a:pt x="408" y="198"/>
                  </a:lnTo>
                  <a:lnTo>
                    <a:pt x="409" y="197"/>
                  </a:lnTo>
                  <a:lnTo>
                    <a:pt x="409" y="196"/>
                  </a:lnTo>
                  <a:lnTo>
                    <a:pt x="410" y="195"/>
                  </a:lnTo>
                  <a:lnTo>
                    <a:pt x="413" y="192"/>
                  </a:lnTo>
                  <a:lnTo>
                    <a:pt x="413" y="192"/>
                  </a:lnTo>
                  <a:lnTo>
                    <a:pt x="413" y="191"/>
                  </a:lnTo>
                  <a:lnTo>
                    <a:pt x="415" y="191"/>
                  </a:lnTo>
                  <a:lnTo>
                    <a:pt x="415" y="191"/>
                  </a:lnTo>
                  <a:lnTo>
                    <a:pt x="416" y="190"/>
                  </a:lnTo>
                  <a:lnTo>
                    <a:pt x="416" y="188"/>
                  </a:lnTo>
                  <a:lnTo>
                    <a:pt x="415" y="188"/>
                  </a:lnTo>
                  <a:lnTo>
                    <a:pt x="415" y="187"/>
                  </a:lnTo>
                  <a:lnTo>
                    <a:pt x="415" y="186"/>
                  </a:lnTo>
                  <a:lnTo>
                    <a:pt x="416" y="185"/>
                  </a:lnTo>
                  <a:lnTo>
                    <a:pt x="417" y="184"/>
                  </a:lnTo>
                  <a:lnTo>
                    <a:pt x="417" y="183"/>
                  </a:lnTo>
                  <a:lnTo>
                    <a:pt x="416" y="183"/>
                  </a:lnTo>
                  <a:lnTo>
                    <a:pt x="416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1"/>
                  </a:lnTo>
                  <a:lnTo>
                    <a:pt x="415" y="180"/>
                  </a:lnTo>
                  <a:lnTo>
                    <a:pt x="415" y="179"/>
                  </a:lnTo>
                  <a:lnTo>
                    <a:pt x="415" y="178"/>
                  </a:lnTo>
                  <a:lnTo>
                    <a:pt x="416" y="177"/>
                  </a:lnTo>
                  <a:lnTo>
                    <a:pt x="417" y="177"/>
                  </a:lnTo>
                  <a:lnTo>
                    <a:pt x="417" y="176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5" y="176"/>
                  </a:lnTo>
                  <a:lnTo>
                    <a:pt x="425" y="176"/>
                  </a:lnTo>
                  <a:lnTo>
                    <a:pt x="426" y="175"/>
                  </a:lnTo>
                  <a:lnTo>
                    <a:pt x="427" y="175"/>
                  </a:lnTo>
                  <a:lnTo>
                    <a:pt x="430" y="175"/>
                  </a:lnTo>
                  <a:lnTo>
                    <a:pt x="430" y="174"/>
                  </a:lnTo>
                  <a:lnTo>
                    <a:pt x="431" y="174"/>
                  </a:lnTo>
                  <a:lnTo>
                    <a:pt x="432" y="174"/>
                  </a:lnTo>
                  <a:lnTo>
                    <a:pt x="433" y="175"/>
                  </a:lnTo>
                  <a:lnTo>
                    <a:pt x="434" y="175"/>
                  </a:lnTo>
                  <a:lnTo>
                    <a:pt x="435" y="175"/>
                  </a:lnTo>
                  <a:lnTo>
                    <a:pt x="435" y="174"/>
                  </a:lnTo>
                  <a:lnTo>
                    <a:pt x="436" y="175"/>
                  </a:lnTo>
                  <a:lnTo>
                    <a:pt x="438" y="176"/>
                  </a:lnTo>
                  <a:lnTo>
                    <a:pt x="439" y="178"/>
                  </a:lnTo>
                  <a:lnTo>
                    <a:pt x="440" y="179"/>
                  </a:lnTo>
                  <a:lnTo>
                    <a:pt x="442" y="180"/>
                  </a:lnTo>
                  <a:lnTo>
                    <a:pt x="443" y="179"/>
                  </a:lnTo>
                  <a:lnTo>
                    <a:pt x="445" y="177"/>
                  </a:lnTo>
                  <a:lnTo>
                    <a:pt x="445" y="177"/>
                  </a:lnTo>
                  <a:lnTo>
                    <a:pt x="446" y="177"/>
                  </a:lnTo>
                  <a:lnTo>
                    <a:pt x="447" y="176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2" y="175"/>
                  </a:lnTo>
                  <a:lnTo>
                    <a:pt x="457" y="172"/>
                  </a:lnTo>
                  <a:lnTo>
                    <a:pt x="458" y="170"/>
                  </a:lnTo>
                  <a:lnTo>
                    <a:pt x="458" y="169"/>
                  </a:lnTo>
                  <a:lnTo>
                    <a:pt x="459" y="168"/>
                  </a:lnTo>
                  <a:lnTo>
                    <a:pt x="459" y="167"/>
                  </a:lnTo>
                  <a:lnTo>
                    <a:pt x="458" y="153"/>
                  </a:lnTo>
                  <a:lnTo>
                    <a:pt x="457" y="140"/>
                  </a:lnTo>
                  <a:lnTo>
                    <a:pt x="457" y="129"/>
                  </a:lnTo>
                  <a:lnTo>
                    <a:pt x="449" y="129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9" y="126"/>
                  </a:lnTo>
                  <a:lnTo>
                    <a:pt x="448" y="124"/>
                  </a:lnTo>
                  <a:lnTo>
                    <a:pt x="449" y="121"/>
                  </a:lnTo>
                  <a:lnTo>
                    <a:pt x="449" y="117"/>
                  </a:lnTo>
                  <a:lnTo>
                    <a:pt x="452" y="111"/>
                  </a:lnTo>
                  <a:lnTo>
                    <a:pt x="452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2" y="106"/>
                  </a:lnTo>
                  <a:lnTo>
                    <a:pt x="452" y="102"/>
                  </a:lnTo>
                  <a:lnTo>
                    <a:pt x="452" y="102"/>
                  </a:lnTo>
                  <a:lnTo>
                    <a:pt x="452" y="101"/>
                  </a:lnTo>
                  <a:lnTo>
                    <a:pt x="452" y="100"/>
                  </a:lnTo>
                  <a:lnTo>
                    <a:pt x="450" y="95"/>
                  </a:lnTo>
                  <a:lnTo>
                    <a:pt x="449" y="94"/>
                  </a:lnTo>
                  <a:lnTo>
                    <a:pt x="439" y="86"/>
                  </a:lnTo>
                  <a:lnTo>
                    <a:pt x="429" y="77"/>
                  </a:lnTo>
                  <a:lnTo>
                    <a:pt x="426" y="73"/>
                  </a:lnTo>
                  <a:lnTo>
                    <a:pt x="425" y="73"/>
                  </a:lnTo>
                  <a:lnTo>
                    <a:pt x="415" y="69"/>
                  </a:lnTo>
                  <a:lnTo>
                    <a:pt x="415" y="68"/>
                  </a:lnTo>
                  <a:lnTo>
                    <a:pt x="415" y="65"/>
                  </a:lnTo>
                  <a:lnTo>
                    <a:pt x="416" y="64"/>
                  </a:lnTo>
                  <a:lnTo>
                    <a:pt x="416" y="63"/>
                  </a:lnTo>
                  <a:lnTo>
                    <a:pt x="414" y="47"/>
                  </a:lnTo>
                  <a:lnTo>
                    <a:pt x="412" y="30"/>
                  </a:lnTo>
                  <a:lnTo>
                    <a:pt x="412" y="29"/>
                  </a:lnTo>
                  <a:lnTo>
                    <a:pt x="412" y="28"/>
                  </a:lnTo>
                  <a:lnTo>
                    <a:pt x="413" y="27"/>
                  </a:lnTo>
                  <a:lnTo>
                    <a:pt x="413" y="26"/>
                  </a:lnTo>
                  <a:lnTo>
                    <a:pt x="414" y="25"/>
                  </a:lnTo>
                  <a:lnTo>
                    <a:pt x="414" y="24"/>
                  </a:lnTo>
                  <a:lnTo>
                    <a:pt x="415" y="18"/>
                  </a:lnTo>
                  <a:lnTo>
                    <a:pt x="415" y="12"/>
                  </a:lnTo>
                  <a:lnTo>
                    <a:pt x="417" y="3"/>
                  </a:lnTo>
                  <a:lnTo>
                    <a:pt x="417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5" y="3"/>
                  </a:lnTo>
                  <a:lnTo>
                    <a:pt x="395" y="6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6" y="9"/>
                  </a:lnTo>
                  <a:lnTo>
                    <a:pt x="381" y="9"/>
                  </a:lnTo>
                  <a:lnTo>
                    <a:pt x="365" y="9"/>
                  </a:lnTo>
                  <a:lnTo>
                    <a:pt x="378" y="23"/>
                  </a:lnTo>
                  <a:lnTo>
                    <a:pt x="378" y="24"/>
                  </a:lnTo>
                  <a:lnTo>
                    <a:pt x="378" y="25"/>
                  </a:lnTo>
                  <a:lnTo>
                    <a:pt x="379" y="30"/>
                  </a:lnTo>
                  <a:lnTo>
                    <a:pt x="378" y="37"/>
                  </a:lnTo>
                  <a:lnTo>
                    <a:pt x="378" y="42"/>
                  </a:lnTo>
                  <a:lnTo>
                    <a:pt x="379" y="45"/>
                  </a:lnTo>
                  <a:lnTo>
                    <a:pt x="383" y="52"/>
                  </a:lnTo>
                  <a:lnTo>
                    <a:pt x="382" y="52"/>
                  </a:lnTo>
                  <a:lnTo>
                    <a:pt x="381" y="53"/>
                  </a:lnTo>
                  <a:lnTo>
                    <a:pt x="370" y="63"/>
                  </a:lnTo>
                  <a:lnTo>
                    <a:pt x="360" y="72"/>
                  </a:lnTo>
                  <a:lnTo>
                    <a:pt x="359" y="73"/>
                  </a:lnTo>
                  <a:lnTo>
                    <a:pt x="356" y="81"/>
                  </a:lnTo>
                  <a:lnTo>
                    <a:pt x="353" y="85"/>
                  </a:lnTo>
                  <a:lnTo>
                    <a:pt x="352" y="87"/>
                  </a:lnTo>
                  <a:lnTo>
                    <a:pt x="346" y="93"/>
                  </a:lnTo>
                  <a:lnTo>
                    <a:pt x="337" y="102"/>
                  </a:lnTo>
                  <a:lnTo>
                    <a:pt x="326" y="113"/>
                  </a:lnTo>
                  <a:lnTo>
                    <a:pt x="324" y="114"/>
                  </a:lnTo>
                  <a:lnTo>
                    <a:pt x="314" y="115"/>
                  </a:lnTo>
                  <a:lnTo>
                    <a:pt x="309" y="115"/>
                  </a:lnTo>
                  <a:lnTo>
                    <a:pt x="308" y="115"/>
                  </a:lnTo>
                  <a:lnTo>
                    <a:pt x="307" y="115"/>
                  </a:lnTo>
                  <a:lnTo>
                    <a:pt x="306" y="116"/>
                  </a:lnTo>
                  <a:lnTo>
                    <a:pt x="306" y="116"/>
                  </a:lnTo>
                  <a:lnTo>
                    <a:pt x="305" y="116"/>
                  </a:lnTo>
                  <a:lnTo>
                    <a:pt x="293" y="104"/>
                  </a:lnTo>
                  <a:lnTo>
                    <a:pt x="282" y="97"/>
                  </a:lnTo>
                  <a:lnTo>
                    <a:pt x="271" y="91"/>
                  </a:lnTo>
                  <a:lnTo>
                    <a:pt x="269" y="92"/>
                  </a:lnTo>
                  <a:lnTo>
                    <a:pt x="256" y="97"/>
                  </a:lnTo>
                  <a:lnTo>
                    <a:pt x="254" y="99"/>
                  </a:lnTo>
                  <a:lnTo>
                    <a:pt x="253" y="100"/>
                  </a:lnTo>
                  <a:lnTo>
                    <a:pt x="253" y="107"/>
                  </a:lnTo>
                  <a:lnTo>
                    <a:pt x="251" y="111"/>
                  </a:lnTo>
                  <a:lnTo>
                    <a:pt x="246" y="114"/>
                  </a:lnTo>
                  <a:lnTo>
                    <a:pt x="236" y="117"/>
                  </a:lnTo>
                  <a:lnTo>
                    <a:pt x="231" y="118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0" y="125"/>
                  </a:lnTo>
                  <a:lnTo>
                    <a:pt x="217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3"/>
                  </a:lnTo>
                  <a:lnTo>
                    <a:pt x="217" y="135"/>
                  </a:lnTo>
                  <a:lnTo>
                    <a:pt x="199" y="134"/>
                  </a:lnTo>
                  <a:lnTo>
                    <a:pt x="181" y="134"/>
                  </a:lnTo>
                  <a:lnTo>
                    <a:pt x="178" y="132"/>
                  </a:lnTo>
                  <a:lnTo>
                    <a:pt x="174" y="122"/>
                  </a:lnTo>
                  <a:lnTo>
                    <a:pt x="173" y="122"/>
                  </a:lnTo>
                  <a:lnTo>
                    <a:pt x="172" y="122"/>
                  </a:lnTo>
                  <a:lnTo>
                    <a:pt x="167" y="122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57" y="122"/>
                  </a:lnTo>
                  <a:lnTo>
                    <a:pt x="150" y="122"/>
                  </a:lnTo>
                  <a:lnTo>
                    <a:pt x="148" y="121"/>
                  </a:lnTo>
                  <a:lnTo>
                    <a:pt x="137" y="121"/>
                  </a:lnTo>
                  <a:lnTo>
                    <a:pt x="119" y="127"/>
                  </a:lnTo>
                  <a:lnTo>
                    <a:pt x="118" y="127"/>
                  </a:lnTo>
                  <a:lnTo>
                    <a:pt x="116" y="127"/>
                  </a:lnTo>
                  <a:lnTo>
                    <a:pt x="115" y="127"/>
                  </a:lnTo>
                  <a:lnTo>
                    <a:pt x="112" y="125"/>
                  </a:lnTo>
                  <a:lnTo>
                    <a:pt x="103" y="115"/>
                  </a:lnTo>
                  <a:lnTo>
                    <a:pt x="96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0" y="102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6" y="96"/>
                  </a:lnTo>
                  <a:lnTo>
                    <a:pt x="85" y="96"/>
                  </a:lnTo>
                  <a:lnTo>
                    <a:pt x="83" y="95"/>
                  </a:lnTo>
                  <a:lnTo>
                    <a:pt x="82" y="95"/>
                  </a:lnTo>
                  <a:lnTo>
                    <a:pt x="82" y="94"/>
                  </a:lnTo>
                  <a:lnTo>
                    <a:pt x="82" y="87"/>
                  </a:lnTo>
                  <a:lnTo>
                    <a:pt x="81" y="86"/>
                  </a:lnTo>
                  <a:lnTo>
                    <a:pt x="79" y="83"/>
                  </a:lnTo>
                  <a:lnTo>
                    <a:pt x="78" y="83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3" y="84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3" y="88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41" y="96"/>
                  </a:lnTo>
                  <a:lnTo>
                    <a:pt x="42" y="97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1" y="100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5" y="109"/>
                  </a:lnTo>
                  <a:lnTo>
                    <a:pt x="34" y="111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24"/>
                  </a:lnTo>
                  <a:lnTo>
                    <a:pt x="32" y="125"/>
                  </a:lnTo>
                  <a:lnTo>
                    <a:pt x="31" y="126"/>
                  </a:lnTo>
                  <a:lnTo>
                    <a:pt x="28" y="130"/>
                  </a:lnTo>
                  <a:lnTo>
                    <a:pt x="27" y="131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6" y="141"/>
                  </a:lnTo>
                  <a:lnTo>
                    <a:pt x="25" y="142"/>
                  </a:lnTo>
                  <a:lnTo>
                    <a:pt x="21" y="149"/>
                  </a:lnTo>
                  <a:lnTo>
                    <a:pt x="20" y="150"/>
                  </a:lnTo>
                  <a:lnTo>
                    <a:pt x="20" y="155"/>
                  </a:lnTo>
                  <a:lnTo>
                    <a:pt x="19" y="155"/>
                  </a:lnTo>
                  <a:lnTo>
                    <a:pt x="18" y="156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8" y="161"/>
                  </a:lnTo>
                  <a:lnTo>
                    <a:pt x="7" y="161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6" y="164"/>
                  </a:lnTo>
                  <a:lnTo>
                    <a:pt x="6" y="165"/>
                  </a:lnTo>
                  <a:lnTo>
                    <a:pt x="5" y="166"/>
                  </a:lnTo>
                  <a:lnTo>
                    <a:pt x="5" y="167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5" y="171"/>
                  </a:lnTo>
                  <a:lnTo>
                    <a:pt x="4" y="172"/>
                  </a:lnTo>
                  <a:lnTo>
                    <a:pt x="1" y="176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1" y="181"/>
                  </a:lnTo>
                  <a:lnTo>
                    <a:pt x="2" y="182"/>
                  </a:lnTo>
                  <a:lnTo>
                    <a:pt x="3" y="182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7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4"/>
                  </a:lnTo>
                  <a:lnTo>
                    <a:pt x="13" y="183"/>
                  </a:lnTo>
                  <a:lnTo>
                    <a:pt x="15" y="183"/>
                  </a:lnTo>
                  <a:lnTo>
                    <a:pt x="16" y="184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8" y="186"/>
                  </a:lnTo>
                  <a:lnTo>
                    <a:pt x="20" y="186"/>
                  </a:lnTo>
                  <a:lnTo>
                    <a:pt x="23" y="185"/>
                  </a:lnTo>
                  <a:lnTo>
                    <a:pt x="26" y="186"/>
                  </a:lnTo>
                  <a:lnTo>
                    <a:pt x="27" y="186"/>
                  </a:lnTo>
                  <a:lnTo>
                    <a:pt x="28" y="186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8"/>
                  </a:lnTo>
                  <a:lnTo>
                    <a:pt x="37" y="192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5"/>
                  </a:lnTo>
                  <a:lnTo>
                    <a:pt x="38" y="196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0" y="197"/>
                  </a:lnTo>
                  <a:lnTo>
                    <a:pt x="42" y="200"/>
                  </a:lnTo>
                  <a:lnTo>
                    <a:pt x="44" y="202"/>
                  </a:lnTo>
                  <a:lnTo>
                    <a:pt x="45" y="202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2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4" y="207"/>
                  </a:lnTo>
                  <a:lnTo>
                    <a:pt x="54" y="210"/>
                  </a:lnTo>
                  <a:lnTo>
                    <a:pt x="54" y="211"/>
                  </a:lnTo>
                  <a:lnTo>
                    <a:pt x="54" y="212"/>
                  </a:lnTo>
                  <a:lnTo>
                    <a:pt x="54" y="212"/>
                  </a:lnTo>
                  <a:lnTo>
                    <a:pt x="53" y="213"/>
                  </a:lnTo>
                  <a:lnTo>
                    <a:pt x="49" y="214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7"/>
                  </a:lnTo>
                  <a:lnTo>
                    <a:pt x="50" y="219"/>
                  </a:lnTo>
                  <a:lnTo>
                    <a:pt x="53" y="221"/>
                  </a:lnTo>
                  <a:lnTo>
                    <a:pt x="53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5" y="222"/>
                  </a:lnTo>
                  <a:lnTo>
                    <a:pt x="56" y="223"/>
                  </a:lnTo>
                  <a:lnTo>
                    <a:pt x="57" y="224"/>
                  </a:lnTo>
                  <a:lnTo>
                    <a:pt x="57" y="225"/>
                  </a:lnTo>
                  <a:lnTo>
                    <a:pt x="57" y="226"/>
                  </a:lnTo>
                  <a:lnTo>
                    <a:pt x="57" y="226"/>
                  </a:lnTo>
                  <a:lnTo>
                    <a:pt x="59" y="228"/>
                  </a:lnTo>
                  <a:lnTo>
                    <a:pt x="61" y="229"/>
                  </a:lnTo>
                  <a:lnTo>
                    <a:pt x="63" y="230"/>
                  </a:lnTo>
                  <a:lnTo>
                    <a:pt x="64" y="230"/>
                  </a:lnTo>
                  <a:lnTo>
                    <a:pt x="65" y="230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71" y="233"/>
                  </a:lnTo>
                  <a:lnTo>
                    <a:pt x="72" y="233"/>
                  </a:lnTo>
                  <a:lnTo>
                    <a:pt x="73" y="234"/>
                  </a:lnTo>
                  <a:lnTo>
                    <a:pt x="74" y="234"/>
                  </a:lnTo>
                  <a:lnTo>
                    <a:pt x="75" y="234"/>
                  </a:lnTo>
                  <a:lnTo>
                    <a:pt x="76" y="235"/>
                  </a:lnTo>
                  <a:lnTo>
                    <a:pt x="77" y="235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3" y="241"/>
                  </a:lnTo>
                  <a:lnTo>
                    <a:pt x="84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6" y="242"/>
                  </a:lnTo>
                  <a:lnTo>
                    <a:pt x="87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47"/>
                  </a:lnTo>
                  <a:lnTo>
                    <a:pt x="90" y="247"/>
                  </a:lnTo>
                  <a:lnTo>
                    <a:pt x="90" y="248"/>
                  </a:lnTo>
                  <a:lnTo>
                    <a:pt x="90" y="249"/>
                  </a:lnTo>
                  <a:lnTo>
                    <a:pt x="90" y="249"/>
                  </a:lnTo>
                  <a:lnTo>
                    <a:pt x="91" y="250"/>
                  </a:lnTo>
                  <a:lnTo>
                    <a:pt x="92" y="251"/>
                  </a:lnTo>
                  <a:lnTo>
                    <a:pt x="93" y="251"/>
                  </a:lnTo>
                  <a:lnTo>
                    <a:pt x="94" y="251"/>
                  </a:lnTo>
                  <a:lnTo>
                    <a:pt x="95" y="252"/>
                  </a:lnTo>
                  <a:lnTo>
                    <a:pt x="97" y="254"/>
                  </a:lnTo>
                  <a:lnTo>
                    <a:pt x="98" y="255"/>
                  </a:lnTo>
                  <a:lnTo>
                    <a:pt x="99" y="256"/>
                  </a:lnTo>
                  <a:lnTo>
                    <a:pt x="101" y="257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1"/>
                  </a:lnTo>
                  <a:lnTo>
                    <a:pt x="103" y="262"/>
                  </a:lnTo>
                  <a:lnTo>
                    <a:pt x="101" y="264"/>
                  </a:lnTo>
                  <a:lnTo>
                    <a:pt x="100" y="266"/>
                  </a:lnTo>
                  <a:lnTo>
                    <a:pt x="100" y="266"/>
                  </a:lnTo>
                  <a:lnTo>
                    <a:pt x="100" y="267"/>
                  </a:lnTo>
                  <a:lnTo>
                    <a:pt x="99" y="267"/>
                  </a:lnTo>
                  <a:lnTo>
                    <a:pt x="100" y="268"/>
                  </a:lnTo>
                  <a:lnTo>
                    <a:pt x="100" y="269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1" y="271"/>
                  </a:lnTo>
                  <a:lnTo>
                    <a:pt x="102" y="272"/>
                  </a:lnTo>
                  <a:lnTo>
                    <a:pt x="103" y="272"/>
                  </a:lnTo>
                  <a:lnTo>
                    <a:pt x="104" y="273"/>
                  </a:lnTo>
                  <a:lnTo>
                    <a:pt x="105" y="274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7"/>
                  </a:lnTo>
                  <a:lnTo>
                    <a:pt x="107" y="278"/>
                  </a:lnTo>
                  <a:lnTo>
                    <a:pt x="108" y="278"/>
                  </a:lnTo>
                  <a:lnTo>
                    <a:pt x="109" y="278"/>
                  </a:lnTo>
                  <a:lnTo>
                    <a:pt x="110" y="279"/>
                  </a:lnTo>
                  <a:lnTo>
                    <a:pt x="110" y="280"/>
                  </a:lnTo>
                  <a:lnTo>
                    <a:pt x="109" y="281"/>
                  </a:lnTo>
                  <a:lnTo>
                    <a:pt x="109" y="281"/>
                  </a:lnTo>
                  <a:lnTo>
                    <a:pt x="108" y="281"/>
                  </a:lnTo>
                  <a:lnTo>
                    <a:pt x="107" y="282"/>
                  </a:lnTo>
                  <a:lnTo>
                    <a:pt x="107" y="283"/>
                  </a:lnTo>
                  <a:lnTo>
                    <a:pt x="106" y="284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3"/>
                  </a:lnTo>
                  <a:lnTo>
                    <a:pt x="109" y="284"/>
                  </a:lnTo>
                  <a:lnTo>
                    <a:pt x="110" y="285"/>
                  </a:lnTo>
                  <a:lnTo>
                    <a:pt x="110" y="286"/>
                  </a:lnTo>
                  <a:lnTo>
                    <a:pt x="111" y="287"/>
                  </a:lnTo>
                  <a:lnTo>
                    <a:pt x="112" y="287"/>
                  </a:lnTo>
                  <a:lnTo>
                    <a:pt x="115" y="288"/>
                  </a:lnTo>
                  <a:lnTo>
                    <a:pt x="116" y="289"/>
                  </a:lnTo>
                  <a:lnTo>
                    <a:pt x="119" y="288"/>
                  </a:lnTo>
                  <a:lnTo>
                    <a:pt x="122" y="290"/>
                  </a:lnTo>
                  <a:lnTo>
                    <a:pt x="123" y="291"/>
                  </a:lnTo>
                  <a:lnTo>
                    <a:pt x="124" y="292"/>
                  </a:lnTo>
                  <a:lnTo>
                    <a:pt x="124" y="293"/>
                  </a:lnTo>
                  <a:lnTo>
                    <a:pt x="125" y="293"/>
                  </a:lnTo>
                  <a:lnTo>
                    <a:pt x="127" y="293"/>
                  </a:lnTo>
                  <a:lnTo>
                    <a:pt x="127" y="293"/>
                  </a:lnTo>
                  <a:lnTo>
                    <a:pt x="128" y="294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2" y="294"/>
                  </a:lnTo>
                  <a:lnTo>
                    <a:pt x="132" y="295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4" y="298"/>
                  </a:lnTo>
                  <a:lnTo>
                    <a:pt x="135" y="298"/>
                  </a:lnTo>
                  <a:lnTo>
                    <a:pt x="136" y="298"/>
                  </a:lnTo>
                  <a:lnTo>
                    <a:pt x="137" y="298"/>
                  </a:lnTo>
                  <a:lnTo>
                    <a:pt x="138" y="299"/>
                  </a:lnTo>
                  <a:lnTo>
                    <a:pt x="139" y="300"/>
                  </a:lnTo>
                  <a:lnTo>
                    <a:pt x="139" y="301"/>
                  </a:lnTo>
                  <a:lnTo>
                    <a:pt x="140" y="301"/>
                  </a:lnTo>
                  <a:lnTo>
                    <a:pt x="141" y="301"/>
                  </a:lnTo>
                  <a:lnTo>
                    <a:pt x="142" y="302"/>
                  </a:lnTo>
                  <a:lnTo>
                    <a:pt x="142" y="303"/>
                  </a:lnTo>
                  <a:lnTo>
                    <a:pt x="142" y="304"/>
                  </a:lnTo>
                  <a:lnTo>
                    <a:pt x="143" y="305"/>
                  </a:lnTo>
                  <a:lnTo>
                    <a:pt x="143" y="306"/>
                  </a:lnTo>
                  <a:lnTo>
                    <a:pt x="143" y="307"/>
                  </a:lnTo>
                  <a:lnTo>
                    <a:pt x="143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9"/>
                  </a:lnTo>
                  <a:lnTo>
                    <a:pt x="144" y="310"/>
                  </a:lnTo>
                  <a:lnTo>
                    <a:pt x="143" y="314"/>
                  </a:lnTo>
                  <a:lnTo>
                    <a:pt x="143" y="315"/>
                  </a:lnTo>
                  <a:lnTo>
                    <a:pt x="144" y="316"/>
                  </a:lnTo>
                  <a:lnTo>
                    <a:pt x="144" y="319"/>
                  </a:lnTo>
                  <a:lnTo>
                    <a:pt x="144" y="320"/>
                  </a:lnTo>
                  <a:lnTo>
                    <a:pt x="145" y="322"/>
                  </a:lnTo>
                  <a:lnTo>
                    <a:pt x="145" y="324"/>
                  </a:lnTo>
                  <a:lnTo>
                    <a:pt x="147" y="325"/>
                  </a:lnTo>
                  <a:lnTo>
                    <a:pt x="149" y="327"/>
                  </a:lnTo>
                  <a:lnTo>
                    <a:pt x="150" y="328"/>
                  </a:lnTo>
                  <a:lnTo>
                    <a:pt x="151" y="330"/>
                  </a:lnTo>
                  <a:lnTo>
                    <a:pt x="152" y="331"/>
                  </a:lnTo>
                  <a:lnTo>
                    <a:pt x="153" y="331"/>
                  </a:lnTo>
                  <a:lnTo>
                    <a:pt x="153" y="332"/>
                  </a:lnTo>
                  <a:lnTo>
                    <a:pt x="153" y="334"/>
                  </a:lnTo>
                  <a:lnTo>
                    <a:pt x="153" y="335"/>
                  </a:lnTo>
                  <a:lnTo>
                    <a:pt x="154" y="335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7"/>
                  </a:lnTo>
                  <a:lnTo>
                    <a:pt x="157" y="338"/>
                  </a:lnTo>
                  <a:lnTo>
                    <a:pt x="157" y="339"/>
                  </a:lnTo>
                  <a:lnTo>
                    <a:pt x="158" y="339"/>
                  </a:lnTo>
                  <a:lnTo>
                    <a:pt x="162" y="340"/>
                  </a:lnTo>
                  <a:lnTo>
                    <a:pt x="163" y="340"/>
                  </a:lnTo>
                  <a:lnTo>
                    <a:pt x="164" y="341"/>
                  </a:lnTo>
                  <a:lnTo>
                    <a:pt x="164" y="343"/>
                  </a:lnTo>
                  <a:lnTo>
                    <a:pt x="165" y="344"/>
                  </a:lnTo>
                  <a:lnTo>
                    <a:pt x="166" y="344"/>
                  </a:lnTo>
                  <a:lnTo>
                    <a:pt x="166" y="344"/>
                  </a:lnTo>
                  <a:lnTo>
                    <a:pt x="167" y="344"/>
                  </a:lnTo>
                  <a:lnTo>
                    <a:pt x="167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7" y="347"/>
                  </a:lnTo>
                  <a:lnTo>
                    <a:pt x="167" y="350"/>
                  </a:lnTo>
                  <a:lnTo>
                    <a:pt x="167" y="351"/>
                  </a:lnTo>
                  <a:lnTo>
                    <a:pt x="167" y="352"/>
                  </a:lnTo>
                  <a:lnTo>
                    <a:pt x="167" y="353"/>
                  </a:lnTo>
                  <a:lnTo>
                    <a:pt x="168" y="353"/>
                  </a:lnTo>
                  <a:lnTo>
                    <a:pt x="169" y="353"/>
                  </a:lnTo>
                  <a:lnTo>
                    <a:pt x="169" y="354"/>
                  </a:lnTo>
                  <a:lnTo>
                    <a:pt x="170" y="354"/>
                  </a:lnTo>
                  <a:lnTo>
                    <a:pt x="171" y="355"/>
                  </a:lnTo>
                  <a:lnTo>
                    <a:pt x="172" y="355"/>
                  </a:lnTo>
                  <a:lnTo>
                    <a:pt x="173" y="355"/>
                  </a:lnTo>
                  <a:lnTo>
                    <a:pt x="174" y="355"/>
                  </a:lnTo>
                  <a:lnTo>
                    <a:pt x="174" y="356"/>
                  </a:lnTo>
                  <a:lnTo>
                    <a:pt x="175" y="356"/>
                  </a:lnTo>
                  <a:lnTo>
                    <a:pt x="175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6"/>
                  </a:lnTo>
                  <a:lnTo>
                    <a:pt x="179" y="357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1" y="361"/>
                  </a:lnTo>
                  <a:lnTo>
                    <a:pt x="181" y="361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4" y="360"/>
                  </a:lnTo>
                  <a:lnTo>
                    <a:pt x="184" y="361"/>
                  </a:lnTo>
                  <a:lnTo>
                    <a:pt x="184" y="361"/>
                  </a:lnTo>
                  <a:lnTo>
                    <a:pt x="186" y="363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8" y="365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4" y="365"/>
                  </a:lnTo>
                  <a:lnTo>
                    <a:pt x="194" y="366"/>
                  </a:lnTo>
                  <a:lnTo>
                    <a:pt x="199" y="366"/>
                  </a:lnTo>
                  <a:lnTo>
                    <a:pt x="201" y="364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4" y="363"/>
                  </a:lnTo>
                  <a:lnTo>
                    <a:pt x="205" y="363"/>
                  </a:lnTo>
                  <a:lnTo>
                    <a:pt x="205" y="362"/>
                  </a:lnTo>
                  <a:lnTo>
                    <a:pt x="205" y="361"/>
                  </a:lnTo>
                  <a:lnTo>
                    <a:pt x="206" y="361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57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2" y="356"/>
                  </a:lnTo>
                  <a:lnTo>
                    <a:pt x="213" y="356"/>
                  </a:lnTo>
                  <a:lnTo>
                    <a:pt x="213" y="355"/>
                  </a:lnTo>
                  <a:lnTo>
                    <a:pt x="214" y="356"/>
                  </a:lnTo>
                  <a:lnTo>
                    <a:pt x="215" y="357"/>
                  </a:lnTo>
                  <a:lnTo>
                    <a:pt x="215" y="358"/>
                  </a:lnTo>
                  <a:lnTo>
                    <a:pt x="215" y="358"/>
                  </a:lnTo>
                  <a:lnTo>
                    <a:pt x="216" y="358"/>
                  </a:lnTo>
                  <a:lnTo>
                    <a:pt x="216" y="358"/>
                  </a:lnTo>
                  <a:lnTo>
                    <a:pt x="217" y="358"/>
                  </a:lnTo>
                  <a:lnTo>
                    <a:pt x="220" y="358"/>
                  </a:lnTo>
                  <a:lnTo>
                    <a:pt x="221" y="358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6" y="360"/>
                  </a:lnTo>
                  <a:lnTo>
                    <a:pt x="227" y="360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64"/>
                  </a:lnTo>
                  <a:lnTo>
                    <a:pt x="233" y="365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3"/>
                  </a:lnTo>
                  <a:lnTo>
                    <a:pt x="236" y="362"/>
                  </a:lnTo>
                  <a:lnTo>
                    <a:pt x="236" y="362"/>
                  </a:lnTo>
                  <a:lnTo>
                    <a:pt x="237" y="362"/>
                  </a:lnTo>
                  <a:lnTo>
                    <a:pt x="238" y="362"/>
                  </a:lnTo>
                  <a:lnTo>
                    <a:pt x="239" y="361"/>
                  </a:lnTo>
                  <a:lnTo>
                    <a:pt x="239" y="361"/>
                  </a:lnTo>
                  <a:lnTo>
                    <a:pt x="240" y="360"/>
                  </a:lnTo>
                  <a:lnTo>
                    <a:pt x="242" y="358"/>
                  </a:lnTo>
                  <a:lnTo>
                    <a:pt x="243" y="358"/>
                  </a:lnTo>
                  <a:lnTo>
                    <a:pt x="244" y="357"/>
                  </a:lnTo>
                  <a:lnTo>
                    <a:pt x="244" y="355"/>
                  </a:lnTo>
                  <a:lnTo>
                    <a:pt x="245" y="354"/>
                  </a:lnTo>
                  <a:lnTo>
                    <a:pt x="245" y="353"/>
                  </a:lnTo>
                  <a:lnTo>
                    <a:pt x="245" y="352"/>
                  </a:lnTo>
                  <a:lnTo>
                    <a:pt x="246" y="351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7" y="350"/>
                  </a:lnTo>
                  <a:lnTo>
                    <a:pt x="247" y="351"/>
                  </a:lnTo>
                  <a:lnTo>
                    <a:pt x="248" y="351"/>
                  </a:lnTo>
                  <a:lnTo>
                    <a:pt x="249" y="351"/>
                  </a:lnTo>
                  <a:lnTo>
                    <a:pt x="250" y="351"/>
                  </a:lnTo>
                  <a:lnTo>
                    <a:pt x="251" y="351"/>
                  </a:lnTo>
                  <a:lnTo>
                    <a:pt x="253" y="351"/>
                  </a:lnTo>
                  <a:lnTo>
                    <a:pt x="255" y="352"/>
                  </a:lnTo>
                  <a:lnTo>
                    <a:pt x="256" y="354"/>
                  </a:lnTo>
                  <a:lnTo>
                    <a:pt x="257" y="354"/>
                  </a:lnTo>
                  <a:lnTo>
                    <a:pt x="258" y="354"/>
                  </a:lnTo>
                  <a:lnTo>
                    <a:pt x="260" y="355"/>
                  </a:lnTo>
                  <a:lnTo>
                    <a:pt x="261" y="355"/>
                  </a:lnTo>
                  <a:lnTo>
                    <a:pt x="261" y="356"/>
                  </a:lnTo>
                  <a:lnTo>
                    <a:pt x="260" y="356"/>
                  </a:lnTo>
                  <a:lnTo>
                    <a:pt x="260" y="357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60"/>
                  </a:lnTo>
                  <a:lnTo>
                    <a:pt x="260" y="361"/>
                  </a:lnTo>
                  <a:lnTo>
                    <a:pt x="260" y="363"/>
                  </a:lnTo>
                  <a:lnTo>
                    <a:pt x="262" y="364"/>
                  </a:lnTo>
                  <a:lnTo>
                    <a:pt x="264" y="364"/>
                  </a:lnTo>
                  <a:lnTo>
                    <a:pt x="265" y="364"/>
                  </a:lnTo>
                  <a:lnTo>
                    <a:pt x="266" y="365"/>
                  </a:lnTo>
                  <a:lnTo>
                    <a:pt x="267" y="366"/>
                  </a:lnTo>
                  <a:lnTo>
                    <a:pt x="457" y="366"/>
                  </a:lnTo>
                  <a:lnTo>
                    <a:pt x="462" y="361"/>
                  </a:lnTo>
                  <a:lnTo>
                    <a:pt x="467" y="3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5" name="Freeform 64">
              <a:extLst>
                <a:ext uri="{FF2B5EF4-FFF2-40B4-BE49-F238E27FC236}">
                  <a16:creationId xmlns:a16="http://schemas.microsoft.com/office/drawing/2014/main" id="{D996F70E-102A-90B1-248F-85C804A8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311650"/>
              <a:ext cx="623887" cy="565150"/>
            </a:xfrm>
            <a:custGeom>
              <a:avLst/>
              <a:gdLst>
                <a:gd name="T0" fmla="*/ 280 w 393"/>
                <a:gd name="T1" fmla="*/ 77 h 356"/>
                <a:gd name="T2" fmla="*/ 280 w 393"/>
                <a:gd name="T3" fmla="*/ 113 h 356"/>
                <a:gd name="T4" fmla="*/ 263 w 393"/>
                <a:gd name="T5" fmla="*/ 144 h 356"/>
                <a:gd name="T6" fmla="*/ 244 w 393"/>
                <a:gd name="T7" fmla="*/ 173 h 356"/>
                <a:gd name="T8" fmla="*/ 226 w 393"/>
                <a:gd name="T9" fmla="*/ 194 h 356"/>
                <a:gd name="T10" fmla="*/ 211 w 393"/>
                <a:gd name="T11" fmla="*/ 211 h 356"/>
                <a:gd name="T12" fmla="*/ 195 w 393"/>
                <a:gd name="T13" fmla="*/ 225 h 356"/>
                <a:gd name="T14" fmla="*/ 179 w 393"/>
                <a:gd name="T15" fmla="*/ 240 h 356"/>
                <a:gd name="T16" fmla="*/ 167 w 393"/>
                <a:gd name="T17" fmla="*/ 252 h 356"/>
                <a:gd name="T18" fmla="*/ 150 w 393"/>
                <a:gd name="T19" fmla="*/ 270 h 356"/>
                <a:gd name="T20" fmla="*/ 122 w 393"/>
                <a:gd name="T21" fmla="*/ 300 h 356"/>
                <a:gd name="T22" fmla="*/ 95 w 393"/>
                <a:gd name="T23" fmla="*/ 329 h 356"/>
                <a:gd name="T24" fmla="*/ 80 w 393"/>
                <a:gd name="T25" fmla="*/ 328 h 356"/>
                <a:gd name="T26" fmla="*/ 63 w 393"/>
                <a:gd name="T27" fmla="*/ 327 h 356"/>
                <a:gd name="T28" fmla="*/ 46 w 393"/>
                <a:gd name="T29" fmla="*/ 328 h 356"/>
                <a:gd name="T30" fmla="*/ 18 w 393"/>
                <a:gd name="T31" fmla="*/ 339 h 356"/>
                <a:gd name="T32" fmla="*/ 3 w 393"/>
                <a:gd name="T33" fmla="*/ 352 h 356"/>
                <a:gd name="T34" fmla="*/ 239 w 393"/>
                <a:gd name="T35" fmla="*/ 342 h 356"/>
                <a:gd name="T36" fmla="*/ 268 w 393"/>
                <a:gd name="T37" fmla="*/ 298 h 356"/>
                <a:gd name="T38" fmla="*/ 286 w 393"/>
                <a:gd name="T39" fmla="*/ 261 h 356"/>
                <a:gd name="T40" fmla="*/ 306 w 393"/>
                <a:gd name="T41" fmla="*/ 221 h 356"/>
                <a:gd name="T42" fmla="*/ 318 w 393"/>
                <a:gd name="T43" fmla="*/ 200 h 356"/>
                <a:gd name="T44" fmla="*/ 320 w 393"/>
                <a:gd name="T45" fmla="*/ 191 h 356"/>
                <a:gd name="T46" fmla="*/ 334 w 393"/>
                <a:gd name="T47" fmla="*/ 172 h 356"/>
                <a:gd name="T48" fmla="*/ 340 w 393"/>
                <a:gd name="T49" fmla="*/ 164 h 356"/>
                <a:gd name="T50" fmla="*/ 345 w 393"/>
                <a:gd name="T51" fmla="*/ 153 h 356"/>
                <a:gd name="T52" fmla="*/ 355 w 393"/>
                <a:gd name="T53" fmla="*/ 138 h 356"/>
                <a:gd name="T54" fmla="*/ 360 w 393"/>
                <a:gd name="T55" fmla="*/ 127 h 356"/>
                <a:gd name="T56" fmla="*/ 367 w 393"/>
                <a:gd name="T57" fmla="*/ 117 h 356"/>
                <a:gd name="T58" fmla="*/ 367 w 393"/>
                <a:gd name="T59" fmla="*/ 105 h 356"/>
                <a:gd name="T60" fmla="*/ 369 w 393"/>
                <a:gd name="T61" fmla="*/ 97 h 356"/>
                <a:gd name="T62" fmla="*/ 370 w 393"/>
                <a:gd name="T63" fmla="*/ 82 h 356"/>
                <a:gd name="T64" fmla="*/ 386 w 393"/>
                <a:gd name="T65" fmla="*/ 74 h 356"/>
                <a:gd name="T66" fmla="*/ 391 w 393"/>
                <a:gd name="T67" fmla="*/ 75 h 356"/>
                <a:gd name="T68" fmla="*/ 390 w 393"/>
                <a:gd name="T69" fmla="*/ 71 h 356"/>
                <a:gd name="T70" fmla="*/ 385 w 393"/>
                <a:gd name="T71" fmla="*/ 69 h 356"/>
                <a:gd name="T72" fmla="*/ 382 w 393"/>
                <a:gd name="T73" fmla="*/ 70 h 356"/>
                <a:gd name="T74" fmla="*/ 382 w 393"/>
                <a:gd name="T75" fmla="*/ 72 h 356"/>
                <a:gd name="T76" fmla="*/ 377 w 393"/>
                <a:gd name="T77" fmla="*/ 71 h 356"/>
                <a:gd name="T78" fmla="*/ 380 w 393"/>
                <a:gd name="T79" fmla="*/ 65 h 356"/>
                <a:gd name="T80" fmla="*/ 380 w 393"/>
                <a:gd name="T81" fmla="*/ 43 h 356"/>
                <a:gd name="T82" fmla="*/ 377 w 393"/>
                <a:gd name="T83" fmla="*/ 35 h 356"/>
                <a:gd name="T84" fmla="*/ 380 w 393"/>
                <a:gd name="T85" fmla="*/ 23 h 356"/>
                <a:gd name="T86" fmla="*/ 386 w 393"/>
                <a:gd name="T87" fmla="*/ 14 h 356"/>
                <a:gd name="T88" fmla="*/ 384 w 393"/>
                <a:gd name="T89" fmla="*/ 6 h 356"/>
                <a:gd name="T90" fmla="*/ 373 w 393"/>
                <a:gd name="T91" fmla="*/ 2 h 356"/>
                <a:gd name="T92" fmla="*/ 357 w 393"/>
                <a:gd name="T93" fmla="*/ 2 h 356"/>
                <a:gd name="T94" fmla="*/ 352 w 393"/>
                <a:gd name="T95" fmla="*/ 7 h 356"/>
                <a:gd name="T96" fmla="*/ 345 w 393"/>
                <a:gd name="T97" fmla="*/ 15 h 356"/>
                <a:gd name="T98" fmla="*/ 333 w 393"/>
                <a:gd name="T99" fmla="*/ 21 h 356"/>
                <a:gd name="T100" fmla="*/ 324 w 393"/>
                <a:gd name="T101" fmla="*/ 22 h 356"/>
                <a:gd name="T102" fmla="*/ 312 w 393"/>
                <a:gd name="T103" fmla="*/ 24 h 356"/>
                <a:gd name="T104" fmla="*/ 305 w 393"/>
                <a:gd name="T105" fmla="*/ 29 h 356"/>
                <a:gd name="T106" fmla="*/ 295 w 393"/>
                <a:gd name="T107" fmla="*/ 31 h 356"/>
                <a:gd name="T108" fmla="*/ 280 w 393"/>
                <a:gd name="T109" fmla="*/ 4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3" h="356">
                  <a:moveTo>
                    <a:pt x="280" y="45"/>
                  </a:moveTo>
                  <a:lnTo>
                    <a:pt x="280" y="51"/>
                  </a:lnTo>
                  <a:lnTo>
                    <a:pt x="280" y="56"/>
                  </a:lnTo>
                  <a:lnTo>
                    <a:pt x="280" y="62"/>
                  </a:lnTo>
                  <a:lnTo>
                    <a:pt x="280" y="66"/>
                  </a:lnTo>
                  <a:lnTo>
                    <a:pt x="280" y="72"/>
                  </a:lnTo>
                  <a:lnTo>
                    <a:pt x="280" y="77"/>
                  </a:lnTo>
                  <a:lnTo>
                    <a:pt x="280" y="82"/>
                  </a:lnTo>
                  <a:lnTo>
                    <a:pt x="280" y="87"/>
                  </a:lnTo>
                  <a:lnTo>
                    <a:pt x="280" y="92"/>
                  </a:lnTo>
                  <a:lnTo>
                    <a:pt x="280" y="98"/>
                  </a:lnTo>
                  <a:lnTo>
                    <a:pt x="280" y="103"/>
                  </a:lnTo>
                  <a:lnTo>
                    <a:pt x="280" y="108"/>
                  </a:lnTo>
                  <a:lnTo>
                    <a:pt x="280" y="113"/>
                  </a:lnTo>
                  <a:lnTo>
                    <a:pt x="280" y="119"/>
                  </a:lnTo>
                  <a:lnTo>
                    <a:pt x="277" y="123"/>
                  </a:lnTo>
                  <a:lnTo>
                    <a:pt x="273" y="127"/>
                  </a:lnTo>
                  <a:lnTo>
                    <a:pt x="270" y="131"/>
                  </a:lnTo>
                  <a:lnTo>
                    <a:pt x="268" y="135"/>
                  </a:lnTo>
                  <a:lnTo>
                    <a:pt x="266" y="140"/>
                  </a:lnTo>
                  <a:lnTo>
                    <a:pt x="263" y="144"/>
                  </a:lnTo>
                  <a:lnTo>
                    <a:pt x="260" y="149"/>
                  </a:lnTo>
                  <a:lnTo>
                    <a:pt x="257" y="152"/>
                  </a:lnTo>
                  <a:lnTo>
                    <a:pt x="254" y="156"/>
                  </a:lnTo>
                  <a:lnTo>
                    <a:pt x="251" y="161"/>
                  </a:lnTo>
                  <a:lnTo>
                    <a:pt x="249" y="165"/>
                  </a:lnTo>
                  <a:lnTo>
                    <a:pt x="246" y="170"/>
                  </a:lnTo>
                  <a:lnTo>
                    <a:pt x="244" y="173"/>
                  </a:lnTo>
                  <a:lnTo>
                    <a:pt x="241" y="178"/>
                  </a:lnTo>
                  <a:lnTo>
                    <a:pt x="238" y="182"/>
                  </a:lnTo>
                  <a:lnTo>
                    <a:pt x="235" y="186"/>
                  </a:lnTo>
                  <a:lnTo>
                    <a:pt x="233" y="189"/>
                  </a:lnTo>
                  <a:lnTo>
                    <a:pt x="231" y="191"/>
                  </a:lnTo>
                  <a:lnTo>
                    <a:pt x="229" y="193"/>
                  </a:lnTo>
                  <a:lnTo>
                    <a:pt x="226" y="194"/>
                  </a:lnTo>
                  <a:lnTo>
                    <a:pt x="223" y="197"/>
                  </a:lnTo>
                  <a:lnTo>
                    <a:pt x="222" y="199"/>
                  </a:lnTo>
                  <a:lnTo>
                    <a:pt x="220" y="202"/>
                  </a:lnTo>
                  <a:lnTo>
                    <a:pt x="218" y="203"/>
                  </a:lnTo>
                  <a:lnTo>
                    <a:pt x="215" y="206"/>
                  </a:lnTo>
                  <a:lnTo>
                    <a:pt x="213" y="208"/>
                  </a:lnTo>
                  <a:lnTo>
                    <a:pt x="211" y="211"/>
                  </a:lnTo>
                  <a:lnTo>
                    <a:pt x="209" y="212"/>
                  </a:lnTo>
                  <a:lnTo>
                    <a:pt x="206" y="215"/>
                  </a:lnTo>
                  <a:lnTo>
                    <a:pt x="203" y="216"/>
                  </a:lnTo>
                  <a:lnTo>
                    <a:pt x="201" y="219"/>
                  </a:lnTo>
                  <a:lnTo>
                    <a:pt x="200" y="221"/>
                  </a:lnTo>
                  <a:lnTo>
                    <a:pt x="198" y="222"/>
                  </a:lnTo>
                  <a:lnTo>
                    <a:pt x="195" y="225"/>
                  </a:lnTo>
                  <a:lnTo>
                    <a:pt x="193" y="227"/>
                  </a:lnTo>
                  <a:lnTo>
                    <a:pt x="191" y="230"/>
                  </a:lnTo>
                  <a:lnTo>
                    <a:pt x="189" y="232"/>
                  </a:lnTo>
                  <a:lnTo>
                    <a:pt x="186" y="234"/>
                  </a:lnTo>
                  <a:lnTo>
                    <a:pt x="183" y="236"/>
                  </a:lnTo>
                  <a:lnTo>
                    <a:pt x="181" y="239"/>
                  </a:lnTo>
                  <a:lnTo>
                    <a:pt x="179" y="240"/>
                  </a:lnTo>
                  <a:lnTo>
                    <a:pt x="178" y="242"/>
                  </a:lnTo>
                  <a:lnTo>
                    <a:pt x="175" y="244"/>
                  </a:lnTo>
                  <a:lnTo>
                    <a:pt x="173" y="247"/>
                  </a:lnTo>
                  <a:lnTo>
                    <a:pt x="172" y="248"/>
                  </a:lnTo>
                  <a:lnTo>
                    <a:pt x="170" y="250"/>
                  </a:lnTo>
                  <a:lnTo>
                    <a:pt x="168" y="252"/>
                  </a:lnTo>
                  <a:lnTo>
                    <a:pt x="167" y="252"/>
                  </a:lnTo>
                  <a:lnTo>
                    <a:pt x="166" y="254"/>
                  </a:lnTo>
                  <a:lnTo>
                    <a:pt x="163" y="256"/>
                  </a:lnTo>
                  <a:lnTo>
                    <a:pt x="161" y="259"/>
                  </a:lnTo>
                  <a:lnTo>
                    <a:pt x="158" y="261"/>
                  </a:lnTo>
                  <a:lnTo>
                    <a:pt x="156" y="264"/>
                  </a:lnTo>
                  <a:lnTo>
                    <a:pt x="153" y="267"/>
                  </a:lnTo>
                  <a:lnTo>
                    <a:pt x="150" y="270"/>
                  </a:lnTo>
                  <a:lnTo>
                    <a:pt x="147" y="273"/>
                  </a:lnTo>
                  <a:lnTo>
                    <a:pt x="144" y="276"/>
                  </a:lnTo>
                  <a:lnTo>
                    <a:pt x="141" y="279"/>
                  </a:lnTo>
                  <a:lnTo>
                    <a:pt x="136" y="283"/>
                  </a:lnTo>
                  <a:lnTo>
                    <a:pt x="131" y="290"/>
                  </a:lnTo>
                  <a:lnTo>
                    <a:pt x="127" y="295"/>
                  </a:lnTo>
                  <a:lnTo>
                    <a:pt x="122" y="300"/>
                  </a:lnTo>
                  <a:lnTo>
                    <a:pt x="121" y="301"/>
                  </a:lnTo>
                  <a:lnTo>
                    <a:pt x="117" y="305"/>
                  </a:lnTo>
                  <a:lnTo>
                    <a:pt x="112" y="311"/>
                  </a:lnTo>
                  <a:lnTo>
                    <a:pt x="107" y="317"/>
                  </a:lnTo>
                  <a:lnTo>
                    <a:pt x="102" y="322"/>
                  </a:lnTo>
                  <a:lnTo>
                    <a:pt x="100" y="325"/>
                  </a:lnTo>
                  <a:lnTo>
                    <a:pt x="95" y="329"/>
                  </a:lnTo>
                  <a:lnTo>
                    <a:pt x="94" y="329"/>
                  </a:lnTo>
                  <a:lnTo>
                    <a:pt x="92" y="329"/>
                  </a:lnTo>
                  <a:lnTo>
                    <a:pt x="90" y="329"/>
                  </a:lnTo>
                  <a:lnTo>
                    <a:pt x="88" y="329"/>
                  </a:lnTo>
                  <a:lnTo>
                    <a:pt x="85" y="329"/>
                  </a:lnTo>
                  <a:lnTo>
                    <a:pt x="82" y="328"/>
                  </a:lnTo>
                  <a:lnTo>
                    <a:pt x="80" y="328"/>
                  </a:lnTo>
                  <a:lnTo>
                    <a:pt x="78" y="328"/>
                  </a:lnTo>
                  <a:lnTo>
                    <a:pt x="75" y="328"/>
                  </a:lnTo>
                  <a:lnTo>
                    <a:pt x="72" y="328"/>
                  </a:lnTo>
                  <a:lnTo>
                    <a:pt x="71" y="328"/>
                  </a:lnTo>
                  <a:lnTo>
                    <a:pt x="69" y="327"/>
                  </a:lnTo>
                  <a:lnTo>
                    <a:pt x="66" y="327"/>
                  </a:lnTo>
                  <a:lnTo>
                    <a:pt x="63" y="327"/>
                  </a:lnTo>
                  <a:lnTo>
                    <a:pt x="62" y="327"/>
                  </a:lnTo>
                  <a:lnTo>
                    <a:pt x="59" y="327"/>
                  </a:lnTo>
                  <a:lnTo>
                    <a:pt x="56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49" y="327"/>
                  </a:lnTo>
                  <a:lnTo>
                    <a:pt x="46" y="328"/>
                  </a:lnTo>
                  <a:lnTo>
                    <a:pt x="44" y="329"/>
                  </a:lnTo>
                  <a:lnTo>
                    <a:pt x="40" y="330"/>
                  </a:lnTo>
                  <a:lnTo>
                    <a:pt x="36" y="331"/>
                  </a:lnTo>
                  <a:lnTo>
                    <a:pt x="31" y="331"/>
                  </a:lnTo>
                  <a:lnTo>
                    <a:pt x="27" y="333"/>
                  </a:lnTo>
                  <a:lnTo>
                    <a:pt x="23" y="336"/>
                  </a:lnTo>
                  <a:lnTo>
                    <a:pt x="18" y="339"/>
                  </a:lnTo>
                  <a:lnTo>
                    <a:pt x="12" y="341"/>
                  </a:lnTo>
                  <a:lnTo>
                    <a:pt x="8" y="344"/>
                  </a:lnTo>
                  <a:lnTo>
                    <a:pt x="4" y="347"/>
                  </a:lnTo>
                  <a:lnTo>
                    <a:pt x="4" y="348"/>
                  </a:lnTo>
                  <a:lnTo>
                    <a:pt x="3" y="348"/>
                  </a:lnTo>
                  <a:lnTo>
                    <a:pt x="3" y="349"/>
                  </a:lnTo>
                  <a:lnTo>
                    <a:pt x="3" y="352"/>
                  </a:lnTo>
                  <a:lnTo>
                    <a:pt x="2" y="354"/>
                  </a:lnTo>
                  <a:lnTo>
                    <a:pt x="1" y="355"/>
                  </a:lnTo>
                  <a:lnTo>
                    <a:pt x="0" y="356"/>
                  </a:lnTo>
                  <a:lnTo>
                    <a:pt x="228" y="356"/>
                  </a:lnTo>
                  <a:lnTo>
                    <a:pt x="229" y="355"/>
                  </a:lnTo>
                  <a:lnTo>
                    <a:pt x="234" y="350"/>
                  </a:lnTo>
                  <a:lnTo>
                    <a:pt x="239" y="342"/>
                  </a:lnTo>
                  <a:lnTo>
                    <a:pt x="245" y="329"/>
                  </a:lnTo>
                  <a:lnTo>
                    <a:pt x="251" y="321"/>
                  </a:lnTo>
                  <a:lnTo>
                    <a:pt x="257" y="315"/>
                  </a:lnTo>
                  <a:lnTo>
                    <a:pt x="261" y="307"/>
                  </a:lnTo>
                  <a:lnTo>
                    <a:pt x="265" y="304"/>
                  </a:lnTo>
                  <a:lnTo>
                    <a:pt x="266" y="302"/>
                  </a:lnTo>
                  <a:lnTo>
                    <a:pt x="268" y="298"/>
                  </a:lnTo>
                  <a:lnTo>
                    <a:pt x="275" y="286"/>
                  </a:lnTo>
                  <a:lnTo>
                    <a:pt x="280" y="279"/>
                  </a:lnTo>
                  <a:lnTo>
                    <a:pt x="284" y="271"/>
                  </a:lnTo>
                  <a:lnTo>
                    <a:pt x="286" y="268"/>
                  </a:lnTo>
                  <a:lnTo>
                    <a:pt x="286" y="264"/>
                  </a:lnTo>
                  <a:lnTo>
                    <a:pt x="286" y="263"/>
                  </a:lnTo>
                  <a:lnTo>
                    <a:pt x="286" y="261"/>
                  </a:lnTo>
                  <a:lnTo>
                    <a:pt x="286" y="261"/>
                  </a:lnTo>
                  <a:lnTo>
                    <a:pt x="286" y="260"/>
                  </a:lnTo>
                  <a:lnTo>
                    <a:pt x="290" y="247"/>
                  </a:lnTo>
                  <a:lnTo>
                    <a:pt x="293" y="241"/>
                  </a:lnTo>
                  <a:lnTo>
                    <a:pt x="295" y="238"/>
                  </a:lnTo>
                  <a:lnTo>
                    <a:pt x="299" y="232"/>
                  </a:lnTo>
                  <a:lnTo>
                    <a:pt x="306" y="221"/>
                  </a:lnTo>
                  <a:lnTo>
                    <a:pt x="310" y="217"/>
                  </a:lnTo>
                  <a:lnTo>
                    <a:pt x="311" y="213"/>
                  </a:lnTo>
                  <a:lnTo>
                    <a:pt x="316" y="205"/>
                  </a:lnTo>
                  <a:lnTo>
                    <a:pt x="316" y="204"/>
                  </a:lnTo>
                  <a:lnTo>
                    <a:pt x="316" y="202"/>
                  </a:lnTo>
                  <a:lnTo>
                    <a:pt x="317" y="202"/>
                  </a:lnTo>
                  <a:lnTo>
                    <a:pt x="318" y="200"/>
                  </a:lnTo>
                  <a:lnTo>
                    <a:pt x="320" y="198"/>
                  </a:lnTo>
                  <a:lnTo>
                    <a:pt x="320" y="197"/>
                  </a:lnTo>
                  <a:lnTo>
                    <a:pt x="320" y="196"/>
                  </a:lnTo>
                  <a:lnTo>
                    <a:pt x="320" y="194"/>
                  </a:lnTo>
                  <a:lnTo>
                    <a:pt x="319" y="194"/>
                  </a:lnTo>
                  <a:lnTo>
                    <a:pt x="319" y="194"/>
                  </a:lnTo>
                  <a:lnTo>
                    <a:pt x="320" y="191"/>
                  </a:lnTo>
                  <a:lnTo>
                    <a:pt x="320" y="190"/>
                  </a:lnTo>
                  <a:lnTo>
                    <a:pt x="320" y="188"/>
                  </a:lnTo>
                  <a:lnTo>
                    <a:pt x="325" y="183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2" y="176"/>
                  </a:lnTo>
                  <a:lnTo>
                    <a:pt x="334" y="172"/>
                  </a:lnTo>
                  <a:lnTo>
                    <a:pt x="335" y="172"/>
                  </a:lnTo>
                  <a:lnTo>
                    <a:pt x="335" y="171"/>
                  </a:lnTo>
                  <a:lnTo>
                    <a:pt x="339" y="167"/>
                  </a:lnTo>
                  <a:lnTo>
                    <a:pt x="339" y="166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4"/>
                  </a:lnTo>
                  <a:lnTo>
                    <a:pt x="341" y="163"/>
                  </a:lnTo>
                  <a:lnTo>
                    <a:pt x="341" y="162"/>
                  </a:lnTo>
                  <a:lnTo>
                    <a:pt x="342" y="161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3" y="156"/>
                  </a:lnTo>
                  <a:lnTo>
                    <a:pt x="345" y="153"/>
                  </a:lnTo>
                  <a:lnTo>
                    <a:pt x="346" y="152"/>
                  </a:lnTo>
                  <a:lnTo>
                    <a:pt x="347" y="149"/>
                  </a:lnTo>
                  <a:lnTo>
                    <a:pt x="348" y="146"/>
                  </a:lnTo>
                  <a:lnTo>
                    <a:pt x="349" y="145"/>
                  </a:lnTo>
                  <a:lnTo>
                    <a:pt x="350" y="143"/>
                  </a:lnTo>
                  <a:lnTo>
                    <a:pt x="351" y="142"/>
                  </a:lnTo>
                  <a:lnTo>
                    <a:pt x="355" y="138"/>
                  </a:lnTo>
                  <a:lnTo>
                    <a:pt x="357" y="136"/>
                  </a:lnTo>
                  <a:lnTo>
                    <a:pt x="358" y="134"/>
                  </a:lnTo>
                  <a:lnTo>
                    <a:pt x="358" y="133"/>
                  </a:lnTo>
                  <a:lnTo>
                    <a:pt x="357" y="130"/>
                  </a:lnTo>
                  <a:lnTo>
                    <a:pt x="358" y="130"/>
                  </a:lnTo>
                  <a:lnTo>
                    <a:pt x="359" y="128"/>
                  </a:lnTo>
                  <a:lnTo>
                    <a:pt x="360" y="127"/>
                  </a:lnTo>
                  <a:lnTo>
                    <a:pt x="360" y="127"/>
                  </a:lnTo>
                  <a:lnTo>
                    <a:pt x="362" y="126"/>
                  </a:lnTo>
                  <a:lnTo>
                    <a:pt x="363" y="125"/>
                  </a:lnTo>
                  <a:lnTo>
                    <a:pt x="366" y="120"/>
                  </a:lnTo>
                  <a:lnTo>
                    <a:pt x="367" y="120"/>
                  </a:lnTo>
                  <a:lnTo>
                    <a:pt x="367" y="119"/>
                  </a:lnTo>
                  <a:lnTo>
                    <a:pt x="367" y="117"/>
                  </a:lnTo>
                  <a:lnTo>
                    <a:pt x="365" y="114"/>
                  </a:lnTo>
                  <a:lnTo>
                    <a:pt x="365" y="112"/>
                  </a:lnTo>
                  <a:lnTo>
                    <a:pt x="365" y="111"/>
                  </a:lnTo>
                  <a:lnTo>
                    <a:pt x="366" y="109"/>
                  </a:lnTo>
                  <a:lnTo>
                    <a:pt x="366" y="107"/>
                  </a:lnTo>
                  <a:lnTo>
                    <a:pt x="367" y="106"/>
                  </a:lnTo>
                  <a:lnTo>
                    <a:pt x="367" y="105"/>
                  </a:lnTo>
                  <a:lnTo>
                    <a:pt x="366" y="104"/>
                  </a:lnTo>
                  <a:lnTo>
                    <a:pt x="367" y="103"/>
                  </a:lnTo>
                  <a:lnTo>
                    <a:pt x="367" y="102"/>
                  </a:lnTo>
                  <a:lnTo>
                    <a:pt x="368" y="100"/>
                  </a:lnTo>
                  <a:lnTo>
                    <a:pt x="368" y="99"/>
                  </a:lnTo>
                  <a:lnTo>
                    <a:pt x="369" y="98"/>
                  </a:lnTo>
                  <a:lnTo>
                    <a:pt x="369" y="97"/>
                  </a:lnTo>
                  <a:lnTo>
                    <a:pt x="369" y="93"/>
                  </a:lnTo>
                  <a:lnTo>
                    <a:pt x="370" y="92"/>
                  </a:lnTo>
                  <a:lnTo>
                    <a:pt x="370" y="92"/>
                  </a:lnTo>
                  <a:lnTo>
                    <a:pt x="369" y="91"/>
                  </a:lnTo>
                  <a:lnTo>
                    <a:pt x="369" y="88"/>
                  </a:lnTo>
                  <a:lnTo>
                    <a:pt x="370" y="85"/>
                  </a:lnTo>
                  <a:lnTo>
                    <a:pt x="370" y="82"/>
                  </a:lnTo>
                  <a:lnTo>
                    <a:pt x="370" y="80"/>
                  </a:lnTo>
                  <a:lnTo>
                    <a:pt x="370" y="78"/>
                  </a:lnTo>
                  <a:lnTo>
                    <a:pt x="375" y="75"/>
                  </a:lnTo>
                  <a:lnTo>
                    <a:pt x="378" y="74"/>
                  </a:lnTo>
                  <a:lnTo>
                    <a:pt x="385" y="73"/>
                  </a:lnTo>
                  <a:lnTo>
                    <a:pt x="386" y="73"/>
                  </a:lnTo>
                  <a:lnTo>
                    <a:pt x="386" y="74"/>
                  </a:lnTo>
                  <a:lnTo>
                    <a:pt x="386" y="75"/>
                  </a:lnTo>
                  <a:lnTo>
                    <a:pt x="388" y="76"/>
                  </a:lnTo>
                  <a:lnTo>
                    <a:pt x="389" y="75"/>
                  </a:lnTo>
                  <a:lnTo>
                    <a:pt x="390" y="75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391" y="75"/>
                  </a:lnTo>
                  <a:lnTo>
                    <a:pt x="392" y="74"/>
                  </a:lnTo>
                  <a:lnTo>
                    <a:pt x="393" y="73"/>
                  </a:lnTo>
                  <a:lnTo>
                    <a:pt x="393" y="72"/>
                  </a:lnTo>
                  <a:lnTo>
                    <a:pt x="392" y="72"/>
                  </a:lnTo>
                  <a:lnTo>
                    <a:pt x="392" y="71"/>
                  </a:lnTo>
                  <a:lnTo>
                    <a:pt x="391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89" y="71"/>
                  </a:lnTo>
                  <a:lnTo>
                    <a:pt x="388" y="71"/>
                  </a:lnTo>
                  <a:lnTo>
                    <a:pt x="387" y="71"/>
                  </a:lnTo>
                  <a:lnTo>
                    <a:pt x="387" y="70"/>
                  </a:lnTo>
                  <a:lnTo>
                    <a:pt x="386" y="70"/>
                  </a:lnTo>
                  <a:lnTo>
                    <a:pt x="385" y="69"/>
                  </a:lnTo>
                  <a:lnTo>
                    <a:pt x="384" y="68"/>
                  </a:lnTo>
                  <a:lnTo>
                    <a:pt x="383" y="68"/>
                  </a:lnTo>
                  <a:lnTo>
                    <a:pt x="382" y="67"/>
                  </a:lnTo>
                  <a:lnTo>
                    <a:pt x="381" y="66"/>
                  </a:lnTo>
                  <a:lnTo>
                    <a:pt x="382" y="68"/>
                  </a:lnTo>
                  <a:lnTo>
                    <a:pt x="382" y="69"/>
                  </a:lnTo>
                  <a:lnTo>
                    <a:pt x="382" y="70"/>
                  </a:lnTo>
                  <a:lnTo>
                    <a:pt x="382" y="71"/>
                  </a:lnTo>
                  <a:lnTo>
                    <a:pt x="383" y="71"/>
                  </a:lnTo>
                  <a:lnTo>
                    <a:pt x="383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3" y="72"/>
                  </a:lnTo>
                  <a:lnTo>
                    <a:pt x="382" y="72"/>
                  </a:lnTo>
                  <a:lnTo>
                    <a:pt x="375" y="73"/>
                  </a:lnTo>
                  <a:lnTo>
                    <a:pt x="375" y="73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6" y="71"/>
                  </a:lnTo>
                  <a:lnTo>
                    <a:pt x="377" y="71"/>
                  </a:lnTo>
                  <a:lnTo>
                    <a:pt x="378" y="71"/>
                  </a:lnTo>
                  <a:lnTo>
                    <a:pt x="378" y="70"/>
                  </a:lnTo>
                  <a:lnTo>
                    <a:pt x="379" y="69"/>
                  </a:lnTo>
                  <a:lnTo>
                    <a:pt x="378" y="67"/>
                  </a:lnTo>
                  <a:lnTo>
                    <a:pt x="379" y="66"/>
                  </a:lnTo>
                  <a:lnTo>
                    <a:pt x="380" y="65"/>
                  </a:lnTo>
                  <a:lnTo>
                    <a:pt x="380" y="65"/>
                  </a:lnTo>
                  <a:lnTo>
                    <a:pt x="381" y="64"/>
                  </a:lnTo>
                  <a:lnTo>
                    <a:pt x="380" y="62"/>
                  </a:lnTo>
                  <a:lnTo>
                    <a:pt x="380" y="53"/>
                  </a:lnTo>
                  <a:lnTo>
                    <a:pt x="379" y="46"/>
                  </a:lnTo>
                  <a:lnTo>
                    <a:pt x="379" y="45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81" y="42"/>
                  </a:lnTo>
                  <a:lnTo>
                    <a:pt x="382" y="41"/>
                  </a:lnTo>
                  <a:lnTo>
                    <a:pt x="381" y="39"/>
                  </a:lnTo>
                  <a:lnTo>
                    <a:pt x="380" y="39"/>
                  </a:lnTo>
                  <a:lnTo>
                    <a:pt x="378" y="38"/>
                  </a:lnTo>
                  <a:lnTo>
                    <a:pt x="377" y="35"/>
                  </a:lnTo>
                  <a:lnTo>
                    <a:pt x="377" y="33"/>
                  </a:lnTo>
                  <a:lnTo>
                    <a:pt x="377" y="31"/>
                  </a:lnTo>
                  <a:lnTo>
                    <a:pt x="378" y="30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4"/>
                  </a:lnTo>
                  <a:lnTo>
                    <a:pt x="380" y="23"/>
                  </a:lnTo>
                  <a:lnTo>
                    <a:pt x="380" y="22"/>
                  </a:lnTo>
                  <a:lnTo>
                    <a:pt x="380" y="21"/>
                  </a:lnTo>
                  <a:lnTo>
                    <a:pt x="382" y="20"/>
                  </a:lnTo>
                  <a:lnTo>
                    <a:pt x="383" y="18"/>
                  </a:lnTo>
                  <a:lnTo>
                    <a:pt x="384" y="17"/>
                  </a:lnTo>
                  <a:lnTo>
                    <a:pt x="385" y="16"/>
                  </a:lnTo>
                  <a:lnTo>
                    <a:pt x="386" y="14"/>
                  </a:lnTo>
                  <a:lnTo>
                    <a:pt x="385" y="12"/>
                  </a:lnTo>
                  <a:lnTo>
                    <a:pt x="386" y="11"/>
                  </a:lnTo>
                  <a:lnTo>
                    <a:pt x="387" y="9"/>
                  </a:lnTo>
                  <a:lnTo>
                    <a:pt x="387" y="7"/>
                  </a:lnTo>
                  <a:lnTo>
                    <a:pt x="386" y="7"/>
                  </a:lnTo>
                  <a:lnTo>
                    <a:pt x="385" y="7"/>
                  </a:lnTo>
                  <a:lnTo>
                    <a:pt x="384" y="6"/>
                  </a:lnTo>
                  <a:lnTo>
                    <a:pt x="383" y="6"/>
                  </a:lnTo>
                  <a:lnTo>
                    <a:pt x="382" y="6"/>
                  </a:lnTo>
                  <a:lnTo>
                    <a:pt x="380" y="5"/>
                  </a:lnTo>
                  <a:lnTo>
                    <a:pt x="380" y="5"/>
                  </a:lnTo>
                  <a:lnTo>
                    <a:pt x="376" y="5"/>
                  </a:lnTo>
                  <a:lnTo>
                    <a:pt x="375" y="4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4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59" y="2"/>
                  </a:lnTo>
                  <a:lnTo>
                    <a:pt x="358" y="2"/>
                  </a:lnTo>
                  <a:lnTo>
                    <a:pt x="357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3"/>
                  </a:lnTo>
                  <a:lnTo>
                    <a:pt x="353" y="3"/>
                  </a:lnTo>
                  <a:lnTo>
                    <a:pt x="353" y="5"/>
                  </a:lnTo>
                  <a:lnTo>
                    <a:pt x="352" y="6"/>
                  </a:lnTo>
                  <a:lnTo>
                    <a:pt x="352" y="7"/>
                  </a:lnTo>
                  <a:lnTo>
                    <a:pt x="352" y="8"/>
                  </a:lnTo>
                  <a:lnTo>
                    <a:pt x="352" y="9"/>
                  </a:lnTo>
                  <a:lnTo>
                    <a:pt x="351" y="11"/>
                  </a:lnTo>
                  <a:lnTo>
                    <a:pt x="350" y="12"/>
                  </a:lnTo>
                  <a:lnTo>
                    <a:pt x="348" y="14"/>
                  </a:lnTo>
                  <a:lnTo>
                    <a:pt x="347" y="15"/>
                  </a:lnTo>
                  <a:lnTo>
                    <a:pt x="345" y="15"/>
                  </a:lnTo>
                  <a:lnTo>
                    <a:pt x="341" y="19"/>
                  </a:lnTo>
                  <a:lnTo>
                    <a:pt x="340" y="19"/>
                  </a:lnTo>
                  <a:lnTo>
                    <a:pt x="338" y="20"/>
                  </a:lnTo>
                  <a:lnTo>
                    <a:pt x="337" y="20"/>
                  </a:lnTo>
                  <a:lnTo>
                    <a:pt x="335" y="20"/>
                  </a:lnTo>
                  <a:lnTo>
                    <a:pt x="334" y="20"/>
                  </a:lnTo>
                  <a:lnTo>
                    <a:pt x="333" y="21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6" y="22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3"/>
                  </a:lnTo>
                  <a:lnTo>
                    <a:pt x="322" y="23"/>
                  </a:lnTo>
                  <a:lnTo>
                    <a:pt x="321" y="24"/>
                  </a:lnTo>
                  <a:lnTo>
                    <a:pt x="319" y="24"/>
                  </a:lnTo>
                  <a:lnTo>
                    <a:pt x="315" y="24"/>
                  </a:lnTo>
                  <a:lnTo>
                    <a:pt x="313" y="24"/>
                  </a:lnTo>
                  <a:lnTo>
                    <a:pt x="312" y="24"/>
                  </a:lnTo>
                  <a:lnTo>
                    <a:pt x="311" y="24"/>
                  </a:lnTo>
                  <a:lnTo>
                    <a:pt x="310" y="24"/>
                  </a:lnTo>
                  <a:lnTo>
                    <a:pt x="309" y="24"/>
                  </a:lnTo>
                  <a:lnTo>
                    <a:pt x="308" y="25"/>
                  </a:lnTo>
                  <a:lnTo>
                    <a:pt x="308" y="26"/>
                  </a:lnTo>
                  <a:lnTo>
                    <a:pt x="306" y="28"/>
                  </a:lnTo>
                  <a:lnTo>
                    <a:pt x="305" y="29"/>
                  </a:lnTo>
                  <a:lnTo>
                    <a:pt x="302" y="30"/>
                  </a:lnTo>
                  <a:lnTo>
                    <a:pt x="301" y="31"/>
                  </a:lnTo>
                  <a:lnTo>
                    <a:pt x="300" y="31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6" y="30"/>
                  </a:lnTo>
                  <a:lnTo>
                    <a:pt x="295" y="31"/>
                  </a:lnTo>
                  <a:lnTo>
                    <a:pt x="295" y="32"/>
                  </a:lnTo>
                  <a:lnTo>
                    <a:pt x="293" y="32"/>
                  </a:lnTo>
                  <a:lnTo>
                    <a:pt x="288" y="33"/>
                  </a:lnTo>
                  <a:lnTo>
                    <a:pt x="281" y="35"/>
                  </a:lnTo>
                  <a:lnTo>
                    <a:pt x="280" y="35"/>
                  </a:lnTo>
                  <a:lnTo>
                    <a:pt x="280" y="41"/>
                  </a:lnTo>
                  <a:lnTo>
                    <a:pt x="280" y="4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6" name="Freeform 65">
              <a:extLst>
                <a:ext uri="{FF2B5EF4-FFF2-40B4-BE49-F238E27FC236}">
                  <a16:creationId xmlns:a16="http://schemas.microsoft.com/office/drawing/2014/main" id="{EE3A14A7-DA48-01E8-B231-5020B4E9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824413"/>
              <a:ext cx="219075" cy="52387"/>
            </a:xfrm>
            <a:custGeom>
              <a:avLst/>
              <a:gdLst>
                <a:gd name="T0" fmla="*/ 137 w 138"/>
                <a:gd name="T1" fmla="*/ 32 h 33"/>
                <a:gd name="T2" fmla="*/ 137 w 138"/>
                <a:gd name="T3" fmla="*/ 32 h 33"/>
                <a:gd name="T4" fmla="*/ 136 w 138"/>
                <a:gd name="T5" fmla="*/ 30 h 33"/>
                <a:gd name="T6" fmla="*/ 133 w 138"/>
                <a:gd name="T7" fmla="*/ 30 h 33"/>
                <a:gd name="T8" fmla="*/ 130 w 138"/>
                <a:gd name="T9" fmla="*/ 28 h 33"/>
                <a:gd name="T10" fmla="*/ 127 w 138"/>
                <a:gd name="T11" fmla="*/ 28 h 33"/>
                <a:gd name="T12" fmla="*/ 118 w 138"/>
                <a:gd name="T13" fmla="*/ 28 h 33"/>
                <a:gd name="T14" fmla="*/ 117 w 138"/>
                <a:gd name="T15" fmla="*/ 27 h 33"/>
                <a:gd name="T16" fmla="*/ 109 w 138"/>
                <a:gd name="T17" fmla="*/ 27 h 33"/>
                <a:gd name="T18" fmla="*/ 101 w 138"/>
                <a:gd name="T19" fmla="*/ 28 h 33"/>
                <a:gd name="T20" fmla="*/ 101 w 138"/>
                <a:gd name="T21" fmla="*/ 28 h 33"/>
                <a:gd name="T22" fmla="*/ 100 w 138"/>
                <a:gd name="T23" fmla="*/ 27 h 33"/>
                <a:gd name="T24" fmla="*/ 99 w 138"/>
                <a:gd name="T25" fmla="*/ 27 h 33"/>
                <a:gd name="T26" fmla="*/ 97 w 138"/>
                <a:gd name="T27" fmla="*/ 27 h 33"/>
                <a:gd name="T28" fmla="*/ 90 w 138"/>
                <a:gd name="T29" fmla="*/ 27 h 33"/>
                <a:gd name="T30" fmla="*/ 89 w 138"/>
                <a:gd name="T31" fmla="*/ 27 h 33"/>
                <a:gd name="T32" fmla="*/ 88 w 138"/>
                <a:gd name="T33" fmla="*/ 26 h 33"/>
                <a:gd name="T34" fmla="*/ 87 w 138"/>
                <a:gd name="T35" fmla="*/ 25 h 33"/>
                <a:gd name="T36" fmla="*/ 86 w 138"/>
                <a:gd name="T37" fmla="*/ 25 h 33"/>
                <a:gd name="T38" fmla="*/ 86 w 138"/>
                <a:gd name="T39" fmla="*/ 24 h 33"/>
                <a:gd name="T40" fmla="*/ 86 w 138"/>
                <a:gd name="T41" fmla="*/ 23 h 33"/>
                <a:gd name="T42" fmla="*/ 86 w 138"/>
                <a:gd name="T43" fmla="*/ 22 h 33"/>
                <a:gd name="T44" fmla="*/ 86 w 138"/>
                <a:gd name="T45" fmla="*/ 21 h 33"/>
                <a:gd name="T46" fmla="*/ 85 w 138"/>
                <a:gd name="T47" fmla="*/ 20 h 33"/>
                <a:gd name="T48" fmla="*/ 85 w 138"/>
                <a:gd name="T49" fmla="*/ 19 h 33"/>
                <a:gd name="T50" fmla="*/ 82 w 138"/>
                <a:gd name="T51" fmla="*/ 19 h 33"/>
                <a:gd name="T52" fmla="*/ 79 w 138"/>
                <a:gd name="T53" fmla="*/ 19 h 33"/>
                <a:gd name="T54" fmla="*/ 78 w 138"/>
                <a:gd name="T55" fmla="*/ 17 h 33"/>
                <a:gd name="T56" fmla="*/ 77 w 138"/>
                <a:gd name="T57" fmla="*/ 17 h 33"/>
                <a:gd name="T58" fmla="*/ 76 w 138"/>
                <a:gd name="T59" fmla="*/ 18 h 33"/>
                <a:gd name="T60" fmla="*/ 76 w 138"/>
                <a:gd name="T61" fmla="*/ 19 h 33"/>
                <a:gd name="T62" fmla="*/ 75 w 138"/>
                <a:gd name="T63" fmla="*/ 21 h 33"/>
                <a:gd name="T64" fmla="*/ 71 w 138"/>
                <a:gd name="T65" fmla="*/ 19 h 33"/>
                <a:gd name="T66" fmla="*/ 68 w 138"/>
                <a:gd name="T67" fmla="*/ 15 h 33"/>
                <a:gd name="T68" fmla="*/ 67 w 138"/>
                <a:gd name="T69" fmla="*/ 11 h 33"/>
                <a:gd name="T70" fmla="*/ 69 w 138"/>
                <a:gd name="T71" fmla="*/ 6 h 33"/>
                <a:gd name="T72" fmla="*/ 66 w 138"/>
                <a:gd name="T73" fmla="*/ 5 h 33"/>
                <a:gd name="T74" fmla="*/ 60 w 138"/>
                <a:gd name="T75" fmla="*/ 5 h 33"/>
                <a:gd name="T76" fmla="*/ 62 w 138"/>
                <a:gd name="T77" fmla="*/ 2 h 33"/>
                <a:gd name="T78" fmla="*/ 61 w 138"/>
                <a:gd name="T79" fmla="*/ 0 h 33"/>
                <a:gd name="T80" fmla="*/ 57 w 138"/>
                <a:gd name="T81" fmla="*/ 3 h 33"/>
                <a:gd name="T82" fmla="*/ 55 w 138"/>
                <a:gd name="T83" fmla="*/ 4 h 33"/>
                <a:gd name="T84" fmla="*/ 54 w 138"/>
                <a:gd name="T85" fmla="*/ 3 h 33"/>
                <a:gd name="T86" fmla="*/ 51 w 138"/>
                <a:gd name="T87" fmla="*/ 3 h 33"/>
                <a:gd name="T88" fmla="*/ 47 w 138"/>
                <a:gd name="T89" fmla="*/ 5 h 33"/>
                <a:gd name="T90" fmla="*/ 43 w 138"/>
                <a:gd name="T91" fmla="*/ 7 h 33"/>
                <a:gd name="T92" fmla="*/ 38 w 138"/>
                <a:gd name="T93" fmla="*/ 8 h 33"/>
                <a:gd name="T94" fmla="*/ 36 w 138"/>
                <a:gd name="T95" fmla="*/ 9 h 33"/>
                <a:gd name="T96" fmla="*/ 32 w 138"/>
                <a:gd name="T97" fmla="*/ 10 h 33"/>
                <a:gd name="T98" fmla="*/ 28 w 138"/>
                <a:gd name="T99" fmla="*/ 12 h 33"/>
                <a:gd name="T100" fmla="*/ 24 w 138"/>
                <a:gd name="T101" fmla="*/ 14 h 33"/>
                <a:gd name="T102" fmla="*/ 21 w 138"/>
                <a:gd name="T103" fmla="*/ 16 h 33"/>
                <a:gd name="T104" fmla="*/ 18 w 138"/>
                <a:gd name="T105" fmla="*/ 18 h 33"/>
                <a:gd name="T106" fmla="*/ 14 w 138"/>
                <a:gd name="T107" fmla="*/ 19 h 33"/>
                <a:gd name="T108" fmla="*/ 10 w 138"/>
                <a:gd name="T109" fmla="*/ 24 h 33"/>
                <a:gd name="T110" fmla="*/ 5 w 138"/>
                <a:gd name="T111" fmla="*/ 28 h 33"/>
                <a:gd name="T112" fmla="*/ 0 w 138"/>
                <a:gd name="T113" fmla="*/ 33 h 33"/>
                <a:gd name="T114" fmla="*/ 138 w 138"/>
                <a:gd name="T115" fmla="*/ 33 h 33"/>
                <a:gd name="T116" fmla="*/ 138 w 138"/>
                <a:gd name="T117" fmla="*/ 32 h 33"/>
                <a:gd name="T118" fmla="*/ 137 w 138"/>
                <a:gd name="T11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33">
                  <a:moveTo>
                    <a:pt x="137" y="32"/>
                  </a:moveTo>
                  <a:lnTo>
                    <a:pt x="137" y="32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27" y="28"/>
                  </a:lnTo>
                  <a:lnTo>
                    <a:pt x="118" y="28"/>
                  </a:lnTo>
                  <a:lnTo>
                    <a:pt x="117" y="27"/>
                  </a:lnTo>
                  <a:lnTo>
                    <a:pt x="109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7" y="27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8" y="26"/>
                  </a:lnTo>
                  <a:lnTo>
                    <a:pt x="87" y="25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79" y="19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5" y="21"/>
                  </a:lnTo>
                  <a:lnTo>
                    <a:pt x="71" y="19"/>
                  </a:lnTo>
                  <a:lnTo>
                    <a:pt x="68" y="15"/>
                  </a:lnTo>
                  <a:lnTo>
                    <a:pt x="67" y="11"/>
                  </a:lnTo>
                  <a:lnTo>
                    <a:pt x="69" y="6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7" y="3"/>
                  </a:lnTo>
                  <a:lnTo>
                    <a:pt x="55" y="4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7" y="5"/>
                  </a:lnTo>
                  <a:lnTo>
                    <a:pt x="43" y="7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2" y="10"/>
                  </a:lnTo>
                  <a:lnTo>
                    <a:pt x="28" y="12"/>
                  </a:lnTo>
                  <a:lnTo>
                    <a:pt x="24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4"/>
                  </a:lnTo>
                  <a:lnTo>
                    <a:pt x="5" y="28"/>
                  </a:lnTo>
                  <a:lnTo>
                    <a:pt x="0" y="33"/>
                  </a:lnTo>
                  <a:lnTo>
                    <a:pt x="138" y="33"/>
                  </a:lnTo>
                  <a:lnTo>
                    <a:pt x="138" y="32"/>
                  </a:lnTo>
                  <a:lnTo>
                    <a:pt x="137" y="3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7" name="Freeform 66">
              <a:extLst>
                <a:ext uri="{FF2B5EF4-FFF2-40B4-BE49-F238E27FC236}">
                  <a16:creationId xmlns:a16="http://schemas.microsoft.com/office/drawing/2014/main" id="{956D4490-BBC4-7962-14CE-84DE00D23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255838"/>
              <a:ext cx="484187" cy="446087"/>
            </a:xfrm>
            <a:custGeom>
              <a:avLst/>
              <a:gdLst>
                <a:gd name="T0" fmla="*/ 20 w 305"/>
                <a:gd name="T1" fmla="*/ 153 h 281"/>
                <a:gd name="T2" fmla="*/ 24 w 305"/>
                <a:gd name="T3" fmla="*/ 151 h 281"/>
                <a:gd name="T4" fmla="*/ 31 w 305"/>
                <a:gd name="T5" fmla="*/ 153 h 281"/>
                <a:gd name="T6" fmla="*/ 29 w 305"/>
                <a:gd name="T7" fmla="*/ 157 h 281"/>
                <a:gd name="T8" fmla="*/ 30 w 305"/>
                <a:gd name="T9" fmla="*/ 160 h 281"/>
                <a:gd name="T10" fmla="*/ 36 w 305"/>
                <a:gd name="T11" fmla="*/ 165 h 281"/>
                <a:gd name="T12" fmla="*/ 38 w 305"/>
                <a:gd name="T13" fmla="*/ 171 h 281"/>
                <a:gd name="T14" fmla="*/ 40 w 305"/>
                <a:gd name="T15" fmla="*/ 177 h 281"/>
                <a:gd name="T16" fmla="*/ 30 w 305"/>
                <a:gd name="T17" fmla="*/ 185 h 281"/>
                <a:gd name="T18" fmla="*/ 25 w 305"/>
                <a:gd name="T19" fmla="*/ 196 h 281"/>
                <a:gd name="T20" fmla="*/ 22 w 305"/>
                <a:gd name="T21" fmla="*/ 197 h 281"/>
                <a:gd name="T22" fmla="*/ 16 w 305"/>
                <a:gd name="T23" fmla="*/ 198 h 281"/>
                <a:gd name="T24" fmla="*/ 10 w 305"/>
                <a:gd name="T25" fmla="*/ 203 h 281"/>
                <a:gd name="T26" fmla="*/ 11 w 305"/>
                <a:gd name="T27" fmla="*/ 210 h 281"/>
                <a:gd name="T28" fmla="*/ 10 w 305"/>
                <a:gd name="T29" fmla="*/ 214 h 281"/>
                <a:gd name="T30" fmla="*/ 3 w 305"/>
                <a:gd name="T31" fmla="*/ 220 h 281"/>
                <a:gd name="T32" fmla="*/ 1 w 305"/>
                <a:gd name="T33" fmla="*/ 229 h 281"/>
                <a:gd name="T34" fmla="*/ 4 w 305"/>
                <a:gd name="T35" fmla="*/ 238 h 281"/>
                <a:gd name="T36" fmla="*/ 4 w 305"/>
                <a:gd name="T37" fmla="*/ 250 h 281"/>
                <a:gd name="T38" fmla="*/ 8 w 305"/>
                <a:gd name="T39" fmla="*/ 260 h 281"/>
                <a:gd name="T40" fmla="*/ 11 w 305"/>
                <a:gd name="T41" fmla="*/ 264 h 281"/>
                <a:gd name="T42" fmla="*/ 20 w 305"/>
                <a:gd name="T43" fmla="*/ 269 h 281"/>
                <a:gd name="T44" fmla="*/ 33 w 305"/>
                <a:gd name="T45" fmla="*/ 279 h 281"/>
                <a:gd name="T46" fmla="*/ 49 w 305"/>
                <a:gd name="T47" fmla="*/ 280 h 281"/>
                <a:gd name="T48" fmla="*/ 100 w 305"/>
                <a:gd name="T49" fmla="*/ 247 h 281"/>
                <a:gd name="T50" fmla="*/ 154 w 305"/>
                <a:gd name="T51" fmla="*/ 214 h 281"/>
                <a:gd name="T52" fmla="*/ 195 w 305"/>
                <a:gd name="T53" fmla="*/ 190 h 281"/>
                <a:gd name="T54" fmla="*/ 239 w 305"/>
                <a:gd name="T55" fmla="*/ 167 h 281"/>
                <a:gd name="T56" fmla="*/ 249 w 305"/>
                <a:gd name="T57" fmla="*/ 123 h 281"/>
                <a:gd name="T58" fmla="*/ 258 w 305"/>
                <a:gd name="T59" fmla="*/ 97 h 281"/>
                <a:gd name="T60" fmla="*/ 252 w 305"/>
                <a:gd name="T61" fmla="*/ 71 h 281"/>
                <a:gd name="T62" fmla="*/ 278 w 305"/>
                <a:gd name="T63" fmla="*/ 42 h 281"/>
                <a:gd name="T64" fmla="*/ 304 w 305"/>
                <a:gd name="T65" fmla="*/ 14 h 281"/>
                <a:gd name="T66" fmla="*/ 303 w 305"/>
                <a:gd name="T67" fmla="*/ 5 h 281"/>
                <a:gd name="T68" fmla="*/ 297 w 305"/>
                <a:gd name="T69" fmla="*/ 1 h 281"/>
                <a:gd name="T70" fmla="*/ 263 w 305"/>
                <a:gd name="T71" fmla="*/ 15 h 281"/>
                <a:gd name="T72" fmla="*/ 218 w 305"/>
                <a:gd name="T73" fmla="*/ 19 h 281"/>
                <a:gd name="T74" fmla="*/ 200 w 305"/>
                <a:gd name="T75" fmla="*/ 27 h 281"/>
                <a:gd name="T76" fmla="*/ 149 w 305"/>
                <a:gd name="T77" fmla="*/ 36 h 281"/>
                <a:gd name="T78" fmla="*/ 117 w 305"/>
                <a:gd name="T79" fmla="*/ 24 h 281"/>
                <a:gd name="T80" fmla="*/ 88 w 305"/>
                <a:gd name="T81" fmla="*/ 34 h 281"/>
                <a:gd name="T82" fmla="*/ 63 w 305"/>
                <a:gd name="T83" fmla="*/ 40 h 281"/>
                <a:gd name="T84" fmla="*/ 59 w 305"/>
                <a:gd name="T85" fmla="*/ 37 h 281"/>
                <a:gd name="T86" fmla="*/ 50 w 305"/>
                <a:gd name="T87" fmla="*/ 31 h 281"/>
                <a:gd name="T88" fmla="*/ 40 w 305"/>
                <a:gd name="T89" fmla="*/ 36 h 281"/>
                <a:gd name="T90" fmla="*/ 36 w 305"/>
                <a:gd name="T91" fmla="*/ 50 h 281"/>
                <a:gd name="T92" fmla="*/ 38 w 305"/>
                <a:gd name="T93" fmla="*/ 57 h 281"/>
                <a:gd name="T94" fmla="*/ 42 w 305"/>
                <a:gd name="T95" fmla="*/ 63 h 281"/>
                <a:gd name="T96" fmla="*/ 30 w 305"/>
                <a:gd name="T97" fmla="*/ 65 h 281"/>
                <a:gd name="T98" fmla="*/ 28 w 305"/>
                <a:gd name="T99" fmla="*/ 75 h 281"/>
                <a:gd name="T100" fmla="*/ 20 w 305"/>
                <a:gd name="T101" fmla="*/ 79 h 281"/>
                <a:gd name="T102" fmla="*/ 11 w 305"/>
                <a:gd name="T103" fmla="*/ 84 h 281"/>
                <a:gd name="T104" fmla="*/ 7 w 305"/>
                <a:gd name="T105" fmla="*/ 80 h 281"/>
                <a:gd name="T106" fmla="*/ 3 w 305"/>
                <a:gd name="T107" fmla="*/ 89 h 281"/>
                <a:gd name="T108" fmla="*/ 2 w 305"/>
                <a:gd name="T109" fmla="*/ 97 h 281"/>
                <a:gd name="T110" fmla="*/ 1 w 305"/>
                <a:gd name="T111" fmla="*/ 104 h 281"/>
                <a:gd name="T112" fmla="*/ 7 w 305"/>
                <a:gd name="T113" fmla="*/ 109 h 281"/>
                <a:gd name="T114" fmla="*/ 9 w 305"/>
                <a:gd name="T115" fmla="*/ 122 h 281"/>
                <a:gd name="T116" fmla="*/ 5 w 305"/>
                <a:gd name="T117" fmla="*/ 133 h 281"/>
                <a:gd name="T118" fmla="*/ 7 w 305"/>
                <a:gd name="T119" fmla="*/ 141 h 281"/>
                <a:gd name="T120" fmla="*/ 11 w 305"/>
                <a:gd name="T121" fmla="*/ 15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5" h="281">
                  <a:moveTo>
                    <a:pt x="12" y="153"/>
                  </a:moveTo>
                  <a:lnTo>
                    <a:pt x="13" y="153"/>
                  </a:lnTo>
                  <a:lnTo>
                    <a:pt x="14" y="154"/>
                  </a:lnTo>
                  <a:lnTo>
                    <a:pt x="16" y="153"/>
                  </a:lnTo>
                  <a:lnTo>
                    <a:pt x="17" y="153"/>
                  </a:lnTo>
                  <a:lnTo>
                    <a:pt x="19" y="154"/>
                  </a:lnTo>
                  <a:lnTo>
                    <a:pt x="20" y="154"/>
                  </a:lnTo>
                  <a:lnTo>
                    <a:pt x="20" y="153"/>
                  </a:lnTo>
                  <a:lnTo>
                    <a:pt x="20" y="153"/>
                  </a:lnTo>
                  <a:lnTo>
                    <a:pt x="20" y="154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4" y="151"/>
                  </a:lnTo>
                  <a:lnTo>
                    <a:pt x="24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2"/>
                  </a:lnTo>
                  <a:lnTo>
                    <a:pt x="28" y="153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1" y="153"/>
                  </a:lnTo>
                  <a:lnTo>
                    <a:pt x="31" y="154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0" y="155"/>
                  </a:lnTo>
                  <a:lnTo>
                    <a:pt x="29" y="155"/>
                  </a:lnTo>
                  <a:lnTo>
                    <a:pt x="30" y="156"/>
                  </a:lnTo>
                  <a:lnTo>
                    <a:pt x="29" y="157"/>
                  </a:lnTo>
                  <a:lnTo>
                    <a:pt x="28" y="158"/>
                  </a:lnTo>
                  <a:lnTo>
                    <a:pt x="27" y="159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7" y="160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32" y="162"/>
                  </a:lnTo>
                  <a:lnTo>
                    <a:pt x="32" y="163"/>
                  </a:lnTo>
                  <a:lnTo>
                    <a:pt x="33" y="163"/>
                  </a:lnTo>
                  <a:lnTo>
                    <a:pt x="34" y="164"/>
                  </a:lnTo>
                  <a:lnTo>
                    <a:pt x="35" y="164"/>
                  </a:lnTo>
                  <a:lnTo>
                    <a:pt x="36" y="165"/>
                  </a:lnTo>
                  <a:lnTo>
                    <a:pt x="36" y="166"/>
                  </a:lnTo>
                  <a:lnTo>
                    <a:pt x="36" y="167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6" y="170"/>
                  </a:lnTo>
                  <a:lnTo>
                    <a:pt x="37" y="170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1"/>
                  </a:lnTo>
                  <a:lnTo>
                    <a:pt x="39" y="172"/>
                  </a:lnTo>
                  <a:lnTo>
                    <a:pt x="38" y="173"/>
                  </a:lnTo>
                  <a:lnTo>
                    <a:pt x="38" y="174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77"/>
                  </a:lnTo>
                  <a:lnTo>
                    <a:pt x="38" y="179"/>
                  </a:lnTo>
                  <a:lnTo>
                    <a:pt x="37" y="180"/>
                  </a:lnTo>
                  <a:lnTo>
                    <a:pt x="35" y="182"/>
                  </a:lnTo>
                  <a:lnTo>
                    <a:pt x="34" y="183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2" y="186"/>
                  </a:lnTo>
                  <a:lnTo>
                    <a:pt x="30" y="185"/>
                  </a:lnTo>
                  <a:lnTo>
                    <a:pt x="30" y="186"/>
                  </a:lnTo>
                  <a:lnTo>
                    <a:pt x="28" y="188"/>
                  </a:lnTo>
                  <a:lnTo>
                    <a:pt x="26" y="190"/>
                  </a:lnTo>
                  <a:lnTo>
                    <a:pt x="25" y="190"/>
                  </a:lnTo>
                  <a:lnTo>
                    <a:pt x="24" y="191"/>
                  </a:lnTo>
                  <a:lnTo>
                    <a:pt x="24" y="193"/>
                  </a:lnTo>
                  <a:lnTo>
                    <a:pt x="24" y="194"/>
                  </a:lnTo>
                  <a:lnTo>
                    <a:pt x="25" y="196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27" y="198"/>
                  </a:lnTo>
                  <a:lnTo>
                    <a:pt x="25" y="198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19" y="198"/>
                  </a:lnTo>
                  <a:lnTo>
                    <a:pt x="19" y="197"/>
                  </a:lnTo>
                  <a:lnTo>
                    <a:pt x="18" y="197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5" y="198"/>
                  </a:lnTo>
                  <a:lnTo>
                    <a:pt x="14" y="198"/>
                  </a:lnTo>
                  <a:lnTo>
                    <a:pt x="13" y="199"/>
                  </a:lnTo>
                  <a:lnTo>
                    <a:pt x="13" y="200"/>
                  </a:lnTo>
                  <a:lnTo>
                    <a:pt x="11" y="201"/>
                  </a:lnTo>
                  <a:lnTo>
                    <a:pt x="10" y="202"/>
                  </a:lnTo>
                  <a:lnTo>
                    <a:pt x="10" y="203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8" y="207"/>
                  </a:lnTo>
                  <a:lnTo>
                    <a:pt x="8" y="208"/>
                  </a:lnTo>
                  <a:lnTo>
                    <a:pt x="9" y="209"/>
                  </a:lnTo>
                  <a:lnTo>
                    <a:pt x="10" y="209"/>
                  </a:lnTo>
                  <a:lnTo>
                    <a:pt x="10" y="210"/>
                  </a:lnTo>
                  <a:lnTo>
                    <a:pt x="11" y="210"/>
                  </a:lnTo>
                  <a:lnTo>
                    <a:pt x="12" y="210"/>
                  </a:lnTo>
                  <a:lnTo>
                    <a:pt x="13" y="210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3"/>
                  </a:lnTo>
                  <a:lnTo>
                    <a:pt x="11" y="214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9" y="214"/>
                  </a:lnTo>
                  <a:lnTo>
                    <a:pt x="8" y="215"/>
                  </a:lnTo>
                  <a:lnTo>
                    <a:pt x="9" y="217"/>
                  </a:lnTo>
                  <a:lnTo>
                    <a:pt x="8" y="219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2" y="221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2" y="230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2" y="237"/>
                  </a:lnTo>
                  <a:lnTo>
                    <a:pt x="2" y="238"/>
                  </a:lnTo>
                  <a:lnTo>
                    <a:pt x="4" y="238"/>
                  </a:lnTo>
                  <a:lnTo>
                    <a:pt x="4" y="239"/>
                  </a:lnTo>
                  <a:lnTo>
                    <a:pt x="5" y="243"/>
                  </a:lnTo>
                  <a:lnTo>
                    <a:pt x="5" y="244"/>
                  </a:lnTo>
                  <a:lnTo>
                    <a:pt x="6" y="246"/>
                  </a:lnTo>
                  <a:lnTo>
                    <a:pt x="5" y="247"/>
                  </a:lnTo>
                  <a:lnTo>
                    <a:pt x="5" y="248"/>
                  </a:lnTo>
                  <a:lnTo>
                    <a:pt x="4" y="249"/>
                  </a:lnTo>
                  <a:lnTo>
                    <a:pt x="4" y="250"/>
                  </a:lnTo>
                  <a:lnTo>
                    <a:pt x="4" y="251"/>
                  </a:lnTo>
                  <a:lnTo>
                    <a:pt x="3" y="252"/>
                  </a:lnTo>
                  <a:lnTo>
                    <a:pt x="2" y="256"/>
                  </a:lnTo>
                  <a:lnTo>
                    <a:pt x="1" y="257"/>
                  </a:lnTo>
                  <a:lnTo>
                    <a:pt x="1" y="258"/>
                  </a:lnTo>
                  <a:lnTo>
                    <a:pt x="2" y="258"/>
                  </a:lnTo>
                  <a:lnTo>
                    <a:pt x="7" y="259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9" y="261"/>
                  </a:lnTo>
                  <a:lnTo>
                    <a:pt x="9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1" y="262"/>
                  </a:lnTo>
                  <a:lnTo>
                    <a:pt x="12" y="263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12" y="265"/>
                  </a:lnTo>
                  <a:lnTo>
                    <a:pt x="14" y="269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8" y="269"/>
                  </a:lnTo>
                  <a:lnTo>
                    <a:pt x="19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2" y="270"/>
                  </a:lnTo>
                  <a:lnTo>
                    <a:pt x="24" y="273"/>
                  </a:lnTo>
                  <a:lnTo>
                    <a:pt x="29" y="277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3" y="279"/>
                  </a:lnTo>
                  <a:lnTo>
                    <a:pt x="35" y="279"/>
                  </a:lnTo>
                  <a:lnTo>
                    <a:pt x="41" y="279"/>
                  </a:lnTo>
                  <a:lnTo>
                    <a:pt x="43" y="280"/>
                  </a:lnTo>
                  <a:lnTo>
                    <a:pt x="44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9" y="281"/>
                  </a:lnTo>
                  <a:lnTo>
                    <a:pt x="49" y="280"/>
                  </a:lnTo>
                  <a:lnTo>
                    <a:pt x="57" y="275"/>
                  </a:lnTo>
                  <a:lnTo>
                    <a:pt x="64" y="270"/>
                  </a:lnTo>
                  <a:lnTo>
                    <a:pt x="69" y="267"/>
                  </a:lnTo>
                  <a:lnTo>
                    <a:pt x="77" y="263"/>
                  </a:lnTo>
                  <a:lnTo>
                    <a:pt x="80" y="260"/>
                  </a:lnTo>
                  <a:lnTo>
                    <a:pt x="85" y="258"/>
                  </a:lnTo>
                  <a:lnTo>
                    <a:pt x="92" y="252"/>
                  </a:lnTo>
                  <a:lnTo>
                    <a:pt x="100" y="247"/>
                  </a:lnTo>
                  <a:lnTo>
                    <a:pt x="106" y="243"/>
                  </a:lnTo>
                  <a:lnTo>
                    <a:pt x="113" y="239"/>
                  </a:lnTo>
                  <a:lnTo>
                    <a:pt x="118" y="236"/>
                  </a:lnTo>
                  <a:lnTo>
                    <a:pt x="128" y="230"/>
                  </a:lnTo>
                  <a:lnTo>
                    <a:pt x="139" y="222"/>
                  </a:lnTo>
                  <a:lnTo>
                    <a:pt x="144" y="220"/>
                  </a:lnTo>
                  <a:lnTo>
                    <a:pt x="149" y="217"/>
                  </a:lnTo>
                  <a:lnTo>
                    <a:pt x="154" y="214"/>
                  </a:lnTo>
                  <a:lnTo>
                    <a:pt x="159" y="210"/>
                  </a:lnTo>
                  <a:lnTo>
                    <a:pt x="164" y="208"/>
                  </a:lnTo>
                  <a:lnTo>
                    <a:pt x="169" y="204"/>
                  </a:lnTo>
                  <a:lnTo>
                    <a:pt x="175" y="201"/>
                  </a:lnTo>
                  <a:lnTo>
                    <a:pt x="179" y="198"/>
                  </a:lnTo>
                  <a:lnTo>
                    <a:pt x="184" y="196"/>
                  </a:lnTo>
                  <a:lnTo>
                    <a:pt x="189" y="192"/>
                  </a:lnTo>
                  <a:lnTo>
                    <a:pt x="195" y="190"/>
                  </a:lnTo>
                  <a:lnTo>
                    <a:pt x="199" y="186"/>
                  </a:lnTo>
                  <a:lnTo>
                    <a:pt x="203" y="184"/>
                  </a:lnTo>
                  <a:lnTo>
                    <a:pt x="205" y="183"/>
                  </a:lnTo>
                  <a:lnTo>
                    <a:pt x="209" y="180"/>
                  </a:lnTo>
                  <a:lnTo>
                    <a:pt x="215" y="177"/>
                  </a:lnTo>
                  <a:lnTo>
                    <a:pt x="220" y="174"/>
                  </a:lnTo>
                  <a:lnTo>
                    <a:pt x="227" y="170"/>
                  </a:lnTo>
                  <a:lnTo>
                    <a:pt x="239" y="167"/>
                  </a:lnTo>
                  <a:lnTo>
                    <a:pt x="239" y="166"/>
                  </a:lnTo>
                  <a:lnTo>
                    <a:pt x="240" y="164"/>
                  </a:lnTo>
                  <a:lnTo>
                    <a:pt x="242" y="160"/>
                  </a:lnTo>
                  <a:lnTo>
                    <a:pt x="249" y="146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32"/>
                  </a:lnTo>
                  <a:lnTo>
                    <a:pt x="249" y="123"/>
                  </a:lnTo>
                  <a:lnTo>
                    <a:pt x="249" y="122"/>
                  </a:lnTo>
                  <a:lnTo>
                    <a:pt x="250" y="119"/>
                  </a:lnTo>
                  <a:lnTo>
                    <a:pt x="252" y="111"/>
                  </a:lnTo>
                  <a:lnTo>
                    <a:pt x="252" y="107"/>
                  </a:lnTo>
                  <a:lnTo>
                    <a:pt x="253" y="105"/>
                  </a:lnTo>
                  <a:lnTo>
                    <a:pt x="255" y="101"/>
                  </a:lnTo>
                  <a:lnTo>
                    <a:pt x="257" y="99"/>
                  </a:lnTo>
                  <a:lnTo>
                    <a:pt x="258" y="97"/>
                  </a:lnTo>
                  <a:lnTo>
                    <a:pt x="258" y="95"/>
                  </a:lnTo>
                  <a:lnTo>
                    <a:pt x="258" y="89"/>
                  </a:lnTo>
                  <a:lnTo>
                    <a:pt x="258" y="86"/>
                  </a:lnTo>
                  <a:lnTo>
                    <a:pt x="257" y="84"/>
                  </a:lnTo>
                  <a:lnTo>
                    <a:pt x="253" y="76"/>
                  </a:lnTo>
                  <a:lnTo>
                    <a:pt x="252" y="73"/>
                  </a:lnTo>
                  <a:lnTo>
                    <a:pt x="252" y="72"/>
                  </a:lnTo>
                  <a:lnTo>
                    <a:pt x="252" y="71"/>
                  </a:lnTo>
                  <a:lnTo>
                    <a:pt x="253" y="58"/>
                  </a:lnTo>
                  <a:lnTo>
                    <a:pt x="254" y="56"/>
                  </a:lnTo>
                  <a:lnTo>
                    <a:pt x="258" y="48"/>
                  </a:lnTo>
                  <a:lnTo>
                    <a:pt x="259" y="46"/>
                  </a:lnTo>
                  <a:lnTo>
                    <a:pt x="260" y="46"/>
                  </a:lnTo>
                  <a:lnTo>
                    <a:pt x="263" y="45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9" y="41"/>
                  </a:lnTo>
                  <a:lnTo>
                    <a:pt x="286" y="34"/>
                  </a:lnTo>
                  <a:lnTo>
                    <a:pt x="295" y="24"/>
                  </a:lnTo>
                  <a:lnTo>
                    <a:pt x="300" y="20"/>
                  </a:lnTo>
                  <a:lnTo>
                    <a:pt x="303" y="17"/>
                  </a:lnTo>
                  <a:lnTo>
                    <a:pt x="305" y="16"/>
                  </a:lnTo>
                  <a:lnTo>
                    <a:pt x="305" y="15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3" y="12"/>
                  </a:lnTo>
                  <a:lnTo>
                    <a:pt x="303" y="1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2" y="9"/>
                  </a:lnTo>
                  <a:lnTo>
                    <a:pt x="303" y="6"/>
                  </a:lnTo>
                  <a:lnTo>
                    <a:pt x="303" y="5"/>
                  </a:lnTo>
                  <a:lnTo>
                    <a:pt x="301" y="3"/>
                  </a:lnTo>
                  <a:lnTo>
                    <a:pt x="300" y="2"/>
                  </a:lnTo>
                  <a:lnTo>
                    <a:pt x="299" y="2"/>
                  </a:lnTo>
                  <a:lnTo>
                    <a:pt x="299" y="3"/>
                  </a:lnTo>
                  <a:lnTo>
                    <a:pt x="298" y="2"/>
                  </a:lnTo>
                  <a:lnTo>
                    <a:pt x="297" y="2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0"/>
                  </a:lnTo>
                  <a:lnTo>
                    <a:pt x="296" y="1"/>
                  </a:lnTo>
                  <a:lnTo>
                    <a:pt x="295" y="1"/>
                  </a:lnTo>
                  <a:lnTo>
                    <a:pt x="292" y="4"/>
                  </a:lnTo>
                  <a:lnTo>
                    <a:pt x="288" y="8"/>
                  </a:lnTo>
                  <a:lnTo>
                    <a:pt x="287" y="9"/>
                  </a:lnTo>
                  <a:lnTo>
                    <a:pt x="282" y="10"/>
                  </a:lnTo>
                  <a:lnTo>
                    <a:pt x="263" y="15"/>
                  </a:lnTo>
                  <a:lnTo>
                    <a:pt x="250" y="15"/>
                  </a:lnTo>
                  <a:lnTo>
                    <a:pt x="249" y="15"/>
                  </a:lnTo>
                  <a:lnTo>
                    <a:pt x="247" y="14"/>
                  </a:lnTo>
                  <a:lnTo>
                    <a:pt x="237" y="12"/>
                  </a:lnTo>
                  <a:lnTo>
                    <a:pt x="228" y="13"/>
                  </a:lnTo>
                  <a:lnTo>
                    <a:pt x="225" y="14"/>
                  </a:lnTo>
                  <a:lnTo>
                    <a:pt x="219" y="18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5" y="19"/>
                  </a:lnTo>
                  <a:lnTo>
                    <a:pt x="214" y="19"/>
                  </a:lnTo>
                  <a:lnTo>
                    <a:pt x="213" y="20"/>
                  </a:lnTo>
                  <a:lnTo>
                    <a:pt x="207" y="23"/>
                  </a:lnTo>
                  <a:lnTo>
                    <a:pt x="203" y="25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4" y="30"/>
                  </a:lnTo>
                  <a:lnTo>
                    <a:pt x="184" y="34"/>
                  </a:lnTo>
                  <a:lnTo>
                    <a:pt x="169" y="37"/>
                  </a:lnTo>
                  <a:lnTo>
                    <a:pt x="160" y="39"/>
                  </a:lnTo>
                  <a:lnTo>
                    <a:pt x="158" y="39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8" y="37"/>
                  </a:lnTo>
                  <a:lnTo>
                    <a:pt x="139" y="37"/>
                  </a:lnTo>
                  <a:lnTo>
                    <a:pt x="136" y="37"/>
                  </a:lnTo>
                  <a:lnTo>
                    <a:pt x="133" y="35"/>
                  </a:lnTo>
                  <a:lnTo>
                    <a:pt x="133" y="33"/>
                  </a:lnTo>
                  <a:lnTo>
                    <a:pt x="128" y="29"/>
                  </a:lnTo>
                  <a:lnTo>
                    <a:pt x="126" y="27"/>
                  </a:lnTo>
                  <a:lnTo>
                    <a:pt x="117" y="24"/>
                  </a:lnTo>
                  <a:lnTo>
                    <a:pt x="113" y="24"/>
                  </a:lnTo>
                  <a:lnTo>
                    <a:pt x="111" y="24"/>
                  </a:lnTo>
                  <a:lnTo>
                    <a:pt x="110" y="25"/>
                  </a:lnTo>
                  <a:lnTo>
                    <a:pt x="105" y="28"/>
                  </a:lnTo>
                  <a:lnTo>
                    <a:pt x="104" y="29"/>
                  </a:lnTo>
                  <a:lnTo>
                    <a:pt x="102" y="30"/>
                  </a:lnTo>
                  <a:lnTo>
                    <a:pt x="95" y="32"/>
                  </a:lnTo>
                  <a:lnTo>
                    <a:pt x="88" y="34"/>
                  </a:lnTo>
                  <a:lnTo>
                    <a:pt x="85" y="36"/>
                  </a:lnTo>
                  <a:lnTo>
                    <a:pt x="78" y="40"/>
                  </a:lnTo>
                  <a:lnTo>
                    <a:pt x="76" y="40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8" y="35"/>
                  </a:lnTo>
                  <a:lnTo>
                    <a:pt x="57" y="34"/>
                  </a:lnTo>
                  <a:lnTo>
                    <a:pt x="56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2"/>
                  </a:lnTo>
                  <a:lnTo>
                    <a:pt x="50" y="31"/>
                  </a:lnTo>
                  <a:lnTo>
                    <a:pt x="42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9" y="57"/>
                  </a:lnTo>
                  <a:lnTo>
                    <a:pt x="38" y="57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39" y="64"/>
                  </a:lnTo>
                  <a:lnTo>
                    <a:pt x="38" y="64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7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5" y="85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1"/>
                  </a:lnTo>
                  <a:lnTo>
                    <a:pt x="7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2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5" y="106"/>
                  </a:lnTo>
                  <a:lnTo>
                    <a:pt x="7" y="109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6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9" y="122"/>
                  </a:lnTo>
                  <a:lnTo>
                    <a:pt x="7" y="126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5" y="133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5" y="137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8" y="144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9" y="150"/>
                  </a:lnTo>
                  <a:lnTo>
                    <a:pt x="10" y="151"/>
                  </a:lnTo>
                  <a:lnTo>
                    <a:pt x="10" y="152"/>
                  </a:lnTo>
                  <a:lnTo>
                    <a:pt x="11" y="152"/>
                  </a:lnTo>
                  <a:lnTo>
                    <a:pt x="12" y="15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8" name="Freeform 67">
              <a:extLst>
                <a:ext uri="{FF2B5EF4-FFF2-40B4-BE49-F238E27FC236}">
                  <a16:creationId xmlns:a16="http://schemas.microsoft.com/office/drawing/2014/main" id="{4C5015E4-4ACA-3E6D-FF96-B4D7A251D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88" y="4346575"/>
              <a:ext cx="458787" cy="260350"/>
            </a:xfrm>
            <a:custGeom>
              <a:avLst/>
              <a:gdLst>
                <a:gd name="T0" fmla="*/ 11 w 289"/>
                <a:gd name="T1" fmla="*/ 29 h 164"/>
                <a:gd name="T2" fmla="*/ 7 w 289"/>
                <a:gd name="T3" fmla="*/ 33 h 164"/>
                <a:gd name="T4" fmla="*/ 3 w 289"/>
                <a:gd name="T5" fmla="*/ 39 h 164"/>
                <a:gd name="T6" fmla="*/ 0 w 289"/>
                <a:gd name="T7" fmla="*/ 41 h 164"/>
                <a:gd name="T8" fmla="*/ 5 w 289"/>
                <a:gd name="T9" fmla="*/ 50 h 164"/>
                <a:gd name="T10" fmla="*/ 10 w 289"/>
                <a:gd name="T11" fmla="*/ 63 h 164"/>
                <a:gd name="T12" fmla="*/ 16 w 289"/>
                <a:gd name="T13" fmla="*/ 71 h 164"/>
                <a:gd name="T14" fmla="*/ 24 w 289"/>
                <a:gd name="T15" fmla="*/ 77 h 164"/>
                <a:gd name="T16" fmla="*/ 30 w 289"/>
                <a:gd name="T17" fmla="*/ 89 h 164"/>
                <a:gd name="T18" fmla="*/ 32 w 289"/>
                <a:gd name="T19" fmla="*/ 91 h 164"/>
                <a:gd name="T20" fmla="*/ 34 w 289"/>
                <a:gd name="T21" fmla="*/ 98 h 164"/>
                <a:gd name="T22" fmla="*/ 42 w 289"/>
                <a:gd name="T23" fmla="*/ 102 h 164"/>
                <a:gd name="T24" fmla="*/ 57 w 289"/>
                <a:gd name="T25" fmla="*/ 114 h 164"/>
                <a:gd name="T26" fmla="*/ 75 w 289"/>
                <a:gd name="T27" fmla="*/ 122 h 164"/>
                <a:gd name="T28" fmla="*/ 95 w 289"/>
                <a:gd name="T29" fmla="*/ 129 h 164"/>
                <a:gd name="T30" fmla="*/ 115 w 289"/>
                <a:gd name="T31" fmla="*/ 135 h 164"/>
                <a:gd name="T32" fmla="*/ 135 w 289"/>
                <a:gd name="T33" fmla="*/ 142 h 164"/>
                <a:gd name="T34" fmla="*/ 154 w 289"/>
                <a:gd name="T35" fmla="*/ 150 h 164"/>
                <a:gd name="T36" fmla="*/ 173 w 289"/>
                <a:gd name="T37" fmla="*/ 155 h 164"/>
                <a:gd name="T38" fmla="*/ 192 w 289"/>
                <a:gd name="T39" fmla="*/ 162 h 164"/>
                <a:gd name="T40" fmla="*/ 216 w 289"/>
                <a:gd name="T41" fmla="*/ 164 h 164"/>
                <a:gd name="T42" fmla="*/ 247 w 289"/>
                <a:gd name="T43" fmla="*/ 160 h 164"/>
                <a:gd name="T44" fmla="*/ 260 w 289"/>
                <a:gd name="T45" fmla="*/ 139 h 164"/>
                <a:gd name="T46" fmla="*/ 275 w 289"/>
                <a:gd name="T47" fmla="*/ 118 h 164"/>
                <a:gd name="T48" fmla="*/ 289 w 289"/>
                <a:gd name="T49" fmla="*/ 97 h 164"/>
                <a:gd name="T50" fmla="*/ 289 w 289"/>
                <a:gd name="T51" fmla="*/ 70 h 164"/>
                <a:gd name="T52" fmla="*/ 289 w 289"/>
                <a:gd name="T53" fmla="*/ 44 h 164"/>
                <a:gd name="T54" fmla="*/ 289 w 289"/>
                <a:gd name="T55" fmla="*/ 19 h 164"/>
                <a:gd name="T56" fmla="*/ 281 w 289"/>
                <a:gd name="T57" fmla="*/ 11 h 164"/>
                <a:gd name="T58" fmla="*/ 272 w 289"/>
                <a:gd name="T59" fmla="*/ 10 h 164"/>
                <a:gd name="T60" fmla="*/ 262 w 289"/>
                <a:gd name="T61" fmla="*/ 11 h 164"/>
                <a:gd name="T62" fmla="*/ 259 w 289"/>
                <a:gd name="T63" fmla="*/ 14 h 164"/>
                <a:gd name="T64" fmla="*/ 255 w 289"/>
                <a:gd name="T65" fmla="*/ 15 h 164"/>
                <a:gd name="T66" fmla="*/ 240 w 289"/>
                <a:gd name="T67" fmla="*/ 19 h 164"/>
                <a:gd name="T68" fmla="*/ 221 w 289"/>
                <a:gd name="T69" fmla="*/ 16 h 164"/>
                <a:gd name="T70" fmla="*/ 211 w 289"/>
                <a:gd name="T71" fmla="*/ 20 h 164"/>
                <a:gd name="T72" fmla="*/ 200 w 289"/>
                <a:gd name="T73" fmla="*/ 27 h 164"/>
                <a:gd name="T74" fmla="*/ 190 w 289"/>
                <a:gd name="T75" fmla="*/ 31 h 164"/>
                <a:gd name="T76" fmla="*/ 182 w 289"/>
                <a:gd name="T77" fmla="*/ 37 h 164"/>
                <a:gd name="T78" fmla="*/ 175 w 289"/>
                <a:gd name="T79" fmla="*/ 39 h 164"/>
                <a:gd name="T80" fmla="*/ 167 w 289"/>
                <a:gd name="T81" fmla="*/ 37 h 164"/>
                <a:gd name="T82" fmla="*/ 158 w 289"/>
                <a:gd name="T83" fmla="*/ 35 h 164"/>
                <a:gd name="T84" fmla="*/ 148 w 289"/>
                <a:gd name="T85" fmla="*/ 32 h 164"/>
                <a:gd name="T86" fmla="*/ 145 w 289"/>
                <a:gd name="T87" fmla="*/ 31 h 164"/>
                <a:gd name="T88" fmla="*/ 141 w 289"/>
                <a:gd name="T89" fmla="*/ 31 h 164"/>
                <a:gd name="T90" fmla="*/ 138 w 289"/>
                <a:gd name="T91" fmla="*/ 34 h 164"/>
                <a:gd name="T92" fmla="*/ 128 w 289"/>
                <a:gd name="T93" fmla="*/ 40 h 164"/>
                <a:gd name="T94" fmla="*/ 122 w 289"/>
                <a:gd name="T95" fmla="*/ 40 h 164"/>
                <a:gd name="T96" fmla="*/ 112 w 289"/>
                <a:gd name="T97" fmla="*/ 46 h 164"/>
                <a:gd name="T98" fmla="*/ 102 w 289"/>
                <a:gd name="T99" fmla="*/ 51 h 164"/>
                <a:gd name="T100" fmla="*/ 92 w 289"/>
                <a:gd name="T101" fmla="*/ 52 h 164"/>
                <a:gd name="T102" fmla="*/ 79 w 289"/>
                <a:gd name="T103" fmla="*/ 52 h 164"/>
                <a:gd name="T104" fmla="*/ 66 w 289"/>
                <a:gd name="T105" fmla="*/ 43 h 164"/>
                <a:gd name="T106" fmla="*/ 46 w 289"/>
                <a:gd name="T107" fmla="*/ 25 h 164"/>
                <a:gd name="T108" fmla="*/ 41 w 289"/>
                <a:gd name="T109" fmla="*/ 17 h 164"/>
                <a:gd name="T110" fmla="*/ 37 w 289"/>
                <a:gd name="T111" fmla="*/ 11 h 164"/>
                <a:gd name="T112" fmla="*/ 34 w 289"/>
                <a:gd name="T113" fmla="*/ 6 h 164"/>
                <a:gd name="T114" fmla="*/ 30 w 289"/>
                <a:gd name="T115" fmla="*/ 1 h 164"/>
                <a:gd name="T116" fmla="*/ 24 w 289"/>
                <a:gd name="T117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164">
                  <a:moveTo>
                    <a:pt x="12" y="24"/>
                  </a:moveTo>
                  <a:lnTo>
                    <a:pt x="12" y="25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10" y="63"/>
                  </a:lnTo>
                  <a:lnTo>
                    <a:pt x="13" y="65"/>
                  </a:lnTo>
                  <a:lnTo>
                    <a:pt x="14" y="67"/>
                  </a:lnTo>
                  <a:lnTo>
                    <a:pt x="15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2" y="76"/>
                  </a:lnTo>
                  <a:lnTo>
                    <a:pt x="24" y="77"/>
                  </a:lnTo>
                  <a:lnTo>
                    <a:pt x="25" y="78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9" y="88"/>
                  </a:lnTo>
                  <a:lnTo>
                    <a:pt x="30" y="89"/>
                  </a:lnTo>
                  <a:lnTo>
                    <a:pt x="31" y="89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2" y="91"/>
                  </a:lnTo>
                  <a:lnTo>
                    <a:pt x="33" y="92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8"/>
                  </a:lnTo>
                  <a:lnTo>
                    <a:pt x="34" y="99"/>
                  </a:lnTo>
                  <a:lnTo>
                    <a:pt x="37" y="100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2" y="102"/>
                  </a:lnTo>
                  <a:lnTo>
                    <a:pt x="43" y="101"/>
                  </a:lnTo>
                  <a:lnTo>
                    <a:pt x="44" y="102"/>
                  </a:lnTo>
                  <a:lnTo>
                    <a:pt x="48" y="106"/>
                  </a:lnTo>
                  <a:lnTo>
                    <a:pt x="52" y="109"/>
                  </a:lnTo>
                  <a:lnTo>
                    <a:pt x="57" y="114"/>
                  </a:lnTo>
                  <a:lnTo>
                    <a:pt x="61" y="117"/>
                  </a:lnTo>
                  <a:lnTo>
                    <a:pt x="62" y="119"/>
                  </a:lnTo>
                  <a:lnTo>
                    <a:pt x="66" y="120"/>
                  </a:lnTo>
                  <a:lnTo>
                    <a:pt x="71" y="121"/>
                  </a:lnTo>
                  <a:lnTo>
                    <a:pt x="75" y="122"/>
                  </a:lnTo>
                  <a:lnTo>
                    <a:pt x="78" y="124"/>
                  </a:lnTo>
                  <a:lnTo>
                    <a:pt x="82" y="125"/>
                  </a:lnTo>
                  <a:lnTo>
                    <a:pt x="87" y="127"/>
                  </a:lnTo>
                  <a:lnTo>
                    <a:pt x="91" y="128"/>
                  </a:lnTo>
                  <a:lnTo>
                    <a:pt x="95" y="129"/>
                  </a:lnTo>
                  <a:lnTo>
                    <a:pt x="99" y="130"/>
                  </a:lnTo>
                  <a:lnTo>
                    <a:pt x="102" y="131"/>
                  </a:lnTo>
                  <a:lnTo>
                    <a:pt x="107" y="132"/>
                  </a:lnTo>
                  <a:lnTo>
                    <a:pt x="110" y="134"/>
                  </a:lnTo>
                  <a:lnTo>
                    <a:pt x="115" y="135"/>
                  </a:lnTo>
                  <a:lnTo>
                    <a:pt x="120" y="137"/>
                  </a:lnTo>
                  <a:lnTo>
                    <a:pt x="122" y="139"/>
                  </a:lnTo>
                  <a:lnTo>
                    <a:pt x="127" y="140"/>
                  </a:lnTo>
                  <a:lnTo>
                    <a:pt x="131" y="141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43" y="145"/>
                  </a:lnTo>
                  <a:lnTo>
                    <a:pt x="146" y="147"/>
                  </a:lnTo>
                  <a:lnTo>
                    <a:pt x="150" y="148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1"/>
                  </a:lnTo>
                  <a:lnTo>
                    <a:pt x="165" y="152"/>
                  </a:lnTo>
                  <a:lnTo>
                    <a:pt x="170" y="154"/>
                  </a:lnTo>
                  <a:lnTo>
                    <a:pt x="173" y="155"/>
                  </a:lnTo>
                  <a:lnTo>
                    <a:pt x="178" y="157"/>
                  </a:lnTo>
                  <a:lnTo>
                    <a:pt x="181" y="158"/>
                  </a:lnTo>
                  <a:lnTo>
                    <a:pt x="185" y="160"/>
                  </a:lnTo>
                  <a:lnTo>
                    <a:pt x="189" y="160"/>
                  </a:lnTo>
                  <a:lnTo>
                    <a:pt x="192" y="162"/>
                  </a:lnTo>
                  <a:lnTo>
                    <a:pt x="196" y="163"/>
                  </a:lnTo>
                  <a:lnTo>
                    <a:pt x="199" y="164"/>
                  </a:lnTo>
                  <a:lnTo>
                    <a:pt x="202" y="164"/>
                  </a:lnTo>
                  <a:lnTo>
                    <a:pt x="210" y="164"/>
                  </a:lnTo>
                  <a:lnTo>
                    <a:pt x="216" y="164"/>
                  </a:lnTo>
                  <a:lnTo>
                    <a:pt x="223" y="164"/>
                  </a:lnTo>
                  <a:lnTo>
                    <a:pt x="230" y="164"/>
                  </a:lnTo>
                  <a:lnTo>
                    <a:pt x="238" y="164"/>
                  </a:lnTo>
                  <a:lnTo>
                    <a:pt x="244" y="164"/>
                  </a:lnTo>
                  <a:lnTo>
                    <a:pt x="247" y="160"/>
                  </a:lnTo>
                  <a:lnTo>
                    <a:pt x="250" y="156"/>
                  </a:lnTo>
                  <a:lnTo>
                    <a:pt x="253" y="151"/>
                  </a:lnTo>
                  <a:lnTo>
                    <a:pt x="255" y="148"/>
                  </a:lnTo>
                  <a:lnTo>
                    <a:pt x="258" y="143"/>
                  </a:lnTo>
                  <a:lnTo>
                    <a:pt x="260" y="139"/>
                  </a:lnTo>
                  <a:lnTo>
                    <a:pt x="263" y="134"/>
                  </a:lnTo>
                  <a:lnTo>
                    <a:pt x="266" y="130"/>
                  </a:lnTo>
                  <a:lnTo>
                    <a:pt x="269" y="127"/>
                  </a:lnTo>
                  <a:lnTo>
                    <a:pt x="272" y="122"/>
                  </a:lnTo>
                  <a:lnTo>
                    <a:pt x="275" y="118"/>
                  </a:lnTo>
                  <a:lnTo>
                    <a:pt x="277" y="113"/>
                  </a:lnTo>
                  <a:lnTo>
                    <a:pt x="279" y="109"/>
                  </a:lnTo>
                  <a:lnTo>
                    <a:pt x="282" y="105"/>
                  </a:lnTo>
                  <a:lnTo>
                    <a:pt x="286" y="101"/>
                  </a:lnTo>
                  <a:lnTo>
                    <a:pt x="289" y="97"/>
                  </a:lnTo>
                  <a:lnTo>
                    <a:pt x="289" y="91"/>
                  </a:lnTo>
                  <a:lnTo>
                    <a:pt x="289" y="86"/>
                  </a:lnTo>
                  <a:lnTo>
                    <a:pt x="289" y="81"/>
                  </a:lnTo>
                  <a:lnTo>
                    <a:pt x="289" y="76"/>
                  </a:lnTo>
                  <a:lnTo>
                    <a:pt x="289" y="70"/>
                  </a:lnTo>
                  <a:lnTo>
                    <a:pt x="289" y="65"/>
                  </a:lnTo>
                  <a:lnTo>
                    <a:pt x="289" y="60"/>
                  </a:lnTo>
                  <a:lnTo>
                    <a:pt x="289" y="55"/>
                  </a:lnTo>
                  <a:lnTo>
                    <a:pt x="289" y="50"/>
                  </a:lnTo>
                  <a:lnTo>
                    <a:pt x="289" y="44"/>
                  </a:lnTo>
                  <a:lnTo>
                    <a:pt x="289" y="40"/>
                  </a:lnTo>
                  <a:lnTo>
                    <a:pt x="289" y="34"/>
                  </a:lnTo>
                  <a:lnTo>
                    <a:pt x="289" y="29"/>
                  </a:lnTo>
                  <a:lnTo>
                    <a:pt x="289" y="23"/>
                  </a:lnTo>
                  <a:lnTo>
                    <a:pt x="289" y="19"/>
                  </a:lnTo>
                  <a:lnTo>
                    <a:pt x="289" y="13"/>
                  </a:lnTo>
                  <a:lnTo>
                    <a:pt x="288" y="13"/>
                  </a:lnTo>
                  <a:lnTo>
                    <a:pt x="287" y="13"/>
                  </a:lnTo>
                  <a:lnTo>
                    <a:pt x="286" y="13"/>
                  </a:lnTo>
                  <a:lnTo>
                    <a:pt x="281" y="11"/>
                  </a:lnTo>
                  <a:lnTo>
                    <a:pt x="279" y="10"/>
                  </a:lnTo>
                  <a:lnTo>
                    <a:pt x="278" y="10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2" y="1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7" y="10"/>
                  </a:lnTo>
                  <a:lnTo>
                    <a:pt x="266" y="10"/>
                  </a:lnTo>
                  <a:lnTo>
                    <a:pt x="262" y="11"/>
                  </a:lnTo>
                  <a:lnTo>
                    <a:pt x="260" y="11"/>
                  </a:lnTo>
                  <a:lnTo>
                    <a:pt x="260" y="12"/>
                  </a:lnTo>
                  <a:lnTo>
                    <a:pt x="259" y="12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4"/>
                  </a:lnTo>
                  <a:lnTo>
                    <a:pt x="257" y="14"/>
                  </a:lnTo>
                  <a:lnTo>
                    <a:pt x="256" y="15"/>
                  </a:lnTo>
                  <a:lnTo>
                    <a:pt x="255" y="14"/>
                  </a:lnTo>
                  <a:lnTo>
                    <a:pt x="255" y="15"/>
                  </a:lnTo>
                  <a:lnTo>
                    <a:pt x="254" y="16"/>
                  </a:lnTo>
                  <a:lnTo>
                    <a:pt x="253" y="18"/>
                  </a:lnTo>
                  <a:lnTo>
                    <a:pt x="251" y="19"/>
                  </a:lnTo>
                  <a:lnTo>
                    <a:pt x="243" y="19"/>
                  </a:lnTo>
                  <a:lnTo>
                    <a:pt x="240" y="19"/>
                  </a:lnTo>
                  <a:lnTo>
                    <a:pt x="234" y="19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3" y="16"/>
                  </a:lnTo>
                  <a:lnTo>
                    <a:pt x="221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7" y="16"/>
                  </a:lnTo>
                  <a:lnTo>
                    <a:pt x="216" y="17"/>
                  </a:lnTo>
                  <a:lnTo>
                    <a:pt x="211" y="20"/>
                  </a:lnTo>
                  <a:lnTo>
                    <a:pt x="210" y="20"/>
                  </a:lnTo>
                  <a:lnTo>
                    <a:pt x="208" y="20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200" y="27"/>
                  </a:lnTo>
                  <a:lnTo>
                    <a:pt x="195" y="29"/>
                  </a:lnTo>
                  <a:lnTo>
                    <a:pt x="194" y="29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31"/>
                  </a:lnTo>
                  <a:lnTo>
                    <a:pt x="189" y="33"/>
                  </a:lnTo>
                  <a:lnTo>
                    <a:pt x="186" y="35"/>
                  </a:lnTo>
                  <a:lnTo>
                    <a:pt x="184" y="36"/>
                  </a:lnTo>
                  <a:lnTo>
                    <a:pt x="183" y="37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80" y="37"/>
                  </a:lnTo>
                  <a:lnTo>
                    <a:pt x="178" y="38"/>
                  </a:lnTo>
                  <a:lnTo>
                    <a:pt x="176" y="39"/>
                  </a:lnTo>
                  <a:lnTo>
                    <a:pt x="175" y="39"/>
                  </a:lnTo>
                  <a:lnTo>
                    <a:pt x="174" y="39"/>
                  </a:lnTo>
                  <a:lnTo>
                    <a:pt x="172" y="40"/>
                  </a:lnTo>
                  <a:lnTo>
                    <a:pt x="170" y="39"/>
                  </a:lnTo>
                  <a:lnTo>
                    <a:pt x="169" y="39"/>
                  </a:lnTo>
                  <a:lnTo>
                    <a:pt x="167" y="37"/>
                  </a:lnTo>
                  <a:lnTo>
                    <a:pt x="165" y="35"/>
                  </a:lnTo>
                  <a:lnTo>
                    <a:pt x="165" y="34"/>
                  </a:lnTo>
                  <a:lnTo>
                    <a:pt x="163" y="34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2" y="34"/>
                  </a:lnTo>
                  <a:lnTo>
                    <a:pt x="148" y="32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30"/>
                  </a:lnTo>
                  <a:lnTo>
                    <a:pt x="141" y="31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39" y="34"/>
                  </a:lnTo>
                  <a:lnTo>
                    <a:pt x="138" y="34"/>
                  </a:lnTo>
                  <a:lnTo>
                    <a:pt x="134" y="36"/>
                  </a:lnTo>
                  <a:lnTo>
                    <a:pt x="132" y="38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0" y="42"/>
                  </a:lnTo>
                  <a:lnTo>
                    <a:pt x="115" y="46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08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5" y="51"/>
                  </a:lnTo>
                  <a:lnTo>
                    <a:pt x="102" y="51"/>
                  </a:lnTo>
                  <a:lnTo>
                    <a:pt x="101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2" y="52"/>
                  </a:lnTo>
                  <a:lnTo>
                    <a:pt x="91" y="53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2" y="52"/>
                  </a:lnTo>
                  <a:lnTo>
                    <a:pt x="79" y="52"/>
                  </a:lnTo>
                  <a:lnTo>
                    <a:pt x="78" y="51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2" y="41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51" y="30"/>
                  </a:lnTo>
                  <a:lnTo>
                    <a:pt x="46" y="25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5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9" name="Freeform 68">
              <a:extLst>
                <a:ext uri="{FF2B5EF4-FFF2-40B4-BE49-F238E27FC236}">
                  <a16:creationId xmlns:a16="http://schemas.microsoft.com/office/drawing/2014/main" id="{BE6087A2-83B3-A96E-C59D-25623A343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4851400"/>
              <a:ext cx="107950" cy="25400"/>
            </a:xfrm>
            <a:custGeom>
              <a:avLst/>
              <a:gdLst>
                <a:gd name="T0" fmla="*/ 65 w 68"/>
                <a:gd name="T1" fmla="*/ 14 h 16"/>
                <a:gd name="T2" fmla="*/ 61 w 68"/>
                <a:gd name="T3" fmla="*/ 13 h 16"/>
                <a:gd name="T4" fmla="*/ 61 w 68"/>
                <a:gd name="T5" fmla="*/ 10 h 16"/>
                <a:gd name="T6" fmla="*/ 61 w 68"/>
                <a:gd name="T7" fmla="*/ 8 h 16"/>
                <a:gd name="T8" fmla="*/ 61 w 68"/>
                <a:gd name="T9" fmla="*/ 6 h 16"/>
                <a:gd name="T10" fmla="*/ 62 w 68"/>
                <a:gd name="T11" fmla="*/ 5 h 16"/>
                <a:gd name="T12" fmla="*/ 59 w 68"/>
                <a:gd name="T13" fmla="*/ 4 h 16"/>
                <a:gd name="T14" fmla="*/ 57 w 68"/>
                <a:gd name="T15" fmla="*/ 4 h 16"/>
                <a:gd name="T16" fmla="*/ 54 w 68"/>
                <a:gd name="T17" fmla="*/ 1 h 16"/>
                <a:gd name="T18" fmla="*/ 51 w 68"/>
                <a:gd name="T19" fmla="*/ 1 h 16"/>
                <a:gd name="T20" fmla="*/ 49 w 68"/>
                <a:gd name="T21" fmla="*/ 1 h 16"/>
                <a:gd name="T22" fmla="*/ 48 w 68"/>
                <a:gd name="T23" fmla="*/ 0 h 16"/>
                <a:gd name="T24" fmla="*/ 47 w 68"/>
                <a:gd name="T25" fmla="*/ 0 h 16"/>
                <a:gd name="T26" fmla="*/ 46 w 68"/>
                <a:gd name="T27" fmla="*/ 2 h 16"/>
                <a:gd name="T28" fmla="*/ 46 w 68"/>
                <a:gd name="T29" fmla="*/ 4 h 16"/>
                <a:gd name="T30" fmla="*/ 45 w 68"/>
                <a:gd name="T31" fmla="*/ 7 h 16"/>
                <a:gd name="T32" fmla="*/ 43 w 68"/>
                <a:gd name="T33" fmla="*/ 8 h 16"/>
                <a:gd name="T34" fmla="*/ 40 w 68"/>
                <a:gd name="T35" fmla="*/ 11 h 16"/>
                <a:gd name="T36" fmla="*/ 39 w 68"/>
                <a:gd name="T37" fmla="*/ 12 h 16"/>
                <a:gd name="T38" fmla="*/ 37 w 68"/>
                <a:gd name="T39" fmla="*/ 12 h 16"/>
                <a:gd name="T40" fmla="*/ 36 w 68"/>
                <a:gd name="T41" fmla="*/ 13 h 16"/>
                <a:gd name="T42" fmla="*/ 36 w 68"/>
                <a:gd name="T43" fmla="*/ 15 h 16"/>
                <a:gd name="T44" fmla="*/ 33 w 68"/>
                <a:gd name="T45" fmla="*/ 14 h 16"/>
                <a:gd name="T46" fmla="*/ 30 w 68"/>
                <a:gd name="T47" fmla="*/ 11 h 16"/>
                <a:gd name="T48" fmla="*/ 28 w 68"/>
                <a:gd name="T49" fmla="*/ 10 h 16"/>
                <a:gd name="T50" fmla="*/ 26 w 68"/>
                <a:gd name="T51" fmla="*/ 8 h 16"/>
                <a:gd name="T52" fmla="*/ 22 w 68"/>
                <a:gd name="T53" fmla="*/ 8 h 16"/>
                <a:gd name="T54" fmla="*/ 18 w 68"/>
                <a:gd name="T55" fmla="*/ 8 h 16"/>
                <a:gd name="T56" fmla="*/ 17 w 68"/>
                <a:gd name="T57" fmla="*/ 8 h 16"/>
                <a:gd name="T58" fmla="*/ 16 w 68"/>
                <a:gd name="T59" fmla="*/ 8 h 16"/>
                <a:gd name="T60" fmla="*/ 15 w 68"/>
                <a:gd name="T61" fmla="*/ 6 h 16"/>
                <a:gd name="T62" fmla="*/ 14 w 68"/>
                <a:gd name="T63" fmla="*/ 6 h 16"/>
                <a:gd name="T64" fmla="*/ 12 w 68"/>
                <a:gd name="T65" fmla="*/ 6 h 16"/>
                <a:gd name="T66" fmla="*/ 11 w 68"/>
                <a:gd name="T67" fmla="*/ 7 h 16"/>
                <a:gd name="T68" fmla="*/ 9 w 68"/>
                <a:gd name="T69" fmla="*/ 11 h 16"/>
                <a:gd name="T70" fmla="*/ 7 w 68"/>
                <a:gd name="T71" fmla="*/ 11 h 16"/>
                <a:gd name="T72" fmla="*/ 6 w 68"/>
                <a:gd name="T73" fmla="*/ 12 h 16"/>
                <a:gd name="T74" fmla="*/ 5 w 68"/>
                <a:gd name="T75" fmla="*/ 13 h 16"/>
                <a:gd name="T76" fmla="*/ 2 w 68"/>
                <a:gd name="T77" fmla="*/ 13 h 16"/>
                <a:gd name="T78" fmla="*/ 0 w 68"/>
                <a:gd name="T79" fmla="*/ 16 h 16"/>
                <a:gd name="T80" fmla="*/ 67 w 68"/>
                <a:gd name="T8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6">
                  <a:moveTo>
                    <a:pt x="66" y="14"/>
                  </a:moveTo>
                  <a:lnTo>
                    <a:pt x="65" y="14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0" name="Freeform 69">
              <a:extLst>
                <a:ext uri="{FF2B5EF4-FFF2-40B4-BE49-F238E27FC236}">
                  <a16:creationId xmlns:a16="http://schemas.microsoft.com/office/drawing/2014/main" id="{A2028855-7EFF-A893-7CFC-8E0E5E244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813" y="4799013"/>
              <a:ext cx="420687" cy="77787"/>
            </a:xfrm>
            <a:custGeom>
              <a:avLst/>
              <a:gdLst>
                <a:gd name="T0" fmla="*/ 257 w 265"/>
                <a:gd name="T1" fmla="*/ 46 h 49"/>
                <a:gd name="T2" fmla="*/ 252 w 265"/>
                <a:gd name="T3" fmla="*/ 44 h 49"/>
                <a:gd name="T4" fmla="*/ 250 w 265"/>
                <a:gd name="T5" fmla="*/ 39 h 49"/>
                <a:gd name="T6" fmla="*/ 245 w 265"/>
                <a:gd name="T7" fmla="*/ 38 h 49"/>
                <a:gd name="T8" fmla="*/ 240 w 265"/>
                <a:gd name="T9" fmla="*/ 36 h 49"/>
                <a:gd name="T10" fmla="*/ 238 w 265"/>
                <a:gd name="T11" fmla="*/ 30 h 49"/>
                <a:gd name="T12" fmla="*/ 237 w 265"/>
                <a:gd name="T13" fmla="*/ 27 h 49"/>
                <a:gd name="T14" fmla="*/ 229 w 265"/>
                <a:gd name="T15" fmla="*/ 22 h 49"/>
                <a:gd name="T16" fmla="*/ 225 w 265"/>
                <a:gd name="T17" fmla="*/ 18 h 49"/>
                <a:gd name="T18" fmla="*/ 222 w 265"/>
                <a:gd name="T19" fmla="*/ 14 h 49"/>
                <a:gd name="T20" fmla="*/ 217 w 265"/>
                <a:gd name="T21" fmla="*/ 12 h 49"/>
                <a:gd name="T22" fmla="*/ 205 w 265"/>
                <a:gd name="T23" fmla="*/ 9 h 49"/>
                <a:gd name="T24" fmla="*/ 198 w 265"/>
                <a:gd name="T25" fmla="*/ 15 h 49"/>
                <a:gd name="T26" fmla="*/ 194 w 265"/>
                <a:gd name="T27" fmla="*/ 15 h 49"/>
                <a:gd name="T28" fmla="*/ 187 w 265"/>
                <a:gd name="T29" fmla="*/ 14 h 49"/>
                <a:gd name="T30" fmla="*/ 182 w 265"/>
                <a:gd name="T31" fmla="*/ 15 h 49"/>
                <a:gd name="T32" fmla="*/ 177 w 265"/>
                <a:gd name="T33" fmla="*/ 12 h 49"/>
                <a:gd name="T34" fmla="*/ 173 w 265"/>
                <a:gd name="T35" fmla="*/ 11 h 49"/>
                <a:gd name="T36" fmla="*/ 168 w 265"/>
                <a:gd name="T37" fmla="*/ 9 h 49"/>
                <a:gd name="T38" fmla="*/ 166 w 265"/>
                <a:gd name="T39" fmla="*/ 7 h 49"/>
                <a:gd name="T40" fmla="*/ 163 w 265"/>
                <a:gd name="T41" fmla="*/ 6 h 49"/>
                <a:gd name="T42" fmla="*/ 161 w 265"/>
                <a:gd name="T43" fmla="*/ 8 h 49"/>
                <a:gd name="T44" fmla="*/ 157 w 265"/>
                <a:gd name="T45" fmla="*/ 7 h 49"/>
                <a:gd name="T46" fmla="*/ 153 w 265"/>
                <a:gd name="T47" fmla="*/ 10 h 49"/>
                <a:gd name="T48" fmla="*/ 149 w 265"/>
                <a:gd name="T49" fmla="*/ 8 h 49"/>
                <a:gd name="T50" fmla="*/ 148 w 265"/>
                <a:gd name="T51" fmla="*/ 5 h 49"/>
                <a:gd name="T52" fmla="*/ 143 w 265"/>
                <a:gd name="T53" fmla="*/ 4 h 49"/>
                <a:gd name="T54" fmla="*/ 139 w 265"/>
                <a:gd name="T55" fmla="*/ 2 h 49"/>
                <a:gd name="T56" fmla="*/ 137 w 265"/>
                <a:gd name="T57" fmla="*/ 1 h 49"/>
                <a:gd name="T58" fmla="*/ 129 w 265"/>
                <a:gd name="T59" fmla="*/ 2 h 49"/>
                <a:gd name="T60" fmla="*/ 128 w 265"/>
                <a:gd name="T61" fmla="*/ 7 h 49"/>
                <a:gd name="T62" fmla="*/ 128 w 265"/>
                <a:gd name="T63" fmla="*/ 12 h 49"/>
                <a:gd name="T64" fmla="*/ 127 w 265"/>
                <a:gd name="T65" fmla="*/ 16 h 49"/>
                <a:gd name="T66" fmla="*/ 119 w 265"/>
                <a:gd name="T67" fmla="*/ 17 h 49"/>
                <a:gd name="T68" fmla="*/ 116 w 265"/>
                <a:gd name="T69" fmla="*/ 19 h 49"/>
                <a:gd name="T70" fmla="*/ 109 w 265"/>
                <a:gd name="T71" fmla="*/ 19 h 49"/>
                <a:gd name="T72" fmla="*/ 103 w 265"/>
                <a:gd name="T73" fmla="*/ 21 h 49"/>
                <a:gd name="T74" fmla="*/ 96 w 265"/>
                <a:gd name="T75" fmla="*/ 21 h 49"/>
                <a:gd name="T76" fmla="*/ 94 w 265"/>
                <a:gd name="T77" fmla="*/ 18 h 49"/>
                <a:gd name="T78" fmla="*/ 91 w 265"/>
                <a:gd name="T79" fmla="*/ 15 h 49"/>
                <a:gd name="T80" fmla="*/ 86 w 265"/>
                <a:gd name="T81" fmla="*/ 14 h 49"/>
                <a:gd name="T82" fmla="*/ 83 w 265"/>
                <a:gd name="T83" fmla="*/ 14 h 49"/>
                <a:gd name="T84" fmla="*/ 79 w 265"/>
                <a:gd name="T85" fmla="*/ 18 h 49"/>
                <a:gd name="T86" fmla="*/ 77 w 265"/>
                <a:gd name="T87" fmla="*/ 19 h 49"/>
                <a:gd name="T88" fmla="*/ 70 w 265"/>
                <a:gd name="T89" fmla="*/ 21 h 49"/>
                <a:gd name="T90" fmla="*/ 63 w 265"/>
                <a:gd name="T91" fmla="*/ 24 h 49"/>
                <a:gd name="T92" fmla="*/ 60 w 265"/>
                <a:gd name="T93" fmla="*/ 26 h 49"/>
                <a:gd name="T94" fmla="*/ 54 w 265"/>
                <a:gd name="T95" fmla="*/ 28 h 49"/>
                <a:gd name="T96" fmla="*/ 43 w 265"/>
                <a:gd name="T97" fmla="*/ 33 h 49"/>
                <a:gd name="T98" fmla="*/ 40 w 265"/>
                <a:gd name="T99" fmla="*/ 36 h 49"/>
                <a:gd name="T100" fmla="*/ 36 w 265"/>
                <a:gd name="T101" fmla="*/ 36 h 49"/>
                <a:gd name="T102" fmla="*/ 32 w 265"/>
                <a:gd name="T103" fmla="*/ 34 h 49"/>
                <a:gd name="T104" fmla="*/ 25 w 265"/>
                <a:gd name="T105" fmla="*/ 31 h 49"/>
                <a:gd name="T106" fmla="*/ 20 w 265"/>
                <a:gd name="T107" fmla="*/ 29 h 49"/>
                <a:gd name="T108" fmla="*/ 18 w 265"/>
                <a:gd name="T109" fmla="*/ 25 h 49"/>
                <a:gd name="T110" fmla="*/ 16 w 265"/>
                <a:gd name="T111" fmla="*/ 28 h 49"/>
                <a:gd name="T112" fmla="*/ 11 w 265"/>
                <a:gd name="T113" fmla="*/ 30 h 49"/>
                <a:gd name="T114" fmla="*/ 9 w 265"/>
                <a:gd name="T115" fmla="*/ 34 h 49"/>
                <a:gd name="T116" fmla="*/ 7 w 265"/>
                <a:gd name="T117" fmla="*/ 38 h 49"/>
                <a:gd name="T118" fmla="*/ 4 w 265"/>
                <a:gd name="T119" fmla="*/ 41 h 49"/>
                <a:gd name="T120" fmla="*/ 2 w 265"/>
                <a:gd name="T121" fmla="*/ 45 h 49"/>
                <a:gd name="T122" fmla="*/ 265 w 265"/>
                <a:gd name="T12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5" h="49">
                  <a:moveTo>
                    <a:pt x="263" y="47"/>
                  </a:moveTo>
                  <a:lnTo>
                    <a:pt x="261" y="47"/>
                  </a:lnTo>
                  <a:lnTo>
                    <a:pt x="259" y="48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7" y="46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3"/>
                  </a:lnTo>
                  <a:lnTo>
                    <a:pt x="254" y="43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0" y="42"/>
                  </a:lnTo>
                  <a:lnTo>
                    <a:pt x="250" y="41"/>
                  </a:lnTo>
                  <a:lnTo>
                    <a:pt x="250" y="41"/>
                  </a:lnTo>
                  <a:lnTo>
                    <a:pt x="250" y="40"/>
                  </a:lnTo>
                  <a:lnTo>
                    <a:pt x="250" y="39"/>
                  </a:lnTo>
                  <a:lnTo>
                    <a:pt x="248" y="38"/>
                  </a:lnTo>
                  <a:lnTo>
                    <a:pt x="247" y="38"/>
                  </a:lnTo>
                  <a:lnTo>
                    <a:pt x="246" y="38"/>
                  </a:lnTo>
                  <a:lnTo>
                    <a:pt x="246" y="39"/>
                  </a:lnTo>
                  <a:lnTo>
                    <a:pt x="245" y="39"/>
                  </a:lnTo>
                  <a:lnTo>
                    <a:pt x="245" y="38"/>
                  </a:lnTo>
                  <a:lnTo>
                    <a:pt x="244" y="38"/>
                  </a:lnTo>
                  <a:lnTo>
                    <a:pt x="243" y="38"/>
                  </a:lnTo>
                  <a:lnTo>
                    <a:pt x="242" y="38"/>
                  </a:lnTo>
                  <a:lnTo>
                    <a:pt x="241" y="37"/>
                  </a:lnTo>
                  <a:lnTo>
                    <a:pt x="240" y="37"/>
                  </a:lnTo>
                  <a:lnTo>
                    <a:pt x="240" y="36"/>
                  </a:lnTo>
                  <a:lnTo>
                    <a:pt x="239" y="36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8" y="34"/>
                  </a:lnTo>
                  <a:lnTo>
                    <a:pt x="238" y="33"/>
                  </a:lnTo>
                  <a:lnTo>
                    <a:pt x="238" y="30"/>
                  </a:lnTo>
                  <a:lnTo>
                    <a:pt x="238" y="29"/>
                  </a:lnTo>
                  <a:lnTo>
                    <a:pt x="238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7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5" y="26"/>
                  </a:lnTo>
                  <a:lnTo>
                    <a:pt x="235" y="24"/>
                  </a:lnTo>
                  <a:lnTo>
                    <a:pt x="234" y="23"/>
                  </a:lnTo>
                  <a:lnTo>
                    <a:pt x="233" y="23"/>
                  </a:lnTo>
                  <a:lnTo>
                    <a:pt x="229" y="22"/>
                  </a:lnTo>
                  <a:lnTo>
                    <a:pt x="228" y="22"/>
                  </a:lnTo>
                  <a:lnTo>
                    <a:pt x="228" y="21"/>
                  </a:lnTo>
                  <a:lnTo>
                    <a:pt x="227" y="20"/>
                  </a:lnTo>
                  <a:lnTo>
                    <a:pt x="227" y="19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5"/>
                  </a:lnTo>
                  <a:lnTo>
                    <a:pt x="224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21" y="14"/>
                  </a:lnTo>
                  <a:lnTo>
                    <a:pt x="220" y="14"/>
                  </a:lnTo>
                  <a:lnTo>
                    <a:pt x="219" y="14"/>
                  </a:lnTo>
                  <a:lnTo>
                    <a:pt x="218" y="13"/>
                  </a:lnTo>
                  <a:lnTo>
                    <a:pt x="218" y="12"/>
                  </a:lnTo>
                  <a:lnTo>
                    <a:pt x="217" y="12"/>
                  </a:lnTo>
                  <a:lnTo>
                    <a:pt x="216" y="12"/>
                  </a:lnTo>
                  <a:lnTo>
                    <a:pt x="215" y="11"/>
                  </a:lnTo>
                  <a:lnTo>
                    <a:pt x="211" y="9"/>
                  </a:lnTo>
                  <a:lnTo>
                    <a:pt x="209" y="8"/>
                  </a:lnTo>
                  <a:lnTo>
                    <a:pt x="208" y="8"/>
                  </a:lnTo>
                  <a:lnTo>
                    <a:pt x="205" y="9"/>
                  </a:lnTo>
                  <a:lnTo>
                    <a:pt x="203" y="10"/>
                  </a:lnTo>
                  <a:lnTo>
                    <a:pt x="202" y="11"/>
                  </a:lnTo>
                  <a:lnTo>
                    <a:pt x="200" y="12"/>
                  </a:lnTo>
                  <a:lnTo>
                    <a:pt x="199" y="14"/>
                  </a:lnTo>
                  <a:lnTo>
                    <a:pt x="198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7" y="16"/>
                  </a:lnTo>
                  <a:lnTo>
                    <a:pt x="197" y="15"/>
                  </a:lnTo>
                  <a:lnTo>
                    <a:pt x="196" y="15"/>
                  </a:lnTo>
                  <a:lnTo>
                    <a:pt x="195" y="16"/>
                  </a:lnTo>
                  <a:lnTo>
                    <a:pt x="194" y="15"/>
                  </a:lnTo>
                  <a:lnTo>
                    <a:pt x="193" y="14"/>
                  </a:lnTo>
                  <a:lnTo>
                    <a:pt x="192" y="14"/>
                  </a:lnTo>
                  <a:lnTo>
                    <a:pt x="189" y="14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7" y="14"/>
                  </a:lnTo>
                  <a:lnTo>
                    <a:pt x="186" y="14"/>
                  </a:lnTo>
                  <a:lnTo>
                    <a:pt x="185" y="14"/>
                  </a:lnTo>
                  <a:lnTo>
                    <a:pt x="184" y="15"/>
                  </a:lnTo>
                  <a:lnTo>
                    <a:pt x="184" y="14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7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1"/>
                  </a:lnTo>
                  <a:lnTo>
                    <a:pt x="174" y="12"/>
                  </a:lnTo>
                  <a:lnTo>
                    <a:pt x="174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71" y="11"/>
                  </a:lnTo>
                  <a:lnTo>
                    <a:pt x="170" y="10"/>
                  </a:lnTo>
                  <a:lnTo>
                    <a:pt x="169" y="10"/>
                  </a:lnTo>
                  <a:lnTo>
                    <a:pt x="169" y="9"/>
                  </a:lnTo>
                  <a:lnTo>
                    <a:pt x="168" y="9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6"/>
                  </a:lnTo>
                  <a:lnTo>
                    <a:pt x="167" y="6"/>
                  </a:lnTo>
                  <a:lnTo>
                    <a:pt x="167" y="7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5" y="7"/>
                  </a:lnTo>
                  <a:lnTo>
                    <a:pt x="165" y="6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3" y="6"/>
                  </a:lnTo>
                  <a:lnTo>
                    <a:pt x="162" y="6"/>
                  </a:lnTo>
                  <a:lnTo>
                    <a:pt x="162" y="7"/>
                  </a:lnTo>
                  <a:lnTo>
                    <a:pt x="162" y="8"/>
                  </a:lnTo>
                  <a:lnTo>
                    <a:pt x="162" y="7"/>
                  </a:lnTo>
                  <a:lnTo>
                    <a:pt x="161" y="7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9" y="9"/>
                  </a:lnTo>
                  <a:lnTo>
                    <a:pt x="158" y="8"/>
                  </a:lnTo>
                  <a:lnTo>
                    <a:pt x="158" y="7"/>
                  </a:lnTo>
                  <a:lnTo>
                    <a:pt x="157" y="7"/>
                  </a:lnTo>
                  <a:lnTo>
                    <a:pt x="156" y="7"/>
                  </a:lnTo>
                  <a:lnTo>
                    <a:pt x="156" y="8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9"/>
                  </a:lnTo>
                  <a:lnTo>
                    <a:pt x="153" y="10"/>
                  </a:lnTo>
                  <a:lnTo>
                    <a:pt x="152" y="9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8"/>
                  </a:lnTo>
                  <a:lnTo>
                    <a:pt x="149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9" y="7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5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6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1" y="3"/>
                  </a:lnTo>
                  <a:lnTo>
                    <a:pt x="140" y="3"/>
                  </a:lnTo>
                  <a:lnTo>
                    <a:pt x="140" y="2"/>
                  </a:lnTo>
                  <a:lnTo>
                    <a:pt x="139" y="2"/>
                  </a:lnTo>
                  <a:lnTo>
                    <a:pt x="139" y="1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7" y="1"/>
                  </a:lnTo>
                  <a:lnTo>
                    <a:pt x="136" y="1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2"/>
                  </a:lnTo>
                  <a:lnTo>
                    <a:pt x="130" y="3"/>
                  </a:lnTo>
                  <a:lnTo>
                    <a:pt x="129" y="2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4"/>
                  </a:lnTo>
                  <a:lnTo>
                    <a:pt x="128" y="4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6" y="16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19" y="18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3" y="16"/>
                  </a:lnTo>
                  <a:lnTo>
                    <a:pt x="92" y="16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90" y="14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3" y="17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8" y="19"/>
                  </a:lnTo>
                  <a:lnTo>
                    <a:pt x="77" y="19"/>
                  </a:lnTo>
                  <a:lnTo>
                    <a:pt x="76" y="19"/>
                  </a:lnTo>
                  <a:lnTo>
                    <a:pt x="75" y="20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69" y="22"/>
                  </a:lnTo>
                  <a:lnTo>
                    <a:pt x="68" y="23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5"/>
                  </a:lnTo>
                  <a:lnTo>
                    <a:pt x="61" y="25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6"/>
                  </a:lnTo>
                  <a:lnTo>
                    <a:pt x="55" y="27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51" y="28"/>
                  </a:lnTo>
                  <a:lnTo>
                    <a:pt x="49" y="29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6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5" y="29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65" y="49"/>
                  </a:lnTo>
                  <a:lnTo>
                    <a:pt x="265" y="48"/>
                  </a:lnTo>
                  <a:lnTo>
                    <a:pt x="263" y="4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1" name="Freeform 70">
              <a:extLst>
                <a:ext uri="{FF2B5EF4-FFF2-40B4-BE49-F238E27FC236}">
                  <a16:creationId xmlns:a16="http://schemas.microsoft.com/office/drawing/2014/main" id="{A274AD8E-33A2-58BF-0F63-5D31291D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563" y="4875213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2" name="Freeform 71">
              <a:extLst>
                <a:ext uri="{FF2B5EF4-FFF2-40B4-BE49-F238E27FC236}">
                  <a16:creationId xmlns:a16="http://schemas.microsoft.com/office/drawing/2014/main" id="{A64AF53E-86E6-B385-0533-02688BAB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3" y="4816475"/>
              <a:ext cx="188912" cy="60325"/>
            </a:xfrm>
            <a:custGeom>
              <a:avLst/>
              <a:gdLst>
                <a:gd name="T0" fmla="*/ 117 w 119"/>
                <a:gd name="T1" fmla="*/ 37 h 38"/>
                <a:gd name="T2" fmla="*/ 116 w 119"/>
                <a:gd name="T3" fmla="*/ 34 h 38"/>
                <a:gd name="T4" fmla="*/ 114 w 119"/>
                <a:gd name="T5" fmla="*/ 34 h 38"/>
                <a:gd name="T6" fmla="*/ 106 w 119"/>
                <a:gd name="T7" fmla="*/ 32 h 38"/>
                <a:gd name="T8" fmla="*/ 104 w 119"/>
                <a:gd name="T9" fmla="*/ 33 h 38"/>
                <a:gd name="T10" fmla="*/ 102 w 119"/>
                <a:gd name="T11" fmla="*/ 33 h 38"/>
                <a:gd name="T12" fmla="*/ 94 w 119"/>
                <a:gd name="T13" fmla="*/ 33 h 38"/>
                <a:gd name="T14" fmla="*/ 93 w 119"/>
                <a:gd name="T15" fmla="*/ 33 h 38"/>
                <a:gd name="T16" fmla="*/ 87 w 119"/>
                <a:gd name="T17" fmla="*/ 29 h 38"/>
                <a:gd name="T18" fmla="*/ 87 w 119"/>
                <a:gd name="T19" fmla="*/ 27 h 38"/>
                <a:gd name="T20" fmla="*/ 88 w 119"/>
                <a:gd name="T21" fmla="*/ 25 h 38"/>
                <a:gd name="T22" fmla="*/ 87 w 119"/>
                <a:gd name="T23" fmla="*/ 23 h 38"/>
                <a:gd name="T24" fmla="*/ 85 w 119"/>
                <a:gd name="T25" fmla="*/ 22 h 38"/>
                <a:gd name="T26" fmla="*/ 84 w 119"/>
                <a:gd name="T27" fmla="*/ 19 h 38"/>
                <a:gd name="T28" fmla="*/ 82 w 119"/>
                <a:gd name="T29" fmla="*/ 17 h 38"/>
                <a:gd name="T30" fmla="*/ 80 w 119"/>
                <a:gd name="T31" fmla="*/ 16 h 38"/>
                <a:gd name="T32" fmla="*/ 77 w 119"/>
                <a:gd name="T33" fmla="*/ 15 h 38"/>
                <a:gd name="T34" fmla="*/ 74 w 119"/>
                <a:gd name="T35" fmla="*/ 12 h 38"/>
                <a:gd name="T36" fmla="*/ 71 w 119"/>
                <a:gd name="T37" fmla="*/ 10 h 38"/>
                <a:gd name="T38" fmla="*/ 68 w 119"/>
                <a:gd name="T39" fmla="*/ 8 h 38"/>
                <a:gd name="T40" fmla="*/ 63 w 119"/>
                <a:gd name="T41" fmla="*/ 7 h 38"/>
                <a:gd name="T42" fmla="*/ 61 w 119"/>
                <a:gd name="T43" fmla="*/ 6 h 38"/>
                <a:gd name="T44" fmla="*/ 60 w 119"/>
                <a:gd name="T45" fmla="*/ 4 h 38"/>
                <a:gd name="T46" fmla="*/ 59 w 119"/>
                <a:gd name="T47" fmla="*/ 3 h 38"/>
                <a:gd name="T48" fmla="*/ 56 w 119"/>
                <a:gd name="T49" fmla="*/ 2 h 38"/>
                <a:gd name="T50" fmla="*/ 54 w 119"/>
                <a:gd name="T51" fmla="*/ 1 h 38"/>
                <a:gd name="T52" fmla="*/ 47 w 119"/>
                <a:gd name="T53" fmla="*/ 0 h 38"/>
                <a:gd name="T54" fmla="*/ 44 w 119"/>
                <a:gd name="T55" fmla="*/ 1 h 38"/>
                <a:gd name="T56" fmla="*/ 41 w 119"/>
                <a:gd name="T57" fmla="*/ 1 h 38"/>
                <a:gd name="T58" fmla="*/ 39 w 119"/>
                <a:gd name="T59" fmla="*/ 2 h 38"/>
                <a:gd name="T60" fmla="*/ 34 w 119"/>
                <a:gd name="T61" fmla="*/ 5 h 38"/>
                <a:gd name="T62" fmla="*/ 31 w 119"/>
                <a:gd name="T63" fmla="*/ 7 h 38"/>
                <a:gd name="T64" fmla="*/ 29 w 119"/>
                <a:gd name="T65" fmla="*/ 8 h 38"/>
                <a:gd name="T66" fmla="*/ 27 w 119"/>
                <a:gd name="T67" fmla="*/ 9 h 38"/>
                <a:gd name="T68" fmla="*/ 25 w 119"/>
                <a:gd name="T69" fmla="*/ 11 h 38"/>
                <a:gd name="T70" fmla="*/ 24 w 119"/>
                <a:gd name="T71" fmla="*/ 13 h 38"/>
                <a:gd name="T72" fmla="*/ 23 w 119"/>
                <a:gd name="T73" fmla="*/ 14 h 38"/>
                <a:gd name="T74" fmla="*/ 22 w 119"/>
                <a:gd name="T75" fmla="*/ 17 h 38"/>
                <a:gd name="T76" fmla="*/ 20 w 119"/>
                <a:gd name="T77" fmla="*/ 19 h 38"/>
                <a:gd name="T78" fmla="*/ 17 w 119"/>
                <a:gd name="T79" fmla="*/ 22 h 38"/>
                <a:gd name="T80" fmla="*/ 16 w 119"/>
                <a:gd name="T81" fmla="*/ 23 h 38"/>
                <a:gd name="T82" fmla="*/ 14 w 119"/>
                <a:gd name="T83" fmla="*/ 25 h 38"/>
                <a:gd name="T84" fmla="*/ 10 w 119"/>
                <a:gd name="T85" fmla="*/ 33 h 38"/>
                <a:gd name="T86" fmla="*/ 7 w 119"/>
                <a:gd name="T87" fmla="*/ 35 h 38"/>
                <a:gd name="T88" fmla="*/ 5 w 119"/>
                <a:gd name="T89" fmla="*/ 36 h 38"/>
                <a:gd name="T90" fmla="*/ 4 w 119"/>
                <a:gd name="T91" fmla="*/ 36 h 38"/>
                <a:gd name="T92" fmla="*/ 2 w 119"/>
                <a:gd name="T93" fmla="*/ 35 h 38"/>
                <a:gd name="T94" fmla="*/ 0 w 119"/>
                <a:gd name="T95" fmla="*/ 37 h 38"/>
                <a:gd name="T96" fmla="*/ 119 w 119"/>
                <a:gd name="T97" fmla="*/ 38 h 38"/>
                <a:gd name="T98" fmla="*/ 118 w 119"/>
                <a:gd name="T9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38">
                  <a:moveTo>
                    <a:pt x="118" y="37"/>
                  </a:moveTo>
                  <a:lnTo>
                    <a:pt x="117" y="37"/>
                  </a:lnTo>
                  <a:lnTo>
                    <a:pt x="117" y="36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4" y="34"/>
                  </a:lnTo>
                  <a:lnTo>
                    <a:pt x="111" y="33"/>
                  </a:lnTo>
                  <a:lnTo>
                    <a:pt x="106" y="32"/>
                  </a:lnTo>
                  <a:lnTo>
                    <a:pt x="104" y="32"/>
                  </a:lnTo>
                  <a:lnTo>
                    <a:pt x="104" y="33"/>
                  </a:lnTo>
                  <a:lnTo>
                    <a:pt x="103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4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88" y="29"/>
                  </a:lnTo>
                  <a:lnTo>
                    <a:pt x="87" y="29"/>
                  </a:lnTo>
                  <a:lnTo>
                    <a:pt x="87" y="28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3"/>
                  </a:lnTo>
                  <a:lnTo>
                    <a:pt x="86" y="23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7" y="15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1" y="10"/>
                  </a:lnTo>
                  <a:lnTo>
                    <a:pt x="69" y="9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4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119" y="38"/>
                  </a:lnTo>
                  <a:lnTo>
                    <a:pt x="119" y="37"/>
                  </a:lnTo>
                  <a:lnTo>
                    <a:pt x="118" y="3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3" name="Freeform 72">
              <a:extLst>
                <a:ext uri="{FF2B5EF4-FFF2-40B4-BE49-F238E27FC236}">
                  <a16:creationId xmlns:a16="http://schemas.microsoft.com/office/drawing/2014/main" id="{DC080FE2-E1D6-1DDE-739E-6645280F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3035300"/>
              <a:ext cx="242887" cy="136525"/>
            </a:xfrm>
            <a:custGeom>
              <a:avLst/>
              <a:gdLst>
                <a:gd name="T0" fmla="*/ 0 w 153"/>
                <a:gd name="T1" fmla="*/ 61 h 86"/>
                <a:gd name="T2" fmla="*/ 5 w 153"/>
                <a:gd name="T3" fmla="*/ 67 h 86"/>
                <a:gd name="T4" fmla="*/ 7 w 153"/>
                <a:gd name="T5" fmla="*/ 72 h 86"/>
                <a:gd name="T6" fmla="*/ 10 w 153"/>
                <a:gd name="T7" fmla="*/ 75 h 86"/>
                <a:gd name="T8" fmla="*/ 14 w 153"/>
                <a:gd name="T9" fmla="*/ 76 h 86"/>
                <a:gd name="T10" fmla="*/ 18 w 153"/>
                <a:gd name="T11" fmla="*/ 79 h 86"/>
                <a:gd name="T12" fmla="*/ 25 w 153"/>
                <a:gd name="T13" fmla="*/ 78 h 86"/>
                <a:gd name="T14" fmla="*/ 33 w 153"/>
                <a:gd name="T15" fmla="*/ 80 h 86"/>
                <a:gd name="T16" fmla="*/ 40 w 153"/>
                <a:gd name="T17" fmla="*/ 83 h 86"/>
                <a:gd name="T18" fmla="*/ 43 w 153"/>
                <a:gd name="T19" fmla="*/ 85 h 86"/>
                <a:gd name="T20" fmla="*/ 50 w 153"/>
                <a:gd name="T21" fmla="*/ 85 h 86"/>
                <a:gd name="T22" fmla="*/ 53 w 153"/>
                <a:gd name="T23" fmla="*/ 85 h 86"/>
                <a:gd name="T24" fmla="*/ 65 w 153"/>
                <a:gd name="T25" fmla="*/ 82 h 86"/>
                <a:gd name="T26" fmla="*/ 71 w 153"/>
                <a:gd name="T27" fmla="*/ 78 h 86"/>
                <a:gd name="T28" fmla="*/ 76 w 153"/>
                <a:gd name="T29" fmla="*/ 77 h 86"/>
                <a:gd name="T30" fmla="*/ 103 w 153"/>
                <a:gd name="T31" fmla="*/ 81 h 86"/>
                <a:gd name="T32" fmla="*/ 113 w 153"/>
                <a:gd name="T33" fmla="*/ 80 h 86"/>
                <a:gd name="T34" fmla="*/ 119 w 153"/>
                <a:gd name="T35" fmla="*/ 81 h 86"/>
                <a:gd name="T36" fmla="*/ 122 w 153"/>
                <a:gd name="T37" fmla="*/ 78 h 86"/>
                <a:gd name="T38" fmla="*/ 126 w 153"/>
                <a:gd name="T39" fmla="*/ 78 h 86"/>
                <a:gd name="T40" fmla="*/ 133 w 153"/>
                <a:gd name="T41" fmla="*/ 80 h 86"/>
                <a:gd name="T42" fmla="*/ 143 w 153"/>
                <a:gd name="T43" fmla="*/ 79 h 86"/>
                <a:gd name="T44" fmla="*/ 144 w 153"/>
                <a:gd name="T45" fmla="*/ 78 h 86"/>
                <a:gd name="T46" fmla="*/ 146 w 153"/>
                <a:gd name="T47" fmla="*/ 77 h 86"/>
                <a:gd name="T48" fmla="*/ 153 w 153"/>
                <a:gd name="T49" fmla="*/ 75 h 86"/>
                <a:gd name="T50" fmla="*/ 149 w 153"/>
                <a:gd name="T51" fmla="*/ 65 h 86"/>
                <a:gd name="T52" fmla="*/ 151 w 153"/>
                <a:gd name="T53" fmla="*/ 60 h 86"/>
                <a:gd name="T54" fmla="*/ 153 w 153"/>
                <a:gd name="T55" fmla="*/ 57 h 86"/>
                <a:gd name="T56" fmla="*/ 148 w 153"/>
                <a:gd name="T57" fmla="*/ 47 h 86"/>
                <a:gd name="T58" fmla="*/ 137 w 153"/>
                <a:gd name="T59" fmla="*/ 47 h 86"/>
                <a:gd name="T60" fmla="*/ 132 w 153"/>
                <a:gd name="T61" fmla="*/ 44 h 86"/>
                <a:gd name="T62" fmla="*/ 132 w 153"/>
                <a:gd name="T63" fmla="*/ 34 h 86"/>
                <a:gd name="T64" fmla="*/ 130 w 153"/>
                <a:gd name="T65" fmla="*/ 27 h 86"/>
                <a:gd name="T66" fmla="*/ 133 w 153"/>
                <a:gd name="T67" fmla="*/ 22 h 86"/>
                <a:gd name="T68" fmla="*/ 126 w 153"/>
                <a:gd name="T69" fmla="*/ 19 h 86"/>
                <a:gd name="T70" fmla="*/ 118 w 153"/>
                <a:gd name="T71" fmla="*/ 16 h 86"/>
                <a:gd name="T72" fmla="*/ 112 w 153"/>
                <a:gd name="T73" fmla="*/ 15 h 86"/>
                <a:gd name="T74" fmla="*/ 106 w 153"/>
                <a:gd name="T75" fmla="*/ 20 h 86"/>
                <a:gd name="T76" fmla="*/ 97 w 153"/>
                <a:gd name="T77" fmla="*/ 16 h 86"/>
                <a:gd name="T78" fmla="*/ 88 w 153"/>
                <a:gd name="T79" fmla="*/ 14 h 86"/>
                <a:gd name="T80" fmla="*/ 81 w 153"/>
                <a:gd name="T81" fmla="*/ 15 h 86"/>
                <a:gd name="T82" fmla="*/ 85 w 153"/>
                <a:gd name="T83" fmla="*/ 8 h 86"/>
                <a:gd name="T84" fmla="*/ 77 w 153"/>
                <a:gd name="T85" fmla="*/ 4 h 86"/>
                <a:gd name="T86" fmla="*/ 70 w 153"/>
                <a:gd name="T87" fmla="*/ 3 h 86"/>
                <a:gd name="T88" fmla="*/ 65 w 153"/>
                <a:gd name="T89" fmla="*/ 2 h 86"/>
                <a:gd name="T90" fmla="*/ 56 w 153"/>
                <a:gd name="T91" fmla="*/ 3 h 86"/>
                <a:gd name="T92" fmla="*/ 51 w 153"/>
                <a:gd name="T93" fmla="*/ 5 h 86"/>
                <a:gd name="T94" fmla="*/ 47 w 153"/>
                <a:gd name="T95" fmla="*/ 9 h 86"/>
                <a:gd name="T96" fmla="*/ 36 w 153"/>
                <a:gd name="T97" fmla="*/ 14 h 86"/>
                <a:gd name="T98" fmla="*/ 32 w 153"/>
                <a:gd name="T99" fmla="*/ 18 h 86"/>
                <a:gd name="T100" fmla="*/ 24 w 153"/>
                <a:gd name="T101" fmla="*/ 28 h 86"/>
                <a:gd name="T102" fmla="*/ 18 w 153"/>
                <a:gd name="T103" fmla="*/ 38 h 86"/>
                <a:gd name="T104" fmla="*/ 14 w 153"/>
                <a:gd name="T105" fmla="*/ 39 h 86"/>
                <a:gd name="T106" fmla="*/ 12 w 153"/>
                <a:gd name="T107" fmla="*/ 43 h 86"/>
                <a:gd name="T108" fmla="*/ 11 w 153"/>
                <a:gd name="T109" fmla="*/ 47 h 86"/>
                <a:gd name="T110" fmla="*/ 11 w 153"/>
                <a:gd name="T111" fmla="*/ 55 h 86"/>
                <a:gd name="T112" fmla="*/ 6 w 153"/>
                <a:gd name="T113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86">
                  <a:moveTo>
                    <a:pt x="6" y="57"/>
                  </a:moveTo>
                  <a:lnTo>
                    <a:pt x="3" y="58"/>
                  </a:lnTo>
                  <a:lnTo>
                    <a:pt x="2" y="58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73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4" y="76"/>
                  </a:lnTo>
                  <a:lnTo>
                    <a:pt x="15" y="77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5" y="78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29" y="79"/>
                  </a:lnTo>
                  <a:lnTo>
                    <a:pt x="31" y="79"/>
                  </a:lnTo>
                  <a:lnTo>
                    <a:pt x="33" y="80"/>
                  </a:lnTo>
                  <a:lnTo>
                    <a:pt x="35" y="80"/>
                  </a:lnTo>
                  <a:lnTo>
                    <a:pt x="37" y="80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39" y="85"/>
                  </a:lnTo>
                  <a:lnTo>
                    <a:pt x="40" y="85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3" y="85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2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7" y="84"/>
                  </a:lnTo>
                  <a:lnTo>
                    <a:pt x="62" y="84"/>
                  </a:lnTo>
                  <a:lnTo>
                    <a:pt x="63" y="83"/>
                  </a:lnTo>
                  <a:lnTo>
                    <a:pt x="65" y="82"/>
                  </a:lnTo>
                  <a:lnTo>
                    <a:pt x="66" y="79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2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6" y="77"/>
                  </a:lnTo>
                  <a:lnTo>
                    <a:pt x="81" y="79"/>
                  </a:lnTo>
                  <a:lnTo>
                    <a:pt x="84" y="81"/>
                  </a:lnTo>
                  <a:lnTo>
                    <a:pt x="91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4" y="81"/>
                  </a:lnTo>
                  <a:lnTo>
                    <a:pt x="106" y="80"/>
                  </a:lnTo>
                  <a:lnTo>
                    <a:pt x="108" y="80"/>
                  </a:lnTo>
                  <a:lnTo>
                    <a:pt x="110" y="80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6" y="81"/>
                  </a:lnTo>
                  <a:lnTo>
                    <a:pt x="117" y="82"/>
                  </a:lnTo>
                  <a:lnTo>
                    <a:pt x="118" y="82"/>
                  </a:lnTo>
                  <a:lnTo>
                    <a:pt x="119" y="81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2" y="78"/>
                  </a:lnTo>
                  <a:lnTo>
                    <a:pt x="122" y="78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8"/>
                  </a:lnTo>
                  <a:lnTo>
                    <a:pt x="126" y="78"/>
                  </a:lnTo>
                  <a:lnTo>
                    <a:pt x="127" y="80"/>
                  </a:lnTo>
                  <a:lnTo>
                    <a:pt x="128" y="80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3" y="80"/>
                  </a:lnTo>
                  <a:lnTo>
                    <a:pt x="136" y="80"/>
                  </a:lnTo>
                  <a:lnTo>
                    <a:pt x="138" y="79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3" y="79"/>
                  </a:lnTo>
                  <a:lnTo>
                    <a:pt x="143" y="79"/>
                  </a:lnTo>
                  <a:lnTo>
                    <a:pt x="144" y="80"/>
                  </a:lnTo>
                  <a:lnTo>
                    <a:pt x="145" y="79"/>
                  </a:lnTo>
                  <a:lnTo>
                    <a:pt x="145" y="79"/>
                  </a:lnTo>
                  <a:lnTo>
                    <a:pt x="144" y="78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5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7" y="78"/>
                  </a:lnTo>
                  <a:lnTo>
                    <a:pt x="148" y="78"/>
                  </a:lnTo>
                  <a:lnTo>
                    <a:pt x="152" y="78"/>
                  </a:lnTo>
                  <a:lnTo>
                    <a:pt x="153" y="77"/>
                  </a:lnTo>
                  <a:lnTo>
                    <a:pt x="153" y="75"/>
                  </a:lnTo>
                  <a:lnTo>
                    <a:pt x="153" y="74"/>
                  </a:lnTo>
                  <a:lnTo>
                    <a:pt x="152" y="71"/>
                  </a:lnTo>
                  <a:lnTo>
                    <a:pt x="152" y="69"/>
                  </a:lnTo>
                  <a:lnTo>
                    <a:pt x="150" y="67"/>
                  </a:lnTo>
                  <a:lnTo>
                    <a:pt x="149" y="65"/>
                  </a:lnTo>
                  <a:lnTo>
                    <a:pt x="149" y="64"/>
                  </a:lnTo>
                  <a:lnTo>
                    <a:pt x="149" y="63"/>
                  </a:lnTo>
                  <a:lnTo>
                    <a:pt x="149" y="62"/>
                  </a:lnTo>
                  <a:lnTo>
                    <a:pt x="150" y="61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3" y="57"/>
                  </a:lnTo>
                  <a:lnTo>
                    <a:pt x="153" y="56"/>
                  </a:lnTo>
                  <a:lnTo>
                    <a:pt x="153" y="55"/>
                  </a:lnTo>
                  <a:lnTo>
                    <a:pt x="151" y="48"/>
                  </a:lnTo>
                  <a:lnTo>
                    <a:pt x="148" y="46"/>
                  </a:lnTo>
                  <a:lnTo>
                    <a:pt x="148" y="47"/>
                  </a:lnTo>
                  <a:lnTo>
                    <a:pt x="145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6" y="47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5"/>
                  </a:lnTo>
                  <a:lnTo>
                    <a:pt x="132" y="44"/>
                  </a:lnTo>
                  <a:lnTo>
                    <a:pt x="132" y="43"/>
                  </a:lnTo>
                  <a:lnTo>
                    <a:pt x="131" y="42"/>
                  </a:lnTo>
                  <a:lnTo>
                    <a:pt x="130" y="38"/>
                  </a:lnTo>
                  <a:lnTo>
                    <a:pt x="131" y="36"/>
                  </a:lnTo>
                  <a:lnTo>
                    <a:pt x="132" y="34"/>
                  </a:lnTo>
                  <a:lnTo>
                    <a:pt x="133" y="32"/>
                  </a:lnTo>
                  <a:lnTo>
                    <a:pt x="133" y="30"/>
                  </a:lnTo>
                  <a:lnTo>
                    <a:pt x="132" y="28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20"/>
                  </a:lnTo>
                  <a:lnTo>
                    <a:pt x="128" y="20"/>
                  </a:lnTo>
                  <a:lnTo>
                    <a:pt x="126" y="19"/>
                  </a:lnTo>
                  <a:lnTo>
                    <a:pt x="124" y="19"/>
                  </a:lnTo>
                  <a:lnTo>
                    <a:pt x="124" y="19"/>
                  </a:lnTo>
                  <a:lnTo>
                    <a:pt x="123" y="18"/>
                  </a:lnTo>
                  <a:lnTo>
                    <a:pt x="120" y="17"/>
                  </a:lnTo>
                  <a:lnTo>
                    <a:pt x="118" y="16"/>
                  </a:lnTo>
                  <a:lnTo>
                    <a:pt x="117" y="14"/>
                  </a:lnTo>
                  <a:lnTo>
                    <a:pt x="116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8" y="20"/>
                  </a:lnTo>
                  <a:lnTo>
                    <a:pt x="106" y="20"/>
                  </a:lnTo>
                  <a:lnTo>
                    <a:pt x="104" y="20"/>
                  </a:lnTo>
                  <a:lnTo>
                    <a:pt x="102" y="19"/>
                  </a:lnTo>
                  <a:lnTo>
                    <a:pt x="102" y="18"/>
                  </a:lnTo>
                  <a:lnTo>
                    <a:pt x="100" y="17"/>
                  </a:lnTo>
                  <a:lnTo>
                    <a:pt x="97" y="16"/>
                  </a:lnTo>
                  <a:lnTo>
                    <a:pt x="94" y="16"/>
                  </a:lnTo>
                  <a:lnTo>
                    <a:pt x="92" y="16"/>
                  </a:lnTo>
                  <a:lnTo>
                    <a:pt x="92" y="15"/>
                  </a:lnTo>
                  <a:lnTo>
                    <a:pt x="89" y="14"/>
                  </a:lnTo>
                  <a:lnTo>
                    <a:pt x="88" y="14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4" y="7"/>
                  </a:lnTo>
                  <a:lnTo>
                    <a:pt x="82" y="6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3" y="6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7" y="9"/>
                  </a:lnTo>
                  <a:lnTo>
                    <a:pt x="45" y="10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4"/>
                  </a:lnTo>
                  <a:lnTo>
                    <a:pt x="35" y="15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6" y="27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2" y="31"/>
                  </a:lnTo>
                  <a:lnTo>
                    <a:pt x="21" y="33"/>
                  </a:lnTo>
                  <a:lnTo>
                    <a:pt x="19" y="36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4" name="Freeform 84">
              <a:extLst>
                <a:ext uri="{FF2B5EF4-FFF2-40B4-BE49-F238E27FC236}">
                  <a16:creationId xmlns:a16="http://schemas.microsoft.com/office/drawing/2014/main" id="{5D48E900-D873-37EA-91C9-3C6BE95C7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894138"/>
              <a:ext cx="4762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1 h 2"/>
                <a:gd name="T10" fmla="*/ 3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5" name="Freeform 85">
              <a:extLst>
                <a:ext uri="{FF2B5EF4-FFF2-40B4-BE49-F238E27FC236}">
                  <a16:creationId xmlns:a16="http://schemas.microsoft.com/office/drawing/2014/main" id="{F37441FF-7732-0990-86CE-DF353C1E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890963"/>
              <a:ext cx="11112" cy="6350"/>
            </a:xfrm>
            <a:custGeom>
              <a:avLst/>
              <a:gdLst>
                <a:gd name="T0" fmla="*/ 4 w 7"/>
                <a:gd name="T1" fmla="*/ 0 h 4"/>
                <a:gd name="T2" fmla="*/ 2 w 7"/>
                <a:gd name="T3" fmla="*/ 1 h 4"/>
                <a:gd name="T4" fmla="*/ 0 w 7"/>
                <a:gd name="T5" fmla="*/ 2 h 4"/>
                <a:gd name="T6" fmla="*/ 1 w 7"/>
                <a:gd name="T7" fmla="*/ 3 h 4"/>
                <a:gd name="T8" fmla="*/ 4 w 7"/>
                <a:gd name="T9" fmla="*/ 4 h 4"/>
                <a:gd name="T10" fmla="*/ 5 w 7"/>
                <a:gd name="T11" fmla="*/ 3 h 4"/>
                <a:gd name="T12" fmla="*/ 7 w 7"/>
                <a:gd name="T13" fmla="*/ 2 h 4"/>
                <a:gd name="T14" fmla="*/ 6 w 7"/>
                <a:gd name="T15" fmla="*/ 2 h 4"/>
                <a:gd name="T16" fmla="*/ 6 w 7"/>
                <a:gd name="T17" fmla="*/ 1 h 4"/>
                <a:gd name="T18" fmla="*/ 5 w 7"/>
                <a:gd name="T19" fmla="*/ 1 h 4"/>
                <a:gd name="T20" fmla="*/ 5 w 7"/>
                <a:gd name="T21" fmla="*/ 0 h 4"/>
                <a:gd name="T22" fmla="*/ 4 w 7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6" name="Freeform 86">
              <a:extLst>
                <a:ext uri="{FF2B5EF4-FFF2-40B4-BE49-F238E27FC236}">
                  <a16:creationId xmlns:a16="http://schemas.microsoft.com/office/drawing/2014/main" id="{57F0E963-7453-8093-468C-839C6E5A2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3198813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7" name="Freeform 87">
              <a:extLst>
                <a:ext uri="{FF2B5EF4-FFF2-40B4-BE49-F238E27FC236}">
                  <a16:creationId xmlns:a16="http://schemas.microsoft.com/office/drawing/2014/main" id="{46A9492E-BC0E-E9F1-3A22-EE26EFA87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8" y="3311525"/>
              <a:ext cx="571500" cy="649287"/>
            </a:xfrm>
            <a:custGeom>
              <a:avLst/>
              <a:gdLst>
                <a:gd name="T0" fmla="*/ 193 w 360"/>
                <a:gd name="T1" fmla="*/ 7 h 409"/>
                <a:gd name="T2" fmla="*/ 184 w 360"/>
                <a:gd name="T3" fmla="*/ 8 h 409"/>
                <a:gd name="T4" fmla="*/ 183 w 360"/>
                <a:gd name="T5" fmla="*/ 0 h 409"/>
                <a:gd name="T6" fmla="*/ 174 w 360"/>
                <a:gd name="T7" fmla="*/ 13 h 409"/>
                <a:gd name="T8" fmla="*/ 174 w 360"/>
                <a:gd name="T9" fmla="*/ 24 h 409"/>
                <a:gd name="T10" fmla="*/ 174 w 360"/>
                <a:gd name="T11" fmla="*/ 37 h 409"/>
                <a:gd name="T12" fmla="*/ 175 w 360"/>
                <a:gd name="T13" fmla="*/ 49 h 409"/>
                <a:gd name="T14" fmla="*/ 164 w 360"/>
                <a:gd name="T15" fmla="*/ 49 h 409"/>
                <a:gd name="T16" fmla="*/ 163 w 360"/>
                <a:gd name="T17" fmla="*/ 60 h 409"/>
                <a:gd name="T18" fmla="*/ 152 w 360"/>
                <a:gd name="T19" fmla="*/ 85 h 409"/>
                <a:gd name="T20" fmla="*/ 165 w 360"/>
                <a:gd name="T21" fmla="*/ 143 h 409"/>
                <a:gd name="T22" fmla="*/ 159 w 360"/>
                <a:gd name="T23" fmla="*/ 176 h 409"/>
                <a:gd name="T24" fmla="*/ 139 w 360"/>
                <a:gd name="T25" fmla="*/ 239 h 409"/>
                <a:gd name="T26" fmla="*/ 83 w 360"/>
                <a:gd name="T27" fmla="*/ 266 h 409"/>
                <a:gd name="T28" fmla="*/ 4 w 360"/>
                <a:gd name="T29" fmla="*/ 294 h 409"/>
                <a:gd name="T30" fmla="*/ 15 w 360"/>
                <a:gd name="T31" fmla="*/ 333 h 409"/>
                <a:gd name="T32" fmla="*/ 34 w 360"/>
                <a:gd name="T33" fmla="*/ 378 h 409"/>
                <a:gd name="T34" fmla="*/ 55 w 360"/>
                <a:gd name="T35" fmla="*/ 408 h 409"/>
                <a:gd name="T36" fmla="*/ 81 w 360"/>
                <a:gd name="T37" fmla="*/ 399 h 409"/>
                <a:gd name="T38" fmla="*/ 92 w 360"/>
                <a:gd name="T39" fmla="*/ 396 h 409"/>
                <a:gd name="T40" fmla="*/ 109 w 360"/>
                <a:gd name="T41" fmla="*/ 391 h 409"/>
                <a:gd name="T42" fmla="*/ 120 w 360"/>
                <a:gd name="T43" fmla="*/ 390 h 409"/>
                <a:gd name="T44" fmla="*/ 129 w 360"/>
                <a:gd name="T45" fmla="*/ 394 h 409"/>
                <a:gd name="T46" fmla="*/ 139 w 360"/>
                <a:gd name="T47" fmla="*/ 391 h 409"/>
                <a:gd name="T48" fmla="*/ 149 w 360"/>
                <a:gd name="T49" fmla="*/ 383 h 409"/>
                <a:gd name="T50" fmla="*/ 152 w 360"/>
                <a:gd name="T51" fmla="*/ 373 h 409"/>
                <a:gd name="T52" fmla="*/ 156 w 360"/>
                <a:gd name="T53" fmla="*/ 357 h 409"/>
                <a:gd name="T54" fmla="*/ 164 w 360"/>
                <a:gd name="T55" fmla="*/ 351 h 409"/>
                <a:gd name="T56" fmla="*/ 199 w 360"/>
                <a:gd name="T57" fmla="*/ 347 h 409"/>
                <a:gd name="T58" fmla="*/ 210 w 360"/>
                <a:gd name="T59" fmla="*/ 337 h 409"/>
                <a:gd name="T60" fmla="*/ 214 w 360"/>
                <a:gd name="T61" fmla="*/ 321 h 409"/>
                <a:gd name="T62" fmla="*/ 234 w 360"/>
                <a:gd name="T63" fmla="*/ 302 h 409"/>
                <a:gd name="T64" fmla="*/ 269 w 360"/>
                <a:gd name="T65" fmla="*/ 295 h 409"/>
                <a:gd name="T66" fmla="*/ 264 w 360"/>
                <a:gd name="T67" fmla="*/ 281 h 409"/>
                <a:gd name="T68" fmla="*/ 263 w 360"/>
                <a:gd name="T69" fmla="*/ 266 h 409"/>
                <a:gd name="T70" fmla="*/ 266 w 360"/>
                <a:gd name="T71" fmla="*/ 251 h 409"/>
                <a:gd name="T72" fmla="*/ 269 w 360"/>
                <a:gd name="T73" fmla="*/ 235 h 409"/>
                <a:gd name="T74" fmla="*/ 274 w 360"/>
                <a:gd name="T75" fmla="*/ 227 h 409"/>
                <a:gd name="T76" fmla="*/ 280 w 360"/>
                <a:gd name="T77" fmla="*/ 220 h 409"/>
                <a:gd name="T78" fmla="*/ 288 w 360"/>
                <a:gd name="T79" fmla="*/ 221 h 409"/>
                <a:gd name="T80" fmla="*/ 286 w 360"/>
                <a:gd name="T81" fmla="*/ 228 h 409"/>
                <a:gd name="T82" fmla="*/ 298 w 360"/>
                <a:gd name="T83" fmla="*/ 229 h 409"/>
                <a:gd name="T84" fmla="*/ 302 w 360"/>
                <a:gd name="T85" fmla="*/ 218 h 409"/>
                <a:gd name="T86" fmla="*/ 307 w 360"/>
                <a:gd name="T87" fmla="*/ 211 h 409"/>
                <a:gd name="T88" fmla="*/ 312 w 360"/>
                <a:gd name="T89" fmla="*/ 202 h 409"/>
                <a:gd name="T90" fmla="*/ 330 w 360"/>
                <a:gd name="T91" fmla="*/ 180 h 409"/>
                <a:gd name="T92" fmla="*/ 351 w 360"/>
                <a:gd name="T93" fmla="*/ 153 h 409"/>
                <a:gd name="T94" fmla="*/ 359 w 360"/>
                <a:gd name="T95" fmla="*/ 134 h 409"/>
                <a:gd name="T96" fmla="*/ 357 w 360"/>
                <a:gd name="T97" fmla="*/ 124 h 409"/>
                <a:gd name="T98" fmla="*/ 347 w 360"/>
                <a:gd name="T99" fmla="*/ 122 h 409"/>
                <a:gd name="T100" fmla="*/ 338 w 360"/>
                <a:gd name="T101" fmla="*/ 111 h 409"/>
                <a:gd name="T102" fmla="*/ 327 w 360"/>
                <a:gd name="T103" fmla="*/ 97 h 409"/>
                <a:gd name="T104" fmla="*/ 318 w 360"/>
                <a:gd name="T105" fmla="*/ 82 h 409"/>
                <a:gd name="T106" fmla="*/ 309 w 360"/>
                <a:gd name="T107" fmla="*/ 72 h 409"/>
                <a:gd name="T108" fmla="*/ 304 w 360"/>
                <a:gd name="T109" fmla="*/ 67 h 409"/>
                <a:gd name="T110" fmla="*/ 292 w 360"/>
                <a:gd name="T111" fmla="*/ 68 h 409"/>
                <a:gd name="T112" fmla="*/ 272 w 360"/>
                <a:gd name="T113" fmla="*/ 63 h 409"/>
                <a:gd name="T114" fmla="*/ 258 w 360"/>
                <a:gd name="T115" fmla="*/ 58 h 409"/>
                <a:gd name="T116" fmla="*/ 220 w 360"/>
                <a:gd name="T117" fmla="*/ 34 h 409"/>
                <a:gd name="T118" fmla="*/ 199 w 360"/>
                <a:gd name="T11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0" h="409">
                  <a:moveTo>
                    <a:pt x="199" y="1"/>
                  </a:moveTo>
                  <a:lnTo>
                    <a:pt x="199" y="2"/>
                  </a:lnTo>
                  <a:lnTo>
                    <a:pt x="199" y="3"/>
                  </a:lnTo>
                  <a:lnTo>
                    <a:pt x="199" y="4"/>
                  </a:lnTo>
                  <a:lnTo>
                    <a:pt x="198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6" y="6"/>
                  </a:lnTo>
                  <a:lnTo>
                    <a:pt x="195" y="7"/>
                  </a:lnTo>
                  <a:lnTo>
                    <a:pt x="193" y="7"/>
                  </a:lnTo>
                  <a:lnTo>
                    <a:pt x="192" y="8"/>
                  </a:lnTo>
                  <a:lnTo>
                    <a:pt x="191" y="10"/>
                  </a:lnTo>
                  <a:lnTo>
                    <a:pt x="190" y="11"/>
                  </a:lnTo>
                  <a:lnTo>
                    <a:pt x="190" y="12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188" y="13"/>
                  </a:lnTo>
                  <a:lnTo>
                    <a:pt x="187" y="13"/>
                  </a:lnTo>
                  <a:lnTo>
                    <a:pt x="186" y="12"/>
                  </a:lnTo>
                  <a:lnTo>
                    <a:pt x="184" y="8"/>
                  </a:lnTo>
                  <a:lnTo>
                    <a:pt x="182" y="6"/>
                  </a:lnTo>
                  <a:lnTo>
                    <a:pt x="182" y="5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6" y="5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8" y="1"/>
                  </a:lnTo>
                  <a:lnTo>
                    <a:pt x="178" y="2"/>
                  </a:lnTo>
                  <a:lnTo>
                    <a:pt x="176" y="3"/>
                  </a:lnTo>
                  <a:lnTo>
                    <a:pt x="175" y="4"/>
                  </a:lnTo>
                  <a:lnTo>
                    <a:pt x="174" y="6"/>
                  </a:lnTo>
                  <a:lnTo>
                    <a:pt x="174" y="10"/>
                  </a:lnTo>
                  <a:lnTo>
                    <a:pt x="174" y="11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5" y="15"/>
                  </a:lnTo>
                  <a:lnTo>
                    <a:pt x="176" y="16"/>
                  </a:lnTo>
                  <a:lnTo>
                    <a:pt x="174" y="17"/>
                  </a:lnTo>
                  <a:lnTo>
                    <a:pt x="174" y="19"/>
                  </a:lnTo>
                  <a:lnTo>
                    <a:pt x="174" y="20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4" y="27"/>
                  </a:lnTo>
                  <a:lnTo>
                    <a:pt x="174" y="28"/>
                  </a:lnTo>
                  <a:lnTo>
                    <a:pt x="174" y="28"/>
                  </a:lnTo>
                  <a:lnTo>
                    <a:pt x="175" y="29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4" y="36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4"/>
                  </a:lnTo>
                  <a:lnTo>
                    <a:pt x="183" y="45"/>
                  </a:lnTo>
                  <a:lnTo>
                    <a:pt x="180" y="46"/>
                  </a:lnTo>
                  <a:lnTo>
                    <a:pt x="175" y="49"/>
                  </a:lnTo>
                  <a:lnTo>
                    <a:pt x="174" y="49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8"/>
                  </a:lnTo>
                  <a:lnTo>
                    <a:pt x="166" y="49"/>
                  </a:lnTo>
                  <a:lnTo>
                    <a:pt x="164" y="49"/>
                  </a:lnTo>
                  <a:lnTo>
                    <a:pt x="163" y="50"/>
                  </a:lnTo>
                  <a:lnTo>
                    <a:pt x="161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59" y="53"/>
                  </a:lnTo>
                  <a:lnTo>
                    <a:pt x="160" y="53"/>
                  </a:lnTo>
                  <a:lnTo>
                    <a:pt x="162" y="54"/>
                  </a:lnTo>
                  <a:lnTo>
                    <a:pt x="162" y="55"/>
                  </a:lnTo>
                  <a:lnTo>
                    <a:pt x="163" y="57"/>
                  </a:lnTo>
                  <a:lnTo>
                    <a:pt x="163" y="60"/>
                  </a:lnTo>
                  <a:lnTo>
                    <a:pt x="163" y="61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59" y="72"/>
                  </a:lnTo>
                  <a:lnTo>
                    <a:pt x="158" y="73"/>
                  </a:lnTo>
                  <a:lnTo>
                    <a:pt x="156" y="74"/>
                  </a:lnTo>
                  <a:lnTo>
                    <a:pt x="155" y="76"/>
                  </a:lnTo>
                  <a:lnTo>
                    <a:pt x="155" y="78"/>
                  </a:lnTo>
                  <a:lnTo>
                    <a:pt x="154" y="82"/>
                  </a:lnTo>
                  <a:lnTo>
                    <a:pt x="152" y="85"/>
                  </a:lnTo>
                  <a:lnTo>
                    <a:pt x="149" y="93"/>
                  </a:lnTo>
                  <a:lnTo>
                    <a:pt x="148" y="98"/>
                  </a:lnTo>
                  <a:lnTo>
                    <a:pt x="148" y="100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50" y="119"/>
                  </a:lnTo>
                  <a:lnTo>
                    <a:pt x="153" y="124"/>
                  </a:lnTo>
                  <a:lnTo>
                    <a:pt x="157" y="131"/>
                  </a:lnTo>
                  <a:lnTo>
                    <a:pt x="160" y="137"/>
                  </a:lnTo>
                  <a:lnTo>
                    <a:pt x="165" y="143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50"/>
                  </a:lnTo>
                  <a:lnTo>
                    <a:pt x="166" y="155"/>
                  </a:lnTo>
                  <a:lnTo>
                    <a:pt x="166" y="156"/>
                  </a:lnTo>
                  <a:lnTo>
                    <a:pt x="165" y="157"/>
                  </a:lnTo>
                  <a:lnTo>
                    <a:pt x="164" y="160"/>
                  </a:lnTo>
                  <a:lnTo>
                    <a:pt x="163" y="164"/>
                  </a:lnTo>
                  <a:lnTo>
                    <a:pt x="161" y="169"/>
                  </a:lnTo>
                  <a:lnTo>
                    <a:pt x="159" y="176"/>
                  </a:lnTo>
                  <a:lnTo>
                    <a:pt x="157" y="183"/>
                  </a:lnTo>
                  <a:lnTo>
                    <a:pt x="154" y="191"/>
                  </a:lnTo>
                  <a:lnTo>
                    <a:pt x="154" y="193"/>
                  </a:lnTo>
                  <a:lnTo>
                    <a:pt x="152" y="200"/>
                  </a:lnTo>
                  <a:lnTo>
                    <a:pt x="150" y="208"/>
                  </a:lnTo>
                  <a:lnTo>
                    <a:pt x="148" y="215"/>
                  </a:lnTo>
                  <a:lnTo>
                    <a:pt x="145" y="223"/>
                  </a:lnTo>
                  <a:lnTo>
                    <a:pt x="143" y="230"/>
                  </a:lnTo>
                  <a:lnTo>
                    <a:pt x="141" y="234"/>
                  </a:lnTo>
                  <a:lnTo>
                    <a:pt x="139" y="239"/>
                  </a:lnTo>
                  <a:lnTo>
                    <a:pt x="139" y="242"/>
                  </a:lnTo>
                  <a:lnTo>
                    <a:pt x="139" y="243"/>
                  </a:lnTo>
                  <a:lnTo>
                    <a:pt x="137" y="247"/>
                  </a:lnTo>
                  <a:lnTo>
                    <a:pt x="130" y="250"/>
                  </a:lnTo>
                  <a:lnTo>
                    <a:pt x="122" y="253"/>
                  </a:lnTo>
                  <a:lnTo>
                    <a:pt x="114" y="255"/>
                  </a:lnTo>
                  <a:lnTo>
                    <a:pt x="107" y="258"/>
                  </a:lnTo>
                  <a:lnTo>
                    <a:pt x="99" y="261"/>
                  </a:lnTo>
                  <a:lnTo>
                    <a:pt x="90" y="263"/>
                  </a:lnTo>
                  <a:lnTo>
                    <a:pt x="83" y="266"/>
                  </a:lnTo>
                  <a:lnTo>
                    <a:pt x="75" y="270"/>
                  </a:lnTo>
                  <a:lnTo>
                    <a:pt x="67" y="273"/>
                  </a:lnTo>
                  <a:lnTo>
                    <a:pt x="60" y="275"/>
                  </a:lnTo>
                  <a:lnTo>
                    <a:pt x="51" y="277"/>
                  </a:lnTo>
                  <a:lnTo>
                    <a:pt x="43" y="280"/>
                  </a:lnTo>
                  <a:lnTo>
                    <a:pt x="36" y="283"/>
                  </a:lnTo>
                  <a:lnTo>
                    <a:pt x="28" y="286"/>
                  </a:lnTo>
                  <a:lnTo>
                    <a:pt x="20" y="289"/>
                  </a:lnTo>
                  <a:lnTo>
                    <a:pt x="12" y="292"/>
                  </a:lnTo>
                  <a:lnTo>
                    <a:pt x="4" y="294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3" y="304"/>
                  </a:lnTo>
                  <a:lnTo>
                    <a:pt x="5" y="309"/>
                  </a:lnTo>
                  <a:lnTo>
                    <a:pt x="7" y="314"/>
                  </a:lnTo>
                  <a:lnTo>
                    <a:pt x="9" y="319"/>
                  </a:lnTo>
                  <a:lnTo>
                    <a:pt x="11" y="323"/>
                  </a:lnTo>
                  <a:lnTo>
                    <a:pt x="13" y="328"/>
                  </a:lnTo>
                  <a:lnTo>
                    <a:pt x="15" y="333"/>
                  </a:lnTo>
                  <a:lnTo>
                    <a:pt x="17" y="337"/>
                  </a:lnTo>
                  <a:lnTo>
                    <a:pt x="20" y="343"/>
                  </a:lnTo>
                  <a:lnTo>
                    <a:pt x="21" y="346"/>
                  </a:lnTo>
                  <a:lnTo>
                    <a:pt x="22" y="351"/>
                  </a:lnTo>
                  <a:lnTo>
                    <a:pt x="24" y="356"/>
                  </a:lnTo>
                  <a:lnTo>
                    <a:pt x="27" y="361"/>
                  </a:lnTo>
                  <a:lnTo>
                    <a:pt x="29" y="365"/>
                  </a:lnTo>
                  <a:lnTo>
                    <a:pt x="30" y="370"/>
                  </a:lnTo>
                  <a:lnTo>
                    <a:pt x="32" y="374"/>
                  </a:lnTo>
                  <a:lnTo>
                    <a:pt x="34" y="378"/>
                  </a:lnTo>
                  <a:lnTo>
                    <a:pt x="34" y="379"/>
                  </a:lnTo>
                  <a:lnTo>
                    <a:pt x="36" y="379"/>
                  </a:lnTo>
                  <a:lnTo>
                    <a:pt x="37" y="379"/>
                  </a:lnTo>
                  <a:lnTo>
                    <a:pt x="38" y="380"/>
                  </a:lnTo>
                  <a:lnTo>
                    <a:pt x="40" y="383"/>
                  </a:lnTo>
                  <a:lnTo>
                    <a:pt x="42" y="390"/>
                  </a:lnTo>
                  <a:lnTo>
                    <a:pt x="44" y="396"/>
                  </a:lnTo>
                  <a:lnTo>
                    <a:pt x="48" y="403"/>
                  </a:lnTo>
                  <a:lnTo>
                    <a:pt x="50" y="409"/>
                  </a:lnTo>
                  <a:lnTo>
                    <a:pt x="55" y="408"/>
                  </a:lnTo>
                  <a:lnTo>
                    <a:pt x="62" y="405"/>
                  </a:lnTo>
                  <a:lnTo>
                    <a:pt x="66" y="404"/>
                  </a:lnTo>
                  <a:lnTo>
                    <a:pt x="73" y="404"/>
                  </a:lnTo>
                  <a:lnTo>
                    <a:pt x="75" y="404"/>
                  </a:lnTo>
                  <a:lnTo>
                    <a:pt x="77" y="403"/>
                  </a:lnTo>
                  <a:lnTo>
                    <a:pt x="78" y="403"/>
                  </a:lnTo>
                  <a:lnTo>
                    <a:pt x="78" y="402"/>
                  </a:lnTo>
                  <a:lnTo>
                    <a:pt x="80" y="401"/>
                  </a:lnTo>
                  <a:lnTo>
                    <a:pt x="80" y="399"/>
                  </a:lnTo>
                  <a:lnTo>
                    <a:pt x="81" y="399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4" y="398"/>
                  </a:lnTo>
                  <a:lnTo>
                    <a:pt x="85" y="398"/>
                  </a:lnTo>
                  <a:lnTo>
                    <a:pt x="86" y="398"/>
                  </a:lnTo>
                  <a:lnTo>
                    <a:pt x="88" y="397"/>
                  </a:lnTo>
                  <a:lnTo>
                    <a:pt x="90" y="397"/>
                  </a:lnTo>
                  <a:lnTo>
                    <a:pt x="91" y="397"/>
                  </a:lnTo>
                  <a:lnTo>
                    <a:pt x="91" y="396"/>
                  </a:lnTo>
                  <a:lnTo>
                    <a:pt x="92" y="396"/>
                  </a:lnTo>
                  <a:lnTo>
                    <a:pt x="92" y="395"/>
                  </a:lnTo>
                  <a:lnTo>
                    <a:pt x="93" y="395"/>
                  </a:lnTo>
                  <a:lnTo>
                    <a:pt x="92" y="394"/>
                  </a:lnTo>
                  <a:lnTo>
                    <a:pt x="92" y="393"/>
                  </a:lnTo>
                  <a:lnTo>
                    <a:pt x="93" y="393"/>
                  </a:lnTo>
                  <a:lnTo>
                    <a:pt x="93" y="393"/>
                  </a:lnTo>
                  <a:lnTo>
                    <a:pt x="95" y="392"/>
                  </a:lnTo>
                  <a:lnTo>
                    <a:pt x="96" y="392"/>
                  </a:lnTo>
                  <a:lnTo>
                    <a:pt x="100" y="392"/>
                  </a:lnTo>
                  <a:lnTo>
                    <a:pt x="109" y="391"/>
                  </a:lnTo>
                  <a:lnTo>
                    <a:pt x="109" y="391"/>
                  </a:lnTo>
                  <a:lnTo>
                    <a:pt x="110" y="390"/>
                  </a:lnTo>
                  <a:lnTo>
                    <a:pt x="111" y="390"/>
                  </a:lnTo>
                  <a:lnTo>
                    <a:pt x="113" y="391"/>
                  </a:lnTo>
                  <a:lnTo>
                    <a:pt x="115" y="391"/>
                  </a:lnTo>
                  <a:lnTo>
                    <a:pt x="115" y="390"/>
                  </a:lnTo>
                  <a:lnTo>
                    <a:pt x="116" y="390"/>
                  </a:lnTo>
                  <a:lnTo>
                    <a:pt x="118" y="391"/>
                  </a:lnTo>
                  <a:lnTo>
                    <a:pt x="119" y="391"/>
                  </a:lnTo>
                  <a:lnTo>
                    <a:pt x="120" y="390"/>
                  </a:lnTo>
                  <a:lnTo>
                    <a:pt x="120" y="391"/>
                  </a:lnTo>
                  <a:lnTo>
                    <a:pt x="121" y="391"/>
                  </a:lnTo>
                  <a:lnTo>
                    <a:pt x="123" y="391"/>
                  </a:lnTo>
                  <a:lnTo>
                    <a:pt x="124" y="392"/>
                  </a:lnTo>
                  <a:lnTo>
                    <a:pt x="124" y="393"/>
                  </a:lnTo>
                  <a:lnTo>
                    <a:pt x="125" y="393"/>
                  </a:lnTo>
                  <a:lnTo>
                    <a:pt x="127" y="394"/>
                  </a:lnTo>
                  <a:lnTo>
                    <a:pt x="128" y="394"/>
                  </a:lnTo>
                  <a:lnTo>
                    <a:pt x="129" y="394"/>
                  </a:lnTo>
                  <a:lnTo>
                    <a:pt x="129" y="394"/>
                  </a:lnTo>
                  <a:lnTo>
                    <a:pt x="130" y="394"/>
                  </a:lnTo>
                  <a:lnTo>
                    <a:pt x="132" y="393"/>
                  </a:lnTo>
                  <a:lnTo>
                    <a:pt x="133" y="393"/>
                  </a:lnTo>
                  <a:lnTo>
                    <a:pt x="134" y="393"/>
                  </a:lnTo>
                  <a:lnTo>
                    <a:pt x="135" y="393"/>
                  </a:lnTo>
                  <a:lnTo>
                    <a:pt x="136" y="393"/>
                  </a:lnTo>
                  <a:lnTo>
                    <a:pt x="137" y="393"/>
                  </a:lnTo>
                  <a:lnTo>
                    <a:pt x="138" y="392"/>
                  </a:lnTo>
                  <a:lnTo>
                    <a:pt x="138" y="391"/>
                  </a:lnTo>
                  <a:lnTo>
                    <a:pt x="139" y="391"/>
                  </a:lnTo>
                  <a:lnTo>
                    <a:pt x="139" y="392"/>
                  </a:lnTo>
                  <a:lnTo>
                    <a:pt x="141" y="390"/>
                  </a:lnTo>
                  <a:lnTo>
                    <a:pt x="143" y="388"/>
                  </a:lnTo>
                  <a:lnTo>
                    <a:pt x="144" y="387"/>
                  </a:lnTo>
                  <a:lnTo>
                    <a:pt x="145" y="387"/>
                  </a:lnTo>
                  <a:lnTo>
                    <a:pt x="146" y="386"/>
                  </a:lnTo>
                  <a:lnTo>
                    <a:pt x="147" y="386"/>
                  </a:lnTo>
                  <a:lnTo>
                    <a:pt x="148" y="385"/>
                  </a:lnTo>
                  <a:lnTo>
                    <a:pt x="148" y="384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0" y="381"/>
                  </a:lnTo>
                  <a:lnTo>
                    <a:pt x="150" y="380"/>
                  </a:lnTo>
                  <a:lnTo>
                    <a:pt x="150" y="379"/>
                  </a:lnTo>
                  <a:lnTo>
                    <a:pt x="150" y="378"/>
                  </a:lnTo>
                  <a:lnTo>
                    <a:pt x="152" y="375"/>
                  </a:lnTo>
                  <a:lnTo>
                    <a:pt x="152" y="374"/>
                  </a:lnTo>
                  <a:lnTo>
                    <a:pt x="152" y="373"/>
                  </a:lnTo>
                  <a:lnTo>
                    <a:pt x="152" y="371"/>
                  </a:lnTo>
                  <a:lnTo>
                    <a:pt x="151" y="370"/>
                  </a:lnTo>
                  <a:lnTo>
                    <a:pt x="149" y="369"/>
                  </a:lnTo>
                  <a:lnTo>
                    <a:pt x="149" y="367"/>
                  </a:lnTo>
                  <a:lnTo>
                    <a:pt x="149" y="366"/>
                  </a:lnTo>
                  <a:lnTo>
                    <a:pt x="149" y="365"/>
                  </a:lnTo>
                  <a:lnTo>
                    <a:pt x="150" y="363"/>
                  </a:lnTo>
                  <a:lnTo>
                    <a:pt x="154" y="360"/>
                  </a:lnTo>
                  <a:lnTo>
                    <a:pt x="155" y="359"/>
                  </a:lnTo>
                  <a:lnTo>
                    <a:pt x="156" y="357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4"/>
                  </a:lnTo>
                  <a:lnTo>
                    <a:pt x="158" y="353"/>
                  </a:lnTo>
                  <a:lnTo>
                    <a:pt x="159" y="352"/>
                  </a:lnTo>
                  <a:lnTo>
                    <a:pt x="160" y="351"/>
                  </a:lnTo>
                  <a:lnTo>
                    <a:pt x="160" y="352"/>
                  </a:lnTo>
                  <a:lnTo>
                    <a:pt x="161" y="351"/>
                  </a:lnTo>
                  <a:lnTo>
                    <a:pt x="162" y="351"/>
                  </a:lnTo>
                  <a:lnTo>
                    <a:pt x="164" y="351"/>
                  </a:lnTo>
                  <a:lnTo>
                    <a:pt x="169" y="349"/>
                  </a:lnTo>
                  <a:lnTo>
                    <a:pt x="179" y="349"/>
                  </a:lnTo>
                  <a:lnTo>
                    <a:pt x="181" y="348"/>
                  </a:lnTo>
                  <a:lnTo>
                    <a:pt x="185" y="347"/>
                  </a:lnTo>
                  <a:lnTo>
                    <a:pt x="186" y="347"/>
                  </a:lnTo>
                  <a:lnTo>
                    <a:pt x="189" y="347"/>
                  </a:lnTo>
                  <a:lnTo>
                    <a:pt x="190" y="347"/>
                  </a:lnTo>
                  <a:lnTo>
                    <a:pt x="192" y="346"/>
                  </a:lnTo>
                  <a:lnTo>
                    <a:pt x="193" y="346"/>
                  </a:lnTo>
                  <a:lnTo>
                    <a:pt x="199" y="347"/>
                  </a:lnTo>
                  <a:lnTo>
                    <a:pt x="200" y="347"/>
                  </a:lnTo>
                  <a:lnTo>
                    <a:pt x="200" y="345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4" y="343"/>
                  </a:lnTo>
                  <a:lnTo>
                    <a:pt x="205" y="341"/>
                  </a:lnTo>
                  <a:lnTo>
                    <a:pt x="207" y="340"/>
                  </a:lnTo>
                  <a:lnTo>
                    <a:pt x="209" y="339"/>
                  </a:lnTo>
                  <a:lnTo>
                    <a:pt x="209" y="338"/>
                  </a:lnTo>
                  <a:lnTo>
                    <a:pt x="210" y="337"/>
                  </a:lnTo>
                  <a:lnTo>
                    <a:pt x="210" y="336"/>
                  </a:lnTo>
                  <a:lnTo>
                    <a:pt x="209" y="335"/>
                  </a:lnTo>
                  <a:lnTo>
                    <a:pt x="212" y="330"/>
                  </a:lnTo>
                  <a:lnTo>
                    <a:pt x="212" y="327"/>
                  </a:lnTo>
                  <a:lnTo>
                    <a:pt x="212" y="325"/>
                  </a:lnTo>
                  <a:lnTo>
                    <a:pt x="212" y="324"/>
                  </a:lnTo>
                  <a:lnTo>
                    <a:pt x="213" y="323"/>
                  </a:lnTo>
                  <a:lnTo>
                    <a:pt x="213" y="323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4" y="320"/>
                  </a:lnTo>
                  <a:lnTo>
                    <a:pt x="214" y="317"/>
                  </a:lnTo>
                  <a:lnTo>
                    <a:pt x="215" y="315"/>
                  </a:lnTo>
                  <a:lnTo>
                    <a:pt x="219" y="311"/>
                  </a:lnTo>
                  <a:lnTo>
                    <a:pt x="219" y="310"/>
                  </a:lnTo>
                  <a:lnTo>
                    <a:pt x="219" y="309"/>
                  </a:lnTo>
                  <a:lnTo>
                    <a:pt x="221" y="308"/>
                  </a:lnTo>
                  <a:lnTo>
                    <a:pt x="223" y="307"/>
                  </a:lnTo>
                  <a:lnTo>
                    <a:pt x="226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50" y="299"/>
                  </a:lnTo>
                  <a:lnTo>
                    <a:pt x="253" y="299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4" y="298"/>
                  </a:lnTo>
                  <a:lnTo>
                    <a:pt x="264" y="297"/>
                  </a:lnTo>
                  <a:lnTo>
                    <a:pt x="267" y="297"/>
                  </a:lnTo>
                  <a:lnTo>
                    <a:pt x="268" y="296"/>
                  </a:lnTo>
                  <a:lnTo>
                    <a:pt x="269" y="295"/>
                  </a:lnTo>
                  <a:lnTo>
                    <a:pt x="269" y="294"/>
                  </a:lnTo>
                  <a:lnTo>
                    <a:pt x="267" y="292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7"/>
                  </a:lnTo>
                  <a:lnTo>
                    <a:pt x="266" y="286"/>
                  </a:lnTo>
                  <a:lnTo>
                    <a:pt x="265" y="285"/>
                  </a:lnTo>
                  <a:lnTo>
                    <a:pt x="264" y="283"/>
                  </a:lnTo>
                  <a:lnTo>
                    <a:pt x="264" y="282"/>
                  </a:lnTo>
                  <a:lnTo>
                    <a:pt x="264" y="281"/>
                  </a:lnTo>
                  <a:lnTo>
                    <a:pt x="265" y="278"/>
                  </a:lnTo>
                  <a:lnTo>
                    <a:pt x="265" y="277"/>
                  </a:lnTo>
                  <a:lnTo>
                    <a:pt x="265" y="276"/>
                  </a:lnTo>
                  <a:lnTo>
                    <a:pt x="265" y="275"/>
                  </a:lnTo>
                  <a:lnTo>
                    <a:pt x="265" y="274"/>
                  </a:lnTo>
                  <a:lnTo>
                    <a:pt x="262" y="270"/>
                  </a:lnTo>
                  <a:lnTo>
                    <a:pt x="262" y="269"/>
                  </a:lnTo>
                  <a:lnTo>
                    <a:pt x="262" y="268"/>
                  </a:lnTo>
                  <a:lnTo>
                    <a:pt x="262" y="267"/>
                  </a:lnTo>
                  <a:lnTo>
                    <a:pt x="263" y="266"/>
                  </a:lnTo>
                  <a:lnTo>
                    <a:pt x="263" y="265"/>
                  </a:lnTo>
                  <a:lnTo>
                    <a:pt x="263" y="264"/>
                  </a:lnTo>
                  <a:lnTo>
                    <a:pt x="262" y="263"/>
                  </a:lnTo>
                  <a:lnTo>
                    <a:pt x="262" y="263"/>
                  </a:lnTo>
                  <a:lnTo>
                    <a:pt x="261" y="262"/>
                  </a:lnTo>
                  <a:lnTo>
                    <a:pt x="261" y="260"/>
                  </a:lnTo>
                  <a:lnTo>
                    <a:pt x="261" y="259"/>
                  </a:lnTo>
                  <a:lnTo>
                    <a:pt x="265" y="255"/>
                  </a:lnTo>
                  <a:lnTo>
                    <a:pt x="265" y="254"/>
                  </a:lnTo>
                  <a:lnTo>
                    <a:pt x="266" y="251"/>
                  </a:lnTo>
                  <a:lnTo>
                    <a:pt x="267" y="248"/>
                  </a:lnTo>
                  <a:lnTo>
                    <a:pt x="268" y="247"/>
                  </a:lnTo>
                  <a:lnTo>
                    <a:pt x="268" y="246"/>
                  </a:lnTo>
                  <a:lnTo>
                    <a:pt x="268" y="243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68" y="238"/>
                  </a:lnTo>
                  <a:lnTo>
                    <a:pt x="268" y="237"/>
                  </a:lnTo>
                  <a:lnTo>
                    <a:pt x="269" y="236"/>
                  </a:lnTo>
                  <a:lnTo>
                    <a:pt x="269" y="235"/>
                  </a:lnTo>
                  <a:lnTo>
                    <a:pt x="269" y="234"/>
                  </a:lnTo>
                  <a:lnTo>
                    <a:pt x="269" y="233"/>
                  </a:lnTo>
                  <a:lnTo>
                    <a:pt x="270" y="233"/>
                  </a:lnTo>
                  <a:lnTo>
                    <a:pt x="271" y="233"/>
                  </a:lnTo>
                  <a:lnTo>
                    <a:pt x="274" y="232"/>
                  </a:lnTo>
                  <a:lnTo>
                    <a:pt x="275" y="232"/>
                  </a:lnTo>
                  <a:lnTo>
                    <a:pt x="275" y="230"/>
                  </a:lnTo>
                  <a:lnTo>
                    <a:pt x="274" y="229"/>
                  </a:lnTo>
                  <a:lnTo>
                    <a:pt x="274" y="228"/>
                  </a:lnTo>
                  <a:lnTo>
                    <a:pt x="274" y="227"/>
                  </a:lnTo>
                  <a:lnTo>
                    <a:pt x="275" y="227"/>
                  </a:lnTo>
                  <a:lnTo>
                    <a:pt x="276" y="225"/>
                  </a:lnTo>
                  <a:lnTo>
                    <a:pt x="277" y="225"/>
                  </a:lnTo>
                  <a:lnTo>
                    <a:pt x="278" y="224"/>
                  </a:lnTo>
                  <a:lnTo>
                    <a:pt x="278" y="224"/>
                  </a:lnTo>
                  <a:lnTo>
                    <a:pt x="279" y="224"/>
                  </a:lnTo>
                  <a:lnTo>
                    <a:pt x="279" y="223"/>
                  </a:lnTo>
                  <a:lnTo>
                    <a:pt x="279" y="223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8" y="217"/>
                  </a:lnTo>
                  <a:lnTo>
                    <a:pt x="288" y="218"/>
                  </a:lnTo>
                  <a:lnTo>
                    <a:pt x="288" y="220"/>
                  </a:lnTo>
                  <a:lnTo>
                    <a:pt x="288" y="221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7" y="225"/>
                  </a:lnTo>
                  <a:lnTo>
                    <a:pt x="287" y="226"/>
                  </a:lnTo>
                  <a:lnTo>
                    <a:pt x="286" y="226"/>
                  </a:lnTo>
                  <a:lnTo>
                    <a:pt x="286" y="225"/>
                  </a:lnTo>
                  <a:lnTo>
                    <a:pt x="286" y="224"/>
                  </a:lnTo>
                  <a:lnTo>
                    <a:pt x="285" y="226"/>
                  </a:lnTo>
                  <a:lnTo>
                    <a:pt x="285" y="227"/>
                  </a:lnTo>
                  <a:lnTo>
                    <a:pt x="286" y="228"/>
                  </a:lnTo>
                  <a:lnTo>
                    <a:pt x="287" y="228"/>
                  </a:lnTo>
                  <a:lnTo>
                    <a:pt x="288" y="229"/>
                  </a:lnTo>
                  <a:lnTo>
                    <a:pt x="289" y="229"/>
                  </a:lnTo>
                  <a:lnTo>
                    <a:pt x="290" y="229"/>
                  </a:lnTo>
                  <a:lnTo>
                    <a:pt x="292" y="229"/>
                  </a:lnTo>
                  <a:lnTo>
                    <a:pt x="293" y="229"/>
                  </a:lnTo>
                  <a:lnTo>
                    <a:pt x="294" y="229"/>
                  </a:lnTo>
                  <a:lnTo>
                    <a:pt x="295" y="230"/>
                  </a:lnTo>
                  <a:lnTo>
                    <a:pt x="297" y="230"/>
                  </a:lnTo>
                  <a:lnTo>
                    <a:pt x="298" y="229"/>
                  </a:lnTo>
                  <a:lnTo>
                    <a:pt x="298" y="228"/>
                  </a:lnTo>
                  <a:lnTo>
                    <a:pt x="298" y="227"/>
                  </a:lnTo>
                  <a:lnTo>
                    <a:pt x="299" y="227"/>
                  </a:lnTo>
                  <a:lnTo>
                    <a:pt x="300" y="227"/>
                  </a:lnTo>
                  <a:lnTo>
                    <a:pt x="300" y="226"/>
                  </a:lnTo>
                  <a:lnTo>
                    <a:pt x="300" y="224"/>
                  </a:lnTo>
                  <a:lnTo>
                    <a:pt x="300" y="223"/>
                  </a:lnTo>
                  <a:lnTo>
                    <a:pt x="301" y="222"/>
                  </a:lnTo>
                  <a:lnTo>
                    <a:pt x="302" y="219"/>
                  </a:lnTo>
                  <a:lnTo>
                    <a:pt x="302" y="218"/>
                  </a:lnTo>
                  <a:lnTo>
                    <a:pt x="303" y="216"/>
                  </a:lnTo>
                  <a:lnTo>
                    <a:pt x="303" y="215"/>
                  </a:lnTo>
                  <a:lnTo>
                    <a:pt x="304" y="214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6" y="213"/>
                  </a:lnTo>
                  <a:lnTo>
                    <a:pt x="306" y="212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7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6" y="208"/>
                  </a:lnTo>
                  <a:lnTo>
                    <a:pt x="307" y="208"/>
                  </a:lnTo>
                  <a:lnTo>
                    <a:pt x="307" y="207"/>
                  </a:lnTo>
                  <a:lnTo>
                    <a:pt x="308" y="206"/>
                  </a:lnTo>
                  <a:lnTo>
                    <a:pt x="309" y="205"/>
                  </a:lnTo>
                  <a:lnTo>
                    <a:pt x="309" y="204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13" y="199"/>
                  </a:lnTo>
                  <a:lnTo>
                    <a:pt x="314" y="195"/>
                  </a:lnTo>
                  <a:lnTo>
                    <a:pt x="315" y="194"/>
                  </a:lnTo>
                  <a:lnTo>
                    <a:pt x="316" y="194"/>
                  </a:lnTo>
                  <a:lnTo>
                    <a:pt x="316" y="193"/>
                  </a:lnTo>
                  <a:lnTo>
                    <a:pt x="318" y="191"/>
                  </a:lnTo>
                  <a:lnTo>
                    <a:pt x="325" y="184"/>
                  </a:lnTo>
                  <a:lnTo>
                    <a:pt x="329" y="181"/>
                  </a:lnTo>
                  <a:lnTo>
                    <a:pt x="330" y="180"/>
                  </a:lnTo>
                  <a:lnTo>
                    <a:pt x="338" y="176"/>
                  </a:lnTo>
                  <a:lnTo>
                    <a:pt x="338" y="175"/>
                  </a:lnTo>
                  <a:lnTo>
                    <a:pt x="338" y="174"/>
                  </a:lnTo>
                  <a:lnTo>
                    <a:pt x="342" y="168"/>
                  </a:lnTo>
                  <a:lnTo>
                    <a:pt x="343" y="165"/>
                  </a:lnTo>
                  <a:lnTo>
                    <a:pt x="345" y="161"/>
                  </a:lnTo>
                  <a:lnTo>
                    <a:pt x="348" y="156"/>
                  </a:lnTo>
                  <a:lnTo>
                    <a:pt x="348" y="154"/>
                  </a:lnTo>
                  <a:lnTo>
                    <a:pt x="349" y="153"/>
                  </a:lnTo>
                  <a:lnTo>
                    <a:pt x="351" y="153"/>
                  </a:lnTo>
                  <a:lnTo>
                    <a:pt x="351" y="152"/>
                  </a:lnTo>
                  <a:lnTo>
                    <a:pt x="352" y="149"/>
                  </a:lnTo>
                  <a:lnTo>
                    <a:pt x="353" y="146"/>
                  </a:lnTo>
                  <a:lnTo>
                    <a:pt x="353" y="146"/>
                  </a:lnTo>
                  <a:lnTo>
                    <a:pt x="353" y="145"/>
                  </a:lnTo>
                  <a:lnTo>
                    <a:pt x="354" y="144"/>
                  </a:lnTo>
                  <a:lnTo>
                    <a:pt x="356" y="143"/>
                  </a:lnTo>
                  <a:lnTo>
                    <a:pt x="358" y="139"/>
                  </a:lnTo>
                  <a:lnTo>
                    <a:pt x="359" y="137"/>
                  </a:lnTo>
                  <a:lnTo>
                    <a:pt x="359" y="134"/>
                  </a:lnTo>
                  <a:lnTo>
                    <a:pt x="360" y="126"/>
                  </a:lnTo>
                  <a:lnTo>
                    <a:pt x="360" y="124"/>
                  </a:lnTo>
                  <a:lnTo>
                    <a:pt x="359" y="124"/>
                  </a:lnTo>
                  <a:lnTo>
                    <a:pt x="358" y="123"/>
                  </a:lnTo>
                  <a:lnTo>
                    <a:pt x="358" y="123"/>
                  </a:lnTo>
                  <a:lnTo>
                    <a:pt x="357" y="123"/>
                  </a:lnTo>
                  <a:lnTo>
                    <a:pt x="356" y="123"/>
                  </a:lnTo>
                  <a:lnTo>
                    <a:pt x="356" y="123"/>
                  </a:lnTo>
                  <a:lnTo>
                    <a:pt x="357" y="123"/>
                  </a:lnTo>
                  <a:lnTo>
                    <a:pt x="357" y="124"/>
                  </a:lnTo>
                  <a:lnTo>
                    <a:pt x="356" y="124"/>
                  </a:lnTo>
                  <a:lnTo>
                    <a:pt x="355" y="124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3" y="123"/>
                  </a:lnTo>
                  <a:lnTo>
                    <a:pt x="351" y="121"/>
                  </a:lnTo>
                  <a:lnTo>
                    <a:pt x="350" y="120"/>
                  </a:lnTo>
                  <a:lnTo>
                    <a:pt x="348" y="122"/>
                  </a:lnTo>
                  <a:lnTo>
                    <a:pt x="347" y="122"/>
                  </a:lnTo>
                  <a:lnTo>
                    <a:pt x="346" y="122"/>
                  </a:lnTo>
                  <a:lnTo>
                    <a:pt x="346" y="121"/>
                  </a:lnTo>
                  <a:lnTo>
                    <a:pt x="347" y="121"/>
                  </a:lnTo>
                  <a:lnTo>
                    <a:pt x="347" y="120"/>
                  </a:lnTo>
                  <a:lnTo>
                    <a:pt x="346" y="119"/>
                  </a:lnTo>
                  <a:lnTo>
                    <a:pt x="344" y="118"/>
                  </a:lnTo>
                  <a:lnTo>
                    <a:pt x="343" y="117"/>
                  </a:lnTo>
                  <a:lnTo>
                    <a:pt x="341" y="115"/>
                  </a:lnTo>
                  <a:lnTo>
                    <a:pt x="340" y="114"/>
                  </a:lnTo>
                  <a:lnTo>
                    <a:pt x="338" y="111"/>
                  </a:lnTo>
                  <a:lnTo>
                    <a:pt x="337" y="110"/>
                  </a:lnTo>
                  <a:lnTo>
                    <a:pt x="336" y="109"/>
                  </a:lnTo>
                  <a:lnTo>
                    <a:pt x="335" y="108"/>
                  </a:lnTo>
                  <a:lnTo>
                    <a:pt x="335" y="107"/>
                  </a:lnTo>
                  <a:lnTo>
                    <a:pt x="333" y="103"/>
                  </a:lnTo>
                  <a:lnTo>
                    <a:pt x="332" y="103"/>
                  </a:lnTo>
                  <a:lnTo>
                    <a:pt x="331" y="101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7" y="97"/>
                  </a:lnTo>
                  <a:lnTo>
                    <a:pt x="326" y="96"/>
                  </a:lnTo>
                  <a:lnTo>
                    <a:pt x="326" y="95"/>
                  </a:lnTo>
                  <a:lnTo>
                    <a:pt x="326" y="94"/>
                  </a:lnTo>
                  <a:lnTo>
                    <a:pt x="322" y="92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19" y="85"/>
                  </a:lnTo>
                  <a:lnTo>
                    <a:pt x="318" y="83"/>
                  </a:lnTo>
                  <a:lnTo>
                    <a:pt x="318" y="82"/>
                  </a:lnTo>
                  <a:lnTo>
                    <a:pt x="317" y="81"/>
                  </a:lnTo>
                  <a:lnTo>
                    <a:pt x="313" y="80"/>
                  </a:lnTo>
                  <a:lnTo>
                    <a:pt x="313" y="78"/>
                  </a:lnTo>
                  <a:lnTo>
                    <a:pt x="312" y="76"/>
                  </a:lnTo>
                  <a:lnTo>
                    <a:pt x="312" y="75"/>
                  </a:lnTo>
                  <a:lnTo>
                    <a:pt x="312" y="74"/>
                  </a:lnTo>
                  <a:lnTo>
                    <a:pt x="312" y="73"/>
                  </a:lnTo>
                  <a:lnTo>
                    <a:pt x="310" y="72"/>
                  </a:lnTo>
                  <a:lnTo>
                    <a:pt x="310" y="73"/>
                  </a:lnTo>
                  <a:lnTo>
                    <a:pt x="309" y="72"/>
                  </a:lnTo>
                  <a:lnTo>
                    <a:pt x="309" y="73"/>
                  </a:lnTo>
                  <a:lnTo>
                    <a:pt x="308" y="73"/>
                  </a:lnTo>
                  <a:lnTo>
                    <a:pt x="308" y="73"/>
                  </a:lnTo>
                  <a:lnTo>
                    <a:pt x="308" y="72"/>
                  </a:lnTo>
                  <a:lnTo>
                    <a:pt x="307" y="71"/>
                  </a:lnTo>
                  <a:lnTo>
                    <a:pt x="306" y="71"/>
                  </a:lnTo>
                  <a:lnTo>
                    <a:pt x="305" y="71"/>
                  </a:lnTo>
                  <a:lnTo>
                    <a:pt x="305" y="70"/>
                  </a:lnTo>
                  <a:lnTo>
                    <a:pt x="305" y="68"/>
                  </a:lnTo>
                  <a:lnTo>
                    <a:pt x="304" y="67"/>
                  </a:lnTo>
                  <a:lnTo>
                    <a:pt x="303" y="66"/>
                  </a:lnTo>
                  <a:lnTo>
                    <a:pt x="302" y="66"/>
                  </a:lnTo>
                  <a:lnTo>
                    <a:pt x="300" y="66"/>
                  </a:lnTo>
                  <a:lnTo>
                    <a:pt x="299" y="66"/>
                  </a:lnTo>
                  <a:lnTo>
                    <a:pt x="298" y="66"/>
                  </a:lnTo>
                  <a:lnTo>
                    <a:pt x="298" y="67"/>
                  </a:lnTo>
                  <a:lnTo>
                    <a:pt x="298" y="67"/>
                  </a:lnTo>
                  <a:lnTo>
                    <a:pt x="297" y="68"/>
                  </a:lnTo>
                  <a:lnTo>
                    <a:pt x="295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86" y="65"/>
                  </a:lnTo>
                  <a:lnTo>
                    <a:pt x="285" y="64"/>
                  </a:lnTo>
                  <a:lnTo>
                    <a:pt x="284" y="64"/>
                  </a:lnTo>
                  <a:lnTo>
                    <a:pt x="282" y="63"/>
                  </a:lnTo>
                  <a:lnTo>
                    <a:pt x="280" y="63"/>
                  </a:lnTo>
                  <a:lnTo>
                    <a:pt x="278" y="63"/>
                  </a:lnTo>
                  <a:lnTo>
                    <a:pt x="272" y="63"/>
                  </a:lnTo>
                  <a:lnTo>
                    <a:pt x="270" y="63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7" y="60"/>
                  </a:lnTo>
                  <a:lnTo>
                    <a:pt x="266" y="59"/>
                  </a:lnTo>
                  <a:lnTo>
                    <a:pt x="262" y="60"/>
                  </a:lnTo>
                  <a:lnTo>
                    <a:pt x="261" y="60"/>
                  </a:lnTo>
                  <a:lnTo>
                    <a:pt x="260" y="59"/>
                  </a:lnTo>
                  <a:lnTo>
                    <a:pt x="258" y="58"/>
                  </a:lnTo>
                  <a:lnTo>
                    <a:pt x="254" y="57"/>
                  </a:lnTo>
                  <a:lnTo>
                    <a:pt x="245" y="55"/>
                  </a:lnTo>
                  <a:lnTo>
                    <a:pt x="239" y="53"/>
                  </a:lnTo>
                  <a:lnTo>
                    <a:pt x="238" y="52"/>
                  </a:lnTo>
                  <a:lnTo>
                    <a:pt x="233" y="48"/>
                  </a:lnTo>
                  <a:lnTo>
                    <a:pt x="228" y="43"/>
                  </a:lnTo>
                  <a:lnTo>
                    <a:pt x="222" y="37"/>
                  </a:lnTo>
                  <a:lnTo>
                    <a:pt x="222" y="36"/>
                  </a:lnTo>
                  <a:lnTo>
                    <a:pt x="221" y="36"/>
                  </a:lnTo>
                  <a:lnTo>
                    <a:pt x="220" y="34"/>
                  </a:lnTo>
                  <a:lnTo>
                    <a:pt x="217" y="28"/>
                  </a:lnTo>
                  <a:lnTo>
                    <a:pt x="214" y="25"/>
                  </a:lnTo>
                  <a:lnTo>
                    <a:pt x="212" y="24"/>
                  </a:lnTo>
                  <a:lnTo>
                    <a:pt x="207" y="14"/>
                  </a:lnTo>
                  <a:lnTo>
                    <a:pt x="207" y="12"/>
                  </a:lnTo>
                  <a:lnTo>
                    <a:pt x="206" y="11"/>
                  </a:lnTo>
                  <a:lnTo>
                    <a:pt x="206" y="10"/>
                  </a:lnTo>
                  <a:lnTo>
                    <a:pt x="202" y="4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8" name="Freeform 88">
              <a:extLst>
                <a:ext uri="{FF2B5EF4-FFF2-40B4-BE49-F238E27FC236}">
                  <a16:creationId xmlns:a16="http://schemas.microsoft.com/office/drawing/2014/main" id="{89F3C67E-35AE-9678-6739-D5EB70B8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00" y="3643313"/>
              <a:ext cx="3175" cy="476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1 w 2"/>
                <a:gd name="T11" fmla="*/ 1 h 3"/>
                <a:gd name="T12" fmla="*/ 0 w 2"/>
                <a:gd name="T13" fmla="*/ 2 h 3"/>
                <a:gd name="T14" fmla="*/ 0 w 2"/>
                <a:gd name="T15" fmla="*/ 3 h 3"/>
                <a:gd name="T16" fmla="*/ 1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9" name="Freeform 89">
              <a:extLst>
                <a:ext uri="{FF2B5EF4-FFF2-40B4-BE49-F238E27FC236}">
                  <a16:creationId xmlns:a16="http://schemas.microsoft.com/office/drawing/2014/main" id="{E843624A-C80A-5981-3432-ACC8DFA15C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913" y="3282950"/>
              <a:ext cx="7937" cy="9525"/>
            </a:xfrm>
            <a:custGeom>
              <a:avLst/>
              <a:gdLst>
                <a:gd name="T0" fmla="*/ 2 w 5"/>
                <a:gd name="T1" fmla="*/ 6 h 6"/>
                <a:gd name="T2" fmla="*/ 3 w 5"/>
                <a:gd name="T3" fmla="*/ 5 h 6"/>
                <a:gd name="T4" fmla="*/ 4 w 5"/>
                <a:gd name="T5" fmla="*/ 4 h 6"/>
                <a:gd name="T6" fmla="*/ 5 w 5"/>
                <a:gd name="T7" fmla="*/ 4 h 6"/>
                <a:gd name="T8" fmla="*/ 5 w 5"/>
                <a:gd name="T9" fmla="*/ 3 h 6"/>
                <a:gd name="T10" fmla="*/ 5 w 5"/>
                <a:gd name="T11" fmla="*/ 2 h 6"/>
                <a:gd name="T12" fmla="*/ 4 w 5"/>
                <a:gd name="T13" fmla="*/ 2 h 6"/>
                <a:gd name="T14" fmla="*/ 3 w 5"/>
                <a:gd name="T15" fmla="*/ 0 h 6"/>
                <a:gd name="T16" fmla="*/ 2 w 5"/>
                <a:gd name="T17" fmla="*/ 0 h 6"/>
                <a:gd name="T18" fmla="*/ 1 w 5"/>
                <a:gd name="T19" fmla="*/ 1 h 6"/>
                <a:gd name="T20" fmla="*/ 1 w 5"/>
                <a:gd name="T21" fmla="*/ 2 h 6"/>
                <a:gd name="T22" fmla="*/ 2 w 5"/>
                <a:gd name="T23" fmla="*/ 2 h 6"/>
                <a:gd name="T24" fmla="*/ 1 w 5"/>
                <a:gd name="T25" fmla="*/ 3 h 6"/>
                <a:gd name="T26" fmla="*/ 0 w 5"/>
                <a:gd name="T27" fmla="*/ 4 h 6"/>
                <a:gd name="T28" fmla="*/ 0 w 5"/>
                <a:gd name="T29" fmla="*/ 5 h 6"/>
                <a:gd name="T30" fmla="*/ 0 w 5"/>
                <a:gd name="T31" fmla="*/ 6 h 6"/>
                <a:gd name="T32" fmla="*/ 1 w 5"/>
                <a:gd name="T33" fmla="*/ 6 h 6"/>
                <a:gd name="T34" fmla="*/ 2 w 5"/>
                <a:gd name="T35" fmla="*/ 6 h 6"/>
                <a:gd name="T36" fmla="*/ 2 w 5"/>
                <a:gd name="T37" fmla="*/ 2 h 6"/>
                <a:gd name="T38" fmla="*/ 3 w 5"/>
                <a:gd name="T39" fmla="*/ 2 h 6"/>
                <a:gd name="T40" fmla="*/ 3 w 5"/>
                <a:gd name="T41" fmla="*/ 3 h 6"/>
                <a:gd name="T42" fmla="*/ 3 w 5"/>
                <a:gd name="T43" fmla="*/ 4 h 6"/>
                <a:gd name="T44" fmla="*/ 2 w 5"/>
                <a:gd name="T45" fmla="*/ 4 h 6"/>
                <a:gd name="T46" fmla="*/ 2 w 5"/>
                <a:gd name="T4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  <a:moveTo>
                    <a:pt x="2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0" name="Freeform 90">
              <a:extLst>
                <a:ext uri="{FF2B5EF4-FFF2-40B4-BE49-F238E27FC236}">
                  <a16:creationId xmlns:a16="http://schemas.microsoft.com/office/drawing/2014/main" id="{5070034D-4B4B-9045-A4CF-DA7A09322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8" y="3195638"/>
              <a:ext cx="30162" cy="65087"/>
            </a:xfrm>
            <a:custGeom>
              <a:avLst/>
              <a:gdLst>
                <a:gd name="T0" fmla="*/ 4 w 19"/>
                <a:gd name="T1" fmla="*/ 19 h 41"/>
                <a:gd name="T2" fmla="*/ 4 w 19"/>
                <a:gd name="T3" fmla="*/ 22 h 41"/>
                <a:gd name="T4" fmla="*/ 3 w 19"/>
                <a:gd name="T5" fmla="*/ 29 h 41"/>
                <a:gd name="T6" fmla="*/ 4 w 19"/>
                <a:gd name="T7" fmla="*/ 32 h 41"/>
                <a:gd name="T8" fmla="*/ 3 w 19"/>
                <a:gd name="T9" fmla="*/ 34 h 41"/>
                <a:gd name="T10" fmla="*/ 3 w 19"/>
                <a:gd name="T11" fmla="*/ 37 h 41"/>
                <a:gd name="T12" fmla="*/ 5 w 19"/>
                <a:gd name="T13" fmla="*/ 39 h 41"/>
                <a:gd name="T14" fmla="*/ 8 w 19"/>
                <a:gd name="T15" fmla="*/ 40 h 41"/>
                <a:gd name="T16" fmla="*/ 8 w 19"/>
                <a:gd name="T17" fmla="*/ 37 h 41"/>
                <a:gd name="T18" fmla="*/ 10 w 19"/>
                <a:gd name="T19" fmla="*/ 33 h 41"/>
                <a:gd name="T20" fmla="*/ 11 w 19"/>
                <a:gd name="T21" fmla="*/ 33 h 41"/>
                <a:gd name="T22" fmla="*/ 12 w 19"/>
                <a:gd name="T23" fmla="*/ 29 h 41"/>
                <a:gd name="T24" fmla="*/ 14 w 19"/>
                <a:gd name="T25" fmla="*/ 26 h 41"/>
                <a:gd name="T26" fmla="*/ 15 w 19"/>
                <a:gd name="T27" fmla="*/ 24 h 41"/>
                <a:gd name="T28" fmla="*/ 16 w 19"/>
                <a:gd name="T29" fmla="*/ 23 h 41"/>
                <a:gd name="T30" fmla="*/ 14 w 19"/>
                <a:gd name="T31" fmla="*/ 22 h 41"/>
                <a:gd name="T32" fmla="*/ 15 w 19"/>
                <a:gd name="T33" fmla="*/ 19 h 41"/>
                <a:gd name="T34" fmla="*/ 14 w 19"/>
                <a:gd name="T35" fmla="*/ 18 h 41"/>
                <a:gd name="T36" fmla="*/ 18 w 19"/>
                <a:gd name="T37" fmla="*/ 17 h 41"/>
                <a:gd name="T38" fmla="*/ 12 w 19"/>
                <a:gd name="T39" fmla="*/ 16 h 41"/>
                <a:gd name="T40" fmla="*/ 13 w 19"/>
                <a:gd name="T41" fmla="*/ 14 h 41"/>
                <a:gd name="T42" fmla="*/ 11 w 19"/>
                <a:gd name="T43" fmla="*/ 15 h 41"/>
                <a:gd name="T44" fmla="*/ 11 w 19"/>
                <a:gd name="T45" fmla="*/ 12 h 41"/>
                <a:gd name="T46" fmla="*/ 13 w 19"/>
                <a:gd name="T47" fmla="*/ 10 h 41"/>
                <a:gd name="T48" fmla="*/ 14 w 19"/>
                <a:gd name="T49" fmla="*/ 11 h 41"/>
                <a:gd name="T50" fmla="*/ 16 w 19"/>
                <a:gd name="T51" fmla="*/ 13 h 41"/>
                <a:gd name="T52" fmla="*/ 18 w 19"/>
                <a:gd name="T53" fmla="*/ 12 h 41"/>
                <a:gd name="T54" fmla="*/ 16 w 19"/>
                <a:gd name="T55" fmla="*/ 10 h 41"/>
                <a:gd name="T56" fmla="*/ 17 w 19"/>
                <a:gd name="T57" fmla="*/ 10 h 41"/>
                <a:gd name="T58" fmla="*/ 18 w 19"/>
                <a:gd name="T59" fmla="*/ 7 h 41"/>
                <a:gd name="T60" fmla="*/ 16 w 19"/>
                <a:gd name="T61" fmla="*/ 8 h 41"/>
                <a:gd name="T62" fmla="*/ 15 w 19"/>
                <a:gd name="T63" fmla="*/ 7 h 41"/>
                <a:gd name="T64" fmla="*/ 16 w 19"/>
                <a:gd name="T65" fmla="*/ 3 h 41"/>
                <a:gd name="T66" fmla="*/ 14 w 19"/>
                <a:gd name="T67" fmla="*/ 2 h 41"/>
                <a:gd name="T68" fmla="*/ 12 w 19"/>
                <a:gd name="T69" fmla="*/ 0 h 41"/>
                <a:gd name="T70" fmla="*/ 11 w 19"/>
                <a:gd name="T71" fmla="*/ 4 h 41"/>
                <a:gd name="T72" fmla="*/ 11 w 19"/>
                <a:gd name="T73" fmla="*/ 5 h 41"/>
                <a:gd name="T74" fmla="*/ 12 w 19"/>
                <a:gd name="T75" fmla="*/ 7 h 41"/>
                <a:gd name="T76" fmla="*/ 11 w 19"/>
                <a:gd name="T77" fmla="*/ 6 h 41"/>
                <a:gd name="T78" fmla="*/ 10 w 19"/>
                <a:gd name="T79" fmla="*/ 9 h 41"/>
                <a:gd name="T80" fmla="*/ 11 w 19"/>
                <a:gd name="T81" fmla="*/ 8 h 41"/>
                <a:gd name="T82" fmla="*/ 14 w 19"/>
                <a:gd name="T83" fmla="*/ 8 h 41"/>
                <a:gd name="T84" fmla="*/ 14 w 19"/>
                <a:gd name="T85" fmla="*/ 10 h 41"/>
                <a:gd name="T86" fmla="*/ 10 w 19"/>
                <a:gd name="T87" fmla="*/ 10 h 41"/>
                <a:gd name="T88" fmla="*/ 9 w 19"/>
                <a:gd name="T89" fmla="*/ 9 h 41"/>
                <a:gd name="T90" fmla="*/ 7 w 19"/>
                <a:gd name="T91" fmla="*/ 10 h 41"/>
                <a:gd name="T92" fmla="*/ 6 w 19"/>
                <a:gd name="T93" fmla="*/ 8 h 41"/>
                <a:gd name="T94" fmla="*/ 5 w 19"/>
                <a:gd name="T95" fmla="*/ 8 h 41"/>
                <a:gd name="T96" fmla="*/ 0 w 19"/>
                <a:gd name="T97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41">
                  <a:moveTo>
                    <a:pt x="3" y="17"/>
                  </a:move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2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1" name="Freeform 91">
              <a:extLst>
                <a:ext uri="{FF2B5EF4-FFF2-40B4-BE49-F238E27FC236}">
                  <a16:creationId xmlns:a16="http://schemas.microsoft.com/office/drawing/2014/main" id="{4A3D4D8B-DD43-B228-E226-40231D68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3649663"/>
              <a:ext cx="22225" cy="41275"/>
            </a:xfrm>
            <a:custGeom>
              <a:avLst/>
              <a:gdLst>
                <a:gd name="T0" fmla="*/ 13 w 14"/>
                <a:gd name="T1" fmla="*/ 3 h 26"/>
                <a:gd name="T2" fmla="*/ 13 w 14"/>
                <a:gd name="T3" fmla="*/ 2 h 26"/>
                <a:gd name="T4" fmla="*/ 13 w 14"/>
                <a:gd name="T5" fmla="*/ 1 h 26"/>
                <a:gd name="T6" fmla="*/ 13 w 14"/>
                <a:gd name="T7" fmla="*/ 0 h 26"/>
                <a:gd name="T8" fmla="*/ 13 w 14"/>
                <a:gd name="T9" fmla="*/ 0 h 26"/>
                <a:gd name="T10" fmla="*/ 12 w 14"/>
                <a:gd name="T11" fmla="*/ 0 h 26"/>
                <a:gd name="T12" fmla="*/ 12 w 14"/>
                <a:gd name="T13" fmla="*/ 0 h 26"/>
                <a:gd name="T14" fmla="*/ 11 w 14"/>
                <a:gd name="T15" fmla="*/ 2 h 26"/>
                <a:gd name="T16" fmla="*/ 10 w 14"/>
                <a:gd name="T17" fmla="*/ 4 h 26"/>
                <a:gd name="T18" fmla="*/ 8 w 14"/>
                <a:gd name="T19" fmla="*/ 7 h 26"/>
                <a:gd name="T20" fmla="*/ 7 w 14"/>
                <a:gd name="T21" fmla="*/ 8 h 26"/>
                <a:gd name="T22" fmla="*/ 7 w 14"/>
                <a:gd name="T23" fmla="*/ 9 h 26"/>
                <a:gd name="T24" fmla="*/ 7 w 14"/>
                <a:gd name="T25" fmla="*/ 10 h 26"/>
                <a:gd name="T26" fmla="*/ 6 w 14"/>
                <a:gd name="T27" fmla="*/ 11 h 26"/>
                <a:gd name="T28" fmla="*/ 6 w 14"/>
                <a:gd name="T29" fmla="*/ 12 h 26"/>
                <a:gd name="T30" fmla="*/ 5 w 14"/>
                <a:gd name="T31" fmla="*/ 12 h 26"/>
                <a:gd name="T32" fmla="*/ 4 w 14"/>
                <a:gd name="T33" fmla="*/ 13 h 26"/>
                <a:gd name="T34" fmla="*/ 3 w 14"/>
                <a:gd name="T35" fmla="*/ 13 h 26"/>
                <a:gd name="T36" fmla="*/ 3 w 14"/>
                <a:gd name="T37" fmla="*/ 13 h 26"/>
                <a:gd name="T38" fmla="*/ 3 w 14"/>
                <a:gd name="T39" fmla="*/ 14 h 26"/>
                <a:gd name="T40" fmla="*/ 3 w 14"/>
                <a:gd name="T41" fmla="*/ 15 h 26"/>
                <a:gd name="T42" fmla="*/ 2 w 14"/>
                <a:gd name="T43" fmla="*/ 15 h 26"/>
                <a:gd name="T44" fmla="*/ 1 w 14"/>
                <a:gd name="T45" fmla="*/ 15 h 26"/>
                <a:gd name="T46" fmla="*/ 1 w 14"/>
                <a:gd name="T47" fmla="*/ 16 h 26"/>
                <a:gd name="T48" fmla="*/ 0 w 14"/>
                <a:gd name="T49" fmla="*/ 16 h 26"/>
                <a:gd name="T50" fmla="*/ 0 w 14"/>
                <a:gd name="T51" fmla="*/ 17 h 26"/>
                <a:gd name="T52" fmla="*/ 0 w 14"/>
                <a:gd name="T53" fmla="*/ 20 h 26"/>
                <a:gd name="T54" fmla="*/ 0 w 14"/>
                <a:gd name="T55" fmla="*/ 21 h 26"/>
                <a:gd name="T56" fmla="*/ 0 w 14"/>
                <a:gd name="T57" fmla="*/ 23 h 26"/>
                <a:gd name="T58" fmla="*/ 0 w 14"/>
                <a:gd name="T59" fmla="*/ 25 h 26"/>
                <a:gd name="T60" fmla="*/ 1 w 14"/>
                <a:gd name="T61" fmla="*/ 26 h 26"/>
                <a:gd name="T62" fmla="*/ 2 w 14"/>
                <a:gd name="T63" fmla="*/ 25 h 26"/>
                <a:gd name="T64" fmla="*/ 2 w 14"/>
                <a:gd name="T65" fmla="*/ 24 h 26"/>
                <a:gd name="T66" fmla="*/ 3 w 14"/>
                <a:gd name="T67" fmla="*/ 24 h 26"/>
                <a:gd name="T68" fmla="*/ 3 w 14"/>
                <a:gd name="T69" fmla="*/ 23 h 26"/>
                <a:gd name="T70" fmla="*/ 3 w 14"/>
                <a:gd name="T71" fmla="*/ 23 h 26"/>
                <a:gd name="T72" fmla="*/ 4 w 14"/>
                <a:gd name="T73" fmla="*/ 23 h 26"/>
                <a:gd name="T74" fmla="*/ 5 w 14"/>
                <a:gd name="T75" fmla="*/ 21 h 26"/>
                <a:gd name="T76" fmla="*/ 7 w 14"/>
                <a:gd name="T77" fmla="*/ 20 h 26"/>
                <a:gd name="T78" fmla="*/ 7 w 14"/>
                <a:gd name="T79" fmla="*/ 20 h 26"/>
                <a:gd name="T80" fmla="*/ 7 w 14"/>
                <a:gd name="T81" fmla="*/ 19 h 26"/>
                <a:gd name="T82" fmla="*/ 8 w 14"/>
                <a:gd name="T83" fmla="*/ 16 h 26"/>
                <a:gd name="T84" fmla="*/ 8 w 14"/>
                <a:gd name="T85" fmla="*/ 15 h 26"/>
                <a:gd name="T86" fmla="*/ 10 w 14"/>
                <a:gd name="T87" fmla="*/ 13 h 26"/>
                <a:gd name="T88" fmla="*/ 11 w 14"/>
                <a:gd name="T89" fmla="*/ 12 h 26"/>
                <a:gd name="T90" fmla="*/ 13 w 14"/>
                <a:gd name="T91" fmla="*/ 11 h 26"/>
                <a:gd name="T92" fmla="*/ 14 w 14"/>
                <a:gd name="T93" fmla="*/ 10 h 26"/>
                <a:gd name="T94" fmla="*/ 14 w 14"/>
                <a:gd name="T95" fmla="*/ 9 h 26"/>
                <a:gd name="T96" fmla="*/ 14 w 14"/>
                <a:gd name="T97" fmla="*/ 8 h 26"/>
                <a:gd name="T98" fmla="*/ 13 w 14"/>
                <a:gd name="T99" fmla="*/ 5 h 26"/>
                <a:gd name="T100" fmla="*/ 13 w 14"/>
                <a:gd name="T101" fmla="*/ 4 h 26"/>
                <a:gd name="T102" fmla="*/ 13 w 14"/>
                <a:gd name="T10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6">
                  <a:moveTo>
                    <a:pt x="13" y="3"/>
                  </a:move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8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2" name="Freeform 92">
              <a:extLst>
                <a:ext uri="{FF2B5EF4-FFF2-40B4-BE49-F238E27FC236}">
                  <a16:creationId xmlns:a16="http://schemas.microsoft.com/office/drawing/2014/main" id="{B99B7747-0DC8-AA0C-F266-1FFABB39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1990725"/>
              <a:ext cx="20637" cy="26987"/>
            </a:xfrm>
            <a:custGeom>
              <a:avLst/>
              <a:gdLst>
                <a:gd name="T0" fmla="*/ 11 w 13"/>
                <a:gd name="T1" fmla="*/ 7 h 17"/>
                <a:gd name="T2" fmla="*/ 10 w 13"/>
                <a:gd name="T3" fmla="*/ 7 h 17"/>
                <a:gd name="T4" fmla="*/ 10 w 13"/>
                <a:gd name="T5" fmla="*/ 7 h 17"/>
                <a:gd name="T6" fmla="*/ 9 w 13"/>
                <a:gd name="T7" fmla="*/ 7 h 17"/>
                <a:gd name="T8" fmla="*/ 6 w 13"/>
                <a:gd name="T9" fmla="*/ 6 h 17"/>
                <a:gd name="T10" fmla="*/ 4 w 13"/>
                <a:gd name="T11" fmla="*/ 6 h 17"/>
                <a:gd name="T12" fmla="*/ 3 w 13"/>
                <a:gd name="T13" fmla="*/ 4 h 17"/>
                <a:gd name="T14" fmla="*/ 3 w 13"/>
                <a:gd name="T15" fmla="*/ 3 h 17"/>
                <a:gd name="T16" fmla="*/ 3 w 13"/>
                <a:gd name="T17" fmla="*/ 1 h 17"/>
                <a:gd name="T18" fmla="*/ 2 w 13"/>
                <a:gd name="T19" fmla="*/ 0 h 17"/>
                <a:gd name="T20" fmla="*/ 1 w 13"/>
                <a:gd name="T21" fmla="*/ 1 h 17"/>
                <a:gd name="T22" fmla="*/ 0 w 13"/>
                <a:gd name="T23" fmla="*/ 3 h 17"/>
                <a:gd name="T24" fmla="*/ 0 w 13"/>
                <a:gd name="T25" fmla="*/ 4 h 17"/>
                <a:gd name="T26" fmla="*/ 0 w 13"/>
                <a:gd name="T27" fmla="*/ 6 h 17"/>
                <a:gd name="T28" fmla="*/ 0 w 13"/>
                <a:gd name="T29" fmla="*/ 7 h 17"/>
                <a:gd name="T30" fmla="*/ 1 w 13"/>
                <a:gd name="T31" fmla="*/ 8 h 17"/>
                <a:gd name="T32" fmla="*/ 1 w 13"/>
                <a:gd name="T33" fmla="*/ 9 h 17"/>
                <a:gd name="T34" fmla="*/ 2 w 13"/>
                <a:gd name="T35" fmla="*/ 10 h 17"/>
                <a:gd name="T36" fmla="*/ 3 w 13"/>
                <a:gd name="T37" fmla="*/ 10 h 17"/>
                <a:gd name="T38" fmla="*/ 3 w 13"/>
                <a:gd name="T39" fmla="*/ 10 h 17"/>
                <a:gd name="T40" fmla="*/ 3 w 13"/>
                <a:gd name="T41" fmla="*/ 12 h 17"/>
                <a:gd name="T42" fmla="*/ 2 w 13"/>
                <a:gd name="T43" fmla="*/ 15 h 17"/>
                <a:gd name="T44" fmla="*/ 2 w 13"/>
                <a:gd name="T45" fmla="*/ 17 h 17"/>
                <a:gd name="T46" fmla="*/ 3 w 13"/>
                <a:gd name="T47" fmla="*/ 17 h 17"/>
                <a:gd name="T48" fmla="*/ 3 w 13"/>
                <a:gd name="T49" fmla="*/ 16 h 17"/>
                <a:gd name="T50" fmla="*/ 4 w 13"/>
                <a:gd name="T51" fmla="*/ 16 h 17"/>
                <a:gd name="T52" fmla="*/ 5 w 13"/>
                <a:gd name="T53" fmla="*/ 16 h 17"/>
                <a:gd name="T54" fmla="*/ 5 w 13"/>
                <a:gd name="T55" fmla="*/ 17 h 17"/>
                <a:gd name="T56" fmla="*/ 6 w 13"/>
                <a:gd name="T57" fmla="*/ 17 h 17"/>
                <a:gd name="T58" fmla="*/ 9 w 13"/>
                <a:gd name="T59" fmla="*/ 17 h 17"/>
                <a:gd name="T60" fmla="*/ 10 w 13"/>
                <a:gd name="T61" fmla="*/ 17 h 17"/>
                <a:gd name="T62" fmla="*/ 11 w 13"/>
                <a:gd name="T63" fmla="*/ 17 h 17"/>
                <a:gd name="T64" fmla="*/ 12 w 13"/>
                <a:gd name="T65" fmla="*/ 16 h 17"/>
                <a:gd name="T66" fmla="*/ 12 w 13"/>
                <a:gd name="T67" fmla="*/ 15 h 17"/>
                <a:gd name="T68" fmla="*/ 9 w 13"/>
                <a:gd name="T69" fmla="*/ 12 h 17"/>
                <a:gd name="T70" fmla="*/ 9 w 13"/>
                <a:gd name="T71" fmla="*/ 10 h 17"/>
                <a:gd name="T72" fmla="*/ 10 w 13"/>
                <a:gd name="T73" fmla="*/ 10 h 17"/>
                <a:gd name="T74" fmla="*/ 13 w 13"/>
                <a:gd name="T75" fmla="*/ 8 h 17"/>
                <a:gd name="T76" fmla="*/ 13 w 13"/>
                <a:gd name="T77" fmla="*/ 7 h 17"/>
                <a:gd name="T78" fmla="*/ 13 w 13"/>
                <a:gd name="T79" fmla="*/ 7 h 17"/>
                <a:gd name="T80" fmla="*/ 12 w 13"/>
                <a:gd name="T81" fmla="*/ 7 h 17"/>
                <a:gd name="T82" fmla="*/ 11 w 13"/>
                <a:gd name="T8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3" name="Freeform 93">
              <a:extLst>
                <a:ext uri="{FF2B5EF4-FFF2-40B4-BE49-F238E27FC236}">
                  <a16:creationId xmlns:a16="http://schemas.microsoft.com/office/drawing/2014/main" id="{623B8F85-9B85-9062-F126-4F372CF8B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0" y="2008188"/>
              <a:ext cx="9525" cy="7937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0 w 6"/>
                <a:gd name="T9" fmla="*/ 3 h 5"/>
                <a:gd name="T10" fmla="*/ 1 w 6"/>
                <a:gd name="T11" fmla="*/ 4 h 5"/>
                <a:gd name="T12" fmla="*/ 1 w 6"/>
                <a:gd name="T13" fmla="*/ 4 h 5"/>
                <a:gd name="T14" fmla="*/ 2 w 6"/>
                <a:gd name="T15" fmla="*/ 4 h 5"/>
                <a:gd name="T16" fmla="*/ 3 w 6"/>
                <a:gd name="T17" fmla="*/ 5 h 5"/>
                <a:gd name="T18" fmla="*/ 4 w 6"/>
                <a:gd name="T19" fmla="*/ 5 h 5"/>
                <a:gd name="T20" fmla="*/ 4 w 6"/>
                <a:gd name="T21" fmla="*/ 4 h 5"/>
                <a:gd name="T22" fmla="*/ 6 w 6"/>
                <a:gd name="T23" fmla="*/ 0 h 5"/>
                <a:gd name="T24" fmla="*/ 5 w 6"/>
                <a:gd name="T25" fmla="*/ 0 h 5"/>
                <a:gd name="T26" fmla="*/ 4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4" name="Freeform 94">
              <a:extLst>
                <a:ext uri="{FF2B5EF4-FFF2-40B4-BE49-F238E27FC236}">
                  <a16:creationId xmlns:a16="http://schemas.microsoft.com/office/drawing/2014/main" id="{A62BBCB9-18E3-9E69-A9CC-9E74E8DE5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1454150"/>
              <a:ext cx="1250950" cy="814387"/>
            </a:xfrm>
            <a:custGeom>
              <a:avLst/>
              <a:gdLst>
                <a:gd name="T0" fmla="*/ 47 w 788"/>
                <a:gd name="T1" fmla="*/ 254 h 513"/>
                <a:gd name="T2" fmla="*/ 85 w 788"/>
                <a:gd name="T3" fmla="*/ 216 h 513"/>
                <a:gd name="T4" fmla="*/ 98 w 788"/>
                <a:gd name="T5" fmla="*/ 198 h 513"/>
                <a:gd name="T6" fmla="*/ 106 w 788"/>
                <a:gd name="T7" fmla="*/ 194 h 513"/>
                <a:gd name="T8" fmla="*/ 139 w 788"/>
                <a:gd name="T9" fmla="*/ 195 h 513"/>
                <a:gd name="T10" fmla="*/ 182 w 788"/>
                <a:gd name="T11" fmla="*/ 211 h 513"/>
                <a:gd name="T12" fmla="*/ 192 w 788"/>
                <a:gd name="T13" fmla="*/ 236 h 513"/>
                <a:gd name="T14" fmla="*/ 187 w 788"/>
                <a:gd name="T15" fmla="*/ 256 h 513"/>
                <a:gd name="T16" fmla="*/ 235 w 788"/>
                <a:gd name="T17" fmla="*/ 274 h 513"/>
                <a:gd name="T18" fmla="*/ 275 w 788"/>
                <a:gd name="T19" fmla="*/ 296 h 513"/>
                <a:gd name="T20" fmla="*/ 295 w 788"/>
                <a:gd name="T21" fmla="*/ 333 h 513"/>
                <a:gd name="T22" fmla="*/ 374 w 788"/>
                <a:gd name="T23" fmla="*/ 410 h 513"/>
                <a:gd name="T24" fmla="*/ 453 w 788"/>
                <a:gd name="T25" fmla="*/ 450 h 513"/>
                <a:gd name="T26" fmla="*/ 484 w 788"/>
                <a:gd name="T27" fmla="*/ 485 h 513"/>
                <a:gd name="T28" fmla="*/ 506 w 788"/>
                <a:gd name="T29" fmla="*/ 502 h 513"/>
                <a:gd name="T30" fmla="*/ 528 w 788"/>
                <a:gd name="T31" fmla="*/ 507 h 513"/>
                <a:gd name="T32" fmla="*/ 542 w 788"/>
                <a:gd name="T33" fmla="*/ 500 h 513"/>
                <a:gd name="T34" fmla="*/ 563 w 788"/>
                <a:gd name="T35" fmla="*/ 448 h 513"/>
                <a:gd name="T36" fmla="*/ 556 w 788"/>
                <a:gd name="T37" fmla="*/ 419 h 513"/>
                <a:gd name="T38" fmla="*/ 543 w 788"/>
                <a:gd name="T39" fmla="*/ 409 h 513"/>
                <a:gd name="T40" fmla="*/ 524 w 788"/>
                <a:gd name="T41" fmla="*/ 384 h 513"/>
                <a:gd name="T42" fmla="*/ 579 w 788"/>
                <a:gd name="T43" fmla="*/ 371 h 513"/>
                <a:gd name="T44" fmla="*/ 588 w 788"/>
                <a:gd name="T45" fmla="*/ 352 h 513"/>
                <a:gd name="T46" fmla="*/ 583 w 788"/>
                <a:gd name="T47" fmla="*/ 341 h 513"/>
                <a:gd name="T48" fmla="*/ 607 w 788"/>
                <a:gd name="T49" fmla="*/ 330 h 513"/>
                <a:gd name="T50" fmla="*/ 615 w 788"/>
                <a:gd name="T51" fmla="*/ 300 h 513"/>
                <a:gd name="T52" fmla="*/ 648 w 788"/>
                <a:gd name="T53" fmla="*/ 299 h 513"/>
                <a:gd name="T54" fmla="*/ 678 w 788"/>
                <a:gd name="T55" fmla="*/ 306 h 513"/>
                <a:gd name="T56" fmla="*/ 662 w 788"/>
                <a:gd name="T57" fmla="*/ 324 h 513"/>
                <a:gd name="T58" fmla="*/ 700 w 788"/>
                <a:gd name="T59" fmla="*/ 330 h 513"/>
                <a:gd name="T60" fmla="*/ 719 w 788"/>
                <a:gd name="T61" fmla="*/ 333 h 513"/>
                <a:gd name="T62" fmla="*/ 733 w 788"/>
                <a:gd name="T63" fmla="*/ 330 h 513"/>
                <a:gd name="T64" fmla="*/ 753 w 788"/>
                <a:gd name="T65" fmla="*/ 325 h 513"/>
                <a:gd name="T66" fmla="*/ 766 w 788"/>
                <a:gd name="T67" fmla="*/ 313 h 513"/>
                <a:gd name="T68" fmla="*/ 776 w 788"/>
                <a:gd name="T69" fmla="*/ 297 h 513"/>
                <a:gd name="T70" fmla="*/ 744 w 788"/>
                <a:gd name="T71" fmla="*/ 287 h 513"/>
                <a:gd name="T72" fmla="*/ 729 w 788"/>
                <a:gd name="T73" fmla="*/ 266 h 513"/>
                <a:gd name="T74" fmla="*/ 718 w 788"/>
                <a:gd name="T75" fmla="*/ 265 h 513"/>
                <a:gd name="T76" fmla="*/ 698 w 788"/>
                <a:gd name="T77" fmla="*/ 280 h 513"/>
                <a:gd name="T78" fmla="*/ 679 w 788"/>
                <a:gd name="T79" fmla="*/ 266 h 513"/>
                <a:gd name="T80" fmla="*/ 666 w 788"/>
                <a:gd name="T81" fmla="*/ 243 h 513"/>
                <a:gd name="T82" fmla="*/ 689 w 788"/>
                <a:gd name="T83" fmla="*/ 210 h 513"/>
                <a:gd name="T84" fmla="*/ 671 w 788"/>
                <a:gd name="T85" fmla="*/ 225 h 513"/>
                <a:gd name="T86" fmla="*/ 655 w 788"/>
                <a:gd name="T87" fmla="*/ 228 h 513"/>
                <a:gd name="T88" fmla="*/ 629 w 788"/>
                <a:gd name="T89" fmla="*/ 246 h 513"/>
                <a:gd name="T90" fmla="*/ 611 w 788"/>
                <a:gd name="T91" fmla="*/ 260 h 513"/>
                <a:gd name="T92" fmla="*/ 600 w 788"/>
                <a:gd name="T93" fmla="*/ 274 h 513"/>
                <a:gd name="T94" fmla="*/ 580 w 788"/>
                <a:gd name="T95" fmla="*/ 291 h 513"/>
                <a:gd name="T96" fmla="*/ 580 w 788"/>
                <a:gd name="T97" fmla="*/ 309 h 513"/>
                <a:gd name="T98" fmla="*/ 554 w 788"/>
                <a:gd name="T99" fmla="*/ 300 h 513"/>
                <a:gd name="T100" fmla="*/ 558 w 788"/>
                <a:gd name="T101" fmla="*/ 286 h 513"/>
                <a:gd name="T102" fmla="*/ 548 w 788"/>
                <a:gd name="T103" fmla="*/ 276 h 513"/>
                <a:gd name="T104" fmla="*/ 490 w 788"/>
                <a:gd name="T105" fmla="*/ 266 h 513"/>
                <a:gd name="T106" fmla="*/ 463 w 788"/>
                <a:gd name="T107" fmla="*/ 197 h 513"/>
                <a:gd name="T108" fmla="*/ 408 w 788"/>
                <a:gd name="T109" fmla="*/ 118 h 513"/>
                <a:gd name="T110" fmla="*/ 306 w 788"/>
                <a:gd name="T111" fmla="*/ 129 h 513"/>
                <a:gd name="T112" fmla="*/ 252 w 788"/>
                <a:gd name="T113" fmla="*/ 105 h 513"/>
                <a:gd name="T114" fmla="*/ 144 w 788"/>
                <a:gd name="T115" fmla="*/ 17 h 513"/>
                <a:gd name="T116" fmla="*/ 69 w 788"/>
                <a:gd name="T117" fmla="*/ 15 h 513"/>
                <a:gd name="T118" fmla="*/ 0 w 788"/>
                <a:gd name="T119" fmla="*/ 111 h 513"/>
                <a:gd name="T120" fmla="*/ 670 w 788"/>
                <a:gd name="T121" fmla="*/ 288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8" h="513">
                  <a:moveTo>
                    <a:pt x="16" y="268"/>
                  </a:moveTo>
                  <a:lnTo>
                    <a:pt x="26" y="269"/>
                  </a:lnTo>
                  <a:lnTo>
                    <a:pt x="27" y="269"/>
                  </a:lnTo>
                  <a:lnTo>
                    <a:pt x="37" y="270"/>
                  </a:lnTo>
                  <a:lnTo>
                    <a:pt x="42" y="271"/>
                  </a:lnTo>
                  <a:lnTo>
                    <a:pt x="47" y="272"/>
                  </a:lnTo>
                  <a:lnTo>
                    <a:pt x="48" y="271"/>
                  </a:lnTo>
                  <a:lnTo>
                    <a:pt x="50" y="268"/>
                  </a:lnTo>
                  <a:lnTo>
                    <a:pt x="51" y="267"/>
                  </a:lnTo>
                  <a:lnTo>
                    <a:pt x="53" y="266"/>
                  </a:lnTo>
                  <a:lnTo>
                    <a:pt x="54" y="266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52" y="265"/>
                  </a:lnTo>
                  <a:lnTo>
                    <a:pt x="51" y="265"/>
                  </a:lnTo>
                  <a:lnTo>
                    <a:pt x="51" y="264"/>
                  </a:lnTo>
                  <a:lnTo>
                    <a:pt x="49" y="263"/>
                  </a:lnTo>
                  <a:lnTo>
                    <a:pt x="48" y="261"/>
                  </a:lnTo>
                  <a:lnTo>
                    <a:pt x="48" y="259"/>
                  </a:lnTo>
                  <a:lnTo>
                    <a:pt x="47" y="257"/>
                  </a:lnTo>
                  <a:lnTo>
                    <a:pt x="48" y="256"/>
                  </a:lnTo>
                  <a:lnTo>
                    <a:pt x="47" y="254"/>
                  </a:lnTo>
                  <a:lnTo>
                    <a:pt x="47" y="252"/>
                  </a:lnTo>
                  <a:lnTo>
                    <a:pt x="46" y="250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6" y="244"/>
                  </a:lnTo>
                  <a:lnTo>
                    <a:pt x="46" y="242"/>
                  </a:lnTo>
                  <a:lnTo>
                    <a:pt x="45" y="237"/>
                  </a:lnTo>
                  <a:lnTo>
                    <a:pt x="45" y="235"/>
                  </a:lnTo>
                  <a:lnTo>
                    <a:pt x="46" y="233"/>
                  </a:lnTo>
                  <a:lnTo>
                    <a:pt x="51" y="231"/>
                  </a:lnTo>
                  <a:lnTo>
                    <a:pt x="53" y="229"/>
                  </a:lnTo>
                  <a:lnTo>
                    <a:pt x="55" y="226"/>
                  </a:lnTo>
                  <a:lnTo>
                    <a:pt x="56" y="222"/>
                  </a:lnTo>
                  <a:lnTo>
                    <a:pt x="60" y="218"/>
                  </a:lnTo>
                  <a:lnTo>
                    <a:pt x="65" y="216"/>
                  </a:lnTo>
                  <a:lnTo>
                    <a:pt x="69" y="216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16"/>
                  </a:lnTo>
                  <a:lnTo>
                    <a:pt x="81" y="216"/>
                  </a:lnTo>
                  <a:lnTo>
                    <a:pt x="84" y="216"/>
                  </a:lnTo>
                  <a:lnTo>
                    <a:pt x="85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5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7" y="210"/>
                  </a:lnTo>
                  <a:lnTo>
                    <a:pt x="90" y="206"/>
                  </a:lnTo>
                  <a:lnTo>
                    <a:pt x="90" y="204"/>
                  </a:lnTo>
                  <a:lnTo>
                    <a:pt x="90" y="203"/>
                  </a:lnTo>
                  <a:lnTo>
                    <a:pt x="89" y="201"/>
                  </a:lnTo>
                  <a:lnTo>
                    <a:pt x="88" y="199"/>
                  </a:lnTo>
                  <a:lnTo>
                    <a:pt x="89" y="199"/>
                  </a:lnTo>
                  <a:lnTo>
                    <a:pt x="91" y="199"/>
                  </a:lnTo>
                  <a:lnTo>
                    <a:pt x="92" y="197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4" y="196"/>
                  </a:lnTo>
                  <a:lnTo>
                    <a:pt x="95" y="196"/>
                  </a:lnTo>
                  <a:lnTo>
                    <a:pt x="96" y="196"/>
                  </a:lnTo>
                  <a:lnTo>
                    <a:pt x="97" y="196"/>
                  </a:lnTo>
                  <a:lnTo>
                    <a:pt x="97" y="196"/>
                  </a:lnTo>
                  <a:lnTo>
                    <a:pt x="98" y="198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7"/>
                  </a:lnTo>
                  <a:lnTo>
                    <a:pt x="103" y="197"/>
                  </a:lnTo>
                  <a:lnTo>
                    <a:pt x="107" y="199"/>
                  </a:lnTo>
                  <a:lnTo>
                    <a:pt x="109" y="200"/>
                  </a:lnTo>
                  <a:lnTo>
                    <a:pt x="111" y="202"/>
                  </a:lnTo>
                  <a:lnTo>
                    <a:pt x="111" y="205"/>
                  </a:lnTo>
                  <a:lnTo>
                    <a:pt x="111" y="206"/>
                  </a:lnTo>
                  <a:lnTo>
                    <a:pt x="111" y="206"/>
                  </a:lnTo>
                  <a:lnTo>
                    <a:pt x="111" y="207"/>
                  </a:lnTo>
                  <a:lnTo>
                    <a:pt x="111" y="208"/>
                  </a:lnTo>
                  <a:lnTo>
                    <a:pt x="112" y="208"/>
                  </a:lnTo>
                  <a:lnTo>
                    <a:pt x="115" y="208"/>
                  </a:lnTo>
                  <a:lnTo>
                    <a:pt x="115" y="207"/>
                  </a:lnTo>
                  <a:lnTo>
                    <a:pt x="115" y="206"/>
                  </a:lnTo>
                  <a:lnTo>
                    <a:pt x="115" y="206"/>
                  </a:lnTo>
                  <a:lnTo>
                    <a:pt x="113" y="204"/>
                  </a:lnTo>
                  <a:lnTo>
                    <a:pt x="109" y="199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5" y="193"/>
                  </a:lnTo>
                  <a:lnTo>
                    <a:pt x="100" y="189"/>
                  </a:lnTo>
                  <a:lnTo>
                    <a:pt x="99" y="189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100" y="186"/>
                  </a:lnTo>
                  <a:lnTo>
                    <a:pt x="101" y="185"/>
                  </a:lnTo>
                  <a:lnTo>
                    <a:pt x="104" y="184"/>
                  </a:lnTo>
                  <a:lnTo>
                    <a:pt x="105" y="183"/>
                  </a:lnTo>
                  <a:lnTo>
                    <a:pt x="105" y="184"/>
                  </a:lnTo>
                  <a:lnTo>
                    <a:pt x="111" y="186"/>
                  </a:lnTo>
                  <a:lnTo>
                    <a:pt x="114" y="186"/>
                  </a:lnTo>
                  <a:lnTo>
                    <a:pt x="115" y="186"/>
                  </a:lnTo>
                  <a:lnTo>
                    <a:pt x="117" y="186"/>
                  </a:lnTo>
                  <a:lnTo>
                    <a:pt x="119" y="184"/>
                  </a:lnTo>
                  <a:lnTo>
                    <a:pt x="119" y="178"/>
                  </a:lnTo>
                  <a:lnTo>
                    <a:pt x="120" y="177"/>
                  </a:lnTo>
                  <a:lnTo>
                    <a:pt x="122" y="177"/>
                  </a:lnTo>
                  <a:lnTo>
                    <a:pt x="131" y="189"/>
                  </a:lnTo>
                  <a:lnTo>
                    <a:pt x="134" y="193"/>
                  </a:lnTo>
                  <a:lnTo>
                    <a:pt x="137" y="194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4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5" y="194"/>
                  </a:lnTo>
                  <a:lnTo>
                    <a:pt x="148" y="197"/>
                  </a:lnTo>
                  <a:lnTo>
                    <a:pt x="149" y="198"/>
                  </a:lnTo>
                  <a:lnTo>
                    <a:pt x="149" y="199"/>
                  </a:lnTo>
                  <a:lnTo>
                    <a:pt x="150" y="204"/>
                  </a:lnTo>
                  <a:lnTo>
                    <a:pt x="150" y="205"/>
                  </a:lnTo>
                  <a:lnTo>
                    <a:pt x="152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7" y="208"/>
                  </a:lnTo>
                  <a:lnTo>
                    <a:pt x="158" y="208"/>
                  </a:lnTo>
                  <a:lnTo>
                    <a:pt x="161" y="208"/>
                  </a:lnTo>
                  <a:lnTo>
                    <a:pt x="170" y="207"/>
                  </a:lnTo>
                  <a:lnTo>
                    <a:pt x="175" y="207"/>
                  </a:lnTo>
                  <a:lnTo>
                    <a:pt x="176" y="207"/>
                  </a:lnTo>
                  <a:lnTo>
                    <a:pt x="178" y="207"/>
                  </a:lnTo>
                  <a:lnTo>
                    <a:pt x="180" y="209"/>
                  </a:lnTo>
                  <a:lnTo>
                    <a:pt x="182" y="211"/>
                  </a:lnTo>
                  <a:lnTo>
                    <a:pt x="183" y="213"/>
                  </a:lnTo>
                  <a:lnTo>
                    <a:pt x="185" y="214"/>
                  </a:lnTo>
                  <a:lnTo>
                    <a:pt x="186" y="214"/>
                  </a:lnTo>
                  <a:lnTo>
                    <a:pt x="187" y="215"/>
                  </a:lnTo>
                  <a:lnTo>
                    <a:pt x="186" y="216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4" y="221"/>
                  </a:lnTo>
                  <a:lnTo>
                    <a:pt x="185" y="223"/>
                  </a:lnTo>
                  <a:lnTo>
                    <a:pt x="185" y="226"/>
                  </a:lnTo>
                  <a:lnTo>
                    <a:pt x="182" y="226"/>
                  </a:lnTo>
                  <a:lnTo>
                    <a:pt x="181" y="226"/>
                  </a:lnTo>
                  <a:lnTo>
                    <a:pt x="181" y="227"/>
                  </a:lnTo>
                  <a:lnTo>
                    <a:pt x="181" y="228"/>
                  </a:lnTo>
                  <a:lnTo>
                    <a:pt x="181" y="229"/>
                  </a:lnTo>
                  <a:lnTo>
                    <a:pt x="182" y="229"/>
                  </a:lnTo>
                  <a:lnTo>
                    <a:pt x="185" y="229"/>
                  </a:lnTo>
                  <a:lnTo>
                    <a:pt x="188" y="231"/>
                  </a:lnTo>
                  <a:lnTo>
                    <a:pt x="190" y="233"/>
                  </a:lnTo>
                  <a:lnTo>
                    <a:pt x="191" y="234"/>
                  </a:lnTo>
                  <a:lnTo>
                    <a:pt x="192" y="235"/>
                  </a:lnTo>
                  <a:lnTo>
                    <a:pt x="192" y="236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5" y="238"/>
                  </a:lnTo>
                  <a:lnTo>
                    <a:pt x="196" y="239"/>
                  </a:lnTo>
                  <a:lnTo>
                    <a:pt x="196" y="240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4" y="241"/>
                  </a:lnTo>
                  <a:lnTo>
                    <a:pt x="193" y="239"/>
                  </a:lnTo>
                  <a:lnTo>
                    <a:pt x="191" y="239"/>
                  </a:lnTo>
                  <a:lnTo>
                    <a:pt x="189" y="239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8" y="246"/>
                  </a:lnTo>
                  <a:lnTo>
                    <a:pt x="192" y="251"/>
                  </a:lnTo>
                  <a:lnTo>
                    <a:pt x="192" y="252"/>
                  </a:lnTo>
                  <a:lnTo>
                    <a:pt x="191" y="253"/>
                  </a:lnTo>
                  <a:lnTo>
                    <a:pt x="189" y="254"/>
                  </a:lnTo>
                  <a:lnTo>
                    <a:pt x="188" y="255"/>
                  </a:lnTo>
                  <a:lnTo>
                    <a:pt x="188" y="256"/>
                  </a:lnTo>
                  <a:lnTo>
                    <a:pt x="187" y="256"/>
                  </a:lnTo>
                  <a:lnTo>
                    <a:pt x="187" y="261"/>
                  </a:lnTo>
                  <a:lnTo>
                    <a:pt x="187" y="263"/>
                  </a:lnTo>
                  <a:lnTo>
                    <a:pt x="188" y="265"/>
                  </a:lnTo>
                  <a:lnTo>
                    <a:pt x="194" y="266"/>
                  </a:lnTo>
                  <a:lnTo>
                    <a:pt x="198" y="268"/>
                  </a:lnTo>
                  <a:lnTo>
                    <a:pt x="201" y="270"/>
                  </a:lnTo>
                  <a:lnTo>
                    <a:pt x="204" y="273"/>
                  </a:lnTo>
                  <a:lnTo>
                    <a:pt x="205" y="274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15" y="273"/>
                  </a:lnTo>
                  <a:lnTo>
                    <a:pt x="225" y="272"/>
                  </a:lnTo>
                  <a:lnTo>
                    <a:pt x="227" y="273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31" y="275"/>
                  </a:lnTo>
                  <a:lnTo>
                    <a:pt x="231" y="274"/>
                  </a:lnTo>
                  <a:lnTo>
                    <a:pt x="231" y="273"/>
                  </a:lnTo>
                  <a:lnTo>
                    <a:pt x="231" y="274"/>
                  </a:lnTo>
                  <a:lnTo>
                    <a:pt x="231" y="275"/>
                  </a:lnTo>
                  <a:lnTo>
                    <a:pt x="234" y="274"/>
                  </a:lnTo>
                  <a:lnTo>
                    <a:pt x="235" y="274"/>
                  </a:lnTo>
                  <a:lnTo>
                    <a:pt x="240" y="277"/>
                  </a:lnTo>
                  <a:lnTo>
                    <a:pt x="242" y="278"/>
                  </a:lnTo>
                  <a:lnTo>
                    <a:pt x="244" y="278"/>
                  </a:lnTo>
                  <a:lnTo>
                    <a:pt x="245" y="277"/>
                  </a:lnTo>
                  <a:lnTo>
                    <a:pt x="246" y="276"/>
                  </a:lnTo>
                  <a:lnTo>
                    <a:pt x="247" y="274"/>
                  </a:lnTo>
                  <a:lnTo>
                    <a:pt x="248" y="273"/>
                  </a:lnTo>
                  <a:lnTo>
                    <a:pt x="249" y="271"/>
                  </a:lnTo>
                  <a:lnTo>
                    <a:pt x="250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6" y="270"/>
                  </a:lnTo>
                  <a:lnTo>
                    <a:pt x="261" y="272"/>
                  </a:lnTo>
                  <a:lnTo>
                    <a:pt x="271" y="280"/>
                  </a:lnTo>
                  <a:lnTo>
                    <a:pt x="272" y="281"/>
                  </a:lnTo>
                  <a:lnTo>
                    <a:pt x="274" y="287"/>
                  </a:lnTo>
                  <a:lnTo>
                    <a:pt x="275" y="287"/>
                  </a:lnTo>
                  <a:lnTo>
                    <a:pt x="275" y="288"/>
                  </a:lnTo>
                  <a:lnTo>
                    <a:pt x="275" y="293"/>
                  </a:lnTo>
                  <a:lnTo>
                    <a:pt x="275" y="294"/>
                  </a:lnTo>
                  <a:lnTo>
                    <a:pt x="275" y="295"/>
                  </a:lnTo>
                  <a:lnTo>
                    <a:pt x="275" y="296"/>
                  </a:lnTo>
                  <a:lnTo>
                    <a:pt x="277" y="301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2" y="312"/>
                  </a:lnTo>
                  <a:lnTo>
                    <a:pt x="283" y="313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85" y="317"/>
                  </a:lnTo>
                  <a:lnTo>
                    <a:pt x="285" y="318"/>
                  </a:lnTo>
                  <a:lnTo>
                    <a:pt x="286" y="318"/>
                  </a:lnTo>
                  <a:lnTo>
                    <a:pt x="288" y="319"/>
                  </a:lnTo>
                  <a:lnTo>
                    <a:pt x="293" y="322"/>
                  </a:lnTo>
                  <a:lnTo>
                    <a:pt x="293" y="325"/>
                  </a:lnTo>
                  <a:lnTo>
                    <a:pt x="294" y="325"/>
                  </a:lnTo>
                  <a:lnTo>
                    <a:pt x="294" y="328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2"/>
                  </a:lnTo>
                  <a:lnTo>
                    <a:pt x="295" y="333"/>
                  </a:lnTo>
                  <a:lnTo>
                    <a:pt x="296" y="336"/>
                  </a:lnTo>
                  <a:lnTo>
                    <a:pt x="296" y="337"/>
                  </a:lnTo>
                  <a:lnTo>
                    <a:pt x="296" y="338"/>
                  </a:lnTo>
                  <a:lnTo>
                    <a:pt x="296" y="340"/>
                  </a:lnTo>
                  <a:lnTo>
                    <a:pt x="296" y="341"/>
                  </a:lnTo>
                  <a:lnTo>
                    <a:pt x="296" y="343"/>
                  </a:lnTo>
                  <a:lnTo>
                    <a:pt x="296" y="345"/>
                  </a:lnTo>
                  <a:lnTo>
                    <a:pt x="297" y="347"/>
                  </a:lnTo>
                  <a:lnTo>
                    <a:pt x="300" y="352"/>
                  </a:lnTo>
                  <a:lnTo>
                    <a:pt x="301" y="352"/>
                  </a:lnTo>
                  <a:lnTo>
                    <a:pt x="304" y="354"/>
                  </a:lnTo>
                  <a:lnTo>
                    <a:pt x="309" y="358"/>
                  </a:lnTo>
                  <a:lnTo>
                    <a:pt x="315" y="363"/>
                  </a:lnTo>
                  <a:lnTo>
                    <a:pt x="323" y="368"/>
                  </a:lnTo>
                  <a:lnTo>
                    <a:pt x="338" y="379"/>
                  </a:lnTo>
                  <a:lnTo>
                    <a:pt x="344" y="384"/>
                  </a:lnTo>
                  <a:lnTo>
                    <a:pt x="347" y="386"/>
                  </a:lnTo>
                  <a:lnTo>
                    <a:pt x="352" y="394"/>
                  </a:lnTo>
                  <a:lnTo>
                    <a:pt x="355" y="396"/>
                  </a:lnTo>
                  <a:lnTo>
                    <a:pt x="360" y="399"/>
                  </a:lnTo>
                  <a:lnTo>
                    <a:pt x="366" y="405"/>
                  </a:lnTo>
                  <a:lnTo>
                    <a:pt x="374" y="410"/>
                  </a:lnTo>
                  <a:lnTo>
                    <a:pt x="375" y="411"/>
                  </a:lnTo>
                  <a:lnTo>
                    <a:pt x="376" y="411"/>
                  </a:lnTo>
                  <a:lnTo>
                    <a:pt x="378" y="411"/>
                  </a:lnTo>
                  <a:lnTo>
                    <a:pt x="382" y="408"/>
                  </a:lnTo>
                  <a:lnTo>
                    <a:pt x="383" y="408"/>
                  </a:lnTo>
                  <a:lnTo>
                    <a:pt x="384" y="409"/>
                  </a:lnTo>
                  <a:lnTo>
                    <a:pt x="384" y="411"/>
                  </a:lnTo>
                  <a:lnTo>
                    <a:pt x="387" y="415"/>
                  </a:lnTo>
                  <a:lnTo>
                    <a:pt x="397" y="422"/>
                  </a:lnTo>
                  <a:lnTo>
                    <a:pt x="403" y="425"/>
                  </a:lnTo>
                  <a:lnTo>
                    <a:pt x="410" y="428"/>
                  </a:lnTo>
                  <a:lnTo>
                    <a:pt x="413" y="430"/>
                  </a:lnTo>
                  <a:lnTo>
                    <a:pt x="419" y="436"/>
                  </a:lnTo>
                  <a:lnTo>
                    <a:pt x="423" y="440"/>
                  </a:lnTo>
                  <a:lnTo>
                    <a:pt x="429" y="444"/>
                  </a:lnTo>
                  <a:lnTo>
                    <a:pt x="434" y="447"/>
                  </a:lnTo>
                  <a:lnTo>
                    <a:pt x="442" y="452"/>
                  </a:lnTo>
                  <a:lnTo>
                    <a:pt x="445" y="454"/>
                  </a:lnTo>
                  <a:lnTo>
                    <a:pt x="448" y="453"/>
                  </a:lnTo>
                  <a:lnTo>
                    <a:pt x="449" y="453"/>
                  </a:lnTo>
                  <a:lnTo>
                    <a:pt x="451" y="451"/>
                  </a:lnTo>
                  <a:lnTo>
                    <a:pt x="453" y="450"/>
                  </a:lnTo>
                  <a:lnTo>
                    <a:pt x="454" y="450"/>
                  </a:lnTo>
                  <a:lnTo>
                    <a:pt x="459" y="453"/>
                  </a:lnTo>
                  <a:lnTo>
                    <a:pt x="462" y="453"/>
                  </a:lnTo>
                  <a:lnTo>
                    <a:pt x="463" y="454"/>
                  </a:lnTo>
                  <a:lnTo>
                    <a:pt x="466" y="456"/>
                  </a:lnTo>
                  <a:lnTo>
                    <a:pt x="470" y="457"/>
                  </a:lnTo>
                  <a:lnTo>
                    <a:pt x="471" y="457"/>
                  </a:lnTo>
                  <a:lnTo>
                    <a:pt x="472" y="459"/>
                  </a:lnTo>
                  <a:lnTo>
                    <a:pt x="473" y="462"/>
                  </a:lnTo>
                  <a:lnTo>
                    <a:pt x="479" y="463"/>
                  </a:lnTo>
                  <a:lnTo>
                    <a:pt x="480" y="464"/>
                  </a:lnTo>
                  <a:lnTo>
                    <a:pt x="483" y="464"/>
                  </a:lnTo>
                  <a:lnTo>
                    <a:pt x="485" y="465"/>
                  </a:lnTo>
                  <a:lnTo>
                    <a:pt x="487" y="465"/>
                  </a:lnTo>
                  <a:lnTo>
                    <a:pt x="489" y="466"/>
                  </a:lnTo>
                  <a:lnTo>
                    <a:pt x="490" y="468"/>
                  </a:lnTo>
                  <a:lnTo>
                    <a:pt x="490" y="469"/>
                  </a:lnTo>
                  <a:lnTo>
                    <a:pt x="488" y="473"/>
                  </a:lnTo>
                  <a:lnTo>
                    <a:pt x="485" y="476"/>
                  </a:lnTo>
                  <a:lnTo>
                    <a:pt x="483" y="479"/>
                  </a:lnTo>
                  <a:lnTo>
                    <a:pt x="483" y="481"/>
                  </a:lnTo>
                  <a:lnTo>
                    <a:pt x="484" y="485"/>
                  </a:lnTo>
                  <a:lnTo>
                    <a:pt x="483" y="487"/>
                  </a:lnTo>
                  <a:lnTo>
                    <a:pt x="483" y="492"/>
                  </a:lnTo>
                  <a:lnTo>
                    <a:pt x="483" y="494"/>
                  </a:lnTo>
                  <a:lnTo>
                    <a:pt x="483" y="495"/>
                  </a:lnTo>
                  <a:lnTo>
                    <a:pt x="484" y="496"/>
                  </a:lnTo>
                  <a:lnTo>
                    <a:pt x="485" y="497"/>
                  </a:lnTo>
                  <a:lnTo>
                    <a:pt x="485" y="498"/>
                  </a:lnTo>
                  <a:lnTo>
                    <a:pt x="484" y="499"/>
                  </a:lnTo>
                  <a:lnTo>
                    <a:pt x="483" y="500"/>
                  </a:lnTo>
                  <a:lnTo>
                    <a:pt x="483" y="501"/>
                  </a:lnTo>
                  <a:lnTo>
                    <a:pt x="483" y="503"/>
                  </a:lnTo>
                  <a:lnTo>
                    <a:pt x="483" y="504"/>
                  </a:lnTo>
                  <a:lnTo>
                    <a:pt x="484" y="503"/>
                  </a:lnTo>
                  <a:lnTo>
                    <a:pt x="486" y="503"/>
                  </a:lnTo>
                  <a:lnTo>
                    <a:pt x="487" y="503"/>
                  </a:lnTo>
                  <a:lnTo>
                    <a:pt x="491" y="505"/>
                  </a:lnTo>
                  <a:lnTo>
                    <a:pt x="493" y="505"/>
                  </a:lnTo>
                  <a:lnTo>
                    <a:pt x="493" y="504"/>
                  </a:lnTo>
                  <a:lnTo>
                    <a:pt x="493" y="504"/>
                  </a:lnTo>
                  <a:lnTo>
                    <a:pt x="500" y="503"/>
                  </a:lnTo>
                  <a:lnTo>
                    <a:pt x="503" y="502"/>
                  </a:lnTo>
                  <a:lnTo>
                    <a:pt x="506" y="502"/>
                  </a:lnTo>
                  <a:lnTo>
                    <a:pt x="507" y="503"/>
                  </a:lnTo>
                  <a:lnTo>
                    <a:pt x="509" y="504"/>
                  </a:lnTo>
                  <a:lnTo>
                    <a:pt x="510" y="505"/>
                  </a:lnTo>
                  <a:lnTo>
                    <a:pt x="511" y="505"/>
                  </a:lnTo>
                  <a:lnTo>
                    <a:pt x="512" y="506"/>
                  </a:lnTo>
                  <a:lnTo>
                    <a:pt x="512" y="507"/>
                  </a:lnTo>
                  <a:lnTo>
                    <a:pt x="513" y="508"/>
                  </a:lnTo>
                  <a:lnTo>
                    <a:pt x="514" y="509"/>
                  </a:lnTo>
                  <a:lnTo>
                    <a:pt x="515" y="510"/>
                  </a:lnTo>
                  <a:lnTo>
                    <a:pt x="515" y="511"/>
                  </a:lnTo>
                  <a:lnTo>
                    <a:pt x="516" y="512"/>
                  </a:lnTo>
                  <a:lnTo>
                    <a:pt x="516" y="513"/>
                  </a:lnTo>
                  <a:lnTo>
                    <a:pt x="517" y="513"/>
                  </a:lnTo>
                  <a:lnTo>
                    <a:pt x="519" y="513"/>
                  </a:lnTo>
                  <a:lnTo>
                    <a:pt x="521" y="512"/>
                  </a:lnTo>
                  <a:lnTo>
                    <a:pt x="522" y="512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4" y="511"/>
                  </a:lnTo>
                  <a:lnTo>
                    <a:pt x="525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29" y="507"/>
                  </a:lnTo>
                  <a:lnTo>
                    <a:pt x="530" y="508"/>
                  </a:lnTo>
                  <a:lnTo>
                    <a:pt x="531" y="510"/>
                  </a:lnTo>
                  <a:lnTo>
                    <a:pt x="532" y="511"/>
                  </a:lnTo>
                  <a:lnTo>
                    <a:pt x="533" y="511"/>
                  </a:lnTo>
                  <a:lnTo>
                    <a:pt x="533" y="510"/>
                  </a:lnTo>
                  <a:lnTo>
                    <a:pt x="533" y="510"/>
                  </a:lnTo>
                  <a:lnTo>
                    <a:pt x="533" y="509"/>
                  </a:lnTo>
                  <a:lnTo>
                    <a:pt x="534" y="509"/>
                  </a:lnTo>
                  <a:lnTo>
                    <a:pt x="535" y="509"/>
                  </a:lnTo>
                  <a:lnTo>
                    <a:pt x="536" y="509"/>
                  </a:lnTo>
                  <a:lnTo>
                    <a:pt x="536" y="510"/>
                  </a:lnTo>
                  <a:lnTo>
                    <a:pt x="537" y="510"/>
                  </a:lnTo>
                  <a:lnTo>
                    <a:pt x="539" y="510"/>
                  </a:lnTo>
                  <a:lnTo>
                    <a:pt x="540" y="511"/>
                  </a:lnTo>
                  <a:lnTo>
                    <a:pt x="541" y="511"/>
                  </a:lnTo>
                  <a:lnTo>
                    <a:pt x="542" y="512"/>
                  </a:lnTo>
                  <a:lnTo>
                    <a:pt x="542" y="510"/>
                  </a:lnTo>
                  <a:lnTo>
                    <a:pt x="543" y="508"/>
                  </a:lnTo>
                  <a:lnTo>
                    <a:pt x="543" y="506"/>
                  </a:lnTo>
                  <a:lnTo>
                    <a:pt x="543" y="505"/>
                  </a:lnTo>
                  <a:lnTo>
                    <a:pt x="542" y="500"/>
                  </a:lnTo>
                  <a:lnTo>
                    <a:pt x="542" y="497"/>
                  </a:lnTo>
                  <a:lnTo>
                    <a:pt x="543" y="494"/>
                  </a:lnTo>
                  <a:lnTo>
                    <a:pt x="546" y="490"/>
                  </a:lnTo>
                  <a:lnTo>
                    <a:pt x="548" y="486"/>
                  </a:lnTo>
                  <a:lnTo>
                    <a:pt x="551" y="485"/>
                  </a:lnTo>
                  <a:lnTo>
                    <a:pt x="554" y="480"/>
                  </a:lnTo>
                  <a:lnTo>
                    <a:pt x="555" y="477"/>
                  </a:lnTo>
                  <a:lnTo>
                    <a:pt x="558" y="471"/>
                  </a:lnTo>
                  <a:lnTo>
                    <a:pt x="558" y="470"/>
                  </a:lnTo>
                  <a:lnTo>
                    <a:pt x="559" y="470"/>
                  </a:lnTo>
                  <a:lnTo>
                    <a:pt x="562" y="470"/>
                  </a:lnTo>
                  <a:lnTo>
                    <a:pt x="562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4" y="465"/>
                  </a:lnTo>
                  <a:lnTo>
                    <a:pt x="566" y="462"/>
                  </a:lnTo>
                  <a:lnTo>
                    <a:pt x="567" y="460"/>
                  </a:lnTo>
                  <a:lnTo>
                    <a:pt x="568" y="456"/>
                  </a:lnTo>
                  <a:lnTo>
                    <a:pt x="568" y="454"/>
                  </a:lnTo>
                  <a:lnTo>
                    <a:pt x="567" y="452"/>
                  </a:lnTo>
                  <a:lnTo>
                    <a:pt x="563" y="448"/>
                  </a:lnTo>
                  <a:lnTo>
                    <a:pt x="561" y="447"/>
                  </a:lnTo>
                  <a:lnTo>
                    <a:pt x="560" y="446"/>
                  </a:lnTo>
                  <a:lnTo>
                    <a:pt x="558" y="443"/>
                  </a:lnTo>
                  <a:lnTo>
                    <a:pt x="557" y="441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7"/>
                  </a:lnTo>
                  <a:lnTo>
                    <a:pt x="555" y="435"/>
                  </a:lnTo>
                  <a:lnTo>
                    <a:pt x="554" y="435"/>
                  </a:lnTo>
                  <a:lnTo>
                    <a:pt x="554" y="434"/>
                  </a:lnTo>
                  <a:lnTo>
                    <a:pt x="554" y="430"/>
                  </a:lnTo>
                  <a:lnTo>
                    <a:pt x="554" y="429"/>
                  </a:lnTo>
                  <a:lnTo>
                    <a:pt x="553" y="426"/>
                  </a:lnTo>
                  <a:lnTo>
                    <a:pt x="553" y="425"/>
                  </a:lnTo>
                  <a:lnTo>
                    <a:pt x="554" y="425"/>
                  </a:lnTo>
                  <a:lnTo>
                    <a:pt x="555" y="424"/>
                  </a:lnTo>
                  <a:lnTo>
                    <a:pt x="555" y="423"/>
                  </a:lnTo>
                  <a:lnTo>
                    <a:pt x="555" y="422"/>
                  </a:lnTo>
                  <a:lnTo>
                    <a:pt x="555" y="421"/>
                  </a:lnTo>
                  <a:lnTo>
                    <a:pt x="555" y="419"/>
                  </a:lnTo>
                  <a:lnTo>
                    <a:pt x="556" y="419"/>
                  </a:lnTo>
                  <a:lnTo>
                    <a:pt x="558" y="419"/>
                  </a:lnTo>
                  <a:lnTo>
                    <a:pt x="558" y="418"/>
                  </a:lnTo>
                  <a:lnTo>
                    <a:pt x="558" y="418"/>
                  </a:lnTo>
                  <a:lnTo>
                    <a:pt x="559" y="418"/>
                  </a:lnTo>
                  <a:lnTo>
                    <a:pt x="559" y="417"/>
                  </a:lnTo>
                  <a:lnTo>
                    <a:pt x="559" y="415"/>
                  </a:lnTo>
                  <a:lnTo>
                    <a:pt x="559" y="415"/>
                  </a:lnTo>
                  <a:lnTo>
                    <a:pt x="558" y="414"/>
                  </a:lnTo>
                  <a:lnTo>
                    <a:pt x="558" y="412"/>
                  </a:lnTo>
                  <a:lnTo>
                    <a:pt x="557" y="409"/>
                  </a:lnTo>
                  <a:lnTo>
                    <a:pt x="556" y="408"/>
                  </a:lnTo>
                  <a:lnTo>
                    <a:pt x="555" y="407"/>
                  </a:lnTo>
                  <a:lnTo>
                    <a:pt x="554" y="408"/>
                  </a:lnTo>
                  <a:lnTo>
                    <a:pt x="553" y="408"/>
                  </a:lnTo>
                  <a:lnTo>
                    <a:pt x="552" y="408"/>
                  </a:lnTo>
                  <a:lnTo>
                    <a:pt x="552" y="408"/>
                  </a:lnTo>
                  <a:lnTo>
                    <a:pt x="551" y="407"/>
                  </a:lnTo>
                  <a:lnTo>
                    <a:pt x="550" y="407"/>
                  </a:lnTo>
                  <a:lnTo>
                    <a:pt x="549" y="407"/>
                  </a:lnTo>
                  <a:lnTo>
                    <a:pt x="548" y="408"/>
                  </a:lnTo>
                  <a:lnTo>
                    <a:pt x="544" y="409"/>
                  </a:lnTo>
                  <a:lnTo>
                    <a:pt x="543" y="409"/>
                  </a:lnTo>
                  <a:lnTo>
                    <a:pt x="537" y="408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6" y="401"/>
                  </a:lnTo>
                  <a:lnTo>
                    <a:pt x="536" y="400"/>
                  </a:lnTo>
                  <a:lnTo>
                    <a:pt x="536" y="399"/>
                  </a:lnTo>
                  <a:lnTo>
                    <a:pt x="536" y="399"/>
                  </a:lnTo>
                  <a:lnTo>
                    <a:pt x="535" y="399"/>
                  </a:lnTo>
                  <a:lnTo>
                    <a:pt x="535" y="398"/>
                  </a:lnTo>
                  <a:lnTo>
                    <a:pt x="534" y="398"/>
                  </a:lnTo>
                  <a:lnTo>
                    <a:pt x="533" y="397"/>
                  </a:lnTo>
                  <a:lnTo>
                    <a:pt x="529" y="397"/>
                  </a:lnTo>
                  <a:lnTo>
                    <a:pt x="523" y="396"/>
                  </a:lnTo>
                  <a:lnTo>
                    <a:pt x="522" y="395"/>
                  </a:lnTo>
                  <a:lnTo>
                    <a:pt x="522" y="393"/>
                  </a:lnTo>
                  <a:lnTo>
                    <a:pt x="522" y="392"/>
                  </a:lnTo>
                  <a:lnTo>
                    <a:pt x="522" y="391"/>
                  </a:lnTo>
                  <a:lnTo>
                    <a:pt x="523" y="390"/>
                  </a:lnTo>
                  <a:lnTo>
                    <a:pt x="523" y="390"/>
                  </a:lnTo>
                  <a:lnTo>
                    <a:pt x="523" y="388"/>
                  </a:lnTo>
                  <a:lnTo>
                    <a:pt x="524" y="386"/>
                  </a:lnTo>
                  <a:lnTo>
                    <a:pt x="524" y="384"/>
                  </a:lnTo>
                  <a:lnTo>
                    <a:pt x="525" y="381"/>
                  </a:lnTo>
                  <a:lnTo>
                    <a:pt x="525" y="379"/>
                  </a:lnTo>
                  <a:lnTo>
                    <a:pt x="526" y="378"/>
                  </a:lnTo>
                  <a:lnTo>
                    <a:pt x="528" y="378"/>
                  </a:lnTo>
                  <a:lnTo>
                    <a:pt x="529" y="378"/>
                  </a:lnTo>
                  <a:lnTo>
                    <a:pt x="528" y="375"/>
                  </a:lnTo>
                  <a:lnTo>
                    <a:pt x="529" y="375"/>
                  </a:lnTo>
                  <a:lnTo>
                    <a:pt x="533" y="375"/>
                  </a:lnTo>
                  <a:lnTo>
                    <a:pt x="536" y="371"/>
                  </a:lnTo>
                  <a:lnTo>
                    <a:pt x="538" y="371"/>
                  </a:lnTo>
                  <a:lnTo>
                    <a:pt x="541" y="371"/>
                  </a:lnTo>
                  <a:lnTo>
                    <a:pt x="557" y="375"/>
                  </a:lnTo>
                  <a:lnTo>
                    <a:pt x="563" y="375"/>
                  </a:lnTo>
                  <a:lnTo>
                    <a:pt x="567" y="375"/>
                  </a:lnTo>
                  <a:lnTo>
                    <a:pt x="570" y="375"/>
                  </a:lnTo>
                  <a:lnTo>
                    <a:pt x="572" y="375"/>
                  </a:lnTo>
                  <a:lnTo>
                    <a:pt x="574" y="375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6" y="374"/>
                  </a:lnTo>
                  <a:lnTo>
                    <a:pt x="578" y="372"/>
                  </a:lnTo>
                  <a:lnTo>
                    <a:pt x="579" y="371"/>
                  </a:lnTo>
                  <a:lnTo>
                    <a:pt x="580" y="369"/>
                  </a:lnTo>
                  <a:lnTo>
                    <a:pt x="580" y="368"/>
                  </a:lnTo>
                  <a:lnTo>
                    <a:pt x="580" y="358"/>
                  </a:lnTo>
                  <a:lnTo>
                    <a:pt x="580" y="356"/>
                  </a:lnTo>
                  <a:lnTo>
                    <a:pt x="581" y="356"/>
                  </a:lnTo>
                  <a:lnTo>
                    <a:pt x="582" y="357"/>
                  </a:lnTo>
                  <a:lnTo>
                    <a:pt x="582" y="355"/>
                  </a:lnTo>
                  <a:lnTo>
                    <a:pt x="583" y="356"/>
                  </a:lnTo>
                  <a:lnTo>
                    <a:pt x="585" y="358"/>
                  </a:lnTo>
                  <a:lnTo>
                    <a:pt x="586" y="358"/>
                  </a:lnTo>
                  <a:lnTo>
                    <a:pt x="586" y="357"/>
                  </a:lnTo>
                  <a:lnTo>
                    <a:pt x="586" y="356"/>
                  </a:lnTo>
                  <a:lnTo>
                    <a:pt x="587" y="356"/>
                  </a:lnTo>
                  <a:lnTo>
                    <a:pt x="587" y="355"/>
                  </a:lnTo>
                  <a:lnTo>
                    <a:pt x="588" y="355"/>
                  </a:lnTo>
                  <a:lnTo>
                    <a:pt x="588" y="354"/>
                  </a:lnTo>
                  <a:lnTo>
                    <a:pt x="587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9"/>
                  </a:lnTo>
                  <a:lnTo>
                    <a:pt x="587" y="350"/>
                  </a:lnTo>
                  <a:lnTo>
                    <a:pt x="588" y="352"/>
                  </a:lnTo>
                  <a:lnTo>
                    <a:pt x="589" y="354"/>
                  </a:lnTo>
                  <a:lnTo>
                    <a:pt x="590" y="355"/>
                  </a:lnTo>
                  <a:lnTo>
                    <a:pt x="592" y="355"/>
                  </a:lnTo>
                  <a:lnTo>
                    <a:pt x="592" y="354"/>
                  </a:lnTo>
                  <a:lnTo>
                    <a:pt x="588" y="348"/>
                  </a:lnTo>
                  <a:lnTo>
                    <a:pt x="587" y="347"/>
                  </a:lnTo>
                  <a:lnTo>
                    <a:pt x="588" y="346"/>
                  </a:lnTo>
                  <a:lnTo>
                    <a:pt x="587" y="345"/>
                  </a:lnTo>
                  <a:lnTo>
                    <a:pt x="586" y="345"/>
                  </a:lnTo>
                  <a:lnTo>
                    <a:pt x="587" y="343"/>
                  </a:lnTo>
                  <a:lnTo>
                    <a:pt x="588" y="344"/>
                  </a:lnTo>
                  <a:lnTo>
                    <a:pt x="589" y="345"/>
                  </a:lnTo>
                  <a:lnTo>
                    <a:pt x="590" y="345"/>
                  </a:lnTo>
                  <a:lnTo>
                    <a:pt x="592" y="344"/>
                  </a:lnTo>
                  <a:lnTo>
                    <a:pt x="592" y="344"/>
                  </a:lnTo>
                  <a:lnTo>
                    <a:pt x="596" y="345"/>
                  </a:lnTo>
                  <a:lnTo>
                    <a:pt x="597" y="344"/>
                  </a:lnTo>
                  <a:lnTo>
                    <a:pt x="597" y="343"/>
                  </a:lnTo>
                  <a:lnTo>
                    <a:pt x="597" y="342"/>
                  </a:lnTo>
                  <a:lnTo>
                    <a:pt x="597" y="341"/>
                  </a:lnTo>
                  <a:lnTo>
                    <a:pt x="594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41"/>
                  </a:lnTo>
                  <a:lnTo>
                    <a:pt x="580" y="339"/>
                  </a:lnTo>
                  <a:lnTo>
                    <a:pt x="579" y="338"/>
                  </a:lnTo>
                  <a:lnTo>
                    <a:pt x="580" y="337"/>
                  </a:lnTo>
                  <a:lnTo>
                    <a:pt x="581" y="336"/>
                  </a:lnTo>
                  <a:lnTo>
                    <a:pt x="583" y="336"/>
                  </a:lnTo>
                  <a:lnTo>
                    <a:pt x="584" y="335"/>
                  </a:lnTo>
                  <a:lnTo>
                    <a:pt x="587" y="336"/>
                  </a:lnTo>
                  <a:lnTo>
                    <a:pt x="588" y="336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9" y="334"/>
                  </a:lnTo>
                  <a:lnTo>
                    <a:pt x="600" y="334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6" y="336"/>
                  </a:lnTo>
                  <a:lnTo>
                    <a:pt x="609" y="336"/>
                  </a:lnTo>
                  <a:lnTo>
                    <a:pt x="611" y="336"/>
                  </a:lnTo>
                  <a:lnTo>
                    <a:pt x="611" y="335"/>
                  </a:lnTo>
                  <a:lnTo>
                    <a:pt x="607" y="331"/>
                  </a:lnTo>
                  <a:lnTo>
                    <a:pt x="607" y="330"/>
                  </a:lnTo>
                  <a:lnTo>
                    <a:pt x="608" y="330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27"/>
                  </a:lnTo>
                  <a:lnTo>
                    <a:pt x="612" y="326"/>
                  </a:lnTo>
                  <a:lnTo>
                    <a:pt x="611" y="325"/>
                  </a:lnTo>
                  <a:lnTo>
                    <a:pt x="610" y="323"/>
                  </a:lnTo>
                  <a:lnTo>
                    <a:pt x="610" y="322"/>
                  </a:lnTo>
                  <a:lnTo>
                    <a:pt x="608" y="318"/>
                  </a:lnTo>
                  <a:lnTo>
                    <a:pt x="606" y="315"/>
                  </a:lnTo>
                  <a:lnTo>
                    <a:pt x="606" y="314"/>
                  </a:lnTo>
                  <a:lnTo>
                    <a:pt x="608" y="313"/>
                  </a:lnTo>
                  <a:lnTo>
                    <a:pt x="611" y="312"/>
                  </a:lnTo>
                  <a:lnTo>
                    <a:pt x="612" y="312"/>
                  </a:lnTo>
                  <a:lnTo>
                    <a:pt x="612" y="311"/>
                  </a:lnTo>
                  <a:lnTo>
                    <a:pt x="612" y="308"/>
                  </a:lnTo>
                  <a:lnTo>
                    <a:pt x="612" y="306"/>
                  </a:lnTo>
                  <a:lnTo>
                    <a:pt x="612" y="305"/>
                  </a:lnTo>
                  <a:lnTo>
                    <a:pt x="612" y="303"/>
                  </a:lnTo>
                  <a:lnTo>
                    <a:pt x="614" y="301"/>
                  </a:lnTo>
                  <a:lnTo>
                    <a:pt x="614" y="300"/>
                  </a:lnTo>
                  <a:lnTo>
                    <a:pt x="615" y="300"/>
                  </a:lnTo>
                  <a:lnTo>
                    <a:pt x="617" y="299"/>
                  </a:lnTo>
                  <a:lnTo>
                    <a:pt x="618" y="300"/>
                  </a:lnTo>
                  <a:lnTo>
                    <a:pt x="619" y="300"/>
                  </a:lnTo>
                  <a:lnTo>
                    <a:pt x="619" y="301"/>
                  </a:lnTo>
                  <a:lnTo>
                    <a:pt x="620" y="301"/>
                  </a:lnTo>
                  <a:lnTo>
                    <a:pt x="622" y="301"/>
                  </a:lnTo>
                  <a:lnTo>
                    <a:pt x="622" y="303"/>
                  </a:lnTo>
                  <a:lnTo>
                    <a:pt x="623" y="306"/>
                  </a:lnTo>
                  <a:lnTo>
                    <a:pt x="624" y="306"/>
                  </a:lnTo>
                  <a:lnTo>
                    <a:pt x="625" y="306"/>
                  </a:lnTo>
                  <a:lnTo>
                    <a:pt x="625" y="307"/>
                  </a:lnTo>
                  <a:lnTo>
                    <a:pt x="626" y="309"/>
                  </a:lnTo>
                  <a:lnTo>
                    <a:pt x="627" y="309"/>
                  </a:lnTo>
                  <a:lnTo>
                    <a:pt x="628" y="309"/>
                  </a:lnTo>
                  <a:lnTo>
                    <a:pt x="629" y="309"/>
                  </a:lnTo>
                  <a:lnTo>
                    <a:pt x="631" y="309"/>
                  </a:lnTo>
                  <a:lnTo>
                    <a:pt x="632" y="309"/>
                  </a:lnTo>
                  <a:lnTo>
                    <a:pt x="633" y="306"/>
                  </a:lnTo>
                  <a:lnTo>
                    <a:pt x="634" y="306"/>
                  </a:lnTo>
                  <a:lnTo>
                    <a:pt x="635" y="306"/>
                  </a:lnTo>
                  <a:lnTo>
                    <a:pt x="644" y="303"/>
                  </a:lnTo>
                  <a:lnTo>
                    <a:pt x="648" y="299"/>
                  </a:lnTo>
                  <a:lnTo>
                    <a:pt x="652" y="297"/>
                  </a:lnTo>
                  <a:lnTo>
                    <a:pt x="656" y="295"/>
                  </a:lnTo>
                  <a:lnTo>
                    <a:pt x="659" y="292"/>
                  </a:lnTo>
                  <a:lnTo>
                    <a:pt x="661" y="286"/>
                  </a:lnTo>
                  <a:lnTo>
                    <a:pt x="662" y="286"/>
                  </a:lnTo>
                  <a:lnTo>
                    <a:pt x="664" y="286"/>
                  </a:lnTo>
                  <a:lnTo>
                    <a:pt x="665" y="287"/>
                  </a:lnTo>
                  <a:lnTo>
                    <a:pt x="666" y="287"/>
                  </a:lnTo>
                  <a:lnTo>
                    <a:pt x="667" y="289"/>
                  </a:lnTo>
                  <a:lnTo>
                    <a:pt x="675" y="299"/>
                  </a:lnTo>
                  <a:lnTo>
                    <a:pt x="676" y="299"/>
                  </a:lnTo>
                  <a:lnTo>
                    <a:pt x="675" y="300"/>
                  </a:lnTo>
                  <a:lnTo>
                    <a:pt x="674" y="300"/>
                  </a:lnTo>
                  <a:lnTo>
                    <a:pt x="673" y="298"/>
                  </a:lnTo>
                  <a:lnTo>
                    <a:pt x="672" y="299"/>
                  </a:lnTo>
                  <a:lnTo>
                    <a:pt x="672" y="299"/>
                  </a:lnTo>
                  <a:lnTo>
                    <a:pt x="672" y="301"/>
                  </a:lnTo>
                  <a:lnTo>
                    <a:pt x="672" y="302"/>
                  </a:lnTo>
                  <a:lnTo>
                    <a:pt x="677" y="303"/>
                  </a:lnTo>
                  <a:lnTo>
                    <a:pt x="679" y="304"/>
                  </a:lnTo>
                  <a:lnTo>
                    <a:pt x="678" y="306"/>
                  </a:lnTo>
                  <a:lnTo>
                    <a:pt x="678" y="306"/>
                  </a:lnTo>
                  <a:lnTo>
                    <a:pt x="677" y="306"/>
                  </a:lnTo>
                  <a:lnTo>
                    <a:pt x="677" y="307"/>
                  </a:lnTo>
                  <a:lnTo>
                    <a:pt x="676" y="308"/>
                  </a:lnTo>
                  <a:lnTo>
                    <a:pt x="675" y="308"/>
                  </a:lnTo>
                  <a:lnTo>
                    <a:pt x="674" y="309"/>
                  </a:lnTo>
                  <a:lnTo>
                    <a:pt x="672" y="311"/>
                  </a:lnTo>
                  <a:lnTo>
                    <a:pt x="670" y="313"/>
                  </a:lnTo>
                  <a:lnTo>
                    <a:pt x="669" y="314"/>
                  </a:lnTo>
                  <a:lnTo>
                    <a:pt x="668" y="314"/>
                  </a:lnTo>
                  <a:lnTo>
                    <a:pt x="667" y="315"/>
                  </a:lnTo>
                  <a:lnTo>
                    <a:pt x="667" y="315"/>
                  </a:lnTo>
                  <a:lnTo>
                    <a:pt x="666" y="316"/>
                  </a:lnTo>
                  <a:lnTo>
                    <a:pt x="666" y="317"/>
                  </a:lnTo>
                  <a:lnTo>
                    <a:pt x="665" y="317"/>
                  </a:lnTo>
                  <a:lnTo>
                    <a:pt x="662" y="318"/>
                  </a:lnTo>
                  <a:lnTo>
                    <a:pt x="661" y="319"/>
                  </a:lnTo>
                  <a:lnTo>
                    <a:pt x="660" y="321"/>
                  </a:lnTo>
                  <a:lnTo>
                    <a:pt x="660" y="322"/>
                  </a:lnTo>
                  <a:lnTo>
                    <a:pt x="661" y="324"/>
                  </a:lnTo>
                  <a:lnTo>
                    <a:pt x="661" y="323"/>
                  </a:lnTo>
                  <a:lnTo>
                    <a:pt x="661" y="324"/>
                  </a:lnTo>
                  <a:lnTo>
                    <a:pt x="662" y="324"/>
                  </a:lnTo>
                  <a:lnTo>
                    <a:pt x="661" y="326"/>
                  </a:lnTo>
                  <a:lnTo>
                    <a:pt x="663" y="327"/>
                  </a:lnTo>
                  <a:lnTo>
                    <a:pt x="664" y="327"/>
                  </a:lnTo>
                  <a:lnTo>
                    <a:pt x="665" y="327"/>
                  </a:lnTo>
                  <a:lnTo>
                    <a:pt x="666" y="327"/>
                  </a:lnTo>
                  <a:lnTo>
                    <a:pt x="667" y="327"/>
                  </a:lnTo>
                  <a:lnTo>
                    <a:pt x="667" y="327"/>
                  </a:lnTo>
                  <a:lnTo>
                    <a:pt x="668" y="330"/>
                  </a:lnTo>
                  <a:lnTo>
                    <a:pt x="669" y="332"/>
                  </a:lnTo>
                  <a:lnTo>
                    <a:pt x="670" y="335"/>
                  </a:lnTo>
                  <a:lnTo>
                    <a:pt x="672" y="335"/>
                  </a:lnTo>
                  <a:lnTo>
                    <a:pt x="673" y="335"/>
                  </a:lnTo>
                  <a:lnTo>
                    <a:pt x="676" y="335"/>
                  </a:lnTo>
                  <a:lnTo>
                    <a:pt x="682" y="334"/>
                  </a:lnTo>
                  <a:lnTo>
                    <a:pt x="687" y="333"/>
                  </a:lnTo>
                  <a:lnTo>
                    <a:pt x="688" y="334"/>
                  </a:lnTo>
                  <a:lnTo>
                    <a:pt x="689" y="332"/>
                  </a:lnTo>
                  <a:lnTo>
                    <a:pt x="691" y="331"/>
                  </a:lnTo>
                  <a:lnTo>
                    <a:pt x="697" y="332"/>
                  </a:lnTo>
                  <a:lnTo>
                    <a:pt x="699" y="332"/>
                  </a:lnTo>
                  <a:lnTo>
                    <a:pt x="699" y="331"/>
                  </a:lnTo>
                  <a:lnTo>
                    <a:pt x="700" y="330"/>
                  </a:lnTo>
                  <a:lnTo>
                    <a:pt x="701" y="329"/>
                  </a:lnTo>
                  <a:lnTo>
                    <a:pt x="701" y="329"/>
                  </a:lnTo>
                  <a:lnTo>
                    <a:pt x="701" y="330"/>
                  </a:lnTo>
                  <a:lnTo>
                    <a:pt x="702" y="330"/>
                  </a:lnTo>
                  <a:lnTo>
                    <a:pt x="703" y="331"/>
                  </a:lnTo>
                  <a:lnTo>
                    <a:pt x="704" y="331"/>
                  </a:lnTo>
                  <a:lnTo>
                    <a:pt x="705" y="331"/>
                  </a:lnTo>
                  <a:lnTo>
                    <a:pt x="706" y="331"/>
                  </a:lnTo>
                  <a:lnTo>
                    <a:pt x="708" y="331"/>
                  </a:lnTo>
                  <a:lnTo>
                    <a:pt x="710" y="332"/>
                  </a:lnTo>
                  <a:lnTo>
                    <a:pt x="711" y="333"/>
                  </a:lnTo>
                  <a:lnTo>
                    <a:pt x="711" y="334"/>
                  </a:lnTo>
                  <a:lnTo>
                    <a:pt x="711" y="335"/>
                  </a:lnTo>
                  <a:lnTo>
                    <a:pt x="711" y="335"/>
                  </a:lnTo>
                  <a:lnTo>
                    <a:pt x="713" y="335"/>
                  </a:lnTo>
                  <a:lnTo>
                    <a:pt x="715" y="335"/>
                  </a:lnTo>
                  <a:lnTo>
                    <a:pt x="716" y="335"/>
                  </a:lnTo>
                  <a:lnTo>
                    <a:pt x="717" y="335"/>
                  </a:lnTo>
                  <a:lnTo>
                    <a:pt x="717" y="334"/>
                  </a:lnTo>
                  <a:lnTo>
                    <a:pt x="717" y="333"/>
                  </a:lnTo>
                  <a:lnTo>
                    <a:pt x="718" y="332"/>
                  </a:lnTo>
                  <a:lnTo>
                    <a:pt x="719" y="333"/>
                  </a:lnTo>
                  <a:lnTo>
                    <a:pt x="720" y="335"/>
                  </a:lnTo>
                  <a:lnTo>
                    <a:pt x="720" y="335"/>
                  </a:lnTo>
                  <a:lnTo>
                    <a:pt x="720" y="338"/>
                  </a:lnTo>
                  <a:lnTo>
                    <a:pt x="721" y="339"/>
                  </a:lnTo>
                  <a:lnTo>
                    <a:pt x="721" y="339"/>
                  </a:lnTo>
                  <a:lnTo>
                    <a:pt x="724" y="337"/>
                  </a:lnTo>
                  <a:lnTo>
                    <a:pt x="725" y="337"/>
                  </a:lnTo>
                  <a:lnTo>
                    <a:pt x="725" y="336"/>
                  </a:lnTo>
                  <a:lnTo>
                    <a:pt x="726" y="334"/>
                  </a:lnTo>
                  <a:lnTo>
                    <a:pt x="728" y="333"/>
                  </a:lnTo>
                  <a:lnTo>
                    <a:pt x="730" y="333"/>
                  </a:lnTo>
                  <a:lnTo>
                    <a:pt x="731" y="333"/>
                  </a:lnTo>
                  <a:lnTo>
                    <a:pt x="733" y="333"/>
                  </a:lnTo>
                  <a:lnTo>
                    <a:pt x="733" y="333"/>
                  </a:lnTo>
                  <a:lnTo>
                    <a:pt x="734" y="333"/>
                  </a:lnTo>
                  <a:lnTo>
                    <a:pt x="735" y="334"/>
                  </a:lnTo>
                  <a:lnTo>
                    <a:pt x="736" y="333"/>
                  </a:lnTo>
                  <a:lnTo>
                    <a:pt x="736" y="332"/>
                  </a:lnTo>
                  <a:lnTo>
                    <a:pt x="735" y="332"/>
                  </a:lnTo>
                  <a:lnTo>
                    <a:pt x="733" y="331"/>
                  </a:lnTo>
                  <a:lnTo>
                    <a:pt x="733" y="331"/>
                  </a:lnTo>
                  <a:lnTo>
                    <a:pt x="733" y="330"/>
                  </a:lnTo>
                  <a:lnTo>
                    <a:pt x="733" y="329"/>
                  </a:lnTo>
                  <a:lnTo>
                    <a:pt x="737" y="327"/>
                  </a:lnTo>
                  <a:lnTo>
                    <a:pt x="738" y="326"/>
                  </a:lnTo>
                  <a:lnTo>
                    <a:pt x="739" y="325"/>
                  </a:lnTo>
                  <a:lnTo>
                    <a:pt x="739" y="323"/>
                  </a:lnTo>
                  <a:lnTo>
                    <a:pt x="740" y="323"/>
                  </a:lnTo>
                  <a:lnTo>
                    <a:pt x="742" y="321"/>
                  </a:lnTo>
                  <a:lnTo>
                    <a:pt x="743" y="320"/>
                  </a:lnTo>
                  <a:lnTo>
                    <a:pt x="746" y="320"/>
                  </a:lnTo>
                  <a:lnTo>
                    <a:pt x="747" y="320"/>
                  </a:lnTo>
                  <a:lnTo>
                    <a:pt x="748" y="321"/>
                  </a:lnTo>
                  <a:lnTo>
                    <a:pt x="747" y="321"/>
                  </a:lnTo>
                  <a:lnTo>
                    <a:pt x="747" y="322"/>
                  </a:lnTo>
                  <a:lnTo>
                    <a:pt x="746" y="322"/>
                  </a:lnTo>
                  <a:lnTo>
                    <a:pt x="745" y="322"/>
                  </a:lnTo>
                  <a:lnTo>
                    <a:pt x="745" y="323"/>
                  </a:lnTo>
                  <a:lnTo>
                    <a:pt x="746" y="323"/>
                  </a:lnTo>
                  <a:lnTo>
                    <a:pt x="748" y="323"/>
                  </a:lnTo>
                  <a:lnTo>
                    <a:pt x="749" y="323"/>
                  </a:lnTo>
                  <a:lnTo>
                    <a:pt x="751" y="325"/>
                  </a:lnTo>
                  <a:lnTo>
                    <a:pt x="752" y="325"/>
                  </a:lnTo>
                  <a:lnTo>
                    <a:pt x="753" y="325"/>
                  </a:lnTo>
                  <a:lnTo>
                    <a:pt x="755" y="324"/>
                  </a:lnTo>
                  <a:lnTo>
                    <a:pt x="755" y="322"/>
                  </a:lnTo>
                  <a:lnTo>
                    <a:pt x="755" y="320"/>
                  </a:lnTo>
                  <a:lnTo>
                    <a:pt x="755" y="319"/>
                  </a:lnTo>
                  <a:lnTo>
                    <a:pt x="752" y="317"/>
                  </a:lnTo>
                  <a:lnTo>
                    <a:pt x="752" y="316"/>
                  </a:lnTo>
                  <a:lnTo>
                    <a:pt x="752" y="315"/>
                  </a:lnTo>
                  <a:lnTo>
                    <a:pt x="752" y="314"/>
                  </a:lnTo>
                  <a:lnTo>
                    <a:pt x="751" y="313"/>
                  </a:lnTo>
                  <a:lnTo>
                    <a:pt x="751" y="311"/>
                  </a:lnTo>
                  <a:lnTo>
                    <a:pt x="753" y="311"/>
                  </a:lnTo>
                  <a:lnTo>
                    <a:pt x="755" y="312"/>
                  </a:lnTo>
                  <a:lnTo>
                    <a:pt x="755" y="314"/>
                  </a:lnTo>
                  <a:lnTo>
                    <a:pt x="757" y="315"/>
                  </a:lnTo>
                  <a:lnTo>
                    <a:pt x="759" y="315"/>
                  </a:lnTo>
                  <a:lnTo>
                    <a:pt x="762" y="317"/>
                  </a:lnTo>
                  <a:lnTo>
                    <a:pt x="764" y="317"/>
                  </a:lnTo>
                  <a:lnTo>
                    <a:pt x="764" y="316"/>
                  </a:lnTo>
                  <a:lnTo>
                    <a:pt x="765" y="315"/>
                  </a:lnTo>
                  <a:lnTo>
                    <a:pt x="765" y="315"/>
                  </a:lnTo>
                  <a:lnTo>
                    <a:pt x="765" y="314"/>
                  </a:lnTo>
                  <a:lnTo>
                    <a:pt x="766" y="313"/>
                  </a:lnTo>
                  <a:lnTo>
                    <a:pt x="767" y="313"/>
                  </a:lnTo>
                  <a:lnTo>
                    <a:pt x="769" y="314"/>
                  </a:lnTo>
                  <a:lnTo>
                    <a:pt x="770" y="313"/>
                  </a:lnTo>
                  <a:lnTo>
                    <a:pt x="771" y="309"/>
                  </a:lnTo>
                  <a:lnTo>
                    <a:pt x="771" y="308"/>
                  </a:lnTo>
                  <a:lnTo>
                    <a:pt x="773" y="307"/>
                  </a:lnTo>
                  <a:lnTo>
                    <a:pt x="777" y="306"/>
                  </a:lnTo>
                  <a:lnTo>
                    <a:pt x="780" y="304"/>
                  </a:lnTo>
                  <a:lnTo>
                    <a:pt x="784" y="302"/>
                  </a:lnTo>
                  <a:lnTo>
                    <a:pt x="787" y="301"/>
                  </a:lnTo>
                  <a:lnTo>
                    <a:pt x="788" y="299"/>
                  </a:lnTo>
                  <a:lnTo>
                    <a:pt x="788" y="297"/>
                  </a:lnTo>
                  <a:lnTo>
                    <a:pt x="787" y="297"/>
                  </a:lnTo>
                  <a:lnTo>
                    <a:pt x="786" y="297"/>
                  </a:lnTo>
                  <a:lnTo>
                    <a:pt x="783" y="297"/>
                  </a:lnTo>
                  <a:lnTo>
                    <a:pt x="782" y="296"/>
                  </a:lnTo>
                  <a:lnTo>
                    <a:pt x="781" y="296"/>
                  </a:lnTo>
                  <a:lnTo>
                    <a:pt x="781" y="296"/>
                  </a:lnTo>
                  <a:lnTo>
                    <a:pt x="778" y="297"/>
                  </a:lnTo>
                  <a:lnTo>
                    <a:pt x="776" y="298"/>
                  </a:lnTo>
                  <a:lnTo>
                    <a:pt x="775" y="298"/>
                  </a:lnTo>
                  <a:lnTo>
                    <a:pt x="776" y="297"/>
                  </a:lnTo>
                  <a:lnTo>
                    <a:pt x="775" y="296"/>
                  </a:lnTo>
                  <a:lnTo>
                    <a:pt x="773" y="296"/>
                  </a:lnTo>
                  <a:lnTo>
                    <a:pt x="768" y="296"/>
                  </a:lnTo>
                  <a:lnTo>
                    <a:pt x="765" y="296"/>
                  </a:lnTo>
                  <a:lnTo>
                    <a:pt x="763" y="295"/>
                  </a:lnTo>
                  <a:lnTo>
                    <a:pt x="762" y="293"/>
                  </a:lnTo>
                  <a:lnTo>
                    <a:pt x="760" y="290"/>
                  </a:lnTo>
                  <a:lnTo>
                    <a:pt x="759" y="289"/>
                  </a:lnTo>
                  <a:lnTo>
                    <a:pt x="758" y="289"/>
                  </a:lnTo>
                  <a:lnTo>
                    <a:pt x="757" y="289"/>
                  </a:lnTo>
                  <a:lnTo>
                    <a:pt x="757" y="287"/>
                  </a:lnTo>
                  <a:lnTo>
                    <a:pt x="757" y="287"/>
                  </a:lnTo>
                  <a:lnTo>
                    <a:pt x="755" y="287"/>
                  </a:lnTo>
                  <a:lnTo>
                    <a:pt x="753" y="286"/>
                  </a:lnTo>
                  <a:lnTo>
                    <a:pt x="752" y="286"/>
                  </a:lnTo>
                  <a:lnTo>
                    <a:pt x="751" y="284"/>
                  </a:lnTo>
                  <a:lnTo>
                    <a:pt x="751" y="284"/>
                  </a:lnTo>
                  <a:lnTo>
                    <a:pt x="750" y="284"/>
                  </a:lnTo>
                  <a:lnTo>
                    <a:pt x="750" y="285"/>
                  </a:lnTo>
                  <a:lnTo>
                    <a:pt x="749" y="286"/>
                  </a:lnTo>
                  <a:lnTo>
                    <a:pt x="747" y="286"/>
                  </a:lnTo>
                  <a:lnTo>
                    <a:pt x="744" y="287"/>
                  </a:lnTo>
                  <a:lnTo>
                    <a:pt x="742" y="287"/>
                  </a:lnTo>
                  <a:lnTo>
                    <a:pt x="743" y="286"/>
                  </a:lnTo>
                  <a:lnTo>
                    <a:pt x="743" y="286"/>
                  </a:lnTo>
                  <a:lnTo>
                    <a:pt x="743" y="285"/>
                  </a:lnTo>
                  <a:lnTo>
                    <a:pt x="743" y="281"/>
                  </a:lnTo>
                  <a:lnTo>
                    <a:pt x="743" y="279"/>
                  </a:lnTo>
                  <a:lnTo>
                    <a:pt x="743" y="277"/>
                  </a:lnTo>
                  <a:lnTo>
                    <a:pt x="742" y="276"/>
                  </a:lnTo>
                  <a:lnTo>
                    <a:pt x="741" y="276"/>
                  </a:lnTo>
                  <a:lnTo>
                    <a:pt x="740" y="276"/>
                  </a:lnTo>
                  <a:lnTo>
                    <a:pt x="739" y="276"/>
                  </a:lnTo>
                  <a:lnTo>
                    <a:pt x="738" y="277"/>
                  </a:lnTo>
                  <a:lnTo>
                    <a:pt x="736" y="278"/>
                  </a:lnTo>
                  <a:lnTo>
                    <a:pt x="736" y="277"/>
                  </a:lnTo>
                  <a:lnTo>
                    <a:pt x="735" y="276"/>
                  </a:lnTo>
                  <a:lnTo>
                    <a:pt x="733" y="276"/>
                  </a:lnTo>
                  <a:lnTo>
                    <a:pt x="731" y="276"/>
                  </a:lnTo>
                  <a:lnTo>
                    <a:pt x="730" y="276"/>
                  </a:lnTo>
                  <a:lnTo>
                    <a:pt x="730" y="273"/>
                  </a:lnTo>
                  <a:lnTo>
                    <a:pt x="730" y="270"/>
                  </a:lnTo>
                  <a:lnTo>
                    <a:pt x="729" y="268"/>
                  </a:lnTo>
                  <a:lnTo>
                    <a:pt x="729" y="266"/>
                  </a:lnTo>
                  <a:lnTo>
                    <a:pt x="724" y="260"/>
                  </a:lnTo>
                  <a:lnTo>
                    <a:pt x="723" y="260"/>
                  </a:lnTo>
                  <a:lnTo>
                    <a:pt x="722" y="262"/>
                  </a:lnTo>
                  <a:lnTo>
                    <a:pt x="721" y="261"/>
                  </a:lnTo>
                  <a:lnTo>
                    <a:pt x="721" y="260"/>
                  </a:lnTo>
                  <a:lnTo>
                    <a:pt x="721" y="261"/>
                  </a:lnTo>
                  <a:lnTo>
                    <a:pt x="721" y="262"/>
                  </a:lnTo>
                  <a:lnTo>
                    <a:pt x="720" y="262"/>
                  </a:lnTo>
                  <a:lnTo>
                    <a:pt x="720" y="261"/>
                  </a:lnTo>
                  <a:lnTo>
                    <a:pt x="721" y="257"/>
                  </a:lnTo>
                  <a:lnTo>
                    <a:pt x="721" y="256"/>
                  </a:lnTo>
                  <a:lnTo>
                    <a:pt x="721" y="255"/>
                  </a:lnTo>
                  <a:lnTo>
                    <a:pt x="720" y="254"/>
                  </a:lnTo>
                  <a:lnTo>
                    <a:pt x="719" y="254"/>
                  </a:lnTo>
                  <a:lnTo>
                    <a:pt x="718" y="255"/>
                  </a:lnTo>
                  <a:lnTo>
                    <a:pt x="717" y="256"/>
                  </a:lnTo>
                  <a:lnTo>
                    <a:pt x="716" y="257"/>
                  </a:lnTo>
                  <a:lnTo>
                    <a:pt x="717" y="258"/>
                  </a:lnTo>
                  <a:lnTo>
                    <a:pt x="718" y="260"/>
                  </a:lnTo>
                  <a:lnTo>
                    <a:pt x="719" y="262"/>
                  </a:lnTo>
                  <a:lnTo>
                    <a:pt x="718" y="263"/>
                  </a:lnTo>
                  <a:lnTo>
                    <a:pt x="718" y="265"/>
                  </a:lnTo>
                  <a:lnTo>
                    <a:pt x="716" y="267"/>
                  </a:lnTo>
                  <a:lnTo>
                    <a:pt x="714" y="269"/>
                  </a:lnTo>
                  <a:lnTo>
                    <a:pt x="713" y="269"/>
                  </a:lnTo>
                  <a:lnTo>
                    <a:pt x="711" y="268"/>
                  </a:lnTo>
                  <a:lnTo>
                    <a:pt x="710" y="266"/>
                  </a:lnTo>
                  <a:lnTo>
                    <a:pt x="709" y="266"/>
                  </a:lnTo>
                  <a:lnTo>
                    <a:pt x="709" y="266"/>
                  </a:lnTo>
                  <a:lnTo>
                    <a:pt x="709" y="277"/>
                  </a:lnTo>
                  <a:lnTo>
                    <a:pt x="709" y="280"/>
                  </a:lnTo>
                  <a:lnTo>
                    <a:pt x="708" y="281"/>
                  </a:lnTo>
                  <a:lnTo>
                    <a:pt x="704" y="278"/>
                  </a:lnTo>
                  <a:lnTo>
                    <a:pt x="703" y="279"/>
                  </a:lnTo>
                  <a:lnTo>
                    <a:pt x="702" y="281"/>
                  </a:lnTo>
                  <a:lnTo>
                    <a:pt x="701" y="280"/>
                  </a:lnTo>
                  <a:lnTo>
                    <a:pt x="701" y="279"/>
                  </a:lnTo>
                  <a:lnTo>
                    <a:pt x="701" y="277"/>
                  </a:lnTo>
                  <a:lnTo>
                    <a:pt x="700" y="276"/>
                  </a:lnTo>
                  <a:lnTo>
                    <a:pt x="699" y="276"/>
                  </a:lnTo>
                  <a:lnTo>
                    <a:pt x="698" y="276"/>
                  </a:lnTo>
                  <a:lnTo>
                    <a:pt x="698" y="277"/>
                  </a:lnTo>
                  <a:lnTo>
                    <a:pt x="698" y="278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697" y="281"/>
                  </a:lnTo>
                  <a:lnTo>
                    <a:pt x="695" y="278"/>
                  </a:lnTo>
                  <a:lnTo>
                    <a:pt x="693" y="277"/>
                  </a:lnTo>
                  <a:lnTo>
                    <a:pt x="692" y="277"/>
                  </a:lnTo>
                  <a:lnTo>
                    <a:pt x="691" y="276"/>
                  </a:lnTo>
                  <a:lnTo>
                    <a:pt x="690" y="276"/>
                  </a:lnTo>
                  <a:lnTo>
                    <a:pt x="689" y="276"/>
                  </a:lnTo>
                  <a:lnTo>
                    <a:pt x="687" y="276"/>
                  </a:lnTo>
                  <a:lnTo>
                    <a:pt x="686" y="276"/>
                  </a:lnTo>
                  <a:lnTo>
                    <a:pt x="685" y="275"/>
                  </a:lnTo>
                  <a:lnTo>
                    <a:pt x="684" y="274"/>
                  </a:lnTo>
                  <a:lnTo>
                    <a:pt x="683" y="273"/>
                  </a:lnTo>
                  <a:lnTo>
                    <a:pt x="682" y="273"/>
                  </a:lnTo>
                  <a:lnTo>
                    <a:pt x="682" y="272"/>
                  </a:lnTo>
                  <a:lnTo>
                    <a:pt x="681" y="272"/>
                  </a:lnTo>
                  <a:lnTo>
                    <a:pt x="680" y="273"/>
                  </a:lnTo>
                  <a:lnTo>
                    <a:pt x="679" y="273"/>
                  </a:lnTo>
                  <a:lnTo>
                    <a:pt x="678" y="272"/>
                  </a:lnTo>
                  <a:lnTo>
                    <a:pt x="678" y="271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78" y="266"/>
                  </a:lnTo>
                  <a:lnTo>
                    <a:pt x="676" y="261"/>
                  </a:lnTo>
                  <a:lnTo>
                    <a:pt x="675" y="259"/>
                  </a:lnTo>
                  <a:lnTo>
                    <a:pt x="674" y="259"/>
                  </a:lnTo>
                  <a:lnTo>
                    <a:pt x="672" y="259"/>
                  </a:lnTo>
                  <a:lnTo>
                    <a:pt x="667" y="263"/>
                  </a:lnTo>
                  <a:lnTo>
                    <a:pt x="666" y="263"/>
                  </a:lnTo>
                  <a:lnTo>
                    <a:pt x="665" y="263"/>
                  </a:lnTo>
                  <a:lnTo>
                    <a:pt x="664" y="263"/>
                  </a:lnTo>
                  <a:lnTo>
                    <a:pt x="662" y="260"/>
                  </a:lnTo>
                  <a:lnTo>
                    <a:pt x="662" y="259"/>
                  </a:lnTo>
                  <a:lnTo>
                    <a:pt x="662" y="258"/>
                  </a:lnTo>
                  <a:lnTo>
                    <a:pt x="660" y="257"/>
                  </a:lnTo>
                  <a:lnTo>
                    <a:pt x="652" y="256"/>
                  </a:lnTo>
                  <a:lnTo>
                    <a:pt x="651" y="256"/>
                  </a:lnTo>
                  <a:lnTo>
                    <a:pt x="650" y="254"/>
                  </a:lnTo>
                  <a:lnTo>
                    <a:pt x="651" y="252"/>
                  </a:lnTo>
                  <a:lnTo>
                    <a:pt x="659" y="247"/>
                  </a:lnTo>
                  <a:lnTo>
                    <a:pt x="662" y="246"/>
                  </a:lnTo>
                  <a:lnTo>
                    <a:pt x="663" y="245"/>
                  </a:lnTo>
                  <a:lnTo>
                    <a:pt x="664" y="244"/>
                  </a:lnTo>
                  <a:lnTo>
                    <a:pt x="666" y="243"/>
                  </a:lnTo>
                  <a:lnTo>
                    <a:pt x="667" y="240"/>
                  </a:lnTo>
                  <a:lnTo>
                    <a:pt x="668" y="237"/>
                  </a:lnTo>
                  <a:lnTo>
                    <a:pt x="673" y="234"/>
                  </a:lnTo>
                  <a:lnTo>
                    <a:pt x="674" y="233"/>
                  </a:lnTo>
                  <a:lnTo>
                    <a:pt x="679" y="232"/>
                  </a:lnTo>
                  <a:lnTo>
                    <a:pt x="681" y="231"/>
                  </a:lnTo>
                  <a:lnTo>
                    <a:pt x="682" y="230"/>
                  </a:lnTo>
                  <a:lnTo>
                    <a:pt x="682" y="226"/>
                  </a:lnTo>
                  <a:lnTo>
                    <a:pt x="682" y="224"/>
                  </a:lnTo>
                  <a:lnTo>
                    <a:pt x="684" y="224"/>
                  </a:lnTo>
                  <a:lnTo>
                    <a:pt x="687" y="224"/>
                  </a:lnTo>
                  <a:lnTo>
                    <a:pt x="689" y="223"/>
                  </a:lnTo>
                  <a:lnTo>
                    <a:pt x="694" y="219"/>
                  </a:lnTo>
                  <a:lnTo>
                    <a:pt x="699" y="218"/>
                  </a:lnTo>
                  <a:lnTo>
                    <a:pt x="701" y="216"/>
                  </a:lnTo>
                  <a:lnTo>
                    <a:pt x="701" y="215"/>
                  </a:lnTo>
                  <a:lnTo>
                    <a:pt x="701" y="214"/>
                  </a:lnTo>
                  <a:lnTo>
                    <a:pt x="700" y="214"/>
                  </a:lnTo>
                  <a:lnTo>
                    <a:pt x="692" y="209"/>
                  </a:lnTo>
                  <a:lnTo>
                    <a:pt x="691" y="208"/>
                  </a:lnTo>
                  <a:lnTo>
                    <a:pt x="690" y="208"/>
                  </a:lnTo>
                  <a:lnTo>
                    <a:pt x="689" y="210"/>
                  </a:lnTo>
                  <a:lnTo>
                    <a:pt x="687" y="211"/>
                  </a:lnTo>
                  <a:lnTo>
                    <a:pt x="686" y="212"/>
                  </a:lnTo>
                  <a:lnTo>
                    <a:pt x="684" y="214"/>
                  </a:lnTo>
                  <a:lnTo>
                    <a:pt x="683" y="214"/>
                  </a:lnTo>
                  <a:lnTo>
                    <a:pt x="682" y="215"/>
                  </a:lnTo>
                  <a:lnTo>
                    <a:pt x="682" y="215"/>
                  </a:lnTo>
                  <a:lnTo>
                    <a:pt x="681" y="215"/>
                  </a:lnTo>
                  <a:lnTo>
                    <a:pt x="680" y="215"/>
                  </a:lnTo>
                  <a:lnTo>
                    <a:pt x="678" y="215"/>
                  </a:lnTo>
                  <a:lnTo>
                    <a:pt x="677" y="215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5" y="217"/>
                  </a:lnTo>
                  <a:lnTo>
                    <a:pt x="675" y="218"/>
                  </a:lnTo>
                  <a:lnTo>
                    <a:pt x="674" y="219"/>
                  </a:lnTo>
                  <a:lnTo>
                    <a:pt x="673" y="220"/>
                  </a:lnTo>
                  <a:lnTo>
                    <a:pt x="673" y="221"/>
                  </a:lnTo>
                  <a:lnTo>
                    <a:pt x="672" y="222"/>
                  </a:lnTo>
                  <a:lnTo>
                    <a:pt x="672" y="223"/>
                  </a:lnTo>
                  <a:lnTo>
                    <a:pt x="672" y="224"/>
                  </a:lnTo>
                  <a:lnTo>
                    <a:pt x="672" y="225"/>
                  </a:lnTo>
                  <a:lnTo>
                    <a:pt x="671" y="225"/>
                  </a:lnTo>
                  <a:lnTo>
                    <a:pt x="670" y="225"/>
                  </a:lnTo>
                  <a:lnTo>
                    <a:pt x="669" y="225"/>
                  </a:lnTo>
                  <a:lnTo>
                    <a:pt x="668" y="225"/>
                  </a:lnTo>
                  <a:lnTo>
                    <a:pt x="667" y="224"/>
                  </a:lnTo>
                  <a:lnTo>
                    <a:pt x="667" y="223"/>
                  </a:lnTo>
                  <a:lnTo>
                    <a:pt x="667" y="223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6" y="222"/>
                  </a:lnTo>
                  <a:lnTo>
                    <a:pt x="666" y="221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2"/>
                  </a:lnTo>
                  <a:lnTo>
                    <a:pt x="660" y="222"/>
                  </a:lnTo>
                  <a:lnTo>
                    <a:pt x="659" y="223"/>
                  </a:lnTo>
                  <a:lnTo>
                    <a:pt x="658" y="224"/>
                  </a:lnTo>
                  <a:lnTo>
                    <a:pt x="657" y="226"/>
                  </a:lnTo>
                  <a:lnTo>
                    <a:pt x="657" y="226"/>
                  </a:lnTo>
                  <a:lnTo>
                    <a:pt x="657" y="227"/>
                  </a:lnTo>
                  <a:lnTo>
                    <a:pt x="656" y="227"/>
                  </a:lnTo>
                  <a:lnTo>
                    <a:pt x="656" y="228"/>
                  </a:lnTo>
                  <a:lnTo>
                    <a:pt x="655" y="228"/>
                  </a:lnTo>
                  <a:lnTo>
                    <a:pt x="654" y="229"/>
                  </a:lnTo>
                  <a:lnTo>
                    <a:pt x="653" y="229"/>
                  </a:lnTo>
                  <a:lnTo>
                    <a:pt x="653" y="230"/>
                  </a:lnTo>
                  <a:lnTo>
                    <a:pt x="652" y="230"/>
                  </a:lnTo>
                  <a:lnTo>
                    <a:pt x="651" y="233"/>
                  </a:lnTo>
                  <a:lnTo>
                    <a:pt x="650" y="236"/>
                  </a:lnTo>
                  <a:lnTo>
                    <a:pt x="649" y="236"/>
                  </a:lnTo>
                  <a:lnTo>
                    <a:pt x="648" y="237"/>
                  </a:lnTo>
                  <a:lnTo>
                    <a:pt x="646" y="238"/>
                  </a:lnTo>
                  <a:lnTo>
                    <a:pt x="645" y="240"/>
                  </a:lnTo>
                  <a:lnTo>
                    <a:pt x="644" y="241"/>
                  </a:lnTo>
                  <a:lnTo>
                    <a:pt x="642" y="241"/>
                  </a:lnTo>
                  <a:lnTo>
                    <a:pt x="642" y="242"/>
                  </a:lnTo>
                  <a:lnTo>
                    <a:pt x="642" y="242"/>
                  </a:lnTo>
                  <a:lnTo>
                    <a:pt x="641" y="243"/>
                  </a:lnTo>
                  <a:lnTo>
                    <a:pt x="641" y="244"/>
                  </a:lnTo>
                  <a:lnTo>
                    <a:pt x="640" y="244"/>
                  </a:lnTo>
                  <a:lnTo>
                    <a:pt x="639" y="244"/>
                  </a:lnTo>
                  <a:lnTo>
                    <a:pt x="638" y="245"/>
                  </a:lnTo>
                  <a:lnTo>
                    <a:pt x="635" y="245"/>
                  </a:lnTo>
                  <a:lnTo>
                    <a:pt x="632" y="245"/>
                  </a:lnTo>
                  <a:lnTo>
                    <a:pt x="629" y="246"/>
                  </a:lnTo>
                  <a:lnTo>
                    <a:pt x="626" y="246"/>
                  </a:lnTo>
                  <a:lnTo>
                    <a:pt x="625" y="246"/>
                  </a:lnTo>
                  <a:lnTo>
                    <a:pt x="625" y="247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2" y="251"/>
                  </a:lnTo>
                  <a:lnTo>
                    <a:pt x="620" y="253"/>
                  </a:lnTo>
                  <a:lnTo>
                    <a:pt x="619" y="253"/>
                  </a:lnTo>
                  <a:lnTo>
                    <a:pt x="617" y="254"/>
                  </a:lnTo>
                  <a:lnTo>
                    <a:pt x="616" y="254"/>
                  </a:lnTo>
                  <a:lnTo>
                    <a:pt x="616" y="25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16" y="257"/>
                  </a:lnTo>
                  <a:lnTo>
                    <a:pt x="616" y="258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4" y="259"/>
                  </a:lnTo>
                  <a:lnTo>
                    <a:pt x="612" y="258"/>
                  </a:lnTo>
                  <a:lnTo>
                    <a:pt x="612" y="259"/>
                  </a:lnTo>
                  <a:lnTo>
                    <a:pt x="612" y="259"/>
                  </a:lnTo>
                  <a:lnTo>
                    <a:pt x="611" y="260"/>
                  </a:lnTo>
                  <a:lnTo>
                    <a:pt x="610" y="260"/>
                  </a:lnTo>
                  <a:lnTo>
                    <a:pt x="609" y="260"/>
                  </a:lnTo>
                  <a:lnTo>
                    <a:pt x="608" y="259"/>
                  </a:lnTo>
                  <a:lnTo>
                    <a:pt x="608" y="260"/>
                  </a:lnTo>
                  <a:lnTo>
                    <a:pt x="607" y="260"/>
                  </a:lnTo>
                  <a:lnTo>
                    <a:pt x="606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3"/>
                  </a:lnTo>
                  <a:lnTo>
                    <a:pt x="603" y="264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1" y="265"/>
                  </a:lnTo>
                  <a:lnTo>
                    <a:pt x="600" y="265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1" y="266"/>
                  </a:lnTo>
                  <a:lnTo>
                    <a:pt x="601" y="267"/>
                  </a:lnTo>
                  <a:lnTo>
                    <a:pt x="601" y="268"/>
                  </a:lnTo>
                  <a:lnTo>
                    <a:pt x="600" y="271"/>
                  </a:lnTo>
                  <a:lnTo>
                    <a:pt x="600" y="274"/>
                  </a:lnTo>
                  <a:lnTo>
                    <a:pt x="600" y="275"/>
                  </a:lnTo>
                  <a:lnTo>
                    <a:pt x="599" y="276"/>
                  </a:lnTo>
                  <a:lnTo>
                    <a:pt x="598" y="276"/>
                  </a:lnTo>
                  <a:lnTo>
                    <a:pt x="597" y="276"/>
                  </a:lnTo>
                  <a:lnTo>
                    <a:pt x="596" y="277"/>
                  </a:lnTo>
                  <a:lnTo>
                    <a:pt x="595" y="277"/>
                  </a:lnTo>
                  <a:lnTo>
                    <a:pt x="594" y="277"/>
                  </a:lnTo>
                  <a:lnTo>
                    <a:pt x="593" y="278"/>
                  </a:lnTo>
                  <a:lnTo>
                    <a:pt x="592" y="278"/>
                  </a:lnTo>
                  <a:lnTo>
                    <a:pt x="592" y="278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89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6"/>
                  </a:lnTo>
                  <a:lnTo>
                    <a:pt x="584" y="288"/>
                  </a:lnTo>
                  <a:lnTo>
                    <a:pt x="583" y="289"/>
                  </a:lnTo>
                  <a:lnTo>
                    <a:pt x="582" y="290"/>
                  </a:lnTo>
                  <a:lnTo>
                    <a:pt x="581" y="290"/>
                  </a:lnTo>
                  <a:lnTo>
                    <a:pt x="580" y="291"/>
                  </a:lnTo>
                  <a:lnTo>
                    <a:pt x="580" y="292"/>
                  </a:lnTo>
                  <a:lnTo>
                    <a:pt x="579" y="293"/>
                  </a:lnTo>
                  <a:lnTo>
                    <a:pt x="578" y="293"/>
                  </a:lnTo>
                  <a:lnTo>
                    <a:pt x="578" y="294"/>
                  </a:lnTo>
                  <a:lnTo>
                    <a:pt x="578" y="295"/>
                  </a:lnTo>
                  <a:lnTo>
                    <a:pt x="578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300"/>
                  </a:lnTo>
                  <a:lnTo>
                    <a:pt x="578" y="303"/>
                  </a:lnTo>
                  <a:lnTo>
                    <a:pt x="578" y="304"/>
                  </a:lnTo>
                  <a:lnTo>
                    <a:pt x="578" y="305"/>
                  </a:lnTo>
                  <a:lnTo>
                    <a:pt x="579" y="305"/>
                  </a:lnTo>
                  <a:lnTo>
                    <a:pt x="580" y="305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7"/>
                  </a:lnTo>
                  <a:lnTo>
                    <a:pt x="580" y="308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80" y="310"/>
                  </a:lnTo>
                  <a:lnTo>
                    <a:pt x="580" y="310"/>
                  </a:lnTo>
                  <a:lnTo>
                    <a:pt x="580" y="311"/>
                  </a:lnTo>
                  <a:lnTo>
                    <a:pt x="580" y="311"/>
                  </a:lnTo>
                  <a:lnTo>
                    <a:pt x="579" y="312"/>
                  </a:lnTo>
                  <a:lnTo>
                    <a:pt x="578" y="311"/>
                  </a:lnTo>
                  <a:lnTo>
                    <a:pt x="577" y="311"/>
                  </a:lnTo>
                  <a:lnTo>
                    <a:pt x="576" y="310"/>
                  </a:lnTo>
                  <a:lnTo>
                    <a:pt x="575" y="310"/>
                  </a:lnTo>
                  <a:lnTo>
                    <a:pt x="575" y="311"/>
                  </a:lnTo>
                  <a:lnTo>
                    <a:pt x="574" y="311"/>
                  </a:lnTo>
                  <a:lnTo>
                    <a:pt x="574" y="312"/>
                  </a:lnTo>
                  <a:lnTo>
                    <a:pt x="573" y="312"/>
                  </a:lnTo>
                  <a:lnTo>
                    <a:pt x="573" y="313"/>
                  </a:lnTo>
                  <a:lnTo>
                    <a:pt x="567" y="309"/>
                  </a:lnTo>
                  <a:lnTo>
                    <a:pt x="563" y="308"/>
                  </a:lnTo>
                  <a:lnTo>
                    <a:pt x="562" y="307"/>
                  </a:lnTo>
                  <a:lnTo>
                    <a:pt x="560" y="306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301"/>
                  </a:lnTo>
                  <a:lnTo>
                    <a:pt x="554" y="300"/>
                  </a:lnTo>
                  <a:lnTo>
                    <a:pt x="553" y="300"/>
                  </a:lnTo>
                  <a:lnTo>
                    <a:pt x="552" y="299"/>
                  </a:lnTo>
                  <a:lnTo>
                    <a:pt x="552" y="299"/>
                  </a:lnTo>
                  <a:lnTo>
                    <a:pt x="552" y="298"/>
                  </a:lnTo>
                  <a:lnTo>
                    <a:pt x="552" y="298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5" y="296"/>
                  </a:lnTo>
                  <a:lnTo>
                    <a:pt x="556" y="296"/>
                  </a:lnTo>
                  <a:lnTo>
                    <a:pt x="556" y="295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8" y="289"/>
                  </a:lnTo>
                  <a:lnTo>
                    <a:pt x="558" y="288"/>
                  </a:lnTo>
                  <a:lnTo>
                    <a:pt x="558" y="287"/>
                  </a:lnTo>
                  <a:lnTo>
                    <a:pt x="557" y="287"/>
                  </a:lnTo>
                  <a:lnTo>
                    <a:pt x="557" y="287"/>
                  </a:lnTo>
                  <a:lnTo>
                    <a:pt x="558" y="286"/>
                  </a:lnTo>
                  <a:lnTo>
                    <a:pt x="558" y="286"/>
                  </a:lnTo>
                  <a:lnTo>
                    <a:pt x="558" y="285"/>
                  </a:lnTo>
                  <a:lnTo>
                    <a:pt x="557" y="284"/>
                  </a:lnTo>
                  <a:lnTo>
                    <a:pt x="556" y="284"/>
                  </a:lnTo>
                  <a:lnTo>
                    <a:pt x="556" y="285"/>
                  </a:lnTo>
                  <a:lnTo>
                    <a:pt x="556" y="286"/>
                  </a:lnTo>
                  <a:lnTo>
                    <a:pt x="555" y="285"/>
                  </a:lnTo>
                  <a:lnTo>
                    <a:pt x="554" y="285"/>
                  </a:lnTo>
                  <a:lnTo>
                    <a:pt x="553" y="286"/>
                  </a:lnTo>
                  <a:lnTo>
                    <a:pt x="553" y="285"/>
                  </a:lnTo>
                  <a:lnTo>
                    <a:pt x="552" y="285"/>
                  </a:lnTo>
                  <a:lnTo>
                    <a:pt x="552" y="283"/>
                  </a:lnTo>
                  <a:lnTo>
                    <a:pt x="552" y="282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49" y="276"/>
                  </a:lnTo>
                  <a:lnTo>
                    <a:pt x="549" y="276"/>
                  </a:lnTo>
                  <a:lnTo>
                    <a:pt x="548" y="276"/>
                  </a:lnTo>
                  <a:lnTo>
                    <a:pt x="548" y="276"/>
                  </a:lnTo>
                  <a:lnTo>
                    <a:pt x="546" y="277"/>
                  </a:lnTo>
                  <a:lnTo>
                    <a:pt x="545" y="278"/>
                  </a:lnTo>
                  <a:lnTo>
                    <a:pt x="544" y="278"/>
                  </a:lnTo>
                  <a:lnTo>
                    <a:pt x="543" y="278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1" y="276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9" y="277"/>
                  </a:lnTo>
                  <a:lnTo>
                    <a:pt x="524" y="277"/>
                  </a:lnTo>
                  <a:lnTo>
                    <a:pt x="519" y="277"/>
                  </a:lnTo>
                  <a:lnTo>
                    <a:pt x="514" y="278"/>
                  </a:lnTo>
                  <a:lnTo>
                    <a:pt x="507" y="278"/>
                  </a:lnTo>
                  <a:lnTo>
                    <a:pt x="503" y="279"/>
                  </a:lnTo>
                  <a:lnTo>
                    <a:pt x="497" y="279"/>
                  </a:lnTo>
                  <a:lnTo>
                    <a:pt x="495" y="278"/>
                  </a:lnTo>
                  <a:lnTo>
                    <a:pt x="494" y="278"/>
                  </a:lnTo>
                  <a:lnTo>
                    <a:pt x="493" y="278"/>
                  </a:lnTo>
                  <a:lnTo>
                    <a:pt x="493" y="276"/>
                  </a:lnTo>
                  <a:lnTo>
                    <a:pt x="492" y="276"/>
                  </a:lnTo>
                  <a:lnTo>
                    <a:pt x="490" y="266"/>
                  </a:lnTo>
                  <a:lnTo>
                    <a:pt x="488" y="257"/>
                  </a:lnTo>
                  <a:lnTo>
                    <a:pt x="486" y="250"/>
                  </a:lnTo>
                  <a:lnTo>
                    <a:pt x="484" y="243"/>
                  </a:lnTo>
                  <a:lnTo>
                    <a:pt x="484" y="235"/>
                  </a:lnTo>
                  <a:lnTo>
                    <a:pt x="483" y="226"/>
                  </a:lnTo>
                  <a:lnTo>
                    <a:pt x="483" y="226"/>
                  </a:lnTo>
                  <a:lnTo>
                    <a:pt x="482" y="226"/>
                  </a:lnTo>
                  <a:lnTo>
                    <a:pt x="476" y="226"/>
                  </a:lnTo>
                  <a:lnTo>
                    <a:pt x="471" y="226"/>
                  </a:lnTo>
                  <a:lnTo>
                    <a:pt x="466" y="226"/>
                  </a:lnTo>
                  <a:lnTo>
                    <a:pt x="461" y="226"/>
                  </a:lnTo>
                  <a:lnTo>
                    <a:pt x="461" y="226"/>
                  </a:lnTo>
                  <a:lnTo>
                    <a:pt x="460" y="226"/>
                  </a:lnTo>
                  <a:lnTo>
                    <a:pt x="461" y="214"/>
                  </a:lnTo>
                  <a:lnTo>
                    <a:pt x="461" y="203"/>
                  </a:lnTo>
                  <a:lnTo>
                    <a:pt x="461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9"/>
                  </a:lnTo>
                  <a:lnTo>
                    <a:pt x="463" y="199"/>
                  </a:lnTo>
                  <a:lnTo>
                    <a:pt x="463" y="199"/>
                  </a:lnTo>
                  <a:lnTo>
                    <a:pt x="463" y="197"/>
                  </a:lnTo>
                  <a:lnTo>
                    <a:pt x="463" y="196"/>
                  </a:lnTo>
                  <a:lnTo>
                    <a:pt x="463" y="180"/>
                  </a:lnTo>
                  <a:lnTo>
                    <a:pt x="464" y="165"/>
                  </a:lnTo>
                  <a:lnTo>
                    <a:pt x="458" y="168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48" y="166"/>
                  </a:lnTo>
                  <a:lnTo>
                    <a:pt x="444" y="158"/>
                  </a:lnTo>
                  <a:lnTo>
                    <a:pt x="442" y="154"/>
                  </a:lnTo>
                  <a:lnTo>
                    <a:pt x="438" y="146"/>
                  </a:lnTo>
                  <a:lnTo>
                    <a:pt x="437" y="145"/>
                  </a:lnTo>
                  <a:lnTo>
                    <a:pt x="436" y="144"/>
                  </a:lnTo>
                  <a:lnTo>
                    <a:pt x="431" y="141"/>
                  </a:lnTo>
                  <a:lnTo>
                    <a:pt x="427" y="137"/>
                  </a:lnTo>
                  <a:lnTo>
                    <a:pt x="424" y="135"/>
                  </a:lnTo>
                  <a:lnTo>
                    <a:pt x="423" y="134"/>
                  </a:lnTo>
                  <a:lnTo>
                    <a:pt x="417" y="126"/>
                  </a:lnTo>
                  <a:lnTo>
                    <a:pt x="412" y="120"/>
                  </a:lnTo>
                  <a:lnTo>
                    <a:pt x="411" y="119"/>
                  </a:lnTo>
                  <a:lnTo>
                    <a:pt x="410" y="118"/>
                  </a:lnTo>
                  <a:lnTo>
                    <a:pt x="409" y="118"/>
                  </a:lnTo>
                  <a:lnTo>
                    <a:pt x="408" y="118"/>
                  </a:lnTo>
                  <a:lnTo>
                    <a:pt x="407" y="119"/>
                  </a:lnTo>
                  <a:lnTo>
                    <a:pt x="403" y="121"/>
                  </a:lnTo>
                  <a:lnTo>
                    <a:pt x="399" y="124"/>
                  </a:lnTo>
                  <a:lnTo>
                    <a:pt x="393" y="126"/>
                  </a:lnTo>
                  <a:lnTo>
                    <a:pt x="389" y="129"/>
                  </a:lnTo>
                  <a:lnTo>
                    <a:pt x="388" y="129"/>
                  </a:lnTo>
                  <a:lnTo>
                    <a:pt x="387" y="130"/>
                  </a:lnTo>
                  <a:lnTo>
                    <a:pt x="384" y="129"/>
                  </a:lnTo>
                  <a:lnTo>
                    <a:pt x="379" y="129"/>
                  </a:lnTo>
                  <a:lnTo>
                    <a:pt x="373" y="128"/>
                  </a:lnTo>
                  <a:lnTo>
                    <a:pt x="366" y="127"/>
                  </a:lnTo>
                  <a:lnTo>
                    <a:pt x="360" y="127"/>
                  </a:lnTo>
                  <a:lnTo>
                    <a:pt x="353" y="126"/>
                  </a:lnTo>
                  <a:lnTo>
                    <a:pt x="345" y="126"/>
                  </a:lnTo>
                  <a:lnTo>
                    <a:pt x="339" y="126"/>
                  </a:lnTo>
                  <a:lnTo>
                    <a:pt x="332" y="125"/>
                  </a:lnTo>
                  <a:lnTo>
                    <a:pt x="327" y="126"/>
                  </a:lnTo>
                  <a:lnTo>
                    <a:pt x="324" y="126"/>
                  </a:lnTo>
                  <a:lnTo>
                    <a:pt x="319" y="126"/>
                  </a:lnTo>
                  <a:lnTo>
                    <a:pt x="315" y="127"/>
                  </a:lnTo>
                  <a:lnTo>
                    <a:pt x="311" y="128"/>
                  </a:lnTo>
                  <a:lnTo>
                    <a:pt x="306" y="129"/>
                  </a:lnTo>
                  <a:lnTo>
                    <a:pt x="303" y="129"/>
                  </a:lnTo>
                  <a:lnTo>
                    <a:pt x="298" y="130"/>
                  </a:lnTo>
                  <a:lnTo>
                    <a:pt x="296" y="131"/>
                  </a:lnTo>
                  <a:lnTo>
                    <a:pt x="294" y="131"/>
                  </a:lnTo>
                  <a:lnTo>
                    <a:pt x="291" y="132"/>
                  </a:lnTo>
                  <a:lnTo>
                    <a:pt x="288" y="132"/>
                  </a:lnTo>
                  <a:lnTo>
                    <a:pt x="286" y="133"/>
                  </a:lnTo>
                  <a:lnTo>
                    <a:pt x="284" y="133"/>
                  </a:lnTo>
                  <a:lnTo>
                    <a:pt x="283" y="133"/>
                  </a:lnTo>
                  <a:lnTo>
                    <a:pt x="282" y="134"/>
                  </a:lnTo>
                  <a:lnTo>
                    <a:pt x="277" y="134"/>
                  </a:lnTo>
                  <a:lnTo>
                    <a:pt x="276" y="134"/>
                  </a:lnTo>
                  <a:lnTo>
                    <a:pt x="275" y="134"/>
                  </a:lnTo>
                  <a:lnTo>
                    <a:pt x="273" y="129"/>
                  </a:lnTo>
                  <a:lnTo>
                    <a:pt x="270" y="126"/>
                  </a:lnTo>
                  <a:lnTo>
                    <a:pt x="267" y="123"/>
                  </a:lnTo>
                  <a:lnTo>
                    <a:pt x="264" y="120"/>
                  </a:lnTo>
                  <a:lnTo>
                    <a:pt x="262" y="116"/>
                  </a:lnTo>
                  <a:lnTo>
                    <a:pt x="259" y="114"/>
                  </a:lnTo>
                  <a:lnTo>
                    <a:pt x="256" y="111"/>
                  </a:lnTo>
                  <a:lnTo>
                    <a:pt x="254" y="108"/>
                  </a:lnTo>
                  <a:lnTo>
                    <a:pt x="252" y="105"/>
                  </a:lnTo>
                  <a:lnTo>
                    <a:pt x="248" y="101"/>
                  </a:lnTo>
                  <a:lnTo>
                    <a:pt x="246" y="98"/>
                  </a:lnTo>
                  <a:lnTo>
                    <a:pt x="244" y="96"/>
                  </a:lnTo>
                  <a:lnTo>
                    <a:pt x="238" y="90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7"/>
                  </a:lnTo>
                  <a:lnTo>
                    <a:pt x="232" y="76"/>
                  </a:lnTo>
                  <a:lnTo>
                    <a:pt x="230" y="74"/>
                  </a:lnTo>
                  <a:lnTo>
                    <a:pt x="225" y="71"/>
                  </a:lnTo>
                  <a:lnTo>
                    <a:pt x="220" y="68"/>
                  </a:lnTo>
                  <a:lnTo>
                    <a:pt x="213" y="64"/>
                  </a:lnTo>
                  <a:lnTo>
                    <a:pt x="205" y="58"/>
                  </a:lnTo>
                  <a:lnTo>
                    <a:pt x="197" y="53"/>
                  </a:lnTo>
                  <a:lnTo>
                    <a:pt x="188" y="46"/>
                  </a:lnTo>
                  <a:lnTo>
                    <a:pt x="179" y="41"/>
                  </a:lnTo>
                  <a:lnTo>
                    <a:pt x="169" y="35"/>
                  </a:lnTo>
                  <a:lnTo>
                    <a:pt x="161" y="28"/>
                  </a:lnTo>
                  <a:lnTo>
                    <a:pt x="152" y="23"/>
                  </a:lnTo>
                  <a:lnTo>
                    <a:pt x="144" y="17"/>
                  </a:lnTo>
                  <a:lnTo>
                    <a:pt x="142" y="16"/>
                  </a:lnTo>
                  <a:lnTo>
                    <a:pt x="137" y="13"/>
                  </a:lnTo>
                  <a:lnTo>
                    <a:pt x="132" y="8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2"/>
                  </a:lnTo>
                  <a:lnTo>
                    <a:pt x="108" y="3"/>
                  </a:lnTo>
                  <a:lnTo>
                    <a:pt x="105" y="3"/>
                  </a:lnTo>
                  <a:lnTo>
                    <a:pt x="102" y="4"/>
                  </a:lnTo>
                  <a:lnTo>
                    <a:pt x="100" y="5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2" y="7"/>
                  </a:lnTo>
                  <a:lnTo>
                    <a:pt x="86" y="9"/>
                  </a:lnTo>
                  <a:lnTo>
                    <a:pt x="80" y="11"/>
                  </a:lnTo>
                  <a:lnTo>
                    <a:pt x="75" y="13"/>
                  </a:lnTo>
                  <a:lnTo>
                    <a:pt x="69" y="15"/>
                  </a:lnTo>
                  <a:lnTo>
                    <a:pt x="65" y="16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52" y="20"/>
                  </a:lnTo>
                  <a:lnTo>
                    <a:pt x="47" y="22"/>
                  </a:lnTo>
                  <a:lnTo>
                    <a:pt x="43" y="23"/>
                  </a:lnTo>
                  <a:lnTo>
                    <a:pt x="38" y="25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22" y="29"/>
                  </a:lnTo>
                  <a:lnTo>
                    <a:pt x="17" y="31"/>
                  </a:lnTo>
                  <a:lnTo>
                    <a:pt x="13" y="32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1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0" y="155"/>
                  </a:lnTo>
                  <a:lnTo>
                    <a:pt x="0" y="168"/>
                  </a:lnTo>
                  <a:lnTo>
                    <a:pt x="0" y="183"/>
                  </a:lnTo>
                  <a:lnTo>
                    <a:pt x="0" y="197"/>
                  </a:lnTo>
                  <a:lnTo>
                    <a:pt x="0" y="212"/>
                  </a:lnTo>
                  <a:lnTo>
                    <a:pt x="0" y="226"/>
                  </a:lnTo>
                  <a:lnTo>
                    <a:pt x="0" y="240"/>
                  </a:lnTo>
                  <a:lnTo>
                    <a:pt x="0" y="254"/>
                  </a:lnTo>
                  <a:lnTo>
                    <a:pt x="0" y="267"/>
                  </a:lnTo>
                  <a:lnTo>
                    <a:pt x="8" y="268"/>
                  </a:lnTo>
                  <a:lnTo>
                    <a:pt x="16" y="268"/>
                  </a:lnTo>
                  <a:close/>
                  <a:moveTo>
                    <a:pt x="669" y="286"/>
                  </a:moveTo>
                  <a:lnTo>
                    <a:pt x="671" y="287"/>
                  </a:lnTo>
                  <a:lnTo>
                    <a:pt x="672" y="287"/>
                  </a:lnTo>
                  <a:lnTo>
                    <a:pt x="672" y="288"/>
                  </a:lnTo>
                  <a:lnTo>
                    <a:pt x="672" y="290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0"/>
                  </a:lnTo>
                  <a:lnTo>
                    <a:pt x="670" y="288"/>
                  </a:lnTo>
                  <a:lnTo>
                    <a:pt x="669" y="287"/>
                  </a:lnTo>
                  <a:lnTo>
                    <a:pt x="668" y="287"/>
                  </a:lnTo>
                  <a:lnTo>
                    <a:pt x="669" y="2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5" name="Freeform 95">
              <a:extLst>
                <a:ext uri="{FF2B5EF4-FFF2-40B4-BE49-F238E27FC236}">
                  <a16:creationId xmlns:a16="http://schemas.microsoft.com/office/drawing/2014/main" id="{25EF4E8D-8184-69A7-DF56-33C6EF282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738313"/>
              <a:ext cx="4762" cy="7937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1 w 3"/>
                <a:gd name="T11" fmla="*/ 4 h 5"/>
                <a:gd name="T12" fmla="*/ 3 w 3"/>
                <a:gd name="T13" fmla="*/ 5 h 5"/>
                <a:gd name="T14" fmla="*/ 2 w 3"/>
                <a:gd name="T15" fmla="*/ 4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6" name="Freeform 96">
              <a:extLst>
                <a:ext uri="{FF2B5EF4-FFF2-40B4-BE49-F238E27FC236}">
                  <a16:creationId xmlns:a16="http://schemas.microsoft.com/office/drawing/2014/main" id="{71011605-2363-DD02-36F4-04BBC5E9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8" y="1370013"/>
              <a:ext cx="7937" cy="15875"/>
            </a:xfrm>
            <a:custGeom>
              <a:avLst/>
              <a:gdLst>
                <a:gd name="T0" fmla="*/ 3 w 5"/>
                <a:gd name="T1" fmla="*/ 9 h 10"/>
                <a:gd name="T2" fmla="*/ 4 w 5"/>
                <a:gd name="T3" fmla="*/ 10 h 10"/>
                <a:gd name="T4" fmla="*/ 5 w 5"/>
                <a:gd name="T5" fmla="*/ 9 h 10"/>
                <a:gd name="T6" fmla="*/ 5 w 5"/>
                <a:gd name="T7" fmla="*/ 7 h 10"/>
                <a:gd name="T8" fmla="*/ 5 w 5"/>
                <a:gd name="T9" fmla="*/ 5 h 10"/>
                <a:gd name="T10" fmla="*/ 5 w 5"/>
                <a:gd name="T11" fmla="*/ 3 h 10"/>
                <a:gd name="T12" fmla="*/ 5 w 5"/>
                <a:gd name="T13" fmla="*/ 2 h 10"/>
                <a:gd name="T14" fmla="*/ 4 w 5"/>
                <a:gd name="T15" fmla="*/ 1 h 10"/>
                <a:gd name="T16" fmla="*/ 1 w 5"/>
                <a:gd name="T17" fmla="*/ 0 h 10"/>
                <a:gd name="T18" fmla="*/ 0 w 5"/>
                <a:gd name="T19" fmla="*/ 0 h 10"/>
                <a:gd name="T20" fmla="*/ 0 w 5"/>
                <a:gd name="T21" fmla="*/ 1 h 10"/>
                <a:gd name="T22" fmla="*/ 2 w 5"/>
                <a:gd name="T23" fmla="*/ 8 h 10"/>
                <a:gd name="T24" fmla="*/ 3 w 5"/>
                <a:gd name="T2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0">
                  <a:moveTo>
                    <a:pt x="3" y="9"/>
                  </a:moveTo>
                  <a:lnTo>
                    <a:pt x="4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7" name="Freeform 97">
              <a:extLst>
                <a:ext uri="{FF2B5EF4-FFF2-40B4-BE49-F238E27FC236}">
                  <a16:creationId xmlns:a16="http://schemas.microsoft.com/office/drawing/2014/main" id="{AC3F88E1-A441-BA32-6A19-03F1861FC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5" y="1503363"/>
              <a:ext cx="6350" cy="23812"/>
            </a:xfrm>
            <a:custGeom>
              <a:avLst/>
              <a:gdLst>
                <a:gd name="T0" fmla="*/ 2 w 4"/>
                <a:gd name="T1" fmla="*/ 13 h 15"/>
                <a:gd name="T2" fmla="*/ 2 w 4"/>
                <a:gd name="T3" fmla="*/ 14 h 15"/>
                <a:gd name="T4" fmla="*/ 3 w 4"/>
                <a:gd name="T5" fmla="*/ 15 h 15"/>
                <a:gd name="T6" fmla="*/ 3 w 4"/>
                <a:gd name="T7" fmla="*/ 14 h 15"/>
                <a:gd name="T8" fmla="*/ 3 w 4"/>
                <a:gd name="T9" fmla="*/ 12 h 15"/>
                <a:gd name="T10" fmla="*/ 3 w 4"/>
                <a:gd name="T11" fmla="*/ 10 h 15"/>
                <a:gd name="T12" fmla="*/ 2 w 4"/>
                <a:gd name="T13" fmla="*/ 11 h 15"/>
                <a:gd name="T14" fmla="*/ 2 w 4"/>
                <a:gd name="T15" fmla="*/ 10 h 15"/>
                <a:gd name="T16" fmla="*/ 2 w 4"/>
                <a:gd name="T17" fmla="*/ 9 h 15"/>
                <a:gd name="T18" fmla="*/ 1 w 4"/>
                <a:gd name="T19" fmla="*/ 8 h 15"/>
                <a:gd name="T20" fmla="*/ 2 w 4"/>
                <a:gd name="T21" fmla="*/ 7 h 15"/>
                <a:gd name="T22" fmla="*/ 2 w 4"/>
                <a:gd name="T23" fmla="*/ 5 h 15"/>
                <a:gd name="T24" fmla="*/ 2 w 4"/>
                <a:gd name="T25" fmla="*/ 5 h 15"/>
                <a:gd name="T26" fmla="*/ 2 w 4"/>
                <a:gd name="T27" fmla="*/ 3 h 15"/>
                <a:gd name="T28" fmla="*/ 4 w 4"/>
                <a:gd name="T29" fmla="*/ 1 h 15"/>
                <a:gd name="T30" fmla="*/ 4 w 4"/>
                <a:gd name="T31" fmla="*/ 0 h 15"/>
                <a:gd name="T32" fmla="*/ 3 w 4"/>
                <a:gd name="T33" fmla="*/ 1 h 15"/>
                <a:gd name="T34" fmla="*/ 2 w 4"/>
                <a:gd name="T35" fmla="*/ 1 h 15"/>
                <a:gd name="T36" fmla="*/ 2 w 4"/>
                <a:gd name="T37" fmla="*/ 2 h 15"/>
                <a:gd name="T38" fmla="*/ 0 w 4"/>
                <a:gd name="T39" fmla="*/ 7 h 15"/>
                <a:gd name="T40" fmla="*/ 0 w 4"/>
                <a:gd name="T41" fmla="*/ 9 h 15"/>
                <a:gd name="T42" fmla="*/ 1 w 4"/>
                <a:gd name="T43" fmla="*/ 11 h 15"/>
                <a:gd name="T44" fmla="*/ 2 w 4"/>
                <a:gd name="T4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5">
                  <a:moveTo>
                    <a:pt x="2" y="13"/>
                  </a:moveTo>
                  <a:lnTo>
                    <a:pt x="2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8" name="Freeform 98">
              <a:extLst>
                <a:ext uri="{FF2B5EF4-FFF2-40B4-BE49-F238E27FC236}">
                  <a16:creationId xmlns:a16="http://schemas.microsoft.com/office/drawing/2014/main" id="{4155CC94-3A75-E620-E964-D999AEC6C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1527175"/>
              <a:ext cx="7937" cy="158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3 w 5"/>
                <a:gd name="T7" fmla="*/ 1 h 1"/>
                <a:gd name="T8" fmla="*/ 4 w 5"/>
                <a:gd name="T9" fmla="*/ 1 h 1"/>
                <a:gd name="T10" fmla="*/ 5 w 5"/>
                <a:gd name="T11" fmla="*/ 0 h 1"/>
                <a:gd name="T12" fmla="*/ 3 w 5"/>
                <a:gd name="T13" fmla="*/ 0 h 1"/>
                <a:gd name="T14" fmla="*/ 2 w 5"/>
                <a:gd name="T15" fmla="*/ 0 h 1"/>
                <a:gd name="T16" fmla="*/ 2 w 5"/>
                <a:gd name="T17" fmla="*/ 0 h 1"/>
                <a:gd name="T18" fmla="*/ 1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9" name="Freeform 99">
              <a:extLst>
                <a:ext uri="{FF2B5EF4-FFF2-40B4-BE49-F238E27FC236}">
                  <a16:creationId xmlns:a16="http://schemas.microsoft.com/office/drawing/2014/main" id="{0EDF0299-A514-29A6-CD27-6FFE51E8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1503363"/>
              <a:ext cx="6350" cy="12700"/>
            </a:xfrm>
            <a:custGeom>
              <a:avLst/>
              <a:gdLst>
                <a:gd name="T0" fmla="*/ 2 w 4"/>
                <a:gd name="T1" fmla="*/ 8 h 8"/>
                <a:gd name="T2" fmla="*/ 3 w 4"/>
                <a:gd name="T3" fmla="*/ 7 h 8"/>
                <a:gd name="T4" fmla="*/ 3 w 4"/>
                <a:gd name="T5" fmla="*/ 5 h 8"/>
                <a:gd name="T6" fmla="*/ 3 w 4"/>
                <a:gd name="T7" fmla="*/ 3 h 8"/>
                <a:gd name="T8" fmla="*/ 4 w 4"/>
                <a:gd name="T9" fmla="*/ 2 h 8"/>
                <a:gd name="T10" fmla="*/ 4 w 4"/>
                <a:gd name="T11" fmla="*/ 0 h 8"/>
                <a:gd name="T12" fmla="*/ 3 w 4"/>
                <a:gd name="T13" fmla="*/ 0 h 8"/>
                <a:gd name="T14" fmla="*/ 2 w 4"/>
                <a:gd name="T15" fmla="*/ 0 h 8"/>
                <a:gd name="T16" fmla="*/ 1 w 4"/>
                <a:gd name="T17" fmla="*/ 0 h 8"/>
                <a:gd name="T18" fmla="*/ 0 w 4"/>
                <a:gd name="T19" fmla="*/ 1 h 8"/>
                <a:gd name="T20" fmla="*/ 0 w 4"/>
                <a:gd name="T21" fmla="*/ 2 h 8"/>
                <a:gd name="T22" fmla="*/ 0 w 4"/>
                <a:gd name="T23" fmla="*/ 3 h 8"/>
                <a:gd name="T24" fmla="*/ 0 w 4"/>
                <a:gd name="T25" fmla="*/ 5 h 8"/>
                <a:gd name="T26" fmla="*/ 0 w 4"/>
                <a:gd name="T27" fmla="*/ 6 h 8"/>
                <a:gd name="T28" fmla="*/ 0 w 4"/>
                <a:gd name="T29" fmla="*/ 8 h 8"/>
                <a:gd name="T30" fmla="*/ 0 w 4"/>
                <a:gd name="T31" fmla="*/ 8 h 8"/>
                <a:gd name="T32" fmla="*/ 2 w 4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0" name="Freeform 100">
              <a:extLst>
                <a:ext uri="{FF2B5EF4-FFF2-40B4-BE49-F238E27FC236}">
                  <a16:creationId xmlns:a16="http://schemas.microsoft.com/office/drawing/2014/main" id="{68F636E2-F556-3B75-D8D6-6A968E73D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1514475"/>
              <a:ext cx="9525" cy="12700"/>
            </a:xfrm>
            <a:custGeom>
              <a:avLst/>
              <a:gdLst>
                <a:gd name="T0" fmla="*/ 4 w 6"/>
                <a:gd name="T1" fmla="*/ 4 h 8"/>
                <a:gd name="T2" fmla="*/ 4 w 6"/>
                <a:gd name="T3" fmla="*/ 5 h 8"/>
                <a:gd name="T4" fmla="*/ 4 w 6"/>
                <a:gd name="T5" fmla="*/ 6 h 8"/>
                <a:gd name="T6" fmla="*/ 4 w 6"/>
                <a:gd name="T7" fmla="*/ 7 h 8"/>
                <a:gd name="T8" fmla="*/ 4 w 6"/>
                <a:gd name="T9" fmla="*/ 8 h 8"/>
                <a:gd name="T10" fmla="*/ 4 w 6"/>
                <a:gd name="T11" fmla="*/ 8 h 8"/>
                <a:gd name="T12" fmla="*/ 5 w 6"/>
                <a:gd name="T13" fmla="*/ 8 h 8"/>
                <a:gd name="T14" fmla="*/ 6 w 6"/>
                <a:gd name="T15" fmla="*/ 8 h 8"/>
                <a:gd name="T16" fmla="*/ 6 w 6"/>
                <a:gd name="T17" fmla="*/ 6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3 h 8"/>
                <a:gd name="T24" fmla="*/ 5 w 6"/>
                <a:gd name="T25" fmla="*/ 2 h 8"/>
                <a:gd name="T26" fmla="*/ 4 w 6"/>
                <a:gd name="T27" fmla="*/ 2 h 8"/>
                <a:gd name="T28" fmla="*/ 4 w 6"/>
                <a:gd name="T29" fmla="*/ 1 h 8"/>
                <a:gd name="T30" fmla="*/ 4 w 6"/>
                <a:gd name="T31" fmla="*/ 2 h 8"/>
                <a:gd name="T32" fmla="*/ 3 w 6"/>
                <a:gd name="T33" fmla="*/ 3 h 8"/>
                <a:gd name="T34" fmla="*/ 2 w 6"/>
                <a:gd name="T35" fmla="*/ 2 h 8"/>
                <a:gd name="T36" fmla="*/ 1 w 6"/>
                <a:gd name="T37" fmla="*/ 1 h 8"/>
                <a:gd name="T38" fmla="*/ 1 w 6"/>
                <a:gd name="T39" fmla="*/ 0 h 8"/>
                <a:gd name="T40" fmla="*/ 0 w 6"/>
                <a:gd name="T41" fmla="*/ 2 h 8"/>
                <a:gd name="T42" fmla="*/ 1 w 6"/>
                <a:gd name="T43" fmla="*/ 3 h 8"/>
                <a:gd name="T44" fmla="*/ 4 w 6"/>
                <a:gd name="T4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8">
                  <a:moveTo>
                    <a:pt x="4" y="4"/>
                  </a:move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1" name="Freeform 101">
              <a:extLst>
                <a:ext uri="{FF2B5EF4-FFF2-40B4-BE49-F238E27FC236}">
                  <a16:creationId xmlns:a16="http://schemas.microsoft.com/office/drawing/2014/main" id="{F8163D74-71E6-72C7-F82B-76220DAC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458913"/>
              <a:ext cx="11112" cy="11112"/>
            </a:xfrm>
            <a:custGeom>
              <a:avLst/>
              <a:gdLst>
                <a:gd name="T0" fmla="*/ 4 w 7"/>
                <a:gd name="T1" fmla="*/ 6 h 7"/>
                <a:gd name="T2" fmla="*/ 5 w 7"/>
                <a:gd name="T3" fmla="*/ 7 h 7"/>
                <a:gd name="T4" fmla="*/ 7 w 7"/>
                <a:gd name="T5" fmla="*/ 7 h 7"/>
                <a:gd name="T6" fmla="*/ 7 w 7"/>
                <a:gd name="T7" fmla="*/ 5 h 7"/>
                <a:gd name="T8" fmla="*/ 6 w 7"/>
                <a:gd name="T9" fmla="*/ 4 h 7"/>
                <a:gd name="T10" fmla="*/ 6 w 7"/>
                <a:gd name="T11" fmla="*/ 3 h 7"/>
                <a:gd name="T12" fmla="*/ 6 w 7"/>
                <a:gd name="T13" fmla="*/ 2 h 7"/>
                <a:gd name="T14" fmla="*/ 5 w 7"/>
                <a:gd name="T15" fmla="*/ 0 h 7"/>
                <a:gd name="T16" fmla="*/ 4 w 7"/>
                <a:gd name="T17" fmla="*/ 0 h 7"/>
                <a:gd name="T18" fmla="*/ 4 w 7"/>
                <a:gd name="T19" fmla="*/ 0 h 7"/>
                <a:gd name="T20" fmla="*/ 2 w 7"/>
                <a:gd name="T21" fmla="*/ 0 h 7"/>
                <a:gd name="T22" fmla="*/ 2 w 7"/>
                <a:gd name="T23" fmla="*/ 0 h 7"/>
                <a:gd name="T24" fmla="*/ 1 w 7"/>
                <a:gd name="T25" fmla="*/ 0 h 7"/>
                <a:gd name="T26" fmla="*/ 0 w 7"/>
                <a:gd name="T27" fmla="*/ 1 h 7"/>
                <a:gd name="T28" fmla="*/ 0 w 7"/>
                <a:gd name="T29" fmla="*/ 2 h 7"/>
                <a:gd name="T30" fmla="*/ 0 w 7"/>
                <a:gd name="T31" fmla="*/ 3 h 7"/>
                <a:gd name="T32" fmla="*/ 2 w 7"/>
                <a:gd name="T33" fmla="*/ 5 h 7"/>
                <a:gd name="T34" fmla="*/ 4 w 7"/>
                <a:gd name="T3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2" name="Freeform 102">
              <a:extLst>
                <a:ext uri="{FF2B5EF4-FFF2-40B4-BE49-F238E27FC236}">
                  <a16:creationId xmlns:a16="http://schemas.microsoft.com/office/drawing/2014/main" id="{BC930E58-E920-FCE5-8BBB-3E00C6A4B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2017713"/>
              <a:ext cx="15875" cy="11112"/>
            </a:xfrm>
            <a:custGeom>
              <a:avLst/>
              <a:gdLst>
                <a:gd name="T0" fmla="*/ 9 w 10"/>
                <a:gd name="T1" fmla="*/ 0 h 7"/>
                <a:gd name="T2" fmla="*/ 7 w 10"/>
                <a:gd name="T3" fmla="*/ 1 h 7"/>
                <a:gd name="T4" fmla="*/ 6 w 10"/>
                <a:gd name="T5" fmla="*/ 1 h 7"/>
                <a:gd name="T6" fmla="*/ 1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1 h 7"/>
                <a:gd name="T14" fmla="*/ 1 w 10"/>
                <a:gd name="T15" fmla="*/ 2 h 7"/>
                <a:gd name="T16" fmla="*/ 2 w 10"/>
                <a:gd name="T17" fmla="*/ 3 h 7"/>
                <a:gd name="T18" fmla="*/ 2 w 10"/>
                <a:gd name="T19" fmla="*/ 4 h 7"/>
                <a:gd name="T20" fmla="*/ 4 w 10"/>
                <a:gd name="T21" fmla="*/ 7 h 7"/>
                <a:gd name="T22" fmla="*/ 6 w 10"/>
                <a:gd name="T23" fmla="*/ 5 h 7"/>
                <a:gd name="T24" fmla="*/ 7 w 10"/>
                <a:gd name="T25" fmla="*/ 4 h 7"/>
                <a:gd name="T26" fmla="*/ 9 w 10"/>
                <a:gd name="T27" fmla="*/ 4 h 7"/>
                <a:gd name="T28" fmla="*/ 10 w 10"/>
                <a:gd name="T29" fmla="*/ 3 h 7"/>
                <a:gd name="T30" fmla="*/ 10 w 10"/>
                <a:gd name="T31" fmla="*/ 2 h 7"/>
                <a:gd name="T32" fmla="*/ 9 w 10"/>
                <a:gd name="T33" fmla="*/ 1 h 7"/>
                <a:gd name="T34" fmla="*/ 9 w 10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4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3" name="Freeform 103">
              <a:extLst>
                <a:ext uri="{FF2B5EF4-FFF2-40B4-BE49-F238E27FC236}">
                  <a16:creationId xmlns:a16="http://schemas.microsoft.com/office/drawing/2014/main" id="{65D12280-8A36-6813-94DD-3C02E604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1908175"/>
              <a:ext cx="568325" cy="407987"/>
            </a:xfrm>
            <a:custGeom>
              <a:avLst/>
              <a:gdLst>
                <a:gd name="T0" fmla="*/ 258 w 358"/>
                <a:gd name="T1" fmla="*/ 100 h 257"/>
                <a:gd name="T2" fmla="*/ 231 w 358"/>
                <a:gd name="T3" fmla="*/ 100 h 257"/>
                <a:gd name="T4" fmla="*/ 217 w 358"/>
                <a:gd name="T5" fmla="*/ 103 h 257"/>
                <a:gd name="T6" fmla="*/ 201 w 358"/>
                <a:gd name="T7" fmla="*/ 99 h 257"/>
                <a:gd name="T8" fmla="*/ 189 w 358"/>
                <a:gd name="T9" fmla="*/ 86 h 257"/>
                <a:gd name="T10" fmla="*/ 167 w 358"/>
                <a:gd name="T11" fmla="*/ 98 h 257"/>
                <a:gd name="T12" fmla="*/ 152 w 358"/>
                <a:gd name="T13" fmla="*/ 92 h 257"/>
                <a:gd name="T14" fmla="*/ 132 w 358"/>
                <a:gd name="T15" fmla="*/ 90 h 257"/>
                <a:gd name="T16" fmla="*/ 122 w 358"/>
                <a:gd name="T17" fmla="*/ 89 h 257"/>
                <a:gd name="T18" fmla="*/ 95 w 358"/>
                <a:gd name="T19" fmla="*/ 89 h 257"/>
                <a:gd name="T20" fmla="*/ 90 w 358"/>
                <a:gd name="T21" fmla="*/ 64 h 257"/>
                <a:gd name="T22" fmla="*/ 100 w 358"/>
                <a:gd name="T23" fmla="*/ 56 h 257"/>
                <a:gd name="T24" fmla="*/ 145 w 358"/>
                <a:gd name="T25" fmla="*/ 59 h 257"/>
                <a:gd name="T26" fmla="*/ 149 w 358"/>
                <a:gd name="T27" fmla="*/ 65 h 257"/>
                <a:gd name="T28" fmla="*/ 167 w 358"/>
                <a:gd name="T29" fmla="*/ 49 h 257"/>
                <a:gd name="T30" fmla="*/ 140 w 358"/>
                <a:gd name="T31" fmla="*/ 38 h 257"/>
                <a:gd name="T32" fmla="*/ 154 w 358"/>
                <a:gd name="T33" fmla="*/ 22 h 257"/>
                <a:gd name="T34" fmla="*/ 144 w 358"/>
                <a:gd name="T35" fmla="*/ 1 h 257"/>
                <a:gd name="T36" fmla="*/ 105 w 358"/>
                <a:gd name="T37" fmla="*/ 23 h 257"/>
                <a:gd name="T38" fmla="*/ 90 w 358"/>
                <a:gd name="T39" fmla="*/ 19 h 257"/>
                <a:gd name="T40" fmla="*/ 86 w 358"/>
                <a:gd name="T41" fmla="*/ 44 h 257"/>
                <a:gd name="T42" fmla="*/ 59 w 358"/>
                <a:gd name="T43" fmla="*/ 50 h 257"/>
                <a:gd name="T44" fmla="*/ 66 w 358"/>
                <a:gd name="T45" fmla="*/ 58 h 257"/>
                <a:gd name="T46" fmla="*/ 66 w 358"/>
                <a:gd name="T47" fmla="*/ 68 h 257"/>
                <a:gd name="T48" fmla="*/ 56 w 358"/>
                <a:gd name="T49" fmla="*/ 86 h 257"/>
                <a:gd name="T50" fmla="*/ 6 w 358"/>
                <a:gd name="T51" fmla="*/ 92 h 257"/>
                <a:gd name="T52" fmla="*/ 13 w 358"/>
                <a:gd name="T53" fmla="*/ 112 h 257"/>
                <a:gd name="T54" fmla="*/ 31 w 358"/>
                <a:gd name="T55" fmla="*/ 122 h 257"/>
                <a:gd name="T56" fmla="*/ 33 w 358"/>
                <a:gd name="T57" fmla="*/ 136 h 257"/>
                <a:gd name="T58" fmla="*/ 38 w 358"/>
                <a:gd name="T59" fmla="*/ 160 h 257"/>
                <a:gd name="T60" fmla="*/ 33 w 358"/>
                <a:gd name="T61" fmla="*/ 191 h 257"/>
                <a:gd name="T62" fmla="*/ 20 w 358"/>
                <a:gd name="T63" fmla="*/ 233 h 257"/>
                <a:gd name="T64" fmla="*/ 39 w 358"/>
                <a:gd name="T65" fmla="*/ 237 h 257"/>
                <a:gd name="T66" fmla="*/ 54 w 358"/>
                <a:gd name="T67" fmla="*/ 229 h 257"/>
                <a:gd name="T68" fmla="*/ 68 w 358"/>
                <a:gd name="T69" fmla="*/ 221 h 257"/>
                <a:gd name="T70" fmla="*/ 76 w 358"/>
                <a:gd name="T71" fmla="*/ 220 h 257"/>
                <a:gd name="T72" fmla="*/ 96 w 358"/>
                <a:gd name="T73" fmla="*/ 225 h 257"/>
                <a:gd name="T74" fmla="*/ 95 w 358"/>
                <a:gd name="T75" fmla="*/ 210 h 257"/>
                <a:gd name="T76" fmla="*/ 118 w 358"/>
                <a:gd name="T77" fmla="*/ 202 h 257"/>
                <a:gd name="T78" fmla="*/ 131 w 358"/>
                <a:gd name="T79" fmla="*/ 202 h 257"/>
                <a:gd name="T80" fmla="*/ 130 w 358"/>
                <a:gd name="T81" fmla="*/ 189 h 257"/>
                <a:gd name="T82" fmla="*/ 140 w 358"/>
                <a:gd name="T83" fmla="*/ 175 h 257"/>
                <a:gd name="T84" fmla="*/ 153 w 358"/>
                <a:gd name="T85" fmla="*/ 157 h 257"/>
                <a:gd name="T86" fmla="*/ 167 w 358"/>
                <a:gd name="T87" fmla="*/ 153 h 257"/>
                <a:gd name="T88" fmla="*/ 183 w 358"/>
                <a:gd name="T89" fmla="*/ 172 h 257"/>
                <a:gd name="T90" fmla="*/ 195 w 358"/>
                <a:gd name="T91" fmla="*/ 186 h 257"/>
                <a:gd name="T92" fmla="*/ 189 w 358"/>
                <a:gd name="T93" fmla="*/ 205 h 257"/>
                <a:gd name="T94" fmla="*/ 188 w 358"/>
                <a:gd name="T95" fmla="*/ 236 h 257"/>
                <a:gd name="T96" fmla="*/ 206 w 358"/>
                <a:gd name="T97" fmla="*/ 255 h 257"/>
                <a:gd name="T98" fmla="*/ 251 w 358"/>
                <a:gd name="T99" fmla="*/ 224 h 257"/>
                <a:gd name="T100" fmla="*/ 275 w 358"/>
                <a:gd name="T101" fmla="*/ 211 h 257"/>
                <a:gd name="T102" fmla="*/ 287 w 358"/>
                <a:gd name="T103" fmla="*/ 221 h 257"/>
                <a:gd name="T104" fmla="*/ 308 w 358"/>
                <a:gd name="T105" fmla="*/ 220 h 257"/>
                <a:gd name="T106" fmla="*/ 326 w 358"/>
                <a:gd name="T107" fmla="*/ 216 h 257"/>
                <a:gd name="T108" fmla="*/ 355 w 358"/>
                <a:gd name="T109" fmla="*/ 218 h 257"/>
                <a:gd name="T110" fmla="*/ 348 w 358"/>
                <a:gd name="T111" fmla="*/ 197 h 257"/>
                <a:gd name="T112" fmla="*/ 342 w 358"/>
                <a:gd name="T113" fmla="*/ 177 h 257"/>
                <a:gd name="T114" fmla="*/ 339 w 358"/>
                <a:gd name="T115" fmla="*/ 149 h 257"/>
                <a:gd name="T116" fmla="*/ 309 w 358"/>
                <a:gd name="T117" fmla="*/ 144 h 257"/>
                <a:gd name="T118" fmla="*/ 295 w 358"/>
                <a:gd name="T119" fmla="*/ 140 h 257"/>
                <a:gd name="T120" fmla="*/ 298 w 358"/>
                <a:gd name="T121" fmla="*/ 123 h 257"/>
                <a:gd name="T122" fmla="*/ 289 w 358"/>
                <a:gd name="T123" fmla="*/ 9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8" h="257">
                  <a:moveTo>
                    <a:pt x="282" y="93"/>
                  </a:moveTo>
                  <a:lnTo>
                    <a:pt x="280" y="94"/>
                  </a:lnTo>
                  <a:lnTo>
                    <a:pt x="277" y="95"/>
                  </a:lnTo>
                  <a:lnTo>
                    <a:pt x="275" y="96"/>
                  </a:lnTo>
                  <a:lnTo>
                    <a:pt x="275" y="97"/>
                  </a:lnTo>
                  <a:lnTo>
                    <a:pt x="275" y="98"/>
                  </a:lnTo>
                  <a:lnTo>
                    <a:pt x="274" y="99"/>
                  </a:lnTo>
                  <a:lnTo>
                    <a:pt x="271" y="99"/>
                  </a:lnTo>
                  <a:lnTo>
                    <a:pt x="267" y="100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3" y="99"/>
                  </a:lnTo>
                  <a:lnTo>
                    <a:pt x="262" y="99"/>
                  </a:lnTo>
                  <a:lnTo>
                    <a:pt x="261" y="99"/>
                  </a:lnTo>
                  <a:lnTo>
                    <a:pt x="259" y="100"/>
                  </a:lnTo>
                  <a:lnTo>
                    <a:pt x="259" y="101"/>
                  </a:lnTo>
                  <a:lnTo>
                    <a:pt x="258" y="100"/>
                  </a:lnTo>
                  <a:lnTo>
                    <a:pt x="255" y="100"/>
                  </a:lnTo>
                  <a:lnTo>
                    <a:pt x="255" y="99"/>
                  </a:lnTo>
                  <a:lnTo>
                    <a:pt x="252" y="100"/>
                  </a:lnTo>
                  <a:lnTo>
                    <a:pt x="243" y="98"/>
                  </a:lnTo>
                  <a:lnTo>
                    <a:pt x="242" y="98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6" y="99"/>
                  </a:lnTo>
                  <a:lnTo>
                    <a:pt x="235" y="101"/>
                  </a:lnTo>
                  <a:lnTo>
                    <a:pt x="234" y="101"/>
                  </a:lnTo>
                  <a:lnTo>
                    <a:pt x="233" y="101"/>
                  </a:lnTo>
                  <a:lnTo>
                    <a:pt x="232" y="100"/>
                  </a:lnTo>
                  <a:lnTo>
                    <a:pt x="231" y="100"/>
                  </a:lnTo>
                  <a:lnTo>
                    <a:pt x="229" y="101"/>
                  </a:lnTo>
                  <a:lnTo>
                    <a:pt x="229" y="101"/>
                  </a:lnTo>
                  <a:lnTo>
                    <a:pt x="228" y="102"/>
                  </a:lnTo>
                  <a:lnTo>
                    <a:pt x="228" y="103"/>
                  </a:lnTo>
                  <a:lnTo>
                    <a:pt x="227" y="107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3" y="109"/>
                  </a:lnTo>
                  <a:lnTo>
                    <a:pt x="223" y="108"/>
                  </a:lnTo>
                  <a:lnTo>
                    <a:pt x="222" y="108"/>
                  </a:lnTo>
                  <a:lnTo>
                    <a:pt x="221" y="107"/>
                  </a:lnTo>
                  <a:lnTo>
                    <a:pt x="220" y="107"/>
                  </a:lnTo>
                  <a:lnTo>
                    <a:pt x="220" y="106"/>
                  </a:lnTo>
                  <a:lnTo>
                    <a:pt x="219" y="106"/>
                  </a:lnTo>
                  <a:lnTo>
                    <a:pt x="218" y="105"/>
                  </a:lnTo>
                  <a:lnTo>
                    <a:pt x="217" y="104"/>
                  </a:lnTo>
                  <a:lnTo>
                    <a:pt x="217" y="103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5" y="99"/>
                  </a:lnTo>
                  <a:lnTo>
                    <a:pt x="214" y="99"/>
                  </a:lnTo>
                  <a:lnTo>
                    <a:pt x="213" y="100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06" y="105"/>
                  </a:lnTo>
                  <a:lnTo>
                    <a:pt x="205" y="106"/>
                  </a:lnTo>
                  <a:lnTo>
                    <a:pt x="203" y="106"/>
                  </a:lnTo>
                  <a:lnTo>
                    <a:pt x="202" y="106"/>
                  </a:lnTo>
                  <a:lnTo>
                    <a:pt x="201" y="105"/>
                  </a:lnTo>
                  <a:lnTo>
                    <a:pt x="200" y="104"/>
                  </a:lnTo>
                  <a:lnTo>
                    <a:pt x="199" y="102"/>
                  </a:lnTo>
                  <a:lnTo>
                    <a:pt x="200" y="101"/>
                  </a:lnTo>
                  <a:lnTo>
                    <a:pt x="200" y="100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2" y="98"/>
                  </a:lnTo>
                  <a:lnTo>
                    <a:pt x="202" y="96"/>
                  </a:lnTo>
                  <a:lnTo>
                    <a:pt x="201" y="95"/>
                  </a:lnTo>
                  <a:lnTo>
                    <a:pt x="200" y="94"/>
                  </a:lnTo>
                  <a:lnTo>
                    <a:pt x="199" y="94"/>
                  </a:lnTo>
                  <a:lnTo>
                    <a:pt x="195" y="95"/>
                  </a:lnTo>
                  <a:lnTo>
                    <a:pt x="192" y="95"/>
                  </a:lnTo>
                  <a:lnTo>
                    <a:pt x="190" y="94"/>
                  </a:lnTo>
                  <a:lnTo>
                    <a:pt x="189" y="92"/>
                  </a:lnTo>
                  <a:lnTo>
                    <a:pt x="189" y="91"/>
                  </a:lnTo>
                  <a:lnTo>
                    <a:pt x="191" y="89"/>
                  </a:lnTo>
                  <a:lnTo>
                    <a:pt x="191" y="89"/>
                  </a:lnTo>
                  <a:lnTo>
                    <a:pt x="191" y="88"/>
                  </a:lnTo>
                  <a:lnTo>
                    <a:pt x="190" y="87"/>
                  </a:lnTo>
                  <a:lnTo>
                    <a:pt x="189" y="87"/>
                  </a:lnTo>
                  <a:lnTo>
                    <a:pt x="189" y="86"/>
                  </a:lnTo>
                  <a:lnTo>
                    <a:pt x="188" y="86"/>
                  </a:lnTo>
                  <a:lnTo>
                    <a:pt x="186" y="86"/>
                  </a:lnTo>
                  <a:lnTo>
                    <a:pt x="185" y="87"/>
                  </a:lnTo>
                  <a:lnTo>
                    <a:pt x="184" y="87"/>
                  </a:lnTo>
                  <a:lnTo>
                    <a:pt x="183" y="88"/>
                  </a:lnTo>
                  <a:lnTo>
                    <a:pt x="181" y="89"/>
                  </a:lnTo>
                  <a:lnTo>
                    <a:pt x="180" y="89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6" y="90"/>
                  </a:lnTo>
                  <a:lnTo>
                    <a:pt x="173" y="90"/>
                  </a:lnTo>
                  <a:lnTo>
                    <a:pt x="171" y="90"/>
                  </a:lnTo>
                  <a:lnTo>
                    <a:pt x="169" y="91"/>
                  </a:lnTo>
                  <a:lnTo>
                    <a:pt x="169" y="93"/>
                  </a:lnTo>
                  <a:lnTo>
                    <a:pt x="169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5" y="98"/>
                  </a:lnTo>
                  <a:lnTo>
                    <a:pt x="164" y="97"/>
                  </a:lnTo>
                  <a:lnTo>
                    <a:pt x="163" y="97"/>
                  </a:lnTo>
                  <a:lnTo>
                    <a:pt x="162" y="97"/>
                  </a:lnTo>
                  <a:lnTo>
                    <a:pt x="161" y="98"/>
                  </a:lnTo>
                  <a:lnTo>
                    <a:pt x="160" y="98"/>
                  </a:lnTo>
                  <a:lnTo>
                    <a:pt x="160" y="98"/>
                  </a:lnTo>
                  <a:lnTo>
                    <a:pt x="158" y="99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4" y="98"/>
                  </a:lnTo>
                  <a:lnTo>
                    <a:pt x="153" y="97"/>
                  </a:lnTo>
                  <a:lnTo>
                    <a:pt x="153" y="96"/>
                  </a:lnTo>
                  <a:lnTo>
                    <a:pt x="153" y="95"/>
                  </a:lnTo>
                  <a:lnTo>
                    <a:pt x="154" y="94"/>
                  </a:lnTo>
                  <a:lnTo>
                    <a:pt x="153" y="93"/>
                  </a:lnTo>
                  <a:lnTo>
                    <a:pt x="152" y="92"/>
                  </a:lnTo>
                  <a:lnTo>
                    <a:pt x="151" y="92"/>
                  </a:lnTo>
                  <a:lnTo>
                    <a:pt x="150" y="89"/>
                  </a:lnTo>
                  <a:lnTo>
                    <a:pt x="150" y="89"/>
                  </a:lnTo>
                  <a:lnTo>
                    <a:pt x="149" y="88"/>
                  </a:lnTo>
                  <a:lnTo>
                    <a:pt x="148" y="88"/>
                  </a:lnTo>
                  <a:lnTo>
                    <a:pt x="146" y="88"/>
                  </a:lnTo>
                  <a:lnTo>
                    <a:pt x="145" y="88"/>
                  </a:lnTo>
                  <a:lnTo>
                    <a:pt x="144" y="87"/>
                  </a:lnTo>
                  <a:lnTo>
                    <a:pt x="144" y="86"/>
                  </a:lnTo>
                  <a:lnTo>
                    <a:pt x="143" y="86"/>
                  </a:lnTo>
                  <a:lnTo>
                    <a:pt x="141" y="87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8" y="88"/>
                  </a:lnTo>
                  <a:lnTo>
                    <a:pt x="137" y="88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30" y="90"/>
                  </a:lnTo>
                  <a:lnTo>
                    <a:pt x="130" y="89"/>
                  </a:lnTo>
                  <a:lnTo>
                    <a:pt x="131" y="88"/>
                  </a:lnTo>
                  <a:lnTo>
                    <a:pt x="131" y="87"/>
                  </a:lnTo>
                  <a:lnTo>
                    <a:pt x="131" y="86"/>
                  </a:lnTo>
                  <a:lnTo>
                    <a:pt x="130" y="85"/>
                  </a:lnTo>
                  <a:lnTo>
                    <a:pt x="130" y="86"/>
                  </a:lnTo>
                  <a:lnTo>
                    <a:pt x="129" y="89"/>
                  </a:lnTo>
                  <a:lnTo>
                    <a:pt x="128" y="89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5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2" y="89"/>
                  </a:lnTo>
                  <a:lnTo>
                    <a:pt x="121" y="89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18" y="89"/>
                  </a:lnTo>
                  <a:lnTo>
                    <a:pt x="114" y="89"/>
                  </a:lnTo>
                  <a:lnTo>
                    <a:pt x="112" y="89"/>
                  </a:lnTo>
                  <a:lnTo>
                    <a:pt x="110" y="89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99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2" y="89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90"/>
                  </a:lnTo>
                  <a:lnTo>
                    <a:pt x="89" y="89"/>
                  </a:lnTo>
                  <a:lnTo>
                    <a:pt x="89" y="82"/>
                  </a:lnTo>
                  <a:lnTo>
                    <a:pt x="89" y="81"/>
                  </a:lnTo>
                  <a:lnTo>
                    <a:pt x="89" y="80"/>
                  </a:lnTo>
                  <a:lnTo>
                    <a:pt x="88" y="79"/>
                  </a:lnTo>
                  <a:lnTo>
                    <a:pt x="87" y="79"/>
                  </a:lnTo>
                  <a:lnTo>
                    <a:pt x="86" y="78"/>
                  </a:lnTo>
                  <a:lnTo>
                    <a:pt x="86" y="77"/>
                  </a:lnTo>
                  <a:lnTo>
                    <a:pt x="86" y="74"/>
                  </a:lnTo>
                  <a:lnTo>
                    <a:pt x="87" y="72"/>
                  </a:lnTo>
                  <a:lnTo>
                    <a:pt x="89" y="66"/>
                  </a:lnTo>
                  <a:lnTo>
                    <a:pt x="90" y="64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2" y="65"/>
                  </a:lnTo>
                  <a:lnTo>
                    <a:pt x="94" y="68"/>
                  </a:lnTo>
                  <a:lnTo>
                    <a:pt x="99" y="67"/>
                  </a:lnTo>
                  <a:lnTo>
                    <a:pt x="99" y="66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7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0" y="55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20" y="49"/>
                  </a:lnTo>
                  <a:lnTo>
                    <a:pt x="122" y="49"/>
                  </a:lnTo>
                  <a:lnTo>
                    <a:pt x="128" y="54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2" y="54"/>
                  </a:lnTo>
                  <a:lnTo>
                    <a:pt x="133" y="54"/>
                  </a:lnTo>
                  <a:lnTo>
                    <a:pt x="134" y="55"/>
                  </a:lnTo>
                  <a:lnTo>
                    <a:pt x="135" y="56"/>
                  </a:lnTo>
                  <a:lnTo>
                    <a:pt x="136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0"/>
                  </a:lnTo>
                  <a:lnTo>
                    <a:pt x="146" y="61"/>
                  </a:lnTo>
                  <a:lnTo>
                    <a:pt x="145" y="62"/>
                  </a:lnTo>
                  <a:lnTo>
                    <a:pt x="145" y="63"/>
                  </a:lnTo>
                  <a:lnTo>
                    <a:pt x="144" y="63"/>
                  </a:lnTo>
                  <a:lnTo>
                    <a:pt x="143" y="64"/>
                  </a:lnTo>
                  <a:lnTo>
                    <a:pt x="143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5" y="66"/>
                  </a:lnTo>
                  <a:lnTo>
                    <a:pt x="147" y="66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2"/>
                  </a:lnTo>
                  <a:lnTo>
                    <a:pt x="150" y="60"/>
                  </a:lnTo>
                  <a:lnTo>
                    <a:pt x="150" y="59"/>
                  </a:lnTo>
                  <a:lnTo>
                    <a:pt x="150" y="57"/>
                  </a:lnTo>
                  <a:lnTo>
                    <a:pt x="152" y="56"/>
                  </a:lnTo>
                  <a:lnTo>
                    <a:pt x="155" y="55"/>
                  </a:lnTo>
                  <a:lnTo>
                    <a:pt x="156" y="54"/>
                  </a:lnTo>
                  <a:lnTo>
                    <a:pt x="158" y="52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3" y="52"/>
                  </a:lnTo>
                  <a:lnTo>
                    <a:pt x="164" y="51"/>
                  </a:lnTo>
                  <a:lnTo>
                    <a:pt x="166" y="50"/>
                  </a:lnTo>
                  <a:lnTo>
                    <a:pt x="167" y="49"/>
                  </a:lnTo>
                  <a:lnTo>
                    <a:pt x="166" y="48"/>
                  </a:lnTo>
                  <a:lnTo>
                    <a:pt x="165" y="47"/>
                  </a:lnTo>
                  <a:lnTo>
                    <a:pt x="160" y="48"/>
                  </a:lnTo>
                  <a:lnTo>
                    <a:pt x="154" y="49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49"/>
                  </a:lnTo>
                  <a:lnTo>
                    <a:pt x="147" y="46"/>
                  </a:lnTo>
                  <a:lnTo>
                    <a:pt x="146" y="44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3" y="41"/>
                  </a:lnTo>
                  <a:lnTo>
                    <a:pt x="142" y="41"/>
                  </a:lnTo>
                  <a:lnTo>
                    <a:pt x="141" y="41"/>
                  </a:lnTo>
                  <a:lnTo>
                    <a:pt x="139" y="40"/>
                  </a:lnTo>
                  <a:lnTo>
                    <a:pt x="140" y="38"/>
                  </a:lnTo>
                  <a:lnTo>
                    <a:pt x="139" y="38"/>
                  </a:lnTo>
                  <a:lnTo>
                    <a:pt x="138" y="36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0" y="32"/>
                  </a:lnTo>
                  <a:lnTo>
                    <a:pt x="143" y="31"/>
                  </a:lnTo>
                  <a:lnTo>
                    <a:pt x="144" y="31"/>
                  </a:lnTo>
                  <a:lnTo>
                    <a:pt x="144" y="30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7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3" y="22"/>
                  </a:lnTo>
                  <a:lnTo>
                    <a:pt x="154" y="22"/>
                  </a:lnTo>
                  <a:lnTo>
                    <a:pt x="155" y="21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7" y="18"/>
                  </a:lnTo>
                  <a:lnTo>
                    <a:pt x="155" y="17"/>
                  </a:lnTo>
                  <a:lnTo>
                    <a:pt x="150" y="16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4" y="13"/>
                  </a:lnTo>
                  <a:lnTo>
                    <a:pt x="153" y="13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43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0"/>
                  </a:lnTo>
                  <a:lnTo>
                    <a:pt x="137" y="6"/>
                  </a:lnTo>
                  <a:lnTo>
                    <a:pt x="134" y="9"/>
                  </a:lnTo>
                  <a:lnTo>
                    <a:pt x="130" y="11"/>
                  </a:lnTo>
                  <a:lnTo>
                    <a:pt x="126" y="13"/>
                  </a:lnTo>
                  <a:lnTo>
                    <a:pt x="122" y="17"/>
                  </a:lnTo>
                  <a:lnTo>
                    <a:pt x="113" y="20"/>
                  </a:lnTo>
                  <a:lnTo>
                    <a:pt x="112" y="20"/>
                  </a:lnTo>
                  <a:lnTo>
                    <a:pt x="111" y="20"/>
                  </a:lnTo>
                  <a:lnTo>
                    <a:pt x="110" y="23"/>
                  </a:lnTo>
                  <a:lnTo>
                    <a:pt x="109" y="23"/>
                  </a:lnTo>
                  <a:lnTo>
                    <a:pt x="107" y="23"/>
                  </a:lnTo>
                  <a:lnTo>
                    <a:pt x="106" y="23"/>
                  </a:lnTo>
                  <a:lnTo>
                    <a:pt x="105" y="23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17"/>
                  </a:lnTo>
                  <a:lnTo>
                    <a:pt x="100" y="15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97" y="14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3" y="14"/>
                  </a:lnTo>
                  <a:lnTo>
                    <a:pt x="92" y="14"/>
                  </a:lnTo>
                  <a:lnTo>
                    <a:pt x="92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6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6" y="32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9" y="39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87" y="50"/>
                  </a:lnTo>
                  <a:lnTo>
                    <a:pt x="84" y="50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78" y="48"/>
                  </a:lnTo>
                  <a:lnTo>
                    <a:pt x="77" y="48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8" y="53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59"/>
                  </a:lnTo>
                  <a:lnTo>
                    <a:pt x="66" y="58"/>
                  </a:lnTo>
                  <a:lnTo>
                    <a:pt x="65" y="57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60"/>
                  </a:lnTo>
                  <a:lnTo>
                    <a:pt x="65" y="61"/>
                  </a:lnTo>
                  <a:lnTo>
                    <a:pt x="66" y="62"/>
                  </a:lnTo>
                  <a:lnTo>
                    <a:pt x="70" y="68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7" y="68"/>
                  </a:lnTo>
                  <a:lnTo>
                    <a:pt x="66" y="66"/>
                  </a:lnTo>
                  <a:lnTo>
                    <a:pt x="65" y="64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5" y="67"/>
                  </a:lnTo>
                  <a:lnTo>
                    <a:pt x="66" y="68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5" y="70"/>
                  </a:lnTo>
                  <a:lnTo>
                    <a:pt x="64" y="70"/>
                  </a:lnTo>
                  <a:lnTo>
                    <a:pt x="64" y="71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8" y="72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7" y="85"/>
                  </a:lnTo>
                  <a:lnTo>
                    <a:pt x="56" y="86"/>
                  </a:lnTo>
                  <a:lnTo>
                    <a:pt x="54" y="88"/>
                  </a:lnTo>
                  <a:lnTo>
                    <a:pt x="53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5" y="89"/>
                  </a:lnTo>
                  <a:lnTo>
                    <a:pt x="19" y="85"/>
                  </a:lnTo>
                  <a:lnTo>
                    <a:pt x="16" y="85"/>
                  </a:lnTo>
                  <a:lnTo>
                    <a:pt x="14" y="85"/>
                  </a:lnTo>
                  <a:lnTo>
                    <a:pt x="11" y="89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3" y="93"/>
                  </a:lnTo>
                  <a:lnTo>
                    <a:pt x="3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12" y="112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4" y="114"/>
                  </a:lnTo>
                  <a:lnTo>
                    <a:pt x="14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5" y="122"/>
                  </a:lnTo>
                  <a:lnTo>
                    <a:pt x="21" y="123"/>
                  </a:lnTo>
                  <a:lnTo>
                    <a:pt x="22" y="123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29" y="121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31" y="122"/>
                  </a:lnTo>
                  <a:lnTo>
                    <a:pt x="32" y="122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5" y="123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7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4" y="133"/>
                  </a:lnTo>
                  <a:lnTo>
                    <a:pt x="33" y="133"/>
                  </a:lnTo>
                  <a:lnTo>
                    <a:pt x="33" y="135"/>
                  </a:lnTo>
                  <a:lnTo>
                    <a:pt x="33" y="136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2" y="139"/>
                  </a:lnTo>
                  <a:lnTo>
                    <a:pt x="31" y="139"/>
                  </a:lnTo>
                  <a:lnTo>
                    <a:pt x="31" y="140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4" y="151"/>
                  </a:lnTo>
                  <a:lnTo>
                    <a:pt x="34" y="152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5" y="155"/>
                  </a:lnTo>
                  <a:lnTo>
                    <a:pt x="36" y="157"/>
                  </a:lnTo>
                  <a:lnTo>
                    <a:pt x="38" y="160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5" y="166"/>
                  </a:lnTo>
                  <a:lnTo>
                    <a:pt x="46" y="168"/>
                  </a:lnTo>
                  <a:lnTo>
                    <a:pt x="46" y="170"/>
                  </a:lnTo>
                  <a:lnTo>
                    <a:pt x="45" y="174"/>
                  </a:lnTo>
                  <a:lnTo>
                    <a:pt x="44" y="176"/>
                  </a:lnTo>
                  <a:lnTo>
                    <a:pt x="42" y="179"/>
                  </a:lnTo>
                  <a:lnTo>
                    <a:pt x="41" y="180"/>
                  </a:lnTo>
                  <a:lnTo>
                    <a:pt x="41" y="181"/>
                  </a:lnTo>
                  <a:lnTo>
                    <a:pt x="41" y="182"/>
                  </a:lnTo>
                  <a:lnTo>
                    <a:pt x="40" y="183"/>
                  </a:lnTo>
                  <a:lnTo>
                    <a:pt x="40" y="184"/>
                  </a:lnTo>
                  <a:lnTo>
                    <a:pt x="37" y="184"/>
                  </a:lnTo>
                  <a:lnTo>
                    <a:pt x="36" y="184"/>
                  </a:lnTo>
                  <a:lnTo>
                    <a:pt x="36" y="185"/>
                  </a:lnTo>
                  <a:lnTo>
                    <a:pt x="33" y="191"/>
                  </a:lnTo>
                  <a:lnTo>
                    <a:pt x="32" y="194"/>
                  </a:lnTo>
                  <a:lnTo>
                    <a:pt x="29" y="199"/>
                  </a:lnTo>
                  <a:lnTo>
                    <a:pt x="26" y="200"/>
                  </a:lnTo>
                  <a:lnTo>
                    <a:pt x="24" y="204"/>
                  </a:lnTo>
                  <a:lnTo>
                    <a:pt x="21" y="208"/>
                  </a:lnTo>
                  <a:lnTo>
                    <a:pt x="20" y="211"/>
                  </a:lnTo>
                  <a:lnTo>
                    <a:pt x="20" y="214"/>
                  </a:lnTo>
                  <a:lnTo>
                    <a:pt x="21" y="219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0" y="224"/>
                  </a:lnTo>
                  <a:lnTo>
                    <a:pt x="20" y="226"/>
                  </a:lnTo>
                  <a:lnTo>
                    <a:pt x="20" y="227"/>
                  </a:lnTo>
                  <a:lnTo>
                    <a:pt x="19" y="230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3"/>
                  </a:lnTo>
                  <a:lnTo>
                    <a:pt x="22" y="234"/>
                  </a:lnTo>
                  <a:lnTo>
                    <a:pt x="24" y="234"/>
                  </a:lnTo>
                  <a:lnTo>
                    <a:pt x="25" y="235"/>
                  </a:lnTo>
                  <a:lnTo>
                    <a:pt x="25" y="236"/>
                  </a:lnTo>
                  <a:lnTo>
                    <a:pt x="26" y="238"/>
                  </a:lnTo>
                  <a:lnTo>
                    <a:pt x="27" y="238"/>
                  </a:lnTo>
                  <a:lnTo>
                    <a:pt x="28" y="239"/>
                  </a:lnTo>
                  <a:lnTo>
                    <a:pt x="30" y="241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1" y="242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7" y="238"/>
                  </a:lnTo>
                  <a:lnTo>
                    <a:pt x="38" y="237"/>
                  </a:lnTo>
                  <a:lnTo>
                    <a:pt x="39" y="237"/>
                  </a:lnTo>
                  <a:lnTo>
                    <a:pt x="41" y="238"/>
                  </a:lnTo>
                  <a:lnTo>
                    <a:pt x="42" y="238"/>
                  </a:lnTo>
                  <a:lnTo>
                    <a:pt x="42" y="237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2" y="232"/>
                  </a:lnTo>
                  <a:lnTo>
                    <a:pt x="43" y="231"/>
                  </a:lnTo>
                  <a:lnTo>
                    <a:pt x="44" y="231"/>
                  </a:lnTo>
                  <a:lnTo>
                    <a:pt x="46" y="232"/>
                  </a:lnTo>
                  <a:lnTo>
                    <a:pt x="47" y="232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49" y="229"/>
                  </a:lnTo>
                  <a:lnTo>
                    <a:pt x="51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4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9" y="224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2"/>
                  </a:lnTo>
                  <a:lnTo>
                    <a:pt x="60" y="221"/>
                  </a:lnTo>
                  <a:lnTo>
                    <a:pt x="60" y="221"/>
                  </a:lnTo>
                  <a:lnTo>
                    <a:pt x="62" y="222"/>
                  </a:lnTo>
                  <a:lnTo>
                    <a:pt x="64" y="221"/>
                  </a:lnTo>
                  <a:lnTo>
                    <a:pt x="65" y="222"/>
                  </a:lnTo>
                  <a:lnTo>
                    <a:pt x="67" y="223"/>
                  </a:lnTo>
                  <a:lnTo>
                    <a:pt x="68" y="222"/>
                  </a:lnTo>
                  <a:lnTo>
                    <a:pt x="68" y="221"/>
                  </a:lnTo>
                  <a:lnTo>
                    <a:pt x="67" y="220"/>
                  </a:lnTo>
                  <a:lnTo>
                    <a:pt x="67" y="219"/>
                  </a:lnTo>
                  <a:lnTo>
                    <a:pt x="68" y="219"/>
                  </a:lnTo>
                  <a:lnTo>
                    <a:pt x="69" y="219"/>
                  </a:lnTo>
                  <a:lnTo>
                    <a:pt x="70" y="220"/>
                  </a:lnTo>
                  <a:lnTo>
                    <a:pt x="70" y="220"/>
                  </a:lnTo>
                  <a:lnTo>
                    <a:pt x="70" y="221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2" y="220"/>
                  </a:lnTo>
                  <a:lnTo>
                    <a:pt x="71" y="220"/>
                  </a:lnTo>
                  <a:lnTo>
                    <a:pt x="70" y="220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4" y="219"/>
                  </a:lnTo>
                  <a:lnTo>
                    <a:pt x="75" y="219"/>
                  </a:lnTo>
                  <a:lnTo>
                    <a:pt x="76" y="220"/>
                  </a:lnTo>
                  <a:lnTo>
                    <a:pt x="77" y="221"/>
                  </a:lnTo>
                  <a:lnTo>
                    <a:pt x="78" y="223"/>
                  </a:lnTo>
                  <a:lnTo>
                    <a:pt x="79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2" y="229"/>
                  </a:lnTo>
                  <a:lnTo>
                    <a:pt x="87" y="232"/>
                  </a:lnTo>
                  <a:lnTo>
                    <a:pt x="88" y="232"/>
                  </a:lnTo>
                  <a:lnTo>
                    <a:pt x="89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5" y="224"/>
                  </a:lnTo>
                  <a:lnTo>
                    <a:pt x="94" y="223"/>
                  </a:lnTo>
                  <a:lnTo>
                    <a:pt x="95" y="222"/>
                  </a:lnTo>
                  <a:lnTo>
                    <a:pt x="94" y="221"/>
                  </a:lnTo>
                  <a:lnTo>
                    <a:pt x="94" y="220"/>
                  </a:lnTo>
                  <a:lnTo>
                    <a:pt x="94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8"/>
                  </a:lnTo>
                  <a:lnTo>
                    <a:pt x="93" y="217"/>
                  </a:lnTo>
                  <a:lnTo>
                    <a:pt x="93" y="214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4" y="211"/>
                  </a:lnTo>
                  <a:lnTo>
                    <a:pt x="95" y="210"/>
                  </a:lnTo>
                  <a:lnTo>
                    <a:pt x="95" y="209"/>
                  </a:lnTo>
                  <a:lnTo>
                    <a:pt x="98" y="208"/>
                  </a:lnTo>
                  <a:lnTo>
                    <a:pt x="99" y="207"/>
                  </a:lnTo>
                  <a:lnTo>
                    <a:pt x="100" y="204"/>
                  </a:lnTo>
                  <a:lnTo>
                    <a:pt x="100" y="204"/>
                  </a:lnTo>
                  <a:lnTo>
                    <a:pt x="106" y="205"/>
                  </a:lnTo>
                  <a:lnTo>
                    <a:pt x="107" y="204"/>
                  </a:lnTo>
                  <a:lnTo>
                    <a:pt x="109" y="203"/>
                  </a:lnTo>
                  <a:lnTo>
                    <a:pt x="110" y="203"/>
                  </a:lnTo>
                  <a:lnTo>
                    <a:pt x="111" y="204"/>
                  </a:lnTo>
                  <a:lnTo>
                    <a:pt x="112" y="204"/>
                  </a:lnTo>
                  <a:lnTo>
                    <a:pt x="113" y="204"/>
                  </a:lnTo>
                  <a:lnTo>
                    <a:pt x="113" y="203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9" y="203"/>
                  </a:lnTo>
                  <a:lnTo>
                    <a:pt x="120" y="204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3" y="207"/>
                  </a:lnTo>
                  <a:lnTo>
                    <a:pt x="123" y="206"/>
                  </a:lnTo>
                  <a:lnTo>
                    <a:pt x="124" y="207"/>
                  </a:lnTo>
                  <a:lnTo>
                    <a:pt x="126" y="207"/>
                  </a:lnTo>
                  <a:lnTo>
                    <a:pt x="127" y="207"/>
                  </a:lnTo>
                  <a:lnTo>
                    <a:pt x="129" y="207"/>
                  </a:lnTo>
                  <a:lnTo>
                    <a:pt x="130" y="205"/>
                  </a:lnTo>
                  <a:lnTo>
                    <a:pt x="130" y="204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3" y="201"/>
                  </a:lnTo>
                  <a:lnTo>
                    <a:pt x="133" y="200"/>
                  </a:lnTo>
                  <a:lnTo>
                    <a:pt x="133" y="199"/>
                  </a:lnTo>
                  <a:lnTo>
                    <a:pt x="134" y="199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4" y="197"/>
                  </a:lnTo>
                  <a:lnTo>
                    <a:pt x="134" y="195"/>
                  </a:lnTo>
                  <a:lnTo>
                    <a:pt x="134" y="194"/>
                  </a:lnTo>
                  <a:lnTo>
                    <a:pt x="134" y="193"/>
                  </a:lnTo>
                  <a:lnTo>
                    <a:pt x="133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3" y="190"/>
                  </a:lnTo>
                  <a:lnTo>
                    <a:pt x="132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9" y="187"/>
                  </a:lnTo>
                  <a:lnTo>
                    <a:pt x="129" y="185"/>
                  </a:lnTo>
                  <a:lnTo>
                    <a:pt x="130" y="183"/>
                  </a:lnTo>
                  <a:lnTo>
                    <a:pt x="130" y="184"/>
                  </a:lnTo>
                  <a:lnTo>
                    <a:pt x="131" y="184"/>
                  </a:lnTo>
                  <a:lnTo>
                    <a:pt x="132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5" y="180"/>
                  </a:lnTo>
                  <a:lnTo>
                    <a:pt x="135" y="179"/>
                  </a:lnTo>
                  <a:lnTo>
                    <a:pt x="136" y="179"/>
                  </a:lnTo>
                  <a:lnTo>
                    <a:pt x="137" y="179"/>
                  </a:lnTo>
                  <a:lnTo>
                    <a:pt x="139" y="176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4"/>
                  </a:lnTo>
                  <a:lnTo>
                    <a:pt x="143" y="173"/>
                  </a:lnTo>
                  <a:lnTo>
                    <a:pt x="144" y="172"/>
                  </a:lnTo>
                  <a:lnTo>
                    <a:pt x="145" y="169"/>
                  </a:lnTo>
                  <a:lnTo>
                    <a:pt x="146" y="166"/>
                  </a:lnTo>
                  <a:lnTo>
                    <a:pt x="146" y="165"/>
                  </a:lnTo>
                  <a:lnTo>
                    <a:pt x="147" y="164"/>
                  </a:lnTo>
                  <a:lnTo>
                    <a:pt x="148" y="164"/>
                  </a:lnTo>
                  <a:lnTo>
                    <a:pt x="149" y="162"/>
                  </a:lnTo>
                  <a:lnTo>
                    <a:pt x="149" y="161"/>
                  </a:lnTo>
                  <a:lnTo>
                    <a:pt x="149" y="160"/>
                  </a:lnTo>
                  <a:lnTo>
                    <a:pt x="149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1" y="157"/>
                  </a:lnTo>
                  <a:lnTo>
                    <a:pt x="151" y="156"/>
                  </a:lnTo>
                  <a:lnTo>
                    <a:pt x="152" y="156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7" y="154"/>
                  </a:lnTo>
                  <a:lnTo>
                    <a:pt x="157" y="154"/>
                  </a:lnTo>
                  <a:lnTo>
                    <a:pt x="159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1" y="154"/>
                  </a:lnTo>
                  <a:lnTo>
                    <a:pt x="163" y="154"/>
                  </a:lnTo>
                  <a:lnTo>
                    <a:pt x="165" y="154"/>
                  </a:lnTo>
                  <a:lnTo>
                    <a:pt x="165" y="153"/>
                  </a:lnTo>
                  <a:lnTo>
                    <a:pt x="166" y="153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9" y="155"/>
                  </a:lnTo>
                  <a:lnTo>
                    <a:pt x="169" y="156"/>
                  </a:lnTo>
                  <a:lnTo>
                    <a:pt x="169" y="156"/>
                  </a:lnTo>
                  <a:lnTo>
                    <a:pt x="170" y="156"/>
                  </a:lnTo>
                  <a:lnTo>
                    <a:pt x="171" y="156"/>
                  </a:lnTo>
                  <a:lnTo>
                    <a:pt x="172" y="157"/>
                  </a:lnTo>
                  <a:lnTo>
                    <a:pt x="174" y="158"/>
                  </a:lnTo>
                  <a:lnTo>
                    <a:pt x="178" y="161"/>
                  </a:lnTo>
                  <a:lnTo>
                    <a:pt x="181" y="162"/>
                  </a:lnTo>
                  <a:lnTo>
                    <a:pt x="183" y="164"/>
                  </a:lnTo>
                  <a:lnTo>
                    <a:pt x="184" y="166"/>
                  </a:lnTo>
                  <a:lnTo>
                    <a:pt x="184" y="169"/>
                  </a:lnTo>
                  <a:lnTo>
                    <a:pt x="184" y="169"/>
                  </a:lnTo>
                  <a:lnTo>
                    <a:pt x="183" y="172"/>
                  </a:lnTo>
                  <a:lnTo>
                    <a:pt x="183" y="174"/>
                  </a:lnTo>
                  <a:lnTo>
                    <a:pt x="182" y="176"/>
                  </a:lnTo>
                  <a:lnTo>
                    <a:pt x="181" y="178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79" y="183"/>
                  </a:lnTo>
                  <a:lnTo>
                    <a:pt x="179" y="183"/>
                  </a:lnTo>
                  <a:lnTo>
                    <a:pt x="179" y="184"/>
                  </a:lnTo>
                  <a:lnTo>
                    <a:pt x="180" y="184"/>
                  </a:lnTo>
                  <a:lnTo>
                    <a:pt x="182" y="186"/>
                  </a:lnTo>
                  <a:lnTo>
                    <a:pt x="183" y="186"/>
                  </a:lnTo>
                  <a:lnTo>
                    <a:pt x="184" y="186"/>
                  </a:lnTo>
                  <a:lnTo>
                    <a:pt x="185" y="185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4"/>
                  </a:lnTo>
                  <a:lnTo>
                    <a:pt x="195" y="186"/>
                  </a:lnTo>
                  <a:lnTo>
                    <a:pt x="194" y="187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3" y="192"/>
                  </a:lnTo>
                  <a:lnTo>
                    <a:pt x="191" y="193"/>
                  </a:lnTo>
                  <a:lnTo>
                    <a:pt x="191" y="194"/>
                  </a:lnTo>
                  <a:lnTo>
                    <a:pt x="191" y="195"/>
                  </a:lnTo>
                  <a:lnTo>
                    <a:pt x="192" y="196"/>
                  </a:lnTo>
                  <a:lnTo>
                    <a:pt x="192" y="197"/>
                  </a:lnTo>
                  <a:lnTo>
                    <a:pt x="192" y="198"/>
                  </a:lnTo>
                  <a:lnTo>
                    <a:pt x="191" y="199"/>
                  </a:lnTo>
                  <a:lnTo>
                    <a:pt x="191" y="200"/>
                  </a:lnTo>
                  <a:lnTo>
                    <a:pt x="190" y="201"/>
                  </a:lnTo>
                  <a:lnTo>
                    <a:pt x="190" y="202"/>
                  </a:lnTo>
                  <a:lnTo>
                    <a:pt x="189" y="202"/>
                  </a:lnTo>
                  <a:lnTo>
                    <a:pt x="189" y="205"/>
                  </a:lnTo>
                  <a:lnTo>
                    <a:pt x="190" y="210"/>
                  </a:lnTo>
                  <a:lnTo>
                    <a:pt x="189" y="212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89" y="217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9" y="222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89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4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40"/>
                  </a:lnTo>
                  <a:lnTo>
                    <a:pt x="189" y="241"/>
                  </a:lnTo>
                  <a:lnTo>
                    <a:pt x="189" y="242"/>
                  </a:lnTo>
                  <a:lnTo>
                    <a:pt x="191" y="246"/>
                  </a:lnTo>
                  <a:lnTo>
                    <a:pt x="191" y="247"/>
                  </a:lnTo>
                  <a:lnTo>
                    <a:pt x="192" y="249"/>
                  </a:lnTo>
                  <a:lnTo>
                    <a:pt x="192" y="251"/>
                  </a:lnTo>
                  <a:lnTo>
                    <a:pt x="193" y="252"/>
                  </a:lnTo>
                  <a:lnTo>
                    <a:pt x="193" y="253"/>
                  </a:lnTo>
                  <a:lnTo>
                    <a:pt x="195" y="255"/>
                  </a:lnTo>
                  <a:lnTo>
                    <a:pt x="197" y="256"/>
                  </a:lnTo>
                  <a:lnTo>
                    <a:pt x="199" y="257"/>
                  </a:lnTo>
                  <a:lnTo>
                    <a:pt x="201" y="257"/>
                  </a:lnTo>
                  <a:lnTo>
                    <a:pt x="204" y="256"/>
                  </a:lnTo>
                  <a:lnTo>
                    <a:pt x="206" y="255"/>
                  </a:lnTo>
                  <a:lnTo>
                    <a:pt x="219" y="245"/>
                  </a:lnTo>
                  <a:lnTo>
                    <a:pt x="220" y="244"/>
                  </a:lnTo>
                  <a:lnTo>
                    <a:pt x="222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5" y="240"/>
                  </a:lnTo>
                  <a:lnTo>
                    <a:pt x="230" y="239"/>
                  </a:lnTo>
                  <a:lnTo>
                    <a:pt x="232" y="238"/>
                  </a:lnTo>
                  <a:lnTo>
                    <a:pt x="235" y="239"/>
                  </a:lnTo>
                  <a:lnTo>
                    <a:pt x="236" y="238"/>
                  </a:lnTo>
                  <a:lnTo>
                    <a:pt x="243" y="237"/>
                  </a:lnTo>
                  <a:lnTo>
                    <a:pt x="244" y="236"/>
                  </a:lnTo>
                  <a:lnTo>
                    <a:pt x="244" y="235"/>
                  </a:lnTo>
                  <a:lnTo>
                    <a:pt x="246" y="231"/>
                  </a:lnTo>
                  <a:lnTo>
                    <a:pt x="249" y="227"/>
                  </a:lnTo>
                  <a:lnTo>
                    <a:pt x="249" y="225"/>
                  </a:lnTo>
                  <a:lnTo>
                    <a:pt x="251" y="224"/>
                  </a:lnTo>
                  <a:lnTo>
                    <a:pt x="254" y="223"/>
                  </a:lnTo>
                  <a:lnTo>
                    <a:pt x="255" y="223"/>
                  </a:lnTo>
                  <a:lnTo>
                    <a:pt x="255" y="222"/>
                  </a:lnTo>
                  <a:lnTo>
                    <a:pt x="259" y="220"/>
                  </a:lnTo>
                  <a:lnTo>
                    <a:pt x="262" y="220"/>
                  </a:lnTo>
                  <a:lnTo>
                    <a:pt x="263" y="219"/>
                  </a:lnTo>
                  <a:lnTo>
                    <a:pt x="264" y="219"/>
                  </a:lnTo>
                  <a:lnTo>
                    <a:pt x="264" y="217"/>
                  </a:lnTo>
                  <a:lnTo>
                    <a:pt x="265" y="216"/>
                  </a:lnTo>
                  <a:lnTo>
                    <a:pt x="267" y="215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1" y="212"/>
                  </a:lnTo>
                  <a:lnTo>
                    <a:pt x="272" y="211"/>
                  </a:lnTo>
                  <a:lnTo>
                    <a:pt x="273" y="211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6" y="211"/>
                  </a:lnTo>
                  <a:lnTo>
                    <a:pt x="277" y="212"/>
                  </a:lnTo>
                  <a:lnTo>
                    <a:pt x="279" y="210"/>
                  </a:lnTo>
                  <a:lnTo>
                    <a:pt x="281" y="210"/>
                  </a:lnTo>
                  <a:lnTo>
                    <a:pt x="287" y="212"/>
                  </a:lnTo>
                  <a:lnTo>
                    <a:pt x="290" y="213"/>
                  </a:lnTo>
                  <a:lnTo>
                    <a:pt x="292" y="213"/>
                  </a:lnTo>
                  <a:lnTo>
                    <a:pt x="294" y="213"/>
                  </a:lnTo>
                  <a:lnTo>
                    <a:pt x="294" y="215"/>
                  </a:lnTo>
                  <a:lnTo>
                    <a:pt x="294" y="216"/>
                  </a:lnTo>
                  <a:lnTo>
                    <a:pt x="294" y="218"/>
                  </a:lnTo>
                  <a:lnTo>
                    <a:pt x="293" y="219"/>
                  </a:lnTo>
                  <a:lnTo>
                    <a:pt x="292" y="219"/>
                  </a:lnTo>
                  <a:lnTo>
                    <a:pt x="291" y="220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7" y="221"/>
                  </a:lnTo>
                  <a:lnTo>
                    <a:pt x="287" y="222"/>
                  </a:lnTo>
                  <a:lnTo>
                    <a:pt x="287" y="224"/>
                  </a:lnTo>
                  <a:lnTo>
                    <a:pt x="288" y="224"/>
                  </a:lnTo>
                  <a:lnTo>
                    <a:pt x="289" y="224"/>
                  </a:lnTo>
                  <a:lnTo>
                    <a:pt x="290" y="224"/>
                  </a:lnTo>
                  <a:lnTo>
                    <a:pt x="291" y="225"/>
                  </a:lnTo>
                  <a:lnTo>
                    <a:pt x="292" y="225"/>
                  </a:lnTo>
                  <a:lnTo>
                    <a:pt x="293" y="225"/>
                  </a:lnTo>
                  <a:lnTo>
                    <a:pt x="294" y="224"/>
                  </a:lnTo>
                  <a:lnTo>
                    <a:pt x="295" y="225"/>
                  </a:lnTo>
                  <a:lnTo>
                    <a:pt x="296" y="225"/>
                  </a:lnTo>
                  <a:lnTo>
                    <a:pt x="298" y="223"/>
                  </a:lnTo>
                  <a:lnTo>
                    <a:pt x="299" y="222"/>
                  </a:lnTo>
                  <a:lnTo>
                    <a:pt x="300" y="222"/>
                  </a:lnTo>
                  <a:lnTo>
                    <a:pt x="303" y="221"/>
                  </a:lnTo>
                  <a:lnTo>
                    <a:pt x="304" y="220"/>
                  </a:lnTo>
                  <a:lnTo>
                    <a:pt x="308" y="220"/>
                  </a:lnTo>
                  <a:lnTo>
                    <a:pt x="312" y="219"/>
                  </a:lnTo>
                  <a:lnTo>
                    <a:pt x="314" y="219"/>
                  </a:lnTo>
                  <a:lnTo>
                    <a:pt x="315" y="218"/>
                  </a:lnTo>
                  <a:lnTo>
                    <a:pt x="315" y="216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3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1" y="214"/>
                  </a:lnTo>
                  <a:lnTo>
                    <a:pt x="321" y="215"/>
                  </a:lnTo>
                  <a:lnTo>
                    <a:pt x="322" y="216"/>
                  </a:lnTo>
                  <a:lnTo>
                    <a:pt x="324" y="216"/>
                  </a:lnTo>
                  <a:lnTo>
                    <a:pt x="325" y="216"/>
                  </a:lnTo>
                  <a:lnTo>
                    <a:pt x="326" y="216"/>
                  </a:lnTo>
                  <a:lnTo>
                    <a:pt x="327" y="216"/>
                  </a:lnTo>
                  <a:lnTo>
                    <a:pt x="328" y="217"/>
                  </a:lnTo>
                  <a:lnTo>
                    <a:pt x="329" y="217"/>
                  </a:lnTo>
                  <a:lnTo>
                    <a:pt x="334" y="216"/>
                  </a:lnTo>
                  <a:lnTo>
                    <a:pt x="336" y="216"/>
                  </a:lnTo>
                  <a:lnTo>
                    <a:pt x="341" y="219"/>
                  </a:lnTo>
                  <a:lnTo>
                    <a:pt x="342" y="220"/>
                  </a:lnTo>
                  <a:lnTo>
                    <a:pt x="344" y="224"/>
                  </a:lnTo>
                  <a:lnTo>
                    <a:pt x="346" y="224"/>
                  </a:lnTo>
                  <a:lnTo>
                    <a:pt x="347" y="224"/>
                  </a:lnTo>
                  <a:lnTo>
                    <a:pt x="347" y="223"/>
                  </a:lnTo>
                  <a:lnTo>
                    <a:pt x="348" y="222"/>
                  </a:lnTo>
                  <a:lnTo>
                    <a:pt x="348" y="221"/>
                  </a:lnTo>
                  <a:lnTo>
                    <a:pt x="349" y="221"/>
                  </a:lnTo>
                  <a:lnTo>
                    <a:pt x="354" y="220"/>
                  </a:lnTo>
                  <a:lnTo>
                    <a:pt x="355" y="219"/>
                  </a:lnTo>
                  <a:lnTo>
                    <a:pt x="355" y="218"/>
                  </a:lnTo>
                  <a:lnTo>
                    <a:pt x="355" y="217"/>
                  </a:lnTo>
                  <a:lnTo>
                    <a:pt x="357" y="216"/>
                  </a:lnTo>
                  <a:lnTo>
                    <a:pt x="358" y="215"/>
                  </a:lnTo>
                  <a:lnTo>
                    <a:pt x="357" y="214"/>
                  </a:lnTo>
                  <a:lnTo>
                    <a:pt x="356" y="213"/>
                  </a:lnTo>
                  <a:lnTo>
                    <a:pt x="353" y="209"/>
                  </a:lnTo>
                  <a:lnTo>
                    <a:pt x="352" y="209"/>
                  </a:lnTo>
                  <a:lnTo>
                    <a:pt x="348" y="206"/>
                  </a:lnTo>
                  <a:lnTo>
                    <a:pt x="347" y="205"/>
                  </a:lnTo>
                  <a:lnTo>
                    <a:pt x="346" y="203"/>
                  </a:lnTo>
                  <a:lnTo>
                    <a:pt x="345" y="201"/>
                  </a:lnTo>
                  <a:lnTo>
                    <a:pt x="346" y="199"/>
                  </a:lnTo>
                  <a:lnTo>
                    <a:pt x="346" y="199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48" y="198"/>
                  </a:lnTo>
                  <a:lnTo>
                    <a:pt x="348" y="197"/>
                  </a:lnTo>
                  <a:lnTo>
                    <a:pt x="348" y="196"/>
                  </a:lnTo>
                  <a:lnTo>
                    <a:pt x="348" y="195"/>
                  </a:lnTo>
                  <a:lnTo>
                    <a:pt x="348" y="194"/>
                  </a:lnTo>
                  <a:lnTo>
                    <a:pt x="349" y="194"/>
                  </a:lnTo>
                  <a:lnTo>
                    <a:pt x="348" y="193"/>
                  </a:lnTo>
                  <a:lnTo>
                    <a:pt x="348" y="192"/>
                  </a:lnTo>
                  <a:lnTo>
                    <a:pt x="346" y="190"/>
                  </a:lnTo>
                  <a:lnTo>
                    <a:pt x="345" y="189"/>
                  </a:lnTo>
                  <a:lnTo>
                    <a:pt x="346" y="189"/>
                  </a:lnTo>
                  <a:lnTo>
                    <a:pt x="347" y="188"/>
                  </a:lnTo>
                  <a:lnTo>
                    <a:pt x="347" y="187"/>
                  </a:lnTo>
                  <a:lnTo>
                    <a:pt x="346" y="187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0"/>
                  </a:lnTo>
                  <a:lnTo>
                    <a:pt x="345" y="179"/>
                  </a:lnTo>
                  <a:lnTo>
                    <a:pt x="342" y="177"/>
                  </a:lnTo>
                  <a:lnTo>
                    <a:pt x="341" y="176"/>
                  </a:lnTo>
                  <a:lnTo>
                    <a:pt x="340" y="169"/>
                  </a:lnTo>
                  <a:lnTo>
                    <a:pt x="340" y="163"/>
                  </a:lnTo>
                  <a:lnTo>
                    <a:pt x="341" y="162"/>
                  </a:lnTo>
                  <a:lnTo>
                    <a:pt x="341" y="161"/>
                  </a:lnTo>
                  <a:lnTo>
                    <a:pt x="342" y="159"/>
                  </a:lnTo>
                  <a:lnTo>
                    <a:pt x="343" y="158"/>
                  </a:lnTo>
                  <a:lnTo>
                    <a:pt x="343" y="157"/>
                  </a:lnTo>
                  <a:lnTo>
                    <a:pt x="343" y="155"/>
                  </a:lnTo>
                  <a:lnTo>
                    <a:pt x="343" y="154"/>
                  </a:lnTo>
                  <a:lnTo>
                    <a:pt x="343" y="153"/>
                  </a:lnTo>
                  <a:lnTo>
                    <a:pt x="342" y="153"/>
                  </a:lnTo>
                  <a:lnTo>
                    <a:pt x="342" y="152"/>
                  </a:lnTo>
                  <a:lnTo>
                    <a:pt x="342" y="151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39" y="149"/>
                  </a:lnTo>
                  <a:lnTo>
                    <a:pt x="338" y="149"/>
                  </a:lnTo>
                  <a:lnTo>
                    <a:pt x="338" y="149"/>
                  </a:lnTo>
                  <a:lnTo>
                    <a:pt x="337" y="149"/>
                  </a:lnTo>
                  <a:lnTo>
                    <a:pt x="336" y="149"/>
                  </a:lnTo>
                  <a:lnTo>
                    <a:pt x="335" y="148"/>
                  </a:lnTo>
                  <a:lnTo>
                    <a:pt x="327" y="144"/>
                  </a:lnTo>
                  <a:lnTo>
                    <a:pt x="320" y="141"/>
                  </a:lnTo>
                  <a:lnTo>
                    <a:pt x="319" y="140"/>
                  </a:lnTo>
                  <a:lnTo>
                    <a:pt x="317" y="142"/>
                  </a:lnTo>
                  <a:lnTo>
                    <a:pt x="316" y="142"/>
                  </a:lnTo>
                  <a:lnTo>
                    <a:pt x="315" y="142"/>
                  </a:lnTo>
                  <a:lnTo>
                    <a:pt x="311" y="140"/>
                  </a:lnTo>
                  <a:lnTo>
                    <a:pt x="310" y="140"/>
                  </a:lnTo>
                  <a:lnTo>
                    <a:pt x="310" y="141"/>
                  </a:lnTo>
                  <a:lnTo>
                    <a:pt x="309" y="142"/>
                  </a:lnTo>
                  <a:lnTo>
                    <a:pt x="309" y="143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7" y="145"/>
                  </a:lnTo>
                  <a:lnTo>
                    <a:pt x="307" y="147"/>
                  </a:lnTo>
                  <a:lnTo>
                    <a:pt x="308" y="148"/>
                  </a:lnTo>
                  <a:lnTo>
                    <a:pt x="308" y="149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298" y="147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96" y="144"/>
                  </a:lnTo>
                  <a:lnTo>
                    <a:pt x="295" y="141"/>
                  </a:lnTo>
                  <a:lnTo>
                    <a:pt x="295" y="140"/>
                  </a:lnTo>
                  <a:lnTo>
                    <a:pt x="293" y="138"/>
                  </a:lnTo>
                  <a:lnTo>
                    <a:pt x="293" y="137"/>
                  </a:lnTo>
                  <a:lnTo>
                    <a:pt x="293" y="134"/>
                  </a:lnTo>
                  <a:lnTo>
                    <a:pt x="293" y="133"/>
                  </a:lnTo>
                  <a:lnTo>
                    <a:pt x="292" y="132"/>
                  </a:lnTo>
                  <a:lnTo>
                    <a:pt x="291" y="131"/>
                  </a:lnTo>
                  <a:lnTo>
                    <a:pt x="290" y="130"/>
                  </a:lnTo>
                  <a:lnTo>
                    <a:pt x="290" y="129"/>
                  </a:lnTo>
                  <a:lnTo>
                    <a:pt x="291" y="128"/>
                  </a:lnTo>
                  <a:lnTo>
                    <a:pt x="291" y="127"/>
                  </a:lnTo>
                  <a:lnTo>
                    <a:pt x="292" y="127"/>
                  </a:lnTo>
                  <a:lnTo>
                    <a:pt x="293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7" y="122"/>
                  </a:lnTo>
                  <a:lnTo>
                    <a:pt x="296" y="121"/>
                  </a:lnTo>
                  <a:lnTo>
                    <a:pt x="295" y="119"/>
                  </a:lnTo>
                  <a:lnTo>
                    <a:pt x="292" y="118"/>
                  </a:lnTo>
                  <a:lnTo>
                    <a:pt x="291" y="117"/>
                  </a:lnTo>
                  <a:lnTo>
                    <a:pt x="291" y="116"/>
                  </a:lnTo>
                  <a:lnTo>
                    <a:pt x="290" y="113"/>
                  </a:lnTo>
                  <a:lnTo>
                    <a:pt x="290" y="112"/>
                  </a:lnTo>
                  <a:lnTo>
                    <a:pt x="289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7" y="106"/>
                  </a:lnTo>
                  <a:lnTo>
                    <a:pt x="289" y="101"/>
                  </a:lnTo>
                  <a:lnTo>
                    <a:pt x="289" y="100"/>
                  </a:lnTo>
                  <a:lnTo>
                    <a:pt x="289" y="99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7" y="94"/>
                  </a:lnTo>
                  <a:lnTo>
                    <a:pt x="282" y="9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4" name="Freeform 104">
              <a:extLst>
                <a:ext uri="{FF2B5EF4-FFF2-40B4-BE49-F238E27FC236}">
                  <a16:creationId xmlns:a16="http://schemas.microsoft.com/office/drawing/2014/main" id="{01CBCDC0-A414-3B08-4148-69A6158B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900" y="1908175"/>
              <a:ext cx="6350" cy="7937"/>
            </a:xfrm>
            <a:custGeom>
              <a:avLst/>
              <a:gdLst>
                <a:gd name="T0" fmla="*/ 2 w 4"/>
                <a:gd name="T1" fmla="*/ 2 h 5"/>
                <a:gd name="T2" fmla="*/ 4 w 4"/>
                <a:gd name="T3" fmla="*/ 4 h 5"/>
                <a:gd name="T4" fmla="*/ 4 w 4"/>
                <a:gd name="T5" fmla="*/ 5 h 5"/>
                <a:gd name="T6" fmla="*/ 4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1 h 5"/>
                <a:gd name="T16" fmla="*/ 1 w 4"/>
                <a:gd name="T17" fmla="*/ 0 h 5"/>
                <a:gd name="T18" fmla="*/ 0 w 4"/>
                <a:gd name="T19" fmla="*/ 1 h 5"/>
                <a:gd name="T20" fmla="*/ 1 w 4"/>
                <a:gd name="T21" fmla="*/ 1 h 5"/>
                <a:gd name="T22" fmla="*/ 2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5" name="Freeform 105">
              <a:extLst>
                <a:ext uri="{FF2B5EF4-FFF2-40B4-BE49-F238E27FC236}">
                  <a16:creationId xmlns:a16="http://schemas.microsoft.com/office/drawing/2014/main" id="{B35590CF-718B-1F4B-1938-3A6F316C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0" y="1058863"/>
              <a:ext cx="812800" cy="693737"/>
            </a:xfrm>
            <a:custGeom>
              <a:avLst/>
              <a:gdLst>
                <a:gd name="T0" fmla="*/ 5 w 512"/>
                <a:gd name="T1" fmla="*/ 5 h 437"/>
                <a:gd name="T2" fmla="*/ 5 w 512"/>
                <a:gd name="T3" fmla="*/ 12 h 437"/>
                <a:gd name="T4" fmla="*/ 6 w 512"/>
                <a:gd name="T5" fmla="*/ 20 h 437"/>
                <a:gd name="T6" fmla="*/ 3 w 512"/>
                <a:gd name="T7" fmla="*/ 26 h 437"/>
                <a:gd name="T8" fmla="*/ 6 w 512"/>
                <a:gd name="T9" fmla="*/ 32 h 437"/>
                <a:gd name="T10" fmla="*/ 17 w 512"/>
                <a:gd name="T11" fmla="*/ 38 h 437"/>
                <a:gd name="T12" fmla="*/ 12 w 512"/>
                <a:gd name="T13" fmla="*/ 43 h 437"/>
                <a:gd name="T14" fmla="*/ 16 w 512"/>
                <a:gd name="T15" fmla="*/ 48 h 437"/>
                <a:gd name="T16" fmla="*/ 21 w 512"/>
                <a:gd name="T17" fmla="*/ 52 h 437"/>
                <a:gd name="T18" fmla="*/ 32 w 512"/>
                <a:gd name="T19" fmla="*/ 58 h 437"/>
                <a:gd name="T20" fmla="*/ 40 w 512"/>
                <a:gd name="T21" fmla="*/ 63 h 437"/>
                <a:gd name="T22" fmla="*/ 40 w 512"/>
                <a:gd name="T23" fmla="*/ 72 h 437"/>
                <a:gd name="T24" fmla="*/ 50 w 512"/>
                <a:gd name="T25" fmla="*/ 77 h 437"/>
                <a:gd name="T26" fmla="*/ 62 w 512"/>
                <a:gd name="T27" fmla="*/ 86 h 437"/>
                <a:gd name="T28" fmla="*/ 74 w 512"/>
                <a:gd name="T29" fmla="*/ 83 h 437"/>
                <a:gd name="T30" fmla="*/ 84 w 512"/>
                <a:gd name="T31" fmla="*/ 83 h 437"/>
                <a:gd name="T32" fmla="*/ 88 w 512"/>
                <a:gd name="T33" fmla="*/ 89 h 437"/>
                <a:gd name="T34" fmla="*/ 92 w 512"/>
                <a:gd name="T35" fmla="*/ 94 h 437"/>
                <a:gd name="T36" fmla="*/ 101 w 512"/>
                <a:gd name="T37" fmla="*/ 97 h 437"/>
                <a:gd name="T38" fmla="*/ 106 w 512"/>
                <a:gd name="T39" fmla="*/ 94 h 437"/>
                <a:gd name="T40" fmla="*/ 108 w 512"/>
                <a:gd name="T41" fmla="*/ 99 h 437"/>
                <a:gd name="T42" fmla="*/ 119 w 512"/>
                <a:gd name="T43" fmla="*/ 107 h 437"/>
                <a:gd name="T44" fmla="*/ 120 w 512"/>
                <a:gd name="T45" fmla="*/ 113 h 437"/>
                <a:gd name="T46" fmla="*/ 126 w 512"/>
                <a:gd name="T47" fmla="*/ 122 h 437"/>
                <a:gd name="T48" fmla="*/ 128 w 512"/>
                <a:gd name="T49" fmla="*/ 130 h 437"/>
                <a:gd name="T50" fmla="*/ 139 w 512"/>
                <a:gd name="T51" fmla="*/ 154 h 437"/>
                <a:gd name="T52" fmla="*/ 146 w 512"/>
                <a:gd name="T53" fmla="*/ 157 h 437"/>
                <a:gd name="T54" fmla="*/ 149 w 512"/>
                <a:gd name="T55" fmla="*/ 162 h 437"/>
                <a:gd name="T56" fmla="*/ 150 w 512"/>
                <a:gd name="T57" fmla="*/ 170 h 437"/>
                <a:gd name="T58" fmla="*/ 151 w 512"/>
                <a:gd name="T59" fmla="*/ 181 h 437"/>
                <a:gd name="T60" fmla="*/ 150 w 512"/>
                <a:gd name="T61" fmla="*/ 188 h 437"/>
                <a:gd name="T62" fmla="*/ 147 w 512"/>
                <a:gd name="T63" fmla="*/ 201 h 437"/>
                <a:gd name="T64" fmla="*/ 149 w 512"/>
                <a:gd name="T65" fmla="*/ 220 h 437"/>
                <a:gd name="T66" fmla="*/ 136 w 512"/>
                <a:gd name="T67" fmla="*/ 254 h 437"/>
                <a:gd name="T68" fmla="*/ 141 w 512"/>
                <a:gd name="T69" fmla="*/ 265 h 437"/>
                <a:gd name="T70" fmla="*/ 145 w 512"/>
                <a:gd name="T71" fmla="*/ 271 h 437"/>
                <a:gd name="T72" fmla="*/ 153 w 512"/>
                <a:gd name="T73" fmla="*/ 272 h 437"/>
                <a:gd name="T74" fmla="*/ 162 w 512"/>
                <a:gd name="T75" fmla="*/ 276 h 437"/>
                <a:gd name="T76" fmla="*/ 171 w 512"/>
                <a:gd name="T77" fmla="*/ 275 h 437"/>
                <a:gd name="T78" fmla="*/ 177 w 512"/>
                <a:gd name="T79" fmla="*/ 280 h 437"/>
                <a:gd name="T80" fmla="*/ 195 w 512"/>
                <a:gd name="T81" fmla="*/ 280 h 437"/>
                <a:gd name="T82" fmla="*/ 207 w 512"/>
                <a:gd name="T83" fmla="*/ 285 h 437"/>
                <a:gd name="T84" fmla="*/ 218 w 512"/>
                <a:gd name="T85" fmla="*/ 285 h 437"/>
                <a:gd name="T86" fmla="*/ 235 w 512"/>
                <a:gd name="T87" fmla="*/ 283 h 437"/>
                <a:gd name="T88" fmla="*/ 242 w 512"/>
                <a:gd name="T89" fmla="*/ 285 h 437"/>
                <a:gd name="T90" fmla="*/ 250 w 512"/>
                <a:gd name="T91" fmla="*/ 285 h 437"/>
                <a:gd name="T92" fmla="*/ 260 w 512"/>
                <a:gd name="T93" fmla="*/ 288 h 437"/>
                <a:gd name="T94" fmla="*/ 285 w 512"/>
                <a:gd name="T95" fmla="*/ 306 h 437"/>
                <a:gd name="T96" fmla="*/ 298 w 512"/>
                <a:gd name="T97" fmla="*/ 308 h 437"/>
                <a:gd name="T98" fmla="*/ 308 w 512"/>
                <a:gd name="T99" fmla="*/ 317 h 437"/>
                <a:gd name="T100" fmla="*/ 321 w 512"/>
                <a:gd name="T101" fmla="*/ 327 h 437"/>
                <a:gd name="T102" fmla="*/ 352 w 512"/>
                <a:gd name="T103" fmla="*/ 332 h 437"/>
                <a:gd name="T104" fmla="*/ 348 w 512"/>
                <a:gd name="T105" fmla="*/ 339 h 437"/>
                <a:gd name="T106" fmla="*/ 354 w 512"/>
                <a:gd name="T107" fmla="*/ 351 h 437"/>
                <a:gd name="T108" fmla="*/ 372 w 512"/>
                <a:gd name="T109" fmla="*/ 387 h 437"/>
                <a:gd name="T110" fmla="*/ 394 w 512"/>
                <a:gd name="T111" fmla="*/ 417 h 437"/>
                <a:gd name="T112" fmla="*/ 398 w 512"/>
                <a:gd name="T113" fmla="*/ 430 h 437"/>
                <a:gd name="T114" fmla="*/ 484 w 512"/>
                <a:gd name="T115" fmla="*/ 433 h 437"/>
                <a:gd name="T116" fmla="*/ 13 w 512"/>
                <a:gd name="T117" fmla="*/ 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2" h="437">
                  <a:moveTo>
                    <a:pt x="13" y="3"/>
                  </a:moveTo>
                  <a:lnTo>
                    <a:pt x="12" y="4"/>
                  </a:lnTo>
                  <a:lnTo>
                    <a:pt x="11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0" y="44"/>
                  </a:lnTo>
                  <a:lnTo>
                    <a:pt x="11" y="46"/>
                  </a:lnTo>
                  <a:lnTo>
                    <a:pt x="12" y="47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8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1"/>
                  </a:lnTo>
                  <a:lnTo>
                    <a:pt x="40" y="72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6" y="75"/>
                  </a:lnTo>
                  <a:lnTo>
                    <a:pt x="49" y="76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7" y="86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1" y="86"/>
                  </a:lnTo>
                  <a:lnTo>
                    <a:pt x="72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4"/>
                  </a:lnTo>
                  <a:lnTo>
                    <a:pt x="81" y="84"/>
                  </a:lnTo>
                  <a:lnTo>
                    <a:pt x="82" y="83"/>
                  </a:lnTo>
                  <a:lnTo>
                    <a:pt x="84" y="83"/>
                  </a:lnTo>
                  <a:lnTo>
                    <a:pt x="85" y="84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6" y="88"/>
                  </a:lnTo>
                  <a:lnTo>
                    <a:pt x="87" y="89"/>
                  </a:lnTo>
                  <a:lnTo>
                    <a:pt x="88" y="89"/>
                  </a:lnTo>
                  <a:lnTo>
                    <a:pt x="88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90" y="93"/>
                  </a:lnTo>
                  <a:lnTo>
                    <a:pt x="91" y="93"/>
                  </a:lnTo>
                  <a:lnTo>
                    <a:pt x="92" y="94"/>
                  </a:lnTo>
                  <a:lnTo>
                    <a:pt x="92" y="95"/>
                  </a:lnTo>
                  <a:lnTo>
                    <a:pt x="93" y="96"/>
                  </a:lnTo>
                  <a:lnTo>
                    <a:pt x="93" y="97"/>
                  </a:lnTo>
                  <a:lnTo>
                    <a:pt x="95" y="98"/>
                  </a:lnTo>
                  <a:lnTo>
                    <a:pt x="100" y="97"/>
                  </a:lnTo>
                  <a:lnTo>
                    <a:pt x="101" y="97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3" y="94"/>
                  </a:lnTo>
                  <a:lnTo>
                    <a:pt x="104" y="93"/>
                  </a:lnTo>
                  <a:lnTo>
                    <a:pt x="106" y="94"/>
                  </a:lnTo>
                  <a:lnTo>
                    <a:pt x="107" y="94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7" y="97"/>
                  </a:lnTo>
                  <a:lnTo>
                    <a:pt x="107" y="98"/>
                  </a:lnTo>
                  <a:lnTo>
                    <a:pt x="108" y="99"/>
                  </a:lnTo>
                  <a:lnTo>
                    <a:pt x="108" y="101"/>
                  </a:lnTo>
                  <a:lnTo>
                    <a:pt x="109" y="102"/>
                  </a:lnTo>
                  <a:lnTo>
                    <a:pt x="110" y="104"/>
                  </a:lnTo>
                  <a:lnTo>
                    <a:pt x="112" y="105"/>
                  </a:lnTo>
                  <a:lnTo>
                    <a:pt x="115" y="106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1" y="108"/>
                  </a:lnTo>
                  <a:lnTo>
                    <a:pt x="121" y="109"/>
                  </a:lnTo>
                  <a:lnTo>
                    <a:pt x="120" y="110"/>
                  </a:lnTo>
                  <a:lnTo>
                    <a:pt x="120" y="111"/>
                  </a:lnTo>
                  <a:lnTo>
                    <a:pt x="120" y="113"/>
                  </a:lnTo>
                  <a:lnTo>
                    <a:pt x="121" y="114"/>
                  </a:lnTo>
                  <a:lnTo>
                    <a:pt x="123" y="117"/>
                  </a:lnTo>
                  <a:lnTo>
                    <a:pt x="123" y="118"/>
                  </a:lnTo>
                  <a:lnTo>
                    <a:pt x="125" y="119"/>
                  </a:lnTo>
                  <a:lnTo>
                    <a:pt x="126" y="120"/>
                  </a:lnTo>
                  <a:lnTo>
                    <a:pt x="126" y="122"/>
                  </a:lnTo>
                  <a:lnTo>
                    <a:pt x="126" y="124"/>
                  </a:lnTo>
                  <a:lnTo>
                    <a:pt x="126" y="125"/>
                  </a:lnTo>
                  <a:lnTo>
                    <a:pt x="128" y="126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1"/>
                  </a:lnTo>
                  <a:lnTo>
                    <a:pt x="127" y="132"/>
                  </a:lnTo>
                  <a:lnTo>
                    <a:pt x="127" y="133"/>
                  </a:lnTo>
                  <a:lnTo>
                    <a:pt x="138" y="152"/>
                  </a:lnTo>
                  <a:lnTo>
                    <a:pt x="139" y="154"/>
                  </a:lnTo>
                  <a:lnTo>
                    <a:pt x="141" y="155"/>
                  </a:lnTo>
                  <a:lnTo>
                    <a:pt x="142" y="154"/>
                  </a:lnTo>
                  <a:lnTo>
                    <a:pt x="143" y="155"/>
                  </a:lnTo>
                  <a:lnTo>
                    <a:pt x="144" y="155"/>
                  </a:lnTo>
                  <a:lnTo>
                    <a:pt x="145" y="156"/>
                  </a:lnTo>
                  <a:lnTo>
                    <a:pt x="146" y="157"/>
                  </a:lnTo>
                  <a:lnTo>
                    <a:pt x="147" y="158"/>
                  </a:lnTo>
                  <a:lnTo>
                    <a:pt x="147" y="159"/>
                  </a:lnTo>
                  <a:lnTo>
                    <a:pt x="147" y="161"/>
                  </a:lnTo>
                  <a:lnTo>
                    <a:pt x="148" y="161"/>
                  </a:lnTo>
                  <a:lnTo>
                    <a:pt x="148" y="162"/>
                  </a:lnTo>
                  <a:lnTo>
                    <a:pt x="149" y="162"/>
                  </a:lnTo>
                  <a:lnTo>
                    <a:pt x="149" y="163"/>
                  </a:lnTo>
                  <a:lnTo>
                    <a:pt x="148" y="164"/>
                  </a:lnTo>
                  <a:lnTo>
                    <a:pt x="148" y="165"/>
                  </a:lnTo>
                  <a:lnTo>
                    <a:pt x="149" y="166"/>
                  </a:lnTo>
                  <a:lnTo>
                    <a:pt x="149" y="168"/>
                  </a:lnTo>
                  <a:lnTo>
                    <a:pt x="150" y="170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1" y="181"/>
                  </a:lnTo>
                  <a:lnTo>
                    <a:pt x="152" y="182"/>
                  </a:lnTo>
                  <a:lnTo>
                    <a:pt x="153" y="183"/>
                  </a:lnTo>
                  <a:lnTo>
                    <a:pt x="152" y="184"/>
                  </a:lnTo>
                  <a:lnTo>
                    <a:pt x="152" y="185"/>
                  </a:lnTo>
                  <a:lnTo>
                    <a:pt x="151" y="186"/>
                  </a:lnTo>
                  <a:lnTo>
                    <a:pt x="150" y="188"/>
                  </a:lnTo>
                  <a:lnTo>
                    <a:pt x="149" y="191"/>
                  </a:lnTo>
                  <a:lnTo>
                    <a:pt x="149" y="192"/>
                  </a:lnTo>
                  <a:lnTo>
                    <a:pt x="149" y="197"/>
                  </a:lnTo>
                  <a:lnTo>
                    <a:pt x="147" y="199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9" y="208"/>
                  </a:lnTo>
                  <a:lnTo>
                    <a:pt x="149" y="210"/>
                  </a:lnTo>
                  <a:lnTo>
                    <a:pt x="150" y="212"/>
                  </a:lnTo>
                  <a:lnTo>
                    <a:pt x="150" y="215"/>
                  </a:lnTo>
                  <a:lnTo>
                    <a:pt x="150" y="218"/>
                  </a:lnTo>
                  <a:lnTo>
                    <a:pt x="149" y="220"/>
                  </a:lnTo>
                  <a:lnTo>
                    <a:pt x="149" y="221"/>
                  </a:lnTo>
                  <a:lnTo>
                    <a:pt x="148" y="224"/>
                  </a:lnTo>
                  <a:lnTo>
                    <a:pt x="138" y="236"/>
                  </a:lnTo>
                  <a:lnTo>
                    <a:pt x="137" y="237"/>
                  </a:lnTo>
                  <a:lnTo>
                    <a:pt x="135" y="253"/>
                  </a:lnTo>
                  <a:lnTo>
                    <a:pt x="136" y="254"/>
                  </a:lnTo>
                  <a:lnTo>
                    <a:pt x="139" y="256"/>
                  </a:lnTo>
                  <a:lnTo>
                    <a:pt x="139" y="257"/>
                  </a:lnTo>
                  <a:lnTo>
                    <a:pt x="140" y="260"/>
                  </a:lnTo>
                  <a:lnTo>
                    <a:pt x="140" y="262"/>
                  </a:lnTo>
                  <a:lnTo>
                    <a:pt x="141" y="264"/>
                  </a:lnTo>
                  <a:lnTo>
                    <a:pt x="141" y="265"/>
                  </a:lnTo>
                  <a:lnTo>
                    <a:pt x="141" y="266"/>
                  </a:lnTo>
                  <a:lnTo>
                    <a:pt x="144" y="267"/>
                  </a:lnTo>
                  <a:lnTo>
                    <a:pt x="144" y="268"/>
                  </a:lnTo>
                  <a:lnTo>
                    <a:pt x="145" y="269"/>
                  </a:lnTo>
                  <a:lnTo>
                    <a:pt x="145" y="270"/>
                  </a:lnTo>
                  <a:lnTo>
                    <a:pt x="145" y="271"/>
                  </a:lnTo>
                  <a:lnTo>
                    <a:pt x="145" y="272"/>
                  </a:lnTo>
                  <a:lnTo>
                    <a:pt x="145" y="274"/>
                  </a:lnTo>
                  <a:lnTo>
                    <a:pt x="147" y="274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5" y="272"/>
                  </a:lnTo>
                  <a:lnTo>
                    <a:pt x="157" y="273"/>
                  </a:lnTo>
                  <a:lnTo>
                    <a:pt x="158" y="274"/>
                  </a:lnTo>
                  <a:lnTo>
                    <a:pt x="159" y="275"/>
                  </a:lnTo>
                  <a:lnTo>
                    <a:pt x="159" y="275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68" y="277"/>
                  </a:lnTo>
                  <a:lnTo>
                    <a:pt x="169" y="277"/>
                  </a:lnTo>
                  <a:lnTo>
                    <a:pt x="169" y="276"/>
                  </a:lnTo>
                  <a:lnTo>
                    <a:pt x="170" y="275"/>
                  </a:lnTo>
                  <a:lnTo>
                    <a:pt x="171" y="275"/>
                  </a:lnTo>
                  <a:lnTo>
                    <a:pt x="171" y="276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6" y="281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81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5" y="281"/>
                  </a:lnTo>
                  <a:lnTo>
                    <a:pt x="193" y="281"/>
                  </a:lnTo>
                  <a:lnTo>
                    <a:pt x="195" y="280"/>
                  </a:lnTo>
                  <a:lnTo>
                    <a:pt x="197" y="280"/>
                  </a:lnTo>
                  <a:lnTo>
                    <a:pt x="199" y="280"/>
                  </a:lnTo>
                  <a:lnTo>
                    <a:pt x="200" y="281"/>
                  </a:lnTo>
                  <a:lnTo>
                    <a:pt x="201" y="282"/>
                  </a:lnTo>
                  <a:lnTo>
                    <a:pt x="206" y="285"/>
                  </a:lnTo>
                  <a:lnTo>
                    <a:pt x="207" y="285"/>
                  </a:lnTo>
                  <a:lnTo>
                    <a:pt x="209" y="284"/>
                  </a:lnTo>
                  <a:lnTo>
                    <a:pt x="210" y="284"/>
                  </a:lnTo>
                  <a:lnTo>
                    <a:pt x="212" y="285"/>
                  </a:lnTo>
                  <a:lnTo>
                    <a:pt x="213" y="285"/>
                  </a:lnTo>
                  <a:lnTo>
                    <a:pt x="215" y="285"/>
                  </a:lnTo>
                  <a:lnTo>
                    <a:pt x="218" y="285"/>
                  </a:lnTo>
                  <a:lnTo>
                    <a:pt x="219" y="285"/>
                  </a:lnTo>
                  <a:lnTo>
                    <a:pt x="223" y="285"/>
                  </a:lnTo>
                  <a:lnTo>
                    <a:pt x="226" y="285"/>
                  </a:lnTo>
                  <a:lnTo>
                    <a:pt x="231" y="283"/>
                  </a:lnTo>
                  <a:lnTo>
                    <a:pt x="234" y="283"/>
                  </a:lnTo>
                  <a:lnTo>
                    <a:pt x="235" y="283"/>
                  </a:lnTo>
                  <a:lnTo>
                    <a:pt x="236" y="283"/>
                  </a:lnTo>
                  <a:lnTo>
                    <a:pt x="237" y="283"/>
                  </a:lnTo>
                  <a:lnTo>
                    <a:pt x="239" y="285"/>
                  </a:lnTo>
                  <a:lnTo>
                    <a:pt x="239" y="285"/>
                  </a:lnTo>
                  <a:lnTo>
                    <a:pt x="241" y="285"/>
                  </a:lnTo>
                  <a:lnTo>
                    <a:pt x="242" y="285"/>
                  </a:lnTo>
                  <a:lnTo>
                    <a:pt x="243" y="285"/>
                  </a:lnTo>
                  <a:lnTo>
                    <a:pt x="244" y="285"/>
                  </a:lnTo>
                  <a:lnTo>
                    <a:pt x="245" y="285"/>
                  </a:lnTo>
                  <a:lnTo>
                    <a:pt x="246" y="285"/>
                  </a:lnTo>
                  <a:lnTo>
                    <a:pt x="249" y="285"/>
                  </a:lnTo>
                  <a:lnTo>
                    <a:pt x="250" y="285"/>
                  </a:lnTo>
                  <a:lnTo>
                    <a:pt x="254" y="286"/>
                  </a:lnTo>
                  <a:lnTo>
                    <a:pt x="255" y="286"/>
                  </a:lnTo>
                  <a:lnTo>
                    <a:pt x="258" y="286"/>
                  </a:lnTo>
                  <a:lnTo>
                    <a:pt x="259" y="286"/>
                  </a:lnTo>
                  <a:lnTo>
                    <a:pt x="259" y="287"/>
                  </a:lnTo>
                  <a:lnTo>
                    <a:pt x="260" y="288"/>
                  </a:lnTo>
                  <a:lnTo>
                    <a:pt x="261" y="288"/>
                  </a:lnTo>
                  <a:lnTo>
                    <a:pt x="267" y="289"/>
                  </a:lnTo>
                  <a:lnTo>
                    <a:pt x="275" y="293"/>
                  </a:lnTo>
                  <a:lnTo>
                    <a:pt x="276" y="294"/>
                  </a:lnTo>
                  <a:lnTo>
                    <a:pt x="282" y="304"/>
                  </a:lnTo>
                  <a:lnTo>
                    <a:pt x="285" y="306"/>
                  </a:lnTo>
                  <a:lnTo>
                    <a:pt x="288" y="307"/>
                  </a:lnTo>
                  <a:lnTo>
                    <a:pt x="291" y="308"/>
                  </a:lnTo>
                  <a:lnTo>
                    <a:pt x="293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8" y="308"/>
                  </a:lnTo>
                  <a:lnTo>
                    <a:pt x="302" y="312"/>
                  </a:lnTo>
                  <a:lnTo>
                    <a:pt x="302" y="314"/>
                  </a:lnTo>
                  <a:lnTo>
                    <a:pt x="303" y="316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8" y="317"/>
                  </a:lnTo>
                  <a:lnTo>
                    <a:pt x="309" y="317"/>
                  </a:lnTo>
                  <a:lnTo>
                    <a:pt x="316" y="322"/>
                  </a:lnTo>
                  <a:lnTo>
                    <a:pt x="318" y="325"/>
                  </a:lnTo>
                  <a:lnTo>
                    <a:pt x="319" y="325"/>
                  </a:lnTo>
                  <a:lnTo>
                    <a:pt x="320" y="327"/>
                  </a:lnTo>
                  <a:lnTo>
                    <a:pt x="321" y="327"/>
                  </a:lnTo>
                  <a:lnTo>
                    <a:pt x="322" y="328"/>
                  </a:lnTo>
                  <a:lnTo>
                    <a:pt x="330" y="331"/>
                  </a:lnTo>
                  <a:lnTo>
                    <a:pt x="334" y="334"/>
                  </a:lnTo>
                  <a:lnTo>
                    <a:pt x="336" y="334"/>
                  </a:lnTo>
                  <a:lnTo>
                    <a:pt x="351" y="332"/>
                  </a:lnTo>
                  <a:lnTo>
                    <a:pt x="352" y="332"/>
                  </a:lnTo>
                  <a:lnTo>
                    <a:pt x="352" y="334"/>
                  </a:lnTo>
                  <a:lnTo>
                    <a:pt x="350" y="335"/>
                  </a:lnTo>
                  <a:lnTo>
                    <a:pt x="350" y="336"/>
                  </a:lnTo>
                  <a:lnTo>
                    <a:pt x="349" y="338"/>
                  </a:lnTo>
                  <a:lnTo>
                    <a:pt x="349" y="339"/>
                  </a:lnTo>
                  <a:lnTo>
                    <a:pt x="348" y="339"/>
                  </a:lnTo>
                  <a:lnTo>
                    <a:pt x="348" y="340"/>
                  </a:lnTo>
                  <a:lnTo>
                    <a:pt x="349" y="343"/>
                  </a:lnTo>
                  <a:lnTo>
                    <a:pt x="348" y="347"/>
                  </a:lnTo>
                  <a:lnTo>
                    <a:pt x="348" y="348"/>
                  </a:lnTo>
                  <a:lnTo>
                    <a:pt x="349" y="349"/>
                  </a:lnTo>
                  <a:lnTo>
                    <a:pt x="354" y="351"/>
                  </a:lnTo>
                  <a:lnTo>
                    <a:pt x="356" y="351"/>
                  </a:lnTo>
                  <a:lnTo>
                    <a:pt x="358" y="351"/>
                  </a:lnTo>
                  <a:lnTo>
                    <a:pt x="359" y="353"/>
                  </a:lnTo>
                  <a:lnTo>
                    <a:pt x="362" y="358"/>
                  </a:lnTo>
                  <a:lnTo>
                    <a:pt x="367" y="374"/>
                  </a:lnTo>
                  <a:lnTo>
                    <a:pt x="372" y="387"/>
                  </a:lnTo>
                  <a:lnTo>
                    <a:pt x="373" y="389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5" y="397"/>
                  </a:lnTo>
                  <a:lnTo>
                    <a:pt x="376" y="400"/>
                  </a:lnTo>
                  <a:lnTo>
                    <a:pt x="394" y="417"/>
                  </a:lnTo>
                  <a:lnTo>
                    <a:pt x="395" y="419"/>
                  </a:lnTo>
                  <a:lnTo>
                    <a:pt x="396" y="420"/>
                  </a:lnTo>
                  <a:lnTo>
                    <a:pt x="396" y="422"/>
                  </a:lnTo>
                  <a:lnTo>
                    <a:pt x="397" y="429"/>
                  </a:lnTo>
                  <a:lnTo>
                    <a:pt x="397" y="430"/>
                  </a:lnTo>
                  <a:lnTo>
                    <a:pt x="398" y="430"/>
                  </a:lnTo>
                  <a:lnTo>
                    <a:pt x="402" y="429"/>
                  </a:lnTo>
                  <a:lnTo>
                    <a:pt x="418" y="427"/>
                  </a:lnTo>
                  <a:lnTo>
                    <a:pt x="435" y="426"/>
                  </a:lnTo>
                  <a:lnTo>
                    <a:pt x="450" y="428"/>
                  </a:lnTo>
                  <a:lnTo>
                    <a:pt x="465" y="430"/>
                  </a:lnTo>
                  <a:lnTo>
                    <a:pt x="484" y="433"/>
                  </a:lnTo>
                  <a:lnTo>
                    <a:pt x="502" y="435"/>
                  </a:lnTo>
                  <a:lnTo>
                    <a:pt x="512" y="437"/>
                  </a:lnTo>
                  <a:lnTo>
                    <a:pt x="512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6" name="Freeform 106">
              <a:extLst>
                <a:ext uri="{FF2B5EF4-FFF2-40B4-BE49-F238E27FC236}">
                  <a16:creationId xmlns:a16="http://schemas.microsoft.com/office/drawing/2014/main" id="{441DABD0-3CDA-3D42-7FB8-F6C043E36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614488"/>
              <a:ext cx="15875" cy="7937"/>
            </a:xfrm>
            <a:custGeom>
              <a:avLst/>
              <a:gdLst>
                <a:gd name="T0" fmla="*/ 7 w 10"/>
                <a:gd name="T1" fmla="*/ 0 h 5"/>
                <a:gd name="T2" fmla="*/ 6 w 10"/>
                <a:gd name="T3" fmla="*/ 0 h 5"/>
                <a:gd name="T4" fmla="*/ 1 w 10"/>
                <a:gd name="T5" fmla="*/ 0 h 5"/>
                <a:gd name="T6" fmla="*/ 0 w 10"/>
                <a:gd name="T7" fmla="*/ 1 h 5"/>
                <a:gd name="T8" fmla="*/ 0 w 10"/>
                <a:gd name="T9" fmla="*/ 2 h 5"/>
                <a:gd name="T10" fmla="*/ 0 w 10"/>
                <a:gd name="T11" fmla="*/ 3 h 5"/>
                <a:gd name="T12" fmla="*/ 1 w 10"/>
                <a:gd name="T13" fmla="*/ 4 h 5"/>
                <a:gd name="T14" fmla="*/ 1 w 10"/>
                <a:gd name="T15" fmla="*/ 3 h 5"/>
                <a:gd name="T16" fmla="*/ 2 w 10"/>
                <a:gd name="T17" fmla="*/ 4 h 5"/>
                <a:gd name="T18" fmla="*/ 2 w 10"/>
                <a:gd name="T19" fmla="*/ 4 h 5"/>
                <a:gd name="T20" fmla="*/ 4 w 10"/>
                <a:gd name="T21" fmla="*/ 5 h 5"/>
                <a:gd name="T22" fmla="*/ 5 w 10"/>
                <a:gd name="T23" fmla="*/ 5 h 5"/>
                <a:gd name="T24" fmla="*/ 10 w 10"/>
                <a:gd name="T25" fmla="*/ 1 h 5"/>
                <a:gd name="T26" fmla="*/ 10 w 10"/>
                <a:gd name="T27" fmla="*/ 0 h 5"/>
                <a:gd name="T28" fmla="*/ 9 w 10"/>
                <a:gd name="T29" fmla="*/ 0 h 5"/>
                <a:gd name="T30" fmla="*/ 7 w 10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7" name="Freeform 107">
              <a:extLst>
                <a:ext uri="{FF2B5EF4-FFF2-40B4-BE49-F238E27FC236}">
                  <a16:creationId xmlns:a16="http://schemas.microsoft.com/office/drawing/2014/main" id="{F5F76924-686F-E9BC-A3D8-06DF6B18E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75" y="1444625"/>
              <a:ext cx="6350" cy="19050"/>
            </a:xfrm>
            <a:custGeom>
              <a:avLst/>
              <a:gdLst>
                <a:gd name="T0" fmla="*/ 3 w 4"/>
                <a:gd name="T1" fmla="*/ 6 h 12"/>
                <a:gd name="T2" fmla="*/ 3 w 4"/>
                <a:gd name="T3" fmla="*/ 4 h 12"/>
                <a:gd name="T4" fmla="*/ 3 w 4"/>
                <a:gd name="T5" fmla="*/ 3 h 12"/>
                <a:gd name="T6" fmla="*/ 2 w 4"/>
                <a:gd name="T7" fmla="*/ 2 h 12"/>
                <a:gd name="T8" fmla="*/ 2 w 4"/>
                <a:gd name="T9" fmla="*/ 1 h 12"/>
                <a:gd name="T10" fmla="*/ 2 w 4"/>
                <a:gd name="T11" fmla="*/ 0 h 12"/>
                <a:gd name="T12" fmla="*/ 1 w 4"/>
                <a:gd name="T13" fmla="*/ 1 h 12"/>
                <a:gd name="T14" fmla="*/ 0 w 4"/>
                <a:gd name="T15" fmla="*/ 2 h 12"/>
                <a:gd name="T16" fmla="*/ 0 w 4"/>
                <a:gd name="T17" fmla="*/ 2 h 12"/>
                <a:gd name="T18" fmla="*/ 0 w 4"/>
                <a:gd name="T19" fmla="*/ 3 h 12"/>
                <a:gd name="T20" fmla="*/ 0 w 4"/>
                <a:gd name="T21" fmla="*/ 5 h 12"/>
                <a:gd name="T22" fmla="*/ 1 w 4"/>
                <a:gd name="T23" fmla="*/ 8 h 12"/>
                <a:gd name="T24" fmla="*/ 1 w 4"/>
                <a:gd name="T25" fmla="*/ 10 h 12"/>
                <a:gd name="T26" fmla="*/ 2 w 4"/>
                <a:gd name="T27" fmla="*/ 11 h 12"/>
                <a:gd name="T28" fmla="*/ 3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9 h 12"/>
                <a:gd name="T36" fmla="*/ 4 w 4"/>
                <a:gd name="T37" fmla="*/ 8 h 12"/>
                <a:gd name="T38" fmla="*/ 3 w 4"/>
                <a:gd name="T39" fmla="*/ 7 h 12"/>
                <a:gd name="T40" fmla="*/ 3 w 4"/>
                <a:gd name="T4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12">
                  <a:moveTo>
                    <a:pt x="3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8" name="Freeform 108">
              <a:extLst>
                <a:ext uri="{FF2B5EF4-FFF2-40B4-BE49-F238E27FC236}">
                  <a16:creationId xmlns:a16="http://schemas.microsoft.com/office/drawing/2014/main" id="{22703381-BDE7-20D3-DC3E-15D645961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3575" y="1058863"/>
              <a:ext cx="927100" cy="833437"/>
            </a:xfrm>
            <a:custGeom>
              <a:avLst/>
              <a:gdLst>
                <a:gd name="T0" fmla="*/ 152 w 584"/>
                <a:gd name="T1" fmla="*/ 25 h 525"/>
                <a:gd name="T2" fmla="*/ 142 w 584"/>
                <a:gd name="T3" fmla="*/ 45 h 525"/>
                <a:gd name="T4" fmla="*/ 156 w 584"/>
                <a:gd name="T5" fmla="*/ 69 h 525"/>
                <a:gd name="T6" fmla="*/ 143 w 584"/>
                <a:gd name="T7" fmla="*/ 98 h 525"/>
                <a:gd name="T8" fmla="*/ 96 w 584"/>
                <a:gd name="T9" fmla="*/ 106 h 525"/>
                <a:gd name="T10" fmla="*/ 78 w 584"/>
                <a:gd name="T11" fmla="*/ 137 h 525"/>
                <a:gd name="T12" fmla="*/ 102 w 584"/>
                <a:gd name="T13" fmla="*/ 135 h 525"/>
                <a:gd name="T14" fmla="*/ 104 w 584"/>
                <a:gd name="T15" fmla="*/ 142 h 525"/>
                <a:gd name="T16" fmla="*/ 122 w 584"/>
                <a:gd name="T17" fmla="*/ 142 h 525"/>
                <a:gd name="T18" fmla="*/ 115 w 584"/>
                <a:gd name="T19" fmla="*/ 151 h 525"/>
                <a:gd name="T20" fmla="*/ 83 w 584"/>
                <a:gd name="T21" fmla="*/ 165 h 525"/>
                <a:gd name="T22" fmla="*/ 77 w 584"/>
                <a:gd name="T23" fmla="*/ 171 h 525"/>
                <a:gd name="T24" fmla="*/ 59 w 584"/>
                <a:gd name="T25" fmla="*/ 189 h 525"/>
                <a:gd name="T26" fmla="*/ 91 w 584"/>
                <a:gd name="T27" fmla="*/ 217 h 525"/>
                <a:gd name="T28" fmla="*/ 69 w 584"/>
                <a:gd name="T29" fmla="*/ 224 h 525"/>
                <a:gd name="T30" fmla="*/ 54 w 584"/>
                <a:gd name="T31" fmla="*/ 238 h 525"/>
                <a:gd name="T32" fmla="*/ 49 w 584"/>
                <a:gd name="T33" fmla="*/ 255 h 525"/>
                <a:gd name="T34" fmla="*/ 53 w 584"/>
                <a:gd name="T35" fmla="*/ 255 h 525"/>
                <a:gd name="T36" fmla="*/ 50 w 584"/>
                <a:gd name="T37" fmla="*/ 265 h 525"/>
                <a:gd name="T38" fmla="*/ 35 w 584"/>
                <a:gd name="T39" fmla="*/ 264 h 525"/>
                <a:gd name="T40" fmla="*/ 26 w 584"/>
                <a:gd name="T41" fmla="*/ 264 h 525"/>
                <a:gd name="T42" fmla="*/ 10 w 584"/>
                <a:gd name="T43" fmla="*/ 265 h 525"/>
                <a:gd name="T44" fmla="*/ 1 w 584"/>
                <a:gd name="T45" fmla="*/ 274 h 525"/>
                <a:gd name="T46" fmla="*/ 35 w 584"/>
                <a:gd name="T47" fmla="*/ 299 h 525"/>
                <a:gd name="T48" fmla="*/ 56 w 584"/>
                <a:gd name="T49" fmla="*/ 304 h 525"/>
                <a:gd name="T50" fmla="*/ 80 w 584"/>
                <a:gd name="T51" fmla="*/ 326 h 525"/>
                <a:gd name="T52" fmla="*/ 140 w 584"/>
                <a:gd name="T53" fmla="*/ 373 h 525"/>
                <a:gd name="T54" fmla="*/ 181 w 584"/>
                <a:gd name="T55" fmla="*/ 382 h 525"/>
                <a:gd name="T56" fmla="*/ 228 w 584"/>
                <a:gd name="T57" fmla="*/ 399 h 525"/>
                <a:gd name="T58" fmla="*/ 277 w 584"/>
                <a:gd name="T59" fmla="*/ 405 h 525"/>
                <a:gd name="T60" fmla="*/ 322 w 584"/>
                <a:gd name="T61" fmla="*/ 425 h 525"/>
                <a:gd name="T62" fmla="*/ 350 w 584"/>
                <a:gd name="T63" fmla="*/ 436 h 525"/>
                <a:gd name="T64" fmla="*/ 387 w 584"/>
                <a:gd name="T65" fmla="*/ 432 h 525"/>
                <a:gd name="T66" fmla="*/ 417 w 584"/>
                <a:gd name="T67" fmla="*/ 464 h 525"/>
                <a:gd name="T68" fmla="*/ 449 w 584"/>
                <a:gd name="T69" fmla="*/ 480 h 525"/>
                <a:gd name="T70" fmla="*/ 471 w 584"/>
                <a:gd name="T71" fmla="*/ 493 h 525"/>
                <a:gd name="T72" fmla="*/ 489 w 584"/>
                <a:gd name="T73" fmla="*/ 513 h 525"/>
                <a:gd name="T74" fmla="*/ 519 w 584"/>
                <a:gd name="T75" fmla="*/ 518 h 525"/>
                <a:gd name="T76" fmla="*/ 543 w 584"/>
                <a:gd name="T77" fmla="*/ 481 h 525"/>
                <a:gd name="T78" fmla="*/ 510 w 584"/>
                <a:gd name="T79" fmla="*/ 422 h 525"/>
                <a:gd name="T80" fmla="*/ 505 w 584"/>
                <a:gd name="T81" fmla="*/ 394 h 525"/>
                <a:gd name="T82" fmla="*/ 503 w 584"/>
                <a:gd name="T83" fmla="*/ 361 h 525"/>
                <a:gd name="T84" fmla="*/ 498 w 584"/>
                <a:gd name="T85" fmla="*/ 371 h 525"/>
                <a:gd name="T86" fmla="*/ 494 w 584"/>
                <a:gd name="T87" fmla="*/ 347 h 525"/>
                <a:gd name="T88" fmla="*/ 467 w 584"/>
                <a:gd name="T89" fmla="*/ 324 h 525"/>
                <a:gd name="T90" fmla="*/ 476 w 584"/>
                <a:gd name="T91" fmla="*/ 300 h 525"/>
                <a:gd name="T92" fmla="*/ 486 w 584"/>
                <a:gd name="T93" fmla="*/ 287 h 525"/>
                <a:gd name="T94" fmla="*/ 496 w 584"/>
                <a:gd name="T95" fmla="*/ 259 h 525"/>
                <a:gd name="T96" fmla="*/ 504 w 584"/>
                <a:gd name="T97" fmla="*/ 245 h 525"/>
                <a:gd name="T98" fmla="*/ 508 w 584"/>
                <a:gd name="T99" fmla="*/ 249 h 525"/>
                <a:gd name="T100" fmla="*/ 509 w 584"/>
                <a:gd name="T101" fmla="*/ 236 h 525"/>
                <a:gd name="T102" fmla="*/ 520 w 584"/>
                <a:gd name="T103" fmla="*/ 238 h 525"/>
                <a:gd name="T104" fmla="*/ 535 w 584"/>
                <a:gd name="T105" fmla="*/ 235 h 525"/>
                <a:gd name="T106" fmla="*/ 549 w 584"/>
                <a:gd name="T107" fmla="*/ 222 h 525"/>
                <a:gd name="T108" fmla="*/ 558 w 584"/>
                <a:gd name="T109" fmla="*/ 222 h 525"/>
                <a:gd name="T110" fmla="*/ 560 w 584"/>
                <a:gd name="T111" fmla="*/ 215 h 525"/>
                <a:gd name="T112" fmla="*/ 568 w 584"/>
                <a:gd name="T113" fmla="*/ 214 h 525"/>
                <a:gd name="T114" fmla="*/ 575 w 584"/>
                <a:gd name="T115" fmla="*/ 201 h 525"/>
                <a:gd name="T116" fmla="*/ 558 w 584"/>
                <a:gd name="T117" fmla="*/ 185 h 525"/>
                <a:gd name="T118" fmla="*/ 568 w 584"/>
                <a:gd name="T119" fmla="*/ 172 h 525"/>
                <a:gd name="T120" fmla="*/ 484 w 584"/>
                <a:gd name="T121" fmla="*/ 98 h 525"/>
                <a:gd name="T122" fmla="*/ 483 w 584"/>
                <a:gd name="T123" fmla="*/ 70 h 525"/>
                <a:gd name="T124" fmla="*/ 68 w 584"/>
                <a:gd name="T125" fmla="*/ 23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" h="525">
                  <a:moveTo>
                    <a:pt x="161" y="4"/>
                  </a:moveTo>
                  <a:lnTo>
                    <a:pt x="160" y="5"/>
                  </a:lnTo>
                  <a:lnTo>
                    <a:pt x="156" y="6"/>
                  </a:lnTo>
                  <a:lnTo>
                    <a:pt x="155" y="7"/>
                  </a:lnTo>
                  <a:lnTo>
                    <a:pt x="154" y="9"/>
                  </a:lnTo>
                  <a:lnTo>
                    <a:pt x="154" y="10"/>
                  </a:lnTo>
                  <a:lnTo>
                    <a:pt x="153" y="12"/>
                  </a:lnTo>
                  <a:lnTo>
                    <a:pt x="153" y="13"/>
                  </a:lnTo>
                  <a:lnTo>
                    <a:pt x="152" y="13"/>
                  </a:lnTo>
                  <a:lnTo>
                    <a:pt x="151" y="13"/>
                  </a:lnTo>
                  <a:lnTo>
                    <a:pt x="150" y="13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2" y="15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4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51" y="25"/>
                  </a:lnTo>
                  <a:lnTo>
                    <a:pt x="152" y="25"/>
                  </a:lnTo>
                  <a:lnTo>
                    <a:pt x="153" y="25"/>
                  </a:lnTo>
                  <a:lnTo>
                    <a:pt x="154" y="26"/>
                  </a:lnTo>
                  <a:lnTo>
                    <a:pt x="155" y="26"/>
                  </a:lnTo>
                  <a:lnTo>
                    <a:pt x="156" y="26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8"/>
                  </a:lnTo>
                  <a:lnTo>
                    <a:pt x="159" y="29"/>
                  </a:lnTo>
                  <a:lnTo>
                    <a:pt x="156" y="31"/>
                  </a:lnTo>
                  <a:lnTo>
                    <a:pt x="154" y="31"/>
                  </a:lnTo>
                  <a:lnTo>
                    <a:pt x="149" y="29"/>
                  </a:lnTo>
                  <a:lnTo>
                    <a:pt x="148" y="29"/>
                  </a:lnTo>
                  <a:lnTo>
                    <a:pt x="147" y="30"/>
                  </a:lnTo>
                  <a:lnTo>
                    <a:pt x="146" y="31"/>
                  </a:lnTo>
                  <a:lnTo>
                    <a:pt x="145" y="32"/>
                  </a:lnTo>
                  <a:lnTo>
                    <a:pt x="145" y="33"/>
                  </a:lnTo>
                  <a:lnTo>
                    <a:pt x="143" y="33"/>
                  </a:lnTo>
                  <a:lnTo>
                    <a:pt x="141" y="43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8" y="45"/>
                  </a:lnTo>
                  <a:lnTo>
                    <a:pt x="150" y="46"/>
                  </a:lnTo>
                  <a:lnTo>
                    <a:pt x="151" y="47"/>
                  </a:lnTo>
                  <a:lnTo>
                    <a:pt x="151" y="49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1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51" y="53"/>
                  </a:lnTo>
                  <a:lnTo>
                    <a:pt x="152" y="56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51" y="61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3" y="66"/>
                  </a:lnTo>
                  <a:lnTo>
                    <a:pt x="155" y="65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7" y="68"/>
                  </a:lnTo>
                  <a:lnTo>
                    <a:pt x="156" y="69"/>
                  </a:lnTo>
                  <a:lnTo>
                    <a:pt x="155" y="70"/>
                  </a:lnTo>
                  <a:lnTo>
                    <a:pt x="153" y="72"/>
                  </a:lnTo>
                  <a:lnTo>
                    <a:pt x="152" y="73"/>
                  </a:lnTo>
                  <a:lnTo>
                    <a:pt x="150" y="76"/>
                  </a:lnTo>
                  <a:lnTo>
                    <a:pt x="150" y="78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7" y="83"/>
                  </a:lnTo>
                  <a:lnTo>
                    <a:pt x="146" y="84"/>
                  </a:lnTo>
                  <a:lnTo>
                    <a:pt x="146" y="85"/>
                  </a:lnTo>
                  <a:lnTo>
                    <a:pt x="147" y="86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8" y="89"/>
                  </a:lnTo>
                  <a:lnTo>
                    <a:pt x="147" y="89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47" y="94"/>
                  </a:lnTo>
                  <a:lnTo>
                    <a:pt x="147" y="96"/>
                  </a:lnTo>
                  <a:lnTo>
                    <a:pt x="146" y="97"/>
                  </a:lnTo>
                  <a:lnTo>
                    <a:pt x="144" y="98"/>
                  </a:lnTo>
                  <a:lnTo>
                    <a:pt x="143" y="98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5" y="98"/>
                  </a:lnTo>
                  <a:lnTo>
                    <a:pt x="133" y="97"/>
                  </a:lnTo>
                  <a:lnTo>
                    <a:pt x="132" y="97"/>
                  </a:lnTo>
                  <a:lnTo>
                    <a:pt x="131" y="97"/>
                  </a:lnTo>
                  <a:lnTo>
                    <a:pt x="129" y="98"/>
                  </a:lnTo>
                  <a:lnTo>
                    <a:pt x="129" y="97"/>
                  </a:lnTo>
                  <a:lnTo>
                    <a:pt x="127" y="96"/>
                  </a:lnTo>
                  <a:lnTo>
                    <a:pt x="126" y="96"/>
                  </a:lnTo>
                  <a:lnTo>
                    <a:pt x="119" y="96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3" y="96"/>
                  </a:lnTo>
                  <a:lnTo>
                    <a:pt x="105" y="95"/>
                  </a:lnTo>
                  <a:lnTo>
                    <a:pt x="103" y="96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3"/>
                  </a:lnTo>
                  <a:lnTo>
                    <a:pt x="99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5" y="107"/>
                  </a:lnTo>
                  <a:lnTo>
                    <a:pt x="93" y="109"/>
                  </a:lnTo>
                  <a:lnTo>
                    <a:pt x="92" y="110"/>
                  </a:lnTo>
                  <a:lnTo>
                    <a:pt x="91" y="111"/>
                  </a:lnTo>
                  <a:lnTo>
                    <a:pt x="82" y="112"/>
                  </a:lnTo>
                  <a:lnTo>
                    <a:pt x="80" y="114"/>
                  </a:lnTo>
                  <a:lnTo>
                    <a:pt x="79" y="116"/>
                  </a:lnTo>
                  <a:lnTo>
                    <a:pt x="78" y="118"/>
                  </a:lnTo>
                  <a:lnTo>
                    <a:pt x="77" y="120"/>
                  </a:lnTo>
                  <a:lnTo>
                    <a:pt x="77" y="125"/>
                  </a:lnTo>
                  <a:lnTo>
                    <a:pt x="77" y="126"/>
                  </a:lnTo>
                  <a:lnTo>
                    <a:pt x="76" y="128"/>
                  </a:lnTo>
                  <a:lnTo>
                    <a:pt x="74" y="131"/>
                  </a:lnTo>
                  <a:lnTo>
                    <a:pt x="73" y="132"/>
                  </a:lnTo>
                  <a:lnTo>
                    <a:pt x="73" y="133"/>
                  </a:lnTo>
                  <a:lnTo>
                    <a:pt x="74" y="134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8" y="134"/>
                  </a:lnTo>
                  <a:lnTo>
                    <a:pt x="79" y="134"/>
                  </a:lnTo>
                  <a:lnTo>
                    <a:pt x="79" y="135"/>
                  </a:lnTo>
                  <a:lnTo>
                    <a:pt x="79" y="136"/>
                  </a:lnTo>
                  <a:lnTo>
                    <a:pt x="78" y="137"/>
                  </a:lnTo>
                  <a:lnTo>
                    <a:pt x="77" y="138"/>
                  </a:lnTo>
                  <a:lnTo>
                    <a:pt x="76" y="138"/>
                  </a:lnTo>
                  <a:lnTo>
                    <a:pt x="75" y="139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5" y="145"/>
                  </a:lnTo>
                  <a:lnTo>
                    <a:pt x="77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9" y="141"/>
                  </a:lnTo>
                  <a:lnTo>
                    <a:pt x="90" y="139"/>
                  </a:lnTo>
                  <a:lnTo>
                    <a:pt x="91" y="138"/>
                  </a:lnTo>
                  <a:lnTo>
                    <a:pt x="93" y="137"/>
                  </a:lnTo>
                  <a:lnTo>
                    <a:pt x="100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92" y="138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0" y="141"/>
                  </a:lnTo>
                  <a:lnTo>
                    <a:pt x="90" y="142"/>
                  </a:lnTo>
                  <a:lnTo>
                    <a:pt x="89" y="142"/>
                  </a:lnTo>
                  <a:lnTo>
                    <a:pt x="88" y="143"/>
                  </a:lnTo>
                  <a:lnTo>
                    <a:pt x="87" y="143"/>
                  </a:lnTo>
                  <a:lnTo>
                    <a:pt x="88" y="145"/>
                  </a:lnTo>
                  <a:lnTo>
                    <a:pt x="90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4"/>
                  </a:lnTo>
                  <a:lnTo>
                    <a:pt x="94" y="144"/>
                  </a:lnTo>
                  <a:lnTo>
                    <a:pt x="95" y="144"/>
                  </a:lnTo>
                  <a:lnTo>
                    <a:pt x="96" y="143"/>
                  </a:lnTo>
                  <a:lnTo>
                    <a:pt x="98" y="143"/>
                  </a:lnTo>
                  <a:lnTo>
                    <a:pt x="101" y="142"/>
                  </a:lnTo>
                  <a:lnTo>
                    <a:pt x="103" y="142"/>
                  </a:lnTo>
                  <a:lnTo>
                    <a:pt x="104" y="142"/>
                  </a:lnTo>
                  <a:lnTo>
                    <a:pt x="105" y="142"/>
                  </a:lnTo>
                  <a:lnTo>
                    <a:pt x="106" y="141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08" y="140"/>
                  </a:lnTo>
                  <a:lnTo>
                    <a:pt x="108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2" y="136"/>
                  </a:lnTo>
                  <a:lnTo>
                    <a:pt x="113" y="135"/>
                  </a:lnTo>
                  <a:lnTo>
                    <a:pt x="115" y="135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8" y="135"/>
                  </a:lnTo>
                  <a:lnTo>
                    <a:pt x="120" y="135"/>
                  </a:lnTo>
                  <a:lnTo>
                    <a:pt x="121" y="135"/>
                  </a:lnTo>
                  <a:lnTo>
                    <a:pt x="123" y="135"/>
                  </a:lnTo>
                  <a:lnTo>
                    <a:pt x="124" y="137"/>
                  </a:lnTo>
                  <a:lnTo>
                    <a:pt x="124" y="140"/>
                  </a:lnTo>
                  <a:lnTo>
                    <a:pt x="123" y="141"/>
                  </a:lnTo>
                  <a:lnTo>
                    <a:pt x="122" y="141"/>
                  </a:lnTo>
                  <a:lnTo>
                    <a:pt x="122" y="142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4" y="147"/>
                  </a:lnTo>
                  <a:lnTo>
                    <a:pt x="125" y="145"/>
                  </a:lnTo>
                  <a:lnTo>
                    <a:pt x="126" y="145"/>
                  </a:lnTo>
                  <a:lnTo>
                    <a:pt x="128" y="144"/>
                  </a:lnTo>
                  <a:lnTo>
                    <a:pt x="129" y="145"/>
                  </a:lnTo>
                  <a:lnTo>
                    <a:pt x="128" y="145"/>
                  </a:lnTo>
                  <a:lnTo>
                    <a:pt x="126" y="146"/>
                  </a:lnTo>
                  <a:lnTo>
                    <a:pt x="125" y="147"/>
                  </a:lnTo>
                  <a:lnTo>
                    <a:pt x="124" y="148"/>
                  </a:lnTo>
                  <a:lnTo>
                    <a:pt x="124" y="151"/>
                  </a:lnTo>
                  <a:lnTo>
                    <a:pt x="124" y="152"/>
                  </a:lnTo>
                  <a:lnTo>
                    <a:pt x="123" y="153"/>
                  </a:lnTo>
                  <a:lnTo>
                    <a:pt x="118" y="151"/>
                  </a:lnTo>
                  <a:lnTo>
                    <a:pt x="118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6" y="152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4" y="151"/>
                  </a:lnTo>
                  <a:lnTo>
                    <a:pt x="114" y="152"/>
                  </a:lnTo>
                  <a:lnTo>
                    <a:pt x="113" y="152"/>
                  </a:lnTo>
                  <a:lnTo>
                    <a:pt x="111" y="155"/>
                  </a:lnTo>
                  <a:lnTo>
                    <a:pt x="110" y="156"/>
                  </a:lnTo>
                  <a:lnTo>
                    <a:pt x="109" y="157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8"/>
                  </a:lnTo>
                  <a:lnTo>
                    <a:pt x="102" y="160"/>
                  </a:lnTo>
                  <a:lnTo>
                    <a:pt x="102" y="161"/>
                  </a:lnTo>
                  <a:lnTo>
                    <a:pt x="101" y="161"/>
                  </a:lnTo>
                  <a:lnTo>
                    <a:pt x="98" y="163"/>
                  </a:lnTo>
                  <a:lnTo>
                    <a:pt x="97" y="163"/>
                  </a:lnTo>
                  <a:lnTo>
                    <a:pt x="93" y="163"/>
                  </a:lnTo>
                  <a:lnTo>
                    <a:pt x="91" y="164"/>
                  </a:lnTo>
                  <a:lnTo>
                    <a:pt x="91" y="164"/>
                  </a:lnTo>
                  <a:lnTo>
                    <a:pt x="87" y="163"/>
                  </a:lnTo>
                  <a:lnTo>
                    <a:pt x="86" y="163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4" y="167"/>
                  </a:lnTo>
                  <a:lnTo>
                    <a:pt x="83" y="167"/>
                  </a:lnTo>
                  <a:lnTo>
                    <a:pt x="83" y="168"/>
                  </a:lnTo>
                  <a:lnTo>
                    <a:pt x="82" y="169"/>
                  </a:lnTo>
                  <a:lnTo>
                    <a:pt x="82" y="170"/>
                  </a:lnTo>
                  <a:lnTo>
                    <a:pt x="82" y="171"/>
                  </a:lnTo>
                  <a:lnTo>
                    <a:pt x="82" y="172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1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3" y="175"/>
                  </a:lnTo>
                  <a:lnTo>
                    <a:pt x="92" y="176"/>
                  </a:lnTo>
                  <a:lnTo>
                    <a:pt x="87" y="177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9" y="173"/>
                  </a:lnTo>
                  <a:lnTo>
                    <a:pt x="78" y="172"/>
                  </a:lnTo>
                  <a:lnTo>
                    <a:pt x="78" y="171"/>
                  </a:lnTo>
                  <a:lnTo>
                    <a:pt x="77" y="171"/>
                  </a:lnTo>
                  <a:lnTo>
                    <a:pt x="75" y="173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7"/>
                  </a:lnTo>
                  <a:lnTo>
                    <a:pt x="67" y="178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0" y="178"/>
                  </a:lnTo>
                  <a:lnTo>
                    <a:pt x="59" y="178"/>
                  </a:lnTo>
                  <a:lnTo>
                    <a:pt x="56" y="177"/>
                  </a:lnTo>
                  <a:lnTo>
                    <a:pt x="54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3" y="177"/>
                  </a:lnTo>
                  <a:lnTo>
                    <a:pt x="54" y="179"/>
                  </a:lnTo>
                  <a:lnTo>
                    <a:pt x="55" y="181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7" y="188"/>
                  </a:lnTo>
                  <a:lnTo>
                    <a:pt x="58" y="189"/>
                  </a:lnTo>
                  <a:lnTo>
                    <a:pt x="59" y="189"/>
                  </a:lnTo>
                  <a:lnTo>
                    <a:pt x="61" y="193"/>
                  </a:lnTo>
                  <a:lnTo>
                    <a:pt x="64" y="195"/>
                  </a:lnTo>
                  <a:lnTo>
                    <a:pt x="65" y="196"/>
                  </a:lnTo>
                  <a:lnTo>
                    <a:pt x="66" y="195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9" y="193"/>
                  </a:lnTo>
                  <a:lnTo>
                    <a:pt x="70" y="194"/>
                  </a:lnTo>
                  <a:lnTo>
                    <a:pt x="72" y="195"/>
                  </a:lnTo>
                  <a:lnTo>
                    <a:pt x="75" y="200"/>
                  </a:lnTo>
                  <a:lnTo>
                    <a:pt x="77" y="201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5"/>
                  </a:lnTo>
                  <a:lnTo>
                    <a:pt x="79" y="205"/>
                  </a:lnTo>
                  <a:lnTo>
                    <a:pt x="91" y="212"/>
                  </a:lnTo>
                  <a:lnTo>
                    <a:pt x="91" y="213"/>
                  </a:lnTo>
                  <a:lnTo>
                    <a:pt x="92" y="214"/>
                  </a:lnTo>
                  <a:lnTo>
                    <a:pt x="91" y="215"/>
                  </a:lnTo>
                  <a:lnTo>
                    <a:pt x="91" y="217"/>
                  </a:lnTo>
                  <a:lnTo>
                    <a:pt x="91" y="218"/>
                  </a:lnTo>
                  <a:lnTo>
                    <a:pt x="91" y="217"/>
                  </a:lnTo>
                  <a:lnTo>
                    <a:pt x="90" y="217"/>
                  </a:lnTo>
                  <a:lnTo>
                    <a:pt x="89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5" y="217"/>
                  </a:lnTo>
                  <a:lnTo>
                    <a:pt x="84" y="216"/>
                  </a:lnTo>
                  <a:lnTo>
                    <a:pt x="82" y="215"/>
                  </a:lnTo>
                  <a:lnTo>
                    <a:pt x="80" y="214"/>
                  </a:lnTo>
                  <a:lnTo>
                    <a:pt x="78" y="211"/>
                  </a:lnTo>
                  <a:lnTo>
                    <a:pt x="76" y="210"/>
                  </a:lnTo>
                  <a:lnTo>
                    <a:pt x="75" y="210"/>
                  </a:lnTo>
                  <a:lnTo>
                    <a:pt x="74" y="211"/>
                  </a:lnTo>
                  <a:lnTo>
                    <a:pt x="73" y="211"/>
                  </a:lnTo>
                  <a:lnTo>
                    <a:pt x="73" y="212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6"/>
                  </a:lnTo>
                  <a:lnTo>
                    <a:pt x="72" y="217"/>
                  </a:lnTo>
                  <a:lnTo>
                    <a:pt x="72" y="218"/>
                  </a:lnTo>
                  <a:lnTo>
                    <a:pt x="72" y="221"/>
                  </a:lnTo>
                  <a:lnTo>
                    <a:pt x="72" y="222"/>
                  </a:lnTo>
                  <a:lnTo>
                    <a:pt x="71" y="223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3"/>
                  </a:lnTo>
                  <a:lnTo>
                    <a:pt x="67" y="223"/>
                  </a:lnTo>
                  <a:lnTo>
                    <a:pt x="68" y="221"/>
                  </a:lnTo>
                  <a:lnTo>
                    <a:pt x="68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8" y="217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8" y="217"/>
                  </a:lnTo>
                  <a:lnTo>
                    <a:pt x="70" y="216"/>
                  </a:lnTo>
                  <a:lnTo>
                    <a:pt x="70" y="215"/>
                  </a:lnTo>
                  <a:lnTo>
                    <a:pt x="67" y="216"/>
                  </a:lnTo>
                  <a:lnTo>
                    <a:pt x="64" y="217"/>
                  </a:lnTo>
                  <a:lnTo>
                    <a:pt x="62" y="218"/>
                  </a:lnTo>
                  <a:lnTo>
                    <a:pt x="62" y="221"/>
                  </a:lnTo>
                  <a:lnTo>
                    <a:pt x="61" y="224"/>
                  </a:lnTo>
                  <a:lnTo>
                    <a:pt x="60" y="230"/>
                  </a:lnTo>
                  <a:lnTo>
                    <a:pt x="59" y="233"/>
                  </a:lnTo>
                  <a:lnTo>
                    <a:pt x="58" y="235"/>
                  </a:lnTo>
                  <a:lnTo>
                    <a:pt x="57" y="236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1" y="242"/>
                  </a:lnTo>
                  <a:lnTo>
                    <a:pt x="51" y="243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1" y="245"/>
                  </a:lnTo>
                  <a:lnTo>
                    <a:pt x="50" y="245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9" y="243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3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52"/>
                  </a:lnTo>
                  <a:lnTo>
                    <a:pt x="47" y="254"/>
                  </a:lnTo>
                  <a:lnTo>
                    <a:pt x="47" y="256"/>
                  </a:lnTo>
                  <a:lnTo>
                    <a:pt x="47" y="257"/>
                  </a:lnTo>
                  <a:lnTo>
                    <a:pt x="48" y="258"/>
                  </a:lnTo>
                  <a:lnTo>
                    <a:pt x="49" y="257"/>
                  </a:lnTo>
                  <a:lnTo>
                    <a:pt x="49" y="255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1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50" y="250"/>
                  </a:lnTo>
                  <a:lnTo>
                    <a:pt x="51" y="249"/>
                  </a:lnTo>
                  <a:lnTo>
                    <a:pt x="49" y="248"/>
                  </a:lnTo>
                  <a:lnTo>
                    <a:pt x="48" y="247"/>
                  </a:lnTo>
                  <a:lnTo>
                    <a:pt x="48" y="246"/>
                  </a:lnTo>
                  <a:lnTo>
                    <a:pt x="49" y="245"/>
                  </a:lnTo>
                  <a:lnTo>
                    <a:pt x="50" y="246"/>
                  </a:lnTo>
                  <a:lnTo>
                    <a:pt x="50" y="247"/>
                  </a:lnTo>
                  <a:lnTo>
                    <a:pt x="50" y="248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2" y="255"/>
                  </a:lnTo>
                  <a:lnTo>
                    <a:pt x="53" y="255"/>
                  </a:lnTo>
                  <a:lnTo>
                    <a:pt x="53" y="256"/>
                  </a:lnTo>
                  <a:lnTo>
                    <a:pt x="52" y="256"/>
                  </a:lnTo>
                  <a:lnTo>
                    <a:pt x="52" y="255"/>
                  </a:lnTo>
                  <a:lnTo>
                    <a:pt x="52" y="256"/>
                  </a:lnTo>
                  <a:lnTo>
                    <a:pt x="52" y="257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3" y="259"/>
                  </a:lnTo>
                  <a:lnTo>
                    <a:pt x="54" y="259"/>
                  </a:lnTo>
                  <a:lnTo>
                    <a:pt x="53" y="260"/>
                  </a:lnTo>
                  <a:lnTo>
                    <a:pt x="52" y="261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2" y="263"/>
                  </a:lnTo>
                  <a:lnTo>
                    <a:pt x="52" y="264"/>
                  </a:lnTo>
                  <a:lnTo>
                    <a:pt x="52" y="265"/>
                  </a:lnTo>
                  <a:lnTo>
                    <a:pt x="53" y="265"/>
                  </a:lnTo>
                  <a:lnTo>
                    <a:pt x="52" y="265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1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8" y="266"/>
                  </a:lnTo>
                  <a:lnTo>
                    <a:pt x="47" y="266"/>
                  </a:lnTo>
                  <a:lnTo>
                    <a:pt x="46" y="266"/>
                  </a:lnTo>
                  <a:lnTo>
                    <a:pt x="47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7" y="264"/>
                  </a:lnTo>
                  <a:lnTo>
                    <a:pt x="46" y="264"/>
                  </a:lnTo>
                  <a:lnTo>
                    <a:pt x="46" y="263"/>
                  </a:lnTo>
                  <a:lnTo>
                    <a:pt x="45" y="263"/>
                  </a:lnTo>
                  <a:lnTo>
                    <a:pt x="44" y="263"/>
                  </a:lnTo>
                  <a:lnTo>
                    <a:pt x="43" y="264"/>
                  </a:lnTo>
                  <a:lnTo>
                    <a:pt x="42" y="264"/>
                  </a:lnTo>
                  <a:lnTo>
                    <a:pt x="43" y="262"/>
                  </a:lnTo>
                  <a:lnTo>
                    <a:pt x="43" y="261"/>
                  </a:lnTo>
                  <a:lnTo>
                    <a:pt x="42" y="262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5"/>
                  </a:lnTo>
                  <a:lnTo>
                    <a:pt x="36" y="265"/>
                  </a:lnTo>
                  <a:lnTo>
                    <a:pt x="35" y="264"/>
                  </a:lnTo>
                  <a:lnTo>
                    <a:pt x="27" y="265"/>
                  </a:lnTo>
                  <a:lnTo>
                    <a:pt x="27" y="265"/>
                  </a:lnTo>
                  <a:lnTo>
                    <a:pt x="28" y="266"/>
                  </a:lnTo>
                  <a:lnTo>
                    <a:pt x="29" y="266"/>
                  </a:lnTo>
                  <a:lnTo>
                    <a:pt x="30" y="266"/>
                  </a:lnTo>
                  <a:lnTo>
                    <a:pt x="32" y="266"/>
                  </a:lnTo>
                  <a:lnTo>
                    <a:pt x="33" y="267"/>
                  </a:lnTo>
                  <a:lnTo>
                    <a:pt x="33" y="268"/>
                  </a:lnTo>
                  <a:lnTo>
                    <a:pt x="31" y="267"/>
                  </a:lnTo>
                  <a:lnTo>
                    <a:pt x="31" y="268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28" y="269"/>
                  </a:lnTo>
                  <a:lnTo>
                    <a:pt x="25" y="270"/>
                  </a:lnTo>
                  <a:lnTo>
                    <a:pt x="23" y="270"/>
                  </a:lnTo>
                  <a:lnTo>
                    <a:pt x="22" y="270"/>
                  </a:lnTo>
                  <a:lnTo>
                    <a:pt x="22" y="269"/>
                  </a:lnTo>
                  <a:lnTo>
                    <a:pt x="22" y="268"/>
                  </a:lnTo>
                  <a:lnTo>
                    <a:pt x="24" y="268"/>
                  </a:lnTo>
                  <a:lnTo>
                    <a:pt x="24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6" y="265"/>
                  </a:lnTo>
                  <a:lnTo>
                    <a:pt x="26" y="264"/>
                  </a:lnTo>
                  <a:lnTo>
                    <a:pt x="24" y="263"/>
                  </a:lnTo>
                  <a:lnTo>
                    <a:pt x="22" y="263"/>
                  </a:lnTo>
                  <a:lnTo>
                    <a:pt x="14" y="257"/>
                  </a:lnTo>
                  <a:lnTo>
                    <a:pt x="13" y="257"/>
                  </a:lnTo>
                  <a:lnTo>
                    <a:pt x="12" y="257"/>
                  </a:lnTo>
                  <a:lnTo>
                    <a:pt x="12" y="256"/>
                  </a:lnTo>
                  <a:lnTo>
                    <a:pt x="6" y="260"/>
                  </a:lnTo>
                  <a:lnTo>
                    <a:pt x="5" y="262"/>
                  </a:lnTo>
                  <a:lnTo>
                    <a:pt x="4" y="264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1" y="263"/>
                  </a:lnTo>
                  <a:lnTo>
                    <a:pt x="11" y="264"/>
                  </a:lnTo>
                  <a:lnTo>
                    <a:pt x="11" y="265"/>
                  </a:lnTo>
                  <a:lnTo>
                    <a:pt x="10" y="265"/>
                  </a:lnTo>
                  <a:lnTo>
                    <a:pt x="10" y="265"/>
                  </a:lnTo>
                  <a:lnTo>
                    <a:pt x="9" y="263"/>
                  </a:lnTo>
                  <a:lnTo>
                    <a:pt x="9" y="262"/>
                  </a:lnTo>
                  <a:lnTo>
                    <a:pt x="8" y="262"/>
                  </a:lnTo>
                  <a:lnTo>
                    <a:pt x="8" y="264"/>
                  </a:lnTo>
                  <a:lnTo>
                    <a:pt x="8" y="265"/>
                  </a:lnTo>
                  <a:lnTo>
                    <a:pt x="9" y="266"/>
                  </a:lnTo>
                  <a:lnTo>
                    <a:pt x="10" y="266"/>
                  </a:lnTo>
                  <a:lnTo>
                    <a:pt x="17" y="265"/>
                  </a:lnTo>
                  <a:lnTo>
                    <a:pt x="18" y="265"/>
                  </a:lnTo>
                  <a:lnTo>
                    <a:pt x="18" y="266"/>
                  </a:lnTo>
                  <a:lnTo>
                    <a:pt x="18" y="267"/>
                  </a:lnTo>
                  <a:lnTo>
                    <a:pt x="17" y="267"/>
                  </a:lnTo>
                  <a:lnTo>
                    <a:pt x="16" y="268"/>
                  </a:lnTo>
                  <a:lnTo>
                    <a:pt x="13" y="270"/>
                  </a:lnTo>
                  <a:lnTo>
                    <a:pt x="12" y="270"/>
                  </a:lnTo>
                  <a:lnTo>
                    <a:pt x="12" y="271"/>
                  </a:lnTo>
                  <a:lnTo>
                    <a:pt x="10" y="271"/>
                  </a:lnTo>
                  <a:lnTo>
                    <a:pt x="9" y="271"/>
                  </a:lnTo>
                  <a:lnTo>
                    <a:pt x="8" y="271"/>
                  </a:lnTo>
                  <a:lnTo>
                    <a:pt x="7" y="273"/>
                  </a:lnTo>
                  <a:lnTo>
                    <a:pt x="6" y="273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1" y="274"/>
                  </a:lnTo>
                  <a:lnTo>
                    <a:pt x="1" y="275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7" y="278"/>
                  </a:lnTo>
                  <a:lnTo>
                    <a:pt x="8" y="278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2" y="278"/>
                  </a:lnTo>
                  <a:lnTo>
                    <a:pt x="17" y="281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84"/>
                  </a:lnTo>
                  <a:lnTo>
                    <a:pt x="25" y="285"/>
                  </a:lnTo>
                  <a:lnTo>
                    <a:pt x="26" y="285"/>
                  </a:lnTo>
                  <a:lnTo>
                    <a:pt x="27" y="285"/>
                  </a:lnTo>
                  <a:lnTo>
                    <a:pt x="29" y="286"/>
                  </a:lnTo>
                  <a:lnTo>
                    <a:pt x="32" y="290"/>
                  </a:lnTo>
                  <a:lnTo>
                    <a:pt x="33" y="292"/>
                  </a:lnTo>
                  <a:lnTo>
                    <a:pt x="33" y="293"/>
                  </a:lnTo>
                  <a:lnTo>
                    <a:pt x="32" y="294"/>
                  </a:lnTo>
                  <a:lnTo>
                    <a:pt x="32" y="295"/>
                  </a:lnTo>
                  <a:lnTo>
                    <a:pt x="33" y="295"/>
                  </a:lnTo>
                  <a:lnTo>
                    <a:pt x="35" y="299"/>
                  </a:lnTo>
                  <a:lnTo>
                    <a:pt x="36" y="302"/>
                  </a:lnTo>
                  <a:lnTo>
                    <a:pt x="37" y="302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1" y="305"/>
                  </a:lnTo>
                  <a:lnTo>
                    <a:pt x="42" y="306"/>
                  </a:lnTo>
                  <a:lnTo>
                    <a:pt x="42" y="307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4" y="307"/>
                  </a:lnTo>
                  <a:lnTo>
                    <a:pt x="46" y="307"/>
                  </a:lnTo>
                  <a:lnTo>
                    <a:pt x="47" y="307"/>
                  </a:lnTo>
                  <a:lnTo>
                    <a:pt x="49" y="306"/>
                  </a:lnTo>
                  <a:lnTo>
                    <a:pt x="50" y="307"/>
                  </a:lnTo>
                  <a:lnTo>
                    <a:pt x="52" y="308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6" y="309"/>
                  </a:lnTo>
                  <a:lnTo>
                    <a:pt x="57" y="308"/>
                  </a:lnTo>
                  <a:lnTo>
                    <a:pt x="57" y="307"/>
                  </a:lnTo>
                  <a:lnTo>
                    <a:pt x="56" y="305"/>
                  </a:lnTo>
                  <a:lnTo>
                    <a:pt x="55" y="305"/>
                  </a:lnTo>
                  <a:lnTo>
                    <a:pt x="55" y="303"/>
                  </a:lnTo>
                  <a:lnTo>
                    <a:pt x="56" y="304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0" y="305"/>
                  </a:lnTo>
                  <a:lnTo>
                    <a:pt x="62" y="309"/>
                  </a:lnTo>
                  <a:lnTo>
                    <a:pt x="62" y="310"/>
                  </a:lnTo>
                  <a:lnTo>
                    <a:pt x="62" y="310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2" y="312"/>
                  </a:lnTo>
                  <a:lnTo>
                    <a:pt x="64" y="314"/>
                  </a:lnTo>
                  <a:lnTo>
                    <a:pt x="65" y="315"/>
                  </a:lnTo>
                  <a:lnTo>
                    <a:pt x="66" y="315"/>
                  </a:lnTo>
                  <a:lnTo>
                    <a:pt x="68" y="314"/>
                  </a:lnTo>
                  <a:lnTo>
                    <a:pt x="68" y="315"/>
                  </a:lnTo>
                  <a:lnTo>
                    <a:pt x="69" y="316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2" y="319"/>
                  </a:lnTo>
                  <a:lnTo>
                    <a:pt x="72" y="322"/>
                  </a:lnTo>
                  <a:lnTo>
                    <a:pt x="73" y="324"/>
                  </a:lnTo>
                  <a:lnTo>
                    <a:pt x="75" y="325"/>
                  </a:lnTo>
                  <a:lnTo>
                    <a:pt x="78" y="325"/>
                  </a:lnTo>
                  <a:lnTo>
                    <a:pt x="79" y="325"/>
                  </a:lnTo>
                  <a:lnTo>
                    <a:pt x="80" y="326"/>
                  </a:lnTo>
                  <a:lnTo>
                    <a:pt x="93" y="328"/>
                  </a:lnTo>
                  <a:lnTo>
                    <a:pt x="97" y="331"/>
                  </a:lnTo>
                  <a:lnTo>
                    <a:pt x="99" y="332"/>
                  </a:lnTo>
                  <a:lnTo>
                    <a:pt x="100" y="333"/>
                  </a:lnTo>
                  <a:lnTo>
                    <a:pt x="101" y="334"/>
                  </a:lnTo>
                  <a:lnTo>
                    <a:pt x="104" y="338"/>
                  </a:lnTo>
                  <a:lnTo>
                    <a:pt x="105" y="339"/>
                  </a:lnTo>
                  <a:lnTo>
                    <a:pt x="106" y="339"/>
                  </a:lnTo>
                  <a:lnTo>
                    <a:pt x="109" y="339"/>
                  </a:lnTo>
                  <a:lnTo>
                    <a:pt x="110" y="339"/>
                  </a:lnTo>
                  <a:lnTo>
                    <a:pt x="111" y="340"/>
                  </a:lnTo>
                  <a:lnTo>
                    <a:pt x="111" y="341"/>
                  </a:lnTo>
                  <a:lnTo>
                    <a:pt x="112" y="343"/>
                  </a:lnTo>
                  <a:lnTo>
                    <a:pt x="112" y="344"/>
                  </a:lnTo>
                  <a:lnTo>
                    <a:pt x="113" y="344"/>
                  </a:lnTo>
                  <a:lnTo>
                    <a:pt x="114" y="345"/>
                  </a:lnTo>
                  <a:lnTo>
                    <a:pt x="116" y="346"/>
                  </a:lnTo>
                  <a:lnTo>
                    <a:pt x="117" y="348"/>
                  </a:lnTo>
                  <a:lnTo>
                    <a:pt x="126" y="356"/>
                  </a:lnTo>
                  <a:lnTo>
                    <a:pt x="129" y="360"/>
                  </a:lnTo>
                  <a:lnTo>
                    <a:pt x="132" y="364"/>
                  </a:lnTo>
                  <a:lnTo>
                    <a:pt x="138" y="369"/>
                  </a:lnTo>
                  <a:lnTo>
                    <a:pt x="139" y="373"/>
                  </a:lnTo>
                  <a:lnTo>
                    <a:pt x="140" y="373"/>
                  </a:lnTo>
                  <a:lnTo>
                    <a:pt x="141" y="374"/>
                  </a:lnTo>
                  <a:lnTo>
                    <a:pt x="142" y="375"/>
                  </a:lnTo>
                  <a:lnTo>
                    <a:pt x="143" y="375"/>
                  </a:lnTo>
                  <a:lnTo>
                    <a:pt x="143" y="376"/>
                  </a:lnTo>
                  <a:lnTo>
                    <a:pt x="143" y="377"/>
                  </a:lnTo>
                  <a:lnTo>
                    <a:pt x="144" y="377"/>
                  </a:lnTo>
                  <a:lnTo>
                    <a:pt x="145" y="378"/>
                  </a:lnTo>
                  <a:lnTo>
                    <a:pt x="146" y="379"/>
                  </a:lnTo>
                  <a:lnTo>
                    <a:pt x="150" y="381"/>
                  </a:lnTo>
                  <a:lnTo>
                    <a:pt x="151" y="382"/>
                  </a:lnTo>
                  <a:lnTo>
                    <a:pt x="151" y="383"/>
                  </a:lnTo>
                  <a:lnTo>
                    <a:pt x="152" y="385"/>
                  </a:lnTo>
                  <a:lnTo>
                    <a:pt x="153" y="385"/>
                  </a:lnTo>
                  <a:lnTo>
                    <a:pt x="154" y="387"/>
                  </a:lnTo>
                  <a:lnTo>
                    <a:pt x="156" y="388"/>
                  </a:lnTo>
                  <a:lnTo>
                    <a:pt x="157" y="388"/>
                  </a:lnTo>
                  <a:lnTo>
                    <a:pt x="157" y="387"/>
                  </a:lnTo>
                  <a:lnTo>
                    <a:pt x="161" y="380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77"/>
                  </a:lnTo>
                  <a:lnTo>
                    <a:pt x="168" y="377"/>
                  </a:lnTo>
                  <a:lnTo>
                    <a:pt x="180" y="381"/>
                  </a:lnTo>
                  <a:lnTo>
                    <a:pt x="181" y="382"/>
                  </a:lnTo>
                  <a:lnTo>
                    <a:pt x="182" y="381"/>
                  </a:lnTo>
                  <a:lnTo>
                    <a:pt x="185" y="379"/>
                  </a:lnTo>
                  <a:lnTo>
                    <a:pt x="187" y="379"/>
                  </a:lnTo>
                  <a:lnTo>
                    <a:pt x="188" y="380"/>
                  </a:lnTo>
                  <a:lnTo>
                    <a:pt x="189" y="380"/>
                  </a:lnTo>
                  <a:lnTo>
                    <a:pt x="191" y="382"/>
                  </a:lnTo>
                  <a:lnTo>
                    <a:pt x="196" y="383"/>
                  </a:lnTo>
                  <a:lnTo>
                    <a:pt x="198" y="384"/>
                  </a:lnTo>
                  <a:lnTo>
                    <a:pt x="204" y="389"/>
                  </a:lnTo>
                  <a:lnTo>
                    <a:pt x="204" y="390"/>
                  </a:lnTo>
                  <a:lnTo>
                    <a:pt x="210" y="389"/>
                  </a:lnTo>
                  <a:lnTo>
                    <a:pt x="211" y="389"/>
                  </a:lnTo>
                  <a:lnTo>
                    <a:pt x="212" y="390"/>
                  </a:lnTo>
                  <a:lnTo>
                    <a:pt x="214" y="391"/>
                  </a:lnTo>
                  <a:lnTo>
                    <a:pt x="216" y="392"/>
                  </a:lnTo>
                  <a:lnTo>
                    <a:pt x="220" y="391"/>
                  </a:lnTo>
                  <a:lnTo>
                    <a:pt x="221" y="392"/>
                  </a:lnTo>
                  <a:lnTo>
                    <a:pt x="221" y="393"/>
                  </a:lnTo>
                  <a:lnTo>
                    <a:pt x="221" y="394"/>
                  </a:lnTo>
                  <a:lnTo>
                    <a:pt x="222" y="395"/>
                  </a:lnTo>
                  <a:lnTo>
                    <a:pt x="223" y="395"/>
                  </a:lnTo>
                  <a:lnTo>
                    <a:pt x="225" y="396"/>
                  </a:lnTo>
                  <a:lnTo>
                    <a:pt x="226" y="396"/>
                  </a:lnTo>
                  <a:lnTo>
                    <a:pt x="228" y="399"/>
                  </a:lnTo>
                  <a:lnTo>
                    <a:pt x="229" y="400"/>
                  </a:lnTo>
                  <a:lnTo>
                    <a:pt x="231" y="400"/>
                  </a:lnTo>
                  <a:lnTo>
                    <a:pt x="234" y="399"/>
                  </a:lnTo>
                  <a:lnTo>
                    <a:pt x="236" y="400"/>
                  </a:lnTo>
                  <a:lnTo>
                    <a:pt x="240" y="401"/>
                  </a:lnTo>
                  <a:lnTo>
                    <a:pt x="240" y="401"/>
                  </a:lnTo>
                  <a:lnTo>
                    <a:pt x="244" y="400"/>
                  </a:lnTo>
                  <a:lnTo>
                    <a:pt x="245" y="400"/>
                  </a:lnTo>
                  <a:lnTo>
                    <a:pt x="247" y="401"/>
                  </a:lnTo>
                  <a:lnTo>
                    <a:pt x="248" y="402"/>
                  </a:lnTo>
                  <a:lnTo>
                    <a:pt x="249" y="402"/>
                  </a:lnTo>
                  <a:lnTo>
                    <a:pt x="250" y="402"/>
                  </a:lnTo>
                  <a:lnTo>
                    <a:pt x="252" y="402"/>
                  </a:lnTo>
                  <a:lnTo>
                    <a:pt x="256" y="400"/>
                  </a:lnTo>
                  <a:lnTo>
                    <a:pt x="256" y="399"/>
                  </a:lnTo>
                  <a:lnTo>
                    <a:pt x="257" y="399"/>
                  </a:lnTo>
                  <a:lnTo>
                    <a:pt x="265" y="398"/>
                  </a:lnTo>
                  <a:lnTo>
                    <a:pt x="266" y="398"/>
                  </a:lnTo>
                  <a:lnTo>
                    <a:pt x="269" y="399"/>
                  </a:lnTo>
                  <a:lnTo>
                    <a:pt x="270" y="401"/>
                  </a:lnTo>
                  <a:lnTo>
                    <a:pt x="271" y="402"/>
                  </a:lnTo>
                  <a:lnTo>
                    <a:pt x="273" y="403"/>
                  </a:lnTo>
                  <a:lnTo>
                    <a:pt x="276" y="405"/>
                  </a:lnTo>
                  <a:lnTo>
                    <a:pt x="277" y="405"/>
                  </a:lnTo>
                  <a:lnTo>
                    <a:pt x="278" y="405"/>
                  </a:lnTo>
                  <a:lnTo>
                    <a:pt x="279" y="404"/>
                  </a:lnTo>
                  <a:lnTo>
                    <a:pt x="280" y="403"/>
                  </a:lnTo>
                  <a:lnTo>
                    <a:pt x="281" y="403"/>
                  </a:lnTo>
                  <a:lnTo>
                    <a:pt x="283" y="402"/>
                  </a:lnTo>
                  <a:lnTo>
                    <a:pt x="285" y="403"/>
                  </a:lnTo>
                  <a:lnTo>
                    <a:pt x="287" y="403"/>
                  </a:lnTo>
                  <a:lnTo>
                    <a:pt x="289" y="404"/>
                  </a:lnTo>
                  <a:lnTo>
                    <a:pt x="290" y="405"/>
                  </a:lnTo>
                  <a:lnTo>
                    <a:pt x="291" y="405"/>
                  </a:lnTo>
                  <a:lnTo>
                    <a:pt x="294" y="406"/>
                  </a:lnTo>
                  <a:lnTo>
                    <a:pt x="294" y="407"/>
                  </a:lnTo>
                  <a:lnTo>
                    <a:pt x="294" y="408"/>
                  </a:lnTo>
                  <a:lnTo>
                    <a:pt x="294" y="409"/>
                  </a:lnTo>
                  <a:lnTo>
                    <a:pt x="294" y="410"/>
                  </a:lnTo>
                  <a:lnTo>
                    <a:pt x="297" y="412"/>
                  </a:lnTo>
                  <a:lnTo>
                    <a:pt x="301" y="416"/>
                  </a:lnTo>
                  <a:lnTo>
                    <a:pt x="303" y="417"/>
                  </a:lnTo>
                  <a:lnTo>
                    <a:pt x="304" y="417"/>
                  </a:lnTo>
                  <a:lnTo>
                    <a:pt x="313" y="420"/>
                  </a:lnTo>
                  <a:lnTo>
                    <a:pt x="317" y="422"/>
                  </a:lnTo>
                  <a:lnTo>
                    <a:pt x="319" y="422"/>
                  </a:lnTo>
                  <a:lnTo>
                    <a:pt x="321" y="424"/>
                  </a:lnTo>
                  <a:lnTo>
                    <a:pt x="322" y="425"/>
                  </a:lnTo>
                  <a:lnTo>
                    <a:pt x="324" y="426"/>
                  </a:lnTo>
                  <a:lnTo>
                    <a:pt x="325" y="426"/>
                  </a:lnTo>
                  <a:lnTo>
                    <a:pt x="330" y="427"/>
                  </a:lnTo>
                  <a:lnTo>
                    <a:pt x="330" y="428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1" y="432"/>
                  </a:lnTo>
                  <a:lnTo>
                    <a:pt x="330" y="434"/>
                  </a:lnTo>
                  <a:lnTo>
                    <a:pt x="328" y="435"/>
                  </a:lnTo>
                  <a:lnTo>
                    <a:pt x="328" y="436"/>
                  </a:lnTo>
                  <a:lnTo>
                    <a:pt x="330" y="438"/>
                  </a:lnTo>
                  <a:lnTo>
                    <a:pt x="331" y="439"/>
                  </a:lnTo>
                  <a:lnTo>
                    <a:pt x="334" y="439"/>
                  </a:lnTo>
                  <a:lnTo>
                    <a:pt x="335" y="439"/>
                  </a:lnTo>
                  <a:lnTo>
                    <a:pt x="336" y="440"/>
                  </a:lnTo>
                  <a:lnTo>
                    <a:pt x="337" y="441"/>
                  </a:lnTo>
                  <a:lnTo>
                    <a:pt x="338" y="441"/>
                  </a:lnTo>
                  <a:lnTo>
                    <a:pt x="339" y="441"/>
                  </a:lnTo>
                  <a:lnTo>
                    <a:pt x="339" y="440"/>
                  </a:lnTo>
                  <a:lnTo>
                    <a:pt x="340" y="439"/>
                  </a:lnTo>
                  <a:lnTo>
                    <a:pt x="341" y="438"/>
                  </a:lnTo>
                  <a:lnTo>
                    <a:pt x="343" y="437"/>
                  </a:lnTo>
                  <a:lnTo>
                    <a:pt x="348" y="437"/>
                  </a:lnTo>
                  <a:lnTo>
                    <a:pt x="350" y="436"/>
                  </a:lnTo>
                  <a:lnTo>
                    <a:pt x="350" y="435"/>
                  </a:lnTo>
                  <a:lnTo>
                    <a:pt x="351" y="435"/>
                  </a:lnTo>
                  <a:lnTo>
                    <a:pt x="352" y="433"/>
                  </a:lnTo>
                  <a:lnTo>
                    <a:pt x="353" y="432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62" y="429"/>
                  </a:lnTo>
                  <a:lnTo>
                    <a:pt x="364" y="428"/>
                  </a:lnTo>
                  <a:lnTo>
                    <a:pt x="366" y="428"/>
                  </a:lnTo>
                  <a:lnTo>
                    <a:pt x="369" y="428"/>
                  </a:lnTo>
                  <a:lnTo>
                    <a:pt x="370" y="429"/>
                  </a:lnTo>
                  <a:lnTo>
                    <a:pt x="370" y="429"/>
                  </a:lnTo>
                  <a:lnTo>
                    <a:pt x="372" y="430"/>
                  </a:lnTo>
                  <a:lnTo>
                    <a:pt x="372" y="431"/>
                  </a:lnTo>
                  <a:lnTo>
                    <a:pt x="374" y="432"/>
                  </a:lnTo>
                  <a:lnTo>
                    <a:pt x="375" y="433"/>
                  </a:lnTo>
                  <a:lnTo>
                    <a:pt x="376" y="436"/>
                  </a:lnTo>
                  <a:lnTo>
                    <a:pt x="377" y="437"/>
                  </a:lnTo>
                  <a:lnTo>
                    <a:pt x="378" y="434"/>
                  </a:lnTo>
                  <a:lnTo>
                    <a:pt x="379" y="430"/>
                  </a:lnTo>
                  <a:lnTo>
                    <a:pt x="379" y="429"/>
                  </a:lnTo>
                  <a:lnTo>
                    <a:pt x="380" y="427"/>
                  </a:lnTo>
                  <a:lnTo>
                    <a:pt x="381" y="428"/>
                  </a:lnTo>
                  <a:lnTo>
                    <a:pt x="387" y="432"/>
                  </a:lnTo>
                  <a:lnTo>
                    <a:pt x="388" y="433"/>
                  </a:lnTo>
                  <a:lnTo>
                    <a:pt x="389" y="433"/>
                  </a:lnTo>
                  <a:lnTo>
                    <a:pt x="389" y="433"/>
                  </a:lnTo>
                  <a:lnTo>
                    <a:pt x="389" y="432"/>
                  </a:lnTo>
                  <a:lnTo>
                    <a:pt x="391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5" y="434"/>
                  </a:lnTo>
                  <a:lnTo>
                    <a:pt x="399" y="439"/>
                  </a:lnTo>
                  <a:lnTo>
                    <a:pt x="400" y="440"/>
                  </a:lnTo>
                  <a:lnTo>
                    <a:pt x="400" y="441"/>
                  </a:lnTo>
                  <a:lnTo>
                    <a:pt x="400" y="442"/>
                  </a:lnTo>
                  <a:lnTo>
                    <a:pt x="400" y="443"/>
                  </a:lnTo>
                  <a:lnTo>
                    <a:pt x="402" y="444"/>
                  </a:lnTo>
                  <a:lnTo>
                    <a:pt x="404" y="443"/>
                  </a:lnTo>
                  <a:lnTo>
                    <a:pt x="409" y="442"/>
                  </a:lnTo>
                  <a:lnTo>
                    <a:pt x="411" y="442"/>
                  </a:lnTo>
                  <a:lnTo>
                    <a:pt x="415" y="443"/>
                  </a:lnTo>
                  <a:lnTo>
                    <a:pt x="419" y="444"/>
                  </a:lnTo>
                  <a:lnTo>
                    <a:pt x="420" y="446"/>
                  </a:lnTo>
                  <a:lnTo>
                    <a:pt x="420" y="448"/>
                  </a:lnTo>
                  <a:lnTo>
                    <a:pt x="415" y="462"/>
                  </a:lnTo>
                  <a:lnTo>
                    <a:pt x="416" y="463"/>
                  </a:lnTo>
                  <a:lnTo>
                    <a:pt x="417" y="464"/>
                  </a:lnTo>
                  <a:lnTo>
                    <a:pt x="419" y="465"/>
                  </a:lnTo>
                  <a:lnTo>
                    <a:pt x="423" y="468"/>
                  </a:lnTo>
                  <a:lnTo>
                    <a:pt x="427" y="469"/>
                  </a:lnTo>
                  <a:lnTo>
                    <a:pt x="428" y="470"/>
                  </a:lnTo>
                  <a:lnTo>
                    <a:pt x="429" y="473"/>
                  </a:lnTo>
                  <a:lnTo>
                    <a:pt x="429" y="474"/>
                  </a:lnTo>
                  <a:lnTo>
                    <a:pt x="430" y="474"/>
                  </a:lnTo>
                  <a:lnTo>
                    <a:pt x="431" y="474"/>
                  </a:lnTo>
                  <a:lnTo>
                    <a:pt x="431" y="473"/>
                  </a:lnTo>
                  <a:lnTo>
                    <a:pt x="432" y="473"/>
                  </a:lnTo>
                  <a:lnTo>
                    <a:pt x="433" y="474"/>
                  </a:lnTo>
                  <a:lnTo>
                    <a:pt x="434" y="474"/>
                  </a:lnTo>
                  <a:lnTo>
                    <a:pt x="435" y="474"/>
                  </a:lnTo>
                  <a:lnTo>
                    <a:pt x="436" y="474"/>
                  </a:lnTo>
                  <a:lnTo>
                    <a:pt x="436" y="475"/>
                  </a:lnTo>
                  <a:lnTo>
                    <a:pt x="437" y="476"/>
                  </a:lnTo>
                  <a:lnTo>
                    <a:pt x="439" y="476"/>
                  </a:lnTo>
                  <a:lnTo>
                    <a:pt x="441" y="475"/>
                  </a:lnTo>
                  <a:lnTo>
                    <a:pt x="442" y="475"/>
                  </a:lnTo>
                  <a:lnTo>
                    <a:pt x="443" y="475"/>
                  </a:lnTo>
                  <a:lnTo>
                    <a:pt x="444" y="476"/>
                  </a:lnTo>
                  <a:lnTo>
                    <a:pt x="446" y="479"/>
                  </a:lnTo>
                  <a:lnTo>
                    <a:pt x="447" y="480"/>
                  </a:lnTo>
                  <a:lnTo>
                    <a:pt x="449" y="480"/>
                  </a:lnTo>
                  <a:lnTo>
                    <a:pt x="450" y="481"/>
                  </a:lnTo>
                  <a:lnTo>
                    <a:pt x="452" y="482"/>
                  </a:lnTo>
                  <a:lnTo>
                    <a:pt x="453" y="483"/>
                  </a:lnTo>
                  <a:lnTo>
                    <a:pt x="454" y="483"/>
                  </a:lnTo>
                  <a:lnTo>
                    <a:pt x="457" y="483"/>
                  </a:lnTo>
                  <a:lnTo>
                    <a:pt x="458" y="483"/>
                  </a:lnTo>
                  <a:lnTo>
                    <a:pt x="458" y="485"/>
                  </a:lnTo>
                  <a:lnTo>
                    <a:pt x="458" y="487"/>
                  </a:lnTo>
                  <a:lnTo>
                    <a:pt x="458" y="488"/>
                  </a:lnTo>
                  <a:lnTo>
                    <a:pt x="459" y="489"/>
                  </a:lnTo>
                  <a:lnTo>
                    <a:pt x="459" y="489"/>
                  </a:lnTo>
                  <a:lnTo>
                    <a:pt x="460" y="488"/>
                  </a:lnTo>
                  <a:lnTo>
                    <a:pt x="462" y="487"/>
                  </a:lnTo>
                  <a:lnTo>
                    <a:pt x="463" y="486"/>
                  </a:lnTo>
                  <a:lnTo>
                    <a:pt x="465" y="486"/>
                  </a:lnTo>
                  <a:lnTo>
                    <a:pt x="465" y="485"/>
                  </a:lnTo>
                  <a:lnTo>
                    <a:pt x="466" y="485"/>
                  </a:lnTo>
                  <a:lnTo>
                    <a:pt x="467" y="485"/>
                  </a:lnTo>
                  <a:lnTo>
                    <a:pt x="467" y="485"/>
                  </a:lnTo>
                  <a:lnTo>
                    <a:pt x="467" y="488"/>
                  </a:lnTo>
                  <a:lnTo>
                    <a:pt x="467" y="489"/>
                  </a:lnTo>
                  <a:lnTo>
                    <a:pt x="468" y="489"/>
                  </a:lnTo>
                  <a:lnTo>
                    <a:pt x="470" y="493"/>
                  </a:lnTo>
                  <a:lnTo>
                    <a:pt x="471" y="493"/>
                  </a:lnTo>
                  <a:lnTo>
                    <a:pt x="472" y="493"/>
                  </a:lnTo>
                  <a:lnTo>
                    <a:pt x="473" y="493"/>
                  </a:lnTo>
                  <a:lnTo>
                    <a:pt x="474" y="493"/>
                  </a:lnTo>
                  <a:lnTo>
                    <a:pt x="474" y="495"/>
                  </a:lnTo>
                  <a:lnTo>
                    <a:pt x="475" y="495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1"/>
                  </a:lnTo>
                  <a:lnTo>
                    <a:pt x="479" y="503"/>
                  </a:lnTo>
                  <a:lnTo>
                    <a:pt x="481" y="502"/>
                  </a:lnTo>
                  <a:lnTo>
                    <a:pt x="482" y="502"/>
                  </a:lnTo>
                  <a:lnTo>
                    <a:pt x="483" y="502"/>
                  </a:lnTo>
                  <a:lnTo>
                    <a:pt x="484" y="502"/>
                  </a:lnTo>
                  <a:lnTo>
                    <a:pt x="485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6" y="506"/>
                  </a:lnTo>
                  <a:lnTo>
                    <a:pt x="487" y="506"/>
                  </a:lnTo>
                  <a:lnTo>
                    <a:pt x="488" y="507"/>
                  </a:lnTo>
                  <a:lnTo>
                    <a:pt x="488" y="508"/>
                  </a:lnTo>
                  <a:lnTo>
                    <a:pt x="488" y="509"/>
                  </a:lnTo>
                  <a:lnTo>
                    <a:pt x="489" y="511"/>
                  </a:lnTo>
                  <a:lnTo>
                    <a:pt x="489" y="512"/>
                  </a:lnTo>
                  <a:lnTo>
                    <a:pt x="489" y="513"/>
                  </a:lnTo>
                  <a:lnTo>
                    <a:pt x="489" y="515"/>
                  </a:lnTo>
                  <a:lnTo>
                    <a:pt x="489" y="517"/>
                  </a:lnTo>
                  <a:lnTo>
                    <a:pt x="490" y="518"/>
                  </a:lnTo>
                  <a:lnTo>
                    <a:pt x="494" y="520"/>
                  </a:lnTo>
                  <a:lnTo>
                    <a:pt x="495" y="520"/>
                  </a:lnTo>
                  <a:lnTo>
                    <a:pt x="495" y="521"/>
                  </a:lnTo>
                  <a:lnTo>
                    <a:pt x="500" y="521"/>
                  </a:lnTo>
                  <a:lnTo>
                    <a:pt x="501" y="522"/>
                  </a:lnTo>
                  <a:lnTo>
                    <a:pt x="503" y="524"/>
                  </a:lnTo>
                  <a:lnTo>
                    <a:pt x="505" y="524"/>
                  </a:lnTo>
                  <a:lnTo>
                    <a:pt x="506" y="523"/>
                  </a:lnTo>
                  <a:lnTo>
                    <a:pt x="507" y="523"/>
                  </a:lnTo>
                  <a:lnTo>
                    <a:pt x="508" y="523"/>
                  </a:lnTo>
                  <a:lnTo>
                    <a:pt x="510" y="524"/>
                  </a:lnTo>
                  <a:lnTo>
                    <a:pt x="511" y="525"/>
                  </a:lnTo>
                  <a:lnTo>
                    <a:pt x="512" y="525"/>
                  </a:lnTo>
                  <a:lnTo>
                    <a:pt x="515" y="525"/>
                  </a:lnTo>
                  <a:lnTo>
                    <a:pt x="516" y="525"/>
                  </a:lnTo>
                  <a:lnTo>
                    <a:pt x="519" y="524"/>
                  </a:lnTo>
                  <a:lnTo>
                    <a:pt x="519" y="523"/>
                  </a:lnTo>
                  <a:lnTo>
                    <a:pt x="519" y="522"/>
                  </a:lnTo>
                  <a:lnTo>
                    <a:pt x="519" y="520"/>
                  </a:lnTo>
                  <a:lnTo>
                    <a:pt x="519" y="519"/>
                  </a:lnTo>
                  <a:lnTo>
                    <a:pt x="519" y="518"/>
                  </a:lnTo>
                  <a:lnTo>
                    <a:pt x="520" y="518"/>
                  </a:lnTo>
                  <a:lnTo>
                    <a:pt x="521" y="517"/>
                  </a:lnTo>
                  <a:lnTo>
                    <a:pt x="521" y="516"/>
                  </a:lnTo>
                  <a:lnTo>
                    <a:pt x="521" y="515"/>
                  </a:lnTo>
                  <a:lnTo>
                    <a:pt x="522" y="515"/>
                  </a:lnTo>
                  <a:lnTo>
                    <a:pt x="523" y="515"/>
                  </a:lnTo>
                  <a:lnTo>
                    <a:pt x="524" y="515"/>
                  </a:lnTo>
                  <a:lnTo>
                    <a:pt x="526" y="510"/>
                  </a:lnTo>
                  <a:lnTo>
                    <a:pt x="527" y="509"/>
                  </a:lnTo>
                  <a:lnTo>
                    <a:pt x="529" y="507"/>
                  </a:lnTo>
                  <a:lnTo>
                    <a:pt x="533" y="506"/>
                  </a:lnTo>
                  <a:lnTo>
                    <a:pt x="534" y="505"/>
                  </a:lnTo>
                  <a:lnTo>
                    <a:pt x="537" y="504"/>
                  </a:lnTo>
                  <a:lnTo>
                    <a:pt x="541" y="501"/>
                  </a:lnTo>
                  <a:lnTo>
                    <a:pt x="542" y="500"/>
                  </a:lnTo>
                  <a:lnTo>
                    <a:pt x="543" y="498"/>
                  </a:lnTo>
                  <a:lnTo>
                    <a:pt x="545" y="493"/>
                  </a:lnTo>
                  <a:lnTo>
                    <a:pt x="546" y="493"/>
                  </a:lnTo>
                  <a:lnTo>
                    <a:pt x="548" y="489"/>
                  </a:lnTo>
                  <a:lnTo>
                    <a:pt x="551" y="485"/>
                  </a:lnTo>
                  <a:lnTo>
                    <a:pt x="549" y="483"/>
                  </a:lnTo>
                  <a:lnTo>
                    <a:pt x="548" y="482"/>
                  </a:lnTo>
                  <a:lnTo>
                    <a:pt x="546" y="482"/>
                  </a:lnTo>
                  <a:lnTo>
                    <a:pt x="543" y="481"/>
                  </a:lnTo>
                  <a:lnTo>
                    <a:pt x="542" y="479"/>
                  </a:lnTo>
                  <a:lnTo>
                    <a:pt x="538" y="473"/>
                  </a:lnTo>
                  <a:lnTo>
                    <a:pt x="538" y="471"/>
                  </a:lnTo>
                  <a:lnTo>
                    <a:pt x="538" y="471"/>
                  </a:lnTo>
                  <a:lnTo>
                    <a:pt x="538" y="469"/>
                  </a:lnTo>
                  <a:lnTo>
                    <a:pt x="537" y="468"/>
                  </a:lnTo>
                  <a:lnTo>
                    <a:pt x="535" y="466"/>
                  </a:lnTo>
                  <a:lnTo>
                    <a:pt x="534" y="465"/>
                  </a:lnTo>
                  <a:lnTo>
                    <a:pt x="529" y="454"/>
                  </a:lnTo>
                  <a:lnTo>
                    <a:pt x="528" y="453"/>
                  </a:lnTo>
                  <a:lnTo>
                    <a:pt x="526" y="451"/>
                  </a:lnTo>
                  <a:lnTo>
                    <a:pt x="524" y="449"/>
                  </a:lnTo>
                  <a:lnTo>
                    <a:pt x="521" y="445"/>
                  </a:lnTo>
                  <a:lnTo>
                    <a:pt x="518" y="439"/>
                  </a:lnTo>
                  <a:lnTo>
                    <a:pt x="517" y="438"/>
                  </a:lnTo>
                  <a:lnTo>
                    <a:pt x="512" y="435"/>
                  </a:lnTo>
                  <a:lnTo>
                    <a:pt x="511" y="434"/>
                  </a:lnTo>
                  <a:lnTo>
                    <a:pt x="510" y="432"/>
                  </a:lnTo>
                  <a:lnTo>
                    <a:pt x="510" y="429"/>
                  </a:lnTo>
                  <a:lnTo>
                    <a:pt x="510" y="428"/>
                  </a:lnTo>
                  <a:lnTo>
                    <a:pt x="510" y="426"/>
                  </a:lnTo>
                  <a:lnTo>
                    <a:pt x="510" y="425"/>
                  </a:lnTo>
                  <a:lnTo>
                    <a:pt x="510" y="424"/>
                  </a:lnTo>
                  <a:lnTo>
                    <a:pt x="510" y="422"/>
                  </a:lnTo>
                  <a:lnTo>
                    <a:pt x="510" y="422"/>
                  </a:lnTo>
                  <a:lnTo>
                    <a:pt x="507" y="419"/>
                  </a:lnTo>
                  <a:lnTo>
                    <a:pt x="507" y="418"/>
                  </a:lnTo>
                  <a:lnTo>
                    <a:pt x="506" y="417"/>
                  </a:lnTo>
                  <a:lnTo>
                    <a:pt x="506" y="416"/>
                  </a:lnTo>
                  <a:lnTo>
                    <a:pt x="503" y="415"/>
                  </a:lnTo>
                  <a:lnTo>
                    <a:pt x="499" y="412"/>
                  </a:lnTo>
                  <a:lnTo>
                    <a:pt x="499" y="407"/>
                  </a:lnTo>
                  <a:lnTo>
                    <a:pt x="499" y="406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4"/>
                  </a:lnTo>
                  <a:lnTo>
                    <a:pt x="500" y="403"/>
                  </a:lnTo>
                  <a:lnTo>
                    <a:pt x="500" y="402"/>
                  </a:lnTo>
                  <a:lnTo>
                    <a:pt x="500" y="401"/>
                  </a:lnTo>
                  <a:lnTo>
                    <a:pt x="500" y="400"/>
                  </a:lnTo>
                  <a:lnTo>
                    <a:pt x="501" y="398"/>
                  </a:lnTo>
                  <a:lnTo>
                    <a:pt x="502" y="398"/>
                  </a:lnTo>
                  <a:lnTo>
                    <a:pt x="504" y="397"/>
                  </a:lnTo>
                  <a:lnTo>
                    <a:pt x="504" y="396"/>
                  </a:lnTo>
                  <a:lnTo>
                    <a:pt x="505" y="395"/>
                  </a:lnTo>
                  <a:lnTo>
                    <a:pt x="506" y="395"/>
                  </a:lnTo>
                  <a:lnTo>
                    <a:pt x="505" y="394"/>
                  </a:lnTo>
                  <a:lnTo>
                    <a:pt x="505" y="393"/>
                  </a:lnTo>
                  <a:lnTo>
                    <a:pt x="505" y="392"/>
                  </a:lnTo>
                  <a:lnTo>
                    <a:pt x="504" y="393"/>
                  </a:lnTo>
                  <a:lnTo>
                    <a:pt x="503" y="393"/>
                  </a:lnTo>
                  <a:lnTo>
                    <a:pt x="502" y="395"/>
                  </a:lnTo>
                  <a:lnTo>
                    <a:pt x="501" y="395"/>
                  </a:lnTo>
                  <a:lnTo>
                    <a:pt x="500" y="394"/>
                  </a:lnTo>
                  <a:lnTo>
                    <a:pt x="500" y="392"/>
                  </a:lnTo>
                  <a:lnTo>
                    <a:pt x="501" y="391"/>
                  </a:lnTo>
                  <a:lnTo>
                    <a:pt x="500" y="389"/>
                  </a:lnTo>
                  <a:lnTo>
                    <a:pt x="500" y="386"/>
                  </a:lnTo>
                  <a:lnTo>
                    <a:pt x="501" y="384"/>
                  </a:lnTo>
                  <a:lnTo>
                    <a:pt x="502" y="381"/>
                  </a:lnTo>
                  <a:lnTo>
                    <a:pt x="503" y="374"/>
                  </a:lnTo>
                  <a:lnTo>
                    <a:pt x="506" y="365"/>
                  </a:lnTo>
                  <a:lnTo>
                    <a:pt x="509" y="361"/>
                  </a:lnTo>
                  <a:lnTo>
                    <a:pt x="510" y="358"/>
                  </a:lnTo>
                  <a:lnTo>
                    <a:pt x="509" y="357"/>
                  </a:lnTo>
                  <a:lnTo>
                    <a:pt x="509" y="356"/>
                  </a:lnTo>
                  <a:lnTo>
                    <a:pt x="508" y="356"/>
                  </a:lnTo>
                  <a:lnTo>
                    <a:pt x="506" y="356"/>
                  </a:lnTo>
                  <a:lnTo>
                    <a:pt x="504" y="358"/>
                  </a:lnTo>
                  <a:lnTo>
                    <a:pt x="503" y="359"/>
                  </a:lnTo>
                  <a:lnTo>
                    <a:pt x="503" y="361"/>
                  </a:lnTo>
                  <a:lnTo>
                    <a:pt x="503" y="362"/>
                  </a:lnTo>
                  <a:lnTo>
                    <a:pt x="503" y="364"/>
                  </a:lnTo>
                  <a:lnTo>
                    <a:pt x="502" y="365"/>
                  </a:lnTo>
                  <a:lnTo>
                    <a:pt x="501" y="367"/>
                  </a:lnTo>
                  <a:lnTo>
                    <a:pt x="501" y="370"/>
                  </a:lnTo>
                  <a:lnTo>
                    <a:pt x="501" y="371"/>
                  </a:lnTo>
                  <a:lnTo>
                    <a:pt x="500" y="371"/>
                  </a:lnTo>
                  <a:lnTo>
                    <a:pt x="500" y="372"/>
                  </a:lnTo>
                  <a:lnTo>
                    <a:pt x="500" y="373"/>
                  </a:lnTo>
                  <a:lnTo>
                    <a:pt x="500" y="374"/>
                  </a:lnTo>
                  <a:lnTo>
                    <a:pt x="500" y="375"/>
                  </a:lnTo>
                  <a:lnTo>
                    <a:pt x="499" y="378"/>
                  </a:lnTo>
                  <a:lnTo>
                    <a:pt x="499" y="381"/>
                  </a:lnTo>
                  <a:lnTo>
                    <a:pt x="498" y="382"/>
                  </a:lnTo>
                  <a:lnTo>
                    <a:pt x="497" y="381"/>
                  </a:lnTo>
                  <a:lnTo>
                    <a:pt x="497" y="380"/>
                  </a:lnTo>
                  <a:lnTo>
                    <a:pt x="497" y="379"/>
                  </a:lnTo>
                  <a:lnTo>
                    <a:pt x="496" y="378"/>
                  </a:lnTo>
                  <a:lnTo>
                    <a:pt x="495" y="376"/>
                  </a:lnTo>
                  <a:lnTo>
                    <a:pt x="495" y="375"/>
                  </a:lnTo>
                  <a:lnTo>
                    <a:pt x="495" y="374"/>
                  </a:lnTo>
                  <a:lnTo>
                    <a:pt x="496" y="375"/>
                  </a:lnTo>
                  <a:lnTo>
                    <a:pt x="497" y="373"/>
                  </a:lnTo>
                  <a:lnTo>
                    <a:pt x="498" y="371"/>
                  </a:lnTo>
                  <a:lnTo>
                    <a:pt x="499" y="370"/>
                  </a:lnTo>
                  <a:lnTo>
                    <a:pt x="499" y="369"/>
                  </a:lnTo>
                  <a:lnTo>
                    <a:pt x="499" y="367"/>
                  </a:lnTo>
                  <a:lnTo>
                    <a:pt x="499" y="366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4"/>
                  </a:lnTo>
                  <a:lnTo>
                    <a:pt x="500" y="361"/>
                  </a:lnTo>
                  <a:lnTo>
                    <a:pt x="500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0"/>
                  </a:lnTo>
                  <a:lnTo>
                    <a:pt x="499" y="359"/>
                  </a:lnTo>
                  <a:lnTo>
                    <a:pt x="499" y="358"/>
                  </a:lnTo>
                  <a:lnTo>
                    <a:pt x="498" y="358"/>
                  </a:lnTo>
                  <a:lnTo>
                    <a:pt x="498" y="357"/>
                  </a:lnTo>
                  <a:lnTo>
                    <a:pt x="498" y="355"/>
                  </a:lnTo>
                  <a:lnTo>
                    <a:pt x="497" y="355"/>
                  </a:lnTo>
                  <a:lnTo>
                    <a:pt x="496" y="353"/>
                  </a:lnTo>
                  <a:lnTo>
                    <a:pt x="495" y="348"/>
                  </a:lnTo>
                  <a:lnTo>
                    <a:pt x="494" y="347"/>
                  </a:lnTo>
                  <a:lnTo>
                    <a:pt x="493" y="347"/>
                  </a:lnTo>
                  <a:lnTo>
                    <a:pt x="492" y="345"/>
                  </a:lnTo>
                  <a:lnTo>
                    <a:pt x="491" y="344"/>
                  </a:lnTo>
                  <a:lnTo>
                    <a:pt x="490" y="339"/>
                  </a:lnTo>
                  <a:lnTo>
                    <a:pt x="489" y="336"/>
                  </a:lnTo>
                  <a:lnTo>
                    <a:pt x="489" y="335"/>
                  </a:lnTo>
                  <a:lnTo>
                    <a:pt x="488" y="336"/>
                  </a:lnTo>
                  <a:lnTo>
                    <a:pt x="487" y="337"/>
                  </a:lnTo>
                  <a:lnTo>
                    <a:pt x="486" y="337"/>
                  </a:lnTo>
                  <a:lnTo>
                    <a:pt x="485" y="336"/>
                  </a:lnTo>
                  <a:lnTo>
                    <a:pt x="484" y="335"/>
                  </a:lnTo>
                  <a:lnTo>
                    <a:pt x="483" y="335"/>
                  </a:lnTo>
                  <a:lnTo>
                    <a:pt x="482" y="334"/>
                  </a:lnTo>
                  <a:lnTo>
                    <a:pt x="482" y="333"/>
                  </a:lnTo>
                  <a:lnTo>
                    <a:pt x="481" y="332"/>
                  </a:lnTo>
                  <a:lnTo>
                    <a:pt x="481" y="329"/>
                  </a:lnTo>
                  <a:lnTo>
                    <a:pt x="480" y="327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1" y="325"/>
                  </a:lnTo>
                  <a:lnTo>
                    <a:pt x="470" y="324"/>
                  </a:lnTo>
                  <a:lnTo>
                    <a:pt x="469" y="325"/>
                  </a:lnTo>
                  <a:lnTo>
                    <a:pt x="468" y="325"/>
                  </a:lnTo>
                  <a:lnTo>
                    <a:pt x="467" y="324"/>
                  </a:lnTo>
                  <a:lnTo>
                    <a:pt x="467" y="323"/>
                  </a:lnTo>
                  <a:lnTo>
                    <a:pt x="466" y="322"/>
                  </a:lnTo>
                  <a:lnTo>
                    <a:pt x="465" y="321"/>
                  </a:lnTo>
                  <a:lnTo>
                    <a:pt x="465" y="319"/>
                  </a:lnTo>
                  <a:lnTo>
                    <a:pt x="464" y="317"/>
                  </a:lnTo>
                  <a:lnTo>
                    <a:pt x="464" y="316"/>
                  </a:lnTo>
                  <a:lnTo>
                    <a:pt x="464" y="315"/>
                  </a:lnTo>
                  <a:lnTo>
                    <a:pt x="465" y="315"/>
                  </a:lnTo>
                  <a:lnTo>
                    <a:pt x="466" y="315"/>
                  </a:lnTo>
                  <a:lnTo>
                    <a:pt x="466" y="315"/>
                  </a:lnTo>
                  <a:lnTo>
                    <a:pt x="466" y="314"/>
                  </a:lnTo>
                  <a:lnTo>
                    <a:pt x="465" y="314"/>
                  </a:lnTo>
                  <a:lnTo>
                    <a:pt x="466" y="309"/>
                  </a:lnTo>
                  <a:lnTo>
                    <a:pt x="466" y="307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9" y="305"/>
                  </a:lnTo>
                  <a:lnTo>
                    <a:pt x="470" y="305"/>
                  </a:lnTo>
                  <a:lnTo>
                    <a:pt x="470" y="304"/>
                  </a:lnTo>
                  <a:lnTo>
                    <a:pt x="471" y="303"/>
                  </a:lnTo>
                  <a:lnTo>
                    <a:pt x="472" y="302"/>
                  </a:lnTo>
                  <a:lnTo>
                    <a:pt x="473" y="301"/>
                  </a:lnTo>
                  <a:lnTo>
                    <a:pt x="475" y="300"/>
                  </a:lnTo>
                  <a:lnTo>
                    <a:pt x="476" y="300"/>
                  </a:lnTo>
                  <a:lnTo>
                    <a:pt x="477" y="300"/>
                  </a:lnTo>
                  <a:lnTo>
                    <a:pt x="477" y="299"/>
                  </a:lnTo>
                  <a:lnTo>
                    <a:pt x="479" y="296"/>
                  </a:lnTo>
                  <a:lnTo>
                    <a:pt x="479" y="295"/>
                  </a:lnTo>
                  <a:lnTo>
                    <a:pt x="478" y="295"/>
                  </a:lnTo>
                  <a:lnTo>
                    <a:pt x="478" y="293"/>
                  </a:lnTo>
                  <a:lnTo>
                    <a:pt x="478" y="291"/>
                  </a:lnTo>
                  <a:lnTo>
                    <a:pt x="479" y="291"/>
                  </a:lnTo>
                  <a:lnTo>
                    <a:pt x="479" y="292"/>
                  </a:lnTo>
                  <a:lnTo>
                    <a:pt x="479" y="295"/>
                  </a:lnTo>
                  <a:lnTo>
                    <a:pt x="479" y="295"/>
                  </a:lnTo>
                  <a:lnTo>
                    <a:pt x="481" y="298"/>
                  </a:lnTo>
                  <a:lnTo>
                    <a:pt x="481" y="299"/>
                  </a:lnTo>
                  <a:lnTo>
                    <a:pt x="482" y="299"/>
                  </a:lnTo>
                  <a:lnTo>
                    <a:pt x="482" y="298"/>
                  </a:lnTo>
                  <a:lnTo>
                    <a:pt x="482" y="296"/>
                  </a:lnTo>
                  <a:lnTo>
                    <a:pt x="484" y="295"/>
                  </a:lnTo>
                  <a:lnTo>
                    <a:pt x="483" y="289"/>
                  </a:lnTo>
                  <a:lnTo>
                    <a:pt x="483" y="288"/>
                  </a:lnTo>
                  <a:lnTo>
                    <a:pt x="484" y="288"/>
                  </a:lnTo>
                  <a:lnTo>
                    <a:pt x="484" y="289"/>
                  </a:lnTo>
                  <a:lnTo>
                    <a:pt x="485" y="290"/>
                  </a:lnTo>
                  <a:lnTo>
                    <a:pt x="486" y="289"/>
                  </a:lnTo>
                  <a:lnTo>
                    <a:pt x="486" y="287"/>
                  </a:lnTo>
                  <a:lnTo>
                    <a:pt x="487" y="287"/>
                  </a:lnTo>
                  <a:lnTo>
                    <a:pt x="488" y="287"/>
                  </a:lnTo>
                  <a:lnTo>
                    <a:pt x="489" y="286"/>
                  </a:lnTo>
                  <a:lnTo>
                    <a:pt x="489" y="283"/>
                  </a:lnTo>
                  <a:lnTo>
                    <a:pt x="489" y="281"/>
                  </a:lnTo>
                  <a:lnTo>
                    <a:pt x="489" y="280"/>
                  </a:lnTo>
                  <a:lnTo>
                    <a:pt x="490" y="277"/>
                  </a:lnTo>
                  <a:lnTo>
                    <a:pt x="491" y="275"/>
                  </a:lnTo>
                  <a:lnTo>
                    <a:pt x="491" y="274"/>
                  </a:lnTo>
                  <a:lnTo>
                    <a:pt x="492" y="273"/>
                  </a:lnTo>
                  <a:lnTo>
                    <a:pt x="493" y="274"/>
                  </a:lnTo>
                  <a:lnTo>
                    <a:pt x="494" y="274"/>
                  </a:lnTo>
                  <a:lnTo>
                    <a:pt x="495" y="274"/>
                  </a:lnTo>
                  <a:lnTo>
                    <a:pt x="496" y="273"/>
                  </a:lnTo>
                  <a:lnTo>
                    <a:pt x="496" y="267"/>
                  </a:lnTo>
                  <a:lnTo>
                    <a:pt x="496" y="266"/>
                  </a:lnTo>
                  <a:lnTo>
                    <a:pt x="496" y="265"/>
                  </a:lnTo>
                  <a:lnTo>
                    <a:pt x="498" y="262"/>
                  </a:lnTo>
                  <a:lnTo>
                    <a:pt x="498" y="261"/>
                  </a:lnTo>
                  <a:lnTo>
                    <a:pt x="499" y="261"/>
                  </a:lnTo>
                  <a:lnTo>
                    <a:pt x="499" y="260"/>
                  </a:lnTo>
                  <a:lnTo>
                    <a:pt x="499" y="259"/>
                  </a:lnTo>
                  <a:lnTo>
                    <a:pt x="499" y="259"/>
                  </a:lnTo>
                  <a:lnTo>
                    <a:pt x="496" y="259"/>
                  </a:lnTo>
                  <a:lnTo>
                    <a:pt x="496" y="258"/>
                  </a:lnTo>
                  <a:lnTo>
                    <a:pt x="496" y="257"/>
                  </a:lnTo>
                  <a:lnTo>
                    <a:pt x="498" y="257"/>
                  </a:lnTo>
                  <a:lnTo>
                    <a:pt x="500" y="257"/>
                  </a:lnTo>
                  <a:lnTo>
                    <a:pt x="501" y="257"/>
                  </a:lnTo>
                  <a:lnTo>
                    <a:pt x="501" y="256"/>
                  </a:lnTo>
                  <a:lnTo>
                    <a:pt x="501" y="255"/>
                  </a:lnTo>
                  <a:lnTo>
                    <a:pt x="501" y="254"/>
                  </a:lnTo>
                  <a:lnTo>
                    <a:pt x="503" y="252"/>
                  </a:lnTo>
                  <a:lnTo>
                    <a:pt x="502" y="252"/>
                  </a:lnTo>
                  <a:lnTo>
                    <a:pt x="501" y="249"/>
                  </a:lnTo>
                  <a:lnTo>
                    <a:pt x="501" y="248"/>
                  </a:lnTo>
                  <a:lnTo>
                    <a:pt x="501" y="247"/>
                  </a:lnTo>
                  <a:lnTo>
                    <a:pt x="502" y="247"/>
                  </a:lnTo>
                  <a:lnTo>
                    <a:pt x="501" y="248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4" y="250"/>
                  </a:lnTo>
                  <a:lnTo>
                    <a:pt x="505" y="250"/>
                  </a:lnTo>
                  <a:lnTo>
                    <a:pt x="505" y="249"/>
                  </a:lnTo>
                  <a:lnTo>
                    <a:pt x="505" y="248"/>
                  </a:lnTo>
                  <a:lnTo>
                    <a:pt x="504" y="246"/>
                  </a:lnTo>
                  <a:lnTo>
                    <a:pt x="504" y="245"/>
                  </a:lnTo>
                  <a:lnTo>
                    <a:pt x="504" y="245"/>
                  </a:lnTo>
                  <a:lnTo>
                    <a:pt x="503" y="244"/>
                  </a:lnTo>
                  <a:lnTo>
                    <a:pt x="502" y="243"/>
                  </a:lnTo>
                  <a:lnTo>
                    <a:pt x="499" y="243"/>
                  </a:lnTo>
                  <a:lnTo>
                    <a:pt x="499" y="242"/>
                  </a:lnTo>
                  <a:lnTo>
                    <a:pt x="499" y="241"/>
                  </a:lnTo>
                  <a:lnTo>
                    <a:pt x="498" y="241"/>
                  </a:lnTo>
                  <a:lnTo>
                    <a:pt x="497" y="240"/>
                  </a:lnTo>
                  <a:lnTo>
                    <a:pt x="497" y="239"/>
                  </a:lnTo>
                  <a:lnTo>
                    <a:pt x="496" y="237"/>
                  </a:lnTo>
                  <a:lnTo>
                    <a:pt x="496" y="236"/>
                  </a:lnTo>
                  <a:lnTo>
                    <a:pt x="497" y="236"/>
                  </a:lnTo>
                  <a:lnTo>
                    <a:pt x="498" y="237"/>
                  </a:lnTo>
                  <a:lnTo>
                    <a:pt x="500" y="237"/>
                  </a:lnTo>
                  <a:lnTo>
                    <a:pt x="501" y="238"/>
                  </a:lnTo>
                  <a:lnTo>
                    <a:pt x="499" y="238"/>
                  </a:lnTo>
                  <a:lnTo>
                    <a:pt x="499" y="239"/>
                  </a:lnTo>
                  <a:lnTo>
                    <a:pt x="498" y="240"/>
                  </a:lnTo>
                  <a:lnTo>
                    <a:pt x="499" y="240"/>
                  </a:lnTo>
                  <a:lnTo>
                    <a:pt x="500" y="242"/>
                  </a:lnTo>
                  <a:lnTo>
                    <a:pt x="503" y="242"/>
                  </a:lnTo>
                  <a:lnTo>
                    <a:pt x="506" y="245"/>
                  </a:lnTo>
                  <a:lnTo>
                    <a:pt x="506" y="245"/>
                  </a:lnTo>
                  <a:lnTo>
                    <a:pt x="507" y="248"/>
                  </a:lnTo>
                  <a:lnTo>
                    <a:pt x="508" y="249"/>
                  </a:lnTo>
                  <a:lnTo>
                    <a:pt x="509" y="249"/>
                  </a:lnTo>
                  <a:lnTo>
                    <a:pt x="509" y="248"/>
                  </a:lnTo>
                  <a:lnTo>
                    <a:pt x="509" y="247"/>
                  </a:lnTo>
                  <a:lnTo>
                    <a:pt x="509" y="245"/>
                  </a:lnTo>
                  <a:lnTo>
                    <a:pt x="508" y="245"/>
                  </a:lnTo>
                  <a:lnTo>
                    <a:pt x="507" y="244"/>
                  </a:lnTo>
                  <a:lnTo>
                    <a:pt x="507" y="243"/>
                  </a:lnTo>
                  <a:lnTo>
                    <a:pt x="507" y="242"/>
                  </a:lnTo>
                  <a:lnTo>
                    <a:pt x="508" y="242"/>
                  </a:lnTo>
                  <a:lnTo>
                    <a:pt x="508" y="241"/>
                  </a:lnTo>
                  <a:lnTo>
                    <a:pt x="507" y="240"/>
                  </a:lnTo>
                  <a:lnTo>
                    <a:pt x="508" y="239"/>
                  </a:lnTo>
                  <a:lnTo>
                    <a:pt x="507" y="239"/>
                  </a:lnTo>
                  <a:lnTo>
                    <a:pt x="507" y="238"/>
                  </a:lnTo>
                  <a:lnTo>
                    <a:pt x="506" y="236"/>
                  </a:lnTo>
                  <a:lnTo>
                    <a:pt x="505" y="236"/>
                  </a:lnTo>
                  <a:lnTo>
                    <a:pt x="504" y="236"/>
                  </a:lnTo>
                  <a:lnTo>
                    <a:pt x="504" y="235"/>
                  </a:lnTo>
                  <a:lnTo>
                    <a:pt x="504" y="235"/>
                  </a:lnTo>
                  <a:lnTo>
                    <a:pt x="505" y="235"/>
                  </a:lnTo>
                  <a:lnTo>
                    <a:pt x="506" y="235"/>
                  </a:lnTo>
                  <a:lnTo>
                    <a:pt x="507" y="235"/>
                  </a:lnTo>
                  <a:lnTo>
                    <a:pt x="508" y="236"/>
                  </a:lnTo>
                  <a:lnTo>
                    <a:pt x="509" y="236"/>
                  </a:lnTo>
                  <a:lnTo>
                    <a:pt x="509" y="237"/>
                  </a:lnTo>
                  <a:lnTo>
                    <a:pt x="509" y="238"/>
                  </a:lnTo>
                  <a:lnTo>
                    <a:pt x="509" y="239"/>
                  </a:lnTo>
                  <a:lnTo>
                    <a:pt x="509" y="239"/>
                  </a:lnTo>
                  <a:lnTo>
                    <a:pt x="510" y="239"/>
                  </a:lnTo>
                  <a:lnTo>
                    <a:pt x="510" y="239"/>
                  </a:lnTo>
                  <a:lnTo>
                    <a:pt x="510" y="240"/>
                  </a:lnTo>
                  <a:lnTo>
                    <a:pt x="511" y="240"/>
                  </a:lnTo>
                  <a:lnTo>
                    <a:pt x="512" y="240"/>
                  </a:lnTo>
                  <a:lnTo>
                    <a:pt x="513" y="241"/>
                  </a:lnTo>
                  <a:lnTo>
                    <a:pt x="513" y="242"/>
                  </a:lnTo>
                  <a:lnTo>
                    <a:pt x="514" y="243"/>
                  </a:lnTo>
                  <a:lnTo>
                    <a:pt x="516" y="245"/>
                  </a:lnTo>
                  <a:lnTo>
                    <a:pt x="517" y="245"/>
                  </a:lnTo>
                  <a:lnTo>
                    <a:pt x="518" y="244"/>
                  </a:lnTo>
                  <a:lnTo>
                    <a:pt x="517" y="243"/>
                  </a:lnTo>
                  <a:lnTo>
                    <a:pt x="517" y="241"/>
                  </a:lnTo>
                  <a:lnTo>
                    <a:pt x="517" y="239"/>
                  </a:lnTo>
                  <a:lnTo>
                    <a:pt x="517" y="238"/>
                  </a:lnTo>
                  <a:lnTo>
                    <a:pt x="518" y="238"/>
                  </a:lnTo>
                  <a:lnTo>
                    <a:pt x="519" y="238"/>
                  </a:lnTo>
                  <a:lnTo>
                    <a:pt x="519" y="239"/>
                  </a:lnTo>
                  <a:lnTo>
                    <a:pt x="519" y="240"/>
                  </a:lnTo>
                  <a:lnTo>
                    <a:pt x="520" y="238"/>
                  </a:lnTo>
                  <a:lnTo>
                    <a:pt x="521" y="238"/>
                  </a:lnTo>
                  <a:lnTo>
                    <a:pt x="522" y="238"/>
                  </a:lnTo>
                  <a:lnTo>
                    <a:pt x="522" y="237"/>
                  </a:lnTo>
                  <a:lnTo>
                    <a:pt x="523" y="237"/>
                  </a:lnTo>
                  <a:lnTo>
                    <a:pt x="523" y="238"/>
                  </a:lnTo>
                  <a:lnTo>
                    <a:pt x="524" y="238"/>
                  </a:lnTo>
                  <a:lnTo>
                    <a:pt x="524" y="239"/>
                  </a:lnTo>
                  <a:lnTo>
                    <a:pt x="525" y="239"/>
                  </a:lnTo>
                  <a:lnTo>
                    <a:pt x="525" y="238"/>
                  </a:lnTo>
                  <a:lnTo>
                    <a:pt x="526" y="238"/>
                  </a:lnTo>
                  <a:lnTo>
                    <a:pt x="527" y="237"/>
                  </a:lnTo>
                  <a:lnTo>
                    <a:pt x="528" y="236"/>
                  </a:lnTo>
                  <a:lnTo>
                    <a:pt x="529" y="236"/>
                  </a:lnTo>
                  <a:lnTo>
                    <a:pt x="530" y="238"/>
                  </a:lnTo>
                  <a:lnTo>
                    <a:pt x="531" y="236"/>
                  </a:lnTo>
                  <a:lnTo>
                    <a:pt x="532" y="237"/>
                  </a:lnTo>
                  <a:lnTo>
                    <a:pt x="534" y="238"/>
                  </a:lnTo>
                  <a:lnTo>
                    <a:pt x="535" y="239"/>
                  </a:lnTo>
                  <a:lnTo>
                    <a:pt x="535" y="238"/>
                  </a:lnTo>
                  <a:lnTo>
                    <a:pt x="535" y="237"/>
                  </a:lnTo>
                  <a:lnTo>
                    <a:pt x="534" y="236"/>
                  </a:lnTo>
                  <a:lnTo>
                    <a:pt x="534" y="235"/>
                  </a:lnTo>
                  <a:lnTo>
                    <a:pt x="534" y="235"/>
                  </a:lnTo>
                  <a:lnTo>
                    <a:pt x="535" y="235"/>
                  </a:lnTo>
                  <a:lnTo>
                    <a:pt x="536" y="235"/>
                  </a:lnTo>
                  <a:lnTo>
                    <a:pt x="537" y="234"/>
                  </a:lnTo>
                  <a:lnTo>
                    <a:pt x="537" y="233"/>
                  </a:lnTo>
                  <a:lnTo>
                    <a:pt x="537" y="232"/>
                  </a:lnTo>
                  <a:lnTo>
                    <a:pt x="537" y="231"/>
                  </a:lnTo>
                  <a:lnTo>
                    <a:pt x="537" y="230"/>
                  </a:lnTo>
                  <a:lnTo>
                    <a:pt x="538" y="230"/>
                  </a:lnTo>
                  <a:lnTo>
                    <a:pt x="542" y="230"/>
                  </a:lnTo>
                  <a:lnTo>
                    <a:pt x="543" y="230"/>
                  </a:lnTo>
                  <a:lnTo>
                    <a:pt x="543" y="230"/>
                  </a:lnTo>
                  <a:lnTo>
                    <a:pt x="541" y="230"/>
                  </a:lnTo>
                  <a:lnTo>
                    <a:pt x="540" y="230"/>
                  </a:lnTo>
                  <a:lnTo>
                    <a:pt x="540" y="229"/>
                  </a:lnTo>
                  <a:lnTo>
                    <a:pt x="540" y="228"/>
                  </a:lnTo>
                  <a:lnTo>
                    <a:pt x="541" y="228"/>
                  </a:lnTo>
                  <a:lnTo>
                    <a:pt x="542" y="229"/>
                  </a:lnTo>
                  <a:lnTo>
                    <a:pt x="542" y="228"/>
                  </a:lnTo>
                  <a:lnTo>
                    <a:pt x="544" y="225"/>
                  </a:lnTo>
                  <a:lnTo>
                    <a:pt x="545" y="225"/>
                  </a:lnTo>
                  <a:lnTo>
                    <a:pt x="546" y="224"/>
                  </a:lnTo>
                  <a:lnTo>
                    <a:pt x="547" y="224"/>
                  </a:lnTo>
                  <a:lnTo>
                    <a:pt x="548" y="224"/>
                  </a:lnTo>
                  <a:lnTo>
                    <a:pt x="548" y="223"/>
                  </a:lnTo>
                  <a:lnTo>
                    <a:pt x="549" y="222"/>
                  </a:lnTo>
                  <a:lnTo>
                    <a:pt x="550" y="222"/>
                  </a:lnTo>
                  <a:lnTo>
                    <a:pt x="552" y="223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6"/>
                  </a:lnTo>
                  <a:lnTo>
                    <a:pt x="554" y="226"/>
                  </a:lnTo>
                  <a:lnTo>
                    <a:pt x="554" y="226"/>
                  </a:lnTo>
                  <a:lnTo>
                    <a:pt x="555" y="228"/>
                  </a:lnTo>
                  <a:lnTo>
                    <a:pt x="556" y="228"/>
                  </a:lnTo>
                  <a:lnTo>
                    <a:pt x="557" y="228"/>
                  </a:lnTo>
                  <a:lnTo>
                    <a:pt x="556" y="229"/>
                  </a:lnTo>
                  <a:lnTo>
                    <a:pt x="555" y="230"/>
                  </a:lnTo>
                  <a:lnTo>
                    <a:pt x="556" y="231"/>
                  </a:lnTo>
                  <a:lnTo>
                    <a:pt x="557" y="232"/>
                  </a:lnTo>
                  <a:lnTo>
                    <a:pt x="557" y="231"/>
                  </a:lnTo>
                  <a:lnTo>
                    <a:pt x="557" y="230"/>
                  </a:lnTo>
                  <a:lnTo>
                    <a:pt x="558" y="230"/>
                  </a:lnTo>
                  <a:lnTo>
                    <a:pt x="559" y="230"/>
                  </a:lnTo>
                  <a:lnTo>
                    <a:pt x="558" y="227"/>
                  </a:lnTo>
                  <a:lnTo>
                    <a:pt x="558" y="226"/>
                  </a:lnTo>
                  <a:lnTo>
                    <a:pt x="558" y="225"/>
                  </a:lnTo>
                  <a:lnTo>
                    <a:pt x="558" y="224"/>
                  </a:lnTo>
                  <a:lnTo>
                    <a:pt x="558" y="223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6" y="222"/>
                  </a:lnTo>
                  <a:lnTo>
                    <a:pt x="555" y="222"/>
                  </a:lnTo>
                  <a:lnTo>
                    <a:pt x="554" y="223"/>
                  </a:lnTo>
                  <a:lnTo>
                    <a:pt x="554" y="223"/>
                  </a:lnTo>
                  <a:lnTo>
                    <a:pt x="554" y="222"/>
                  </a:lnTo>
                  <a:lnTo>
                    <a:pt x="555" y="221"/>
                  </a:lnTo>
                  <a:lnTo>
                    <a:pt x="556" y="221"/>
                  </a:lnTo>
                  <a:lnTo>
                    <a:pt x="557" y="220"/>
                  </a:lnTo>
                  <a:lnTo>
                    <a:pt x="557" y="219"/>
                  </a:lnTo>
                  <a:lnTo>
                    <a:pt x="558" y="218"/>
                  </a:lnTo>
                  <a:lnTo>
                    <a:pt x="557" y="218"/>
                  </a:lnTo>
                  <a:lnTo>
                    <a:pt x="556" y="215"/>
                  </a:lnTo>
                  <a:lnTo>
                    <a:pt x="555" y="215"/>
                  </a:lnTo>
                  <a:lnTo>
                    <a:pt x="554" y="215"/>
                  </a:lnTo>
                  <a:lnTo>
                    <a:pt x="553" y="214"/>
                  </a:lnTo>
                  <a:lnTo>
                    <a:pt x="554" y="214"/>
                  </a:lnTo>
                  <a:lnTo>
                    <a:pt x="554" y="213"/>
                  </a:lnTo>
                  <a:lnTo>
                    <a:pt x="555" y="212"/>
                  </a:lnTo>
                  <a:lnTo>
                    <a:pt x="556" y="212"/>
                  </a:lnTo>
                  <a:lnTo>
                    <a:pt x="557" y="211"/>
                  </a:lnTo>
                  <a:lnTo>
                    <a:pt x="558" y="212"/>
                  </a:lnTo>
                  <a:lnTo>
                    <a:pt x="559" y="214"/>
                  </a:lnTo>
                  <a:lnTo>
                    <a:pt x="560" y="215"/>
                  </a:lnTo>
                  <a:lnTo>
                    <a:pt x="560" y="215"/>
                  </a:lnTo>
                  <a:lnTo>
                    <a:pt x="561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1" y="213"/>
                  </a:lnTo>
                  <a:lnTo>
                    <a:pt x="560" y="211"/>
                  </a:lnTo>
                  <a:lnTo>
                    <a:pt x="561" y="211"/>
                  </a:lnTo>
                  <a:lnTo>
                    <a:pt x="562" y="213"/>
                  </a:lnTo>
                  <a:lnTo>
                    <a:pt x="563" y="214"/>
                  </a:lnTo>
                  <a:lnTo>
                    <a:pt x="564" y="215"/>
                  </a:lnTo>
                  <a:lnTo>
                    <a:pt x="564" y="213"/>
                  </a:lnTo>
                  <a:lnTo>
                    <a:pt x="563" y="211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4" y="212"/>
                  </a:lnTo>
                  <a:lnTo>
                    <a:pt x="565" y="213"/>
                  </a:lnTo>
                  <a:lnTo>
                    <a:pt x="565" y="212"/>
                  </a:lnTo>
                  <a:lnTo>
                    <a:pt x="565" y="210"/>
                  </a:lnTo>
                  <a:lnTo>
                    <a:pt x="565" y="209"/>
                  </a:lnTo>
                  <a:lnTo>
                    <a:pt x="566" y="210"/>
                  </a:lnTo>
                  <a:lnTo>
                    <a:pt x="566" y="211"/>
                  </a:lnTo>
                  <a:lnTo>
                    <a:pt x="567" y="212"/>
                  </a:lnTo>
                  <a:lnTo>
                    <a:pt x="567" y="214"/>
                  </a:lnTo>
                  <a:lnTo>
                    <a:pt x="568" y="214"/>
                  </a:lnTo>
                  <a:lnTo>
                    <a:pt x="568" y="213"/>
                  </a:lnTo>
                  <a:lnTo>
                    <a:pt x="568" y="213"/>
                  </a:lnTo>
                  <a:lnTo>
                    <a:pt x="568" y="212"/>
                  </a:lnTo>
                  <a:lnTo>
                    <a:pt x="567" y="211"/>
                  </a:lnTo>
                  <a:lnTo>
                    <a:pt x="567" y="210"/>
                  </a:lnTo>
                  <a:lnTo>
                    <a:pt x="568" y="210"/>
                  </a:lnTo>
                  <a:lnTo>
                    <a:pt x="570" y="208"/>
                  </a:lnTo>
                  <a:lnTo>
                    <a:pt x="571" y="208"/>
                  </a:lnTo>
                  <a:lnTo>
                    <a:pt x="572" y="208"/>
                  </a:lnTo>
                  <a:lnTo>
                    <a:pt x="572" y="207"/>
                  </a:lnTo>
                  <a:lnTo>
                    <a:pt x="573" y="207"/>
                  </a:lnTo>
                  <a:lnTo>
                    <a:pt x="574" y="207"/>
                  </a:lnTo>
                  <a:lnTo>
                    <a:pt x="574" y="208"/>
                  </a:lnTo>
                  <a:lnTo>
                    <a:pt x="575" y="209"/>
                  </a:lnTo>
                  <a:lnTo>
                    <a:pt x="576" y="209"/>
                  </a:lnTo>
                  <a:lnTo>
                    <a:pt x="576" y="205"/>
                  </a:lnTo>
                  <a:lnTo>
                    <a:pt x="575" y="205"/>
                  </a:lnTo>
                  <a:lnTo>
                    <a:pt x="575" y="204"/>
                  </a:lnTo>
                  <a:lnTo>
                    <a:pt x="573" y="204"/>
                  </a:lnTo>
                  <a:lnTo>
                    <a:pt x="573" y="203"/>
                  </a:lnTo>
                  <a:lnTo>
                    <a:pt x="574" y="203"/>
                  </a:lnTo>
                  <a:lnTo>
                    <a:pt x="574" y="202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6" y="200"/>
                  </a:lnTo>
                  <a:lnTo>
                    <a:pt x="576" y="198"/>
                  </a:lnTo>
                  <a:lnTo>
                    <a:pt x="577" y="197"/>
                  </a:lnTo>
                  <a:lnTo>
                    <a:pt x="578" y="198"/>
                  </a:lnTo>
                  <a:lnTo>
                    <a:pt x="576" y="199"/>
                  </a:lnTo>
                  <a:lnTo>
                    <a:pt x="577" y="201"/>
                  </a:lnTo>
                  <a:lnTo>
                    <a:pt x="578" y="202"/>
                  </a:lnTo>
                  <a:lnTo>
                    <a:pt x="580" y="202"/>
                  </a:lnTo>
                  <a:lnTo>
                    <a:pt x="581" y="203"/>
                  </a:lnTo>
                  <a:lnTo>
                    <a:pt x="582" y="203"/>
                  </a:lnTo>
                  <a:lnTo>
                    <a:pt x="583" y="204"/>
                  </a:lnTo>
                  <a:lnTo>
                    <a:pt x="584" y="204"/>
                  </a:lnTo>
                  <a:lnTo>
                    <a:pt x="584" y="203"/>
                  </a:lnTo>
                  <a:lnTo>
                    <a:pt x="583" y="202"/>
                  </a:lnTo>
                  <a:lnTo>
                    <a:pt x="582" y="201"/>
                  </a:lnTo>
                  <a:lnTo>
                    <a:pt x="580" y="198"/>
                  </a:lnTo>
                  <a:lnTo>
                    <a:pt x="572" y="193"/>
                  </a:lnTo>
                  <a:lnTo>
                    <a:pt x="568" y="190"/>
                  </a:lnTo>
                  <a:lnTo>
                    <a:pt x="567" y="188"/>
                  </a:lnTo>
                  <a:lnTo>
                    <a:pt x="565" y="187"/>
                  </a:lnTo>
                  <a:lnTo>
                    <a:pt x="564" y="187"/>
                  </a:lnTo>
                  <a:lnTo>
                    <a:pt x="563" y="187"/>
                  </a:lnTo>
                  <a:lnTo>
                    <a:pt x="561" y="187"/>
                  </a:lnTo>
                  <a:lnTo>
                    <a:pt x="558" y="185"/>
                  </a:lnTo>
                  <a:lnTo>
                    <a:pt x="558" y="185"/>
                  </a:lnTo>
                  <a:lnTo>
                    <a:pt x="556" y="184"/>
                  </a:lnTo>
                  <a:lnTo>
                    <a:pt x="554" y="183"/>
                  </a:lnTo>
                  <a:lnTo>
                    <a:pt x="550" y="183"/>
                  </a:lnTo>
                  <a:lnTo>
                    <a:pt x="549" y="183"/>
                  </a:lnTo>
                  <a:lnTo>
                    <a:pt x="550" y="181"/>
                  </a:lnTo>
                  <a:lnTo>
                    <a:pt x="549" y="180"/>
                  </a:lnTo>
                  <a:lnTo>
                    <a:pt x="549" y="179"/>
                  </a:lnTo>
                  <a:lnTo>
                    <a:pt x="549" y="178"/>
                  </a:lnTo>
                  <a:lnTo>
                    <a:pt x="548" y="177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6" y="175"/>
                  </a:lnTo>
                  <a:lnTo>
                    <a:pt x="548" y="171"/>
                  </a:lnTo>
                  <a:lnTo>
                    <a:pt x="550" y="169"/>
                  </a:lnTo>
                  <a:lnTo>
                    <a:pt x="553" y="168"/>
                  </a:lnTo>
                  <a:lnTo>
                    <a:pt x="555" y="169"/>
                  </a:lnTo>
                  <a:lnTo>
                    <a:pt x="556" y="170"/>
                  </a:lnTo>
                  <a:lnTo>
                    <a:pt x="557" y="171"/>
                  </a:lnTo>
                  <a:lnTo>
                    <a:pt x="558" y="174"/>
                  </a:lnTo>
                  <a:lnTo>
                    <a:pt x="558" y="175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68"/>
                  </a:lnTo>
                  <a:lnTo>
                    <a:pt x="556" y="146"/>
                  </a:lnTo>
                  <a:lnTo>
                    <a:pt x="549" y="128"/>
                  </a:lnTo>
                  <a:lnTo>
                    <a:pt x="548" y="126"/>
                  </a:lnTo>
                  <a:lnTo>
                    <a:pt x="548" y="125"/>
                  </a:lnTo>
                  <a:lnTo>
                    <a:pt x="548" y="125"/>
                  </a:lnTo>
                  <a:lnTo>
                    <a:pt x="546" y="125"/>
                  </a:lnTo>
                  <a:lnTo>
                    <a:pt x="544" y="124"/>
                  </a:lnTo>
                  <a:lnTo>
                    <a:pt x="543" y="123"/>
                  </a:lnTo>
                  <a:lnTo>
                    <a:pt x="540" y="120"/>
                  </a:lnTo>
                  <a:lnTo>
                    <a:pt x="532" y="105"/>
                  </a:lnTo>
                  <a:lnTo>
                    <a:pt x="529" y="102"/>
                  </a:lnTo>
                  <a:lnTo>
                    <a:pt x="527" y="101"/>
                  </a:lnTo>
                  <a:lnTo>
                    <a:pt x="509" y="101"/>
                  </a:lnTo>
                  <a:lnTo>
                    <a:pt x="499" y="97"/>
                  </a:lnTo>
                  <a:lnTo>
                    <a:pt x="497" y="96"/>
                  </a:lnTo>
                  <a:lnTo>
                    <a:pt x="496" y="97"/>
                  </a:lnTo>
                  <a:lnTo>
                    <a:pt x="496" y="98"/>
                  </a:lnTo>
                  <a:lnTo>
                    <a:pt x="496" y="102"/>
                  </a:lnTo>
                  <a:lnTo>
                    <a:pt x="496" y="106"/>
                  </a:lnTo>
                  <a:lnTo>
                    <a:pt x="495" y="106"/>
                  </a:lnTo>
                  <a:lnTo>
                    <a:pt x="487" y="101"/>
                  </a:lnTo>
                  <a:lnTo>
                    <a:pt x="485" y="99"/>
                  </a:lnTo>
                  <a:lnTo>
                    <a:pt x="484" y="98"/>
                  </a:lnTo>
                  <a:lnTo>
                    <a:pt x="484" y="98"/>
                  </a:lnTo>
                  <a:lnTo>
                    <a:pt x="484" y="97"/>
                  </a:lnTo>
                  <a:lnTo>
                    <a:pt x="485" y="96"/>
                  </a:lnTo>
                  <a:lnTo>
                    <a:pt x="486" y="96"/>
                  </a:lnTo>
                  <a:lnTo>
                    <a:pt x="486" y="95"/>
                  </a:lnTo>
                  <a:lnTo>
                    <a:pt x="486" y="94"/>
                  </a:lnTo>
                  <a:lnTo>
                    <a:pt x="484" y="91"/>
                  </a:lnTo>
                  <a:lnTo>
                    <a:pt x="480" y="87"/>
                  </a:lnTo>
                  <a:lnTo>
                    <a:pt x="480" y="86"/>
                  </a:lnTo>
                  <a:lnTo>
                    <a:pt x="481" y="86"/>
                  </a:lnTo>
                  <a:lnTo>
                    <a:pt x="485" y="83"/>
                  </a:lnTo>
                  <a:lnTo>
                    <a:pt x="487" y="82"/>
                  </a:lnTo>
                  <a:lnTo>
                    <a:pt x="488" y="80"/>
                  </a:lnTo>
                  <a:lnTo>
                    <a:pt x="487" y="79"/>
                  </a:lnTo>
                  <a:lnTo>
                    <a:pt x="484" y="79"/>
                  </a:lnTo>
                  <a:lnTo>
                    <a:pt x="483" y="78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4" y="75"/>
                  </a:lnTo>
                  <a:lnTo>
                    <a:pt x="483" y="74"/>
                  </a:lnTo>
                  <a:lnTo>
                    <a:pt x="483" y="73"/>
                  </a:lnTo>
                  <a:lnTo>
                    <a:pt x="482" y="72"/>
                  </a:lnTo>
                  <a:lnTo>
                    <a:pt x="482" y="71"/>
                  </a:lnTo>
                  <a:lnTo>
                    <a:pt x="483" y="70"/>
                  </a:lnTo>
                  <a:lnTo>
                    <a:pt x="484" y="69"/>
                  </a:lnTo>
                  <a:lnTo>
                    <a:pt x="484" y="68"/>
                  </a:lnTo>
                  <a:lnTo>
                    <a:pt x="483" y="67"/>
                  </a:lnTo>
                  <a:lnTo>
                    <a:pt x="482" y="66"/>
                  </a:lnTo>
                  <a:lnTo>
                    <a:pt x="478" y="65"/>
                  </a:lnTo>
                  <a:lnTo>
                    <a:pt x="466" y="61"/>
                  </a:lnTo>
                  <a:lnTo>
                    <a:pt x="454" y="56"/>
                  </a:lnTo>
                  <a:lnTo>
                    <a:pt x="461" y="39"/>
                  </a:lnTo>
                  <a:lnTo>
                    <a:pt x="467" y="22"/>
                  </a:lnTo>
                  <a:lnTo>
                    <a:pt x="468" y="20"/>
                  </a:lnTo>
                  <a:lnTo>
                    <a:pt x="469" y="19"/>
                  </a:lnTo>
                  <a:lnTo>
                    <a:pt x="473" y="17"/>
                  </a:lnTo>
                  <a:lnTo>
                    <a:pt x="474" y="16"/>
                  </a:lnTo>
                  <a:lnTo>
                    <a:pt x="475" y="16"/>
                  </a:lnTo>
                  <a:lnTo>
                    <a:pt x="478" y="12"/>
                  </a:lnTo>
                  <a:lnTo>
                    <a:pt x="479" y="9"/>
                  </a:lnTo>
                  <a:lnTo>
                    <a:pt x="480" y="6"/>
                  </a:lnTo>
                  <a:lnTo>
                    <a:pt x="479" y="2"/>
                  </a:lnTo>
                  <a:lnTo>
                    <a:pt x="479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4"/>
                  </a:lnTo>
                  <a:close/>
                  <a:moveTo>
                    <a:pt x="68" y="230"/>
                  </a:moveTo>
                  <a:lnTo>
                    <a:pt x="68" y="230"/>
                  </a:lnTo>
                  <a:lnTo>
                    <a:pt x="68" y="231"/>
                  </a:lnTo>
                  <a:lnTo>
                    <a:pt x="67" y="232"/>
                  </a:lnTo>
                  <a:lnTo>
                    <a:pt x="66" y="232"/>
                  </a:lnTo>
                  <a:lnTo>
                    <a:pt x="65" y="231"/>
                  </a:lnTo>
                  <a:lnTo>
                    <a:pt x="66" y="230"/>
                  </a:lnTo>
                  <a:lnTo>
                    <a:pt x="68" y="227"/>
                  </a:lnTo>
                  <a:lnTo>
                    <a:pt x="69" y="226"/>
                  </a:lnTo>
                  <a:lnTo>
                    <a:pt x="69" y="225"/>
                  </a:lnTo>
                  <a:lnTo>
                    <a:pt x="69" y="228"/>
                  </a:lnTo>
                  <a:lnTo>
                    <a:pt x="68" y="2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9" name="Freeform 109">
              <a:extLst>
                <a:ext uri="{FF2B5EF4-FFF2-40B4-BE49-F238E27FC236}">
                  <a16:creationId xmlns:a16="http://schemas.microsoft.com/office/drawing/2014/main" id="{5015C178-9D1A-5E70-68E5-520745F8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1058863"/>
              <a:ext cx="61912" cy="17462"/>
            </a:xfrm>
            <a:custGeom>
              <a:avLst/>
              <a:gdLst>
                <a:gd name="T0" fmla="*/ 3 w 39"/>
                <a:gd name="T1" fmla="*/ 3 h 11"/>
                <a:gd name="T2" fmla="*/ 4 w 39"/>
                <a:gd name="T3" fmla="*/ 8 h 11"/>
                <a:gd name="T4" fmla="*/ 5 w 39"/>
                <a:gd name="T5" fmla="*/ 10 h 11"/>
                <a:gd name="T6" fmla="*/ 7 w 39"/>
                <a:gd name="T7" fmla="*/ 11 h 11"/>
                <a:gd name="T8" fmla="*/ 9 w 39"/>
                <a:gd name="T9" fmla="*/ 11 h 11"/>
                <a:gd name="T10" fmla="*/ 11 w 39"/>
                <a:gd name="T11" fmla="*/ 11 h 11"/>
                <a:gd name="T12" fmla="*/ 13 w 39"/>
                <a:gd name="T13" fmla="*/ 10 h 11"/>
                <a:gd name="T14" fmla="*/ 13 w 39"/>
                <a:gd name="T15" fmla="*/ 9 h 11"/>
                <a:gd name="T16" fmla="*/ 13 w 39"/>
                <a:gd name="T17" fmla="*/ 9 h 11"/>
                <a:gd name="T18" fmla="*/ 13 w 39"/>
                <a:gd name="T19" fmla="*/ 8 h 11"/>
                <a:gd name="T20" fmla="*/ 14 w 39"/>
                <a:gd name="T21" fmla="*/ 8 h 11"/>
                <a:gd name="T22" fmla="*/ 23 w 39"/>
                <a:gd name="T23" fmla="*/ 5 h 11"/>
                <a:gd name="T24" fmla="*/ 28 w 39"/>
                <a:gd name="T25" fmla="*/ 5 h 11"/>
                <a:gd name="T26" fmla="*/ 29 w 39"/>
                <a:gd name="T27" fmla="*/ 5 h 11"/>
                <a:gd name="T28" fmla="*/ 30 w 39"/>
                <a:gd name="T29" fmla="*/ 5 h 11"/>
                <a:gd name="T30" fmla="*/ 34 w 39"/>
                <a:gd name="T31" fmla="*/ 5 h 11"/>
                <a:gd name="T32" fmla="*/ 35 w 39"/>
                <a:gd name="T33" fmla="*/ 4 h 11"/>
                <a:gd name="T34" fmla="*/ 36 w 39"/>
                <a:gd name="T35" fmla="*/ 3 h 11"/>
                <a:gd name="T36" fmla="*/ 38 w 39"/>
                <a:gd name="T37" fmla="*/ 1 h 11"/>
                <a:gd name="T38" fmla="*/ 39 w 39"/>
                <a:gd name="T39" fmla="*/ 0 h 11"/>
                <a:gd name="T40" fmla="*/ 0 w 39"/>
                <a:gd name="T41" fmla="*/ 0 h 11"/>
                <a:gd name="T42" fmla="*/ 3 w 39"/>
                <a:gd name="T43" fmla="*/ 2 h 11"/>
                <a:gd name="T44" fmla="*/ 3 w 39"/>
                <a:gd name="T4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11">
                  <a:moveTo>
                    <a:pt x="3" y="3"/>
                  </a:moveTo>
                  <a:lnTo>
                    <a:pt x="4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23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0" name="Freeform 113">
              <a:extLst>
                <a:ext uri="{FF2B5EF4-FFF2-40B4-BE49-F238E27FC236}">
                  <a16:creationId xmlns:a16="http://schemas.microsoft.com/office/drawing/2014/main" id="{95773A11-FC5A-579B-3D69-9D3C52C91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33464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2 h 3"/>
                <a:gd name="T8" fmla="*/ 1 w 3"/>
                <a:gd name="T9" fmla="*/ 3 h 3"/>
                <a:gd name="T10" fmla="*/ 2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1" name="Rectangle 114">
              <a:extLst>
                <a:ext uri="{FF2B5EF4-FFF2-40B4-BE49-F238E27FC236}">
                  <a16:creationId xmlns:a16="http://schemas.microsoft.com/office/drawing/2014/main" id="{41EB5017-D004-C26B-1F69-51B0034EC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334803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2" name="Freeform 115">
              <a:extLst>
                <a:ext uri="{FF2B5EF4-FFF2-40B4-BE49-F238E27FC236}">
                  <a16:creationId xmlns:a16="http://schemas.microsoft.com/office/drawing/2014/main" id="{BAE5589E-008A-8709-5B29-B1407759B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3222625"/>
              <a:ext cx="350837" cy="276225"/>
            </a:xfrm>
            <a:custGeom>
              <a:avLst/>
              <a:gdLst>
                <a:gd name="T0" fmla="*/ 12 w 221"/>
                <a:gd name="T1" fmla="*/ 114 h 174"/>
                <a:gd name="T2" fmla="*/ 30 w 221"/>
                <a:gd name="T3" fmla="*/ 139 h 174"/>
                <a:gd name="T4" fmla="*/ 47 w 221"/>
                <a:gd name="T5" fmla="*/ 159 h 174"/>
                <a:gd name="T6" fmla="*/ 100 w 221"/>
                <a:gd name="T7" fmla="*/ 165 h 174"/>
                <a:gd name="T8" fmla="*/ 150 w 221"/>
                <a:gd name="T9" fmla="*/ 172 h 174"/>
                <a:gd name="T10" fmla="*/ 169 w 221"/>
                <a:gd name="T11" fmla="*/ 149 h 174"/>
                <a:gd name="T12" fmla="*/ 180 w 221"/>
                <a:gd name="T13" fmla="*/ 121 h 174"/>
                <a:gd name="T14" fmla="*/ 179 w 221"/>
                <a:gd name="T15" fmla="*/ 109 h 174"/>
                <a:gd name="T16" fmla="*/ 189 w 221"/>
                <a:gd name="T17" fmla="*/ 104 h 174"/>
                <a:gd name="T18" fmla="*/ 200 w 221"/>
                <a:gd name="T19" fmla="*/ 102 h 174"/>
                <a:gd name="T20" fmla="*/ 196 w 221"/>
                <a:gd name="T21" fmla="*/ 94 h 174"/>
                <a:gd name="T22" fmla="*/ 194 w 221"/>
                <a:gd name="T23" fmla="*/ 84 h 174"/>
                <a:gd name="T24" fmla="*/ 194 w 221"/>
                <a:gd name="T25" fmla="*/ 73 h 174"/>
                <a:gd name="T26" fmla="*/ 194 w 221"/>
                <a:gd name="T27" fmla="*/ 62 h 174"/>
                <a:gd name="T28" fmla="*/ 204 w 221"/>
                <a:gd name="T29" fmla="*/ 57 h 174"/>
                <a:gd name="T30" fmla="*/ 202 w 221"/>
                <a:gd name="T31" fmla="*/ 62 h 174"/>
                <a:gd name="T32" fmla="*/ 210 w 221"/>
                <a:gd name="T33" fmla="*/ 67 h 174"/>
                <a:gd name="T34" fmla="*/ 218 w 221"/>
                <a:gd name="T35" fmla="*/ 60 h 174"/>
                <a:gd name="T36" fmla="*/ 220 w 221"/>
                <a:gd name="T37" fmla="*/ 50 h 174"/>
                <a:gd name="T38" fmla="*/ 220 w 221"/>
                <a:gd name="T39" fmla="*/ 36 h 174"/>
                <a:gd name="T40" fmla="*/ 219 w 221"/>
                <a:gd name="T41" fmla="*/ 24 h 174"/>
                <a:gd name="T42" fmla="*/ 211 w 221"/>
                <a:gd name="T43" fmla="*/ 21 h 174"/>
                <a:gd name="T44" fmla="*/ 211 w 221"/>
                <a:gd name="T45" fmla="*/ 13 h 174"/>
                <a:gd name="T46" fmla="*/ 212 w 221"/>
                <a:gd name="T47" fmla="*/ 2 h 174"/>
                <a:gd name="T48" fmla="*/ 204 w 221"/>
                <a:gd name="T49" fmla="*/ 9 h 174"/>
                <a:gd name="T50" fmla="*/ 202 w 221"/>
                <a:gd name="T51" fmla="*/ 13 h 174"/>
                <a:gd name="T52" fmla="*/ 195 w 221"/>
                <a:gd name="T53" fmla="*/ 20 h 174"/>
                <a:gd name="T54" fmla="*/ 188 w 221"/>
                <a:gd name="T55" fmla="*/ 27 h 174"/>
                <a:gd name="T56" fmla="*/ 182 w 221"/>
                <a:gd name="T57" fmla="*/ 27 h 174"/>
                <a:gd name="T58" fmla="*/ 179 w 221"/>
                <a:gd name="T59" fmla="*/ 34 h 174"/>
                <a:gd name="T60" fmla="*/ 174 w 221"/>
                <a:gd name="T61" fmla="*/ 38 h 174"/>
                <a:gd name="T62" fmla="*/ 172 w 221"/>
                <a:gd name="T63" fmla="*/ 45 h 174"/>
                <a:gd name="T64" fmla="*/ 170 w 221"/>
                <a:gd name="T65" fmla="*/ 44 h 174"/>
                <a:gd name="T66" fmla="*/ 157 w 221"/>
                <a:gd name="T67" fmla="*/ 57 h 174"/>
                <a:gd name="T68" fmla="*/ 147 w 221"/>
                <a:gd name="T69" fmla="*/ 65 h 174"/>
                <a:gd name="T70" fmla="*/ 142 w 221"/>
                <a:gd name="T71" fmla="*/ 70 h 174"/>
                <a:gd name="T72" fmla="*/ 140 w 221"/>
                <a:gd name="T73" fmla="*/ 74 h 174"/>
                <a:gd name="T74" fmla="*/ 138 w 221"/>
                <a:gd name="T75" fmla="*/ 79 h 174"/>
                <a:gd name="T76" fmla="*/ 131 w 221"/>
                <a:gd name="T77" fmla="*/ 79 h 174"/>
                <a:gd name="T78" fmla="*/ 138 w 221"/>
                <a:gd name="T79" fmla="*/ 81 h 174"/>
                <a:gd name="T80" fmla="*/ 135 w 221"/>
                <a:gd name="T81" fmla="*/ 83 h 174"/>
                <a:gd name="T82" fmla="*/ 127 w 221"/>
                <a:gd name="T83" fmla="*/ 92 h 174"/>
                <a:gd name="T84" fmla="*/ 116 w 221"/>
                <a:gd name="T85" fmla="*/ 98 h 174"/>
                <a:gd name="T86" fmla="*/ 100 w 221"/>
                <a:gd name="T87" fmla="*/ 101 h 174"/>
                <a:gd name="T88" fmla="*/ 92 w 221"/>
                <a:gd name="T89" fmla="*/ 101 h 174"/>
                <a:gd name="T90" fmla="*/ 87 w 221"/>
                <a:gd name="T91" fmla="*/ 99 h 174"/>
                <a:gd name="T92" fmla="*/ 75 w 221"/>
                <a:gd name="T93" fmla="*/ 97 h 174"/>
                <a:gd name="T94" fmla="*/ 69 w 221"/>
                <a:gd name="T95" fmla="*/ 99 h 174"/>
                <a:gd name="T96" fmla="*/ 59 w 221"/>
                <a:gd name="T97" fmla="*/ 98 h 174"/>
                <a:gd name="T98" fmla="*/ 50 w 221"/>
                <a:gd name="T99" fmla="*/ 95 h 174"/>
                <a:gd name="T100" fmla="*/ 44 w 221"/>
                <a:gd name="T101" fmla="*/ 99 h 174"/>
                <a:gd name="T102" fmla="*/ 39 w 221"/>
                <a:gd name="T103" fmla="*/ 103 h 174"/>
                <a:gd name="T104" fmla="*/ 31 w 221"/>
                <a:gd name="T105" fmla="*/ 107 h 174"/>
                <a:gd name="T106" fmla="*/ 23 w 221"/>
                <a:gd name="T107" fmla="*/ 107 h 174"/>
                <a:gd name="T108" fmla="*/ 17 w 221"/>
                <a:gd name="T109" fmla="*/ 106 h 174"/>
                <a:gd name="T110" fmla="*/ 10 w 221"/>
                <a:gd name="T111" fmla="*/ 100 h 174"/>
                <a:gd name="T112" fmla="*/ 8 w 221"/>
                <a:gd name="T113" fmla="*/ 93 h 174"/>
                <a:gd name="T114" fmla="*/ 3 w 221"/>
                <a:gd name="T115" fmla="*/ 92 h 174"/>
                <a:gd name="T116" fmla="*/ 0 w 221"/>
                <a:gd name="T117" fmla="*/ 92 h 174"/>
                <a:gd name="T118" fmla="*/ 215 w 221"/>
                <a:gd name="T119" fmla="*/ 39 h 174"/>
                <a:gd name="T120" fmla="*/ 217 w 221"/>
                <a:gd name="T121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" h="174">
                  <a:moveTo>
                    <a:pt x="0" y="95"/>
                  </a:moveTo>
                  <a:lnTo>
                    <a:pt x="0" y="99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4" y="105"/>
                  </a:lnTo>
                  <a:lnTo>
                    <a:pt x="7" y="108"/>
                  </a:lnTo>
                  <a:lnTo>
                    <a:pt x="10" y="111"/>
                  </a:lnTo>
                  <a:lnTo>
                    <a:pt x="12" y="114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0" y="123"/>
                  </a:lnTo>
                  <a:lnTo>
                    <a:pt x="21" y="127"/>
                  </a:lnTo>
                  <a:lnTo>
                    <a:pt x="23" y="129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30" y="139"/>
                  </a:lnTo>
                  <a:lnTo>
                    <a:pt x="33" y="141"/>
                  </a:lnTo>
                  <a:lnTo>
                    <a:pt x="36" y="145"/>
                  </a:lnTo>
                  <a:lnTo>
                    <a:pt x="39" y="148"/>
                  </a:lnTo>
                  <a:lnTo>
                    <a:pt x="40" y="151"/>
                  </a:lnTo>
                  <a:lnTo>
                    <a:pt x="42" y="154"/>
                  </a:lnTo>
                  <a:lnTo>
                    <a:pt x="45" y="158"/>
                  </a:lnTo>
                  <a:lnTo>
                    <a:pt x="46" y="159"/>
                  </a:lnTo>
                  <a:lnTo>
                    <a:pt x="47" y="159"/>
                  </a:lnTo>
                  <a:lnTo>
                    <a:pt x="55" y="159"/>
                  </a:lnTo>
                  <a:lnTo>
                    <a:pt x="61" y="160"/>
                  </a:lnTo>
                  <a:lnTo>
                    <a:pt x="67" y="161"/>
                  </a:lnTo>
                  <a:lnTo>
                    <a:pt x="74" y="162"/>
                  </a:lnTo>
                  <a:lnTo>
                    <a:pt x="80" y="162"/>
                  </a:lnTo>
                  <a:lnTo>
                    <a:pt x="86" y="163"/>
                  </a:lnTo>
                  <a:lnTo>
                    <a:pt x="93" y="164"/>
                  </a:lnTo>
                  <a:lnTo>
                    <a:pt x="100" y="165"/>
                  </a:lnTo>
                  <a:lnTo>
                    <a:pt x="106" y="166"/>
                  </a:lnTo>
                  <a:lnTo>
                    <a:pt x="112" y="167"/>
                  </a:lnTo>
                  <a:lnTo>
                    <a:pt x="119" y="168"/>
                  </a:lnTo>
                  <a:lnTo>
                    <a:pt x="125" y="169"/>
                  </a:lnTo>
                  <a:lnTo>
                    <a:pt x="131" y="169"/>
                  </a:lnTo>
                  <a:lnTo>
                    <a:pt x="138" y="170"/>
                  </a:lnTo>
                  <a:lnTo>
                    <a:pt x="144" y="171"/>
                  </a:lnTo>
                  <a:lnTo>
                    <a:pt x="150" y="172"/>
                  </a:lnTo>
                  <a:lnTo>
                    <a:pt x="157" y="173"/>
                  </a:lnTo>
                  <a:lnTo>
                    <a:pt x="163" y="174"/>
                  </a:lnTo>
                  <a:lnTo>
                    <a:pt x="164" y="174"/>
                  </a:lnTo>
                  <a:lnTo>
                    <a:pt x="167" y="169"/>
                  </a:lnTo>
                  <a:lnTo>
                    <a:pt x="168" y="162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9" y="149"/>
                  </a:lnTo>
                  <a:lnTo>
                    <a:pt x="172" y="141"/>
                  </a:lnTo>
                  <a:lnTo>
                    <a:pt x="174" y="138"/>
                  </a:lnTo>
                  <a:lnTo>
                    <a:pt x="175" y="134"/>
                  </a:lnTo>
                  <a:lnTo>
                    <a:pt x="175" y="132"/>
                  </a:lnTo>
                  <a:lnTo>
                    <a:pt x="176" y="130"/>
                  </a:lnTo>
                  <a:lnTo>
                    <a:pt x="178" y="129"/>
                  </a:lnTo>
                  <a:lnTo>
                    <a:pt x="179" y="128"/>
                  </a:lnTo>
                  <a:lnTo>
                    <a:pt x="180" y="121"/>
                  </a:lnTo>
                  <a:lnTo>
                    <a:pt x="180" y="120"/>
                  </a:lnTo>
                  <a:lnTo>
                    <a:pt x="183" y="117"/>
                  </a:lnTo>
                  <a:lnTo>
                    <a:pt x="183" y="116"/>
                  </a:lnTo>
                  <a:lnTo>
                    <a:pt x="183" y="113"/>
                  </a:lnTo>
                  <a:lnTo>
                    <a:pt x="182" y="111"/>
                  </a:lnTo>
                  <a:lnTo>
                    <a:pt x="182" y="110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79" y="107"/>
                  </a:lnTo>
                  <a:lnTo>
                    <a:pt x="181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6" y="105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4"/>
                  </a:lnTo>
                  <a:lnTo>
                    <a:pt x="192" y="104"/>
                  </a:lnTo>
                  <a:lnTo>
                    <a:pt x="193" y="104"/>
                  </a:lnTo>
                  <a:lnTo>
                    <a:pt x="194" y="104"/>
                  </a:lnTo>
                  <a:lnTo>
                    <a:pt x="194" y="105"/>
                  </a:lnTo>
                  <a:lnTo>
                    <a:pt x="195" y="105"/>
                  </a:lnTo>
                  <a:lnTo>
                    <a:pt x="200" y="102"/>
                  </a:lnTo>
                  <a:lnTo>
                    <a:pt x="203" y="101"/>
                  </a:lnTo>
                  <a:lnTo>
                    <a:pt x="204" y="100"/>
                  </a:lnTo>
                  <a:lnTo>
                    <a:pt x="202" y="98"/>
                  </a:lnTo>
                  <a:lnTo>
                    <a:pt x="201" y="96"/>
                  </a:lnTo>
                  <a:lnTo>
                    <a:pt x="201" y="93"/>
                  </a:lnTo>
                  <a:lnTo>
                    <a:pt x="199" y="93"/>
                  </a:lnTo>
                  <a:lnTo>
                    <a:pt x="197" y="94"/>
                  </a:lnTo>
                  <a:lnTo>
                    <a:pt x="196" y="94"/>
                  </a:lnTo>
                  <a:lnTo>
                    <a:pt x="194" y="93"/>
                  </a:lnTo>
                  <a:lnTo>
                    <a:pt x="193" y="93"/>
                  </a:lnTo>
                  <a:lnTo>
                    <a:pt x="193" y="92"/>
                  </a:lnTo>
                  <a:lnTo>
                    <a:pt x="194" y="92"/>
                  </a:lnTo>
                  <a:lnTo>
                    <a:pt x="195" y="89"/>
                  </a:lnTo>
                  <a:lnTo>
                    <a:pt x="195" y="86"/>
                  </a:lnTo>
                  <a:lnTo>
                    <a:pt x="195" y="85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94" y="83"/>
                  </a:lnTo>
                  <a:lnTo>
                    <a:pt x="194" y="80"/>
                  </a:lnTo>
                  <a:lnTo>
                    <a:pt x="194" y="78"/>
                  </a:lnTo>
                  <a:lnTo>
                    <a:pt x="193" y="77"/>
                  </a:lnTo>
                  <a:lnTo>
                    <a:pt x="194" y="76"/>
                  </a:lnTo>
                  <a:lnTo>
                    <a:pt x="194" y="75"/>
                  </a:lnTo>
                  <a:lnTo>
                    <a:pt x="194" y="73"/>
                  </a:lnTo>
                  <a:lnTo>
                    <a:pt x="196" y="72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4" y="70"/>
                  </a:lnTo>
                  <a:lnTo>
                    <a:pt x="194" y="69"/>
                  </a:lnTo>
                  <a:lnTo>
                    <a:pt x="194" y="67"/>
                  </a:lnTo>
                  <a:lnTo>
                    <a:pt x="194" y="66"/>
                  </a:lnTo>
                  <a:lnTo>
                    <a:pt x="194" y="62"/>
                  </a:lnTo>
                  <a:lnTo>
                    <a:pt x="195" y="60"/>
                  </a:lnTo>
                  <a:lnTo>
                    <a:pt x="196" y="59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4" y="57"/>
                  </a:lnTo>
                  <a:lnTo>
                    <a:pt x="205" y="59"/>
                  </a:lnTo>
                  <a:lnTo>
                    <a:pt x="205" y="60"/>
                  </a:lnTo>
                  <a:lnTo>
                    <a:pt x="206" y="61"/>
                  </a:lnTo>
                  <a:lnTo>
                    <a:pt x="204" y="60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2" y="61"/>
                  </a:lnTo>
                  <a:lnTo>
                    <a:pt x="202" y="62"/>
                  </a:lnTo>
                  <a:lnTo>
                    <a:pt x="204" y="64"/>
                  </a:lnTo>
                  <a:lnTo>
                    <a:pt x="206" y="68"/>
                  </a:lnTo>
                  <a:lnTo>
                    <a:pt x="207" y="69"/>
                  </a:lnTo>
                  <a:lnTo>
                    <a:pt x="208" y="69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10" y="68"/>
                  </a:lnTo>
                  <a:lnTo>
                    <a:pt x="210" y="67"/>
                  </a:lnTo>
                  <a:lnTo>
                    <a:pt x="211" y="66"/>
                  </a:lnTo>
                  <a:lnTo>
                    <a:pt x="212" y="64"/>
                  </a:lnTo>
                  <a:lnTo>
                    <a:pt x="213" y="63"/>
                  </a:lnTo>
                  <a:lnTo>
                    <a:pt x="215" y="63"/>
                  </a:lnTo>
                  <a:lnTo>
                    <a:pt x="216" y="62"/>
                  </a:lnTo>
                  <a:lnTo>
                    <a:pt x="217" y="61"/>
                  </a:lnTo>
                  <a:lnTo>
                    <a:pt x="217" y="60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9" y="57"/>
                  </a:lnTo>
                  <a:lnTo>
                    <a:pt x="219" y="56"/>
                  </a:lnTo>
                  <a:lnTo>
                    <a:pt x="221" y="56"/>
                  </a:lnTo>
                  <a:lnTo>
                    <a:pt x="220" y="51"/>
                  </a:lnTo>
                  <a:lnTo>
                    <a:pt x="220" y="50"/>
                  </a:lnTo>
                  <a:lnTo>
                    <a:pt x="220" y="44"/>
                  </a:lnTo>
                  <a:lnTo>
                    <a:pt x="221" y="42"/>
                  </a:lnTo>
                  <a:lnTo>
                    <a:pt x="221" y="40"/>
                  </a:lnTo>
                  <a:lnTo>
                    <a:pt x="221" y="40"/>
                  </a:lnTo>
                  <a:lnTo>
                    <a:pt x="221" y="39"/>
                  </a:lnTo>
                  <a:lnTo>
                    <a:pt x="221" y="38"/>
                  </a:lnTo>
                  <a:lnTo>
                    <a:pt x="221" y="37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20" y="34"/>
                  </a:lnTo>
                  <a:lnTo>
                    <a:pt x="220" y="33"/>
                  </a:lnTo>
                  <a:lnTo>
                    <a:pt x="220" y="32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18" y="23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5" y="24"/>
                  </a:lnTo>
                  <a:lnTo>
                    <a:pt x="214" y="23"/>
                  </a:lnTo>
                  <a:lnTo>
                    <a:pt x="213" y="22"/>
                  </a:lnTo>
                  <a:lnTo>
                    <a:pt x="213" y="21"/>
                  </a:lnTo>
                  <a:lnTo>
                    <a:pt x="211" y="21"/>
                  </a:lnTo>
                  <a:lnTo>
                    <a:pt x="211" y="20"/>
                  </a:lnTo>
                  <a:lnTo>
                    <a:pt x="210" y="19"/>
                  </a:lnTo>
                  <a:lnTo>
                    <a:pt x="211" y="18"/>
                  </a:lnTo>
                  <a:lnTo>
                    <a:pt x="211" y="17"/>
                  </a:lnTo>
                  <a:lnTo>
                    <a:pt x="212" y="17"/>
                  </a:lnTo>
                  <a:lnTo>
                    <a:pt x="212" y="16"/>
                  </a:lnTo>
                  <a:lnTo>
                    <a:pt x="212" y="15"/>
                  </a:lnTo>
                  <a:lnTo>
                    <a:pt x="211" y="13"/>
                  </a:lnTo>
                  <a:lnTo>
                    <a:pt x="210" y="12"/>
                  </a:lnTo>
                  <a:lnTo>
                    <a:pt x="211" y="12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2" y="5"/>
                  </a:lnTo>
                  <a:lnTo>
                    <a:pt x="213" y="4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8" y="0"/>
                  </a:lnTo>
                  <a:lnTo>
                    <a:pt x="208" y="1"/>
                  </a:lnTo>
                  <a:lnTo>
                    <a:pt x="207" y="5"/>
                  </a:lnTo>
                  <a:lnTo>
                    <a:pt x="206" y="6"/>
                  </a:lnTo>
                  <a:lnTo>
                    <a:pt x="204" y="9"/>
                  </a:lnTo>
                  <a:lnTo>
                    <a:pt x="205" y="8"/>
                  </a:lnTo>
                  <a:lnTo>
                    <a:pt x="206" y="8"/>
                  </a:lnTo>
                  <a:lnTo>
                    <a:pt x="206" y="9"/>
                  </a:lnTo>
                  <a:lnTo>
                    <a:pt x="205" y="10"/>
                  </a:lnTo>
                  <a:lnTo>
                    <a:pt x="203" y="11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1" y="16"/>
                  </a:lnTo>
                  <a:lnTo>
                    <a:pt x="201" y="15"/>
                  </a:lnTo>
                  <a:lnTo>
                    <a:pt x="201" y="14"/>
                  </a:lnTo>
                  <a:lnTo>
                    <a:pt x="199" y="17"/>
                  </a:lnTo>
                  <a:lnTo>
                    <a:pt x="197" y="19"/>
                  </a:lnTo>
                  <a:lnTo>
                    <a:pt x="195" y="19"/>
                  </a:lnTo>
                  <a:lnTo>
                    <a:pt x="195" y="20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2" y="22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5"/>
                  </a:lnTo>
                  <a:lnTo>
                    <a:pt x="188" y="27"/>
                  </a:lnTo>
                  <a:lnTo>
                    <a:pt x="187" y="27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2" y="27"/>
                  </a:lnTo>
                  <a:lnTo>
                    <a:pt x="182" y="28"/>
                  </a:lnTo>
                  <a:lnTo>
                    <a:pt x="182" y="29"/>
                  </a:lnTo>
                  <a:lnTo>
                    <a:pt x="181" y="30"/>
                  </a:lnTo>
                  <a:lnTo>
                    <a:pt x="180" y="30"/>
                  </a:lnTo>
                  <a:lnTo>
                    <a:pt x="181" y="30"/>
                  </a:lnTo>
                  <a:lnTo>
                    <a:pt x="180" y="31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77" y="36"/>
                  </a:lnTo>
                  <a:lnTo>
                    <a:pt x="176" y="37"/>
                  </a:lnTo>
                  <a:lnTo>
                    <a:pt x="175" y="36"/>
                  </a:lnTo>
                  <a:lnTo>
                    <a:pt x="175" y="37"/>
                  </a:lnTo>
                  <a:lnTo>
                    <a:pt x="174" y="37"/>
                  </a:lnTo>
                  <a:lnTo>
                    <a:pt x="174" y="38"/>
                  </a:lnTo>
                  <a:lnTo>
                    <a:pt x="173" y="39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3" y="42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2" y="41"/>
                  </a:lnTo>
                  <a:lnTo>
                    <a:pt x="171" y="41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0" y="44"/>
                  </a:lnTo>
                  <a:lnTo>
                    <a:pt x="166" y="50"/>
                  </a:lnTo>
                  <a:lnTo>
                    <a:pt x="162" y="53"/>
                  </a:lnTo>
                  <a:lnTo>
                    <a:pt x="160" y="54"/>
                  </a:lnTo>
                  <a:lnTo>
                    <a:pt x="160" y="55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8" y="56"/>
                  </a:lnTo>
                  <a:lnTo>
                    <a:pt x="157" y="57"/>
                  </a:lnTo>
                  <a:lnTo>
                    <a:pt x="156" y="57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48" y="63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7" y="66"/>
                  </a:lnTo>
                  <a:lnTo>
                    <a:pt x="147" y="65"/>
                  </a:lnTo>
                  <a:lnTo>
                    <a:pt x="145" y="65"/>
                  </a:lnTo>
                  <a:lnTo>
                    <a:pt x="145" y="66"/>
                  </a:lnTo>
                  <a:lnTo>
                    <a:pt x="144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3" y="71"/>
                  </a:lnTo>
                  <a:lnTo>
                    <a:pt x="142" y="71"/>
                  </a:lnTo>
                  <a:lnTo>
                    <a:pt x="142" y="72"/>
                  </a:lnTo>
                  <a:lnTo>
                    <a:pt x="142" y="73"/>
                  </a:lnTo>
                  <a:lnTo>
                    <a:pt x="141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5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6" y="79"/>
                  </a:lnTo>
                  <a:lnTo>
                    <a:pt x="135" y="78"/>
                  </a:lnTo>
                  <a:lnTo>
                    <a:pt x="134" y="76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1" y="78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5" y="80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8" y="82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5" y="82"/>
                  </a:lnTo>
                  <a:lnTo>
                    <a:pt x="134" y="82"/>
                  </a:lnTo>
                  <a:lnTo>
                    <a:pt x="134" y="83"/>
                  </a:lnTo>
                  <a:lnTo>
                    <a:pt x="135" y="83"/>
                  </a:lnTo>
                  <a:lnTo>
                    <a:pt x="134" y="84"/>
                  </a:lnTo>
                  <a:lnTo>
                    <a:pt x="134" y="86"/>
                  </a:lnTo>
                  <a:lnTo>
                    <a:pt x="132" y="89"/>
                  </a:lnTo>
                  <a:lnTo>
                    <a:pt x="131" y="90"/>
                  </a:lnTo>
                  <a:lnTo>
                    <a:pt x="130" y="92"/>
                  </a:lnTo>
                  <a:lnTo>
                    <a:pt x="129" y="92"/>
                  </a:lnTo>
                  <a:lnTo>
                    <a:pt x="128" y="92"/>
                  </a:lnTo>
                  <a:lnTo>
                    <a:pt x="127" y="92"/>
                  </a:lnTo>
                  <a:lnTo>
                    <a:pt x="124" y="93"/>
                  </a:lnTo>
                  <a:lnTo>
                    <a:pt x="121" y="94"/>
                  </a:lnTo>
                  <a:lnTo>
                    <a:pt x="120" y="95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19" y="97"/>
                  </a:lnTo>
                  <a:lnTo>
                    <a:pt x="118" y="98"/>
                  </a:lnTo>
                  <a:lnTo>
                    <a:pt x="116" y="98"/>
                  </a:lnTo>
                  <a:lnTo>
                    <a:pt x="115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0" y="99"/>
                  </a:lnTo>
                  <a:lnTo>
                    <a:pt x="107" y="101"/>
                  </a:lnTo>
                  <a:lnTo>
                    <a:pt x="106" y="102"/>
                  </a:lnTo>
                  <a:lnTo>
                    <a:pt x="100" y="102"/>
                  </a:lnTo>
                  <a:lnTo>
                    <a:pt x="100" y="101"/>
                  </a:lnTo>
                  <a:lnTo>
                    <a:pt x="99" y="101"/>
                  </a:lnTo>
                  <a:lnTo>
                    <a:pt x="98" y="102"/>
                  </a:lnTo>
                  <a:lnTo>
                    <a:pt x="97" y="102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4" y="102"/>
                  </a:lnTo>
                  <a:lnTo>
                    <a:pt x="93" y="102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9" y="100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1" y="100"/>
                  </a:lnTo>
                  <a:lnTo>
                    <a:pt x="79" y="99"/>
                  </a:lnTo>
                  <a:lnTo>
                    <a:pt x="78" y="99"/>
                  </a:lnTo>
                  <a:lnTo>
                    <a:pt x="77" y="99"/>
                  </a:lnTo>
                  <a:lnTo>
                    <a:pt x="77" y="98"/>
                  </a:lnTo>
                  <a:lnTo>
                    <a:pt x="75" y="97"/>
                  </a:lnTo>
                  <a:lnTo>
                    <a:pt x="74" y="96"/>
                  </a:lnTo>
                  <a:lnTo>
                    <a:pt x="73" y="97"/>
                  </a:lnTo>
                  <a:lnTo>
                    <a:pt x="73" y="98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1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67" y="97"/>
                  </a:lnTo>
                  <a:lnTo>
                    <a:pt x="66" y="97"/>
                  </a:lnTo>
                  <a:lnTo>
                    <a:pt x="64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9" y="97"/>
                  </a:lnTo>
                  <a:lnTo>
                    <a:pt x="59" y="98"/>
                  </a:lnTo>
                  <a:lnTo>
                    <a:pt x="58" y="98"/>
                  </a:lnTo>
                  <a:lnTo>
                    <a:pt x="57" y="98"/>
                  </a:lnTo>
                  <a:lnTo>
                    <a:pt x="56" y="98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0" y="95"/>
                  </a:lnTo>
                  <a:lnTo>
                    <a:pt x="49" y="94"/>
                  </a:lnTo>
                  <a:lnTo>
                    <a:pt x="48" y="94"/>
                  </a:lnTo>
                  <a:lnTo>
                    <a:pt x="47" y="95"/>
                  </a:lnTo>
                  <a:lnTo>
                    <a:pt x="47" y="96"/>
                  </a:lnTo>
                  <a:lnTo>
                    <a:pt x="47" y="97"/>
                  </a:lnTo>
                  <a:lnTo>
                    <a:pt x="46" y="98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3" y="99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1" y="102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7"/>
                  </a:lnTo>
                  <a:lnTo>
                    <a:pt x="28" y="107"/>
                  </a:lnTo>
                  <a:lnTo>
                    <a:pt x="27" y="107"/>
                  </a:lnTo>
                  <a:lnTo>
                    <a:pt x="26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1" y="106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7"/>
                  </a:lnTo>
                  <a:lnTo>
                    <a:pt x="17" y="107"/>
                  </a:lnTo>
                  <a:lnTo>
                    <a:pt x="17" y="106"/>
                  </a:lnTo>
                  <a:lnTo>
                    <a:pt x="16" y="106"/>
                  </a:lnTo>
                  <a:lnTo>
                    <a:pt x="15" y="106"/>
                  </a:lnTo>
                  <a:lnTo>
                    <a:pt x="13" y="105"/>
                  </a:lnTo>
                  <a:lnTo>
                    <a:pt x="12" y="105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9" y="91"/>
                  </a:lnTo>
                  <a:lnTo>
                    <a:pt x="8" y="93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5" y="91"/>
                  </a:lnTo>
                  <a:lnTo>
                    <a:pt x="5" y="93"/>
                  </a:lnTo>
                  <a:lnTo>
                    <a:pt x="4" y="94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close/>
                  <a:moveTo>
                    <a:pt x="214" y="43"/>
                  </a:moveTo>
                  <a:lnTo>
                    <a:pt x="214" y="42"/>
                  </a:lnTo>
                  <a:lnTo>
                    <a:pt x="215" y="41"/>
                  </a:lnTo>
                  <a:lnTo>
                    <a:pt x="216" y="40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6" y="38"/>
                  </a:lnTo>
                  <a:lnTo>
                    <a:pt x="217" y="38"/>
                  </a:lnTo>
                  <a:lnTo>
                    <a:pt x="218" y="40"/>
                  </a:lnTo>
                  <a:lnTo>
                    <a:pt x="219" y="40"/>
                  </a:lnTo>
                  <a:lnTo>
                    <a:pt x="219" y="41"/>
                  </a:lnTo>
                  <a:lnTo>
                    <a:pt x="219" y="42"/>
                  </a:lnTo>
                  <a:lnTo>
                    <a:pt x="218" y="42"/>
                  </a:lnTo>
                  <a:lnTo>
                    <a:pt x="217" y="43"/>
                  </a:lnTo>
                  <a:lnTo>
                    <a:pt x="216" y="44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4" y="43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3" name="Freeform 116">
              <a:extLst>
                <a:ext uri="{FF2B5EF4-FFF2-40B4-BE49-F238E27FC236}">
                  <a16:creationId xmlns:a16="http://schemas.microsoft.com/office/drawing/2014/main" id="{831B6D6B-4A21-F591-9DDA-02349240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286125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4" name="Freeform 117">
              <a:extLst>
                <a:ext uri="{FF2B5EF4-FFF2-40B4-BE49-F238E27FC236}">
                  <a16:creationId xmlns:a16="http://schemas.microsoft.com/office/drawing/2014/main" id="{48738B2F-5D00-FC7E-6032-BC7A95C7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32623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5" name="Freeform 118">
              <a:extLst>
                <a:ext uri="{FF2B5EF4-FFF2-40B4-BE49-F238E27FC236}">
                  <a16:creationId xmlns:a16="http://schemas.microsoft.com/office/drawing/2014/main" id="{3A0F361B-5F2C-254A-B794-E4D6FBE9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348038"/>
              <a:ext cx="7937" cy="793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3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5 h 5"/>
                <a:gd name="T18" fmla="*/ 5 w 5"/>
                <a:gd name="T19" fmla="*/ 5 h 5"/>
                <a:gd name="T20" fmla="*/ 5 w 5"/>
                <a:gd name="T21" fmla="*/ 4 h 5"/>
                <a:gd name="T22" fmla="*/ 4 w 5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6" name="Freeform 119">
              <a:extLst>
                <a:ext uri="{FF2B5EF4-FFF2-40B4-BE49-F238E27FC236}">
                  <a16:creationId xmlns:a16="http://schemas.microsoft.com/office/drawing/2014/main" id="{F01C8200-907D-F3E0-965A-3635B1454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3367088"/>
              <a:ext cx="23812" cy="12700"/>
            </a:xfrm>
            <a:custGeom>
              <a:avLst/>
              <a:gdLst>
                <a:gd name="T0" fmla="*/ 12 w 15"/>
                <a:gd name="T1" fmla="*/ 7 h 8"/>
                <a:gd name="T2" fmla="*/ 14 w 15"/>
                <a:gd name="T3" fmla="*/ 7 h 8"/>
                <a:gd name="T4" fmla="*/ 15 w 15"/>
                <a:gd name="T5" fmla="*/ 7 h 8"/>
                <a:gd name="T6" fmla="*/ 15 w 15"/>
                <a:gd name="T7" fmla="*/ 5 h 8"/>
                <a:gd name="T8" fmla="*/ 15 w 15"/>
                <a:gd name="T9" fmla="*/ 4 h 8"/>
                <a:gd name="T10" fmla="*/ 14 w 15"/>
                <a:gd name="T11" fmla="*/ 3 h 8"/>
                <a:gd name="T12" fmla="*/ 12 w 15"/>
                <a:gd name="T13" fmla="*/ 3 h 8"/>
                <a:gd name="T14" fmla="*/ 12 w 15"/>
                <a:gd name="T15" fmla="*/ 2 h 8"/>
                <a:gd name="T16" fmla="*/ 12 w 15"/>
                <a:gd name="T17" fmla="*/ 2 h 8"/>
                <a:gd name="T18" fmla="*/ 11 w 15"/>
                <a:gd name="T19" fmla="*/ 1 h 8"/>
                <a:gd name="T20" fmla="*/ 11 w 15"/>
                <a:gd name="T21" fmla="*/ 1 h 8"/>
                <a:gd name="T22" fmla="*/ 11 w 15"/>
                <a:gd name="T23" fmla="*/ 0 h 8"/>
                <a:gd name="T24" fmla="*/ 10 w 15"/>
                <a:gd name="T25" fmla="*/ 1 h 8"/>
                <a:gd name="T26" fmla="*/ 8 w 15"/>
                <a:gd name="T27" fmla="*/ 1 h 8"/>
                <a:gd name="T28" fmla="*/ 7 w 15"/>
                <a:gd name="T29" fmla="*/ 2 h 8"/>
                <a:gd name="T30" fmla="*/ 6 w 15"/>
                <a:gd name="T31" fmla="*/ 2 h 8"/>
                <a:gd name="T32" fmla="*/ 5 w 15"/>
                <a:gd name="T33" fmla="*/ 2 h 8"/>
                <a:gd name="T34" fmla="*/ 5 w 15"/>
                <a:gd name="T35" fmla="*/ 2 h 8"/>
                <a:gd name="T36" fmla="*/ 4 w 15"/>
                <a:gd name="T37" fmla="*/ 3 h 8"/>
                <a:gd name="T38" fmla="*/ 3 w 15"/>
                <a:gd name="T39" fmla="*/ 4 h 8"/>
                <a:gd name="T40" fmla="*/ 2 w 15"/>
                <a:gd name="T41" fmla="*/ 4 h 8"/>
                <a:gd name="T42" fmla="*/ 1 w 15"/>
                <a:gd name="T43" fmla="*/ 4 h 8"/>
                <a:gd name="T44" fmla="*/ 0 w 15"/>
                <a:gd name="T45" fmla="*/ 5 h 8"/>
                <a:gd name="T46" fmla="*/ 0 w 15"/>
                <a:gd name="T47" fmla="*/ 6 h 8"/>
                <a:gd name="T48" fmla="*/ 1 w 15"/>
                <a:gd name="T49" fmla="*/ 6 h 8"/>
                <a:gd name="T50" fmla="*/ 2 w 15"/>
                <a:gd name="T51" fmla="*/ 6 h 8"/>
                <a:gd name="T52" fmla="*/ 3 w 15"/>
                <a:gd name="T53" fmla="*/ 6 h 8"/>
                <a:gd name="T54" fmla="*/ 4 w 15"/>
                <a:gd name="T55" fmla="*/ 6 h 8"/>
                <a:gd name="T56" fmla="*/ 5 w 15"/>
                <a:gd name="T57" fmla="*/ 7 h 8"/>
                <a:gd name="T58" fmla="*/ 5 w 15"/>
                <a:gd name="T59" fmla="*/ 7 h 8"/>
                <a:gd name="T60" fmla="*/ 7 w 15"/>
                <a:gd name="T61" fmla="*/ 8 h 8"/>
                <a:gd name="T62" fmla="*/ 9 w 15"/>
                <a:gd name="T63" fmla="*/ 7 h 8"/>
                <a:gd name="T64" fmla="*/ 10 w 15"/>
                <a:gd name="T65" fmla="*/ 6 h 8"/>
                <a:gd name="T66" fmla="*/ 10 w 15"/>
                <a:gd name="T67" fmla="*/ 5 h 8"/>
                <a:gd name="T68" fmla="*/ 11 w 15"/>
                <a:gd name="T69" fmla="*/ 5 h 8"/>
                <a:gd name="T70" fmla="*/ 11 w 15"/>
                <a:gd name="T71" fmla="*/ 6 h 8"/>
                <a:gd name="T72" fmla="*/ 12 w 15"/>
                <a:gd name="T7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8">
                  <a:moveTo>
                    <a:pt x="12" y="7"/>
                  </a:moveTo>
                  <a:lnTo>
                    <a:pt x="14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7" name="Freeform 120">
              <a:extLst>
                <a:ext uri="{FF2B5EF4-FFF2-40B4-BE49-F238E27FC236}">
                  <a16:creationId xmlns:a16="http://schemas.microsoft.com/office/drawing/2014/main" id="{1336A675-DDD8-D51B-C91B-8A71A666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3362325"/>
              <a:ext cx="7937" cy="4762"/>
            </a:xfrm>
            <a:custGeom>
              <a:avLst/>
              <a:gdLst>
                <a:gd name="T0" fmla="*/ 2 w 5"/>
                <a:gd name="T1" fmla="*/ 2 h 3"/>
                <a:gd name="T2" fmla="*/ 3 w 5"/>
                <a:gd name="T3" fmla="*/ 3 h 3"/>
                <a:gd name="T4" fmla="*/ 4 w 5"/>
                <a:gd name="T5" fmla="*/ 3 h 3"/>
                <a:gd name="T6" fmla="*/ 5 w 5"/>
                <a:gd name="T7" fmla="*/ 2 h 3"/>
                <a:gd name="T8" fmla="*/ 4 w 5"/>
                <a:gd name="T9" fmla="*/ 1 h 3"/>
                <a:gd name="T10" fmla="*/ 3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0 w 5"/>
                <a:gd name="T19" fmla="*/ 1 h 3"/>
                <a:gd name="T20" fmla="*/ 1 w 5"/>
                <a:gd name="T21" fmla="*/ 1 h 3"/>
                <a:gd name="T22" fmla="*/ 2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8" name="Freeform 121">
              <a:extLst>
                <a:ext uri="{FF2B5EF4-FFF2-40B4-BE49-F238E27FC236}">
                  <a16:creationId xmlns:a16="http://schemas.microsoft.com/office/drawing/2014/main" id="{7F3440F7-A93C-530C-1C06-B092BEF25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250" y="3355975"/>
              <a:ext cx="19050" cy="12700"/>
            </a:xfrm>
            <a:custGeom>
              <a:avLst/>
              <a:gdLst>
                <a:gd name="T0" fmla="*/ 7 w 12"/>
                <a:gd name="T1" fmla="*/ 7 h 8"/>
                <a:gd name="T2" fmla="*/ 7 w 12"/>
                <a:gd name="T3" fmla="*/ 6 h 8"/>
                <a:gd name="T4" fmla="*/ 9 w 12"/>
                <a:gd name="T5" fmla="*/ 6 h 8"/>
                <a:gd name="T6" fmla="*/ 10 w 12"/>
                <a:gd name="T7" fmla="*/ 5 h 8"/>
                <a:gd name="T8" fmla="*/ 11 w 12"/>
                <a:gd name="T9" fmla="*/ 5 h 8"/>
                <a:gd name="T10" fmla="*/ 11 w 12"/>
                <a:gd name="T11" fmla="*/ 4 h 8"/>
                <a:gd name="T12" fmla="*/ 12 w 12"/>
                <a:gd name="T13" fmla="*/ 2 h 8"/>
                <a:gd name="T14" fmla="*/ 11 w 12"/>
                <a:gd name="T15" fmla="*/ 2 h 8"/>
                <a:gd name="T16" fmla="*/ 11 w 12"/>
                <a:gd name="T17" fmla="*/ 1 h 8"/>
                <a:gd name="T18" fmla="*/ 10 w 12"/>
                <a:gd name="T19" fmla="*/ 1 h 8"/>
                <a:gd name="T20" fmla="*/ 10 w 12"/>
                <a:gd name="T21" fmla="*/ 0 h 8"/>
                <a:gd name="T22" fmla="*/ 10 w 12"/>
                <a:gd name="T23" fmla="*/ 1 h 8"/>
                <a:gd name="T24" fmla="*/ 8 w 12"/>
                <a:gd name="T25" fmla="*/ 4 h 8"/>
                <a:gd name="T26" fmla="*/ 9 w 12"/>
                <a:gd name="T27" fmla="*/ 5 h 8"/>
                <a:gd name="T28" fmla="*/ 9 w 12"/>
                <a:gd name="T29" fmla="*/ 5 h 8"/>
                <a:gd name="T30" fmla="*/ 8 w 12"/>
                <a:gd name="T31" fmla="*/ 5 h 8"/>
                <a:gd name="T32" fmla="*/ 7 w 12"/>
                <a:gd name="T33" fmla="*/ 5 h 8"/>
                <a:gd name="T34" fmla="*/ 6 w 12"/>
                <a:gd name="T35" fmla="*/ 5 h 8"/>
                <a:gd name="T36" fmla="*/ 5 w 12"/>
                <a:gd name="T37" fmla="*/ 5 h 8"/>
                <a:gd name="T38" fmla="*/ 4 w 12"/>
                <a:gd name="T39" fmla="*/ 5 h 8"/>
                <a:gd name="T40" fmla="*/ 3 w 12"/>
                <a:gd name="T41" fmla="*/ 6 h 8"/>
                <a:gd name="T42" fmla="*/ 2 w 12"/>
                <a:gd name="T43" fmla="*/ 6 h 8"/>
                <a:gd name="T44" fmla="*/ 1 w 12"/>
                <a:gd name="T45" fmla="*/ 6 h 8"/>
                <a:gd name="T46" fmla="*/ 0 w 12"/>
                <a:gd name="T47" fmla="*/ 6 h 8"/>
                <a:gd name="T48" fmla="*/ 0 w 12"/>
                <a:gd name="T49" fmla="*/ 7 h 8"/>
                <a:gd name="T50" fmla="*/ 2 w 12"/>
                <a:gd name="T51" fmla="*/ 7 h 8"/>
                <a:gd name="T52" fmla="*/ 4 w 12"/>
                <a:gd name="T53" fmla="*/ 7 h 8"/>
                <a:gd name="T54" fmla="*/ 5 w 12"/>
                <a:gd name="T55" fmla="*/ 7 h 8"/>
                <a:gd name="T56" fmla="*/ 5 w 12"/>
                <a:gd name="T57" fmla="*/ 7 h 8"/>
                <a:gd name="T58" fmla="*/ 6 w 12"/>
                <a:gd name="T59" fmla="*/ 7 h 8"/>
                <a:gd name="T60" fmla="*/ 6 w 12"/>
                <a:gd name="T61" fmla="*/ 8 h 8"/>
                <a:gd name="T62" fmla="*/ 7 w 12"/>
                <a:gd name="T6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8">
                  <a:moveTo>
                    <a:pt x="7" y="7"/>
                  </a:moveTo>
                  <a:lnTo>
                    <a:pt x="7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9" name="Freeform 122">
              <a:extLst>
                <a:ext uri="{FF2B5EF4-FFF2-40B4-BE49-F238E27FC236}">
                  <a16:creationId xmlns:a16="http://schemas.microsoft.com/office/drawing/2014/main" id="{BD1141A3-6865-A7E7-4471-25B5B40D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925" y="3363913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1 w 4"/>
                <a:gd name="T5" fmla="*/ 2 h 4"/>
                <a:gd name="T6" fmla="*/ 2 w 4"/>
                <a:gd name="T7" fmla="*/ 3 h 4"/>
                <a:gd name="T8" fmla="*/ 3 w 4"/>
                <a:gd name="T9" fmla="*/ 3 h 4"/>
                <a:gd name="T10" fmla="*/ 3 w 4"/>
                <a:gd name="T11" fmla="*/ 3 h 4"/>
                <a:gd name="T12" fmla="*/ 4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3 w 4"/>
                <a:gd name="T19" fmla="*/ 1 h 4"/>
                <a:gd name="T20" fmla="*/ 3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1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0" name="Freeform 123">
              <a:extLst>
                <a:ext uri="{FF2B5EF4-FFF2-40B4-BE49-F238E27FC236}">
                  <a16:creationId xmlns:a16="http://schemas.microsoft.com/office/drawing/2014/main" id="{6C3B2E12-49EE-7C40-110E-5CD235A4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3360738"/>
              <a:ext cx="6350" cy="7937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4 h 5"/>
                <a:gd name="T6" fmla="*/ 4 w 4"/>
                <a:gd name="T7" fmla="*/ 2 h 5"/>
                <a:gd name="T8" fmla="*/ 4 w 4"/>
                <a:gd name="T9" fmla="*/ 2 h 5"/>
                <a:gd name="T10" fmla="*/ 4 w 4"/>
                <a:gd name="T11" fmla="*/ 1 h 5"/>
                <a:gd name="T12" fmla="*/ 4 w 4"/>
                <a:gd name="T13" fmla="*/ 0 h 5"/>
                <a:gd name="T14" fmla="*/ 3 w 4"/>
                <a:gd name="T15" fmla="*/ 0 h 5"/>
                <a:gd name="T16" fmla="*/ 2 w 4"/>
                <a:gd name="T17" fmla="*/ 0 h 5"/>
                <a:gd name="T18" fmla="*/ 1 w 4"/>
                <a:gd name="T19" fmla="*/ 1 h 5"/>
                <a:gd name="T20" fmla="*/ 0 w 4"/>
                <a:gd name="T21" fmla="*/ 2 h 5"/>
                <a:gd name="T22" fmla="*/ 0 w 4"/>
                <a:gd name="T23" fmla="*/ 2 h 5"/>
                <a:gd name="T24" fmla="*/ 1 w 4"/>
                <a:gd name="T25" fmla="*/ 4 h 5"/>
                <a:gd name="T26" fmla="*/ 1 w 4"/>
                <a:gd name="T27" fmla="*/ 5 h 5"/>
                <a:gd name="T28" fmla="*/ 2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1" name="Freeform 124">
              <a:extLst>
                <a:ext uri="{FF2B5EF4-FFF2-40B4-BE49-F238E27FC236}">
                  <a16:creationId xmlns:a16="http://schemas.microsoft.com/office/drawing/2014/main" id="{A4A9D748-0AC1-17B6-A1B8-A82DAB9D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33591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2" name="Freeform 125">
              <a:extLst>
                <a:ext uri="{FF2B5EF4-FFF2-40B4-BE49-F238E27FC236}">
                  <a16:creationId xmlns:a16="http://schemas.microsoft.com/office/drawing/2014/main" id="{6B59BB56-C40A-8020-A71C-0E837E8EC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1657350"/>
              <a:ext cx="488950" cy="250825"/>
            </a:xfrm>
            <a:custGeom>
              <a:avLst/>
              <a:gdLst>
                <a:gd name="T0" fmla="*/ 12 w 308"/>
                <a:gd name="T1" fmla="*/ 18 h 158"/>
                <a:gd name="T2" fmla="*/ 18 w 308"/>
                <a:gd name="T3" fmla="*/ 27 h 158"/>
                <a:gd name="T4" fmla="*/ 27 w 308"/>
                <a:gd name="T5" fmla="*/ 30 h 158"/>
                <a:gd name="T6" fmla="*/ 44 w 308"/>
                <a:gd name="T7" fmla="*/ 38 h 158"/>
                <a:gd name="T8" fmla="*/ 54 w 308"/>
                <a:gd name="T9" fmla="*/ 48 h 158"/>
                <a:gd name="T10" fmla="*/ 67 w 308"/>
                <a:gd name="T11" fmla="*/ 54 h 158"/>
                <a:gd name="T12" fmla="*/ 76 w 308"/>
                <a:gd name="T13" fmla="*/ 88 h 158"/>
                <a:gd name="T14" fmla="*/ 81 w 308"/>
                <a:gd name="T15" fmla="*/ 100 h 158"/>
                <a:gd name="T16" fmla="*/ 80 w 308"/>
                <a:gd name="T17" fmla="*/ 114 h 158"/>
                <a:gd name="T18" fmla="*/ 76 w 308"/>
                <a:gd name="T19" fmla="*/ 130 h 158"/>
                <a:gd name="T20" fmla="*/ 85 w 308"/>
                <a:gd name="T21" fmla="*/ 132 h 158"/>
                <a:gd name="T22" fmla="*/ 97 w 308"/>
                <a:gd name="T23" fmla="*/ 129 h 158"/>
                <a:gd name="T24" fmla="*/ 113 w 308"/>
                <a:gd name="T25" fmla="*/ 134 h 158"/>
                <a:gd name="T26" fmla="*/ 119 w 308"/>
                <a:gd name="T27" fmla="*/ 124 h 158"/>
                <a:gd name="T28" fmla="*/ 128 w 308"/>
                <a:gd name="T29" fmla="*/ 128 h 158"/>
                <a:gd name="T30" fmla="*/ 133 w 308"/>
                <a:gd name="T31" fmla="*/ 131 h 158"/>
                <a:gd name="T32" fmla="*/ 141 w 308"/>
                <a:gd name="T33" fmla="*/ 138 h 158"/>
                <a:gd name="T34" fmla="*/ 144 w 308"/>
                <a:gd name="T35" fmla="*/ 145 h 158"/>
                <a:gd name="T36" fmla="*/ 156 w 308"/>
                <a:gd name="T37" fmla="*/ 149 h 158"/>
                <a:gd name="T38" fmla="*/ 172 w 308"/>
                <a:gd name="T39" fmla="*/ 153 h 158"/>
                <a:gd name="T40" fmla="*/ 185 w 308"/>
                <a:gd name="T41" fmla="*/ 148 h 158"/>
                <a:gd name="T42" fmla="*/ 193 w 308"/>
                <a:gd name="T43" fmla="*/ 146 h 158"/>
                <a:gd name="T44" fmla="*/ 200 w 308"/>
                <a:gd name="T45" fmla="*/ 147 h 158"/>
                <a:gd name="T46" fmla="*/ 208 w 308"/>
                <a:gd name="T47" fmla="*/ 148 h 158"/>
                <a:gd name="T48" fmla="*/ 222 w 308"/>
                <a:gd name="T49" fmla="*/ 147 h 158"/>
                <a:gd name="T50" fmla="*/ 227 w 308"/>
                <a:gd name="T51" fmla="*/ 143 h 158"/>
                <a:gd name="T52" fmla="*/ 244 w 308"/>
                <a:gd name="T53" fmla="*/ 133 h 158"/>
                <a:gd name="T54" fmla="*/ 262 w 308"/>
                <a:gd name="T55" fmla="*/ 138 h 158"/>
                <a:gd name="T56" fmla="*/ 265 w 308"/>
                <a:gd name="T57" fmla="*/ 146 h 158"/>
                <a:gd name="T58" fmla="*/ 282 w 308"/>
                <a:gd name="T59" fmla="*/ 148 h 158"/>
                <a:gd name="T60" fmla="*/ 295 w 308"/>
                <a:gd name="T61" fmla="*/ 155 h 158"/>
                <a:gd name="T62" fmla="*/ 302 w 308"/>
                <a:gd name="T63" fmla="*/ 154 h 158"/>
                <a:gd name="T64" fmla="*/ 306 w 308"/>
                <a:gd name="T65" fmla="*/ 146 h 158"/>
                <a:gd name="T66" fmla="*/ 305 w 308"/>
                <a:gd name="T67" fmla="*/ 138 h 158"/>
                <a:gd name="T68" fmla="*/ 292 w 308"/>
                <a:gd name="T69" fmla="*/ 131 h 158"/>
                <a:gd name="T70" fmla="*/ 287 w 308"/>
                <a:gd name="T71" fmla="*/ 122 h 158"/>
                <a:gd name="T72" fmla="*/ 286 w 308"/>
                <a:gd name="T73" fmla="*/ 114 h 158"/>
                <a:gd name="T74" fmla="*/ 293 w 308"/>
                <a:gd name="T75" fmla="*/ 104 h 158"/>
                <a:gd name="T76" fmla="*/ 282 w 308"/>
                <a:gd name="T77" fmla="*/ 99 h 158"/>
                <a:gd name="T78" fmla="*/ 274 w 308"/>
                <a:gd name="T79" fmla="*/ 96 h 158"/>
                <a:gd name="T80" fmla="*/ 262 w 308"/>
                <a:gd name="T81" fmla="*/ 88 h 158"/>
                <a:gd name="T82" fmla="*/ 254 w 308"/>
                <a:gd name="T83" fmla="*/ 65 h 158"/>
                <a:gd name="T84" fmla="*/ 242 w 308"/>
                <a:gd name="T85" fmla="*/ 62 h 158"/>
                <a:gd name="T86" fmla="*/ 231 w 308"/>
                <a:gd name="T87" fmla="*/ 56 h 158"/>
                <a:gd name="T88" fmla="*/ 219 w 308"/>
                <a:gd name="T89" fmla="*/ 59 h 158"/>
                <a:gd name="T90" fmla="*/ 209 w 308"/>
                <a:gd name="T91" fmla="*/ 51 h 158"/>
                <a:gd name="T92" fmla="*/ 193 w 308"/>
                <a:gd name="T93" fmla="*/ 58 h 158"/>
                <a:gd name="T94" fmla="*/ 181 w 308"/>
                <a:gd name="T95" fmla="*/ 64 h 158"/>
                <a:gd name="T96" fmla="*/ 171 w 308"/>
                <a:gd name="T97" fmla="*/ 58 h 158"/>
                <a:gd name="T98" fmla="*/ 167 w 308"/>
                <a:gd name="T99" fmla="*/ 49 h 158"/>
                <a:gd name="T100" fmla="*/ 144 w 308"/>
                <a:gd name="T101" fmla="*/ 39 h 158"/>
                <a:gd name="T102" fmla="*/ 133 w 308"/>
                <a:gd name="T103" fmla="*/ 28 h 158"/>
                <a:gd name="T104" fmla="*/ 121 w 308"/>
                <a:gd name="T105" fmla="*/ 28 h 158"/>
                <a:gd name="T106" fmla="*/ 108 w 308"/>
                <a:gd name="T107" fmla="*/ 21 h 158"/>
                <a:gd name="T108" fmla="*/ 90 w 308"/>
                <a:gd name="T109" fmla="*/ 24 h 158"/>
                <a:gd name="T110" fmla="*/ 72 w 308"/>
                <a:gd name="T111" fmla="*/ 23 h 158"/>
                <a:gd name="T112" fmla="*/ 64 w 308"/>
                <a:gd name="T113" fmla="*/ 15 h 158"/>
                <a:gd name="T114" fmla="*/ 47 w 308"/>
                <a:gd name="T115" fmla="*/ 12 h 158"/>
                <a:gd name="T116" fmla="*/ 25 w 308"/>
                <a:gd name="T117" fmla="*/ 4 h 158"/>
                <a:gd name="T118" fmla="*/ 0 w 308"/>
                <a:gd name="T119" fmla="*/ 1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158">
                  <a:moveTo>
                    <a:pt x="3" y="12"/>
                  </a:moveTo>
                  <a:lnTo>
                    <a:pt x="4" y="12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7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6" y="30"/>
                  </a:lnTo>
                  <a:lnTo>
                    <a:pt x="40" y="32"/>
                  </a:lnTo>
                  <a:lnTo>
                    <a:pt x="41" y="34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9" y="42"/>
                  </a:lnTo>
                  <a:lnTo>
                    <a:pt x="51" y="46"/>
                  </a:lnTo>
                  <a:lnTo>
                    <a:pt x="53" y="49"/>
                  </a:lnTo>
                  <a:lnTo>
                    <a:pt x="54" y="49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50"/>
                  </a:lnTo>
                  <a:lnTo>
                    <a:pt x="64" y="51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9" y="58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7"/>
                  </a:lnTo>
                  <a:lnTo>
                    <a:pt x="75" y="85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6" y="91"/>
                  </a:lnTo>
                  <a:lnTo>
                    <a:pt x="77" y="92"/>
                  </a:lnTo>
                  <a:lnTo>
                    <a:pt x="77" y="93"/>
                  </a:lnTo>
                  <a:lnTo>
                    <a:pt x="79" y="94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1" y="100"/>
                  </a:lnTo>
                  <a:lnTo>
                    <a:pt x="82" y="104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1" y="110"/>
                  </a:lnTo>
                  <a:lnTo>
                    <a:pt x="81" y="112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0" y="114"/>
                  </a:lnTo>
                  <a:lnTo>
                    <a:pt x="78" y="117"/>
                  </a:lnTo>
                  <a:lnTo>
                    <a:pt x="77" y="118"/>
                  </a:lnTo>
                  <a:lnTo>
                    <a:pt x="74" y="120"/>
                  </a:lnTo>
                  <a:lnTo>
                    <a:pt x="73" y="123"/>
                  </a:lnTo>
                  <a:lnTo>
                    <a:pt x="69" y="128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78" y="130"/>
                  </a:lnTo>
                  <a:lnTo>
                    <a:pt x="78" y="131"/>
                  </a:lnTo>
                  <a:lnTo>
                    <a:pt x="79" y="132"/>
                  </a:lnTo>
                  <a:lnTo>
                    <a:pt x="80" y="132"/>
                  </a:lnTo>
                  <a:lnTo>
                    <a:pt x="81" y="132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85" y="132"/>
                  </a:lnTo>
                  <a:lnTo>
                    <a:pt x="87" y="130"/>
                  </a:lnTo>
                  <a:lnTo>
                    <a:pt x="88" y="129"/>
                  </a:lnTo>
                  <a:lnTo>
                    <a:pt x="90" y="128"/>
                  </a:lnTo>
                  <a:lnTo>
                    <a:pt x="93" y="130"/>
                  </a:lnTo>
                  <a:lnTo>
                    <a:pt x="94" y="129"/>
                  </a:lnTo>
                  <a:lnTo>
                    <a:pt x="95" y="129"/>
                  </a:lnTo>
                  <a:lnTo>
                    <a:pt x="96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99" y="129"/>
                  </a:lnTo>
                  <a:lnTo>
                    <a:pt x="100" y="129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13" y="134"/>
                  </a:lnTo>
                  <a:lnTo>
                    <a:pt x="113" y="134"/>
                  </a:lnTo>
                  <a:lnTo>
                    <a:pt x="113" y="133"/>
                  </a:lnTo>
                  <a:lnTo>
                    <a:pt x="115" y="130"/>
                  </a:lnTo>
                  <a:lnTo>
                    <a:pt x="116" y="129"/>
                  </a:lnTo>
                  <a:lnTo>
                    <a:pt x="116" y="128"/>
                  </a:lnTo>
                  <a:lnTo>
                    <a:pt x="117" y="126"/>
                  </a:lnTo>
                  <a:lnTo>
                    <a:pt x="117" y="125"/>
                  </a:lnTo>
                  <a:lnTo>
                    <a:pt x="118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2" y="124"/>
                  </a:lnTo>
                  <a:lnTo>
                    <a:pt x="129" y="124"/>
                  </a:lnTo>
                  <a:lnTo>
                    <a:pt x="130" y="125"/>
                  </a:lnTo>
                  <a:lnTo>
                    <a:pt x="129" y="125"/>
                  </a:lnTo>
                  <a:lnTo>
                    <a:pt x="129" y="126"/>
                  </a:lnTo>
                  <a:lnTo>
                    <a:pt x="129" y="127"/>
                  </a:lnTo>
                  <a:lnTo>
                    <a:pt x="128" y="128"/>
                  </a:lnTo>
                  <a:lnTo>
                    <a:pt x="127" y="128"/>
                  </a:lnTo>
                  <a:lnTo>
                    <a:pt x="128" y="129"/>
                  </a:lnTo>
                  <a:lnTo>
                    <a:pt x="129" y="130"/>
                  </a:lnTo>
                  <a:lnTo>
                    <a:pt x="130" y="131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4" y="133"/>
                  </a:lnTo>
                  <a:lnTo>
                    <a:pt x="135" y="133"/>
                  </a:lnTo>
                  <a:lnTo>
                    <a:pt x="137" y="136"/>
                  </a:lnTo>
                  <a:lnTo>
                    <a:pt x="137" y="137"/>
                  </a:lnTo>
                  <a:lnTo>
                    <a:pt x="141" y="138"/>
                  </a:lnTo>
                  <a:lnTo>
                    <a:pt x="143" y="140"/>
                  </a:lnTo>
                  <a:lnTo>
                    <a:pt x="144" y="141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4" y="145"/>
                  </a:lnTo>
                  <a:lnTo>
                    <a:pt x="145" y="145"/>
                  </a:lnTo>
                  <a:lnTo>
                    <a:pt x="146" y="146"/>
                  </a:lnTo>
                  <a:lnTo>
                    <a:pt x="148" y="148"/>
                  </a:lnTo>
                  <a:lnTo>
                    <a:pt x="148" y="149"/>
                  </a:lnTo>
                  <a:lnTo>
                    <a:pt x="153" y="148"/>
                  </a:lnTo>
                  <a:lnTo>
                    <a:pt x="154" y="148"/>
                  </a:lnTo>
                  <a:lnTo>
                    <a:pt x="155" y="148"/>
                  </a:lnTo>
                  <a:lnTo>
                    <a:pt x="156" y="149"/>
                  </a:lnTo>
                  <a:lnTo>
                    <a:pt x="157" y="150"/>
                  </a:lnTo>
                  <a:lnTo>
                    <a:pt x="158" y="152"/>
                  </a:lnTo>
                  <a:lnTo>
                    <a:pt x="157" y="153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2" y="152"/>
                  </a:lnTo>
                  <a:lnTo>
                    <a:pt x="163" y="152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3" y="153"/>
                  </a:lnTo>
                  <a:lnTo>
                    <a:pt x="175" y="151"/>
                  </a:lnTo>
                  <a:lnTo>
                    <a:pt x="178" y="150"/>
                  </a:lnTo>
                  <a:lnTo>
                    <a:pt x="182" y="150"/>
                  </a:lnTo>
                  <a:lnTo>
                    <a:pt x="183" y="149"/>
                  </a:lnTo>
                  <a:lnTo>
                    <a:pt x="183" y="149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88" y="149"/>
                  </a:lnTo>
                  <a:lnTo>
                    <a:pt x="189" y="148"/>
                  </a:lnTo>
                  <a:lnTo>
                    <a:pt x="190" y="148"/>
                  </a:lnTo>
                  <a:lnTo>
                    <a:pt x="191" y="148"/>
                  </a:lnTo>
                  <a:lnTo>
                    <a:pt x="192" y="147"/>
                  </a:lnTo>
                  <a:lnTo>
                    <a:pt x="192" y="146"/>
                  </a:lnTo>
                  <a:lnTo>
                    <a:pt x="193" y="146"/>
                  </a:lnTo>
                  <a:lnTo>
                    <a:pt x="193" y="146"/>
                  </a:lnTo>
                  <a:lnTo>
                    <a:pt x="196" y="148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199" y="148"/>
                  </a:lnTo>
                  <a:lnTo>
                    <a:pt x="199" y="147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2" y="148"/>
                  </a:lnTo>
                  <a:lnTo>
                    <a:pt x="203" y="148"/>
                  </a:lnTo>
                  <a:lnTo>
                    <a:pt x="204" y="148"/>
                  </a:lnTo>
                  <a:lnTo>
                    <a:pt x="205" y="148"/>
                  </a:lnTo>
                  <a:lnTo>
                    <a:pt x="206" y="148"/>
                  </a:lnTo>
                  <a:lnTo>
                    <a:pt x="207" y="147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09" y="148"/>
                  </a:lnTo>
                  <a:lnTo>
                    <a:pt x="210" y="148"/>
                  </a:lnTo>
                  <a:lnTo>
                    <a:pt x="210" y="148"/>
                  </a:lnTo>
                  <a:lnTo>
                    <a:pt x="211" y="147"/>
                  </a:lnTo>
                  <a:lnTo>
                    <a:pt x="212" y="146"/>
                  </a:lnTo>
                  <a:lnTo>
                    <a:pt x="213" y="146"/>
                  </a:lnTo>
                  <a:lnTo>
                    <a:pt x="214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3" y="146"/>
                  </a:lnTo>
                  <a:lnTo>
                    <a:pt x="222" y="146"/>
                  </a:lnTo>
                  <a:lnTo>
                    <a:pt x="221" y="145"/>
                  </a:lnTo>
                  <a:lnTo>
                    <a:pt x="221" y="144"/>
                  </a:lnTo>
                  <a:lnTo>
                    <a:pt x="222" y="143"/>
                  </a:lnTo>
                  <a:lnTo>
                    <a:pt x="225" y="143"/>
                  </a:lnTo>
                  <a:lnTo>
                    <a:pt x="227" y="143"/>
                  </a:lnTo>
                  <a:lnTo>
                    <a:pt x="228" y="143"/>
                  </a:lnTo>
                  <a:lnTo>
                    <a:pt x="229" y="142"/>
                  </a:lnTo>
                  <a:lnTo>
                    <a:pt x="230" y="141"/>
                  </a:lnTo>
                  <a:lnTo>
                    <a:pt x="234" y="138"/>
                  </a:lnTo>
                  <a:lnTo>
                    <a:pt x="242" y="133"/>
                  </a:lnTo>
                  <a:lnTo>
                    <a:pt x="242" y="132"/>
                  </a:lnTo>
                  <a:lnTo>
                    <a:pt x="243" y="132"/>
                  </a:lnTo>
                  <a:lnTo>
                    <a:pt x="244" y="133"/>
                  </a:lnTo>
                  <a:lnTo>
                    <a:pt x="247" y="134"/>
                  </a:lnTo>
                  <a:lnTo>
                    <a:pt x="248" y="134"/>
                  </a:lnTo>
                  <a:lnTo>
                    <a:pt x="250" y="134"/>
                  </a:lnTo>
                  <a:lnTo>
                    <a:pt x="251" y="134"/>
                  </a:lnTo>
                  <a:lnTo>
                    <a:pt x="252" y="135"/>
                  </a:lnTo>
                  <a:lnTo>
                    <a:pt x="252" y="136"/>
                  </a:lnTo>
                  <a:lnTo>
                    <a:pt x="260" y="138"/>
                  </a:lnTo>
                  <a:lnTo>
                    <a:pt x="262" y="138"/>
                  </a:lnTo>
                  <a:lnTo>
                    <a:pt x="264" y="138"/>
                  </a:lnTo>
                  <a:lnTo>
                    <a:pt x="264" y="139"/>
                  </a:lnTo>
                  <a:lnTo>
                    <a:pt x="263" y="139"/>
                  </a:lnTo>
                  <a:lnTo>
                    <a:pt x="262" y="140"/>
                  </a:lnTo>
                  <a:lnTo>
                    <a:pt x="262" y="141"/>
                  </a:lnTo>
                  <a:lnTo>
                    <a:pt x="262" y="143"/>
                  </a:lnTo>
                  <a:lnTo>
                    <a:pt x="264" y="145"/>
                  </a:lnTo>
                  <a:lnTo>
                    <a:pt x="265" y="146"/>
                  </a:lnTo>
                  <a:lnTo>
                    <a:pt x="267" y="147"/>
                  </a:lnTo>
                  <a:lnTo>
                    <a:pt x="273" y="149"/>
                  </a:lnTo>
                  <a:lnTo>
                    <a:pt x="276" y="149"/>
                  </a:lnTo>
                  <a:lnTo>
                    <a:pt x="277" y="149"/>
                  </a:lnTo>
                  <a:lnTo>
                    <a:pt x="278" y="149"/>
                  </a:lnTo>
                  <a:lnTo>
                    <a:pt x="280" y="148"/>
                  </a:lnTo>
                  <a:lnTo>
                    <a:pt x="281" y="148"/>
                  </a:lnTo>
                  <a:lnTo>
                    <a:pt x="282" y="148"/>
                  </a:lnTo>
                  <a:lnTo>
                    <a:pt x="285" y="148"/>
                  </a:lnTo>
                  <a:lnTo>
                    <a:pt x="286" y="148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91" y="153"/>
                  </a:lnTo>
                  <a:lnTo>
                    <a:pt x="292" y="153"/>
                  </a:lnTo>
                  <a:lnTo>
                    <a:pt x="294" y="154"/>
                  </a:lnTo>
                  <a:lnTo>
                    <a:pt x="295" y="155"/>
                  </a:lnTo>
                  <a:lnTo>
                    <a:pt x="296" y="157"/>
                  </a:lnTo>
                  <a:lnTo>
                    <a:pt x="297" y="158"/>
                  </a:lnTo>
                  <a:lnTo>
                    <a:pt x="298" y="158"/>
                  </a:lnTo>
                  <a:lnTo>
                    <a:pt x="299" y="157"/>
                  </a:lnTo>
                  <a:lnTo>
                    <a:pt x="299" y="156"/>
                  </a:lnTo>
                  <a:lnTo>
                    <a:pt x="300" y="155"/>
                  </a:lnTo>
                  <a:lnTo>
                    <a:pt x="301" y="154"/>
                  </a:lnTo>
                  <a:lnTo>
                    <a:pt x="302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4" y="153"/>
                  </a:lnTo>
                  <a:lnTo>
                    <a:pt x="304" y="151"/>
                  </a:lnTo>
                  <a:lnTo>
                    <a:pt x="304" y="148"/>
                  </a:lnTo>
                  <a:lnTo>
                    <a:pt x="305" y="147"/>
                  </a:lnTo>
                  <a:lnTo>
                    <a:pt x="306" y="146"/>
                  </a:lnTo>
                  <a:lnTo>
                    <a:pt x="306" y="145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7" y="143"/>
                  </a:lnTo>
                  <a:lnTo>
                    <a:pt x="308" y="143"/>
                  </a:lnTo>
                  <a:lnTo>
                    <a:pt x="307" y="142"/>
                  </a:lnTo>
                  <a:lnTo>
                    <a:pt x="306" y="139"/>
                  </a:lnTo>
                  <a:lnTo>
                    <a:pt x="305" y="138"/>
                  </a:lnTo>
                  <a:lnTo>
                    <a:pt x="304" y="138"/>
                  </a:lnTo>
                  <a:lnTo>
                    <a:pt x="304" y="138"/>
                  </a:lnTo>
                  <a:lnTo>
                    <a:pt x="303" y="138"/>
                  </a:lnTo>
                  <a:lnTo>
                    <a:pt x="302" y="138"/>
                  </a:lnTo>
                  <a:lnTo>
                    <a:pt x="301" y="136"/>
                  </a:lnTo>
                  <a:lnTo>
                    <a:pt x="296" y="134"/>
                  </a:lnTo>
                  <a:lnTo>
                    <a:pt x="293" y="132"/>
                  </a:lnTo>
                  <a:lnTo>
                    <a:pt x="292" y="131"/>
                  </a:lnTo>
                  <a:lnTo>
                    <a:pt x="292" y="131"/>
                  </a:lnTo>
                  <a:lnTo>
                    <a:pt x="290" y="129"/>
                  </a:lnTo>
                  <a:lnTo>
                    <a:pt x="289" y="128"/>
                  </a:lnTo>
                  <a:lnTo>
                    <a:pt x="288" y="128"/>
                  </a:lnTo>
                  <a:lnTo>
                    <a:pt x="288" y="125"/>
                  </a:lnTo>
                  <a:lnTo>
                    <a:pt x="288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6" y="122"/>
                  </a:lnTo>
                  <a:lnTo>
                    <a:pt x="286" y="123"/>
                  </a:lnTo>
                  <a:lnTo>
                    <a:pt x="284" y="122"/>
                  </a:lnTo>
                  <a:lnTo>
                    <a:pt x="284" y="119"/>
                  </a:lnTo>
                  <a:lnTo>
                    <a:pt x="284" y="116"/>
                  </a:lnTo>
                  <a:lnTo>
                    <a:pt x="284" y="115"/>
                  </a:lnTo>
                  <a:lnTo>
                    <a:pt x="285" y="114"/>
                  </a:lnTo>
                  <a:lnTo>
                    <a:pt x="286" y="114"/>
                  </a:lnTo>
                  <a:lnTo>
                    <a:pt x="288" y="114"/>
                  </a:lnTo>
                  <a:lnTo>
                    <a:pt x="289" y="114"/>
                  </a:lnTo>
                  <a:lnTo>
                    <a:pt x="290" y="114"/>
                  </a:lnTo>
                  <a:lnTo>
                    <a:pt x="290" y="113"/>
                  </a:lnTo>
                  <a:lnTo>
                    <a:pt x="292" y="110"/>
                  </a:lnTo>
                  <a:lnTo>
                    <a:pt x="293" y="108"/>
                  </a:lnTo>
                  <a:lnTo>
                    <a:pt x="295" y="105"/>
                  </a:lnTo>
                  <a:lnTo>
                    <a:pt x="293" y="104"/>
                  </a:lnTo>
                  <a:lnTo>
                    <a:pt x="292" y="103"/>
                  </a:lnTo>
                  <a:lnTo>
                    <a:pt x="290" y="103"/>
                  </a:lnTo>
                  <a:lnTo>
                    <a:pt x="289" y="102"/>
                  </a:lnTo>
                  <a:lnTo>
                    <a:pt x="287" y="99"/>
                  </a:lnTo>
                  <a:lnTo>
                    <a:pt x="286" y="98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2" y="99"/>
                  </a:lnTo>
                  <a:lnTo>
                    <a:pt x="280" y="99"/>
                  </a:lnTo>
                  <a:lnTo>
                    <a:pt x="279" y="98"/>
                  </a:lnTo>
                  <a:lnTo>
                    <a:pt x="279" y="97"/>
                  </a:lnTo>
                  <a:lnTo>
                    <a:pt x="278" y="97"/>
                  </a:lnTo>
                  <a:lnTo>
                    <a:pt x="277" y="97"/>
                  </a:lnTo>
                  <a:lnTo>
                    <a:pt x="276" y="97"/>
                  </a:lnTo>
                  <a:lnTo>
                    <a:pt x="275" y="96"/>
                  </a:lnTo>
                  <a:lnTo>
                    <a:pt x="274" y="96"/>
                  </a:lnTo>
                  <a:lnTo>
                    <a:pt x="274" y="97"/>
                  </a:lnTo>
                  <a:lnTo>
                    <a:pt x="273" y="97"/>
                  </a:lnTo>
                  <a:lnTo>
                    <a:pt x="272" y="97"/>
                  </a:lnTo>
                  <a:lnTo>
                    <a:pt x="272" y="96"/>
                  </a:lnTo>
                  <a:lnTo>
                    <a:pt x="271" y="93"/>
                  </a:lnTo>
                  <a:lnTo>
                    <a:pt x="270" y="92"/>
                  </a:lnTo>
                  <a:lnTo>
                    <a:pt x="266" y="91"/>
                  </a:lnTo>
                  <a:lnTo>
                    <a:pt x="262" y="88"/>
                  </a:lnTo>
                  <a:lnTo>
                    <a:pt x="260" y="87"/>
                  </a:lnTo>
                  <a:lnTo>
                    <a:pt x="259" y="86"/>
                  </a:lnTo>
                  <a:lnTo>
                    <a:pt x="258" y="85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2" y="67"/>
                  </a:lnTo>
                  <a:lnTo>
                    <a:pt x="258" y="66"/>
                  </a:lnTo>
                  <a:lnTo>
                    <a:pt x="254" y="65"/>
                  </a:lnTo>
                  <a:lnTo>
                    <a:pt x="252" y="65"/>
                  </a:lnTo>
                  <a:lnTo>
                    <a:pt x="247" y="66"/>
                  </a:lnTo>
                  <a:lnTo>
                    <a:pt x="245" y="67"/>
                  </a:lnTo>
                  <a:lnTo>
                    <a:pt x="243" y="66"/>
                  </a:lnTo>
                  <a:lnTo>
                    <a:pt x="243" y="65"/>
                  </a:lnTo>
                  <a:lnTo>
                    <a:pt x="243" y="64"/>
                  </a:lnTo>
                  <a:lnTo>
                    <a:pt x="243" y="63"/>
                  </a:lnTo>
                  <a:lnTo>
                    <a:pt x="242" y="62"/>
                  </a:lnTo>
                  <a:lnTo>
                    <a:pt x="238" y="57"/>
                  </a:lnTo>
                  <a:lnTo>
                    <a:pt x="237" y="55"/>
                  </a:lnTo>
                  <a:lnTo>
                    <a:pt x="235" y="55"/>
                  </a:lnTo>
                  <a:lnTo>
                    <a:pt x="234" y="55"/>
                  </a:lnTo>
                  <a:lnTo>
                    <a:pt x="232" y="55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1" y="56"/>
                  </a:lnTo>
                  <a:lnTo>
                    <a:pt x="230" y="55"/>
                  </a:lnTo>
                  <a:lnTo>
                    <a:pt x="224" y="51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2" y="53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19" y="59"/>
                  </a:lnTo>
                  <a:lnTo>
                    <a:pt x="218" y="56"/>
                  </a:lnTo>
                  <a:lnTo>
                    <a:pt x="217" y="55"/>
                  </a:lnTo>
                  <a:lnTo>
                    <a:pt x="215" y="54"/>
                  </a:lnTo>
                  <a:lnTo>
                    <a:pt x="215" y="53"/>
                  </a:lnTo>
                  <a:lnTo>
                    <a:pt x="213" y="52"/>
                  </a:lnTo>
                  <a:lnTo>
                    <a:pt x="213" y="52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7" y="51"/>
                  </a:lnTo>
                  <a:lnTo>
                    <a:pt x="205" y="52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6" y="55"/>
                  </a:lnTo>
                  <a:lnTo>
                    <a:pt x="195" y="56"/>
                  </a:lnTo>
                  <a:lnTo>
                    <a:pt x="194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1" y="60"/>
                  </a:lnTo>
                  <a:lnTo>
                    <a:pt x="186" y="60"/>
                  </a:lnTo>
                  <a:lnTo>
                    <a:pt x="184" y="61"/>
                  </a:lnTo>
                  <a:lnTo>
                    <a:pt x="183" y="62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1" y="64"/>
                  </a:lnTo>
                  <a:lnTo>
                    <a:pt x="180" y="64"/>
                  </a:lnTo>
                  <a:lnTo>
                    <a:pt x="179" y="63"/>
                  </a:lnTo>
                  <a:lnTo>
                    <a:pt x="178" y="62"/>
                  </a:lnTo>
                  <a:lnTo>
                    <a:pt x="177" y="62"/>
                  </a:lnTo>
                  <a:lnTo>
                    <a:pt x="174" y="62"/>
                  </a:lnTo>
                  <a:lnTo>
                    <a:pt x="173" y="61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3" y="57"/>
                  </a:lnTo>
                  <a:lnTo>
                    <a:pt x="174" y="55"/>
                  </a:lnTo>
                  <a:lnTo>
                    <a:pt x="175" y="53"/>
                  </a:lnTo>
                  <a:lnTo>
                    <a:pt x="174" y="51"/>
                  </a:lnTo>
                  <a:lnTo>
                    <a:pt x="173" y="51"/>
                  </a:lnTo>
                  <a:lnTo>
                    <a:pt x="173" y="50"/>
                  </a:lnTo>
                  <a:lnTo>
                    <a:pt x="168" y="49"/>
                  </a:lnTo>
                  <a:lnTo>
                    <a:pt x="167" y="49"/>
                  </a:lnTo>
                  <a:lnTo>
                    <a:pt x="165" y="48"/>
                  </a:lnTo>
                  <a:lnTo>
                    <a:pt x="164" y="47"/>
                  </a:lnTo>
                  <a:lnTo>
                    <a:pt x="162" y="45"/>
                  </a:lnTo>
                  <a:lnTo>
                    <a:pt x="160" y="45"/>
                  </a:lnTo>
                  <a:lnTo>
                    <a:pt x="156" y="43"/>
                  </a:lnTo>
                  <a:lnTo>
                    <a:pt x="147" y="40"/>
                  </a:lnTo>
                  <a:lnTo>
                    <a:pt x="146" y="40"/>
                  </a:lnTo>
                  <a:lnTo>
                    <a:pt x="144" y="39"/>
                  </a:lnTo>
                  <a:lnTo>
                    <a:pt x="140" y="35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4" y="28"/>
                  </a:lnTo>
                  <a:lnTo>
                    <a:pt x="133" y="28"/>
                  </a:lnTo>
                  <a:lnTo>
                    <a:pt x="132" y="27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6" y="25"/>
                  </a:lnTo>
                  <a:lnTo>
                    <a:pt x="124" y="26"/>
                  </a:lnTo>
                  <a:lnTo>
                    <a:pt x="123" y="26"/>
                  </a:lnTo>
                  <a:lnTo>
                    <a:pt x="122" y="27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9" y="28"/>
                  </a:lnTo>
                  <a:lnTo>
                    <a:pt x="116" y="26"/>
                  </a:lnTo>
                  <a:lnTo>
                    <a:pt x="114" y="25"/>
                  </a:lnTo>
                  <a:lnTo>
                    <a:pt x="113" y="24"/>
                  </a:lnTo>
                  <a:lnTo>
                    <a:pt x="112" y="22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5" y="25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1" y="25"/>
                  </a:lnTo>
                  <a:lnTo>
                    <a:pt x="90" y="24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79" y="23"/>
                  </a:lnTo>
                  <a:lnTo>
                    <a:pt x="77" y="22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1" y="22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4" y="15"/>
                  </a:lnTo>
                  <a:lnTo>
                    <a:pt x="63" y="14"/>
                  </a:lnTo>
                  <a:lnTo>
                    <a:pt x="59" y="15"/>
                  </a:lnTo>
                  <a:lnTo>
                    <a:pt x="57" y="14"/>
                  </a:lnTo>
                  <a:lnTo>
                    <a:pt x="55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1" y="7"/>
                  </a:lnTo>
                  <a:lnTo>
                    <a:pt x="39" y="6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3" name="Freeform 130">
              <a:extLst>
                <a:ext uri="{FF2B5EF4-FFF2-40B4-BE49-F238E27FC236}">
                  <a16:creationId xmlns:a16="http://schemas.microsoft.com/office/drawing/2014/main" id="{0439380C-253A-D185-37DC-E53795B2E1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7938" y="1824038"/>
              <a:ext cx="392112" cy="333375"/>
            </a:xfrm>
            <a:custGeom>
              <a:avLst/>
              <a:gdLst>
                <a:gd name="T0" fmla="*/ 54 w 247"/>
                <a:gd name="T1" fmla="*/ 17 h 210"/>
                <a:gd name="T2" fmla="*/ 62 w 247"/>
                <a:gd name="T3" fmla="*/ 26 h 210"/>
                <a:gd name="T4" fmla="*/ 78 w 247"/>
                <a:gd name="T5" fmla="*/ 38 h 210"/>
                <a:gd name="T6" fmla="*/ 73 w 247"/>
                <a:gd name="T7" fmla="*/ 49 h 210"/>
                <a:gd name="T8" fmla="*/ 64 w 247"/>
                <a:gd name="T9" fmla="*/ 49 h 210"/>
                <a:gd name="T10" fmla="*/ 47 w 247"/>
                <a:gd name="T11" fmla="*/ 44 h 210"/>
                <a:gd name="T12" fmla="*/ 34 w 247"/>
                <a:gd name="T13" fmla="*/ 33 h 210"/>
                <a:gd name="T14" fmla="*/ 12 w 247"/>
                <a:gd name="T15" fmla="*/ 27 h 210"/>
                <a:gd name="T16" fmla="*/ 9 w 247"/>
                <a:gd name="T17" fmla="*/ 46 h 210"/>
                <a:gd name="T18" fmla="*/ 7 w 247"/>
                <a:gd name="T19" fmla="*/ 52 h 210"/>
                <a:gd name="T20" fmla="*/ 19 w 247"/>
                <a:gd name="T21" fmla="*/ 57 h 210"/>
                <a:gd name="T22" fmla="*/ 25 w 247"/>
                <a:gd name="T23" fmla="*/ 68 h 210"/>
                <a:gd name="T24" fmla="*/ 20 w 247"/>
                <a:gd name="T25" fmla="*/ 82 h 210"/>
                <a:gd name="T26" fmla="*/ 40 w 247"/>
                <a:gd name="T27" fmla="*/ 99 h 210"/>
                <a:gd name="T28" fmla="*/ 41 w 247"/>
                <a:gd name="T29" fmla="*/ 111 h 210"/>
                <a:gd name="T30" fmla="*/ 34 w 247"/>
                <a:gd name="T31" fmla="*/ 119 h 210"/>
                <a:gd name="T32" fmla="*/ 51 w 247"/>
                <a:gd name="T33" fmla="*/ 135 h 210"/>
                <a:gd name="T34" fmla="*/ 63 w 247"/>
                <a:gd name="T35" fmla="*/ 141 h 210"/>
                <a:gd name="T36" fmla="*/ 68 w 247"/>
                <a:gd name="T37" fmla="*/ 146 h 210"/>
                <a:gd name="T38" fmla="*/ 69 w 247"/>
                <a:gd name="T39" fmla="*/ 158 h 210"/>
                <a:gd name="T40" fmla="*/ 63 w 247"/>
                <a:gd name="T41" fmla="*/ 163 h 210"/>
                <a:gd name="T42" fmla="*/ 67 w 247"/>
                <a:gd name="T43" fmla="*/ 178 h 210"/>
                <a:gd name="T44" fmla="*/ 79 w 247"/>
                <a:gd name="T45" fmla="*/ 172 h 210"/>
                <a:gd name="T46" fmla="*/ 86 w 247"/>
                <a:gd name="T47" fmla="*/ 163 h 210"/>
                <a:gd name="T48" fmla="*/ 102 w 247"/>
                <a:gd name="T49" fmla="*/ 153 h 210"/>
                <a:gd name="T50" fmla="*/ 121 w 247"/>
                <a:gd name="T51" fmla="*/ 141 h 210"/>
                <a:gd name="T52" fmla="*/ 140 w 247"/>
                <a:gd name="T53" fmla="*/ 136 h 210"/>
                <a:gd name="T54" fmla="*/ 142 w 247"/>
                <a:gd name="T55" fmla="*/ 159 h 210"/>
                <a:gd name="T56" fmla="*/ 151 w 247"/>
                <a:gd name="T57" fmla="*/ 174 h 210"/>
                <a:gd name="T58" fmla="*/ 147 w 247"/>
                <a:gd name="T59" fmla="*/ 192 h 210"/>
                <a:gd name="T60" fmla="*/ 158 w 247"/>
                <a:gd name="T61" fmla="*/ 201 h 210"/>
                <a:gd name="T62" fmla="*/ 168 w 247"/>
                <a:gd name="T63" fmla="*/ 210 h 210"/>
                <a:gd name="T64" fmla="*/ 175 w 247"/>
                <a:gd name="T65" fmla="*/ 184 h 210"/>
                <a:gd name="T66" fmla="*/ 180 w 247"/>
                <a:gd name="T67" fmla="*/ 167 h 210"/>
                <a:gd name="T68" fmla="*/ 187 w 247"/>
                <a:gd name="T69" fmla="*/ 167 h 210"/>
                <a:gd name="T70" fmla="*/ 186 w 247"/>
                <a:gd name="T71" fmla="*/ 175 h 210"/>
                <a:gd name="T72" fmla="*/ 193 w 247"/>
                <a:gd name="T73" fmla="*/ 158 h 210"/>
                <a:gd name="T74" fmla="*/ 200 w 247"/>
                <a:gd name="T75" fmla="*/ 153 h 210"/>
                <a:gd name="T76" fmla="*/ 196 w 247"/>
                <a:gd name="T77" fmla="*/ 142 h 210"/>
                <a:gd name="T78" fmla="*/ 201 w 247"/>
                <a:gd name="T79" fmla="*/ 131 h 210"/>
                <a:gd name="T80" fmla="*/ 203 w 247"/>
                <a:gd name="T81" fmla="*/ 122 h 210"/>
                <a:gd name="T82" fmla="*/ 203 w 247"/>
                <a:gd name="T83" fmla="*/ 112 h 210"/>
                <a:gd name="T84" fmla="*/ 219 w 247"/>
                <a:gd name="T85" fmla="*/ 98 h 210"/>
                <a:gd name="T86" fmla="*/ 230 w 247"/>
                <a:gd name="T87" fmla="*/ 96 h 210"/>
                <a:gd name="T88" fmla="*/ 243 w 247"/>
                <a:gd name="T89" fmla="*/ 98 h 210"/>
                <a:gd name="T90" fmla="*/ 242 w 247"/>
                <a:gd name="T91" fmla="*/ 90 h 210"/>
                <a:gd name="T92" fmla="*/ 232 w 247"/>
                <a:gd name="T93" fmla="*/ 80 h 210"/>
                <a:gd name="T94" fmla="*/ 212 w 247"/>
                <a:gd name="T95" fmla="*/ 77 h 210"/>
                <a:gd name="T96" fmla="*/ 208 w 247"/>
                <a:gd name="T97" fmla="*/ 69 h 210"/>
                <a:gd name="T98" fmla="*/ 194 w 247"/>
                <a:gd name="T99" fmla="*/ 54 h 210"/>
                <a:gd name="T100" fmla="*/ 185 w 247"/>
                <a:gd name="T101" fmla="*/ 30 h 210"/>
                <a:gd name="T102" fmla="*/ 177 w 247"/>
                <a:gd name="T103" fmla="*/ 19 h 210"/>
                <a:gd name="T104" fmla="*/ 158 w 247"/>
                <a:gd name="T105" fmla="*/ 11 h 210"/>
                <a:gd name="T106" fmla="*/ 136 w 247"/>
                <a:gd name="T107" fmla="*/ 33 h 210"/>
                <a:gd name="T108" fmla="*/ 132 w 247"/>
                <a:gd name="T109" fmla="*/ 42 h 210"/>
                <a:gd name="T110" fmla="*/ 114 w 247"/>
                <a:gd name="T111" fmla="*/ 40 h 210"/>
                <a:gd name="T112" fmla="*/ 101 w 247"/>
                <a:gd name="T113" fmla="*/ 27 h 210"/>
                <a:gd name="T114" fmla="*/ 94 w 247"/>
                <a:gd name="T115" fmla="*/ 20 h 210"/>
                <a:gd name="T116" fmla="*/ 83 w 247"/>
                <a:gd name="T117" fmla="*/ 11 h 210"/>
                <a:gd name="T118" fmla="*/ 73 w 247"/>
                <a:gd name="T119" fmla="*/ 6 h 210"/>
                <a:gd name="T120" fmla="*/ 63 w 247"/>
                <a:gd name="T121" fmla="*/ 3 h 210"/>
                <a:gd name="T122" fmla="*/ 25 w 247"/>
                <a:gd name="T123" fmla="*/ 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7" h="210">
                  <a:moveTo>
                    <a:pt x="62" y="5"/>
                  </a:moveTo>
                  <a:lnTo>
                    <a:pt x="60" y="8"/>
                  </a:lnTo>
                  <a:lnTo>
                    <a:pt x="60" y="9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7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3" y="27"/>
                  </a:lnTo>
                  <a:lnTo>
                    <a:pt x="66" y="29"/>
                  </a:lnTo>
                  <a:lnTo>
                    <a:pt x="71" y="31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7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1" y="49"/>
                  </a:lnTo>
                  <a:lnTo>
                    <a:pt x="70" y="50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8" y="53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1" y="48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3" y="44"/>
                  </a:lnTo>
                  <a:lnTo>
                    <a:pt x="37" y="42"/>
                  </a:lnTo>
                  <a:lnTo>
                    <a:pt x="35" y="41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4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3" y="54"/>
                  </a:lnTo>
                  <a:lnTo>
                    <a:pt x="14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2" y="59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4"/>
                  </a:lnTo>
                  <a:lnTo>
                    <a:pt x="26" y="67"/>
                  </a:lnTo>
                  <a:lnTo>
                    <a:pt x="25" y="68"/>
                  </a:lnTo>
                  <a:lnTo>
                    <a:pt x="22" y="70"/>
                  </a:lnTo>
                  <a:lnTo>
                    <a:pt x="20" y="71"/>
                  </a:lnTo>
                  <a:lnTo>
                    <a:pt x="17" y="73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7" y="78"/>
                  </a:lnTo>
                  <a:lnTo>
                    <a:pt x="18" y="79"/>
                  </a:lnTo>
                  <a:lnTo>
                    <a:pt x="19" y="80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9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3" y="100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3" y="106"/>
                  </a:lnTo>
                  <a:lnTo>
                    <a:pt x="43" y="108"/>
                  </a:lnTo>
                  <a:lnTo>
                    <a:pt x="42" y="109"/>
                  </a:lnTo>
                  <a:lnTo>
                    <a:pt x="41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0" y="114"/>
                  </a:lnTo>
                  <a:lnTo>
                    <a:pt x="39" y="114"/>
                  </a:lnTo>
                  <a:lnTo>
                    <a:pt x="36" y="115"/>
                  </a:lnTo>
                  <a:lnTo>
                    <a:pt x="29" y="113"/>
                  </a:lnTo>
                  <a:lnTo>
                    <a:pt x="26" y="115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8" y="118"/>
                  </a:lnTo>
                  <a:lnTo>
                    <a:pt x="32" y="118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9" y="126"/>
                  </a:lnTo>
                  <a:lnTo>
                    <a:pt x="40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5" y="130"/>
                  </a:lnTo>
                  <a:lnTo>
                    <a:pt x="47" y="133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9"/>
                  </a:lnTo>
                  <a:lnTo>
                    <a:pt x="54" y="140"/>
                  </a:lnTo>
                  <a:lnTo>
                    <a:pt x="55" y="140"/>
                  </a:lnTo>
                  <a:lnTo>
                    <a:pt x="57" y="140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7" y="141"/>
                  </a:lnTo>
                  <a:lnTo>
                    <a:pt x="68" y="141"/>
                  </a:lnTo>
                  <a:lnTo>
                    <a:pt x="69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69" y="142"/>
                  </a:lnTo>
                  <a:lnTo>
                    <a:pt x="69" y="143"/>
                  </a:lnTo>
                  <a:lnTo>
                    <a:pt x="68" y="143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7" y="147"/>
                  </a:lnTo>
                  <a:lnTo>
                    <a:pt x="63" y="147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2" y="152"/>
                  </a:lnTo>
                  <a:lnTo>
                    <a:pt x="64" y="153"/>
                  </a:lnTo>
                  <a:lnTo>
                    <a:pt x="67" y="154"/>
                  </a:lnTo>
                  <a:lnTo>
                    <a:pt x="68" y="155"/>
                  </a:lnTo>
                  <a:lnTo>
                    <a:pt x="69" y="156"/>
                  </a:lnTo>
                  <a:lnTo>
                    <a:pt x="69" y="157"/>
                  </a:lnTo>
                  <a:lnTo>
                    <a:pt x="69" y="158"/>
                  </a:lnTo>
                  <a:lnTo>
                    <a:pt x="71" y="160"/>
                  </a:lnTo>
                  <a:lnTo>
                    <a:pt x="72" y="161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0" y="163"/>
                  </a:lnTo>
                  <a:lnTo>
                    <a:pt x="69" y="163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3" y="163"/>
                  </a:lnTo>
                  <a:lnTo>
                    <a:pt x="63" y="164"/>
                  </a:lnTo>
                  <a:lnTo>
                    <a:pt x="64" y="165"/>
                  </a:lnTo>
                  <a:lnTo>
                    <a:pt x="66" y="166"/>
                  </a:lnTo>
                  <a:lnTo>
                    <a:pt x="67" y="167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2"/>
                  </a:lnTo>
                  <a:lnTo>
                    <a:pt x="67" y="175"/>
                  </a:lnTo>
                  <a:lnTo>
                    <a:pt x="67" y="176"/>
                  </a:lnTo>
                  <a:lnTo>
                    <a:pt x="67" y="177"/>
                  </a:lnTo>
                  <a:lnTo>
                    <a:pt x="67" y="178"/>
                  </a:lnTo>
                  <a:lnTo>
                    <a:pt x="69" y="182"/>
                  </a:lnTo>
                  <a:lnTo>
                    <a:pt x="70" y="182"/>
                  </a:lnTo>
                  <a:lnTo>
                    <a:pt x="71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3" y="180"/>
                  </a:lnTo>
                  <a:lnTo>
                    <a:pt x="73" y="179"/>
                  </a:lnTo>
                  <a:lnTo>
                    <a:pt x="75" y="176"/>
                  </a:lnTo>
                  <a:lnTo>
                    <a:pt x="75" y="175"/>
                  </a:lnTo>
                  <a:lnTo>
                    <a:pt x="76" y="174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1" y="169"/>
                  </a:lnTo>
                  <a:lnTo>
                    <a:pt x="82" y="169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3" y="165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6" y="163"/>
                  </a:lnTo>
                  <a:lnTo>
                    <a:pt x="88" y="164"/>
                  </a:lnTo>
                  <a:lnTo>
                    <a:pt x="89" y="164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6" y="156"/>
                  </a:lnTo>
                  <a:lnTo>
                    <a:pt x="99" y="155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4" y="152"/>
                  </a:lnTo>
                  <a:lnTo>
                    <a:pt x="106" y="151"/>
                  </a:lnTo>
                  <a:lnTo>
                    <a:pt x="108" y="147"/>
                  </a:lnTo>
                  <a:lnTo>
                    <a:pt x="110" y="146"/>
                  </a:lnTo>
                  <a:lnTo>
                    <a:pt x="112" y="145"/>
                  </a:lnTo>
                  <a:lnTo>
                    <a:pt x="115" y="143"/>
                  </a:lnTo>
                  <a:lnTo>
                    <a:pt x="116" y="143"/>
                  </a:lnTo>
                  <a:lnTo>
                    <a:pt x="117" y="143"/>
                  </a:lnTo>
                  <a:lnTo>
                    <a:pt x="120" y="142"/>
                  </a:lnTo>
                  <a:lnTo>
                    <a:pt x="121" y="141"/>
                  </a:lnTo>
                  <a:lnTo>
                    <a:pt x="125" y="138"/>
                  </a:lnTo>
                  <a:lnTo>
                    <a:pt x="127" y="135"/>
                  </a:lnTo>
                  <a:lnTo>
                    <a:pt x="128" y="135"/>
                  </a:lnTo>
                  <a:lnTo>
                    <a:pt x="129" y="134"/>
                  </a:lnTo>
                  <a:lnTo>
                    <a:pt x="130" y="134"/>
                  </a:lnTo>
                  <a:lnTo>
                    <a:pt x="133" y="134"/>
                  </a:lnTo>
                  <a:lnTo>
                    <a:pt x="134" y="133"/>
                  </a:lnTo>
                  <a:lnTo>
                    <a:pt x="135" y="132"/>
                  </a:lnTo>
                  <a:lnTo>
                    <a:pt x="136" y="132"/>
                  </a:lnTo>
                  <a:lnTo>
                    <a:pt x="137" y="133"/>
                  </a:lnTo>
                  <a:lnTo>
                    <a:pt x="140" y="136"/>
                  </a:lnTo>
                  <a:lnTo>
                    <a:pt x="147" y="145"/>
                  </a:lnTo>
                  <a:lnTo>
                    <a:pt x="150" y="148"/>
                  </a:lnTo>
                  <a:lnTo>
                    <a:pt x="151" y="150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1" y="152"/>
                  </a:lnTo>
                  <a:lnTo>
                    <a:pt x="148" y="154"/>
                  </a:lnTo>
                  <a:lnTo>
                    <a:pt x="145" y="155"/>
                  </a:lnTo>
                  <a:lnTo>
                    <a:pt x="144" y="155"/>
                  </a:lnTo>
                  <a:lnTo>
                    <a:pt x="143" y="157"/>
                  </a:lnTo>
                  <a:lnTo>
                    <a:pt x="142" y="159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44" y="163"/>
                  </a:lnTo>
                  <a:lnTo>
                    <a:pt x="146" y="166"/>
                  </a:lnTo>
                  <a:lnTo>
                    <a:pt x="149" y="167"/>
                  </a:lnTo>
                  <a:lnTo>
                    <a:pt x="150" y="168"/>
                  </a:lnTo>
                  <a:lnTo>
                    <a:pt x="151" y="171"/>
                  </a:lnTo>
                  <a:lnTo>
                    <a:pt x="151" y="172"/>
                  </a:lnTo>
                  <a:lnTo>
                    <a:pt x="151" y="172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0" y="175"/>
                  </a:lnTo>
                  <a:lnTo>
                    <a:pt x="148" y="176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5"/>
                  </a:lnTo>
                  <a:lnTo>
                    <a:pt x="141" y="187"/>
                  </a:lnTo>
                  <a:lnTo>
                    <a:pt x="146" y="190"/>
                  </a:lnTo>
                  <a:lnTo>
                    <a:pt x="147" y="191"/>
                  </a:lnTo>
                  <a:lnTo>
                    <a:pt x="147" y="192"/>
                  </a:lnTo>
                  <a:lnTo>
                    <a:pt x="147" y="193"/>
                  </a:lnTo>
                  <a:lnTo>
                    <a:pt x="147" y="194"/>
                  </a:lnTo>
                  <a:lnTo>
                    <a:pt x="150" y="196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2" y="198"/>
                  </a:lnTo>
                  <a:lnTo>
                    <a:pt x="155" y="197"/>
                  </a:lnTo>
                  <a:lnTo>
                    <a:pt x="156" y="197"/>
                  </a:lnTo>
                  <a:lnTo>
                    <a:pt x="157" y="198"/>
                  </a:lnTo>
                  <a:lnTo>
                    <a:pt x="157" y="200"/>
                  </a:lnTo>
                  <a:lnTo>
                    <a:pt x="158" y="201"/>
                  </a:lnTo>
                  <a:lnTo>
                    <a:pt x="159" y="202"/>
                  </a:lnTo>
                  <a:lnTo>
                    <a:pt x="159" y="202"/>
                  </a:lnTo>
                  <a:lnTo>
                    <a:pt x="160" y="203"/>
                  </a:lnTo>
                  <a:lnTo>
                    <a:pt x="161" y="204"/>
                  </a:lnTo>
                  <a:lnTo>
                    <a:pt x="161" y="206"/>
                  </a:lnTo>
                  <a:lnTo>
                    <a:pt x="162" y="207"/>
                  </a:lnTo>
                  <a:lnTo>
                    <a:pt x="164" y="208"/>
                  </a:lnTo>
                  <a:lnTo>
                    <a:pt x="165" y="210"/>
                  </a:lnTo>
                  <a:lnTo>
                    <a:pt x="166" y="210"/>
                  </a:lnTo>
                  <a:lnTo>
                    <a:pt x="167" y="210"/>
                  </a:lnTo>
                  <a:lnTo>
                    <a:pt x="168" y="210"/>
                  </a:lnTo>
                  <a:lnTo>
                    <a:pt x="170" y="209"/>
                  </a:lnTo>
                  <a:lnTo>
                    <a:pt x="171" y="208"/>
                  </a:lnTo>
                  <a:lnTo>
                    <a:pt x="171" y="207"/>
                  </a:lnTo>
                  <a:lnTo>
                    <a:pt x="172" y="207"/>
                  </a:lnTo>
                  <a:lnTo>
                    <a:pt x="174" y="207"/>
                  </a:lnTo>
                  <a:lnTo>
                    <a:pt x="177" y="207"/>
                  </a:lnTo>
                  <a:lnTo>
                    <a:pt x="177" y="198"/>
                  </a:lnTo>
                  <a:lnTo>
                    <a:pt x="177" y="189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7" y="182"/>
                  </a:lnTo>
                  <a:lnTo>
                    <a:pt x="178" y="182"/>
                  </a:lnTo>
                  <a:lnTo>
                    <a:pt x="179" y="181"/>
                  </a:lnTo>
                  <a:lnTo>
                    <a:pt x="180" y="179"/>
                  </a:lnTo>
                  <a:lnTo>
                    <a:pt x="180" y="178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81" y="172"/>
                  </a:lnTo>
                  <a:lnTo>
                    <a:pt x="180" y="170"/>
                  </a:lnTo>
                  <a:lnTo>
                    <a:pt x="180" y="167"/>
                  </a:lnTo>
                  <a:lnTo>
                    <a:pt x="181" y="167"/>
                  </a:lnTo>
                  <a:lnTo>
                    <a:pt x="181" y="166"/>
                  </a:lnTo>
                  <a:lnTo>
                    <a:pt x="181" y="165"/>
                  </a:lnTo>
                  <a:lnTo>
                    <a:pt x="181" y="164"/>
                  </a:lnTo>
                  <a:lnTo>
                    <a:pt x="181" y="163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3"/>
                  </a:lnTo>
                  <a:lnTo>
                    <a:pt x="186" y="164"/>
                  </a:lnTo>
                  <a:lnTo>
                    <a:pt x="187" y="167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89" y="172"/>
                  </a:lnTo>
                  <a:lnTo>
                    <a:pt x="189" y="172"/>
                  </a:lnTo>
                  <a:lnTo>
                    <a:pt x="189" y="173"/>
                  </a:lnTo>
                  <a:lnTo>
                    <a:pt x="186" y="173"/>
                  </a:lnTo>
                  <a:lnTo>
                    <a:pt x="186" y="174"/>
                  </a:lnTo>
                  <a:lnTo>
                    <a:pt x="186" y="175"/>
                  </a:lnTo>
                  <a:lnTo>
                    <a:pt x="187" y="177"/>
                  </a:lnTo>
                  <a:lnTo>
                    <a:pt x="189" y="176"/>
                  </a:lnTo>
                  <a:lnTo>
                    <a:pt x="191" y="173"/>
                  </a:lnTo>
                  <a:lnTo>
                    <a:pt x="192" y="172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8"/>
                  </a:lnTo>
                  <a:lnTo>
                    <a:pt x="193" y="166"/>
                  </a:lnTo>
                  <a:lnTo>
                    <a:pt x="193" y="165"/>
                  </a:lnTo>
                  <a:lnTo>
                    <a:pt x="193" y="164"/>
                  </a:lnTo>
                  <a:lnTo>
                    <a:pt x="193" y="158"/>
                  </a:lnTo>
                  <a:lnTo>
                    <a:pt x="194" y="156"/>
                  </a:lnTo>
                  <a:lnTo>
                    <a:pt x="195" y="154"/>
                  </a:lnTo>
                  <a:lnTo>
                    <a:pt x="197" y="154"/>
                  </a:lnTo>
                  <a:lnTo>
                    <a:pt x="200" y="155"/>
                  </a:lnTo>
                  <a:lnTo>
                    <a:pt x="200" y="156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1" y="156"/>
                  </a:lnTo>
                  <a:lnTo>
                    <a:pt x="201" y="155"/>
                  </a:lnTo>
                  <a:lnTo>
                    <a:pt x="200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1" y="154"/>
                  </a:lnTo>
                  <a:lnTo>
                    <a:pt x="201" y="155"/>
                  </a:lnTo>
                  <a:lnTo>
                    <a:pt x="201" y="154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1" y="150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6" y="143"/>
                  </a:lnTo>
                  <a:lnTo>
                    <a:pt x="196" y="142"/>
                  </a:lnTo>
                  <a:lnTo>
                    <a:pt x="197" y="142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8" y="138"/>
                  </a:lnTo>
                  <a:lnTo>
                    <a:pt x="199" y="136"/>
                  </a:lnTo>
                  <a:lnTo>
                    <a:pt x="200" y="135"/>
                  </a:lnTo>
                  <a:lnTo>
                    <a:pt x="201" y="133"/>
                  </a:lnTo>
                  <a:lnTo>
                    <a:pt x="201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1"/>
                  </a:lnTo>
                  <a:lnTo>
                    <a:pt x="201" y="130"/>
                  </a:lnTo>
                  <a:lnTo>
                    <a:pt x="201" y="129"/>
                  </a:lnTo>
                  <a:lnTo>
                    <a:pt x="201" y="128"/>
                  </a:lnTo>
                  <a:lnTo>
                    <a:pt x="201" y="127"/>
                  </a:lnTo>
                  <a:lnTo>
                    <a:pt x="202" y="126"/>
                  </a:lnTo>
                  <a:lnTo>
                    <a:pt x="202" y="125"/>
                  </a:lnTo>
                  <a:lnTo>
                    <a:pt x="202" y="124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2"/>
                  </a:lnTo>
                  <a:lnTo>
                    <a:pt x="203" y="122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19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5" y="117"/>
                  </a:lnTo>
                  <a:lnTo>
                    <a:pt x="205" y="116"/>
                  </a:lnTo>
                  <a:lnTo>
                    <a:pt x="205" y="115"/>
                  </a:lnTo>
                  <a:lnTo>
                    <a:pt x="204" y="114"/>
                  </a:lnTo>
                  <a:lnTo>
                    <a:pt x="204" y="113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1"/>
                  </a:lnTo>
                  <a:lnTo>
                    <a:pt x="206" y="109"/>
                  </a:lnTo>
                  <a:lnTo>
                    <a:pt x="206" y="107"/>
                  </a:lnTo>
                  <a:lnTo>
                    <a:pt x="206" y="105"/>
                  </a:lnTo>
                  <a:lnTo>
                    <a:pt x="207" y="104"/>
                  </a:lnTo>
                  <a:lnTo>
                    <a:pt x="209" y="102"/>
                  </a:lnTo>
                  <a:lnTo>
                    <a:pt x="210" y="102"/>
                  </a:lnTo>
                  <a:lnTo>
                    <a:pt x="212" y="101"/>
                  </a:lnTo>
                  <a:lnTo>
                    <a:pt x="215" y="99"/>
                  </a:lnTo>
                  <a:lnTo>
                    <a:pt x="219" y="98"/>
                  </a:lnTo>
                  <a:lnTo>
                    <a:pt x="221" y="98"/>
                  </a:lnTo>
                  <a:lnTo>
                    <a:pt x="221" y="96"/>
                  </a:lnTo>
                  <a:lnTo>
                    <a:pt x="221" y="95"/>
                  </a:lnTo>
                  <a:lnTo>
                    <a:pt x="223" y="93"/>
                  </a:lnTo>
                  <a:lnTo>
                    <a:pt x="224" y="93"/>
                  </a:lnTo>
                  <a:lnTo>
                    <a:pt x="225" y="93"/>
                  </a:lnTo>
                  <a:lnTo>
                    <a:pt x="227" y="94"/>
                  </a:lnTo>
                  <a:lnTo>
                    <a:pt x="228" y="94"/>
                  </a:lnTo>
                  <a:lnTo>
                    <a:pt x="228" y="95"/>
                  </a:lnTo>
                  <a:lnTo>
                    <a:pt x="229" y="96"/>
                  </a:lnTo>
                  <a:lnTo>
                    <a:pt x="230" y="96"/>
                  </a:lnTo>
                  <a:lnTo>
                    <a:pt x="231" y="94"/>
                  </a:lnTo>
                  <a:lnTo>
                    <a:pt x="231" y="94"/>
                  </a:lnTo>
                  <a:lnTo>
                    <a:pt x="232" y="94"/>
                  </a:lnTo>
                  <a:lnTo>
                    <a:pt x="233" y="94"/>
                  </a:lnTo>
                  <a:lnTo>
                    <a:pt x="234" y="93"/>
                  </a:lnTo>
                  <a:lnTo>
                    <a:pt x="235" y="93"/>
                  </a:lnTo>
                  <a:lnTo>
                    <a:pt x="237" y="94"/>
                  </a:lnTo>
                  <a:lnTo>
                    <a:pt x="240" y="94"/>
                  </a:lnTo>
                  <a:lnTo>
                    <a:pt x="241" y="95"/>
                  </a:lnTo>
                  <a:lnTo>
                    <a:pt x="241" y="95"/>
                  </a:lnTo>
                  <a:lnTo>
                    <a:pt x="243" y="98"/>
                  </a:lnTo>
                  <a:lnTo>
                    <a:pt x="245" y="98"/>
                  </a:lnTo>
                  <a:lnTo>
                    <a:pt x="246" y="100"/>
                  </a:lnTo>
                  <a:lnTo>
                    <a:pt x="247" y="102"/>
                  </a:lnTo>
                  <a:lnTo>
                    <a:pt x="247" y="101"/>
                  </a:lnTo>
                  <a:lnTo>
                    <a:pt x="247" y="99"/>
                  </a:lnTo>
                  <a:lnTo>
                    <a:pt x="246" y="98"/>
                  </a:lnTo>
                  <a:lnTo>
                    <a:pt x="245" y="93"/>
                  </a:lnTo>
                  <a:lnTo>
                    <a:pt x="245" y="92"/>
                  </a:lnTo>
                  <a:lnTo>
                    <a:pt x="244" y="91"/>
                  </a:lnTo>
                  <a:lnTo>
                    <a:pt x="243" y="90"/>
                  </a:lnTo>
                  <a:lnTo>
                    <a:pt x="242" y="90"/>
                  </a:lnTo>
                  <a:lnTo>
                    <a:pt x="241" y="89"/>
                  </a:lnTo>
                  <a:lnTo>
                    <a:pt x="241" y="87"/>
                  </a:lnTo>
                  <a:lnTo>
                    <a:pt x="241" y="86"/>
                  </a:lnTo>
                  <a:lnTo>
                    <a:pt x="240" y="85"/>
                  </a:lnTo>
                  <a:lnTo>
                    <a:pt x="239" y="84"/>
                  </a:lnTo>
                  <a:lnTo>
                    <a:pt x="234" y="83"/>
                  </a:lnTo>
                  <a:lnTo>
                    <a:pt x="233" y="83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1" y="80"/>
                  </a:lnTo>
                  <a:lnTo>
                    <a:pt x="226" y="79"/>
                  </a:lnTo>
                  <a:lnTo>
                    <a:pt x="225" y="80"/>
                  </a:lnTo>
                  <a:lnTo>
                    <a:pt x="222" y="81"/>
                  </a:lnTo>
                  <a:lnTo>
                    <a:pt x="221" y="81"/>
                  </a:lnTo>
                  <a:lnTo>
                    <a:pt x="221" y="81"/>
                  </a:lnTo>
                  <a:lnTo>
                    <a:pt x="219" y="80"/>
                  </a:lnTo>
                  <a:lnTo>
                    <a:pt x="216" y="80"/>
                  </a:lnTo>
                  <a:lnTo>
                    <a:pt x="215" y="79"/>
                  </a:lnTo>
                  <a:lnTo>
                    <a:pt x="213" y="78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0" y="76"/>
                  </a:lnTo>
                  <a:lnTo>
                    <a:pt x="209" y="76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07" y="74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2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7"/>
                  </a:lnTo>
                  <a:lnTo>
                    <a:pt x="207" y="66"/>
                  </a:lnTo>
                  <a:lnTo>
                    <a:pt x="206" y="65"/>
                  </a:lnTo>
                  <a:lnTo>
                    <a:pt x="205" y="64"/>
                  </a:lnTo>
                  <a:lnTo>
                    <a:pt x="204" y="65"/>
                  </a:lnTo>
                  <a:lnTo>
                    <a:pt x="201" y="63"/>
                  </a:lnTo>
                  <a:lnTo>
                    <a:pt x="201" y="63"/>
                  </a:lnTo>
                  <a:lnTo>
                    <a:pt x="201" y="62"/>
                  </a:lnTo>
                  <a:lnTo>
                    <a:pt x="200" y="61"/>
                  </a:lnTo>
                  <a:lnTo>
                    <a:pt x="194" y="54"/>
                  </a:lnTo>
                  <a:lnTo>
                    <a:pt x="191" y="52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0" y="45"/>
                  </a:lnTo>
                  <a:lnTo>
                    <a:pt x="190" y="44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6"/>
                  </a:lnTo>
                  <a:lnTo>
                    <a:pt x="189" y="35"/>
                  </a:lnTo>
                  <a:lnTo>
                    <a:pt x="187" y="33"/>
                  </a:lnTo>
                  <a:lnTo>
                    <a:pt x="185" y="30"/>
                  </a:lnTo>
                  <a:lnTo>
                    <a:pt x="184" y="29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9" y="23"/>
                  </a:lnTo>
                  <a:lnTo>
                    <a:pt x="177" y="19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2" y="13"/>
                  </a:lnTo>
                  <a:lnTo>
                    <a:pt x="171" y="11"/>
                  </a:lnTo>
                  <a:lnTo>
                    <a:pt x="167" y="6"/>
                  </a:lnTo>
                  <a:lnTo>
                    <a:pt x="166" y="4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1" y="7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6" y="16"/>
                  </a:lnTo>
                  <a:lnTo>
                    <a:pt x="155" y="18"/>
                  </a:lnTo>
                  <a:lnTo>
                    <a:pt x="154" y="19"/>
                  </a:lnTo>
                  <a:lnTo>
                    <a:pt x="150" y="22"/>
                  </a:lnTo>
                  <a:lnTo>
                    <a:pt x="147" y="23"/>
                  </a:lnTo>
                  <a:lnTo>
                    <a:pt x="146" y="24"/>
                  </a:lnTo>
                  <a:lnTo>
                    <a:pt x="142" y="25"/>
                  </a:lnTo>
                  <a:lnTo>
                    <a:pt x="140" y="27"/>
                  </a:lnTo>
                  <a:lnTo>
                    <a:pt x="139" y="28"/>
                  </a:lnTo>
                  <a:lnTo>
                    <a:pt x="137" y="33"/>
                  </a:lnTo>
                  <a:lnTo>
                    <a:pt x="136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34"/>
                  </a:lnTo>
                  <a:lnTo>
                    <a:pt x="134" y="35"/>
                  </a:lnTo>
                  <a:lnTo>
                    <a:pt x="133" y="36"/>
                  </a:lnTo>
                  <a:lnTo>
                    <a:pt x="132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2" y="42"/>
                  </a:lnTo>
                  <a:lnTo>
                    <a:pt x="129" y="43"/>
                  </a:lnTo>
                  <a:lnTo>
                    <a:pt x="128" y="43"/>
                  </a:lnTo>
                  <a:lnTo>
                    <a:pt x="125" y="43"/>
                  </a:lnTo>
                  <a:lnTo>
                    <a:pt x="124" y="43"/>
                  </a:lnTo>
                  <a:lnTo>
                    <a:pt x="123" y="42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9" y="41"/>
                  </a:lnTo>
                  <a:lnTo>
                    <a:pt x="118" y="42"/>
                  </a:lnTo>
                  <a:lnTo>
                    <a:pt x="116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7" y="38"/>
                  </a:lnTo>
                  <a:lnTo>
                    <a:pt x="103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1" y="26"/>
                  </a:lnTo>
                  <a:lnTo>
                    <a:pt x="101" y="25"/>
                  </a:lnTo>
                  <a:lnTo>
                    <a:pt x="100" y="24"/>
                  </a:lnTo>
                  <a:lnTo>
                    <a:pt x="99" y="24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1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1" y="15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9" y="3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5" y="5"/>
                  </a:lnTo>
                  <a:lnTo>
                    <a:pt x="73" y="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1" y="6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3"/>
                  </a:lnTo>
                  <a:lnTo>
                    <a:pt x="62" y="5"/>
                  </a:lnTo>
                  <a:close/>
                  <a:moveTo>
                    <a:pt x="24" y="77"/>
                  </a:moveTo>
                  <a:lnTo>
                    <a:pt x="23" y="78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5"/>
                  </a:lnTo>
                  <a:lnTo>
                    <a:pt x="25" y="76"/>
                  </a:lnTo>
                  <a:lnTo>
                    <a:pt x="24" y="7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4" name="Freeform 131">
              <a:extLst>
                <a:ext uri="{FF2B5EF4-FFF2-40B4-BE49-F238E27FC236}">
                  <a16:creationId xmlns:a16="http://schemas.microsoft.com/office/drawing/2014/main" id="{7B2A4A5A-F493-0744-4CAB-9F5CE500B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974850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5" name="Freeform 132">
              <a:extLst>
                <a:ext uri="{FF2B5EF4-FFF2-40B4-BE49-F238E27FC236}">
                  <a16:creationId xmlns:a16="http://schemas.microsoft.com/office/drawing/2014/main" id="{079B1437-9E5E-0B66-ED5C-B5956EC42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1903413"/>
              <a:ext cx="6350" cy="476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1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6" name="Freeform 133">
              <a:extLst>
                <a:ext uri="{FF2B5EF4-FFF2-40B4-BE49-F238E27FC236}">
                  <a16:creationId xmlns:a16="http://schemas.microsoft.com/office/drawing/2014/main" id="{614499EE-51E1-D9E8-0859-E80D7CFEA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063" y="2028825"/>
              <a:ext cx="98425" cy="84137"/>
            </a:xfrm>
            <a:custGeom>
              <a:avLst/>
              <a:gdLst>
                <a:gd name="T0" fmla="*/ 55 w 62"/>
                <a:gd name="T1" fmla="*/ 40 h 53"/>
                <a:gd name="T2" fmla="*/ 53 w 62"/>
                <a:gd name="T3" fmla="*/ 36 h 53"/>
                <a:gd name="T4" fmla="*/ 53 w 62"/>
                <a:gd name="T5" fmla="*/ 33 h 53"/>
                <a:gd name="T6" fmla="*/ 54 w 62"/>
                <a:gd name="T7" fmla="*/ 32 h 53"/>
                <a:gd name="T8" fmla="*/ 53 w 62"/>
                <a:gd name="T9" fmla="*/ 30 h 53"/>
                <a:gd name="T10" fmla="*/ 50 w 62"/>
                <a:gd name="T11" fmla="*/ 28 h 53"/>
                <a:gd name="T12" fmla="*/ 48 w 62"/>
                <a:gd name="T13" fmla="*/ 26 h 53"/>
                <a:gd name="T14" fmla="*/ 45 w 62"/>
                <a:gd name="T15" fmla="*/ 24 h 53"/>
                <a:gd name="T16" fmla="*/ 45 w 62"/>
                <a:gd name="T17" fmla="*/ 23 h 53"/>
                <a:gd name="T18" fmla="*/ 46 w 62"/>
                <a:gd name="T19" fmla="*/ 19 h 53"/>
                <a:gd name="T20" fmla="*/ 45 w 62"/>
                <a:gd name="T21" fmla="*/ 14 h 53"/>
                <a:gd name="T22" fmla="*/ 45 w 62"/>
                <a:gd name="T23" fmla="*/ 13 h 53"/>
                <a:gd name="T24" fmla="*/ 43 w 62"/>
                <a:gd name="T25" fmla="*/ 12 h 53"/>
                <a:gd name="T26" fmla="*/ 36 w 62"/>
                <a:gd name="T27" fmla="*/ 13 h 53"/>
                <a:gd name="T28" fmla="*/ 32 w 62"/>
                <a:gd name="T29" fmla="*/ 15 h 53"/>
                <a:gd name="T30" fmla="*/ 30 w 62"/>
                <a:gd name="T31" fmla="*/ 16 h 53"/>
                <a:gd name="T32" fmla="*/ 27 w 62"/>
                <a:gd name="T33" fmla="*/ 14 h 53"/>
                <a:gd name="T34" fmla="*/ 24 w 62"/>
                <a:gd name="T35" fmla="*/ 13 h 53"/>
                <a:gd name="T36" fmla="*/ 23 w 62"/>
                <a:gd name="T37" fmla="*/ 13 h 53"/>
                <a:gd name="T38" fmla="*/ 22 w 62"/>
                <a:gd name="T39" fmla="*/ 11 h 53"/>
                <a:gd name="T40" fmla="*/ 21 w 62"/>
                <a:gd name="T41" fmla="*/ 11 h 53"/>
                <a:gd name="T42" fmla="*/ 17 w 62"/>
                <a:gd name="T43" fmla="*/ 13 h 53"/>
                <a:gd name="T44" fmla="*/ 16 w 62"/>
                <a:gd name="T45" fmla="*/ 11 h 53"/>
                <a:gd name="T46" fmla="*/ 17 w 62"/>
                <a:gd name="T47" fmla="*/ 7 h 53"/>
                <a:gd name="T48" fmla="*/ 16 w 62"/>
                <a:gd name="T49" fmla="*/ 5 h 53"/>
                <a:gd name="T50" fmla="*/ 11 w 62"/>
                <a:gd name="T51" fmla="*/ 0 h 53"/>
                <a:gd name="T52" fmla="*/ 7 w 62"/>
                <a:gd name="T53" fmla="*/ 2 h 53"/>
                <a:gd name="T54" fmla="*/ 4 w 62"/>
                <a:gd name="T55" fmla="*/ 3 h 53"/>
                <a:gd name="T56" fmla="*/ 1 w 62"/>
                <a:gd name="T57" fmla="*/ 3 h 53"/>
                <a:gd name="T58" fmla="*/ 0 w 62"/>
                <a:gd name="T59" fmla="*/ 4 h 53"/>
                <a:gd name="T60" fmla="*/ 1 w 62"/>
                <a:gd name="T61" fmla="*/ 8 h 53"/>
                <a:gd name="T62" fmla="*/ 3 w 62"/>
                <a:gd name="T63" fmla="*/ 9 h 53"/>
                <a:gd name="T64" fmla="*/ 3 w 62"/>
                <a:gd name="T65" fmla="*/ 9 h 53"/>
                <a:gd name="T66" fmla="*/ 4 w 62"/>
                <a:gd name="T67" fmla="*/ 11 h 53"/>
                <a:gd name="T68" fmla="*/ 6 w 62"/>
                <a:gd name="T69" fmla="*/ 17 h 53"/>
                <a:gd name="T70" fmla="*/ 7 w 62"/>
                <a:gd name="T71" fmla="*/ 19 h 53"/>
                <a:gd name="T72" fmla="*/ 9 w 62"/>
                <a:gd name="T73" fmla="*/ 21 h 53"/>
                <a:gd name="T74" fmla="*/ 10 w 62"/>
                <a:gd name="T75" fmla="*/ 22 h 53"/>
                <a:gd name="T76" fmla="*/ 12 w 62"/>
                <a:gd name="T77" fmla="*/ 23 h 53"/>
                <a:gd name="T78" fmla="*/ 13 w 62"/>
                <a:gd name="T79" fmla="*/ 24 h 53"/>
                <a:gd name="T80" fmla="*/ 15 w 62"/>
                <a:gd name="T81" fmla="*/ 27 h 53"/>
                <a:gd name="T82" fmla="*/ 15 w 62"/>
                <a:gd name="T83" fmla="*/ 29 h 53"/>
                <a:gd name="T84" fmla="*/ 16 w 62"/>
                <a:gd name="T85" fmla="*/ 33 h 53"/>
                <a:gd name="T86" fmla="*/ 18 w 62"/>
                <a:gd name="T87" fmla="*/ 33 h 53"/>
                <a:gd name="T88" fmla="*/ 23 w 62"/>
                <a:gd name="T89" fmla="*/ 34 h 53"/>
                <a:gd name="T90" fmla="*/ 23 w 62"/>
                <a:gd name="T91" fmla="*/ 34 h 53"/>
                <a:gd name="T92" fmla="*/ 24 w 62"/>
                <a:gd name="T93" fmla="*/ 35 h 53"/>
                <a:gd name="T94" fmla="*/ 25 w 62"/>
                <a:gd name="T95" fmla="*/ 36 h 53"/>
                <a:gd name="T96" fmla="*/ 25 w 62"/>
                <a:gd name="T97" fmla="*/ 38 h 53"/>
                <a:gd name="T98" fmla="*/ 26 w 62"/>
                <a:gd name="T99" fmla="*/ 39 h 53"/>
                <a:gd name="T100" fmla="*/ 27 w 62"/>
                <a:gd name="T101" fmla="*/ 41 h 53"/>
                <a:gd name="T102" fmla="*/ 29 w 62"/>
                <a:gd name="T103" fmla="*/ 42 h 53"/>
                <a:gd name="T104" fmla="*/ 29 w 62"/>
                <a:gd name="T105" fmla="*/ 43 h 53"/>
                <a:gd name="T106" fmla="*/ 30 w 62"/>
                <a:gd name="T107" fmla="*/ 45 h 53"/>
                <a:gd name="T108" fmla="*/ 32 w 62"/>
                <a:gd name="T109" fmla="*/ 46 h 53"/>
                <a:gd name="T110" fmla="*/ 32 w 62"/>
                <a:gd name="T111" fmla="*/ 47 h 53"/>
                <a:gd name="T112" fmla="*/ 34 w 62"/>
                <a:gd name="T113" fmla="*/ 47 h 53"/>
                <a:gd name="T114" fmla="*/ 39 w 62"/>
                <a:gd name="T115" fmla="*/ 48 h 53"/>
                <a:gd name="T116" fmla="*/ 45 w 62"/>
                <a:gd name="T117" fmla="*/ 49 h 53"/>
                <a:gd name="T118" fmla="*/ 55 w 62"/>
                <a:gd name="T119" fmla="*/ 52 h 53"/>
                <a:gd name="T120" fmla="*/ 62 w 62"/>
                <a:gd name="T121" fmla="*/ 53 h 53"/>
                <a:gd name="T122" fmla="*/ 56 w 62"/>
                <a:gd name="T12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53">
                  <a:moveTo>
                    <a:pt x="56" y="42"/>
                  </a:moveTo>
                  <a:lnTo>
                    <a:pt x="55" y="40"/>
                  </a:lnTo>
                  <a:lnTo>
                    <a:pt x="54" y="38"/>
                  </a:lnTo>
                  <a:lnTo>
                    <a:pt x="53" y="36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3" y="30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8" y="26"/>
                  </a:lnTo>
                  <a:lnTo>
                    <a:pt x="47" y="25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30" y="45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55" y="52"/>
                  </a:lnTo>
                  <a:lnTo>
                    <a:pt x="59" y="53"/>
                  </a:lnTo>
                  <a:lnTo>
                    <a:pt x="62" y="53"/>
                  </a:lnTo>
                  <a:lnTo>
                    <a:pt x="59" y="48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7" name="Freeform 134">
              <a:extLst>
                <a:ext uri="{FF2B5EF4-FFF2-40B4-BE49-F238E27FC236}">
                  <a16:creationId xmlns:a16="http://schemas.microsoft.com/office/drawing/2014/main" id="{6374CE36-EF9B-30FF-23D1-2F9DF10F8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638" y="19097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8" name="Freeform 135">
              <a:extLst>
                <a:ext uri="{FF2B5EF4-FFF2-40B4-BE49-F238E27FC236}">
                  <a16:creationId xmlns:a16="http://schemas.microsoft.com/office/drawing/2014/main" id="{B2C85C95-4710-5DAB-B0B3-85CE9A3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88" y="1960563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3 w 3"/>
                <a:gd name="T5" fmla="*/ 5 h 5"/>
                <a:gd name="T6" fmla="*/ 3 w 3"/>
                <a:gd name="T7" fmla="*/ 4 h 5"/>
                <a:gd name="T8" fmla="*/ 3 w 3"/>
                <a:gd name="T9" fmla="*/ 3 h 5"/>
                <a:gd name="T10" fmla="*/ 2 w 3"/>
                <a:gd name="T11" fmla="*/ 2 h 5"/>
                <a:gd name="T12" fmla="*/ 1 w 3"/>
                <a:gd name="T13" fmla="*/ 0 h 5"/>
                <a:gd name="T14" fmla="*/ 0 w 3"/>
                <a:gd name="T15" fmla="*/ 0 h 5"/>
                <a:gd name="T16" fmla="*/ 0 w 3"/>
                <a:gd name="T17" fmla="*/ 1 h 5"/>
                <a:gd name="T18" fmla="*/ 1 w 3"/>
                <a:gd name="T19" fmla="*/ 4 h 5"/>
                <a:gd name="T20" fmla="*/ 1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9" name="Freeform 152">
              <a:extLst>
                <a:ext uri="{FF2B5EF4-FFF2-40B4-BE49-F238E27FC236}">
                  <a16:creationId xmlns:a16="http://schemas.microsoft.com/office/drawing/2014/main" id="{A26864D2-C537-B25F-3009-021FB2897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650" y="1687513"/>
              <a:ext cx="803275" cy="395287"/>
            </a:xfrm>
            <a:custGeom>
              <a:avLst/>
              <a:gdLst>
                <a:gd name="T0" fmla="*/ 66 w 506"/>
                <a:gd name="T1" fmla="*/ 86 h 249"/>
                <a:gd name="T2" fmla="*/ 57 w 506"/>
                <a:gd name="T3" fmla="*/ 116 h 249"/>
                <a:gd name="T4" fmla="*/ 76 w 506"/>
                <a:gd name="T5" fmla="*/ 127 h 249"/>
                <a:gd name="T6" fmla="*/ 93 w 506"/>
                <a:gd name="T7" fmla="*/ 130 h 249"/>
                <a:gd name="T8" fmla="*/ 111 w 506"/>
                <a:gd name="T9" fmla="*/ 115 h 249"/>
                <a:gd name="T10" fmla="*/ 115 w 506"/>
                <a:gd name="T11" fmla="*/ 113 h 249"/>
                <a:gd name="T12" fmla="*/ 135 w 506"/>
                <a:gd name="T13" fmla="*/ 132 h 249"/>
                <a:gd name="T14" fmla="*/ 149 w 506"/>
                <a:gd name="T15" fmla="*/ 142 h 249"/>
                <a:gd name="T16" fmla="*/ 178 w 506"/>
                <a:gd name="T17" fmla="*/ 150 h 249"/>
                <a:gd name="T18" fmla="*/ 156 w 506"/>
                <a:gd name="T19" fmla="*/ 169 h 249"/>
                <a:gd name="T20" fmla="*/ 145 w 506"/>
                <a:gd name="T21" fmla="*/ 178 h 249"/>
                <a:gd name="T22" fmla="*/ 131 w 506"/>
                <a:gd name="T23" fmla="*/ 178 h 249"/>
                <a:gd name="T24" fmla="*/ 117 w 506"/>
                <a:gd name="T25" fmla="*/ 189 h 249"/>
                <a:gd name="T26" fmla="*/ 103 w 506"/>
                <a:gd name="T27" fmla="*/ 187 h 249"/>
                <a:gd name="T28" fmla="*/ 80 w 506"/>
                <a:gd name="T29" fmla="*/ 187 h 249"/>
                <a:gd name="T30" fmla="*/ 63 w 506"/>
                <a:gd name="T31" fmla="*/ 204 h 249"/>
                <a:gd name="T32" fmla="*/ 58 w 506"/>
                <a:gd name="T33" fmla="*/ 198 h 249"/>
                <a:gd name="T34" fmla="*/ 14 w 506"/>
                <a:gd name="T35" fmla="*/ 193 h 249"/>
                <a:gd name="T36" fmla="*/ 0 w 506"/>
                <a:gd name="T37" fmla="*/ 213 h 249"/>
                <a:gd name="T38" fmla="*/ 14 w 506"/>
                <a:gd name="T39" fmla="*/ 228 h 249"/>
                <a:gd name="T40" fmla="*/ 41 w 506"/>
                <a:gd name="T41" fmla="*/ 228 h 249"/>
                <a:gd name="T42" fmla="*/ 55 w 506"/>
                <a:gd name="T43" fmla="*/ 226 h 249"/>
                <a:gd name="T44" fmla="*/ 69 w 506"/>
                <a:gd name="T45" fmla="*/ 238 h 249"/>
                <a:gd name="T46" fmla="*/ 93 w 506"/>
                <a:gd name="T47" fmla="*/ 229 h 249"/>
                <a:gd name="T48" fmla="*/ 106 w 506"/>
                <a:gd name="T49" fmla="*/ 234 h 249"/>
                <a:gd name="T50" fmla="*/ 125 w 506"/>
                <a:gd name="T51" fmla="*/ 240 h 249"/>
                <a:gd name="T52" fmla="*/ 138 w 506"/>
                <a:gd name="T53" fmla="*/ 249 h 249"/>
                <a:gd name="T54" fmla="*/ 156 w 506"/>
                <a:gd name="T55" fmla="*/ 237 h 249"/>
                <a:gd name="T56" fmla="*/ 189 w 506"/>
                <a:gd name="T57" fmla="*/ 235 h 249"/>
                <a:gd name="T58" fmla="*/ 213 w 506"/>
                <a:gd name="T59" fmla="*/ 218 h 249"/>
                <a:gd name="T60" fmla="*/ 217 w 506"/>
                <a:gd name="T61" fmla="*/ 199 h 249"/>
                <a:gd name="T62" fmla="*/ 252 w 506"/>
                <a:gd name="T63" fmla="*/ 181 h 249"/>
                <a:gd name="T64" fmla="*/ 267 w 506"/>
                <a:gd name="T65" fmla="*/ 175 h 249"/>
                <a:gd name="T66" fmla="*/ 293 w 506"/>
                <a:gd name="T67" fmla="*/ 171 h 249"/>
                <a:gd name="T68" fmla="*/ 306 w 506"/>
                <a:gd name="T69" fmla="*/ 183 h 249"/>
                <a:gd name="T70" fmla="*/ 332 w 506"/>
                <a:gd name="T71" fmla="*/ 176 h 249"/>
                <a:gd name="T72" fmla="*/ 345 w 506"/>
                <a:gd name="T73" fmla="*/ 144 h 249"/>
                <a:gd name="T74" fmla="*/ 386 w 506"/>
                <a:gd name="T75" fmla="*/ 140 h 249"/>
                <a:gd name="T76" fmla="*/ 419 w 506"/>
                <a:gd name="T77" fmla="*/ 123 h 249"/>
                <a:gd name="T78" fmla="*/ 452 w 506"/>
                <a:gd name="T79" fmla="*/ 98 h 249"/>
                <a:gd name="T80" fmla="*/ 485 w 506"/>
                <a:gd name="T81" fmla="*/ 84 h 249"/>
                <a:gd name="T82" fmla="*/ 501 w 506"/>
                <a:gd name="T83" fmla="*/ 65 h 249"/>
                <a:gd name="T84" fmla="*/ 456 w 506"/>
                <a:gd name="T85" fmla="*/ 36 h 249"/>
                <a:gd name="T86" fmla="*/ 418 w 506"/>
                <a:gd name="T87" fmla="*/ 27 h 249"/>
                <a:gd name="T88" fmla="*/ 387 w 506"/>
                <a:gd name="T89" fmla="*/ 23 h 249"/>
                <a:gd name="T90" fmla="*/ 363 w 506"/>
                <a:gd name="T91" fmla="*/ 20 h 249"/>
                <a:gd name="T92" fmla="*/ 339 w 506"/>
                <a:gd name="T93" fmla="*/ 23 h 249"/>
                <a:gd name="T94" fmla="*/ 310 w 506"/>
                <a:gd name="T95" fmla="*/ 22 h 249"/>
                <a:gd name="T96" fmla="*/ 271 w 506"/>
                <a:gd name="T97" fmla="*/ 25 h 249"/>
                <a:gd name="T98" fmla="*/ 234 w 506"/>
                <a:gd name="T99" fmla="*/ 5 h 249"/>
                <a:gd name="T100" fmla="*/ 211 w 506"/>
                <a:gd name="T101" fmla="*/ 9 h 249"/>
                <a:gd name="T102" fmla="*/ 193 w 506"/>
                <a:gd name="T103" fmla="*/ 47 h 249"/>
                <a:gd name="T104" fmla="*/ 169 w 506"/>
                <a:gd name="T105" fmla="*/ 46 h 249"/>
                <a:gd name="T106" fmla="*/ 122 w 506"/>
                <a:gd name="T107" fmla="*/ 29 h 249"/>
                <a:gd name="T108" fmla="*/ 98 w 506"/>
                <a:gd name="T109" fmla="*/ 32 h 249"/>
                <a:gd name="T110" fmla="*/ 82 w 506"/>
                <a:gd name="T111" fmla="*/ 48 h 249"/>
                <a:gd name="T112" fmla="*/ 74 w 506"/>
                <a:gd name="T113" fmla="*/ 60 h 249"/>
                <a:gd name="T114" fmla="*/ 59 w 506"/>
                <a:gd name="T115" fmla="*/ 208 h 249"/>
                <a:gd name="T116" fmla="*/ 85 w 506"/>
                <a:gd name="T117" fmla="*/ 208 h 249"/>
                <a:gd name="T118" fmla="*/ 82 w 506"/>
                <a:gd name="T119" fmla="*/ 191 h 249"/>
                <a:gd name="T120" fmla="*/ 113 w 506"/>
                <a:gd name="T121" fmla="*/ 20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249">
                  <a:moveTo>
                    <a:pt x="82" y="61"/>
                  </a:moveTo>
                  <a:lnTo>
                    <a:pt x="83" y="61"/>
                  </a:lnTo>
                  <a:lnTo>
                    <a:pt x="84" y="62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3" y="68"/>
                  </a:lnTo>
                  <a:lnTo>
                    <a:pt x="93" y="69"/>
                  </a:lnTo>
                  <a:lnTo>
                    <a:pt x="91" y="71"/>
                  </a:lnTo>
                  <a:lnTo>
                    <a:pt x="86" y="72"/>
                  </a:lnTo>
                  <a:lnTo>
                    <a:pt x="81" y="76"/>
                  </a:lnTo>
                  <a:lnTo>
                    <a:pt x="79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4" y="79"/>
                  </a:lnTo>
                  <a:lnTo>
                    <a:pt x="74" y="83"/>
                  </a:lnTo>
                  <a:lnTo>
                    <a:pt x="73" y="84"/>
                  </a:lnTo>
                  <a:lnTo>
                    <a:pt x="71" y="85"/>
                  </a:lnTo>
                  <a:lnTo>
                    <a:pt x="66" y="86"/>
                  </a:lnTo>
                  <a:lnTo>
                    <a:pt x="65" y="87"/>
                  </a:lnTo>
                  <a:lnTo>
                    <a:pt x="60" y="90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4" y="99"/>
                  </a:lnTo>
                  <a:lnTo>
                    <a:pt x="51" y="100"/>
                  </a:lnTo>
                  <a:lnTo>
                    <a:pt x="43" y="105"/>
                  </a:lnTo>
                  <a:lnTo>
                    <a:pt x="42" y="107"/>
                  </a:lnTo>
                  <a:lnTo>
                    <a:pt x="43" y="109"/>
                  </a:lnTo>
                  <a:lnTo>
                    <a:pt x="44" y="109"/>
                  </a:lnTo>
                  <a:lnTo>
                    <a:pt x="52" y="110"/>
                  </a:lnTo>
                  <a:lnTo>
                    <a:pt x="54" y="111"/>
                  </a:lnTo>
                  <a:lnTo>
                    <a:pt x="54" y="112"/>
                  </a:lnTo>
                  <a:lnTo>
                    <a:pt x="54" y="113"/>
                  </a:lnTo>
                  <a:lnTo>
                    <a:pt x="56" y="116"/>
                  </a:lnTo>
                  <a:lnTo>
                    <a:pt x="57" y="116"/>
                  </a:lnTo>
                  <a:lnTo>
                    <a:pt x="58" y="116"/>
                  </a:lnTo>
                  <a:lnTo>
                    <a:pt x="59" y="116"/>
                  </a:lnTo>
                  <a:lnTo>
                    <a:pt x="64" y="112"/>
                  </a:lnTo>
                  <a:lnTo>
                    <a:pt x="66" y="112"/>
                  </a:lnTo>
                  <a:lnTo>
                    <a:pt x="67" y="112"/>
                  </a:lnTo>
                  <a:lnTo>
                    <a:pt x="68" y="114"/>
                  </a:lnTo>
                  <a:lnTo>
                    <a:pt x="70" y="119"/>
                  </a:lnTo>
                  <a:lnTo>
                    <a:pt x="71" y="119"/>
                  </a:lnTo>
                  <a:lnTo>
                    <a:pt x="71" y="120"/>
                  </a:lnTo>
                  <a:lnTo>
                    <a:pt x="70" y="124"/>
                  </a:lnTo>
                  <a:lnTo>
                    <a:pt x="70" y="125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5" y="126"/>
                  </a:lnTo>
                  <a:lnTo>
                    <a:pt x="76" y="127"/>
                  </a:lnTo>
                  <a:lnTo>
                    <a:pt x="77" y="128"/>
                  </a:lnTo>
                  <a:lnTo>
                    <a:pt x="78" y="129"/>
                  </a:lnTo>
                  <a:lnTo>
                    <a:pt x="79" y="129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3" y="129"/>
                  </a:lnTo>
                  <a:lnTo>
                    <a:pt x="84" y="130"/>
                  </a:lnTo>
                  <a:lnTo>
                    <a:pt x="85" y="130"/>
                  </a:lnTo>
                  <a:lnTo>
                    <a:pt x="87" y="131"/>
                  </a:lnTo>
                  <a:lnTo>
                    <a:pt x="89" y="134"/>
                  </a:lnTo>
                  <a:lnTo>
                    <a:pt x="90" y="134"/>
                  </a:lnTo>
                  <a:lnTo>
                    <a:pt x="90" y="133"/>
                  </a:lnTo>
                  <a:lnTo>
                    <a:pt x="90" y="131"/>
                  </a:lnTo>
                  <a:lnTo>
                    <a:pt x="90" y="130"/>
                  </a:lnTo>
                  <a:lnTo>
                    <a:pt x="90" y="129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3" y="130"/>
                  </a:lnTo>
                  <a:lnTo>
                    <a:pt x="93" y="132"/>
                  </a:lnTo>
                  <a:lnTo>
                    <a:pt x="93" y="133"/>
                  </a:lnTo>
                  <a:lnTo>
                    <a:pt x="94" y="134"/>
                  </a:lnTo>
                  <a:lnTo>
                    <a:pt x="95" y="132"/>
                  </a:lnTo>
                  <a:lnTo>
                    <a:pt x="96" y="131"/>
                  </a:lnTo>
                  <a:lnTo>
                    <a:pt x="100" y="134"/>
                  </a:lnTo>
                  <a:lnTo>
                    <a:pt x="101" y="133"/>
                  </a:lnTo>
                  <a:lnTo>
                    <a:pt x="101" y="130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3" y="121"/>
                  </a:lnTo>
                  <a:lnTo>
                    <a:pt x="105" y="122"/>
                  </a:lnTo>
                  <a:lnTo>
                    <a:pt x="106" y="122"/>
                  </a:lnTo>
                  <a:lnTo>
                    <a:pt x="108" y="120"/>
                  </a:lnTo>
                  <a:lnTo>
                    <a:pt x="110" y="118"/>
                  </a:lnTo>
                  <a:lnTo>
                    <a:pt x="110" y="116"/>
                  </a:lnTo>
                  <a:lnTo>
                    <a:pt x="111" y="115"/>
                  </a:lnTo>
                  <a:lnTo>
                    <a:pt x="110" y="113"/>
                  </a:lnTo>
                  <a:lnTo>
                    <a:pt x="109" y="111"/>
                  </a:lnTo>
                  <a:lnTo>
                    <a:pt x="108" y="110"/>
                  </a:lnTo>
                  <a:lnTo>
                    <a:pt x="109" y="109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2" y="107"/>
                  </a:lnTo>
                  <a:lnTo>
                    <a:pt x="113" y="108"/>
                  </a:lnTo>
                  <a:lnTo>
                    <a:pt x="113" y="109"/>
                  </a:lnTo>
                  <a:lnTo>
                    <a:pt x="113" y="110"/>
                  </a:lnTo>
                  <a:lnTo>
                    <a:pt x="112" y="114"/>
                  </a:lnTo>
                  <a:lnTo>
                    <a:pt x="112" y="115"/>
                  </a:lnTo>
                  <a:lnTo>
                    <a:pt x="113" y="115"/>
                  </a:lnTo>
                  <a:lnTo>
                    <a:pt x="113" y="114"/>
                  </a:lnTo>
                  <a:lnTo>
                    <a:pt x="113" y="113"/>
                  </a:lnTo>
                  <a:lnTo>
                    <a:pt x="113" y="114"/>
                  </a:lnTo>
                  <a:lnTo>
                    <a:pt x="114" y="115"/>
                  </a:lnTo>
                  <a:lnTo>
                    <a:pt x="115" y="113"/>
                  </a:lnTo>
                  <a:lnTo>
                    <a:pt x="116" y="113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2" y="123"/>
                  </a:lnTo>
                  <a:lnTo>
                    <a:pt x="122" y="126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30" y="130"/>
                  </a:lnTo>
                  <a:lnTo>
                    <a:pt x="131" y="129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4" y="129"/>
                  </a:lnTo>
                  <a:lnTo>
                    <a:pt x="135" y="130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5" y="138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4" y="140"/>
                  </a:lnTo>
                  <a:lnTo>
                    <a:pt x="136" y="140"/>
                  </a:lnTo>
                  <a:lnTo>
                    <a:pt x="139" y="139"/>
                  </a:lnTo>
                  <a:lnTo>
                    <a:pt x="141" y="139"/>
                  </a:lnTo>
                  <a:lnTo>
                    <a:pt x="142" y="138"/>
                  </a:lnTo>
                  <a:lnTo>
                    <a:pt x="142" y="137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4" y="139"/>
                  </a:lnTo>
                  <a:lnTo>
                    <a:pt x="145" y="139"/>
                  </a:lnTo>
                  <a:lnTo>
                    <a:pt x="147" y="140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50" y="142"/>
                  </a:lnTo>
                  <a:lnTo>
                    <a:pt x="151" y="142"/>
                  </a:lnTo>
                  <a:lnTo>
                    <a:pt x="152" y="143"/>
                  </a:lnTo>
                  <a:lnTo>
                    <a:pt x="154" y="146"/>
                  </a:lnTo>
                  <a:lnTo>
                    <a:pt x="155" y="148"/>
                  </a:lnTo>
                  <a:lnTo>
                    <a:pt x="157" y="149"/>
                  </a:lnTo>
                  <a:lnTo>
                    <a:pt x="160" y="149"/>
                  </a:lnTo>
                  <a:lnTo>
                    <a:pt x="165" y="149"/>
                  </a:lnTo>
                  <a:lnTo>
                    <a:pt x="167" y="149"/>
                  </a:lnTo>
                  <a:lnTo>
                    <a:pt x="168" y="150"/>
                  </a:lnTo>
                  <a:lnTo>
                    <a:pt x="167" y="151"/>
                  </a:lnTo>
                  <a:lnTo>
                    <a:pt x="168" y="151"/>
                  </a:lnTo>
                  <a:lnTo>
                    <a:pt x="170" y="150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5" y="150"/>
                  </a:lnTo>
                  <a:lnTo>
                    <a:pt x="178" y="150"/>
                  </a:lnTo>
                  <a:lnTo>
                    <a:pt x="179" y="150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79" y="154"/>
                  </a:lnTo>
                  <a:lnTo>
                    <a:pt x="176" y="155"/>
                  </a:lnTo>
                  <a:lnTo>
                    <a:pt x="172" y="157"/>
                  </a:lnTo>
                  <a:lnTo>
                    <a:pt x="169" y="159"/>
                  </a:lnTo>
                  <a:lnTo>
                    <a:pt x="165" y="160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2" y="166"/>
                  </a:lnTo>
                  <a:lnTo>
                    <a:pt x="161" y="167"/>
                  </a:lnTo>
                  <a:lnTo>
                    <a:pt x="159" y="166"/>
                  </a:lnTo>
                  <a:lnTo>
                    <a:pt x="158" y="166"/>
                  </a:ln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6" y="169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51" y="168"/>
                  </a:lnTo>
                  <a:lnTo>
                    <a:pt x="149" y="168"/>
                  </a:lnTo>
                  <a:lnTo>
                    <a:pt x="147" y="167"/>
                  </a:lnTo>
                  <a:lnTo>
                    <a:pt x="147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3" y="166"/>
                  </a:lnTo>
                  <a:lnTo>
                    <a:pt x="144" y="167"/>
                  </a:lnTo>
                  <a:lnTo>
                    <a:pt x="144" y="168"/>
                  </a:lnTo>
                  <a:lnTo>
                    <a:pt x="144" y="169"/>
                  </a:lnTo>
                  <a:lnTo>
                    <a:pt x="144" y="170"/>
                  </a:lnTo>
                  <a:lnTo>
                    <a:pt x="147" y="172"/>
                  </a:lnTo>
                  <a:lnTo>
                    <a:pt x="147" y="173"/>
                  </a:lnTo>
                  <a:lnTo>
                    <a:pt x="147" y="175"/>
                  </a:lnTo>
                  <a:lnTo>
                    <a:pt x="147" y="177"/>
                  </a:lnTo>
                  <a:lnTo>
                    <a:pt x="145" y="178"/>
                  </a:lnTo>
                  <a:lnTo>
                    <a:pt x="144" y="178"/>
                  </a:lnTo>
                  <a:lnTo>
                    <a:pt x="143" y="178"/>
                  </a:lnTo>
                  <a:lnTo>
                    <a:pt x="141" y="176"/>
                  </a:lnTo>
                  <a:lnTo>
                    <a:pt x="140" y="176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8" y="175"/>
                  </a:lnTo>
                  <a:lnTo>
                    <a:pt x="139" y="175"/>
                  </a:lnTo>
                  <a:lnTo>
                    <a:pt x="139" y="174"/>
                  </a:lnTo>
                  <a:lnTo>
                    <a:pt x="140" y="174"/>
                  </a:lnTo>
                  <a:lnTo>
                    <a:pt x="139" y="173"/>
                  </a:lnTo>
                  <a:lnTo>
                    <a:pt x="138" y="173"/>
                  </a:lnTo>
                  <a:lnTo>
                    <a:pt x="135" y="173"/>
                  </a:lnTo>
                  <a:lnTo>
                    <a:pt x="134" y="174"/>
                  </a:lnTo>
                  <a:lnTo>
                    <a:pt x="132" y="176"/>
                  </a:lnTo>
                  <a:lnTo>
                    <a:pt x="131" y="176"/>
                  </a:lnTo>
                  <a:lnTo>
                    <a:pt x="131" y="178"/>
                  </a:lnTo>
                  <a:lnTo>
                    <a:pt x="130" y="179"/>
                  </a:lnTo>
                  <a:lnTo>
                    <a:pt x="129" y="180"/>
                  </a:lnTo>
                  <a:lnTo>
                    <a:pt x="125" y="182"/>
                  </a:lnTo>
                  <a:lnTo>
                    <a:pt x="125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7" y="185"/>
                  </a:lnTo>
                  <a:lnTo>
                    <a:pt x="128" y="185"/>
                  </a:lnTo>
                  <a:lnTo>
                    <a:pt x="128" y="186"/>
                  </a:lnTo>
                  <a:lnTo>
                    <a:pt x="127" y="187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6"/>
                  </a:lnTo>
                  <a:lnTo>
                    <a:pt x="122" y="186"/>
                  </a:lnTo>
                  <a:lnTo>
                    <a:pt x="120" y="186"/>
                  </a:lnTo>
                  <a:lnTo>
                    <a:pt x="118" y="187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3" y="192"/>
                  </a:lnTo>
                  <a:lnTo>
                    <a:pt x="113" y="192"/>
                  </a:lnTo>
                  <a:lnTo>
                    <a:pt x="112" y="191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1" y="186"/>
                  </a:lnTo>
                  <a:lnTo>
                    <a:pt x="110" y="185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3" y="187"/>
                  </a:lnTo>
                  <a:lnTo>
                    <a:pt x="103" y="186"/>
                  </a:lnTo>
                  <a:lnTo>
                    <a:pt x="102" y="185"/>
                  </a:lnTo>
                  <a:lnTo>
                    <a:pt x="100" y="184"/>
                  </a:lnTo>
                  <a:lnTo>
                    <a:pt x="98" y="184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5" y="184"/>
                  </a:lnTo>
                  <a:lnTo>
                    <a:pt x="94" y="183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2" y="183"/>
                  </a:lnTo>
                  <a:lnTo>
                    <a:pt x="91" y="184"/>
                  </a:lnTo>
                  <a:lnTo>
                    <a:pt x="91" y="185"/>
                  </a:lnTo>
                  <a:lnTo>
                    <a:pt x="89" y="185"/>
                  </a:lnTo>
                  <a:lnTo>
                    <a:pt x="83" y="184"/>
                  </a:lnTo>
                  <a:lnTo>
                    <a:pt x="81" y="185"/>
                  </a:lnTo>
                  <a:lnTo>
                    <a:pt x="80" y="187"/>
                  </a:lnTo>
                  <a:lnTo>
                    <a:pt x="81" y="188"/>
                  </a:lnTo>
                  <a:lnTo>
                    <a:pt x="80" y="189"/>
                  </a:lnTo>
                  <a:lnTo>
                    <a:pt x="78" y="190"/>
                  </a:lnTo>
                  <a:lnTo>
                    <a:pt x="77" y="191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2" y="191"/>
                  </a:lnTo>
                  <a:lnTo>
                    <a:pt x="70" y="193"/>
                  </a:lnTo>
                  <a:lnTo>
                    <a:pt x="69" y="194"/>
                  </a:lnTo>
                  <a:lnTo>
                    <a:pt x="66" y="195"/>
                  </a:lnTo>
                  <a:lnTo>
                    <a:pt x="64" y="196"/>
                  </a:lnTo>
                  <a:lnTo>
                    <a:pt x="64" y="198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3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5"/>
                  </a:lnTo>
                  <a:lnTo>
                    <a:pt x="59" y="205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7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0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4" y="198"/>
                  </a:lnTo>
                  <a:lnTo>
                    <a:pt x="52" y="197"/>
                  </a:lnTo>
                  <a:lnTo>
                    <a:pt x="51" y="197"/>
                  </a:lnTo>
                  <a:lnTo>
                    <a:pt x="50" y="196"/>
                  </a:lnTo>
                  <a:lnTo>
                    <a:pt x="49" y="195"/>
                  </a:lnTo>
                  <a:lnTo>
                    <a:pt x="48" y="194"/>
                  </a:lnTo>
                  <a:lnTo>
                    <a:pt x="47" y="193"/>
                  </a:lnTo>
                  <a:lnTo>
                    <a:pt x="46" y="193"/>
                  </a:lnTo>
                  <a:lnTo>
                    <a:pt x="45" y="193"/>
                  </a:lnTo>
                  <a:lnTo>
                    <a:pt x="43" y="193"/>
                  </a:lnTo>
                  <a:lnTo>
                    <a:pt x="42" y="193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2" y="197"/>
                  </a:lnTo>
                  <a:lnTo>
                    <a:pt x="12" y="198"/>
                  </a:lnTo>
                  <a:lnTo>
                    <a:pt x="11" y="199"/>
                  </a:lnTo>
                  <a:lnTo>
                    <a:pt x="12" y="201"/>
                  </a:lnTo>
                  <a:lnTo>
                    <a:pt x="12" y="202"/>
                  </a:lnTo>
                  <a:lnTo>
                    <a:pt x="12" y="203"/>
                  </a:lnTo>
                  <a:lnTo>
                    <a:pt x="13" y="205"/>
                  </a:lnTo>
                  <a:lnTo>
                    <a:pt x="13" y="206"/>
                  </a:lnTo>
                  <a:lnTo>
                    <a:pt x="8" y="207"/>
                  </a:lnTo>
                  <a:lnTo>
                    <a:pt x="6" y="204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203"/>
                  </a:lnTo>
                  <a:lnTo>
                    <a:pt x="3" y="205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0" y="217"/>
                  </a:lnTo>
                  <a:lnTo>
                    <a:pt x="1" y="218"/>
                  </a:lnTo>
                  <a:lnTo>
                    <a:pt x="2" y="218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5" y="228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8"/>
                  </a:lnTo>
                  <a:lnTo>
                    <a:pt x="11" y="228"/>
                  </a:lnTo>
                  <a:lnTo>
                    <a:pt x="12" y="228"/>
                  </a:lnTo>
                  <a:lnTo>
                    <a:pt x="13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5" y="228"/>
                  </a:lnTo>
                  <a:lnTo>
                    <a:pt x="16" y="227"/>
                  </a:lnTo>
                  <a:lnTo>
                    <a:pt x="20" y="227"/>
                  </a:lnTo>
                  <a:lnTo>
                    <a:pt x="22" y="227"/>
                  </a:lnTo>
                  <a:lnTo>
                    <a:pt x="24" y="228"/>
                  </a:lnTo>
                  <a:lnTo>
                    <a:pt x="26" y="228"/>
                  </a:lnTo>
                  <a:lnTo>
                    <a:pt x="28" y="228"/>
                  </a:lnTo>
                  <a:lnTo>
                    <a:pt x="32" y="228"/>
                  </a:lnTo>
                  <a:lnTo>
                    <a:pt x="34" y="228"/>
                  </a:lnTo>
                  <a:lnTo>
                    <a:pt x="34" y="228"/>
                  </a:lnTo>
                  <a:lnTo>
                    <a:pt x="35" y="228"/>
                  </a:lnTo>
                  <a:lnTo>
                    <a:pt x="36" y="228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8" y="227"/>
                  </a:lnTo>
                  <a:lnTo>
                    <a:pt x="39" y="227"/>
                  </a:lnTo>
                  <a:lnTo>
                    <a:pt x="41" y="228"/>
                  </a:lnTo>
                  <a:lnTo>
                    <a:pt x="41" y="228"/>
                  </a:lnTo>
                  <a:lnTo>
                    <a:pt x="42" y="228"/>
                  </a:lnTo>
                  <a:lnTo>
                    <a:pt x="43" y="228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5"/>
                  </a:lnTo>
                  <a:lnTo>
                    <a:pt x="45" y="226"/>
                  </a:lnTo>
                  <a:lnTo>
                    <a:pt x="45" y="227"/>
                  </a:lnTo>
                  <a:lnTo>
                    <a:pt x="44" y="228"/>
                  </a:lnTo>
                  <a:lnTo>
                    <a:pt x="44" y="229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51" y="227"/>
                  </a:lnTo>
                  <a:lnTo>
                    <a:pt x="52" y="227"/>
                  </a:lnTo>
                  <a:lnTo>
                    <a:pt x="53" y="227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5" y="226"/>
                  </a:lnTo>
                  <a:lnTo>
                    <a:pt x="57" y="225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60" y="227"/>
                  </a:lnTo>
                  <a:lnTo>
                    <a:pt x="62" y="227"/>
                  </a:lnTo>
                  <a:lnTo>
                    <a:pt x="63" y="227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7" y="232"/>
                  </a:lnTo>
                  <a:lnTo>
                    <a:pt x="68" y="233"/>
                  </a:lnTo>
                  <a:lnTo>
                    <a:pt x="67" y="234"/>
                  </a:lnTo>
                  <a:lnTo>
                    <a:pt x="67" y="235"/>
                  </a:lnTo>
                  <a:lnTo>
                    <a:pt x="67" y="236"/>
                  </a:lnTo>
                  <a:lnTo>
                    <a:pt x="68" y="237"/>
                  </a:lnTo>
                  <a:lnTo>
                    <a:pt x="69" y="238"/>
                  </a:lnTo>
                  <a:lnTo>
                    <a:pt x="71" y="238"/>
                  </a:lnTo>
                  <a:lnTo>
                    <a:pt x="72" y="238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5" y="237"/>
                  </a:lnTo>
                  <a:lnTo>
                    <a:pt x="76" y="236"/>
                  </a:lnTo>
                  <a:lnTo>
                    <a:pt x="77" y="236"/>
                  </a:lnTo>
                  <a:lnTo>
                    <a:pt x="78" y="236"/>
                  </a:lnTo>
                  <a:lnTo>
                    <a:pt x="79" y="237"/>
                  </a:lnTo>
                  <a:lnTo>
                    <a:pt x="81" y="237"/>
                  </a:lnTo>
                  <a:lnTo>
                    <a:pt x="82" y="236"/>
                  </a:lnTo>
                  <a:lnTo>
                    <a:pt x="83" y="235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29"/>
                  </a:lnTo>
                  <a:lnTo>
                    <a:pt x="87" y="229"/>
                  </a:lnTo>
                  <a:lnTo>
                    <a:pt x="90" y="229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5" y="228"/>
                  </a:lnTo>
                  <a:lnTo>
                    <a:pt x="97" y="227"/>
                  </a:lnTo>
                  <a:lnTo>
                    <a:pt x="98" y="226"/>
                  </a:lnTo>
                  <a:lnTo>
                    <a:pt x="99" y="226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3" y="225"/>
                  </a:lnTo>
                  <a:lnTo>
                    <a:pt x="103" y="226"/>
                  </a:lnTo>
                  <a:lnTo>
                    <a:pt x="104" y="226"/>
                  </a:lnTo>
                  <a:lnTo>
                    <a:pt x="105" y="227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4" y="233"/>
                  </a:lnTo>
                  <a:lnTo>
                    <a:pt x="106" y="234"/>
                  </a:lnTo>
                  <a:lnTo>
                    <a:pt x="109" y="234"/>
                  </a:lnTo>
                  <a:lnTo>
                    <a:pt x="113" y="233"/>
                  </a:lnTo>
                  <a:lnTo>
                    <a:pt x="114" y="233"/>
                  </a:lnTo>
                  <a:lnTo>
                    <a:pt x="115" y="234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4" y="239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4" y="243"/>
                  </a:lnTo>
                  <a:lnTo>
                    <a:pt x="115" y="244"/>
                  </a:lnTo>
                  <a:lnTo>
                    <a:pt x="116" y="245"/>
                  </a:lnTo>
                  <a:lnTo>
                    <a:pt x="117" y="245"/>
                  </a:lnTo>
                  <a:lnTo>
                    <a:pt x="119" y="245"/>
                  </a:lnTo>
                  <a:lnTo>
                    <a:pt x="120" y="244"/>
                  </a:lnTo>
                  <a:lnTo>
                    <a:pt x="125" y="240"/>
                  </a:lnTo>
                  <a:lnTo>
                    <a:pt x="125" y="240"/>
                  </a:lnTo>
                  <a:lnTo>
                    <a:pt x="127" y="239"/>
                  </a:lnTo>
                  <a:lnTo>
                    <a:pt x="128" y="238"/>
                  </a:lnTo>
                  <a:lnTo>
                    <a:pt x="129" y="238"/>
                  </a:lnTo>
                  <a:lnTo>
                    <a:pt x="130" y="239"/>
                  </a:lnTo>
                  <a:lnTo>
                    <a:pt x="131" y="240"/>
                  </a:lnTo>
                  <a:lnTo>
                    <a:pt x="131" y="242"/>
                  </a:lnTo>
                  <a:lnTo>
                    <a:pt x="131" y="243"/>
                  </a:lnTo>
                  <a:lnTo>
                    <a:pt x="132" y="244"/>
                  </a:lnTo>
                  <a:lnTo>
                    <a:pt x="133" y="245"/>
                  </a:lnTo>
                  <a:lnTo>
                    <a:pt x="134" y="245"/>
                  </a:lnTo>
                  <a:lnTo>
                    <a:pt x="134" y="246"/>
                  </a:lnTo>
                  <a:lnTo>
                    <a:pt x="135" y="246"/>
                  </a:lnTo>
                  <a:lnTo>
                    <a:pt x="136" y="247"/>
                  </a:lnTo>
                  <a:lnTo>
                    <a:pt x="137" y="247"/>
                  </a:lnTo>
                  <a:lnTo>
                    <a:pt x="137" y="248"/>
                  </a:lnTo>
                  <a:lnTo>
                    <a:pt x="137" y="249"/>
                  </a:lnTo>
                  <a:lnTo>
                    <a:pt x="138" y="249"/>
                  </a:lnTo>
                  <a:lnTo>
                    <a:pt x="141" y="246"/>
                  </a:lnTo>
                  <a:lnTo>
                    <a:pt x="142" y="242"/>
                  </a:lnTo>
                  <a:lnTo>
                    <a:pt x="142" y="241"/>
                  </a:lnTo>
                  <a:lnTo>
                    <a:pt x="143" y="240"/>
                  </a:lnTo>
                  <a:lnTo>
                    <a:pt x="143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7" y="240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0" y="238"/>
                  </a:lnTo>
                  <a:lnTo>
                    <a:pt x="151" y="238"/>
                  </a:lnTo>
                  <a:lnTo>
                    <a:pt x="152" y="238"/>
                  </a:lnTo>
                  <a:lnTo>
                    <a:pt x="153" y="239"/>
                  </a:lnTo>
                  <a:lnTo>
                    <a:pt x="153" y="239"/>
                  </a:lnTo>
                  <a:lnTo>
                    <a:pt x="154" y="238"/>
                  </a:lnTo>
                  <a:lnTo>
                    <a:pt x="155" y="238"/>
                  </a:lnTo>
                  <a:lnTo>
                    <a:pt x="156" y="237"/>
                  </a:lnTo>
                  <a:lnTo>
                    <a:pt x="157" y="237"/>
                  </a:lnTo>
                  <a:lnTo>
                    <a:pt x="166" y="239"/>
                  </a:lnTo>
                  <a:lnTo>
                    <a:pt x="169" y="238"/>
                  </a:lnTo>
                  <a:lnTo>
                    <a:pt x="169" y="239"/>
                  </a:lnTo>
                  <a:lnTo>
                    <a:pt x="172" y="239"/>
                  </a:lnTo>
                  <a:lnTo>
                    <a:pt x="173" y="240"/>
                  </a:lnTo>
                  <a:lnTo>
                    <a:pt x="173" y="239"/>
                  </a:lnTo>
                  <a:lnTo>
                    <a:pt x="175" y="238"/>
                  </a:lnTo>
                  <a:lnTo>
                    <a:pt x="176" y="238"/>
                  </a:lnTo>
                  <a:lnTo>
                    <a:pt x="177" y="238"/>
                  </a:lnTo>
                  <a:lnTo>
                    <a:pt x="178" y="239"/>
                  </a:lnTo>
                  <a:lnTo>
                    <a:pt x="179" y="239"/>
                  </a:lnTo>
                  <a:lnTo>
                    <a:pt x="181" y="239"/>
                  </a:lnTo>
                  <a:lnTo>
                    <a:pt x="185" y="238"/>
                  </a:lnTo>
                  <a:lnTo>
                    <a:pt x="188" y="238"/>
                  </a:lnTo>
                  <a:lnTo>
                    <a:pt x="189" y="237"/>
                  </a:lnTo>
                  <a:lnTo>
                    <a:pt x="189" y="236"/>
                  </a:lnTo>
                  <a:lnTo>
                    <a:pt x="189" y="235"/>
                  </a:lnTo>
                  <a:lnTo>
                    <a:pt x="191" y="234"/>
                  </a:lnTo>
                  <a:lnTo>
                    <a:pt x="194" y="233"/>
                  </a:lnTo>
                  <a:lnTo>
                    <a:pt x="196" y="232"/>
                  </a:lnTo>
                  <a:lnTo>
                    <a:pt x="201" y="233"/>
                  </a:lnTo>
                  <a:lnTo>
                    <a:pt x="203" y="234"/>
                  </a:lnTo>
                  <a:lnTo>
                    <a:pt x="211" y="232"/>
                  </a:lnTo>
                  <a:lnTo>
                    <a:pt x="212" y="232"/>
                  </a:lnTo>
                  <a:lnTo>
                    <a:pt x="213" y="231"/>
                  </a:lnTo>
                  <a:lnTo>
                    <a:pt x="213" y="229"/>
                  </a:lnTo>
                  <a:lnTo>
                    <a:pt x="213" y="228"/>
                  </a:lnTo>
                  <a:lnTo>
                    <a:pt x="213" y="228"/>
                  </a:lnTo>
                  <a:lnTo>
                    <a:pt x="214" y="227"/>
                  </a:lnTo>
                  <a:lnTo>
                    <a:pt x="215" y="227"/>
                  </a:lnTo>
                  <a:lnTo>
                    <a:pt x="215" y="226"/>
                  </a:lnTo>
                  <a:lnTo>
                    <a:pt x="214" y="222"/>
                  </a:lnTo>
                  <a:lnTo>
                    <a:pt x="214" y="219"/>
                  </a:lnTo>
                  <a:lnTo>
                    <a:pt x="213" y="218"/>
                  </a:lnTo>
                  <a:lnTo>
                    <a:pt x="213" y="218"/>
                  </a:lnTo>
                  <a:lnTo>
                    <a:pt x="213" y="217"/>
                  </a:lnTo>
                  <a:lnTo>
                    <a:pt x="213" y="217"/>
                  </a:lnTo>
                  <a:lnTo>
                    <a:pt x="212" y="216"/>
                  </a:lnTo>
                  <a:lnTo>
                    <a:pt x="211" y="215"/>
                  </a:lnTo>
                  <a:lnTo>
                    <a:pt x="211" y="214"/>
                  </a:lnTo>
                  <a:lnTo>
                    <a:pt x="212" y="212"/>
                  </a:lnTo>
                  <a:lnTo>
                    <a:pt x="212" y="211"/>
                  </a:lnTo>
                  <a:lnTo>
                    <a:pt x="213" y="210"/>
                  </a:lnTo>
                  <a:lnTo>
                    <a:pt x="213" y="209"/>
                  </a:lnTo>
                  <a:lnTo>
                    <a:pt x="213" y="208"/>
                  </a:lnTo>
                  <a:lnTo>
                    <a:pt x="213" y="208"/>
                  </a:lnTo>
                  <a:lnTo>
                    <a:pt x="213" y="206"/>
                  </a:lnTo>
                  <a:lnTo>
                    <a:pt x="214" y="205"/>
                  </a:lnTo>
                  <a:lnTo>
                    <a:pt x="215" y="204"/>
                  </a:lnTo>
                  <a:lnTo>
                    <a:pt x="216" y="203"/>
                  </a:lnTo>
                  <a:lnTo>
                    <a:pt x="216" y="201"/>
                  </a:lnTo>
                  <a:lnTo>
                    <a:pt x="216" y="200"/>
                  </a:lnTo>
                  <a:lnTo>
                    <a:pt x="217" y="199"/>
                  </a:lnTo>
                  <a:lnTo>
                    <a:pt x="218" y="198"/>
                  </a:lnTo>
                  <a:lnTo>
                    <a:pt x="219" y="198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5" y="195"/>
                  </a:lnTo>
                  <a:lnTo>
                    <a:pt x="227" y="195"/>
                  </a:lnTo>
                  <a:lnTo>
                    <a:pt x="229" y="194"/>
                  </a:lnTo>
                  <a:lnTo>
                    <a:pt x="230" y="195"/>
                  </a:lnTo>
                  <a:lnTo>
                    <a:pt x="232" y="196"/>
                  </a:lnTo>
                  <a:lnTo>
                    <a:pt x="233" y="196"/>
                  </a:lnTo>
                  <a:lnTo>
                    <a:pt x="234" y="196"/>
                  </a:lnTo>
                  <a:lnTo>
                    <a:pt x="235" y="195"/>
                  </a:lnTo>
                  <a:lnTo>
                    <a:pt x="241" y="190"/>
                  </a:lnTo>
                  <a:lnTo>
                    <a:pt x="245" y="186"/>
                  </a:lnTo>
                  <a:lnTo>
                    <a:pt x="246" y="185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2" y="181"/>
                  </a:lnTo>
                  <a:lnTo>
                    <a:pt x="252" y="181"/>
                  </a:lnTo>
                  <a:lnTo>
                    <a:pt x="253" y="181"/>
                  </a:lnTo>
                  <a:lnTo>
                    <a:pt x="257" y="182"/>
                  </a:lnTo>
                  <a:lnTo>
                    <a:pt x="258" y="182"/>
                  </a:lnTo>
                  <a:lnTo>
                    <a:pt x="258" y="179"/>
                  </a:lnTo>
                  <a:lnTo>
                    <a:pt x="257" y="178"/>
                  </a:lnTo>
                  <a:lnTo>
                    <a:pt x="256" y="177"/>
                  </a:lnTo>
                  <a:lnTo>
                    <a:pt x="255" y="176"/>
                  </a:lnTo>
                  <a:lnTo>
                    <a:pt x="256" y="175"/>
                  </a:lnTo>
                  <a:lnTo>
                    <a:pt x="256" y="173"/>
                  </a:lnTo>
                  <a:lnTo>
                    <a:pt x="256" y="172"/>
                  </a:lnTo>
                  <a:lnTo>
                    <a:pt x="256" y="171"/>
                  </a:lnTo>
                  <a:lnTo>
                    <a:pt x="257" y="170"/>
                  </a:lnTo>
                  <a:lnTo>
                    <a:pt x="258" y="170"/>
                  </a:lnTo>
                  <a:lnTo>
                    <a:pt x="259" y="170"/>
                  </a:lnTo>
                  <a:lnTo>
                    <a:pt x="263" y="173"/>
                  </a:lnTo>
                  <a:lnTo>
                    <a:pt x="265" y="174"/>
                  </a:lnTo>
                  <a:lnTo>
                    <a:pt x="267" y="175"/>
                  </a:lnTo>
                  <a:lnTo>
                    <a:pt x="268" y="174"/>
                  </a:lnTo>
                  <a:lnTo>
                    <a:pt x="270" y="173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4"/>
                  </a:lnTo>
                  <a:lnTo>
                    <a:pt x="275" y="173"/>
                  </a:lnTo>
                  <a:lnTo>
                    <a:pt x="276" y="173"/>
                  </a:lnTo>
                  <a:lnTo>
                    <a:pt x="276" y="172"/>
                  </a:lnTo>
                  <a:lnTo>
                    <a:pt x="277" y="172"/>
                  </a:lnTo>
                  <a:lnTo>
                    <a:pt x="287" y="164"/>
                  </a:lnTo>
                  <a:lnTo>
                    <a:pt x="289" y="162"/>
                  </a:lnTo>
                  <a:lnTo>
                    <a:pt x="291" y="162"/>
                  </a:lnTo>
                  <a:lnTo>
                    <a:pt x="292" y="164"/>
                  </a:lnTo>
                  <a:lnTo>
                    <a:pt x="292" y="167"/>
                  </a:lnTo>
                  <a:lnTo>
                    <a:pt x="293" y="170"/>
                  </a:lnTo>
                  <a:lnTo>
                    <a:pt x="293" y="171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296" y="174"/>
                  </a:lnTo>
                  <a:lnTo>
                    <a:pt x="296" y="175"/>
                  </a:lnTo>
                  <a:lnTo>
                    <a:pt x="295" y="176"/>
                  </a:lnTo>
                  <a:lnTo>
                    <a:pt x="295" y="177"/>
                  </a:lnTo>
                  <a:lnTo>
                    <a:pt x="294" y="178"/>
                  </a:lnTo>
                  <a:lnTo>
                    <a:pt x="294" y="179"/>
                  </a:lnTo>
                  <a:lnTo>
                    <a:pt x="295" y="182"/>
                  </a:lnTo>
                  <a:lnTo>
                    <a:pt x="295" y="183"/>
                  </a:lnTo>
                  <a:lnTo>
                    <a:pt x="296" y="184"/>
                  </a:lnTo>
                  <a:lnTo>
                    <a:pt x="298" y="184"/>
                  </a:lnTo>
                  <a:lnTo>
                    <a:pt x="300" y="183"/>
                  </a:lnTo>
                  <a:lnTo>
                    <a:pt x="300" y="183"/>
                  </a:lnTo>
                  <a:lnTo>
                    <a:pt x="301" y="183"/>
                  </a:lnTo>
                  <a:lnTo>
                    <a:pt x="304" y="184"/>
                  </a:lnTo>
                  <a:lnTo>
                    <a:pt x="305" y="184"/>
                  </a:lnTo>
                  <a:lnTo>
                    <a:pt x="306" y="183"/>
                  </a:lnTo>
                  <a:lnTo>
                    <a:pt x="307" y="183"/>
                  </a:lnTo>
                  <a:lnTo>
                    <a:pt x="308" y="181"/>
                  </a:lnTo>
                  <a:lnTo>
                    <a:pt x="308" y="180"/>
                  </a:lnTo>
                  <a:lnTo>
                    <a:pt x="309" y="179"/>
                  </a:lnTo>
                  <a:lnTo>
                    <a:pt x="313" y="178"/>
                  </a:lnTo>
                  <a:lnTo>
                    <a:pt x="314" y="178"/>
                  </a:lnTo>
                  <a:lnTo>
                    <a:pt x="315" y="178"/>
                  </a:lnTo>
                  <a:lnTo>
                    <a:pt x="317" y="178"/>
                  </a:lnTo>
                  <a:lnTo>
                    <a:pt x="318" y="179"/>
                  </a:lnTo>
                  <a:lnTo>
                    <a:pt x="320" y="178"/>
                  </a:lnTo>
                  <a:lnTo>
                    <a:pt x="321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3" y="176"/>
                  </a:lnTo>
                  <a:lnTo>
                    <a:pt x="324" y="179"/>
                  </a:lnTo>
                  <a:lnTo>
                    <a:pt x="325" y="180"/>
                  </a:lnTo>
                  <a:lnTo>
                    <a:pt x="327" y="178"/>
                  </a:lnTo>
                  <a:lnTo>
                    <a:pt x="332" y="176"/>
                  </a:lnTo>
                  <a:lnTo>
                    <a:pt x="332" y="175"/>
                  </a:lnTo>
                  <a:lnTo>
                    <a:pt x="333" y="173"/>
                  </a:lnTo>
                  <a:lnTo>
                    <a:pt x="335" y="168"/>
                  </a:lnTo>
                  <a:lnTo>
                    <a:pt x="336" y="167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3"/>
                  </a:lnTo>
                  <a:lnTo>
                    <a:pt x="340" y="158"/>
                  </a:lnTo>
                  <a:lnTo>
                    <a:pt x="341" y="155"/>
                  </a:lnTo>
                  <a:lnTo>
                    <a:pt x="342" y="153"/>
                  </a:lnTo>
                  <a:lnTo>
                    <a:pt x="343" y="151"/>
                  </a:lnTo>
                  <a:lnTo>
                    <a:pt x="344" y="150"/>
                  </a:lnTo>
                  <a:lnTo>
                    <a:pt x="345" y="149"/>
                  </a:lnTo>
                  <a:lnTo>
                    <a:pt x="346" y="149"/>
                  </a:lnTo>
                  <a:lnTo>
                    <a:pt x="346" y="148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5" y="144"/>
                  </a:lnTo>
                  <a:lnTo>
                    <a:pt x="346" y="143"/>
                  </a:lnTo>
                  <a:lnTo>
                    <a:pt x="348" y="141"/>
                  </a:lnTo>
                  <a:lnTo>
                    <a:pt x="349" y="140"/>
                  </a:lnTo>
                  <a:lnTo>
                    <a:pt x="350" y="140"/>
                  </a:lnTo>
                  <a:lnTo>
                    <a:pt x="352" y="139"/>
                  </a:lnTo>
                  <a:lnTo>
                    <a:pt x="357" y="139"/>
                  </a:lnTo>
                  <a:lnTo>
                    <a:pt x="359" y="139"/>
                  </a:lnTo>
                  <a:lnTo>
                    <a:pt x="361" y="139"/>
                  </a:lnTo>
                  <a:lnTo>
                    <a:pt x="362" y="140"/>
                  </a:lnTo>
                  <a:lnTo>
                    <a:pt x="367" y="140"/>
                  </a:lnTo>
                  <a:lnTo>
                    <a:pt x="371" y="139"/>
                  </a:lnTo>
                  <a:lnTo>
                    <a:pt x="372" y="139"/>
                  </a:lnTo>
                  <a:lnTo>
                    <a:pt x="374" y="140"/>
                  </a:lnTo>
                  <a:lnTo>
                    <a:pt x="377" y="140"/>
                  </a:lnTo>
                  <a:lnTo>
                    <a:pt x="379" y="141"/>
                  </a:lnTo>
                  <a:lnTo>
                    <a:pt x="380" y="141"/>
                  </a:lnTo>
                  <a:lnTo>
                    <a:pt x="383" y="140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7" y="140"/>
                  </a:lnTo>
                  <a:lnTo>
                    <a:pt x="393" y="138"/>
                  </a:lnTo>
                  <a:lnTo>
                    <a:pt x="394" y="137"/>
                  </a:lnTo>
                  <a:lnTo>
                    <a:pt x="396" y="137"/>
                  </a:lnTo>
                  <a:lnTo>
                    <a:pt x="402" y="138"/>
                  </a:lnTo>
                  <a:lnTo>
                    <a:pt x="404" y="139"/>
                  </a:lnTo>
                  <a:lnTo>
                    <a:pt x="405" y="139"/>
                  </a:lnTo>
                  <a:lnTo>
                    <a:pt x="406" y="139"/>
                  </a:lnTo>
                  <a:lnTo>
                    <a:pt x="411" y="134"/>
                  </a:lnTo>
                  <a:lnTo>
                    <a:pt x="411" y="132"/>
                  </a:lnTo>
                  <a:lnTo>
                    <a:pt x="412" y="130"/>
                  </a:lnTo>
                  <a:lnTo>
                    <a:pt x="413" y="129"/>
                  </a:lnTo>
                  <a:lnTo>
                    <a:pt x="415" y="127"/>
                  </a:lnTo>
                  <a:lnTo>
                    <a:pt x="416" y="126"/>
                  </a:lnTo>
                  <a:lnTo>
                    <a:pt x="418" y="125"/>
                  </a:lnTo>
                  <a:lnTo>
                    <a:pt x="419" y="124"/>
                  </a:lnTo>
                  <a:lnTo>
                    <a:pt x="419" y="123"/>
                  </a:lnTo>
                  <a:lnTo>
                    <a:pt x="419" y="121"/>
                  </a:lnTo>
                  <a:lnTo>
                    <a:pt x="418" y="119"/>
                  </a:lnTo>
                  <a:lnTo>
                    <a:pt x="418" y="119"/>
                  </a:lnTo>
                  <a:lnTo>
                    <a:pt x="419" y="118"/>
                  </a:lnTo>
                  <a:lnTo>
                    <a:pt x="420" y="118"/>
                  </a:lnTo>
                  <a:lnTo>
                    <a:pt x="421" y="117"/>
                  </a:lnTo>
                  <a:lnTo>
                    <a:pt x="426" y="113"/>
                  </a:lnTo>
                  <a:lnTo>
                    <a:pt x="430" y="112"/>
                  </a:lnTo>
                  <a:lnTo>
                    <a:pt x="431" y="111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2" y="109"/>
                  </a:lnTo>
                  <a:lnTo>
                    <a:pt x="433" y="108"/>
                  </a:lnTo>
                  <a:lnTo>
                    <a:pt x="440" y="105"/>
                  </a:lnTo>
                  <a:lnTo>
                    <a:pt x="444" y="102"/>
                  </a:lnTo>
                  <a:lnTo>
                    <a:pt x="444" y="101"/>
                  </a:lnTo>
                  <a:lnTo>
                    <a:pt x="448" y="101"/>
                  </a:lnTo>
                  <a:lnTo>
                    <a:pt x="452" y="98"/>
                  </a:lnTo>
                  <a:lnTo>
                    <a:pt x="454" y="97"/>
                  </a:lnTo>
                  <a:lnTo>
                    <a:pt x="456" y="97"/>
                  </a:lnTo>
                  <a:lnTo>
                    <a:pt x="457" y="97"/>
                  </a:lnTo>
                  <a:lnTo>
                    <a:pt x="458" y="96"/>
                  </a:lnTo>
                  <a:lnTo>
                    <a:pt x="461" y="93"/>
                  </a:lnTo>
                  <a:lnTo>
                    <a:pt x="461" y="93"/>
                  </a:lnTo>
                  <a:lnTo>
                    <a:pt x="462" y="93"/>
                  </a:lnTo>
                  <a:lnTo>
                    <a:pt x="465" y="94"/>
                  </a:lnTo>
                  <a:lnTo>
                    <a:pt x="466" y="94"/>
                  </a:lnTo>
                  <a:lnTo>
                    <a:pt x="468" y="93"/>
                  </a:lnTo>
                  <a:lnTo>
                    <a:pt x="471" y="90"/>
                  </a:lnTo>
                  <a:lnTo>
                    <a:pt x="474" y="89"/>
                  </a:lnTo>
                  <a:lnTo>
                    <a:pt x="476" y="88"/>
                  </a:lnTo>
                  <a:lnTo>
                    <a:pt x="478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4" y="85"/>
                  </a:lnTo>
                  <a:lnTo>
                    <a:pt x="485" y="84"/>
                  </a:lnTo>
                  <a:lnTo>
                    <a:pt x="485" y="81"/>
                  </a:lnTo>
                  <a:lnTo>
                    <a:pt x="486" y="80"/>
                  </a:lnTo>
                  <a:lnTo>
                    <a:pt x="486" y="79"/>
                  </a:lnTo>
                  <a:lnTo>
                    <a:pt x="487" y="79"/>
                  </a:lnTo>
                  <a:lnTo>
                    <a:pt x="489" y="79"/>
                  </a:lnTo>
                  <a:lnTo>
                    <a:pt x="491" y="78"/>
                  </a:lnTo>
                  <a:lnTo>
                    <a:pt x="502" y="78"/>
                  </a:lnTo>
                  <a:lnTo>
                    <a:pt x="505" y="77"/>
                  </a:lnTo>
                  <a:lnTo>
                    <a:pt x="506" y="75"/>
                  </a:lnTo>
                  <a:lnTo>
                    <a:pt x="506" y="75"/>
                  </a:lnTo>
                  <a:lnTo>
                    <a:pt x="506" y="74"/>
                  </a:lnTo>
                  <a:lnTo>
                    <a:pt x="505" y="73"/>
                  </a:lnTo>
                  <a:lnTo>
                    <a:pt x="504" y="72"/>
                  </a:lnTo>
                  <a:lnTo>
                    <a:pt x="504" y="70"/>
                  </a:lnTo>
                  <a:lnTo>
                    <a:pt x="504" y="69"/>
                  </a:lnTo>
                  <a:lnTo>
                    <a:pt x="504" y="68"/>
                  </a:lnTo>
                  <a:lnTo>
                    <a:pt x="501" y="67"/>
                  </a:lnTo>
                  <a:lnTo>
                    <a:pt x="501" y="65"/>
                  </a:lnTo>
                  <a:lnTo>
                    <a:pt x="499" y="62"/>
                  </a:lnTo>
                  <a:lnTo>
                    <a:pt x="498" y="60"/>
                  </a:lnTo>
                  <a:lnTo>
                    <a:pt x="495" y="58"/>
                  </a:lnTo>
                  <a:lnTo>
                    <a:pt x="493" y="55"/>
                  </a:lnTo>
                  <a:lnTo>
                    <a:pt x="492" y="54"/>
                  </a:lnTo>
                  <a:lnTo>
                    <a:pt x="491" y="52"/>
                  </a:lnTo>
                  <a:lnTo>
                    <a:pt x="481" y="51"/>
                  </a:lnTo>
                  <a:lnTo>
                    <a:pt x="478" y="51"/>
                  </a:lnTo>
                  <a:lnTo>
                    <a:pt x="474" y="52"/>
                  </a:lnTo>
                  <a:lnTo>
                    <a:pt x="471" y="51"/>
                  </a:lnTo>
                  <a:lnTo>
                    <a:pt x="468" y="50"/>
                  </a:lnTo>
                  <a:lnTo>
                    <a:pt x="467" y="49"/>
                  </a:lnTo>
                  <a:lnTo>
                    <a:pt x="464" y="43"/>
                  </a:lnTo>
                  <a:lnTo>
                    <a:pt x="463" y="42"/>
                  </a:lnTo>
                  <a:lnTo>
                    <a:pt x="460" y="40"/>
                  </a:lnTo>
                  <a:lnTo>
                    <a:pt x="458" y="39"/>
                  </a:lnTo>
                  <a:lnTo>
                    <a:pt x="457" y="38"/>
                  </a:lnTo>
                  <a:lnTo>
                    <a:pt x="456" y="36"/>
                  </a:lnTo>
                  <a:lnTo>
                    <a:pt x="456" y="35"/>
                  </a:lnTo>
                  <a:lnTo>
                    <a:pt x="456" y="33"/>
                  </a:lnTo>
                  <a:lnTo>
                    <a:pt x="456" y="30"/>
                  </a:lnTo>
                  <a:lnTo>
                    <a:pt x="455" y="30"/>
                  </a:lnTo>
                  <a:lnTo>
                    <a:pt x="453" y="30"/>
                  </a:lnTo>
                  <a:lnTo>
                    <a:pt x="451" y="32"/>
                  </a:lnTo>
                  <a:lnTo>
                    <a:pt x="449" y="32"/>
                  </a:lnTo>
                  <a:lnTo>
                    <a:pt x="447" y="31"/>
                  </a:lnTo>
                  <a:lnTo>
                    <a:pt x="443" y="31"/>
                  </a:lnTo>
                  <a:lnTo>
                    <a:pt x="440" y="30"/>
                  </a:lnTo>
                  <a:lnTo>
                    <a:pt x="433" y="29"/>
                  </a:lnTo>
                  <a:lnTo>
                    <a:pt x="431" y="28"/>
                  </a:lnTo>
                  <a:lnTo>
                    <a:pt x="431" y="27"/>
                  </a:lnTo>
                  <a:lnTo>
                    <a:pt x="425" y="25"/>
                  </a:lnTo>
                  <a:lnTo>
                    <a:pt x="422" y="25"/>
                  </a:lnTo>
                  <a:lnTo>
                    <a:pt x="421" y="25"/>
                  </a:lnTo>
                  <a:lnTo>
                    <a:pt x="419" y="25"/>
                  </a:lnTo>
                  <a:lnTo>
                    <a:pt x="418" y="27"/>
                  </a:lnTo>
                  <a:lnTo>
                    <a:pt x="417" y="27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2" y="26"/>
                  </a:lnTo>
                  <a:lnTo>
                    <a:pt x="411" y="26"/>
                  </a:lnTo>
                  <a:lnTo>
                    <a:pt x="409" y="26"/>
                  </a:lnTo>
                  <a:lnTo>
                    <a:pt x="404" y="27"/>
                  </a:lnTo>
                  <a:lnTo>
                    <a:pt x="402" y="26"/>
                  </a:lnTo>
                  <a:lnTo>
                    <a:pt x="400" y="24"/>
                  </a:lnTo>
                  <a:lnTo>
                    <a:pt x="398" y="24"/>
                  </a:lnTo>
                  <a:lnTo>
                    <a:pt x="397" y="24"/>
                  </a:lnTo>
                  <a:lnTo>
                    <a:pt x="396" y="24"/>
                  </a:lnTo>
                  <a:lnTo>
                    <a:pt x="395" y="25"/>
                  </a:lnTo>
                  <a:lnTo>
                    <a:pt x="393" y="25"/>
                  </a:lnTo>
                  <a:lnTo>
                    <a:pt x="392" y="25"/>
                  </a:lnTo>
                  <a:lnTo>
                    <a:pt x="392" y="24"/>
                  </a:lnTo>
                  <a:lnTo>
                    <a:pt x="389" y="23"/>
                  </a:lnTo>
                  <a:lnTo>
                    <a:pt x="387" y="23"/>
                  </a:lnTo>
                  <a:lnTo>
                    <a:pt x="386" y="23"/>
                  </a:lnTo>
                  <a:lnTo>
                    <a:pt x="383" y="24"/>
                  </a:lnTo>
                  <a:lnTo>
                    <a:pt x="382" y="24"/>
                  </a:lnTo>
                  <a:lnTo>
                    <a:pt x="381" y="24"/>
                  </a:lnTo>
                  <a:lnTo>
                    <a:pt x="381" y="23"/>
                  </a:lnTo>
                  <a:lnTo>
                    <a:pt x="380" y="22"/>
                  </a:lnTo>
                  <a:lnTo>
                    <a:pt x="378" y="22"/>
                  </a:lnTo>
                  <a:lnTo>
                    <a:pt x="377" y="22"/>
                  </a:lnTo>
                  <a:lnTo>
                    <a:pt x="376" y="22"/>
                  </a:lnTo>
                  <a:lnTo>
                    <a:pt x="375" y="22"/>
                  </a:lnTo>
                  <a:lnTo>
                    <a:pt x="373" y="23"/>
                  </a:lnTo>
                  <a:lnTo>
                    <a:pt x="372" y="24"/>
                  </a:lnTo>
                  <a:lnTo>
                    <a:pt x="367" y="23"/>
                  </a:lnTo>
                  <a:lnTo>
                    <a:pt x="366" y="23"/>
                  </a:lnTo>
                  <a:lnTo>
                    <a:pt x="365" y="23"/>
                  </a:lnTo>
                  <a:lnTo>
                    <a:pt x="365" y="22"/>
                  </a:lnTo>
                  <a:lnTo>
                    <a:pt x="364" y="22"/>
                  </a:lnTo>
                  <a:lnTo>
                    <a:pt x="363" y="20"/>
                  </a:lnTo>
                  <a:lnTo>
                    <a:pt x="362" y="19"/>
                  </a:lnTo>
                  <a:lnTo>
                    <a:pt x="361" y="19"/>
                  </a:lnTo>
                  <a:lnTo>
                    <a:pt x="355" y="18"/>
                  </a:lnTo>
                  <a:lnTo>
                    <a:pt x="354" y="18"/>
                  </a:lnTo>
                  <a:lnTo>
                    <a:pt x="353" y="18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8" y="19"/>
                  </a:lnTo>
                  <a:lnTo>
                    <a:pt x="347" y="20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4" y="21"/>
                  </a:lnTo>
                  <a:lnTo>
                    <a:pt x="343" y="22"/>
                  </a:lnTo>
                  <a:lnTo>
                    <a:pt x="342" y="23"/>
                  </a:lnTo>
                  <a:lnTo>
                    <a:pt x="341" y="23"/>
                  </a:lnTo>
                  <a:lnTo>
                    <a:pt x="339" y="23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4" y="22"/>
                  </a:lnTo>
                  <a:lnTo>
                    <a:pt x="332" y="22"/>
                  </a:lnTo>
                  <a:lnTo>
                    <a:pt x="332" y="23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7" y="23"/>
                  </a:lnTo>
                  <a:lnTo>
                    <a:pt x="326" y="23"/>
                  </a:lnTo>
                  <a:lnTo>
                    <a:pt x="322" y="22"/>
                  </a:lnTo>
                  <a:lnTo>
                    <a:pt x="319" y="22"/>
                  </a:lnTo>
                  <a:lnTo>
                    <a:pt x="315" y="21"/>
                  </a:lnTo>
                  <a:lnTo>
                    <a:pt x="313" y="21"/>
                  </a:lnTo>
                  <a:lnTo>
                    <a:pt x="311" y="22"/>
                  </a:lnTo>
                  <a:lnTo>
                    <a:pt x="310" y="22"/>
                  </a:lnTo>
                  <a:lnTo>
                    <a:pt x="306" y="21"/>
                  </a:lnTo>
                  <a:lnTo>
                    <a:pt x="304" y="21"/>
                  </a:lnTo>
                  <a:lnTo>
                    <a:pt x="302" y="21"/>
                  </a:lnTo>
                  <a:lnTo>
                    <a:pt x="301" y="21"/>
                  </a:lnTo>
                  <a:lnTo>
                    <a:pt x="300" y="22"/>
                  </a:lnTo>
                  <a:lnTo>
                    <a:pt x="299" y="26"/>
                  </a:lnTo>
                  <a:lnTo>
                    <a:pt x="299" y="27"/>
                  </a:lnTo>
                  <a:lnTo>
                    <a:pt x="298" y="28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3" y="29"/>
                  </a:lnTo>
                  <a:lnTo>
                    <a:pt x="291" y="29"/>
                  </a:lnTo>
                  <a:lnTo>
                    <a:pt x="290" y="29"/>
                  </a:lnTo>
                  <a:lnTo>
                    <a:pt x="288" y="29"/>
                  </a:lnTo>
                  <a:lnTo>
                    <a:pt x="278" y="27"/>
                  </a:lnTo>
                  <a:lnTo>
                    <a:pt x="274" y="27"/>
                  </a:lnTo>
                  <a:lnTo>
                    <a:pt x="273" y="27"/>
                  </a:lnTo>
                  <a:lnTo>
                    <a:pt x="271" y="25"/>
                  </a:lnTo>
                  <a:lnTo>
                    <a:pt x="269" y="24"/>
                  </a:lnTo>
                  <a:lnTo>
                    <a:pt x="268" y="23"/>
                  </a:lnTo>
                  <a:lnTo>
                    <a:pt x="265" y="22"/>
                  </a:lnTo>
                  <a:lnTo>
                    <a:pt x="263" y="21"/>
                  </a:lnTo>
                  <a:lnTo>
                    <a:pt x="262" y="20"/>
                  </a:lnTo>
                  <a:lnTo>
                    <a:pt x="258" y="19"/>
                  </a:lnTo>
                  <a:lnTo>
                    <a:pt x="253" y="18"/>
                  </a:lnTo>
                  <a:lnTo>
                    <a:pt x="252" y="17"/>
                  </a:lnTo>
                  <a:lnTo>
                    <a:pt x="247" y="13"/>
                  </a:lnTo>
                  <a:lnTo>
                    <a:pt x="246" y="12"/>
                  </a:lnTo>
                  <a:lnTo>
                    <a:pt x="245" y="10"/>
                  </a:lnTo>
                  <a:lnTo>
                    <a:pt x="244" y="9"/>
                  </a:lnTo>
                  <a:lnTo>
                    <a:pt x="243" y="9"/>
                  </a:lnTo>
                  <a:lnTo>
                    <a:pt x="242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8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5"/>
                  </a:lnTo>
                  <a:lnTo>
                    <a:pt x="228" y="5"/>
                  </a:lnTo>
                  <a:lnTo>
                    <a:pt x="221" y="6"/>
                  </a:lnTo>
                  <a:lnTo>
                    <a:pt x="220" y="6"/>
                  </a:lnTo>
                  <a:lnTo>
                    <a:pt x="218" y="4"/>
                  </a:lnTo>
                  <a:lnTo>
                    <a:pt x="217" y="4"/>
                  </a:lnTo>
                  <a:lnTo>
                    <a:pt x="215" y="5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9"/>
                  </a:lnTo>
                  <a:lnTo>
                    <a:pt x="211" y="9"/>
                  </a:lnTo>
                  <a:lnTo>
                    <a:pt x="203" y="13"/>
                  </a:lnTo>
                  <a:lnTo>
                    <a:pt x="200" y="14"/>
                  </a:lnTo>
                  <a:lnTo>
                    <a:pt x="199" y="15"/>
                  </a:lnTo>
                  <a:lnTo>
                    <a:pt x="199" y="16"/>
                  </a:lnTo>
                  <a:lnTo>
                    <a:pt x="197" y="21"/>
                  </a:lnTo>
                  <a:lnTo>
                    <a:pt x="196" y="23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30"/>
                  </a:lnTo>
                  <a:lnTo>
                    <a:pt x="194" y="32"/>
                  </a:lnTo>
                  <a:lnTo>
                    <a:pt x="193" y="38"/>
                  </a:lnTo>
                  <a:lnTo>
                    <a:pt x="192" y="40"/>
                  </a:lnTo>
                  <a:lnTo>
                    <a:pt x="192" y="43"/>
                  </a:lnTo>
                  <a:lnTo>
                    <a:pt x="192" y="45"/>
                  </a:lnTo>
                  <a:lnTo>
                    <a:pt x="193" y="47"/>
                  </a:lnTo>
                  <a:lnTo>
                    <a:pt x="196" y="53"/>
                  </a:lnTo>
                  <a:lnTo>
                    <a:pt x="196" y="54"/>
                  </a:lnTo>
                  <a:lnTo>
                    <a:pt x="194" y="54"/>
                  </a:lnTo>
                  <a:lnTo>
                    <a:pt x="192" y="53"/>
                  </a:lnTo>
                  <a:lnTo>
                    <a:pt x="188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6" y="48"/>
                  </a:lnTo>
                  <a:lnTo>
                    <a:pt x="183" y="48"/>
                  </a:lnTo>
                  <a:lnTo>
                    <a:pt x="182" y="48"/>
                  </a:lnTo>
                  <a:lnTo>
                    <a:pt x="181" y="47"/>
                  </a:lnTo>
                  <a:lnTo>
                    <a:pt x="180" y="46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6" y="45"/>
                  </a:lnTo>
                  <a:lnTo>
                    <a:pt x="165" y="44"/>
                  </a:lnTo>
                  <a:lnTo>
                    <a:pt x="163" y="40"/>
                  </a:lnTo>
                  <a:lnTo>
                    <a:pt x="163" y="39"/>
                  </a:lnTo>
                  <a:lnTo>
                    <a:pt x="161" y="39"/>
                  </a:lnTo>
                  <a:lnTo>
                    <a:pt x="153" y="37"/>
                  </a:lnTo>
                  <a:lnTo>
                    <a:pt x="151" y="37"/>
                  </a:lnTo>
                  <a:lnTo>
                    <a:pt x="149" y="37"/>
                  </a:lnTo>
                  <a:lnTo>
                    <a:pt x="144" y="33"/>
                  </a:lnTo>
                  <a:lnTo>
                    <a:pt x="141" y="31"/>
                  </a:lnTo>
                  <a:lnTo>
                    <a:pt x="134" y="31"/>
                  </a:lnTo>
                  <a:lnTo>
                    <a:pt x="133" y="32"/>
                  </a:lnTo>
                  <a:lnTo>
                    <a:pt x="132" y="32"/>
                  </a:lnTo>
                  <a:lnTo>
                    <a:pt x="131" y="32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2" y="29"/>
                  </a:lnTo>
                  <a:lnTo>
                    <a:pt x="122" y="28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8" y="29"/>
                  </a:lnTo>
                  <a:lnTo>
                    <a:pt x="114" y="29"/>
                  </a:lnTo>
                  <a:lnTo>
                    <a:pt x="113" y="29"/>
                  </a:lnTo>
                  <a:lnTo>
                    <a:pt x="108" y="31"/>
                  </a:lnTo>
                  <a:lnTo>
                    <a:pt x="107" y="32"/>
                  </a:lnTo>
                  <a:lnTo>
                    <a:pt x="106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0" y="30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97" y="33"/>
                  </a:lnTo>
                  <a:lnTo>
                    <a:pt x="96" y="33"/>
                  </a:lnTo>
                  <a:lnTo>
                    <a:pt x="95" y="33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0" y="36"/>
                  </a:lnTo>
                  <a:lnTo>
                    <a:pt x="88" y="37"/>
                  </a:lnTo>
                  <a:lnTo>
                    <a:pt x="88" y="39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7" y="43"/>
                  </a:lnTo>
                  <a:lnTo>
                    <a:pt x="83" y="43"/>
                  </a:lnTo>
                  <a:lnTo>
                    <a:pt x="81" y="44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3" y="49"/>
                  </a:lnTo>
                  <a:lnTo>
                    <a:pt x="84" y="49"/>
                  </a:lnTo>
                  <a:lnTo>
                    <a:pt x="83" y="50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2" y="51"/>
                  </a:lnTo>
                  <a:lnTo>
                    <a:pt x="81" y="50"/>
                  </a:lnTo>
                  <a:lnTo>
                    <a:pt x="80" y="50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8" y="53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7" y="58"/>
                  </a:lnTo>
                  <a:lnTo>
                    <a:pt x="76" y="59"/>
                  </a:lnTo>
                  <a:lnTo>
                    <a:pt x="75" y="59"/>
                  </a:lnTo>
                  <a:lnTo>
                    <a:pt x="74" y="60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3"/>
                  </a:lnTo>
                  <a:lnTo>
                    <a:pt x="82" y="61"/>
                  </a:lnTo>
                  <a:close/>
                  <a:moveTo>
                    <a:pt x="68" y="211"/>
                  </a:moveTo>
                  <a:lnTo>
                    <a:pt x="67" y="212"/>
                  </a:lnTo>
                  <a:lnTo>
                    <a:pt x="65" y="212"/>
                  </a:lnTo>
                  <a:lnTo>
                    <a:pt x="64" y="213"/>
                  </a:lnTo>
                  <a:lnTo>
                    <a:pt x="62" y="215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59" y="210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9" y="208"/>
                  </a:lnTo>
                  <a:lnTo>
                    <a:pt x="64" y="209"/>
                  </a:lnTo>
                  <a:lnTo>
                    <a:pt x="65" y="209"/>
                  </a:lnTo>
                  <a:lnTo>
                    <a:pt x="67" y="208"/>
                  </a:lnTo>
                  <a:lnTo>
                    <a:pt x="67" y="209"/>
                  </a:lnTo>
                  <a:lnTo>
                    <a:pt x="68" y="210"/>
                  </a:lnTo>
                  <a:lnTo>
                    <a:pt x="68" y="211"/>
                  </a:lnTo>
                  <a:close/>
                  <a:moveTo>
                    <a:pt x="93" y="198"/>
                  </a:moveTo>
                  <a:lnTo>
                    <a:pt x="93" y="199"/>
                  </a:lnTo>
                  <a:lnTo>
                    <a:pt x="90" y="201"/>
                  </a:lnTo>
                  <a:lnTo>
                    <a:pt x="89" y="201"/>
                  </a:lnTo>
                  <a:lnTo>
                    <a:pt x="89" y="203"/>
                  </a:lnTo>
                  <a:lnTo>
                    <a:pt x="92" y="206"/>
                  </a:lnTo>
                  <a:lnTo>
                    <a:pt x="92" y="207"/>
                  </a:lnTo>
                  <a:lnTo>
                    <a:pt x="91" y="208"/>
                  </a:lnTo>
                  <a:lnTo>
                    <a:pt x="90" y="208"/>
                  </a:lnTo>
                  <a:lnTo>
                    <a:pt x="89" y="208"/>
                  </a:lnTo>
                  <a:lnTo>
                    <a:pt x="86" y="208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4" y="207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3" y="203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82" y="201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0" y="198"/>
                  </a:lnTo>
                  <a:lnTo>
                    <a:pt x="80" y="197"/>
                  </a:lnTo>
                  <a:lnTo>
                    <a:pt x="80" y="195"/>
                  </a:lnTo>
                  <a:lnTo>
                    <a:pt x="80" y="194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5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9" y="198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1" y="198"/>
                  </a:lnTo>
                  <a:lnTo>
                    <a:pt x="92" y="198"/>
                  </a:lnTo>
                  <a:lnTo>
                    <a:pt x="93" y="198"/>
                  </a:lnTo>
                  <a:lnTo>
                    <a:pt x="93" y="198"/>
                  </a:lnTo>
                  <a:close/>
                  <a:moveTo>
                    <a:pt x="116" y="206"/>
                  </a:moveTo>
                  <a:lnTo>
                    <a:pt x="116" y="207"/>
                  </a:lnTo>
                  <a:lnTo>
                    <a:pt x="115" y="207"/>
                  </a:lnTo>
                  <a:lnTo>
                    <a:pt x="114" y="206"/>
                  </a:lnTo>
                  <a:lnTo>
                    <a:pt x="113" y="206"/>
                  </a:lnTo>
                  <a:lnTo>
                    <a:pt x="113" y="206"/>
                  </a:lnTo>
                  <a:lnTo>
                    <a:pt x="112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6" y="202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6" y="2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0" name="Freeform 153">
              <a:extLst>
                <a:ext uri="{FF2B5EF4-FFF2-40B4-BE49-F238E27FC236}">
                  <a16:creationId xmlns:a16="http://schemas.microsoft.com/office/drawing/2014/main" id="{5AEFDEB3-82DF-EACD-1148-84F2F5D4A5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050" y="1881188"/>
              <a:ext cx="231775" cy="231775"/>
            </a:xfrm>
            <a:custGeom>
              <a:avLst/>
              <a:gdLst>
                <a:gd name="T0" fmla="*/ 141 w 146"/>
                <a:gd name="T1" fmla="*/ 134 h 146"/>
                <a:gd name="T2" fmla="*/ 137 w 146"/>
                <a:gd name="T3" fmla="*/ 126 h 146"/>
                <a:gd name="T4" fmla="*/ 146 w 146"/>
                <a:gd name="T5" fmla="*/ 126 h 146"/>
                <a:gd name="T6" fmla="*/ 142 w 146"/>
                <a:gd name="T7" fmla="*/ 120 h 146"/>
                <a:gd name="T8" fmla="*/ 135 w 146"/>
                <a:gd name="T9" fmla="*/ 113 h 146"/>
                <a:gd name="T10" fmla="*/ 142 w 146"/>
                <a:gd name="T11" fmla="*/ 107 h 146"/>
                <a:gd name="T12" fmla="*/ 140 w 146"/>
                <a:gd name="T13" fmla="*/ 105 h 146"/>
                <a:gd name="T14" fmla="*/ 132 w 146"/>
                <a:gd name="T15" fmla="*/ 102 h 146"/>
                <a:gd name="T16" fmla="*/ 125 w 146"/>
                <a:gd name="T17" fmla="*/ 100 h 146"/>
                <a:gd name="T18" fmla="*/ 115 w 146"/>
                <a:gd name="T19" fmla="*/ 92 h 146"/>
                <a:gd name="T20" fmla="*/ 107 w 146"/>
                <a:gd name="T21" fmla="*/ 83 h 146"/>
                <a:gd name="T22" fmla="*/ 102 w 146"/>
                <a:gd name="T23" fmla="*/ 77 h 146"/>
                <a:gd name="T24" fmla="*/ 114 w 146"/>
                <a:gd name="T25" fmla="*/ 74 h 146"/>
                <a:gd name="T26" fmla="*/ 116 w 146"/>
                <a:gd name="T27" fmla="*/ 64 h 146"/>
                <a:gd name="T28" fmla="*/ 110 w 146"/>
                <a:gd name="T29" fmla="*/ 62 h 146"/>
                <a:gd name="T30" fmla="*/ 94 w 146"/>
                <a:gd name="T31" fmla="*/ 47 h 146"/>
                <a:gd name="T32" fmla="*/ 91 w 146"/>
                <a:gd name="T33" fmla="*/ 43 h 146"/>
                <a:gd name="T34" fmla="*/ 93 w 146"/>
                <a:gd name="T35" fmla="*/ 35 h 146"/>
                <a:gd name="T36" fmla="*/ 99 w 146"/>
                <a:gd name="T37" fmla="*/ 27 h 146"/>
                <a:gd name="T38" fmla="*/ 93 w 146"/>
                <a:gd name="T39" fmla="*/ 21 h 146"/>
                <a:gd name="T40" fmla="*/ 87 w 146"/>
                <a:gd name="T41" fmla="*/ 18 h 146"/>
                <a:gd name="T42" fmla="*/ 80 w 146"/>
                <a:gd name="T43" fmla="*/ 16 h 146"/>
                <a:gd name="T44" fmla="*/ 75 w 146"/>
                <a:gd name="T45" fmla="*/ 15 h 146"/>
                <a:gd name="T46" fmla="*/ 81 w 146"/>
                <a:gd name="T47" fmla="*/ 9 h 146"/>
                <a:gd name="T48" fmla="*/ 75 w 146"/>
                <a:gd name="T49" fmla="*/ 5 h 146"/>
                <a:gd name="T50" fmla="*/ 65 w 146"/>
                <a:gd name="T51" fmla="*/ 2 h 146"/>
                <a:gd name="T52" fmla="*/ 65 w 146"/>
                <a:gd name="T53" fmla="*/ 6 h 146"/>
                <a:gd name="T54" fmla="*/ 53 w 146"/>
                <a:gd name="T55" fmla="*/ 7 h 146"/>
                <a:gd name="T56" fmla="*/ 48 w 146"/>
                <a:gd name="T57" fmla="*/ 7 h 146"/>
                <a:gd name="T58" fmla="*/ 42 w 146"/>
                <a:gd name="T59" fmla="*/ 6 h 146"/>
                <a:gd name="T60" fmla="*/ 36 w 146"/>
                <a:gd name="T61" fmla="*/ 5 h 146"/>
                <a:gd name="T62" fmla="*/ 31 w 146"/>
                <a:gd name="T63" fmla="*/ 8 h 146"/>
                <a:gd name="T64" fmla="*/ 21 w 146"/>
                <a:gd name="T65" fmla="*/ 9 h 146"/>
                <a:gd name="T66" fmla="*/ 5 w 146"/>
                <a:gd name="T67" fmla="*/ 11 h 146"/>
                <a:gd name="T68" fmla="*/ 2 w 146"/>
                <a:gd name="T69" fmla="*/ 17 h 146"/>
                <a:gd name="T70" fmla="*/ 10 w 146"/>
                <a:gd name="T71" fmla="*/ 24 h 146"/>
                <a:gd name="T72" fmla="*/ 14 w 146"/>
                <a:gd name="T73" fmla="*/ 33 h 146"/>
                <a:gd name="T74" fmla="*/ 11 w 146"/>
                <a:gd name="T75" fmla="*/ 44 h 146"/>
                <a:gd name="T76" fmla="*/ 8 w 146"/>
                <a:gd name="T77" fmla="*/ 48 h 146"/>
                <a:gd name="T78" fmla="*/ 8 w 146"/>
                <a:gd name="T79" fmla="*/ 56 h 146"/>
                <a:gd name="T80" fmla="*/ 13 w 146"/>
                <a:gd name="T81" fmla="*/ 64 h 146"/>
                <a:gd name="T82" fmla="*/ 11 w 146"/>
                <a:gd name="T83" fmla="*/ 70 h 146"/>
                <a:gd name="T84" fmla="*/ 30 w 146"/>
                <a:gd name="T85" fmla="*/ 77 h 146"/>
                <a:gd name="T86" fmla="*/ 36 w 146"/>
                <a:gd name="T87" fmla="*/ 77 h 146"/>
                <a:gd name="T88" fmla="*/ 50 w 146"/>
                <a:gd name="T89" fmla="*/ 84 h 146"/>
                <a:gd name="T90" fmla="*/ 54 w 146"/>
                <a:gd name="T91" fmla="*/ 88 h 146"/>
                <a:gd name="T92" fmla="*/ 59 w 146"/>
                <a:gd name="T93" fmla="*/ 92 h 146"/>
                <a:gd name="T94" fmla="*/ 69 w 146"/>
                <a:gd name="T95" fmla="*/ 96 h 146"/>
                <a:gd name="T96" fmla="*/ 79 w 146"/>
                <a:gd name="T97" fmla="*/ 99 h 146"/>
                <a:gd name="T98" fmla="*/ 82 w 146"/>
                <a:gd name="T99" fmla="*/ 105 h 146"/>
                <a:gd name="T100" fmla="*/ 86 w 146"/>
                <a:gd name="T101" fmla="*/ 106 h 146"/>
                <a:gd name="T102" fmla="*/ 94 w 146"/>
                <a:gd name="T103" fmla="*/ 109 h 146"/>
                <a:gd name="T104" fmla="*/ 108 w 146"/>
                <a:gd name="T105" fmla="*/ 106 h 146"/>
                <a:gd name="T106" fmla="*/ 109 w 146"/>
                <a:gd name="T107" fmla="*/ 113 h 146"/>
                <a:gd name="T108" fmla="*/ 112 w 146"/>
                <a:gd name="T109" fmla="*/ 120 h 146"/>
                <a:gd name="T110" fmla="*/ 117 w 146"/>
                <a:gd name="T111" fmla="*/ 126 h 146"/>
                <a:gd name="T112" fmla="*/ 119 w 146"/>
                <a:gd name="T113" fmla="*/ 135 h 146"/>
                <a:gd name="T114" fmla="*/ 131 w 146"/>
                <a:gd name="T115" fmla="*/ 144 h 146"/>
                <a:gd name="T116" fmla="*/ 141 w 146"/>
                <a:gd name="T117" fmla="*/ 146 h 146"/>
                <a:gd name="T118" fmla="*/ 70 w 146"/>
                <a:gd name="T119" fmla="*/ 16 h 146"/>
                <a:gd name="T120" fmla="*/ 83 w 146"/>
                <a:gd name="T121" fmla="*/ 2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46">
                  <a:moveTo>
                    <a:pt x="140" y="141"/>
                  </a:moveTo>
                  <a:lnTo>
                    <a:pt x="140" y="140"/>
                  </a:lnTo>
                  <a:lnTo>
                    <a:pt x="140" y="139"/>
                  </a:lnTo>
                  <a:lnTo>
                    <a:pt x="141" y="136"/>
                  </a:lnTo>
                  <a:lnTo>
                    <a:pt x="141" y="135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9" y="130"/>
                  </a:lnTo>
                  <a:lnTo>
                    <a:pt x="137" y="129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42" y="127"/>
                  </a:lnTo>
                  <a:lnTo>
                    <a:pt x="143" y="127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5" y="125"/>
                  </a:lnTo>
                  <a:lnTo>
                    <a:pt x="144" y="124"/>
                  </a:lnTo>
                  <a:lnTo>
                    <a:pt x="142" y="122"/>
                  </a:lnTo>
                  <a:lnTo>
                    <a:pt x="142" y="121"/>
                  </a:lnTo>
                  <a:lnTo>
                    <a:pt x="142" y="120"/>
                  </a:lnTo>
                  <a:lnTo>
                    <a:pt x="141" y="119"/>
                  </a:lnTo>
                  <a:lnTo>
                    <a:pt x="140" y="118"/>
                  </a:lnTo>
                  <a:lnTo>
                    <a:pt x="137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3"/>
                  </a:lnTo>
                  <a:lnTo>
                    <a:pt x="136" y="111"/>
                  </a:lnTo>
                  <a:lnTo>
                    <a:pt x="140" y="111"/>
                  </a:lnTo>
                  <a:lnTo>
                    <a:pt x="141" y="110"/>
                  </a:lnTo>
                  <a:lnTo>
                    <a:pt x="141" y="109"/>
                  </a:lnTo>
                  <a:lnTo>
                    <a:pt x="141" y="107"/>
                  </a:lnTo>
                  <a:lnTo>
                    <a:pt x="142" y="107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2" y="106"/>
                  </a:lnTo>
                  <a:lnTo>
                    <a:pt x="141" y="105"/>
                  </a:lnTo>
                  <a:lnTo>
                    <a:pt x="140" y="105"/>
                  </a:lnTo>
                  <a:lnTo>
                    <a:pt x="137" y="105"/>
                  </a:lnTo>
                  <a:lnTo>
                    <a:pt x="136" y="105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4" y="102"/>
                  </a:lnTo>
                  <a:lnTo>
                    <a:pt x="132" y="102"/>
                  </a:lnTo>
                  <a:lnTo>
                    <a:pt x="130" y="104"/>
                  </a:lnTo>
                  <a:lnTo>
                    <a:pt x="128" y="104"/>
                  </a:lnTo>
                  <a:lnTo>
                    <a:pt x="127" y="104"/>
                  </a:lnTo>
                  <a:lnTo>
                    <a:pt x="126" y="103"/>
                  </a:lnTo>
                  <a:lnTo>
                    <a:pt x="125" y="101"/>
                  </a:lnTo>
                  <a:lnTo>
                    <a:pt x="125" y="100"/>
                  </a:lnTo>
                  <a:lnTo>
                    <a:pt x="124" y="99"/>
                  </a:lnTo>
                  <a:lnTo>
                    <a:pt x="122" y="99"/>
                  </a:lnTo>
                  <a:lnTo>
                    <a:pt x="120" y="97"/>
                  </a:lnTo>
                  <a:lnTo>
                    <a:pt x="118" y="94"/>
                  </a:lnTo>
                  <a:lnTo>
                    <a:pt x="117" y="93"/>
                  </a:lnTo>
                  <a:lnTo>
                    <a:pt x="115" y="92"/>
                  </a:lnTo>
                  <a:lnTo>
                    <a:pt x="113" y="91"/>
                  </a:lnTo>
                  <a:lnTo>
                    <a:pt x="112" y="90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8" y="84"/>
                  </a:lnTo>
                  <a:lnTo>
                    <a:pt x="107" y="83"/>
                  </a:lnTo>
                  <a:lnTo>
                    <a:pt x="105" y="82"/>
                  </a:lnTo>
                  <a:lnTo>
                    <a:pt x="101" y="82"/>
                  </a:lnTo>
                  <a:lnTo>
                    <a:pt x="99" y="81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102" y="77"/>
                  </a:lnTo>
                  <a:lnTo>
                    <a:pt x="109" y="79"/>
                  </a:lnTo>
                  <a:lnTo>
                    <a:pt x="112" y="78"/>
                  </a:lnTo>
                  <a:lnTo>
                    <a:pt x="113" y="78"/>
                  </a:lnTo>
                  <a:lnTo>
                    <a:pt x="114" y="77"/>
                  </a:lnTo>
                  <a:lnTo>
                    <a:pt x="114" y="75"/>
                  </a:lnTo>
                  <a:lnTo>
                    <a:pt x="114" y="74"/>
                  </a:lnTo>
                  <a:lnTo>
                    <a:pt x="115" y="73"/>
                  </a:lnTo>
                  <a:lnTo>
                    <a:pt x="116" y="72"/>
                  </a:lnTo>
                  <a:lnTo>
                    <a:pt x="116" y="70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6" y="64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4" y="63"/>
                  </a:lnTo>
                  <a:lnTo>
                    <a:pt x="113" y="63"/>
                  </a:lnTo>
                  <a:lnTo>
                    <a:pt x="112" y="63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99" y="55"/>
                  </a:lnTo>
                  <a:lnTo>
                    <a:pt x="96" y="53"/>
                  </a:lnTo>
                  <a:lnTo>
                    <a:pt x="95" y="49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4"/>
                  </a:lnTo>
                  <a:lnTo>
                    <a:pt x="91" y="43"/>
                  </a:lnTo>
                  <a:lnTo>
                    <a:pt x="90" y="4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90" y="37"/>
                  </a:lnTo>
                  <a:lnTo>
                    <a:pt x="93" y="35"/>
                  </a:lnTo>
                  <a:lnTo>
                    <a:pt x="95" y="34"/>
                  </a:lnTo>
                  <a:lnTo>
                    <a:pt x="98" y="32"/>
                  </a:lnTo>
                  <a:lnTo>
                    <a:pt x="99" y="31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8" y="27"/>
                  </a:lnTo>
                  <a:lnTo>
                    <a:pt x="97" y="26"/>
                  </a:lnTo>
                  <a:lnTo>
                    <a:pt x="96" y="26"/>
                  </a:lnTo>
                  <a:lnTo>
                    <a:pt x="95" y="23"/>
                  </a:lnTo>
                  <a:lnTo>
                    <a:pt x="93" y="22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1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87" y="18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9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57" y="6"/>
                  </a:lnTo>
                  <a:lnTo>
                    <a:pt x="56" y="5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8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8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4" y="74"/>
                  </a:lnTo>
                  <a:lnTo>
                    <a:pt x="18" y="75"/>
                  </a:lnTo>
                  <a:lnTo>
                    <a:pt x="22" y="77"/>
                  </a:lnTo>
                  <a:lnTo>
                    <a:pt x="28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3" y="77"/>
                  </a:lnTo>
                  <a:lnTo>
                    <a:pt x="34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2" y="77"/>
                  </a:lnTo>
                  <a:lnTo>
                    <a:pt x="44" y="78"/>
                  </a:lnTo>
                  <a:lnTo>
                    <a:pt x="47" y="81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5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9"/>
                  </a:lnTo>
                  <a:lnTo>
                    <a:pt x="55" y="88"/>
                  </a:lnTo>
                  <a:lnTo>
                    <a:pt x="56" y="90"/>
                  </a:lnTo>
                  <a:lnTo>
                    <a:pt x="57" y="91"/>
                  </a:lnTo>
                  <a:lnTo>
                    <a:pt x="58" y="91"/>
                  </a:lnTo>
                  <a:lnTo>
                    <a:pt x="59" y="92"/>
                  </a:lnTo>
                  <a:lnTo>
                    <a:pt x="62" y="96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7" y="96"/>
                  </a:lnTo>
                  <a:lnTo>
                    <a:pt x="69" y="96"/>
                  </a:lnTo>
                  <a:lnTo>
                    <a:pt x="70" y="95"/>
                  </a:lnTo>
                  <a:lnTo>
                    <a:pt x="72" y="93"/>
                  </a:lnTo>
                  <a:lnTo>
                    <a:pt x="74" y="93"/>
                  </a:lnTo>
                  <a:lnTo>
                    <a:pt x="75" y="94"/>
                  </a:lnTo>
                  <a:lnTo>
                    <a:pt x="79" y="98"/>
                  </a:lnTo>
                  <a:lnTo>
                    <a:pt x="79" y="99"/>
                  </a:lnTo>
                  <a:lnTo>
                    <a:pt x="80" y="100"/>
                  </a:lnTo>
                  <a:lnTo>
                    <a:pt x="80" y="102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80" y="106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7" y="106"/>
                  </a:lnTo>
                  <a:lnTo>
                    <a:pt x="89" y="106"/>
                  </a:lnTo>
                  <a:lnTo>
                    <a:pt x="90" y="107"/>
                  </a:lnTo>
                  <a:lnTo>
                    <a:pt x="92" y="109"/>
                  </a:lnTo>
                  <a:lnTo>
                    <a:pt x="93" y="109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8" y="106"/>
                  </a:lnTo>
                  <a:lnTo>
                    <a:pt x="99" y="106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9" y="112"/>
                  </a:lnTo>
                  <a:lnTo>
                    <a:pt x="109" y="113"/>
                  </a:lnTo>
                  <a:lnTo>
                    <a:pt x="108" y="116"/>
                  </a:lnTo>
                  <a:lnTo>
                    <a:pt x="107" y="116"/>
                  </a:lnTo>
                  <a:lnTo>
                    <a:pt x="108" y="117"/>
                  </a:lnTo>
                  <a:lnTo>
                    <a:pt x="110" y="118"/>
                  </a:lnTo>
                  <a:lnTo>
                    <a:pt x="111" y="119"/>
                  </a:lnTo>
                  <a:lnTo>
                    <a:pt x="112" y="120"/>
                  </a:lnTo>
                  <a:lnTo>
                    <a:pt x="113" y="121"/>
                  </a:lnTo>
                  <a:lnTo>
                    <a:pt x="114" y="121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7" y="131"/>
                  </a:lnTo>
                  <a:lnTo>
                    <a:pt x="118" y="133"/>
                  </a:lnTo>
                  <a:lnTo>
                    <a:pt x="119" y="135"/>
                  </a:lnTo>
                  <a:lnTo>
                    <a:pt x="122" y="141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4"/>
                  </a:lnTo>
                  <a:lnTo>
                    <a:pt x="131" y="144"/>
                  </a:lnTo>
                  <a:lnTo>
                    <a:pt x="132" y="144"/>
                  </a:lnTo>
                  <a:lnTo>
                    <a:pt x="134" y="144"/>
                  </a:lnTo>
                  <a:lnTo>
                    <a:pt x="135" y="143"/>
                  </a:lnTo>
                  <a:lnTo>
                    <a:pt x="135" y="143"/>
                  </a:lnTo>
                  <a:lnTo>
                    <a:pt x="136" y="143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0" y="142"/>
                  </a:lnTo>
                  <a:lnTo>
                    <a:pt x="140" y="141"/>
                  </a:lnTo>
                  <a:close/>
                  <a:moveTo>
                    <a:pt x="73" y="17"/>
                  </a:moveTo>
                  <a:lnTo>
                    <a:pt x="71" y="17"/>
                  </a:lnTo>
                  <a:lnTo>
                    <a:pt x="70" y="16"/>
                  </a:lnTo>
                  <a:lnTo>
                    <a:pt x="71" y="15"/>
                  </a:lnTo>
                  <a:lnTo>
                    <a:pt x="71" y="14"/>
                  </a:lnTo>
                  <a:lnTo>
                    <a:pt x="73" y="15"/>
                  </a:lnTo>
                  <a:lnTo>
                    <a:pt x="74" y="17"/>
                  </a:lnTo>
                  <a:lnTo>
                    <a:pt x="73" y="17"/>
                  </a:lnTo>
                  <a:close/>
                  <a:moveTo>
                    <a:pt x="83" y="20"/>
                  </a:moveTo>
                  <a:lnTo>
                    <a:pt x="81" y="20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3" y="19"/>
                  </a:lnTo>
                  <a:lnTo>
                    <a:pt x="83" y="2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1" name="Freeform 154">
              <a:extLst>
                <a:ext uri="{FF2B5EF4-FFF2-40B4-BE49-F238E27FC236}">
                  <a16:creationId xmlns:a16="http://schemas.microsoft.com/office/drawing/2014/main" id="{D40FF038-5F3E-0D12-567D-D9F4F69AA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275" y="1943100"/>
              <a:ext cx="6350" cy="4762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2 h 3"/>
                <a:gd name="T16" fmla="*/ 4 w 4"/>
                <a:gd name="T17" fmla="*/ 1 h 3"/>
                <a:gd name="T18" fmla="*/ 3 w 4"/>
                <a:gd name="T19" fmla="*/ 0 h 3"/>
                <a:gd name="T20" fmla="*/ 2 w 4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2" name="Freeform 155">
              <a:extLst>
                <a:ext uri="{FF2B5EF4-FFF2-40B4-BE49-F238E27FC236}">
                  <a16:creationId xmlns:a16="http://schemas.microsoft.com/office/drawing/2014/main" id="{6401B510-A446-C3D2-7652-5AA18E992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625725"/>
              <a:ext cx="1112837" cy="1117600"/>
            </a:xfrm>
            <a:custGeom>
              <a:avLst/>
              <a:gdLst>
                <a:gd name="T0" fmla="*/ 16 w 701"/>
                <a:gd name="T1" fmla="*/ 451 h 704"/>
                <a:gd name="T2" fmla="*/ 58 w 701"/>
                <a:gd name="T3" fmla="*/ 460 h 704"/>
                <a:gd name="T4" fmla="*/ 100 w 701"/>
                <a:gd name="T5" fmla="*/ 506 h 704"/>
                <a:gd name="T6" fmla="*/ 141 w 701"/>
                <a:gd name="T7" fmla="*/ 515 h 704"/>
                <a:gd name="T8" fmla="*/ 185 w 701"/>
                <a:gd name="T9" fmla="*/ 537 h 704"/>
                <a:gd name="T10" fmla="*/ 234 w 701"/>
                <a:gd name="T11" fmla="*/ 532 h 704"/>
                <a:gd name="T12" fmla="*/ 259 w 701"/>
                <a:gd name="T13" fmla="*/ 519 h 704"/>
                <a:gd name="T14" fmla="*/ 284 w 701"/>
                <a:gd name="T15" fmla="*/ 512 h 704"/>
                <a:gd name="T16" fmla="*/ 341 w 701"/>
                <a:gd name="T17" fmla="*/ 542 h 704"/>
                <a:gd name="T18" fmla="*/ 398 w 701"/>
                <a:gd name="T19" fmla="*/ 572 h 704"/>
                <a:gd name="T20" fmla="*/ 449 w 701"/>
                <a:gd name="T21" fmla="*/ 599 h 704"/>
                <a:gd name="T22" fmla="*/ 505 w 701"/>
                <a:gd name="T23" fmla="*/ 629 h 704"/>
                <a:gd name="T24" fmla="*/ 562 w 701"/>
                <a:gd name="T25" fmla="*/ 659 h 704"/>
                <a:gd name="T26" fmla="*/ 619 w 701"/>
                <a:gd name="T27" fmla="*/ 688 h 704"/>
                <a:gd name="T28" fmla="*/ 654 w 701"/>
                <a:gd name="T29" fmla="*/ 679 h 704"/>
                <a:gd name="T30" fmla="*/ 692 w 701"/>
                <a:gd name="T31" fmla="*/ 665 h 704"/>
                <a:gd name="T32" fmla="*/ 693 w 701"/>
                <a:gd name="T33" fmla="*/ 605 h 704"/>
                <a:gd name="T34" fmla="*/ 693 w 701"/>
                <a:gd name="T35" fmla="*/ 494 h 704"/>
                <a:gd name="T36" fmla="*/ 693 w 701"/>
                <a:gd name="T37" fmla="*/ 346 h 704"/>
                <a:gd name="T38" fmla="*/ 693 w 701"/>
                <a:gd name="T39" fmla="*/ 230 h 704"/>
                <a:gd name="T40" fmla="*/ 688 w 701"/>
                <a:gd name="T41" fmla="*/ 188 h 704"/>
                <a:gd name="T42" fmla="*/ 681 w 701"/>
                <a:gd name="T43" fmla="*/ 160 h 704"/>
                <a:gd name="T44" fmla="*/ 691 w 701"/>
                <a:gd name="T45" fmla="*/ 139 h 704"/>
                <a:gd name="T46" fmla="*/ 688 w 701"/>
                <a:gd name="T47" fmla="*/ 111 h 704"/>
                <a:gd name="T48" fmla="*/ 701 w 701"/>
                <a:gd name="T49" fmla="*/ 81 h 704"/>
                <a:gd name="T50" fmla="*/ 688 w 701"/>
                <a:gd name="T51" fmla="*/ 66 h 704"/>
                <a:gd name="T52" fmla="*/ 673 w 701"/>
                <a:gd name="T53" fmla="*/ 65 h 704"/>
                <a:gd name="T54" fmla="*/ 633 w 701"/>
                <a:gd name="T55" fmla="*/ 55 h 704"/>
                <a:gd name="T56" fmla="*/ 616 w 701"/>
                <a:gd name="T57" fmla="*/ 55 h 704"/>
                <a:gd name="T58" fmla="*/ 606 w 701"/>
                <a:gd name="T59" fmla="*/ 47 h 704"/>
                <a:gd name="T60" fmla="*/ 608 w 701"/>
                <a:gd name="T61" fmla="*/ 38 h 704"/>
                <a:gd name="T62" fmla="*/ 603 w 701"/>
                <a:gd name="T63" fmla="*/ 29 h 704"/>
                <a:gd name="T64" fmla="*/ 580 w 701"/>
                <a:gd name="T65" fmla="*/ 22 h 704"/>
                <a:gd name="T66" fmla="*/ 563 w 701"/>
                <a:gd name="T67" fmla="*/ 13 h 704"/>
                <a:gd name="T68" fmla="*/ 539 w 701"/>
                <a:gd name="T69" fmla="*/ 14 h 704"/>
                <a:gd name="T70" fmla="*/ 491 w 701"/>
                <a:gd name="T71" fmla="*/ 34 h 704"/>
                <a:gd name="T72" fmla="*/ 462 w 701"/>
                <a:gd name="T73" fmla="*/ 66 h 704"/>
                <a:gd name="T74" fmla="*/ 462 w 701"/>
                <a:gd name="T75" fmla="*/ 83 h 704"/>
                <a:gd name="T76" fmla="*/ 472 w 701"/>
                <a:gd name="T77" fmla="*/ 114 h 704"/>
                <a:gd name="T78" fmla="*/ 446 w 701"/>
                <a:gd name="T79" fmla="*/ 150 h 704"/>
                <a:gd name="T80" fmla="*/ 415 w 701"/>
                <a:gd name="T81" fmla="*/ 156 h 704"/>
                <a:gd name="T82" fmla="*/ 382 w 701"/>
                <a:gd name="T83" fmla="*/ 130 h 704"/>
                <a:gd name="T84" fmla="*/ 348 w 701"/>
                <a:gd name="T85" fmla="*/ 117 h 704"/>
                <a:gd name="T86" fmla="*/ 297 w 701"/>
                <a:gd name="T87" fmla="*/ 106 h 704"/>
                <a:gd name="T88" fmla="*/ 251 w 701"/>
                <a:gd name="T89" fmla="*/ 61 h 704"/>
                <a:gd name="T90" fmla="*/ 244 w 701"/>
                <a:gd name="T91" fmla="*/ 44 h 704"/>
                <a:gd name="T92" fmla="*/ 211 w 701"/>
                <a:gd name="T93" fmla="*/ 36 h 704"/>
                <a:gd name="T94" fmla="*/ 188 w 701"/>
                <a:gd name="T95" fmla="*/ 25 h 704"/>
                <a:gd name="T96" fmla="*/ 151 w 701"/>
                <a:gd name="T97" fmla="*/ 15 h 704"/>
                <a:gd name="T98" fmla="*/ 103 w 701"/>
                <a:gd name="T99" fmla="*/ 15 h 704"/>
                <a:gd name="T100" fmla="*/ 77 w 701"/>
                <a:gd name="T101" fmla="*/ 1 h 704"/>
                <a:gd name="T102" fmla="*/ 73 w 701"/>
                <a:gd name="T103" fmla="*/ 30 h 704"/>
                <a:gd name="T104" fmla="*/ 45 w 701"/>
                <a:gd name="T105" fmla="*/ 56 h 704"/>
                <a:gd name="T106" fmla="*/ 33 w 701"/>
                <a:gd name="T107" fmla="*/ 72 h 704"/>
                <a:gd name="T108" fmla="*/ 15 w 701"/>
                <a:gd name="T109" fmla="*/ 87 h 704"/>
                <a:gd name="T110" fmla="*/ 16 w 701"/>
                <a:gd name="T111" fmla="*/ 119 h 704"/>
                <a:gd name="T112" fmla="*/ 3 w 701"/>
                <a:gd name="T113" fmla="*/ 286 h 704"/>
                <a:gd name="T114" fmla="*/ 1 w 701"/>
                <a:gd name="T115" fmla="*/ 346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1" h="704">
                  <a:moveTo>
                    <a:pt x="6" y="414"/>
                  </a:moveTo>
                  <a:lnTo>
                    <a:pt x="7" y="417"/>
                  </a:lnTo>
                  <a:lnTo>
                    <a:pt x="7" y="424"/>
                  </a:lnTo>
                  <a:lnTo>
                    <a:pt x="7" y="431"/>
                  </a:lnTo>
                  <a:lnTo>
                    <a:pt x="7" y="438"/>
                  </a:lnTo>
                  <a:lnTo>
                    <a:pt x="8" y="439"/>
                  </a:lnTo>
                  <a:lnTo>
                    <a:pt x="15" y="444"/>
                  </a:lnTo>
                  <a:lnTo>
                    <a:pt x="15" y="445"/>
                  </a:lnTo>
                  <a:lnTo>
                    <a:pt x="16" y="449"/>
                  </a:lnTo>
                  <a:lnTo>
                    <a:pt x="16" y="451"/>
                  </a:lnTo>
                  <a:lnTo>
                    <a:pt x="17" y="452"/>
                  </a:lnTo>
                  <a:lnTo>
                    <a:pt x="24" y="456"/>
                  </a:lnTo>
                  <a:lnTo>
                    <a:pt x="25" y="457"/>
                  </a:lnTo>
                  <a:lnTo>
                    <a:pt x="26" y="457"/>
                  </a:lnTo>
                  <a:lnTo>
                    <a:pt x="32" y="455"/>
                  </a:lnTo>
                  <a:lnTo>
                    <a:pt x="36" y="453"/>
                  </a:lnTo>
                  <a:lnTo>
                    <a:pt x="37" y="453"/>
                  </a:lnTo>
                  <a:lnTo>
                    <a:pt x="38" y="453"/>
                  </a:lnTo>
                  <a:lnTo>
                    <a:pt x="47" y="456"/>
                  </a:lnTo>
                  <a:lnTo>
                    <a:pt x="58" y="460"/>
                  </a:lnTo>
                  <a:lnTo>
                    <a:pt x="74" y="465"/>
                  </a:lnTo>
                  <a:lnTo>
                    <a:pt x="75" y="465"/>
                  </a:lnTo>
                  <a:lnTo>
                    <a:pt x="76" y="466"/>
                  </a:lnTo>
                  <a:lnTo>
                    <a:pt x="77" y="468"/>
                  </a:lnTo>
                  <a:lnTo>
                    <a:pt x="81" y="474"/>
                  </a:lnTo>
                  <a:lnTo>
                    <a:pt x="84" y="481"/>
                  </a:lnTo>
                  <a:lnTo>
                    <a:pt x="89" y="491"/>
                  </a:lnTo>
                  <a:lnTo>
                    <a:pt x="93" y="498"/>
                  </a:lnTo>
                  <a:lnTo>
                    <a:pt x="96" y="505"/>
                  </a:lnTo>
                  <a:lnTo>
                    <a:pt x="100" y="506"/>
                  </a:lnTo>
                  <a:lnTo>
                    <a:pt x="104" y="507"/>
                  </a:lnTo>
                  <a:lnTo>
                    <a:pt x="108" y="508"/>
                  </a:lnTo>
                  <a:lnTo>
                    <a:pt x="113" y="509"/>
                  </a:lnTo>
                  <a:lnTo>
                    <a:pt x="116" y="511"/>
                  </a:lnTo>
                  <a:lnTo>
                    <a:pt x="120" y="512"/>
                  </a:lnTo>
                  <a:lnTo>
                    <a:pt x="125" y="512"/>
                  </a:lnTo>
                  <a:lnTo>
                    <a:pt x="128" y="513"/>
                  </a:lnTo>
                  <a:lnTo>
                    <a:pt x="133" y="514"/>
                  </a:lnTo>
                  <a:lnTo>
                    <a:pt x="136" y="515"/>
                  </a:lnTo>
                  <a:lnTo>
                    <a:pt x="141" y="515"/>
                  </a:lnTo>
                  <a:lnTo>
                    <a:pt x="144" y="516"/>
                  </a:lnTo>
                  <a:lnTo>
                    <a:pt x="148" y="518"/>
                  </a:lnTo>
                  <a:lnTo>
                    <a:pt x="153" y="519"/>
                  </a:lnTo>
                  <a:lnTo>
                    <a:pt x="157" y="520"/>
                  </a:lnTo>
                  <a:lnTo>
                    <a:pt x="161" y="521"/>
                  </a:lnTo>
                  <a:lnTo>
                    <a:pt x="165" y="522"/>
                  </a:lnTo>
                  <a:lnTo>
                    <a:pt x="171" y="525"/>
                  </a:lnTo>
                  <a:lnTo>
                    <a:pt x="174" y="527"/>
                  </a:lnTo>
                  <a:lnTo>
                    <a:pt x="179" y="533"/>
                  </a:lnTo>
                  <a:lnTo>
                    <a:pt x="185" y="537"/>
                  </a:lnTo>
                  <a:lnTo>
                    <a:pt x="191" y="543"/>
                  </a:lnTo>
                  <a:lnTo>
                    <a:pt x="196" y="548"/>
                  </a:lnTo>
                  <a:lnTo>
                    <a:pt x="198" y="550"/>
                  </a:lnTo>
                  <a:lnTo>
                    <a:pt x="199" y="550"/>
                  </a:lnTo>
                  <a:lnTo>
                    <a:pt x="200" y="550"/>
                  </a:lnTo>
                  <a:lnTo>
                    <a:pt x="203" y="548"/>
                  </a:lnTo>
                  <a:lnTo>
                    <a:pt x="210" y="545"/>
                  </a:lnTo>
                  <a:lnTo>
                    <a:pt x="218" y="540"/>
                  </a:lnTo>
                  <a:lnTo>
                    <a:pt x="226" y="535"/>
                  </a:lnTo>
                  <a:lnTo>
                    <a:pt x="234" y="532"/>
                  </a:lnTo>
                  <a:lnTo>
                    <a:pt x="234" y="531"/>
                  </a:lnTo>
                  <a:lnTo>
                    <a:pt x="237" y="530"/>
                  </a:lnTo>
                  <a:lnTo>
                    <a:pt x="240" y="528"/>
                  </a:lnTo>
                  <a:lnTo>
                    <a:pt x="243" y="527"/>
                  </a:lnTo>
                  <a:lnTo>
                    <a:pt x="245" y="525"/>
                  </a:lnTo>
                  <a:lnTo>
                    <a:pt x="249" y="525"/>
                  </a:lnTo>
                  <a:lnTo>
                    <a:pt x="251" y="523"/>
                  </a:lnTo>
                  <a:lnTo>
                    <a:pt x="254" y="522"/>
                  </a:lnTo>
                  <a:lnTo>
                    <a:pt x="256" y="520"/>
                  </a:lnTo>
                  <a:lnTo>
                    <a:pt x="259" y="519"/>
                  </a:lnTo>
                  <a:lnTo>
                    <a:pt x="262" y="517"/>
                  </a:lnTo>
                  <a:lnTo>
                    <a:pt x="264" y="516"/>
                  </a:lnTo>
                  <a:lnTo>
                    <a:pt x="267" y="515"/>
                  </a:lnTo>
                  <a:lnTo>
                    <a:pt x="270" y="514"/>
                  </a:lnTo>
                  <a:lnTo>
                    <a:pt x="273" y="512"/>
                  </a:lnTo>
                  <a:lnTo>
                    <a:pt x="274" y="512"/>
                  </a:lnTo>
                  <a:lnTo>
                    <a:pt x="277" y="510"/>
                  </a:lnTo>
                  <a:lnTo>
                    <a:pt x="279" y="509"/>
                  </a:lnTo>
                  <a:lnTo>
                    <a:pt x="280" y="509"/>
                  </a:lnTo>
                  <a:lnTo>
                    <a:pt x="284" y="512"/>
                  </a:lnTo>
                  <a:lnTo>
                    <a:pt x="291" y="514"/>
                  </a:lnTo>
                  <a:lnTo>
                    <a:pt x="295" y="517"/>
                  </a:lnTo>
                  <a:lnTo>
                    <a:pt x="302" y="520"/>
                  </a:lnTo>
                  <a:lnTo>
                    <a:pt x="307" y="524"/>
                  </a:lnTo>
                  <a:lnTo>
                    <a:pt x="313" y="526"/>
                  </a:lnTo>
                  <a:lnTo>
                    <a:pt x="318" y="530"/>
                  </a:lnTo>
                  <a:lnTo>
                    <a:pt x="324" y="533"/>
                  </a:lnTo>
                  <a:lnTo>
                    <a:pt x="330" y="535"/>
                  </a:lnTo>
                  <a:lnTo>
                    <a:pt x="336" y="538"/>
                  </a:lnTo>
                  <a:lnTo>
                    <a:pt x="341" y="542"/>
                  </a:lnTo>
                  <a:lnTo>
                    <a:pt x="347" y="545"/>
                  </a:lnTo>
                  <a:lnTo>
                    <a:pt x="353" y="547"/>
                  </a:lnTo>
                  <a:lnTo>
                    <a:pt x="359" y="551"/>
                  </a:lnTo>
                  <a:lnTo>
                    <a:pt x="363" y="554"/>
                  </a:lnTo>
                  <a:lnTo>
                    <a:pt x="370" y="556"/>
                  </a:lnTo>
                  <a:lnTo>
                    <a:pt x="375" y="559"/>
                  </a:lnTo>
                  <a:lnTo>
                    <a:pt x="382" y="563"/>
                  </a:lnTo>
                  <a:lnTo>
                    <a:pt x="386" y="565"/>
                  </a:lnTo>
                  <a:lnTo>
                    <a:pt x="393" y="569"/>
                  </a:lnTo>
                  <a:lnTo>
                    <a:pt x="398" y="572"/>
                  </a:lnTo>
                  <a:lnTo>
                    <a:pt x="403" y="575"/>
                  </a:lnTo>
                  <a:lnTo>
                    <a:pt x="409" y="578"/>
                  </a:lnTo>
                  <a:lnTo>
                    <a:pt x="415" y="581"/>
                  </a:lnTo>
                  <a:lnTo>
                    <a:pt x="421" y="584"/>
                  </a:lnTo>
                  <a:lnTo>
                    <a:pt x="426" y="587"/>
                  </a:lnTo>
                  <a:lnTo>
                    <a:pt x="427" y="587"/>
                  </a:lnTo>
                  <a:lnTo>
                    <a:pt x="432" y="590"/>
                  </a:lnTo>
                  <a:lnTo>
                    <a:pt x="438" y="593"/>
                  </a:lnTo>
                  <a:lnTo>
                    <a:pt x="443" y="596"/>
                  </a:lnTo>
                  <a:lnTo>
                    <a:pt x="449" y="599"/>
                  </a:lnTo>
                  <a:lnTo>
                    <a:pt x="454" y="602"/>
                  </a:lnTo>
                  <a:lnTo>
                    <a:pt x="461" y="605"/>
                  </a:lnTo>
                  <a:lnTo>
                    <a:pt x="466" y="608"/>
                  </a:lnTo>
                  <a:lnTo>
                    <a:pt x="472" y="611"/>
                  </a:lnTo>
                  <a:lnTo>
                    <a:pt x="477" y="615"/>
                  </a:lnTo>
                  <a:lnTo>
                    <a:pt x="483" y="617"/>
                  </a:lnTo>
                  <a:lnTo>
                    <a:pt x="489" y="620"/>
                  </a:lnTo>
                  <a:lnTo>
                    <a:pt x="493" y="623"/>
                  </a:lnTo>
                  <a:lnTo>
                    <a:pt x="500" y="625"/>
                  </a:lnTo>
                  <a:lnTo>
                    <a:pt x="505" y="629"/>
                  </a:lnTo>
                  <a:lnTo>
                    <a:pt x="512" y="632"/>
                  </a:lnTo>
                  <a:lnTo>
                    <a:pt x="516" y="635"/>
                  </a:lnTo>
                  <a:lnTo>
                    <a:pt x="522" y="638"/>
                  </a:lnTo>
                  <a:lnTo>
                    <a:pt x="528" y="642"/>
                  </a:lnTo>
                  <a:lnTo>
                    <a:pt x="534" y="644"/>
                  </a:lnTo>
                  <a:lnTo>
                    <a:pt x="539" y="646"/>
                  </a:lnTo>
                  <a:lnTo>
                    <a:pt x="545" y="650"/>
                  </a:lnTo>
                  <a:lnTo>
                    <a:pt x="551" y="653"/>
                  </a:lnTo>
                  <a:lnTo>
                    <a:pt x="556" y="656"/>
                  </a:lnTo>
                  <a:lnTo>
                    <a:pt x="562" y="659"/>
                  </a:lnTo>
                  <a:lnTo>
                    <a:pt x="568" y="663"/>
                  </a:lnTo>
                  <a:lnTo>
                    <a:pt x="573" y="665"/>
                  </a:lnTo>
                  <a:lnTo>
                    <a:pt x="579" y="667"/>
                  </a:lnTo>
                  <a:lnTo>
                    <a:pt x="584" y="671"/>
                  </a:lnTo>
                  <a:lnTo>
                    <a:pt x="591" y="674"/>
                  </a:lnTo>
                  <a:lnTo>
                    <a:pt x="596" y="677"/>
                  </a:lnTo>
                  <a:lnTo>
                    <a:pt x="601" y="680"/>
                  </a:lnTo>
                  <a:lnTo>
                    <a:pt x="607" y="683"/>
                  </a:lnTo>
                  <a:lnTo>
                    <a:pt x="613" y="686"/>
                  </a:lnTo>
                  <a:lnTo>
                    <a:pt x="619" y="688"/>
                  </a:lnTo>
                  <a:lnTo>
                    <a:pt x="624" y="692"/>
                  </a:lnTo>
                  <a:lnTo>
                    <a:pt x="630" y="695"/>
                  </a:lnTo>
                  <a:lnTo>
                    <a:pt x="636" y="697"/>
                  </a:lnTo>
                  <a:lnTo>
                    <a:pt x="641" y="701"/>
                  </a:lnTo>
                  <a:lnTo>
                    <a:pt x="647" y="704"/>
                  </a:lnTo>
                  <a:lnTo>
                    <a:pt x="647" y="697"/>
                  </a:lnTo>
                  <a:lnTo>
                    <a:pt x="647" y="691"/>
                  </a:lnTo>
                  <a:lnTo>
                    <a:pt x="647" y="685"/>
                  </a:lnTo>
                  <a:lnTo>
                    <a:pt x="647" y="679"/>
                  </a:lnTo>
                  <a:lnTo>
                    <a:pt x="654" y="679"/>
                  </a:lnTo>
                  <a:lnTo>
                    <a:pt x="659" y="679"/>
                  </a:lnTo>
                  <a:lnTo>
                    <a:pt x="664" y="679"/>
                  </a:lnTo>
                  <a:lnTo>
                    <a:pt x="670" y="679"/>
                  </a:lnTo>
                  <a:lnTo>
                    <a:pt x="675" y="679"/>
                  </a:lnTo>
                  <a:lnTo>
                    <a:pt x="681" y="679"/>
                  </a:lnTo>
                  <a:lnTo>
                    <a:pt x="688" y="679"/>
                  </a:lnTo>
                  <a:lnTo>
                    <a:pt x="692" y="679"/>
                  </a:lnTo>
                  <a:lnTo>
                    <a:pt x="692" y="673"/>
                  </a:lnTo>
                  <a:lnTo>
                    <a:pt x="692" y="668"/>
                  </a:lnTo>
                  <a:lnTo>
                    <a:pt x="692" y="665"/>
                  </a:lnTo>
                  <a:lnTo>
                    <a:pt x="692" y="659"/>
                  </a:lnTo>
                  <a:lnTo>
                    <a:pt x="692" y="655"/>
                  </a:lnTo>
                  <a:lnTo>
                    <a:pt x="692" y="648"/>
                  </a:lnTo>
                  <a:lnTo>
                    <a:pt x="692" y="643"/>
                  </a:lnTo>
                  <a:lnTo>
                    <a:pt x="692" y="636"/>
                  </a:lnTo>
                  <a:lnTo>
                    <a:pt x="692" y="630"/>
                  </a:lnTo>
                  <a:lnTo>
                    <a:pt x="692" y="624"/>
                  </a:lnTo>
                  <a:lnTo>
                    <a:pt x="692" y="618"/>
                  </a:lnTo>
                  <a:lnTo>
                    <a:pt x="693" y="612"/>
                  </a:lnTo>
                  <a:lnTo>
                    <a:pt x="693" y="605"/>
                  </a:lnTo>
                  <a:lnTo>
                    <a:pt x="693" y="600"/>
                  </a:lnTo>
                  <a:lnTo>
                    <a:pt x="693" y="594"/>
                  </a:lnTo>
                  <a:lnTo>
                    <a:pt x="693" y="587"/>
                  </a:lnTo>
                  <a:lnTo>
                    <a:pt x="693" y="581"/>
                  </a:lnTo>
                  <a:lnTo>
                    <a:pt x="693" y="566"/>
                  </a:lnTo>
                  <a:lnTo>
                    <a:pt x="693" y="553"/>
                  </a:lnTo>
                  <a:lnTo>
                    <a:pt x="693" y="537"/>
                  </a:lnTo>
                  <a:lnTo>
                    <a:pt x="693" y="523"/>
                  </a:lnTo>
                  <a:lnTo>
                    <a:pt x="693" y="509"/>
                  </a:lnTo>
                  <a:lnTo>
                    <a:pt x="693" y="494"/>
                  </a:lnTo>
                  <a:lnTo>
                    <a:pt x="693" y="479"/>
                  </a:lnTo>
                  <a:lnTo>
                    <a:pt x="693" y="465"/>
                  </a:lnTo>
                  <a:lnTo>
                    <a:pt x="693" y="449"/>
                  </a:lnTo>
                  <a:lnTo>
                    <a:pt x="693" y="435"/>
                  </a:lnTo>
                  <a:lnTo>
                    <a:pt x="693" y="420"/>
                  </a:lnTo>
                  <a:lnTo>
                    <a:pt x="693" y="405"/>
                  </a:lnTo>
                  <a:lnTo>
                    <a:pt x="693" y="390"/>
                  </a:lnTo>
                  <a:lnTo>
                    <a:pt x="693" y="376"/>
                  </a:lnTo>
                  <a:lnTo>
                    <a:pt x="693" y="360"/>
                  </a:lnTo>
                  <a:lnTo>
                    <a:pt x="693" y="346"/>
                  </a:lnTo>
                  <a:lnTo>
                    <a:pt x="693" y="336"/>
                  </a:lnTo>
                  <a:lnTo>
                    <a:pt x="693" y="326"/>
                  </a:lnTo>
                  <a:lnTo>
                    <a:pt x="693" y="321"/>
                  </a:lnTo>
                  <a:lnTo>
                    <a:pt x="693" y="304"/>
                  </a:lnTo>
                  <a:lnTo>
                    <a:pt x="693" y="296"/>
                  </a:lnTo>
                  <a:lnTo>
                    <a:pt x="693" y="294"/>
                  </a:lnTo>
                  <a:lnTo>
                    <a:pt x="693" y="276"/>
                  </a:lnTo>
                  <a:lnTo>
                    <a:pt x="693" y="272"/>
                  </a:lnTo>
                  <a:lnTo>
                    <a:pt x="693" y="251"/>
                  </a:lnTo>
                  <a:lnTo>
                    <a:pt x="693" y="230"/>
                  </a:lnTo>
                  <a:lnTo>
                    <a:pt x="693" y="222"/>
                  </a:lnTo>
                  <a:lnTo>
                    <a:pt x="693" y="215"/>
                  </a:lnTo>
                  <a:lnTo>
                    <a:pt x="692" y="212"/>
                  </a:lnTo>
                  <a:lnTo>
                    <a:pt x="691" y="209"/>
                  </a:lnTo>
                  <a:lnTo>
                    <a:pt x="688" y="200"/>
                  </a:lnTo>
                  <a:lnTo>
                    <a:pt x="688" y="198"/>
                  </a:lnTo>
                  <a:lnTo>
                    <a:pt x="688" y="196"/>
                  </a:lnTo>
                  <a:lnTo>
                    <a:pt x="688" y="192"/>
                  </a:lnTo>
                  <a:lnTo>
                    <a:pt x="688" y="191"/>
                  </a:lnTo>
                  <a:lnTo>
                    <a:pt x="688" y="188"/>
                  </a:lnTo>
                  <a:lnTo>
                    <a:pt x="685" y="185"/>
                  </a:lnTo>
                  <a:lnTo>
                    <a:pt x="685" y="183"/>
                  </a:lnTo>
                  <a:lnTo>
                    <a:pt x="686" y="180"/>
                  </a:lnTo>
                  <a:lnTo>
                    <a:pt x="686" y="179"/>
                  </a:lnTo>
                  <a:lnTo>
                    <a:pt x="686" y="177"/>
                  </a:lnTo>
                  <a:lnTo>
                    <a:pt x="681" y="167"/>
                  </a:lnTo>
                  <a:lnTo>
                    <a:pt x="681" y="165"/>
                  </a:lnTo>
                  <a:lnTo>
                    <a:pt x="680" y="164"/>
                  </a:lnTo>
                  <a:lnTo>
                    <a:pt x="680" y="162"/>
                  </a:lnTo>
                  <a:lnTo>
                    <a:pt x="681" y="160"/>
                  </a:lnTo>
                  <a:lnTo>
                    <a:pt x="682" y="157"/>
                  </a:lnTo>
                  <a:lnTo>
                    <a:pt x="683" y="155"/>
                  </a:lnTo>
                  <a:lnTo>
                    <a:pt x="684" y="155"/>
                  </a:lnTo>
                  <a:lnTo>
                    <a:pt x="685" y="153"/>
                  </a:lnTo>
                  <a:lnTo>
                    <a:pt x="687" y="151"/>
                  </a:lnTo>
                  <a:lnTo>
                    <a:pt x="689" y="146"/>
                  </a:lnTo>
                  <a:lnTo>
                    <a:pt x="690" y="145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1" y="139"/>
                  </a:lnTo>
                  <a:lnTo>
                    <a:pt x="691" y="136"/>
                  </a:lnTo>
                  <a:lnTo>
                    <a:pt x="692" y="134"/>
                  </a:lnTo>
                  <a:lnTo>
                    <a:pt x="693" y="132"/>
                  </a:lnTo>
                  <a:lnTo>
                    <a:pt x="693" y="130"/>
                  </a:lnTo>
                  <a:lnTo>
                    <a:pt x="693" y="127"/>
                  </a:lnTo>
                  <a:lnTo>
                    <a:pt x="691" y="123"/>
                  </a:lnTo>
                  <a:lnTo>
                    <a:pt x="691" y="120"/>
                  </a:lnTo>
                  <a:lnTo>
                    <a:pt x="689" y="117"/>
                  </a:lnTo>
                  <a:lnTo>
                    <a:pt x="688" y="116"/>
                  </a:lnTo>
                  <a:lnTo>
                    <a:pt x="688" y="111"/>
                  </a:lnTo>
                  <a:lnTo>
                    <a:pt x="688" y="106"/>
                  </a:lnTo>
                  <a:lnTo>
                    <a:pt x="688" y="101"/>
                  </a:lnTo>
                  <a:lnTo>
                    <a:pt x="688" y="99"/>
                  </a:lnTo>
                  <a:lnTo>
                    <a:pt x="688" y="97"/>
                  </a:lnTo>
                  <a:lnTo>
                    <a:pt x="695" y="92"/>
                  </a:lnTo>
                  <a:lnTo>
                    <a:pt x="697" y="87"/>
                  </a:lnTo>
                  <a:lnTo>
                    <a:pt x="698" y="86"/>
                  </a:lnTo>
                  <a:lnTo>
                    <a:pt x="701" y="83"/>
                  </a:lnTo>
                  <a:lnTo>
                    <a:pt x="701" y="83"/>
                  </a:lnTo>
                  <a:lnTo>
                    <a:pt x="701" y="81"/>
                  </a:lnTo>
                  <a:lnTo>
                    <a:pt x="700" y="79"/>
                  </a:lnTo>
                  <a:lnTo>
                    <a:pt x="700" y="78"/>
                  </a:lnTo>
                  <a:lnTo>
                    <a:pt x="697" y="75"/>
                  </a:lnTo>
                  <a:lnTo>
                    <a:pt x="695" y="74"/>
                  </a:lnTo>
                  <a:lnTo>
                    <a:pt x="695" y="73"/>
                  </a:lnTo>
                  <a:lnTo>
                    <a:pt x="695" y="72"/>
                  </a:lnTo>
                  <a:lnTo>
                    <a:pt x="695" y="69"/>
                  </a:lnTo>
                  <a:lnTo>
                    <a:pt x="694" y="67"/>
                  </a:lnTo>
                  <a:lnTo>
                    <a:pt x="693" y="66"/>
                  </a:lnTo>
                  <a:lnTo>
                    <a:pt x="688" y="66"/>
                  </a:lnTo>
                  <a:lnTo>
                    <a:pt x="686" y="65"/>
                  </a:lnTo>
                  <a:lnTo>
                    <a:pt x="685" y="64"/>
                  </a:lnTo>
                  <a:lnTo>
                    <a:pt x="684" y="64"/>
                  </a:lnTo>
                  <a:lnTo>
                    <a:pt x="683" y="64"/>
                  </a:lnTo>
                  <a:lnTo>
                    <a:pt x="682" y="63"/>
                  </a:lnTo>
                  <a:lnTo>
                    <a:pt x="681" y="63"/>
                  </a:lnTo>
                  <a:lnTo>
                    <a:pt x="681" y="63"/>
                  </a:lnTo>
                  <a:lnTo>
                    <a:pt x="679" y="63"/>
                  </a:lnTo>
                  <a:lnTo>
                    <a:pt x="677" y="64"/>
                  </a:lnTo>
                  <a:lnTo>
                    <a:pt x="673" y="65"/>
                  </a:lnTo>
                  <a:lnTo>
                    <a:pt x="661" y="64"/>
                  </a:lnTo>
                  <a:lnTo>
                    <a:pt x="652" y="65"/>
                  </a:lnTo>
                  <a:lnTo>
                    <a:pt x="651" y="64"/>
                  </a:lnTo>
                  <a:lnTo>
                    <a:pt x="648" y="62"/>
                  </a:lnTo>
                  <a:lnTo>
                    <a:pt x="647" y="61"/>
                  </a:lnTo>
                  <a:lnTo>
                    <a:pt x="646" y="61"/>
                  </a:lnTo>
                  <a:lnTo>
                    <a:pt x="647" y="60"/>
                  </a:lnTo>
                  <a:lnTo>
                    <a:pt x="648" y="59"/>
                  </a:lnTo>
                  <a:lnTo>
                    <a:pt x="641" y="56"/>
                  </a:lnTo>
                  <a:lnTo>
                    <a:pt x="633" y="55"/>
                  </a:lnTo>
                  <a:lnTo>
                    <a:pt x="626" y="55"/>
                  </a:lnTo>
                  <a:lnTo>
                    <a:pt x="621" y="54"/>
                  </a:lnTo>
                  <a:lnTo>
                    <a:pt x="621" y="54"/>
                  </a:lnTo>
                  <a:lnTo>
                    <a:pt x="620" y="53"/>
                  </a:lnTo>
                  <a:lnTo>
                    <a:pt x="619" y="53"/>
                  </a:lnTo>
                  <a:lnTo>
                    <a:pt x="617" y="53"/>
                  </a:lnTo>
                  <a:lnTo>
                    <a:pt x="616" y="53"/>
                  </a:lnTo>
                  <a:lnTo>
                    <a:pt x="617" y="55"/>
                  </a:lnTo>
                  <a:lnTo>
                    <a:pt x="617" y="56"/>
                  </a:lnTo>
                  <a:lnTo>
                    <a:pt x="616" y="55"/>
                  </a:lnTo>
                  <a:lnTo>
                    <a:pt x="616" y="54"/>
                  </a:lnTo>
                  <a:lnTo>
                    <a:pt x="615" y="53"/>
                  </a:lnTo>
                  <a:lnTo>
                    <a:pt x="614" y="53"/>
                  </a:lnTo>
                  <a:lnTo>
                    <a:pt x="613" y="53"/>
                  </a:lnTo>
                  <a:lnTo>
                    <a:pt x="612" y="51"/>
                  </a:lnTo>
                  <a:lnTo>
                    <a:pt x="612" y="50"/>
                  </a:lnTo>
                  <a:lnTo>
                    <a:pt x="611" y="49"/>
                  </a:lnTo>
                  <a:lnTo>
                    <a:pt x="611" y="48"/>
                  </a:lnTo>
                  <a:lnTo>
                    <a:pt x="610" y="48"/>
                  </a:lnTo>
                  <a:lnTo>
                    <a:pt x="606" y="47"/>
                  </a:lnTo>
                  <a:lnTo>
                    <a:pt x="606" y="46"/>
                  </a:lnTo>
                  <a:lnTo>
                    <a:pt x="605" y="46"/>
                  </a:lnTo>
                  <a:lnTo>
                    <a:pt x="606" y="41"/>
                  </a:lnTo>
                  <a:lnTo>
                    <a:pt x="607" y="41"/>
                  </a:lnTo>
                  <a:lnTo>
                    <a:pt x="607" y="42"/>
                  </a:lnTo>
                  <a:lnTo>
                    <a:pt x="607" y="43"/>
                  </a:lnTo>
                  <a:lnTo>
                    <a:pt x="608" y="43"/>
                  </a:lnTo>
                  <a:lnTo>
                    <a:pt x="609" y="39"/>
                  </a:lnTo>
                  <a:lnTo>
                    <a:pt x="609" y="38"/>
                  </a:lnTo>
                  <a:lnTo>
                    <a:pt x="608" y="38"/>
                  </a:lnTo>
                  <a:lnTo>
                    <a:pt x="607" y="37"/>
                  </a:lnTo>
                  <a:lnTo>
                    <a:pt x="607" y="36"/>
                  </a:lnTo>
                  <a:lnTo>
                    <a:pt x="606" y="33"/>
                  </a:lnTo>
                  <a:lnTo>
                    <a:pt x="606" y="32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1"/>
                  </a:lnTo>
                  <a:lnTo>
                    <a:pt x="607" y="30"/>
                  </a:lnTo>
                  <a:lnTo>
                    <a:pt x="606" y="30"/>
                  </a:lnTo>
                  <a:lnTo>
                    <a:pt x="603" y="29"/>
                  </a:lnTo>
                  <a:lnTo>
                    <a:pt x="601" y="28"/>
                  </a:lnTo>
                  <a:lnTo>
                    <a:pt x="601" y="28"/>
                  </a:lnTo>
                  <a:lnTo>
                    <a:pt x="600" y="28"/>
                  </a:lnTo>
                  <a:lnTo>
                    <a:pt x="598" y="27"/>
                  </a:lnTo>
                  <a:lnTo>
                    <a:pt x="597" y="27"/>
                  </a:lnTo>
                  <a:lnTo>
                    <a:pt x="596" y="27"/>
                  </a:lnTo>
                  <a:lnTo>
                    <a:pt x="593" y="26"/>
                  </a:lnTo>
                  <a:lnTo>
                    <a:pt x="582" y="22"/>
                  </a:lnTo>
                  <a:lnTo>
                    <a:pt x="581" y="22"/>
                  </a:lnTo>
                  <a:lnTo>
                    <a:pt x="580" y="22"/>
                  </a:lnTo>
                  <a:lnTo>
                    <a:pt x="579" y="21"/>
                  </a:lnTo>
                  <a:lnTo>
                    <a:pt x="579" y="21"/>
                  </a:lnTo>
                  <a:lnTo>
                    <a:pt x="574" y="17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4" y="15"/>
                  </a:lnTo>
                  <a:lnTo>
                    <a:pt x="564" y="14"/>
                  </a:lnTo>
                  <a:lnTo>
                    <a:pt x="564" y="13"/>
                  </a:lnTo>
                  <a:lnTo>
                    <a:pt x="563" y="13"/>
                  </a:lnTo>
                  <a:lnTo>
                    <a:pt x="562" y="13"/>
                  </a:lnTo>
                  <a:lnTo>
                    <a:pt x="562" y="13"/>
                  </a:lnTo>
                  <a:lnTo>
                    <a:pt x="561" y="14"/>
                  </a:lnTo>
                  <a:lnTo>
                    <a:pt x="551" y="16"/>
                  </a:lnTo>
                  <a:lnTo>
                    <a:pt x="549" y="15"/>
                  </a:lnTo>
                  <a:lnTo>
                    <a:pt x="547" y="15"/>
                  </a:lnTo>
                  <a:lnTo>
                    <a:pt x="544" y="14"/>
                  </a:lnTo>
                  <a:lnTo>
                    <a:pt x="543" y="13"/>
                  </a:lnTo>
                  <a:lnTo>
                    <a:pt x="541" y="13"/>
                  </a:lnTo>
                  <a:lnTo>
                    <a:pt x="539" y="14"/>
                  </a:lnTo>
                  <a:lnTo>
                    <a:pt x="538" y="14"/>
                  </a:lnTo>
                  <a:lnTo>
                    <a:pt x="532" y="20"/>
                  </a:lnTo>
                  <a:lnTo>
                    <a:pt x="530" y="22"/>
                  </a:lnTo>
                  <a:lnTo>
                    <a:pt x="526" y="23"/>
                  </a:lnTo>
                  <a:lnTo>
                    <a:pt x="523" y="23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8" y="26"/>
                  </a:lnTo>
                  <a:lnTo>
                    <a:pt x="501" y="30"/>
                  </a:lnTo>
                  <a:lnTo>
                    <a:pt x="491" y="34"/>
                  </a:lnTo>
                  <a:lnTo>
                    <a:pt x="483" y="39"/>
                  </a:lnTo>
                  <a:lnTo>
                    <a:pt x="483" y="40"/>
                  </a:lnTo>
                  <a:lnTo>
                    <a:pt x="482" y="41"/>
                  </a:lnTo>
                  <a:lnTo>
                    <a:pt x="481" y="42"/>
                  </a:lnTo>
                  <a:lnTo>
                    <a:pt x="480" y="42"/>
                  </a:lnTo>
                  <a:lnTo>
                    <a:pt x="477" y="46"/>
                  </a:lnTo>
                  <a:lnTo>
                    <a:pt x="476" y="46"/>
                  </a:lnTo>
                  <a:lnTo>
                    <a:pt x="468" y="55"/>
                  </a:lnTo>
                  <a:lnTo>
                    <a:pt x="467" y="56"/>
                  </a:lnTo>
                  <a:lnTo>
                    <a:pt x="462" y="66"/>
                  </a:lnTo>
                  <a:lnTo>
                    <a:pt x="462" y="66"/>
                  </a:lnTo>
                  <a:lnTo>
                    <a:pt x="462" y="67"/>
                  </a:lnTo>
                  <a:lnTo>
                    <a:pt x="462" y="68"/>
                  </a:lnTo>
                  <a:lnTo>
                    <a:pt x="462" y="69"/>
                  </a:lnTo>
                  <a:lnTo>
                    <a:pt x="462" y="71"/>
                  </a:lnTo>
                  <a:lnTo>
                    <a:pt x="461" y="75"/>
                  </a:lnTo>
                  <a:lnTo>
                    <a:pt x="461" y="77"/>
                  </a:lnTo>
                  <a:lnTo>
                    <a:pt x="461" y="79"/>
                  </a:lnTo>
                  <a:lnTo>
                    <a:pt x="462" y="81"/>
                  </a:lnTo>
                  <a:lnTo>
                    <a:pt x="462" y="83"/>
                  </a:lnTo>
                  <a:lnTo>
                    <a:pt x="462" y="84"/>
                  </a:lnTo>
                  <a:lnTo>
                    <a:pt x="462" y="86"/>
                  </a:lnTo>
                  <a:lnTo>
                    <a:pt x="462" y="88"/>
                  </a:lnTo>
                  <a:lnTo>
                    <a:pt x="466" y="96"/>
                  </a:lnTo>
                  <a:lnTo>
                    <a:pt x="467" y="98"/>
                  </a:lnTo>
                  <a:lnTo>
                    <a:pt x="469" y="100"/>
                  </a:lnTo>
                  <a:lnTo>
                    <a:pt x="469" y="102"/>
                  </a:lnTo>
                  <a:lnTo>
                    <a:pt x="470" y="106"/>
                  </a:lnTo>
                  <a:lnTo>
                    <a:pt x="471" y="106"/>
                  </a:lnTo>
                  <a:lnTo>
                    <a:pt x="472" y="114"/>
                  </a:lnTo>
                  <a:lnTo>
                    <a:pt x="471" y="116"/>
                  </a:lnTo>
                  <a:lnTo>
                    <a:pt x="469" y="122"/>
                  </a:lnTo>
                  <a:lnTo>
                    <a:pt x="466" y="128"/>
                  </a:lnTo>
                  <a:lnTo>
                    <a:pt x="465" y="129"/>
                  </a:lnTo>
                  <a:lnTo>
                    <a:pt x="464" y="130"/>
                  </a:lnTo>
                  <a:lnTo>
                    <a:pt x="462" y="132"/>
                  </a:lnTo>
                  <a:lnTo>
                    <a:pt x="461" y="136"/>
                  </a:lnTo>
                  <a:lnTo>
                    <a:pt x="452" y="145"/>
                  </a:lnTo>
                  <a:lnTo>
                    <a:pt x="447" y="149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3" y="151"/>
                  </a:lnTo>
                  <a:lnTo>
                    <a:pt x="438" y="154"/>
                  </a:lnTo>
                  <a:lnTo>
                    <a:pt x="434" y="156"/>
                  </a:lnTo>
                  <a:lnTo>
                    <a:pt x="432" y="156"/>
                  </a:lnTo>
                  <a:lnTo>
                    <a:pt x="430" y="157"/>
                  </a:lnTo>
                  <a:lnTo>
                    <a:pt x="425" y="158"/>
                  </a:lnTo>
                  <a:lnTo>
                    <a:pt x="422" y="158"/>
                  </a:lnTo>
                  <a:lnTo>
                    <a:pt x="417" y="157"/>
                  </a:lnTo>
                  <a:lnTo>
                    <a:pt x="415" y="156"/>
                  </a:lnTo>
                  <a:lnTo>
                    <a:pt x="408" y="152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3" y="149"/>
                  </a:lnTo>
                  <a:lnTo>
                    <a:pt x="402" y="148"/>
                  </a:lnTo>
                  <a:lnTo>
                    <a:pt x="399" y="145"/>
                  </a:lnTo>
                  <a:lnTo>
                    <a:pt x="387" y="137"/>
                  </a:lnTo>
                  <a:lnTo>
                    <a:pt x="383" y="132"/>
                  </a:lnTo>
                  <a:lnTo>
                    <a:pt x="382" y="131"/>
                  </a:lnTo>
                  <a:lnTo>
                    <a:pt x="382" y="130"/>
                  </a:lnTo>
                  <a:lnTo>
                    <a:pt x="373" y="127"/>
                  </a:lnTo>
                  <a:lnTo>
                    <a:pt x="369" y="126"/>
                  </a:lnTo>
                  <a:lnTo>
                    <a:pt x="368" y="126"/>
                  </a:lnTo>
                  <a:lnTo>
                    <a:pt x="367" y="125"/>
                  </a:lnTo>
                  <a:lnTo>
                    <a:pt x="366" y="123"/>
                  </a:lnTo>
                  <a:lnTo>
                    <a:pt x="365" y="122"/>
                  </a:lnTo>
                  <a:lnTo>
                    <a:pt x="363" y="122"/>
                  </a:lnTo>
                  <a:lnTo>
                    <a:pt x="359" y="120"/>
                  </a:lnTo>
                  <a:lnTo>
                    <a:pt x="355" y="118"/>
                  </a:lnTo>
                  <a:lnTo>
                    <a:pt x="348" y="117"/>
                  </a:lnTo>
                  <a:lnTo>
                    <a:pt x="347" y="116"/>
                  </a:lnTo>
                  <a:lnTo>
                    <a:pt x="346" y="116"/>
                  </a:lnTo>
                  <a:lnTo>
                    <a:pt x="344" y="115"/>
                  </a:lnTo>
                  <a:lnTo>
                    <a:pt x="343" y="115"/>
                  </a:lnTo>
                  <a:lnTo>
                    <a:pt x="343" y="114"/>
                  </a:lnTo>
                  <a:lnTo>
                    <a:pt x="342" y="114"/>
                  </a:lnTo>
                  <a:lnTo>
                    <a:pt x="334" y="112"/>
                  </a:lnTo>
                  <a:lnTo>
                    <a:pt x="324" y="108"/>
                  </a:lnTo>
                  <a:lnTo>
                    <a:pt x="314" y="106"/>
                  </a:lnTo>
                  <a:lnTo>
                    <a:pt x="297" y="106"/>
                  </a:lnTo>
                  <a:lnTo>
                    <a:pt x="283" y="104"/>
                  </a:lnTo>
                  <a:lnTo>
                    <a:pt x="271" y="97"/>
                  </a:lnTo>
                  <a:lnTo>
                    <a:pt x="267" y="96"/>
                  </a:lnTo>
                  <a:lnTo>
                    <a:pt x="264" y="92"/>
                  </a:lnTo>
                  <a:lnTo>
                    <a:pt x="259" y="85"/>
                  </a:lnTo>
                  <a:lnTo>
                    <a:pt x="257" y="83"/>
                  </a:lnTo>
                  <a:lnTo>
                    <a:pt x="252" y="68"/>
                  </a:lnTo>
                  <a:lnTo>
                    <a:pt x="251" y="66"/>
                  </a:lnTo>
                  <a:lnTo>
                    <a:pt x="251" y="63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5"/>
                  </a:lnTo>
                  <a:lnTo>
                    <a:pt x="250" y="53"/>
                  </a:lnTo>
                  <a:lnTo>
                    <a:pt x="249" y="51"/>
                  </a:lnTo>
                  <a:lnTo>
                    <a:pt x="249" y="50"/>
                  </a:lnTo>
                  <a:lnTo>
                    <a:pt x="248" y="47"/>
                  </a:lnTo>
                  <a:lnTo>
                    <a:pt x="246" y="46"/>
                  </a:lnTo>
                  <a:lnTo>
                    <a:pt x="244" y="44"/>
                  </a:lnTo>
                  <a:lnTo>
                    <a:pt x="244" y="43"/>
                  </a:lnTo>
                  <a:lnTo>
                    <a:pt x="243" y="43"/>
                  </a:lnTo>
                  <a:lnTo>
                    <a:pt x="241" y="42"/>
                  </a:lnTo>
                  <a:lnTo>
                    <a:pt x="231" y="40"/>
                  </a:lnTo>
                  <a:lnTo>
                    <a:pt x="223" y="40"/>
                  </a:lnTo>
                  <a:lnTo>
                    <a:pt x="222" y="40"/>
                  </a:lnTo>
                  <a:lnTo>
                    <a:pt x="220" y="38"/>
                  </a:lnTo>
                  <a:lnTo>
                    <a:pt x="219" y="38"/>
                  </a:lnTo>
                  <a:lnTo>
                    <a:pt x="218" y="37"/>
                  </a:lnTo>
                  <a:lnTo>
                    <a:pt x="211" y="36"/>
                  </a:lnTo>
                  <a:lnTo>
                    <a:pt x="210" y="36"/>
                  </a:lnTo>
                  <a:lnTo>
                    <a:pt x="207" y="34"/>
                  </a:lnTo>
                  <a:lnTo>
                    <a:pt x="204" y="31"/>
                  </a:lnTo>
                  <a:lnTo>
                    <a:pt x="202" y="29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6"/>
                  </a:lnTo>
                  <a:lnTo>
                    <a:pt x="197" y="26"/>
                  </a:lnTo>
                  <a:lnTo>
                    <a:pt x="188" y="25"/>
                  </a:lnTo>
                  <a:lnTo>
                    <a:pt x="185" y="23"/>
                  </a:lnTo>
                  <a:lnTo>
                    <a:pt x="182" y="21"/>
                  </a:lnTo>
                  <a:lnTo>
                    <a:pt x="180" y="21"/>
                  </a:lnTo>
                  <a:lnTo>
                    <a:pt x="172" y="22"/>
                  </a:lnTo>
                  <a:lnTo>
                    <a:pt x="169" y="21"/>
                  </a:lnTo>
                  <a:lnTo>
                    <a:pt x="161" y="16"/>
                  </a:lnTo>
                  <a:lnTo>
                    <a:pt x="160" y="16"/>
                  </a:lnTo>
                  <a:lnTo>
                    <a:pt x="155" y="15"/>
                  </a:lnTo>
                  <a:lnTo>
                    <a:pt x="152" y="15"/>
                  </a:lnTo>
                  <a:lnTo>
                    <a:pt x="151" y="15"/>
                  </a:lnTo>
                  <a:lnTo>
                    <a:pt x="150" y="16"/>
                  </a:lnTo>
                  <a:lnTo>
                    <a:pt x="148" y="16"/>
                  </a:lnTo>
                  <a:lnTo>
                    <a:pt x="146" y="17"/>
                  </a:lnTo>
                  <a:lnTo>
                    <a:pt x="135" y="21"/>
                  </a:lnTo>
                  <a:lnTo>
                    <a:pt x="131" y="21"/>
                  </a:lnTo>
                  <a:lnTo>
                    <a:pt x="114" y="19"/>
                  </a:lnTo>
                  <a:lnTo>
                    <a:pt x="112" y="18"/>
                  </a:lnTo>
                  <a:lnTo>
                    <a:pt x="108" y="16"/>
                  </a:lnTo>
                  <a:lnTo>
                    <a:pt x="105" y="15"/>
                  </a:lnTo>
                  <a:lnTo>
                    <a:pt x="103" y="15"/>
                  </a:lnTo>
                  <a:lnTo>
                    <a:pt x="101" y="12"/>
                  </a:lnTo>
                  <a:lnTo>
                    <a:pt x="91" y="6"/>
                  </a:lnTo>
                  <a:lnTo>
                    <a:pt x="87" y="5"/>
                  </a:lnTo>
                  <a:lnTo>
                    <a:pt x="88" y="7"/>
                  </a:lnTo>
                  <a:lnTo>
                    <a:pt x="86" y="6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3" y="16"/>
                  </a:lnTo>
                  <a:lnTo>
                    <a:pt x="73" y="21"/>
                  </a:lnTo>
                  <a:lnTo>
                    <a:pt x="73" y="27"/>
                  </a:lnTo>
                  <a:lnTo>
                    <a:pt x="73" y="30"/>
                  </a:lnTo>
                  <a:lnTo>
                    <a:pt x="74" y="32"/>
                  </a:lnTo>
                  <a:lnTo>
                    <a:pt x="76" y="35"/>
                  </a:lnTo>
                  <a:lnTo>
                    <a:pt x="77" y="36"/>
                  </a:lnTo>
                  <a:lnTo>
                    <a:pt x="77" y="39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5" y="43"/>
                  </a:lnTo>
                  <a:lnTo>
                    <a:pt x="72" y="45"/>
                  </a:lnTo>
                  <a:lnTo>
                    <a:pt x="60" y="51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3" y="63"/>
                  </a:lnTo>
                  <a:lnTo>
                    <a:pt x="41" y="65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3" y="67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5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29" y="78"/>
                  </a:lnTo>
                  <a:lnTo>
                    <a:pt x="28" y="78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7" y="82"/>
                  </a:lnTo>
                  <a:lnTo>
                    <a:pt x="15" y="87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4" y="106"/>
                  </a:lnTo>
                  <a:lnTo>
                    <a:pt x="15" y="111"/>
                  </a:lnTo>
                  <a:lnTo>
                    <a:pt x="16" y="115"/>
                  </a:lnTo>
                  <a:lnTo>
                    <a:pt x="16" y="116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7" y="126"/>
                  </a:lnTo>
                  <a:lnTo>
                    <a:pt x="15" y="133"/>
                  </a:lnTo>
                  <a:lnTo>
                    <a:pt x="11" y="138"/>
                  </a:lnTo>
                  <a:lnTo>
                    <a:pt x="5" y="146"/>
                  </a:lnTo>
                  <a:lnTo>
                    <a:pt x="0" y="153"/>
                  </a:lnTo>
                  <a:lnTo>
                    <a:pt x="0" y="277"/>
                  </a:lnTo>
                  <a:lnTo>
                    <a:pt x="3" y="284"/>
                  </a:lnTo>
                  <a:lnTo>
                    <a:pt x="3" y="286"/>
                  </a:lnTo>
                  <a:lnTo>
                    <a:pt x="3" y="286"/>
                  </a:lnTo>
                  <a:lnTo>
                    <a:pt x="0" y="294"/>
                  </a:lnTo>
                  <a:lnTo>
                    <a:pt x="0" y="335"/>
                  </a:lnTo>
                  <a:lnTo>
                    <a:pt x="1" y="336"/>
                  </a:lnTo>
                  <a:lnTo>
                    <a:pt x="2" y="336"/>
                  </a:lnTo>
                  <a:lnTo>
                    <a:pt x="2" y="337"/>
                  </a:lnTo>
                  <a:lnTo>
                    <a:pt x="0" y="342"/>
                  </a:lnTo>
                  <a:lnTo>
                    <a:pt x="0" y="344"/>
                  </a:lnTo>
                  <a:lnTo>
                    <a:pt x="1" y="346"/>
                  </a:lnTo>
                  <a:lnTo>
                    <a:pt x="1" y="346"/>
                  </a:lnTo>
                  <a:lnTo>
                    <a:pt x="0" y="349"/>
                  </a:lnTo>
                  <a:lnTo>
                    <a:pt x="0" y="405"/>
                  </a:lnTo>
                  <a:lnTo>
                    <a:pt x="5" y="410"/>
                  </a:lnTo>
                  <a:lnTo>
                    <a:pt x="6" y="4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3" name="Freeform 156">
              <a:extLst>
                <a:ext uri="{FF2B5EF4-FFF2-40B4-BE49-F238E27FC236}">
                  <a16:creationId xmlns:a16="http://schemas.microsoft.com/office/drawing/2014/main" id="{2017BACC-4919-7F39-36FF-0E5F3422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2632075"/>
              <a:ext cx="3175" cy="1587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4" name="Freeform 157">
              <a:extLst>
                <a:ext uri="{FF2B5EF4-FFF2-40B4-BE49-F238E27FC236}">
                  <a16:creationId xmlns:a16="http://schemas.microsoft.com/office/drawing/2014/main" id="{5DBCE64A-1373-FAE1-8E0F-DEDC2D71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650" y="263048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5" name="Freeform 158">
              <a:extLst>
                <a:ext uri="{FF2B5EF4-FFF2-40B4-BE49-F238E27FC236}">
                  <a16:creationId xmlns:a16="http://schemas.microsoft.com/office/drawing/2014/main" id="{F0ADF24E-621E-68CE-D3AE-2A6B89FB9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2578100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6" name="Freeform 161">
              <a:extLst>
                <a:ext uri="{FF2B5EF4-FFF2-40B4-BE49-F238E27FC236}">
                  <a16:creationId xmlns:a16="http://schemas.microsoft.com/office/drawing/2014/main" id="{491DCB04-7C8D-EA88-0A61-23C1F8DD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800" y="2563813"/>
              <a:ext cx="25400" cy="22225"/>
            </a:xfrm>
            <a:custGeom>
              <a:avLst/>
              <a:gdLst>
                <a:gd name="T0" fmla="*/ 12 w 16"/>
                <a:gd name="T1" fmla="*/ 8 h 14"/>
                <a:gd name="T2" fmla="*/ 13 w 16"/>
                <a:gd name="T3" fmla="*/ 7 h 14"/>
                <a:gd name="T4" fmla="*/ 16 w 16"/>
                <a:gd name="T5" fmla="*/ 5 h 14"/>
                <a:gd name="T6" fmla="*/ 16 w 16"/>
                <a:gd name="T7" fmla="*/ 4 h 14"/>
                <a:gd name="T8" fmla="*/ 15 w 16"/>
                <a:gd name="T9" fmla="*/ 4 h 14"/>
                <a:gd name="T10" fmla="*/ 14 w 16"/>
                <a:gd name="T11" fmla="*/ 4 h 14"/>
                <a:gd name="T12" fmla="*/ 13 w 16"/>
                <a:gd name="T13" fmla="*/ 4 h 14"/>
                <a:gd name="T14" fmla="*/ 11 w 16"/>
                <a:gd name="T15" fmla="*/ 2 h 14"/>
                <a:gd name="T16" fmla="*/ 9 w 16"/>
                <a:gd name="T17" fmla="*/ 0 h 14"/>
                <a:gd name="T18" fmla="*/ 8 w 16"/>
                <a:gd name="T19" fmla="*/ 1 h 14"/>
                <a:gd name="T20" fmla="*/ 6 w 16"/>
                <a:gd name="T21" fmla="*/ 1 h 14"/>
                <a:gd name="T22" fmla="*/ 2 w 16"/>
                <a:gd name="T23" fmla="*/ 0 h 14"/>
                <a:gd name="T24" fmla="*/ 0 w 16"/>
                <a:gd name="T25" fmla="*/ 1 h 14"/>
                <a:gd name="T26" fmla="*/ 0 w 16"/>
                <a:gd name="T27" fmla="*/ 3 h 14"/>
                <a:gd name="T28" fmla="*/ 1 w 16"/>
                <a:gd name="T29" fmla="*/ 4 h 14"/>
                <a:gd name="T30" fmla="*/ 0 w 16"/>
                <a:gd name="T31" fmla="*/ 6 h 14"/>
                <a:gd name="T32" fmla="*/ 0 w 16"/>
                <a:gd name="T33" fmla="*/ 7 h 14"/>
                <a:gd name="T34" fmla="*/ 0 w 16"/>
                <a:gd name="T35" fmla="*/ 9 h 14"/>
                <a:gd name="T36" fmla="*/ 0 w 16"/>
                <a:gd name="T37" fmla="*/ 10 h 14"/>
                <a:gd name="T38" fmla="*/ 2 w 16"/>
                <a:gd name="T39" fmla="*/ 11 h 14"/>
                <a:gd name="T40" fmla="*/ 3 w 16"/>
                <a:gd name="T41" fmla="*/ 10 h 14"/>
                <a:gd name="T42" fmla="*/ 3 w 16"/>
                <a:gd name="T43" fmla="*/ 9 h 14"/>
                <a:gd name="T44" fmla="*/ 4 w 16"/>
                <a:gd name="T45" fmla="*/ 8 h 14"/>
                <a:gd name="T46" fmla="*/ 5 w 16"/>
                <a:gd name="T47" fmla="*/ 9 h 14"/>
                <a:gd name="T48" fmla="*/ 6 w 16"/>
                <a:gd name="T49" fmla="*/ 9 h 14"/>
                <a:gd name="T50" fmla="*/ 6 w 16"/>
                <a:gd name="T51" fmla="*/ 10 h 14"/>
                <a:gd name="T52" fmla="*/ 7 w 16"/>
                <a:gd name="T53" fmla="*/ 11 h 14"/>
                <a:gd name="T54" fmla="*/ 6 w 16"/>
                <a:gd name="T55" fmla="*/ 12 h 14"/>
                <a:gd name="T56" fmla="*/ 6 w 16"/>
                <a:gd name="T57" fmla="*/ 13 h 14"/>
                <a:gd name="T58" fmla="*/ 7 w 16"/>
                <a:gd name="T59" fmla="*/ 14 h 14"/>
                <a:gd name="T60" fmla="*/ 8 w 16"/>
                <a:gd name="T61" fmla="*/ 13 h 14"/>
                <a:gd name="T62" fmla="*/ 8 w 16"/>
                <a:gd name="T63" fmla="*/ 12 h 14"/>
                <a:gd name="T64" fmla="*/ 9 w 16"/>
                <a:gd name="T65" fmla="*/ 11 h 14"/>
                <a:gd name="T66" fmla="*/ 10 w 16"/>
                <a:gd name="T67" fmla="*/ 9 h 14"/>
                <a:gd name="T68" fmla="*/ 11 w 16"/>
                <a:gd name="T69" fmla="*/ 8 h 14"/>
                <a:gd name="T70" fmla="*/ 11 w 16"/>
                <a:gd name="T71" fmla="*/ 9 h 14"/>
                <a:gd name="T72" fmla="*/ 12 w 16"/>
                <a:gd name="T7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4">
                  <a:moveTo>
                    <a:pt x="12" y="8"/>
                  </a:moveTo>
                  <a:lnTo>
                    <a:pt x="13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7" name="Freeform 162">
              <a:extLst>
                <a:ext uri="{FF2B5EF4-FFF2-40B4-BE49-F238E27FC236}">
                  <a16:creationId xmlns:a16="http://schemas.microsoft.com/office/drawing/2014/main" id="{3B889808-E284-77CC-0F67-4E7962B6C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838" y="2619375"/>
              <a:ext cx="6350" cy="4762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2 w 4"/>
                <a:gd name="T5" fmla="*/ 2 h 3"/>
                <a:gd name="T6" fmla="*/ 3 w 4"/>
                <a:gd name="T7" fmla="*/ 2 h 3"/>
                <a:gd name="T8" fmla="*/ 4 w 4"/>
                <a:gd name="T9" fmla="*/ 3 h 3"/>
                <a:gd name="T10" fmla="*/ 0 w 4"/>
                <a:gd name="T11" fmla="*/ 0 h 3"/>
                <a:gd name="T12" fmla="*/ 0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8" name="Freeform 163">
              <a:extLst>
                <a:ext uri="{FF2B5EF4-FFF2-40B4-BE49-F238E27FC236}">
                  <a16:creationId xmlns:a16="http://schemas.microsoft.com/office/drawing/2014/main" id="{66E1901C-3458-2176-BB21-6B600DD56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260600"/>
              <a:ext cx="122237" cy="608012"/>
            </a:xfrm>
            <a:custGeom>
              <a:avLst/>
              <a:gdLst>
                <a:gd name="T0" fmla="*/ 16 w 77"/>
                <a:gd name="T1" fmla="*/ 349 h 383"/>
                <a:gd name="T2" fmla="*/ 11 w 77"/>
                <a:gd name="T3" fmla="*/ 326 h 383"/>
                <a:gd name="T4" fmla="*/ 20 w 77"/>
                <a:gd name="T5" fmla="*/ 310 h 383"/>
                <a:gd name="T6" fmla="*/ 31 w 77"/>
                <a:gd name="T7" fmla="*/ 305 h 383"/>
                <a:gd name="T8" fmla="*/ 36 w 77"/>
                <a:gd name="T9" fmla="*/ 297 h 383"/>
                <a:gd name="T10" fmla="*/ 45 w 77"/>
                <a:gd name="T11" fmla="*/ 286 h 383"/>
                <a:gd name="T12" fmla="*/ 77 w 77"/>
                <a:gd name="T13" fmla="*/ 269 h 383"/>
                <a:gd name="T14" fmla="*/ 73 w 77"/>
                <a:gd name="T15" fmla="*/ 251 h 383"/>
                <a:gd name="T16" fmla="*/ 75 w 77"/>
                <a:gd name="T17" fmla="*/ 230 h 383"/>
                <a:gd name="T18" fmla="*/ 63 w 77"/>
                <a:gd name="T19" fmla="*/ 228 h 383"/>
                <a:gd name="T20" fmla="*/ 57 w 77"/>
                <a:gd name="T21" fmla="*/ 226 h 383"/>
                <a:gd name="T22" fmla="*/ 64 w 77"/>
                <a:gd name="T23" fmla="*/ 224 h 383"/>
                <a:gd name="T24" fmla="*/ 55 w 77"/>
                <a:gd name="T25" fmla="*/ 220 h 383"/>
                <a:gd name="T26" fmla="*/ 55 w 77"/>
                <a:gd name="T27" fmla="*/ 207 h 383"/>
                <a:gd name="T28" fmla="*/ 50 w 77"/>
                <a:gd name="T29" fmla="*/ 206 h 383"/>
                <a:gd name="T30" fmla="*/ 47 w 77"/>
                <a:gd name="T31" fmla="*/ 211 h 383"/>
                <a:gd name="T32" fmla="*/ 38 w 77"/>
                <a:gd name="T33" fmla="*/ 213 h 383"/>
                <a:gd name="T34" fmla="*/ 39 w 77"/>
                <a:gd name="T35" fmla="*/ 207 h 383"/>
                <a:gd name="T36" fmla="*/ 28 w 77"/>
                <a:gd name="T37" fmla="*/ 205 h 383"/>
                <a:gd name="T38" fmla="*/ 14 w 77"/>
                <a:gd name="T39" fmla="*/ 195 h 383"/>
                <a:gd name="T40" fmla="*/ 7 w 77"/>
                <a:gd name="T41" fmla="*/ 181 h 383"/>
                <a:gd name="T42" fmla="*/ 7 w 77"/>
                <a:gd name="T43" fmla="*/ 175 h 383"/>
                <a:gd name="T44" fmla="*/ 14 w 77"/>
                <a:gd name="T45" fmla="*/ 166 h 383"/>
                <a:gd name="T46" fmla="*/ 21 w 77"/>
                <a:gd name="T47" fmla="*/ 162 h 383"/>
                <a:gd name="T48" fmla="*/ 33 w 77"/>
                <a:gd name="T49" fmla="*/ 155 h 383"/>
                <a:gd name="T50" fmla="*/ 34 w 77"/>
                <a:gd name="T51" fmla="*/ 150 h 383"/>
                <a:gd name="T52" fmla="*/ 41 w 77"/>
                <a:gd name="T53" fmla="*/ 146 h 383"/>
                <a:gd name="T54" fmla="*/ 45 w 77"/>
                <a:gd name="T55" fmla="*/ 139 h 383"/>
                <a:gd name="T56" fmla="*/ 48 w 77"/>
                <a:gd name="T57" fmla="*/ 131 h 383"/>
                <a:gd name="T58" fmla="*/ 54 w 77"/>
                <a:gd name="T59" fmla="*/ 124 h 383"/>
                <a:gd name="T60" fmla="*/ 58 w 77"/>
                <a:gd name="T61" fmla="*/ 117 h 383"/>
                <a:gd name="T62" fmla="*/ 54 w 77"/>
                <a:gd name="T63" fmla="*/ 110 h 383"/>
                <a:gd name="T64" fmla="*/ 55 w 77"/>
                <a:gd name="T65" fmla="*/ 101 h 383"/>
                <a:gd name="T66" fmla="*/ 53 w 77"/>
                <a:gd name="T67" fmla="*/ 96 h 383"/>
                <a:gd name="T68" fmla="*/ 45 w 77"/>
                <a:gd name="T69" fmla="*/ 90 h 383"/>
                <a:gd name="T70" fmla="*/ 43 w 77"/>
                <a:gd name="T71" fmla="*/ 86 h 383"/>
                <a:gd name="T72" fmla="*/ 33 w 77"/>
                <a:gd name="T73" fmla="*/ 77 h 383"/>
                <a:gd name="T74" fmla="*/ 29 w 77"/>
                <a:gd name="T75" fmla="*/ 71 h 383"/>
                <a:gd name="T76" fmla="*/ 28 w 77"/>
                <a:gd name="T77" fmla="*/ 58 h 383"/>
                <a:gd name="T78" fmla="*/ 38 w 77"/>
                <a:gd name="T79" fmla="*/ 48 h 383"/>
                <a:gd name="T80" fmla="*/ 53 w 77"/>
                <a:gd name="T81" fmla="*/ 28 h 383"/>
                <a:gd name="T82" fmla="*/ 56 w 77"/>
                <a:gd name="T83" fmla="*/ 22 h 383"/>
                <a:gd name="T84" fmla="*/ 55 w 77"/>
                <a:gd name="T85" fmla="*/ 18 h 383"/>
                <a:gd name="T86" fmla="*/ 55 w 77"/>
                <a:gd name="T87" fmla="*/ 13 h 383"/>
                <a:gd name="T88" fmla="*/ 47 w 77"/>
                <a:gd name="T89" fmla="*/ 13 h 383"/>
                <a:gd name="T90" fmla="*/ 44 w 77"/>
                <a:gd name="T91" fmla="*/ 19 h 383"/>
                <a:gd name="T92" fmla="*/ 33 w 77"/>
                <a:gd name="T93" fmla="*/ 23 h 383"/>
                <a:gd name="T94" fmla="*/ 30 w 77"/>
                <a:gd name="T95" fmla="*/ 30 h 383"/>
                <a:gd name="T96" fmla="*/ 20 w 77"/>
                <a:gd name="T97" fmla="*/ 30 h 383"/>
                <a:gd name="T98" fmla="*/ 15 w 77"/>
                <a:gd name="T99" fmla="*/ 27 h 383"/>
                <a:gd name="T100" fmla="*/ 18 w 77"/>
                <a:gd name="T101" fmla="*/ 25 h 383"/>
                <a:gd name="T102" fmla="*/ 22 w 77"/>
                <a:gd name="T103" fmla="*/ 23 h 383"/>
                <a:gd name="T104" fmla="*/ 14 w 77"/>
                <a:gd name="T105" fmla="*/ 15 h 383"/>
                <a:gd name="T106" fmla="*/ 12 w 77"/>
                <a:gd name="T107" fmla="*/ 7 h 383"/>
                <a:gd name="T108" fmla="*/ 16 w 77"/>
                <a:gd name="T109" fmla="*/ 6 h 383"/>
                <a:gd name="T110" fmla="*/ 9 w 77"/>
                <a:gd name="T111" fmla="*/ 0 h 383"/>
                <a:gd name="T112" fmla="*/ 3 w 77"/>
                <a:gd name="T113" fmla="*/ 4 h 383"/>
                <a:gd name="T114" fmla="*/ 5 w 77"/>
                <a:gd name="T115" fmla="*/ 37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383">
                  <a:moveTo>
                    <a:pt x="11" y="368"/>
                  </a:moveTo>
                  <a:lnTo>
                    <a:pt x="15" y="363"/>
                  </a:lnTo>
                  <a:lnTo>
                    <a:pt x="17" y="356"/>
                  </a:lnTo>
                  <a:lnTo>
                    <a:pt x="18" y="355"/>
                  </a:lnTo>
                  <a:lnTo>
                    <a:pt x="18" y="353"/>
                  </a:lnTo>
                  <a:lnTo>
                    <a:pt x="16" y="349"/>
                  </a:lnTo>
                  <a:lnTo>
                    <a:pt x="16" y="347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5" y="341"/>
                  </a:lnTo>
                  <a:lnTo>
                    <a:pt x="14" y="336"/>
                  </a:lnTo>
                  <a:lnTo>
                    <a:pt x="11" y="326"/>
                  </a:lnTo>
                  <a:lnTo>
                    <a:pt x="11" y="326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5" y="317"/>
                  </a:lnTo>
                  <a:lnTo>
                    <a:pt x="17" y="312"/>
                  </a:lnTo>
                  <a:lnTo>
                    <a:pt x="20" y="310"/>
                  </a:lnTo>
                  <a:lnTo>
                    <a:pt x="25" y="310"/>
                  </a:lnTo>
                  <a:lnTo>
                    <a:pt x="28" y="308"/>
                  </a:lnTo>
                  <a:lnTo>
                    <a:pt x="29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1" y="305"/>
                  </a:lnTo>
                  <a:lnTo>
                    <a:pt x="33" y="304"/>
                  </a:lnTo>
                  <a:lnTo>
                    <a:pt x="33" y="302"/>
                  </a:lnTo>
                  <a:lnTo>
                    <a:pt x="33" y="297"/>
                  </a:lnTo>
                  <a:lnTo>
                    <a:pt x="35" y="296"/>
                  </a:lnTo>
                  <a:lnTo>
                    <a:pt x="35" y="296"/>
                  </a:lnTo>
                  <a:lnTo>
                    <a:pt x="36" y="297"/>
                  </a:lnTo>
                  <a:lnTo>
                    <a:pt x="37" y="296"/>
                  </a:lnTo>
                  <a:lnTo>
                    <a:pt x="39" y="296"/>
                  </a:lnTo>
                  <a:lnTo>
                    <a:pt x="41" y="295"/>
                  </a:lnTo>
                  <a:lnTo>
                    <a:pt x="43" y="293"/>
                  </a:lnTo>
                  <a:lnTo>
                    <a:pt x="45" y="288"/>
                  </a:lnTo>
                  <a:lnTo>
                    <a:pt x="45" y="286"/>
                  </a:lnTo>
                  <a:lnTo>
                    <a:pt x="60" y="281"/>
                  </a:lnTo>
                  <a:lnTo>
                    <a:pt x="72" y="275"/>
                  </a:lnTo>
                  <a:lnTo>
                    <a:pt x="75" y="273"/>
                  </a:lnTo>
                  <a:lnTo>
                    <a:pt x="76" y="272"/>
                  </a:lnTo>
                  <a:lnTo>
                    <a:pt x="76" y="271"/>
                  </a:lnTo>
                  <a:lnTo>
                    <a:pt x="77" y="269"/>
                  </a:lnTo>
                  <a:lnTo>
                    <a:pt x="77" y="266"/>
                  </a:lnTo>
                  <a:lnTo>
                    <a:pt x="76" y="265"/>
                  </a:lnTo>
                  <a:lnTo>
                    <a:pt x="74" y="262"/>
                  </a:lnTo>
                  <a:lnTo>
                    <a:pt x="73" y="260"/>
                  </a:lnTo>
                  <a:lnTo>
                    <a:pt x="73" y="257"/>
                  </a:lnTo>
                  <a:lnTo>
                    <a:pt x="73" y="251"/>
                  </a:lnTo>
                  <a:lnTo>
                    <a:pt x="73" y="246"/>
                  </a:lnTo>
                  <a:lnTo>
                    <a:pt x="74" y="241"/>
                  </a:lnTo>
                  <a:lnTo>
                    <a:pt x="74" y="239"/>
                  </a:lnTo>
                  <a:lnTo>
                    <a:pt x="74" y="238"/>
                  </a:lnTo>
                  <a:lnTo>
                    <a:pt x="75" y="233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2" y="229"/>
                  </a:lnTo>
                  <a:lnTo>
                    <a:pt x="71" y="230"/>
                  </a:lnTo>
                  <a:lnTo>
                    <a:pt x="69" y="230"/>
                  </a:lnTo>
                  <a:lnTo>
                    <a:pt x="65" y="228"/>
                  </a:lnTo>
                  <a:lnTo>
                    <a:pt x="63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9" y="227"/>
                  </a:lnTo>
                  <a:lnTo>
                    <a:pt x="58" y="226"/>
                  </a:lnTo>
                  <a:lnTo>
                    <a:pt x="57" y="226"/>
                  </a:lnTo>
                  <a:lnTo>
                    <a:pt x="56" y="225"/>
                  </a:lnTo>
                  <a:lnTo>
                    <a:pt x="57" y="223"/>
                  </a:lnTo>
                  <a:lnTo>
                    <a:pt x="60" y="223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4" y="224"/>
                  </a:lnTo>
                  <a:lnTo>
                    <a:pt x="62" y="223"/>
                  </a:lnTo>
                  <a:lnTo>
                    <a:pt x="60" y="222"/>
                  </a:lnTo>
                  <a:lnTo>
                    <a:pt x="59" y="222"/>
                  </a:lnTo>
                  <a:lnTo>
                    <a:pt x="58" y="220"/>
                  </a:lnTo>
                  <a:lnTo>
                    <a:pt x="57" y="219"/>
                  </a:lnTo>
                  <a:lnTo>
                    <a:pt x="55" y="220"/>
                  </a:lnTo>
                  <a:lnTo>
                    <a:pt x="56" y="218"/>
                  </a:lnTo>
                  <a:lnTo>
                    <a:pt x="55" y="216"/>
                  </a:lnTo>
                  <a:lnTo>
                    <a:pt x="56" y="214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5" y="207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2" y="206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8"/>
                  </a:lnTo>
                  <a:lnTo>
                    <a:pt x="48" y="210"/>
                  </a:lnTo>
                  <a:lnTo>
                    <a:pt x="47" y="211"/>
                  </a:lnTo>
                  <a:lnTo>
                    <a:pt x="46" y="211"/>
                  </a:lnTo>
                  <a:lnTo>
                    <a:pt x="45" y="212"/>
                  </a:lnTo>
                  <a:lnTo>
                    <a:pt x="42" y="214"/>
                  </a:lnTo>
                  <a:lnTo>
                    <a:pt x="39" y="215"/>
                  </a:lnTo>
                  <a:lnTo>
                    <a:pt x="38" y="214"/>
                  </a:lnTo>
                  <a:lnTo>
                    <a:pt x="38" y="213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8"/>
                  </a:lnTo>
                  <a:lnTo>
                    <a:pt x="38" y="208"/>
                  </a:lnTo>
                  <a:lnTo>
                    <a:pt x="39" y="207"/>
                  </a:lnTo>
                  <a:lnTo>
                    <a:pt x="39" y="203"/>
                  </a:lnTo>
                  <a:lnTo>
                    <a:pt x="38" y="201"/>
                  </a:lnTo>
                  <a:lnTo>
                    <a:pt x="37" y="201"/>
                  </a:lnTo>
                  <a:lnTo>
                    <a:pt x="35" y="203"/>
                  </a:lnTo>
                  <a:lnTo>
                    <a:pt x="32" y="204"/>
                  </a:lnTo>
                  <a:lnTo>
                    <a:pt x="28" y="205"/>
                  </a:lnTo>
                  <a:lnTo>
                    <a:pt x="27" y="205"/>
                  </a:lnTo>
                  <a:lnTo>
                    <a:pt x="26" y="204"/>
                  </a:lnTo>
                  <a:lnTo>
                    <a:pt x="23" y="203"/>
                  </a:lnTo>
                  <a:lnTo>
                    <a:pt x="21" y="201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3" y="195"/>
                  </a:lnTo>
                  <a:lnTo>
                    <a:pt x="9" y="188"/>
                  </a:lnTo>
                  <a:lnTo>
                    <a:pt x="8" y="187"/>
                  </a:lnTo>
                  <a:lnTo>
                    <a:pt x="8" y="184"/>
                  </a:lnTo>
                  <a:lnTo>
                    <a:pt x="7" y="183"/>
                  </a:lnTo>
                  <a:lnTo>
                    <a:pt x="7" y="181"/>
                  </a:lnTo>
                  <a:lnTo>
                    <a:pt x="6" y="180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0" y="170"/>
                  </a:lnTo>
                  <a:lnTo>
                    <a:pt x="11" y="168"/>
                  </a:lnTo>
                  <a:lnTo>
                    <a:pt x="11" y="167"/>
                  </a:lnTo>
                  <a:lnTo>
                    <a:pt x="13" y="167"/>
                  </a:lnTo>
                  <a:lnTo>
                    <a:pt x="14" y="166"/>
                  </a:lnTo>
                  <a:lnTo>
                    <a:pt x="16" y="165"/>
                  </a:lnTo>
                  <a:lnTo>
                    <a:pt x="17" y="164"/>
                  </a:lnTo>
                  <a:lnTo>
                    <a:pt x="18" y="163"/>
                  </a:lnTo>
                  <a:lnTo>
                    <a:pt x="19" y="162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3" y="162"/>
                  </a:lnTo>
                  <a:lnTo>
                    <a:pt x="25" y="157"/>
                  </a:lnTo>
                  <a:lnTo>
                    <a:pt x="27" y="157"/>
                  </a:lnTo>
                  <a:lnTo>
                    <a:pt x="32" y="156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3" y="154"/>
                  </a:lnTo>
                  <a:lnTo>
                    <a:pt x="33" y="153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5" y="150"/>
                  </a:lnTo>
                  <a:lnTo>
                    <a:pt x="37" y="149"/>
                  </a:lnTo>
                  <a:lnTo>
                    <a:pt x="38" y="148"/>
                  </a:lnTo>
                  <a:lnTo>
                    <a:pt x="39" y="147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3"/>
                  </a:lnTo>
                  <a:lnTo>
                    <a:pt x="44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5" y="139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8" y="137"/>
                  </a:lnTo>
                  <a:lnTo>
                    <a:pt x="48" y="134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9" y="130"/>
                  </a:lnTo>
                  <a:lnTo>
                    <a:pt x="51" y="129"/>
                  </a:lnTo>
                  <a:lnTo>
                    <a:pt x="53" y="127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4" y="124"/>
                  </a:lnTo>
                  <a:lnTo>
                    <a:pt x="55" y="122"/>
                  </a:lnTo>
                  <a:lnTo>
                    <a:pt x="55" y="121"/>
                  </a:lnTo>
                  <a:lnTo>
                    <a:pt x="55" y="120"/>
                  </a:lnTo>
                  <a:lnTo>
                    <a:pt x="56" y="117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9" y="116"/>
                  </a:lnTo>
                  <a:lnTo>
                    <a:pt x="58" y="116"/>
                  </a:lnTo>
                  <a:lnTo>
                    <a:pt x="57" y="115"/>
                  </a:lnTo>
                  <a:lnTo>
                    <a:pt x="55" y="115"/>
                  </a:lnTo>
                  <a:lnTo>
                    <a:pt x="55" y="112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5" y="107"/>
                  </a:lnTo>
                  <a:lnTo>
                    <a:pt x="54" y="106"/>
                  </a:lnTo>
                  <a:lnTo>
                    <a:pt x="55" y="104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4" y="100"/>
                  </a:lnTo>
                  <a:lnTo>
                    <a:pt x="53" y="99"/>
                  </a:lnTo>
                  <a:lnTo>
                    <a:pt x="53" y="98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5" y="95"/>
                  </a:lnTo>
                  <a:lnTo>
                    <a:pt x="54" y="94"/>
                  </a:lnTo>
                  <a:lnTo>
                    <a:pt x="53" y="92"/>
                  </a:lnTo>
                  <a:lnTo>
                    <a:pt x="51" y="93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7" y="86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3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1" y="76"/>
                  </a:lnTo>
                  <a:lnTo>
                    <a:pt x="30" y="74"/>
                  </a:lnTo>
                  <a:lnTo>
                    <a:pt x="29" y="72"/>
                  </a:lnTo>
                  <a:lnTo>
                    <a:pt x="29" y="71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7" y="67"/>
                  </a:lnTo>
                  <a:lnTo>
                    <a:pt x="28" y="64"/>
                  </a:lnTo>
                  <a:lnTo>
                    <a:pt x="28" y="61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4"/>
                  </a:lnTo>
                  <a:lnTo>
                    <a:pt x="31" y="51"/>
                  </a:lnTo>
                  <a:lnTo>
                    <a:pt x="33" y="50"/>
                  </a:lnTo>
                  <a:lnTo>
                    <a:pt x="34" y="51"/>
                  </a:lnTo>
                  <a:lnTo>
                    <a:pt x="38" y="48"/>
                  </a:lnTo>
                  <a:lnTo>
                    <a:pt x="43" y="47"/>
                  </a:lnTo>
                  <a:lnTo>
                    <a:pt x="44" y="46"/>
                  </a:lnTo>
                  <a:lnTo>
                    <a:pt x="46" y="40"/>
                  </a:lnTo>
                  <a:lnTo>
                    <a:pt x="49" y="34"/>
                  </a:lnTo>
                  <a:lnTo>
                    <a:pt x="52" y="30"/>
                  </a:lnTo>
                  <a:lnTo>
                    <a:pt x="53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2" y="20"/>
                  </a:lnTo>
                  <a:lnTo>
                    <a:pt x="39" y="21"/>
                  </a:lnTo>
                  <a:lnTo>
                    <a:pt x="37" y="22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2" y="31"/>
                  </a:lnTo>
                  <a:lnTo>
                    <a:pt x="20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383"/>
                  </a:lnTo>
                  <a:lnTo>
                    <a:pt x="5" y="376"/>
                  </a:lnTo>
                  <a:lnTo>
                    <a:pt x="11" y="36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9" name="Freeform 268">
              <a:extLst>
                <a:ext uri="{FF2B5EF4-FFF2-40B4-BE49-F238E27FC236}">
                  <a16:creationId xmlns:a16="http://schemas.microsoft.com/office/drawing/2014/main" id="{6921B1F5-72B7-B10F-F93C-206B1EBC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4384675"/>
              <a:ext cx="950912" cy="492125"/>
            </a:xfrm>
            <a:custGeom>
              <a:avLst/>
              <a:gdLst>
                <a:gd name="T0" fmla="*/ 383 w 599"/>
                <a:gd name="T1" fmla="*/ 296 h 310"/>
                <a:gd name="T2" fmla="*/ 392 w 599"/>
                <a:gd name="T3" fmla="*/ 286 h 310"/>
                <a:gd name="T4" fmla="*/ 407 w 599"/>
                <a:gd name="T5" fmla="*/ 295 h 310"/>
                <a:gd name="T6" fmla="*/ 421 w 599"/>
                <a:gd name="T7" fmla="*/ 291 h 310"/>
                <a:gd name="T8" fmla="*/ 440 w 599"/>
                <a:gd name="T9" fmla="*/ 285 h 310"/>
                <a:gd name="T10" fmla="*/ 459 w 599"/>
                <a:gd name="T11" fmla="*/ 277 h 310"/>
                <a:gd name="T12" fmla="*/ 469 w 599"/>
                <a:gd name="T13" fmla="*/ 277 h 310"/>
                <a:gd name="T14" fmla="*/ 482 w 599"/>
                <a:gd name="T15" fmla="*/ 280 h 310"/>
                <a:gd name="T16" fmla="*/ 502 w 599"/>
                <a:gd name="T17" fmla="*/ 277 h 310"/>
                <a:gd name="T18" fmla="*/ 505 w 599"/>
                <a:gd name="T19" fmla="*/ 264 h 310"/>
                <a:gd name="T20" fmla="*/ 520 w 599"/>
                <a:gd name="T21" fmla="*/ 265 h 310"/>
                <a:gd name="T22" fmla="*/ 531 w 599"/>
                <a:gd name="T23" fmla="*/ 268 h 310"/>
                <a:gd name="T24" fmla="*/ 542 w 599"/>
                <a:gd name="T25" fmla="*/ 267 h 310"/>
                <a:gd name="T26" fmla="*/ 553 w 599"/>
                <a:gd name="T27" fmla="*/ 276 h 310"/>
                <a:gd name="T28" fmla="*/ 572 w 599"/>
                <a:gd name="T29" fmla="*/ 277 h 310"/>
                <a:gd name="T30" fmla="*/ 596 w 599"/>
                <a:gd name="T31" fmla="*/ 275 h 310"/>
                <a:gd name="T32" fmla="*/ 590 w 599"/>
                <a:gd name="T33" fmla="*/ 252 h 310"/>
                <a:gd name="T34" fmla="*/ 578 w 599"/>
                <a:gd name="T35" fmla="*/ 239 h 310"/>
                <a:gd name="T36" fmla="*/ 555 w 599"/>
                <a:gd name="T37" fmla="*/ 228 h 310"/>
                <a:gd name="T38" fmla="*/ 550 w 599"/>
                <a:gd name="T39" fmla="*/ 217 h 310"/>
                <a:gd name="T40" fmla="*/ 545 w 599"/>
                <a:gd name="T41" fmla="*/ 200 h 310"/>
                <a:gd name="T42" fmla="*/ 531 w 599"/>
                <a:gd name="T43" fmla="*/ 186 h 310"/>
                <a:gd name="T44" fmla="*/ 513 w 599"/>
                <a:gd name="T45" fmla="*/ 176 h 310"/>
                <a:gd name="T46" fmla="*/ 494 w 599"/>
                <a:gd name="T47" fmla="*/ 159 h 310"/>
                <a:gd name="T48" fmla="*/ 488 w 599"/>
                <a:gd name="T49" fmla="*/ 144 h 310"/>
                <a:gd name="T50" fmla="*/ 462 w 599"/>
                <a:gd name="T51" fmla="*/ 129 h 310"/>
                <a:gd name="T52" fmla="*/ 453 w 599"/>
                <a:gd name="T53" fmla="*/ 114 h 310"/>
                <a:gd name="T54" fmla="*/ 425 w 599"/>
                <a:gd name="T55" fmla="*/ 106 h 310"/>
                <a:gd name="T56" fmla="*/ 418 w 599"/>
                <a:gd name="T57" fmla="*/ 96 h 310"/>
                <a:gd name="T58" fmla="*/ 424 w 599"/>
                <a:gd name="T59" fmla="*/ 74 h 310"/>
                <a:gd name="T60" fmla="*/ 389 w 599"/>
                <a:gd name="T61" fmla="*/ 4 h 310"/>
                <a:gd name="T62" fmla="*/ 367 w 599"/>
                <a:gd name="T63" fmla="*/ 2 h 310"/>
                <a:gd name="T64" fmla="*/ 349 w 599"/>
                <a:gd name="T65" fmla="*/ 12 h 310"/>
                <a:gd name="T66" fmla="*/ 335 w 599"/>
                <a:gd name="T67" fmla="*/ 20 h 310"/>
                <a:gd name="T68" fmla="*/ 330 w 599"/>
                <a:gd name="T69" fmla="*/ 37 h 310"/>
                <a:gd name="T70" fmla="*/ 308 w 599"/>
                <a:gd name="T71" fmla="*/ 57 h 310"/>
                <a:gd name="T72" fmla="*/ 300 w 599"/>
                <a:gd name="T73" fmla="*/ 66 h 310"/>
                <a:gd name="T74" fmla="*/ 287 w 599"/>
                <a:gd name="T75" fmla="*/ 78 h 310"/>
                <a:gd name="T76" fmla="*/ 274 w 599"/>
                <a:gd name="T77" fmla="*/ 88 h 310"/>
                <a:gd name="T78" fmla="*/ 258 w 599"/>
                <a:gd name="T79" fmla="*/ 88 h 310"/>
                <a:gd name="T80" fmla="*/ 235 w 599"/>
                <a:gd name="T81" fmla="*/ 93 h 310"/>
                <a:gd name="T82" fmla="*/ 213 w 599"/>
                <a:gd name="T83" fmla="*/ 95 h 310"/>
                <a:gd name="T84" fmla="*/ 215 w 599"/>
                <a:gd name="T85" fmla="*/ 106 h 310"/>
                <a:gd name="T86" fmla="*/ 195 w 599"/>
                <a:gd name="T87" fmla="*/ 134 h 310"/>
                <a:gd name="T88" fmla="*/ 141 w 599"/>
                <a:gd name="T89" fmla="*/ 146 h 310"/>
                <a:gd name="T90" fmla="*/ 119 w 599"/>
                <a:gd name="T91" fmla="*/ 156 h 310"/>
                <a:gd name="T92" fmla="*/ 102 w 599"/>
                <a:gd name="T93" fmla="*/ 153 h 310"/>
                <a:gd name="T94" fmla="*/ 91 w 599"/>
                <a:gd name="T95" fmla="*/ 155 h 310"/>
                <a:gd name="T96" fmla="*/ 57 w 599"/>
                <a:gd name="T97" fmla="*/ 163 h 310"/>
                <a:gd name="T98" fmla="*/ 37 w 599"/>
                <a:gd name="T99" fmla="*/ 182 h 310"/>
                <a:gd name="T100" fmla="*/ 18 w 599"/>
                <a:gd name="T101" fmla="*/ 216 h 310"/>
                <a:gd name="T102" fmla="*/ 2 w 599"/>
                <a:gd name="T103" fmla="*/ 235 h 310"/>
                <a:gd name="T104" fmla="*/ 9 w 599"/>
                <a:gd name="T105" fmla="*/ 252 h 310"/>
                <a:gd name="T106" fmla="*/ 12 w 599"/>
                <a:gd name="T107" fmla="*/ 269 h 310"/>
                <a:gd name="T108" fmla="*/ 16 w 599"/>
                <a:gd name="T109" fmla="*/ 296 h 310"/>
                <a:gd name="T110" fmla="*/ 200 w 599"/>
                <a:gd name="T111" fmla="*/ 305 h 310"/>
                <a:gd name="T112" fmla="*/ 218 w 599"/>
                <a:gd name="T113" fmla="*/ 281 h 310"/>
                <a:gd name="T114" fmla="*/ 249 w 599"/>
                <a:gd name="T115" fmla="*/ 275 h 310"/>
                <a:gd name="T116" fmla="*/ 273 w 599"/>
                <a:gd name="T117" fmla="*/ 289 h 310"/>
                <a:gd name="T118" fmla="*/ 294 w 599"/>
                <a:gd name="T119" fmla="*/ 305 h 310"/>
                <a:gd name="T120" fmla="*/ 375 w 599"/>
                <a:gd name="T121" fmla="*/ 3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" h="310">
                  <a:moveTo>
                    <a:pt x="376" y="308"/>
                  </a:moveTo>
                  <a:lnTo>
                    <a:pt x="377" y="307"/>
                  </a:lnTo>
                  <a:lnTo>
                    <a:pt x="377" y="306"/>
                  </a:lnTo>
                  <a:lnTo>
                    <a:pt x="376" y="305"/>
                  </a:lnTo>
                  <a:lnTo>
                    <a:pt x="376" y="305"/>
                  </a:lnTo>
                  <a:lnTo>
                    <a:pt x="376" y="304"/>
                  </a:lnTo>
                  <a:lnTo>
                    <a:pt x="376" y="303"/>
                  </a:lnTo>
                  <a:lnTo>
                    <a:pt x="377" y="302"/>
                  </a:lnTo>
                  <a:lnTo>
                    <a:pt x="379" y="302"/>
                  </a:lnTo>
                  <a:lnTo>
                    <a:pt x="380" y="302"/>
                  </a:lnTo>
                  <a:lnTo>
                    <a:pt x="381" y="302"/>
                  </a:lnTo>
                  <a:lnTo>
                    <a:pt x="381" y="302"/>
                  </a:lnTo>
                  <a:lnTo>
                    <a:pt x="381" y="300"/>
                  </a:lnTo>
                  <a:lnTo>
                    <a:pt x="382" y="300"/>
                  </a:lnTo>
                  <a:lnTo>
                    <a:pt x="382" y="299"/>
                  </a:lnTo>
                  <a:lnTo>
                    <a:pt x="383" y="299"/>
                  </a:lnTo>
                  <a:lnTo>
                    <a:pt x="383" y="298"/>
                  </a:lnTo>
                  <a:lnTo>
                    <a:pt x="383" y="297"/>
                  </a:lnTo>
                  <a:lnTo>
                    <a:pt x="383" y="296"/>
                  </a:lnTo>
                  <a:lnTo>
                    <a:pt x="383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5" y="292"/>
                  </a:lnTo>
                  <a:lnTo>
                    <a:pt x="385" y="291"/>
                  </a:lnTo>
                  <a:lnTo>
                    <a:pt x="386" y="291"/>
                  </a:lnTo>
                  <a:lnTo>
                    <a:pt x="387" y="291"/>
                  </a:lnTo>
                  <a:lnTo>
                    <a:pt x="388" y="292"/>
                  </a:lnTo>
                  <a:lnTo>
                    <a:pt x="389" y="292"/>
                  </a:lnTo>
                  <a:lnTo>
                    <a:pt x="389" y="291"/>
                  </a:lnTo>
                  <a:lnTo>
                    <a:pt x="390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88"/>
                  </a:lnTo>
                  <a:lnTo>
                    <a:pt x="390" y="287"/>
                  </a:lnTo>
                  <a:lnTo>
                    <a:pt x="391" y="286"/>
                  </a:lnTo>
                  <a:lnTo>
                    <a:pt x="392" y="286"/>
                  </a:lnTo>
                  <a:lnTo>
                    <a:pt x="393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9"/>
                  </a:lnTo>
                  <a:lnTo>
                    <a:pt x="395" y="290"/>
                  </a:lnTo>
                  <a:lnTo>
                    <a:pt x="396" y="290"/>
                  </a:lnTo>
                  <a:lnTo>
                    <a:pt x="397" y="290"/>
                  </a:lnTo>
                  <a:lnTo>
                    <a:pt x="397" y="291"/>
                  </a:lnTo>
                  <a:lnTo>
                    <a:pt x="398" y="291"/>
                  </a:lnTo>
                  <a:lnTo>
                    <a:pt x="398" y="292"/>
                  </a:lnTo>
                  <a:lnTo>
                    <a:pt x="400" y="292"/>
                  </a:lnTo>
                  <a:lnTo>
                    <a:pt x="401" y="292"/>
                  </a:lnTo>
                  <a:lnTo>
                    <a:pt x="403" y="291"/>
                  </a:lnTo>
                  <a:lnTo>
                    <a:pt x="404" y="291"/>
                  </a:lnTo>
                  <a:lnTo>
                    <a:pt x="404" y="293"/>
                  </a:lnTo>
                  <a:lnTo>
                    <a:pt x="405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8" y="295"/>
                  </a:lnTo>
                  <a:lnTo>
                    <a:pt x="409" y="296"/>
                  </a:lnTo>
                  <a:lnTo>
                    <a:pt x="410" y="296"/>
                  </a:lnTo>
                  <a:lnTo>
                    <a:pt x="410" y="297"/>
                  </a:lnTo>
                  <a:lnTo>
                    <a:pt x="411" y="297"/>
                  </a:lnTo>
                  <a:lnTo>
                    <a:pt x="412" y="297"/>
                  </a:lnTo>
                  <a:lnTo>
                    <a:pt x="413" y="297"/>
                  </a:lnTo>
                  <a:lnTo>
                    <a:pt x="414" y="298"/>
                  </a:lnTo>
                  <a:lnTo>
                    <a:pt x="414" y="297"/>
                  </a:lnTo>
                  <a:lnTo>
                    <a:pt x="414" y="297"/>
                  </a:lnTo>
                  <a:lnTo>
                    <a:pt x="415" y="297"/>
                  </a:lnTo>
                  <a:lnTo>
                    <a:pt x="415" y="296"/>
                  </a:lnTo>
                  <a:lnTo>
                    <a:pt x="415" y="295"/>
                  </a:lnTo>
                  <a:lnTo>
                    <a:pt x="415" y="295"/>
                  </a:lnTo>
                  <a:lnTo>
                    <a:pt x="416" y="294"/>
                  </a:lnTo>
                  <a:lnTo>
                    <a:pt x="417" y="294"/>
                  </a:lnTo>
                  <a:lnTo>
                    <a:pt x="418" y="294"/>
                  </a:lnTo>
                  <a:lnTo>
                    <a:pt x="421" y="291"/>
                  </a:lnTo>
                  <a:lnTo>
                    <a:pt x="422" y="291"/>
                  </a:lnTo>
                  <a:lnTo>
                    <a:pt x="424" y="290"/>
                  </a:lnTo>
                  <a:lnTo>
                    <a:pt x="426" y="289"/>
                  </a:lnTo>
                  <a:lnTo>
                    <a:pt x="427" y="289"/>
                  </a:lnTo>
                  <a:lnTo>
                    <a:pt x="429" y="289"/>
                  </a:lnTo>
                  <a:lnTo>
                    <a:pt x="430" y="288"/>
                  </a:lnTo>
                  <a:lnTo>
                    <a:pt x="432" y="287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4" y="287"/>
                  </a:lnTo>
                  <a:lnTo>
                    <a:pt x="435" y="287"/>
                  </a:lnTo>
                  <a:lnTo>
                    <a:pt x="435" y="286"/>
                  </a:lnTo>
                  <a:lnTo>
                    <a:pt x="436" y="286"/>
                  </a:lnTo>
                  <a:lnTo>
                    <a:pt x="437" y="286"/>
                  </a:lnTo>
                  <a:lnTo>
                    <a:pt x="438" y="286"/>
                  </a:lnTo>
                  <a:lnTo>
                    <a:pt x="438" y="285"/>
                  </a:lnTo>
                  <a:lnTo>
                    <a:pt x="438" y="285"/>
                  </a:lnTo>
                  <a:lnTo>
                    <a:pt x="439" y="285"/>
                  </a:lnTo>
                  <a:lnTo>
                    <a:pt x="440" y="285"/>
                  </a:lnTo>
                  <a:lnTo>
                    <a:pt x="441" y="285"/>
                  </a:lnTo>
                  <a:lnTo>
                    <a:pt x="443" y="284"/>
                  </a:lnTo>
                  <a:lnTo>
                    <a:pt x="444" y="283"/>
                  </a:lnTo>
                  <a:lnTo>
                    <a:pt x="445" y="282"/>
                  </a:lnTo>
                  <a:lnTo>
                    <a:pt x="446" y="282"/>
                  </a:lnTo>
                  <a:lnTo>
                    <a:pt x="447" y="283"/>
                  </a:lnTo>
                  <a:lnTo>
                    <a:pt x="448" y="283"/>
                  </a:lnTo>
                  <a:lnTo>
                    <a:pt x="450" y="281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3" y="280"/>
                  </a:lnTo>
                  <a:lnTo>
                    <a:pt x="453" y="282"/>
                  </a:lnTo>
                  <a:lnTo>
                    <a:pt x="454" y="282"/>
                  </a:lnTo>
                  <a:lnTo>
                    <a:pt x="454" y="281"/>
                  </a:lnTo>
                  <a:lnTo>
                    <a:pt x="454" y="280"/>
                  </a:lnTo>
                  <a:lnTo>
                    <a:pt x="454" y="279"/>
                  </a:lnTo>
                  <a:lnTo>
                    <a:pt x="458" y="278"/>
                  </a:lnTo>
                  <a:lnTo>
                    <a:pt x="459" y="278"/>
                  </a:lnTo>
                  <a:lnTo>
                    <a:pt x="459" y="277"/>
                  </a:lnTo>
                  <a:lnTo>
                    <a:pt x="459" y="276"/>
                  </a:lnTo>
                  <a:lnTo>
                    <a:pt x="458" y="276"/>
                  </a:lnTo>
                  <a:lnTo>
                    <a:pt x="458" y="275"/>
                  </a:lnTo>
                  <a:lnTo>
                    <a:pt x="459" y="274"/>
                  </a:lnTo>
                  <a:lnTo>
                    <a:pt x="459" y="273"/>
                  </a:lnTo>
                  <a:lnTo>
                    <a:pt x="459" y="274"/>
                  </a:lnTo>
                  <a:lnTo>
                    <a:pt x="460" y="275"/>
                  </a:lnTo>
                  <a:lnTo>
                    <a:pt x="461" y="275"/>
                  </a:lnTo>
                  <a:lnTo>
                    <a:pt x="461" y="275"/>
                  </a:lnTo>
                  <a:lnTo>
                    <a:pt x="462" y="274"/>
                  </a:lnTo>
                  <a:lnTo>
                    <a:pt x="463" y="274"/>
                  </a:lnTo>
                  <a:lnTo>
                    <a:pt x="464" y="275"/>
                  </a:lnTo>
                  <a:lnTo>
                    <a:pt x="464" y="275"/>
                  </a:lnTo>
                  <a:lnTo>
                    <a:pt x="465" y="275"/>
                  </a:lnTo>
                  <a:lnTo>
                    <a:pt x="466" y="276"/>
                  </a:lnTo>
                  <a:lnTo>
                    <a:pt x="466" y="277"/>
                  </a:lnTo>
                  <a:lnTo>
                    <a:pt x="467" y="277"/>
                  </a:lnTo>
                  <a:lnTo>
                    <a:pt x="468" y="277"/>
                  </a:lnTo>
                  <a:lnTo>
                    <a:pt x="469" y="277"/>
                  </a:lnTo>
                  <a:lnTo>
                    <a:pt x="469" y="278"/>
                  </a:lnTo>
                  <a:lnTo>
                    <a:pt x="469" y="279"/>
                  </a:lnTo>
                  <a:lnTo>
                    <a:pt x="469" y="280"/>
                  </a:lnTo>
                  <a:lnTo>
                    <a:pt x="470" y="280"/>
                  </a:lnTo>
                  <a:lnTo>
                    <a:pt x="471" y="280"/>
                  </a:lnTo>
                  <a:lnTo>
                    <a:pt x="472" y="280"/>
                  </a:lnTo>
                  <a:lnTo>
                    <a:pt x="471" y="281"/>
                  </a:lnTo>
                  <a:lnTo>
                    <a:pt x="471" y="282"/>
                  </a:lnTo>
                  <a:lnTo>
                    <a:pt x="472" y="282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76" y="282"/>
                  </a:lnTo>
                  <a:lnTo>
                    <a:pt x="477" y="282"/>
                  </a:lnTo>
                  <a:lnTo>
                    <a:pt x="478" y="282"/>
                  </a:lnTo>
                  <a:lnTo>
                    <a:pt x="479" y="281"/>
                  </a:lnTo>
                  <a:lnTo>
                    <a:pt x="480" y="281"/>
                  </a:lnTo>
                  <a:lnTo>
                    <a:pt x="481" y="281"/>
                  </a:lnTo>
                  <a:lnTo>
                    <a:pt x="481" y="281"/>
                  </a:lnTo>
                  <a:lnTo>
                    <a:pt x="482" y="280"/>
                  </a:lnTo>
                  <a:lnTo>
                    <a:pt x="484" y="280"/>
                  </a:lnTo>
                  <a:lnTo>
                    <a:pt x="484" y="279"/>
                  </a:lnTo>
                  <a:lnTo>
                    <a:pt x="485" y="279"/>
                  </a:lnTo>
                  <a:lnTo>
                    <a:pt x="487" y="280"/>
                  </a:lnTo>
                  <a:lnTo>
                    <a:pt x="489" y="280"/>
                  </a:lnTo>
                  <a:lnTo>
                    <a:pt x="490" y="280"/>
                  </a:lnTo>
                  <a:lnTo>
                    <a:pt x="491" y="280"/>
                  </a:lnTo>
                  <a:lnTo>
                    <a:pt x="491" y="280"/>
                  </a:lnTo>
                  <a:lnTo>
                    <a:pt x="492" y="279"/>
                  </a:lnTo>
                  <a:lnTo>
                    <a:pt x="493" y="279"/>
                  </a:lnTo>
                  <a:lnTo>
                    <a:pt x="493" y="278"/>
                  </a:lnTo>
                  <a:lnTo>
                    <a:pt x="494" y="278"/>
                  </a:lnTo>
                  <a:lnTo>
                    <a:pt x="494" y="278"/>
                  </a:lnTo>
                  <a:lnTo>
                    <a:pt x="494" y="279"/>
                  </a:lnTo>
                  <a:lnTo>
                    <a:pt x="497" y="278"/>
                  </a:lnTo>
                  <a:lnTo>
                    <a:pt x="498" y="278"/>
                  </a:lnTo>
                  <a:lnTo>
                    <a:pt x="499" y="278"/>
                  </a:lnTo>
                  <a:lnTo>
                    <a:pt x="501" y="277"/>
                  </a:lnTo>
                  <a:lnTo>
                    <a:pt x="502" y="277"/>
                  </a:lnTo>
                  <a:lnTo>
                    <a:pt x="502" y="276"/>
                  </a:lnTo>
                  <a:lnTo>
                    <a:pt x="502" y="275"/>
                  </a:lnTo>
                  <a:lnTo>
                    <a:pt x="503" y="275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3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2" y="271"/>
                  </a:lnTo>
                  <a:lnTo>
                    <a:pt x="502" y="270"/>
                  </a:lnTo>
                  <a:lnTo>
                    <a:pt x="502" y="269"/>
                  </a:lnTo>
                  <a:lnTo>
                    <a:pt x="503" y="268"/>
                  </a:lnTo>
                  <a:lnTo>
                    <a:pt x="503" y="267"/>
                  </a:lnTo>
                  <a:lnTo>
                    <a:pt x="503" y="265"/>
                  </a:lnTo>
                  <a:lnTo>
                    <a:pt x="504" y="265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4" y="263"/>
                  </a:lnTo>
                  <a:lnTo>
                    <a:pt x="505" y="264"/>
                  </a:lnTo>
                  <a:lnTo>
                    <a:pt x="506" y="263"/>
                  </a:lnTo>
                  <a:lnTo>
                    <a:pt x="509" y="262"/>
                  </a:lnTo>
                  <a:lnTo>
                    <a:pt x="510" y="263"/>
                  </a:lnTo>
                  <a:lnTo>
                    <a:pt x="511" y="262"/>
                  </a:lnTo>
                  <a:lnTo>
                    <a:pt x="512" y="262"/>
                  </a:lnTo>
                  <a:lnTo>
                    <a:pt x="512" y="261"/>
                  </a:lnTo>
                  <a:lnTo>
                    <a:pt x="513" y="261"/>
                  </a:lnTo>
                  <a:lnTo>
                    <a:pt x="513" y="261"/>
                  </a:lnTo>
                  <a:lnTo>
                    <a:pt x="513" y="262"/>
                  </a:lnTo>
                  <a:lnTo>
                    <a:pt x="514" y="262"/>
                  </a:lnTo>
                  <a:lnTo>
                    <a:pt x="514" y="263"/>
                  </a:lnTo>
                  <a:lnTo>
                    <a:pt x="515" y="263"/>
                  </a:lnTo>
                  <a:lnTo>
                    <a:pt x="515" y="264"/>
                  </a:lnTo>
                  <a:lnTo>
                    <a:pt x="516" y="264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5"/>
                  </a:lnTo>
                  <a:lnTo>
                    <a:pt x="519" y="265"/>
                  </a:lnTo>
                  <a:lnTo>
                    <a:pt x="520" y="265"/>
                  </a:lnTo>
                  <a:lnTo>
                    <a:pt x="521" y="266"/>
                  </a:lnTo>
                  <a:lnTo>
                    <a:pt x="522" y="267"/>
                  </a:lnTo>
                  <a:lnTo>
                    <a:pt x="523" y="267"/>
                  </a:lnTo>
                  <a:lnTo>
                    <a:pt x="523" y="266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4" y="268"/>
                  </a:lnTo>
                  <a:lnTo>
                    <a:pt x="524" y="269"/>
                  </a:lnTo>
                  <a:lnTo>
                    <a:pt x="525" y="269"/>
                  </a:lnTo>
                  <a:lnTo>
                    <a:pt x="525" y="268"/>
                  </a:lnTo>
                  <a:lnTo>
                    <a:pt x="526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8" y="271"/>
                  </a:lnTo>
                  <a:lnTo>
                    <a:pt x="528" y="270"/>
                  </a:lnTo>
                  <a:lnTo>
                    <a:pt x="529" y="269"/>
                  </a:lnTo>
                  <a:lnTo>
                    <a:pt x="530" y="269"/>
                  </a:lnTo>
                  <a:lnTo>
                    <a:pt x="531" y="269"/>
                  </a:lnTo>
                  <a:lnTo>
                    <a:pt x="531" y="268"/>
                  </a:lnTo>
                  <a:lnTo>
                    <a:pt x="532" y="268"/>
                  </a:lnTo>
                  <a:lnTo>
                    <a:pt x="533" y="268"/>
                  </a:lnTo>
                  <a:lnTo>
                    <a:pt x="533" y="269"/>
                  </a:lnTo>
                  <a:lnTo>
                    <a:pt x="534" y="270"/>
                  </a:lnTo>
                  <a:lnTo>
                    <a:pt x="534" y="269"/>
                  </a:lnTo>
                  <a:lnTo>
                    <a:pt x="535" y="269"/>
                  </a:lnTo>
                  <a:lnTo>
                    <a:pt x="536" y="269"/>
                  </a:lnTo>
                  <a:lnTo>
                    <a:pt x="536" y="268"/>
                  </a:lnTo>
                  <a:lnTo>
                    <a:pt x="537" y="268"/>
                  </a:lnTo>
                  <a:lnTo>
                    <a:pt x="537" y="267"/>
                  </a:lnTo>
                  <a:lnTo>
                    <a:pt x="538" y="267"/>
                  </a:lnTo>
                  <a:lnTo>
                    <a:pt x="539" y="267"/>
                  </a:lnTo>
                  <a:lnTo>
                    <a:pt x="539" y="266"/>
                  </a:lnTo>
                  <a:lnTo>
                    <a:pt x="540" y="267"/>
                  </a:lnTo>
                  <a:lnTo>
                    <a:pt x="540" y="268"/>
                  </a:lnTo>
                  <a:lnTo>
                    <a:pt x="541" y="267"/>
                  </a:lnTo>
                  <a:lnTo>
                    <a:pt x="541" y="268"/>
                  </a:lnTo>
                  <a:lnTo>
                    <a:pt x="542" y="268"/>
                  </a:lnTo>
                  <a:lnTo>
                    <a:pt x="542" y="267"/>
                  </a:lnTo>
                  <a:lnTo>
                    <a:pt x="543" y="267"/>
                  </a:lnTo>
                  <a:lnTo>
                    <a:pt x="543" y="269"/>
                  </a:lnTo>
                  <a:lnTo>
                    <a:pt x="543" y="269"/>
                  </a:lnTo>
                  <a:lnTo>
                    <a:pt x="543" y="270"/>
                  </a:lnTo>
                  <a:lnTo>
                    <a:pt x="544" y="270"/>
                  </a:lnTo>
                  <a:lnTo>
                    <a:pt x="544" y="271"/>
                  </a:lnTo>
                  <a:lnTo>
                    <a:pt x="545" y="271"/>
                  </a:lnTo>
                  <a:lnTo>
                    <a:pt x="546" y="272"/>
                  </a:lnTo>
                  <a:lnTo>
                    <a:pt x="547" y="272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49" y="273"/>
                  </a:lnTo>
                  <a:lnTo>
                    <a:pt x="550" y="272"/>
                  </a:lnTo>
                  <a:lnTo>
                    <a:pt x="551" y="272"/>
                  </a:lnTo>
                  <a:lnTo>
                    <a:pt x="551" y="273"/>
                  </a:lnTo>
                  <a:lnTo>
                    <a:pt x="552" y="273"/>
                  </a:lnTo>
                  <a:lnTo>
                    <a:pt x="553" y="274"/>
                  </a:lnTo>
                  <a:lnTo>
                    <a:pt x="553" y="275"/>
                  </a:lnTo>
                  <a:lnTo>
                    <a:pt x="553" y="276"/>
                  </a:lnTo>
                  <a:lnTo>
                    <a:pt x="554" y="276"/>
                  </a:lnTo>
                  <a:lnTo>
                    <a:pt x="556" y="276"/>
                  </a:lnTo>
                  <a:lnTo>
                    <a:pt x="557" y="276"/>
                  </a:lnTo>
                  <a:lnTo>
                    <a:pt x="558" y="276"/>
                  </a:lnTo>
                  <a:lnTo>
                    <a:pt x="559" y="275"/>
                  </a:lnTo>
                  <a:lnTo>
                    <a:pt x="559" y="276"/>
                  </a:lnTo>
                  <a:lnTo>
                    <a:pt x="560" y="275"/>
                  </a:lnTo>
                  <a:lnTo>
                    <a:pt x="561" y="275"/>
                  </a:lnTo>
                  <a:lnTo>
                    <a:pt x="562" y="275"/>
                  </a:lnTo>
                  <a:lnTo>
                    <a:pt x="563" y="275"/>
                  </a:lnTo>
                  <a:lnTo>
                    <a:pt x="563" y="275"/>
                  </a:lnTo>
                  <a:lnTo>
                    <a:pt x="564" y="275"/>
                  </a:lnTo>
                  <a:lnTo>
                    <a:pt x="567" y="275"/>
                  </a:lnTo>
                  <a:lnTo>
                    <a:pt x="568" y="275"/>
                  </a:lnTo>
                  <a:lnTo>
                    <a:pt x="569" y="276"/>
                  </a:lnTo>
                  <a:lnTo>
                    <a:pt x="570" y="277"/>
                  </a:lnTo>
                  <a:lnTo>
                    <a:pt x="571" y="276"/>
                  </a:lnTo>
                  <a:lnTo>
                    <a:pt x="572" y="276"/>
                  </a:lnTo>
                  <a:lnTo>
                    <a:pt x="572" y="277"/>
                  </a:lnTo>
                  <a:lnTo>
                    <a:pt x="573" y="277"/>
                  </a:lnTo>
                  <a:lnTo>
                    <a:pt x="573" y="276"/>
                  </a:lnTo>
                  <a:lnTo>
                    <a:pt x="573" y="275"/>
                  </a:lnTo>
                  <a:lnTo>
                    <a:pt x="574" y="275"/>
                  </a:lnTo>
                  <a:lnTo>
                    <a:pt x="575" y="273"/>
                  </a:lnTo>
                  <a:lnTo>
                    <a:pt x="577" y="272"/>
                  </a:lnTo>
                  <a:lnTo>
                    <a:pt x="578" y="271"/>
                  </a:lnTo>
                  <a:lnTo>
                    <a:pt x="580" y="270"/>
                  </a:lnTo>
                  <a:lnTo>
                    <a:pt x="583" y="269"/>
                  </a:lnTo>
                  <a:lnTo>
                    <a:pt x="584" y="269"/>
                  </a:lnTo>
                  <a:lnTo>
                    <a:pt x="586" y="270"/>
                  </a:lnTo>
                  <a:lnTo>
                    <a:pt x="590" y="272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4"/>
                  </a:lnTo>
                  <a:lnTo>
                    <a:pt x="594" y="275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7" y="275"/>
                  </a:lnTo>
                  <a:lnTo>
                    <a:pt x="598" y="275"/>
                  </a:lnTo>
                  <a:lnTo>
                    <a:pt x="599" y="275"/>
                  </a:lnTo>
                  <a:lnTo>
                    <a:pt x="598" y="275"/>
                  </a:lnTo>
                  <a:lnTo>
                    <a:pt x="597" y="274"/>
                  </a:lnTo>
                  <a:lnTo>
                    <a:pt x="596" y="272"/>
                  </a:lnTo>
                  <a:lnTo>
                    <a:pt x="595" y="271"/>
                  </a:lnTo>
                  <a:lnTo>
                    <a:pt x="593" y="269"/>
                  </a:lnTo>
                  <a:lnTo>
                    <a:pt x="591" y="268"/>
                  </a:lnTo>
                  <a:lnTo>
                    <a:pt x="591" y="266"/>
                  </a:lnTo>
                  <a:lnTo>
                    <a:pt x="590" y="264"/>
                  </a:lnTo>
                  <a:lnTo>
                    <a:pt x="590" y="263"/>
                  </a:lnTo>
                  <a:lnTo>
                    <a:pt x="590" y="260"/>
                  </a:lnTo>
                  <a:lnTo>
                    <a:pt x="589" y="259"/>
                  </a:lnTo>
                  <a:lnTo>
                    <a:pt x="589" y="258"/>
                  </a:lnTo>
                  <a:lnTo>
                    <a:pt x="590" y="254"/>
                  </a:lnTo>
                  <a:lnTo>
                    <a:pt x="590" y="253"/>
                  </a:lnTo>
                  <a:lnTo>
                    <a:pt x="590" y="252"/>
                  </a:lnTo>
                  <a:lnTo>
                    <a:pt x="590" y="252"/>
                  </a:lnTo>
                  <a:lnTo>
                    <a:pt x="589" y="252"/>
                  </a:lnTo>
                  <a:lnTo>
                    <a:pt x="589" y="251"/>
                  </a:lnTo>
                  <a:lnTo>
                    <a:pt x="589" y="250"/>
                  </a:lnTo>
                  <a:lnTo>
                    <a:pt x="589" y="249"/>
                  </a:lnTo>
                  <a:lnTo>
                    <a:pt x="588" y="248"/>
                  </a:lnTo>
                  <a:lnTo>
                    <a:pt x="588" y="247"/>
                  </a:lnTo>
                  <a:lnTo>
                    <a:pt x="588" y="246"/>
                  </a:lnTo>
                  <a:lnTo>
                    <a:pt x="587" y="245"/>
                  </a:lnTo>
                  <a:lnTo>
                    <a:pt x="586" y="245"/>
                  </a:lnTo>
                  <a:lnTo>
                    <a:pt x="585" y="245"/>
                  </a:lnTo>
                  <a:lnTo>
                    <a:pt x="585" y="244"/>
                  </a:lnTo>
                  <a:lnTo>
                    <a:pt x="584" y="243"/>
                  </a:lnTo>
                  <a:lnTo>
                    <a:pt x="583" y="242"/>
                  </a:lnTo>
                  <a:lnTo>
                    <a:pt x="582" y="242"/>
                  </a:lnTo>
                  <a:lnTo>
                    <a:pt x="581" y="242"/>
                  </a:lnTo>
                  <a:lnTo>
                    <a:pt x="580" y="242"/>
                  </a:lnTo>
                  <a:lnTo>
                    <a:pt x="580" y="241"/>
                  </a:lnTo>
                  <a:lnTo>
                    <a:pt x="579" y="241"/>
                  </a:lnTo>
                  <a:lnTo>
                    <a:pt x="578" y="239"/>
                  </a:lnTo>
                  <a:lnTo>
                    <a:pt x="578" y="238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4" y="238"/>
                  </a:lnTo>
                  <a:lnTo>
                    <a:pt x="573" y="237"/>
                  </a:lnTo>
                  <a:lnTo>
                    <a:pt x="573" y="237"/>
                  </a:lnTo>
                  <a:lnTo>
                    <a:pt x="571" y="237"/>
                  </a:lnTo>
                  <a:lnTo>
                    <a:pt x="570" y="237"/>
                  </a:lnTo>
                  <a:lnTo>
                    <a:pt x="570" y="236"/>
                  </a:lnTo>
                  <a:lnTo>
                    <a:pt x="569" y="235"/>
                  </a:lnTo>
                  <a:lnTo>
                    <a:pt x="568" y="234"/>
                  </a:lnTo>
                  <a:lnTo>
                    <a:pt x="565" y="232"/>
                  </a:lnTo>
                  <a:lnTo>
                    <a:pt x="562" y="233"/>
                  </a:lnTo>
                  <a:lnTo>
                    <a:pt x="561" y="232"/>
                  </a:lnTo>
                  <a:lnTo>
                    <a:pt x="558" y="231"/>
                  </a:lnTo>
                  <a:lnTo>
                    <a:pt x="557" y="231"/>
                  </a:lnTo>
                  <a:lnTo>
                    <a:pt x="556" y="230"/>
                  </a:lnTo>
                  <a:lnTo>
                    <a:pt x="556" y="229"/>
                  </a:lnTo>
                  <a:lnTo>
                    <a:pt x="555" y="228"/>
                  </a:lnTo>
                  <a:lnTo>
                    <a:pt x="554" y="227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2" y="228"/>
                  </a:lnTo>
                  <a:lnTo>
                    <a:pt x="553" y="227"/>
                  </a:lnTo>
                  <a:lnTo>
                    <a:pt x="553" y="226"/>
                  </a:lnTo>
                  <a:lnTo>
                    <a:pt x="554" y="225"/>
                  </a:lnTo>
                  <a:lnTo>
                    <a:pt x="555" y="225"/>
                  </a:lnTo>
                  <a:lnTo>
                    <a:pt x="555" y="225"/>
                  </a:lnTo>
                  <a:lnTo>
                    <a:pt x="556" y="224"/>
                  </a:lnTo>
                  <a:lnTo>
                    <a:pt x="556" y="223"/>
                  </a:lnTo>
                  <a:lnTo>
                    <a:pt x="555" y="222"/>
                  </a:lnTo>
                  <a:lnTo>
                    <a:pt x="554" y="222"/>
                  </a:lnTo>
                  <a:lnTo>
                    <a:pt x="553" y="222"/>
                  </a:lnTo>
                  <a:lnTo>
                    <a:pt x="553" y="221"/>
                  </a:lnTo>
                  <a:lnTo>
                    <a:pt x="553" y="219"/>
                  </a:lnTo>
                  <a:lnTo>
                    <a:pt x="553" y="219"/>
                  </a:lnTo>
                  <a:lnTo>
                    <a:pt x="551" y="218"/>
                  </a:lnTo>
                  <a:lnTo>
                    <a:pt x="550" y="217"/>
                  </a:lnTo>
                  <a:lnTo>
                    <a:pt x="549" y="216"/>
                  </a:lnTo>
                  <a:lnTo>
                    <a:pt x="548" y="216"/>
                  </a:lnTo>
                  <a:lnTo>
                    <a:pt x="547" y="215"/>
                  </a:lnTo>
                  <a:lnTo>
                    <a:pt x="546" y="215"/>
                  </a:lnTo>
                  <a:lnTo>
                    <a:pt x="546" y="215"/>
                  </a:lnTo>
                  <a:lnTo>
                    <a:pt x="546" y="214"/>
                  </a:lnTo>
                  <a:lnTo>
                    <a:pt x="546" y="213"/>
                  </a:lnTo>
                  <a:lnTo>
                    <a:pt x="546" y="212"/>
                  </a:lnTo>
                  <a:lnTo>
                    <a:pt x="545" y="211"/>
                  </a:lnTo>
                  <a:lnTo>
                    <a:pt x="546" y="211"/>
                  </a:lnTo>
                  <a:lnTo>
                    <a:pt x="546" y="210"/>
                  </a:lnTo>
                  <a:lnTo>
                    <a:pt x="546" y="210"/>
                  </a:lnTo>
                  <a:lnTo>
                    <a:pt x="547" y="208"/>
                  </a:lnTo>
                  <a:lnTo>
                    <a:pt x="549" y="206"/>
                  </a:lnTo>
                  <a:lnTo>
                    <a:pt x="550" y="205"/>
                  </a:lnTo>
                  <a:lnTo>
                    <a:pt x="550" y="204"/>
                  </a:lnTo>
                  <a:lnTo>
                    <a:pt x="550" y="202"/>
                  </a:lnTo>
                  <a:lnTo>
                    <a:pt x="547" y="201"/>
                  </a:lnTo>
                  <a:lnTo>
                    <a:pt x="545" y="200"/>
                  </a:lnTo>
                  <a:lnTo>
                    <a:pt x="544" y="199"/>
                  </a:lnTo>
                  <a:lnTo>
                    <a:pt x="543" y="198"/>
                  </a:lnTo>
                  <a:lnTo>
                    <a:pt x="541" y="196"/>
                  </a:lnTo>
                  <a:lnTo>
                    <a:pt x="540" y="195"/>
                  </a:lnTo>
                  <a:lnTo>
                    <a:pt x="539" y="195"/>
                  </a:lnTo>
                  <a:lnTo>
                    <a:pt x="538" y="195"/>
                  </a:lnTo>
                  <a:lnTo>
                    <a:pt x="537" y="194"/>
                  </a:lnTo>
                  <a:lnTo>
                    <a:pt x="536" y="193"/>
                  </a:lnTo>
                  <a:lnTo>
                    <a:pt x="536" y="193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5" y="191"/>
                  </a:lnTo>
                  <a:lnTo>
                    <a:pt x="535" y="192"/>
                  </a:lnTo>
                  <a:lnTo>
                    <a:pt x="534" y="191"/>
                  </a:lnTo>
                  <a:lnTo>
                    <a:pt x="534" y="190"/>
                  </a:lnTo>
                  <a:lnTo>
                    <a:pt x="534" y="187"/>
                  </a:lnTo>
                  <a:lnTo>
                    <a:pt x="533" y="186"/>
                  </a:lnTo>
                  <a:lnTo>
                    <a:pt x="532" y="186"/>
                  </a:lnTo>
                  <a:lnTo>
                    <a:pt x="531" y="186"/>
                  </a:lnTo>
                  <a:lnTo>
                    <a:pt x="531" y="186"/>
                  </a:lnTo>
                  <a:lnTo>
                    <a:pt x="530" y="186"/>
                  </a:lnTo>
                  <a:lnTo>
                    <a:pt x="529" y="185"/>
                  </a:lnTo>
                  <a:lnTo>
                    <a:pt x="527" y="184"/>
                  </a:lnTo>
                  <a:lnTo>
                    <a:pt x="527" y="183"/>
                  </a:lnTo>
                  <a:lnTo>
                    <a:pt x="527" y="182"/>
                  </a:lnTo>
                  <a:lnTo>
                    <a:pt x="526" y="182"/>
                  </a:lnTo>
                  <a:lnTo>
                    <a:pt x="524" y="182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3" y="179"/>
                  </a:lnTo>
                  <a:lnTo>
                    <a:pt x="522" y="179"/>
                  </a:lnTo>
                  <a:lnTo>
                    <a:pt x="521" y="178"/>
                  </a:lnTo>
                  <a:lnTo>
                    <a:pt x="520" y="178"/>
                  </a:lnTo>
                  <a:lnTo>
                    <a:pt x="519" y="178"/>
                  </a:lnTo>
                  <a:lnTo>
                    <a:pt x="518" y="177"/>
                  </a:lnTo>
                  <a:lnTo>
                    <a:pt x="517" y="177"/>
                  </a:lnTo>
                  <a:lnTo>
                    <a:pt x="514" y="176"/>
                  </a:lnTo>
                  <a:lnTo>
                    <a:pt x="513" y="176"/>
                  </a:lnTo>
                  <a:lnTo>
                    <a:pt x="511" y="174"/>
                  </a:lnTo>
                  <a:lnTo>
                    <a:pt x="510" y="174"/>
                  </a:lnTo>
                  <a:lnTo>
                    <a:pt x="509" y="174"/>
                  </a:lnTo>
                  <a:lnTo>
                    <a:pt x="507" y="173"/>
                  </a:lnTo>
                  <a:lnTo>
                    <a:pt x="505" y="172"/>
                  </a:lnTo>
                  <a:lnTo>
                    <a:pt x="503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3" y="168"/>
                  </a:lnTo>
                  <a:lnTo>
                    <a:pt x="502" y="167"/>
                  </a:lnTo>
                  <a:lnTo>
                    <a:pt x="501" y="166"/>
                  </a:lnTo>
                  <a:lnTo>
                    <a:pt x="500" y="166"/>
                  </a:lnTo>
                  <a:lnTo>
                    <a:pt x="500" y="166"/>
                  </a:lnTo>
                  <a:lnTo>
                    <a:pt x="499" y="166"/>
                  </a:lnTo>
                  <a:lnTo>
                    <a:pt x="499" y="165"/>
                  </a:lnTo>
                  <a:lnTo>
                    <a:pt x="496" y="163"/>
                  </a:lnTo>
                  <a:lnTo>
                    <a:pt x="494" y="161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8"/>
                  </a:lnTo>
                  <a:lnTo>
                    <a:pt x="499" y="157"/>
                  </a:lnTo>
                  <a:lnTo>
                    <a:pt x="500" y="156"/>
                  </a:lnTo>
                  <a:lnTo>
                    <a:pt x="500" y="156"/>
                  </a:lnTo>
                  <a:lnTo>
                    <a:pt x="500" y="155"/>
                  </a:lnTo>
                  <a:lnTo>
                    <a:pt x="500" y="154"/>
                  </a:lnTo>
                  <a:lnTo>
                    <a:pt x="500" y="151"/>
                  </a:lnTo>
                  <a:lnTo>
                    <a:pt x="499" y="150"/>
                  </a:lnTo>
                  <a:lnTo>
                    <a:pt x="499" y="148"/>
                  </a:lnTo>
                  <a:lnTo>
                    <a:pt x="498" y="148"/>
                  </a:lnTo>
                  <a:lnTo>
                    <a:pt x="498" y="147"/>
                  </a:lnTo>
                  <a:lnTo>
                    <a:pt x="497" y="146"/>
                  </a:lnTo>
                  <a:lnTo>
                    <a:pt x="496" y="146"/>
                  </a:lnTo>
                  <a:lnTo>
                    <a:pt x="495" y="146"/>
                  </a:lnTo>
                  <a:lnTo>
                    <a:pt x="494" y="146"/>
                  </a:lnTo>
                  <a:lnTo>
                    <a:pt x="492" y="146"/>
                  </a:lnTo>
                  <a:lnTo>
                    <a:pt x="491" y="146"/>
                  </a:lnTo>
                  <a:lnTo>
                    <a:pt x="490" y="146"/>
                  </a:lnTo>
                  <a:lnTo>
                    <a:pt x="488" y="144"/>
                  </a:lnTo>
                  <a:lnTo>
                    <a:pt x="486" y="141"/>
                  </a:lnTo>
                  <a:lnTo>
                    <a:pt x="485" y="141"/>
                  </a:lnTo>
                  <a:lnTo>
                    <a:pt x="484" y="141"/>
                  </a:lnTo>
                  <a:lnTo>
                    <a:pt x="484" y="140"/>
                  </a:lnTo>
                  <a:lnTo>
                    <a:pt x="484" y="139"/>
                  </a:lnTo>
                  <a:lnTo>
                    <a:pt x="484" y="138"/>
                  </a:lnTo>
                  <a:lnTo>
                    <a:pt x="484" y="136"/>
                  </a:lnTo>
                  <a:lnTo>
                    <a:pt x="483" y="136"/>
                  </a:lnTo>
                  <a:lnTo>
                    <a:pt x="480" y="132"/>
                  </a:lnTo>
                  <a:lnTo>
                    <a:pt x="478" y="131"/>
                  </a:lnTo>
                  <a:lnTo>
                    <a:pt x="475" y="131"/>
                  </a:lnTo>
                  <a:lnTo>
                    <a:pt x="474" y="130"/>
                  </a:lnTo>
                  <a:lnTo>
                    <a:pt x="473" y="130"/>
                  </a:lnTo>
                  <a:lnTo>
                    <a:pt x="472" y="130"/>
                  </a:lnTo>
                  <a:lnTo>
                    <a:pt x="469" y="129"/>
                  </a:lnTo>
                  <a:lnTo>
                    <a:pt x="466" y="130"/>
                  </a:lnTo>
                  <a:lnTo>
                    <a:pt x="464" y="130"/>
                  </a:lnTo>
                  <a:lnTo>
                    <a:pt x="463" y="129"/>
                  </a:lnTo>
                  <a:lnTo>
                    <a:pt x="462" y="129"/>
                  </a:lnTo>
                  <a:lnTo>
                    <a:pt x="462" y="128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6" y="128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3" y="127"/>
                  </a:lnTo>
                  <a:lnTo>
                    <a:pt x="452" y="126"/>
                  </a:lnTo>
                  <a:lnTo>
                    <a:pt x="451" y="126"/>
                  </a:lnTo>
                  <a:lnTo>
                    <a:pt x="449" y="126"/>
                  </a:lnTo>
                  <a:lnTo>
                    <a:pt x="448" y="126"/>
                  </a:lnTo>
                  <a:lnTo>
                    <a:pt x="447" y="125"/>
                  </a:lnTo>
                  <a:lnTo>
                    <a:pt x="446" y="123"/>
                  </a:lnTo>
                  <a:lnTo>
                    <a:pt x="446" y="121"/>
                  </a:lnTo>
                  <a:lnTo>
                    <a:pt x="447" y="120"/>
                  </a:lnTo>
                  <a:lnTo>
                    <a:pt x="450" y="116"/>
                  </a:lnTo>
                  <a:lnTo>
                    <a:pt x="451" y="115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1" y="111"/>
                  </a:lnTo>
                  <a:lnTo>
                    <a:pt x="451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1" y="107"/>
                  </a:lnTo>
                  <a:lnTo>
                    <a:pt x="449" y="107"/>
                  </a:lnTo>
                  <a:lnTo>
                    <a:pt x="446" y="108"/>
                  </a:lnTo>
                  <a:lnTo>
                    <a:pt x="441" y="107"/>
                  </a:lnTo>
                  <a:lnTo>
                    <a:pt x="440" y="107"/>
                  </a:lnTo>
                  <a:lnTo>
                    <a:pt x="439" y="107"/>
                  </a:lnTo>
                  <a:lnTo>
                    <a:pt x="437" y="106"/>
                  </a:lnTo>
                  <a:lnTo>
                    <a:pt x="435" y="106"/>
                  </a:lnTo>
                  <a:lnTo>
                    <a:pt x="433" y="106"/>
                  </a:lnTo>
                  <a:lnTo>
                    <a:pt x="431" y="106"/>
                  </a:lnTo>
                  <a:lnTo>
                    <a:pt x="429" y="106"/>
                  </a:lnTo>
                  <a:lnTo>
                    <a:pt x="428" y="107"/>
                  </a:lnTo>
                  <a:lnTo>
                    <a:pt x="427" y="106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6"/>
                  </a:lnTo>
                  <a:lnTo>
                    <a:pt x="423" y="106"/>
                  </a:lnTo>
                  <a:lnTo>
                    <a:pt x="422" y="106"/>
                  </a:lnTo>
                  <a:lnTo>
                    <a:pt x="421" y="106"/>
                  </a:lnTo>
                  <a:lnTo>
                    <a:pt x="420" y="107"/>
                  </a:lnTo>
                  <a:lnTo>
                    <a:pt x="419" y="107"/>
                  </a:lnTo>
                  <a:lnTo>
                    <a:pt x="418" y="106"/>
                  </a:lnTo>
                  <a:lnTo>
                    <a:pt x="417" y="106"/>
                  </a:lnTo>
                  <a:lnTo>
                    <a:pt x="417" y="105"/>
                  </a:lnTo>
                  <a:lnTo>
                    <a:pt x="417" y="104"/>
                  </a:lnTo>
                  <a:lnTo>
                    <a:pt x="417" y="103"/>
                  </a:lnTo>
                  <a:lnTo>
                    <a:pt x="420" y="101"/>
                  </a:lnTo>
                  <a:lnTo>
                    <a:pt x="420" y="99"/>
                  </a:lnTo>
                  <a:lnTo>
                    <a:pt x="421" y="96"/>
                  </a:lnTo>
                  <a:lnTo>
                    <a:pt x="421" y="95"/>
                  </a:lnTo>
                  <a:lnTo>
                    <a:pt x="421" y="94"/>
                  </a:lnTo>
                  <a:lnTo>
                    <a:pt x="420" y="94"/>
                  </a:lnTo>
                  <a:lnTo>
                    <a:pt x="418" y="96"/>
                  </a:lnTo>
                  <a:lnTo>
                    <a:pt x="416" y="96"/>
                  </a:lnTo>
                  <a:lnTo>
                    <a:pt x="415" y="95"/>
                  </a:lnTo>
                  <a:lnTo>
                    <a:pt x="415" y="94"/>
                  </a:lnTo>
                  <a:lnTo>
                    <a:pt x="415" y="93"/>
                  </a:lnTo>
                  <a:lnTo>
                    <a:pt x="415" y="86"/>
                  </a:lnTo>
                  <a:lnTo>
                    <a:pt x="416" y="86"/>
                  </a:lnTo>
                  <a:lnTo>
                    <a:pt x="416" y="86"/>
                  </a:lnTo>
                  <a:lnTo>
                    <a:pt x="417" y="85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4"/>
                  </a:lnTo>
                  <a:lnTo>
                    <a:pt x="423" y="82"/>
                  </a:lnTo>
                  <a:lnTo>
                    <a:pt x="424" y="82"/>
                  </a:lnTo>
                  <a:lnTo>
                    <a:pt x="424" y="81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5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3"/>
                  </a:lnTo>
                  <a:lnTo>
                    <a:pt x="424" y="72"/>
                  </a:lnTo>
                  <a:lnTo>
                    <a:pt x="424" y="71"/>
                  </a:lnTo>
                  <a:lnTo>
                    <a:pt x="424" y="70"/>
                  </a:lnTo>
                  <a:lnTo>
                    <a:pt x="423" y="69"/>
                  </a:lnTo>
                  <a:lnTo>
                    <a:pt x="423" y="68"/>
                  </a:lnTo>
                  <a:lnTo>
                    <a:pt x="424" y="67"/>
                  </a:lnTo>
                  <a:lnTo>
                    <a:pt x="425" y="65"/>
                  </a:lnTo>
                  <a:lnTo>
                    <a:pt x="425" y="63"/>
                  </a:lnTo>
                  <a:lnTo>
                    <a:pt x="426" y="61"/>
                  </a:lnTo>
                  <a:lnTo>
                    <a:pt x="424" y="54"/>
                  </a:lnTo>
                  <a:lnTo>
                    <a:pt x="424" y="51"/>
                  </a:lnTo>
                  <a:lnTo>
                    <a:pt x="415" y="39"/>
                  </a:lnTo>
                  <a:lnTo>
                    <a:pt x="409" y="26"/>
                  </a:lnTo>
                  <a:lnTo>
                    <a:pt x="400" y="18"/>
                  </a:lnTo>
                  <a:lnTo>
                    <a:pt x="395" y="16"/>
                  </a:lnTo>
                  <a:lnTo>
                    <a:pt x="389" y="6"/>
                  </a:lnTo>
                  <a:lnTo>
                    <a:pt x="389" y="4"/>
                  </a:lnTo>
                  <a:lnTo>
                    <a:pt x="386" y="4"/>
                  </a:lnTo>
                  <a:lnTo>
                    <a:pt x="384" y="3"/>
                  </a:lnTo>
                  <a:lnTo>
                    <a:pt x="383" y="2"/>
                  </a:lnTo>
                  <a:lnTo>
                    <a:pt x="381" y="1"/>
                  </a:lnTo>
                  <a:lnTo>
                    <a:pt x="380" y="1"/>
                  </a:lnTo>
                  <a:lnTo>
                    <a:pt x="378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5" y="1"/>
                  </a:lnTo>
                  <a:lnTo>
                    <a:pt x="374" y="1"/>
                  </a:lnTo>
                  <a:lnTo>
                    <a:pt x="374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9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5" y="3"/>
                  </a:lnTo>
                  <a:lnTo>
                    <a:pt x="364" y="3"/>
                  </a:lnTo>
                  <a:lnTo>
                    <a:pt x="364" y="4"/>
                  </a:lnTo>
                  <a:lnTo>
                    <a:pt x="363" y="4"/>
                  </a:lnTo>
                  <a:lnTo>
                    <a:pt x="362" y="5"/>
                  </a:lnTo>
                  <a:lnTo>
                    <a:pt x="361" y="5"/>
                  </a:lnTo>
                  <a:lnTo>
                    <a:pt x="360" y="5"/>
                  </a:lnTo>
                  <a:lnTo>
                    <a:pt x="360" y="6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7" y="9"/>
                  </a:lnTo>
                  <a:lnTo>
                    <a:pt x="355" y="8"/>
                  </a:lnTo>
                  <a:lnTo>
                    <a:pt x="351" y="8"/>
                  </a:lnTo>
                  <a:lnTo>
                    <a:pt x="350" y="8"/>
                  </a:lnTo>
                  <a:lnTo>
                    <a:pt x="350" y="9"/>
                  </a:lnTo>
                  <a:lnTo>
                    <a:pt x="349" y="10"/>
                  </a:lnTo>
                  <a:lnTo>
                    <a:pt x="349" y="11"/>
                  </a:lnTo>
                  <a:lnTo>
                    <a:pt x="349" y="12"/>
                  </a:lnTo>
                  <a:lnTo>
                    <a:pt x="349" y="13"/>
                  </a:lnTo>
                  <a:lnTo>
                    <a:pt x="347" y="14"/>
                  </a:lnTo>
                  <a:lnTo>
                    <a:pt x="346" y="14"/>
                  </a:lnTo>
                  <a:lnTo>
                    <a:pt x="345" y="15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3" y="16"/>
                  </a:lnTo>
                  <a:lnTo>
                    <a:pt x="342" y="16"/>
                  </a:lnTo>
                  <a:lnTo>
                    <a:pt x="341" y="16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39" y="16"/>
                  </a:lnTo>
                  <a:lnTo>
                    <a:pt x="339" y="17"/>
                  </a:lnTo>
                  <a:lnTo>
                    <a:pt x="338" y="17"/>
                  </a:lnTo>
                  <a:lnTo>
                    <a:pt x="337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35" y="22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7" y="26"/>
                  </a:lnTo>
                  <a:lnTo>
                    <a:pt x="337" y="27"/>
                  </a:lnTo>
                  <a:lnTo>
                    <a:pt x="338" y="27"/>
                  </a:lnTo>
                  <a:lnTo>
                    <a:pt x="336" y="30"/>
                  </a:lnTo>
                  <a:lnTo>
                    <a:pt x="336" y="31"/>
                  </a:lnTo>
                  <a:lnTo>
                    <a:pt x="336" y="32"/>
                  </a:lnTo>
                  <a:lnTo>
                    <a:pt x="336" y="33"/>
                  </a:lnTo>
                  <a:lnTo>
                    <a:pt x="336" y="34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2" y="36"/>
                  </a:lnTo>
                  <a:lnTo>
                    <a:pt x="330" y="37"/>
                  </a:lnTo>
                  <a:lnTo>
                    <a:pt x="329" y="37"/>
                  </a:lnTo>
                  <a:lnTo>
                    <a:pt x="328" y="37"/>
                  </a:lnTo>
                  <a:lnTo>
                    <a:pt x="327" y="38"/>
                  </a:lnTo>
                  <a:lnTo>
                    <a:pt x="326" y="39"/>
                  </a:lnTo>
                  <a:lnTo>
                    <a:pt x="324" y="45"/>
                  </a:lnTo>
                  <a:lnTo>
                    <a:pt x="322" y="46"/>
                  </a:lnTo>
                  <a:lnTo>
                    <a:pt x="321" y="48"/>
                  </a:lnTo>
                  <a:lnTo>
                    <a:pt x="319" y="49"/>
                  </a:lnTo>
                  <a:lnTo>
                    <a:pt x="318" y="48"/>
                  </a:lnTo>
                  <a:lnTo>
                    <a:pt x="316" y="48"/>
                  </a:lnTo>
                  <a:lnTo>
                    <a:pt x="315" y="47"/>
                  </a:lnTo>
                  <a:lnTo>
                    <a:pt x="315" y="48"/>
                  </a:lnTo>
                  <a:lnTo>
                    <a:pt x="313" y="51"/>
                  </a:lnTo>
                  <a:lnTo>
                    <a:pt x="313" y="52"/>
                  </a:lnTo>
                  <a:lnTo>
                    <a:pt x="312" y="53"/>
                  </a:lnTo>
                  <a:lnTo>
                    <a:pt x="309" y="55"/>
                  </a:lnTo>
                  <a:lnTo>
                    <a:pt x="308" y="55"/>
                  </a:lnTo>
                  <a:lnTo>
                    <a:pt x="308" y="56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7" y="58"/>
                  </a:lnTo>
                  <a:lnTo>
                    <a:pt x="306" y="58"/>
                  </a:lnTo>
                  <a:lnTo>
                    <a:pt x="306" y="59"/>
                  </a:lnTo>
                  <a:lnTo>
                    <a:pt x="305" y="59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4" y="61"/>
                  </a:lnTo>
                  <a:lnTo>
                    <a:pt x="304" y="63"/>
                  </a:lnTo>
                  <a:lnTo>
                    <a:pt x="304" y="64"/>
                  </a:lnTo>
                  <a:lnTo>
                    <a:pt x="303" y="64"/>
                  </a:lnTo>
                  <a:lnTo>
                    <a:pt x="303" y="65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1" y="66"/>
                  </a:lnTo>
                  <a:lnTo>
                    <a:pt x="300" y="66"/>
                  </a:lnTo>
                  <a:lnTo>
                    <a:pt x="300" y="67"/>
                  </a:lnTo>
                  <a:lnTo>
                    <a:pt x="299" y="68"/>
                  </a:lnTo>
                  <a:lnTo>
                    <a:pt x="297" y="70"/>
                  </a:lnTo>
                  <a:lnTo>
                    <a:pt x="297" y="71"/>
                  </a:lnTo>
                  <a:lnTo>
                    <a:pt x="296" y="71"/>
                  </a:lnTo>
                  <a:lnTo>
                    <a:pt x="295" y="72"/>
                  </a:lnTo>
                  <a:lnTo>
                    <a:pt x="295" y="74"/>
                  </a:lnTo>
                  <a:lnTo>
                    <a:pt x="295" y="75"/>
                  </a:lnTo>
                  <a:lnTo>
                    <a:pt x="295" y="75"/>
                  </a:lnTo>
                  <a:lnTo>
                    <a:pt x="295" y="74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3" y="75"/>
                  </a:lnTo>
                  <a:lnTo>
                    <a:pt x="293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1" y="76"/>
                  </a:lnTo>
                  <a:lnTo>
                    <a:pt x="289" y="76"/>
                  </a:lnTo>
                  <a:lnTo>
                    <a:pt x="287" y="78"/>
                  </a:lnTo>
                  <a:lnTo>
                    <a:pt x="288" y="80"/>
                  </a:lnTo>
                  <a:lnTo>
                    <a:pt x="285" y="80"/>
                  </a:lnTo>
                  <a:lnTo>
                    <a:pt x="285" y="79"/>
                  </a:lnTo>
                  <a:lnTo>
                    <a:pt x="284" y="79"/>
                  </a:lnTo>
                  <a:lnTo>
                    <a:pt x="283" y="79"/>
                  </a:lnTo>
                  <a:lnTo>
                    <a:pt x="283" y="80"/>
                  </a:lnTo>
                  <a:lnTo>
                    <a:pt x="282" y="81"/>
                  </a:lnTo>
                  <a:lnTo>
                    <a:pt x="281" y="81"/>
                  </a:lnTo>
                  <a:lnTo>
                    <a:pt x="281" y="83"/>
                  </a:lnTo>
                  <a:lnTo>
                    <a:pt x="281" y="83"/>
                  </a:lnTo>
                  <a:lnTo>
                    <a:pt x="280" y="84"/>
                  </a:lnTo>
                  <a:lnTo>
                    <a:pt x="279" y="85"/>
                  </a:lnTo>
                  <a:lnTo>
                    <a:pt x="278" y="86"/>
                  </a:lnTo>
                  <a:lnTo>
                    <a:pt x="277" y="86"/>
                  </a:lnTo>
                  <a:lnTo>
                    <a:pt x="276" y="86"/>
                  </a:lnTo>
                  <a:lnTo>
                    <a:pt x="276" y="87"/>
                  </a:lnTo>
                  <a:lnTo>
                    <a:pt x="275" y="87"/>
                  </a:lnTo>
                  <a:lnTo>
                    <a:pt x="275" y="87"/>
                  </a:lnTo>
                  <a:lnTo>
                    <a:pt x="274" y="88"/>
                  </a:lnTo>
                  <a:lnTo>
                    <a:pt x="270" y="87"/>
                  </a:lnTo>
                  <a:lnTo>
                    <a:pt x="269" y="88"/>
                  </a:lnTo>
                  <a:lnTo>
                    <a:pt x="268" y="87"/>
                  </a:lnTo>
                  <a:lnTo>
                    <a:pt x="267" y="86"/>
                  </a:lnTo>
                  <a:lnTo>
                    <a:pt x="266" y="86"/>
                  </a:lnTo>
                  <a:lnTo>
                    <a:pt x="265" y="87"/>
                  </a:lnTo>
                  <a:lnTo>
                    <a:pt x="265" y="88"/>
                  </a:lnTo>
                  <a:lnTo>
                    <a:pt x="264" y="87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2" y="86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1" y="86"/>
                  </a:lnTo>
                  <a:lnTo>
                    <a:pt x="261" y="87"/>
                  </a:lnTo>
                  <a:lnTo>
                    <a:pt x="259" y="88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7" y="88"/>
                  </a:lnTo>
                  <a:lnTo>
                    <a:pt x="257" y="89"/>
                  </a:lnTo>
                  <a:lnTo>
                    <a:pt x="256" y="89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4" y="90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7" y="91"/>
                  </a:lnTo>
                  <a:lnTo>
                    <a:pt x="246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3"/>
                  </a:lnTo>
                  <a:lnTo>
                    <a:pt x="241" y="93"/>
                  </a:lnTo>
                  <a:lnTo>
                    <a:pt x="240" y="92"/>
                  </a:lnTo>
                  <a:lnTo>
                    <a:pt x="239" y="92"/>
                  </a:lnTo>
                  <a:lnTo>
                    <a:pt x="237" y="93"/>
                  </a:lnTo>
                  <a:lnTo>
                    <a:pt x="236" y="93"/>
                  </a:lnTo>
                  <a:lnTo>
                    <a:pt x="235" y="93"/>
                  </a:lnTo>
                  <a:lnTo>
                    <a:pt x="232" y="93"/>
                  </a:lnTo>
                  <a:lnTo>
                    <a:pt x="231" y="93"/>
                  </a:lnTo>
                  <a:lnTo>
                    <a:pt x="229" y="94"/>
                  </a:lnTo>
                  <a:lnTo>
                    <a:pt x="228" y="94"/>
                  </a:lnTo>
                  <a:lnTo>
                    <a:pt x="227" y="94"/>
                  </a:lnTo>
                  <a:lnTo>
                    <a:pt x="226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2"/>
                  </a:lnTo>
                  <a:lnTo>
                    <a:pt x="223" y="92"/>
                  </a:lnTo>
                  <a:lnTo>
                    <a:pt x="222" y="93"/>
                  </a:lnTo>
                  <a:lnTo>
                    <a:pt x="220" y="93"/>
                  </a:lnTo>
                  <a:lnTo>
                    <a:pt x="219" y="93"/>
                  </a:lnTo>
                  <a:lnTo>
                    <a:pt x="219" y="94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5" y="94"/>
                  </a:lnTo>
                  <a:lnTo>
                    <a:pt x="213" y="95"/>
                  </a:lnTo>
                  <a:lnTo>
                    <a:pt x="212" y="95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9" y="97"/>
                  </a:lnTo>
                  <a:lnTo>
                    <a:pt x="208" y="97"/>
                  </a:lnTo>
                  <a:lnTo>
                    <a:pt x="208" y="98"/>
                  </a:lnTo>
                  <a:lnTo>
                    <a:pt x="207" y="98"/>
                  </a:lnTo>
                  <a:lnTo>
                    <a:pt x="206" y="98"/>
                  </a:lnTo>
                  <a:lnTo>
                    <a:pt x="206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7" y="102"/>
                  </a:lnTo>
                  <a:lnTo>
                    <a:pt x="208" y="103"/>
                  </a:lnTo>
                  <a:lnTo>
                    <a:pt x="208" y="104"/>
                  </a:lnTo>
                  <a:lnTo>
                    <a:pt x="214" y="105"/>
                  </a:lnTo>
                  <a:lnTo>
                    <a:pt x="215" y="106"/>
                  </a:lnTo>
                  <a:lnTo>
                    <a:pt x="216" y="106"/>
                  </a:lnTo>
                  <a:lnTo>
                    <a:pt x="216" y="107"/>
                  </a:lnTo>
                  <a:lnTo>
                    <a:pt x="217" y="108"/>
                  </a:lnTo>
                  <a:lnTo>
                    <a:pt x="216" y="109"/>
                  </a:lnTo>
                  <a:lnTo>
                    <a:pt x="216" y="110"/>
                  </a:lnTo>
                  <a:lnTo>
                    <a:pt x="215" y="111"/>
                  </a:lnTo>
                  <a:lnTo>
                    <a:pt x="213" y="115"/>
                  </a:lnTo>
                  <a:lnTo>
                    <a:pt x="208" y="120"/>
                  </a:lnTo>
                  <a:lnTo>
                    <a:pt x="207" y="121"/>
                  </a:lnTo>
                  <a:lnTo>
                    <a:pt x="207" y="122"/>
                  </a:lnTo>
                  <a:lnTo>
                    <a:pt x="206" y="123"/>
                  </a:lnTo>
                  <a:lnTo>
                    <a:pt x="205" y="125"/>
                  </a:lnTo>
                  <a:lnTo>
                    <a:pt x="203" y="126"/>
                  </a:lnTo>
                  <a:lnTo>
                    <a:pt x="202" y="127"/>
                  </a:lnTo>
                  <a:lnTo>
                    <a:pt x="201" y="128"/>
                  </a:lnTo>
                  <a:lnTo>
                    <a:pt x="198" y="129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5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89" y="138"/>
                  </a:lnTo>
                  <a:lnTo>
                    <a:pt x="169" y="139"/>
                  </a:lnTo>
                  <a:lnTo>
                    <a:pt x="165" y="140"/>
                  </a:lnTo>
                  <a:lnTo>
                    <a:pt x="161" y="142"/>
                  </a:lnTo>
                  <a:lnTo>
                    <a:pt x="159" y="142"/>
                  </a:lnTo>
                  <a:lnTo>
                    <a:pt x="157" y="142"/>
                  </a:lnTo>
                  <a:lnTo>
                    <a:pt x="151" y="141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7" y="143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4" y="144"/>
                  </a:lnTo>
                  <a:lnTo>
                    <a:pt x="143" y="144"/>
                  </a:lnTo>
                  <a:lnTo>
                    <a:pt x="142" y="145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39" y="145"/>
                  </a:lnTo>
                  <a:lnTo>
                    <a:pt x="138" y="146"/>
                  </a:lnTo>
                  <a:lnTo>
                    <a:pt x="137" y="146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28" y="151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5"/>
                  </a:lnTo>
                  <a:lnTo>
                    <a:pt x="124" y="155"/>
                  </a:lnTo>
                  <a:lnTo>
                    <a:pt x="124" y="154"/>
                  </a:lnTo>
                  <a:lnTo>
                    <a:pt x="123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56"/>
                  </a:lnTo>
                  <a:lnTo>
                    <a:pt x="116" y="156"/>
                  </a:lnTo>
                  <a:lnTo>
                    <a:pt x="114" y="157"/>
                  </a:lnTo>
                  <a:lnTo>
                    <a:pt x="113" y="158"/>
                  </a:lnTo>
                  <a:lnTo>
                    <a:pt x="113" y="159"/>
                  </a:lnTo>
                  <a:lnTo>
                    <a:pt x="113" y="160"/>
                  </a:lnTo>
                  <a:lnTo>
                    <a:pt x="112" y="160"/>
                  </a:lnTo>
                  <a:lnTo>
                    <a:pt x="111" y="161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8" y="159"/>
                  </a:lnTo>
                  <a:lnTo>
                    <a:pt x="106" y="157"/>
                  </a:lnTo>
                  <a:lnTo>
                    <a:pt x="106" y="156"/>
                  </a:lnTo>
                  <a:lnTo>
                    <a:pt x="105" y="156"/>
                  </a:lnTo>
                  <a:lnTo>
                    <a:pt x="103" y="156"/>
                  </a:lnTo>
                  <a:lnTo>
                    <a:pt x="102" y="155"/>
                  </a:lnTo>
                  <a:lnTo>
                    <a:pt x="102" y="154"/>
                  </a:lnTo>
                  <a:lnTo>
                    <a:pt x="102" y="153"/>
                  </a:lnTo>
                  <a:lnTo>
                    <a:pt x="103" y="153"/>
                  </a:lnTo>
                  <a:lnTo>
                    <a:pt x="103" y="152"/>
                  </a:lnTo>
                  <a:lnTo>
                    <a:pt x="102" y="151"/>
                  </a:lnTo>
                  <a:lnTo>
                    <a:pt x="101" y="151"/>
                  </a:lnTo>
                  <a:lnTo>
                    <a:pt x="100" y="150"/>
                  </a:lnTo>
                  <a:lnTo>
                    <a:pt x="99" y="149"/>
                  </a:lnTo>
                  <a:lnTo>
                    <a:pt x="99" y="148"/>
                  </a:lnTo>
                  <a:lnTo>
                    <a:pt x="99" y="147"/>
                  </a:lnTo>
                  <a:lnTo>
                    <a:pt x="99" y="146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49"/>
                  </a:lnTo>
                  <a:lnTo>
                    <a:pt x="92" y="150"/>
                  </a:lnTo>
                  <a:lnTo>
                    <a:pt x="91" y="151"/>
                  </a:lnTo>
                  <a:lnTo>
                    <a:pt x="91" y="154"/>
                  </a:lnTo>
                  <a:lnTo>
                    <a:pt x="91" y="155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3" y="158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7" y="159"/>
                  </a:lnTo>
                  <a:lnTo>
                    <a:pt x="76" y="159"/>
                  </a:lnTo>
                  <a:lnTo>
                    <a:pt x="75" y="160"/>
                  </a:lnTo>
                  <a:lnTo>
                    <a:pt x="74" y="162"/>
                  </a:lnTo>
                  <a:lnTo>
                    <a:pt x="73" y="163"/>
                  </a:lnTo>
                  <a:lnTo>
                    <a:pt x="71" y="164"/>
                  </a:lnTo>
                  <a:lnTo>
                    <a:pt x="70" y="164"/>
                  </a:lnTo>
                  <a:lnTo>
                    <a:pt x="65" y="166"/>
                  </a:lnTo>
                  <a:lnTo>
                    <a:pt x="63" y="166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7" y="163"/>
                  </a:lnTo>
                  <a:lnTo>
                    <a:pt x="54" y="163"/>
                  </a:lnTo>
                  <a:lnTo>
                    <a:pt x="52" y="163"/>
                  </a:lnTo>
                  <a:lnTo>
                    <a:pt x="50" y="162"/>
                  </a:lnTo>
                  <a:lnTo>
                    <a:pt x="49" y="163"/>
                  </a:lnTo>
                  <a:lnTo>
                    <a:pt x="47" y="166"/>
                  </a:lnTo>
                  <a:lnTo>
                    <a:pt x="47" y="167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6" y="169"/>
                  </a:lnTo>
                  <a:lnTo>
                    <a:pt x="46" y="170"/>
                  </a:lnTo>
                  <a:lnTo>
                    <a:pt x="44" y="171"/>
                  </a:lnTo>
                  <a:lnTo>
                    <a:pt x="40" y="173"/>
                  </a:lnTo>
                  <a:lnTo>
                    <a:pt x="39" y="174"/>
                  </a:lnTo>
                  <a:lnTo>
                    <a:pt x="38" y="175"/>
                  </a:lnTo>
                  <a:lnTo>
                    <a:pt x="37" y="176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5" y="184"/>
                  </a:lnTo>
                  <a:lnTo>
                    <a:pt x="35" y="185"/>
                  </a:lnTo>
                  <a:lnTo>
                    <a:pt x="34" y="186"/>
                  </a:lnTo>
                  <a:lnTo>
                    <a:pt x="33" y="188"/>
                  </a:lnTo>
                  <a:lnTo>
                    <a:pt x="32" y="193"/>
                  </a:lnTo>
                  <a:lnTo>
                    <a:pt x="31" y="194"/>
                  </a:lnTo>
                  <a:lnTo>
                    <a:pt x="30" y="196"/>
                  </a:lnTo>
                  <a:lnTo>
                    <a:pt x="29" y="196"/>
                  </a:lnTo>
                  <a:lnTo>
                    <a:pt x="27" y="198"/>
                  </a:lnTo>
                  <a:lnTo>
                    <a:pt x="26" y="199"/>
                  </a:lnTo>
                  <a:lnTo>
                    <a:pt x="25" y="199"/>
                  </a:lnTo>
                  <a:lnTo>
                    <a:pt x="24" y="201"/>
                  </a:lnTo>
                  <a:lnTo>
                    <a:pt x="19" y="213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7" y="220"/>
                  </a:lnTo>
                  <a:lnTo>
                    <a:pt x="16" y="220"/>
                  </a:lnTo>
                  <a:lnTo>
                    <a:pt x="8" y="224"/>
                  </a:lnTo>
                  <a:lnTo>
                    <a:pt x="7" y="224"/>
                  </a:lnTo>
                  <a:lnTo>
                    <a:pt x="7" y="225"/>
                  </a:lnTo>
                  <a:lnTo>
                    <a:pt x="6" y="225"/>
                  </a:lnTo>
                  <a:lnTo>
                    <a:pt x="4" y="226"/>
                  </a:lnTo>
                  <a:lnTo>
                    <a:pt x="3" y="227"/>
                  </a:lnTo>
                  <a:lnTo>
                    <a:pt x="2" y="228"/>
                  </a:lnTo>
                  <a:lnTo>
                    <a:pt x="2" y="229"/>
                  </a:lnTo>
                  <a:lnTo>
                    <a:pt x="1" y="230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1" y="233"/>
                  </a:lnTo>
                  <a:lnTo>
                    <a:pt x="2" y="234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3" y="235"/>
                  </a:lnTo>
                  <a:lnTo>
                    <a:pt x="3" y="236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8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10" y="237"/>
                  </a:lnTo>
                  <a:lnTo>
                    <a:pt x="10" y="238"/>
                  </a:lnTo>
                  <a:lnTo>
                    <a:pt x="11" y="244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0" y="247"/>
                  </a:lnTo>
                  <a:lnTo>
                    <a:pt x="9" y="250"/>
                  </a:lnTo>
                  <a:lnTo>
                    <a:pt x="9" y="251"/>
                  </a:lnTo>
                  <a:lnTo>
                    <a:pt x="9" y="252"/>
                  </a:lnTo>
                  <a:lnTo>
                    <a:pt x="10" y="254"/>
                  </a:lnTo>
                  <a:lnTo>
                    <a:pt x="10" y="255"/>
                  </a:lnTo>
                  <a:lnTo>
                    <a:pt x="10" y="256"/>
                  </a:lnTo>
                  <a:lnTo>
                    <a:pt x="9" y="258"/>
                  </a:lnTo>
                  <a:lnTo>
                    <a:pt x="9" y="258"/>
                  </a:lnTo>
                  <a:lnTo>
                    <a:pt x="9" y="259"/>
                  </a:lnTo>
                  <a:lnTo>
                    <a:pt x="9" y="260"/>
                  </a:lnTo>
                  <a:lnTo>
                    <a:pt x="8" y="260"/>
                  </a:lnTo>
                  <a:lnTo>
                    <a:pt x="8" y="261"/>
                  </a:lnTo>
                  <a:lnTo>
                    <a:pt x="7" y="262"/>
                  </a:lnTo>
                  <a:lnTo>
                    <a:pt x="7" y="263"/>
                  </a:lnTo>
                  <a:lnTo>
                    <a:pt x="7" y="264"/>
                  </a:lnTo>
                  <a:lnTo>
                    <a:pt x="7" y="265"/>
                  </a:lnTo>
                  <a:lnTo>
                    <a:pt x="6" y="265"/>
                  </a:lnTo>
                  <a:lnTo>
                    <a:pt x="7" y="266"/>
                  </a:lnTo>
                  <a:lnTo>
                    <a:pt x="7" y="267"/>
                  </a:lnTo>
                  <a:lnTo>
                    <a:pt x="10" y="267"/>
                  </a:lnTo>
                  <a:lnTo>
                    <a:pt x="11" y="268"/>
                  </a:lnTo>
                  <a:lnTo>
                    <a:pt x="12" y="269"/>
                  </a:lnTo>
                  <a:lnTo>
                    <a:pt x="12" y="270"/>
                  </a:lnTo>
                  <a:lnTo>
                    <a:pt x="13" y="271"/>
                  </a:lnTo>
                  <a:lnTo>
                    <a:pt x="13" y="272"/>
                  </a:lnTo>
                  <a:lnTo>
                    <a:pt x="13" y="275"/>
                  </a:lnTo>
                  <a:lnTo>
                    <a:pt x="13" y="276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3" y="281"/>
                  </a:lnTo>
                  <a:lnTo>
                    <a:pt x="13" y="282"/>
                  </a:lnTo>
                  <a:lnTo>
                    <a:pt x="14" y="282"/>
                  </a:lnTo>
                  <a:lnTo>
                    <a:pt x="14" y="283"/>
                  </a:lnTo>
                  <a:lnTo>
                    <a:pt x="15" y="287"/>
                  </a:lnTo>
                  <a:lnTo>
                    <a:pt x="15" y="288"/>
                  </a:lnTo>
                  <a:lnTo>
                    <a:pt x="14" y="289"/>
                  </a:lnTo>
                  <a:lnTo>
                    <a:pt x="15" y="290"/>
                  </a:lnTo>
                  <a:lnTo>
                    <a:pt x="15" y="294"/>
                  </a:lnTo>
                  <a:lnTo>
                    <a:pt x="16" y="296"/>
                  </a:lnTo>
                  <a:lnTo>
                    <a:pt x="17" y="298"/>
                  </a:lnTo>
                  <a:lnTo>
                    <a:pt x="18" y="300"/>
                  </a:lnTo>
                  <a:lnTo>
                    <a:pt x="25" y="305"/>
                  </a:lnTo>
                  <a:lnTo>
                    <a:pt x="27" y="305"/>
                  </a:lnTo>
                  <a:lnTo>
                    <a:pt x="27" y="305"/>
                  </a:lnTo>
                  <a:lnTo>
                    <a:pt x="28" y="305"/>
                  </a:lnTo>
                  <a:lnTo>
                    <a:pt x="28" y="307"/>
                  </a:lnTo>
                  <a:lnTo>
                    <a:pt x="30" y="310"/>
                  </a:lnTo>
                  <a:lnTo>
                    <a:pt x="191" y="310"/>
                  </a:lnTo>
                  <a:lnTo>
                    <a:pt x="191" y="309"/>
                  </a:lnTo>
                  <a:lnTo>
                    <a:pt x="192" y="308"/>
                  </a:lnTo>
                  <a:lnTo>
                    <a:pt x="193" y="307"/>
                  </a:lnTo>
                  <a:lnTo>
                    <a:pt x="194" y="307"/>
                  </a:lnTo>
                  <a:lnTo>
                    <a:pt x="195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8" y="307"/>
                  </a:lnTo>
                  <a:lnTo>
                    <a:pt x="200" y="305"/>
                  </a:lnTo>
                  <a:lnTo>
                    <a:pt x="201" y="305"/>
                  </a:lnTo>
                  <a:lnTo>
                    <a:pt x="204" y="299"/>
                  </a:lnTo>
                  <a:lnTo>
                    <a:pt x="205" y="297"/>
                  </a:lnTo>
                  <a:lnTo>
                    <a:pt x="206" y="296"/>
                  </a:lnTo>
                  <a:lnTo>
                    <a:pt x="207" y="295"/>
                  </a:lnTo>
                  <a:lnTo>
                    <a:pt x="208" y="295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1" y="291"/>
                  </a:lnTo>
                  <a:lnTo>
                    <a:pt x="212" y="290"/>
                  </a:lnTo>
                  <a:lnTo>
                    <a:pt x="213" y="289"/>
                  </a:lnTo>
                  <a:lnTo>
                    <a:pt x="213" y="287"/>
                  </a:lnTo>
                  <a:lnTo>
                    <a:pt x="214" y="286"/>
                  </a:lnTo>
                  <a:lnTo>
                    <a:pt x="214" y="285"/>
                  </a:lnTo>
                  <a:lnTo>
                    <a:pt x="215" y="285"/>
                  </a:lnTo>
                  <a:lnTo>
                    <a:pt x="216" y="284"/>
                  </a:lnTo>
                  <a:lnTo>
                    <a:pt x="216" y="283"/>
                  </a:lnTo>
                  <a:lnTo>
                    <a:pt x="217" y="281"/>
                  </a:lnTo>
                  <a:lnTo>
                    <a:pt x="218" y="281"/>
                  </a:lnTo>
                  <a:lnTo>
                    <a:pt x="219" y="281"/>
                  </a:lnTo>
                  <a:lnTo>
                    <a:pt x="220" y="280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5" y="277"/>
                  </a:lnTo>
                  <a:lnTo>
                    <a:pt x="229" y="275"/>
                  </a:lnTo>
                  <a:lnTo>
                    <a:pt x="230" y="274"/>
                  </a:lnTo>
                  <a:lnTo>
                    <a:pt x="230" y="273"/>
                  </a:lnTo>
                  <a:lnTo>
                    <a:pt x="232" y="273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37" y="272"/>
                  </a:lnTo>
                  <a:lnTo>
                    <a:pt x="238" y="272"/>
                  </a:lnTo>
                  <a:lnTo>
                    <a:pt x="240" y="273"/>
                  </a:lnTo>
                  <a:lnTo>
                    <a:pt x="245" y="273"/>
                  </a:lnTo>
                  <a:lnTo>
                    <a:pt x="245" y="273"/>
                  </a:lnTo>
                  <a:lnTo>
                    <a:pt x="247" y="274"/>
                  </a:lnTo>
                  <a:lnTo>
                    <a:pt x="249" y="275"/>
                  </a:lnTo>
                  <a:lnTo>
                    <a:pt x="250" y="275"/>
                  </a:lnTo>
                  <a:lnTo>
                    <a:pt x="251" y="275"/>
                  </a:lnTo>
                  <a:lnTo>
                    <a:pt x="251" y="276"/>
                  </a:lnTo>
                  <a:lnTo>
                    <a:pt x="252" y="277"/>
                  </a:lnTo>
                  <a:lnTo>
                    <a:pt x="252" y="278"/>
                  </a:lnTo>
                  <a:lnTo>
                    <a:pt x="253" y="279"/>
                  </a:lnTo>
                  <a:lnTo>
                    <a:pt x="254" y="279"/>
                  </a:lnTo>
                  <a:lnTo>
                    <a:pt x="258" y="280"/>
                  </a:lnTo>
                  <a:lnTo>
                    <a:pt x="259" y="280"/>
                  </a:lnTo>
                  <a:lnTo>
                    <a:pt x="260" y="281"/>
                  </a:lnTo>
                  <a:lnTo>
                    <a:pt x="262" y="282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7" y="286"/>
                  </a:lnTo>
                  <a:lnTo>
                    <a:pt x="268" y="287"/>
                  </a:lnTo>
                  <a:lnTo>
                    <a:pt x="269" y="288"/>
                  </a:lnTo>
                  <a:lnTo>
                    <a:pt x="271" y="288"/>
                  </a:lnTo>
                  <a:lnTo>
                    <a:pt x="272" y="289"/>
                  </a:lnTo>
                  <a:lnTo>
                    <a:pt x="273" y="289"/>
                  </a:lnTo>
                  <a:lnTo>
                    <a:pt x="274" y="290"/>
                  </a:lnTo>
                  <a:lnTo>
                    <a:pt x="275" y="291"/>
                  </a:lnTo>
                  <a:lnTo>
                    <a:pt x="275" y="294"/>
                  </a:lnTo>
                  <a:lnTo>
                    <a:pt x="276" y="294"/>
                  </a:lnTo>
                  <a:lnTo>
                    <a:pt x="277" y="295"/>
                  </a:lnTo>
                  <a:lnTo>
                    <a:pt x="278" y="295"/>
                  </a:lnTo>
                  <a:lnTo>
                    <a:pt x="279" y="296"/>
                  </a:lnTo>
                  <a:lnTo>
                    <a:pt x="279" y="297"/>
                  </a:lnTo>
                  <a:lnTo>
                    <a:pt x="279" y="298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8" y="301"/>
                  </a:lnTo>
                  <a:lnTo>
                    <a:pt x="279" y="301"/>
                  </a:lnTo>
                  <a:lnTo>
                    <a:pt x="284" y="305"/>
                  </a:lnTo>
                  <a:lnTo>
                    <a:pt x="284" y="305"/>
                  </a:lnTo>
                  <a:lnTo>
                    <a:pt x="285" y="305"/>
                  </a:lnTo>
                  <a:lnTo>
                    <a:pt x="289" y="305"/>
                  </a:lnTo>
                  <a:lnTo>
                    <a:pt x="293" y="305"/>
                  </a:lnTo>
                  <a:lnTo>
                    <a:pt x="294" y="305"/>
                  </a:lnTo>
                  <a:lnTo>
                    <a:pt x="295" y="305"/>
                  </a:lnTo>
                  <a:lnTo>
                    <a:pt x="295" y="304"/>
                  </a:lnTo>
                  <a:lnTo>
                    <a:pt x="297" y="304"/>
                  </a:lnTo>
                  <a:lnTo>
                    <a:pt x="302" y="305"/>
                  </a:lnTo>
                  <a:lnTo>
                    <a:pt x="305" y="306"/>
                  </a:lnTo>
                  <a:lnTo>
                    <a:pt x="306" y="306"/>
                  </a:lnTo>
                  <a:lnTo>
                    <a:pt x="307" y="306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09"/>
                  </a:lnTo>
                  <a:lnTo>
                    <a:pt x="310" y="309"/>
                  </a:lnTo>
                  <a:lnTo>
                    <a:pt x="310" y="310"/>
                  </a:lnTo>
                  <a:lnTo>
                    <a:pt x="315" y="310"/>
                  </a:lnTo>
                  <a:lnTo>
                    <a:pt x="315" y="309"/>
                  </a:lnTo>
                  <a:lnTo>
                    <a:pt x="316" y="309"/>
                  </a:lnTo>
                  <a:lnTo>
                    <a:pt x="317" y="309"/>
                  </a:lnTo>
                  <a:lnTo>
                    <a:pt x="317" y="310"/>
                  </a:lnTo>
                  <a:lnTo>
                    <a:pt x="375" y="310"/>
                  </a:lnTo>
                  <a:lnTo>
                    <a:pt x="375" y="309"/>
                  </a:lnTo>
                  <a:lnTo>
                    <a:pt x="376" y="30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0" name="Freeform 269">
              <a:extLst>
                <a:ext uri="{FF2B5EF4-FFF2-40B4-BE49-F238E27FC236}">
                  <a16:creationId xmlns:a16="http://schemas.microsoft.com/office/drawing/2014/main" id="{1DBEB33F-CC94-4429-5ACF-E82572025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8338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1" name="Freeform 270">
              <a:extLst>
                <a:ext uri="{FF2B5EF4-FFF2-40B4-BE49-F238E27FC236}">
                  <a16:creationId xmlns:a16="http://schemas.microsoft.com/office/drawing/2014/main" id="{7D612B52-2ACD-9365-4D43-A14CC2AB3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838" y="3530600"/>
              <a:ext cx="1222375" cy="1025525"/>
            </a:xfrm>
            <a:custGeom>
              <a:avLst/>
              <a:gdLst>
                <a:gd name="T0" fmla="*/ 539 w 770"/>
                <a:gd name="T1" fmla="*/ 25 h 646"/>
                <a:gd name="T2" fmla="*/ 468 w 770"/>
                <a:gd name="T3" fmla="*/ 11 h 646"/>
                <a:gd name="T4" fmla="*/ 439 w 770"/>
                <a:gd name="T5" fmla="*/ 0 h 646"/>
                <a:gd name="T6" fmla="*/ 386 w 770"/>
                <a:gd name="T7" fmla="*/ 11 h 646"/>
                <a:gd name="T8" fmla="*/ 314 w 770"/>
                <a:gd name="T9" fmla="*/ 11 h 646"/>
                <a:gd name="T10" fmla="*/ 243 w 770"/>
                <a:gd name="T11" fmla="*/ 11 h 646"/>
                <a:gd name="T12" fmla="*/ 172 w 770"/>
                <a:gd name="T13" fmla="*/ 11 h 646"/>
                <a:gd name="T14" fmla="*/ 144 w 770"/>
                <a:gd name="T15" fmla="*/ 73 h 646"/>
                <a:gd name="T16" fmla="*/ 99 w 770"/>
                <a:gd name="T17" fmla="*/ 115 h 646"/>
                <a:gd name="T18" fmla="*/ 99 w 770"/>
                <a:gd name="T19" fmla="*/ 279 h 646"/>
                <a:gd name="T20" fmla="*/ 57 w 770"/>
                <a:gd name="T21" fmla="*/ 317 h 646"/>
                <a:gd name="T22" fmla="*/ 47 w 770"/>
                <a:gd name="T23" fmla="*/ 345 h 646"/>
                <a:gd name="T24" fmla="*/ 30 w 770"/>
                <a:gd name="T25" fmla="*/ 367 h 646"/>
                <a:gd name="T26" fmla="*/ 33 w 770"/>
                <a:gd name="T27" fmla="*/ 386 h 646"/>
                <a:gd name="T28" fmla="*/ 12 w 770"/>
                <a:gd name="T29" fmla="*/ 408 h 646"/>
                <a:gd name="T30" fmla="*/ 14 w 770"/>
                <a:gd name="T31" fmla="*/ 435 h 646"/>
                <a:gd name="T32" fmla="*/ 11 w 770"/>
                <a:gd name="T33" fmla="*/ 462 h 646"/>
                <a:gd name="T34" fmla="*/ 31 w 770"/>
                <a:gd name="T35" fmla="*/ 490 h 646"/>
                <a:gd name="T36" fmla="*/ 43 w 770"/>
                <a:gd name="T37" fmla="*/ 518 h 646"/>
                <a:gd name="T38" fmla="*/ 48 w 770"/>
                <a:gd name="T39" fmla="*/ 542 h 646"/>
                <a:gd name="T40" fmla="*/ 83 w 770"/>
                <a:gd name="T41" fmla="*/ 610 h 646"/>
                <a:gd name="T42" fmla="*/ 75 w 770"/>
                <a:gd name="T43" fmla="*/ 624 h 646"/>
                <a:gd name="T44" fmla="*/ 76 w 770"/>
                <a:gd name="T45" fmla="*/ 644 h 646"/>
                <a:gd name="T46" fmla="*/ 96 w 770"/>
                <a:gd name="T47" fmla="*/ 644 h 646"/>
                <a:gd name="T48" fmla="*/ 126 w 770"/>
                <a:gd name="T49" fmla="*/ 631 h 646"/>
                <a:gd name="T50" fmla="*/ 142 w 770"/>
                <a:gd name="T51" fmla="*/ 590 h 646"/>
                <a:gd name="T52" fmla="*/ 152 w 770"/>
                <a:gd name="T53" fmla="*/ 571 h 646"/>
                <a:gd name="T54" fmla="*/ 166 w 770"/>
                <a:gd name="T55" fmla="*/ 569 h 646"/>
                <a:gd name="T56" fmla="*/ 187 w 770"/>
                <a:gd name="T57" fmla="*/ 569 h 646"/>
                <a:gd name="T58" fmla="*/ 221 w 770"/>
                <a:gd name="T59" fmla="*/ 609 h 646"/>
                <a:gd name="T60" fmla="*/ 322 w 770"/>
                <a:gd name="T61" fmla="*/ 617 h 646"/>
                <a:gd name="T62" fmla="*/ 374 w 770"/>
                <a:gd name="T63" fmla="*/ 574 h 646"/>
                <a:gd name="T64" fmla="*/ 458 w 770"/>
                <a:gd name="T65" fmla="*/ 567 h 646"/>
                <a:gd name="T66" fmla="*/ 486 w 770"/>
                <a:gd name="T67" fmla="*/ 491 h 646"/>
                <a:gd name="T68" fmla="*/ 518 w 770"/>
                <a:gd name="T69" fmla="*/ 508 h 646"/>
                <a:gd name="T70" fmla="*/ 555 w 770"/>
                <a:gd name="T71" fmla="*/ 577 h 646"/>
                <a:gd name="T72" fmla="*/ 554 w 770"/>
                <a:gd name="T73" fmla="*/ 611 h 646"/>
                <a:gd name="T74" fmla="*/ 576 w 770"/>
                <a:gd name="T75" fmla="*/ 554 h 646"/>
                <a:gd name="T76" fmla="*/ 597 w 770"/>
                <a:gd name="T77" fmla="*/ 551 h 646"/>
                <a:gd name="T78" fmla="*/ 603 w 770"/>
                <a:gd name="T79" fmla="*/ 529 h 646"/>
                <a:gd name="T80" fmla="*/ 610 w 770"/>
                <a:gd name="T81" fmla="*/ 498 h 646"/>
                <a:gd name="T82" fmla="*/ 623 w 770"/>
                <a:gd name="T83" fmla="*/ 482 h 646"/>
                <a:gd name="T84" fmla="*/ 655 w 770"/>
                <a:gd name="T85" fmla="*/ 459 h 646"/>
                <a:gd name="T86" fmla="*/ 669 w 770"/>
                <a:gd name="T87" fmla="*/ 414 h 646"/>
                <a:gd name="T88" fmla="*/ 669 w 770"/>
                <a:gd name="T89" fmla="*/ 344 h 646"/>
                <a:gd name="T90" fmla="*/ 691 w 770"/>
                <a:gd name="T91" fmla="*/ 293 h 646"/>
                <a:gd name="T92" fmla="*/ 691 w 770"/>
                <a:gd name="T93" fmla="*/ 274 h 646"/>
                <a:gd name="T94" fmla="*/ 695 w 770"/>
                <a:gd name="T95" fmla="*/ 251 h 646"/>
                <a:gd name="T96" fmla="*/ 719 w 770"/>
                <a:gd name="T97" fmla="*/ 246 h 646"/>
                <a:gd name="T98" fmla="*/ 740 w 770"/>
                <a:gd name="T99" fmla="*/ 230 h 646"/>
                <a:gd name="T100" fmla="*/ 750 w 770"/>
                <a:gd name="T101" fmla="*/ 228 h 646"/>
                <a:gd name="T102" fmla="*/ 769 w 770"/>
                <a:gd name="T103" fmla="*/ 204 h 646"/>
                <a:gd name="T104" fmla="*/ 760 w 770"/>
                <a:gd name="T105" fmla="*/ 197 h 646"/>
                <a:gd name="T106" fmla="*/ 746 w 770"/>
                <a:gd name="T107" fmla="*/ 189 h 646"/>
                <a:gd name="T108" fmla="*/ 730 w 770"/>
                <a:gd name="T109" fmla="*/ 173 h 646"/>
                <a:gd name="T110" fmla="*/ 716 w 770"/>
                <a:gd name="T111" fmla="*/ 162 h 646"/>
                <a:gd name="T112" fmla="*/ 708 w 770"/>
                <a:gd name="T113" fmla="*/ 124 h 646"/>
                <a:gd name="T114" fmla="*/ 705 w 770"/>
                <a:gd name="T115" fmla="*/ 95 h 646"/>
                <a:gd name="T116" fmla="*/ 700 w 770"/>
                <a:gd name="T117" fmla="*/ 57 h 646"/>
                <a:gd name="T118" fmla="*/ 705 w 770"/>
                <a:gd name="T119" fmla="*/ 52 h 646"/>
                <a:gd name="T120" fmla="*/ 708 w 770"/>
                <a:gd name="T121" fmla="*/ 60 h 646"/>
                <a:gd name="T122" fmla="*/ 691 w 770"/>
                <a:gd name="T123" fmla="*/ 27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0" h="646">
                  <a:moveTo>
                    <a:pt x="669" y="11"/>
                  </a:moveTo>
                  <a:lnTo>
                    <a:pt x="659" y="11"/>
                  </a:lnTo>
                  <a:lnTo>
                    <a:pt x="649" y="11"/>
                  </a:lnTo>
                  <a:lnTo>
                    <a:pt x="638" y="11"/>
                  </a:lnTo>
                  <a:lnTo>
                    <a:pt x="627" y="11"/>
                  </a:lnTo>
                  <a:lnTo>
                    <a:pt x="617" y="11"/>
                  </a:lnTo>
                  <a:lnTo>
                    <a:pt x="606" y="11"/>
                  </a:lnTo>
                  <a:lnTo>
                    <a:pt x="595" y="11"/>
                  </a:lnTo>
                  <a:lnTo>
                    <a:pt x="584" y="11"/>
                  </a:lnTo>
                  <a:lnTo>
                    <a:pt x="574" y="11"/>
                  </a:lnTo>
                  <a:lnTo>
                    <a:pt x="563" y="11"/>
                  </a:lnTo>
                  <a:lnTo>
                    <a:pt x="562" y="11"/>
                  </a:lnTo>
                  <a:lnTo>
                    <a:pt x="559" y="23"/>
                  </a:lnTo>
                  <a:lnTo>
                    <a:pt x="553" y="24"/>
                  </a:lnTo>
                  <a:lnTo>
                    <a:pt x="546" y="25"/>
                  </a:lnTo>
                  <a:lnTo>
                    <a:pt x="539" y="25"/>
                  </a:lnTo>
                  <a:lnTo>
                    <a:pt x="532" y="21"/>
                  </a:lnTo>
                  <a:lnTo>
                    <a:pt x="527" y="15"/>
                  </a:lnTo>
                  <a:lnTo>
                    <a:pt x="521" y="11"/>
                  </a:lnTo>
                  <a:lnTo>
                    <a:pt x="520" y="11"/>
                  </a:lnTo>
                  <a:lnTo>
                    <a:pt x="515" y="11"/>
                  </a:lnTo>
                  <a:lnTo>
                    <a:pt x="510" y="11"/>
                  </a:lnTo>
                  <a:lnTo>
                    <a:pt x="507" y="11"/>
                  </a:lnTo>
                  <a:lnTo>
                    <a:pt x="501" y="11"/>
                  </a:lnTo>
                  <a:lnTo>
                    <a:pt x="497" y="11"/>
                  </a:lnTo>
                  <a:lnTo>
                    <a:pt x="491" y="11"/>
                  </a:lnTo>
                  <a:lnTo>
                    <a:pt x="490" y="11"/>
                  </a:lnTo>
                  <a:lnTo>
                    <a:pt x="488" y="11"/>
                  </a:lnTo>
                  <a:lnTo>
                    <a:pt x="483" y="11"/>
                  </a:lnTo>
                  <a:lnTo>
                    <a:pt x="478" y="11"/>
                  </a:lnTo>
                  <a:lnTo>
                    <a:pt x="473" y="11"/>
                  </a:lnTo>
                  <a:lnTo>
                    <a:pt x="468" y="11"/>
                  </a:lnTo>
                  <a:lnTo>
                    <a:pt x="464" y="11"/>
                  </a:lnTo>
                  <a:lnTo>
                    <a:pt x="460" y="11"/>
                  </a:lnTo>
                  <a:lnTo>
                    <a:pt x="454" y="11"/>
                  </a:lnTo>
                  <a:lnTo>
                    <a:pt x="450" y="11"/>
                  </a:lnTo>
                  <a:lnTo>
                    <a:pt x="445" y="11"/>
                  </a:lnTo>
                  <a:lnTo>
                    <a:pt x="444" y="11"/>
                  </a:lnTo>
                  <a:lnTo>
                    <a:pt x="441" y="11"/>
                  </a:lnTo>
                  <a:lnTo>
                    <a:pt x="443" y="7"/>
                  </a:lnTo>
                  <a:lnTo>
                    <a:pt x="444" y="4"/>
                  </a:lnTo>
                  <a:lnTo>
                    <a:pt x="444" y="3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40" y="0"/>
                  </a:lnTo>
                  <a:lnTo>
                    <a:pt x="439" y="0"/>
                  </a:lnTo>
                  <a:lnTo>
                    <a:pt x="438" y="2"/>
                  </a:lnTo>
                  <a:lnTo>
                    <a:pt x="436" y="6"/>
                  </a:lnTo>
                  <a:lnTo>
                    <a:pt x="435" y="6"/>
                  </a:lnTo>
                  <a:lnTo>
                    <a:pt x="433" y="10"/>
                  </a:lnTo>
                  <a:lnTo>
                    <a:pt x="432" y="11"/>
                  </a:lnTo>
                  <a:lnTo>
                    <a:pt x="431" y="11"/>
                  </a:lnTo>
                  <a:lnTo>
                    <a:pt x="426" y="11"/>
                  </a:lnTo>
                  <a:lnTo>
                    <a:pt x="422" y="11"/>
                  </a:lnTo>
                  <a:lnTo>
                    <a:pt x="418" y="11"/>
                  </a:lnTo>
                  <a:lnTo>
                    <a:pt x="413" y="11"/>
                  </a:lnTo>
                  <a:lnTo>
                    <a:pt x="409" y="11"/>
                  </a:lnTo>
                  <a:lnTo>
                    <a:pt x="403" y="11"/>
                  </a:lnTo>
                  <a:lnTo>
                    <a:pt x="400" y="11"/>
                  </a:lnTo>
                  <a:lnTo>
                    <a:pt x="395" y="11"/>
                  </a:lnTo>
                  <a:lnTo>
                    <a:pt x="391" y="11"/>
                  </a:lnTo>
                  <a:lnTo>
                    <a:pt x="386" y="11"/>
                  </a:lnTo>
                  <a:lnTo>
                    <a:pt x="381" y="11"/>
                  </a:lnTo>
                  <a:lnTo>
                    <a:pt x="378" y="11"/>
                  </a:lnTo>
                  <a:lnTo>
                    <a:pt x="373" y="11"/>
                  </a:lnTo>
                  <a:lnTo>
                    <a:pt x="368" y="11"/>
                  </a:lnTo>
                  <a:lnTo>
                    <a:pt x="363" y="11"/>
                  </a:lnTo>
                  <a:lnTo>
                    <a:pt x="359" y="11"/>
                  </a:lnTo>
                  <a:lnTo>
                    <a:pt x="355" y="11"/>
                  </a:lnTo>
                  <a:lnTo>
                    <a:pt x="351" y="11"/>
                  </a:lnTo>
                  <a:lnTo>
                    <a:pt x="346" y="11"/>
                  </a:lnTo>
                  <a:lnTo>
                    <a:pt x="341" y="11"/>
                  </a:lnTo>
                  <a:lnTo>
                    <a:pt x="337" y="11"/>
                  </a:lnTo>
                  <a:lnTo>
                    <a:pt x="333" y="11"/>
                  </a:lnTo>
                  <a:lnTo>
                    <a:pt x="328" y="11"/>
                  </a:lnTo>
                  <a:lnTo>
                    <a:pt x="323" y="11"/>
                  </a:lnTo>
                  <a:lnTo>
                    <a:pt x="319" y="11"/>
                  </a:lnTo>
                  <a:lnTo>
                    <a:pt x="314" y="11"/>
                  </a:lnTo>
                  <a:lnTo>
                    <a:pt x="311" y="11"/>
                  </a:lnTo>
                  <a:lnTo>
                    <a:pt x="306" y="11"/>
                  </a:lnTo>
                  <a:lnTo>
                    <a:pt x="302" y="11"/>
                  </a:lnTo>
                  <a:lnTo>
                    <a:pt x="297" y="11"/>
                  </a:lnTo>
                  <a:lnTo>
                    <a:pt x="292" y="11"/>
                  </a:lnTo>
                  <a:lnTo>
                    <a:pt x="288" y="11"/>
                  </a:lnTo>
                  <a:lnTo>
                    <a:pt x="283" y="11"/>
                  </a:lnTo>
                  <a:lnTo>
                    <a:pt x="279" y="11"/>
                  </a:lnTo>
                  <a:lnTo>
                    <a:pt x="274" y="11"/>
                  </a:lnTo>
                  <a:lnTo>
                    <a:pt x="271" y="11"/>
                  </a:lnTo>
                  <a:lnTo>
                    <a:pt x="266" y="11"/>
                  </a:lnTo>
                  <a:lnTo>
                    <a:pt x="262" y="11"/>
                  </a:lnTo>
                  <a:lnTo>
                    <a:pt x="256" y="11"/>
                  </a:lnTo>
                  <a:lnTo>
                    <a:pt x="252" y="11"/>
                  </a:lnTo>
                  <a:lnTo>
                    <a:pt x="248" y="11"/>
                  </a:lnTo>
                  <a:lnTo>
                    <a:pt x="243" y="11"/>
                  </a:lnTo>
                  <a:lnTo>
                    <a:pt x="239" y="11"/>
                  </a:lnTo>
                  <a:lnTo>
                    <a:pt x="234" y="11"/>
                  </a:lnTo>
                  <a:lnTo>
                    <a:pt x="230" y="11"/>
                  </a:lnTo>
                  <a:lnTo>
                    <a:pt x="226" y="11"/>
                  </a:lnTo>
                  <a:lnTo>
                    <a:pt x="222" y="11"/>
                  </a:lnTo>
                  <a:lnTo>
                    <a:pt x="216" y="11"/>
                  </a:lnTo>
                  <a:lnTo>
                    <a:pt x="212" y="11"/>
                  </a:lnTo>
                  <a:lnTo>
                    <a:pt x="207" y="11"/>
                  </a:lnTo>
                  <a:lnTo>
                    <a:pt x="203" y="11"/>
                  </a:lnTo>
                  <a:lnTo>
                    <a:pt x="199" y="11"/>
                  </a:lnTo>
                  <a:lnTo>
                    <a:pt x="194" y="11"/>
                  </a:lnTo>
                  <a:lnTo>
                    <a:pt x="190" y="11"/>
                  </a:lnTo>
                  <a:lnTo>
                    <a:pt x="185" y="11"/>
                  </a:lnTo>
                  <a:lnTo>
                    <a:pt x="181" y="11"/>
                  </a:lnTo>
                  <a:lnTo>
                    <a:pt x="176" y="11"/>
                  </a:lnTo>
                  <a:lnTo>
                    <a:pt x="172" y="11"/>
                  </a:lnTo>
                  <a:lnTo>
                    <a:pt x="167" y="11"/>
                  </a:lnTo>
                  <a:lnTo>
                    <a:pt x="163" y="11"/>
                  </a:lnTo>
                  <a:lnTo>
                    <a:pt x="159" y="11"/>
                  </a:lnTo>
                  <a:lnTo>
                    <a:pt x="154" y="11"/>
                  </a:lnTo>
                  <a:lnTo>
                    <a:pt x="150" y="11"/>
                  </a:lnTo>
                  <a:lnTo>
                    <a:pt x="145" y="11"/>
                  </a:lnTo>
                  <a:lnTo>
                    <a:pt x="145" y="17"/>
                  </a:lnTo>
                  <a:lnTo>
                    <a:pt x="145" y="24"/>
                  </a:lnTo>
                  <a:lnTo>
                    <a:pt x="145" y="30"/>
                  </a:lnTo>
                  <a:lnTo>
                    <a:pt x="145" y="35"/>
                  </a:lnTo>
                  <a:lnTo>
                    <a:pt x="145" y="42"/>
                  </a:lnTo>
                  <a:lnTo>
                    <a:pt x="144" y="48"/>
                  </a:lnTo>
                  <a:lnTo>
                    <a:pt x="144" y="54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44" y="73"/>
                  </a:lnTo>
                  <a:lnTo>
                    <a:pt x="144" y="78"/>
                  </a:lnTo>
                  <a:lnTo>
                    <a:pt x="144" y="85"/>
                  </a:lnTo>
                  <a:lnTo>
                    <a:pt x="144" y="89"/>
                  </a:lnTo>
                  <a:lnTo>
                    <a:pt x="144" y="95"/>
                  </a:lnTo>
                  <a:lnTo>
                    <a:pt x="144" y="98"/>
                  </a:lnTo>
                  <a:lnTo>
                    <a:pt x="144" y="103"/>
                  </a:lnTo>
                  <a:lnTo>
                    <a:pt x="144" y="109"/>
                  </a:lnTo>
                  <a:lnTo>
                    <a:pt x="140" y="109"/>
                  </a:lnTo>
                  <a:lnTo>
                    <a:pt x="133" y="109"/>
                  </a:lnTo>
                  <a:lnTo>
                    <a:pt x="127" y="109"/>
                  </a:lnTo>
                  <a:lnTo>
                    <a:pt x="122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06" y="109"/>
                  </a:lnTo>
                  <a:lnTo>
                    <a:pt x="99" y="109"/>
                  </a:lnTo>
                  <a:lnTo>
                    <a:pt x="99" y="115"/>
                  </a:lnTo>
                  <a:lnTo>
                    <a:pt x="99" y="121"/>
                  </a:lnTo>
                  <a:lnTo>
                    <a:pt x="99" y="127"/>
                  </a:lnTo>
                  <a:lnTo>
                    <a:pt x="99" y="134"/>
                  </a:lnTo>
                  <a:lnTo>
                    <a:pt x="99" y="145"/>
                  </a:lnTo>
                  <a:lnTo>
                    <a:pt x="99" y="156"/>
                  </a:lnTo>
                  <a:lnTo>
                    <a:pt x="99" y="167"/>
                  </a:lnTo>
                  <a:lnTo>
                    <a:pt x="99" y="179"/>
                  </a:lnTo>
                  <a:lnTo>
                    <a:pt x="99" y="190"/>
                  </a:lnTo>
                  <a:lnTo>
                    <a:pt x="99" y="202"/>
                  </a:lnTo>
                  <a:lnTo>
                    <a:pt x="99" y="213"/>
                  </a:lnTo>
                  <a:lnTo>
                    <a:pt x="99" y="224"/>
                  </a:lnTo>
                  <a:lnTo>
                    <a:pt x="99" y="235"/>
                  </a:lnTo>
                  <a:lnTo>
                    <a:pt x="99" y="246"/>
                  </a:lnTo>
                  <a:lnTo>
                    <a:pt x="99" y="257"/>
                  </a:lnTo>
                  <a:lnTo>
                    <a:pt x="99" y="269"/>
                  </a:lnTo>
                  <a:lnTo>
                    <a:pt x="99" y="279"/>
                  </a:lnTo>
                  <a:lnTo>
                    <a:pt x="99" y="291"/>
                  </a:lnTo>
                  <a:lnTo>
                    <a:pt x="99" y="302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8" y="316"/>
                  </a:lnTo>
                  <a:lnTo>
                    <a:pt x="97" y="316"/>
                  </a:lnTo>
                  <a:lnTo>
                    <a:pt x="93" y="315"/>
                  </a:lnTo>
                  <a:lnTo>
                    <a:pt x="87" y="315"/>
                  </a:lnTo>
                  <a:lnTo>
                    <a:pt x="81" y="315"/>
                  </a:lnTo>
                  <a:lnTo>
                    <a:pt x="78" y="315"/>
                  </a:lnTo>
                  <a:lnTo>
                    <a:pt x="73" y="316"/>
                  </a:lnTo>
                  <a:lnTo>
                    <a:pt x="69" y="317"/>
                  </a:lnTo>
                  <a:lnTo>
                    <a:pt x="62" y="315"/>
                  </a:lnTo>
                  <a:lnTo>
                    <a:pt x="60" y="315"/>
                  </a:lnTo>
                  <a:lnTo>
                    <a:pt x="58" y="316"/>
                  </a:lnTo>
                  <a:lnTo>
                    <a:pt x="57" y="317"/>
                  </a:lnTo>
                  <a:lnTo>
                    <a:pt x="54" y="321"/>
                  </a:lnTo>
                  <a:lnTo>
                    <a:pt x="51" y="323"/>
                  </a:lnTo>
                  <a:lnTo>
                    <a:pt x="50" y="324"/>
                  </a:lnTo>
                  <a:lnTo>
                    <a:pt x="50" y="325"/>
                  </a:lnTo>
                  <a:lnTo>
                    <a:pt x="50" y="327"/>
                  </a:lnTo>
                  <a:lnTo>
                    <a:pt x="51" y="328"/>
                  </a:lnTo>
                  <a:lnTo>
                    <a:pt x="52" y="329"/>
                  </a:lnTo>
                  <a:lnTo>
                    <a:pt x="53" y="331"/>
                  </a:lnTo>
                  <a:lnTo>
                    <a:pt x="53" y="333"/>
                  </a:lnTo>
                  <a:lnTo>
                    <a:pt x="53" y="334"/>
                  </a:lnTo>
                  <a:lnTo>
                    <a:pt x="53" y="339"/>
                  </a:lnTo>
                  <a:lnTo>
                    <a:pt x="53" y="340"/>
                  </a:lnTo>
                  <a:lnTo>
                    <a:pt x="51" y="344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7" y="345"/>
                  </a:lnTo>
                  <a:lnTo>
                    <a:pt x="46" y="346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2" y="354"/>
                  </a:lnTo>
                  <a:lnTo>
                    <a:pt x="42" y="354"/>
                  </a:lnTo>
                  <a:lnTo>
                    <a:pt x="41" y="354"/>
                  </a:lnTo>
                  <a:lnTo>
                    <a:pt x="40" y="355"/>
                  </a:lnTo>
                  <a:lnTo>
                    <a:pt x="38" y="357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61"/>
                  </a:lnTo>
                  <a:lnTo>
                    <a:pt x="39" y="362"/>
                  </a:lnTo>
                  <a:lnTo>
                    <a:pt x="39" y="364"/>
                  </a:lnTo>
                  <a:lnTo>
                    <a:pt x="40" y="364"/>
                  </a:lnTo>
                  <a:lnTo>
                    <a:pt x="39" y="364"/>
                  </a:lnTo>
                  <a:lnTo>
                    <a:pt x="30" y="367"/>
                  </a:lnTo>
                  <a:lnTo>
                    <a:pt x="28" y="368"/>
                  </a:lnTo>
                  <a:lnTo>
                    <a:pt x="26" y="370"/>
                  </a:lnTo>
                  <a:lnTo>
                    <a:pt x="25" y="372"/>
                  </a:lnTo>
                  <a:lnTo>
                    <a:pt x="26" y="374"/>
                  </a:lnTo>
                  <a:lnTo>
                    <a:pt x="28" y="374"/>
                  </a:lnTo>
                  <a:lnTo>
                    <a:pt x="28" y="375"/>
                  </a:lnTo>
                  <a:lnTo>
                    <a:pt x="29" y="380"/>
                  </a:lnTo>
                  <a:lnTo>
                    <a:pt x="29" y="381"/>
                  </a:lnTo>
                  <a:lnTo>
                    <a:pt x="28" y="382"/>
                  </a:lnTo>
                  <a:lnTo>
                    <a:pt x="28" y="383"/>
                  </a:lnTo>
                  <a:lnTo>
                    <a:pt x="28" y="384"/>
                  </a:lnTo>
                  <a:lnTo>
                    <a:pt x="28" y="384"/>
                  </a:lnTo>
                  <a:lnTo>
                    <a:pt x="29" y="385"/>
                  </a:lnTo>
                  <a:lnTo>
                    <a:pt x="30" y="385"/>
                  </a:lnTo>
                  <a:lnTo>
                    <a:pt x="32" y="386"/>
                  </a:lnTo>
                  <a:lnTo>
                    <a:pt x="33" y="386"/>
                  </a:lnTo>
                  <a:lnTo>
                    <a:pt x="33" y="387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31" y="392"/>
                  </a:lnTo>
                  <a:lnTo>
                    <a:pt x="30" y="393"/>
                  </a:lnTo>
                  <a:lnTo>
                    <a:pt x="28" y="394"/>
                  </a:lnTo>
                  <a:lnTo>
                    <a:pt x="27" y="395"/>
                  </a:lnTo>
                  <a:lnTo>
                    <a:pt x="20" y="399"/>
                  </a:lnTo>
                  <a:lnTo>
                    <a:pt x="18" y="400"/>
                  </a:lnTo>
                  <a:lnTo>
                    <a:pt x="17" y="401"/>
                  </a:lnTo>
                  <a:lnTo>
                    <a:pt x="16" y="402"/>
                  </a:lnTo>
                  <a:lnTo>
                    <a:pt x="13" y="405"/>
                  </a:lnTo>
                  <a:lnTo>
                    <a:pt x="12" y="407"/>
                  </a:lnTo>
                  <a:lnTo>
                    <a:pt x="12" y="408"/>
                  </a:lnTo>
                  <a:lnTo>
                    <a:pt x="13" y="409"/>
                  </a:lnTo>
                  <a:lnTo>
                    <a:pt x="14" y="410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4" y="413"/>
                  </a:lnTo>
                  <a:lnTo>
                    <a:pt x="14" y="414"/>
                  </a:lnTo>
                  <a:lnTo>
                    <a:pt x="17" y="417"/>
                  </a:lnTo>
                  <a:lnTo>
                    <a:pt x="18" y="419"/>
                  </a:lnTo>
                  <a:lnTo>
                    <a:pt x="18" y="422"/>
                  </a:lnTo>
                  <a:lnTo>
                    <a:pt x="18" y="423"/>
                  </a:lnTo>
                  <a:lnTo>
                    <a:pt x="19" y="424"/>
                  </a:lnTo>
                  <a:lnTo>
                    <a:pt x="21" y="425"/>
                  </a:lnTo>
                  <a:lnTo>
                    <a:pt x="21" y="426"/>
                  </a:lnTo>
                  <a:lnTo>
                    <a:pt x="21" y="428"/>
                  </a:lnTo>
                  <a:lnTo>
                    <a:pt x="19" y="431"/>
                  </a:lnTo>
                  <a:lnTo>
                    <a:pt x="14" y="435"/>
                  </a:lnTo>
                  <a:lnTo>
                    <a:pt x="14" y="436"/>
                  </a:lnTo>
                  <a:lnTo>
                    <a:pt x="9" y="438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5" y="442"/>
                  </a:lnTo>
                  <a:lnTo>
                    <a:pt x="2" y="449"/>
                  </a:lnTo>
                  <a:lnTo>
                    <a:pt x="1" y="453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1" y="456"/>
                  </a:lnTo>
                  <a:lnTo>
                    <a:pt x="3" y="460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7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3" y="461"/>
                  </a:lnTo>
                  <a:lnTo>
                    <a:pt x="14" y="460"/>
                  </a:lnTo>
                  <a:lnTo>
                    <a:pt x="16" y="459"/>
                  </a:lnTo>
                  <a:lnTo>
                    <a:pt x="17" y="456"/>
                  </a:lnTo>
                  <a:lnTo>
                    <a:pt x="23" y="461"/>
                  </a:lnTo>
                  <a:lnTo>
                    <a:pt x="28" y="463"/>
                  </a:lnTo>
                  <a:lnTo>
                    <a:pt x="29" y="463"/>
                  </a:lnTo>
                  <a:lnTo>
                    <a:pt x="27" y="468"/>
                  </a:lnTo>
                  <a:lnTo>
                    <a:pt x="25" y="469"/>
                  </a:lnTo>
                  <a:lnTo>
                    <a:pt x="25" y="470"/>
                  </a:lnTo>
                  <a:lnTo>
                    <a:pt x="27" y="473"/>
                  </a:lnTo>
                  <a:lnTo>
                    <a:pt x="31" y="484"/>
                  </a:lnTo>
                  <a:lnTo>
                    <a:pt x="31" y="484"/>
                  </a:lnTo>
                  <a:lnTo>
                    <a:pt x="31" y="485"/>
                  </a:lnTo>
                  <a:lnTo>
                    <a:pt x="30" y="490"/>
                  </a:lnTo>
                  <a:lnTo>
                    <a:pt x="31" y="490"/>
                  </a:lnTo>
                  <a:lnTo>
                    <a:pt x="33" y="489"/>
                  </a:lnTo>
                  <a:lnTo>
                    <a:pt x="34" y="488"/>
                  </a:lnTo>
                  <a:lnTo>
                    <a:pt x="35" y="489"/>
                  </a:lnTo>
                  <a:lnTo>
                    <a:pt x="36" y="488"/>
                  </a:lnTo>
                  <a:lnTo>
                    <a:pt x="36" y="489"/>
                  </a:lnTo>
                  <a:lnTo>
                    <a:pt x="36" y="490"/>
                  </a:lnTo>
                  <a:lnTo>
                    <a:pt x="35" y="492"/>
                  </a:lnTo>
                  <a:lnTo>
                    <a:pt x="33" y="506"/>
                  </a:lnTo>
                  <a:lnTo>
                    <a:pt x="33" y="509"/>
                  </a:lnTo>
                  <a:lnTo>
                    <a:pt x="33" y="512"/>
                  </a:lnTo>
                  <a:lnTo>
                    <a:pt x="35" y="513"/>
                  </a:lnTo>
                  <a:lnTo>
                    <a:pt x="37" y="514"/>
                  </a:lnTo>
                  <a:lnTo>
                    <a:pt x="39" y="515"/>
                  </a:lnTo>
                  <a:lnTo>
                    <a:pt x="43" y="516"/>
                  </a:lnTo>
                  <a:lnTo>
                    <a:pt x="43" y="517"/>
                  </a:lnTo>
                  <a:lnTo>
                    <a:pt x="43" y="518"/>
                  </a:lnTo>
                  <a:lnTo>
                    <a:pt x="43" y="519"/>
                  </a:lnTo>
                  <a:lnTo>
                    <a:pt x="44" y="520"/>
                  </a:lnTo>
                  <a:lnTo>
                    <a:pt x="49" y="519"/>
                  </a:lnTo>
                  <a:lnTo>
                    <a:pt x="50" y="519"/>
                  </a:lnTo>
                  <a:lnTo>
                    <a:pt x="51" y="520"/>
                  </a:lnTo>
                  <a:lnTo>
                    <a:pt x="52" y="524"/>
                  </a:lnTo>
                  <a:lnTo>
                    <a:pt x="53" y="527"/>
                  </a:lnTo>
                  <a:lnTo>
                    <a:pt x="53" y="529"/>
                  </a:lnTo>
                  <a:lnTo>
                    <a:pt x="53" y="530"/>
                  </a:lnTo>
                  <a:lnTo>
                    <a:pt x="52" y="532"/>
                  </a:lnTo>
                  <a:lnTo>
                    <a:pt x="52" y="533"/>
                  </a:lnTo>
                  <a:lnTo>
                    <a:pt x="51" y="534"/>
                  </a:lnTo>
                  <a:lnTo>
                    <a:pt x="51" y="534"/>
                  </a:lnTo>
                  <a:lnTo>
                    <a:pt x="50" y="534"/>
                  </a:lnTo>
                  <a:lnTo>
                    <a:pt x="50" y="535"/>
                  </a:lnTo>
                  <a:lnTo>
                    <a:pt x="48" y="542"/>
                  </a:lnTo>
                  <a:lnTo>
                    <a:pt x="48" y="544"/>
                  </a:lnTo>
                  <a:lnTo>
                    <a:pt x="54" y="554"/>
                  </a:lnTo>
                  <a:lnTo>
                    <a:pt x="59" y="556"/>
                  </a:lnTo>
                  <a:lnTo>
                    <a:pt x="68" y="564"/>
                  </a:lnTo>
                  <a:lnTo>
                    <a:pt x="74" y="577"/>
                  </a:lnTo>
                  <a:lnTo>
                    <a:pt x="83" y="589"/>
                  </a:lnTo>
                  <a:lnTo>
                    <a:pt x="83" y="592"/>
                  </a:lnTo>
                  <a:lnTo>
                    <a:pt x="85" y="599"/>
                  </a:lnTo>
                  <a:lnTo>
                    <a:pt x="84" y="601"/>
                  </a:lnTo>
                  <a:lnTo>
                    <a:pt x="84" y="603"/>
                  </a:lnTo>
                  <a:lnTo>
                    <a:pt x="83" y="605"/>
                  </a:lnTo>
                  <a:lnTo>
                    <a:pt x="82" y="606"/>
                  </a:lnTo>
                  <a:lnTo>
                    <a:pt x="82" y="607"/>
                  </a:lnTo>
                  <a:lnTo>
                    <a:pt x="83" y="608"/>
                  </a:lnTo>
                  <a:lnTo>
                    <a:pt x="83" y="609"/>
                  </a:lnTo>
                  <a:lnTo>
                    <a:pt x="83" y="610"/>
                  </a:lnTo>
                  <a:lnTo>
                    <a:pt x="83" y="611"/>
                  </a:lnTo>
                  <a:lnTo>
                    <a:pt x="83" y="612"/>
                  </a:lnTo>
                  <a:lnTo>
                    <a:pt x="83" y="612"/>
                  </a:lnTo>
                  <a:lnTo>
                    <a:pt x="83" y="613"/>
                  </a:lnTo>
                  <a:lnTo>
                    <a:pt x="83" y="616"/>
                  </a:lnTo>
                  <a:lnTo>
                    <a:pt x="83" y="617"/>
                  </a:lnTo>
                  <a:lnTo>
                    <a:pt x="83" y="618"/>
                  </a:lnTo>
                  <a:lnTo>
                    <a:pt x="83" y="619"/>
                  </a:lnTo>
                  <a:lnTo>
                    <a:pt x="83" y="620"/>
                  </a:lnTo>
                  <a:lnTo>
                    <a:pt x="82" y="620"/>
                  </a:lnTo>
                  <a:lnTo>
                    <a:pt x="80" y="622"/>
                  </a:lnTo>
                  <a:lnTo>
                    <a:pt x="79" y="623"/>
                  </a:lnTo>
                  <a:lnTo>
                    <a:pt x="78" y="623"/>
                  </a:lnTo>
                  <a:lnTo>
                    <a:pt x="76" y="623"/>
                  </a:lnTo>
                  <a:lnTo>
                    <a:pt x="75" y="624"/>
                  </a:lnTo>
                  <a:lnTo>
                    <a:pt x="75" y="624"/>
                  </a:lnTo>
                  <a:lnTo>
                    <a:pt x="74" y="624"/>
                  </a:lnTo>
                  <a:lnTo>
                    <a:pt x="74" y="631"/>
                  </a:lnTo>
                  <a:lnTo>
                    <a:pt x="74" y="632"/>
                  </a:lnTo>
                  <a:lnTo>
                    <a:pt x="74" y="633"/>
                  </a:lnTo>
                  <a:lnTo>
                    <a:pt x="75" y="634"/>
                  </a:lnTo>
                  <a:lnTo>
                    <a:pt x="77" y="634"/>
                  </a:lnTo>
                  <a:lnTo>
                    <a:pt x="79" y="632"/>
                  </a:lnTo>
                  <a:lnTo>
                    <a:pt x="80" y="632"/>
                  </a:lnTo>
                  <a:lnTo>
                    <a:pt x="80" y="633"/>
                  </a:lnTo>
                  <a:lnTo>
                    <a:pt x="80" y="634"/>
                  </a:lnTo>
                  <a:lnTo>
                    <a:pt x="79" y="637"/>
                  </a:lnTo>
                  <a:lnTo>
                    <a:pt x="79" y="639"/>
                  </a:lnTo>
                  <a:lnTo>
                    <a:pt x="76" y="641"/>
                  </a:lnTo>
                  <a:lnTo>
                    <a:pt x="76" y="642"/>
                  </a:lnTo>
                  <a:lnTo>
                    <a:pt x="76" y="643"/>
                  </a:lnTo>
                  <a:lnTo>
                    <a:pt x="76" y="644"/>
                  </a:lnTo>
                  <a:lnTo>
                    <a:pt x="77" y="644"/>
                  </a:lnTo>
                  <a:lnTo>
                    <a:pt x="78" y="645"/>
                  </a:lnTo>
                  <a:lnTo>
                    <a:pt x="79" y="645"/>
                  </a:lnTo>
                  <a:lnTo>
                    <a:pt x="80" y="644"/>
                  </a:lnTo>
                  <a:lnTo>
                    <a:pt x="81" y="644"/>
                  </a:lnTo>
                  <a:lnTo>
                    <a:pt x="82" y="644"/>
                  </a:lnTo>
                  <a:lnTo>
                    <a:pt x="83" y="644"/>
                  </a:lnTo>
                  <a:lnTo>
                    <a:pt x="83" y="644"/>
                  </a:lnTo>
                  <a:lnTo>
                    <a:pt x="84" y="644"/>
                  </a:lnTo>
                  <a:lnTo>
                    <a:pt x="86" y="644"/>
                  </a:lnTo>
                  <a:lnTo>
                    <a:pt x="87" y="645"/>
                  </a:lnTo>
                  <a:lnTo>
                    <a:pt x="88" y="644"/>
                  </a:lnTo>
                  <a:lnTo>
                    <a:pt x="90" y="644"/>
                  </a:lnTo>
                  <a:lnTo>
                    <a:pt x="92" y="644"/>
                  </a:lnTo>
                  <a:lnTo>
                    <a:pt x="94" y="644"/>
                  </a:lnTo>
                  <a:lnTo>
                    <a:pt x="96" y="644"/>
                  </a:lnTo>
                  <a:lnTo>
                    <a:pt x="98" y="645"/>
                  </a:lnTo>
                  <a:lnTo>
                    <a:pt x="99" y="645"/>
                  </a:lnTo>
                  <a:lnTo>
                    <a:pt x="100" y="645"/>
                  </a:lnTo>
                  <a:lnTo>
                    <a:pt x="105" y="646"/>
                  </a:lnTo>
                  <a:lnTo>
                    <a:pt x="108" y="645"/>
                  </a:lnTo>
                  <a:lnTo>
                    <a:pt x="108" y="644"/>
                  </a:lnTo>
                  <a:lnTo>
                    <a:pt x="109" y="644"/>
                  </a:lnTo>
                  <a:lnTo>
                    <a:pt x="112" y="643"/>
                  </a:lnTo>
                  <a:lnTo>
                    <a:pt x="113" y="643"/>
                  </a:lnTo>
                  <a:lnTo>
                    <a:pt x="118" y="639"/>
                  </a:lnTo>
                  <a:lnTo>
                    <a:pt x="118" y="639"/>
                  </a:lnTo>
                  <a:lnTo>
                    <a:pt x="123" y="638"/>
                  </a:lnTo>
                  <a:lnTo>
                    <a:pt x="124" y="637"/>
                  </a:lnTo>
                  <a:lnTo>
                    <a:pt x="125" y="637"/>
                  </a:lnTo>
                  <a:lnTo>
                    <a:pt x="125" y="632"/>
                  </a:lnTo>
                  <a:lnTo>
                    <a:pt x="126" y="631"/>
                  </a:lnTo>
                  <a:lnTo>
                    <a:pt x="130" y="624"/>
                  </a:lnTo>
                  <a:lnTo>
                    <a:pt x="131" y="623"/>
                  </a:lnTo>
                  <a:lnTo>
                    <a:pt x="132" y="614"/>
                  </a:lnTo>
                  <a:lnTo>
                    <a:pt x="132" y="614"/>
                  </a:lnTo>
                  <a:lnTo>
                    <a:pt x="132" y="613"/>
                  </a:lnTo>
                  <a:lnTo>
                    <a:pt x="133" y="612"/>
                  </a:lnTo>
                  <a:lnTo>
                    <a:pt x="136" y="608"/>
                  </a:lnTo>
                  <a:lnTo>
                    <a:pt x="137" y="607"/>
                  </a:lnTo>
                  <a:lnTo>
                    <a:pt x="137" y="60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8" y="594"/>
                  </a:lnTo>
                  <a:lnTo>
                    <a:pt x="138" y="593"/>
                  </a:lnTo>
                  <a:lnTo>
                    <a:pt x="139" y="593"/>
                  </a:lnTo>
                  <a:lnTo>
                    <a:pt x="140" y="591"/>
                  </a:lnTo>
                  <a:lnTo>
                    <a:pt x="142" y="590"/>
                  </a:lnTo>
                  <a:lnTo>
                    <a:pt x="143" y="590"/>
                  </a:lnTo>
                  <a:lnTo>
                    <a:pt x="143" y="588"/>
                  </a:lnTo>
                  <a:lnTo>
                    <a:pt x="144" y="587"/>
                  </a:lnTo>
                  <a:lnTo>
                    <a:pt x="144" y="586"/>
                  </a:lnTo>
                  <a:lnTo>
                    <a:pt x="145" y="585"/>
                  </a:lnTo>
                  <a:lnTo>
                    <a:pt x="145" y="584"/>
                  </a:lnTo>
                  <a:lnTo>
                    <a:pt x="146" y="582"/>
                  </a:lnTo>
                  <a:lnTo>
                    <a:pt x="147" y="581"/>
                  </a:lnTo>
                  <a:lnTo>
                    <a:pt x="147" y="580"/>
                  </a:lnTo>
                  <a:lnTo>
                    <a:pt x="147" y="579"/>
                  </a:lnTo>
                  <a:lnTo>
                    <a:pt x="146" y="578"/>
                  </a:lnTo>
                  <a:lnTo>
                    <a:pt x="146" y="577"/>
                  </a:lnTo>
                  <a:lnTo>
                    <a:pt x="149" y="573"/>
                  </a:lnTo>
                  <a:lnTo>
                    <a:pt x="150" y="572"/>
                  </a:lnTo>
                  <a:lnTo>
                    <a:pt x="151" y="571"/>
                  </a:lnTo>
                  <a:lnTo>
                    <a:pt x="152" y="571"/>
                  </a:lnTo>
                  <a:lnTo>
                    <a:pt x="153" y="571"/>
                  </a:lnTo>
                  <a:lnTo>
                    <a:pt x="155" y="571"/>
                  </a:lnTo>
                  <a:lnTo>
                    <a:pt x="156" y="571"/>
                  </a:lnTo>
                  <a:lnTo>
                    <a:pt x="156" y="570"/>
                  </a:lnTo>
                  <a:lnTo>
                    <a:pt x="157" y="570"/>
                  </a:lnTo>
                  <a:lnTo>
                    <a:pt x="158" y="570"/>
                  </a:lnTo>
                  <a:lnTo>
                    <a:pt x="159" y="571"/>
                  </a:lnTo>
                  <a:lnTo>
                    <a:pt x="160" y="571"/>
                  </a:lnTo>
                  <a:lnTo>
                    <a:pt x="161" y="571"/>
                  </a:lnTo>
                  <a:lnTo>
                    <a:pt x="162" y="571"/>
                  </a:lnTo>
                  <a:lnTo>
                    <a:pt x="162" y="570"/>
                  </a:lnTo>
                  <a:lnTo>
                    <a:pt x="163" y="570"/>
                  </a:lnTo>
                  <a:lnTo>
                    <a:pt x="163" y="570"/>
                  </a:lnTo>
                  <a:lnTo>
                    <a:pt x="164" y="569"/>
                  </a:lnTo>
                  <a:lnTo>
                    <a:pt x="165" y="569"/>
                  </a:lnTo>
                  <a:lnTo>
                    <a:pt x="166" y="569"/>
                  </a:lnTo>
                  <a:lnTo>
                    <a:pt x="168" y="569"/>
                  </a:lnTo>
                  <a:lnTo>
                    <a:pt x="169" y="569"/>
                  </a:lnTo>
                  <a:lnTo>
                    <a:pt x="172" y="567"/>
                  </a:lnTo>
                  <a:lnTo>
                    <a:pt x="174" y="567"/>
                  </a:lnTo>
                  <a:lnTo>
                    <a:pt x="175" y="567"/>
                  </a:lnTo>
                  <a:lnTo>
                    <a:pt x="176" y="567"/>
                  </a:lnTo>
                  <a:lnTo>
                    <a:pt x="177" y="567"/>
                  </a:lnTo>
                  <a:lnTo>
                    <a:pt x="178" y="566"/>
                  </a:lnTo>
                  <a:lnTo>
                    <a:pt x="179" y="566"/>
                  </a:lnTo>
                  <a:lnTo>
                    <a:pt x="181" y="566"/>
                  </a:lnTo>
                  <a:lnTo>
                    <a:pt x="182" y="566"/>
                  </a:lnTo>
                  <a:lnTo>
                    <a:pt x="182" y="566"/>
                  </a:lnTo>
                  <a:lnTo>
                    <a:pt x="183" y="565"/>
                  </a:lnTo>
                  <a:lnTo>
                    <a:pt x="184" y="565"/>
                  </a:lnTo>
                  <a:lnTo>
                    <a:pt x="186" y="568"/>
                  </a:lnTo>
                  <a:lnTo>
                    <a:pt x="187" y="569"/>
                  </a:lnTo>
                  <a:lnTo>
                    <a:pt x="187" y="576"/>
                  </a:lnTo>
                  <a:lnTo>
                    <a:pt x="187" y="577"/>
                  </a:lnTo>
                  <a:lnTo>
                    <a:pt x="188" y="577"/>
                  </a:lnTo>
                  <a:lnTo>
                    <a:pt x="190" y="578"/>
                  </a:lnTo>
                  <a:lnTo>
                    <a:pt x="191" y="578"/>
                  </a:lnTo>
                  <a:lnTo>
                    <a:pt x="192" y="578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5" y="584"/>
                  </a:lnTo>
                  <a:lnTo>
                    <a:pt x="196" y="584"/>
                  </a:lnTo>
                  <a:lnTo>
                    <a:pt x="196" y="585"/>
                  </a:lnTo>
                  <a:lnTo>
                    <a:pt x="201" y="587"/>
                  </a:lnTo>
                  <a:lnTo>
                    <a:pt x="208" y="597"/>
                  </a:lnTo>
                  <a:lnTo>
                    <a:pt x="217" y="607"/>
                  </a:lnTo>
                  <a:lnTo>
                    <a:pt x="220" y="609"/>
                  </a:lnTo>
                  <a:lnTo>
                    <a:pt x="221" y="609"/>
                  </a:lnTo>
                  <a:lnTo>
                    <a:pt x="223" y="609"/>
                  </a:lnTo>
                  <a:lnTo>
                    <a:pt x="224" y="609"/>
                  </a:lnTo>
                  <a:lnTo>
                    <a:pt x="242" y="603"/>
                  </a:lnTo>
                  <a:lnTo>
                    <a:pt x="253" y="603"/>
                  </a:lnTo>
                  <a:lnTo>
                    <a:pt x="255" y="604"/>
                  </a:lnTo>
                  <a:lnTo>
                    <a:pt x="262" y="604"/>
                  </a:lnTo>
                  <a:lnTo>
                    <a:pt x="266" y="604"/>
                  </a:lnTo>
                  <a:lnTo>
                    <a:pt x="267" y="604"/>
                  </a:lnTo>
                  <a:lnTo>
                    <a:pt x="272" y="604"/>
                  </a:lnTo>
                  <a:lnTo>
                    <a:pt x="277" y="604"/>
                  </a:lnTo>
                  <a:lnTo>
                    <a:pt x="278" y="604"/>
                  </a:lnTo>
                  <a:lnTo>
                    <a:pt x="279" y="604"/>
                  </a:lnTo>
                  <a:lnTo>
                    <a:pt x="283" y="614"/>
                  </a:lnTo>
                  <a:lnTo>
                    <a:pt x="286" y="616"/>
                  </a:lnTo>
                  <a:lnTo>
                    <a:pt x="304" y="616"/>
                  </a:lnTo>
                  <a:lnTo>
                    <a:pt x="322" y="617"/>
                  </a:lnTo>
                  <a:lnTo>
                    <a:pt x="321" y="615"/>
                  </a:lnTo>
                  <a:lnTo>
                    <a:pt x="321" y="614"/>
                  </a:lnTo>
                  <a:lnTo>
                    <a:pt x="321" y="612"/>
                  </a:lnTo>
                  <a:lnTo>
                    <a:pt x="322" y="610"/>
                  </a:lnTo>
                  <a:lnTo>
                    <a:pt x="325" y="607"/>
                  </a:lnTo>
                  <a:lnTo>
                    <a:pt x="329" y="604"/>
                  </a:lnTo>
                  <a:lnTo>
                    <a:pt x="330" y="604"/>
                  </a:lnTo>
                  <a:lnTo>
                    <a:pt x="336" y="600"/>
                  </a:lnTo>
                  <a:lnTo>
                    <a:pt x="341" y="599"/>
                  </a:lnTo>
                  <a:lnTo>
                    <a:pt x="351" y="596"/>
                  </a:lnTo>
                  <a:lnTo>
                    <a:pt x="356" y="593"/>
                  </a:lnTo>
                  <a:lnTo>
                    <a:pt x="358" y="589"/>
                  </a:lnTo>
                  <a:lnTo>
                    <a:pt x="358" y="582"/>
                  </a:lnTo>
                  <a:lnTo>
                    <a:pt x="359" y="581"/>
                  </a:lnTo>
                  <a:lnTo>
                    <a:pt x="361" y="579"/>
                  </a:lnTo>
                  <a:lnTo>
                    <a:pt x="374" y="574"/>
                  </a:lnTo>
                  <a:lnTo>
                    <a:pt x="376" y="573"/>
                  </a:lnTo>
                  <a:lnTo>
                    <a:pt x="387" y="579"/>
                  </a:lnTo>
                  <a:lnTo>
                    <a:pt x="398" y="586"/>
                  </a:lnTo>
                  <a:lnTo>
                    <a:pt x="410" y="598"/>
                  </a:lnTo>
                  <a:lnTo>
                    <a:pt x="411" y="598"/>
                  </a:lnTo>
                  <a:lnTo>
                    <a:pt x="411" y="598"/>
                  </a:lnTo>
                  <a:lnTo>
                    <a:pt x="412" y="597"/>
                  </a:lnTo>
                  <a:lnTo>
                    <a:pt x="413" y="597"/>
                  </a:lnTo>
                  <a:lnTo>
                    <a:pt x="414" y="597"/>
                  </a:lnTo>
                  <a:lnTo>
                    <a:pt x="419" y="597"/>
                  </a:lnTo>
                  <a:lnTo>
                    <a:pt x="429" y="596"/>
                  </a:lnTo>
                  <a:lnTo>
                    <a:pt x="431" y="595"/>
                  </a:lnTo>
                  <a:lnTo>
                    <a:pt x="442" y="584"/>
                  </a:lnTo>
                  <a:lnTo>
                    <a:pt x="451" y="575"/>
                  </a:lnTo>
                  <a:lnTo>
                    <a:pt x="457" y="569"/>
                  </a:lnTo>
                  <a:lnTo>
                    <a:pt x="458" y="567"/>
                  </a:lnTo>
                  <a:lnTo>
                    <a:pt x="461" y="563"/>
                  </a:lnTo>
                  <a:lnTo>
                    <a:pt x="464" y="555"/>
                  </a:lnTo>
                  <a:lnTo>
                    <a:pt x="465" y="554"/>
                  </a:lnTo>
                  <a:lnTo>
                    <a:pt x="475" y="545"/>
                  </a:lnTo>
                  <a:lnTo>
                    <a:pt x="486" y="535"/>
                  </a:lnTo>
                  <a:lnTo>
                    <a:pt x="487" y="534"/>
                  </a:lnTo>
                  <a:lnTo>
                    <a:pt x="488" y="534"/>
                  </a:lnTo>
                  <a:lnTo>
                    <a:pt x="484" y="527"/>
                  </a:lnTo>
                  <a:lnTo>
                    <a:pt x="483" y="524"/>
                  </a:lnTo>
                  <a:lnTo>
                    <a:pt x="483" y="519"/>
                  </a:lnTo>
                  <a:lnTo>
                    <a:pt x="484" y="512"/>
                  </a:lnTo>
                  <a:lnTo>
                    <a:pt x="483" y="507"/>
                  </a:lnTo>
                  <a:lnTo>
                    <a:pt x="483" y="506"/>
                  </a:lnTo>
                  <a:lnTo>
                    <a:pt x="483" y="505"/>
                  </a:lnTo>
                  <a:lnTo>
                    <a:pt x="470" y="491"/>
                  </a:lnTo>
                  <a:lnTo>
                    <a:pt x="486" y="491"/>
                  </a:lnTo>
                  <a:lnTo>
                    <a:pt x="501" y="491"/>
                  </a:lnTo>
                  <a:lnTo>
                    <a:pt x="501" y="490"/>
                  </a:lnTo>
                  <a:lnTo>
                    <a:pt x="501" y="490"/>
                  </a:lnTo>
                  <a:lnTo>
                    <a:pt x="500" y="488"/>
                  </a:lnTo>
                  <a:lnTo>
                    <a:pt x="500" y="485"/>
                  </a:lnTo>
                  <a:lnTo>
                    <a:pt x="500" y="484"/>
                  </a:lnTo>
                  <a:lnTo>
                    <a:pt x="500" y="484"/>
                  </a:lnTo>
                  <a:lnTo>
                    <a:pt x="500" y="483"/>
                  </a:lnTo>
                  <a:lnTo>
                    <a:pt x="500" y="482"/>
                  </a:lnTo>
                  <a:lnTo>
                    <a:pt x="522" y="482"/>
                  </a:lnTo>
                  <a:lnTo>
                    <a:pt x="522" y="485"/>
                  </a:lnTo>
                  <a:lnTo>
                    <a:pt x="520" y="494"/>
                  </a:lnTo>
                  <a:lnTo>
                    <a:pt x="520" y="500"/>
                  </a:lnTo>
                  <a:lnTo>
                    <a:pt x="519" y="506"/>
                  </a:lnTo>
                  <a:lnTo>
                    <a:pt x="519" y="507"/>
                  </a:lnTo>
                  <a:lnTo>
                    <a:pt x="518" y="508"/>
                  </a:lnTo>
                  <a:lnTo>
                    <a:pt x="518" y="509"/>
                  </a:lnTo>
                  <a:lnTo>
                    <a:pt x="517" y="510"/>
                  </a:lnTo>
                  <a:lnTo>
                    <a:pt x="517" y="511"/>
                  </a:lnTo>
                  <a:lnTo>
                    <a:pt x="517" y="512"/>
                  </a:lnTo>
                  <a:lnTo>
                    <a:pt x="519" y="529"/>
                  </a:lnTo>
                  <a:lnTo>
                    <a:pt x="521" y="545"/>
                  </a:lnTo>
                  <a:lnTo>
                    <a:pt x="521" y="546"/>
                  </a:lnTo>
                  <a:lnTo>
                    <a:pt x="520" y="547"/>
                  </a:lnTo>
                  <a:lnTo>
                    <a:pt x="520" y="550"/>
                  </a:lnTo>
                  <a:lnTo>
                    <a:pt x="520" y="551"/>
                  </a:lnTo>
                  <a:lnTo>
                    <a:pt x="530" y="555"/>
                  </a:lnTo>
                  <a:lnTo>
                    <a:pt x="531" y="555"/>
                  </a:lnTo>
                  <a:lnTo>
                    <a:pt x="534" y="559"/>
                  </a:lnTo>
                  <a:lnTo>
                    <a:pt x="544" y="568"/>
                  </a:lnTo>
                  <a:lnTo>
                    <a:pt x="554" y="576"/>
                  </a:lnTo>
                  <a:lnTo>
                    <a:pt x="555" y="577"/>
                  </a:lnTo>
                  <a:lnTo>
                    <a:pt x="557" y="582"/>
                  </a:lnTo>
                  <a:lnTo>
                    <a:pt x="557" y="583"/>
                  </a:lnTo>
                  <a:lnTo>
                    <a:pt x="557" y="584"/>
                  </a:lnTo>
                  <a:lnTo>
                    <a:pt x="557" y="584"/>
                  </a:lnTo>
                  <a:lnTo>
                    <a:pt x="557" y="588"/>
                  </a:lnTo>
                  <a:lnTo>
                    <a:pt x="557" y="590"/>
                  </a:lnTo>
                  <a:lnTo>
                    <a:pt x="557" y="591"/>
                  </a:lnTo>
                  <a:lnTo>
                    <a:pt x="557" y="592"/>
                  </a:lnTo>
                  <a:lnTo>
                    <a:pt x="557" y="593"/>
                  </a:lnTo>
                  <a:lnTo>
                    <a:pt x="554" y="599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4" y="608"/>
                  </a:lnTo>
                  <a:lnTo>
                    <a:pt x="554" y="610"/>
                  </a:lnTo>
                  <a:lnTo>
                    <a:pt x="554" y="610"/>
                  </a:lnTo>
                  <a:lnTo>
                    <a:pt x="554" y="611"/>
                  </a:lnTo>
                  <a:lnTo>
                    <a:pt x="562" y="611"/>
                  </a:lnTo>
                  <a:lnTo>
                    <a:pt x="561" y="607"/>
                  </a:lnTo>
                  <a:lnTo>
                    <a:pt x="563" y="600"/>
                  </a:lnTo>
                  <a:lnTo>
                    <a:pt x="570" y="584"/>
                  </a:lnTo>
                  <a:lnTo>
                    <a:pt x="572" y="581"/>
                  </a:lnTo>
                  <a:lnTo>
                    <a:pt x="573" y="579"/>
                  </a:lnTo>
                  <a:lnTo>
                    <a:pt x="573" y="578"/>
                  </a:lnTo>
                  <a:lnTo>
                    <a:pt x="573" y="577"/>
                  </a:lnTo>
                  <a:lnTo>
                    <a:pt x="573" y="577"/>
                  </a:lnTo>
                  <a:lnTo>
                    <a:pt x="574" y="577"/>
                  </a:lnTo>
                  <a:lnTo>
                    <a:pt x="574" y="575"/>
                  </a:lnTo>
                  <a:lnTo>
                    <a:pt x="574" y="573"/>
                  </a:lnTo>
                  <a:lnTo>
                    <a:pt x="571" y="562"/>
                  </a:lnTo>
                  <a:lnTo>
                    <a:pt x="571" y="560"/>
                  </a:lnTo>
                  <a:lnTo>
                    <a:pt x="572" y="558"/>
                  </a:lnTo>
                  <a:lnTo>
                    <a:pt x="576" y="554"/>
                  </a:lnTo>
                  <a:lnTo>
                    <a:pt x="577" y="550"/>
                  </a:lnTo>
                  <a:lnTo>
                    <a:pt x="578" y="549"/>
                  </a:lnTo>
                  <a:lnTo>
                    <a:pt x="579" y="548"/>
                  </a:lnTo>
                  <a:lnTo>
                    <a:pt x="584" y="544"/>
                  </a:lnTo>
                  <a:lnTo>
                    <a:pt x="585" y="544"/>
                  </a:lnTo>
                  <a:lnTo>
                    <a:pt x="586" y="544"/>
                  </a:lnTo>
                  <a:lnTo>
                    <a:pt x="591" y="549"/>
                  </a:lnTo>
                  <a:lnTo>
                    <a:pt x="593" y="550"/>
                  </a:lnTo>
                  <a:lnTo>
                    <a:pt x="593" y="551"/>
                  </a:lnTo>
                  <a:lnTo>
                    <a:pt x="594" y="552"/>
                  </a:lnTo>
                  <a:lnTo>
                    <a:pt x="594" y="553"/>
                  </a:lnTo>
                  <a:lnTo>
                    <a:pt x="594" y="554"/>
                  </a:lnTo>
                  <a:lnTo>
                    <a:pt x="595" y="554"/>
                  </a:lnTo>
                  <a:lnTo>
                    <a:pt x="595" y="552"/>
                  </a:lnTo>
                  <a:lnTo>
                    <a:pt x="596" y="551"/>
                  </a:lnTo>
                  <a:lnTo>
                    <a:pt x="597" y="551"/>
                  </a:lnTo>
                  <a:lnTo>
                    <a:pt x="597" y="552"/>
                  </a:lnTo>
                  <a:lnTo>
                    <a:pt x="598" y="552"/>
                  </a:lnTo>
                  <a:lnTo>
                    <a:pt x="598" y="551"/>
                  </a:lnTo>
                  <a:lnTo>
                    <a:pt x="598" y="550"/>
                  </a:lnTo>
                  <a:lnTo>
                    <a:pt x="598" y="549"/>
                  </a:lnTo>
                  <a:lnTo>
                    <a:pt x="598" y="548"/>
                  </a:lnTo>
                  <a:lnTo>
                    <a:pt x="599" y="547"/>
                  </a:lnTo>
                  <a:lnTo>
                    <a:pt x="601" y="545"/>
                  </a:lnTo>
                  <a:lnTo>
                    <a:pt x="602" y="544"/>
                  </a:lnTo>
                  <a:lnTo>
                    <a:pt x="602" y="543"/>
                  </a:lnTo>
                  <a:lnTo>
                    <a:pt x="602" y="542"/>
                  </a:lnTo>
                  <a:lnTo>
                    <a:pt x="600" y="541"/>
                  </a:lnTo>
                  <a:lnTo>
                    <a:pt x="600" y="540"/>
                  </a:lnTo>
                  <a:lnTo>
                    <a:pt x="603" y="532"/>
                  </a:lnTo>
                  <a:lnTo>
                    <a:pt x="604" y="530"/>
                  </a:lnTo>
                  <a:lnTo>
                    <a:pt x="603" y="529"/>
                  </a:lnTo>
                  <a:lnTo>
                    <a:pt x="602" y="528"/>
                  </a:lnTo>
                  <a:lnTo>
                    <a:pt x="602" y="526"/>
                  </a:lnTo>
                  <a:lnTo>
                    <a:pt x="602" y="525"/>
                  </a:lnTo>
                  <a:lnTo>
                    <a:pt x="608" y="513"/>
                  </a:lnTo>
                  <a:lnTo>
                    <a:pt x="609" y="512"/>
                  </a:lnTo>
                  <a:lnTo>
                    <a:pt x="608" y="511"/>
                  </a:lnTo>
                  <a:lnTo>
                    <a:pt x="607" y="509"/>
                  </a:lnTo>
                  <a:lnTo>
                    <a:pt x="607" y="508"/>
                  </a:lnTo>
                  <a:lnTo>
                    <a:pt x="607" y="506"/>
                  </a:lnTo>
                  <a:lnTo>
                    <a:pt x="607" y="504"/>
                  </a:lnTo>
                  <a:lnTo>
                    <a:pt x="607" y="504"/>
                  </a:lnTo>
                  <a:lnTo>
                    <a:pt x="607" y="503"/>
                  </a:lnTo>
                  <a:lnTo>
                    <a:pt x="608" y="501"/>
                  </a:lnTo>
                  <a:lnTo>
                    <a:pt x="608" y="500"/>
                  </a:lnTo>
                  <a:lnTo>
                    <a:pt x="609" y="499"/>
                  </a:lnTo>
                  <a:lnTo>
                    <a:pt x="610" y="498"/>
                  </a:lnTo>
                  <a:lnTo>
                    <a:pt x="611" y="497"/>
                  </a:lnTo>
                  <a:lnTo>
                    <a:pt x="615" y="496"/>
                  </a:lnTo>
                  <a:lnTo>
                    <a:pt x="616" y="494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7" y="493"/>
                  </a:lnTo>
                  <a:lnTo>
                    <a:pt x="617" y="492"/>
                  </a:lnTo>
                  <a:lnTo>
                    <a:pt x="619" y="491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19" y="487"/>
                  </a:lnTo>
                  <a:lnTo>
                    <a:pt x="620" y="484"/>
                  </a:lnTo>
                  <a:lnTo>
                    <a:pt x="621" y="484"/>
                  </a:lnTo>
                  <a:lnTo>
                    <a:pt x="622" y="484"/>
                  </a:lnTo>
                  <a:lnTo>
                    <a:pt x="623" y="483"/>
                  </a:lnTo>
                  <a:lnTo>
                    <a:pt x="623" y="482"/>
                  </a:lnTo>
                  <a:lnTo>
                    <a:pt x="623" y="480"/>
                  </a:lnTo>
                  <a:lnTo>
                    <a:pt x="624" y="479"/>
                  </a:lnTo>
                  <a:lnTo>
                    <a:pt x="633" y="464"/>
                  </a:lnTo>
                  <a:lnTo>
                    <a:pt x="634" y="464"/>
                  </a:lnTo>
                  <a:lnTo>
                    <a:pt x="635" y="464"/>
                  </a:lnTo>
                  <a:lnTo>
                    <a:pt x="635" y="464"/>
                  </a:lnTo>
                  <a:lnTo>
                    <a:pt x="636" y="464"/>
                  </a:lnTo>
                  <a:lnTo>
                    <a:pt x="636" y="463"/>
                  </a:lnTo>
                  <a:lnTo>
                    <a:pt x="636" y="461"/>
                  </a:lnTo>
                  <a:lnTo>
                    <a:pt x="637" y="461"/>
                  </a:lnTo>
                  <a:lnTo>
                    <a:pt x="637" y="460"/>
                  </a:lnTo>
                  <a:lnTo>
                    <a:pt x="639" y="460"/>
                  </a:lnTo>
                  <a:lnTo>
                    <a:pt x="652" y="458"/>
                  </a:lnTo>
                  <a:lnTo>
                    <a:pt x="653" y="458"/>
                  </a:lnTo>
                  <a:lnTo>
                    <a:pt x="654" y="458"/>
                  </a:lnTo>
                  <a:lnTo>
                    <a:pt x="655" y="459"/>
                  </a:lnTo>
                  <a:lnTo>
                    <a:pt x="656" y="459"/>
                  </a:lnTo>
                  <a:lnTo>
                    <a:pt x="657" y="457"/>
                  </a:lnTo>
                  <a:lnTo>
                    <a:pt x="658" y="452"/>
                  </a:lnTo>
                  <a:lnTo>
                    <a:pt x="658" y="451"/>
                  </a:lnTo>
                  <a:lnTo>
                    <a:pt x="657" y="450"/>
                  </a:lnTo>
                  <a:lnTo>
                    <a:pt x="656" y="448"/>
                  </a:lnTo>
                  <a:lnTo>
                    <a:pt x="656" y="447"/>
                  </a:lnTo>
                  <a:lnTo>
                    <a:pt x="657" y="446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7" y="444"/>
                  </a:lnTo>
                  <a:lnTo>
                    <a:pt x="657" y="444"/>
                  </a:lnTo>
                  <a:lnTo>
                    <a:pt x="661" y="427"/>
                  </a:lnTo>
                  <a:lnTo>
                    <a:pt x="668" y="418"/>
                  </a:lnTo>
                  <a:lnTo>
                    <a:pt x="669" y="416"/>
                  </a:lnTo>
                  <a:lnTo>
                    <a:pt x="669" y="414"/>
                  </a:lnTo>
                  <a:lnTo>
                    <a:pt x="669" y="413"/>
                  </a:lnTo>
                  <a:lnTo>
                    <a:pt x="670" y="407"/>
                  </a:lnTo>
                  <a:lnTo>
                    <a:pt x="671" y="405"/>
                  </a:lnTo>
                  <a:lnTo>
                    <a:pt x="671" y="403"/>
                  </a:lnTo>
                  <a:lnTo>
                    <a:pt x="670" y="402"/>
                  </a:lnTo>
                  <a:lnTo>
                    <a:pt x="670" y="400"/>
                  </a:lnTo>
                  <a:lnTo>
                    <a:pt x="670" y="399"/>
                  </a:lnTo>
                  <a:lnTo>
                    <a:pt x="670" y="398"/>
                  </a:lnTo>
                  <a:lnTo>
                    <a:pt x="675" y="384"/>
                  </a:lnTo>
                  <a:lnTo>
                    <a:pt x="674" y="376"/>
                  </a:lnTo>
                  <a:lnTo>
                    <a:pt x="673" y="370"/>
                  </a:lnTo>
                  <a:lnTo>
                    <a:pt x="672" y="364"/>
                  </a:lnTo>
                  <a:lnTo>
                    <a:pt x="671" y="359"/>
                  </a:lnTo>
                  <a:lnTo>
                    <a:pt x="671" y="357"/>
                  </a:lnTo>
                  <a:lnTo>
                    <a:pt x="670" y="349"/>
                  </a:lnTo>
                  <a:lnTo>
                    <a:pt x="669" y="344"/>
                  </a:lnTo>
                  <a:lnTo>
                    <a:pt x="669" y="344"/>
                  </a:lnTo>
                  <a:lnTo>
                    <a:pt x="670" y="343"/>
                  </a:lnTo>
                  <a:lnTo>
                    <a:pt x="674" y="339"/>
                  </a:lnTo>
                  <a:lnTo>
                    <a:pt x="675" y="338"/>
                  </a:lnTo>
                  <a:lnTo>
                    <a:pt x="677" y="332"/>
                  </a:lnTo>
                  <a:lnTo>
                    <a:pt x="678" y="330"/>
                  </a:lnTo>
                  <a:lnTo>
                    <a:pt x="679" y="329"/>
                  </a:lnTo>
                  <a:lnTo>
                    <a:pt x="679" y="326"/>
                  </a:lnTo>
                  <a:lnTo>
                    <a:pt x="679" y="324"/>
                  </a:lnTo>
                  <a:lnTo>
                    <a:pt x="681" y="315"/>
                  </a:lnTo>
                  <a:lnTo>
                    <a:pt x="682" y="315"/>
                  </a:lnTo>
                  <a:lnTo>
                    <a:pt x="685" y="313"/>
                  </a:lnTo>
                  <a:lnTo>
                    <a:pt x="685" y="310"/>
                  </a:lnTo>
                  <a:lnTo>
                    <a:pt x="688" y="304"/>
                  </a:lnTo>
                  <a:lnTo>
                    <a:pt x="689" y="297"/>
                  </a:lnTo>
                  <a:lnTo>
                    <a:pt x="691" y="293"/>
                  </a:lnTo>
                  <a:lnTo>
                    <a:pt x="692" y="293"/>
                  </a:lnTo>
                  <a:lnTo>
                    <a:pt x="694" y="291"/>
                  </a:lnTo>
                  <a:lnTo>
                    <a:pt x="694" y="289"/>
                  </a:lnTo>
                  <a:lnTo>
                    <a:pt x="694" y="288"/>
                  </a:lnTo>
                  <a:lnTo>
                    <a:pt x="693" y="286"/>
                  </a:lnTo>
                  <a:lnTo>
                    <a:pt x="693" y="285"/>
                  </a:lnTo>
                  <a:lnTo>
                    <a:pt x="693" y="284"/>
                  </a:lnTo>
                  <a:lnTo>
                    <a:pt x="693" y="283"/>
                  </a:lnTo>
                  <a:lnTo>
                    <a:pt x="693" y="282"/>
                  </a:lnTo>
                  <a:lnTo>
                    <a:pt x="693" y="281"/>
                  </a:lnTo>
                  <a:lnTo>
                    <a:pt x="692" y="280"/>
                  </a:lnTo>
                  <a:lnTo>
                    <a:pt x="691" y="280"/>
                  </a:lnTo>
                  <a:lnTo>
                    <a:pt x="691" y="279"/>
                  </a:lnTo>
                  <a:lnTo>
                    <a:pt x="690" y="277"/>
                  </a:lnTo>
                  <a:lnTo>
                    <a:pt x="691" y="275"/>
                  </a:lnTo>
                  <a:lnTo>
                    <a:pt x="691" y="274"/>
                  </a:lnTo>
                  <a:lnTo>
                    <a:pt x="691" y="272"/>
                  </a:lnTo>
                  <a:lnTo>
                    <a:pt x="692" y="271"/>
                  </a:lnTo>
                  <a:lnTo>
                    <a:pt x="694" y="270"/>
                  </a:lnTo>
                  <a:lnTo>
                    <a:pt x="695" y="269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7" y="262"/>
                  </a:lnTo>
                  <a:lnTo>
                    <a:pt x="696" y="261"/>
                  </a:lnTo>
                  <a:lnTo>
                    <a:pt x="696" y="259"/>
                  </a:lnTo>
                  <a:lnTo>
                    <a:pt x="696" y="258"/>
                  </a:lnTo>
                  <a:lnTo>
                    <a:pt x="695" y="257"/>
                  </a:lnTo>
                  <a:lnTo>
                    <a:pt x="696" y="255"/>
                  </a:lnTo>
                  <a:lnTo>
                    <a:pt x="697" y="255"/>
                  </a:lnTo>
                  <a:lnTo>
                    <a:pt x="696" y="254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6" y="251"/>
                  </a:lnTo>
                  <a:lnTo>
                    <a:pt x="697" y="251"/>
                  </a:lnTo>
                  <a:lnTo>
                    <a:pt x="698" y="251"/>
                  </a:lnTo>
                  <a:lnTo>
                    <a:pt x="699" y="252"/>
                  </a:lnTo>
                  <a:lnTo>
                    <a:pt x="700" y="252"/>
                  </a:lnTo>
                  <a:lnTo>
                    <a:pt x="702" y="254"/>
                  </a:lnTo>
                  <a:lnTo>
                    <a:pt x="703" y="254"/>
                  </a:lnTo>
                  <a:lnTo>
                    <a:pt x="706" y="253"/>
                  </a:lnTo>
                  <a:lnTo>
                    <a:pt x="707" y="253"/>
                  </a:lnTo>
                  <a:lnTo>
                    <a:pt x="709" y="252"/>
                  </a:lnTo>
                  <a:lnTo>
                    <a:pt x="710" y="252"/>
                  </a:lnTo>
                  <a:lnTo>
                    <a:pt x="715" y="253"/>
                  </a:lnTo>
                  <a:lnTo>
                    <a:pt x="718" y="249"/>
                  </a:lnTo>
                  <a:lnTo>
                    <a:pt x="718" y="249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5"/>
                  </a:lnTo>
                  <a:lnTo>
                    <a:pt x="719" y="244"/>
                  </a:lnTo>
                  <a:lnTo>
                    <a:pt x="719" y="243"/>
                  </a:lnTo>
                  <a:lnTo>
                    <a:pt x="719" y="240"/>
                  </a:lnTo>
                  <a:lnTo>
                    <a:pt x="719" y="239"/>
                  </a:lnTo>
                  <a:lnTo>
                    <a:pt x="726" y="237"/>
                  </a:lnTo>
                  <a:lnTo>
                    <a:pt x="728" y="237"/>
                  </a:lnTo>
                  <a:lnTo>
                    <a:pt x="729" y="235"/>
                  </a:lnTo>
                  <a:lnTo>
                    <a:pt x="731" y="232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3"/>
                  </a:lnTo>
                  <a:lnTo>
                    <a:pt x="737" y="233"/>
                  </a:lnTo>
                  <a:lnTo>
                    <a:pt x="738" y="233"/>
                  </a:lnTo>
                  <a:lnTo>
                    <a:pt x="739" y="232"/>
                  </a:lnTo>
                  <a:lnTo>
                    <a:pt x="740" y="230"/>
                  </a:lnTo>
                  <a:lnTo>
                    <a:pt x="743" y="228"/>
                  </a:lnTo>
                  <a:lnTo>
                    <a:pt x="744" y="227"/>
                  </a:lnTo>
                  <a:lnTo>
                    <a:pt x="746" y="227"/>
                  </a:lnTo>
                  <a:lnTo>
                    <a:pt x="746" y="228"/>
                  </a:lnTo>
                  <a:lnTo>
                    <a:pt x="746" y="229"/>
                  </a:lnTo>
                  <a:lnTo>
                    <a:pt x="746" y="230"/>
                  </a:lnTo>
                  <a:lnTo>
                    <a:pt x="746" y="231"/>
                  </a:lnTo>
                  <a:lnTo>
                    <a:pt x="747" y="231"/>
                  </a:lnTo>
                  <a:lnTo>
                    <a:pt x="748" y="230"/>
                  </a:lnTo>
                  <a:lnTo>
                    <a:pt x="749" y="229"/>
                  </a:lnTo>
                  <a:lnTo>
                    <a:pt x="748" y="228"/>
                  </a:lnTo>
                  <a:lnTo>
                    <a:pt x="749" y="228"/>
                  </a:lnTo>
                  <a:lnTo>
                    <a:pt x="749" y="227"/>
                  </a:lnTo>
                  <a:lnTo>
                    <a:pt x="750" y="227"/>
                  </a:lnTo>
                  <a:lnTo>
                    <a:pt x="750" y="227"/>
                  </a:lnTo>
                  <a:lnTo>
                    <a:pt x="750" y="228"/>
                  </a:lnTo>
                  <a:lnTo>
                    <a:pt x="751" y="229"/>
                  </a:lnTo>
                  <a:lnTo>
                    <a:pt x="753" y="229"/>
                  </a:lnTo>
                  <a:lnTo>
                    <a:pt x="753" y="228"/>
                  </a:lnTo>
                  <a:lnTo>
                    <a:pt x="754" y="227"/>
                  </a:lnTo>
                  <a:lnTo>
                    <a:pt x="754" y="226"/>
                  </a:lnTo>
                  <a:lnTo>
                    <a:pt x="754" y="225"/>
                  </a:lnTo>
                  <a:lnTo>
                    <a:pt x="755" y="225"/>
                  </a:lnTo>
                  <a:lnTo>
                    <a:pt x="757" y="224"/>
                  </a:lnTo>
                  <a:lnTo>
                    <a:pt x="758" y="223"/>
                  </a:lnTo>
                  <a:lnTo>
                    <a:pt x="759" y="221"/>
                  </a:lnTo>
                  <a:lnTo>
                    <a:pt x="762" y="214"/>
                  </a:lnTo>
                  <a:lnTo>
                    <a:pt x="763" y="211"/>
                  </a:lnTo>
                  <a:lnTo>
                    <a:pt x="770" y="205"/>
                  </a:lnTo>
                  <a:lnTo>
                    <a:pt x="770" y="205"/>
                  </a:lnTo>
                  <a:lnTo>
                    <a:pt x="769" y="205"/>
                  </a:lnTo>
                  <a:lnTo>
                    <a:pt x="769" y="204"/>
                  </a:lnTo>
                  <a:lnTo>
                    <a:pt x="769" y="203"/>
                  </a:lnTo>
                  <a:lnTo>
                    <a:pt x="768" y="201"/>
                  </a:lnTo>
                  <a:lnTo>
                    <a:pt x="768" y="203"/>
                  </a:lnTo>
                  <a:lnTo>
                    <a:pt x="767" y="203"/>
                  </a:lnTo>
                  <a:lnTo>
                    <a:pt x="766" y="203"/>
                  </a:lnTo>
                  <a:lnTo>
                    <a:pt x="766" y="200"/>
                  </a:lnTo>
                  <a:lnTo>
                    <a:pt x="765" y="200"/>
                  </a:lnTo>
                  <a:lnTo>
                    <a:pt x="764" y="200"/>
                  </a:lnTo>
                  <a:lnTo>
                    <a:pt x="763" y="200"/>
                  </a:lnTo>
                  <a:lnTo>
                    <a:pt x="762" y="200"/>
                  </a:lnTo>
                  <a:lnTo>
                    <a:pt x="763" y="199"/>
                  </a:lnTo>
                  <a:lnTo>
                    <a:pt x="761" y="196"/>
                  </a:lnTo>
                  <a:lnTo>
                    <a:pt x="760" y="195"/>
                  </a:lnTo>
                  <a:lnTo>
                    <a:pt x="759" y="196"/>
                  </a:lnTo>
                  <a:lnTo>
                    <a:pt x="760" y="196"/>
                  </a:lnTo>
                  <a:lnTo>
                    <a:pt x="760" y="197"/>
                  </a:lnTo>
                  <a:lnTo>
                    <a:pt x="759" y="197"/>
                  </a:lnTo>
                  <a:lnTo>
                    <a:pt x="759" y="197"/>
                  </a:lnTo>
                  <a:lnTo>
                    <a:pt x="759" y="196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5" y="195"/>
                  </a:lnTo>
                  <a:lnTo>
                    <a:pt x="754" y="195"/>
                  </a:lnTo>
                  <a:lnTo>
                    <a:pt x="755" y="195"/>
                  </a:lnTo>
                  <a:lnTo>
                    <a:pt x="755" y="194"/>
                  </a:lnTo>
                  <a:lnTo>
                    <a:pt x="755" y="193"/>
                  </a:lnTo>
                  <a:lnTo>
                    <a:pt x="754" y="193"/>
                  </a:lnTo>
                  <a:lnTo>
                    <a:pt x="753" y="195"/>
                  </a:lnTo>
                  <a:lnTo>
                    <a:pt x="751" y="195"/>
                  </a:lnTo>
                  <a:lnTo>
                    <a:pt x="749" y="195"/>
                  </a:lnTo>
                  <a:lnTo>
                    <a:pt x="748" y="192"/>
                  </a:lnTo>
                  <a:lnTo>
                    <a:pt x="746" y="189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49" y="186"/>
                  </a:lnTo>
                  <a:lnTo>
                    <a:pt x="748" y="185"/>
                  </a:lnTo>
                  <a:lnTo>
                    <a:pt x="746" y="185"/>
                  </a:lnTo>
                  <a:lnTo>
                    <a:pt x="744" y="184"/>
                  </a:lnTo>
                  <a:lnTo>
                    <a:pt x="742" y="183"/>
                  </a:lnTo>
                  <a:lnTo>
                    <a:pt x="741" y="180"/>
                  </a:lnTo>
                  <a:lnTo>
                    <a:pt x="739" y="178"/>
                  </a:lnTo>
                  <a:lnTo>
                    <a:pt x="733" y="176"/>
                  </a:lnTo>
                  <a:lnTo>
                    <a:pt x="733" y="175"/>
                  </a:lnTo>
                  <a:lnTo>
                    <a:pt x="732" y="175"/>
                  </a:lnTo>
                  <a:lnTo>
                    <a:pt x="731" y="175"/>
                  </a:lnTo>
                  <a:lnTo>
                    <a:pt x="731" y="174"/>
                  </a:lnTo>
                  <a:lnTo>
                    <a:pt x="730" y="174"/>
                  </a:lnTo>
                  <a:lnTo>
                    <a:pt x="730" y="173"/>
                  </a:lnTo>
                  <a:lnTo>
                    <a:pt x="730" y="172"/>
                  </a:lnTo>
                  <a:lnTo>
                    <a:pt x="729" y="172"/>
                  </a:lnTo>
                  <a:lnTo>
                    <a:pt x="729" y="172"/>
                  </a:lnTo>
                  <a:lnTo>
                    <a:pt x="728" y="171"/>
                  </a:lnTo>
                  <a:lnTo>
                    <a:pt x="728" y="170"/>
                  </a:lnTo>
                  <a:lnTo>
                    <a:pt x="726" y="171"/>
                  </a:lnTo>
                  <a:lnTo>
                    <a:pt x="723" y="172"/>
                  </a:lnTo>
                  <a:lnTo>
                    <a:pt x="722" y="172"/>
                  </a:lnTo>
                  <a:lnTo>
                    <a:pt x="721" y="172"/>
                  </a:lnTo>
                  <a:lnTo>
                    <a:pt x="721" y="171"/>
                  </a:lnTo>
                  <a:lnTo>
                    <a:pt x="720" y="170"/>
                  </a:lnTo>
                  <a:lnTo>
                    <a:pt x="719" y="169"/>
                  </a:lnTo>
                  <a:lnTo>
                    <a:pt x="718" y="167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6" y="162"/>
                  </a:lnTo>
                  <a:lnTo>
                    <a:pt x="715" y="160"/>
                  </a:lnTo>
                  <a:lnTo>
                    <a:pt x="714" y="157"/>
                  </a:lnTo>
                  <a:lnTo>
                    <a:pt x="714" y="155"/>
                  </a:lnTo>
                  <a:lnTo>
                    <a:pt x="712" y="153"/>
                  </a:lnTo>
                  <a:lnTo>
                    <a:pt x="713" y="152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1" y="150"/>
                  </a:lnTo>
                  <a:lnTo>
                    <a:pt x="711" y="145"/>
                  </a:lnTo>
                  <a:lnTo>
                    <a:pt x="709" y="135"/>
                  </a:lnTo>
                  <a:lnTo>
                    <a:pt x="709" y="132"/>
                  </a:lnTo>
                  <a:lnTo>
                    <a:pt x="708" y="131"/>
                  </a:lnTo>
                  <a:lnTo>
                    <a:pt x="708" y="130"/>
                  </a:lnTo>
                  <a:lnTo>
                    <a:pt x="708" y="129"/>
                  </a:lnTo>
                  <a:lnTo>
                    <a:pt x="707" y="125"/>
                  </a:lnTo>
                  <a:lnTo>
                    <a:pt x="708" y="124"/>
                  </a:lnTo>
                  <a:lnTo>
                    <a:pt x="709" y="124"/>
                  </a:lnTo>
                  <a:lnTo>
                    <a:pt x="709" y="123"/>
                  </a:lnTo>
                  <a:lnTo>
                    <a:pt x="709" y="119"/>
                  </a:lnTo>
                  <a:lnTo>
                    <a:pt x="708" y="117"/>
                  </a:lnTo>
                  <a:lnTo>
                    <a:pt x="706" y="110"/>
                  </a:lnTo>
                  <a:lnTo>
                    <a:pt x="706" y="108"/>
                  </a:lnTo>
                  <a:lnTo>
                    <a:pt x="706" y="107"/>
                  </a:lnTo>
                  <a:lnTo>
                    <a:pt x="706" y="106"/>
                  </a:lnTo>
                  <a:lnTo>
                    <a:pt x="707" y="106"/>
                  </a:lnTo>
                  <a:lnTo>
                    <a:pt x="707" y="105"/>
                  </a:lnTo>
                  <a:lnTo>
                    <a:pt x="707" y="103"/>
                  </a:lnTo>
                  <a:lnTo>
                    <a:pt x="707" y="101"/>
                  </a:lnTo>
                  <a:lnTo>
                    <a:pt x="707" y="99"/>
                  </a:lnTo>
                  <a:lnTo>
                    <a:pt x="707" y="97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3"/>
                  </a:lnTo>
                  <a:lnTo>
                    <a:pt x="705" y="89"/>
                  </a:lnTo>
                  <a:lnTo>
                    <a:pt x="705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7" y="85"/>
                  </a:lnTo>
                  <a:lnTo>
                    <a:pt x="707" y="85"/>
                  </a:lnTo>
                  <a:lnTo>
                    <a:pt x="707" y="81"/>
                  </a:lnTo>
                  <a:lnTo>
                    <a:pt x="705" y="75"/>
                  </a:lnTo>
                  <a:lnTo>
                    <a:pt x="705" y="73"/>
                  </a:lnTo>
                  <a:lnTo>
                    <a:pt x="704" y="66"/>
                  </a:lnTo>
                  <a:lnTo>
                    <a:pt x="703" y="63"/>
                  </a:lnTo>
                  <a:lnTo>
                    <a:pt x="702" y="60"/>
                  </a:lnTo>
                  <a:lnTo>
                    <a:pt x="701" y="58"/>
                  </a:lnTo>
                  <a:lnTo>
                    <a:pt x="700" y="58"/>
                  </a:lnTo>
                  <a:lnTo>
                    <a:pt x="700" y="57"/>
                  </a:lnTo>
                  <a:lnTo>
                    <a:pt x="701" y="56"/>
                  </a:lnTo>
                  <a:lnTo>
                    <a:pt x="702" y="56"/>
                  </a:lnTo>
                  <a:lnTo>
                    <a:pt x="702" y="55"/>
                  </a:lnTo>
                  <a:lnTo>
                    <a:pt x="702" y="55"/>
                  </a:lnTo>
                  <a:lnTo>
                    <a:pt x="702" y="54"/>
                  </a:lnTo>
                  <a:lnTo>
                    <a:pt x="702" y="53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0"/>
                  </a:lnTo>
                  <a:lnTo>
                    <a:pt x="702" y="49"/>
                  </a:lnTo>
                  <a:lnTo>
                    <a:pt x="704" y="50"/>
                  </a:lnTo>
                  <a:lnTo>
                    <a:pt x="704" y="51"/>
                  </a:lnTo>
                  <a:lnTo>
                    <a:pt x="704" y="52"/>
                  </a:lnTo>
                  <a:lnTo>
                    <a:pt x="704" y="52"/>
                  </a:lnTo>
                  <a:lnTo>
                    <a:pt x="704" y="53"/>
                  </a:lnTo>
                  <a:lnTo>
                    <a:pt x="705" y="52"/>
                  </a:lnTo>
                  <a:lnTo>
                    <a:pt x="706" y="53"/>
                  </a:lnTo>
                  <a:lnTo>
                    <a:pt x="707" y="53"/>
                  </a:lnTo>
                  <a:lnTo>
                    <a:pt x="707" y="54"/>
                  </a:lnTo>
                  <a:lnTo>
                    <a:pt x="708" y="55"/>
                  </a:lnTo>
                  <a:lnTo>
                    <a:pt x="709" y="56"/>
                  </a:lnTo>
                  <a:lnTo>
                    <a:pt x="709" y="57"/>
                  </a:lnTo>
                  <a:lnTo>
                    <a:pt x="708" y="57"/>
                  </a:lnTo>
                  <a:lnTo>
                    <a:pt x="707" y="56"/>
                  </a:lnTo>
                  <a:lnTo>
                    <a:pt x="707" y="55"/>
                  </a:lnTo>
                  <a:lnTo>
                    <a:pt x="707" y="55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706" y="56"/>
                  </a:lnTo>
                  <a:lnTo>
                    <a:pt x="707" y="56"/>
                  </a:lnTo>
                  <a:lnTo>
                    <a:pt x="707" y="59"/>
                  </a:lnTo>
                  <a:lnTo>
                    <a:pt x="708" y="60"/>
                  </a:lnTo>
                  <a:lnTo>
                    <a:pt x="709" y="59"/>
                  </a:lnTo>
                  <a:lnTo>
                    <a:pt x="709" y="59"/>
                  </a:lnTo>
                  <a:lnTo>
                    <a:pt x="710" y="59"/>
                  </a:lnTo>
                  <a:lnTo>
                    <a:pt x="710" y="58"/>
                  </a:lnTo>
                  <a:lnTo>
                    <a:pt x="710" y="57"/>
                  </a:lnTo>
                  <a:lnTo>
                    <a:pt x="710" y="56"/>
                  </a:lnTo>
                  <a:lnTo>
                    <a:pt x="706" y="51"/>
                  </a:lnTo>
                  <a:lnTo>
                    <a:pt x="702" y="46"/>
                  </a:lnTo>
                  <a:lnTo>
                    <a:pt x="696" y="37"/>
                  </a:lnTo>
                  <a:lnTo>
                    <a:pt x="693" y="31"/>
                  </a:lnTo>
                  <a:lnTo>
                    <a:pt x="693" y="30"/>
                  </a:lnTo>
                  <a:lnTo>
                    <a:pt x="692" y="30"/>
                  </a:lnTo>
                  <a:lnTo>
                    <a:pt x="692" y="30"/>
                  </a:lnTo>
                  <a:lnTo>
                    <a:pt x="692" y="29"/>
                  </a:lnTo>
                  <a:lnTo>
                    <a:pt x="691" y="28"/>
                  </a:lnTo>
                  <a:lnTo>
                    <a:pt x="691" y="27"/>
                  </a:lnTo>
                  <a:lnTo>
                    <a:pt x="690" y="20"/>
                  </a:lnTo>
                  <a:lnTo>
                    <a:pt x="690" y="14"/>
                  </a:lnTo>
                  <a:lnTo>
                    <a:pt x="690" y="13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90" y="12"/>
                  </a:lnTo>
                  <a:lnTo>
                    <a:pt x="691" y="11"/>
                  </a:lnTo>
                  <a:lnTo>
                    <a:pt x="680" y="11"/>
                  </a:lnTo>
                  <a:lnTo>
                    <a:pt x="669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2" name="Freeform 271">
              <a:extLst>
                <a:ext uri="{FF2B5EF4-FFF2-40B4-BE49-F238E27FC236}">
                  <a16:creationId xmlns:a16="http://schemas.microsoft.com/office/drawing/2014/main" id="{22962890-8A72-A75B-C535-25121C285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3636963"/>
              <a:ext cx="1587" cy="9525"/>
            </a:xfrm>
            <a:custGeom>
              <a:avLst/>
              <a:gdLst>
                <a:gd name="T0" fmla="*/ 0 w 1"/>
                <a:gd name="T1" fmla="*/ 1 h 6"/>
                <a:gd name="T2" fmla="*/ 0 w 1"/>
                <a:gd name="T3" fmla="*/ 3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3" name="Freeform 272">
              <a:extLst>
                <a:ext uri="{FF2B5EF4-FFF2-40B4-BE49-F238E27FC236}">
                  <a16:creationId xmlns:a16="http://schemas.microsoft.com/office/drawing/2014/main" id="{CAFD12D9-CAE6-464B-5EFF-6FAE6213A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4257675"/>
              <a:ext cx="119062" cy="133350"/>
            </a:xfrm>
            <a:custGeom>
              <a:avLst/>
              <a:gdLst>
                <a:gd name="T0" fmla="*/ 49 w 75"/>
                <a:gd name="T1" fmla="*/ 7 h 84"/>
                <a:gd name="T2" fmla="*/ 48 w 75"/>
                <a:gd name="T3" fmla="*/ 12 h 84"/>
                <a:gd name="T4" fmla="*/ 45 w 75"/>
                <a:gd name="T5" fmla="*/ 14 h 84"/>
                <a:gd name="T6" fmla="*/ 42 w 75"/>
                <a:gd name="T7" fmla="*/ 16 h 84"/>
                <a:gd name="T8" fmla="*/ 32 w 75"/>
                <a:gd name="T9" fmla="*/ 9 h 84"/>
                <a:gd name="T10" fmla="*/ 25 w 75"/>
                <a:gd name="T11" fmla="*/ 16 h 84"/>
                <a:gd name="T12" fmla="*/ 17 w 75"/>
                <a:gd name="T13" fmla="*/ 29 h 84"/>
                <a:gd name="T14" fmla="*/ 13 w 75"/>
                <a:gd name="T15" fmla="*/ 34 h 84"/>
                <a:gd name="T16" fmla="*/ 7 w 75"/>
                <a:gd name="T17" fmla="*/ 43 h 84"/>
                <a:gd name="T18" fmla="*/ 4 w 75"/>
                <a:gd name="T19" fmla="*/ 45 h 84"/>
                <a:gd name="T20" fmla="*/ 1 w 75"/>
                <a:gd name="T21" fmla="*/ 51 h 84"/>
                <a:gd name="T22" fmla="*/ 1 w 75"/>
                <a:gd name="T23" fmla="*/ 63 h 84"/>
                <a:gd name="T24" fmla="*/ 1 w 75"/>
                <a:gd name="T25" fmla="*/ 79 h 84"/>
                <a:gd name="T26" fmla="*/ 1 w 75"/>
                <a:gd name="T27" fmla="*/ 81 h 84"/>
                <a:gd name="T28" fmla="*/ 8 w 75"/>
                <a:gd name="T29" fmla="*/ 83 h 84"/>
                <a:gd name="T30" fmla="*/ 9 w 75"/>
                <a:gd name="T31" fmla="*/ 83 h 84"/>
                <a:gd name="T32" fmla="*/ 13 w 75"/>
                <a:gd name="T33" fmla="*/ 81 h 84"/>
                <a:gd name="T34" fmla="*/ 20 w 75"/>
                <a:gd name="T35" fmla="*/ 81 h 84"/>
                <a:gd name="T36" fmla="*/ 23 w 75"/>
                <a:gd name="T37" fmla="*/ 80 h 84"/>
                <a:gd name="T38" fmla="*/ 27 w 75"/>
                <a:gd name="T39" fmla="*/ 79 h 84"/>
                <a:gd name="T40" fmla="*/ 30 w 75"/>
                <a:gd name="T41" fmla="*/ 79 h 84"/>
                <a:gd name="T42" fmla="*/ 39 w 75"/>
                <a:gd name="T43" fmla="*/ 76 h 84"/>
                <a:gd name="T44" fmla="*/ 44 w 75"/>
                <a:gd name="T45" fmla="*/ 77 h 84"/>
                <a:gd name="T46" fmla="*/ 47 w 75"/>
                <a:gd name="T47" fmla="*/ 80 h 84"/>
                <a:gd name="T48" fmla="*/ 52 w 75"/>
                <a:gd name="T49" fmla="*/ 81 h 84"/>
                <a:gd name="T50" fmla="*/ 65 w 75"/>
                <a:gd name="T51" fmla="*/ 61 h 84"/>
                <a:gd name="T52" fmla="*/ 66 w 75"/>
                <a:gd name="T53" fmla="*/ 56 h 84"/>
                <a:gd name="T54" fmla="*/ 64 w 75"/>
                <a:gd name="T55" fmla="*/ 53 h 84"/>
                <a:gd name="T56" fmla="*/ 62 w 75"/>
                <a:gd name="T57" fmla="*/ 54 h 84"/>
                <a:gd name="T58" fmla="*/ 60 w 75"/>
                <a:gd name="T59" fmla="*/ 53 h 84"/>
                <a:gd name="T60" fmla="*/ 52 w 75"/>
                <a:gd name="T61" fmla="*/ 54 h 84"/>
                <a:gd name="T62" fmla="*/ 50 w 75"/>
                <a:gd name="T63" fmla="*/ 54 h 84"/>
                <a:gd name="T64" fmla="*/ 45 w 75"/>
                <a:gd name="T65" fmla="*/ 54 h 84"/>
                <a:gd name="T66" fmla="*/ 42 w 75"/>
                <a:gd name="T67" fmla="*/ 56 h 84"/>
                <a:gd name="T68" fmla="*/ 42 w 75"/>
                <a:gd name="T69" fmla="*/ 57 h 84"/>
                <a:gd name="T70" fmla="*/ 40 w 75"/>
                <a:gd name="T71" fmla="*/ 57 h 84"/>
                <a:gd name="T72" fmla="*/ 37 w 75"/>
                <a:gd name="T73" fmla="*/ 57 h 84"/>
                <a:gd name="T74" fmla="*/ 35 w 75"/>
                <a:gd name="T75" fmla="*/ 55 h 84"/>
                <a:gd name="T76" fmla="*/ 36 w 75"/>
                <a:gd name="T77" fmla="*/ 54 h 84"/>
                <a:gd name="T78" fmla="*/ 40 w 75"/>
                <a:gd name="T79" fmla="*/ 54 h 84"/>
                <a:gd name="T80" fmla="*/ 45 w 75"/>
                <a:gd name="T81" fmla="*/ 47 h 84"/>
                <a:gd name="T82" fmla="*/ 52 w 75"/>
                <a:gd name="T83" fmla="*/ 44 h 84"/>
                <a:gd name="T84" fmla="*/ 54 w 75"/>
                <a:gd name="T85" fmla="*/ 44 h 84"/>
                <a:gd name="T86" fmla="*/ 58 w 75"/>
                <a:gd name="T87" fmla="*/ 43 h 84"/>
                <a:gd name="T88" fmla="*/ 60 w 75"/>
                <a:gd name="T89" fmla="*/ 42 h 84"/>
                <a:gd name="T90" fmla="*/ 64 w 75"/>
                <a:gd name="T91" fmla="*/ 36 h 84"/>
                <a:gd name="T92" fmla="*/ 69 w 75"/>
                <a:gd name="T93" fmla="*/ 35 h 84"/>
                <a:gd name="T94" fmla="*/ 72 w 75"/>
                <a:gd name="T95" fmla="*/ 34 h 84"/>
                <a:gd name="T96" fmla="*/ 75 w 75"/>
                <a:gd name="T97" fmla="*/ 32 h 84"/>
                <a:gd name="T98" fmla="*/ 75 w 75"/>
                <a:gd name="T99" fmla="*/ 26 h 84"/>
                <a:gd name="T100" fmla="*/ 74 w 75"/>
                <a:gd name="T101" fmla="*/ 20 h 84"/>
                <a:gd name="T102" fmla="*/ 73 w 75"/>
                <a:gd name="T103" fmla="*/ 16 h 84"/>
                <a:gd name="T104" fmla="*/ 72 w 75"/>
                <a:gd name="T105" fmla="*/ 14 h 84"/>
                <a:gd name="T106" fmla="*/ 72 w 75"/>
                <a:gd name="T107" fmla="*/ 10 h 84"/>
                <a:gd name="T108" fmla="*/ 70 w 75"/>
                <a:gd name="T109" fmla="*/ 10 h 84"/>
                <a:gd name="T110" fmla="*/ 63 w 75"/>
                <a:gd name="T111" fmla="*/ 3 h 84"/>
                <a:gd name="T112" fmla="*/ 62 w 75"/>
                <a:gd name="T1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84">
                  <a:moveTo>
                    <a:pt x="52" y="5"/>
                  </a:moveTo>
                  <a:lnTo>
                    <a:pt x="51" y="5"/>
                  </a:lnTo>
                  <a:lnTo>
                    <a:pt x="49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4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5" y="16"/>
                  </a:lnTo>
                  <a:lnTo>
                    <a:pt x="24" y="18"/>
                  </a:lnTo>
                  <a:lnTo>
                    <a:pt x="18" y="27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0" y="39"/>
                  </a:lnTo>
                  <a:lnTo>
                    <a:pt x="8" y="42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5" y="44"/>
                  </a:lnTo>
                  <a:lnTo>
                    <a:pt x="4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2" y="68"/>
                  </a:lnTo>
                  <a:lnTo>
                    <a:pt x="1" y="76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2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2" y="81"/>
                  </a:lnTo>
                  <a:lnTo>
                    <a:pt x="23" y="80"/>
                  </a:lnTo>
                  <a:lnTo>
                    <a:pt x="24" y="80"/>
                  </a:lnTo>
                  <a:lnTo>
                    <a:pt x="25" y="80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2" y="77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4" y="77"/>
                  </a:lnTo>
                  <a:lnTo>
                    <a:pt x="45" y="79"/>
                  </a:lnTo>
                  <a:lnTo>
                    <a:pt x="46" y="80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3" y="80"/>
                  </a:lnTo>
                  <a:lnTo>
                    <a:pt x="65" y="61"/>
                  </a:lnTo>
                  <a:lnTo>
                    <a:pt x="68" y="57"/>
                  </a:lnTo>
                  <a:lnTo>
                    <a:pt x="67" y="56"/>
                  </a:lnTo>
                  <a:lnTo>
                    <a:pt x="66" y="56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3" y="52"/>
                  </a:lnTo>
                  <a:lnTo>
                    <a:pt x="62" y="53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39" y="58"/>
                  </a:lnTo>
                  <a:lnTo>
                    <a:pt x="38" y="58"/>
                  </a:lnTo>
                  <a:lnTo>
                    <a:pt x="37" y="57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1" y="41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3" y="34"/>
                  </a:lnTo>
                  <a:lnTo>
                    <a:pt x="74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5" y="26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3" y="15"/>
                  </a:lnTo>
                  <a:lnTo>
                    <a:pt x="72" y="14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69" y="9"/>
                  </a:lnTo>
                  <a:lnTo>
                    <a:pt x="64" y="4"/>
                  </a:lnTo>
                  <a:lnTo>
                    <a:pt x="63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2" y="5"/>
                  </a:lnTo>
                  <a:lnTo>
                    <a:pt x="5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4" name="Freeform 273">
              <a:extLst>
                <a:ext uri="{FF2B5EF4-FFF2-40B4-BE49-F238E27FC236}">
                  <a16:creationId xmlns:a16="http://schemas.microsoft.com/office/drawing/2014/main" id="{2F6A0373-0D32-39EB-86EA-1B794AA6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4002088"/>
              <a:ext cx="7937" cy="9525"/>
            </a:xfrm>
            <a:custGeom>
              <a:avLst/>
              <a:gdLst>
                <a:gd name="T0" fmla="*/ 4 w 5"/>
                <a:gd name="T1" fmla="*/ 3 h 6"/>
                <a:gd name="T2" fmla="*/ 5 w 5"/>
                <a:gd name="T3" fmla="*/ 2 h 6"/>
                <a:gd name="T4" fmla="*/ 4 w 5"/>
                <a:gd name="T5" fmla="*/ 1 h 6"/>
                <a:gd name="T6" fmla="*/ 4 w 5"/>
                <a:gd name="T7" fmla="*/ 1 h 6"/>
                <a:gd name="T8" fmla="*/ 4 w 5"/>
                <a:gd name="T9" fmla="*/ 1 h 6"/>
                <a:gd name="T10" fmla="*/ 3 w 5"/>
                <a:gd name="T11" fmla="*/ 0 h 6"/>
                <a:gd name="T12" fmla="*/ 3 w 5"/>
                <a:gd name="T13" fmla="*/ 1 h 6"/>
                <a:gd name="T14" fmla="*/ 3 w 5"/>
                <a:gd name="T15" fmla="*/ 2 h 6"/>
                <a:gd name="T16" fmla="*/ 1 w 5"/>
                <a:gd name="T17" fmla="*/ 2 h 6"/>
                <a:gd name="T18" fmla="*/ 0 w 5"/>
                <a:gd name="T19" fmla="*/ 3 h 6"/>
                <a:gd name="T20" fmla="*/ 0 w 5"/>
                <a:gd name="T21" fmla="*/ 4 h 6"/>
                <a:gd name="T22" fmla="*/ 0 w 5"/>
                <a:gd name="T23" fmla="*/ 5 h 6"/>
                <a:gd name="T24" fmla="*/ 3 w 5"/>
                <a:gd name="T25" fmla="*/ 5 h 6"/>
                <a:gd name="T26" fmla="*/ 4 w 5"/>
                <a:gd name="T27" fmla="*/ 6 h 6"/>
                <a:gd name="T28" fmla="*/ 4 w 5"/>
                <a:gd name="T29" fmla="*/ 6 h 6"/>
                <a:gd name="T30" fmla="*/ 4 w 5"/>
                <a:gd name="T31" fmla="*/ 5 h 6"/>
                <a:gd name="T32" fmla="*/ 4 w 5"/>
                <a:gd name="T33" fmla="*/ 5 h 6"/>
                <a:gd name="T34" fmla="*/ 4 w 5"/>
                <a:gd name="T35" fmla="*/ 4 h 6"/>
                <a:gd name="T36" fmla="*/ 4 w 5"/>
                <a:gd name="T3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5" name="Freeform 274">
              <a:extLst>
                <a:ext uri="{FF2B5EF4-FFF2-40B4-BE49-F238E27FC236}">
                  <a16:creationId xmlns:a16="http://schemas.microsoft.com/office/drawing/2014/main" id="{F3B276F6-42D5-C941-C278-34F4078C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463" y="4017963"/>
              <a:ext cx="36512" cy="25400"/>
            </a:xfrm>
            <a:custGeom>
              <a:avLst/>
              <a:gdLst>
                <a:gd name="T0" fmla="*/ 13 w 23"/>
                <a:gd name="T1" fmla="*/ 14 h 16"/>
                <a:gd name="T2" fmla="*/ 16 w 23"/>
                <a:gd name="T3" fmla="*/ 15 h 16"/>
                <a:gd name="T4" fmla="*/ 18 w 23"/>
                <a:gd name="T5" fmla="*/ 16 h 16"/>
                <a:gd name="T6" fmla="*/ 21 w 23"/>
                <a:gd name="T7" fmla="*/ 15 h 16"/>
                <a:gd name="T8" fmla="*/ 23 w 23"/>
                <a:gd name="T9" fmla="*/ 15 h 16"/>
                <a:gd name="T10" fmla="*/ 23 w 23"/>
                <a:gd name="T11" fmla="*/ 12 h 16"/>
                <a:gd name="T12" fmla="*/ 21 w 23"/>
                <a:gd name="T13" fmla="*/ 12 h 16"/>
                <a:gd name="T14" fmla="*/ 19 w 23"/>
                <a:gd name="T15" fmla="*/ 11 h 16"/>
                <a:gd name="T16" fmla="*/ 18 w 23"/>
                <a:gd name="T17" fmla="*/ 9 h 16"/>
                <a:gd name="T18" fmla="*/ 17 w 23"/>
                <a:gd name="T19" fmla="*/ 9 h 16"/>
                <a:gd name="T20" fmla="*/ 14 w 23"/>
                <a:gd name="T21" fmla="*/ 9 h 16"/>
                <a:gd name="T22" fmla="*/ 16 w 23"/>
                <a:gd name="T23" fmla="*/ 11 h 16"/>
                <a:gd name="T24" fmla="*/ 12 w 23"/>
                <a:gd name="T25" fmla="*/ 12 h 16"/>
                <a:gd name="T26" fmla="*/ 11 w 23"/>
                <a:gd name="T27" fmla="*/ 11 h 16"/>
                <a:gd name="T28" fmla="*/ 10 w 23"/>
                <a:gd name="T29" fmla="*/ 9 h 16"/>
                <a:gd name="T30" fmla="*/ 10 w 23"/>
                <a:gd name="T31" fmla="*/ 6 h 16"/>
                <a:gd name="T32" fmla="*/ 9 w 23"/>
                <a:gd name="T33" fmla="*/ 5 h 16"/>
                <a:gd name="T34" fmla="*/ 8 w 23"/>
                <a:gd name="T35" fmla="*/ 6 h 16"/>
                <a:gd name="T36" fmla="*/ 8 w 23"/>
                <a:gd name="T37" fmla="*/ 5 h 16"/>
                <a:gd name="T38" fmla="*/ 8 w 23"/>
                <a:gd name="T39" fmla="*/ 4 h 16"/>
                <a:gd name="T40" fmla="*/ 8 w 23"/>
                <a:gd name="T41" fmla="*/ 3 h 16"/>
                <a:gd name="T42" fmla="*/ 8 w 23"/>
                <a:gd name="T43" fmla="*/ 2 h 16"/>
                <a:gd name="T44" fmla="*/ 4 w 23"/>
                <a:gd name="T45" fmla="*/ 0 h 16"/>
                <a:gd name="T46" fmla="*/ 3 w 23"/>
                <a:gd name="T47" fmla="*/ 1 h 16"/>
                <a:gd name="T48" fmla="*/ 6 w 23"/>
                <a:gd name="T49" fmla="*/ 2 h 16"/>
                <a:gd name="T50" fmla="*/ 6 w 23"/>
                <a:gd name="T51" fmla="*/ 4 h 16"/>
                <a:gd name="T52" fmla="*/ 3 w 23"/>
                <a:gd name="T53" fmla="*/ 5 h 16"/>
                <a:gd name="T54" fmla="*/ 4 w 23"/>
                <a:gd name="T55" fmla="*/ 7 h 16"/>
                <a:gd name="T56" fmla="*/ 2 w 23"/>
                <a:gd name="T57" fmla="*/ 6 h 16"/>
                <a:gd name="T58" fmla="*/ 1 w 23"/>
                <a:gd name="T59" fmla="*/ 7 h 16"/>
                <a:gd name="T60" fmla="*/ 1 w 23"/>
                <a:gd name="T61" fmla="*/ 8 h 16"/>
                <a:gd name="T62" fmla="*/ 5 w 23"/>
                <a:gd name="T63" fmla="*/ 8 h 16"/>
                <a:gd name="T64" fmla="*/ 8 w 23"/>
                <a:gd name="T65" fmla="*/ 9 h 16"/>
                <a:gd name="T66" fmla="*/ 7 w 23"/>
                <a:gd name="T67" fmla="*/ 12 h 16"/>
                <a:gd name="T68" fmla="*/ 5 w 23"/>
                <a:gd name="T69" fmla="*/ 11 h 16"/>
                <a:gd name="T70" fmla="*/ 3 w 23"/>
                <a:gd name="T71" fmla="*/ 11 h 16"/>
                <a:gd name="T72" fmla="*/ 2 w 23"/>
                <a:gd name="T73" fmla="*/ 10 h 16"/>
                <a:gd name="T74" fmla="*/ 1 w 23"/>
                <a:gd name="T75" fmla="*/ 9 h 16"/>
                <a:gd name="T76" fmla="*/ 3 w 23"/>
                <a:gd name="T77" fmla="*/ 14 h 16"/>
                <a:gd name="T78" fmla="*/ 6 w 23"/>
                <a:gd name="T79" fmla="*/ 14 h 16"/>
                <a:gd name="T80" fmla="*/ 8 w 23"/>
                <a:gd name="T81" fmla="*/ 15 h 16"/>
                <a:gd name="T82" fmla="*/ 8 w 23"/>
                <a:gd name="T83" fmla="*/ 14 h 16"/>
                <a:gd name="T84" fmla="*/ 10 w 23"/>
                <a:gd name="T85" fmla="*/ 14 h 16"/>
                <a:gd name="T86" fmla="*/ 11 w 23"/>
                <a:gd name="T8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16">
                  <a:moveTo>
                    <a:pt x="11" y="15"/>
                  </a:moveTo>
                  <a:lnTo>
                    <a:pt x="13" y="14"/>
                  </a:lnTo>
                  <a:lnTo>
                    <a:pt x="15" y="14"/>
                  </a:lnTo>
                  <a:lnTo>
                    <a:pt x="16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6" name="Freeform 275">
              <a:extLst>
                <a:ext uri="{FF2B5EF4-FFF2-40B4-BE49-F238E27FC236}">
                  <a16:creationId xmlns:a16="http://schemas.microsoft.com/office/drawing/2014/main" id="{75E8CD7A-4D6E-CD47-7077-70B22E10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975" y="4186238"/>
              <a:ext cx="4762" cy="1588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1 w 3"/>
                <a:gd name="T9" fmla="*/ 0 h 1"/>
                <a:gd name="T10" fmla="*/ 0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7" name="Freeform 276">
              <a:extLst>
                <a:ext uri="{FF2B5EF4-FFF2-40B4-BE49-F238E27FC236}">
                  <a16:creationId xmlns:a16="http://schemas.microsoft.com/office/drawing/2014/main" id="{DFAA4100-9507-EAEF-B2C5-6EF33A54F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5" y="3856038"/>
              <a:ext cx="488950" cy="427038"/>
            </a:xfrm>
            <a:custGeom>
              <a:avLst/>
              <a:gdLst>
                <a:gd name="T0" fmla="*/ 82 w 308"/>
                <a:gd name="T1" fmla="*/ 24 h 269"/>
                <a:gd name="T2" fmla="*/ 77 w 308"/>
                <a:gd name="T3" fmla="*/ 25 h 269"/>
                <a:gd name="T4" fmla="*/ 65 w 308"/>
                <a:gd name="T5" fmla="*/ 27 h 269"/>
                <a:gd name="T6" fmla="*/ 50 w 308"/>
                <a:gd name="T7" fmla="*/ 41 h 269"/>
                <a:gd name="T8" fmla="*/ 31 w 308"/>
                <a:gd name="T9" fmla="*/ 47 h 269"/>
                <a:gd name="T10" fmla="*/ 27 w 308"/>
                <a:gd name="T11" fmla="*/ 53 h 269"/>
                <a:gd name="T12" fmla="*/ 22 w 308"/>
                <a:gd name="T13" fmla="*/ 70 h 269"/>
                <a:gd name="T14" fmla="*/ 25 w 308"/>
                <a:gd name="T15" fmla="*/ 83 h 269"/>
                <a:gd name="T16" fmla="*/ 10 w 308"/>
                <a:gd name="T17" fmla="*/ 119 h 269"/>
                <a:gd name="T18" fmla="*/ 2 w 308"/>
                <a:gd name="T19" fmla="*/ 152 h 269"/>
                <a:gd name="T20" fmla="*/ 10 w 308"/>
                <a:gd name="T21" fmla="*/ 178 h 269"/>
                <a:gd name="T22" fmla="*/ 28 w 308"/>
                <a:gd name="T23" fmla="*/ 179 h 269"/>
                <a:gd name="T24" fmla="*/ 33 w 308"/>
                <a:gd name="T25" fmla="*/ 173 h 269"/>
                <a:gd name="T26" fmla="*/ 45 w 308"/>
                <a:gd name="T27" fmla="*/ 177 h 269"/>
                <a:gd name="T28" fmla="*/ 52 w 308"/>
                <a:gd name="T29" fmla="*/ 187 h 269"/>
                <a:gd name="T30" fmla="*/ 70 w 308"/>
                <a:gd name="T31" fmla="*/ 153 h 269"/>
                <a:gd name="T32" fmla="*/ 83 w 308"/>
                <a:gd name="T33" fmla="*/ 159 h 269"/>
                <a:gd name="T34" fmla="*/ 89 w 308"/>
                <a:gd name="T35" fmla="*/ 169 h 269"/>
                <a:gd name="T36" fmla="*/ 105 w 308"/>
                <a:gd name="T37" fmla="*/ 170 h 269"/>
                <a:gd name="T38" fmla="*/ 119 w 308"/>
                <a:gd name="T39" fmla="*/ 164 h 269"/>
                <a:gd name="T40" fmla="*/ 129 w 308"/>
                <a:gd name="T41" fmla="*/ 171 h 269"/>
                <a:gd name="T42" fmla="*/ 144 w 308"/>
                <a:gd name="T43" fmla="*/ 166 h 269"/>
                <a:gd name="T44" fmla="*/ 157 w 308"/>
                <a:gd name="T45" fmla="*/ 169 h 269"/>
                <a:gd name="T46" fmla="*/ 174 w 308"/>
                <a:gd name="T47" fmla="*/ 171 h 269"/>
                <a:gd name="T48" fmla="*/ 209 w 308"/>
                <a:gd name="T49" fmla="*/ 193 h 269"/>
                <a:gd name="T50" fmla="*/ 248 w 308"/>
                <a:gd name="T51" fmla="*/ 234 h 269"/>
                <a:gd name="T52" fmla="*/ 278 w 308"/>
                <a:gd name="T53" fmla="*/ 262 h 269"/>
                <a:gd name="T54" fmla="*/ 293 w 308"/>
                <a:gd name="T55" fmla="*/ 262 h 269"/>
                <a:gd name="T56" fmla="*/ 306 w 308"/>
                <a:gd name="T57" fmla="*/ 248 h 269"/>
                <a:gd name="T58" fmla="*/ 300 w 308"/>
                <a:gd name="T59" fmla="*/ 249 h 269"/>
                <a:gd name="T60" fmla="*/ 294 w 308"/>
                <a:gd name="T61" fmla="*/ 247 h 269"/>
                <a:gd name="T62" fmla="*/ 287 w 308"/>
                <a:gd name="T63" fmla="*/ 237 h 269"/>
                <a:gd name="T64" fmla="*/ 279 w 308"/>
                <a:gd name="T65" fmla="*/ 230 h 269"/>
                <a:gd name="T66" fmla="*/ 270 w 308"/>
                <a:gd name="T67" fmla="*/ 216 h 269"/>
                <a:gd name="T68" fmla="*/ 267 w 308"/>
                <a:gd name="T69" fmla="*/ 213 h 269"/>
                <a:gd name="T70" fmla="*/ 260 w 308"/>
                <a:gd name="T71" fmla="*/ 207 h 269"/>
                <a:gd name="T72" fmla="*/ 252 w 308"/>
                <a:gd name="T73" fmla="*/ 198 h 269"/>
                <a:gd name="T74" fmla="*/ 241 w 308"/>
                <a:gd name="T75" fmla="*/ 193 h 269"/>
                <a:gd name="T76" fmla="*/ 231 w 308"/>
                <a:gd name="T77" fmla="*/ 179 h 269"/>
                <a:gd name="T78" fmla="*/ 222 w 308"/>
                <a:gd name="T79" fmla="*/ 167 h 269"/>
                <a:gd name="T80" fmla="*/ 203 w 308"/>
                <a:gd name="T81" fmla="*/ 159 h 269"/>
                <a:gd name="T82" fmla="*/ 198 w 308"/>
                <a:gd name="T83" fmla="*/ 153 h 269"/>
                <a:gd name="T84" fmla="*/ 192 w 308"/>
                <a:gd name="T85" fmla="*/ 148 h 269"/>
                <a:gd name="T86" fmla="*/ 189 w 308"/>
                <a:gd name="T87" fmla="*/ 147 h 269"/>
                <a:gd name="T88" fmla="*/ 182 w 308"/>
                <a:gd name="T89" fmla="*/ 146 h 269"/>
                <a:gd name="T90" fmla="*/ 172 w 308"/>
                <a:gd name="T91" fmla="*/ 144 h 269"/>
                <a:gd name="T92" fmla="*/ 169 w 308"/>
                <a:gd name="T93" fmla="*/ 137 h 269"/>
                <a:gd name="T94" fmla="*/ 169 w 308"/>
                <a:gd name="T95" fmla="*/ 129 h 269"/>
                <a:gd name="T96" fmla="*/ 158 w 308"/>
                <a:gd name="T97" fmla="*/ 123 h 269"/>
                <a:gd name="T98" fmla="*/ 155 w 308"/>
                <a:gd name="T99" fmla="*/ 132 h 269"/>
                <a:gd name="T100" fmla="*/ 157 w 308"/>
                <a:gd name="T101" fmla="*/ 141 h 269"/>
                <a:gd name="T102" fmla="*/ 150 w 308"/>
                <a:gd name="T103" fmla="*/ 130 h 269"/>
                <a:gd name="T104" fmla="*/ 140 w 308"/>
                <a:gd name="T105" fmla="*/ 119 h 269"/>
                <a:gd name="T106" fmla="*/ 140 w 308"/>
                <a:gd name="T107" fmla="*/ 113 h 269"/>
                <a:gd name="T108" fmla="*/ 137 w 308"/>
                <a:gd name="T109" fmla="*/ 104 h 269"/>
                <a:gd name="T110" fmla="*/ 128 w 308"/>
                <a:gd name="T111" fmla="*/ 79 h 269"/>
                <a:gd name="T112" fmla="*/ 126 w 308"/>
                <a:gd name="T113" fmla="*/ 66 h 269"/>
                <a:gd name="T114" fmla="*/ 122 w 308"/>
                <a:gd name="T115" fmla="*/ 48 h 269"/>
                <a:gd name="T116" fmla="*/ 109 w 308"/>
                <a:gd name="T117" fmla="*/ 18 h 269"/>
                <a:gd name="T118" fmla="*/ 101 w 308"/>
                <a:gd name="T1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269">
                  <a:moveTo>
                    <a:pt x="93" y="9"/>
                  </a:moveTo>
                  <a:lnTo>
                    <a:pt x="90" y="16"/>
                  </a:lnTo>
                  <a:lnTo>
                    <a:pt x="89" y="18"/>
                  </a:lnTo>
                  <a:lnTo>
                    <a:pt x="88" y="19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2" y="24"/>
                  </a:lnTo>
                  <a:lnTo>
                    <a:pt x="81" y="23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80" y="23"/>
                  </a:lnTo>
                  <a:lnTo>
                    <a:pt x="79" y="23"/>
                  </a:lnTo>
                  <a:lnTo>
                    <a:pt x="80" y="24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5" y="22"/>
                  </a:lnTo>
                  <a:lnTo>
                    <a:pt x="74" y="23"/>
                  </a:lnTo>
                  <a:lnTo>
                    <a:pt x="71" y="25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6" y="28"/>
                  </a:lnTo>
                  <a:lnTo>
                    <a:pt x="65" y="27"/>
                  </a:lnTo>
                  <a:lnTo>
                    <a:pt x="64" y="26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7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46" y="48"/>
                  </a:lnTo>
                  <a:lnTo>
                    <a:pt x="41" y="47"/>
                  </a:lnTo>
                  <a:lnTo>
                    <a:pt x="40" y="47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4" y="49"/>
                  </a:lnTo>
                  <a:lnTo>
                    <a:pt x="33" y="49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6" y="52"/>
                  </a:lnTo>
                  <a:lnTo>
                    <a:pt x="27" y="53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6" y="64"/>
                  </a:lnTo>
                  <a:lnTo>
                    <a:pt x="25" y="65"/>
                  </a:lnTo>
                  <a:lnTo>
                    <a:pt x="23" y="66"/>
                  </a:lnTo>
                  <a:lnTo>
                    <a:pt x="22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1" y="72"/>
                  </a:lnTo>
                  <a:lnTo>
                    <a:pt x="22" y="74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6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24" y="81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3" y="88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9"/>
                  </a:lnTo>
                  <a:lnTo>
                    <a:pt x="16" y="105"/>
                  </a:lnTo>
                  <a:lnTo>
                    <a:pt x="16" y="108"/>
                  </a:lnTo>
                  <a:lnTo>
                    <a:pt x="13" y="110"/>
                  </a:lnTo>
                  <a:lnTo>
                    <a:pt x="12" y="110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4"/>
                  </a:lnTo>
                  <a:lnTo>
                    <a:pt x="9" y="125"/>
                  </a:lnTo>
                  <a:lnTo>
                    <a:pt x="8" y="127"/>
                  </a:lnTo>
                  <a:lnTo>
                    <a:pt x="6" y="133"/>
                  </a:lnTo>
                  <a:lnTo>
                    <a:pt x="5" y="134"/>
                  </a:lnTo>
                  <a:lnTo>
                    <a:pt x="1" y="138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3" y="159"/>
                  </a:lnTo>
                  <a:lnTo>
                    <a:pt x="4" y="165"/>
                  </a:lnTo>
                  <a:lnTo>
                    <a:pt x="5" y="171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8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9" y="176"/>
                  </a:lnTo>
                  <a:lnTo>
                    <a:pt x="20" y="177"/>
                  </a:lnTo>
                  <a:lnTo>
                    <a:pt x="23" y="178"/>
                  </a:lnTo>
                  <a:lnTo>
                    <a:pt x="25" y="178"/>
                  </a:lnTo>
                  <a:lnTo>
                    <a:pt x="26" y="179"/>
                  </a:lnTo>
                  <a:lnTo>
                    <a:pt x="27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1" y="177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4"/>
                  </a:lnTo>
                  <a:lnTo>
                    <a:pt x="33" y="173"/>
                  </a:lnTo>
                  <a:lnTo>
                    <a:pt x="35" y="171"/>
                  </a:lnTo>
                  <a:lnTo>
                    <a:pt x="36" y="171"/>
                  </a:lnTo>
                  <a:lnTo>
                    <a:pt x="39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1" y="172"/>
                  </a:lnTo>
                  <a:lnTo>
                    <a:pt x="42" y="172"/>
                  </a:lnTo>
                  <a:lnTo>
                    <a:pt x="44" y="175"/>
                  </a:lnTo>
                  <a:lnTo>
                    <a:pt x="45" y="175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9" y="179"/>
                  </a:lnTo>
                  <a:lnTo>
                    <a:pt x="49" y="180"/>
                  </a:lnTo>
                  <a:lnTo>
                    <a:pt x="49" y="181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51" y="184"/>
                  </a:lnTo>
                  <a:lnTo>
                    <a:pt x="51" y="185"/>
                  </a:lnTo>
                  <a:lnTo>
                    <a:pt x="51" y="186"/>
                  </a:lnTo>
                  <a:lnTo>
                    <a:pt x="52" y="187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5" y="182"/>
                  </a:lnTo>
                  <a:lnTo>
                    <a:pt x="58" y="176"/>
                  </a:lnTo>
                  <a:lnTo>
                    <a:pt x="60" y="169"/>
                  </a:lnTo>
                  <a:lnTo>
                    <a:pt x="63" y="162"/>
                  </a:lnTo>
                  <a:lnTo>
                    <a:pt x="66" y="155"/>
                  </a:lnTo>
                  <a:lnTo>
                    <a:pt x="69" y="151"/>
                  </a:lnTo>
                  <a:lnTo>
                    <a:pt x="70" y="151"/>
                  </a:lnTo>
                  <a:lnTo>
                    <a:pt x="70" y="152"/>
                  </a:lnTo>
                  <a:lnTo>
                    <a:pt x="70" y="153"/>
                  </a:lnTo>
                  <a:lnTo>
                    <a:pt x="71" y="154"/>
                  </a:lnTo>
                  <a:lnTo>
                    <a:pt x="71" y="155"/>
                  </a:lnTo>
                  <a:lnTo>
                    <a:pt x="72" y="156"/>
                  </a:lnTo>
                  <a:lnTo>
                    <a:pt x="73" y="156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0" y="160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4" y="160"/>
                  </a:lnTo>
                  <a:lnTo>
                    <a:pt x="84" y="161"/>
                  </a:lnTo>
                  <a:lnTo>
                    <a:pt x="85" y="163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7" y="164"/>
                  </a:lnTo>
                  <a:lnTo>
                    <a:pt x="87" y="165"/>
                  </a:lnTo>
                  <a:lnTo>
                    <a:pt x="87" y="167"/>
                  </a:lnTo>
                  <a:lnTo>
                    <a:pt x="88" y="168"/>
                  </a:lnTo>
                  <a:lnTo>
                    <a:pt x="88" y="169"/>
                  </a:lnTo>
                  <a:lnTo>
                    <a:pt x="89" y="169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2" y="172"/>
                  </a:lnTo>
                  <a:lnTo>
                    <a:pt x="93" y="173"/>
                  </a:lnTo>
                  <a:lnTo>
                    <a:pt x="94" y="173"/>
                  </a:lnTo>
                  <a:lnTo>
                    <a:pt x="96" y="173"/>
                  </a:lnTo>
                  <a:lnTo>
                    <a:pt x="99" y="172"/>
                  </a:lnTo>
                  <a:lnTo>
                    <a:pt x="101" y="172"/>
                  </a:lnTo>
                  <a:lnTo>
                    <a:pt x="103" y="170"/>
                  </a:lnTo>
                  <a:lnTo>
                    <a:pt x="104" y="170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108" y="170"/>
                  </a:lnTo>
                  <a:lnTo>
                    <a:pt x="111" y="169"/>
                  </a:lnTo>
                  <a:lnTo>
                    <a:pt x="113" y="169"/>
                  </a:lnTo>
                  <a:lnTo>
                    <a:pt x="114" y="169"/>
                  </a:lnTo>
                  <a:lnTo>
                    <a:pt x="116" y="167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19" y="164"/>
                  </a:lnTo>
                  <a:lnTo>
                    <a:pt x="119" y="163"/>
                  </a:lnTo>
                  <a:lnTo>
                    <a:pt x="119" y="162"/>
                  </a:lnTo>
                  <a:lnTo>
                    <a:pt x="119" y="161"/>
                  </a:lnTo>
                  <a:lnTo>
                    <a:pt x="121" y="161"/>
                  </a:lnTo>
                  <a:lnTo>
                    <a:pt x="123" y="162"/>
                  </a:lnTo>
                  <a:lnTo>
                    <a:pt x="125" y="163"/>
                  </a:lnTo>
                  <a:lnTo>
                    <a:pt x="125" y="164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8" y="169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30" y="170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9" y="169"/>
                  </a:lnTo>
                  <a:lnTo>
                    <a:pt x="142" y="168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6" y="167"/>
                  </a:lnTo>
                  <a:lnTo>
                    <a:pt x="147" y="168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2" y="169"/>
                  </a:lnTo>
                  <a:lnTo>
                    <a:pt x="153" y="169"/>
                  </a:lnTo>
                  <a:lnTo>
                    <a:pt x="154" y="169"/>
                  </a:lnTo>
                  <a:lnTo>
                    <a:pt x="156" y="169"/>
                  </a:lnTo>
                  <a:lnTo>
                    <a:pt x="157" y="169"/>
                  </a:lnTo>
                  <a:lnTo>
                    <a:pt x="159" y="172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2" y="172"/>
                  </a:lnTo>
                  <a:lnTo>
                    <a:pt x="163" y="171"/>
                  </a:lnTo>
                  <a:lnTo>
                    <a:pt x="164" y="170"/>
                  </a:lnTo>
                  <a:lnTo>
                    <a:pt x="165" y="171"/>
                  </a:lnTo>
                  <a:lnTo>
                    <a:pt x="167" y="171"/>
                  </a:lnTo>
                  <a:lnTo>
                    <a:pt x="169" y="170"/>
                  </a:lnTo>
                  <a:lnTo>
                    <a:pt x="169" y="170"/>
                  </a:lnTo>
                  <a:lnTo>
                    <a:pt x="174" y="171"/>
                  </a:lnTo>
                  <a:lnTo>
                    <a:pt x="176" y="172"/>
                  </a:lnTo>
                  <a:lnTo>
                    <a:pt x="178" y="173"/>
                  </a:lnTo>
                  <a:lnTo>
                    <a:pt x="181" y="176"/>
                  </a:lnTo>
                  <a:lnTo>
                    <a:pt x="185" y="179"/>
                  </a:lnTo>
                  <a:lnTo>
                    <a:pt x="188" y="180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8" y="184"/>
                  </a:lnTo>
                  <a:lnTo>
                    <a:pt x="200" y="185"/>
                  </a:lnTo>
                  <a:lnTo>
                    <a:pt x="203" y="188"/>
                  </a:lnTo>
                  <a:lnTo>
                    <a:pt x="209" y="193"/>
                  </a:lnTo>
                  <a:lnTo>
                    <a:pt x="212" y="198"/>
                  </a:lnTo>
                  <a:lnTo>
                    <a:pt x="216" y="205"/>
                  </a:lnTo>
                  <a:lnTo>
                    <a:pt x="219" y="210"/>
                  </a:lnTo>
                  <a:lnTo>
                    <a:pt x="221" y="212"/>
                  </a:lnTo>
                  <a:lnTo>
                    <a:pt x="228" y="216"/>
                  </a:lnTo>
                  <a:lnTo>
                    <a:pt x="235" y="220"/>
                  </a:lnTo>
                  <a:lnTo>
                    <a:pt x="240" y="225"/>
                  </a:lnTo>
                  <a:lnTo>
                    <a:pt x="244" y="228"/>
                  </a:lnTo>
                  <a:lnTo>
                    <a:pt x="246" y="229"/>
                  </a:lnTo>
                  <a:lnTo>
                    <a:pt x="247" y="232"/>
                  </a:lnTo>
                  <a:lnTo>
                    <a:pt x="248" y="234"/>
                  </a:lnTo>
                  <a:lnTo>
                    <a:pt x="252" y="241"/>
                  </a:lnTo>
                  <a:lnTo>
                    <a:pt x="255" y="245"/>
                  </a:lnTo>
                  <a:lnTo>
                    <a:pt x="258" y="248"/>
                  </a:lnTo>
                  <a:lnTo>
                    <a:pt x="260" y="249"/>
                  </a:lnTo>
                  <a:lnTo>
                    <a:pt x="263" y="250"/>
                  </a:lnTo>
                  <a:lnTo>
                    <a:pt x="265" y="252"/>
                  </a:lnTo>
                  <a:lnTo>
                    <a:pt x="268" y="258"/>
                  </a:lnTo>
                  <a:lnTo>
                    <a:pt x="272" y="263"/>
                  </a:lnTo>
                  <a:lnTo>
                    <a:pt x="275" y="264"/>
                  </a:lnTo>
                  <a:lnTo>
                    <a:pt x="277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80" y="263"/>
                  </a:lnTo>
                  <a:lnTo>
                    <a:pt x="288" y="269"/>
                  </a:lnTo>
                  <a:lnTo>
                    <a:pt x="288" y="269"/>
                  </a:lnTo>
                  <a:lnTo>
                    <a:pt x="290" y="268"/>
                  </a:lnTo>
                  <a:lnTo>
                    <a:pt x="291" y="267"/>
                  </a:lnTo>
                  <a:lnTo>
                    <a:pt x="293" y="267"/>
                  </a:lnTo>
                  <a:lnTo>
                    <a:pt x="293" y="266"/>
                  </a:lnTo>
                  <a:lnTo>
                    <a:pt x="294" y="265"/>
                  </a:lnTo>
                  <a:lnTo>
                    <a:pt x="293" y="263"/>
                  </a:lnTo>
                  <a:lnTo>
                    <a:pt x="293" y="262"/>
                  </a:lnTo>
                  <a:lnTo>
                    <a:pt x="295" y="260"/>
                  </a:lnTo>
                  <a:lnTo>
                    <a:pt x="297" y="258"/>
                  </a:lnTo>
                  <a:lnTo>
                    <a:pt x="298" y="258"/>
                  </a:lnTo>
                  <a:lnTo>
                    <a:pt x="298" y="258"/>
                  </a:lnTo>
                  <a:lnTo>
                    <a:pt x="308" y="253"/>
                  </a:lnTo>
                  <a:lnTo>
                    <a:pt x="308" y="253"/>
                  </a:lnTo>
                  <a:lnTo>
                    <a:pt x="307" y="250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8"/>
                  </a:lnTo>
                  <a:lnTo>
                    <a:pt x="306" y="248"/>
                  </a:lnTo>
                  <a:lnTo>
                    <a:pt x="306" y="247"/>
                  </a:lnTo>
                  <a:lnTo>
                    <a:pt x="305" y="247"/>
                  </a:lnTo>
                  <a:lnTo>
                    <a:pt x="305" y="246"/>
                  </a:lnTo>
                  <a:lnTo>
                    <a:pt x="304" y="245"/>
                  </a:lnTo>
                  <a:lnTo>
                    <a:pt x="302" y="244"/>
                  </a:lnTo>
                  <a:lnTo>
                    <a:pt x="302" y="245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8"/>
                  </a:lnTo>
                  <a:lnTo>
                    <a:pt x="301" y="249"/>
                  </a:lnTo>
                  <a:lnTo>
                    <a:pt x="300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8" y="249"/>
                  </a:lnTo>
                  <a:lnTo>
                    <a:pt x="297" y="248"/>
                  </a:lnTo>
                  <a:lnTo>
                    <a:pt x="296" y="247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4" y="247"/>
                  </a:lnTo>
                  <a:lnTo>
                    <a:pt x="293" y="246"/>
                  </a:lnTo>
                  <a:lnTo>
                    <a:pt x="292" y="246"/>
                  </a:lnTo>
                  <a:lnTo>
                    <a:pt x="292" y="245"/>
                  </a:lnTo>
                  <a:lnTo>
                    <a:pt x="292" y="243"/>
                  </a:lnTo>
                  <a:lnTo>
                    <a:pt x="292" y="242"/>
                  </a:lnTo>
                  <a:lnTo>
                    <a:pt x="291" y="241"/>
                  </a:lnTo>
                  <a:lnTo>
                    <a:pt x="290" y="239"/>
                  </a:lnTo>
                  <a:lnTo>
                    <a:pt x="289" y="238"/>
                  </a:lnTo>
                  <a:lnTo>
                    <a:pt x="288" y="237"/>
                  </a:lnTo>
                  <a:lnTo>
                    <a:pt x="288" y="237"/>
                  </a:lnTo>
                  <a:lnTo>
                    <a:pt x="287" y="237"/>
                  </a:lnTo>
                  <a:lnTo>
                    <a:pt x="285" y="233"/>
                  </a:lnTo>
                  <a:lnTo>
                    <a:pt x="283" y="231"/>
                  </a:lnTo>
                  <a:lnTo>
                    <a:pt x="282" y="231"/>
                  </a:lnTo>
                  <a:lnTo>
                    <a:pt x="282" y="230"/>
                  </a:lnTo>
                  <a:lnTo>
                    <a:pt x="282" y="229"/>
                  </a:lnTo>
                  <a:lnTo>
                    <a:pt x="281" y="229"/>
                  </a:lnTo>
                  <a:lnTo>
                    <a:pt x="281" y="229"/>
                  </a:lnTo>
                  <a:lnTo>
                    <a:pt x="280" y="229"/>
                  </a:lnTo>
                  <a:lnTo>
                    <a:pt x="280" y="229"/>
                  </a:lnTo>
                  <a:lnTo>
                    <a:pt x="279" y="229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7" y="230"/>
                  </a:lnTo>
                  <a:lnTo>
                    <a:pt x="276" y="229"/>
                  </a:lnTo>
                  <a:lnTo>
                    <a:pt x="275" y="229"/>
                  </a:lnTo>
                  <a:lnTo>
                    <a:pt x="274" y="226"/>
                  </a:lnTo>
                  <a:lnTo>
                    <a:pt x="274" y="225"/>
                  </a:lnTo>
                  <a:lnTo>
                    <a:pt x="273" y="219"/>
                  </a:lnTo>
                  <a:lnTo>
                    <a:pt x="272" y="219"/>
                  </a:lnTo>
                  <a:lnTo>
                    <a:pt x="271" y="219"/>
                  </a:lnTo>
                  <a:lnTo>
                    <a:pt x="271" y="218"/>
                  </a:lnTo>
                  <a:lnTo>
                    <a:pt x="270" y="216"/>
                  </a:lnTo>
                  <a:lnTo>
                    <a:pt x="270" y="214"/>
                  </a:lnTo>
                  <a:lnTo>
                    <a:pt x="270" y="212"/>
                  </a:lnTo>
                  <a:lnTo>
                    <a:pt x="269" y="212"/>
                  </a:lnTo>
                  <a:lnTo>
                    <a:pt x="268" y="211"/>
                  </a:lnTo>
                  <a:lnTo>
                    <a:pt x="267" y="209"/>
                  </a:lnTo>
                  <a:lnTo>
                    <a:pt x="267" y="211"/>
                  </a:lnTo>
                  <a:lnTo>
                    <a:pt x="267" y="212"/>
                  </a:lnTo>
                  <a:lnTo>
                    <a:pt x="267" y="213"/>
                  </a:lnTo>
                  <a:lnTo>
                    <a:pt x="268" y="213"/>
                  </a:lnTo>
                  <a:lnTo>
                    <a:pt x="267" y="214"/>
                  </a:lnTo>
                  <a:lnTo>
                    <a:pt x="267" y="213"/>
                  </a:lnTo>
                  <a:lnTo>
                    <a:pt x="265" y="212"/>
                  </a:lnTo>
                  <a:lnTo>
                    <a:pt x="265" y="211"/>
                  </a:lnTo>
                  <a:lnTo>
                    <a:pt x="265" y="210"/>
                  </a:lnTo>
                  <a:lnTo>
                    <a:pt x="264" y="209"/>
                  </a:lnTo>
                  <a:lnTo>
                    <a:pt x="263" y="209"/>
                  </a:lnTo>
                  <a:lnTo>
                    <a:pt x="263" y="209"/>
                  </a:lnTo>
                  <a:lnTo>
                    <a:pt x="262" y="209"/>
                  </a:lnTo>
                  <a:lnTo>
                    <a:pt x="261" y="209"/>
                  </a:lnTo>
                  <a:lnTo>
                    <a:pt x="261" y="209"/>
                  </a:lnTo>
                  <a:lnTo>
                    <a:pt x="261" y="208"/>
                  </a:lnTo>
                  <a:lnTo>
                    <a:pt x="260" y="207"/>
                  </a:lnTo>
                  <a:lnTo>
                    <a:pt x="259" y="206"/>
                  </a:lnTo>
                  <a:lnTo>
                    <a:pt x="258" y="204"/>
                  </a:lnTo>
                  <a:lnTo>
                    <a:pt x="256" y="202"/>
                  </a:lnTo>
                  <a:lnTo>
                    <a:pt x="256" y="201"/>
                  </a:lnTo>
                  <a:lnTo>
                    <a:pt x="256" y="200"/>
                  </a:lnTo>
                  <a:lnTo>
                    <a:pt x="256" y="199"/>
                  </a:lnTo>
                  <a:lnTo>
                    <a:pt x="256" y="199"/>
                  </a:lnTo>
                  <a:lnTo>
                    <a:pt x="255" y="199"/>
                  </a:lnTo>
                  <a:lnTo>
                    <a:pt x="254" y="198"/>
                  </a:lnTo>
                  <a:lnTo>
                    <a:pt x="253" y="198"/>
                  </a:lnTo>
                  <a:lnTo>
                    <a:pt x="252" y="198"/>
                  </a:lnTo>
                  <a:lnTo>
                    <a:pt x="251" y="198"/>
                  </a:lnTo>
                  <a:lnTo>
                    <a:pt x="250" y="198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48" y="196"/>
                  </a:lnTo>
                  <a:lnTo>
                    <a:pt x="247" y="196"/>
                  </a:lnTo>
                  <a:lnTo>
                    <a:pt x="246" y="197"/>
                  </a:lnTo>
                  <a:lnTo>
                    <a:pt x="245" y="197"/>
                  </a:lnTo>
                  <a:lnTo>
                    <a:pt x="242" y="196"/>
                  </a:lnTo>
                  <a:lnTo>
                    <a:pt x="241" y="195"/>
                  </a:lnTo>
                  <a:lnTo>
                    <a:pt x="241" y="193"/>
                  </a:lnTo>
                  <a:lnTo>
                    <a:pt x="239" y="189"/>
                  </a:lnTo>
                  <a:lnTo>
                    <a:pt x="239" y="189"/>
                  </a:lnTo>
                  <a:lnTo>
                    <a:pt x="238" y="188"/>
                  </a:lnTo>
                  <a:lnTo>
                    <a:pt x="236" y="187"/>
                  </a:lnTo>
                  <a:lnTo>
                    <a:pt x="235" y="186"/>
                  </a:lnTo>
                  <a:lnTo>
                    <a:pt x="235" y="185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4" y="182"/>
                  </a:lnTo>
                  <a:lnTo>
                    <a:pt x="233" y="180"/>
                  </a:lnTo>
                  <a:lnTo>
                    <a:pt x="231" y="179"/>
                  </a:lnTo>
                  <a:lnTo>
                    <a:pt x="230" y="178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9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6" y="171"/>
                  </a:lnTo>
                  <a:lnTo>
                    <a:pt x="225" y="169"/>
                  </a:lnTo>
                  <a:lnTo>
                    <a:pt x="224" y="168"/>
                  </a:lnTo>
                  <a:lnTo>
                    <a:pt x="222" y="167"/>
                  </a:lnTo>
                  <a:lnTo>
                    <a:pt x="220" y="166"/>
                  </a:lnTo>
                  <a:lnTo>
                    <a:pt x="219" y="165"/>
                  </a:lnTo>
                  <a:lnTo>
                    <a:pt x="219" y="163"/>
                  </a:lnTo>
                  <a:lnTo>
                    <a:pt x="219" y="162"/>
                  </a:lnTo>
                  <a:lnTo>
                    <a:pt x="218" y="162"/>
                  </a:lnTo>
                  <a:lnTo>
                    <a:pt x="212" y="160"/>
                  </a:lnTo>
                  <a:lnTo>
                    <a:pt x="210" y="160"/>
                  </a:lnTo>
                  <a:lnTo>
                    <a:pt x="209" y="160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3" y="159"/>
                  </a:lnTo>
                  <a:lnTo>
                    <a:pt x="202" y="158"/>
                  </a:lnTo>
                  <a:lnTo>
                    <a:pt x="202" y="159"/>
                  </a:lnTo>
                  <a:lnTo>
                    <a:pt x="201" y="159"/>
                  </a:lnTo>
                  <a:lnTo>
                    <a:pt x="200" y="159"/>
                  </a:lnTo>
                  <a:lnTo>
                    <a:pt x="199" y="158"/>
                  </a:lnTo>
                  <a:lnTo>
                    <a:pt x="199" y="157"/>
                  </a:lnTo>
                  <a:lnTo>
                    <a:pt x="199" y="156"/>
                  </a:lnTo>
                  <a:lnTo>
                    <a:pt x="199" y="154"/>
                  </a:lnTo>
                  <a:lnTo>
                    <a:pt x="199" y="153"/>
                  </a:lnTo>
                  <a:lnTo>
                    <a:pt x="199" y="153"/>
                  </a:lnTo>
                  <a:lnTo>
                    <a:pt x="198" y="153"/>
                  </a:lnTo>
                  <a:lnTo>
                    <a:pt x="196" y="151"/>
                  </a:lnTo>
                  <a:lnTo>
                    <a:pt x="196" y="150"/>
                  </a:lnTo>
                  <a:lnTo>
                    <a:pt x="197" y="150"/>
                  </a:lnTo>
                  <a:lnTo>
                    <a:pt x="197" y="149"/>
                  </a:lnTo>
                  <a:lnTo>
                    <a:pt x="195" y="149"/>
                  </a:lnTo>
                  <a:lnTo>
                    <a:pt x="195" y="150"/>
                  </a:lnTo>
                  <a:lnTo>
                    <a:pt x="195" y="151"/>
                  </a:lnTo>
                  <a:lnTo>
                    <a:pt x="194" y="150"/>
                  </a:lnTo>
                  <a:lnTo>
                    <a:pt x="193" y="149"/>
                  </a:lnTo>
                  <a:lnTo>
                    <a:pt x="193" y="148"/>
                  </a:lnTo>
                  <a:lnTo>
                    <a:pt x="192" y="148"/>
                  </a:lnTo>
                  <a:lnTo>
                    <a:pt x="191" y="147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90" y="147"/>
                  </a:lnTo>
                  <a:lnTo>
                    <a:pt x="190" y="146"/>
                  </a:lnTo>
                  <a:lnTo>
                    <a:pt x="189" y="145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9" y="145"/>
                  </a:lnTo>
                  <a:lnTo>
                    <a:pt x="189" y="146"/>
                  </a:lnTo>
                  <a:lnTo>
                    <a:pt x="189" y="147"/>
                  </a:lnTo>
                  <a:lnTo>
                    <a:pt x="188" y="147"/>
                  </a:lnTo>
                  <a:lnTo>
                    <a:pt x="188" y="146"/>
                  </a:lnTo>
                  <a:lnTo>
                    <a:pt x="187" y="146"/>
                  </a:lnTo>
                  <a:lnTo>
                    <a:pt x="187" y="145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5" y="146"/>
                  </a:lnTo>
                  <a:lnTo>
                    <a:pt x="184" y="147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2" y="146"/>
                  </a:lnTo>
                  <a:lnTo>
                    <a:pt x="182" y="147"/>
                  </a:lnTo>
                  <a:lnTo>
                    <a:pt x="181" y="148"/>
                  </a:lnTo>
                  <a:lnTo>
                    <a:pt x="180" y="149"/>
                  </a:lnTo>
                  <a:lnTo>
                    <a:pt x="179" y="149"/>
                  </a:lnTo>
                  <a:lnTo>
                    <a:pt x="178" y="149"/>
                  </a:lnTo>
                  <a:lnTo>
                    <a:pt x="178" y="148"/>
                  </a:lnTo>
                  <a:lnTo>
                    <a:pt x="177" y="148"/>
                  </a:lnTo>
                  <a:lnTo>
                    <a:pt x="173" y="147"/>
                  </a:lnTo>
                  <a:lnTo>
                    <a:pt x="172" y="146"/>
                  </a:lnTo>
                  <a:lnTo>
                    <a:pt x="171" y="145"/>
                  </a:lnTo>
                  <a:lnTo>
                    <a:pt x="172" y="144"/>
                  </a:lnTo>
                  <a:lnTo>
                    <a:pt x="172" y="143"/>
                  </a:lnTo>
                  <a:lnTo>
                    <a:pt x="171" y="143"/>
                  </a:lnTo>
                  <a:lnTo>
                    <a:pt x="171" y="142"/>
                  </a:lnTo>
                  <a:lnTo>
                    <a:pt x="170" y="141"/>
                  </a:lnTo>
                  <a:lnTo>
                    <a:pt x="169" y="141"/>
                  </a:lnTo>
                  <a:lnTo>
                    <a:pt x="169" y="140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9" y="137"/>
                  </a:lnTo>
                  <a:lnTo>
                    <a:pt x="168" y="136"/>
                  </a:lnTo>
                  <a:lnTo>
                    <a:pt x="168" y="135"/>
                  </a:lnTo>
                  <a:lnTo>
                    <a:pt x="168" y="134"/>
                  </a:lnTo>
                  <a:lnTo>
                    <a:pt x="168" y="133"/>
                  </a:lnTo>
                  <a:lnTo>
                    <a:pt x="167" y="133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8" y="128"/>
                  </a:lnTo>
                  <a:lnTo>
                    <a:pt x="167" y="128"/>
                  </a:lnTo>
                  <a:lnTo>
                    <a:pt x="166" y="127"/>
                  </a:lnTo>
                  <a:lnTo>
                    <a:pt x="161" y="123"/>
                  </a:lnTo>
                  <a:lnTo>
                    <a:pt x="160" y="122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8" y="123"/>
                  </a:lnTo>
                  <a:lnTo>
                    <a:pt x="157" y="124"/>
                  </a:lnTo>
                  <a:lnTo>
                    <a:pt x="156" y="123"/>
                  </a:lnTo>
                  <a:lnTo>
                    <a:pt x="156" y="124"/>
                  </a:lnTo>
                  <a:lnTo>
                    <a:pt x="156" y="125"/>
                  </a:lnTo>
                  <a:lnTo>
                    <a:pt x="155" y="126"/>
                  </a:lnTo>
                  <a:lnTo>
                    <a:pt x="155" y="127"/>
                  </a:lnTo>
                  <a:lnTo>
                    <a:pt x="155" y="128"/>
                  </a:lnTo>
                  <a:lnTo>
                    <a:pt x="155" y="129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5" y="132"/>
                  </a:lnTo>
                  <a:lnTo>
                    <a:pt x="156" y="132"/>
                  </a:lnTo>
                  <a:lnTo>
                    <a:pt x="156" y="131"/>
                  </a:lnTo>
                  <a:lnTo>
                    <a:pt x="157" y="131"/>
                  </a:lnTo>
                  <a:lnTo>
                    <a:pt x="158" y="134"/>
                  </a:lnTo>
                  <a:lnTo>
                    <a:pt x="159" y="135"/>
                  </a:lnTo>
                  <a:lnTo>
                    <a:pt x="159" y="137"/>
                  </a:lnTo>
                  <a:lnTo>
                    <a:pt x="158" y="138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5" y="141"/>
                  </a:lnTo>
                  <a:lnTo>
                    <a:pt x="154" y="141"/>
                  </a:lnTo>
                  <a:lnTo>
                    <a:pt x="153" y="140"/>
                  </a:lnTo>
                  <a:lnTo>
                    <a:pt x="152" y="140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2" y="132"/>
                  </a:lnTo>
                  <a:lnTo>
                    <a:pt x="151" y="131"/>
                  </a:lnTo>
                  <a:lnTo>
                    <a:pt x="151" y="131"/>
                  </a:lnTo>
                  <a:lnTo>
                    <a:pt x="150" y="130"/>
                  </a:lnTo>
                  <a:lnTo>
                    <a:pt x="150" y="129"/>
                  </a:lnTo>
                  <a:lnTo>
                    <a:pt x="149" y="129"/>
                  </a:lnTo>
                  <a:lnTo>
                    <a:pt x="147" y="121"/>
                  </a:lnTo>
                  <a:lnTo>
                    <a:pt x="147" y="119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4" y="119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1" y="120"/>
                  </a:lnTo>
                  <a:lnTo>
                    <a:pt x="140" y="119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6"/>
                  </a:lnTo>
                  <a:lnTo>
                    <a:pt x="140" y="116"/>
                  </a:lnTo>
                  <a:lnTo>
                    <a:pt x="141" y="115"/>
                  </a:lnTo>
                  <a:lnTo>
                    <a:pt x="141" y="114"/>
                  </a:lnTo>
                  <a:lnTo>
                    <a:pt x="140" y="114"/>
                  </a:lnTo>
                  <a:lnTo>
                    <a:pt x="140" y="115"/>
                  </a:lnTo>
                  <a:lnTo>
                    <a:pt x="139" y="114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41" y="113"/>
                  </a:lnTo>
                  <a:lnTo>
                    <a:pt x="140" y="111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09"/>
                  </a:lnTo>
                  <a:lnTo>
                    <a:pt x="139" y="108"/>
                  </a:lnTo>
                  <a:lnTo>
                    <a:pt x="139" y="107"/>
                  </a:lnTo>
                  <a:lnTo>
                    <a:pt x="139" y="106"/>
                  </a:lnTo>
                  <a:lnTo>
                    <a:pt x="137" y="105"/>
                  </a:lnTo>
                  <a:lnTo>
                    <a:pt x="137" y="104"/>
                  </a:lnTo>
                  <a:lnTo>
                    <a:pt x="133" y="102"/>
                  </a:lnTo>
                  <a:lnTo>
                    <a:pt x="132" y="100"/>
                  </a:lnTo>
                  <a:lnTo>
                    <a:pt x="131" y="94"/>
                  </a:lnTo>
                  <a:lnTo>
                    <a:pt x="129" y="91"/>
                  </a:lnTo>
                  <a:lnTo>
                    <a:pt x="129" y="89"/>
                  </a:lnTo>
                  <a:lnTo>
                    <a:pt x="128" y="83"/>
                  </a:lnTo>
                  <a:lnTo>
                    <a:pt x="128" y="82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8" y="76"/>
                  </a:lnTo>
                  <a:lnTo>
                    <a:pt x="128" y="75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2"/>
                  </a:lnTo>
                  <a:lnTo>
                    <a:pt x="126" y="72"/>
                  </a:lnTo>
                  <a:lnTo>
                    <a:pt x="126" y="71"/>
                  </a:lnTo>
                  <a:lnTo>
                    <a:pt x="126" y="70"/>
                  </a:lnTo>
                  <a:lnTo>
                    <a:pt x="126" y="68"/>
                  </a:lnTo>
                  <a:lnTo>
                    <a:pt x="126" y="67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5" y="63"/>
                  </a:lnTo>
                  <a:lnTo>
                    <a:pt x="126" y="63"/>
                  </a:lnTo>
                  <a:lnTo>
                    <a:pt x="125" y="60"/>
                  </a:lnTo>
                  <a:lnTo>
                    <a:pt x="124" y="56"/>
                  </a:lnTo>
                  <a:lnTo>
                    <a:pt x="124" y="55"/>
                  </a:lnTo>
                  <a:lnTo>
                    <a:pt x="123" y="53"/>
                  </a:lnTo>
                  <a:lnTo>
                    <a:pt x="123" y="51"/>
                  </a:lnTo>
                  <a:lnTo>
                    <a:pt x="122" y="50"/>
                  </a:lnTo>
                  <a:lnTo>
                    <a:pt x="122" y="49"/>
                  </a:lnTo>
                  <a:lnTo>
                    <a:pt x="122" y="48"/>
                  </a:lnTo>
                  <a:lnTo>
                    <a:pt x="120" y="44"/>
                  </a:lnTo>
                  <a:lnTo>
                    <a:pt x="120" y="44"/>
                  </a:lnTo>
                  <a:lnTo>
                    <a:pt x="120" y="41"/>
                  </a:lnTo>
                  <a:lnTo>
                    <a:pt x="119" y="40"/>
                  </a:lnTo>
                  <a:lnTo>
                    <a:pt x="118" y="39"/>
                  </a:lnTo>
                  <a:lnTo>
                    <a:pt x="117" y="38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6" y="30"/>
                  </a:lnTo>
                  <a:lnTo>
                    <a:pt x="113" y="24"/>
                  </a:lnTo>
                  <a:lnTo>
                    <a:pt x="109" y="18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4" y="8"/>
                  </a:lnTo>
                  <a:lnTo>
                    <a:pt x="103" y="8"/>
                  </a:lnTo>
                  <a:lnTo>
                    <a:pt x="103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1" y="1"/>
                  </a:lnTo>
                  <a:lnTo>
                    <a:pt x="101" y="0"/>
                  </a:lnTo>
                  <a:lnTo>
                    <a:pt x="94" y="6"/>
                  </a:lnTo>
                  <a:lnTo>
                    <a:pt x="9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8" name="Freeform 278">
              <a:extLst>
                <a:ext uri="{FF2B5EF4-FFF2-40B4-BE49-F238E27FC236}">
                  <a16:creationId xmlns:a16="http://schemas.microsoft.com/office/drawing/2014/main" id="{7B59C19F-B2B6-0D98-6E00-6FE097816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913" y="2252663"/>
              <a:ext cx="712787" cy="723900"/>
            </a:xfrm>
            <a:custGeom>
              <a:avLst/>
              <a:gdLst>
                <a:gd name="T0" fmla="*/ 440 w 449"/>
                <a:gd name="T1" fmla="*/ 398 h 456"/>
                <a:gd name="T2" fmla="*/ 436 w 449"/>
                <a:gd name="T3" fmla="*/ 390 h 456"/>
                <a:gd name="T4" fmla="*/ 424 w 449"/>
                <a:gd name="T5" fmla="*/ 381 h 456"/>
                <a:gd name="T6" fmla="*/ 415 w 449"/>
                <a:gd name="T7" fmla="*/ 310 h 456"/>
                <a:gd name="T8" fmla="*/ 406 w 449"/>
                <a:gd name="T9" fmla="*/ 297 h 456"/>
                <a:gd name="T10" fmla="*/ 400 w 449"/>
                <a:gd name="T11" fmla="*/ 290 h 456"/>
                <a:gd name="T12" fmla="*/ 396 w 449"/>
                <a:gd name="T13" fmla="*/ 280 h 456"/>
                <a:gd name="T14" fmla="*/ 388 w 449"/>
                <a:gd name="T15" fmla="*/ 274 h 456"/>
                <a:gd name="T16" fmla="*/ 353 w 449"/>
                <a:gd name="T17" fmla="*/ 251 h 456"/>
                <a:gd name="T18" fmla="*/ 336 w 449"/>
                <a:gd name="T19" fmla="*/ 242 h 456"/>
                <a:gd name="T20" fmla="*/ 339 w 449"/>
                <a:gd name="T21" fmla="*/ 234 h 456"/>
                <a:gd name="T22" fmla="*/ 332 w 449"/>
                <a:gd name="T23" fmla="*/ 222 h 456"/>
                <a:gd name="T24" fmla="*/ 328 w 449"/>
                <a:gd name="T25" fmla="*/ 216 h 456"/>
                <a:gd name="T26" fmla="*/ 319 w 449"/>
                <a:gd name="T27" fmla="*/ 213 h 456"/>
                <a:gd name="T28" fmla="*/ 313 w 449"/>
                <a:gd name="T29" fmla="*/ 202 h 456"/>
                <a:gd name="T30" fmla="*/ 305 w 449"/>
                <a:gd name="T31" fmla="*/ 189 h 456"/>
                <a:gd name="T32" fmla="*/ 311 w 449"/>
                <a:gd name="T33" fmla="*/ 176 h 456"/>
                <a:gd name="T34" fmla="*/ 308 w 449"/>
                <a:gd name="T35" fmla="*/ 164 h 456"/>
                <a:gd name="T36" fmla="*/ 318 w 449"/>
                <a:gd name="T37" fmla="*/ 159 h 456"/>
                <a:gd name="T38" fmla="*/ 315 w 449"/>
                <a:gd name="T39" fmla="*/ 151 h 456"/>
                <a:gd name="T40" fmla="*/ 320 w 449"/>
                <a:gd name="T41" fmla="*/ 142 h 456"/>
                <a:gd name="T42" fmla="*/ 325 w 449"/>
                <a:gd name="T43" fmla="*/ 134 h 456"/>
                <a:gd name="T44" fmla="*/ 330 w 449"/>
                <a:gd name="T45" fmla="*/ 131 h 456"/>
                <a:gd name="T46" fmla="*/ 339 w 449"/>
                <a:gd name="T47" fmla="*/ 122 h 456"/>
                <a:gd name="T48" fmla="*/ 330 w 449"/>
                <a:gd name="T49" fmla="*/ 109 h 456"/>
                <a:gd name="T50" fmla="*/ 331 w 449"/>
                <a:gd name="T51" fmla="*/ 97 h 456"/>
                <a:gd name="T52" fmla="*/ 345 w 449"/>
                <a:gd name="T53" fmla="*/ 92 h 456"/>
                <a:gd name="T54" fmla="*/ 339 w 449"/>
                <a:gd name="T55" fmla="*/ 90 h 456"/>
                <a:gd name="T56" fmla="*/ 326 w 449"/>
                <a:gd name="T57" fmla="*/ 88 h 456"/>
                <a:gd name="T58" fmla="*/ 313 w 449"/>
                <a:gd name="T59" fmla="*/ 81 h 456"/>
                <a:gd name="T60" fmla="*/ 299 w 449"/>
                <a:gd name="T61" fmla="*/ 78 h 456"/>
                <a:gd name="T62" fmla="*/ 298 w 449"/>
                <a:gd name="T63" fmla="*/ 65 h 456"/>
                <a:gd name="T64" fmla="*/ 292 w 449"/>
                <a:gd name="T65" fmla="*/ 55 h 456"/>
                <a:gd name="T66" fmla="*/ 285 w 449"/>
                <a:gd name="T67" fmla="*/ 47 h 456"/>
                <a:gd name="T68" fmla="*/ 283 w 449"/>
                <a:gd name="T69" fmla="*/ 35 h 456"/>
                <a:gd name="T70" fmla="*/ 279 w 449"/>
                <a:gd name="T71" fmla="*/ 25 h 456"/>
                <a:gd name="T72" fmla="*/ 277 w 449"/>
                <a:gd name="T73" fmla="*/ 18 h 456"/>
                <a:gd name="T74" fmla="*/ 266 w 449"/>
                <a:gd name="T75" fmla="*/ 12 h 456"/>
                <a:gd name="T76" fmla="*/ 254 w 449"/>
                <a:gd name="T77" fmla="*/ 23 h 456"/>
                <a:gd name="T78" fmla="*/ 251 w 449"/>
                <a:gd name="T79" fmla="*/ 12 h 456"/>
                <a:gd name="T80" fmla="*/ 239 w 449"/>
                <a:gd name="T81" fmla="*/ 3 h 456"/>
                <a:gd name="T82" fmla="*/ 222 w 449"/>
                <a:gd name="T83" fmla="*/ 8 h 456"/>
                <a:gd name="T84" fmla="*/ 210 w 449"/>
                <a:gd name="T85" fmla="*/ 3 h 456"/>
                <a:gd name="T86" fmla="*/ 192 w 449"/>
                <a:gd name="T87" fmla="*/ 2 h 456"/>
                <a:gd name="T88" fmla="*/ 180 w 449"/>
                <a:gd name="T89" fmla="*/ 2 h 456"/>
                <a:gd name="T90" fmla="*/ 164 w 449"/>
                <a:gd name="T91" fmla="*/ 19 h 456"/>
                <a:gd name="T92" fmla="*/ 115 w 449"/>
                <a:gd name="T93" fmla="*/ 58 h 456"/>
                <a:gd name="T94" fmla="*/ 118 w 449"/>
                <a:gd name="T95" fmla="*/ 101 h 456"/>
                <a:gd name="T96" fmla="*/ 110 w 449"/>
                <a:gd name="T97" fmla="*/ 148 h 456"/>
                <a:gd name="T98" fmla="*/ 60 w 449"/>
                <a:gd name="T99" fmla="*/ 188 h 456"/>
                <a:gd name="T100" fmla="*/ 5 w 449"/>
                <a:gd name="T101" fmla="*/ 222 h 456"/>
                <a:gd name="T102" fmla="*/ 12 w 449"/>
                <a:gd name="T103" fmla="*/ 282 h 456"/>
                <a:gd name="T104" fmla="*/ 54 w 449"/>
                <a:gd name="T105" fmla="*/ 300 h 456"/>
                <a:gd name="T106" fmla="*/ 107 w 449"/>
                <a:gd name="T107" fmla="*/ 322 h 456"/>
                <a:gd name="T108" fmla="*/ 151 w 449"/>
                <a:gd name="T109" fmla="*/ 350 h 456"/>
                <a:gd name="T110" fmla="*/ 191 w 449"/>
                <a:gd name="T111" fmla="*/ 384 h 456"/>
                <a:gd name="T112" fmla="*/ 239 w 449"/>
                <a:gd name="T113" fmla="*/ 423 h 456"/>
                <a:gd name="T114" fmla="*/ 280 w 449"/>
                <a:gd name="T115" fmla="*/ 450 h 456"/>
                <a:gd name="T116" fmla="*/ 328 w 449"/>
                <a:gd name="T117" fmla="*/ 454 h 456"/>
                <a:gd name="T118" fmla="*/ 358 w 449"/>
                <a:gd name="T119" fmla="*/ 453 h 456"/>
                <a:gd name="T120" fmla="*/ 383 w 449"/>
                <a:gd name="T121" fmla="*/ 409 h 456"/>
                <a:gd name="T122" fmla="*/ 421 w 449"/>
                <a:gd name="T123" fmla="*/ 403 h 456"/>
                <a:gd name="T124" fmla="*/ 442 w 449"/>
                <a:gd name="T125" fmla="*/ 41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9" h="456">
                  <a:moveTo>
                    <a:pt x="446" y="408"/>
                  </a:moveTo>
                  <a:lnTo>
                    <a:pt x="445" y="408"/>
                  </a:lnTo>
                  <a:lnTo>
                    <a:pt x="445" y="407"/>
                  </a:lnTo>
                  <a:lnTo>
                    <a:pt x="444" y="407"/>
                  </a:lnTo>
                  <a:lnTo>
                    <a:pt x="444" y="405"/>
                  </a:lnTo>
                  <a:lnTo>
                    <a:pt x="443" y="402"/>
                  </a:lnTo>
                  <a:lnTo>
                    <a:pt x="442" y="402"/>
                  </a:lnTo>
                  <a:lnTo>
                    <a:pt x="442" y="401"/>
                  </a:lnTo>
                  <a:lnTo>
                    <a:pt x="441" y="401"/>
                  </a:lnTo>
                  <a:lnTo>
                    <a:pt x="440" y="399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1" y="397"/>
                  </a:lnTo>
                  <a:lnTo>
                    <a:pt x="442" y="397"/>
                  </a:lnTo>
                  <a:lnTo>
                    <a:pt x="442" y="397"/>
                  </a:lnTo>
                  <a:lnTo>
                    <a:pt x="442" y="396"/>
                  </a:lnTo>
                  <a:lnTo>
                    <a:pt x="441" y="395"/>
                  </a:lnTo>
                  <a:lnTo>
                    <a:pt x="439" y="393"/>
                  </a:lnTo>
                  <a:lnTo>
                    <a:pt x="437" y="391"/>
                  </a:lnTo>
                  <a:lnTo>
                    <a:pt x="437" y="391"/>
                  </a:lnTo>
                  <a:lnTo>
                    <a:pt x="437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3" y="390"/>
                  </a:lnTo>
                  <a:lnTo>
                    <a:pt x="432" y="390"/>
                  </a:lnTo>
                  <a:lnTo>
                    <a:pt x="431" y="390"/>
                  </a:lnTo>
                  <a:lnTo>
                    <a:pt x="431" y="389"/>
                  </a:lnTo>
                  <a:lnTo>
                    <a:pt x="431" y="386"/>
                  </a:lnTo>
                  <a:lnTo>
                    <a:pt x="431" y="385"/>
                  </a:lnTo>
                  <a:lnTo>
                    <a:pt x="431" y="384"/>
                  </a:lnTo>
                  <a:lnTo>
                    <a:pt x="430" y="383"/>
                  </a:lnTo>
                  <a:lnTo>
                    <a:pt x="429" y="382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24" y="354"/>
                  </a:lnTo>
                  <a:lnTo>
                    <a:pt x="424" y="353"/>
                  </a:lnTo>
                  <a:lnTo>
                    <a:pt x="423" y="353"/>
                  </a:lnTo>
                  <a:lnTo>
                    <a:pt x="408" y="353"/>
                  </a:lnTo>
                  <a:lnTo>
                    <a:pt x="408" y="341"/>
                  </a:lnTo>
                  <a:lnTo>
                    <a:pt x="408" y="331"/>
                  </a:lnTo>
                  <a:lnTo>
                    <a:pt x="415" y="312"/>
                  </a:lnTo>
                  <a:lnTo>
                    <a:pt x="416" y="311"/>
                  </a:lnTo>
                  <a:lnTo>
                    <a:pt x="416" y="310"/>
                  </a:lnTo>
                  <a:lnTo>
                    <a:pt x="415" y="310"/>
                  </a:lnTo>
                  <a:lnTo>
                    <a:pt x="413" y="308"/>
                  </a:lnTo>
                  <a:lnTo>
                    <a:pt x="412" y="307"/>
                  </a:lnTo>
                  <a:lnTo>
                    <a:pt x="411" y="306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9" y="301"/>
                  </a:lnTo>
                  <a:lnTo>
                    <a:pt x="408" y="300"/>
                  </a:lnTo>
                  <a:lnTo>
                    <a:pt x="408" y="299"/>
                  </a:lnTo>
                  <a:lnTo>
                    <a:pt x="407" y="298"/>
                  </a:lnTo>
                  <a:lnTo>
                    <a:pt x="406" y="297"/>
                  </a:lnTo>
                  <a:lnTo>
                    <a:pt x="405" y="295"/>
                  </a:lnTo>
                  <a:lnTo>
                    <a:pt x="404" y="294"/>
                  </a:lnTo>
                  <a:lnTo>
                    <a:pt x="404" y="293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2" y="292"/>
                  </a:lnTo>
                  <a:lnTo>
                    <a:pt x="401" y="292"/>
                  </a:lnTo>
                  <a:lnTo>
                    <a:pt x="401" y="291"/>
                  </a:lnTo>
                  <a:lnTo>
                    <a:pt x="400" y="291"/>
                  </a:lnTo>
                  <a:lnTo>
                    <a:pt x="399" y="291"/>
                  </a:lnTo>
                  <a:lnTo>
                    <a:pt x="400" y="290"/>
                  </a:lnTo>
                  <a:lnTo>
                    <a:pt x="400" y="289"/>
                  </a:lnTo>
                  <a:lnTo>
                    <a:pt x="400" y="288"/>
                  </a:lnTo>
                  <a:lnTo>
                    <a:pt x="400" y="288"/>
                  </a:lnTo>
                  <a:lnTo>
                    <a:pt x="399" y="287"/>
                  </a:lnTo>
                  <a:lnTo>
                    <a:pt x="399" y="286"/>
                  </a:lnTo>
                  <a:lnTo>
                    <a:pt x="398" y="286"/>
                  </a:lnTo>
                  <a:lnTo>
                    <a:pt x="398" y="284"/>
                  </a:lnTo>
                  <a:lnTo>
                    <a:pt x="396" y="282"/>
                  </a:lnTo>
                  <a:lnTo>
                    <a:pt x="396" y="281"/>
                  </a:lnTo>
                  <a:lnTo>
                    <a:pt x="396" y="281"/>
                  </a:lnTo>
                  <a:lnTo>
                    <a:pt x="396" y="280"/>
                  </a:lnTo>
                  <a:lnTo>
                    <a:pt x="397" y="280"/>
                  </a:lnTo>
                  <a:lnTo>
                    <a:pt x="397" y="279"/>
                  </a:lnTo>
                  <a:lnTo>
                    <a:pt x="396" y="278"/>
                  </a:lnTo>
                  <a:lnTo>
                    <a:pt x="395" y="277"/>
                  </a:lnTo>
                  <a:lnTo>
                    <a:pt x="394" y="276"/>
                  </a:lnTo>
                  <a:lnTo>
                    <a:pt x="393" y="275"/>
                  </a:lnTo>
                  <a:lnTo>
                    <a:pt x="393" y="274"/>
                  </a:lnTo>
                  <a:lnTo>
                    <a:pt x="392" y="274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8" y="274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4"/>
                  </a:lnTo>
                  <a:lnTo>
                    <a:pt x="381" y="273"/>
                  </a:lnTo>
                  <a:lnTo>
                    <a:pt x="380" y="272"/>
                  </a:lnTo>
                  <a:lnTo>
                    <a:pt x="366" y="261"/>
                  </a:lnTo>
                  <a:lnTo>
                    <a:pt x="365" y="259"/>
                  </a:lnTo>
                  <a:lnTo>
                    <a:pt x="361" y="257"/>
                  </a:lnTo>
                  <a:lnTo>
                    <a:pt x="359" y="255"/>
                  </a:lnTo>
                  <a:lnTo>
                    <a:pt x="355" y="252"/>
                  </a:lnTo>
                  <a:lnTo>
                    <a:pt x="353" y="251"/>
                  </a:lnTo>
                  <a:lnTo>
                    <a:pt x="348" y="249"/>
                  </a:lnTo>
                  <a:lnTo>
                    <a:pt x="343" y="247"/>
                  </a:lnTo>
                  <a:lnTo>
                    <a:pt x="338" y="248"/>
                  </a:lnTo>
                  <a:lnTo>
                    <a:pt x="336" y="247"/>
                  </a:lnTo>
                  <a:lnTo>
                    <a:pt x="335" y="245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3"/>
                  </a:lnTo>
                  <a:lnTo>
                    <a:pt x="337" y="242"/>
                  </a:lnTo>
                  <a:lnTo>
                    <a:pt x="337" y="242"/>
                  </a:lnTo>
                  <a:lnTo>
                    <a:pt x="336" y="242"/>
                  </a:lnTo>
                  <a:lnTo>
                    <a:pt x="333" y="241"/>
                  </a:lnTo>
                  <a:lnTo>
                    <a:pt x="333" y="240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9" y="236"/>
                  </a:lnTo>
                  <a:lnTo>
                    <a:pt x="339" y="235"/>
                  </a:lnTo>
                  <a:lnTo>
                    <a:pt x="339" y="234"/>
                  </a:lnTo>
                  <a:lnTo>
                    <a:pt x="338" y="234"/>
                  </a:lnTo>
                  <a:lnTo>
                    <a:pt x="338" y="233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8" y="231"/>
                  </a:lnTo>
                  <a:lnTo>
                    <a:pt x="337" y="229"/>
                  </a:lnTo>
                  <a:lnTo>
                    <a:pt x="335" y="226"/>
                  </a:lnTo>
                  <a:lnTo>
                    <a:pt x="333" y="224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2"/>
                  </a:lnTo>
                  <a:lnTo>
                    <a:pt x="332" y="221"/>
                  </a:lnTo>
                  <a:lnTo>
                    <a:pt x="330" y="219"/>
                  </a:lnTo>
                  <a:lnTo>
                    <a:pt x="329" y="219"/>
                  </a:lnTo>
                  <a:lnTo>
                    <a:pt x="329" y="218"/>
                  </a:lnTo>
                  <a:lnTo>
                    <a:pt x="328" y="219"/>
                  </a:lnTo>
                  <a:lnTo>
                    <a:pt x="328" y="219"/>
                  </a:lnTo>
                  <a:lnTo>
                    <a:pt x="327" y="220"/>
                  </a:lnTo>
                  <a:lnTo>
                    <a:pt x="325" y="219"/>
                  </a:lnTo>
                  <a:lnTo>
                    <a:pt x="324" y="218"/>
                  </a:lnTo>
                  <a:lnTo>
                    <a:pt x="325" y="217"/>
                  </a:lnTo>
                  <a:lnTo>
                    <a:pt x="328" y="216"/>
                  </a:lnTo>
                  <a:lnTo>
                    <a:pt x="328" y="215"/>
                  </a:lnTo>
                  <a:lnTo>
                    <a:pt x="328" y="214"/>
                  </a:lnTo>
                  <a:lnTo>
                    <a:pt x="327" y="213"/>
                  </a:lnTo>
                  <a:lnTo>
                    <a:pt x="326" y="212"/>
                  </a:lnTo>
                  <a:lnTo>
                    <a:pt x="326" y="211"/>
                  </a:lnTo>
                  <a:lnTo>
                    <a:pt x="325" y="211"/>
                  </a:lnTo>
                  <a:lnTo>
                    <a:pt x="322" y="211"/>
                  </a:lnTo>
                  <a:lnTo>
                    <a:pt x="321" y="212"/>
                  </a:lnTo>
                  <a:lnTo>
                    <a:pt x="321" y="212"/>
                  </a:lnTo>
                  <a:lnTo>
                    <a:pt x="320" y="213"/>
                  </a:lnTo>
                  <a:lnTo>
                    <a:pt x="319" y="213"/>
                  </a:lnTo>
                  <a:lnTo>
                    <a:pt x="319" y="212"/>
                  </a:lnTo>
                  <a:lnTo>
                    <a:pt x="319" y="211"/>
                  </a:lnTo>
                  <a:lnTo>
                    <a:pt x="318" y="210"/>
                  </a:lnTo>
                  <a:lnTo>
                    <a:pt x="317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6"/>
                  </a:lnTo>
                  <a:lnTo>
                    <a:pt x="315" y="204"/>
                  </a:lnTo>
                  <a:lnTo>
                    <a:pt x="314" y="203"/>
                  </a:lnTo>
                  <a:lnTo>
                    <a:pt x="314" y="202"/>
                  </a:lnTo>
                  <a:lnTo>
                    <a:pt x="313" y="202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5" y="193"/>
                  </a:lnTo>
                  <a:lnTo>
                    <a:pt x="304" y="193"/>
                  </a:lnTo>
                  <a:lnTo>
                    <a:pt x="303" y="192"/>
                  </a:lnTo>
                  <a:lnTo>
                    <a:pt x="304" y="192"/>
                  </a:lnTo>
                  <a:lnTo>
                    <a:pt x="304" y="191"/>
                  </a:lnTo>
                  <a:lnTo>
                    <a:pt x="305" y="191"/>
                  </a:lnTo>
                  <a:lnTo>
                    <a:pt x="305" y="189"/>
                  </a:lnTo>
                  <a:lnTo>
                    <a:pt x="306" y="187"/>
                  </a:lnTo>
                  <a:lnTo>
                    <a:pt x="306" y="186"/>
                  </a:lnTo>
                  <a:lnTo>
                    <a:pt x="308" y="185"/>
                  </a:lnTo>
                  <a:lnTo>
                    <a:pt x="308" y="184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1"/>
                  </a:lnTo>
                  <a:lnTo>
                    <a:pt x="309" y="181"/>
                  </a:lnTo>
                  <a:lnTo>
                    <a:pt x="309" y="180"/>
                  </a:lnTo>
                  <a:lnTo>
                    <a:pt x="310" y="178"/>
                  </a:lnTo>
                  <a:lnTo>
                    <a:pt x="311" y="176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0" y="172"/>
                  </a:lnTo>
                  <a:lnTo>
                    <a:pt x="309" y="172"/>
                  </a:lnTo>
                  <a:lnTo>
                    <a:pt x="308" y="172"/>
                  </a:lnTo>
                  <a:lnTo>
                    <a:pt x="308" y="172"/>
                  </a:lnTo>
                  <a:lnTo>
                    <a:pt x="307" y="172"/>
                  </a:lnTo>
                  <a:lnTo>
                    <a:pt x="306" y="170"/>
                  </a:lnTo>
                  <a:lnTo>
                    <a:pt x="304" y="165"/>
                  </a:lnTo>
                  <a:lnTo>
                    <a:pt x="305" y="164"/>
                  </a:lnTo>
                  <a:lnTo>
                    <a:pt x="308" y="164"/>
                  </a:lnTo>
                  <a:lnTo>
                    <a:pt x="308" y="163"/>
                  </a:lnTo>
                  <a:lnTo>
                    <a:pt x="308" y="163"/>
                  </a:lnTo>
                  <a:lnTo>
                    <a:pt x="308" y="162"/>
                  </a:lnTo>
                  <a:lnTo>
                    <a:pt x="308" y="161"/>
                  </a:lnTo>
                  <a:lnTo>
                    <a:pt x="308" y="159"/>
                  </a:lnTo>
                  <a:lnTo>
                    <a:pt x="308" y="157"/>
                  </a:lnTo>
                  <a:lnTo>
                    <a:pt x="310" y="157"/>
                  </a:lnTo>
                  <a:lnTo>
                    <a:pt x="312" y="158"/>
                  </a:lnTo>
                  <a:lnTo>
                    <a:pt x="313" y="159"/>
                  </a:lnTo>
                  <a:lnTo>
                    <a:pt x="317" y="159"/>
                  </a:lnTo>
                  <a:lnTo>
                    <a:pt x="318" y="159"/>
                  </a:lnTo>
                  <a:lnTo>
                    <a:pt x="318" y="159"/>
                  </a:lnTo>
                  <a:lnTo>
                    <a:pt x="318" y="158"/>
                  </a:lnTo>
                  <a:lnTo>
                    <a:pt x="318" y="157"/>
                  </a:lnTo>
                  <a:lnTo>
                    <a:pt x="318" y="156"/>
                  </a:lnTo>
                  <a:lnTo>
                    <a:pt x="318" y="156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7" y="153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5" y="151"/>
                  </a:lnTo>
                  <a:lnTo>
                    <a:pt x="314" y="151"/>
                  </a:lnTo>
                  <a:lnTo>
                    <a:pt x="315" y="150"/>
                  </a:lnTo>
                  <a:lnTo>
                    <a:pt x="316" y="148"/>
                  </a:lnTo>
                  <a:lnTo>
                    <a:pt x="317" y="147"/>
                  </a:lnTo>
                  <a:lnTo>
                    <a:pt x="316" y="146"/>
                  </a:lnTo>
                  <a:lnTo>
                    <a:pt x="317" y="145"/>
                  </a:lnTo>
                  <a:lnTo>
                    <a:pt x="317" y="144"/>
                  </a:lnTo>
                  <a:lnTo>
                    <a:pt x="318" y="144"/>
                  </a:lnTo>
                  <a:lnTo>
                    <a:pt x="318" y="144"/>
                  </a:lnTo>
                  <a:lnTo>
                    <a:pt x="320" y="143"/>
                  </a:lnTo>
                  <a:lnTo>
                    <a:pt x="320" y="142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1" y="139"/>
                  </a:lnTo>
                  <a:lnTo>
                    <a:pt x="321" y="140"/>
                  </a:lnTo>
                  <a:lnTo>
                    <a:pt x="322" y="140"/>
                  </a:lnTo>
                  <a:lnTo>
                    <a:pt x="323" y="141"/>
                  </a:lnTo>
                  <a:lnTo>
                    <a:pt x="324" y="140"/>
                  </a:lnTo>
                  <a:lnTo>
                    <a:pt x="325" y="138"/>
                  </a:lnTo>
                  <a:lnTo>
                    <a:pt x="325" y="137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5" y="134"/>
                  </a:lnTo>
                  <a:lnTo>
                    <a:pt x="325" y="133"/>
                  </a:lnTo>
                  <a:lnTo>
                    <a:pt x="325" y="132"/>
                  </a:lnTo>
                  <a:lnTo>
                    <a:pt x="326" y="132"/>
                  </a:lnTo>
                  <a:lnTo>
                    <a:pt x="327" y="132"/>
                  </a:lnTo>
                  <a:lnTo>
                    <a:pt x="327" y="132"/>
                  </a:lnTo>
                  <a:lnTo>
                    <a:pt x="327" y="131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1"/>
                  </a:lnTo>
                  <a:lnTo>
                    <a:pt x="330" y="131"/>
                  </a:lnTo>
                  <a:lnTo>
                    <a:pt x="332" y="132"/>
                  </a:lnTo>
                  <a:lnTo>
                    <a:pt x="333" y="131"/>
                  </a:lnTo>
                  <a:lnTo>
                    <a:pt x="335" y="130"/>
                  </a:lnTo>
                  <a:lnTo>
                    <a:pt x="336" y="130"/>
                  </a:lnTo>
                  <a:lnTo>
                    <a:pt x="337" y="130"/>
                  </a:lnTo>
                  <a:lnTo>
                    <a:pt x="338" y="130"/>
                  </a:lnTo>
                  <a:lnTo>
                    <a:pt x="338" y="129"/>
                  </a:lnTo>
                  <a:lnTo>
                    <a:pt x="338" y="127"/>
                  </a:lnTo>
                  <a:lnTo>
                    <a:pt x="338" y="125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7" y="122"/>
                  </a:lnTo>
                  <a:lnTo>
                    <a:pt x="336" y="122"/>
                  </a:lnTo>
                  <a:lnTo>
                    <a:pt x="336" y="121"/>
                  </a:lnTo>
                  <a:lnTo>
                    <a:pt x="337" y="120"/>
                  </a:lnTo>
                  <a:lnTo>
                    <a:pt x="337" y="119"/>
                  </a:lnTo>
                  <a:lnTo>
                    <a:pt x="338" y="118"/>
                  </a:lnTo>
                  <a:lnTo>
                    <a:pt x="337" y="116"/>
                  </a:lnTo>
                  <a:lnTo>
                    <a:pt x="336" y="115"/>
                  </a:lnTo>
                  <a:lnTo>
                    <a:pt x="333" y="112"/>
                  </a:lnTo>
                  <a:lnTo>
                    <a:pt x="330" y="109"/>
                  </a:lnTo>
                  <a:lnTo>
                    <a:pt x="329" y="107"/>
                  </a:lnTo>
                  <a:lnTo>
                    <a:pt x="329" y="106"/>
                  </a:lnTo>
                  <a:lnTo>
                    <a:pt x="330" y="105"/>
                  </a:lnTo>
                  <a:lnTo>
                    <a:pt x="330" y="104"/>
                  </a:lnTo>
                  <a:lnTo>
                    <a:pt x="329" y="103"/>
                  </a:lnTo>
                  <a:lnTo>
                    <a:pt x="329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99"/>
                  </a:lnTo>
                  <a:lnTo>
                    <a:pt x="331" y="98"/>
                  </a:lnTo>
                  <a:lnTo>
                    <a:pt x="331" y="97"/>
                  </a:lnTo>
                  <a:lnTo>
                    <a:pt x="331" y="96"/>
                  </a:lnTo>
                  <a:lnTo>
                    <a:pt x="332" y="95"/>
                  </a:lnTo>
                  <a:lnTo>
                    <a:pt x="333" y="95"/>
                  </a:lnTo>
                  <a:lnTo>
                    <a:pt x="337" y="95"/>
                  </a:lnTo>
                  <a:lnTo>
                    <a:pt x="338" y="95"/>
                  </a:lnTo>
                  <a:lnTo>
                    <a:pt x="339" y="94"/>
                  </a:lnTo>
                  <a:lnTo>
                    <a:pt x="342" y="94"/>
                  </a:lnTo>
                  <a:lnTo>
                    <a:pt x="343" y="94"/>
                  </a:lnTo>
                  <a:lnTo>
                    <a:pt x="343" y="93"/>
                  </a:lnTo>
                  <a:lnTo>
                    <a:pt x="343" y="92"/>
                  </a:lnTo>
                  <a:lnTo>
                    <a:pt x="345" y="92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0"/>
                  </a:lnTo>
                  <a:lnTo>
                    <a:pt x="346" y="89"/>
                  </a:lnTo>
                  <a:lnTo>
                    <a:pt x="345" y="88"/>
                  </a:lnTo>
                  <a:lnTo>
                    <a:pt x="344" y="88"/>
                  </a:lnTo>
                  <a:lnTo>
                    <a:pt x="343" y="89"/>
                  </a:lnTo>
                  <a:lnTo>
                    <a:pt x="343" y="89"/>
                  </a:lnTo>
                  <a:lnTo>
                    <a:pt x="342" y="90"/>
                  </a:lnTo>
                  <a:lnTo>
                    <a:pt x="340" y="90"/>
                  </a:lnTo>
                  <a:lnTo>
                    <a:pt x="339" y="90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7" y="87"/>
                  </a:lnTo>
                  <a:lnTo>
                    <a:pt x="335" y="86"/>
                  </a:lnTo>
                  <a:lnTo>
                    <a:pt x="334" y="86"/>
                  </a:lnTo>
                  <a:lnTo>
                    <a:pt x="333" y="87"/>
                  </a:lnTo>
                  <a:lnTo>
                    <a:pt x="332" y="87"/>
                  </a:lnTo>
                  <a:lnTo>
                    <a:pt x="331" y="88"/>
                  </a:lnTo>
                  <a:lnTo>
                    <a:pt x="328" y="87"/>
                  </a:lnTo>
                  <a:lnTo>
                    <a:pt x="327" y="88"/>
                  </a:lnTo>
                  <a:lnTo>
                    <a:pt x="326" y="88"/>
                  </a:lnTo>
                  <a:lnTo>
                    <a:pt x="324" y="89"/>
                  </a:lnTo>
                  <a:lnTo>
                    <a:pt x="323" y="89"/>
                  </a:lnTo>
                  <a:lnTo>
                    <a:pt x="322" y="89"/>
                  </a:lnTo>
                  <a:lnTo>
                    <a:pt x="321" y="89"/>
                  </a:lnTo>
                  <a:lnTo>
                    <a:pt x="320" y="89"/>
                  </a:lnTo>
                  <a:lnTo>
                    <a:pt x="319" y="89"/>
                  </a:lnTo>
                  <a:lnTo>
                    <a:pt x="318" y="88"/>
                  </a:lnTo>
                  <a:lnTo>
                    <a:pt x="318" y="85"/>
                  </a:lnTo>
                  <a:lnTo>
                    <a:pt x="316" y="82"/>
                  </a:lnTo>
                  <a:lnTo>
                    <a:pt x="314" y="81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0" y="78"/>
                  </a:lnTo>
                  <a:lnTo>
                    <a:pt x="308" y="78"/>
                  </a:lnTo>
                  <a:lnTo>
                    <a:pt x="308" y="77"/>
                  </a:lnTo>
                  <a:lnTo>
                    <a:pt x="306" y="77"/>
                  </a:lnTo>
                  <a:lnTo>
                    <a:pt x="305" y="78"/>
                  </a:lnTo>
                  <a:lnTo>
                    <a:pt x="304" y="78"/>
                  </a:lnTo>
                  <a:lnTo>
                    <a:pt x="303" y="79"/>
                  </a:lnTo>
                  <a:lnTo>
                    <a:pt x="301" y="80"/>
                  </a:lnTo>
                  <a:lnTo>
                    <a:pt x="300" y="79"/>
                  </a:lnTo>
                  <a:lnTo>
                    <a:pt x="299" y="78"/>
                  </a:lnTo>
                  <a:lnTo>
                    <a:pt x="299" y="77"/>
                  </a:lnTo>
                  <a:lnTo>
                    <a:pt x="299" y="76"/>
                  </a:lnTo>
                  <a:lnTo>
                    <a:pt x="300" y="75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0" y="72"/>
                  </a:lnTo>
                  <a:lnTo>
                    <a:pt x="299" y="70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5"/>
                  </a:lnTo>
                  <a:lnTo>
                    <a:pt x="298" y="65"/>
                  </a:lnTo>
                  <a:lnTo>
                    <a:pt x="298" y="64"/>
                  </a:lnTo>
                  <a:lnTo>
                    <a:pt x="298" y="63"/>
                  </a:lnTo>
                  <a:lnTo>
                    <a:pt x="298" y="62"/>
                  </a:lnTo>
                  <a:lnTo>
                    <a:pt x="298" y="62"/>
                  </a:lnTo>
                  <a:lnTo>
                    <a:pt x="298" y="61"/>
                  </a:lnTo>
                  <a:lnTo>
                    <a:pt x="298" y="58"/>
                  </a:lnTo>
                  <a:lnTo>
                    <a:pt x="298" y="56"/>
                  </a:lnTo>
                  <a:lnTo>
                    <a:pt x="297" y="55"/>
                  </a:lnTo>
                  <a:lnTo>
                    <a:pt x="296" y="54"/>
                  </a:lnTo>
                  <a:lnTo>
                    <a:pt x="295" y="54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8" y="53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1"/>
                  </a:lnTo>
                  <a:lnTo>
                    <a:pt x="288" y="50"/>
                  </a:lnTo>
                  <a:lnTo>
                    <a:pt x="287" y="49"/>
                  </a:lnTo>
                  <a:lnTo>
                    <a:pt x="286" y="48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6" y="45"/>
                  </a:lnTo>
                  <a:lnTo>
                    <a:pt x="287" y="43"/>
                  </a:lnTo>
                  <a:lnTo>
                    <a:pt x="288" y="42"/>
                  </a:lnTo>
                  <a:lnTo>
                    <a:pt x="288" y="40"/>
                  </a:lnTo>
                  <a:lnTo>
                    <a:pt x="287" y="39"/>
                  </a:lnTo>
                  <a:lnTo>
                    <a:pt x="286" y="37"/>
                  </a:lnTo>
                  <a:lnTo>
                    <a:pt x="285" y="36"/>
                  </a:lnTo>
                  <a:lnTo>
                    <a:pt x="284" y="35"/>
                  </a:lnTo>
                  <a:lnTo>
                    <a:pt x="283" y="35"/>
                  </a:lnTo>
                  <a:lnTo>
                    <a:pt x="282" y="34"/>
                  </a:lnTo>
                  <a:lnTo>
                    <a:pt x="281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78" y="31"/>
                  </a:lnTo>
                  <a:lnTo>
                    <a:pt x="279" y="28"/>
                  </a:lnTo>
                  <a:lnTo>
                    <a:pt x="279" y="27"/>
                  </a:lnTo>
                  <a:lnTo>
                    <a:pt x="280" y="26"/>
                  </a:lnTo>
                  <a:lnTo>
                    <a:pt x="279" y="25"/>
                  </a:lnTo>
                  <a:lnTo>
                    <a:pt x="279" y="24"/>
                  </a:lnTo>
                  <a:lnTo>
                    <a:pt x="279" y="23"/>
                  </a:lnTo>
                  <a:lnTo>
                    <a:pt x="279" y="22"/>
                  </a:lnTo>
                  <a:lnTo>
                    <a:pt x="279" y="21"/>
                  </a:lnTo>
                  <a:lnTo>
                    <a:pt x="280" y="21"/>
                  </a:lnTo>
                  <a:lnTo>
                    <a:pt x="279" y="20"/>
                  </a:lnTo>
                  <a:lnTo>
                    <a:pt x="279" y="19"/>
                  </a:lnTo>
                  <a:lnTo>
                    <a:pt x="278" y="19"/>
                  </a:lnTo>
                  <a:lnTo>
                    <a:pt x="278" y="19"/>
                  </a:lnTo>
                  <a:lnTo>
                    <a:pt x="277" y="19"/>
                  </a:lnTo>
                  <a:lnTo>
                    <a:pt x="277" y="18"/>
                  </a:lnTo>
                  <a:lnTo>
                    <a:pt x="277" y="17"/>
                  </a:lnTo>
                  <a:lnTo>
                    <a:pt x="276" y="17"/>
                  </a:lnTo>
                  <a:lnTo>
                    <a:pt x="275" y="16"/>
                  </a:lnTo>
                  <a:lnTo>
                    <a:pt x="274" y="15"/>
                  </a:lnTo>
                  <a:lnTo>
                    <a:pt x="274" y="14"/>
                  </a:lnTo>
                  <a:lnTo>
                    <a:pt x="275" y="12"/>
                  </a:lnTo>
                  <a:lnTo>
                    <a:pt x="275" y="12"/>
                  </a:lnTo>
                  <a:lnTo>
                    <a:pt x="273" y="12"/>
                  </a:lnTo>
                  <a:lnTo>
                    <a:pt x="269" y="11"/>
                  </a:lnTo>
                  <a:lnTo>
                    <a:pt x="268" y="11"/>
                  </a:lnTo>
                  <a:lnTo>
                    <a:pt x="266" y="12"/>
                  </a:lnTo>
                  <a:lnTo>
                    <a:pt x="264" y="12"/>
                  </a:lnTo>
                  <a:lnTo>
                    <a:pt x="262" y="14"/>
                  </a:lnTo>
                  <a:lnTo>
                    <a:pt x="261" y="16"/>
                  </a:lnTo>
                  <a:lnTo>
                    <a:pt x="260" y="17"/>
                  </a:lnTo>
                  <a:lnTo>
                    <a:pt x="259" y="17"/>
                  </a:lnTo>
                  <a:lnTo>
                    <a:pt x="256" y="19"/>
                  </a:lnTo>
                  <a:lnTo>
                    <a:pt x="256" y="20"/>
                  </a:lnTo>
                  <a:lnTo>
                    <a:pt x="255" y="21"/>
                  </a:lnTo>
                  <a:lnTo>
                    <a:pt x="255" y="22"/>
                  </a:lnTo>
                  <a:lnTo>
                    <a:pt x="254" y="22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0" y="22"/>
                  </a:lnTo>
                  <a:lnTo>
                    <a:pt x="249" y="17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9" y="13"/>
                  </a:lnTo>
                  <a:lnTo>
                    <a:pt x="249" y="12"/>
                  </a:lnTo>
                  <a:lnTo>
                    <a:pt x="250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0"/>
                  </a:lnTo>
                  <a:lnTo>
                    <a:pt x="251" y="9"/>
                  </a:lnTo>
                  <a:lnTo>
                    <a:pt x="250" y="7"/>
                  </a:lnTo>
                  <a:lnTo>
                    <a:pt x="250" y="6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4" y="3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7" y="4"/>
                  </a:lnTo>
                  <a:lnTo>
                    <a:pt x="236" y="6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2" y="9"/>
                  </a:lnTo>
                  <a:lnTo>
                    <a:pt x="231" y="9"/>
                  </a:lnTo>
                  <a:lnTo>
                    <a:pt x="230" y="9"/>
                  </a:lnTo>
                  <a:lnTo>
                    <a:pt x="229" y="8"/>
                  </a:lnTo>
                  <a:lnTo>
                    <a:pt x="229" y="7"/>
                  </a:lnTo>
                  <a:lnTo>
                    <a:pt x="227" y="7"/>
                  </a:lnTo>
                  <a:lnTo>
                    <a:pt x="222" y="8"/>
                  </a:lnTo>
                  <a:lnTo>
                    <a:pt x="221" y="8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18" y="6"/>
                  </a:lnTo>
                  <a:lnTo>
                    <a:pt x="217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6"/>
                  </a:lnTo>
                  <a:lnTo>
                    <a:pt x="212" y="4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09" y="3"/>
                  </a:lnTo>
                  <a:lnTo>
                    <a:pt x="209" y="2"/>
                  </a:lnTo>
                  <a:lnTo>
                    <a:pt x="208" y="3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3"/>
                  </a:lnTo>
                  <a:lnTo>
                    <a:pt x="189" y="2"/>
                  </a:lnTo>
                  <a:lnTo>
                    <a:pt x="186" y="2"/>
                  </a:lnTo>
                  <a:lnTo>
                    <a:pt x="185" y="1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3" y="0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4" y="11"/>
                  </a:lnTo>
                  <a:lnTo>
                    <a:pt x="173" y="12"/>
                  </a:lnTo>
                  <a:lnTo>
                    <a:pt x="172" y="12"/>
                  </a:lnTo>
                  <a:lnTo>
                    <a:pt x="169" y="13"/>
                  </a:lnTo>
                  <a:lnTo>
                    <a:pt x="167" y="14"/>
                  </a:lnTo>
                  <a:lnTo>
                    <a:pt x="164" y="14"/>
                  </a:lnTo>
                  <a:lnTo>
                    <a:pt x="165" y="15"/>
                  </a:lnTo>
                  <a:lnTo>
                    <a:pt x="165" y="16"/>
                  </a:lnTo>
                  <a:lnTo>
                    <a:pt x="166" y="17"/>
                  </a:lnTo>
                  <a:lnTo>
                    <a:pt x="166" y="18"/>
                  </a:lnTo>
                  <a:lnTo>
                    <a:pt x="164" y="19"/>
                  </a:lnTo>
                  <a:lnTo>
                    <a:pt x="161" y="22"/>
                  </a:lnTo>
                  <a:lnTo>
                    <a:pt x="156" y="26"/>
                  </a:lnTo>
                  <a:lnTo>
                    <a:pt x="147" y="36"/>
                  </a:lnTo>
                  <a:lnTo>
                    <a:pt x="140" y="43"/>
                  </a:lnTo>
                  <a:lnTo>
                    <a:pt x="139" y="44"/>
                  </a:lnTo>
                  <a:lnTo>
                    <a:pt x="139" y="45"/>
                  </a:lnTo>
                  <a:lnTo>
                    <a:pt x="124" y="47"/>
                  </a:lnTo>
                  <a:lnTo>
                    <a:pt x="121" y="48"/>
                  </a:lnTo>
                  <a:lnTo>
                    <a:pt x="120" y="48"/>
                  </a:lnTo>
                  <a:lnTo>
                    <a:pt x="119" y="50"/>
                  </a:lnTo>
                  <a:lnTo>
                    <a:pt x="115" y="58"/>
                  </a:lnTo>
                  <a:lnTo>
                    <a:pt x="114" y="60"/>
                  </a:lnTo>
                  <a:lnTo>
                    <a:pt x="113" y="73"/>
                  </a:lnTo>
                  <a:lnTo>
                    <a:pt x="113" y="74"/>
                  </a:lnTo>
                  <a:lnTo>
                    <a:pt x="113" y="75"/>
                  </a:lnTo>
                  <a:lnTo>
                    <a:pt x="114" y="78"/>
                  </a:lnTo>
                  <a:lnTo>
                    <a:pt x="118" y="86"/>
                  </a:lnTo>
                  <a:lnTo>
                    <a:pt x="119" y="88"/>
                  </a:lnTo>
                  <a:lnTo>
                    <a:pt x="119" y="91"/>
                  </a:lnTo>
                  <a:lnTo>
                    <a:pt x="119" y="97"/>
                  </a:lnTo>
                  <a:lnTo>
                    <a:pt x="119" y="99"/>
                  </a:lnTo>
                  <a:lnTo>
                    <a:pt x="118" y="101"/>
                  </a:lnTo>
                  <a:lnTo>
                    <a:pt x="116" y="103"/>
                  </a:lnTo>
                  <a:lnTo>
                    <a:pt x="114" y="107"/>
                  </a:lnTo>
                  <a:lnTo>
                    <a:pt x="113" y="109"/>
                  </a:lnTo>
                  <a:lnTo>
                    <a:pt x="113" y="113"/>
                  </a:lnTo>
                  <a:lnTo>
                    <a:pt x="111" y="121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1" y="13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0" y="148"/>
                  </a:lnTo>
                  <a:lnTo>
                    <a:pt x="103" y="162"/>
                  </a:lnTo>
                  <a:lnTo>
                    <a:pt x="101" y="166"/>
                  </a:lnTo>
                  <a:lnTo>
                    <a:pt x="100" y="168"/>
                  </a:lnTo>
                  <a:lnTo>
                    <a:pt x="100" y="169"/>
                  </a:lnTo>
                  <a:lnTo>
                    <a:pt x="88" y="172"/>
                  </a:lnTo>
                  <a:lnTo>
                    <a:pt x="81" y="176"/>
                  </a:lnTo>
                  <a:lnTo>
                    <a:pt x="76" y="179"/>
                  </a:lnTo>
                  <a:lnTo>
                    <a:pt x="70" y="182"/>
                  </a:lnTo>
                  <a:lnTo>
                    <a:pt x="66" y="185"/>
                  </a:lnTo>
                  <a:lnTo>
                    <a:pt x="64" y="186"/>
                  </a:lnTo>
                  <a:lnTo>
                    <a:pt x="60" y="188"/>
                  </a:lnTo>
                  <a:lnTo>
                    <a:pt x="56" y="192"/>
                  </a:lnTo>
                  <a:lnTo>
                    <a:pt x="50" y="194"/>
                  </a:lnTo>
                  <a:lnTo>
                    <a:pt x="45" y="198"/>
                  </a:lnTo>
                  <a:lnTo>
                    <a:pt x="40" y="200"/>
                  </a:lnTo>
                  <a:lnTo>
                    <a:pt x="36" y="203"/>
                  </a:lnTo>
                  <a:lnTo>
                    <a:pt x="30" y="206"/>
                  </a:lnTo>
                  <a:lnTo>
                    <a:pt x="25" y="210"/>
                  </a:lnTo>
                  <a:lnTo>
                    <a:pt x="20" y="212"/>
                  </a:lnTo>
                  <a:lnTo>
                    <a:pt x="15" y="216"/>
                  </a:lnTo>
                  <a:lnTo>
                    <a:pt x="10" y="219"/>
                  </a:lnTo>
                  <a:lnTo>
                    <a:pt x="5" y="222"/>
                  </a:lnTo>
                  <a:lnTo>
                    <a:pt x="0" y="224"/>
                  </a:lnTo>
                  <a:lnTo>
                    <a:pt x="1" y="232"/>
                  </a:lnTo>
                  <a:lnTo>
                    <a:pt x="4" y="240"/>
                  </a:lnTo>
                  <a:lnTo>
                    <a:pt x="5" y="245"/>
                  </a:lnTo>
                  <a:lnTo>
                    <a:pt x="8" y="253"/>
                  </a:lnTo>
                  <a:lnTo>
                    <a:pt x="10" y="261"/>
                  </a:lnTo>
                  <a:lnTo>
                    <a:pt x="13" y="272"/>
                  </a:lnTo>
                  <a:lnTo>
                    <a:pt x="10" y="273"/>
                  </a:lnTo>
                  <a:lnTo>
                    <a:pt x="10" y="274"/>
                  </a:lnTo>
                  <a:lnTo>
                    <a:pt x="11" y="282"/>
                  </a:lnTo>
                  <a:lnTo>
                    <a:pt x="12" y="282"/>
                  </a:lnTo>
                  <a:lnTo>
                    <a:pt x="12" y="283"/>
                  </a:lnTo>
                  <a:lnTo>
                    <a:pt x="20" y="281"/>
                  </a:lnTo>
                  <a:lnTo>
                    <a:pt x="21" y="281"/>
                  </a:lnTo>
                  <a:lnTo>
                    <a:pt x="22" y="283"/>
                  </a:lnTo>
                  <a:lnTo>
                    <a:pt x="23" y="287"/>
                  </a:lnTo>
                  <a:lnTo>
                    <a:pt x="22" y="288"/>
                  </a:lnTo>
                  <a:lnTo>
                    <a:pt x="17" y="292"/>
                  </a:lnTo>
                  <a:lnTo>
                    <a:pt x="27" y="294"/>
                  </a:lnTo>
                  <a:lnTo>
                    <a:pt x="36" y="296"/>
                  </a:lnTo>
                  <a:lnTo>
                    <a:pt x="44" y="298"/>
                  </a:lnTo>
                  <a:lnTo>
                    <a:pt x="54" y="300"/>
                  </a:lnTo>
                  <a:lnTo>
                    <a:pt x="58" y="300"/>
                  </a:lnTo>
                  <a:lnTo>
                    <a:pt x="73" y="303"/>
                  </a:lnTo>
                  <a:lnTo>
                    <a:pt x="76" y="304"/>
                  </a:lnTo>
                  <a:lnTo>
                    <a:pt x="79" y="306"/>
                  </a:lnTo>
                  <a:lnTo>
                    <a:pt x="82" y="309"/>
                  </a:lnTo>
                  <a:lnTo>
                    <a:pt x="87" y="311"/>
                  </a:lnTo>
                  <a:lnTo>
                    <a:pt x="90" y="312"/>
                  </a:lnTo>
                  <a:lnTo>
                    <a:pt x="95" y="315"/>
                  </a:lnTo>
                  <a:lnTo>
                    <a:pt x="100" y="318"/>
                  </a:lnTo>
                  <a:lnTo>
                    <a:pt x="103" y="321"/>
                  </a:lnTo>
                  <a:lnTo>
                    <a:pt x="107" y="322"/>
                  </a:lnTo>
                  <a:lnTo>
                    <a:pt x="110" y="325"/>
                  </a:lnTo>
                  <a:lnTo>
                    <a:pt x="115" y="328"/>
                  </a:lnTo>
                  <a:lnTo>
                    <a:pt x="120" y="331"/>
                  </a:lnTo>
                  <a:lnTo>
                    <a:pt x="123" y="331"/>
                  </a:lnTo>
                  <a:lnTo>
                    <a:pt x="127" y="334"/>
                  </a:lnTo>
                  <a:lnTo>
                    <a:pt x="131" y="337"/>
                  </a:lnTo>
                  <a:lnTo>
                    <a:pt x="135" y="340"/>
                  </a:lnTo>
                  <a:lnTo>
                    <a:pt x="139" y="341"/>
                  </a:lnTo>
                  <a:lnTo>
                    <a:pt x="143" y="344"/>
                  </a:lnTo>
                  <a:lnTo>
                    <a:pt x="147" y="347"/>
                  </a:lnTo>
                  <a:lnTo>
                    <a:pt x="151" y="350"/>
                  </a:lnTo>
                  <a:lnTo>
                    <a:pt x="154" y="352"/>
                  </a:lnTo>
                  <a:lnTo>
                    <a:pt x="159" y="355"/>
                  </a:lnTo>
                  <a:lnTo>
                    <a:pt x="162" y="359"/>
                  </a:lnTo>
                  <a:lnTo>
                    <a:pt x="166" y="361"/>
                  </a:lnTo>
                  <a:lnTo>
                    <a:pt x="169" y="365"/>
                  </a:lnTo>
                  <a:lnTo>
                    <a:pt x="174" y="370"/>
                  </a:lnTo>
                  <a:lnTo>
                    <a:pt x="179" y="373"/>
                  </a:lnTo>
                  <a:lnTo>
                    <a:pt x="183" y="376"/>
                  </a:lnTo>
                  <a:lnTo>
                    <a:pt x="184" y="377"/>
                  </a:lnTo>
                  <a:lnTo>
                    <a:pt x="188" y="381"/>
                  </a:lnTo>
                  <a:lnTo>
                    <a:pt x="191" y="384"/>
                  </a:lnTo>
                  <a:lnTo>
                    <a:pt x="196" y="388"/>
                  </a:lnTo>
                  <a:lnTo>
                    <a:pt x="200" y="391"/>
                  </a:lnTo>
                  <a:lnTo>
                    <a:pt x="204" y="395"/>
                  </a:lnTo>
                  <a:lnTo>
                    <a:pt x="209" y="397"/>
                  </a:lnTo>
                  <a:lnTo>
                    <a:pt x="213" y="401"/>
                  </a:lnTo>
                  <a:lnTo>
                    <a:pt x="219" y="406"/>
                  </a:lnTo>
                  <a:lnTo>
                    <a:pt x="224" y="411"/>
                  </a:lnTo>
                  <a:lnTo>
                    <a:pt x="229" y="415"/>
                  </a:lnTo>
                  <a:lnTo>
                    <a:pt x="232" y="417"/>
                  </a:lnTo>
                  <a:lnTo>
                    <a:pt x="234" y="419"/>
                  </a:lnTo>
                  <a:lnTo>
                    <a:pt x="239" y="423"/>
                  </a:lnTo>
                  <a:lnTo>
                    <a:pt x="245" y="428"/>
                  </a:lnTo>
                  <a:lnTo>
                    <a:pt x="250" y="431"/>
                  </a:lnTo>
                  <a:lnTo>
                    <a:pt x="255" y="436"/>
                  </a:lnTo>
                  <a:lnTo>
                    <a:pt x="259" y="440"/>
                  </a:lnTo>
                  <a:lnTo>
                    <a:pt x="263" y="442"/>
                  </a:lnTo>
                  <a:lnTo>
                    <a:pt x="268" y="446"/>
                  </a:lnTo>
                  <a:lnTo>
                    <a:pt x="271" y="449"/>
                  </a:lnTo>
                  <a:lnTo>
                    <a:pt x="272" y="449"/>
                  </a:lnTo>
                  <a:lnTo>
                    <a:pt x="273" y="450"/>
                  </a:lnTo>
                  <a:lnTo>
                    <a:pt x="277" y="450"/>
                  </a:lnTo>
                  <a:lnTo>
                    <a:pt x="280" y="450"/>
                  </a:lnTo>
                  <a:lnTo>
                    <a:pt x="284" y="451"/>
                  </a:lnTo>
                  <a:lnTo>
                    <a:pt x="288" y="451"/>
                  </a:lnTo>
                  <a:lnTo>
                    <a:pt x="291" y="451"/>
                  </a:lnTo>
                  <a:lnTo>
                    <a:pt x="297" y="451"/>
                  </a:lnTo>
                  <a:lnTo>
                    <a:pt x="300" y="451"/>
                  </a:lnTo>
                  <a:lnTo>
                    <a:pt x="305" y="452"/>
                  </a:lnTo>
                  <a:lnTo>
                    <a:pt x="310" y="452"/>
                  </a:lnTo>
                  <a:lnTo>
                    <a:pt x="315" y="453"/>
                  </a:lnTo>
                  <a:lnTo>
                    <a:pt x="320" y="453"/>
                  </a:lnTo>
                  <a:lnTo>
                    <a:pt x="324" y="454"/>
                  </a:lnTo>
                  <a:lnTo>
                    <a:pt x="328" y="454"/>
                  </a:lnTo>
                  <a:lnTo>
                    <a:pt x="332" y="455"/>
                  </a:lnTo>
                  <a:lnTo>
                    <a:pt x="336" y="455"/>
                  </a:lnTo>
                  <a:lnTo>
                    <a:pt x="339" y="455"/>
                  </a:lnTo>
                  <a:lnTo>
                    <a:pt x="343" y="456"/>
                  </a:lnTo>
                  <a:lnTo>
                    <a:pt x="348" y="456"/>
                  </a:lnTo>
                  <a:lnTo>
                    <a:pt x="349" y="456"/>
                  </a:lnTo>
                  <a:lnTo>
                    <a:pt x="351" y="456"/>
                  </a:lnTo>
                  <a:lnTo>
                    <a:pt x="352" y="455"/>
                  </a:lnTo>
                  <a:lnTo>
                    <a:pt x="354" y="455"/>
                  </a:lnTo>
                  <a:lnTo>
                    <a:pt x="356" y="454"/>
                  </a:lnTo>
                  <a:lnTo>
                    <a:pt x="358" y="453"/>
                  </a:lnTo>
                  <a:lnTo>
                    <a:pt x="365" y="445"/>
                  </a:lnTo>
                  <a:lnTo>
                    <a:pt x="367" y="441"/>
                  </a:lnTo>
                  <a:lnTo>
                    <a:pt x="369" y="438"/>
                  </a:lnTo>
                  <a:lnTo>
                    <a:pt x="370" y="436"/>
                  </a:lnTo>
                  <a:lnTo>
                    <a:pt x="372" y="432"/>
                  </a:lnTo>
                  <a:lnTo>
                    <a:pt x="375" y="427"/>
                  </a:lnTo>
                  <a:lnTo>
                    <a:pt x="377" y="424"/>
                  </a:lnTo>
                  <a:lnTo>
                    <a:pt x="377" y="422"/>
                  </a:lnTo>
                  <a:lnTo>
                    <a:pt x="377" y="421"/>
                  </a:lnTo>
                  <a:lnTo>
                    <a:pt x="378" y="419"/>
                  </a:lnTo>
                  <a:lnTo>
                    <a:pt x="383" y="409"/>
                  </a:lnTo>
                  <a:lnTo>
                    <a:pt x="384" y="406"/>
                  </a:lnTo>
                  <a:lnTo>
                    <a:pt x="387" y="405"/>
                  </a:lnTo>
                  <a:lnTo>
                    <a:pt x="394" y="401"/>
                  </a:lnTo>
                  <a:lnTo>
                    <a:pt x="397" y="401"/>
                  </a:lnTo>
                  <a:lnTo>
                    <a:pt x="408" y="401"/>
                  </a:lnTo>
                  <a:lnTo>
                    <a:pt x="410" y="401"/>
                  </a:lnTo>
                  <a:lnTo>
                    <a:pt x="421" y="407"/>
                  </a:lnTo>
                  <a:lnTo>
                    <a:pt x="421" y="406"/>
                  </a:lnTo>
                  <a:lnTo>
                    <a:pt x="420" y="405"/>
                  </a:lnTo>
                  <a:lnTo>
                    <a:pt x="420" y="404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22" y="406"/>
                  </a:lnTo>
                  <a:lnTo>
                    <a:pt x="425" y="404"/>
                  </a:lnTo>
                  <a:lnTo>
                    <a:pt x="427" y="404"/>
                  </a:lnTo>
                  <a:lnTo>
                    <a:pt x="429" y="404"/>
                  </a:lnTo>
                  <a:lnTo>
                    <a:pt x="431" y="404"/>
                  </a:lnTo>
                  <a:lnTo>
                    <a:pt x="432" y="405"/>
                  </a:lnTo>
                  <a:lnTo>
                    <a:pt x="435" y="407"/>
                  </a:lnTo>
                  <a:lnTo>
                    <a:pt x="437" y="408"/>
                  </a:lnTo>
                  <a:lnTo>
                    <a:pt x="438" y="409"/>
                  </a:lnTo>
                  <a:lnTo>
                    <a:pt x="442" y="410"/>
                  </a:lnTo>
                  <a:lnTo>
                    <a:pt x="447" y="411"/>
                  </a:lnTo>
                  <a:lnTo>
                    <a:pt x="448" y="411"/>
                  </a:lnTo>
                  <a:lnTo>
                    <a:pt x="449" y="410"/>
                  </a:lnTo>
                  <a:lnTo>
                    <a:pt x="448" y="409"/>
                  </a:lnTo>
                  <a:lnTo>
                    <a:pt x="447" y="409"/>
                  </a:lnTo>
                  <a:lnTo>
                    <a:pt x="446" y="408"/>
                  </a:lnTo>
                  <a:close/>
                  <a:moveTo>
                    <a:pt x="421" y="402"/>
                  </a:moveTo>
                  <a:lnTo>
                    <a:pt x="420" y="401"/>
                  </a:lnTo>
                  <a:lnTo>
                    <a:pt x="421" y="401"/>
                  </a:lnTo>
                  <a:lnTo>
                    <a:pt x="421" y="4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9" name="Freeform 303">
              <a:extLst>
                <a:ext uri="{FF2B5EF4-FFF2-40B4-BE49-F238E27FC236}">
                  <a16:creationId xmlns:a16="http://schemas.microsoft.com/office/drawing/2014/main" id="{B35917A7-AA0F-CDFA-17CB-3BFB8564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3201988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2 h 3"/>
                <a:gd name="T12" fmla="*/ 0 w 3"/>
                <a:gd name="T13" fmla="*/ 3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3 h 3"/>
                <a:gd name="T20" fmla="*/ 3 w 3"/>
                <a:gd name="T21" fmla="*/ 2 h 3"/>
                <a:gd name="T22" fmla="*/ 2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0" name="Freeform 304">
              <a:extLst>
                <a:ext uri="{FF2B5EF4-FFF2-40B4-BE49-F238E27FC236}">
                  <a16:creationId xmlns:a16="http://schemas.microsoft.com/office/drawing/2014/main" id="{F75AB00E-B6DC-4271-F754-A6BA4BB0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3146425"/>
              <a:ext cx="73025" cy="38100"/>
            </a:xfrm>
            <a:custGeom>
              <a:avLst/>
              <a:gdLst>
                <a:gd name="T0" fmla="*/ 30 w 46"/>
                <a:gd name="T1" fmla="*/ 16 h 24"/>
                <a:gd name="T2" fmla="*/ 34 w 46"/>
                <a:gd name="T3" fmla="*/ 13 h 24"/>
                <a:gd name="T4" fmla="*/ 35 w 46"/>
                <a:gd name="T5" fmla="*/ 12 h 24"/>
                <a:gd name="T6" fmla="*/ 38 w 46"/>
                <a:gd name="T7" fmla="*/ 10 h 24"/>
                <a:gd name="T8" fmla="*/ 40 w 46"/>
                <a:gd name="T9" fmla="*/ 8 h 24"/>
                <a:gd name="T10" fmla="*/ 42 w 46"/>
                <a:gd name="T11" fmla="*/ 5 h 24"/>
                <a:gd name="T12" fmla="*/ 45 w 46"/>
                <a:gd name="T13" fmla="*/ 3 h 24"/>
                <a:gd name="T14" fmla="*/ 46 w 46"/>
                <a:gd name="T15" fmla="*/ 2 h 24"/>
                <a:gd name="T16" fmla="*/ 45 w 46"/>
                <a:gd name="T17" fmla="*/ 1 h 24"/>
                <a:gd name="T18" fmla="*/ 43 w 46"/>
                <a:gd name="T19" fmla="*/ 0 h 24"/>
                <a:gd name="T20" fmla="*/ 35 w 46"/>
                <a:gd name="T21" fmla="*/ 2 h 24"/>
                <a:gd name="T22" fmla="*/ 28 w 46"/>
                <a:gd name="T23" fmla="*/ 6 h 24"/>
                <a:gd name="T24" fmla="*/ 21 w 46"/>
                <a:gd name="T25" fmla="*/ 4 h 24"/>
                <a:gd name="T26" fmla="*/ 23 w 46"/>
                <a:gd name="T27" fmla="*/ 6 h 24"/>
                <a:gd name="T28" fmla="*/ 23 w 46"/>
                <a:gd name="T29" fmla="*/ 8 h 24"/>
                <a:gd name="T30" fmla="*/ 23 w 46"/>
                <a:gd name="T31" fmla="*/ 9 h 24"/>
                <a:gd name="T32" fmla="*/ 22 w 46"/>
                <a:gd name="T33" fmla="*/ 11 h 24"/>
                <a:gd name="T34" fmla="*/ 20 w 46"/>
                <a:gd name="T35" fmla="*/ 11 h 24"/>
                <a:gd name="T36" fmla="*/ 16 w 46"/>
                <a:gd name="T37" fmla="*/ 13 h 24"/>
                <a:gd name="T38" fmla="*/ 13 w 46"/>
                <a:gd name="T39" fmla="*/ 15 h 24"/>
                <a:gd name="T40" fmla="*/ 6 w 46"/>
                <a:gd name="T41" fmla="*/ 18 h 24"/>
                <a:gd name="T42" fmla="*/ 2 w 46"/>
                <a:gd name="T43" fmla="*/ 18 h 24"/>
                <a:gd name="T44" fmla="*/ 0 w 46"/>
                <a:gd name="T45" fmla="*/ 18 h 24"/>
                <a:gd name="T46" fmla="*/ 1 w 46"/>
                <a:gd name="T47" fmla="*/ 20 h 24"/>
                <a:gd name="T48" fmla="*/ 0 w 46"/>
                <a:gd name="T49" fmla="*/ 22 h 24"/>
                <a:gd name="T50" fmla="*/ 1 w 46"/>
                <a:gd name="T51" fmla="*/ 24 h 24"/>
                <a:gd name="T52" fmla="*/ 2 w 46"/>
                <a:gd name="T53" fmla="*/ 24 h 24"/>
                <a:gd name="T54" fmla="*/ 3 w 46"/>
                <a:gd name="T55" fmla="*/ 23 h 24"/>
                <a:gd name="T56" fmla="*/ 5 w 46"/>
                <a:gd name="T57" fmla="*/ 22 h 24"/>
                <a:gd name="T58" fmla="*/ 10 w 46"/>
                <a:gd name="T59" fmla="*/ 21 h 24"/>
                <a:gd name="T60" fmla="*/ 13 w 46"/>
                <a:gd name="T61" fmla="*/ 19 h 24"/>
                <a:gd name="T62" fmla="*/ 18 w 46"/>
                <a:gd name="T63" fmla="*/ 17 h 24"/>
                <a:gd name="T64" fmla="*/ 20 w 46"/>
                <a:gd name="T65" fmla="*/ 16 h 24"/>
                <a:gd name="T66" fmla="*/ 23 w 46"/>
                <a:gd name="T67" fmla="*/ 17 h 24"/>
                <a:gd name="T68" fmla="*/ 24 w 46"/>
                <a:gd name="T69" fmla="*/ 15 h 24"/>
                <a:gd name="T70" fmla="*/ 28 w 46"/>
                <a:gd name="T7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24">
                  <a:moveTo>
                    <a:pt x="29" y="16"/>
                  </a:moveTo>
                  <a:lnTo>
                    <a:pt x="30" y="16"/>
                  </a:lnTo>
                  <a:lnTo>
                    <a:pt x="32" y="15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30" y="5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0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1" name="Freeform 305">
              <a:extLst>
                <a:ext uri="{FF2B5EF4-FFF2-40B4-BE49-F238E27FC236}">
                  <a16:creationId xmlns:a16="http://schemas.microsoft.com/office/drawing/2014/main" id="{14654EF8-3038-5138-E0E2-B0F2E3FD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3157538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2 h 2"/>
                <a:gd name="T10" fmla="*/ 4 w 4"/>
                <a:gd name="T11" fmla="*/ 1 h 2"/>
                <a:gd name="T12" fmla="*/ 3 w 4"/>
                <a:gd name="T13" fmla="*/ 0 h 2"/>
                <a:gd name="T14" fmla="*/ 1 w 4"/>
                <a:gd name="T15" fmla="*/ 0 h 2"/>
                <a:gd name="T16" fmla="*/ 0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2" name="Freeform 306">
              <a:extLst>
                <a:ext uri="{FF2B5EF4-FFF2-40B4-BE49-F238E27FC236}">
                  <a16:creationId xmlns:a16="http://schemas.microsoft.com/office/drawing/2014/main" id="{31D33E74-7405-0C20-EE46-05C9DD148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3138488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0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3 w 4"/>
                <a:gd name="T11" fmla="*/ 3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3 w 4"/>
                <a:gd name="T19" fmla="*/ 1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3" name="Freeform 307">
              <a:extLst>
                <a:ext uri="{FF2B5EF4-FFF2-40B4-BE49-F238E27FC236}">
                  <a16:creationId xmlns:a16="http://schemas.microsoft.com/office/drawing/2014/main" id="{BE6C4A1B-92F0-DF8D-6D7C-124903B41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959100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0 h 4"/>
                <a:gd name="T10" fmla="*/ 2 w 3"/>
                <a:gd name="T11" fmla="*/ 0 h 4"/>
                <a:gd name="T12" fmla="*/ 1 w 3"/>
                <a:gd name="T13" fmla="*/ 0 h 4"/>
                <a:gd name="T14" fmla="*/ 0 w 3"/>
                <a:gd name="T15" fmla="*/ 0 h 4"/>
                <a:gd name="T16" fmla="*/ 1 w 3"/>
                <a:gd name="T17" fmla="*/ 1 h 4"/>
                <a:gd name="T18" fmla="*/ 1 w 3"/>
                <a:gd name="T19" fmla="*/ 2 h 4"/>
                <a:gd name="T20" fmla="*/ 2 w 3"/>
                <a:gd name="T21" fmla="*/ 3 h 4"/>
                <a:gd name="T22" fmla="*/ 2 w 3"/>
                <a:gd name="T23" fmla="*/ 4 h 4"/>
                <a:gd name="T24" fmla="*/ 3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4" name="Freeform 308">
              <a:extLst>
                <a:ext uri="{FF2B5EF4-FFF2-40B4-BE49-F238E27FC236}">
                  <a16:creationId xmlns:a16="http://schemas.microsoft.com/office/drawing/2014/main" id="{2E51B1D0-D37A-B72F-064E-88494BBB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2028825"/>
              <a:ext cx="1406525" cy="1274763"/>
            </a:xfrm>
            <a:custGeom>
              <a:avLst/>
              <a:gdLst>
                <a:gd name="T0" fmla="*/ 833 w 886"/>
                <a:gd name="T1" fmla="*/ 736 h 803"/>
                <a:gd name="T2" fmla="*/ 873 w 886"/>
                <a:gd name="T3" fmla="*/ 723 h 803"/>
                <a:gd name="T4" fmla="*/ 875 w 886"/>
                <a:gd name="T5" fmla="*/ 692 h 803"/>
                <a:gd name="T6" fmla="*/ 848 w 886"/>
                <a:gd name="T7" fmla="*/ 637 h 803"/>
                <a:gd name="T8" fmla="*/ 802 w 886"/>
                <a:gd name="T9" fmla="*/ 596 h 803"/>
                <a:gd name="T10" fmla="*/ 805 w 886"/>
                <a:gd name="T11" fmla="*/ 515 h 803"/>
                <a:gd name="T12" fmla="*/ 770 w 886"/>
                <a:gd name="T13" fmla="*/ 459 h 803"/>
                <a:gd name="T14" fmla="*/ 772 w 886"/>
                <a:gd name="T15" fmla="*/ 362 h 803"/>
                <a:gd name="T16" fmla="*/ 769 w 886"/>
                <a:gd name="T17" fmla="*/ 305 h 803"/>
                <a:gd name="T18" fmla="*/ 786 w 886"/>
                <a:gd name="T19" fmla="*/ 270 h 803"/>
                <a:gd name="T20" fmla="*/ 791 w 886"/>
                <a:gd name="T21" fmla="*/ 235 h 803"/>
                <a:gd name="T22" fmla="*/ 788 w 886"/>
                <a:gd name="T23" fmla="*/ 203 h 803"/>
                <a:gd name="T24" fmla="*/ 729 w 886"/>
                <a:gd name="T25" fmla="*/ 159 h 803"/>
                <a:gd name="T26" fmla="*/ 702 w 886"/>
                <a:gd name="T27" fmla="*/ 132 h 803"/>
                <a:gd name="T28" fmla="*/ 656 w 886"/>
                <a:gd name="T29" fmla="*/ 123 h 803"/>
                <a:gd name="T30" fmla="*/ 619 w 886"/>
                <a:gd name="T31" fmla="*/ 109 h 803"/>
                <a:gd name="T32" fmla="*/ 575 w 886"/>
                <a:gd name="T33" fmla="*/ 89 h 803"/>
                <a:gd name="T34" fmla="*/ 514 w 886"/>
                <a:gd name="T35" fmla="*/ 106 h 803"/>
                <a:gd name="T36" fmla="*/ 473 w 886"/>
                <a:gd name="T37" fmla="*/ 142 h 803"/>
                <a:gd name="T38" fmla="*/ 450 w 886"/>
                <a:gd name="T39" fmla="*/ 169 h 803"/>
                <a:gd name="T40" fmla="*/ 289 w 886"/>
                <a:gd name="T41" fmla="*/ 153 h 803"/>
                <a:gd name="T42" fmla="*/ 224 w 886"/>
                <a:gd name="T43" fmla="*/ 93 h 803"/>
                <a:gd name="T44" fmla="*/ 193 w 886"/>
                <a:gd name="T45" fmla="*/ 62 h 803"/>
                <a:gd name="T46" fmla="*/ 182 w 886"/>
                <a:gd name="T47" fmla="*/ 3 h 803"/>
                <a:gd name="T48" fmla="*/ 130 w 886"/>
                <a:gd name="T49" fmla="*/ 36 h 803"/>
                <a:gd name="T50" fmla="*/ 78 w 886"/>
                <a:gd name="T51" fmla="*/ 48 h 803"/>
                <a:gd name="T52" fmla="*/ 51 w 886"/>
                <a:gd name="T53" fmla="*/ 28 h 803"/>
                <a:gd name="T54" fmla="*/ 19 w 886"/>
                <a:gd name="T55" fmla="*/ 13 h 803"/>
                <a:gd name="T56" fmla="*/ 9 w 886"/>
                <a:gd name="T57" fmla="*/ 36 h 803"/>
                <a:gd name="T58" fmla="*/ 13 w 886"/>
                <a:gd name="T59" fmla="*/ 78 h 803"/>
                <a:gd name="T60" fmla="*/ 10 w 886"/>
                <a:gd name="T61" fmla="*/ 108 h 803"/>
                <a:gd name="T62" fmla="*/ 26 w 886"/>
                <a:gd name="T63" fmla="*/ 133 h 803"/>
                <a:gd name="T64" fmla="*/ 39 w 886"/>
                <a:gd name="T65" fmla="*/ 162 h 803"/>
                <a:gd name="T66" fmla="*/ 48 w 886"/>
                <a:gd name="T67" fmla="*/ 194 h 803"/>
                <a:gd name="T68" fmla="*/ 70 w 886"/>
                <a:gd name="T69" fmla="*/ 219 h 803"/>
                <a:gd name="T70" fmla="*/ 106 w 886"/>
                <a:gd name="T71" fmla="*/ 232 h 803"/>
                <a:gd name="T72" fmla="*/ 99 w 886"/>
                <a:gd name="T73" fmla="*/ 263 h 803"/>
                <a:gd name="T74" fmla="*/ 80 w 886"/>
                <a:gd name="T75" fmla="*/ 284 h 803"/>
                <a:gd name="T76" fmla="*/ 64 w 886"/>
                <a:gd name="T77" fmla="*/ 306 h 803"/>
                <a:gd name="T78" fmla="*/ 75 w 886"/>
                <a:gd name="T79" fmla="*/ 345 h 803"/>
                <a:gd name="T80" fmla="*/ 95 w 886"/>
                <a:gd name="T81" fmla="*/ 367 h 803"/>
                <a:gd name="T82" fmla="*/ 126 w 886"/>
                <a:gd name="T83" fmla="*/ 402 h 803"/>
                <a:gd name="T84" fmla="*/ 162 w 886"/>
                <a:gd name="T85" fmla="*/ 434 h 803"/>
                <a:gd name="T86" fmla="*/ 191 w 886"/>
                <a:gd name="T87" fmla="*/ 531 h 803"/>
                <a:gd name="T88" fmla="*/ 213 w 886"/>
                <a:gd name="T89" fmla="*/ 545 h 803"/>
                <a:gd name="T90" fmla="*/ 227 w 886"/>
                <a:gd name="T91" fmla="*/ 522 h 803"/>
                <a:gd name="T92" fmla="*/ 232 w 886"/>
                <a:gd name="T93" fmla="*/ 526 h 803"/>
                <a:gd name="T94" fmla="*/ 247 w 886"/>
                <a:gd name="T95" fmla="*/ 539 h 803"/>
                <a:gd name="T96" fmla="*/ 285 w 886"/>
                <a:gd name="T97" fmla="*/ 554 h 803"/>
                <a:gd name="T98" fmla="*/ 306 w 886"/>
                <a:gd name="T99" fmla="*/ 594 h 803"/>
                <a:gd name="T100" fmla="*/ 320 w 886"/>
                <a:gd name="T101" fmla="*/ 610 h 803"/>
                <a:gd name="T102" fmla="*/ 354 w 886"/>
                <a:gd name="T103" fmla="*/ 662 h 803"/>
                <a:gd name="T104" fmla="*/ 406 w 886"/>
                <a:gd name="T105" fmla="*/ 693 h 803"/>
                <a:gd name="T106" fmla="*/ 466 w 886"/>
                <a:gd name="T107" fmla="*/ 720 h 803"/>
                <a:gd name="T108" fmla="*/ 525 w 886"/>
                <a:gd name="T109" fmla="*/ 716 h 803"/>
                <a:gd name="T110" fmla="*/ 562 w 886"/>
                <a:gd name="T111" fmla="*/ 695 h 803"/>
                <a:gd name="T112" fmla="*/ 594 w 886"/>
                <a:gd name="T113" fmla="*/ 705 h 803"/>
                <a:gd name="T114" fmla="*/ 607 w 886"/>
                <a:gd name="T115" fmla="*/ 759 h 803"/>
                <a:gd name="T116" fmla="*/ 649 w 886"/>
                <a:gd name="T117" fmla="*/ 779 h 803"/>
                <a:gd name="T118" fmla="*/ 694 w 886"/>
                <a:gd name="T119" fmla="*/ 786 h 803"/>
                <a:gd name="T120" fmla="*/ 752 w 886"/>
                <a:gd name="T121" fmla="*/ 791 h 803"/>
                <a:gd name="T122" fmla="*/ 802 w 886"/>
                <a:gd name="T123" fmla="*/ 801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803">
                  <a:moveTo>
                    <a:pt x="808" y="788"/>
                  </a:moveTo>
                  <a:lnTo>
                    <a:pt x="808" y="782"/>
                  </a:lnTo>
                  <a:lnTo>
                    <a:pt x="809" y="779"/>
                  </a:lnTo>
                  <a:lnTo>
                    <a:pt x="809" y="776"/>
                  </a:lnTo>
                  <a:lnTo>
                    <a:pt x="809" y="775"/>
                  </a:lnTo>
                  <a:lnTo>
                    <a:pt x="809" y="774"/>
                  </a:lnTo>
                  <a:lnTo>
                    <a:pt x="810" y="773"/>
                  </a:lnTo>
                  <a:lnTo>
                    <a:pt x="811" y="773"/>
                  </a:lnTo>
                  <a:lnTo>
                    <a:pt x="811" y="772"/>
                  </a:lnTo>
                  <a:lnTo>
                    <a:pt x="810" y="770"/>
                  </a:lnTo>
                  <a:lnTo>
                    <a:pt x="810" y="768"/>
                  </a:lnTo>
                  <a:lnTo>
                    <a:pt x="811" y="766"/>
                  </a:lnTo>
                  <a:lnTo>
                    <a:pt x="812" y="766"/>
                  </a:lnTo>
                  <a:lnTo>
                    <a:pt x="813" y="766"/>
                  </a:lnTo>
                  <a:lnTo>
                    <a:pt x="813" y="766"/>
                  </a:lnTo>
                  <a:lnTo>
                    <a:pt x="814" y="765"/>
                  </a:lnTo>
                  <a:lnTo>
                    <a:pt x="814" y="764"/>
                  </a:lnTo>
                  <a:lnTo>
                    <a:pt x="815" y="760"/>
                  </a:lnTo>
                  <a:lnTo>
                    <a:pt x="815" y="757"/>
                  </a:lnTo>
                  <a:lnTo>
                    <a:pt x="816" y="753"/>
                  </a:lnTo>
                  <a:lnTo>
                    <a:pt x="816" y="751"/>
                  </a:lnTo>
                  <a:lnTo>
                    <a:pt x="817" y="747"/>
                  </a:lnTo>
                  <a:lnTo>
                    <a:pt x="817" y="745"/>
                  </a:lnTo>
                  <a:lnTo>
                    <a:pt x="818" y="744"/>
                  </a:lnTo>
                  <a:lnTo>
                    <a:pt x="819" y="743"/>
                  </a:lnTo>
                  <a:lnTo>
                    <a:pt x="824" y="742"/>
                  </a:lnTo>
                  <a:lnTo>
                    <a:pt x="825" y="741"/>
                  </a:lnTo>
                  <a:lnTo>
                    <a:pt x="826" y="740"/>
                  </a:lnTo>
                  <a:lnTo>
                    <a:pt x="827" y="740"/>
                  </a:lnTo>
                  <a:lnTo>
                    <a:pt x="830" y="740"/>
                  </a:lnTo>
                  <a:lnTo>
                    <a:pt x="830" y="739"/>
                  </a:lnTo>
                  <a:lnTo>
                    <a:pt x="830" y="738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5" y="737"/>
                  </a:lnTo>
                  <a:lnTo>
                    <a:pt x="837" y="738"/>
                  </a:lnTo>
                  <a:lnTo>
                    <a:pt x="838" y="737"/>
                  </a:lnTo>
                  <a:lnTo>
                    <a:pt x="838" y="736"/>
                  </a:lnTo>
                  <a:lnTo>
                    <a:pt x="837" y="735"/>
                  </a:lnTo>
                  <a:lnTo>
                    <a:pt x="837" y="735"/>
                  </a:lnTo>
                  <a:lnTo>
                    <a:pt x="837" y="734"/>
                  </a:lnTo>
                  <a:lnTo>
                    <a:pt x="839" y="732"/>
                  </a:lnTo>
                  <a:lnTo>
                    <a:pt x="839" y="732"/>
                  </a:lnTo>
                  <a:lnTo>
                    <a:pt x="839" y="731"/>
                  </a:lnTo>
                  <a:lnTo>
                    <a:pt x="839" y="730"/>
                  </a:lnTo>
                  <a:lnTo>
                    <a:pt x="840" y="730"/>
                  </a:lnTo>
                  <a:lnTo>
                    <a:pt x="841" y="730"/>
                  </a:lnTo>
                  <a:lnTo>
                    <a:pt x="841" y="729"/>
                  </a:lnTo>
                  <a:lnTo>
                    <a:pt x="842" y="729"/>
                  </a:lnTo>
                  <a:lnTo>
                    <a:pt x="843" y="729"/>
                  </a:lnTo>
                  <a:lnTo>
                    <a:pt x="843" y="729"/>
                  </a:lnTo>
                  <a:lnTo>
                    <a:pt x="844" y="728"/>
                  </a:lnTo>
                  <a:lnTo>
                    <a:pt x="844" y="727"/>
                  </a:lnTo>
                  <a:lnTo>
                    <a:pt x="845" y="727"/>
                  </a:lnTo>
                  <a:lnTo>
                    <a:pt x="853" y="726"/>
                  </a:lnTo>
                  <a:lnTo>
                    <a:pt x="853" y="726"/>
                  </a:lnTo>
                  <a:lnTo>
                    <a:pt x="854" y="725"/>
                  </a:lnTo>
                  <a:lnTo>
                    <a:pt x="855" y="725"/>
                  </a:lnTo>
                  <a:lnTo>
                    <a:pt x="856" y="725"/>
                  </a:lnTo>
                  <a:lnTo>
                    <a:pt x="858" y="725"/>
                  </a:lnTo>
                  <a:lnTo>
                    <a:pt x="858" y="724"/>
                  </a:lnTo>
                  <a:lnTo>
                    <a:pt x="859" y="724"/>
                  </a:lnTo>
                  <a:lnTo>
                    <a:pt x="859" y="723"/>
                  </a:lnTo>
                  <a:lnTo>
                    <a:pt x="860" y="722"/>
                  </a:lnTo>
                  <a:lnTo>
                    <a:pt x="863" y="722"/>
                  </a:lnTo>
                  <a:lnTo>
                    <a:pt x="867" y="722"/>
                  </a:lnTo>
                  <a:lnTo>
                    <a:pt x="871" y="723"/>
                  </a:lnTo>
                  <a:lnTo>
                    <a:pt x="873" y="723"/>
                  </a:lnTo>
                  <a:lnTo>
                    <a:pt x="874" y="723"/>
                  </a:lnTo>
                  <a:lnTo>
                    <a:pt x="875" y="723"/>
                  </a:lnTo>
                  <a:lnTo>
                    <a:pt x="876" y="723"/>
                  </a:lnTo>
                  <a:lnTo>
                    <a:pt x="877" y="723"/>
                  </a:lnTo>
                  <a:lnTo>
                    <a:pt x="878" y="723"/>
                  </a:lnTo>
                  <a:lnTo>
                    <a:pt x="879" y="722"/>
                  </a:lnTo>
                  <a:lnTo>
                    <a:pt x="879" y="721"/>
                  </a:lnTo>
                  <a:lnTo>
                    <a:pt x="880" y="713"/>
                  </a:lnTo>
                  <a:lnTo>
                    <a:pt x="880" y="712"/>
                  </a:lnTo>
                  <a:lnTo>
                    <a:pt x="881" y="712"/>
                  </a:lnTo>
                  <a:lnTo>
                    <a:pt x="883" y="712"/>
                  </a:lnTo>
                  <a:lnTo>
                    <a:pt x="883" y="712"/>
                  </a:lnTo>
                  <a:lnTo>
                    <a:pt x="883" y="711"/>
                  </a:lnTo>
                  <a:lnTo>
                    <a:pt x="883" y="710"/>
                  </a:lnTo>
                  <a:lnTo>
                    <a:pt x="883" y="709"/>
                  </a:lnTo>
                  <a:lnTo>
                    <a:pt x="883" y="708"/>
                  </a:lnTo>
                  <a:lnTo>
                    <a:pt x="882" y="702"/>
                  </a:lnTo>
                  <a:lnTo>
                    <a:pt x="882" y="701"/>
                  </a:lnTo>
                  <a:lnTo>
                    <a:pt x="883" y="701"/>
                  </a:lnTo>
                  <a:lnTo>
                    <a:pt x="883" y="700"/>
                  </a:lnTo>
                  <a:lnTo>
                    <a:pt x="883" y="699"/>
                  </a:lnTo>
                  <a:lnTo>
                    <a:pt x="883" y="698"/>
                  </a:lnTo>
                  <a:lnTo>
                    <a:pt x="884" y="698"/>
                  </a:lnTo>
                  <a:lnTo>
                    <a:pt x="885" y="698"/>
                  </a:lnTo>
                  <a:lnTo>
                    <a:pt x="886" y="698"/>
                  </a:lnTo>
                  <a:lnTo>
                    <a:pt x="884" y="694"/>
                  </a:lnTo>
                  <a:lnTo>
                    <a:pt x="884" y="693"/>
                  </a:lnTo>
                  <a:lnTo>
                    <a:pt x="883" y="693"/>
                  </a:lnTo>
                  <a:lnTo>
                    <a:pt x="883" y="692"/>
                  </a:lnTo>
                  <a:lnTo>
                    <a:pt x="882" y="692"/>
                  </a:lnTo>
                  <a:lnTo>
                    <a:pt x="880" y="692"/>
                  </a:lnTo>
                  <a:lnTo>
                    <a:pt x="879" y="692"/>
                  </a:lnTo>
                  <a:lnTo>
                    <a:pt x="876" y="692"/>
                  </a:lnTo>
                  <a:lnTo>
                    <a:pt x="875" y="692"/>
                  </a:lnTo>
                  <a:lnTo>
                    <a:pt x="873" y="692"/>
                  </a:lnTo>
                  <a:lnTo>
                    <a:pt x="872" y="692"/>
                  </a:lnTo>
                  <a:lnTo>
                    <a:pt x="870" y="692"/>
                  </a:lnTo>
                  <a:lnTo>
                    <a:pt x="867" y="693"/>
                  </a:lnTo>
                  <a:lnTo>
                    <a:pt x="867" y="693"/>
                  </a:lnTo>
                  <a:lnTo>
                    <a:pt x="865" y="692"/>
                  </a:lnTo>
                  <a:lnTo>
                    <a:pt x="864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2" y="692"/>
                  </a:lnTo>
                  <a:lnTo>
                    <a:pt x="860" y="692"/>
                  </a:lnTo>
                  <a:lnTo>
                    <a:pt x="861" y="691"/>
                  </a:lnTo>
                  <a:lnTo>
                    <a:pt x="861" y="690"/>
                  </a:lnTo>
                  <a:lnTo>
                    <a:pt x="862" y="690"/>
                  </a:lnTo>
                  <a:lnTo>
                    <a:pt x="862" y="689"/>
                  </a:lnTo>
                  <a:lnTo>
                    <a:pt x="862" y="688"/>
                  </a:lnTo>
                  <a:lnTo>
                    <a:pt x="860" y="687"/>
                  </a:lnTo>
                  <a:lnTo>
                    <a:pt x="863" y="681"/>
                  </a:lnTo>
                  <a:lnTo>
                    <a:pt x="863" y="679"/>
                  </a:lnTo>
                  <a:lnTo>
                    <a:pt x="863" y="676"/>
                  </a:lnTo>
                  <a:lnTo>
                    <a:pt x="863" y="671"/>
                  </a:lnTo>
                  <a:lnTo>
                    <a:pt x="863" y="669"/>
                  </a:lnTo>
                  <a:lnTo>
                    <a:pt x="862" y="665"/>
                  </a:lnTo>
                  <a:lnTo>
                    <a:pt x="862" y="662"/>
                  </a:lnTo>
                  <a:lnTo>
                    <a:pt x="860" y="656"/>
                  </a:lnTo>
                  <a:lnTo>
                    <a:pt x="859" y="652"/>
                  </a:lnTo>
                  <a:lnTo>
                    <a:pt x="860" y="648"/>
                  </a:lnTo>
                  <a:lnTo>
                    <a:pt x="861" y="642"/>
                  </a:lnTo>
                  <a:lnTo>
                    <a:pt x="861" y="640"/>
                  </a:lnTo>
                  <a:lnTo>
                    <a:pt x="860" y="640"/>
                  </a:lnTo>
                  <a:lnTo>
                    <a:pt x="852" y="641"/>
                  </a:lnTo>
                  <a:lnTo>
                    <a:pt x="851" y="641"/>
                  </a:lnTo>
                  <a:lnTo>
                    <a:pt x="848" y="637"/>
                  </a:lnTo>
                  <a:lnTo>
                    <a:pt x="847" y="636"/>
                  </a:lnTo>
                  <a:lnTo>
                    <a:pt x="846" y="635"/>
                  </a:lnTo>
                  <a:lnTo>
                    <a:pt x="846" y="634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2"/>
                  </a:lnTo>
                  <a:lnTo>
                    <a:pt x="844" y="632"/>
                  </a:lnTo>
                  <a:lnTo>
                    <a:pt x="843" y="632"/>
                  </a:lnTo>
                  <a:lnTo>
                    <a:pt x="843" y="631"/>
                  </a:lnTo>
                  <a:lnTo>
                    <a:pt x="836" y="630"/>
                  </a:lnTo>
                  <a:lnTo>
                    <a:pt x="832" y="628"/>
                  </a:lnTo>
                  <a:lnTo>
                    <a:pt x="831" y="627"/>
                  </a:lnTo>
                  <a:lnTo>
                    <a:pt x="827" y="627"/>
                  </a:lnTo>
                  <a:lnTo>
                    <a:pt x="826" y="626"/>
                  </a:lnTo>
                  <a:lnTo>
                    <a:pt x="823" y="625"/>
                  </a:lnTo>
                  <a:lnTo>
                    <a:pt x="822" y="625"/>
                  </a:lnTo>
                  <a:lnTo>
                    <a:pt x="821" y="625"/>
                  </a:lnTo>
                  <a:lnTo>
                    <a:pt x="819" y="623"/>
                  </a:lnTo>
                  <a:lnTo>
                    <a:pt x="816" y="621"/>
                  </a:lnTo>
                  <a:lnTo>
                    <a:pt x="814" y="618"/>
                  </a:lnTo>
                  <a:lnTo>
                    <a:pt x="809" y="613"/>
                  </a:lnTo>
                  <a:lnTo>
                    <a:pt x="808" y="612"/>
                  </a:lnTo>
                  <a:lnTo>
                    <a:pt x="806" y="609"/>
                  </a:lnTo>
                  <a:lnTo>
                    <a:pt x="805" y="607"/>
                  </a:lnTo>
                  <a:lnTo>
                    <a:pt x="805" y="606"/>
                  </a:lnTo>
                  <a:lnTo>
                    <a:pt x="805" y="605"/>
                  </a:lnTo>
                  <a:lnTo>
                    <a:pt x="804" y="604"/>
                  </a:lnTo>
                  <a:lnTo>
                    <a:pt x="803" y="601"/>
                  </a:lnTo>
                  <a:lnTo>
                    <a:pt x="803" y="600"/>
                  </a:lnTo>
                  <a:lnTo>
                    <a:pt x="802" y="600"/>
                  </a:lnTo>
                  <a:lnTo>
                    <a:pt x="802" y="599"/>
                  </a:lnTo>
                  <a:lnTo>
                    <a:pt x="802" y="598"/>
                  </a:lnTo>
                  <a:lnTo>
                    <a:pt x="802" y="597"/>
                  </a:lnTo>
                  <a:lnTo>
                    <a:pt x="802" y="596"/>
                  </a:lnTo>
                  <a:lnTo>
                    <a:pt x="802" y="596"/>
                  </a:lnTo>
                  <a:lnTo>
                    <a:pt x="801" y="595"/>
                  </a:lnTo>
                  <a:lnTo>
                    <a:pt x="801" y="594"/>
                  </a:lnTo>
                  <a:lnTo>
                    <a:pt x="800" y="593"/>
                  </a:lnTo>
                  <a:lnTo>
                    <a:pt x="800" y="592"/>
                  </a:lnTo>
                  <a:lnTo>
                    <a:pt x="799" y="592"/>
                  </a:lnTo>
                  <a:lnTo>
                    <a:pt x="798" y="592"/>
                  </a:lnTo>
                  <a:lnTo>
                    <a:pt x="798" y="592"/>
                  </a:lnTo>
                  <a:lnTo>
                    <a:pt x="798" y="590"/>
                  </a:lnTo>
                  <a:lnTo>
                    <a:pt x="797" y="590"/>
                  </a:lnTo>
                  <a:lnTo>
                    <a:pt x="797" y="589"/>
                  </a:lnTo>
                  <a:lnTo>
                    <a:pt x="795" y="587"/>
                  </a:lnTo>
                  <a:lnTo>
                    <a:pt x="795" y="586"/>
                  </a:lnTo>
                  <a:lnTo>
                    <a:pt x="795" y="584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4" y="581"/>
                  </a:lnTo>
                  <a:lnTo>
                    <a:pt x="793" y="580"/>
                  </a:lnTo>
                  <a:lnTo>
                    <a:pt x="793" y="580"/>
                  </a:lnTo>
                  <a:lnTo>
                    <a:pt x="788" y="574"/>
                  </a:lnTo>
                  <a:lnTo>
                    <a:pt x="784" y="571"/>
                  </a:lnTo>
                  <a:lnTo>
                    <a:pt x="781" y="566"/>
                  </a:lnTo>
                  <a:lnTo>
                    <a:pt x="779" y="562"/>
                  </a:lnTo>
                  <a:lnTo>
                    <a:pt x="776" y="560"/>
                  </a:lnTo>
                  <a:lnTo>
                    <a:pt x="773" y="555"/>
                  </a:lnTo>
                  <a:lnTo>
                    <a:pt x="775" y="552"/>
                  </a:lnTo>
                  <a:lnTo>
                    <a:pt x="779" y="548"/>
                  </a:lnTo>
                  <a:lnTo>
                    <a:pt x="785" y="539"/>
                  </a:lnTo>
                  <a:lnTo>
                    <a:pt x="789" y="535"/>
                  </a:lnTo>
                  <a:lnTo>
                    <a:pt x="792" y="532"/>
                  </a:lnTo>
                  <a:lnTo>
                    <a:pt x="797" y="526"/>
                  </a:lnTo>
                  <a:lnTo>
                    <a:pt x="801" y="522"/>
                  </a:lnTo>
                  <a:lnTo>
                    <a:pt x="805" y="515"/>
                  </a:lnTo>
                  <a:lnTo>
                    <a:pt x="812" y="508"/>
                  </a:lnTo>
                  <a:lnTo>
                    <a:pt x="815" y="503"/>
                  </a:lnTo>
                  <a:lnTo>
                    <a:pt x="816" y="502"/>
                  </a:lnTo>
                  <a:lnTo>
                    <a:pt x="816" y="502"/>
                  </a:lnTo>
                  <a:lnTo>
                    <a:pt x="816" y="501"/>
                  </a:lnTo>
                  <a:lnTo>
                    <a:pt x="817" y="501"/>
                  </a:lnTo>
                  <a:lnTo>
                    <a:pt x="816" y="497"/>
                  </a:lnTo>
                  <a:lnTo>
                    <a:pt x="816" y="496"/>
                  </a:lnTo>
                  <a:lnTo>
                    <a:pt x="817" y="494"/>
                  </a:lnTo>
                  <a:lnTo>
                    <a:pt x="818" y="494"/>
                  </a:lnTo>
                  <a:lnTo>
                    <a:pt x="818" y="493"/>
                  </a:lnTo>
                  <a:lnTo>
                    <a:pt x="817" y="492"/>
                  </a:lnTo>
                  <a:lnTo>
                    <a:pt x="817" y="490"/>
                  </a:lnTo>
                  <a:lnTo>
                    <a:pt x="816" y="488"/>
                  </a:lnTo>
                  <a:lnTo>
                    <a:pt x="816" y="486"/>
                  </a:lnTo>
                  <a:lnTo>
                    <a:pt x="815" y="485"/>
                  </a:lnTo>
                  <a:lnTo>
                    <a:pt x="814" y="482"/>
                  </a:lnTo>
                  <a:lnTo>
                    <a:pt x="813" y="482"/>
                  </a:lnTo>
                  <a:lnTo>
                    <a:pt x="813" y="481"/>
                  </a:lnTo>
                  <a:lnTo>
                    <a:pt x="814" y="478"/>
                  </a:lnTo>
                  <a:lnTo>
                    <a:pt x="813" y="477"/>
                  </a:lnTo>
                  <a:lnTo>
                    <a:pt x="812" y="475"/>
                  </a:lnTo>
                  <a:lnTo>
                    <a:pt x="811" y="474"/>
                  </a:lnTo>
                  <a:lnTo>
                    <a:pt x="810" y="473"/>
                  </a:lnTo>
                  <a:lnTo>
                    <a:pt x="807" y="473"/>
                  </a:lnTo>
                  <a:lnTo>
                    <a:pt x="802" y="472"/>
                  </a:lnTo>
                  <a:lnTo>
                    <a:pt x="793" y="472"/>
                  </a:lnTo>
                  <a:lnTo>
                    <a:pt x="785" y="471"/>
                  </a:lnTo>
                  <a:lnTo>
                    <a:pt x="778" y="470"/>
                  </a:lnTo>
                  <a:lnTo>
                    <a:pt x="773" y="469"/>
                  </a:lnTo>
                  <a:lnTo>
                    <a:pt x="772" y="468"/>
                  </a:lnTo>
                  <a:lnTo>
                    <a:pt x="771" y="462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71" y="454"/>
                  </a:lnTo>
                  <a:lnTo>
                    <a:pt x="770" y="451"/>
                  </a:lnTo>
                  <a:lnTo>
                    <a:pt x="770" y="448"/>
                  </a:lnTo>
                  <a:lnTo>
                    <a:pt x="770" y="444"/>
                  </a:lnTo>
                  <a:lnTo>
                    <a:pt x="770" y="443"/>
                  </a:lnTo>
                  <a:lnTo>
                    <a:pt x="770" y="442"/>
                  </a:lnTo>
                  <a:lnTo>
                    <a:pt x="770" y="442"/>
                  </a:lnTo>
                  <a:lnTo>
                    <a:pt x="770" y="440"/>
                  </a:lnTo>
                  <a:lnTo>
                    <a:pt x="769" y="440"/>
                  </a:lnTo>
                  <a:lnTo>
                    <a:pt x="769" y="439"/>
                  </a:lnTo>
                  <a:lnTo>
                    <a:pt x="770" y="438"/>
                  </a:lnTo>
                  <a:lnTo>
                    <a:pt x="771" y="437"/>
                  </a:lnTo>
                  <a:lnTo>
                    <a:pt x="771" y="436"/>
                  </a:lnTo>
                  <a:lnTo>
                    <a:pt x="772" y="432"/>
                  </a:lnTo>
                  <a:lnTo>
                    <a:pt x="772" y="428"/>
                  </a:lnTo>
                  <a:lnTo>
                    <a:pt x="770" y="422"/>
                  </a:lnTo>
                  <a:lnTo>
                    <a:pt x="768" y="413"/>
                  </a:lnTo>
                  <a:lnTo>
                    <a:pt x="766" y="407"/>
                  </a:lnTo>
                  <a:lnTo>
                    <a:pt x="764" y="402"/>
                  </a:lnTo>
                  <a:lnTo>
                    <a:pt x="763" y="396"/>
                  </a:lnTo>
                  <a:lnTo>
                    <a:pt x="761" y="391"/>
                  </a:lnTo>
                  <a:lnTo>
                    <a:pt x="760" y="386"/>
                  </a:lnTo>
                  <a:lnTo>
                    <a:pt x="759" y="383"/>
                  </a:lnTo>
                  <a:lnTo>
                    <a:pt x="759" y="379"/>
                  </a:lnTo>
                  <a:lnTo>
                    <a:pt x="759" y="378"/>
                  </a:lnTo>
                  <a:lnTo>
                    <a:pt x="762" y="375"/>
                  </a:lnTo>
                  <a:lnTo>
                    <a:pt x="764" y="372"/>
                  </a:lnTo>
                  <a:lnTo>
                    <a:pt x="766" y="368"/>
                  </a:lnTo>
                  <a:lnTo>
                    <a:pt x="768" y="366"/>
                  </a:lnTo>
                  <a:lnTo>
                    <a:pt x="770" y="364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2"/>
                  </a:lnTo>
                  <a:lnTo>
                    <a:pt x="772" y="361"/>
                  </a:lnTo>
                  <a:lnTo>
                    <a:pt x="772" y="360"/>
                  </a:lnTo>
                  <a:lnTo>
                    <a:pt x="773" y="359"/>
                  </a:lnTo>
                  <a:lnTo>
                    <a:pt x="775" y="359"/>
                  </a:lnTo>
                  <a:lnTo>
                    <a:pt x="776" y="358"/>
                  </a:lnTo>
                  <a:lnTo>
                    <a:pt x="775" y="357"/>
                  </a:lnTo>
                  <a:lnTo>
                    <a:pt x="774" y="356"/>
                  </a:lnTo>
                  <a:lnTo>
                    <a:pt x="773" y="356"/>
                  </a:lnTo>
                  <a:lnTo>
                    <a:pt x="771" y="355"/>
                  </a:lnTo>
                  <a:lnTo>
                    <a:pt x="767" y="356"/>
                  </a:lnTo>
                  <a:lnTo>
                    <a:pt x="764" y="355"/>
                  </a:lnTo>
                  <a:lnTo>
                    <a:pt x="760" y="354"/>
                  </a:lnTo>
                  <a:lnTo>
                    <a:pt x="757" y="351"/>
                  </a:lnTo>
                  <a:lnTo>
                    <a:pt x="756" y="347"/>
                  </a:lnTo>
                  <a:lnTo>
                    <a:pt x="757" y="345"/>
                  </a:lnTo>
                  <a:lnTo>
                    <a:pt x="758" y="342"/>
                  </a:lnTo>
                  <a:lnTo>
                    <a:pt x="758" y="341"/>
                  </a:lnTo>
                  <a:lnTo>
                    <a:pt x="757" y="332"/>
                  </a:lnTo>
                  <a:lnTo>
                    <a:pt x="756" y="326"/>
                  </a:lnTo>
                  <a:lnTo>
                    <a:pt x="756" y="323"/>
                  </a:lnTo>
                  <a:lnTo>
                    <a:pt x="758" y="321"/>
                  </a:lnTo>
                  <a:lnTo>
                    <a:pt x="759" y="319"/>
                  </a:lnTo>
                  <a:lnTo>
                    <a:pt x="760" y="318"/>
                  </a:lnTo>
                  <a:lnTo>
                    <a:pt x="763" y="316"/>
                  </a:lnTo>
                  <a:lnTo>
                    <a:pt x="764" y="315"/>
                  </a:lnTo>
                  <a:lnTo>
                    <a:pt x="763" y="314"/>
                  </a:lnTo>
                  <a:lnTo>
                    <a:pt x="766" y="314"/>
                  </a:lnTo>
                  <a:lnTo>
                    <a:pt x="771" y="313"/>
                  </a:lnTo>
                  <a:lnTo>
                    <a:pt x="774" y="313"/>
                  </a:lnTo>
                  <a:lnTo>
                    <a:pt x="774" y="313"/>
                  </a:lnTo>
                  <a:lnTo>
                    <a:pt x="771" y="308"/>
                  </a:lnTo>
                  <a:lnTo>
                    <a:pt x="770" y="306"/>
                  </a:lnTo>
                  <a:lnTo>
                    <a:pt x="769" y="306"/>
                  </a:lnTo>
                  <a:lnTo>
                    <a:pt x="769" y="305"/>
                  </a:lnTo>
                  <a:lnTo>
                    <a:pt x="768" y="304"/>
                  </a:lnTo>
                  <a:lnTo>
                    <a:pt x="767" y="304"/>
                  </a:lnTo>
                  <a:lnTo>
                    <a:pt x="767" y="303"/>
                  </a:lnTo>
                  <a:lnTo>
                    <a:pt x="766" y="303"/>
                  </a:lnTo>
                  <a:lnTo>
                    <a:pt x="765" y="303"/>
                  </a:lnTo>
                  <a:lnTo>
                    <a:pt x="766" y="301"/>
                  </a:lnTo>
                  <a:lnTo>
                    <a:pt x="767" y="301"/>
                  </a:lnTo>
                  <a:lnTo>
                    <a:pt x="770" y="300"/>
                  </a:lnTo>
                  <a:lnTo>
                    <a:pt x="772" y="300"/>
                  </a:lnTo>
                  <a:lnTo>
                    <a:pt x="773" y="299"/>
                  </a:lnTo>
                  <a:lnTo>
                    <a:pt x="774" y="297"/>
                  </a:lnTo>
                  <a:lnTo>
                    <a:pt x="775" y="296"/>
                  </a:lnTo>
                  <a:lnTo>
                    <a:pt x="776" y="296"/>
                  </a:lnTo>
                  <a:lnTo>
                    <a:pt x="777" y="296"/>
                  </a:lnTo>
                  <a:lnTo>
                    <a:pt x="778" y="295"/>
                  </a:lnTo>
                  <a:lnTo>
                    <a:pt x="778" y="294"/>
                  </a:lnTo>
                  <a:lnTo>
                    <a:pt x="778" y="293"/>
                  </a:lnTo>
                  <a:lnTo>
                    <a:pt x="778" y="291"/>
                  </a:lnTo>
                  <a:lnTo>
                    <a:pt x="779" y="290"/>
                  </a:lnTo>
                  <a:lnTo>
                    <a:pt x="780" y="289"/>
                  </a:lnTo>
                  <a:lnTo>
                    <a:pt x="781" y="287"/>
                  </a:lnTo>
                  <a:lnTo>
                    <a:pt x="781" y="286"/>
                  </a:lnTo>
                  <a:lnTo>
                    <a:pt x="783" y="286"/>
                  </a:lnTo>
                  <a:lnTo>
                    <a:pt x="783" y="283"/>
                  </a:lnTo>
                  <a:lnTo>
                    <a:pt x="783" y="282"/>
                  </a:lnTo>
                  <a:lnTo>
                    <a:pt x="783" y="280"/>
                  </a:lnTo>
                  <a:lnTo>
                    <a:pt x="783" y="279"/>
                  </a:lnTo>
                  <a:lnTo>
                    <a:pt x="784" y="278"/>
                  </a:lnTo>
                  <a:lnTo>
                    <a:pt x="784" y="277"/>
                  </a:lnTo>
                  <a:lnTo>
                    <a:pt x="784" y="276"/>
                  </a:lnTo>
                  <a:lnTo>
                    <a:pt x="784" y="274"/>
                  </a:lnTo>
                  <a:lnTo>
                    <a:pt x="784" y="273"/>
                  </a:lnTo>
                  <a:lnTo>
                    <a:pt x="785" y="272"/>
                  </a:lnTo>
                  <a:lnTo>
                    <a:pt x="786" y="270"/>
                  </a:lnTo>
                  <a:lnTo>
                    <a:pt x="785" y="270"/>
                  </a:lnTo>
                  <a:lnTo>
                    <a:pt x="785" y="269"/>
                  </a:lnTo>
                  <a:lnTo>
                    <a:pt x="785" y="268"/>
                  </a:lnTo>
                  <a:lnTo>
                    <a:pt x="785" y="267"/>
                  </a:lnTo>
                  <a:lnTo>
                    <a:pt x="784" y="265"/>
                  </a:lnTo>
                  <a:lnTo>
                    <a:pt x="784" y="264"/>
                  </a:lnTo>
                  <a:lnTo>
                    <a:pt x="784" y="264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1"/>
                  </a:lnTo>
                  <a:lnTo>
                    <a:pt x="784" y="260"/>
                  </a:lnTo>
                  <a:lnTo>
                    <a:pt x="785" y="259"/>
                  </a:lnTo>
                  <a:lnTo>
                    <a:pt x="786" y="259"/>
                  </a:lnTo>
                  <a:lnTo>
                    <a:pt x="787" y="259"/>
                  </a:lnTo>
                  <a:lnTo>
                    <a:pt x="788" y="258"/>
                  </a:lnTo>
                  <a:lnTo>
                    <a:pt x="788" y="257"/>
                  </a:lnTo>
                  <a:lnTo>
                    <a:pt x="788" y="254"/>
                  </a:lnTo>
                  <a:lnTo>
                    <a:pt x="788" y="253"/>
                  </a:lnTo>
                  <a:lnTo>
                    <a:pt x="789" y="253"/>
                  </a:lnTo>
                  <a:lnTo>
                    <a:pt x="790" y="252"/>
                  </a:lnTo>
                  <a:lnTo>
                    <a:pt x="791" y="250"/>
                  </a:lnTo>
                  <a:lnTo>
                    <a:pt x="791" y="248"/>
                  </a:lnTo>
                  <a:lnTo>
                    <a:pt x="792" y="247"/>
                  </a:lnTo>
                  <a:lnTo>
                    <a:pt x="793" y="246"/>
                  </a:lnTo>
                  <a:lnTo>
                    <a:pt x="793" y="244"/>
                  </a:lnTo>
                  <a:lnTo>
                    <a:pt x="793" y="243"/>
                  </a:lnTo>
                  <a:lnTo>
                    <a:pt x="793" y="241"/>
                  </a:lnTo>
                  <a:lnTo>
                    <a:pt x="792" y="241"/>
                  </a:lnTo>
                  <a:lnTo>
                    <a:pt x="791" y="239"/>
                  </a:lnTo>
                  <a:lnTo>
                    <a:pt x="790" y="237"/>
                  </a:lnTo>
                  <a:lnTo>
                    <a:pt x="790" y="236"/>
                  </a:lnTo>
                  <a:lnTo>
                    <a:pt x="790" y="235"/>
                  </a:lnTo>
                  <a:lnTo>
                    <a:pt x="791" y="235"/>
                  </a:lnTo>
                  <a:lnTo>
                    <a:pt x="791" y="234"/>
                  </a:lnTo>
                  <a:lnTo>
                    <a:pt x="791" y="233"/>
                  </a:lnTo>
                  <a:lnTo>
                    <a:pt x="792" y="232"/>
                  </a:lnTo>
                  <a:lnTo>
                    <a:pt x="792" y="232"/>
                  </a:lnTo>
                  <a:lnTo>
                    <a:pt x="791" y="232"/>
                  </a:lnTo>
                  <a:lnTo>
                    <a:pt x="792" y="230"/>
                  </a:lnTo>
                  <a:lnTo>
                    <a:pt x="792" y="229"/>
                  </a:lnTo>
                  <a:lnTo>
                    <a:pt x="791" y="228"/>
                  </a:lnTo>
                  <a:lnTo>
                    <a:pt x="791" y="226"/>
                  </a:lnTo>
                  <a:lnTo>
                    <a:pt x="791" y="225"/>
                  </a:lnTo>
                  <a:lnTo>
                    <a:pt x="790" y="224"/>
                  </a:lnTo>
                  <a:lnTo>
                    <a:pt x="790" y="223"/>
                  </a:lnTo>
                  <a:lnTo>
                    <a:pt x="789" y="223"/>
                  </a:lnTo>
                  <a:lnTo>
                    <a:pt x="788" y="222"/>
                  </a:lnTo>
                  <a:lnTo>
                    <a:pt x="787" y="222"/>
                  </a:lnTo>
                  <a:lnTo>
                    <a:pt x="786" y="221"/>
                  </a:lnTo>
                  <a:lnTo>
                    <a:pt x="785" y="221"/>
                  </a:lnTo>
                  <a:lnTo>
                    <a:pt x="786" y="220"/>
                  </a:lnTo>
                  <a:lnTo>
                    <a:pt x="787" y="219"/>
                  </a:lnTo>
                  <a:lnTo>
                    <a:pt x="787" y="218"/>
                  </a:lnTo>
                  <a:lnTo>
                    <a:pt x="787" y="217"/>
                  </a:lnTo>
                  <a:lnTo>
                    <a:pt x="787" y="216"/>
                  </a:lnTo>
                  <a:lnTo>
                    <a:pt x="788" y="216"/>
                  </a:lnTo>
                  <a:lnTo>
                    <a:pt x="788" y="215"/>
                  </a:lnTo>
                  <a:lnTo>
                    <a:pt x="789" y="215"/>
                  </a:lnTo>
                  <a:lnTo>
                    <a:pt x="789" y="214"/>
                  </a:lnTo>
                  <a:lnTo>
                    <a:pt x="789" y="213"/>
                  </a:lnTo>
                  <a:lnTo>
                    <a:pt x="789" y="213"/>
                  </a:lnTo>
                  <a:lnTo>
                    <a:pt x="790" y="212"/>
                  </a:lnTo>
                  <a:lnTo>
                    <a:pt x="790" y="210"/>
                  </a:lnTo>
                  <a:lnTo>
                    <a:pt x="789" y="207"/>
                  </a:lnTo>
                  <a:lnTo>
                    <a:pt x="788" y="205"/>
                  </a:lnTo>
                  <a:lnTo>
                    <a:pt x="788" y="203"/>
                  </a:lnTo>
                  <a:lnTo>
                    <a:pt x="788" y="203"/>
                  </a:lnTo>
                  <a:lnTo>
                    <a:pt x="787" y="203"/>
                  </a:lnTo>
                  <a:lnTo>
                    <a:pt x="787" y="202"/>
                  </a:lnTo>
                  <a:lnTo>
                    <a:pt x="786" y="202"/>
                  </a:lnTo>
                  <a:lnTo>
                    <a:pt x="786" y="201"/>
                  </a:lnTo>
                  <a:lnTo>
                    <a:pt x="787" y="201"/>
                  </a:lnTo>
                  <a:lnTo>
                    <a:pt x="786" y="199"/>
                  </a:lnTo>
                  <a:lnTo>
                    <a:pt x="786" y="196"/>
                  </a:lnTo>
                  <a:lnTo>
                    <a:pt x="787" y="191"/>
                  </a:lnTo>
                  <a:lnTo>
                    <a:pt x="787" y="190"/>
                  </a:lnTo>
                  <a:lnTo>
                    <a:pt x="787" y="189"/>
                  </a:lnTo>
                  <a:lnTo>
                    <a:pt x="787" y="188"/>
                  </a:lnTo>
                  <a:lnTo>
                    <a:pt x="788" y="188"/>
                  </a:lnTo>
                  <a:lnTo>
                    <a:pt x="788" y="188"/>
                  </a:lnTo>
                  <a:lnTo>
                    <a:pt x="788" y="187"/>
                  </a:lnTo>
                  <a:lnTo>
                    <a:pt x="788" y="186"/>
                  </a:lnTo>
                  <a:lnTo>
                    <a:pt x="787" y="185"/>
                  </a:lnTo>
                  <a:lnTo>
                    <a:pt x="787" y="183"/>
                  </a:lnTo>
                  <a:lnTo>
                    <a:pt x="785" y="183"/>
                  </a:lnTo>
                  <a:lnTo>
                    <a:pt x="783" y="183"/>
                  </a:lnTo>
                  <a:lnTo>
                    <a:pt x="779" y="183"/>
                  </a:lnTo>
                  <a:lnTo>
                    <a:pt x="773" y="183"/>
                  </a:lnTo>
                  <a:lnTo>
                    <a:pt x="763" y="183"/>
                  </a:lnTo>
                  <a:lnTo>
                    <a:pt x="757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7" y="181"/>
                  </a:lnTo>
                  <a:lnTo>
                    <a:pt x="745" y="177"/>
                  </a:lnTo>
                  <a:lnTo>
                    <a:pt x="744" y="175"/>
                  </a:lnTo>
                  <a:lnTo>
                    <a:pt x="739" y="169"/>
                  </a:lnTo>
                  <a:lnTo>
                    <a:pt x="737" y="166"/>
                  </a:lnTo>
                  <a:lnTo>
                    <a:pt x="736" y="163"/>
                  </a:lnTo>
                  <a:lnTo>
                    <a:pt x="735" y="161"/>
                  </a:lnTo>
                  <a:lnTo>
                    <a:pt x="734" y="160"/>
                  </a:lnTo>
                  <a:lnTo>
                    <a:pt x="729" y="159"/>
                  </a:lnTo>
                  <a:lnTo>
                    <a:pt x="727" y="158"/>
                  </a:lnTo>
                  <a:lnTo>
                    <a:pt x="724" y="155"/>
                  </a:lnTo>
                  <a:lnTo>
                    <a:pt x="717" y="153"/>
                  </a:lnTo>
                  <a:lnTo>
                    <a:pt x="716" y="153"/>
                  </a:lnTo>
                  <a:lnTo>
                    <a:pt x="716" y="154"/>
                  </a:lnTo>
                  <a:lnTo>
                    <a:pt x="715" y="154"/>
                  </a:lnTo>
                  <a:lnTo>
                    <a:pt x="714" y="154"/>
                  </a:lnTo>
                  <a:lnTo>
                    <a:pt x="714" y="153"/>
                  </a:lnTo>
                  <a:lnTo>
                    <a:pt x="714" y="153"/>
                  </a:lnTo>
                  <a:lnTo>
                    <a:pt x="714" y="152"/>
                  </a:lnTo>
                  <a:lnTo>
                    <a:pt x="714" y="151"/>
                  </a:lnTo>
                  <a:lnTo>
                    <a:pt x="713" y="150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0" y="151"/>
                  </a:lnTo>
                  <a:lnTo>
                    <a:pt x="710" y="150"/>
                  </a:lnTo>
                  <a:lnTo>
                    <a:pt x="709" y="150"/>
                  </a:lnTo>
                  <a:lnTo>
                    <a:pt x="709" y="149"/>
                  </a:lnTo>
                  <a:lnTo>
                    <a:pt x="709" y="148"/>
                  </a:lnTo>
                  <a:lnTo>
                    <a:pt x="710" y="148"/>
                  </a:lnTo>
                  <a:lnTo>
                    <a:pt x="709" y="147"/>
                  </a:lnTo>
                  <a:lnTo>
                    <a:pt x="708" y="146"/>
                  </a:lnTo>
                  <a:lnTo>
                    <a:pt x="705" y="144"/>
                  </a:lnTo>
                  <a:lnTo>
                    <a:pt x="704" y="144"/>
                  </a:lnTo>
                  <a:lnTo>
                    <a:pt x="704" y="140"/>
                  </a:lnTo>
                  <a:lnTo>
                    <a:pt x="704" y="139"/>
                  </a:lnTo>
                  <a:lnTo>
                    <a:pt x="704" y="138"/>
                  </a:lnTo>
                  <a:lnTo>
                    <a:pt x="704" y="137"/>
                  </a:lnTo>
                  <a:lnTo>
                    <a:pt x="704" y="136"/>
                  </a:lnTo>
                  <a:lnTo>
                    <a:pt x="704" y="135"/>
                  </a:lnTo>
                  <a:lnTo>
                    <a:pt x="704" y="134"/>
                  </a:lnTo>
                  <a:lnTo>
                    <a:pt x="704" y="133"/>
                  </a:lnTo>
                  <a:lnTo>
                    <a:pt x="703" y="133"/>
                  </a:lnTo>
                  <a:lnTo>
                    <a:pt x="702" y="132"/>
                  </a:lnTo>
                  <a:lnTo>
                    <a:pt x="701" y="131"/>
                  </a:lnTo>
                  <a:lnTo>
                    <a:pt x="698" y="133"/>
                  </a:lnTo>
                  <a:lnTo>
                    <a:pt x="697" y="133"/>
                  </a:lnTo>
                  <a:lnTo>
                    <a:pt x="692" y="127"/>
                  </a:lnTo>
                  <a:lnTo>
                    <a:pt x="690" y="126"/>
                  </a:lnTo>
                  <a:lnTo>
                    <a:pt x="690" y="125"/>
                  </a:lnTo>
                  <a:lnTo>
                    <a:pt x="688" y="125"/>
                  </a:lnTo>
                  <a:lnTo>
                    <a:pt x="687" y="125"/>
                  </a:lnTo>
                  <a:lnTo>
                    <a:pt x="687" y="124"/>
                  </a:lnTo>
                  <a:lnTo>
                    <a:pt x="685" y="123"/>
                  </a:lnTo>
                  <a:lnTo>
                    <a:pt x="682" y="123"/>
                  </a:lnTo>
                  <a:lnTo>
                    <a:pt x="678" y="123"/>
                  </a:lnTo>
                  <a:lnTo>
                    <a:pt x="678" y="123"/>
                  </a:lnTo>
                  <a:lnTo>
                    <a:pt x="677" y="123"/>
                  </a:lnTo>
                  <a:lnTo>
                    <a:pt x="676" y="123"/>
                  </a:lnTo>
                  <a:lnTo>
                    <a:pt x="675" y="123"/>
                  </a:lnTo>
                  <a:lnTo>
                    <a:pt x="674" y="123"/>
                  </a:lnTo>
                  <a:lnTo>
                    <a:pt x="674" y="124"/>
                  </a:lnTo>
                  <a:lnTo>
                    <a:pt x="674" y="124"/>
                  </a:lnTo>
                  <a:lnTo>
                    <a:pt x="673" y="124"/>
                  </a:lnTo>
                  <a:lnTo>
                    <a:pt x="672" y="124"/>
                  </a:lnTo>
                  <a:lnTo>
                    <a:pt x="671" y="123"/>
                  </a:lnTo>
                  <a:lnTo>
                    <a:pt x="668" y="123"/>
                  </a:lnTo>
                  <a:lnTo>
                    <a:pt x="667" y="122"/>
                  </a:lnTo>
                  <a:lnTo>
                    <a:pt x="666" y="122"/>
                  </a:lnTo>
                  <a:lnTo>
                    <a:pt x="665" y="123"/>
                  </a:lnTo>
                  <a:lnTo>
                    <a:pt x="665" y="123"/>
                  </a:lnTo>
                  <a:lnTo>
                    <a:pt x="664" y="123"/>
                  </a:lnTo>
                  <a:lnTo>
                    <a:pt x="664" y="124"/>
                  </a:lnTo>
                  <a:lnTo>
                    <a:pt x="664" y="124"/>
                  </a:lnTo>
                  <a:lnTo>
                    <a:pt x="659" y="125"/>
                  </a:lnTo>
                  <a:lnTo>
                    <a:pt x="658" y="125"/>
                  </a:lnTo>
                  <a:lnTo>
                    <a:pt x="657" y="124"/>
                  </a:lnTo>
                  <a:lnTo>
                    <a:pt x="656" y="123"/>
                  </a:lnTo>
                  <a:lnTo>
                    <a:pt x="653" y="123"/>
                  </a:lnTo>
                  <a:lnTo>
                    <a:pt x="652" y="123"/>
                  </a:lnTo>
                  <a:lnTo>
                    <a:pt x="651" y="123"/>
                  </a:lnTo>
                  <a:lnTo>
                    <a:pt x="651" y="123"/>
                  </a:lnTo>
                  <a:lnTo>
                    <a:pt x="651" y="122"/>
                  </a:lnTo>
                  <a:lnTo>
                    <a:pt x="651" y="121"/>
                  </a:lnTo>
                  <a:lnTo>
                    <a:pt x="651" y="120"/>
                  </a:lnTo>
                  <a:lnTo>
                    <a:pt x="650" y="119"/>
                  </a:lnTo>
                  <a:lnTo>
                    <a:pt x="650" y="118"/>
                  </a:lnTo>
                  <a:lnTo>
                    <a:pt x="650" y="117"/>
                  </a:lnTo>
                  <a:lnTo>
                    <a:pt x="649" y="117"/>
                  </a:lnTo>
                  <a:lnTo>
                    <a:pt x="649" y="116"/>
                  </a:lnTo>
                  <a:lnTo>
                    <a:pt x="649" y="116"/>
                  </a:lnTo>
                  <a:lnTo>
                    <a:pt x="647" y="116"/>
                  </a:lnTo>
                  <a:lnTo>
                    <a:pt x="644" y="115"/>
                  </a:lnTo>
                  <a:lnTo>
                    <a:pt x="636" y="112"/>
                  </a:lnTo>
                  <a:lnTo>
                    <a:pt x="635" y="112"/>
                  </a:lnTo>
                  <a:lnTo>
                    <a:pt x="634" y="112"/>
                  </a:lnTo>
                  <a:lnTo>
                    <a:pt x="633" y="112"/>
                  </a:lnTo>
                  <a:lnTo>
                    <a:pt x="632" y="112"/>
                  </a:lnTo>
                  <a:lnTo>
                    <a:pt x="632" y="111"/>
                  </a:lnTo>
                  <a:lnTo>
                    <a:pt x="631" y="110"/>
                  </a:lnTo>
                  <a:lnTo>
                    <a:pt x="630" y="110"/>
                  </a:lnTo>
                  <a:lnTo>
                    <a:pt x="629" y="110"/>
                  </a:lnTo>
                  <a:lnTo>
                    <a:pt x="628" y="110"/>
                  </a:lnTo>
                  <a:lnTo>
                    <a:pt x="628" y="109"/>
                  </a:lnTo>
                  <a:lnTo>
                    <a:pt x="627" y="109"/>
                  </a:lnTo>
                  <a:lnTo>
                    <a:pt x="627" y="109"/>
                  </a:lnTo>
                  <a:lnTo>
                    <a:pt x="626" y="109"/>
                  </a:lnTo>
                  <a:lnTo>
                    <a:pt x="625" y="109"/>
                  </a:lnTo>
                  <a:lnTo>
                    <a:pt x="622" y="108"/>
                  </a:lnTo>
                  <a:lnTo>
                    <a:pt x="621" y="108"/>
                  </a:lnTo>
                  <a:lnTo>
                    <a:pt x="620" y="108"/>
                  </a:lnTo>
                  <a:lnTo>
                    <a:pt x="619" y="109"/>
                  </a:lnTo>
                  <a:lnTo>
                    <a:pt x="612" y="106"/>
                  </a:lnTo>
                  <a:lnTo>
                    <a:pt x="611" y="104"/>
                  </a:lnTo>
                  <a:lnTo>
                    <a:pt x="612" y="101"/>
                  </a:lnTo>
                  <a:lnTo>
                    <a:pt x="612" y="100"/>
                  </a:lnTo>
                  <a:lnTo>
                    <a:pt x="612" y="100"/>
                  </a:lnTo>
                  <a:lnTo>
                    <a:pt x="611" y="98"/>
                  </a:lnTo>
                  <a:lnTo>
                    <a:pt x="610" y="96"/>
                  </a:lnTo>
                  <a:lnTo>
                    <a:pt x="608" y="94"/>
                  </a:lnTo>
                  <a:lnTo>
                    <a:pt x="607" y="92"/>
                  </a:lnTo>
                  <a:lnTo>
                    <a:pt x="606" y="90"/>
                  </a:lnTo>
                  <a:lnTo>
                    <a:pt x="605" y="90"/>
                  </a:lnTo>
                  <a:lnTo>
                    <a:pt x="605" y="89"/>
                  </a:lnTo>
                  <a:lnTo>
                    <a:pt x="605" y="88"/>
                  </a:lnTo>
                  <a:lnTo>
                    <a:pt x="605" y="88"/>
                  </a:lnTo>
                  <a:lnTo>
                    <a:pt x="604" y="88"/>
                  </a:lnTo>
                  <a:lnTo>
                    <a:pt x="603" y="88"/>
                  </a:lnTo>
                  <a:lnTo>
                    <a:pt x="603" y="89"/>
                  </a:lnTo>
                  <a:lnTo>
                    <a:pt x="602" y="91"/>
                  </a:lnTo>
                  <a:lnTo>
                    <a:pt x="601" y="91"/>
                  </a:lnTo>
                  <a:lnTo>
                    <a:pt x="599" y="93"/>
                  </a:lnTo>
                  <a:lnTo>
                    <a:pt x="598" y="93"/>
                  </a:lnTo>
                  <a:lnTo>
                    <a:pt x="597" y="93"/>
                  </a:lnTo>
                  <a:lnTo>
                    <a:pt x="595" y="93"/>
                  </a:lnTo>
                  <a:lnTo>
                    <a:pt x="588" y="91"/>
                  </a:lnTo>
                  <a:lnTo>
                    <a:pt x="587" y="91"/>
                  </a:lnTo>
                  <a:lnTo>
                    <a:pt x="585" y="90"/>
                  </a:lnTo>
                  <a:lnTo>
                    <a:pt x="584" y="88"/>
                  </a:lnTo>
                  <a:lnTo>
                    <a:pt x="584" y="88"/>
                  </a:lnTo>
                  <a:lnTo>
                    <a:pt x="582" y="89"/>
                  </a:lnTo>
                  <a:lnTo>
                    <a:pt x="578" y="90"/>
                  </a:lnTo>
                  <a:lnTo>
                    <a:pt x="577" y="91"/>
                  </a:lnTo>
                  <a:lnTo>
                    <a:pt x="576" y="90"/>
                  </a:lnTo>
                  <a:lnTo>
                    <a:pt x="575" y="89"/>
                  </a:lnTo>
                  <a:lnTo>
                    <a:pt x="575" y="89"/>
                  </a:lnTo>
                  <a:lnTo>
                    <a:pt x="570" y="89"/>
                  </a:lnTo>
                  <a:lnTo>
                    <a:pt x="568" y="90"/>
                  </a:lnTo>
                  <a:lnTo>
                    <a:pt x="566" y="91"/>
                  </a:lnTo>
                  <a:lnTo>
                    <a:pt x="564" y="93"/>
                  </a:lnTo>
                  <a:lnTo>
                    <a:pt x="564" y="94"/>
                  </a:lnTo>
                  <a:lnTo>
                    <a:pt x="565" y="96"/>
                  </a:lnTo>
                  <a:lnTo>
                    <a:pt x="565" y="97"/>
                  </a:lnTo>
                  <a:lnTo>
                    <a:pt x="565" y="98"/>
                  </a:lnTo>
                  <a:lnTo>
                    <a:pt x="565" y="99"/>
                  </a:lnTo>
                  <a:lnTo>
                    <a:pt x="564" y="100"/>
                  </a:lnTo>
                  <a:lnTo>
                    <a:pt x="560" y="100"/>
                  </a:lnTo>
                  <a:lnTo>
                    <a:pt x="558" y="100"/>
                  </a:lnTo>
                  <a:lnTo>
                    <a:pt x="555" y="100"/>
                  </a:lnTo>
                  <a:lnTo>
                    <a:pt x="549" y="100"/>
                  </a:lnTo>
                  <a:lnTo>
                    <a:pt x="548" y="100"/>
                  </a:lnTo>
                  <a:lnTo>
                    <a:pt x="547" y="100"/>
                  </a:lnTo>
                  <a:lnTo>
                    <a:pt x="546" y="100"/>
                  </a:lnTo>
                  <a:lnTo>
                    <a:pt x="545" y="100"/>
                  </a:lnTo>
                  <a:lnTo>
                    <a:pt x="543" y="100"/>
                  </a:lnTo>
                  <a:lnTo>
                    <a:pt x="543" y="99"/>
                  </a:lnTo>
                  <a:lnTo>
                    <a:pt x="541" y="98"/>
                  </a:lnTo>
                  <a:lnTo>
                    <a:pt x="538" y="97"/>
                  </a:lnTo>
                  <a:lnTo>
                    <a:pt x="537" y="97"/>
                  </a:lnTo>
                  <a:lnTo>
                    <a:pt x="527" y="100"/>
                  </a:lnTo>
                  <a:lnTo>
                    <a:pt x="525" y="100"/>
                  </a:lnTo>
                  <a:lnTo>
                    <a:pt x="524" y="100"/>
                  </a:lnTo>
                  <a:lnTo>
                    <a:pt x="520" y="102"/>
                  </a:lnTo>
                  <a:lnTo>
                    <a:pt x="519" y="103"/>
                  </a:lnTo>
                  <a:lnTo>
                    <a:pt x="518" y="103"/>
                  </a:lnTo>
                  <a:lnTo>
                    <a:pt x="518" y="103"/>
                  </a:lnTo>
                  <a:lnTo>
                    <a:pt x="516" y="104"/>
                  </a:lnTo>
                  <a:lnTo>
                    <a:pt x="515" y="104"/>
                  </a:lnTo>
                  <a:lnTo>
                    <a:pt x="515" y="105"/>
                  </a:lnTo>
                  <a:lnTo>
                    <a:pt x="514" y="106"/>
                  </a:lnTo>
                  <a:lnTo>
                    <a:pt x="511" y="106"/>
                  </a:lnTo>
                  <a:lnTo>
                    <a:pt x="510" y="107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8" y="109"/>
                  </a:lnTo>
                  <a:lnTo>
                    <a:pt x="507" y="109"/>
                  </a:lnTo>
                  <a:lnTo>
                    <a:pt x="507" y="110"/>
                  </a:lnTo>
                  <a:lnTo>
                    <a:pt x="506" y="111"/>
                  </a:lnTo>
                  <a:lnTo>
                    <a:pt x="505" y="113"/>
                  </a:lnTo>
                  <a:lnTo>
                    <a:pt x="497" y="118"/>
                  </a:lnTo>
                  <a:lnTo>
                    <a:pt x="496" y="120"/>
                  </a:lnTo>
                  <a:lnTo>
                    <a:pt x="496" y="121"/>
                  </a:lnTo>
                  <a:lnTo>
                    <a:pt x="495" y="122"/>
                  </a:lnTo>
                  <a:lnTo>
                    <a:pt x="495" y="123"/>
                  </a:lnTo>
                  <a:lnTo>
                    <a:pt x="495" y="124"/>
                  </a:lnTo>
                  <a:lnTo>
                    <a:pt x="495" y="125"/>
                  </a:lnTo>
                  <a:lnTo>
                    <a:pt x="495" y="125"/>
                  </a:lnTo>
                  <a:lnTo>
                    <a:pt x="495" y="126"/>
                  </a:lnTo>
                  <a:lnTo>
                    <a:pt x="495" y="127"/>
                  </a:lnTo>
                  <a:lnTo>
                    <a:pt x="495" y="128"/>
                  </a:lnTo>
                  <a:lnTo>
                    <a:pt x="495" y="129"/>
                  </a:lnTo>
                  <a:lnTo>
                    <a:pt x="495" y="131"/>
                  </a:lnTo>
                  <a:lnTo>
                    <a:pt x="495" y="132"/>
                  </a:lnTo>
                  <a:lnTo>
                    <a:pt x="494" y="133"/>
                  </a:lnTo>
                  <a:lnTo>
                    <a:pt x="491" y="134"/>
                  </a:lnTo>
                  <a:lnTo>
                    <a:pt x="491" y="135"/>
                  </a:lnTo>
                  <a:lnTo>
                    <a:pt x="490" y="135"/>
                  </a:lnTo>
                  <a:lnTo>
                    <a:pt x="488" y="137"/>
                  </a:lnTo>
                  <a:lnTo>
                    <a:pt x="486" y="137"/>
                  </a:lnTo>
                  <a:lnTo>
                    <a:pt x="484" y="136"/>
                  </a:lnTo>
                  <a:lnTo>
                    <a:pt x="483" y="137"/>
                  </a:lnTo>
                  <a:lnTo>
                    <a:pt x="475" y="142"/>
                  </a:lnTo>
                  <a:lnTo>
                    <a:pt x="474" y="142"/>
                  </a:lnTo>
                  <a:lnTo>
                    <a:pt x="473" y="142"/>
                  </a:lnTo>
                  <a:lnTo>
                    <a:pt x="472" y="142"/>
                  </a:lnTo>
                  <a:lnTo>
                    <a:pt x="471" y="142"/>
                  </a:lnTo>
                  <a:lnTo>
                    <a:pt x="470" y="143"/>
                  </a:lnTo>
                  <a:lnTo>
                    <a:pt x="469" y="143"/>
                  </a:lnTo>
                  <a:lnTo>
                    <a:pt x="468" y="143"/>
                  </a:lnTo>
                  <a:lnTo>
                    <a:pt x="467" y="143"/>
                  </a:lnTo>
                  <a:lnTo>
                    <a:pt x="454" y="143"/>
                  </a:lnTo>
                  <a:lnTo>
                    <a:pt x="455" y="147"/>
                  </a:lnTo>
                  <a:lnTo>
                    <a:pt x="455" y="148"/>
                  </a:lnTo>
                  <a:lnTo>
                    <a:pt x="456" y="152"/>
                  </a:lnTo>
                  <a:lnTo>
                    <a:pt x="457" y="156"/>
                  </a:lnTo>
                  <a:lnTo>
                    <a:pt x="458" y="159"/>
                  </a:lnTo>
                  <a:lnTo>
                    <a:pt x="459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0" y="165"/>
                  </a:lnTo>
                  <a:lnTo>
                    <a:pt x="460" y="171"/>
                  </a:lnTo>
                  <a:lnTo>
                    <a:pt x="459" y="172"/>
                  </a:lnTo>
                  <a:lnTo>
                    <a:pt x="453" y="173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45" y="173"/>
                  </a:lnTo>
                  <a:lnTo>
                    <a:pt x="443" y="172"/>
                  </a:lnTo>
                  <a:lnTo>
                    <a:pt x="442" y="170"/>
                  </a:lnTo>
                  <a:lnTo>
                    <a:pt x="441" y="170"/>
                  </a:lnTo>
                  <a:lnTo>
                    <a:pt x="441" y="169"/>
                  </a:lnTo>
                  <a:lnTo>
                    <a:pt x="443" y="169"/>
                  </a:lnTo>
                  <a:lnTo>
                    <a:pt x="446" y="169"/>
                  </a:lnTo>
                  <a:lnTo>
                    <a:pt x="446" y="169"/>
                  </a:lnTo>
                  <a:lnTo>
                    <a:pt x="447" y="168"/>
                  </a:lnTo>
                  <a:lnTo>
                    <a:pt x="448" y="168"/>
                  </a:lnTo>
                  <a:lnTo>
                    <a:pt x="450" y="169"/>
                  </a:lnTo>
                  <a:lnTo>
                    <a:pt x="451" y="169"/>
                  </a:lnTo>
                  <a:lnTo>
                    <a:pt x="453" y="168"/>
                  </a:lnTo>
                  <a:lnTo>
                    <a:pt x="456" y="167"/>
                  </a:lnTo>
                  <a:lnTo>
                    <a:pt x="458" y="166"/>
                  </a:lnTo>
                  <a:lnTo>
                    <a:pt x="458" y="165"/>
                  </a:lnTo>
                  <a:lnTo>
                    <a:pt x="456" y="166"/>
                  </a:lnTo>
                  <a:lnTo>
                    <a:pt x="453" y="167"/>
                  </a:lnTo>
                  <a:lnTo>
                    <a:pt x="435" y="168"/>
                  </a:lnTo>
                  <a:lnTo>
                    <a:pt x="433" y="168"/>
                  </a:lnTo>
                  <a:lnTo>
                    <a:pt x="417" y="172"/>
                  </a:lnTo>
                  <a:lnTo>
                    <a:pt x="410" y="174"/>
                  </a:lnTo>
                  <a:lnTo>
                    <a:pt x="403" y="177"/>
                  </a:lnTo>
                  <a:lnTo>
                    <a:pt x="395" y="179"/>
                  </a:lnTo>
                  <a:lnTo>
                    <a:pt x="386" y="180"/>
                  </a:lnTo>
                  <a:lnTo>
                    <a:pt x="378" y="183"/>
                  </a:lnTo>
                  <a:lnTo>
                    <a:pt x="371" y="185"/>
                  </a:lnTo>
                  <a:lnTo>
                    <a:pt x="363" y="186"/>
                  </a:lnTo>
                  <a:lnTo>
                    <a:pt x="355" y="183"/>
                  </a:lnTo>
                  <a:lnTo>
                    <a:pt x="346" y="183"/>
                  </a:lnTo>
                  <a:lnTo>
                    <a:pt x="337" y="180"/>
                  </a:lnTo>
                  <a:lnTo>
                    <a:pt x="325" y="177"/>
                  </a:lnTo>
                  <a:lnTo>
                    <a:pt x="321" y="175"/>
                  </a:lnTo>
                  <a:lnTo>
                    <a:pt x="315" y="171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5" y="165"/>
                  </a:lnTo>
                  <a:lnTo>
                    <a:pt x="304" y="164"/>
                  </a:lnTo>
                  <a:lnTo>
                    <a:pt x="303" y="164"/>
                  </a:lnTo>
                  <a:lnTo>
                    <a:pt x="299" y="161"/>
                  </a:lnTo>
                  <a:lnTo>
                    <a:pt x="297" y="161"/>
                  </a:lnTo>
                  <a:lnTo>
                    <a:pt x="297" y="160"/>
                  </a:lnTo>
                  <a:lnTo>
                    <a:pt x="295" y="157"/>
                  </a:lnTo>
                  <a:lnTo>
                    <a:pt x="291" y="154"/>
                  </a:lnTo>
                  <a:lnTo>
                    <a:pt x="289" y="153"/>
                  </a:lnTo>
                  <a:lnTo>
                    <a:pt x="288" y="151"/>
                  </a:lnTo>
                  <a:lnTo>
                    <a:pt x="287" y="147"/>
                  </a:lnTo>
                  <a:lnTo>
                    <a:pt x="287" y="146"/>
                  </a:lnTo>
                  <a:lnTo>
                    <a:pt x="286" y="145"/>
                  </a:lnTo>
                  <a:lnTo>
                    <a:pt x="286" y="144"/>
                  </a:lnTo>
                  <a:lnTo>
                    <a:pt x="285" y="143"/>
                  </a:lnTo>
                  <a:lnTo>
                    <a:pt x="285" y="142"/>
                  </a:lnTo>
                  <a:lnTo>
                    <a:pt x="284" y="140"/>
                  </a:lnTo>
                  <a:lnTo>
                    <a:pt x="281" y="139"/>
                  </a:lnTo>
                  <a:lnTo>
                    <a:pt x="276" y="137"/>
                  </a:lnTo>
                  <a:lnTo>
                    <a:pt x="272" y="136"/>
                  </a:lnTo>
                  <a:lnTo>
                    <a:pt x="273" y="135"/>
                  </a:lnTo>
                  <a:lnTo>
                    <a:pt x="274" y="135"/>
                  </a:lnTo>
                  <a:lnTo>
                    <a:pt x="272" y="134"/>
                  </a:lnTo>
                  <a:lnTo>
                    <a:pt x="270" y="135"/>
                  </a:lnTo>
                  <a:lnTo>
                    <a:pt x="269" y="135"/>
                  </a:lnTo>
                  <a:lnTo>
                    <a:pt x="267" y="136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38" y="128"/>
                  </a:lnTo>
                  <a:lnTo>
                    <a:pt x="235" y="125"/>
                  </a:lnTo>
                  <a:lnTo>
                    <a:pt x="232" y="123"/>
                  </a:lnTo>
                  <a:lnTo>
                    <a:pt x="230" y="120"/>
                  </a:lnTo>
                  <a:lnTo>
                    <a:pt x="229" y="117"/>
                  </a:lnTo>
                  <a:lnTo>
                    <a:pt x="228" y="115"/>
                  </a:lnTo>
                  <a:lnTo>
                    <a:pt x="228" y="114"/>
                  </a:lnTo>
                  <a:lnTo>
                    <a:pt x="228" y="113"/>
                  </a:lnTo>
                  <a:lnTo>
                    <a:pt x="227" y="111"/>
                  </a:lnTo>
                  <a:lnTo>
                    <a:pt x="227" y="110"/>
                  </a:lnTo>
                  <a:lnTo>
                    <a:pt x="227" y="108"/>
                  </a:lnTo>
                  <a:lnTo>
                    <a:pt x="227" y="107"/>
                  </a:lnTo>
                  <a:lnTo>
                    <a:pt x="227" y="106"/>
                  </a:lnTo>
                  <a:lnTo>
                    <a:pt x="225" y="100"/>
                  </a:lnTo>
                  <a:lnTo>
                    <a:pt x="224" y="93"/>
                  </a:lnTo>
                  <a:lnTo>
                    <a:pt x="223" y="90"/>
                  </a:lnTo>
                  <a:lnTo>
                    <a:pt x="223" y="87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3" y="78"/>
                  </a:lnTo>
                  <a:lnTo>
                    <a:pt x="220" y="78"/>
                  </a:lnTo>
                  <a:lnTo>
                    <a:pt x="218" y="78"/>
                  </a:lnTo>
                  <a:lnTo>
                    <a:pt x="217" y="78"/>
                  </a:lnTo>
                  <a:lnTo>
                    <a:pt x="217" y="79"/>
                  </a:lnTo>
                  <a:lnTo>
                    <a:pt x="216" y="80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2" y="81"/>
                  </a:lnTo>
                  <a:lnTo>
                    <a:pt x="211" y="81"/>
                  </a:lnTo>
                  <a:lnTo>
                    <a:pt x="210" y="79"/>
                  </a:lnTo>
                  <a:lnTo>
                    <a:pt x="208" y="78"/>
                  </a:lnTo>
                  <a:lnTo>
                    <a:pt x="207" y="77"/>
                  </a:lnTo>
                  <a:lnTo>
                    <a:pt x="207" y="75"/>
                  </a:lnTo>
                  <a:lnTo>
                    <a:pt x="206" y="74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4" y="72"/>
                  </a:lnTo>
                  <a:lnTo>
                    <a:pt x="203" y="71"/>
                  </a:lnTo>
                  <a:lnTo>
                    <a:pt x="203" y="69"/>
                  </a:lnTo>
                  <a:lnTo>
                    <a:pt x="202" y="68"/>
                  </a:lnTo>
                  <a:lnTo>
                    <a:pt x="201" y="68"/>
                  </a:lnTo>
                  <a:lnTo>
                    <a:pt x="198" y="69"/>
                  </a:lnTo>
                  <a:lnTo>
                    <a:pt x="197" y="69"/>
                  </a:lnTo>
                  <a:lnTo>
                    <a:pt x="197" y="68"/>
                  </a:lnTo>
                  <a:lnTo>
                    <a:pt x="196" y="67"/>
                  </a:lnTo>
                  <a:lnTo>
                    <a:pt x="193" y="65"/>
                  </a:lnTo>
                  <a:lnTo>
                    <a:pt x="193" y="64"/>
                  </a:lnTo>
                  <a:lnTo>
                    <a:pt x="193" y="63"/>
                  </a:lnTo>
                  <a:lnTo>
                    <a:pt x="193" y="62"/>
                  </a:lnTo>
                  <a:lnTo>
                    <a:pt x="192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3" y="54"/>
                  </a:lnTo>
                  <a:lnTo>
                    <a:pt x="183" y="52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94" y="47"/>
                  </a:lnTo>
                  <a:lnTo>
                    <a:pt x="196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7" y="42"/>
                  </a:lnTo>
                  <a:lnTo>
                    <a:pt x="196" y="39"/>
                  </a:lnTo>
                  <a:lnTo>
                    <a:pt x="195" y="38"/>
                  </a:lnTo>
                  <a:lnTo>
                    <a:pt x="192" y="37"/>
                  </a:lnTo>
                  <a:lnTo>
                    <a:pt x="190" y="34"/>
                  </a:lnTo>
                  <a:lnTo>
                    <a:pt x="188" y="33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9" y="28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4" y="25"/>
                  </a:lnTo>
                  <a:lnTo>
                    <a:pt x="197" y="23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197" y="21"/>
                  </a:lnTo>
                  <a:lnTo>
                    <a:pt x="196" y="19"/>
                  </a:lnTo>
                  <a:lnTo>
                    <a:pt x="193" y="16"/>
                  </a:lnTo>
                  <a:lnTo>
                    <a:pt x="186" y="7"/>
                  </a:lnTo>
                  <a:lnTo>
                    <a:pt x="183" y="4"/>
                  </a:lnTo>
                  <a:lnTo>
                    <a:pt x="182" y="3"/>
                  </a:lnTo>
                  <a:lnTo>
                    <a:pt x="181" y="3"/>
                  </a:lnTo>
                  <a:lnTo>
                    <a:pt x="180" y="4"/>
                  </a:lnTo>
                  <a:lnTo>
                    <a:pt x="179" y="5"/>
                  </a:lnTo>
                  <a:lnTo>
                    <a:pt x="176" y="5"/>
                  </a:lnTo>
                  <a:lnTo>
                    <a:pt x="175" y="5"/>
                  </a:lnTo>
                  <a:lnTo>
                    <a:pt x="174" y="6"/>
                  </a:lnTo>
                  <a:lnTo>
                    <a:pt x="173" y="6"/>
                  </a:lnTo>
                  <a:lnTo>
                    <a:pt x="171" y="9"/>
                  </a:lnTo>
                  <a:lnTo>
                    <a:pt x="167" y="12"/>
                  </a:lnTo>
                  <a:lnTo>
                    <a:pt x="166" y="13"/>
                  </a:lnTo>
                  <a:lnTo>
                    <a:pt x="163" y="14"/>
                  </a:lnTo>
                  <a:lnTo>
                    <a:pt x="162" y="14"/>
                  </a:lnTo>
                  <a:lnTo>
                    <a:pt x="161" y="14"/>
                  </a:lnTo>
                  <a:lnTo>
                    <a:pt x="158" y="16"/>
                  </a:lnTo>
                  <a:lnTo>
                    <a:pt x="156" y="17"/>
                  </a:lnTo>
                  <a:lnTo>
                    <a:pt x="154" y="18"/>
                  </a:lnTo>
                  <a:lnTo>
                    <a:pt x="152" y="22"/>
                  </a:lnTo>
                  <a:lnTo>
                    <a:pt x="150" y="2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39" y="32"/>
                  </a:lnTo>
                  <a:lnTo>
                    <a:pt x="139" y="33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4" y="35"/>
                  </a:lnTo>
                  <a:lnTo>
                    <a:pt x="132" y="34"/>
                  </a:lnTo>
                  <a:lnTo>
                    <a:pt x="132" y="35"/>
                  </a:lnTo>
                  <a:lnTo>
                    <a:pt x="131" y="35"/>
                  </a:lnTo>
                  <a:lnTo>
                    <a:pt x="130" y="36"/>
                  </a:lnTo>
                  <a:lnTo>
                    <a:pt x="129" y="36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7" y="40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2" y="45"/>
                  </a:lnTo>
                  <a:lnTo>
                    <a:pt x="121" y="46"/>
                  </a:lnTo>
                  <a:lnTo>
                    <a:pt x="121" y="47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18" y="51"/>
                  </a:lnTo>
                  <a:lnTo>
                    <a:pt x="118" y="52"/>
                  </a:lnTo>
                  <a:lnTo>
                    <a:pt x="117" y="53"/>
                  </a:lnTo>
                  <a:lnTo>
                    <a:pt x="116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09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7" y="51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3" y="51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98" y="53"/>
                  </a:lnTo>
                  <a:lnTo>
                    <a:pt x="95" y="53"/>
                  </a:lnTo>
                  <a:lnTo>
                    <a:pt x="91" y="52"/>
                  </a:lnTo>
                  <a:lnTo>
                    <a:pt x="81" y="50"/>
                  </a:lnTo>
                  <a:lnTo>
                    <a:pt x="81" y="49"/>
                  </a:lnTo>
                  <a:lnTo>
                    <a:pt x="78" y="48"/>
                  </a:lnTo>
                  <a:lnTo>
                    <a:pt x="75" y="48"/>
                  </a:lnTo>
                  <a:lnTo>
                    <a:pt x="72" y="47"/>
                  </a:lnTo>
                  <a:lnTo>
                    <a:pt x="70" y="47"/>
                  </a:lnTo>
                  <a:lnTo>
                    <a:pt x="69" y="47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5" y="44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4" y="42"/>
                  </a:lnTo>
                  <a:lnTo>
                    <a:pt x="63" y="41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8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4" y="33"/>
                  </a:lnTo>
                  <a:lnTo>
                    <a:pt x="53" y="33"/>
                  </a:lnTo>
                  <a:lnTo>
                    <a:pt x="52" y="33"/>
                  </a:lnTo>
                  <a:lnTo>
                    <a:pt x="52" y="29"/>
                  </a:lnTo>
                  <a:lnTo>
                    <a:pt x="51" y="29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0" y="25"/>
                  </a:lnTo>
                  <a:lnTo>
                    <a:pt x="49" y="2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39" y="9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2" y="66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3" y="72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80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4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20" y="83"/>
                  </a:lnTo>
                  <a:lnTo>
                    <a:pt x="20" y="84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8" y="88"/>
                  </a:lnTo>
                  <a:lnTo>
                    <a:pt x="16" y="90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6" y="94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4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3" y="101"/>
                  </a:lnTo>
                  <a:lnTo>
                    <a:pt x="12" y="102"/>
                  </a:lnTo>
                  <a:lnTo>
                    <a:pt x="11" y="103"/>
                  </a:lnTo>
                  <a:lnTo>
                    <a:pt x="10" y="104"/>
                  </a:lnTo>
                  <a:lnTo>
                    <a:pt x="10" y="105"/>
                  </a:lnTo>
                  <a:lnTo>
                    <a:pt x="9" y="106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1" y="112"/>
                  </a:lnTo>
                  <a:lnTo>
                    <a:pt x="15" y="112"/>
                  </a:lnTo>
                  <a:lnTo>
                    <a:pt x="16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6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1" y="117"/>
                  </a:lnTo>
                  <a:lnTo>
                    <a:pt x="23" y="117"/>
                  </a:lnTo>
                  <a:lnTo>
                    <a:pt x="24" y="118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4" y="125"/>
                  </a:lnTo>
                  <a:lnTo>
                    <a:pt x="25" y="126"/>
                  </a:lnTo>
                  <a:lnTo>
                    <a:pt x="27" y="127"/>
                  </a:lnTo>
                  <a:lnTo>
                    <a:pt x="27" y="128"/>
                  </a:lnTo>
                  <a:lnTo>
                    <a:pt x="26" y="129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6" y="137"/>
                  </a:lnTo>
                  <a:lnTo>
                    <a:pt x="27" y="138"/>
                  </a:lnTo>
                  <a:lnTo>
                    <a:pt x="29" y="138"/>
                  </a:lnTo>
                  <a:lnTo>
                    <a:pt x="29" y="140"/>
                  </a:lnTo>
                  <a:lnTo>
                    <a:pt x="30" y="141"/>
                  </a:lnTo>
                  <a:lnTo>
                    <a:pt x="32" y="141"/>
                  </a:lnTo>
                  <a:lnTo>
                    <a:pt x="32" y="142"/>
                  </a:lnTo>
                  <a:lnTo>
                    <a:pt x="33" y="143"/>
                  </a:lnTo>
                  <a:lnTo>
                    <a:pt x="36" y="144"/>
                  </a:lnTo>
                  <a:lnTo>
                    <a:pt x="37" y="144"/>
                  </a:lnTo>
                  <a:lnTo>
                    <a:pt x="37" y="146"/>
                  </a:lnTo>
                  <a:lnTo>
                    <a:pt x="36" y="147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2"/>
                  </a:lnTo>
                  <a:lnTo>
                    <a:pt x="36" y="153"/>
                  </a:lnTo>
                  <a:lnTo>
                    <a:pt x="35" y="153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5" y="157"/>
                  </a:lnTo>
                  <a:lnTo>
                    <a:pt x="36" y="158"/>
                  </a:lnTo>
                  <a:lnTo>
                    <a:pt x="37" y="158"/>
                  </a:lnTo>
                  <a:lnTo>
                    <a:pt x="37" y="159"/>
                  </a:lnTo>
                  <a:lnTo>
                    <a:pt x="37" y="160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9" y="163"/>
                  </a:lnTo>
                  <a:lnTo>
                    <a:pt x="39" y="164"/>
                  </a:lnTo>
                  <a:lnTo>
                    <a:pt x="39" y="165"/>
                  </a:lnTo>
                  <a:lnTo>
                    <a:pt x="39" y="166"/>
                  </a:lnTo>
                  <a:lnTo>
                    <a:pt x="40" y="167"/>
                  </a:lnTo>
                  <a:lnTo>
                    <a:pt x="39" y="168"/>
                  </a:lnTo>
                  <a:lnTo>
                    <a:pt x="39" y="169"/>
                  </a:lnTo>
                  <a:lnTo>
                    <a:pt x="38" y="172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9" y="174"/>
                  </a:lnTo>
                  <a:lnTo>
                    <a:pt x="39" y="174"/>
                  </a:lnTo>
                  <a:lnTo>
                    <a:pt x="41" y="174"/>
                  </a:lnTo>
                  <a:lnTo>
                    <a:pt x="42" y="175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8" y="181"/>
                  </a:lnTo>
                  <a:lnTo>
                    <a:pt x="48" y="183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6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6" y="189"/>
                  </a:lnTo>
                  <a:lnTo>
                    <a:pt x="47" y="190"/>
                  </a:lnTo>
                  <a:lnTo>
                    <a:pt x="48" y="191"/>
                  </a:lnTo>
                  <a:lnTo>
                    <a:pt x="48" y="192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4"/>
                  </a:lnTo>
                  <a:lnTo>
                    <a:pt x="49" y="195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5" y="195"/>
                  </a:lnTo>
                  <a:lnTo>
                    <a:pt x="56" y="195"/>
                  </a:lnTo>
                  <a:lnTo>
                    <a:pt x="57" y="196"/>
                  </a:lnTo>
                  <a:lnTo>
                    <a:pt x="58" y="197"/>
                  </a:lnTo>
                  <a:lnTo>
                    <a:pt x="58" y="199"/>
                  </a:lnTo>
                  <a:lnTo>
                    <a:pt x="58" y="202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9" y="211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1" y="215"/>
                  </a:lnTo>
                  <a:lnTo>
                    <a:pt x="60" y="216"/>
                  </a:lnTo>
                  <a:lnTo>
                    <a:pt x="59" y="217"/>
                  </a:lnTo>
                  <a:lnTo>
                    <a:pt x="59" y="218"/>
                  </a:lnTo>
                  <a:lnTo>
                    <a:pt x="59" y="219"/>
                  </a:lnTo>
                  <a:lnTo>
                    <a:pt x="60" y="220"/>
                  </a:lnTo>
                  <a:lnTo>
                    <a:pt x="61" y="221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5" y="219"/>
                  </a:lnTo>
                  <a:lnTo>
                    <a:pt x="66" y="218"/>
                  </a:lnTo>
                  <a:lnTo>
                    <a:pt x="68" y="218"/>
                  </a:lnTo>
                  <a:lnTo>
                    <a:pt x="68" y="219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3" y="222"/>
                  </a:lnTo>
                  <a:lnTo>
                    <a:pt x="74" y="222"/>
                  </a:lnTo>
                  <a:lnTo>
                    <a:pt x="76" y="223"/>
                  </a:lnTo>
                  <a:lnTo>
                    <a:pt x="78" y="226"/>
                  </a:lnTo>
                  <a:lnTo>
                    <a:pt x="78" y="229"/>
                  </a:lnTo>
                  <a:lnTo>
                    <a:pt x="79" y="230"/>
                  </a:lnTo>
                  <a:lnTo>
                    <a:pt x="80" y="230"/>
                  </a:lnTo>
                  <a:lnTo>
                    <a:pt x="81" y="230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6" y="229"/>
                  </a:lnTo>
                  <a:lnTo>
                    <a:pt x="87" y="229"/>
                  </a:lnTo>
                  <a:lnTo>
                    <a:pt x="88" y="228"/>
                  </a:lnTo>
                  <a:lnTo>
                    <a:pt x="91" y="229"/>
                  </a:lnTo>
                  <a:lnTo>
                    <a:pt x="92" y="228"/>
                  </a:lnTo>
                  <a:lnTo>
                    <a:pt x="93" y="228"/>
                  </a:lnTo>
                  <a:lnTo>
                    <a:pt x="94" y="227"/>
                  </a:lnTo>
                  <a:lnTo>
                    <a:pt x="95" y="227"/>
                  </a:lnTo>
                  <a:lnTo>
                    <a:pt x="97" y="228"/>
                  </a:lnTo>
                  <a:lnTo>
                    <a:pt x="98" y="230"/>
                  </a:lnTo>
                  <a:lnTo>
                    <a:pt x="98" y="231"/>
                  </a:lnTo>
                  <a:lnTo>
                    <a:pt x="99" y="231"/>
                  </a:lnTo>
                  <a:lnTo>
                    <a:pt x="100" y="231"/>
                  </a:lnTo>
                  <a:lnTo>
                    <a:pt x="102" y="231"/>
                  </a:lnTo>
                  <a:lnTo>
                    <a:pt x="103" y="230"/>
                  </a:lnTo>
                  <a:lnTo>
                    <a:pt x="103" y="230"/>
                  </a:lnTo>
                  <a:lnTo>
                    <a:pt x="104" y="229"/>
                  </a:lnTo>
                  <a:lnTo>
                    <a:pt x="105" y="229"/>
                  </a:lnTo>
                  <a:lnTo>
                    <a:pt x="106" y="230"/>
                  </a:lnTo>
                  <a:lnTo>
                    <a:pt x="106" y="231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3" y="233"/>
                  </a:lnTo>
                  <a:lnTo>
                    <a:pt x="103" y="234"/>
                  </a:lnTo>
                  <a:lnTo>
                    <a:pt x="103" y="235"/>
                  </a:lnTo>
                  <a:lnTo>
                    <a:pt x="102" y="235"/>
                  </a:lnTo>
                  <a:lnTo>
                    <a:pt x="99" y="235"/>
                  </a:lnTo>
                  <a:lnTo>
                    <a:pt x="98" y="236"/>
                  </a:lnTo>
                  <a:lnTo>
                    <a:pt x="97" y="236"/>
                  </a:lnTo>
                  <a:lnTo>
                    <a:pt x="93" y="236"/>
                  </a:lnTo>
                  <a:lnTo>
                    <a:pt x="92" y="236"/>
                  </a:lnTo>
                  <a:lnTo>
                    <a:pt x="91" y="237"/>
                  </a:lnTo>
                  <a:lnTo>
                    <a:pt x="91" y="238"/>
                  </a:lnTo>
                  <a:lnTo>
                    <a:pt x="91" y="239"/>
                  </a:lnTo>
                  <a:lnTo>
                    <a:pt x="91" y="240"/>
                  </a:lnTo>
                  <a:lnTo>
                    <a:pt x="91" y="243"/>
                  </a:lnTo>
                  <a:lnTo>
                    <a:pt x="91" y="243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90" y="245"/>
                  </a:lnTo>
                  <a:lnTo>
                    <a:pt x="90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90" y="250"/>
                  </a:lnTo>
                  <a:lnTo>
                    <a:pt x="93" y="253"/>
                  </a:lnTo>
                  <a:lnTo>
                    <a:pt x="96" y="256"/>
                  </a:lnTo>
                  <a:lnTo>
                    <a:pt x="97" y="257"/>
                  </a:lnTo>
                  <a:lnTo>
                    <a:pt x="98" y="259"/>
                  </a:lnTo>
                  <a:lnTo>
                    <a:pt x="97" y="260"/>
                  </a:lnTo>
                  <a:lnTo>
                    <a:pt x="97" y="261"/>
                  </a:lnTo>
                  <a:lnTo>
                    <a:pt x="96" y="262"/>
                  </a:lnTo>
                  <a:lnTo>
                    <a:pt x="96" y="263"/>
                  </a:lnTo>
                  <a:lnTo>
                    <a:pt x="97" y="263"/>
                  </a:lnTo>
                  <a:lnTo>
                    <a:pt x="98" y="263"/>
                  </a:lnTo>
                  <a:lnTo>
                    <a:pt x="99" y="263"/>
                  </a:lnTo>
                  <a:lnTo>
                    <a:pt x="99" y="264"/>
                  </a:lnTo>
                  <a:lnTo>
                    <a:pt x="98" y="266"/>
                  </a:lnTo>
                  <a:lnTo>
                    <a:pt x="98" y="268"/>
                  </a:lnTo>
                  <a:lnTo>
                    <a:pt x="98" y="270"/>
                  </a:lnTo>
                  <a:lnTo>
                    <a:pt x="98" y="271"/>
                  </a:lnTo>
                  <a:lnTo>
                    <a:pt x="97" y="271"/>
                  </a:lnTo>
                  <a:lnTo>
                    <a:pt x="96" y="271"/>
                  </a:lnTo>
                  <a:lnTo>
                    <a:pt x="95" y="271"/>
                  </a:lnTo>
                  <a:lnTo>
                    <a:pt x="93" y="272"/>
                  </a:lnTo>
                  <a:lnTo>
                    <a:pt x="92" y="273"/>
                  </a:lnTo>
                  <a:lnTo>
                    <a:pt x="90" y="272"/>
                  </a:lnTo>
                  <a:lnTo>
                    <a:pt x="89" y="272"/>
                  </a:lnTo>
                  <a:lnTo>
                    <a:pt x="88" y="271"/>
                  </a:lnTo>
                  <a:lnTo>
                    <a:pt x="88" y="271"/>
                  </a:lnTo>
                  <a:lnTo>
                    <a:pt x="87" y="272"/>
                  </a:lnTo>
                  <a:lnTo>
                    <a:pt x="87" y="273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7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4" y="281"/>
                  </a:lnTo>
                  <a:lnTo>
                    <a:pt x="83" y="282"/>
                  </a:lnTo>
                  <a:lnTo>
                    <a:pt x="82" y="281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0" y="280"/>
                  </a:lnTo>
                  <a:lnTo>
                    <a:pt x="80" y="282"/>
                  </a:lnTo>
                  <a:lnTo>
                    <a:pt x="80" y="283"/>
                  </a:lnTo>
                  <a:lnTo>
                    <a:pt x="80" y="284"/>
                  </a:lnTo>
                  <a:lnTo>
                    <a:pt x="78" y="285"/>
                  </a:lnTo>
                  <a:lnTo>
                    <a:pt x="78" y="285"/>
                  </a:lnTo>
                  <a:lnTo>
                    <a:pt x="77" y="285"/>
                  </a:lnTo>
                  <a:lnTo>
                    <a:pt x="77" y="286"/>
                  </a:lnTo>
                  <a:lnTo>
                    <a:pt x="76" y="287"/>
                  </a:lnTo>
                  <a:lnTo>
                    <a:pt x="77" y="288"/>
                  </a:lnTo>
                  <a:lnTo>
                    <a:pt x="76" y="289"/>
                  </a:lnTo>
                  <a:lnTo>
                    <a:pt x="75" y="291"/>
                  </a:lnTo>
                  <a:lnTo>
                    <a:pt x="74" y="292"/>
                  </a:lnTo>
                  <a:lnTo>
                    <a:pt x="75" y="292"/>
                  </a:lnTo>
                  <a:lnTo>
                    <a:pt x="76" y="293"/>
                  </a:lnTo>
                  <a:lnTo>
                    <a:pt x="77" y="293"/>
                  </a:lnTo>
                  <a:lnTo>
                    <a:pt x="77" y="294"/>
                  </a:lnTo>
                  <a:lnTo>
                    <a:pt x="78" y="295"/>
                  </a:lnTo>
                  <a:lnTo>
                    <a:pt x="78" y="296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8"/>
                  </a:lnTo>
                  <a:lnTo>
                    <a:pt x="78" y="299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7" y="300"/>
                  </a:lnTo>
                  <a:lnTo>
                    <a:pt x="73" y="300"/>
                  </a:lnTo>
                  <a:lnTo>
                    <a:pt x="72" y="299"/>
                  </a:lnTo>
                  <a:lnTo>
                    <a:pt x="70" y="298"/>
                  </a:lnTo>
                  <a:lnTo>
                    <a:pt x="68" y="298"/>
                  </a:lnTo>
                  <a:lnTo>
                    <a:pt x="68" y="300"/>
                  </a:lnTo>
                  <a:lnTo>
                    <a:pt x="68" y="302"/>
                  </a:lnTo>
                  <a:lnTo>
                    <a:pt x="68" y="303"/>
                  </a:lnTo>
                  <a:lnTo>
                    <a:pt x="68" y="304"/>
                  </a:lnTo>
                  <a:lnTo>
                    <a:pt x="68" y="304"/>
                  </a:lnTo>
                  <a:lnTo>
                    <a:pt x="68" y="305"/>
                  </a:lnTo>
                  <a:lnTo>
                    <a:pt x="65" y="305"/>
                  </a:lnTo>
                  <a:lnTo>
                    <a:pt x="64" y="306"/>
                  </a:lnTo>
                  <a:lnTo>
                    <a:pt x="66" y="311"/>
                  </a:lnTo>
                  <a:lnTo>
                    <a:pt x="67" y="313"/>
                  </a:lnTo>
                  <a:lnTo>
                    <a:pt x="68" y="313"/>
                  </a:lnTo>
                  <a:lnTo>
                    <a:pt x="68" y="313"/>
                  </a:lnTo>
                  <a:lnTo>
                    <a:pt x="69" y="313"/>
                  </a:lnTo>
                  <a:lnTo>
                    <a:pt x="70" y="313"/>
                  </a:lnTo>
                  <a:lnTo>
                    <a:pt x="71" y="314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0" y="319"/>
                  </a:lnTo>
                  <a:lnTo>
                    <a:pt x="69" y="321"/>
                  </a:lnTo>
                  <a:lnTo>
                    <a:pt x="69" y="322"/>
                  </a:lnTo>
                  <a:lnTo>
                    <a:pt x="70" y="322"/>
                  </a:lnTo>
                  <a:lnTo>
                    <a:pt x="70" y="323"/>
                  </a:lnTo>
                  <a:lnTo>
                    <a:pt x="70" y="323"/>
                  </a:lnTo>
                  <a:lnTo>
                    <a:pt x="68" y="325"/>
                  </a:lnTo>
                  <a:lnTo>
                    <a:pt x="68" y="326"/>
                  </a:lnTo>
                  <a:lnTo>
                    <a:pt x="66" y="327"/>
                  </a:lnTo>
                  <a:lnTo>
                    <a:pt x="66" y="328"/>
                  </a:lnTo>
                  <a:lnTo>
                    <a:pt x="65" y="330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4" y="333"/>
                  </a:lnTo>
                  <a:lnTo>
                    <a:pt x="63" y="333"/>
                  </a:lnTo>
                  <a:lnTo>
                    <a:pt x="64" y="334"/>
                  </a:lnTo>
                  <a:lnTo>
                    <a:pt x="65" y="334"/>
                  </a:lnTo>
                  <a:lnTo>
                    <a:pt x="66" y="334"/>
                  </a:lnTo>
                  <a:lnTo>
                    <a:pt x="68" y="334"/>
                  </a:lnTo>
                  <a:lnTo>
                    <a:pt x="72" y="342"/>
                  </a:lnTo>
                  <a:lnTo>
                    <a:pt x="72" y="343"/>
                  </a:lnTo>
                  <a:lnTo>
                    <a:pt x="73" y="343"/>
                  </a:lnTo>
                  <a:lnTo>
                    <a:pt x="74" y="343"/>
                  </a:lnTo>
                  <a:lnTo>
                    <a:pt x="74" y="344"/>
                  </a:lnTo>
                  <a:lnTo>
                    <a:pt x="75" y="345"/>
                  </a:lnTo>
                  <a:lnTo>
                    <a:pt x="75" y="347"/>
                  </a:lnTo>
                  <a:lnTo>
                    <a:pt x="75" y="348"/>
                  </a:lnTo>
                  <a:lnTo>
                    <a:pt x="76" y="349"/>
                  </a:lnTo>
                  <a:lnTo>
                    <a:pt x="77" y="349"/>
                  </a:lnTo>
                  <a:lnTo>
                    <a:pt x="78" y="351"/>
                  </a:lnTo>
                  <a:lnTo>
                    <a:pt x="79" y="352"/>
                  </a:lnTo>
                  <a:lnTo>
                    <a:pt x="79" y="353"/>
                  </a:lnTo>
                  <a:lnTo>
                    <a:pt x="79" y="354"/>
                  </a:lnTo>
                  <a:lnTo>
                    <a:pt x="80" y="354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82" y="352"/>
                  </a:lnTo>
                  <a:lnTo>
                    <a:pt x="85" y="352"/>
                  </a:lnTo>
                  <a:lnTo>
                    <a:pt x="86" y="352"/>
                  </a:lnTo>
                  <a:lnTo>
                    <a:pt x="86" y="353"/>
                  </a:lnTo>
                  <a:lnTo>
                    <a:pt x="87" y="354"/>
                  </a:lnTo>
                  <a:lnTo>
                    <a:pt x="88" y="355"/>
                  </a:lnTo>
                  <a:lnTo>
                    <a:pt x="88" y="356"/>
                  </a:lnTo>
                  <a:lnTo>
                    <a:pt x="88" y="357"/>
                  </a:lnTo>
                  <a:lnTo>
                    <a:pt x="85" y="358"/>
                  </a:lnTo>
                  <a:lnTo>
                    <a:pt x="84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88" y="360"/>
                  </a:lnTo>
                  <a:lnTo>
                    <a:pt x="88" y="360"/>
                  </a:lnTo>
                  <a:lnTo>
                    <a:pt x="89" y="359"/>
                  </a:lnTo>
                  <a:lnTo>
                    <a:pt x="89" y="360"/>
                  </a:lnTo>
                  <a:lnTo>
                    <a:pt x="90" y="360"/>
                  </a:lnTo>
                  <a:lnTo>
                    <a:pt x="92" y="362"/>
                  </a:lnTo>
                  <a:lnTo>
                    <a:pt x="92" y="363"/>
                  </a:lnTo>
                  <a:lnTo>
                    <a:pt x="93" y="363"/>
                  </a:lnTo>
                  <a:lnTo>
                    <a:pt x="93" y="363"/>
                  </a:lnTo>
                  <a:lnTo>
                    <a:pt x="93" y="365"/>
                  </a:lnTo>
                  <a:lnTo>
                    <a:pt x="95" y="367"/>
                  </a:lnTo>
                  <a:lnTo>
                    <a:pt x="97" y="370"/>
                  </a:lnTo>
                  <a:lnTo>
                    <a:pt x="98" y="372"/>
                  </a:lnTo>
                  <a:lnTo>
                    <a:pt x="99" y="373"/>
                  </a:lnTo>
                  <a:lnTo>
                    <a:pt x="99" y="373"/>
                  </a:lnTo>
                  <a:lnTo>
                    <a:pt x="98" y="374"/>
                  </a:lnTo>
                  <a:lnTo>
                    <a:pt x="98" y="375"/>
                  </a:lnTo>
                  <a:lnTo>
                    <a:pt x="99" y="375"/>
                  </a:lnTo>
                  <a:lnTo>
                    <a:pt x="99" y="376"/>
                  </a:lnTo>
                  <a:lnTo>
                    <a:pt x="99" y="377"/>
                  </a:lnTo>
                  <a:lnTo>
                    <a:pt x="98" y="378"/>
                  </a:lnTo>
                  <a:lnTo>
                    <a:pt x="98" y="379"/>
                  </a:lnTo>
                  <a:lnTo>
                    <a:pt x="97" y="380"/>
                  </a:lnTo>
                  <a:lnTo>
                    <a:pt x="96" y="380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3" y="381"/>
                  </a:lnTo>
                  <a:lnTo>
                    <a:pt x="93" y="382"/>
                  </a:lnTo>
                  <a:lnTo>
                    <a:pt x="96" y="383"/>
                  </a:lnTo>
                  <a:lnTo>
                    <a:pt x="97" y="383"/>
                  </a:lnTo>
                  <a:lnTo>
                    <a:pt x="97" y="383"/>
                  </a:lnTo>
                  <a:lnTo>
                    <a:pt x="98" y="384"/>
                  </a:lnTo>
                  <a:lnTo>
                    <a:pt x="97" y="385"/>
                  </a:lnTo>
                  <a:lnTo>
                    <a:pt x="96" y="385"/>
                  </a:lnTo>
                  <a:lnTo>
                    <a:pt x="95" y="386"/>
                  </a:lnTo>
                  <a:lnTo>
                    <a:pt x="96" y="388"/>
                  </a:lnTo>
                  <a:lnTo>
                    <a:pt x="98" y="389"/>
                  </a:lnTo>
                  <a:lnTo>
                    <a:pt x="103" y="388"/>
                  </a:lnTo>
                  <a:lnTo>
                    <a:pt x="108" y="390"/>
                  </a:lnTo>
                  <a:lnTo>
                    <a:pt x="113" y="392"/>
                  </a:lnTo>
                  <a:lnTo>
                    <a:pt x="115" y="393"/>
                  </a:lnTo>
                  <a:lnTo>
                    <a:pt x="119" y="396"/>
                  </a:lnTo>
                  <a:lnTo>
                    <a:pt x="121" y="398"/>
                  </a:lnTo>
                  <a:lnTo>
                    <a:pt x="125" y="400"/>
                  </a:lnTo>
                  <a:lnTo>
                    <a:pt x="126" y="402"/>
                  </a:lnTo>
                  <a:lnTo>
                    <a:pt x="140" y="413"/>
                  </a:lnTo>
                  <a:lnTo>
                    <a:pt x="141" y="414"/>
                  </a:lnTo>
                  <a:lnTo>
                    <a:pt x="143" y="415"/>
                  </a:lnTo>
                  <a:lnTo>
                    <a:pt x="145" y="416"/>
                  </a:lnTo>
                  <a:lnTo>
                    <a:pt x="147" y="415"/>
                  </a:lnTo>
                  <a:lnTo>
                    <a:pt x="148" y="415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52" y="415"/>
                  </a:lnTo>
                  <a:lnTo>
                    <a:pt x="153" y="415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5" y="418"/>
                  </a:lnTo>
                  <a:lnTo>
                    <a:pt x="156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3"/>
                  </a:lnTo>
                  <a:lnTo>
                    <a:pt x="158" y="425"/>
                  </a:lnTo>
                  <a:lnTo>
                    <a:pt x="158" y="427"/>
                  </a:lnTo>
                  <a:lnTo>
                    <a:pt x="159" y="427"/>
                  </a:lnTo>
                  <a:lnTo>
                    <a:pt x="159" y="428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30"/>
                  </a:lnTo>
                  <a:lnTo>
                    <a:pt x="160" y="431"/>
                  </a:lnTo>
                  <a:lnTo>
                    <a:pt x="159" y="432"/>
                  </a:lnTo>
                  <a:lnTo>
                    <a:pt x="160" y="432"/>
                  </a:lnTo>
                  <a:lnTo>
                    <a:pt x="161" y="432"/>
                  </a:lnTo>
                  <a:lnTo>
                    <a:pt x="161" y="433"/>
                  </a:lnTo>
                  <a:lnTo>
                    <a:pt x="162" y="433"/>
                  </a:lnTo>
                  <a:lnTo>
                    <a:pt x="162" y="434"/>
                  </a:lnTo>
                  <a:lnTo>
                    <a:pt x="163" y="434"/>
                  </a:lnTo>
                  <a:lnTo>
                    <a:pt x="164" y="434"/>
                  </a:lnTo>
                  <a:lnTo>
                    <a:pt x="164" y="435"/>
                  </a:lnTo>
                  <a:lnTo>
                    <a:pt x="165" y="436"/>
                  </a:lnTo>
                  <a:lnTo>
                    <a:pt x="166" y="438"/>
                  </a:lnTo>
                  <a:lnTo>
                    <a:pt x="167" y="439"/>
                  </a:lnTo>
                  <a:lnTo>
                    <a:pt x="168" y="440"/>
                  </a:lnTo>
                  <a:lnTo>
                    <a:pt x="168" y="441"/>
                  </a:lnTo>
                  <a:lnTo>
                    <a:pt x="169" y="442"/>
                  </a:lnTo>
                  <a:lnTo>
                    <a:pt x="169" y="445"/>
                  </a:lnTo>
                  <a:lnTo>
                    <a:pt x="170" y="445"/>
                  </a:lnTo>
                  <a:lnTo>
                    <a:pt x="171" y="446"/>
                  </a:lnTo>
                  <a:lnTo>
                    <a:pt x="171" y="447"/>
                  </a:lnTo>
                  <a:lnTo>
                    <a:pt x="172" y="448"/>
                  </a:lnTo>
                  <a:lnTo>
                    <a:pt x="173" y="449"/>
                  </a:lnTo>
                  <a:lnTo>
                    <a:pt x="175" y="451"/>
                  </a:lnTo>
                  <a:lnTo>
                    <a:pt x="176" y="451"/>
                  </a:lnTo>
                  <a:lnTo>
                    <a:pt x="176" y="452"/>
                  </a:lnTo>
                  <a:lnTo>
                    <a:pt x="175" y="453"/>
                  </a:lnTo>
                  <a:lnTo>
                    <a:pt x="168" y="472"/>
                  </a:lnTo>
                  <a:lnTo>
                    <a:pt x="168" y="482"/>
                  </a:lnTo>
                  <a:lnTo>
                    <a:pt x="168" y="494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84" y="495"/>
                  </a:lnTo>
                  <a:lnTo>
                    <a:pt x="184" y="522"/>
                  </a:lnTo>
                  <a:lnTo>
                    <a:pt x="184" y="522"/>
                  </a:lnTo>
                  <a:lnTo>
                    <a:pt x="189" y="523"/>
                  </a:lnTo>
                  <a:lnTo>
                    <a:pt x="190" y="524"/>
                  </a:lnTo>
                  <a:lnTo>
                    <a:pt x="191" y="525"/>
                  </a:lnTo>
                  <a:lnTo>
                    <a:pt x="191" y="526"/>
                  </a:lnTo>
                  <a:lnTo>
                    <a:pt x="191" y="527"/>
                  </a:lnTo>
                  <a:lnTo>
                    <a:pt x="191" y="530"/>
                  </a:lnTo>
                  <a:lnTo>
                    <a:pt x="191" y="531"/>
                  </a:lnTo>
                  <a:lnTo>
                    <a:pt x="192" y="531"/>
                  </a:lnTo>
                  <a:lnTo>
                    <a:pt x="193" y="531"/>
                  </a:lnTo>
                  <a:lnTo>
                    <a:pt x="194" y="531"/>
                  </a:lnTo>
                  <a:lnTo>
                    <a:pt x="196" y="531"/>
                  </a:lnTo>
                  <a:lnTo>
                    <a:pt x="197" y="531"/>
                  </a:lnTo>
                  <a:lnTo>
                    <a:pt x="197" y="532"/>
                  </a:lnTo>
                  <a:lnTo>
                    <a:pt x="197" y="532"/>
                  </a:lnTo>
                  <a:lnTo>
                    <a:pt x="199" y="534"/>
                  </a:lnTo>
                  <a:lnTo>
                    <a:pt x="201" y="536"/>
                  </a:lnTo>
                  <a:lnTo>
                    <a:pt x="202" y="537"/>
                  </a:lnTo>
                  <a:lnTo>
                    <a:pt x="202" y="538"/>
                  </a:lnTo>
                  <a:lnTo>
                    <a:pt x="202" y="538"/>
                  </a:lnTo>
                  <a:lnTo>
                    <a:pt x="201" y="538"/>
                  </a:lnTo>
                  <a:lnTo>
                    <a:pt x="201" y="539"/>
                  </a:lnTo>
                  <a:lnTo>
                    <a:pt x="200" y="539"/>
                  </a:lnTo>
                  <a:lnTo>
                    <a:pt x="200" y="540"/>
                  </a:lnTo>
                  <a:lnTo>
                    <a:pt x="201" y="542"/>
                  </a:lnTo>
                  <a:lnTo>
                    <a:pt x="202" y="542"/>
                  </a:lnTo>
                  <a:lnTo>
                    <a:pt x="202" y="543"/>
                  </a:lnTo>
                  <a:lnTo>
                    <a:pt x="203" y="543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5" y="548"/>
                  </a:lnTo>
                  <a:lnTo>
                    <a:pt x="205" y="549"/>
                  </a:lnTo>
                  <a:lnTo>
                    <a:pt x="206" y="549"/>
                  </a:lnTo>
                  <a:lnTo>
                    <a:pt x="207" y="550"/>
                  </a:lnTo>
                  <a:lnTo>
                    <a:pt x="208" y="550"/>
                  </a:lnTo>
                  <a:lnTo>
                    <a:pt x="211" y="550"/>
                  </a:lnTo>
                  <a:lnTo>
                    <a:pt x="213" y="550"/>
                  </a:lnTo>
                  <a:lnTo>
                    <a:pt x="213" y="549"/>
                  </a:lnTo>
                  <a:lnTo>
                    <a:pt x="213" y="548"/>
                  </a:lnTo>
                  <a:lnTo>
                    <a:pt x="213" y="547"/>
                  </a:lnTo>
                  <a:lnTo>
                    <a:pt x="213" y="546"/>
                  </a:lnTo>
                  <a:lnTo>
                    <a:pt x="213" y="545"/>
                  </a:lnTo>
                  <a:lnTo>
                    <a:pt x="213" y="544"/>
                  </a:lnTo>
                  <a:lnTo>
                    <a:pt x="213" y="545"/>
                  </a:lnTo>
                  <a:lnTo>
                    <a:pt x="215" y="546"/>
                  </a:lnTo>
                  <a:lnTo>
                    <a:pt x="218" y="546"/>
                  </a:lnTo>
                  <a:lnTo>
                    <a:pt x="219" y="546"/>
                  </a:lnTo>
                  <a:lnTo>
                    <a:pt x="220" y="546"/>
                  </a:lnTo>
                  <a:lnTo>
                    <a:pt x="223" y="546"/>
                  </a:lnTo>
                  <a:lnTo>
                    <a:pt x="224" y="546"/>
                  </a:lnTo>
                  <a:lnTo>
                    <a:pt x="225" y="545"/>
                  </a:lnTo>
                  <a:lnTo>
                    <a:pt x="226" y="544"/>
                  </a:lnTo>
                  <a:lnTo>
                    <a:pt x="226" y="543"/>
                  </a:lnTo>
                  <a:lnTo>
                    <a:pt x="226" y="542"/>
                  </a:lnTo>
                  <a:lnTo>
                    <a:pt x="226" y="542"/>
                  </a:lnTo>
                  <a:lnTo>
                    <a:pt x="226" y="541"/>
                  </a:lnTo>
                  <a:lnTo>
                    <a:pt x="227" y="539"/>
                  </a:lnTo>
                  <a:lnTo>
                    <a:pt x="227" y="537"/>
                  </a:lnTo>
                  <a:lnTo>
                    <a:pt x="226" y="536"/>
                  </a:lnTo>
                  <a:lnTo>
                    <a:pt x="226" y="534"/>
                  </a:lnTo>
                  <a:lnTo>
                    <a:pt x="225" y="534"/>
                  </a:lnTo>
                  <a:lnTo>
                    <a:pt x="224" y="533"/>
                  </a:lnTo>
                  <a:lnTo>
                    <a:pt x="223" y="532"/>
                  </a:lnTo>
                  <a:lnTo>
                    <a:pt x="223" y="531"/>
                  </a:lnTo>
                  <a:lnTo>
                    <a:pt x="223" y="530"/>
                  </a:lnTo>
                  <a:lnTo>
                    <a:pt x="223" y="529"/>
                  </a:lnTo>
                  <a:lnTo>
                    <a:pt x="223" y="528"/>
                  </a:lnTo>
                  <a:lnTo>
                    <a:pt x="224" y="528"/>
                  </a:lnTo>
                  <a:lnTo>
                    <a:pt x="226" y="525"/>
                  </a:lnTo>
                  <a:lnTo>
                    <a:pt x="227" y="525"/>
                  </a:lnTo>
                  <a:lnTo>
                    <a:pt x="229" y="525"/>
                  </a:lnTo>
                  <a:lnTo>
                    <a:pt x="230" y="525"/>
                  </a:lnTo>
                  <a:lnTo>
                    <a:pt x="231" y="524"/>
                  </a:lnTo>
                  <a:lnTo>
                    <a:pt x="230" y="523"/>
                  </a:lnTo>
                  <a:lnTo>
                    <a:pt x="229" y="522"/>
                  </a:lnTo>
                  <a:lnTo>
                    <a:pt x="227" y="522"/>
                  </a:lnTo>
                  <a:lnTo>
                    <a:pt x="227" y="522"/>
                  </a:lnTo>
                  <a:lnTo>
                    <a:pt x="227" y="521"/>
                  </a:lnTo>
                  <a:lnTo>
                    <a:pt x="228" y="520"/>
                  </a:lnTo>
                  <a:lnTo>
                    <a:pt x="230" y="521"/>
                  </a:lnTo>
                  <a:lnTo>
                    <a:pt x="231" y="520"/>
                  </a:lnTo>
                  <a:lnTo>
                    <a:pt x="232" y="520"/>
                  </a:lnTo>
                  <a:lnTo>
                    <a:pt x="233" y="520"/>
                  </a:lnTo>
                  <a:lnTo>
                    <a:pt x="234" y="521"/>
                  </a:lnTo>
                  <a:lnTo>
                    <a:pt x="234" y="520"/>
                  </a:lnTo>
                  <a:lnTo>
                    <a:pt x="235" y="520"/>
                  </a:lnTo>
                  <a:lnTo>
                    <a:pt x="235" y="521"/>
                  </a:lnTo>
                  <a:lnTo>
                    <a:pt x="236" y="521"/>
                  </a:lnTo>
                  <a:lnTo>
                    <a:pt x="237" y="521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1"/>
                  </a:lnTo>
                  <a:lnTo>
                    <a:pt x="238" y="521"/>
                  </a:lnTo>
                  <a:lnTo>
                    <a:pt x="238" y="522"/>
                  </a:lnTo>
                  <a:lnTo>
                    <a:pt x="239" y="523"/>
                  </a:lnTo>
                  <a:lnTo>
                    <a:pt x="240" y="524"/>
                  </a:lnTo>
                  <a:lnTo>
                    <a:pt x="241" y="523"/>
                  </a:lnTo>
                  <a:lnTo>
                    <a:pt x="241" y="524"/>
                  </a:lnTo>
                  <a:lnTo>
                    <a:pt x="240" y="525"/>
                  </a:lnTo>
                  <a:lnTo>
                    <a:pt x="239" y="527"/>
                  </a:lnTo>
                  <a:lnTo>
                    <a:pt x="238" y="529"/>
                  </a:lnTo>
                  <a:lnTo>
                    <a:pt x="238" y="530"/>
                  </a:lnTo>
                  <a:lnTo>
                    <a:pt x="237" y="529"/>
                  </a:lnTo>
                  <a:lnTo>
                    <a:pt x="237" y="528"/>
                  </a:lnTo>
                  <a:lnTo>
                    <a:pt x="236" y="528"/>
                  </a:lnTo>
                  <a:lnTo>
                    <a:pt x="235" y="528"/>
                  </a:lnTo>
                  <a:lnTo>
                    <a:pt x="235" y="527"/>
                  </a:lnTo>
                  <a:lnTo>
                    <a:pt x="233" y="526"/>
                  </a:lnTo>
                  <a:lnTo>
                    <a:pt x="232" y="526"/>
                  </a:lnTo>
                  <a:lnTo>
                    <a:pt x="231" y="526"/>
                  </a:lnTo>
                  <a:lnTo>
                    <a:pt x="229" y="527"/>
                  </a:lnTo>
                  <a:lnTo>
                    <a:pt x="228" y="527"/>
                  </a:lnTo>
                  <a:lnTo>
                    <a:pt x="227" y="526"/>
                  </a:lnTo>
                  <a:lnTo>
                    <a:pt x="226" y="527"/>
                  </a:lnTo>
                  <a:lnTo>
                    <a:pt x="226" y="528"/>
                  </a:lnTo>
                  <a:lnTo>
                    <a:pt x="227" y="528"/>
                  </a:lnTo>
                  <a:lnTo>
                    <a:pt x="228" y="529"/>
                  </a:lnTo>
                  <a:lnTo>
                    <a:pt x="229" y="530"/>
                  </a:lnTo>
                  <a:lnTo>
                    <a:pt x="229" y="532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6"/>
                  </a:lnTo>
                  <a:lnTo>
                    <a:pt x="236" y="536"/>
                  </a:lnTo>
                  <a:lnTo>
                    <a:pt x="237" y="536"/>
                  </a:lnTo>
                  <a:lnTo>
                    <a:pt x="237" y="535"/>
                  </a:lnTo>
                  <a:lnTo>
                    <a:pt x="238" y="534"/>
                  </a:lnTo>
                  <a:lnTo>
                    <a:pt x="238" y="533"/>
                  </a:lnTo>
                  <a:lnTo>
                    <a:pt x="239" y="534"/>
                  </a:lnTo>
                  <a:lnTo>
                    <a:pt x="238" y="534"/>
                  </a:lnTo>
                  <a:lnTo>
                    <a:pt x="238" y="535"/>
                  </a:lnTo>
                  <a:lnTo>
                    <a:pt x="238" y="536"/>
                  </a:lnTo>
                  <a:lnTo>
                    <a:pt x="239" y="537"/>
                  </a:lnTo>
                  <a:lnTo>
                    <a:pt x="239" y="539"/>
                  </a:lnTo>
                  <a:lnTo>
                    <a:pt x="240" y="539"/>
                  </a:lnTo>
                  <a:lnTo>
                    <a:pt x="241" y="539"/>
                  </a:lnTo>
                  <a:lnTo>
                    <a:pt x="242" y="539"/>
                  </a:lnTo>
                  <a:lnTo>
                    <a:pt x="244" y="538"/>
                  </a:lnTo>
                  <a:lnTo>
                    <a:pt x="245" y="538"/>
                  </a:lnTo>
                  <a:lnTo>
                    <a:pt x="246" y="538"/>
                  </a:lnTo>
                  <a:lnTo>
                    <a:pt x="247" y="539"/>
                  </a:lnTo>
                  <a:lnTo>
                    <a:pt x="247" y="539"/>
                  </a:lnTo>
                  <a:lnTo>
                    <a:pt x="248" y="539"/>
                  </a:lnTo>
                  <a:lnTo>
                    <a:pt x="248" y="538"/>
                  </a:lnTo>
                  <a:lnTo>
                    <a:pt x="250" y="539"/>
                  </a:lnTo>
                  <a:lnTo>
                    <a:pt x="251" y="539"/>
                  </a:lnTo>
                  <a:lnTo>
                    <a:pt x="251" y="540"/>
                  </a:lnTo>
                  <a:lnTo>
                    <a:pt x="252" y="540"/>
                  </a:lnTo>
                  <a:lnTo>
                    <a:pt x="252" y="541"/>
                  </a:lnTo>
                  <a:lnTo>
                    <a:pt x="252" y="543"/>
                  </a:lnTo>
                  <a:lnTo>
                    <a:pt x="252" y="544"/>
                  </a:lnTo>
                  <a:lnTo>
                    <a:pt x="254" y="546"/>
                  </a:lnTo>
                  <a:lnTo>
                    <a:pt x="256" y="547"/>
                  </a:lnTo>
                  <a:lnTo>
                    <a:pt x="257" y="546"/>
                  </a:lnTo>
                  <a:lnTo>
                    <a:pt x="271" y="537"/>
                  </a:lnTo>
                  <a:lnTo>
                    <a:pt x="273" y="537"/>
                  </a:lnTo>
                  <a:lnTo>
                    <a:pt x="275" y="536"/>
                  </a:lnTo>
                  <a:lnTo>
                    <a:pt x="277" y="537"/>
                  </a:lnTo>
                  <a:lnTo>
                    <a:pt x="277" y="537"/>
                  </a:lnTo>
                  <a:lnTo>
                    <a:pt x="278" y="537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9" y="540"/>
                  </a:lnTo>
                  <a:lnTo>
                    <a:pt x="279" y="541"/>
                  </a:lnTo>
                  <a:lnTo>
                    <a:pt x="280" y="541"/>
                  </a:lnTo>
                  <a:lnTo>
                    <a:pt x="280" y="542"/>
                  </a:lnTo>
                  <a:lnTo>
                    <a:pt x="281" y="545"/>
                  </a:lnTo>
                  <a:lnTo>
                    <a:pt x="281" y="547"/>
                  </a:lnTo>
                  <a:lnTo>
                    <a:pt x="281" y="548"/>
                  </a:lnTo>
                  <a:lnTo>
                    <a:pt x="282" y="548"/>
                  </a:lnTo>
                  <a:lnTo>
                    <a:pt x="281" y="549"/>
                  </a:lnTo>
                  <a:lnTo>
                    <a:pt x="281" y="550"/>
                  </a:lnTo>
                  <a:lnTo>
                    <a:pt x="281" y="551"/>
                  </a:lnTo>
                  <a:lnTo>
                    <a:pt x="283" y="553"/>
                  </a:lnTo>
                  <a:lnTo>
                    <a:pt x="285" y="554"/>
                  </a:lnTo>
                  <a:lnTo>
                    <a:pt x="286" y="555"/>
                  </a:lnTo>
                  <a:lnTo>
                    <a:pt x="287" y="557"/>
                  </a:lnTo>
                  <a:lnTo>
                    <a:pt x="289" y="560"/>
                  </a:lnTo>
                  <a:lnTo>
                    <a:pt x="290" y="562"/>
                  </a:lnTo>
                  <a:lnTo>
                    <a:pt x="292" y="563"/>
                  </a:lnTo>
                  <a:lnTo>
                    <a:pt x="293" y="564"/>
                  </a:lnTo>
                  <a:lnTo>
                    <a:pt x="293" y="565"/>
                  </a:lnTo>
                  <a:lnTo>
                    <a:pt x="293" y="566"/>
                  </a:lnTo>
                  <a:lnTo>
                    <a:pt x="296" y="567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298" y="571"/>
                  </a:lnTo>
                  <a:lnTo>
                    <a:pt x="299" y="572"/>
                  </a:lnTo>
                  <a:lnTo>
                    <a:pt x="301" y="573"/>
                  </a:lnTo>
                  <a:lnTo>
                    <a:pt x="302" y="575"/>
                  </a:lnTo>
                  <a:lnTo>
                    <a:pt x="302" y="574"/>
                  </a:lnTo>
                  <a:lnTo>
                    <a:pt x="303" y="574"/>
                  </a:lnTo>
                  <a:lnTo>
                    <a:pt x="304" y="576"/>
                  </a:lnTo>
                  <a:lnTo>
                    <a:pt x="305" y="577"/>
                  </a:lnTo>
                  <a:lnTo>
                    <a:pt x="305" y="579"/>
                  </a:lnTo>
                  <a:lnTo>
                    <a:pt x="306" y="581"/>
                  </a:lnTo>
                  <a:lnTo>
                    <a:pt x="306" y="582"/>
                  </a:lnTo>
                  <a:lnTo>
                    <a:pt x="305" y="583"/>
                  </a:lnTo>
                  <a:lnTo>
                    <a:pt x="306" y="584"/>
                  </a:lnTo>
                  <a:lnTo>
                    <a:pt x="307" y="585"/>
                  </a:lnTo>
                  <a:lnTo>
                    <a:pt x="306" y="588"/>
                  </a:lnTo>
                  <a:lnTo>
                    <a:pt x="306" y="587"/>
                  </a:lnTo>
                  <a:lnTo>
                    <a:pt x="305" y="587"/>
                  </a:lnTo>
                  <a:lnTo>
                    <a:pt x="305" y="588"/>
                  </a:lnTo>
                  <a:lnTo>
                    <a:pt x="304" y="589"/>
                  </a:lnTo>
                  <a:lnTo>
                    <a:pt x="304" y="590"/>
                  </a:lnTo>
                  <a:lnTo>
                    <a:pt x="304" y="592"/>
                  </a:lnTo>
                  <a:lnTo>
                    <a:pt x="304" y="593"/>
                  </a:lnTo>
                  <a:lnTo>
                    <a:pt x="306" y="594"/>
                  </a:lnTo>
                  <a:lnTo>
                    <a:pt x="307" y="594"/>
                  </a:lnTo>
                  <a:lnTo>
                    <a:pt x="307" y="593"/>
                  </a:lnTo>
                  <a:lnTo>
                    <a:pt x="308" y="593"/>
                  </a:lnTo>
                  <a:lnTo>
                    <a:pt x="312" y="592"/>
                  </a:lnTo>
                  <a:lnTo>
                    <a:pt x="314" y="593"/>
                  </a:lnTo>
                  <a:lnTo>
                    <a:pt x="314" y="594"/>
                  </a:lnTo>
                  <a:lnTo>
                    <a:pt x="314" y="595"/>
                  </a:lnTo>
                  <a:lnTo>
                    <a:pt x="315" y="595"/>
                  </a:lnTo>
                  <a:lnTo>
                    <a:pt x="315" y="594"/>
                  </a:lnTo>
                  <a:lnTo>
                    <a:pt x="316" y="595"/>
                  </a:lnTo>
                  <a:lnTo>
                    <a:pt x="317" y="597"/>
                  </a:lnTo>
                  <a:lnTo>
                    <a:pt x="317" y="597"/>
                  </a:lnTo>
                  <a:lnTo>
                    <a:pt x="317" y="598"/>
                  </a:lnTo>
                  <a:lnTo>
                    <a:pt x="318" y="599"/>
                  </a:lnTo>
                  <a:lnTo>
                    <a:pt x="317" y="601"/>
                  </a:lnTo>
                  <a:lnTo>
                    <a:pt x="317" y="602"/>
                  </a:lnTo>
                  <a:lnTo>
                    <a:pt x="317" y="602"/>
                  </a:lnTo>
                  <a:lnTo>
                    <a:pt x="316" y="602"/>
                  </a:lnTo>
                  <a:lnTo>
                    <a:pt x="317" y="603"/>
                  </a:lnTo>
                  <a:lnTo>
                    <a:pt x="316" y="603"/>
                  </a:lnTo>
                  <a:lnTo>
                    <a:pt x="316" y="603"/>
                  </a:lnTo>
                  <a:lnTo>
                    <a:pt x="315" y="602"/>
                  </a:lnTo>
                  <a:lnTo>
                    <a:pt x="314" y="602"/>
                  </a:lnTo>
                  <a:lnTo>
                    <a:pt x="313" y="601"/>
                  </a:lnTo>
                  <a:lnTo>
                    <a:pt x="312" y="602"/>
                  </a:lnTo>
                  <a:lnTo>
                    <a:pt x="312" y="602"/>
                  </a:lnTo>
                  <a:lnTo>
                    <a:pt x="312" y="603"/>
                  </a:lnTo>
                  <a:lnTo>
                    <a:pt x="312" y="604"/>
                  </a:lnTo>
                  <a:lnTo>
                    <a:pt x="315" y="607"/>
                  </a:lnTo>
                  <a:lnTo>
                    <a:pt x="315" y="609"/>
                  </a:lnTo>
                  <a:lnTo>
                    <a:pt x="316" y="609"/>
                  </a:lnTo>
                  <a:lnTo>
                    <a:pt x="317" y="610"/>
                  </a:lnTo>
                  <a:lnTo>
                    <a:pt x="318" y="610"/>
                  </a:lnTo>
                  <a:lnTo>
                    <a:pt x="320" y="610"/>
                  </a:lnTo>
                  <a:lnTo>
                    <a:pt x="322" y="611"/>
                  </a:lnTo>
                  <a:lnTo>
                    <a:pt x="322" y="612"/>
                  </a:lnTo>
                  <a:lnTo>
                    <a:pt x="323" y="614"/>
                  </a:lnTo>
                  <a:lnTo>
                    <a:pt x="324" y="617"/>
                  </a:lnTo>
                  <a:lnTo>
                    <a:pt x="324" y="623"/>
                  </a:lnTo>
                  <a:lnTo>
                    <a:pt x="324" y="625"/>
                  </a:lnTo>
                  <a:lnTo>
                    <a:pt x="327" y="632"/>
                  </a:lnTo>
                  <a:lnTo>
                    <a:pt x="327" y="632"/>
                  </a:lnTo>
                  <a:lnTo>
                    <a:pt x="329" y="634"/>
                  </a:lnTo>
                  <a:lnTo>
                    <a:pt x="331" y="636"/>
                  </a:lnTo>
                  <a:lnTo>
                    <a:pt x="331" y="637"/>
                  </a:lnTo>
                  <a:lnTo>
                    <a:pt x="333" y="639"/>
                  </a:lnTo>
                  <a:lnTo>
                    <a:pt x="334" y="641"/>
                  </a:lnTo>
                  <a:lnTo>
                    <a:pt x="334" y="642"/>
                  </a:lnTo>
                  <a:lnTo>
                    <a:pt x="333" y="644"/>
                  </a:lnTo>
                  <a:lnTo>
                    <a:pt x="333" y="646"/>
                  </a:lnTo>
                  <a:lnTo>
                    <a:pt x="334" y="647"/>
                  </a:lnTo>
                  <a:lnTo>
                    <a:pt x="335" y="648"/>
                  </a:lnTo>
                  <a:lnTo>
                    <a:pt x="337" y="650"/>
                  </a:lnTo>
                  <a:lnTo>
                    <a:pt x="337" y="652"/>
                  </a:lnTo>
                  <a:lnTo>
                    <a:pt x="338" y="653"/>
                  </a:lnTo>
                  <a:lnTo>
                    <a:pt x="339" y="656"/>
                  </a:lnTo>
                  <a:lnTo>
                    <a:pt x="340" y="656"/>
                  </a:lnTo>
                  <a:lnTo>
                    <a:pt x="341" y="654"/>
                  </a:lnTo>
                  <a:lnTo>
                    <a:pt x="342" y="655"/>
                  </a:lnTo>
                  <a:lnTo>
                    <a:pt x="343" y="657"/>
                  </a:lnTo>
                  <a:lnTo>
                    <a:pt x="344" y="658"/>
                  </a:lnTo>
                  <a:lnTo>
                    <a:pt x="345" y="659"/>
                  </a:lnTo>
                  <a:lnTo>
                    <a:pt x="346" y="659"/>
                  </a:lnTo>
                  <a:lnTo>
                    <a:pt x="346" y="660"/>
                  </a:lnTo>
                  <a:lnTo>
                    <a:pt x="347" y="660"/>
                  </a:lnTo>
                  <a:lnTo>
                    <a:pt x="347" y="661"/>
                  </a:lnTo>
                  <a:lnTo>
                    <a:pt x="352" y="662"/>
                  </a:lnTo>
                  <a:lnTo>
                    <a:pt x="354" y="662"/>
                  </a:lnTo>
                  <a:lnTo>
                    <a:pt x="356" y="662"/>
                  </a:lnTo>
                  <a:lnTo>
                    <a:pt x="358" y="661"/>
                  </a:lnTo>
                  <a:lnTo>
                    <a:pt x="360" y="661"/>
                  </a:lnTo>
                  <a:lnTo>
                    <a:pt x="361" y="662"/>
                  </a:lnTo>
                  <a:lnTo>
                    <a:pt x="362" y="662"/>
                  </a:lnTo>
                  <a:lnTo>
                    <a:pt x="366" y="662"/>
                  </a:lnTo>
                  <a:lnTo>
                    <a:pt x="366" y="662"/>
                  </a:lnTo>
                  <a:lnTo>
                    <a:pt x="368" y="662"/>
                  </a:lnTo>
                  <a:lnTo>
                    <a:pt x="370" y="663"/>
                  </a:lnTo>
                  <a:lnTo>
                    <a:pt x="376" y="669"/>
                  </a:lnTo>
                  <a:lnTo>
                    <a:pt x="378" y="670"/>
                  </a:lnTo>
                  <a:lnTo>
                    <a:pt x="386" y="671"/>
                  </a:lnTo>
                  <a:lnTo>
                    <a:pt x="387" y="672"/>
                  </a:lnTo>
                  <a:lnTo>
                    <a:pt x="389" y="672"/>
                  </a:lnTo>
                  <a:lnTo>
                    <a:pt x="393" y="676"/>
                  </a:lnTo>
                  <a:lnTo>
                    <a:pt x="393" y="677"/>
                  </a:lnTo>
                  <a:lnTo>
                    <a:pt x="394" y="679"/>
                  </a:lnTo>
                  <a:lnTo>
                    <a:pt x="394" y="680"/>
                  </a:lnTo>
                  <a:lnTo>
                    <a:pt x="395" y="680"/>
                  </a:lnTo>
                  <a:lnTo>
                    <a:pt x="396" y="681"/>
                  </a:lnTo>
                  <a:lnTo>
                    <a:pt x="397" y="682"/>
                  </a:lnTo>
                  <a:lnTo>
                    <a:pt x="397" y="682"/>
                  </a:lnTo>
                  <a:lnTo>
                    <a:pt x="397" y="683"/>
                  </a:lnTo>
                  <a:lnTo>
                    <a:pt x="396" y="683"/>
                  </a:lnTo>
                  <a:lnTo>
                    <a:pt x="396" y="683"/>
                  </a:lnTo>
                  <a:lnTo>
                    <a:pt x="395" y="683"/>
                  </a:lnTo>
                  <a:lnTo>
                    <a:pt x="394" y="683"/>
                  </a:lnTo>
                  <a:lnTo>
                    <a:pt x="393" y="684"/>
                  </a:lnTo>
                  <a:lnTo>
                    <a:pt x="393" y="685"/>
                  </a:lnTo>
                  <a:lnTo>
                    <a:pt x="394" y="686"/>
                  </a:lnTo>
                  <a:lnTo>
                    <a:pt x="397" y="688"/>
                  </a:lnTo>
                  <a:lnTo>
                    <a:pt x="400" y="689"/>
                  </a:lnTo>
                  <a:lnTo>
                    <a:pt x="402" y="691"/>
                  </a:lnTo>
                  <a:lnTo>
                    <a:pt x="406" y="693"/>
                  </a:lnTo>
                  <a:lnTo>
                    <a:pt x="408" y="693"/>
                  </a:lnTo>
                  <a:lnTo>
                    <a:pt x="409" y="694"/>
                  </a:lnTo>
                  <a:lnTo>
                    <a:pt x="409" y="695"/>
                  </a:lnTo>
                  <a:lnTo>
                    <a:pt x="409" y="696"/>
                  </a:lnTo>
                  <a:lnTo>
                    <a:pt x="412" y="697"/>
                  </a:lnTo>
                  <a:lnTo>
                    <a:pt x="413" y="697"/>
                  </a:lnTo>
                  <a:lnTo>
                    <a:pt x="413" y="698"/>
                  </a:lnTo>
                  <a:lnTo>
                    <a:pt x="414" y="699"/>
                  </a:lnTo>
                  <a:lnTo>
                    <a:pt x="415" y="699"/>
                  </a:lnTo>
                  <a:lnTo>
                    <a:pt x="416" y="700"/>
                  </a:lnTo>
                  <a:lnTo>
                    <a:pt x="431" y="705"/>
                  </a:lnTo>
                  <a:lnTo>
                    <a:pt x="433" y="706"/>
                  </a:lnTo>
                  <a:lnTo>
                    <a:pt x="434" y="707"/>
                  </a:lnTo>
                  <a:lnTo>
                    <a:pt x="434" y="708"/>
                  </a:lnTo>
                  <a:lnTo>
                    <a:pt x="434" y="711"/>
                  </a:lnTo>
                  <a:lnTo>
                    <a:pt x="434" y="712"/>
                  </a:lnTo>
                  <a:lnTo>
                    <a:pt x="435" y="712"/>
                  </a:lnTo>
                  <a:lnTo>
                    <a:pt x="439" y="715"/>
                  </a:lnTo>
                  <a:lnTo>
                    <a:pt x="443" y="717"/>
                  </a:lnTo>
                  <a:lnTo>
                    <a:pt x="446" y="719"/>
                  </a:lnTo>
                  <a:lnTo>
                    <a:pt x="446" y="720"/>
                  </a:lnTo>
                  <a:lnTo>
                    <a:pt x="447" y="719"/>
                  </a:lnTo>
                  <a:lnTo>
                    <a:pt x="448" y="719"/>
                  </a:lnTo>
                  <a:lnTo>
                    <a:pt x="450" y="720"/>
                  </a:lnTo>
                  <a:lnTo>
                    <a:pt x="452" y="720"/>
                  </a:lnTo>
                  <a:lnTo>
                    <a:pt x="453" y="719"/>
                  </a:lnTo>
                  <a:lnTo>
                    <a:pt x="455" y="719"/>
                  </a:lnTo>
                  <a:lnTo>
                    <a:pt x="458" y="717"/>
                  </a:lnTo>
                  <a:lnTo>
                    <a:pt x="459" y="717"/>
                  </a:lnTo>
                  <a:lnTo>
                    <a:pt x="460" y="717"/>
                  </a:lnTo>
                  <a:lnTo>
                    <a:pt x="461" y="718"/>
                  </a:lnTo>
                  <a:lnTo>
                    <a:pt x="462" y="718"/>
                  </a:lnTo>
                  <a:lnTo>
                    <a:pt x="466" y="719"/>
                  </a:lnTo>
                  <a:lnTo>
                    <a:pt x="466" y="720"/>
                  </a:lnTo>
                  <a:lnTo>
                    <a:pt x="470" y="719"/>
                  </a:lnTo>
                  <a:lnTo>
                    <a:pt x="471" y="719"/>
                  </a:lnTo>
                  <a:lnTo>
                    <a:pt x="472" y="719"/>
                  </a:lnTo>
                  <a:lnTo>
                    <a:pt x="473" y="719"/>
                  </a:lnTo>
                  <a:lnTo>
                    <a:pt x="475" y="720"/>
                  </a:lnTo>
                  <a:lnTo>
                    <a:pt x="475" y="722"/>
                  </a:lnTo>
                  <a:lnTo>
                    <a:pt x="475" y="723"/>
                  </a:lnTo>
                  <a:lnTo>
                    <a:pt x="476" y="725"/>
                  </a:lnTo>
                  <a:lnTo>
                    <a:pt x="477" y="725"/>
                  </a:lnTo>
                  <a:lnTo>
                    <a:pt x="482" y="725"/>
                  </a:lnTo>
                  <a:lnTo>
                    <a:pt x="484" y="726"/>
                  </a:lnTo>
                  <a:lnTo>
                    <a:pt x="486" y="727"/>
                  </a:lnTo>
                  <a:lnTo>
                    <a:pt x="486" y="729"/>
                  </a:lnTo>
                  <a:lnTo>
                    <a:pt x="487" y="730"/>
                  </a:lnTo>
                  <a:lnTo>
                    <a:pt x="489" y="731"/>
                  </a:lnTo>
                  <a:lnTo>
                    <a:pt x="493" y="730"/>
                  </a:lnTo>
                  <a:lnTo>
                    <a:pt x="494" y="730"/>
                  </a:lnTo>
                  <a:lnTo>
                    <a:pt x="495" y="731"/>
                  </a:lnTo>
                  <a:lnTo>
                    <a:pt x="495" y="731"/>
                  </a:lnTo>
                  <a:lnTo>
                    <a:pt x="496" y="730"/>
                  </a:lnTo>
                  <a:lnTo>
                    <a:pt x="501" y="726"/>
                  </a:lnTo>
                  <a:lnTo>
                    <a:pt x="505" y="722"/>
                  </a:lnTo>
                  <a:lnTo>
                    <a:pt x="509" y="720"/>
                  </a:lnTo>
                  <a:lnTo>
                    <a:pt x="510" y="720"/>
                  </a:lnTo>
                  <a:lnTo>
                    <a:pt x="512" y="719"/>
                  </a:lnTo>
                  <a:lnTo>
                    <a:pt x="513" y="719"/>
                  </a:lnTo>
                  <a:lnTo>
                    <a:pt x="514" y="718"/>
                  </a:lnTo>
                  <a:lnTo>
                    <a:pt x="515" y="718"/>
                  </a:lnTo>
                  <a:lnTo>
                    <a:pt x="515" y="717"/>
                  </a:lnTo>
                  <a:lnTo>
                    <a:pt x="515" y="715"/>
                  </a:lnTo>
                  <a:lnTo>
                    <a:pt x="517" y="715"/>
                  </a:lnTo>
                  <a:lnTo>
                    <a:pt x="518" y="715"/>
                  </a:lnTo>
                  <a:lnTo>
                    <a:pt x="522" y="716"/>
                  </a:lnTo>
                  <a:lnTo>
                    <a:pt x="525" y="716"/>
                  </a:lnTo>
                  <a:lnTo>
                    <a:pt x="526" y="716"/>
                  </a:lnTo>
                  <a:lnTo>
                    <a:pt x="528" y="715"/>
                  </a:lnTo>
                  <a:lnTo>
                    <a:pt x="530" y="713"/>
                  </a:lnTo>
                  <a:lnTo>
                    <a:pt x="530" y="713"/>
                  </a:lnTo>
                  <a:lnTo>
                    <a:pt x="531" y="712"/>
                  </a:lnTo>
                  <a:lnTo>
                    <a:pt x="531" y="711"/>
                  </a:lnTo>
                  <a:lnTo>
                    <a:pt x="531" y="710"/>
                  </a:lnTo>
                  <a:lnTo>
                    <a:pt x="530" y="710"/>
                  </a:lnTo>
                  <a:lnTo>
                    <a:pt x="531" y="709"/>
                  </a:lnTo>
                  <a:lnTo>
                    <a:pt x="533" y="707"/>
                  </a:lnTo>
                  <a:lnTo>
                    <a:pt x="534" y="706"/>
                  </a:lnTo>
                  <a:lnTo>
                    <a:pt x="535" y="705"/>
                  </a:lnTo>
                  <a:lnTo>
                    <a:pt x="536" y="704"/>
                  </a:lnTo>
                  <a:lnTo>
                    <a:pt x="538" y="705"/>
                  </a:lnTo>
                  <a:lnTo>
                    <a:pt x="540" y="705"/>
                  </a:lnTo>
                  <a:lnTo>
                    <a:pt x="540" y="704"/>
                  </a:lnTo>
                  <a:lnTo>
                    <a:pt x="540" y="704"/>
                  </a:lnTo>
                  <a:lnTo>
                    <a:pt x="542" y="704"/>
                  </a:lnTo>
                  <a:lnTo>
                    <a:pt x="543" y="704"/>
                  </a:lnTo>
                  <a:lnTo>
                    <a:pt x="545" y="703"/>
                  </a:lnTo>
                  <a:lnTo>
                    <a:pt x="546" y="703"/>
                  </a:lnTo>
                  <a:lnTo>
                    <a:pt x="547" y="703"/>
                  </a:lnTo>
                  <a:lnTo>
                    <a:pt x="548" y="702"/>
                  </a:lnTo>
                  <a:lnTo>
                    <a:pt x="548" y="702"/>
                  </a:lnTo>
                  <a:lnTo>
                    <a:pt x="549" y="701"/>
                  </a:lnTo>
                  <a:lnTo>
                    <a:pt x="553" y="699"/>
                  </a:lnTo>
                  <a:lnTo>
                    <a:pt x="554" y="698"/>
                  </a:lnTo>
                  <a:lnTo>
                    <a:pt x="555" y="698"/>
                  </a:lnTo>
                  <a:lnTo>
                    <a:pt x="555" y="697"/>
                  </a:lnTo>
                  <a:lnTo>
                    <a:pt x="555" y="696"/>
                  </a:lnTo>
                  <a:lnTo>
                    <a:pt x="556" y="696"/>
                  </a:lnTo>
                  <a:lnTo>
                    <a:pt x="557" y="696"/>
                  </a:lnTo>
                  <a:lnTo>
                    <a:pt x="560" y="695"/>
                  </a:lnTo>
                  <a:lnTo>
                    <a:pt x="562" y="695"/>
                  </a:lnTo>
                  <a:lnTo>
                    <a:pt x="562" y="694"/>
                  </a:lnTo>
                  <a:lnTo>
                    <a:pt x="563" y="694"/>
                  </a:lnTo>
                  <a:lnTo>
                    <a:pt x="566" y="693"/>
                  </a:lnTo>
                  <a:lnTo>
                    <a:pt x="567" y="694"/>
                  </a:lnTo>
                  <a:lnTo>
                    <a:pt x="570" y="695"/>
                  </a:lnTo>
                  <a:lnTo>
                    <a:pt x="572" y="695"/>
                  </a:lnTo>
                  <a:lnTo>
                    <a:pt x="575" y="695"/>
                  </a:lnTo>
                  <a:lnTo>
                    <a:pt x="575" y="696"/>
                  </a:lnTo>
                  <a:lnTo>
                    <a:pt x="577" y="696"/>
                  </a:lnTo>
                  <a:lnTo>
                    <a:pt x="578" y="696"/>
                  </a:lnTo>
                  <a:lnTo>
                    <a:pt x="584" y="696"/>
                  </a:lnTo>
                  <a:lnTo>
                    <a:pt x="584" y="697"/>
                  </a:lnTo>
                  <a:lnTo>
                    <a:pt x="584" y="697"/>
                  </a:lnTo>
                  <a:lnTo>
                    <a:pt x="584" y="698"/>
                  </a:lnTo>
                  <a:lnTo>
                    <a:pt x="585" y="698"/>
                  </a:lnTo>
                  <a:lnTo>
                    <a:pt x="585" y="698"/>
                  </a:lnTo>
                  <a:lnTo>
                    <a:pt x="586" y="698"/>
                  </a:lnTo>
                  <a:lnTo>
                    <a:pt x="587" y="697"/>
                  </a:lnTo>
                  <a:lnTo>
                    <a:pt x="587" y="698"/>
                  </a:lnTo>
                  <a:lnTo>
                    <a:pt x="588" y="700"/>
                  </a:lnTo>
                  <a:lnTo>
                    <a:pt x="589" y="700"/>
                  </a:lnTo>
                  <a:lnTo>
                    <a:pt x="591" y="701"/>
                  </a:lnTo>
                  <a:lnTo>
                    <a:pt x="590" y="701"/>
                  </a:lnTo>
                  <a:lnTo>
                    <a:pt x="589" y="702"/>
                  </a:lnTo>
                  <a:lnTo>
                    <a:pt x="589" y="702"/>
                  </a:lnTo>
                  <a:lnTo>
                    <a:pt x="588" y="702"/>
                  </a:lnTo>
                  <a:lnTo>
                    <a:pt x="589" y="703"/>
                  </a:lnTo>
                  <a:lnTo>
                    <a:pt x="590" y="704"/>
                  </a:lnTo>
                  <a:lnTo>
                    <a:pt x="591" y="703"/>
                  </a:lnTo>
                  <a:lnTo>
                    <a:pt x="591" y="704"/>
                  </a:lnTo>
                  <a:lnTo>
                    <a:pt x="592" y="704"/>
                  </a:lnTo>
                  <a:lnTo>
                    <a:pt x="592" y="705"/>
                  </a:lnTo>
                  <a:lnTo>
                    <a:pt x="593" y="705"/>
                  </a:lnTo>
                  <a:lnTo>
                    <a:pt x="594" y="705"/>
                  </a:lnTo>
                  <a:lnTo>
                    <a:pt x="595" y="704"/>
                  </a:lnTo>
                  <a:lnTo>
                    <a:pt x="595" y="705"/>
                  </a:lnTo>
                  <a:lnTo>
                    <a:pt x="595" y="706"/>
                  </a:lnTo>
                  <a:lnTo>
                    <a:pt x="594" y="707"/>
                  </a:lnTo>
                  <a:lnTo>
                    <a:pt x="593" y="707"/>
                  </a:lnTo>
                  <a:lnTo>
                    <a:pt x="593" y="708"/>
                  </a:lnTo>
                  <a:lnTo>
                    <a:pt x="595" y="709"/>
                  </a:lnTo>
                  <a:lnTo>
                    <a:pt x="595" y="710"/>
                  </a:lnTo>
                  <a:lnTo>
                    <a:pt x="595" y="710"/>
                  </a:lnTo>
                  <a:lnTo>
                    <a:pt x="596" y="712"/>
                  </a:lnTo>
                  <a:lnTo>
                    <a:pt x="597" y="712"/>
                  </a:lnTo>
                  <a:lnTo>
                    <a:pt x="600" y="724"/>
                  </a:lnTo>
                  <a:lnTo>
                    <a:pt x="601" y="727"/>
                  </a:lnTo>
                  <a:lnTo>
                    <a:pt x="600" y="733"/>
                  </a:lnTo>
                  <a:lnTo>
                    <a:pt x="600" y="735"/>
                  </a:lnTo>
                  <a:lnTo>
                    <a:pt x="600" y="735"/>
                  </a:lnTo>
                  <a:lnTo>
                    <a:pt x="601" y="736"/>
                  </a:lnTo>
                  <a:lnTo>
                    <a:pt x="602" y="737"/>
                  </a:lnTo>
                  <a:lnTo>
                    <a:pt x="602" y="738"/>
                  </a:lnTo>
                  <a:lnTo>
                    <a:pt x="603" y="741"/>
                  </a:lnTo>
                  <a:lnTo>
                    <a:pt x="603" y="742"/>
                  </a:lnTo>
                  <a:lnTo>
                    <a:pt x="605" y="745"/>
                  </a:lnTo>
                  <a:lnTo>
                    <a:pt x="605" y="747"/>
                  </a:lnTo>
                  <a:lnTo>
                    <a:pt x="605" y="749"/>
                  </a:lnTo>
                  <a:lnTo>
                    <a:pt x="605" y="750"/>
                  </a:lnTo>
                  <a:lnTo>
                    <a:pt x="604" y="752"/>
                  </a:lnTo>
                  <a:lnTo>
                    <a:pt x="605" y="752"/>
                  </a:lnTo>
                  <a:lnTo>
                    <a:pt x="605" y="753"/>
                  </a:lnTo>
                  <a:lnTo>
                    <a:pt x="605" y="755"/>
                  </a:lnTo>
                  <a:lnTo>
                    <a:pt x="605" y="756"/>
                  </a:lnTo>
                  <a:lnTo>
                    <a:pt x="605" y="756"/>
                  </a:lnTo>
                  <a:lnTo>
                    <a:pt x="606" y="757"/>
                  </a:lnTo>
                  <a:lnTo>
                    <a:pt x="607" y="757"/>
                  </a:lnTo>
                  <a:lnTo>
                    <a:pt x="607" y="759"/>
                  </a:lnTo>
                  <a:lnTo>
                    <a:pt x="608" y="761"/>
                  </a:lnTo>
                  <a:lnTo>
                    <a:pt x="609" y="763"/>
                  </a:lnTo>
                  <a:lnTo>
                    <a:pt x="610" y="766"/>
                  </a:lnTo>
                  <a:lnTo>
                    <a:pt x="610" y="767"/>
                  </a:lnTo>
                  <a:lnTo>
                    <a:pt x="611" y="767"/>
                  </a:lnTo>
                  <a:lnTo>
                    <a:pt x="617" y="768"/>
                  </a:lnTo>
                  <a:lnTo>
                    <a:pt x="620" y="769"/>
                  </a:lnTo>
                  <a:lnTo>
                    <a:pt x="621" y="769"/>
                  </a:lnTo>
                  <a:lnTo>
                    <a:pt x="622" y="769"/>
                  </a:lnTo>
                  <a:lnTo>
                    <a:pt x="623" y="769"/>
                  </a:lnTo>
                  <a:lnTo>
                    <a:pt x="624" y="769"/>
                  </a:lnTo>
                  <a:lnTo>
                    <a:pt x="625" y="769"/>
                  </a:lnTo>
                  <a:lnTo>
                    <a:pt x="625" y="770"/>
                  </a:lnTo>
                  <a:lnTo>
                    <a:pt x="627" y="769"/>
                  </a:lnTo>
                  <a:lnTo>
                    <a:pt x="628" y="769"/>
                  </a:lnTo>
                  <a:lnTo>
                    <a:pt x="629" y="769"/>
                  </a:lnTo>
                  <a:lnTo>
                    <a:pt x="630" y="769"/>
                  </a:lnTo>
                  <a:lnTo>
                    <a:pt x="631" y="770"/>
                  </a:lnTo>
                  <a:lnTo>
                    <a:pt x="632" y="771"/>
                  </a:lnTo>
                  <a:lnTo>
                    <a:pt x="632" y="772"/>
                  </a:lnTo>
                  <a:lnTo>
                    <a:pt x="632" y="772"/>
                  </a:lnTo>
                  <a:lnTo>
                    <a:pt x="631" y="774"/>
                  </a:lnTo>
                  <a:lnTo>
                    <a:pt x="632" y="774"/>
                  </a:lnTo>
                  <a:lnTo>
                    <a:pt x="633" y="774"/>
                  </a:lnTo>
                  <a:lnTo>
                    <a:pt x="635" y="772"/>
                  </a:lnTo>
                  <a:lnTo>
                    <a:pt x="636" y="772"/>
                  </a:lnTo>
                  <a:lnTo>
                    <a:pt x="638" y="772"/>
                  </a:lnTo>
                  <a:lnTo>
                    <a:pt x="640" y="772"/>
                  </a:lnTo>
                  <a:lnTo>
                    <a:pt x="642" y="773"/>
                  </a:lnTo>
                  <a:lnTo>
                    <a:pt x="644" y="776"/>
                  </a:lnTo>
                  <a:lnTo>
                    <a:pt x="644" y="778"/>
                  </a:lnTo>
                  <a:lnTo>
                    <a:pt x="645" y="779"/>
                  </a:lnTo>
                  <a:lnTo>
                    <a:pt x="647" y="779"/>
                  </a:lnTo>
                  <a:lnTo>
                    <a:pt x="649" y="779"/>
                  </a:lnTo>
                  <a:lnTo>
                    <a:pt x="649" y="779"/>
                  </a:lnTo>
                  <a:lnTo>
                    <a:pt x="651" y="779"/>
                  </a:lnTo>
                  <a:lnTo>
                    <a:pt x="653" y="778"/>
                  </a:lnTo>
                  <a:lnTo>
                    <a:pt x="654" y="778"/>
                  </a:lnTo>
                  <a:lnTo>
                    <a:pt x="654" y="778"/>
                  </a:lnTo>
                  <a:lnTo>
                    <a:pt x="655" y="777"/>
                  </a:lnTo>
                  <a:lnTo>
                    <a:pt x="655" y="778"/>
                  </a:lnTo>
                  <a:lnTo>
                    <a:pt x="656" y="778"/>
                  </a:lnTo>
                  <a:lnTo>
                    <a:pt x="657" y="777"/>
                  </a:lnTo>
                  <a:lnTo>
                    <a:pt x="658" y="776"/>
                  </a:lnTo>
                  <a:lnTo>
                    <a:pt x="660" y="776"/>
                  </a:lnTo>
                  <a:lnTo>
                    <a:pt x="661" y="776"/>
                  </a:lnTo>
                  <a:lnTo>
                    <a:pt x="661" y="777"/>
                  </a:lnTo>
                  <a:lnTo>
                    <a:pt x="662" y="777"/>
                  </a:lnTo>
                  <a:lnTo>
                    <a:pt x="664" y="777"/>
                  </a:lnTo>
                  <a:lnTo>
                    <a:pt x="667" y="777"/>
                  </a:lnTo>
                  <a:lnTo>
                    <a:pt x="675" y="779"/>
                  </a:lnTo>
                  <a:lnTo>
                    <a:pt x="679" y="779"/>
                  </a:lnTo>
                  <a:lnTo>
                    <a:pt x="680" y="779"/>
                  </a:lnTo>
                  <a:lnTo>
                    <a:pt x="680" y="779"/>
                  </a:lnTo>
                  <a:lnTo>
                    <a:pt x="681" y="779"/>
                  </a:lnTo>
                  <a:lnTo>
                    <a:pt x="681" y="780"/>
                  </a:lnTo>
                  <a:lnTo>
                    <a:pt x="683" y="780"/>
                  </a:lnTo>
                  <a:lnTo>
                    <a:pt x="684" y="780"/>
                  </a:lnTo>
                  <a:lnTo>
                    <a:pt x="685" y="782"/>
                  </a:lnTo>
                  <a:lnTo>
                    <a:pt x="688" y="785"/>
                  </a:lnTo>
                  <a:lnTo>
                    <a:pt x="688" y="786"/>
                  </a:lnTo>
                  <a:lnTo>
                    <a:pt x="689" y="786"/>
                  </a:lnTo>
                  <a:lnTo>
                    <a:pt x="690" y="786"/>
                  </a:lnTo>
                  <a:lnTo>
                    <a:pt x="691" y="786"/>
                  </a:lnTo>
                  <a:lnTo>
                    <a:pt x="692" y="786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6" y="785"/>
                  </a:lnTo>
                  <a:lnTo>
                    <a:pt x="699" y="784"/>
                  </a:lnTo>
                  <a:lnTo>
                    <a:pt x="701" y="784"/>
                  </a:lnTo>
                  <a:lnTo>
                    <a:pt x="706" y="783"/>
                  </a:lnTo>
                  <a:lnTo>
                    <a:pt x="709" y="783"/>
                  </a:lnTo>
                  <a:lnTo>
                    <a:pt x="711" y="784"/>
                  </a:lnTo>
                  <a:lnTo>
                    <a:pt x="713" y="786"/>
                  </a:lnTo>
                  <a:lnTo>
                    <a:pt x="715" y="787"/>
                  </a:lnTo>
                  <a:lnTo>
                    <a:pt x="718" y="787"/>
                  </a:lnTo>
                  <a:lnTo>
                    <a:pt x="724" y="787"/>
                  </a:lnTo>
                  <a:lnTo>
                    <a:pt x="725" y="787"/>
                  </a:lnTo>
                  <a:lnTo>
                    <a:pt x="727" y="789"/>
                  </a:lnTo>
                  <a:lnTo>
                    <a:pt x="729" y="790"/>
                  </a:lnTo>
                  <a:lnTo>
                    <a:pt x="731" y="789"/>
                  </a:lnTo>
                  <a:lnTo>
                    <a:pt x="734" y="789"/>
                  </a:lnTo>
                  <a:lnTo>
                    <a:pt x="736" y="788"/>
                  </a:lnTo>
                  <a:lnTo>
                    <a:pt x="737" y="788"/>
                  </a:lnTo>
                  <a:lnTo>
                    <a:pt x="738" y="789"/>
                  </a:lnTo>
                  <a:lnTo>
                    <a:pt x="739" y="790"/>
                  </a:lnTo>
                  <a:lnTo>
                    <a:pt x="740" y="790"/>
                  </a:lnTo>
                  <a:lnTo>
                    <a:pt x="741" y="790"/>
                  </a:lnTo>
                  <a:lnTo>
                    <a:pt x="742" y="791"/>
                  </a:lnTo>
                  <a:lnTo>
                    <a:pt x="744" y="791"/>
                  </a:lnTo>
                  <a:lnTo>
                    <a:pt x="744" y="790"/>
                  </a:lnTo>
                  <a:lnTo>
                    <a:pt x="743" y="789"/>
                  </a:lnTo>
                  <a:lnTo>
                    <a:pt x="743" y="788"/>
                  </a:lnTo>
                  <a:lnTo>
                    <a:pt x="744" y="787"/>
                  </a:lnTo>
                  <a:lnTo>
                    <a:pt x="746" y="787"/>
                  </a:lnTo>
                  <a:lnTo>
                    <a:pt x="747" y="787"/>
                  </a:lnTo>
                  <a:lnTo>
                    <a:pt x="747" y="788"/>
                  </a:lnTo>
                  <a:lnTo>
                    <a:pt x="747" y="789"/>
                  </a:lnTo>
                  <a:lnTo>
                    <a:pt x="748" y="790"/>
                  </a:lnTo>
                  <a:lnTo>
                    <a:pt x="751" y="790"/>
                  </a:lnTo>
                  <a:lnTo>
                    <a:pt x="752" y="791"/>
                  </a:lnTo>
                  <a:lnTo>
                    <a:pt x="754" y="792"/>
                  </a:lnTo>
                  <a:lnTo>
                    <a:pt x="754" y="792"/>
                  </a:lnTo>
                  <a:lnTo>
                    <a:pt x="755" y="792"/>
                  </a:lnTo>
                  <a:lnTo>
                    <a:pt x="754" y="791"/>
                  </a:lnTo>
                  <a:lnTo>
                    <a:pt x="754" y="790"/>
                  </a:lnTo>
                  <a:lnTo>
                    <a:pt x="754" y="790"/>
                  </a:lnTo>
                  <a:lnTo>
                    <a:pt x="753" y="790"/>
                  </a:lnTo>
                  <a:lnTo>
                    <a:pt x="753" y="789"/>
                  </a:lnTo>
                  <a:lnTo>
                    <a:pt x="752" y="788"/>
                  </a:lnTo>
                  <a:lnTo>
                    <a:pt x="752" y="787"/>
                  </a:lnTo>
                  <a:lnTo>
                    <a:pt x="753" y="787"/>
                  </a:lnTo>
                  <a:lnTo>
                    <a:pt x="754" y="786"/>
                  </a:lnTo>
                  <a:lnTo>
                    <a:pt x="754" y="785"/>
                  </a:lnTo>
                  <a:lnTo>
                    <a:pt x="754" y="784"/>
                  </a:lnTo>
                  <a:lnTo>
                    <a:pt x="758" y="783"/>
                  </a:lnTo>
                  <a:lnTo>
                    <a:pt x="758" y="783"/>
                  </a:lnTo>
                  <a:lnTo>
                    <a:pt x="759" y="784"/>
                  </a:lnTo>
                  <a:lnTo>
                    <a:pt x="761" y="786"/>
                  </a:lnTo>
                  <a:lnTo>
                    <a:pt x="761" y="790"/>
                  </a:lnTo>
                  <a:lnTo>
                    <a:pt x="763" y="792"/>
                  </a:lnTo>
                  <a:lnTo>
                    <a:pt x="762" y="792"/>
                  </a:lnTo>
                  <a:lnTo>
                    <a:pt x="763" y="792"/>
                  </a:lnTo>
                  <a:lnTo>
                    <a:pt x="767" y="793"/>
                  </a:lnTo>
                  <a:lnTo>
                    <a:pt x="774" y="795"/>
                  </a:lnTo>
                  <a:lnTo>
                    <a:pt x="781" y="796"/>
                  </a:lnTo>
                  <a:lnTo>
                    <a:pt x="787" y="799"/>
                  </a:lnTo>
                  <a:lnTo>
                    <a:pt x="788" y="800"/>
                  </a:lnTo>
                  <a:lnTo>
                    <a:pt x="788" y="801"/>
                  </a:lnTo>
                  <a:lnTo>
                    <a:pt x="791" y="801"/>
                  </a:lnTo>
                  <a:lnTo>
                    <a:pt x="799" y="803"/>
                  </a:lnTo>
                  <a:lnTo>
                    <a:pt x="800" y="802"/>
                  </a:lnTo>
                  <a:lnTo>
                    <a:pt x="799" y="802"/>
                  </a:lnTo>
                  <a:lnTo>
                    <a:pt x="802" y="801"/>
                  </a:lnTo>
                  <a:lnTo>
                    <a:pt x="802" y="801"/>
                  </a:lnTo>
                  <a:lnTo>
                    <a:pt x="803" y="800"/>
                  </a:lnTo>
                  <a:lnTo>
                    <a:pt x="803" y="799"/>
                  </a:lnTo>
                  <a:lnTo>
                    <a:pt x="803" y="798"/>
                  </a:lnTo>
                  <a:lnTo>
                    <a:pt x="803" y="798"/>
                  </a:lnTo>
                  <a:lnTo>
                    <a:pt x="803" y="797"/>
                  </a:lnTo>
                  <a:lnTo>
                    <a:pt x="802" y="797"/>
                  </a:lnTo>
                  <a:lnTo>
                    <a:pt x="803" y="796"/>
                  </a:lnTo>
                  <a:lnTo>
                    <a:pt x="803" y="797"/>
                  </a:lnTo>
                  <a:lnTo>
                    <a:pt x="804" y="797"/>
                  </a:lnTo>
                  <a:lnTo>
                    <a:pt x="804" y="796"/>
                  </a:lnTo>
                  <a:lnTo>
                    <a:pt x="803" y="796"/>
                  </a:lnTo>
                  <a:lnTo>
                    <a:pt x="804" y="795"/>
                  </a:lnTo>
                  <a:lnTo>
                    <a:pt x="804" y="794"/>
                  </a:lnTo>
                  <a:lnTo>
                    <a:pt x="805" y="794"/>
                  </a:lnTo>
                  <a:lnTo>
                    <a:pt x="806" y="795"/>
                  </a:lnTo>
                  <a:lnTo>
                    <a:pt x="806" y="796"/>
                  </a:lnTo>
                  <a:lnTo>
                    <a:pt x="806" y="797"/>
                  </a:lnTo>
                  <a:lnTo>
                    <a:pt x="808" y="792"/>
                  </a:lnTo>
                  <a:lnTo>
                    <a:pt x="808" y="7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5" name="Freeform 309">
              <a:extLst>
                <a:ext uri="{FF2B5EF4-FFF2-40B4-BE49-F238E27FC236}">
                  <a16:creationId xmlns:a16="http://schemas.microsoft.com/office/drawing/2014/main" id="{EC1963D0-A6B6-B13C-1C71-F4843AE3E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5" y="3173413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2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6" name="Freeform 310">
              <a:extLst>
                <a:ext uri="{FF2B5EF4-FFF2-40B4-BE49-F238E27FC236}">
                  <a16:creationId xmlns:a16="http://schemas.microsoft.com/office/drawing/2014/main" id="{1520BE56-B981-9CDB-1200-7DFBA30C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3236913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2 h 2"/>
                <a:gd name="T16" fmla="*/ 1 w 1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7" name="Freeform 311">
              <a:extLst>
                <a:ext uri="{FF2B5EF4-FFF2-40B4-BE49-F238E27FC236}">
                  <a16:creationId xmlns:a16="http://schemas.microsoft.com/office/drawing/2014/main" id="{19B75923-F113-B3C2-C7DF-F9A1A9B1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2337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8" name="Freeform 312">
              <a:extLst>
                <a:ext uri="{FF2B5EF4-FFF2-40B4-BE49-F238E27FC236}">
                  <a16:creationId xmlns:a16="http://schemas.microsoft.com/office/drawing/2014/main" id="{3DC219A7-9A22-B353-C148-3E85DF609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17341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  <a:gd name="T12" fmla="*/ 0 w 3"/>
                <a:gd name="T13" fmla="*/ 1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9" name="Freeform 313">
              <a:extLst>
                <a:ext uri="{FF2B5EF4-FFF2-40B4-BE49-F238E27FC236}">
                  <a16:creationId xmlns:a16="http://schemas.microsoft.com/office/drawing/2014/main" id="{A06DBEF7-020B-2F50-AD70-C4BBD392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3182938"/>
              <a:ext cx="11112" cy="6350"/>
            </a:xfrm>
            <a:custGeom>
              <a:avLst/>
              <a:gdLst>
                <a:gd name="T0" fmla="*/ 6 w 7"/>
                <a:gd name="T1" fmla="*/ 4 h 4"/>
                <a:gd name="T2" fmla="*/ 7 w 7"/>
                <a:gd name="T3" fmla="*/ 4 h 4"/>
                <a:gd name="T4" fmla="*/ 7 w 7"/>
                <a:gd name="T5" fmla="*/ 3 h 4"/>
                <a:gd name="T6" fmla="*/ 6 w 7"/>
                <a:gd name="T7" fmla="*/ 3 h 4"/>
                <a:gd name="T8" fmla="*/ 6 w 7"/>
                <a:gd name="T9" fmla="*/ 2 h 4"/>
                <a:gd name="T10" fmla="*/ 6 w 7"/>
                <a:gd name="T11" fmla="*/ 1 h 4"/>
                <a:gd name="T12" fmla="*/ 5 w 7"/>
                <a:gd name="T13" fmla="*/ 0 h 4"/>
                <a:gd name="T14" fmla="*/ 3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1 w 7"/>
                <a:gd name="T21" fmla="*/ 0 h 4"/>
                <a:gd name="T22" fmla="*/ 0 w 7"/>
                <a:gd name="T23" fmla="*/ 1 h 4"/>
                <a:gd name="T24" fmla="*/ 0 w 7"/>
                <a:gd name="T25" fmla="*/ 2 h 4"/>
                <a:gd name="T26" fmla="*/ 1 w 7"/>
                <a:gd name="T27" fmla="*/ 3 h 4"/>
                <a:gd name="T28" fmla="*/ 2 w 7"/>
                <a:gd name="T29" fmla="*/ 4 h 4"/>
                <a:gd name="T30" fmla="*/ 6 w 7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0" name="Freeform 314">
              <a:extLst>
                <a:ext uri="{FF2B5EF4-FFF2-40B4-BE49-F238E27FC236}">
                  <a16:creationId xmlns:a16="http://schemas.microsoft.com/office/drawing/2014/main" id="{9C89C0DC-33F5-50F7-17BF-4EE77C2D4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3159125"/>
              <a:ext cx="17462" cy="4763"/>
            </a:xfrm>
            <a:custGeom>
              <a:avLst/>
              <a:gdLst>
                <a:gd name="T0" fmla="*/ 3 w 11"/>
                <a:gd name="T1" fmla="*/ 2 h 3"/>
                <a:gd name="T2" fmla="*/ 4 w 11"/>
                <a:gd name="T3" fmla="*/ 2 h 3"/>
                <a:gd name="T4" fmla="*/ 7 w 11"/>
                <a:gd name="T5" fmla="*/ 3 h 3"/>
                <a:gd name="T6" fmla="*/ 7 w 11"/>
                <a:gd name="T7" fmla="*/ 3 h 3"/>
                <a:gd name="T8" fmla="*/ 8 w 11"/>
                <a:gd name="T9" fmla="*/ 2 h 3"/>
                <a:gd name="T10" fmla="*/ 9 w 11"/>
                <a:gd name="T11" fmla="*/ 2 h 3"/>
                <a:gd name="T12" fmla="*/ 11 w 11"/>
                <a:gd name="T13" fmla="*/ 2 h 3"/>
                <a:gd name="T14" fmla="*/ 10 w 11"/>
                <a:gd name="T15" fmla="*/ 1 h 3"/>
                <a:gd name="T16" fmla="*/ 9 w 11"/>
                <a:gd name="T17" fmla="*/ 1 h 3"/>
                <a:gd name="T18" fmla="*/ 6 w 11"/>
                <a:gd name="T19" fmla="*/ 1 h 3"/>
                <a:gd name="T20" fmla="*/ 2 w 11"/>
                <a:gd name="T21" fmla="*/ 0 h 3"/>
                <a:gd name="T22" fmla="*/ 1 w 11"/>
                <a:gd name="T23" fmla="*/ 0 h 3"/>
                <a:gd name="T24" fmla="*/ 0 w 11"/>
                <a:gd name="T25" fmla="*/ 0 h 3"/>
                <a:gd name="T26" fmla="*/ 1 w 11"/>
                <a:gd name="T27" fmla="*/ 1 h 3"/>
                <a:gd name="T28" fmla="*/ 2 w 11"/>
                <a:gd name="T29" fmla="*/ 1 h 3"/>
                <a:gd name="T30" fmla="*/ 3 w 11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3">
                  <a:moveTo>
                    <a:pt x="3" y="2"/>
                  </a:moveTo>
                  <a:lnTo>
                    <a:pt x="4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1" name="Freeform 316">
              <a:extLst>
                <a:ext uri="{FF2B5EF4-FFF2-40B4-BE49-F238E27FC236}">
                  <a16:creationId xmlns:a16="http://schemas.microsoft.com/office/drawing/2014/main" id="{E7CC3198-62E8-BD89-1793-826ED362A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183063"/>
              <a:ext cx="349250" cy="539750"/>
            </a:xfrm>
            <a:custGeom>
              <a:avLst/>
              <a:gdLst>
                <a:gd name="T0" fmla="*/ 16 w 220"/>
                <a:gd name="T1" fmla="*/ 320 h 340"/>
                <a:gd name="T2" fmla="*/ 31 w 220"/>
                <a:gd name="T3" fmla="*/ 313 h 340"/>
                <a:gd name="T4" fmla="*/ 35 w 220"/>
                <a:gd name="T5" fmla="*/ 312 h 340"/>
                <a:gd name="T6" fmla="*/ 47 w 220"/>
                <a:gd name="T7" fmla="*/ 323 h 340"/>
                <a:gd name="T8" fmla="*/ 55 w 220"/>
                <a:gd name="T9" fmla="*/ 337 h 340"/>
                <a:gd name="T10" fmla="*/ 64 w 220"/>
                <a:gd name="T11" fmla="*/ 340 h 340"/>
                <a:gd name="T12" fmla="*/ 70 w 220"/>
                <a:gd name="T13" fmla="*/ 337 h 340"/>
                <a:gd name="T14" fmla="*/ 77 w 220"/>
                <a:gd name="T15" fmla="*/ 326 h 340"/>
                <a:gd name="T16" fmla="*/ 77 w 220"/>
                <a:gd name="T17" fmla="*/ 320 h 340"/>
                <a:gd name="T18" fmla="*/ 85 w 220"/>
                <a:gd name="T19" fmla="*/ 313 h 340"/>
                <a:gd name="T20" fmla="*/ 92 w 220"/>
                <a:gd name="T21" fmla="*/ 310 h 340"/>
                <a:gd name="T22" fmla="*/ 86 w 220"/>
                <a:gd name="T23" fmla="*/ 300 h 340"/>
                <a:gd name="T24" fmla="*/ 98 w 220"/>
                <a:gd name="T25" fmla="*/ 287 h 340"/>
                <a:gd name="T26" fmla="*/ 105 w 220"/>
                <a:gd name="T27" fmla="*/ 271 h 340"/>
                <a:gd name="T28" fmla="*/ 106 w 220"/>
                <a:gd name="T29" fmla="*/ 262 h 340"/>
                <a:gd name="T30" fmla="*/ 109 w 220"/>
                <a:gd name="T31" fmla="*/ 248 h 340"/>
                <a:gd name="T32" fmla="*/ 115 w 220"/>
                <a:gd name="T33" fmla="*/ 244 h 340"/>
                <a:gd name="T34" fmla="*/ 116 w 220"/>
                <a:gd name="T35" fmla="*/ 239 h 340"/>
                <a:gd name="T36" fmla="*/ 121 w 220"/>
                <a:gd name="T37" fmla="*/ 239 h 340"/>
                <a:gd name="T38" fmla="*/ 130 w 220"/>
                <a:gd name="T39" fmla="*/ 232 h 340"/>
                <a:gd name="T40" fmla="*/ 135 w 220"/>
                <a:gd name="T41" fmla="*/ 218 h 340"/>
                <a:gd name="T42" fmla="*/ 139 w 220"/>
                <a:gd name="T43" fmla="*/ 205 h 340"/>
                <a:gd name="T44" fmla="*/ 141 w 220"/>
                <a:gd name="T45" fmla="*/ 202 h 340"/>
                <a:gd name="T46" fmla="*/ 154 w 220"/>
                <a:gd name="T47" fmla="*/ 189 h 340"/>
                <a:gd name="T48" fmla="*/ 153 w 220"/>
                <a:gd name="T49" fmla="*/ 180 h 340"/>
                <a:gd name="T50" fmla="*/ 154 w 220"/>
                <a:gd name="T51" fmla="*/ 172 h 340"/>
                <a:gd name="T52" fmla="*/ 164 w 220"/>
                <a:gd name="T53" fmla="*/ 166 h 340"/>
                <a:gd name="T54" fmla="*/ 168 w 220"/>
                <a:gd name="T55" fmla="*/ 144 h 340"/>
                <a:gd name="T56" fmla="*/ 179 w 220"/>
                <a:gd name="T57" fmla="*/ 125 h 340"/>
                <a:gd name="T58" fmla="*/ 186 w 220"/>
                <a:gd name="T59" fmla="*/ 116 h 340"/>
                <a:gd name="T60" fmla="*/ 198 w 220"/>
                <a:gd name="T61" fmla="*/ 116 h 340"/>
                <a:gd name="T62" fmla="*/ 207 w 220"/>
                <a:gd name="T63" fmla="*/ 109 h 340"/>
                <a:gd name="T64" fmla="*/ 217 w 220"/>
                <a:gd name="T65" fmla="*/ 103 h 340"/>
                <a:gd name="T66" fmla="*/ 216 w 220"/>
                <a:gd name="T67" fmla="*/ 96 h 340"/>
                <a:gd name="T68" fmla="*/ 217 w 220"/>
                <a:gd name="T69" fmla="*/ 86 h 340"/>
                <a:gd name="T70" fmla="*/ 217 w 220"/>
                <a:gd name="T71" fmla="*/ 78 h 340"/>
                <a:gd name="T72" fmla="*/ 218 w 220"/>
                <a:gd name="T73" fmla="*/ 72 h 340"/>
                <a:gd name="T74" fmla="*/ 214 w 220"/>
                <a:gd name="T75" fmla="*/ 68 h 340"/>
                <a:gd name="T76" fmla="*/ 198 w 220"/>
                <a:gd name="T77" fmla="*/ 63 h 340"/>
                <a:gd name="T78" fmla="*/ 194 w 220"/>
                <a:gd name="T79" fmla="*/ 43 h 340"/>
                <a:gd name="T80" fmla="*/ 158 w 220"/>
                <a:gd name="T81" fmla="*/ 1 h 340"/>
                <a:gd name="T82" fmla="*/ 154 w 220"/>
                <a:gd name="T83" fmla="*/ 6 h 340"/>
                <a:gd name="T84" fmla="*/ 149 w 220"/>
                <a:gd name="T85" fmla="*/ 9 h 340"/>
                <a:gd name="T86" fmla="*/ 144 w 220"/>
                <a:gd name="T87" fmla="*/ 8 h 340"/>
                <a:gd name="T88" fmla="*/ 135 w 220"/>
                <a:gd name="T89" fmla="*/ 13 h 340"/>
                <a:gd name="T90" fmla="*/ 132 w 220"/>
                <a:gd name="T91" fmla="*/ 17 h 340"/>
                <a:gd name="T92" fmla="*/ 126 w 220"/>
                <a:gd name="T93" fmla="*/ 19 h 340"/>
                <a:gd name="T94" fmla="*/ 123 w 220"/>
                <a:gd name="T95" fmla="*/ 23 h 340"/>
                <a:gd name="T96" fmla="*/ 121 w 220"/>
                <a:gd name="T97" fmla="*/ 27 h 340"/>
                <a:gd name="T98" fmla="*/ 115 w 220"/>
                <a:gd name="T99" fmla="*/ 30 h 340"/>
                <a:gd name="T100" fmla="*/ 110 w 220"/>
                <a:gd name="T101" fmla="*/ 29 h 340"/>
                <a:gd name="T102" fmla="*/ 99 w 220"/>
                <a:gd name="T103" fmla="*/ 28 h 340"/>
                <a:gd name="T104" fmla="*/ 36 w 220"/>
                <a:gd name="T105" fmla="*/ 15 h 340"/>
                <a:gd name="T106" fmla="*/ 1 w 220"/>
                <a:gd name="T107" fmla="*/ 2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" h="340">
                  <a:moveTo>
                    <a:pt x="12" y="313"/>
                  </a:moveTo>
                  <a:lnTo>
                    <a:pt x="13" y="313"/>
                  </a:lnTo>
                  <a:lnTo>
                    <a:pt x="13" y="314"/>
                  </a:lnTo>
                  <a:lnTo>
                    <a:pt x="14" y="318"/>
                  </a:lnTo>
                  <a:lnTo>
                    <a:pt x="14" y="319"/>
                  </a:lnTo>
                  <a:lnTo>
                    <a:pt x="15" y="319"/>
                  </a:lnTo>
                  <a:lnTo>
                    <a:pt x="16" y="320"/>
                  </a:lnTo>
                  <a:lnTo>
                    <a:pt x="29" y="320"/>
                  </a:lnTo>
                  <a:lnTo>
                    <a:pt x="29" y="319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30" y="316"/>
                  </a:lnTo>
                  <a:lnTo>
                    <a:pt x="31" y="316"/>
                  </a:lnTo>
                  <a:lnTo>
                    <a:pt x="31" y="313"/>
                  </a:lnTo>
                  <a:lnTo>
                    <a:pt x="32" y="311"/>
                  </a:lnTo>
                  <a:lnTo>
                    <a:pt x="32" y="309"/>
                  </a:lnTo>
                  <a:lnTo>
                    <a:pt x="33" y="307"/>
                  </a:lnTo>
                  <a:lnTo>
                    <a:pt x="33" y="308"/>
                  </a:lnTo>
                  <a:lnTo>
                    <a:pt x="33" y="311"/>
                  </a:lnTo>
                  <a:lnTo>
                    <a:pt x="34" y="312"/>
                  </a:lnTo>
                  <a:lnTo>
                    <a:pt x="35" y="312"/>
                  </a:lnTo>
                  <a:lnTo>
                    <a:pt x="38" y="313"/>
                  </a:lnTo>
                  <a:lnTo>
                    <a:pt x="43" y="315"/>
                  </a:lnTo>
                  <a:lnTo>
                    <a:pt x="44" y="316"/>
                  </a:lnTo>
                  <a:lnTo>
                    <a:pt x="45" y="318"/>
                  </a:lnTo>
                  <a:lnTo>
                    <a:pt x="45" y="320"/>
                  </a:lnTo>
                  <a:lnTo>
                    <a:pt x="46" y="322"/>
                  </a:lnTo>
                  <a:lnTo>
                    <a:pt x="47" y="323"/>
                  </a:lnTo>
                  <a:lnTo>
                    <a:pt x="52" y="323"/>
                  </a:lnTo>
                  <a:lnTo>
                    <a:pt x="54" y="325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5" y="332"/>
                  </a:lnTo>
                  <a:lnTo>
                    <a:pt x="55" y="333"/>
                  </a:lnTo>
                  <a:lnTo>
                    <a:pt x="55" y="337"/>
                  </a:lnTo>
                  <a:lnTo>
                    <a:pt x="55" y="339"/>
                  </a:lnTo>
                  <a:lnTo>
                    <a:pt x="56" y="340"/>
                  </a:lnTo>
                  <a:lnTo>
                    <a:pt x="57" y="340"/>
                  </a:lnTo>
                  <a:lnTo>
                    <a:pt x="61" y="340"/>
                  </a:lnTo>
                  <a:lnTo>
                    <a:pt x="62" y="340"/>
                  </a:lnTo>
                  <a:lnTo>
                    <a:pt x="63" y="340"/>
                  </a:lnTo>
                  <a:lnTo>
                    <a:pt x="64" y="340"/>
                  </a:lnTo>
                  <a:lnTo>
                    <a:pt x="65" y="340"/>
                  </a:lnTo>
                  <a:lnTo>
                    <a:pt x="65" y="340"/>
                  </a:lnTo>
                  <a:lnTo>
                    <a:pt x="66" y="340"/>
                  </a:lnTo>
                  <a:lnTo>
                    <a:pt x="67" y="340"/>
                  </a:lnTo>
                  <a:lnTo>
                    <a:pt x="69" y="339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0" y="335"/>
                  </a:lnTo>
                  <a:lnTo>
                    <a:pt x="71" y="333"/>
                  </a:lnTo>
                  <a:lnTo>
                    <a:pt x="72" y="333"/>
                  </a:lnTo>
                  <a:lnTo>
                    <a:pt x="74" y="332"/>
                  </a:lnTo>
                  <a:lnTo>
                    <a:pt x="75" y="332"/>
                  </a:lnTo>
                  <a:lnTo>
                    <a:pt x="76" y="330"/>
                  </a:lnTo>
                  <a:lnTo>
                    <a:pt x="77" y="326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3"/>
                  </a:lnTo>
                  <a:lnTo>
                    <a:pt x="76" y="322"/>
                  </a:lnTo>
                  <a:lnTo>
                    <a:pt x="76" y="321"/>
                  </a:lnTo>
                  <a:lnTo>
                    <a:pt x="76" y="320"/>
                  </a:lnTo>
                  <a:lnTo>
                    <a:pt x="77" y="320"/>
                  </a:lnTo>
                  <a:lnTo>
                    <a:pt x="80" y="317"/>
                  </a:lnTo>
                  <a:lnTo>
                    <a:pt x="83" y="315"/>
                  </a:lnTo>
                  <a:lnTo>
                    <a:pt x="83" y="314"/>
                  </a:lnTo>
                  <a:lnTo>
                    <a:pt x="84" y="314"/>
                  </a:lnTo>
                  <a:lnTo>
                    <a:pt x="84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6" y="313"/>
                  </a:lnTo>
                  <a:lnTo>
                    <a:pt x="86" y="312"/>
                  </a:lnTo>
                  <a:lnTo>
                    <a:pt x="89" y="310"/>
                  </a:lnTo>
                  <a:lnTo>
                    <a:pt x="90" y="310"/>
                  </a:lnTo>
                  <a:lnTo>
                    <a:pt x="91" y="310"/>
                  </a:lnTo>
                  <a:lnTo>
                    <a:pt x="92" y="310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87" y="302"/>
                  </a:lnTo>
                  <a:lnTo>
                    <a:pt x="86" y="302"/>
                  </a:lnTo>
                  <a:lnTo>
                    <a:pt x="85" y="301"/>
                  </a:lnTo>
                  <a:lnTo>
                    <a:pt x="86" y="300"/>
                  </a:lnTo>
                  <a:lnTo>
                    <a:pt x="87" y="299"/>
                  </a:lnTo>
                  <a:lnTo>
                    <a:pt x="91" y="295"/>
                  </a:lnTo>
                  <a:lnTo>
                    <a:pt x="94" y="293"/>
                  </a:lnTo>
                  <a:lnTo>
                    <a:pt x="96" y="290"/>
                  </a:lnTo>
                  <a:lnTo>
                    <a:pt x="97" y="288"/>
                  </a:lnTo>
                  <a:lnTo>
                    <a:pt x="98" y="287"/>
                  </a:lnTo>
                  <a:lnTo>
                    <a:pt x="98" y="287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98" y="282"/>
                  </a:lnTo>
                  <a:lnTo>
                    <a:pt x="98" y="281"/>
                  </a:lnTo>
                  <a:lnTo>
                    <a:pt x="98" y="280"/>
                  </a:lnTo>
                  <a:lnTo>
                    <a:pt x="100" y="276"/>
                  </a:lnTo>
                  <a:lnTo>
                    <a:pt x="105" y="271"/>
                  </a:lnTo>
                  <a:lnTo>
                    <a:pt x="106" y="269"/>
                  </a:lnTo>
                  <a:lnTo>
                    <a:pt x="106" y="268"/>
                  </a:lnTo>
                  <a:lnTo>
                    <a:pt x="106" y="267"/>
                  </a:lnTo>
                  <a:lnTo>
                    <a:pt x="106" y="266"/>
                  </a:lnTo>
                  <a:lnTo>
                    <a:pt x="105" y="264"/>
                  </a:lnTo>
                  <a:lnTo>
                    <a:pt x="105" y="263"/>
                  </a:lnTo>
                  <a:lnTo>
                    <a:pt x="106" y="262"/>
                  </a:lnTo>
                  <a:lnTo>
                    <a:pt x="108" y="259"/>
                  </a:lnTo>
                  <a:lnTo>
                    <a:pt x="108" y="258"/>
                  </a:lnTo>
                  <a:lnTo>
                    <a:pt x="108" y="256"/>
                  </a:lnTo>
                  <a:lnTo>
                    <a:pt x="107" y="253"/>
                  </a:lnTo>
                  <a:lnTo>
                    <a:pt x="107" y="252"/>
                  </a:lnTo>
                  <a:lnTo>
                    <a:pt x="108" y="249"/>
                  </a:lnTo>
                  <a:lnTo>
                    <a:pt x="109" y="248"/>
                  </a:lnTo>
                  <a:lnTo>
                    <a:pt x="110" y="247"/>
                  </a:lnTo>
                  <a:lnTo>
                    <a:pt x="112" y="248"/>
                  </a:lnTo>
                  <a:lnTo>
                    <a:pt x="113" y="247"/>
                  </a:lnTo>
                  <a:lnTo>
                    <a:pt x="114" y="247"/>
                  </a:lnTo>
                  <a:lnTo>
                    <a:pt x="114" y="246"/>
                  </a:lnTo>
                  <a:lnTo>
                    <a:pt x="115" y="245"/>
                  </a:lnTo>
                  <a:lnTo>
                    <a:pt x="115" y="244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6" y="239"/>
                  </a:lnTo>
                  <a:lnTo>
                    <a:pt x="117" y="239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20" y="238"/>
                  </a:lnTo>
                  <a:lnTo>
                    <a:pt x="120" y="238"/>
                  </a:lnTo>
                  <a:lnTo>
                    <a:pt x="121" y="239"/>
                  </a:lnTo>
                  <a:lnTo>
                    <a:pt x="122" y="239"/>
                  </a:lnTo>
                  <a:lnTo>
                    <a:pt x="123" y="239"/>
                  </a:lnTo>
                  <a:lnTo>
                    <a:pt x="127" y="236"/>
                  </a:lnTo>
                  <a:lnTo>
                    <a:pt x="128" y="235"/>
                  </a:lnTo>
                  <a:lnTo>
                    <a:pt x="129" y="233"/>
                  </a:lnTo>
                  <a:lnTo>
                    <a:pt x="130" y="233"/>
                  </a:lnTo>
                  <a:lnTo>
                    <a:pt x="130" y="232"/>
                  </a:lnTo>
                  <a:lnTo>
                    <a:pt x="131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5" y="216"/>
                  </a:lnTo>
                  <a:lnTo>
                    <a:pt x="136" y="213"/>
                  </a:lnTo>
                  <a:lnTo>
                    <a:pt x="138" y="210"/>
                  </a:lnTo>
                  <a:lnTo>
                    <a:pt x="139" y="210"/>
                  </a:lnTo>
                  <a:lnTo>
                    <a:pt x="139" y="209"/>
                  </a:lnTo>
                  <a:lnTo>
                    <a:pt x="139" y="207"/>
                  </a:lnTo>
                  <a:lnTo>
                    <a:pt x="139" y="205"/>
                  </a:lnTo>
                  <a:lnTo>
                    <a:pt x="138" y="204"/>
                  </a:lnTo>
                  <a:lnTo>
                    <a:pt x="137" y="204"/>
                  </a:lnTo>
                  <a:lnTo>
                    <a:pt x="136" y="204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40" y="202"/>
                  </a:lnTo>
                  <a:lnTo>
                    <a:pt x="141" y="202"/>
                  </a:lnTo>
                  <a:lnTo>
                    <a:pt x="141" y="201"/>
                  </a:lnTo>
                  <a:lnTo>
                    <a:pt x="142" y="199"/>
                  </a:lnTo>
                  <a:lnTo>
                    <a:pt x="145" y="197"/>
                  </a:lnTo>
                  <a:lnTo>
                    <a:pt x="149" y="196"/>
                  </a:lnTo>
                  <a:lnTo>
                    <a:pt x="153" y="195"/>
                  </a:lnTo>
                  <a:lnTo>
                    <a:pt x="154" y="192"/>
                  </a:lnTo>
                  <a:lnTo>
                    <a:pt x="154" y="189"/>
                  </a:lnTo>
                  <a:lnTo>
                    <a:pt x="154" y="186"/>
                  </a:lnTo>
                  <a:lnTo>
                    <a:pt x="154" y="185"/>
                  </a:lnTo>
                  <a:lnTo>
                    <a:pt x="155" y="184"/>
                  </a:lnTo>
                  <a:lnTo>
                    <a:pt x="155" y="183"/>
                  </a:lnTo>
                  <a:lnTo>
                    <a:pt x="155" y="183"/>
                  </a:lnTo>
                  <a:lnTo>
                    <a:pt x="154" y="181"/>
                  </a:lnTo>
                  <a:lnTo>
                    <a:pt x="153" y="180"/>
                  </a:lnTo>
                  <a:lnTo>
                    <a:pt x="153" y="179"/>
                  </a:lnTo>
                  <a:lnTo>
                    <a:pt x="154" y="178"/>
                  </a:lnTo>
                  <a:lnTo>
                    <a:pt x="154" y="176"/>
                  </a:lnTo>
                  <a:lnTo>
                    <a:pt x="154" y="175"/>
                  </a:lnTo>
                  <a:lnTo>
                    <a:pt x="154" y="174"/>
                  </a:lnTo>
                  <a:lnTo>
                    <a:pt x="154" y="173"/>
                  </a:lnTo>
                  <a:lnTo>
                    <a:pt x="154" y="172"/>
                  </a:lnTo>
                  <a:lnTo>
                    <a:pt x="154" y="170"/>
                  </a:lnTo>
                  <a:lnTo>
                    <a:pt x="156" y="170"/>
                  </a:lnTo>
                  <a:lnTo>
                    <a:pt x="160" y="169"/>
                  </a:lnTo>
                  <a:lnTo>
                    <a:pt x="161" y="169"/>
                  </a:lnTo>
                  <a:lnTo>
                    <a:pt x="162" y="168"/>
                  </a:lnTo>
                  <a:lnTo>
                    <a:pt x="164" y="167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4"/>
                  </a:lnTo>
                  <a:lnTo>
                    <a:pt x="164" y="163"/>
                  </a:lnTo>
                  <a:lnTo>
                    <a:pt x="164" y="163"/>
                  </a:lnTo>
                  <a:lnTo>
                    <a:pt x="164" y="160"/>
                  </a:lnTo>
                  <a:lnTo>
                    <a:pt x="166" y="151"/>
                  </a:lnTo>
                  <a:lnTo>
                    <a:pt x="168" y="144"/>
                  </a:lnTo>
                  <a:lnTo>
                    <a:pt x="169" y="143"/>
                  </a:lnTo>
                  <a:lnTo>
                    <a:pt x="177" y="131"/>
                  </a:lnTo>
                  <a:lnTo>
                    <a:pt x="178" y="130"/>
                  </a:lnTo>
                  <a:lnTo>
                    <a:pt x="178" y="129"/>
                  </a:lnTo>
                  <a:lnTo>
                    <a:pt x="178" y="127"/>
                  </a:lnTo>
                  <a:lnTo>
                    <a:pt x="178" y="126"/>
                  </a:lnTo>
                  <a:lnTo>
                    <a:pt x="179" y="125"/>
                  </a:lnTo>
                  <a:lnTo>
                    <a:pt x="179" y="124"/>
                  </a:lnTo>
                  <a:lnTo>
                    <a:pt x="181" y="123"/>
                  </a:lnTo>
                  <a:lnTo>
                    <a:pt x="182" y="123"/>
                  </a:lnTo>
                  <a:lnTo>
                    <a:pt x="183" y="122"/>
                  </a:lnTo>
                  <a:lnTo>
                    <a:pt x="184" y="120"/>
                  </a:lnTo>
                  <a:lnTo>
                    <a:pt x="185" y="118"/>
                  </a:lnTo>
                  <a:lnTo>
                    <a:pt x="186" y="116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2" y="115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6"/>
                  </a:lnTo>
                  <a:lnTo>
                    <a:pt x="198" y="116"/>
                  </a:lnTo>
                  <a:lnTo>
                    <a:pt x="199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2" y="113"/>
                  </a:lnTo>
                  <a:lnTo>
                    <a:pt x="203" y="113"/>
                  </a:lnTo>
                  <a:lnTo>
                    <a:pt x="206" y="109"/>
                  </a:lnTo>
                  <a:lnTo>
                    <a:pt x="207" y="109"/>
                  </a:lnTo>
                  <a:lnTo>
                    <a:pt x="209" y="108"/>
                  </a:lnTo>
                  <a:lnTo>
                    <a:pt x="210" y="107"/>
                  </a:lnTo>
                  <a:lnTo>
                    <a:pt x="212" y="106"/>
                  </a:lnTo>
                  <a:lnTo>
                    <a:pt x="214" y="105"/>
                  </a:lnTo>
                  <a:lnTo>
                    <a:pt x="215" y="104"/>
                  </a:lnTo>
                  <a:lnTo>
                    <a:pt x="216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8" y="101"/>
                  </a:lnTo>
                  <a:lnTo>
                    <a:pt x="218" y="101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7" y="97"/>
                  </a:lnTo>
                  <a:lnTo>
                    <a:pt x="216" y="96"/>
                  </a:lnTo>
                  <a:lnTo>
                    <a:pt x="215" y="95"/>
                  </a:lnTo>
                  <a:lnTo>
                    <a:pt x="214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6" y="91"/>
                  </a:lnTo>
                  <a:lnTo>
                    <a:pt x="217" y="86"/>
                  </a:lnTo>
                  <a:lnTo>
                    <a:pt x="218" y="84"/>
                  </a:lnTo>
                  <a:lnTo>
                    <a:pt x="218" y="83"/>
                  </a:lnTo>
                  <a:lnTo>
                    <a:pt x="218" y="82"/>
                  </a:lnTo>
                  <a:lnTo>
                    <a:pt x="217" y="80"/>
                  </a:lnTo>
                  <a:lnTo>
                    <a:pt x="217" y="79"/>
                  </a:lnTo>
                  <a:lnTo>
                    <a:pt x="218" y="79"/>
                  </a:lnTo>
                  <a:lnTo>
                    <a:pt x="217" y="78"/>
                  </a:lnTo>
                  <a:lnTo>
                    <a:pt x="218" y="75"/>
                  </a:lnTo>
                  <a:lnTo>
                    <a:pt x="219" y="74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0" y="72"/>
                  </a:lnTo>
                  <a:lnTo>
                    <a:pt x="219" y="72"/>
                  </a:lnTo>
                  <a:lnTo>
                    <a:pt x="218" y="72"/>
                  </a:lnTo>
                  <a:lnTo>
                    <a:pt x="217" y="73"/>
                  </a:lnTo>
                  <a:lnTo>
                    <a:pt x="217" y="72"/>
                  </a:lnTo>
                  <a:lnTo>
                    <a:pt x="217" y="71"/>
                  </a:lnTo>
                  <a:lnTo>
                    <a:pt x="216" y="71"/>
                  </a:lnTo>
                  <a:lnTo>
                    <a:pt x="215" y="70"/>
                  </a:lnTo>
                  <a:lnTo>
                    <a:pt x="214" y="69"/>
                  </a:lnTo>
                  <a:lnTo>
                    <a:pt x="214" y="68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4"/>
                  </a:lnTo>
                  <a:lnTo>
                    <a:pt x="208" y="63"/>
                  </a:lnTo>
                  <a:lnTo>
                    <a:pt x="199" y="63"/>
                  </a:lnTo>
                  <a:lnTo>
                    <a:pt x="198" y="63"/>
                  </a:lnTo>
                  <a:lnTo>
                    <a:pt x="197" y="63"/>
                  </a:lnTo>
                  <a:lnTo>
                    <a:pt x="197" y="62"/>
                  </a:lnTo>
                  <a:lnTo>
                    <a:pt x="198" y="60"/>
                  </a:lnTo>
                  <a:lnTo>
                    <a:pt x="198" y="59"/>
                  </a:lnTo>
                  <a:lnTo>
                    <a:pt x="197" y="58"/>
                  </a:lnTo>
                  <a:lnTo>
                    <a:pt x="197" y="55"/>
                  </a:lnTo>
                  <a:lnTo>
                    <a:pt x="194" y="43"/>
                  </a:lnTo>
                  <a:lnTo>
                    <a:pt x="192" y="30"/>
                  </a:lnTo>
                  <a:lnTo>
                    <a:pt x="182" y="14"/>
                  </a:lnTo>
                  <a:lnTo>
                    <a:pt x="171" y="0"/>
                  </a:lnTo>
                  <a:lnTo>
                    <a:pt x="160" y="0"/>
                  </a:lnTo>
                  <a:lnTo>
                    <a:pt x="159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4" y="5"/>
                  </a:lnTo>
                  <a:lnTo>
                    <a:pt x="154" y="6"/>
                  </a:lnTo>
                  <a:lnTo>
                    <a:pt x="154" y="6"/>
                  </a:lnTo>
                  <a:lnTo>
                    <a:pt x="154" y="7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8" y="9"/>
                  </a:lnTo>
                  <a:lnTo>
                    <a:pt x="147" y="9"/>
                  </a:lnTo>
                  <a:lnTo>
                    <a:pt x="146" y="9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4" y="8"/>
                  </a:lnTo>
                  <a:lnTo>
                    <a:pt x="141" y="11"/>
                  </a:lnTo>
                  <a:lnTo>
                    <a:pt x="140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2" y="17"/>
                  </a:lnTo>
                  <a:lnTo>
                    <a:pt x="131" y="18"/>
                  </a:lnTo>
                  <a:lnTo>
                    <a:pt x="130" y="18"/>
                  </a:lnTo>
                  <a:lnTo>
                    <a:pt x="129" y="19"/>
                  </a:lnTo>
                  <a:lnTo>
                    <a:pt x="129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20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2" y="26"/>
                  </a:lnTo>
                  <a:lnTo>
                    <a:pt x="122" y="27"/>
                  </a:lnTo>
                  <a:lnTo>
                    <a:pt x="121" y="27"/>
                  </a:lnTo>
                  <a:lnTo>
                    <a:pt x="120" y="27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19" y="31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3" y="30"/>
                  </a:lnTo>
                  <a:lnTo>
                    <a:pt x="112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0" y="30"/>
                  </a:lnTo>
                  <a:lnTo>
                    <a:pt x="110" y="29"/>
                  </a:lnTo>
                  <a:lnTo>
                    <a:pt x="109" y="29"/>
                  </a:lnTo>
                  <a:lnTo>
                    <a:pt x="106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3" y="29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7" y="26"/>
                  </a:lnTo>
                  <a:lnTo>
                    <a:pt x="91" y="22"/>
                  </a:lnTo>
                  <a:lnTo>
                    <a:pt x="85" y="20"/>
                  </a:lnTo>
                  <a:lnTo>
                    <a:pt x="72" y="16"/>
                  </a:lnTo>
                  <a:lnTo>
                    <a:pt x="50" y="16"/>
                  </a:lnTo>
                  <a:lnTo>
                    <a:pt x="41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13" y="21"/>
                  </a:lnTo>
                  <a:lnTo>
                    <a:pt x="11" y="22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3"/>
                  </a:lnTo>
                  <a:lnTo>
                    <a:pt x="11" y="313"/>
                  </a:lnTo>
                  <a:lnTo>
                    <a:pt x="12" y="3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2" name="Rectangle 317">
              <a:extLst>
                <a:ext uri="{FF2B5EF4-FFF2-40B4-BE49-F238E27FC236}">
                  <a16:creationId xmlns:a16="http://schemas.microsoft.com/office/drawing/2014/main" id="{CC797E37-E4AE-822C-1358-034BBC7E8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88" y="42005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3" name="Freeform 351">
              <a:extLst>
                <a:ext uri="{FF2B5EF4-FFF2-40B4-BE49-F238E27FC236}">
                  <a16:creationId xmlns:a16="http://schemas.microsoft.com/office/drawing/2014/main" id="{8F3AAD80-62E4-048A-F5CE-D2EF546D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33416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4" name="Freeform 352">
              <a:extLst>
                <a:ext uri="{FF2B5EF4-FFF2-40B4-BE49-F238E27FC236}">
                  <a16:creationId xmlns:a16="http://schemas.microsoft.com/office/drawing/2014/main" id="{8246F4D6-F0F3-6BDD-1109-DAC9EA7B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50" y="3216275"/>
              <a:ext cx="63500" cy="128588"/>
            </a:xfrm>
            <a:custGeom>
              <a:avLst/>
              <a:gdLst>
                <a:gd name="T0" fmla="*/ 16 w 40"/>
                <a:gd name="T1" fmla="*/ 81 h 81"/>
                <a:gd name="T2" fmla="*/ 23 w 40"/>
                <a:gd name="T3" fmla="*/ 76 h 81"/>
                <a:gd name="T4" fmla="*/ 27 w 40"/>
                <a:gd name="T5" fmla="*/ 76 h 81"/>
                <a:gd name="T6" fmla="*/ 28 w 40"/>
                <a:gd name="T7" fmla="*/ 79 h 81"/>
                <a:gd name="T8" fmla="*/ 32 w 40"/>
                <a:gd name="T9" fmla="*/ 75 h 81"/>
                <a:gd name="T10" fmla="*/ 34 w 40"/>
                <a:gd name="T11" fmla="*/ 72 h 81"/>
                <a:gd name="T12" fmla="*/ 36 w 40"/>
                <a:gd name="T13" fmla="*/ 65 h 81"/>
                <a:gd name="T14" fmla="*/ 39 w 40"/>
                <a:gd name="T15" fmla="*/ 58 h 81"/>
                <a:gd name="T16" fmla="*/ 39 w 40"/>
                <a:gd name="T17" fmla="*/ 48 h 81"/>
                <a:gd name="T18" fmla="*/ 38 w 40"/>
                <a:gd name="T19" fmla="*/ 44 h 81"/>
                <a:gd name="T20" fmla="*/ 35 w 40"/>
                <a:gd name="T21" fmla="*/ 42 h 81"/>
                <a:gd name="T22" fmla="*/ 35 w 40"/>
                <a:gd name="T23" fmla="*/ 35 h 81"/>
                <a:gd name="T24" fmla="*/ 35 w 40"/>
                <a:gd name="T25" fmla="*/ 31 h 81"/>
                <a:gd name="T26" fmla="*/ 35 w 40"/>
                <a:gd name="T27" fmla="*/ 28 h 81"/>
                <a:gd name="T28" fmla="*/ 37 w 40"/>
                <a:gd name="T29" fmla="*/ 25 h 81"/>
                <a:gd name="T30" fmla="*/ 36 w 40"/>
                <a:gd name="T31" fmla="*/ 23 h 81"/>
                <a:gd name="T32" fmla="*/ 38 w 40"/>
                <a:gd name="T33" fmla="*/ 23 h 81"/>
                <a:gd name="T34" fmla="*/ 37 w 40"/>
                <a:gd name="T35" fmla="*/ 20 h 81"/>
                <a:gd name="T36" fmla="*/ 38 w 40"/>
                <a:gd name="T37" fmla="*/ 20 h 81"/>
                <a:gd name="T38" fmla="*/ 37 w 40"/>
                <a:gd name="T39" fmla="*/ 12 h 81"/>
                <a:gd name="T40" fmla="*/ 35 w 40"/>
                <a:gd name="T41" fmla="*/ 10 h 81"/>
                <a:gd name="T42" fmla="*/ 30 w 40"/>
                <a:gd name="T43" fmla="*/ 9 h 81"/>
                <a:gd name="T44" fmla="*/ 28 w 40"/>
                <a:gd name="T45" fmla="*/ 6 h 81"/>
                <a:gd name="T46" fmla="*/ 28 w 40"/>
                <a:gd name="T47" fmla="*/ 3 h 81"/>
                <a:gd name="T48" fmla="*/ 20 w 40"/>
                <a:gd name="T49" fmla="*/ 1 h 81"/>
                <a:gd name="T50" fmla="*/ 18 w 40"/>
                <a:gd name="T51" fmla="*/ 4 h 81"/>
                <a:gd name="T52" fmla="*/ 14 w 40"/>
                <a:gd name="T53" fmla="*/ 5 h 81"/>
                <a:gd name="T54" fmla="*/ 11 w 40"/>
                <a:gd name="T55" fmla="*/ 9 h 81"/>
                <a:gd name="T56" fmla="*/ 9 w 40"/>
                <a:gd name="T57" fmla="*/ 16 h 81"/>
                <a:gd name="T58" fmla="*/ 11 w 40"/>
                <a:gd name="T59" fmla="*/ 18 h 81"/>
                <a:gd name="T60" fmla="*/ 9 w 40"/>
                <a:gd name="T61" fmla="*/ 17 h 81"/>
                <a:gd name="T62" fmla="*/ 8 w 40"/>
                <a:gd name="T63" fmla="*/ 18 h 81"/>
                <a:gd name="T64" fmla="*/ 7 w 40"/>
                <a:gd name="T65" fmla="*/ 24 h 81"/>
                <a:gd name="T66" fmla="*/ 9 w 40"/>
                <a:gd name="T67" fmla="*/ 26 h 81"/>
                <a:gd name="T68" fmla="*/ 8 w 40"/>
                <a:gd name="T69" fmla="*/ 28 h 81"/>
                <a:gd name="T70" fmla="*/ 7 w 40"/>
                <a:gd name="T71" fmla="*/ 32 h 81"/>
                <a:gd name="T72" fmla="*/ 6 w 40"/>
                <a:gd name="T73" fmla="*/ 29 h 81"/>
                <a:gd name="T74" fmla="*/ 6 w 40"/>
                <a:gd name="T75" fmla="*/ 25 h 81"/>
                <a:gd name="T76" fmla="*/ 4 w 40"/>
                <a:gd name="T77" fmla="*/ 27 h 81"/>
                <a:gd name="T78" fmla="*/ 4 w 40"/>
                <a:gd name="T79" fmla="*/ 29 h 81"/>
                <a:gd name="T80" fmla="*/ 4 w 40"/>
                <a:gd name="T81" fmla="*/ 32 h 81"/>
                <a:gd name="T82" fmla="*/ 4 w 40"/>
                <a:gd name="T83" fmla="*/ 34 h 81"/>
                <a:gd name="T84" fmla="*/ 1 w 40"/>
                <a:gd name="T85" fmla="*/ 32 h 81"/>
                <a:gd name="T86" fmla="*/ 0 w 40"/>
                <a:gd name="T87" fmla="*/ 37 h 81"/>
                <a:gd name="T88" fmla="*/ 0 w 40"/>
                <a:gd name="T89" fmla="*/ 46 h 81"/>
                <a:gd name="T90" fmla="*/ 1 w 40"/>
                <a:gd name="T91" fmla="*/ 51 h 81"/>
                <a:gd name="T92" fmla="*/ 3 w 40"/>
                <a:gd name="T93" fmla="*/ 55 h 81"/>
                <a:gd name="T94" fmla="*/ 5 w 40"/>
                <a:gd name="T95" fmla="*/ 63 h 81"/>
                <a:gd name="T96" fmla="*/ 4 w 40"/>
                <a:gd name="T97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81">
                  <a:moveTo>
                    <a:pt x="8" y="79"/>
                  </a:moveTo>
                  <a:lnTo>
                    <a:pt x="11" y="80"/>
                  </a:lnTo>
                  <a:lnTo>
                    <a:pt x="13" y="81"/>
                  </a:lnTo>
                  <a:lnTo>
                    <a:pt x="16" y="81"/>
                  </a:lnTo>
                  <a:lnTo>
                    <a:pt x="18" y="80"/>
                  </a:lnTo>
                  <a:lnTo>
                    <a:pt x="21" y="77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30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4" y="71"/>
                  </a:lnTo>
                  <a:lnTo>
                    <a:pt x="35" y="66"/>
                  </a:lnTo>
                  <a:lnTo>
                    <a:pt x="35" y="65"/>
                  </a:lnTo>
                  <a:lnTo>
                    <a:pt x="36" y="65"/>
                  </a:lnTo>
                  <a:lnTo>
                    <a:pt x="36" y="64"/>
                  </a:lnTo>
                  <a:lnTo>
                    <a:pt x="37" y="62"/>
                  </a:lnTo>
                  <a:lnTo>
                    <a:pt x="38" y="61"/>
                  </a:lnTo>
                  <a:lnTo>
                    <a:pt x="39" y="58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40" y="52"/>
                  </a:lnTo>
                  <a:lnTo>
                    <a:pt x="39" y="48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3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19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5" y="64"/>
                  </a:lnTo>
                  <a:lnTo>
                    <a:pt x="6" y="69"/>
                  </a:lnTo>
                  <a:lnTo>
                    <a:pt x="5" y="71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8" y="7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5" name="Freeform 353">
              <a:extLst>
                <a:ext uri="{FF2B5EF4-FFF2-40B4-BE49-F238E27FC236}">
                  <a16:creationId xmlns:a16="http://schemas.microsoft.com/office/drawing/2014/main" id="{BCB9FA04-076A-5287-59B7-91DA2277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32750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6" name="Freeform 354">
              <a:extLst>
                <a:ext uri="{FF2B5EF4-FFF2-40B4-BE49-F238E27FC236}">
                  <a16:creationId xmlns:a16="http://schemas.microsoft.com/office/drawing/2014/main" id="{62DD6206-DE4C-5AC9-13C7-60832585D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326866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7" name="Freeform 355">
              <a:extLst>
                <a:ext uri="{FF2B5EF4-FFF2-40B4-BE49-F238E27FC236}">
                  <a16:creationId xmlns:a16="http://schemas.microsoft.com/office/drawing/2014/main" id="{25C1439D-51E3-ECA6-FD27-EFD9BFBE4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0" y="32527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8" name="Freeform 356">
              <a:extLst>
                <a:ext uri="{FF2B5EF4-FFF2-40B4-BE49-F238E27FC236}">
                  <a16:creationId xmlns:a16="http://schemas.microsoft.com/office/drawing/2014/main" id="{CBB7EC3E-22D3-6041-FF5F-15AF426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5413"/>
              <a:ext cx="12700" cy="17463"/>
            </a:xfrm>
            <a:custGeom>
              <a:avLst/>
              <a:gdLst>
                <a:gd name="T0" fmla="*/ 5 w 8"/>
                <a:gd name="T1" fmla="*/ 2 h 11"/>
                <a:gd name="T2" fmla="*/ 4 w 8"/>
                <a:gd name="T3" fmla="*/ 2 h 11"/>
                <a:gd name="T4" fmla="*/ 3 w 8"/>
                <a:gd name="T5" fmla="*/ 3 h 11"/>
                <a:gd name="T6" fmla="*/ 3 w 8"/>
                <a:gd name="T7" fmla="*/ 4 h 11"/>
                <a:gd name="T8" fmla="*/ 2 w 8"/>
                <a:gd name="T9" fmla="*/ 4 h 11"/>
                <a:gd name="T10" fmla="*/ 1 w 8"/>
                <a:gd name="T11" fmla="*/ 4 h 11"/>
                <a:gd name="T12" fmla="*/ 0 w 8"/>
                <a:gd name="T13" fmla="*/ 5 h 11"/>
                <a:gd name="T14" fmla="*/ 2 w 8"/>
                <a:gd name="T15" fmla="*/ 7 h 11"/>
                <a:gd name="T16" fmla="*/ 3 w 8"/>
                <a:gd name="T17" fmla="*/ 8 h 11"/>
                <a:gd name="T18" fmla="*/ 4 w 8"/>
                <a:gd name="T19" fmla="*/ 9 h 11"/>
                <a:gd name="T20" fmla="*/ 4 w 8"/>
                <a:gd name="T21" fmla="*/ 10 h 11"/>
                <a:gd name="T22" fmla="*/ 5 w 8"/>
                <a:gd name="T23" fmla="*/ 10 h 11"/>
                <a:gd name="T24" fmla="*/ 7 w 8"/>
                <a:gd name="T25" fmla="*/ 10 h 11"/>
                <a:gd name="T26" fmla="*/ 8 w 8"/>
                <a:gd name="T27" fmla="*/ 11 h 11"/>
                <a:gd name="T28" fmla="*/ 8 w 8"/>
                <a:gd name="T29" fmla="*/ 10 h 11"/>
                <a:gd name="T30" fmla="*/ 7 w 8"/>
                <a:gd name="T31" fmla="*/ 10 h 11"/>
                <a:gd name="T32" fmla="*/ 7 w 8"/>
                <a:gd name="T33" fmla="*/ 9 h 11"/>
                <a:gd name="T34" fmla="*/ 5 w 8"/>
                <a:gd name="T35" fmla="*/ 8 h 11"/>
                <a:gd name="T36" fmla="*/ 5 w 8"/>
                <a:gd name="T37" fmla="*/ 7 h 11"/>
                <a:gd name="T38" fmla="*/ 6 w 8"/>
                <a:gd name="T39" fmla="*/ 7 h 11"/>
                <a:gd name="T40" fmla="*/ 7 w 8"/>
                <a:gd name="T41" fmla="*/ 7 h 11"/>
                <a:gd name="T42" fmla="*/ 7 w 8"/>
                <a:gd name="T43" fmla="*/ 5 h 11"/>
                <a:gd name="T44" fmla="*/ 6 w 8"/>
                <a:gd name="T45" fmla="*/ 5 h 11"/>
                <a:gd name="T46" fmla="*/ 6 w 8"/>
                <a:gd name="T47" fmla="*/ 4 h 11"/>
                <a:gd name="T48" fmla="*/ 6 w 8"/>
                <a:gd name="T49" fmla="*/ 3 h 11"/>
                <a:gd name="T50" fmla="*/ 6 w 8"/>
                <a:gd name="T51" fmla="*/ 2 h 11"/>
                <a:gd name="T52" fmla="*/ 5 w 8"/>
                <a:gd name="T53" fmla="*/ 0 h 11"/>
                <a:gd name="T54" fmla="*/ 5 w 8"/>
                <a:gd name="T55" fmla="*/ 1 h 11"/>
                <a:gd name="T56" fmla="*/ 5 w 8"/>
                <a:gd name="T5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1">
                  <a:moveTo>
                    <a:pt x="5" y="2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9" name="Freeform 357">
              <a:extLst>
                <a:ext uri="{FF2B5EF4-FFF2-40B4-BE49-F238E27FC236}">
                  <a16:creationId xmlns:a16="http://schemas.microsoft.com/office/drawing/2014/main" id="{89413C76-095C-66FA-D78B-0893489A4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3254375"/>
              <a:ext cx="22225" cy="14288"/>
            </a:xfrm>
            <a:custGeom>
              <a:avLst/>
              <a:gdLst>
                <a:gd name="T0" fmla="*/ 13 w 14"/>
                <a:gd name="T1" fmla="*/ 8 h 9"/>
                <a:gd name="T2" fmla="*/ 13 w 14"/>
                <a:gd name="T3" fmla="*/ 7 h 9"/>
                <a:gd name="T4" fmla="*/ 11 w 14"/>
                <a:gd name="T5" fmla="*/ 6 h 9"/>
                <a:gd name="T6" fmla="*/ 10 w 14"/>
                <a:gd name="T7" fmla="*/ 6 h 9"/>
                <a:gd name="T8" fmla="*/ 9 w 14"/>
                <a:gd name="T9" fmla="*/ 6 h 9"/>
                <a:gd name="T10" fmla="*/ 8 w 14"/>
                <a:gd name="T11" fmla="*/ 6 h 9"/>
                <a:gd name="T12" fmla="*/ 7 w 14"/>
                <a:gd name="T13" fmla="*/ 6 h 9"/>
                <a:gd name="T14" fmla="*/ 6 w 14"/>
                <a:gd name="T15" fmla="*/ 5 h 9"/>
                <a:gd name="T16" fmla="*/ 6 w 14"/>
                <a:gd name="T17" fmla="*/ 5 h 9"/>
                <a:gd name="T18" fmla="*/ 5 w 14"/>
                <a:gd name="T19" fmla="*/ 4 h 9"/>
                <a:gd name="T20" fmla="*/ 4 w 14"/>
                <a:gd name="T21" fmla="*/ 3 h 9"/>
                <a:gd name="T22" fmla="*/ 3 w 14"/>
                <a:gd name="T23" fmla="*/ 3 h 9"/>
                <a:gd name="T24" fmla="*/ 3 w 14"/>
                <a:gd name="T25" fmla="*/ 2 h 9"/>
                <a:gd name="T26" fmla="*/ 2 w 14"/>
                <a:gd name="T27" fmla="*/ 2 h 9"/>
                <a:gd name="T28" fmla="*/ 2 w 14"/>
                <a:gd name="T29" fmla="*/ 1 h 9"/>
                <a:gd name="T30" fmla="*/ 2 w 14"/>
                <a:gd name="T31" fmla="*/ 0 h 9"/>
                <a:gd name="T32" fmla="*/ 0 w 14"/>
                <a:gd name="T33" fmla="*/ 1 h 9"/>
                <a:gd name="T34" fmla="*/ 0 w 14"/>
                <a:gd name="T35" fmla="*/ 2 h 9"/>
                <a:gd name="T36" fmla="*/ 0 w 14"/>
                <a:gd name="T37" fmla="*/ 3 h 9"/>
                <a:gd name="T38" fmla="*/ 1 w 14"/>
                <a:gd name="T39" fmla="*/ 4 h 9"/>
                <a:gd name="T40" fmla="*/ 2 w 14"/>
                <a:gd name="T41" fmla="*/ 5 h 9"/>
                <a:gd name="T42" fmla="*/ 3 w 14"/>
                <a:gd name="T43" fmla="*/ 4 h 9"/>
                <a:gd name="T44" fmla="*/ 4 w 14"/>
                <a:gd name="T45" fmla="*/ 5 h 9"/>
                <a:gd name="T46" fmla="*/ 7 w 14"/>
                <a:gd name="T47" fmla="*/ 7 h 9"/>
                <a:gd name="T48" fmla="*/ 8 w 14"/>
                <a:gd name="T49" fmla="*/ 7 h 9"/>
                <a:gd name="T50" fmla="*/ 9 w 14"/>
                <a:gd name="T51" fmla="*/ 7 h 9"/>
                <a:gd name="T52" fmla="*/ 9 w 14"/>
                <a:gd name="T53" fmla="*/ 7 h 9"/>
                <a:gd name="T54" fmla="*/ 10 w 14"/>
                <a:gd name="T55" fmla="*/ 7 h 9"/>
                <a:gd name="T56" fmla="*/ 11 w 14"/>
                <a:gd name="T57" fmla="*/ 7 h 9"/>
                <a:gd name="T58" fmla="*/ 12 w 14"/>
                <a:gd name="T59" fmla="*/ 7 h 9"/>
                <a:gd name="T60" fmla="*/ 12 w 14"/>
                <a:gd name="T61" fmla="*/ 8 h 9"/>
                <a:gd name="T62" fmla="*/ 12 w 14"/>
                <a:gd name="T63" fmla="*/ 8 h 9"/>
                <a:gd name="T64" fmla="*/ 13 w 14"/>
                <a:gd name="T65" fmla="*/ 9 h 9"/>
                <a:gd name="T66" fmla="*/ 14 w 14"/>
                <a:gd name="T67" fmla="*/ 9 h 9"/>
                <a:gd name="T68" fmla="*/ 13 w 14"/>
                <a:gd name="T6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9">
                  <a:moveTo>
                    <a:pt x="13" y="8"/>
                  </a:moveTo>
                  <a:lnTo>
                    <a:pt x="13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5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0" name="Freeform 358">
              <a:extLst>
                <a:ext uri="{FF2B5EF4-FFF2-40B4-BE49-F238E27FC236}">
                  <a16:creationId xmlns:a16="http://schemas.microsoft.com/office/drawing/2014/main" id="{1291A04E-7450-DB0D-33EB-3A4384E30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7025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1" name="Freeform 359">
              <a:extLst>
                <a:ext uri="{FF2B5EF4-FFF2-40B4-BE49-F238E27FC236}">
                  <a16:creationId xmlns:a16="http://schemas.microsoft.com/office/drawing/2014/main" id="{6D6891E1-46FE-32B5-39BF-4E6CFCC0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3270250"/>
              <a:ext cx="7937" cy="6350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4 h 4"/>
                <a:gd name="T4" fmla="*/ 5 w 5"/>
                <a:gd name="T5" fmla="*/ 3 h 4"/>
                <a:gd name="T6" fmla="*/ 4 w 5"/>
                <a:gd name="T7" fmla="*/ 3 h 4"/>
                <a:gd name="T8" fmla="*/ 4 w 5"/>
                <a:gd name="T9" fmla="*/ 1 h 4"/>
                <a:gd name="T10" fmla="*/ 3 w 5"/>
                <a:gd name="T11" fmla="*/ 1 h 4"/>
                <a:gd name="T12" fmla="*/ 3 w 5"/>
                <a:gd name="T13" fmla="*/ 0 h 4"/>
                <a:gd name="T14" fmla="*/ 2 w 5"/>
                <a:gd name="T15" fmla="*/ 0 h 4"/>
                <a:gd name="T16" fmla="*/ 1 w 5"/>
                <a:gd name="T17" fmla="*/ 0 h 4"/>
                <a:gd name="T18" fmla="*/ 0 w 5"/>
                <a:gd name="T19" fmla="*/ 0 h 4"/>
                <a:gd name="T20" fmla="*/ 0 w 5"/>
                <a:gd name="T21" fmla="*/ 1 h 4"/>
                <a:gd name="T22" fmla="*/ 1 w 5"/>
                <a:gd name="T23" fmla="*/ 1 h 4"/>
                <a:gd name="T24" fmla="*/ 1 w 5"/>
                <a:gd name="T25" fmla="*/ 2 h 4"/>
                <a:gd name="T26" fmla="*/ 2 w 5"/>
                <a:gd name="T27" fmla="*/ 3 h 4"/>
                <a:gd name="T28" fmla="*/ 2 w 5"/>
                <a:gd name="T29" fmla="*/ 2 h 4"/>
                <a:gd name="T30" fmla="*/ 3 w 5"/>
                <a:gd name="T31" fmla="*/ 2 h 4"/>
                <a:gd name="T32" fmla="*/ 3 w 5"/>
                <a:gd name="T33" fmla="*/ 3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2" name="Freeform 360">
              <a:extLst>
                <a:ext uri="{FF2B5EF4-FFF2-40B4-BE49-F238E27FC236}">
                  <a16:creationId xmlns:a16="http://schemas.microsoft.com/office/drawing/2014/main" id="{326471B9-0033-6BFE-39E1-3425D201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525" y="2716213"/>
              <a:ext cx="1535112" cy="1266825"/>
            </a:xfrm>
            <a:custGeom>
              <a:avLst/>
              <a:gdLst>
                <a:gd name="T0" fmla="*/ 554 w 967"/>
                <a:gd name="T1" fmla="*/ 163 h 798"/>
                <a:gd name="T2" fmla="*/ 465 w 967"/>
                <a:gd name="T3" fmla="*/ 157 h 798"/>
                <a:gd name="T4" fmla="*/ 362 w 967"/>
                <a:gd name="T5" fmla="*/ 73 h 798"/>
                <a:gd name="T6" fmla="*/ 266 w 967"/>
                <a:gd name="T7" fmla="*/ 11 h 798"/>
                <a:gd name="T8" fmla="*/ 122 w 967"/>
                <a:gd name="T9" fmla="*/ 48 h 798"/>
                <a:gd name="T10" fmla="*/ 104 w 967"/>
                <a:gd name="T11" fmla="*/ 121 h 798"/>
                <a:gd name="T12" fmla="*/ 17 w 967"/>
                <a:gd name="T13" fmla="*/ 151 h 798"/>
                <a:gd name="T14" fmla="*/ 10 w 967"/>
                <a:gd name="T15" fmla="*/ 185 h 798"/>
                <a:gd name="T16" fmla="*/ 0 w 967"/>
                <a:gd name="T17" fmla="*/ 215 h 798"/>
                <a:gd name="T18" fmla="*/ 13 w 967"/>
                <a:gd name="T19" fmla="*/ 214 h 798"/>
                <a:gd name="T20" fmla="*/ 28 w 967"/>
                <a:gd name="T21" fmla="*/ 219 h 798"/>
                <a:gd name="T22" fmla="*/ 49 w 967"/>
                <a:gd name="T23" fmla="*/ 253 h 798"/>
                <a:gd name="T24" fmla="*/ 89 w 967"/>
                <a:gd name="T25" fmla="*/ 318 h 798"/>
                <a:gd name="T26" fmla="*/ 103 w 967"/>
                <a:gd name="T27" fmla="*/ 335 h 798"/>
                <a:gd name="T28" fmla="*/ 120 w 967"/>
                <a:gd name="T29" fmla="*/ 360 h 798"/>
                <a:gd name="T30" fmla="*/ 122 w 967"/>
                <a:gd name="T31" fmla="*/ 385 h 798"/>
                <a:gd name="T32" fmla="*/ 144 w 967"/>
                <a:gd name="T33" fmla="*/ 410 h 798"/>
                <a:gd name="T34" fmla="*/ 156 w 967"/>
                <a:gd name="T35" fmla="*/ 418 h 798"/>
                <a:gd name="T36" fmla="*/ 177 w 967"/>
                <a:gd name="T37" fmla="*/ 433 h 798"/>
                <a:gd name="T38" fmla="*/ 189 w 967"/>
                <a:gd name="T39" fmla="*/ 459 h 798"/>
                <a:gd name="T40" fmla="*/ 200 w 967"/>
                <a:gd name="T41" fmla="*/ 478 h 798"/>
                <a:gd name="T42" fmla="*/ 207 w 967"/>
                <a:gd name="T43" fmla="*/ 497 h 798"/>
                <a:gd name="T44" fmla="*/ 203 w 967"/>
                <a:gd name="T45" fmla="*/ 521 h 798"/>
                <a:gd name="T46" fmla="*/ 207 w 967"/>
                <a:gd name="T47" fmla="*/ 539 h 798"/>
                <a:gd name="T48" fmla="*/ 210 w 967"/>
                <a:gd name="T49" fmla="*/ 565 h 798"/>
                <a:gd name="T50" fmla="*/ 223 w 967"/>
                <a:gd name="T51" fmla="*/ 583 h 798"/>
                <a:gd name="T52" fmla="*/ 241 w 967"/>
                <a:gd name="T53" fmla="*/ 607 h 798"/>
                <a:gd name="T54" fmla="*/ 262 w 967"/>
                <a:gd name="T55" fmla="*/ 616 h 798"/>
                <a:gd name="T56" fmla="*/ 285 w 967"/>
                <a:gd name="T57" fmla="*/ 637 h 798"/>
                <a:gd name="T58" fmla="*/ 296 w 967"/>
                <a:gd name="T59" fmla="*/ 658 h 798"/>
                <a:gd name="T60" fmla="*/ 306 w 967"/>
                <a:gd name="T61" fmla="*/ 678 h 798"/>
                <a:gd name="T62" fmla="*/ 316 w 967"/>
                <a:gd name="T63" fmla="*/ 702 h 798"/>
                <a:gd name="T64" fmla="*/ 324 w 967"/>
                <a:gd name="T65" fmla="*/ 718 h 798"/>
                <a:gd name="T66" fmla="*/ 344 w 967"/>
                <a:gd name="T67" fmla="*/ 736 h 798"/>
                <a:gd name="T68" fmla="*/ 358 w 967"/>
                <a:gd name="T69" fmla="*/ 759 h 798"/>
                <a:gd name="T70" fmla="*/ 373 w 967"/>
                <a:gd name="T71" fmla="*/ 782 h 798"/>
                <a:gd name="T72" fmla="*/ 390 w 967"/>
                <a:gd name="T73" fmla="*/ 786 h 798"/>
                <a:gd name="T74" fmla="*/ 392 w 967"/>
                <a:gd name="T75" fmla="*/ 764 h 798"/>
                <a:gd name="T76" fmla="*/ 415 w 967"/>
                <a:gd name="T77" fmla="*/ 745 h 798"/>
                <a:gd name="T78" fmla="*/ 441 w 967"/>
                <a:gd name="T79" fmla="*/ 748 h 798"/>
                <a:gd name="T80" fmla="*/ 565 w 967"/>
                <a:gd name="T81" fmla="*/ 764 h 798"/>
                <a:gd name="T82" fmla="*/ 664 w 967"/>
                <a:gd name="T83" fmla="*/ 691 h 798"/>
                <a:gd name="T84" fmla="*/ 842 w 967"/>
                <a:gd name="T85" fmla="*/ 655 h 798"/>
                <a:gd name="T86" fmla="*/ 958 w 967"/>
                <a:gd name="T87" fmla="*/ 551 h 798"/>
                <a:gd name="T88" fmla="*/ 891 w 967"/>
                <a:gd name="T89" fmla="*/ 486 h 798"/>
                <a:gd name="T90" fmla="*/ 793 w 967"/>
                <a:gd name="T91" fmla="*/ 436 h 798"/>
                <a:gd name="T92" fmla="*/ 768 w 967"/>
                <a:gd name="T93" fmla="*/ 404 h 798"/>
                <a:gd name="T94" fmla="*/ 768 w 967"/>
                <a:gd name="T95" fmla="*/ 398 h 798"/>
                <a:gd name="T96" fmla="*/ 739 w 967"/>
                <a:gd name="T97" fmla="*/ 378 h 798"/>
                <a:gd name="T98" fmla="*/ 728 w 967"/>
                <a:gd name="T99" fmla="*/ 350 h 798"/>
                <a:gd name="T100" fmla="*/ 718 w 967"/>
                <a:gd name="T101" fmla="*/ 338 h 798"/>
                <a:gd name="T102" fmla="*/ 707 w 967"/>
                <a:gd name="T103" fmla="*/ 317 h 798"/>
                <a:gd name="T104" fmla="*/ 718 w 967"/>
                <a:gd name="T105" fmla="*/ 311 h 798"/>
                <a:gd name="T106" fmla="*/ 711 w 967"/>
                <a:gd name="T107" fmla="*/ 285 h 798"/>
                <a:gd name="T108" fmla="*/ 685 w 967"/>
                <a:gd name="T109" fmla="*/ 261 h 798"/>
                <a:gd name="T110" fmla="*/ 677 w 967"/>
                <a:gd name="T111" fmla="*/ 259 h 798"/>
                <a:gd name="T112" fmla="*/ 669 w 967"/>
                <a:gd name="T113" fmla="*/ 248 h 798"/>
                <a:gd name="T114" fmla="*/ 664 w 967"/>
                <a:gd name="T115" fmla="*/ 243 h 798"/>
                <a:gd name="T116" fmla="*/ 654 w 967"/>
                <a:gd name="T117" fmla="*/ 235 h 798"/>
                <a:gd name="T118" fmla="*/ 656 w 967"/>
                <a:gd name="T119" fmla="*/ 229 h 798"/>
                <a:gd name="T120" fmla="*/ 644 w 967"/>
                <a:gd name="T121" fmla="*/ 21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7" h="798">
                  <a:moveTo>
                    <a:pt x="620" y="192"/>
                  </a:moveTo>
                  <a:lnTo>
                    <a:pt x="611" y="192"/>
                  </a:lnTo>
                  <a:lnTo>
                    <a:pt x="603" y="192"/>
                  </a:lnTo>
                  <a:lnTo>
                    <a:pt x="601" y="192"/>
                  </a:lnTo>
                  <a:lnTo>
                    <a:pt x="601" y="191"/>
                  </a:lnTo>
                  <a:lnTo>
                    <a:pt x="600" y="190"/>
                  </a:lnTo>
                  <a:lnTo>
                    <a:pt x="599" y="189"/>
                  </a:lnTo>
                  <a:lnTo>
                    <a:pt x="598" y="189"/>
                  </a:lnTo>
                  <a:lnTo>
                    <a:pt x="597" y="187"/>
                  </a:lnTo>
                  <a:lnTo>
                    <a:pt x="597" y="185"/>
                  </a:lnTo>
                  <a:lnTo>
                    <a:pt x="596" y="184"/>
                  </a:lnTo>
                  <a:lnTo>
                    <a:pt x="596" y="180"/>
                  </a:lnTo>
                  <a:lnTo>
                    <a:pt x="596" y="179"/>
                  </a:lnTo>
                  <a:lnTo>
                    <a:pt x="593" y="172"/>
                  </a:lnTo>
                  <a:lnTo>
                    <a:pt x="591" y="169"/>
                  </a:lnTo>
                  <a:lnTo>
                    <a:pt x="591" y="168"/>
                  </a:lnTo>
                  <a:lnTo>
                    <a:pt x="590" y="168"/>
                  </a:lnTo>
                  <a:lnTo>
                    <a:pt x="588" y="168"/>
                  </a:lnTo>
                  <a:lnTo>
                    <a:pt x="582" y="167"/>
                  </a:lnTo>
                  <a:lnTo>
                    <a:pt x="579" y="167"/>
                  </a:lnTo>
                  <a:lnTo>
                    <a:pt x="574" y="166"/>
                  </a:lnTo>
                  <a:lnTo>
                    <a:pt x="570" y="165"/>
                  </a:lnTo>
                  <a:lnTo>
                    <a:pt x="564" y="165"/>
                  </a:lnTo>
                  <a:lnTo>
                    <a:pt x="559" y="164"/>
                  </a:lnTo>
                  <a:lnTo>
                    <a:pt x="554" y="163"/>
                  </a:lnTo>
                  <a:lnTo>
                    <a:pt x="549" y="162"/>
                  </a:lnTo>
                  <a:lnTo>
                    <a:pt x="547" y="163"/>
                  </a:lnTo>
                  <a:lnTo>
                    <a:pt x="545" y="163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1" y="164"/>
                  </a:lnTo>
                  <a:lnTo>
                    <a:pt x="536" y="164"/>
                  </a:lnTo>
                  <a:lnTo>
                    <a:pt x="532" y="163"/>
                  </a:lnTo>
                  <a:lnTo>
                    <a:pt x="529" y="163"/>
                  </a:lnTo>
                  <a:lnTo>
                    <a:pt x="525" y="163"/>
                  </a:lnTo>
                  <a:lnTo>
                    <a:pt x="521" y="162"/>
                  </a:lnTo>
                  <a:lnTo>
                    <a:pt x="517" y="162"/>
                  </a:lnTo>
                  <a:lnTo>
                    <a:pt x="513" y="161"/>
                  </a:lnTo>
                  <a:lnTo>
                    <a:pt x="508" y="161"/>
                  </a:lnTo>
                  <a:lnTo>
                    <a:pt x="503" y="160"/>
                  </a:lnTo>
                  <a:lnTo>
                    <a:pt x="498" y="160"/>
                  </a:lnTo>
                  <a:lnTo>
                    <a:pt x="493" y="159"/>
                  </a:lnTo>
                  <a:lnTo>
                    <a:pt x="490" y="159"/>
                  </a:lnTo>
                  <a:lnTo>
                    <a:pt x="484" y="159"/>
                  </a:lnTo>
                  <a:lnTo>
                    <a:pt x="481" y="159"/>
                  </a:lnTo>
                  <a:lnTo>
                    <a:pt x="477" y="159"/>
                  </a:lnTo>
                  <a:lnTo>
                    <a:pt x="473" y="158"/>
                  </a:lnTo>
                  <a:lnTo>
                    <a:pt x="470" y="158"/>
                  </a:lnTo>
                  <a:lnTo>
                    <a:pt x="466" y="158"/>
                  </a:lnTo>
                  <a:lnTo>
                    <a:pt x="465" y="157"/>
                  </a:lnTo>
                  <a:lnTo>
                    <a:pt x="464" y="157"/>
                  </a:lnTo>
                  <a:lnTo>
                    <a:pt x="461" y="154"/>
                  </a:lnTo>
                  <a:lnTo>
                    <a:pt x="456" y="150"/>
                  </a:lnTo>
                  <a:lnTo>
                    <a:pt x="452" y="148"/>
                  </a:lnTo>
                  <a:lnTo>
                    <a:pt x="448" y="144"/>
                  </a:lnTo>
                  <a:lnTo>
                    <a:pt x="443" y="139"/>
                  </a:lnTo>
                  <a:lnTo>
                    <a:pt x="438" y="136"/>
                  </a:lnTo>
                  <a:lnTo>
                    <a:pt x="432" y="131"/>
                  </a:lnTo>
                  <a:lnTo>
                    <a:pt x="427" y="127"/>
                  </a:lnTo>
                  <a:lnTo>
                    <a:pt x="425" y="125"/>
                  </a:lnTo>
                  <a:lnTo>
                    <a:pt x="422" y="123"/>
                  </a:lnTo>
                  <a:lnTo>
                    <a:pt x="417" y="119"/>
                  </a:lnTo>
                  <a:lnTo>
                    <a:pt x="412" y="114"/>
                  </a:lnTo>
                  <a:lnTo>
                    <a:pt x="406" y="109"/>
                  </a:lnTo>
                  <a:lnTo>
                    <a:pt x="402" y="105"/>
                  </a:lnTo>
                  <a:lnTo>
                    <a:pt x="397" y="103"/>
                  </a:lnTo>
                  <a:lnTo>
                    <a:pt x="393" y="99"/>
                  </a:lnTo>
                  <a:lnTo>
                    <a:pt x="389" y="96"/>
                  </a:lnTo>
                  <a:lnTo>
                    <a:pt x="384" y="92"/>
                  </a:lnTo>
                  <a:lnTo>
                    <a:pt x="381" y="89"/>
                  </a:lnTo>
                  <a:lnTo>
                    <a:pt x="377" y="85"/>
                  </a:lnTo>
                  <a:lnTo>
                    <a:pt x="376" y="84"/>
                  </a:lnTo>
                  <a:lnTo>
                    <a:pt x="372" y="81"/>
                  </a:lnTo>
                  <a:lnTo>
                    <a:pt x="367" y="78"/>
                  </a:lnTo>
                  <a:lnTo>
                    <a:pt x="362" y="73"/>
                  </a:lnTo>
                  <a:lnTo>
                    <a:pt x="359" y="69"/>
                  </a:lnTo>
                  <a:lnTo>
                    <a:pt x="355" y="67"/>
                  </a:lnTo>
                  <a:lnTo>
                    <a:pt x="352" y="63"/>
                  </a:lnTo>
                  <a:lnTo>
                    <a:pt x="347" y="60"/>
                  </a:lnTo>
                  <a:lnTo>
                    <a:pt x="344" y="58"/>
                  </a:lnTo>
                  <a:lnTo>
                    <a:pt x="340" y="55"/>
                  </a:lnTo>
                  <a:lnTo>
                    <a:pt x="336" y="52"/>
                  </a:lnTo>
                  <a:lnTo>
                    <a:pt x="332" y="49"/>
                  </a:lnTo>
                  <a:lnTo>
                    <a:pt x="328" y="48"/>
                  </a:lnTo>
                  <a:lnTo>
                    <a:pt x="324" y="45"/>
                  </a:lnTo>
                  <a:lnTo>
                    <a:pt x="320" y="42"/>
                  </a:lnTo>
                  <a:lnTo>
                    <a:pt x="316" y="39"/>
                  </a:lnTo>
                  <a:lnTo>
                    <a:pt x="313" y="39"/>
                  </a:lnTo>
                  <a:lnTo>
                    <a:pt x="308" y="36"/>
                  </a:lnTo>
                  <a:lnTo>
                    <a:pt x="303" y="33"/>
                  </a:lnTo>
                  <a:lnTo>
                    <a:pt x="300" y="30"/>
                  </a:lnTo>
                  <a:lnTo>
                    <a:pt x="296" y="29"/>
                  </a:lnTo>
                  <a:lnTo>
                    <a:pt x="293" y="26"/>
                  </a:lnTo>
                  <a:lnTo>
                    <a:pt x="288" y="23"/>
                  </a:lnTo>
                  <a:lnTo>
                    <a:pt x="283" y="20"/>
                  </a:lnTo>
                  <a:lnTo>
                    <a:pt x="280" y="19"/>
                  </a:lnTo>
                  <a:lnTo>
                    <a:pt x="275" y="17"/>
                  </a:lnTo>
                  <a:lnTo>
                    <a:pt x="272" y="14"/>
                  </a:lnTo>
                  <a:lnTo>
                    <a:pt x="269" y="12"/>
                  </a:lnTo>
                  <a:lnTo>
                    <a:pt x="266" y="11"/>
                  </a:lnTo>
                  <a:lnTo>
                    <a:pt x="251" y="8"/>
                  </a:lnTo>
                  <a:lnTo>
                    <a:pt x="247" y="8"/>
                  </a:lnTo>
                  <a:lnTo>
                    <a:pt x="237" y="6"/>
                  </a:lnTo>
                  <a:lnTo>
                    <a:pt x="229" y="4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2"/>
                  </a:lnTo>
                  <a:lnTo>
                    <a:pt x="203" y="8"/>
                  </a:lnTo>
                  <a:lnTo>
                    <a:pt x="202" y="8"/>
                  </a:lnTo>
                  <a:lnTo>
                    <a:pt x="196" y="9"/>
                  </a:lnTo>
                  <a:lnTo>
                    <a:pt x="186" y="12"/>
                  </a:lnTo>
                  <a:lnTo>
                    <a:pt x="175" y="16"/>
                  </a:lnTo>
                  <a:lnTo>
                    <a:pt x="165" y="18"/>
                  </a:lnTo>
                  <a:lnTo>
                    <a:pt x="157" y="20"/>
                  </a:lnTo>
                  <a:lnTo>
                    <a:pt x="155" y="21"/>
                  </a:lnTo>
                  <a:lnTo>
                    <a:pt x="146" y="24"/>
                  </a:lnTo>
                  <a:lnTo>
                    <a:pt x="144" y="25"/>
                  </a:lnTo>
                  <a:lnTo>
                    <a:pt x="133" y="29"/>
                  </a:lnTo>
                  <a:lnTo>
                    <a:pt x="122" y="32"/>
                  </a:lnTo>
                  <a:lnTo>
                    <a:pt x="112" y="35"/>
                  </a:lnTo>
                  <a:lnTo>
                    <a:pt x="110" y="35"/>
                  </a:lnTo>
                  <a:lnTo>
                    <a:pt x="115" y="41"/>
                  </a:lnTo>
                  <a:lnTo>
                    <a:pt x="122" y="48"/>
                  </a:lnTo>
                  <a:lnTo>
                    <a:pt x="127" y="55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9" y="68"/>
                  </a:lnTo>
                  <a:lnTo>
                    <a:pt x="144" y="74"/>
                  </a:lnTo>
                  <a:lnTo>
                    <a:pt x="149" y="79"/>
                  </a:lnTo>
                  <a:lnTo>
                    <a:pt x="154" y="85"/>
                  </a:lnTo>
                  <a:lnTo>
                    <a:pt x="156" y="88"/>
                  </a:lnTo>
                  <a:lnTo>
                    <a:pt x="156" y="89"/>
                  </a:lnTo>
                  <a:lnTo>
                    <a:pt x="153" y="90"/>
                  </a:lnTo>
                  <a:lnTo>
                    <a:pt x="147" y="93"/>
                  </a:lnTo>
                  <a:lnTo>
                    <a:pt x="143" y="97"/>
                  </a:lnTo>
                  <a:lnTo>
                    <a:pt x="142" y="98"/>
                  </a:lnTo>
                  <a:lnTo>
                    <a:pt x="141" y="99"/>
                  </a:lnTo>
                  <a:lnTo>
                    <a:pt x="140" y="101"/>
                  </a:lnTo>
                  <a:lnTo>
                    <a:pt x="138" y="105"/>
                  </a:lnTo>
                  <a:lnTo>
                    <a:pt x="136" y="109"/>
                  </a:lnTo>
                  <a:lnTo>
                    <a:pt x="134" y="114"/>
                  </a:lnTo>
                  <a:lnTo>
                    <a:pt x="133" y="115"/>
                  </a:lnTo>
                  <a:lnTo>
                    <a:pt x="127" y="116"/>
                  </a:lnTo>
                  <a:lnTo>
                    <a:pt x="122" y="118"/>
                  </a:lnTo>
                  <a:lnTo>
                    <a:pt x="115" y="119"/>
                  </a:lnTo>
                  <a:lnTo>
                    <a:pt x="108" y="120"/>
                  </a:lnTo>
                  <a:lnTo>
                    <a:pt x="104" y="121"/>
                  </a:lnTo>
                  <a:lnTo>
                    <a:pt x="100" y="122"/>
                  </a:lnTo>
                  <a:lnTo>
                    <a:pt x="99" y="123"/>
                  </a:lnTo>
                  <a:lnTo>
                    <a:pt x="98" y="124"/>
                  </a:lnTo>
                  <a:lnTo>
                    <a:pt x="95" y="128"/>
                  </a:lnTo>
                  <a:lnTo>
                    <a:pt x="94" y="131"/>
                  </a:lnTo>
                  <a:lnTo>
                    <a:pt x="91" y="137"/>
                  </a:lnTo>
                  <a:lnTo>
                    <a:pt x="87" y="141"/>
                  </a:lnTo>
                  <a:lnTo>
                    <a:pt x="84" y="145"/>
                  </a:lnTo>
                  <a:lnTo>
                    <a:pt x="78" y="149"/>
                  </a:lnTo>
                  <a:lnTo>
                    <a:pt x="74" y="152"/>
                  </a:lnTo>
                  <a:lnTo>
                    <a:pt x="69" y="157"/>
                  </a:lnTo>
                  <a:lnTo>
                    <a:pt x="67" y="158"/>
                  </a:lnTo>
                  <a:lnTo>
                    <a:pt x="66" y="158"/>
                  </a:lnTo>
                  <a:lnTo>
                    <a:pt x="61" y="157"/>
                  </a:lnTo>
                  <a:lnTo>
                    <a:pt x="56" y="156"/>
                  </a:lnTo>
                  <a:lnTo>
                    <a:pt x="54" y="155"/>
                  </a:lnTo>
                  <a:lnTo>
                    <a:pt x="48" y="154"/>
                  </a:lnTo>
                  <a:lnTo>
                    <a:pt x="41" y="153"/>
                  </a:lnTo>
                  <a:lnTo>
                    <a:pt x="34" y="151"/>
                  </a:lnTo>
                  <a:lnTo>
                    <a:pt x="28" y="150"/>
                  </a:lnTo>
                  <a:lnTo>
                    <a:pt x="23" y="149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17" y="150"/>
                  </a:lnTo>
                  <a:lnTo>
                    <a:pt x="17" y="151"/>
                  </a:lnTo>
                  <a:lnTo>
                    <a:pt x="16" y="151"/>
                  </a:lnTo>
                  <a:lnTo>
                    <a:pt x="16" y="152"/>
                  </a:lnTo>
                  <a:lnTo>
                    <a:pt x="16" y="153"/>
                  </a:lnTo>
                  <a:lnTo>
                    <a:pt x="16" y="154"/>
                  </a:lnTo>
                  <a:lnTo>
                    <a:pt x="15" y="155"/>
                  </a:lnTo>
                  <a:lnTo>
                    <a:pt x="15" y="156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14" y="163"/>
                  </a:lnTo>
                  <a:lnTo>
                    <a:pt x="13" y="164"/>
                  </a:lnTo>
                  <a:lnTo>
                    <a:pt x="13" y="165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2" y="172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3" y="176"/>
                  </a:lnTo>
                  <a:lnTo>
                    <a:pt x="13" y="177"/>
                  </a:lnTo>
                  <a:lnTo>
                    <a:pt x="12" y="179"/>
                  </a:lnTo>
                  <a:lnTo>
                    <a:pt x="11" y="180"/>
                  </a:lnTo>
                  <a:lnTo>
                    <a:pt x="11" y="182"/>
                  </a:lnTo>
                  <a:lnTo>
                    <a:pt x="10" y="185"/>
                  </a:lnTo>
                  <a:lnTo>
                    <a:pt x="11" y="188"/>
                  </a:lnTo>
                  <a:lnTo>
                    <a:pt x="11" y="190"/>
                  </a:lnTo>
                  <a:lnTo>
                    <a:pt x="11" y="192"/>
                  </a:lnTo>
                  <a:lnTo>
                    <a:pt x="10" y="194"/>
                  </a:lnTo>
                  <a:lnTo>
                    <a:pt x="9" y="195"/>
                  </a:lnTo>
                  <a:lnTo>
                    <a:pt x="9" y="197"/>
                  </a:lnTo>
                  <a:lnTo>
                    <a:pt x="8" y="198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5" y="204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5" y="206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4" y="209"/>
                  </a:lnTo>
                  <a:lnTo>
                    <a:pt x="4" y="210"/>
                  </a:lnTo>
                  <a:lnTo>
                    <a:pt x="5" y="210"/>
                  </a:lnTo>
                  <a:lnTo>
                    <a:pt x="4" y="211"/>
                  </a:lnTo>
                  <a:lnTo>
                    <a:pt x="3" y="211"/>
                  </a:lnTo>
                  <a:lnTo>
                    <a:pt x="3" y="212"/>
                  </a:lnTo>
                  <a:lnTo>
                    <a:pt x="2" y="212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5"/>
                  </a:lnTo>
                  <a:lnTo>
                    <a:pt x="2" y="215"/>
                  </a:lnTo>
                  <a:lnTo>
                    <a:pt x="2" y="216"/>
                  </a:lnTo>
                  <a:lnTo>
                    <a:pt x="2" y="217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5" y="216"/>
                  </a:lnTo>
                  <a:lnTo>
                    <a:pt x="5" y="215"/>
                  </a:lnTo>
                  <a:lnTo>
                    <a:pt x="4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7" y="213"/>
                  </a:lnTo>
                  <a:lnTo>
                    <a:pt x="7" y="214"/>
                  </a:lnTo>
                  <a:lnTo>
                    <a:pt x="8" y="215"/>
                  </a:lnTo>
                  <a:lnTo>
                    <a:pt x="9" y="215"/>
                  </a:lnTo>
                  <a:lnTo>
                    <a:pt x="10" y="215"/>
                  </a:lnTo>
                  <a:lnTo>
                    <a:pt x="11" y="214"/>
                  </a:lnTo>
                  <a:lnTo>
                    <a:pt x="12" y="214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4" y="215"/>
                  </a:lnTo>
                  <a:lnTo>
                    <a:pt x="15" y="215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0" y="217"/>
                  </a:lnTo>
                  <a:lnTo>
                    <a:pt x="30" y="218"/>
                  </a:lnTo>
                  <a:lnTo>
                    <a:pt x="29" y="218"/>
                  </a:lnTo>
                  <a:lnTo>
                    <a:pt x="28" y="219"/>
                  </a:lnTo>
                  <a:lnTo>
                    <a:pt x="27" y="219"/>
                  </a:lnTo>
                  <a:lnTo>
                    <a:pt x="28" y="219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3"/>
                  </a:lnTo>
                  <a:lnTo>
                    <a:pt x="34" y="226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8" y="233"/>
                  </a:lnTo>
                  <a:lnTo>
                    <a:pt x="40" y="236"/>
                  </a:lnTo>
                  <a:lnTo>
                    <a:pt x="41" y="237"/>
                  </a:lnTo>
                  <a:lnTo>
                    <a:pt x="42" y="239"/>
                  </a:lnTo>
                  <a:lnTo>
                    <a:pt x="43" y="239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3" y="243"/>
                  </a:lnTo>
                  <a:lnTo>
                    <a:pt x="44" y="245"/>
                  </a:lnTo>
                  <a:lnTo>
                    <a:pt x="45" y="248"/>
                  </a:lnTo>
                  <a:lnTo>
                    <a:pt x="47" y="249"/>
                  </a:lnTo>
                  <a:lnTo>
                    <a:pt x="48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2" y="255"/>
                  </a:lnTo>
                  <a:lnTo>
                    <a:pt x="56" y="259"/>
                  </a:lnTo>
                  <a:lnTo>
                    <a:pt x="56" y="260"/>
                  </a:lnTo>
                  <a:lnTo>
                    <a:pt x="56" y="261"/>
                  </a:lnTo>
                  <a:lnTo>
                    <a:pt x="56" y="262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7" y="267"/>
                  </a:lnTo>
                  <a:lnTo>
                    <a:pt x="61" y="271"/>
                  </a:lnTo>
                  <a:lnTo>
                    <a:pt x="64" y="274"/>
                  </a:lnTo>
                  <a:lnTo>
                    <a:pt x="65" y="276"/>
                  </a:lnTo>
                  <a:lnTo>
                    <a:pt x="66" y="277"/>
                  </a:lnTo>
                  <a:lnTo>
                    <a:pt x="67" y="277"/>
                  </a:lnTo>
                  <a:lnTo>
                    <a:pt x="68" y="279"/>
                  </a:lnTo>
                  <a:lnTo>
                    <a:pt x="69" y="281"/>
                  </a:lnTo>
                  <a:lnTo>
                    <a:pt x="70" y="284"/>
                  </a:lnTo>
                  <a:lnTo>
                    <a:pt x="72" y="285"/>
                  </a:lnTo>
                  <a:lnTo>
                    <a:pt x="74" y="288"/>
                  </a:lnTo>
                  <a:lnTo>
                    <a:pt x="76" y="290"/>
                  </a:lnTo>
                  <a:lnTo>
                    <a:pt x="79" y="298"/>
                  </a:lnTo>
                  <a:lnTo>
                    <a:pt x="83" y="305"/>
                  </a:lnTo>
                  <a:lnTo>
                    <a:pt x="85" y="309"/>
                  </a:lnTo>
                  <a:lnTo>
                    <a:pt x="86" y="310"/>
                  </a:lnTo>
                  <a:lnTo>
                    <a:pt x="89" y="318"/>
                  </a:lnTo>
                  <a:lnTo>
                    <a:pt x="90" y="319"/>
                  </a:lnTo>
                  <a:lnTo>
                    <a:pt x="92" y="319"/>
                  </a:lnTo>
                  <a:lnTo>
                    <a:pt x="94" y="319"/>
                  </a:lnTo>
                  <a:lnTo>
                    <a:pt x="95" y="320"/>
                  </a:lnTo>
                  <a:lnTo>
                    <a:pt x="96" y="320"/>
                  </a:lnTo>
                  <a:lnTo>
                    <a:pt x="98" y="322"/>
                  </a:lnTo>
                  <a:lnTo>
                    <a:pt x="98" y="323"/>
                  </a:lnTo>
                  <a:lnTo>
                    <a:pt x="98" y="324"/>
                  </a:lnTo>
                  <a:lnTo>
                    <a:pt x="98" y="325"/>
                  </a:lnTo>
                  <a:lnTo>
                    <a:pt x="98" y="327"/>
                  </a:lnTo>
                  <a:lnTo>
                    <a:pt x="96" y="328"/>
                  </a:lnTo>
                  <a:lnTo>
                    <a:pt x="96" y="329"/>
                  </a:lnTo>
                  <a:lnTo>
                    <a:pt x="96" y="330"/>
                  </a:lnTo>
                  <a:lnTo>
                    <a:pt x="97" y="331"/>
                  </a:lnTo>
                  <a:lnTo>
                    <a:pt x="98" y="331"/>
                  </a:lnTo>
                  <a:lnTo>
                    <a:pt x="98" y="332"/>
                  </a:lnTo>
                  <a:lnTo>
                    <a:pt x="98" y="333"/>
                  </a:lnTo>
                  <a:lnTo>
                    <a:pt x="98" y="334"/>
                  </a:lnTo>
                  <a:lnTo>
                    <a:pt x="99" y="335"/>
                  </a:lnTo>
                  <a:lnTo>
                    <a:pt x="100" y="336"/>
                  </a:lnTo>
                  <a:lnTo>
                    <a:pt x="101" y="337"/>
                  </a:lnTo>
                  <a:lnTo>
                    <a:pt x="102" y="337"/>
                  </a:lnTo>
                  <a:lnTo>
                    <a:pt x="102" y="336"/>
                  </a:lnTo>
                  <a:lnTo>
                    <a:pt x="102" y="335"/>
                  </a:lnTo>
                  <a:lnTo>
                    <a:pt x="103" y="335"/>
                  </a:lnTo>
                  <a:lnTo>
                    <a:pt x="104" y="337"/>
                  </a:lnTo>
                  <a:lnTo>
                    <a:pt x="105" y="339"/>
                  </a:lnTo>
                  <a:lnTo>
                    <a:pt x="106" y="340"/>
                  </a:lnTo>
                  <a:lnTo>
                    <a:pt x="108" y="340"/>
                  </a:lnTo>
                  <a:lnTo>
                    <a:pt x="108" y="341"/>
                  </a:lnTo>
                  <a:lnTo>
                    <a:pt x="109" y="341"/>
                  </a:lnTo>
                  <a:lnTo>
                    <a:pt x="110" y="343"/>
                  </a:lnTo>
                  <a:lnTo>
                    <a:pt x="110" y="344"/>
                  </a:lnTo>
                  <a:lnTo>
                    <a:pt x="110" y="345"/>
                  </a:lnTo>
                  <a:lnTo>
                    <a:pt x="111" y="346"/>
                  </a:lnTo>
                  <a:lnTo>
                    <a:pt x="112" y="348"/>
                  </a:lnTo>
                  <a:lnTo>
                    <a:pt x="113" y="349"/>
                  </a:lnTo>
                  <a:lnTo>
                    <a:pt x="114" y="350"/>
                  </a:lnTo>
                  <a:lnTo>
                    <a:pt x="115" y="351"/>
                  </a:lnTo>
                  <a:lnTo>
                    <a:pt x="114" y="352"/>
                  </a:lnTo>
                  <a:lnTo>
                    <a:pt x="114" y="353"/>
                  </a:lnTo>
                  <a:lnTo>
                    <a:pt x="115" y="353"/>
                  </a:lnTo>
                  <a:lnTo>
                    <a:pt x="115" y="354"/>
                  </a:lnTo>
                  <a:lnTo>
                    <a:pt x="115" y="356"/>
                  </a:lnTo>
                  <a:lnTo>
                    <a:pt x="116" y="356"/>
                  </a:lnTo>
                  <a:lnTo>
                    <a:pt x="116" y="358"/>
                  </a:lnTo>
                  <a:lnTo>
                    <a:pt x="117" y="359"/>
                  </a:lnTo>
                  <a:lnTo>
                    <a:pt x="118" y="359"/>
                  </a:lnTo>
                  <a:lnTo>
                    <a:pt x="119" y="360"/>
                  </a:lnTo>
                  <a:lnTo>
                    <a:pt x="120" y="360"/>
                  </a:lnTo>
                  <a:lnTo>
                    <a:pt x="120" y="361"/>
                  </a:lnTo>
                  <a:lnTo>
                    <a:pt x="121" y="362"/>
                  </a:lnTo>
                  <a:lnTo>
                    <a:pt x="122" y="363"/>
                  </a:lnTo>
                  <a:lnTo>
                    <a:pt x="122" y="364"/>
                  </a:lnTo>
                  <a:lnTo>
                    <a:pt x="122" y="365"/>
                  </a:lnTo>
                  <a:lnTo>
                    <a:pt x="123" y="366"/>
                  </a:lnTo>
                  <a:lnTo>
                    <a:pt x="123" y="368"/>
                  </a:lnTo>
                  <a:lnTo>
                    <a:pt x="123" y="368"/>
                  </a:lnTo>
                  <a:lnTo>
                    <a:pt x="123" y="370"/>
                  </a:lnTo>
                  <a:lnTo>
                    <a:pt x="123" y="372"/>
                  </a:lnTo>
                  <a:lnTo>
                    <a:pt x="124" y="374"/>
                  </a:lnTo>
                  <a:lnTo>
                    <a:pt x="124" y="375"/>
                  </a:lnTo>
                  <a:lnTo>
                    <a:pt x="123" y="378"/>
                  </a:lnTo>
                  <a:lnTo>
                    <a:pt x="123" y="380"/>
                  </a:lnTo>
                  <a:lnTo>
                    <a:pt x="123" y="381"/>
                  </a:lnTo>
                  <a:lnTo>
                    <a:pt x="122" y="381"/>
                  </a:lnTo>
                  <a:lnTo>
                    <a:pt x="121" y="381"/>
                  </a:lnTo>
                  <a:lnTo>
                    <a:pt x="120" y="381"/>
                  </a:lnTo>
                  <a:lnTo>
                    <a:pt x="119" y="381"/>
                  </a:lnTo>
                  <a:lnTo>
                    <a:pt x="119" y="383"/>
                  </a:lnTo>
                  <a:lnTo>
                    <a:pt x="120" y="384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2" y="385"/>
                  </a:lnTo>
                  <a:lnTo>
                    <a:pt x="122" y="386"/>
                  </a:lnTo>
                  <a:lnTo>
                    <a:pt x="122" y="388"/>
                  </a:lnTo>
                  <a:lnTo>
                    <a:pt x="123" y="389"/>
                  </a:lnTo>
                  <a:lnTo>
                    <a:pt x="125" y="392"/>
                  </a:lnTo>
                  <a:lnTo>
                    <a:pt x="133" y="402"/>
                  </a:lnTo>
                  <a:lnTo>
                    <a:pt x="133" y="403"/>
                  </a:lnTo>
                  <a:lnTo>
                    <a:pt x="133" y="404"/>
                  </a:lnTo>
                  <a:lnTo>
                    <a:pt x="132" y="403"/>
                  </a:lnTo>
                  <a:lnTo>
                    <a:pt x="131" y="403"/>
                  </a:lnTo>
                  <a:lnTo>
                    <a:pt x="131" y="404"/>
                  </a:lnTo>
                  <a:lnTo>
                    <a:pt x="131" y="406"/>
                  </a:lnTo>
                  <a:lnTo>
                    <a:pt x="133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5" y="411"/>
                  </a:lnTo>
                  <a:lnTo>
                    <a:pt x="136" y="410"/>
                  </a:lnTo>
                  <a:lnTo>
                    <a:pt x="138" y="411"/>
                  </a:lnTo>
                  <a:lnTo>
                    <a:pt x="139" y="411"/>
                  </a:lnTo>
                  <a:lnTo>
                    <a:pt x="141" y="411"/>
                  </a:lnTo>
                  <a:lnTo>
                    <a:pt x="140" y="411"/>
                  </a:lnTo>
                  <a:lnTo>
                    <a:pt x="141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3" y="409"/>
                  </a:lnTo>
                  <a:lnTo>
                    <a:pt x="144" y="410"/>
                  </a:lnTo>
                  <a:lnTo>
                    <a:pt x="144" y="411"/>
                  </a:lnTo>
                  <a:lnTo>
                    <a:pt x="144" y="411"/>
                  </a:lnTo>
                  <a:lnTo>
                    <a:pt x="145" y="411"/>
                  </a:lnTo>
                  <a:lnTo>
                    <a:pt x="146" y="411"/>
                  </a:lnTo>
                  <a:lnTo>
                    <a:pt x="146" y="412"/>
                  </a:lnTo>
                  <a:lnTo>
                    <a:pt x="148" y="414"/>
                  </a:lnTo>
                  <a:lnTo>
                    <a:pt x="149" y="415"/>
                  </a:lnTo>
                  <a:lnTo>
                    <a:pt x="151" y="417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5" y="413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6"/>
                  </a:lnTo>
                  <a:lnTo>
                    <a:pt x="155" y="415"/>
                  </a:lnTo>
                  <a:lnTo>
                    <a:pt x="156" y="415"/>
                  </a:lnTo>
                  <a:lnTo>
                    <a:pt x="156" y="416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7"/>
                  </a:lnTo>
                  <a:lnTo>
                    <a:pt x="156" y="418"/>
                  </a:lnTo>
                  <a:lnTo>
                    <a:pt x="158" y="419"/>
                  </a:lnTo>
                  <a:lnTo>
                    <a:pt x="159" y="419"/>
                  </a:lnTo>
                  <a:lnTo>
                    <a:pt x="160" y="420"/>
                  </a:lnTo>
                  <a:lnTo>
                    <a:pt x="161" y="420"/>
                  </a:lnTo>
                  <a:lnTo>
                    <a:pt x="163" y="422"/>
                  </a:lnTo>
                  <a:lnTo>
                    <a:pt x="164" y="422"/>
                  </a:lnTo>
                  <a:lnTo>
                    <a:pt x="164" y="423"/>
                  </a:lnTo>
                  <a:lnTo>
                    <a:pt x="165" y="425"/>
                  </a:lnTo>
                  <a:lnTo>
                    <a:pt x="165" y="426"/>
                  </a:lnTo>
                  <a:lnTo>
                    <a:pt x="166" y="426"/>
                  </a:lnTo>
                  <a:lnTo>
                    <a:pt x="167" y="427"/>
                  </a:lnTo>
                  <a:lnTo>
                    <a:pt x="168" y="427"/>
                  </a:lnTo>
                  <a:lnTo>
                    <a:pt x="169" y="427"/>
                  </a:lnTo>
                  <a:lnTo>
                    <a:pt x="170" y="428"/>
                  </a:lnTo>
                  <a:lnTo>
                    <a:pt x="171" y="428"/>
                  </a:lnTo>
                  <a:lnTo>
                    <a:pt x="172" y="429"/>
                  </a:lnTo>
                  <a:lnTo>
                    <a:pt x="172" y="430"/>
                  </a:lnTo>
                  <a:lnTo>
                    <a:pt x="173" y="430"/>
                  </a:lnTo>
                  <a:lnTo>
                    <a:pt x="174" y="430"/>
                  </a:lnTo>
                  <a:lnTo>
                    <a:pt x="174" y="431"/>
                  </a:lnTo>
                  <a:lnTo>
                    <a:pt x="175" y="432"/>
                  </a:lnTo>
                  <a:lnTo>
                    <a:pt x="175" y="433"/>
                  </a:lnTo>
                  <a:lnTo>
                    <a:pt x="175" y="433"/>
                  </a:lnTo>
                  <a:lnTo>
                    <a:pt x="176" y="433"/>
                  </a:lnTo>
                  <a:lnTo>
                    <a:pt x="177" y="433"/>
                  </a:lnTo>
                  <a:lnTo>
                    <a:pt x="177" y="434"/>
                  </a:lnTo>
                  <a:lnTo>
                    <a:pt x="178" y="435"/>
                  </a:lnTo>
                  <a:lnTo>
                    <a:pt x="178" y="436"/>
                  </a:lnTo>
                  <a:lnTo>
                    <a:pt x="179" y="437"/>
                  </a:lnTo>
                  <a:lnTo>
                    <a:pt x="179" y="438"/>
                  </a:lnTo>
                  <a:lnTo>
                    <a:pt x="180" y="442"/>
                  </a:lnTo>
                  <a:lnTo>
                    <a:pt x="183" y="445"/>
                  </a:lnTo>
                  <a:lnTo>
                    <a:pt x="183" y="447"/>
                  </a:lnTo>
                  <a:lnTo>
                    <a:pt x="183" y="448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4" y="447"/>
                  </a:lnTo>
                  <a:lnTo>
                    <a:pt x="185" y="446"/>
                  </a:lnTo>
                  <a:lnTo>
                    <a:pt x="185" y="447"/>
                  </a:lnTo>
                  <a:lnTo>
                    <a:pt x="185" y="448"/>
                  </a:lnTo>
                  <a:lnTo>
                    <a:pt x="186" y="448"/>
                  </a:lnTo>
                  <a:lnTo>
                    <a:pt x="187" y="449"/>
                  </a:lnTo>
                  <a:lnTo>
                    <a:pt x="187" y="451"/>
                  </a:lnTo>
                  <a:lnTo>
                    <a:pt x="187" y="452"/>
                  </a:lnTo>
                  <a:lnTo>
                    <a:pt x="187" y="455"/>
                  </a:lnTo>
                  <a:lnTo>
                    <a:pt x="187" y="455"/>
                  </a:lnTo>
                  <a:lnTo>
                    <a:pt x="188" y="457"/>
                  </a:lnTo>
                  <a:lnTo>
                    <a:pt x="188" y="458"/>
                  </a:lnTo>
                  <a:lnTo>
                    <a:pt x="188" y="458"/>
                  </a:lnTo>
                  <a:lnTo>
                    <a:pt x="189" y="459"/>
                  </a:lnTo>
                  <a:lnTo>
                    <a:pt x="189" y="460"/>
                  </a:lnTo>
                  <a:lnTo>
                    <a:pt x="189" y="461"/>
                  </a:lnTo>
                  <a:lnTo>
                    <a:pt x="190" y="462"/>
                  </a:lnTo>
                  <a:lnTo>
                    <a:pt x="191" y="463"/>
                  </a:lnTo>
                  <a:lnTo>
                    <a:pt x="192" y="465"/>
                  </a:lnTo>
                  <a:lnTo>
                    <a:pt x="193" y="466"/>
                  </a:lnTo>
                  <a:lnTo>
                    <a:pt x="193" y="468"/>
                  </a:lnTo>
                  <a:lnTo>
                    <a:pt x="193" y="467"/>
                  </a:lnTo>
                  <a:lnTo>
                    <a:pt x="193" y="468"/>
                  </a:lnTo>
                  <a:lnTo>
                    <a:pt x="194" y="468"/>
                  </a:lnTo>
                  <a:lnTo>
                    <a:pt x="194" y="469"/>
                  </a:lnTo>
                  <a:lnTo>
                    <a:pt x="194" y="470"/>
                  </a:lnTo>
                  <a:lnTo>
                    <a:pt x="193" y="471"/>
                  </a:lnTo>
                  <a:lnTo>
                    <a:pt x="193" y="472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5" y="475"/>
                  </a:lnTo>
                  <a:lnTo>
                    <a:pt x="196" y="476"/>
                  </a:lnTo>
                  <a:lnTo>
                    <a:pt x="197" y="476"/>
                  </a:lnTo>
                  <a:lnTo>
                    <a:pt x="198" y="477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200" y="478"/>
                  </a:lnTo>
                  <a:lnTo>
                    <a:pt x="201" y="478"/>
                  </a:lnTo>
                  <a:lnTo>
                    <a:pt x="201" y="479"/>
                  </a:lnTo>
                  <a:lnTo>
                    <a:pt x="202" y="480"/>
                  </a:lnTo>
                  <a:lnTo>
                    <a:pt x="202" y="481"/>
                  </a:lnTo>
                  <a:lnTo>
                    <a:pt x="201" y="481"/>
                  </a:lnTo>
                  <a:lnTo>
                    <a:pt x="200" y="481"/>
                  </a:lnTo>
                  <a:lnTo>
                    <a:pt x="199" y="480"/>
                  </a:lnTo>
                  <a:lnTo>
                    <a:pt x="198" y="478"/>
                  </a:lnTo>
                  <a:lnTo>
                    <a:pt x="196" y="478"/>
                  </a:lnTo>
                  <a:lnTo>
                    <a:pt x="196" y="478"/>
                  </a:lnTo>
                  <a:lnTo>
                    <a:pt x="199" y="481"/>
                  </a:lnTo>
                  <a:lnTo>
                    <a:pt x="200" y="483"/>
                  </a:lnTo>
                  <a:lnTo>
                    <a:pt x="202" y="485"/>
                  </a:lnTo>
                  <a:lnTo>
                    <a:pt x="202" y="484"/>
                  </a:lnTo>
                  <a:lnTo>
                    <a:pt x="201" y="483"/>
                  </a:lnTo>
                  <a:lnTo>
                    <a:pt x="201" y="482"/>
                  </a:lnTo>
                  <a:lnTo>
                    <a:pt x="202" y="483"/>
                  </a:lnTo>
                  <a:lnTo>
                    <a:pt x="204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4" y="490"/>
                  </a:lnTo>
                  <a:lnTo>
                    <a:pt x="205" y="493"/>
                  </a:lnTo>
                  <a:lnTo>
                    <a:pt x="206" y="495"/>
                  </a:lnTo>
                  <a:lnTo>
                    <a:pt x="207" y="496"/>
                  </a:lnTo>
                  <a:lnTo>
                    <a:pt x="207" y="497"/>
                  </a:lnTo>
                  <a:lnTo>
                    <a:pt x="207" y="499"/>
                  </a:lnTo>
                  <a:lnTo>
                    <a:pt x="207" y="502"/>
                  </a:lnTo>
                  <a:lnTo>
                    <a:pt x="207" y="504"/>
                  </a:lnTo>
                  <a:lnTo>
                    <a:pt x="207" y="506"/>
                  </a:lnTo>
                  <a:lnTo>
                    <a:pt x="208" y="505"/>
                  </a:lnTo>
                  <a:lnTo>
                    <a:pt x="209" y="503"/>
                  </a:lnTo>
                  <a:lnTo>
                    <a:pt x="209" y="503"/>
                  </a:lnTo>
                  <a:lnTo>
                    <a:pt x="209" y="504"/>
                  </a:lnTo>
                  <a:lnTo>
                    <a:pt x="209" y="505"/>
                  </a:lnTo>
                  <a:lnTo>
                    <a:pt x="209" y="507"/>
                  </a:lnTo>
                  <a:lnTo>
                    <a:pt x="208" y="508"/>
                  </a:lnTo>
                  <a:lnTo>
                    <a:pt x="207" y="508"/>
                  </a:lnTo>
                  <a:lnTo>
                    <a:pt x="207" y="510"/>
                  </a:lnTo>
                  <a:lnTo>
                    <a:pt x="205" y="512"/>
                  </a:lnTo>
                  <a:lnTo>
                    <a:pt x="205" y="514"/>
                  </a:lnTo>
                  <a:lnTo>
                    <a:pt x="205" y="516"/>
                  </a:lnTo>
                  <a:lnTo>
                    <a:pt x="204" y="517"/>
                  </a:lnTo>
                  <a:lnTo>
                    <a:pt x="204" y="518"/>
                  </a:lnTo>
                  <a:lnTo>
                    <a:pt x="204" y="518"/>
                  </a:lnTo>
                  <a:lnTo>
                    <a:pt x="205" y="517"/>
                  </a:lnTo>
                  <a:lnTo>
                    <a:pt x="205" y="518"/>
                  </a:lnTo>
                  <a:lnTo>
                    <a:pt x="205" y="519"/>
                  </a:lnTo>
                  <a:lnTo>
                    <a:pt x="205" y="520"/>
                  </a:lnTo>
                  <a:lnTo>
                    <a:pt x="204" y="521"/>
                  </a:lnTo>
                  <a:lnTo>
                    <a:pt x="203" y="521"/>
                  </a:lnTo>
                  <a:lnTo>
                    <a:pt x="203" y="522"/>
                  </a:lnTo>
                  <a:lnTo>
                    <a:pt x="203" y="523"/>
                  </a:lnTo>
                  <a:lnTo>
                    <a:pt x="203" y="523"/>
                  </a:lnTo>
                  <a:lnTo>
                    <a:pt x="202" y="521"/>
                  </a:lnTo>
                  <a:lnTo>
                    <a:pt x="200" y="522"/>
                  </a:lnTo>
                  <a:lnTo>
                    <a:pt x="200" y="523"/>
                  </a:lnTo>
                  <a:lnTo>
                    <a:pt x="201" y="528"/>
                  </a:lnTo>
                  <a:lnTo>
                    <a:pt x="203" y="530"/>
                  </a:lnTo>
                  <a:lnTo>
                    <a:pt x="204" y="533"/>
                  </a:lnTo>
                  <a:lnTo>
                    <a:pt x="205" y="534"/>
                  </a:lnTo>
                  <a:lnTo>
                    <a:pt x="205" y="535"/>
                  </a:lnTo>
                  <a:lnTo>
                    <a:pt x="205" y="536"/>
                  </a:lnTo>
                  <a:lnTo>
                    <a:pt x="206" y="536"/>
                  </a:lnTo>
                  <a:lnTo>
                    <a:pt x="206" y="537"/>
                  </a:lnTo>
                  <a:lnTo>
                    <a:pt x="206" y="538"/>
                  </a:lnTo>
                  <a:lnTo>
                    <a:pt x="207" y="538"/>
                  </a:lnTo>
                  <a:lnTo>
                    <a:pt x="208" y="538"/>
                  </a:lnTo>
                  <a:lnTo>
                    <a:pt x="208" y="537"/>
                  </a:lnTo>
                  <a:lnTo>
                    <a:pt x="208" y="536"/>
                  </a:lnTo>
                  <a:lnTo>
                    <a:pt x="209" y="537"/>
                  </a:lnTo>
                  <a:lnTo>
                    <a:pt x="209" y="538"/>
                  </a:lnTo>
                  <a:lnTo>
                    <a:pt x="208" y="538"/>
                  </a:lnTo>
                  <a:lnTo>
                    <a:pt x="208" y="538"/>
                  </a:lnTo>
                  <a:lnTo>
                    <a:pt x="207" y="538"/>
                  </a:lnTo>
                  <a:lnTo>
                    <a:pt x="207" y="539"/>
                  </a:lnTo>
                  <a:lnTo>
                    <a:pt x="208" y="540"/>
                  </a:lnTo>
                  <a:lnTo>
                    <a:pt x="208" y="542"/>
                  </a:lnTo>
                  <a:lnTo>
                    <a:pt x="208" y="543"/>
                  </a:lnTo>
                  <a:lnTo>
                    <a:pt x="208" y="544"/>
                  </a:lnTo>
                  <a:lnTo>
                    <a:pt x="209" y="546"/>
                  </a:lnTo>
                  <a:lnTo>
                    <a:pt x="208" y="546"/>
                  </a:lnTo>
                  <a:lnTo>
                    <a:pt x="209" y="547"/>
                  </a:lnTo>
                  <a:lnTo>
                    <a:pt x="209" y="548"/>
                  </a:lnTo>
                  <a:lnTo>
                    <a:pt x="209" y="548"/>
                  </a:lnTo>
                  <a:lnTo>
                    <a:pt x="209" y="546"/>
                  </a:lnTo>
                  <a:lnTo>
                    <a:pt x="210" y="548"/>
                  </a:lnTo>
                  <a:lnTo>
                    <a:pt x="210" y="548"/>
                  </a:lnTo>
                  <a:lnTo>
                    <a:pt x="210" y="549"/>
                  </a:lnTo>
                  <a:lnTo>
                    <a:pt x="211" y="550"/>
                  </a:lnTo>
                  <a:lnTo>
                    <a:pt x="211" y="551"/>
                  </a:lnTo>
                  <a:lnTo>
                    <a:pt x="211" y="553"/>
                  </a:lnTo>
                  <a:lnTo>
                    <a:pt x="210" y="555"/>
                  </a:lnTo>
                  <a:lnTo>
                    <a:pt x="207" y="558"/>
                  </a:lnTo>
                  <a:lnTo>
                    <a:pt x="209" y="560"/>
                  </a:lnTo>
                  <a:lnTo>
                    <a:pt x="209" y="560"/>
                  </a:lnTo>
                  <a:lnTo>
                    <a:pt x="210" y="563"/>
                  </a:lnTo>
                  <a:lnTo>
                    <a:pt x="211" y="564"/>
                  </a:lnTo>
                  <a:lnTo>
                    <a:pt x="211" y="565"/>
                  </a:lnTo>
                  <a:lnTo>
                    <a:pt x="210" y="565"/>
                  </a:lnTo>
                  <a:lnTo>
                    <a:pt x="210" y="565"/>
                  </a:lnTo>
                  <a:lnTo>
                    <a:pt x="211" y="566"/>
                  </a:lnTo>
                  <a:lnTo>
                    <a:pt x="211" y="568"/>
                  </a:lnTo>
                  <a:lnTo>
                    <a:pt x="212" y="568"/>
                  </a:lnTo>
                  <a:lnTo>
                    <a:pt x="213" y="569"/>
                  </a:lnTo>
                  <a:lnTo>
                    <a:pt x="213" y="570"/>
                  </a:lnTo>
                  <a:lnTo>
                    <a:pt x="214" y="571"/>
                  </a:lnTo>
                  <a:lnTo>
                    <a:pt x="215" y="572"/>
                  </a:lnTo>
                  <a:lnTo>
                    <a:pt x="215" y="573"/>
                  </a:lnTo>
                  <a:lnTo>
                    <a:pt x="215" y="574"/>
                  </a:lnTo>
                  <a:lnTo>
                    <a:pt x="215" y="575"/>
                  </a:lnTo>
                  <a:lnTo>
                    <a:pt x="217" y="577"/>
                  </a:lnTo>
                  <a:lnTo>
                    <a:pt x="218" y="577"/>
                  </a:lnTo>
                  <a:lnTo>
                    <a:pt x="219" y="577"/>
                  </a:lnTo>
                  <a:lnTo>
                    <a:pt x="220" y="578"/>
                  </a:lnTo>
                  <a:lnTo>
                    <a:pt x="220" y="578"/>
                  </a:lnTo>
                  <a:lnTo>
                    <a:pt x="219" y="578"/>
                  </a:lnTo>
                  <a:lnTo>
                    <a:pt x="220" y="580"/>
                  </a:lnTo>
                  <a:lnTo>
                    <a:pt x="221" y="581"/>
                  </a:lnTo>
                  <a:lnTo>
                    <a:pt x="222" y="582"/>
                  </a:lnTo>
                  <a:lnTo>
                    <a:pt x="223" y="581"/>
                  </a:lnTo>
                  <a:lnTo>
                    <a:pt x="223" y="582"/>
                  </a:lnTo>
                  <a:lnTo>
                    <a:pt x="224" y="582"/>
                  </a:lnTo>
                  <a:lnTo>
                    <a:pt x="224" y="583"/>
                  </a:lnTo>
                  <a:lnTo>
                    <a:pt x="224" y="584"/>
                  </a:lnTo>
                  <a:lnTo>
                    <a:pt x="223" y="583"/>
                  </a:lnTo>
                  <a:lnTo>
                    <a:pt x="223" y="583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3" y="585"/>
                  </a:lnTo>
                  <a:lnTo>
                    <a:pt x="223" y="586"/>
                  </a:lnTo>
                  <a:lnTo>
                    <a:pt x="224" y="586"/>
                  </a:lnTo>
                  <a:lnTo>
                    <a:pt x="225" y="586"/>
                  </a:lnTo>
                  <a:lnTo>
                    <a:pt x="227" y="586"/>
                  </a:lnTo>
                  <a:lnTo>
                    <a:pt x="226" y="587"/>
                  </a:lnTo>
                  <a:lnTo>
                    <a:pt x="226" y="588"/>
                  </a:lnTo>
                  <a:lnTo>
                    <a:pt x="228" y="589"/>
                  </a:lnTo>
                  <a:lnTo>
                    <a:pt x="228" y="591"/>
                  </a:lnTo>
                  <a:lnTo>
                    <a:pt x="230" y="593"/>
                  </a:lnTo>
                  <a:lnTo>
                    <a:pt x="231" y="593"/>
                  </a:lnTo>
                  <a:lnTo>
                    <a:pt x="231" y="594"/>
                  </a:lnTo>
                  <a:lnTo>
                    <a:pt x="230" y="594"/>
                  </a:lnTo>
                  <a:lnTo>
                    <a:pt x="231" y="595"/>
                  </a:lnTo>
                  <a:lnTo>
                    <a:pt x="233" y="599"/>
                  </a:lnTo>
                  <a:lnTo>
                    <a:pt x="233" y="601"/>
                  </a:lnTo>
                  <a:lnTo>
                    <a:pt x="236" y="603"/>
                  </a:lnTo>
                  <a:lnTo>
                    <a:pt x="237" y="604"/>
                  </a:lnTo>
                  <a:lnTo>
                    <a:pt x="238" y="605"/>
                  </a:lnTo>
                  <a:lnTo>
                    <a:pt x="239" y="606"/>
                  </a:lnTo>
                  <a:lnTo>
                    <a:pt x="240" y="606"/>
                  </a:lnTo>
                  <a:lnTo>
                    <a:pt x="241" y="607"/>
                  </a:lnTo>
                  <a:lnTo>
                    <a:pt x="245" y="608"/>
                  </a:lnTo>
                  <a:lnTo>
                    <a:pt x="246" y="609"/>
                  </a:lnTo>
                  <a:lnTo>
                    <a:pt x="247" y="608"/>
                  </a:lnTo>
                  <a:lnTo>
                    <a:pt x="246" y="608"/>
                  </a:lnTo>
                  <a:lnTo>
                    <a:pt x="245" y="608"/>
                  </a:lnTo>
                  <a:lnTo>
                    <a:pt x="244" y="608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8" y="608"/>
                  </a:lnTo>
                  <a:lnTo>
                    <a:pt x="249" y="608"/>
                  </a:lnTo>
                  <a:lnTo>
                    <a:pt x="250" y="608"/>
                  </a:lnTo>
                  <a:lnTo>
                    <a:pt x="251" y="608"/>
                  </a:lnTo>
                  <a:lnTo>
                    <a:pt x="252" y="608"/>
                  </a:lnTo>
                  <a:lnTo>
                    <a:pt x="253" y="608"/>
                  </a:lnTo>
                  <a:lnTo>
                    <a:pt x="253" y="608"/>
                  </a:lnTo>
                  <a:lnTo>
                    <a:pt x="254" y="609"/>
                  </a:lnTo>
                  <a:lnTo>
                    <a:pt x="254" y="610"/>
                  </a:lnTo>
                  <a:lnTo>
                    <a:pt x="255" y="610"/>
                  </a:lnTo>
                  <a:lnTo>
                    <a:pt x="255" y="611"/>
                  </a:lnTo>
                  <a:lnTo>
                    <a:pt x="256" y="612"/>
                  </a:lnTo>
                  <a:lnTo>
                    <a:pt x="258" y="612"/>
                  </a:lnTo>
                  <a:lnTo>
                    <a:pt x="259" y="613"/>
                  </a:lnTo>
                  <a:lnTo>
                    <a:pt x="260" y="613"/>
                  </a:lnTo>
                  <a:lnTo>
                    <a:pt x="260" y="614"/>
                  </a:lnTo>
                  <a:lnTo>
                    <a:pt x="262" y="616"/>
                  </a:lnTo>
                  <a:lnTo>
                    <a:pt x="263" y="618"/>
                  </a:lnTo>
                  <a:lnTo>
                    <a:pt x="264" y="618"/>
                  </a:lnTo>
                  <a:lnTo>
                    <a:pt x="265" y="618"/>
                  </a:lnTo>
                  <a:lnTo>
                    <a:pt x="267" y="618"/>
                  </a:lnTo>
                  <a:lnTo>
                    <a:pt x="267" y="619"/>
                  </a:lnTo>
                  <a:lnTo>
                    <a:pt x="269" y="620"/>
                  </a:lnTo>
                  <a:lnTo>
                    <a:pt x="269" y="621"/>
                  </a:lnTo>
                  <a:lnTo>
                    <a:pt x="270" y="622"/>
                  </a:lnTo>
                  <a:lnTo>
                    <a:pt x="272" y="623"/>
                  </a:lnTo>
                  <a:lnTo>
                    <a:pt x="273" y="624"/>
                  </a:lnTo>
                  <a:lnTo>
                    <a:pt x="274" y="624"/>
                  </a:lnTo>
                  <a:lnTo>
                    <a:pt x="274" y="625"/>
                  </a:lnTo>
                  <a:lnTo>
                    <a:pt x="273" y="627"/>
                  </a:lnTo>
                  <a:lnTo>
                    <a:pt x="274" y="628"/>
                  </a:lnTo>
                  <a:lnTo>
                    <a:pt x="274" y="628"/>
                  </a:lnTo>
                  <a:lnTo>
                    <a:pt x="276" y="630"/>
                  </a:lnTo>
                  <a:lnTo>
                    <a:pt x="277" y="630"/>
                  </a:lnTo>
                  <a:lnTo>
                    <a:pt x="277" y="631"/>
                  </a:lnTo>
                  <a:lnTo>
                    <a:pt x="278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83" y="632"/>
                  </a:lnTo>
                  <a:lnTo>
                    <a:pt x="283" y="633"/>
                  </a:lnTo>
                  <a:lnTo>
                    <a:pt x="285" y="636"/>
                  </a:lnTo>
                  <a:lnTo>
                    <a:pt x="285" y="637"/>
                  </a:lnTo>
                  <a:lnTo>
                    <a:pt x="286" y="639"/>
                  </a:lnTo>
                  <a:lnTo>
                    <a:pt x="285" y="641"/>
                  </a:lnTo>
                  <a:lnTo>
                    <a:pt x="284" y="641"/>
                  </a:lnTo>
                  <a:lnTo>
                    <a:pt x="283" y="641"/>
                  </a:lnTo>
                  <a:lnTo>
                    <a:pt x="285" y="642"/>
                  </a:lnTo>
                  <a:lnTo>
                    <a:pt x="287" y="644"/>
                  </a:lnTo>
                  <a:lnTo>
                    <a:pt x="289" y="645"/>
                  </a:lnTo>
                  <a:lnTo>
                    <a:pt x="293" y="647"/>
                  </a:lnTo>
                  <a:lnTo>
                    <a:pt x="293" y="648"/>
                  </a:lnTo>
                  <a:lnTo>
                    <a:pt x="293" y="648"/>
                  </a:lnTo>
                  <a:lnTo>
                    <a:pt x="293" y="649"/>
                  </a:lnTo>
                  <a:lnTo>
                    <a:pt x="293" y="649"/>
                  </a:lnTo>
                  <a:lnTo>
                    <a:pt x="293" y="650"/>
                  </a:lnTo>
                  <a:lnTo>
                    <a:pt x="293" y="651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3"/>
                  </a:lnTo>
                  <a:lnTo>
                    <a:pt x="293" y="654"/>
                  </a:lnTo>
                  <a:lnTo>
                    <a:pt x="294" y="655"/>
                  </a:lnTo>
                  <a:lnTo>
                    <a:pt x="295" y="655"/>
                  </a:lnTo>
                  <a:lnTo>
                    <a:pt x="296" y="656"/>
                  </a:lnTo>
                  <a:lnTo>
                    <a:pt x="296" y="657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7" y="659"/>
                  </a:lnTo>
                  <a:lnTo>
                    <a:pt x="297" y="660"/>
                  </a:lnTo>
                  <a:lnTo>
                    <a:pt x="296" y="661"/>
                  </a:lnTo>
                  <a:lnTo>
                    <a:pt x="296" y="662"/>
                  </a:lnTo>
                  <a:lnTo>
                    <a:pt x="297" y="663"/>
                  </a:lnTo>
                  <a:lnTo>
                    <a:pt x="298" y="665"/>
                  </a:lnTo>
                  <a:lnTo>
                    <a:pt x="299" y="666"/>
                  </a:lnTo>
                  <a:lnTo>
                    <a:pt x="301" y="666"/>
                  </a:lnTo>
                  <a:lnTo>
                    <a:pt x="302" y="667"/>
                  </a:lnTo>
                  <a:lnTo>
                    <a:pt x="303" y="667"/>
                  </a:lnTo>
                  <a:lnTo>
                    <a:pt x="303" y="668"/>
                  </a:lnTo>
                  <a:lnTo>
                    <a:pt x="303" y="669"/>
                  </a:lnTo>
                  <a:lnTo>
                    <a:pt x="302" y="670"/>
                  </a:lnTo>
                  <a:lnTo>
                    <a:pt x="302" y="671"/>
                  </a:lnTo>
                  <a:lnTo>
                    <a:pt x="302" y="672"/>
                  </a:lnTo>
                  <a:lnTo>
                    <a:pt x="301" y="673"/>
                  </a:lnTo>
                  <a:lnTo>
                    <a:pt x="301" y="674"/>
                  </a:lnTo>
                  <a:lnTo>
                    <a:pt x="302" y="674"/>
                  </a:lnTo>
                  <a:lnTo>
                    <a:pt x="303" y="675"/>
                  </a:lnTo>
                  <a:lnTo>
                    <a:pt x="303" y="677"/>
                  </a:lnTo>
                  <a:lnTo>
                    <a:pt x="304" y="678"/>
                  </a:lnTo>
                  <a:lnTo>
                    <a:pt x="305" y="678"/>
                  </a:lnTo>
                  <a:lnTo>
                    <a:pt x="306" y="678"/>
                  </a:lnTo>
                  <a:lnTo>
                    <a:pt x="306" y="678"/>
                  </a:lnTo>
                  <a:lnTo>
                    <a:pt x="306" y="679"/>
                  </a:lnTo>
                  <a:lnTo>
                    <a:pt x="306" y="680"/>
                  </a:lnTo>
                  <a:lnTo>
                    <a:pt x="304" y="684"/>
                  </a:lnTo>
                  <a:lnTo>
                    <a:pt x="304" y="685"/>
                  </a:lnTo>
                  <a:lnTo>
                    <a:pt x="304" y="686"/>
                  </a:lnTo>
                  <a:lnTo>
                    <a:pt x="305" y="687"/>
                  </a:lnTo>
                  <a:lnTo>
                    <a:pt x="306" y="688"/>
                  </a:lnTo>
                  <a:lnTo>
                    <a:pt x="307" y="690"/>
                  </a:lnTo>
                  <a:lnTo>
                    <a:pt x="308" y="691"/>
                  </a:lnTo>
                  <a:lnTo>
                    <a:pt x="309" y="691"/>
                  </a:lnTo>
                  <a:lnTo>
                    <a:pt x="309" y="692"/>
                  </a:lnTo>
                  <a:lnTo>
                    <a:pt x="310" y="691"/>
                  </a:lnTo>
                  <a:lnTo>
                    <a:pt x="311" y="691"/>
                  </a:lnTo>
                  <a:lnTo>
                    <a:pt x="311" y="692"/>
                  </a:lnTo>
                  <a:lnTo>
                    <a:pt x="312" y="692"/>
                  </a:lnTo>
                  <a:lnTo>
                    <a:pt x="312" y="693"/>
                  </a:lnTo>
                  <a:lnTo>
                    <a:pt x="313" y="694"/>
                  </a:lnTo>
                  <a:lnTo>
                    <a:pt x="314" y="695"/>
                  </a:lnTo>
                  <a:lnTo>
                    <a:pt x="314" y="696"/>
                  </a:lnTo>
                  <a:lnTo>
                    <a:pt x="314" y="696"/>
                  </a:lnTo>
                  <a:lnTo>
                    <a:pt x="315" y="696"/>
                  </a:lnTo>
                  <a:lnTo>
                    <a:pt x="315" y="697"/>
                  </a:lnTo>
                  <a:lnTo>
                    <a:pt x="315" y="699"/>
                  </a:lnTo>
                  <a:lnTo>
                    <a:pt x="315" y="700"/>
                  </a:lnTo>
                  <a:lnTo>
                    <a:pt x="316" y="702"/>
                  </a:lnTo>
                  <a:lnTo>
                    <a:pt x="317" y="703"/>
                  </a:lnTo>
                  <a:lnTo>
                    <a:pt x="317" y="704"/>
                  </a:lnTo>
                  <a:lnTo>
                    <a:pt x="317" y="705"/>
                  </a:lnTo>
                  <a:lnTo>
                    <a:pt x="317" y="706"/>
                  </a:lnTo>
                  <a:lnTo>
                    <a:pt x="318" y="706"/>
                  </a:lnTo>
                  <a:lnTo>
                    <a:pt x="318" y="706"/>
                  </a:lnTo>
                  <a:lnTo>
                    <a:pt x="318" y="707"/>
                  </a:lnTo>
                  <a:lnTo>
                    <a:pt x="318" y="707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9" y="708"/>
                  </a:lnTo>
                  <a:lnTo>
                    <a:pt x="319" y="709"/>
                  </a:lnTo>
                  <a:lnTo>
                    <a:pt x="319" y="710"/>
                  </a:lnTo>
                  <a:lnTo>
                    <a:pt x="320" y="710"/>
                  </a:lnTo>
                  <a:lnTo>
                    <a:pt x="321" y="710"/>
                  </a:lnTo>
                  <a:lnTo>
                    <a:pt x="320" y="711"/>
                  </a:lnTo>
                  <a:lnTo>
                    <a:pt x="321" y="711"/>
                  </a:lnTo>
                  <a:lnTo>
                    <a:pt x="321" y="712"/>
                  </a:lnTo>
                  <a:lnTo>
                    <a:pt x="322" y="713"/>
                  </a:lnTo>
                  <a:lnTo>
                    <a:pt x="323" y="714"/>
                  </a:lnTo>
                  <a:lnTo>
                    <a:pt x="322" y="715"/>
                  </a:lnTo>
                  <a:lnTo>
                    <a:pt x="323" y="716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5" y="718"/>
                  </a:lnTo>
                  <a:lnTo>
                    <a:pt x="326" y="718"/>
                  </a:lnTo>
                  <a:lnTo>
                    <a:pt x="325" y="719"/>
                  </a:lnTo>
                  <a:lnTo>
                    <a:pt x="325" y="720"/>
                  </a:lnTo>
                  <a:lnTo>
                    <a:pt x="326" y="721"/>
                  </a:lnTo>
                  <a:lnTo>
                    <a:pt x="328" y="723"/>
                  </a:lnTo>
                  <a:lnTo>
                    <a:pt x="329" y="724"/>
                  </a:lnTo>
                  <a:lnTo>
                    <a:pt x="330" y="725"/>
                  </a:lnTo>
                  <a:lnTo>
                    <a:pt x="331" y="726"/>
                  </a:lnTo>
                  <a:lnTo>
                    <a:pt x="332" y="728"/>
                  </a:lnTo>
                  <a:lnTo>
                    <a:pt x="332" y="727"/>
                  </a:lnTo>
                  <a:lnTo>
                    <a:pt x="334" y="728"/>
                  </a:lnTo>
                  <a:lnTo>
                    <a:pt x="335" y="728"/>
                  </a:lnTo>
                  <a:lnTo>
                    <a:pt x="338" y="730"/>
                  </a:lnTo>
                  <a:lnTo>
                    <a:pt x="338" y="731"/>
                  </a:lnTo>
                  <a:lnTo>
                    <a:pt x="340" y="733"/>
                  </a:lnTo>
                  <a:lnTo>
                    <a:pt x="340" y="733"/>
                  </a:lnTo>
                  <a:lnTo>
                    <a:pt x="341" y="733"/>
                  </a:lnTo>
                  <a:lnTo>
                    <a:pt x="342" y="735"/>
                  </a:lnTo>
                  <a:lnTo>
                    <a:pt x="342" y="736"/>
                  </a:lnTo>
                  <a:lnTo>
                    <a:pt x="342" y="737"/>
                  </a:lnTo>
                  <a:lnTo>
                    <a:pt x="343" y="737"/>
                  </a:lnTo>
                  <a:lnTo>
                    <a:pt x="344" y="736"/>
                  </a:lnTo>
                  <a:lnTo>
                    <a:pt x="345" y="737"/>
                  </a:lnTo>
                  <a:lnTo>
                    <a:pt x="345" y="738"/>
                  </a:lnTo>
                  <a:lnTo>
                    <a:pt x="346" y="738"/>
                  </a:lnTo>
                  <a:lnTo>
                    <a:pt x="347" y="740"/>
                  </a:lnTo>
                  <a:lnTo>
                    <a:pt x="348" y="740"/>
                  </a:lnTo>
                  <a:lnTo>
                    <a:pt x="352" y="744"/>
                  </a:lnTo>
                  <a:lnTo>
                    <a:pt x="353" y="744"/>
                  </a:lnTo>
                  <a:lnTo>
                    <a:pt x="353" y="745"/>
                  </a:lnTo>
                  <a:lnTo>
                    <a:pt x="354" y="745"/>
                  </a:lnTo>
                  <a:lnTo>
                    <a:pt x="355" y="746"/>
                  </a:lnTo>
                  <a:lnTo>
                    <a:pt x="355" y="747"/>
                  </a:lnTo>
                  <a:lnTo>
                    <a:pt x="355" y="748"/>
                  </a:lnTo>
                  <a:lnTo>
                    <a:pt x="355" y="750"/>
                  </a:lnTo>
                  <a:lnTo>
                    <a:pt x="355" y="751"/>
                  </a:lnTo>
                  <a:lnTo>
                    <a:pt x="356" y="753"/>
                  </a:lnTo>
                  <a:lnTo>
                    <a:pt x="357" y="759"/>
                  </a:lnTo>
                  <a:lnTo>
                    <a:pt x="357" y="761"/>
                  </a:lnTo>
                  <a:lnTo>
                    <a:pt x="357" y="762"/>
                  </a:lnTo>
                  <a:lnTo>
                    <a:pt x="357" y="765"/>
                  </a:lnTo>
                  <a:lnTo>
                    <a:pt x="358" y="766"/>
                  </a:lnTo>
                  <a:lnTo>
                    <a:pt x="358" y="765"/>
                  </a:lnTo>
                  <a:lnTo>
                    <a:pt x="358" y="762"/>
                  </a:lnTo>
                  <a:lnTo>
                    <a:pt x="359" y="762"/>
                  </a:lnTo>
                  <a:lnTo>
                    <a:pt x="358" y="760"/>
                  </a:lnTo>
                  <a:lnTo>
                    <a:pt x="358" y="759"/>
                  </a:lnTo>
                  <a:lnTo>
                    <a:pt x="360" y="760"/>
                  </a:lnTo>
                  <a:lnTo>
                    <a:pt x="361" y="761"/>
                  </a:lnTo>
                  <a:lnTo>
                    <a:pt x="361" y="762"/>
                  </a:lnTo>
                  <a:lnTo>
                    <a:pt x="362" y="764"/>
                  </a:lnTo>
                  <a:lnTo>
                    <a:pt x="362" y="765"/>
                  </a:lnTo>
                  <a:lnTo>
                    <a:pt x="362" y="765"/>
                  </a:lnTo>
                  <a:lnTo>
                    <a:pt x="362" y="766"/>
                  </a:lnTo>
                  <a:lnTo>
                    <a:pt x="363" y="765"/>
                  </a:lnTo>
                  <a:lnTo>
                    <a:pt x="364" y="766"/>
                  </a:lnTo>
                  <a:lnTo>
                    <a:pt x="364" y="767"/>
                  </a:lnTo>
                  <a:lnTo>
                    <a:pt x="365" y="767"/>
                  </a:lnTo>
                  <a:lnTo>
                    <a:pt x="366" y="768"/>
                  </a:lnTo>
                  <a:lnTo>
                    <a:pt x="366" y="770"/>
                  </a:lnTo>
                  <a:lnTo>
                    <a:pt x="366" y="771"/>
                  </a:lnTo>
                  <a:lnTo>
                    <a:pt x="365" y="773"/>
                  </a:lnTo>
                  <a:lnTo>
                    <a:pt x="367" y="776"/>
                  </a:lnTo>
                  <a:lnTo>
                    <a:pt x="368" y="775"/>
                  </a:lnTo>
                  <a:lnTo>
                    <a:pt x="368" y="776"/>
                  </a:lnTo>
                  <a:lnTo>
                    <a:pt x="370" y="776"/>
                  </a:lnTo>
                  <a:lnTo>
                    <a:pt x="370" y="777"/>
                  </a:lnTo>
                  <a:lnTo>
                    <a:pt x="371" y="778"/>
                  </a:lnTo>
                  <a:lnTo>
                    <a:pt x="372" y="778"/>
                  </a:lnTo>
                  <a:lnTo>
                    <a:pt x="373" y="780"/>
                  </a:lnTo>
                  <a:lnTo>
                    <a:pt x="373" y="781"/>
                  </a:lnTo>
                  <a:lnTo>
                    <a:pt x="373" y="782"/>
                  </a:lnTo>
                  <a:lnTo>
                    <a:pt x="374" y="783"/>
                  </a:lnTo>
                  <a:lnTo>
                    <a:pt x="374" y="784"/>
                  </a:lnTo>
                  <a:lnTo>
                    <a:pt x="374" y="784"/>
                  </a:lnTo>
                  <a:lnTo>
                    <a:pt x="374" y="786"/>
                  </a:lnTo>
                  <a:lnTo>
                    <a:pt x="374" y="788"/>
                  </a:lnTo>
                  <a:lnTo>
                    <a:pt x="374" y="788"/>
                  </a:lnTo>
                  <a:lnTo>
                    <a:pt x="375" y="790"/>
                  </a:lnTo>
                  <a:lnTo>
                    <a:pt x="377" y="793"/>
                  </a:lnTo>
                  <a:lnTo>
                    <a:pt x="378" y="794"/>
                  </a:lnTo>
                  <a:lnTo>
                    <a:pt x="377" y="795"/>
                  </a:lnTo>
                  <a:lnTo>
                    <a:pt x="377" y="796"/>
                  </a:lnTo>
                  <a:lnTo>
                    <a:pt x="377" y="798"/>
                  </a:lnTo>
                  <a:lnTo>
                    <a:pt x="380" y="797"/>
                  </a:lnTo>
                  <a:lnTo>
                    <a:pt x="382" y="796"/>
                  </a:lnTo>
                  <a:lnTo>
                    <a:pt x="382" y="795"/>
                  </a:lnTo>
                  <a:lnTo>
                    <a:pt x="382" y="794"/>
                  </a:lnTo>
                  <a:lnTo>
                    <a:pt x="382" y="793"/>
                  </a:lnTo>
                  <a:lnTo>
                    <a:pt x="382" y="792"/>
                  </a:lnTo>
                  <a:lnTo>
                    <a:pt x="383" y="792"/>
                  </a:lnTo>
                  <a:lnTo>
                    <a:pt x="384" y="792"/>
                  </a:lnTo>
                  <a:lnTo>
                    <a:pt x="385" y="791"/>
                  </a:lnTo>
                  <a:lnTo>
                    <a:pt x="387" y="790"/>
                  </a:lnTo>
                  <a:lnTo>
                    <a:pt x="388" y="789"/>
                  </a:lnTo>
                  <a:lnTo>
                    <a:pt x="389" y="788"/>
                  </a:lnTo>
                  <a:lnTo>
                    <a:pt x="390" y="786"/>
                  </a:lnTo>
                  <a:lnTo>
                    <a:pt x="390" y="784"/>
                  </a:lnTo>
                  <a:lnTo>
                    <a:pt x="391" y="784"/>
                  </a:lnTo>
                  <a:lnTo>
                    <a:pt x="391" y="783"/>
                  </a:lnTo>
                  <a:lnTo>
                    <a:pt x="392" y="784"/>
                  </a:lnTo>
                  <a:lnTo>
                    <a:pt x="394" y="784"/>
                  </a:lnTo>
                  <a:lnTo>
                    <a:pt x="395" y="784"/>
                  </a:lnTo>
                  <a:lnTo>
                    <a:pt x="395" y="783"/>
                  </a:lnTo>
                  <a:lnTo>
                    <a:pt x="395" y="782"/>
                  </a:lnTo>
                  <a:lnTo>
                    <a:pt x="394" y="781"/>
                  </a:lnTo>
                  <a:lnTo>
                    <a:pt x="394" y="780"/>
                  </a:lnTo>
                  <a:lnTo>
                    <a:pt x="395" y="779"/>
                  </a:lnTo>
                  <a:lnTo>
                    <a:pt x="396" y="778"/>
                  </a:lnTo>
                  <a:lnTo>
                    <a:pt x="396" y="778"/>
                  </a:lnTo>
                  <a:lnTo>
                    <a:pt x="396" y="777"/>
                  </a:lnTo>
                  <a:lnTo>
                    <a:pt x="394" y="776"/>
                  </a:lnTo>
                  <a:lnTo>
                    <a:pt x="393" y="776"/>
                  </a:lnTo>
                  <a:lnTo>
                    <a:pt x="392" y="774"/>
                  </a:lnTo>
                  <a:lnTo>
                    <a:pt x="392" y="772"/>
                  </a:lnTo>
                  <a:lnTo>
                    <a:pt x="392" y="771"/>
                  </a:lnTo>
                  <a:lnTo>
                    <a:pt x="392" y="769"/>
                  </a:lnTo>
                  <a:lnTo>
                    <a:pt x="392" y="768"/>
                  </a:lnTo>
                  <a:lnTo>
                    <a:pt x="392" y="767"/>
                  </a:lnTo>
                  <a:lnTo>
                    <a:pt x="392" y="766"/>
                  </a:lnTo>
                  <a:lnTo>
                    <a:pt x="392" y="765"/>
                  </a:lnTo>
                  <a:lnTo>
                    <a:pt x="392" y="764"/>
                  </a:lnTo>
                  <a:lnTo>
                    <a:pt x="392" y="763"/>
                  </a:lnTo>
                  <a:lnTo>
                    <a:pt x="392" y="762"/>
                  </a:lnTo>
                  <a:lnTo>
                    <a:pt x="393" y="761"/>
                  </a:lnTo>
                  <a:lnTo>
                    <a:pt x="393" y="759"/>
                  </a:lnTo>
                  <a:lnTo>
                    <a:pt x="393" y="758"/>
                  </a:lnTo>
                  <a:lnTo>
                    <a:pt x="394" y="758"/>
                  </a:lnTo>
                  <a:lnTo>
                    <a:pt x="395" y="757"/>
                  </a:lnTo>
                  <a:lnTo>
                    <a:pt x="396" y="757"/>
                  </a:lnTo>
                  <a:lnTo>
                    <a:pt x="397" y="756"/>
                  </a:lnTo>
                  <a:lnTo>
                    <a:pt x="398" y="756"/>
                  </a:lnTo>
                  <a:lnTo>
                    <a:pt x="399" y="755"/>
                  </a:lnTo>
                  <a:lnTo>
                    <a:pt x="398" y="753"/>
                  </a:lnTo>
                  <a:lnTo>
                    <a:pt x="397" y="753"/>
                  </a:lnTo>
                  <a:lnTo>
                    <a:pt x="394" y="752"/>
                  </a:lnTo>
                  <a:lnTo>
                    <a:pt x="394" y="751"/>
                  </a:lnTo>
                  <a:lnTo>
                    <a:pt x="397" y="748"/>
                  </a:lnTo>
                  <a:lnTo>
                    <a:pt x="401" y="745"/>
                  </a:lnTo>
                  <a:lnTo>
                    <a:pt x="405" y="742"/>
                  </a:lnTo>
                  <a:lnTo>
                    <a:pt x="405" y="742"/>
                  </a:lnTo>
                  <a:lnTo>
                    <a:pt x="406" y="742"/>
                  </a:lnTo>
                  <a:lnTo>
                    <a:pt x="407" y="742"/>
                  </a:lnTo>
                  <a:lnTo>
                    <a:pt x="409" y="742"/>
                  </a:lnTo>
                  <a:lnTo>
                    <a:pt x="410" y="742"/>
                  </a:lnTo>
                  <a:lnTo>
                    <a:pt x="413" y="744"/>
                  </a:lnTo>
                  <a:lnTo>
                    <a:pt x="415" y="745"/>
                  </a:lnTo>
                  <a:lnTo>
                    <a:pt x="419" y="748"/>
                  </a:lnTo>
                  <a:lnTo>
                    <a:pt x="421" y="750"/>
                  </a:lnTo>
                  <a:lnTo>
                    <a:pt x="422" y="751"/>
                  </a:lnTo>
                  <a:lnTo>
                    <a:pt x="422" y="751"/>
                  </a:lnTo>
                  <a:lnTo>
                    <a:pt x="424" y="750"/>
                  </a:lnTo>
                  <a:lnTo>
                    <a:pt x="426" y="751"/>
                  </a:lnTo>
                  <a:lnTo>
                    <a:pt x="427" y="750"/>
                  </a:lnTo>
                  <a:lnTo>
                    <a:pt x="427" y="750"/>
                  </a:lnTo>
                  <a:lnTo>
                    <a:pt x="427" y="751"/>
                  </a:lnTo>
                  <a:lnTo>
                    <a:pt x="427" y="752"/>
                  </a:lnTo>
                  <a:lnTo>
                    <a:pt x="427" y="753"/>
                  </a:lnTo>
                  <a:lnTo>
                    <a:pt x="428" y="753"/>
                  </a:lnTo>
                  <a:lnTo>
                    <a:pt x="430" y="753"/>
                  </a:lnTo>
                  <a:lnTo>
                    <a:pt x="430" y="752"/>
                  </a:lnTo>
                  <a:lnTo>
                    <a:pt x="431" y="751"/>
                  </a:lnTo>
                  <a:lnTo>
                    <a:pt x="432" y="750"/>
                  </a:lnTo>
                  <a:lnTo>
                    <a:pt x="432" y="749"/>
                  </a:lnTo>
                  <a:lnTo>
                    <a:pt x="433" y="749"/>
                  </a:lnTo>
                  <a:lnTo>
                    <a:pt x="435" y="750"/>
                  </a:lnTo>
                  <a:lnTo>
                    <a:pt x="436" y="751"/>
                  </a:lnTo>
                  <a:lnTo>
                    <a:pt x="437" y="750"/>
                  </a:lnTo>
                  <a:lnTo>
                    <a:pt x="438" y="749"/>
                  </a:lnTo>
                  <a:lnTo>
                    <a:pt x="439" y="748"/>
                  </a:lnTo>
                  <a:lnTo>
                    <a:pt x="440" y="748"/>
                  </a:lnTo>
                  <a:lnTo>
                    <a:pt x="441" y="748"/>
                  </a:lnTo>
                  <a:lnTo>
                    <a:pt x="442" y="748"/>
                  </a:lnTo>
                  <a:lnTo>
                    <a:pt x="443" y="748"/>
                  </a:lnTo>
                  <a:lnTo>
                    <a:pt x="447" y="748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7" y="748"/>
                  </a:lnTo>
                  <a:lnTo>
                    <a:pt x="458" y="748"/>
                  </a:lnTo>
                  <a:lnTo>
                    <a:pt x="462" y="747"/>
                  </a:lnTo>
                  <a:lnTo>
                    <a:pt x="462" y="747"/>
                  </a:lnTo>
                  <a:lnTo>
                    <a:pt x="472" y="747"/>
                  </a:lnTo>
                  <a:lnTo>
                    <a:pt x="477" y="747"/>
                  </a:lnTo>
                  <a:lnTo>
                    <a:pt x="478" y="747"/>
                  </a:lnTo>
                  <a:lnTo>
                    <a:pt x="486" y="747"/>
                  </a:lnTo>
                  <a:lnTo>
                    <a:pt x="489" y="748"/>
                  </a:lnTo>
                  <a:lnTo>
                    <a:pt x="496" y="752"/>
                  </a:lnTo>
                  <a:lnTo>
                    <a:pt x="498" y="752"/>
                  </a:lnTo>
                  <a:lnTo>
                    <a:pt x="508" y="754"/>
                  </a:lnTo>
                  <a:lnTo>
                    <a:pt x="519" y="755"/>
                  </a:lnTo>
                  <a:lnTo>
                    <a:pt x="528" y="756"/>
                  </a:lnTo>
                  <a:lnTo>
                    <a:pt x="539" y="757"/>
                  </a:lnTo>
                  <a:lnTo>
                    <a:pt x="547" y="756"/>
                  </a:lnTo>
                  <a:lnTo>
                    <a:pt x="557" y="754"/>
                  </a:lnTo>
                  <a:lnTo>
                    <a:pt x="559" y="756"/>
                  </a:lnTo>
                  <a:lnTo>
                    <a:pt x="561" y="759"/>
                  </a:lnTo>
                  <a:lnTo>
                    <a:pt x="565" y="764"/>
                  </a:lnTo>
                  <a:lnTo>
                    <a:pt x="569" y="769"/>
                  </a:lnTo>
                  <a:lnTo>
                    <a:pt x="570" y="769"/>
                  </a:lnTo>
                  <a:lnTo>
                    <a:pt x="571" y="769"/>
                  </a:lnTo>
                  <a:lnTo>
                    <a:pt x="576" y="770"/>
                  </a:lnTo>
                  <a:lnTo>
                    <a:pt x="578" y="769"/>
                  </a:lnTo>
                  <a:lnTo>
                    <a:pt x="580" y="769"/>
                  </a:lnTo>
                  <a:lnTo>
                    <a:pt x="584" y="766"/>
                  </a:lnTo>
                  <a:lnTo>
                    <a:pt x="590" y="763"/>
                  </a:lnTo>
                  <a:lnTo>
                    <a:pt x="590" y="762"/>
                  </a:lnTo>
                  <a:lnTo>
                    <a:pt x="591" y="761"/>
                  </a:lnTo>
                  <a:lnTo>
                    <a:pt x="594" y="753"/>
                  </a:lnTo>
                  <a:lnTo>
                    <a:pt x="597" y="747"/>
                  </a:lnTo>
                  <a:lnTo>
                    <a:pt x="598" y="745"/>
                  </a:lnTo>
                  <a:lnTo>
                    <a:pt x="602" y="740"/>
                  </a:lnTo>
                  <a:lnTo>
                    <a:pt x="609" y="731"/>
                  </a:lnTo>
                  <a:lnTo>
                    <a:pt x="616" y="721"/>
                  </a:lnTo>
                  <a:lnTo>
                    <a:pt x="621" y="717"/>
                  </a:lnTo>
                  <a:lnTo>
                    <a:pt x="624" y="712"/>
                  </a:lnTo>
                  <a:lnTo>
                    <a:pt x="624" y="711"/>
                  </a:lnTo>
                  <a:lnTo>
                    <a:pt x="630" y="708"/>
                  </a:lnTo>
                  <a:lnTo>
                    <a:pt x="639" y="704"/>
                  </a:lnTo>
                  <a:lnTo>
                    <a:pt x="647" y="699"/>
                  </a:lnTo>
                  <a:lnTo>
                    <a:pt x="655" y="696"/>
                  </a:lnTo>
                  <a:lnTo>
                    <a:pt x="661" y="693"/>
                  </a:lnTo>
                  <a:lnTo>
                    <a:pt x="664" y="691"/>
                  </a:lnTo>
                  <a:lnTo>
                    <a:pt x="668" y="689"/>
                  </a:lnTo>
                  <a:lnTo>
                    <a:pt x="673" y="689"/>
                  </a:lnTo>
                  <a:lnTo>
                    <a:pt x="681" y="688"/>
                  </a:lnTo>
                  <a:lnTo>
                    <a:pt x="689" y="687"/>
                  </a:lnTo>
                  <a:lnTo>
                    <a:pt x="696" y="686"/>
                  </a:lnTo>
                  <a:lnTo>
                    <a:pt x="703" y="685"/>
                  </a:lnTo>
                  <a:lnTo>
                    <a:pt x="711" y="684"/>
                  </a:lnTo>
                  <a:lnTo>
                    <a:pt x="718" y="682"/>
                  </a:lnTo>
                  <a:lnTo>
                    <a:pt x="725" y="681"/>
                  </a:lnTo>
                  <a:lnTo>
                    <a:pt x="733" y="680"/>
                  </a:lnTo>
                  <a:lnTo>
                    <a:pt x="740" y="679"/>
                  </a:lnTo>
                  <a:lnTo>
                    <a:pt x="748" y="678"/>
                  </a:lnTo>
                  <a:lnTo>
                    <a:pt x="755" y="677"/>
                  </a:lnTo>
                  <a:lnTo>
                    <a:pt x="762" y="676"/>
                  </a:lnTo>
                  <a:lnTo>
                    <a:pt x="770" y="675"/>
                  </a:lnTo>
                  <a:lnTo>
                    <a:pt x="777" y="674"/>
                  </a:lnTo>
                  <a:lnTo>
                    <a:pt x="784" y="674"/>
                  </a:lnTo>
                  <a:lnTo>
                    <a:pt x="791" y="672"/>
                  </a:lnTo>
                  <a:lnTo>
                    <a:pt x="799" y="671"/>
                  </a:lnTo>
                  <a:lnTo>
                    <a:pt x="803" y="669"/>
                  </a:lnTo>
                  <a:lnTo>
                    <a:pt x="811" y="667"/>
                  </a:lnTo>
                  <a:lnTo>
                    <a:pt x="819" y="664"/>
                  </a:lnTo>
                  <a:lnTo>
                    <a:pt x="827" y="661"/>
                  </a:lnTo>
                  <a:lnTo>
                    <a:pt x="835" y="658"/>
                  </a:lnTo>
                  <a:lnTo>
                    <a:pt x="842" y="655"/>
                  </a:lnTo>
                  <a:lnTo>
                    <a:pt x="850" y="652"/>
                  </a:lnTo>
                  <a:lnTo>
                    <a:pt x="859" y="650"/>
                  </a:lnTo>
                  <a:lnTo>
                    <a:pt x="866" y="648"/>
                  </a:lnTo>
                  <a:lnTo>
                    <a:pt x="874" y="645"/>
                  </a:lnTo>
                  <a:lnTo>
                    <a:pt x="882" y="641"/>
                  </a:lnTo>
                  <a:lnTo>
                    <a:pt x="889" y="638"/>
                  </a:lnTo>
                  <a:lnTo>
                    <a:pt x="898" y="636"/>
                  </a:lnTo>
                  <a:lnTo>
                    <a:pt x="906" y="633"/>
                  </a:lnTo>
                  <a:lnTo>
                    <a:pt x="913" y="630"/>
                  </a:lnTo>
                  <a:lnTo>
                    <a:pt x="921" y="628"/>
                  </a:lnTo>
                  <a:lnTo>
                    <a:pt x="929" y="625"/>
                  </a:lnTo>
                  <a:lnTo>
                    <a:pt x="936" y="622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4"/>
                  </a:lnTo>
                  <a:lnTo>
                    <a:pt x="940" y="609"/>
                  </a:lnTo>
                  <a:lnTo>
                    <a:pt x="942" y="605"/>
                  </a:lnTo>
                  <a:lnTo>
                    <a:pt x="944" y="598"/>
                  </a:lnTo>
                  <a:lnTo>
                    <a:pt x="947" y="590"/>
                  </a:lnTo>
                  <a:lnTo>
                    <a:pt x="949" y="583"/>
                  </a:lnTo>
                  <a:lnTo>
                    <a:pt x="951" y="575"/>
                  </a:lnTo>
                  <a:lnTo>
                    <a:pt x="953" y="568"/>
                  </a:lnTo>
                  <a:lnTo>
                    <a:pt x="953" y="566"/>
                  </a:lnTo>
                  <a:lnTo>
                    <a:pt x="956" y="558"/>
                  </a:lnTo>
                  <a:lnTo>
                    <a:pt x="958" y="551"/>
                  </a:lnTo>
                  <a:lnTo>
                    <a:pt x="960" y="544"/>
                  </a:lnTo>
                  <a:lnTo>
                    <a:pt x="962" y="539"/>
                  </a:lnTo>
                  <a:lnTo>
                    <a:pt x="963" y="535"/>
                  </a:lnTo>
                  <a:lnTo>
                    <a:pt x="964" y="532"/>
                  </a:lnTo>
                  <a:lnTo>
                    <a:pt x="965" y="531"/>
                  </a:lnTo>
                  <a:lnTo>
                    <a:pt x="965" y="530"/>
                  </a:lnTo>
                  <a:lnTo>
                    <a:pt x="967" y="525"/>
                  </a:lnTo>
                  <a:lnTo>
                    <a:pt x="967" y="523"/>
                  </a:lnTo>
                  <a:lnTo>
                    <a:pt x="966" y="522"/>
                  </a:lnTo>
                  <a:lnTo>
                    <a:pt x="964" y="518"/>
                  </a:lnTo>
                  <a:lnTo>
                    <a:pt x="959" y="512"/>
                  </a:lnTo>
                  <a:lnTo>
                    <a:pt x="956" y="506"/>
                  </a:lnTo>
                  <a:lnTo>
                    <a:pt x="952" y="499"/>
                  </a:lnTo>
                  <a:lnTo>
                    <a:pt x="949" y="494"/>
                  </a:lnTo>
                  <a:lnTo>
                    <a:pt x="946" y="488"/>
                  </a:lnTo>
                  <a:lnTo>
                    <a:pt x="943" y="493"/>
                  </a:lnTo>
                  <a:lnTo>
                    <a:pt x="942" y="493"/>
                  </a:lnTo>
                  <a:lnTo>
                    <a:pt x="936" y="492"/>
                  </a:lnTo>
                  <a:lnTo>
                    <a:pt x="929" y="491"/>
                  </a:lnTo>
                  <a:lnTo>
                    <a:pt x="923" y="490"/>
                  </a:lnTo>
                  <a:lnTo>
                    <a:pt x="917" y="489"/>
                  </a:lnTo>
                  <a:lnTo>
                    <a:pt x="910" y="488"/>
                  </a:lnTo>
                  <a:lnTo>
                    <a:pt x="904" y="488"/>
                  </a:lnTo>
                  <a:lnTo>
                    <a:pt x="898" y="487"/>
                  </a:lnTo>
                  <a:lnTo>
                    <a:pt x="891" y="486"/>
                  </a:lnTo>
                  <a:lnTo>
                    <a:pt x="885" y="485"/>
                  </a:lnTo>
                  <a:lnTo>
                    <a:pt x="879" y="484"/>
                  </a:lnTo>
                  <a:lnTo>
                    <a:pt x="872" y="483"/>
                  </a:lnTo>
                  <a:lnTo>
                    <a:pt x="865" y="482"/>
                  </a:lnTo>
                  <a:lnTo>
                    <a:pt x="859" y="481"/>
                  </a:lnTo>
                  <a:lnTo>
                    <a:pt x="853" y="481"/>
                  </a:lnTo>
                  <a:lnTo>
                    <a:pt x="846" y="480"/>
                  </a:lnTo>
                  <a:lnTo>
                    <a:pt x="840" y="479"/>
                  </a:lnTo>
                  <a:lnTo>
                    <a:pt x="834" y="478"/>
                  </a:lnTo>
                  <a:lnTo>
                    <a:pt x="826" y="478"/>
                  </a:lnTo>
                  <a:lnTo>
                    <a:pt x="825" y="478"/>
                  </a:lnTo>
                  <a:lnTo>
                    <a:pt x="824" y="477"/>
                  </a:lnTo>
                  <a:lnTo>
                    <a:pt x="821" y="473"/>
                  </a:lnTo>
                  <a:lnTo>
                    <a:pt x="819" y="470"/>
                  </a:lnTo>
                  <a:lnTo>
                    <a:pt x="818" y="467"/>
                  </a:lnTo>
                  <a:lnTo>
                    <a:pt x="815" y="464"/>
                  </a:lnTo>
                  <a:lnTo>
                    <a:pt x="812" y="460"/>
                  </a:lnTo>
                  <a:lnTo>
                    <a:pt x="809" y="458"/>
                  </a:lnTo>
                  <a:lnTo>
                    <a:pt x="808" y="455"/>
                  </a:lnTo>
                  <a:lnTo>
                    <a:pt x="805" y="452"/>
                  </a:lnTo>
                  <a:lnTo>
                    <a:pt x="802" y="448"/>
                  </a:lnTo>
                  <a:lnTo>
                    <a:pt x="800" y="446"/>
                  </a:lnTo>
                  <a:lnTo>
                    <a:pt x="799" y="442"/>
                  </a:lnTo>
                  <a:lnTo>
                    <a:pt x="796" y="438"/>
                  </a:lnTo>
                  <a:lnTo>
                    <a:pt x="793" y="436"/>
                  </a:lnTo>
                  <a:lnTo>
                    <a:pt x="791" y="433"/>
                  </a:lnTo>
                  <a:lnTo>
                    <a:pt x="789" y="430"/>
                  </a:lnTo>
                  <a:lnTo>
                    <a:pt x="786" y="427"/>
                  </a:lnTo>
                  <a:lnTo>
                    <a:pt x="783" y="424"/>
                  </a:lnTo>
                  <a:lnTo>
                    <a:pt x="780" y="420"/>
                  </a:lnTo>
                  <a:lnTo>
                    <a:pt x="780" y="418"/>
                  </a:lnTo>
                  <a:lnTo>
                    <a:pt x="779" y="418"/>
                  </a:lnTo>
                  <a:lnTo>
                    <a:pt x="779" y="414"/>
                  </a:lnTo>
                  <a:lnTo>
                    <a:pt x="779" y="413"/>
                  </a:lnTo>
                  <a:lnTo>
                    <a:pt x="779" y="411"/>
                  </a:lnTo>
                  <a:lnTo>
                    <a:pt x="778" y="411"/>
                  </a:lnTo>
                  <a:lnTo>
                    <a:pt x="777" y="409"/>
                  </a:lnTo>
                  <a:lnTo>
                    <a:pt x="776" y="408"/>
                  </a:lnTo>
                  <a:lnTo>
                    <a:pt x="773" y="408"/>
                  </a:lnTo>
                  <a:lnTo>
                    <a:pt x="772" y="408"/>
                  </a:lnTo>
                  <a:lnTo>
                    <a:pt x="771" y="408"/>
                  </a:lnTo>
                  <a:lnTo>
                    <a:pt x="770" y="409"/>
                  </a:lnTo>
                  <a:lnTo>
                    <a:pt x="770" y="409"/>
                  </a:lnTo>
                  <a:lnTo>
                    <a:pt x="767" y="409"/>
                  </a:lnTo>
                  <a:lnTo>
                    <a:pt x="767" y="408"/>
                  </a:lnTo>
                  <a:lnTo>
                    <a:pt x="767" y="408"/>
                  </a:lnTo>
                  <a:lnTo>
                    <a:pt x="767" y="407"/>
                  </a:lnTo>
                  <a:lnTo>
                    <a:pt x="768" y="407"/>
                  </a:lnTo>
                  <a:lnTo>
                    <a:pt x="768" y="406"/>
                  </a:lnTo>
                  <a:lnTo>
                    <a:pt x="768" y="404"/>
                  </a:lnTo>
                  <a:lnTo>
                    <a:pt x="768" y="403"/>
                  </a:lnTo>
                  <a:lnTo>
                    <a:pt x="769" y="402"/>
                  </a:lnTo>
                  <a:lnTo>
                    <a:pt x="770" y="401"/>
                  </a:lnTo>
                  <a:lnTo>
                    <a:pt x="772" y="399"/>
                  </a:lnTo>
                  <a:lnTo>
                    <a:pt x="772" y="398"/>
                  </a:lnTo>
                  <a:lnTo>
                    <a:pt x="773" y="398"/>
                  </a:lnTo>
                  <a:lnTo>
                    <a:pt x="774" y="397"/>
                  </a:lnTo>
                  <a:lnTo>
                    <a:pt x="774" y="396"/>
                  </a:lnTo>
                  <a:lnTo>
                    <a:pt x="775" y="396"/>
                  </a:lnTo>
                  <a:lnTo>
                    <a:pt x="776" y="395"/>
                  </a:lnTo>
                  <a:lnTo>
                    <a:pt x="777" y="395"/>
                  </a:lnTo>
                  <a:lnTo>
                    <a:pt x="777" y="394"/>
                  </a:lnTo>
                  <a:lnTo>
                    <a:pt x="776" y="394"/>
                  </a:lnTo>
                  <a:lnTo>
                    <a:pt x="775" y="394"/>
                  </a:lnTo>
                  <a:lnTo>
                    <a:pt x="775" y="393"/>
                  </a:lnTo>
                  <a:lnTo>
                    <a:pt x="774" y="392"/>
                  </a:lnTo>
                  <a:lnTo>
                    <a:pt x="773" y="392"/>
                  </a:lnTo>
                  <a:lnTo>
                    <a:pt x="772" y="392"/>
                  </a:lnTo>
                  <a:lnTo>
                    <a:pt x="772" y="393"/>
                  </a:lnTo>
                  <a:lnTo>
                    <a:pt x="772" y="394"/>
                  </a:lnTo>
                  <a:lnTo>
                    <a:pt x="771" y="394"/>
                  </a:lnTo>
                  <a:lnTo>
                    <a:pt x="770" y="395"/>
                  </a:lnTo>
                  <a:lnTo>
                    <a:pt x="770" y="397"/>
                  </a:lnTo>
                  <a:lnTo>
                    <a:pt x="769" y="398"/>
                  </a:lnTo>
                  <a:lnTo>
                    <a:pt x="768" y="398"/>
                  </a:lnTo>
                  <a:lnTo>
                    <a:pt x="768" y="396"/>
                  </a:lnTo>
                  <a:lnTo>
                    <a:pt x="767" y="395"/>
                  </a:lnTo>
                  <a:lnTo>
                    <a:pt x="768" y="394"/>
                  </a:lnTo>
                  <a:lnTo>
                    <a:pt x="768" y="393"/>
                  </a:lnTo>
                  <a:lnTo>
                    <a:pt x="767" y="393"/>
                  </a:lnTo>
                  <a:lnTo>
                    <a:pt x="767" y="392"/>
                  </a:lnTo>
                  <a:lnTo>
                    <a:pt x="766" y="392"/>
                  </a:lnTo>
                  <a:lnTo>
                    <a:pt x="764" y="393"/>
                  </a:lnTo>
                  <a:lnTo>
                    <a:pt x="763" y="392"/>
                  </a:lnTo>
                  <a:lnTo>
                    <a:pt x="760" y="395"/>
                  </a:lnTo>
                  <a:lnTo>
                    <a:pt x="758" y="396"/>
                  </a:lnTo>
                  <a:lnTo>
                    <a:pt x="755" y="396"/>
                  </a:lnTo>
                  <a:lnTo>
                    <a:pt x="753" y="395"/>
                  </a:lnTo>
                  <a:lnTo>
                    <a:pt x="750" y="394"/>
                  </a:lnTo>
                  <a:lnTo>
                    <a:pt x="749" y="391"/>
                  </a:lnTo>
                  <a:lnTo>
                    <a:pt x="745" y="387"/>
                  </a:lnTo>
                  <a:lnTo>
                    <a:pt x="744" y="388"/>
                  </a:lnTo>
                  <a:lnTo>
                    <a:pt x="743" y="388"/>
                  </a:lnTo>
                  <a:lnTo>
                    <a:pt x="742" y="387"/>
                  </a:lnTo>
                  <a:lnTo>
                    <a:pt x="742" y="386"/>
                  </a:lnTo>
                  <a:lnTo>
                    <a:pt x="741" y="385"/>
                  </a:lnTo>
                  <a:lnTo>
                    <a:pt x="741" y="381"/>
                  </a:lnTo>
                  <a:lnTo>
                    <a:pt x="741" y="379"/>
                  </a:lnTo>
                  <a:lnTo>
                    <a:pt x="740" y="379"/>
                  </a:lnTo>
                  <a:lnTo>
                    <a:pt x="739" y="378"/>
                  </a:lnTo>
                  <a:lnTo>
                    <a:pt x="738" y="375"/>
                  </a:lnTo>
                  <a:lnTo>
                    <a:pt x="737" y="374"/>
                  </a:lnTo>
                  <a:lnTo>
                    <a:pt x="737" y="373"/>
                  </a:lnTo>
                  <a:lnTo>
                    <a:pt x="735" y="371"/>
                  </a:lnTo>
                  <a:lnTo>
                    <a:pt x="734" y="370"/>
                  </a:lnTo>
                  <a:lnTo>
                    <a:pt x="734" y="371"/>
                  </a:lnTo>
                  <a:lnTo>
                    <a:pt x="733" y="370"/>
                  </a:lnTo>
                  <a:lnTo>
                    <a:pt x="733" y="369"/>
                  </a:lnTo>
                  <a:lnTo>
                    <a:pt x="733" y="368"/>
                  </a:lnTo>
                  <a:lnTo>
                    <a:pt x="733" y="366"/>
                  </a:lnTo>
                  <a:lnTo>
                    <a:pt x="733" y="365"/>
                  </a:lnTo>
                  <a:lnTo>
                    <a:pt x="733" y="364"/>
                  </a:lnTo>
                  <a:lnTo>
                    <a:pt x="732" y="363"/>
                  </a:lnTo>
                  <a:lnTo>
                    <a:pt x="732" y="362"/>
                  </a:lnTo>
                  <a:lnTo>
                    <a:pt x="732" y="361"/>
                  </a:lnTo>
                  <a:lnTo>
                    <a:pt x="732" y="360"/>
                  </a:lnTo>
                  <a:lnTo>
                    <a:pt x="732" y="359"/>
                  </a:lnTo>
                  <a:lnTo>
                    <a:pt x="732" y="359"/>
                  </a:lnTo>
                  <a:lnTo>
                    <a:pt x="732" y="358"/>
                  </a:lnTo>
                  <a:lnTo>
                    <a:pt x="731" y="356"/>
                  </a:lnTo>
                  <a:lnTo>
                    <a:pt x="731" y="355"/>
                  </a:lnTo>
                  <a:lnTo>
                    <a:pt x="730" y="354"/>
                  </a:lnTo>
                  <a:lnTo>
                    <a:pt x="730" y="351"/>
                  </a:lnTo>
                  <a:lnTo>
                    <a:pt x="730" y="350"/>
                  </a:lnTo>
                  <a:lnTo>
                    <a:pt x="728" y="350"/>
                  </a:lnTo>
                  <a:lnTo>
                    <a:pt x="727" y="349"/>
                  </a:lnTo>
                  <a:lnTo>
                    <a:pt x="727" y="349"/>
                  </a:lnTo>
                  <a:lnTo>
                    <a:pt x="726" y="349"/>
                  </a:lnTo>
                  <a:lnTo>
                    <a:pt x="726" y="348"/>
                  </a:lnTo>
                  <a:lnTo>
                    <a:pt x="725" y="348"/>
                  </a:lnTo>
                  <a:lnTo>
                    <a:pt x="725" y="349"/>
                  </a:lnTo>
                  <a:lnTo>
                    <a:pt x="725" y="349"/>
                  </a:lnTo>
                  <a:lnTo>
                    <a:pt x="725" y="350"/>
                  </a:lnTo>
                  <a:lnTo>
                    <a:pt x="724" y="349"/>
                  </a:lnTo>
                  <a:lnTo>
                    <a:pt x="719" y="343"/>
                  </a:lnTo>
                  <a:lnTo>
                    <a:pt x="717" y="339"/>
                  </a:lnTo>
                  <a:lnTo>
                    <a:pt x="716" y="339"/>
                  </a:lnTo>
                  <a:lnTo>
                    <a:pt x="716" y="339"/>
                  </a:lnTo>
                  <a:lnTo>
                    <a:pt x="714" y="339"/>
                  </a:lnTo>
                  <a:lnTo>
                    <a:pt x="714" y="338"/>
                  </a:lnTo>
                  <a:lnTo>
                    <a:pt x="714" y="337"/>
                  </a:lnTo>
                  <a:lnTo>
                    <a:pt x="715" y="337"/>
                  </a:lnTo>
                  <a:lnTo>
                    <a:pt x="716" y="337"/>
                  </a:lnTo>
                  <a:lnTo>
                    <a:pt x="716" y="338"/>
                  </a:lnTo>
                  <a:lnTo>
                    <a:pt x="717" y="339"/>
                  </a:lnTo>
                  <a:lnTo>
                    <a:pt x="718" y="339"/>
                  </a:lnTo>
                  <a:lnTo>
                    <a:pt x="719" y="339"/>
                  </a:lnTo>
                  <a:lnTo>
                    <a:pt x="720" y="342"/>
                  </a:lnTo>
                  <a:lnTo>
                    <a:pt x="720" y="339"/>
                  </a:lnTo>
                  <a:lnTo>
                    <a:pt x="718" y="338"/>
                  </a:lnTo>
                  <a:lnTo>
                    <a:pt x="715" y="334"/>
                  </a:lnTo>
                  <a:lnTo>
                    <a:pt x="714" y="332"/>
                  </a:lnTo>
                  <a:lnTo>
                    <a:pt x="713" y="329"/>
                  </a:lnTo>
                  <a:lnTo>
                    <a:pt x="712" y="327"/>
                  </a:lnTo>
                  <a:lnTo>
                    <a:pt x="713" y="326"/>
                  </a:lnTo>
                  <a:lnTo>
                    <a:pt x="713" y="325"/>
                  </a:lnTo>
                  <a:lnTo>
                    <a:pt x="712" y="324"/>
                  </a:lnTo>
                  <a:lnTo>
                    <a:pt x="711" y="323"/>
                  </a:lnTo>
                  <a:lnTo>
                    <a:pt x="711" y="322"/>
                  </a:lnTo>
                  <a:lnTo>
                    <a:pt x="710" y="322"/>
                  </a:lnTo>
                  <a:lnTo>
                    <a:pt x="710" y="321"/>
                  </a:lnTo>
                  <a:lnTo>
                    <a:pt x="710" y="321"/>
                  </a:lnTo>
                  <a:lnTo>
                    <a:pt x="710" y="322"/>
                  </a:lnTo>
                  <a:lnTo>
                    <a:pt x="710" y="323"/>
                  </a:lnTo>
                  <a:lnTo>
                    <a:pt x="709" y="323"/>
                  </a:lnTo>
                  <a:lnTo>
                    <a:pt x="708" y="323"/>
                  </a:lnTo>
                  <a:lnTo>
                    <a:pt x="708" y="322"/>
                  </a:lnTo>
                  <a:lnTo>
                    <a:pt x="708" y="321"/>
                  </a:lnTo>
                  <a:lnTo>
                    <a:pt x="708" y="320"/>
                  </a:lnTo>
                  <a:lnTo>
                    <a:pt x="708" y="319"/>
                  </a:lnTo>
                  <a:lnTo>
                    <a:pt x="709" y="319"/>
                  </a:lnTo>
                  <a:lnTo>
                    <a:pt x="709" y="319"/>
                  </a:lnTo>
                  <a:lnTo>
                    <a:pt x="708" y="318"/>
                  </a:lnTo>
                  <a:lnTo>
                    <a:pt x="708" y="317"/>
                  </a:lnTo>
                  <a:lnTo>
                    <a:pt x="707" y="317"/>
                  </a:lnTo>
                  <a:lnTo>
                    <a:pt x="707" y="316"/>
                  </a:lnTo>
                  <a:lnTo>
                    <a:pt x="708" y="316"/>
                  </a:lnTo>
                  <a:lnTo>
                    <a:pt x="708" y="315"/>
                  </a:lnTo>
                  <a:lnTo>
                    <a:pt x="710" y="312"/>
                  </a:lnTo>
                  <a:lnTo>
                    <a:pt x="710" y="313"/>
                  </a:lnTo>
                  <a:lnTo>
                    <a:pt x="711" y="313"/>
                  </a:lnTo>
                  <a:lnTo>
                    <a:pt x="711" y="314"/>
                  </a:lnTo>
                  <a:lnTo>
                    <a:pt x="711" y="315"/>
                  </a:lnTo>
                  <a:lnTo>
                    <a:pt x="711" y="316"/>
                  </a:lnTo>
                  <a:lnTo>
                    <a:pt x="711" y="317"/>
                  </a:lnTo>
                  <a:lnTo>
                    <a:pt x="712" y="318"/>
                  </a:lnTo>
                  <a:lnTo>
                    <a:pt x="713" y="319"/>
                  </a:lnTo>
                  <a:lnTo>
                    <a:pt x="713" y="319"/>
                  </a:lnTo>
                  <a:lnTo>
                    <a:pt x="713" y="320"/>
                  </a:lnTo>
                  <a:lnTo>
                    <a:pt x="714" y="321"/>
                  </a:lnTo>
                  <a:lnTo>
                    <a:pt x="714" y="319"/>
                  </a:lnTo>
                  <a:lnTo>
                    <a:pt x="715" y="318"/>
                  </a:lnTo>
                  <a:lnTo>
                    <a:pt x="715" y="316"/>
                  </a:lnTo>
                  <a:lnTo>
                    <a:pt x="715" y="314"/>
                  </a:lnTo>
                  <a:lnTo>
                    <a:pt x="716" y="313"/>
                  </a:lnTo>
                  <a:lnTo>
                    <a:pt x="716" y="314"/>
                  </a:lnTo>
                  <a:lnTo>
                    <a:pt x="716" y="315"/>
                  </a:lnTo>
                  <a:lnTo>
                    <a:pt x="717" y="314"/>
                  </a:lnTo>
                  <a:lnTo>
                    <a:pt x="718" y="313"/>
                  </a:lnTo>
                  <a:lnTo>
                    <a:pt x="718" y="311"/>
                  </a:lnTo>
                  <a:lnTo>
                    <a:pt x="718" y="306"/>
                  </a:lnTo>
                  <a:lnTo>
                    <a:pt x="718" y="303"/>
                  </a:lnTo>
                  <a:lnTo>
                    <a:pt x="717" y="302"/>
                  </a:lnTo>
                  <a:lnTo>
                    <a:pt x="715" y="301"/>
                  </a:lnTo>
                  <a:lnTo>
                    <a:pt x="711" y="299"/>
                  </a:lnTo>
                  <a:lnTo>
                    <a:pt x="711" y="299"/>
                  </a:lnTo>
                  <a:lnTo>
                    <a:pt x="710" y="299"/>
                  </a:lnTo>
                  <a:lnTo>
                    <a:pt x="710" y="298"/>
                  </a:lnTo>
                  <a:lnTo>
                    <a:pt x="709" y="294"/>
                  </a:lnTo>
                  <a:lnTo>
                    <a:pt x="709" y="293"/>
                  </a:lnTo>
                  <a:lnTo>
                    <a:pt x="709" y="289"/>
                  </a:lnTo>
                  <a:lnTo>
                    <a:pt x="708" y="289"/>
                  </a:lnTo>
                  <a:lnTo>
                    <a:pt x="708" y="288"/>
                  </a:lnTo>
                  <a:lnTo>
                    <a:pt x="708" y="287"/>
                  </a:lnTo>
                  <a:lnTo>
                    <a:pt x="708" y="286"/>
                  </a:lnTo>
                  <a:lnTo>
                    <a:pt x="708" y="285"/>
                  </a:lnTo>
                  <a:lnTo>
                    <a:pt x="709" y="284"/>
                  </a:lnTo>
                  <a:lnTo>
                    <a:pt x="709" y="286"/>
                  </a:lnTo>
                  <a:lnTo>
                    <a:pt x="710" y="287"/>
                  </a:lnTo>
                  <a:lnTo>
                    <a:pt x="711" y="288"/>
                  </a:lnTo>
                  <a:lnTo>
                    <a:pt x="713" y="288"/>
                  </a:lnTo>
                  <a:lnTo>
                    <a:pt x="715" y="290"/>
                  </a:lnTo>
                  <a:lnTo>
                    <a:pt x="715" y="289"/>
                  </a:lnTo>
                  <a:lnTo>
                    <a:pt x="714" y="288"/>
                  </a:lnTo>
                  <a:lnTo>
                    <a:pt x="711" y="285"/>
                  </a:lnTo>
                  <a:lnTo>
                    <a:pt x="710" y="284"/>
                  </a:lnTo>
                  <a:lnTo>
                    <a:pt x="709" y="280"/>
                  </a:lnTo>
                  <a:lnTo>
                    <a:pt x="707" y="280"/>
                  </a:lnTo>
                  <a:lnTo>
                    <a:pt x="705" y="279"/>
                  </a:lnTo>
                  <a:lnTo>
                    <a:pt x="704" y="279"/>
                  </a:lnTo>
                  <a:lnTo>
                    <a:pt x="703" y="279"/>
                  </a:lnTo>
                  <a:lnTo>
                    <a:pt x="702" y="279"/>
                  </a:lnTo>
                  <a:lnTo>
                    <a:pt x="700" y="278"/>
                  </a:lnTo>
                  <a:lnTo>
                    <a:pt x="697" y="276"/>
                  </a:lnTo>
                  <a:lnTo>
                    <a:pt x="696" y="275"/>
                  </a:lnTo>
                  <a:lnTo>
                    <a:pt x="694" y="274"/>
                  </a:lnTo>
                  <a:lnTo>
                    <a:pt x="692" y="272"/>
                  </a:lnTo>
                  <a:lnTo>
                    <a:pt x="690" y="268"/>
                  </a:lnTo>
                  <a:lnTo>
                    <a:pt x="690" y="267"/>
                  </a:lnTo>
                  <a:lnTo>
                    <a:pt x="689" y="266"/>
                  </a:lnTo>
                  <a:lnTo>
                    <a:pt x="689" y="265"/>
                  </a:lnTo>
                  <a:lnTo>
                    <a:pt x="688" y="264"/>
                  </a:lnTo>
                  <a:lnTo>
                    <a:pt x="688" y="263"/>
                  </a:lnTo>
                  <a:lnTo>
                    <a:pt x="689" y="262"/>
                  </a:lnTo>
                  <a:lnTo>
                    <a:pt x="689" y="261"/>
                  </a:lnTo>
                  <a:lnTo>
                    <a:pt x="688" y="262"/>
                  </a:lnTo>
                  <a:lnTo>
                    <a:pt x="687" y="262"/>
                  </a:lnTo>
                  <a:lnTo>
                    <a:pt x="687" y="261"/>
                  </a:lnTo>
                  <a:lnTo>
                    <a:pt x="686" y="261"/>
                  </a:lnTo>
                  <a:lnTo>
                    <a:pt x="685" y="261"/>
                  </a:lnTo>
                  <a:lnTo>
                    <a:pt x="685" y="262"/>
                  </a:lnTo>
                  <a:lnTo>
                    <a:pt x="685" y="263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3" y="264"/>
                  </a:lnTo>
                  <a:lnTo>
                    <a:pt x="682" y="264"/>
                  </a:lnTo>
                  <a:lnTo>
                    <a:pt x="682" y="263"/>
                  </a:lnTo>
                  <a:lnTo>
                    <a:pt x="682" y="262"/>
                  </a:lnTo>
                  <a:lnTo>
                    <a:pt x="681" y="264"/>
                  </a:lnTo>
                  <a:lnTo>
                    <a:pt x="680" y="264"/>
                  </a:lnTo>
                  <a:lnTo>
                    <a:pt x="680" y="263"/>
                  </a:lnTo>
                  <a:lnTo>
                    <a:pt x="680" y="263"/>
                  </a:lnTo>
                  <a:lnTo>
                    <a:pt x="680" y="262"/>
                  </a:lnTo>
                  <a:lnTo>
                    <a:pt x="680" y="261"/>
                  </a:lnTo>
                  <a:lnTo>
                    <a:pt x="681" y="260"/>
                  </a:lnTo>
                  <a:lnTo>
                    <a:pt x="680" y="260"/>
                  </a:lnTo>
                  <a:lnTo>
                    <a:pt x="680" y="259"/>
                  </a:lnTo>
                  <a:lnTo>
                    <a:pt x="679" y="259"/>
                  </a:lnTo>
                  <a:lnTo>
                    <a:pt x="679" y="260"/>
                  </a:lnTo>
                  <a:lnTo>
                    <a:pt x="679" y="261"/>
                  </a:lnTo>
                  <a:lnTo>
                    <a:pt x="678" y="261"/>
                  </a:lnTo>
                  <a:lnTo>
                    <a:pt x="678" y="260"/>
                  </a:lnTo>
                  <a:lnTo>
                    <a:pt x="677" y="260"/>
                  </a:lnTo>
                  <a:lnTo>
                    <a:pt x="677" y="259"/>
                  </a:lnTo>
                  <a:lnTo>
                    <a:pt x="677" y="259"/>
                  </a:lnTo>
                  <a:lnTo>
                    <a:pt x="676" y="257"/>
                  </a:lnTo>
                  <a:lnTo>
                    <a:pt x="676" y="256"/>
                  </a:lnTo>
                  <a:lnTo>
                    <a:pt x="676" y="255"/>
                  </a:lnTo>
                  <a:lnTo>
                    <a:pt x="676" y="254"/>
                  </a:lnTo>
                  <a:lnTo>
                    <a:pt x="675" y="253"/>
                  </a:lnTo>
                  <a:lnTo>
                    <a:pt x="674" y="253"/>
                  </a:lnTo>
                  <a:lnTo>
                    <a:pt x="673" y="254"/>
                  </a:lnTo>
                  <a:lnTo>
                    <a:pt x="672" y="255"/>
                  </a:lnTo>
                  <a:lnTo>
                    <a:pt x="672" y="254"/>
                  </a:lnTo>
                  <a:lnTo>
                    <a:pt x="672" y="252"/>
                  </a:lnTo>
                  <a:lnTo>
                    <a:pt x="672" y="251"/>
                  </a:lnTo>
                  <a:lnTo>
                    <a:pt x="673" y="251"/>
                  </a:lnTo>
                  <a:lnTo>
                    <a:pt x="674" y="250"/>
                  </a:lnTo>
                  <a:lnTo>
                    <a:pt x="673" y="250"/>
                  </a:lnTo>
                  <a:lnTo>
                    <a:pt x="673" y="249"/>
                  </a:lnTo>
                  <a:lnTo>
                    <a:pt x="672" y="249"/>
                  </a:lnTo>
                  <a:lnTo>
                    <a:pt x="672" y="250"/>
                  </a:lnTo>
                  <a:lnTo>
                    <a:pt x="671" y="251"/>
                  </a:lnTo>
                  <a:lnTo>
                    <a:pt x="670" y="250"/>
                  </a:lnTo>
                  <a:lnTo>
                    <a:pt x="670" y="250"/>
                  </a:lnTo>
                  <a:lnTo>
                    <a:pt x="670" y="249"/>
                  </a:lnTo>
                  <a:lnTo>
                    <a:pt x="669" y="249"/>
                  </a:lnTo>
                  <a:lnTo>
                    <a:pt x="668" y="249"/>
                  </a:lnTo>
                  <a:lnTo>
                    <a:pt x="668" y="249"/>
                  </a:lnTo>
                  <a:lnTo>
                    <a:pt x="669" y="248"/>
                  </a:lnTo>
                  <a:lnTo>
                    <a:pt x="670" y="248"/>
                  </a:lnTo>
                  <a:lnTo>
                    <a:pt x="670" y="249"/>
                  </a:lnTo>
                  <a:lnTo>
                    <a:pt x="670" y="249"/>
                  </a:lnTo>
                  <a:lnTo>
                    <a:pt x="671" y="248"/>
                  </a:lnTo>
                  <a:lnTo>
                    <a:pt x="674" y="249"/>
                  </a:lnTo>
                  <a:lnTo>
                    <a:pt x="675" y="247"/>
                  </a:lnTo>
                  <a:lnTo>
                    <a:pt x="675" y="248"/>
                  </a:lnTo>
                  <a:lnTo>
                    <a:pt x="675" y="249"/>
                  </a:lnTo>
                  <a:lnTo>
                    <a:pt x="676" y="249"/>
                  </a:lnTo>
                  <a:lnTo>
                    <a:pt x="676" y="248"/>
                  </a:lnTo>
                  <a:lnTo>
                    <a:pt x="676" y="247"/>
                  </a:lnTo>
                  <a:lnTo>
                    <a:pt x="676" y="246"/>
                  </a:lnTo>
                  <a:lnTo>
                    <a:pt x="675" y="246"/>
                  </a:lnTo>
                  <a:lnTo>
                    <a:pt x="673" y="244"/>
                  </a:lnTo>
                  <a:lnTo>
                    <a:pt x="673" y="243"/>
                  </a:lnTo>
                  <a:lnTo>
                    <a:pt x="671" y="243"/>
                  </a:lnTo>
                  <a:lnTo>
                    <a:pt x="670" y="242"/>
                  </a:lnTo>
                  <a:lnTo>
                    <a:pt x="670" y="242"/>
                  </a:lnTo>
                  <a:lnTo>
                    <a:pt x="669" y="243"/>
                  </a:lnTo>
                  <a:lnTo>
                    <a:pt x="668" y="243"/>
                  </a:lnTo>
                  <a:lnTo>
                    <a:pt x="667" y="243"/>
                  </a:lnTo>
                  <a:lnTo>
                    <a:pt x="666" y="242"/>
                  </a:lnTo>
                  <a:lnTo>
                    <a:pt x="666" y="243"/>
                  </a:lnTo>
                  <a:lnTo>
                    <a:pt x="665" y="243"/>
                  </a:lnTo>
                  <a:lnTo>
                    <a:pt x="664" y="243"/>
                  </a:lnTo>
                  <a:lnTo>
                    <a:pt x="665" y="242"/>
                  </a:lnTo>
                  <a:lnTo>
                    <a:pt x="663" y="241"/>
                  </a:lnTo>
                  <a:lnTo>
                    <a:pt x="661" y="239"/>
                  </a:lnTo>
                  <a:lnTo>
                    <a:pt x="660" y="239"/>
                  </a:lnTo>
                  <a:lnTo>
                    <a:pt x="660" y="239"/>
                  </a:lnTo>
                  <a:lnTo>
                    <a:pt x="659" y="239"/>
                  </a:lnTo>
                  <a:lnTo>
                    <a:pt x="658" y="239"/>
                  </a:lnTo>
                  <a:lnTo>
                    <a:pt x="658" y="240"/>
                  </a:lnTo>
                  <a:lnTo>
                    <a:pt x="659" y="241"/>
                  </a:lnTo>
                  <a:lnTo>
                    <a:pt x="658" y="241"/>
                  </a:lnTo>
                  <a:lnTo>
                    <a:pt x="657" y="241"/>
                  </a:lnTo>
                  <a:lnTo>
                    <a:pt x="657" y="240"/>
                  </a:lnTo>
                  <a:lnTo>
                    <a:pt x="657" y="239"/>
                  </a:lnTo>
                  <a:lnTo>
                    <a:pt x="656" y="239"/>
                  </a:lnTo>
                  <a:lnTo>
                    <a:pt x="655" y="240"/>
                  </a:lnTo>
                  <a:lnTo>
                    <a:pt x="654" y="239"/>
                  </a:lnTo>
                  <a:lnTo>
                    <a:pt x="654" y="239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8"/>
                  </a:lnTo>
                  <a:lnTo>
                    <a:pt x="656" y="237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5" y="236"/>
                  </a:lnTo>
                  <a:lnTo>
                    <a:pt x="654" y="235"/>
                  </a:lnTo>
                  <a:lnTo>
                    <a:pt x="654" y="236"/>
                  </a:lnTo>
                  <a:lnTo>
                    <a:pt x="653" y="237"/>
                  </a:lnTo>
                  <a:lnTo>
                    <a:pt x="653" y="236"/>
                  </a:lnTo>
                  <a:lnTo>
                    <a:pt x="653" y="234"/>
                  </a:lnTo>
                  <a:lnTo>
                    <a:pt x="652" y="235"/>
                  </a:lnTo>
                  <a:lnTo>
                    <a:pt x="651" y="235"/>
                  </a:lnTo>
                  <a:lnTo>
                    <a:pt x="651" y="234"/>
                  </a:lnTo>
                  <a:lnTo>
                    <a:pt x="652" y="234"/>
                  </a:lnTo>
                  <a:lnTo>
                    <a:pt x="652" y="233"/>
                  </a:lnTo>
                  <a:lnTo>
                    <a:pt x="653" y="229"/>
                  </a:lnTo>
                  <a:lnTo>
                    <a:pt x="653" y="229"/>
                  </a:lnTo>
                  <a:lnTo>
                    <a:pt x="654" y="229"/>
                  </a:lnTo>
                  <a:lnTo>
                    <a:pt x="654" y="230"/>
                  </a:lnTo>
                  <a:lnTo>
                    <a:pt x="655" y="229"/>
                  </a:lnTo>
                  <a:lnTo>
                    <a:pt x="655" y="230"/>
                  </a:lnTo>
                  <a:lnTo>
                    <a:pt x="655" y="231"/>
                  </a:lnTo>
                  <a:lnTo>
                    <a:pt x="655" y="233"/>
                  </a:lnTo>
                  <a:lnTo>
                    <a:pt x="654" y="234"/>
                  </a:lnTo>
                  <a:lnTo>
                    <a:pt x="655" y="234"/>
                  </a:lnTo>
                  <a:lnTo>
                    <a:pt x="656" y="233"/>
                  </a:lnTo>
                  <a:lnTo>
                    <a:pt x="656" y="232"/>
                  </a:lnTo>
                  <a:lnTo>
                    <a:pt x="656" y="231"/>
                  </a:lnTo>
                  <a:lnTo>
                    <a:pt x="656" y="230"/>
                  </a:lnTo>
                  <a:lnTo>
                    <a:pt x="657" y="229"/>
                  </a:lnTo>
                  <a:lnTo>
                    <a:pt x="656" y="229"/>
                  </a:lnTo>
                  <a:lnTo>
                    <a:pt x="654" y="227"/>
                  </a:lnTo>
                  <a:lnTo>
                    <a:pt x="653" y="225"/>
                  </a:lnTo>
                  <a:lnTo>
                    <a:pt x="652" y="224"/>
                  </a:lnTo>
                  <a:lnTo>
                    <a:pt x="651" y="223"/>
                  </a:lnTo>
                  <a:lnTo>
                    <a:pt x="650" y="222"/>
                  </a:lnTo>
                  <a:lnTo>
                    <a:pt x="650" y="221"/>
                  </a:lnTo>
                  <a:lnTo>
                    <a:pt x="650" y="220"/>
                  </a:lnTo>
                  <a:lnTo>
                    <a:pt x="650" y="220"/>
                  </a:lnTo>
                  <a:lnTo>
                    <a:pt x="651" y="220"/>
                  </a:lnTo>
                  <a:lnTo>
                    <a:pt x="652" y="220"/>
                  </a:lnTo>
                  <a:lnTo>
                    <a:pt x="652" y="219"/>
                  </a:lnTo>
                  <a:lnTo>
                    <a:pt x="652" y="219"/>
                  </a:lnTo>
                  <a:lnTo>
                    <a:pt x="651" y="219"/>
                  </a:lnTo>
                  <a:lnTo>
                    <a:pt x="650" y="219"/>
                  </a:lnTo>
                  <a:lnTo>
                    <a:pt x="649" y="219"/>
                  </a:lnTo>
                  <a:lnTo>
                    <a:pt x="648" y="219"/>
                  </a:lnTo>
                  <a:lnTo>
                    <a:pt x="646" y="218"/>
                  </a:lnTo>
                  <a:lnTo>
                    <a:pt x="646" y="217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5" y="214"/>
                  </a:lnTo>
                  <a:lnTo>
                    <a:pt x="644" y="213"/>
                  </a:lnTo>
                  <a:lnTo>
                    <a:pt x="644" y="212"/>
                  </a:lnTo>
                  <a:lnTo>
                    <a:pt x="644" y="211"/>
                  </a:lnTo>
                  <a:lnTo>
                    <a:pt x="644" y="210"/>
                  </a:lnTo>
                  <a:lnTo>
                    <a:pt x="645" y="209"/>
                  </a:lnTo>
                  <a:lnTo>
                    <a:pt x="645" y="209"/>
                  </a:lnTo>
                  <a:lnTo>
                    <a:pt x="640" y="204"/>
                  </a:lnTo>
                  <a:lnTo>
                    <a:pt x="640" y="203"/>
                  </a:lnTo>
                  <a:lnTo>
                    <a:pt x="640" y="202"/>
                  </a:lnTo>
                  <a:lnTo>
                    <a:pt x="640" y="201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8" y="199"/>
                  </a:lnTo>
                  <a:lnTo>
                    <a:pt x="638" y="199"/>
                  </a:lnTo>
                  <a:lnTo>
                    <a:pt x="640" y="199"/>
                  </a:lnTo>
                  <a:lnTo>
                    <a:pt x="640" y="198"/>
                  </a:lnTo>
                  <a:lnTo>
                    <a:pt x="640" y="196"/>
                  </a:lnTo>
                  <a:lnTo>
                    <a:pt x="640" y="194"/>
                  </a:lnTo>
                  <a:lnTo>
                    <a:pt x="639" y="193"/>
                  </a:lnTo>
                  <a:lnTo>
                    <a:pt x="638" y="193"/>
                  </a:lnTo>
                  <a:lnTo>
                    <a:pt x="637" y="192"/>
                  </a:lnTo>
                  <a:lnTo>
                    <a:pt x="636" y="192"/>
                  </a:lnTo>
                  <a:lnTo>
                    <a:pt x="628" y="192"/>
                  </a:lnTo>
                  <a:lnTo>
                    <a:pt x="620" y="192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3" name="Freeform 361">
              <a:extLst>
                <a:ext uri="{FF2B5EF4-FFF2-40B4-BE49-F238E27FC236}">
                  <a16:creationId xmlns:a16="http://schemas.microsoft.com/office/drawing/2014/main" id="{19647913-BDCC-160B-20E7-31CBCB127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8" y="3117850"/>
              <a:ext cx="11112" cy="6350"/>
            </a:xfrm>
            <a:custGeom>
              <a:avLst/>
              <a:gdLst>
                <a:gd name="T0" fmla="*/ 6 w 7"/>
                <a:gd name="T1" fmla="*/ 0 h 4"/>
                <a:gd name="T2" fmla="*/ 5 w 7"/>
                <a:gd name="T3" fmla="*/ 0 h 4"/>
                <a:gd name="T4" fmla="*/ 4 w 7"/>
                <a:gd name="T5" fmla="*/ 0 h 4"/>
                <a:gd name="T6" fmla="*/ 2 w 7"/>
                <a:gd name="T7" fmla="*/ 0 h 4"/>
                <a:gd name="T8" fmla="*/ 1 w 7"/>
                <a:gd name="T9" fmla="*/ 1 h 4"/>
                <a:gd name="T10" fmla="*/ 0 w 7"/>
                <a:gd name="T11" fmla="*/ 3 h 4"/>
                <a:gd name="T12" fmla="*/ 1 w 7"/>
                <a:gd name="T13" fmla="*/ 2 h 4"/>
                <a:gd name="T14" fmla="*/ 2 w 7"/>
                <a:gd name="T15" fmla="*/ 2 h 4"/>
                <a:gd name="T16" fmla="*/ 2 w 7"/>
                <a:gd name="T17" fmla="*/ 1 h 4"/>
                <a:gd name="T18" fmla="*/ 3 w 7"/>
                <a:gd name="T19" fmla="*/ 1 h 4"/>
                <a:gd name="T20" fmla="*/ 4 w 7"/>
                <a:gd name="T21" fmla="*/ 1 h 4"/>
                <a:gd name="T22" fmla="*/ 5 w 7"/>
                <a:gd name="T23" fmla="*/ 1 h 4"/>
                <a:gd name="T24" fmla="*/ 5 w 7"/>
                <a:gd name="T25" fmla="*/ 2 h 4"/>
                <a:gd name="T26" fmla="*/ 4 w 7"/>
                <a:gd name="T27" fmla="*/ 3 h 4"/>
                <a:gd name="T28" fmla="*/ 5 w 7"/>
                <a:gd name="T29" fmla="*/ 3 h 4"/>
                <a:gd name="T30" fmla="*/ 6 w 7"/>
                <a:gd name="T31" fmla="*/ 4 h 4"/>
                <a:gd name="T32" fmla="*/ 6 w 7"/>
                <a:gd name="T33" fmla="*/ 3 h 4"/>
                <a:gd name="T34" fmla="*/ 7 w 7"/>
                <a:gd name="T35" fmla="*/ 3 h 4"/>
                <a:gd name="T36" fmla="*/ 7 w 7"/>
                <a:gd name="T37" fmla="*/ 2 h 4"/>
                <a:gd name="T38" fmla="*/ 7 w 7"/>
                <a:gd name="T39" fmla="*/ 2 h 4"/>
                <a:gd name="T40" fmla="*/ 7 w 7"/>
                <a:gd name="T41" fmla="*/ 1 h 4"/>
                <a:gd name="T42" fmla="*/ 6 w 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4" name="Rectangle 362">
              <a:extLst>
                <a:ext uri="{FF2B5EF4-FFF2-40B4-BE49-F238E27FC236}">
                  <a16:creationId xmlns:a16="http://schemas.microsoft.com/office/drawing/2014/main" id="{8E7951B2-30E4-8B98-59F4-5C6193C92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900" y="31210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5" name="Freeform 363">
              <a:extLst>
                <a:ext uri="{FF2B5EF4-FFF2-40B4-BE49-F238E27FC236}">
                  <a16:creationId xmlns:a16="http://schemas.microsoft.com/office/drawing/2014/main" id="{8A8C1565-2CAC-68A1-919C-60288AC6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3941763"/>
              <a:ext cx="31750" cy="23813"/>
            </a:xfrm>
            <a:custGeom>
              <a:avLst/>
              <a:gdLst>
                <a:gd name="T0" fmla="*/ 19 w 20"/>
                <a:gd name="T1" fmla="*/ 11 h 15"/>
                <a:gd name="T2" fmla="*/ 17 w 20"/>
                <a:gd name="T3" fmla="*/ 9 h 15"/>
                <a:gd name="T4" fmla="*/ 16 w 20"/>
                <a:gd name="T5" fmla="*/ 8 h 15"/>
                <a:gd name="T6" fmla="*/ 15 w 20"/>
                <a:gd name="T7" fmla="*/ 6 h 15"/>
                <a:gd name="T8" fmla="*/ 14 w 20"/>
                <a:gd name="T9" fmla="*/ 5 h 15"/>
                <a:gd name="T10" fmla="*/ 12 w 20"/>
                <a:gd name="T11" fmla="*/ 5 h 15"/>
                <a:gd name="T12" fmla="*/ 12 w 20"/>
                <a:gd name="T13" fmla="*/ 7 h 15"/>
                <a:gd name="T14" fmla="*/ 13 w 20"/>
                <a:gd name="T15" fmla="*/ 8 h 15"/>
                <a:gd name="T16" fmla="*/ 12 w 20"/>
                <a:gd name="T17" fmla="*/ 9 h 15"/>
                <a:gd name="T18" fmla="*/ 10 w 20"/>
                <a:gd name="T19" fmla="*/ 8 h 15"/>
                <a:gd name="T20" fmla="*/ 9 w 20"/>
                <a:gd name="T21" fmla="*/ 8 h 15"/>
                <a:gd name="T22" fmla="*/ 7 w 20"/>
                <a:gd name="T23" fmla="*/ 7 h 15"/>
                <a:gd name="T24" fmla="*/ 5 w 20"/>
                <a:gd name="T25" fmla="*/ 6 h 15"/>
                <a:gd name="T26" fmla="*/ 4 w 20"/>
                <a:gd name="T27" fmla="*/ 4 h 15"/>
                <a:gd name="T28" fmla="*/ 2 w 20"/>
                <a:gd name="T29" fmla="*/ 1 h 15"/>
                <a:gd name="T30" fmla="*/ 1 w 20"/>
                <a:gd name="T31" fmla="*/ 0 h 15"/>
                <a:gd name="T32" fmla="*/ 0 w 20"/>
                <a:gd name="T33" fmla="*/ 1 h 15"/>
                <a:gd name="T34" fmla="*/ 1 w 20"/>
                <a:gd name="T35" fmla="*/ 3 h 15"/>
                <a:gd name="T36" fmla="*/ 1 w 20"/>
                <a:gd name="T37" fmla="*/ 5 h 15"/>
                <a:gd name="T38" fmla="*/ 2 w 20"/>
                <a:gd name="T39" fmla="*/ 5 h 15"/>
                <a:gd name="T40" fmla="*/ 3 w 20"/>
                <a:gd name="T41" fmla="*/ 6 h 15"/>
                <a:gd name="T42" fmla="*/ 5 w 20"/>
                <a:gd name="T43" fmla="*/ 8 h 15"/>
                <a:gd name="T44" fmla="*/ 7 w 20"/>
                <a:gd name="T45" fmla="*/ 10 h 15"/>
                <a:gd name="T46" fmla="*/ 9 w 20"/>
                <a:gd name="T47" fmla="*/ 12 h 15"/>
                <a:gd name="T48" fmla="*/ 10 w 20"/>
                <a:gd name="T49" fmla="*/ 12 h 15"/>
                <a:gd name="T50" fmla="*/ 12 w 20"/>
                <a:gd name="T51" fmla="*/ 11 h 15"/>
                <a:gd name="T52" fmla="*/ 14 w 20"/>
                <a:gd name="T53" fmla="*/ 10 h 15"/>
                <a:gd name="T54" fmla="*/ 16 w 20"/>
                <a:gd name="T55" fmla="*/ 12 h 15"/>
                <a:gd name="T56" fmla="*/ 14 w 20"/>
                <a:gd name="T57" fmla="*/ 13 h 15"/>
                <a:gd name="T58" fmla="*/ 16 w 20"/>
                <a:gd name="T59" fmla="*/ 14 h 15"/>
                <a:gd name="T60" fmla="*/ 19 w 20"/>
                <a:gd name="T61" fmla="*/ 15 h 15"/>
                <a:gd name="T62" fmla="*/ 19 w 20"/>
                <a:gd name="T63" fmla="*/ 13 h 15"/>
                <a:gd name="T64" fmla="*/ 19 w 20"/>
                <a:gd name="T6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5">
                  <a:moveTo>
                    <a:pt x="19" y="12"/>
                  </a:moveTo>
                  <a:lnTo>
                    <a:pt x="19" y="11"/>
                  </a:lnTo>
                  <a:lnTo>
                    <a:pt x="20" y="10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6" name="Freeform 364">
              <a:extLst>
                <a:ext uri="{FF2B5EF4-FFF2-40B4-BE49-F238E27FC236}">
                  <a16:creationId xmlns:a16="http://schemas.microsoft.com/office/drawing/2014/main" id="{262099E8-4C8B-3CF3-BE2D-66FAEDEF4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8" y="3121025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7" name="Freeform 365">
              <a:extLst>
                <a:ext uri="{FF2B5EF4-FFF2-40B4-BE49-F238E27FC236}">
                  <a16:creationId xmlns:a16="http://schemas.microsoft.com/office/drawing/2014/main" id="{E1889D52-9863-EE5A-843A-284B28C71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3825"/>
              <a:ext cx="7937" cy="1588"/>
            </a:xfrm>
            <a:custGeom>
              <a:avLst/>
              <a:gdLst>
                <a:gd name="T0" fmla="*/ 3 w 5"/>
                <a:gd name="T1" fmla="*/ 0 h 1"/>
                <a:gd name="T2" fmla="*/ 2 w 5"/>
                <a:gd name="T3" fmla="*/ 0 h 1"/>
                <a:gd name="T4" fmla="*/ 1 w 5"/>
                <a:gd name="T5" fmla="*/ 0 h 1"/>
                <a:gd name="T6" fmla="*/ 0 w 5"/>
                <a:gd name="T7" fmla="*/ 0 h 1"/>
                <a:gd name="T8" fmla="*/ 1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4 w 5"/>
                <a:gd name="T15" fmla="*/ 1 h 1"/>
                <a:gd name="T16" fmla="*/ 5 w 5"/>
                <a:gd name="T17" fmla="*/ 1 h 1"/>
                <a:gd name="T18" fmla="*/ 5 w 5"/>
                <a:gd name="T19" fmla="*/ 1 h 1"/>
                <a:gd name="T20" fmla="*/ 3 w 5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8" name="Freeform 366">
              <a:extLst>
                <a:ext uri="{FF2B5EF4-FFF2-40B4-BE49-F238E27FC236}">
                  <a16:creationId xmlns:a16="http://schemas.microsoft.com/office/drawing/2014/main" id="{94356023-0CBF-627C-DA9F-C007F7BBD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4850"/>
              <a:ext cx="4762" cy="9525"/>
            </a:xfrm>
            <a:custGeom>
              <a:avLst/>
              <a:gdLst>
                <a:gd name="T0" fmla="*/ 0 w 3"/>
                <a:gd name="T1" fmla="*/ 3 h 6"/>
                <a:gd name="T2" fmla="*/ 0 w 3"/>
                <a:gd name="T3" fmla="*/ 4 h 6"/>
                <a:gd name="T4" fmla="*/ 1 w 3"/>
                <a:gd name="T5" fmla="*/ 5 h 6"/>
                <a:gd name="T6" fmla="*/ 2 w 3"/>
                <a:gd name="T7" fmla="*/ 6 h 6"/>
                <a:gd name="T8" fmla="*/ 3 w 3"/>
                <a:gd name="T9" fmla="*/ 6 h 6"/>
                <a:gd name="T10" fmla="*/ 3 w 3"/>
                <a:gd name="T11" fmla="*/ 5 h 6"/>
                <a:gd name="T12" fmla="*/ 2 w 3"/>
                <a:gd name="T13" fmla="*/ 5 h 6"/>
                <a:gd name="T14" fmla="*/ 2 w 3"/>
                <a:gd name="T15" fmla="*/ 4 h 6"/>
                <a:gd name="T16" fmla="*/ 2 w 3"/>
                <a:gd name="T17" fmla="*/ 3 h 6"/>
                <a:gd name="T18" fmla="*/ 3 w 3"/>
                <a:gd name="T19" fmla="*/ 3 h 6"/>
                <a:gd name="T20" fmla="*/ 3 w 3"/>
                <a:gd name="T21" fmla="*/ 2 h 6"/>
                <a:gd name="T22" fmla="*/ 2 w 3"/>
                <a:gd name="T23" fmla="*/ 2 h 6"/>
                <a:gd name="T24" fmla="*/ 1 w 3"/>
                <a:gd name="T25" fmla="*/ 1 h 6"/>
                <a:gd name="T26" fmla="*/ 0 w 3"/>
                <a:gd name="T27" fmla="*/ 0 h 6"/>
                <a:gd name="T28" fmla="*/ 0 w 3"/>
                <a:gd name="T29" fmla="*/ 2 h 6"/>
                <a:gd name="T30" fmla="*/ 0 w 3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0" y="3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9" name="Freeform 367">
              <a:extLst>
                <a:ext uri="{FF2B5EF4-FFF2-40B4-BE49-F238E27FC236}">
                  <a16:creationId xmlns:a16="http://schemas.microsoft.com/office/drawing/2014/main" id="{5FEB1BAF-69E6-FC55-087B-096978F3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30495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0" name="Freeform 368">
              <a:extLst>
                <a:ext uri="{FF2B5EF4-FFF2-40B4-BE49-F238E27FC236}">
                  <a16:creationId xmlns:a16="http://schemas.microsoft.com/office/drawing/2014/main" id="{78DB7C79-4DEE-AB17-0438-3C2C025D5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988" y="30575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1" name="Freeform 369">
              <a:extLst>
                <a:ext uri="{FF2B5EF4-FFF2-40B4-BE49-F238E27FC236}">
                  <a16:creationId xmlns:a16="http://schemas.microsoft.com/office/drawing/2014/main" id="{46930548-6023-4A7A-A72F-C6A18159F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5" y="323850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2" name="Freeform 370">
              <a:extLst>
                <a:ext uri="{FF2B5EF4-FFF2-40B4-BE49-F238E27FC236}">
                  <a16:creationId xmlns:a16="http://schemas.microsoft.com/office/drawing/2014/main" id="{0D4C157D-4AC6-795D-D862-73D2FC99A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639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3" name="Freeform 371">
              <a:extLst>
                <a:ext uri="{FF2B5EF4-FFF2-40B4-BE49-F238E27FC236}">
                  <a16:creationId xmlns:a16="http://schemas.microsoft.com/office/drawing/2014/main" id="{7F50A32C-FFF4-D39E-138E-D502E41A6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3" y="308133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4" name="Freeform 372">
              <a:extLst>
                <a:ext uri="{FF2B5EF4-FFF2-40B4-BE49-F238E27FC236}">
                  <a16:creationId xmlns:a16="http://schemas.microsoft.com/office/drawing/2014/main" id="{19F6EF45-1AA0-2FCD-2E37-80510800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0" y="3260725"/>
              <a:ext cx="3175" cy="6350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2 w 2"/>
                <a:gd name="T15" fmla="*/ 4 h 4"/>
                <a:gd name="T16" fmla="*/ 2 w 2"/>
                <a:gd name="T17" fmla="*/ 3 h 4"/>
                <a:gd name="T18" fmla="*/ 1 w 2"/>
                <a:gd name="T19" fmla="*/ 2 h 4"/>
                <a:gd name="T20" fmla="*/ 2 w 2"/>
                <a:gd name="T21" fmla="*/ 2 h 4"/>
                <a:gd name="T22" fmla="*/ 2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5" name="Freeform 373">
              <a:extLst>
                <a:ext uri="{FF2B5EF4-FFF2-40B4-BE49-F238E27FC236}">
                  <a16:creationId xmlns:a16="http://schemas.microsoft.com/office/drawing/2014/main" id="{E9BB6AD6-A391-F022-37F9-43A8D3F6C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038" y="342741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6" name="Freeform 374">
              <a:extLst>
                <a:ext uri="{FF2B5EF4-FFF2-40B4-BE49-F238E27FC236}">
                  <a16:creationId xmlns:a16="http://schemas.microsoft.com/office/drawing/2014/main" id="{796161E6-6291-A99F-B4CE-FC7DB51F6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0088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7" name="Rectangle 375">
              <a:extLst>
                <a:ext uri="{FF2B5EF4-FFF2-40B4-BE49-F238E27FC236}">
                  <a16:creationId xmlns:a16="http://schemas.microsoft.com/office/drawing/2014/main" id="{B2D02CF4-E23D-6EAF-D876-963752AAD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3" y="30956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8" name="Rectangle 376">
              <a:extLst>
                <a:ext uri="{FF2B5EF4-FFF2-40B4-BE49-F238E27FC236}">
                  <a16:creationId xmlns:a16="http://schemas.microsoft.com/office/drawing/2014/main" id="{E5EA3AE7-0E57-6BA1-8299-EB290F8C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925" y="30924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9" name="Freeform 377">
              <a:extLst>
                <a:ext uri="{FF2B5EF4-FFF2-40B4-BE49-F238E27FC236}">
                  <a16:creationId xmlns:a16="http://schemas.microsoft.com/office/drawing/2014/main" id="{8987CD7B-2AC2-9C52-F482-6D1490FEA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34877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0" name="Freeform 378">
              <a:extLst>
                <a:ext uri="{FF2B5EF4-FFF2-40B4-BE49-F238E27FC236}">
                  <a16:creationId xmlns:a16="http://schemas.microsoft.com/office/drawing/2014/main" id="{EA78B3C4-DF3C-A0D7-787F-12E260DEA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863" y="3270250"/>
              <a:ext cx="11112" cy="9525"/>
            </a:xfrm>
            <a:custGeom>
              <a:avLst/>
              <a:gdLst>
                <a:gd name="T0" fmla="*/ 3 w 7"/>
                <a:gd name="T1" fmla="*/ 4 h 6"/>
                <a:gd name="T2" fmla="*/ 3 w 7"/>
                <a:gd name="T3" fmla="*/ 5 h 6"/>
                <a:gd name="T4" fmla="*/ 4 w 7"/>
                <a:gd name="T5" fmla="*/ 6 h 6"/>
                <a:gd name="T6" fmla="*/ 5 w 7"/>
                <a:gd name="T7" fmla="*/ 6 h 6"/>
                <a:gd name="T8" fmla="*/ 6 w 7"/>
                <a:gd name="T9" fmla="*/ 6 h 6"/>
                <a:gd name="T10" fmla="*/ 7 w 7"/>
                <a:gd name="T11" fmla="*/ 5 h 6"/>
                <a:gd name="T12" fmla="*/ 7 w 7"/>
                <a:gd name="T13" fmla="*/ 4 h 6"/>
                <a:gd name="T14" fmla="*/ 6 w 7"/>
                <a:gd name="T15" fmla="*/ 4 h 6"/>
                <a:gd name="T16" fmla="*/ 5 w 7"/>
                <a:gd name="T17" fmla="*/ 4 h 6"/>
                <a:gd name="T18" fmla="*/ 5 w 7"/>
                <a:gd name="T19" fmla="*/ 3 h 6"/>
                <a:gd name="T20" fmla="*/ 6 w 7"/>
                <a:gd name="T21" fmla="*/ 3 h 6"/>
                <a:gd name="T22" fmla="*/ 6 w 7"/>
                <a:gd name="T23" fmla="*/ 2 h 6"/>
                <a:gd name="T24" fmla="*/ 5 w 7"/>
                <a:gd name="T25" fmla="*/ 2 h 6"/>
                <a:gd name="T26" fmla="*/ 4 w 7"/>
                <a:gd name="T27" fmla="*/ 2 h 6"/>
                <a:gd name="T28" fmla="*/ 3 w 7"/>
                <a:gd name="T29" fmla="*/ 1 h 6"/>
                <a:gd name="T30" fmla="*/ 2 w 7"/>
                <a:gd name="T31" fmla="*/ 1 h 6"/>
                <a:gd name="T32" fmla="*/ 2 w 7"/>
                <a:gd name="T33" fmla="*/ 0 h 6"/>
                <a:gd name="T34" fmla="*/ 1 w 7"/>
                <a:gd name="T35" fmla="*/ 0 h 6"/>
                <a:gd name="T36" fmla="*/ 0 w 7"/>
                <a:gd name="T37" fmla="*/ 0 h 6"/>
                <a:gd name="T38" fmla="*/ 1 w 7"/>
                <a:gd name="T39" fmla="*/ 0 h 6"/>
                <a:gd name="T40" fmla="*/ 1 w 7"/>
                <a:gd name="T41" fmla="*/ 1 h 6"/>
                <a:gd name="T42" fmla="*/ 3 w 7"/>
                <a:gd name="T4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1" name="Freeform 379">
              <a:extLst>
                <a:ext uri="{FF2B5EF4-FFF2-40B4-BE49-F238E27FC236}">
                  <a16:creationId xmlns:a16="http://schemas.microsoft.com/office/drawing/2014/main" id="{C0A9C394-87D3-E12B-B21D-044BAA97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850" y="3719513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2" name="Freeform 380">
              <a:extLst>
                <a:ext uri="{FF2B5EF4-FFF2-40B4-BE49-F238E27FC236}">
                  <a16:creationId xmlns:a16="http://schemas.microsoft.com/office/drawing/2014/main" id="{BDC92E6D-769B-A833-48C0-D04E77BE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3384550"/>
              <a:ext cx="7937" cy="4763"/>
            </a:xfrm>
            <a:custGeom>
              <a:avLst/>
              <a:gdLst>
                <a:gd name="T0" fmla="*/ 5 w 5"/>
                <a:gd name="T1" fmla="*/ 0 h 3"/>
                <a:gd name="T2" fmla="*/ 4 w 5"/>
                <a:gd name="T3" fmla="*/ 0 h 3"/>
                <a:gd name="T4" fmla="*/ 1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2 h 3"/>
                <a:gd name="T12" fmla="*/ 1 w 5"/>
                <a:gd name="T13" fmla="*/ 2 h 3"/>
                <a:gd name="T14" fmla="*/ 2 w 5"/>
                <a:gd name="T15" fmla="*/ 3 h 3"/>
                <a:gd name="T16" fmla="*/ 4 w 5"/>
                <a:gd name="T17" fmla="*/ 2 h 3"/>
                <a:gd name="T18" fmla="*/ 4 w 5"/>
                <a:gd name="T19" fmla="*/ 1 h 3"/>
                <a:gd name="T20" fmla="*/ 5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3" name="Freeform 381">
              <a:extLst>
                <a:ext uri="{FF2B5EF4-FFF2-40B4-BE49-F238E27FC236}">
                  <a16:creationId xmlns:a16="http://schemas.microsoft.com/office/drawing/2014/main" id="{A0BBA741-0690-50FF-99B2-CCA67E0AC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2281238"/>
              <a:ext cx="1179512" cy="1131888"/>
            </a:xfrm>
            <a:custGeom>
              <a:avLst/>
              <a:gdLst>
                <a:gd name="T0" fmla="*/ 366 w 743"/>
                <a:gd name="T1" fmla="*/ 686 h 713"/>
                <a:gd name="T2" fmla="*/ 428 w 743"/>
                <a:gd name="T3" fmla="*/ 682 h 713"/>
                <a:gd name="T4" fmla="*/ 465 w 743"/>
                <a:gd name="T5" fmla="*/ 681 h 713"/>
                <a:gd name="T6" fmla="*/ 453 w 743"/>
                <a:gd name="T7" fmla="*/ 633 h 713"/>
                <a:gd name="T8" fmla="*/ 426 w 743"/>
                <a:gd name="T9" fmla="*/ 585 h 713"/>
                <a:gd name="T10" fmla="*/ 423 w 743"/>
                <a:gd name="T11" fmla="*/ 504 h 713"/>
                <a:gd name="T12" fmla="*/ 484 w 743"/>
                <a:gd name="T13" fmla="*/ 501 h 713"/>
                <a:gd name="T14" fmla="*/ 568 w 743"/>
                <a:gd name="T15" fmla="*/ 413 h 713"/>
                <a:gd name="T16" fmla="*/ 606 w 743"/>
                <a:gd name="T17" fmla="*/ 357 h 713"/>
                <a:gd name="T18" fmla="*/ 625 w 743"/>
                <a:gd name="T19" fmla="*/ 337 h 713"/>
                <a:gd name="T20" fmla="*/ 630 w 743"/>
                <a:gd name="T21" fmla="*/ 308 h 713"/>
                <a:gd name="T22" fmla="*/ 650 w 743"/>
                <a:gd name="T23" fmla="*/ 276 h 713"/>
                <a:gd name="T24" fmla="*/ 641 w 743"/>
                <a:gd name="T25" fmla="*/ 255 h 713"/>
                <a:gd name="T26" fmla="*/ 623 w 743"/>
                <a:gd name="T27" fmla="*/ 239 h 713"/>
                <a:gd name="T28" fmla="*/ 607 w 743"/>
                <a:gd name="T29" fmla="*/ 208 h 713"/>
                <a:gd name="T30" fmla="*/ 598 w 743"/>
                <a:gd name="T31" fmla="*/ 171 h 713"/>
                <a:gd name="T32" fmla="*/ 599 w 743"/>
                <a:gd name="T33" fmla="*/ 138 h 713"/>
                <a:gd name="T34" fmla="*/ 693 w 743"/>
                <a:gd name="T35" fmla="*/ 138 h 713"/>
                <a:gd name="T36" fmla="*/ 743 w 743"/>
                <a:gd name="T37" fmla="*/ 114 h 713"/>
                <a:gd name="T38" fmla="*/ 706 w 743"/>
                <a:gd name="T39" fmla="*/ 71 h 713"/>
                <a:gd name="T40" fmla="*/ 694 w 743"/>
                <a:gd name="T41" fmla="*/ 34 h 713"/>
                <a:gd name="T42" fmla="*/ 644 w 743"/>
                <a:gd name="T43" fmla="*/ 6 h 713"/>
                <a:gd name="T44" fmla="*/ 609 w 743"/>
                <a:gd name="T45" fmla="*/ 8 h 713"/>
                <a:gd name="T46" fmla="*/ 551 w 743"/>
                <a:gd name="T47" fmla="*/ 13 h 713"/>
                <a:gd name="T48" fmla="*/ 505 w 743"/>
                <a:gd name="T49" fmla="*/ 32 h 713"/>
                <a:gd name="T50" fmla="*/ 477 w 743"/>
                <a:gd name="T51" fmla="*/ 52 h 713"/>
                <a:gd name="T52" fmla="*/ 488 w 743"/>
                <a:gd name="T53" fmla="*/ 83 h 713"/>
                <a:gd name="T54" fmla="*/ 487 w 743"/>
                <a:gd name="T55" fmla="*/ 118 h 713"/>
                <a:gd name="T56" fmla="*/ 469 w 743"/>
                <a:gd name="T57" fmla="*/ 158 h 713"/>
                <a:gd name="T58" fmla="*/ 420 w 743"/>
                <a:gd name="T59" fmla="*/ 170 h 713"/>
                <a:gd name="T60" fmla="*/ 428 w 743"/>
                <a:gd name="T61" fmla="*/ 193 h 713"/>
                <a:gd name="T62" fmla="*/ 400 w 743"/>
                <a:gd name="T63" fmla="*/ 224 h 713"/>
                <a:gd name="T64" fmla="*/ 386 w 743"/>
                <a:gd name="T65" fmla="*/ 265 h 713"/>
                <a:gd name="T66" fmla="*/ 354 w 743"/>
                <a:gd name="T67" fmla="*/ 292 h 713"/>
                <a:gd name="T68" fmla="*/ 328 w 743"/>
                <a:gd name="T69" fmla="*/ 300 h 713"/>
                <a:gd name="T70" fmla="*/ 309 w 743"/>
                <a:gd name="T71" fmla="*/ 321 h 713"/>
                <a:gd name="T72" fmla="*/ 269 w 743"/>
                <a:gd name="T73" fmla="*/ 324 h 713"/>
                <a:gd name="T74" fmla="*/ 245 w 743"/>
                <a:gd name="T75" fmla="*/ 398 h 713"/>
                <a:gd name="T76" fmla="*/ 135 w 743"/>
                <a:gd name="T77" fmla="*/ 417 h 713"/>
                <a:gd name="T78" fmla="*/ 34 w 743"/>
                <a:gd name="T79" fmla="*/ 408 h 713"/>
                <a:gd name="T80" fmla="*/ 26 w 743"/>
                <a:gd name="T81" fmla="*/ 433 h 713"/>
                <a:gd name="T82" fmla="*/ 63 w 743"/>
                <a:gd name="T83" fmla="*/ 471 h 713"/>
                <a:gd name="T84" fmla="*/ 88 w 743"/>
                <a:gd name="T85" fmla="*/ 531 h 713"/>
                <a:gd name="T86" fmla="*/ 109 w 743"/>
                <a:gd name="T87" fmla="*/ 542 h 713"/>
                <a:gd name="T88" fmla="*/ 80 w 743"/>
                <a:gd name="T89" fmla="*/ 567 h 713"/>
                <a:gd name="T90" fmla="*/ 51 w 743"/>
                <a:gd name="T91" fmla="*/ 583 h 713"/>
                <a:gd name="T92" fmla="*/ 35 w 743"/>
                <a:gd name="T93" fmla="*/ 638 h 713"/>
                <a:gd name="T94" fmla="*/ 51 w 743"/>
                <a:gd name="T95" fmla="*/ 642 h 713"/>
                <a:gd name="T96" fmla="*/ 69 w 743"/>
                <a:gd name="T97" fmla="*/ 640 h 713"/>
                <a:gd name="T98" fmla="*/ 120 w 743"/>
                <a:gd name="T99" fmla="*/ 633 h 713"/>
                <a:gd name="T100" fmla="*/ 150 w 743"/>
                <a:gd name="T101" fmla="*/ 625 h 713"/>
                <a:gd name="T102" fmla="*/ 172 w 743"/>
                <a:gd name="T103" fmla="*/ 639 h 713"/>
                <a:gd name="T104" fmla="*/ 204 w 743"/>
                <a:gd name="T105" fmla="*/ 628 h 713"/>
                <a:gd name="T106" fmla="*/ 258 w 743"/>
                <a:gd name="T107" fmla="*/ 626 h 713"/>
                <a:gd name="T108" fmla="*/ 242 w 743"/>
                <a:gd name="T109" fmla="*/ 621 h 713"/>
                <a:gd name="T110" fmla="*/ 262 w 743"/>
                <a:gd name="T111" fmla="*/ 630 h 713"/>
                <a:gd name="T112" fmla="*/ 279 w 743"/>
                <a:gd name="T113" fmla="*/ 657 h 713"/>
                <a:gd name="T114" fmla="*/ 290 w 743"/>
                <a:gd name="T115" fmla="*/ 667 h 713"/>
                <a:gd name="T116" fmla="*/ 295 w 743"/>
                <a:gd name="T117" fmla="*/ 688 h 713"/>
                <a:gd name="T118" fmla="*/ 307 w 743"/>
                <a:gd name="T119" fmla="*/ 703 h 713"/>
                <a:gd name="T120" fmla="*/ 320 w 743"/>
                <a:gd name="T121" fmla="*/ 707 h 713"/>
                <a:gd name="T122" fmla="*/ 332 w 743"/>
                <a:gd name="T123" fmla="*/ 707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3" h="713">
                  <a:moveTo>
                    <a:pt x="338" y="704"/>
                  </a:moveTo>
                  <a:lnTo>
                    <a:pt x="338" y="704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2"/>
                  </a:lnTo>
                  <a:lnTo>
                    <a:pt x="340" y="702"/>
                  </a:lnTo>
                  <a:lnTo>
                    <a:pt x="340" y="702"/>
                  </a:lnTo>
                  <a:lnTo>
                    <a:pt x="341" y="702"/>
                  </a:lnTo>
                  <a:lnTo>
                    <a:pt x="342" y="702"/>
                  </a:lnTo>
                  <a:lnTo>
                    <a:pt x="342" y="702"/>
                  </a:lnTo>
                  <a:lnTo>
                    <a:pt x="343" y="702"/>
                  </a:lnTo>
                  <a:lnTo>
                    <a:pt x="343" y="701"/>
                  </a:lnTo>
                  <a:lnTo>
                    <a:pt x="343" y="700"/>
                  </a:lnTo>
                  <a:lnTo>
                    <a:pt x="344" y="700"/>
                  </a:lnTo>
                  <a:lnTo>
                    <a:pt x="344" y="701"/>
                  </a:lnTo>
                  <a:lnTo>
                    <a:pt x="344" y="702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53" y="700"/>
                  </a:lnTo>
                  <a:lnTo>
                    <a:pt x="357" y="700"/>
                  </a:lnTo>
                  <a:lnTo>
                    <a:pt x="360" y="700"/>
                  </a:lnTo>
                  <a:lnTo>
                    <a:pt x="360" y="692"/>
                  </a:lnTo>
                  <a:lnTo>
                    <a:pt x="360" y="687"/>
                  </a:lnTo>
                  <a:lnTo>
                    <a:pt x="360" y="683"/>
                  </a:lnTo>
                  <a:lnTo>
                    <a:pt x="362" y="682"/>
                  </a:lnTo>
                  <a:lnTo>
                    <a:pt x="364" y="682"/>
                  </a:lnTo>
                  <a:lnTo>
                    <a:pt x="365" y="682"/>
                  </a:lnTo>
                  <a:lnTo>
                    <a:pt x="365" y="685"/>
                  </a:lnTo>
                  <a:lnTo>
                    <a:pt x="366" y="686"/>
                  </a:lnTo>
                  <a:lnTo>
                    <a:pt x="367" y="685"/>
                  </a:lnTo>
                  <a:lnTo>
                    <a:pt x="368" y="683"/>
                  </a:lnTo>
                  <a:lnTo>
                    <a:pt x="368" y="682"/>
                  </a:lnTo>
                  <a:lnTo>
                    <a:pt x="369" y="682"/>
                  </a:lnTo>
                  <a:lnTo>
                    <a:pt x="370" y="682"/>
                  </a:lnTo>
                  <a:lnTo>
                    <a:pt x="370" y="683"/>
                  </a:lnTo>
                  <a:lnTo>
                    <a:pt x="371" y="685"/>
                  </a:lnTo>
                  <a:lnTo>
                    <a:pt x="372" y="685"/>
                  </a:lnTo>
                  <a:lnTo>
                    <a:pt x="373" y="685"/>
                  </a:lnTo>
                  <a:lnTo>
                    <a:pt x="374" y="685"/>
                  </a:lnTo>
                  <a:lnTo>
                    <a:pt x="376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80" y="685"/>
                  </a:lnTo>
                  <a:lnTo>
                    <a:pt x="381" y="685"/>
                  </a:lnTo>
                  <a:lnTo>
                    <a:pt x="383" y="685"/>
                  </a:lnTo>
                  <a:lnTo>
                    <a:pt x="387" y="684"/>
                  </a:lnTo>
                  <a:lnTo>
                    <a:pt x="399" y="684"/>
                  </a:lnTo>
                  <a:lnTo>
                    <a:pt x="400" y="685"/>
                  </a:lnTo>
                  <a:lnTo>
                    <a:pt x="404" y="688"/>
                  </a:lnTo>
                  <a:lnTo>
                    <a:pt x="406" y="689"/>
                  </a:lnTo>
                  <a:lnTo>
                    <a:pt x="408" y="690"/>
                  </a:lnTo>
                  <a:lnTo>
                    <a:pt x="418" y="690"/>
                  </a:lnTo>
                  <a:lnTo>
                    <a:pt x="420" y="689"/>
                  </a:lnTo>
                  <a:lnTo>
                    <a:pt x="421" y="688"/>
                  </a:lnTo>
                  <a:lnTo>
                    <a:pt x="422" y="686"/>
                  </a:lnTo>
                  <a:lnTo>
                    <a:pt x="423" y="684"/>
                  </a:lnTo>
                  <a:lnTo>
                    <a:pt x="424" y="683"/>
                  </a:lnTo>
                  <a:lnTo>
                    <a:pt x="426" y="682"/>
                  </a:lnTo>
                  <a:lnTo>
                    <a:pt x="428" y="682"/>
                  </a:lnTo>
                  <a:lnTo>
                    <a:pt x="429" y="682"/>
                  </a:lnTo>
                  <a:lnTo>
                    <a:pt x="430" y="682"/>
                  </a:lnTo>
                  <a:lnTo>
                    <a:pt x="432" y="681"/>
                  </a:lnTo>
                  <a:lnTo>
                    <a:pt x="433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8" y="678"/>
                  </a:lnTo>
                  <a:lnTo>
                    <a:pt x="443" y="677"/>
                  </a:lnTo>
                  <a:lnTo>
                    <a:pt x="445" y="677"/>
                  </a:lnTo>
                  <a:lnTo>
                    <a:pt x="446" y="678"/>
                  </a:lnTo>
                  <a:lnTo>
                    <a:pt x="445" y="679"/>
                  </a:lnTo>
                  <a:lnTo>
                    <a:pt x="444" y="680"/>
                  </a:lnTo>
                  <a:lnTo>
                    <a:pt x="445" y="682"/>
                  </a:lnTo>
                  <a:lnTo>
                    <a:pt x="445" y="684"/>
                  </a:lnTo>
                  <a:lnTo>
                    <a:pt x="446" y="685"/>
                  </a:lnTo>
                  <a:lnTo>
                    <a:pt x="448" y="685"/>
                  </a:lnTo>
                  <a:lnTo>
                    <a:pt x="454" y="686"/>
                  </a:lnTo>
                  <a:lnTo>
                    <a:pt x="455" y="686"/>
                  </a:lnTo>
                  <a:lnTo>
                    <a:pt x="457" y="685"/>
                  </a:lnTo>
                  <a:lnTo>
                    <a:pt x="458" y="685"/>
                  </a:lnTo>
                  <a:lnTo>
                    <a:pt x="458" y="685"/>
                  </a:lnTo>
                  <a:lnTo>
                    <a:pt x="459" y="684"/>
                  </a:lnTo>
                  <a:lnTo>
                    <a:pt x="458" y="684"/>
                  </a:lnTo>
                  <a:lnTo>
                    <a:pt x="458" y="683"/>
                  </a:lnTo>
                  <a:lnTo>
                    <a:pt x="459" y="682"/>
                  </a:lnTo>
                  <a:lnTo>
                    <a:pt x="462" y="680"/>
                  </a:lnTo>
                  <a:lnTo>
                    <a:pt x="463" y="680"/>
                  </a:lnTo>
                  <a:lnTo>
                    <a:pt x="464" y="680"/>
                  </a:lnTo>
                  <a:lnTo>
                    <a:pt x="465" y="681"/>
                  </a:lnTo>
                  <a:lnTo>
                    <a:pt x="465" y="681"/>
                  </a:lnTo>
                  <a:lnTo>
                    <a:pt x="465" y="680"/>
                  </a:lnTo>
                  <a:lnTo>
                    <a:pt x="466" y="680"/>
                  </a:lnTo>
                  <a:lnTo>
                    <a:pt x="466" y="679"/>
                  </a:lnTo>
                  <a:lnTo>
                    <a:pt x="468" y="678"/>
                  </a:lnTo>
                  <a:lnTo>
                    <a:pt x="468" y="677"/>
                  </a:lnTo>
                  <a:lnTo>
                    <a:pt x="468" y="676"/>
                  </a:lnTo>
                  <a:lnTo>
                    <a:pt x="467" y="675"/>
                  </a:lnTo>
                  <a:lnTo>
                    <a:pt x="465" y="675"/>
                  </a:lnTo>
                  <a:lnTo>
                    <a:pt x="465" y="674"/>
                  </a:lnTo>
                  <a:lnTo>
                    <a:pt x="465" y="673"/>
                  </a:lnTo>
                  <a:lnTo>
                    <a:pt x="465" y="672"/>
                  </a:lnTo>
                  <a:lnTo>
                    <a:pt x="465" y="671"/>
                  </a:lnTo>
                  <a:lnTo>
                    <a:pt x="464" y="670"/>
                  </a:lnTo>
                  <a:lnTo>
                    <a:pt x="464" y="668"/>
                  </a:lnTo>
                  <a:lnTo>
                    <a:pt x="464" y="667"/>
                  </a:lnTo>
                  <a:lnTo>
                    <a:pt x="465" y="665"/>
                  </a:lnTo>
                  <a:lnTo>
                    <a:pt x="467" y="664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5" y="657"/>
                  </a:lnTo>
                  <a:lnTo>
                    <a:pt x="463" y="653"/>
                  </a:lnTo>
                  <a:lnTo>
                    <a:pt x="462" y="650"/>
                  </a:lnTo>
                  <a:lnTo>
                    <a:pt x="460" y="647"/>
                  </a:lnTo>
                  <a:lnTo>
                    <a:pt x="459" y="641"/>
                  </a:lnTo>
                  <a:lnTo>
                    <a:pt x="458" y="640"/>
                  </a:lnTo>
                  <a:lnTo>
                    <a:pt x="458" y="639"/>
                  </a:lnTo>
                  <a:lnTo>
                    <a:pt x="455" y="636"/>
                  </a:lnTo>
                  <a:lnTo>
                    <a:pt x="453" y="634"/>
                  </a:lnTo>
                  <a:lnTo>
                    <a:pt x="453" y="633"/>
                  </a:lnTo>
                  <a:lnTo>
                    <a:pt x="452" y="632"/>
                  </a:lnTo>
                  <a:lnTo>
                    <a:pt x="452" y="631"/>
                  </a:lnTo>
                  <a:lnTo>
                    <a:pt x="450" y="629"/>
                  </a:lnTo>
                  <a:lnTo>
                    <a:pt x="449" y="627"/>
                  </a:lnTo>
                  <a:lnTo>
                    <a:pt x="449" y="625"/>
                  </a:lnTo>
                  <a:lnTo>
                    <a:pt x="449" y="620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8" y="613"/>
                  </a:lnTo>
                  <a:lnTo>
                    <a:pt x="447" y="612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2" y="613"/>
                  </a:lnTo>
                  <a:lnTo>
                    <a:pt x="436" y="613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2"/>
                  </a:lnTo>
                  <a:lnTo>
                    <a:pt x="430" y="611"/>
                  </a:lnTo>
                  <a:lnTo>
                    <a:pt x="429" y="608"/>
                  </a:lnTo>
                  <a:lnTo>
                    <a:pt x="428" y="606"/>
                  </a:lnTo>
                  <a:lnTo>
                    <a:pt x="427" y="604"/>
                  </a:lnTo>
                  <a:lnTo>
                    <a:pt x="425" y="603"/>
                  </a:lnTo>
                  <a:lnTo>
                    <a:pt x="423" y="600"/>
                  </a:lnTo>
                  <a:lnTo>
                    <a:pt x="422" y="598"/>
                  </a:lnTo>
                  <a:lnTo>
                    <a:pt x="422" y="597"/>
                  </a:lnTo>
                  <a:lnTo>
                    <a:pt x="422" y="594"/>
                  </a:lnTo>
                  <a:lnTo>
                    <a:pt x="422" y="593"/>
                  </a:lnTo>
                  <a:lnTo>
                    <a:pt x="423" y="592"/>
                  </a:lnTo>
                  <a:lnTo>
                    <a:pt x="425" y="588"/>
                  </a:lnTo>
                  <a:lnTo>
                    <a:pt x="426" y="585"/>
                  </a:lnTo>
                  <a:lnTo>
                    <a:pt x="426" y="583"/>
                  </a:lnTo>
                  <a:lnTo>
                    <a:pt x="426" y="582"/>
                  </a:lnTo>
                  <a:lnTo>
                    <a:pt x="426" y="581"/>
                  </a:lnTo>
                  <a:lnTo>
                    <a:pt x="426" y="580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7" y="576"/>
                  </a:lnTo>
                  <a:lnTo>
                    <a:pt x="427" y="572"/>
                  </a:lnTo>
                  <a:lnTo>
                    <a:pt x="427" y="570"/>
                  </a:lnTo>
                  <a:lnTo>
                    <a:pt x="425" y="568"/>
                  </a:lnTo>
                  <a:lnTo>
                    <a:pt x="423" y="567"/>
                  </a:lnTo>
                  <a:lnTo>
                    <a:pt x="421" y="567"/>
                  </a:lnTo>
                  <a:lnTo>
                    <a:pt x="411" y="567"/>
                  </a:lnTo>
                  <a:lnTo>
                    <a:pt x="409" y="566"/>
                  </a:lnTo>
                  <a:lnTo>
                    <a:pt x="406" y="563"/>
                  </a:lnTo>
                  <a:lnTo>
                    <a:pt x="404" y="562"/>
                  </a:lnTo>
                  <a:lnTo>
                    <a:pt x="397" y="559"/>
                  </a:lnTo>
                  <a:lnTo>
                    <a:pt x="396" y="557"/>
                  </a:lnTo>
                  <a:lnTo>
                    <a:pt x="395" y="555"/>
                  </a:lnTo>
                  <a:lnTo>
                    <a:pt x="396" y="550"/>
                  </a:lnTo>
                  <a:lnTo>
                    <a:pt x="398" y="543"/>
                  </a:lnTo>
                  <a:lnTo>
                    <a:pt x="398" y="539"/>
                  </a:lnTo>
                  <a:lnTo>
                    <a:pt x="399" y="535"/>
                  </a:lnTo>
                  <a:lnTo>
                    <a:pt x="404" y="532"/>
                  </a:lnTo>
                  <a:lnTo>
                    <a:pt x="407" y="530"/>
                  </a:lnTo>
                  <a:lnTo>
                    <a:pt x="413" y="524"/>
                  </a:lnTo>
                  <a:lnTo>
                    <a:pt x="416" y="520"/>
                  </a:lnTo>
                  <a:lnTo>
                    <a:pt x="419" y="515"/>
                  </a:lnTo>
                  <a:lnTo>
                    <a:pt x="420" y="514"/>
                  </a:lnTo>
                  <a:lnTo>
                    <a:pt x="423" y="504"/>
                  </a:lnTo>
                  <a:lnTo>
                    <a:pt x="424" y="503"/>
                  </a:lnTo>
                  <a:lnTo>
                    <a:pt x="428" y="499"/>
                  </a:lnTo>
                  <a:lnTo>
                    <a:pt x="428" y="499"/>
                  </a:lnTo>
                  <a:lnTo>
                    <a:pt x="432" y="496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6" y="493"/>
                  </a:lnTo>
                  <a:lnTo>
                    <a:pt x="438" y="493"/>
                  </a:lnTo>
                  <a:lnTo>
                    <a:pt x="439" y="492"/>
                  </a:lnTo>
                  <a:lnTo>
                    <a:pt x="441" y="492"/>
                  </a:lnTo>
                  <a:lnTo>
                    <a:pt x="442" y="492"/>
                  </a:lnTo>
                  <a:lnTo>
                    <a:pt x="443" y="492"/>
                  </a:lnTo>
                  <a:lnTo>
                    <a:pt x="444" y="493"/>
                  </a:lnTo>
                  <a:lnTo>
                    <a:pt x="445" y="493"/>
                  </a:lnTo>
                  <a:lnTo>
                    <a:pt x="447" y="495"/>
                  </a:lnTo>
                  <a:lnTo>
                    <a:pt x="448" y="496"/>
                  </a:lnTo>
                  <a:lnTo>
                    <a:pt x="448" y="497"/>
                  </a:lnTo>
                  <a:lnTo>
                    <a:pt x="448" y="498"/>
                  </a:lnTo>
                  <a:lnTo>
                    <a:pt x="448" y="500"/>
                  </a:lnTo>
                  <a:lnTo>
                    <a:pt x="448" y="502"/>
                  </a:lnTo>
                  <a:lnTo>
                    <a:pt x="450" y="504"/>
                  </a:lnTo>
                  <a:lnTo>
                    <a:pt x="452" y="507"/>
                  </a:lnTo>
                  <a:lnTo>
                    <a:pt x="455" y="509"/>
                  </a:lnTo>
                  <a:lnTo>
                    <a:pt x="458" y="510"/>
                  </a:lnTo>
                  <a:lnTo>
                    <a:pt x="462" y="509"/>
                  </a:lnTo>
                  <a:lnTo>
                    <a:pt x="467" y="506"/>
                  </a:lnTo>
                  <a:lnTo>
                    <a:pt x="472" y="503"/>
                  </a:lnTo>
                  <a:lnTo>
                    <a:pt x="476" y="502"/>
                  </a:lnTo>
                  <a:lnTo>
                    <a:pt x="479" y="501"/>
                  </a:lnTo>
                  <a:lnTo>
                    <a:pt x="484" y="501"/>
                  </a:lnTo>
                  <a:lnTo>
                    <a:pt x="487" y="501"/>
                  </a:lnTo>
                  <a:lnTo>
                    <a:pt x="491" y="501"/>
                  </a:lnTo>
                  <a:lnTo>
                    <a:pt x="497" y="499"/>
                  </a:lnTo>
                  <a:lnTo>
                    <a:pt x="505" y="496"/>
                  </a:lnTo>
                  <a:lnTo>
                    <a:pt x="506" y="495"/>
                  </a:lnTo>
                  <a:lnTo>
                    <a:pt x="506" y="494"/>
                  </a:lnTo>
                  <a:lnTo>
                    <a:pt x="507" y="489"/>
                  </a:lnTo>
                  <a:lnTo>
                    <a:pt x="507" y="488"/>
                  </a:lnTo>
                  <a:lnTo>
                    <a:pt x="507" y="487"/>
                  </a:lnTo>
                  <a:lnTo>
                    <a:pt x="510" y="482"/>
                  </a:lnTo>
                  <a:lnTo>
                    <a:pt x="517" y="477"/>
                  </a:lnTo>
                  <a:lnTo>
                    <a:pt x="518" y="475"/>
                  </a:lnTo>
                  <a:lnTo>
                    <a:pt x="519" y="473"/>
                  </a:lnTo>
                  <a:lnTo>
                    <a:pt x="520" y="470"/>
                  </a:lnTo>
                  <a:lnTo>
                    <a:pt x="523" y="460"/>
                  </a:lnTo>
                  <a:lnTo>
                    <a:pt x="524" y="458"/>
                  </a:lnTo>
                  <a:lnTo>
                    <a:pt x="527" y="453"/>
                  </a:lnTo>
                  <a:lnTo>
                    <a:pt x="529" y="453"/>
                  </a:lnTo>
                  <a:lnTo>
                    <a:pt x="535" y="449"/>
                  </a:lnTo>
                  <a:lnTo>
                    <a:pt x="541" y="445"/>
                  </a:lnTo>
                  <a:lnTo>
                    <a:pt x="547" y="443"/>
                  </a:lnTo>
                  <a:lnTo>
                    <a:pt x="553" y="441"/>
                  </a:lnTo>
                  <a:lnTo>
                    <a:pt x="553" y="440"/>
                  </a:lnTo>
                  <a:lnTo>
                    <a:pt x="554" y="439"/>
                  </a:lnTo>
                  <a:lnTo>
                    <a:pt x="555" y="435"/>
                  </a:lnTo>
                  <a:lnTo>
                    <a:pt x="557" y="433"/>
                  </a:lnTo>
                  <a:lnTo>
                    <a:pt x="559" y="429"/>
                  </a:lnTo>
                  <a:lnTo>
                    <a:pt x="563" y="423"/>
                  </a:lnTo>
                  <a:lnTo>
                    <a:pt x="566" y="418"/>
                  </a:lnTo>
                  <a:lnTo>
                    <a:pt x="568" y="413"/>
                  </a:lnTo>
                  <a:lnTo>
                    <a:pt x="570" y="405"/>
                  </a:lnTo>
                  <a:lnTo>
                    <a:pt x="573" y="400"/>
                  </a:lnTo>
                  <a:lnTo>
                    <a:pt x="575" y="393"/>
                  </a:lnTo>
                  <a:lnTo>
                    <a:pt x="575" y="392"/>
                  </a:lnTo>
                  <a:lnTo>
                    <a:pt x="583" y="388"/>
                  </a:lnTo>
                  <a:lnTo>
                    <a:pt x="591" y="386"/>
                  </a:lnTo>
                  <a:lnTo>
                    <a:pt x="593" y="385"/>
                  </a:lnTo>
                  <a:lnTo>
                    <a:pt x="600" y="379"/>
                  </a:lnTo>
                  <a:lnTo>
                    <a:pt x="600" y="378"/>
                  </a:lnTo>
                  <a:lnTo>
                    <a:pt x="600" y="377"/>
                  </a:lnTo>
                  <a:lnTo>
                    <a:pt x="599" y="375"/>
                  </a:lnTo>
                  <a:lnTo>
                    <a:pt x="598" y="373"/>
                  </a:lnTo>
                  <a:lnTo>
                    <a:pt x="597" y="372"/>
                  </a:lnTo>
                  <a:lnTo>
                    <a:pt x="597" y="370"/>
                  </a:lnTo>
                  <a:lnTo>
                    <a:pt x="597" y="369"/>
                  </a:lnTo>
                  <a:lnTo>
                    <a:pt x="597" y="368"/>
                  </a:lnTo>
                  <a:lnTo>
                    <a:pt x="597" y="368"/>
                  </a:lnTo>
                  <a:lnTo>
                    <a:pt x="598" y="368"/>
                  </a:lnTo>
                  <a:lnTo>
                    <a:pt x="598" y="367"/>
                  </a:lnTo>
                  <a:lnTo>
                    <a:pt x="598" y="366"/>
                  </a:lnTo>
                  <a:lnTo>
                    <a:pt x="599" y="366"/>
                  </a:lnTo>
                  <a:lnTo>
                    <a:pt x="600" y="366"/>
                  </a:lnTo>
                  <a:lnTo>
                    <a:pt x="602" y="363"/>
                  </a:lnTo>
                  <a:lnTo>
                    <a:pt x="603" y="362"/>
                  </a:lnTo>
                  <a:lnTo>
                    <a:pt x="605" y="361"/>
                  </a:lnTo>
                  <a:lnTo>
                    <a:pt x="606" y="360"/>
                  </a:lnTo>
                  <a:lnTo>
                    <a:pt x="606" y="359"/>
                  </a:lnTo>
                  <a:lnTo>
                    <a:pt x="606" y="358"/>
                  </a:lnTo>
                  <a:lnTo>
                    <a:pt x="606" y="357"/>
                  </a:lnTo>
                  <a:lnTo>
                    <a:pt x="606" y="357"/>
                  </a:lnTo>
                  <a:lnTo>
                    <a:pt x="607" y="356"/>
                  </a:lnTo>
                  <a:lnTo>
                    <a:pt x="607" y="355"/>
                  </a:lnTo>
                  <a:lnTo>
                    <a:pt x="608" y="354"/>
                  </a:lnTo>
                  <a:lnTo>
                    <a:pt x="609" y="354"/>
                  </a:lnTo>
                  <a:lnTo>
                    <a:pt x="610" y="354"/>
                  </a:lnTo>
                  <a:lnTo>
                    <a:pt x="611" y="353"/>
                  </a:lnTo>
                  <a:lnTo>
                    <a:pt x="611" y="353"/>
                  </a:lnTo>
                  <a:lnTo>
                    <a:pt x="612" y="352"/>
                  </a:lnTo>
                  <a:lnTo>
                    <a:pt x="612" y="351"/>
                  </a:lnTo>
                  <a:lnTo>
                    <a:pt x="613" y="350"/>
                  </a:lnTo>
                  <a:lnTo>
                    <a:pt x="614" y="348"/>
                  </a:lnTo>
                  <a:lnTo>
                    <a:pt x="615" y="348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5" y="345"/>
                  </a:lnTo>
                  <a:lnTo>
                    <a:pt x="616" y="345"/>
                  </a:lnTo>
                  <a:lnTo>
                    <a:pt x="616" y="344"/>
                  </a:lnTo>
                  <a:lnTo>
                    <a:pt x="617" y="344"/>
                  </a:lnTo>
                  <a:lnTo>
                    <a:pt x="617" y="343"/>
                  </a:lnTo>
                  <a:lnTo>
                    <a:pt x="617" y="342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41"/>
                  </a:lnTo>
                  <a:lnTo>
                    <a:pt x="620" y="341"/>
                  </a:lnTo>
                  <a:lnTo>
                    <a:pt x="621" y="341"/>
                  </a:lnTo>
                  <a:lnTo>
                    <a:pt x="622" y="340"/>
                  </a:lnTo>
                  <a:lnTo>
                    <a:pt x="622" y="339"/>
                  </a:lnTo>
                  <a:lnTo>
                    <a:pt x="623" y="338"/>
                  </a:lnTo>
                  <a:lnTo>
                    <a:pt x="624" y="338"/>
                  </a:lnTo>
                  <a:lnTo>
                    <a:pt x="625" y="337"/>
                  </a:lnTo>
                  <a:lnTo>
                    <a:pt x="626" y="337"/>
                  </a:lnTo>
                  <a:lnTo>
                    <a:pt x="626" y="337"/>
                  </a:lnTo>
                  <a:lnTo>
                    <a:pt x="627" y="336"/>
                  </a:lnTo>
                  <a:lnTo>
                    <a:pt x="628" y="335"/>
                  </a:lnTo>
                  <a:lnTo>
                    <a:pt x="629" y="335"/>
                  </a:lnTo>
                  <a:lnTo>
                    <a:pt x="629" y="334"/>
                  </a:lnTo>
                  <a:lnTo>
                    <a:pt x="629" y="333"/>
                  </a:lnTo>
                  <a:lnTo>
                    <a:pt x="631" y="333"/>
                  </a:lnTo>
                  <a:lnTo>
                    <a:pt x="634" y="332"/>
                  </a:lnTo>
                  <a:lnTo>
                    <a:pt x="633" y="331"/>
                  </a:lnTo>
                  <a:lnTo>
                    <a:pt x="632" y="330"/>
                  </a:lnTo>
                  <a:lnTo>
                    <a:pt x="631" y="330"/>
                  </a:lnTo>
                  <a:lnTo>
                    <a:pt x="630" y="330"/>
                  </a:lnTo>
                  <a:lnTo>
                    <a:pt x="628" y="330"/>
                  </a:lnTo>
                  <a:lnTo>
                    <a:pt x="627" y="330"/>
                  </a:lnTo>
                  <a:lnTo>
                    <a:pt x="626" y="329"/>
                  </a:lnTo>
                  <a:lnTo>
                    <a:pt x="626" y="328"/>
                  </a:lnTo>
                  <a:lnTo>
                    <a:pt x="626" y="327"/>
                  </a:lnTo>
                  <a:lnTo>
                    <a:pt x="626" y="326"/>
                  </a:lnTo>
                  <a:lnTo>
                    <a:pt x="626" y="325"/>
                  </a:lnTo>
                  <a:lnTo>
                    <a:pt x="627" y="323"/>
                  </a:lnTo>
                  <a:lnTo>
                    <a:pt x="627" y="320"/>
                  </a:lnTo>
                  <a:lnTo>
                    <a:pt x="627" y="319"/>
                  </a:lnTo>
                  <a:lnTo>
                    <a:pt x="629" y="314"/>
                  </a:lnTo>
                  <a:lnTo>
                    <a:pt x="630" y="313"/>
                  </a:lnTo>
                  <a:lnTo>
                    <a:pt x="630" y="313"/>
                  </a:lnTo>
                  <a:lnTo>
                    <a:pt x="631" y="313"/>
                  </a:lnTo>
                  <a:lnTo>
                    <a:pt x="631" y="311"/>
                  </a:lnTo>
                  <a:lnTo>
                    <a:pt x="631" y="310"/>
                  </a:lnTo>
                  <a:lnTo>
                    <a:pt x="630" y="308"/>
                  </a:lnTo>
                  <a:lnTo>
                    <a:pt x="628" y="303"/>
                  </a:lnTo>
                  <a:lnTo>
                    <a:pt x="626" y="298"/>
                  </a:lnTo>
                  <a:lnTo>
                    <a:pt x="626" y="297"/>
                  </a:lnTo>
                  <a:lnTo>
                    <a:pt x="626" y="296"/>
                  </a:lnTo>
                  <a:lnTo>
                    <a:pt x="626" y="295"/>
                  </a:lnTo>
                  <a:lnTo>
                    <a:pt x="626" y="294"/>
                  </a:lnTo>
                  <a:lnTo>
                    <a:pt x="627" y="293"/>
                  </a:lnTo>
                  <a:lnTo>
                    <a:pt x="627" y="293"/>
                  </a:lnTo>
                  <a:lnTo>
                    <a:pt x="627" y="292"/>
                  </a:lnTo>
                  <a:lnTo>
                    <a:pt x="628" y="292"/>
                  </a:lnTo>
                  <a:lnTo>
                    <a:pt x="629" y="291"/>
                  </a:lnTo>
                  <a:lnTo>
                    <a:pt x="633" y="288"/>
                  </a:lnTo>
                  <a:lnTo>
                    <a:pt x="633" y="287"/>
                  </a:lnTo>
                  <a:lnTo>
                    <a:pt x="634" y="287"/>
                  </a:lnTo>
                  <a:lnTo>
                    <a:pt x="636" y="284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40" y="283"/>
                  </a:lnTo>
                  <a:lnTo>
                    <a:pt x="640" y="282"/>
                  </a:lnTo>
                  <a:lnTo>
                    <a:pt x="640" y="280"/>
                  </a:lnTo>
                  <a:lnTo>
                    <a:pt x="643" y="281"/>
                  </a:lnTo>
                  <a:lnTo>
                    <a:pt x="644" y="280"/>
                  </a:lnTo>
                  <a:lnTo>
                    <a:pt x="645" y="280"/>
                  </a:lnTo>
                  <a:lnTo>
                    <a:pt x="646" y="280"/>
                  </a:lnTo>
                  <a:lnTo>
                    <a:pt x="646" y="280"/>
                  </a:lnTo>
                  <a:lnTo>
                    <a:pt x="647" y="280"/>
                  </a:lnTo>
                  <a:lnTo>
                    <a:pt x="647" y="279"/>
                  </a:lnTo>
                  <a:lnTo>
                    <a:pt x="648" y="278"/>
                  </a:lnTo>
                  <a:lnTo>
                    <a:pt x="650" y="278"/>
                  </a:lnTo>
                  <a:lnTo>
                    <a:pt x="650" y="276"/>
                  </a:lnTo>
                  <a:lnTo>
                    <a:pt x="651" y="276"/>
                  </a:lnTo>
                  <a:lnTo>
                    <a:pt x="654" y="277"/>
                  </a:lnTo>
                  <a:lnTo>
                    <a:pt x="655" y="277"/>
                  </a:lnTo>
                  <a:lnTo>
                    <a:pt x="655" y="276"/>
                  </a:lnTo>
                  <a:lnTo>
                    <a:pt x="656" y="276"/>
                  </a:lnTo>
                  <a:lnTo>
                    <a:pt x="656" y="277"/>
                  </a:lnTo>
                  <a:lnTo>
                    <a:pt x="657" y="277"/>
                  </a:lnTo>
                  <a:lnTo>
                    <a:pt x="657" y="275"/>
                  </a:lnTo>
                  <a:lnTo>
                    <a:pt x="658" y="274"/>
                  </a:lnTo>
                  <a:lnTo>
                    <a:pt x="659" y="273"/>
                  </a:lnTo>
                  <a:lnTo>
                    <a:pt x="661" y="273"/>
                  </a:lnTo>
                  <a:lnTo>
                    <a:pt x="662" y="273"/>
                  </a:lnTo>
                  <a:lnTo>
                    <a:pt x="662" y="273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5" y="269"/>
                  </a:lnTo>
                  <a:lnTo>
                    <a:pt x="665" y="268"/>
                  </a:lnTo>
                  <a:lnTo>
                    <a:pt x="665" y="266"/>
                  </a:lnTo>
                  <a:lnTo>
                    <a:pt x="664" y="265"/>
                  </a:lnTo>
                  <a:lnTo>
                    <a:pt x="662" y="263"/>
                  </a:lnTo>
                  <a:lnTo>
                    <a:pt x="660" y="261"/>
                  </a:lnTo>
                  <a:lnTo>
                    <a:pt x="658" y="260"/>
                  </a:lnTo>
                  <a:lnTo>
                    <a:pt x="655" y="259"/>
                  </a:lnTo>
                  <a:lnTo>
                    <a:pt x="653" y="258"/>
                  </a:lnTo>
                  <a:lnTo>
                    <a:pt x="651" y="257"/>
                  </a:lnTo>
                  <a:lnTo>
                    <a:pt x="650" y="256"/>
                  </a:lnTo>
                  <a:lnTo>
                    <a:pt x="648" y="256"/>
                  </a:lnTo>
                  <a:lnTo>
                    <a:pt x="646" y="257"/>
                  </a:lnTo>
                  <a:lnTo>
                    <a:pt x="645" y="257"/>
                  </a:lnTo>
                  <a:lnTo>
                    <a:pt x="641" y="255"/>
                  </a:lnTo>
                  <a:lnTo>
                    <a:pt x="640" y="256"/>
                  </a:lnTo>
                  <a:lnTo>
                    <a:pt x="638" y="256"/>
                  </a:lnTo>
                  <a:lnTo>
                    <a:pt x="636" y="256"/>
                  </a:lnTo>
                  <a:lnTo>
                    <a:pt x="635" y="256"/>
                  </a:lnTo>
                  <a:lnTo>
                    <a:pt x="634" y="254"/>
                  </a:lnTo>
                  <a:lnTo>
                    <a:pt x="632" y="251"/>
                  </a:lnTo>
                  <a:lnTo>
                    <a:pt x="632" y="249"/>
                  </a:lnTo>
                  <a:lnTo>
                    <a:pt x="632" y="248"/>
                  </a:lnTo>
                  <a:lnTo>
                    <a:pt x="633" y="248"/>
                  </a:lnTo>
                  <a:lnTo>
                    <a:pt x="633" y="247"/>
                  </a:lnTo>
                  <a:lnTo>
                    <a:pt x="633" y="246"/>
                  </a:lnTo>
                  <a:lnTo>
                    <a:pt x="633" y="243"/>
                  </a:lnTo>
                  <a:lnTo>
                    <a:pt x="633" y="243"/>
                  </a:lnTo>
                  <a:lnTo>
                    <a:pt x="633" y="242"/>
                  </a:lnTo>
                  <a:lnTo>
                    <a:pt x="635" y="239"/>
                  </a:lnTo>
                  <a:lnTo>
                    <a:pt x="635" y="238"/>
                  </a:lnTo>
                  <a:lnTo>
                    <a:pt x="635" y="236"/>
                  </a:lnTo>
                  <a:lnTo>
                    <a:pt x="634" y="236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32" y="238"/>
                  </a:lnTo>
                  <a:lnTo>
                    <a:pt x="632" y="239"/>
                  </a:lnTo>
                  <a:lnTo>
                    <a:pt x="631" y="240"/>
                  </a:lnTo>
                  <a:lnTo>
                    <a:pt x="630" y="241"/>
                  </a:lnTo>
                  <a:lnTo>
                    <a:pt x="629" y="241"/>
                  </a:lnTo>
                  <a:lnTo>
                    <a:pt x="626" y="242"/>
                  </a:lnTo>
                  <a:lnTo>
                    <a:pt x="626" y="241"/>
                  </a:lnTo>
                  <a:lnTo>
                    <a:pt x="625" y="241"/>
                  </a:lnTo>
                  <a:lnTo>
                    <a:pt x="624" y="239"/>
                  </a:lnTo>
                  <a:lnTo>
                    <a:pt x="623" y="239"/>
                  </a:lnTo>
                  <a:lnTo>
                    <a:pt x="622" y="239"/>
                  </a:lnTo>
                  <a:lnTo>
                    <a:pt x="620" y="240"/>
                  </a:lnTo>
                  <a:lnTo>
                    <a:pt x="619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9"/>
                  </a:lnTo>
                  <a:lnTo>
                    <a:pt x="617" y="238"/>
                  </a:lnTo>
                  <a:lnTo>
                    <a:pt x="618" y="237"/>
                  </a:lnTo>
                  <a:lnTo>
                    <a:pt x="618" y="236"/>
                  </a:lnTo>
                  <a:lnTo>
                    <a:pt x="618" y="235"/>
                  </a:lnTo>
                  <a:lnTo>
                    <a:pt x="618" y="234"/>
                  </a:lnTo>
                  <a:lnTo>
                    <a:pt x="618" y="232"/>
                  </a:lnTo>
                  <a:lnTo>
                    <a:pt x="618" y="228"/>
                  </a:lnTo>
                  <a:lnTo>
                    <a:pt x="617" y="227"/>
                  </a:lnTo>
                  <a:lnTo>
                    <a:pt x="616" y="226"/>
                  </a:lnTo>
                  <a:lnTo>
                    <a:pt x="612" y="226"/>
                  </a:lnTo>
                  <a:lnTo>
                    <a:pt x="610" y="225"/>
                  </a:lnTo>
                  <a:lnTo>
                    <a:pt x="607" y="222"/>
                  </a:lnTo>
                  <a:lnTo>
                    <a:pt x="606" y="220"/>
                  </a:lnTo>
                  <a:lnTo>
                    <a:pt x="604" y="219"/>
                  </a:lnTo>
                  <a:lnTo>
                    <a:pt x="603" y="217"/>
                  </a:lnTo>
                  <a:lnTo>
                    <a:pt x="602" y="215"/>
                  </a:lnTo>
                  <a:lnTo>
                    <a:pt x="602" y="214"/>
                  </a:lnTo>
                  <a:lnTo>
                    <a:pt x="603" y="213"/>
                  </a:lnTo>
                  <a:lnTo>
                    <a:pt x="604" y="212"/>
                  </a:lnTo>
                  <a:lnTo>
                    <a:pt x="606" y="211"/>
                  </a:lnTo>
                  <a:lnTo>
                    <a:pt x="607" y="211"/>
                  </a:lnTo>
                  <a:lnTo>
                    <a:pt x="607" y="210"/>
                  </a:lnTo>
                  <a:lnTo>
                    <a:pt x="607" y="209"/>
                  </a:lnTo>
                  <a:lnTo>
                    <a:pt x="607" y="208"/>
                  </a:lnTo>
                  <a:lnTo>
                    <a:pt x="609" y="204"/>
                  </a:lnTo>
                  <a:lnTo>
                    <a:pt x="610" y="201"/>
                  </a:lnTo>
                  <a:lnTo>
                    <a:pt x="609" y="197"/>
                  </a:lnTo>
                  <a:lnTo>
                    <a:pt x="607" y="195"/>
                  </a:lnTo>
                  <a:lnTo>
                    <a:pt x="604" y="194"/>
                  </a:lnTo>
                  <a:lnTo>
                    <a:pt x="602" y="192"/>
                  </a:lnTo>
                  <a:lnTo>
                    <a:pt x="601" y="191"/>
                  </a:lnTo>
                  <a:lnTo>
                    <a:pt x="601" y="190"/>
                  </a:lnTo>
                  <a:lnTo>
                    <a:pt x="601" y="189"/>
                  </a:lnTo>
                  <a:lnTo>
                    <a:pt x="601" y="187"/>
                  </a:lnTo>
                  <a:lnTo>
                    <a:pt x="601" y="186"/>
                  </a:lnTo>
                  <a:lnTo>
                    <a:pt x="602" y="185"/>
                  </a:lnTo>
                  <a:lnTo>
                    <a:pt x="604" y="183"/>
                  </a:lnTo>
                  <a:lnTo>
                    <a:pt x="605" y="182"/>
                  </a:lnTo>
                  <a:lnTo>
                    <a:pt x="609" y="181"/>
                  </a:lnTo>
                  <a:lnTo>
                    <a:pt x="611" y="181"/>
                  </a:lnTo>
                  <a:lnTo>
                    <a:pt x="613" y="179"/>
                  </a:lnTo>
                  <a:lnTo>
                    <a:pt x="615" y="178"/>
                  </a:lnTo>
                  <a:lnTo>
                    <a:pt x="616" y="176"/>
                  </a:lnTo>
                  <a:lnTo>
                    <a:pt x="616" y="174"/>
                  </a:lnTo>
                  <a:lnTo>
                    <a:pt x="616" y="173"/>
                  </a:lnTo>
                  <a:lnTo>
                    <a:pt x="614" y="172"/>
                  </a:lnTo>
                  <a:lnTo>
                    <a:pt x="612" y="172"/>
                  </a:lnTo>
                  <a:lnTo>
                    <a:pt x="610" y="172"/>
                  </a:lnTo>
                  <a:lnTo>
                    <a:pt x="608" y="172"/>
                  </a:lnTo>
                  <a:lnTo>
                    <a:pt x="606" y="171"/>
                  </a:lnTo>
                  <a:lnTo>
                    <a:pt x="605" y="171"/>
                  </a:lnTo>
                  <a:lnTo>
                    <a:pt x="602" y="172"/>
                  </a:lnTo>
                  <a:lnTo>
                    <a:pt x="600" y="172"/>
                  </a:lnTo>
                  <a:lnTo>
                    <a:pt x="598" y="171"/>
                  </a:lnTo>
                  <a:lnTo>
                    <a:pt x="597" y="169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4"/>
                  </a:lnTo>
                  <a:lnTo>
                    <a:pt x="602" y="163"/>
                  </a:lnTo>
                  <a:lnTo>
                    <a:pt x="603" y="162"/>
                  </a:lnTo>
                  <a:lnTo>
                    <a:pt x="603" y="161"/>
                  </a:lnTo>
                  <a:lnTo>
                    <a:pt x="602" y="160"/>
                  </a:lnTo>
                  <a:lnTo>
                    <a:pt x="602" y="159"/>
                  </a:lnTo>
                  <a:lnTo>
                    <a:pt x="601" y="156"/>
                  </a:lnTo>
                  <a:lnTo>
                    <a:pt x="600" y="155"/>
                  </a:lnTo>
                  <a:lnTo>
                    <a:pt x="598" y="155"/>
                  </a:lnTo>
                  <a:lnTo>
                    <a:pt x="597" y="155"/>
                  </a:lnTo>
                  <a:lnTo>
                    <a:pt x="597" y="155"/>
                  </a:lnTo>
                  <a:lnTo>
                    <a:pt x="596" y="154"/>
                  </a:lnTo>
                  <a:lnTo>
                    <a:pt x="595" y="154"/>
                  </a:lnTo>
                  <a:lnTo>
                    <a:pt x="593" y="153"/>
                  </a:lnTo>
                  <a:lnTo>
                    <a:pt x="593" y="152"/>
                  </a:lnTo>
                  <a:lnTo>
                    <a:pt x="593" y="150"/>
                  </a:lnTo>
                  <a:lnTo>
                    <a:pt x="594" y="149"/>
                  </a:lnTo>
                  <a:lnTo>
                    <a:pt x="595" y="148"/>
                  </a:lnTo>
                  <a:lnTo>
                    <a:pt x="596" y="148"/>
                  </a:lnTo>
                  <a:lnTo>
                    <a:pt x="597" y="147"/>
                  </a:lnTo>
                  <a:lnTo>
                    <a:pt x="597" y="146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8" y="142"/>
                  </a:lnTo>
                  <a:lnTo>
                    <a:pt x="599" y="141"/>
                  </a:lnTo>
                  <a:lnTo>
                    <a:pt x="599" y="139"/>
                  </a:lnTo>
                  <a:lnTo>
                    <a:pt x="599" y="138"/>
                  </a:lnTo>
                  <a:lnTo>
                    <a:pt x="599" y="137"/>
                  </a:lnTo>
                  <a:lnTo>
                    <a:pt x="600" y="135"/>
                  </a:lnTo>
                  <a:lnTo>
                    <a:pt x="601" y="135"/>
                  </a:lnTo>
                  <a:lnTo>
                    <a:pt x="608" y="134"/>
                  </a:lnTo>
                  <a:lnTo>
                    <a:pt x="610" y="134"/>
                  </a:lnTo>
                  <a:lnTo>
                    <a:pt x="614" y="131"/>
                  </a:lnTo>
                  <a:lnTo>
                    <a:pt x="616" y="130"/>
                  </a:lnTo>
                  <a:lnTo>
                    <a:pt x="618" y="129"/>
                  </a:lnTo>
                  <a:lnTo>
                    <a:pt x="622" y="130"/>
                  </a:lnTo>
                  <a:lnTo>
                    <a:pt x="634" y="134"/>
                  </a:lnTo>
                  <a:lnTo>
                    <a:pt x="649" y="137"/>
                  </a:lnTo>
                  <a:lnTo>
                    <a:pt x="654" y="137"/>
                  </a:lnTo>
                  <a:lnTo>
                    <a:pt x="657" y="136"/>
                  </a:lnTo>
                  <a:lnTo>
                    <a:pt x="659" y="136"/>
                  </a:lnTo>
                  <a:lnTo>
                    <a:pt x="659" y="137"/>
                  </a:lnTo>
                  <a:lnTo>
                    <a:pt x="660" y="137"/>
                  </a:lnTo>
                  <a:lnTo>
                    <a:pt x="661" y="138"/>
                  </a:lnTo>
                  <a:lnTo>
                    <a:pt x="662" y="138"/>
                  </a:lnTo>
                  <a:lnTo>
                    <a:pt x="663" y="140"/>
                  </a:lnTo>
                  <a:lnTo>
                    <a:pt x="665" y="141"/>
                  </a:lnTo>
                  <a:lnTo>
                    <a:pt x="677" y="144"/>
                  </a:lnTo>
                  <a:lnTo>
                    <a:pt x="679" y="144"/>
                  </a:lnTo>
                  <a:lnTo>
                    <a:pt x="682" y="144"/>
                  </a:lnTo>
                  <a:lnTo>
                    <a:pt x="683" y="144"/>
                  </a:lnTo>
                  <a:lnTo>
                    <a:pt x="684" y="144"/>
                  </a:lnTo>
                  <a:lnTo>
                    <a:pt x="685" y="144"/>
                  </a:lnTo>
                  <a:lnTo>
                    <a:pt x="686" y="143"/>
                  </a:lnTo>
                  <a:lnTo>
                    <a:pt x="688" y="140"/>
                  </a:lnTo>
                  <a:lnTo>
                    <a:pt x="692" y="138"/>
                  </a:lnTo>
                  <a:lnTo>
                    <a:pt x="693" y="138"/>
                  </a:lnTo>
                  <a:lnTo>
                    <a:pt x="694" y="138"/>
                  </a:lnTo>
                  <a:lnTo>
                    <a:pt x="694" y="137"/>
                  </a:lnTo>
                  <a:lnTo>
                    <a:pt x="695" y="135"/>
                  </a:lnTo>
                  <a:lnTo>
                    <a:pt x="696" y="134"/>
                  </a:lnTo>
                  <a:lnTo>
                    <a:pt x="697" y="134"/>
                  </a:lnTo>
                  <a:lnTo>
                    <a:pt x="701" y="135"/>
                  </a:lnTo>
                  <a:lnTo>
                    <a:pt x="702" y="135"/>
                  </a:lnTo>
                  <a:lnTo>
                    <a:pt x="706" y="134"/>
                  </a:lnTo>
                  <a:lnTo>
                    <a:pt x="713" y="131"/>
                  </a:lnTo>
                  <a:lnTo>
                    <a:pt x="715" y="130"/>
                  </a:lnTo>
                  <a:lnTo>
                    <a:pt x="716" y="130"/>
                  </a:lnTo>
                  <a:lnTo>
                    <a:pt x="718" y="132"/>
                  </a:lnTo>
                  <a:lnTo>
                    <a:pt x="719" y="132"/>
                  </a:lnTo>
                  <a:lnTo>
                    <a:pt x="720" y="132"/>
                  </a:lnTo>
                  <a:lnTo>
                    <a:pt x="725" y="131"/>
                  </a:lnTo>
                  <a:lnTo>
                    <a:pt x="728" y="126"/>
                  </a:lnTo>
                  <a:lnTo>
                    <a:pt x="729" y="125"/>
                  </a:lnTo>
                  <a:lnTo>
                    <a:pt x="729" y="123"/>
                  </a:lnTo>
                  <a:lnTo>
                    <a:pt x="729" y="121"/>
                  </a:lnTo>
                  <a:lnTo>
                    <a:pt x="730" y="120"/>
                  </a:lnTo>
                  <a:lnTo>
                    <a:pt x="732" y="119"/>
                  </a:lnTo>
                  <a:lnTo>
                    <a:pt x="734" y="119"/>
                  </a:lnTo>
                  <a:lnTo>
                    <a:pt x="735" y="120"/>
                  </a:lnTo>
                  <a:lnTo>
                    <a:pt x="736" y="121"/>
                  </a:lnTo>
                  <a:lnTo>
                    <a:pt x="737" y="121"/>
                  </a:lnTo>
                  <a:lnTo>
                    <a:pt x="737" y="120"/>
                  </a:lnTo>
                  <a:lnTo>
                    <a:pt x="738" y="119"/>
                  </a:lnTo>
                  <a:lnTo>
                    <a:pt x="741" y="117"/>
                  </a:lnTo>
                  <a:lnTo>
                    <a:pt x="742" y="116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2" y="112"/>
                  </a:lnTo>
                  <a:lnTo>
                    <a:pt x="743" y="111"/>
                  </a:lnTo>
                  <a:lnTo>
                    <a:pt x="736" y="94"/>
                  </a:lnTo>
                  <a:lnTo>
                    <a:pt x="730" y="80"/>
                  </a:lnTo>
                  <a:lnTo>
                    <a:pt x="729" y="80"/>
                  </a:lnTo>
                  <a:lnTo>
                    <a:pt x="728" y="79"/>
                  </a:lnTo>
                  <a:lnTo>
                    <a:pt x="727" y="77"/>
                  </a:lnTo>
                  <a:lnTo>
                    <a:pt x="726" y="76"/>
                  </a:lnTo>
                  <a:lnTo>
                    <a:pt x="723" y="74"/>
                  </a:lnTo>
                  <a:lnTo>
                    <a:pt x="721" y="74"/>
                  </a:lnTo>
                  <a:lnTo>
                    <a:pt x="720" y="73"/>
                  </a:lnTo>
                  <a:lnTo>
                    <a:pt x="721" y="68"/>
                  </a:lnTo>
                  <a:lnTo>
                    <a:pt x="720" y="66"/>
                  </a:lnTo>
                  <a:lnTo>
                    <a:pt x="719" y="65"/>
                  </a:lnTo>
                  <a:lnTo>
                    <a:pt x="717" y="67"/>
                  </a:lnTo>
                  <a:lnTo>
                    <a:pt x="716" y="68"/>
                  </a:lnTo>
                  <a:lnTo>
                    <a:pt x="716" y="68"/>
                  </a:lnTo>
                  <a:lnTo>
                    <a:pt x="715" y="68"/>
                  </a:lnTo>
                  <a:lnTo>
                    <a:pt x="714" y="69"/>
                  </a:lnTo>
                  <a:lnTo>
                    <a:pt x="714" y="70"/>
                  </a:lnTo>
                  <a:lnTo>
                    <a:pt x="713" y="70"/>
                  </a:lnTo>
                  <a:lnTo>
                    <a:pt x="712" y="70"/>
                  </a:lnTo>
                  <a:lnTo>
                    <a:pt x="711" y="70"/>
                  </a:lnTo>
                  <a:lnTo>
                    <a:pt x="710" y="70"/>
                  </a:lnTo>
                  <a:lnTo>
                    <a:pt x="709" y="71"/>
                  </a:lnTo>
                  <a:lnTo>
                    <a:pt x="708" y="71"/>
                  </a:lnTo>
                  <a:lnTo>
                    <a:pt x="707" y="71"/>
                  </a:lnTo>
                  <a:lnTo>
                    <a:pt x="706" y="71"/>
                  </a:lnTo>
                  <a:lnTo>
                    <a:pt x="706" y="71"/>
                  </a:lnTo>
                  <a:lnTo>
                    <a:pt x="704" y="72"/>
                  </a:lnTo>
                  <a:lnTo>
                    <a:pt x="703" y="72"/>
                  </a:lnTo>
                  <a:lnTo>
                    <a:pt x="701" y="70"/>
                  </a:lnTo>
                  <a:lnTo>
                    <a:pt x="701" y="68"/>
                  </a:lnTo>
                  <a:lnTo>
                    <a:pt x="701" y="65"/>
                  </a:lnTo>
                  <a:lnTo>
                    <a:pt x="700" y="64"/>
                  </a:lnTo>
                  <a:lnTo>
                    <a:pt x="699" y="61"/>
                  </a:lnTo>
                  <a:lnTo>
                    <a:pt x="697" y="61"/>
                  </a:lnTo>
                  <a:lnTo>
                    <a:pt x="694" y="60"/>
                  </a:lnTo>
                  <a:lnTo>
                    <a:pt x="693" y="60"/>
                  </a:lnTo>
                  <a:lnTo>
                    <a:pt x="691" y="58"/>
                  </a:lnTo>
                  <a:lnTo>
                    <a:pt x="690" y="56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1" y="53"/>
                  </a:lnTo>
                  <a:lnTo>
                    <a:pt x="693" y="51"/>
                  </a:lnTo>
                  <a:lnTo>
                    <a:pt x="694" y="51"/>
                  </a:lnTo>
                  <a:lnTo>
                    <a:pt x="694" y="51"/>
                  </a:lnTo>
                  <a:lnTo>
                    <a:pt x="693" y="50"/>
                  </a:lnTo>
                  <a:lnTo>
                    <a:pt x="694" y="49"/>
                  </a:lnTo>
                  <a:lnTo>
                    <a:pt x="694" y="48"/>
                  </a:lnTo>
                  <a:lnTo>
                    <a:pt x="695" y="48"/>
                  </a:lnTo>
                  <a:lnTo>
                    <a:pt x="696" y="47"/>
                  </a:lnTo>
                  <a:lnTo>
                    <a:pt x="696" y="46"/>
                  </a:lnTo>
                  <a:lnTo>
                    <a:pt x="695" y="45"/>
                  </a:lnTo>
                  <a:lnTo>
                    <a:pt x="694" y="44"/>
                  </a:lnTo>
                  <a:lnTo>
                    <a:pt x="693" y="43"/>
                  </a:lnTo>
                  <a:lnTo>
                    <a:pt x="693" y="41"/>
                  </a:lnTo>
                  <a:lnTo>
                    <a:pt x="694" y="36"/>
                  </a:lnTo>
                  <a:lnTo>
                    <a:pt x="694" y="34"/>
                  </a:lnTo>
                  <a:lnTo>
                    <a:pt x="694" y="34"/>
                  </a:lnTo>
                  <a:lnTo>
                    <a:pt x="689" y="25"/>
                  </a:lnTo>
                  <a:lnTo>
                    <a:pt x="687" y="24"/>
                  </a:lnTo>
                  <a:lnTo>
                    <a:pt x="685" y="21"/>
                  </a:lnTo>
                  <a:lnTo>
                    <a:pt x="683" y="19"/>
                  </a:lnTo>
                  <a:lnTo>
                    <a:pt x="679" y="17"/>
                  </a:lnTo>
                  <a:lnTo>
                    <a:pt x="676" y="16"/>
                  </a:lnTo>
                  <a:lnTo>
                    <a:pt x="672" y="17"/>
                  </a:lnTo>
                  <a:lnTo>
                    <a:pt x="672" y="18"/>
                  </a:lnTo>
                  <a:lnTo>
                    <a:pt x="672" y="19"/>
                  </a:lnTo>
                  <a:lnTo>
                    <a:pt x="671" y="19"/>
                  </a:lnTo>
                  <a:lnTo>
                    <a:pt x="668" y="19"/>
                  </a:lnTo>
                  <a:lnTo>
                    <a:pt x="667" y="17"/>
                  </a:lnTo>
                  <a:lnTo>
                    <a:pt x="667" y="15"/>
                  </a:lnTo>
                  <a:lnTo>
                    <a:pt x="667" y="13"/>
                  </a:lnTo>
                  <a:lnTo>
                    <a:pt x="666" y="11"/>
                  </a:lnTo>
                  <a:lnTo>
                    <a:pt x="666" y="9"/>
                  </a:lnTo>
                  <a:lnTo>
                    <a:pt x="665" y="7"/>
                  </a:lnTo>
                  <a:lnTo>
                    <a:pt x="663" y="7"/>
                  </a:lnTo>
                  <a:lnTo>
                    <a:pt x="658" y="6"/>
                  </a:lnTo>
                  <a:lnTo>
                    <a:pt x="656" y="5"/>
                  </a:lnTo>
                  <a:lnTo>
                    <a:pt x="655" y="4"/>
                  </a:lnTo>
                  <a:lnTo>
                    <a:pt x="655" y="4"/>
                  </a:lnTo>
                  <a:lnTo>
                    <a:pt x="654" y="4"/>
                  </a:lnTo>
                  <a:lnTo>
                    <a:pt x="649" y="4"/>
                  </a:lnTo>
                  <a:lnTo>
                    <a:pt x="647" y="4"/>
                  </a:lnTo>
                  <a:lnTo>
                    <a:pt x="646" y="4"/>
                  </a:lnTo>
                  <a:lnTo>
                    <a:pt x="646" y="5"/>
                  </a:lnTo>
                  <a:lnTo>
                    <a:pt x="645" y="5"/>
                  </a:lnTo>
                  <a:lnTo>
                    <a:pt x="644" y="6"/>
                  </a:lnTo>
                  <a:lnTo>
                    <a:pt x="644" y="7"/>
                  </a:lnTo>
                  <a:lnTo>
                    <a:pt x="643" y="7"/>
                  </a:lnTo>
                  <a:lnTo>
                    <a:pt x="643" y="8"/>
                  </a:lnTo>
                  <a:lnTo>
                    <a:pt x="642" y="7"/>
                  </a:lnTo>
                  <a:lnTo>
                    <a:pt x="642" y="6"/>
                  </a:lnTo>
                  <a:lnTo>
                    <a:pt x="642" y="5"/>
                  </a:lnTo>
                  <a:lnTo>
                    <a:pt x="640" y="4"/>
                  </a:lnTo>
                  <a:lnTo>
                    <a:pt x="640" y="3"/>
                  </a:lnTo>
                  <a:lnTo>
                    <a:pt x="636" y="3"/>
                  </a:lnTo>
                  <a:lnTo>
                    <a:pt x="635" y="1"/>
                  </a:lnTo>
                  <a:lnTo>
                    <a:pt x="635" y="0"/>
                  </a:lnTo>
                  <a:lnTo>
                    <a:pt x="634" y="0"/>
                  </a:lnTo>
                  <a:lnTo>
                    <a:pt x="632" y="1"/>
                  </a:lnTo>
                  <a:lnTo>
                    <a:pt x="628" y="2"/>
                  </a:lnTo>
                  <a:lnTo>
                    <a:pt x="627" y="2"/>
                  </a:lnTo>
                  <a:lnTo>
                    <a:pt x="628" y="3"/>
                  </a:lnTo>
                  <a:lnTo>
                    <a:pt x="628" y="4"/>
                  </a:lnTo>
                  <a:lnTo>
                    <a:pt x="627" y="5"/>
                  </a:lnTo>
                  <a:lnTo>
                    <a:pt x="626" y="5"/>
                  </a:lnTo>
                  <a:lnTo>
                    <a:pt x="626" y="4"/>
                  </a:lnTo>
                  <a:lnTo>
                    <a:pt x="625" y="4"/>
                  </a:lnTo>
                  <a:lnTo>
                    <a:pt x="624" y="3"/>
                  </a:lnTo>
                  <a:lnTo>
                    <a:pt x="623" y="3"/>
                  </a:lnTo>
                  <a:lnTo>
                    <a:pt x="621" y="4"/>
                  </a:lnTo>
                  <a:lnTo>
                    <a:pt x="619" y="4"/>
                  </a:lnTo>
                  <a:lnTo>
                    <a:pt x="616" y="7"/>
                  </a:lnTo>
                  <a:lnTo>
                    <a:pt x="614" y="8"/>
                  </a:lnTo>
                  <a:lnTo>
                    <a:pt x="613" y="9"/>
                  </a:lnTo>
                  <a:lnTo>
                    <a:pt x="610" y="8"/>
                  </a:lnTo>
                  <a:lnTo>
                    <a:pt x="609" y="8"/>
                  </a:lnTo>
                  <a:lnTo>
                    <a:pt x="608" y="9"/>
                  </a:lnTo>
                  <a:lnTo>
                    <a:pt x="608" y="10"/>
                  </a:lnTo>
                  <a:lnTo>
                    <a:pt x="607" y="12"/>
                  </a:lnTo>
                  <a:lnTo>
                    <a:pt x="607" y="13"/>
                  </a:lnTo>
                  <a:lnTo>
                    <a:pt x="605" y="14"/>
                  </a:lnTo>
                  <a:lnTo>
                    <a:pt x="603" y="14"/>
                  </a:lnTo>
                  <a:lnTo>
                    <a:pt x="602" y="13"/>
                  </a:lnTo>
                  <a:lnTo>
                    <a:pt x="600" y="13"/>
                  </a:lnTo>
                  <a:lnTo>
                    <a:pt x="597" y="10"/>
                  </a:lnTo>
                  <a:lnTo>
                    <a:pt x="596" y="9"/>
                  </a:lnTo>
                  <a:lnTo>
                    <a:pt x="593" y="9"/>
                  </a:lnTo>
                  <a:lnTo>
                    <a:pt x="590" y="9"/>
                  </a:lnTo>
                  <a:lnTo>
                    <a:pt x="587" y="8"/>
                  </a:lnTo>
                  <a:lnTo>
                    <a:pt x="580" y="10"/>
                  </a:lnTo>
                  <a:lnTo>
                    <a:pt x="578" y="9"/>
                  </a:lnTo>
                  <a:lnTo>
                    <a:pt x="577" y="9"/>
                  </a:lnTo>
                  <a:lnTo>
                    <a:pt x="575" y="10"/>
                  </a:lnTo>
                  <a:lnTo>
                    <a:pt x="573" y="9"/>
                  </a:lnTo>
                  <a:lnTo>
                    <a:pt x="570" y="10"/>
                  </a:lnTo>
                  <a:lnTo>
                    <a:pt x="569" y="10"/>
                  </a:lnTo>
                  <a:lnTo>
                    <a:pt x="567" y="10"/>
                  </a:lnTo>
                  <a:lnTo>
                    <a:pt x="566" y="10"/>
                  </a:lnTo>
                  <a:lnTo>
                    <a:pt x="559" y="11"/>
                  </a:lnTo>
                  <a:lnTo>
                    <a:pt x="558" y="11"/>
                  </a:lnTo>
                  <a:lnTo>
                    <a:pt x="557" y="12"/>
                  </a:lnTo>
                  <a:lnTo>
                    <a:pt x="556" y="12"/>
                  </a:lnTo>
                  <a:lnTo>
                    <a:pt x="554" y="11"/>
                  </a:lnTo>
                  <a:lnTo>
                    <a:pt x="553" y="12"/>
                  </a:lnTo>
                  <a:lnTo>
                    <a:pt x="553" y="12"/>
                  </a:lnTo>
                  <a:lnTo>
                    <a:pt x="551" y="13"/>
                  </a:lnTo>
                  <a:lnTo>
                    <a:pt x="547" y="13"/>
                  </a:lnTo>
                  <a:lnTo>
                    <a:pt x="543" y="12"/>
                  </a:lnTo>
                  <a:lnTo>
                    <a:pt x="540" y="13"/>
                  </a:lnTo>
                  <a:lnTo>
                    <a:pt x="537" y="13"/>
                  </a:lnTo>
                  <a:lnTo>
                    <a:pt x="535" y="14"/>
                  </a:lnTo>
                  <a:lnTo>
                    <a:pt x="532" y="17"/>
                  </a:lnTo>
                  <a:lnTo>
                    <a:pt x="531" y="17"/>
                  </a:lnTo>
                  <a:lnTo>
                    <a:pt x="529" y="17"/>
                  </a:lnTo>
                  <a:lnTo>
                    <a:pt x="527" y="17"/>
                  </a:lnTo>
                  <a:lnTo>
                    <a:pt x="526" y="18"/>
                  </a:lnTo>
                  <a:lnTo>
                    <a:pt x="521" y="19"/>
                  </a:lnTo>
                  <a:lnTo>
                    <a:pt x="519" y="20"/>
                  </a:lnTo>
                  <a:lnTo>
                    <a:pt x="518" y="20"/>
                  </a:lnTo>
                  <a:lnTo>
                    <a:pt x="518" y="21"/>
                  </a:lnTo>
                  <a:lnTo>
                    <a:pt x="518" y="22"/>
                  </a:lnTo>
                  <a:lnTo>
                    <a:pt x="519" y="23"/>
                  </a:lnTo>
                  <a:lnTo>
                    <a:pt x="518" y="24"/>
                  </a:lnTo>
                  <a:lnTo>
                    <a:pt x="516" y="24"/>
                  </a:lnTo>
                  <a:lnTo>
                    <a:pt x="514" y="24"/>
                  </a:lnTo>
                  <a:lnTo>
                    <a:pt x="513" y="25"/>
                  </a:lnTo>
                  <a:lnTo>
                    <a:pt x="514" y="26"/>
                  </a:lnTo>
                  <a:lnTo>
                    <a:pt x="513" y="27"/>
                  </a:lnTo>
                  <a:lnTo>
                    <a:pt x="511" y="28"/>
                  </a:lnTo>
                  <a:lnTo>
                    <a:pt x="509" y="28"/>
                  </a:lnTo>
                  <a:lnTo>
                    <a:pt x="509" y="29"/>
                  </a:lnTo>
                  <a:lnTo>
                    <a:pt x="507" y="30"/>
                  </a:lnTo>
                  <a:lnTo>
                    <a:pt x="507" y="30"/>
                  </a:lnTo>
                  <a:lnTo>
                    <a:pt x="507" y="31"/>
                  </a:lnTo>
                  <a:lnTo>
                    <a:pt x="506" y="32"/>
                  </a:lnTo>
                  <a:lnTo>
                    <a:pt x="505" y="32"/>
                  </a:lnTo>
                  <a:lnTo>
                    <a:pt x="502" y="32"/>
                  </a:lnTo>
                  <a:lnTo>
                    <a:pt x="501" y="33"/>
                  </a:lnTo>
                  <a:lnTo>
                    <a:pt x="501" y="34"/>
                  </a:lnTo>
                  <a:lnTo>
                    <a:pt x="502" y="36"/>
                  </a:lnTo>
                  <a:lnTo>
                    <a:pt x="502" y="37"/>
                  </a:lnTo>
                  <a:lnTo>
                    <a:pt x="501" y="37"/>
                  </a:lnTo>
                  <a:lnTo>
                    <a:pt x="500" y="38"/>
                  </a:lnTo>
                  <a:lnTo>
                    <a:pt x="499" y="37"/>
                  </a:lnTo>
                  <a:lnTo>
                    <a:pt x="497" y="36"/>
                  </a:lnTo>
                  <a:lnTo>
                    <a:pt x="495" y="34"/>
                  </a:lnTo>
                  <a:lnTo>
                    <a:pt x="494" y="34"/>
                  </a:lnTo>
                  <a:lnTo>
                    <a:pt x="493" y="34"/>
                  </a:lnTo>
                  <a:lnTo>
                    <a:pt x="493" y="34"/>
                  </a:lnTo>
                  <a:lnTo>
                    <a:pt x="492" y="36"/>
                  </a:lnTo>
                  <a:lnTo>
                    <a:pt x="492" y="37"/>
                  </a:lnTo>
                  <a:lnTo>
                    <a:pt x="491" y="38"/>
                  </a:lnTo>
                  <a:lnTo>
                    <a:pt x="490" y="39"/>
                  </a:lnTo>
                  <a:lnTo>
                    <a:pt x="490" y="40"/>
                  </a:lnTo>
                  <a:lnTo>
                    <a:pt x="490" y="41"/>
                  </a:lnTo>
                  <a:lnTo>
                    <a:pt x="490" y="42"/>
                  </a:lnTo>
                  <a:lnTo>
                    <a:pt x="489" y="42"/>
                  </a:lnTo>
                  <a:lnTo>
                    <a:pt x="488" y="43"/>
                  </a:lnTo>
                  <a:lnTo>
                    <a:pt x="487" y="43"/>
                  </a:lnTo>
                  <a:lnTo>
                    <a:pt x="487" y="43"/>
                  </a:lnTo>
                  <a:lnTo>
                    <a:pt x="484" y="47"/>
                  </a:lnTo>
                  <a:lnTo>
                    <a:pt x="483" y="48"/>
                  </a:lnTo>
                  <a:lnTo>
                    <a:pt x="480" y="49"/>
                  </a:lnTo>
                  <a:lnTo>
                    <a:pt x="479" y="51"/>
                  </a:lnTo>
                  <a:lnTo>
                    <a:pt x="478" y="51"/>
                  </a:lnTo>
                  <a:lnTo>
                    <a:pt x="477" y="52"/>
                  </a:lnTo>
                  <a:lnTo>
                    <a:pt x="476" y="53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3" y="57"/>
                  </a:lnTo>
                  <a:lnTo>
                    <a:pt x="473" y="58"/>
                  </a:lnTo>
                  <a:lnTo>
                    <a:pt x="474" y="59"/>
                  </a:lnTo>
                  <a:lnTo>
                    <a:pt x="476" y="60"/>
                  </a:lnTo>
                  <a:lnTo>
                    <a:pt x="477" y="62"/>
                  </a:lnTo>
                  <a:lnTo>
                    <a:pt x="478" y="63"/>
                  </a:lnTo>
                  <a:lnTo>
                    <a:pt x="480" y="63"/>
                  </a:lnTo>
                  <a:lnTo>
                    <a:pt x="481" y="64"/>
                  </a:lnTo>
                  <a:lnTo>
                    <a:pt x="482" y="64"/>
                  </a:lnTo>
                  <a:lnTo>
                    <a:pt x="482" y="66"/>
                  </a:lnTo>
                  <a:lnTo>
                    <a:pt x="483" y="67"/>
                  </a:lnTo>
                  <a:lnTo>
                    <a:pt x="485" y="68"/>
                  </a:lnTo>
                  <a:lnTo>
                    <a:pt x="486" y="69"/>
                  </a:lnTo>
                  <a:lnTo>
                    <a:pt x="487" y="72"/>
                  </a:lnTo>
                  <a:lnTo>
                    <a:pt x="487" y="73"/>
                  </a:lnTo>
                  <a:lnTo>
                    <a:pt x="487" y="73"/>
                  </a:lnTo>
                  <a:lnTo>
                    <a:pt x="487" y="74"/>
                  </a:lnTo>
                  <a:lnTo>
                    <a:pt x="487" y="74"/>
                  </a:lnTo>
                  <a:lnTo>
                    <a:pt x="487" y="75"/>
                  </a:lnTo>
                  <a:lnTo>
                    <a:pt x="488" y="75"/>
                  </a:lnTo>
                  <a:lnTo>
                    <a:pt x="488" y="76"/>
                  </a:lnTo>
                  <a:lnTo>
                    <a:pt x="488" y="78"/>
                  </a:lnTo>
                  <a:lnTo>
                    <a:pt x="488" y="79"/>
                  </a:lnTo>
                  <a:lnTo>
                    <a:pt x="487" y="80"/>
                  </a:lnTo>
                  <a:lnTo>
                    <a:pt x="487" y="81"/>
                  </a:lnTo>
                  <a:lnTo>
                    <a:pt x="487" y="82"/>
                  </a:lnTo>
                  <a:lnTo>
                    <a:pt x="488" y="83"/>
                  </a:lnTo>
                  <a:lnTo>
                    <a:pt x="491" y="84"/>
                  </a:lnTo>
                  <a:lnTo>
                    <a:pt x="492" y="84"/>
                  </a:lnTo>
                  <a:lnTo>
                    <a:pt x="492" y="85"/>
                  </a:lnTo>
                  <a:lnTo>
                    <a:pt x="492" y="87"/>
                  </a:lnTo>
                  <a:lnTo>
                    <a:pt x="492" y="88"/>
                  </a:lnTo>
                  <a:lnTo>
                    <a:pt x="492" y="89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3" y="91"/>
                  </a:lnTo>
                  <a:lnTo>
                    <a:pt x="493" y="92"/>
                  </a:lnTo>
                  <a:lnTo>
                    <a:pt x="494" y="93"/>
                  </a:lnTo>
                  <a:lnTo>
                    <a:pt x="494" y="94"/>
                  </a:lnTo>
                  <a:lnTo>
                    <a:pt x="493" y="94"/>
                  </a:lnTo>
                  <a:lnTo>
                    <a:pt x="491" y="95"/>
                  </a:lnTo>
                  <a:lnTo>
                    <a:pt x="489" y="98"/>
                  </a:lnTo>
                  <a:lnTo>
                    <a:pt x="489" y="99"/>
                  </a:lnTo>
                  <a:lnTo>
                    <a:pt x="490" y="101"/>
                  </a:lnTo>
                  <a:lnTo>
                    <a:pt x="493" y="104"/>
                  </a:lnTo>
                  <a:lnTo>
                    <a:pt x="494" y="105"/>
                  </a:lnTo>
                  <a:lnTo>
                    <a:pt x="495" y="105"/>
                  </a:lnTo>
                  <a:lnTo>
                    <a:pt x="494" y="107"/>
                  </a:lnTo>
                  <a:lnTo>
                    <a:pt x="493" y="109"/>
                  </a:lnTo>
                  <a:lnTo>
                    <a:pt x="489" y="111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8" y="116"/>
                  </a:lnTo>
                  <a:lnTo>
                    <a:pt x="488" y="116"/>
                  </a:lnTo>
                  <a:lnTo>
                    <a:pt x="487" y="116"/>
                  </a:lnTo>
                  <a:lnTo>
                    <a:pt x="487" y="117"/>
                  </a:lnTo>
                  <a:lnTo>
                    <a:pt x="487" y="118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7" y="120"/>
                  </a:lnTo>
                  <a:lnTo>
                    <a:pt x="480" y="122"/>
                  </a:lnTo>
                  <a:lnTo>
                    <a:pt x="478" y="124"/>
                  </a:lnTo>
                  <a:lnTo>
                    <a:pt x="477" y="125"/>
                  </a:lnTo>
                  <a:lnTo>
                    <a:pt x="477" y="127"/>
                  </a:lnTo>
                  <a:lnTo>
                    <a:pt x="475" y="131"/>
                  </a:lnTo>
                  <a:lnTo>
                    <a:pt x="474" y="132"/>
                  </a:lnTo>
                  <a:lnTo>
                    <a:pt x="472" y="133"/>
                  </a:lnTo>
                  <a:lnTo>
                    <a:pt x="468" y="135"/>
                  </a:lnTo>
                  <a:lnTo>
                    <a:pt x="468" y="136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68" y="140"/>
                  </a:lnTo>
                  <a:lnTo>
                    <a:pt x="468" y="141"/>
                  </a:lnTo>
                  <a:lnTo>
                    <a:pt x="467" y="141"/>
                  </a:lnTo>
                  <a:lnTo>
                    <a:pt x="465" y="141"/>
                  </a:lnTo>
                  <a:lnTo>
                    <a:pt x="465" y="141"/>
                  </a:lnTo>
                  <a:lnTo>
                    <a:pt x="464" y="142"/>
                  </a:lnTo>
                  <a:lnTo>
                    <a:pt x="464" y="143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65" y="146"/>
                  </a:lnTo>
                  <a:lnTo>
                    <a:pt x="465" y="147"/>
                  </a:lnTo>
                  <a:lnTo>
                    <a:pt x="466" y="149"/>
                  </a:lnTo>
                  <a:lnTo>
                    <a:pt x="467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69" y="158"/>
                  </a:lnTo>
                  <a:lnTo>
                    <a:pt x="469" y="159"/>
                  </a:lnTo>
                  <a:lnTo>
                    <a:pt x="470" y="160"/>
                  </a:lnTo>
                  <a:lnTo>
                    <a:pt x="470" y="161"/>
                  </a:lnTo>
                  <a:lnTo>
                    <a:pt x="470" y="163"/>
                  </a:lnTo>
                  <a:lnTo>
                    <a:pt x="469" y="164"/>
                  </a:lnTo>
                  <a:lnTo>
                    <a:pt x="468" y="165"/>
                  </a:lnTo>
                  <a:lnTo>
                    <a:pt x="467" y="166"/>
                  </a:lnTo>
                  <a:lnTo>
                    <a:pt x="467" y="167"/>
                  </a:lnTo>
                  <a:lnTo>
                    <a:pt x="468" y="168"/>
                  </a:lnTo>
                  <a:lnTo>
                    <a:pt x="467" y="169"/>
                  </a:lnTo>
                  <a:lnTo>
                    <a:pt x="467" y="170"/>
                  </a:lnTo>
                  <a:lnTo>
                    <a:pt x="465" y="170"/>
                  </a:lnTo>
                  <a:lnTo>
                    <a:pt x="465" y="171"/>
                  </a:lnTo>
                  <a:lnTo>
                    <a:pt x="464" y="172"/>
                  </a:lnTo>
                  <a:lnTo>
                    <a:pt x="463" y="172"/>
                  </a:lnTo>
                  <a:lnTo>
                    <a:pt x="462" y="172"/>
                  </a:lnTo>
                  <a:lnTo>
                    <a:pt x="461" y="172"/>
                  </a:lnTo>
                  <a:lnTo>
                    <a:pt x="460" y="172"/>
                  </a:lnTo>
                  <a:lnTo>
                    <a:pt x="460" y="173"/>
                  </a:lnTo>
                  <a:lnTo>
                    <a:pt x="459" y="174"/>
                  </a:lnTo>
                  <a:lnTo>
                    <a:pt x="456" y="174"/>
                  </a:lnTo>
                  <a:lnTo>
                    <a:pt x="449" y="174"/>
                  </a:lnTo>
                  <a:lnTo>
                    <a:pt x="443" y="175"/>
                  </a:lnTo>
                  <a:lnTo>
                    <a:pt x="442" y="175"/>
                  </a:lnTo>
                  <a:lnTo>
                    <a:pt x="438" y="174"/>
                  </a:lnTo>
                  <a:lnTo>
                    <a:pt x="435" y="174"/>
                  </a:lnTo>
                  <a:lnTo>
                    <a:pt x="434" y="174"/>
                  </a:lnTo>
                  <a:lnTo>
                    <a:pt x="432" y="174"/>
                  </a:lnTo>
                  <a:lnTo>
                    <a:pt x="429" y="174"/>
                  </a:lnTo>
                  <a:lnTo>
                    <a:pt x="420" y="170"/>
                  </a:lnTo>
                  <a:lnTo>
                    <a:pt x="418" y="170"/>
                  </a:lnTo>
                  <a:lnTo>
                    <a:pt x="416" y="170"/>
                  </a:lnTo>
                  <a:lnTo>
                    <a:pt x="415" y="171"/>
                  </a:lnTo>
                  <a:lnTo>
                    <a:pt x="414" y="171"/>
                  </a:lnTo>
                  <a:lnTo>
                    <a:pt x="414" y="172"/>
                  </a:lnTo>
                  <a:lnTo>
                    <a:pt x="414" y="173"/>
                  </a:lnTo>
                  <a:lnTo>
                    <a:pt x="414" y="174"/>
                  </a:lnTo>
                  <a:lnTo>
                    <a:pt x="413" y="174"/>
                  </a:lnTo>
                  <a:lnTo>
                    <a:pt x="412" y="175"/>
                  </a:lnTo>
                  <a:lnTo>
                    <a:pt x="412" y="176"/>
                  </a:lnTo>
                  <a:lnTo>
                    <a:pt x="414" y="178"/>
                  </a:lnTo>
                  <a:lnTo>
                    <a:pt x="414" y="179"/>
                  </a:lnTo>
                  <a:lnTo>
                    <a:pt x="415" y="181"/>
                  </a:lnTo>
                  <a:lnTo>
                    <a:pt x="416" y="182"/>
                  </a:lnTo>
                  <a:lnTo>
                    <a:pt x="417" y="183"/>
                  </a:lnTo>
                  <a:lnTo>
                    <a:pt x="417" y="184"/>
                  </a:lnTo>
                  <a:lnTo>
                    <a:pt x="418" y="184"/>
                  </a:lnTo>
                  <a:lnTo>
                    <a:pt x="418" y="185"/>
                  </a:lnTo>
                  <a:lnTo>
                    <a:pt x="418" y="186"/>
                  </a:lnTo>
                  <a:lnTo>
                    <a:pt x="419" y="186"/>
                  </a:lnTo>
                  <a:lnTo>
                    <a:pt x="420" y="186"/>
                  </a:lnTo>
                  <a:lnTo>
                    <a:pt x="422" y="187"/>
                  </a:lnTo>
                  <a:lnTo>
                    <a:pt x="424" y="187"/>
                  </a:lnTo>
                  <a:lnTo>
                    <a:pt x="425" y="187"/>
                  </a:lnTo>
                  <a:lnTo>
                    <a:pt x="425" y="190"/>
                  </a:lnTo>
                  <a:lnTo>
                    <a:pt x="425" y="191"/>
                  </a:lnTo>
                  <a:lnTo>
                    <a:pt x="426" y="191"/>
                  </a:lnTo>
                  <a:lnTo>
                    <a:pt x="426" y="192"/>
                  </a:lnTo>
                  <a:lnTo>
                    <a:pt x="427" y="192"/>
                  </a:lnTo>
                  <a:lnTo>
                    <a:pt x="428" y="193"/>
                  </a:lnTo>
                  <a:lnTo>
                    <a:pt x="428" y="194"/>
                  </a:lnTo>
                  <a:lnTo>
                    <a:pt x="427" y="197"/>
                  </a:lnTo>
                  <a:lnTo>
                    <a:pt x="426" y="199"/>
                  </a:lnTo>
                  <a:lnTo>
                    <a:pt x="427" y="200"/>
                  </a:lnTo>
                  <a:lnTo>
                    <a:pt x="427" y="201"/>
                  </a:lnTo>
                  <a:lnTo>
                    <a:pt x="428" y="202"/>
                  </a:lnTo>
                  <a:lnTo>
                    <a:pt x="429" y="203"/>
                  </a:lnTo>
                  <a:lnTo>
                    <a:pt x="429" y="204"/>
                  </a:lnTo>
                  <a:lnTo>
                    <a:pt x="430" y="204"/>
                  </a:lnTo>
                  <a:lnTo>
                    <a:pt x="433" y="206"/>
                  </a:lnTo>
                  <a:lnTo>
                    <a:pt x="433" y="207"/>
                  </a:lnTo>
                  <a:lnTo>
                    <a:pt x="433" y="210"/>
                  </a:lnTo>
                  <a:lnTo>
                    <a:pt x="425" y="216"/>
                  </a:lnTo>
                  <a:lnTo>
                    <a:pt x="424" y="217"/>
                  </a:lnTo>
                  <a:lnTo>
                    <a:pt x="423" y="217"/>
                  </a:lnTo>
                  <a:lnTo>
                    <a:pt x="422" y="216"/>
                  </a:lnTo>
                  <a:lnTo>
                    <a:pt x="421" y="216"/>
                  </a:lnTo>
                  <a:lnTo>
                    <a:pt x="420" y="220"/>
                  </a:lnTo>
                  <a:lnTo>
                    <a:pt x="419" y="221"/>
                  </a:lnTo>
                  <a:lnTo>
                    <a:pt x="418" y="220"/>
                  </a:lnTo>
                  <a:lnTo>
                    <a:pt x="418" y="221"/>
                  </a:lnTo>
                  <a:lnTo>
                    <a:pt x="414" y="223"/>
                  </a:lnTo>
                  <a:lnTo>
                    <a:pt x="412" y="223"/>
                  </a:lnTo>
                  <a:lnTo>
                    <a:pt x="409" y="221"/>
                  </a:lnTo>
                  <a:lnTo>
                    <a:pt x="407" y="222"/>
                  </a:lnTo>
                  <a:lnTo>
                    <a:pt x="405" y="224"/>
                  </a:lnTo>
                  <a:lnTo>
                    <a:pt x="404" y="224"/>
                  </a:lnTo>
                  <a:lnTo>
                    <a:pt x="403" y="223"/>
                  </a:lnTo>
                  <a:lnTo>
                    <a:pt x="401" y="224"/>
                  </a:lnTo>
                  <a:lnTo>
                    <a:pt x="400" y="224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6" y="227"/>
                  </a:lnTo>
                  <a:lnTo>
                    <a:pt x="397" y="233"/>
                  </a:lnTo>
                  <a:lnTo>
                    <a:pt x="396" y="235"/>
                  </a:lnTo>
                  <a:lnTo>
                    <a:pt x="394" y="236"/>
                  </a:lnTo>
                  <a:lnTo>
                    <a:pt x="393" y="238"/>
                  </a:lnTo>
                  <a:lnTo>
                    <a:pt x="391" y="239"/>
                  </a:lnTo>
                  <a:lnTo>
                    <a:pt x="391" y="240"/>
                  </a:lnTo>
                  <a:lnTo>
                    <a:pt x="391" y="241"/>
                  </a:lnTo>
                  <a:lnTo>
                    <a:pt x="391" y="242"/>
                  </a:lnTo>
                  <a:lnTo>
                    <a:pt x="392" y="242"/>
                  </a:lnTo>
                  <a:lnTo>
                    <a:pt x="392" y="243"/>
                  </a:lnTo>
                  <a:lnTo>
                    <a:pt x="393" y="243"/>
                  </a:lnTo>
                  <a:lnTo>
                    <a:pt x="393" y="243"/>
                  </a:lnTo>
                  <a:lnTo>
                    <a:pt x="393" y="245"/>
                  </a:lnTo>
                  <a:lnTo>
                    <a:pt x="393" y="246"/>
                  </a:lnTo>
                  <a:lnTo>
                    <a:pt x="393" y="247"/>
                  </a:lnTo>
                  <a:lnTo>
                    <a:pt x="390" y="251"/>
                  </a:lnTo>
                  <a:lnTo>
                    <a:pt x="389" y="251"/>
                  </a:lnTo>
                  <a:lnTo>
                    <a:pt x="388" y="252"/>
                  </a:lnTo>
                  <a:lnTo>
                    <a:pt x="387" y="253"/>
                  </a:lnTo>
                  <a:lnTo>
                    <a:pt x="385" y="254"/>
                  </a:lnTo>
                  <a:lnTo>
                    <a:pt x="384" y="256"/>
                  </a:lnTo>
                  <a:lnTo>
                    <a:pt x="384" y="259"/>
                  </a:lnTo>
                  <a:lnTo>
                    <a:pt x="384" y="261"/>
                  </a:lnTo>
                  <a:lnTo>
                    <a:pt x="386" y="264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6" y="269"/>
                  </a:lnTo>
                  <a:lnTo>
                    <a:pt x="386" y="271"/>
                  </a:lnTo>
                  <a:lnTo>
                    <a:pt x="385" y="273"/>
                  </a:lnTo>
                  <a:lnTo>
                    <a:pt x="385" y="274"/>
                  </a:lnTo>
                  <a:lnTo>
                    <a:pt x="386" y="280"/>
                  </a:lnTo>
                  <a:lnTo>
                    <a:pt x="388" y="283"/>
                  </a:lnTo>
                  <a:lnTo>
                    <a:pt x="388" y="284"/>
                  </a:lnTo>
                  <a:lnTo>
                    <a:pt x="388" y="285"/>
                  </a:lnTo>
                  <a:lnTo>
                    <a:pt x="385" y="287"/>
                  </a:lnTo>
                  <a:lnTo>
                    <a:pt x="384" y="288"/>
                  </a:lnTo>
                  <a:lnTo>
                    <a:pt x="378" y="295"/>
                  </a:lnTo>
                  <a:lnTo>
                    <a:pt x="378" y="296"/>
                  </a:lnTo>
                  <a:lnTo>
                    <a:pt x="378" y="297"/>
                  </a:lnTo>
                  <a:lnTo>
                    <a:pt x="378" y="298"/>
                  </a:lnTo>
                  <a:lnTo>
                    <a:pt x="376" y="299"/>
                  </a:lnTo>
                  <a:lnTo>
                    <a:pt x="374" y="301"/>
                  </a:lnTo>
                  <a:lnTo>
                    <a:pt x="373" y="301"/>
                  </a:lnTo>
                  <a:lnTo>
                    <a:pt x="371" y="301"/>
                  </a:lnTo>
                  <a:lnTo>
                    <a:pt x="369" y="302"/>
                  </a:lnTo>
                  <a:lnTo>
                    <a:pt x="367" y="303"/>
                  </a:lnTo>
                  <a:lnTo>
                    <a:pt x="365" y="303"/>
                  </a:lnTo>
                  <a:lnTo>
                    <a:pt x="363" y="303"/>
                  </a:lnTo>
                  <a:lnTo>
                    <a:pt x="361" y="299"/>
                  </a:lnTo>
                  <a:lnTo>
                    <a:pt x="359" y="297"/>
                  </a:lnTo>
                  <a:lnTo>
                    <a:pt x="359" y="294"/>
                  </a:lnTo>
                  <a:lnTo>
                    <a:pt x="359" y="293"/>
                  </a:lnTo>
                  <a:lnTo>
                    <a:pt x="358" y="293"/>
                  </a:lnTo>
                  <a:lnTo>
                    <a:pt x="356" y="293"/>
                  </a:lnTo>
                  <a:lnTo>
                    <a:pt x="354" y="292"/>
                  </a:lnTo>
                  <a:lnTo>
                    <a:pt x="352" y="292"/>
                  </a:lnTo>
                  <a:lnTo>
                    <a:pt x="351" y="292"/>
                  </a:lnTo>
                  <a:lnTo>
                    <a:pt x="350" y="292"/>
                  </a:lnTo>
                  <a:lnTo>
                    <a:pt x="348" y="293"/>
                  </a:lnTo>
                  <a:lnTo>
                    <a:pt x="347" y="293"/>
                  </a:lnTo>
                  <a:lnTo>
                    <a:pt x="348" y="293"/>
                  </a:lnTo>
                  <a:lnTo>
                    <a:pt x="349" y="294"/>
                  </a:lnTo>
                  <a:lnTo>
                    <a:pt x="352" y="294"/>
                  </a:lnTo>
                  <a:lnTo>
                    <a:pt x="353" y="294"/>
                  </a:lnTo>
                  <a:lnTo>
                    <a:pt x="353" y="295"/>
                  </a:lnTo>
                  <a:lnTo>
                    <a:pt x="351" y="296"/>
                  </a:lnTo>
                  <a:lnTo>
                    <a:pt x="350" y="296"/>
                  </a:lnTo>
                  <a:lnTo>
                    <a:pt x="349" y="296"/>
                  </a:lnTo>
                  <a:lnTo>
                    <a:pt x="344" y="294"/>
                  </a:lnTo>
                  <a:lnTo>
                    <a:pt x="342" y="294"/>
                  </a:lnTo>
                  <a:lnTo>
                    <a:pt x="340" y="294"/>
                  </a:lnTo>
                  <a:lnTo>
                    <a:pt x="339" y="293"/>
                  </a:lnTo>
                  <a:lnTo>
                    <a:pt x="338" y="293"/>
                  </a:lnTo>
                  <a:lnTo>
                    <a:pt x="338" y="293"/>
                  </a:lnTo>
                  <a:lnTo>
                    <a:pt x="337" y="292"/>
                  </a:lnTo>
                  <a:lnTo>
                    <a:pt x="336" y="292"/>
                  </a:lnTo>
                  <a:lnTo>
                    <a:pt x="335" y="292"/>
                  </a:lnTo>
                  <a:lnTo>
                    <a:pt x="334" y="292"/>
                  </a:lnTo>
                  <a:lnTo>
                    <a:pt x="334" y="292"/>
                  </a:lnTo>
                  <a:lnTo>
                    <a:pt x="333" y="293"/>
                  </a:lnTo>
                  <a:lnTo>
                    <a:pt x="332" y="294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28" y="300"/>
                  </a:lnTo>
                  <a:lnTo>
                    <a:pt x="327" y="301"/>
                  </a:lnTo>
                  <a:lnTo>
                    <a:pt x="326" y="302"/>
                  </a:lnTo>
                  <a:lnTo>
                    <a:pt x="324" y="302"/>
                  </a:lnTo>
                  <a:lnTo>
                    <a:pt x="322" y="302"/>
                  </a:lnTo>
                  <a:lnTo>
                    <a:pt x="320" y="302"/>
                  </a:lnTo>
                  <a:lnTo>
                    <a:pt x="318" y="305"/>
                  </a:lnTo>
                  <a:lnTo>
                    <a:pt x="316" y="306"/>
                  </a:lnTo>
                  <a:lnTo>
                    <a:pt x="315" y="307"/>
                  </a:lnTo>
                  <a:lnTo>
                    <a:pt x="313" y="308"/>
                  </a:lnTo>
                  <a:lnTo>
                    <a:pt x="312" y="308"/>
                  </a:lnTo>
                  <a:lnTo>
                    <a:pt x="309" y="307"/>
                  </a:lnTo>
                  <a:lnTo>
                    <a:pt x="309" y="307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10"/>
                  </a:lnTo>
                  <a:lnTo>
                    <a:pt x="309" y="311"/>
                  </a:lnTo>
                  <a:lnTo>
                    <a:pt x="309" y="313"/>
                  </a:lnTo>
                  <a:lnTo>
                    <a:pt x="310" y="313"/>
                  </a:lnTo>
                  <a:lnTo>
                    <a:pt x="311" y="313"/>
                  </a:lnTo>
                  <a:lnTo>
                    <a:pt x="312" y="313"/>
                  </a:lnTo>
                  <a:lnTo>
                    <a:pt x="315" y="313"/>
                  </a:lnTo>
                  <a:lnTo>
                    <a:pt x="317" y="313"/>
                  </a:lnTo>
                  <a:lnTo>
                    <a:pt x="317" y="316"/>
                  </a:lnTo>
                  <a:lnTo>
                    <a:pt x="317" y="317"/>
                  </a:lnTo>
                  <a:lnTo>
                    <a:pt x="316" y="317"/>
                  </a:lnTo>
                  <a:lnTo>
                    <a:pt x="314" y="317"/>
                  </a:lnTo>
                  <a:lnTo>
                    <a:pt x="313" y="318"/>
                  </a:lnTo>
                  <a:lnTo>
                    <a:pt x="312" y="318"/>
                  </a:lnTo>
                  <a:lnTo>
                    <a:pt x="312" y="319"/>
                  </a:lnTo>
                  <a:lnTo>
                    <a:pt x="309" y="321"/>
                  </a:lnTo>
                  <a:lnTo>
                    <a:pt x="309" y="321"/>
                  </a:lnTo>
                  <a:lnTo>
                    <a:pt x="307" y="322"/>
                  </a:lnTo>
                  <a:lnTo>
                    <a:pt x="305" y="323"/>
                  </a:lnTo>
                  <a:lnTo>
                    <a:pt x="302" y="323"/>
                  </a:lnTo>
                  <a:lnTo>
                    <a:pt x="299" y="324"/>
                  </a:lnTo>
                  <a:lnTo>
                    <a:pt x="298" y="324"/>
                  </a:lnTo>
                  <a:lnTo>
                    <a:pt x="295" y="324"/>
                  </a:lnTo>
                  <a:lnTo>
                    <a:pt x="292" y="324"/>
                  </a:lnTo>
                  <a:lnTo>
                    <a:pt x="291" y="324"/>
                  </a:lnTo>
                  <a:lnTo>
                    <a:pt x="290" y="323"/>
                  </a:lnTo>
                  <a:lnTo>
                    <a:pt x="289" y="323"/>
                  </a:lnTo>
                  <a:lnTo>
                    <a:pt x="289" y="323"/>
                  </a:lnTo>
                  <a:lnTo>
                    <a:pt x="288" y="323"/>
                  </a:lnTo>
                  <a:lnTo>
                    <a:pt x="286" y="323"/>
                  </a:lnTo>
                  <a:lnTo>
                    <a:pt x="285" y="323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82" y="322"/>
                  </a:lnTo>
                  <a:lnTo>
                    <a:pt x="283" y="322"/>
                  </a:lnTo>
                  <a:lnTo>
                    <a:pt x="283" y="321"/>
                  </a:lnTo>
                  <a:lnTo>
                    <a:pt x="283" y="320"/>
                  </a:lnTo>
                  <a:lnTo>
                    <a:pt x="283" y="319"/>
                  </a:lnTo>
                  <a:lnTo>
                    <a:pt x="282" y="318"/>
                  </a:lnTo>
                  <a:lnTo>
                    <a:pt x="279" y="318"/>
                  </a:lnTo>
                  <a:lnTo>
                    <a:pt x="278" y="319"/>
                  </a:lnTo>
                  <a:lnTo>
                    <a:pt x="274" y="321"/>
                  </a:lnTo>
                  <a:lnTo>
                    <a:pt x="273" y="322"/>
                  </a:lnTo>
                  <a:lnTo>
                    <a:pt x="271" y="323"/>
                  </a:lnTo>
                  <a:lnTo>
                    <a:pt x="270" y="323"/>
                  </a:lnTo>
                  <a:lnTo>
                    <a:pt x="269" y="324"/>
                  </a:lnTo>
                  <a:lnTo>
                    <a:pt x="269" y="325"/>
                  </a:lnTo>
                  <a:lnTo>
                    <a:pt x="267" y="332"/>
                  </a:lnTo>
                  <a:lnTo>
                    <a:pt x="266" y="333"/>
                  </a:lnTo>
                  <a:lnTo>
                    <a:pt x="261" y="336"/>
                  </a:lnTo>
                  <a:lnTo>
                    <a:pt x="260" y="337"/>
                  </a:lnTo>
                  <a:lnTo>
                    <a:pt x="254" y="338"/>
                  </a:lnTo>
                  <a:lnTo>
                    <a:pt x="253" y="339"/>
                  </a:lnTo>
                  <a:lnTo>
                    <a:pt x="252" y="339"/>
                  </a:lnTo>
                  <a:lnTo>
                    <a:pt x="248" y="357"/>
                  </a:lnTo>
                  <a:lnTo>
                    <a:pt x="248" y="359"/>
                  </a:lnTo>
                  <a:lnTo>
                    <a:pt x="249" y="361"/>
                  </a:lnTo>
                  <a:lnTo>
                    <a:pt x="249" y="363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50" y="365"/>
                  </a:lnTo>
                  <a:lnTo>
                    <a:pt x="249" y="373"/>
                  </a:lnTo>
                  <a:lnTo>
                    <a:pt x="249" y="376"/>
                  </a:lnTo>
                  <a:lnTo>
                    <a:pt x="249" y="377"/>
                  </a:lnTo>
                  <a:lnTo>
                    <a:pt x="247" y="383"/>
                  </a:lnTo>
                  <a:lnTo>
                    <a:pt x="247" y="384"/>
                  </a:lnTo>
                  <a:lnTo>
                    <a:pt x="247" y="385"/>
                  </a:lnTo>
                  <a:lnTo>
                    <a:pt x="247" y="386"/>
                  </a:lnTo>
                  <a:lnTo>
                    <a:pt x="248" y="387"/>
                  </a:lnTo>
                  <a:lnTo>
                    <a:pt x="249" y="390"/>
                  </a:lnTo>
                  <a:lnTo>
                    <a:pt x="251" y="391"/>
                  </a:lnTo>
                  <a:lnTo>
                    <a:pt x="251" y="392"/>
                  </a:lnTo>
                  <a:lnTo>
                    <a:pt x="250" y="392"/>
                  </a:lnTo>
                  <a:lnTo>
                    <a:pt x="249" y="393"/>
                  </a:lnTo>
                  <a:lnTo>
                    <a:pt x="249" y="395"/>
                  </a:lnTo>
                  <a:lnTo>
                    <a:pt x="245" y="398"/>
                  </a:lnTo>
                  <a:lnTo>
                    <a:pt x="241" y="399"/>
                  </a:lnTo>
                  <a:lnTo>
                    <a:pt x="239" y="400"/>
                  </a:lnTo>
                  <a:lnTo>
                    <a:pt x="236" y="401"/>
                  </a:lnTo>
                  <a:lnTo>
                    <a:pt x="233" y="401"/>
                  </a:lnTo>
                  <a:lnTo>
                    <a:pt x="230" y="402"/>
                  </a:lnTo>
                  <a:lnTo>
                    <a:pt x="228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19" y="404"/>
                  </a:lnTo>
                  <a:lnTo>
                    <a:pt x="217" y="405"/>
                  </a:lnTo>
                  <a:lnTo>
                    <a:pt x="214" y="406"/>
                  </a:lnTo>
                  <a:lnTo>
                    <a:pt x="211" y="407"/>
                  </a:lnTo>
                  <a:lnTo>
                    <a:pt x="209" y="408"/>
                  </a:lnTo>
                  <a:lnTo>
                    <a:pt x="206" y="409"/>
                  </a:lnTo>
                  <a:lnTo>
                    <a:pt x="203" y="410"/>
                  </a:lnTo>
                  <a:lnTo>
                    <a:pt x="201" y="410"/>
                  </a:lnTo>
                  <a:lnTo>
                    <a:pt x="199" y="411"/>
                  </a:lnTo>
                  <a:lnTo>
                    <a:pt x="191" y="413"/>
                  </a:lnTo>
                  <a:lnTo>
                    <a:pt x="189" y="413"/>
                  </a:lnTo>
                  <a:lnTo>
                    <a:pt x="181" y="412"/>
                  </a:lnTo>
                  <a:lnTo>
                    <a:pt x="176" y="412"/>
                  </a:lnTo>
                  <a:lnTo>
                    <a:pt x="167" y="412"/>
                  </a:lnTo>
                  <a:lnTo>
                    <a:pt x="166" y="412"/>
                  </a:lnTo>
                  <a:lnTo>
                    <a:pt x="154" y="415"/>
                  </a:lnTo>
                  <a:lnTo>
                    <a:pt x="152" y="416"/>
                  </a:lnTo>
                  <a:lnTo>
                    <a:pt x="151" y="418"/>
                  </a:lnTo>
                  <a:lnTo>
                    <a:pt x="150" y="421"/>
                  </a:lnTo>
                  <a:lnTo>
                    <a:pt x="148" y="422"/>
                  </a:lnTo>
                  <a:lnTo>
                    <a:pt x="142" y="419"/>
                  </a:lnTo>
                  <a:lnTo>
                    <a:pt x="135" y="417"/>
                  </a:lnTo>
                  <a:lnTo>
                    <a:pt x="124" y="415"/>
                  </a:lnTo>
                  <a:lnTo>
                    <a:pt x="117" y="416"/>
                  </a:lnTo>
                  <a:lnTo>
                    <a:pt x="116" y="416"/>
                  </a:lnTo>
                  <a:lnTo>
                    <a:pt x="113" y="416"/>
                  </a:lnTo>
                  <a:lnTo>
                    <a:pt x="110" y="417"/>
                  </a:lnTo>
                  <a:lnTo>
                    <a:pt x="109" y="417"/>
                  </a:lnTo>
                  <a:lnTo>
                    <a:pt x="106" y="417"/>
                  </a:lnTo>
                  <a:lnTo>
                    <a:pt x="104" y="417"/>
                  </a:lnTo>
                  <a:lnTo>
                    <a:pt x="101" y="418"/>
                  </a:lnTo>
                  <a:lnTo>
                    <a:pt x="100" y="418"/>
                  </a:lnTo>
                  <a:lnTo>
                    <a:pt x="97" y="418"/>
                  </a:lnTo>
                  <a:lnTo>
                    <a:pt x="94" y="418"/>
                  </a:lnTo>
                  <a:lnTo>
                    <a:pt x="93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6" y="419"/>
                  </a:lnTo>
                  <a:lnTo>
                    <a:pt x="83" y="420"/>
                  </a:lnTo>
                  <a:lnTo>
                    <a:pt x="81" y="420"/>
                  </a:lnTo>
                  <a:lnTo>
                    <a:pt x="80" y="420"/>
                  </a:lnTo>
                  <a:lnTo>
                    <a:pt x="74" y="421"/>
                  </a:lnTo>
                  <a:lnTo>
                    <a:pt x="70" y="420"/>
                  </a:lnTo>
                  <a:lnTo>
                    <a:pt x="65" y="418"/>
                  </a:lnTo>
                  <a:lnTo>
                    <a:pt x="61" y="417"/>
                  </a:lnTo>
                  <a:lnTo>
                    <a:pt x="58" y="415"/>
                  </a:lnTo>
                  <a:lnTo>
                    <a:pt x="53" y="414"/>
                  </a:lnTo>
                  <a:lnTo>
                    <a:pt x="50" y="413"/>
                  </a:lnTo>
                  <a:lnTo>
                    <a:pt x="47" y="412"/>
                  </a:lnTo>
                  <a:lnTo>
                    <a:pt x="42" y="410"/>
                  </a:lnTo>
                  <a:lnTo>
                    <a:pt x="39" y="409"/>
                  </a:lnTo>
                  <a:lnTo>
                    <a:pt x="34" y="408"/>
                  </a:lnTo>
                  <a:lnTo>
                    <a:pt x="30" y="406"/>
                  </a:lnTo>
                  <a:lnTo>
                    <a:pt x="28" y="405"/>
                  </a:lnTo>
                  <a:lnTo>
                    <a:pt x="23" y="403"/>
                  </a:lnTo>
                  <a:lnTo>
                    <a:pt x="20" y="403"/>
                  </a:lnTo>
                  <a:lnTo>
                    <a:pt x="15" y="402"/>
                  </a:lnTo>
                  <a:lnTo>
                    <a:pt x="11" y="401"/>
                  </a:lnTo>
                  <a:lnTo>
                    <a:pt x="8" y="400"/>
                  </a:lnTo>
                  <a:lnTo>
                    <a:pt x="4" y="398"/>
                  </a:lnTo>
                  <a:lnTo>
                    <a:pt x="1" y="397"/>
                  </a:lnTo>
                  <a:lnTo>
                    <a:pt x="0" y="396"/>
                  </a:lnTo>
                  <a:lnTo>
                    <a:pt x="3" y="401"/>
                  </a:lnTo>
                  <a:lnTo>
                    <a:pt x="6" y="403"/>
                  </a:lnTo>
                  <a:lnTo>
                    <a:pt x="8" y="407"/>
                  </a:lnTo>
                  <a:lnTo>
                    <a:pt x="11" y="412"/>
                  </a:lnTo>
                  <a:lnTo>
                    <a:pt x="15" y="415"/>
                  </a:lnTo>
                  <a:lnTo>
                    <a:pt x="20" y="421"/>
                  </a:lnTo>
                  <a:lnTo>
                    <a:pt x="20" y="421"/>
                  </a:lnTo>
                  <a:lnTo>
                    <a:pt x="21" y="422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5"/>
                  </a:lnTo>
                  <a:lnTo>
                    <a:pt x="22" y="427"/>
                  </a:lnTo>
                  <a:lnTo>
                    <a:pt x="22" y="428"/>
                  </a:lnTo>
                  <a:lnTo>
                    <a:pt x="24" y="430"/>
                  </a:lnTo>
                  <a:lnTo>
                    <a:pt x="24" y="431"/>
                  </a:lnTo>
                  <a:lnTo>
                    <a:pt x="25" y="431"/>
                  </a:lnTo>
                  <a:lnTo>
                    <a:pt x="25" y="433"/>
                  </a:lnTo>
                  <a:lnTo>
                    <a:pt x="25" y="433"/>
                  </a:lnTo>
                  <a:lnTo>
                    <a:pt x="26" y="433"/>
                  </a:lnTo>
                  <a:lnTo>
                    <a:pt x="27" y="433"/>
                  </a:lnTo>
                  <a:lnTo>
                    <a:pt x="27" y="434"/>
                  </a:lnTo>
                  <a:lnTo>
                    <a:pt x="28" y="435"/>
                  </a:lnTo>
                  <a:lnTo>
                    <a:pt x="28" y="436"/>
                  </a:lnTo>
                  <a:lnTo>
                    <a:pt x="29" y="437"/>
                  </a:lnTo>
                  <a:lnTo>
                    <a:pt x="29" y="437"/>
                  </a:lnTo>
                  <a:lnTo>
                    <a:pt x="29" y="438"/>
                  </a:lnTo>
                  <a:lnTo>
                    <a:pt x="29" y="439"/>
                  </a:lnTo>
                  <a:lnTo>
                    <a:pt x="29" y="440"/>
                  </a:lnTo>
                  <a:lnTo>
                    <a:pt x="29" y="441"/>
                  </a:lnTo>
                  <a:lnTo>
                    <a:pt x="30" y="441"/>
                  </a:lnTo>
                  <a:lnTo>
                    <a:pt x="30" y="442"/>
                  </a:lnTo>
                  <a:lnTo>
                    <a:pt x="31" y="445"/>
                  </a:lnTo>
                  <a:lnTo>
                    <a:pt x="32" y="446"/>
                  </a:lnTo>
                  <a:lnTo>
                    <a:pt x="32" y="447"/>
                  </a:lnTo>
                  <a:lnTo>
                    <a:pt x="32" y="448"/>
                  </a:lnTo>
                  <a:lnTo>
                    <a:pt x="33" y="450"/>
                  </a:lnTo>
                  <a:lnTo>
                    <a:pt x="35" y="453"/>
                  </a:lnTo>
                  <a:lnTo>
                    <a:pt x="36" y="454"/>
                  </a:lnTo>
                  <a:lnTo>
                    <a:pt x="41" y="459"/>
                  </a:lnTo>
                  <a:lnTo>
                    <a:pt x="43" y="462"/>
                  </a:lnTo>
                  <a:lnTo>
                    <a:pt x="46" y="464"/>
                  </a:lnTo>
                  <a:lnTo>
                    <a:pt x="48" y="466"/>
                  </a:lnTo>
                  <a:lnTo>
                    <a:pt x="49" y="466"/>
                  </a:lnTo>
                  <a:lnTo>
                    <a:pt x="50" y="466"/>
                  </a:lnTo>
                  <a:lnTo>
                    <a:pt x="53" y="467"/>
                  </a:lnTo>
                  <a:lnTo>
                    <a:pt x="54" y="468"/>
                  </a:lnTo>
                  <a:lnTo>
                    <a:pt x="58" y="468"/>
                  </a:lnTo>
                  <a:lnTo>
                    <a:pt x="59" y="469"/>
                  </a:lnTo>
                  <a:lnTo>
                    <a:pt x="63" y="471"/>
                  </a:lnTo>
                  <a:lnTo>
                    <a:pt x="70" y="472"/>
                  </a:lnTo>
                  <a:lnTo>
                    <a:pt x="70" y="473"/>
                  </a:lnTo>
                  <a:lnTo>
                    <a:pt x="71" y="473"/>
                  </a:lnTo>
                  <a:lnTo>
                    <a:pt x="71" y="473"/>
                  </a:lnTo>
                  <a:lnTo>
                    <a:pt x="72" y="474"/>
                  </a:lnTo>
                  <a:lnTo>
                    <a:pt x="72" y="474"/>
                  </a:lnTo>
                  <a:lnTo>
                    <a:pt x="73" y="475"/>
                  </a:lnTo>
                  <a:lnTo>
                    <a:pt x="73" y="476"/>
                  </a:lnTo>
                  <a:lnTo>
                    <a:pt x="74" y="477"/>
                  </a:lnTo>
                  <a:lnTo>
                    <a:pt x="75" y="478"/>
                  </a:lnTo>
                  <a:lnTo>
                    <a:pt x="78" y="482"/>
                  </a:lnTo>
                  <a:lnTo>
                    <a:pt x="79" y="482"/>
                  </a:lnTo>
                  <a:lnTo>
                    <a:pt x="87" y="481"/>
                  </a:lnTo>
                  <a:lnTo>
                    <a:pt x="88" y="481"/>
                  </a:lnTo>
                  <a:lnTo>
                    <a:pt x="88" y="483"/>
                  </a:lnTo>
                  <a:lnTo>
                    <a:pt x="87" y="489"/>
                  </a:lnTo>
                  <a:lnTo>
                    <a:pt x="86" y="493"/>
                  </a:lnTo>
                  <a:lnTo>
                    <a:pt x="87" y="497"/>
                  </a:lnTo>
                  <a:lnTo>
                    <a:pt x="89" y="503"/>
                  </a:lnTo>
                  <a:lnTo>
                    <a:pt x="89" y="506"/>
                  </a:lnTo>
                  <a:lnTo>
                    <a:pt x="90" y="510"/>
                  </a:lnTo>
                  <a:lnTo>
                    <a:pt x="90" y="512"/>
                  </a:lnTo>
                  <a:lnTo>
                    <a:pt x="90" y="517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7" y="528"/>
                  </a:lnTo>
                  <a:lnTo>
                    <a:pt x="89" y="529"/>
                  </a:lnTo>
                  <a:lnTo>
                    <a:pt x="89" y="530"/>
                  </a:lnTo>
                  <a:lnTo>
                    <a:pt x="89" y="531"/>
                  </a:lnTo>
                  <a:lnTo>
                    <a:pt x="88" y="531"/>
                  </a:lnTo>
                  <a:lnTo>
                    <a:pt x="88" y="532"/>
                  </a:lnTo>
                  <a:lnTo>
                    <a:pt x="87" y="533"/>
                  </a:lnTo>
                  <a:lnTo>
                    <a:pt x="89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1" y="533"/>
                  </a:lnTo>
                  <a:lnTo>
                    <a:pt x="92" y="533"/>
                  </a:lnTo>
                  <a:lnTo>
                    <a:pt x="94" y="534"/>
                  </a:lnTo>
                  <a:lnTo>
                    <a:pt x="94" y="534"/>
                  </a:lnTo>
                  <a:lnTo>
                    <a:pt x="97" y="533"/>
                  </a:lnTo>
                  <a:lnTo>
                    <a:pt x="99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3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lnTo>
                    <a:pt x="110" y="533"/>
                  </a:lnTo>
                  <a:lnTo>
                    <a:pt x="110" y="534"/>
                  </a:lnTo>
                  <a:lnTo>
                    <a:pt x="111" y="534"/>
                  </a:lnTo>
                  <a:lnTo>
                    <a:pt x="111" y="535"/>
                  </a:lnTo>
                  <a:lnTo>
                    <a:pt x="113" y="539"/>
                  </a:lnTo>
                  <a:lnTo>
                    <a:pt x="112" y="539"/>
                  </a:lnTo>
                  <a:lnTo>
                    <a:pt x="111" y="539"/>
                  </a:lnTo>
                  <a:lnTo>
                    <a:pt x="110" y="539"/>
                  </a:lnTo>
                  <a:lnTo>
                    <a:pt x="110" y="540"/>
                  </a:lnTo>
                  <a:lnTo>
                    <a:pt x="110" y="541"/>
                  </a:lnTo>
                  <a:lnTo>
                    <a:pt x="110" y="542"/>
                  </a:lnTo>
                  <a:lnTo>
                    <a:pt x="109" y="542"/>
                  </a:lnTo>
                  <a:lnTo>
                    <a:pt x="109" y="543"/>
                  </a:lnTo>
                  <a:lnTo>
                    <a:pt x="110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3"/>
                  </a:lnTo>
                  <a:lnTo>
                    <a:pt x="108" y="553"/>
                  </a:lnTo>
                  <a:lnTo>
                    <a:pt x="107" y="553"/>
                  </a:lnTo>
                  <a:lnTo>
                    <a:pt x="107" y="554"/>
                  </a:lnTo>
                  <a:lnTo>
                    <a:pt x="106" y="562"/>
                  </a:lnTo>
                  <a:lnTo>
                    <a:pt x="106" y="563"/>
                  </a:lnTo>
                  <a:lnTo>
                    <a:pt x="105" y="564"/>
                  </a:lnTo>
                  <a:lnTo>
                    <a:pt x="104" y="564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4"/>
                  </a:lnTo>
                  <a:lnTo>
                    <a:pt x="100" y="564"/>
                  </a:lnTo>
                  <a:lnTo>
                    <a:pt x="98" y="564"/>
                  </a:lnTo>
                  <a:lnTo>
                    <a:pt x="94" y="563"/>
                  </a:lnTo>
                  <a:lnTo>
                    <a:pt x="90" y="563"/>
                  </a:lnTo>
                  <a:lnTo>
                    <a:pt x="87" y="563"/>
                  </a:lnTo>
                  <a:lnTo>
                    <a:pt x="86" y="564"/>
                  </a:lnTo>
                  <a:lnTo>
                    <a:pt x="86" y="565"/>
                  </a:lnTo>
                  <a:lnTo>
                    <a:pt x="85" y="565"/>
                  </a:lnTo>
                  <a:lnTo>
                    <a:pt x="85" y="566"/>
                  </a:lnTo>
                  <a:lnTo>
                    <a:pt x="83" y="566"/>
                  </a:lnTo>
                  <a:lnTo>
                    <a:pt x="82" y="566"/>
                  </a:lnTo>
                  <a:lnTo>
                    <a:pt x="81" y="566"/>
                  </a:lnTo>
                  <a:lnTo>
                    <a:pt x="80" y="567"/>
                  </a:lnTo>
                  <a:lnTo>
                    <a:pt x="80" y="567"/>
                  </a:lnTo>
                  <a:lnTo>
                    <a:pt x="72" y="568"/>
                  </a:lnTo>
                  <a:lnTo>
                    <a:pt x="71" y="568"/>
                  </a:lnTo>
                  <a:lnTo>
                    <a:pt x="71" y="569"/>
                  </a:lnTo>
                  <a:lnTo>
                    <a:pt x="70" y="570"/>
                  </a:lnTo>
                  <a:lnTo>
                    <a:pt x="70" y="570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71"/>
                  </a:lnTo>
                  <a:lnTo>
                    <a:pt x="67" y="571"/>
                  </a:lnTo>
                  <a:lnTo>
                    <a:pt x="66" y="571"/>
                  </a:lnTo>
                  <a:lnTo>
                    <a:pt x="66" y="572"/>
                  </a:lnTo>
                  <a:lnTo>
                    <a:pt x="66" y="573"/>
                  </a:lnTo>
                  <a:lnTo>
                    <a:pt x="66" y="573"/>
                  </a:lnTo>
                  <a:lnTo>
                    <a:pt x="64" y="575"/>
                  </a:lnTo>
                  <a:lnTo>
                    <a:pt x="64" y="576"/>
                  </a:lnTo>
                  <a:lnTo>
                    <a:pt x="64" y="576"/>
                  </a:lnTo>
                  <a:lnTo>
                    <a:pt x="65" y="577"/>
                  </a:lnTo>
                  <a:lnTo>
                    <a:pt x="65" y="578"/>
                  </a:lnTo>
                  <a:lnTo>
                    <a:pt x="64" y="579"/>
                  </a:lnTo>
                  <a:lnTo>
                    <a:pt x="62" y="578"/>
                  </a:lnTo>
                  <a:lnTo>
                    <a:pt x="60" y="577"/>
                  </a:lnTo>
                  <a:lnTo>
                    <a:pt x="58" y="577"/>
                  </a:lnTo>
                  <a:lnTo>
                    <a:pt x="57" y="579"/>
                  </a:lnTo>
                  <a:lnTo>
                    <a:pt x="57" y="580"/>
                  </a:lnTo>
                  <a:lnTo>
                    <a:pt x="57" y="581"/>
                  </a:lnTo>
                  <a:lnTo>
                    <a:pt x="54" y="581"/>
                  </a:lnTo>
                  <a:lnTo>
                    <a:pt x="53" y="581"/>
                  </a:lnTo>
                  <a:lnTo>
                    <a:pt x="52" y="582"/>
                  </a:lnTo>
                  <a:lnTo>
                    <a:pt x="51" y="583"/>
                  </a:lnTo>
                  <a:lnTo>
                    <a:pt x="46" y="584"/>
                  </a:lnTo>
                  <a:lnTo>
                    <a:pt x="45" y="585"/>
                  </a:lnTo>
                  <a:lnTo>
                    <a:pt x="44" y="586"/>
                  </a:lnTo>
                  <a:lnTo>
                    <a:pt x="44" y="588"/>
                  </a:lnTo>
                  <a:lnTo>
                    <a:pt x="43" y="592"/>
                  </a:lnTo>
                  <a:lnTo>
                    <a:pt x="43" y="594"/>
                  </a:lnTo>
                  <a:lnTo>
                    <a:pt x="42" y="598"/>
                  </a:lnTo>
                  <a:lnTo>
                    <a:pt x="42" y="601"/>
                  </a:lnTo>
                  <a:lnTo>
                    <a:pt x="41" y="605"/>
                  </a:lnTo>
                  <a:lnTo>
                    <a:pt x="41" y="606"/>
                  </a:lnTo>
                  <a:lnTo>
                    <a:pt x="40" y="607"/>
                  </a:lnTo>
                  <a:lnTo>
                    <a:pt x="40" y="607"/>
                  </a:lnTo>
                  <a:lnTo>
                    <a:pt x="39" y="607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7" y="611"/>
                  </a:lnTo>
                  <a:lnTo>
                    <a:pt x="38" y="613"/>
                  </a:lnTo>
                  <a:lnTo>
                    <a:pt x="38" y="614"/>
                  </a:lnTo>
                  <a:lnTo>
                    <a:pt x="37" y="614"/>
                  </a:lnTo>
                  <a:lnTo>
                    <a:pt x="36" y="615"/>
                  </a:lnTo>
                  <a:lnTo>
                    <a:pt x="36" y="616"/>
                  </a:lnTo>
                  <a:lnTo>
                    <a:pt x="36" y="617"/>
                  </a:lnTo>
                  <a:lnTo>
                    <a:pt x="36" y="620"/>
                  </a:lnTo>
                  <a:lnTo>
                    <a:pt x="35" y="623"/>
                  </a:lnTo>
                  <a:lnTo>
                    <a:pt x="35" y="629"/>
                  </a:lnTo>
                  <a:lnTo>
                    <a:pt x="35" y="633"/>
                  </a:lnTo>
                  <a:lnTo>
                    <a:pt x="33" y="638"/>
                  </a:lnTo>
                  <a:lnTo>
                    <a:pt x="34" y="638"/>
                  </a:lnTo>
                  <a:lnTo>
                    <a:pt x="35" y="637"/>
                  </a:lnTo>
                  <a:lnTo>
                    <a:pt x="35" y="638"/>
                  </a:lnTo>
                  <a:lnTo>
                    <a:pt x="36" y="638"/>
                  </a:lnTo>
                  <a:lnTo>
                    <a:pt x="38" y="638"/>
                  </a:lnTo>
                  <a:lnTo>
                    <a:pt x="39" y="638"/>
                  </a:lnTo>
                  <a:lnTo>
                    <a:pt x="40" y="638"/>
                  </a:lnTo>
                  <a:lnTo>
                    <a:pt x="40" y="639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2" y="638"/>
                  </a:lnTo>
                  <a:lnTo>
                    <a:pt x="42" y="639"/>
                  </a:lnTo>
                  <a:lnTo>
                    <a:pt x="42" y="640"/>
                  </a:lnTo>
                  <a:lnTo>
                    <a:pt x="41" y="641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4"/>
                  </a:lnTo>
                  <a:lnTo>
                    <a:pt x="40" y="645"/>
                  </a:lnTo>
                  <a:lnTo>
                    <a:pt x="40" y="646"/>
                  </a:lnTo>
                  <a:lnTo>
                    <a:pt x="41" y="647"/>
                  </a:lnTo>
                  <a:lnTo>
                    <a:pt x="43" y="646"/>
                  </a:lnTo>
                  <a:lnTo>
                    <a:pt x="44" y="646"/>
                  </a:lnTo>
                  <a:lnTo>
                    <a:pt x="45" y="645"/>
                  </a:lnTo>
                  <a:lnTo>
                    <a:pt x="46" y="645"/>
                  </a:lnTo>
                  <a:lnTo>
                    <a:pt x="46" y="643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47" y="642"/>
                  </a:lnTo>
                  <a:lnTo>
                    <a:pt x="50" y="642"/>
                  </a:lnTo>
                  <a:lnTo>
                    <a:pt x="51" y="642"/>
                  </a:lnTo>
                  <a:lnTo>
                    <a:pt x="54" y="642"/>
                  </a:lnTo>
                  <a:lnTo>
                    <a:pt x="56" y="643"/>
                  </a:lnTo>
                  <a:lnTo>
                    <a:pt x="57" y="642"/>
                  </a:lnTo>
                  <a:lnTo>
                    <a:pt x="56" y="642"/>
                  </a:lnTo>
                  <a:lnTo>
                    <a:pt x="56" y="641"/>
                  </a:lnTo>
                  <a:lnTo>
                    <a:pt x="55" y="640"/>
                  </a:lnTo>
                  <a:lnTo>
                    <a:pt x="55" y="639"/>
                  </a:lnTo>
                  <a:lnTo>
                    <a:pt x="56" y="638"/>
                  </a:lnTo>
                  <a:lnTo>
                    <a:pt x="57" y="637"/>
                  </a:lnTo>
                  <a:lnTo>
                    <a:pt x="59" y="637"/>
                  </a:lnTo>
                  <a:lnTo>
                    <a:pt x="61" y="637"/>
                  </a:lnTo>
                  <a:lnTo>
                    <a:pt x="63" y="637"/>
                  </a:lnTo>
                  <a:lnTo>
                    <a:pt x="64" y="637"/>
                  </a:lnTo>
                  <a:lnTo>
                    <a:pt x="65" y="638"/>
                  </a:lnTo>
                  <a:lnTo>
                    <a:pt x="66" y="639"/>
                  </a:lnTo>
                  <a:lnTo>
                    <a:pt x="67" y="640"/>
                  </a:lnTo>
                  <a:lnTo>
                    <a:pt x="67" y="641"/>
                  </a:lnTo>
                  <a:lnTo>
                    <a:pt x="67" y="642"/>
                  </a:lnTo>
                  <a:lnTo>
                    <a:pt x="66" y="642"/>
                  </a:lnTo>
                  <a:lnTo>
                    <a:pt x="65" y="642"/>
                  </a:lnTo>
                  <a:lnTo>
                    <a:pt x="64" y="643"/>
                  </a:lnTo>
                  <a:lnTo>
                    <a:pt x="66" y="643"/>
                  </a:lnTo>
                  <a:lnTo>
                    <a:pt x="69" y="643"/>
                  </a:lnTo>
                  <a:lnTo>
                    <a:pt x="70" y="643"/>
                  </a:lnTo>
                  <a:lnTo>
                    <a:pt x="70" y="642"/>
                  </a:lnTo>
                  <a:lnTo>
                    <a:pt x="70" y="642"/>
                  </a:lnTo>
                  <a:lnTo>
                    <a:pt x="69" y="642"/>
                  </a:lnTo>
                  <a:lnTo>
                    <a:pt x="69" y="642"/>
                  </a:lnTo>
                  <a:lnTo>
                    <a:pt x="68" y="641"/>
                  </a:lnTo>
                  <a:lnTo>
                    <a:pt x="69" y="640"/>
                  </a:lnTo>
                  <a:lnTo>
                    <a:pt x="70" y="639"/>
                  </a:lnTo>
                  <a:lnTo>
                    <a:pt x="70" y="638"/>
                  </a:lnTo>
                  <a:lnTo>
                    <a:pt x="71" y="637"/>
                  </a:lnTo>
                  <a:lnTo>
                    <a:pt x="72" y="637"/>
                  </a:lnTo>
                  <a:lnTo>
                    <a:pt x="73" y="637"/>
                  </a:lnTo>
                  <a:lnTo>
                    <a:pt x="74" y="637"/>
                  </a:lnTo>
                  <a:lnTo>
                    <a:pt x="73" y="636"/>
                  </a:lnTo>
                  <a:lnTo>
                    <a:pt x="74" y="634"/>
                  </a:lnTo>
                  <a:lnTo>
                    <a:pt x="76" y="634"/>
                  </a:lnTo>
                  <a:lnTo>
                    <a:pt x="80" y="634"/>
                  </a:lnTo>
                  <a:lnTo>
                    <a:pt x="88" y="634"/>
                  </a:lnTo>
                  <a:lnTo>
                    <a:pt x="95" y="636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3" y="635"/>
                  </a:lnTo>
                  <a:lnTo>
                    <a:pt x="105" y="634"/>
                  </a:lnTo>
                  <a:lnTo>
                    <a:pt x="107" y="634"/>
                  </a:lnTo>
                  <a:lnTo>
                    <a:pt x="110" y="635"/>
                  </a:lnTo>
                  <a:lnTo>
                    <a:pt x="112" y="636"/>
                  </a:lnTo>
                  <a:lnTo>
                    <a:pt x="113" y="637"/>
                  </a:lnTo>
                  <a:lnTo>
                    <a:pt x="116" y="636"/>
                  </a:lnTo>
                  <a:lnTo>
                    <a:pt x="117" y="636"/>
                  </a:lnTo>
                  <a:lnTo>
                    <a:pt x="120" y="638"/>
                  </a:lnTo>
                  <a:lnTo>
                    <a:pt x="121" y="638"/>
                  </a:lnTo>
                  <a:lnTo>
                    <a:pt x="121" y="637"/>
                  </a:lnTo>
                  <a:lnTo>
                    <a:pt x="122" y="637"/>
                  </a:lnTo>
                  <a:lnTo>
                    <a:pt x="121" y="636"/>
                  </a:lnTo>
                  <a:lnTo>
                    <a:pt x="120" y="634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1" y="632"/>
                  </a:lnTo>
                  <a:lnTo>
                    <a:pt x="123" y="630"/>
                  </a:lnTo>
                  <a:lnTo>
                    <a:pt x="124" y="629"/>
                  </a:lnTo>
                  <a:lnTo>
                    <a:pt x="126" y="629"/>
                  </a:lnTo>
                  <a:lnTo>
                    <a:pt x="130" y="628"/>
                  </a:lnTo>
                  <a:lnTo>
                    <a:pt x="132" y="628"/>
                  </a:lnTo>
                  <a:lnTo>
                    <a:pt x="136" y="629"/>
                  </a:lnTo>
                  <a:lnTo>
                    <a:pt x="140" y="631"/>
                  </a:lnTo>
                  <a:lnTo>
                    <a:pt x="141" y="631"/>
                  </a:lnTo>
                  <a:lnTo>
                    <a:pt x="142" y="630"/>
                  </a:lnTo>
                  <a:lnTo>
                    <a:pt x="143" y="631"/>
                  </a:lnTo>
                  <a:lnTo>
                    <a:pt x="144" y="631"/>
                  </a:lnTo>
                  <a:lnTo>
                    <a:pt x="146" y="630"/>
                  </a:lnTo>
                  <a:lnTo>
                    <a:pt x="147" y="630"/>
                  </a:lnTo>
                  <a:lnTo>
                    <a:pt x="148" y="629"/>
                  </a:lnTo>
                  <a:lnTo>
                    <a:pt x="147" y="627"/>
                  </a:lnTo>
                  <a:lnTo>
                    <a:pt x="146" y="626"/>
                  </a:lnTo>
                  <a:lnTo>
                    <a:pt x="145" y="627"/>
                  </a:lnTo>
                  <a:lnTo>
                    <a:pt x="144" y="627"/>
                  </a:lnTo>
                  <a:lnTo>
                    <a:pt x="144" y="626"/>
                  </a:lnTo>
                  <a:lnTo>
                    <a:pt x="143" y="626"/>
                  </a:lnTo>
                  <a:lnTo>
                    <a:pt x="146" y="624"/>
                  </a:lnTo>
                  <a:lnTo>
                    <a:pt x="147" y="625"/>
                  </a:lnTo>
                  <a:lnTo>
                    <a:pt x="148" y="625"/>
                  </a:lnTo>
                  <a:lnTo>
                    <a:pt x="150" y="624"/>
                  </a:lnTo>
                  <a:lnTo>
                    <a:pt x="151" y="624"/>
                  </a:lnTo>
                  <a:lnTo>
                    <a:pt x="151" y="625"/>
                  </a:lnTo>
                  <a:lnTo>
                    <a:pt x="150" y="625"/>
                  </a:lnTo>
                  <a:lnTo>
                    <a:pt x="150" y="625"/>
                  </a:lnTo>
                  <a:lnTo>
                    <a:pt x="149" y="625"/>
                  </a:lnTo>
                  <a:lnTo>
                    <a:pt x="148" y="626"/>
                  </a:lnTo>
                  <a:lnTo>
                    <a:pt x="148" y="627"/>
                  </a:lnTo>
                  <a:lnTo>
                    <a:pt x="149" y="627"/>
                  </a:lnTo>
                  <a:lnTo>
                    <a:pt x="149" y="628"/>
                  </a:lnTo>
                  <a:lnTo>
                    <a:pt x="150" y="628"/>
                  </a:lnTo>
                  <a:lnTo>
                    <a:pt x="149" y="629"/>
                  </a:lnTo>
                  <a:lnTo>
                    <a:pt x="149" y="630"/>
                  </a:lnTo>
                  <a:lnTo>
                    <a:pt x="149" y="631"/>
                  </a:lnTo>
                  <a:lnTo>
                    <a:pt x="153" y="632"/>
                  </a:lnTo>
                  <a:lnTo>
                    <a:pt x="156" y="632"/>
                  </a:lnTo>
                  <a:lnTo>
                    <a:pt x="157" y="633"/>
                  </a:lnTo>
                  <a:lnTo>
                    <a:pt x="160" y="633"/>
                  </a:lnTo>
                  <a:lnTo>
                    <a:pt x="160" y="633"/>
                  </a:lnTo>
                  <a:lnTo>
                    <a:pt x="161" y="634"/>
                  </a:lnTo>
                  <a:lnTo>
                    <a:pt x="163" y="635"/>
                  </a:lnTo>
                  <a:lnTo>
                    <a:pt x="164" y="636"/>
                  </a:lnTo>
                  <a:lnTo>
                    <a:pt x="165" y="635"/>
                  </a:lnTo>
                  <a:lnTo>
                    <a:pt x="166" y="635"/>
                  </a:lnTo>
                  <a:lnTo>
                    <a:pt x="167" y="635"/>
                  </a:lnTo>
                  <a:lnTo>
                    <a:pt x="168" y="634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4"/>
                  </a:lnTo>
                  <a:lnTo>
                    <a:pt x="171" y="634"/>
                  </a:lnTo>
                  <a:lnTo>
                    <a:pt x="172" y="635"/>
                  </a:lnTo>
                  <a:lnTo>
                    <a:pt x="173" y="636"/>
                  </a:lnTo>
                  <a:lnTo>
                    <a:pt x="173" y="637"/>
                  </a:lnTo>
                  <a:lnTo>
                    <a:pt x="171" y="639"/>
                  </a:lnTo>
                  <a:lnTo>
                    <a:pt x="172" y="639"/>
                  </a:lnTo>
                  <a:lnTo>
                    <a:pt x="174" y="640"/>
                  </a:lnTo>
                  <a:lnTo>
                    <a:pt x="177" y="639"/>
                  </a:lnTo>
                  <a:lnTo>
                    <a:pt x="177" y="638"/>
                  </a:lnTo>
                  <a:lnTo>
                    <a:pt x="176" y="638"/>
                  </a:lnTo>
                  <a:lnTo>
                    <a:pt x="175" y="637"/>
                  </a:lnTo>
                  <a:lnTo>
                    <a:pt x="175" y="636"/>
                  </a:lnTo>
                  <a:lnTo>
                    <a:pt x="175" y="635"/>
                  </a:lnTo>
                  <a:lnTo>
                    <a:pt x="176" y="633"/>
                  </a:lnTo>
                  <a:lnTo>
                    <a:pt x="177" y="633"/>
                  </a:lnTo>
                  <a:lnTo>
                    <a:pt x="178" y="632"/>
                  </a:lnTo>
                  <a:lnTo>
                    <a:pt x="179" y="632"/>
                  </a:lnTo>
                  <a:lnTo>
                    <a:pt x="181" y="631"/>
                  </a:lnTo>
                  <a:lnTo>
                    <a:pt x="182" y="631"/>
                  </a:lnTo>
                  <a:lnTo>
                    <a:pt x="183" y="632"/>
                  </a:lnTo>
                  <a:lnTo>
                    <a:pt x="185" y="631"/>
                  </a:lnTo>
                  <a:lnTo>
                    <a:pt x="186" y="631"/>
                  </a:lnTo>
                  <a:lnTo>
                    <a:pt x="189" y="632"/>
                  </a:lnTo>
                  <a:lnTo>
                    <a:pt x="192" y="632"/>
                  </a:lnTo>
                  <a:lnTo>
                    <a:pt x="193" y="632"/>
                  </a:lnTo>
                  <a:lnTo>
                    <a:pt x="194" y="633"/>
                  </a:lnTo>
                  <a:lnTo>
                    <a:pt x="196" y="633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9" y="633"/>
                  </a:lnTo>
                  <a:lnTo>
                    <a:pt x="199" y="632"/>
                  </a:lnTo>
                  <a:lnTo>
                    <a:pt x="200" y="630"/>
                  </a:lnTo>
                  <a:lnTo>
                    <a:pt x="201" y="629"/>
                  </a:lnTo>
                  <a:lnTo>
                    <a:pt x="202" y="628"/>
                  </a:lnTo>
                  <a:lnTo>
                    <a:pt x="203" y="629"/>
                  </a:lnTo>
                  <a:lnTo>
                    <a:pt x="204" y="628"/>
                  </a:lnTo>
                  <a:lnTo>
                    <a:pt x="205" y="628"/>
                  </a:lnTo>
                  <a:lnTo>
                    <a:pt x="207" y="628"/>
                  </a:lnTo>
                  <a:lnTo>
                    <a:pt x="208" y="628"/>
                  </a:lnTo>
                  <a:lnTo>
                    <a:pt x="208" y="629"/>
                  </a:lnTo>
                  <a:lnTo>
                    <a:pt x="209" y="629"/>
                  </a:lnTo>
                  <a:lnTo>
                    <a:pt x="209" y="629"/>
                  </a:lnTo>
                  <a:lnTo>
                    <a:pt x="210" y="628"/>
                  </a:lnTo>
                  <a:lnTo>
                    <a:pt x="211" y="628"/>
                  </a:lnTo>
                  <a:lnTo>
                    <a:pt x="212" y="628"/>
                  </a:lnTo>
                  <a:lnTo>
                    <a:pt x="219" y="630"/>
                  </a:lnTo>
                  <a:lnTo>
                    <a:pt x="220" y="630"/>
                  </a:lnTo>
                  <a:lnTo>
                    <a:pt x="221" y="630"/>
                  </a:lnTo>
                  <a:lnTo>
                    <a:pt x="224" y="629"/>
                  </a:lnTo>
                  <a:lnTo>
                    <a:pt x="225" y="628"/>
                  </a:lnTo>
                  <a:lnTo>
                    <a:pt x="227" y="627"/>
                  </a:lnTo>
                  <a:lnTo>
                    <a:pt x="228" y="627"/>
                  </a:lnTo>
                  <a:lnTo>
                    <a:pt x="229" y="626"/>
                  </a:lnTo>
                  <a:lnTo>
                    <a:pt x="230" y="626"/>
                  </a:lnTo>
                  <a:lnTo>
                    <a:pt x="232" y="626"/>
                  </a:lnTo>
                  <a:lnTo>
                    <a:pt x="236" y="625"/>
                  </a:lnTo>
                  <a:lnTo>
                    <a:pt x="239" y="624"/>
                  </a:lnTo>
                  <a:lnTo>
                    <a:pt x="243" y="624"/>
                  </a:lnTo>
                  <a:lnTo>
                    <a:pt x="245" y="624"/>
                  </a:lnTo>
                  <a:lnTo>
                    <a:pt x="247" y="623"/>
                  </a:lnTo>
                  <a:lnTo>
                    <a:pt x="247" y="623"/>
                  </a:lnTo>
                  <a:lnTo>
                    <a:pt x="249" y="623"/>
                  </a:lnTo>
                  <a:lnTo>
                    <a:pt x="250" y="623"/>
                  </a:lnTo>
                  <a:lnTo>
                    <a:pt x="252" y="623"/>
                  </a:lnTo>
                  <a:lnTo>
                    <a:pt x="256" y="625"/>
                  </a:lnTo>
                  <a:lnTo>
                    <a:pt x="258" y="626"/>
                  </a:lnTo>
                  <a:lnTo>
                    <a:pt x="259" y="627"/>
                  </a:lnTo>
                  <a:lnTo>
                    <a:pt x="259" y="626"/>
                  </a:lnTo>
                  <a:lnTo>
                    <a:pt x="259" y="625"/>
                  </a:lnTo>
                  <a:lnTo>
                    <a:pt x="257" y="624"/>
                  </a:lnTo>
                  <a:lnTo>
                    <a:pt x="259" y="623"/>
                  </a:lnTo>
                  <a:lnTo>
                    <a:pt x="258" y="623"/>
                  </a:lnTo>
                  <a:lnTo>
                    <a:pt x="257" y="623"/>
                  </a:lnTo>
                  <a:lnTo>
                    <a:pt x="256" y="623"/>
                  </a:lnTo>
                  <a:lnTo>
                    <a:pt x="255" y="623"/>
                  </a:lnTo>
                  <a:lnTo>
                    <a:pt x="254" y="622"/>
                  </a:lnTo>
                  <a:lnTo>
                    <a:pt x="254" y="621"/>
                  </a:lnTo>
                  <a:lnTo>
                    <a:pt x="253" y="621"/>
                  </a:lnTo>
                  <a:lnTo>
                    <a:pt x="252" y="621"/>
                  </a:lnTo>
                  <a:lnTo>
                    <a:pt x="252" y="620"/>
                  </a:lnTo>
                  <a:lnTo>
                    <a:pt x="251" y="620"/>
                  </a:lnTo>
                  <a:lnTo>
                    <a:pt x="251" y="620"/>
                  </a:lnTo>
                  <a:lnTo>
                    <a:pt x="249" y="620"/>
                  </a:lnTo>
                  <a:lnTo>
                    <a:pt x="249" y="620"/>
                  </a:lnTo>
                  <a:lnTo>
                    <a:pt x="248" y="620"/>
                  </a:lnTo>
                  <a:lnTo>
                    <a:pt x="248" y="621"/>
                  </a:lnTo>
                  <a:lnTo>
                    <a:pt x="247" y="621"/>
                  </a:lnTo>
                  <a:lnTo>
                    <a:pt x="247" y="622"/>
                  </a:lnTo>
                  <a:lnTo>
                    <a:pt x="246" y="623"/>
                  </a:lnTo>
                  <a:lnTo>
                    <a:pt x="241" y="623"/>
                  </a:lnTo>
                  <a:lnTo>
                    <a:pt x="240" y="623"/>
                  </a:lnTo>
                  <a:lnTo>
                    <a:pt x="240" y="623"/>
                  </a:lnTo>
                  <a:lnTo>
                    <a:pt x="241" y="623"/>
                  </a:lnTo>
                  <a:lnTo>
                    <a:pt x="241" y="622"/>
                  </a:lnTo>
                  <a:lnTo>
                    <a:pt x="242" y="622"/>
                  </a:lnTo>
                  <a:lnTo>
                    <a:pt x="242" y="621"/>
                  </a:lnTo>
                  <a:lnTo>
                    <a:pt x="243" y="620"/>
                  </a:lnTo>
                  <a:lnTo>
                    <a:pt x="244" y="619"/>
                  </a:lnTo>
                  <a:lnTo>
                    <a:pt x="245" y="619"/>
                  </a:lnTo>
                  <a:lnTo>
                    <a:pt x="246" y="618"/>
                  </a:lnTo>
                  <a:lnTo>
                    <a:pt x="247" y="617"/>
                  </a:lnTo>
                  <a:lnTo>
                    <a:pt x="248" y="617"/>
                  </a:lnTo>
                  <a:lnTo>
                    <a:pt x="249" y="617"/>
                  </a:lnTo>
                  <a:lnTo>
                    <a:pt x="249" y="617"/>
                  </a:lnTo>
                  <a:lnTo>
                    <a:pt x="251" y="617"/>
                  </a:lnTo>
                  <a:lnTo>
                    <a:pt x="252" y="617"/>
                  </a:lnTo>
                  <a:lnTo>
                    <a:pt x="253" y="616"/>
                  </a:lnTo>
                  <a:lnTo>
                    <a:pt x="253" y="617"/>
                  </a:lnTo>
                  <a:lnTo>
                    <a:pt x="253" y="618"/>
                  </a:lnTo>
                  <a:lnTo>
                    <a:pt x="255" y="618"/>
                  </a:lnTo>
                  <a:lnTo>
                    <a:pt x="256" y="618"/>
                  </a:lnTo>
                  <a:lnTo>
                    <a:pt x="258" y="620"/>
                  </a:lnTo>
                  <a:lnTo>
                    <a:pt x="259" y="620"/>
                  </a:lnTo>
                  <a:lnTo>
                    <a:pt x="259" y="621"/>
                  </a:lnTo>
                  <a:lnTo>
                    <a:pt x="259" y="621"/>
                  </a:lnTo>
                  <a:lnTo>
                    <a:pt x="259" y="622"/>
                  </a:lnTo>
                  <a:lnTo>
                    <a:pt x="260" y="621"/>
                  </a:lnTo>
                  <a:lnTo>
                    <a:pt x="261" y="623"/>
                  </a:lnTo>
                  <a:lnTo>
                    <a:pt x="261" y="624"/>
                  </a:lnTo>
                  <a:lnTo>
                    <a:pt x="262" y="625"/>
                  </a:lnTo>
                  <a:lnTo>
                    <a:pt x="263" y="626"/>
                  </a:lnTo>
                  <a:lnTo>
                    <a:pt x="263" y="627"/>
                  </a:lnTo>
                  <a:lnTo>
                    <a:pt x="263" y="628"/>
                  </a:lnTo>
                  <a:lnTo>
                    <a:pt x="261" y="628"/>
                  </a:lnTo>
                  <a:lnTo>
                    <a:pt x="261" y="629"/>
                  </a:lnTo>
                  <a:lnTo>
                    <a:pt x="262" y="630"/>
                  </a:lnTo>
                  <a:lnTo>
                    <a:pt x="263" y="631"/>
                  </a:lnTo>
                  <a:lnTo>
                    <a:pt x="266" y="633"/>
                  </a:lnTo>
                  <a:lnTo>
                    <a:pt x="267" y="633"/>
                  </a:lnTo>
                  <a:lnTo>
                    <a:pt x="268" y="634"/>
                  </a:lnTo>
                  <a:lnTo>
                    <a:pt x="269" y="635"/>
                  </a:lnTo>
                  <a:lnTo>
                    <a:pt x="269" y="636"/>
                  </a:lnTo>
                  <a:lnTo>
                    <a:pt x="269" y="637"/>
                  </a:lnTo>
                  <a:lnTo>
                    <a:pt x="269" y="639"/>
                  </a:lnTo>
                  <a:lnTo>
                    <a:pt x="269" y="640"/>
                  </a:lnTo>
                  <a:lnTo>
                    <a:pt x="269" y="641"/>
                  </a:lnTo>
                  <a:lnTo>
                    <a:pt x="269" y="642"/>
                  </a:lnTo>
                  <a:lnTo>
                    <a:pt x="269" y="642"/>
                  </a:lnTo>
                  <a:lnTo>
                    <a:pt x="269" y="643"/>
                  </a:lnTo>
                  <a:lnTo>
                    <a:pt x="269" y="646"/>
                  </a:lnTo>
                  <a:lnTo>
                    <a:pt x="268" y="650"/>
                  </a:lnTo>
                  <a:lnTo>
                    <a:pt x="268" y="653"/>
                  </a:lnTo>
                  <a:lnTo>
                    <a:pt x="269" y="653"/>
                  </a:lnTo>
                  <a:lnTo>
                    <a:pt x="269" y="653"/>
                  </a:lnTo>
                  <a:lnTo>
                    <a:pt x="268" y="653"/>
                  </a:lnTo>
                  <a:lnTo>
                    <a:pt x="267" y="655"/>
                  </a:lnTo>
                  <a:lnTo>
                    <a:pt x="267" y="656"/>
                  </a:lnTo>
                  <a:lnTo>
                    <a:pt x="268" y="656"/>
                  </a:lnTo>
                  <a:lnTo>
                    <a:pt x="269" y="656"/>
                  </a:lnTo>
                  <a:lnTo>
                    <a:pt x="271" y="655"/>
                  </a:lnTo>
                  <a:lnTo>
                    <a:pt x="272" y="656"/>
                  </a:lnTo>
                  <a:lnTo>
                    <a:pt x="274" y="655"/>
                  </a:lnTo>
                  <a:lnTo>
                    <a:pt x="275" y="655"/>
                  </a:lnTo>
                  <a:lnTo>
                    <a:pt x="277" y="655"/>
                  </a:lnTo>
                  <a:lnTo>
                    <a:pt x="278" y="656"/>
                  </a:lnTo>
                  <a:lnTo>
                    <a:pt x="279" y="657"/>
                  </a:lnTo>
                  <a:lnTo>
                    <a:pt x="279" y="657"/>
                  </a:lnTo>
                  <a:lnTo>
                    <a:pt x="280" y="657"/>
                  </a:lnTo>
                  <a:lnTo>
                    <a:pt x="279" y="656"/>
                  </a:lnTo>
                  <a:lnTo>
                    <a:pt x="279" y="655"/>
                  </a:lnTo>
                  <a:lnTo>
                    <a:pt x="280" y="655"/>
                  </a:lnTo>
                  <a:lnTo>
                    <a:pt x="280" y="656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3" y="657"/>
                  </a:lnTo>
                  <a:lnTo>
                    <a:pt x="285" y="659"/>
                  </a:lnTo>
                  <a:lnTo>
                    <a:pt x="286" y="659"/>
                  </a:lnTo>
                  <a:lnTo>
                    <a:pt x="286" y="658"/>
                  </a:lnTo>
                  <a:lnTo>
                    <a:pt x="287" y="658"/>
                  </a:lnTo>
                  <a:lnTo>
                    <a:pt x="288" y="658"/>
                  </a:lnTo>
                  <a:lnTo>
                    <a:pt x="289" y="658"/>
                  </a:lnTo>
                  <a:lnTo>
                    <a:pt x="289" y="658"/>
                  </a:lnTo>
                  <a:lnTo>
                    <a:pt x="289" y="659"/>
                  </a:lnTo>
                  <a:lnTo>
                    <a:pt x="290" y="660"/>
                  </a:lnTo>
                  <a:lnTo>
                    <a:pt x="291" y="660"/>
                  </a:lnTo>
                  <a:lnTo>
                    <a:pt x="292" y="660"/>
                  </a:lnTo>
                  <a:lnTo>
                    <a:pt x="293" y="660"/>
                  </a:lnTo>
                  <a:lnTo>
                    <a:pt x="293" y="661"/>
                  </a:lnTo>
                  <a:lnTo>
                    <a:pt x="292" y="662"/>
                  </a:lnTo>
                  <a:lnTo>
                    <a:pt x="290" y="663"/>
                  </a:lnTo>
                  <a:lnTo>
                    <a:pt x="290" y="663"/>
                  </a:lnTo>
                  <a:lnTo>
                    <a:pt x="289" y="664"/>
                  </a:lnTo>
                  <a:lnTo>
                    <a:pt x="289" y="665"/>
                  </a:lnTo>
                  <a:lnTo>
                    <a:pt x="289" y="667"/>
                  </a:lnTo>
                  <a:lnTo>
                    <a:pt x="290" y="667"/>
                  </a:lnTo>
                  <a:lnTo>
                    <a:pt x="290" y="667"/>
                  </a:lnTo>
                  <a:lnTo>
                    <a:pt x="291" y="667"/>
                  </a:lnTo>
                  <a:lnTo>
                    <a:pt x="293" y="668"/>
                  </a:lnTo>
                  <a:lnTo>
                    <a:pt x="292" y="668"/>
                  </a:lnTo>
                  <a:lnTo>
                    <a:pt x="291" y="669"/>
                  </a:lnTo>
                  <a:lnTo>
                    <a:pt x="290" y="668"/>
                  </a:lnTo>
                  <a:lnTo>
                    <a:pt x="290" y="668"/>
                  </a:lnTo>
                  <a:lnTo>
                    <a:pt x="290" y="669"/>
                  </a:lnTo>
                  <a:lnTo>
                    <a:pt x="290" y="670"/>
                  </a:lnTo>
                  <a:lnTo>
                    <a:pt x="290" y="671"/>
                  </a:lnTo>
                  <a:lnTo>
                    <a:pt x="292" y="671"/>
                  </a:lnTo>
                  <a:lnTo>
                    <a:pt x="292" y="672"/>
                  </a:lnTo>
                  <a:lnTo>
                    <a:pt x="291" y="672"/>
                  </a:lnTo>
                  <a:lnTo>
                    <a:pt x="292" y="673"/>
                  </a:lnTo>
                  <a:lnTo>
                    <a:pt x="293" y="674"/>
                  </a:lnTo>
                  <a:lnTo>
                    <a:pt x="293" y="675"/>
                  </a:lnTo>
                  <a:lnTo>
                    <a:pt x="293" y="677"/>
                  </a:lnTo>
                  <a:lnTo>
                    <a:pt x="294" y="677"/>
                  </a:lnTo>
                  <a:lnTo>
                    <a:pt x="294" y="676"/>
                  </a:lnTo>
                  <a:lnTo>
                    <a:pt x="295" y="676"/>
                  </a:lnTo>
                  <a:lnTo>
                    <a:pt x="294" y="678"/>
                  </a:lnTo>
                  <a:lnTo>
                    <a:pt x="294" y="680"/>
                  </a:lnTo>
                  <a:lnTo>
                    <a:pt x="295" y="681"/>
                  </a:lnTo>
                  <a:lnTo>
                    <a:pt x="296" y="681"/>
                  </a:lnTo>
                  <a:lnTo>
                    <a:pt x="295" y="682"/>
                  </a:lnTo>
                  <a:lnTo>
                    <a:pt x="295" y="683"/>
                  </a:lnTo>
                  <a:lnTo>
                    <a:pt x="295" y="684"/>
                  </a:lnTo>
                  <a:lnTo>
                    <a:pt x="294" y="684"/>
                  </a:lnTo>
                  <a:lnTo>
                    <a:pt x="295" y="685"/>
                  </a:lnTo>
                  <a:lnTo>
                    <a:pt x="295" y="687"/>
                  </a:lnTo>
                  <a:lnTo>
                    <a:pt x="295" y="688"/>
                  </a:lnTo>
                  <a:lnTo>
                    <a:pt x="297" y="691"/>
                  </a:lnTo>
                  <a:lnTo>
                    <a:pt x="297" y="692"/>
                  </a:lnTo>
                  <a:lnTo>
                    <a:pt x="298" y="693"/>
                  </a:lnTo>
                  <a:lnTo>
                    <a:pt x="298" y="694"/>
                  </a:lnTo>
                  <a:lnTo>
                    <a:pt x="299" y="694"/>
                  </a:lnTo>
                  <a:lnTo>
                    <a:pt x="302" y="694"/>
                  </a:lnTo>
                  <a:lnTo>
                    <a:pt x="303" y="694"/>
                  </a:lnTo>
                  <a:lnTo>
                    <a:pt x="304" y="695"/>
                  </a:lnTo>
                  <a:lnTo>
                    <a:pt x="306" y="695"/>
                  </a:lnTo>
                  <a:lnTo>
                    <a:pt x="307" y="694"/>
                  </a:lnTo>
                  <a:lnTo>
                    <a:pt x="307" y="695"/>
                  </a:lnTo>
                  <a:lnTo>
                    <a:pt x="306" y="696"/>
                  </a:lnTo>
                  <a:lnTo>
                    <a:pt x="305" y="697"/>
                  </a:lnTo>
                  <a:lnTo>
                    <a:pt x="304" y="696"/>
                  </a:lnTo>
                  <a:lnTo>
                    <a:pt x="303" y="697"/>
                  </a:lnTo>
                  <a:lnTo>
                    <a:pt x="302" y="699"/>
                  </a:lnTo>
                  <a:lnTo>
                    <a:pt x="303" y="699"/>
                  </a:lnTo>
                  <a:lnTo>
                    <a:pt x="305" y="700"/>
                  </a:lnTo>
                  <a:lnTo>
                    <a:pt x="305" y="701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6" y="702"/>
                  </a:lnTo>
                  <a:lnTo>
                    <a:pt x="307" y="702"/>
                  </a:lnTo>
                  <a:lnTo>
                    <a:pt x="306" y="703"/>
                  </a:lnTo>
                  <a:lnTo>
                    <a:pt x="305" y="703"/>
                  </a:lnTo>
                  <a:lnTo>
                    <a:pt x="304" y="703"/>
                  </a:lnTo>
                  <a:lnTo>
                    <a:pt x="305" y="704"/>
                  </a:lnTo>
                  <a:lnTo>
                    <a:pt x="307" y="705"/>
                  </a:lnTo>
                  <a:lnTo>
                    <a:pt x="307" y="704"/>
                  </a:lnTo>
                  <a:lnTo>
                    <a:pt x="307" y="703"/>
                  </a:lnTo>
                  <a:lnTo>
                    <a:pt x="308" y="704"/>
                  </a:lnTo>
                  <a:lnTo>
                    <a:pt x="309" y="705"/>
                  </a:lnTo>
                  <a:lnTo>
                    <a:pt x="309" y="704"/>
                  </a:lnTo>
                  <a:lnTo>
                    <a:pt x="309" y="705"/>
                  </a:lnTo>
                  <a:lnTo>
                    <a:pt x="309" y="706"/>
                  </a:lnTo>
                  <a:lnTo>
                    <a:pt x="310" y="706"/>
                  </a:lnTo>
                  <a:lnTo>
                    <a:pt x="311" y="705"/>
                  </a:lnTo>
                  <a:lnTo>
                    <a:pt x="311" y="704"/>
                  </a:lnTo>
                  <a:lnTo>
                    <a:pt x="311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3"/>
                  </a:lnTo>
                  <a:lnTo>
                    <a:pt x="312" y="706"/>
                  </a:lnTo>
                  <a:lnTo>
                    <a:pt x="311" y="706"/>
                  </a:lnTo>
                  <a:lnTo>
                    <a:pt x="311" y="707"/>
                  </a:lnTo>
                  <a:lnTo>
                    <a:pt x="311" y="707"/>
                  </a:lnTo>
                  <a:lnTo>
                    <a:pt x="311" y="708"/>
                  </a:lnTo>
                  <a:lnTo>
                    <a:pt x="312" y="707"/>
                  </a:lnTo>
                  <a:lnTo>
                    <a:pt x="312" y="708"/>
                  </a:lnTo>
                  <a:lnTo>
                    <a:pt x="313" y="708"/>
                  </a:lnTo>
                  <a:lnTo>
                    <a:pt x="314" y="708"/>
                  </a:lnTo>
                  <a:lnTo>
                    <a:pt x="315" y="708"/>
                  </a:lnTo>
                  <a:lnTo>
                    <a:pt x="316" y="707"/>
                  </a:lnTo>
                  <a:lnTo>
                    <a:pt x="316" y="707"/>
                  </a:lnTo>
                  <a:lnTo>
                    <a:pt x="315" y="707"/>
                  </a:lnTo>
                  <a:lnTo>
                    <a:pt x="315" y="706"/>
                  </a:lnTo>
                  <a:lnTo>
                    <a:pt x="317" y="707"/>
                  </a:lnTo>
                  <a:lnTo>
                    <a:pt x="318" y="707"/>
                  </a:lnTo>
                  <a:lnTo>
                    <a:pt x="319" y="707"/>
                  </a:lnTo>
                  <a:lnTo>
                    <a:pt x="320" y="707"/>
                  </a:lnTo>
                  <a:lnTo>
                    <a:pt x="320" y="704"/>
                  </a:lnTo>
                  <a:lnTo>
                    <a:pt x="321" y="702"/>
                  </a:lnTo>
                  <a:lnTo>
                    <a:pt x="321" y="703"/>
                  </a:lnTo>
                  <a:lnTo>
                    <a:pt x="321" y="705"/>
                  </a:lnTo>
                  <a:lnTo>
                    <a:pt x="321" y="706"/>
                  </a:lnTo>
                  <a:lnTo>
                    <a:pt x="322" y="705"/>
                  </a:lnTo>
                  <a:lnTo>
                    <a:pt x="323" y="705"/>
                  </a:lnTo>
                  <a:lnTo>
                    <a:pt x="323" y="706"/>
                  </a:lnTo>
                  <a:lnTo>
                    <a:pt x="324" y="707"/>
                  </a:lnTo>
                  <a:lnTo>
                    <a:pt x="325" y="707"/>
                  </a:lnTo>
                  <a:lnTo>
                    <a:pt x="325" y="707"/>
                  </a:lnTo>
                  <a:lnTo>
                    <a:pt x="326" y="707"/>
                  </a:lnTo>
                  <a:lnTo>
                    <a:pt x="327" y="708"/>
                  </a:lnTo>
                  <a:lnTo>
                    <a:pt x="327" y="707"/>
                  </a:lnTo>
                  <a:lnTo>
                    <a:pt x="328" y="707"/>
                  </a:lnTo>
                  <a:lnTo>
                    <a:pt x="328" y="708"/>
                  </a:lnTo>
                  <a:lnTo>
                    <a:pt x="328" y="709"/>
                  </a:lnTo>
                  <a:lnTo>
                    <a:pt x="328" y="709"/>
                  </a:lnTo>
                  <a:lnTo>
                    <a:pt x="329" y="709"/>
                  </a:lnTo>
                  <a:lnTo>
                    <a:pt x="329" y="708"/>
                  </a:lnTo>
                  <a:lnTo>
                    <a:pt x="330" y="707"/>
                  </a:lnTo>
                  <a:lnTo>
                    <a:pt x="329" y="706"/>
                  </a:lnTo>
                  <a:lnTo>
                    <a:pt x="328" y="702"/>
                  </a:lnTo>
                  <a:lnTo>
                    <a:pt x="329" y="702"/>
                  </a:lnTo>
                  <a:lnTo>
                    <a:pt x="330" y="702"/>
                  </a:lnTo>
                  <a:lnTo>
                    <a:pt x="331" y="702"/>
                  </a:lnTo>
                  <a:lnTo>
                    <a:pt x="330" y="704"/>
                  </a:lnTo>
                  <a:lnTo>
                    <a:pt x="330" y="705"/>
                  </a:lnTo>
                  <a:lnTo>
                    <a:pt x="331" y="706"/>
                  </a:lnTo>
                  <a:lnTo>
                    <a:pt x="332" y="707"/>
                  </a:lnTo>
                  <a:lnTo>
                    <a:pt x="333" y="707"/>
                  </a:lnTo>
                  <a:lnTo>
                    <a:pt x="332" y="707"/>
                  </a:lnTo>
                  <a:lnTo>
                    <a:pt x="331" y="708"/>
                  </a:lnTo>
                  <a:lnTo>
                    <a:pt x="331" y="709"/>
                  </a:lnTo>
                  <a:lnTo>
                    <a:pt x="331" y="710"/>
                  </a:lnTo>
                  <a:lnTo>
                    <a:pt x="330" y="710"/>
                  </a:lnTo>
                  <a:lnTo>
                    <a:pt x="330" y="711"/>
                  </a:lnTo>
                  <a:lnTo>
                    <a:pt x="331" y="712"/>
                  </a:lnTo>
                  <a:lnTo>
                    <a:pt x="332" y="712"/>
                  </a:lnTo>
                  <a:lnTo>
                    <a:pt x="333" y="712"/>
                  </a:lnTo>
                  <a:lnTo>
                    <a:pt x="333" y="711"/>
                  </a:lnTo>
                  <a:lnTo>
                    <a:pt x="334" y="712"/>
                  </a:lnTo>
                  <a:lnTo>
                    <a:pt x="334" y="713"/>
                  </a:lnTo>
                  <a:lnTo>
                    <a:pt x="335" y="713"/>
                  </a:lnTo>
                  <a:lnTo>
                    <a:pt x="334" y="712"/>
                  </a:lnTo>
                  <a:lnTo>
                    <a:pt x="334" y="711"/>
                  </a:lnTo>
                  <a:lnTo>
                    <a:pt x="334" y="710"/>
                  </a:lnTo>
                  <a:lnTo>
                    <a:pt x="334" y="709"/>
                  </a:lnTo>
                  <a:lnTo>
                    <a:pt x="335" y="707"/>
                  </a:lnTo>
                  <a:lnTo>
                    <a:pt x="335" y="706"/>
                  </a:lnTo>
                  <a:lnTo>
                    <a:pt x="335" y="705"/>
                  </a:lnTo>
                  <a:lnTo>
                    <a:pt x="335" y="704"/>
                  </a:lnTo>
                  <a:lnTo>
                    <a:pt x="335" y="703"/>
                  </a:lnTo>
                  <a:lnTo>
                    <a:pt x="336" y="706"/>
                  </a:lnTo>
                  <a:lnTo>
                    <a:pt x="337" y="704"/>
                  </a:lnTo>
                  <a:lnTo>
                    <a:pt x="338" y="70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4" name="Freeform 384">
              <a:extLst>
                <a:ext uri="{FF2B5EF4-FFF2-40B4-BE49-F238E27FC236}">
                  <a16:creationId xmlns:a16="http://schemas.microsoft.com/office/drawing/2014/main" id="{621E6156-ADFC-8084-BF37-996EFD7D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521200"/>
              <a:ext cx="6350" cy="95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0 h 6"/>
                <a:gd name="T4" fmla="*/ 1 w 4"/>
                <a:gd name="T5" fmla="*/ 0 h 6"/>
                <a:gd name="T6" fmla="*/ 0 w 4"/>
                <a:gd name="T7" fmla="*/ 0 h 6"/>
                <a:gd name="T8" fmla="*/ 0 w 4"/>
                <a:gd name="T9" fmla="*/ 4 h 6"/>
                <a:gd name="T10" fmla="*/ 0 w 4"/>
                <a:gd name="T11" fmla="*/ 5 h 6"/>
                <a:gd name="T12" fmla="*/ 1 w 4"/>
                <a:gd name="T13" fmla="*/ 6 h 6"/>
                <a:gd name="T14" fmla="*/ 2 w 4"/>
                <a:gd name="T15" fmla="*/ 6 h 6"/>
                <a:gd name="T16" fmla="*/ 3 w 4"/>
                <a:gd name="T17" fmla="*/ 6 h 6"/>
                <a:gd name="T18" fmla="*/ 4 w 4"/>
                <a:gd name="T19" fmla="*/ 5 h 6"/>
                <a:gd name="T20" fmla="*/ 3 w 4"/>
                <a:gd name="T21" fmla="*/ 5 h 6"/>
                <a:gd name="T22" fmla="*/ 4 w 4"/>
                <a:gd name="T23" fmla="*/ 4 h 6"/>
                <a:gd name="T24" fmla="*/ 4 w 4"/>
                <a:gd name="T25" fmla="*/ 3 h 6"/>
                <a:gd name="T26" fmla="*/ 4 w 4"/>
                <a:gd name="T27" fmla="*/ 2 h 6"/>
                <a:gd name="T28" fmla="*/ 4 w 4"/>
                <a:gd name="T29" fmla="*/ 1 h 6"/>
                <a:gd name="T30" fmla="*/ 3 w 4"/>
                <a:gd name="T31" fmla="*/ 0 h 6"/>
                <a:gd name="T32" fmla="*/ 2 w 4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5" name="Freeform 385">
              <a:extLst>
                <a:ext uri="{FF2B5EF4-FFF2-40B4-BE49-F238E27FC236}">
                  <a16:creationId xmlns:a16="http://schemas.microsoft.com/office/drawing/2014/main" id="{EBFFECA3-663F-8DE1-49BC-BD34191D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32313"/>
              <a:ext cx="4762" cy="9525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2 h 6"/>
                <a:gd name="T4" fmla="*/ 2 w 3"/>
                <a:gd name="T5" fmla="*/ 1 h 6"/>
                <a:gd name="T6" fmla="*/ 1 w 3"/>
                <a:gd name="T7" fmla="*/ 1 h 6"/>
                <a:gd name="T8" fmla="*/ 1 w 3"/>
                <a:gd name="T9" fmla="*/ 0 h 6"/>
                <a:gd name="T10" fmla="*/ 0 w 3"/>
                <a:gd name="T11" fmla="*/ 0 h 6"/>
                <a:gd name="T12" fmla="*/ 0 w 3"/>
                <a:gd name="T13" fmla="*/ 1 h 6"/>
                <a:gd name="T14" fmla="*/ 0 w 3"/>
                <a:gd name="T15" fmla="*/ 3 h 6"/>
                <a:gd name="T16" fmla="*/ 0 w 3"/>
                <a:gd name="T17" fmla="*/ 3 h 6"/>
                <a:gd name="T18" fmla="*/ 0 w 3"/>
                <a:gd name="T19" fmla="*/ 4 h 6"/>
                <a:gd name="T20" fmla="*/ 0 w 3"/>
                <a:gd name="T21" fmla="*/ 5 h 6"/>
                <a:gd name="T22" fmla="*/ 0 w 3"/>
                <a:gd name="T23" fmla="*/ 6 h 6"/>
                <a:gd name="T24" fmla="*/ 1 w 3"/>
                <a:gd name="T25" fmla="*/ 6 h 6"/>
                <a:gd name="T26" fmla="*/ 2 w 3"/>
                <a:gd name="T27" fmla="*/ 3 h 6"/>
                <a:gd name="T28" fmla="*/ 2 w 3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6" name="Freeform 386">
              <a:extLst>
                <a:ext uri="{FF2B5EF4-FFF2-40B4-BE49-F238E27FC236}">
                  <a16:creationId xmlns:a16="http://schemas.microsoft.com/office/drawing/2014/main" id="{906F1B3E-5BFA-0C4B-5588-0C695667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3990975"/>
              <a:ext cx="52387" cy="161925"/>
            </a:xfrm>
            <a:custGeom>
              <a:avLst/>
              <a:gdLst>
                <a:gd name="T0" fmla="*/ 31 w 33"/>
                <a:gd name="T1" fmla="*/ 3 h 102"/>
                <a:gd name="T2" fmla="*/ 31 w 33"/>
                <a:gd name="T3" fmla="*/ 5 h 102"/>
                <a:gd name="T4" fmla="*/ 29 w 33"/>
                <a:gd name="T5" fmla="*/ 7 h 102"/>
                <a:gd name="T6" fmla="*/ 28 w 33"/>
                <a:gd name="T7" fmla="*/ 6 h 102"/>
                <a:gd name="T8" fmla="*/ 25 w 33"/>
                <a:gd name="T9" fmla="*/ 5 h 102"/>
                <a:gd name="T10" fmla="*/ 23 w 33"/>
                <a:gd name="T11" fmla="*/ 6 h 102"/>
                <a:gd name="T12" fmla="*/ 22 w 33"/>
                <a:gd name="T13" fmla="*/ 8 h 102"/>
                <a:gd name="T14" fmla="*/ 21 w 33"/>
                <a:gd name="T15" fmla="*/ 10 h 102"/>
                <a:gd name="T16" fmla="*/ 20 w 33"/>
                <a:gd name="T17" fmla="*/ 10 h 102"/>
                <a:gd name="T18" fmla="*/ 18 w 33"/>
                <a:gd name="T19" fmla="*/ 10 h 102"/>
                <a:gd name="T20" fmla="*/ 20 w 33"/>
                <a:gd name="T21" fmla="*/ 13 h 102"/>
                <a:gd name="T22" fmla="*/ 20 w 33"/>
                <a:gd name="T23" fmla="*/ 15 h 102"/>
                <a:gd name="T24" fmla="*/ 19 w 33"/>
                <a:gd name="T25" fmla="*/ 17 h 102"/>
                <a:gd name="T26" fmla="*/ 20 w 33"/>
                <a:gd name="T27" fmla="*/ 20 h 102"/>
                <a:gd name="T28" fmla="*/ 18 w 33"/>
                <a:gd name="T29" fmla="*/ 25 h 102"/>
                <a:gd name="T30" fmla="*/ 18 w 33"/>
                <a:gd name="T31" fmla="*/ 28 h 102"/>
                <a:gd name="T32" fmla="*/ 19 w 33"/>
                <a:gd name="T33" fmla="*/ 38 h 102"/>
                <a:gd name="T34" fmla="*/ 19 w 33"/>
                <a:gd name="T35" fmla="*/ 44 h 102"/>
                <a:gd name="T36" fmla="*/ 18 w 33"/>
                <a:gd name="T37" fmla="*/ 44 h 102"/>
                <a:gd name="T38" fmla="*/ 16 w 33"/>
                <a:gd name="T39" fmla="*/ 43 h 102"/>
                <a:gd name="T40" fmla="*/ 14 w 33"/>
                <a:gd name="T41" fmla="*/ 43 h 102"/>
                <a:gd name="T42" fmla="*/ 12 w 33"/>
                <a:gd name="T43" fmla="*/ 43 h 102"/>
                <a:gd name="T44" fmla="*/ 11 w 33"/>
                <a:gd name="T45" fmla="*/ 44 h 102"/>
                <a:gd name="T46" fmla="*/ 10 w 33"/>
                <a:gd name="T47" fmla="*/ 45 h 102"/>
                <a:gd name="T48" fmla="*/ 11 w 33"/>
                <a:gd name="T49" fmla="*/ 46 h 102"/>
                <a:gd name="T50" fmla="*/ 11 w 33"/>
                <a:gd name="T51" fmla="*/ 47 h 102"/>
                <a:gd name="T52" fmla="*/ 8 w 33"/>
                <a:gd name="T53" fmla="*/ 46 h 102"/>
                <a:gd name="T54" fmla="*/ 7 w 33"/>
                <a:gd name="T55" fmla="*/ 46 h 102"/>
                <a:gd name="T56" fmla="*/ 4 w 33"/>
                <a:gd name="T57" fmla="*/ 48 h 102"/>
                <a:gd name="T58" fmla="*/ 3 w 33"/>
                <a:gd name="T59" fmla="*/ 49 h 102"/>
                <a:gd name="T60" fmla="*/ 1 w 33"/>
                <a:gd name="T61" fmla="*/ 49 h 102"/>
                <a:gd name="T62" fmla="*/ 1 w 33"/>
                <a:gd name="T63" fmla="*/ 51 h 102"/>
                <a:gd name="T64" fmla="*/ 0 w 33"/>
                <a:gd name="T65" fmla="*/ 54 h 102"/>
                <a:gd name="T66" fmla="*/ 0 w 33"/>
                <a:gd name="T67" fmla="*/ 56 h 102"/>
                <a:gd name="T68" fmla="*/ 2 w 33"/>
                <a:gd name="T69" fmla="*/ 58 h 102"/>
                <a:gd name="T70" fmla="*/ 1 w 33"/>
                <a:gd name="T71" fmla="*/ 60 h 102"/>
                <a:gd name="T72" fmla="*/ 2 w 33"/>
                <a:gd name="T73" fmla="*/ 61 h 102"/>
                <a:gd name="T74" fmla="*/ 3 w 33"/>
                <a:gd name="T75" fmla="*/ 64 h 102"/>
                <a:gd name="T76" fmla="*/ 3 w 33"/>
                <a:gd name="T77" fmla="*/ 66 h 102"/>
                <a:gd name="T78" fmla="*/ 4 w 33"/>
                <a:gd name="T79" fmla="*/ 67 h 102"/>
                <a:gd name="T80" fmla="*/ 4 w 33"/>
                <a:gd name="T81" fmla="*/ 68 h 102"/>
                <a:gd name="T82" fmla="*/ 7 w 33"/>
                <a:gd name="T83" fmla="*/ 73 h 102"/>
                <a:gd name="T84" fmla="*/ 13 w 33"/>
                <a:gd name="T85" fmla="*/ 79 h 102"/>
                <a:gd name="T86" fmla="*/ 14 w 33"/>
                <a:gd name="T87" fmla="*/ 82 h 102"/>
                <a:gd name="T88" fmla="*/ 15 w 33"/>
                <a:gd name="T89" fmla="*/ 83 h 102"/>
                <a:gd name="T90" fmla="*/ 20 w 33"/>
                <a:gd name="T91" fmla="*/ 92 h 102"/>
                <a:gd name="T92" fmla="*/ 22 w 33"/>
                <a:gd name="T93" fmla="*/ 93 h 102"/>
                <a:gd name="T94" fmla="*/ 23 w 33"/>
                <a:gd name="T95" fmla="*/ 94 h 102"/>
                <a:gd name="T96" fmla="*/ 25 w 33"/>
                <a:gd name="T97" fmla="*/ 94 h 102"/>
                <a:gd name="T98" fmla="*/ 28 w 33"/>
                <a:gd name="T99" fmla="*/ 97 h 102"/>
                <a:gd name="T100" fmla="*/ 33 w 33"/>
                <a:gd name="T101" fmla="*/ 102 h 102"/>
                <a:gd name="T102" fmla="*/ 32 w 33"/>
                <a:gd name="T103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102">
                  <a:moveTo>
                    <a:pt x="32" y="3"/>
                  </a:moveTo>
                  <a:lnTo>
                    <a:pt x="31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5" y="5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1"/>
                  </a:lnTo>
                  <a:lnTo>
                    <a:pt x="19" y="38"/>
                  </a:lnTo>
                  <a:lnTo>
                    <a:pt x="19" y="41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12" y="78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4" y="82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8" y="90"/>
                  </a:lnTo>
                  <a:lnTo>
                    <a:pt x="20" y="92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8" y="97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7" name="Freeform 387">
              <a:extLst>
                <a:ext uri="{FF2B5EF4-FFF2-40B4-BE49-F238E27FC236}">
                  <a16:creationId xmlns:a16="http://schemas.microsoft.com/office/drawing/2014/main" id="{2967F1E0-FD2E-D35A-1C86-68AC3F6B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49897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2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8" name="Freeform 388">
              <a:extLst>
                <a:ext uri="{FF2B5EF4-FFF2-40B4-BE49-F238E27FC236}">
                  <a16:creationId xmlns:a16="http://schemas.microsoft.com/office/drawing/2014/main" id="{6747E88F-A5C4-B853-D432-D4E728311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3717925"/>
              <a:ext cx="111125" cy="271463"/>
            </a:xfrm>
            <a:custGeom>
              <a:avLst/>
              <a:gdLst>
                <a:gd name="T0" fmla="*/ 65 w 70"/>
                <a:gd name="T1" fmla="*/ 2 h 171"/>
                <a:gd name="T2" fmla="*/ 57 w 70"/>
                <a:gd name="T3" fmla="*/ 5 h 171"/>
                <a:gd name="T4" fmla="*/ 55 w 70"/>
                <a:gd name="T5" fmla="*/ 7 h 171"/>
                <a:gd name="T6" fmla="*/ 53 w 70"/>
                <a:gd name="T7" fmla="*/ 6 h 171"/>
                <a:gd name="T8" fmla="*/ 46 w 70"/>
                <a:gd name="T9" fmla="*/ 6 h 171"/>
                <a:gd name="T10" fmla="*/ 40 w 70"/>
                <a:gd name="T11" fmla="*/ 7 h 171"/>
                <a:gd name="T12" fmla="*/ 35 w 70"/>
                <a:gd name="T13" fmla="*/ 2 h 171"/>
                <a:gd name="T14" fmla="*/ 33 w 70"/>
                <a:gd name="T15" fmla="*/ 1 h 171"/>
                <a:gd name="T16" fmla="*/ 31 w 70"/>
                <a:gd name="T17" fmla="*/ 5 h 171"/>
                <a:gd name="T18" fmla="*/ 30 w 70"/>
                <a:gd name="T19" fmla="*/ 8 h 171"/>
                <a:gd name="T20" fmla="*/ 24 w 70"/>
                <a:gd name="T21" fmla="*/ 12 h 171"/>
                <a:gd name="T22" fmla="*/ 23 w 70"/>
                <a:gd name="T23" fmla="*/ 15 h 171"/>
                <a:gd name="T24" fmla="*/ 21 w 70"/>
                <a:gd name="T25" fmla="*/ 18 h 171"/>
                <a:gd name="T26" fmla="*/ 20 w 70"/>
                <a:gd name="T27" fmla="*/ 23 h 171"/>
                <a:gd name="T28" fmla="*/ 20 w 70"/>
                <a:gd name="T29" fmla="*/ 26 h 171"/>
                <a:gd name="T30" fmla="*/ 21 w 70"/>
                <a:gd name="T31" fmla="*/ 29 h 171"/>
                <a:gd name="T32" fmla="*/ 17 w 70"/>
                <a:gd name="T33" fmla="*/ 38 h 171"/>
                <a:gd name="T34" fmla="*/ 15 w 70"/>
                <a:gd name="T35" fmla="*/ 43 h 171"/>
                <a:gd name="T36" fmla="*/ 15 w 70"/>
                <a:gd name="T37" fmla="*/ 45 h 171"/>
                <a:gd name="T38" fmla="*/ 17 w 70"/>
                <a:gd name="T39" fmla="*/ 48 h 171"/>
                <a:gd name="T40" fmla="*/ 18 w 70"/>
                <a:gd name="T41" fmla="*/ 54 h 171"/>
                <a:gd name="T42" fmla="*/ 18 w 70"/>
                <a:gd name="T43" fmla="*/ 61 h 171"/>
                <a:gd name="T44" fmla="*/ 10 w 70"/>
                <a:gd name="T45" fmla="*/ 64 h 171"/>
                <a:gd name="T46" fmla="*/ 4 w 70"/>
                <a:gd name="T47" fmla="*/ 65 h 171"/>
                <a:gd name="T48" fmla="*/ 1 w 70"/>
                <a:gd name="T49" fmla="*/ 62 h 171"/>
                <a:gd name="T50" fmla="*/ 2 w 70"/>
                <a:gd name="T51" fmla="*/ 65 h 171"/>
                <a:gd name="T52" fmla="*/ 5 w 70"/>
                <a:gd name="T53" fmla="*/ 71 h 171"/>
                <a:gd name="T54" fmla="*/ 7 w 70"/>
                <a:gd name="T55" fmla="*/ 75 h 171"/>
                <a:gd name="T56" fmla="*/ 11 w 70"/>
                <a:gd name="T57" fmla="*/ 72 h 171"/>
                <a:gd name="T58" fmla="*/ 14 w 70"/>
                <a:gd name="T59" fmla="*/ 76 h 171"/>
                <a:gd name="T60" fmla="*/ 15 w 70"/>
                <a:gd name="T61" fmla="*/ 81 h 171"/>
                <a:gd name="T62" fmla="*/ 15 w 70"/>
                <a:gd name="T63" fmla="*/ 85 h 171"/>
                <a:gd name="T64" fmla="*/ 17 w 70"/>
                <a:gd name="T65" fmla="*/ 87 h 171"/>
                <a:gd name="T66" fmla="*/ 18 w 70"/>
                <a:gd name="T67" fmla="*/ 90 h 171"/>
                <a:gd name="T68" fmla="*/ 15 w 70"/>
                <a:gd name="T69" fmla="*/ 97 h 171"/>
                <a:gd name="T70" fmla="*/ 16 w 70"/>
                <a:gd name="T71" fmla="*/ 99 h 171"/>
                <a:gd name="T72" fmla="*/ 18 w 70"/>
                <a:gd name="T73" fmla="*/ 103 h 171"/>
                <a:gd name="T74" fmla="*/ 27 w 70"/>
                <a:gd name="T75" fmla="*/ 110 h 171"/>
                <a:gd name="T76" fmla="*/ 30 w 70"/>
                <a:gd name="T77" fmla="*/ 112 h 171"/>
                <a:gd name="T78" fmla="*/ 33 w 70"/>
                <a:gd name="T79" fmla="*/ 117 h 171"/>
                <a:gd name="T80" fmla="*/ 35 w 70"/>
                <a:gd name="T81" fmla="*/ 119 h 171"/>
                <a:gd name="T82" fmla="*/ 39 w 70"/>
                <a:gd name="T83" fmla="*/ 127 h 171"/>
                <a:gd name="T84" fmla="*/ 43 w 70"/>
                <a:gd name="T85" fmla="*/ 131 h 171"/>
                <a:gd name="T86" fmla="*/ 44 w 70"/>
                <a:gd name="T87" fmla="*/ 132 h 171"/>
                <a:gd name="T88" fmla="*/ 45 w 70"/>
                <a:gd name="T89" fmla="*/ 134 h 171"/>
                <a:gd name="T90" fmla="*/ 50 w 70"/>
                <a:gd name="T91" fmla="*/ 136 h 171"/>
                <a:gd name="T92" fmla="*/ 53 w 70"/>
                <a:gd name="T93" fmla="*/ 140 h 171"/>
                <a:gd name="T94" fmla="*/ 55 w 70"/>
                <a:gd name="T95" fmla="*/ 144 h 171"/>
                <a:gd name="T96" fmla="*/ 53 w 70"/>
                <a:gd name="T97" fmla="*/ 145 h 171"/>
                <a:gd name="T98" fmla="*/ 53 w 70"/>
                <a:gd name="T99" fmla="*/ 147 h 171"/>
                <a:gd name="T100" fmla="*/ 51 w 70"/>
                <a:gd name="T101" fmla="*/ 150 h 171"/>
                <a:gd name="T102" fmla="*/ 54 w 70"/>
                <a:gd name="T103" fmla="*/ 153 h 171"/>
                <a:gd name="T104" fmla="*/ 56 w 70"/>
                <a:gd name="T105" fmla="*/ 157 h 171"/>
                <a:gd name="T106" fmla="*/ 59 w 70"/>
                <a:gd name="T107" fmla="*/ 163 h 171"/>
                <a:gd name="T108" fmla="*/ 60 w 70"/>
                <a:gd name="T109" fmla="*/ 170 h 171"/>
                <a:gd name="T110" fmla="*/ 64 w 70"/>
                <a:gd name="T111" fmla="*/ 168 h 171"/>
                <a:gd name="T112" fmla="*/ 67 w 70"/>
                <a:gd name="T113" fmla="*/ 162 h 171"/>
                <a:gd name="T114" fmla="*/ 70 w 70"/>
                <a:gd name="T1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" h="171">
                  <a:moveTo>
                    <a:pt x="69" y="1"/>
                  </a:moveTo>
                  <a:lnTo>
                    <a:pt x="68" y="1"/>
                  </a:lnTo>
                  <a:lnTo>
                    <a:pt x="67" y="0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59" y="3"/>
                  </a:lnTo>
                  <a:lnTo>
                    <a:pt x="58" y="4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8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0" y="36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6" y="4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5" y="62"/>
                  </a:lnTo>
                  <a:lnTo>
                    <a:pt x="14" y="61"/>
                  </a:lnTo>
                  <a:lnTo>
                    <a:pt x="13" y="62"/>
                  </a:lnTo>
                  <a:lnTo>
                    <a:pt x="10" y="64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5"/>
                  </a:lnTo>
                  <a:lnTo>
                    <a:pt x="15" y="86"/>
                  </a:lnTo>
                  <a:lnTo>
                    <a:pt x="16" y="86"/>
                  </a:lnTo>
                  <a:lnTo>
                    <a:pt x="17" y="86"/>
                  </a:lnTo>
                  <a:lnTo>
                    <a:pt x="17" y="87"/>
                  </a:lnTo>
                  <a:lnTo>
                    <a:pt x="18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8" y="90"/>
                  </a:lnTo>
                  <a:lnTo>
                    <a:pt x="17" y="91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8" y="102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25" y="109"/>
                  </a:lnTo>
                  <a:lnTo>
                    <a:pt x="27" y="110"/>
                  </a:lnTo>
                  <a:lnTo>
                    <a:pt x="28" y="111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1" y="115"/>
                  </a:lnTo>
                  <a:lnTo>
                    <a:pt x="32" y="117"/>
                  </a:lnTo>
                  <a:lnTo>
                    <a:pt x="33" y="117"/>
                  </a:lnTo>
                  <a:lnTo>
                    <a:pt x="34" y="117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5" y="119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8" y="126"/>
                  </a:lnTo>
                  <a:lnTo>
                    <a:pt x="39" y="127"/>
                  </a:lnTo>
                  <a:lnTo>
                    <a:pt x="40" y="127"/>
                  </a:lnTo>
                  <a:lnTo>
                    <a:pt x="42" y="129"/>
                  </a:lnTo>
                  <a:lnTo>
                    <a:pt x="43" y="130"/>
                  </a:lnTo>
                  <a:lnTo>
                    <a:pt x="43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4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48" y="134"/>
                  </a:lnTo>
                  <a:lnTo>
                    <a:pt x="49" y="135"/>
                  </a:lnTo>
                  <a:lnTo>
                    <a:pt x="50" y="136"/>
                  </a:lnTo>
                  <a:lnTo>
                    <a:pt x="51" y="137"/>
                  </a:lnTo>
                  <a:lnTo>
                    <a:pt x="52" y="138"/>
                  </a:lnTo>
                  <a:lnTo>
                    <a:pt x="53" y="139"/>
                  </a:lnTo>
                  <a:lnTo>
                    <a:pt x="53" y="140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4" y="142"/>
                  </a:lnTo>
                  <a:lnTo>
                    <a:pt x="55" y="144"/>
                  </a:lnTo>
                  <a:lnTo>
                    <a:pt x="54" y="143"/>
                  </a:lnTo>
                  <a:lnTo>
                    <a:pt x="53" y="143"/>
                  </a:lnTo>
                  <a:lnTo>
                    <a:pt x="53" y="144"/>
                  </a:lnTo>
                  <a:lnTo>
                    <a:pt x="53" y="145"/>
                  </a:lnTo>
                  <a:lnTo>
                    <a:pt x="54" y="145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1" y="149"/>
                  </a:lnTo>
                  <a:lnTo>
                    <a:pt x="51" y="150"/>
                  </a:lnTo>
                  <a:lnTo>
                    <a:pt x="53" y="151"/>
                  </a:lnTo>
                  <a:lnTo>
                    <a:pt x="53" y="152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5" y="154"/>
                  </a:lnTo>
                  <a:lnTo>
                    <a:pt x="56" y="155"/>
                  </a:lnTo>
                  <a:lnTo>
                    <a:pt x="56" y="156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58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60" y="170"/>
                  </a:lnTo>
                  <a:lnTo>
                    <a:pt x="60" y="171"/>
                  </a:lnTo>
                  <a:lnTo>
                    <a:pt x="61" y="171"/>
                  </a:lnTo>
                  <a:lnTo>
                    <a:pt x="62" y="171"/>
                  </a:lnTo>
                  <a:lnTo>
                    <a:pt x="64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9" name="Freeform 389">
              <a:extLst>
                <a:ext uri="{FF2B5EF4-FFF2-40B4-BE49-F238E27FC236}">
                  <a16:creationId xmlns:a16="http://schemas.microsoft.com/office/drawing/2014/main" id="{BF4FBFAA-BF3D-5FA6-73FC-221CE095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4402138"/>
              <a:ext cx="49212" cy="204788"/>
            </a:xfrm>
            <a:custGeom>
              <a:avLst/>
              <a:gdLst>
                <a:gd name="T0" fmla="*/ 26 w 31"/>
                <a:gd name="T1" fmla="*/ 5 h 129"/>
                <a:gd name="T2" fmla="*/ 27 w 31"/>
                <a:gd name="T3" fmla="*/ 12 h 129"/>
                <a:gd name="T4" fmla="*/ 26 w 31"/>
                <a:gd name="T5" fmla="*/ 20 h 129"/>
                <a:gd name="T6" fmla="*/ 24 w 31"/>
                <a:gd name="T7" fmla="*/ 25 h 129"/>
                <a:gd name="T8" fmla="*/ 21 w 31"/>
                <a:gd name="T9" fmla="*/ 32 h 129"/>
                <a:gd name="T10" fmla="*/ 18 w 31"/>
                <a:gd name="T11" fmla="*/ 38 h 129"/>
                <a:gd name="T12" fmla="*/ 18 w 31"/>
                <a:gd name="T13" fmla="*/ 38 h 129"/>
                <a:gd name="T14" fmla="*/ 18 w 31"/>
                <a:gd name="T15" fmla="*/ 41 h 129"/>
                <a:gd name="T16" fmla="*/ 15 w 31"/>
                <a:gd name="T17" fmla="*/ 44 h 129"/>
                <a:gd name="T18" fmla="*/ 18 w 31"/>
                <a:gd name="T19" fmla="*/ 44 h 129"/>
                <a:gd name="T20" fmla="*/ 16 w 31"/>
                <a:gd name="T21" fmla="*/ 46 h 129"/>
                <a:gd name="T22" fmla="*/ 16 w 31"/>
                <a:gd name="T23" fmla="*/ 48 h 129"/>
                <a:gd name="T24" fmla="*/ 16 w 31"/>
                <a:gd name="T25" fmla="*/ 49 h 129"/>
                <a:gd name="T26" fmla="*/ 15 w 31"/>
                <a:gd name="T27" fmla="*/ 50 h 129"/>
                <a:gd name="T28" fmla="*/ 14 w 31"/>
                <a:gd name="T29" fmla="*/ 53 h 129"/>
                <a:gd name="T30" fmla="*/ 14 w 31"/>
                <a:gd name="T31" fmla="*/ 55 h 129"/>
                <a:gd name="T32" fmla="*/ 14 w 31"/>
                <a:gd name="T33" fmla="*/ 58 h 129"/>
                <a:gd name="T34" fmla="*/ 10 w 31"/>
                <a:gd name="T35" fmla="*/ 65 h 129"/>
                <a:gd name="T36" fmla="*/ 7 w 31"/>
                <a:gd name="T37" fmla="*/ 70 h 129"/>
                <a:gd name="T38" fmla="*/ 7 w 31"/>
                <a:gd name="T39" fmla="*/ 73 h 129"/>
                <a:gd name="T40" fmla="*/ 6 w 31"/>
                <a:gd name="T41" fmla="*/ 75 h 129"/>
                <a:gd name="T42" fmla="*/ 6 w 31"/>
                <a:gd name="T43" fmla="*/ 79 h 129"/>
                <a:gd name="T44" fmla="*/ 7 w 31"/>
                <a:gd name="T45" fmla="*/ 82 h 129"/>
                <a:gd name="T46" fmla="*/ 7 w 31"/>
                <a:gd name="T47" fmla="*/ 84 h 129"/>
                <a:gd name="T48" fmla="*/ 5 w 31"/>
                <a:gd name="T49" fmla="*/ 86 h 129"/>
                <a:gd name="T50" fmla="*/ 3 w 31"/>
                <a:gd name="T51" fmla="*/ 94 h 129"/>
                <a:gd name="T52" fmla="*/ 2 w 31"/>
                <a:gd name="T53" fmla="*/ 97 h 129"/>
                <a:gd name="T54" fmla="*/ 1 w 31"/>
                <a:gd name="T55" fmla="*/ 102 h 129"/>
                <a:gd name="T56" fmla="*/ 2 w 31"/>
                <a:gd name="T57" fmla="*/ 105 h 129"/>
                <a:gd name="T58" fmla="*/ 0 w 31"/>
                <a:gd name="T59" fmla="*/ 103 h 129"/>
                <a:gd name="T60" fmla="*/ 4 w 31"/>
                <a:gd name="T61" fmla="*/ 115 h 129"/>
                <a:gd name="T62" fmla="*/ 5 w 31"/>
                <a:gd name="T63" fmla="*/ 119 h 129"/>
                <a:gd name="T64" fmla="*/ 7 w 31"/>
                <a:gd name="T65" fmla="*/ 120 h 129"/>
                <a:gd name="T66" fmla="*/ 10 w 31"/>
                <a:gd name="T67" fmla="*/ 122 h 129"/>
                <a:gd name="T68" fmla="*/ 13 w 31"/>
                <a:gd name="T69" fmla="*/ 119 h 129"/>
                <a:gd name="T70" fmla="*/ 12 w 31"/>
                <a:gd name="T71" fmla="*/ 115 h 129"/>
                <a:gd name="T72" fmla="*/ 13 w 31"/>
                <a:gd name="T73" fmla="*/ 115 h 129"/>
                <a:gd name="T74" fmla="*/ 15 w 31"/>
                <a:gd name="T75" fmla="*/ 114 h 129"/>
                <a:gd name="T76" fmla="*/ 18 w 31"/>
                <a:gd name="T77" fmla="*/ 112 h 129"/>
                <a:gd name="T78" fmla="*/ 20 w 31"/>
                <a:gd name="T79" fmla="*/ 111 h 129"/>
                <a:gd name="T80" fmla="*/ 19 w 31"/>
                <a:gd name="T81" fmla="*/ 115 h 129"/>
                <a:gd name="T82" fmla="*/ 23 w 31"/>
                <a:gd name="T83" fmla="*/ 115 h 129"/>
                <a:gd name="T84" fmla="*/ 25 w 31"/>
                <a:gd name="T85" fmla="*/ 119 h 129"/>
                <a:gd name="T86" fmla="*/ 26 w 31"/>
                <a:gd name="T87" fmla="*/ 123 h 129"/>
                <a:gd name="T88" fmla="*/ 26 w 31"/>
                <a:gd name="T89" fmla="*/ 127 h 129"/>
                <a:gd name="T90" fmla="*/ 28 w 31"/>
                <a:gd name="T91" fmla="*/ 127 h 129"/>
                <a:gd name="T92" fmla="*/ 31 w 31"/>
                <a:gd name="T93" fmla="*/ 128 h 129"/>
                <a:gd name="T94" fmla="*/ 29 w 31"/>
                <a:gd name="T95" fmla="*/ 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129">
                  <a:moveTo>
                    <a:pt x="29" y="1"/>
                  </a:move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1" y="32"/>
                  </a:lnTo>
                  <a:lnTo>
                    <a:pt x="20" y="33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4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3" y="54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1" y="63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4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2" y="97"/>
                  </a:lnTo>
                  <a:lnTo>
                    <a:pt x="2" y="98"/>
                  </a:lnTo>
                  <a:lnTo>
                    <a:pt x="2" y="99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3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8" y="122"/>
                  </a:lnTo>
                  <a:lnTo>
                    <a:pt x="9" y="123"/>
                  </a:lnTo>
                  <a:lnTo>
                    <a:pt x="9" y="122"/>
                  </a:lnTo>
                  <a:lnTo>
                    <a:pt x="10" y="122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2" y="121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2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20" y="111"/>
                  </a:lnTo>
                  <a:lnTo>
                    <a:pt x="21" y="112"/>
                  </a:lnTo>
                  <a:lnTo>
                    <a:pt x="20" y="113"/>
                  </a:lnTo>
                  <a:lnTo>
                    <a:pt x="19" y="114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20" y="115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8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5" y="119"/>
                  </a:lnTo>
                  <a:lnTo>
                    <a:pt x="26" y="119"/>
                  </a:lnTo>
                  <a:lnTo>
                    <a:pt x="26" y="120"/>
                  </a:lnTo>
                  <a:lnTo>
                    <a:pt x="25" y="122"/>
                  </a:lnTo>
                  <a:lnTo>
                    <a:pt x="26" y="123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6"/>
                  </a:lnTo>
                  <a:lnTo>
                    <a:pt x="26" y="127"/>
                  </a:lnTo>
                  <a:lnTo>
                    <a:pt x="26" y="128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8" y="127"/>
                  </a:lnTo>
                  <a:lnTo>
                    <a:pt x="29" y="128"/>
                  </a:lnTo>
                  <a:lnTo>
                    <a:pt x="29" y="129"/>
                  </a:lnTo>
                  <a:lnTo>
                    <a:pt x="30" y="129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0" name="Freeform 390">
              <a:extLst>
                <a:ext uri="{FF2B5EF4-FFF2-40B4-BE49-F238E27FC236}">
                  <a16:creationId xmlns:a16="http://schemas.microsoft.com/office/drawing/2014/main" id="{00CA2266-B149-7C1C-0C7E-FF88BBDC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5" y="4476750"/>
              <a:ext cx="1587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1 h 3"/>
                <a:gd name="T6" fmla="*/ 0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1" name="Freeform 391">
              <a:extLst>
                <a:ext uri="{FF2B5EF4-FFF2-40B4-BE49-F238E27FC236}">
                  <a16:creationId xmlns:a16="http://schemas.microsoft.com/office/drawing/2014/main" id="{906490C8-822F-6368-8D2A-62A27A6C2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50215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2" name="Freeform 392">
              <a:extLst>
                <a:ext uri="{FF2B5EF4-FFF2-40B4-BE49-F238E27FC236}">
                  <a16:creationId xmlns:a16="http://schemas.microsoft.com/office/drawing/2014/main" id="{C2D1CA04-D684-4BEC-4AF3-E8B19C0E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4799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3" name="Freeform 393">
              <a:extLst>
                <a:ext uri="{FF2B5EF4-FFF2-40B4-BE49-F238E27FC236}">
                  <a16:creationId xmlns:a16="http://schemas.microsoft.com/office/drawing/2014/main" id="{2DBAE971-222F-64D4-6945-BF62F1A6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425" y="4592638"/>
              <a:ext cx="4762" cy="7938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4 h 5"/>
                <a:gd name="T4" fmla="*/ 1 w 3"/>
                <a:gd name="T5" fmla="*/ 5 h 5"/>
                <a:gd name="T6" fmla="*/ 2 w 3"/>
                <a:gd name="T7" fmla="*/ 5 h 5"/>
                <a:gd name="T8" fmla="*/ 3 w 3"/>
                <a:gd name="T9" fmla="*/ 1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1 h 5"/>
                <a:gd name="T16" fmla="*/ 1 w 3"/>
                <a:gd name="T17" fmla="*/ 1 h 5"/>
                <a:gd name="T18" fmla="*/ 1 w 3"/>
                <a:gd name="T19" fmla="*/ 2 h 5"/>
                <a:gd name="T20" fmla="*/ 1 w 3"/>
                <a:gd name="T21" fmla="*/ 3 h 5"/>
                <a:gd name="T22" fmla="*/ 1 w 3"/>
                <a:gd name="T23" fmla="*/ 3 h 5"/>
                <a:gd name="T24" fmla="*/ 0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4" name="Freeform 394">
              <a:extLst>
                <a:ext uri="{FF2B5EF4-FFF2-40B4-BE49-F238E27FC236}">
                  <a16:creationId xmlns:a16="http://schemas.microsoft.com/office/drawing/2014/main" id="{C7787C30-26E1-2A16-0C7D-485CA7A9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92638"/>
              <a:ext cx="12700" cy="30163"/>
            </a:xfrm>
            <a:custGeom>
              <a:avLst/>
              <a:gdLst>
                <a:gd name="T0" fmla="*/ 1 w 8"/>
                <a:gd name="T1" fmla="*/ 18 h 19"/>
                <a:gd name="T2" fmla="*/ 2 w 8"/>
                <a:gd name="T3" fmla="*/ 19 h 19"/>
                <a:gd name="T4" fmla="*/ 3 w 8"/>
                <a:gd name="T5" fmla="*/ 19 h 19"/>
                <a:gd name="T6" fmla="*/ 3 w 8"/>
                <a:gd name="T7" fmla="*/ 18 h 19"/>
                <a:gd name="T8" fmla="*/ 3 w 8"/>
                <a:gd name="T9" fmla="*/ 17 h 19"/>
                <a:gd name="T10" fmla="*/ 3 w 8"/>
                <a:gd name="T11" fmla="*/ 17 h 19"/>
                <a:gd name="T12" fmla="*/ 4 w 8"/>
                <a:gd name="T13" fmla="*/ 17 h 19"/>
                <a:gd name="T14" fmla="*/ 6 w 8"/>
                <a:gd name="T15" fmla="*/ 17 h 19"/>
                <a:gd name="T16" fmla="*/ 6 w 8"/>
                <a:gd name="T17" fmla="*/ 16 h 19"/>
                <a:gd name="T18" fmla="*/ 6 w 8"/>
                <a:gd name="T19" fmla="*/ 15 h 19"/>
                <a:gd name="T20" fmla="*/ 8 w 8"/>
                <a:gd name="T21" fmla="*/ 15 h 19"/>
                <a:gd name="T22" fmla="*/ 8 w 8"/>
                <a:gd name="T23" fmla="*/ 15 h 19"/>
                <a:gd name="T24" fmla="*/ 8 w 8"/>
                <a:gd name="T25" fmla="*/ 14 h 19"/>
                <a:gd name="T26" fmla="*/ 7 w 8"/>
                <a:gd name="T27" fmla="*/ 14 h 19"/>
                <a:gd name="T28" fmla="*/ 7 w 8"/>
                <a:gd name="T29" fmla="*/ 13 h 19"/>
                <a:gd name="T30" fmla="*/ 6 w 8"/>
                <a:gd name="T31" fmla="*/ 12 h 19"/>
                <a:gd name="T32" fmla="*/ 6 w 8"/>
                <a:gd name="T33" fmla="*/ 11 h 19"/>
                <a:gd name="T34" fmla="*/ 6 w 8"/>
                <a:gd name="T35" fmla="*/ 10 h 19"/>
                <a:gd name="T36" fmla="*/ 7 w 8"/>
                <a:gd name="T37" fmla="*/ 10 h 19"/>
                <a:gd name="T38" fmla="*/ 7 w 8"/>
                <a:gd name="T39" fmla="*/ 9 h 19"/>
                <a:gd name="T40" fmla="*/ 7 w 8"/>
                <a:gd name="T41" fmla="*/ 8 h 19"/>
                <a:gd name="T42" fmla="*/ 8 w 8"/>
                <a:gd name="T43" fmla="*/ 6 h 19"/>
                <a:gd name="T44" fmla="*/ 8 w 8"/>
                <a:gd name="T45" fmla="*/ 5 h 19"/>
                <a:gd name="T46" fmla="*/ 8 w 8"/>
                <a:gd name="T47" fmla="*/ 5 h 19"/>
                <a:gd name="T48" fmla="*/ 7 w 8"/>
                <a:gd name="T49" fmla="*/ 5 h 19"/>
                <a:gd name="T50" fmla="*/ 7 w 8"/>
                <a:gd name="T51" fmla="*/ 5 h 19"/>
                <a:gd name="T52" fmla="*/ 6 w 8"/>
                <a:gd name="T53" fmla="*/ 5 h 19"/>
                <a:gd name="T54" fmla="*/ 5 w 8"/>
                <a:gd name="T55" fmla="*/ 4 h 19"/>
                <a:gd name="T56" fmla="*/ 4 w 8"/>
                <a:gd name="T57" fmla="*/ 4 h 19"/>
                <a:gd name="T58" fmla="*/ 3 w 8"/>
                <a:gd name="T59" fmla="*/ 4 h 19"/>
                <a:gd name="T60" fmla="*/ 3 w 8"/>
                <a:gd name="T61" fmla="*/ 2 h 19"/>
                <a:gd name="T62" fmla="*/ 3 w 8"/>
                <a:gd name="T63" fmla="*/ 1 h 19"/>
                <a:gd name="T64" fmla="*/ 3 w 8"/>
                <a:gd name="T65" fmla="*/ 0 h 19"/>
                <a:gd name="T66" fmla="*/ 2 w 8"/>
                <a:gd name="T67" fmla="*/ 0 h 19"/>
                <a:gd name="T68" fmla="*/ 1 w 8"/>
                <a:gd name="T69" fmla="*/ 0 h 19"/>
                <a:gd name="T70" fmla="*/ 2 w 8"/>
                <a:gd name="T71" fmla="*/ 2 h 19"/>
                <a:gd name="T72" fmla="*/ 2 w 8"/>
                <a:gd name="T73" fmla="*/ 3 h 19"/>
                <a:gd name="T74" fmla="*/ 1 w 8"/>
                <a:gd name="T75" fmla="*/ 4 h 19"/>
                <a:gd name="T76" fmla="*/ 1 w 8"/>
                <a:gd name="T77" fmla="*/ 5 h 19"/>
                <a:gd name="T78" fmla="*/ 1 w 8"/>
                <a:gd name="T79" fmla="*/ 5 h 19"/>
                <a:gd name="T80" fmla="*/ 1 w 8"/>
                <a:gd name="T81" fmla="*/ 7 h 19"/>
                <a:gd name="T82" fmla="*/ 1 w 8"/>
                <a:gd name="T83" fmla="*/ 8 h 19"/>
                <a:gd name="T84" fmla="*/ 1 w 8"/>
                <a:gd name="T85" fmla="*/ 9 h 19"/>
                <a:gd name="T86" fmla="*/ 1 w 8"/>
                <a:gd name="T87" fmla="*/ 10 h 19"/>
                <a:gd name="T88" fmla="*/ 0 w 8"/>
                <a:gd name="T89" fmla="*/ 10 h 19"/>
                <a:gd name="T90" fmla="*/ 1 w 8"/>
                <a:gd name="T91" fmla="*/ 11 h 19"/>
                <a:gd name="T92" fmla="*/ 0 w 8"/>
                <a:gd name="T93" fmla="*/ 12 h 19"/>
                <a:gd name="T94" fmla="*/ 0 w 8"/>
                <a:gd name="T95" fmla="*/ 13 h 19"/>
                <a:gd name="T96" fmla="*/ 1 w 8"/>
                <a:gd name="T97" fmla="*/ 13 h 19"/>
                <a:gd name="T98" fmla="*/ 1 w 8"/>
                <a:gd name="T99" fmla="*/ 14 h 19"/>
                <a:gd name="T100" fmla="*/ 1 w 8"/>
                <a:gd name="T101" fmla="*/ 15 h 19"/>
                <a:gd name="T102" fmla="*/ 0 w 8"/>
                <a:gd name="T103" fmla="*/ 15 h 19"/>
                <a:gd name="T104" fmla="*/ 1 w 8"/>
                <a:gd name="T105" fmla="*/ 15 h 19"/>
                <a:gd name="T106" fmla="*/ 1 w 8"/>
                <a:gd name="T107" fmla="*/ 16 h 19"/>
                <a:gd name="T108" fmla="*/ 1 w 8"/>
                <a:gd name="T10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" h="19">
                  <a:moveTo>
                    <a:pt x="1" y="18"/>
                  </a:move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5" name="Freeform 395">
              <a:extLst>
                <a:ext uri="{FF2B5EF4-FFF2-40B4-BE49-F238E27FC236}">
                  <a16:creationId xmlns:a16="http://schemas.microsoft.com/office/drawing/2014/main" id="{B407EE89-E70A-12E8-45A0-A6D55937C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4598988"/>
              <a:ext cx="3175" cy="15875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2 h 10"/>
                <a:gd name="T4" fmla="*/ 0 w 2"/>
                <a:gd name="T5" fmla="*/ 3 h 10"/>
                <a:gd name="T6" fmla="*/ 1 w 2"/>
                <a:gd name="T7" fmla="*/ 3 h 10"/>
                <a:gd name="T8" fmla="*/ 2 w 2"/>
                <a:gd name="T9" fmla="*/ 3 h 10"/>
                <a:gd name="T10" fmla="*/ 2 w 2"/>
                <a:gd name="T11" fmla="*/ 4 h 10"/>
                <a:gd name="T12" fmla="*/ 2 w 2"/>
                <a:gd name="T13" fmla="*/ 5 h 10"/>
                <a:gd name="T14" fmla="*/ 1 w 2"/>
                <a:gd name="T15" fmla="*/ 5 h 10"/>
                <a:gd name="T16" fmla="*/ 1 w 2"/>
                <a:gd name="T17" fmla="*/ 6 h 10"/>
                <a:gd name="T18" fmla="*/ 1 w 2"/>
                <a:gd name="T19" fmla="*/ 7 h 10"/>
                <a:gd name="T20" fmla="*/ 1 w 2"/>
                <a:gd name="T21" fmla="*/ 8 h 10"/>
                <a:gd name="T22" fmla="*/ 2 w 2"/>
                <a:gd name="T23" fmla="*/ 9 h 10"/>
                <a:gd name="T24" fmla="*/ 2 w 2"/>
                <a:gd name="T25" fmla="*/ 10 h 10"/>
                <a:gd name="T26" fmla="*/ 2 w 2"/>
                <a:gd name="T27" fmla="*/ 10 h 10"/>
                <a:gd name="T28" fmla="*/ 2 w 2"/>
                <a:gd name="T29" fmla="*/ 9 h 10"/>
                <a:gd name="T30" fmla="*/ 2 w 2"/>
                <a:gd name="T31" fmla="*/ 3 h 10"/>
                <a:gd name="T32" fmla="*/ 2 w 2"/>
                <a:gd name="T33" fmla="*/ 2 h 10"/>
                <a:gd name="T34" fmla="*/ 2 w 2"/>
                <a:gd name="T35" fmla="*/ 1 h 10"/>
                <a:gd name="T36" fmla="*/ 0 w 2"/>
                <a:gd name="T37" fmla="*/ 0 h 10"/>
                <a:gd name="T38" fmla="*/ 0 w 2"/>
                <a:gd name="T39" fmla="*/ 0 h 10"/>
                <a:gd name="T40" fmla="*/ 0 w 2"/>
                <a:gd name="T41" fmla="*/ 1 h 10"/>
                <a:gd name="T42" fmla="*/ 0 w 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6" name="Freeform 397">
              <a:extLst>
                <a:ext uri="{FF2B5EF4-FFF2-40B4-BE49-F238E27FC236}">
                  <a16:creationId xmlns:a16="http://schemas.microsoft.com/office/drawing/2014/main" id="{B37AE8F2-CB8C-6BD0-8980-348D380D1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433763"/>
              <a:ext cx="766762" cy="1214438"/>
            </a:xfrm>
            <a:custGeom>
              <a:avLst/>
              <a:gdLst>
                <a:gd name="T0" fmla="*/ 381 w 483"/>
                <a:gd name="T1" fmla="*/ 141 h 765"/>
                <a:gd name="T2" fmla="*/ 285 w 483"/>
                <a:gd name="T3" fmla="*/ 90 h 765"/>
                <a:gd name="T4" fmla="*/ 195 w 483"/>
                <a:gd name="T5" fmla="*/ 42 h 765"/>
                <a:gd name="T6" fmla="*/ 110 w 483"/>
                <a:gd name="T7" fmla="*/ 3 h 765"/>
                <a:gd name="T8" fmla="*/ 70 w 483"/>
                <a:gd name="T9" fmla="*/ 26 h 765"/>
                <a:gd name="T10" fmla="*/ 80 w 483"/>
                <a:gd name="T11" fmla="*/ 73 h 765"/>
                <a:gd name="T12" fmla="*/ 88 w 483"/>
                <a:gd name="T13" fmla="*/ 106 h 765"/>
                <a:gd name="T14" fmla="*/ 96 w 483"/>
                <a:gd name="T15" fmla="*/ 129 h 765"/>
                <a:gd name="T16" fmla="*/ 110 w 483"/>
                <a:gd name="T17" fmla="*/ 163 h 765"/>
                <a:gd name="T18" fmla="*/ 102 w 483"/>
                <a:gd name="T19" fmla="*/ 203 h 765"/>
                <a:gd name="T20" fmla="*/ 100 w 483"/>
                <a:gd name="T21" fmla="*/ 242 h 765"/>
                <a:gd name="T22" fmla="*/ 96 w 483"/>
                <a:gd name="T23" fmla="*/ 276 h 765"/>
                <a:gd name="T24" fmla="*/ 93 w 483"/>
                <a:gd name="T25" fmla="*/ 314 h 765"/>
                <a:gd name="T26" fmla="*/ 62 w 483"/>
                <a:gd name="T27" fmla="*/ 354 h 765"/>
                <a:gd name="T28" fmla="*/ 30 w 483"/>
                <a:gd name="T29" fmla="*/ 393 h 765"/>
                <a:gd name="T30" fmla="*/ 15 w 483"/>
                <a:gd name="T31" fmla="*/ 423 h 765"/>
                <a:gd name="T32" fmla="*/ 2 w 483"/>
                <a:gd name="T33" fmla="*/ 435 h 765"/>
                <a:gd name="T34" fmla="*/ 5 w 483"/>
                <a:gd name="T35" fmla="*/ 465 h 765"/>
                <a:gd name="T36" fmla="*/ 48 w 483"/>
                <a:gd name="T37" fmla="*/ 512 h 765"/>
                <a:gd name="T38" fmla="*/ 59 w 483"/>
                <a:gd name="T39" fmla="*/ 521 h 765"/>
                <a:gd name="T40" fmla="*/ 66 w 483"/>
                <a:gd name="T41" fmla="*/ 544 h 765"/>
                <a:gd name="T42" fmla="*/ 75 w 483"/>
                <a:gd name="T43" fmla="*/ 553 h 765"/>
                <a:gd name="T44" fmla="*/ 75 w 483"/>
                <a:gd name="T45" fmla="*/ 565 h 765"/>
                <a:gd name="T46" fmla="*/ 73 w 483"/>
                <a:gd name="T47" fmla="*/ 585 h 765"/>
                <a:gd name="T48" fmla="*/ 77 w 483"/>
                <a:gd name="T49" fmla="*/ 621 h 765"/>
                <a:gd name="T50" fmla="*/ 96 w 483"/>
                <a:gd name="T51" fmla="*/ 642 h 765"/>
                <a:gd name="T52" fmla="*/ 61 w 483"/>
                <a:gd name="T53" fmla="*/ 650 h 765"/>
                <a:gd name="T54" fmla="*/ 63 w 483"/>
                <a:gd name="T55" fmla="*/ 702 h 765"/>
                <a:gd name="T56" fmla="*/ 80 w 483"/>
                <a:gd name="T57" fmla="*/ 717 h 765"/>
                <a:gd name="T58" fmla="*/ 104 w 483"/>
                <a:gd name="T59" fmla="*/ 764 h 765"/>
                <a:gd name="T60" fmla="*/ 134 w 483"/>
                <a:gd name="T61" fmla="*/ 754 h 765"/>
                <a:gd name="T62" fmla="*/ 146 w 483"/>
                <a:gd name="T63" fmla="*/ 751 h 765"/>
                <a:gd name="T64" fmla="*/ 157 w 483"/>
                <a:gd name="T65" fmla="*/ 756 h 765"/>
                <a:gd name="T66" fmla="*/ 173 w 483"/>
                <a:gd name="T67" fmla="*/ 748 h 765"/>
                <a:gd name="T68" fmla="*/ 200 w 483"/>
                <a:gd name="T69" fmla="*/ 741 h 765"/>
                <a:gd name="T70" fmla="*/ 250 w 483"/>
                <a:gd name="T71" fmla="*/ 721 h 765"/>
                <a:gd name="T72" fmla="*/ 249 w 483"/>
                <a:gd name="T73" fmla="*/ 700 h 765"/>
                <a:gd name="T74" fmla="*/ 262 w 483"/>
                <a:gd name="T75" fmla="*/ 692 h 765"/>
                <a:gd name="T76" fmla="*/ 282 w 483"/>
                <a:gd name="T77" fmla="*/ 691 h 765"/>
                <a:gd name="T78" fmla="*/ 301 w 483"/>
                <a:gd name="T79" fmla="*/ 688 h 765"/>
                <a:gd name="T80" fmla="*/ 313 w 483"/>
                <a:gd name="T81" fmla="*/ 686 h 765"/>
                <a:gd name="T82" fmla="*/ 328 w 483"/>
                <a:gd name="T83" fmla="*/ 678 h 765"/>
                <a:gd name="T84" fmla="*/ 339 w 483"/>
                <a:gd name="T85" fmla="*/ 670 h 765"/>
                <a:gd name="T86" fmla="*/ 348 w 483"/>
                <a:gd name="T87" fmla="*/ 657 h 765"/>
                <a:gd name="T88" fmla="*/ 361 w 483"/>
                <a:gd name="T89" fmla="*/ 647 h 765"/>
                <a:gd name="T90" fmla="*/ 379 w 483"/>
                <a:gd name="T91" fmla="*/ 632 h 765"/>
                <a:gd name="T92" fmla="*/ 382 w 483"/>
                <a:gd name="T93" fmla="*/ 616 h 765"/>
                <a:gd name="T94" fmla="*/ 393 w 483"/>
                <a:gd name="T95" fmla="*/ 607 h 765"/>
                <a:gd name="T96" fmla="*/ 412 w 483"/>
                <a:gd name="T97" fmla="*/ 601 h 765"/>
                <a:gd name="T98" fmla="*/ 432 w 483"/>
                <a:gd name="T99" fmla="*/ 603 h 765"/>
                <a:gd name="T100" fmla="*/ 427 w 483"/>
                <a:gd name="T101" fmla="*/ 578 h 765"/>
                <a:gd name="T102" fmla="*/ 415 w 483"/>
                <a:gd name="T103" fmla="*/ 546 h 765"/>
                <a:gd name="T104" fmla="*/ 389 w 483"/>
                <a:gd name="T105" fmla="*/ 523 h 765"/>
                <a:gd name="T106" fmla="*/ 405 w 483"/>
                <a:gd name="T107" fmla="*/ 486 h 765"/>
                <a:gd name="T108" fmla="*/ 402 w 483"/>
                <a:gd name="T109" fmla="*/ 461 h 765"/>
                <a:gd name="T110" fmla="*/ 412 w 483"/>
                <a:gd name="T111" fmla="*/ 444 h 765"/>
                <a:gd name="T112" fmla="*/ 422 w 483"/>
                <a:gd name="T113" fmla="*/ 419 h 765"/>
                <a:gd name="T114" fmla="*/ 437 w 483"/>
                <a:gd name="T115" fmla="*/ 392 h 765"/>
                <a:gd name="T116" fmla="*/ 477 w 483"/>
                <a:gd name="T117" fmla="*/ 376 h 765"/>
                <a:gd name="T118" fmla="*/ 483 w 483"/>
                <a:gd name="T119" fmla="*/ 22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3" h="765">
                  <a:moveTo>
                    <a:pt x="472" y="188"/>
                  </a:moveTo>
                  <a:lnTo>
                    <a:pt x="466" y="186"/>
                  </a:lnTo>
                  <a:lnTo>
                    <a:pt x="460" y="183"/>
                  </a:lnTo>
                  <a:lnTo>
                    <a:pt x="455" y="179"/>
                  </a:lnTo>
                  <a:lnTo>
                    <a:pt x="449" y="177"/>
                  </a:lnTo>
                  <a:lnTo>
                    <a:pt x="443" y="174"/>
                  </a:lnTo>
                  <a:lnTo>
                    <a:pt x="437" y="171"/>
                  </a:lnTo>
                  <a:lnTo>
                    <a:pt x="432" y="168"/>
                  </a:lnTo>
                  <a:lnTo>
                    <a:pt x="427" y="165"/>
                  </a:lnTo>
                  <a:lnTo>
                    <a:pt x="420" y="162"/>
                  </a:lnTo>
                  <a:lnTo>
                    <a:pt x="415" y="158"/>
                  </a:lnTo>
                  <a:lnTo>
                    <a:pt x="409" y="156"/>
                  </a:lnTo>
                  <a:lnTo>
                    <a:pt x="404" y="154"/>
                  </a:lnTo>
                  <a:lnTo>
                    <a:pt x="398" y="150"/>
                  </a:lnTo>
                  <a:lnTo>
                    <a:pt x="392" y="147"/>
                  </a:lnTo>
                  <a:lnTo>
                    <a:pt x="387" y="144"/>
                  </a:lnTo>
                  <a:lnTo>
                    <a:pt x="381" y="141"/>
                  </a:lnTo>
                  <a:lnTo>
                    <a:pt x="375" y="137"/>
                  </a:lnTo>
                  <a:lnTo>
                    <a:pt x="370" y="135"/>
                  </a:lnTo>
                  <a:lnTo>
                    <a:pt x="364" y="133"/>
                  </a:lnTo>
                  <a:lnTo>
                    <a:pt x="358" y="129"/>
                  </a:lnTo>
                  <a:lnTo>
                    <a:pt x="352" y="126"/>
                  </a:lnTo>
                  <a:lnTo>
                    <a:pt x="348" y="123"/>
                  </a:lnTo>
                  <a:lnTo>
                    <a:pt x="341" y="120"/>
                  </a:lnTo>
                  <a:lnTo>
                    <a:pt x="336" y="116"/>
                  </a:lnTo>
                  <a:lnTo>
                    <a:pt x="329" y="114"/>
                  </a:lnTo>
                  <a:lnTo>
                    <a:pt x="325" y="111"/>
                  </a:lnTo>
                  <a:lnTo>
                    <a:pt x="319" y="108"/>
                  </a:lnTo>
                  <a:lnTo>
                    <a:pt x="313" y="106"/>
                  </a:lnTo>
                  <a:lnTo>
                    <a:pt x="308" y="102"/>
                  </a:lnTo>
                  <a:lnTo>
                    <a:pt x="302" y="99"/>
                  </a:lnTo>
                  <a:lnTo>
                    <a:pt x="297" y="96"/>
                  </a:lnTo>
                  <a:lnTo>
                    <a:pt x="290" y="93"/>
                  </a:lnTo>
                  <a:lnTo>
                    <a:pt x="285" y="90"/>
                  </a:lnTo>
                  <a:lnTo>
                    <a:pt x="279" y="87"/>
                  </a:lnTo>
                  <a:lnTo>
                    <a:pt x="274" y="84"/>
                  </a:lnTo>
                  <a:lnTo>
                    <a:pt x="268" y="81"/>
                  </a:lnTo>
                  <a:lnTo>
                    <a:pt x="263" y="78"/>
                  </a:lnTo>
                  <a:lnTo>
                    <a:pt x="262" y="78"/>
                  </a:lnTo>
                  <a:lnTo>
                    <a:pt x="257" y="75"/>
                  </a:lnTo>
                  <a:lnTo>
                    <a:pt x="251" y="72"/>
                  </a:lnTo>
                  <a:lnTo>
                    <a:pt x="245" y="69"/>
                  </a:lnTo>
                  <a:lnTo>
                    <a:pt x="239" y="66"/>
                  </a:lnTo>
                  <a:lnTo>
                    <a:pt x="234" y="63"/>
                  </a:lnTo>
                  <a:lnTo>
                    <a:pt x="229" y="60"/>
                  </a:lnTo>
                  <a:lnTo>
                    <a:pt x="222" y="56"/>
                  </a:lnTo>
                  <a:lnTo>
                    <a:pt x="218" y="54"/>
                  </a:lnTo>
                  <a:lnTo>
                    <a:pt x="211" y="50"/>
                  </a:lnTo>
                  <a:lnTo>
                    <a:pt x="206" y="47"/>
                  </a:lnTo>
                  <a:lnTo>
                    <a:pt x="199" y="45"/>
                  </a:lnTo>
                  <a:lnTo>
                    <a:pt x="195" y="42"/>
                  </a:lnTo>
                  <a:lnTo>
                    <a:pt x="189" y="38"/>
                  </a:lnTo>
                  <a:lnTo>
                    <a:pt x="183" y="36"/>
                  </a:lnTo>
                  <a:lnTo>
                    <a:pt x="177" y="33"/>
                  </a:lnTo>
                  <a:lnTo>
                    <a:pt x="172" y="29"/>
                  </a:lnTo>
                  <a:lnTo>
                    <a:pt x="166" y="26"/>
                  </a:lnTo>
                  <a:lnTo>
                    <a:pt x="160" y="24"/>
                  </a:lnTo>
                  <a:lnTo>
                    <a:pt x="154" y="21"/>
                  </a:lnTo>
                  <a:lnTo>
                    <a:pt x="149" y="17"/>
                  </a:lnTo>
                  <a:lnTo>
                    <a:pt x="143" y="15"/>
                  </a:lnTo>
                  <a:lnTo>
                    <a:pt x="138" y="11"/>
                  </a:lnTo>
                  <a:lnTo>
                    <a:pt x="131" y="8"/>
                  </a:lnTo>
                  <a:lnTo>
                    <a:pt x="127" y="5"/>
                  </a:lnTo>
                  <a:lnTo>
                    <a:pt x="120" y="3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1"/>
                  </a:lnTo>
                  <a:lnTo>
                    <a:pt x="110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3" y="6"/>
                  </a:lnTo>
                  <a:lnTo>
                    <a:pt x="100" y="7"/>
                  </a:lnTo>
                  <a:lnTo>
                    <a:pt x="98" y="8"/>
                  </a:lnTo>
                  <a:lnTo>
                    <a:pt x="95" y="10"/>
                  </a:lnTo>
                  <a:lnTo>
                    <a:pt x="92" y="11"/>
                  </a:lnTo>
                  <a:lnTo>
                    <a:pt x="90" y="13"/>
                  </a:lnTo>
                  <a:lnTo>
                    <a:pt x="87" y="14"/>
                  </a:lnTo>
                  <a:lnTo>
                    <a:pt x="85" y="16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9"/>
                  </a:lnTo>
                  <a:lnTo>
                    <a:pt x="73" y="21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6"/>
                  </a:lnTo>
                  <a:lnTo>
                    <a:pt x="71" y="28"/>
                  </a:lnTo>
                  <a:lnTo>
                    <a:pt x="71" y="31"/>
                  </a:lnTo>
                  <a:lnTo>
                    <a:pt x="72" y="35"/>
                  </a:lnTo>
                  <a:lnTo>
                    <a:pt x="73" y="38"/>
                  </a:lnTo>
                  <a:lnTo>
                    <a:pt x="73" y="41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5" y="50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7" y="60"/>
                  </a:lnTo>
                  <a:lnTo>
                    <a:pt x="78" y="63"/>
                  </a:lnTo>
                  <a:lnTo>
                    <a:pt x="78" y="66"/>
                  </a:lnTo>
                  <a:lnTo>
                    <a:pt x="79" y="68"/>
                  </a:lnTo>
                  <a:lnTo>
                    <a:pt x="79" y="70"/>
                  </a:lnTo>
                  <a:lnTo>
                    <a:pt x="80" y="72"/>
                  </a:lnTo>
                  <a:lnTo>
                    <a:pt x="80" y="73"/>
                  </a:lnTo>
                  <a:lnTo>
                    <a:pt x="80" y="76"/>
                  </a:lnTo>
                  <a:lnTo>
                    <a:pt x="80" y="79"/>
                  </a:lnTo>
                  <a:lnTo>
                    <a:pt x="80" y="84"/>
                  </a:lnTo>
                  <a:lnTo>
                    <a:pt x="80" y="88"/>
                  </a:lnTo>
                  <a:lnTo>
                    <a:pt x="80" y="91"/>
                  </a:lnTo>
                  <a:lnTo>
                    <a:pt x="80" y="94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7"/>
                  </a:lnTo>
                  <a:lnTo>
                    <a:pt x="83" y="98"/>
                  </a:lnTo>
                  <a:lnTo>
                    <a:pt x="84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7" y="106"/>
                  </a:lnTo>
                  <a:lnTo>
                    <a:pt x="88" y="106"/>
                  </a:lnTo>
                  <a:lnTo>
                    <a:pt x="89" y="108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2" y="113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4" y="116"/>
                  </a:lnTo>
                  <a:lnTo>
                    <a:pt x="95" y="117"/>
                  </a:lnTo>
                  <a:lnTo>
                    <a:pt x="96" y="118"/>
                  </a:lnTo>
                  <a:lnTo>
                    <a:pt x="97" y="120"/>
                  </a:lnTo>
                  <a:lnTo>
                    <a:pt x="98" y="121"/>
                  </a:lnTo>
                  <a:lnTo>
                    <a:pt x="99" y="122"/>
                  </a:lnTo>
                  <a:lnTo>
                    <a:pt x="100" y="124"/>
                  </a:lnTo>
                  <a:lnTo>
                    <a:pt x="97" y="125"/>
                  </a:lnTo>
                  <a:lnTo>
                    <a:pt x="96" y="126"/>
                  </a:lnTo>
                  <a:lnTo>
                    <a:pt x="96" y="129"/>
                  </a:lnTo>
                  <a:lnTo>
                    <a:pt x="96" y="131"/>
                  </a:lnTo>
                  <a:lnTo>
                    <a:pt x="97" y="133"/>
                  </a:lnTo>
                  <a:lnTo>
                    <a:pt x="97" y="134"/>
                  </a:lnTo>
                  <a:lnTo>
                    <a:pt x="98" y="135"/>
                  </a:lnTo>
                  <a:lnTo>
                    <a:pt x="102" y="136"/>
                  </a:lnTo>
                  <a:lnTo>
                    <a:pt x="103" y="138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7"/>
                  </a:lnTo>
                  <a:lnTo>
                    <a:pt x="113" y="151"/>
                  </a:lnTo>
                  <a:lnTo>
                    <a:pt x="115" y="152"/>
                  </a:lnTo>
                  <a:lnTo>
                    <a:pt x="115" y="153"/>
                  </a:lnTo>
                  <a:lnTo>
                    <a:pt x="116" y="154"/>
                  </a:lnTo>
                  <a:lnTo>
                    <a:pt x="115" y="155"/>
                  </a:lnTo>
                  <a:lnTo>
                    <a:pt x="114" y="156"/>
                  </a:lnTo>
                  <a:lnTo>
                    <a:pt x="112" y="159"/>
                  </a:lnTo>
                  <a:lnTo>
                    <a:pt x="110" y="163"/>
                  </a:lnTo>
                  <a:lnTo>
                    <a:pt x="109" y="166"/>
                  </a:lnTo>
                  <a:lnTo>
                    <a:pt x="108" y="170"/>
                  </a:lnTo>
                  <a:lnTo>
                    <a:pt x="107" y="171"/>
                  </a:lnTo>
                  <a:lnTo>
                    <a:pt x="105" y="176"/>
                  </a:lnTo>
                  <a:lnTo>
                    <a:pt x="105" y="177"/>
                  </a:lnTo>
                  <a:lnTo>
                    <a:pt x="105" y="178"/>
                  </a:lnTo>
                  <a:lnTo>
                    <a:pt x="105" y="181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103" y="199"/>
                  </a:lnTo>
                  <a:lnTo>
                    <a:pt x="103" y="201"/>
                  </a:lnTo>
                  <a:lnTo>
                    <a:pt x="102" y="203"/>
                  </a:lnTo>
                  <a:lnTo>
                    <a:pt x="102" y="206"/>
                  </a:lnTo>
                  <a:lnTo>
                    <a:pt x="102" y="208"/>
                  </a:lnTo>
                  <a:lnTo>
                    <a:pt x="102" y="210"/>
                  </a:lnTo>
                  <a:lnTo>
                    <a:pt x="102" y="213"/>
                  </a:lnTo>
                  <a:lnTo>
                    <a:pt x="101" y="215"/>
                  </a:lnTo>
                  <a:lnTo>
                    <a:pt x="101" y="217"/>
                  </a:lnTo>
                  <a:lnTo>
                    <a:pt x="101" y="219"/>
                  </a:lnTo>
                  <a:lnTo>
                    <a:pt x="101" y="222"/>
                  </a:lnTo>
                  <a:lnTo>
                    <a:pt x="101" y="223"/>
                  </a:lnTo>
                  <a:lnTo>
                    <a:pt x="100" y="226"/>
                  </a:lnTo>
                  <a:lnTo>
                    <a:pt x="100" y="227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100" y="235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99" y="246"/>
                  </a:lnTo>
                  <a:lnTo>
                    <a:pt x="99" y="247"/>
                  </a:lnTo>
                  <a:lnTo>
                    <a:pt x="99" y="250"/>
                  </a:lnTo>
                  <a:lnTo>
                    <a:pt x="99" y="252"/>
                  </a:lnTo>
                  <a:lnTo>
                    <a:pt x="99" y="255"/>
                  </a:lnTo>
                  <a:lnTo>
                    <a:pt x="98" y="256"/>
                  </a:lnTo>
                  <a:lnTo>
                    <a:pt x="98" y="259"/>
                  </a:lnTo>
                  <a:lnTo>
                    <a:pt x="98" y="261"/>
                  </a:lnTo>
                  <a:lnTo>
                    <a:pt x="98" y="264"/>
                  </a:lnTo>
                  <a:lnTo>
                    <a:pt x="98" y="266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4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6" y="284"/>
                  </a:lnTo>
                  <a:lnTo>
                    <a:pt x="96" y="286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6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6"/>
                  </a:lnTo>
                  <a:lnTo>
                    <a:pt x="93" y="307"/>
                  </a:lnTo>
                  <a:lnTo>
                    <a:pt x="93" y="310"/>
                  </a:lnTo>
                  <a:lnTo>
                    <a:pt x="93" y="311"/>
                  </a:lnTo>
                  <a:lnTo>
                    <a:pt x="93" y="314"/>
                  </a:lnTo>
                  <a:lnTo>
                    <a:pt x="93" y="316"/>
                  </a:lnTo>
                  <a:lnTo>
                    <a:pt x="92" y="318"/>
                  </a:lnTo>
                  <a:lnTo>
                    <a:pt x="92" y="319"/>
                  </a:lnTo>
                  <a:lnTo>
                    <a:pt x="92" y="320"/>
                  </a:lnTo>
                  <a:lnTo>
                    <a:pt x="91" y="321"/>
                  </a:lnTo>
                  <a:lnTo>
                    <a:pt x="90" y="323"/>
                  </a:lnTo>
                  <a:lnTo>
                    <a:pt x="88" y="326"/>
                  </a:lnTo>
                  <a:lnTo>
                    <a:pt x="86" y="329"/>
                  </a:lnTo>
                  <a:lnTo>
                    <a:pt x="83" y="332"/>
                  </a:lnTo>
                  <a:lnTo>
                    <a:pt x="80" y="334"/>
                  </a:lnTo>
                  <a:lnTo>
                    <a:pt x="78" y="336"/>
                  </a:lnTo>
                  <a:lnTo>
                    <a:pt x="75" y="340"/>
                  </a:lnTo>
                  <a:lnTo>
                    <a:pt x="72" y="343"/>
                  </a:lnTo>
                  <a:lnTo>
                    <a:pt x="70" y="346"/>
                  </a:lnTo>
                  <a:lnTo>
                    <a:pt x="67" y="348"/>
                  </a:lnTo>
                  <a:lnTo>
                    <a:pt x="65" y="351"/>
                  </a:lnTo>
                  <a:lnTo>
                    <a:pt x="62" y="354"/>
                  </a:lnTo>
                  <a:lnTo>
                    <a:pt x="60" y="356"/>
                  </a:lnTo>
                  <a:lnTo>
                    <a:pt x="57" y="359"/>
                  </a:lnTo>
                  <a:lnTo>
                    <a:pt x="54" y="362"/>
                  </a:lnTo>
                  <a:lnTo>
                    <a:pt x="51" y="365"/>
                  </a:lnTo>
                  <a:lnTo>
                    <a:pt x="49" y="367"/>
                  </a:lnTo>
                  <a:lnTo>
                    <a:pt x="47" y="370"/>
                  </a:lnTo>
                  <a:lnTo>
                    <a:pt x="44" y="373"/>
                  </a:lnTo>
                  <a:lnTo>
                    <a:pt x="42" y="376"/>
                  </a:lnTo>
                  <a:lnTo>
                    <a:pt x="41" y="376"/>
                  </a:lnTo>
                  <a:lnTo>
                    <a:pt x="40" y="378"/>
                  </a:lnTo>
                  <a:lnTo>
                    <a:pt x="39" y="381"/>
                  </a:lnTo>
                  <a:lnTo>
                    <a:pt x="37" y="383"/>
                  </a:lnTo>
                  <a:lnTo>
                    <a:pt x="36" y="385"/>
                  </a:lnTo>
                  <a:lnTo>
                    <a:pt x="34" y="386"/>
                  </a:lnTo>
                  <a:lnTo>
                    <a:pt x="32" y="389"/>
                  </a:lnTo>
                  <a:lnTo>
                    <a:pt x="31" y="391"/>
                  </a:lnTo>
                  <a:lnTo>
                    <a:pt x="30" y="393"/>
                  </a:lnTo>
                  <a:lnTo>
                    <a:pt x="29" y="395"/>
                  </a:lnTo>
                  <a:lnTo>
                    <a:pt x="27" y="396"/>
                  </a:lnTo>
                  <a:lnTo>
                    <a:pt x="26" y="398"/>
                  </a:lnTo>
                  <a:lnTo>
                    <a:pt x="24" y="400"/>
                  </a:lnTo>
                  <a:lnTo>
                    <a:pt x="22" y="402"/>
                  </a:lnTo>
                  <a:lnTo>
                    <a:pt x="21" y="404"/>
                  </a:lnTo>
                  <a:lnTo>
                    <a:pt x="20" y="406"/>
                  </a:lnTo>
                  <a:lnTo>
                    <a:pt x="20" y="408"/>
                  </a:lnTo>
                  <a:lnTo>
                    <a:pt x="18" y="410"/>
                  </a:lnTo>
                  <a:lnTo>
                    <a:pt x="17" y="413"/>
                  </a:lnTo>
                  <a:lnTo>
                    <a:pt x="15" y="416"/>
                  </a:lnTo>
                  <a:lnTo>
                    <a:pt x="14" y="417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5" y="422"/>
                  </a:lnTo>
                  <a:lnTo>
                    <a:pt x="15" y="423"/>
                  </a:lnTo>
                  <a:lnTo>
                    <a:pt x="14" y="424"/>
                  </a:lnTo>
                  <a:lnTo>
                    <a:pt x="14" y="425"/>
                  </a:lnTo>
                  <a:lnTo>
                    <a:pt x="13" y="425"/>
                  </a:lnTo>
                  <a:lnTo>
                    <a:pt x="12" y="425"/>
                  </a:lnTo>
                  <a:lnTo>
                    <a:pt x="11" y="425"/>
                  </a:lnTo>
                  <a:lnTo>
                    <a:pt x="10" y="426"/>
                  </a:lnTo>
                  <a:lnTo>
                    <a:pt x="9" y="427"/>
                  </a:lnTo>
                  <a:lnTo>
                    <a:pt x="9" y="428"/>
                  </a:lnTo>
                  <a:lnTo>
                    <a:pt x="10" y="428"/>
                  </a:lnTo>
                  <a:lnTo>
                    <a:pt x="10" y="431"/>
                  </a:lnTo>
                  <a:lnTo>
                    <a:pt x="10" y="432"/>
                  </a:lnTo>
                  <a:lnTo>
                    <a:pt x="10" y="433"/>
                  </a:lnTo>
                  <a:lnTo>
                    <a:pt x="8" y="434"/>
                  </a:lnTo>
                  <a:lnTo>
                    <a:pt x="7" y="434"/>
                  </a:lnTo>
                  <a:lnTo>
                    <a:pt x="6" y="434"/>
                  </a:lnTo>
                  <a:lnTo>
                    <a:pt x="4" y="435"/>
                  </a:lnTo>
                  <a:lnTo>
                    <a:pt x="2" y="435"/>
                  </a:lnTo>
                  <a:lnTo>
                    <a:pt x="1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3"/>
                  </a:lnTo>
                  <a:lnTo>
                    <a:pt x="1" y="445"/>
                  </a:lnTo>
                  <a:lnTo>
                    <a:pt x="1" y="448"/>
                  </a:lnTo>
                  <a:lnTo>
                    <a:pt x="2" y="449"/>
                  </a:lnTo>
                  <a:lnTo>
                    <a:pt x="2" y="451"/>
                  </a:lnTo>
                  <a:lnTo>
                    <a:pt x="2" y="453"/>
                  </a:lnTo>
                  <a:lnTo>
                    <a:pt x="3" y="455"/>
                  </a:lnTo>
                  <a:lnTo>
                    <a:pt x="3" y="455"/>
                  </a:lnTo>
                  <a:lnTo>
                    <a:pt x="3" y="457"/>
                  </a:lnTo>
                  <a:lnTo>
                    <a:pt x="4" y="459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5" y="463"/>
                  </a:lnTo>
                  <a:lnTo>
                    <a:pt x="5" y="465"/>
                  </a:lnTo>
                  <a:lnTo>
                    <a:pt x="6" y="465"/>
                  </a:lnTo>
                  <a:lnTo>
                    <a:pt x="6" y="467"/>
                  </a:lnTo>
                  <a:lnTo>
                    <a:pt x="6" y="469"/>
                  </a:lnTo>
                  <a:lnTo>
                    <a:pt x="7" y="471"/>
                  </a:lnTo>
                  <a:lnTo>
                    <a:pt x="7" y="472"/>
                  </a:lnTo>
                  <a:lnTo>
                    <a:pt x="18" y="486"/>
                  </a:lnTo>
                  <a:lnTo>
                    <a:pt x="28" y="502"/>
                  </a:lnTo>
                  <a:lnTo>
                    <a:pt x="44" y="502"/>
                  </a:lnTo>
                  <a:lnTo>
                    <a:pt x="45" y="503"/>
                  </a:lnTo>
                  <a:lnTo>
                    <a:pt x="47" y="505"/>
                  </a:lnTo>
                  <a:lnTo>
                    <a:pt x="47" y="506"/>
                  </a:lnTo>
                  <a:lnTo>
                    <a:pt x="48" y="506"/>
                  </a:lnTo>
                  <a:lnTo>
                    <a:pt x="48" y="506"/>
                  </a:lnTo>
                  <a:lnTo>
                    <a:pt x="49" y="507"/>
                  </a:lnTo>
                  <a:lnTo>
                    <a:pt x="49" y="508"/>
                  </a:lnTo>
                  <a:lnTo>
                    <a:pt x="48" y="511"/>
                  </a:lnTo>
                  <a:lnTo>
                    <a:pt x="48" y="512"/>
                  </a:lnTo>
                  <a:lnTo>
                    <a:pt x="50" y="513"/>
                  </a:lnTo>
                  <a:lnTo>
                    <a:pt x="50" y="514"/>
                  </a:lnTo>
                  <a:lnTo>
                    <a:pt x="50" y="515"/>
                  </a:lnTo>
                  <a:lnTo>
                    <a:pt x="50" y="516"/>
                  </a:lnTo>
                  <a:lnTo>
                    <a:pt x="51" y="516"/>
                  </a:lnTo>
                  <a:lnTo>
                    <a:pt x="51" y="517"/>
                  </a:lnTo>
                  <a:lnTo>
                    <a:pt x="52" y="517"/>
                  </a:lnTo>
                  <a:lnTo>
                    <a:pt x="53" y="516"/>
                  </a:lnTo>
                  <a:lnTo>
                    <a:pt x="54" y="517"/>
                  </a:lnTo>
                  <a:lnTo>
                    <a:pt x="55" y="518"/>
                  </a:lnTo>
                  <a:lnTo>
                    <a:pt x="56" y="519"/>
                  </a:lnTo>
                  <a:lnTo>
                    <a:pt x="57" y="518"/>
                  </a:lnTo>
                  <a:lnTo>
                    <a:pt x="58" y="519"/>
                  </a:lnTo>
                  <a:lnTo>
                    <a:pt x="59" y="520"/>
                  </a:lnTo>
                  <a:lnTo>
                    <a:pt x="58" y="521"/>
                  </a:lnTo>
                  <a:lnTo>
                    <a:pt x="58" y="522"/>
                  </a:lnTo>
                  <a:lnTo>
                    <a:pt x="59" y="521"/>
                  </a:lnTo>
                  <a:lnTo>
                    <a:pt x="60" y="521"/>
                  </a:lnTo>
                  <a:lnTo>
                    <a:pt x="60" y="522"/>
                  </a:lnTo>
                  <a:lnTo>
                    <a:pt x="60" y="523"/>
                  </a:lnTo>
                  <a:lnTo>
                    <a:pt x="61" y="523"/>
                  </a:lnTo>
                  <a:lnTo>
                    <a:pt x="63" y="523"/>
                  </a:lnTo>
                  <a:lnTo>
                    <a:pt x="64" y="524"/>
                  </a:lnTo>
                  <a:lnTo>
                    <a:pt x="65" y="529"/>
                  </a:lnTo>
                  <a:lnTo>
                    <a:pt x="65" y="530"/>
                  </a:lnTo>
                  <a:lnTo>
                    <a:pt x="65" y="531"/>
                  </a:lnTo>
                  <a:lnTo>
                    <a:pt x="65" y="531"/>
                  </a:lnTo>
                  <a:lnTo>
                    <a:pt x="65" y="532"/>
                  </a:lnTo>
                  <a:lnTo>
                    <a:pt x="66" y="534"/>
                  </a:lnTo>
                  <a:lnTo>
                    <a:pt x="67" y="537"/>
                  </a:lnTo>
                  <a:lnTo>
                    <a:pt x="66" y="541"/>
                  </a:lnTo>
                  <a:lnTo>
                    <a:pt x="66" y="542"/>
                  </a:lnTo>
                  <a:lnTo>
                    <a:pt x="66" y="543"/>
                  </a:lnTo>
                  <a:lnTo>
                    <a:pt x="66" y="544"/>
                  </a:lnTo>
                  <a:lnTo>
                    <a:pt x="67" y="544"/>
                  </a:lnTo>
                  <a:lnTo>
                    <a:pt x="67" y="545"/>
                  </a:lnTo>
                  <a:lnTo>
                    <a:pt x="66" y="545"/>
                  </a:lnTo>
                  <a:lnTo>
                    <a:pt x="66" y="545"/>
                  </a:lnTo>
                  <a:lnTo>
                    <a:pt x="68" y="546"/>
                  </a:lnTo>
                  <a:lnTo>
                    <a:pt x="69" y="548"/>
                  </a:lnTo>
                  <a:lnTo>
                    <a:pt x="70" y="548"/>
                  </a:lnTo>
                  <a:lnTo>
                    <a:pt x="70" y="548"/>
                  </a:lnTo>
                  <a:lnTo>
                    <a:pt x="71" y="547"/>
                  </a:lnTo>
                  <a:lnTo>
                    <a:pt x="72" y="548"/>
                  </a:lnTo>
                  <a:lnTo>
                    <a:pt x="73" y="549"/>
                  </a:lnTo>
                  <a:lnTo>
                    <a:pt x="73" y="550"/>
                  </a:lnTo>
                  <a:lnTo>
                    <a:pt x="73" y="551"/>
                  </a:lnTo>
                  <a:lnTo>
                    <a:pt x="73" y="551"/>
                  </a:lnTo>
                  <a:lnTo>
                    <a:pt x="73" y="552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5" y="554"/>
                  </a:lnTo>
                  <a:lnTo>
                    <a:pt x="73" y="554"/>
                  </a:lnTo>
                  <a:lnTo>
                    <a:pt x="73" y="555"/>
                  </a:lnTo>
                  <a:lnTo>
                    <a:pt x="74" y="555"/>
                  </a:lnTo>
                  <a:lnTo>
                    <a:pt x="73" y="556"/>
                  </a:lnTo>
                  <a:lnTo>
                    <a:pt x="73" y="557"/>
                  </a:lnTo>
                  <a:lnTo>
                    <a:pt x="73" y="558"/>
                  </a:lnTo>
                  <a:lnTo>
                    <a:pt x="73" y="559"/>
                  </a:lnTo>
                  <a:lnTo>
                    <a:pt x="74" y="559"/>
                  </a:lnTo>
                  <a:lnTo>
                    <a:pt x="75" y="559"/>
                  </a:lnTo>
                  <a:lnTo>
                    <a:pt x="75" y="560"/>
                  </a:lnTo>
                  <a:lnTo>
                    <a:pt x="76" y="563"/>
                  </a:lnTo>
                  <a:lnTo>
                    <a:pt x="76" y="564"/>
                  </a:lnTo>
                  <a:lnTo>
                    <a:pt x="75" y="564"/>
                  </a:lnTo>
                  <a:lnTo>
                    <a:pt x="75" y="565"/>
                  </a:lnTo>
                  <a:lnTo>
                    <a:pt x="76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4" y="566"/>
                  </a:lnTo>
                  <a:lnTo>
                    <a:pt x="74" y="567"/>
                  </a:lnTo>
                  <a:lnTo>
                    <a:pt x="74" y="569"/>
                  </a:lnTo>
                  <a:lnTo>
                    <a:pt x="75" y="571"/>
                  </a:lnTo>
                  <a:lnTo>
                    <a:pt x="76" y="572"/>
                  </a:lnTo>
                  <a:lnTo>
                    <a:pt x="77" y="573"/>
                  </a:lnTo>
                  <a:lnTo>
                    <a:pt x="78" y="575"/>
                  </a:lnTo>
                  <a:lnTo>
                    <a:pt x="77" y="575"/>
                  </a:lnTo>
                  <a:lnTo>
                    <a:pt x="74" y="578"/>
                  </a:lnTo>
                  <a:lnTo>
                    <a:pt x="74" y="579"/>
                  </a:lnTo>
                  <a:lnTo>
                    <a:pt x="74" y="580"/>
                  </a:lnTo>
                  <a:lnTo>
                    <a:pt x="73" y="582"/>
                  </a:lnTo>
                  <a:lnTo>
                    <a:pt x="73" y="583"/>
                  </a:lnTo>
                  <a:lnTo>
                    <a:pt x="73" y="584"/>
                  </a:lnTo>
                  <a:lnTo>
                    <a:pt x="74" y="585"/>
                  </a:lnTo>
                  <a:lnTo>
                    <a:pt x="73" y="585"/>
                  </a:lnTo>
                  <a:lnTo>
                    <a:pt x="72" y="587"/>
                  </a:lnTo>
                  <a:lnTo>
                    <a:pt x="72" y="588"/>
                  </a:lnTo>
                  <a:lnTo>
                    <a:pt x="72" y="591"/>
                  </a:lnTo>
                  <a:lnTo>
                    <a:pt x="72" y="595"/>
                  </a:lnTo>
                  <a:lnTo>
                    <a:pt x="72" y="599"/>
                  </a:lnTo>
                  <a:lnTo>
                    <a:pt x="74" y="603"/>
                  </a:lnTo>
                  <a:lnTo>
                    <a:pt x="74" y="604"/>
                  </a:lnTo>
                  <a:lnTo>
                    <a:pt x="75" y="604"/>
                  </a:lnTo>
                  <a:lnTo>
                    <a:pt x="74" y="605"/>
                  </a:lnTo>
                  <a:lnTo>
                    <a:pt x="74" y="607"/>
                  </a:lnTo>
                  <a:lnTo>
                    <a:pt x="74" y="609"/>
                  </a:lnTo>
                  <a:lnTo>
                    <a:pt x="78" y="616"/>
                  </a:lnTo>
                  <a:lnTo>
                    <a:pt x="78" y="616"/>
                  </a:lnTo>
                  <a:lnTo>
                    <a:pt x="78" y="617"/>
                  </a:lnTo>
                  <a:lnTo>
                    <a:pt x="78" y="618"/>
                  </a:lnTo>
                  <a:lnTo>
                    <a:pt x="77" y="619"/>
                  </a:lnTo>
                  <a:lnTo>
                    <a:pt x="77" y="621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80" y="622"/>
                  </a:lnTo>
                  <a:lnTo>
                    <a:pt x="80" y="623"/>
                  </a:lnTo>
                  <a:lnTo>
                    <a:pt x="81" y="623"/>
                  </a:lnTo>
                  <a:lnTo>
                    <a:pt x="81" y="624"/>
                  </a:lnTo>
                  <a:lnTo>
                    <a:pt x="82" y="625"/>
                  </a:lnTo>
                  <a:lnTo>
                    <a:pt x="83" y="626"/>
                  </a:lnTo>
                  <a:lnTo>
                    <a:pt x="84" y="627"/>
                  </a:lnTo>
                  <a:lnTo>
                    <a:pt x="84" y="628"/>
                  </a:lnTo>
                  <a:lnTo>
                    <a:pt x="84" y="630"/>
                  </a:lnTo>
                  <a:lnTo>
                    <a:pt x="85" y="631"/>
                  </a:lnTo>
                  <a:lnTo>
                    <a:pt x="85" y="632"/>
                  </a:lnTo>
                  <a:lnTo>
                    <a:pt x="91" y="638"/>
                  </a:lnTo>
                  <a:lnTo>
                    <a:pt x="93" y="639"/>
                  </a:lnTo>
                  <a:lnTo>
                    <a:pt x="93" y="640"/>
                  </a:lnTo>
                  <a:lnTo>
                    <a:pt x="96" y="642"/>
                  </a:lnTo>
                  <a:lnTo>
                    <a:pt x="99" y="644"/>
                  </a:lnTo>
                  <a:lnTo>
                    <a:pt x="100" y="645"/>
                  </a:lnTo>
                  <a:lnTo>
                    <a:pt x="102" y="646"/>
                  </a:lnTo>
                  <a:lnTo>
                    <a:pt x="101" y="646"/>
                  </a:lnTo>
                  <a:lnTo>
                    <a:pt x="91" y="649"/>
                  </a:lnTo>
                  <a:lnTo>
                    <a:pt x="89" y="649"/>
                  </a:lnTo>
                  <a:lnTo>
                    <a:pt x="81" y="646"/>
                  </a:lnTo>
                  <a:lnTo>
                    <a:pt x="79" y="646"/>
                  </a:lnTo>
                  <a:lnTo>
                    <a:pt x="76" y="646"/>
                  </a:lnTo>
                  <a:lnTo>
                    <a:pt x="76" y="647"/>
                  </a:lnTo>
                  <a:lnTo>
                    <a:pt x="75" y="647"/>
                  </a:lnTo>
                  <a:lnTo>
                    <a:pt x="74" y="648"/>
                  </a:lnTo>
                  <a:lnTo>
                    <a:pt x="72" y="649"/>
                  </a:lnTo>
                  <a:lnTo>
                    <a:pt x="71" y="648"/>
                  </a:lnTo>
                  <a:lnTo>
                    <a:pt x="69" y="648"/>
                  </a:lnTo>
                  <a:lnTo>
                    <a:pt x="66" y="648"/>
                  </a:lnTo>
                  <a:lnTo>
                    <a:pt x="61" y="650"/>
                  </a:lnTo>
                  <a:lnTo>
                    <a:pt x="59" y="650"/>
                  </a:lnTo>
                  <a:lnTo>
                    <a:pt x="45" y="646"/>
                  </a:lnTo>
                  <a:lnTo>
                    <a:pt x="34" y="647"/>
                  </a:lnTo>
                  <a:lnTo>
                    <a:pt x="33" y="647"/>
                  </a:lnTo>
                  <a:lnTo>
                    <a:pt x="33" y="648"/>
                  </a:lnTo>
                  <a:lnTo>
                    <a:pt x="30" y="653"/>
                  </a:lnTo>
                  <a:lnTo>
                    <a:pt x="30" y="655"/>
                  </a:lnTo>
                  <a:lnTo>
                    <a:pt x="25" y="658"/>
                  </a:lnTo>
                  <a:lnTo>
                    <a:pt x="22" y="662"/>
                  </a:lnTo>
                  <a:lnTo>
                    <a:pt x="22" y="663"/>
                  </a:lnTo>
                  <a:lnTo>
                    <a:pt x="27" y="666"/>
                  </a:lnTo>
                  <a:lnTo>
                    <a:pt x="40" y="682"/>
                  </a:lnTo>
                  <a:lnTo>
                    <a:pt x="40" y="683"/>
                  </a:lnTo>
                  <a:lnTo>
                    <a:pt x="41" y="685"/>
                  </a:lnTo>
                  <a:lnTo>
                    <a:pt x="51" y="693"/>
                  </a:lnTo>
                  <a:lnTo>
                    <a:pt x="62" y="702"/>
                  </a:lnTo>
                  <a:lnTo>
                    <a:pt x="63" y="702"/>
                  </a:lnTo>
                  <a:lnTo>
                    <a:pt x="64" y="702"/>
                  </a:lnTo>
                  <a:lnTo>
                    <a:pt x="65" y="702"/>
                  </a:lnTo>
                  <a:lnTo>
                    <a:pt x="66" y="704"/>
                  </a:lnTo>
                  <a:lnTo>
                    <a:pt x="67" y="704"/>
                  </a:lnTo>
                  <a:lnTo>
                    <a:pt x="67" y="704"/>
                  </a:lnTo>
                  <a:lnTo>
                    <a:pt x="68" y="704"/>
                  </a:lnTo>
                  <a:lnTo>
                    <a:pt x="68" y="705"/>
                  </a:lnTo>
                  <a:lnTo>
                    <a:pt x="69" y="706"/>
                  </a:lnTo>
                  <a:lnTo>
                    <a:pt x="69" y="707"/>
                  </a:lnTo>
                  <a:lnTo>
                    <a:pt x="70" y="707"/>
                  </a:lnTo>
                  <a:lnTo>
                    <a:pt x="71" y="708"/>
                  </a:lnTo>
                  <a:lnTo>
                    <a:pt x="72" y="708"/>
                  </a:lnTo>
                  <a:lnTo>
                    <a:pt x="73" y="709"/>
                  </a:lnTo>
                  <a:lnTo>
                    <a:pt x="74" y="710"/>
                  </a:lnTo>
                  <a:lnTo>
                    <a:pt x="76" y="714"/>
                  </a:lnTo>
                  <a:lnTo>
                    <a:pt x="79" y="716"/>
                  </a:lnTo>
                  <a:lnTo>
                    <a:pt x="80" y="717"/>
                  </a:lnTo>
                  <a:lnTo>
                    <a:pt x="81" y="720"/>
                  </a:lnTo>
                  <a:lnTo>
                    <a:pt x="87" y="733"/>
                  </a:lnTo>
                  <a:lnTo>
                    <a:pt x="90" y="743"/>
                  </a:lnTo>
                  <a:lnTo>
                    <a:pt x="91" y="747"/>
                  </a:lnTo>
                  <a:lnTo>
                    <a:pt x="93" y="747"/>
                  </a:lnTo>
                  <a:lnTo>
                    <a:pt x="94" y="747"/>
                  </a:lnTo>
                  <a:lnTo>
                    <a:pt x="96" y="748"/>
                  </a:lnTo>
                  <a:lnTo>
                    <a:pt x="97" y="748"/>
                  </a:lnTo>
                  <a:lnTo>
                    <a:pt x="97" y="753"/>
                  </a:lnTo>
                  <a:lnTo>
                    <a:pt x="96" y="756"/>
                  </a:lnTo>
                  <a:lnTo>
                    <a:pt x="95" y="759"/>
                  </a:lnTo>
                  <a:lnTo>
                    <a:pt x="93" y="761"/>
                  </a:lnTo>
                  <a:lnTo>
                    <a:pt x="95" y="762"/>
                  </a:lnTo>
                  <a:lnTo>
                    <a:pt x="97" y="762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4"/>
                  </a:lnTo>
                  <a:lnTo>
                    <a:pt x="106" y="765"/>
                  </a:lnTo>
                  <a:lnTo>
                    <a:pt x="108" y="765"/>
                  </a:lnTo>
                  <a:lnTo>
                    <a:pt x="113" y="763"/>
                  </a:lnTo>
                  <a:lnTo>
                    <a:pt x="114" y="763"/>
                  </a:lnTo>
                  <a:lnTo>
                    <a:pt x="116" y="762"/>
                  </a:lnTo>
                  <a:lnTo>
                    <a:pt x="117" y="761"/>
                  </a:lnTo>
                  <a:lnTo>
                    <a:pt x="118" y="759"/>
                  </a:lnTo>
                  <a:lnTo>
                    <a:pt x="119" y="758"/>
                  </a:lnTo>
                  <a:lnTo>
                    <a:pt x="120" y="758"/>
                  </a:lnTo>
                  <a:lnTo>
                    <a:pt x="123" y="757"/>
                  </a:lnTo>
                  <a:lnTo>
                    <a:pt x="125" y="757"/>
                  </a:lnTo>
                  <a:lnTo>
                    <a:pt x="126" y="757"/>
                  </a:lnTo>
                  <a:lnTo>
                    <a:pt x="127" y="757"/>
                  </a:lnTo>
                  <a:lnTo>
                    <a:pt x="128" y="756"/>
                  </a:lnTo>
                  <a:lnTo>
                    <a:pt x="129" y="755"/>
                  </a:lnTo>
                  <a:lnTo>
                    <a:pt x="130" y="755"/>
                  </a:lnTo>
                  <a:lnTo>
                    <a:pt x="134" y="754"/>
                  </a:lnTo>
                  <a:lnTo>
                    <a:pt x="134" y="753"/>
                  </a:lnTo>
                  <a:lnTo>
                    <a:pt x="134" y="750"/>
                  </a:lnTo>
                  <a:lnTo>
                    <a:pt x="135" y="749"/>
                  </a:lnTo>
                  <a:lnTo>
                    <a:pt x="136" y="748"/>
                  </a:lnTo>
                  <a:lnTo>
                    <a:pt x="137" y="748"/>
                  </a:lnTo>
                  <a:lnTo>
                    <a:pt x="138" y="748"/>
                  </a:lnTo>
                  <a:lnTo>
                    <a:pt x="139" y="747"/>
                  </a:lnTo>
                  <a:lnTo>
                    <a:pt x="139" y="746"/>
                  </a:lnTo>
                  <a:lnTo>
                    <a:pt x="140" y="746"/>
                  </a:lnTo>
                  <a:lnTo>
                    <a:pt x="142" y="745"/>
                  </a:lnTo>
                  <a:lnTo>
                    <a:pt x="142" y="746"/>
                  </a:lnTo>
                  <a:lnTo>
                    <a:pt x="142" y="747"/>
                  </a:lnTo>
                  <a:lnTo>
                    <a:pt x="142" y="748"/>
                  </a:lnTo>
                  <a:lnTo>
                    <a:pt x="143" y="749"/>
                  </a:lnTo>
                  <a:lnTo>
                    <a:pt x="144" y="750"/>
                  </a:lnTo>
                  <a:lnTo>
                    <a:pt x="145" y="750"/>
                  </a:lnTo>
                  <a:lnTo>
                    <a:pt x="146" y="751"/>
                  </a:lnTo>
                  <a:lnTo>
                    <a:pt x="146" y="752"/>
                  </a:lnTo>
                  <a:lnTo>
                    <a:pt x="145" y="752"/>
                  </a:lnTo>
                  <a:lnTo>
                    <a:pt x="145" y="753"/>
                  </a:lnTo>
                  <a:lnTo>
                    <a:pt x="145" y="754"/>
                  </a:lnTo>
                  <a:lnTo>
                    <a:pt x="146" y="755"/>
                  </a:lnTo>
                  <a:lnTo>
                    <a:pt x="148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51" y="758"/>
                  </a:lnTo>
                  <a:lnTo>
                    <a:pt x="152" y="760"/>
                  </a:lnTo>
                  <a:lnTo>
                    <a:pt x="153" y="760"/>
                  </a:lnTo>
                  <a:lnTo>
                    <a:pt x="154" y="760"/>
                  </a:lnTo>
                  <a:lnTo>
                    <a:pt x="155" y="759"/>
                  </a:lnTo>
                  <a:lnTo>
                    <a:pt x="156" y="759"/>
                  </a:lnTo>
                  <a:lnTo>
                    <a:pt x="156" y="758"/>
                  </a:lnTo>
                  <a:lnTo>
                    <a:pt x="156" y="757"/>
                  </a:lnTo>
                  <a:lnTo>
                    <a:pt x="157" y="756"/>
                  </a:lnTo>
                  <a:lnTo>
                    <a:pt x="159" y="755"/>
                  </a:lnTo>
                  <a:lnTo>
                    <a:pt x="161" y="755"/>
                  </a:lnTo>
                  <a:lnTo>
                    <a:pt x="162" y="755"/>
                  </a:lnTo>
                  <a:lnTo>
                    <a:pt x="162" y="755"/>
                  </a:lnTo>
                  <a:lnTo>
                    <a:pt x="163" y="755"/>
                  </a:lnTo>
                  <a:lnTo>
                    <a:pt x="165" y="755"/>
                  </a:lnTo>
                  <a:lnTo>
                    <a:pt x="165" y="754"/>
                  </a:lnTo>
                  <a:lnTo>
                    <a:pt x="166" y="753"/>
                  </a:lnTo>
                  <a:lnTo>
                    <a:pt x="167" y="753"/>
                  </a:lnTo>
                  <a:lnTo>
                    <a:pt x="167" y="754"/>
                  </a:lnTo>
                  <a:lnTo>
                    <a:pt x="168" y="754"/>
                  </a:lnTo>
                  <a:lnTo>
                    <a:pt x="169" y="754"/>
                  </a:lnTo>
                  <a:lnTo>
                    <a:pt x="169" y="753"/>
                  </a:lnTo>
                  <a:lnTo>
                    <a:pt x="171" y="750"/>
                  </a:lnTo>
                  <a:lnTo>
                    <a:pt x="172" y="750"/>
                  </a:lnTo>
                  <a:lnTo>
                    <a:pt x="173" y="749"/>
                  </a:lnTo>
                  <a:lnTo>
                    <a:pt x="173" y="748"/>
                  </a:lnTo>
                  <a:lnTo>
                    <a:pt x="174" y="747"/>
                  </a:lnTo>
                  <a:lnTo>
                    <a:pt x="174" y="747"/>
                  </a:lnTo>
                  <a:lnTo>
                    <a:pt x="180" y="745"/>
                  </a:lnTo>
                  <a:lnTo>
                    <a:pt x="181" y="745"/>
                  </a:lnTo>
                  <a:lnTo>
                    <a:pt x="182" y="744"/>
                  </a:lnTo>
                  <a:lnTo>
                    <a:pt x="184" y="745"/>
                  </a:lnTo>
                  <a:lnTo>
                    <a:pt x="185" y="745"/>
                  </a:lnTo>
                  <a:lnTo>
                    <a:pt x="185" y="744"/>
                  </a:lnTo>
                  <a:lnTo>
                    <a:pt x="186" y="743"/>
                  </a:lnTo>
                  <a:lnTo>
                    <a:pt x="187" y="743"/>
                  </a:lnTo>
                  <a:lnTo>
                    <a:pt x="189" y="742"/>
                  </a:lnTo>
                  <a:lnTo>
                    <a:pt x="189" y="742"/>
                  </a:lnTo>
                  <a:lnTo>
                    <a:pt x="190" y="742"/>
                  </a:lnTo>
                  <a:lnTo>
                    <a:pt x="191" y="740"/>
                  </a:lnTo>
                  <a:lnTo>
                    <a:pt x="192" y="740"/>
                  </a:lnTo>
                  <a:lnTo>
                    <a:pt x="194" y="740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4" y="741"/>
                  </a:lnTo>
                  <a:lnTo>
                    <a:pt x="208" y="739"/>
                  </a:lnTo>
                  <a:lnTo>
                    <a:pt x="212" y="738"/>
                  </a:lnTo>
                  <a:lnTo>
                    <a:pt x="232" y="737"/>
                  </a:lnTo>
                  <a:lnTo>
                    <a:pt x="236" y="736"/>
                  </a:lnTo>
                  <a:lnTo>
                    <a:pt x="238" y="735"/>
                  </a:lnTo>
                  <a:lnTo>
                    <a:pt x="238" y="733"/>
                  </a:lnTo>
                  <a:lnTo>
                    <a:pt x="239" y="731"/>
                  </a:lnTo>
                  <a:lnTo>
                    <a:pt x="239" y="729"/>
                  </a:lnTo>
                  <a:lnTo>
                    <a:pt x="241" y="728"/>
                  </a:lnTo>
                  <a:lnTo>
                    <a:pt x="244" y="727"/>
                  </a:lnTo>
                  <a:lnTo>
                    <a:pt x="245" y="726"/>
                  </a:lnTo>
                  <a:lnTo>
                    <a:pt x="246" y="725"/>
                  </a:lnTo>
                  <a:lnTo>
                    <a:pt x="248" y="724"/>
                  </a:lnTo>
                  <a:lnTo>
                    <a:pt x="249" y="722"/>
                  </a:lnTo>
                  <a:lnTo>
                    <a:pt x="250" y="721"/>
                  </a:lnTo>
                  <a:lnTo>
                    <a:pt x="250" y="720"/>
                  </a:lnTo>
                  <a:lnTo>
                    <a:pt x="251" y="719"/>
                  </a:lnTo>
                  <a:lnTo>
                    <a:pt x="256" y="714"/>
                  </a:lnTo>
                  <a:lnTo>
                    <a:pt x="258" y="710"/>
                  </a:lnTo>
                  <a:lnTo>
                    <a:pt x="259" y="709"/>
                  </a:lnTo>
                  <a:lnTo>
                    <a:pt x="259" y="708"/>
                  </a:lnTo>
                  <a:lnTo>
                    <a:pt x="260" y="707"/>
                  </a:lnTo>
                  <a:lnTo>
                    <a:pt x="259" y="706"/>
                  </a:lnTo>
                  <a:lnTo>
                    <a:pt x="259" y="705"/>
                  </a:lnTo>
                  <a:lnTo>
                    <a:pt x="258" y="705"/>
                  </a:lnTo>
                  <a:lnTo>
                    <a:pt x="257" y="704"/>
                  </a:lnTo>
                  <a:lnTo>
                    <a:pt x="251" y="703"/>
                  </a:lnTo>
                  <a:lnTo>
                    <a:pt x="251" y="702"/>
                  </a:lnTo>
                  <a:lnTo>
                    <a:pt x="250" y="701"/>
                  </a:lnTo>
                  <a:lnTo>
                    <a:pt x="250" y="700"/>
                  </a:lnTo>
                  <a:lnTo>
                    <a:pt x="249" y="701"/>
                  </a:lnTo>
                  <a:lnTo>
                    <a:pt x="249" y="700"/>
                  </a:lnTo>
                  <a:lnTo>
                    <a:pt x="249" y="699"/>
                  </a:lnTo>
                  <a:lnTo>
                    <a:pt x="249" y="697"/>
                  </a:lnTo>
                  <a:lnTo>
                    <a:pt x="250" y="697"/>
                  </a:lnTo>
                  <a:lnTo>
                    <a:pt x="251" y="697"/>
                  </a:lnTo>
                  <a:lnTo>
                    <a:pt x="251" y="696"/>
                  </a:lnTo>
                  <a:lnTo>
                    <a:pt x="252" y="696"/>
                  </a:lnTo>
                  <a:lnTo>
                    <a:pt x="252" y="695"/>
                  </a:lnTo>
                  <a:lnTo>
                    <a:pt x="253" y="695"/>
                  </a:lnTo>
                  <a:lnTo>
                    <a:pt x="254" y="695"/>
                  </a:lnTo>
                  <a:lnTo>
                    <a:pt x="254" y="695"/>
                  </a:lnTo>
                  <a:lnTo>
                    <a:pt x="255" y="694"/>
                  </a:lnTo>
                  <a:lnTo>
                    <a:pt x="256" y="694"/>
                  </a:lnTo>
                  <a:lnTo>
                    <a:pt x="258" y="693"/>
                  </a:lnTo>
                  <a:lnTo>
                    <a:pt x="259" y="692"/>
                  </a:lnTo>
                  <a:lnTo>
                    <a:pt x="261" y="692"/>
                  </a:lnTo>
                  <a:lnTo>
                    <a:pt x="262" y="693"/>
                  </a:lnTo>
                  <a:lnTo>
                    <a:pt x="262" y="692"/>
                  </a:lnTo>
                  <a:lnTo>
                    <a:pt x="263" y="692"/>
                  </a:lnTo>
                  <a:lnTo>
                    <a:pt x="265" y="692"/>
                  </a:lnTo>
                  <a:lnTo>
                    <a:pt x="266" y="691"/>
                  </a:lnTo>
                  <a:lnTo>
                    <a:pt x="267" y="691"/>
                  </a:lnTo>
                  <a:lnTo>
                    <a:pt x="267" y="692"/>
                  </a:lnTo>
                  <a:lnTo>
                    <a:pt x="268" y="692"/>
                  </a:lnTo>
                  <a:lnTo>
                    <a:pt x="268" y="692"/>
                  </a:lnTo>
                  <a:lnTo>
                    <a:pt x="269" y="692"/>
                  </a:lnTo>
                  <a:lnTo>
                    <a:pt x="270" y="693"/>
                  </a:lnTo>
                  <a:lnTo>
                    <a:pt x="271" y="693"/>
                  </a:lnTo>
                  <a:lnTo>
                    <a:pt x="272" y="693"/>
                  </a:lnTo>
                  <a:lnTo>
                    <a:pt x="274" y="692"/>
                  </a:lnTo>
                  <a:lnTo>
                    <a:pt x="275" y="692"/>
                  </a:lnTo>
                  <a:lnTo>
                    <a:pt x="278" y="692"/>
                  </a:lnTo>
                  <a:lnTo>
                    <a:pt x="279" y="692"/>
                  </a:lnTo>
                  <a:lnTo>
                    <a:pt x="280" y="692"/>
                  </a:lnTo>
                  <a:lnTo>
                    <a:pt x="282" y="691"/>
                  </a:lnTo>
                  <a:lnTo>
                    <a:pt x="283" y="691"/>
                  </a:lnTo>
                  <a:lnTo>
                    <a:pt x="284" y="692"/>
                  </a:lnTo>
                  <a:lnTo>
                    <a:pt x="287" y="692"/>
                  </a:lnTo>
                  <a:lnTo>
                    <a:pt x="287" y="691"/>
                  </a:lnTo>
                  <a:lnTo>
                    <a:pt x="288" y="691"/>
                  </a:lnTo>
                  <a:lnTo>
                    <a:pt x="289" y="691"/>
                  </a:lnTo>
                  <a:lnTo>
                    <a:pt x="290" y="690"/>
                  </a:lnTo>
                  <a:lnTo>
                    <a:pt x="291" y="690"/>
                  </a:lnTo>
                  <a:lnTo>
                    <a:pt x="296" y="690"/>
                  </a:lnTo>
                  <a:lnTo>
                    <a:pt x="297" y="689"/>
                  </a:lnTo>
                  <a:lnTo>
                    <a:pt x="298" y="689"/>
                  </a:lnTo>
                  <a:lnTo>
                    <a:pt x="298" y="689"/>
                  </a:lnTo>
                  <a:lnTo>
                    <a:pt x="299" y="688"/>
                  </a:lnTo>
                  <a:lnTo>
                    <a:pt x="300" y="688"/>
                  </a:lnTo>
                  <a:lnTo>
                    <a:pt x="300" y="687"/>
                  </a:lnTo>
                  <a:lnTo>
                    <a:pt x="301" y="687"/>
                  </a:lnTo>
                  <a:lnTo>
                    <a:pt x="301" y="688"/>
                  </a:lnTo>
                  <a:lnTo>
                    <a:pt x="302" y="688"/>
                  </a:lnTo>
                  <a:lnTo>
                    <a:pt x="302" y="687"/>
                  </a:lnTo>
                  <a:lnTo>
                    <a:pt x="304" y="686"/>
                  </a:lnTo>
                  <a:lnTo>
                    <a:pt x="304" y="685"/>
                  </a:lnTo>
                  <a:lnTo>
                    <a:pt x="305" y="686"/>
                  </a:lnTo>
                  <a:lnTo>
                    <a:pt x="305" y="686"/>
                  </a:lnTo>
                  <a:lnTo>
                    <a:pt x="305" y="685"/>
                  </a:lnTo>
                  <a:lnTo>
                    <a:pt x="306" y="685"/>
                  </a:lnTo>
                  <a:lnTo>
                    <a:pt x="306" y="686"/>
                  </a:lnTo>
                  <a:lnTo>
                    <a:pt x="307" y="686"/>
                  </a:lnTo>
                  <a:lnTo>
                    <a:pt x="308" y="687"/>
                  </a:lnTo>
                  <a:lnTo>
                    <a:pt x="308" y="686"/>
                  </a:lnTo>
                  <a:lnTo>
                    <a:pt x="309" y="685"/>
                  </a:lnTo>
                  <a:lnTo>
                    <a:pt x="310" y="685"/>
                  </a:lnTo>
                  <a:lnTo>
                    <a:pt x="311" y="686"/>
                  </a:lnTo>
                  <a:lnTo>
                    <a:pt x="312" y="687"/>
                  </a:lnTo>
                  <a:lnTo>
                    <a:pt x="313" y="686"/>
                  </a:lnTo>
                  <a:lnTo>
                    <a:pt x="317" y="687"/>
                  </a:lnTo>
                  <a:lnTo>
                    <a:pt x="318" y="686"/>
                  </a:lnTo>
                  <a:lnTo>
                    <a:pt x="318" y="686"/>
                  </a:lnTo>
                  <a:lnTo>
                    <a:pt x="319" y="686"/>
                  </a:lnTo>
                  <a:lnTo>
                    <a:pt x="319" y="685"/>
                  </a:lnTo>
                  <a:lnTo>
                    <a:pt x="320" y="685"/>
                  </a:lnTo>
                  <a:lnTo>
                    <a:pt x="321" y="685"/>
                  </a:lnTo>
                  <a:lnTo>
                    <a:pt x="322" y="684"/>
                  </a:lnTo>
                  <a:lnTo>
                    <a:pt x="323" y="683"/>
                  </a:lnTo>
                  <a:lnTo>
                    <a:pt x="324" y="682"/>
                  </a:lnTo>
                  <a:lnTo>
                    <a:pt x="324" y="682"/>
                  </a:lnTo>
                  <a:lnTo>
                    <a:pt x="324" y="680"/>
                  </a:lnTo>
                  <a:lnTo>
                    <a:pt x="325" y="680"/>
                  </a:lnTo>
                  <a:lnTo>
                    <a:pt x="326" y="679"/>
                  </a:lnTo>
                  <a:lnTo>
                    <a:pt x="326" y="678"/>
                  </a:lnTo>
                  <a:lnTo>
                    <a:pt x="327" y="678"/>
                  </a:lnTo>
                  <a:lnTo>
                    <a:pt x="328" y="678"/>
                  </a:lnTo>
                  <a:lnTo>
                    <a:pt x="328" y="679"/>
                  </a:lnTo>
                  <a:lnTo>
                    <a:pt x="331" y="679"/>
                  </a:lnTo>
                  <a:lnTo>
                    <a:pt x="330" y="677"/>
                  </a:lnTo>
                  <a:lnTo>
                    <a:pt x="332" y="675"/>
                  </a:lnTo>
                  <a:lnTo>
                    <a:pt x="334" y="675"/>
                  </a:lnTo>
                  <a:lnTo>
                    <a:pt x="335" y="675"/>
                  </a:lnTo>
                  <a:lnTo>
                    <a:pt x="335" y="675"/>
                  </a:lnTo>
                  <a:lnTo>
                    <a:pt x="336" y="675"/>
                  </a:lnTo>
                  <a:lnTo>
                    <a:pt x="336" y="674"/>
                  </a:lnTo>
                  <a:lnTo>
                    <a:pt x="337" y="674"/>
                  </a:lnTo>
                  <a:lnTo>
                    <a:pt x="337" y="673"/>
                  </a:lnTo>
                  <a:lnTo>
                    <a:pt x="338" y="673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8" y="673"/>
                  </a:lnTo>
                  <a:lnTo>
                    <a:pt x="338" y="671"/>
                  </a:lnTo>
                  <a:lnTo>
                    <a:pt x="339" y="670"/>
                  </a:lnTo>
                  <a:lnTo>
                    <a:pt x="340" y="670"/>
                  </a:lnTo>
                  <a:lnTo>
                    <a:pt x="340" y="669"/>
                  </a:lnTo>
                  <a:lnTo>
                    <a:pt x="342" y="667"/>
                  </a:lnTo>
                  <a:lnTo>
                    <a:pt x="343" y="666"/>
                  </a:lnTo>
                  <a:lnTo>
                    <a:pt x="343" y="665"/>
                  </a:lnTo>
                  <a:lnTo>
                    <a:pt x="344" y="665"/>
                  </a:lnTo>
                  <a:lnTo>
                    <a:pt x="345" y="665"/>
                  </a:lnTo>
                  <a:lnTo>
                    <a:pt x="345" y="664"/>
                  </a:lnTo>
                  <a:lnTo>
                    <a:pt x="346" y="665"/>
                  </a:lnTo>
                  <a:lnTo>
                    <a:pt x="346" y="664"/>
                  </a:lnTo>
                  <a:lnTo>
                    <a:pt x="346" y="663"/>
                  </a:lnTo>
                  <a:lnTo>
                    <a:pt x="347" y="663"/>
                  </a:lnTo>
                  <a:lnTo>
                    <a:pt x="347" y="662"/>
                  </a:lnTo>
                  <a:lnTo>
                    <a:pt x="347" y="660"/>
                  </a:lnTo>
                  <a:lnTo>
                    <a:pt x="348" y="659"/>
                  </a:lnTo>
                  <a:lnTo>
                    <a:pt x="348" y="658"/>
                  </a:lnTo>
                  <a:lnTo>
                    <a:pt x="348" y="657"/>
                  </a:lnTo>
                  <a:lnTo>
                    <a:pt x="348" y="657"/>
                  </a:lnTo>
                  <a:lnTo>
                    <a:pt x="348" y="658"/>
                  </a:lnTo>
                  <a:lnTo>
                    <a:pt x="349" y="658"/>
                  </a:lnTo>
                  <a:lnTo>
                    <a:pt x="349" y="657"/>
                  </a:lnTo>
                  <a:lnTo>
                    <a:pt x="350" y="657"/>
                  </a:lnTo>
                  <a:lnTo>
                    <a:pt x="351" y="657"/>
                  </a:lnTo>
                  <a:lnTo>
                    <a:pt x="351" y="656"/>
                  </a:lnTo>
                  <a:lnTo>
                    <a:pt x="351" y="655"/>
                  </a:lnTo>
                  <a:lnTo>
                    <a:pt x="351" y="654"/>
                  </a:lnTo>
                  <a:lnTo>
                    <a:pt x="352" y="654"/>
                  </a:lnTo>
                  <a:lnTo>
                    <a:pt x="355" y="652"/>
                  </a:lnTo>
                  <a:lnTo>
                    <a:pt x="356" y="651"/>
                  </a:lnTo>
                  <a:lnTo>
                    <a:pt x="356" y="650"/>
                  </a:lnTo>
                  <a:lnTo>
                    <a:pt x="358" y="647"/>
                  </a:lnTo>
                  <a:lnTo>
                    <a:pt x="358" y="646"/>
                  </a:lnTo>
                  <a:lnTo>
                    <a:pt x="359" y="647"/>
                  </a:lnTo>
                  <a:lnTo>
                    <a:pt x="361" y="647"/>
                  </a:lnTo>
                  <a:lnTo>
                    <a:pt x="362" y="648"/>
                  </a:lnTo>
                  <a:lnTo>
                    <a:pt x="364" y="647"/>
                  </a:lnTo>
                  <a:lnTo>
                    <a:pt x="365" y="645"/>
                  </a:lnTo>
                  <a:lnTo>
                    <a:pt x="367" y="644"/>
                  </a:lnTo>
                  <a:lnTo>
                    <a:pt x="369" y="638"/>
                  </a:lnTo>
                  <a:lnTo>
                    <a:pt x="370" y="637"/>
                  </a:lnTo>
                  <a:lnTo>
                    <a:pt x="371" y="636"/>
                  </a:lnTo>
                  <a:lnTo>
                    <a:pt x="372" y="636"/>
                  </a:lnTo>
                  <a:lnTo>
                    <a:pt x="373" y="636"/>
                  </a:lnTo>
                  <a:lnTo>
                    <a:pt x="375" y="635"/>
                  </a:lnTo>
                  <a:lnTo>
                    <a:pt x="377" y="635"/>
                  </a:lnTo>
                  <a:lnTo>
                    <a:pt x="377" y="635"/>
                  </a:lnTo>
                  <a:lnTo>
                    <a:pt x="378" y="634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79" y="633"/>
                  </a:lnTo>
                  <a:lnTo>
                    <a:pt x="379" y="632"/>
                  </a:lnTo>
                  <a:lnTo>
                    <a:pt x="379" y="631"/>
                  </a:lnTo>
                  <a:lnTo>
                    <a:pt x="379" y="630"/>
                  </a:lnTo>
                  <a:lnTo>
                    <a:pt x="379" y="629"/>
                  </a:lnTo>
                  <a:lnTo>
                    <a:pt x="381" y="626"/>
                  </a:lnTo>
                  <a:lnTo>
                    <a:pt x="380" y="626"/>
                  </a:lnTo>
                  <a:lnTo>
                    <a:pt x="380" y="625"/>
                  </a:lnTo>
                  <a:lnTo>
                    <a:pt x="379" y="624"/>
                  </a:lnTo>
                  <a:lnTo>
                    <a:pt x="379" y="623"/>
                  </a:lnTo>
                  <a:lnTo>
                    <a:pt x="378" y="621"/>
                  </a:lnTo>
                  <a:lnTo>
                    <a:pt x="378" y="620"/>
                  </a:lnTo>
                  <a:lnTo>
                    <a:pt x="378" y="619"/>
                  </a:lnTo>
                  <a:lnTo>
                    <a:pt x="379" y="617"/>
                  </a:lnTo>
                  <a:lnTo>
                    <a:pt x="379" y="616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1" y="616"/>
                  </a:lnTo>
                  <a:lnTo>
                    <a:pt x="382" y="616"/>
                  </a:lnTo>
                  <a:lnTo>
                    <a:pt x="382" y="615"/>
                  </a:lnTo>
                  <a:lnTo>
                    <a:pt x="383" y="615"/>
                  </a:lnTo>
                  <a:lnTo>
                    <a:pt x="383" y="615"/>
                  </a:lnTo>
                  <a:lnTo>
                    <a:pt x="384" y="615"/>
                  </a:lnTo>
                  <a:lnTo>
                    <a:pt x="385" y="615"/>
                  </a:lnTo>
                  <a:lnTo>
                    <a:pt x="386" y="615"/>
                  </a:lnTo>
                  <a:lnTo>
                    <a:pt x="387" y="615"/>
                  </a:lnTo>
                  <a:lnTo>
                    <a:pt x="387" y="615"/>
                  </a:lnTo>
                  <a:lnTo>
                    <a:pt x="388" y="614"/>
                  </a:lnTo>
                  <a:lnTo>
                    <a:pt x="389" y="613"/>
                  </a:lnTo>
                  <a:lnTo>
                    <a:pt x="390" y="613"/>
                  </a:lnTo>
                  <a:lnTo>
                    <a:pt x="392" y="612"/>
                  </a:lnTo>
                  <a:lnTo>
                    <a:pt x="392" y="611"/>
                  </a:lnTo>
                  <a:lnTo>
                    <a:pt x="392" y="610"/>
                  </a:lnTo>
                  <a:lnTo>
                    <a:pt x="392" y="609"/>
                  </a:lnTo>
                  <a:lnTo>
                    <a:pt x="393" y="608"/>
                  </a:lnTo>
                  <a:lnTo>
                    <a:pt x="393" y="607"/>
                  </a:lnTo>
                  <a:lnTo>
                    <a:pt x="394" y="607"/>
                  </a:lnTo>
                  <a:lnTo>
                    <a:pt x="398" y="607"/>
                  </a:lnTo>
                  <a:lnTo>
                    <a:pt x="400" y="608"/>
                  </a:lnTo>
                  <a:lnTo>
                    <a:pt x="401" y="607"/>
                  </a:lnTo>
                  <a:lnTo>
                    <a:pt x="401" y="605"/>
                  </a:lnTo>
                  <a:lnTo>
                    <a:pt x="403" y="605"/>
                  </a:lnTo>
                  <a:lnTo>
                    <a:pt x="403" y="604"/>
                  </a:lnTo>
                  <a:lnTo>
                    <a:pt x="404" y="604"/>
                  </a:lnTo>
                  <a:lnTo>
                    <a:pt x="405" y="604"/>
                  </a:lnTo>
                  <a:lnTo>
                    <a:pt x="406" y="603"/>
                  </a:lnTo>
                  <a:lnTo>
                    <a:pt x="407" y="603"/>
                  </a:lnTo>
                  <a:lnTo>
                    <a:pt x="407" y="602"/>
                  </a:lnTo>
                  <a:lnTo>
                    <a:pt x="408" y="602"/>
                  </a:lnTo>
                  <a:lnTo>
                    <a:pt x="409" y="601"/>
                  </a:lnTo>
                  <a:lnTo>
                    <a:pt x="410" y="601"/>
                  </a:lnTo>
                  <a:lnTo>
                    <a:pt x="411" y="601"/>
                  </a:lnTo>
                  <a:lnTo>
                    <a:pt x="412" y="601"/>
                  </a:lnTo>
                  <a:lnTo>
                    <a:pt x="413" y="599"/>
                  </a:lnTo>
                  <a:lnTo>
                    <a:pt x="414" y="599"/>
                  </a:lnTo>
                  <a:lnTo>
                    <a:pt x="415" y="599"/>
                  </a:lnTo>
                  <a:lnTo>
                    <a:pt x="415" y="599"/>
                  </a:lnTo>
                  <a:lnTo>
                    <a:pt x="416" y="599"/>
                  </a:lnTo>
                  <a:lnTo>
                    <a:pt x="417" y="600"/>
                  </a:lnTo>
                  <a:lnTo>
                    <a:pt x="417" y="600"/>
                  </a:lnTo>
                  <a:lnTo>
                    <a:pt x="418" y="600"/>
                  </a:lnTo>
                  <a:lnTo>
                    <a:pt x="419" y="600"/>
                  </a:lnTo>
                  <a:lnTo>
                    <a:pt x="420" y="600"/>
                  </a:lnTo>
                  <a:lnTo>
                    <a:pt x="421" y="600"/>
                  </a:lnTo>
                  <a:lnTo>
                    <a:pt x="423" y="600"/>
                  </a:lnTo>
                  <a:lnTo>
                    <a:pt x="424" y="600"/>
                  </a:lnTo>
                  <a:lnTo>
                    <a:pt x="426" y="601"/>
                  </a:lnTo>
                  <a:lnTo>
                    <a:pt x="427" y="602"/>
                  </a:lnTo>
                  <a:lnTo>
                    <a:pt x="429" y="603"/>
                  </a:lnTo>
                  <a:lnTo>
                    <a:pt x="432" y="603"/>
                  </a:lnTo>
                  <a:lnTo>
                    <a:pt x="434" y="596"/>
                  </a:lnTo>
                  <a:lnTo>
                    <a:pt x="434" y="595"/>
                  </a:lnTo>
                  <a:lnTo>
                    <a:pt x="435" y="595"/>
                  </a:lnTo>
                  <a:lnTo>
                    <a:pt x="435" y="595"/>
                  </a:lnTo>
                  <a:lnTo>
                    <a:pt x="436" y="594"/>
                  </a:lnTo>
                  <a:lnTo>
                    <a:pt x="436" y="593"/>
                  </a:lnTo>
                  <a:lnTo>
                    <a:pt x="437" y="591"/>
                  </a:lnTo>
                  <a:lnTo>
                    <a:pt x="437" y="590"/>
                  </a:lnTo>
                  <a:lnTo>
                    <a:pt x="437" y="588"/>
                  </a:lnTo>
                  <a:lnTo>
                    <a:pt x="436" y="585"/>
                  </a:lnTo>
                  <a:lnTo>
                    <a:pt x="435" y="581"/>
                  </a:lnTo>
                  <a:lnTo>
                    <a:pt x="434" y="580"/>
                  </a:lnTo>
                  <a:lnTo>
                    <a:pt x="433" y="580"/>
                  </a:lnTo>
                  <a:lnTo>
                    <a:pt x="428" y="581"/>
                  </a:lnTo>
                  <a:lnTo>
                    <a:pt x="427" y="580"/>
                  </a:lnTo>
                  <a:lnTo>
                    <a:pt x="427" y="579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3" y="576"/>
                  </a:lnTo>
                  <a:lnTo>
                    <a:pt x="421" y="575"/>
                  </a:lnTo>
                  <a:lnTo>
                    <a:pt x="419" y="574"/>
                  </a:lnTo>
                  <a:lnTo>
                    <a:pt x="417" y="573"/>
                  </a:lnTo>
                  <a:lnTo>
                    <a:pt x="417" y="570"/>
                  </a:lnTo>
                  <a:lnTo>
                    <a:pt x="417" y="567"/>
                  </a:lnTo>
                  <a:lnTo>
                    <a:pt x="419" y="553"/>
                  </a:lnTo>
                  <a:lnTo>
                    <a:pt x="420" y="551"/>
                  </a:lnTo>
                  <a:lnTo>
                    <a:pt x="420" y="550"/>
                  </a:lnTo>
                  <a:lnTo>
                    <a:pt x="420" y="549"/>
                  </a:lnTo>
                  <a:lnTo>
                    <a:pt x="419" y="550"/>
                  </a:lnTo>
                  <a:lnTo>
                    <a:pt x="418" y="549"/>
                  </a:lnTo>
                  <a:lnTo>
                    <a:pt x="417" y="550"/>
                  </a:lnTo>
                  <a:lnTo>
                    <a:pt x="415" y="551"/>
                  </a:lnTo>
                  <a:lnTo>
                    <a:pt x="414" y="551"/>
                  </a:lnTo>
                  <a:lnTo>
                    <a:pt x="415" y="546"/>
                  </a:lnTo>
                  <a:lnTo>
                    <a:pt x="415" y="545"/>
                  </a:lnTo>
                  <a:lnTo>
                    <a:pt x="415" y="545"/>
                  </a:lnTo>
                  <a:lnTo>
                    <a:pt x="411" y="534"/>
                  </a:lnTo>
                  <a:lnTo>
                    <a:pt x="409" y="531"/>
                  </a:lnTo>
                  <a:lnTo>
                    <a:pt x="409" y="530"/>
                  </a:lnTo>
                  <a:lnTo>
                    <a:pt x="411" y="529"/>
                  </a:lnTo>
                  <a:lnTo>
                    <a:pt x="413" y="524"/>
                  </a:lnTo>
                  <a:lnTo>
                    <a:pt x="412" y="524"/>
                  </a:lnTo>
                  <a:lnTo>
                    <a:pt x="407" y="522"/>
                  </a:lnTo>
                  <a:lnTo>
                    <a:pt x="401" y="517"/>
                  </a:lnTo>
                  <a:lnTo>
                    <a:pt x="400" y="520"/>
                  </a:lnTo>
                  <a:lnTo>
                    <a:pt x="398" y="521"/>
                  </a:lnTo>
                  <a:lnTo>
                    <a:pt x="397" y="522"/>
                  </a:lnTo>
                  <a:lnTo>
                    <a:pt x="395" y="523"/>
                  </a:lnTo>
                  <a:lnTo>
                    <a:pt x="393" y="523"/>
                  </a:lnTo>
                  <a:lnTo>
                    <a:pt x="391" y="523"/>
                  </a:lnTo>
                  <a:lnTo>
                    <a:pt x="389" y="523"/>
                  </a:lnTo>
                  <a:lnTo>
                    <a:pt x="388" y="522"/>
                  </a:lnTo>
                  <a:lnTo>
                    <a:pt x="387" y="521"/>
                  </a:lnTo>
                  <a:lnTo>
                    <a:pt x="385" y="517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5" y="514"/>
                  </a:lnTo>
                  <a:lnTo>
                    <a:pt x="386" y="510"/>
                  </a:lnTo>
                  <a:lnTo>
                    <a:pt x="389" y="503"/>
                  </a:lnTo>
                  <a:lnTo>
                    <a:pt x="391" y="501"/>
                  </a:lnTo>
                  <a:lnTo>
                    <a:pt x="392" y="499"/>
                  </a:lnTo>
                  <a:lnTo>
                    <a:pt x="393" y="499"/>
                  </a:lnTo>
                  <a:lnTo>
                    <a:pt x="398" y="497"/>
                  </a:lnTo>
                  <a:lnTo>
                    <a:pt x="398" y="496"/>
                  </a:lnTo>
                  <a:lnTo>
                    <a:pt x="403" y="492"/>
                  </a:lnTo>
                  <a:lnTo>
                    <a:pt x="405" y="489"/>
                  </a:lnTo>
                  <a:lnTo>
                    <a:pt x="405" y="487"/>
                  </a:lnTo>
                  <a:lnTo>
                    <a:pt x="405" y="486"/>
                  </a:lnTo>
                  <a:lnTo>
                    <a:pt x="403" y="485"/>
                  </a:lnTo>
                  <a:lnTo>
                    <a:pt x="402" y="484"/>
                  </a:lnTo>
                  <a:lnTo>
                    <a:pt x="402" y="483"/>
                  </a:lnTo>
                  <a:lnTo>
                    <a:pt x="402" y="480"/>
                  </a:lnTo>
                  <a:lnTo>
                    <a:pt x="401" y="478"/>
                  </a:lnTo>
                  <a:lnTo>
                    <a:pt x="398" y="475"/>
                  </a:lnTo>
                  <a:lnTo>
                    <a:pt x="398" y="474"/>
                  </a:lnTo>
                  <a:lnTo>
                    <a:pt x="398" y="473"/>
                  </a:lnTo>
                  <a:lnTo>
                    <a:pt x="398" y="472"/>
                  </a:lnTo>
                  <a:lnTo>
                    <a:pt x="398" y="471"/>
                  </a:lnTo>
                  <a:lnTo>
                    <a:pt x="397" y="470"/>
                  </a:lnTo>
                  <a:lnTo>
                    <a:pt x="396" y="469"/>
                  </a:lnTo>
                  <a:lnTo>
                    <a:pt x="396" y="468"/>
                  </a:lnTo>
                  <a:lnTo>
                    <a:pt x="397" y="466"/>
                  </a:lnTo>
                  <a:lnTo>
                    <a:pt x="400" y="463"/>
                  </a:lnTo>
                  <a:lnTo>
                    <a:pt x="401" y="462"/>
                  </a:lnTo>
                  <a:lnTo>
                    <a:pt x="402" y="461"/>
                  </a:lnTo>
                  <a:lnTo>
                    <a:pt x="404" y="460"/>
                  </a:lnTo>
                  <a:lnTo>
                    <a:pt x="411" y="456"/>
                  </a:lnTo>
                  <a:lnTo>
                    <a:pt x="412" y="455"/>
                  </a:lnTo>
                  <a:lnTo>
                    <a:pt x="414" y="454"/>
                  </a:lnTo>
                  <a:lnTo>
                    <a:pt x="415" y="453"/>
                  </a:lnTo>
                  <a:lnTo>
                    <a:pt x="415" y="453"/>
                  </a:lnTo>
                  <a:lnTo>
                    <a:pt x="417" y="453"/>
                  </a:lnTo>
                  <a:lnTo>
                    <a:pt x="417" y="452"/>
                  </a:lnTo>
                  <a:lnTo>
                    <a:pt x="417" y="450"/>
                  </a:lnTo>
                  <a:lnTo>
                    <a:pt x="417" y="448"/>
                  </a:lnTo>
                  <a:lnTo>
                    <a:pt x="417" y="447"/>
                  </a:lnTo>
                  <a:lnTo>
                    <a:pt x="416" y="447"/>
                  </a:lnTo>
                  <a:lnTo>
                    <a:pt x="414" y="446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2" y="445"/>
                  </a:lnTo>
                  <a:lnTo>
                    <a:pt x="412" y="444"/>
                  </a:lnTo>
                  <a:lnTo>
                    <a:pt x="412" y="443"/>
                  </a:lnTo>
                  <a:lnTo>
                    <a:pt x="413" y="442"/>
                  </a:lnTo>
                  <a:lnTo>
                    <a:pt x="413" y="441"/>
                  </a:lnTo>
                  <a:lnTo>
                    <a:pt x="412" y="436"/>
                  </a:lnTo>
                  <a:lnTo>
                    <a:pt x="412" y="435"/>
                  </a:lnTo>
                  <a:lnTo>
                    <a:pt x="410" y="435"/>
                  </a:lnTo>
                  <a:lnTo>
                    <a:pt x="409" y="433"/>
                  </a:lnTo>
                  <a:lnTo>
                    <a:pt x="410" y="431"/>
                  </a:lnTo>
                  <a:lnTo>
                    <a:pt x="412" y="429"/>
                  </a:lnTo>
                  <a:lnTo>
                    <a:pt x="414" y="428"/>
                  </a:lnTo>
                  <a:lnTo>
                    <a:pt x="423" y="425"/>
                  </a:lnTo>
                  <a:lnTo>
                    <a:pt x="424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2" y="422"/>
                  </a:lnTo>
                  <a:lnTo>
                    <a:pt x="422" y="419"/>
                  </a:lnTo>
                  <a:lnTo>
                    <a:pt x="422" y="419"/>
                  </a:lnTo>
                  <a:lnTo>
                    <a:pt x="422" y="418"/>
                  </a:lnTo>
                  <a:lnTo>
                    <a:pt x="424" y="416"/>
                  </a:lnTo>
                  <a:lnTo>
                    <a:pt x="425" y="415"/>
                  </a:lnTo>
                  <a:lnTo>
                    <a:pt x="426" y="415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7" y="412"/>
                  </a:lnTo>
                  <a:lnTo>
                    <a:pt x="430" y="407"/>
                  </a:lnTo>
                  <a:lnTo>
                    <a:pt x="431" y="406"/>
                  </a:lnTo>
                  <a:lnTo>
                    <a:pt x="433" y="406"/>
                  </a:lnTo>
                  <a:lnTo>
                    <a:pt x="434" y="405"/>
                  </a:lnTo>
                  <a:lnTo>
                    <a:pt x="435" y="405"/>
                  </a:lnTo>
                  <a:lnTo>
                    <a:pt x="437" y="401"/>
                  </a:lnTo>
                  <a:lnTo>
                    <a:pt x="437" y="400"/>
                  </a:lnTo>
                  <a:lnTo>
                    <a:pt x="437" y="395"/>
                  </a:lnTo>
                  <a:lnTo>
                    <a:pt x="437" y="394"/>
                  </a:lnTo>
                  <a:lnTo>
                    <a:pt x="437" y="392"/>
                  </a:lnTo>
                  <a:lnTo>
                    <a:pt x="436" y="390"/>
                  </a:lnTo>
                  <a:lnTo>
                    <a:pt x="435" y="389"/>
                  </a:lnTo>
                  <a:lnTo>
                    <a:pt x="434" y="388"/>
                  </a:lnTo>
                  <a:lnTo>
                    <a:pt x="434" y="386"/>
                  </a:lnTo>
                  <a:lnTo>
                    <a:pt x="434" y="385"/>
                  </a:lnTo>
                  <a:lnTo>
                    <a:pt x="435" y="384"/>
                  </a:lnTo>
                  <a:lnTo>
                    <a:pt x="438" y="382"/>
                  </a:lnTo>
                  <a:lnTo>
                    <a:pt x="441" y="378"/>
                  </a:lnTo>
                  <a:lnTo>
                    <a:pt x="442" y="377"/>
                  </a:lnTo>
                  <a:lnTo>
                    <a:pt x="444" y="376"/>
                  </a:lnTo>
                  <a:lnTo>
                    <a:pt x="446" y="376"/>
                  </a:lnTo>
                  <a:lnTo>
                    <a:pt x="453" y="378"/>
                  </a:lnTo>
                  <a:lnTo>
                    <a:pt x="457" y="377"/>
                  </a:lnTo>
                  <a:lnTo>
                    <a:pt x="462" y="376"/>
                  </a:lnTo>
                  <a:lnTo>
                    <a:pt x="465" y="376"/>
                  </a:lnTo>
                  <a:lnTo>
                    <a:pt x="471" y="376"/>
                  </a:lnTo>
                  <a:lnTo>
                    <a:pt x="477" y="376"/>
                  </a:lnTo>
                  <a:lnTo>
                    <a:pt x="481" y="377"/>
                  </a:lnTo>
                  <a:lnTo>
                    <a:pt x="482" y="377"/>
                  </a:lnTo>
                  <a:lnTo>
                    <a:pt x="483" y="376"/>
                  </a:lnTo>
                  <a:lnTo>
                    <a:pt x="483" y="374"/>
                  </a:lnTo>
                  <a:lnTo>
                    <a:pt x="483" y="363"/>
                  </a:lnTo>
                  <a:lnTo>
                    <a:pt x="483" y="352"/>
                  </a:lnTo>
                  <a:lnTo>
                    <a:pt x="483" y="340"/>
                  </a:lnTo>
                  <a:lnTo>
                    <a:pt x="483" y="330"/>
                  </a:lnTo>
                  <a:lnTo>
                    <a:pt x="483" y="318"/>
                  </a:lnTo>
                  <a:lnTo>
                    <a:pt x="483" y="307"/>
                  </a:lnTo>
                  <a:lnTo>
                    <a:pt x="483" y="296"/>
                  </a:lnTo>
                  <a:lnTo>
                    <a:pt x="483" y="285"/>
                  </a:lnTo>
                  <a:lnTo>
                    <a:pt x="483" y="274"/>
                  </a:lnTo>
                  <a:lnTo>
                    <a:pt x="483" y="263"/>
                  </a:lnTo>
                  <a:lnTo>
                    <a:pt x="483" y="251"/>
                  </a:lnTo>
                  <a:lnTo>
                    <a:pt x="483" y="240"/>
                  </a:lnTo>
                  <a:lnTo>
                    <a:pt x="483" y="228"/>
                  </a:lnTo>
                  <a:lnTo>
                    <a:pt x="483" y="217"/>
                  </a:lnTo>
                  <a:lnTo>
                    <a:pt x="483" y="206"/>
                  </a:lnTo>
                  <a:lnTo>
                    <a:pt x="483" y="195"/>
                  </a:lnTo>
                  <a:lnTo>
                    <a:pt x="477" y="192"/>
                  </a:lnTo>
                  <a:lnTo>
                    <a:pt x="472" y="1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7" name="Freeform 398">
              <a:extLst>
                <a:ext uri="{FF2B5EF4-FFF2-40B4-BE49-F238E27FC236}">
                  <a16:creationId xmlns:a16="http://schemas.microsoft.com/office/drawing/2014/main" id="{C0609629-CA57-2D99-C91A-93B802E66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90671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8" name="Freeform 399">
              <a:extLst>
                <a:ext uri="{FF2B5EF4-FFF2-40B4-BE49-F238E27FC236}">
                  <a16:creationId xmlns:a16="http://schemas.microsoft.com/office/drawing/2014/main" id="{C6A6DD88-572A-EF58-31F3-9E9116B24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475" y="2943225"/>
              <a:ext cx="9525" cy="7938"/>
            </a:xfrm>
            <a:custGeom>
              <a:avLst/>
              <a:gdLst>
                <a:gd name="T0" fmla="*/ 6 w 6"/>
                <a:gd name="T1" fmla="*/ 5 h 5"/>
                <a:gd name="T2" fmla="*/ 6 w 6"/>
                <a:gd name="T3" fmla="*/ 4 h 5"/>
                <a:gd name="T4" fmla="*/ 6 w 6"/>
                <a:gd name="T5" fmla="*/ 3 h 5"/>
                <a:gd name="T6" fmla="*/ 5 w 6"/>
                <a:gd name="T7" fmla="*/ 2 h 5"/>
                <a:gd name="T8" fmla="*/ 5 w 6"/>
                <a:gd name="T9" fmla="*/ 1 h 5"/>
                <a:gd name="T10" fmla="*/ 4 w 6"/>
                <a:gd name="T11" fmla="*/ 1 h 5"/>
                <a:gd name="T12" fmla="*/ 3 w 6"/>
                <a:gd name="T13" fmla="*/ 0 h 5"/>
                <a:gd name="T14" fmla="*/ 2 w 6"/>
                <a:gd name="T15" fmla="*/ 0 h 5"/>
                <a:gd name="T16" fmla="*/ 1 w 6"/>
                <a:gd name="T17" fmla="*/ 0 h 5"/>
                <a:gd name="T18" fmla="*/ 1 w 6"/>
                <a:gd name="T19" fmla="*/ 1 h 5"/>
                <a:gd name="T20" fmla="*/ 0 w 6"/>
                <a:gd name="T21" fmla="*/ 2 h 5"/>
                <a:gd name="T22" fmla="*/ 2 w 6"/>
                <a:gd name="T23" fmla="*/ 2 h 5"/>
                <a:gd name="T24" fmla="*/ 2 w 6"/>
                <a:gd name="T25" fmla="*/ 2 h 5"/>
                <a:gd name="T26" fmla="*/ 3 w 6"/>
                <a:gd name="T27" fmla="*/ 3 h 5"/>
                <a:gd name="T28" fmla="*/ 4 w 6"/>
                <a:gd name="T29" fmla="*/ 4 h 5"/>
                <a:gd name="T30" fmla="*/ 5 w 6"/>
                <a:gd name="T31" fmla="*/ 4 h 5"/>
                <a:gd name="T32" fmla="*/ 5 w 6"/>
                <a:gd name="T33" fmla="*/ 5 h 5"/>
                <a:gd name="T34" fmla="*/ 6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9" name="Freeform 400">
              <a:extLst>
                <a:ext uri="{FF2B5EF4-FFF2-40B4-BE49-F238E27FC236}">
                  <a16:creationId xmlns:a16="http://schemas.microsoft.com/office/drawing/2014/main" id="{31C40CC4-88E8-3973-0094-BED8EC006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013" y="2895600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1 h 4"/>
                <a:gd name="T4" fmla="*/ 4 w 4"/>
                <a:gd name="T5" fmla="*/ 0 h 4"/>
                <a:gd name="T6" fmla="*/ 4 w 4"/>
                <a:gd name="T7" fmla="*/ 0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1 w 4"/>
                <a:gd name="T19" fmla="*/ 4 h 4"/>
                <a:gd name="T20" fmla="*/ 1 w 4"/>
                <a:gd name="T21" fmla="*/ 3 h 4"/>
                <a:gd name="T22" fmla="*/ 2 w 4"/>
                <a:gd name="T23" fmla="*/ 3 h 4"/>
                <a:gd name="T24" fmla="*/ 3 w 4"/>
                <a:gd name="T25" fmla="*/ 2 h 4"/>
                <a:gd name="T26" fmla="*/ 3 w 4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0" name="Freeform 401">
              <a:extLst>
                <a:ext uri="{FF2B5EF4-FFF2-40B4-BE49-F238E27FC236}">
                  <a16:creationId xmlns:a16="http://schemas.microsoft.com/office/drawing/2014/main" id="{ABD77E92-5A17-AEA8-FE58-5A21E3D5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2889250"/>
              <a:ext cx="138112" cy="131763"/>
            </a:xfrm>
            <a:custGeom>
              <a:avLst/>
              <a:gdLst>
                <a:gd name="T0" fmla="*/ 38 w 87"/>
                <a:gd name="T1" fmla="*/ 0 h 83"/>
                <a:gd name="T2" fmla="*/ 27 w 87"/>
                <a:gd name="T3" fmla="*/ 8 h 83"/>
                <a:gd name="T4" fmla="*/ 21 w 87"/>
                <a:gd name="T5" fmla="*/ 21 h 83"/>
                <a:gd name="T6" fmla="*/ 16 w 87"/>
                <a:gd name="T7" fmla="*/ 31 h 83"/>
                <a:gd name="T8" fmla="*/ 11 w 87"/>
                <a:gd name="T9" fmla="*/ 40 h 83"/>
                <a:gd name="T10" fmla="*/ 0 w 87"/>
                <a:gd name="T11" fmla="*/ 53 h 83"/>
                <a:gd name="T12" fmla="*/ 15 w 87"/>
                <a:gd name="T13" fmla="*/ 56 h 83"/>
                <a:gd name="T14" fmla="*/ 30 w 87"/>
                <a:gd name="T15" fmla="*/ 58 h 83"/>
                <a:gd name="T16" fmla="*/ 41 w 87"/>
                <a:gd name="T17" fmla="*/ 59 h 83"/>
                <a:gd name="T18" fmla="*/ 44 w 87"/>
                <a:gd name="T19" fmla="*/ 63 h 83"/>
                <a:gd name="T20" fmla="*/ 47 w 87"/>
                <a:gd name="T21" fmla="*/ 75 h 83"/>
                <a:gd name="T22" fmla="*/ 49 w 87"/>
                <a:gd name="T23" fmla="*/ 80 h 83"/>
                <a:gd name="T24" fmla="*/ 52 w 87"/>
                <a:gd name="T25" fmla="*/ 82 h 83"/>
                <a:gd name="T26" fmla="*/ 62 w 87"/>
                <a:gd name="T27" fmla="*/ 83 h 83"/>
                <a:gd name="T28" fmla="*/ 87 w 87"/>
                <a:gd name="T29" fmla="*/ 83 h 83"/>
                <a:gd name="T30" fmla="*/ 85 w 87"/>
                <a:gd name="T31" fmla="*/ 80 h 83"/>
                <a:gd name="T32" fmla="*/ 85 w 87"/>
                <a:gd name="T33" fmla="*/ 77 h 83"/>
                <a:gd name="T34" fmla="*/ 83 w 87"/>
                <a:gd name="T35" fmla="*/ 77 h 83"/>
                <a:gd name="T36" fmla="*/ 83 w 87"/>
                <a:gd name="T37" fmla="*/ 75 h 83"/>
                <a:gd name="T38" fmla="*/ 84 w 87"/>
                <a:gd name="T39" fmla="*/ 72 h 83"/>
                <a:gd name="T40" fmla="*/ 82 w 87"/>
                <a:gd name="T41" fmla="*/ 71 h 83"/>
                <a:gd name="T42" fmla="*/ 80 w 87"/>
                <a:gd name="T43" fmla="*/ 68 h 83"/>
                <a:gd name="T44" fmla="*/ 80 w 87"/>
                <a:gd name="T45" fmla="*/ 64 h 83"/>
                <a:gd name="T46" fmla="*/ 77 w 87"/>
                <a:gd name="T47" fmla="*/ 62 h 83"/>
                <a:gd name="T48" fmla="*/ 73 w 87"/>
                <a:gd name="T49" fmla="*/ 50 h 83"/>
                <a:gd name="T50" fmla="*/ 72 w 87"/>
                <a:gd name="T51" fmla="*/ 47 h 83"/>
                <a:gd name="T52" fmla="*/ 72 w 87"/>
                <a:gd name="T53" fmla="*/ 42 h 83"/>
                <a:gd name="T54" fmla="*/ 69 w 87"/>
                <a:gd name="T55" fmla="*/ 40 h 83"/>
                <a:gd name="T56" fmla="*/ 67 w 87"/>
                <a:gd name="T57" fmla="*/ 38 h 83"/>
                <a:gd name="T58" fmla="*/ 64 w 87"/>
                <a:gd name="T59" fmla="*/ 40 h 83"/>
                <a:gd name="T60" fmla="*/ 62 w 87"/>
                <a:gd name="T61" fmla="*/ 40 h 83"/>
                <a:gd name="T62" fmla="*/ 60 w 87"/>
                <a:gd name="T63" fmla="*/ 41 h 83"/>
                <a:gd name="T64" fmla="*/ 59 w 87"/>
                <a:gd name="T65" fmla="*/ 40 h 83"/>
                <a:gd name="T66" fmla="*/ 57 w 87"/>
                <a:gd name="T67" fmla="*/ 40 h 83"/>
                <a:gd name="T68" fmla="*/ 53 w 87"/>
                <a:gd name="T69" fmla="*/ 40 h 83"/>
                <a:gd name="T70" fmla="*/ 56 w 87"/>
                <a:gd name="T71" fmla="*/ 37 h 83"/>
                <a:gd name="T72" fmla="*/ 60 w 87"/>
                <a:gd name="T73" fmla="*/ 32 h 83"/>
                <a:gd name="T74" fmla="*/ 65 w 87"/>
                <a:gd name="T75" fmla="*/ 28 h 83"/>
                <a:gd name="T76" fmla="*/ 71 w 87"/>
                <a:gd name="T77" fmla="*/ 28 h 83"/>
                <a:gd name="T78" fmla="*/ 72 w 87"/>
                <a:gd name="T79" fmla="*/ 30 h 83"/>
                <a:gd name="T80" fmla="*/ 75 w 87"/>
                <a:gd name="T81" fmla="*/ 29 h 83"/>
                <a:gd name="T82" fmla="*/ 72 w 87"/>
                <a:gd name="T83" fmla="*/ 21 h 83"/>
                <a:gd name="T84" fmla="*/ 68 w 87"/>
                <a:gd name="T85" fmla="*/ 18 h 83"/>
                <a:gd name="T86" fmla="*/ 66 w 87"/>
                <a:gd name="T87" fmla="*/ 12 h 83"/>
                <a:gd name="T88" fmla="*/ 65 w 87"/>
                <a:gd name="T89" fmla="*/ 8 h 83"/>
                <a:gd name="T90" fmla="*/ 54 w 87"/>
                <a:gd name="T9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83">
                  <a:moveTo>
                    <a:pt x="52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28" y="5"/>
                  </a:lnTo>
                  <a:lnTo>
                    <a:pt x="27" y="8"/>
                  </a:lnTo>
                  <a:lnTo>
                    <a:pt x="22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6"/>
                  </a:lnTo>
                  <a:lnTo>
                    <a:pt x="16" y="31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1" y="40"/>
                  </a:lnTo>
                  <a:lnTo>
                    <a:pt x="9" y="44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5" y="54"/>
                  </a:lnTo>
                  <a:lnTo>
                    <a:pt x="10" y="55"/>
                  </a:lnTo>
                  <a:lnTo>
                    <a:pt x="15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3" y="58"/>
                  </a:lnTo>
                  <a:lnTo>
                    <a:pt x="39" y="59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4" y="63"/>
                  </a:lnTo>
                  <a:lnTo>
                    <a:pt x="47" y="70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9" y="80"/>
                  </a:lnTo>
                  <a:lnTo>
                    <a:pt x="50" y="80"/>
                  </a:lnTo>
                  <a:lnTo>
                    <a:pt x="51" y="81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4" y="83"/>
                  </a:lnTo>
                  <a:lnTo>
                    <a:pt x="62" y="83"/>
                  </a:lnTo>
                  <a:lnTo>
                    <a:pt x="71" y="83"/>
                  </a:lnTo>
                  <a:lnTo>
                    <a:pt x="79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6" y="81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4" y="78"/>
                  </a:lnTo>
                  <a:lnTo>
                    <a:pt x="83" y="78"/>
                  </a:lnTo>
                  <a:lnTo>
                    <a:pt x="83" y="77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4" y="72"/>
                  </a:lnTo>
                  <a:lnTo>
                    <a:pt x="85" y="72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0" y="68"/>
                  </a:lnTo>
                  <a:lnTo>
                    <a:pt x="80" y="67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7" y="62"/>
                  </a:lnTo>
                  <a:lnTo>
                    <a:pt x="75" y="60"/>
                  </a:lnTo>
                  <a:lnTo>
                    <a:pt x="75" y="58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6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5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3" y="24"/>
                  </a:lnTo>
                  <a:lnTo>
                    <a:pt x="72" y="21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8" y="18"/>
                  </a:lnTo>
                  <a:lnTo>
                    <a:pt x="67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6"/>
                  </a:lnTo>
                  <a:lnTo>
                    <a:pt x="5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1" name="Freeform 402">
              <a:extLst>
                <a:ext uri="{FF2B5EF4-FFF2-40B4-BE49-F238E27FC236}">
                  <a16:creationId xmlns:a16="http://schemas.microsoft.com/office/drawing/2014/main" id="{4461A532-EDCA-E7C8-62AE-55083ADD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188" y="2898775"/>
              <a:ext cx="20637" cy="33338"/>
            </a:xfrm>
            <a:custGeom>
              <a:avLst/>
              <a:gdLst>
                <a:gd name="T0" fmla="*/ 2 w 13"/>
                <a:gd name="T1" fmla="*/ 12 h 21"/>
                <a:gd name="T2" fmla="*/ 3 w 13"/>
                <a:gd name="T3" fmla="*/ 15 h 21"/>
                <a:gd name="T4" fmla="*/ 5 w 13"/>
                <a:gd name="T5" fmla="*/ 19 h 21"/>
                <a:gd name="T6" fmla="*/ 5 w 13"/>
                <a:gd name="T7" fmla="*/ 21 h 21"/>
                <a:gd name="T8" fmla="*/ 7 w 13"/>
                <a:gd name="T9" fmla="*/ 21 h 21"/>
                <a:gd name="T10" fmla="*/ 9 w 13"/>
                <a:gd name="T11" fmla="*/ 20 h 21"/>
                <a:gd name="T12" fmla="*/ 11 w 13"/>
                <a:gd name="T13" fmla="*/ 18 h 21"/>
                <a:gd name="T14" fmla="*/ 12 w 13"/>
                <a:gd name="T15" fmla="*/ 16 h 21"/>
                <a:gd name="T16" fmla="*/ 13 w 13"/>
                <a:gd name="T17" fmla="*/ 14 h 21"/>
                <a:gd name="T18" fmla="*/ 13 w 13"/>
                <a:gd name="T19" fmla="*/ 13 h 21"/>
                <a:gd name="T20" fmla="*/ 12 w 13"/>
                <a:gd name="T21" fmla="*/ 11 h 21"/>
                <a:gd name="T22" fmla="*/ 5 w 13"/>
                <a:gd name="T23" fmla="*/ 1 h 21"/>
                <a:gd name="T24" fmla="*/ 5 w 13"/>
                <a:gd name="T25" fmla="*/ 0 h 21"/>
                <a:gd name="T26" fmla="*/ 5 w 13"/>
                <a:gd name="T27" fmla="*/ 0 h 21"/>
                <a:gd name="T28" fmla="*/ 4 w 13"/>
                <a:gd name="T29" fmla="*/ 0 h 21"/>
                <a:gd name="T30" fmla="*/ 3 w 13"/>
                <a:gd name="T31" fmla="*/ 0 h 21"/>
                <a:gd name="T32" fmla="*/ 3 w 13"/>
                <a:gd name="T33" fmla="*/ 1 h 21"/>
                <a:gd name="T34" fmla="*/ 3 w 13"/>
                <a:gd name="T35" fmla="*/ 2 h 21"/>
                <a:gd name="T36" fmla="*/ 4 w 13"/>
                <a:gd name="T37" fmla="*/ 2 h 21"/>
                <a:gd name="T38" fmla="*/ 4 w 13"/>
                <a:gd name="T39" fmla="*/ 3 h 21"/>
                <a:gd name="T40" fmla="*/ 4 w 13"/>
                <a:gd name="T41" fmla="*/ 4 h 21"/>
                <a:gd name="T42" fmla="*/ 5 w 13"/>
                <a:gd name="T43" fmla="*/ 4 h 21"/>
                <a:gd name="T44" fmla="*/ 5 w 13"/>
                <a:gd name="T45" fmla="*/ 4 h 21"/>
                <a:gd name="T46" fmla="*/ 6 w 13"/>
                <a:gd name="T47" fmla="*/ 4 h 21"/>
                <a:gd name="T48" fmla="*/ 5 w 13"/>
                <a:gd name="T49" fmla="*/ 4 h 21"/>
                <a:gd name="T50" fmla="*/ 5 w 13"/>
                <a:gd name="T51" fmla="*/ 5 h 21"/>
                <a:gd name="T52" fmla="*/ 5 w 13"/>
                <a:gd name="T53" fmla="*/ 6 h 21"/>
                <a:gd name="T54" fmla="*/ 4 w 13"/>
                <a:gd name="T55" fmla="*/ 6 h 21"/>
                <a:gd name="T56" fmla="*/ 3 w 13"/>
                <a:gd name="T57" fmla="*/ 6 h 21"/>
                <a:gd name="T58" fmla="*/ 2 w 13"/>
                <a:gd name="T59" fmla="*/ 8 h 21"/>
                <a:gd name="T60" fmla="*/ 2 w 13"/>
                <a:gd name="T61" fmla="*/ 9 h 21"/>
                <a:gd name="T62" fmla="*/ 2 w 13"/>
                <a:gd name="T63" fmla="*/ 9 h 21"/>
                <a:gd name="T64" fmla="*/ 1 w 13"/>
                <a:gd name="T65" fmla="*/ 10 h 21"/>
                <a:gd name="T66" fmla="*/ 0 w 13"/>
                <a:gd name="T67" fmla="*/ 11 h 21"/>
                <a:gd name="T68" fmla="*/ 1 w 13"/>
                <a:gd name="T69" fmla="*/ 12 h 21"/>
                <a:gd name="T70" fmla="*/ 2 w 13"/>
                <a:gd name="T7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21">
                  <a:moveTo>
                    <a:pt x="2" y="12"/>
                  </a:moveTo>
                  <a:lnTo>
                    <a:pt x="3" y="15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2" name="Freeform 403">
              <a:extLst>
                <a:ext uri="{FF2B5EF4-FFF2-40B4-BE49-F238E27FC236}">
                  <a16:creationId xmlns:a16="http://schemas.microsoft.com/office/drawing/2014/main" id="{B0E0FC9A-4690-6326-3408-8550FA34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065463"/>
              <a:ext cx="4762" cy="26988"/>
            </a:xfrm>
            <a:custGeom>
              <a:avLst/>
              <a:gdLst>
                <a:gd name="T0" fmla="*/ 3 w 3"/>
                <a:gd name="T1" fmla="*/ 9 h 17"/>
                <a:gd name="T2" fmla="*/ 3 w 3"/>
                <a:gd name="T3" fmla="*/ 7 h 17"/>
                <a:gd name="T4" fmla="*/ 0 w 3"/>
                <a:gd name="T5" fmla="*/ 0 h 17"/>
                <a:gd name="T6" fmla="*/ 0 w 3"/>
                <a:gd name="T7" fmla="*/ 17 h 17"/>
                <a:gd name="T8" fmla="*/ 3 w 3"/>
                <a:gd name="T9" fmla="*/ 9 h 17"/>
                <a:gd name="T10" fmla="*/ 3 w 3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3" y="9"/>
                  </a:moveTo>
                  <a:lnTo>
                    <a:pt x="3" y="7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3" name="Freeform 404">
              <a:extLst>
                <a:ext uri="{FF2B5EF4-FFF2-40B4-BE49-F238E27FC236}">
                  <a16:creationId xmlns:a16="http://schemas.microsoft.com/office/drawing/2014/main" id="{17FE56FC-978A-5E6D-107D-FEFB54C5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71825"/>
              <a:ext cx="1587" cy="7938"/>
            </a:xfrm>
            <a:custGeom>
              <a:avLst/>
              <a:gdLst>
                <a:gd name="T0" fmla="*/ 1 w 1"/>
                <a:gd name="T1" fmla="*/ 2 h 5"/>
                <a:gd name="T2" fmla="*/ 0 w 1"/>
                <a:gd name="T3" fmla="*/ 0 h 5"/>
                <a:gd name="T4" fmla="*/ 0 w 1"/>
                <a:gd name="T5" fmla="*/ 5 h 5"/>
                <a:gd name="T6" fmla="*/ 1 w 1"/>
                <a:gd name="T7" fmla="*/ 2 h 5"/>
                <a:gd name="T8" fmla="*/ 1 w 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2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4" name="Freeform 405">
              <a:extLst>
                <a:ext uri="{FF2B5EF4-FFF2-40B4-BE49-F238E27FC236}">
                  <a16:creationId xmlns:a16="http://schemas.microsoft.com/office/drawing/2014/main" id="{62320942-8516-4FC7-818B-098FE3224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268663"/>
              <a:ext cx="152400" cy="257175"/>
            </a:xfrm>
            <a:custGeom>
              <a:avLst/>
              <a:gdLst>
                <a:gd name="T0" fmla="*/ 5 w 96"/>
                <a:gd name="T1" fmla="*/ 158 h 162"/>
                <a:gd name="T2" fmla="*/ 9 w 96"/>
                <a:gd name="T3" fmla="*/ 156 h 162"/>
                <a:gd name="T4" fmla="*/ 11 w 96"/>
                <a:gd name="T5" fmla="*/ 154 h 162"/>
                <a:gd name="T6" fmla="*/ 15 w 96"/>
                <a:gd name="T7" fmla="*/ 152 h 162"/>
                <a:gd name="T8" fmla="*/ 18 w 96"/>
                <a:gd name="T9" fmla="*/ 150 h 162"/>
                <a:gd name="T10" fmla="*/ 21 w 96"/>
                <a:gd name="T11" fmla="*/ 149 h 162"/>
                <a:gd name="T12" fmla="*/ 25 w 96"/>
                <a:gd name="T13" fmla="*/ 147 h 162"/>
                <a:gd name="T14" fmla="*/ 27 w 96"/>
                <a:gd name="T15" fmla="*/ 144 h 162"/>
                <a:gd name="T16" fmla="*/ 31 w 96"/>
                <a:gd name="T17" fmla="*/ 142 h 162"/>
                <a:gd name="T18" fmla="*/ 33 w 96"/>
                <a:gd name="T19" fmla="*/ 140 h 162"/>
                <a:gd name="T20" fmla="*/ 36 w 96"/>
                <a:gd name="T21" fmla="*/ 138 h 162"/>
                <a:gd name="T22" fmla="*/ 40 w 96"/>
                <a:gd name="T23" fmla="*/ 136 h 162"/>
                <a:gd name="T24" fmla="*/ 43 w 96"/>
                <a:gd name="T25" fmla="*/ 134 h 162"/>
                <a:gd name="T26" fmla="*/ 46 w 96"/>
                <a:gd name="T27" fmla="*/ 132 h 162"/>
                <a:gd name="T28" fmla="*/ 49 w 96"/>
                <a:gd name="T29" fmla="*/ 130 h 162"/>
                <a:gd name="T30" fmla="*/ 53 w 96"/>
                <a:gd name="T31" fmla="*/ 129 h 162"/>
                <a:gd name="T32" fmla="*/ 55 w 96"/>
                <a:gd name="T33" fmla="*/ 127 h 162"/>
                <a:gd name="T34" fmla="*/ 58 w 96"/>
                <a:gd name="T35" fmla="*/ 124 h 162"/>
                <a:gd name="T36" fmla="*/ 62 w 96"/>
                <a:gd name="T37" fmla="*/ 122 h 162"/>
                <a:gd name="T38" fmla="*/ 65 w 96"/>
                <a:gd name="T39" fmla="*/ 120 h 162"/>
                <a:gd name="T40" fmla="*/ 68 w 96"/>
                <a:gd name="T41" fmla="*/ 119 h 162"/>
                <a:gd name="T42" fmla="*/ 71 w 96"/>
                <a:gd name="T43" fmla="*/ 116 h 162"/>
                <a:gd name="T44" fmla="*/ 75 w 96"/>
                <a:gd name="T45" fmla="*/ 114 h 162"/>
                <a:gd name="T46" fmla="*/ 77 w 96"/>
                <a:gd name="T47" fmla="*/ 112 h 162"/>
                <a:gd name="T48" fmla="*/ 80 w 96"/>
                <a:gd name="T49" fmla="*/ 110 h 162"/>
                <a:gd name="T50" fmla="*/ 84 w 96"/>
                <a:gd name="T51" fmla="*/ 108 h 162"/>
                <a:gd name="T52" fmla="*/ 86 w 96"/>
                <a:gd name="T53" fmla="*/ 107 h 162"/>
                <a:gd name="T54" fmla="*/ 90 w 96"/>
                <a:gd name="T55" fmla="*/ 104 h 162"/>
                <a:gd name="T56" fmla="*/ 93 w 96"/>
                <a:gd name="T57" fmla="*/ 102 h 162"/>
                <a:gd name="T58" fmla="*/ 96 w 96"/>
                <a:gd name="T59" fmla="*/ 100 h 162"/>
                <a:gd name="T60" fmla="*/ 93 w 96"/>
                <a:gd name="T61" fmla="*/ 93 h 162"/>
                <a:gd name="T62" fmla="*/ 89 w 96"/>
                <a:gd name="T63" fmla="*/ 86 h 162"/>
                <a:gd name="T64" fmla="*/ 84 w 96"/>
                <a:gd name="T65" fmla="*/ 76 h 162"/>
                <a:gd name="T66" fmla="*/ 81 w 96"/>
                <a:gd name="T67" fmla="*/ 69 h 162"/>
                <a:gd name="T68" fmla="*/ 77 w 96"/>
                <a:gd name="T69" fmla="*/ 63 h 162"/>
                <a:gd name="T70" fmla="*/ 76 w 96"/>
                <a:gd name="T71" fmla="*/ 61 h 162"/>
                <a:gd name="T72" fmla="*/ 75 w 96"/>
                <a:gd name="T73" fmla="*/ 60 h 162"/>
                <a:gd name="T74" fmla="*/ 74 w 96"/>
                <a:gd name="T75" fmla="*/ 60 h 162"/>
                <a:gd name="T76" fmla="*/ 58 w 96"/>
                <a:gd name="T77" fmla="*/ 55 h 162"/>
                <a:gd name="T78" fmla="*/ 47 w 96"/>
                <a:gd name="T79" fmla="*/ 51 h 162"/>
                <a:gd name="T80" fmla="*/ 38 w 96"/>
                <a:gd name="T81" fmla="*/ 48 h 162"/>
                <a:gd name="T82" fmla="*/ 37 w 96"/>
                <a:gd name="T83" fmla="*/ 48 h 162"/>
                <a:gd name="T84" fmla="*/ 36 w 96"/>
                <a:gd name="T85" fmla="*/ 48 h 162"/>
                <a:gd name="T86" fmla="*/ 32 w 96"/>
                <a:gd name="T87" fmla="*/ 50 h 162"/>
                <a:gd name="T88" fmla="*/ 26 w 96"/>
                <a:gd name="T89" fmla="*/ 52 h 162"/>
                <a:gd name="T90" fmla="*/ 25 w 96"/>
                <a:gd name="T91" fmla="*/ 52 h 162"/>
                <a:gd name="T92" fmla="*/ 24 w 96"/>
                <a:gd name="T93" fmla="*/ 51 h 162"/>
                <a:gd name="T94" fmla="*/ 17 w 96"/>
                <a:gd name="T95" fmla="*/ 47 h 162"/>
                <a:gd name="T96" fmla="*/ 16 w 96"/>
                <a:gd name="T97" fmla="*/ 46 h 162"/>
                <a:gd name="T98" fmla="*/ 16 w 96"/>
                <a:gd name="T99" fmla="*/ 44 h 162"/>
                <a:gd name="T100" fmla="*/ 15 w 96"/>
                <a:gd name="T101" fmla="*/ 40 h 162"/>
                <a:gd name="T102" fmla="*/ 15 w 96"/>
                <a:gd name="T103" fmla="*/ 39 h 162"/>
                <a:gd name="T104" fmla="*/ 8 w 96"/>
                <a:gd name="T105" fmla="*/ 34 h 162"/>
                <a:gd name="T106" fmla="*/ 7 w 96"/>
                <a:gd name="T107" fmla="*/ 33 h 162"/>
                <a:gd name="T108" fmla="*/ 7 w 96"/>
                <a:gd name="T109" fmla="*/ 26 h 162"/>
                <a:gd name="T110" fmla="*/ 7 w 96"/>
                <a:gd name="T111" fmla="*/ 19 h 162"/>
                <a:gd name="T112" fmla="*/ 7 w 96"/>
                <a:gd name="T113" fmla="*/ 12 h 162"/>
                <a:gd name="T114" fmla="*/ 6 w 96"/>
                <a:gd name="T115" fmla="*/ 9 h 162"/>
                <a:gd name="T116" fmla="*/ 5 w 96"/>
                <a:gd name="T117" fmla="*/ 5 h 162"/>
                <a:gd name="T118" fmla="*/ 0 w 96"/>
                <a:gd name="T119" fmla="*/ 0 h 162"/>
                <a:gd name="T120" fmla="*/ 0 w 96"/>
                <a:gd name="T121" fmla="*/ 162 h 162"/>
                <a:gd name="T122" fmla="*/ 3 w 96"/>
                <a:gd name="T123" fmla="*/ 160 h 162"/>
                <a:gd name="T124" fmla="*/ 5 w 96"/>
                <a:gd name="T125" fmla="*/ 15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62">
                  <a:moveTo>
                    <a:pt x="5" y="158"/>
                  </a:moveTo>
                  <a:lnTo>
                    <a:pt x="9" y="156"/>
                  </a:lnTo>
                  <a:lnTo>
                    <a:pt x="11" y="154"/>
                  </a:lnTo>
                  <a:lnTo>
                    <a:pt x="15" y="152"/>
                  </a:lnTo>
                  <a:lnTo>
                    <a:pt x="18" y="150"/>
                  </a:lnTo>
                  <a:lnTo>
                    <a:pt x="21" y="149"/>
                  </a:lnTo>
                  <a:lnTo>
                    <a:pt x="25" y="147"/>
                  </a:lnTo>
                  <a:lnTo>
                    <a:pt x="27" y="144"/>
                  </a:lnTo>
                  <a:lnTo>
                    <a:pt x="31" y="142"/>
                  </a:lnTo>
                  <a:lnTo>
                    <a:pt x="33" y="140"/>
                  </a:lnTo>
                  <a:lnTo>
                    <a:pt x="36" y="138"/>
                  </a:lnTo>
                  <a:lnTo>
                    <a:pt x="40" y="136"/>
                  </a:lnTo>
                  <a:lnTo>
                    <a:pt x="43" y="134"/>
                  </a:lnTo>
                  <a:lnTo>
                    <a:pt x="46" y="132"/>
                  </a:lnTo>
                  <a:lnTo>
                    <a:pt x="49" y="130"/>
                  </a:lnTo>
                  <a:lnTo>
                    <a:pt x="53" y="129"/>
                  </a:lnTo>
                  <a:lnTo>
                    <a:pt x="55" y="127"/>
                  </a:lnTo>
                  <a:lnTo>
                    <a:pt x="58" y="124"/>
                  </a:lnTo>
                  <a:lnTo>
                    <a:pt x="62" y="122"/>
                  </a:lnTo>
                  <a:lnTo>
                    <a:pt x="65" y="120"/>
                  </a:lnTo>
                  <a:lnTo>
                    <a:pt x="68" y="119"/>
                  </a:lnTo>
                  <a:lnTo>
                    <a:pt x="71" y="116"/>
                  </a:lnTo>
                  <a:lnTo>
                    <a:pt x="75" y="114"/>
                  </a:lnTo>
                  <a:lnTo>
                    <a:pt x="77" y="112"/>
                  </a:lnTo>
                  <a:lnTo>
                    <a:pt x="80" y="110"/>
                  </a:lnTo>
                  <a:lnTo>
                    <a:pt x="84" y="108"/>
                  </a:lnTo>
                  <a:lnTo>
                    <a:pt x="86" y="107"/>
                  </a:lnTo>
                  <a:lnTo>
                    <a:pt x="90" y="104"/>
                  </a:lnTo>
                  <a:lnTo>
                    <a:pt x="93" y="102"/>
                  </a:lnTo>
                  <a:lnTo>
                    <a:pt x="96" y="100"/>
                  </a:lnTo>
                  <a:lnTo>
                    <a:pt x="93" y="93"/>
                  </a:lnTo>
                  <a:lnTo>
                    <a:pt x="89" y="86"/>
                  </a:lnTo>
                  <a:lnTo>
                    <a:pt x="84" y="76"/>
                  </a:lnTo>
                  <a:lnTo>
                    <a:pt x="81" y="69"/>
                  </a:lnTo>
                  <a:lnTo>
                    <a:pt x="77" y="63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58" y="55"/>
                  </a:lnTo>
                  <a:lnTo>
                    <a:pt x="47" y="51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2" y="50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6" y="9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3" y="160"/>
                  </a:lnTo>
                  <a:lnTo>
                    <a:pt x="5" y="15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5" name="Freeform 407">
              <a:extLst>
                <a:ext uri="{FF2B5EF4-FFF2-40B4-BE49-F238E27FC236}">
                  <a16:creationId xmlns:a16="http://schemas.microsoft.com/office/drawing/2014/main" id="{8DBF3836-3263-4163-658F-C0A9BEC1A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57538"/>
              <a:ext cx="3175" cy="11112"/>
            </a:xfrm>
            <a:custGeom>
              <a:avLst/>
              <a:gdLst>
                <a:gd name="T0" fmla="*/ 2 w 2"/>
                <a:gd name="T1" fmla="*/ 1 h 7"/>
                <a:gd name="T2" fmla="*/ 1 w 2"/>
                <a:gd name="T3" fmla="*/ 1 h 7"/>
                <a:gd name="T4" fmla="*/ 0 w 2"/>
                <a:gd name="T5" fmla="*/ 0 h 7"/>
                <a:gd name="T6" fmla="*/ 0 w 2"/>
                <a:gd name="T7" fmla="*/ 7 h 7"/>
                <a:gd name="T8" fmla="*/ 2 w 2"/>
                <a:gd name="T9" fmla="*/ 2 h 7"/>
                <a:gd name="T10" fmla="*/ 2 w 2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6" name="Freeform 408">
              <a:extLst>
                <a:ext uri="{FF2B5EF4-FFF2-40B4-BE49-F238E27FC236}">
                  <a16:creationId xmlns:a16="http://schemas.microsoft.com/office/drawing/2014/main" id="{3190051C-CB51-D9C1-9753-C8984E51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4289425"/>
              <a:ext cx="6350" cy="11112"/>
            </a:xfrm>
            <a:custGeom>
              <a:avLst/>
              <a:gdLst>
                <a:gd name="T0" fmla="*/ 3 w 4"/>
                <a:gd name="T1" fmla="*/ 3 h 7"/>
                <a:gd name="T2" fmla="*/ 3 w 4"/>
                <a:gd name="T3" fmla="*/ 3 h 7"/>
                <a:gd name="T4" fmla="*/ 3 w 4"/>
                <a:gd name="T5" fmla="*/ 2 h 7"/>
                <a:gd name="T6" fmla="*/ 3 w 4"/>
                <a:gd name="T7" fmla="*/ 1 h 7"/>
                <a:gd name="T8" fmla="*/ 3 w 4"/>
                <a:gd name="T9" fmla="*/ 0 h 7"/>
                <a:gd name="T10" fmla="*/ 3 w 4"/>
                <a:gd name="T11" fmla="*/ 0 h 7"/>
                <a:gd name="T12" fmla="*/ 3 w 4"/>
                <a:gd name="T13" fmla="*/ 0 h 7"/>
                <a:gd name="T14" fmla="*/ 2 w 4"/>
                <a:gd name="T15" fmla="*/ 0 h 7"/>
                <a:gd name="T16" fmla="*/ 1 w 4"/>
                <a:gd name="T17" fmla="*/ 0 h 7"/>
                <a:gd name="T18" fmla="*/ 1 w 4"/>
                <a:gd name="T19" fmla="*/ 1 h 7"/>
                <a:gd name="T20" fmla="*/ 0 w 4"/>
                <a:gd name="T21" fmla="*/ 2 h 7"/>
                <a:gd name="T22" fmla="*/ 0 w 4"/>
                <a:gd name="T23" fmla="*/ 3 h 7"/>
                <a:gd name="T24" fmla="*/ 0 w 4"/>
                <a:gd name="T25" fmla="*/ 4 h 7"/>
                <a:gd name="T26" fmla="*/ 1 w 4"/>
                <a:gd name="T27" fmla="*/ 5 h 7"/>
                <a:gd name="T28" fmla="*/ 2 w 4"/>
                <a:gd name="T29" fmla="*/ 6 h 7"/>
                <a:gd name="T30" fmla="*/ 2 w 4"/>
                <a:gd name="T31" fmla="*/ 6 h 7"/>
                <a:gd name="T32" fmla="*/ 3 w 4"/>
                <a:gd name="T33" fmla="*/ 6 h 7"/>
                <a:gd name="T34" fmla="*/ 3 w 4"/>
                <a:gd name="T35" fmla="*/ 6 h 7"/>
                <a:gd name="T36" fmla="*/ 3 w 4"/>
                <a:gd name="T37" fmla="*/ 6 h 7"/>
                <a:gd name="T38" fmla="*/ 4 w 4"/>
                <a:gd name="T39" fmla="*/ 7 h 7"/>
                <a:gd name="T40" fmla="*/ 4 w 4"/>
                <a:gd name="T41" fmla="*/ 6 h 7"/>
                <a:gd name="T42" fmla="*/ 4 w 4"/>
                <a:gd name="T43" fmla="*/ 5 h 7"/>
                <a:gd name="T44" fmla="*/ 3 w 4"/>
                <a:gd name="T45" fmla="*/ 5 h 7"/>
                <a:gd name="T46" fmla="*/ 3 w 4"/>
                <a:gd name="T47" fmla="*/ 5 h 7"/>
                <a:gd name="T48" fmla="*/ 3 w 4"/>
                <a:gd name="T49" fmla="*/ 5 h 7"/>
                <a:gd name="T50" fmla="*/ 3 w 4"/>
                <a:gd name="T51" fmla="*/ 4 h 7"/>
                <a:gd name="T52" fmla="*/ 3 w 4"/>
                <a:gd name="T5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7" name="Freeform 409">
              <a:extLst>
                <a:ext uri="{FF2B5EF4-FFF2-40B4-BE49-F238E27FC236}">
                  <a16:creationId xmlns:a16="http://schemas.microsoft.com/office/drawing/2014/main" id="{51A34D0E-DFA6-EAE9-5D11-7A9AEF6A5A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3288" y="3021013"/>
              <a:ext cx="487362" cy="1312862"/>
            </a:xfrm>
            <a:custGeom>
              <a:avLst/>
              <a:gdLst>
                <a:gd name="T0" fmla="*/ 296 w 307"/>
                <a:gd name="T1" fmla="*/ 226 h 827"/>
                <a:gd name="T2" fmla="*/ 254 w 307"/>
                <a:gd name="T3" fmla="*/ 223 h 827"/>
                <a:gd name="T4" fmla="*/ 253 w 307"/>
                <a:gd name="T5" fmla="*/ 178 h 827"/>
                <a:gd name="T6" fmla="*/ 283 w 307"/>
                <a:gd name="T7" fmla="*/ 153 h 827"/>
                <a:gd name="T8" fmla="*/ 295 w 307"/>
                <a:gd name="T9" fmla="*/ 124 h 827"/>
                <a:gd name="T10" fmla="*/ 301 w 307"/>
                <a:gd name="T11" fmla="*/ 77 h 827"/>
                <a:gd name="T12" fmla="*/ 282 w 307"/>
                <a:gd name="T13" fmla="*/ 52 h 827"/>
                <a:gd name="T14" fmla="*/ 252 w 307"/>
                <a:gd name="T15" fmla="*/ 0 h 827"/>
                <a:gd name="T16" fmla="*/ 234 w 307"/>
                <a:gd name="T17" fmla="*/ 33 h 827"/>
                <a:gd name="T18" fmla="*/ 228 w 307"/>
                <a:gd name="T19" fmla="*/ 73 h 827"/>
                <a:gd name="T20" fmla="*/ 174 w 307"/>
                <a:gd name="T21" fmla="*/ 72 h 827"/>
                <a:gd name="T22" fmla="*/ 134 w 307"/>
                <a:gd name="T23" fmla="*/ 103 h 827"/>
                <a:gd name="T24" fmla="*/ 123 w 307"/>
                <a:gd name="T25" fmla="*/ 152 h 827"/>
                <a:gd name="T26" fmla="*/ 106 w 307"/>
                <a:gd name="T27" fmla="*/ 200 h 827"/>
                <a:gd name="T28" fmla="*/ 83 w 307"/>
                <a:gd name="T29" fmla="*/ 236 h 827"/>
                <a:gd name="T30" fmla="*/ 56 w 307"/>
                <a:gd name="T31" fmla="*/ 246 h 827"/>
                <a:gd name="T32" fmla="*/ 41 w 307"/>
                <a:gd name="T33" fmla="*/ 298 h 827"/>
                <a:gd name="T34" fmla="*/ 33 w 307"/>
                <a:gd name="T35" fmla="*/ 332 h 827"/>
                <a:gd name="T36" fmla="*/ 15 w 307"/>
                <a:gd name="T37" fmla="*/ 364 h 827"/>
                <a:gd name="T38" fmla="*/ 11 w 307"/>
                <a:gd name="T39" fmla="*/ 396 h 827"/>
                <a:gd name="T40" fmla="*/ 31 w 307"/>
                <a:gd name="T41" fmla="*/ 411 h 827"/>
                <a:gd name="T42" fmla="*/ 42 w 307"/>
                <a:gd name="T43" fmla="*/ 410 h 827"/>
                <a:gd name="T44" fmla="*/ 44 w 307"/>
                <a:gd name="T45" fmla="*/ 430 h 827"/>
                <a:gd name="T46" fmla="*/ 61 w 307"/>
                <a:gd name="T47" fmla="*/ 431 h 827"/>
                <a:gd name="T48" fmla="*/ 73 w 307"/>
                <a:gd name="T49" fmla="*/ 441 h 827"/>
                <a:gd name="T50" fmla="*/ 83 w 307"/>
                <a:gd name="T51" fmla="*/ 458 h 827"/>
                <a:gd name="T52" fmla="*/ 68 w 307"/>
                <a:gd name="T53" fmla="*/ 476 h 827"/>
                <a:gd name="T54" fmla="*/ 83 w 307"/>
                <a:gd name="T55" fmla="*/ 470 h 827"/>
                <a:gd name="T56" fmla="*/ 90 w 307"/>
                <a:gd name="T57" fmla="*/ 486 h 827"/>
                <a:gd name="T58" fmla="*/ 100 w 307"/>
                <a:gd name="T59" fmla="*/ 516 h 827"/>
                <a:gd name="T60" fmla="*/ 110 w 307"/>
                <a:gd name="T61" fmla="*/ 551 h 827"/>
                <a:gd name="T62" fmla="*/ 101 w 307"/>
                <a:gd name="T63" fmla="*/ 588 h 827"/>
                <a:gd name="T64" fmla="*/ 107 w 307"/>
                <a:gd name="T65" fmla="*/ 613 h 827"/>
                <a:gd name="T66" fmla="*/ 114 w 307"/>
                <a:gd name="T67" fmla="*/ 611 h 827"/>
                <a:gd name="T68" fmla="*/ 115 w 307"/>
                <a:gd name="T69" fmla="*/ 631 h 827"/>
                <a:gd name="T70" fmla="*/ 123 w 307"/>
                <a:gd name="T71" fmla="*/ 633 h 827"/>
                <a:gd name="T72" fmla="*/ 136 w 307"/>
                <a:gd name="T73" fmla="*/ 634 h 827"/>
                <a:gd name="T74" fmla="*/ 143 w 307"/>
                <a:gd name="T75" fmla="*/ 630 h 827"/>
                <a:gd name="T76" fmla="*/ 180 w 307"/>
                <a:gd name="T77" fmla="*/ 606 h 827"/>
                <a:gd name="T78" fmla="*/ 192 w 307"/>
                <a:gd name="T79" fmla="*/ 598 h 827"/>
                <a:gd name="T80" fmla="*/ 217 w 307"/>
                <a:gd name="T81" fmla="*/ 562 h 827"/>
                <a:gd name="T82" fmla="*/ 229 w 307"/>
                <a:gd name="T83" fmla="*/ 570 h 827"/>
                <a:gd name="T84" fmla="*/ 250 w 307"/>
                <a:gd name="T85" fmla="*/ 597 h 827"/>
                <a:gd name="T86" fmla="*/ 254 w 307"/>
                <a:gd name="T87" fmla="*/ 637 h 827"/>
                <a:gd name="T88" fmla="*/ 258 w 307"/>
                <a:gd name="T89" fmla="*/ 675 h 827"/>
                <a:gd name="T90" fmla="*/ 267 w 307"/>
                <a:gd name="T91" fmla="*/ 697 h 827"/>
                <a:gd name="T92" fmla="*/ 274 w 307"/>
                <a:gd name="T93" fmla="*/ 734 h 827"/>
                <a:gd name="T94" fmla="*/ 278 w 307"/>
                <a:gd name="T95" fmla="*/ 719 h 827"/>
                <a:gd name="T96" fmla="*/ 289 w 307"/>
                <a:gd name="T97" fmla="*/ 751 h 827"/>
                <a:gd name="T98" fmla="*/ 296 w 307"/>
                <a:gd name="T99" fmla="*/ 785 h 827"/>
                <a:gd name="T100" fmla="*/ 300 w 307"/>
                <a:gd name="T101" fmla="*/ 803 h 827"/>
                <a:gd name="T102" fmla="*/ 296 w 307"/>
                <a:gd name="T103" fmla="*/ 822 h 827"/>
                <a:gd name="T104" fmla="*/ 292 w 307"/>
                <a:gd name="T105" fmla="*/ 701 h 827"/>
                <a:gd name="T106" fmla="*/ 284 w 307"/>
                <a:gd name="T107" fmla="*/ 658 h 827"/>
                <a:gd name="T108" fmla="*/ 295 w 307"/>
                <a:gd name="T109" fmla="*/ 620 h 827"/>
                <a:gd name="T110" fmla="*/ 293 w 307"/>
                <a:gd name="T111" fmla="*/ 595 h 827"/>
                <a:gd name="T112" fmla="*/ 279 w 307"/>
                <a:gd name="T113" fmla="*/ 570 h 827"/>
                <a:gd name="T114" fmla="*/ 255 w 307"/>
                <a:gd name="T115" fmla="*/ 528 h 827"/>
                <a:gd name="T116" fmla="*/ 240 w 307"/>
                <a:gd name="T117" fmla="*/ 504 h 827"/>
                <a:gd name="T118" fmla="*/ 258 w 307"/>
                <a:gd name="T119" fmla="*/ 465 h 827"/>
                <a:gd name="T120" fmla="*/ 281 w 307"/>
                <a:gd name="T121" fmla="*/ 445 h 827"/>
                <a:gd name="T122" fmla="*/ 96 w 307"/>
                <a:gd name="T123" fmla="*/ 491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" h="827">
                  <a:moveTo>
                    <a:pt x="307" y="259"/>
                  </a:moveTo>
                  <a:lnTo>
                    <a:pt x="306" y="258"/>
                  </a:lnTo>
                  <a:lnTo>
                    <a:pt x="305" y="258"/>
                  </a:lnTo>
                  <a:lnTo>
                    <a:pt x="304" y="258"/>
                  </a:lnTo>
                  <a:lnTo>
                    <a:pt x="303" y="258"/>
                  </a:lnTo>
                  <a:lnTo>
                    <a:pt x="302" y="256"/>
                  </a:lnTo>
                  <a:lnTo>
                    <a:pt x="303" y="255"/>
                  </a:lnTo>
                  <a:lnTo>
                    <a:pt x="306" y="253"/>
                  </a:lnTo>
                  <a:lnTo>
                    <a:pt x="306" y="252"/>
                  </a:lnTo>
                  <a:lnTo>
                    <a:pt x="306" y="251"/>
                  </a:lnTo>
                  <a:lnTo>
                    <a:pt x="304" y="248"/>
                  </a:lnTo>
                  <a:lnTo>
                    <a:pt x="303" y="247"/>
                  </a:lnTo>
                  <a:lnTo>
                    <a:pt x="303" y="245"/>
                  </a:lnTo>
                  <a:lnTo>
                    <a:pt x="303" y="244"/>
                  </a:lnTo>
                  <a:lnTo>
                    <a:pt x="302" y="243"/>
                  </a:lnTo>
                  <a:lnTo>
                    <a:pt x="301" y="243"/>
                  </a:lnTo>
                  <a:lnTo>
                    <a:pt x="300" y="243"/>
                  </a:lnTo>
                  <a:lnTo>
                    <a:pt x="298" y="243"/>
                  </a:lnTo>
                  <a:lnTo>
                    <a:pt x="298" y="242"/>
                  </a:lnTo>
                  <a:lnTo>
                    <a:pt x="297" y="242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7" y="237"/>
                  </a:lnTo>
                  <a:lnTo>
                    <a:pt x="298" y="236"/>
                  </a:lnTo>
                  <a:lnTo>
                    <a:pt x="297" y="235"/>
                  </a:lnTo>
                  <a:lnTo>
                    <a:pt x="297" y="234"/>
                  </a:lnTo>
                  <a:lnTo>
                    <a:pt x="298" y="234"/>
                  </a:lnTo>
                  <a:lnTo>
                    <a:pt x="299" y="233"/>
                  </a:lnTo>
                  <a:lnTo>
                    <a:pt x="300" y="233"/>
                  </a:lnTo>
                  <a:lnTo>
                    <a:pt x="302" y="231"/>
                  </a:lnTo>
                  <a:lnTo>
                    <a:pt x="306" y="227"/>
                  </a:lnTo>
                  <a:lnTo>
                    <a:pt x="307" y="226"/>
                  </a:lnTo>
                  <a:lnTo>
                    <a:pt x="307" y="225"/>
                  </a:lnTo>
                  <a:lnTo>
                    <a:pt x="306" y="225"/>
                  </a:lnTo>
                  <a:lnTo>
                    <a:pt x="304" y="226"/>
                  </a:lnTo>
                  <a:lnTo>
                    <a:pt x="300" y="226"/>
                  </a:lnTo>
                  <a:lnTo>
                    <a:pt x="298" y="226"/>
                  </a:lnTo>
                  <a:lnTo>
                    <a:pt x="296" y="226"/>
                  </a:lnTo>
                  <a:lnTo>
                    <a:pt x="295" y="227"/>
                  </a:lnTo>
                  <a:lnTo>
                    <a:pt x="294" y="227"/>
                  </a:lnTo>
                  <a:lnTo>
                    <a:pt x="294" y="228"/>
                  </a:lnTo>
                  <a:lnTo>
                    <a:pt x="293" y="227"/>
                  </a:lnTo>
                  <a:lnTo>
                    <a:pt x="292" y="227"/>
                  </a:lnTo>
                  <a:lnTo>
                    <a:pt x="291" y="226"/>
                  </a:lnTo>
                  <a:lnTo>
                    <a:pt x="289" y="226"/>
                  </a:lnTo>
                  <a:lnTo>
                    <a:pt x="287" y="226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3" y="226"/>
                  </a:lnTo>
                  <a:lnTo>
                    <a:pt x="282" y="226"/>
                  </a:lnTo>
                  <a:lnTo>
                    <a:pt x="281" y="226"/>
                  </a:lnTo>
                  <a:lnTo>
                    <a:pt x="277" y="226"/>
                  </a:lnTo>
                  <a:lnTo>
                    <a:pt x="275" y="226"/>
                  </a:lnTo>
                  <a:lnTo>
                    <a:pt x="272" y="226"/>
                  </a:lnTo>
                  <a:lnTo>
                    <a:pt x="262" y="231"/>
                  </a:lnTo>
                  <a:lnTo>
                    <a:pt x="262" y="231"/>
                  </a:lnTo>
                  <a:lnTo>
                    <a:pt x="260" y="234"/>
                  </a:lnTo>
                  <a:lnTo>
                    <a:pt x="259" y="235"/>
                  </a:lnTo>
                  <a:lnTo>
                    <a:pt x="258" y="235"/>
                  </a:lnTo>
                  <a:lnTo>
                    <a:pt x="257" y="235"/>
                  </a:lnTo>
                  <a:lnTo>
                    <a:pt x="256" y="235"/>
                  </a:lnTo>
                  <a:lnTo>
                    <a:pt x="255" y="236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1" y="238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1" y="240"/>
                  </a:lnTo>
                  <a:lnTo>
                    <a:pt x="250" y="239"/>
                  </a:lnTo>
                  <a:lnTo>
                    <a:pt x="250" y="238"/>
                  </a:lnTo>
                  <a:lnTo>
                    <a:pt x="248" y="236"/>
                  </a:lnTo>
                  <a:lnTo>
                    <a:pt x="246" y="236"/>
                  </a:lnTo>
                  <a:lnTo>
                    <a:pt x="245" y="235"/>
                  </a:lnTo>
                  <a:lnTo>
                    <a:pt x="253" y="226"/>
                  </a:lnTo>
                  <a:lnTo>
                    <a:pt x="254" y="225"/>
                  </a:lnTo>
                  <a:lnTo>
                    <a:pt x="254" y="223"/>
                  </a:lnTo>
                  <a:lnTo>
                    <a:pt x="253" y="222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4" y="220"/>
                  </a:lnTo>
                  <a:lnTo>
                    <a:pt x="254" y="219"/>
                  </a:lnTo>
                  <a:lnTo>
                    <a:pt x="253" y="218"/>
                  </a:lnTo>
                  <a:lnTo>
                    <a:pt x="251" y="217"/>
                  </a:lnTo>
                  <a:lnTo>
                    <a:pt x="251" y="216"/>
                  </a:lnTo>
                  <a:lnTo>
                    <a:pt x="251" y="216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2" y="213"/>
                  </a:lnTo>
                  <a:lnTo>
                    <a:pt x="252" y="213"/>
                  </a:lnTo>
                  <a:lnTo>
                    <a:pt x="251" y="212"/>
                  </a:lnTo>
                  <a:lnTo>
                    <a:pt x="251" y="211"/>
                  </a:lnTo>
                  <a:lnTo>
                    <a:pt x="251" y="210"/>
                  </a:lnTo>
                  <a:lnTo>
                    <a:pt x="251" y="210"/>
                  </a:lnTo>
                  <a:lnTo>
                    <a:pt x="249" y="210"/>
                  </a:lnTo>
                  <a:lnTo>
                    <a:pt x="245" y="210"/>
                  </a:lnTo>
                  <a:lnTo>
                    <a:pt x="245" y="209"/>
                  </a:lnTo>
                  <a:lnTo>
                    <a:pt x="246" y="202"/>
                  </a:lnTo>
                  <a:lnTo>
                    <a:pt x="246" y="196"/>
                  </a:lnTo>
                  <a:lnTo>
                    <a:pt x="246" y="195"/>
                  </a:lnTo>
                  <a:lnTo>
                    <a:pt x="249" y="193"/>
                  </a:lnTo>
                  <a:lnTo>
                    <a:pt x="251" y="191"/>
                  </a:lnTo>
                  <a:lnTo>
                    <a:pt x="252" y="190"/>
                  </a:lnTo>
                  <a:lnTo>
                    <a:pt x="252" y="190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6" y="190"/>
                  </a:lnTo>
                  <a:lnTo>
                    <a:pt x="256" y="189"/>
                  </a:lnTo>
                  <a:lnTo>
                    <a:pt x="256" y="188"/>
                  </a:lnTo>
                  <a:lnTo>
                    <a:pt x="254" y="187"/>
                  </a:lnTo>
                  <a:lnTo>
                    <a:pt x="253" y="186"/>
                  </a:lnTo>
                  <a:lnTo>
                    <a:pt x="253" y="184"/>
                  </a:lnTo>
                  <a:lnTo>
                    <a:pt x="253" y="180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4" y="177"/>
                  </a:lnTo>
                  <a:lnTo>
                    <a:pt x="255" y="177"/>
                  </a:lnTo>
                  <a:lnTo>
                    <a:pt x="255" y="176"/>
                  </a:lnTo>
                  <a:lnTo>
                    <a:pt x="257" y="174"/>
                  </a:lnTo>
                  <a:lnTo>
                    <a:pt x="258" y="170"/>
                  </a:lnTo>
                  <a:lnTo>
                    <a:pt x="259" y="168"/>
                  </a:lnTo>
                  <a:lnTo>
                    <a:pt x="261" y="169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3" y="171"/>
                  </a:lnTo>
                  <a:lnTo>
                    <a:pt x="264" y="171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9" y="167"/>
                  </a:lnTo>
                  <a:lnTo>
                    <a:pt x="270" y="166"/>
                  </a:lnTo>
                  <a:lnTo>
                    <a:pt x="271" y="164"/>
                  </a:lnTo>
                  <a:lnTo>
                    <a:pt x="271" y="162"/>
                  </a:lnTo>
                  <a:lnTo>
                    <a:pt x="272" y="162"/>
                  </a:lnTo>
                  <a:lnTo>
                    <a:pt x="272" y="162"/>
                  </a:lnTo>
                  <a:lnTo>
                    <a:pt x="272" y="161"/>
                  </a:lnTo>
                  <a:lnTo>
                    <a:pt x="272" y="160"/>
                  </a:lnTo>
                  <a:lnTo>
                    <a:pt x="272" y="158"/>
                  </a:lnTo>
                  <a:lnTo>
                    <a:pt x="272" y="157"/>
                  </a:lnTo>
                  <a:lnTo>
                    <a:pt x="272" y="157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3" y="151"/>
                  </a:lnTo>
                  <a:lnTo>
                    <a:pt x="278" y="152"/>
                  </a:lnTo>
                  <a:lnTo>
                    <a:pt x="278" y="153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2" y="154"/>
                  </a:lnTo>
                  <a:lnTo>
                    <a:pt x="282" y="153"/>
                  </a:lnTo>
                  <a:lnTo>
                    <a:pt x="283" y="153"/>
                  </a:lnTo>
                  <a:lnTo>
                    <a:pt x="283" y="152"/>
                  </a:lnTo>
                  <a:lnTo>
                    <a:pt x="284" y="149"/>
                  </a:lnTo>
                  <a:lnTo>
                    <a:pt x="286" y="147"/>
                  </a:lnTo>
                  <a:lnTo>
                    <a:pt x="286" y="146"/>
                  </a:lnTo>
                  <a:lnTo>
                    <a:pt x="286" y="145"/>
                  </a:lnTo>
                  <a:lnTo>
                    <a:pt x="287" y="145"/>
                  </a:lnTo>
                  <a:lnTo>
                    <a:pt x="287" y="144"/>
                  </a:lnTo>
                  <a:lnTo>
                    <a:pt x="288" y="142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91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3" y="140"/>
                  </a:lnTo>
                  <a:lnTo>
                    <a:pt x="294" y="140"/>
                  </a:lnTo>
                  <a:lnTo>
                    <a:pt x="294" y="141"/>
                  </a:lnTo>
                  <a:lnTo>
                    <a:pt x="295" y="140"/>
                  </a:lnTo>
                  <a:lnTo>
                    <a:pt x="298" y="138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6"/>
                  </a:lnTo>
                  <a:lnTo>
                    <a:pt x="298" y="136"/>
                  </a:lnTo>
                  <a:lnTo>
                    <a:pt x="297" y="136"/>
                  </a:lnTo>
                  <a:lnTo>
                    <a:pt x="297" y="134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4" y="130"/>
                  </a:lnTo>
                  <a:lnTo>
                    <a:pt x="293" y="129"/>
                  </a:lnTo>
                  <a:lnTo>
                    <a:pt x="292" y="127"/>
                  </a:lnTo>
                  <a:lnTo>
                    <a:pt x="292" y="127"/>
                  </a:lnTo>
                  <a:lnTo>
                    <a:pt x="292" y="126"/>
                  </a:lnTo>
                  <a:lnTo>
                    <a:pt x="292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4"/>
                  </a:lnTo>
                  <a:lnTo>
                    <a:pt x="295" y="126"/>
                  </a:lnTo>
                  <a:lnTo>
                    <a:pt x="296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9" y="123"/>
                  </a:lnTo>
                  <a:lnTo>
                    <a:pt x="299" y="122"/>
                  </a:lnTo>
                  <a:lnTo>
                    <a:pt x="299" y="121"/>
                  </a:lnTo>
                  <a:lnTo>
                    <a:pt x="298" y="118"/>
                  </a:lnTo>
                  <a:lnTo>
                    <a:pt x="297" y="118"/>
                  </a:lnTo>
                  <a:lnTo>
                    <a:pt x="296" y="118"/>
                  </a:lnTo>
                  <a:lnTo>
                    <a:pt x="296" y="117"/>
                  </a:lnTo>
                  <a:lnTo>
                    <a:pt x="296" y="117"/>
                  </a:lnTo>
                  <a:lnTo>
                    <a:pt x="296" y="116"/>
                  </a:lnTo>
                  <a:lnTo>
                    <a:pt x="297" y="115"/>
                  </a:lnTo>
                  <a:lnTo>
                    <a:pt x="299" y="112"/>
                  </a:lnTo>
                  <a:lnTo>
                    <a:pt x="300" y="111"/>
                  </a:lnTo>
                  <a:lnTo>
                    <a:pt x="300" y="110"/>
                  </a:lnTo>
                  <a:lnTo>
                    <a:pt x="300" y="110"/>
                  </a:lnTo>
                  <a:lnTo>
                    <a:pt x="300" y="103"/>
                  </a:lnTo>
                  <a:lnTo>
                    <a:pt x="301" y="101"/>
                  </a:lnTo>
                  <a:lnTo>
                    <a:pt x="302" y="100"/>
                  </a:lnTo>
                  <a:lnTo>
                    <a:pt x="302" y="98"/>
                  </a:lnTo>
                  <a:lnTo>
                    <a:pt x="302" y="97"/>
                  </a:lnTo>
                  <a:lnTo>
                    <a:pt x="302" y="97"/>
                  </a:lnTo>
                  <a:lnTo>
                    <a:pt x="302" y="96"/>
                  </a:lnTo>
                  <a:lnTo>
                    <a:pt x="301" y="94"/>
                  </a:lnTo>
                  <a:lnTo>
                    <a:pt x="301" y="93"/>
                  </a:lnTo>
                  <a:lnTo>
                    <a:pt x="302" y="91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300" y="88"/>
                  </a:lnTo>
                  <a:lnTo>
                    <a:pt x="300" y="87"/>
                  </a:lnTo>
                  <a:lnTo>
                    <a:pt x="301" y="86"/>
                  </a:lnTo>
                  <a:lnTo>
                    <a:pt x="301" y="85"/>
                  </a:lnTo>
                  <a:lnTo>
                    <a:pt x="300" y="80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1" y="77"/>
                  </a:lnTo>
                  <a:lnTo>
                    <a:pt x="301" y="76"/>
                  </a:lnTo>
                  <a:lnTo>
                    <a:pt x="300" y="75"/>
                  </a:lnTo>
                  <a:lnTo>
                    <a:pt x="299" y="75"/>
                  </a:lnTo>
                  <a:lnTo>
                    <a:pt x="298" y="74"/>
                  </a:lnTo>
                  <a:lnTo>
                    <a:pt x="298" y="70"/>
                  </a:lnTo>
                  <a:lnTo>
                    <a:pt x="298" y="68"/>
                  </a:lnTo>
                  <a:lnTo>
                    <a:pt x="298" y="67"/>
                  </a:lnTo>
                  <a:lnTo>
                    <a:pt x="299" y="64"/>
                  </a:lnTo>
                  <a:lnTo>
                    <a:pt x="300" y="62"/>
                  </a:lnTo>
                  <a:lnTo>
                    <a:pt x="299" y="60"/>
                  </a:lnTo>
                  <a:lnTo>
                    <a:pt x="298" y="60"/>
                  </a:lnTo>
                  <a:lnTo>
                    <a:pt x="298" y="59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0"/>
                  </a:lnTo>
                  <a:lnTo>
                    <a:pt x="298" y="49"/>
                  </a:lnTo>
                  <a:lnTo>
                    <a:pt x="297" y="48"/>
                  </a:lnTo>
                  <a:lnTo>
                    <a:pt x="297" y="47"/>
                  </a:lnTo>
                  <a:lnTo>
                    <a:pt x="296" y="47"/>
                  </a:lnTo>
                  <a:lnTo>
                    <a:pt x="295" y="47"/>
                  </a:lnTo>
                  <a:lnTo>
                    <a:pt x="295" y="48"/>
                  </a:lnTo>
                  <a:lnTo>
                    <a:pt x="294" y="48"/>
                  </a:lnTo>
                  <a:lnTo>
                    <a:pt x="294" y="48"/>
                  </a:lnTo>
                  <a:lnTo>
                    <a:pt x="293" y="48"/>
                  </a:lnTo>
                  <a:lnTo>
                    <a:pt x="292" y="46"/>
                  </a:lnTo>
                  <a:lnTo>
                    <a:pt x="292" y="45"/>
                  </a:lnTo>
                  <a:lnTo>
                    <a:pt x="290" y="46"/>
                  </a:lnTo>
                  <a:lnTo>
                    <a:pt x="289" y="45"/>
                  </a:lnTo>
                  <a:lnTo>
                    <a:pt x="287" y="45"/>
                  </a:lnTo>
                  <a:lnTo>
                    <a:pt x="286" y="45"/>
                  </a:lnTo>
                  <a:lnTo>
                    <a:pt x="285" y="45"/>
                  </a:lnTo>
                  <a:lnTo>
                    <a:pt x="285" y="45"/>
                  </a:lnTo>
                  <a:lnTo>
                    <a:pt x="285" y="47"/>
                  </a:lnTo>
                  <a:lnTo>
                    <a:pt x="285" y="49"/>
                  </a:lnTo>
                  <a:lnTo>
                    <a:pt x="284" y="50"/>
                  </a:lnTo>
                  <a:lnTo>
                    <a:pt x="283" y="52"/>
                  </a:lnTo>
                  <a:lnTo>
                    <a:pt x="282" y="52"/>
                  </a:lnTo>
                  <a:lnTo>
                    <a:pt x="281" y="52"/>
                  </a:lnTo>
                  <a:lnTo>
                    <a:pt x="280" y="50"/>
                  </a:lnTo>
                  <a:lnTo>
                    <a:pt x="279" y="46"/>
                  </a:lnTo>
                  <a:lnTo>
                    <a:pt x="278" y="45"/>
                  </a:lnTo>
                  <a:lnTo>
                    <a:pt x="276" y="42"/>
                  </a:lnTo>
                  <a:lnTo>
                    <a:pt x="276" y="40"/>
                  </a:lnTo>
                  <a:lnTo>
                    <a:pt x="276" y="39"/>
                  </a:lnTo>
                  <a:lnTo>
                    <a:pt x="276" y="38"/>
                  </a:lnTo>
                  <a:lnTo>
                    <a:pt x="276" y="37"/>
                  </a:lnTo>
                  <a:lnTo>
                    <a:pt x="274" y="36"/>
                  </a:lnTo>
                  <a:lnTo>
                    <a:pt x="273" y="35"/>
                  </a:lnTo>
                  <a:lnTo>
                    <a:pt x="273" y="34"/>
                  </a:lnTo>
                  <a:lnTo>
                    <a:pt x="274" y="34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4" y="31"/>
                  </a:lnTo>
                  <a:lnTo>
                    <a:pt x="273" y="30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3"/>
                  </a:lnTo>
                  <a:lnTo>
                    <a:pt x="272" y="22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0" y="17"/>
                  </a:lnTo>
                  <a:lnTo>
                    <a:pt x="269" y="17"/>
                  </a:lnTo>
                  <a:lnTo>
                    <a:pt x="267" y="17"/>
                  </a:lnTo>
                  <a:lnTo>
                    <a:pt x="267" y="15"/>
                  </a:lnTo>
                  <a:lnTo>
                    <a:pt x="267" y="14"/>
                  </a:lnTo>
                  <a:lnTo>
                    <a:pt x="266" y="13"/>
                  </a:lnTo>
                  <a:lnTo>
                    <a:pt x="264" y="12"/>
                  </a:lnTo>
                  <a:lnTo>
                    <a:pt x="262" y="9"/>
                  </a:lnTo>
                  <a:lnTo>
                    <a:pt x="261" y="8"/>
                  </a:lnTo>
                  <a:lnTo>
                    <a:pt x="258" y="9"/>
                  </a:lnTo>
                  <a:lnTo>
                    <a:pt x="256" y="9"/>
                  </a:lnTo>
                  <a:lnTo>
                    <a:pt x="255" y="7"/>
                  </a:lnTo>
                  <a:lnTo>
                    <a:pt x="253" y="2"/>
                  </a:lnTo>
                  <a:lnTo>
                    <a:pt x="252" y="0"/>
                  </a:lnTo>
                  <a:lnTo>
                    <a:pt x="251" y="1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5" y="1"/>
                  </a:lnTo>
                  <a:lnTo>
                    <a:pt x="244" y="2"/>
                  </a:lnTo>
                  <a:lnTo>
                    <a:pt x="243" y="5"/>
                  </a:lnTo>
                  <a:lnTo>
                    <a:pt x="243" y="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2" y="11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39" y="13"/>
                  </a:lnTo>
                  <a:lnTo>
                    <a:pt x="239" y="14"/>
                  </a:lnTo>
                  <a:lnTo>
                    <a:pt x="238" y="15"/>
                  </a:lnTo>
                  <a:lnTo>
                    <a:pt x="236" y="16"/>
                  </a:lnTo>
                  <a:lnTo>
                    <a:pt x="236" y="17"/>
                  </a:lnTo>
                  <a:lnTo>
                    <a:pt x="236" y="18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7"/>
                  </a:lnTo>
                  <a:lnTo>
                    <a:pt x="238" y="27"/>
                  </a:lnTo>
                  <a:lnTo>
                    <a:pt x="237" y="28"/>
                  </a:lnTo>
                  <a:lnTo>
                    <a:pt x="237" y="30"/>
                  </a:lnTo>
                  <a:lnTo>
                    <a:pt x="236" y="31"/>
                  </a:lnTo>
                  <a:lnTo>
                    <a:pt x="236" y="32"/>
                  </a:lnTo>
                  <a:lnTo>
                    <a:pt x="236" y="33"/>
                  </a:lnTo>
                  <a:lnTo>
                    <a:pt x="235" y="34"/>
                  </a:lnTo>
                  <a:lnTo>
                    <a:pt x="234" y="34"/>
                  </a:lnTo>
                  <a:lnTo>
                    <a:pt x="234" y="33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1" y="33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9" y="35"/>
                  </a:lnTo>
                  <a:lnTo>
                    <a:pt x="228" y="37"/>
                  </a:lnTo>
                  <a:lnTo>
                    <a:pt x="227" y="37"/>
                  </a:lnTo>
                  <a:lnTo>
                    <a:pt x="226" y="38"/>
                  </a:lnTo>
                  <a:lnTo>
                    <a:pt x="226" y="39"/>
                  </a:lnTo>
                  <a:lnTo>
                    <a:pt x="225" y="39"/>
                  </a:lnTo>
                  <a:lnTo>
                    <a:pt x="224" y="39"/>
                  </a:lnTo>
                  <a:lnTo>
                    <a:pt x="224" y="40"/>
                  </a:lnTo>
                  <a:lnTo>
                    <a:pt x="224" y="41"/>
                  </a:lnTo>
                  <a:lnTo>
                    <a:pt x="223" y="41"/>
                  </a:lnTo>
                  <a:lnTo>
                    <a:pt x="222" y="42"/>
                  </a:lnTo>
                  <a:lnTo>
                    <a:pt x="221" y="42"/>
                  </a:lnTo>
                  <a:lnTo>
                    <a:pt x="219" y="45"/>
                  </a:lnTo>
                  <a:lnTo>
                    <a:pt x="216" y="46"/>
                  </a:lnTo>
                  <a:lnTo>
                    <a:pt x="216" y="47"/>
                  </a:lnTo>
                  <a:lnTo>
                    <a:pt x="215" y="47"/>
                  </a:lnTo>
                  <a:lnTo>
                    <a:pt x="214" y="48"/>
                  </a:lnTo>
                  <a:lnTo>
                    <a:pt x="214" y="49"/>
                  </a:lnTo>
                  <a:lnTo>
                    <a:pt x="215" y="50"/>
                  </a:lnTo>
                  <a:lnTo>
                    <a:pt x="215" y="51"/>
                  </a:lnTo>
                  <a:lnTo>
                    <a:pt x="215" y="52"/>
                  </a:lnTo>
                  <a:lnTo>
                    <a:pt x="216" y="53"/>
                  </a:lnTo>
                  <a:lnTo>
                    <a:pt x="216" y="54"/>
                  </a:lnTo>
                  <a:lnTo>
                    <a:pt x="215" y="56"/>
                  </a:lnTo>
                  <a:lnTo>
                    <a:pt x="215" y="57"/>
                  </a:lnTo>
                  <a:lnTo>
                    <a:pt x="217" y="58"/>
                  </a:lnTo>
                  <a:lnTo>
                    <a:pt x="224" y="67"/>
                  </a:lnTo>
                  <a:lnTo>
                    <a:pt x="226" y="69"/>
                  </a:lnTo>
                  <a:lnTo>
                    <a:pt x="226" y="71"/>
                  </a:lnTo>
                  <a:lnTo>
                    <a:pt x="227" y="72"/>
                  </a:lnTo>
                  <a:lnTo>
                    <a:pt x="228" y="72"/>
                  </a:lnTo>
                  <a:lnTo>
                    <a:pt x="228" y="73"/>
                  </a:lnTo>
                  <a:lnTo>
                    <a:pt x="227" y="75"/>
                  </a:lnTo>
                  <a:lnTo>
                    <a:pt x="226" y="75"/>
                  </a:lnTo>
                  <a:lnTo>
                    <a:pt x="225" y="75"/>
                  </a:lnTo>
                  <a:lnTo>
                    <a:pt x="224" y="75"/>
                  </a:lnTo>
                  <a:lnTo>
                    <a:pt x="223" y="75"/>
                  </a:lnTo>
                  <a:lnTo>
                    <a:pt x="222" y="75"/>
                  </a:lnTo>
                  <a:lnTo>
                    <a:pt x="222" y="74"/>
                  </a:lnTo>
                  <a:lnTo>
                    <a:pt x="222" y="74"/>
                  </a:lnTo>
                  <a:lnTo>
                    <a:pt x="215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3"/>
                  </a:lnTo>
                  <a:lnTo>
                    <a:pt x="211" y="63"/>
                  </a:lnTo>
                  <a:lnTo>
                    <a:pt x="210" y="62"/>
                  </a:lnTo>
                  <a:lnTo>
                    <a:pt x="208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6" y="62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2" y="62"/>
                  </a:lnTo>
                  <a:lnTo>
                    <a:pt x="202" y="63"/>
                  </a:lnTo>
                  <a:lnTo>
                    <a:pt x="201" y="64"/>
                  </a:lnTo>
                  <a:lnTo>
                    <a:pt x="200" y="65"/>
                  </a:lnTo>
                  <a:lnTo>
                    <a:pt x="199" y="65"/>
                  </a:lnTo>
                  <a:lnTo>
                    <a:pt x="198" y="65"/>
                  </a:lnTo>
                  <a:lnTo>
                    <a:pt x="197" y="65"/>
                  </a:lnTo>
                  <a:lnTo>
                    <a:pt x="194" y="65"/>
                  </a:lnTo>
                  <a:lnTo>
                    <a:pt x="183" y="67"/>
                  </a:lnTo>
                  <a:lnTo>
                    <a:pt x="179" y="67"/>
                  </a:lnTo>
                  <a:lnTo>
                    <a:pt x="176" y="69"/>
                  </a:lnTo>
                  <a:lnTo>
                    <a:pt x="174" y="72"/>
                  </a:lnTo>
                  <a:lnTo>
                    <a:pt x="173" y="76"/>
                  </a:lnTo>
                  <a:lnTo>
                    <a:pt x="172" y="77"/>
                  </a:lnTo>
                  <a:lnTo>
                    <a:pt x="170" y="78"/>
                  </a:lnTo>
                  <a:lnTo>
                    <a:pt x="169" y="78"/>
                  </a:lnTo>
                  <a:lnTo>
                    <a:pt x="166" y="79"/>
                  </a:lnTo>
                  <a:lnTo>
                    <a:pt x="164" y="80"/>
                  </a:lnTo>
                  <a:lnTo>
                    <a:pt x="163" y="82"/>
                  </a:lnTo>
                  <a:lnTo>
                    <a:pt x="163" y="85"/>
                  </a:lnTo>
                  <a:lnTo>
                    <a:pt x="162" y="85"/>
                  </a:lnTo>
                  <a:lnTo>
                    <a:pt x="162" y="86"/>
                  </a:lnTo>
                  <a:lnTo>
                    <a:pt x="159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6" y="88"/>
                  </a:lnTo>
                  <a:lnTo>
                    <a:pt x="155" y="88"/>
                  </a:lnTo>
                  <a:lnTo>
                    <a:pt x="153" y="88"/>
                  </a:lnTo>
                  <a:lnTo>
                    <a:pt x="152" y="88"/>
                  </a:lnTo>
                  <a:lnTo>
                    <a:pt x="151" y="90"/>
                  </a:lnTo>
                  <a:lnTo>
                    <a:pt x="150" y="93"/>
                  </a:lnTo>
                  <a:lnTo>
                    <a:pt x="148" y="95"/>
                  </a:lnTo>
                  <a:lnTo>
                    <a:pt x="147" y="95"/>
                  </a:lnTo>
                  <a:lnTo>
                    <a:pt x="143" y="97"/>
                  </a:lnTo>
                  <a:lnTo>
                    <a:pt x="142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0" y="97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8" y="98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1"/>
                  </a:lnTo>
                  <a:lnTo>
                    <a:pt x="135" y="102"/>
                  </a:lnTo>
                  <a:lnTo>
                    <a:pt x="134" y="103"/>
                  </a:lnTo>
                  <a:lnTo>
                    <a:pt x="134" y="104"/>
                  </a:lnTo>
                  <a:lnTo>
                    <a:pt x="133" y="105"/>
                  </a:lnTo>
                  <a:lnTo>
                    <a:pt x="132" y="106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3" y="109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2" y="116"/>
                  </a:lnTo>
                  <a:lnTo>
                    <a:pt x="132" y="118"/>
                  </a:lnTo>
                  <a:lnTo>
                    <a:pt x="133" y="119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1"/>
                  </a:lnTo>
                  <a:lnTo>
                    <a:pt x="133" y="122"/>
                  </a:lnTo>
                  <a:lnTo>
                    <a:pt x="133" y="126"/>
                  </a:lnTo>
                  <a:lnTo>
                    <a:pt x="134" y="127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36" y="128"/>
                  </a:lnTo>
                  <a:lnTo>
                    <a:pt x="136" y="129"/>
                  </a:lnTo>
                  <a:lnTo>
                    <a:pt x="134" y="131"/>
                  </a:lnTo>
                  <a:lnTo>
                    <a:pt x="133" y="133"/>
                  </a:lnTo>
                  <a:lnTo>
                    <a:pt x="132" y="133"/>
                  </a:lnTo>
                  <a:lnTo>
                    <a:pt x="130" y="134"/>
                  </a:lnTo>
                  <a:lnTo>
                    <a:pt x="130" y="135"/>
                  </a:lnTo>
                  <a:lnTo>
                    <a:pt x="129" y="136"/>
                  </a:lnTo>
                  <a:lnTo>
                    <a:pt x="129" y="137"/>
                  </a:lnTo>
                  <a:lnTo>
                    <a:pt x="130" y="142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8" y="145"/>
                  </a:lnTo>
                  <a:lnTo>
                    <a:pt x="127" y="146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1" y="154"/>
                  </a:lnTo>
                  <a:lnTo>
                    <a:pt x="120" y="154"/>
                  </a:lnTo>
                  <a:lnTo>
                    <a:pt x="119" y="156"/>
                  </a:lnTo>
                  <a:lnTo>
                    <a:pt x="119" y="157"/>
                  </a:lnTo>
                  <a:lnTo>
                    <a:pt x="118" y="157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8"/>
                  </a:lnTo>
                  <a:lnTo>
                    <a:pt x="113" y="158"/>
                  </a:lnTo>
                  <a:lnTo>
                    <a:pt x="113" y="160"/>
                  </a:lnTo>
                  <a:lnTo>
                    <a:pt x="112" y="161"/>
                  </a:lnTo>
                  <a:lnTo>
                    <a:pt x="109" y="169"/>
                  </a:lnTo>
                  <a:lnTo>
                    <a:pt x="109" y="171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3" y="174"/>
                  </a:lnTo>
                  <a:lnTo>
                    <a:pt x="115" y="175"/>
                  </a:lnTo>
                  <a:lnTo>
                    <a:pt x="116" y="176"/>
                  </a:lnTo>
                  <a:lnTo>
                    <a:pt x="116" y="177"/>
                  </a:lnTo>
                  <a:lnTo>
                    <a:pt x="116" y="180"/>
                  </a:lnTo>
                  <a:lnTo>
                    <a:pt x="115" y="182"/>
                  </a:lnTo>
                  <a:lnTo>
                    <a:pt x="114" y="183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1" y="194"/>
                  </a:lnTo>
                  <a:lnTo>
                    <a:pt x="111" y="195"/>
                  </a:lnTo>
                  <a:lnTo>
                    <a:pt x="110" y="196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7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6" y="200"/>
                  </a:lnTo>
                  <a:lnTo>
                    <a:pt x="105" y="202"/>
                  </a:lnTo>
                  <a:lnTo>
                    <a:pt x="103" y="203"/>
                  </a:lnTo>
                  <a:lnTo>
                    <a:pt x="103" y="204"/>
                  </a:lnTo>
                  <a:lnTo>
                    <a:pt x="103" y="205"/>
                  </a:lnTo>
                  <a:lnTo>
                    <a:pt x="102" y="207"/>
                  </a:lnTo>
                  <a:lnTo>
                    <a:pt x="101" y="207"/>
                  </a:lnTo>
                  <a:lnTo>
                    <a:pt x="100" y="208"/>
                  </a:lnTo>
                  <a:lnTo>
                    <a:pt x="100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8" y="212"/>
                  </a:lnTo>
                  <a:lnTo>
                    <a:pt x="98" y="213"/>
                  </a:lnTo>
                  <a:lnTo>
                    <a:pt x="98" y="214"/>
                  </a:lnTo>
                  <a:lnTo>
                    <a:pt x="98" y="215"/>
                  </a:lnTo>
                  <a:lnTo>
                    <a:pt x="97" y="215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8"/>
                  </a:lnTo>
                  <a:lnTo>
                    <a:pt x="97" y="219"/>
                  </a:lnTo>
                  <a:lnTo>
                    <a:pt x="94" y="224"/>
                  </a:lnTo>
                  <a:lnTo>
                    <a:pt x="94" y="226"/>
                  </a:lnTo>
                  <a:lnTo>
                    <a:pt x="93" y="227"/>
                  </a:lnTo>
                  <a:lnTo>
                    <a:pt x="93" y="228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3" y="232"/>
                  </a:lnTo>
                  <a:lnTo>
                    <a:pt x="91" y="236"/>
                  </a:lnTo>
                  <a:lnTo>
                    <a:pt x="90" y="236"/>
                  </a:lnTo>
                  <a:lnTo>
                    <a:pt x="90" y="237"/>
                  </a:lnTo>
                  <a:lnTo>
                    <a:pt x="90" y="238"/>
                  </a:lnTo>
                  <a:lnTo>
                    <a:pt x="90" y="239"/>
                  </a:lnTo>
                  <a:lnTo>
                    <a:pt x="90" y="240"/>
                  </a:lnTo>
                  <a:lnTo>
                    <a:pt x="89" y="240"/>
                  </a:lnTo>
                  <a:lnTo>
                    <a:pt x="88" y="240"/>
                  </a:lnTo>
                  <a:lnTo>
                    <a:pt x="87" y="239"/>
                  </a:lnTo>
                  <a:lnTo>
                    <a:pt x="87" y="238"/>
                  </a:lnTo>
                  <a:lnTo>
                    <a:pt x="86" y="238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1" y="236"/>
                  </a:lnTo>
                  <a:lnTo>
                    <a:pt x="79" y="236"/>
                  </a:lnTo>
                  <a:lnTo>
                    <a:pt x="78" y="235"/>
                  </a:lnTo>
                  <a:lnTo>
                    <a:pt x="75" y="236"/>
                  </a:lnTo>
                  <a:lnTo>
                    <a:pt x="73" y="235"/>
                  </a:lnTo>
                  <a:lnTo>
                    <a:pt x="72" y="232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4" y="232"/>
                  </a:lnTo>
                  <a:lnTo>
                    <a:pt x="64" y="233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3" y="233"/>
                  </a:lnTo>
                  <a:lnTo>
                    <a:pt x="62" y="234"/>
                  </a:lnTo>
                  <a:lnTo>
                    <a:pt x="60" y="235"/>
                  </a:lnTo>
                  <a:lnTo>
                    <a:pt x="59" y="235"/>
                  </a:lnTo>
                  <a:lnTo>
                    <a:pt x="58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0"/>
                  </a:lnTo>
                  <a:lnTo>
                    <a:pt x="54" y="228"/>
                  </a:lnTo>
                  <a:lnTo>
                    <a:pt x="54" y="227"/>
                  </a:lnTo>
                  <a:lnTo>
                    <a:pt x="53" y="228"/>
                  </a:lnTo>
                  <a:lnTo>
                    <a:pt x="52" y="230"/>
                  </a:lnTo>
                  <a:lnTo>
                    <a:pt x="52" y="231"/>
                  </a:lnTo>
                  <a:lnTo>
                    <a:pt x="52" y="232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7"/>
                  </a:lnTo>
                  <a:lnTo>
                    <a:pt x="54" y="239"/>
                  </a:lnTo>
                  <a:lnTo>
                    <a:pt x="54" y="245"/>
                  </a:lnTo>
                  <a:lnTo>
                    <a:pt x="56" y="246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7" y="249"/>
                  </a:lnTo>
                  <a:lnTo>
                    <a:pt x="55" y="260"/>
                  </a:lnTo>
                  <a:lnTo>
                    <a:pt x="55" y="261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5" y="266"/>
                  </a:lnTo>
                  <a:lnTo>
                    <a:pt x="54" y="267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4"/>
                  </a:lnTo>
                  <a:lnTo>
                    <a:pt x="54" y="275"/>
                  </a:lnTo>
                  <a:lnTo>
                    <a:pt x="54" y="276"/>
                  </a:lnTo>
                  <a:lnTo>
                    <a:pt x="54" y="280"/>
                  </a:lnTo>
                  <a:lnTo>
                    <a:pt x="53" y="281"/>
                  </a:lnTo>
                  <a:lnTo>
                    <a:pt x="52" y="281"/>
                  </a:lnTo>
                  <a:lnTo>
                    <a:pt x="51" y="282"/>
                  </a:lnTo>
                  <a:lnTo>
                    <a:pt x="49" y="282"/>
                  </a:lnTo>
                  <a:lnTo>
                    <a:pt x="48" y="281"/>
                  </a:lnTo>
                  <a:lnTo>
                    <a:pt x="47" y="280"/>
                  </a:lnTo>
                  <a:lnTo>
                    <a:pt x="47" y="279"/>
                  </a:lnTo>
                  <a:lnTo>
                    <a:pt x="46" y="279"/>
                  </a:lnTo>
                  <a:lnTo>
                    <a:pt x="44" y="280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4" y="284"/>
                  </a:lnTo>
                  <a:lnTo>
                    <a:pt x="44" y="285"/>
                  </a:lnTo>
                  <a:lnTo>
                    <a:pt x="45" y="286"/>
                  </a:lnTo>
                  <a:lnTo>
                    <a:pt x="46" y="286"/>
                  </a:lnTo>
                  <a:lnTo>
                    <a:pt x="46" y="287"/>
                  </a:lnTo>
                  <a:lnTo>
                    <a:pt x="45" y="288"/>
                  </a:lnTo>
                  <a:lnTo>
                    <a:pt x="44" y="291"/>
                  </a:lnTo>
                  <a:lnTo>
                    <a:pt x="43" y="292"/>
                  </a:lnTo>
                  <a:lnTo>
                    <a:pt x="41" y="293"/>
                  </a:lnTo>
                  <a:lnTo>
                    <a:pt x="41" y="297"/>
                  </a:lnTo>
                  <a:lnTo>
                    <a:pt x="41" y="298"/>
                  </a:lnTo>
                  <a:lnTo>
                    <a:pt x="42" y="299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4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3" y="307"/>
                  </a:lnTo>
                  <a:lnTo>
                    <a:pt x="44" y="308"/>
                  </a:lnTo>
                  <a:lnTo>
                    <a:pt x="44" y="310"/>
                  </a:lnTo>
                  <a:lnTo>
                    <a:pt x="45" y="312"/>
                  </a:lnTo>
                  <a:lnTo>
                    <a:pt x="45" y="318"/>
                  </a:lnTo>
                  <a:lnTo>
                    <a:pt x="45" y="319"/>
                  </a:lnTo>
                  <a:lnTo>
                    <a:pt x="45" y="320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3" y="323"/>
                  </a:lnTo>
                  <a:lnTo>
                    <a:pt x="42" y="322"/>
                  </a:lnTo>
                  <a:lnTo>
                    <a:pt x="41" y="322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2"/>
                  </a:lnTo>
                  <a:lnTo>
                    <a:pt x="39" y="323"/>
                  </a:lnTo>
                  <a:lnTo>
                    <a:pt x="38" y="326"/>
                  </a:lnTo>
                  <a:lnTo>
                    <a:pt x="37" y="327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36" y="331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1"/>
                  </a:lnTo>
                  <a:lnTo>
                    <a:pt x="34" y="330"/>
                  </a:lnTo>
                  <a:lnTo>
                    <a:pt x="33" y="330"/>
                  </a:lnTo>
                  <a:lnTo>
                    <a:pt x="33" y="332"/>
                  </a:lnTo>
                  <a:lnTo>
                    <a:pt x="32" y="333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2" y="330"/>
                  </a:lnTo>
                  <a:lnTo>
                    <a:pt x="31" y="329"/>
                  </a:lnTo>
                  <a:lnTo>
                    <a:pt x="27" y="327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7"/>
                  </a:lnTo>
                  <a:lnTo>
                    <a:pt x="22" y="328"/>
                  </a:lnTo>
                  <a:lnTo>
                    <a:pt x="22" y="329"/>
                  </a:lnTo>
                  <a:lnTo>
                    <a:pt x="22" y="329"/>
                  </a:lnTo>
                  <a:lnTo>
                    <a:pt x="22" y="330"/>
                  </a:lnTo>
                  <a:lnTo>
                    <a:pt x="21" y="331"/>
                  </a:lnTo>
                  <a:lnTo>
                    <a:pt x="20" y="331"/>
                  </a:lnTo>
                  <a:lnTo>
                    <a:pt x="19" y="332"/>
                  </a:lnTo>
                  <a:lnTo>
                    <a:pt x="18" y="333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8" y="346"/>
                  </a:lnTo>
                  <a:lnTo>
                    <a:pt x="19" y="356"/>
                  </a:lnTo>
                  <a:lnTo>
                    <a:pt x="19" y="357"/>
                  </a:lnTo>
                  <a:lnTo>
                    <a:pt x="19" y="360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22" y="366"/>
                  </a:lnTo>
                  <a:lnTo>
                    <a:pt x="21" y="367"/>
                  </a:lnTo>
                  <a:lnTo>
                    <a:pt x="20" y="368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7" y="368"/>
                  </a:lnTo>
                  <a:lnTo>
                    <a:pt x="17" y="367"/>
                  </a:lnTo>
                  <a:lnTo>
                    <a:pt x="16" y="366"/>
                  </a:lnTo>
                  <a:lnTo>
                    <a:pt x="15" y="364"/>
                  </a:lnTo>
                  <a:lnTo>
                    <a:pt x="14" y="363"/>
                  </a:lnTo>
                  <a:lnTo>
                    <a:pt x="13" y="364"/>
                  </a:lnTo>
                  <a:lnTo>
                    <a:pt x="11" y="363"/>
                  </a:lnTo>
                  <a:lnTo>
                    <a:pt x="10" y="363"/>
                  </a:lnTo>
                  <a:lnTo>
                    <a:pt x="10" y="363"/>
                  </a:lnTo>
                  <a:lnTo>
                    <a:pt x="10" y="362"/>
                  </a:lnTo>
                  <a:lnTo>
                    <a:pt x="9" y="361"/>
                  </a:lnTo>
                  <a:lnTo>
                    <a:pt x="9" y="360"/>
                  </a:lnTo>
                  <a:lnTo>
                    <a:pt x="9" y="359"/>
                  </a:lnTo>
                  <a:lnTo>
                    <a:pt x="8" y="358"/>
                  </a:lnTo>
                  <a:lnTo>
                    <a:pt x="7" y="358"/>
                  </a:lnTo>
                  <a:lnTo>
                    <a:pt x="5" y="360"/>
                  </a:lnTo>
                  <a:lnTo>
                    <a:pt x="4" y="360"/>
                  </a:lnTo>
                  <a:lnTo>
                    <a:pt x="3" y="360"/>
                  </a:lnTo>
                  <a:lnTo>
                    <a:pt x="3" y="362"/>
                  </a:lnTo>
                  <a:lnTo>
                    <a:pt x="2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7"/>
                  </a:lnTo>
                  <a:lnTo>
                    <a:pt x="0" y="369"/>
                  </a:lnTo>
                  <a:lnTo>
                    <a:pt x="0" y="371"/>
                  </a:lnTo>
                  <a:lnTo>
                    <a:pt x="0" y="372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1" y="374"/>
                  </a:lnTo>
                  <a:lnTo>
                    <a:pt x="2" y="375"/>
                  </a:lnTo>
                  <a:lnTo>
                    <a:pt x="2" y="376"/>
                  </a:lnTo>
                  <a:lnTo>
                    <a:pt x="3" y="376"/>
                  </a:lnTo>
                  <a:lnTo>
                    <a:pt x="4" y="378"/>
                  </a:lnTo>
                  <a:lnTo>
                    <a:pt x="4" y="383"/>
                  </a:lnTo>
                  <a:lnTo>
                    <a:pt x="5" y="384"/>
                  </a:lnTo>
                  <a:lnTo>
                    <a:pt x="6" y="386"/>
                  </a:lnTo>
                  <a:lnTo>
                    <a:pt x="9" y="393"/>
                  </a:lnTo>
                  <a:lnTo>
                    <a:pt x="9" y="395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1" y="396"/>
                  </a:lnTo>
                  <a:lnTo>
                    <a:pt x="12" y="397"/>
                  </a:lnTo>
                  <a:lnTo>
                    <a:pt x="13" y="397"/>
                  </a:lnTo>
                  <a:lnTo>
                    <a:pt x="13" y="398"/>
                  </a:lnTo>
                  <a:lnTo>
                    <a:pt x="14" y="400"/>
                  </a:lnTo>
                  <a:lnTo>
                    <a:pt x="15" y="401"/>
                  </a:lnTo>
                  <a:lnTo>
                    <a:pt x="16" y="404"/>
                  </a:lnTo>
                  <a:lnTo>
                    <a:pt x="16" y="405"/>
                  </a:lnTo>
                  <a:lnTo>
                    <a:pt x="21" y="408"/>
                  </a:lnTo>
                  <a:lnTo>
                    <a:pt x="22" y="410"/>
                  </a:lnTo>
                  <a:lnTo>
                    <a:pt x="24" y="416"/>
                  </a:lnTo>
                  <a:lnTo>
                    <a:pt x="24" y="416"/>
                  </a:lnTo>
                  <a:lnTo>
                    <a:pt x="25" y="416"/>
                  </a:lnTo>
                  <a:lnTo>
                    <a:pt x="25" y="417"/>
                  </a:lnTo>
                  <a:lnTo>
                    <a:pt x="26" y="416"/>
                  </a:lnTo>
                  <a:lnTo>
                    <a:pt x="25" y="412"/>
                  </a:lnTo>
                  <a:lnTo>
                    <a:pt x="26" y="409"/>
                  </a:lnTo>
                  <a:lnTo>
                    <a:pt x="25" y="408"/>
                  </a:lnTo>
                  <a:lnTo>
                    <a:pt x="24" y="406"/>
                  </a:lnTo>
                  <a:lnTo>
                    <a:pt x="24" y="402"/>
                  </a:lnTo>
                  <a:lnTo>
                    <a:pt x="24" y="401"/>
                  </a:lnTo>
                  <a:lnTo>
                    <a:pt x="22" y="398"/>
                  </a:lnTo>
                  <a:lnTo>
                    <a:pt x="21" y="396"/>
                  </a:lnTo>
                  <a:lnTo>
                    <a:pt x="23" y="396"/>
                  </a:lnTo>
                  <a:lnTo>
                    <a:pt x="24" y="399"/>
                  </a:lnTo>
                  <a:lnTo>
                    <a:pt x="25" y="401"/>
                  </a:lnTo>
                  <a:lnTo>
                    <a:pt x="25" y="403"/>
                  </a:lnTo>
                  <a:lnTo>
                    <a:pt x="26" y="404"/>
                  </a:lnTo>
                  <a:lnTo>
                    <a:pt x="26" y="406"/>
                  </a:lnTo>
                  <a:lnTo>
                    <a:pt x="28" y="406"/>
                  </a:lnTo>
                  <a:lnTo>
                    <a:pt x="27" y="406"/>
                  </a:lnTo>
                  <a:lnTo>
                    <a:pt x="27" y="407"/>
                  </a:lnTo>
                  <a:lnTo>
                    <a:pt x="27" y="408"/>
                  </a:lnTo>
                  <a:lnTo>
                    <a:pt x="28" y="407"/>
                  </a:lnTo>
                  <a:lnTo>
                    <a:pt x="29" y="406"/>
                  </a:lnTo>
                  <a:lnTo>
                    <a:pt x="28" y="406"/>
                  </a:lnTo>
                  <a:lnTo>
                    <a:pt x="30" y="406"/>
                  </a:lnTo>
                  <a:lnTo>
                    <a:pt x="30" y="406"/>
                  </a:lnTo>
                  <a:lnTo>
                    <a:pt x="31" y="411"/>
                  </a:lnTo>
                  <a:lnTo>
                    <a:pt x="31" y="412"/>
                  </a:lnTo>
                  <a:lnTo>
                    <a:pt x="32" y="413"/>
                  </a:lnTo>
                  <a:lnTo>
                    <a:pt x="32" y="414"/>
                  </a:lnTo>
                  <a:lnTo>
                    <a:pt x="33" y="414"/>
                  </a:lnTo>
                  <a:lnTo>
                    <a:pt x="33" y="415"/>
                  </a:lnTo>
                  <a:lnTo>
                    <a:pt x="34" y="415"/>
                  </a:lnTo>
                  <a:lnTo>
                    <a:pt x="34" y="415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29" y="417"/>
                  </a:lnTo>
                  <a:lnTo>
                    <a:pt x="28" y="417"/>
                  </a:lnTo>
                  <a:lnTo>
                    <a:pt x="28" y="418"/>
                  </a:lnTo>
                  <a:lnTo>
                    <a:pt x="27" y="419"/>
                  </a:lnTo>
                  <a:lnTo>
                    <a:pt x="27" y="420"/>
                  </a:lnTo>
                  <a:lnTo>
                    <a:pt x="28" y="421"/>
                  </a:lnTo>
                  <a:lnTo>
                    <a:pt x="31" y="423"/>
                  </a:lnTo>
                  <a:lnTo>
                    <a:pt x="32" y="424"/>
                  </a:lnTo>
                  <a:lnTo>
                    <a:pt x="32" y="424"/>
                  </a:lnTo>
                  <a:lnTo>
                    <a:pt x="33" y="424"/>
                  </a:lnTo>
                  <a:lnTo>
                    <a:pt x="34" y="419"/>
                  </a:lnTo>
                  <a:lnTo>
                    <a:pt x="37" y="416"/>
                  </a:lnTo>
                  <a:lnTo>
                    <a:pt x="38" y="415"/>
                  </a:lnTo>
                  <a:lnTo>
                    <a:pt x="39" y="412"/>
                  </a:lnTo>
                  <a:lnTo>
                    <a:pt x="38" y="409"/>
                  </a:lnTo>
                  <a:lnTo>
                    <a:pt x="38" y="408"/>
                  </a:lnTo>
                  <a:lnTo>
                    <a:pt x="39" y="407"/>
                  </a:lnTo>
                  <a:lnTo>
                    <a:pt x="40" y="406"/>
                  </a:lnTo>
                  <a:lnTo>
                    <a:pt x="40" y="405"/>
                  </a:lnTo>
                  <a:lnTo>
                    <a:pt x="41" y="404"/>
                  </a:lnTo>
                  <a:lnTo>
                    <a:pt x="41" y="403"/>
                  </a:lnTo>
                  <a:lnTo>
                    <a:pt x="42" y="404"/>
                  </a:lnTo>
                  <a:lnTo>
                    <a:pt x="41" y="406"/>
                  </a:lnTo>
                  <a:lnTo>
                    <a:pt x="39" y="409"/>
                  </a:lnTo>
                  <a:lnTo>
                    <a:pt x="39" y="410"/>
                  </a:lnTo>
                  <a:lnTo>
                    <a:pt x="39" y="412"/>
                  </a:lnTo>
                  <a:lnTo>
                    <a:pt x="40" y="413"/>
                  </a:lnTo>
                  <a:lnTo>
                    <a:pt x="41" y="412"/>
                  </a:lnTo>
                  <a:lnTo>
                    <a:pt x="42" y="410"/>
                  </a:lnTo>
                  <a:lnTo>
                    <a:pt x="43" y="409"/>
                  </a:lnTo>
                  <a:lnTo>
                    <a:pt x="42" y="412"/>
                  </a:lnTo>
                  <a:lnTo>
                    <a:pt x="42" y="413"/>
                  </a:lnTo>
                  <a:lnTo>
                    <a:pt x="40" y="414"/>
                  </a:lnTo>
                  <a:lnTo>
                    <a:pt x="39" y="415"/>
                  </a:lnTo>
                  <a:lnTo>
                    <a:pt x="38" y="417"/>
                  </a:lnTo>
                  <a:lnTo>
                    <a:pt x="37" y="418"/>
                  </a:lnTo>
                  <a:lnTo>
                    <a:pt x="37" y="421"/>
                  </a:lnTo>
                  <a:lnTo>
                    <a:pt x="37" y="422"/>
                  </a:lnTo>
                  <a:lnTo>
                    <a:pt x="38" y="423"/>
                  </a:lnTo>
                  <a:lnTo>
                    <a:pt x="40" y="422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3" y="420"/>
                  </a:lnTo>
                  <a:lnTo>
                    <a:pt x="42" y="423"/>
                  </a:lnTo>
                  <a:lnTo>
                    <a:pt x="42" y="422"/>
                  </a:lnTo>
                  <a:lnTo>
                    <a:pt x="41" y="423"/>
                  </a:lnTo>
                  <a:lnTo>
                    <a:pt x="40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6" y="425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7" y="426"/>
                  </a:lnTo>
                  <a:lnTo>
                    <a:pt x="38" y="428"/>
                  </a:lnTo>
                  <a:lnTo>
                    <a:pt x="39" y="429"/>
                  </a:lnTo>
                  <a:lnTo>
                    <a:pt x="40" y="430"/>
                  </a:lnTo>
                  <a:lnTo>
                    <a:pt x="40" y="432"/>
                  </a:lnTo>
                  <a:lnTo>
                    <a:pt x="40" y="433"/>
                  </a:lnTo>
                  <a:lnTo>
                    <a:pt x="43" y="436"/>
                  </a:lnTo>
                  <a:lnTo>
                    <a:pt x="44" y="438"/>
                  </a:lnTo>
                  <a:lnTo>
                    <a:pt x="44" y="437"/>
                  </a:lnTo>
                  <a:lnTo>
                    <a:pt x="44" y="436"/>
                  </a:lnTo>
                  <a:lnTo>
                    <a:pt x="43" y="434"/>
                  </a:lnTo>
                  <a:lnTo>
                    <a:pt x="43" y="432"/>
                  </a:lnTo>
                  <a:lnTo>
                    <a:pt x="43" y="430"/>
                  </a:lnTo>
                  <a:lnTo>
                    <a:pt x="44" y="430"/>
                  </a:lnTo>
                  <a:lnTo>
                    <a:pt x="44" y="430"/>
                  </a:lnTo>
                  <a:lnTo>
                    <a:pt x="45" y="432"/>
                  </a:lnTo>
                  <a:lnTo>
                    <a:pt x="46" y="435"/>
                  </a:lnTo>
                  <a:lnTo>
                    <a:pt x="47" y="437"/>
                  </a:lnTo>
                  <a:lnTo>
                    <a:pt x="48" y="438"/>
                  </a:lnTo>
                  <a:lnTo>
                    <a:pt x="49" y="438"/>
                  </a:lnTo>
                  <a:lnTo>
                    <a:pt x="49" y="438"/>
                  </a:lnTo>
                  <a:lnTo>
                    <a:pt x="46" y="433"/>
                  </a:lnTo>
                  <a:lnTo>
                    <a:pt x="45" y="429"/>
                  </a:lnTo>
                  <a:lnTo>
                    <a:pt x="44" y="427"/>
                  </a:lnTo>
                  <a:lnTo>
                    <a:pt x="44" y="426"/>
                  </a:lnTo>
                  <a:lnTo>
                    <a:pt x="44" y="426"/>
                  </a:lnTo>
                  <a:lnTo>
                    <a:pt x="45" y="427"/>
                  </a:lnTo>
                  <a:lnTo>
                    <a:pt x="46" y="427"/>
                  </a:lnTo>
                  <a:lnTo>
                    <a:pt x="48" y="427"/>
                  </a:lnTo>
                  <a:lnTo>
                    <a:pt x="49" y="427"/>
                  </a:lnTo>
                  <a:lnTo>
                    <a:pt x="51" y="427"/>
                  </a:lnTo>
                  <a:lnTo>
                    <a:pt x="52" y="427"/>
                  </a:lnTo>
                  <a:lnTo>
                    <a:pt x="53" y="426"/>
                  </a:lnTo>
                  <a:lnTo>
                    <a:pt x="54" y="425"/>
                  </a:lnTo>
                  <a:lnTo>
                    <a:pt x="54" y="428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4" y="427"/>
                  </a:lnTo>
                  <a:lnTo>
                    <a:pt x="54" y="426"/>
                  </a:lnTo>
                  <a:lnTo>
                    <a:pt x="55" y="427"/>
                  </a:lnTo>
                  <a:lnTo>
                    <a:pt x="56" y="429"/>
                  </a:lnTo>
                  <a:lnTo>
                    <a:pt x="56" y="431"/>
                  </a:lnTo>
                  <a:lnTo>
                    <a:pt x="57" y="432"/>
                  </a:lnTo>
                  <a:lnTo>
                    <a:pt x="57" y="433"/>
                  </a:lnTo>
                  <a:lnTo>
                    <a:pt x="58" y="433"/>
                  </a:lnTo>
                  <a:lnTo>
                    <a:pt x="59" y="432"/>
                  </a:lnTo>
                  <a:lnTo>
                    <a:pt x="59" y="431"/>
                  </a:lnTo>
                  <a:lnTo>
                    <a:pt x="60" y="432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2" y="432"/>
                  </a:lnTo>
                  <a:lnTo>
                    <a:pt x="62" y="433"/>
                  </a:lnTo>
                  <a:lnTo>
                    <a:pt x="62" y="434"/>
                  </a:lnTo>
                  <a:lnTo>
                    <a:pt x="64" y="435"/>
                  </a:lnTo>
                  <a:lnTo>
                    <a:pt x="63" y="435"/>
                  </a:lnTo>
                  <a:lnTo>
                    <a:pt x="63" y="436"/>
                  </a:lnTo>
                  <a:lnTo>
                    <a:pt x="64" y="436"/>
                  </a:lnTo>
                  <a:lnTo>
                    <a:pt x="64" y="436"/>
                  </a:lnTo>
                  <a:lnTo>
                    <a:pt x="65" y="436"/>
                  </a:lnTo>
                  <a:lnTo>
                    <a:pt x="65" y="436"/>
                  </a:lnTo>
                  <a:lnTo>
                    <a:pt x="65" y="435"/>
                  </a:lnTo>
                  <a:lnTo>
                    <a:pt x="66" y="435"/>
                  </a:lnTo>
                  <a:lnTo>
                    <a:pt x="67" y="435"/>
                  </a:lnTo>
                  <a:lnTo>
                    <a:pt x="68" y="435"/>
                  </a:lnTo>
                  <a:lnTo>
                    <a:pt x="71" y="435"/>
                  </a:lnTo>
                  <a:lnTo>
                    <a:pt x="71" y="434"/>
                  </a:lnTo>
                  <a:lnTo>
                    <a:pt x="72" y="434"/>
                  </a:lnTo>
                  <a:lnTo>
                    <a:pt x="73" y="435"/>
                  </a:lnTo>
                  <a:lnTo>
                    <a:pt x="72" y="435"/>
                  </a:lnTo>
                  <a:lnTo>
                    <a:pt x="71" y="435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0" y="436"/>
                  </a:lnTo>
                  <a:lnTo>
                    <a:pt x="69" y="436"/>
                  </a:lnTo>
                  <a:lnTo>
                    <a:pt x="68" y="436"/>
                  </a:lnTo>
                  <a:lnTo>
                    <a:pt x="65" y="440"/>
                  </a:lnTo>
                  <a:lnTo>
                    <a:pt x="65" y="444"/>
                  </a:lnTo>
                  <a:lnTo>
                    <a:pt x="66" y="444"/>
                  </a:lnTo>
                  <a:lnTo>
                    <a:pt x="66" y="443"/>
                  </a:lnTo>
                  <a:lnTo>
                    <a:pt x="67" y="442"/>
                  </a:lnTo>
                  <a:lnTo>
                    <a:pt x="67" y="443"/>
                  </a:lnTo>
                  <a:lnTo>
                    <a:pt x="67" y="444"/>
                  </a:lnTo>
                  <a:lnTo>
                    <a:pt x="70" y="444"/>
                  </a:lnTo>
                  <a:lnTo>
                    <a:pt x="70" y="443"/>
                  </a:lnTo>
                  <a:lnTo>
                    <a:pt x="71" y="442"/>
                  </a:lnTo>
                  <a:lnTo>
                    <a:pt x="71" y="441"/>
                  </a:lnTo>
                  <a:lnTo>
                    <a:pt x="73" y="441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71" y="443"/>
                  </a:lnTo>
                  <a:lnTo>
                    <a:pt x="71" y="444"/>
                  </a:lnTo>
                  <a:lnTo>
                    <a:pt x="71" y="445"/>
                  </a:lnTo>
                  <a:lnTo>
                    <a:pt x="71" y="446"/>
                  </a:lnTo>
                  <a:lnTo>
                    <a:pt x="72" y="446"/>
                  </a:lnTo>
                  <a:lnTo>
                    <a:pt x="73" y="446"/>
                  </a:lnTo>
                  <a:lnTo>
                    <a:pt x="74" y="445"/>
                  </a:lnTo>
                  <a:lnTo>
                    <a:pt x="74" y="444"/>
                  </a:lnTo>
                  <a:lnTo>
                    <a:pt x="75" y="442"/>
                  </a:lnTo>
                  <a:lnTo>
                    <a:pt x="75" y="443"/>
                  </a:lnTo>
                  <a:lnTo>
                    <a:pt x="75" y="444"/>
                  </a:lnTo>
                  <a:lnTo>
                    <a:pt x="75" y="445"/>
                  </a:lnTo>
                  <a:lnTo>
                    <a:pt x="75" y="446"/>
                  </a:lnTo>
                  <a:lnTo>
                    <a:pt x="74" y="446"/>
                  </a:lnTo>
                  <a:lnTo>
                    <a:pt x="74" y="446"/>
                  </a:lnTo>
                  <a:lnTo>
                    <a:pt x="73" y="446"/>
                  </a:lnTo>
                  <a:lnTo>
                    <a:pt x="73" y="446"/>
                  </a:lnTo>
                  <a:lnTo>
                    <a:pt x="72" y="447"/>
                  </a:lnTo>
                  <a:lnTo>
                    <a:pt x="72" y="448"/>
                  </a:lnTo>
                  <a:lnTo>
                    <a:pt x="72" y="449"/>
                  </a:lnTo>
                  <a:lnTo>
                    <a:pt x="73" y="449"/>
                  </a:lnTo>
                  <a:lnTo>
                    <a:pt x="74" y="450"/>
                  </a:lnTo>
                  <a:lnTo>
                    <a:pt x="74" y="451"/>
                  </a:lnTo>
                  <a:lnTo>
                    <a:pt x="75" y="452"/>
                  </a:lnTo>
                  <a:lnTo>
                    <a:pt x="76" y="454"/>
                  </a:lnTo>
                  <a:lnTo>
                    <a:pt x="78" y="455"/>
                  </a:lnTo>
                  <a:lnTo>
                    <a:pt x="79" y="455"/>
                  </a:lnTo>
                  <a:lnTo>
                    <a:pt x="80" y="455"/>
                  </a:lnTo>
                  <a:lnTo>
                    <a:pt x="81" y="456"/>
                  </a:lnTo>
                  <a:lnTo>
                    <a:pt x="80" y="456"/>
                  </a:lnTo>
                  <a:lnTo>
                    <a:pt x="79" y="456"/>
                  </a:lnTo>
                  <a:lnTo>
                    <a:pt x="80" y="456"/>
                  </a:lnTo>
                  <a:lnTo>
                    <a:pt x="81" y="456"/>
                  </a:lnTo>
                  <a:lnTo>
                    <a:pt x="83" y="456"/>
                  </a:lnTo>
                  <a:lnTo>
                    <a:pt x="83" y="457"/>
                  </a:lnTo>
                  <a:lnTo>
                    <a:pt x="83" y="458"/>
                  </a:lnTo>
                  <a:lnTo>
                    <a:pt x="83" y="459"/>
                  </a:lnTo>
                  <a:lnTo>
                    <a:pt x="83" y="460"/>
                  </a:lnTo>
                  <a:lnTo>
                    <a:pt x="83" y="460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1" y="463"/>
                  </a:lnTo>
                  <a:lnTo>
                    <a:pt x="80" y="464"/>
                  </a:lnTo>
                  <a:lnTo>
                    <a:pt x="77" y="466"/>
                  </a:lnTo>
                  <a:lnTo>
                    <a:pt x="75" y="467"/>
                  </a:lnTo>
                  <a:lnTo>
                    <a:pt x="74" y="467"/>
                  </a:lnTo>
                  <a:lnTo>
                    <a:pt x="73" y="466"/>
                  </a:lnTo>
                  <a:lnTo>
                    <a:pt x="71" y="466"/>
                  </a:lnTo>
                  <a:lnTo>
                    <a:pt x="71" y="465"/>
                  </a:lnTo>
                  <a:lnTo>
                    <a:pt x="69" y="464"/>
                  </a:lnTo>
                  <a:lnTo>
                    <a:pt x="68" y="464"/>
                  </a:lnTo>
                  <a:lnTo>
                    <a:pt x="66" y="462"/>
                  </a:lnTo>
                  <a:lnTo>
                    <a:pt x="67" y="462"/>
                  </a:lnTo>
                  <a:lnTo>
                    <a:pt x="67" y="460"/>
                  </a:lnTo>
                  <a:lnTo>
                    <a:pt x="65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4" y="458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61" y="458"/>
                  </a:lnTo>
                  <a:lnTo>
                    <a:pt x="60" y="459"/>
                  </a:lnTo>
                  <a:lnTo>
                    <a:pt x="60" y="460"/>
                  </a:lnTo>
                  <a:lnTo>
                    <a:pt x="60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4" y="467"/>
                  </a:lnTo>
                  <a:lnTo>
                    <a:pt x="65" y="470"/>
                  </a:lnTo>
                  <a:lnTo>
                    <a:pt x="65" y="471"/>
                  </a:lnTo>
                  <a:lnTo>
                    <a:pt x="67" y="472"/>
                  </a:lnTo>
                  <a:lnTo>
                    <a:pt x="67" y="473"/>
                  </a:lnTo>
                  <a:lnTo>
                    <a:pt x="68" y="474"/>
                  </a:lnTo>
                  <a:lnTo>
                    <a:pt x="68" y="475"/>
                  </a:lnTo>
                  <a:lnTo>
                    <a:pt x="68" y="476"/>
                  </a:lnTo>
                  <a:lnTo>
                    <a:pt x="69" y="476"/>
                  </a:lnTo>
                  <a:lnTo>
                    <a:pt x="68" y="476"/>
                  </a:lnTo>
                  <a:lnTo>
                    <a:pt x="69" y="477"/>
                  </a:lnTo>
                  <a:lnTo>
                    <a:pt x="69" y="478"/>
                  </a:lnTo>
                  <a:lnTo>
                    <a:pt x="70" y="478"/>
                  </a:lnTo>
                  <a:lnTo>
                    <a:pt x="71" y="478"/>
                  </a:lnTo>
                  <a:lnTo>
                    <a:pt x="71" y="479"/>
                  </a:lnTo>
                  <a:lnTo>
                    <a:pt x="72" y="479"/>
                  </a:lnTo>
                  <a:lnTo>
                    <a:pt x="72" y="480"/>
                  </a:lnTo>
                  <a:lnTo>
                    <a:pt x="73" y="481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7" y="484"/>
                  </a:lnTo>
                  <a:lnTo>
                    <a:pt x="79" y="485"/>
                  </a:lnTo>
                  <a:lnTo>
                    <a:pt x="80" y="485"/>
                  </a:lnTo>
                  <a:lnTo>
                    <a:pt x="80" y="486"/>
                  </a:lnTo>
                  <a:lnTo>
                    <a:pt x="81" y="485"/>
                  </a:lnTo>
                  <a:lnTo>
                    <a:pt x="81" y="484"/>
                  </a:lnTo>
                  <a:lnTo>
                    <a:pt x="83" y="482"/>
                  </a:lnTo>
                  <a:lnTo>
                    <a:pt x="83" y="482"/>
                  </a:lnTo>
                  <a:lnTo>
                    <a:pt x="83" y="481"/>
                  </a:lnTo>
                  <a:lnTo>
                    <a:pt x="83" y="480"/>
                  </a:lnTo>
                  <a:lnTo>
                    <a:pt x="82" y="479"/>
                  </a:lnTo>
                  <a:lnTo>
                    <a:pt x="82" y="478"/>
                  </a:lnTo>
                  <a:lnTo>
                    <a:pt x="81" y="477"/>
                  </a:lnTo>
                  <a:lnTo>
                    <a:pt x="81" y="474"/>
                  </a:lnTo>
                  <a:lnTo>
                    <a:pt x="82" y="473"/>
                  </a:lnTo>
                  <a:lnTo>
                    <a:pt x="81" y="472"/>
                  </a:lnTo>
                  <a:lnTo>
                    <a:pt x="79" y="471"/>
                  </a:lnTo>
                  <a:lnTo>
                    <a:pt x="79" y="470"/>
                  </a:lnTo>
                  <a:lnTo>
                    <a:pt x="79" y="469"/>
                  </a:lnTo>
                  <a:lnTo>
                    <a:pt x="80" y="468"/>
                  </a:lnTo>
                  <a:lnTo>
                    <a:pt x="81" y="469"/>
                  </a:lnTo>
                  <a:lnTo>
                    <a:pt x="81" y="470"/>
                  </a:lnTo>
                  <a:lnTo>
                    <a:pt x="81" y="471"/>
                  </a:lnTo>
                  <a:lnTo>
                    <a:pt x="83" y="472"/>
                  </a:lnTo>
                  <a:lnTo>
                    <a:pt x="83" y="471"/>
                  </a:lnTo>
                  <a:lnTo>
                    <a:pt x="83" y="470"/>
                  </a:lnTo>
                  <a:lnTo>
                    <a:pt x="84" y="469"/>
                  </a:lnTo>
                  <a:lnTo>
                    <a:pt x="85" y="469"/>
                  </a:lnTo>
                  <a:lnTo>
                    <a:pt x="85" y="467"/>
                  </a:lnTo>
                  <a:lnTo>
                    <a:pt x="84" y="465"/>
                  </a:lnTo>
                  <a:lnTo>
                    <a:pt x="85" y="463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6" y="463"/>
                  </a:lnTo>
                  <a:lnTo>
                    <a:pt x="85" y="464"/>
                  </a:lnTo>
                  <a:lnTo>
                    <a:pt x="86" y="468"/>
                  </a:lnTo>
                  <a:lnTo>
                    <a:pt x="85" y="470"/>
                  </a:lnTo>
                  <a:lnTo>
                    <a:pt x="85" y="471"/>
                  </a:lnTo>
                  <a:lnTo>
                    <a:pt x="85" y="473"/>
                  </a:lnTo>
                  <a:lnTo>
                    <a:pt x="85" y="474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6" y="475"/>
                  </a:lnTo>
                  <a:lnTo>
                    <a:pt x="87" y="475"/>
                  </a:lnTo>
                  <a:lnTo>
                    <a:pt x="86" y="476"/>
                  </a:lnTo>
                  <a:lnTo>
                    <a:pt x="86" y="476"/>
                  </a:lnTo>
                  <a:lnTo>
                    <a:pt x="86" y="477"/>
                  </a:lnTo>
                  <a:lnTo>
                    <a:pt x="86" y="478"/>
                  </a:lnTo>
                  <a:lnTo>
                    <a:pt x="85" y="479"/>
                  </a:lnTo>
                  <a:lnTo>
                    <a:pt x="85" y="480"/>
                  </a:lnTo>
                  <a:lnTo>
                    <a:pt x="85" y="481"/>
                  </a:lnTo>
                  <a:lnTo>
                    <a:pt x="86" y="482"/>
                  </a:lnTo>
                  <a:lnTo>
                    <a:pt x="85" y="483"/>
                  </a:lnTo>
                  <a:lnTo>
                    <a:pt x="85" y="484"/>
                  </a:lnTo>
                  <a:lnTo>
                    <a:pt x="85" y="486"/>
                  </a:lnTo>
                  <a:lnTo>
                    <a:pt x="86" y="486"/>
                  </a:lnTo>
                  <a:lnTo>
                    <a:pt x="86" y="486"/>
                  </a:lnTo>
                  <a:lnTo>
                    <a:pt x="87" y="486"/>
                  </a:lnTo>
                  <a:lnTo>
                    <a:pt x="88" y="487"/>
                  </a:lnTo>
                  <a:lnTo>
                    <a:pt x="89" y="487"/>
                  </a:lnTo>
                  <a:lnTo>
                    <a:pt x="90" y="487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1" y="485"/>
                  </a:lnTo>
                  <a:lnTo>
                    <a:pt x="91" y="486"/>
                  </a:lnTo>
                  <a:lnTo>
                    <a:pt x="91" y="487"/>
                  </a:lnTo>
                  <a:lnTo>
                    <a:pt x="93" y="489"/>
                  </a:lnTo>
                  <a:lnTo>
                    <a:pt x="93" y="491"/>
                  </a:lnTo>
                  <a:lnTo>
                    <a:pt x="93" y="492"/>
                  </a:lnTo>
                  <a:lnTo>
                    <a:pt x="93" y="492"/>
                  </a:lnTo>
                  <a:lnTo>
                    <a:pt x="92" y="492"/>
                  </a:lnTo>
                  <a:lnTo>
                    <a:pt x="91" y="491"/>
                  </a:lnTo>
                  <a:lnTo>
                    <a:pt x="91" y="492"/>
                  </a:lnTo>
                  <a:lnTo>
                    <a:pt x="95" y="496"/>
                  </a:lnTo>
                  <a:lnTo>
                    <a:pt x="95" y="497"/>
                  </a:lnTo>
                  <a:lnTo>
                    <a:pt x="96" y="501"/>
                  </a:lnTo>
                  <a:lnTo>
                    <a:pt x="96" y="502"/>
                  </a:lnTo>
                  <a:lnTo>
                    <a:pt x="95" y="502"/>
                  </a:lnTo>
                  <a:lnTo>
                    <a:pt x="96" y="503"/>
                  </a:lnTo>
                  <a:lnTo>
                    <a:pt x="97" y="504"/>
                  </a:lnTo>
                  <a:lnTo>
                    <a:pt x="98" y="506"/>
                  </a:lnTo>
                  <a:lnTo>
                    <a:pt x="99" y="507"/>
                  </a:lnTo>
                  <a:lnTo>
                    <a:pt x="99" y="508"/>
                  </a:lnTo>
                  <a:lnTo>
                    <a:pt x="99" y="509"/>
                  </a:lnTo>
                  <a:lnTo>
                    <a:pt x="100" y="509"/>
                  </a:lnTo>
                  <a:lnTo>
                    <a:pt x="101" y="509"/>
                  </a:lnTo>
                  <a:lnTo>
                    <a:pt x="102" y="510"/>
                  </a:lnTo>
                  <a:lnTo>
                    <a:pt x="102" y="511"/>
                  </a:lnTo>
                  <a:lnTo>
                    <a:pt x="103" y="512"/>
                  </a:lnTo>
                  <a:lnTo>
                    <a:pt x="102" y="512"/>
                  </a:lnTo>
                  <a:lnTo>
                    <a:pt x="102" y="513"/>
                  </a:lnTo>
                  <a:lnTo>
                    <a:pt x="101" y="514"/>
                  </a:lnTo>
                  <a:lnTo>
                    <a:pt x="100" y="513"/>
                  </a:lnTo>
                  <a:lnTo>
                    <a:pt x="99" y="513"/>
                  </a:lnTo>
                  <a:lnTo>
                    <a:pt x="99" y="512"/>
                  </a:lnTo>
                  <a:lnTo>
                    <a:pt x="98" y="513"/>
                  </a:lnTo>
                  <a:lnTo>
                    <a:pt x="98" y="514"/>
                  </a:lnTo>
                  <a:lnTo>
                    <a:pt x="98" y="515"/>
                  </a:lnTo>
                  <a:lnTo>
                    <a:pt x="99" y="516"/>
                  </a:lnTo>
                  <a:lnTo>
                    <a:pt x="100" y="516"/>
                  </a:lnTo>
                  <a:lnTo>
                    <a:pt x="102" y="516"/>
                  </a:lnTo>
                  <a:lnTo>
                    <a:pt x="103" y="516"/>
                  </a:lnTo>
                  <a:lnTo>
                    <a:pt x="103" y="516"/>
                  </a:lnTo>
                  <a:lnTo>
                    <a:pt x="103" y="518"/>
                  </a:lnTo>
                  <a:lnTo>
                    <a:pt x="103" y="519"/>
                  </a:lnTo>
                  <a:lnTo>
                    <a:pt x="104" y="519"/>
                  </a:lnTo>
                  <a:lnTo>
                    <a:pt x="104" y="520"/>
                  </a:lnTo>
                  <a:lnTo>
                    <a:pt x="104" y="521"/>
                  </a:lnTo>
                  <a:lnTo>
                    <a:pt x="104" y="522"/>
                  </a:lnTo>
                  <a:lnTo>
                    <a:pt x="105" y="523"/>
                  </a:lnTo>
                  <a:lnTo>
                    <a:pt x="106" y="524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5" y="526"/>
                  </a:lnTo>
                  <a:lnTo>
                    <a:pt x="104" y="526"/>
                  </a:lnTo>
                  <a:lnTo>
                    <a:pt x="103" y="527"/>
                  </a:lnTo>
                  <a:lnTo>
                    <a:pt x="103" y="528"/>
                  </a:lnTo>
                  <a:lnTo>
                    <a:pt x="105" y="532"/>
                  </a:lnTo>
                  <a:lnTo>
                    <a:pt x="106" y="533"/>
                  </a:lnTo>
                  <a:lnTo>
                    <a:pt x="106" y="536"/>
                  </a:lnTo>
                  <a:lnTo>
                    <a:pt x="106" y="537"/>
                  </a:lnTo>
                  <a:lnTo>
                    <a:pt x="109" y="539"/>
                  </a:lnTo>
                  <a:lnTo>
                    <a:pt x="109" y="540"/>
                  </a:lnTo>
                  <a:lnTo>
                    <a:pt x="109" y="543"/>
                  </a:lnTo>
                  <a:lnTo>
                    <a:pt x="110" y="544"/>
                  </a:lnTo>
                  <a:lnTo>
                    <a:pt x="110" y="545"/>
                  </a:lnTo>
                  <a:lnTo>
                    <a:pt x="111" y="546"/>
                  </a:lnTo>
                  <a:lnTo>
                    <a:pt x="111" y="546"/>
                  </a:lnTo>
                  <a:lnTo>
                    <a:pt x="111" y="547"/>
                  </a:lnTo>
                  <a:lnTo>
                    <a:pt x="112" y="548"/>
                  </a:lnTo>
                  <a:lnTo>
                    <a:pt x="112" y="549"/>
                  </a:lnTo>
                  <a:lnTo>
                    <a:pt x="111" y="548"/>
                  </a:lnTo>
                  <a:lnTo>
                    <a:pt x="110" y="548"/>
                  </a:lnTo>
                  <a:lnTo>
                    <a:pt x="109" y="547"/>
                  </a:lnTo>
                  <a:lnTo>
                    <a:pt x="109" y="548"/>
                  </a:lnTo>
                  <a:lnTo>
                    <a:pt x="109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8"/>
                  </a:lnTo>
                  <a:lnTo>
                    <a:pt x="111" y="561"/>
                  </a:lnTo>
                  <a:lnTo>
                    <a:pt x="110" y="560"/>
                  </a:lnTo>
                  <a:lnTo>
                    <a:pt x="109" y="560"/>
                  </a:lnTo>
                  <a:lnTo>
                    <a:pt x="109" y="561"/>
                  </a:lnTo>
                  <a:lnTo>
                    <a:pt x="108" y="562"/>
                  </a:lnTo>
                  <a:lnTo>
                    <a:pt x="107" y="562"/>
                  </a:lnTo>
                  <a:lnTo>
                    <a:pt x="107" y="565"/>
                  </a:lnTo>
                  <a:lnTo>
                    <a:pt x="107" y="566"/>
                  </a:lnTo>
                  <a:lnTo>
                    <a:pt x="108" y="566"/>
                  </a:lnTo>
                  <a:lnTo>
                    <a:pt x="108" y="566"/>
                  </a:lnTo>
                  <a:lnTo>
                    <a:pt x="108" y="567"/>
                  </a:lnTo>
                  <a:lnTo>
                    <a:pt x="107" y="567"/>
                  </a:lnTo>
                  <a:lnTo>
                    <a:pt x="104" y="566"/>
                  </a:lnTo>
                  <a:lnTo>
                    <a:pt x="104" y="567"/>
                  </a:lnTo>
                  <a:lnTo>
                    <a:pt x="104" y="568"/>
                  </a:lnTo>
                  <a:lnTo>
                    <a:pt x="105" y="569"/>
                  </a:lnTo>
                  <a:lnTo>
                    <a:pt x="106" y="570"/>
                  </a:lnTo>
                  <a:lnTo>
                    <a:pt x="105" y="570"/>
                  </a:lnTo>
                  <a:lnTo>
                    <a:pt x="104" y="572"/>
                  </a:lnTo>
                  <a:lnTo>
                    <a:pt x="104" y="573"/>
                  </a:lnTo>
                  <a:lnTo>
                    <a:pt x="104" y="576"/>
                  </a:lnTo>
                  <a:lnTo>
                    <a:pt x="103" y="577"/>
                  </a:lnTo>
                  <a:lnTo>
                    <a:pt x="104" y="577"/>
                  </a:lnTo>
                  <a:lnTo>
                    <a:pt x="103" y="580"/>
                  </a:lnTo>
                  <a:lnTo>
                    <a:pt x="103" y="580"/>
                  </a:lnTo>
                  <a:lnTo>
                    <a:pt x="102" y="580"/>
                  </a:lnTo>
                  <a:lnTo>
                    <a:pt x="101" y="580"/>
                  </a:lnTo>
                  <a:lnTo>
                    <a:pt x="101" y="581"/>
                  </a:lnTo>
                  <a:lnTo>
                    <a:pt x="101" y="582"/>
                  </a:lnTo>
                  <a:lnTo>
                    <a:pt x="102" y="583"/>
                  </a:lnTo>
                  <a:lnTo>
                    <a:pt x="102" y="584"/>
                  </a:lnTo>
                  <a:lnTo>
                    <a:pt x="102" y="586"/>
                  </a:lnTo>
                  <a:lnTo>
                    <a:pt x="102" y="586"/>
                  </a:lnTo>
                  <a:lnTo>
                    <a:pt x="101" y="587"/>
                  </a:lnTo>
                  <a:lnTo>
                    <a:pt x="101" y="588"/>
                  </a:lnTo>
                  <a:lnTo>
                    <a:pt x="100" y="590"/>
                  </a:lnTo>
                  <a:lnTo>
                    <a:pt x="100" y="591"/>
                  </a:lnTo>
                  <a:lnTo>
                    <a:pt x="100" y="593"/>
                  </a:lnTo>
                  <a:lnTo>
                    <a:pt x="99" y="594"/>
                  </a:lnTo>
                  <a:lnTo>
                    <a:pt x="98" y="594"/>
                  </a:lnTo>
                  <a:lnTo>
                    <a:pt x="98" y="595"/>
                  </a:lnTo>
                  <a:lnTo>
                    <a:pt x="99" y="595"/>
                  </a:lnTo>
                  <a:lnTo>
                    <a:pt x="99" y="596"/>
                  </a:lnTo>
                  <a:lnTo>
                    <a:pt x="99" y="596"/>
                  </a:lnTo>
                  <a:lnTo>
                    <a:pt x="98" y="597"/>
                  </a:lnTo>
                  <a:lnTo>
                    <a:pt x="97" y="598"/>
                  </a:lnTo>
                  <a:lnTo>
                    <a:pt x="96" y="597"/>
                  </a:lnTo>
                  <a:lnTo>
                    <a:pt x="96" y="598"/>
                  </a:lnTo>
                  <a:lnTo>
                    <a:pt x="96" y="601"/>
                  </a:lnTo>
                  <a:lnTo>
                    <a:pt x="96" y="605"/>
                  </a:lnTo>
                  <a:lnTo>
                    <a:pt x="95" y="606"/>
                  </a:lnTo>
                  <a:lnTo>
                    <a:pt x="94" y="606"/>
                  </a:lnTo>
                  <a:lnTo>
                    <a:pt x="94" y="610"/>
                  </a:lnTo>
                  <a:lnTo>
                    <a:pt x="93" y="616"/>
                  </a:lnTo>
                  <a:lnTo>
                    <a:pt x="93" y="621"/>
                  </a:lnTo>
                  <a:lnTo>
                    <a:pt x="93" y="622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6" y="625"/>
                  </a:lnTo>
                  <a:lnTo>
                    <a:pt x="97" y="624"/>
                  </a:lnTo>
                  <a:lnTo>
                    <a:pt x="97" y="624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99" y="623"/>
                  </a:lnTo>
                  <a:lnTo>
                    <a:pt x="99" y="622"/>
                  </a:lnTo>
                  <a:lnTo>
                    <a:pt x="100" y="621"/>
                  </a:lnTo>
                  <a:lnTo>
                    <a:pt x="101" y="620"/>
                  </a:lnTo>
                  <a:lnTo>
                    <a:pt x="102" y="620"/>
                  </a:lnTo>
                  <a:lnTo>
                    <a:pt x="103" y="619"/>
                  </a:lnTo>
                  <a:lnTo>
                    <a:pt x="104" y="618"/>
                  </a:lnTo>
                  <a:lnTo>
                    <a:pt x="107" y="614"/>
                  </a:lnTo>
                  <a:lnTo>
                    <a:pt x="107" y="614"/>
                  </a:lnTo>
                  <a:lnTo>
                    <a:pt x="107" y="613"/>
                  </a:lnTo>
                  <a:lnTo>
                    <a:pt x="107" y="612"/>
                  </a:lnTo>
                  <a:lnTo>
                    <a:pt x="107" y="610"/>
                  </a:lnTo>
                  <a:lnTo>
                    <a:pt x="107" y="609"/>
                  </a:lnTo>
                  <a:lnTo>
                    <a:pt x="108" y="609"/>
                  </a:lnTo>
                  <a:lnTo>
                    <a:pt x="109" y="610"/>
                  </a:lnTo>
                  <a:lnTo>
                    <a:pt x="110" y="611"/>
                  </a:lnTo>
                  <a:lnTo>
                    <a:pt x="111" y="610"/>
                  </a:lnTo>
                  <a:lnTo>
                    <a:pt x="111" y="609"/>
                  </a:lnTo>
                  <a:lnTo>
                    <a:pt x="112" y="608"/>
                  </a:lnTo>
                  <a:lnTo>
                    <a:pt x="112" y="607"/>
                  </a:lnTo>
                  <a:lnTo>
                    <a:pt x="113" y="607"/>
                  </a:lnTo>
                  <a:lnTo>
                    <a:pt x="113" y="608"/>
                  </a:lnTo>
                  <a:lnTo>
                    <a:pt x="112" y="610"/>
                  </a:lnTo>
                  <a:lnTo>
                    <a:pt x="111" y="611"/>
                  </a:lnTo>
                  <a:lnTo>
                    <a:pt x="111" y="612"/>
                  </a:lnTo>
                  <a:lnTo>
                    <a:pt x="112" y="612"/>
                  </a:lnTo>
                  <a:lnTo>
                    <a:pt x="113" y="611"/>
                  </a:lnTo>
                  <a:lnTo>
                    <a:pt x="113" y="610"/>
                  </a:lnTo>
                  <a:lnTo>
                    <a:pt x="113" y="609"/>
                  </a:lnTo>
                  <a:lnTo>
                    <a:pt x="113" y="608"/>
                  </a:lnTo>
                  <a:lnTo>
                    <a:pt x="115" y="606"/>
                  </a:lnTo>
                  <a:lnTo>
                    <a:pt x="115" y="606"/>
                  </a:lnTo>
                  <a:lnTo>
                    <a:pt x="115" y="603"/>
                  </a:lnTo>
                  <a:lnTo>
                    <a:pt x="114" y="598"/>
                  </a:lnTo>
                  <a:lnTo>
                    <a:pt x="115" y="597"/>
                  </a:lnTo>
                  <a:lnTo>
                    <a:pt x="115" y="598"/>
                  </a:lnTo>
                  <a:lnTo>
                    <a:pt x="116" y="599"/>
                  </a:lnTo>
                  <a:lnTo>
                    <a:pt x="117" y="598"/>
                  </a:lnTo>
                  <a:lnTo>
                    <a:pt x="117" y="599"/>
                  </a:lnTo>
                  <a:lnTo>
                    <a:pt x="116" y="599"/>
                  </a:lnTo>
                  <a:lnTo>
                    <a:pt x="116" y="600"/>
                  </a:lnTo>
                  <a:lnTo>
                    <a:pt x="116" y="601"/>
                  </a:lnTo>
                  <a:lnTo>
                    <a:pt x="117" y="606"/>
                  </a:lnTo>
                  <a:lnTo>
                    <a:pt x="117" y="606"/>
                  </a:lnTo>
                  <a:lnTo>
                    <a:pt x="116" y="606"/>
                  </a:lnTo>
                  <a:lnTo>
                    <a:pt x="115" y="609"/>
                  </a:lnTo>
                  <a:lnTo>
                    <a:pt x="114" y="610"/>
                  </a:lnTo>
                  <a:lnTo>
                    <a:pt x="114" y="611"/>
                  </a:lnTo>
                  <a:lnTo>
                    <a:pt x="114" y="612"/>
                  </a:lnTo>
                  <a:lnTo>
                    <a:pt x="115" y="614"/>
                  </a:lnTo>
                  <a:lnTo>
                    <a:pt x="115" y="615"/>
                  </a:lnTo>
                  <a:lnTo>
                    <a:pt x="115" y="617"/>
                  </a:lnTo>
                  <a:lnTo>
                    <a:pt x="114" y="619"/>
                  </a:lnTo>
                  <a:lnTo>
                    <a:pt x="113" y="621"/>
                  </a:lnTo>
                  <a:lnTo>
                    <a:pt x="111" y="624"/>
                  </a:lnTo>
                  <a:lnTo>
                    <a:pt x="109" y="626"/>
                  </a:lnTo>
                  <a:lnTo>
                    <a:pt x="110" y="626"/>
                  </a:lnTo>
                  <a:lnTo>
                    <a:pt x="111" y="626"/>
                  </a:lnTo>
                  <a:lnTo>
                    <a:pt x="112" y="626"/>
                  </a:lnTo>
                  <a:lnTo>
                    <a:pt x="114" y="624"/>
                  </a:lnTo>
                  <a:lnTo>
                    <a:pt x="115" y="623"/>
                  </a:lnTo>
                  <a:lnTo>
                    <a:pt x="116" y="622"/>
                  </a:lnTo>
                  <a:lnTo>
                    <a:pt x="117" y="621"/>
                  </a:lnTo>
                  <a:lnTo>
                    <a:pt x="117" y="620"/>
                  </a:lnTo>
                  <a:lnTo>
                    <a:pt x="118" y="618"/>
                  </a:lnTo>
                  <a:lnTo>
                    <a:pt x="119" y="616"/>
                  </a:lnTo>
                  <a:lnTo>
                    <a:pt x="119" y="616"/>
                  </a:lnTo>
                  <a:lnTo>
                    <a:pt x="120" y="616"/>
                  </a:lnTo>
                  <a:lnTo>
                    <a:pt x="119" y="616"/>
                  </a:lnTo>
                  <a:lnTo>
                    <a:pt x="119" y="617"/>
                  </a:lnTo>
                  <a:lnTo>
                    <a:pt x="119" y="618"/>
                  </a:lnTo>
                  <a:lnTo>
                    <a:pt x="119" y="619"/>
                  </a:lnTo>
                  <a:lnTo>
                    <a:pt x="118" y="619"/>
                  </a:lnTo>
                  <a:lnTo>
                    <a:pt x="118" y="620"/>
                  </a:lnTo>
                  <a:lnTo>
                    <a:pt x="117" y="622"/>
                  </a:lnTo>
                  <a:lnTo>
                    <a:pt x="116" y="624"/>
                  </a:lnTo>
                  <a:lnTo>
                    <a:pt x="114" y="626"/>
                  </a:lnTo>
                  <a:lnTo>
                    <a:pt x="113" y="626"/>
                  </a:lnTo>
                  <a:lnTo>
                    <a:pt x="112" y="627"/>
                  </a:lnTo>
                  <a:lnTo>
                    <a:pt x="112" y="628"/>
                  </a:lnTo>
                  <a:lnTo>
                    <a:pt x="113" y="628"/>
                  </a:lnTo>
                  <a:lnTo>
                    <a:pt x="113" y="627"/>
                  </a:lnTo>
                  <a:lnTo>
                    <a:pt x="113" y="629"/>
                  </a:lnTo>
                  <a:lnTo>
                    <a:pt x="113" y="630"/>
                  </a:lnTo>
                  <a:lnTo>
                    <a:pt x="114" y="630"/>
                  </a:lnTo>
                  <a:lnTo>
                    <a:pt x="115" y="631"/>
                  </a:lnTo>
                  <a:lnTo>
                    <a:pt x="116" y="631"/>
                  </a:lnTo>
                  <a:lnTo>
                    <a:pt x="117" y="630"/>
                  </a:lnTo>
                  <a:lnTo>
                    <a:pt x="118" y="630"/>
                  </a:lnTo>
                  <a:lnTo>
                    <a:pt x="118" y="629"/>
                  </a:lnTo>
                  <a:lnTo>
                    <a:pt x="119" y="626"/>
                  </a:lnTo>
                  <a:lnTo>
                    <a:pt x="119" y="625"/>
                  </a:lnTo>
                  <a:lnTo>
                    <a:pt x="122" y="623"/>
                  </a:lnTo>
                  <a:lnTo>
                    <a:pt x="123" y="623"/>
                  </a:lnTo>
                  <a:lnTo>
                    <a:pt x="123" y="622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3" y="620"/>
                  </a:lnTo>
                  <a:lnTo>
                    <a:pt x="123" y="619"/>
                  </a:lnTo>
                  <a:lnTo>
                    <a:pt x="123" y="618"/>
                  </a:lnTo>
                  <a:lnTo>
                    <a:pt x="123" y="617"/>
                  </a:lnTo>
                  <a:lnTo>
                    <a:pt x="123" y="619"/>
                  </a:lnTo>
                  <a:lnTo>
                    <a:pt x="123" y="621"/>
                  </a:lnTo>
                  <a:lnTo>
                    <a:pt x="124" y="622"/>
                  </a:lnTo>
                  <a:lnTo>
                    <a:pt x="126" y="621"/>
                  </a:lnTo>
                  <a:lnTo>
                    <a:pt x="125" y="622"/>
                  </a:lnTo>
                  <a:lnTo>
                    <a:pt x="125" y="623"/>
                  </a:lnTo>
                  <a:lnTo>
                    <a:pt x="124" y="623"/>
                  </a:lnTo>
                  <a:lnTo>
                    <a:pt x="123" y="624"/>
                  </a:lnTo>
                  <a:lnTo>
                    <a:pt x="123" y="624"/>
                  </a:lnTo>
                  <a:lnTo>
                    <a:pt x="123" y="625"/>
                  </a:lnTo>
                  <a:lnTo>
                    <a:pt x="122" y="626"/>
                  </a:lnTo>
                  <a:lnTo>
                    <a:pt x="122" y="626"/>
                  </a:lnTo>
                  <a:lnTo>
                    <a:pt x="123" y="627"/>
                  </a:lnTo>
                  <a:lnTo>
                    <a:pt x="123" y="628"/>
                  </a:lnTo>
                  <a:lnTo>
                    <a:pt x="123" y="630"/>
                  </a:lnTo>
                  <a:lnTo>
                    <a:pt x="123" y="631"/>
                  </a:lnTo>
                  <a:lnTo>
                    <a:pt x="123" y="630"/>
                  </a:lnTo>
                  <a:lnTo>
                    <a:pt x="124" y="630"/>
                  </a:lnTo>
                  <a:lnTo>
                    <a:pt x="124" y="631"/>
                  </a:lnTo>
                  <a:lnTo>
                    <a:pt x="124" y="632"/>
                  </a:lnTo>
                  <a:lnTo>
                    <a:pt x="123" y="632"/>
                  </a:lnTo>
                  <a:lnTo>
                    <a:pt x="123" y="633"/>
                  </a:lnTo>
                  <a:lnTo>
                    <a:pt x="123" y="633"/>
                  </a:lnTo>
                  <a:lnTo>
                    <a:pt x="122" y="634"/>
                  </a:lnTo>
                  <a:lnTo>
                    <a:pt x="123" y="634"/>
                  </a:lnTo>
                  <a:lnTo>
                    <a:pt x="124" y="635"/>
                  </a:lnTo>
                  <a:lnTo>
                    <a:pt x="126" y="635"/>
                  </a:lnTo>
                  <a:lnTo>
                    <a:pt x="127" y="635"/>
                  </a:lnTo>
                  <a:lnTo>
                    <a:pt x="128" y="635"/>
                  </a:lnTo>
                  <a:lnTo>
                    <a:pt x="129" y="635"/>
                  </a:lnTo>
                  <a:lnTo>
                    <a:pt x="129" y="634"/>
                  </a:lnTo>
                  <a:lnTo>
                    <a:pt x="130" y="633"/>
                  </a:lnTo>
                  <a:lnTo>
                    <a:pt x="131" y="633"/>
                  </a:lnTo>
                  <a:lnTo>
                    <a:pt x="132" y="632"/>
                  </a:lnTo>
                  <a:lnTo>
                    <a:pt x="132" y="631"/>
                  </a:lnTo>
                  <a:lnTo>
                    <a:pt x="133" y="625"/>
                  </a:lnTo>
                  <a:lnTo>
                    <a:pt x="133" y="624"/>
                  </a:lnTo>
                  <a:lnTo>
                    <a:pt x="133" y="621"/>
                  </a:lnTo>
                  <a:lnTo>
                    <a:pt x="133" y="619"/>
                  </a:lnTo>
                  <a:lnTo>
                    <a:pt x="133" y="618"/>
                  </a:lnTo>
                  <a:lnTo>
                    <a:pt x="135" y="616"/>
                  </a:lnTo>
                  <a:lnTo>
                    <a:pt x="135" y="616"/>
                  </a:lnTo>
                  <a:lnTo>
                    <a:pt x="136" y="616"/>
                  </a:lnTo>
                  <a:lnTo>
                    <a:pt x="136" y="616"/>
                  </a:lnTo>
                  <a:lnTo>
                    <a:pt x="137" y="616"/>
                  </a:lnTo>
                  <a:lnTo>
                    <a:pt x="138" y="616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8" y="617"/>
                  </a:lnTo>
                  <a:lnTo>
                    <a:pt x="136" y="618"/>
                  </a:lnTo>
                  <a:lnTo>
                    <a:pt x="134" y="620"/>
                  </a:lnTo>
                  <a:lnTo>
                    <a:pt x="134" y="622"/>
                  </a:lnTo>
                  <a:lnTo>
                    <a:pt x="134" y="624"/>
                  </a:lnTo>
                  <a:lnTo>
                    <a:pt x="135" y="621"/>
                  </a:lnTo>
                  <a:lnTo>
                    <a:pt x="136" y="623"/>
                  </a:lnTo>
                  <a:lnTo>
                    <a:pt x="135" y="628"/>
                  </a:lnTo>
                  <a:lnTo>
                    <a:pt x="135" y="630"/>
                  </a:lnTo>
                  <a:lnTo>
                    <a:pt x="135" y="632"/>
                  </a:lnTo>
                  <a:lnTo>
                    <a:pt x="136" y="634"/>
                  </a:lnTo>
                  <a:lnTo>
                    <a:pt x="138" y="635"/>
                  </a:lnTo>
                  <a:lnTo>
                    <a:pt x="140" y="634"/>
                  </a:lnTo>
                  <a:lnTo>
                    <a:pt x="140" y="633"/>
                  </a:lnTo>
                  <a:lnTo>
                    <a:pt x="140" y="629"/>
                  </a:lnTo>
                  <a:lnTo>
                    <a:pt x="140" y="627"/>
                  </a:lnTo>
                  <a:lnTo>
                    <a:pt x="141" y="626"/>
                  </a:lnTo>
                  <a:lnTo>
                    <a:pt x="142" y="623"/>
                  </a:lnTo>
                  <a:lnTo>
                    <a:pt x="142" y="625"/>
                  </a:lnTo>
                  <a:lnTo>
                    <a:pt x="141" y="626"/>
                  </a:lnTo>
                  <a:lnTo>
                    <a:pt x="141" y="627"/>
                  </a:lnTo>
                  <a:lnTo>
                    <a:pt x="141" y="628"/>
                  </a:lnTo>
                  <a:lnTo>
                    <a:pt x="141" y="630"/>
                  </a:lnTo>
                  <a:lnTo>
                    <a:pt x="142" y="629"/>
                  </a:lnTo>
                  <a:lnTo>
                    <a:pt x="143" y="628"/>
                  </a:lnTo>
                  <a:lnTo>
                    <a:pt x="143" y="626"/>
                  </a:lnTo>
                  <a:lnTo>
                    <a:pt x="144" y="624"/>
                  </a:lnTo>
                  <a:lnTo>
                    <a:pt x="145" y="624"/>
                  </a:lnTo>
                  <a:lnTo>
                    <a:pt x="145" y="621"/>
                  </a:lnTo>
                  <a:lnTo>
                    <a:pt x="145" y="620"/>
                  </a:lnTo>
                  <a:lnTo>
                    <a:pt x="144" y="618"/>
                  </a:lnTo>
                  <a:lnTo>
                    <a:pt x="144" y="617"/>
                  </a:lnTo>
                  <a:lnTo>
                    <a:pt x="144" y="616"/>
                  </a:lnTo>
                  <a:lnTo>
                    <a:pt x="145" y="616"/>
                  </a:lnTo>
                  <a:lnTo>
                    <a:pt x="145" y="616"/>
                  </a:lnTo>
                  <a:lnTo>
                    <a:pt x="146" y="616"/>
                  </a:lnTo>
                  <a:lnTo>
                    <a:pt x="145" y="616"/>
                  </a:lnTo>
                  <a:lnTo>
                    <a:pt x="145" y="617"/>
                  </a:lnTo>
                  <a:lnTo>
                    <a:pt x="145" y="618"/>
                  </a:lnTo>
                  <a:lnTo>
                    <a:pt x="145" y="619"/>
                  </a:lnTo>
                  <a:lnTo>
                    <a:pt x="146" y="620"/>
                  </a:lnTo>
                  <a:lnTo>
                    <a:pt x="146" y="621"/>
                  </a:lnTo>
                  <a:lnTo>
                    <a:pt x="146" y="622"/>
                  </a:lnTo>
                  <a:lnTo>
                    <a:pt x="146" y="624"/>
                  </a:lnTo>
                  <a:lnTo>
                    <a:pt x="145" y="626"/>
                  </a:lnTo>
                  <a:lnTo>
                    <a:pt x="144" y="627"/>
                  </a:lnTo>
                  <a:lnTo>
                    <a:pt x="143" y="628"/>
                  </a:lnTo>
                  <a:lnTo>
                    <a:pt x="143" y="629"/>
                  </a:lnTo>
                  <a:lnTo>
                    <a:pt x="143" y="630"/>
                  </a:lnTo>
                  <a:lnTo>
                    <a:pt x="143" y="630"/>
                  </a:lnTo>
                  <a:lnTo>
                    <a:pt x="143" y="631"/>
                  </a:lnTo>
                  <a:lnTo>
                    <a:pt x="142" y="631"/>
                  </a:lnTo>
                  <a:lnTo>
                    <a:pt x="143" y="636"/>
                  </a:lnTo>
                  <a:lnTo>
                    <a:pt x="143" y="636"/>
                  </a:lnTo>
                  <a:lnTo>
                    <a:pt x="146" y="636"/>
                  </a:lnTo>
                  <a:lnTo>
                    <a:pt x="147" y="636"/>
                  </a:lnTo>
                  <a:lnTo>
                    <a:pt x="148" y="636"/>
                  </a:lnTo>
                  <a:lnTo>
                    <a:pt x="149" y="636"/>
                  </a:lnTo>
                  <a:lnTo>
                    <a:pt x="151" y="636"/>
                  </a:lnTo>
                  <a:lnTo>
                    <a:pt x="153" y="633"/>
                  </a:lnTo>
                  <a:lnTo>
                    <a:pt x="160" y="626"/>
                  </a:lnTo>
                  <a:lnTo>
                    <a:pt x="162" y="624"/>
                  </a:lnTo>
                  <a:lnTo>
                    <a:pt x="162" y="623"/>
                  </a:lnTo>
                  <a:lnTo>
                    <a:pt x="162" y="621"/>
                  </a:lnTo>
                  <a:lnTo>
                    <a:pt x="162" y="620"/>
                  </a:lnTo>
                  <a:lnTo>
                    <a:pt x="163" y="618"/>
                  </a:lnTo>
                  <a:lnTo>
                    <a:pt x="163" y="616"/>
                  </a:lnTo>
                  <a:lnTo>
                    <a:pt x="163" y="614"/>
                  </a:lnTo>
                  <a:lnTo>
                    <a:pt x="163" y="615"/>
                  </a:lnTo>
                  <a:lnTo>
                    <a:pt x="163" y="616"/>
                  </a:lnTo>
                  <a:lnTo>
                    <a:pt x="164" y="616"/>
                  </a:lnTo>
                  <a:lnTo>
                    <a:pt x="165" y="616"/>
                  </a:lnTo>
                  <a:lnTo>
                    <a:pt x="167" y="615"/>
                  </a:lnTo>
                  <a:lnTo>
                    <a:pt x="170" y="612"/>
                  </a:lnTo>
                  <a:lnTo>
                    <a:pt x="170" y="614"/>
                  </a:lnTo>
                  <a:lnTo>
                    <a:pt x="171" y="614"/>
                  </a:lnTo>
                  <a:lnTo>
                    <a:pt x="172" y="613"/>
                  </a:lnTo>
                  <a:lnTo>
                    <a:pt x="173" y="612"/>
                  </a:lnTo>
                  <a:lnTo>
                    <a:pt x="173" y="613"/>
                  </a:lnTo>
                  <a:lnTo>
                    <a:pt x="173" y="614"/>
                  </a:lnTo>
                  <a:lnTo>
                    <a:pt x="174" y="613"/>
                  </a:lnTo>
                  <a:lnTo>
                    <a:pt x="176" y="611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75" y="605"/>
                  </a:lnTo>
                  <a:lnTo>
                    <a:pt x="179" y="606"/>
                  </a:lnTo>
                  <a:lnTo>
                    <a:pt x="180" y="606"/>
                  </a:lnTo>
                  <a:lnTo>
                    <a:pt x="180" y="607"/>
                  </a:lnTo>
                  <a:lnTo>
                    <a:pt x="181" y="608"/>
                  </a:lnTo>
                  <a:lnTo>
                    <a:pt x="183" y="608"/>
                  </a:lnTo>
                  <a:lnTo>
                    <a:pt x="183" y="607"/>
                  </a:lnTo>
                  <a:lnTo>
                    <a:pt x="185" y="607"/>
                  </a:lnTo>
                  <a:lnTo>
                    <a:pt x="188" y="606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2"/>
                  </a:lnTo>
                  <a:lnTo>
                    <a:pt x="190" y="602"/>
                  </a:lnTo>
                  <a:lnTo>
                    <a:pt x="189" y="601"/>
                  </a:lnTo>
                  <a:lnTo>
                    <a:pt x="189" y="599"/>
                  </a:lnTo>
                  <a:lnTo>
                    <a:pt x="186" y="596"/>
                  </a:lnTo>
                  <a:lnTo>
                    <a:pt x="185" y="596"/>
                  </a:lnTo>
                  <a:lnTo>
                    <a:pt x="185" y="595"/>
                  </a:lnTo>
                  <a:lnTo>
                    <a:pt x="186" y="593"/>
                  </a:lnTo>
                  <a:lnTo>
                    <a:pt x="186" y="592"/>
                  </a:lnTo>
                  <a:lnTo>
                    <a:pt x="185" y="591"/>
                  </a:lnTo>
                  <a:lnTo>
                    <a:pt x="185" y="590"/>
                  </a:lnTo>
                  <a:lnTo>
                    <a:pt x="185" y="588"/>
                  </a:lnTo>
                  <a:lnTo>
                    <a:pt x="184" y="588"/>
                  </a:lnTo>
                  <a:lnTo>
                    <a:pt x="183" y="587"/>
                  </a:lnTo>
                  <a:lnTo>
                    <a:pt x="183" y="586"/>
                  </a:lnTo>
                  <a:lnTo>
                    <a:pt x="185" y="586"/>
                  </a:lnTo>
                  <a:lnTo>
                    <a:pt x="187" y="585"/>
                  </a:lnTo>
                  <a:lnTo>
                    <a:pt x="188" y="585"/>
                  </a:lnTo>
                  <a:lnTo>
                    <a:pt x="185" y="586"/>
                  </a:lnTo>
                  <a:lnTo>
                    <a:pt x="185" y="587"/>
                  </a:lnTo>
                  <a:lnTo>
                    <a:pt x="185" y="588"/>
                  </a:lnTo>
                  <a:lnTo>
                    <a:pt x="185" y="589"/>
                  </a:lnTo>
                  <a:lnTo>
                    <a:pt x="185" y="590"/>
                  </a:lnTo>
                  <a:lnTo>
                    <a:pt x="187" y="592"/>
                  </a:lnTo>
                  <a:lnTo>
                    <a:pt x="187" y="592"/>
                  </a:lnTo>
                  <a:lnTo>
                    <a:pt x="187" y="593"/>
                  </a:lnTo>
                  <a:lnTo>
                    <a:pt x="187" y="595"/>
                  </a:lnTo>
                  <a:lnTo>
                    <a:pt x="187" y="596"/>
                  </a:lnTo>
                  <a:lnTo>
                    <a:pt x="188" y="596"/>
                  </a:lnTo>
                  <a:lnTo>
                    <a:pt x="192" y="598"/>
                  </a:lnTo>
                  <a:lnTo>
                    <a:pt x="193" y="599"/>
                  </a:lnTo>
                  <a:lnTo>
                    <a:pt x="193" y="599"/>
                  </a:lnTo>
                  <a:lnTo>
                    <a:pt x="195" y="600"/>
                  </a:lnTo>
                  <a:lnTo>
                    <a:pt x="198" y="600"/>
                  </a:lnTo>
                  <a:lnTo>
                    <a:pt x="202" y="599"/>
                  </a:lnTo>
                  <a:lnTo>
                    <a:pt x="204" y="598"/>
                  </a:lnTo>
                  <a:lnTo>
                    <a:pt x="205" y="597"/>
                  </a:lnTo>
                  <a:lnTo>
                    <a:pt x="207" y="596"/>
                  </a:lnTo>
                  <a:lnTo>
                    <a:pt x="207" y="593"/>
                  </a:lnTo>
                  <a:lnTo>
                    <a:pt x="208" y="592"/>
                  </a:lnTo>
                  <a:lnTo>
                    <a:pt x="210" y="590"/>
                  </a:lnTo>
                  <a:lnTo>
                    <a:pt x="211" y="589"/>
                  </a:lnTo>
                  <a:lnTo>
                    <a:pt x="212" y="588"/>
                  </a:lnTo>
                  <a:lnTo>
                    <a:pt x="212" y="587"/>
                  </a:lnTo>
                  <a:lnTo>
                    <a:pt x="213" y="586"/>
                  </a:lnTo>
                  <a:lnTo>
                    <a:pt x="213" y="586"/>
                  </a:lnTo>
                  <a:lnTo>
                    <a:pt x="213" y="584"/>
                  </a:lnTo>
                  <a:lnTo>
                    <a:pt x="214" y="583"/>
                  </a:lnTo>
                  <a:lnTo>
                    <a:pt x="214" y="582"/>
                  </a:lnTo>
                  <a:lnTo>
                    <a:pt x="214" y="581"/>
                  </a:lnTo>
                  <a:lnTo>
                    <a:pt x="213" y="581"/>
                  </a:lnTo>
                  <a:lnTo>
                    <a:pt x="213" y="580"/>
                  </a:lnTo>
                  <a:lnTo>
                    <a:pt x="213" y="580"/>
                  </a:lnTo>
                  <a:lnTo>
                    <a:pt x="214" y="580"/>
                  </a:lnTo>
                  <a:lnTo>
                    <a:pt x="213" y="579"/>
                  </a:lnTo>
                  <a:lnTo>
                    <a:pt x="213" y="578"/>
                  </a:lnTo>
                  <a:lnTo>
                    <a:pt x="215" y="579"/>
                  </a:lnTo>
                  <a:lnTo>
                    <a:pt x="215" y="578"/>
                  </a:lnTo>
                  <a:lnTo>
                    <a:pt x="216" y="576"/>
                  </a:lnTo>
                  <a:lnTo>
                    <a:pt x="217" y="575"/>
                  </a:lnTo>
                  <a:lnTo>
                    <a:pt x="217" y="574"/>
                  </a:lnTo>
                  <a:lnTo>
                    <a:pt x="217" y="572"/>
                  </a:lnTo>
                  <a:lnTo>
                    <a:pt x="216" y="570"/>
                  </a:lnTo>
                  <a:lnTo>
                    <a:pt x="214" y="567"/>
                  </a:lnTo>
                  <a:lnTo>
                    <a:pt x="214" y="566"/>
                  </a:lnTo>
                  <a:lnTo>
                    <a:pt x="215" y="564"/>
                  </a:lnTo>
                  <a:lnTo>
                    <a:pt x="216" y="563"/>
                  </a:lnTo>
                  <a:lnTo>
                    <a:pt x="217" y="562"/>
                  </a:lnTo>
                  <a:lnTo>
                    <a:pt x="217" y="560"/>
                  </a:lnTo>
                  <a:lnTo>
                    <a:pt x="216" y="559"/>
                  </a:lnTo>
                  <a:lnTo>
                    <a:pt x="214" y="558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4" y="556"/>
                  </a:lnTo>
                  <a:lnTo>
                    <a:pt x="214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6" y="553"/>
                  </a:lnTo>
                  <a:lnTo>
                    <a:pt x="216" y="554"/>
                  </a:lnTo>
                  <a:lnTo>
                    <a:pt x="216" y="556"/>
                  </a:lnTo>
                  <a:lnTo>
                    <a:pt x="216" y="556"/>
                  </a:lnTo>
                  <a:lnTo>
                    <a:pt x="217" y="557"/>
                  </a:lnTo>
                  <a:lnTo>
                    <a:pt x="222" y="561"/>
                  </a:lnTo>
                  <a:lnTo>
                    <a:pt x="222" y="562"/>
                  </a:lnTo>
                  <a:lnTo>
                    <a:pt x="222" y="563"/>
                  </a:lnTo>
                  <a:lnTo>
                    <a:pt x="223" y="563"/>
                  </a:lnTo>
                  <a:lnTo>
                    <a:pt x="224" y="564"/>
                  </a:lnTo>
                  <a:lnTo>
                    <a:pt x="225" y="565"/>
                  </a:lnTo>
                  <a:lnTo>
                    <a:pt x="225" y="566"/>
                  </a:lnTo>
                  <a:lnTo>
                    <a:pt x="225" y="566"/>
                  </a:lnTo>
                  <a:lnTo>
                    <a:pt x="226" y="566"/>
                  </a:lnTo>
                  <a:lnTo>
                    <a:pt x="226" y="567"/>
                  </a:lnTo>
                  <a:lnTo>
                    <a:pt x="226" y="569"/>
                  </a:lnTo>
                  <a:lnTo>
                    <a:pt x="227" y="570"/>
                  </a:lnTo>
                  <a:lnTo>
                    <a:pt x="228" y="571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9" y="569"/>
                  </a:lnTo>
                  <a:lnTo>
                    <a:pt x="229" y="569"/>
                  </a:lnTo>
                  <a:lnTo>
                    <a:pt x="230" y="569"/>
                  </a:lnTo>
                  <a:lnTo>
                    <a:pt x="231" y="570"/>
                  </a:lnTo>
                  <a:lnTo>
                    <a:pt x="232" y="570"/>
                  </a:lnTo>
                  <a:lnTo>
                    <a:pt x="232" y="570"/>
                  </a:lnTo>
                  <a:lnTo>
                    <a:pt x="230" y="570"/>
                  </a:lnTo>
                  <a:lnTo>
                    <a:pt x="229" y="570"/>
                  </a:lnTo>
                  <a:lnTo>
                    <a:pt x="229" y="571"/>
                  </a:lnTo>
                  <a:lnTo>
                    <a:pt x="229" y="572"/>
                  </a:lnTo>
                  <a:lnTo>
                    <a:pt x="229" y="573"/>
                  </a:lnTo>
                  <a:lnTo>
                    <a:pt x="230" y="574"/>
                  </a:lnTo>
                  <a:lnTo>
                    <a:pt x="230" y="575"/>
                  </a:lnTo>
                  <a:lnTo>
                    <a:pt x="230" y="576"/>
                  </a:lnTo>
                  <a:lnTo>
                    <a:pt x="230" y="577"/>
                  </a:lnTo>
                  <a:lnTo>
                    <a:pt x="229" y="579"/>
                  </a:lnTo>
                  <a:lnTo>
                    <a:pt x="230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0" y="582"/>
                  </a:lnTo>
                  <a:lnTo>
                    <a:pt x="230" y="583"/>
                  </a:lnTo>
                  <a:lnTo>
                    <a:pt x="231" y="584"/>
                  </a:lnTo>
                  <a:lnTo>
                    <a:pt x="231" y="583"/>
                  </a:lnTo>
                  <a:lnTo>
                    <a:pt x="232" y="583"/>
                  </a:lnTo>
                  <a:lnTo>
                    <a:pt x="232" y="584"/>
                  </a:lnTo>
                  <a:lnTo>
                    <a:pt x="232" y="585"/>
                  </a:lnTo>
                  <a:lnTo>
                    <a:pt x="232" y="586"/>
                  </a:lnTo>
                  <a:lnTo>
                    <a:pt x="232" y="586"/>
                  </a:lnTo>
                  <a:lnTo>
                    <a:pt x="232" y="588"/>
                  </a:lnTo>
                  <a:lnTo>
                    <a:pt x="232" y="590"/>
                  </a:lnTo>
                  <a:lnTo>
                    <a:pt x="234" y="592"/>
                  </a:lnTo>
                  <a:lnTo>
                    <a:pt x="235" y="592"/>
                  </a:lnTo>
                  <a:lnTo>
                    <a:pt x="236" y="591"/>
                  </a:lnTo>
                  <a:lnTo>
                    <a:pt x="236" y="592"/>
                  </a:lnTo>
                  <a:lnTo>
                    <a:pt x="236" y="593"/>
                  </a:lnTo>
                  <a:lnTo>
                    <a:pt x="238" y="600"/>
                  </a:lnTo>
                  <a:lnTo>
                    <a:pt x="239" y="599"/>
                  </a:lnTo>
                  <a:lnTo>
                    <a:pt x="240" y="598"/>
                  </a:lnTo>
                  <a:lnTo>
                    <a:pt x="241" y="598"/>
                  </a:lnTo>
                  <a:lnTo>
                    <a:pt x="242" y="598"/>
                  </a:lnTo>
                  <a:lnTo>
                    <a:pt x="242" y="598"/>
                  </a:lnTo>
                  <a:lnTo>
                    <a:pt x="243" y="598"/>
                  </a:lnTo>
                  <a:lnTo>
                    <a:pt x="244" y="597"/>
                  </a:lnTo>
                  <a:lnTo>
                    <a:pt x="245" y="597"/>
                  </a:lnTo>
                  <a:lnTo>
                    <a:pt x="247" y="597"/>
                  </a:lnTo>
                  <a:lnTo>
                    <a:pt x="250" y="597"/>
                  </a:lnTo>
                  <a:lnTo>
                    <a:pt x="251" y="597"/>
                  </a:lnTo>
                  <a:lnTo>
                    <a:pt x="251" y="597"/>
                  </a:lnTo>
                  <a:lnTo>
                    <a:pt x="253" y="596"/>
                  </a:lnTo>
                  <a:lnTo>
                    <a:pt x="254" y="596"/>
                  </a:lnTo>
                  <a:lnTo>
                    <a:pt x="255" y="596"/>
                  </a:lnTo>
                  <a:lnTo>
                    <a:pt x="253" y="596"/>
                  </a:lnTo>
                  <a:lnTo>
                    <a:pt x="252" y="597"/>
                  </a:lnTo>
                  <a:lnTo>
                    <a:pt x="251" y="599"/>
                  </a:lnTo>
                  <a:lnTo>
                    <a:pt x="251" y="600"/>
                  </a:lnTo>
                  <a:lnTo>
                    <a:pt x="251" y="602"/>
                  </a:lnTo>
                  <a:lnTo>
                    <a:pt x="250" y="605"/>
                  </a:lnTo>
                  <a:lnTo>
                    <a:pt x="251" y="606"/>
                  </a:lnTo>
                  <a:lnTo>
                    <a:pt x="251" y="608"/>
                  </a:lnTo>
                  <a:lnTo>
                    <a:pt x="251" y="609"/>
                  </a:lnTo>
                  <a:lnTo>
                    <a:pt x="251" y="610"/>
                  </a:lnTo>
                  <a:lnTo>
                    <a:pt x="251" y="611"/>
                  </a:lnTo>
                  <a:lnTo>
                    <a:pt x="251" y="612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49" y="618"/>
                  </a:lnTo>
                  <a:lnTo>
                    <a:pt x="249" y="619"/>
                  </a:lnTo>
                  <a:lnTo>
                    <a:pt x="248" y="619"/>
                  </a:lnTo>
                  <a:lnTo>
                    <a:pt x="248" y="620"/>
                  </a:lnTo>
                  <a:lnTo>
                    <a:pt x="248" y="622"/>
                  </a:lnTo>
                  <a:lnTo>
                    <a:pt x="248" y="623"/>
                  </a:lnTo>
                  <a:lnTo>
                    <a:pt x="250" y="624"/>
                  </a:lnTo>
                  <a:lnTo>
                    <a:pt x="251" y="626"/>
                  </a:lnTo>
                  <a:lnTo>
                    <a:pt x="252" y="627"/>
                  </a:lnTo>
                  <a:lnTo>
                    <a:pt x="253" y="629"/>
                  </a:lnTo>
                  <a:lnTo>
                    <a:pt x="253" y="630"/>
                  </a:lnTo>
                  <a:lnTo>
                    <a:pt x="254" y="630"/>
                  </a:lnTo>
                  <a:lnTo>
                    <a:pt x="254" y="631"/>
                  </a:lnTo>
                  <a:lnTo>
                    <a:pt x="254" y="635"/>
                  </a:lnTo>
                  <a:lnTo>
                    <a:pt x="253" y="635"/>
                  </a:lnTo>
                  <a:lnTo>
                    <a:pt x="253" y="636"/>
                  </a:lnTo>
                  <a:lnTo>
                    <a:pt x="254" y="636"/>
                  </a:lnTo>
                  <a:lnTo>
                    <a:pt x="254" y="636"/>
                  </a:lnTo>
                  <a:lnTo>
                    <a:pt x="254" y="637"/>
                  </a:lnTo>
                  <a:lnTo>
                    <a:pt x="255" y="638"/>
                  </a:lnTo>
                  <a:lnTo>
                    <a:pt x="255" y="639"/>
                  </a:lnTo>
                  <a:lnTo>
                    <a:pt x="255" y="640"/>
                  </a:lnTo>
                  <a:lnTo>
                    <a:pt x="255" y="641"/>
                  </a:lnTo>
                  <a:lnTo>
                    <a:pt x="255" y="642"/>
                  </a:lnTo>
                  <a:lnTo>
                    <a:pt x="256" y="645"/>
                  </a:lnTo>
                  <a:lnTo>
                    <a:pt x="256" y="645"/>
                  </a:lnTo>
                  <a:lnTo>
                    <a:pt x="256" y="647"/>
                  </a:lnTo>
                  <a:lnTo>
                    <a:pt x="257" y="651"/>
                  </a:lnTo>
                  <a:lnTo>
                    <a:pt x="258" y="652"/>
                  </a:lnTo>
                  <a:lnTo>
                    <a:pt x="256" y="653"/>
                  </a:lnTo>
                  <a:lnTo>
                    <a:pt x="255" y="654"/>
                  </a:lnTo>
                  <a:lnTo>
                    <a:pt x="254" y="655"/>
                  </a:lnTo>
                  <a:lnTo>
                    <a:pt x="254" y="655"/>
                  </a:lnTo>
                  <a:lnTo>
                    <a:pt x="255" y="655"/>
                  </a:lnTo>
                  <a:lnTo>
                    <a:pt x="255" y="656"/>
                  </a:lnTo>
                  <a:lnTo>
                    <a:pt x="255" y="657"/>
                  </a:lnTo>
                  <a:lnTo>
                    <a:pt x="255" y="657"/>
                  </a:lnTo>
                  <a:lnTo>
                    <a:pt x="256" y="660"/>
                  </a:lnTo>
                  <a:lnTo>
                    <a:pt x="257" y="660"/>
                  </a:lnTo>
                  <a:lnTo>
                    <a:pt x="258" y="661"/>
                  </a:lnTo>
                  <a:lnTo>
                    <a:pt x="259" y="661"/>
                  </a:lnTo>
                  <a:lnTo>
                    <a:pt x="258" y="662"/>
                  </a:lnTo>
                  <a:lnTo>
                    <a:pt x="258" y="666"/>
                  </a:lnTo>
                  <a:lnTo>
                    <a:pt x="258" y="667"/>
                  </a:lnTo>
                  <a:lnTo>
                    <a:pt x="258" y="668"/>
                  </a:lnTo>
                  <a:lnTo>
                    <a:pt x="258" y="669"/>
                  </a:lnTo>
                  <a:lnTo>
                    <a:pt x="257" y="669"/>
                  </a:lnTo>
                  <a:lnTo>
                    <a:pt x="257" y="670"/>
                  </a:lnTo>
                  <a:lnTo>
                    <a:pt x="256" y="670"/>
                  </a:lnTo>
                  <a:lnTo>
                    <a:pt x="257" y="671"/>
                  </a:lnTo>
                  <a:lnTo>
                    <a:pt x="258" y="671"/>
                  </a:lnTo>
                  <a:lnTo>
                    <a:pt x="258" y="672"/>
                  </a:lnTo>
                  <a:lnTo>
                    <a:pt x="259" y="673"/>
                  </a:lnTo>
                  <a:lnTo>
                    <a:pt x="259" y="674"/>
                  </a:lnTo>
                  <a:lnTo>
                    <a:pt x="258" y="674"/>
                  </a:lnTo>
                  <a:lnTo>
                    <a:pt x="258" y="675"/>
                  </a:lnTo>
                  <a:lnTo>
                    <a:pt x="258" y="675"/>
                  </a:lnTo>
                  <a:lnTo>
                    <a:pt x="258" y="676"/>
                  </a:lnTo>
                  <a:lnTo>
                    <a:pt x="258" y="677"/>
                  </a:lnTo>
                  <a:lnTo>
                    <a:pt x="259" y="678"/>
                  </a:lnTo>
                  <a:lnTo>
                    <a:pt x="260" y="683"/>
                  </a:lnTo>
                  <a:lnTo>
                    <a:pt x="260" y="684"/>
                  </a:lnTo>
                  <a:lnTo>
                    <a:pt x="261" y="684"/>
                  </a:lnTo>
                  <a:lnTo>
                    <a:pt x="262" y="684"/>
                  </a:lnTo>
                  <a:lnTo>
                    <a:pt x="262" y="684"/>
                  </a:lnTo>
                  <a:lnTo>
                    <a:pt x="262" y="683"/>
                  </a:lnTo>
                  <a:lnTo>
                    <a:pt x="262" y="681"/>
                  </a:lnTo>
                  <a:lnTo>
                    <a:pt x="263" y="682"/>
                  </a:lnTo>
                  <a:lnTo>
                    <a:pt x="264" y="682"/>
                  </a:lnTo>
                  <a:lnTo>
                    <a:pt x="264" y="681"/>
                  </a:lnTo>
                  <a:lnTo>
                    <a:pt x="264" y="680"/>
                  </a:lnTo>
                  <a:lnTo>
                    <a:pt x="265" y="680"/>
                  </a:lnTo>
                  <a:lnTo>
                    <a:pt x="265" y="681"/>
                  </a:lnTo>
                  <a:lnTo>
                    <a:pt x="266" y="682"/>
                  </a:lnTo>
                  <a:lnTo>
                    <a:pt x="265" y="683"/>
                  </a:lnTo>
                  <a:lnTo>
                    <a:pt x="266" y="683"/>
                  </a:lnTo>
                  <a:lnTo>
                    <a:pt x="267" y="684"/>
                  </a:lnTo>
                  <a:lnTo>
                    <a:pt x="266" y="685"/>
                  </a:lnTo>
                  <a:lnTo>
                    <a:pt x="267" y="685"/>
                  </a:lnTo>
                  <a:lnTo>
                    <a:pt x="269" y="687"/>
                  </a:lnTo>
                  <a:lnTo>
                    <a:pt x="267" y="686"/>
                  </a:lnTo>
                  <a:lnTo>
                    <a:pt x="266" y="685"/>
                  </a:lnTo>
                  <a:lnTo>
                    <a:pt x="264" y="684"/>
                  </a:lnTo>
                  <a:lnTo>
                    <a:pt x="262" y="685"/>
                  </a:lnTo>
                  <a:lnTo>
                    <a:pt x="262" y="685"/>
                  </a:lnTo>
                  <a:lnTo>
                    <a:pt x="262" y="687"/>
                  </a:lnTo>
                  <a:lnTo>
                    <a:pt x="262" y="688"/>
                  </a:lnTo>
                  <a:lnTo>
                    <a:pt x="263" y="689"/>
                  </a:lnTo>
                  <a:lnTo>
                    <a:pt x="263" y="690"/>
                  </a:lnTo>
                  <a:lnTo>
                    <a:pt x="263" y="692"/>
                  </a:lnTo>
                  <a:lnTo>
                    <a:pt x="265" y="695"/>
                  </a:lnTo>
                  <a:lnTo>
                    <a:pt x="265" y="697"/>
                  </a:lnTo>
                  <a:lnTo>
                    <a:pt x="266" y="697"/>
                  </a:lnTo>
                  <a:lnTo>
                    <a:pt x="267" y="696"/>
                  </a:lnTo>
                  <a:lnTo>
                    <a:pt x="267" y="697"/>
                  </a:lnTo>
                  <a:lnTo>
                    <a:pt x="266" y="699"/>
                  </a:lnTo>
                  <a:lnTo>
                    <a:pt x="266" y="700"/>
                  </a:lnTo>
                  <a:lnTo>
                    <a:pt x="266" y="701"/>
                  </a:lnTo>
                  <a:lnTo>
                    <a:pt x="267" y="701"/>
                  </a:lnTo>
                  <a:lnTo>
                    <a:pt x="267" y="702"/>
                  </a:lnTo>
                  <a:lnTo>
                    <a:pt x="268" y="704"/>
                  </a:lnTo>
                  <a:lnTo>
                    <a:pt x="270" y="706"/>
                  </a:lnTo>
                  <a:lnTo>
                    <a:pt x="272" y="710"/>
                  </a:lnTo>
                  <a:lnTo>
                    <a:pt x="272" y="709"/>
                  </a:lnTo>
                  <a:lnTo>
                    <a:pt x="272" y="709"/>
                  </a:lnTo>
                  <a:lnTo>
                    <a:pt x="272" y="710"/>
                  </a:lnTo>
                  <a:lnTo>
                    <a:pt x="272" y="710"/>
                  </a:lnTo>
                  <a:lnTo>
                    <a:pt x="272" y="712"/>
                  </a:lnTo>
                  <a:lnTo>
                    <a:pt x="272" y="713"/>
                  </a:lnTo>
                  <a:lnTo>
                    <a:pt x="272" y="714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1" y="717"/>
                  </a:lnTo>
                  <a:lnTo>
                    <a:pt x="271" y="718"/>
                  </a:lnTo>
                  <a:lnTo>
                    <a:pt x="271" y="719"/>
                  </a:lnTo>
                  <a:lnTo>
                    <a:pt x="271" y="721"/>
                  </a:lnTo>
                  <a:lnTo>
                    <a:pt x="272" y="722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4"/>
                  </a:lnTo>
                  <a:lnTo>
                    <a:pt x="272" y="725"/>
                  </a:lnTo>
                  <a:lnTo>
                    <a:pt x="272" y="728"/>
                  </a:lnTo>
                  <a:lnTo>
                    <a:pt x="272" y="727"/>
                  </a:lnTo>
                  <a:lnTo>
                    <a:pt x="272" y="729"/>
                  </a:lnTo>
                  <a:lnTo>
                    <a:pt x="272" y="730"/>
                  </a:lnTo>
                  <a:lnTo>
                    <a:pt x="272" y="731"/>
                  </a:lnTo>
                  <a:lnTo>
                    <a:pt x="272" y="732"/>
                  </a:lnTo>
                  <a:lnTo>
                    <a:pt x="272" y="733"/>
                  </a:lnTo>
                  <a:lnTo>
                    <a:pt x="272" y="733"/>
                  </a:lnTo>
                  <a:lnTo>
                    <a:pt x="273" y="733"/>
                  </a:lnTo>
                  <a:lnTo>
                    <a:pt x="274" y="733"/>
                  </a:lnTo>
                  <a:lnTo>
                    <a:pt x="274" y="734"/>
                  </a:lnTo>
                  <a:lnTo>
                    <a:pt x="273" y="734"/>
                  </a:lnTo>
                  <a:lnTo>
                    <a:pt x="274" y="735"/>
                  </a:lnTo>
                  <a:lnTo>
                    <a:pt x="274" y="735"/>
                  </a:lnTo>
                  <a:lnTo>
                    <a:pt x="273" y="735"/>
                  </a:lnTo>
                  <a:lnTo>
                    <a:pt x="273" y="736"/>
                  </a:lnTo>
                  <a:lnTo>
                    <a:pt x="273" y="737"/>
                  </a:lnTo>
                  <a:lnTo>
                    <a:pt x="272" y="737"/>
                  </a:lnTo>
                  <a:lnTo>
                    <a:pt x="272" y="738"/>
                  </a:lnTo>
                  <a:lnTo>
                    <a:pt x="273" y="738"/>
                  </a:lnTo>
                  <a:lnTo>
                    <a:pt x="273" y="739"/>
                  </a:lnTo>
                  <a:lnTo>
                    <a:pt x="274" y="740"/>
                  </a:lnTo>
                  <a:lnTo>
                    <a:pt x="275" y="740"/>
                  </a:lnTo>
                  <a:lnTo>
                    <a:pt x="274" y="739"/>
                  </a:lnTo>
                  <a:lnTo>
                    <a:pt x="274" y="738"/>
                  </a:lnTo>
                  <a:lnTo>
                    <a:pt x="274" y="737"/>
                  </a:lnTo>
                  <a:lnTo>
                    <a:pt x="275" y="736"/>
                  </a:lnTo>
                  <a:lnTo>
                    <a:pt x="275" y="735"/>
                  </a:lnTo>
                  <a:lnTo>
                    <a:pt x="275" y="735"/>
                  </a:lnTo>
                  <a:lnTo>
                    <a:pt x="276" y="734"/>
                  </a:lnTo>
                  <a:lnTo>
                    <a:pt x="275" y="733"/>
                  </a:lnTo>
                  <a:lnTo>
                    <a:pt x="275" y="731"/>
                  </a:lnTo>
                  <a:lnTo>
                    <a:pt x="275" y="726"/>
                  </a:lnTo>
                  <a:lnTo>
                    <a:pt x="276" y="725"/>
                  </a:lnTo>
                  <a:lnTo>
                    <a:pt x="276" y="724"/>
                  </a:lnTo>
                  <a:lnTo>
                    <a:pt x="276" y="723"/>
                  </a:lnTo>
                  <a:lnTo>
                    <a:pt x="275" y="722"/>
                  </a:lnTo>
                  <a:lnTo>
                    <a:pt x="275" y="721"/>
                  </a:lnTo>
                  <a:lnTo>
                    <a:pt x="276" y="720"/>
                  </a:lnTo>
                  <a:lnTo>
                    <a:pt x="276" y="719"/>
                  </a:lnTo>
                  <a:lnTo>
                    <a:pt x="276" y="718"/>
                  </a:lnTo>
                  <a:lnTo>
                    <a:pt x="275" y="718"/>
                  </a:lnTo>
                  <a:lnTo>
                    <a:pt x="275" y="717"/>
                  </a:lnTo>
                  <a:lnTo>
                    <a:pt x="275" y="715"/>
                  </a:lnTo>
                  <a:lnTo>
                    <a:pt x="276" y="716"/>
                  </a:lnTo>
                  <a:lnTo>
                    <a:pt x="276" y="717"/>
                  </a:lnTo>
                  <a:lnTo>
                    <a:pt x="277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19"/>
                  </a:lnTo>
                  <a:lnTo>
                    <a:pt x="277" y="720"/>
                  </a:lnTo>
                  <a:lnTo>
                    <a:pt x="278" y="720"/>
                  </a:lnTo>
                  <a:lnTo>
                    <a:pt x="278" y="723"/>
                  </a:lnTo>
                  <a:lnTo>
                    <a:pt x="278" y="725"/>
                  </a:lnTo>
                  <a:lnTo>
                    <a:pt x="279" y="725"/>
                  </a:lnTo>
                  <a:lnTo>
                    <a:pt x="278" y="725"/>
                  </a:lnTo>
                  <a:lnTo>
                    <a:pt x="278" y="726"/>
                  </a:lnTo>
                  <a:lnTo>
                    <a:pt x="279" y="727"/>
                  </a:lnTo>
                  <a:lnTo>
                    <a:pt x="279" y="728"/>
                  </a:lnTo>
                  <a:lnTo>
                    <a:pt x="278" y="730"/>
                  </a:lnTo>
                  <a:lnTo>
                    <a:pt x="278" y="732"/>
                  </a:lnTo>
                  <a:lnTo>
                    <a:pt x="279" y="732"/>
                  </a:lnTo>
                  <a:lnTo>
                    <a:pt x="280" y="732"/>
                  </a:lnTo>
                  <a:lnTo>
                    <a:pt x="281" y="733"/>
                  </a:lnTo>
                  <a:lnTo>
                    <a:pt x="280" y="733"/>
                  </a:lnTo>
                  <a:lnTo>
                    <a:pt x="281" y="734"/>
                  </a:lnTo>
                  <a:lnTo>
                    <a:pt x="282" y="736"/>
                  </a:lnTo>
                  <a:lnTo>
                    <a:pt x="282" y="737"/>
                  </a:lnTo>
                  <a:lnTo>
                    <a:pt x="283" y="738"/>
                  </a:lnTo>
                  <a:lnTo>
                    <a:pt x="283" y="739"/>
                  </a:lnTo>
                  <a:lnTo>
                    <a:pt x="284" y="739"/>
                  </a:lnTo>
                  <a:lnTo>
                    <a:pt x="285" y="740"/>
                  </a:lnTo>
                  <a:lnTo>
                    <a:pt x="286" y="741"/>
                  </a:lnTo>
                  <a:lnTo>
                    <a:pt x="287" y="743"/>
                  </a:lnTo>
                  <a:lnTo>
                    <a:pt x="287" y="744"/>
                  </a:lnTo>
                  <a:lnTo>
                    <a:pt x="286" y="744"/>
                  </a:lnTo>
                  <a:lnTo>
                    <a:pt x="286" y="745"/>
                  </a:lnTo>
                  <a:lnTo>
                    <a:pt x="287" y="745"/>
                  </a:lnTo>
                  <a:lnTo>
                    <a:pt x="287" y="745"/>
                  </a:lnTo>
                  <a:lnTo>
                    <a:pt x="288" y="745"/>
                  </a:lnTo>
                  <a:lnTo>
                    <a:pt x="288" y="746"/>
                  </a:lnTo>
                  <a:lnTo>
                    <a:pt x="289" y="745"/>
                  </a:lnTo>
                  <a:lnTo>
                    <a:pt x="289" y="746"/>
                  </a:lnTo>
                  <a:lnTo>
                    <a:pt x="289" y="747"/>
                  </a:lnTo>
                  <a:lnTo>
                    <a:pt x="289" y="748"/>
                  </a:lnTo>
                  <a:lnTo>
                    <a:pt x="289" y="750"/>
                  </a:lnTo>
                  <a:lnTo>
                    <a:pt x="289" y="751"/>
                  </a:lnTo>
                  <a:lnTo>
                    <a:pt x="289" y="752"/>
                  </a:lnTo>
                  <a:lnTo>
                    <a:pt x="290" y="752"/>
                  </a:lnTo>
                  <a:lnTo>
                    <a:pt x="291" y="754"/>
                  </a:lnTo>
                  <a:lnTo>
                    <a:pt x="292" y="755"/>
                  </a:lnTo>
                  <a:lnTo>
                    <a:pt x="293" y="756"/>
                  </a:lnTo>
                  <a:lnTo>
                    <a:pt x="294" y="756"/>
                  </a:lnTo>
                  <a:lnTo>
                    <a:pt x="294" y="760"/>
                  </a:lnTo>
                  <a:lnTo>
                    <a:pt x="294" y="762"/>
                  </a:lnTo>
                  <a:lnTo>
                    <a:pt x="294" y="763"/>
                  </a:lnTo>
                  <a:lnTo>
                    <a:pt x="294" y="765"/>
                  </a:lnTo>
                  <a:lnTo>
                    <a:pt x="294" y="765"/>
                  </a:lnTo>
                  <a:lnTo>
                    <a:pt x="294" y="766"/>
                  </a:lnTo>
                  <a:lnTo>
                    <a:pt x="294" y="767"/>
                  </a:lnTo>
                  <a:lnTo>
                    <a:pt x="294" y="768"/>
                  </a:lnTo>
                  <a:lnTo>
                    <a:pt x="294" y="769"/>
                  </a:lnTo>
                  <a:lnTo>
                    <a:pt x="294" y="769"/>
                  </a:lnTo>
                  <a:lnTo>
                    <a:pt x="295" y="771"/>
                  </a:lnTo>
                  <a:lnTo>
                    <a:pt x="296" y="771"/>
                  </a:lnTo>
                  <a:lnTo>
                    <a:pt x="297" y="775"/>
                  </a:lnTo>
                  <a:lnTo>
                    <a:pt x="296" y="775"/>
                  </a:lnTo>
                  <a:lnTo>
                    <a:pt x="295" y="776"/>
                  </a:lnTo>
                  <a:lnTo>
                    <a:pt x="295" y="777"/>
                  </a:lnTo>
                  <a:lnTo>
                    <a:pt x="298" y="776"/>
                  </a:lnTo>
                  <a:lnTo>
                    <a:pt x="298" y="777"/>
                  </a:lnTo>
                  <a:lnTo>
                    <a:pt x="297" y="777"/>
                  </a:lnTo>
                  <a:lnTo>
                    <a:pt x="296" y="777"/>
                  </a:lnTo>
                  <a:lnTo>
                    <a:pt x="296" y="778"/>
                  </a:lnTo>
                  <a:lnTo>
                    <a:pt x="297" y="778"/>
                  </a:lnTo>
                  <a:lnTo>
                    <a:pt x="299" y="778"/>
                  </a:lnTo>
                  <a:lnTo>
                    <a:pt x="299" y="779"/>
                  </a:lnTo>
                  <a:lnTo>
                    <a:pt x="298" y="779"/>
                  </a:lnTo>
                  <a:lnTo>
                    <a:pt x="298" y="780"/>
                  </a:lnTo>
                  <a:lnTo>
                    <a:pt x="297" y="781"/>
                  </a:lnTo>
                  <a:lnTo>
                    <a:pt x="297" y="783"/>
                  </a:lnTo>
                  <a:lnTo>
                    <a:pt x="298" y="783"/>
                  </a:lnTo>
                  <a:lnTo>
                    <a:pt x="298" y="784"/>
                  </a:lnTo>
                  <a:lnTo>
                    <a:pt x="297" y="784"/>
                  </a:lnTo>
                  <a:lnTo>
                    <a:pt x="296" y="785"/>
                  </a:lnTo>
                  <a:lnTo>
                    <a:pt x="296" y="785"/>
                  </a:lnTo>
                  <a:lnTo>
                    <a:pt x="295" y="786"/>
                  </a:lnTo>
                  <a:lnTo>
                    <a:pt x="295" y="787"/>
                  </a:lnTo>
                  <a:lnTo>
                    <a:pt x="296" y="788"/>
                  </a:lnTo>
                  <a:lnTo>
                    <a:pt x="297" y="788"/>
                  </a:lnTo>
                  <a:lnTo>
                    <a:pt x="298" y="788"/>
                  </a:lnTo>
                  <a:lnTo>
                    <a:pt x="299" y="788"/>
                  </a:lnTo>
                  <a:lnTo>
                    <a:pt x="299" y="789"/>
                  </a:lnTo>
                  <a:lnTo>
                    <a:pt x="299" y="789"/>
                  </a:lnTo>
                  <a:lnTo>
                    <a:pt x="297" y="789"/>
                  </a:lnTo>
                  <a:lnTo>
                    <a:pt x="295" y="789"/>
                  </a:lnTo>
                  <a:lnTo>
                    <a:pt x="294" y="790"/>
                  </a:lnTo>
                  <a:lnTo>
                    <a:pt x="294" y="791"/>
                  </a:lnTo>
                  <a:lnTo>
                    <a:pt x="294" y="792"/>
                  </a:lnTo>
                  <a:lnTo>
                    <a:pt x="294" y="793"/>
                  </a:lnTo>
                  <a:lnTo>
                    <a:pt x="295" y="793"/>
                  </a:lnTo>
                  <a:lnTo>
                    <a:pt x="297" y="795"/>
                  </a:lnTo>
                  <a:lnTo>
                    <a:pt x="298" y="795"/>
                  </a:lnTo>
                  <a:lnTo>
                    <a:pt x="299" y="795"/>
                  </a:lnTo>
                  <a:lnTo>
                    <a:pt x="299" y="796"/>
                  </a:lnTo>
                  <a:lnTo>
                    <a:pt x="299" y="797"/>
                  </a:lnTo>
                  <a:lnTo>
                    <a:pt x="298" y="797"/>
                  </a:lnTo>
                  <a:lnTo>
                    <a:pt x="294" y="798"/>
                  </a:lnTo>
                  <a:lnTo>
                    <a:pt x="293" y="799"/>
                  </a:lnTo>
                  <a:lnTo>
                    <a:pt x="292" y="799"/>
                  </a:lnTo>
                  <a:lnTo>
                    <a:pt x="292" y="800"/>
                  </a:lnTo>
                  <a:lnTo>
                    <a:pt x="292" y="801"/>
                  </a:lnTo>
                  <a:lnTo>
                    <a:pt x="292" y="802"/>
                  </a:lnTo>
                  <a:lnTo>
                    <a:pt x="293" y="803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5" y="803"/>
                  </a:lnTo>
                  <a:lnTo>
                    <a:pt x="296" y="802"/>
                  </a:lnTo>
                  <a:lnTo>
                    <a:pt x="297" y="802"/>
                  </a:lnTo>
                  <a:lnTo>
                    <a:pt x="299" y="801"/>
                  </a:lnTo>
                  <a:lnTo>
                    <a:pt x="299" y="802"/>
                  </a:lnTo>
                  <a:lnTo>
                    <a:pt x="300" y="802"/>
                  </a:lnTo>
                  <a:lnTo>
                    <a:pt x="300" y="803"/>
                  </a:lnTo>
                  <a:lnTo>
                    <a:pt x="299" y="804"/>
                  </a:lnTo>
                  <a:lnTo>
                    <a:pt x="297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297" y="805"/>
                  </a:lnTo>
                  <a:lnTo>
                    <a:pt x="296" y="805"/>
                  </a:lnTo>
                  <a:lnTo>
                    <a:pt x="295" y="805"/>
                  </a:lnTo>
                  <a:lnTo>
                    <a:pt x="295" y="806"/>
                  </a:lnTo>
                  <a:lnTo>
                    <a:pt x="296" y="807"/>
                  </a:lnTo>
                  <a:lnTo>
                    <a:pt x="296" y="808"/>
                  </a:lnTo>
                  <a:lnTo>
                    <a:pt x="296" y="809"/>
                  </a:lnTo>
                  <a:lnTo>
                    <a:pt x="297" y="810"/>
                  </a:lnTo>
                  <a:lnTo>
                    <a:pt x="300" y="810"/>
                  </a:lnTo>
                  <a:lnTo>
                    <a:pt x="299" y="811"/>
                  </a:lnTo>
                  <a:lnTo>
                    <a:pt x="300" y="811"/>
                  </a:lnTo>
                  <a:lnTo>
                    <a:pt x="300" y="812"/>
                  </a:lnTo>
                  <a:lnTo>
                    <a:pt x="300" y="814"/>
                  </a:lnTo>
                  <a:lnTo>
                    <a:pt x="299" y="815"/>
                  </a:lnTo>
                  <a:lnTo>
                    <a:pt x="298" y="815"/>
                  </a:lnTo>
                  <a:lnTo>
                    <a:pt x="297" y="816"/>
                  </a:lnTo>
                  <a:lnTo>
                    <a:pt x="296" y="816"/>
                  </a:lnTo>
                  <a:lnTo>
                    <a:pt x="295" y="816"/>
                  </a:lnTo>
                  <a:lnTo>
                    <a:pt x="294" y="816"/>
                  </a:lnTo>
                  <a:lnTo>
                    <a:pt x="293" y="817"/>
                  </a:lnTo>
                  <a:lnTo>
                    <a:pt x="292" y="818"/>
                  </a:lnTo>
                  <a:lnTo>
                    <a:pt x="295" y="818"/>
                  </a:lnTo>
                  <a:lnTo>
                    <a:pt x="298" y="817"/>
                  </a:lnTo>
                  <a:lnTo>
                    <a:pt x="299" y="817"/>
                  </a:lnTo>
                  <a:lnTo>
                    <a:pt x="299" y="818"/>
                  </a:lnTo>
                  <a:lnTo>
                    <a:pt x="298" y="818"/>
                  </a:lnTo>
                  <a:lnTo>
                    <a:pt x="297" y="819"/>
                  </a:lnTo>
                  <a:lnTo>
                    <a:pt x="297" y="820"/>
                  </a:lnTo>
                  <a:lnTo>
                    <a:pt x="296" y="820"/>
                  </a:lnTo>
                  <a:lnTo>
                    <a:pt x="295" y="820"/>
                  </a:lnTo>
                  <a:lnTo>
                    <a:pt x="295" y="821"/>
                  </a:lnTo>
                  <a:lnTo>
                    <a:pt x="294" y="822"/>
                  </a:lnTo>
                  <a:lnTo>
                    <a:pt x="295" y="822"/>
                  </a:lnTo>
                  <a:lnTo>
                    <a:pt x="296" y="822"/>
                  </a:lnTo>
                  <a:lnTo>
                    <a:pt x="295" y="823"/>
                  </a:lnTo>
                  <a:lnTo>
                    <a:pt x="294" y="824"/>
                  </a:lnTo>
                  <a:lnTo>
                    <a:pt x="294" y="825"/>
                  </a:lnTo>
                  <a:lnTo>
                    <a:pt x="294" y="825"/>
                  </a:lnTo>
                  <a:lnTo>
                    <a:pt x="295" y="825"/>
                  </a:lnTo>
                  <a:lnTo>
                    <a:pt x="296" y="826"/>
                  </a:lnTo>
                  <a:lnTo>
                    <a:pt x="298" y="827"/>
                  </a:lnTo>
                  <a:lnTo>
                    <a:pt x="299" y="827"/>
                  </a:lnTo>
                  <a:lnTo>
                    <a:pt x="300" y="826"/>
                  </a:lnTo>
                  <a:lnTo>
                    <a:pt x="300" y="825"/>
                  </a:lnTo>
                  <a:lnTo>
                    <a:pt x="300" y="825"/>
                  </a:lnTo>
                  <a:lnTo>
                    <a:pt x="301" y="824"/>
                  </a:lnTo>
                  <a:lnTo>
                    <a:pt x="302" y="824"/>
                  </a:lnTo>
                  <a:lnTo>
                    <a:pt x="302" y="824"/>
                  </a:lnTo>
                  <a:lnTo>
                    <a:pt x="303" y="822"/>
                  </a:lnTo>
                  <a:lnTo>
                    <a:pt x="303" y="821"/>
                  </a:lnTo>
                  <a:lnTo>
                    <a:pt x="304" y="821"/>
                  </a:lnTo>
                  <a:lnTo>
                    <a:pt x="304" y="820"/>
                  </a:lnTo>
                  <a:lnTo>
                    <a:pt x="304" y="819"/>
                  </a:lnTo>
                  <a:lnTo>
                    <a:pt x="305" y="821"/>
                  </a:lnTo>
                  <a:lnTo>
                    <a:pt x="304" y="822"/>
                  </a:lnTo>
                  <a:lnTo>
                    <a:pt x="303" y="823"/>
                  </a:lnTo>
                  <a:lnTo>
                    <a:pt x="302" y="824"/>
                  </a:lnTo>
                  <a:lnTo>
                    <a:pt x="304" y="825"/>
                  </a:lnTo>
                  <a:lnTo>
                    <a:pt x="307" y="825"/>
                  </a:lnTo>
                  <a:lnTo>
                    <a:pt x="307" y="825"/>
                  </a:lnTo>
                  <a:lnTo>
                    <a:pt x="307" y="713"/>
                  </a:lnTo>
                  <a:lnTo>
                    <a:pt x="307" y="713"/>
                  </a:lnTo>
                  <a:lnTo>
                    <a:pt x="302" y="708"/>
                  </a:lnTo>
                  <a:lnTo>
                    <a:pt x="301" y="707"/>
                  </a:lnTo>
                  <a:lnTo>
                    <a:pt x="299" y="705"/>
                  </a:lnTo>
                  <a:lnTo>
                    <a:pt x="298" y="705"/>
                  </a:lnTo>
                  <a:lnTo>
                    <a:pt x="297" y="705"/>
                  </a:lnTo>
                  <a:lnTo>
                    <a:pt x="297" y="705"/>
                  </a:lnTo>
                  <a:lnTo>
                    <a:pt x="296" y="704"/>
                  </a:lnTo>
                  <a:lnTo>
                    <a:pt x="295" y="704"/>
                  </a:lnTo>
                  <a:lnTo>
                    <a:pt x="294" y="703"/>
                  </a:lnTo>
                  <a:lnTo>
                    <a:pt x="292" y="701"/>
                  </a:lnTo>
                  <a:lnTo>
                    <a:pt x="289" y="694"/>
                  </a:lnTo>
                  <a:lnTo>
                    <a:pt x="288" y="694"/>
                  </a:lnTo>
                  <a:lnTo>
                    <a:pt x="288" y="693"/>
                  </a:lnTo>
                  <a:lnTo>
                    <a:pt x="287" y="692"/>
                  </a:lnTo>
                  <a:lnTo>
                    <a:pt x="287" y="690"/>
                  </a:lnTo>
                  <a:lnTo>
                    <a:pt x="286" y="689"/>
                  </a:lnTo>
                  <a:lnTo>
                    <a:pt x="281" y="684"/>
                  </a:lnTo>
                  <a:lnTo>
                    <a:pt x="278" y="680"/>
                  </a:lnTo>
                  <a:lnTo>
                    <a:pt x="278" y="679"/>
                  </a:lnTo>
                  <a:lnTo>
                    <a:pt x="278" y="679"/>
                  </a:lnTo>
                  <a:lnTo>
                    <a:pt x="278" y="678"/>
                  </a:lnTo>
                  <a:lnTo>
                    <a:pt x="277" y="678"/>
                  </a:lnTo>
                  <a:lnTo>
                    <a:pt x="277" y="677"/>
                  </a:lnTo>
                  <a:lnTo>
                    <a:pt x="277" y="676"/>
                  </a:lnTo>
                  <a:lnTo>
                    <a:pt x="277" y="675"/>
                  </a:lnTo>
                  <a:lnTo>
                    <a:pt x="277" y="674"/>
                  </a:lnTo>
                  <a:lnTo>
                    <a:pt x="276" y="672"/>
                  </a:lnTo>
                  <a:lnTo>
                    <a:pt x="275" y="672"/>
                  </a:lnTo>
                  <a:lnTo>
                    <a:pt x="275" y="671"/>
                  </a:lnTo>
                  <a:lnTo>
                    <a:pt x="276" y="670"/>
                  </a:lnTo>
                  <a:lnTo>
                    <a:pt x="276" y="669"/>
                  </a:lnTo>
                  <a:lnTo>
                    <a:pt x="276" y="668"/>
                  </a:lnTo>
                  <a:lnTo>
                    <a:pt x="274" y="667"/>
                  </a:lnTo>
                  <a:lnTo>
                    <a:pt x="274" y="665"/>
                  </a:lnTo>
                  <a:lnTo>
                    <a:pt x="274" y="665"/>
                  </a:lnTo>
                  <a:lnTo>
                    <a:pt x="275" y="663"/>
                  </a:lnTo>
                  <a:lnTo>
                    <a:pt x="275" y="662"/>
                  </a:lnTo>
                  <a:lnTo>
                    <a:pt x="275" y="661"/>
                  </a:lnTo>
                  <a:lnTo>
                    <a:pt x="275" y="660"/>
                  </a:lnTo>
                  <a:lnTo>
                    <a:pt x="276" y="660"/>
                  </a:lnTo>
                  <a:lnTo>
                    <a:pt x="277" y="660"/>
                  </a:lnTo>
                  <a:lnTo>
                    <a:pt x="278" y="660"/>
                  </a:lnTo>
                  <a:lnTo>
                    <a:pt x="278" y="659"/>
                  </a:lnTo>
                  <a:lnTo>
                    <a:pt x="280" y="657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2" y="657"/>
                  </a:lnTo>
                  <a:lnTo>
                    <a:pt x="284" y="658"/>
                  </a:lnTo>
                  <a:lnTo>
                    <a:pt x="285" y="658"/>
                  </a:lnTo>
                  <a:lnTo>
                    <a:pt x="285" y="657"/>
                  </a:lnTo>
                  <a:lnTo>
                    <a:pt x="285" y="657"/>
                  </a:lnTo>
                  <a:lnTo>
                    <a:pt x="284" y="657"/>
                  </a:lnTo>
                  <a:lnTo>
                    <a:pt x="284" y="656"/>
                  </a:lnTo>
                  <a:lnTo>
                    <a:pt x="285" y="656"/>
                  </a:lnTo>
                  <a:lnTo>
                    <a:pt x="285" y="655"/>
                  </a:lnTo>
                  <a:lnTo>
                    <a:pt x="285" y="655"/>
                  </a:lnTo>
                  <a:lnTo>
                    <a:pt x="286" y="654"/>
                  </a:lnTo>
                  <a:lnTo>
                    <a:pt x="287" y="654"/>
                  </a:lnTo>
                  <a:lnTo>
                    <a:pt x="288" y="654"/>
                  </a:lnTo>
                  <a:lnTo>
                    <a:pt x="289" y="653"/>
                  </a:lnTo>
                  <a:lnTo>
                    <a:pt x="290" y="654"/>
                  </a:lnTo>
                  <a:lnTo>
                    <a:pt x="291" y="654"/>
                  </a:lnTo>
                  <a:lnTo>
                    <a:pt x="292" y="655"/>
                  </a:lnTo>
                  <a:lnTo>
                    <a:pt x="292" y="655"/>
                  </a:lnTo>
                  <a:lnTo>
                    <a:pt x="293" y="655"/>
                  </a:lnTo>
                  <a:lnTo>
                    <a:pt x="293" y="652"/>
                  </a:lnTo>
                  <a:lnTo>
                    <a:pt x="293" y="649"/>
                  </a:lnTo>
                  <a:lnTo>
                    <a:pt x="292" y="642"/>
                  </a:lnTo>
                  <a:lnTo>
                    <a:pt x="292" y="639"/>
                  </a:lnTo>
                  <a:lnTo>
                    <a:pt x="292" y="638"/>
                  </a:lnTo>
                  <a:lnTo>
                    <a:pt x="292" y="636"/>
                  </a:lnTo>
                  <a:lnTo>
                    <a:pt x="292" y="636"/>
                  </a:lnTo>
                  <a:lnTo>
                    <a:pt x="294" y="631"/>
                  </a:lnTo>
                  <a:lnTo>
                    <a:pt x="294" y="630"/>
                  </a:lnTo>
                  <a:lnTo>
                    <a:pt x="293" y="628"/>
                  </a:lnTo>
                  <a:lnTo>
                    <a:pt x="293" y="627"/>
                  </a:lnTo>
                  <a:lnTo>
                    <a:pt x="294" y="626"/>
                  </a:lnTo>
                  <a:lnTo>
                    <a:pt x="294" y="625"/>
                  </a:lnTo>
                  <a:lnTo>
                    <a:pt x="294" y="624"/>
                  </a:lnTo>
                  <a:lnTo>
                    <a:pt x="292" y="622"/>
                  </a:lnTo>
                  <a:lnTo>
                    <a:pt x="292" y="621"/>
                  </a:lnTo>
                  <a:lnTo>
                    <a:pt x="293" y="620"/>
                  </a:lnTo>
                  <a:lnTo>
                    <a:pt x="294" y="621"/>
                  </a:lnTo>
                  <a:lnTo>
                    <a:pt x="294" y="621"/>
                  </a:lnTo>
                  <a:lnTo>
                    <a:pt x="295" y="621"/>
                  </a:lnTo>
                  <a:lnTo>
                    <a:pt x="295" y="620"/>
                  </a:lnTo>
                  <a:lnTo>
                    <a:pt x="296" y="619"/>
                  </a:lnTo>
                  <a:lnTo>
                    <a:pt x="297" y="618"/>
                  </a:lnTo>
                  <a:lnTo>
                    <a:pt x="297" y="617"/>
                  </a:lnTo>
                  <a:lnTo>
                    <a:pt x="298" y="617"/>
                  </a:lnTo>
                  <a:lnTo>
                    <a:pt x="299" y="616"/>
                  </a:lnTo>
                  <a:lnTo>
                    <a:pt x="302" y="617"/>
                  </a:lnTo>
                  <a:lnTo>
                    <a:pt x="302" y="617"/>
                  </a:lnTo>
                  <a:lnTo>
                    <a:pt x="302" y="618"/>
                  </a:lnTo>
                  <a:lnTo>
                    <a:pt x="303" y="618"/>
                  </a:lnTo>
                  <a:lnTo>
                    <a:pt x="304" y="617"/>
                  </a:lnTo>
                  <a:lnTo>
                    <a:pt x="305" y="616"/>
                  </a:lnTo>
                  <a:lnTo>
                    <a:pt x="305" y="615"/>
                  </a:lnTo>
                  <a:lnTo>
                    <a:pt x="305" y="614"/>
                  </a:lnTo>
                  <a:lnTo>
                    <a:pt x="306" y="614"/>
                  </a:lnTo>
                  <a:lnTo>
                    <a:pt x="306" y="613"/>
                  </a:lnTo>
                  <a:lnTo>
                    <a:pt x="307" y="611"/>
                  </a:lnTo>
                  <a:lnTo>
                    <a:pt x="307" y="603"/>
                  </a:lnTo>
                  <a:lnTo>
                    <a:pt x="307" y="603"/>
                  </a:lnTo>
                  <a:lnTo>
                    <a:pt x="306" y="602"/>
                  </a:lnTo>
                  <a:lnTo>
                    <a:pt x="305" y="601"/>
                  </a:lnTo>
                  <a:lnTo>
                    <a:pt x="304" y="601"/>
                  </a:lnTo>
                  <a:lnTo>
                    <a:pt x="304" y="602"/>
                  </a:lnTo>
                  <a:lnTo>
                    <a:pt x="303" y="605"/>
                  </a:lnTo>
                  <a:lnTo>
                    <a:pt x="303" y="606"/>
                  </a:lnTo>
                  <a:lnTo>
                    <a:pt x="301" y="607"/>
                  </a:lnTo>
                  <a:lnTo>
                    <a:pt x="299" y="610"/>
                  </a:lnTo>
                  <a:lnTo>
                    <a:pt x="298" y="610"/>
                  </a:lnTo>
                  <a:lnTo>
                    <a:pt x="297" y="610"/>
                  </a:lnTo>
                  <a:lnTo>
                    <a:pt x="297" y="609"/>
                  </a:lnTo>
                  <a:lnTo>
                    <a:pt x="296" y="606"/>
                  </a:lnTo>
                  <a:lnTo>
                    <a:pt x="295" y="604"/>
                  </a:lnTo>
                  <a:lnTo>
                    <a:pt x="296" y="603"/>
                  </a:lnTo>
                  <a:lnTo>
                    <a:pt x="296" y="602"/>
                  </a:lnTo>
                  <a:lnTo>
                    <a:pt x="296" y="601"/>
                  </a:lnTo>
                  <a:lnTo>
                    <a:pt x="293" y="597"/>
                  </a:lnTo>
                  <a:lnTo>
                    <a:pt x="293" y="596"/>
                  </a:lnTo>
                  <a:lnTo>
                    <a:pt x="293" y="596"/>
                  </a:lnTo>
                  <a:lnTo>
                    <a:pt x="293" y="595"/>
                  </a:lnTo>
                  <a:lnTo>
                    <a:pt x="293" y="594"/>
                  </a:lnTo>
                  <a:lnTo>
                    <a:pt x="292" y="593"/>
                  </a:lnTo>
                  <a:lnTo>
                    <a:pt x="291" y="592"/>
                  </a:lnTo>
                  <a:lnTo>
                    <a:pt x="291" y="592"/>
                  </a:lnTo>
                  <a:lnTo>
                    <a:pt x="290" y="591"/>
                  </a:lnTo>
                  <a:lnTo>
                    <a:pt x="290" y="590"/>
                  </a:lnTo>
                  <a:lnTo>
                    <a:pt x="288" y="589"/>
                  </a:lnTo>
                  <a:lnTo>
                    <a:pt x="288" y="588"/>
                  </a:lnTo>
                  <a:lnTo>
                    <a:pt x="289" y="587"/>
                  </a:lnTo>
                  <a:lnTo>
                    <a:pt x="289" y="586"/>
                  </a:lnTo>
                  <a:lnTo>
                    <a:pt x="290" y="586"/>
                  </a:lnTo>
                  <a:lnTo>
                    <a:pt x="291" y="586"/>
                  </a:lnTo>
                  <a:lnTo>
                    <a:pt x="292" y="585"/>
                  </a:lnTo>
                  <a:lnTo>
                    <a:pt x="291" y="584"/>
                  </a:lnTo>
                  <a:lnTo>
                    <a:pt x="290" y="584"/>
                  </a:lnTo>
                  <a:lnTo>
                    <a:pt x="290" y="583"/>
                  </a:lnTo>
                  <a:lnTo>
                    <a:pt x="290" y="582"/>
                  </a:lnTo>
                  <a:lnTo>
                    <a:pt x="291" y="582"/>
                  </a:lnTo>
                  <a:lnTo>
                    <a:pt x="292" y="583"/>
                  </a:lnTo>
                  <a:lnTo>
                    <a:pt x="291" y="581"/>
                  </a:lnTo>
                  <a:lnTo>
                    <a:pt x="291" y="580"/>
                  </a:lnTo>
                  <a:lnTo>
                    <a:pt x="290" y="580"/>
                  </a:lnTo>
                  <a:lnTo>
                    <a:pt x="290" y="579"/>
                  </a:lnTo>
                  <a:lnTo>
                    <a:pt x="290" y="578"/>
                  </a:lnTo>
                  <a:lnTo>
                    <a:pt x="289" y="577"/>
                  </a:lnTo>
                  <a:lnTo>
                    <a:pt x="288" y="576"/>
                  </a:lnTo>
                  <a:lnTo>
                    <a:pt x="287" y="575"/>
                  </a:lnTo>
                  <a:lnTo>
                    <a:pt x="286" y="574"/>
                  </a:lnTo>
                  <a:lnTo>
                    <a:pt x="285" y="573"/>
                  </a:lnTo>
                  <a:lnTo>
                    <a:pt x="284" y="573"/>
                  </a:lnTo>
                  <a:lnTo>
                    <a:pt x="282" y="573"/>
                  </a:lnTo>
                  <a:lnTo>
                    <a:pt x="282" y="573"/>
                  </a:lnTo>
                  <a:lnTo>
                    <a:pt x="281" y="572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79" y="570"/>
                  </a:lnTo>
                  <a:lnTo>
                    <a:pt x="279" y="570"/>
                  </a:lnTo>
                  <a:lnTo>
                    <a:pt x="280" y="570"/>
                  </a:lnTo>
                  <a:lnTo>
                    <a:pt x="280" y="569"/>
                  </a:lnTo>
                  <a:lnTo>
                    <a:pt x="279" y="568"/>
                  </a:lnTo>
                  <a:lnTo>
                    <a:pt x="277" y="566"/>
                  </a:lnTo>
                  <a:lnTo>
                    <a:pt x="276" y="566"/>
                  </a:lnTo>
                  <a:lnTo>
                    <a:pt x="275" y="565"/>
                  </a:lnTo>
                  <a:lnTo>
                    <a:pt x="272" y="561"/>
                  </a:lnTo>
                  <a:lnTo>
                    <a:pt x="272" y="560"/>
                  </a:lnTo>
                  <a:lnTo>
                    <a:pt x="272" y="558"/>
                  </a:lnTo>
                  <a:lnTo>
                    <a:pt x="272" y="557"/>
                  </a:lnTo>
                  <a:lnTo>
                    <a:pt x="271" y="557"/>
                  </a:lnTo>
                  <a:lnTo>
                    <a:pt x="271" y="556"/>
                  </a:lnTo>
                  <a:lnTo>
                    <a:pt x="270" y="556"/>
                  </a:lnTo>
                  <a:lnTo>
                    <a:pt x="269" y="556"/>
                  </a:lnTo>
                  <a:lnTo>
                    <a:pt x="268" y="554"/>
                  </a:lnTo>
                  <a:lnTo>
                    <a:pt x="267" y="552"/>
                  </a:lnTo>
                  <a:lnTo>
                    <a:pt x="267" y="551"/>
                  </a:lnTo>
                  <a:lnTo>
                    <a:pt x="266" y="551"/>
                  </a:lnTo>
                  <a:lnTo>
                    <a:pt x="266" y="550"/>
                  </a:lnTo>
                  <a:lnTo>
                    <a:pt x="265" y="550"/>
                  </a:lnTo>
                  <a:lnTo>
                    <a:pt x="264" y="549"/>
                  </a:lnTo>
                  <a:lnTo>
                    <a:pt x="262" y="548"/>
                  </a:lnTo>
                  <a:lnTo>
                    <a:pt x="256" y="543"/>
                  </a:lnTo>
                  <a:lnTo>
                    <a:pt x="256" y="542"/>
                  </a:lnTo>
                  <a:lnTo>
                    <a:pt x="255" y="542"/>
                  </a:lnTo>
                  <a:lnTo>
                    <a:pt x="255" y="541"/>
                  </a:lnTo>
                  <a:lnTo>
                    <a:pt x="255" y="540"/>
                  </a:lnTo>
                  <a:lnTo>
                    <a:pt x="255" y="539"/>
                  </a:lnTo>
                  <a:lnTo>
                    <a:pt x="253" y="538"/>
                  </a:lnTo>
                  <a:lnTo>
                    <a:pt x="253" y="537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3"/>
                  </a:lnTo>
                  <a:lnTo>
                    <a:pt x="252" y="532"/>
                  </a:lnTo>
                  <a:lnTo>
                    <a:pt x="254" y="530"/>
                  </a:lnTo>
                  <a:lnTo>
                    <a:pt x="255" y="529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6"/>
                  </a:lnTo>
                  <a:lnTo>
                    <a:pt x="254" y="526"/>
                  </a:lnTo>
                  <a:lnTo>
                    <a:pt x="254" y="525"/>
                  </a:lnTo>
                  <a:lnTo>
                    <a:pt x="253" y="525"/>
                  </a:lnTo>
                  <a:lnTo>
                    <a:pt x="252" y="525"/>
                  </a:lnTo>
                  <a:lnTo>
                    <a:pt x="252" y="524"/>
                  </a:lnTo>
                  <a:lnTo>
                    <a:pt x="252" y="523"/>
                  </a:lnTo>
                  <a:lnTo>
                    <a:pt x="252" y="522"/>
                  </a:lnTo>
                  <a:lnTo>
                    <a:pt x="252" y="521"/>
                  </a:lnTo>
                  <a:lnTo>
                    <a:pt x="252" y="520"/>
                  </a:lnTo>
                  <a:lnTo>
                    <a:pt x="252" y="520"/>
                  </a:lnTo>
                  <a:lnTo>
                    <a:pt x="251" y="516"/>
                  </a:lnTo>
                  <a:lnTo>
                    <a:pt x="250" y="516"/>
                  </a:lnTo>
                  <a:lnTo>
                    <a:pt x="251" y="515"/>
                  </a:lnTo>
                  <a:lnTo>
                    <a:pt x="251" y="514"/>
                  </a:lnTo>
                  <a:lnTo>
                    <a:pt x="251" y="513"/>
                  </a:lnTo>
                  <a:lnTo>
                    <a:pt x="251" y="512"/>
                  </a:lnTo>
                  <a:lnTo>
                    <a:pt x="248" y="511"/>
                  </a:lnTo>
                  <a:lnTo>
                    <a:pt x="247" y="511"/>
                  </a:lnTo>
                  <a:lnTo>
                    <a:pt x="246" y="514"/>
                  </a:lnTo>
                  <a:lnTo>
                    <a:pt x="245" y="515"/>
                  </a:lnTo>
                  <a:lnTo>
                    <a:pt x="244" y="514"/>
                  </a:lnTo>
                  <a:lnTo>
                    <a:pt x="243" y="513"/>
                  </a:lnTo>
                  <a:lnTo>
                    <a:pt x="242" y="512"/>
                  </a:lnTo>
                  <a:lnTo>
                    <a:pt x="242" y="511"/>
                  </a:lnTo>
                  <a:lnTo>
                    <a:pt x="242" y="510"/>
                  </a:lnTo>
                  <a:lnTo>
                    <a:pt x="242" y="508"/>
                  </a:lnTo>
                  <a:lnTo>
                    <a:pt x="242" y="507"/>
                  </a:lnTo>
                  <a:lnTo>
                    <a:pt x="241" y="506"/>
                  </a:lnTo>
                  <a:lnTo>
                    <a:pt x="239" y="504"/>
                  </a:lnTo>
                  <a:lnTo>
                    <a:pt x="239" y="503"/>
                  </a:lnTo>
                  <a:lnTo>
                    <a:pt x="238" y="502"/>
                  </a:lnTo>
                  <a:lnTo>
                    <a:pt x="237" y="501"/>
                  </a:lnTo>
                  <a:lnTo>
                    <a:pt x="238" y="501"/>
                  </a:lnTo>
                  <a:lnTo>
                    <a:pt x="239" y="501"/>
                  </a:lnTo>
                  <a:lnTo>
                    <a:pt x="240" y="503"/>
                  </a:lnTo>
                  <a:lnTo>
                    <a:pt x="240" y="504"/>
                  </a:lnTo>
                  <a:lnTo>
                    <a:pt x="241" y="504"/>
                  </a:lnTo>
                  <a:lnTo>
                    <a:pt x="242" y="504"/>
                  </a:lnTo>
                  <a:lnTo>
                    <a:pt x="242" y="504"/>
                  </a:lnTo>
                  <a:lnTo>
                    <a:pt x="245" y="504"/>
                  </a:lnTo>
                  <a:lnTo>
                    <a:pt x="247" y="503"/>
                  </a:lnTo>
                  <a:lnTo>
                    <a:pt x="250" y="501"/>
                  </a:lnTo>
                  <a:lnTo>
                    <a:pt x="251" y="500"/>
                  </a:lnTo>
                  <a:lnTo>
                    <a:pt x="252" y="501"/>
                  </a:lnTo>
                  <a:lnTo>
                    <a:pt x="255" y="500"/>
                  </a:lnTo>
                  <a:lnTo>
                    <a:pt x="255" y="499"/>
                  </a:lnTo>
                  <a:lnTo>
                    <a:pt x="256" y="497"/>
                  </a:lnTo>
                  <a:lnTo>
                    <a:pt x="255" y="496"/>
                  </a:lnTo>
                  <a:lnTo>
                    <a:pt x="255" y="493"/>
                  </a:lnTo>
                  <a:lnTo>
                    <a:pt x="254" y="491"/>
                  </a:lnTo>
                  <a:lnTo>
                    <a:pt x="254" y="490"/>
                  </a:lnTo>
                  <a:lnTo>
                    <a:pt x="254" y="489"/>
                  </a:lnTo>
                  <a:lnTo>
                    <a:pt x="254" y="487"/>
                  </a:lnTo>
                  <a:lnTo>
                    <a:pt x="254" y="486"/>
                  </a:lnTo>
                  <a:lnTo>
                    <a:pt x="254" y="485"/>
                  </a:lnTo>
                  <a:lnTo>
                    <a:pt x="253" y="485"/>
                  </a:lnTo>
                  <a:lnTo>
                    <a:pt x="252" y="484"/>
                  </a:lnTo>
                  <a:lnTo>
                    <a:pt x="252" y="483"/>
                  </a:lnTo>
                  <a:lnTo>
                    <a:pt x="251" y="482"/>
                  </a:lnTo>
                  <a:lnTo>
                    <a:pt x="252" y="482"/>
                  </a:lnTo>
                  <a:lnTo>
                    <a:pt x="252" y="482"/>
                  </a:lnTo>
                  <a:lnTo>
                    <a:pt x="253" y="481"/>
                  </a:lnTo>
                  <a:lnTo>
                    <a:pt x="253" y="480"/>
                  </a:lnTo>
                  <a:lnTo>
                    <a:pt x="253" y="478"/>
                  </a:lnTo>
                  <a:lnTo>
                    <a:pt x="254" y="477"/>
                  </a:lnTo>
                  <a:lnTo>
                    <a:pt x="257" y="475"/>
                  </a:lnTo>
                  <a:lnTo>
                    <a:pt x="258" y="474"/>
                  </a:lnTo>
                  <a:lnTo>
                    <a:pt x="259" y="469"/>
                  </a:lnTo>
                  <a:lnTo>
                    <a:pt x="258" y="468"/>
                  </a:lnTo>
                  <a:lnTo>
                    <a:pt x="258" y="467"/>
                  </a:lnTo>
                  <a:lnTo>
                    <a:pt x="256" y="466"/>
                  </a:lnTo>
                  <a:lnTo>
                    <a:pt x="256" y="466"/>
                  </a:lnTo>
                  <a:lnTo>
                    <a:pt x="257" y="465"/>
                  </a:lnTo>
                  <a:lnTo>
                    <a:pt x="258" y="465"/>
                  </a:lnTo>
                  <a:lnTo>
                    <a:pt x="258" y="464"/>
                  </a:lnTo>
                  <a:lnTo>
                    <a:pt x="258" y="463"/>
                  </a:lnTo>
                  <a:lnTo>
                    <a:pt x="257" y="462"/>
                  </a:lnTo>
                  <a:lnTo>
                    <a:pt x="257" y="461"/>
                  </a:lnTo>
                  <a:lnTo>
                    <a:pt x="256" y="460"/>
                  </a:lnTo>
                  <a:lnTo>
                    <a:pt x="256" y="460"/>
                  </a:lnTo>
                  <a:lnTo>
                    <a:pt x="258" y="457"/>
                  </a:lnTo>
                  <a:lnTo>
                    <a:pt x="260" y="456"/>
                  </a:lnTo>
                  <a:lnTo>
                    <a:pt x="260" y="456"/>
                  </a:lnTo>
                  <a:lnTo>
                    <a:pt x="260" y="455"/>
                  </a:lnTo>
                  <a:lnTo>
                    <a:pt x="260" y="454"/>
                  </a:lnTo>
                  <a:lnTo>
                    <a:pt x="260" y="453"/>
                  </a:lnTo>
                  <a:lnTo>
                    <a:pt x="260" y="452"/>
                  </a:lnTo>
                  <a:lnTo>
                    <a:pt x="260" y="451"/>
                  </a:lnTo>
                  <a:lnTo>
                    <a:pt x="261" y="451"/>
                  </a:lnTo>
                  <a:lnTo>
                    <a:pt x="262" y="451"/>
                  </a:lnTo>
                  <a:lnTo>
                    <a:pt x="265" y="449"/>
                  </a:lnTo>
                  <a:lnTo>
                    <a:pt x="266" y="448"/>
                  </a:lnTo>
                  <a:lnTo>
                    <a:pt x="267" y="447"/>
                  </a:lnTo>
                  <a:lnTo>
                    <a:pt x="268" y="447"/>
                  </a:lnTo>
                  <a:lnTo>
                    <a:pt x="268" y="446"/>
                  </a:lnTo>
                  <a:lnTo>
                    <a:pt x="268" y="445"/>
                  </a:lnTo>
                  <a:lnTo>
                    <a:pt x="268" y="444"/>
                  </a:lnTo>
                  <a:lnTo>
                    <a:pt x="268" y="440"/>
                  </a:lnTo>
                  <a:lnTo>
                    <a:pt x="269" y="439"/>
                  </a:lnTo>
                  <a:lnTo>
                    <a:pt x="270" y="439"/>
                  </a:lnTo>
                  <a:lnTo>
                    <a:pt x="270" y="440"/>
                  </a:lnTo>
                  <a:lnTo>
                    <a:pt x="271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6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8" y="446"/>
                  </a:lnTo>
                  <a:lnTo>
                    <a:pt x="279" y="446"/>
                  </a:lnTo>
                  <a:lnTo>
                    <a:pt x="281" y="445"/>
                  </a:lnTo>
                  <a:lnTo>
                    <a:pt x="283" y="445"/>
                  </a:lnTo>
                  <a:lnTo>
                    <a:pt x="285" y="446"/>
                  </a:lnTo>
                  <a:lnTo>
                    <a:pt x="287" y="446"/>
                  </a:lnTo>
                  <a:lnTo>
                    <a:pt x="289" y="445"/>
                  </a:lnTo>
                  <a:lnTo>
                    <a:pt x="290" y="445"/>
                  </a:lnTo>
                  <a:lnTo>
                    <a:pt x="291" y="445"/>
                  </a:lnTo>
                  <a:lnTo>
                    <a:pt x="291" y="446"/>
                  </a:lnTo>
                  <a:lnTo>
                    <a:pt x="292" y="446"/>
                  </a:lnTo>
                  <a:lnTo>
                    <a:pt x="292" y="446"/>
                  </a:lnTo>
                  <a:lnTo>
                    <a:pt x="292" y="445"/>
                  </a:lnTo>
                  <a:lnTo>
                    <a:pt x="293" y="445"/>
                  </a:lnTo>
                  <a:lnTo>
                    <a:pt x="294" y="445"/>
                  </a:lnTo>
                  <a:lnTo>
                    <a:pt x="294" y="444"/>
                  </a:lnTo>
                  <a:lnTo>
                    <a:pt x="295" y="443"/>
                  </a:lnTo>
                  <a:lnTo>
                    <a:pt x="296" y="442"/>
                  </a:lnTo>
                  <a:lnTo>
                    <a:pt x="301" y="442"/>
                  </a:lnTo>
                  <a:lnTo>
                    <a:pt x="302" y="441"/>
                  </a:lnTo>
                  <a:lnTo>
                    <a:pt x="304" y="439"/>
                  </a:lnTo>
                  <a:lnTo>
                    <a:pt x="305" y="440"/>
                  </a:lnTo>
                  <a:lnTo>
                    <a:pt x="306" y="440"/>
                  </a:lnTo>
                  <a:lnTo>
                    <a:pt x="307" y="441"/>
                  </a:lnTo>
                  <a:lnTo>
                    <a:pt x="307" y="442"/>
                  </a:lnTo>
                  <a:lnTo>
                    <a:pt x="307" y="273"/>
                  </a:lnTo>
                  <a:lnTo>
                    <a:pt x="306" y="273"/>
                  </a:lnTo>
                  <a:lnTo>
                    <a:pt x="307" y="271"/>
                  </a:lnTo>
                  <a:lnTo>
                    <a:pt x="307" y="271"/>
                  </a:lnTo>
                  <a:lnTo>
                    <a:pt x="307" y="266"/>
                  </a:lnTo>
                  <a:lnTo>
                    <a:pt x="307" y="266"/>
                  </a:lnTo>
                  <a:lnTo>
                    <a:pt x="306" y="266"/>
                  </a:lnTo>
                  <a:lnTo>
                    <a:pt x="306" y="265"/>
                  </a:lnTo>
                  <a:lnTo>
                    <a:pt x="307" y="265"/>
                  </a:lnTo>
                  <a:lnTo>
                    <a:pt x="307" y="265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59"/>
                  </a:lnTo>
                  <a:close/>
                  <a:moveTo>
                    <a:pt x="94" y="492"/>
                  </a:moveTo>
                  <a:lnTo>
                    <a:pt x="95" y="491"/>
                  </a:lnTo>
                  <a:lnTo>
                    <a:pt x="96" y="491"/>
                  </a:lnTo>
                  <a:lnTo>
                    <a:pt x="97" y="491"/>
                  </a:lnTo>
                  <a:lnTo>
                    <a:pt x="94" y="492"/>
                  </a:lnTo>
                  <a:close/>
                  <a:moveTo>
                    <a:pt x="129" y="613"/>
                  </a:moveTo>
                  <a:lnTo>
                    <a:pt x="128" y="614"/>
                  </a:lnTo>
                  <a:lnTo>
                    <a:pt x="127" y="614"/>
                  </a:lnTo>
                  <a:lnTo>
                    <a:pt x="126" y="614"/>
                  </a:lnTo>
                  <a:lnTo>
                    <a:pt x="125" y="614"/>
                  </a:lnTo>
                  <a:lnTo>
                    <a:pt x="124" y="614"/>
                  </a:lnTo>
                  <a:lnTo>
                    <a:pt x="124" y="615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5"/>
                  </a:lnTo>
                  <a:lnTo>
                    <a:pt x="123" y="615"/>
                  </a:lnTo>
                  <a:lnTo>
                    <a:pt x="124" y="614"/>
                  </a:lnTo>
                  <a:lnTo>
                    <a:pt x="126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9" y="6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8" name="Freeform 410">
              <a:extLst>
                <a:ext uri="{FF2B5EF4-FFF2-40B4-BE49-F238E27FC236}">
                  <a16:creationId xmlns:a16="http://schemas.microsoft.com/office/drawing/2014/main" id="{A52079DC-908C-B4A3-397F-B6E95E659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3738563"/>
              <a:ext cx="25400" cy="22225"/>
            </a:xfrm>
            <a:custGeom>
              <a:avLst/>
              <a:gdLst>
                <a:gd name="T0" fmla="*/ 15 w 16"/>
                <a:gd name="T1" fmla="*/ 9 h 14"/>
                <a:gd name="T2" fmla="*/ 15 w 16"/>
                <a:gd name="T3" fmla="*/ 8 h 14"/>
                <a:gd name="T4" fmla="*/ 16 w 16"/>
                <a:gd name="T5" fmla="*/ 8 h 14"/>
                <a:gd name="T6" fmla="*/ 15 w 16"/>
                <a:gd name="T7" fmla="*/ 7 h 14"/>
                <a:gd name="T8" fmla="*/ 15 w 16"/>
                <a:gd name="T9" fmla="*/ 6 h 14"/>
                <a:gd name="T10" fmla="*/ 13 w 16"/>
                <a:gd name="T11" fmla="*/ 5 h 14"/>
                <a:gd name="T12" fmla="*/ 12 w 16"/>
                <a:gd name="T13" fmla="*/ 4 h 14"/>
                <a:gd name="T14" fmla="*/ 11 w 16"/>
                <a:gd name="T15" fmla="*/ 4 h 14"/>
                <a:gd name="T16" fmla="*/ 9 w 16"/>
                <a:gd name="T17" fmla="*/ 4 h 14"/>
                <a:gd name="T18" fmla="*/ 8 w 16"/>
                <a:gd name="T19" fmla="*/ 4 h 14"/>
                <a:gd name="T20" fmla="*/ 8 w 16"/>
                <a:gd name="T21" fmla="*/ 4 h 14"/>
                <a:gd name="T22" fmla="*/ 8 w 16"/>
                <a:gd name="T23" fmla="*/ 4 h 14"/>
                <a:gd name="T24" fmla="*/ 6 w 16"/>
                <a:gd name="T25" fmla="*/ 2 h 14"/>
                <a:gd name="T26" fmla="*/ 6 w 16"/>
                <a:gd name="T27" fmla="*/ 1 h 14"/>
                <a:gd name="T28" fmla="*/ 5 w 16"/>
                <a:gd name="T29" fmla="*/ 0 h 14"/>
                <a:gd name="T30" fmla="*/ 4 w 16"/>
                <a:gd name="T31" fmla="*/ 0 h 14"/>
                <a:gd name="T32" fmla="*/ 3 w 16"/>
                <a:gd name="T33" fmla="*/ 0 h 14"/>
                <a:gd name="T34" fmla="*/ 0 w 16"/>
                <a:gd name="T35" fmla="*/ 2 h 14"/>
                <a:gd name="T36" fmla="*/ 1 w 16"/>
                <a:gd name="T37" fmla="*/ 3 h 14"/>
                <a:gd name="T38" fmla="*/ 0 w 16"/>
                <a:gd name="T39" fmla="*/ 4 h 14"/>
                <a:gd name="T40" fmla="*/ 1 w 16"/>
                <a:gd name="T41" fmla="*/ 4 h 14"/>
                <a:gd name="T42" fmla="*/ 2 w 16"/>
                <a:gd name="T43" fmla="*/ 5 h 14"/>
                <a:gd name="T44" fmla="*/ 2 w 16"/>
                <a:gd name="T45" fmla="*/ 6 h 14"/>
                <a:gd name="T46" fmla="*/ 4 w 16"/>
                <a:gd name="T47" fmla="*/ 6 h 14"/>
                <a:gd name="T48" fmla="*/ 5 w 16"/>
                <a:gd name="T49" fmla="*/ 7 h 14"/>
                <a:gd name="T50" fmla="*/ 5 w 16"/>
                <a:gd name="T51" fmla="*/ 8 h 14"/>
                <a:gd name="T52" fmla="*/ 4 w 16"/>
                <a:gd name="T53" fmla="*/ 8 h 14"/>
                <a:gd name="T54" fmla="*/ 5 w 16"/>
                <a:gd name="T55" fmla="*/ 8 h 14"/>
                <a:gd name="T56" fmla="*/ 5 w 16"/>
                <a:gd name="T57" fmla="*/ 9 h 14"/>
                <a:gd name="T58" fmla="*/ 6 w 16"/>
                <a:gd name="T59" fmla="*/ 10 h 14"/>
                <a:gd name="T60" fmla="*/ 6 w 16"/>
                <a:gd name="T61" fmla="*/ 12 h 14"/>
                <a:gd name="T62" fmla="*/ 7 w 16"/>
                <a:gd name="T63" fmla="*/ 13 h 14"/>
                <a:gd name="T64" fmla="*/ 8 w 16"/>
                <a:gd name="T65" fmla="*/ 14 h 14"/>
                <a:gd name="T66" fmla="*/ 8 w 16"/>
                <a:gd name="T67" fmla="*/ 13 h 14"/>
                <a:gd name="T68" fmla="*/ 9 w 16"/>
                <a:gd name="T69" fmla="*/ 13 h 14"/>
                <a:gd name="T70" fmla="*/ 10 w 16"/>
                <a:gd name="T71" fmla="*/ 13 h 14"/>
                <a:gd name="T72" fmla="*/ 10 w 16"/>
                <a:gd name="T73" fmla="*/ 12 h 14"/>
                <a:gd name="T74" fmla="*/ 10 w 16"/>
                <a:gd name="T75" fmla="*/ 11 h 14"/>
                <a:gd name="T76" fmla="*/ 11 w 16"/>
                <a:gd name="T77" fmla="*/ 12 h 14"/>
                <a:gd name="T78" fmla="*/ 12 w 16"/>
                <a:gd name="T79" fmla="*/ 12 h 14"/>
                <a:gd name="T80" fmla="*/ 13 w 16"/>
                <a:gd name="T81" fmla="*/ 11 h 14"/>
                <a:gd name="T82" fmla="*/ 14 w 16"/>
                <a:gd name="T83" fmla="*/ 10 h 14"/>
                <a:gd name="T84" fmla="*/ 14 w 16"/>
                <a:gd name="T85" fmla="*/ 9 h 14"/>
                <a:gd name="T86" fmla="*/ 15 w 16"/>
                <a:gd name="T8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lnTo>
                    <a:pt x="15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9" name="Freeform 411">
              <a:extLst>
                <a:ext uri="{FF2B5EF4-FFF2-40B4-BE49-F238E27FC236}">
                  <a16:creationId xmlns:a16="http://schemas.microsoft.com/office/drawing/2014/main" id="{FCC3CC93-601B-19BA-B8EF-CD79B5C8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27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0" name="Freeform 412">
              <a:extLst>
                <a:ext uri="{FF2B5EF4-FFF2-40B4-BE49-F238E27FC236}">
                  <a16:creationId xmlns:a16="http://schemas.microsoft.com/office/drawing/2014/main" id="{6B9870C2-21AB-64AE-CAF2-6B74B73DE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0" y="426720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1" name="Freeform 413">
              <a:extLst>
                <a:ext uri="{FF2B5EF4-FFF2-40B4-BE49-F238E27FC236}">
                  <a16:creationId xmlns:a16="http://schemas.microsoft.com/office/drawing/2014/main" id="{5DFB0CA5-0584-22C2-62A4-1EB8F170D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4363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2 h 3"/>
                <a:gd name="T6" fmla="*/ 1 w 2"/>
                <a:gd name="T7" fmla="*/ 2 h 3"/>
                <a:gd name="T8" fmla="*/ 1 w 2"/>
                <a:gd name="T9" fmla="*/ 1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2" name="Freeform 414">
              <a:extLst>
                <a:ext uri="{FF2B5EF4-FFF2-40B4-BE49-F238E27FC236}">
                  <a16:creationId xmlns:a16="http://schemas.microsoft.com/office/drawing/2014/main" id="{00B9AF31-C6E3-EDB8-2591-640360447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697288"/>
              <a:ext cx="6350" cy="1587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1 h 10"/>
                <a:gd name="T8" fmla="*/ 0 w 4"/>
                <a:gd name="T9" fmla="*/ 2 h 10"/>
                <a:gd name="T10" fmla="*/ 3 w 4"/>
                <a:gd name="T11" fmla="*/ 8 h 10"/>
                <a:gd name="T12" fmla="*/ 3 w 4"/>
                <a:gd name="T13" fmla="*/ 9 h 10"/>
                <a:gd name="T14" fmla="*/ 4 w 4"/>
                <a:gd name="T15" fmla="*/ 10 h 10"/>
                <a:gd name="T16" fmla="*/ 4 w 4"/>
                <a:gd name="T17" fmla="*/ 9 h 10"/>
                <a:gd name="T18" fmla="*/ 2 w 4"/>
                <a:gd name="T19" fmla="*/ 3 h 10"/>
                <a:gd name="T20" fmla="*/ 1 w 4"/>
                <a:gd name="T21" fmla="*/ 2 h 10"/>
                <a:gd name="T22" fmla="*/ 1 w 4"/>
                <a:gd name="T23" fmla="*/ 1 h 10"/>
                <a:gd name="T24" fmla="*/ 0 w 4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3" name="Freeform 415">
              <a:extLst>
                <a:ext uri="{FF2B5EF4-FFF2-40B4-BE49-F238E27FC236}">
                  <a16:creationId xmlns:a16="http://schemas.microsoft.com/office/drawing/2014/main" id="{8E4ECAAF-AA95-7524-49A3-F4320FE5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787775"/>
              <a:ext cx="20637" cy="19050"/>
            </a:xfrm>
            <a:custGeom>
              <a:avLst/>
              <a:gdLst>
                <a:gd name="T0" fmla="*/ 11 w 13"/>
                <a:gd name="T1" fmla="*/ 2 h 12"/>
                <a:gd name="T2" fmla="*/ 9 w 13"/>
                <a:gd name="T3" fmla="*/ 2 h 12"/>
                <a:gd name="T4" fmla="*/ 8 w 13"/>
                <a:gd name="T5" fmla="*/ 2 h 12"/>
                <a:gd name="T6" fmla="*/ 7 w 13"/>
                <a:gd name="T7" fmla="*/ 1 h 12"/>
                <a:gd name="T8" fmla="*/ 6 w 13"/>
                <a:gd name="T9" fmla="*/ 0 h 12"/>
                <a:gd name="T10" fmla="*/ 5 w 13"/>
                <a:gd name="T11" fmla="*/ 0 h 12"/>
                <a:gd name="T12" fmla="*/ 5 w 13"/>
                <a:gd name="T13" fmla="*/ 1 h 12"/>
                <a:gd name="T14" fmla="*/ 4 w 13"/>
                <a:gd name="T15" fmla="*/ 2 h 12"/>
                <a:gd name="T16" fmla="*/ 0 w 13"/>
                <a:gd name="T17" fmla="*/ 2 h 12"/>
                <a:gd name="T18" fmla="*/ 0 w 13"/>
                <a:gd name="T19" fmla="*/ 3 h 12"/>
                <a:gd name="T20" fmla="*/ 0 w 13"/>
                <a:gd name="T21" fmla="*/ 3 h 12"/>
                <a:gd name="T22" fmla="*/ 5 w 13"/>
                <a:gd name="T23" fmla="*/ 9 h 12"/>
                <a:gd name="T24" fmla="*/ 6 w 13"/>
                <a:gd name="T25" fmla="*/ 10 h 12"/>
                <a:gd name="T26" fmla="*/ 6 w 13"/>
                <a:gd name="T27" fmla="*/ 11 h 12"/>
                <a:gd name="T28" fmla="*/ 7 w 13"/>
                <a:gd name="T29" fmla="*/ 11 h 12"/>
                <a:gd name="T30" fmla="*/ 7 w 13"/>
                <a:gd name="T31" fmla="*/ 12 h 12"/>
                <a:gd name="T32" fmla="*/ 8 w 13"/>
                <a:gd name="T33" fmla="*/ 12 h 12"/>
                <a:gd name="T34" fmla="*/ 10 w 13"/>
                <a:gd name="T35" fmla="*/ 12 h 12"/>
                <a:gd name="T36" fmla="*/ 11 w 13"/>
                <a:gd name="T37" fmla="*/ 12 h 12"/>
                <a:gd name="T38" fmla="*/ 12 w 13"/>
                <a:gd name="T39" fmla="*/ 11 h 12"/>
                <a:gd name="T40" fmla="*/ 13 w 13"/>
                <a:gd name="T41" fmla="*/ 10 h 12"/>
                <a:gd name="T42" fmla="*/ 13 w 13"/>
                <a:gd name="T43" fmla="*/ 9 h 12"/>
                <a:gd name="T44" fmla="*/ 13 w 13"/>
                <a:gd name="T45" fmla="*/ 8 h 12"/>
                <a:gd name="T46" fmla="*/ 13 w 13"/>
                <a:gd name="T47" fmla="*/ 7 h 12"/>
                <a:gd name="T48" fmla="*/ 13 w 13"/>
                <a:gd name="T49" fmla="*/ 6 h 12"/>
                <a:gd name="T50" fmla="*/ 13 w 13"/>
                <a:gd name="T51" fmla="*/ 5 h 12"/>
                <a:gd name="T52" fmla="*/ 13 w 13"/>
                <a:gd name="T53" fmla="*/ 4 h 12"/>
                <a:gd name="T54" fmla="*/ 13 w 13"/>
                <a:gd name="T55" fmla="*/ 3 h 12"/>
                <a:gd name="T56" fmla="*/ 13 w 13"/>
                <a:gd name="T57" fmla="*/ 2 h 12"/>
                <a:gd name="T58" fmla="*/ 12 w 13"/>
                <a:gd name="T59" fmla="*/ 2 h 12"/>
                <a:gd name="T60" fmla="*/ 11 w 13"/>
                <a:gd name="T6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12">
                  <a:moveTo>
                    <a:pt x="11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4" name="Freeform 416">
              <a:extLst>
                <a:ext uri="{FF2B5EF4-FFF2-40B4-BE49-F238E27FC236}">
                  <a16:creationId xmlns:a16="http://schemas.microsoft.com/office/drawing/2014/main" id="{AB4BFF11-E04E-4626-55DE-75DBD6DA1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5" y="4092575"/>
              <a:ext cx="3175" cy="4762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1 w 2"/>
                <a:gd name="T7" fmla="*/ 0 h 3"/>
                <a:gd name="T8" fmla="*/ 1 w 2"/>
                <a:gd name="T9" fmla="*/ 1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5" name="Freeform 417">
              <a:extLst>
                <a:ext uri="{FF2B5EF4-FFF2-40B4-BE49-F238E27FC236}">
                  <a16:creationId xmlns:a16="http://schemas.microsoft.com/office/drawing/2014/main" id="{6DE00D0A-DE22-4BEF-556F-CC84CA89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5" y="3992563"/>
              <a:ext cx="20637" cy="30162"/>
            </a:xfrm>
            <a:custGeom>
              <a:avLst/>
              <a:gdLst>
                <a:gd name="T0" fmla="*/ 2 w 13"/>
                <a:gd name="T1" fmla="*/ 18 h 19"/>
                <a:gd name="T2" fmla="*/ 2 w 13"/>
                <a:gd name="T3" fmla="*/ 17 h 19"/>
                <a:gd name="T4" fmla="*/ 2 w 13"/>
                <a:gd name="T5" fmla="*/ 16 h 19"/>
                <a:gd name="T6" fmla="*/ 2 w 13"/>
                <a:gd name="T7" fmla="*/ 15 h 19"/>
                <a:gd name="T8" fmla="*/ 4 w 13"/>
                <a:gd name="T9" fmla="*/ 14 h 19"/>
                <a:gd name="T10" fmla="*/ 4 w 13"/>
                <a:gd name="T11" fmla="*/ 14 h 19"/>
                <a:gd name="T12" fmla="*/ 4 w 13"/>
                <a:gd name="T13" fmla="*/ 13 h 19"/>
                <a:gd name="T14" fmla="*/ 5 w 13"/>
                <a:gd name="T15" fmla="*/ 13 h 19"/>
                <a:gd name="T16" fmla="*/ 8 w 13"/>
                <a:gd name="T17" fmla="*/ 12 h 19"/>
                <a:gd name="T18" fmla="*/ 9 w 13"/>
                <a:gd name="T19" fmla="*/ 11 h 19"/>
                <a:gd name="T20" fmla="*/ 12 w 13"/>
                <a:gd name="T21" fmla="*/ 7 h 19"/>
                <a:gd name="T22" fmla="*/ 12 w 13"/>
                <a:gd name="T23" fmla="*/ 5 h 19"/>
                <a:gd name="T24" fmla="*/ 13 w 13"/>
                <a:gd name="T25" fmla="*/ 3 h 19"/>
                <a:gd name="T26" fmla="*/ 13 w 13"/>
                <a:gd name="T27" fmla="*/ 1 h 19"/>
                <a:gd name="T28" fmla="*/ 12 w 13"/>
                <a:gd name="T29" fmla="*/ 0 h 19"/>
                <a:gd name="T30" fmla="*/ 11 w 13"/>
                <a:gd name="T31" fmla="*/ 1 h 19"/>
                <a:gd name="T32" fmla="*/ 8 w 13"/>
                <a:gd name="T33" fmla="*/ 4 h 19"/>
                <a:gd name="T34" fmla="*/ 6 w 13"/>
                <a:gd name="T35" fmla="*/ 5 h 19"/>
                <a:gd name="T36" fmla="*/ 6 w 13"/>
                <a:gd name="T37" fmla="*/ 6 h 19"/>
                <a:gd name="T38" fmla="*/ 5 w 13"/>
                <a:gd name="T39" fmla="*/ 7 h 19"/>
                <a:gd name="T40" fmla="*/ 4 w 13"/>
                <a:gd name="T41" fmla="*/ 8 h 19"/>
                <a:gd name="T42" fmla="*/ 3 w 13"/>
                <a:gd name="T43" fmla="*/ 10 h 19"/>
                <a:gd name="T44" fmla="*/ 2 w 13"/>
                <a:gd name="T45" fmla="*/ 10 h 19"/>
                <a:gd name="T46" fmla="*/ 0 w 13"/>
                <a:gd name="T47" fmla="*/ 11 h 19"/>
                <a:gd name="T48" fmla="*/ 0 w 13"/>
                <a:gd name="T49" fmla="*/ 13 h 19"/>
                <a:gd name="T50" fmla="*/ 1 w 13"/>
                <a:gd name="T51" fmla="*/ 15 h 19"/>
                <a:gd name="T52" fmla="*/ 2 w 13"/>
                <a:gd name="T53" fmla="*/ 17 h 19"/>
                <a:gd name="T54" fmla="*/ 1 w 13"/>
                <a:gd name="T55" fmla="*/ 19 h 19"/>
                <a:gd name="T56" fmla="*/ 2 w 13"/>
                <a:gd name="T5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9">
                  <a:moveTo>
                    <a:pt x="2" y="18"/>
                  </a:move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8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1" y="19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6" name="Freeform 418">
              <a:extLst>
                <a:ext uri="{FF2B5EF4-FFF2-40B4-BE49-F238E27FC236}">
                  <a16:creationId xmlns:a16="http://schemas.microsoft.com/office/drawing/2014/main" id="{3FD5A7F8-04EF-737D-F7E1-45BA54CA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414972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1 h 4"/>
                <a:gd name="T4" fmla="*/ 1 w 1"/>
                <a:gd name="T5" fmla="*/ 0 h 4"/>
                <a:gd name="T6" fmla="*/ 0 w 1"/>
                <a:gd name="T7" fmla="*/ 1 h 4"/>
                <a:gd name="T8" fmla="*/ 0 w 1"/>
                <a:gd name="T9" fmla="*/ 4 h 4"/>
                <a:gd name="T10" fmla="*/ 1 w 1"/>
                <a:gd name="T11" fmla="*/ 4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7" name="Freeform 419">
              <a:extLst>
                <a:ext uri="{FF2B5EF4-FFF2-40B4-BE49-F238E27FC236}">
                  <a16:creationId xmlns:a16="http://schemas.microsoft.com/office/drawing/2014/main" id="{D5D55EEB-11DE-E61A-B5E6-E9003F31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3713163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8" name="Freeform 420">
              <a:extLst>
                <a:ext uri="{FF2B5EF4-FFF2-40B4-BE49-F238E27FC236}">
                  <a16:creationId xmlns:a16="http://schemas.microsoft.com/office/drawing/2014/main" id="{CF8098CB-6CC0-A6A1-E338-8E8523D98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316413"/>
              <a:ext cx="1587" cy="6350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1 h 4"/>
                <a:gd name="T10" fmla="*/ 1 w 1"/>
                <a:gd name="T11" fmla="*/ 0 h 4"/>
                <a:gd name="T12" fmla="*/ 0 w 1"/>
                <a:gd name="T13" fmla="*/ 2 h 4"/>
                <a:gd name="T14" fmla="*/ 0 w 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9" name="Freeform 421">
              <a:extLst>
                <a:ext uri="{FF2B5EF4-FFF2-40B4-BE49-F238E27FC236}">
                  <a16:creationId xmlns:a16="http://schemas.microsoft.com/office/drawing/2014/main" id="{BB3BAE05-B26A-832D-4F64-022045C58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04177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2 h 4"/>
                <a:gd name="T4" fmla="*/ 1 w 1"/>
                <a:gd name="T5" fmla="*/ 2 h 4"/>
                <a:gd name="T6" fmla="*/ 1 w 1"/>
                <a:gd name="T7" fmla="*/ 1 h 4"/>
                <a:gd name="T8" fmla="*/ 0 w 1"/>
                <a:gd name="T9" fmla="*/ 0 h 4"/>
                <a:gd name="T10" fmla="*/ 0 w 1"/>
                <a:gd name="T11" fmla="*/ 2 h 4"/>
                <a:gd name="T12" fmla="*/ 1 w 1"/>
                <a:gd name="T13" fmla="*/ 4 h 4"/>
                <a:gd name="T14" fmla="*/ 1 w 1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0" name="Freeform 422">
              <a:extLst>
                <a:ext uri="{FF2B5EF4-FFF2-40B4-BE49-F238E27FC236}">
                  <a16:creationId xmlns:a16="http://schemas.microsoft.com/office/drawing/2014/main" id="{22C1B4EB-497F-C54A-6C6E-4BFAC788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43259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1" name="Freeform 423">
              <a:extLst>
                <a:ext uri="{FF2B5EF4-FFF2-40B4-BE49-F238E27FC236}">
                  <a16:creationId xmlns:a16="http://schemas.microsoft.com/office/drawing/2014/main" id="{ABFB533C-9FC9-A234-10C3-B070BAA3C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391025"/>
              <a:ext cx="4762" cy="476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2" name="Freeform 424">
              <a:extLst>
                <a:ext uri="{FF2B5EF4-FFF2-40B4-BE49-F238E27FC236}">
                  <a16:creationId xmlns:a16="http://schemas.microsoft.com/office/drawing/2014/main" id="{10EBF1D6-4FA3-D9CC-73B0-17598BB9E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5" y="4014788"/>
              <a:ext cx="7937" cy="12700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2 h 8"/>
                <a:gd name="T4" fmla="*/ 2 w 5"/>
                <a:gd name="T5" fmla="*/ 5 h 8"/>
                <a:gd name="T6" fmla="*/ 1 w 5"/>
                <a:gd name="T7" fmla="*/ 6 h 8"/>
                <a:gd name="T8" fmla="*/ 0 w 5"/>
                <a:gd name="T9" fmla="*/ 6 h 8"/>
                <a:gd name="T10" fmla="*/ 0 w 5"/>
                <a:gd name="T11" fmla="*/ 7 h 8"/>
                <a:gd name="T12" fmla="*/ 1 w 5"/>
                <a:gd name="T13" fmla="*/ 7 h 8"/>
                <a:gd name="T14" fmla="*/ 2 w 5"/>
                <a:gd name="T15" fmla="*/ 8 h 8"/>
                <a:gd name="T16" fmla="*/ 3 w 5"/>
                <a:gd name="T17" fmla="*/ 8 h 8"/>
                <a:gd name="T18" fmla="*/ 4 w 5"/>
                <a:gd name="T19" fmla="*/ 5 h 8"/>
                <a:gd name="T20" fmla="*/ 5 w 5"/>
                <a:gd name="T21" fmla="*/ 4 h 8"/>
                <a:gd name="T22" fmla="*/ 5 w 5"/>
                <a:gd name="T23" fmla="*/ 3 h 8"/>
                <a:gd name="T24" fmla="*/ 5 w 5"/>
                <a:gd name="T25" fmla="*/ 2 h 8"/>
                <a:gd name="T26" fmla="*/ 5 w 5"/>
                <a:gd name="T27" fmla="*/ 1 h 8"/>
                <a:gd name="T28" fmla="*/ 4 w 5"/>
                <a:gd name="T29" fmla="*/ 0 h 8"/>
                <a:gd name="T30" fmla="*/ 4 w 5"/>
                <a:gd name="T31" fmla="*/ 0 h 8"/>
                <a:gd name="T32" fmla="*/ 3 w 5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3" name="Freeform 425">
              <a:extLst>
                <a:ext uri="{FF2B5EF4-FFF2-40B4-BE49-F238E27FC236}">
                  <a16:creationId xmlns:a16="http://schemas.microsoft.com/office/drawing/2014/main" id="{8228B6D4-822A-48E8-CD03-A7AF6328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3970338"/>
              <a:ext cx="12700" cy="25400"/>
            </a:xfrm>
            <a:custGeom>
              <a:avLst/>
              <a:gdLst>
                <a:gd name="T0" fmla="*/ 6 w 8"/>
                <a:gd name="T1" fmla="*/ 11 h 16"/>
                <a:gd name="T2" fmla="*/ 6 w 8"/>
                <a:gd name="T3" fmla="*/ 10 h 16"/>
                <a:gd name="T4" fmla="*/ 6 w 8"/>
                <a:gd name="T5" fmla="*/ 9 h 16"/>
                <a:gd name="T6" fmla="*/ 7 w 8"/>
                <a:gd name="T7" fmla="*/ 9 h 16"/>
                <a:gd name="T8" fmla="*/ 7 w 8"/>
                <a:gd name="T9" fmla="*/ 8 h 16"/>
                <a:gd name="T10" fmla="*/ 7 w 8"/>
                <a:gd name="T11" fmla="*/ 7 h 16"/>
                <a:gd name="T12" fmla="*/ 7 w 8"/>
                <a:gd name="T13" fmla="*/ 6 h 16"/>
                <a:gd name="T14" fmla="*/ 8 w 8"/>
                <a:gd name="T15" fmla="*/ 4 h 16"/>
                <a:gd name="T16" fmla="*/ 8 w 8"/>
                <a:gd name="T17" fmla="*/ 3 h 16"/>
                <a:gd name="T18" fmla="*/ 8 w 8"/>
                <a:gd name="T19" fmla="*/ 2 h 16"/>
                <a:gd name="T20" fmla="*/ 6 w 8"/>
                <a:gd name="T21" fmla="*/ 2 h 16"/>
                <a:gd name="T22" fmla="*/ 5 w 8"/>
                <a:gd name="T23" fmla="*/ 1 h 16"/>
                <a:gd name="T24" fmla="*/ 3 w 8"/>
                <a:gd name="T25" fmla="*/ 0 h 16"/>
                <a:gd name="T26" fmla="*/ 2 w 8"/>
                <a:gd name="T27" fmla="*/ 1 h 16"/>
                <a:gd name="T28" fmla="*/ 1 w 8"/>
                <a:gd name="T29" fmla="*/ 1 h 16"/>
                <a:gd name="T30" fmla="*/ 0 w 8"/>
                <a:gd name="T31" fmla="*/ 2 h 16"/>
                <a:gd name="T32" fmla="*/ 0 w 8"/>
                <a:gd name="T33" fmla="*/ 3 h 16"/>
                <a:gd name="T34" fmla="*/ 0 w 8"/>
                <a:gd name="T35" fmla="*/ 4 h 16"/>
                <a:gd name="T36" fmla="*/ 0 w 8"/>
                <a:gd name="T37" fmla="*/ 4 h 16"/>
                <a:gd name="T38" fmla="*/ 0 w 8"/>
                <a:gd name="T39" fmla="*/ 5 h 16"/>
                <a:gd name="T40" fmla="*/ 1 w 8"/>
                <a:gd name="T41" fmla="*/ 6 h 16"/>
                <a:gd name="T42" fmla="*/ 1 w 8"/>
                <a:gd name="T43" fmla="*/ 7 h 16"/>
                <a:gd name="T44" fmla="*/ 1 w 8"/>
                <a:gd name="T45" fmla="*/ 8 h 16"/>
                <a:gd name="T46" fmla="*/ 1 w 8"/>
                <a:gd name="T47" fmla="*/ 9 h 16"/>
                <a:gd name="T48" fmla="*/ 0 w 8"/>
                <a:gd name="T49" fmla="*/ 9 h 16"/>
                <a:gd name="T50" fmla="*/ 0 w 8"/>
                <a:gd name="T51" fmla="*/ 11 h 16"/>
                <a:gd name="T52" fmla="*/ 2 w 8"/>
                <a:gd name="T53" fmla="*/ 13 h 16"/>
                <a:gd name="T54" fmla="*/ 3 w 8"/>
                <a:gd name="T55" fmla="*/ 14 h 16"/>
                <a:gd name="T56" fmla="*/ 3 w 8"/>
                <a:gd name="T57" fmla="*/ 16 h 16"/>
                <a:gd name="T58" fmla="*/ 5 w 8"/>
                <a:gd name="T59" fmla="*/ 16 h 16"/>
                <a:gd name="T60" fmla="*/ 6 w 8"/>
                <a:gd name="T61" fmla="*/ 15 h 16"/>
                <a:gd name="T62" fmla="*/ 5 w 8"/>
                <a:gd name="T63" fmla="*/ 14 h 16"/>
                <a:gd name="T64" fmla="*/ 6 w 8"/>
                <a:gd name="T65" fmla="*/ 12 h 16"/>
                <a:gd name="T66" fmla="*/ 6 w 8"/>
                <a:gd name="T6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6">
                  <a:moveTo>
                    <a:pt x="6" y="11"/>
                  </a:move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4" name="Freeform 426">
              <a:extLst>
                <a:ext uri="{FF2B5EF4-FFF2-40B4-BE49-F238E27FC236}">
                  <a16:creationId xmlns:a16="http://schemas.microsoft.com/office/drawing/2014/main" id="{8A51F9D4-F230-194B-5C8B-E9667F3CB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1323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5" name="Freeform 427">
              <a:extLst>
                <a:ext uri="{FF2B5EF4-FFF2-40B4-BE49-F238E27FC236}">
                  <a16:creationId xmlns:a16="http://schemas.microsoft.com/office/drawing/2014/main" id="{437D9619-1F3E-E046-CCB5-6EEF38D29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268788"/>
              <a:ext cx="6350" cy="476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2 h 3"/>
                <a:gd name="T12" fmla="*/ 2 w 4"/>
                <a:gd name="T13" fmla="*/ 0 h 3"/>
                <a:gd name="T14" fmla="*/ 1 w 4"/>
                <a:gd name="T15" fmla="*/ 0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6" name="Freeform 428">
              <a:extLst>
                <a:ext uri="{FF2B5EF4-FFF2-40B4-BE49-F238E27FC236}">
                  <a16:creationId xmlns:a16="http://schemas.microsoft.com/office/drawing/2014/main" id="{0BEA98C2-888C-67B8-2903-747303F53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4419600"/>
              <a:ext cx="4762" cy="4762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0 w 3"/>
                <a:gd name="T13" fmla="*/ 2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7" name="Freeform 429">
              <a:extLst>
                <a:ext uri="{FF2B5EF4-FFF2-40B4-BE49-F238E27FC236}">
                  <a16:creationId xmlns:a16="http://schemas.microsoft.com/office/drawing/2014/main" id="{2E9AE7EA-D67C-F289-481D-188F590DA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417195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1 w 1"/>
                <a:gd name="T11" fmla="*/ 0 h 3"/>
                <a:gd name="T12" fmla="*/ 0 w 1"/>
                <a:gd name="T13" fmla="*/ 0 h 3"/>
                <a:gd name="T14" fmla="*/ 0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8" name="Freeform 430">
              <a:extLst>
                <a:ext uri="{FF2B5EF4-FFF2-40B4-BE49-F238E27FC236}">
                  <a16:creationId xmlns:a16="http://schemas.microsoft.com/office/drawing/2014/main" id="{5FA99B96-7925-0054-614D-AF524534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4545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9" name="Freeform 431">
              <a:extLst>
                <a:ext uri="{FF2B5EF4-FFF2-40B4-BE49-F238E27FC236}">
                  <a16:creationId xmlns:a16="http://schemas.microsoft.com/office/drawing/2014/main" id="{640E5317-825F-5CE9-F68C-E68AA45F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64038"/>
              <a:ext cx="6350" cy="4762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3 w 4"/>
                <a:gd name="T9" fmla="*/ 2 h 3"/>
                <a:gd name="T10" fmla="*/ 3 w 4"/>
                <a:gd name="T11" fmla="*/ 1 h 3"/>
                <a:gd name="T12" fmla="*/ 3 w 4"/>
                <a:gd name="T13" fmla="*/ 0 h 3"/>
                <a:gd name="T14" fmla="*/ 2 w 4"/>
                <a:gd name="T15" fmla="*/ 0 h 3"/>
                <a:gd name="T16" fmla="*/ 0 w 4"/>
                <a:gd name="T17" fmla="*/ 0 h 3"/>
                <a:gd name="T18" fmla="*/ 0 w 4"/>
                <a:gd name="T19" fmla="*/ 1 h 3"/>
                <a:gd name="T20" fmla="*/ 1 w 4"/>
                <a:gd name="T21" fmla="*/ 1 h 3"/>
                <a:gd name="T22" fmla="*/ 1 w 4"/>
                <a:gd name="T23" fmla="*/ 2 h 3"/>
                <a:gd name="T24" fmla="*/ 1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0" name="Freeform 432">
              <a:extLst>
                <a:ext uri="{FF2B5EF4-FFF2-40B4-BE49-F238E27FC236}">
                  <a16:creationId xmlns:a16="http://schemas.microsoft.com/office/drawing/2014/main" id="{15E5E5F6-DFD6-00F1-1274-3F161DD8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445000"/>
              <a:ext cx="6350" cy="11112"/>
            </a:xfrm>
            <a:custGeom>
              <a:avLst/>
              <a:gdLst>
                <a:gd name="T0" fmla="*/ 1 w 4"/>
                <a:gd name="T1" fmla="*/ 1 h 7"/>
                <a:gd name="T2" fmla="*/ 1 w 4"/>
                <a:gd name="T3" fmla="*/ 1 h 7"/>
                <a:gd name="T4" fmla="*/ 0 w 4"/>
                <a:gd name="T5" fmla="*/ 2 h 7"/>
                <a:gd name="T6" fmla="*/ 1 w 4"/>
                <a:gd name="T7" fmla="*/ 3 h 7"/>
                <a:gd name="T8" fmla="*/ 1 w 4"/>
                <a:gd name="T9" fmla="*/ 7 h 7"/>
                <a:gd name="T10" fmla="*/ 2 w 4"/>
                <a:gd name="T11" fmla="*/ 6 h 7"/>
                <a:gd name="T12" fmla="*/ 2 w 4"/>
                <a:gd name="T13" fmla="*/ 3 h 7"/>
                <a:gd name="T14" fmla="*/ 3 w 4"/>
                <a:gd name="T15" fmla="*/ 2 h 7"/>
                <a:gd name="T16" fmla="*/ 4 w 4"/>
                <a:gd name="T17" fmla="*/ 2 h 7"/>
                <a:gd name="T18" fmla="*/ 3 w 4"/>
                <a:gd name="T19" fmla="*/ 1 h 7"/>
                <a:gd name="T20" fmla="*/ 4 w 4"/>
                <a:gd name="T21" fmla="*/ 1 h 7"/>
                <a:gd name="T22" fmla="*/ 4 w 4"/>
                <a:gd name="T23" fmla="*/ 1 h 7"/>
                <a:gd name="T24" fmla="*/ 3 w 4"/>
                <a:gd name="T25" fmla="*/ 1 h 7"/>
                <a:gd name="T26" fmla="*/ 2 w 4"/>
                <a:gd name="T27" fmla="*/ 0 h 7"/>
                <a:gd name="T28" fmla="*/ 1 w 4"/>
                <a:gd name="T29" fmla="*/ 0 h 7"/>
                <a:gd name="T30" fmla="*/ 1 w 4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1" name="Freeform 433">
              <a:extLst>
                <a:ext uri="{FF2B5EF4-FFF2-40B4-BE49-F238E27FC236}">
                  <a16:creationId xmlns:a16="http://schemas.microsoft.com/office/drawing/2014/main" id="{ADF85443-E266-E9DB-CFBD-204B4F0AA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251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2" name="Freeform 434">
              <a:extLst>
                <a:ext uri="{FF2B5EF4-FFF2-40B4-BE49-F238E27FC236}">
                  <a16:creationId xmlns:a16="http://schemas.microsoft.com/office/drawing/2014/main" id="{7C2534CB-660B-7800-E334-2D7997C20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84675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3" name="Freeform 435">
              <a:extLst>
                <a:ext uri="{FF2B5EF4-FFF2-40B4-BE49-F238E27FC236}">
                  <a16:creationId xmlns:a16="http://schemas.microsoft.com/office/drawing/2014/main" id="{1D7E0B1D-CC0F-E93E-5071-D5970F93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378325"/>
              <a:ext cx="4762" cy="11112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1 h 7"/>
                <a:gd name="T4" fmla="*/ 2 w 3"/>
                <a:gd name="T5" fmla="*/ 2 h 7"/>
                <a:gd name="T6" fmla="*/ 2 w 3"/>
                <a:gd name="T7" fmla="*/ 3 h 7"/>
                <a:gd name="T8" fmla="*/ 1 w 3"/>
                <a:gd name="T9" fmla="*/ 4 h 7"/>
                <a:gd name="T10" fmla="*/ 0 w 3"/>
                <a:gd name="T11" fmla="*/ 4 h 7"/>
                <a:gd name="T12" fmla="*/ 0 w 3"/>
                <a:gd name="T13" fmla="*/ 5 h 7"/>
                <a:gd name="T14" fmla="*/ 1 w 3"/>
                <a:gd name="T15" fmla="*/ 6 h 7"/>
                <a:gd name="T16" fmla="*/ 2 w 3"/>
                <a:gd name="T17" fmla="*/ 7 h 7"/>
                <a:gd name="T18" fmla="*/ 2 w 3"/>
                <a:gd name="T19" fmla="*/ 6 h 7"/>
                <a:gd name="T20" fmla="*/ 3 w 3"/>
                <a:gd name="T21" fmla="*/ 6 h 7"/>
                <a:gd name="T22" fmla="*/ 3 w 3"/>
                <a:gd name="T23" fmla="*/ 7 h 7"/>
                <a:gd name="T24" fmla="*/ 3 w 3"/>
                <a:gd name="T25" fmla="*/ 6 h 7"/>
                <a:gd name="T26" fmla="*/ 3 w 3"/>
                <a:gd name="T27" fmla="*/ 5 h 7"/>
                <a:gd name="T28" fmla="*/ 3 w 3"/>
                <a:gd name="T29" fmla="*/ 3 h 7"/>
                <a:gd name="T30" fmla="*/ 3 w 3"/>
                <a:gd name="T31" fmla="*/ 2 h 7"/>
                <a:gd name="T32" fmla="*/ 3 w 3"/>
                <a:gd name="T33" fmla="*/ 0 h 7"/>
                <a:gd name="T34" fmla="*/ 3 w 3"/>
                <a:gd name="T35" fmla="*/ 0 h 7"/>
                <a:gd name="T36" fmla="*/ 3 w 3"/>
                <a:gd name="T37" fmla="*/ 0 h 7"/>
                <a:gd name="T38" fmla="*/ 2 w 3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4" name="Freeform 436">
              <a:extLst>
                <a:ext uri="{FF2B5EF4-FFF2-40B4-BE49-F238E27FC236}">
                  <a16:creationId xmlns:a16="http://schemas.microsoft.com/office/drawing/2014/main" id="{D4589071-3403-9929-EF75-C661F838B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273550"/>
              <a:ext cx="3175" cy="6350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1 h 4"/>
                <a:gd name="T8" fmla="*/ 2 w 2"/>
                <a:gd name="T9" fmla="*/ 0 h 4"/>
                <a:gd name="T10" fmla="*/ 2 w 2"/>
                <a:gd name="T11" fmla="*/ 0 h 4"/>
                <a:gd name="T12" fmla="*/ 1 w 2"/>
                <a:gd name="T13" fmla="*/ 0 h 4"/>
                <a:gd name="T14" fmla="*/ 0 w 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5" name="Freeform 437">
              <a:extLst>
                <a:ext uri="{FF2B5EF4-FFF2-40B4-BE49-F238E27FC236}">
                  <a16:creationId xmlns:a16="http://schemas.microsoft.com/office/drawing/2014/main" id="{79BC8E5D-95A2-E2DF-ECFC-6AD4E682D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02125"/>
              <a:ext cx="15875" cy="15875"/>
            </a:xfrm>
            <a:custGeom>
              <a:avLst/>
              <a:gdLst>
                <a:gd name="T0" fmla="*/ 6 w 10"/>
                <a:gd name="T1" fmla="*/ 8 h 10"/>
                <a:gd name="T2" fmla="*/ 9 w 10"/>
                <a:gd name="T3" fmla="*/ 8 h 10"/>
                <a:gd name="T4" fmla="*/ 10 w 10"/>
                <a:gd name="T5" fmla="*/ 8 h 10"/>
                <a:gd name="T6" fmla="*/ 10 w 10"/>
                <a:gd name="T7" fmla="*/ 8 h 10"/>
                <a:gd name="T8" fmla="*/ 9 w 10"/>
                <a:gd name="T9" fmla="*/ 8 h 10"/>
                <a:gd name="T10" fmla="*/ 7 w 10"/>
                <a:gd name="T11" fmla="*/ 7 h 10"/>
                <a:gd name="T12" fmla="*/ 7 w 10"/>
                <a:gd name="T13" fmla="*/ 6 h 10"/>
                <a:gd name="T14" fmla="*/ 6 w 10"/>
                <a:gd name="T15" fmla="*/ 5 h 10"/>
                <a:gd name="T16" fmla="*/ 5 w 10"/>
                <a:gd name="T17" fmla="*/ 6 h 10"/>
                <a:gd name="T18" fmla="*/ 5 w 10"/>
                <a:gd name="T19" fmla="*/ 5 h 10"/>
                <a:gd name="T20" fmla="*/ 4 w 10"/>
                <a:gd name="T21" fmla="*/ 4 h 10"/>
                <a:gd name="T22" fmla="*/ 3 w 10"/>
                <a:gd name="T23" fmla="*/ 4 h 10"/>
                <a:gd name="T24" fmla="*/ 2 w 10"/>
                <a:gd name="T25" fmla="*/ 2 h 10"/>
                <a:gd name="T26" fmla="*/ 1 w 10"/>
                <a:gd name="T27" fmla="*/ 1 h 10"/>
                <a:gd name="T28" fmla="*/ 0 w 10"/>
                <a:gd name="T29" fmla="*/ 0 h 10"/>
                <a:gd name="T30" fmla="*/ 0 w 10"/>
                <a:gd name="T31" fmla="*/ 1 h 10"/>
                <a:gd name="T32" fmla="*/ 0 w 10"/>
                <a:gd name="T33" fmla="*/ 2 h 10"/>
                <a:gd name="T34" fmla="*/ 0 w 10"/>
                <a:gd name="T35" fmla="*/ 3 h 10"/>
                <a:gd name="T36" fmla="*/ 0 w 10"/>
                <a:gd name="T37" fmla="*/ 4 h 10"/>
                <a:gd name="T38" fmla="*/ 1 w 10"/>
                <a:gd name="T39" fmla="*/ 5 h 10"/>
                <a:gd name="T40" fmla="*/ 1 w 10"/>
                <a:gd name="T41" fmla="*/ 6 h 10"/>
                <a:gd name="T42" fmla="*/ 2 w 10"/>
                <a:gd name="T43" fmla="*/ 6 h 10"/>
                <a:gd name="T44" fmla="*/ 2 w 10"/>
                <a:gd name="T45" fmla="*/ 7 h 10"/>
                <a:gd name="T46" fmla="*/ 2 w 10"/>
                <a:gd name="T47" fmla="*/ 8 h 10"/>
                <a:gd name="T48" fmla="*/ 1 w 10"/>
                <a:gd name="T49" fmla="*/ 8 h 10"/>
                <a:gd name="T50" fmla="*/ 1 w 10"/>
                <a:gd name="T51" fmla="*/ 8 h 10"/>
                <a:gd name="T52" fmla="*/ 2 w 10"/>
                <a:gd name="T53" fmla="*/ 9 h 10"/>
                <a:gd name="T54" fmla="*/ 2 w 10"/>
                <a:gd name="T55" fmla="*/ 10 h 10"/>
                <a:gd name="T56" fmla="*/ 3 w 10"/>
                <a:gd name="T57" fmla="*/ 10 h 10"/>
                <a:gd name="T58" fmla="*/ 4 w 10"/>
                <a:gd name="T59" fmla="*/ 10 h 10"/>
                <a:gd name="T60" fmla="*/ 5 w 10"/>
                <a:gd name="T61" fmla="*/ 9 h 10"/>
                <a:gd name="T62" fmla="*/ 5 w 10"/>
                <a:gd name="T63" fmla="*/ 8 h 10"/>
                <a:gd name="T64" fmla="*/ 6 w 10"/>
                <a:gd name="T6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0">
                  <a:moveTo>
                    <a:pt x="6" y="8"/>
                  </a:move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6" name="Freeform 438">
              <a:extLst>
                <a:ext uri="{FF2B5EF4-FFF2-40B4-BE49-F238E27FC236}">
                  <a16:creationId xmlns:a16="http://schemas.microsoft.com/office/drawing/2014/main" id="{88576E54-4A7B-841C-26CB-FDED91558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4454525"/>
              <a:ext cx="14287" cy="17462"/>
            </a:xfrm>
            <a:custGeom>
              <a:avLst/>
              <a:gdLst>
                <a:gd name="T0" fmla="*/ 1 w 9"/>
                <a:gd name="T1" fmla="*/ 10 h 11"/>
                <a:gd name="T2" fmla="*/ 2 w 9"/>
                <a:gd name="T3" fmla="*/ 8 h 11"/>
                <a:gd name="T4" fmla="*/ 2 w 9"/>
                <a:gd name="T5" fmla="*/ 7 h 11"/>
                <a:gd name="T6" fmla="*/ 3 w 9"/>
                <a:gd name="T7" fmla="*/ 7 h 11"/>
                <a:gd name="T8" fmla="*/ 3 w 9"/>
                <a:gd name="T9" fmla="*/ 6 h 11"/>
                <a:gd name="T10" fmla="*/ 5 w 9"/>
                <a:gd name="T11" fmla="*/ 5 h 11"/>
                <a:gd name="T12" fmla="*/ 6 w 9"/>
                <a:gd name="T13" fmla="*/ 5 h 11"/>
                <a:gd name="T14" fmla="*/ 7 w 9"/>
                <a:gd name="T15" fmla="*/ 4 h 11"/>
                <a:gd name="T16" fmla="*/ 7 w 9"/>
                <a:gd name="T17" fmla="*/ 3 h 11"/>
                <a:gd name="T18" fmla="*/ 7 w 9"/>
                <a:gd name="T19" fmla="*/ 2 h 11"/>
                <a:gd name="T20" fmla="*/ 8 w 9"/>
                <a:gd name="T21" fmla="*/ 2 h 11"/>
                <a:gd name="T22" fmla="*/ 9 w 9"/>
                <a:gd name="T23" fmla="*/ 2 h 11"/>
                <a:gd name="T24" fmla="*/ 8 w 9"/>
                <a:gd name="T25" fmla="*/ 2 h 11"/>
                <a:gd name="T26" fmla="*/ 8 w 9"/>
                <a:gd name="T27" fmla="*/ 1 h 11"/>
                <a:gd name="T28" fmla="*/ 7 w 9"/>
                <a:gd name="T29" fmla="*/ 0 h 11"/>
                <a:gd name="T30" fmla="*/ 6 w 9"/>
                <a:gd name="T31" fmla="*/ 1 h 11"/>
                <a:gd name="T32" fmla="*/ 4 w 9"/>
                <a:gd name="T33" fmla="*/ 2 h 11"/>
                <a:gd name="T34" fmla="*/ 3 w 9"/>
                <a:gd name="T35" fmla="*/ 2 h 11"/>
                <a:gd name="T36" fmla="*/ 2 w 9"/>
                <a:gd name="T37" fmla="*/ 2 h 11"/>
                <a:gd name="T38" fmla="*/ 2 w 9"/>
                <a:gd name="T39" fmla="*/ 3 h 11"/>
                <a:gd name="T40" fmla="*/ 1 w 9"/>
                <a:gd name="T41" fmla="*/ 4 h 11"/>
                <a:gd name="T42" fmla="*/ 0 w 9"/>
                <a:gd name="T43" fmla="*/ 5 h 11"/>
                <a:gd name="T44" fmla="*/ 0 w 9"/>
                <a:gd name="T45" fmla="*/ 6 h 11"/>
                <a:gd name="T46" fmla="*/ 0 w 9"/>
                <a:gd name="T47" fmla="*/ 7 h 11"/>
                <a:gd name="T48" fmla="*/ 0 w 9"/>
                <a:gd name="T49" fmla="*/ 9 h 11"/>
                <a:gd name="T50" fmla="*/ 0 w 9"/>
                <a:gd name="T51" fmla="*/ 10 h 11"/>
                <a:gd name="T52" fmla="*/ 0 w 9"/>
                <a:gd name="T53" fmla="*/ 11 h 11"/>
                <a:gd name="T54" fmla="*/ 1 w 9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1">
                  <a:moveTo>
                    <a:pt x="1" y="10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7" name="Freeform 439">
              <a:extLst>
                <a:ext uri="{FF2B5EF4-FFF2-40B4-BE49-F238E27FC236}">
                  <a16:creationId xmlns:a16="http://schemas.microsoft.com/office/drawing/2014/main" id="{E27A252F-2FE2-7DBB-E4CA-74287A643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8" y="4332288"/>
              <a:ext cx="30162" cy="127000"/>
            </a:xfrm>
            <a:custGeom>
              <a:avLst/>
              <a:gdLst>
                <a:gd name="T0" fmla="*/ 6 w 19"/>
                <a:gd name="T1" fmla="*/ 42 h 80"/>
                <a:gd name="T2" fmla="*/ 5 w 19"/>
                <a:gd name="T3" fmla="*/ 46 h 80"/>
                <a:gd name="T4" fmla="*/ 4 w 19"/>
                <a:gd name="T5" fmla="*/ 46 h 80"/>
                <a:gd name="T6" fmla="*/ 4 w 19"/>
                <a:gd name="T7" fmla="*/ 47 h 80"/>
                <a:gd name="T8" fmla="*/ 4 w 19"/>
                <a:gd name="T9" fmla="*/ 48 h 80"/>
                <a:gd name="T10" fmla="*/ 3 w 19"/>
                <a:gd name="T11" fmla="*/ 46 h 80"/>
                <a:gd name="T12" fmla="*/ 0 w 19"/>
                <a:gd name="T13" fmla="*/ 47 h 80"/>
                <a:gd name="T14" fmla="*/ 1 w 19"/>
                <a:gd name="T15" fmla="*/ 50 h 80"/>
                <a:gd name="T16" fmla="*/ 3 w 19"/>
                <a:gd name="T17" fmla="*/ 56 h 80"/>
                <a:gd name="T18" fmla="*/ 2 w 19"/>
                <a:gd name="T19" fmla="*/ 59 h 80"/>
                <a:gd name="T20" fmla="*/ 4 w 19"/>
                <a:gd name="T21" fmla="*/ 63 h 80"/>
                <a:gd name="T22" fmla="*/ 4 w 19"/>
                <a:gd name="T23" fmla="*/ 66 h 80"/>
                <a:gd name="T24" fmla="*/ 2 w 19"/>
                <a:gd name="T25" fmla="*/ 71 h 80"/>
                <a:gd name="T26" fmla="*/ 3 w 19"/>
                <a:gd name="T27" fmla="*/ 73 h 80"/>
                <a:gd name="T28" fmla="*/ 4 w 19"/>
                <a:gd name="T29" fmla="*/ 77 h 80"/>
                <a:gd name="T30" fmla="*/ 4 w 19"/>
                <a:gd name="T31" fmla="*/ 79 h 80"/>
                <a:gd name="T32" fmla="*/ 4 w 19"/>
                <a:gd name="T33" fmla="*/ 80 h 80"/>
                <a:gd name="T34" fmla="*/ 5 w 19"/>
                <a:gd name="T35" fmla="*/ 79 h 80"/>
                <a:gd name="T36" fmla="*/ 8 w 19"/>
                <a:gd name="T37" fmla="*/ 72 h 80"/>
                <a:gd name="T38" fmla="*/ 10 w 19"/>
                <a:gd name="T39" fmla="*/ 70 h 80"/>
                <a:gd name="T40" fmla="*/ 11 w 19"/>
                <a:gd name="T41" fmla="*/ 68 h 80"/>
                <a:gd name="T42" fmla="*/ 13 w 19"/>
                <a:gd name="T43" fmla="*/ 64 h 80"/>
                <a:gd name="T44" fmla="*/ 14 w 19"/>
                <a:gd name="T45" fmla="*/ 61 h 80"/>
                <a:gd name="T46" fmla="*/ 15 w 19"/>
                <a:gd name="T47" fmla="*/ 57 h 80"/>
                <a:gd name="T48" fmla="*/ 14 w 19"/>
                <a:gd name="T49" fmla="*/ 52 h 80"/>
                <a:gd name="T50" fmla="*/ 14 w 19"/>
                <a:gd name="T51" fmla="*/ 50 h 80"/>
                <a:gd name="T52" fmla="*/ 14 w 19"/>
                <a:gd name="T53" fmla="*/ 49 h 80"/>
                <a:gd name="T54" fmla="*/ 17 w 19"/>
                <a:gd name="T55" fmla="*/ 45 h 80"/>
                <a:gd name="T56" fmla="*/ 19 w 19"/>
                <a:gd name="T57" fmla="*/ 44 h 80"/>
                <a:gd name="T58" fmla="*/ 19 w 19"/>
                <a:gd name="T59" fmla="*/ 0 h 80"/>
                <a:gd name="T60" fmla="*/ 17 w 19"/>
                <a:gd name="T61" fmla="*/ 0 h 80"/>
                <a:gd name="T62" fmla="*/ 16 w 19"/>
                <a:gd name="T63" fmla="*/ 2 h 80"/>
                <a:gd name="T64" fmla="*/ 15 w 19"/>
                <a:gd name="T65" fmla="*/ 1 h 80"/>
                <a:gd name="T66" fmla="*/ 14 w 19"/>
                <a:gd name="T67" fmla="*/ 2 h 80"/>
                <a:gd name="T68" fmla="*/ 13 w 19"/>
                <a:gd name="T69" fmla="*/ 2 h 80"/>
                <a:gd name="T70" fmla="*/ 13 w 19"/>
                <a:gd name="T71" fmla="*/ 6 h 80"/>
                <a:gd name="T72" fmla="*/ 12 w 19"/>
                <a:gd name="T73" fmla="*/ 7 h 80"/>
                <a:gd name="T74" fmla="*/ 12 w 19"/>
                <a:gd name="T75" fmla="*/ 9 h 80"/>
                <a:gd name="T76" fmla="*/ 14 w 19"/>
                <a:gd name="T77" fmla="*/ 9 h 80"/>
                <a:gd name="T78" fmla="*/ 14 w 19"/>
                <a:gd name="T79" fmla="*/ 11 h 80"/>
                <a:gd name="T80" fmla="*/ 13 w 19"/>
                <a:gd name="T81" fmla="*/ 12 h 80"/>
                <a:gd name="T82" fmla="*/ 11 w 19"/>
                <a:gd name="T83" fmla="*/ 13 h 80"/>
                <a:gd name="T84" fmla="*/ 11 w 19"/>
                <a:gd name="T85" fmla="*/ 16 h 80"/>
                <a:gd name="T86" fmla="*/ 12 w 19"/>
                <a:gd name="T87" fmla="*/ 16 h 80"/>
                <a:gd name="T88" fmla="*/ 13 w 19"/>
                <a:gd name="T89" fmla="*/ 18 h 80"/>
                <a:gd name="T90" fmla="*/ 14 w 19"/>
                <a:gd name="T91" fmla="*/ 21 h 80"/>
                <a:gd name="T92" fmla="*/ 13 w 19"/>
                <a:gd name="T93" fmla="*/ 24 h 80"/>
                <a:gd name="T94" fmla="*/ 12 w 19"/>
                <a:gd name="T95" fmla="*/ 27 h 80"/>
                <a:gd name="T96" fmla="*/ 9 w 19"/>
                <a:gd name="T97" fmla="*/ 28 h 80"/>
                <a:gd name="T98" fmla="*/ 11 w 19"/>
                <a:gd name="T99" fmla="*/ 29 h 80"/>
                <a:gd name="T100" fmla="*/ 12 w 19"/>
                <a:gd name="T101" fmla="*/ 30 h 80"/>
                <a:gd name="T102" fmla="*/ 12 w 19"/>
                <a:gd name="T103" fmla="*/ 32 h 80"/>
                <a:gd name="T104" fmla="*/ 11 w 19"/>
                <a:gd name="T105" fmla="*/ 33 h 80"/>
                <a:gd name="T106" fmla="*/ 12 w 19"/>
                <a:gd name="T107" fmla="*/ 35 h 80"/>
                <a:gd name="T108" fmla="*/ 12 w 19"/>
                <a:gd name="T109" fmla="*/ 37 h 80"/>
                <a:gd name="T110" fmla="*/ 10 w 19"/>
                <a:gd name="T111" fmla="*/ 38 h 80"/>
                <a:gd name="T112" fmla="*/ 9 w 19"/>
                <a:gd name="T113" fmla="*/ 37 h 80"/>
                <a:gd name="T114" fmla="*/ 8 w 19"/>
                <a:gd name="T115" fmla="*/ 38 h 80"/>
                <a:gd name="T116" fmla="*/ 7 w 19"/>
                <a:gd name="T117" fmla="*/ 39 h 80"/>
                <a:gd name="T118" fmla="*/ 6 w 19"/>
                <a:gd name="T119" fmla="*/ 39 h 80"/>
                <a:gd name="T120" fmla="*/ 7 w 19"/>
                <a:gd name="T121" fmla="*/ 40 h 80"/>
                <a:gd name="T122" fmla="*/ 6 w 19"/>
                <a:gd name="T123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" h="80">
                  <a:moveTo>
                    <a:pt x="6" y="41"/>
                  </a:moveTo>
                  <a:lnTo>
                    <a:pt x="6" y="42"/>
                  </a:lnTo>
                  <a:lnTo>
                    <a:pt x="6" y="44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3" y="69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6" y="46"/>
                  </a:lnTo>
                  <a:lnTo>
                    <a:pt x="17" y="45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8" name="Freeform 440">
              <a:extLst>
                <a:ext uri="{FF2B5EF4-FFF2-40B4-BE49-F238E27FC236}">
                  <a16:creationId xmlns:a16="http://schemas.microsoft.com/office/drawing/2014/main" id="{7314BEDE-83BF-8F86-AF71-F8128E21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86263"/>
              <a:ext cx="15875" cy="22225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1 h 14"/>
                <a:gd name="T4" fmla="*/ 1 w 10"/>
                <a:gd name="T5" fmla="*/ 2 h 14"/>
                <a:gd name="T6" fmla="*/ 1 w 10"/>
                <a:gd name="T7" fmla="*/ 3 h 14"/>
                <a:gd name="T8" fmla="*/ 1 w 10"/>
                <a:gd name="T9" fmla="*/ 4 h 14"/>
                <a:gd name="T10" fmla="*/ 0 w 10"/>
                <a:gd name="T11" fmla="*/ 5 h 14"/>
                <a:gd name="T12" fmla="*/ 1 w 10"/>
                <a:gd name="T13" fmla="*/ 5 h 14"/>
                <a:gd name="T14" fmla="*/ 1 w 10"/>
                <a:gd name="T15" fmla="*/ 5 h 14"/>
                <a:gd name="T16" fmla="*/ 1 w 10"/>
                <a:gd name="T17" fmla="*/ 4 h 14"/>
                <a:gd name="T18" fmla="*/ 2 w 10"/>
                <a:gd name="T19" fmla="*/ 4 h 14"/>
                <a:gd name="T20" fmla="*/ 2 w 10"/>
                <a:gd name="T21" fmla="*/ 3 h 14"/>
                <a:gd name="T22" fmla="*/ 3 w 10"/>
                <a:gd name="T23" fmla="*/ 3 h 14"/>
                <a:gd name="T24" fmla="*/ 3 w 10"/>
                <a:gd name="T25" fmla="*/ 5 h 14"/>
                <a:gd name="T26" fmla="*/ 4 w 10"/>
                <a:gd name="T27" fmla="*/ 5 h 14"/>
                <a:gd name="T28" fmla="*/ 4 w 10"/>
                <a:gd name="T29" fmla="*/ 4 h 14"/>
                <a:gd name="T30" fmla="*/ 5 w 10"/>
                <a:gd name="T31" fmla="*/ 5 h 14"/>
                <a:gd name="T32" fmla="*/ 6 w 10"/>
                <a:gd name="T33" fmla="*/ 6 h 14"/>
                <a:gd name="T34" fmla="*/ 6 w 10"/>
                <a:gd name="T35" fmla="*/ 7 h 14"/>
                <a:gd name="T36" fmla="*/ 7 w 10"/>
                <a:gd name="T37" fmla="*/ 7 h 14"/>
                <a:gd name="T38" fmla="*/ 7 w 10"/>
                <a:gd name="T39" fmla="*/ 8 h 14"/>
                <a:gd name="T40" fmla="*/ 7 w 10"/>
                <a:gd name="T41" fmla="*/ 10 h 14"/>
                <a:gd name="T42" fmla="*/ 8 w 10"/>
                <a:gd name="T43" fmla="*/ 11 h 14"/>
                <a:gd name="T44" fmla="*/ 8 w 10"/>
                <a:gd name="T45" fmla="*/ 12 h 14"/>
                <a:gd name="T46" fmla="*/ 7 w 10"/>
                <a:gd name="T47" fmla="*/ 12 h 14"/>
                <a:gd name="T48" fmla="*/ 7 w 10"/>
                <a:gd name="T49" fmla="*/ 14 h 14"/>
                <a:gd name="T50" fmla="*/ 8 w 10"/>
                <a:gd name="T51" fmla="*/ 14 h 14"/>
                <a:gd name="T52" fmla="*/ 9 w 10"/>
                <a:gd name="T53" fmla="*/ 14 h 14"/>
                <a:gd name="T54" fmla="*/ 9 w 10"/>
                <a:gd name="T55" fmla="*/ 13 h 14"/>
                <a:gd name="T56" fmla="*/ 10 w 10"/>
                <a:gd name="T57" fmla="*/ 12 h 14"/>
                <a:gd name="T58" fmla="*/ 9 w 10"/>
                <a:gd name="T59" fmla="*/ 12 h 14"/>
                <a:gd name="T60" fmla="*/ 9 w 10"/>
                <a:gd name="T61" fmla="*/ 11 h 14"/>
                <a:gd name="T62" fmla="*/ 9 w 10"/>
                <a:gd name="T63" fmla="*/ 10 h 14"/>
                <a:gd name="T64" fmla="*/ 9 w 10"/>
                <a:gd name="T65" fmla="*/ 9 h 14"/>
                <a:gd name="T66" fmla="*/ 9 w 10"/>
                <a:gd name="T67" fmla="*/ 8 h 14"/>
                <a:gd name="T68" fmla="*/ 8 w 10"/>
                <a:gd name="T69" fmla="*/ 7 h 14"/>
                <a:gd name="T70" fmla="*/ 8 w 10"/>
                <a:gd name="T71" fmla="*/ 6 h 14"/>
                <a:gd name="T72" fmla="*/ 7 w 10"/>
                <a:gd name="T73" fmla="*/ 6 h 14"/>
                <a:gd name="T74" fmla="*/ 7 w 10"/>
                <a:gd name="T75" fmla="*/ 5 h 14"/>
                <a:gd name="T76" fmla="*/ 6 w 10"/>
                <a:gd name="T77" fmla="*/ 5 h 14"/>
                <a:gd name="T78" fmla="*/ 6 w 10"/>
                <a:gd name="T79" fmla="*/ 4 h 14"/>
                <a:gd name="T80" fmla="*/ 6 w 10"/>
                <a:gd name="T81" fmla="*/ 3 h 14"/>
                <a:gd name="T82" fmla="*/ 6 w 10"/>
                <a:gd name="T83" fmla="*/ 2 h 14"/>
                <a:gd name="T84" fmla="*/ 5 w 10"/>
                <a:gd name="T85" fmla="*/ 1 h 14"/>
                <a:gd name="T86" fmla="*/ 4 w 10"/>
                <a:gd name="T87" fmla="*/ 1 h 14"/>
                <a:gd name="T88" fmla="*/ 3 w 10"/>
                <a:gd name="T89" fmla="*/ 0 h 14"/>
                <a:gd name="T90" fmla="*/ 2 w 10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9" name="Freeform 441">
              <a:extLst>
                <a:ext uri="{FF2B5EF4-FFF2-40B4-BE49-F238E27FC236}">
                  <a16:creationId xmlns:a16="http://schemas.microsoft.com/office/drawing/2014/main" id="{31AC10F5-FE85-A382-5325-56F34CACD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370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0" name="Freeform 442">
              <a:extLst>
                <a:ext uri="{FF2B5EF4-FFF2-40B4-BE49-F238E27FC236}">
                  <a16:creationId xmlns:a16="http://schemas.microsoft.com/office/drawing/2014/main" id="{5B267AFE-BEAF-E547-9450-FB93A078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4471988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1" name="Freeform 443">
              <a:extLst>
                <a:ext uri="{FF2B5EF4-FFF2-40B4-BE49-F238E27FC236}">
                  <a16:creationId xmlns:a16="http://schemas.microsoft.com/office/drawing/2014/main" id="{24F6C9CD-4941-4107-0D8A-FD1D3C57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4321175"/>
              <a:ext cx="7937" cy="15875"/>
            </a:xfrm>
            <a:custGeom>
              <a:avLst/>
              <a:gdLst>
                <a:gd name="T0" fmla="*/ 4 w 5"/>
                <a:gd name="T1" fmla="*/ 10 h 10"/>
                <a:gd name="T2" fmla="*/ 4 w 5"/>
                <a:gd name="T3" fmla="*/ 9 h 10"/>
                <a:gd name="T4" fmla="*/ 4 w 5"/>
                <a:gd name="T5" fmla="*/ 8 h 10"/>
                <a:gd name="T6" fmla="*/ 3 w 5"/>
                <a:gd name="T7" fmla="*/ 7 h 10"/>
                <a:gd name="T8" fmla="*/ 4 w 5"/>
                <a:gd name="T9" fmla="*/ 7 h 10"/>
                <a:gd name="T10" fmla="*/ 5 w 5"/>
                <a:gd name="T11" fmla="*/ 6 h 10"/>
                <a:gd name="T12" fmla="*/ 3 w 5"/>
                <a:gd name="T13" fmla="*/ 6 h 10"/>
                <a:gd name="T14" fmla="*/ 3 w 5"/>
                <a:gd name="T15" fmla="*/ 6 h 10"/>
                <a:gd name="T16" fmla="*/ 3 w 5"/>
                <a:gd name="T17" fmla="*/ 4 h 10"/>
                <a:gd name="T18" fmla="*/ 1 w 5"/>
                <a:gd name="T19" fmla="*/ 3 h 10"/>
                <a:gd name="T20" fmla="*/ 1 w 5"/>
                <a:gd name="T21" fmla="*/ 2 h 10"/>
                <a:gd name="T22" fmla="*/ 1 w 5"/>
                <a:gd name="T23" fmla="*/ 0 h 10"/>
                <a:gd name="T24" fmla="*/ 0 w 5"/>
                <a:gd name="T25" fmla="*/ 1 h 10"/>
                <a:gd name="T26" fmla="*/ 1 w 5"/>
                <a:gd name="T27" fmla="*/ 4 h 10"/>
                <a:gd name="T28" fmla="*/ 1 w 5"/>
                <a:gd name="T29" fmla="*/ 5 h 10"/>
                <a:gd name="T30" fmla="*/ 2 w 5"/>
                <a:gd name="T31" fmla="*/ 6 h 10"/>
                <a:gd name="T32" fmla="*/ 2 w 5"/>
                <a:gd name="T33" fmla="*/ 7 h 10"/>
                <a:gd name="T34" fmla="*/ 1 w 5"/>
                <a:gd name="T35" fmla="*/ 7 h 10"/>
                <a:gd name="T36" fmla="*/ 1 w 5"/>
                <a:gd name="T37" fmla="*/ 8 h 10"/>
                <a:gd name="T38" fmla="*/ 2 w 5"/>
                <a:gd name="T39" fmla="*/ 8 h 10"/>
                <a:gd name="T40" fmla="*/ 3 w 5"/>
                <a:gd name="T41" fmla="*/ 9 h 10"/>
                <a:gd name="T42" fmla="*/ 3 w 5"/>
                <a:gd name="T43" fmla="*/ 10 h 10"/>
                <a:gd name="T44" fmla="*/ 4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2" name="Freeform 444">
              <a:extLst>
                <a:ext uri="{FF2B5EF4-FFF2-40B4-BE49-F238E27FC236}">
                  <a16:creationId xmlns:a16="http://schemas.microsoft.com/office/drawing/2014/main" id="{5FE7B1B8-6437-78DB-485C-317E626A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394200"/>
              <a:ext cx="3175" cy="6350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2 h 4"/>
                <a:gd name="T10" fmla="*/ 2 w 2"/>
                <a:gd name="T11" fmla="*/ 0 h 4"/>
                <a:gd name="T12" fmla="*/ 2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1 h 4"/>
                <a:gd name="T20" fmla="*/ 1 w 2"/>
                <a:gd name="T21" fmla="*/ 2 h 4"/>
                <a:gd name="T22" fmla="*/ 2 w 2"/>
                <a:gd name="T23" fmla="*/ 2 h 4"/>
                <a:gd name="T24" fmla="*/ 2 w 2"/>
                <a:gd name="T25" fmla="*/ 3 h 4"/>
                <a:gd name="T26" fmla="*/ 1 w 2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3" name="Freeform 445">
              <a:extLst>
                <a:ext uri="{FF2B5EF4-FFF2-40B4-BE49-F238E27FC236}">
                  <a16:creationId xmlns:a16="http://schemas.microsoft.com/office/drawing/2014/main" id="{DB38D169-9E1E-A62B-4ECB-36E876D2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316413"/>
              <a:ext cx="3175" cy="476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1 w 2"/>
                <a:gd name="T13" fmla="*/ 1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4" name="Freeform 446">
              <a:extLst>
                <a:ext uri="{FF2B5EF4-FFF2-40B4-BE49-F238E27FC236}">
                  <a16:creationId xmlns:a16="http://schemas.microsoft.com/office/drawing/2014/main" id="{CDEEEB81-1F9E-F097-9CDA-5ED206BB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4325938"/>
              <a:ext cx="14287" cy="19050"/>
            </a:xfrm>
            <a:custGeom>
              <a:avLst/>
              <a:gdLst>
                <a:gd name="T0" fmla="*/ 8 w 9"/>
                <a:gd name="T1" fmla="*/ 0 h 12"/>
                <a:gd name="T2" fmla="*/ 7 w 9"/>
                <a:gd name="T3" fmla="*/ 0 h 12"/>
                <a:gd name="T4" fmla="*/ 6 w 9"/>
                <a:gd name="T5" fmla="*/ 0 h 12"/>
                <a:gd name="T6" fmla="*/ 4 w 9"/>
                <a:gd name="T7" fmla="*/ 0 h 12"/>
                <a:gd name="T8" fmla="*/ 4 w 9"/>
                <a:gd name="T9" fmla="*/ 1 h 12"/>
                <a:gd name="T10" fmla="*/ 3 w 9"/>
                <a:gd name="T11" fmla="*/ 1 h 12"/>
                <a:gd name="T12" fmla="*/ 1 w 9"/>
                <a:gd name="T13" fmla="*/ 0 h 12"/>
                <a:gd name="T14" fmla="*/ 0 w 9"/>
                <a:gd name="T15" fmla="*/ 1 h 12"/>
                <a:gd name="T16" fmla="*/ 1 w 9"/>
                <a:gd name="T17" fmla="*/ 1 h 12"/>
                <a:gd name="T18" fmla="*/ 2 w 9"/>
                <a:gd name="T19" fmla="*/ 1 h 12"/>
                <a:gd name="T20" fmla="*/ 2 w 9"/>
                <a:gd name="T21" fmla="*/ 2 h 12"/>
                <a:gd name="T22" fmla="*/ 1 w 9"/>
                <a:gd name="T23" fmla="*/ 2 h 12"/>
                <a:gd name="T24" fmla="*/ 0 w 9"/>
                <a:gd name="T25" fmla="*/ 3 h 12"/>
                <a:gd name="T26" fmla="*/ 0 w 9"/>
                <a:gd name="T27" fmla="*/ 3 h 12"/>
                <a:gd name="T28" fmla="*/ 1 w 9"/>
                <a:gd name="T29" fmla="*/ 4 h 12"/>
                <a:gd name="T30" fmla="*/ 0 w 9"/>
                <a:gd name="T31" fmla="*/ 4 h 12"/>
                <a:gd name="T32" fmla="*/ 0 w 9"/>
                <a:gd name="T33" fmla="*/ 5 h 12"/>
                <a:gd name="T34" fmla="*/ 1 w 9"/>
                <a:gd name="T35" fmla="*/ 6 h 12"/>
                <a:gd name="T36" fmla="*/ 1 w 9"/>
                <a:gd name="T37" fmla="*/ 7 h 12"/>
                <a:gd name="T38" fmla="*/ 2 w 9"/>
                <a:gd name="T39" fmla="*/ 7 h 12"/>
                <a:gd name="T40" fmla="*/ 2 w 9"/>
                <a:gd name="T41" fmla="*/ 8 h 12"/>
                <a:gd name="T42" fmla="*/ 2 w 9"/>
                <a:gd name="T43" fmla="*/ 9 h 12"/>
                <a:gd name="T44" fmla="*/ 2 w 9"/>
                <a:gd name="T45" fmla="*/ 10 h 12"/>
                <a:gd name="T46" fmla="*/ 3 w 9"/>
                <a:gd name="T47" fmla="*/ 10 h 12"/>
                <a:gd name="T48" fmla="*/ 3 w 9"/>
                <a:gd name="T49" fmla="*/ 11 h 12"/>
                <a:gd name="T50" fmla="*/ 3 w 9"/>
                <a:gd name="T51" fmla="*/ 11 h 12"/>
                <a:gd name="T52" fmla="*/ 4 w 9"/>
                <a:gd name="T53" fmla="*/ 11 h 12"/>
                <a:gd name="T54" fmla="*/ 4 w 9"/>
                <a:gd name="T55" fmla="*/ 11 h 12"/>
                <a:gd name="T56" fmla="*/ 5 w 9"/>
                <a:gd name="T57" fmla="*/ 11 h 12"/>
                <a:gd name="T58" fmla="*/ 6 w 9"/>
                <a:gd name="T59" fmla="*/ 11 h 12"/>
                <a:gd name="T60" fmla="*/ 7 w 9"/>
                <a:gd name="T61" fmla="*/ 11 h 12"/>
                <a:gd name="T62" fmla="*/ 8 w 9"/>
                <a:gd name="T63" fmla="*/ 12 h 12"/>
                <a:gd name="T64" fmla="*/ 8 w 9"/>
                <a:gd name="T65" fmla="*/ 11 h 12"/>
                <a:gd name="T66" fmla="*/ 8 w 9"/>
                <a:gd name="T67" fmla="*/ 11 h 12"/>
                <a:gd name="T68" fmla="*/ 8 w 9"/>
                <a:gd name="T69" fmla="*/ 10 h 12"/>
                <a:gd name="T70" fmla="*/ 8 w 9"/>
                <a:gd name="T71" fmla="*/ 9 h 12"/>
                <a:gd name="T72" fmla="*/ 8 w 9"/>
                <a:gd name="T73" fmla="*/ 4 h 12"/>
                <a:gd name="T74" fmla="*/ 9 w 9"/>
                <a:gd name="T75" fmla="*/ 3 h 12"/>
                <a:gd name="T76" fmla="*/ 9 w 9"/>
                <a:gd name="T77" fmla="*/ 2 h 12"/>
                <a:gd name="T78" fmla="*/ 8 w 9"/>
                <a:gd name="T79" fmla="*/ 1 h 12"/>
                <a:gd name="T80" fmla="*/ 8 w 9"/>
                <a:gd name="T81" fmla="*/ 0 h 12"/>
                <a:gd name="T82" fmla="*/ 8 w 9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5" name="Freeform 447">
              <a:extLst>
                <a:ext uri="{FF2B5EF4-FFF2-40B4-BE49-F238E27FC236}">
                  <a16:creationId xmlns:a16="http://schemas.microsoft.com/office/drawing/2014/main" id="{9F7A223B-738C-C571-6FD0-E3EE0B7D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4259263"/>
              <a:ext cx="12700" cy="26987"/>
            </a:xfrm>
            <a:custGeom>
              <a:avLst/>
              <a:gdLst>
                <a:gd name="T0" fmla="*/ 5 w 8"/>
                <a:gd name="T1" fmla="*/ 3 h 17"/>
                <a:gd name="T2" fmla="*/ 4 w 8"/>
                <a:gd name="T3" fmla="*/ 2 h 17"/>
                <a:gd name="T4" fmla="*/ 1 w 8"/>
                <a:gd name="T5" fmla="*/ 1 h 17"/>
                <a:gd name="T6" fmla="*/ 1 w 8"/>
                <a:gd name="T7" fmla="*/ 0 h 17"/>
                <a:gd name="T8" fmla="*/ 0 w 8"/>
                <a:gd name="T9" fmla="*/ 3 h 17"/>
                <a:gd name="T10" fmla="*/ 0 w 8"/>
                <a:gd name="T11" fmla="*/ 5 h 17"/>
                <a:gd name="T12" fmla="*/ 1 w 8"/>
                <a:gd name="T13" fmla="*/ 7 h 17"/>
                <a:gd name="T14" fmla="*/ 1 w 8"/>
                <a:gd name="T15" fmla="*/ 8 h 17"/>
                <a:gd name="T16" fmla="*/ 1 w 8"/>
                <a:gd name="T17" fmla="*/ 9 h 17"/>
                <a:gd name="T18" fmla="*/ 1 w 8"/>
                <a:gd name="T19" fmla="*/ 9 h 17"/>
                <a:gd name="T20" fmla="*/ 1 w 8"/>
                <a:gd name="T21" fmla="*/ 9 h 17"/>
                <a:gd name="T22" fmla="*/ 1 w 8"/>
                <a:gd name="T23" fmla="*/ 10 h 17"/>
                <a:gd name="T24" fmla="*/ 1 w 8"/>
                <a:gd name="T25" fmla="*/ 11 h 17"/>
                <a:gd name="T26" fmla="*/ 1 w 8"/>
                <a:gd name="T27" fmla="*/ 12 h 17"/>
                <a:gd name="T28" fmla="*/ 1 w 8"/>
                <a:gd name="T29" fmla="*/ 15 h 17"/>
                <a:gd name="T30" fmla="*/ 1 w 8"/>
                <a:gd name="T31" fmla="*/ 15 h 17"/>
                <a:gd name="T32" fmla="*/ 0 w 8"/>
                <a:gd name="T33" fmla="*/ 16 h 17"/>
                <a:gd name="T34" fmla="*/ 2 w 8"/>
                <a:gd name="T35" fmla="*/ 17 h 17"/>
                <a:gd name="T36" fmla="*/ 4 w 8"/>
                <a:gd name="T37" fmla="*/ 15 h 17"/>
                <a:gd name="T38" fmla="*/ 7 w 8"/>
                <a:gd name="T39" fmla="*/ 11 h 17"/>
                <a:gd name="T40" fmla="*/ 8 w 8"/>
                <a:gd name="T41" fmla="*/ 9 h 17"/>
                <a:gd name="T42" fmla="*/ 8 w 8"/>
                <a:gd name="T43" fmla="*/ 8 h 17"/>
                <a:gd name="T44" fmla="*/ 8 w 8"/>
                <a:gd name="T45" fmla="*/ 6 h 17"/>
                <a:gd name="T46" fmla="*/ 8 w 8"/>
                <a:gd name="T47" fmla="*/ 5 h 17"/>
                <a:gd name="T48" fmla="*/ 7 w 8"/>
                <a:gd name="T49" fmla="*/ 5 h 17"/>
                <a:gd name="T50" fmla="*/ 6 w 8"/>
                <a:gd name="T51" fmla="*/ 5 h 17"/>
                <a:gd name="T52" fmla="*/ 6 w 8"/>
                <a:gd name="T53" fmla="*/ 6 h 17"/>
                <a:gd name="T54" fmla="*/ 6 w 8"/>
                <a:gd name="T55" fmla="*/ 8 h 17"/>
                <a:gd name="T56" fmla="*/ 4 w 8"/>
                <a:gd name="T57" fmla="*/ 6 h 17"/>
                <a:gd name="T58" fmla="*/ 4 w 8"/>
                <a:gd name="T59" fmla="*/ 5 h 17"/>
                <a:gd name="T60" fmla="*/ 5 w 8"/>
                <a:gd name="T6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7">
                  <a:moveTo>
                    <a:pt x="5" y="3"/>
                  </a:moveTo>
                  <a:lnTo>
                    <a:pt x="4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7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6" name="Freeform 448">
              <a:extLst>
                <a:ext uri="{FF2B5EF4-FFF2-40B4-BE49-F238E27FC236}">
                  <a16:creationId xmlns:a16="http://schemas.microsoft.com/office/drawing/2014/main" id="{3F961A2B-E332-4974-FA55-95CE2482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219575"/>
              <a:ext cx="6350" cy="22225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3 h 14"/>
                <a:gd name="T4" fmla="*/ 0 w 4"/>
                <a:gd name="T5" fmla="*/ 4 h 14"/>
                <a:gd name="T6" fmla="*/ 0 w 4"/>
                <a:gd name="T7" fmla="*/ 5 h 14"/>
                <a:gd name="T8" fmla="*/ 1 w 4"/>
                <a:gd name="T9" fmla="*/ 8 h 14"/>
                <a:gd name="T10" fmla="*/ 2 w 4"/>
                <a:gd name="T11" fmla="*/ 11 h 14"/>
                <a:gd name="T12" fmla="*/ 2 w 4"/>
                <a:gd name="T13" fmla="*/ 11 h 14"/>
                <a:gd name="T14" fmla="*/ 2 w 4"/>
                <a:gd name="T15" fmla="*/ 12 h 14"/>
                <a:gd name="T16" fmla="*/ 3 w 4"/>
                <a:gd name="T17" fmla="*/ 13 h 14"/>
                <a:gd name="T18" fmla="*/ 3 w 4"/>
                <a:gd name="T19" fmla="*/ 14 h 14"/>
                <a:gd name="T20" fmla="*/ 4 w 4"/>
                <a:gd name="T21" fmla="*/ 13 h 14"/>
                <a:gd name="T22" fmla="*/ 4 w 4"/>
                <a:gd name="T23" fmla="*/ 12 h 14"/>
                <a:gd name="T24" fmla="*/ 3 w 4"/>
                <a:gd name="T25" fmla="*/ 11 h 14"/>
                <a:gd name="T26" fmla="*/ 3 w 4"/>
                <a:gd name="T27" fmla="*/ 10 h 14"/>
                <a:gd name="T28" fmla="*/ 3 w 4"/>
                <a:gd name="T29" fmla="*/ 9 h 14"/>
                <a:gd name="T30" fmla="*/ 4 w 4"/>
                <a:gd name="T31" fmla="*/ 9 h 14"/>
                <a:gd name="T32" fmla="*/ 4 w 4"/>
                <a:gd name="T33" fmla="*/ 8 h 14"/>
                <a:gd name="T34" fmla="*/ 4 w 4"/>
                <a:gd name="T35" fmla="*/ 8 h 14"/>
                <a:gd name="T36" fmla="*/ 4 w 4"/>
                <a:gd name="T37" fmla="*/ 7 h 14"/>
                <a:gd name="T38" fmla="*/ 4 w 4"/>
                <a:gd name="T39" fmla="*/ 7 h 14"/>
                <a:gd name="T40" fmla="*/ 3 w 4"/>
                <a:gd name="T41" fmla="*/ 7 h 14"/>
                <a:gd name="T42" fmla="*/ 3 w 4"/>
                <a:gd name="T43" fmla="*/ 6 h 14"/>
                <a:gd name="T44" fmla="*/ 1 w 4"/>
                <a:gd name="T45" fmla="*/ 1 h 14"/>
                <a:gd name="T46" fmla="*/ 1 w 4"/>
                <a:gd name="T47" fmla="*/ 0 h 14"/>
                <a:gd name="T48" fmla="*/ 0 w 4"/>
                <a:gd name="T4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7" name="Freeform 449">
              <a:extLst>
                <a:ext uri="{FF2B5EF4-FFF2-40B4-BE49-F238E27FC236}">
                  <a16:creationId xmlns:a16="http://schemas.microsoft.com/office/drawing/2014/main" id="{CEF44EBA-110A-37DA-0A16-368119C67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325938"/>
              <a:ext cx="12700" cy="25400"/>
            </a:xfrm>
            <a:custGeom>
              <a:avLst/>
              <a:gdLst>
                <a:gd name="T0" fmla="*/ 1 w 8"/>
                <a:gd name="T1" fmla="*/ 14 h 16"/>
                <a:gd name="T2" fmla="*/ 1 w 8"/>
                <a:gd name="T3" fmla="*/ 15 h 16"/>
                <a:gd name="T4" fmla="*/ 0 w 8"/>
                <a:gd name="T5" fmla="*/ 15 h 16"/>
                <a:gd name="T6" fmla="*/ 0 w 8"/>
                <a:gd name="T7" fmla="*/ 16 h 16"/>
                <a:gd name="T8" fmla="*/ 1 w 8"/>
                <a:gd name="T9" fmla="*/ 16 h 16"/>
                <a:gd name="T10" fmla="*/ 2 w 8"/>
                <a:gd name="T11" fmla="*/ 16 h 16"/>
                <a:gd name="T12" fmla="*/ 3 w 8"/>
                <a:gd name="T13" fmla="*/ 16 h 16"/>
                <a:gd name="T14" fmla="*/ 2 w 8"/>
                <a:gd name="T15" fmla="*/ 15 h 16"/>
                <a:gd name="T16" fmla="*/ 3 w 8"/>
                <a:gd name="T17" fmla="*/ 15 h 16"/>
                <a:gd name="T18" fmla="*/ 3 w 8"/>
                <a:gd name="T19" fmla="*/ 14 h 16"/>
                <a:gd name="T20" fmla="*/ 3 w 8"/>
                <a:gd name="T21" fmla="*/ 13 h 16"/>
                <a:gd name="T22" fmla="*/ 4 w 8"/>
                <a:gd name="T23" fmla="*/ 13 h 16"/>
                <a:gd name="T24" fmla="*/ 4 w 8"/>
                <a:gd name="T25" fmla="*/ 14 h 16"/>
                <a:gd name="T26" fmla="*/ 5 w 8"/>
                <a:gd name="T27" fmla="*/ 14 h 16"/>
                <a:gd name="T28" fmla="*/ 6 w 8"/>
                <a:gd name="T29" fmla="*/ 14 h 16"/>
                <a:gd name="T30" fmla="*/ 6 w 8"/>
                <a:gd name="T31" fmla="*/ 13 h 16"/>
                <a:gd name="T32" fmla="*/ 6 w 8"/>
                <a:gd name="T33" fmla="*/ 11 h 16"/>
                <a:gd name="T34" fmla="*/ 7 w 8"/>
                <a:gd name="T35" fmla="*/ 10 h 16"/>
                <a:gd name="T36" fmla="*/ 6 w 8"/>
                <a:gd name="T37" fmla="*/ 9 h 16"/>
                <a:gd name="T38" fmla="*/ 7 w 8"/>
                <a:gd name="T39" fmla="*/ 8 h 16"/>
                <a:gd name="T40" fmla="*/ 7 w 8"/>
                <a:gd name="T41" fmla="*/ 6 h 16"/>
                <a:gd name="T42" fmla="*/ 7 w 8"/>
                <a:gd name="T43" fmla="*/ 4 h 16"/>
                <a:gd name="T44" fmla="*/ 8 w 8"/>
                <a:gd name="T45" fmla="*/ 3 h 16"/>
                <a:gd name="T46" fmla="*/ 8 w 8"/>
                <a:gd name="T47" fmla="*/ 3 h 16"/>
                <a:gd name="T48" fmla="*/ 7 w 8"/>
                <a:gd name="T49" fmla="*/ 1 h 16"/>
                <a:gd name="T50" fmla="*/ 7 w 8"/>
                <a:gd name="T51" fmla="*/ 0 h 16"/>
                <a:gd name="T52" fmla="*/ 6 w 8"/>
                <a:gd name="T53" fmla="*/ 0 h 16"/>
                <a:gd name="T54" fmla="*/ 6 w 8"/>
                <a:gd name="T55" fmla="*/ 1 h 16"/>
                <a:gd name="T56" fmla="*/ 5 w 8"/>
                <a:gd name="T57" fmla="*/ 3 h 16"/>
                <a:gd name="T58" fmla="*/ 4 w 8"/>
                <a:gd name="T59" fmla="*/ 5 h 16"/>
                <a:gd name="T60" fmla="*/ 4 w 8"/>
                <a:gd name="T61" fmla="*/ 6 h 16"/>
                <a:gd name="T62" fmla="*/ 4 w 8"/>
                <a:gd name="T63" fmla="*/ 7 h 16"/>
                <a:gd name="T64" fmla="*/ 4 w 8"/>
                <a:gd name="T65" fmla="*/ 8 h 16"/>
                <a:gd name="T66" fmla="*/ 4 w 8"/>
                <a:gd name="T67" fmla="*/ 9 h 16"/>
                <a:gd name="T68" fmla="*/ 3 w 8"/>
                <a:gd name="T69" fmla="*/ 9 h 16"/>
                <a:gd name="T70" fmla="*/ 3 w 8"/>
                <a:gd name="T71" fmla="*/ 10 h 16"/>
                <a:gd name="T72" fmla="*/ 2 w 8"/>
                <a:gd name="T73" fmla="*/ 10 h 16"/>
                <a:gd name="T74" fmla="*/ 2 w 8"/>
                <a:gd name="T75" fmla="*/ 11 h 16"/>
                <a:gd name="T76" fmla="*/ 2 w 8"/>
                <a:gd name="T77" fmla="*/ 11 h 16"/>
                <a:gd name="T78" fmla="*/ 3 w 8"/>
                <a:gd name="T79" fmla="*/ 11 h 16"/>
                <a:gd name="T80" fmla="*/ 2 w 8"/>
                <a:gd name="T81" fmla="*/ 12 h 16"/>
                <a:gd name="T82" fmla="*/ 1 w 8"/>
                <a:gd name="T83" fmla="*/ 12 h 16"/>
                <a:gd name="T84" fmla="*/ 1 w 8"/>
                <a:gd name="T85" fmla="*/ 13 h 16"/>
                <a:gd name="T86" fmla="*/ 2 w 8"/>
                <a:gd name="T87" fmla="*/ 13 h 16"/>
                <a:gd name="T88" fmla="*/ 2 w 8"/>
                <a:gd name="T89" fmla="*/ 14 h 16"/>
                <a:gd name="T90" fmla="*/ 1 w 8"/>
                <a:gd name="T9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" h="16"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8" name="Freeform 450">
              <a:extLst>
                <a:ext uri="{FF2B5EF4-FFF2-40B4-BE49-F238E27FC236}">
                  <a16:creationId xmlns:a16="http://schemas.microsoft.com/office/drawing/2014/main" id="{92D4DA69-674C-331E-5017-DF57107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4278313"/>
              <a:ext cx="12700" cy="12700"/>
            </a:xfrm>
            <a:custGeom>
              <a:avLst/>
              <a:gdLst>
                <a:gd name="T0" fmla="*/ 4 w 8"/>
                <a:gd name="T1" fmla="*/ 2 h 8"/>
                <a:gd name="T2" fmla="*/ 2 w 8"/>
                <a:gd name="T3" fmla="*/ 3 h 8"/>
                <a:gd name="T4" fmla="*/ 1 w 8"/>
                <a:gd name="T5" fmla="*/ 3 h 8"/>
                <a:gd name="T6" fmla="*/ 0 w 8"/>
                <a:gd name="T7" fmla="*/ 3 h 8"/>
                <a:gd name="T8" fmla="*/ 0 w 8"/>
                <a:gd name="T9" fmla="*/ 4 h 8"/>
                <a:gd name="T10" fmla="*/ 1 w 8"/>
                <a:gd name="T11" fmla="*/ 4 h 8"/>
                <a:gd name="T12" fmla="*/ 2 w 8"/>
                <a:gd name="T13" fmla="*/ 3 h 8"/>
                <a:gd name="T14" fmla="*/ 2 w 8"/>
                <a:gd name="T15" fmla="*/ 4 h 8"/>
                <a:gd name="T16" fmla="*/ 1 w 8"/>
                <a:gd name="T17" fmla="*/ 4 h 8"/>
                <a:gd name="T18" fmla="*/ 1 w 8"/>
                <a:gd name="T19" fmla="*/ 5 h 8"/>
                <a:gd name="T20" fmla="*/ 0 w 8"/>
                <a:gd name="T21" fmla="*/ 6 h 8"/>
                <a:gd name="T22" fmla="*/ 1 w 8"/>
                <a:gd name="T23" fmla="*/ 6 h 8"/>
                <a:gd name="T24" fmla="*/ 2 w 8"/>
                <a:gd name="T25" fmla="*/ 6 h 8"/>
                <a:gd name="T26" fmla="*/ 3 w 8"/>
                <a:gd name="T27" fmla="*/ 7 h 8"/>
                <a:gd name="T28" fmla="*/ 3 w 8"/>
                <a:gd name="T29" fmla="*/ 8 h 8"/>
                <a:gd name="T30" fmla="*/ 4 w 8"/>
                <a:gd name="T31" fmla="*/ 6 h 8"/>
                <a:gd name="T32" fmla="*/ 5 w 8"/>
                <a:gd name="T33" fmla="*/ 5 h 8"/>
                <a:gd name="T34" fmla="*/ 6 w 8"/>
                <a:gd name="T35" fmla="*/ 5 h 8"/>
                <a:gd name="T36" fmla="*/ 7 w 8"/>
                <a:gd name="T37" fmla="*/ 3 h 8"/>
                <a:gd name="T38" fmla="*/ 8 w 8"/>
                <a:gd name="T39" fmla="*/ 3 h 8"/>
                <a:gd name="T40" fmla="*/ 8 w 8"/>
                <a:gd name="T41" fmla="*/ 3 h 8"/>
                <a:gd name="T42" fmla="*/ 8 w 8"/>
                <a:gd name="T43" fmla="*/ 2 h 8"/>
                <a:gd name="T44" fmla="*/ 8 w 8"/>
                <a:gd name="T45" fmla="*/ 1 h 8"/>
                <a:gd name="T46" fmla="*/ 7 w 8"/>
                <a:gd name="T47" fmla="*/ 0 h 8"/>
                <a:gd name="T48" fmla="*/ 7 w 8"/>
                <a:gd name="T49" fmla="*/ 1 h 8"/>
                <a:gd name="T50" fmla="*/ 7 w 8"/>
                <a:gd name="T51" fmla="*/ 2 h 8"/>
                <a:gd name="T52" fmla="*/ 6 w 8"/>
                <a:gd name="T53" fmla="*/ 2 h 8"/>
                <a:gd name="T54" fmla="*/ 6 w 8"/>
                <a:gd name="T55" fmla="*/ 3 h 8"/>
                <a:gd name="T56" fmla="*/ 5 w 8"/>
                <a:gd name="T57" fmla="*/ 3 h 8"/>
                <a:gd name="T58" fmla="*/ 6 w 8"/>
                <a:gd name="T59" fmla="*/ 3 h 8"/>
                <a:gd name="T60" fmla="*/ 5 w 8"/>
                <a:gd name="T61" fmla="*/ 3 h 8"/>
                <a:gd name="T62" fmla="*/ 4 w 8"/>
                <a:gd name="T63" fmla="*/ 3 h 8"/>
                <a:gd name="T64" fmla="*/ 3 w 8"/>
                <a:gd name="T65" fmla="*/ 3 h 8"/>
                <a:gd name="T66" fmla="*/ 4 w 8"/>
                <a:gd name="T67" fmla="*/ 3 h 8"/>
                <a:gd name="T68" fmla="*/ 4 w 8"/>
                <a:gd name="T6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9" name="Freeform 451">
              <a:extLst>
                <a:ext uri="{FF2B5EF4-FFF2-40B4-BE49-F238E27FC236}">
                  <a16:creationId xmlns:a16="http://schemas.microsoft.com/office/drawing/2014/main" id="{42E6B83C-A3DE-4FFE-FAAC-16B8D93B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3708400"/>
              <a:ext cx="11112" cy="14287"/>
            </a:xfrm>
            <a:custGeom>
              <a:avLst/>
              <a:gdLst>
                <a:gd name="T0" fmla="*/ 1 w 7"/>
                <a:gd name="T1" fmla="*/ 2 h 9"/>
                <a:gd name="T2" fmla="*/ 2 w 7"/>
                <a:gd name="T3" fmla="*/ 6 h 9"/>
                <a:gd name="T4" fmla="*/ 3 w 7"/>
                <a:gd name="T5" fmla="*/ 7 h 9"/>
                <a:gd name="T6" fmla="*/ 6 w 7"/>
                <a:gd name="T7" fmla="*/ 9 h 9"/>
                <a:gd name="T8" fmla="*/ 7 w 7"/>
                <a:gd name="T9" fmla="*/ 8 h 9"/>
                <a:gd name="T10" fmla="*/ 6 w 7"/>
                <a:gd name="T11" fmla="*/ 8 h 9"/>
                <a:gd name="T12" fmla="*/ 6 w 7"/>
                <a:gd name="T13" fmla="*/ 6 h 9"/>
                <a:gd name="T14" fmla="*/ 6 w 7"/>
                <a:gd name="T15" fmla="*/ 5 h 9"/>
                <a:gd name="T16" fmla="*/ 6 w 7"/>
                <a:gd name="T17" fmla="*/ 3 h 9"/>
                <a:gd name="T18" fmla="*/ 6 w 7"/>
                <a:gd name="T19" fmla="*/ 3 h 9"/>
                <a:gd name="T20" fmla="*/ 5 w 7"/>
                <a:gd name="T21" fmla="*/ 3 h 9"/>
                <a:gd name="T22" fmla="*/ 4 w 7"/>
                <a:gd name="T23" fmla="*/ 2 h 9"/>
                <a:gd name="T24" fmla="*/ 3 w 7"/>
                <a:gd name="T25" fmla="*/ 1 h 9"/>
                <a:gd name="T26" fmla="*/ 2 w 7"/>
                <a:gd name="T27" fmla="*/ 0 h 9"/>
                <a:gd name="T28" fmla="*/ 0 w 7"/>
                <a:gd name="T29" fmla="*/ 0 h 9"/>
                <a:gd name="T30" fmla="*/ 1 w 7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1" y="2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6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0" name="Freeform 452">
              <a:extLst>
                <a:ext uri="{FF2B5EF4-FFF2-40B4-BE49-F238E27FC236}">
                  <a16:creationId xmlns:a16="http://schemas.microsoft.com/office/drawing/2014/main" id="{085BE8E5-EAE7-583A-7DD8-F85320E7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3716338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1" name="Rectangle 453">
              <a:extLst>
                <a:ext uri="{FF2B5EF4-FFF2-40B4-BE49-F238E27FC236}">
                  <a16:creationId xmlns:a16="http://schemas.microsoft.com/office/drawing/2014/main" id="{C5D855D8-7617-6977-5565-6780A4623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138" y="371633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2" name="Freeform 454">
              <a:extLst>
                <a:ext uri="{FF2B5EF4-FFF2-40B4-BE49-F238E27FC236}">
                  <a16:creationId xmlns:a16="http://schemas.microsoft.com/office/drawing/2014/main" id="{AFFE9B43-F7E0-7E34-1B21-61417A2AD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3519488"/>
              <a:ext cx="1587" cy="12700"/>
            </a:xfrm>
            <a:custGeom>
              <a:avLst/>
              <a:gdLst>
                <a:gd name="T0" fmla="*/ 0 w 1"/>
                <a:gd name="T1" fmla="*/ 6 h 8"/>
                <a:gd name="T2" fmla="*/ 0 w 1"/>
                <a:gd name="T3" fmla="*/ 8 h 8"/>
                <a:gd name="T4" fmla="*/ 1 w 1"/>
                <a:gd name="T5" fmla="*/ 7 h 8"/>
                <a:gd name="T6" fmla="*/ 1 w 1"/>
                <a:gd name="T7" fmla="*/ 6 h 8"/>
                <a:gd name="T8" fmla="*/ 1 w 1"/>
                <a:gd name="T9" fmla="*/ 5 h 8"/>
                <a:gd name="T10" fmla="*/ 0 w 1"/>
                <a:gd name="T11" fmla="*/ 5 h 8"/>
                <a:gd name="T12" fmla="*/ 1 w 1"/>
                <a:gd name="T13" fmla="*/ 3 h 8"/>
                <a:gd name="T14" fmla="*/ 1 w 1"/>
                <a:gd name="T15" fmla="*/ 2 h 8"/>
                <a:gd name="T16" fmla="*/ 1 w 1"/>
                <a:gd name="T17" fmla="*/ 2 h 8"/>
                <a:gd name="T18" fmla="*/ 1 w 1"/>
                <a:gd name="T19" fmla="*/ 1 h 8"/>
                <a:gd name="T20" fmla="*/ 0 w 1"/>
                <a:gd name="T21" fmla="*/ 0 h 8"/>
                <a:gd name="T22" fmla="*/ 0 w 1"/>
                <a:gd name="T23" fmla="*/ 1 h 8"/>
                <a:gd name="T24" fmla="*/ 0 w 1"/>
                <a:gd name="T25" fmla="*/ 2 h 8"/>
                <a:gd name="T26" fmla="*/ 0 w 1"/>
                <a:gd name="T27" fmla="*/ 4 h 8"/>
                <a:gd name="T28" fmla="*/ 0 w 1"/>
                <a:gd name="T29" fmla="*/ 5 h 8"/>
                <a:gd name="T30" fmla="*/ 0 w 1"/>
                <a:gd name="T31" fmla="*/ 6 h 8"/>
                <a:gd name="T32" fmla="*/ 0 w 1"/>
                <a:gd name="T33" fmla="*/ 7 h 8"/>
                <a:gd name="T34" fmla="*/ 0 w 1"/>
                <a:gd name="T35" fmla="*/ 5 h 8"/>
                <a:gd name="T36" fmla="*/ 0 w 1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8">
                  <a:moveTo>
                    <a:pt x="0" y="6"/>
                  </a:move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3" name="Freeform 455">
              <a:extLst>
                <a:ext uri="{FF2B5EF4-FFF2-40B4-BE49-F238E27FC236}">
                  <a16:creationId xmlns:a16="http://schemas.microsoft.com/office/drawing/2014/main" id="{11A9A606-AAD8-C538-3BB3-05308BE7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48063"/>
              <a:ext cx="6350" cy="9525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5 h 6"/>
                <a:gd name="T4" fmla="*/ 2 w 4"/>
                <a:gd name="T5" fmla="*/ 4 h 6"/>
                <a:gd name="T6" fmla="*/ 2 w 4"/>
                <a:gd name="T7" fmla="*/ 4 h 6"/>
                <a:gd name="T8" fmla="*/ 3 w 4"/>
                <a:gd name="T9" fmla="*/ 4 h 6"/>
                <a:gd name="T10" fmla="*/ 4 w 4"/>
                <a:gd name="T11" fmla="*/ 3 h 6"/>
                <a:gd name="T12" fmla="*/ 4 w 4"/>
                <a:gd name="T13" fmla="*/ 2 h 6"/>
                <a:gd name="T14" fmla="*/ 4 w 4"/>
                <a:gd name="T15" fmla="*/ 1 h 6"/>
                <a:gd name="T16" fmla="*/ 4 w 4"/>
                <a:gd name="T17" fmla="*/ 0 h 6"/>
                <a:gd name="T18" fmla="*/ 1 w 4"/>
                <a:gd name="T19" fmla="*/ 3 h 6"/>
                <a:gd name="T20" fmla="*/ 1 w 4"/>
                <a:gd name="T21" fmla="*/ 4 h 6"/>
                <a:gd name="T22" fmla="*/ 1 w 4"/>
                <a:gd name="T23" fmla="*/ 4 h 6"/>
                <a:gd name="T24" fmla="*/ 0 w 4"/>
                <a:gd name="T25" fmla="*/ 4 h 6"/>
                <a:gd name="T26" fmla="*/ 1 w 4"/>
                <a:gd name="T27" fmla="*/ 5 h 6"/>
                <a:gd name="T28" fmla="*/ 0 w 4"/>
                <a:gd name="T29" fmla="*/ 6 h 6"/>
                <a:gd name="T30" fmla="*/ 1 w 4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4" name="Freeform 456">
              <a:extLst>
                <a:ext uri="{FF2B5EF4-FFF2-40B4-BE49-F238E27FC236}">
                  <a16:creationId xmlns:a16="http://schemas.microsoft.com/office/drawing/2014/main" id="{A5C900B8-5ABB-1586-F9A1-F985357D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3535363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0 h 3"/>
                <a:gd name="T10" fmla="*/ 1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5" name="Freeform 457">
              <a:extLst>
                <a:ext uri="{FF2B5EF4-FFF2-40B4-BE49-F238E27FC236}">
                  <a16:creationId xmlns:a16="http://schemas.microsoft.com/office/drawing/2014/main" id="{56DE093C-54B9-9916-CD6E-B22156DF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0" y="3530600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3 h 5"/>
                <a:gd name="T4" fmla="*/ 0 w 1"/>
                <a:gd name="T5" fmla="*/ 5 h 5"/>
                <a:gd name="T6" fmla="*/ 0 w 1"/>
                <a:gd name="T7" fmla="*/ 5 h 5"/>
                <a:gd name="T8" fmla="*/ 1 w 1"/>
                <a:gd name="T9" fmla="*/ 5 h 5"/>
                <a:gd name="T10" fmla="*/ 1 w 1"/>
                <a:gd name="T11" fmla="*/ 4 h 5"/>
                <a:gd name="T12" fmla="*/ 1 w 1"/>
                <a:gd name="T13" fmla="*/ 1 h 5"/>
                <a:gd name="T14" fmla="*/ 1 w 1"/>
                <a:gd name="T15" fmla="*/ 0 h 5"/>
                <a:gd name="T16" fmla="*/ 1 w 1"/>
                <a:gd name="T17" fmla="*/ 0 h 5"/>
                <a:gd name="T18" fmla="*/ 0 w 1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6" name="Freeform 458">
              <a:extLst>
                <a:ext uri="{FF2B5EF4-FFF2-40B4-BE49-F238E27FC236}">
                  <a16:creationId xmlns:a16="http://schemas.microsoft.com/office/drawing/2014/main" id="{95570EBC-8FCB-1F1E-A57C-90DDCD424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552825"/>
              <a:ext cx="4762" cy="17462"/>
            </a:xfrm>
            <a:custGeom>
              <a:avLst/>
              <a:gdLst>
                <a:gd name="T0" fmla="*/ 0 w 3"/>
                <a:gd name="T1" fmla="*/ 1 h 11"/>
                <a:gd name="T2" fmla="*/ 0 w 3"/>
                <a:gd name="T3" fmla="*/ 2 h 11"/>
                <a:gd name="T4" fmla="*/ 0 w 3"/>
                <a:gd name="T5" fmla="*/ 5 h 11"/>
                <a:gd name="T6" fmla="*/ 0 w 3"/>
                <a:gd name="T7" fmla="*/ 10 h 11"/>
                <a:gd name="T8" fmla="*/ 0 w 3"/>
                <a:gd name="T9" fmla="*/ 11 h 11"/>
                <a:gd name="T10" fmla="*/ 0 w 3"/>
                <a:gd name="T11" fmla="*/ 10 h 11"/>
                <a:gd name="T12" fmla="*/ 1 w 3"/>
                <a:gd name="T13" fmla="*/ 7 h 11"/>
                <a:gd name="T14" fmla="*/ 2 w 3"/>
                <a:gd name="T15" fmla="*/ 5 h 11"/>
                <a:gd name="T16" fmla="*/ 3 w 3"/>
                <a:gd name="T17" fmla="*/ 4 h 11"/>
                <a:gd name="T18" fmla="*/ 3 w 3"/>
                <a:gd name="T19" fmla="*/ 3 h 11"/>
                <a:gd name="T20" fmla="*/ 3 w 3"/>
                <a:gd name="T21" fmla="*/ 2 h 11"/>
                <a:gd name="T22" fmla="*/ 2 w 3"/>
                <a:gd name="T23" fmla="*/ 1 h 11"/>
                <a:gd name="T24" fmla="*/ 2 w 3"/>
                <a:gd name="T25" fmla="*/ 0 h 11"/>
                <a:gd name="T26" fmla="*/ 0 w 3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1">
                  <a:moveTo>
                    <a:pt x="0" y="1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7" name="Freeform 459">
              <a:extLst>
                <a:ext uri="{FF2B5EF4-FFF2-40B4-BE49-F238E27FC236}">
                  <a16:creationId xmlns:a16="http://schemas.microsoft.com/office/drawing/2014/main" id="{27326E2A-0DD6-3315-46EC-D0FAF52B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5" y="3516313"/>
              <a:ext cx="14287" cy="23812"/>
            </a:xfrm>
            <a:custGeom>
              <a:avLst/>
              <a:gdLst>
                <a:gd name="T0" fmla="*/ 4 w 9"/>
                <a:gd name="T1" fmla="*/ 0 h 15"/>
                <a:gd name="T2" fmla="*/ 4 w 9"/>
                <a:gd name="T3" fmla="*/ 4 h 15"/>
                <a:gd name="T4" fmla="*/ 4 w 9"/>
                <a:gd name="T5" fmla="*/ 8 h 15"/>
                <a:gd name="T6" fmla="*/ 3 w 9"/>
                <a:gd name="T7" fmla="*/ 11 h 15"/>
                <a:gd name="T8" fmla="*/ 2 w 9"/>
                <a:gd name="T9" fmla="*/ 13 h 15"/>
                <a:gd name="T10" fmla="*/ 0 w 9"/>
                <a:gd name="T11" fmla="*/ 14 h 15"/>
                <a:gd name="T12" fmla="*/ 1 w 9"/>
                <a:gd name="T13" fmla="*/ 15 h 15"/>
                <a:gd name="T14" fmla="*/ 2 w 9"/>
                <a:gd name="T15" fmla="*/ 15 h 15"/>
                <a:gd name="T16" fmla="*/ 3 w 9"/>
                <a:gd name="T17" fmla="*/ 15 h 15"/>
                <a:gd name="T18" fmla="*/ 4 w 9"/>
                <a:gd name="T19" fmla="*/ 15 h 15"/>
                <a:gd name="T20" fmla="*/ 5 w 9"/>
                <a:gd name="T21" fmla="*/ 14 h 15"/>
                <a:gd name="T22" fmla="*/ 6 w 9"/>
                <a:gd name="T23" fmla="*/ 14 h 15"/>
                <a:gd name="T24" fmla="*/ 6 w 9"/>
                <a:gd name="T25" fmla="*/ 14 h 15"/>
                <a:gd name="T26" fmla="*/ 8 w 9"/>
                <a:gd name="T27" fmla="*/ 13 h 15"/>
                <a:gd name="T28" fmla="*/ 8 w 9"/>
                <a:gd name="T29" fmla="*/ 12 h 15"/>
                <a:gd name="T30" fmla="*/ 9 w 9"/>
                <a:gd name="T31" fmla="*/ 11 h 15"/>
                <a:gd name="T32" fmla="*/ 9 w 9"/>
                <a:gd name="T33" fmla="*/ 10 h 15"/>
                <a:gd name="T34" fmla="*/ 9 w 9"/>
                <a:gd name="T35" fmla="*/ 9 h 15"/>
                <a:gd name="T36" fmla="*/ 9 w 9"/>
                <a:gd name="T37" fmla="*/ 7 h 15"/>
                <a:gd name="T38" fmla="*/ 9 w 9"/>
                <a:gd name="T39" fmla="*/ 5 h 15"/>
                <a:gd name="T40" fmla="*/ 9 w 9"/>
                <a:gd name="T41" fmla="*/ 4 h 15"/>
                <a:gd name="T42" fmla="*/ 8 w 9"/>
                <a:gd name="T43" fmla="*/ 4 h 15"/>
                <a:gd name="T44" fmla="*/ 8 w 9"/>
                <a:gd name="T45" fmla="*/ 2 h 15"/>
                <a:gd name="T46" fmla="*/ 7 w 9"/>
                <a:gd name="T47" fmla="*/ 1 h 15"/>
                <a:gd name="T48" fmla="*/ 5 w 9"/>
                <a:gd name="T49" fmla="*/ 0 h 15"/>
                <a:gd name="T50" fmla="*/ 4 w 9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8" name="Freeform 460">
              <a:extLst>
                <a:ext uri="{FF2B5EF4-FFF2-40B4-BE49-F238E27FC236}">
                  <a16:creationId xmlns:a16="http://schemas.microsoft.com/office/drawing/2014/main" id="{F07EB403-46B5-9E2D-9B50-1227B536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502025"/>
              <a:ext cx="11112" cy="14287"/>
            </a:xfrm>
            <a:custGeom>
              <a:avLst/>
              <a:gdLst>
                <a:gd name="T0" fmla="*/ 2 w 7"/>
                <a:gd name="T1" fmla="*/ 8 h 9"/>
                <a:gd name="T2" fmla="*/ 4 w 7"/>
                <a:gd name="T3" fmla="*/ 9 h 9"/>
                <a:gd name="T4" fmla="*/ 6 w 7"/>
                <a:gd name="T5" fmla="*/ 9 h 9"/>
                <a:gd name="T6" fmla="*/ 7 w 7"/>
                <a:gd name="T7" fmla="*/ 7 h 9"/>
                <a:gd name="T8" fmla="*/ 6 w 7"/>
                <a:gd name="T9" fmla="*/ 4 h 9"/>
                <a:gd name="T10" fmla="*/ 2 w 7"/>
                <a:gd name="T11" fmla="*/ 0 h 9"/>
                <a:gd name="T12" fmla="*/ 1 w 7"/>
                <a:gd name="T13" fmla="*/ 1 h 9"/>
                <a:gd name="T14" fmla="*/ 0 w 7"/>
                <a:gd name="T15" fmla="*/ 3 h 9"/>
                <a:gd name="T16" fmla="*/ 1 w 7"/>
                <a:gd name="T17" fmla="*/ 4 h 9"/>
                <a:gd name="T18" fmla="*/ 1 w 7"/>
                <a:gd name="T19" fmla="*/ 6 h 9"/>
                <a:gd name="T20" fmla="*/ 2 w 7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2" y="8"/>
                  </a:moveTo>
                  <a:lnTo>
                    <a:pt x="4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4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9" name="Freeform 461">
              <a:extLst>
                <a:ext uri="{FF2B5EF4-FFF2-40B4-BE49-F238E27FC236}">
                  <a16:creationId xmlns:a16="http://schemas.microsoft.com/office/drawing/2014/main" id="{3E184B39-1AC1-3FA7-8456-82B2938E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38538"/>
              <a:ext cx="4762" cy="95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0 w 3"/>
                <a:gd name="T11" fmla="*/ 3 h 6"/>
                <a:gd name="T12" fmla="*/ 0 w 3"/>
                <a:gd name="T13" fmla="*/ 3 h 6"/>
                <a:gd name="T14" fmla="*/ 1 w 3"/>
                <a:gd name="T15" fmla="*/ 3 h 6"/>
                <a:gd name="T16" fmla="*/ 0 w 3"/>
                <a:gd name="T17" fmla="*/ 4 h 6"/>
                <a:gd name="T18" fmla="*/ 0 w 3"/>
                <a:gd name="T19" fmla="*/ 5 h 6"/>
                <a:gd name="T20" fmla="*/ 1 w 3"/>
                <a:gd name="T21" fmla="*/ 6 h 6"/>
                <a:gd name="T22" fmla="*/ 1 w 3"/>
                <a:gd name="T23" fmla="*/ 5 h 6"/>
                <a:gd name="T24" fmla="*/ 2 w 3"/>
                <a:gd name="T25" fmla="*/ 4 h 6"/>
                <a:gd name="T26" fmla="*/ 2 w 3"/>
                <a:gd name="T27" fmla="*/ 3 h 6"/>
                <a:gd name="T28" fmla="*/ 3 w 3"/>
                <a:gd name="T29" fmla="*/ 1 h 6"/>
                <a:gd name="T30" fmla="*/ 3 w 3"/>
                <a:gd name="T31" fmla="*/ 0 h 6"/>
                <a:gd name="T32" fmla="*/ 2 w 3"/>
                <a:gd name="T33" fmla="*/ 0 h 6"/>
                <a:gd name="T34" fmla="*/ 1 w 3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0" name="Freeform 462">
              <a:extLst>
                <a:ext uri="{FF2B5EF4-FFF2-40B4-BE49-F238E27FC236}">
                  <a16:creationId xmlns:a16="http://schemas.microsoft.com/office/drawing/2014/main" id="{73BB7875-7340-B817-3046-F9239C29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0" y="3506788"/>
              <a:ext cx="6350" cy="4762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0 h 3"/>
                <a:gd name="T10" fmla="*/ 2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1 w 4"/>
                <a:gd name="T17" fmla="*/ 3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1" name="Freeform 463">
              <a:extLst>
                <a:ext uri="{FF2B5EF4-FFF2-40B4-BE49-F238E27FC236}">
                  <a16:creationId xmlns:a16="http://schemas.microsoft.com/office/drawing/2014/main" id="{BC3F6B60-AB75-31E2-3E47-8B58A3BE5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6475"/>
              <a:ext cx="4762" cy="12700"/>
            </a:xfrm>
            <a:custGeom>
              <a:avLst/>
              <a:gdLst>
                <a:gd name="T0" fmla="*/ 0 w 3"/>
                <a:gd name="T1" fmla="*/ 5 h 8"/>
                <a:gd name="T2" fmla="*/ 0 w 3"/>
                <a:gd name="T3" fmla="*/ 6 h 8"/>
                <a:gd name="T4" fmla="*/ 0 w 3"/>
                <a:gd name="T5" fmla="*/ 8 h 8"/>
                <a:gd name="T6" fmla="*/ 0 w 3"/>
                <a:gd name="T7" fmla="*/ 8 h 8"/>
                <a:gd name="T8" fmla="*/ 0 w 3"/>
                <a:gd name="T9" fmla="*/ 7 h 8"/>
                <a:gd name="T10" fmla="*/ 2 w 3"/>
                <a:gd name="T11" fmla="*/ 4 h 8"/>
                <a:gd name="T12" fmla="*/ 3 w 3"/>
                <a:gd name="T13" fmla="*/ 2 h 8"/>
                <a:gd name="T14" fmla="*/ 3 w 3"/>
                <a:gd name="T15" fmla="*/ 0 h 8"/>
                <a:gd name="T16" fmla="*/ 2 w 3"/>
                <a:gd name="T17" fmla="*/ 1 h 8"/>
                <a:gd name="T18" fmla="*/ 1 w 3"/>
                <a:gd name="T19" fmla="*/ 2 h 8"/>
                <a:gd name="T20" fmla="*/ 0 w 3"/>
                <a:gd name="T21" fmla="*/ 4 h 8"/>
                <a:gd name="T22" fmla="*/ 0 w 3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2" name="Freeform 464">
              <a:extLst>
                <a:ext uri="{FF2B5EF4-FFF2-40B4-BE49-F238E27FC236}">
                  <a16:creationId xmlns:a16="http://schemas.microsoft.com/office/drawing/2014/main" id="{A960510F-5C04-BCB0-D8A1-22890138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8063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3" name="Freeform 465">
              <a:extLst>
                <a:ext uri="{FF2B5EF4-FFF2-40B4-BE49-F238E27FC236}">
                  <a16:creationId xmlns:a16="http://schemas.microsoft.com/office/drawing/2014/main" id="{A40C949C-E785-C06B-C260-89CAFD30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5" y="351948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4" name="Freeform 466">
              <a:extLst>
                <a:ext uri="{FF2B5EF4-FFF2-40B4-BE49-F238E27FC236}">
                  <a16:creationId xmlns:a16="http://schemas.microsoft.com/office/drawing/2014/main" id="{C54649C4-07B7-4020-4EC5-B9CB898E1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0075" y="3176588"/>
              <a:ext cx="338137" cy="471487"/>
            </a:xfrm>
            <a:custGeom>
              <a:avLst/>
              <a:gdLst>
                <a:gd name="T0" fmla="*/ 201 w 213"/>
                <a:gd name="T1" fmla="*/ 265 h 297"/>
                <a:gd name="T2" fmla="*/ 207 w 213"/>
                <a:gd name="T3" fmla="*/ 228 h 297"/>
                <a:gd name="T4" fmla="*/ 200 w 213"/>
                <a:gd name="T5" fmla="*/ 170 h 297"/>
                <a:gd name="T6" fmla="*/ 187 w 213"/>
                <a:gd name="T7" fmla="*/ 148 h 297"/>
                <a:gd name="T8" fmla="*/ 174 w 213"/>
                <a:gd name="T9" fmla="*/ 179 h 297"/>
                <a:gd name="T10" fmla="*/ 158 w 213"/>
                <a:gd name="T11" fmla="*/ 177 h 297"/>
                <a:gd name="T12" fmla="*/ 149 w 213"/>
                <a:gd name="T13" fmla="*/ 165 h 297"/>
                <a:gd name="T14" fmla="*/ 147 w 213"/>
                <a:gd name="T15" fmla="*/ 143 h 297"/>
                <a:gd name="T16" fmla="*/ 165 w 213"/>
                <a:gd name="T17" fmla="*/ 123 h 297"/>
                <a:gd name="T18" fmla="*/ 179 w 213"/>
                <a:gd name="T19" fmla="*/ 117 h 297"/>
                <a:gd name="T20" fmla="*/ 193 w 213"/>
                <a:gd name="T21" fmla="*/ 89 h 297"/>
                <a:gd name="T22" fmla="*/ 192 w 213"/>
                <a:gd name="T23" fmla="*/ 78 h 297"/>
                <a:gd name="T24" fmla="*/ 164 w 213"/>
                <a:gd name="T25" fmla="*/ 77 h 297"/>
                <a:gd name="T26" fmla="*/ 122 w 213"/>
                <a:gd name="T27" fmla="*/ 76 h 297"/>
                <a:gd name="T28" fmla="*/ 82 w 213"/>
                <a:gd name="T29" fmla="*/ 47 h 297"/>
                <a:gd name="T30" fmla="*/ 76 w 213"/>
                <a:gd name="T31" fmla="*/ 25 h 297"/>
                <a:gd name="T32" fmla="*/ 70 w 213"/>
                <a:gd name="T33" fmla="*/ 33 h 297"/>
                <a:gd name="T34" fmla="*/ 49 w 213"/>
                <a:gd name="T35" fmla="*/ 21 h 297"/>
                <a:gd name="T36" fmla="*/ 43 w 213"/>
                <a:gd name="T37" fmla="*/ 15 h 297"/>
                <a:gd name="T38" fmla="*/ 29 w 213"/>
                <a:gd name="T39" fmla="*/ 18 h 297"/>
                <a:gd name="T40" fmla="*/ 18 w 213"/>
                <a:gd name="T41" fmla="*/ 5 h 297"/>
                <a:gd name="T42" fmla="*/ 21 w 213"/>
                <a:gd name="T43" fmla="*/ 14 h 297"/>
                <a:gd name="T44" fmla="*/ 5 w 213"/>
                <a:gd name="T45" fmla="*/ 34 h 297"/>
                <a:gd name="T46" fmla="*/ 26 w 213"/>
                <a:gd name="T47" fmla="*/ 59 h 297"/>
                <a:gd name="T48" fmla="*/ 45 w 213"/>
                <a:gd name="T49" fmla="*/ 69 h 297"/>
                <a:gd name="T50" fmla="*/ 19 w 213"/>
                <a:gd name="T51" fmla="*/ 75 h 297"/>
                <a:gd name="T52" fmla="*/ 5 w 213"/>
                <a:gd name="T53" fmla="*/ 94 h 297"/>
                <a:gd name="T54" fmla="*/ 28 w 213"/>
                <a:gd name="T55" fmla="*/ 118 h 297"/>
                <a:gd name="T56" fmla="*/ 32 w 213"/>
                <a:gd name="T57" fmla="*/ 137 h 297"/>
                <a:gd name="T58" fmla="*/ 26 w 213"/>
                <a:gd name="T59" fmla="*/ 155 h 297"/>
                <a:gd name="T60" fmla="*/ 44 w 213"/>
                <a:gd name="T61" fmla="*/ 175 h 297"/>
                <a:gd name="T62" fmla="*/ 42 w 213"/>
                <a:gd name="T63" fmla="*/ 201 h 297"/>
                <a:gd name="T64" fmla="*/ 48 w 213"/>
                <a:gd name="T65" fmla="*/ 231 h 297"/>
                <a:gd name="T66" fmla="*/ 57 w 213"/>
                <a:gd name="T67" fmla="*/ 251 h 297"/>
                <a:gd name="T68" fmla="*/ 62 w 213"/>
                <a:gd name="T69" fmla="*/ 241 h 297"/>
                <a:gd name="T70" fmla="*/ 69 w 213"/>
                <a:gd name="T71" fmla="*/ 231 h 297"/>
                <a:gd name="T72" fmla="*/ 71 w 213"/>
                <a:gd name="T73" fmla="*/ 228 h 297"/>
                <a:gd name="T74" fmla="*/ 71 w 213"/>
                <a:gd name="T75" fmla="*/ 238 h 297"/>
                <a:gd name="T76" fmla="*/ 75 w 213"/>
                <a:gd name="T77" fmla="*/ 239 h 297"/>
                <a:gd name="T78" fmla="*/ 84 w 213"/>
                <a:gd name="T79" fmla="*/ 231 h 297"/>
                <a:gd name="T80" fmla="*/ 91 w 213"/>
                <a:gd name="T81" fmla="*/ 210 h 297"/>
                <a:gd name="T82" fmla="*/ 93 w 213"/>
                <a:gd name="T83" fmla="*/ 230 h 297"/>
                <a:gd name="T84" fmla="*/ 97 w 213"/>
                <a:gd name="T85" fmla="*/ 229 h 297"/>
                <a:gd name="T86" fmla="*/ 98 w 213"/>
                <a:gd name="T87" fmla="*/ 244 h 297"/>
                <a:gd name="T88" fmla="*/ 109 w 213"/>
                <a:gd name="T89" fmla="*/ 220 h 297"/>
                <a:gd name="T90" fmla="*/ 119 w 213"/>
                <a:gd name="T91" fmla="*/ 214 h 297"/>
                <a:gd name="T92" fmla="*/ 111 w 213"/>
                <a:gd name="T93" fmla="*/ 195 h 297"/>
                <a:gd name="T94" fmla="*/ 115 w 213"/>
                <a:gd name="T95" fmla="*/ 179 h 297"/>
                <a:gd name="T96" fmla="*/ 104 w 213"/>
                <a:gd name="T97" fmla="*/ 162 h 297"/>
                <a:gd name="T98" fmla="*/ 118 w 213"/>
                <a:gd name="T99" fmla="*/ 159 h 297"/>
                <a:gd name="T100" fmla="*/ 120 w 213"/>
                <a:gd name="T101" fmla="*/ 173 h 297"/>
                <a:gd name="T102" fmla="*/ 133 w 213"/>
                <a:gd name="T103" fmla="*/ 202 h 297"/>
                <a:gd name="T104" fmla="*/ 148 w 213"/>
                <a:gd name="T105" fmla="*/ 204 h 297"/>
                <a:gd name="T106" fmla="*/ 153 w 213"/>
                <a:gd name="T107" fmla="*/ 197 h 297"/>
                <a:gd name="T108" fmla="*/ 159 w 213"/>
                <a:gd name="T109" fmla="*/ 197 h 297"/>
                <a:gd name="T110" fmla="*/ 179 w 213"/>
                <a:gd name="T111" fmla="*/ 238 h 297"/>
                <a:gd name="T112" fmla="*/ 177 w 213"/>
                <a:gd name="T113" fmla="*/ 254 h 297"/>
                <a:gd name="T114" fmla="*/ 181 w 213"/>
                <a:gd name="T115" fmla="*/ 246 h 297"/>
                <a:gd name="T116" fmla="*/ 182 w 213"/>
                <a:gd name="T117" fmla="*/ 255 h 297"/>
                <a:gd name="T118" fmla="*/ 193 w 213"/>
                <a:gd name="T119" fmla="*/ 287 h 297"/>
                <a:gd name="T120" fmla="*/ 94 w 213"/>
                <a:gd name="T121" fmla="*/ 227 h 297"/>
                <a:gd name="T122" fmla="*/ 177 w 213"/>
                <a:gd name="T123" fmla="*/ 21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" h="297">
                  <a:moveTo>
                    <a:pt x="193" y="278"/>
                  </a:moveTo>
                  <a:lnTo>
                    <a:pt x="193" y="277"/>
                  </a:lnTo>
                  <a:lnTo>
                    <a:pt x="192" y="276"/>
                  </a:lnTo>
                  <a:lnTo>
                    <a:pt x="191" y="275"/>
                  </a:lnTo>
                  <a:lnTo>
                    <a:pt x="191" y="275"/>
                  </a:lnTo>
                  <a:lnTo>
                    <a:pt x="191" y="274"/>
                  </a:lnTo>
                  <a:lnTo>
                    <a:pt x="191" y="273"/>
                  </a:lnTo>
                  <a:lnTo>
                    <a:pt x="191" y="271"/>
                  </a:lnTo>
                  <a:lnTo>
                    <a:pt x="191" y="269"/>
                  </a:lnTo>
                  <a:lnTo>
                    <a:pt x="191" y="268"/>
                  </a:lnTo>
                  <a:lnTo>
                    <a:pt x="191" y="268"/>
                  </a:lnTo>
                  <a:lnTo>
                    <a:pt x="193" y="266"/>
                  </a:lnTo>
                  <a:lnTo>
                    <a:pt x="194" y="264"/>
                  </a:lnTo>
                  <a:lnTo>
                    <a:pt x="194" y="262"/>
                  </a:lnTo>
                  <a:lnTo>
                    <a:pt x="195" y="262"/>
                  </a:lnTo>
                  <a:lnTo>
                    <a:pt x="196" y="262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200" y="261"/>
                  </a:lnTo>
                  <a:lnTo>
                    <a:pt x="200" y="262"/>
                  </a:lnTo>
                  <a:lnTo>
                    <a:pt x="200" y="263"/>
                  </a:lnTo>
                  <a:lnTo>
                    <a:pt x="201" y="264"/>
                  </a:lnTo>
                  <a:lnTo>
                    <a:pt x="201" y="265"/>
                  </a:lnTo>
                  <a:lnTo>
                    <a:pt x="201" y="265"/>
                  </a:lnTo>
                  <a:lnTo>
                    <a:pt x="202" y="265"/>
                  </a:lnTo>
                  <a:lnTo>
                    <a:pt x="204" y="266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7" y="268"/>
                  </a:lnTo>
                  <a:lnTo>
                    <a:pt x="208" y="269"/>
                  </a:lnTo>
                  <a:lnTo>
                    <a:pt x="208" y="270"/>
                  </a:lnTo>
                  <a:lnTo>
                    <a:pt x="209" y="271"/>
                  </a:lnTo>
                  <a:lnTo>
                    <a:pt x="210" y="271"/>
                  </a:lnTo>
                  <a:lnTo>
                    <a:pt x="211" y="270"/>
                  </a:lnTo>
                  <a:lnTo>
                    <a:pt x="212" y="269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0" y="262"/>
                  </a:lnTo>
                  <a:lnTo>
                    <a:pt x="210" y="259"/>
                  </a:lnTo>
                  <a:lnTo>
                    <a:pt x="210" y="258"/>
                  </a:lnTo>
                  <a:lnTo>
                    <a:pt x="209" y="248"/>
                  </a:lnTo>
                  <a:lnTo>
                    <a:pt x="210" y="239"/>
                  </a:lnTo>
                  <a:lnTo>
                    <a:pt x="210" y="238"/>
                  </a:lnTo>
                  <a:lnTo>
                    <a:pt x="209" y="235"/>
                  </a:lnTo>
                  <a:lnTo>
                    <a:pt x="209" y="234"/>
                  </a:lnTo>
                  <a:lnTo>
                    <a:pt x="208" y="231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6" y="209"/>
                  </a:lnTo>
                  <a:lnTo>
                    <a:pt x="206" y="208"/>
                  </a:lnTo>
                  <a:lnTo>
                    <a:pt x="205" y="208"/>
                  </a:lnTo>
                  <a:lnTo>
                    <a:pt x="205" y="207"/>
                  </a:lnTo>
                  <a:lnTo>
                    <a:pt x="205" y="203"/>
                  </a:lnTo>
                  <a:lnTo>
                    <a:pt x="205" y="199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4" y="197"/>
                  </a:lnTo>
                  <a:lnTo>
                    <a:pt x="203" y="196"/>
                  </a:lnTo>
                  <a:lnTo>
                    <a:pt x="203" y="194"/>
                  </a:lnTo>
                  <a:lnTo>
                    <a:pt x="202" y="190"/>
                  </a:lnTo>
                  <a:lnTo>
                    <a:pt x="201" y="189"/>
                  </a:lnTo>
                  <a:lnTo>
                    <a:pt x="201" y="188"/>
                  </a:lnTo>
                  <a:lnTo>
                    <a:pt x="200" y="188"/>
                  </a:lnTo>
                  <a:lnTo>
                    <a:pt x="199" y="187"/>
                  </a:lnTo>
                  <a:lnTo>
                    <a:pt x="199" y="183"/>
                  </a:lnTo>
                  <a:lnTo>
                    <a:pt x="198" y="176"/>
                  </a:lnTo>
                  <a:lnTo>
                    <a:pt x="198" y="173"/>
                  </a:lnTo>
                  <a:lnTo>
                    <a:pt x="199" y="171"/>
                  </a:lnTo>
                  <a:lnTo>
                    <a:pt x="200" y="170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8" y="165"/>
                  </a:lnTo>
                  <a:lnTo>
                    <a:pt x="198" y="165"/>
                  </a:lnTo>
                  <a:lnTo>
                    <a:pt x="198" y="164"/>
                  </a:lnTo>
                  <a:lnTo>
                    <a:pt x="197" y="163"/>
                  </a:lnTo>
                  <a:lnTo>
                    <a:pt x="196" y="162"/>
                  </a:lnTo>
                  <a:lnTo>
                    <a:pt x="196" y="159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49"/>
                  </a:lnTo>
                  <a:lnTo>
                    <a:pt x="195" y="148"/>
                  </a:lnTo>
                  <a:lnTo>
                    <a:pt x="194" y="148"/>
                  </a:lnTo>
                  <a:lnTo>
                    <a:pt x="193" y="148"/>
                  </a:lnTo>
                  <a:lnTo>
                    <a:pt x="193" y="151"/>
                  </a:lnTo>
                  <a:lnTo>
                    <a:pt x="192" y="151"/>
                  </a:lnTo>
                  <a:lnTo>
                    <a:pt x="191" y="150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5" y="151"/>
                  </a:lnTo>
                  <a:lnTo>
                    <a:pt x="185" y="152"/>
                  </a:lnTo>
                  <a:lnTo>
                    <a:pt x="184" y="152"/>
                  </a:lnTo>
                  <a:lnTo>
                    <a:pt x="183" y="151"/>
                  </a:lnTo>
                  <a:lnTo>
                    <a:pt x="181" y="149"/>
                  </a:lnTo>
                  <a:lnTo>
                    <a:pt x="180" y="148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9" y="149"/>
                  </a:lnTo>
                  <a:lnTo>
                    <a:pt x="179" y="151"/>
                  </a:lnTo>
                  <a:lnTo>
                    <a:pt x="180" y="158"/>
                  </a:lnTo>
                  <a:lnTo>
                    <a:pt x="180" y="159"/>
                  </a:lnTo>
                  <a:lnTo>
                    <a:pt x="179" y="161"/>
                  </a:lnTo>
                  <a:lnTo>
                    <a:pt x="179" y="162"/>
                  </a:lnTo>
                  <a:lnTo>
                    <a:pt x="178" y="163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4" y="165"/>
                  </a:lnTo>
                  <a:lnTo>
                    <a:pt x="172" y="168"/>
                  </a:lnTo>
                  <a:lnTo>
                    <a:pt x="171" y="170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3" y="178"/>
                  </a:lnTo>
                  <a:lnTo>
                    <a:pt x="174" y="179"/>
                  </a:lnTo>
                  <a:lnTo>
                    <a:pt x="174" y="180"/>
                  </a:lnTo>
                  <a:lnTo>
                    <a:pt x="173" y="181"/>
                  </a:lnTo>
                  <a:lnTo>
                    <a:pt x="172" y="181"/>
                  </a:lnTo>
                  <a:lnTo>
                    <a:pt x="172" y="182"/>
                  </a:lnTo>
                  <a:lnTo>
                    <a:pt x="171" y="183"/>
                  </a:lnTo>
                  <a:lnTo>
                    <a:pt x="171" y="184"/>
                  </a:lnTo>
                  <a:lnTo>
                    <a:pt x="170" y="184"/>
                  </a:lnTo>
                  <a:lnTo>
                    <a:pt x="169" y="185"/>
                  </a:lnTo>
                  <a:lnTo>
                    <a:pt x="167" y="186"/>
                  </a:lnTo>
                  <a:lnTo>
                    <a:pt x="166" y="186"/>
                  </a:lnTo>
                  <a:lnTo>
                    <a:pt x="165" y="186"/>
                  </a:lnTo>
                  <a:lnTo>
                    <a:pt x="165" y="186"/>
                  </a:lnTo>
                  <a:lnTo>
                    <a:pt x="165" y="187"/>
                  </a:lnTo>
                  <a:lnTo>
                    <a:pt x="164" y="188"/>
                  </a:lnTo>
                  <a:lnTo>
                    <a:pt x="164" y="187"/>
                  </a:lnTo>
                  <a:lnTo>
                    <a:pt x="163" y="186"/>
                  </a:lnTo>
                  <a:lnTo>
                    <a:pt x="162" y="186"/>
                  </a:lnTo>
                  <a:lnTo>
                    <a:pt x="161" y="186"/>
                  </a:lnTo>
                  <a:lnTo>
                    <a:pt x="161" y="185"/>
                  </a:lnTo>
                  <a:lnTo>
                    <a:pt x="160" y="184"/>
                  </a:lnTo>
                  <a:lnTo>
                    <a:pt x="160" y="183"/>
                  </a:lnTo>
                  <a:lnTo>
                    <a:pt x="160" y="182"/>
                  </a:lnTo>
                  <a:lnTo>
                    <a:pt x="159" y="181"/>
                  </a:lnTo>
                  <a:lnTo>
                    <a:pt x="158" y="177"/>
                  </a:lnTo>
                  <a:lnTo>
                    <a:pt x="157" y="175"/>
                  </a:lnTo>
                  <a:lnTo>
                    <a:pt x="157" y="174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2"/>
                  </a:lnTo>
                  <a:lnTo>
                    <a:pt x="156" y="171"/>
                  </a:lnTo>
                  <a:lnTo>
                    <a:pt x="155" y="170"/>
                  </a:lnTo>
                  <a:lnTo>
                    <a:pt x="155" y="171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5"/>
                  </a:lnTo>
                  <a:lnTo>
                    <a:pt x="155" y="179"/>
                  </a:lnTo>
                  <a:lnTo>
                    <a:pt x="155" y="181"/>
                  </a:lnTo>
                  <a:lnTo>
                    <a:pt x="153" y="180"/>
                  </a:lnTo>
                  <a:lnTo>
                    <a:pt x="152" y="179"/>
                  </a:lnTo>
                  <a:lnTo>
                    <a:pt x="151" y="177"/>
                  </a:lnTo>
                  <a:lnTo>
                    <a:pt x="150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7"/>
                  </a:lnTo>
                  <a:lnTo>
                    <a:pt x="150" y="167"/>
                  </a:lnTo>
                  <a:lnTo>
                    <a:pt x="150" y="166"/>
                  </a:lnTo>
                  <a:lnTo>
                    <a:pt x="149" y="166"/>
                  </a:lnTo>
                  <a:lnTo>
                    <a:pt x="149" y="165"/>
                  </a:lnTo>
                  <a:lnTo>
                    <a:pt x="148" y="165"/>
                  </a:lnTo>
                  <a:lnTo>
                    <a:pt x="147" y="163"/>
                  </a:lnTo>
                  <a:lnTo>
                    <a:pt x="147" y="161"/>
                  </a:lnTo>
                  <a:lnTo>
                    <a:pt x="147" y="160"/>
                  </a:lnTo>
                  <a:lnTo>
                    <a:pt x="146" y="160"/>
                  </a:lnTo>
                  <a:lnTo>
                    <a:pt x="145" y="159"/>
                  </a:lnTo>
                  <a:lnTo>
                    <a:pt x="145" y="158"/>
                  </a:lnTo>
                  <a:lnTo>
                    <a:pt x="145" y="157"/>
                  </a:lnTo>
                  <a:lnTo>
                    <a:pt x="145" y="156"/>
                  </a:lnTo>
                  <a:lnTo>
                    <a:pt x="144" y="153"/>
                  </a:lnTo>
                  <a:lnTo>
                    <a:pt x="143" y="152"/>
                  </a:lnTo>
                  <a:lnTo>
                    <a:pt x="143" y="151"/>
                  </a:lnTo>
                  <a:lnTo>
                    <a:pt x="144" y="151"/>
                  </a:lnTo>
                  <a:lnTo>
                    <a:pt x="145" y="151"/>
                  </a:lnTo>
                  <a:lnTo>
                    <a:pt x="145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7"/>
                  </a:lnTo>
                  <a:lnTo>
                    <a:pt x="145" y="147"/>
                  </a:lnTo>
                  <a:lnTo>
                    <a:pt x="145" y="146"/>
                  </a:lnTo>
                  <a:lnTo>
                    <a:pt x="146" y="145"/>
                  </a:lnTo>
                  <a:lnTo>
                    <a:pt x="147" y="143"/>
                  </a:lnTo>
                  <a:lnTo>
                    <a:pt x="147" y="142"/>
                  </a:lnTo>
                  <a:lnTo>
                    <a:pt x="147" y="141"/>
                  </a:lnTo>
                  <a:lnTo>
                    <a:pt x="146" y="140"/>
                  </a:lnTo>
                  <a:lnTo>
                    <a:pt x="146" y="139"/>
                  </a:lnTo>
                  <a:lnTo>
                    <a:pt x="146" y="138"/>
                  </a:lnTo>
                  <a:lnTo>
                    <a:pt x="148" y="136"/>
                  </a:lnTo>
                  <a:lnTo>
                    <a:pt x="149" y="135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1" y="135"/>
                  </a:lnTo>
                  <a:lnTo>
                    <a:pt x="152" y="135"/>
                  </a:lnTo>
                  <a:lnTo>
                    <a:pt x="153" y="134"/>
                  </a:lnTo>
                  <a:lnTo>
                    <a:pt x="153" y="132"/>
                  </a:lnTo>
                  <a:lnTo>
                    <a:pt x="154" y="130"/>
                  </a:lnTo>
                  <a:lnTo>
                    <a:pt x="154" y="128"/>
                  </a:lnTo>
                  <a:lnTo>
                    <a:pt x="155" y="128"/>
                  </a:lnTo>
                  <a:lnTo>
                    <a:pt x="158" y="129"/>
                  </a:lnTo>
                  <a:lnTo>
                    <a:pt x="160" y="129"/>
                  </a:lnTo>
                  <a:lnTo>
                    <a:pt x="162" y="129"/>
                  </a:lnTo>
                  <a:lnTo>
                    <a:pt x="164" y="129"/>
                  </a:lnTo>
                  <a:lnTo>
                    <a:pt x="164" y="128"/>
                  </a:lnTo>
                  <a:lnTo>
                    <a:pt x="165" y="128"/>
                  </a:lnTo>
                  <a:lnTo>
                    <a:pt x="165" y="127"/>
                  </a:lnTo>
                  <a:lnTo>
                    <a:pt x="165" y="123"/>
                  </a:lnTo>
                  <a:lnTo>
                    <a:pt x="166" y="123"/>
                  </a:lnTo>
                  <a:lnTo>
                    <a:pt x="167" y="125"/>
                  </a:lnTo>
                  <a:lnTo>
                    <a:pt x="167" y="126"/>
                  </a:lnTo>
                  <a:lnTo>
                    <a:pt x="168" y="127"/>
                  </a:lnTo>
                  <a:lnTo>
                    <a:pt x="169" y="127"/>
                  </a:lnTo>
                  <a:lnTo>
                    <a:pt x="170" y="127"/>
                  </a:lnTo>
                  <a:lnTo>
                    <a:pt x="171" y="126"/>
                  </a:lnTo>
                  <a:lnTo>
                    <a:pt x="171" y="125"/>
                  </a:lnTo>
                  <a:lnTo>
                    <a:pt x="170" y="124"/>
                  </a:lnTo>
                  <a:lnTo>
                    <a:pt x="170" y="122"/>
                  </a:lnTo>
                  <a:lnTo>
                    <a:pt x="171" y="122"/>
                  </a:lnTo>
                  <a:lnTo>
                    <a:pt x="174" y="122"/>
                  </a:lnTo>
                  <a:lnTo>
                    <a:pt x="175" y="122"/>
                  </a:lnTo>
                  <a:lnTo>
                    <a:pt x="175" y="123"/>
                  </a:lnTo>
                  <a:lnTo>
                    <a:pt x="175" y="124"/>
                  </a:lnTo>
                  <a:lnTo>
                    <a:pt x="175" y="125"/>
                  </a:lnTo>
                  <a:lnTo>
                    <a:pt x="176" y="126"/>
                  </a:lnTo>
                  <a:lnTo>
                    <a:pt x="177" y="126"/>
                  </a:lnTo>
                  <a:lnTo>
                    <a:pt x="178" y="125"/>
                  </a:lnTo>
                  <a:lnTo>
                    <a:pt x="179" y="121"/>
                  </a:lnTo>
                  <a:lnTo>
                    <a:pt x="179" y="120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9" y="117"/>
                  </a:lnTo>
                  <a:lnTo>
                    <a:pt x="179" y="118"/>
                  </a:lnTo>
                  <a:lnTo>
                    <a:pt x="180" y="118"/>
                  </a:lnTo>
                  <a:lnTo>
                    <a:pt x="181" y="118"/>
                  </a:lnTo>
                  <a:lnTo>
                    <a:pt x="181" y="118"/>
                  </a:lnTo>
                  <a:lnTo>
                    <a:pt x="180" y="116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6" y="115"/>
                  </a:lnTo>
                  <a:lnTo>
                    <a:pt x="187" y="114"/>
                  </a:lnTo>
                  <a:lnTo>
                    <a:pt x="188" y="112"/>
                  </a:lnTo>
                  <a:lnTo>
                    <a:pt x="187" y="109"/>
                  </a:lnTo>
                  <a:lnTo>
                    <a:pt x="188" y="108"/>
                  </a:lnTo>
                  <a:lnTo>
                    <a:pt x="189" y="107"/>
                  </a:lnTo>
                  <a:lnTo>
                    <a:pt x="190" y="107"/>
                  </a:lnTo>
                  <a:lnTo>
                    <a:pt x="190" y="106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1" y="101"/>
                  </a:lnTo>
                  <a:lnTo>
                    <a:pt x="194" y="95"/>
                  </a:lnTo>
                  <a:lnTo>
                    <a:pt x="194" y="94"/>
                  </a:lnTo>
                  <a:lnTo>
                    <a:pt x="194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5" y="89"/>
                  </a:lnTo>
                  <a:lnTo>
                    <a:pt x="196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3" y="91"/>
                  </a:lnTo>
                  <a:lnTo>
                    <a:pt x="205" y="90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5" y="87"/>
                  </a:lnTo>
                  <a:lnTo>
                    <a:pt x="203" y="86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3"/>
                  </a:lnTo>
                  <a:lnTo>
                    <a:pt x="201" y="82"/>
                  </a:lnTo>
                  <a:lnTo>
                    <a:pt x="199" y="81"/>
                  </a:lnTo>
                  <a:lnTo>
                    <a:pt x="198" y="81"/>
                  </a:lnTo>
                  <a:lnTo>
                    <a:pt x="197" y="79"/>
                  </a:lnTo>
                  <a:lnTo>
                    <a:pt x="195" y="79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90" y="78"/>
                  </a:lnTo>
                  <a:lnTo>
                    <a:pt x="189" y="78"/>
                  </a:lnTo>
                  <a:lnTo>
                    <a:pt x="189" y="77"/>
                  </a:lnTo>
                  <a:lnTo>
                    <a:pt x="188" y="77"/>
                  </a:lnTo>
                  <a:lnTo>
                    <a:pt x="187" y="76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3" y="75"/>
                  </a:lnTo>
                  <a:lnTo>
                    <a:pt x="181" y="75"/>
                  </a:lnTo>
                  <a:lnTo>
                    <a:pt x="180" y="75"/>
                  </a:lnTo>
                  <a:lnTo>
                    <a:pt x="178" y="75"/>
                  </a:lnTo>
                  <a:lnTo>
                    <a:pt x="174" y="76"/>
                  </a:lnTo>
                  <a:lnTo>
                    <a:pt x="171" y="76"/>
                  </a:lnTo>
                  <a:lnTo>
                    <a:pt x="170" y="76"/>
                  </a:lnTo>
                  <a:lnTo>
                    <a:pt x="170" y="77"/>
                  </a:lnTo>
                  <a:lnTo>
                    <a:pt x="169" y="77"/>
                  </a:lnTo>
                  <a:lnTo>
                    <a:pt x="168" y="76"/>
                  </a:lnTo>
                  <a:lnTo>
                    <a:pt x="167" y="77"/>
                  </a:lnTo>
                  <a:lnTo>
                    <a:pt x="167" y="78"/>
                  </a:lnTo>
                  <a:lnTo>
                    <a:pt x="166" y="78"/>
                  </a:lnTo>
                  <a:lnTo>
                    <a:pt x="165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3" y="77"/>
                  </a:lnTo>
                  <a:lnTo>
                    <a:pt x="163" y="76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59" y="77"/>
                  </a:lnTo>
                  <a:lnTo>
                    <a:pt x="158" y="77"/>
                  </a:lnTo>
                  <a:lnTo>
                    <a:pt x="158" y="78"/>
                  </a:lnTo>
                  <a:lnTo>
                    <a:pt x="157" y="77"/>
                  </a:lnTo>
                  <a:lnTo>
                    <a:pt x="150" y="75"/>
                  </a:lnTo>
                  <a:lnTo>
                    <a:pt x="148" y="74"/>
                  </a:lnTo>
                  <a:lnTo>
                    <a:pt x="147" y="74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3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29" y="77"/>
                  </a:lnTo>
                  <a:lnTo>
                    <a:pt x="127" y="77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1" y="76"/>
                  </a:lnTo>
                  <a:lnTo>
                    <a:pt x="120" y="75"/>
                  </a:lnTo>
                  <a:lnTo>
                    <a:pt x="119" y="75"/>
                  </a:lnTo>
                  <a:lnTo>
                    <a:pt x="117" y="76"/>
                  </a:lnTo>
                  <a:lnTo>
                    <a:pt x="114" y="76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5" y="75"/>
                  </a:lnTo>
                  <a:lnTo>
                    <a:pt x="96" y="73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2" y="62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6"/>
                  </a:lnTo>
                  <a:lnTo>
                    <a:pt x="84" y="51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6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78" y="27"/>
                  </a:lnTo>
                  <a:lnTo>
                    <a:pt x="78" y="26"/>
                  </a:lnTo>
                  <a:lnTo>
                    <a:pt x="77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3" y="21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3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2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0" y="32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5" y="33"/>
                  </a:lnTo>
                  <a:lnTo>
                    <a:pt x="64" y="33"/>
                  </a:lnTo>
                  <a:lnTo>
                    <a:pt x="63" y="32"/>
                  </a:lnTo>
                  <a:lnTo>
                    <a:pt x="62" y="33"/>
                  </a:lnTo>
                  <a:lnTo>
                    <a:pt x="61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7" y="31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5" y="28"/>
                  </a:lnTo>
                  <a:lnTo>
                    <a:pt x="54" y="28"/>
                  </a:lnTo>
                  <a:lnTo>
                    <a:pt x="51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8" y="50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8" y="67"/>
                  </a:lnTo>
                  <a:lnTo>
                    <a:pt x="39" y="67"/>
                  </a:lnTo>
                  <a:lnTo>
                    <a:pt x="40" y="68"/>
                  </a:lnTo>
                  <a:lnTo>
                    <a:pt x="41" y="69"/>
                  </a:lnTo>
                  <a:lnTo>
                    <a:pt x="42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3" y="71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2" y="76"/>
                  </a:lnTo>
                  <a:lnTo>
                    <a:pt x="41" y="76"/>
                  </a:lnTo>
                  <a:lnTo>
                    <a:pt x="37" y="74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0" y="74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8" y="82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4" y="94"/>
                  </a:lnTo>
                  <a:lnTo>
                    <a:pt x="4" y="95"/>
                  </a:lnTo>
                  <a:lnTo>
                    <a:pt x="4" y="96"/>
                  </a:lnTo>
                  <a:lnTo>
                    <a:pt x="3" y="96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17" y="116"/>
                  </a:lnTo>
                  <a:lnTo>
                    <a:pt x="21" y="118"/>
                  </a:lnTo>
                  <a:lnTo>
                    <a:pt x="23" y="118"/>
                  </a:lnTo>
                  <a:lnTo>
                    <a:pt x="26" y="118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28" y="118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2" y="118"/>
                  </a:lnTo>
                  <a:lnTo>
                    <a:pt x="33" y="120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0" y="126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0" y="129"/>
                  </a:lnTo>
                  <a:lnTo>
                    <a:pt x="30" y="130"/>
                  </a:lnTo>
                  <a:lnTo>
                    <a:pt x="31" y="131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33"/>
                  </a:lnTo>
                  <a:lnTo>
                    <a:pt x="31" y="134"/>
                  </a:lnTo>
                  <a:lnTo>
                    <a:pt x="32" y="135"/>
                  </a:lnTo>
                  <a:lnTo>
                    <a:pt x="32" y="136"/>
                  </a:lnTo>
                  <a:lnTo>
                    <a:pt x="32" y="137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29" y="140"/>
                  </a:lnTo>
                  <a:lnTo>
                    <a:pt x="29" y="141"/>
                  </a:lnTo>
                  <a:lnTo>
                    <a:pt x="28" y="141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5" y="145"/>
                  </a:lnTo>
                  <a:lnTo>
                    <a:pt x="25" y="146"/>
                  </a:lnTo>
                  <a:lnTo>
                    <a:pt x="26" y="147"/>
                  </a:lnTo>
                  <a:lnTo>
                    <a:pt x="25" y="151"/>
                  </a:lnTo>
                  <a:lnTo>
                    <a:pt x="25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4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7" y="156"/>
                  </a:lnTo>
                  <a:lnTo>
                    <a:pt x="28" y="158"/>
                  </a:lnTo>
                  <a:lnTo>
                    <a:pt x="29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3" y="160"/>
                  </a:lnTo>
                  <a:lnTo>
                    <a:pt x="34" y="159"/>
                  </a:lnTo>
                  <a:lnTo>
                    <a:pt x="35" y="160"/>
                  </a:lnTo>
                  <a:lnTo>
                    <a:pt x="35" y="161"/>
                  </a:lnTo>
                  <a:lnTo>
                    <a:pt x="32" y="167"/>
                  </a:lnTo>
                  <a:lnTo>
                    <a:pt x="31" y="168"/>
                  </a:lnTo>
                  <a:lnTo>
                    <a:pt x="30" y="169"/>
                  </a:lnTo>
                  <a:lnTo>
                    <a:pt x="30" y="170"/>
                  </a:lnTo>
                  <a:lnTo>
                    <a:pt x="31" y="171"/>
                  </a:lnTo>
                  <a:lnTo>
                    <a:pt x="32" y="172"/>
                  </a:lnTo>
                  <a:lnTo>
                    <a:pt x="35" y="173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6" y="172"/>
                  </a:lnTo>
                  <a:lnTo>
                    <a:pt x="37" y="172"/>
                  </a:lnTo>
                  <a:lnTo>
                    <a:pt x="41" y="173"/>
                  </a:lnTo>
                  <a:lnTo>
                    <a:pt x="42" y="174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3" y="176"/>
                  </a:lnTo>
                  <a:lnTo>
                    <a:pt x="42" y="177"/>
                  </a:lnTo>
                  <a:lnTo>
                    <a:pt x="39" y="179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8" y="187"/>
                  </a:lnTo>
                  <a:lnTo>
                    <a:pt x="39" y="188"/>
                  </a:lnTo>
                  <a:lnTo>
                    <a:pt x="39" y="188"/>
                  </a:lnTo>
                  <a:lnTo>
                    <a:pt x="40" y="189"/>
                  </a:lnTo>
                  <a:lnTo>
                    <a:pt x="41" y="190"/>
                  </a:lnTo>
                  <a:lnTo>
                    <a:pt x="42" y="191"/>
                  </a:lnTo>
                  <a:lnTo>
                    <a:pt x="43" y="191"/>
                  </a:lnTo>
                  <a:lnTo>
                    <a:pt x="43" y="192"/>
                  </a:lnTo>
                  <a:lnTo>
                    <a:pt x="43" y="193"/>
                  </a:lnTo>
                  <a:lnTo>
                    <a:pt x="43" y="194"/>
                  </a:lnTo>
                  <a:lnTo>
                    <a:pt x="43" y="195"/>
                  </a:lnTo>
                  <a:lnTo>
                    <a:pt x="42" y="196"/>
                  </a:lnTo>
                  <a:lnTo>
                    <a:pt x="41" y="197"/>
                  </a:lnTo>
                  <a:lnTo>
                    <a:pt x="41" y="198"/>
                  </a:lnTo>
                  <a:lnTo>
                    <a:pt x="42" y="199"/>
                  </a:lnTo>
                  <a:lnTo>
                    <a:pt x="42" y="200"/>
                  </a:lnTo>
                  <a:lnTo>
                    <a:pt x="42" y="201"/>
                  </a:lnTo>
                  <a:lnTo>
                    <a:pt x="43" y="202"/>
                  </a:lnTo>
                  <a:lnTo>
                    <a:pt x="43" y="204"/>
                  </a:lnTo>
                  <a:lnTo>
                    <a:pt x="44" y="205"/>
                  </a:lnTo>
                  <a:lnTo>
                    <a:pt x="43" y="207"/>
                  </a:lnTo>
                  <a:lnTo>
                    <a:pt x="42" y="207"/>
                  </a:lnTo>
                  <a:lnTo>
                    <a:pt x="44" y="208"/>
                  </a:lnTo>
                  <a:lnTo>
                    <a:pt x="45" y="209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6" y="217"/>
                  </a:lnTo>
                  <a:lnTo>
                    <a:pt x="46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20"/>
                  </a:lnTo>
                  <a:lnTo>
                    <a:pt x="48" y="223"/>
                  </a:lnTo>
                  <a:lnTo>
                    <a:pt x="48" y="224"/>
                  </a:lnTo>
                  <a:lnTo>
                    <a:pt x="48" y="226"/>
                  </a:lnTo>
                  <a:lnTo>
                    <a:pt x="48" y="22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48" y="231"/>
                  </a:lnTo>
                  <a:lnTo>
                    <a:pt x="48" y="232"/>
                  </a:lnTo>
                  <a:lnTo>
                    <a:pt x="49" y="233"/>
                  </a:lnTo>
                  <a:lnTo>
                    <a:pt x="49" y="235"/>
                  </a:lnTo>
                  <a:lnTo>
                    <a:pt x="48" y="237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9" y="243"/>
                  </a:lnTo>
                  <a:lnTo>
                    <a:pt x="50" y="243"/>
                  </a:lnTo>
                  <a:lnTo>
                    <a:pt x="50" y="244"/>
                  </a:lnTo>
                  <a:lnTo>
                    <a:pt x="51" y="244"/>
                  </a:lnTo>
                  <a:lnTo>
                    <a:pt x="52" y="245"/>
                  </a:lnTo>
                  <a:lnTo>
                    <a:pt x="52" y="244"/>
                  </a:lnTo>
                  <a:lnTo>
                    <a:pt x="53" y="244"/>
                  </a:lnTo>
                  <a:lnTo>
                    <a:pt x="53" y="243"/>
                  </a:lnTo>
                  <a:lnTo>
                    <a:pt x="54" y="243"/>
                  </a:lnTo>
                  <a:lnTo>
                    <a:pt x="54" y="244"/>
                  </a:lnTo>
                  <a:lnTo>
                    <a:pt x="56" y="248"/>
                  </a:lnTo>
                  <a:lnTo>
                    <a:pt x="55" y="249"/>
                  </a:lnTo>
                  <a:lnTo>
                    <a:pt x="55" y="250"/>
                  </a:lnTo>
                  <a:lnTo>
                    <a:pt x="55" y="251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7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8" y="246"/>
                  </a:lnTo>
                  <a:lnTo>
                    <a:pt x="58" y="244"/>
                  </a:lnTo>
                  <a:lnTo>
                    <a:pt x="58" y="243"/>
                  </a:lnTo>
                  <a:lnTo>
                    <a:pt x="59" y="243"/>
                  </a:lnTo>
                  <a:lnTo>
                    <a:pt x="60" y="241"/>
                  </a:lnTo>
                  <a:lnTo>
                    <a:pt x="60" y="240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2" y="238"/>
                  </a:lnTo>
                  <a:lnTo>
                    <a:pt x="62" y="238"/>
                  </a:lnTo>
                  <a:lnTo>
                    <a:pt x="62" y="237"/>
                  </a:lnTo>
                  <a:lnTo>
                    <a:pt x="61" y="237"/>
                  </a:lnTo>
                  <a:lnTo>
                    <a:pt x="61" y="236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2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3" y="239"/>
                  </a:lnTo>
                  <a:lnTo>
                    <a:pt x="62" y="241"/>
                  </a:lnTo>
                  <a:lnTo>
                    <a:pt x="62" y="242"/>
                  </a:lnTo>
                  <a:lnTo>
                    <a:pt x="62" y="245"/>
                  </a:lnTo>
                  <a:lnTo>
                    <a:pt x="62" y="246"/>
                  </a:lnTo>
                  <a:lnTo>
                    <a:pt x="62" y="247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6" y="247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7" y="244"/>
                  </a:lnTo>
                  <a:lnTo>
                    <a:pt x="66" y="242"/>
                  </a:lnTo>
                  <a:lnTo>
                    <a:pt x="66" y="241"/>
                  </a:lnTo>
                  <a:lnTo>
                    <a:pt x="66" y="240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69" y="235"/>
                  </a:lnTo>
                  <a:lnTo>
                    <a:pt x="68" y="233"/>
                  </a:lnTo>
                  <a:lnTo>
                    <a:pt x="68" y="232"/>
                  </a:lnTo>
                  <a:lnTo>
                    <a:pt x="68" y="231"/>
                  </a:lnTo>
                  <a:lnTo>
                    <a:pt x="69" y="231"/>
                  </a:lnTo>
                  <a:lnTo>
                    <a:pt x="69" y="231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68" y="228"/>
                  </a:lnTo>
                  <a:lnTo>
                    <a:pt x="68" y="228"/>
                  </a:lnTo>
                  <a:lnTo>
                    <a:pt x="67" y="228"/>
                  </a:lnTo>
                  <a:lnTo>
                    <a:pt x="67" y="229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20"/>
                  </a:lnTo>
                  <a:lnTo>
                    <a:pt x="68" y="221"/>
                  </a:lnTo>
                  <a:lnTo>
                    <a:pt x="68" y="224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0" y="230"/>
                  </a:lnTo>
                  <a:lnTo>
                    <a:pt x="70" y="231"/>
                  </a:lnTo>
                  <a:lnTo>
                    <a:pt x="69" y="231"/>
                  </a:lnTo>
                  <a:lnTo>
                    <a:pt x="70" y="233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0"/>
                  </a:lnTo>
                  <a:lnTo>
                    <a:pt x="71" y="229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0" y="225"/>
                  </a:lnTo>
                  <a:lnTo>
                    <a:pt x="70" y="224"/>
                  </a:lnTo>
                  <a:lnTo>
                    <a:pt x="70" y="223"/>
                  </a:lnTo>
                  <a:lnTo>
                    <a:pt x="71" y="222"/>
                  </a:lnTo>
                  <a:lnTo>
                    <a:pt x="72" y="222"/>
                  </a:lnTo>
                  <a:lnTo>
                    <a:pt x="71" y="220"/>
                  </a:lnTo>
                  <a:lnTo>
                    <a:pt x="72" y="219"/>
                  </a:lnTo>
                  <a:lnTo>
                    <a:pt x="73" y="218"/>
                  </a:lnTo>
                  <a:lnTo>
                    <a:pt x="73" y="220"/>
                  </a:lnTo>
                  <a:lnTo>
                    <a:pt x="73" y="221"/>
                  </a:lnTo>
                  <a:lnTo>
                    <a:pt x="72" y="222"/>
                  </a:lnTo>
                  <a:lnTo>
                    <a:pt x="71" y="224"/>
                  </a:lnTo>
                  <a:lnTo>
                    <a:pt x="71" y="225"/>
                  </a:lnTo>
                  <a:lnTo>
                    <a:pt x="71" y="226"/>
                  </a:lnTo>
                  <a:lnTo>
                    <a:pt x="72" y="227"/>
                  </a:lnTo>
                  <a:lnTo>
                    <a:pt x="73" y="228"/>
                  </a:lnTo>
                  <a:lnTo>
                    <a:pt x="73" y="228"/>
                  </a:lnTo>
                  <a:lnTo>
                    <a:pt x="72" y="229"/>
                  </a:lnTo>
                  <a:lnTo>
                    <a:pt x="71" y="231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8"/>
                  </a:lnTo>
                  <a:lnTo>
                    <a:pt x="71" y="239"/>
                  </a:lnTo>
                  <a:lnTo>
                    <a:pt x="70" y="240"/>
                  </a:lnTo>
                  <a:lnTo>
                    <a:pt x="70" y="241"/>
                  </a:lnTo>
                  <a:lnTo>
                    <a:pt x="70" y="242"/>
                  </a:lnTo>
                  <a:lnTo>
                    <a:pt x="70" y="243"/>
                  </a:lnTo>
                  <a:lnTo>
                    <a:pt x="70" y="245"/>
                  </a:lnTo>
                  <a:lnTo>
                    <a:pt x="70" y="246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3" y="248"/>
                  </a:lnTo>
                  <a:lnTo>
                    <a:pt x="72" y="246"/>
                  </a:lnTo>
                  <a:lnTo>
                    <a:pt x="74" y="246"/>
                  </a:lnTo>
                  <a:lnTo>
                    <a:pt x="75" y="246"/>
                  </a:lnTo>
                  <a:lnTo>
                    <a:pt x="76" y="247"/>
                  </a:lnTo>
                  <a:lnTo>
                    <a:pt x="76" y="246"/>
                  </a:lnTo>
                  <a:lnTo>
                    <a:pt x="77" y="245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5" y="242"/>
                  </a:lnTo>
                  <a:lnTo>
                    <a:pt x="74" y="241"/>
                  </a:lnTo>
                  <a:lnTo>
                    <a:pt x="73" y="240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5" y="239"/>
                  </a:lnTo>
                  <a:lnTo>
                    <a:pt x="75" y="240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9" y="242"/>
                  </a:lnTo>
                  <a:lnTo>
                    <a:pt x="80" y="241"/>
                  </a:lnTo>
                  <a:lnTo>
                    <a:pt x="80" y="242"/>
                  </a:lnTo>
                  <a:lnTo>
                    <a:pt x="81" y="242"/>
                  </a:lnTo>
                  <a:lnTo>
                    <a:pt x="82" y="242"/>
                  </a:lnTo>
                  <a:lnTo>
                    <a:pt x="83" y="241"/>
                  </a:lnTo>
                  <a:lnTo>
                    <a:pt x="85" y="239"/>
                  </a:lnTo>
                  <a:lnTo>
                    <a:pt x="86" y="239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5" y="237"/>
                  </a:lnTo>
                  <a:lnTo>
                    <a:pt x="85" y="236"/>
                  </a:lnTo>
                  <a:lnTo>
                    <a:pt x="84" y="235"/>
                  </a:lnTo>
                  <a:lnTo>
                    <a:pt x="84" y="234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5" y="230"/>
                  </a:lnTo>
                  <a:lnTo>
                    <a:pt x="86" y="229"/>
                  </a:lnTo>
                  <a:lnTo>
                    <a:pt x="86" y="228"/>
                  </a:lnTo>
                  <a:lnTo>
                    <a:pt x="86" y="227"/>
                  </a:lnTo>
                  <a:lnTo>
                    <a:pt x="85" y="223"/>
                  </a:lnTo>
                  <a:lnTo>
                    <a:pt x="85" y="221"/>
                  </a:lnTo>
                  <a:lnTo>
                    <a:pt x="84" y="220"/>
                  </a:lnTo>
                  <a:lnTo>
                    <a:pt x="86" y="217"/>
                  </a:lnTo>
                  <a:lnTo>
                    <a:pt x="86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6" y="213"/>
                  </a:lnTo>
                  <a:lnTo>
                    <a:pt x="86" y="214"/>
                  </a:lnTo>
                  <a:lnTo>
                    <a:pt x="87" y="214"/>
                  </a:lnTo>
                  <a:lnTo>
                    <a:pt x="88" y="213"/>
                  </a:lnTo>
                  <a:lnTo>
                    <a:pt x="88" y="212"/>
                  </a:lnTo>
                  <a:lnTo>
                    <a:pt x="89" y="211"/>
                  </a:lnTo>
                  <a:lnTo>
                    <a:pt x="90" y="210"/>
                  </a:lnTo>
                  <a:lnTo>
                    <a:pt x="91" y="210"/>
                  </a:lnTo>
                  <a:lnTo>
                    <a:pt x="91" y="211"/>
                  </a:lnTo>
                  <a:lnTo>
                    <a:pt x="86" y="217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7" y="228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9" y="235"/>
                  </a:lnTo>
                  <a:lnTo>
                    <a:pt x="90" y="235"/>
                  </a:lnTo>
                  <a:lnTo>
                    <a:pt x="91" y="234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2" y="230"/>
                  </a:lnTo>
                  <a:lnTo>
                    <a:pt x="92" y="229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2"/>
                  </a:lnTo>
                  <a:lnTo>
                    <a:pt x="92" y="233"/>
                  </a:lnTo>
                  <a:lnTo>
                    <a:pt x="91" y="233"/>
                  </a:lnTo>
                  <a:lnTo>
                    <a:pt x="92" y="234"/>
                  </a:lnTo>
                  <a:lnTo>
                    <a:pt x="93" y="234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2"/>
                  </a:lnTo>
                  <a:lnTo>
                    <a:pt x="95" y="231"/>
                  </a:lnTo>
                  <a:lnTo>
                    <a:pt x="97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1" y="227"/>
                  </a:lnTo>
                  <a:lnTo>
                    <a:pt x="102" y="224"/>
                  </a:lnTo>
                  <a:lnTo>
                    <a:pt x="102" y="226"/>
                  </a:lnTo>
                  <a:lnTo>
                    <a:pt x="102" y="227"/>
                  </a:lnTo>
                  <a:lnTo>
                    <a:pt x="101" y="228"/>
                  </a:lnTo>
                  <a:lnTo>
                    <a:pt x="100" y="228"/>
                  </a:lnTo>
                  <a:lnTo>
                    <a:pt x="99" y="228"/>
                  </a:lnTo>
                  <a:lnTo>
                    <a:pt x="98" y="228"/>
                  </a:lnTo>
                  <a:lnTo>
                    <a:pt x="97" y="229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5" y="233"/>
                  </a:lnTo>
                  <a:lnTo>
                    <a:pt x="95" y="234"/>
                  </a:lnTo>
                  <a:lnTo>
                    <a:pt x="94" y="235"/>
                  </a:lnTo>
                  <a:lnTo>
                    <a:pt x="93" y="235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2" y="240"/>
                  </a:lnTo>
                  <a:lnTo>
                    <a:pt x="93" y="241"/>
                  </a:lnTo>
                  <a:lnTo>
                    <a:pt x="94" y="241"/>
                  </a:lnTo>
                  <a:lnTo>
                    <a:pt x="95" y="240"/>
                  </a:lnTo>
                  <a:lnTo>
                    <a:pt x="96" y="239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6" y="240"/>
                  </a:lnTo>
                  <a:lnTo>
                    <a:pt x="95" y="241"/>
                  </a:lnTo>
                  <a:lnTo>
                    <a:pt x="95" y="242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8" y="244"/>
                  </a:lnTo>
                  <a:lnTo>
                    <a:pt x="99" y="244"/>
                  </a:lnTo>
                  <a:lnTo>
                    <a:pt x="100" y="244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40"/>
                  </a:lnTo>
                  <a:lnTo>
                    <a:pt x="105" y="239"/>
                  </a:lnTo>
                  <a:lnTo>
                    <a:pt x="105" y="238"/>
                  </a:lnTo>
                  <a:lnTo>
                    <a:pt x="106" y="235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6" y="231"/>
                  </a:lnTo>
                  <a:lnTo>
                    <a:pt x="107" y="231"/>
                  </a:lnTo>
                  <a:lnTo>
                    <a:pt x="108" y="230"/>
                  </a:lnTo>
                  <a:lnTo>
                    <a:pt x="108" y="229"/>
                  </a:lnTo>
                  <a:lnTo>
                    <a:pt x="108" y="228"/>
                  </a:lnTo>
                  <a:lnTo>
                    <a:pt x="108" y="227"/>
                  </a:lnTo>
                  <a:lnTo>
                    <a:pt x="109" y="227"/>
                  </a:lnTo>
                  <a:lnTo>
                    <a:pt x="109" y="226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4"/>
                  </a:lnTo>
                  <a:lnTo>
                    <a:pt x="109" y="224"/>
                  </a:lnTo>
                  <a:lnTo>
                    <a:pt x="109" y="223"/>
                  </a:lnTo>
                  <a:lnTo>
                    <a:pt x="109" y="220"/>
                  </a:lnTo>
                  <a:lnTo>
                    <a:pt x="109" y="219"/>
                  </a:lnTo>
                  <a:lnTo>
                    <a:pt x="110" y="219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3"/>
                  </a:lnTo>
                  <a:lnTo>
                    <a:pt x="111" y="224"/>
                  </a:lnTo>
                  <a:lnTo>
                    <a:pt x="110" y="226"/>
                  </a:lnTo>
                  <a:lnTo>
                    <a:pt x="109" y="228"/>
                  </a:lnTo>
                  <a:lnTo>
                    <a:pt x="109" y="229"/>
                  </a:lnTo>
                  <a:lnTo>
                    <a:pt x="110" y="230"/>
                  </a:lnTo>
                  <a:lnTo>
                    <a:pt x="111" y="230"/>
                  </a:lnTo>
                  <a:lnTo>
                    <a:pt x="112" y="230"/>
                  </a:lnTo>
                  <a:lnTo>
                    <a:pt x="113" y="229"/>
                  </a:lnTo>
                  <a:lnTo>
                    <a:pt x="114" y="228"/>
                  </a:lnTo>
                  <a:lnTo>
                    <a:pt x="114" y="227"/>
                  </a:lnTo>
                  <a:lnTo>
                    <a:pt x="114" y="226"/>
                  </a:lnTo>
                  <a:lnTo>
                    <a:pt x="114" y="225"/>
                  </a:lnTo>
                  <a:lnTo>
                    <a:pt x="115" y="224"/>
                  </a:lnTo>
                  <a:lnTo>
                    <a:pt x="116" y="224"/>
                  </a:lnTo>
                  <a:lnTo>
                    <a:pt x="117" y="222"/>
                  </a:lnTo>
                  <a:lnTo>
                    <a:pt x="119" y="218"/>
                  </a:lnTo>
                  <a:lnTo>
                    <a:pt x="119" y="216"/>
                  </a:lnTo>
                  <a:lnTo>
                    <a:pt x="119" y="215"/>
                  </a:lnTo>
                  <a:lnTo>
                    <a:pt x="119" y="214"/>
                  </a:lnTo>
                  <a:lnTo>
                    <a:pt x="118" y="212"/>
                  </a:lnTo>
                  <a:lnTo>
                    <a:pt x="117" y="211"/>
                  </a:lnTo>
                  <a:lnTo>
                    <a:pt x="117" y="210"/>
                  </a:lnTo>
                  <a:lnTo>
                    <a:pt x="118" y="210"/>
                  </a:lnTo>
                  <a:lnTo>
                    <a:pt x="118" y="209"/>
                  </a:lnTo>
                  <a:lnTo>
                    <a:pt x="117" y="208"/>
                  </a:lnTo>
                  <a:lnTo>
                    <a:pt x="116" y="206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4"/>
                  </a:lnTo>
                  <a:lnTo>
                    <a:pt x="114" y="202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3" y="197"/>
                  </a:lnTo>
                  <a:lnTo>
                    <a:pt x="112" y="197"/>
                  </a:lnTo>
                  <a:lnTo>
                    <a:pt x="111" y="198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6"/>
                  </a:lnTo>
                  <a:lnTo>
                    <a:pt x="109" y="195"/>
                  </a:lnTo>
                  <a:lnTo>
                    <a:pt x="110" y="196"/>
                  </a:lnTo>
                  <a:lnTo>
                    <a:pt x="111" y="196"/>
                  </a:lnTo>
                  <a:lnTo>
                    <a:pt x="111" y="195"/>
                  </a:lnTo>
                  <a:lnTo>
                    <a:pt x="110" y="194"/>
                  </a:lnTo>
                  <a:lnTo>
                    <a:pt x="111" y="194"/>
                  </a:lnTo>
                  <a:lnTo>
                    <a:pt x="112" y="192"/>
                  </a:lnTo>
                  <a:lnTo>
                    <a:pt x="113" y="190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3" y="185"/>
                  </a:lnTo>
                  <a:lnTo>
                    <a:pt x="112" y="183"/>
                  </a:lnTo>
                  <a:lnTo>
                    <a:pt x="112" y="182"/>
                  </a:lnTo>
                  <a:lnTo>
                    <a:pt x="112" y="181"/>
                  </a:lnTo>
                  <a:lnTo>
                    <a:pt x="112" y="180"/>
                  </a:lnTo>
                  <a:lnTo>
                    <a:pt x="113" y="180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5" y="179"/>
                  </a:lnTo>
                  <a:lnTo>
                    <a:pt x="116" y="178"/>
                  </a:lnTo>
                  <a:lnTo>
                    <a:pt x="116" y="179"/>
                  </a:lnTo>
                  <a:lnTo>
                    <a:pt x="116" y="180"/>
                  </a:lnTo>
                  <a:lnTo>
                    <a:pt x="117" y="180"/>
                  </a:lnTo>
                  <a:lnTo>
                    <a:pt x="118" y="178"/>
                  </a:lnTo>
                  <a:lnTo>
                    <a:pt x="118" y="177"/>
                  </a:lnTo>
                  <a:lnTo>
                    <a:pt x="118" y="174"/>
                  </a:lnTo>
                  <a:lnTo>
                    <a:pt x="118" y="173"/>
                  </a:lnTo>
                  <a:lnTo>
                    <a:pt x="119" y="174"/>
                  </a:lnTo>
                  <a:lnTo>
                    <a:pt x="119" y="172"/>
                  </a:lnTo>
                  <a:lnTo>
                    <a:pt x="118" y="171"/>
                  </a:lnTo>
                  <a:lnTo>
                    <a:pt x="117" y="169"/>
                  </a:lnTo>
                  <a:lnTo>
                    <a:pt x="116" y="169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0" y="167"/>
                  </a:lnTo>
                  <a:lnTo>
                    <a:pt x="110" y="166"/>
                  </a:lnTo>
                  <a:lnTo>
                    <a:pt x="109" y="165"/>
                  </a:lnTo>
                  <a:lnTo>
                    <a:pt x="103" y="162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6" y="163"/>
                  </a:lnTo>
                  <a:lnTo>
                    <a:pt x="115" y="165"/>
                  </a:lnTo>
                  <a:lnTo>
                    <a:pt x="116" y="165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2"/>
                  </a:lnTo>
                  <a:lnTo>
                    <a:pt x="117" y="158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7"/>
                  </a:lnTo>
                  <a:lnTo>
                    <a:pt x="114" y="156"/>
                  </a:lnTo>
                  <a:lnTo>
                    <a:pt x="114" y="155"/>
                  </a:lnTo>
                  <a:lnTo>
                    <a:pt x="114" y="156"/>
                  </a:lnTo>
                  <a:lnTo>
                    <a:pt x="115" y="156"/>
                  </a:lnTo>
                  <a:lnTo>
                    <a:pt x="115" y="156"/>
                  </a:lnTo>
                  <a:lnTo>
                    <a:pt x="116" y="156"/>
                  </a:lnTo>
                  <a:lnTo>
                    <a:pt x="116" y="155"/>
                  </a:lnTo>
                  <a:lnTo>
                    <a:pt x="118" y="154"/>
                  </a:lnTo>
                  <a:lnTo>
                    <a:pt x="119" y="154"/>
                  </a:lnTo>
                  <a:lnTo>
                    <a:pt x="120" y="154"/>
                  </a:lnTo>
                  <a:lnTo>
                    <a:pt x="118" y="155"/>
                  </a:lnTo>
                  <a:lnTo>
                    <a:pt x="118" y="156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19" y="159"/>
                  </a:lnTo>
                  <a:lnTo>
                    <a:pt x="121" y="158"/>
                  </a:lnTo>
                  <a:lnTo>
                    <a:pt x="122" y="158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23" y="157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4" y="159"/>
                  </a:lnTo>
                  <a:lnTo>
                    <a:pt x="123" y="160"/>
                  </a:lnTo>
                  <a:lnTo>
                    <a:pt x="120" y="160"/>
                  </a:lnTo>
                  <a:lnTo>
                    <a:pt x="119" y="160"/>
                  </a:lnTo>
                  <a:lnTo>
                    <a:pt x="118" y="162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19" y="167"/>
                  </a:lnTo>
                  <a:lnTo>
                    <a:pt x="120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2" y="170"/>
                  </a:lnTo>
                  <a:lnTo>
                    <a:pt x="121" y="170"/>
                  </a:lnTo>
                  <a:lnTo>
                    <a:pt x="121" y="171"/>
                  </a:lnTo>
                  <a:lnTo>
                    <a:pt x="121" y="172"/>
                  </a:lnTo>
                  <a:lnTo>
                    <a:pt x="120" y="173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19" y="180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4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5" y="189"/>
                  </a:lnTo>
                  <a:lnTo>
                    <a:pt x="125" y="190"/>
                  </a:lnTo>
                  <a:lnTo>
                    <a:pt x="125" y="191"/>
                  </a:lnTo>
                  <a:lnTo>
                    <a:pt x="125" y="193"/>
                  </a:lnTo>
                  <a:lnTo>
                    <a:pt x="126" y="194"/>
                  </a:lnTo>
                  <a:lnTo>
                    <a:pt x="126" y="195"/>
                  </a:lnTo>
                  <a:lnTo>
                    <a:pt x="127" y="196"/>
                  </a:lnTo>
                  <a:lnTo>
                    <a:pt x="127" y="197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29" y="199"/>
                  </a:lnTo>
                  <a:lnTo>
                    <a:pt x="129" y="200"/>
                  </a:lnTo>
                  <a:lnTo>
                    <a:pt x="131" y="199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4"/>
                  </a:lnTo>
                  <a:lnTo>
                    <a:pt x="135" y="205"/>
                  </a:lnTo>
                  <a:lnTo>
                    <a:pt x="135" y="206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38" y="205"/>
                  </a:lnTo>
                  <a:lnTo>
                    <a:pt x="138" y="204"/>
                  </a:lnTo>
                  <a:lnTo>
                    <a:pt x="138" y="202"/>
                  </a:lnTo>
                  <a:lnTo>
                    <a:pt x="137" y="201"/>
                  </a:lnTo>
                  <a:lnTo>
                    <a:pt x="136" y="200"/>
                  </a:lnTo>
                  <a:lnTo>
                    <a:pt x="137" y="200"/>
                  </a:lnTo>
                  <a:lnTo>
                    <a:pt x="138" y="200"/>
                  </a:lnTo>
                  <a:lnTo>
                    <a:pt x="138" y="202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40" y="206"/>
                  </a:lnTo>
                  <a:lnTo>
                    <a:pt x="141" y="208"/>
                  </a:lnTo>
                  <a:lnTo>
                    <a:pt x="143" y="208"/>
                  </a:lnTo>
                  <a:lnTo>
                    <a:pt x="145" y="208"/>
                  </a:lnTo>
                  <a:lnTo>
                    <a:pt x="146" y="208"/>
                  </a:lnTo>
                  <a:lnTo>
                    <a:pt x="147" y="207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9" y="203"/>
                  </a:lnTo>
                  <a:lnTo>
                    <a:pt x="149" y="202"/>
                  </a:lnTo>
                  <a:lnTo>
                    <a:pt x="148" y="201"/>
                  </a:lnTo>
                  <a:lnTo>
                    <a:pt x="147" y="200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6" y="199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46" y="198"/>
                  </a:lnTo>
                  <a:lnTo>
                    <a:pt x="147" y="198"/>
                  </a:lnTo>
                  <a:lnTo>
                    <a:pt x="148" y="198"/>
                  </a:lnTo>
                  <a:lnTo>
                    <a:pt x="148" y="198"/>
                  </a:lnTo>
                  <a:lnTo>
                    <a:pt x="148" y="199"/>
                  </a:lnTo>
                  <a:lnTo>
                    <a:pt x="150" y="199"/>
                  </a:lnTo>
                  <a:lnTo>
                    <a:pt x="151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3" y="198"/>
                  </a:lnTo>
                  <a:lnTo>
                    <a:pt x="152" y="198"/>
                  </a:lnTo>
                  <a:lnTo>
                    <a:pt x="151" y="198"/>
                  </a:lnTo>
                  <a:lnTo>
                    <a:pt x="150" y="197"/>
                  </a:lnTo>
                  <a:lnTo>
                    <a:pt x="153" y="197"/>
                  </a:lnTo>
                  <a:lnTo>
                    <a:pt x="154" y="197"/>
                  </a:lnTo>
                  <a:lnTo>
                    <a:pt x="155" y="197"/>
                  </a:lnTo>
                  <a:lnTo>
                    <a:pt x="154" y="196"/>
                  </a:lnTo>
                  <a:lnTo>
                    <a:pt x="153" y="196"/>
                  </a:lnTo>
                  <a:lnTo>
                    <a:pt x="153" y="195"/>
                  </a:lnTo>
                  <a:lnTo>
                    <a:pt x="154" y="195"/>
                  </a:lnTo>
                  <a:lnTo>
                    <a:pt x="155" y="196"/>
                  </a:lnTo>
                  <a:lnTo>
                    <a:pt x="155" y="196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8" y="189"/>
                  </a:lnTo>
                  <a:lnTo>
                    <a:pt x="159" y="188"/>
                  </a:lnTo>
                  <a:lnTo>
                    <a:pt x="159" y="189"/>
                  </a:lnTo>
                  <a:lnTo>
                    <a:pt x="158" y="192"/>
                  </a:lnTo>
                  <a:lnTo>
                    <a:pt x="158" y="193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7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59" y="198"/>
                  </a:lnTo>
                  <a:lnTo>
                    <a:pt x="160" y="198"/>
                  </a:lnTo>
                  <a:lnTo>
                    <a:pt x="162" y="199"/>
                  </a:lnTo>
                  <a:lnTo>
                    <a:pt x="168" y="208"/>
                  </a:lnTo>
                  <a:lnTo>
                    <a:pt x="171" y="213"/>
                  </a:lnTo>
                  <a:lnTo>
                    <a:pt x="172" y="215"/>
                  </a:lnTo>
                  <a:lnTo>
                    <a:pt x="173" y="221"/>
                  </a:lnTo>
                  <a:lnTo>
                    <a:pt x="174" y="222"/>
                  </a:lnTo>
                  <a:lnTo>
                    <a:pt x="175" y="222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5" y="223"/>
                  </a:lnTo>
                  <a:lnTo>
                    <a:pt x="175" y="224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28"/>
                  </a:lnTo>
                  <a:lnTo>
                    <a:pt x="175" y="228"/>
                  </a:lnTo>
                  <a:lnTo>
                    <a:pt x="176" y="228"/>
                  </a:lnTo>
                  <a:lnTo>
                    <a:pt x="177" y="233"/>
                  </a:lnTo>
                  <a:lnTo>
                    <a:pt x="177" y="235"/>
                  </a:lnTo>
                  <a:lnTo>
                    <a:pt x="178" y="236"/>
                  </a:lnTo>
                  <a:lnTo>
                    <a:pt x="178" y="237"/>
                  </a:lnTo>
                  <a:lnTo>
                    <a:pt x="179" y="237"/>
                  </a:lnTo>
                  <a:lnTo>
                    <a:pt x="179" y="238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79" y="239"/>
                  </a:lnTo>
                  <a:lnTo>
                    <a:pt x="180" y="239"/>
                  </a:lnTo>
                  <a:lnTo>
                    <a:pt x="179" y="240"/>
                  </a:lnTo>
                  <a:lnTo>
                    <a:pt x="179" y="241"/>
                  </a:lnTo>
                  <a:lnTo>
                    <a:pt x="179" y="242"/>
                  </a:lnTo>
                  <a:lnTo>
                    <a:pt x="178" y="243"/>
                  </a:lnTo>
                  <a:lnTo>
                    <a:pt x="178" y="244"/>
                  </a:lnTo>
                  <a:lnTo>
                    <a:pt x="179" y="245"/>
                  </a:lnTo>
                  <a:lnTo>
                    <a:pt x="179" y="246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8" y="249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8" y="247"/>
                  </a:lnTo>
                  <a:lnTo>
                    <a:pt x="178" y="246"/>
                  </a:lnTo>
                  <a:lnTo>
                    <a:pt x="177" y="246"/>
                  </a:lnTo>
                  <a:lnTo>
                    <a:pt x="176" y="247"/>
                  </a:lnTo>
                  <a:lnTo>
                    <a:pt x="176" y="248"/>
                  </a:lnTo>
                  <a:lnTo>
                    <a:pt x="176" y="249"/>
                  </a:lnTo>
                  <a:lnTo>
                    <a:pt x="177" y="253"/>
                  </a:lnTo>
                  <a:lnTo>
                    <a:pt x="177" y="254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6" y="257"/>
                  </a:lnTo>
                  <a:lnTo>
                    <a:pt x="176" y="258"/>
                  </a:lnTo>
                  <a:lnTo>
                    <a:pt x="176" y="258"/>
                  </a:lnTo>
                  <a:lnTo>
                    <a:pt x="177" y="259"/>
                  </a:lnTo>
                  <a:lnTo>
                    <a:pt x="178" y="259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9" y="258"/>
                  </a:lnTo>
                  <a:lnTo>
                    <a:pt x="180" y="258"/>
                  </a:lnTo>
                  <a:lnTo>
                    <a:pt x="181" y="258"/>
                  </a:lnTo>
                  <a:lnTo>
                    <a:pt x="181" y="257"/>
                  </a:lnTo>
                  <a:lnTo>
                    <a:pt x="181" y="256"/>
                  </a:lnTo>
                  <a:lnTo>
                    <a:pt x="182" y="254"/>
                  </a:lnTo>
                  <a:lnTo>
                    <a:pt x="182" y="253"/>
                  </a:lnTo>
                  <a:lnTo>
                    <a:pt x="181" y="251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9" y="245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1" y="245"/>
                  </a:lnTo>
                  <a:lnTo>
                    <a:pt x="181" y="246"/>
                  </a:lnTo>
                  <a:lnTo>
                    <a:pt x="182" y="246"/>
                  </a:lnTo>
                  <a:lnTo>
                    <a:pt x="181" y="247"/>
                  </a:lnTo>
                  <a:lnTo>
                    <a:pt x="180" y="247"/>
                  </a:lnTo>
                  <a:lnTo>
                    <a:pt x="180" y="248"/>
                  </a:lnTo>
                  <a:lnTo>
                    <a:pt x="181" y="249"/>
                  </a:lnTo>
                  <a:lnTo>
                    <a:pt x="182" y="248"/>
                  </a:lnTo>
                  <a:lnTo>
                    <a:pt x="182" y="249"/>
                  </a:lnTo>
                  <a:lnTo>
                    <a:pt x="182" y="250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3" y="251"/>
                  </a:lnTo>
                  <a:lnTo>
                    <a:pt x="183" y="250"/>
                  </a:lnTo>
                  <a:lnTo>
                    <a:pt x="184" y="249"/>
                  </a:lnTo>
                  <a:lnTo>
                    <a:pt x="184" y="250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4" y="251"/>
                  </a:lnTo>
                  <a:lnTo>
                    <a:pt x="185" y="252"/>
                  </a:lnTo>
                  <a:lnTo>
                    <a:pt x="184" y="252"/>
                  </a:lnTo>
                  <a:lnTo>
                    <a:pt x="184" y="253"/>
                  </a:lnTo>
                  <a:lnTo>
                    <a:pt x="184" y="253"/>
                  </a:lnTo>
                  <a:lnTo>
                    <a:pt x="183" y="254"/>
                  </a:lnTo>
                  <a:lnTo>
                    <a:pt x="183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3" y="258"/>
                  </a:lnTo>
                  <a:lnTo>
                    <a:pt x="182" y="258"/>
                  </a:lnTo>
                  <a:lnTo>
                    <a:pt x="181" y="259"/>
                  </a:lnTo>
                  <a:lnTo>
                    <a:pt x="181" y="260"/>
                  </a:lnTo>
                  <a:lnTo>
                    <a:pt x="180" y="260"/>
                  </a:lnTo>
                  <a:lnTo>
                    <a:pt x="180" y="261"/>
                  </a:lnTo>
                  <a:lnTo>
                    <a:pt x="181" y="262"/>
                  </a:lnTo>
                  <a:lnTo>
                    <a:pt x="181" y="263"/>
                  </a:lnTo>
                  <a:lnTo>
                    <a:pt x="182" y="263"/>
                  </a:lnTo>
                  <a:lnTo>
                    <a:pt x="182" y="264"/>
                  </a:lnTo>
                  <a:lnTo>
                    <a:pt x="185" y="268"/>
                  </a:lnTo>
                  <a:lnTo>
                    <a:pt x="185" y="269"/>
                  </a:lnTo>
                  <a:lnTo>
                    <a:pt x="185" y="271"/>
                  </a:lnTo>
                  <a:lnTo>
                    <a:pt x="185" y="274"/>
                  </a:lnTo>
                  <a:lnTo>
                    <a:pt x="185" y="275"/>
                  </a:lnTo>
                  <a:lnTo>
                    <a:pt x="185" y="275"/>
                  </a:lnTo>
                  <a:lnTo>
                    <a:pt x="187" y="278"/>
                  </a:lnTo>
                  <a:lnTo>
                    <a:pt x="187" y="278"/>
                  </a:lnTo>
                  <a:lnTo>
                    <a:pt x="188" y="280"/>
                  </a:lnTo>
                  <a:lnTo>
                    <a:pt x="189" y="280"/>
                  </a:lnTo>
                  <a:lnTo>
                    <a:pt x="192" y="283"/>
                  </a:lnTo>
                  <a:lnTo>
                    <a:pt x="193" y="287"/>
                  </a:lnTo>
                  <a:lnTo>
                    <a:pt x="195" y="292"/>
                  </a:lnTo>
                  <a:lnTo>
                    <a:pt x="197" y="295"/>
                  </a:lnTo>
                  <a:lnTo>
                    <a:pt x="197" y="296"/>
                  </a:lnTo>
                  <a:lnTo>
                    <a:pt x="198" y="297"/>
                  </a:lnTo>
                  <a:lnTo>
                    <a:pt x="198" y="296"/>
                  </a:lnTo>
                  <a:lnTo>
                    <a:pt x="198" y="295"/>
                  </a:lnTo>
                  <a:lnTo>
                    <a:pt x="198" y="294"/>
                  </a:lnTo>
                  <a:lnTo>
                    <a:pt x="197" y="291"/>
                  </a:lnTo>
                  <a:lnTo>
                    <a:pt x="197" y="290"/>
                  </a:lnTo>
                  <a:lnTo>
                    <a:pt x="195" y="288"/>
                  </a:lnTo>
                  <a:lnTo>
                    <a:pt x="195" y="286"/>
                  </a:lnTo>
                  <a:lnTo>
                    <a:pt x="195" y="284"/>
                  </a:lnTo>
                  <a:lnTo>
                    <a:pt x="195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3" y="278"/>
                  </a:lnTo>
                  <a:close/>
                  <a:moveTo>
                    <a:pt x="93" y="228"/>
                  </a:moveTo>
                  <a:lnTo>
                    <a:pt x="93" y="228"/>
                  </a:lnTo>
                  <a:lnTo>
                    <a:pt x="93" y="228"/>
                  </a:lnTo>
                  <a:lnTo>
                    <a:pt x="93" y="228"/>
                  </a:lnTo>
                  <a:close/>
                  <a:moveTo>
                    <a:pt x="94" y="227"/>
                  </a:moveTo>
                  <a:lnTo>
                    <a:pt x="93" y="227"/>
                  </a:lnTo>
                  <a:lnTo>
                    <a:pt x="95" y="226"/>
                  </a:lnTo>
                  <a:lnTo>
                    <a:pt x="94" y="227"/>
                  </a:lnTo>
                  <a:close/>
                  <a:moveTo>
                    <a:pt x="112" y="206"/>
                  </a:moveTo>
                  <a:lnTo>
                    <a:pt x="113" y="206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3" y="206"/>
                  </a:lnTo>
                  <a:lnTo>
                    <a:pt x="113" y="207"/>
                  </a:lnTo>
                  <a:lnTo>
                    <a:pt x="113" y="208"/>
                  </a:lnTo>
                  <a:lnTo>
                    <a:pt x="113" y="208"/>
                  </a:lnTo>
                  <a:lnTo>
                    <a:pt x="112" y="208"/>
                  </a:lnTo>
                  <a:lnTo>
                    <a:pt x="112" y="206"/>
                  </a:lnTo>
                  <a:close/>
                  <a:moveTo>
                    <a:pt x="178" y="216"/>
                  </a:moveTo>
                  <a:lnTo>
                    <a:pt x="177" y="217"/>
                  </a:lnTo>
                  <a:lnTo>
                    <a:pt x="176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5" y="219"/>
                  </a:lnTo>
                  <a:lnTo>
                    <a:pt x="175" y="220"/>
                  </a:lnTo>
                  <a:lnTo>
                    <a:pt x="174" y="220"/>
                  </a:lnTo>
                  <a:lnTo>
                    <a:pt x="174" y="219"/>
                  </a:lnTo>
                  <a:lnTo>
                    <a:pt x="174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5"/>
                  </a:lnTo>
                  <a:lnTo>
                    <a:pt x="178" y="213"/>
                  </a:lnTo>
                  <a:lnTo>
                    <a:pt x="178" y="212"/>
                  </a:lnTo>
                  <a:lnTo>
                    <a:pt x="179" y="212"/>
                  </a:lnTo>
                  <a:lnTo>
                    <a:pt x="178" y="2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5" name="Freeform 467">
              <a:extLst>
                <a:ext uri="{FF2B5EF4-FFF2-40B4-BE49-F238E27FC236}">
                  <a16:creationId xmlns:a16="http://schemas.microsoft.com/office/drawing/2014/main" id="{5CA6DD4A-0940-982C-8407-54964AE8B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3511550"/>
              <a:ext cx="4762" cy="7937"/>
            </a:xfrm>
            <a:custGeom>
              <a:avLst/>
              <a:gdLst>
                <a:gd name="T0" fmla="*/ 1 w 3"/>
                <a:gd name="T1" fmla="*/ 2 h 5"/>
                <a:gd name="T2" fmla="*/ 2 w 3"/>
                <a:gd name="T3" fmla="*/ 5 h 5"/>
                <a:gd name="T4" fmla="*/ 3 w 3"/>
                <a:gd name="T5" fmla="*/ 4 h 5"/>
                <a:gd name="T6" fmla="*/ 3 w 3"/>
                <a:gd name="T7" fmla="*/ 2 h 5"/>
                <a:gd name="T8" fmla="*/ 2 w 3"/>
                <a:gd name="T9" fmla="*/ 1 h 5"/>
                <a:gd name="T10" fmla="*/ 1 w 3"/>
                <a:gd name="T11" fmla="*/ 0 h 5"/>
                <a:gd name="T12" fmla="*/ 0 w 3"/>
                <a:gd name="T13" fmla="*/ 0 h 5"/>
                <a:gd name="T14" fmla="*/ 0 w 3"/>
                <a:gd name="T15" fmla="*/ 1 h 5"/>
                <a:gd name="T16" fmla="*/ 1 w 3"/>
                <a:gd name="T17" fmla="*/ 1 h 5"/>
                <a:gd name="T18" fmla="*/ 1 w 3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2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6" name="Freeform 468">
              <a:extLst>
                <a:ext uri="{FF2B5EF4-FFF2-40B4-BE49-F238E27FC236}">
                  <a16:creationId xmlns:a16="http://schemas.microsoft.com/office/drawing/2014/main" id="{F820B91C-7897-9242-2C3A-A9513E1B2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486150"/>
              <a:ext cx="22225" cy="61912"/>
            </a:xfrm>
            <a:custGeom>
              <a:avLst/>
              <a:gdLst>
                <a:gd name="T0" fmla="*/ 6 w 14"/>
                <a:gd name="T1" fmla="*/ 23 h 39"/>
                <a:gd name="T2" fmla="*/ 6 w 14"/>
                <a:gd name="T3" fmla="*/ 24 h 39"/>
                <a:gd name="T4" fmla="*/ 6 w 14"/>
                <a:gd name="T5" fmla="*/ 25 h 39"/>
                <a:gd name="T6" fmla="*/ 4 w 14"/>
                <a:gd name="T7" fmla="*/ 30 h 39"/>
                <a:gd name="T8" fmla="*/ 3 w 14"/>
                <a:gd name="T9" fmla="*/ 32 h 39"/>
                <a:gd name="T10" fmla="*/ 4 w 14"/>
                <a:gd name="T11" fmla="*/ 33 h 39"/>
                <a:gd name="T12" fmla="*/ 3 w 14"/>
                <a:gd name="T13" fmla="*/ 34 h 39"/>
                <a:gd name="T14" fmla="*/ 2 w 14"/>
                <a:gd name="T15" fmla="*/ 35 h 39"/>
                <a:gd name="T16" fmla="*/ 2 w 14"/>
                <a:gd name="T17" fmla="*/ 36 h 39"/>
                <a:gd name="T18" fmla="*/ 3 w 14"/>
                <a:gd name="T19" fmla="*/ 37 h 39"/>
                <a:gd name="T20" fmla="*/ 6 w 14"/>
                <a:gd name="T21" fmla="*/ 34 h 39"/>
                <a:gd name="T22" fmla="*/ 6 w 14"/>
                <a:gd name="T23" fmla="*/ 35 h 39"/>
                <a:gd name="T24" fmla="*/ 5 w 14"/>
                <a:gd name="T25" fmla="*/ 36 h 39"/>
                <a:gd name="T26" fmla="*/ 4 w 14"/>
                <a:gd name="T27" fmla="*/ 38 h 39"/>
                <a:gd name="T28" fmla="*/ 5 w 14"/>
                <a:gd name="T29" fmla="*/ 39 h 39"/>
                <a:gd name="T30" fmla="*/ 6 w 14"/>
                <a:gd name="T31" fmla="*/ 39 h 39"/>
                <a:gd name="T32" fmla="*/ 6 w 14"/>
                <a:gd name="T33" fmla="*/ 38 h 39"/>
                <a:gd name="T34" fmla="*/ 7 w 14"/>
                <a:gd name="T35" fmla="*/ 38 h 39"/>
                <a:gd name="T36" fmla="*/ 8 w 14"/>
                <a:gd name="T37" fmla="*/ 36 h 39"/>
                <a:gd name="T38" fmla="*/ 9 w 14"/>
                <a:gd name="T39" fmla="*/ 36 h 39"/>
                <a:gd name="T40" fmla="*/ 9 w 14"/>
                <a:gd name="T41" fmla="*/ 35 h 39"/>
                <a:gd name="T42" fmla="*/ 9 w 14"/>
                <a:gd name="T43" fmla="*/ 36 h 39"/>
                <a:gd name="T44" fmla="*/ 10 w 14"/>
                <a:gd name="T45" fmla="*/ 35 h 39"/>
                <a:gd name="T46" fmla="*/ 13 w 14"/>
                <a:gd name="T47" fmla="*/ 32 h 39"/>
                <a:gd name="T48" fmla="*/ 13 w 14"/>
                <a:gd name="T49" fmla="*/ 30 h 39"/>
                <a:gd name="T50" fmla="*/ 13 w 14"/>
                <a:gd name="T51" fmla="*/ 22 h 39"/>
                <a:gd name="T52" fmla="*/ 14 w 14"/>
                <a:gd name="T53" fmla="*/ 17 h 39"/>
                <a:gd name="T54" fmla="*/ 13 w 14"/>
                <a:gd name="T55" fmla="*/ 15 h 39"/>
                <a:gd name="T56" fmla="*/ 11 w 14"/>
                <a:gd name="T57" fmla="*/ 14 h 39"/>
                <a:gd name="T58" fmla="*/ 10 w 14"/>
                <a:gd name="T59" fmla="*/ 13 h 39"/>
                <a:gd name="T60" fmla="*/ 9 w 14"/>
                <a:gd name="T61" fmla="*/ 12 h 39"/>
                <a:gd name="T62" fmla="*/ 9 w 14"/>
                <a:gd name="T63" fmla="*/ 10 h 39"/>
                <a:gd name="T64" fmla="*/ 9 w 14"/>
                <a:gd name="T65" fmla="*/ 8 h 39"/>
                <a:gd name="T66" fmla="*/ 8 w 14"/>
                <a:gd name="T67" fmla="*/ 7 h 39"/>
                <a:gd name="T68" fmla="*/ 7 w 14"/>
                <a:gd name="T69" fmla="*/ 6 h 39"/>
                <a:gd name="T70" fmla="*/ 6 w 14"/>
                <a:gd name="T71" fmla="*/ 4 h 39"/>
                <a:gd name="T72" fmla="*/ 6 w 14"/>
                <a:gd name="T73" fmla="*/ 3 h 39"/>
                <a:gd name="T74" fmla="*/ 5 w 14"/>
                <a:gd name="T75" fmla="*/ 1 h 39"/>
                <a:gd name="T76" fmla="*/ 5 w 14"/>
                <a:gd name="T77" fmla="*/ 0 h 39"/>
                <a:gd name="T78" fmla="*/ 4 w 14"/>
                <a:gd name="T79" fmla="*/ 0 h 39"/>
                <a:gd name="T80" fmla="*/ 3 w 14"/>
                <a:gd name="T81" fmla="*/ 0 h 39"/>
                <a:gd name="T82" fmla="*/ 2 w 14"/>
                <a:gd name="T83" fmla="*/ 0 h 39"/>
                <a:gd name="T84" fmla="*/ 1 w 14"/>
                <a:gd name="T85" fmla="*/ 1 h 39"/>
                <a:gd name="T86" fmla="*/ 0 w 14"/>
                <a:gd name="T87" fmla="*/ 5 h 39"/>
                <a:gd name="T88" fmla="*/ 0 w 14"/>
                <a:gd name="T89" fmla="*/ 7 h 39"/>
                <a:gd name="T90" fmla="*/ 0 w 14"/>
                <a:gd name="T91" fmla="*/ 9 h 39"/>
                <a:gd name="T92" fmla="*/ 1 w 14"/>
                <a:gd name="T93" fmla="*/ 9 h 39"/>
                <a:gd name="T94" fmla="*/ 4 w 14"/>
                <a:gd name="T95" fmla="*/ 12 h 39"/>
                <a:gd name="T96" fmla="*/ 5 w 14"/>
                <a:gd name="T97" fmla="*/ 12 h 39"/>
                <a:gd name="T98" fmla="*/ 5 w 14"/>
                <a:gd name="T99" fmla="*/ 13 h 39"/>
                <a:gd name="T100" fmla="*/ 6 w 14"/>
                <a:gd name="T101" fmla="*/ 15 h 39"/>
                <a:gd name="T102" fmla="*/ 5 w 14"/>
                <a:gd name="T103" fmla="*/ 14 h 39"/>
                <a:gd name="T104" fmla="*/ 5 w 14"/>
                <a:gd name="T105" fmla="*/ 17 h 39"/>
                <a:gd name="T106" fmla="*/ 6 w 14"/>
                <a:gd name="T107" fmla="*/ 17 h 39"/>
                <a:gd name="T108" fmla="*/ 6 w 14"/>
                <a:gd name="T109" fmla="*/ 18 h 39"/>
                <a:gd name="T110" fmla="*/ 7 w 14"/>
                <a:gd name="T111" fmla="*/ 20 h 39"/>
                <a:gd name="T112" fmla="*/ 6 w 14"/>
                <a:gd name="T113" fmla="*/ 21 h 39"/>
                <a:gd name="T114" fmla="*/ 6 w 14"/>
                <a:gd name="T11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39">
                  <a:moveTo>
                    <a:pt x="6" y="23"/>
                  </a:moveTo>
                  <a:lnTo>
                    <a:pt x="6" y="24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8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7" name="Freeform 469">
              <a:extLst>
                <a:ext uri="{FF2B5EF4-FFF2-40B4-BE49-F238E27FC236}">
                  <a16:creationId xmlns:a16="http://schemas.microsoft.com/office/drawing/2014/main" id="{8645C14F-C123-2042-D45D-2135EF7A4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3543300"/>
              <a:ext cx="7937" cy="11112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7 h 7"/>
                <a:gd name="T4" fmla="*/ 2 w 5"/>
                <a:gd name="T5" fmla="*/ 7 h 7"/>
                <a:gd name="T6" fmla="*/ 3 w 5"/>
                <a:gd name="T7" fmla="*/ 6 h 7"/>
                <a:gd name="T8" fmla="*/ 5 w 5"/>
                <a:gd name="T9" fmla="*/ 6 h 7"/>
                <a:gd name="T10" fmla="*/ 5 w 5"/>
                <a:gd name="T11" fmla="*/ 4 h 7"/>
                <a:gd name="T12" fmla="*/ 4 w 5"/>
                <a:gd name="T13" fmla="*/ 2 h 7"/>
                <a:gd name="T14" fmla="*/ 2 w 5"/>
                <a:gd name="T15" fmla="*/ 0 h 7"/>
                <a:gd name="T16" fmla="*/ 1 w 5"/>
                <a:gd name="T17" fmla="*/ 0 h 7"/>
                <a:gd name="T18" fmla="*/ 1 w 5"/>
                <a:gd name="T19" fmla="*/ 1 h 7"/>
                <a:gd name="T20" fmla="*/ 1 w 5"/>
                <a:gd name="T21" fmla="*/ 3 h 7"/>
                <a:gd name="T22" fmla="*/ 1 w 5"/>
                <a:gd name="T23" fmla="*/ 4 h 7"/>
                <a:gd name="T24" fmla="*/ 1 w 5"/>
                <a:gd name="T25" fmla="*/ 5 h 7"/>
                <a:gd name="T26" fmla="*/ 0 w 5"/>
                <a:gd name="T27" fmla="*/ 6 h 7"/>
                <a:gd name="T28" fmla="*/ 0 w 5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8" name="Freeform 470">
              <a:extLst>
                <a:ext uri="{FF2B5EF4-FFF2-40B4-BE49-F238E27FC236}">
                  <a16:creationId xmlns:a16="http://schemas.microsoft.com/office/drawing/2014/main" id="{17915B96-4CCC-9071-384A-A3F410A0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3543300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2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9" name="Freeform 471">
              <a:extLst>
                <a:ext uri="{FF2B5EF4-FFF2-40B4-BE49-F238E27FC236}">
                  <a16:creationId xmlns:a16="http://schemas.microsoft.com/office/drawing/2014/main" id="{820C4DC9-4196-9961-999C-A1C8DB70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467100"/>
              <a:ext cx="12700" cy="7937"/>
            </a:xfrm>
            <a:custGeom>
              <a:avLst/>
              <a:gdLst>
                <a:gd name="T0" fmla="*/ 6 w 8"/>
                <a:gd name="T1" fmla="*/ 5 h 5"/>
                <a:gd name="T2" fmla="*/ 7 w 8"/>
                <a:gd name="T3" fmla="*/ 5 h 5"/>
                <a:gd name="T4" fmla="*/ 7 w 8"/>
                <a:gd name="T5" fmla="*/ 5 h 5"/>
                <a:gd name="T6" fmla="*/ 6 w 8"/>
                <a:gd name="T7" fmla="*/ 5 h 5"/>
                <a:gd name="T8" fmla="*/ 6 w 8"/>
                <a:gd name="T9" fmla="*/ 4 h 5"/>
                <a:gd name="T10" fmla="*/ 8 w 8"/>
                <a:gd name="T11" fmla="*/ 4 h 5"/>
                <a:gd name="T12" fmla="*/ 6 w 8"/>
                <a:gd name="T13" fmla="*/ 3 h 5"/>
                <a:gd name="T14" fmla="*/ 4 w 8"/>
                <a:gd name="T15" fmla="*/ 0 h 5"/>
                <a:gd name="T16" fmla="*/ 3 w 8"/>
                <a:gd name="T17" fmla="*/ 0 h 5"/>
                <a:gd name="T18" fmla="*/ 2 w 8"/>
                <a:gd name="T19" fmla="*/ 0 h 5"/>
                <a:gd name="T20" fmla="*/ 1 w 8"/>
                <a:gd name="T21" fmla="*/ 1 h 5"/>
                <a:gd name="T22" fmla="*/ 0 w 8"/>
                <a:gd name="T23" fmla="*/ 3 h 5"/>
                <a:gd name="T24" fmla="*/ 1 w 8"/>
                <a:gd name="T25" fmla="*/ 4 h 5"/>
                <a:gd name="T26" fmla="*/ 1 w 8"/>
                <a:gd name="T27" fmla="*/ 4 h 5"/>
                <a:gd name="T28" fmla="*/ 2 w 8"/>
                <a:gd name="T29" fmla="*/ 4 h 5"/>
                <a:gd name="T30" fmla="*/ 3 w 8"/>
                <a:gd name="T31" fmla="*/ 4 h 5"/>
                <a:gd name="T32" fmla="*/ 4 w 8"/>
                <a:gd name="T33" fmla="*/ 4 h 5"/>
                <a:gd name="T34" fmla="*/ 5 w 8"/>
                <a:gd name="T35" fmla="*/ 5 h 5"/>
                <a:gd name="T36" fmla="*/ 5 w 8"/>
                <a:gd name="T37" fmla="*/ 5 h 5"/>
                <a:gd name="T38" fmla="*/ 6 w 8"/>
                <a:gd name="T3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0" name="Freeform 472">
              <a:extLst>
                <a:ext uri="{FF2B5EF4-FFF2-40B4-BE49-F238E27FC236}">
                  <a16:creationId xmlns:a16="http://schemas.microsoft.com/office/drawing/2014/main" id="{838E4F34-66DA-1AF2-8D53-EEBE5592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63925"/>
              <a:ext cx="4762" cy="4762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1 h 3"/>
                <a:gd name="T6" fmla="*/ 3 w 3"/>
                <a:gd name="T7" fmla="*/ 1 h 3"/>
                <a:gd name="T8" fmla="*/ 3 w 3"/>
                <a:gd name="T9" fmla="*/ 0 h 3"/>
                <a:gd name="T10" fmla="*/ 2 w 3"/>
                <a:gd name="T11" fmla="*/ 0 h 3"/>
                <a:gd name="T12" fmla="*/ 0 w 3"/>
                <a:gd name="T13" fmla="*/ 0 h 3"/>
                <a:gd name="T14" fmla="*/ 1 w 3"/>
                <a:gd name="T15" fmla="*/ 1 h 3"/>
                <a:gd name="T16" fmla="*/ 1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1" name="Freeform 473">
              <a:extLst>
                <a:ext uri="{FF2B5EF4-FFF2-40B4-BE49-F238E27FC236}">
                  <a16:creationId xmlns:a16="http://schemas.microsoft.com/office/drawing/2014/main" id="{D462A75D-716D-6C89-3258-50BC2AD50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554413"/>
              <a:ext cx="7937" cy="15875"/>
            </a:xfrm>
            <a:custGeom>
              <a:avLst/>
              <a:gdLst>
                <a:gd name="T0" fmla="*/ 1 w 5"/>
                <a:gd name="T1" fmla="*/ 1 h 10"/>
                <a:gd name="T2" fmla="*/ 1 w 5"/>
                <a:gd name="T3" fmla="*/ 2 h 10"/>
                <a:gd name="T4" fmla="*/ 1 w 5"/>
                <a:gd name="T5" fmla="*/ 3 h 10"/>
                <a:gd name="T6" fmla="*/ 1 w 5"/>
                <a:gd name="T7" fmla="*/ 5 h 10"/>
                <a:gd name="T8" fmla="*/ 1 w 5"/>
                <a:gd name="T9" fmla="*/ 6 h 10"/>
                <a:gd name="T10" fmla="*/ 2 w 5"/>
                <a:gd name="T11" fmla="*/ 9 h 10"/>
                <a:gd name="T12" fmla="*/ 4 w 5"/>
                <a:gd name="T13" fmla="*/ 10 h 10"/>
                <a:gd name="T14" fmla="*/ 5 w 5"/>
                <a:gd name="T15" fmla="*/ 9 h 10"/>
                <a:gd name="T16" fmla="*/ 4 w 5"/>
                <a:gd name="T17" fmla="*/ 8 h 10"/>
                <a:gd name="T18" fmla="*/ 3 w 5"/>
                <a:gd name="T19" fmla="*/ 7 h 10"/>
                <a:gd name="T20" fmla="*/ 2 w 5"/>
                <a:gd name="T21" fmla="*/ 6 h 10"/>
                <a:gd name="T22" fmla="*/ 1 w 5"/>
                <a:gd name="T23" fmla="*/ 4 h 10"/>
                <a:gd name="T24" fmla="*/ 1 w 5"/>
                <a:gd name="T25" fmla="*/ 1 h 10"/>
                <a:gd name="T26" fmla="*/ 1 w 5"/>
                <a:gd name="T27" fmla="*/ 0 h 10"/>
                <a:gd name="T28" fmla="*/ 1 w 5"/>
                <a:gd name="T29" fmla="*/ 0 h 10"/>
                <a:gd name="T30" fmla="*/ 0 w 5"/>
                <a:gd name="T31" fmla="*/ 0 h 10"/>
                <a:gd name="T32" fmla="*/ 0 w 5"/>
                <a:gd name="T33" fmla="*/ 0 h 10"/>
                <a:gd name="T34" fmla="*/ 1 w 5"/>
                <a:gd name="T3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2" name="Freeform 474">
              <a:extLst>
                <a:ext uri="{FF2B5EF4-FFF2-40B4-BE49-F238E27FC236}">
                  <a16:creationId xmlns:a16="http://schemas.microsoft.com/office/drawing/2014/main" id="{A83D063E-4CE0-0A5A-78AD-B8AAECCA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438525"/>
              <a:ext cx="9525" cy="4762"/>
            </a:xfrm>
            <a:custGeom>
              <a:avLst/>
              <a:gdLst>
                <a:gd name="T0" fmla="*/ 3 w 6"/>
                <a:gd name="T1" fmla="*/ 3 h 3"/>
                <a:gd name="T2" fmla="*/ 4 w 6"/>
                <a:gd name="T3" fmla="*/ 3 h 3"/>
                <a:gd name="T4" fmla="*/ 4 w 6"/>
                <a:gd name="T5" fmla="*/ 2 h 3"/>
                <a:gd name="T6" fmla="*/ 4 w 6"/>
                <a:gd name="T7" fmla="*/ 3 h 3"/>
                <a:gd name="T8" fmla="*/ 6 w 6"/>
                <a:gd name="T9" fmla="*/ 3 h 3"/>
                <a:gd name="T10" fmla="*/ 6 w 6"/>
                <a:gd name="T11" fmla="*/ 3 h 3"/>
                <a:gd name="T12" fmla="*/ 4 w 6"/>
                <a:gd name="T13" fmla="*/ 1 h 3"/>
                <a:gd name="T14" fmla="*/ 3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1 w 6"/>
                <a:gd name="T23" fmla="*/ 1 h 3"/>
                <a:gd name="T24" fmla="*/ 2 w 6"/>
                <a:gd name="T25" fmla="*/ 3 h 3"/>
                <a:gd name="T26" fmla="*/ 3 w 6"/>
                <a:gd name="T27" fmla="*/ 3 h 3"/>
                <a:gd name="T28" fmla="*/ 3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3" name="Freeform 475">
              <a:extLst>
                <a:ext uri="{FF2B5EF4-FFF2-40B4-BE49-F238E27FC236}">
                  <a16:creationId xmlns:a16="http://schemas.microsoft.com/office/drawing/2014/main" id="{B9855572-6FAF-C0EA-B171-24927540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76625"/>
              <a:ext cx="15875" cy="14287"/>
            </a:xfrm>
            <a:custGeom>
              <a:avLst/>
              <a:gdLst>
                <a:gd name="T0" fmla="*/ 3 w 10"/>
                <a:gd name="T1" fmla="*/ 1 h 9"/>
                <a:gd name="T2" fmla="*/ 2 w 10"/>
                <a:gd name="T3" fmla="*/ 1 h 9"/>
                <a:gd name="T4" fmla="*/ 1 w 10"/>
                <a:gd name="T5" fmla="*/ 1 h 9"/>
                <a:gd name="T6" fmla="*/ 1 w 10"/>
                <a:gd name="T7" fmla="*/ 2 h 9"/>
                <a:gd name="T8" fmla="*/ 1 w 10"/>
                <a:gd name="T9" fmla="*/ 3 h 9"/>
                <a:gd name="T10" fmla="*/ 1 w 10"/>
                <a:gd name="T11" fmla="*/ 4 h 9"/>
                <a:gd name="T12" fmla="*/ 1 w 10"/>
                <a:gd name="T13" fmla="*/ 6 h 9"/>
                <a:gd name="T14" fmla="*/ 0 w 10"/>
                <a:gd name="T15" fmla="*/ 7 h 9"/>
                <a:gd name="T16" fmla="*/ 2 w 10"/>
                <a:gd name="T17" fmla="*/ 7 h 9"/>
                <a:gd name="T18" fmla="*/ 2 w 10"/>
                <a:gd name="T19" fmla="*/ 8 h 9"/>
                <a:gd name="T20" fmla="*/ 2 w 10"/>
                <a:gd name="T21" fmla="*/ 8 h 9"/>
                <a:gd name="T22" fmla="*/ 2 w 10"/>
                <a:gd name="T23" fmla="*/ 9 h 9"/>
                <a:gd name="T24" fmla="*/ 3 w 10"/>
                <a:gd name="T25" fmla="*/ 9 h 9"/>
                <a:gd name="T26" fmla="*/ 3 w 10"/>
                <a:gd name="T27" fmla="*/ 9 h 9"/>
                <a:gd name="T28" fmla="*/ 3 w 10"/>
                <a:gd name="T29" fmla="*/ 8 h 9"/>
                <a:gd name="T30" fmla="*/ 3 w 10"/>
                <a:gd name="T31" fmla="*/ 7 h 9"/>
                <a:gd name="T32" fmla="*/ 3 w 10"/>
                <a:gd name="T33" fmla="*/ 6 h 9"/>
                <a:gd name="T34" fmla="*/ 4 w 10"/>
                <a:gd name="T35" fmla="*/ 6 h 9"/>
                <a:gd name="T36" fmla="*/ 6 w 10"/>
                <a:gd name="T37" fmla="*/ 4 h 9"/>
                <a:gd name="T38" fmla="*/ 8 w 10"/>
                <a:gd name="T39" fmla="*/ 4 h 9"/>
                <a:gd name="T40" fmla="*/ 9 w 10"/>
                <a:gd name="T41" fmla="*/ 5 h 9"/>
                <a:gd name="T42" fmla="*/ 10 w 10"/>
                <a:gd name="T43" fmla="*/ 4 h 9"/>
                <a:gd name="T44" fmla="*/ 9 w 10"/>
                <a:gd name="T45" fmla="*/ 3 h 9"/>
                <a:gd name="T46" fmla="*/ 8 w 10"/>
                <a:gd name="T47" fmla="*/ 2 h 9"/>
                <a:gd name="T48" fmla="*/ 7 w 10"/>
                <a:gd name="T49" fmla="*/ 2 h 9"/>
                <a:gd name="T50" fmla="*/ 6 w 10"/>
                <a:gd name="T51" fmla="*/ 1 h 9"/>
                <a:gd name="T52" fmla="*/ 6 w 10"/>
                <a:gd name="T53" fmla="*/ 0 h 9"/>
                <a:gd name="T54" fmla="*/ 4 w 10"/>
                <a:gd name="T55" fmla="*/ 0 h 9"/>
                <a:gd name="T56" fmla="*/ 3 w 10"/>
                <a:gd name="T57" fmla="*/ 0 h 9"/>
                <a:gd name="T58" fmla="*/ 3 w 10"/>
                <a:gd name="T59" fmla="*/ 1 h 9"/>
                <a:gd name="T60" fmla="*/ 3 w 10"/>
                <a:gd name="T6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9">
                  <a:moveTo>
                    <a:pt x="3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4" name="Freeform 476">
              <a:extLst>
                <a:ext uri="{FF2B5EF4-FFF2-40B4-BE49-F238E27FC236}">
                  <a16:creationId xmlns:a16="http://schemas.microsoft.com/office/drawing/2014/main" id="{DA5D6EEC-019B-CCDE-4362-9ECEA079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151063"/>
              <a:ext cx="1049337" cy="800100"/>
            </a:xfrm>
            <a:custGeom>
              <a:avLst/>
              <a:gdLst>
                <a:gd name="T0" fmla="*/ 630 w 661"/>
                <a:gd name="T1" fmla="*/ 65 h 504"/>
                <a:gd name="T2" fmla="*/ 604 w 661"/>
                <a:gd name="T3" fmla="*/ 67 h 504"/>
                <a:gd name="T4" fmla="*/ 582 w 661"/>
                <a:gd name="T5" fmla="*/ 62 h 504"/>
                <a:gd name="T6" fmla="*/ 538 w 661"/>
                <a:gd name="T7" fmla="*/ 88 h 504"/>
                <a:gd name="T8" fmla="*/ 503 w 661"/>
                <a:gd name="T9" fmla="*/ 83 h 504"/>
                <a:gd name="T10" fmla="*/ 506 w 661"/>
                <a:gd name="T11" fmla="*/ 46 h 504"/>
                <a:gd name="T12" fmla="*/ 494 w 661"/>
                <a:gd name="T13" fmla="*/ 30 h 504"/>
                <a:gd name="T14" fmla="*/ 483 w 661"/>
                <a:gd name="T15" fmla="*/ 1 h 504"/>
                <a:gd name="T16" fmla="*/ 465 w 661"/>
                <a:gd name="T17" fmla="*/ 6 h 504"/>
                <a:gd name="T18" fmla="*/ 448 w 661"/>
                <a:gd name="T19" fmla="*/ 29 h 504"/>
                <a:gd name="T20" fmla="*/ 448 w 661"/>
                <a:gd name="T21" fmla="*/ 46 h 504"/>
                <a:gd name="T22" fmla="*/ 432 w 661"/>
                <a:gd name="T23" fmla="*/ 49 h 504"/>
                <a:gd name="T24" fmla="*/ 408 w 661"/>
                <a:gd name="T25" fmla="*/ 64 h 504"/>
                <a:gd name="T26" fmla="*/ 395 w 661"/>
                <a:gd name="T27" fmla="*/ 75 h 504"/>
                <a:gd name="T28" fmla="*/ 382 w 661"/>
                <a:gd name="T29" fmla="*/ 67 h 504"/>
                <a:gd name="T30" fmla="*/ 364 w 661"/>
                <a:gd name="T31" fmla="*/ 77 h 504"/>
                <a:gd name="T32" fmla="*/ 345 w 661"/>
                <a:gd name="T33" fmla="*/ 88 h 504"/>
                <a:gd name="T34" fmla="*/ 326 w 661"/>
                <a:gd name="T35" fmla="*/ 70 h 504"/>
                <a:gd name="T36" fmla="*/ 307 w 661"/>
                <a:gd name="T37" fmla="*/ 70 h 504"/>
                <a:gd name="T38" fmla="*/ 273 w 661"/>
                <a:gd name="T39" fmla="*/ 66 h 504"/>
                <a:gd name="T40" fmla="*/ 242 w 661"/>
                <a:gd name="T41" fmla="*/ 51 h 504"/>
                <a:gd name="T42" fmla="*/ 197 w 661"/>
                <a:gd name="T43" fmla="*/ 78 h 504"/>
                <a:gd name="T44" fmla="*/ 177 w 661"/>
                <a:gd name="T45" fmla="*/ 129 h 504"/>
                <a:gd name="T46" fmla="*/ 148 w 661"/>
                <a:gd name="T47" fmla="*/ 144 h 504"/>
                <a:gd name="T48" fmla="*/ 125 w 661"/>
                <a:gd name="T49" fmla="*/ 160 h 504"/>
                <a:gd name="T50" fmla="*/ 102 w 661"/>
                <a:gd name="T51" fmla="*/ 184 h 504"/>
                <a:gd name="T52" fmla="*/ 76 w 661"/>
                <a:gd name="T53" fmla="*/ 179 h 504"/>
                <a:gd name="T54" fmla="*/ 37 w 661"/>
                <a:gd name="T55" fmla="*/ 166 h 504"/>
                <a:gd name="T56" fmla="*/ 28 w 661"/>
                <a:gd name="T57" fmla="*/ 188 h 504"/>
                <a:gd name="T58" fmla="*/ 22 w 661"/>
                <a:gd name="T59" fmla="*/ 216 h 504"/>
                <a:gd name="T60" fmla="*/ 18 w 661"/>
                <a:gd name="T61" fmla="*/ 236 h 504"/>
                <a:gd name="T62" fmla="*/ 18 w 661"/>
                <a:gd name="T63" fmla="*/ 279 h 504"/>
                <a:gd name="T64" fmla="*/ 8 w 661"/>
                <a:gd name="T65" fmla="*/ 325 h 504"/>
                <a:gd name="T66" fmla="*/ 16 w 661"/>
                <a:gd name="T67" fmla="*/ 391 h 504"/>
                <a:gd name="T68" fmla="*/ 61 w 661"/>
                <a:gd name="T69" fmla="*/ 417 h 504"/>
                <a:gd name="T70" fmla="*/ 32 w 661"/>
                <a:gd name="T71" fmla="*/ 484 h 504"/>
                <a:gd name="T72" fmla="*/ 110 w 661"/>
                <a:gd name="T73" fmla="*/ 501 h 504"/>
                <a:gd name="T74" fmla="*/ 193 w 661"/>
                <a:gd name="T75" fmla="*/ 494 h 504"/>
                <a:gd name="T76" fmla="*/ 266 w 661"/>
                <a:gd name="T77" fmla="*/ 477 h 504"/>
                <a:gd name="T78" fmla="*/ 270 w 661"/>
                <a:gd name="T79" fmla="*/ 421 h 504"/>
                <a:gd name="T80" fmla="*/ 302 w 661"/>
                <a:gd name="T81" fmla="*/ 405 h 504"/>
                <a:gd name="T82" fmla="*/ 334 w 661"/>
                <a:gd name="T83" fmla="*/ 398 h 504"/>
                <a:gd name="T84" fmla="*/ 344 w 661"/>
                <a:gd name="T85" fmla="*/ 383 h 504"/>
                <a:gd name="T86" fmla="*/ 370 w 661"/>
                <a:gd name="T87" fmla="*/ 376 h 504"/>
                <a:gd name="T88" fmla="*/ 391 w 661"/>
                <a:gd name="T89" fmla="*/ 383 h 504"/>
                <a:gd name="T90" fmla="*/ 402 w 661"/>
                <a:gd name="T91" fmla="*/ 336 h 504"/>
                <a:gd name="T92" fmla="*/ 414 w 661"/>
                <a:gd name="T93" fmla="*/ 308 h 504"/>
                <a:gd name="T94" fmla="*/ 450 w 661"/>
                <a:gd name="T95" fmla="*/ 289 h 504"/>
                <a:gd name="T96" fmla="*/ 435 w 661"/>
                <a:gd name="T97" fmla="*/ 268 h 504"/>
                <a:gd name="T98" fmla="*/ 451 w 661"/>
                <a:gd name="T99" fmla="*/ 256 h 504"/>
                <a:gd name="T100" fmla="*/ 486 w 661"/>
                <a:gd name="T101" fmla="*/ 246 h 504"/>
                <a:gd name="T102" fmla="*/ 485 w 661"/>
                <a:gd name="T103" fmla="*/ 220 h 504"/>
                <a:gd name="T104" fmla="*/ 511 w 661"/>
                <a:gd name="T105" fmla="*/ 189 h 504"/>
                <a:gd name="T106" fmla="*/ 504 w 661"/>
                <a:gd name="T107" fmla="*/ 164 h 504"/>
                <a:gd name="T108" fmla="*/ 493 w 661"/>
                <a:gd name="T109" fmla="*/ 142 h 504"/>
                <a:gd name="T110" fmla="*/ 509 w 661"/>
                <a:gd name="T111" fmla="*/ 119 h 504"/>
                <a:gd name="T112" fmla="*/ 528 w 661"/>
                <a:gd name="T113" fmla="*/ 110 h 504"/>
                <a:gd name="T114" fmla="*/ 564 w 661"/>
                <a:gd name="T115" fmla="*/ 95 h 504"/>
                <a:gd name="T116" fmla="*/ 614 w 661"/>
                <a:gd name="T117" fmla="*/ 92 h 504"/>
                <a:gd name="T118" fmla="*/ 645 w 661"/>
                <a:gd name="T119" fmla="*/ 86 h 504"/>
                <a:gd name="T120" fmla="*/ 648 w 661"/>
                <a:gd name="T121" fmla="*/ 7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04">
                  <a:moveTo>
                    <a:pt x="657" y="67"/>
                  </a:moveTo>
                  <a:lnTo>
                    <a:pt x="656" y="66"/>
                  </a:lnTo>
                  <a:lnTo>
                    <a:pt x="651" y="63"/>
                  </a:lnTo>
                  <a:lnTo>
                    <a:pt x="649" y="63"/>
                  </a:lnTo>
                  <a:lnTo>
                    <a:pt x="644" y="64"/>
                  </a:lnTo>
                  <a:lnTo>
                    <a:pt x="643" y="64"/>
                  </a:lnTo>
                  <a:lnTo>
                    <a:pt x="642" y="63"/>
                  </a:lnTo>
                  <a:lnTo>
                    <a:pt x="641" y="63"/>
                  </a:lnTo>
                  <a:lnTo>
                    <a:pt x="640" y="63"/>
                  </a:lnTo>
                  <a:lnTo>
                    <a:pt x="639" y="63"/>
                  </a:lnTo>
                  <a:lnTo>
                    <a:pt x="637" y="63"/>
                  </a:lnTo>
                  <a:lnTo>
                    <a:pt x="636" y="62"/>
                  </a:lnTo>
                  <a:lnTo>
                    <a:pt x="636" y="61"/>
                  </a:lnTo>
                  <a:lnTo>
                    <a:pt x="635" y="61"/>
                  </a:lnTo>
                  <a:lnTo>
                    <a:pt x="635" y="61"/>
                  </a:lnTo>
                  <a:lnTo>
                    <a:pt x="635" y="60"/>
                  </a:lnTo>
                  <a:lnTo>
                    <a:pt x="634" y="62"/>
                  </a:lnTo>
                  <a:lnTo>
                    <a:pt x="633" y="62"/>
                  </a:lnTo>
                  <a:lnTo>
                    <a:pt x="632" y="62"/>
                  </a:lnTo>
                  <a:lnTo>
                    <a:pt x="631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9" y="66"/>
                  </a:lnTo>
                  <a:lnTo>
                    <a:pt x="627" y="66"/>
                  </a:lnTo>
                  <a:lnTo>
                    <a:pt x="623" y="67"/>
                  </a:lnTo>
                  <a:lnTo>
                    <a:pt x="619" y="67"/>
                  </a:lnTo>
                  <a:lnTo>
                    <a:pt x="618" y="68"/>
                  </a:lnTo>
                  <a:lnTo>
                    <a:pt x="615" y="69"/>
                  </a:lnTo>
                  <a:lnTo>
                    <a:pt x="614" y="69"/>
                  </a:lnTo>
                  <a:lnTo>
                    <a:pt x="613" y="70"/>
                  </a:lnTo>
                  <a:lnTo>
                    <a:pt x="611" y="72"/>
                  </a:lnTo>
                  <a:lnTo>
                    <a:pt x="610" y="72"/>
                  </a:lnTo>
                  <a:lnTo>
                    <a:pt x="609" y="71"/>
                  </a:lnTo>
                  <a:lnTo>
                    <a:pt x="608" y="72"/>
                  </a:lnTo>
                  <a:lnTo>
                    <a:pt x="607" y="72"/>
                  </a:lnTo>
                  <a:lnTo>
                    <a:pt x="606" y="72"/>
                  </a:lnTo>
                  <a:lnTo>
                    <a:pt x="605" y="71"/>
                  </a:lnTo>
                  <a:lnTo>
                    <a:pt x="604" y="71"/>
                  </a:lnTo>
                  <a:lnTo>
                    <a:pt x="603" y="71"/>
                  </a:lnTo>
                  <a:lnTo>
                    <a:pt x="602" y="71"/>
                  </a:lnTo>
                  <a:lnTo>
                    <a:pt x="602" y="69"/>
                  </a:lnTo>
                  <a:lnTo>
                    <a:pt x="602" y="68"/>
                  </a:lnTo>
                  <a:lnTo>
                    <a:pt x="603" y="67"/>
                  </a:lnTo>
                  <a:lnTo>
                    <a:pt x="604" y="67"/>
                  </a:lnTo>
                  <a:lnTo>
                    <a:pt x="606" y="67"/>
                  </a:lnTo>
                  <a:lnTo>
                    <a:pt x="607" y="66"/>
                  </a:lnTo>
                  <a:lnTo>
                    <a:pt x="608" y="66"/>
                  </a:lnTo>
                  <a:lnTo>
                    <a:pt x="609" y="65"/>
                  </a:lnTo>
                  <a:lnTo>
                    <a:pt x="609" y="63"/>
                  </a:lnTo>
                  <a:lnTo>
                    <a:pt x="609" y="62"/>
                  </a:lnTo>
                  <a:lnTo>
                    <a:pt x="609" y="60"/>
                  </a:lnTo>
                  <a:lnTo>
                    <a:pt x="607" y="60"/>
                  </a:lnTo>
                  <a:lnTo>
                    <a:pt x="605" y="60"/>
                  </a:lnTo>
                  <a:lnTo>
                    <a:pt x="602" y="59"/>
                  </a:lnTo>
                  <a:lnTo>
                    <a:pt x="596" y="57"/>
                  </a:lnTo>
                  <a:lnTo>
                    <a:pt x="594" y="57"/>
                  </a:lnTo>
                  <a:lnTo>
                    <a:pt x="592" y="59"/>
                  </a:lnTo>
                  <a:lnTo>
                    <a:pt x="591" y="58"/>
                  </a:lnTo>
                  <a:lnTo>
                    <a:pt x="590" y="58"/>
                  </a:lnTo>
                  <a:lnTo>
                    <a:pt x="589" y="58"/>
                  </a:lnTo>
                  <a:lnTo>
                    <a:pt x="588" y="58"/>
                  </a:lnTo>
                  <a:lnTo>
                    <a:pt x="587" y="58"/>
                  </a:lnTo>
                  <a:lnTo>
                    <a:pt x="586" y="59"/>
                  </a:lnTo>
                  <a:lnTo>
                    <a:pt x="584" y="62"/>
                  </a:lnTo>
                  <a:lnTo>
                    <a:pt x="583" y="62"/>
                  </a:lnTo>
                  <a:lnTo>
                    <a:pt x="582" y="62"/>
                  </a:lnTo>
                  <a:lnTo>
                    <a:pt x="580" y="63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8" y="66"/>
                  </a:lnTo>
                  <a:lnTo>
                    <a:pt x="577" y="67"/>
                  </a:lnTo>
                  <a:lnTo>
                    <a:pt x="574" y="67"/>
                  </a:lnTo>
                  <a:lnTo>
                    <a:pt x="570" y="69"/>
                  </a:lnTo>
                  <a:lnTo>
                    <a:pt x="570" y="70"/>
                  </a:lnTo>
                  <a:lnTo>
                    <a:pt x="569" y="70"/>
                  </a:lnTo>
                  <a:lnTo>
                    <a:pt x="566" y="71"/>
                  </a:lnTo>
                  <a:lnTo>
                    <a:pt x="564" y="72"/>
                  </a:lnTo>
                  <a:lnTo>
                    <a:pt x="564" y="74"/>
                  </a:lnTo>
                  <a:lnTo>
                    <a:pt x="561" y="78"/>
                  </a:lnTo>
                  <a:lnTo>
                    <a:pt x="559" y="82"/>
                  </a:lnTo>
                  <a:lnTo>
                    <a:pt x="559" y="83"/>
                  </a:lnTo>
                  <a:lnTo>
                    <a:pt x="558" y="84"/>
                  </a:lnTo>
                  <a:lnTo>
                    <a:pt x="551" y="85"/>
                  </a:lnTo>
                  <a:lnTo>
                    <a:pt x="550" y="86"/>
                  </a:lnTo>
                  <a:lnTo>
                    <a:pt x="547" y="85"/>
                  </a:lnTo>
                  <a:lnTo>
                    <a:pt x="545" y="86"/>
                  </a:lnTo>
                  <a:lnTo>
                    <a:pt x="540" y="87"/>
                  </a:lnTo>
                  <a:lnTo>
                    <a:pt x="538" y="88"/>
                  </a:lnTo>
                  <a:lnTo>
                    <a:pt x="538" y="89"/>
                  </a:lnTo>
                  <a:lnTo>
                    <a:pt x="537" y="89"/>
                  </a:lnTo>
                  <a:lnTo>
                    <a:pt x="535" y="91"/>
                  </a:lnTo>
                  <a:lnTo>
                    <a:pt x="534" y="92"/>
                  </a:lnTo>
                  <a:lnTo>
                    <a:pt x="521" y="102"/>
                  </a:lnTo>
                  <a:lnTo>
                    <a:pt x="519" y="103"/>
                  </a:lnTo>
                  <a:lnTo>
                    <a:pt x="516" y="104"/>
                  </a:lnTo>
                  <a:lnTo>
                    <a:pt x="514" y="104"/>
                  </a:lnTo>
                  <a:lnTo>
                    <a:pt x="512" y="103"/>
                  </a:lnTo>
                  <a:lnTo>
                    <a:pt x="510" y="102"/>
                  </a:lnTo>
                  <a:lnTo>
                    <a:pt x="508" y="100"/>
                  </a:lnTo>
                  <a:lnTo>
                    <a:pt x="508" y="99"/>
                  </a:lnTo>
                  <a:lnTo>
                    <a:pt x="507" y="98"/>
                  </a:lnTo>
                  <a:lnTo>
                    <a:pt x="507" y="96"/>
                  </a:lnTo>
                  <a:lnTo>
                    <a:pt x="506" y="94"/>
                  </a:lnTo>
                  <a:lnTo>
                    <a:pt x="506" y="93"/>
                  </a:lnTo>
                  <a:lnTo>
                    <a:pt x="504" y="89"/>
                  </a:lnTo>
                  <a:lnTo>
                    <a:pt x="504" y="88"/>
                  </a:lnTo>
                  <a:lnTo>
                    <a:pt x="504" y="87"/>
                  </a:lnTo>
                  <a:lnTo>
                    <a:pt x="504" y="85"/>
                  </a:lnTo>
                  <a:lnTo>
                    <a:pt x="504" y="84"/>
                  </a:lnTo>
                  <a:lnTo>
                    <a:pt x="503" y="83"/>
                  </a:lnTo>
                  <a:lnTo>
                    <a:pt x="503" y="82"/>
                  </a:lnTo>
                  <a:lnTo>
                    <a:pt x="503" y="81"/>
                  </a:lnTo>
                  <a:lnTo>
                    <a:pt x="503" y="77"/>
                  </a:lnTo>
                  <a:lnTo>
                    <a:pt x="503" y="76"/>
                  </a:lnTo>
                  <a:lnTo>
                    <a:pt x="504" y="75"/>
                  </a:lnTo>
                  <a:lnTo>
                    <a:pt x="504" y="74"/>
                  </a:lnTo>
                  <a:lnTo>
                    <a:pt x="504" y="72"/>
                  </a:lnTo>
                  <a:lnTo>
                    <a:pt x="504" y="69"/>
                  </a:lnTo>
                  <a:lnTo>
                    <a:pt x="504" y="67"/>
                  </a:lnTo>
                  <a:lnTo>
                    <a:pt x="504" y="67"/>
                  </a:lnTo>
                  <a:lnTo>
                    <a:pt x="504" y="66"/>
                  </a:lnTo>
                  <a:lnTo>
                    <a:pt x="504" y="64"/>
                  </a:lnTo>
                  <a:lnTo>
                    <a:pt x="504" y="62"/>
                  </a:lnTo>
                  <a:lnTo>
                    <a:pt x="504" y="61"/>
                  </a:lnTo>
                  <a:lnTo>
                    <a:pt x="504" y="59"/>
                  </a:lnTo>
                  <a:lnTo>
                    <a:pt x="505" y="57"/>
                  </a:lnTo>
                  <a:lnTo>
                    <a:pt x="504" y="52"/>
                  </a:lnTo>
                  <a:lnTo>
                    <a:pt x="504" y="49"/>
                  </a:lnTo>
                  <a:lnTo>
                    <a:pt x="505" y="49"/>
                  </a:lnTo>
                  <a:lnTo>
                    <a:pt x="505" y="48"/>
                  </a:lnTo>
                  <a:lnTo>
                    <a:pt x="506" y="47"/>
                  </a:lnTo>
                  <a:lnTo>
                    <a:pt x="506" y="46"/>
                  </a:lnTo>
                  <a:lnTo>
                    <a:pt x="507" y="45"/>
                  </a:lnTo>
                  <a:lnTo>
                    <a:pt x="507" y="44"/>
                  </a:lnTo>
                  <a:lnTo>
                    <a:pt x="507" y="43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6" y="40"/>
                  </a:lnTo>
                  <a:lnTo>
                    <a:pt x="508" y="39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9" y="34"/>
                  </a:lnTo>
                  <a:lnTo>
                    <a:pt x="510" y="33"/>
                  </a:lnTo>
                  <a:lnTo>
                    <a:pt x="508" y="31"/>
                  </a:lnTo>
                  <a:lnTo>
                    <a:pt x="506" y="30"/>
                  </a:lnTo>
                  <a:lnTo>
                    <a:pt x="504" y="30"/>
                  </a:lnTo>
                  <a:lnTo>
                    <a:pt x="500" y="32"/>
                  </a:lnTo>
                  <a:lnTo>
                    <a:pt x="499" y="33"/>
                  </a:lnTo>
                  <a:lnTo>
                    <a:pt x="498" y="33"/>
                  </a:lnTo>
                  <a:lnTo>
                    <a:pt x="497" y="33"/>
                  </a:lnTo>
                  <a:lnTo>
                    <a:pt x="495" y="31"/>
                  </a:lnTo>
                  <a:lnTo>
                    <a:pt x="494" y="31"/>
                  </a:lnTo>
                  <a:lnTo>
                    <a:pt x="494" y="30"/>
                  </a:lnTo>
                  <a:lnTo>
                    <a:pt x="494" y="30"/>
                  </a:lnTo>
                  <a:lnTo>
                    <a:pt x="494" y="28"/>
                  </a:lnTo>
                  <a:lnTo>
                    <a:pt x="494" y="26"/>
                  </a:lnTo>
                  <a:lnTo>
                    <a:pt x="496" y="25"/>
                  </a:lnTo>
                  <a:lnTo>
                    <a:pt x="497" y="23"/>
                  </a:lnTo>
                  <a:lnTo>
                    <a:pt x="498" y="21"/>
                  </a:lnTo>
                  <a:lnTo>
                    <a:pt x="498" y="19"/>
                  </a:lnTo>
                  <a:lnTo>
                    <a:pt x="499" y="16"/>
                  </a:lnTo>
                  <a:lnTo>
                    <a:pt x="499" y="16"/>
                  </a:lnTo>
                  <a:lnTo>
                    <a:pt x="499" y="13"/>
                  </a:lnTo>
                  <a:lnTo>
                    <a:pt x="498" y="11"/>
                  </a:lnTo>
                  <a:lnTo>
                    <a:pt x="496" y="9"/>
                  </a:lnTo>
                  <a:lnTo>
                    <a:pt x="493" y="8"/>
                  </a:lnTo>
                  <a:lnTo>
                    <a:pt x="489" y="5"/>
                  </a:lnTo>
                  <a:lnTo>
                    <a:pt x="487" y="4"/>
                  </a:lnTo>
                  <a:lnTo>
                    <a:pt x="486" y="3"/>
                  </a:lnTo>
                  <a:lnTo>
                    <a:pt x="485" y="3"/>
                  </a:lnTo>
                  <a:lnTo>
                    <a:pt x="484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3" y="1"/>
                  </a:lnTo>
                  <a:lnTo>
                    <a:pt x="483" y="1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1" y="0"/>
                  </a:lnTo>
                  <a:lnTo>
                    <a:pt x="480" y="0"/>
                  </a:lnTo>
                  <a:lnTo>
                    <a:pt x="480" y="1"/>
                  </a:lnTo>
                  <a:lnTo>
                    <a:pt x="478" y="1"/>
                  </a:lnTo>
                  <a:lnTo>
                    <a:pt x="476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4" y="1"/>
                  </a:lnTo>
                  <a:lnTo>
                    <a:pt x="472" y="1"/>
                  </a:lnTo>
                  <a:lnTo>
                    <a:pt x="472" y="1"/>
                  </a:lnTo>
                  <a:lnTo>
                    <a:pt x="471" y="1"/>
                  </a:lnTo>
                  <a:lnTo>
                    <a:pt x="471" y="2"/>
                  </a:lnTo>
                  <a:lnTo>
                    <a:pt x="467" y="3"/>
                  </a:lnTo>
                  <a:lnTo>
                    <a:pt x="466" y="3"/>
                  </a:lnTo>
                  <a:lnTo>
                    <a:pt x="466" y="4"/>
                  </a:lnTo>
                  <a:lnTo>
                    <a:pt x="468" y="4"/>
                  </a:lnTo>
                  <a:lnTo>
                    <a:pt x="467" y="5"/>
                  </a:lnTo>
                  <a:lnTo>
                    <a:pt x="465" y="6"/>
                  </a:lnTo>
                  <a:lnTo>
                    <a:pt x="465" y="6"/>
                  </a:lnTo>
                  <a:lnTo>
                    <a:pt x="464" y="6"/>
                  </a:lnTo>
                  <a:lnTo>
                    <a:pt x="464" y="7"/>
                  </a:lnTo>
                  <a:lnTo>
                    <a:pt x="464" y="8"/>
                  </a:lnTo>
                  <a:lnTo>
                    <a:pt x="464" y="9"/>
                  </a:lnTo>
                  <a:lnTo>
                    <a:pt x="463" y="11"/>
                  </a:lnTo>
                  <a:lnTo>
                    <a:pt x="462" y="11"/>
                  </a:lnTo>
                  <a:lnTo>
                    <a:pt x="461" y="12"/>
                  </a:lnTo>
                  <a:lnTo>
                    <a:pt x="461" y="13"/>
                  </a:lnTo>
                  <a:lnTo>
                    <a:pt x="460" y="16"/>
                  </a:lnTo>
                  <a:lnTo>
                    <a:pt x="459" y="19"/>
                  </a:lnTo>
                  <a:lnTo>
                    <a:pt x="458" y="20"/>
                  </a:lnTo>
                  <a:lnTo>
                    <a:pt x="458" y="21"/>
                  </a:lnTo>
                  <a:lnTo>
                    <a:pt x="456" y="22"/>
                  </a:lnTo>
                  <a:lnTo>
                    <a:pt x="455" y="22"/>
                  </a:lnTo>
                  <a:lnTo>
                    <a:pt x="454" y="23"/>
                  </a:lnTo>
                  <a:lnTo>
                    <a:pt x="452" y="26"/>
                  </a:lnTo>
                  <a:lnTo>
                    <a:pt x="451" y="26"/>
                  </a:lnTo>
                  <a:lnTo>
                    <a:pt x="450" y="26"/>
                  </a:lnTo>
                  <a:lnTo>
                    <a:pt x="450" y="27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8" y="29"/>
                  </a:lnTo>
                  <a:lnTo>
                    <a:pt x="448" y="30"/>
                  </a:lnTo>
                  <a:lnTo>
                    <a:pt x="447" y="31"/>
                  </a:lnTo>
                  <a:lnTo>
                    <a:pt x="446" y="31"/>
                  </a:lnTo>
                  <a:lnTo>
                    <a:pt x="445" y="31"/>
                  </a:lnTo>
                  <a:lnTo>
                    <a:pt x="445" y="30"/>
                  </a:lnTo>
                  <a:lnTo>
                    <a:pt x="444" y="32"/>
                  </a:lnTo>
                  <a:lnTo>
                    <a:pt x="444" y="34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7"/>
                  </a:lnTo>
                  <a:lnTo>
                    <a:pt x="448" y="37"/>
                  </a:lnTo>
                  <a:lnTo>
                    <a:pt x="448" y="38"/>
                  </a:lnTo>
                  <a:lnTo>
                    <a:pt x="448" y="39"/>
                  </a:lnTo>
                  <a:lnTo>
                    <a:pt x="448" y="40"/>
                  </a:lnTo>
                  <a:lnTo>
                    <a:pt x="449" y="40"/>
                  </a:lnTo>
                  <a:lnTo>
                    <a:pt x="449" y="41"/>
                  </a:lnTo>
                  <a:lnTo>
                    <a:pt x="449" y="42"/>
                  </a:lnTo>
                  <a:lnTo>
                    <a:pt x="449" y="44"/>
                  </a:lnTo>
                  <a:lnTo>
                    <a:pt x="449" y="45"/>
                  </a:lnTo>
                  <a:lnTo>
                    <a:pt x="449" y="46"/>
                  </a:lnTo>
                  <a:lnTo>
                    <a:pt x="449" y="46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8"/>
                  </a:lnTo>
                  <a:lnTo>
                    <a:pt x="447" y="49"/>
                  </a:lnTo>
                  <a:lnTo>
                    <a:pt x="446" y="49"/>
                  </a:lnTo>
                  <a:lnTo>
                    <a:pt x="445" y="51"/>
                  </a:lnTo>
                  <a:lnTo>
                    <a:pt x="445" y="52"/>
                  </a:lnTo>
                  <a:lnTo>
                    <a:pt x="444" y="54"/>
                  </a:lnTo>
                  <a:lnTo>
                    <a:pt x="442" y="54"/>
                  </a:lnTo>
                  <a:lnTo>
                    <a:pt x="441" y="54"/>
                  </a:lnTo>
                  <a:lnTo>
                    <a:pt x="439" y="54"/>
                  </a:lnTo>
                  <a:lnTo>
                    <a:pt x="438" y="53"/>
                  </a:lnTo>
                  <a:lnTo>
                    <a:pt x="438" y="54"/>
                  </a:lnTo>
                  <a:lnTo>
                    <a:pt x="437" y="54"/>
                  </a:lnTo>
                  <a:lnTo>
                    <a:pt x="437" y="53"/>
                  </a:lnTo>
                  <a:lnTo>
                    <a:pt x="436" y="53"/>
                  </a:lnTo>
                  <a:lnTo>
                    <a:pt x="436" y="52"/>
                  </a:lnTo>
                  <a:lnTo>
                    <a:pt x="435" y="52"/>
                  </a:lnTo>
                  <a:lnTo>
                    <a:pt x="435" y="52"/>
                  </a:lnTo>
                  <a:lnTo>
                    <a:pt x="435" y="51"/>
                  </a:lnTo>
                  <a:lnTo>
                    <a:pt x="434" y="50"/>
                  </a:lnTo>
                  <a:lnTo>
                    <a:pt x="433" y="49"/>
                  </a:lnTo>
                  <a:lnTo>
                    <a:pt x="432" y="49"/>
                  </a:lnTo>
                  <a:lnTo>
                    <a:pt x="430" y="50"/>
                  </a:lnTo>
                  <a:lnTo>
                    <a:pt x="429" y="50"/>
                  </a:lnTo>
                  <a:lnTo>
                    <a:pt x="428" y="50"/>
                  </a:lnTo>
                  <a:lnTo>
                    <a:pt x="428" y="51"/>
                  </a:lnTo>
                  <a:lnTo>
                    <a:pt x="427" y="51"/>
                  </a:lnTo>
                  <a:lnTo>
                    <a:pt x="426" y="51"/>
                  </a:lnTo>
                  <a:lnTo>
                    <a:pt x="425" y="50"/>
                  </a:lnTo>
                  <a:lnTo>
                    <a:pt x="424" y="50"/>
                  </a:lnTo>
                  <a:lnTo>
                    <a:pt x="422" y="51"/>
                  </a:lnTo>
                  <a:lnTo>
                    <a:pt x="421" y="52"/>
                  </a:lnTo>
                  <a:lnTo>
                    <a:pt x="415" y="51"/>
                  </a:lnTo>
                  <a:lnTo>
                    <a:pt x="415" y="51"/>
                  </a:lnTo>
                  <a:lnTo>
                    <a:pt x="414" y="54"/>
                  </a:lnTo>
                  <a:lnTo>
                    <a:pt x="413" y="55"/>
                  </a:lnTo>
                  <a:lnTo>
                    <a:pt x="410" y="56"/>
                  </a:lnTo>
                  <a:lnTo>
                    <a:pt x="410" y="57"/>
                  </a:lnTo>
                  <a:lnTo>
                    <a:pt x="409" y="58"/>
                  </a:lnTo>
                  <a:lnTo>
                    <a:pt x="408" y="58"/>
                  </a:lnTo>
                  <a:lnTo>
                    <a:pt x="408" y="59"/>
                  </a:lnTo>
                  <a:lnTo>
                    <a:pt x="408" y="60"/>
                  </a:lnTo>
                  <a:lnTo>
                    <a:pt x="408" y="61"/>
                  </a:lnTo>
                  <a:lnTo>
                    <a:pt x="408" y="64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9" y="66"/>
                  </a:lnTo>
                  <a:lnTo>
                    <a:pt x="409" y="67"/>
                  </a:lnTo>
                  <a:lnTo>
                    <a:pt x="409" y="68"/>
                  </a:lnTo>
                  <a:lnTo>
                    <a:pt x="410" y="69"/>
                  </a:lnTo>
                  <a:lnTo>
                    <a:pt x="409" y="70"/>
                  </a:lnTo>
                  <a:lnTo>
                    <a:pt x="410" y="71"/>
                  </a:lnTo>
                  <a:lnTo>
                    <a:pt x="411" y="71"/>
                  </a:lnTo>
                  <a:lnTo>
                    <a:pt x="411" y="72"/>
                  </a:lnTo>
                  <a:lnTo>
                    <a:pt x="409" y="75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6" y="77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4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397" y="76"/>
                  </a:lnTo>
                  <a:lnTo>
                    <a:pt x="395" y="75"/>
                  </a:lnTo>
                  <a:lnTo>
                    <a:pt x="395" y="73"/>
                  </a:lnTo>
                  <a:lnTo>
                    <a:pt x="395" y="72"/>
                  </a:lnTo>
                  <a:lnTo>
                    <a:pt x="394" y="71"/>
                  </a:lnTo>
                  <a:lnTo>
                    <a:pt x="393" y="70"/>
                  </a:lnTo>
                  <a:lnTo>
                    <a:pt x="392" y="68"/>
                  </a:lnTo>
                  <a:lnTo>
                    <a:pt x="391" y="67"/>
                  </a:lnTo>
                  <a:lnTo>
                    <a:pt x="390" y="66"/>
                  </a:lnTo>
                  <a:lnTo>
                    <a:pt x="389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5" y="67"/>
                  </a:lnTo>
                  <a:lnTo>
                    <a:pt x="386" y="67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6" y="68"/>
                  </a:lnTo>
                  <a:lnTo>
                    <a:pt x="385" y="68"/>
                  </a:lnTo>
                  <a:lnTo>
                    <a:pt x="385" y="67"/>
                  </a:lnTo>
                  <a:lnTo>
                    <a:pt x="385" y="67"/>
                  </a:lnTo>
                  <a:lnTo>
                    <a:pt x="384" y="66"/>
                  </a:lnTo>
                  <a:lnTo>
                    <a:pt x="383" y="66"/>
                  </a:lnTo>
                  <a:lnTo>
                    <a:pt x="382" y="66"/>
                  </a:lnTo>
                  <a:lnTo>
                    <a:pt x="382" y="67"/>
                  </a:lnTo>
                  <a:lnTo>
                    <a:pt x="383" y="68"/>
                  </a:lnTo>
                  <a:lnTo>
                    <a:pt x="383" y="69"/>
                  </a:lnTo>
                  <a:lnTo>
                    <a:pt x="382" y="70"/>
                  </a:lnTo>
                  <a:lnTo>
                    <a:pt x="380" y="69"/>
                  </a:lnTo>
                  <a:lnTo>
                    <a:pt x="379" y="68"/>
                  </a:lnTo>
                  <a:lnTo>
                    <a:pt x="377" y="69"/>
                  </a:lnTo>
                  <a:lnTo>
                    <a:pt x="375" y="68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5" y="70"/>
                  </a:lnTo>
                  <a:lnTo>
                    <a:pt x="375" y="70"/>
                  </a:lnTo>
                  <a:lnTo>
                    <a:pt x="374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1" y="74"/>
                  </a:lnTo>
                  <a:lnTo>
                    <a:pt x="370" y="74"/>
                  </a:lnTo>
                  <a:lnTo>
                    <a:pt x="369" y="75"/>
                  </a:lnTo>
                  <a:lnTo>
                    <a:pt x="369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4" y="76"/>
                  </a:lnTo>
                  <a:lnTo>
                    <a:pt x="364" y="77"/>
                  </a:lnTo>
                  <a:lnTo>
                    <a:pt x="364" y="78"/>
                  </a:lnTo>
                  <a:lnTo>
                    <a:pt x="363" y="79"/>
                  </a:lnTo>
                  <a:lnTo>
                    <a:pt x="362" y="79"/>
                  </a:lnTo>
                  <a:lnTo>
                    <a:pt x="361" y="79"/>
                  </a:lnTo>
                  <a:lnTo>
                    <a:pt x="359" y="78"/>
                  </a:lnTo>
                  <a:lnTo>
                    <a:pt x="358" y="78"/>
                  </a:lnTo>
                  <a:lnTo>
                    <a:pt x="357" y="79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7" y="84"/>
                  </a:lnTo>
                  <a:lnTo>
                    <a:pt x="357" y="85"/>
                  </a:lnTo>
                  <a:lnTo>
                    <a:pt x="356" y="85"/>
                  </a:lnTo>
                  <a:lnTo>
                    <a:pt x="354" y="84"/>
                  </a:lnTo>
                  <a:lnTo>
                    <a:pt x="353" y="84"/>
                  </a:lnTo>
                  <a:lnTo>
                    <a:pt x="352" y="85"/>
                  </a:lnTo>
                  <a:lnTo>
                    <a:pt x="351" y="86"/>
                  </a:lnTo>
                  <a:lnTo>
                    <a:pt x="351" y="86"/>
                  </a:lnTo>
                  <a:lnTo>
                    <a:pt x="347" y="89"/>
                  </a:lnTo>
                  <a:lnTo>
                    <a:pt x="346" y="89"/>
                  </a:lnTo>
                  <a:lnTo>
                    <a:pt x="345" y="89"/>
                  </a:lnTo>
                  <a:lnTo>
                    <a:pt x="345" y="89"/>
                  </a:lnTo>
                  <a:lnTo>
                    <a:pt x="345" y="88"/>
                  </a:lnTo>
                  <a:lnTo>
                    <a:pt x="343" y="86"/>
                  </a:lnTo>
                  <a:lnTo>
                    <a:pt x="342" y="85"/>
                  </a:lnTo>
                  <a:lnTo>
                    <a:pt x="341" y="85"/>
                  </a:lnTo>
                  <a:lnTo>
                    <a:pt x="340" y="83"/>
                  </a:lnTo>
                  <a:lnTo>
                    <a:pt x="340" y="82"/>
                  </a:lnTo>
                  <a:lnTo>
                    <a:pt x="339" y="81"/>
                  </a:lnTo>
                  <a:lnTo>
                    <a:pt x="337" y="81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4" y="78"/>
                  </a:lnTo>
                  <a:lnTo>
                    <a:pt x="334" y="77"/>
                  </a:lnTo>
                  <a:lnTo>
                    <a:pt x="335" y="74"/>
                  </a:lnTo>
                  <a:lnTo>
                    <a:pt x="335" y="73"/>
                  </a:lnTo>
                  <a:lnTo>
                    <a:pt x="334" y="72"/>
                  </a:lnTo>
                  <a:lnTo>
                    <a:pt x="333" y="72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9" y="71"/>
                  </a:lnTo>
                  <a:lnTo>
                    <a:pt x="329" y="70"/>
                  </a:lnTo>
                  <a:lnTo>
                    <a:pt x="328" y="70"/>
                  </a:lnTo>
                  <a:lnTo>
                    <a:pt x="327" y="70"/>
                  </a:lnTo>
                  <a:lnTo>
                    <a:pt x="326" y="70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2"/>
                  </a:lnTo>
                  <a:lnTo>
                    <a:pt x="325" y="72"/>
                  </a:lnTo>
                  <a:lnTo>
                    <a:pt x="324" y="71"/>
                  </a:lnTo>
                  <a:lnTo>
                    <a:pt x="323" y="69"/>
                  </a:lnTo>
                  <a:lnTo>
                    <a:pt x="322" y="68"/>
                  </a:lnTo>
                  <a:lnTo>
                    <a:pt x="321" y="68"/>
                  </a:lnTo>
                  <a:lnTo>
                    <a:pt x="320" y="69"/>
                  </a:lnTo>
                  <a:lnTo>
                    <a:pt x="318" y="71"/>
                  </a:lnTo>
                  <a:lnTo>
                    <a:pt x="317" y="72"/>
                  </a:lnTo>
                  <a:lnTo>
                    <a:pt x="316" y="72"/>
                  </a:lnTo>
                  <a:lnTo>
                    <a:pt x="316" y="72"/>
                  </a:lnTo>
                  <a:lnTo>
                    <a:pt x="315" y="73"/>
                  </a:lnTo>
                  <a:lnTo>
                    <a:pt x="314" y="73"/>
                  </a:lnTo>
                  <a:lnTo>
                    <a:pt x="312" y="74"/>
                  </a:lnTo>
                  <a:lnTo>
                    <a:pt x="310" y="74"/>
                  </a:lnTo>
                  <a:lnTo>
                    <a:pt x="309" y="74"/>
                  </a:lnTo>
                  <a:lnTo>
                    <a:pt x="309" y="73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07" y="70"/>
                  </a:lnTo>
                  <a:lnTo>
                    <a:pt x="306" y="69"/>
                  </a:lnTo>
                  <a:lnTo>
                    <a:pt x="305" y="68"/>
                  </a:lnTo>
                  <a:lnTo>
                    <a:pt x="305" y="67"/>
                  </a:lnTo>
                  <a:lnTo>
                    <a:pt x="304" y="66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0" y="64"/>
                  </a:lnTo>
                  <a:lnTo>
                    <a:pt x="299" y="63"/>
                  </a:lnTo>
                  <a:lnTo>
                    <a:pt x="296" y="63"/>
                  </a:lnTo>
                  <a:lnTo>
                    <a:pt x="293" y="64"/>
                  </a:lnTo>
                  <a:lnTo>
                    <a:pt x="286" y="65"/>
                  </a:lnTo>
                  <a:lnTo>
                    <a:pt x="286" y="65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0" y="64"/>
                  </a:lnTo>
                  <a:lnTo>
                    <a:pt x="279" y="64"/>
                  </a:lnTo>
                  <a:lnTo>
                    <a:pt x="277" y="64"/>
                  </a:lnTo>
                  <a:lnTo>
                    <a:pt x="276" y="65"/>
                  </a:lnTo>
                  <a:lnTo>
                    <a:pt x="276" y="66"/>
                  </a:lnTo>
                  <a:lnTo>
                    <a:pt x="275" y="66"/>
                  </a:lnTo>
                  <a:lnTo>
                    <a:pt x="274" y="66"/>
                  </a:lnTo>
                  <a:lnTo>
                    <a:pt x="273" y="66"/>
                  </a:lnTo>
                  <a:lnTo>
                    <a:pt x="272" y="66"/>
                  </a:lnTo>
                  <a:lnTo>
                    <a:pt x="271" y="66"/>
                  </a:lnTo>
                  <a:lnTo>
                    <a:pt x="267" y="66"/>
                  </a:lnTo>
                  <a:lnTo>
                    <a:pt x="266" y="66"/>
                  </a:lnTo>
                  <a:lnTo>
                    <a:pt x="266" y="66"/>
                  </a:lnTo>
                  <a:lnTo>
                    <a:pt x="265" y="65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64" y="64"/>
                  </a:lnTo>
                  <a:lnTo>
                    <a:pt x="263" y="64"/>
                  </a:lnTo>
                  <a:lnTo>
                    <a:pt x="261" y="64"/>
                  </a:lnTo>
                  <a:lnTo>
                    <a:pt x="260" y="63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6" y="60"/>
                  </a:lnTo>
                  <a:lnTo>
                    <a:pt x="246" y="56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4" y="52"/>
                  </a:lnTo>
                  <a:lnTo>
                    <a:pt x="243" y="52"/>
                  </a:lnTo>
                  <a:lnTo>
                    <a:pt x="242" y="52"/>
                  </a:lnTo>
                  <a:lnTo>
                    <a:pt x="242" y="51"/>
                  </a:lnTo>
                  <a:lnTo>
                    <a:pt x="242" y="52"/>
                  </a:lnTo>
                  <a:lnTo>
                    <a:pt x="242" y="54"/>
                  </a:lnTo>
                  <a:lnTo>
                    <a:pt x="241" y="55"/>
                  </a:lnTo>
                  <a:lnTo>
                    <a:pt x="239" y="55"/>
                  </a:lnTo>
                  <a:lnTo>
                    <a:pt x="238" y="55"/>
                  </a:lnTo>
                  <a:lnTo>
                    <a:pt x="237" y="56"/>
                  </a:lnTo>
                  <a:lnTo>
                    <a:pt x="237" y="56"/>
                  </a:lnTo>
                  <a:lnTo>
                    <a:pt x="236" y="57"/>
                  </a:lnTo>
                  <a:lnTo>
                    <a:pt x="236" y="59"/>
                  </a:lnTo>
                  <a:lnTo>
                    <a:pt x="236" y="60"/>
                  </a:lnTo>
                  <a:lnTo>
                    <a:pt x="236" y="63"/>
                  </a:lnTo>
                  <a:lnTo>
                    <a:pt x="236" y="65"/>
                  </a:lnTo>
                  <a:lnTo>
                    <a:pt x="236" y="66"/>
                  </a:lnTo>
                  <a:lnTo>
                    <a:pt x="236" y="66"/>
                  </a:lnTo>
                  <a:lnTo>
                    <a:pt x="234" y="67"/>
                  </a:lnTo>
                  <a:lnTo>
                    <a:pt x="232" y="70"/>
                  </a:lnTo>
                  <a:lnTo>
                    <a:pt x="230" y="71"/>
                  </a:lnTo>
                  <a:lnTo>
                    <a:pt x="229" y="71"/>
                  </a:lnTo>
                  <a:lnTo>
                    <a:pt x="210" y="71"/>
                  </a:lnTo>
                  <a:lnTo>
                    <a:pt x="206" y="73"/>
                  </a:lnTo>
                  <a:lnTo>
                    <a:pt x="198" y="77"/>
                  </a:lnTo>
                  <a:lnTo>
                    <a:pt x="197" y="78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7" y="86"/>
                  </a:lnTo>
                  <a:lnTo>
                    <a:pt x="197" y="89"/>
                  </a:lnTo>
                  <a:lnTo>
                    <a:pt x="196" y="90"/>
                  </a:lnTo>
                  <a:lnTo>
                    <a:pt x="195" y="93"/>
                  </a:lnTo>
                  <a:lnTo>
                    <a:pt x="190" y="103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8" y="109"/>
                  </a:lnTo>
                  <a:lnTo>
                    <a:pt x="188" y="111"/>
                  </a:lnTo>
                  <a:lnTo>
                    <a:pt x="189" y="112"/>
                  </a:lnTo>
                  <a:lnTo>
                    <a:pt x="189" y="113"/>
                  </a:lnTo>
                  <a:lnTo>
                    <a:pt x="189" y="116"/>
                  </a:lnTo>
                  <a:lnTo>
                    <a:pt x="188" y="117"/>
                  </a:lnTo>
                  <a:lnTo>
                    <a:pt x="187" y="120"/>
                  </a:lnTo>
                  <a:lnTo>
                    <a:pt x="184" y="126"/>
                  </a:lnTo>
                  <a:lnTo>
                    <a:pt x="183" y="126"/>
                  </a:lnTo>
                  <a:lnTo>
                    <a:pt x="181" y="128"/>
                  </a:lnTo>
                  <a:lnTo>
                    <a:pt x="180" y="128"/>
                  </a:lnTo>
                  <a:lnTo>
                    <a:pt x="177" y="129"/>
                  </a:lnTo>
                  <a:lnTo>
                    <a:pt x="177" y="130"/>
                  </a:lnTo>
                  <a:lnTo>
                    <a:pt x="176" y="130"/>
                  </a:lnTo>
                  <a:lnTo>
                    <a:pt x="175" y="131"/>
                  </a:lnTo>
                  <a:lnTo>
                    <a:pt x="174" y="133"/>
                  </a:lnTo>
                  <a:lnTo>
                    <a:pt x="173" y="133"/>
                  </a:lnTo>
                  <a:lnTo>
                    <a:pt x="172" y="133"/>
                  </a:lnTo>
                  <a:lnTo>
                    <a:pt x="170" y="133"/>
                  </a:lnTo>
                  <a:lnTo>
                    <a:pt x="168" y="133"/>
                  </a:lnTo>
                  <a:lnTo>
                    <a:pt x="167" y="134"/>
                  </a:lnTo>
                  <a:lnTo>
                    <a:pt x="164" y="136"/>
                  </a:lnTo>
                  <a:lnTo>
                    <a:pt x="163" y="136"/>
                  </a:lnTo>
                  <a:lnTo>
                    <a:pt x="163" y="137"/>
                  </a:lnTo>
                  <a:lnTo>
                    <a:pt x="163" y="138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58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6" y="140"/>
                  </a:lnTo>
                  <a:lnTo>
                    <a:pt x="155" y="141"/>
                  </a:lnTo>
                  <a:lnTo>
                    <a:pt x="151" y="144"/>
                  </a:lnTo>
                  <a:lnTo>
                    <a:pt x="148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1" y="145"/>
                  </a:lnTo>
                  <a:lnTo>
                    <a:pt x="140" y="146"/>
                  </a:lnTo>
                  <a:lnTo>
                    <a:pt x="139" y="147"/>
                  </a:lnTo>
                  <a:lnTo>
                    <a:pt x="138" y="147"/>
                  </a:lnTo>
                  <a:lnTo>
                    <a:pt x="135" y="149"/>
                  </a:lnTo>
                  <a:lnTo>
                    <a:pt x="131" y="150"/>
                  </a:lnTo>
                  <a:lnTo>
                    <a:pt x="121" y="150"/>
                  </a:lnTo>
                  <a:lnTo>
                    <a:pt x="120" y="150"/>
                  </a:lnTo>
                  <a:lnTo>
                    <a:pt x="119" y="151"/>
                  </a:lnTo>
                  <a:lnTo>
                    <a:pt x="119" y="152"/>
                  </a:lnTo>
                  <a:lnTo>
                    <a:pt x="119" y="153"/>
                  </a:lnTo>
                  <a:lnTo>
                    <a:pt x="120" y="154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3" y="156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5" y="158"/>
                  </a:lnTo>
                  <a:lnTo>
                    <a:pt x="126" y="159"/>
                  </a:lnTo>
                  <a:lnTo>
                    <a:pt x="125" y="160"/>
                  </a:lnTo>
                  <a:lnTo>
                    <a:pt x="124" y="161"/>
                  </a:lnTo>
                  <a:lnTo>
                    <a:pt x="120" y="162"/>
                  </a:lnTo>
                  <a:lnTo>
                    <a:pt x="118" y="163"/>
                  </a:lnTo>
                  <a:lnTo>
                    <a:pt x="118" y="164"/>
                  </a:lnTo>
                  <a:lnTo>
                    <a:pt x="118" y="167"/>
                  </a:lnTo>
                  <a:lnTo>
                    <a:pt x="119" y="167"/>
                  </a:lnTo>
                  <a:lnTo>
                    <a:pt x="119" y="168"/>
                  </a:lnTo>
                  <a:lnTo>
                    <a:pt x="120" y="169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9" y="175"/>
                  </a:lnTo>
                  <a:lnTo>
                    <a:pt x="118" y="175"/>
                  </a:lnTo>
                  <a:lnTo>
                    <a:pt x="117" y="176"/>
                  </a:lnTo>
                  <a:lnTo>
                    <a:pt x="116" y="176"/>
                  </a:lnTo>
                  <a:lnTo>
                    <a:pt x="115" y="176"/>
                  </a:lnTo>
                  <a:lnTo>
                    <a:pt x="111" y="176"/>
                  </a:lnTo>
                  <a:lnTo>
                    <a:pt x="107" y="179"/>
                  </a:lnTo>
                  <a:lnTo>
                    <a:pt x="107" y="180"/>
                  </a:lnTo>
                  <a:lnTo>
                    <a:pt x="105" y="181"/>
                  </a:lnTo>
                  <a:lnTo>
                    <a:pt x="103" y="183"/>
                  </a:lnTo>
                  <a:lnTo>
                    <a:pt x="103" y="184"/>
                  </a:lnTo>
                  <a:lnTo>
                    <a:pt x="102" y="184"/>
                  </a:lnTo>
                  <a:lnTo>
                    <a:pt x="101" y="185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4" y="186"/>
                  </a:lnTo>
                  <a:lnTo>
                    <a:pt x="93" y="186"/>
                  </a:lnTo>
                  <a:lnTo>
                    <a:pt x="90" y="183"/>
                  </a:lnTo>
                  <a:lnTo>
                    <a:pt x="89" y="183"/>
                  </a:lnTo>
                  <a:lnTo>
                    <a:pt x="88" y="184"/>
                  </a:lnTo>
                  <a:lnTo>
                    <a:pt x="84" y="190"/>
                  </a:lnTo>
                  <a:lnTo>
                    <a:pt x="83" y="191"/>
                  </a:lnTo>
                  <a:lnTo>
                    <a:pt x="82" y="190"/>
                  </a:lnTo>
                  <a:lnTo>
                    <a:pt x="81" y="188"/>
                  </a:lnTo>
                  <a:lnTo>
                    <a:pt x="81" y="187"/>
                  </a:lnTo>
                  <a:lnTo>
                    <a:pt x="81" y="185"/>
                  </a:lnTo>
                  <a:lnTo>
                    <a:pt x="81" y="184"/>
                  </a:lnTo>
                  <a:lnTo>
                    <a:pt x="81" y="183"/>
                  </a:lnTo>
                  <a:lnTo>
                    <a:pt x="80" y="182"/>
                  </a:lnTo>
                  <a:lnTo>
                    <a:pt x="79" y="181"/>
                  </a:lnTo>
                  <a:lnTo>
                    <a:pt x="77" y="180"/>
                  </a:lnTo>
                  <a:lnTo>
                    <a:pt x="76" y="179"/>
                  </a:lnTo>
                  <a:lnTo>
                    <a:pt x="70" y="175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0" y="176"/>
                  </a:lnTo>
                  <a:lnTo>
                    <a:pt x="57" y="176"/>
                  </a:lnTo>
                  <a:lnTo>
                    <a:pt x="51" y="175"/>
                  </a:lnTo>
                  <a:lnTo>
                    <a:pt x="47" y="174"/>
                  </a:lnTo>
                  <a:lnTo>
                    <a:pt x="46" y="171"/>
                  </a:lnTo>
                  <a:lnTo>
                    <a:pt x="44" y="168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2" y="167"/>
                  </a:lnTo>
                  <a:lnTo>
                    <a:pt x="41" y="167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7" y="164"/>
                  </a:lnTo>
                  <a:lnTo>
                    <a:pt x="37" y="166"/>
                  </a:lnTo>
                  <a:lnTo>
                    <a:pt x="37" y="167"/>
                  </a:lnTo>
                  <a:lnTo>
                    <a:pt x="37" y="169"/>
                  </a:lnTo>
                  <a:lnTo>
                    <a:pt x="36" y="170"/>
                  </a:lnTo>
                  <a:lnTo>
                    <a:pt x="35" y="171"/>
                  </a:lnTo>
                  <a:lnTo>
                    <a:pt x="35" y="173"/>
                  </a:lnTo>
                  <a:lnTo>
                    <a:pt x="34" y="175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2" y="181"/>
                  </a:lnTo>
                  <a:lnTo>
                    <a:pt x="31" y="182"/>
                  </a:lnTo>
                  <a:lnTo>
                    <a:pt x="30" y="182"/>
                  </a:lnTo>
                  <a:lnTo>
                    <a:pt x="29" y="182"/>
                  </a:lnTo>
                  <a:lnTo>
                    <a:pt x="28" y="183"/>
                  </a:lnTo>
                  <a:lnTo>
                    <a:pt x="28" y="184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8"/>
                  </a:lnTo>
                  <a:lnTo>
                    <a:pt x="29" y="190"/>
                  </a:lnTo>
                  <a:lnTo>
                    <a:pt x="29" y="191"/>
                  </a:lnTo>
                  <a:lnTo>
                    <a:pt x="29" y="192"/>
                  </a:lnTo>
                  <a:lnTo>
                    <a:pt x="29" y="193"/>
                  </a:lnTo>
                  <a:lnTo>
                    <a:pt x="30" y="193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9"/>
                  </a:lnTo>
                  <a:lnTo>
                    <a:pt x="28" y="200"/>
                  </a:lnTo>
                  <a:lnTo>
                    <a:pt x="28" y="201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7" y="205"/>
                  </a:lnTo>
                  <a:lnTo>
                    <a:pt x="27" y="206"/>
                  </a:lnTo>
                  <a:lnTo>
                    <a:pt x="27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4" y="212"/>
                  </a:lnTo>
                  <a:lnTo>
                    <a:pt x="23" y="213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2" y="217"/>
                  </a:lnTo>
                  <a:lnTo>
                    <a:pt x="22" y="218"/>
                  </a:lnTo>
                  <a:lnTo>
                    <a:pt x="21" y="219"/>
                  </a:lnTo>
                  <a:lnTo>
                    <a:pt x="20" y="219"/>
                  </a:lnTo>
                  <a:lnTo>
                    <a:pt x="19" y="219"/>
                  </a:lnTo>
                  <a:lnTo>
                    <a:pt x="18" y="220"/>
                  </a:lnTo>
                  <a:lnTo>
                    <a:pt x="17" y="222"/>
                  </a:lnTo>
                  <a:lnTo>
                    <a:pt x="16" y="223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10" y="224"/>
                  </a:lnTo>
                  <a:lnTo>
                    <a:pt x="9" y="226"/>
                  </a:lnTo>
                  <a:lnTo>
                    <a:pt x="10" y="226"/>
                  </a:lnTo>
                  <a:lnTo>
                    <a:pt x="11" y="226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3" y="228"/>
                  </a:lnTo>
                  <a:lnTo>
                    <a:pt x="13" y="229"/>
                  </a:lnTo>
                  <a:lnTo>
                    <a:pt x="14" y="229"/>
                  </a:lnTo>
                  <a:lnTo>
                    <a:pt x="15" y="231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5" y="236"/>
                  </a:lnTo>
                  <a:lnTo>
                    <a:pt x="10" y="237"/>
                  </a:lnTo>
                  <a:lnTo>
                    <a:pt x="7" y="237"/>
                  </a:lnTo>
                  <a:lnTo>
                    <a:pt x="8" y="238"/>
                  </a:lnTo>
                  <a:lnTo>
                    <a:pt x="7" y="239"/>
                  </a:lnTo>
                  <a:lnTo>
                    <a:pt x="4" y="241"/>
                  </a:lnTo>
                  <a:lnTo>
                    <a:pt x="3" y="242"/>
                  </a:lnTo>
                  <a:lnTo>
                    <a:pt x="2" y="244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1" y="255"/>
                  </a:lnTo>
                  <a:lnTo>
                    <a:pt x="2" y="264"/>
                  </a:lnTo>
                  <a:lnTo>
                    <a:pt x="2" y="265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4"/>
                  </a:lnTo>
                  <a:lnTo>
                    <a:pt x="4" y="277"/>
                  </a:lnTo>
                  <a:lnTo>
                    <a:pt x="8" y="278"/>
                  </a:lnTo>
                  <a:lnTo>
                    <a:pt x="11" y="279"/>
                  </a:lnTo>
                  <a:lnTo>
                    <a:pt x="15" y="278"/>
                  </a:lnTo>
                  <a:lnTo>
                    <a:pt x="17" y="279"/>
                  </a:lnTo>
                  <a:lnTo>
                    <a:pt x="18" y="279"/>
                  </a:lnTo>
                  <a:lnTo>
                    <a:pt x="19" y="280"/>
                  </a:lnTo>
                  <a:lnTo>
                    <a:pt x="20" y="281"/>
                  </a:lnTo>
                  <a:lnTo>
                    <a:pt x="19" y="282"/>
                  </a:lnTo>
                  <a:lnTo>
                    <a:pt x="17" y="282"/>
                  </a:lnTo>
                  <a:lnTo>
                    <a:pt x="16" y="283"/>
                  </a:lnTo>
                  <a:lnTo>
                    <a:pt x="16" y="284"/>
                  </a:lnTo>
                  <a:lnTo>
                    <a:pt x="16" y="285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4" y="287"/>
                  </a:lnTo>
                  <a:lnTo>
                    <a:pt x="12" y="289"/>
                  </a:lnTo>
                  <a:lnTo>
                    <a:pt x="10" y="291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3" y="301"/>
                  </a:lnTo>
                  <a:lnTo>
                    <a:pt x="3" y="302"/>
                  </a:lnTo>
                  <a:lnTo>
                    <a:pt x="3" y="306"/>
                  </a:lnTo>
                  <a:lnTo>
                    <a:pt x="4" y="309"/>
                  </a:lnTo>
                  <a:lnTo>
                    <a:pt x="5" y="314"/>
                  </a:lnTo>
                  <a:lnTo>
                    <a:pt x="7" y="319"/>
                  </a:lnTo>
                  <a:lnTo>
                    <a:pt x="8" y="325"/>
                  </a:lnTo>
                  <a:lnTo>
                    <a:pt x="10" y="330"/>
                  </a:lnTo>
                  <a:lnTo>
                    <a:pt x="12" y="336"/>
                  </a:lnTo>
                  <a:lnTo>
                    <a:pt x="14" y="345"/>
                  </a:lnTo>
                  <a:lnTo>
                    <a:pt x="16" y="351"/>
                  </a:lnTo>
                  <a:lnTo>
                    <a:pt x="16" y="355"/>
                  </a:lnTo>
                  <a:lnTo>
                    <a:pt x="15" y="359"/>
                  </a:lnTo>
                  <a:lnTo>
                    <a:pt x="15" y="360"/>
                  </a:lnTo>
                  <a:lnTo>
                    <a:pt x="14" y="361"/>
                  </a:lnTo>
                  <a:lnTo>
                    <a:pt x="13" y="362"/>
                  </a:lnTo>
                  <a:lnTo>
                    <a:pt x="13" y="363"/>
                  </a:lnTo>
                  <a:lnTo>
                    <a:pt x="14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6"/>
                  </a:lnTo>
                  <a:lnTo>
                    <a:pt x="14" y="367"/>
                  </a:lnTo>
                  <a:lnTo>
                    <a:pt x="14" y="371"/>
                  </a:lnTo>
                  <a:lnTo>
                    <a:pt x="14" y="374"/>
                  </a:lnTo>
                  <a:lnTo>
                    <a:pt x="15" y="377"/>
                  </a:lnTo>
                  <a:lnTo>
                    <a:pt x="14" y="382"/>
                  </a:lnTo>
                  <a:lnTo>
                    <a:pt x="14" y="383"/>
                  </a:lnTo>
                  <a:lnTo>
                    <a:pt x="15" y="385"/>
                  </a:lnTo>
                  <a:lnTo>
                    <a:pt x="16" y="391"/>
                  </a:lnTo>
                  <a:lnTo>
                    <a:pt x="17" y="392"/>
                  </a:lnTo>
                  <a:lnTo>
                    <a:pt x="22" y="393"/>
                  </a:lnTo>
                  <a:lnTo>
                    <a:pt x="29" y="394"/>
                  </a:lnTo>
                  <a:lnTo>
                    <a:pt x="37" y="395"/>
                  </a:lnTo>
                  <a:lnTo>
                    <a:pt x="46" y="395"/>
                  </a:lnTo>
                  <a:lnTo>
                    <a:pt x="51" y="396"/>
                  </a:lnTo>
                  <a:lnTo>
                    <a:pt x="54" y="396"/>
                  </a:lnTo>
                  <a:lnTo>
                    <a:pt x="55" y="397"/>
                  </a:lnTo>
                  <a:lnTo>
                    <a:pt x="56" y="398"/>
                  </a:lnTo>
                  <a:lnTo>
                    <a:pt x="57" y="400"/>
                  </a:lnTo>
                  <a:lnTo>
                    <a:pt x="58" y="401"/>
                  </a:lnTo>
                  <a:lnTo>
                    <a:pt x="57" y="404"/>
                  </a:lnTo>
                  <a:lnTo>
                    <a:pt x="57" y="405"/>
                  </a:lnTo>
                  <a:lnTo>
                    <a:pt x="58" y="405"/>
                  </a:lnTo>
                  <a:lnTo>
                    <a:pt x="59" y="408"/>
                  </a:lnTo>
                  <a:lnTo>
                    <a:pt x="60" y="409"/>
                  </a:lnTo>
                  <a:lnTo>
                    <a:pt x="60" y="411"/>
                  </a:lnTo>
                  <a:lnTo>
                    <a:pt x="61" y="413"/>
                  </a:lnTo>
                  <a:lnTo>
                    <a:pt x="61" y="415"/>
                  </a:lnTo>
                  <a:lnTo>
                    <a:pt x="62" y="416"/>
                  </a:lnTo>
                  <a:lnTo>
                    <a:pt x="62" y="417"/>
                  </a:lnTo>
                  <a:lnTo>
                    <a:pt x="61" y="417"/>
                  </a:lnTo>
                  <a:lnTo>
                    <a:pt x="60" y="419"/>
                  </a:lnTo>
                  <a:lnTo>
                    <a:pt x="60" y="420"/>
                  </a:lnTo>
                  <a:lnTo>
                    <a:pt x="61" y="424"/>
                  </a:lnTo>
                  <a:lnTo>
                    <a:pt x="60" y="424"/>
                  </a:lnTo>
                  <a:lnTo>
                    <a:pt x="60" y="425"/>
                  </a:lnTo>
                  <a:lnTo>
                    <a:pt x="60" y="425"/>
                  </a:lnTo>
                  <a:lnTo>
                    <a:pt x="59" y="426"/>
                  </a:lnTo>
                  <a:lnTo>
                    <a:pt x="56" y="431"/>
                  </a:lnTo>
                  <a:lnTo>
                    <a:pt x="49" y="438"/>
                  </a:lnTo>
                  <a:lnTo>
                    <a:pt x="45" y="445"/>
                  </a:lnTo>
                  <a:lnTo>
                    <a:pt x="41" y="449"/>
                  </a:lnTo>
                  <a:lnTo>
                    <a:pt x="36" y="455"/>
                  </a:lnTo>
                  <a:lnTo>
                    <a:pt x="33" y="458"/>
                  </a:lnTo>
                  <a:lnTo>
                    <a:pt x="29" y="462"/>
                  </a:lnTo>
                  <a:lnTo>
                    <a:pt x="23" y="471"/>
                  </a:lnTo>
                  <a:lnTo>
                    <a:pt x="19" y="475"/>
                  </a:lnTo>
                  <a:lnTo>
                    <a:pt x="17" y="478"/>
                  </a:lnTo>
                  <a:lnTo>
                    <a:pt x="18" y="479"/>
                  </a:lnTo>
                  <a:lnTo>
                    <a:pt x="21" y="480"/>
                  </a:lnTo>
                  <a:lnTo>
                    <a:pt x="25" y="482"/>
                  </a:lnTo>
                  <a:lnTo>
                    <a:pt x="28" y="483"/>
                  </a:lnTo>
                  <a:lnTo>
                    <a:pt x="32" y="484"/>
                  </a:lnTo>
                  <a:lnTo>
                    <a:pt x="37" y="485"/>
                  </a:lnTo>
                  <a:lnTo>
                    <a:pt x="40" y="485"/>
                  </a:lnTo>
                  <a:lnTo>
                    <a:pt x="45" y="487"/>
                  </a:lnTo>
                  <a:lnTo>
                    <a:pt x="47" y="488"/>
                  </a:lnTo>
                  <a:lnTo>
                    <a:pt x="51" y="490"/>
                  </a:lnTo>
                  <a:lnTo>
                    <a:pt x="56" y="491"/>
                  </a:lnTo>
                  <a:lnTo>
                    <a:pt x="59" y="492"/>
                  </a:lnTo>
                  <a:lnTo>
                    <a:pt x="64" y="494"/>
                  </a:lnTo>
                  <a:lnTo>
                    <a:pt x="67" y="495"/>
                  </a:lnTo>
                  <a:lnTo>
                    <a:pt x="70" y="496"/>
                  </a:lnTo>
                  <a:lnTo>
                    <a:pt x="75" y="497"/>
                  </a:lnTo>
                  <a:lnTo>
                    <a:pt x="78" y="499"/>
                  </a:lnTo>
                  <a:lnTo>
                    <a:pt x="82" y="500"/>
                  </a:lnTo>
                  <a:lnTo>
                    <a:pt x="87" y="502"/>
                  </a:lnTo>
                  <a:lnTo>
                    <a:pt x="91" y="503"/>
                  </a:lnTo>
                  <a:lnTo>
                    <a:pt x="97" y="502"/>
                  </a:lnTo>
                  <a:lnTo>
                    <a:pt x="98" y="502"/>
                  </a:lnTo>
                  <a:lnTo>
                    <a:pt x="100" y="502"/>
                  </a:lnTo>
                  <a:lnTo>
                    <a:pt x="103" y="501"/>
                  </a:lnTo>
                  <a:lnTo>
                    <a:pt x="106" y="501"/>
                  </a:lnTo>
                  <a:lnTo>
                    <a:pt x="107" y="501"/>
                  </a:lnTo>
                  <a:lnTo>
                    <a:pt x="110" y="501"/>
                  </a:lnTo>
                  <a:lnTo>
                    <a:pt x="111" y="500"/>
                  </a:lnTo>
                  <a:lnTo>
                    <a:pt x="114" y="500"/>
                  </a:lnTo>
                  <a:lnTo>
                    <a:pt x="117" y="500"/>
                  </a:lnTo>
                  <a:lnTo>
                    <a:pt x="118" y="500"/>
                  </a:lnTo>
                  <a:lnTo>
                    <a:pt x="121" y="499"/>
                  </a:lnTo>
                  <a:lnTo>
                    <a:pt x="123" y="499"/>
                  </a:lnTo>
                  <a:lnTo>
                    <a:pt x="126" y="499"/>
                  </a:lnTo>
                  <a:lnTo>
                    <a:pt x="127" y="499"/>
                  </a:lnTo>
                  <a:lnTo>
                    <a:pt x="130" y="498"/>
                  </a:lnTo>
                  <a:lnTo>
                    <a:pt x="133" y="498"/>
                  </a:lnTo>
                  <a:lnTo>
                    <a:pt x="134" y="498"/>
                  </a:lnTo>
                  <a:lnTo>
                    <a:pt x="141" y="497"/>
                  </a:lnTo>
                  <a:lnTo>
                    <a:pt x="152" y="499"/>
                  </a:lnTo>
                  <a:lnTo>
                    <a:pt x="159" y="501"/>
                  </a:lnTo>
                  <a:lnTo>
                    <a:pt x="165" y="504"/>
                  </a:lnTo>
                  <a:lnTo>
                    <a:pt x="167" y="503"/>
                  </a:lnTo>
                  <a:lnTo>
                    <a:pt x="168" y="500"/>
                  </a:lnTo>
                  <a:lnTo>
                    <a:pt x="169" y="498"/>
                  </a:lnTo>
                  <a:lnTo>
                    <a:pt x="171" y="497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93" y="494"/>
                  </a:lnTo>
                  <a:lnTo>
                    <a:pt x="198" y="494"/>
                  </a:lnTo>
                  <a:lnTo>
                    <a:pt x="206" y="495"/>
                  </a:lnTo>
                  <a:lnTo>
                    <a:pt x="208" y="495"/>
                  </a:lnTo>
                  <a:lnTo>
                    <a:pt x="216" y="493"/>
                  </a:lnTo>
                  <a:lnTo>
                    <a:pt x="218" y="492"/>
                  </a:lnTo>
                  <a:lnTo>
                    <a:pt x="220" y="492"/>
                  </a:lnTo>
                  <a:lnTo>
                    <a:pt x="223" y="491"/>
                  </a:lnTo>
                  <a:lnTo>
                    <a:pt x="226" y="490"/>
                  </a:lnTo>
                  <a:lnTo>
                    <a:pt x="228" y="489"/>
                  </a:lnTo>
                  <a:lnTo>
                    <a:pt x="231" y="488"/>
                  </a:lnTo>
                  <a:lnTo>
                    <a:pt x="234" y="487"/>
                  </a:lnTo>
                  <a:lnTo>
                    <a:pt x="236" y="486"/>
                  </a:lnTo>
                  <a:lnTo>
                    <a:pt x="240" y="485"/>
                  </a:lnTo>
                  <a:lnTo>
                    <a:pt x="242" y="485"/>
                  </a:lnTo>
                  <a:lnTo>
                    <a:pt x="245" y="484"/>
                  </a:lnTo>
                  <a:lnTo>
                    <a:pt x="247" y="484"/>
                  </a:lnTo>
                  <a:lnTo>
                    <a:pt x="250" y="483"/>
                  </a:lnTo>
                  <a:lnTo>
                    <a:pt x="253" y="483"/>
                  </a:lnTo>
                  <a:lnTo>
                    <a:pt x="256" y="482"/>
                  </a:lnTo>
                  <a:lnTo>
                    <a:pt x="258" y="481"/>
                  </a:lnTo>
                  <a:lnTo>
                    <a:pt x="262" y="480"/>
                  </a:lnTo>
                  <a:lnTo>
                    <a:pt x="266" y="477"/>
                  </a:lnTo>
                  <a:lnTo>
                    <a:pt x="266" y="475"/>
                  </a:lnTo>
                  <a:lnTo>
                    <a:pt x="267" y="474"/>
                  </a:lnTo>
                  <a:lnTo>
                    <a:pt x="268" y="474"/>
                  </a:lnTo>
                  <a:lnTo>
                    <a:pt x="268" y="473"/>
                  </a:lnTo>
                  <a:lnTo>
                    <a:pt x="266" y="472"/>
                  </a:lnTo>
                  <a:lnTo>
                    <a:pt x="265" y="469"/>
                  </a:lnTo>
                  <a:lnTo>
                    <a:pt x="264" y="468"/>
                  </a:lnTo>
                  <a:lnTo>
                    <a:pt x="264" y="467"/>
                  </a:lnTo>
                  <a:lnTo>
                    <a:pt x="264" y="466"/>
                  </a:lnTo>
                  <a:lnTo>
                    <a:pt x="264" y="465"/>
                  </a:lnTo>
                  <a:lnTo>
                    <a:pt x="266" y="459"/>
                  </a:lnTo>
                  <a:lnTo>
                    <a:pt x="266" y="458"/>
                  </a:lnTo>
                  <a:lnTo>
                    <a:pt x="266" y="455"/>
                  </a:lnTo>
                  <a:lnTo>
                    <a:pt x="267" y="447"/>
                  </a:lnTo>
                  <a:lnTo>
                    <a:pt x="267" y="446"/>
                  </a:lnTo>
                  <a:lnTo>
                    <a:pt x="267" y="445"/>
                  </a:lnTo>
                  <a:lnTo>
                    <a:pt x="266" y="445"/>
                  </a:lnTo>
                  <a:lnTo>
                    <a:pt x="266" y="443"/>
                  </a:lnTo>
                  <a:lnTo>
                    <a:pt x="265" y="441"/>
                  </a:lnTo>
                  <a:lnTo>
                    <a:pt x="265" y="439"/>
                  </a:lnTo>
                  <a:lnTo>
                    <a:pt x="269" y="421"/>
                  </a:lnTo>
                  <a:lnTo>
                    <a:pt x="270" y="421"/>
                  </a:lnTo>
                  <a:lnTo>
                    <a:pt x="271" y="420"/>
                  </a:lnTo>
                  <a:lnTo>
                    <a:pt x="277" y="419"/>
                  </a:lnTo>
                  <a:lnTo>
                    <a:pt x="278" y="418"/>
                  </a:lnTo>
                  <a:lnTo>
                    <a:pt x="283" y="415"/>
                  </a:lnTo>
                  <a:lnTo>
                    <a:pt x="284" y="414"/>
                  </a:lnTo>
                  <a:lnTo>
                    <a:pt x="286" y="407"/>
                  </a:lnTo>
                  <a:lnTo>
                    <a:pt x="286" y="406"/>
                  </a:lnTo>
                  <a:lnTo>
                    <a:pt x="287" y="405"/>
                  </a:lnTo>
                  <a:lnTo>
                    <a:pt x="288" y="405"/>
                  </a:lnTo>
                  <a:lnTo>
                    <a:pt x="290" y="404"/>
                  </a:lnTo>
                  <a:lnTo>
                    <a:pt x="291" y="403"/>
                  </a:lnTo>
                  <a:lnTo>
                    <a:pt x="295" y="401"/>
                  </a:lnTo>
                  <a:lnTo>
                    <a:pt x="296" y="400"/>
                  </a:lnTo>
                  <a:lnTo>
                    <a:pt x="299" y="400"/>
                  </a:lnTo>
                  <a:lnTo>
                    <a:pt x="300" y="401"/>
                  </a:lnTo>
                  <a:lnTo>
                    <a:pt x="300" y="402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299" y="404"/>
                  </a:lnTo>
                  <a:lnTo>
                    <a:pt x="300" y="405"/>
                  </a:lnTo>
                  <a:lnTo>
                    <a:pt x="301" y="405"/>
                  </a:lnTo>
                  <a:lnTo>
                    <a:pt x="302" y="405"/>
                  </a:lnTo>
                  <a:lnTo>
                    <a:pt x="303" y="405"/>
                  </a:lnTo>
                  <a:lnTo>
                    <a:pt x="305" y="405"/>
                  </a:lnTo>
                  <a:lnTo>
                    <a:pt x="306" y="405"/>
                  </a:lnTo>
                  <a:lnTo>
                    <a:pt x="306" y="405"/>
                  </a:lnTo>
                  <a:lnTo>
                    <a:pt x="307" y="405"/>
                  </a:lnTo>
                  <a:lnTo>
                    <a:pt x="308" y="406"/>
                  </a:lnTo>
                  <a:lnTo>
                    <a:pt x="309" y="406"/>
                  </a:lnTo>
                  <a:lnTo>
                    <a:pt x="312" y="406"/>
                  </a:lnTo>
                  <a:lnTo>
                    <a:pt x="315" y="406"/>
                  </a:lnTo>
                  <a:lnTo>
                    <a:pt x="316" y="406"/>
                  </a:lnTo>
                  <a:lnTo>
                    <a:pt x="319" y="405"/>
                  </a:lnTo>
                  <a:lnTo>
                    <a:pt x="322" y="405"/>
                  </a:lnTo>
                  <a:lnTo>
                    <a:pt x="324" y="404"/>
                  </a:lnTo>
                  <a:lnTo>
                    <a:pt x="326" y="403"/>
                  </a:lnTo>
                  <a:lnTo>
                    <a:pt x="326" y="403"/>
                  </a:lnTo>
                  <a:lnTo>
                    <a:pt x="329" y="401"/>
                  </a:lnTo>
                  <a:lnTo>
                    <a:pt x="329" y="400"/>
                  </a:lnTo>
                  <a:lnTo>
                    <a:pt x="330" y="400"/>
                  </a:lnTo>
                  <a:lnTo>
                    <a:pt x="331" y="399"/>
                  </a:lnTo>
                  <a:lnTo>
                    <a:pt x="333" y="399"/>
                  </a:lnTo>
                  <a:lnTo>
                    <a:pt x="334" y="399"/>
                  </a:lnTo>
                  <a:lnTo>
                    <a:pt x="334" y="398"/>
                  </a:lnTo>
                  <a:lnTo>
                    <a:pt x="334" y="395"/>
                  </a:lnTo>
                  <a:lnTo>
                    <a:pt x="332" y="395"/>
                  </a:lnTo>
                  <a:lnTo>
                    <a:pt x="329" y="395"/>
                  </a:lnTo>
                  <a:lnTo>
                    <a:pt x="328" y="395"/>
                  </a:lnTo>
                  <a:lnTo>
                    <a:pt x="327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6" y="392"/>
                  </a:lnTo>
                  <a:lnTo>
                    <a:pt x="325" y="391"/>
                  </a:lnTo>
                  <a:lnTo>
                    <a:pt x="325" y="390"/>
                  </a:lnTo>
                  <a:lnTo>
                    <a:pt x="326" y="389"/>
                  </a:lnTo>
                  <a:lnTo>
                    <a:pt x="326" y="389"/>
                  </a:lnTo>
                  <a:lnTo>
                    <a:pt x="329" y="390"/>
                  </a:lnTo>
                  <a:lnTo>
                    <a:pt x="330" y="390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7" y="384"/>
                  </a:lnTo>
                  <a:lnTo>
                    <a:pt x="339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4" y="383"/>
                  </a:lnTo>
                  <a:lnTo>
                    <a:pt x="345" y="382"/>
                  </a:lnTo>
                  <a:lnTo>
                    <a:pt x="347" y="380"/>
                  </a:lnTo>
                  <a:lnTo>
                    <a:pt x="347" y="379"/>
                  </a:lnTo>
                  <a:lnTo>
                    <a:pt x="347" y="378"/>
                  </a:lnTo>
                  <a:lnTo>
                    <a:pt x="349" y="376"/>
                  </a:lnTo>
                  <a:lnTo>
                    <a:pt x="350" y="375"/>
                  </a:lnTo>
                  <a:lnTo>
                    <a:pt x="351" y="374"/>
                  </a:lnTo>
                  <a:lnTo>
                    <a:pt x="351" y="374"/>
                  </a:lnTo>
                  <a:lnTo>
                    <a:pt x="352" y="374"/>
                  </a:lnTo>
                  <a:lnTo>
                    <a:pt x="353" y="374"/>
                  </a:lnTo>
                  <a:lnTo>
                    <a:pt x="354" y="374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56" y="375"/>
                  </a:lnTo>
                  <a:lnTo>
                    <a:pt x="357" y="376"/>
                  </a:lnTo>
                  <a:lnTo>
                    <a:pt x="359" y="376"/>
                  </a:lnTo>
                  <a:lnTo>
                    <a:pt x="361" y="376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8" y="378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69" y="376"/>
                  </a:lnTo>
                  <a:lnTo>
                    <a:pt x="366" y="376"/>
                  </a:lnTo>
                  <a:lnTo>
                    <a:pt x="365" y="375"/>
                  </a:lnTo>
                  <a:lnTo>
                    <a:pt x="364" y="375"/>
                  </a:lnTo>
                  <a:lnTo>
                    <a:pt x="365" y="375"/>
                  </a:lnTo>
                  <a:lnTo>
                    <a:pt x="367" y="374"/>
                  </a:lnTo>
                  <a:lnTo>
                    <a:pt x="368" y="374"/>
                  </a:lnTo>
                  <a:lnTo>
                    <a:pt x="369" y="374"/>
                  </a:lnTo>
                  <a:lnTo>
                    <a:pt x="371" y="374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6" y="379"/>
                  </a:lnTo>
                  <a:lnTo>
                    <a:pt x="378" y="381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4" y="385"/>
                  </a:lnTo>
                  <a:lnTo>
                    <a:pt x="386" y="384"/>
                  </a:lnTo>
                  <a:lnTo>
                    <a:pt x="388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3" y="381"/>
                  </a:lnTo>
                  <a:lnTo>
                    <a:pt x="395" y="380"/>
                  </a:lnTo>
                  <a:lnTo>
                    <a:pt x="395" y="379"/>
                  </a:lnTo>
                  <a:lnTo>
                    <a:pt x="395" y="378"/>
                  </a:lnTo>
                  <a:lnTo>
                    <a:pt x="395" y="377"/>
                  </a:lnTo>
                  <a:lnTo>
                    <a:pt x="401" y="370"/>
                  </a:lnTo>
                  <a:lnTo>
                    <a:pt x="402" y="369"/>
                  </a:lnTo>
                  <a:lnTo>
                    <a:pt x="405" y="367"/>
                  </a:lnTo>
                  <a:lnTo>
                    <a:pt x="405" y="366"/>
                  </a:lnTo>
                  <a:lnTo>
                    <a:pt x="405" y="365"/>
                  </a:lnTo>
                  <a:lnTo>
                    <a:pt x="403" y="362"/>
                  </a:lnTo>
                  <a:lnTo>
                    <a:pt x="402" y="356"/>
                  </a:lnTo>
                  <a:lnTo>
                    <a:pt x="402" y="355"/>
                  </a:lnTo>
                  <a:lnTo>
                    <a:pt x="403" y="353"/>
                  </a:lnTo>
                  <a:lnTo>
                    <a:pt x="403" y="351"/>
                  </a:lnTo>
                  <a:lnTo>
                    <a:pt x="403" y="349"/>
                  </a:lnTo>
                  <a:lnTo>
                    <a:pt x="403" y="347"/>
                  </a:lnTo>
                  <a:lnTo>
                    <a:pt x="403" y="346"/>
                  </a:lnTo>
                  <a:lnTo>
                    <a:pt x="401" y="343"/>
                  </a:lnTo>
                  <a:lnTo>
                    <a:pt x="401" y="341"/>
                  </a:lnTo>
                  <a:lnTo>
                    <a:pt x="401" y="338"/>
                  </a:lnTo>
                  <a:lnTo>
                    <a:pt x="402" y="336"/>
                  </a:lnTo>
                  <a:lnTo>
                    <a:pt x="404" y="335"/>
                  </a:lnTo>
                  <a:lnTo>
                    <a:pt x="405" y="334"/>
                  </a:lnTo>
                  <a:lnTo>
                    <a:pt x="406" y="333"/>
                  </a:lnTo>
                  <a:lnTo>
                    <a:pt x="407" y="333"/>
                  </a:lnTo>
                  <a:lnTo>
                    <a:pt x="410" y="329"/>
                  </a:lnTo>
                  <a:lnTo>
                    <a:pt x="410" y="328"/>
                  </a:lnTo>
                  <a:lnTo>
                    <a:pt x="410" y="327"/>
                  </a:lnTo>
                  <a:lnTo>
                    <a:pt x="410" y="325"/>
                  </a:lnTo>
                  <a:lnTo>
                    <a:pt x="410" y="325"/>
                  </a:lnTo>
                  <a:lnTo>
                    <a:pt x="409" y="325"/>
                  </a:lnTo>
                  <a:lnTo>
                    <a:pt x="409" y="324"/>
                  </a:lnTo>
                  <a:lnTo>
                    <a:pt x="408" y="324"/>
                  </a:lnTo>
                  <a:lnTo>
                    <a:pt x="408" y="323"/>
                  </a:lnTo>
                  <a:lnTo>
                    <a:pt x="408" y="322"/>
                  </a:lnTo>
                  <a:lnTo>
                    <a:pt x="408" y="321"/>
                  </a:lnTo>
                  <a:lnTo>
                    <a:pt x="410" y="320"/>
                  </a:lnTo>
                  <a:lnTo>
                    <a:pt x="411" y="318"/>
                  </a:lnTo>
                  <a:lnTo>
                    <a:pt x="413" y="317"/>
                  </a:lnTo>
                  <a:lnTo>
                    <a:pt x="414" y="315"/>
                  </a:lnTo>
                  <a:lnTo>
                    <a:pt x="413" y="309"/>
                  </a:lnTo>
                  <a:lnTo>
                    <a:pt x="413" y="308"/>
                  </a:lnTo>
                  <a:lnTo>
                    <a:pt x="414" y="308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5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4"/>
                  </a:lnTo>
                  <a:lnTo>
                    <a:pt x="426" y="303"/>
                  </a:lnTo>
                  <a:lnTo>
                    <a:pt x="429" y="305"/>
                  </a:lnTo>
                  <a:lnTo>
                    <a:pt x="431" y="305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6" y="303"/>
                  </a:lnTo>
                  <a:lnTo>
                    <a:pt x="437" y="302"/>
                  </a:lnTo>
                  <a:lnTo>
                    <a:pt x="438" y="298"/>
                  </a:lnTo>
                  <a:lnTo>
                    <a:pt x="439" y="298"/>
                  </a:lnTo>
                  <a:lnTo>
                    <a:pt x="440" y="299"/>
                  </a:lnTo>
                  <a:lnTo>
                    <a:pt x="441" y="299"/>
                  </a:lnTo>
                  <a:lnTo>
                    <a:pt x="442" y="298"/>
                  </a:lnTo>
                  <a:lnTo>
                    <a:pt x="450" y="292"/>
                  </a:lnTo>
                  <a:lnTo>
                    <a:pt x="450" y="289"/>
                  </a:lnTo>
                  <a:lnTo>
                    <a:pt x="450" y="288"/>
                  </a:lnTo>
                  <a:lnTo>
                    <a:pt x="447" y="286"/>
                  </a:lnTo>
                  <a:lnTo>
                    <a:pt x="446" y="286"/>
                  </a:lnTo>
                  <a:lnTo>
                    <a:pt x="446" y="285"/>
                  </a:lnTo>
                  <a:lnTo>
                    <a:pt x="445" y="284"/>
                  </a:lnTo>
                  <a:lnTo>
                    <a:pt x="444" y="283"/>
                  </a:lnTo>
                  <a:lnTo>
                    <a:pt x="444" y="282"/>
                  </a:lnTo>
                  <a:lnTo>
                    <a:pt x="443" y="281"/>
                  </a:lnTo>
                  <a:lnTo>
                    <a:pt x="444" y="279"/>
                  </a:lnTo>
                  <a:lnTo>
                    <a:pt x="445" y="276"/>
                  </a:lnTo>
                  <a:lnTo>
                    <a:pt x="445" y="275"/>
                  </a:lnTo>
                  <a:lnTo>
                    <a:pt x="444" y="274"/>
                  </a:lnTo>
                  <a:lnTo>
                    <a:pt x="443" y="274"/>
                  </a:lnTo>
                  <a:lnTo>
                    <a:pt x="443" y="273"/>
                  </a:lnTo>
                  <a:lnTo>
                    <a:pt x="442" y="273"/>
                  </a:lnTo>
                  <a:lnTo>
                    <a:pt x="442" y="272"/>
                  </a:lnTo>
                  <a:lnTo>
                    <a:pt x="442" y="269"/>
                  </a:lnTo>
                  <a:lnTo>
                    <a:pt x="441" y="269"/>
                  </a:lnTo>
                  <a:lnTo>
                    <a:pt x="439" y="269"/>
                  </a:lnTo>
                  <a:lnTo>
                    <a:pt x="437" y="268"/>
                  </a:lnTo>
                  <a:lnTo>
                    <a:pt x="436" y="268"/>
                  </a:lnTo>
                  <a:lnTo>
                    <a:pt x="435" y="268"/>
                  </a:lnTo>
                  <a:lnTo>
                    <a:pt x="435" y="267"/>
                  </a:lnTo>
                  <a:lnTo>
                    <a:pt x="435" y="266"/>
                  </a:lnTo>
                  <a:lnTo>
                    <a:pt x="434" y="266"/>
                  </a:lnTo>
                  <a:lnTo>
                    <a:pt x="434" y="265"/>
                  </a:lnTo>
                  <a:lnTo>
                    <a:pt x="433" y="264"/>
                  </a:lnTo>
                  <a:lnTo>
                    <a:pt x="432" y="263"/>
                  </a:lnTo>
                  <a:lnTo>
                    <a:pt x="431" y="261"/>
                  </a:lnTo>
                  <a:lnTo>
                    <a:pt x="431" y="260"/>
                  </a:lnTo>
                  <a:lnTo>
                    <a:pt x="429" y="258"/>
                  </a:lnTo>
                  <a:lnTo>
                    <a:pt x="429" y="257"/>
                  </a:lnTo>
                  <a:lnTo>
                    <a:pt x="430" y="256"/>
                  </a:lnTo>
                  <a:lnTo>
                    <a:pt x="431" y="256"/>
                  </a:lnTo>
                  <a:lnTo>
                    <a:pt x="431" y="255"/>
                  </a:lnTo>
                  <a:lnTo>
                    <a:pt x="431" y="254"/>
                  </a:lnTo>
                  <a:lnTo>
                    <a:pt x="431" y="253"/>
                  </a:lnTo>
                  <a:lnTo>
                    <a:pt x="432" y="253"/>
                  </a:lnTo>
                  <a:lnTo>
                    <a:pt x="433" y="252"/>
                  </a:lnTo>
                  <a:lnTo>
                    <a:pt x="435" y="252"/>
                  </a:lnTo>
                  <a:lnTo>
                    <a:pt x="437" y="252"/>
                  </a:lnTo>
                  <a:lnTo>
                    <a:pt x="446" y="256"/>
                  </a:lnTo>
                  <a:lnTo>
                    <a:pt x="449" y="256"/>
                  </a:lnTo>
                  <a:lnTo>
                    <a:pt x="451" y="256"/>
                  </a:lnTo>
                  <a:lnTo>
                    <a:pt x="452" y="256"/>
                  </a:lnTo>
                  <a:lnTo>
                    <a:pt x="455" y="256"/>
                  </a:lnTo>
                  <a:lnTo>
                    <a:pt x="459" y="257"/>
                  </a:lnTo>
                  <a:lnTo>
                    <a:pt x="460" y="257"/>
                  </a:lnTo>
                  <a:lnTo>
                    <a:pt x="466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7" y="255"/>
                  </a:lnTo>
                  <a:lnTo>
                    <a:pt x="477" y="254"/>
                  </a:lnTo>
                  <a:lnTo>
                    <a:pt x="478" y="254"/>
                  </a:lnTo>
                  <a:lnTo>
                    <a:pt x="479" y="254"/>
                  </a:lnTo>
                  <a:lnTo>
                    <a:pt x="480" y="254"/>
                  </a:lnTo>
                  <a:lnTo>
                    <a:pt x="481" y="254"/>
                  </a:lnTo>
                  <a:lnTo>
                    <a:pt x="482" y="253"/>
                  </a:lnTo>
                  <a:lnTo>
                    <a:pt x="482" y="252"/>
                  </a:lnTo>
                  <a:lnTo>
                    <a:pt x="484" y="252"/>
                  </a:lnTo>
                  <a:lnTo>
                    <a:pt x="484" y="251"/>
                  </a:lnTo>
                  <a:lnTo>
                    <a:pt x="485" y="250"/>
                  </a:lnTo>
                  <a:lnTo>
                    <a:pt x="484" y="249"/>
                  </a:lnTo>
                  <a:lnTo>
                    <a:pt x="484" y="248"/>
                  </a:lnTo>
                  <a:lnTo>
                    <a:pt x="485" y="247"/>
                  </a:lnTo>
                  <a:lnTo>
                    <a:pt x="486" y="246"/>
                  </a:lnTo>
                  <a:lnTo>
                    <a:pt x="487" y="245"/>
                  </a:lnTo>
                  <a:lnTo>
                    <a:pt x="487" y="243"/>
                  </a:lnTo>
                  <a:lnTo>
                    <a:pt x="487" y="242"/>
                  </a:lnTo>
                  <a:lnTo>
                    <a:pt x="486" y="241"/>
                  </a:lnTo>
                  <a:lnTo>
                    <a:pt x="486" y="240"/>
                  </a:lnTo>
                  <a:lnTo>
                    <a:pt x="488" y="236"/>
                  </a:lnTo>
                  <a:lnTo>
                    <a:pt x="488" y="235"/>
                  </a:lnTo>
                  <a:lnTo>
                    <a:pt x="484" y="233"/>
                  </a:lnTo>
                  <a:lnTo>
                    <a:pt x="483" y="231"/>
                  </a:lnTo>
                  <a:lnTo>
                    <a:pt x="482" y="229"/>
                  </a:lnTo>
                  <a:lnTo>
                    <a:pt x="482" y="228"/>
                  </a:lnTo>
                  <a:lnTo>
                    <a:pt x="481" y="226"/>
                  </a:lnTo>
                  <a:lnTo>
                    <a:pt x="481" y="226"/>
                  </a:lnTo>
                  <a:lnTo>
                    <a:pt x="481" y="225"/>
                  </a:lnTo>
                  <a:lnTo>
                    <a:pt x="481" y="224"/>
                  </a:lnTo>
                  <a:lnTo>
                    <a:pt x="482" y="223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5" y="223"/>
                  </a:lnTo>
                  <a:lnTo>
                    <a:pt x="485" y="222"/>
                  </a:lnTo>
                  <a:lnTo>
                    <a:pt x="485" y="220"/>
                  </a:lnTo>
                  <a:lnTo>
                    <a:pt x="485" y="220"/>
                  </a:lnTo>
                  <a:lnTo>
                    <a:pt x="485" y="218"/>
                  </a:lnTo>
                  <a:lnTo>
                    <a:pt x="485" y="217"/>
                  </a:lnTo>
                  <a:lnTo>
                    <a:pt x="489" y="215"/>
                  </a:lnTo>
                  <a:lnTo>
                    <a:pt x="491" y="214"/>
                  </a:lnTo>
                  <a:lnTo>
                    <a:pt x="492" y="213"/>
                  </a:lnTo>
                  <a:lnTo>
                    <a:pt x="494" y="209"/>
                  </a:lnTo>
                  <a:lnTo>
                    <a:pt x="494" y="207"/>
                  </a:lnTo>
                  <a:lnTo>
                    <a:pt x="495" y="206"/>
                  </a:lnTo>
                  <a:lnTo>
                    <a:pt x="497" y="204"/>
                  </a:lnTo>
                  <a:lnTo>
                    <a:pt x="504" y="202"/>
                  </a:lnTo>
                  <a:lnTo>
                    <a:pt x="504" y="201"/>
                  </a:lnTo>
                  <a:lnTo>
                    <a:pt x="504" y="201"/>
                  </a:lnTo>
                  <a:lnTo>
                    <a:pt x="504" y="200"/>
                  </a:lnTo>
                  <a:lnTo>
                    <a:pt x="504" y="199"/>
                  </a:lnTo>
                  <a:lnTo>
                    <a:pt x="504" y="198"/>
                  </a:lnTo>
                  <a:lnTo>
                    <a:pt x="505" y="198"/>
                  </a:lnTo>
                  <a:lnTo>
                    <a:pt x="505" y="198"/>
                  </a:lnTo>
                  <a:lnTo>
                    <a:pt x="505" y="197"/>
                  </a:lnTo>
                  <a:lnTo>
                    <a:pt x="505" y="195"/>
                  </a:lnTo>
                  <a:lnTo>
                    <a:pt x="506" y="193"/>
                  </a:lnTo>
                  <a:lnTo>
                    <a:pt x="510" y="191"/>
                  </a:lnTo>
                  <a:lnTo>
                    <a:pt x="511" y="189"/>
                  </a:lnTo>
                  <a:lnTo>
                    <a:pt x="512" y="187"/>
                  </a:lnTo>
                  <a:lnTo>
                    <a:pt x="511" y="187"/>
                  </a:lnTo>
                  <a:lnTo>
                    <a:pt x="510" y="186"/>
                  </a:lnTo>
                  <a:lnTo>
                    <a:pt x="507" y="183"/>
                  </a:lnTo>
                  <a:lnTo>
                    <a:pt x="506" y="181"/>
                  </a:lnTo>
                  <a:lnTo>
                    <a:pt x="506" y="180"/>
                  </a:lnTo>
                  <a:lnTo>
                    <a:pt x="508" y="177"/>
                  </a:lnTo>
                  <a:lnTo>
                    <a:pt x="510" y="176"/>
                  </a:lnTo>
                  <a:lnTo>
                    <a:pt x="511" y="176"/>
                  </a:lnTo>
                  <a:lnTo>
                    <a:pt x="511" y="175"/>
                  </a:lnTo>
                  <a:lnTo>
                    <a:pt x="510" y="174"/>
                  </a:lnTo>
                  <a:lnTo>
                    <a:pt x="510" y="173"/>
                  </a:lnTo>
                  <a:lnTo>
                    <a:pt x="509" y="173"/>
                  </a:lnTo>
                  <a:lnTo>
                    <a:pt x="509" y="172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69"/>
                  </a:lnTo>
                  <a:lnTo>
                    <a:pt x="509" y="167"/>
                  </a:lnTo>
                  <a:lnTo>
                    <a:pt x="509" y="166"/>
                  </a:lnTo>
                  <a:lnTo>
                    <a:pt x="508" y="166"/>
                  </a:lnTo>
                  <a:lnTo>
                    <a:pt x="505" y="165"/>
                  </a:lnTo>
                  <a:lnTo>
                    <a:pt x="504" y="164"/>
                  </a:lnTo>
                  <a:lnTo>
                    <a:pt x="504" y="163"/>
                  </a:lnTo>
                  <a:lnTo>
                    <a:pt x="504" y="162"/>
                  </a:lnTo>
                  <a:lnTo>
                    <a:pt x="505" y="161"/>
                  </a:lnTo>
                  <a:lnTo>
                    <a:pt x="505" y="160"/>
                  </a:lnTo>
                  <a:lnTo>
                    <a:pt x="505" y="158"/>
                  </a:lnTo>
                  <a:lnTo>
                    <a:pt x="505" y="157"/>
                  </a:lnTo>
                  <a:lnTo>
                    <a:pt x="504" y="157"/>
                  </a:lnTo>
                  <a:lnTo>
                    <a:pt x="504" y="156"/>
                  </a:lnTo>
                  <a:lnTo>
                    <a:pt x="504" y="156"/>
                  </a:lnTo>
                  <a:lnTo>
                    <a:pt x="504" y="155"/>
                  </a:lnTo>
                  <a:lnTo>
                    <a:pt x="504" y="155"/>
                  </a:lnTo>
                  <a:lnTo>
                    <a:pt x="504" y="154"/>
                  </a:lnTo>
                  <a:lnTo>
                    <a:pt x="503" y="151"/>
                  </a:lnTo>
                  <a:lnTo>
                    <a:pt x="502" y="150"/>
                  </a:lnTo>
                  <a:lnTo>
                    <a:pt x="500" y="149"/>
                  </a:lnTo>
                  <a:lnTo>
                    <a:pt x="499" y="148"/>
                  </a:lnTo>
                  <a:lnTo>
                    <a:pt x="499" y="146"/>
                  </a:lnTo>
                  <a:lnTo>
                    <a:pt x="498" y="146"/>
                  </a:lnTo>
                  <a:lnTo>
                    <a:pt x="497" y="145"/>
                  </a:lnTo>
                  <a:lnTo>
                    <a:pt x="495" y="145"/>
                  </a:lnTo>
                  <a:lnTo>
                    <a:pt x="494" y="144"/>
                  </a:lnTo>
                  <a:lnTo>
                    <a:pt x="493" y="142"/>
                  </a:lnTo>
                  <a:lnTo>
                    <a:pt x="491" y="141"/>
                  </a:lnTo>
                  <a:lnTo>
                    <a:pt x="490" y="140"/>
                  </a:lnTo>
                  <a:lnTo>
                    <a:pt x="490" y="139"/>
                  </a:lnTo>
                  <a:lnTo>
                    <a:pt x="490" y="138"/>
                  </a:lnTo>
                  <a:lnTo>
                    <a:pt x="492" y="136"/>
                  </a:lnTo>
                  <a:lnTo>
                    <a:pt x="493" y="135"/>
                  </a:lnTo>
                  <a:lnTo>
                    <a:pt x="494" y="134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7" y="131"/>
                  </a:lnTo>
                  <a:lnTo>
                    <a:pt x="500" y="130"/>
                  </a:lnTo>
                  <a:lnTo>
                    <a:pt x="501" y="129"/>
                  </a:lnTo>
                  <a:lnTo>
                    <a:pt x="504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07" y="122"/>
                  </a:lnTo>
                  <a:lnTo>
                    <a:pt x="507" y="121"/>
                  </a:lnTo>
                  <a:lnTo>
                    <a:pt x="508" y="120"/>
                  </a:lnTo>
                  <a:lnTo>
                    <a:pt x="509" y="119"/>
                  </a:lnTo>
                  <a:lnTo>
                    <a:pt x="509" y="118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1" y="116"/>
                  </a:lnTo>
                  <a:lnTo>
                    <a:pt x="512" y="116"/>
                  </a:lnTo>
                  <a:lnTo>
                    <a:pt x="514" y="118"/>
                  </a:lnTo>
                  <a:lnTo>
                    <a:pt x="516" y="119"/>
                  </a:lnTo>
                  <a:lnTo>
                    <a:pt x="517" y="120"/>
                  </a:lnTo>
                  <a:lnTo>
                    <a:pt x="518" y="119"/>
                  </a:lnTo>
                  <a:lnTo>
                    <a:pt x="519" y="119"/>
                  </a:lnTo>
                  <a:lnTo>
                    <a:pt x="519" y="118"/>
                  </a:lnTo>
                  <a:lnTo>
                    <a:pt x="518" y="116"/>
                  </a:lnTo>
                  <a:lnTo>
                    <a:pt x="518" y="115"/>
                  </a:lnTo>
                  <a:lnTo>
                    <a:pt x="519" y="114"/>
                  </a:lnTo>
                  <a:lnTo>
                    <a:pt x="522" y="114"/>
                  </a:lnTo>
                  <a:lnTo>
                    <a:pt x="523" y="114"/>
                  </a:lnTo>
                  <a:lnTo>
                    <a:pt x="524" y="113"/>
                  </a:lnTo>
                  <a:lnTo>
                    <a:pt x="524" y="112"/>
                  </a:lnTo>
                  <a:lnTo>
                    <a:pt x="524" y="112"/>
                  </a:lnTo>
                  <a:lnTo>
                    <a:pt x="526" y="111"/>
                  </a:lnTo>
                  <a:lnTo>
                    <a:pt x="526" y="110"/>
                  </a:lnTo>
                  <a:lnTo>
                    <a:pt x="528" y="110"/>
                  </a:lnTo>
                  <a:lnTo>
                    <a:pt x="530" y="109"/>
                  </a:lnTo>
                  <a:lnTo>
                    <a:pt x="531" y="108"/>
                  </a:lnTo>
                  <a:lnTo>
                    <a:pt x="530" y="107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5" y="106"/>
                  </a:lnTo>
                  <a:lnTo>
                    <a:pt x="536" y="105"/>
                  </a:lnTo>
                  <a:lnTo>
                    <a:pt x="535" y="104"/>
                  </a:lnTo>
                  <a:lnTo>
                    <a:pt x="535" y="103"/>
                  </a:lnTo>
                  <a:lnTo>
                    <a:pt x="535" y="102"/>
                  </a:lnTo>
                  <a:lnTo>
                    <a:pt x="536" y="102"/>
                  </a:lnTo>
                  <a:lnTo>
                    <a:pt x="538" y="101"/>
                  </a:lnTo>
                  <a:lnTo>
                    <a:pt x="543" y="100"/>
                  </a:lnTo>
                  <a:lnTo>
                    <a:pt x="544" y="99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49" y="99"/>
                  </a:lnTo>
                  <a:lnTo>
                    <a:pt x="552" y="96"/>
                  </a:lnTo>
                  <a:lnTo>
                    <a:pt x="554" y="95"/>
                  </a:lnTo>
                  <a:lnTo>
                    <a:pt x="557" y="95"/>
                  </a:lnTo>
                  <a:lnTo>
                    <a:pt x="560" y="94"/>
                  </a:lnTo>
                  <a:lnTo>
                    <a:pt x="564" y="95"/>
                  </a:lnTo>
                  <a:lnTo>
                    <a:pt x="568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1" y="93"/>
                  </a:lnTo>
                  <a:lnTo>
                    <a:pt x="573" y="94"/>
                  </a:lnTo>
                  <a:lnTo>
                    <a:pt x="574" y="94"/>
                  </a:lnTo>
                  <a:lnTo>
                    <a:pt x="575" y="93"/>
                  </a:lnTo>
                  <a:lnTo>
                    <a:pt x="576" y="93"/>
                  </a:lnTo>
                  <a:lnTo>
                    <a:pt x="583" y="92"/>
                  </a:lnTo>
                  <a:lnTo>
                    <a:pt x="584" y="92"/>
                  </a:lnTo>
                  <a:lnTo>
                    <a:pt x="586" y="92"/>
                  </a:lnTo>
                  <a:lnTo>
                    <a:pt x="587" y="92"/>
                  </a:lnTo>
                  <a:lnTo>
                    <a:pt x="590" y="91"/>
                  </a:lnTo>
                  <a:lnTo>
                    <a:pt x="592" y="92"/>
                  </a:lnTo>
                  <a:lnTo>
                    <a:pt x="594" y="91"/>
                  </a:lnTo>
                  <a:lnTo>
                    <a:pt x="595" y="91"/>
                  </a:lnTo>
                  <a:lnTo>
                    <a:pt x="597" y="92"/>
                  </a:lnTo>
                  <a:lnTo>
                    <a:pt x="604" y="90"/>
                  </a:lnTo>
                  <a:lnTo>
                    <a:pt x="607" y="91"/>
                  </a:lnTo>
                  <a:lnTo>
                    <a:pt x="610" y="91"/>
                  </a:lnTo>
                  <a:lnTo>
                    <a:pt x="613" y="91"/>
                  </a:lnTo>
                  <a:lnTo>
                    <a:pt x="614" y="92"/>
                  </a:lnTo>
                  <a:lnTo>
                    <a:pt x="617" y="95"/>
                  </a:lnTo>
                  <a:lnTo>
                    <a:pt x="619" y="95"/>
                  </a:lnTo>
                  <a:lnTo>
                    <a:pt x="620" y="96"/>
                  </a:lnTo>
                  <a:lnTo>
                    <a:pt x="622" y="96"/>
                  </a:lnTo>
                  <a:lnTo>
                    <a:pt x="624" y="95"/>
                  </a:lnTo>
                  <a:lnTo>
                    <a:pt x="624" y="94"/>
                  </a:lnTo>
                  <a:lnTo>
                    <a:pt x="625" y="92"/>
                  </a:lnTo>
                  <a:lnTo>
                    <a:pt x="625" y="91"/>
                  </a:lnTo>
                  <a:lnTo>
                    <a:pt x="626" y="90"/>
                  </a:lnTo>
                  <a:lnTo>
                    <a:pt x="627" y="90"/>
                  </a:lnTo>
                  <a:lnTo>
                    <a:pt x="630" y="91"/>
                  </a:lnTo>
                  <a:lnTo>
                    <a:pt x="631" y="90"/>
                  </a:lnTo>
                  <a:lnTo>
                    <a:pt x="633" y="89"/>
                  </a:lnTo>
                  <a:lnTo>
                    <a:pt x="636" y="86"/>
                  </a:lnTo>
                  <a:lnTo>
                    <a:pt x="638" y="86"/>
                  </a:lnTo>
                  <a:lnTo>
                    <a:pt x="640" y="85"/>
                  </a:lnTo>
                  <a:lnTo>
                    <a:pt x="641" y="85"/>
                  </a:lnTo>
                  <a:lnTo>
                    <a:pt x="642" y="86"/>
                  </a:lnTo>
                  <a:lnTo>
                    <a:pt x="643" y="86"/>
                  </a:lnTo>
                  <a:lnTo>
                    <a:pt x="643" y="87"/>
                  </a:lnTo>
                  <a:lnTo>
                    <a:pt x="644" y="87"/>
                  </a:lnTo>
                  <a:lnTo>
                    <a:pt x="645" y="86"/>
                  </a:lnTo>
                  <a:lnTo>
                    <a:pt x="645" y="85"/>
                  </a:lnTo>
                  <a:lnTo>
                    <a:pt x="644" y="84"/>
                  </a:lnTo>
                  <a:lnTo>
                    <a:pt x="643" y="84"/>
                  </a:lnTo>
                  <a:lnTo>
                    <a:pt x="643" y="83"/>
                  </a:lnTo>
                  <a:lnTo>
                    <a:pt x="643" y="81"/>
                  </a:lnTo>
                  <a:lnTo>
                    <a:pt x="642" y="80"/>
                  </a:lnTo>
                  <a:lnTo>
                    <a:pt x="639" y="79"/>
                  </a:lnTo>
                  <a:lnTo>
                    <a:pt x="637" y="77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37" y="75"/>
                  </a:lnTo>
                  <a:lnTo>
                    <a:pt x="639" y="76"/>
                  </a:lnTo>
                  <a:lnTo>
                    <a:pt x="640" y="75"/>
                  </a:lnTo>
                  <a:lnTo>
                    <a:pt x="641" y="75"/>
                  </a:lnTo>
                  <a:lnTo>
                    <a:pt x="642" y="74"/>
                  </a:lnTo>
                  <a:lnTo>
                    <a:pt x="642" y="73"/>
                  </a:lnTo>
                  <a:lnTo>
                    <a:pt x="643" y="72"/>
                  </a:lnTo>
                  <a:lnTo>
                    <a:pt x="643" y="71"/>
                  </a:lnTo>
                  <a:lnTo>
                    <a:pt x="644" y="71"/>
                  </a:lnTo>
                  <a:lnTo>
                    <a:pt x="646" y="71"/>
                  </a:lnTo>
                  <a:lnTo>
                    <a:pt x="647" y="71"/>
                  </a:lnTo>
                  <a:lnTo>
                    <a:pt x="648" y="71"/>
                  </a:lnTo>
                  <a:lnTo>
                    <a:pt x="648" y="72"/>
                  </a:lnTo>
                  <a:lnTo>
                    <a:pt x="649" y="71"/>
                  </a:lnTo>
                  <a:lnTo>
                    <a:pt x="650" y="70"/>
                  </a:lnTo>
                  <a:lnTo>
                    <a:pt x="651" y="69"/>
                  </a:lnTo>
                  <a:lnTo>
                    <a:pt x="653" y="68"/>
                  </a:lnTo>
                  <a:lnTo>
                    <a:pt x="653" y="67"/>
                  </a:lnTo>
                  <a:lnTo>
                    <a:pt x="653" y="67"/>
                  </a:lnTo>
                  <a:lnTo>
                    <a:pt x="654" y="67"/>
                  </a:lnTo>
                  <a:lnTo>
                    <a:pt x="654" y="68"/>
                  </a:lnTo>
                  <a:lnTo>
                    <a:pt x="656" y="72"/>
                  </a:lnTo>
                  <a:lnTo>
                    <a:pt x="657" y="73"/>
                  </a:lnTo>
                  <a:lnTo>
                    <a:pt x="657" y="72"/>
                  </a:lnTo>
                  <a:lnTo>
                    <a:pt x="661" y="71"/>
                  </a:lnTo>
                  <a:lnTo>
                    <a:pt x="659" y="71"/>
                  </a:lnTo>
                  <a:lnTo>
                    <a:pt x="657" y="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5" name="Freeform 480">
              <a:extLst>
                <a:ext uri="{FF2B5EF4-FFF2-40B4-BE49-F238E27FC236}">
                  <a16:creationId xmlns:a16="http://schemas.microsoft.com/office/drawing/2014/main" id="{9B6B3670-3498-32A5-AB7C-9D4AE0A5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2092325"/>
              <a:ext cx="3175" cy="20637"/>
            </a:xfrm>
            <a:custGeom>
              <a:avLst/>
              <a:gdLst>
                <a:gd name="T0" fmla="*/ 2 w 2"/>
                <a:gd name="T1" fmla="*/ 13 h 13"/>
                <a:gd name="T2" fmla="*/ 2 w 2"/>
                <a:gd name="T3" fmla="*/ 9 h 13"/>
                <a:gd name="T4" fmla="*/ 1 w 2"/>
                <a:gd name="T5" fmla="*/ 3 h 13"/>
                <a:gd name="T6" fmla="*/ 1 w 2"/>
                <a:gd name="T7" fmla="*/ 2 h 13"/>
                <a:gd name="T8" fmla="*/ 2 w 2"/>
                <a:gd name="T9" fmla="*/ 0 h 13"/>
                <a:gd name="T10" fmla="*/ 1 w 2"/>
                <a:gd name="T11" fmla="*/ 0 h 13"/>
                <a:gd name="T12" fmla="*/ 0 w 2"/>
                <a:gd name="T13" fmla="*/ 1 h 13"/>
                <a:gd name="T14" fmla="*/ 0 w 2"/>
                <a:gd name="T15" fmla="*/ 2 h 13"/>
                <a:gd name="T16" fmla="*/ 0 w 2"/>
                <a:gd name="T17" fmla="*/ 3 h 13"/>
                <a:gd name="T18" fmla="*/ 0 w 2"/>
                <a:gd name="T19" fmla="*/ 4 h 13"/>
                <a:gd name="T20" fmla="*/ 0 w 2"/>
                <a:gd name="T21" fmla="*/ 7 h 13"/>
                <a:gd name="T22" fmla="*/ 0 w 2"/>
                <a:gd name="T23" fmla="*/ 9 h 13"/>
                <a:gd name="T24" fmla="*/ 0 w 2"/>
                <a:gd name="T25" fmla="*/ 11 h 13"/>
                <a:gd name="T26" fmla="*/ 1 w 2"/>
                <a:gd name="T27" fmla="*/ 12 h 13"/>
                <a:gd name="T28" fmla="*/ 2 w 2"/>
                <a:gd name="T2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13">
                  <a:moveTo>
                    <a:pt x="2" y="13"/>
                  </a:moveTo>
                  <a:lnTo>
                    <a:pt x="2" y="9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6" name="Freeform 481">
              <a:extLst>
                <a:ext uri="{FF2B5EF4-FFF2-40B4-BE49-F238E27FC236}">
                  <a16:creationId xmlns:a16="http://schemas.microsoft.com/office/drawing/2014/main" id="{8302B396-F0F8-B6FE-B71B-724B429C3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788" y="2019300"/>
              <a:ext cx="7937" cy="12700"/>
            </a:xfrm>
            <a:custGeom>
              <a:avLst/>
              <a:gdLst>
                <a:gd name="T0" fmla="*/ 2 w 5"/>
                <a:gd name="T1" fmla="*/ 5 h 8"/>
                <a:gd name="T2" fmla="*/ 3 w 5"/>
                <a:gd name="T3" fmla="*/ 6 h 8"/>
                <a:gd name="T4" fmla="*/ 4 w 5"/>
                <a:gd name="T5" fmla="*/ 8 h 8"/>
                <a:gd name="T6" fmla="*/ 5 w 5"/>
                <a:gd name="T7" fmla="*/ 7 h 8"/>
                <a:gd name="T8" fmla="*/ 3 w 5"/>
                <a:gd name="T9" fmla="*/ 5 h 8"/>
                <a:gd name="T10" fmla="*/ 5 w 5"/>
                <a:gd name="T11" fmla="*/ 6 h 8"/>
                <a:gd name="T12" fmla="*/ 5 w 5"/>
                <a:gd name="T13" fmla="*/ 5 h 8"/>
                <a:gd name="T14" fmla="*/ 3 w 5"/>
                <a:gd name="T15" fmla="*/ 4 h 8"/>
                <a:gd name="T16" fmla="*/ 1 w 5"/>
                <a:gd name="T17" fmla="*/ 0 h 8"/>
                <a:gd name="T18" fmla="*/ 0 w 5"/>
                <a:gd name="T19" fmla="*/ 0 h 8"/>
                <a:gd name="T20" fmla="*/ 1 w 5"/>
                <a:gd name="T21" fmla="*/ 1 h 8"/>
                <a:gd name="T22" fmla="*/ 2 w 5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lnTo>
                    <a:pt x="3" y="6"/>
                  </a:lnTo>
                  <a:lnTo>
                    <a:pt x="4" y="8"/>
                  </a:lnTo>
                  <a:lnTo>
                    <a:pt x="5" y="7"/>
                  </a:lnTo>
                  <a:lnTo>
                    <a:pt x="3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7" name="Freeform 482">
              <a:extLst>
                <a:ext uri="{FF2B5EF4-FFF2-40B4-BE49-F238E27FC236}">
                  <a16:creationId xmlns:a16="http://schemas.microsoft.com/office/drawing/2014/main" id="{3D8CB957-14DB-10CD-BD4A-28701AE4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12963"/>
              <a:ext cx="1587" cy="952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5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1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8" name="Freeform 483">
              <a:extLst>
                <a:ext uri="{FF2B5EF4-FFF2-40B4-BE49-F238E27FC236}">
                  <a16:creationId xmlns:a16="http://schemas.microsoft.com/office/drawing/2014/main" id="{B64B6989-4AB9-8B2A-2455-93D3A3E31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1735138"/>
              <a:ext cx="1035050" cy="719137"/>
            </a:xfrm>
            <a:custGeom>
              <a:avLst/>
              <a:gdLst>
                <a:gd name="T0" fmla="*/ 8 w 652"/>
                <a:gd name="T1" fmla="*/ 80 h 453"/>
                <a:gd name="T2" fmla="*/ 19 w 652"/>
                <a:gd name="T3" fmla="*/ 107 h 453"/>
                <a:gd name="T4" fmla="*/ 20 w 652"/>
                <a:gd name="T5" fmla="*/ 68 h 453"/>
                <a:gd name="T6" fmla="*/ 63 w 652"/>
                <a:gd name="T7" fmla="*/ 42 h 453"/>
                <a:gd name="T8" fmla="*/ 74 w 652"/>
                <a:gd name="T9" fmla="*/ 80 h 453"/>
                <a:gd name="T10" fmla="*/ 105 w 652"/>
                <a:gd name="T11" fmla="*/ 108 h 453"/>
                <a:gd name="T12" fmla="*/ 87 w 652"/>
                <a:gd name="T13" fmla="*/ 115 h 453"/>
                <a:gd name="T14" fmla="*/ 81 w 652"/>
                <a:gd name="T15" fmla="*/ 129 h 453"/>
                <a:gd name="T16" fmla="*/ 59 w 652"/>
                <a:gd name="T17" fmla="*/ 131 h 453"/>
                <a:gd name="T18" fmla="*/ 51 w 652"/>
                <a:gd name="T19" fmla="*/ 125 h 453"/>
                <a:gd name="T20" fmla="*/ 35 w 652"/>
                <a:gd name="T21" fmla="*/ 124 h 453"/>
                <a:gd name="T22" fmla="*/ 23 w 652"/>
                <a:gd name="T23" fmla="*/ 109 h 453"/>
                <a:gd name="T24" fmla="*/ 13 w 652"/>
                <a:gd name="T25" fmla="*/ 142 h 453"/>
                <a:gd name="T26" fmla="*/ 22 w 652"/>
                <a:gd name="T27" fmla="*/ 174 h 453"/>
                <a:gd name="T28" fmla="*/ 43 w 652"/>
                <a:gd name="T29" fmla="*/ 171 h 453"/>
                <a:gd name="T30" fmla="*/ 47 w 652"/>
                <a:gd name="T31" fmla="*/ 180 h 453"/>
                <a:gd name="T32" fmla="*/ 51 w 652"/>
                <a:gd name="T33" fmla="*/ 192 h 453"/>
                <a:gd name="T34" fmla="*/ 51 w 652"/>
                <a:gd name="T35" fmla="*/ 198 h 453"/>
                <a:gd name="T36" fmla="*/ 40 w 652"/>
                <a:gd name="T37" fmla="*/ 191 h 453"/>
                <a:gd name="T38" fmla="*/ 35 w 652"/>
                <a:gd name="T39" fmla="*/ 211 h 453"/>
                <a:gd name="T40" fmla="*/ 45 w 652"/>
                <a:gd name="T41" fmla="*/ 210 h 453"/>
                <a:gd name="T42" fmla="*/ 53 w 652"/>
                <a:gd name="T43" fmla="*/ 218 h 453"/>
                <a:gd name="T44" fmla="*/ 59 w 652"/>
                <a:gd name="T45" fmla="*/ 226 h 453"/>
                <a:gd name="T46" fmla="*/ 69 w 652"/>
                <a:gd name="T47" fmla="*/ 238 h 453"/>
                <a:gd name="T48" fmla="*/ 63 w 652"/>
                <a:gd name="T49" fmla="*/ 287 h 453"/>
                <a:gd name="T50" fmla="*/ 104 w 652"/>
                <a:gd name="T51" fmla="*/ 319 h 453"/>
                <a:gd name="T52" fmla="*/ 123 w 652"/>
                <a:gd name="T53" fmla="*/ 292 h 453"/>
                <a:gd name="T54" fmla="*/ 168 w 652"/>
                <a:gd name="T55" fmla="*/ 285 h 453"/>
                <a:gd name="T56" fmla="*/ 201 w 652"/>
                <a:gd name="T57" fmla="*/ 276 h 453"/>
                <a:gd name="T58" fmla="*/ 225 w 652"/>
                <a:gd name="T59" fmla="*/ 291 h 453"/>
                <a:gd name="T60" fmla="*/ 262 w 652"/>
                <a:gd name="T61" fmla="*/ 301 h 453"/>
                <a:gd name="T62" fmla="*/ 281 w 652"/>
                <a:gd name="T63" fmla="*/ 308 h 453"/>
                <a:gd name="T64" fmla="*/ 315 w 652"/>
                <a:gd name="T65" fmla="*/ 317 h 453"/>
                <a:gd name="T66" fmla="*/ 327 w 652"/>
                <a:gd name="T67" fmla="*/ 336 h 453"/>
                <a:gd name="T68" fmla="*/ 376 w 652"/>
                <a:gd name="T69" fmla="*/ 368 h 453"/>
                <a:gd name="T70" fmla="*/ 401 w 652"/>
                <a:gd name="T71" fmla="*/ 388 h 453"/>
                <a:gd name="T72" fmla="*/ 404 w 652"/>
                <a:gd name="T73" fmla="*/ 410 h 453"/>
                <a:gd name="T74" fmla="*/ 410 w 652"/>
                <a:gd name="T75" fmla="*/ 429 h 453"/>
                <a:gd name="T76" fmla="*/ 451 w 652"/>
                <a:gd name="T77" fmla="*/ 452 h 453"/>
                <a:gd name="T78" fmla="*/ 487 w 652"/>
                <a:gd name="T79" fmla="*/ 437 h 453"/>
                <a:gd name="T80" fmla="*/ 488 w 652"/>
                <a:gd name="T81" fmla="*/ 413 h 453"/>
                <a:gd name="T82" fmla="*/ 533 w 652"/>
                <a:gd name="T83" fmla="*/ 398 h 453"/>
                <a:gd name="T84" fmla="*/ 557 w 652"/>
                <a:gd name="T85" fmla="*/ 369 h 453"/>
                <a:gd name="T86" fmla="*/ 605 w 652"/>
                <a:gd name="T87" fmla="*/ 319 h 453"/>
                <a:gd name="T88" fmla="*/ 633 w 652"/>
                <a:gd name="T89" fmla="*/ 327 h 453"/>
                <a:gd name="T90" fmla="*/ 646 w 652"/>
                <a:gd name="T91" fmla="*/ 308 h 453"/>
                <a:gd name="T92" fmla="*/ 613 w 652"/>
                <a:gd name="T93" fmla="*/ 274 h 453"/>
                <a:gd name="T94" fmla="*/ 522 w 652"/>
                <a:gd name="T95" fmla="*/ 222 h 453"/>
                <a:gd name="T96" fmla="*/ 457 w 652"/>
                <a:gd name="T97" fmla="*/ 152 h 453"/>
                <a:gd name="T98" fmla="*/ 437 w 652"/>
                <a:gd name="T99" fmla="*/ 111 h 453"/>
                <a:gd name="T100" fmla="*/ 393 w 652"/>
                <a:gd name="T101" fmla="*/ 97 h 453"/>
                <a:gd name="T102" fmla="*/ 354 w 652"/>
                <a:gd name="T103" fmla="*/ 74 h 453"/>
                <a:gd name="T104" fmla="*/ 343 w 652"/>
                <a:gd name="T105" fmla="*/ 52 h 453"/>
                <a:gd name="T106" fmla="*/ 319 w 652"/>
                <a:gd name="T107" fmla="*/ 31 h 453"/>
                <a:gd name="T108" fmla="*/ 277 w 652"/>
                <a:gd name="T109" fmla="*/ 9 h 453"/>
                <a:gd name="T110" fmla="*/ 273 w 652"/>
                <a:gd name="T111" fmla="*/ 30 h 453"/>
                <a:gd name="T112" fmla="*/ 250 w 652"/>
                <a:gd name="T113" fmla="*/ 22 h 453"/>
                <a:gd name="T114" fmla="*/ 213 w 652"/>
                <a:gd name="T115" fmla="*/ 54 h 453"/>
                <a:gd name="T116" fmla="*/ 213 w 652"/>
                <a:gd name="T117" fmla="*/ 90 h 453"/>
                <a:gd name="T118" fmla="*/ 133 w 652"/>
                <a:gd name="T119" fmla="*/ 88 h 453"/>
                <a:gd name="T120" fmla="*/ 56 w 652"/>
                <a:gd name="T121" fmla="*/ 3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2" h="453">
                  <a:moveTo>
                    <a:pt x="1" y="67"/>
                  </a:moveTo>
                  <a:lnTo>
                    <a:pt x="2" y="67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7" y="73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6" y="76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6" y="79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3" y="87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6" y="90"/>
                  </a:lnTo>
                  <a:lnTo>
                    <a:pt x="17" y="94"/>
                  </a:lnTo>
                  <a:lnTo>
                    <a:pt x="18" y="95"/>
                  </a:lnTo>
                  <a:lnTo>
                    <a:pt x="17" y="96"/>
                  </a:lnTo>
                  <a:lnTo>
                    <a:pt x="17" y="97"/>
                  </a:lnTo>
                  <a:lnTo>
                    <a:pt x="18" y="98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9" y="100"/>
                  </a:lnTo>
                  <a:lnTo>
                    <a:pt x="19" y="102"/>
                  </a:lnTo>
                  <a:lnTo>
                    <a:pt x="19" y="103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1" y="105"/>
                  </a:lnTo>
                  <a:lnTo>
                    <a:pt x="22" y="103"/>
                  </a:lnTo>
                  <a:lnTo>
                    <a:pt x="21" y="102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7" y="88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2" y="69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8" y="64"/>
                  </a:lnTo>
                  <a:lnTo>
                    <a:pt x="22" y="52"/>
                  </a:lnTo>
                  <a:lnTo>
                    <a:pt x="23" y="50"/>
                  </a:lnTo>
                  <a:lnTo>
                    <a:pt x="28" y="46"/>
                  </a:lnTo>
                  <a:lnTo>
                    <a:pt x="29" y="45"/>
                  </a:lnTo>
                  <a:lnTo>
                    <a:pt x="31" y="44"/>
                  </a:lnTo>
                  <a:lnTo>
                    <a:pt x="33" y="43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3"/>
                  </a:lnTo>
                  <a:lnTo>
                    <a:pt x="57" y="40"/>
                  </a:lnTo>
                  <a:lnTo>
                    <a:pt x="59" y="42"/>
                  </a:lnTo>
                  <a:lnTo>
                    <a:pt x="61" y="41"/>
                  </a:lnTo>
                  <a:lnTo>
                    <a:pt x="63" y="42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70" y="62"/>
                  </a:lnTo>
                  <a:lnTo>
                    <a:pt x="71" y="64"/>
                  </a:lnTo>
                  <a:lnTo>
                    <a:pt x="72" y="67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6"/>
                  </a:lnTo>
                  <a:lnTo>
                    <a:pt x="73" y="78"/>
                  </a:lnTo>
                  <a:lnTo>
                    <a:pt x="74" y="80"/>
                  </a:lnTo>
                  <a:lnTo>
                    <a:pt x="75" y="81"/>
                  </a:lnTo>
                  <a:lnTo>
                    <a:pt x="76" y="82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5"/>
                  </a:lnTo>
                  <a:lnTo>
                    <a:pt x="80" y="86"/>
                  </a:lnTo>
                  <a:lnTo>
                    <a:pt x="81" y="87"/>
                  </a:lnTo>
                  <a:lnTo>
                    <a:pt x="83" y="88"/>
                  </a:lnTo>
                  <a:lnTo>
                    <a:pt x="85" y="89"/>
                  </a:lnTo>
                  <a:lnTo>
                    <a:pt x="86" y="89"/>
                  </a:lnTo>
                  <a:lnTo>
                    <a:pt x="89" y="91"/>
                  </a:lnTo>
                  <a:lnTo>
                    <a:pt x="99" y="99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2" y="103"/>
                  </a:lnTo>
                  <a:lnTo>
                    <a:pt x="103" y="103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6" y="108"/>
                  </a:lnTo>
                  <a:lnTo>
                    <a:pt x="107" y="109"/>
                  </a:lnTo>
                  <a:lnTo>
                    <a:pt x="105" y="108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9"/>
                  </a:lnTo>
                  <a:lnTo>
                    <a:pt x="106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6" y="114"/>
                  </a:lnTo>
                  <a:lnTo>
                    <a:pt x="104" y="118"/>
                  </a:lnTo>
                  <a:lnTo>
                    <a:pt x="101" y="119"/>
                  </a:lnTo>
                  <a:lnTo>
                    <a:pt x="101" y="120"/>
                  </a:lnTo>
                  <a:lnTo>
                    <a:pt x="100" y="120"/>
                  </a:lnTo>
                  <a:lnTo>
                    <a:pt x="99" y="121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2" y="120"/>
                  </a:lnTo>
                  <a:lnTo>
                    <a:pt x="93" y="119"/>
                  </a:lnTo>
                  <a:lnTo>
                    <a:pt x="92" y="119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7" y="115"/>
                  </a:lnTo>
                  <a:lnTo>
                    <a:pt x="86" y="115"/>
                  </a:lnTo>
                  <a:lnTo>
                    <a:pt x="86" y="116"/>
                  </a:lnTo>
                  <a:lnTo>
                    <a:pt x="84" y="117"/>
                  </a:lnTo>
                  <a:lnTo>
                    <a:pt x="83" y="117"/>
                  </a:lnTo>
                  <a:lnTo>
                    <a:pt x="83" y="118"/>
                  </a:lnTo>
                  <a:lnTo>
                    <a:pt x="83" y="119"/>
                  </a:lnTo>
                  <a:lnTo>
                    <a:pt x="84" y="119"/>
                  </a:lnTo>
                  <a:lnTo>
                    <a:pt x="84" y="119"/>
                  </a:lnTo>
                  <a:lnTo>
                    <a:pt x="84" y="120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7" y="128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89" y="129"/>
                  </a:lnTo>
                  <a:lnTo>
                    <a:pt x="88" y="129"/>
                  </a:lnTo>
                  <a:lnTo>
                    <a:pt x="89" y="130"/>
                  </a:lnTo>
                  <a:lnTo>
                    <a:pt x="83" y="130"/>
                  </a:lnTo>
                  <a:lnTo>
                    <a:pt x="82" y="130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2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9"/>
                  </a:lnTo>
                  <a:lnTo>
                    <a:pt x="74" y="129"/>
                  </a:lnTo>
                  <a:lnTo>
                    <a:pt x="76" y="129"/>
                  </a:lnTo>
                  <a:lnTo>
                    <a:pt x="76" y="130"/>
                  </a:lnTo>
                  <a:lnTo>
                    <a:pt x="75" y="130"/>
                  </a:lnTo>
                  <a:lnTo>
                    <a:pt x="73" y="131"/>
                  </a:lnTo>
                  <a:lnTo>
                    <a:pt x="71" y="132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69" y="131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6" y="133"/>
                  </a:lnTo>
                  <a:lnTo>
                    <a:pt x="63" y="132"/>
                  </a:lnTo>
                  <a:lnTo>
                    <a:pt x="60" y="133"/>
                  </a:lnTo>
                  <a:lnTo>
                    <a:pt x="59" y="133"/>
                  </a:lnTo>
                  <a:lnTo>
                    <a:pt x="58" y="132"/>
                  </a:lnTo>
                  <a:lnTo>
                    <a:pt x="59" y="131"/>
                  </a:lnTo>
                  <a:lnTo>
                    <a:pt x="59" y="130"/>
                  </a:lnTo>
                  <a:lnTo>
                    <a:pt x="59" y="129"/>
                  </a:lnTo>
                  <a:lnTo>
                    <a:pt x="58" y="129"/>
                  </a:lnTo>
                  <a:lnTo>
                    <a:pt x="57" y="128"/>
                  </a:lnTo>
                  <a:lnTo>
                    <a:pt x="56" y="125"/>
                  </a:lnTo>
                  <a:lnTo>
                    <a:pt x="55" y="124"/>
                  </a:lnTo>
                  <a:lnTo>
                    <a:pt x="56" y="123"/>
                  </a:lnTo>
                  <a:lnTo>
                    <a:pt x="57" y="122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5" y="120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3" y="117"/>
                  </a:lnTo>
                  <a:lnTo>
                    <a:pt x="52" y="117"/>
                  </a:lnTo>
                  <a:lnTo>
                    <a:pt x="51" y="119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51" y="125"/>
                  </a:lnTo>
                  <a:lnTo>
                    <a:pt x="50" y="125"/>
                  </a:lnTo>
                  <a:lnTo>
                    <a:pt x="49" y="126"/>
                  </a:lnTo>
                  <a:lnTo>
                    <a:pt x="48" y="127"/>
                  </a:lnTo>
                  <a:lnTo>
                    <a:pt x="47" y="127"/>
                  </a:lnTo>
                  <a:lnTo>
                    <a:pt x="46" y="126"/>
                  </a:lnTo>
                  <a:lnTo>
                    <a:pt x="45" y="126"/>
                  </a:lnTo>
                  <a:lnTo>
                    <a:pt x="44" y="126"/>
                  </a:lnTo>
                  <a:lnTo>
                    <a:pt x="44" y="125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3" y="121"/>
                  </a:lnTo>
                  <a:lnTo>
                    <a:pt x="43" y="120"/>
                  </a:lnTo>
                  <a:lnTo>
                    <a:pt x="42" y="121"/>
                  </a:lnTo>
                  <a:lnTo>
                    <a:pt x="41" y="122"/>
                  </a:lnTo>
                  <a:lnTo>
                    <a:pt x="41" y="123"/>
                  </a:lnTo>
                  <a:lnTo>
                    <a:pt x="41" y="124"/>
                  </a:lnTo>
                  <a:lnTo>
                    <a:pt x="38" y="125"/>
                  </a:lnTo>
                  <a:lnTo>
                    <a:pt x="37" y="124"/>
                  </a:lnTo>
                  <a:lnTo>
                    <a:pt x="37" y="123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5" y="124"/>
                  </a:lnTo>
                  <a:lnTo>
                    <a:pt x="34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30" y="123"/>
                  </a:lnTo>
                  <a:lnTo>
                    <a:pt x="30" y="122"/>
                  </a:lnTo>
                  <a:lnTo>
                    <a:pt x="29" y="122"/>
                  </a:lnTo>
                  <a:lnTo>
                    <a:pt x="29" y="121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8"/>
                  </a:lnTo>
                  <a:lnTo>
                    <a:pt x="27" y="117"/>
                  </a:lnTo>
                  <a:lnTo>
                    <a:pt x="26" y="114"/>
                  </a:lnTo>
                  <a:lnTo>
                    <a:pt x="26" y="113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2" y="109"/>
                  </a:lnTo>
                  <a:lnTo>
                    <a:pt x="22" y="111"/>
                  </a:lnTo>
                  <a:lnTo>
                    <a:pt x="22" y="114"/>
                  </a:lnTo>
                  <a:lnTo>
                    <a:pt x="20" y="119"/>
                  </a:lnTo>
                  <a:lnTo>
                    <a:pt x="19" y="123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8" y="126"/>
                  </a:lnTo>
                  <a:lnTo>
                    <a:pt x="19" y="127"/>
                  </a:lnTo>
                  <a:lnTo>
                    <a:pt x="18" y="128"/>
                  </a:lnTo>
                  <a:lnTo>
                    <a:pt x="18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32"/>
                  </a:lnTo>
                  <a:lnTo>
                    <a:pt x="18" y="134"/>
                  </a:lnTo>
                  <a:lnTo>
                    <a:pt x="15" y="138"/>
                  </a:lnTo>
                  <a:lnTo>
                    <a:pt x="14" y="139"/>
                  </a:lnTo>
                  <a:lnTo>
                    <a:pt x="13" y="142"/>
                  </a:lnTo>
                  <a:lnTo>
                    <a:pt x="12" y="152"/>
                  </a:lnTo>
                  <a:lnTo>
                    <a:pt x="11" y="154"/>
                  </a:lnTo>
                  <a:lnTo>
                    <a:pt x="12" y="157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3" y="158"/>
                  </a:lnTo>
                  <a:lnTo>
                    <a:pt x="15" y="160"/>
                  </a:lnTo>
                  <a:lnTo>
                    <a:pt x="15" y="161"/>
                  </a:lnTo>
                  <a:lnTo>
                    <a:pt x="15" y="163"/>
                  </a:lnTo>
                  <a:lnTo>
                    <a:pt x="14" y="164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9"/>
                  </a:lnTo>
                  <a:lnTo>
                    <a:pt x="16" y="171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1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4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2"/>
                  </a:lnTo>
                  <a:lnTo>
                    <a:pt x="29" y="171"/>
                  </a:lnTo>
                  <a:lnTo>
                    <a:pt x="29" y="172"/>
                  </a:lnTo>
                  <a:lnTo>
                    <a:pt x="28" y="173"/>
                  </a:lnTo>
                  <a:lnTo>
                    <a:pt x="31" y="173"/>
                  </a:lnTo>
                  <a:lnTo>
                    <a:pt x="32" y="172"/>
                  </a:lnTo>
                  <a:lnTo>
                    <a:pt x="32" y="171"/>
                  </a:lnTo>
                  <a:lnTo>
                    <a:pt x="33" y="171"/>
                  </a:lnTo>
                  <a:lnTo>
                    <a:pt x="37" y="174"/>
                  </a:lnTo>
                  <a:lnTo>
                    <a:pt x="38" y="174"/>
                  </a:lnTo>
                  <a:lnTo>
                    <a:pt x="39" y="175"/>
                  </a:lnTo>
                  <a:lnTo>
                    <a:pt x="39" y="175"/>
                  </a:lnTo>
                  <a:lnTo>
                    <a:pt x="39" y="174"/>
                  </a:lnTo>
                  <a:lnTo>
                    <a:pt x="40" y="174"/>
                  </a:lnTo>
                  <a:lnTo>
                    <a:pt x="43" y="171"/>
                  </a:lnTo>
                  <a:lnTo>
                    <a:pt x="44" y="171"/>
                  </a:lnTo>
                  <a:lnTo>
                    <a:pt x="44" y="170"/>
                  </a:lnTo>
                  <a:lnTo>
                    <a:pt x="44" y="171"/>
                  </a:lnTo>
                  <a:lnTo>
                    <a:pt x="45" y="171"/>
                  </a:lnTo>
                  <a:lnTo>
                    <a:pt x="46" y="171"/>
                  </a:lnTo>
                  <a:lnTo>
                    <a:pt x="47" y="172"/>
                  </a:lnTo>
                  <a:lnTo>
                    <a:pt x="48" y="173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1" y="174"/>
                  </a:lnTo>
                  <a:lnTo>
                    <a:pt x="50" y="175"/>
                  </a:lnTo>
                  <a:lnTo>
                    <a:pt x="50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8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47" y="180"/>
                  </a:lnTo>
                  <a:lnTo>
                    <a:pt x="44" y="184"/>
                  </a:lnTo>
                  <a:lnTo>
                    <a:pt x="43" y="185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5" y="185"/>
                  </a:lnTo>
                  <a:lnTo>
                    <a:pt x="44" y="189"/>
                  </a:lnTo>
                  <a:lnTo>
                    <a:pt x="44" y="192"/>
                  </a:lnTo>
                  <a:lnTo>
                    <a:pt x="46" y="193"/>
                  </a:lnTo>
                  <a:lnTo>
                    <a:pt x="46" y="192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9"/>
                  </a:lnTo>
                  <a:lnTo>
                    <a:pt x="48" y="190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49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1" y="192"/>
                  </a:lnTo>
                  <a:lnTo>
                    <a:pt x="51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5" y="195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5" y="197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58" y="199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5" y="200"/>
                  </a:lnTo>
                  <a:lnTo>
                    <a:pt x="54" y="201"/>
                  </a:lnTo>
                  <a:lnTo>
                    <a:pt x="53" y="200"/>
                  </a:lnTo>
                  <a:lnTo>
                    <a:pt x="52" y="199"/>
                  </a:lnTo>
                  <a:lnTo>
                    <a:pt x="51" y="198"/>
                  </a:lnTo>
                  <a:lnTo>
                    <a:pt x="51" y="200"/>
                  </a:lnTo>
                  <a:lnTo>
                    <a:pt x="52" y="200"/>
                  </a:lnTo>
                  <a:lnTo>
                    <a:pt x="52" y="201"/>
                  </a:lnTo>
                  <a:lnTo>
                    <a:pt x="52" y="202"/>
                  </a:lnTo>
                  <a:lnTo>
                    <a:pt x="51" y="202"/>
                  </a:lnTo>
                  <a:lnTo>
                    <a:pt x="50" y="202"/>
                  </a:lnTo>
                  <a:lnTo>
                    <a:pt x="49" y="202"/>
                  </a:lnTo>
                  <a:lnTo>
                    <a:pt x="48" y="201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5" y="198"/>
                  </a:lnTo>
                  <a:lnTo>
                    <a:pt x="42" y="198"/>
                  </a:lnTo>
                  <a:lnTo>
                    <a:pt x="38" y="199"/>
                  </a:lnTo>
                  <a:lnTo>
                    <a:pt x="36" y="198"/>
                  </a:lnTo>
                  <a:lnTo>
                    <a:pt x="35" y="198"/>
                  </a:lnTo>
                  <a:lnTo>
                    <a:pt x="37" y="198"/>
                  </a:lnTo>
                  <a:lnTo>
                    <a:pt x="37" y="197"/>
                  </a:lnTo>
                  <a:lnTo>
                    <a:pt x="37" y="195"/>
                  </a:lnTo>
                  <a:lnTo>
                    <a:pt x="39" y="193"/>
                  </a:lnTo>
                  <a:lnTo>
                    <a:pt x="39" y="192"/>
                  </a:lnTo>
                  <a:lnTo>
                    <a:pt x="40" y="191"/>
                  </a:lnTo>
                  <a:lnTo>
                    <a:pt x="39" y="191"/>
                  </a:lnTo>
                  <a:lnTo>
                    <a:pt x="37" y="193"/>
                  </a:lnTo>
                  <a:lnTo>
                    <a:pt x="36" y="196"/>
                  </a:lnTo>
                  <a:lnTo>
                    <a:pt x="34" y="199"/>
                  </a:lnTo>
                  <a:lnTo>
                    <a:pt x="33" y="200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2" y="203"/>
                  </a:lnTo>
                  <a:lnTo>
                    <a:pt x="31" y="204"/>
                  </a:lnTo>
                  <a:lnTo>
                    <a:pt x="30" y="205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08"/>
                  </a:lnTo>
                  <a:lnTo>
                    <a:pt x="31" y="210"/>
                  </a:lnTo>
                  <a:lnTo>
                    <a:pt x="32" y="211"/>
                  </a:lnTo>
                  <a:lnTo>
                    <a:pt x="33" y="219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6"/>
                  </a:lnTo>
                  <a:lnTo>
                    <a:pt x="33" y="215"/>
                  </a:lnTo>
                  <a:lnTo>
                    <a:pt x="33" y="214"/>
                  </a:lnTo>
                  <a:lnTo>
                    <a:pt x="34" y="213"/>
                  </a:lnTo>
                  <a:lnTo>
                    <a:pt x="35" y="211"/>
                  </a:lnTo>
                  <a:lnTo>
                    <a:pt x="34" y="211"/>
                  </a:lnTo>
                  <a:lnTo>
                    <a:pt x="32" y="210"/>
                  </a:lnTo>
                  <a:lnTo>
                    <a:pt x="33" y="209"/>
                  </a:lnTo>
                  <a:lnTo>
                    <a:pt x="36" y="208"/>
                  </a:lnTo>
                  <a:lnTo>
                    <a:pt x="37" y="208"/>
                  </a:lnTo>
                  <a:lnTo>
                    <a:pt x="37" y="209"/>
                  </a:lnTo>
                  <a:lnTo>
                    <a:pt x="38" y="209"/>
                  </a:lnTo>
                  <a:lnTo>
                    <a:pt x="39" y="209"/>
                  </a:lnTo>
                  <a:lnTo>
                    <a:pt x="39" y="209"/>
                  </a:lnTo>
                  <a:lnTo>
                    <a:pt x="39" y="210"/>
                  </a:lnTo>
                  <a:lnTo>
                    <a:pt x="39" y="211"/>
                  </a:lnTo>
                  <a:lnTo>
                    <a:pt x="40" y="211"/>
                  </a:lnTo>
                  <a:lnTo>
                    <a:pt x="41" y="210"/>
                  </a:lnTo>
                  <a:lnTo>
                    <a:pt x="42" y="210"/>
                  </a:lnTo>
                  <a:lnTo>
                    <a:pt x="42" y="211"/>
                  </a:lnTo>
                  <a:lnTo>
                    <a:pt x="43" y="211"/>
                  </a:lnTo>
                  <a:lnTo>
                    <a:pt x="43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5" y="211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7" y="211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1" y="209"/>
                  </a:lnTo>
                  <a:lnTo>
                    <a:pt x="51" y="210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2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3" y="217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5" y="221"/>
                  </a:lnTo>
                  <a:lnTo>
                    <a:pt x="55" y="222"/>
                  </a:lnTo>
                  <a:lnTo>
                    <a:pt x="55" y="223"/>
                  </a:lnTo>
                  <a:lnTo>
                    <a:pt x="57" y="224"/>
                  </a:lnTo>
                  <a:lnTo>
                    <a:pt x="57" y="219"/>
                  </a:lnTo>
                  <a:lnTo>
                    <a:pt x="56" y="219"/>
                  </a:lnTo>
                  <a:lnTo>
                    <a:pt x="57" y="218"/>
                  </a:lnTo>
                  <a:lnTo>
                    <a:pt x="58" y="217"/>
                  </a:lnTo>
                  <a:lnTo>
                    <a:pt x="59" y="217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9" y="219"/>
                  </a:lnTo>
                  <a:lnTo>
                    <a:pt x="58" y="220"/>
                  </a:lnTo>
                  <a:lnTo>
                    <a:pt x="58" y="221"/>
                  </a:lnTo>
                  <a:lnTo>
                    <a:pt x="58" y="223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59" y="225"/>
                  </a:lnTo>
                  <a:lnTo>
                    <a:pt x="59" y="224"/>
                  </a:lnTo>
                  <a:lnTo>
                    <a:pt x="59" y="224"/>
                  </a:lnTo>
                  <a:lnTo>
                    <a:pt x="60" y="227"/>
                  </a:lnTo>
                  <a:lnTo>
                    <a:pt x="60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2" y="228"/>
                  </a:lnTo>
                  <a:lnTo>
                    <a:pt x="63" y="228"/>
                  </a:lnTo>
                  <a:lnTo>
                    <a:pt x="66" y="228"/>
                  </a:lnTo>
                  <a:lnTo>
                    <a:pt x="66" y="230"/>
                  </a:lnTo>
                  <a:lnTo>
                    <a:pt x="66" y="231"/>
                  </a:lnTo>
                  <a:lnTo>
                    <a:pt x="66" y="232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8" y="233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0" y="237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9"/>
                  </a:lnTo>
                  <a:lnTo>
                    <a:pt x="69" y="241"/>
                  </a:lnTo>
                  <a:lnTo>
                    <a:pt x="68" y="241"/>
                  </a:lnTo>
                  <a:lnTo>
                    <a:pt x="68" y="243"/>
                  </a:lnTo>
                  <a:lnTo>
                    <a:pt x="67" y="246"/>
                  </a:lnTo>
                  <a:lnTo>
                    <a:pt x="66" y="249"/>
                  </a:lnTo>
                  <a:lnTo>
                    <a:pt x="65" y="251"/>
                  </a:lnTo>
                  <a:lnTo>
                    <a:pt x="64" y="254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6" y="266"/>
                  </a:lnTo>
                  <a:lnTo>
                    <a:pt x="66" y="267"/>
                  </a:lnTo>
                  <a:lnTo>
                    <a:pt x="66" y="271"/>
                  </a:lnTo>
                  <a:lnTo>
                    <a:pt x="66" y="274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4" y="282"/>
                  </a:lnTo>
                  <a:lnTo>
                    <a:pt x="64" y="285"/>
                  </a:lnTo>
                  <a:lnTo>
                    <a:pt x="63" y="286"/>
                  </a:lnTo>
                  <a:lnTo>
                    <a:pt x="63" y="287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4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7" y="320"/>
                  </a:lnTo>
                  <a:lnTo>
                    <a:pt x="67" y="328"/>
                  </a:lnTo>
                  <a:lnTo>
                    <a:pt x="80" y="328"/>
                  </a:lnTo>
                  <a:lnTo>
                    <a:pt x="81" y="328"/>
                  </a:lnTo>
                  <a:lnTo>
                    <a:pt x="82" y="328"/>
                  </a:lnTo>
                  <a:lnTo>
                    <a:pt x="83" y="328"/>
                  </a:lnTo>
                  <a:lnTo>
                    <a:pt x="84" y="327"/>
                  </a:lnTo>
                  <a:lnTo>
                    <a:pt x="85" y="327"/>
                  </a:lnTo>
                  <a:lnTo>
                    <a:pt x="86" y="327"/>
                  </a:lnTo>
                  <a:lnTo>
                    <a:pt x="87" y="327"/>
                  </a:lnTo>
                  <a:lnTo>
                    <a:pt x="88" y="327"/>
                  </a:lnTo>
                  <a:lnTo>
                    <a:pt x="96" y="322"/>
                  </a:lnTo>
                  <a:lnTo>
                    <a:pt x="97" y="321"/>
                  </a:lnTo>
                  <a:lnTo>
                    <a:pt x="99" y="322"/>
                  </a:lnTo>
                  <a:lnTo>
                    <a:pt x="101" y="322"/>
                  </a:lnTo>
                  <a:lnTo>
                    <a:pt x="103" y="320"/>
                  </a:lnTo>
                  <a:lnTo>
                    <a:pt x="104" y="320"/>
                  </a:lnTo>
                  <a:lnTo>
                    <a:pt x="104" y="319"/>
                  </a:lnTo>
                  <a:lnTo>
                    <a:pt x="107" y="318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8" y="314"/>
                  </a:lnTo>
                  <a:lnTo>
                    <a:pt x="108" y="313"/>
                  </a:lnTo>
                  <a:lnTo>
                    <a:pt x="108" y="312"/>
                  </a:lnTo>
                  <a:lnTo>
                    <a:pt x="108" y="311"/>
                  </a:lnTo>
                  <a:lnTo>
                    <a:pt x="108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8" y="308"/>
                  </a:lnTo>
                  <a:lnTo>
                    <a:pt x="108" y="307"/>
                  </a:lnTo>
                  <a:lnTo>
                    <a:pt x="109" y="306"/>
                  </a:lnTo>
                  <a:lnTo>
                    <a:pt x="109" y="305"/>
                  </a:lnTo>
                  <a:lnTo>
                    <a:pt x="110" y="303"/>
                  </a:lnTo>
                  <a:lnTo>
                    <a:pt x="118" y="298"/>
                  </a:lnTo>
                  <a:lnTo>
                    <a:pt x="119" y="296"/>
                  </a:lnTo>
                  <a:lnTo>
                    <a:pt x="120" y="295"/>
                  </a:lnTo>
                  <a:lnTo>
                    <a:pt x="120" y="294"/>
                  </a:lnTo>
                  <a:lnTo>
                    <a:pt x="121" y="294"/>
                  </a:lnTo>
                  <a:lnTo>
                    <a:pt x="122" y="294"/>
                  </a:lnTo>
                  <a:lnTo>
                    <a:pt x="122" y="293"/>
                  </a:lnTo>
                  <a:lnTo>
                    <a:pt x="123" y="292"/>
                  </a:lnTo>
                  <a:lnTo>
                    <a:pt x="124" y="291"/>
                  </a:lnTo>
                  <a:lnTo>
                    <a:pt x="127" y="291"/>
                  </a:lnTo>
                  <a:lnTo>
                    <a:pt x="128" y="290"/>
                  </a:lnTo>
                  <a:lnTo>
                    <a:pt x="128" y="289"/>
                  </a:lnTo>
                  <a:lnTo>
                    <a:pt x="129" y="289"/>
                  </a:lnTo>
                  <a:lnTo>
                    <a:pt x="131" y="288"/>
                  </a:lnTo>
                  <a:lnTo>
                    <a:pt x="131" y="288"/>
                  </a:lnTo>
                  <a:lnTo>
                    <a:pt x="132" y="288"/>
                  </a:lnTo>
                  <a:lnTo>
                    <a:pt x="133" y="287"/>
                  </a:lnTo>
                  <a:lnTo>
                    <a:pt x="137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50" y="282"/>
                  </a:lnTo>
                  <a:lnTo>
                    <a:pt x="151" y="282"/>
                  </a:lnTo>
                  <a:lnTo>
                    <a:pt x="154" y="283"/>
                  </a:lnTo>
                  <a:lnTo>
                    <a:pt x="156" y="284"/>
                  </a:lnTo>
                  <a:lnTo>
                    <a:pt x="156" y="285"/>
                  </a:lnTo>
                  <a:lnTo>
                    <a:pt x="158" y="285"/>
                  </a:lnTo>
                  <a:lnTo>
                    <a:pt x="159" y="285"/>
                  </a:lnTo>
                  <a:lnTo>
                    <a:pt x="160" y="285"/>
                  </a:lnTo>
                  <a:lnTo>
                    <a:pt x="161" y="285"/>
                  </a:lnTo>
                  <a:lnTo>
                    <a:pt x="162" y="285"/>
                  </a:lnTo>
                  <a:lnTo>
                    <a:pt x="168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7" y="285"/>
                  </a:lnTo>
                  <a:lnTo>
                    <a:pt x="178" y="284"/>
                  </a:lnTo>
                  <a:lnTo>
                    <a:pt x="178" y="283"/>
                  </a:lnTo>
                  <a:lnTo>
                    <a:pt x="178" y="282"/>
                  </a:lnTo>
                  <a:lnTo>
                    <a:pt x="178" y="281"/>
                  </a:lnTo>
                  <a:lnTo>
                    <a:pt x="177" y="279"/>
                  </a:lnTo>
                  <a:lnTo>
                    <a:pt x="177" y="278"/>
                  </a:lnTo>
                  <a:lnTo>
                    <a:pt x="179" y="276"/>
                  </a:lnTo>
                  <a:lnTo>
                    <a:pt x="181" y="275"/>
                  </a:lnTo>
                  <a:lnTo>
                    <a:pt x="183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89" y="275"/>
                  </a:lnTo>
                  <a:lnTo>
                    <a:pt x="190" y="276"/>
                  </a:lnTo>
                  <a:lnTo>
                    <a:pt x="191" y="275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8" y="275"/>
                  </a:lnTo>
                  <a:lnTo>
                    <a:pt x="200" y="276"/>
                  </a:lnTo>
                  <a:lnTo>
                    <a:pt x="201" y="276"/>
                  </a:lnTo>
                  <a:lnTo>
                    <a:pt x="208" y="278"/>
                  </a:lnTo>
                  <a:lnTo>
                    <a:pt x="210" y="278"/>
                  </a:lnTo>
                  <a:lnTo>
                    <a:pt x="211" y="278"/>
                  </a:lnTo>
                  <a:lnTo>
                    <a:pt x="212" y="278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4"/>
                  </a:lnTo>
                  <a:lnTo>
                    <a:pt x="216" y="273"/>
                  </a:lnTo>
                  <a:lnTo>
                    <a:pt x="217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4"/>
                  </a:lnTo>
                  <a:lnTo>
                    <a:pt x="218" y="275"/>
                  </a:lnTo>
                  <a:lnTo>
                    <a:pt x="219" y="275"/>
                  </a:lnTo>
                  <a:lnTo>
                    <a:pt x="220" y="277"/>
                  </a:lnTo>
                  <a:lnTo>
                    <a:pt x="221" y="279"/>
                  </a:lnTo>
                  <a:lnTo>
                    <a:pt x="223" y="281"/>
                  </a:lnTo>
                  <a:lnTo>
                    <a:pt x="224" y="283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5" y="286"/>
                  </a:lnTo>
                  <a:lnTo>
                    <a:pt x="224" y="289"/>
                  </a:lnTo>
                  <a:lnTo>
                    <a:pt x="225" y="291"/>
                  </a:lnTo>
                  <a:lnTo>
                    <a:pt x="232" y="294"/>
                  </a:lnTo>
                  <a:lnTo>
                    <a:pt x="233" y="293"/>
                  </a:lnTo>
                  <a:lnTo>
                    <a:pt x="234" y="293"/>
                  </a:lnTo>
                  <a:lnTo>
                    <a:pt x="235" y="293"/>
                  </a:lnTo>
                  <a:lnTo>
                    <a:pt x="238" y="294"/>
                  </a:lnTo>
                  <a:lnTo>
                    <a:pt x="239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1" y="294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3" y="295"/>
                  </a:lnTo>
                  <a:lnTo>
                    <a:pt x="244" y="295"/>
                  </a:lnTo>
                  <a:lnTo>
                    <a:pt x="245" y="296"/>
                  </a:lnTo>
                  <a:lnTo>
                    <a:pt x="245" y="297"/>
                  </a:lnTo>
                  <a:lnTo>
                    <a:pt x="246" y="297"/>
                  </a:lnTo>
                  <a:lnTo>
                    <a:pt x="247" y="297"/>
                  </a:lnTo>
                  <a:lnTo>
                    <a:pt x="248" y="297"/>
                  </a:lnTo>
                  <a:lnTo>
                    <a:pt x="249" y="297"/>
                  </a:lnTo>
                  <a:lnTo>
                    <a:pt x="257" y="300"/>
                  </a:lnTo>
                  <a:lnTo>
                    <a:pt x="260" y="301"/>
                  </a:lnTo>
                  <a:lnTo>
                    <a:pt x="262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3" y="304"/>
                  </a:lnTo>
                  <a:lnTo>
                    <a:pt x="264" y="305"/>
                  </a:lnTo>
                  <a:lnTo>
                    <a:pt x="264" y="306"/>
                  </a:lnTo>
                  <a:lnTo>
                    <a:pt x="264" y="307"/>
                  </a:lnTo>
                  <a:lnTo>
                    <a:pt x="264" y="308"/>
                  </a:lnTo>
                  <a:lnTo>
                    <a:pt x="264" y="308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9" y="308"/>
                  </a:lnTo>
                  <a:lnTo>
                    <a:pt x="270" y="309"/>
                  </a:lnTo>
                  <a:lnTo>
                    <a:pt x="271" y="310"/>
                  </a:lnTo>
                  <a:lnTo>
                    <a:pt x="272" y="310"/>
                  </a:lnTo>
                  <a:lnTo>
                    <a:pt x="277" y="309"/>
                  </a:lnTo>
                  <a:lnTo>
                    <a:pt x="277" y="309"/>
                  </a:lnTo>
                  <a:lnTo>
                    <a:pt x="277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9" y="307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4" y="308"/>
                  </a:lnTo>
                  <a:lnTo>
                    <a:pt x="285" y="309"/>
                  </a:lnTo>
                  <a:lnTo>
                    <a:pt x="286" y="309"/>
                  </a:lnTo>
                  <a:lnTo>
                    <a:pt x="287" y="309"/>
                  </a:lnTo>
                  <a:lnTo>
                    <a:pt x="287" y="309"/>
                  </a:lnTo>
                  <a:lnTo>
                    <a:pt x="287" y="308"/>
                  </a:lnTo>
                  <a:lnTo>
                    <a:pt x="288" y="308"/>
                  </a:lnTo>
                  <a:lnTo>
                    <a:pt x="289" y="308"/>
                  </a:lnTo>
                  <a:lnTo>
                    <a:pt x="290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95" y="308"/>
                  </a:lnTo>
                  <a:lnTo>
                    <a:pt x="298" y="308"/>
                  </a:lnTo>
                  <a:lnTo>
                    <a:pt x="300" y="309"/>
                  </a:lnTo>
                  <a:lnTo>
                    <a:pt x="300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3" y="311"/>
                  </a:lnTo>
                  <a:lnTo>
                    <a:pt x="305" y="312"/>
                  </a:lnTo>
                  <a:lnTo>
                    <a:pt x="310" y="318"/>
                  </a:lnTo>
                  <a:lnTo>
                    <a:pt x="311" y="318"/>
                  </a:lnTo>
                  <a:lnTo>
                    <a:pt x="314" y="316"/>
                  </a:lnTo>
                  <a:lnTo>
                    <a:pt x="315" y="317"/>
                  </a:lnTo>
                  <a:lnTo>
                    <a:pt x="316" y="318"/>
                  </a:lnTo>
                  <a:lnTo>
                    <a:pt x="317" y="318"/>
                  </a:lnTo>
                  <a:lnTo>
                    <a:pt x="317" y="319"/>
                  </a:lnTo>
                  <a:lnTo>
                    <a:pt x="317" y="320"/>
                  </a:lnTo>
                  <a:lnTo>
                    <a:pt x="317" y="321"/>
                  </a:lnTo>
                  <a:lnTo>
                    <a:pt x="317" y="322"/>
                  </a:lnTo>
                  <a:lnTo>
                    <a:pt x="317" y="323"/>
                  </a:lnTo>
                  <a:lnTo>
                    <a:pt x="317" y="324"/>
                  </a:lnTo>
                  <a:lnTo>
                    <a:pt x="317" y="325"/>
                  </a:lnTo>
                  <a:lnTo>
                    <a:pt x="317" y="329"/>
                  </a:lnTo>
                  <a:lnTo>
                    <a:pt x="318" y="329"/>
                  </a:lnTo>
                  <a:lnTo>
                    <a:pt x="321" y="331"/>
                  </a:lnTo>
                  <a:lnTo>
                    <a:pt x="322" y="332"/>
                  </a:lnTo>
                  <a:lnTo>
                    <a:pt x="323" y="333"/>
                  </a:lnTo>
                  <a:lnTo>
                    <a:pt x="322" y="333"/>
                  </a:lnTo>
                  <a:lnTo>
                    <a:pt x="322" y="334"/>
                  </a:lnTo>
                  <a:lnTo>
                    <a:pt x="322" y="335"/>
                  </a:lnTo>
                  <a:lnTo>
                    <a:pt x="323" y="335"/>
                  </a:lnTo>
                  <a:lnTo>
                    <a:pt x="323" y="336"/>
                  </a:lnTo>
                  <a:lnTo>
                    <a:pt x="324" y="336"/>
                  </a:lnTo>
                  <a:lnTo>
                    <a:pt x="325" y="336"/>
                  </a:lnTo>
                  <a:lnTo>
                    <a:pt x="326" y="335"/>
                  </a:lnTo>
                  <a:lnTo>
                    <a:pt x="327" y="336"/>
                  </a:lnTo>
                  <a:lnTo>
                    <a:pt x="327" y="337"/>
                  </a:lnTo>
                  <a:lnTo>
                    <a:pt x="327" y="338"/>
                  </a:lnTo>
                  <a:lnTo>
                    <a:pt x="327" y="338"/>
                  </a:lnTo>
                  <a:lnTo>
                    <a:pt x="327" y="339"/>
                  </a:lnTo>
                  <a:lnTo>
                    <a:pt x="328" y="339"/>
                  </a:lnTo>
                  <a:lnTo>
                    <a:pt x="329" y="339"/>
                  </a:lnTo>
                  <a:lnTo>
                    <a:pt x="329" y="338"/>
                  </a:lnTo>
                  <a:lnTo>
                    <a:pt x="330" y="338"/>
                  </a:lnTo>
                  <a:lnTo>
                    <a:pt x="337" y="340"/>
                  </a:lnTo>
                  <a:lnTo>
                    <a:pt x="340" y="343"/>
                  </a:lnTo>
                  <a:lnTo>
                    <a:pt x="342" y="344"/>
                  </a:lnTo>
                  <a:lnTo>
                    <a:pt x="347" y="345"/>
                  </a:lnTo>
                  <a:lnTo>
                    <a:pt x="348" y="346"/>
                  </a:lnTo>
                  <a:lnTo>
                    <a:pt x="349" y="348"/>
                  </a:lnTo>
                  <a:lnTo>
                    <a:pt x="350" y="351"/>
                  </a:lnTo>
                  <a:lnTo>
                    <a:pt x="352" y="354"/>
                  </a:lnTo>
                  <a:lnTo>
                    <a:pt x="357" y="360"/>
                  </a:lnTo>
                  <a:lnTo>
                    <a:pt x="358" y="362"/>
                  </a:lnTo>
                  <a:lnTo>
                    <a:pt x="360" y="366"/>
                  </a:lnTo>
                  <a:lnTo>
                    <a:pt x="361" y="368"/>
                  </a:lnTo>
                  <a:lnTo>
                    <a:pt x="363" y="368"/>
                  </a:lnTo>
                  <a:lnTo>
                    <a:pt x="370" y="368"/>
                  </a:lnTo>
                  <a:lnTo>
                    <a:pt x="376" y="368"/>
                  </a:lnTo>
                  <a:lnTo>
                    <a:pt x="386" y="368"/>
                  </a:lnTo>
                  <a:lnTo>
                    <a:pt x="392" y="368"/>
                  </a:lnTo>
                  <a:lnTo>
                    <a:pt x="396" y="368"/>
                  </a:lnTo>
                  <a:lnTo>
                    <a:pt x="398" y="368"/>
                  </a:lnTo>
                  <a:lnTo>
                    <a:pt x="400" y="368"/>
                  </a:lnTo>
                  <a:lnTo>
                    <a:pt x="400" y="370"/>
                  </a:lnTo>
                  <a:lnTo>
                    <a:pt x="401" y="371"/>
                  </a:lnTo>
                  <a:lnTo>
                    <a:pt x="401" y="372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0" y="373"/>
                  </a:lnTo>
                  <a:lnTo>
                    <a:pt x="400" y="374"/>
                  </a:lnTo>
                  <a:lnTo>
                    <a:pt x="400" y="375"/>
                  </a:lnTo>
                  <a:lnTo>
                    <a:pt x="400" y="376"/>
                  </a:lnTo>
                  <a:lnTo>
                    <a:pt x="399" y="381"/>
                  </a:lnTo>
                  <a:lnTo>
                    <a:pt x="399" y="384"/>
                  </a:lnTo>
                  <a:lnTo>
                    <a:pt x="400" y="386"/>
                  </a:lnTo>
                  <a:lnTo>
                    <a:pt x="399" y="386"/>
                  </a:lnTo>
                  <a:lnTo>
                    <a:pt x="399" y="387"/>
                  </a:lnTo>
                  <a:lnTo>
                    <a:pt x="400" y="387"/>
                  </a:lnTo>
                  <a:lnTo>
                    <a:pt x="400" y="388"/>
                  </a:lnTo>
                  <a:lnTo>
                    <a:pt x="401" y="388"/>
                  </a:lnTo>
                  <a:lnTo>
                    <a:pt x="401" y="388"/>
                  </a:lnTo>
                  <a:lnTo>
                    <a:pt x="401" y="390"/>
                  </a:lnTo>
                  <a:lnTo>
                    <a:pt x="402" y="392"/>
                  </a:lnTo>
                  <a:lnTo>
                    <a:pt x="403" y="395"/>
                  </a:lnTo>
                  <a:lnTo>
                    <a:pt x="403" y="397"/>
                  </a:lnTo>
                  <a:lnTo>
                    <a:pt x="402" y="398"/>
                  </a:lnTo>
                  <a:lnTo>
                    <a:pt x="402" y="398"/>
                  </a:lnTo>
                  <a:lnTo>
                    <a:pt x="402" y="399"/>
                  </a:lnTo>
                  <a:lnTo>
                    <a:pt x="402" y="400"/>
                  </a:lnTo>
                  <a:lnTo>
                    <a:pt x="401" y="400"/>
                  </a:lnTo>
                  <a:lnTo>
                    <a:pt x="401" y="401"/>
                  </a:lnTo>
                  <a:lnTo>
                    <a:pt x="400" y="401"/>
                  </a:lnTo>
                  <a:lnTo>
                    <a:pt x="400" y="402"/>
                  </a:lnTo>
                  <a:lnTo>
                    <a:pt x="400" y="403"/>
                  </a:lnTo>
                  <a:lnTo>
                    <a:pt x="400" y="404"/>
                  </a:lnTo>
                  <a:lnTo>
                    <a:pt x="399" y="405"/>
                  </a:lnTo>
                  <a:lnTo>
                    <a:pt x="398" y="406"/>
                  </a:lnTo>
                  <a:lnTo>
                    <a:pt x="399" y="406"/>
                  </a:lnTo>
                  <a:lnTo>
                    <a:pt x="400" y="407"/>
                  </a:lnTo>
                  <a:lnTo>
                    <a:pt x="401" y="407"/>
                  </a:lnTo>
                  <a:lnTo>
                    <a:pt x="402" y="408"/>
                  </a:lnTo>
                  <a:lnTo>
                    <a:pt x="403" y="408"/>
                  </a:lnTo>
                  <a:lnTo>
                    <a:pt x="403" y="409"/>
                  </a:lnTo>
                  <a:lnTo>
                    <a:pt x="404" y="410"/>
                  </a:lnTo>
                  <a:lnTo>
                    <a:pt x="404" y="411"/>
                  </a:lnTo>
                  <a:lnTo>
                    <a:pt x="404" y="413"/>
                  </a:lnTo>
                  <a:lnTo>
                    <a:pt x="405" y="414"/>
                  </a:lnTo>
                  <a:lnTo>
                    <a:pt x="405" y="415"/>
                  </a:lnTo>
                  <a:lnTo>
                    <a:pt x="404" y="417"/>
                  </a:lnTo>
                  <a:lnTo>
                    <a:pt x="405" y="417"/>
                  </a:lnTo>
                  <a:lnTo>
                    <a:pt x="405" y="417"/>
                  </a:lnTo>
                  <a:lnTo>
                    <a:pt x="404" y="418"/>
                  </a:lnTo>
                  <a:lnTo>
                    <a:pt x="404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1"/>
                  </a:lnTo>
                  <a:lnTo>
                    <a:pt x="403" y="422"/>
                  </a:lnTo>
                  <a:lnTo>
                    <a:pt x="404" y="424"/>
                  </a:lnTo>
                  <a:lnTo>
                    <a:pt x="405" y="426"/>
                  </a:lnTo>
                  <a:lnTo>
                    <a:pt x="406" y="426"/>
                  </a:lnTo>
                  <a:lnTo>
                    <a:pt x="408" y="425"/>
                  </a:lnTo>
                  <a:lnTo>
                    <a:pt x="409" y="425"/>
                  </a:lnTo>
                  <a:lnTo>
                    <a:pt x="409" y="426"/>
                  </a:lnTo>
                  <a:lnTo>
                    <a:pt x="409" y="427"/>
                  </a:lnTo>
                  <a:lnTo>
                    <a:pt x="410" y="428"/>
                  </a:lnTo>
                  <a:lnTo>
                    <a:pt x="410" y="428"/>
                  </a:lnTo>
                  <a:lnTo>
                    <a:pt x="410" y="429"/>
                  </a:lnTo>
                  <a:lnTo>
                    <a:pt x="411" y="429"/>
                  </a:lnTo>
                  <a:lnTo>
                    <a:pt x="412" y="429"/>
                  </a:lnTo>
                  <a:lnTo>
                    <a:pt x="412" y="430"/>
                  </a:lnTo>
                  <a:lnTo>
                    <a:pt x="413" y="430"/>
                  </a:lnTo>
                  <a:lnTo>
                    <a:pt x="415" y="433"/>
                  </a:lnTo>
                  <a:lnTo>
                    <a:pt x="416" y="436"/>
                  </a:lnTo>
                  <a:lnTo>
                    <a:pt x="420" y="437"/>
                  </a:lnTo>
                  <a:lnTo>
                    <a:pt x="426" y="438"/>
                  </a:lnTo>
                  <a:lnTo>
                    <a:pt x="429" y="438"/>
                  </a:lnTo>
                  <a:lnTo>
                    <a:pt x="435" y="436"/>
                  </a:lnTo>
                  <a:lnTo>
                    <a:pt x="437" y="436"/>
                  </a:lnTo>
                  <a:lnTo>
                    <a:pt x="438" y="436"/>
                  </a:lnTo>
                  <a:lnTo>
                    <a:pt x="439" y="437"/>
                  </a:lnTo>
                  <a:lnTo>
                    <a:pt x="445" y="441"/>
                  </a:lnTo>
                  <a:lnTo>
                    <a:pt x="446" y="442"/>
                  </a:lnTo>
                  <a:lnTo>
                    <a:pt x="448" y="443"/>
                  </a:lnTo>
                  <a:lnTo>
                    <a:pt x="449" y="444"/>
                  </a:lnTo>
                  <a:lnTo>
                    <a:pt x="450" y="445"/>
                  </a:lnTo>
                  <a:lnTo>
                    <a:pt x="450" y="446"/>
                  </a:lnTo>
                  <a:lnTo>
                    <a:pt x="450" y="447"/>
                  </a:lnTo>
                  <a:lnTo>
                    <a:pt x="450" y="449"/>
                  </a:lnTo>
                  <a:lnTo>
                    <a:pt x="450" y="450"/>
                  </a:lnTo>
                  <a:lnTo>
                    <a:pt x="451" y="452"/>
                  </a:lnTo>
                  <a:lnTo>
                    <a:pt x="452" y="453"/>
                  </a:lnTo>
                  <a:lnTo>
                    <a:pt x="453" y="452"/>
                  </a:lnTo>
                  <a:lnTo>
                    <a:pt x="457" y="446"/>
                  </a:lnTo>
                  <a:lnTo>
                    <a:pt x="458" y="445"/>
                  </a:lnTo>
                  <a:lnTo>
                    <a:pt x="459" y="445"/>
                  </a:lnTo>
                  <a:lnTo>
                    <a:pt x="462" y="448"/>
                  </a:lnTo>
                  <a:lnTo>
                    <a:pt x="463" y="448"/>
                  </a:lnTo>
                  <a:lnTo>
                    <a:pt x="464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70" y="447"/>
                  </a:lnTo>
                  <a:lnTo>
                    <a:pt x="471" y="446"/>
                  </a:lnTo>
                  <a:lnTo>
                    <a:pt x="472" y="446"/>
                  </a:lnTo>
                  <a:lnTo>
                    <a:pt x="472" y="445"/>
                  </a:lnTo>
                  <a:lnTo>
                    <a:pt x="474" y="443"/>
                  </a:lnTo>
                  <a:lnTo>
                    <a:pt x="476" y="442"/>
                  </a:lnTo>
                  <a:lnTo>
                    <a:pt x="476" y="441"/>
                  </a:lnTo>
                  <a:lnTo>
                    <a:pt x="480" y="438"/>
                  </a:lnTo>
                  <a:lnTo>
                    <a:pt x="484" y="438"/>
                  </a:lnTo>
                  <a:lnTo>
                    <a:pt x="485" y="438"/>
                  </a:lnTo>
                  <a:lnTo>
                    <a:pt x="486" y="438"/>
                  </a:lnTo>
                  <a:lnTo>
                    <a:pt x="487" y="437"/>
                  </a:lnTo>
                  <a:lnTo>
                    <a:pt x="488" y="437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9" y="431"/>
                  </a:lnTo>
                  <a:lnTo>
                    <a:pt x="488" y="430"/>
                  </a:lnTo>
                  <a:lnTo>
                    <a:pt x="488" y="429"/>
                  </a:lnTo>
                  <a:lnTo>
                    <a:pt x="487" y="429"/>
                  </a:lnTo>
                  <a:lnTo>
                    <a:pt x="487" y="426"/>
                  </a:lnTo>
                  <a:lnTo>
                    <a:pt x="487" y="425"/>
                  </a:lnTo>
                  <a:lnTo>
                    <a:pt x="489" y="424"/>
                  </a:lnTo>
                  <a:lnTo>
                    <a:pt x="493" y="423"/>
                  </a:lnTo>
                  <a:lnTo>
                    <a:pt x="494" y="422"/>
                  </a:lnTo>
                  <a:lnTo>
                    <a:pt x="495" y="421"/>
                  </a:lnTo>
                  <a:lnTo>
                    <a:pt x="494" y="420"/>
                  </a:lnTo>
                  <a:lnTo>
                    <a:pt x="493" y="420"/>
                  </a:lnTo>
                  <a:lnTo>
                    <a:pt x="493" y="419"/>
                  </a:lnTo>
                  <a:lnTo>
                    <a:pt x="492" y="418"/>
                  </a:lnTo>
                  <a:lnTo>
                    <a:pt x="489" y="417"/>
                  </a:lnTo>
                  <a:lnTo>
                    <a:pt x="489" y="417"/>
                  </a:lnTo>
                  <a:lnTo>
                    <a:pt x="489" y="416"/>
                  </a:lnTo>
                  <a:lnTo>
                    <a:pt x="488" y="415"/>
                  </a:lnTo>
                  <a:lnTo>
                    <a:pt x="488" y="414"/>
                  </a:lnTo>
                  <a:lnTo>
                    <a:pt x="488" y="413"/>
                  </a:lnTo>
                  <a:lnTo>
                    <a:pt x="489" y="412"/>
                  </a:lnTo>
                  <a:lnTo>
                    <a:pt x="490" y="412"/>
                  </a:lnTo>
                  <a:lnTo>
                    <a:pt x="500" y="412"/>
                  </a:lnTo>
                  <a:lnTo>
                    <a:pt x="504" y="411"/>
                  </a:lnTo>
                  <a:lnTo>
                    <a:pt x="507" y="409"/>
                  </a:lnTo>
                  <a:lnTo>
                    <a:pt x="508" y="409"/>
                  </a:lnTo>
                  <a:lnTo>
                    <a:pt x="509" y="408"/>
                  </a:lnTo>
                  <a:lnTo>
                    <a:pt x="510" y="407"/>
                  </a:lnTo>
                  <a:lnTo>
                    <a:pt x="511" y="407"/>
                  </a:lnTo>
                  <a:lnTo>
                    <a:pt x="512" y="407"/>
                  </a:lnTo>
                  <a:lnTo>
                    <a:pt x="517" y="406"/>
                  </a:lnTo>
                  <a:lnTo>
                    <a:pt x="520" y="406"/>
                  </a:lnTo>
                  <a:lnTo>
                    <a:pt x="524" y="403"/>
                  </a:lnTo>
                  <a:lnTo>
                    <a:pt x="525" y="402"/>
                  </a:lnTo>
                  <a:lnTo>
                    <a:pt x="526" y="402"/>
                  </a:lnTo>
                  <a:lnTo>
                    <a:pt x="526" y="402"/>
                  </a:lnTo>
                  <a:lnTo>
                    <a:pt x="527" y="402"/>
                  </a:lnTo>
                  <a:lnTo>
                    <a:pt x="532" y="404"/>
                  </a:lnTo>
                  <a:lnTo>
                    <a:pt x="532" y="403"/>
                  </a:lnTo>
                  <a:lnTo>
                    <a:pt x="532" y="400"/>
                  </a:lnTo>
                  <a:lnTo>
                    <a:pt x="532" y="399"/>
                  </a:lnTo>
                  <a:lnTo>
                    <a:pt x="532" y="398"/>
                  </a:lnTo>
                  <a:lnTo>
                    <a:pt x="533" y="398"/>
                  </a:lnTo>
                  <a:lnTo>
                    <a:pt x="536" y="396"/>
                  </a:lnTo>
                  <a:lnTo>
                    <a:pt x="537" y="395"/>
                  </a:lnTo>
                  <a:lnTo>
                    <a:pt x="539" y="395"/>
                  </a:lnTo>
                  <a:lnTo>
                    <a:pt x="541" y="395"/>
                  </a:lnTo>
                  <a:lnTo>
                    <a:pt x="542" y="395"/>
                  </a:lnTo>
                  <a:lnTo>
                    <a:pt x="543" y="395"/>
                  </a:lnTo>
                  <a:lnTo>
                    <a:pt x="544" y="393"/>
                  </a:lnTo>
                  <a:lnTo>
                    <a:pt x="545" y="392"/>
                  </a:lnTo>
                  <a:lnTo>
                    <a:pt x="546" y="392"/>
                  </a:lnTo>
                  <a:lnTo>
                    <a:pt x="546" y="391"/>
                  </a:lnTo>
                  <a:lnTo>
                    <a:pt x="549" y="390"/>
                  </a:lnTo>
                  <a:lnTo>
                    <a:pt x="550" y="390"/>
                  </a:lnTo>
                  <a:lnTo>
                    <a:pt x="552" y="388"/>
                  </a:lnTo>
                  <a:lnTo>
                    <a:pt x="553" y="388"/>
                  </a:lnTo>
                  <a:lnTo>
                    <a:pt x="556" y="382"/>
                  </a:lnTo>
                  <a:lnTo>
                    <a:pt x="557" y="379"/>
                  </a:lnTo>
                  <a:lnTo>
                    <a:pt x="558" y="378"/>
                  </a:lnTo>
                  <a:lnTo>
                    <a:pt x="558" y="375"/>
                  </a:lnTo>
                  <a:lnTo>
                    <a:pt x="558" y="374"/>
                  </a:lnTo>
                  <a:lnTo>
                    <a:pt x="557" y="373"/>
                  </a:lnTo>
                  <a:lnTo>
                    <a:pt x="557" y="371"/>
                  </a:lnTo>
                  <a:lnTo>
                    <a:pt x="557" y="370"/>
                  </a:lnTo>
                  <a:lnTo>
                    <a:pt x="557" y="369"/>
                  </a:lnTo>
                  <a:lnTo>
                    <a:pt x="558" y="367"/>
                  </a:lnTo>
                  <a:lnTo>
                    <a:pt x="559" y="365"/>
                  </a:lnTo>
                  <a:lnTo>
                    <a:pt x="564" y="355"/>
                  </a:lnTo>
                  <a:lnTo>
                    <a:pt x="565" y="352"/>
                  </a:lnTo>
                  <a:lnTo>
                    <a:pt x="566" y="351"/>
                  </a:lnTo>
                  <a:lnTo>
                    <a:pt x="566" y="348"/>
                  </a:lnTo>
                  <a:lnTo>
                    <a:pt x="565" y="344"/>
                  </a:lnTo>
                  <a:lnTo>
                    <a:pt x="565" y="342"/>
                  </a:lnTo>
                  <a:lnTo>
                    <a:pt x="566" y="340"/>
                  </a:lnTo>
                  <a:lnTo>
                    <a:pt x="567" y="339"/>
                  </a:lnTo>
                  <a:lnTo>
                    <a:pt x="575" y="335"/>
                  </a:lnTo>
                  <a:lnTo>
                    <a:pt x="579" y="333"/>
                  </a:lnTo>
                  <a:lnTo>
                    <a:pt x="598" y="333"/>
                  </a:lnTo>
                  <a:lnTo>
                    <a:pt x="599" y="333"/>
                  </a:lnTo>
                  <a:lnTo>
                    <a:pt x="601" y="332"/>
                  </a:lnTo>
                  <a:lnTo>
                    <a:pt x="603" y="329"/>
                  </a:lnTo>
                  <a:lnTo>
                    <a:pt x="605" y="328"/>
                  </a:lnTo>
                  <a:lnTo>
                    <a:pt x="605" y="328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5" y="322"/>
                  </a:lnTo>
                  <a:lnTo>
                    <a:pt x="605" y="321"/>
                  </a:lnTo>
                  <a:lnTo>
                    <a:pt x="605" y="319"/>
                  </a:lnTo>
                  <a:lnTo>
                    <a:pt x="606" y="318"/>
                  </a:lnTo>
                  <a:lnTo>
                    <a:pt x="606" y="318"/>
                  </a:lnTo>
                  <a:lnTo>
                    <a:pt x="607" y="317"/>
                  </a:lnTo>
                  <a:lnTo>
                    <a:pt x="608" y="317"/>
                  </a:lnTo>
                  <a:lnTo>
                    <a:pt x="610" y="317"/>
                  </a:lnTo>
                  <a:lnTo>
                    <a:pt x="611" y="316"/>
                  </a:lnTo>
                  <a:lnTo>
                    <a:pt x="611" y="314"/>
                  </a:lnTo>
                  <a:lnTo>
                    <a:pt x="611" y="313"/>
                  </a:lnTo>
                  <a:lnTo>
                    <a:pt x="611" y="314"/>
                  </a:lnTo>
                  <a:lnTo>
                    <a:pt x="612" y="314"/>
                  </a:lnTo>
                  <a:lnTo>
                    <a:pt x="613" y="314"/>
                  </a:lnTo>
                  <a:lnTo>
                    <a:pt x="614" y="316"/>
                  </a:lnTo>
                  <a:lnTo>
                    <a:pt x="614" y="317"/>
                  </a:lnTo>
                  <a:lnTo>
                    <a:pt x="615" y="318"/>
                  </a:lnTo>
                  <a:lnTo>
                    <a:pt x="625" y="322"/>
                  </a:lnTo>
                  <a:lnTo>
                    <a:pt x="626" y="322"/>
                  </a:lnTo>
                  <a:lnTo>
                    <a:pt x="628" y="324"/>
                  </a:lnTo>
                  <a:lnTo>
                    <a:pt x="629" y="325"/>
                  </a:lnTo>
                  <a:lnTo>
                    <a:pt x="630" y="326"/>
                  </a:lnTo>
                  <a:lnTo>
                    <a:pt x="632" y="326"/>
                  </a:lnTo>
                  <a:lnTo>
                    <a:pt x="633" y="326"/>
                  </a:lnTo>
                  <a:lnTo>
                    <a:pt x="633" y="327"/>
                  </a:lnTo>
                  <a:lnTo>
                    <a:pt x="633" y="327"/>
                  </a:lnTo>
                  <a:lnTo>
                    <a:pt x="634" y="327"/>
                  </a:lnTo>
                  <a:lnTo>
                    <a:pt x="635" y="328"/>
                  </a:lnTo>
                  <a:lnTo>
                    <a:pt x="635" y="328"/>
                  </a:lnTo>
                  <a:lnTo>
                    <a:pt x="636" y="328"/>
                  </a:lnTo>
                  <a:lnTo>
                    <a:pt x="640" y="328"/>
                  </a:lnTo>
                  <a:lnTo>
                    <a:pt x="641" y="328"/>
                  </a:lnTo>
                  <a:lnTo>
                    <a:pt x="642" y="328"/>
                  </a:lnTo>
                  <a:lnTo>
                    <a:pt x="643" y="328"/>
                  </a:lnTo>
                  <a:lnTo>
                    <a:pt x="644" y="328"/>
                  </a:lnTo>
                  <a:lnTo>
                    <a:pt x="645" y="328"/>
                  </a:lnTo>
                  <a:lnTo>
                    <a:pt x="645" y="327"/>
                  </a:lnTo>
                  <a:lnTo>
                    <a:pt x="645" y="326"/>
                  </a:lnTo>
                  <a:lnTo>
                    <a:pt x="645" y="324"/>
                  </a:lnTo>
                  <a:lnTo>
                    <a:pt x="645" y="323"/>
                  </a:lnTo>
                  <a:lnTo>
                    <a:pt x="646" y="322"/>
                  </a:lnTo>
                  <a:lnTo>
                    <a:pt x="647" y="321"/>
                  </a:lnTo>
                  <a:lnTo>
                    <a:pt x="647" y="320"/>
                  </a:lnTo>
                  <a:lnTo>
                    <a:pt x="646" y="319"/>
                  </a:lnTo>
                  <a:lnTo>
                    <a:pt x="645" y="318"/>
                  </a:lnTo>
                  <a:lnTo>
                    <a:pt x="645" y="317"/>
                  </a:lnTo>
                  <a:lnTo>
                    <a:pt x="645" y="315"/>
                  </a:lnTo>
                  <a:lnTo>
                    <a:pt x="645" y="310"/>
                  </a:lnTo>
                  <a:lnTo>
                    <a:pt x="646" y="308"/>
                  </a:lnTo>
                  <a:lnTo>
                    <a:pt x="645" y="304"/>
                  </a:lnTo>
                  <a:lnTo>
                    <a:pt x="645" y="302"/>
                  </a:lnTo>
                  <a:lnTo>
                    <a:pt x="647" y="299"/>
                  </a:lnTo>
                  <a:lnTo>
                    <a:pt x="650" y="296"/>
                  </a:lnTo>
                  <a:lnTo>
                    <a:pt x="652" y="292"/>
                  </a:lnTo>
                  <a:lnTo>
                    <a:pt x="652" y="291"/>
                  </a:lnTo>
                  <a:lnTo>
                    <a:pt x="651" y="289"/>
                  </a:lnTo>
                  <a:lnTo>
                    <a:pt x="649" y="288"/>
                  </a:lnTo>
                  <a:lnTo>
                    <a:pt x="647" y="288"/>
                  </a:lnTo>
                  <a:lnTo>
                    <a:pt x="645" y="287"/>
                  </a:lnTo>
                  <a:lnTo>
                    <a:pt x="642" y="287"/>
                  </a:lnTo>
                  <a:lnTo>
                    <a:pt x="641" y="286"/>
                  </a:lnTo>
                  <a:lnTo>
                    <a:pt x="635" y="285"/>
                  </a:lnTo>
                  <a:lnTo>
                    <a:pt x="634" y="282"/>
                  </a:lnTo>
                  <a:lnTo>
                    <a:pt x="633" y="280"/>
                  </a:lnTo>
                  <a:lnTo>
                    <a:pt x="632" y="280"/>
                  </a:lnTo>
                  <a:lnTo>
                    <a:pt x="628" y="279"/>
                  </a:lnTo>
                  <a:lnTo>
                    <a:pt x="625" y="277"/>
                  </a:lnTo>
                  <a:lnTo>
                    <a:pt x="624" y="276"/>
                  </a:lnTo>
                  <a:lnTo>
                    <a:pt x="621" y="276"/>
                  </a:lnTo>
                  <a:lnTo>
                    <a:pt x="616" y="273"/>
                  </a:lnTo>
                  <a:lnTo>
                    <a:pt x="615" y="273"/>
                  </a:lnTo>
                  <a:lnTo>
                    <a:pt x="613" y="274"/>
                  </a:lnTo>
                  <a:lnTo>
                    <a:pt x="611" y="276"/>
                  </a:lnTo>
                  <a:lnTo>
                    <a:pt x="610" y="276"/>
                  </a:lnTo>
                  <a:lnTo>
                    <a:pt x="607" y="277"/>
                  </a:lnTo>
                  <a:lnTo>
                    <a:pt x="604" y="275"/>
                  </a:lnTo>
                  <a:lnTo>
                    <a:pt x="596" y="270"/>
                  </a:lnTo>
                  <a:lnTo>
                    <a:pt x="591" y="267"/>
                  </a:lnTo>
                  <a:lnTo>
                    <a:pt x="585" y="263"/>
                  </a:lnTo>
                  <a:lnTo>
                    <a:pt x="581" y="259"/>
                  </a:lnTo>
                  <a:lnTo>
                    <a:pt x="575" y="253"/>
                  </a:lnTo>
                  <a:lnTo>
                    <a:pt x="572" y="251"/>
                  </a:lnTo>
                  <a:lnTo>
                    <a:pt x="565" y="248"/>
                  </a:lnTo>
                  <a:lnTo>
                    <a:pt x="559" y="245"/>
                  </a:lnTo>
                  <a:lnTo>
                    <a:pt x="549" y="238"/>
                  </a:lnTo>
                  <a:lnTo>
                    <a:pt x="546" y="234"/>
                  </a:lnTo>
                  <a:lnTo>
                    <a:pt x="546" y="232"/>
                  </a:lnTo>
                  <a:lnTo>
                    <a:pt x="545" y="231"/>
                  </a:lnTo>
                  <a:lnTo>
                    <a:pt x="544" y="231"/>
                  </a:lnTo>
                  <a:lnTo>
                    <a:pt x="540" y="234"/>
                  </a:lnTo>
                  <a:lnTo>
                    <a:pt x="538" y="234"/>
                  </a:lnTo>
                  <a:lnTo>
                    <a:pt x="537" y="234"/>
                  </a:lnTo>
                  <a:lnTo>
                    <a:pt x="536" y="233"/>
                  </a:lnTo>
                  <a:lnTo>
                    <a:pt x="528" y="228"/>
                  </a:lnTo>
                  <a:lnTo>
                    <a:pt x="522" y="222"/>
                  </a:lnTo>
                  <a:lnTo>
                    <a:pt x="517" y="219"/>
                  </a:lnTo>
                  <a:lnTo>
                    <a:pt x="514" y="217"/>
                  </a:lnTo>
                  <a:lnTo>
                    <a:pt x="509" y="209"/>
                  </a:lnTo>
                  <a:lnTo>
                    <a:pt x="506" y="207"/>
                  </a:lnTo>
                  <a:lnTo>
                    <a:pt x="500" y="202"/>
                  </a:lnTo>
                  <a:lnTo>
                    <a:pt x="485" y="191"/>
                  </a:lnTo>
                  <a:lnTo>
                    <a:pt x="477" y="186"/>
                  </a:lnTo>
                  <a:lnTo>
                    <a:pt x="471" y="181"/>
                  </a:lnTo>
                  <a:lnTo>
                    <a:pt x="466" y="177"/>
                  </a:lnTo>
                  <a:lnTo>
                    <a:pt x="463" y="175"/>
                  </a:lnTo>
                  <a:lnTo>
                    <a:pt x="462" y="175"/>
                  </a:lnTo>
                  <a:lnTo>
                    <a:pt x="459" y="170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8" y="164"/>
                  </a:lnTo>
                  <a:lnTo>
                    <a:pt x="458" y="163"/>
                  </a:lnTo>
                  <a:lnTo>
                    <a:pt x="458" y="161"/>
                  </a:lnTo>
                  <a:lnTo>
                    <a:pt x="458" y="160"/>
                  </a:lnTo>
                  <a:lnTo>
                    <a:pt x="458" y="159"/>
                  </a:lnTo>
                  <a:lnTo>
                    <a:pt x="457" y="156"/>
                  </a:lnTo>
                  <a:lnTo>
                    <a:pt x="457" y="155"/>
                  </a:lnTo>
                  <a:lnTo>
                    <a:pt x="457" y="154"/>
                  </a:lnTo>
                  <a:lnTo>
                    <a:pt x="457" y="152"/>
                  </a:lnTo>
                  <a:lnTo>
                    <a:pt x="456" y="151"/>
                  </a:lnTo>
                  <a:lnTo>
                    <a:pt x="456" y="148"/>
                  </a:lnTo>
                  <a:lnTo>
                    <a:pt x="455" y="148"/>
                  </a:lnTo>
                  <a:lnTo>
                    <a:pt x="455" y="145"/>
                  </a:lnTo>
                  <a:lnTo>
                    <a:pt x="450" y="142"/>
                  </a:lnTo>
                  <a:lnTo>
                    <a:pt x="448" y="141"/>
                  </a:lnTo>
                  <a:lnTo>
                    <a:pt x="447" y="141"/>
                  </a:lnTo>
                  <a:lnTo>
                    <a:pt x="447" y="140"/>
                  </a:lnTo>
                  <a:lnTo>
                    <a:pt x="446" y="140"/>
                  </a:lnTo>
                  <a:lnTo>
                    <a:pt x="446" y="138"/>
                  </a:lnTo>
                  <a:lnTo>
                    <a:pt x="445" y="136"/>
                  </a:lnTo>
                  <a:lnTo>
                    <a:pt x="444" y="135"/>
                  </a:lnTo>
                  <a:lnTo>
                    <a:pt x="443" y="131"/>
                  </a:lnTo>
                  <a:lnTo>
                    <a:pt x="442" y="130"/>
                  </a:lnTo>
                  <a:lnTo>
                    <a:pt x="441" y="129"/>
                  </a:lnTo>
                  <a:lnTo>
                    <a:pt x="440" y="129"/>
                  </a:lnTo>
                  <a:lnTo>
                    <a:pt x="440" y="127"/>
                  </a:lnTo>
                  <a:lnTo>
                    <a:pt x="439" y="124"/>
                  </a:lnTo>
                  <a:lnTo>
                    <a:pt x="437" y="119"/>
                  </a:lnTo>
                  <a:lnTo>
                    <a:pt x="437" y="118"/>
                  </a:lnTo>
                  <a:lnTo>
                    <a:pt x="437" y="117"/>
                  </a:lnTo>
                  <a:lnTo>
                    <a:pt x="437" y="116"/>
                  </a:lnTo>
                  <a:lnTo>
                    <a:pt x="437" y="111"/>
                  </a:lnTo>
                  <a:lnTo>
                    <a:pt x="437" y="110"/>
                  </a:lnTo>
                  <a:lnTo>
                    <a:pt x="436" y="110"/>
                  </a:lnTo>
                  <a:lnTo>
                    <a:pt x="434" y="104"/>
                  </a:lnTo>
                  <a:lnTo>
                    <a:pt x="433" y="103"/>
                  </a:lnTo>
                  <a:lnTo>
                    <a:pt x="423" y="95"/>
                  </a:lnTo>
                  <a:lnTo>
                    <a:pt x="418" y="93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1" y="94"/>
                  </a:lnTo>
                  <a:lnTo>
                    <a:pt x="410" y="96"/>
                  </a:lnTo>
                  <a:lnTo>
                    <a:pt x="409" y="97"/>
                  </a:lnTo>
                  <a:lnTo>
                    <a:pt x="408" y="99"/>
                  </a:lnTo>
                  <a:lnTo>
                    <a:pt x="407" y="100"/>
                  </a:lnTo>
                  <a:lnTo>
                    <a:pt x="406" y="101"/>
                  </a:lnTo>
                  <a:lnTo>
                    <a:pt x="404" y="101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6" y="97"/>
                  </a:lnTo>
                  <a:lnTo>
                    <a:pt x="393" y="98"/>
                  </a:lnTo>
                  <a:lnTo>
                    <a:pt x="393" y="97"/>
                  </a:lnTo>
                  <a:lnTo>
                    <a:pt x="393" y="96"/>
                  </a:lnTo>
                  <a:lnTo>
                    <a:pt x="393" y="97"/>
                  </a:lnTo>
                  <a:lnTo>
                    <a:pt x="393" y="98"/>
                  </a:lnTo>
                  <a:lnTo>
                    <a:pt x="392" y="98"/>
                  </a:lnTo>
                  <a:lnTo>
                    <a:pt x="392" y="99"/>
                  </a:lnTo>
                  <a:lnTo>
                    <a:pt x="389" y="96"/>
                  </a:lnTo>
                  <a:lnTo>
                    <a:pt x="387" y="95"/>
                  </a:lnTo>
                  <a:lnTo>
                    <a:pt x="377" y="96"/>
                  </a:lnTo>
                  <a:lnTo>
                    <a:pt x="371" y="98"/>
                  </a:lnTo>
                  <a:lnTo>
                    <a:pt x="369" y="98"/>
                  </a:lnTo>
                  <a:lnTo>
                    <a:pt x="367" y="97"/>
                  </a:lnTo>
                  <a:lnTo>
                    <a:pt x="366" y="96"/>
                  </a:lnTo>
                  <a:lnTo>
                    <a:pt x="363" y="93"/>
                  </a:lnTo>
                  <a:lnTo>
                    <a:pt x="360" y="91"/>
                  </a:lnTo>
                  <a:lnTo>
                    <a:pt x="356" y="89"/>
                  </a:lnTo>
                  <a:lnTo>
                    <a:pt x="350" y="88"/>
                  </a:lnTo>
                  <a:lnTo>
                    <a:pt x="349" y="86"/>
                  </a:lnTo>
                  <a:lnTo>
                    <a:pt x="349" y="84"/>
                  </a:lnTo>
                  <a:lnTo>
                    <a:pt x="349" y="79"/>
                  </a:lnTo>
                  <a:lnTo>
                    <a:pt x="350" y="79"/>
                  </a:lnTo>
                  <a:lnTo>
                    <a:pt x="350" y="78"/>
                  </a:lnTo>
                  <a:lnTo>
                    <a:pt x="351" y="77"/>
                  </a:lnTo>
                  <a:lnTo>
                    <a:pt x="353" y="76"/>
                  </a:lnTo>
                  <a:lnTo>
                    <a:pt x="354" y="75"/>
                  </a:lnTo>
                  <a:lnTo>
                    <a:pt x="354" y="74"/>
                  </a:lnTo>
                  <a:lnTo>
                    <a:pt x="350" y="69"/>
                  </a:lnTo>
                  <a:lnTo>
                    <a:pt x="349" y="67"/>
                  </a:lnTo>
                  <a:lnTo>
                    <a:pt x="349" y="65"/>
                  </a:lnTo>
                  <a:lnTo>
                    <a:pt x="349" y="63"/>
                  </a:lnTo>
                  <a:lnTo>
                    <a:pt x="351" y="62"/>
                  </a:lnTo>
                  <a:lnTo>
                    <a:pt x="353" y="62"/>
                  </a:lnTo>
                  <a:lnTo>
                    <a:pt x="355" y="62"/>
                  </a:lnTo>
                  <a:lnTo>
                    <a:pt x="356" y="64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7" y="61"/>
                  </a:lnTo>
                  <a:lnTo>
                    <a:pt x="357" y="60"/>
                  </a:lnTo>
                  <a:lnTo>
                    <a:pt x="357" y="60"/>
                  </a:lnTo>
                  <a:lnTo>
                    <a:pt x="354" y="59"/>
                  </a:lnTo>
                  <a:lnTo>
                    <a:pt x="354" y="58"/>
                  </a:lnTo>
                  <a:lnTo>
                    <a:pt x="353" y="57"/>
                  </a:lnTo>
                  <a:lnTo>
                    <a:pt x="352" y="56"/>
                  </a:lnTo>
                  <a:lnTo>
                    <a:pt x="350" y="54"/>
                  </a:lnTo>
                  <a:lnTo>
                    <a:pt x="347" y="52"/>
                  </a:lnTo>
                  <a:lnTo>
                    <a:pt x="344" y="52"/>
                  </a:lnTo>
                  <a:lnTo>
                    <a:pt x="343" y="52"/>
                  </a:lnTo>
                  <a:lnTo>
                    <a:pt x="343" y="51"/>
                  </a:lnTo>
                  <a:lnTo>
                    <a:pt x="343" y="50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7" y="49"/>
                  </a:lnTo>
                  <a:lnTo>
                    <a:pt x="347" y="46"/>
                  </a:lnTo>
                  <a:lnTo>
                    <a:pt x="346" y="44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8" y="39"/>
                  </a:lnTo>
                  <a:lnTo>
                    <a:pt x="349" y="38"/>
                  </a:lnTo>
                  <a:lnTo>
                    <a:pt x="348" y="37"/>
                  </a:lnTo>
                  <a:lnTo>
                    <a:pt x="347" y="37"/>
                  </a:lnTo>
                  <a:lnTo>
                    <a:pt x="345" y="36"/>
                  </a:lnTo>
                  <a:lnTo>
                    <a:pt x="344" y="34"/>
                  </a:lnTo>
                  <a:lnTo>
                    <a:pt x="342" y="32"/>
                  </a:lnTo>
                  <a:lnTo>
                    <a:pt x="340" y="30"/>
                  </a:lnTo>
                  <a:lnTo>
                    <a:pt x="338" y="30"/>
                  </a:lnTo>
                  <a:lnTo>
                    <a:pt x="337" y="30"/>
                  </a:lnTo>
                  <a:lnTo>
                    <a:pt x="332" y="30"/>
                  </a:lnTo>
                  <a:lnTo>
                    <a:pt x="323" y="31"/>
                  </a:lnTo>
                  <a:lnTo>
                    <a:pt x="320" y="31"/>
                  </a:lnTo>
                  <a:lnTo>
                    <a:pt x="319" y="31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4" y="29"/>
                  </a:lnTo>
                  <a:lnTo>
                    <a:pt x="312" y="28"/>
                  </a:lnTo>
                  <a:lnTo>
                    <a:pt x="312" y="27"/>
                  </a:lnTo>
                  <a:lnTo>
                    <a:pt x="311" y="22"/>
                  </a:lnTo>
                  <a:lnTo>
                    <a:pt x="311" y="21"/>
                  </a:lnTo>
                  <a:lnTo>
                    <a:pt x="310" y="20"/>
                  </a:lnTo>
                  <a:lnTo>
                    <a:pt x="307" y="17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4" y="17"/>
                  </a:lnTo>
                  <a:lnTo>
                    <a:pt x="303" y="18"/>
                  </a:lnTo>
                  <a:lnTo>
                    <a:pt x="301" y="18"/>
                  </a:lnTo>
                  <a:lnTo>
                    <a:pt x="299" y="17"/>
                  </a:lnTo>
                  <a:lnTo>
                    <a:pt x="296" y="16"/>
                  </a:lnTo>
                  <a:lnTo>
                    <a:pt x="293" y="1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7"/>
                  </a:lnTo>
                  <a:lnTo>
                    <a:pt x="279" y="9"/>
                  </a:lnTo>
                  <a:lnTo>
                    <a:pt x="277" y="9"/>
                  </a:lnTo>
                  <a:lnTo>
                    <a:pt x="276" y="9"/>
                  </a:lnTo>
                  <a:lnTo>
                    <a:pt x="273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7"/>
                  </a:lnTo>
                  <a:lnTo>
                    <a:pt x="263" y="8"/>
                  </a:lnTo>
                  <a:lnTo>
                    <a:pt x="262" y="9"/>
                  </a:lnTo>
                  <a:lnTo>
                    <a:pt x="261" y="9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2" y="12"/>
                  </a:lnTo>
                  <a:lnTo>
                    <a:pt x="267" y="16"/>
                  </a:lnTo>
                  <a:lnTo>
                    <a:pt x="268" y="17"/>
                  </a:lnTo>
                  <a:lnTo>
                    <a:pt x="270" y="19"/>
                  </a:lnTo>
                  <a:lnTo>
                    <a:pt x="271" y="22"/>
                  </a:lnTo>
                  <a:lnTo>
                    <a:pt x="275" y="27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7" y="30"/>
                  </a:lnTo>
                  <a:lnTo>
                    <a:pt x="277" y="31"/>
                  </a:lnTo>
                  <a:lnTo>
                    <a:pt x="274" y="31"/>
                  </a:lnTo>
                  <a:lnTo>
                    <a:pt x="273" y="31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5"/>
                  </a:lnTo>
                  <a:lnTo>
                    <a:pt x="271" y="23"/>
                  </a:lnTo>
                  <a:lnTo>
                    <a:pt x="269" y="22"/>
                  </a:lnTo>
                  <a:lnTo>
                    <a:pt x="265" y="20"/>
                  </a:lnTo>
                  <a:lnTo>
                    <a:pt x="264" y="20"/>
                  </a:lnTo>
                  <a:lnTo>
                    <a:pt x="263" y="20"/>
                  </a:lnTo>
                  <a:lnTo>
                    <a:pt x="262" y="21"/>
                  </a:lnTo>
                  <a:lnTo>
                    <a:pt x="261" y="21"/>
                  </a:lnTo>
                  <a:lnTo>
                    <a:pt x="260" y="21"/>
                  </a:lnTo>
                  <a:lnTo>
                    <a:pt x="259" y="19"/>
                  </a:lnTo>
                  <a:lnTo>
                    <a:pt x="259" y="19"/>
                  </a:lnTo>
                  <a:lnTo>
                    <a:pt x="258" y="19"/>
                  </a:lnTo>
                  <a:lnTo>
                    <a:pt x="257" y="19"/>
                  </a:lnTo>
                  <a:lnTo>
                    <a:pt x="256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4" y="20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1" y="24"/>
                  </a:lnTo>
                  <a:lnTo>
                    <a:pt x="252" y="26"/>
                  </a:lnTo>
                  <a:lnTo>
                    <a:pt x="252" y="27"/>
                  </a:lnTo>
                  <a:lnTo>
                    <a:pt x="252" y="29"/>
                  </a:lnTo>
                  <a:lnTo>
                    <a:pt x="249" y="33"/>
                  </a:lnTo>
                  <a:lnTo>
                    <a:pt x="249" y="34"/>
                  </a:lnTo>
                  <a:lnTo>
                    <a:pt x="248" y="34"/>
                  </a:lnTo>
                  <a:lnTo>
                    <a:pt x="247" y="35"/>
                  </a:lnTo>
                  <a:lnTo>
                    <a:pt x="248" y="37"/>
                  </a:lnTo>
                  <a:lnTo>
                    <a:pt x="248" y="38"/>
                  </a:lnTo>
                  <a:lnTo>
                    <a:pt x="247" y="39"/>
                  </a:lnTo>
                  <a:lnTo>
                    <a:pt x="246" y="39"/>
                  </a:lnTo>
                  <a:lnTo>
                    <a:pt x="243" y="39"/>
                  </a:lnTo>
                  <a:lnTo>
                    <a:pt x="242" y="39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31" y="39"/>
                  </a:lnTo>
                  <a:lnTo>
                    <a:pt x="227" y="39"/>
                  </a:lnTo>
                  <a:lnTo>
                    <a:pt x="222" y="41"/>
                  </a:lnTo>
                  <a:lnTo>
                    <a:pt x="218" y="45"/>
                  </a:lnTo>
                  <a:lnTo>
                    <a:pt x="217" y="49"/>
                  </a:lnTo>
                  <a:lnTo>
                    <a:pt x="215" y="52"/>
                  </a:lnTo>
                  <a:lnTo>
                    <a:pt x="213" y="54"/>
                  </a:lnTo>
                  <a:lnTo>
                    <a:pt x="208" y="56"/>
                  </a:lnTo>
                  <a:lnTo>
                    <a:pt x="207" y="58"/>
                  </a:lnTo>
                  <a:lnTo>
                    <a:pt x="207" y="60"/>
                  </a:lnTo>
                  <a:lnTo>
                    <a:pt x="208" y="65"/>
                  </a:lnTo>
                  <a:lnTo>
                    <a:pt x="208" y="67"/>
                  </a:lnTo>
                  <a:lnTo>
                    <a:pt x="208" y="69"/>
                  </a:lnTo>
                  <a:lnTo>
                    <a:pt x="208" y="70"/>
                  </a:lnTo>
                  <a:lnTo>
                    <a:pt x="208" y="73"/>
                  </a:lnTo>
                  <a:lnTo>
                    <a:pt x="209" y="75"/>
                  </a:lnTo>
                  <a:lnTo>
                    <a:pt x="209" y="77"/>
                  </a:lnTo>
                  <a:lnTo>
                    <a:pt x="210" y="79"/>
                  </a:lnTo>
                  <a:lnTo>
                    <a:pt x="209" y="80"/>
                  </a:lnTo>
                  <a:lnTo>
                    <a:pt x="210" y="82"/>
                  </a:lnTo>
                  <a:lnTo>
                    <a:pt x="210" y="84"/>
                  </a:lnTo>
                  <a:lnTo>
                    <a:pt x="211" y="86"/>
                  </a:lnTo>
                  <a:lnTo>
                    <a:pt x="213" y="87"/>
                  </a:lnTo>
                  <a:lnTo>
                    <a:pt x="213" y="88"/>
                  </a:lnTo>
                  <a:lnTo>
                    <a:pt x="214" y="8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6" y="89"/>
                  </a:lnTo>
                  <a:lnTo>
                    <a:pt x="215" y="89"/>
                  </a:lnTo>
                  <a:lnTo>
                    <a:pt x="213" y="90"/>
                  </a:lnTo>
                  <a:lnTo>
                    <a:pt x="212" y="91"/>
                  </a:lnTo>
                  <a:lnTo>
                    <a:pt x="210" y="94"/>
                  </a:lnTo>
                  <a:lnTo>
                    <a:pt x="209" y="95"/>
                  </a:lnTo>
                  <a:lnTo>
                    <a:pt x="204" y="94"/>
                  </a:lnTo>
                  <a:lnTo>
                    <a:pt x="199" y="93"/>
                  </a:lnTo>
                  <a:lnTo>
                    <a:pt x="189" y="92"/>
                  </a:lnTo>
                  <a:lnTo>
                    <a:pt x="188" y="92"/>
                  </a:lnTo>
                  <a:lnTo>
                    <a:pt x="178" y="91"/>
                  </a:lnTo>
                  <a:lnTo>
                    <a:pt x="170" y="91"/>
                  </a:lnTo>
                  <a:lnTo>
                    <a:pt x="162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53" y="92"/>
                  </a:lnTo>
                  <a:lnTo>
                    <a:pt x="149" y="93"/>
                  </a:lnTo>
                  <a:lnTo>
                    <a:pt x="147" y="94"/>
                  </a:lnTo>
                  <a:lnTo>
                    <a:pt x="140" y="95"/>
                  </a:lnTo>
                  <a:lnTo>
                    <a:pt x="139" y="94"/>
                  </a:lnTo>
                  <a:lnTo>
                    <a:pt x="138" y="93"/>
                  </a:lnTo>
                  <a:lnTo>
                    <a:pt x="137" y="92"/>
                  </a:lnTo>
                  <a:lnTo>
                    <a:pt x="136" y="91"/>
                  </a:lnTo>
                  <a:lnTo>
                    <a:pt x="135" y="89"/>
                  </a:lnTo>
                  <a:lnTo>
                    <a:pt x="134" y="89"/>
                  </a:lnTo>
                  <a:lnTo>
                    <a:pt x="133" y="88"/>
                  </a:lnTo>
                  <a:lnTo>
                    <a:pt x="131" y="85"/>
                  </a:lnTo>
                  <a:lnTo>
                    <a:pt x="129" y="84"/>
                  </a:lnTo>
                  <a:lnTo>
                    <a:pt x="128" y="82"/>
                  </a:lnTo>
                  <a:lnTo>
                    <a:pt x="125" y="77"/>
                  </a:lnTo>
                  <a:lnTo>
                    <a:pt x="122" y="71"/>
                  </a:lnTo>
                  <a:lnTo>
                    <a:pt x="119" y="68"/>
                  </a:lnTo>
                  <a:lnTo>
                    <a:pt x="115" y="62"/>
                  </a:lnTo>
                  <a:lnTo>
                    <a:pt x="114" y="6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3" y="53"/>
                  </a:lnTo>
                  <a:lnTo>
                    <a:pt x="106" y="46"/>
                  </a:lnTo>
                  <a:lnTo>
                    <a:pt x="99" y="43"/>
                  </a:lnTo>
                  <a:lnTo>
                    <a:pt x="95" y="39"/>
                  </a:lnTo>
                  <a:lnTo>
                    <a:pt x="88" y="34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3" y="28"/>
                  </a:lnTo>
                  <a:lnTo>
                    <a:pt x="63" y="29"/>
                  </a:lnTo>
                  <a:lnTo>
                    <a:pt x="56" y="31"/>
                  </a:lnTo>
                  <a:lnTo>
                    <a:pt x="47" y="32"/>
                  </a:lnTo>
                  <a:lnTo>
                    <a:pt x="44" y="33"/>
                  </a:lnTo>
                  <a:lnTo>
                    <a:pt x="34" y="38"/>
                  </a:lnTo>
                  <a:lnTo>
                    <a:pt x="31" y="39"/>
                  </a:lnTo>
                  <a:lnTo>
                    <a:pt x="24" y="42"/>
                  </a:lnTo>
                  <a:lnTo>
                    <a:pt x="15" y="49"/>
                  </a:lnTo>
                  <a:lnTo>
                    <a:pt x="9" y="56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9" name="Freeform 484">
              <a:extLst>
                <a:ext uri="{FF2B5EF4-FFF2-40B4-BE49-F238E27FC236}">
                  <a16:creationId xmlns:a16="http://schemas.microsoft.com/office/drawing/2014/main" id="{B622C229-2623-F71F-FD79-43645771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224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0" name="Freeform 485">
              <a:extLst>
                <a:ext uri="{FF2B5EF4-FFF2-40B4-BE49-F238E27FC236}">
                  <a16:creationId xmlns:a16="http://schemas.microsoft.com/office/drawing/2014/main" id="{672A0356-4A77-D509-C7E6-255B1A5E6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2044700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2 w 3"/>
                <a:gd name="T5" fmla="*/ 4 h 5"/>
                <a:gd name="T6" fmla="*/ 2 w 3"/>
                <a:gd name="T7" fmla="*/ 3 h 5"/>
                <a:gd name="T8" fmla="*/ 3 w 3"/>
                <a:gd name="T9" fmla="*/ 3 h 5"/>
                <a:gd name="T10" fmla="*/ 2 w 3"/>
                <a:gd name="T11" fmla="*/ 3 h 5"/>
                <a:gd name="T12" fmla="*/ 2 w 3"/>
                <a:gd name="T13" fmla="*/ 2 h 5"/>
                <a:gd name="T14" fmla="*/ 2 w 3"/>
                <a:gd name="T15" fmla="*/ 1 h 5"/>
                <a:gd name="T16" fmla="*/ 1 w 3"/>
                <a:gd name="T17" fmla="*/ 0 h 5"/>
                <a:gd name="T18" fmla="*/ 1 w 3"/>
                <a:gd name="T19" fmla="*/ 1 h 5"/>
                <a:gd name="T20" fmla="*/ 0 w 3"/>
                <a:gd name="T21" fmla="*/ 1 h 5"/>
                <a:gd name="T22" fmla="*/ 0 w 3"/>
                <a:gd name="T23" fmla="*/ 2 h 5"/>
                <a:gd name="T24" fmla="*/ 0 w 3"/>
                <a:gd name="T25" fmla="*/ 3 h 5"/>
                <a:gd name="T26" fmla="*/ 0 w 3"/>
                <a:gd name="T27" fmla="*/ 3 h 5"/>
                <a:gd name="T28" fmla="*/ 1 w 3"/>
                <a:gd name="T29" fmla="*/ 4 h 5"/>
                <a:gd name="T30" fmla="*/ 1 w 3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1" name="Freeform 486">
              <a:extLst>
                <a:ext uri="{FF2B5EF4-FFF2-40B4-BE49-F238E27FC236}">
                  <a16:creationId xmlns:a16="http://schemas.microsoft.com/office/drawing/2014/main" id="{31E12687-7DE0-1388-CE42-012AB559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513" y="2608263"/>
              <a:ext cx="315912" cy="358775"/>
            </a:xfrm>
            <a:custGeom>
              <a:avLst/>
              <a:gdLst>
                <a:gd name="T0" fmla="*/ 37 w 199"/>
                <a:gd name="T1" fmla="*/ 223 h 226"/>
                <a:gd name="T2" fmla="*/ 52 w 199"/>
                <a:gd name="T3" fmla="*/ 225 h 226"/>
                <a:gd name="T4" fmla="*/ 74 w 199"/>
                <a:gd name="T5" fmla="*/ 205 h 226"/>
                <a:gd name="T6" fmla="*/ 83 w 199"/>
                <a:gd name="T7" fmla="*/ 190 h 226"/>
                <a:gd name="T8" fmla="*/ 110 w 199"/>
                <a:gd name="T9" fmla="*/ 184 h 226"/>
                <a:gd name="T10" fmla="*/ 123 w 199"/>
                <a:gd name="T11" fmla="*/ 169 h 226"/>
                <a:gd name="T12" fmla="*/ 136 w 199"/>
                <a:gd name="T13" fmla="*/ 158 h 226"/>
                <a:gd name="T14" fmla="*/ 127 w 199"/>
                <a:gd name="T15" fmla="*/ 142 h 226"/>
                <a:gd name="T16" fmla="*/ 110 w 199"/>
                <a:gd name="T17" fmla="*/ 123 h 226"/>
                <a:gd name="T18" fmla="*/ 105 w 199"/>
                <a:gd name="T19" fmla="*/ 100 h 226"/>
                <a:gd name="T20" fmla="*/ 140 w 199"/>
                <a:gd name="T21" fmla="*/ 88 h 226"/>
                <a:gd name="T22" fmla="*/ 185 w 199"/>
                <a:gd name="T23" fmla="*/ 76 h 226"/>
                <a:gd name="T24" fmla="*/ 193 w 199"/>
                <a:gd name="T25" fmla="*/ 68 h 226"/>
                <a:gd name="T26" fmla="*/ 196 w 199"/>
                <a:gd name="T27" fmla="*/ 57 h 226"/>
                <a:gd name="T28" fmla="*/ 186 w 199"/>
                <a:gd name="T29" fmla="*/ 49 h 226"/>
                <a:gd name="T30" fmla="*/ 180 w 199"/>
                <a:gd name="T31" fmla="*/ 16 h 226"/>
                <a:gd name="T32" fmla="*/ 150 w 199"/>
                <a:gd name="T33" fmla="*/ 17 h 226"/>
                <a:gd name="T34" fmla="*/ 117 w 199"/>
                <a:gd name="T35" fmla="*/ 38 h 226"/>
                <a:gd name="T36" fmla="*/ 86 w 199"/>
                <a:gd name="T37" fmla="*/ 58 h 226"/>
                <a:gd name="T38" fmla="*/ 80 w 199"/>
                <a:gd name="T39" fmla="*/ 58 h 226"/>
                <a:gd name="T40" fmla="*/ 67 w 199"/>
                <a:gd name="T41" fmla="*/ 56 h 226"/>
                <a:gd name="T42" fmla="*/ 57 w 199"/>
                <a:gd name="T43" fmla="*/ 47 h 226"/>
                <a:gd name="T44" fmla="*/ 52 w 199"/>
                <a:gd name="T45" fmla="*/ 47 h 226"/>
                <a:gd name="T46" fmla="*/ 49 w 199"/>
                <a:gd name="T47" fmla="*/ 41 h 226"/>
                <a:gd name="T48" fmla="*/ 46 w 199"/>
                <a:gd name="T49" fmla="*/ 39 h 226"/>
                <a:gd name="T50" fmla="*/ 38 w 199"/>
                <a:gd name="T51" fmla="*/ 36 h 226"/>
                <a:gd name="T52" fmla="*/ 35 w 199"/>
                <a:gd name="T53" fmla="*/ 37 h 226"/>
                <a:gd name="T54" fmla="*/ 29 w 199"/>
                <a:gd name="T55" fmla="*/ 40 h 226"/>
                <a:gd name="T56" fmla="*/ 28 w 199"/>
                <a:gd name="T57" fmla="*/ 42 h 226"/>
                <a:gd name="T58" fmla="*/ 28 w 199"/>
                <a:gd name="T59" fmla="*/ 46 h 226"/>
                <a:gd name="T60" fmla="*/ 29 w 199"/>
                <a:gd name="T61" fmla="*/ 49 h 226"/>
                <a:gd name="T62" fmla="*/ 28 w 199"/>
                <a:gd name="T63" fmla="*/ 51 h 226"/>
                <a:gd name="T64" fmla="*/ 28 w 199"/>
                <a:gd name="T65" fmla="*/ 55 h 226"/>
                <a:gd name="T66" fmla="*/ 28 w 199"/>
                <a:gd name="T67" fmla="*/ 60 h 226"/>
                <a:gd name="T68" fmla="*/ 28 w 199"/>
                <a:gd name="T69" fmla="*/ 66 h 226"/>
                <a:gd name="T70" fmla="*/ 27 w 199"/>
                <a:gd name="T71" fmla="*/ 70 h 226"/>
                <a:gd name="T72" fmla="*/ 27 w 199"/>
                <a:gd name="T73" fmla="*/ 77 h 226"/>
                <a:gd name="T74" fmla="*/ 27 w 199"/>
                <a:gd name="T75" fmla="*/ 80 h 226"/>
                <a:gd name="T76" fmla="*/ 26 w 199"/>
                <a:gd name="T77" fmla="*/ 92 h 226"/>
                <a:gd name="T78" fmla="*/ 24 w 199"/>
                <a:gd name="T79" fmla="*/ 107 h 226"/>
                <a:gd name="T80" fmla="*/ 22 w 199"/>
                <a:gd name="T81" fmla="*/ 113 h 226"/>
                <a:gd name="T82" fmla="*/ 22 w 199"/>
                <a:gd name="T83" fmla="*/ 119 h 226"/>
                <a:gd name="T84" fmla="*/ 20 w 199"/>
                <a:gd name="T85" fmla="*/ 129 h 226"/>
                <a:gd name="T86" fmla="*/ 17 w 199"/>
                <a:gd name="T87" fmla="*/ 135 h 226"/>
                <a:gd name="T88" fmla="*/ 16 w 199"/>
                <a:gd name="T89" fmla="*/ 141 h 226"/>
                <a:gd name="T90" fmla="*/ 10 w 199"/>
                <a:gd name="T91" fmla="*/ 157 h 226"/>
                <a:gd name="T92" fmla="*/ 10 w 199"/>
                <a:gd name="T93" fmla="*/ 163 h 226"/>
                <a:gd name="T94" fmla="*/ 8 w 199"/>
                <a:gd name="T95" fmla="*/ 169 h 226"/>
                <a:gd name="T96" fmla="*/ 8 w 199"/>
                <a:gd name="T97" fmla="*/ 177 h 226"/>
                <a:gd name="T98" fmla="*/ 5 w 199"/>
                <a:gd name="T99" fmla="*/ 187 h 226"/>
                <a:gd name="T100" fmla="*/ 2 w 199"/>
                <a:gd name="T101" fmla="*/ 201 h 226"/>
                <a:gd name="T102" fmla="*/ 0 w 199"/>
                <a:gd name="T103" fmla="*/ 207 h 226"/>
                <a:gd name="T104" fmla="*/ 1 w 199"/>
                <a:gd name="T105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226">
                  <a:moveTo>
                    <a:pt x="11" y="218"/>
                  </a:moveTo>
                  <a:lnTo>
                    <a:pt x="17" y="219"/>
                  </a:lnTo>
                  <a:lnTo>
                    <a:pt x="24" y="221"/>
                  </a:lnTo>
                  <a:lnTo>
                    <a:pt x="31" y="222"/>
                  </a:lnTo>
                  <a:lnTo>
                    <a:pt x="37" y="223"/>
                  </a:lnTo>
                  <a:lnTo>
                    <a:pt x="39" y="224"/>
                  </a:lnTo>
                  <a:lnTo>
                    <a:pt x="44" y="225"/>
                  </a:lnTo>
                  <a:lnTo>
                    <a:pt x="49" y="226"/>
                  </a:lnTo>
                  <a:lnTo>
                    <a:pt x="50" y="226"/>
                  </a:lnTo>
                  <a:lnTo>
                    <a:pt x="52" y="225"/>
                  </a:lnTo>
                  <a:lnTo>
                    <a:pt x="57" y="220"/>
                  </a:lnTo>
                  <a:lnTo>
                    <a:pt x="61" y="217"/>
                  </a:lnTo>
                  <a:lnTo>
                    <a:pt x="67" y="213"/>
                  </a:lnTo>
                  <a:lnTo>
                    <a:pt x="70" y="209"/>
                  </a:lnTo>
                  <a:lnTo>
                    <a:pt x="74" y="205"/>
                  </a:lnTo>
                  <a:lnTo>
                    <a:pt x="77" y="199"/>
                  </a:lnTo>
                  <a:lnTo>
                    <a:pt x="78" y="196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0"/>
                  </a:lnTo>
                  <a:lnTo>
                    <a:pt x="87" y="189"/>
                  </a:lnTo>
                  <a:lnTo>
                    <a:pt x="91" y="188"/>
                  </a:lnTo>
                  <a:lnTo>
                    <a:pt x="98" y="187"/>
                  </a:lnTo>
                  <a:lnTo>
                    <a:pt x="105" y="186"/>
                  </a:lnTo>
                  <a:lnTo>
                    <a:pt x="110" y="184"/>
                  </a:lnTo>
                  <a:lnTo>
                    <a:pt x="116" y="183"/>
                  </a:lnTo>
                  <a:lnTo>
                    <a:pt x="117" y="182"/>
                  </a:lnTo>
                  <a:lnTo>
                    <a:pt x="119" y="177"/>
                  </a:lnTo>
                  <a:lnTo>
                    <a:pt x="121" y="173"/>
                  </a:lnTo>
                  <a:lnTo>
                    <a:pt x="123" y="169"/>
                  </a:lnTo>
                  <a:lnTo>
                    <a:pt x="124" y="167"/>
                  </a:lnTo>
                  <a:lnTo>
                    <a:pt x="125" y="166"/>
                  </a:lnTo>
                  <a:lnTo>
                    <a:pt x="126" y="165"/>
                  </a:lnTo>
                  <a:lnTo>
                    <a:pt x="130" y="161"/>
                  </a:lnTo>
                  <a:lnTo>
                    <a:pt x="136" y="158"/>
                  </a:lnTo>
                  <a:lnTo>
                    <a:pt x="139" y="157"/>
                  </a:lnTo>
                  <a:lnTo>
                    <a:pt x="139" y="156"/>
                  </a:lnTo>
                  <a:lnTo>
                    <a:pt x="137" y="153"/>
                  </a:lnTo>
                  <a:lnTo>
                    <a:pt x="132" y="147"/>
                  </a:lnTo>
                  <a:lnTo>
                    <a:pt x="127" y="142"/>
                  </a:lnTo>
                  <a:lnTo>
                    <a:pt x="122" y="136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0" y="123"/>
                  </a:lnTo>
                  <a:lnTo>
                    <a:pt x="105" y="116"/>
                  </a:lnTo>
                  <a:lnTo>
                    <a:pt x="98" y="109"/>
                  </a:lnTo>
                  <a:lnTo>
                    <a:pt x="93" y="103"/>
                  </a:lnTo>
                  <a:lnTo>
                    <a:pt x="95" y="103"/>
                  </a:lnTo>
                  <a:lnTo>
                    <a:pt x="105" y="100"/>
                  </a:lnTo>
                  <a:lnTo>
                    <a:pt x="116" y="97"/>
                  </a:lnTo>
                  <a:lnTo>
                    <a:pt x="127" y="93"/>
                  </a:lnTo>
                  <a:lnTo>
                    <a:pt x="129" y="92"/>
                  </a:lnTo>
                  <a:lnTo>
                    <a:pt x="138" y="89"/>
                  </a:lnTo>
                  <a:lnTo>
                    <a:pt x="140" y="88"/>
                  </a:lnTo>
                  <a:lnTo>
                    <a:pt x="148" y="86"/>
                  </a:lnTo>
                  <a:lnTo>
                    <a:pt x="158" y="84"/>
                  </a:lnTo>
                  <a:lnTo>
                    <a:pt x="169" y="80"/>
                  </a:lnTo>
                  <a:lnTo>
                    <a:pt x="179" y="77"/>
                  </a:lnTo>
                  <a:lnTo>
                    <a:pt x="185" y="76"/>
                  </a:lnTo>
                  <a:lnTo>
                    <a:pt x="186" y="76"/>
                  </a:lnTo>
                  <a:lnTo>
                    <a:pt x="192" y="70"/>
                  </a:lnTo>
                  <a:lnTo>
                    <a:pt x="192" y="69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8" y="64"/>
                  </a:lnTo>
                  <a:lnTo>
                    <a:pt x="199" y="63"/>
                  </a:lnTo>
                  <a:lnTo>
                    <a:pt x="198" y="59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88" y="59"/>
                  </a:lnTo>
                  <a:lnTo>
                    <a:pt x="188" y="58"/>
                  </a:lnTo>
                  <a:lnTo>
                    <a:pt x="187" y="58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89" y="48"/>
                  </a:lnTo>
                  <a:lnTo>
                    <a:pt x="186" y="37"/>
                  </a:lnTo>
                  <a:lnTo>
                    <a:pt x="184" y="29"/>
                  </a:lnTo>
                  <a:lnTo>
                    <a:pt x="181" y="21"/>
                  </a:lnTo>
                  <a:lnTo>
                    <a:pt x="180" y="16"/>
                  </a:lnTo>
                  <a:lnTo>
                    <a:pt x="177" y="8"/>
                  </a:lnTo>
                  <a:lnTo>
                    <a:pt x="176" y="0"/>
                  </a:lnTo>
                  <a:lnTo>
                    <a:pt x="165" y="8"/>
                  </a:lnTo>
                  <a:lnTo>
                    <a:pt x="155" y="14"/>
                  </a:lnTo>
                  <a:lnTo>
                    <a:pt x="150" y="17"/>
                  </a:lnTo>
                  <a:lnTo>
                    <a:pt x="143" y="21"/>
                  </a:lnTo>
                  <a:lnTo>
                    <a:pt x="137" y="25"/>
                  </a:lnTo>
                  <a:lnTo>
                    <a:pt x="129" y="30"/>
                  </a:lnTo>
                  <a:lnTo>
                    <a:pt x="122" y="36"/>
                  </a:lnTo>
                  <a:lnTo>
                    <a:pt x="117" y="38"/>
                  </a:lnTo>
                  <a:lnTo>
                    <a:pt x="114" y="41"/>
                  </a:lnTo>
                  <a:lnTo>
                    <a:pt x="106" y="45"/>
                  </a:lnTo>
                  <a:lnTo>
                    <a:pt x="101" y="48"/>
                  </a:lnTo>
                  <a:lnTo>
                    <a:pt x="94" y="53"/>
                  </a:lnTo>
                  <a:lnTo>
                    <a:pt x="86" y="58"/>
                  </a:lnTo>
                  <a:lnTo>
                    <a:pt x="86" y="59"/>
                  </a:lnTo>
                  <a:lnTo>
                    <a:pt x="85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8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67" y="56"/>
                  </a:lnTo>
                  <a:lnTo>
                    <a:pt x="66" y="55"/>
                  </a:lnTo>
                  <a:lnTo>
                    <a:pt x="61" y="51"/>
                  </a:lnTo>
                  <a:lnTo>
                    <a:pt x="59" y="48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49" y="43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4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7" y="54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8" y="63"/>
                  </a:lnTo>
                  <a:lnTo>
                    <a:pt x="29" y="63"/>
                  </a:lnTo>
                  <a:lnTo>
                    <a:pt x="28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8" y="68"/>
                  </a:lnTo>
                  <a:lnTo>
                    <a:pt x="27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80"/>
                  </a:lnTo>
                  <a:lnTo>
                    <a:pt x="27" y="85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7" y="89"/>
                  </a:lnTo>
                  <a:lnTo>
                    <a:pt x="26" y="92"/>
                  </a:lnTo>
                  <a:lnTo>
                    <a:pt x="25" y="95"/>
                  </a:lnTo>
                  <a:lnTo>
                    <a:pt x="24" y="99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9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4"/>
                  </a:lnTo>
                  <a:lnTo>
                    <a:pt x="20" y="116"/>
                  </a:lnTo>
                  <a:lnTo>
                    <a:pt x="21" y="117"/>
                  </a:lnTo>
                  <a:lnTo>
                    <a:pt x="21" y="118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3" y="124"/>
                  </a:lnTo>
                  <a:lnTo>
                    <a:pt x="20" y="128"/>
                  </a:lnTo>
                  <a:lnTo>
                    <a:pt x="20" y="129"/>
                  </a:lnTo>
                  <a:lnTo>
                    <a:pt x="20" y="131"/>
                  </a:lnTo>
                  <a:lnTo>
                    <a:pt x="19" y="132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6" y="143"/>
                  </a:lnTo>
                  <a:lnTo>
                    <a:pt x="15" y="145"/>
                  </a:lnTo>
                  <a:lnTo>
                    <a:pt x="12" y="150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9" y="160"/>
                  </a:lnTo>
                  <a:lnTo>
                    <a:pt x="9" y="161"/>
                  </a:lnTo>
                  <a:lnTo>
                    <a:pt x="9" y="162"/>
                  </a:lnTo>
                  <a:lnTo>
                    <a:pt x="10" y="163"/>
                  </a:lnTo>
                  <a:lnTo>
                    <a:pt x="10" y="164"/>
                  </a:lnTo>
                  <a:lnTo>
                    <a:pt x="10" y="165"/>
                  </a:lnTo>
                  <a:lnTo>
                    <a:pt x="9" y="166"/>
                  </a:lnTo>
                  <a:lnTo>
                    <a:pt x="9" y="167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7" y="181"/>
                  </a:lnTo>
                  <a:lnTo>
                    <a:pt x="6" y="183"/>
                  </a:lnTo>
                  <a:lnTo>
                    <a:pt x="6" y="184"/>
                  </a:lnTo>
                  <a:lnTo>
                    <a:pt x="6" y="185"/>
                  </a:lnTo>
                  <a:lnTo>
                    <a:pt x="5" y="187"/>
                  </a:lnTo>
                  <a:lnTo>
                    <a:pt x="5" y="190"/>
                  </a:lnTo>
                  <a:lnTo>
                    <a:pt x="5" y="191"/>
                  </a:lnTo>
                  <a:lnTo>
                    <a:pt x="3" y="197"/>
                  </a:lnTo>
                  <a:lnTo>
                    <a:pt x="2" y="197"/>
                  </a:lnTo>
                  <a:lnTo>
                    <a:pt x="2" y="201"/>
                  </a:lnTo>
                  <a:lnTo>
                    <a:pt x="1" y="202"/>
                  </a:lnTo>
                  <a:lnTo>
                    <a:pt x="1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07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1" y="217"/>
                  </a:lnTo>
                  <a:lnTo>
                    <a:pt x="0" y="217"/>
                  </a:lnTo>
                  <a:lnTo>
                    <a:pt x="6" y="217"/>
                  </a:lnTo>
                  <a:lnTo>
                    <a:pt x="11" y="218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2" name="Freeform 487">
              <a:extLst>
                <a:ext uri="{FF2B5EF4-FFF2-40B4-BE49-F238E27FC236}">
                  <a16:creationId xmlns:a16="http://schemas.microsoft.com/office/drawing/2014/main" id="{1648C0C8-53DC-6B2D-B696-40761E5C4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62263"/>
              <a:ext cx="590550" cy="338137"/>
            </a:xfrm>
            <a:custGeom>
              <a:avLst/>
              <a:gdLst>
                <a:gd name="T0" fmla="*/ 28 w 372"/>
                <a:gd name="T1" fmla="*/ 24 h 213"/>
                <a:gd name="T2" fmla="*/ 15 w 372"/>
                <a:gd name="T3" fmla="*/ 39 h 213"/>
                <a:gd name="T4" fmla="*/ 10 w 372"/>
                <a:gd name="T5" fmla="*/ 52 h 213"/>
                <a:gd name="T6" fmla="*/ 8 w 372"/>
                <a:gd name="T7" fmla="*/ 65 h 213"/>
                <a:gd name="T8" fmla="*/ 0 w 372"/>
                <a:gd name="T9" fmla="*/ 78 h 213"/>
                <a:gd name="T10" fmla="*/ 9 w 372"/>
                <a:gd name="T11" fmla="*/ 89 h 213"/>
                <a:gd name="T12" fmla="*/ 21 w 372"/>
                <a:gd name="T13" fmla="*/ 95 h 213"/>
                <a:gd name="T14" fmla="*/ 30 w 372"/>
                <a:gd name="T15" fmla="*/ 98 h 213"/>
                <a:gd name="T16" fmla="*/ 44 w 372"/>
                <a:gd name="T17" fmla="*/ 106 h 213"/>
                <a:gd name="T18" fmla="*/ 58 w 372"/>
                <a:gd name="T19" fmla="*/ 122 h 213"/>
                <a:gd name="T20" fmla="*/ 70 w 372"/>
                <a:gd name="T21" fmla="*/ 126 h 213"/>
                <a:gd name="T22" fmla="*/ 88 w 372"/>
                <a:gd name="T23" fmla="*/ 132 h 213"/>
                <a:gd name="T24" fmla="*/ 122 w 372"/>
                <a:gd name="T25" fmla="*/ 145 h 213"/>
                <a:gd name="T26" fmla="*/ 147 w 372"/>
                <a:gd name="T27" fmla="*/ 162 h 213"/>
                <a:gd name="T28" fmla="*/ 163 w 372"/>
                <a:gd name="T29" fmla="*/ 156 h 213"/>
                <a:gd name="T30" fmla="*/ 182 w 372"/>
                <a:gd name="T31" fmla="*/ 157 h 213"/>
                <a:gd name="T32" fmla="*/ 194 w 372"/>
                <a:gd name="T33" fmla="*/ 159 h 213"/>
                <a:gd name="T34" fmla="*/ 217 w 372"/>
                <a:gd name="T35" fmla="*/ 179 h 213"/>
                <a:gd name="T36" fmla="*/ 228 w 372"/>
                <a:gd name="T37" fmla="*/ 187 h 213"/>
                <a:gd name="T38" fmla="*/ 245 w 372"/>
                <a:gd name="T39" fmla="*/ 190 h 213"/>
                <a:gd name="T40" fmla="*/ 263 w 372"/>
                <a:gd name="T41" fmla="*/ 200 h 213"/>
                <a:gd name="T42" fmla="*/ 280 w 372"/>
                <a:gd name="T43" fmla="*/ 200 h 213"/>
                <a:gd name="T44" fmla="*/ 291 w 372"/>
                <a:gd name="T45" fmla="*/ 201 h 213"/>
                <a:gd name="T46" fmla="*/ 308 w 372"/>
                <a:gd name="T47" fmla="*/ 208 h 213"/>
                <a:gd name="T48" fmla="*/ 322 w 372"/>
                <a:gd name="T49" fmla="*/ 203 h 213"/>
                <a:gd name="T50" fmla="*/ 335 w 372"/>
                <a:gd name="T51" fmla="*/ 210 h 213"/>
                <a:gd name="T52" fmla="*/ 353 w 372"/>
                <a:gd name="T53" fmla="*/ 210 h 213"/>
                <a:gd name="T54" fmla="*/ 363 w 372"/>
                <a:gd name="T55" fmla="*/ 211 h 213"/>
                <a:gd name="T56" fmla="*/ 372 w 372"/>
                <a:gd name="T57" fmla="*/ 191 h 213"/>
                <a:gd name="T58" fmla="*/ 364 w 372"/>
                <a:gd name="T59" fmla="*/ 174 h 213"/>
                <a:gd name="T60" fmla="*/ 367 w 372"/>
                <a:gd name="T61" fmla="*/ 155 h 213"/>
                <a:gd name="T62" fmla="*/ 368 w 372"/>
                <a:gd name="T63" fmla="*/ 134 h 213"/>
                <a:gd name="T64" fmla="*/ 350 w 372"/>
                <a:gd name="T65" fmla="*/ 137 h 213"/>
                <a:gd name="T66" fmla="*/ 337 w 372"/>
                <a:gd name="T67" fmla="*/ 137 h 213"/>
                <a:gd name="T68" fmla="*/ 318 w 372"/>
                <a:gd name="T69" fmla="*/ 130 h 213"/>
                <a:gd name="T70" fmla="*/ 305 w 372"/>
                <a:gd name="T71" fmla="*/ 123 h 213"/>
                <a:gd name="T72" fmla="*/ 297 w 372"/>
                <a:gd name="T73" fmla="*/ 127 h 213"/>
                <a:gd name="T74" fmla="*/ 286 w 372"/>
                <a:gd name="T75" fmla="*/ 128 h 213"/>
                <a:gd name="T76" fmla="*/ 277 w 372"/>
                <a:gd name="T77" fmla="*/ 124 h 213"/>
                <a:gd name="T78" fmla="*/ 276 w 372"/>
                <a:gd name="T79" fmla="*/ 134 h 213"/>
                <a:gd name="T80" fmla="*/ 267 w 372"/>
                <a:gd name="T81" fmla="*/ 121 h 213"/>
                <a:gd name="T82" fmla="*/ 258 w 372"/>
                <a:gd name="T83" fmla="*/ 112 h 213"/>
                <a:gd name="T84" fmla="*/ 244 w 372"/>
                <a:gd name="T85" fmla="*/ 114 h 213"/>
                <a:gd name="T86" fmla="*/ 234 w 372"/>
                <a:gd name="T87" fmla="*/ 113 h 213"/>
                <a:gd name="T88" fmla="*/ 235 w 372"/>
                <a:gd name="T89" fmla="*/ 100 h 213"/>
                <a:gd name="T90" fmla="*/ 223 w 372"/>
                <a:gd name="T91" fmla="*/ 100 h 213"/>
                <a:gd name="T92" fmla="*/ 210 w 372"/>
                <a:gd name="T93" fmla="*/ 91 h 213"/>
                <a:gd name="T94" fmla="*/ 193 w 372"/>
                <a:gd name="T95" fmla="*/ 80 h 213"/>
                <a:gd name="T96" fmla="*/ 189 w 372"/>
                <a:gd name="T97" fmla="*/ 66 h 213"/>
                <a:gd name="T98" fmla="*/ 178 w 372"/>
                <a:gd name="T99" fmla="*/ 60 h 213"/>
                <a:gd name="T100" fmla="*/ 165 w 372"/>
                <a:gd name="T101" fmla="*/ 67 h 213"/>
                <a:gd name="T102" fmla="*/ 154 w 372"/>
                <a:gd name="T103" fmla="*/ 57 h 213"/>
                <a:gd name="T104" fmla="*/ 148 w 372"/>
                <a:gd name="T105" fmla="*/ 47 h 213"/>
                <a:gd name="T106" fmla="*/ 139 w 372"/>
                <a:gd name="T107" fmla="*/ 45 h 213"/>
                <a:gd name="T108" fmla="*/ 127 w 372"/>
                <a:gd name="T109" fmla="*/ 38 h 213"/>
                <a:gd name="T110" fmla="*/ 112 w 372"/>
                <a:gd name="T111" fmla="*/ 26 h 213"/>
                <a:gd name="T112" fmla="*/ 99 w 372"/>
                <a:gd name="T113" fmla="*/ 19 h 213"/>
                <a:gd name="T114" fmla="*/ 94 w 372"/>
                <a:gd name="T115" fmla="*/ 7 h 213"/>
                <a:gd name="T116" fmla="*/ 81 w 372"/>
                <a:gd name="T117" fmla="*/ 4 h 213"/>
                <a:gd name="T118" fmla="*/ 64 w 372"/>
                <a:gd name="T119" fmla="*/ 3 h 213"/>
                <a:gd name="T120" fmla="*/ 58 w 372"/>
                <a:gd name="T121" fmla="*/ 16 h 213"/>
                <a:gd name="T122" fmla="*/ 50 w 372"/>
                <a:gd name="T123" fmla="*/ 2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2" h="213">
                  <a:moveTo>
                    <a:pt x="41" y="13"/>
                  </a:moveTo>
                  <a:lnTo>
                    <a:pt x="40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2" y="21"/>
                  </a:lnTo>
                  <a:lnTo>
                    <a:pt x="31" y="22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2" y="30"/>
                  </a:lnTo>
                  <a:lnTo>
                    <a:pt x="21" y="33"/>
                  </a:lnTo>
                  <a:lnTo>
                    <a:pt x="19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1" y="60"/>
                  </a:lnTo>
                  <a:lnTo>
                    <a:pt x="11" y="61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6" y="88"/>
                  </a:lnTo>
                  <a:lnTo>
                    <a:pt x="8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2" y="92"/>
                  </a:lnTo>
                  <a:lnTo>
                    <a:pt x="13" y="95"/>
                  </a:lnTo>
                  <a:lnTo>
                    <a:pt x="14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4" y="94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100"/>
                  </a:lnTo>
                  <a:lnTo>
                    <a:pt x="35" y="101"/>
                  </a:lnTo>
                  <a:lnTo>
                    <a:pt x="38" y="101"/>
                  </a:lnTo>
                  <a:lnTo>
                    <a:pt x="39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5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3" y="105"/>
                  </a:lnTo>
                  <a:lnTo>
                    <a:pt x="44" y="105"/>
                  </a:lnTo>
                  <a:lnTo>
                    <a:pt x="44" y="106"/>
                  </a:lnTo>
                  <a:lnTo>
                    <a:pt x="44" y="107"/>
                  </a:lnTo>
                  <a:lnTo>
                    <a:pt x="46" y="107"/>
                  </a:lnTo>
                  <a:lnTo>
                    <a:pt x="51" y="108"/>
                  </a:lnTo>
                  <a:lnTo>
                    <a:pt x="52" y="108"/>
                  </a:lnTo>
                  <a:lnTo>
                    <a:pt x="53" y="110"/>
                  </a:lnTo>
                  <a:lnTo>
                    <a:pt x="54" y="113"/>
                  </a:lnTo>
                  <a:lnTo>
                    <a:pt x="54" y="115"/>
                  </a:lnTo>
                  <a:lnTo>
                    <a:pt x="57" y="118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20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9" y="121"/>
                  </a:lnTo>
                  <a:lnTo>
                    <a:pt x="60" y="121"/>
                  </a:lnTo>
                  <a:lnTo>
                    <a:pt x="60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3" y="119"/>
                  </a:lnTo>
                  <a:lnTo>
                    <a:pt x="64" y="120"/>
                  </a:lnTo>
                  <a:lnTo>
                    <a:pt x="64" y="121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4"/>
                  </a:lnTo>
                  <a:lnTo>
                    <a:pt x="70" y="126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2" y="128"/>
                  </a:lnTo>
                  <a:lnTo>
                    <a:pt x="74" y="129"/>
                  </a:lnTo>
                  <a:lnTo>
                    <a:pt x="75" y="129"/>
                  </a:lnTo>
                  <a:lnTo>
                    <a:pt x="76" y="130"/>
                  </a:lnTo>
                  <a:lnTo>
                    <a:pt x="79" y="132"/>
                  </a:lnTo>
                  <a:lnTo>
                    <a:pt x="81" y="134"/>
                  </a:lnTo>
                  <a:lnTo>
                    <a:pt x="83" y="135"/>
                  </a:lnTo>
                  <a:lnTo>
                    <a:pt x="84" y="136"/>
                  </a:lnTo>
                  <a:lnTo>
                    <a:pt x="85" y="136"/>
                  </a:lnTo>
                  <a:lnTo>
                    <a:pt x="86" y="135"/>
                  </a:lnTo>
                  <a:lnTo>
                    <a:pt x="87" y="133"/>
                  </a:lnTo>
                  <a:lnTo>
                    <a:pt x="88" y="132"/>
                  </a:lnTo>
                  <a:lnTo>
                    <a:pt x="91" y="132"/>
                  </a:lnTo>
                  <a:lnTo>
                    <a:pt x="92" y="133"/>
                  </a:lnTo>
                  <a:lnTo>
                    <a:pt x="93" y="134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7" y="136"/>
                  </a:lnTo>
                  <a:lnTo>
                    <a:pt x="103" y="140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4" y="145"/>
                  </a:lnTo>
                  <a:lnTo>
                    <a:pt x="120" y="144"/>
                  </a:lnTo>
                  <a:lnTo>
                    <a:pt x="121" y="144"/>
                  </a:lnTo>
                  <a:lnTo>
                    <a:pt x="122" y="145"/>
                  </a:lnTo>
                  <a:lnTo>
                    <a:pt x="123" y="147"/>
                  </a:lnTo>
                  <a:lnTo>
                    <a:pt x="124" y="150"/>
                  </a:lnTo>
                  <a:lnTo>
                    <a:pt x="124" y="153"/>
                  </a:lnTo>
                  <a:lnTo>
                    <a:pt x="124" y="154"/>
                  </a:lnTo>
                  <a:lnTo>
                    <a:pt x="131" y="154"/>
                  </a:lnTo>
                  <a:lnTo>
                    <a:pt x="131" y="155"/>
                  </a:lnTo>
                  <a:lnTo>
                    <a:pt x="134" y="156"/>
                  </a:lnTo>
                  <a:lnTo>
                    <a:pt x="136" y="157"/>
                  </a:lnTo>
                  <a:lnTo>
                    <a:pt x="142" y="157"/>
                  </a:lnTo>
                  <a:lnTo>
                    <a:pt x="144" y="157"/>
                  </a:lnTo>
                  <a:lnTo>
                    <a:pt x="146" y="159"/>
                  </a:lnTo>
                  <a:lnTo>
                    <a:pt x="146" y="160"/>
                  </a:lnTo>
                  <a:lnTo>
                    <a:pt x="147" y="161"/>
                  </a:lnTo>
                  <a:lnTo>
                    <a:pt x="147" y="162"/>
                  </a:lnTo>
                  <a:lnTo>
                    <a:pt x="148" y="162"/>
                  </a:lnTo>
                  <a:lnTo>
                    <a:pt x="149" y="163"/>
                  </a:lnTo>
                  <a:lnTo>
                    <a:pt x="150" y="163"/>
                  </a:lnTo>
                  <a:lnTo>
                    <a:pt x="151" y="162"/>
                  </a:lnTo>
                  <a:lnTo>
                    <a:pt x="152" y="161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3" y="156"/>
                  </a:lnTo>
                  <a:lnTo>
                    <a:pt x="154" y="155"/>
                  </a:lnTo>
                  <a:lnTo>
                    <a:pt x="158" y="156"/>
                  </a:lnTo>
                  <a:lnTo>
                    <a:pt x="163" y="156"/>
                  </a:lnTo>
                  <a:lnTo>
                    <a:pt x="166" y="157"/>
                  </a:lnTo>
                  <a:lnTo>
                    <a:pt x="173" y="161"/>
                  </a:lnTo>
                  <a:lnTo>
                    <a:pt x="174" y="162"/>
                  </a:lnTo>
                  <a:lnTo>
                    <a:pt x="175" y="161"/>
                  </a:lnTo>
                  <a:lnTo>
                    <a:pt x="175" y="160"/>
                  </a:lnTo>
                  <a:lnTo>
                    <a:pt x="175" y="159"/>
                  </a:lnTo>
                  <a:lnTo>
                    <a:pt x="174" y="158"/>
                  </a:lnTo>
                  <a:lnTo>
                    <a:pt x="174" y="157"/>
                  </a:lnTo>
                  <a:lnTo>
                    <a:pt x="174" y="157"/>
                  </a:lnTo>
                  <a:lnTo>
                    <a:pt x="177" y="157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81" y="157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5" y="153"/>
                  </a:lnTo>
                  <a:lnTo>
                    <a:pt x="186" y="153"/>
                  </a:lnTo>
                  <a:lnTo>
                    <a:pt x="187" y="153"/>
                  </a:lnTo>
                  <a:lnTo>
                    <a:pt x="187" y="154"/>
                  </a:lnTo>
                  <a:lnTo>
                    <a:pt x="188" y="155"/>
                  </a:lnTo>
                  <a:lnTo>
                    <a:pt x="190" y="155"/>
                  </a:lnTo>
                  <a:lnTo>
                    <a:pt x="190" y="156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3" y="157"/>
                  </a:lnTo>
                  <a:lnTo>
                    <a:pt x="193" y="157"/>
                  </a:lnTo>
                  <a:lnTo>
                    <a:pt x="193" y="158"/>
                  </a:lnTo>
                  <a:lnTo>
                    <a:pt x="194" y="159"/>
                  </a:lnTo>
                  <a:lnTo>
                    <a:pt x="195" y="160"/>
                  </a:lnTo>
                  <a:lnTo>
                    <a:pt x="208" y="163"/>
                  </a:lnTo>
                  <a:lnTo>
                    <a:pt x="210" y="164"/>
                  </a:lnTo>
                  <a:lnTo>
                    <a:pt x="211" y="166"/>
                  </a:lnTo>
                  <a:lnTo>
                    <a:pt x="212" y="167"/>
                  </a:lnTo>
                  <a:lnTo>
                    <a:pt x="212" y="168"/>
                  </a:lnTo>
                  <a:lnTo>
                    <a:pt x="213" y="171"/>
                  </a:lnTo>
                  <a:lnTo>
                    <a:pt x="212" y="173"/>
                  </a:lnTo>
                  <a:lnTo>
                    <a:pt x="212" y="174"/>
                  </a:lnTo>
                  <a:lnTo>
                    <a:pt x="211" y="176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12" y="178"/>
                  </a:lnTo>
                  <a:lnTo>
                    <a:pt x="217" y="179"/>
                  </a:lnTo>
                  <a:lnTo>
                    <a:pt x="218" y="179"/>
                  </a:lnTo>
                  <a:lnTo>
                    <a:pt x="218" y="178"/>
                  </a:lnTo>
                  <a:lnTo>
                    <a:pt x="219" y="179"/>
                  </a:lnTo>
                  <a:lnTo>
                    <a:pt x="219" y="180"/>
                  </a:lnTo>
                  <a:lnTo>
                    <a:pt x="221" y="180"/>
                  </a:lnTo>
                  <a:lnTo>
                    <a:pt x="223" y="181"/>
                  </a:lnTo>
                  <a:lnTo>
                    <a:pt x="224" y="182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5"/>
                  </a:lnTo>
                  <a:lnTo>
                    <a:pt x="226" y="186"/>
                  </a:lnTo>
                  <a:lnTo>
                    <a:pt x="227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8" y="187"/>
                  </a:lnTo>
                  <a:lnTo>
                    <a:pt x="230" y="188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5" y="187"/>
                  </a:lnTo>
                  <a:lnTo>
                    <a:pt x="235" y="188"/>
                  </a:lnTo>
                  <a:lnTo>
                    <a:pt x="235" y="190"/>
                  </a:lnTo>
                  <a:lnTo>
                    <a:pt x="237" y="192"/>
                  </a:lnTo>
                  <a:lnTo>
                    <a:pt x="241" y="193"/>
                  </a:lnTo>
                  <a:lnTo>
                    <a:pt x="243" y="192"/>
                  </a:lnTo>
                  <a:lnTo>
                    <a:pt x="243" y="192"/>
                  </a:lnTo>
                  <a:lnTo>
                    <a:pt x="243" y="191"/>
                  </a:lnTo>
                  <a:lnTo>
                    <a:pt x="244" y="191"/>
                  </a:lnTo>
                  <a:lnTo>
                    <a:pt x="245" y="190"/>
                  </a:lnTo>
                  <a:lnTo>
                    <a:pt x="246" y="190"/>
                  </a:lnTo>
                  <a:lnTo>
                    <a:pt x="247" y="190"/>
                  </a:lnTo>
                  <a:lnTo>
                    <a:pt x="248" y="190"/>
                  </a:lnTo>
                  <a:lnTo>
                    <a:pt x="250" y="189"/>
                  </a:lnTo>
                  <a:lnTo>
                    <a:pt x="252" y="188"/>
                  </a:lnTo>
                  <a:lnTo>
                    <a:pt x="255" y="187"/>
                  </a:lnTo>
                  <a:lnTo>
                    <a:pt x="256" y="187"/>
                  </a:lnTo>
                  <a:lnTo>
                    <a:pt x="260" y="188"/>
                  </a:lnTo>
                  <a:lnTo>
                    <a:pt x="260" y="189"/>
                  </a:lnTo>
                  <a:lnTo>
                    <a:pt x="261" y="191"/>
                  </a:lnTo>
                  <a:lnTo>
                    <a:pt x="260" y="196"/>
                  </a:lnTo>
                  <a:lnTo>
                    <a:pt x="261" y="197"/>
                  </a:lnTo>
                  <a:lnTo>
                    <a:pt x="262" y="198"/>
                  </a:lnTo>
                  <a:lnTo>
                    <a:pt x="263" y="200"/>
                  </a:lnTo>
                  <a:lnTo>
                    <a:pt x="264" y="200"/>
                  </a:lnTo>
                  <a:lnTo>
                    <a:pt x="265" y="200"/>
                  </a:lnTo>
                  <a:lnTo>
                    <a:pt x="265" y="201"/>
                  </a:lnTo>
                  <a:lnTo>
                    <a:pt x="265" y="202"/>
                  </a:lnTo>
                  <a:lnTo>
                    <a:pt x="266" y="202"/>
                  </a:lnTo>
                  <a:lnTo>
                    <a:pt x="267" y="201"/>
                  </a:lnTo>
                  <a:lnTo>
                    <a:pt x="271" y="198"/>
                  </a:lnTo>
                  <a:lnTo>
                    <a:pt x="272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9" y="199"/>
                  </a:lnTo>
                  <a:lnTo>
                    <a:pt x="279" y="200"/>
                  </a:lnTo>
                  <a:lnTo>
                    <a:pt x="280" y="200"/>
                  </a:lnTo>
                  <a:lnTo>
                    <a:pt x="281" y="200"/>
                  </a:lnTo>
                  <a:lnTo>
                    <a:pt x="282" y="200"/>
                  </a:lnTo>
                  <a:lnTo>
                    <a:pt x="283" y="201"/>
                  </a:lnTo>
                  <a:lnTo>
                    <a:pt x="283" y="201"/>
                  </a:lnTo>
                  <a:lnTo>
                    <a:pt x="283" y="200"/>
                  </a:lnTo>
                  <a:lnTo>
                    <a:pt x="285" y="199"/>
                  </a:lnTo>
                  <a:lnTo>
                    <a:pt x="286" y="199"/>
                  </a:lnTo>
                  <a:lnTo>
                    <a:pt x="287" y="199"/>
                  </a:lnTo>
                  <a:lnTo>
                    <a:pt x="287" y="200"/>
                  </a:lnTo>
                  <a:lnTo>
                    <a:pt x="287" y="201"/>
                  </a:lnTo>
                  <a:lnTo>
                    <a:pt x="288" y="201"/>
                  </a:lnTo>
                  <a:lnTo>
                    <a:pt x="289" y="201"/>
                  </a:lnTo>
                  <a:lnTo>
                    <a:pt x="290" y="201"/>
                  </a:lnTo>
                  <a:lnTo>
                    <a:pt x="291" y="201"/>
                  </a:lnTo>
                  <a:lnTo>
                    <a:pt x="294" y="203"/>
                  </a:lnTo>
                  <a:lnTo>
                    <a:pt x="295" y="204"/>
                  </a:lnTo>
                  <a:lnTo>
                    <a:pt x="296" y="204"/>
                  </a:lnTo>
                  <a:lnTo>
                    <a:pt x="297" y="205"/>
                  </a:lnTo>
                  <a:lnTo>
                    <a:pt x="298" y="205"/>
                  </a:lnTo>
                  <a:lnTo>
                    <a:pt x="298" y="206"/>
                  </a:lnTo>
                  <a:lnTo>
                    <a:pt x="299" y="207"/>
                  </a:lnTo>
                  <a:lnTo>
                    <a:pt x="303" y="207"/>
                  </a:lnTo>
                  <a:lnTo>
                    <a:pt x="305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7" y="209"/>
                  </a:lnTo>
                  <a:lnTo>
                    <a:pt x="307" y="208"/>
                  </a:lnTo>
                  <a:lnTo>
                    <a:pt x="308" y="208"/>
                  </a:lnTo>
                  <a:lnTo>
                    <a:pt x="310" y="209"/>
                  </a:lnTo>
                  <a:lnTo>
                    <a:pt x="311" y="208"/>
                  </a:lnTo>
                  <a:lnTo>
                    <a:pt x="313" y="208"/>
                  </a:lnTo>
                  <a:lnTo>
                    <a:pt x="313" y="207"/>
                  </a:lnTo>
                  <a:lnTo>
                    <a:pt x="313" y="206"/>
                  </a:lnTo>
                  <a:lnTo>
                    <a:pt x="315" y="205"/>
                  </a:lnTo>
                  <a:lnTo>
                    <a:pt x="316" y="205"/>
                  </a:lnTo>
                  <a:lnTo>
                    <a:pt x="318" y="204"/>
                  </a:lnTo>
                  <a:lnTo>
                    <a:pt x="319" y="203"/>
                  </a:lnTo>
                  <a:lnTo>
                    <a:pt x="321" y="202"/>
                  </a:lnTo>
                  <a:lnTo>
                    <a:pt x="321" y="201"/>
                  </a:lnTo>
                  <a:lnTo>
                    <a:pt x="322" y="201"/>
                  </a:lnTo>
                  <a:lnTo>
                    <a:pt x="322" y="202"/>
                  </a:lnTo>
                  <a:lnTo>
                    <a:pt x="322" y="203"/>
                  </a:lnTo>
                  <a:lnTo>
                    <a:pt x="323" y="206"/>
                  </a:lnTo>
                  <a:lnTo>
                    <a:pt x="323" y="207"/>
                  </a:lnTo>
                  <a:lnTo>
                    <a:pt x="323" y="209"/>
                  </a:lnTo>
                  <a:lnTo>
                    <a:pt x="324" y="210"/>
                  </a:lnTo>
                  <a:lnTo>
                    <a:pt x="326" y="210"/>
                  </a:lnTo>
                  <a:lnTo>
                    <a:pt x="328" y="210"/>
                  </a:lnTo>
                  <a:lnTo>
                    <a:pt x="329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3" y="213"/>
                  </a:lnTo>
                  <a:lnTo>
                    <a:pt x="334" y="212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7" y="210"/>
                  </a:lnTo>
                  <a:lnTo>
                    <a:pt x="339" y="209"/>
                  </a:lnTo>
                  <a:lnTo>
                    <a:pt x="340" y="209"/>
                  </a:lnTo>
                  <a:lnTo>
                    <a:pt x="342" y="209"/>
                  </a:lnTo>
                  <a:lnTo>
                    <a:pt x="345" y="210"/>
                  </a:lnTo>
                  <a:lnTo>
                    <a:pt x="347" y="211"/>
                  </a:lnTo>
                  <a:lnTo>
                    <a:pt x="349" y="210"/>
                  </a:lnTo>
                  <a:lnTo>
                    <a:pt x="349" y="210"/>
                  </a:lnTo>
                  <a:lnTo>
                    <a:pt x="351" y="209"/>
                  </a:lnTo>
                  <a:lnTo>
                    <a:pt x="351" y="210"/>
                  </a:lnTo>
                  <a:lnTo>
                    <a:pt x="352" y="210"/>
                  </a:lnTo>
                  <a:lnTo>
                    <a:pt x="352" y="210"/>
                  </a:lnTo>
                  <a:lnTo>
                    <a:pt x="353" y="210"/>
                  </a:lnTo>
                  <a:lnTo>
                    <a:pt x="353" y="209"/>
                  </a:lnTo>
                  <a:lnTo>
                    <a:pt x="353" y="208"/>
                  </a:lnTo>
                  <a:lnTo>
                    <a:pt x="354" y="208"/>
                  </a:lnTo>
                  <a:lnTo>
                    <a:pt x="355" y="208"/>
                  </a:lnTo>
                  <a:lnTo>
                    <a:pt x="356" y="208"/>
                  </a:lnTo>
                  <a:lnTo>
                    <a:pt x="357" y="208"/>
                  </a:lnTo>
                  <a:lnTo>
                    <a:pt x="359" y="207"/>
                  </a:lnTo>
                  <a:lnTo>
                    <a:pt x="360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2" y="210"/>
                  </a:lnTo>
                  <a:lnTo>
                    <a:pt x="362" y="210"/>
                  </a:lnTo>
                  <a:lnTo>
                    <a:pt x="363" y="211"/>
                  </a:lnTo>
                  <a:lnTo>
                    <a:pt x="364" y="212"/>
                  </a:lnTo>
                  <a:lnTo>
                    <a:pt x="366" y="211"/>
                  </a:lnTo>
                  <a:lnTo>
                    <a:pt x="368" y="210"/>
                  </a:lnTo>
                  <a:lnTo>
                    <a:pt x="369" y="207"/>
                  </a:lnTo>
                  <a:lnTo>
                    <a:pt x="370" y="206"/>
                  </a:lnTo>
                  <a:lnTo>
                    <a:pt x="369" y="205"/>
                  </a:lnTo>
                  <a:lnTo>
                    <a:pt x="370" y="205"/>
                  </a:lnTo>
                  <a:lnTo>
                    <a:pt x="370" y="203"/>
                  </a:lnTo>
                  <a:lnTo>
                    <a:pt x="371" y="201"/>
                  </a:lnTo>
                  <a:lnTo>
                    <a:pt x="372" y="197"/>
                  </a:lnTo>
                  <a:lnTo>
                    <a:pt x="372" y="195"/>
                  </a:lnTo>
                  <a:lnTo>
                    <a:pt x="372" y="194"/>
                  </a:lnTo>
                  <a:lnTo>
                    <a:pt x="372" y="192"/>
                  </a:lnTo>
                  <a:lnTo>
                    <a:pt x="372" y="191"/>
                  </a:lnTo>
                  <a:lnTo>
                    <a:pt x="372" y="189"/>
                  </a:lnTo>
                  <a:lnTo>
                    <a:pt x="372" y="187"/>
                  </a:lnTo>
                  <a:lnTo>
                    <a:pt x="372" y="187"/>
                  </a:lnTo>
                  <a:lnTo>
                    <a:pt x="372" y="186"/>
                  </a:lnTo>
                  <a:lnTo>
                    <a:pt x="371" y="185"/>
                  </a:lnTo>
                  <a:lnTo>
                    <a:pt x="371" y="184"/>
                  </a:lnTo>
                  <a:lnTo>
                    <a:pt x="370" y="182"/>
                  </a:lnTo>
                  <a:lnTo>
                    <a:pt x="369" y="180"/>
                  </a:lnTo>
                  <a:lnTo>
                    <a:pt x="368" y="178"/>
                  </a:lnTo>
                  <a:lnTo>
                    <a:pt x="367" y="177"/>
                  </a:lnTo>
                  <a:lnTo>
                    <a:pt x="366" y="177"/>
                  </a:lnTo>
                  <a:lnTo>
                    <a:pt x="365" y="175"/>
                  </a:lnTo>
                  <a:lnTo>
                    <a:pt x="364" y="175"/>
                  </a:lnTo>
                  <a:lnTo>
                    <a:pt x="364" y="174"/>
                  </a:lnTo>
                  <a:lnTo>
                    <a:pt x="364" y="173"/>
                  </a:lnTo>
                  <a:lnTo>
                    <a:pt x="365" y="172"/>
                  </a:lnTo>
                  <a:lnTo>
                    <a:pt x="365" y="167"/>
                  </a:lnTo>
                  <a:lnTo>
                    <a:pt x="366" y="167"/>
                  </a:lnTo>
                  <a:lnTo>
                    <a:pt x="367" y="165"/>
                  </a:lnTo>
                  <a:lnTo>
                    <a:pt x="367" y="163"/>
                  </a:lnTo>
                  <a:lnTo>
                    <a:pt x="366" y="161"/>
                  </a:lnTo>
                  <a:lnTo>
                    <a:pt x="366" y="160"/>
                  </a:lnTo>
                  <a:lnTo>
                    <a:pt x="366" y="159"/>
                  </a:lnTo>
                  <a:lnTo>
                    <a:pt x="367" y="158"/>
                  </a:lnTo>
                  <a:lnTo>
                    <a:pt x="367" y="157"/>
                  </a:lnTo>
                  <a:lnTo>
                    <a:pt x="367" y="157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6" y="155"/>
                  </a:lnTo>
                  <a:lnTo>
                    <a:pt x="367" y="154"/>
                  </a:lnTo>
                  <a:lnTo>
                    <a:pt x="368" y="151"/>
                  </a:lnTo>
                  <a:lnTo>
                    <a:pt x="371" y="146"/>
                  </a:lnTo>
                  <a:lnTo>
                    <a:pt x="371" y="142"/>
                  </a:lnTo>
                  <a:lnTo>
                    <a:pt x="372" y="141"/>
                  </a:lnTo>
                  <a:lnTo>
                    <a:pt x="372" y="139"/>
                  </a:lnTo>
                  <a:lnTo>
                    <a:pt x="372" y="137"/>
                  </a:lnTo>
                  <a:lnTo>
                    <a:pt x="372" y="137"/>
                  </a:lnTo>
                  <a:lnTo>
                    <a:pt x="372" y="136"/>
                  </a:lnTo>
                  <a:lnTo>
                    <a:pt x="372" y="136"/>
                  </a:lnTo>
                  <a:lnTo>
                    <a:pt x="371" y="135"/>
                  </a:lnTo>
                  <a:lnTo>
                    <a:pt x="370" y="135"/>
                  </a:lnTo>
                  <a:lnTo>
                    <a:pt x="368" y="134"/>
                  </a:lnTo>
                  <a:lnTo>
                    <a:pt x="367" y="133"/>
                  </a:lnTo>
                  <a:lnTo>
                    <a:pt x="366" y="133"/>
                  </a:lnTo>
                  <a:lnTo>
                    <a:pt x="365" y="134"/>
                  </a:lnTo>
                  <a:lnTo>
                    <a:pt x="364" y="134"/>
                  </a:lnTo>
                  <a:lnTo>
                    <a:pt x="362" y="133"/>
                  </a:lnTo>
                  <a:lnTo>
                    <a:pt x="359" y="133"/>
                  </a:lnTo>
                  <a:lnTo>
                    <a:pt x="358" y="132"/>
                  </a:lnTo>
                  <a:lnTo>
                    <a:pt x="357" y="133"/>
                  </a:lnTo>
                  <a:lnTo>
                    <a:pt x="356" y="135"/>
                  </a:lnTo>
                  <a:lnTo>
                    <a:pt x="355" y="137"/>
                  </a:lnTo>
                  <a:lnTo>
                    <a:pt x="353" y="137"/>
                  </a:lnTo>
                  <a:lnTo>
                    <a:pt x="352" y="137"/>
                  </a:lnTo>
                  <a:lnTo>
                    <a:pt x="352" y="138"/>
                  </a:lnTo>
                  <a:lnTo>
                    <a:pt x="350" y="137"/>
                  </a:lnTo>
                  <a:lnTo>
                    <a:pt x="349" y="137"/>
                  </a:lnTo>
                  <a:lnTo>
                    <a:pt x="349" y="137"/>
                  </a:lnTo>
                  <a:lnTo>
                    <a:pt x="348" y="137"/>
                  </a:lnTo>
                  <a:lnTo>
                    <a:pt x="347" y="138"/>
                  </a:lnTo>
                  <a:lnTo>
                    <a:pt x="346" y="138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4" y="137"/>
                  </a:lnTo>
                  <a:lnTo>
                    <a:pt x="343" y="137"/>
                  </a:lnTo>
                  <a:lnTo>
                    <a:pt x="342" y="137"/>
                  </a:lnTo>
                  <a:lnTo>
                    <a:pt x="337" y="138"/>
                  </a:lnTo>
                  <a:lnTo>
                    <a:pt x="336" y="138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7" y="136"/>
                  </a:lnTo>
                  <a:lnTo>
                    <a:pt x="336" y="136"/>
                  </a:lnTo>
                  <a:lnTo>
                    <a:pt x="334" y="136"/>
                  </a:lnTo>
                  <a:lnTo>
                    <a:pt x="333" y="137"/>
                  </a:lnTo>
                  <a:lnTo>
                    <a:pt x="332" y="137"/>
                  </a:lnTo>
                  <a:lnTo>
                    <a:pt x="330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25" y="136"/>
                  </a:lnTo>
                  <a:lnTo>
                    <a:pt x="323" y="132"/>
                  </a:lnTo>
                  <a:lnTo>
                    <a:pt x="321" y="131"/>
                  </a:lnTo>
                  <a:lnTo>
                    <a:pt x="320" y="130"/>
                  </a:lnTo>
                  <a:lnTo>
                    <a:pt x="319" y="130"/>
                  </a:lnTo>
                  <a:lnTo>
                    <a:pt x="318" y="130"/>
                  </a:lnTo>
                  <a:lnTo>
                    <a:pt x="317" y="130"/>
                  </a:lnTo>
                  <a:lnTo>
                    <a:pt x="315" y="130"/>
                  </a:lnTo>
                  <a:lnTo>
                    <a:pt x="314" y="130"/>
                  </a:lnTo>
                  <a:lnTo>
                    <a:pt x="313" y="129"/>
                  </a:lnTo>
                  <a:lnTo>
                    <a:pt x="313" y="127"/>
                  </a:lnTo>
                  <a:lnTo>
                    <a:pt x="312" y="127"/>
                  </a:lnTo>
                  <a:lnTo>
                    <a:pt x="309" y="127"/>
                  </a:lnTo>
                  <a:lnTo>
                    <a:pt x="307" y="127"/>
                  </a:lnTo>
                  <a:lnTo>
                    <a:pt x="307" y="126"/>
                  </a:lnTo>
                  <a:lnTo>
                    <a:pt x="307" y="124"/>
                  </a:lnTo>
                  <a:lnTo>
                    <a:pt x="307" y="123"/>
                  </a:lnTo>
                  <a:lnTo>
                    <a:pt x="306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4" y="123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2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7" y="127"/>
                  </a:lnTo>
                  <a:lnTo>
                    <a:pt x="297" y="127"/>
                  </a:lnTo>
                  <a:lnTo>
                    <a:pt x="297" y="129"/>
                  </a:lnTo>
                  <a:lnTo>
                    <a:pt x="297" y="130"/>
                  </a:lnTo>
                  <a:lnTo>
                    <a:pt x="296" y="131"/>
                  </a:lnTo>
                  <a:lnTo>
                    <a:pt x="295" y="131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2" y="132"/>
                  </a:lnTo>
                  <a:lnTo>
                    <a:pt x="291" y="130"/>
                  </a:lnTo>
                  <a:lnTo>
                    <a:pt x="290" y="130"/>
                  </a:lnTo>
                  <a:lnTo>
                    <a:pt x="289" y="131"/>
                  </a:lnTo>
                  <a:lnTo>
                    <a:pt x="288" y="131"/>
                  </a:lnTo>
                  <a:lnTo>
                    <a:pt x="288" y="130"/>
                  </a:lnTo>
                  <a:lnTo>
                    <a:pt x="287" y="129"/>
                  </a:lnTo>
                  <a:lnTo>
                    <a:pt x="286" y="128"/>
                  </a:lnTo>
                  <a:lnTo>
                    <a:pt x="285" y="128"/>
                  </a:lnTo>
                  <a:lnTo>
                    <a:pt x="284" y="128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5"/>
                  </a:lnTo>
                  <a:lnTo>
                    <a:pt x="282" y="124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1"/>
                  </a:lnTo>
                  <a:lnTo>
                    <a:pt x="282" y="120"/>
                  </a:lnTo>
                  <a:lnTo>
                    <a:pt x="281" y="120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5"/>
                  </a:lnTo>
                  <a:lnTo>
                    <a:pt x="278" y="125"/>
                  </a:lnTo>
                  <a:lnTo>
                    <a:pt x="278" y="126"/>
                  </a:lnTo>
                  <a:lnTo>
                    <a:pt x="277" y="127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8" y="128"/>
                  </a:lnTo>
                  <a:lnTo>
                    <a:pt x="278" y="129"/>
                  </a:lnTo>
                  <a:lnTo>
                    <a:pt x="278" y="130"/>
                  </a:lnTo>
                  <a:lnTo>
                    <a:pt x="279" y="130"/>
                  </a:lnTo>
                  <a:lnTo>
                    <a:pt x="279" y="131"/>
                  </a:lnTo>
                  <a:lnTo>
                    <a:pt x="279" y="132"/>
                  </a:lnTo>
                  <a:lnTo>
                    <a:pt x="277" y="133"/>
                  </a:lnTo>
                  <a:lnTo>
                    <a:pt x="276" y="134"/>
                  </a:lnTo>
                  <a:lnTo>
                    <a:pt x="274" y="134"/>
                  </a:lnTo>
                  <a:lnTo>
                    <a:pt x="273" y="134"/>
                  </a:lnTo>
                  <a:lnTo>
                    <a:pt x="272" y="133"/>
                  </a:lnTo>
                  <a:lnTo>
                    <a:pt x="272" y="132"/>
                  </a:lnTo>
                  <a:lnTo>
                    <a:pt x="272" y="131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1" y="127"/>
                  </a:lnTo>
                  <a:lnTo>
                    <a:pt x="269" y="127"/>
                  </a:lnTo>
                  <a:lnTo>
                    <a:pt x="269" y="126"/>
                  </a:lnTo>
                  <a:lnTo>
                    <a:pt x="268" y="124"/>
                  </a:lnTo>
                  <a:lnTo>
                    <a:pt x="268" y="123"/>
                  </a:lnTo>
                  <a:lnTo>
                    <a:pt x="267" y="122"/>
                  </a:lnTo>
                  <a:lnTo>
                    <a:pt x="267" y="121"/>
                  </a:lnTo>
                  <a:lnTo>
                    <a:pt x="267" y="120"/>
                  </a:lnTo>
                  <a:lnTo>
                    <a:pt x="266" y="120"/>
                  </a:lnTo>
                  <a:lnTo>
                    <a:pt x="265" y="119"/>
                  </a:lnTo>
                  <a:lnTo>
                    <a:pt x="263" y="118"/>
                  </a:lnTo>
                  <a:lnTo>
                    <a:pt x="262" y="117"/>
                  </a:lnTo>
                  <a:lnTo>
                    <a:pt x="262" y="117"/>
                  </a:lnTo>
                  <a:lnTo>
                    <a:pt x="261" y="115"/>
                  </a:lnTo>
                  <a:lnTo>
                    <a:pt x="260" y="114"/>
                  </a:lnTo>
                  <a:lnTo>
                    <a:pt x="260" y="111"/>
                  </a:lnTo>
                  <a:lnTo>
                    <a:pt x="260" y="110"/>
                  </a:lnTo>
                  <a:lnTo>
                    <a:pt x="259" y="110"/>
                  </a:lnTo>
                  <a:lnTo>
                    <a:pt x="259" y="111"/>
                  </a:lnTo>
                  <a:lnTo>
                    <a:pt x="259" y="112"/>
                  </a:lnTo>
                  <a:lnTo>
                    <a:pt x="258" y="112"/>
                  </a:lnTo>
                  <a:lnTo>
                    <a:pt x="257" y="113"/>
                  </a:lnTo>
                  <a:lnTo>
                    <a:pt x="256" y="115"/>
                  </a:lnTo>
                  <a:lnTo>
                    <a:pt x="255" y="115"/>
                  </a:lnTo>
                  <a:lnTo>
                    <a:pt x="254" y="114"/>
                  </a:lnTo>
                  <a:lnTo>
                    <a:pt x="253" y="114"/>
                  </a:lnTo>
                  <a:lnTo>
                    <a:pt x="253" y="113"/>
                  </a:lnTo>
                  <a:lnTo>
                    <a:pt x="252" y="113"/>
                  </a:lnTo>
                  <a:lnTo>
                    <a:pt x="251" y="113"/>
                  </a:lnTo>
                  <a:lnTo>
                    <a:pt x="250" y="113"/>
                  </a:lnTo>
                  <a:lnTo>
                    <a:pt x="248" y="113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4" y="114"/>
                  </a:lnTo>
                  <a:lnTo>
                    <a:pt x="244" y="115"/>
                  </a:lnTo>
                  <a:lnTo>
                    <a:pt x="243" y="114"/>
                  </a:lnTo>
                  <a:lnTo>
                    <a:pt x="243" y="114"/>
                  </a:lnTo>
                  <a:lnTo>
                    <a:pt x="243" y="113"/>
                  </a:lnTo>
                  <a:lnTo>
                    <a:pt x="242" y="113"/>
                  </a:lnTo>
                  <a:lnTo>
                    <a:pt x="241" y="113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39" y="114"/>
                  </a:lnTo>
                  <a:lnTo>
                    <a:pt x="238" y="114"/>
                  </a:lnTo>
                  <a:lnTo>
                    <a:pt x="237" y="113"/>
                  </a:lnTo>
                  <a:lnTo>
                    <a:pt x="236" y="112"/>
                  </a:lnTo>
                  <a:lnTo>
                    <a:pt x="235" y="112"/>
                  </a:lnTo>
                  <a:lnTo>
                    <a:pt x="234" y="113"/>
                  </a:lnTo>
                  <a:lnTo>
                    <a:pt x="233" y="113"/>
                  </a:lnTo>
                  <a:lnTo>
                    <a:pt x="232" y="112"/>
                  </a:lnTo>
                  <a:lnTo>
                    <a:pt x="232" y="111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2" y="107"/>
                  </a:lnTo>
                  <a:lnTo>
                    <a:pt x="232" y="105"/>
                  </a:lnTo>
                  <a:lnTo>
                    <a:pt x="232" y="104"/>
                  </a:lnTo>
                  <a:lnTo>
                    <a:pt x="233" y="104"/>
                  </a:lnTo>
                  <a:lnTo>
                    <a:pt x="233" y="103"/>
                  </a:lnTo>
                  <a:lnTo>
                    <a:pt x="233" y="102"/>
                  </a:lnTo>
                  <a:lnTo>
                    <a:pt x="233" y="101"/>
                  </a:lnTo>
                  <a:lnTo>
                    <a:pt x="234" y="100"/>
                  </a:lnTo>
                  <a:lnTo>
                    <a:pt x="235" y="100"/>
                  </a:lnTo>
                  <a:lnTo>
                    <a:pt x="235" y="100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30" y="95"/>
                  </a:lnTo>
                  <a:lnTo>
                    <a:pt x="229" y="95"/>
                  </a:lnTo>
                  <a:lnTo>
                    <a:pt x="228" y="96"/>
                  </a:lnTo>
                  <a:lnTo>
                    <a:pt x="228" y="97"/>
                  </a:lnTo>
                  <a:lnTo>
                    <a:pt x="227" y="97"/>
                  </a:lnTo>
                  <a:lnTo>
                    <a:pt x="225" y="98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3" y="100"/>
                  </a:lnTo>
                  <a:lnTo>
                    <a:pt x="223" y="100"/>
                  </a:lnTo>
                  <a:lnTo>
                    <a:pt x="222" y="100"/>
                  </a:lnTo>
                  <a:lnTo>
                    <a:pt x="219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7" y="97"/>
                  </a:lnTo>
                  <a:lnTo>
                    <a:pt x="216" y="97"/>
                  </a:lnTo>
                  <a:lnTo>
                    <a:pt x="213" y="97"/>
                  </a:lnTo>
                  <a:lnTo>
                    <a:pt x="213" y="94"/>
                  </a:lnTo>
                  <a:lnTo>
                    <a:pt x="213" y="94"/>
                  </a:lnTo>
                  <a:lnTo>
                    <a:pt x="212" y="93"/>
                  </a:lnTo>
                  <a:lnTo>
                    <a:pt x="211" y="93"/>
                  </a:lnTo>
                  <a:lnTo>
                    <a:pt x="210" y="92"/>
                  </a:lnTo>
                  <a:lnTo>
                    <a:pt x="210" y="91"/>
                  </a:lnTo>
                  <a:lnTo>
                    <a:pt x="207" y="91"/>
                  </a:lnTo>
                  <a:lnTo>
                    <a:pt x="206" y="90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90"/>
                  </a:lnTo>
                  <a:lnTo>
                    <a:pt x="203" y="89"/>
                  </a:lnTo>
                  <a:lnTo>
                    <a:pt x="202" y="88"/>
                  </a:lnTo>
                  <a:lnTo>
                    <a:pt x="201" y="86"/>
                  </a:lnTo>
                  <a:lnTo>
                    <a:pt x="200" y="85"/>
                  </a:lnTo>
                  <a:lnTo>
                    <a:pt x="199" y="83"/>
                  </a:lnTo>
                  <a:lnTo>
                    <a:pt x="198" y="83"/>
                  </a:lnTo>
                  <a:lnTo>
                    <a:pt x="198" y="82"/>
                  </a:lnTo>
                  <a:lnTo>
                    <a:pt x="195" y="82"/>
                  </a:lnTo>
                  <a:lnTo>
                    <a:pt x="193" y="80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1" y="73"/>
                  </a:lnTo>
                  <a:lnTo>
                    <a:pt x="190" y="73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88" y="69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89" y="66"/>
                  </a:lnTo>
                  <a:lnTo>
                    <a:pt x="189" y="65"/>
                  </a:lnTo>
                  <a:lnTo>
                    <a:pt x="188" y="65"/>
                  </a:lnTo>
                  <a:lnTo>
                    <a:pt x="187" y="65"/>
                  </a:lnTo>
                  <a:lnTo>
                    <a:pt x="186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2"/>
                  </a:lnTo>
                  <a:lnTo>
                    <a:pt x="183" y="62"/>
                  </a:lnTo>
                  <a:lnTo>
                    <a:pt x="183" y="61"/>
                  </a:lnTo>
                  <a:lnTo>
                    <a:pt x="182" y="61"/>
                  </a:lnTo>
                  <a:lnTo>
                    <a:pt x="181" y="61"/>
                  </a:lnTo>
                  <a:lnTo>
                    <a:pt x="180" y="60"/>
                  </a:lnTo>
                  <a:lnTo>
                    <a:pt x="179" y="60"/>
                  </a:lnTo>
                  <a:lnTo>
                    <a:pt x="178" y="60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5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4"/>
                  </a:lnTo>
                  <a:lnTo>
                    <a:pt x="167" y="65"/>
                  </a:lnTo>
                  <a:lnTo>
                    <a:pt x="166" y="66"/>
                  </a:lnTo>
                  <a:lnTo>
                    <a:pt x="166" y="67"/>
                  </a:lnTo>
                  <a:lnTo>
                    <a:pt x="165" y="67"/>
                  </a:lnTo>
                  <a:lnTo>
                    <a:pt x="164" y="67"/>
                  </a:lnTo>
                  <a:lnTo>
                    <a:pt x="163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7" y="60"/>
                  </a:lnTo>
                  <a:lnTo>
                    <a:pt x="156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5"/>
                  </a:lnTo>
                  <a:lnTo>
                    <a:pt x="153" y="54"/>
                  </a:lnTo>
                  <a:lnTo>
                    <a:pt x="153" y="53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2" y="50"/>
                  </a:lnTo>
                  <a:lnTo>
                    <a:pt x="148" y="51"/>
                  </a:lnTo>
                  <a:lnTo>
                    <a:pt x="147" y="49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5" y="45"/>
                  </a:lnTo>
                  <a:lnTo>
                    <a:pt x="145" y="44"/>
                  </a:lnTo>
                  <a:lnTo>
                    <a:pt x="144" y="44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2"/>
                  </a:lnTo>
                  <a:lnTo>
                    <a:pt x="143" y="42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40" y="44"/>
                  </a:lnTo>
                  <a:lnTo>
                    <a:pt x="140" y="45"/>
                  </a:lnTo>
                  <a:lnTo>
                    <a:pt x="139" y="45"/>
                  </a:lnTo>
                  <a:lnTo>
                    <a:pt x="138" y="45"/>
                  </a:lnTo>
                  <a:lnTo>
                    <a:pt x="137" y="43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33" y="40"/>
                  </a:lnTo>
                  <a:lnTo>
                    <a:pt x="132" y="40"/>
                  </a:lnTo>
                  <a:lnTo>
                    <a:pt x="132" y="39"/>
                  </a:lnTo>
                  <a:lnTo>
                    <a:pt x="131" y="39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9" y="40"/>
                  </a:lnTo>
                  <a:lnTo>
                    <a:pt x="128" y="39"/>
                  </a:lnTo>
                  <a:lnTo>
                    <a:pt x="128" y="38"/>
                  </a:lnTo>
                  <a:lnTo>
                    <a:pt x="127" y="38"/>
                  </a:lnTo>
                  <a:lnTo>
                    <a:pt x="126" y="38"/>
                  </a:lnTo>
                  <a:lnTo>
                    <a:pt x="125" y="37"/>
                  </a:lnTo>
                  <a:lnTo>
                    <a:pt x="124" y="37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8" y="31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6"/>
                  </a:lnTo>
                  <a:lnTo>
                    <a:pt x="111" y="25"/>
                  </a:lnTo>
                  <a:lnTo>
                    <a:pt x="110" y="25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8" y="23"/>
                  </a:lnTo>
                  <a:lnTo>
                    <a:pt x="107" y="23"/>
                  </a:lnTo>
                  <a:lnTo>
                    <a:pt x="106" y="22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6" y="18"/>
                  </a:lnTo>
                  <a:lnTo>
                    <a:pt x="96" y="17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8" y="6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4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8" y="3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5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5"/>
                  </a:lnTo>
                  <a:lnTo>
                    <a:pt x="59" y="16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3" y="22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1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3" name="Freeform 488">
              <a:extLst>
                <a:ext uri="{FF2B5EF4-FFF2-40B4-BE49-F238E27FC236}">
                  <a16:creationId xmlns:a16="http://schemas.microsoft.com/office/drawing/2014/main" id="{682DD4F9-DA92-C40B-ACB7-65F2E06C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230688"/>
              <a:ext cx="422275" cy="646112"/>
            </a:xfrm>
            <a:custGeom>
              <a:avLst/>
              <a:gdLst>
                <a:gd name="T0" fmla="*/ 221 w 266"/>
                <a:gd name="T1" fmla="*/ 386 h 407"/>
                <a:gd name="T2" fmla="*/ 220 w 266"/>
                <a:gd name="T3" fmla="*/ 375 h 407"/>
                <a:gd name="T4" fmla="*/ 214 w 266"/>
                <a:gd name="T5" fmla="*/ 363 h 407"/>
                <a:gd name="T6" fmla="*/ 216 w 266"/>
                <a:gd name="T7" fmla="*/ 355 h 407"/>
                <a:gd name="T8" fmla="*/ 218 w 266"/>
                <a:gd name="T9" fmla="*/ 342 h 407"/>
                <a:gd name="T10" fmla="*/ 211 w 266"/>
                <a:gd name="T11" fmla="*/ 333 h 407"/>
                <a:gd name="T12" fmla="*/ 208 w 266"/>
                <a:gd name="T13" fmla="*/ 328 h 407"/>
                <a:gd name="T14" fmla="*/ 223 w 266"/>
                <a:gd name="T15" fmla="*/ 317 h 407"/>
                <a:gd name="T16" fmla="*/ 233 w 266"/>
                <a:gd name="T17" fmla="*/ 296 h 407"/>
                <a:gd name="T18" fmla="*/ 243 w 266"/>
                <a:gd name="T19" fmla="*/ 280 h 407"/>
                <a:gd name="T20" fmla="*/ 251 w 266"/>
                <a:gd name="T21" fmla="*/ 268 h 407"/>
                <a:gd name="T22" fmla="*/ 260 w 266"/>
                <a:gd name="T23" fmla="*/ 254 h 407"/>
                <a:gd name="T24" fmla="*/ 244 w 266"/>
                <a:gd name="T25" fmla="*/ 215 h 407"/>
                <a:gd name="T26" fmla="*/ 232 w 266"/>
                <a:gd name="T27" fmla="*/ 203 h 407"/>
                <a:gd name="T28" fmla="*/ 205 w 266"/>
                <a:gd name="T29" fmla="*/ 183 h 407"/>
                <a:gd name="T30" fmla="*/ 197 w 266"/>
                <a:gd name="T31" fmla="*/ 145 h 407"/>
                <a:gd name="T32" fmla="*/ 239 w 266"/>
                <a:gd name="T33" fmla="*/ 145 h 407"/>
                <a:gd name="T34" fmla="*/ 263 w 266"/>
                <a:gd name="T35" fmla="*/ 142 h 407"/>
                <a:gd name="T36" fmla="*/ 247 w 266"/>
                <a:gd name="T37" fmla="*/ 124 h 407"/>
                <a:gd name="T38" fmla="*/ 242 w 266"/>
                <a:gd name="T39" fmla="*/ 116 h 407"/>
                <a:gd name="T40" fmla="*/ 236 w 266"/>
                <a:gd name="T41" fmla="*/ 97 h 407"/>
                <a:gd name="T42" fmla="*/ 238 w 266"/>
                <a:gd name="T43" fmla="*/ 78 h 407"/>
                <a:gd name="T44" fmla="*/ 238 w 266"/>
                <a:gd name="T45" fmla="*/ 64 h 407"/>
                <a:gd name="T46" fmla="*/ 238 w 266"/>
                <a:gd name="T47" fmla="*/ 57 h 407"/>
                <a:gd name="T48" fmla="*/ 238 w 266"/>
                <a:gd name="T49" fmla="*/ 50 h 407"/>
                <a:gd name="T50" fmla="*/ 233 w 266"/>
                <a:gd name="T51" fmla="*/ 46 h 407"/>
                <a:gd name="T52" fmla="*/ 231 w 266"/>
                <a:gd name="T53" fmla="*/ 35 h 407"/>
                <a:gd name="T54" fmla="*/ 224 w 266"/>
                <a:gd name="T55" fmla="*/ 21 h 407"/>
                <a:gd name="T56" fmla="*/ 219 w 266"/>
                <a:gd name="T57" fmla="*/ 16 h 407"/>
                <a:gd name="T58" fmla="*/ 212 w 266"/>
                <a:gd name="T59" fmla="*/ 10 h 407"/>
                <a:gd name="T60" fmla="*/ 192 w 266"/>
                <a:gd name="T61" fmla="*/ 0 h 407"/>
                <a:gd name="T62" fmla="*/ 208 w 266"/>
                <a:gd name="T63" fmla="*/ 33 h 407"/>
                <a:gd name="T64" fmla="*/ 217 w 266"/>
                <a:gd name="T65" fmla="*/ 42 h 407"/>
                <a:gd name="T66" fmla="*/ 218 w 266"/>
                <a:gd name="T67" fmla="*/ 49 h 407"/>
                <a:gd name="T68" fmla="*/ 214 w 266"/>
                <a:gd name="T69" fmla="*/ 64 h 407"/>
                <a:gd name="T70" fmla="*/ 217 w 266"/>
                <a:gd name="T71" fmla="*/ 73 h 407"/>
                <a:gd name="T72" fmla="*/ 202 w 266"/>
                <a:gd name="T73" fmla="*/ 83 h 407"/>
                <a:gd name="T74" fmla="*/ 188 w 266"/>
                <a:gd name="T75" fmla="*/ 84 h 407"/>
                <a:gd name="T76" fmla="*/ 178 w 266"/>
                <a:gd name="T77" fmla="*/ 97 h 407"/>
                <a:gd name="T78" fmla="*/ 164 w 266"/>
                <a:gd name="T79" fmla="*/ 134 h 407"/>
                <a:gd name="T80" fmla="*/ 154 w 266"/>
                <a:gd name="T81" fmla="*/ 143 h 407"/>
                <a:gd name="T82" fmla="*/ 155 w 266"/>
                <a:gd name="T83" fmla="*/ 154 h 407"/>
                <a:gd name="T84" fmla="*/ 141 w 266"/>
                <a:gd name="T85" fmla="*/ 172 h 407"/>
                <a:gd name="T86" fmla="*/ 139 w 266"/>
                <a:gd name="T87" fmla="*/ 180 h 407"/>
                <a:gd name="T88" fmla="*/ 131 w 266"/>
                <a:gd name="T89" fmla="*/ 202 h 407"/>
                <a:gd name="T90" fmla="*/ 120 w 266"/>
                <a:gd name="T91" fmla="*/ 208 h 407"/>
                <a:gd name="T92" fmla="*/ 115 w 266"/>
                <a:gd name="T93" fmla="*/ 214 h 407"/>
                <a:gd name="T94" fmla="*/ 107 w 266"/>
                <a:gd name="T95" fmla="*/ 223 h 407"/>
                <a:gd name="T96" fmla="*/ 106 w 266"/>
                <a:gd name="T97" fmla="*/ 239 h 407"/>
                <a:gd name="T98" fmla="*/ 97 w 266"/>
                <a:gd name="T99" fmla="*/ 258 h 407"/>
                <a:gd name="T100" fmla="*/ 92 w 266"/>
                <a:gd name="T101" fmla="*/ 277 h 407"/>
                <a:gd name="T102" fmla="*/ 85 w 266"/>
                <a:gd name="T103" fmla="*/ 283 h 407"/>
                <a:gd name="T104" fmla="*/ 77 w 266"/>
                <a:gd name="T105" fmla="*/ 293 h 407"/>
                <a:gd name="T106" fmla="*/ 70 w 266"/>
                <a:gd name="T107" fmla="*/ 307 h 407"/>
                <a:gd name="T108" fmla="*/ 61 w 266"/>
                <a:gd name="T109" fmla="*/ 310 h 407"/>
                <a:gd name="T110" fmla="*/ 52 w 266"/>
                <a:gd name="T111" fmla="*/ 293 h 407"/>
                <a:gd name="T112" fmla="*/ 33 w 266"/>
                <a:gd name="T113" fmla="*/ 281 h 407"/>
                <a:gd name="T114" fmla="*/ 29 w 266"/>
                <a:gd name="T115" fmla="*/ 289 h 407"/>
                <a:gd name="T116" fmla="*/ 0 w 266"/>
                <a:gd name="T117" fmla="*/ 29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407">
                  <a:moveTo>
                    <a:pt x="235" y="402"/>
                  </a:moveTo>
                  <a:lnTo>
                    <a:pt x="234" y="402"/>
                  </a:lnTo>
                  <a:lnTo>
                    <a:pt x="234" y="402"/>
                  </a:lnTo>
                  <a:lnTo>
                    <a:pt x="232" y="402"/>
                  </a:lnTo>
                  <a:lnTo>
                    <a:pt x="225" y="397"/>
                  </a:lnTo>
                  <a:lnTo>
                    <a:pt x="224" y="395"/>
                  </a:lnTo>
                  <a:lnTo>
                    <a:pt x="223" y="393"/>
                  </a:lnTo>
                  <a:lnTo>
                    <a:pt x="222" y="391"/>
                  </a:lnTo>
                  <a:lnTo>
                    <a:pt x="222" y="387"/>
                  </a:lnTo>
                  <a:lnTo>
                    <a:pt x="221" y="386"/>
                  </a:lnTo>
                  <a:lnTo>
                    <a:pt x="222" y="385"/>
                  </a:lnTo>
                  <a:lnTo>
                    <a:pt x="222" y="384"/>
                  </a:lnTo>
                  <a:lnTo>
                    <a:pt x="221" y="380"/>
                  </a:lnTo>
                  <a:lnTo>
                    <a:pt x="221" y="379"/>
                  </a:lnTo>
                  <a:lnTo>
                    <a:pt x="220" y="379"/>
                  </a:lnTo>
                  <a:lnTo>
                    <a:pt x="220" y="378"/>
                  </a:lnTo>
                  <a:lnTo>
                    <a:pt x="220" y="377"/>
                  </a:lnTo>
                  <a:lnTo>
                    <a:pt x="220" y="377"/>
                  </a:lnTo>
                  <a:lnTo>
                    <a:pt x="220" y="376"/>
                  </a:lnTo>
                  <a:lnTo>
                    <a:pt x="220" y="375"/>
                  </a:lnTo>
                  <a:lnTo>
                    <a:pt x="220" y="373"/>
                  </a:lnTo>
                  <a:lnTo>
                    <a:pt x="220" y="372"/>
                  </a:lnTo>
                  <a:lnTo>
                    <a:pt x="220" y="369"/>
                  </a:lnTo>
                  <a:lnTo>
                    <a:pt x="220" y="368"/>
                  </a:lnTo>
                  <a:lnTo>
                    <a:pt x="219" y="367"/>
                  </a:lnTo>
                  <a:lnTo>
                    <a:pt x="219" y="366"/>
                  </a:lnTo>
                  <a:lnTo>
                    <a:pt x="218" y="365"/>
                  </a:lnTo>
                  <a:lnTo>
                    <a:pt x="217" y="364"/>
                  </a:lnTo>
                  <a:lnTo>
                    <a:pt x="214" y="364"/>
                  </a:lnTo>
                  <a:lnTo>
                    <a:pt x="214" y="363"/>
                  </a:lnTo>
                  <a:lnTo>
                    <a:pt x="213" y="362"/>
                  </a:lnTo>
                  <a:lnTo>
                    <a:pt x="214" y="362"/>
                  </a:lnTo>
                  <a:lnTo>
                    <a:pt x="214" y="361"/>
                  </a:lnTo>
                  <a:lnTo>
                    <a:pt x="214" y="360"/>
                  </a:lnTo>
                  <a:lnTo>
                    <a:pt x="214" y="359"/>
                  </a:lnTo>
                  <a:lnTo>
                    <a:pt x="215" y="358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6" y="356"/>
                  </a:lnTo>
                  <a:lnTo>
                    <a:pt x="216" y="355"/>
                  </a:lnTo>
                  <a:lnTo>
                    <a:pt x="216" y="355"/>
                  </a:lnTo>
                  <a:lnTo>
                    <a:pt x="217" y="353"/>
                  </a:lnTo>
                  <a:lnTo>
                    <a:pt x="217" y="352"/>
                  </a:lnTo>
                  <a:lnTo>
                    <a:pt x="217" y="351"/>
                  </a:lnTo>
                  <a:lnTo>
                    <a:pt x="216" y="349"/>
                  </a:lnTo>
                  <a:lnTo>
                    <a:pt x="216" y="348"/>
                  </a:lnTo>
                  <a:lnTo>
                    <a:pt x="216" y="347"/>
                  </a:lnTo>
                  <a:lnTo>
                    <a:pt x="217" y="344"/>
                  </a:lnTo>
                  <a:lnTo>
                    <a:pt x="218" y="342"/>
                  </a:lnTo>
                  <a:lnTo>
                    <a:pt x="218" y="342"/>
                  </a:lnTo>
                  <a:lnTo>
                    <a:pt x="218" y="341"/>
                  </a:lnTo>
                  <a:lnTo>
                    <a:pt x="217" y="335"/>
                  </a:lnTo>
                  <a:lnTo>
                    <a:pt x="217" y="334"/>
                  </a:lnTo>
                  <a:lnTo>
                    <a:pt x="216" y="333"/>
                  </a:lnTo>
                  <a:lnTo>
                    <a:pt x="216" y="333"/>
                  </a:lnTo>
                  <a:lnTo>
                    <a:pt x="215" y="333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2" y="333"/>
                  </a:lnTo>
                  <a:lnTo>
                    <a:pt x="211" y="333"/>
                  </a:lnTo>
                  <a:lnTo>
                    <a:pt x="210" y="333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09" y="332"/>
                  </a:lnTo>
                  <a:lnTo>
                    <a:pt x="209" y="331"/>
                  </a:lnTo>
                  <a:lnTo>
                    <a:pt x="208" y="330"/>
                  </a:lnTo>
                  <a:lnTo>
                    <a:pt x="207" y="329"/>
                  </a:lnTo>
                  <a:lnTo>
                    <a:pt x="207" y="328"/>
                  </a:lnTo>
                  <a:lnTo>
                    <a:pt x="207" y="327"/>
                  </a:lnTo>
                  <a:lnTo>
                    <a:pt x="208" y="328"/>
                  </a:lnTo>
                  <a:lnTo>
                    <a:pt x="208" y="327"/>
                  </a:lnTo>
                  <a:lnTo>
                    <a:pt x="209" y="326"/>
                  </a:lnTo>
                  <a:lnTo>
                    <a:pt x="209" y="325"/>
                  </a:lnTo>
                  <a:lnTo>
                    <a:pt x="210" y="324"/>
                  </a:lnTo>
                  <a:lnTo>
                    <a:pt x="211" y="323"/>
                  </a:lnTo>
                  <a:lnTo>
                    <a:pt x="213" y="322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5" y="321"/>
                  </a:lnTo>
                  <a:lnTo>
                    <a:pt x="223" y="317"/>
                  </a:lnTo>
                  <a:lnTo>
                    <a:pt x="224" y="317"/>
                  </a:lnTo>
                  <a:lnTo>
                    <a:pt x="225" y="314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5" y="312"/>
                  </a:lnTo>
                  <a:lnTo>
                    <a:pt x="225" y="312"/>
                  </a:lnTo>
                  <a:lnTo>
                    <a:pt x="226" y="310"/>
                  </a:lnTo>
                  <a:lnTo>
                    <a:pt x="231" y="298"/>
                  </a:lnTo>
                  <a:lnTo>
                    <a:pt x="232" y="296"/>
                  </a:lnTo>
                  <a:lnTo>
                    <a:pt x="233" y="296"/>
                  </a:lnTo>
                  <a:lnTo>
                    <a:pt x="234" y="295"/>
                  </a:lnTo>
                  <a:lnTo>
                    <a:pt x="236" y="293"/>
                  </a:lnTo>
                  <a:lnTo>
                    <a:pt x="237" y="293"/>
                  </a:lnTo>
                  <a:lnTo>
                    <a:pt x="238" y="291"/>
                  </a:lnTo>
                  <a:lnTo>
                    <a:pt x="239" y="290"/>
                  </a:lnTo>
                  <a:lnTo>
                    <a:pt x="240" y="285"/>
                  </a:lnTo>
                  <a:lnTo>
                    <a:pt x="241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3" y="280"/>
                  </a:lnTo>
                  <a:lnTo>
                    <a:pt x="244" y="280"/>
                  </a:lnTo>
                  <a:lnTo>
                    <a:pt x="244" y="279"/>
                  </a:lnTo>
                  <a:lnTo>
                    <a:pt x="244" y="276"/>
                  </a:lnTo>
                  <a:lnTo>
                    <a:pt x="244" y="275"/>
                  </a:lnTo>
                  <a:lnTo>
                    <a:pt x="244" y="275"/>
                  </a:lnTo>
                  <a:lnTo>
                    <a:pt x="244" y="273"/>
                  </a:lnTo>
                  <a:lnTo>
                    <a:pt x="245" y="272"/>
                  </a:lnTo>
                  <a:lnTo>
                    <a:pt x="246" y="271"/>
                  </a:lnTo>
                  <a:lnTo>
                    <a:pt x="247" y="270"/>
                  </a:lnTo>
                  <a:lnTo>
                    <a:pt x="251" y="268"/>
                  </a:lnTo>
                  <a:lnTo>
                    <a:pt x="253" y="267"/>
                  </a:lnTo>
                  <a:lnTo>
                    <a:pt x="253" y="266"/>
                  </a:lnTo>
                  <a:lnTo>
                    <a:pt x="254" y="266"/>
                  </a:lnTo>
                  <a:lnTo>
                    <a:pt x="254" y="265"/>
                  </a:lnTo>
                  <a:lnTo>
                    <a:pt x="254" y="264"/>
                  </a:lnTo>
                  <a:lnTo>
                    <a:pt x="254" y="263"/>
                  </a:lnTo>
                  <a:lnTo>
                    <a:pt x="256" y="260"/>
                  </a:lnTo>
                  <a:lnTo>
                    <a:pt x="257" y="259"/>
                  </a:lnTo>
                  <a:lnTo>
                    <a:pt x="259" y="257"/>
                  </a:lnTo>
                  <a:lnTo>
                    <a:pt x="260" y="254"/>
                  </a:lnTo>
                  <a:lnTo>
                    <a:pt x="261" y="251"/>
                  </a:lnTo>
                  <a:lnTo>
                    <a:pt x="261" y="246"/>
                  </a:lnTo>
                  <a:lnTo>
                    <a:pt x="260" y="246"/>
                  </a:lnTo>
                  <a:lnTo>
                    <a:pt x="258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4" y="241"/>
                  </a:lnTo>
                  <a:lnTo>
                    <a:pt x="251" y="231"/>
                  </a:lnTo>
                  <a:lnTo>
                    <a:pt x="245" y="218"/>
                  </a:lnTo>
                  <a:lnTo>
                    <a:pt x="244" y="215"/>
                  </a:lnTo>
                  <a:lnTo>
                    <a:pt x="243" y="214"/>
                  </a:lnTo>
                  <a:lnTo>
                    <a:pt x="240" y="212"/>
                  </a:lnTo>
                  <a:lnTo>
                    <a:pt x="238" y="208"/>
                  </a:lnTo>
                  <a:lnTo>
                    <a:pt x="237" y="207"/>
                  </a:lnTo>
                  <a:lnTo>
                    <a:pt x="236" y="206"/>
                  </a:lnTo>
                  <a:lnTo>
                    <a:pt x="235" y="206"/>
                  </a:lnTo>
                  <a:lnTo>
                    <a:pt x="234" y="205"/>
                  </a:lnTo>
                  <a:lnTo>
                    <a:pt x="233" y="205"/>
                  </a:lnTo>
                  <a:lnTo>
                    <a:pt x="233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0" y="202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7" y="200"/>
                  </a:lnTo>
                  <a:lnTo>
                    <a:pt x="226" y="200"/>
                  </a:lnTo>
                  <a:lnTo>
                    <a:pt x="215" y="191"/>
                  </a:lnTo>
                  <a:lnTo>
                    <a:pt x="205" y="183"/>
                  </a:lnTo>
                  <a:lnTo>
                    <a:pt x="204" y="181"/>
                  </a:lnTo>
                  <a:lnTo>
                    <a:pt x="204" y="180"/>
                  </a:lnTo>
                  <a:lnTo>
                    <a:pt x="191" y="164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9" y="156"/>
                  </a:lnTo>
                  <a:lnTo>
                    <a:pt x="194" y="153"/>
                  </a:lnTo>
                  <a:lnTo>
                    <a:pt x="194" y="151"/>
                  </a:lnTo>
                  <a:lnTo>
                    <a:pt x="197" y="146"/>
                  </a:lnTo>
                  <a:lnTo>
                    <a:pt x="197" y="145"/>
                  </a:lnTo>
                  <a:lnTo>
                    <a:pt x="198" y="145"/>
                  </a:lnTo>
                  <a:lnTo>
                    <a:pt x="209" y="144"/>
                  </a:lnTo>
                  <a:lnTo>
                    <a:pt x="223" y="148"/>
                  </a:lnTo>
                  <a:lnTo>
                    <a:pt x="225" y="148"/>
                  </a:lnTo>
                  <a:lnTo>
                    <a:pt x="230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6" y="147"/>
                  </a:lnTo>
                  <a:lnTo>
                    <a:pt x="238" y="146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4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65" y="144"/>
                  </a:lnTo>
                  <a:lnTo>
                    <a:pt x="266" y="144"/>
                  </a:lnTo>
                  <a:lnTo>
                    <a:pt x="264" y="143"/>
                  </a:lnTo>
                  <a:lnTo>
                    <a:pt x="263" y="142"/>
                  </a:lnTo>
                  <a:lnTo>
                    <a:pt x="260" y="140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5" y="136"/>
                  </a:lnTo>
                  <a:lnTo>
                    <a:pt x="249" y="130"/>
                  </a:lnTo>
                  <a:lnTo>
                    <a:pt x="249" y="129"/>
                  </a:lnTo>
                  <a:lnTo>
                    <a:pt x="248" y="128"/>
                  </a:lnTo>
                  <a:lnTo>
                    <a:pt x="248" y="126"/>
                  </a:lnTo>
                  <a:lnTo>
                    <a:pt x="248" y="125"/>
                  </a:lnTo>
                  <a:lnTo>
                    <a:pt x="247" y="124"/>
                  </a:lnTo>
                  <a:lnTo>
                    <a:pt x="246" y="123"/>
                  </a:lnTo>
                  <a:lnTo>
                    <a:pt x="245" y="122"/>
                  </a:lnTo>
                  <a:lnTo>
                    <a:pt x="245" y="121"/>
                  </a:lnTo>
                  <a:lnTo>
                    <a:pt x="244" y="121"/>
                  </a:lnTo>
                  <a:lnTo>
                    <a:pt x="244" y="120"/>
                  </a:lnTo>
                  <a:lnTo>
                    <a:pt x="243" y="120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1" y="117"/>
                  </a:lnTo>
                  <a:lnTo>
                    <a:pt x="242" y="116"/>
                  </a:lnTo>
                  <a:lnTo>
                    <a:pt x="242" y="115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8" y="107"/>
                  </a:lnTo>
                  <a:lnTo>
                    <a:pt x="238" y="105"/>
                  </a:lnTo>
                  <a:lnTo>
                    <a:pt x="238" y="103"/>
                  </a:lnTo>
                  <a:lnTo>
                    <a:pt x="239" y="102"/>
                  </a:lnTo>
                  <a:lnTo>
                    <a:pt x="238" y="102"/>
                  </a:lnTo>
                  <a:lnTo>
                    <a:pt x="238" y="101"/>
                  </a:lnTo>
                  <a:lnTo>
                    <a:pt x="236" y="97"/>
                  </a:lnTo>
                  <a:lnTo>
                    <a:pt x="236" y="93"/>
                  </a:lnTo>
                  <a:lnTo>
                    <a:pt x="236" y="89"/>
                  </a:lnTo>
                  <a:lnTo>
                    <a:pt x="236" y="86"/>
                  </a:lnTo>
                  <a:lnTo>
                    <a:pt x="236" y="85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7" y="82"/>
                  </a:lnTo>
                  <a:lnTo>
                    <a:pt x="237" y="81"/>
                  </a:lnTo>
                  <a:lnTo>
                    <a:pt x="237" y="80"/>
                  </a:lnTo>
                  <a:lnTo>
                    <a:pt x="238" y="78"/>
                  </a:lnTo>
                  <a:lnTo>
                    <a:pt x="238" y="77"/>
                  </a:lnTo>
                  <a:lnTo>
                    <a:pt x="238" y="76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9" y="69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40" y="63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40" y="62"/>
                  </a:lnTo>
                  <a:lnTo>
                    <a:pt x="240" y="61"/>
                  </a:lnTo>
                  <a:lnTo>
                    <a:pt x="239" y="58"/>
                  </a:lnTo>
                  <a:lnTo>
                    <a:pt x="239" y="57"/>
                  </a:lnTo>
                  <a:lnTo>
                    <a:pt x="238" y="57"/>
                  </a:lnTo>
                  <a:lnTo>
                    <a:pt x="237" y="57"/>
                  </a:lnTo>
                  <a:lnTo>
                    <a:pt x="237" y="56"/>
                  </a:lnTo>
                  <a:lnTo>
                    <a:pt x="237" y="55"/>
                  </a:lnTo>
                  <a:lnTo>
                    <a:pt x="237" y="54"/>
                  </a:lnTo>
                  <a:lnTo>
                    <a:pt x="238" y="53"/>
                  </a:lnTo>
                  <a:lnTo>
                    <a:pt x="237" y="53"/>
                  </a:lnTo>
                  <a:lnTo>
                    <a:pt x="237" y="52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7" y="48"/>
                  </a:lnTo>
                  <a:lnTo>
                    <a:pt x="237" y="47"/>
                  </a:lnTo>
                  <a:lnTo>
                    <a:pt x="236" y="46"/>
                  </a:lnTo>
                  <a:lnTo>
                    <a:pt x="235" y="45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3" y="46"/>
                  </a:lnTo>
                  <a:lnTo>
                    <a:pt x="232" y="4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1" y="43"/>
                  </a:lnTo>
                  <a:lnTo>
                    <a:pt x="231" y="42"/>
                  </a:lnTo>
                  <a:lnTo>
                    <a:pt x="230" y="42"/>
                  </a:lnTo>
                  <a:lnTo>
                    <a:pt x="230" y="41"/>
                  </a:lnTo>
                  <a:lnTo>
                    <a:pt x="230" y="40"/>
                  </a:lnTo>
                  <a:lnTo>
                    <a:pt x="230" y="39"/>
                  </a:lnTo>
                  <a:lnTo>
                    <a:pt x="231" y="35"/>
                  </a:lnTo>
                  <a:lnTo>
                    <a:pt x="230" y="32"/>
                  </a:lnTo>
                  <a:lnTo>
                    <a:pt x="229" y="30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8"/>
                  </a:lnTo>
                  <a:lnTo>
                    <a:pt x="229" y="27"/>
                  </a:lnTo>
                  <a:lnTo>
                    <a:pt x="228" y="22"/>
                  </a:lnTo>
                  <a:lnTo>
                    <a:pt x="227" y="21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0"/>
                  </a:lnTo>
                  <a:lnTo>
                    <a:pt x="224" y="19"/>
                  </a:lnTo>
                  <a:lnTo>
                    <a:pt x="223" y="19"/>
                  </a:lnTo>
                  <a:lnTo>
                    <a:pt x="222" y="20"/>
                  </a:lnTo>
                  <a:lnTo>
                    <a:pt x="222" y="19"/>
                  </a:lnTo>
                  <a:lnTo>
                    <a:pt x="223" y="18"/>
                  </a:lnTo>
                  <a:lnTo>
                    <a:pt x="222" y="17"/>
                  </a:lnTo>
                  <a:lnTo>
                    <a:pt x="221" y="16"/>
                  </a:lnTo>
                  <a:lnTo>
                    <a:pt x="220" y="17"/>
                  </a:lnTo>
                  <a:lnTo>
                    <a:pt x="219" y="16"/>
                  </a:lnTo>
                  <a:lnTo>
                    <a:pt x="218" y="15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5"/>
                  </a:lnTo>
                  <a:lnTo>
                    <a:pt x="215" y="14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1"/>
                  </a:lnTo>
                  <a:lnTo>
                    <a:pt x="212" y="10"/>
                  </a:lnTo>
                  <a:lnTo>
                    <a:pt x="212" y="9"/>
                  </a:lnTo>
                  <a:lnTo>
                    <a:pt x="213" y="6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1" y="4"/>
                  </a:lnTo>
                  <a:lnTo>
                    <a:pt x="211" y="3"/>
                  </a:lnTo>
                  <a:lnTo>
                    <a:pt x="209" y="1"/>
                  </a:lnTo>
                  <a:lnTo>
                    <a:pt x="208" y="0"/>
                  </a:lnTo>
                  <a:lnTo>
                    <a:pt x="192" y="0"/>
                  </a:lnTo>
                  <a:lnTo>
                    <a:pt x="194" y="1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8" y="29"/>
                  </a:lnTo>
                  <a:lnTo>
                    <a:pt x="198" y="30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9" y="33"/>
                  </a:lnTo>
                  <a:lnTo>
                    <a:pt x="208" y="33"/>
                  </a:lnTo>
                  <a:lnTo>
                    <a:pt x="212" y="34"/>
                  </a:lnTo>
                  <a:lnTo>
                    <a:pt x="213" y="35"/>
                  </a:lnTo>
                  <a:lnTo>
                    <a:pt x="213" y="36"/>
                  </a:lnTo>
                  <a:lnTo>
                    <a:pt x="213" y="37"/>
                  </a:lnTo>
                  <a:lnTo>
                    <a:pt x="214" y="38"/>
                  </a:lnTo>
                  <a:lnTo>
                    <a:pt x="214" y="39"/>
                  </a:lnTo>
                  <a:lnTo>
                    <a:pt x="215" y="40"/>
                  </a:lnTo>
                  <a:lnTo>
                    <a:pt x="216" y="41"/>
                  </a:lnTo>
                  <a:lnTo>
                    <a:pt x="217" y="41"/>
                  </a:lnTo>
                  <a:lnTo>
                    <a:pt x="217" y="42"/>
                  </a:lnTo>
                  <a:lnTo>
                    <a:pt x="217" y="43"/>
                  </a:lnTo>
                  <a:lnTo>
                    <a:pt x="218" y="42"/>
                  </a:lnTo>
                  <a:lnTo>
                    <a:pt x="219" y="42"/>
                  </a:lnTo>
                  <a:lnTo>
                    <a:pt x="220" y="42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4"/>
                  </a:lnTo>
                  <a:lnTo>
                    <a:pt x="218" y="45"/>
                  </a:lnTo>
                  <a:lnTo>
                    <a:pt x="217" y="48"/>
                  </a:lnTo>
                  <a:lnTo>
                    <a:pt x="218" y="49"/>
                  </a:lnTo>
                  <a:lnTo>
                    <a:pt x="217" y="49"/>
                  </a:lnTo>
                  <a:lnTo>
                    <a:pt x="217" y="50"/>
                  </a:lnTo>
                  <a:lnTo>
                    <a:pt x="218" y="52"/>
                  </a:lnTo>
                  <a:lnTo>
                    <a:pt x="218" y="53"/>
                  </a:lnTo>
                  <a:lnTo>
                    <a:pt x="218" y="54"/>
                  </a:lnTo>
                  <a:lnTo>
                    <a:pt x="217" y="56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4" y="63"/>
                  </a:lnTo>
                  <a:lnTo>
                    <a:pt x="214" y="64"/>
                  </a:lnTo>
                  <a:lnTo>
                    <a:pt x="214" y="65"/>
                  </a:lnTo>
                  <a:lnTo>
                    <a:pt x="215" y="65"/>
                  </a:lnTo>
                  <a:lnTo>
                    <a:pt x="216" y="66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7" y="72"/>
                  </a:lnTo>
                  <a:lnTo>
                    <a:pt x="217" y="73"/>
                  </a:lnTo>
                  <a:lnTo>
                    <a:pt x="216" y="73"/>
                  </a:lnTo>
                  <a:lnTo>
                    <a:pt x="215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10" y="77"/>
                  </a:lnTo>
                  <a:lnTo>
                    <a:pt x="209" y="78"/>
                  </a:lnTo>
                  <a:lnTo>
                    <a:pt x="207" y="79"/>
                  </a:lnTo>
                  <a:lnTo>
                    <a:pt x="206" y="79"/>
                  </a:lnTo>
                  <a:lnTo>
                    <a:pt x="203" y="83"/>
                  </a:lnTo>
                  <a:lnTo>
                    <a:pt x="202" y="83"/>
                  </a:lnTo>
                  <a:lnTo>
                    <a:pt x="201" y="83"/>
                  </a:lnTo>
                  <a:lnTo>
                    <a:pt x="200" y="83"/>
                  </a:lnTo>
                  <a:lnTo>
                    <a:pt x="199" y="85"/>
                  </a:lnTo>
                  <a:lnTo>
                    <a:pt x="198" y="86"/>
                  </a:lnTo>
                  <a:lnTo>
                    <a:pt x="197" y="86"/>
                  </a:lnTo>
                  <a:lnTo>
                    <a:pt x="195" y="87"/>
                  </a:lnTo>
                  <a:lnTo>
                    <a:pt x="194" y="86"/>
                  </a:lnTo>
                  <a:lnTo>
                    <a:pt x="192" y="85"/>
                  </a:lnTo>
                  <a:lnTo>
                    <a:pt x="190" y="84"/>
                  </a:lnTo>
                  <a:lnTo>
                    <a:pt x="188" y="84"/>
                  </a:lnTo>
                  <a:lnTo>
                    <a:pt x="186" y="86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2"/>
                  </a:lnTo>
                  <a:lnTo>
                    <a:pt x="182" y="93"/>
                  </a:lnTo>
                  <a:lnTo>
                    <a:pt x="181" y="93"/>
                  </a:lnTo>
                  <a:lnTo>
                    <a:pt x="179" y="94"/>
                  </a:lnTo>
                  <a:lnTo>
                    <a:pt x="179" y="95"/>
                  </a:lnTo>
                  <a:lnTo>
                    <a:pt x="178" y="96"/>
                  </a:lnTo>
                  <a:lnTo>
                    <a:pt x="178" y="97"/>
                  </a:lnTo>
                  <a:lnTo>
                    <a:pt x="178" y="99"/>
                  </a:lnTo>
                  <a:lnTo>
                    <a:pt x="178" y="100"/>
                  </a:lnTo>
                  <a:lnTo>
                    <a:pt x="177" y="101"/>
                  </a:lnTo>
                  <a:lnTo>
                    <a:pt x="169" y="113"/>
                  </a:lnTo>
                  <a:lnTo>
                    <a:pt x="168" y="114"/>
                  </a:lnTo>
                  <a:lnTo>
                    <a:pt x="166" y="121"/>
                  </a:lnTo>
                  <a:lnTo>
                    <a:pt x="164" y="130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6"/>
                  </a:lnTo>
                  <a:lnTo>
                    <a:pt x="164" y="137"/>
                  </a:lnTo>
                  <a:lnTo>
                    <a:pt x="162" y="138"/>
                  </a:lnTo>
                  <a:lnTo>
                    <a:pt x="161" y="139"/>
                  </a:lnTo>
                  <a:lnTo>
                    <a:pt x="160" y="139"/>
                  </a:lnTo>
                  <a:lnTo>
                    <a:pt x="156" y="140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3" y="149"/>
                  </a:lnTo>
                  <a:lnTo>
                    <a:pt x="153" y="150"/>
                  </a:lnTo>
                  <a:lnTo>
                    <a:pt x="154" y="151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5" y="154"/>
                  </a:lnTo>
                  <a:lnTo>
                    <a:pt x="154" y="155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62"/>
                  </a:lnTo>
                  <a:lnTo>
                    <a:pt x="153" y="165"/>
                  </a:lnTo>
                  <a:lnTo>
                    <a:pt x="149" y="166"/>
                  </a:lnTo>
                  <a:lnTo>
                    <a:pt x="145" y="167"/>
                  </a:lnTo>
                  <a:lnTo>
                    <a:pt x="142" y="169"/>
                  </a:lnTo>
                  <a:lnTo>
                    <a:pt x="141" y="171"/>
                  </a:lnTo>
                  <a:lnTo>
                    <a:pt x="141" y="172"/>
                  </a:lnTo>
                  <a:lnTo>
                    <a:pt x="140" y="172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6" y="174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9" y="179"/>
                  </a:lnTo>
                  <a:lnTo>
                    <a:pt x="139" y="180"/>
                  </a:lnTo>
                  <a:lnTo>
                    <a:pt x="138" y="180"/>
                  </a:lnTo>
                  <a:lnTo>
                    <a:pt x="136" y="183"/>
                  </a:lnTo>
                  <a:lnTo>
                    <a:pt x="135" y="186"/>
                  </a:lnTo>
                  <a:lnTo>
                    <a:pt x="135" y="188"/>
                  </a:lnTo>
                  <a:lnTo>
                    <a:pt x="135" y="190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30" y="202"/>
                  </a:lnTo>
                  <a:lnTo>
                    <a:pt x="130" y="203"/>
                  </a:lnTo>
                  <a:lnTo>
                    <a:pt x="129" y="203"/>
                  </a:lnTo>
                  <a:lnTo>
                    <a:pt x="128" y="205"/>
                  </a:lnTo>
                  <a:lnTo>
                    <a:pt x="127" y="206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1" y="209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7" y="209"/>
                  </a:lnTo>
                  <a:lnTo>
                    <a:pt x="116" y="209"/>
                  </a:lnTo>
                  <a:lnTo>
                    <a:pt x="115" y="209"/>
                  </a:lnTo>
                  <a:lnTo>
                    <a:pt x="116" y="212"/>
                  </a:lnTo>
                  <a:lnTo>
                    <a:pt x="116" y="213"/>
                  </a:lnTo>
                  <a:lnTo>
                    <a:pt x="116" y="214"/>
                  </a:lnTo>
                  <a:lnTo>
                    <a:pt x="115" y="214"/>
                  </a:lnTo>
                  <a:lnTo>
                    <a:pt x="115" y="215"/>
                  </a:lnTo>
                  <a:lnTo>
                    <a:pt x="114" y="216"/>
                  </a:lnTo>
                  <a:lnTo>
                    <a:pt x="114" y="217"/>
                  </a:lnTo>
                  <a:lnTo>
                    <a:pt x="113" y="217"/>
                  </a:lnTo>
                  <a:lnTo>
                    <a:pt x="112" y="218"/>
                  </a:lnTo>
                  <a:lnTo>
                    <a:pt x="110" y="217"/>
                  </a:lnTo>
                  <a:lnTo>
                    <a:pt x="109" y="218"/>
                  </a:lnTo>
                  <a:lnTo>
                    <a:pt x="108" y="219"/>
                  </a:lnTo>
                  <a:lnTo>
                    <a:pt x="107" y="222"/>
                  </a:lnTo>
                  <a:lnTo>
                    <a:pt x="107" y="223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8" y="229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5" y="234"/>
                  </a:lnTo>
                  <a:lnTo>
                    <a:pt x="106" y="236"/>
                  </a:lnTo>
                  <a:lnTo>
                    <a:pt x="106" y="237"/>
                  </a:lnTo>
                  <a:lnTo>
                    <a:pt x="106" y="238"/>
                  </a:lnTo>
                  <a:lnTo>
                    <a:pt x="106" y="239"/>
                  </a:lnTo>
                  <a:lnTo>
                    <a:pt x="105" y="241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8" y="251"/>
                  </a:lnTo>
                  <a:lnTo>
                    <a:pt x="98" y="252"/>
                  </a:lnTo>
                  <a:lnTo>
                    <a:pt x="98" y="253"/>
                  </a:lnTo>
                  <a:lnTo>
                    <a:pt x="98" y="255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7" y="258"/>
                  </a:lnTo>
                  <a:lnTo>
                    <a:pt x="96" y="260"/>
                  </a:lnTo>
                  <a:lnTo>
                    <a:pt x="94" y="263"/>
                  </a:lnTo>
                  <a:lnTo>
                    <a:pt x="91" y="265"/>
                  </a:lnTo>
                  <a:lnTo>
                    <a:pt x="87" y="269"/>
                  </a:lnTo>
                  <a:lnTo>
                    <a:pt x="86" y="270"/>
                  </a:lnTo>
                  <a:lnTo>
                    <a:pt x="85" y="271"/>
                  </a:lnTo>
                  <a:lnTo>
                    <a:pt x="86" y="272"/>
                  </a:lnTo>
                  <a:lnTo>
                    <a:pt x="87" y="272"/>
                  </a:lnTo>
                  <a:lnTo>
                    <a:pt x="90" y="275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2" y="280"/>
                  </a:lnTo>
                  <a:lnTo>
                    <a:pt x="91" y="280"/>
                  </a:lnTo>
                  <a:lnTo>
                    <a:pt x="90" y="280"/>
                  </a:lnTo>
                  <a:lnTo>
                    <a:pt x="89" y="280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4" y="283"/>
                  </a:lnTo>
                  <a:lnTo>
                    <a:pt x="84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0" y="287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91"/>
                  </a:lnTo>
                  <a:lnTo>
                    <a:pt x="76" y="292"/>
                  </a:lnTo>
                  <a:lnTo>
                    <a:pt x="77" y="293"/>
                  </a:lnTo>
                  <a:lnTo>
                    <a:pt x="77" y="293"/>
                  </a:lnTo>
                  <a:lnTo>
                    <a:pt x="77" y="295"/>
                  </a:lnTo>
                  <a:lnTo>
                    <a:pt x="77" y="296"/>
                  </a:lnTo>
                  <a:lnTo>
                    <a:pt x="76" y="300"/>
                  </a:lnTo>
                  <a:lnTo>
                    <a:pt x="75" y="302"/>
                  </a:lnTo>
                  <a:lnTo>
                    <a:pt x="74" y="302"/>
                  </a:lnTo>
                  <a:lnTo>
                    <a:pt x="72" y="303"/>
                  </a:lnTo>
                  <a:lnTo>
                    <a:pt x="71" y="303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8"/>
                  </a:lnTo>
                  <a:lnTo>
                    <a:pt x="69" y="309"/>
                  </a:lnTo>
                  <a:lnTo>
                    <a:pt x="67" y="310"/>
                  </a:lnTo>
                  <a:lnTo>
                    <a:pt x="66" y="310"/>
                  </a:lnTo>
                  <a:lnTo>
                    <a:pt x="65" y="310"/>
                  </a:lnTo>
                  <a:lnTo>
                    <a:pt x="65" y="310"/>
                  </a:lnTo>
                  <a:lnTo>
                    <a:pt x="64" y="310"/>
                  </a:lnTo>
                  <a:lnTo>
                    <a:pt x="63" y="310"/>
                  </a:lnTo>
                  <a:lnTo>
                    <a:pt x="62" y="310"/>
                  </a:lnTo>
                  <a:lnTo>
                    <a:pt x="61" y="310"/>
                  </a:lnTo>
                  <a:lnTo>
                    <a:pt x="57" y="310"/>
                  </a:lnTo>
                  <a:lnTo>
                    <a:pt x="56" y="310"/>
                  </a:lnTo>
                  <a:lnTo>
                    <a:pt x="55" y="309"/>
                  </a:lnTo>
                  <a:lnTo>
                    <a:pt x="55" y="307"/>
                  </a:lnTo>
                  <a:lnTo>
                    <a:pt x="55" y="303"/>
                  </a:lnTo>
                  <a:lnTo>
                    <a:pt x="55" y="302"/>
                  </a:lnTo>
                  <a:lnTo>
                    <a:pt x="55" y="299"/>
                  </a:lnTo>
                  <a:lnTo>
                    <a:pt x="55" y="297"/>
                  </a:lnTo>
                  <a:lnTo>
                    <a:pt x="54" y="295"/>
                  </a:lnTo>
                  <a:lnTo>
                    <a:pt x="52" y="293"/>
                  </a:lnTo>
                  <a:lnTo>
                    <a:pt x="47" y="293"/>
                  </a:lnTo>
                  <a:lnTo>
                    <a:pt x="46" y="292"/>
                  </a:lnTo>
                  <a:lnTo>
                    <a:pt x="45" y="290"/>
                  </a:lnTo>
                  <a:lnTo>
                    <a:pt x="45" y="288"/>
                  </a:lnTo>
                  <a:lnTo>
                    <a:pt x="44" y="286"/>
                  </a:lnTo>
                  <a:lnTo>
                    <a:pt x="43" y="285"/>
                  </a:lnTo>
                  <a:lnTo>
                    <a:pt x="38" y="283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1"/>
                  </a:lnTo>
                  <a:lnTo>
                    <a:pt x="33" y="278"/>
                  </a:lnTo>
                  <a:lnTo>
                    <a:pt x="33" y="277"/>
                  </a:lnTo>
                  <a:lnTo>
                    <a:pt x="32" y="279"/>
                  </a:lnTo>
                  <a:lnTo>
                    <a:pt x="32" y="281"/>
                  </a:lnTo>
                  <a:lnTo>
                    <a:pt x="31" y="283"/>
                  </a:lnTo>
                  <a:lnTo>
                    <a:pt x="31" y="286"/>
                  </a:lnTo>
                  <a:lnTo>
                    <a:pt x="30" y="286"/>
                  </a:lnTo>
                  <a:lnTo>
                    <a:pt x="29" y="287"/>
                  </a:lnTo>
                  <a:lnTo>
                    <a:pt x="29" y="288"/>
                  </a:lnTo>
                  <a:lnTo>
                    <a:pt x="29" y="289"/>
                  </a:lnTo>
                  <a:lnTo>
                    <a:pt x="29" y="290"/>
                  </a:lnTo>
                  <a:lnTo>
                    <a:pt x="16" y="290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4" y="288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3"/>
                  </a:lnTo>
                  <a:lnTo>
                    <a:pt x="11" y="283"/>
                  </a:lnTo>
                  <a:lnTo>
                    <a:pt x="0" y="293"/>
                  </a:lnTo>
                  <a:lnTo>
                    <a:pt x="0" y="407"/>
                  </a:lnTo>
                  <a:lnTo>
                    <a:pt x="237" y="407"/>
                  </a:lnTo>
                  <a:lnTo>
                    <a:pt x="235" y="404"/>
                  </a:lnTo>
                  <a:lnTo>
                    <a:pt x="235" y="4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4" name="Freeform 489">
              <a:extLst>
                <a:ext uri="{FF2B5EF4-FFF2-40B4-BE49-F238E27FC236}">
                  <a16:creationId xmlns:a16="http://schemas.microsoft.com/office/drawing/2014/main" id="{5E97553D-6F67-92FA-273A-F7F35731D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427413"/>
              <a:ext cx="444500" cy="804862"/>
            </a:xfrm>
            <a:custGeom>
              <a:avLst/>
              <a:gdLst>
                <a:gd name="T0" fmla="*/ 35 w 280"/>
                <a:gd name="T1" fmla="*/ 491 h 507"/>
                <a:gd name="T2" fmla="*/ 97 w 280"/>
                <a:gd name="T3" fmla="*/ 502 h 507"/>
                <a:gd name="T4" fmla="*/ 109 w 280"/>
                <a:gd name="T5" fmla="*/ 505 h 507"/>
                <a:gd name="T6" fmla="*/ 114 w 280"/>
                <a:gd name="T7" fmla="*/ 506 h 507"/>
                <a:gd name="T8" fmla="*/ 120 w 280"/>
                <a:gd name="T9" fmla="*/ 503 h 507"/>
                <a:gd name="T10" fmla="*/ 122 w 280"/>
                <a:gd name="T11" fmla="*/ 499 h 507"/>
                <a:gd name="T12" fmla="*/ 126 w 280"/>
                <a:gd name="T13" fmla="*/ 496 h 507"/>
                <a:gd name="T14" fmla="*/ 131 w 280"/>
                <a:gd name="T15" fmla="*/ 494 h 507"/>
                <a:gd name="T16" fmla="*/ 134 w 280"/>
                <a:gd name="T17" fmla="*/ 490 h 507"/>
                <a:gd name="T18" fmla="*/ 137 w 280"/>
                <a:gd name="T19" fmla="*/ 488 h 507"/>
                <a:gd name="T20" fmla="*/ 147 w 280"/>
                <a:gd name="T21" fmla="*/ 484 h 507"/>
                <a:gd name="T22" fmla="*/ 150 w 280"/>
                <a:gd name="T23" fmla="*/ 485 h 507"/>
                <a:gd name="T24" fmla="*/ 154 w 280"/>
                <a:gd name="T25" fmla="*/ 481 h 507"/>
                <a:gd name="T26" fmla="*/ 159 w 280"/>
                <a:gd name="T27" fmla="*/ 476 h 507"/>
                <a:gd name="T28" fmla="*/ 169 w 280"/>
                <a:gd name="T29" fmla="*/ 469 h 507"/>
                <a:gd name="T30" fmla="*/ 167 w 280"/>
                <a:gd name="T31" fmla="*/ 459 h 507"/>
                <a:gd name="T32" fmla="*/ 164 w 280"/>
                <a:gd name="T33" fmla="*/ 445 h 507"/>
                <a:gd name="T34" fmla="*/ 172 w 280"/>
                <a:gd name="T35" fmla="*/ 438 h 507"/>
                <a:gd name="T36" fmla="*/ 174 w 280"/>
                <a:gd name="T37" fmla="*/ 430 h 507"/>
                <a:gd name="T38" fmla="*/ 179 w 280"/>
                <a:gd name="T39" fmla="*/ 426 h 507"/>
                <a:gd name="T40" fmla="*/ 182 w 280"/>
                <a:gd name="T41" fmla="*/ 414 h 507"/>
                <a:gd name="T42" fmla="*/ 191 w 280"/>
                <a:gd name="T43" fmla="*/ 400 h 507"/>
                <a:gd name="T44" fmla="*/ 201 w 280"/>
                <a:gd name="T45" fmla="*/ 387 h 507"/>
                <a:gd name="T46" fmla="*/ 213 w 280"/>
                <a:gd name="T47" fmla="*/ 371 h 507"/>
                <a:gd name="T48" fmla="*/ 231 w 280"/>
                <a:gd name="T49" fmla="*/ 352 h 507"/>
                <a:gd name="T50" fmla="*/ 250 w 280"/>
                <a:gd name="T51" fmla="*/ 333 h 507"/>
                <a:gd name="T52" fmla="*/ 257 w 280"/>
                <a:gd name="T53" fmla="*/ 320 h 507"/>
                <a:gd name="T54" fmla="*/ 258 w 280"/>
                <a:gd name="T55" fmla="*/ 305 h 507"/>
                <a:gd name="T56" fmla="*/ 260 w 280"/>
                <a:gd name="T57" fmla="*/ 290 h 507"/>
                <a:gd name="T58" fmla="*/ 261 w 280"/>
                <a:gd name="T59" fmla="*/ 273 h 507"/>
                <a:gd name="T60" fmla="*/ 262 w 280"/>
                <a:gd name="T61" fmla="*/ 260 h 507"/>
                <a:gd name="T62" fmla="*/ 264 w 280"/>
                <a:gd name="T63" fmla="*/ 246 h 507"/>
                <a:gd name="T64" fmla="*/ 264 w 280"/>
                <a:gd name="T65" fmla="*/ 230 h 507"/>
                <a:gd name="T66" fmla="*/ 266 w 280"/>
                <a:gd name="T67" fmla="*/ 214 h 507"/>
                <a:gd name="T68" fmla="*/ 267 w 280"/>
                <a:gd name="T69" fmla="*/ 199 h 507"/>
                <a:gd name="T70" fmla="*/ 269 w 280"/>
                <a:gd name="T71" fmla="*/ 182 h 507"/>
                <a:gd name="T72" fmla="*/ 276 w 280"/>
                <a:gd name="T73" fmla="*/ 163 h 507"/>
                <a:gd name="T74" fmla="*/ 274 w 280"/>
                <a:gd name="T75" fmla="*/ 151 h 507"/>
                <a:gd name="T76" fmla="*/ 261 w 280"/>
                <a:gd name="T77" fmla="*/ 137 h 507"/>
                <a:gd name="T78" fmla="*/ 262 w 280"/>
                <a:gd name="T79" fmla="*/ 125 h 507"/>
                <a:gd name="T80" fmla="*/ 256 w 280"/>
                <a:gd name="T81" fmla="*/ 117 h 507"/>
                <a:gd name="T82" fmla="*/ 251 w 280"/>
                <a:gd name="T83" fmla="*/ 109 h 507"/>
                <a:gd name="T84" fmla="*/ 244 w 280"/>
                <a:gd name="T85" fmla="*/ 100 h 507"/>
                <a:gd name="T86" fmla="*/ 244 w 280"/>
                <a:gd name="T87" fmla="*/ 80 h 507"/>
                <a:gd name="T88" fmla="*/ 241 w 280"/>
                <a:gd name="T89" fmla="*/ 64 h 507"/>
                <a:gd name="T90" fmla="*/ 237 w 280"/>
                <a:gd name="T91" fmla="*/ 42 h 507"/>
                <a:gd name="T92" fmla="*/ 218 w 280"/>
                <a:gd name="T93" fmla="*/ 35 h 507"/>
                <a:gd name="T94" fmla="*/ 191 w 280"/>
                <a:gd name="T95" fmla="*/ 38 h 507"/>
                <a:gd name="T96" fmla="*/ 157 w 280"/>
                <a:gd name="T97" fmla="*/ 15 h 507"/>
                <a:gd name="T98" fmla="*/ 128 w 280"/>
                <a:gd name="T99" fmla="*/ 8 h 507"/>
                <a:gd name="T100" fmla="*/ 100 w 280"/>
                <a:gd name="T101" fmla="*/ 1 h 507"/>
                <a:gd name="T102" fmla="*/ 77 w 280"/>
                <a:gd name="T103" fmla="*/ 12 h 507"/>
                <a:gd name="T104" fmla="*/ 55 w 280"/>
                <a:gd name="T105" fmla="*/ 27 h 507"/>
                <a:gd name="T106" fmla="*/ 33 w 280"/>
                <a:gd name="T107" fmla="*/ 40 h 507"/>
                <a:gd name="T108" fmla="*/ 11 w 280"/>
                <a:gd name="T109" fmla="*/ 54 h 507"/>
                <a:gd name="T110" fmla="*/ 1 w 280"/>
                <a:gd name="T111" fmla="*/ 505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0" h="507">
                  <a:moveTo>
                    <a:pt x="1" y="505"/>
                  </a:moveTo>
                  <a:lnTo>
                    <a:pt x="2" y="504"/>
                  </a:lnTo>
                  <a:lnTo>
                    <a:pt x="2" y="503"/>
                  </a:lnTo>
                  <a:lnTo>
                    <a:pt x="3" y="503"/>
                  </a:lnTo>
                  <a:lnTo>
                    <a:pt x="11" y="498"/>
                  </a:lnTo>
                  <a:lnTo>
                    <a:pt x="13" y="497"/>
                  </a:lnTo>
                  <a:lnTo>
                    <a:pt x="35" y="491"/>
                  </a:lnTo>
                  <a:lnTo>
                    <a:pt x="36" y="491"/>
                  </a:lnTo>
                  <a:lnTo>
                    <a:pt x="41" y="491"/>
                  </a:lnTo>
                  <a:lnTo>
                    <a:pt x="50" y="492"/>
                  </a:lnTo>
                  <a:lnTo>
                    <a:pt x="72" y="492"/>
                  </a:lnTo>
                  <a:lnTo>
                    <a:pt x="85" y="496"/>
                  </a:lnTo>
                  <a:lnTo>
                    <a:pt x="91" y="498"/>
                  </a:lnTo>
                  <a:lnTo>
                    <a:pt x="97" y="502"/>
                  </a:lnTo>
                  <a:lnTo>
                    <a:pt x="99" y="504"/>
                  </a:lnTo>
                  <a:lnTo>
                    <a:pt x="100" y="504"/>
                  </a:lnTo>
                  <a:lnTo>
                    <a:pt x="103" y="505"/>
                  </a:lnTo>
                  <a:lnTo>
                    <a:pt x="105" y="505"/>
                  </a:lnTo>
                  <a:lnTo>
                    <a:pt x="105" y="504"/>
                  </a:lnTo>
                  <a:lnTo>
                    <a:pt x="106" y="504"/>
                  </a:lnTo>
                  <a:lnTo>
                    <a:pt x="109" y="505"/>
                  </a:lnTo>
                  <a:lnTo>
                    <a:pt x="110" y="505"/>
                  </a:lnTo>
                  <a:lnTo>
                    <a:pt x="110" y="506"/>
                  </a:lnTo>
                  <a:lnTo>
                    <a:pt x="111" y="505"/>
                  </a:lnTo>
                  <a:lnTo>
                    <a:pt x="112" y="505"/>
                  </a:lnTo>
                  <a:lnTo>
                    <a:pt x="112" y="506"/>
                  </a:lnTo>
                  <a:lnTo>
                    <a:pt x="113" y="506"/>
                  </a:lnTo>
                  <a:lnTo>
                    <a:pt x="114" y="506"/>
                  </a:lnTo>
                  <a:lnTo>
                    <a:pt x="115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19" y="507"/>
                  </a:lnTo>
                  <a:lnTo>
                    <a:pt x="120" y="507"/>
                  </a:lnTo>
                  <a:lnTo>
                    <a:pt x="120" y="506"/>
                  </a:lnTo>
                  <a:lnTo>
                    <a:pt x="120" y="503"/>
                  </a:lnTo>
                  <a:lnTo>
                    <a:pt x="121" y="503"/>
                  </a:lnTo>
                  <a:lnTo>
                    <a:pt x="122" y="503"/>
                  </a:lnTo>
                  <a:lnTo>
                    <a:pt x="122" y="502"/>
                  </a:lnTo>
                  <a:lnTo>
                    <a:pt x="123" y="502"/>
                  </a:lnTo>
                  <a:lnTo>
                    <a:pt x="123" y="500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6" y="496"/>
                  </a:lnTo>
                  <a:lnTo>
                    <a:pt x="126" y="495"/>
                  </a:lnTo>
                  <a:lnTo>
                    <a:pt x="127" y="496"/>
                  </a:lnTo>
                  <a:lnTo>
                    <a:pt x="128" y="496"/>
                  </a:lnTo>
                  <a:lnTo>
                    <a:pt x="129" y="496"/>
                  </a:lnTo>
                  <a:lnTo>
                    <a:pt x="129" y="495"/>
                  </a:lnTo>
                  <a:lnTo>
                    <a:pt x="130" y="494"/>
                  </a:lnTo>
                  <a:lnTo>
                    <a:pt x="131" y="494"/>
                  </a:lnTo>
                  <a:lnTo>
                    <a:pt x="132" y="493"/>
                  </a:lnTo>
                  <a:lnTo>
                    <a:pt x="133" y="492"/>
                  </a:lnTo>
                  <a:lnTo>
                    <a:pt x="133" y="491"/>
                  </a:lnTo>
                  <a:lnTo>
                    <a:pt x="134" y="491"/>
                  </a:lnTo>
                  <a:lnTo>
                    <a:pt x="134" y="491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35" y="489"/>
                  </a:lnTo>
                  <a:lnTo>
                    <a:pt x="137" y="489"/>
                  </a:lnTo>
                  <a:lnTo>
                    <a:pt x="137" y="488"/>
                  </a:lnTo>
                  <a:lnTo>
                    <a:pt x="136" y="488"/>
                  </a:lnTo>
                  <a:lnTo>
                    <a:pt x="136" y="487"/>
                  </a:lnTo>
                  <a:lnTo>
                    <a:pt x="137" y="487"/>
                  </a:lnTo>
                  <a:lnTo>
                    <a:pt x="137" y="488"/>
                  </a:lnTo>
                  <a:lnTo>
                    <a:pt x="138" y="488"/>
                  </a:lnTo>
                  <a:lnTo>
                    <a:pt x="138" y="487"/>
                  </a:lnTo>
                  <a:lnTo>
                    <a:pt x="140" y="487"/>
                  </a:lnTo>
                  <a:lnTo>
                    <a:pt x="141" y="487"/>
                  </a:lnTo>
                  <a:lnTo>
                    <a:pt x="144" y="484"/>
                  </a:lnTo>
                  <a:lnTo>
                    <a:pt x="145" y="484"/>
                  </a:lnTo>
                  <a:lnTo>
                    <a:pt x="147" y="484"/>
                  </a:lnTo>
                  <a:lnTo>
                    <a:pt x="146" y="485"/>
                  </a:lnTo>
                  <a:lnTo>
                    <a:pt x="147" y="485"/>
                  </a:lnTo>
                  <a:lnTo>
                    <a:pt x="148" y="485"/>
                  </a:lnTo>
                  <a:lnTo>
                    <a:pt x="149" y="484"/>
                  </a:lnTo>
                  <a:lnTo>
                    <a:pt x="149" y="485"/>
                  </a:lnTo>
                  <a:lnTo>
                    <a:pt x="150" y="484"/>
                  </a:lnTo>
                  <a:lnTo>
                    <a:pt x="150" y="485"/>
                  </a:lnTo>
                  <a:lnTo>
                    <a:pt x="152" y="485"/>
                  </a:lnTo>
                  <a:lnTo>
                    <a:pt x="153" y="484"/>
                  </a:lnTo>
                  <a:lnTo>
                    <a:pt x="154" y="484"/>
                  </a:lnTo>
                  <a:lnTo>
                    <a:pt x="154" y="483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4" y="481"/>
                  </a:lnTo>
                  <a:lnTo>
                    <a:pt x="155" y="481"/>
                  </a:lnTo>
                  <a:lnTo>
                    <a:pt x="155" y="480"/>
                  </a:lnTo>
                  <a:lnTo>
                    <a:pt x="155" y="479"/>
                  </a:lnTo>
                  <a:lnTo>
                    <a:pt x="157" y="478"/>
                  </a:lnTo>
                  <a:lnTo>
                    <a:pt x="158" y="477"/>
                  </a:lnTo>
                  <a:lnTo>
                    <a:pt x="158" y="476"/>
                  </a:lnTo>
                  <a:lnTo>
                    <a:pt x="159" y="476"/>
                  </a:lnTo>
                  <a:lnTo>
                    <a:pt x="160" y="476"/>
                  </a:lnTo>
                  <a:lnTo>
                    <a:pt x="171" y="476"/>
                  </a:lnTo>
                  <a:lnTo>
                    <a:pt x="171" y="475"/>
                  </a:lnTo>
                  <a:lnTo>
                    <a:pt x="170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69" y="469"/>
                  </a:lnTo>
                  <a:lnTo>
                    <a:pt x="169" y="467"/>
                  </a:lnTo>
                  <a:lnTo>
                    <a:pt x="169" y="466"/>
                  </a:lnTo>
                  <a:lnTo>
                    <a:pt x="168" y="465"/>
                  </a:lnTo>
                  <a:lnTo>
                    <a:pt x="168" y="463"/>
                  </a:lnTo>
                  <a:lnTo>
                    <a:pt x="167" y="461"/>
                  </a:lnTo>
                  <a:lnTo>
                    <a:pt x="167" y="459"/>
                  </a:lnTo>
                  <a:lnTo>
                    <a:pt x="167" y="459"/>
                  </a:lnTo>
                  <a:lnTo>
                    <a:pt x="166" y="457"/>
                  </a:lnTo>
                  <a:lnTo>
                    <a:pt x="166" y="455"/>
                  </a:lnTo>
                  <a:lnTo>
                    <a:pt x="166" y="453"/>
                  </a:lnTo>
                  <a:lnTo>
                    <a:pt x="165" y="452"/>
                  </a:lnTo>
                  <a:lnTo>
                    <a:pt x="165" y="449"/>
                  </a:lnTo>
                  <a:lnTo>
                    <a:pt x="164" y="447"/>
                  </a:lnTo>
                  <a:lnTo>
                    <a:pt x="164" y="445"/>
                  </a:lnTo>
                  <a:lnTo>
                    <a:pt x="164" y="442"/>
                  </a:lnTo>
                  <a:lnTo>
                    <a:pt x="165" y="439"/>
                  </a:lnTo>
                  <a:lnTo>
                    <a:pt x="166" y="439"/>
                  </a:lnTo>
                  <a:lnTo>
                    <a:pt x="168" y="439"/>
                  </a:lnTo>
                  <a:lnTo>
                    <a:pt x="170" y="438"/>
                  </a:lnTo>
                  <a:lnTo>
                    <a:pt x="171" y="438"/>
                  </a:lnTo>
                  <a:lnTo>
                    <a:pt x="172" y="438"/>
                  </a:lnTo>
                  <a:lnTo>
                    <a:pt x="174" y="437"/>
                  </a:lnTo>
                  <a:lnTo>
                    <a:pt x="174" y="436"/>
                  </a:lnTo>
                  <a:lnTo>
                    <a:pt x="174" y="435"/>
                  </a:lnTo>
                  <a:lnTo>
                    <a:pt x="174" y="432"/>
                  </a:lnTo>
                  <a:lnTo>
                    <a:pt x="173" y="432"/>
                  </a:lnTo>
                  <a:lnTo>
                    <a:pt x="173" y="431"/>
                  </a:lnTo>
                  <a:lnTo>
                    <a:pt x="174" y="430"/>
                  </a:lnTo>
                  <a:lnTo>
                    <a:pt x="175" y="429"/>
                  </a:lnTo>
                  <a:lnTo>
                    <a:pt x="176" y="429"/>
                  </a:lnTo>
                  <a:lnTo>
                    <a:pt x="177" y="429"/>
                  </a:lnTo>
                  <a:lnTo>
                    <a:pt x="178" y="429"/>
                  </a:lnTo>
                  <a:lnTo>
                    <a:pt x="178" y="428"/>
                  </a:lnTo>
                  <a:lnTo>
                    <a:pt x="179" y="427"/>
                  </a:lnTo>
                  <a:lnTo>
                    <a:pt x="179" y="426"/>
                  </a:lnTo>
                  <a:lnTo>
                    <a:pt x="178" y="424"/>
                  </a:lnTo>
                  <a:lnTo>
                    <a:pt x="178" y="423"/>
                  </a:lnTo>
                  <a:lnTo>
                    <a:pt x="178" y="422"/>
                  </a:lnTo>
                  <a:lnTo>
                    <a:pt x="178" y="421"/>
                  </a:lnTo>
                  <a:lnTo>
                    <a:pt x="179" y="420"/>
                  </a:lnTo>
                  <a:lnTo>
                    <a:pt x="181" y="417"/>
                  </a:lnTo>
                  <a:lnTo>
                    <a:pt x="182" y="414"/>
                  </a:lnTo>
                  <a:lnTo>
                    <a:pt x="184" y="412"/>
                  </a:lnTo>
                  <a:lnTo>
                    <a:pt x="184" y="410"/>
                  </a:lnTo>
                  <a:lnTo>
                    <a:pt x="185" y="408"/>
                  </a:lnTo>
                  <a:lnTo>
                    <a:pt x="186" y="406"/>
                  </a:lnTo>
                  <a:lnTo>
                    <a:pt x="188" y="404"/>
                  </a:lnTo>
                  <a:lnTo>
                    <a:pt x="190" y="402"/>
                  </a:lnTo>
                  <a:lnTo>
                    <a:pt x="191" y="400"/>
                  </a:lnTo>
                  <a:lnTo>
                    <a:pt x="193" y="399"/>
                  </a:lnTo>
                  <a:lnTo>
                    <a:pt x="194" y="397"/>
                  </a:lnTo>
                  <a:lnTo>
                    <a:pt x="195" y="395"/>
                  </a:lnTo>
                  <a:lnTo>
                    <a:pt x="196" y="393"/>
                  </a:lnTo>
                  <a:lnTo>
                    <a:pt x="198" y="390"/>
                  </a:lnTo>
                  <a:lnTo>
                    <a:pt x="200" y="389"/>
                  </a:lnTo>
                  <a:lnTo>
                    <a:pt x="201" y="387"/>
                  </a:lnTo>
                  <a:lnTo>
                    <a:pt x="203" y="385"/>
                  </a:lnTo>
                  <a:lnTo>
                    <a:pt x="204" y="382"/>
                  </a:lnTo>
                  <a:lnTo>
                    <a:pt x="205" y="380"/>
                  </a:lnTo>
                  <a:lnTo>
                    <a:pt x="206" y="380"/>
                  </a:lnTo>
                  <a:lnTo>
                    <a:pt x="208" y="377"/>
                  </a:lnTo>
                  <a:lnTo>
                    <a:pt x="211" y="374"/>
                  </a:lnTo>
                  <a:lnTo>
                    <a:pt x="213" y="371"/>
                  </a:lnTo>
                  <a:lnTo>
                    <a:pt x="215" y="369"/>
                  </a:lnTo>
                  <a:lnTo>
                    <a:pt x="218" y="366"/>
                  </a:lnTo>
                  <a:lnTo>
                    <a:pt x="221" y="363"/>
                  </a:lnTo>
                  <a:lnTo>
                    <a:pt x="224" y="360"/>
                  </a:lnTo>
                  <a:lnTo>
                    <a:pt x="226" y="358"/>
                  </a:lnTo>
                  <a:lnTo>
                    <a:pt x="229" y="355"/>
                  </a:lnTo>
                  <a:lnTo>
                    <a:pt x="231" y="352"/>
                  </a:lnTo>
                  <a:lnTo>
                    <a:pt x="234" y="350"/>
                  </a:lnTo>
                  <a:lnTo>
                    <a:pt x="236" y="347"/>
                  </a:lnTo>
                  <a:lnTo>
                    <a:pt x="239" y="344"/>
                  </a:lnTo>
                  <a:lnTo>
                    <a:pt x="242" y="340"/>
                  </a:lnTo>
                  <a:lnTo>
                    <a:pt x="244" y="338"/>
                  </a:lnTo>
                  <a:lnTo>
                    <a:pt x="247" y="336"/>
                  </a:lnTo>
                  <a:lnTo>
                    <a:pt x="250" y="333"/>
                  </a:lnTo>
                  <a:lnTo>
                    <a:pt x="252" y="330"/>
                  </a:lnTo>
                  <a:lnTo>
                    <a:pt x="254" y="327"/>
                  </a:lnTo>
                  <a:lnTo>
                    <a:pt x="255" y="325"/>
                  </a:lnTo>
                  <a:lnTo>
                    <a:pt x="256" y="324"/>
                  </a:lnTo>
                  <a:lnTo>
                    <a:pt x="256" y="323"/>
                  </a:lnTo>
                  <a:lnTo>
                    <a:pt x="256" y="322"/>
                  </a:lnTo>
                  <a:lnTo>
                    <a:pt x="257" y="320"/>
                  </a:lnTo>
                  <a:lnTo>
                    <a:pt x="257" y="318"/>
                  </a:lnTo>
                  <a:lnTo>
                    <a:pt x="257" y="315"/>
                  </a:lnTo>
                  <a:lnTo>
                    <a:pt x="257" y="314"/>
                  </a:lnTo>
                  <a:lnTo>
                    <a:pt x="257" y="311"/>
                  </a:lnTo>
                  <a:lnTo>
                    <a:pt x="258" y="310"/>
                  </a:lnTo>
                  <a:lnTo>
                    <a:pt x="258" y="307"/>
                  </a:lnTo>
                  <a:lnTo>
                    <a:pt x="258" y="305"/>
                  </a:lnTo>
                  <a:lnTo>
                    <a:pt x="258" y="302"/>
                  </a:lnTo>
                  <a:lnTo>
                    <a:pt x="259" y="300"/>
                  </a:lnTo>
                  <a:lnTo>
                    <a:pt x="259" y="298"/>
                  </a:lnTo>
                  <a:lnTo>
                    <a:pt x="259" y="296"/>
                  </a:lnTo>
                  <a:lnTo>
                    <a:pt x="259" y="293"/>
                  </a:lnTo>
                  <a:lnTo>
                    <a:pt x="259" y="292"/>
                  </a:lnTo>
                  <a:lnTo>
                    <a:pt x="260" y="290"/>
                  </a:lnTo>
                  <a:lnTo>
                    <a:pt x="260" y="288"/>
                  </a:lnTo>
                  <a:lnTo>
                    <a:pt x="260" y="285"/>
                  </a:lnTo>
                  <a:lnTo>
                    <a:pt x="260" y="282"/>
                  </a:lnTo>
                  <a:lnTo>
                    <a:pt x="260" y="280"/>
                  </a:lnTo>
                  <a:lnTo>
                    <a:pt x="261" y="278"/>
                  </a:lnTo>
                  <a:lnTo>
                    <a:pt x="261" y="276"/>
                  </a:lnTo>
                  <a:lnTo>
                    <a:pt x="261" y="273"/>
                  </a:lnTo>
                  <a:lnTo>
                    <a:pt x="261" y="271"/>
                  </a:lnTo>
                  <a:lnTo>
                    <a:pt x="261" y="270"/>
                  </a:lnTo>
                  <a:lnTo>
                    <a:pt x="262" y="270"/>
                  </a:lnTo>
                  <a:lnTo>
                    <a:pt x="262" y="268"/>
                  </a:lnTo>
                  <a:lnTo>
                    <a:pt x="262" y="265"/>
                  </a:lnTo>
                  <a:lnTo>
                    <a:pt x="262" y="263"/>
                  </a:lnTo>
                  <a:lnTo>
                    <a:pt x="262" y="260"/>
                  </a:lnTo>
                  <a:lnTo>
                    <a:pt x="263" y="259"/>
                  </a:lnTo>
                  <a:lnTo>
                    <a:pt x="263" y="256"/>
                  </a:lnTo>
                  <a:lnTo>
                    <a:pt x="263" y="254"/>
                  </a:lnTo>
                  <a:lnTo>
                    <a:pt x="263" y="251"/>
                  </a:lnTo>
                  <a:lnTo>
                    <a:pt x="263" y="250"/>
                  </a:lnTo>
                  <a:lnTo>
                    <a:pt x="264" y="248"/>
                  </a:lnTo>
                  <a:lnTo>
                    <a:pt x="264" y="246"/>
                  </a:lnTo>
                  <a:lnTo>
                    <a:pt x="264" y="243"/>
                  </a:lnTo>
                  <a:lnTo>
                    <a:pt x="264" y="241"/>
                  </a:lnTo>
                  <a:lnTo>
                    <a:pt x="264" y="239"/>
                  </a:lnTo>
                  <a:lnTo>
                    <a:pt x="264" y="236"/>
                  </a:lnTo>
                  <a:lnTo>
                    <a:pt x="264" y="234"/>
                  </a:lnTo>
                  <a:lnTo>
                    <a:pt x="264" y="231"/>
                  </a:lnTo>
                  <a:lnTo>
                    <a:pt x="264" y="230"/>
                  </a:lnTo>
                  <a:lnTo>
                    <a:pt x="265" y="227"/>
                  </a:lnTo>
                  <a:lnTo>
                    <a:pt x="265" y="226"/>
                  </a:lnTo>
                  <a:lnTo>
                    <a:pt x="265" y="223"/>
                  </a:lnTo>
                  <a:lnTo>
                    <a:pt x="265" y="221"/>
                  </a:lnTo>
                  <a:lnTo>
                    <a:pt x="265" y="219"/>
                  </a:lnTo>
                  <a:lnTo>
                    <a:pt x="266" y="217"/>
                  </a:lnTo>
                  <a:lnTo>
                    <a:pt x="266" y="214"/>
                  </a:lnTo>
                  <a:lnTo>
                    <a:pt x="266" y="212"/>
                  </a:lnTo>
                  <a:lnTo>
                    <a:pt x="266" y="210"/>
                  </a:lnTo>
                  <a:lnTo>
                    <a:pt x="266" y="207"/>
                  </a:lnTo>
                  <a:lnTo>
                    <a:pt x="267" y="205"/>
                  </a:lnTo>
                  <a:lnTo>
                    <a:pt x="267" y="203"/>
                  </a:lnTo>
                  <a:lnTo>
                    <a:pt x="267" y="201"/>
                  </a:lnTo>
                  <a:lnTo>
                    <a:pt x="267" y="199"/>
                  </a:lnTo>
                  <a:lnTo>
                    <a:pt x="268" y="197"/>
                  </a:lnTo>
                  <a:lnTo>
                    <a:pt x="268" y="194"/>
                  </a:lnTo>
                  <a:lnTo>
                    <a:pt x="268" y="192"/>
                  </a:lnTo>
                  <a:lnTo>
                    <a:pt x="268" y="190"/>
                  </a:lnTo>
                  <a:lnTo>
                    <a:pt x="268" y="188"/>
                  </a:lnTo>
                  <a:lnTo>
                    <a:pt x="269" y="185"/>
                  </a:lnTo>
                  <a:lnTo>
                    <a:pt x="269" y="182"/>
                  </a:lnTo>
                  <a:lnTo>
                    <a:pt x="269" y="181"/>
                  </a:lnTo>
                  <a:lnTo>
                    <a:pt x="269" y="180"/>
                  </a:lnTo>
                  <a:lnTo>
                    <a:pt x="271" y="175"/>
                  </a:lnTo>
                  <a:lnTo>
                    <a:pt x="272" y="174"/>
                  </a:lnTo>
                  <a:lnTo>
                    <a:pt x="273" y="170"/>
                  </a:lnTo>
                  <a:lnTo>
                    <a:pt x="274" y="167"/>
                  </a:lnTo>
                  <a:lnTo>
                    <a:pt x="276" y="163"/>
                  </a:lnTo>
                  <a:lnTo>
                    <a:pt x="278" y="160"/>
                  </a:lnTo>
                  <a:lnTo>
                    <a:pt x="279" y="159"/>
                  </a:lnTo>
                  <a:lnTo>
                    <a:pt x="280" y="158"/>
                  </a:lnTo>
                  <a:lnTo>
                    <a:pt x="279" y="157"/>
                  </a:lnTo>
                  <a:lnTo>
                    <a:pt x="279" y="156"/>
                  </a:lnTo>
                  <a:lnTo>
                    <a:pt x="277" y="155"/>
                  </a:lnTo>
                  <a:lnTo>
                    <a:pt x="274" y="151"/>
                  </a:lnTo>
                  <a:lnTo>
                    <a:pt x="273" y="149"/>
                  </a:lnTo>
                  <a:lnTo>
                    <a:pt x="270" y="146"/>
                  </a:lnTo>
                  <a:lnTo>
                    <a:pt x="267" y="142"/>
                  </a:lnTo>
                  <a:lnTo>
                    <a:pt x="266" y="140"/>
                  </a:lnTo>
                  <a:lnTo>
                    <a:pt x="262" y="139"/>
                  </a:lnTo>
                  <a:lnTo>
                    <a:pt x="261" y="138"/>
                  </a:lnTo>
                  <a:lnTo>
                    <a:pt x="261" y="137"/>
                  </a:lnTo>
                  <a:lnTo>
                    <a:pt x="260" y="135"/>
                  </a:lnTo>
                  <a:lnTo>
                    <a:pt x="260" y="133"/>
                  </a:lnTo>
                  <a:lnTo>
                    <a:pt x="260" y="130"/>
                  </a:lnTo>
                  <a:lnTo>
                    <a:pt x="261" y="129"/>
                  </a:lnTo>
                  <a:lnTo>
                    <a:pt x="264" y="128"/>
                  </a:lnTo>
                  <a:lnTo>
                    <a:pt x="263" y="126"/>
                  </a:lnTo>
                  <a:lnTo>
                    <a:pt x="262" y="125"/>
                  </a:lnTo>
                  <a:lnTo>
                    <a:pt x="261" y="124"/>
                  </a:lnTo>
                  <a:lnTo>
                    <a:pt x="260" y="122"/>
                  </a:lnTo>
                  <a:lnTo>
                    <a:pt x="259" y="121"/>
                  </a:lnTo>
                  <a:lnTo>
                    <a:pt x="258" y="120"/>
                  </a:lnTo>
                  <a:lnTo>
                    <a:pt x="257" y="119"/>
                  </a:lnTo>
                  <a:lnTo>
                    <a:pt x="257" y="118"/>
                  </a:lnTo>
                  <a:lnTo>
                    <a:pt x="256" y="117"/>
                  </a:lnTo>
                  <a:lnTo>
                    <a:pt x="255" y="116"/>
                  </a:lnTo>
                  <a:lnTo>
                    <a:pt x="254" y="115"/>
                  </a:lnTo>
                  <a:lnTo>
                    <a:pt x="254" y="113"/>
                  </a:lnTo>
                  <a:lnTo>
                    <a:pt x="253" y="112"/>
                  </a:lnTo>
                  <a:lnTo>
                    <a:pt x="252" y="110"/>
                  </a:lnTo>
                  <a:lnTo>
                    <a:pt x="251" y="110"/>
                  </a:lnTo>
                  <a:lnTo>
                    <a:pt x="251" y="109"/>
                  </a:lnTo>
                  <a:lnTo>
                    <a:pt x="251" y="107"/>
                  </a:lnTo>
                  <a:lnTo>
                    <a:pt x="249" y="105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4" y="101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4" y="99"/>
                  </a:lnTo>
                  <a:lnTo>
                    <a:pt x="244" y="98"/>
                  </a:lnTo>
                  <a:lnTo>
                    <a:pt x="244" y="95"/>
                  </a:lnTo>
                  <a:lnTo>
                    <a:pt x="244" y="92"/>
                  </a:lnTo>
                  <a:lnTo>
                    <a:pt x="244" y="88"/>
                  </a:lnTo>
                  <a:lnTo>
                    <a:pt x="244" y="83"/>
                  </a:lnTo>
                  <a:lnTo>
                    <a:pt x="244" y="80"/>
                  </a:lnTo>
                  <a:lnTo>
                    <a:pt x="244" y="77"/>
                  </a:lnTo>
                  <a:lnTo>
                    <a:pt x="244" y="76"/>
                  </a:lnTo>
                  <a:lnTo>
                    <a:pt x="243" y="74"/>
                  </a:lnTo>
                  <a:lnTo>
                    <a:pt x="243" y="72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1" y="64"/>
                  </a:lnTo>
                  <a:lnTo>
                    <a:pt x="240" y="60"/>
                  </a:lnTo>
                  <a:lnTo>
                    <a:pt x="240" y="57"/>
                  </a:lnTo>
                  <a:lnTo>
                    <a:pt x="239" y="54"/>
                  </a:lnTo>
                  <a:lnTo>
                    <a:pt x="238" y="51"/>
                  </a:lnTo>
                  <a:lnTo>
                    <a:pt x="238" y="49"/>
                  </a:lnTo>
                  <a:lnTo>
                    <a:pt x="237" y="45"/>
                  </a:lnTo>
                  <a:lnTo>
                    <a:pt x="237" y="42"/>
                  </a:lnTo>
                  <a:lnTo>
                    <a:pt x="236" y="39"/>
                  </a:lnTo>
                  <a:lnTo>
                    <a:pt x="235" y="35"/>
                  </a:lnTo>
                  <a:lnTo>
                    <a:pt x="235" y="32"/>
                  </a:lnTo>
                  <a:lnTo>
                    <a:pt x="234" y="30"/>
                  </a:lnTo>
                  <a:lnTo>
                    <a:pt x="234" y="27"/>
                  </a:lnTo>
                  <a:lnTo>
                    <a:pt x="226" y="30"/>
                  </a:lnTo>
                  <a:lnTo>
                    <a:pt x="218" y="35"/>
                  </a:lnTo>
                  <a:lnTo>
                    <a:pt x="210" y="40"/>
                  </a:lnTo>
                  <a:lnTo>
                    <a:pt x="203" y="43"/>
                  </a:lnTo>
                  <a:lnTo>
                    <a:pt x="200" y="45"/>
                  </a:lnTo>
                  <a:lnTo>
                    <a:pt x="199" y="45"/>
                  </a:lnTo>
                  <a:lnTo>
                    <a:pt x="198" y="45"/>
                  </a:lnTo>
                  <a:lnTo>
                    <a:pt x="196" y="43"/>
                  </a:lnTo>
                  <a:lnTo>
                    <a:pt x="191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4" y="22"/>
                  </a:lnTo>
                  <a:lnTo>
                    <a:pt x="171" y="20"/>
                  </a:lnTo>
                  <a:lnTo>
                    <a:pt x="165" y="17"/>
                  </a:lnTo>
                  <a:lnTo>
                    <a:pt x="161" y="16"/>
                  </a:lnTo>
                  <a:lnTo>
                    <a:pt x="157" y="15"/>
                  </a:lnTo>
                  <a:lnTo>
                    <a:pt x="153" y="14"/>
                  </a:lnTo>
                  <a:lnTo>
                    <a:pt x="148" y="13"/>
                  </a:lnTo>
                  <a:lnTo>
                    <a:pt x="144" y="11"/>
                  </a:lnTo>
                  <a:lnTo>
                    <a:pt x="141" y="10"/>
                  </a:lnTo>
                  <a:lnTo>
                    <a:pt x="136" y="10"/>
                  </a:lnTo>
                  <a:lnTo>
                    <a:pt x="133" y="9"/>
                  </a:lnTo>
                  <a:lnTo>
                    <a:pt x="128" y="8"/>
                  </a:lnTo>
                  <a:lnTo>
                    <a:pt x="125" y="7"/>
                  </a:lnTo>
                  <a:lnTo>
                    <a:pt x="120" y="7"/>
                  </a:lnTo>
                  <a:lnTo>
                    <a:pt x="116" y="6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4" y="2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3" y="2"/>
                  </a:lnTo>
                  <a:lnTo>
                    <a:pt x="90" y="4"/>
                  </a:lnTo>
                  <a:lnTo>
                    <a:pt x="86" y="7"/>
                  </a:lnTo>
                  <a:lnTo>
                    <a:pt x="84" y="8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8" y="19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8" y="24"/>
                  </a:lnTo>
                  <a:lnTo>
                    <a:pt x="55" y="27"/>
                  </a:lnTo>
                  <a:lnTo>
                    <a:pt x="53" y="29"/>
                  </a:lnTo>
                  <a:lnTo>
                    <a:pt x="49" y="30"/>
                  </a:lnTo>
                  <a:lnTo>
                    <a:pt x="46" y="32"/>
                  </a:lnTo>
                  <a:lnTo>
                    <a:pt x="43" y="34"/>
                  </a:lnTo>
                  <a:lnTo>
                    <a:pt x="40" y="36"/>
                  </a:lnTo>
                  <a:lnTo>
                    <a:pt x="36" y="38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27" y="44"/>
                  </a:lnTo>
                  <a:lnTo>
                    <a:pt x="25" y="47"/>
                  </a:lnTo>
                  <a:lnTo>
                    <a:pt x="21" y="49"/>
                  </a:lnTo>
                  <a:lnTo>
                    <a:pt x="18" y="50"/>
                  </a:lnTo>
                  <a:lnTo>
                    <a:pt x="15" y="52"/>
                  </a:lnTo>
                  <a:lnTo>
                    <a:pt x="11" y="54"/>
                  </a:lnTo>
                  <a:lnTo>
                    <a:pt x="9" y="56"/>
                  </a:lnTo>
                  <a:lnTo>
                    <a:pt x="5" y="58"/>
                  </a:lnTo>
                  <a:lnTo>
                    <a:pt x="3" y="60"/>
                  </a:lnTo>
                  <a:lnTo>
                    <a:pt x="0" y="62"/>
                  </a:lnTo>
                  <a:lnTo>
                    <a:pt x="0" y="506"/>
                  </a:lnTo>
                  <a:lnTo>
                    <a:pt x="1" y="506"/>
                  </a:lnTo>
                  <a:lnTo>
                    <a:pt x="1" y="50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5" name="Freeform 490">
              <a:extLst>
                <a:ext uri="{FF2B5EF4-FFF2-40B4-BE49-F238E27FC236}">
                  <a16:creationId xmlns:a16="http://schemas.microsoft.com/office/drawing/2014/main" id="{AB7CF275-CF6B-5FA4-07A9-D5EF6FAE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075" y="31638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2 w 2"/>
                <a:gd name="T5" fmla="*/ 2 h 4"/>
                <a:gd name="T6" fmla="*/ 1 w 2"/>
                <a:gd name="T7" fmla="*/ 0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6" name="Freeform 491">
              <a:extLst>
                <a:ext uri="{FF2B5EF4-FFF2-40B4-BE49-F238E27FC236}">
                  <a16:creationId xmlns:a16="http://schemas.microsoft.com/office/drawing/2014/main" id="{57B40E85-E44B-A4B9-9867-52E21EE4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3875"/>
              <a:ext cx="4762" cy="1587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1 h 1"/>
                <a:gd name="T12" fmla="*/ 1 w 3"/>
                <a:gd name="T13" fmla="*/ 1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7" name="Freeform 492">
              <a:extLst>
                <a:ext uri="{FF2B5EF4-FFF2-40B4-BE49-F238E27FC236}">
                  <a16:creationId xmlns:a16="http://schemas.microsoft.com/office/drawing/2014/main" id="{E65554EF-F79C-DBB4-705D-D5E97C94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5463"/>
              <a:ext cx="11112" cy="6350"/>
            </a:xfrm>
            <a:custGeom>
              <a:avLst/>
              <a:gdLst>
                <a:gd name="T0" fmla="*/ 0 w 7"/>
                <a:gd name="T1" fmla="*/ 2 h 4"/>
                <a:gd name="T2" fmla="*/ 1 w 7"/>
                <a:gd name="T3" fmla="*/ 3 h 4"/>
                <a:gd name="T4" fmla="*/ 3 w 7"/>
                <a:gd name="T5" fmla="*/ 4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3 h 4"/>
                <a:gd name="T12" fmla="*/ 6 w 7"/>
                <a:gd name="T13" fmla="*/ 2 h 4"/>
                <a:gd name="T14" fmla="*/ 5 w 7"/>
                <a:gd name="T15" fmla="*/ 2 h 4"/>
                <a:gd name="T16" fmla="*/ 5 w 7"/>
                <a:gd name="T17" fmla="*/ 1 h 4"/>
                <a:gd name="T18" fmla="*/ 4 w 7"/>
                <a:gd name="T19" fmla="*/ 1 h 4"/>
                <a:gd name="T20" fmla="*/ 3 w 7"/>
                <a:gd name="T21" fmla="*/ 1 h 4"/>
                <a:gd name="T22" fmla="*/ 2 w 7"/>
                <a:gd name="T23" fmla="*/ 1 h 4"/>
                <a:gd name="T24" fmla="*/ 1 w 7"/>
                <a:gd name="T25" fmla="*/ 1 h 4"/>
                <a:gd name="T26" fmla="*/ 0 w 7"/>
                <a:gd name="T27" fmla="*/ 0 h 4"/>
                <a:gd name="T28" fmla="*/ 0 w 7"/>
                <a:gd name="T29" fmla="*/ 1 h 4"/>
                <a:gd name="T30" fmla="*/ 0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1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8" name="Freeform 493">
              <a:extLst>
                <a:ext uri="{FF2B5EF4-FFF2-40B4-BE49-F238E27FC236}">
                  <a16:creationId xmlns:a16="http://schemas.microsoft.com/office/drawing/2014/main" id="{1372D14D-7BBC-81DC-5948-5F4F79ED1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313" y="3103563"/>
              <a:ext cx="11112" cy="7937"/>
            </a:xfrm>
            <a:custGeom>
              <a:avLst/>
              <a:gdLst>
                <a:gd name="T0" fmla="*/ 5 w 7"/>
                <a:gd name="T1" fmla="*/ 3 h 5"/>
                <a:gd name="T2" fmla="*/ 6 w 7"/>
                <a:gd name="T3" fmla="*/ 3 h 5"/>
                <a:gd name="T4" fmla="*/ 6 w 7"/>
                <a:gd name="T5" fmla="*/ 5 h 5"/>
                <a:gd name="T6" fmla="*/ 7 w 7"/>
                <a:gd name="T7" fmla="*/ 5 h 5"/>
                <a:gd name="T8" fmla="*/ 7 w 7"/>
                <a:gd name="T9" fmla="*/ 4 h 5"/>
                <a:gd name="T10" fmla="*/ 6 w 7"/>
                <a:gd name="T11" fmla="*/ 4 h 5"/>
                <a:gd name="T12" fmla="*/ 6 w 7"/>
                <a:gd name="T13" fmla="*/ 3 h 5"/>
                <a:gd name="T14" fmla="*/ 6 w 7"/>
                <a:gd name="T15" fmla="*/ 2 h 5"/>
                <a:gd name="T16" fmla="*/ 5 w 7"/>
                <a:gd name="T17" fmla="*/ 1 h 5"/>
                <a:gd name="T18" fmla="*/ 4 w 7"/>
                <a:gd name="T19" fmla="*/ 1 h 5"/>
                <a:gd name="T20" fmla="*/ 4 w 7"/>
                <a:gd name="T21" fmla="*/ 0 h 5"/>
                <a:gd name="T22" fmla="*/ 3 w 7"/>
                <a:gd name="T23" fmla="*/ 0 h 5"/>
                <a:gd name="T24" fmla="*/ 2 w 7"/>
                <a:gd name="T25" fmla="*/ 0 h 5"/>
                <a:gd name="T26" fmla="*/ 1 w 7"/>
                <a:gd name="T27" fmla="*/ 0 h 5"/>
                <a:gd name="T28" fmla="*/ 0 w 7"/>
                <a:gd name="T29" fmla="*/ 0 h 5"/>
                <a:gd name="T30" fmla="*/ 1 w 7"/>
                <a:gd name="T31" fmla="*/ 1 h 5"/>
                <a:gd name="T32" fmla="*/ 1 w 7"/>
                <a:gd name="T33" fmla="*/ 2 h 5"/>
                <a:gd name="T34" fmla="*/ 3 w 7"/>
                <a:gd name="T35" fmla="*/ 1 h 5"/>
                <a:gd name="T36" fmla="*/ 3 w 7"/>
                <a:gd name="T37" fmla="*/ 2 h 5"/>
                <a:gd name="T38" fmla="*/ 4 w 7"/>
                <a:gd name="T39" fmla="*/ 2 h 5"/>
                <a:gd name="T40" fmla="*/ 4 w 7"/>
                <a:gd name="T41" fmla="*/ 3 h 5"/>
                <a:gd name="T42" fmla="*/ 5 w 7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5" y="3"/>
                  </a:moveTo>
                  <a:lnTo>
                    <a:pt x="6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9" name="Freeform 494">
              <a:extLst>
                <a:ext uri="{FF2B5EF4-FFF2-40B4-BE49-F238E27FC236}">
                  <a16:creationId xmlns:a16="http://schemas.microsoft.com/office/drawing/2014/main" id="{D3011C41-90DD-5859-6188-707341AE7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3067050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0 w 2"/>
                <a:gd name="T11" fmla="*/ 0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0" name="Freeform 495">
              <a:extLst>
                <a:ext uri="{FF2B5EF4-FFF2-40B4-BE49-F238E27FC236}">
                  <a16:creationId xmlns:a16="http://schemas.microsoft.com/office/drawing/2014/main" id="{2580C4A1-38B3-D802-0B8C-80A772D33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5" y="2794000"/>
              <a:ext cx="4762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1" name="Freeform 496">
              <a:extLst>
                <a:ext uri="{FF2B5EF4-FFF2-40B4-BE49-F238E27FC236}">
                  <a16:creationId xmlns:a16="http://schemas.microsoft.com/office/drawing/2014/main" id="{5FD919AA-4CA7-2CEA-275B-4CC1F06C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2781300"/>
              <a:ext cx="9525" cy="7937"/>
            </a:xfrm>
            <a:custGeom>
              <a:avLst/>
              <a:gdLst>
                <a:gd name="T0" fmla="*/ 0 w 6"/>
                <a:gd name="T1" fmla="*/ 1 h 5"/>
                <a:gd name="T2" fmla="*/ 5 w 6"/>
                <a:gd name="T3" fmla="*/ 4 h 5"/>
                <a:gd name="T4" fmla="*/ 6 w 6"/>
                <a:gd name="T5" fmla="*/ 5 h 5"/>
                <a:gd name="T6" fmla="*/ 6 w 6"/>
                <a:gd name="T7" fmla="*/ 4 h 5"/>
                <a:gd name="T8" fmla="*/ 4 w 6"/>
                <a:gd name="T9" fmla="*/ 3 h 5"/>
                <a:gd name="T10" fmla="*/ 3 w 6"/>
                <a:gd name="T11" fmla="*/ 2 h 5"/>
                <a:gd name="T12" fmla="*/ 2 w 6"/>
                <a:gd name="T13" fmla="*/ 2 h 5"/>
                <a:gd name="T14" fmla="*/ 1 w 6"/>
                <a:gd name="T15" fmla="*/ 0 h 5"/>
                <a:gd name="T16" fmla="*/ 0 w 6"/>
                <a:gd name="T17" fmla="*/ 0 h 5"/>
                <a:gd name="T18" fmla="*/ 0 w 6"/>
                <a:gd name="T19" fmla="*/ 1 h 5"/>
                <a:gd name="T20" fmla="*/ 0 w 6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2" name="Freeform 497">
              <a:extLst>
                <a:ext uri="{FF2B5EF4-FFF2-40B4-BE49-F238E27FC236}">
                  <a16:creationId xmlns:a16="http://schemas.microsoft.com/office/drawing/2014/main" id="{12C932BF-2CF2-7F42-D57E-BB196E561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338" y="2794000"/>
              <a:ext cx="7937" cy="0"/>
            </a:xfrm>
            <a:custGeom>
              <a:avLst/>
              <a:gdLst>
                <a:gd name="T0" fmla="*/ 1 w 5"/>
                <a:gd name="T1" fmla="*/ 2 w 5"/>
                <a:gd name="T2" fmla="*/ 4 w 5"/>
                <a:gd name="T3" fmla="*/ 5 w 5"/>
                <a:gd name="T4" fmla="*/ 0 w 5"/>
                <a:gd name="T5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3" name="Freeform 498">
              <a:extLst>
                <a:ext uri="{FF2B5EF4-FFF2-40B4-BE49-F238E27FC236}">
                  <a16:creationId xmlns:a16="http://schemas.microsoft.com/office/drawing/2014/main" id="{756CFEF7-705D-875B-047F-25A015D03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3084513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0 h 2"/>
                <a:gd name="T3" fmla="*/ 2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4" name="Freeform 499">
              <a:extLst>
                <a:ext uri="{FF2B5EF4-FFF2-40B4-BE49-F238E27FC236}">
                  <a16:creationId xmlns:a16="http://schemas.microsoft.com/office/drawing/2014/main" id="{9BD3878C-AD3F-1773-A481-997E2E2D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797175"/>
              <a:ext cx="4762" cy="476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2 h 3"/>
                <a:gd name="T4" fmla="*/ 0 w 3"/>
                <a:gd name="T5" fmla="*/ 3 h 3"/>
                <a:gd name="T6" fmla="*/ 0 w 3"/>
                <a:gd name="T7" fmla="*/ 2 h 3"/>
                <a:gd name="T8" fmla="*/ 3 w 3"/>
                <a:gd name="T9" fmla="*/ 0 h 3"/>
                <a:gd name="T10" fmla="*/ 2 w 3"/>
                <a:gd name="T11" fmla="*/ 0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5" name="Freeform 500">
              <a:extLst>
                <a:ext uri="{FF2B5EF4-FFF2-40B4-BE49-F238E27FC236}">
                  <a16:creationId xmlns:a16="http://schemas.microsoft.com/office/drawing/2014/main" id="{EC11E6C6-24D9-1F81-DCA6-A1D494C4F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350" y="2801938"/>
              <a:ext cx="7937" cy="4762"/>
            </a:xfrm>
            <a:custGeom>
              <a:avLst/>
              <a:gdLst>
                <a:gd name="T0" fmla="*/ 3 w 5"/>
                <a:gd name="T1" fmla="*/ 2 h 3"/>
                <a:gd name="T2" fmla="*/ 5 w 5"/>
                <a:gd name="T3" fmla="*/ 0 h 3"/>
                <a:gd name="T4" fmla="*/ 4 w 5"/>
                <a:gd name="T5" fmla="*/ 1 h 3"/>
                <a:gd name="T6" fmla="*/ 3 w 5"/>
                <a:gd name="T7" fmla="*/ 1 h 3"/>
                <a:gd name="T8" fmla="*/ 0 w 5"/>
                <a:gd name="T9" fmla="*/ 3 h 3"/>
                <a:gd name="T10" fmla="*/ 1 w 5"/>
                <a:gd name="T11" fmla="*/ 3 h 3"/>
                <a:gd name="T12" fmla="*/ 3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6" name="Freeform 501">
              <a:extLst>
                <a:ext uri="{FF2B5EF4-FFF2-40B4-BE49-F238E27FC236}">
                  <a16:creationId xmlns:a16="http://schemas.microsoft.com/office/drawing/2014/main" id="{8BDEE57D-50F7-59D7-1DAE-32B097B99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5" y="27892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7" name="Freeform 502">
              <a:extLst>
                <a:ext uri="{FF2B5EF4-FFF2-40B4-BE49-F238E27FC236}">
                  <a16:creationId xmlns:a16="http://schemas.microsoft.com/office/drawing/2014/main" id="{3E4C7C86-36BD-8004-C426-1F5AB6ACD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288" y="2801938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8" name="Freeform 503">
              <a:extLst>
                <a:ext uri="{FF2B5EF4-FFF2-40B4-BE49-F238E27FC236}">
                  <a16:creationId xmlns:a16="http://schemas.microsoft.com/office/drawing/2014/main" id="{032BB85E-54A5-0DDC-19C7-2D83CDC7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0" y="30924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9" name="Rectangle 504">
              <a:extLst>
                <a:ext uri="{FF2B5EF4-FFF2-40B4-BE49-F238E27FC236}">
                  <a16:creationId xmlns:a16="http://schemas.microsoft.com/office/drawing/2014/main" id="{919B7D8F-E804-1253-8F10-DB392673F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27940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0" name="Rectangle 505">
              <a:extLst>
                <a:ext uri="{FF2B5EF4-FFF2-40B4-BE49-F238E27FC236}">
                  <a16:creationId xmlns:a16="http://schemas.microsoft.com/office/drawing/2014/main" id="{B5FA2F32-E45B-80F5-DFF9-1087438D8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280035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1" name="Freeform 506">
              <a:extLst>
                <a:ext uri="{FF2B5EF4-FFF2-40B4-BE49-F238E27FC236}">
                  <a16:creationId xmlns:a16="http://schemas.microsoft.com/office/drawing/2014/main" id="{29905842-E989-A372-F882-C77BCA8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850" y="2768600"/>
              <a:ext cx="11112" cy="12700"/>
            </a:xfrm>
            <a:custGeom>
              <a:avLst/>
              <a:gdLst>
                <a:gd name="T0" fmla="*/ 2 w 7"/>
                <a:gd name="T1" fmla="*/ 2 h 8"/>
                <a:gd name="T2" fmla="*/ 4 w 7"/>
                <a:gd name="T3" fmla="*/ 6 h 8"/>
                <a:gd name="T4" fmla="*/ 4 w 7"/>
                <a:gd name="T5" fmla="*/ 6 h 8"/>
                <a:gd name="T6" fmla="*/ 4 w 7"/>
                <a:gd name="T7" fmla="*/ 6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8 h 8"/>
                <a:gd name="T16" fmla="*/ 5 w 7"/>
                <a:gd name="T17" fmla="*/ 6 h 8"/>
                <a:gd name="T18" fmla="*/ 4 w 7"/>
                <a:gd name="T19" fmla="*/ 6 h 8"/>
                <a:gd name="T20" fmla="*/ 4 w 7"/>
                <a:gd name="T21" fmla="*/ 5 h 8"/>
                <a:gd name="T22" fmla="*/ 3 w 7"/>
                <a:gd name="T23" fmla="*/ 3 h 8"/>
                <a:gd name="T24" fmla="*/ 3 w 7"/>
                <a:gd name="T25" fmla="*/ 2 h 8"/>
                <a:gd name="T26" fmla="*/ 2 w 7"/>
                <a:gd name="T27" fmla="*/ 1 h 8"/>
                <a:gd name="T28" fmla="*/ 0 w 7"/>
                <a:gd name="T29" fmla="*/ 0 h 8"/>
                <a:gd name="T30" fmla="*/ 1 w 7"/>
                <a:gd name="T31" fmla="*/ 1 h 8"/>
                <a:gd name="T32" fmla="*/ 2 w 7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2" name="Freeform 507">
              <a:extLst>
                <a:ext uri="{FF2B5EF4-FFF2-40B4-BE49-F238E27FC236}">
                  <a16:creationId xmlns:a16="http://schemas.microsoft.com/office/drawing/2014/main" id="{725535C6-55D6-C3DF-8A4C-3EB2EA443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794000"/>
              <a:ext cx="6350" cy="0"/>
            </a:xfrm>
            <a:custGeom>
              <a:avLst/>
              <a:gdLst>
                <a:gd name="T0" fmla="*/ 0 w 4"/>
                <a:gd name="T1" fmla="*/ 2 w 4"/>
                <a:gd name="T2" fmla="*/ 3 w 4"/>
                <a:gd name="T3" fmla="*/ 4 w 4"/>
                <a:gd name="T4" fmla="*/ 2 w 4"/>
                <a:gd name="T5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3" name="Freeform 508">
              <a:extLst>
                <a:ext uri="{FF2B5EF4-FFF2-40B4-BE49-F238E27FC236}">
                  <a16:creationId xmlns:a16="http://schemas.microsoft.com/office/drawing/2014/main" id="{B7405695-9E16-506E-68BC-37B926401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238" y="2763838"/>
              <a:ext cx="7937" cy="1587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4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0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4" name="Freeform 509">
              <a:extLst>
                <a:ext uri="{FF2B5EF4-FFF2-40B4-BE49-F238E27FC236}">
                  <a16:creationId xmlns:a16="http://schemas.microsoft.com/office/drawing/2014/main" id="{048230C3-F5E3-8D38-4482-652BD8BEAF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8388" y="2757488"/>
              <a:ext cx="887412" cy="790575"/>
            </a:xfrm>
            <a:custGeom>
              <a:avLst/>
              <a:gdLst>
                <a:gd name="T0" fmla="*/ 449 w 559"/>
                <a:gd name="T1" fmla="*/ 60 h 498"/>
                <a:gd name="T2" fmla="*/ 403 w 559"/>
                <a:gd name="T3" fmla="*/ 28 h 498"/>
                <a:gd name="T4" fmla="*/ 388 w 559"/>
                <a:gd name="T5" fmla="*/ 33 h 498"/>
                <a:gd name="T6" fmla="*/ 383 w 559"/>
                <a:gd name="T7" fmla="*/ 29 h 498"/>
                <a:gd name="T8" fmla="*/ 377 w 559"/>
                <a:gd name="T9" fmla="*/ 32 h 498"/>
                <a:gd name="T10" fmla="*/ 357 w 559"/>
                <a:gd name="T11" fmla="*/ 28 h 498"/>
                <a:gd name="T12" fmla="*/ 348 w 559"/>
                <a:gd name="T13" fmla="*/ 28 h 498"/>
                <a:gd name="T14" fmla="*/ 338 w 559"/>
                <a:gd name="T15" fmla="*/ 31 h 498"/>
                <a:gd name="T16" fmla="*/ 335 w 559"/>
                <a:gd name="T17" fmla="*/ 23 h 498"/>
                <a:gd name="T18" fmla="*/ 326 w 559"/>
                <a:gd name="T19" fmla="*/ 21 h 498"/>
                <a:gd name="T20" fmla="*/ 329 w 559"/>
                <a:gd name="T21" fmla="*/ 12 h 498"/>
                <a:gd name="T22" fmla="*/ 299 w 559"/>
                <a:gd name="T23" fmla="*/ 4 h 498"/>
                <a:gd name="T24" fmla="*/ 289 w 559"/>
                <a:gd name="T25" fmla="*/ 12 h 498"/>
                <a:gd name="T26" fmla="*/ 274 w 559"/>
                <a:gd name="T27" fmla="*/ 13 h 498"/>
                <a:gd name="T28" fmla="*/ 266 w 559"/>
                <a:gd name="T29" fmla="*/ 11 h 498"/>
                <a:gd name="T30" fmla="*/ 256 w 559"/>
                <a:gd name="T31" fmla="*/ 21 h 498"/>
                <a:gd name="T32" fmla="*/ 246 w 559"/>
                <a:gd name="T33" fmla="*/ 18 h 498"/>
                <a:gd name="T34" fmla="*/ 220 w 559"/>
                <a:gd name="T35" fmla="*/ 37 h 498"/>
                <a:gd name="T36" fmla="*/ 170 w 559"/>
                <a:gd name="T37" fmla="*/ 31 h 498"/>
                <a:gd name="T38" fmla="*/ 145 w 559"/>
                <a:gd name="T39" fmla="*/ 23 h 498"/>
                <a:gd name="T40" fmla="*/ 120 w 559"/>
                <a:gd name="T41" fmla="*/ 14 h 498"/>
                <a:gd name="T42" fmla="*/ 90 w 559"/>
                <a:gd name="T43" fmla="*/ 10 h 498"/>
                <a:gd name="T44" fmla="*/ 21 w 559"/>
                <a:gd name="T45" fmla="*/ 1 h 498"/>
                <a:gd name="T46" fmla="*/ 10 w 559"/>
                <a:gd name="T47" fmla="*/ 59 h 498"/>
                <a:gd name="T48" fmla="*/ 8 w 559"/>
                <a:gd name="T49" fmla="*/ 108 h 498"/>
                <a:gd name="T50" fmla="*/ 13 w 559"/>
                <a:gd name="T51" fmla="*/ 277 h 498"/>
                <a:gd name="T52" fmla="*/ 35 w 559"/>
                <a:gd name="T53" fmla="*/ 498 h 498"/>
                <a:gd name="T54" fmla="*/ 124 w 559"/>
                <a:gd name="T55" fmla="*/ 498 h 498"/>
                <a:gd name="T56" fmla="*/ 214 w 559"/>
                <a:gd name="T57" fmla="*/ 498 h 498"/>
                <a:gd name="T58" fmla="*/ 300 w 559"/>
                <a:gd name="T59" fmla="*/ 498 h 498"/>
                <a:gd name="T60" fmla="*/ 332 w 559"/>
                <a:gd name="T61" fmla="*/ 498 h 498"/>
                <a:gd name="T62" fmla="*/ 442 w 559"/>
                <a:gd name="T63" fmla="*/ 498 h 498"/>
                <a:gd name="T64" fmla="*/ 553 w 559"/>
                <a:gd name="T65" fmla="*/ 490 h 498"/>
                <a:gd name="T66" fmla="*/ 524 w 559"/>
                <a:gd name="T67" fmla="*/ 464 h 498"/>
                <a:gd name="T68" fmla="*/ 507 w 559"/>
                <a:gd name="T69" fmla="*/ 453 h 498"/>
                <a:gd name="T70" fmla="*/ 496 w 559"/>
                <a:gd name="T71" fmla="*/ 416 h 498"/>
                <a:gd name="T72" fmla="*/ 500 w 559"/>
                <a:gd name="T73" fmla="*/ 402 h 498"/>
                <a:gd name="T74" fmla="*/ 495 w 559"/>
                <a:gd name="T75" fmla="*/ 391 h 498"/>
                <a:gd name="T76" fmla="*/ 474 w 559"/>
                <a:gd name="T77" fmla="*/ 359 h 498"/>
                <a:gd name="T78" fmla="*/ 458 w 559"/>
                <a:gd name="T79" fmla="*/ 325 h 498"/>
                <a:gd name="T80" fmla="*/ 428 w 559"/>
                <a:gd name="T81" fmla="*/ 265 h 498"/>
                <a:gd name="T82" fmla="*/ 425 w 559"/>
                <a:gd name="T83" fmla="*/ 250 h 498"/>
                <a:gd name="T84" fmla="*/ 418 w 559"/>
                <a:gd name="T85" fmla="*/ 232 h 498"/>
                <a:gd name="T86" fmla="*/ 404 w 559"/>
                <a:gd name="T87" fmla="*/ 211 h 498"/>
                <a:gd name="T88" fmla="*/ 407 w 559"/>
                <a:gd name="T89" fmla="*/ 203 h 498"/>
                <a:gd name="T90" fmla="*/ 392 w 559"/>
                <a:gd name="T91" fmla="*/ 185 h 498"/>
                <a:gd name="T92" fmla="*/ 378 w 559"/>
                <a:gd name="T93" fmla="*/ 165 h 498"/>
                <a:gd name="T94" fmla="*/ 365 w 559"/>
                <a:gd name="T95" fmla="*/ 135 h 498"/>
                <a:gd name="T96" fmla="*/ 352 w 559"/>
                <a:gd name="T97" fmla="*/ 106 h 498"/>
                <a:gd name="T98" fmla="*/ 361 w 559"/>
                <a:gd name="T99" fmla="*/ 91 h 498"/>
                <a:gd name="T100" fmla="*/ 367 w 559"/>
                <a:gd name="T101" fmla="*/ 107 h 498"/>
                <a:gd name="T102" fmla="*/ 376 w 559"/>
                <a:gd name="T103" fmla="*/ 126 h 498"/>
                <a:gd name="T104" fmla="*/ 388 w 559"/>
                <a:gd name="T105" fmla="*/ 141 h 498"/>
                <a:gd name="T106" fmla="*/ 390 w 559"/>
                <a:gd name="T107" fmla="*/ 160 h 498"/>
                <a:gd name="T108" fmla="*/ 407 w 559"/>
                <a:gd name="T109" fmla="*/ 178 h 498"/>
                <a:gd name="T110" fmla="*/ 418 w 559"/>
                <a:gd name="T111" fmla="*/ 194 h 498"/>
                <a:gd name="T112" fmla="*/ 441 w 559"/>
                <a:gd name="T113" fmla="*/ 201 h 498"/>
                <a:gd name="T114" fmla="*/ 447 w 559"/>
                <a:gd name="T115" fmla="*/ 184 h 498"/>
                <a:gd name="T116" fmla="*/ 453 w 559"/>
                <a:gd name="T117" fmla="*/ 162 h 498"/>
                <a:gd name="T118" fmla="*/ 458 w 559"/>
                <a:gd name="T119" fmla="*/ 141 h 498"/>
                <a:gd name="T120" fmla="*/ 463 w 559"/>
                <a:gd name="T121" fmla="*/ 123 h 498"/>
                <a:gd name="T122" fmla="*/ 492 w 559"/>
                <a:gd name="T123" fmla="*/ 45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498">
                  <a:moveTo>
                    <a:pt x="466" y="113"/>
                  </a:moveTo>
                  <a:lnTo>
                    <a:pt x="466" y="112"/>
                  </a:lnTo>
                  <a:lnTo>
                    <a:pt x="466" y="108"/>
                  </a:lnTo>
                  <a:lnTo>
                    <a:pt x="465" y="102"/>
                  </a:lnTo>
                  <a:lnTo>
                    <a:pt x="463" y="98"/>
                  </a:lnTo>
                  <a:lnTo>
                    <a:pt x="461" y="92"/>
                  </a:lnTo>
                  <a:lnTo>
                    <a:pt x="461" y="89"/>
                  </a:lnTo>
                  <a:lnTo>
                    <a:pt x="461" y="88"/>
                  </a:lnTo>
                  <a:lnTo>
                    <a:pt x="460" y="88"/>
                  </a:lnTo>
                  <a:lnTo>
                    <a:pt x="458" y="83"/>
                  </a:lnTo>
                  <a:lnTo>
                    <a:pt x="456" y="75"/>
                  </a:lnTo>
                  <a:lnTo>
                    <a:pt x="454" y="71"/>
                  </a:lnTo>
                  <a:lnTo>
                    <a:pt x="454" y="70"/>
                  </a:lnTo>
                  <a:lnTo>
                    <a:pt x="451" y="67"/>
                  </a:lnTo>
                  <a:lnTo>
                    <a:pt x="450" y="66"/>
                  </a:lnTo>
                  <a:lnTo>
                    <a:pt x="451" y="65"/>
                  </a:lnTo>
                  <a:lnTo>
                    <a:pt x="451" y="63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9" y="60"/>
                  </a:lnTo>
                  <a:lnTo>
                    <a:pt x="449" y="58"/>
                  </a:lnTo>
                  <a:lnTo>
                    <a:pt x="448" y="54"/>
                  </a:lnTo>
                  <a:lnTo>
                    <a:pt x="446" y="46"/>
                  </a:lnTo>
                  <a:lnTo>
                    <a:pt x="444" y="40"/>
                  </a:lnTo>
                  <a:lnTo>
                    <a:pt x="442" y="35"/>
                  </a:lnTo>
                  <a:lnTo>
                    <a:pt x="441" y="32"/>
                  </a:lnTo>
                  <a:lnTo>
                    <a:pt x="438" y="25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8" y="21"/>
                  </a:lnTo>
                  <a:lnTo>
                    <a:pt x="436" y="18"/>
                  </a:lnTo>
                  <a:lnTo>
                    <a:pt x="428" y="23"/>
                  </a:lnTo>
                  <a:lnTo>
                    <a:pt x="420" y="27"/>
                  </a:lnTo>
                  <a:lnTo>
                    <a:pt x="410" y="29"/>
                  </a:lnTo>
                  <a:lnTo>
                    <a:pt x="409" y="30"/>
                  </a:lnTo>
                  <a:lnTo>
                    <a:pt x="408" y="29"/>
                  </a:lnTo>
                  <a:lnTo>
                    <a:pt x="408" y="30"/>
                  </a:lnTo>
                  <a:lnTo>
                    <a:pt x="407" y="29"/>
                  </a:lnTo>
                  <a:lnTo>
                    <a:pt x="404" y="29"/>
                  </a:lnTo>
                  <a:lnTo>
                    <a:pt x="403" y="28"/>
                  </a:lnTo>
                  <a:lnTo>
                    <a:pt x="402" y="27"/>
                  </a:lnTo>
                  <a:lnTo>
                    <a:pt x="402" y="28"/>
                  </a:lnTo>
                  <a:lnTo>
                    <a:pt x="402" y="27"/>
                  </a:lnTo>
                  <a:lnTo>
                    <a:pt x="400" y="27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399" y="28"/>
                  </a:lnTo>
                  <a:lnTo>
                    <a:pt x="398" y="29"/>
                  </a:lnTo>
                  <a:lnTo>
                    <a:pt x="399" y="30"/>
                  </a:lnTo>
                  <a:lnTo>
                    <a:pt x="396" y="30"/>
                  </a:lnTo>
                  <a:lnTo>
                    <a:pt x="395" y="31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2" y="31"/>
                  </a:lnTo>
                  <a:lnTo>
                    <a:pt x="390" y="32"/>
                  </a:lnTo>
                  <a:lnTo>
                    <a:pt x="391" y="33"/>
                  </a:lnTo>
                  <a:lnTo>
                    <a:pt x="390" y="33"/>
                  </a:lnTo>
                  <a:lnTo>
                    <a:pt x="389" y="33"/>
                  </a:lnTo>
                  <a:lnTo>
                    <a:pt x="388" y="33"/>
                  </a:lnTo>
                  <a:lnTo>
                    <a:pt x="387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8" y="30"/>
                  </a:lnTo>
                  <a:lnTo>
                    <a:pt x="388" y="29"/>
                  </a:lnTo>
                  <a:lnTo>
                    <a:pt x="388" y="28"/>
                  </a:lnTo>
                  <a:lnTo>
                    <a:pt x="386" y="26"/>
                  </a:lnTo>
                  <a:lnTo>
                    <a:pt x="385" y="25"/>
                  </a:lnTo>
                  <a:lnTo>
                    <a:pt x="384" y="26"/>
                  </a:lnTo>
                  <a:lnTo>
                    <a:pt x="383" y="26"/>
                  </a:lnTo>
                  <a:lnTo>
                    <a:pt x="382" y="27"/>
                  </a:lnTo>
                  <a:lnTo>
                    <a:pt x="381" y="28"/>
                  </a:lnTo>
                  <a:lnTo>
                    <a:pt x="380" y="29"/>
                  </a:lnTo>
                  <a:lnTo>
                    <a:pt x="379" y="30"/>
                  </a:lnTo>
                  <a:lnTo>
                    <a:pt x="380" y="31"/>
                  </a:lnTo>
                  <a:lnTo>
                    <a:pt x="381" y="31"/>
                  </a:lnTo>
                  <a:lnTo>
                    <a:pt x="382" y="30"/>
                  </a:lnTo>
                  <a:lnTo>
                    <a:pt x="383" y="29"/>
                  </a:lnTo>
                  <a:lnTo>
                    <a:pt x="383" y="28"/>
                  </a:lnTo>
                  <a:lnTo>
                    <a:pt x="384" y="28"/>
                  </a:lnTo>
                  <a:lnTo>
                    <a:pt x="383" y="29"/>
                  </a:lnTo>
                  <a:lnTo>
                    <a:pt x="383" y="30"/>
                  </a:lnTo>
                  <a:lnTo>
                    <a:pt x="383" y="31"/>
                  </a:lnTo>
                  <a:lnTo>
                    <a:pt x="381" y="31"/>
                  </a:lnTo>
                  <a:lnTo>
                    <a:pt x="381" y="32"/>
                  </a:lnTo>
                  <a:lnTo>
                    <a:pt x="382" y="32"/>
                  </a:lnTo>
                  <a:lnTo>
                    <a:pt x="382" y="33"/>
                  </a:lnTo>
                  <a:lnTo>
                    <a:pt x="381" y="33"/>
                  </a:lnTo>
                  <a:lnTo>
                    <a:pt x="380" y="33"/>
                  </a:lnTo>
                  <a:lnTo>
                    <a:pt x="379" y="33"/>
                  </a:lnTo>
                  <a:lnTo>
                    <a:pt x="379" y="32"/>
                  </a:lnTo>
                  <a:lnTo>
                    <a:pt x="380" y="32"/>
                  </a:lnTo>
                  <a:lnTo>
                    <a:pt x="379" y="31"/>
                  </a:lnTo>
                  <a:lnTo>
                    <a:pt x="378" y="31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8" y="32"/>
                  </a:lnTo>
                  <a:lnTo>
                    <a:pt x="377" y="32"/>
                  </a:lnTo>
                  <a:lnTo>
                    <a:pt x="377" y="31"/>
                  </a:lnTo>
                  <a:lnTo>
                    <a:pt x="377" y="30"/>
                  </a:lnTo>
                  <a:lnTo>
                    <a:pt x="376" y="31"/>
                  </a:lnTo>
                  <a:lnTo>
                    <a:pt x="373" y="32"/>
                  </a:lnTo>
                  <a:lnTo>
                    <a:pt x="370" y="33"/>
                  </a:lnTo>
                  <a:lnTo>
                    <a:pt x="369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7" y="33"/>
                  </a:lnTo>
                  <a:lnTo>
                    <a:pt x="370" y="32"/>
                  </a:lnTo>
                  <a:lnTo>
                    <a:pt x="371" y="31"/>
                  </a:lnTo>
                  <a:lnTo>
                    <a:pt x="369" y="32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62" y="33"/>
                  </a:lnTo>
                  <a:lnTo>
                    <a:pt x="360" y="32"/>
                  </a:lnTo>
                  <a:lnTo>
                    <a:pt x="359" y="31"/>
                  </a:lnTo>
                  <a:lnTo>
                    <a:pt x="358" y="30"/>
                  </a:lnTo>
                  <a:lnTo>
                    <a:pt x="357" y="28"/>
                  </a:lnTo>
                  <a:lnTo>
                    <a:pt x="357" y="27"/>
                  </a:lnTo>
                  <a:lnTo>
                    <a:pt x="355" y="25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1" y="23"/>
                  </a:lnTo>
                  <a:lnTo>
                    <a:pt x="350" y="22"/>
                  </a:lnTo>
                  <a:lnTo>
                    <a:pt x="350" y="21"/>
                  </a:lnTo>
                  <a:lnTo>
                    <a:pt x="349" y="21"/>
                  </a:lnTo>
                  <a:lnTo>
                    <a:pt x="349" y="20"/>
                  </a:lnTo>
                  <a:lnTo>
                    <a:pt x="347" y="20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2"/>
                  </a:lnTo>
                  <a:lnTo>
                    <a:pt x="348" y="23"/>
                  </a:lnTo>
                  <a:lnTo>
                    <a:pt x="348" y="24"/>
                  </a:lnTo>
                  <a:lnTo>
                    <a:pt x="348" y="26"/>
                  </a:lnTo>
                  <a:lnTo>
                    <a:pt x="348" y="26"/>
                  </a:lnTo>
                  <a:lnTo>
                    <a:pt x="348" y="27"/>
                  </a:lnTo>
                  <a:lnTo>
                    <a:pt x="348" y="28"/>
                  </a:lnTo>
                  <a:lnTo>
                    <a:pt x="348" y="29"/>
                  </a:lnTo>
                  <a:lnTo>
                    <a:pt x="347" y="30"/>
                  </a:lnTo>
                  <a:lnTo>
                    <a:pt x="346" y="30"/>
                  </a:lnTo>
                  <a:lnTo>
                    <a:pt x="345" y="30"/>
                  </a:lnTo>
                  <a:lnTo>
                    <a:pt x="344" y="29"/>
                  </a:lnTo>
                  <a:lnTo>
                    <a:pt x="343" y="29"/>
                  </a:lnTo>
                  <a:lnTo>
                    <a:pt x="343" y="30"/>
                  </a:lnTo>
                  <a:lnTo>
                    <a:pt x="342" y="30"/>
                  </a:lnTo>
                  <a:lnTo>
                    <a:pt x="342" y="31"/>
                  </a:lnTo>
                  <a:lnTo>
                    <a:pt x="341" y="31"/>
                  </a:lnTo>
                  <a:lnTo>
                    <a:pt x="341" y="32"/>
                  </a:lnTo>
                  <a:lnTo>
                    <a:pt x="340" y="31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3"/>
                  </a:lnTo>
                  <a:lnTo>
                    <a:pt x="339" y="33"/>
                  </a:lnTo>
                  <a:lnTo>
                    <a:pt x="338" y="33"/>
                  </a:lnTo>
                  <a:lnTo>
                    <a:pt x="338" y="32"/>
                  </a:lnTo>
                  <a:lnTo>
                    <a:pt x="338" y="31"/>
                  </a:lnTo>
                  <a:lnTo>
                    <a:pt x="338" y="31"/>
                  </a:lnTo>
                  <a:lnTo>
                    <a:pt x="338" y="32"/>
                  </a:lnTo>
                  <a:lnTo>
                    <a:pt x="337" y="31"/>
                  </a:lnTo>
                  <a:lnTo>
                    <a:pt x="337" y="30"/>
                  </a:lnTo>
                  <a:lnTo>
                    <a:pt x="338" y="30"/>
                  </a:lnTo>
                  <a:lnTo>
                    <a:pt x="338" y="29"/>
                  </a:lnTo>
                  <a:lnTo>
                    <a:pt x="337" y="29"/>
                  </a:lnTo>
                  <a:lnTo>
                    <a:pt x="336" y="29"/>
                  </a:lnTo>
                  <a:lnTo>
                    <a:pt x="336" y="28"/>
                  </a:lnTo>
                  <a:lnTo>
                    <a:pt x="337" y="27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7" y="25"/>
                  </a:lnTo>
                  <a:lnTo>
                    <a:pt x="336" y="25"/>
                  </a:lnTo>
                  <a:lnTo>
                    <a:pt x="336" y="24"/>
                  </a:lnTo>
                  <a:lnTo>
                    <a:pt x="337" y="24"/>
                  </a:lnTo>
                  <a:lnTo>
                    <a:pt x="337" y="23"/>
                  </a:lnTo>
                  <a:lnTo>
                    <a:pt x="336" y="23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3"/>
                  </a:lnTo>
                  <a:lnTo>
                    <a:pt x="334" y="23"/>
                  </a:lnTo>
                  <a:lnTo>
                    <a:pt x="333" y="24"/>
                  </a:lnTo>
                  <a:lnTo>
                    <a:pt x="332" y="25"/>
                  </a:lnTo>
                  <a:lnTo>
                    <a:pt x="332" y="24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30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28" y="22"/>
                  </a:lnTo>
                  <a:lnTo>
                    <a:pt x="328" y="21"/>
                  </a:lnTo>
                  <a:lnTo>
                    <a:pt x="327" y="21"/>
                  </a:lnTo>
                  <a:lnTo>
                    <a:pt x="326" y="20"/>
                  </a:lnTo>
                  <a:lnTo>
                    <a:pt x="326" y="21"/>
                  </a:lnTo>
                  <a:lnTo>
                    <a:pt x="325" y="21"/>
                  </a:lnTo>
                  <a:lnTo>
                    <a:pt x="324" y="20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6" y="18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5"/>
                  </a:lnTo>
                  <a:lnTo>
                    <a:pt x="328" y="16"/>
                  </a:lnTo>
                  <a:lnTo>
                    <a:pt x="329" y="16"/>
                  </a:lnTo>
                  <a:lnTo>
                    <a:pt x="329" y="15"/>
                  </a:lnTo>
                  <a:lnTo>
                    <a:pt x="328" y="15"/>
                  </a:lnTo>
                  <a:lnTo>
                    <a:pt x="328" y="14"/>
                  </a:lnTo>
                  <a:lnTo>
                    <a:pt x="329" y="13"/>
                  </a:lnTo>
                  <a:lnTo>
                    <a:pt x="328" y="13"/>
                  </a:lnTo>
                  <a:lnTo>
                    <a:pt x="328" y="13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1"/>
                  </a:lnTo>
                  <a:lnTo>
                    <a:pt x="329" y="10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8"/>
                  </a:lnTo>
                  <a:lnTo>
                    <a:pt x="329" y="8"/>
                  </a:lnTo>
                  <a:lnTo>
                    <a:pt x="330" y="7"/>
                  </a:lnTo>
                  <a:lnTo>
                    <a:pt x="329" y="7"/>
                  </a:lnTo>
                  <a:lnTo>
                    <a:pt x="328" y="7"/>
                  </a:lnTo>
                  <a:lnTo>
                    <a:pt x="323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4" y="12"/>
                  </a:lnTo>
                  <a:lnTo>
                    <a:pt x="313" y="12"/>
                  </a:lnTo>
                  <a:lnTo>
                    <a:pt x="309" y="9"/>
                  </a:lnTo>
                  <a:lnTo>
                    <a:pt x="307" y="8"/>
                  </a:lnTo>
                  <a:lnTo>
                    <a:pt x="306" y="7"/>
                  </a:lnTo>
                  <a:lnTo>
                    <a:pt x="299" y="4"/>
                  </a:lnTo>
                  <a:lnTo>
                    <a:pt x="295" y="3"/>
                  </a:lnTo>
                  <a:lnTo>
                    <a:pt x="293" y="3"/>
                  </a:lnTo>
                  <a:lnTo>
                    <a:pt x="290" y="3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0" y="4"/>
                  </a:lnTo>
                  <a:lnTo>
                    <a:pt x="292" y="5"/>
                  </a:lnTo>
                  <a:lnTo>
                    <a:pt x="294" y="6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9"/>
                  </a:lnTo>
                  <a:lnTo>
                    <a:pt x="294" y="9"/>
                  </a:lnTo>
                  <a:lnTo>
                    <a:pt x="293" y="9"/>
                  </a:lnTo>
                  <a:lnTo>
                    <a:pt x="292" y="8"/>
                  </a:lnTo>
                  <a:lnTo>
                    <a:pt x="291" y="8"/>
                  </a:lnTo>
                  <a:lnTo>
                    <a:pt x="290" y="8"/>
                  </a:lnTo>
                  <a:lnTo>
                    <a:pt x="290" y="9"/>
                  </a:lnTo>
                  <a:lnTo>
                    <a:pt x="289" y="10"/>
                  </a:lnTo>
                  <a:lnTo>
                    <a:pt x="290" y="11"/>
                  </a:lnTo>
                  <a:lnTo>
                    <a:pt x="289" y="12"/>
                  </a:lnTo>
                  <a:lnTo>
                    <a:pt x="289" y="13"/>
                  </a:lnTo>
                  <a:lnTo>
                    <a:pt x="289" y="12"/>
                  </a:lnTo>
                  <a:lnTo>
                    <a:pt x="287" y="12"/>
                  </a:lnTo>
                  <a:lnTo>
                    <a:pt x="286" y="13"/>
                  </a:lnTo>
                  <a:lnTo>
                    <a:pt x="285" y="13"/>
                  </a:lnTo>
                  <a:lnTo>
                    <a:pt x="284" y="13"/>
                  </a:lnTo>
                  <a:lnTo>
                    <a:pt x="284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0" y="12"/>
                  </a:lnTo>
                  <a:lnTo>
                    <a:pt x="279" y="12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7" y="13"/>
                  </a:lnTo>
                  <a:lnTo>
                    <a:pt x="277" y="14"/>
                  </a:lnTo>
                  <a:lnTo>
                    <a:pt x="276" y="13"/>
                  </a:lnTo>
                  <a:lnTo>
                    <a:pt x="275" y="13"/>
                  </a:lnTo>
                  <a:lnTo>
                    <a:pt x="274" y="13"/>
                  </a:lnTo>
                  <a:lnTo>
                    <a:pt x="274" y="13"/>
                  </a:lnTo>
                  <a:lnTo>
                    <a:pt x="273" y="13"/>
                  </a:lnTo>
                  <a:lnTo>
                    <a:pt x="271" y="14"/>
                  </a:lnTo>
                  <a:lnTo>
                    <a:pt x="270" y="14"/>
                  </a:lnTo>
                  <a:lnTo>
                    <a:pt x="269" y="13"/>
                  </a:lnTo>
                  <a:lnTo>
                    <a:pt x="269" y="14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71" y="13"/>
                  </a:lnTo>
                  <a:lnTo>
                    <a:pt x="272" y="13"/>
                  </a:lnTo>
                  <a:lnTo>
                    <a:pt x="274" y="12"/>
                  </a:lnTo>
                  <a:lnTo>
                    <a:pt x="274" y="11"/>
                  </a:lnTo>
                  <a:lnTo>
                    <a:pt x="275" y="11"/>
                  </a:lnTo>
                  <a:lnTo>
                    <a:pt x="277" y="10"/>
                  </a:lnTo>
                  <a:lnTo>
                    <a:pt x="279" y="8"/>
                  </a:lnTo>
                  <a:lnTo>
                    <a:pt x="283" y="6"/>
                  </a:lnTo>
                  <a:lnTo>
                    <a:pt x="284" y="5"/>
                  </a:lnTo>
                  <a:lnTo>
                    <a:pt x="274" y="9"/>
                  </a:lnTo>
                  <a:lnTo>
                    <a:pt x="269" y="11"/>
                  </a:lnTo>
                  <a:lnTo>
                    <a:pt x="266" y="11"/>
                  </a:lnTo>
                  <a:lnTo>
                    <a:pt x="265" y="11"/>
                  </a:lnTo>
                  <a:lnTo>
                    <a:pt x="263" y="11"/>
                  </a:lnTo>
                  <a:lnTo>
                    <a:pt x="261" y="9"/>
                  </a:lnTo>
                  <a:lnTo>
                    <a:pt x="260" y="8"/>
                  </a:lnTo>
                  <a:lnTo>
                    <a:pt x="259" y="9"/>
                  </a:lnTo>
                  <a:lnTo>
                    <a:pt x="260" y="11"/>
                  </a:lnTo>
                  <a:lnTo>
                    <a:pt x="261" y="12"/>
                  </a:lnTo>
                  <a:lnTo>
                    <a:pt x="260" y="12"/>
                  </a:lnTo>
                  <a:lnTo>
                    <a:pt x="260" y="11"/>
                  </a:lnTo>
                  <a:lnTo>
                    <a:pt x="259" y="10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6"/>
                  </a:lnTo>
                  <a:lnTo>
                    <a:pt x="255" y="19"/>
                  </a:lnTo>
                  <a:lnTo>
                    <a:pt x="253" y="20"/>
                  </a:lnTo>
                  <a:lnTo>
                    <a:pt x="251" y="21"/>
                  </a:lnTo>
                  <a:lnTo>
                    <a:pt x="254" y="21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7" y="21"/>
                  </a:lnTo>
                  <a:lnTo>
                    <a:pt x="257" y="23"/>
                  </a:lnTo>
                  <a:lnTo>
                    <a:pt x="256" y="23"/>
                  </a:lnTo>
                  <a:lnTo>
                    <a:pt x="256" y="22"/>
                  </a:lnTo>
                  <a:lnTo>
                    <a:pt x="255" y="22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0" y="23"/>
                  </a:lnTo>
                  <a:lnTo>
                    <a:pt x="249" y="23"/>
                  </a:lnTo>
                  <a:lnTo>
                    <a:pt x="249" y="23"/>
                  </a:lnTo>
                  <a:lnTo>
                    <a:pt x="249" y="22"/>
                  </a:lnTo>
                  <a:lnTo>
                    <a:pt x="250" y="22"/>
                  </a:lnTo>
                  <a:lnTo>
                    <a:pt x="250" y="21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20"/>
                  </a:lnTo>
                  <a:lnTo>
                    <a:pt x="247" y="19"/>
                  </a:lnTo>
                  <a:lnTo>
                    <a:pt x="247" y="17"/>
                  </a:lnTo>
                  <a:lnTo>
                    <a:pt x="246" y="18"/>
                  </a:lnTo>
                  <a:lnTo>
                    <a:pt x="246" y="19"/>
                  </a:lnTo>
                  <a:lnTo>
                    <a:pt x="245" y="19"/>
                  </a:lnTo>
                  <a:lnTo>
                    <a:pt x="245" y="20"/>
                  </a:lnTo>
                  <a:lnTo>
                    <a:pt x="244" y="20"/>
                  </a:lnTo>
                  <a:lnTo>
                    <a:pt x="243" y="21"/>
                  </a:lnTo>
                  <a:lnTo>
                    <a:pt x="242" y="22"/>
                  </a:lnTo>
                  <a:lnTo>
                    <a:pt x="241" y="22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8" y="24"/>
                  </a:lnTo>
                  <a:lnTo>
                    <a:pt x="238" y="25"/>
                  </a:lnTo>
                  <a:lnTo>
                    <a:pt x="236" y="27"/>
                  </a:lnTo>
                  <a:lnTo>
                    <a:pt x="234" y="28"/>
                  </a:lnTo>
                  <a:lnTo>
                    <a:pt x="233" y="28"/>
                  </a:lnTo>
                  <a:lnTo>
                    <a:pt x="232" y="29"/>
                  </a:lnTo>
                  <a:lnTo>
                    <a:pt x="226" y="34"/>
                  </a:lnTo>
                  <a:lnTo>
                    <a:pt x="226" y="35"/>
                  </a:lnTo>
                  <a:lnTo>
                    <a:pt x="225" y="35"/>
                  </a:lnTo>
                  <a:lnTo>
                    <a:pt x="223" y="35"/>
                  </a:lnTo>
                  <a:lnTo>
                    <a:pt x="220" y="37"/>
                  </a:lnTo>
                  <a:lnTo>
                    <a:pt x="214" y="41"/>
                  </a:lnTo>
                  <a:lnTo>
                    <a:pt x="207" y="44"/>
                  </a:lnTo>
                  <a:lnTo>
                    <a:pt x="206" y="44"/>
                  </a:lnTo>
                  <a:lnTo>
                    <a:pt x="199" y="44"/>
                  </a:lnTo>
                  <a:lnTo>
                    <a:pt x="190" y="40"/>
                  </a:lnTo>
                  <a:lnTo>
                    <a:pt x="189" y="40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7"/>
                  </a:lnTo>
                  <a:lnTo>
                    <a:pt x="188" y="37"/>
                  </a:lnTo>
                  <a:lnTo>
                    <a:pt x="187" y="37"/>
                  </a:lnTo>
                  <a:lnTo>
                    <a:pt x="185" y="36"/>
                  </a:lnTo>
                  <a:lnTo>
                    <a:pt x="177" y="33"/>
                  </a:lnTo>
                  <a:lnTo>
                    <a:pt x="176" y="33"/>
                  </a:lnTo>
                  <a:lnTo>
                    <a:pt x="175" y="33"/>
                  </a:lnTo>
                  <a:lnTo>
                    <a:pt x="173" y="33"/>
                  </a:lnTo>
                  <a:lnTo>
                    <a:pt x="172" y="33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3"/>
                  </a:lnTo>
                  <a:lnTo>
                    <a:pt x="166" y="33"/>
                  </a:lnTo>
                  <a:lnTo>
                    <a:pt x="165" y="33"/>
                  </a:lnTo>
                  <a:lnTo>
                    <a:pt x="163" y="32"/>
                  </a:lnTo>
                  <a:lnTo>
                    <a:pt x="162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1"/>
                  </a:lnTo>
                  <a:lnTo>
                    <a:pt x="160" y="31"/>
                  </a:lnTo>
                  <a:lnTo>
                    <a:pt x="159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7" y="30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6" y="25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4" y="23"/>
                  </a:lnTo>
                  <a:lnTo>
                    <a:pt x="139" y="25"/>
                  </a:lnTo>
                  <a:lnTo>
                    <a:pt x="136" y="26"/>
                  </a:lnTo>
                  <a:lnTo>
                    <a:pt x="134" y="24"/>
                  </a:lnTo>
                  <a:lnTo>
                    <a:pt x="133" y="25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6" y="23"/>
                  </a:lnTo>
                  <a:lnTo>
                    <a:pt x="125" y="23"/>
                  </a:lnTo>
                  <a:lnTo>
                    <a:pt x="123" y="22"/>
                  </a:lnTo>
                  <a:lnTo>
                    <a:pt x="123" y="21"/>
                  </a:lnTo>
                  <a:lnTo>
                    <a:pt x="122" y="19"/>
                  </a:lnTo>
                  <a:lnTo>
                    <a:pt x="122" y="18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1" y="16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6" y="13"/>
                  </a:lnTo>
                  <a:lnTo>
                    <a:pt x="106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3"/>
                  </a:lnTo>
                  <a:lnTo>
                    <a:pt x="100" y="13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76" y="8"/>
                  </a:lnTo>
                  <a:lnTo>
                    <a:pt x="58" y="3"/>
                  </a:lnTo>
                  <a:lnTo>
                    <a:pt x="53" y="2"/>
                  </a:lnTo>
                  <a:lnTo>
                    <a:pt x="51" y="3"/>
                  </a:lnTo>
                  <a:lnTo>
                    <a:pt x="43" y="5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5" y="9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2" y="51"/>
                  </a:lnTo>
                  <a:lnTo>
                    <a:pt x="11" y="53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9" y="63"/>
                  </a:lnTo>
                  <a:lnTo>
                    <a:pt x="7" y="68"/>
                  </a:lnTo>
                  <a:lnTo>
                    <a:pt x="5" y="70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7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8" y="108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11" y="126"/>
                  </a:lnTo>
                  <a:lnTo>
                    <a:pt x="12" y="129"/>
                  </a:lnTo>
                  <a:lnTo>
                    <a:pt x="13" y="132"/>
                  </a:lnTo>
                  <a:lnTo>
                    <a:pt x="13" y="139"/>
                  </a:lnTo>
                  <a:lnTo>
                    <a:pt x="13" y="147"/>
                  </a:lnTo>
                  <a:lnTo>
                    <a:pt x="13" y="168"/>
                  </a:lnTo>
                  <a:lnTo>
                    <a:pt x="13" y="189"/>
                  </a:lnTo>
                  <a:lnTo>
                    <a:pt x="13" y="193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3" y="221"/>
                  </a:lnTo>
                  <a:lnTo>
                    <a:pt x="13" y="238"/>
                  </a:lnTo>
                  <a:lnTo>
                    <a:pt x="13" y="243"/>
                  </a:lnTo>
                  <a:lnTo>
                    <a:pt x="13" y="253"/>
                  </a:lnTo>
                  <a:lnTo>
                    <a:pt x="13" y="263"/>
                  </a:lnTo>
                  <a:lnTo>
                    <a:pt x="13" y="277"/>
                  </a:lnTo>
                  <a:lnTo>
                    <a:pt x="13" y="293"/>
                  </a:lnTo>
                  <a:lnTo>
                    <a:pt x="13" y="307"/>
                  </a:lnTo>
                  <a:lnTo>
                    <a:pt x="13" y="322"/>
                  </a:lnTo>
                  <a:lnTo>
                    <a:pt x="13" y="337"/>
                  </a:lnTo>
                  <a:lnTo>
                    <a:pt x="13" y="352"/>
                  </a:lnTo>
                  <a:lnTo>
                    <a:pt x="13" y="366"/>
                  </a:lnTo>
                  <a:lnTo>
                    <a:pt x="13" y="382"/>
                  </a:lnTo>
                  <a:lnTo>
                    <a:pt x="13" y="396"/>
                  </a:lnTo>
                  <a:lnTo>
                    <a:pt x="13" y="411"/>
                  </a:lnTo>
                  <a:lnTo>
                    <a:pt x="13" y="426"/>
                  </a:lnTo>
                  <a:lnTo>
                    <a:pt x="13" y="440"/>
                  </a:lnTo>
                  <a:lnTo>
                    <a:pt x="13" y="454"/>
                  </a:lnTo>
                  <a:lnTo>
                    <a:pt x="13" y="470"/>
                  </a:lnTo>
                  <a:lnTo>
                    <a:pt x="13" y="483"/>
                  </a:lnTo>
                  <a:lnTo>
                    <a:pt x="13" y="498"/>
                  </a:lnTo>
                  <a:lnTo>
                    <a:pt x="18" y="498"/>
                  </a:lnTo>
                  <a:lnTo>
                    <a:pt x="22" y="498"/>
                  </a:lnTo>
                  <a:lnTo>
                    <a:pt x="27" y="498"/>
                  </a:lnTo>
                  <a:lnTo>
                    <a:pt x="31" y="498"/>
                  </a:lnTo>
                  <a:lnTo>
                    <a:pt x="35" y="498"/>
                  </a:lnTo>
                  <a:lnTo>
                    <a:pt x="40" y="498"/>
                  </a:lnTo>
                  <a:lnTo>
                    <a:pt x="44" y="498"/>
                  </a:lnTo>
                  <a:lnTo>
                    <a:pt x="49" y="498"/>
                  </a:lnTo>
                  <a:lnTo>
                    <a:pt x="53" y="498"/>
                  </a:lnTo>
                  <a:lnTo>
                    <a:pt x="58" y="498"/>
                  </a:lnTo>
                  <a:lnTo>
                    <a:pt x="62" y="498"/>
                  </a:lnTo>
                  <a:lnTo>
                    <a:pt x="67" y="498"/>
                  </a:lnTo>
                  <a:lnTo>
                    <a:pt x="71" y="498"/>
                  </a:lnTo>
                  <a:lnTo>
                    <a:pt x="75" y="498"/>
                  </a:lnTo>
                  <a:lnTo>
                    <a:pt x="80" y="498"/>
                  </a:lnTo>
                  <a:lnTo>
                    <a:pt x="84" y="498"/>
                  </a:lnTo>
                  <a:lnTo>
                    <a:pt x="90" y="498"/>
                  </a:lnTo>
                  <a:lnTo>
                    <a:pt x="94" y="498"/>
                  </a:lnTo>
                  <a:lnTo>
                    <a:pt x="98" y="498"/>
                  </a:lnTo>
                  <a:lnTo>
                    <a:pt x="102" y="498"/>
                  </a:lnTo>
                  <a:lnTo>
                    <a:pt x="107" y="498"/>
                  </a:lnTo>
                  <a:lnTo>
                    <a:pt x="111" y="498"/>
                  </a:lnTo>
                  <a:lnTo>
                    <a:pt x="116" y="498"/>
                  </a:lnTo>
                  <a:lnTo>
                    <a:pt x="120" y="498"/>
                  </a:lnTo>
                  <a:lnTo>
                    <a:pt x="124" y="498"/>
                  </a:lnTo>
                  <a:lnTo>
                    <a:pt x="130" y="498"/>
                  </a:lnTo>
                  <a:lnTo>
                    <a:pt x="134" y="498"/>
                  </a:lnTo>
                  <a:lnTo>
                    <a:pt x="139" y="498"/>
                  </a:lnTo>
                  <a:lnTo>
                    <a:pt x="142" y="498"/>
                  </a:lnTo>
                  <a:lnTo>
                    <a:pt x="147" y="498"/>
                  </a:lnTo>
                  <a:lnTo>
                    <a:pt x="151" y="498"/>
                  </a:lnTo>
                  <a:lnTo>
                    <a:pt x="156" y="498"/>
                  </a:lnTo>
                  <a:lnTo>
                    <a:pt x="160" y="498"/>
                  </a:lnTo>
                  <a:lnTo>
                    <a:pt x="165" y="498"/>
                  </a:lnTo>
                  <a:lnTo>
                    <a:pt x="170" y="498"/>
                  </a:lnTo>
                  <a:lnTo>
                    <a:pt x="174" y="498"/>
                  </a:lnTo>
                  <a:lnTo>
                    <a:pt x="179" y="498"/>
                  </a:lnTo>
                  <a:lnTo>
                    <a:pt x="182" y="498"/>
                  </a:lnTo>
                  <a:lnTo>
                    <a:pt x="187" y="498"/>
                  </a:lnTo>
                  <a:lnTo>
                    <a:pt x="191" y="498"/>
                  </a:lnTo>
                  <a:lnTo>
                    <a:pt x="196" y="498"/>
                  </a:lnTo>
                  <a:lnTo>
                    <a:pt x="201" y="498"/>
                  </a:lnTo>
                  <a:lnTo>
                    <a:pt x="205" y="498"/>
                  </a:lnTo>
                  <a:lnTo>
                    <a:pt x="209" y="498"/>
                  </a:lnTo>
                  <a:lnTo>
                    <a:pt x="214" y="498"/>
                  </a:lnTo>
                  <a:lnTo>
                    <a:pt x="219" y="498"/>
                  </a:lnTo>
                  <a:lnTo>
                    <a:pt x="223" y="498"/>
                  </a:lnTo>
                  <a:lnTo>
                    <a:pt x="227" y="498"/>
                  </a:lnTo>
                  <a:lnTo>
                    <a:pt x="231" y="498"/>
                  </a:lnTo>
                  <a:lnTo>
                    <a:pt x="236" y="498"/>
                  </a:lnTo>
                  <a:lnTo>
                    <a:pt x="241" y="498"/>
                  </a:lnTo>
                  <a:lnTo>
                    <a:pt x="246" y="498"/>
                  </a:lnTo>
                  <a:lnTo>
                    <a:pt x="249" y="498"/>
                  </a:lnTo>
                  <a:lnTo>
                    <a:pt x="254" y="498"/>
                  </a:lnTo>
                  <a:lnTo>
                    <a:pt x="259" y="498"/>
                  </a:lnTo>
                  <a:lnTo>
                    <a:pt x="263" y="498"/>
                  </a:lnTo>
                  <a:lnTo>
                    <a:pt x="268" y="498"/>
                  </a:lnTo>
                  <a:lnTo>
                    <a:pt x="271" y="498"/>
                  </a:lnTo>
                  <a:lnTo>
                    <a:pt x="277" y="498"/>
                  </a:lnTo>
                  <a:lnTo>
                    <a:pt x="281" y="498"/>
                  </a:lnTo>
                  <a:lnTo>
                    <a:pt x="286" y="498"/>
                  </a:lnTo>
                  <a:lnTo>
                    <a:pt x="290" y="498"/>
                  </a:lnTo>
                  <a:lnTo>
                    <a:pt x="294" y="498"/>
                  </a:lnTo>
                  <a:lnTo>
                    <a:pt x="299" y="498"/>
                  </a:lnTo>
                  <a:lnTo>
                    <a:pt x="300" y="498"/>
                  </a:lnTo>
                  <a:lnTo>
                    <a:pt x="301" y="497"/>
                  </a:lnTo>
                  <a:lnTo>
                    <a:pt x="303" y="493"/>
                  </a:lnTo>
                  <a:lnTo>
                    <a:pt x="304" y="493"/>
                  </a:lnTo>
                  <a:lnTo>
                    <a:pt x="306" y="489"/>
                  </a:lnTo>
                  <a:lnTo>
                    <a:pt x="307" y="487"/>
                  </a:lnTo>
                  <a:lnTo>
                    <a:pt x="308" y="487"/>
                  </a:lnTo>
                  <a:lnTo>
                    <a:pt x="309" y="487"/>
                  </a:lnTo>
                  <a:lnTo>
                    <a:pt x="309" y="487"/>
                  </a:lnTo>
                  <a:lnTo>
                    <a:pt x="310" y="487"/>
                  </a:lnTo>
                  <a:lnTo>
                    <a:pt x="311" y="488"/>
                  </a:lnTo>
                  <a:lnTo>
                    <a:pt x="312" y="490"/>
                  </a:lnTo>
                  <a:lnTo>
                    <a:pt x="312" y="491"/>
                  </a:lnTo>
                  <a:lnTo>
                    <a:pt x="311" y="494"/>
                  </a:lnTo>
                  <a:lnTo>
                    <a:pt x="309" y="498"/>
                  </a:lnTo>
                  <a:lnTo>
                    <a:pt x="312" y="498"/>
                  </a:lnTo>
                  <a:lnTo>
                    <a:pt x="313" y="498"/>
                  </a:lnTo>
                  <a:lnTo>
                    <a:pt x="318" y="498"/>
                  </a:lnTo>
                  <a:lnTo>
                    <a:pt x="322" y="498"/>
                  </a:lnTo>
                  <a:lnTo>
                    <a:pt x="328" y="498"/>
                  </a:lnTo>
                  <a:lnTo>
                    <a:pt x="332" y="498"/>
                  </a:lnTo>
                  <a:lnTo>
                    <a:pt x="336" y="498"/>
                  </a:lnTo>
                  <a:lnTo>
                    <a:pt x="341" y="498"/>
                  </a:lnTo>
                  <a:lnTo>
                    <a:pt x="346" y="498"/>
                  </a:lnTo>
                  <a:lnTo>
                    <a:pt x="351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59" y="498"/>
                  </a:lnTo>
                  <a:lnTo>
                    <a:pt x="365" y="498"/>
                  </a:lnTo>
                  <a:lnTo>
                    <a:pt x="369" y="498"/>
                  </a:lnTo>
                  <a:lnTo>
                    <a:pt x="375" y="498"/>
                  </a:lnTo>
                  <a:lnTo>
                    <a:pt x="378" y="498"/>
                  </a:lnTo>
                  <a:lnTo>
                    <a:pt x="383" y="498"/>
                  </a:lnTo>
                  <a:lnTo>
                    <a:pt x="388" y="498"/>
                  </a:lnTo>
                  <a:lnTo>
                    <a:pt x="389" y="498"/>
                  </a:lnTo>
                  <a:lnTo>
                    <a:pt x="399" y="498"/>
                  </a:lnTo>
                  <a:lnTo>
                    <a:pt x="409" y="498"/>
                  </a:lnTo>
                  <a:lnTo>
                    <a:pt x="420" y="498"/>
                  </a:lnTo>
                  <a:lnTo>
                    <a:pt x="430" y="498"/>
                  </a:lnTo>
                  <a:lnTo>
                    <a:pt x="431" y="498"/>
                  </a:lnTo>
                  <a:lnTo>
                    <a:pt x="442" y="498"/>
                  </a:lnTo>
                  <a:lnTo>
                    <a:pt x="452" y="498"/>
                  </a:lnTo>
                  <a:lnTo>
                    <a:pt x="463" y="498"/>
                  </a:lnTo>
                  <a:lnTo>
                    <a:pt x="474" y="498"/>
                  </a:lnTo>
                  <a:lnTo>
                    <a:pt x="485" y="498"/>
                  </a:lnTo>
                  <a:lnTo>
                    <a:pt x="495" y="498"/>
                  </a:lnTo>
                  <a:lnTo>
                    <a:pt x="506" y="498"/>
                  </a:lnTo>
                  <a:lnTo>
                    <a:pt x="517" y="498"/>
                  </a:lnTo>
                  <a:lnTo>
                    <a:pt x="527" y="498"/>
                  </a:lnTo>
                  <a:lnTo>
                    <a:pt x="537" y="498"/>
                  </a:lnTo>
                  <a:lnTo>
                    <a:pt x="548" y="498"/>
                  </a:lnTo>
                  <a:lnTo>
                    <a:pt x="559" y="498"/>
                  </a:lnTo>
                  <a:lnTo>
                    <a:pt x="559" y="497"/>
                  </a:lnTo>
                  <a:lnTo>
                    <a:pt x="559" y="496"/>
                  </a:lnTo>
                  <a:lnTo>
                    <a:pt x="559" y="495"/>
                  </a:lnTo>
                  <a:lnTo>
                    <a:pt x="558" y="494"/>
                  </a:lnTo>
                  <a:lnTo>
                    <a:pt x="557" y="493"/>
                  </a:lnTo>
                  <a:lnTo>
                    <a:pt x="556" y="492"/>
                  </a:lnTo>
                  <a:lnTo>
                    <a:pt x="555" y="491"/>
                  </a:lnTo>
                  <a:lnTo>
                    <a:pt x="554" y="490"/>
                  </a:lnTo>
                  <a:lnTo>
                    <a:pt x="553" y="490"/>
                  </a:lnTo>
                  <a:lnTo>
                    <a:pt x="553" y="490"/>
                  </a:lnTo>
                  <a:lnTo>
                    <a:pt x="552" y="490"/>
                  </a:lnTo>
                  <a:lnTo>
                    <a:pt x="547" y="485"/>
                  </a:lnTo>
                  <a:lnTo>
                    <a:pt x="545" y="483"/>
                  </a:lnTo>
                  <a:lnTo>
                    <a:pt x="544" y="482"/>
                  </a:lnTo>
                  <a:lnTo>
                    <a:pt x="542" y="482"/>
                  </a:lnTo>
                  <a:lnTo>
                    <a:pt x="538" y="480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7" y="475"/>
                  </a:lnTo>
                  <a:lnTo>
                    <a:pt x="537" y="476"/>
                  </a:lnTo>
                  <a:lnTo>
                    <a:pt x="536" y="475"/>
                  </a:lnTo>
                  <a:lnTo>
                    <a:pt x="534" y="474"/>
                  </a:lnTo>
                  <a:lnTo>
                    <a:pt x="533" y="473"/>
                  </a:lnTo>
                  <a:lnTo>
                    <a:pt x="532" y="472"/>
                  </a:lnTo>
                  <a:lnTo>
                    <a:pt x="531" y="470"/>
                  </a:lnTo>
                  <a:lnTo>
                    <a:pt x="531" y="469"/>
                  </a:lnTo>
                  <a:lnTo>
                    <a:pt x="529" y="466"/>
                  </a:lnTo>
                  <a:lnTo>
                    <a:pt x="527" y="465"/>
                  </a:lnTo>
                  <a:lnTo>
                    <a:pt x="524" y="464"/>
                  </a:lnTo>
                  <a:lnTo>
                    <a:pt x="520" y="463"/>
                  </a:lnTo>
                  <a:lnTo>
                    <a:pt x="517" y="463"/>
                  </a:lnTo>
                  <a:lnTo>
                    <a:pt x="517" y="463"/>
                  </a:lnTo>
                  <a:lnTo>
                    <a:pt x="517" y="462"/>
                  </a:lnTo>
                  <a:lnTo>
                    <a:pt x="516" y="462"/>
                  </a:lnTo>
                  <a:lnTo>
                    <a:pt x="515" y="462"/>
                  </a:lnTo>
                  <a:lnTo>
                    <a:pt x="513" y="462"/>
                  </a:lnTo>
                  <a:lnTo>
                    <a:pt x="511" y="460"/>
                  </a:lnTo>
                  <a:lnTo>
                    <a:pt x="510" y="459"/>
                  </a:lnTo>
                  <a:lnTo>
                    <a:pt x="509" y="458"/>
                  </a:lnTo>
                  <a:lnTo>
                    <a:pt x="509" y="457"/>
                  </a:lnTo>
                  <a:lnTo>
                    <a:pt x="509" y="456"/>
                  </a:lnTo>
                  <a:lnTo>
                    <a:pt x="508" y="453"/>
                  </a:lnTo>
                  <a:lnTo>
                    <a:pt x="508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3"/>
                  </a:lnTo>
                  <a:lnTo>
                    <a:pt x="508" y="454"/>
                  </a:lnTo>
                  <a:lnTo>
                    <a:pt x="507" y="453"/>
                  </a:lnTo>
                  <a:lnTo>
                    <a:pt x="505" y="452"/>
                  </a:lnTo>
                  <a:lnTo>
                    <a:pt x="504" y="450"/>
                  </a:lnTo>
                  <a:lnTo>
                    <a:pt x="503" y="444"/>
                  </a:lnTo>
                  <a:lnTo>
                    <a:pt x="502" y="442"/>
                  </a:lnTo>
                  <a:lnTo>
                    <a:pt x="501" y="442"/>
                  </a:lnTo>
                  <a:lnTo>
                    <a:pt x="499" y="437"/>
                  </a:lnTo>
                  <a:lnTo>
                    <a:pt x="498" y="435"/>
                  </a:lnTo>
                  <a:lnTo>
                    <a:pt x="498" y="433"/>
                  </a:lnTo>
                  <a:lnTo>
                    <a:pt x="497" y="432"/>
                  </a:lnTo>
                  <a:lnTo>
                    <a:pt x="498" y="429"/>
                  </a:lnTo>
                  <a:lnTo>
                    <a:pt x="497" y="429"/>
                  </a:lnTo>
                  <a:lnTo>
                    <a:pt x="497" y="428"/>
                  </a:lnTo>
                  <a:lnTo>
                    <a:pt x="497" y="426"/>
                  </a:lnTo>
                  <a:lnTo>
                    <a:pt x="496" y="425"/>
                  </a:lnTo>
                  <a:lnTo>
                    <a:pt x="495" y="424"/>
                  </a:lnTo>
                  <a:lnTo>
                    <a:pt x="495" y="423"/>
                  </a:lnTo>
                  <a:lnTo>
                    <a:pt x="495" y="422"/>
                  </a:lnTo>
                  <a:lnTo>
                    <a:pt x="496" y="422"/>
                  </a:lnTo>
                  <a:lnTo>
                    <a:pt x="496" y="421"/>
                  </a:lnTo>
                  <a:lnTo>
                    <a:pt x="496" y="416"/>
                  </a:lnTo>
                  <a:lnTo>
                    <a:pt x="496" y="413"/>
                  </a:lnTo>
                  <a:lnTo>
                    <a:pt x="496" y="412"/>
                  </a:lnTo>
                  <a:lnTo>
                    <a:pt x="496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5" y="409"/>
                  </a:lnTo>
                  <a:lnTo>
                    <a:pt x="494" y="408"/>
                  </a:lnTo>
                  <a:lnTo>
                    <a:pt x="495" y="407"/>
                  </a:lnTo>
                  <a:lnTo>
                    <a:pt x="495" y="405"/>
                  </a:lnTo>
                  <a:lnTo>
                    <a:pt x="495" y="402"/>
                  </a:lnTo>
                  <a:lnTo>
                    <a:pt x="495" y="401"/>
                  </a:lnTo>
                  <a:lnTo>
                    <a:pt x="496" y="400"/>
                  </a:lnTo>
                  <a:lnTo>
                    <a:pt x="497" y="399"/>
                  </a:lnTo>
                  <a:lnTo>
                    <a:pt x="497" y="400"/>
                  </a:lnTo>
                  <a:lnTo>
                    <a:pt x="498" y="400"/>
                  </a:lnTo>
                  <a:lnTo>
                    <a:pt x="498" y="401"/>
                  </a:lnTo>
                  <a:lnTo>
                    <a:pt x="499" y="401"/>
                  </a:lnTo>
                  <a:lnTo>
                    <a:pt x="499" y="402"/>
                  </a:lnTo>
                  <a:lnTo>
                    <a:pt x="500" y="402"/>
                  </a:lnTo>
                  <a:lnTo>
                    <a:pt x="501" y="402"/>
                  </a:lnTo>
                  <a:lnTo>
                    <a:pt x="502" y="402"/>
                  </a:lnTo>
                  <a:lnTo>
                    <a:pt x="503" y="402"/>
                  </a:lnTo>
                  <a:lnTo>
                    <a:pt x="505" y="402"/>
                  </a:lnTo>
                  <a:lnTo>
                    <a:pt x="507" y="402"/>
                  </a:lnTo>
                  <a:lnTo>
                    <a:pt x="507" y="402"/>
                  </a:lnTo>
                  <a:lnTo>
                    <a:pt x="508" y="402"/>
                  </a:lnTo>
                  <a:lnTo>
                    <a:pt x="507" y="400"/>
                  </a:lnTo>
                  <a:lnTo>
                    <a:pt x="507" y="399"/>
                  </a:lnTo>
                  <a:lnTo>
                    <a:pt x="506" y="399"/>
                  </a:lnTo>
                  <a:lnTo>
                    <a:pt x="505" y="398"/>
                  </a:lnTo>
                  <a:lnTo>
                    <a:pt x="504" y="398"/>
                  </a:lnTo>
                  <a:lnTo>
                    <a:pt x="502" y="398"/>
                  </a:lnTo>
                  <a:lnTo>
                    <a:pt x="500" y="397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8" y="392"/>
                  </a:lnTo>
                  <a:lnTo>
                    <a:pt x="497" y="392"/>
                  </a:lnTo>
                  <a:lnTo>
                    <a:pt x="496" y="391"/>
                  </a:lnTo>
                  <a:lnTo>
                    <a:pt x="495" y="391"/>
                  </a:lnTo>
                  <a:lnTo>
                    <a:pt x="496" y="392"/>
                  </a:lnTo>
                  <a:lnTo>
                    <a:pt x="496" y="392"/>
                  </a:lnTo>
                  <a:lnTo>
                    <a:pt x="495" y="392"/>
                  </a:lnTo>
                  <a:lnTo>
                    <a:pt x="493" y="390"/>
                  </a:lnTo>
                  <a:lnTo>
                    <a:pt x="492" y="388"/>
                  </a:lnTo>
                  <a:lnTo>
                    <a:pt x="490" y="384"/>
                  </a:lnTo>
                  <a:lnTo>
                    <a:pt x="489" y="383"/>
                  </a:lnTo>
                  <a:lnTo>
                    <a:pt x="484" y="378"/>
                  </a:lnTo>
                  <a:lnTo>
                    <a:pt x="481" y="373"/>
                  </a:lnTo>
                  <a:lnTo>
                    <a:pt x="479" y="372"/>
                  </a:lnTo>
                  <a:lnTo>
                    <a:pt x="479" y="372"/>
                  </a:lnTo>
                  <a:lnTo>
                    <a:pt x="480" y="370"/>
                  </a:lnTo>
                  <a:lnTo>
                    <a:pt x="480" y="369"/>
                  </a:lnTo>
                  <a:lnTo>
                    <a:pt x="479" y="368"/>
                  </a:lnTo>
                  <a:lnTo>
                    <a:pt x="478" y="367"/>
                  </a:lnTo>
                  <a:lnTo>
                    <a:pt x="478" y="365"/>
                  </a:lnTo>
                  <a:lnTo>
                    <a:pt x="478" y="364"/>
                  </a:lnTo>
                  <a:lnTo>
                    <a:pt x="477" y="362"/>
                  </a:lnTo>
                  <a:lnTo>
                    <a:pt x="476" y="360"/>
                  </a:lnTo>
                  <a:lnTo>
                    <a:pt x="474" y="359"/>
                  </a:lnTo>
                  <a:lnTo>
                    <a:pt x="474" y="358"/>
                  </a:lnTo>
                  <a:lnTo>
                    <a:pt x="473" y="358"/>
                  </a:lnTo>
                  <a:lnTo>
                    <a:pt x="473" y="357"/>
                  </a:lnTo>
                  <a:lnTo>
                    <a:pt x="472" y="356"/>
                  </a:lnTo>
                  <a:lnTo>
                    <a:pt x="472" y="355"/>
                  </a:lnTo>
                  <a:lnTo>
                    <a:pt x="472" y="353"/>
                  </a:lnTo>
                  <a:lnTo>
                    <a:pt x="472" y="353"/>
                  </a:lnTo>
                  <a:lnTo>
                    <a:pt x="471" y="352"/>
                  </a:lnTo>
                  <a:lnTo>
                    <a:pt x="470" y="351"/>
                  </a:lnTo>
                  <a:lnTo>
                    <a:pt x="470" y="349"/>
                  </a:lnTo>
                  <a:lnTo>
                    <a:pt x="469" y="347"/>
                  </a:lnTo>
                  <a:lnTo>
                    <a:pt x="466" y="341"/>
                  </a:lnTo>
                  <a:lnTo>
                    <a:pt x="464" y="337"/>
                  </a:lnTo>
                  <a:lnTo>
                    <a:pt x="464" y="335"/>
                  </a:lnTo>
                  <a:lnTo>
                    <a:pt x="462" y="333"/>
                  </a:lnTo>
                  <a:lnTo>
                    <a:pt x="462" y="332"/>
                  </a:lnTo>
                  <a:lnTo>
                    <a:pt x="461" y="331"/>
                  </a:lnTo>
                  <a:lnTo>
                    <a:pt x="461" y="330"/>
                  </a:lnTo>
                  <a:lnTo>
                    <a:pt x="459" y="327"/>
                  </a:lnTo>
                  <a:lnTo>
                    <a:pt x="458" y="325"/>
                  </a:lnTo>
                  <a:lnTo>
                    <a:pt x="458" y="323"/>
                  </a:lnTo>
                  <a:lnTo>
                    <a:pt x="457" y="321"/>
                  </a:lnTo>
                  <a:lnTo>
                    <a:pt x="456" y="319"/>
                  </a:lnTo>
                  <a:lnTo>
                    <a:pt x="452" y="311"/>
                  </a:lnTo>
                  <a:lnTo>
                    <a:pt x="451" y="311"/>
                  </a:lnTo>
                  <a:lnTo>
                    <a:pt x="449" y="308"/>
                  </a:lnTo>
                  <a:lnTo>
                    <a:pt x="447" y="303"/>
                  </a:lnTo>
                  <a:lnTo>
                    <a:pt x="446" y="302"/>
                  </a:lnTo>
                  <a:lnTo>
                    <a:pt x="443" y="297"/>
                  </a:lnTo>
                  <a:lnTo>
                    <a:pt x="441" y="293"/>
                  </a:lnTo>
                  <a:lnTo>
                    <a:pt x="439" y="290"/>
                  </a:lnTo>
                  <a:lnTo>
                    <a:pt x="435" y="281"/>
                  </a:lnTo>
                  <a:lnTo>
                    <a:pt x="434" y="279"/>
                  </a:lnTo>
                  <a:lnTo>
                    <a:pt x="433" y="277"/>
                  </a:lnTo>
                  <a:lnTo>
                    <a:pt x="432" y="276"/>
                  </a:lnTo>
                  <a:lnTo>
                    <a:pt x="431" y="275"/>
                  </a:lnTo>
                  <a:lnTo>
                    <a:pt x="430" y="271"/>
                  </a:lnTo>
                  <a:lnTo>
                    <a:pt x="429" y="269"/>
                  </a:lnTo>
                  <a:lnTo>
                    <a:pt x="428" y="267"/>
                  </a:lnTo>
                  <a:lnTo>
                    <a:pt x="428" y="265"/>
                  </a:lnTo>
                  <a:lnTo>
                    <a:pt x="427" y="264"/>
                  </a:lnTo>
                  <a:lnTo>
                    <a:pt x="426" y="264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3" y="262"/>
                  </a:lnTo>
                  <a:lnTo>
                    <a:pt x="424" y="258"/>
                  </a:lnTo>
                  <a:lnTo>
                    <a:pt x="424" y="257"/>
                  </a:lnTo>
                  <a:lnTo>
                    <a:pt x="424" y="256"/>
                  </a:lnTo>
                  <a:lnTo>
                    <a:pt x="424" y="255"/>
                  </a:lnTo>
                  <a:lnTo>
                    <a:pt x="424" y="254"/>
                  </a:lnTo>
                  <a:lnTo>
                    <a:pt x="424" y="254"/>
                  </a:lnTo>
                  <a:lnTo>
                    <a:pt x="425" y="253"/>
                  </a:lnTo>
                  <a:lnTo>
                    <a:pt x="426" y="254"/>
                  </a:lnTo>
                  <a:lnTo>
                    <a:pt x="427" y="254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7" y="251"/>
                  </a:lnTo>
                  <a:lnTo>
                    <a:pt x="426" y="251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4" y="249"/>
                  </a:lnTo>
                  <a:lnTo>
                    <a:pt x="423" y="247"/>
                  </a:lnTo>
                  <a:lnTo>
                    <a:pt x="423" y="246"/>
                  </a:lnTo>
                  <a:lnTo>
                    <a:pt x="422" y="244"/>
                  </a:lnTo>
                  <a:lnTo>
                    <a:pt x="422" y="244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2"/>
                  </a:lnTo>
                  <a:lnTo>
                    <a:pt x="421" y="241"/>
                  </a:lnTo>
                  <a:lnTo>
                    <a:pt x="420" y="240"/>
                  </a:lnTo>
                  <a:lnTo>
                    <a:pt x="419" y="239"/>
                  </a:lnTo>
                  <a:lnTo>
                    <a:pt x="419" y="238"/>
                  </a:lnTo>
                  <a:lnTo>
                    <a:pt x="419" y="237"/>
                  </a:lnTo>
                  <a:lnTo>
                    <a:pt x="419" y="236"/>
                  </a:lnTo>
                  <a:lnTo>
                    <a:pt x="419" y="235"/>
                  </a:lnTo>
                  <a:lnTo>
                    <a:pt x="420" y="233"/>
                  </a:lnTo>
                  <a:lnTo>
                    <a:pt x="419" y="233"/>
                  </a:lnTo>
                  <a:lnTo>
                    <a:pt x="419" y="233"/>
                  </a:lnTo>
                  <a:lnTo>
                    <a:pt x="418" y="232"/>
                  </a:lnTo>
                  <a:lnTo>
                    <a:pt x="416" y="231"/>
                  </a:lnTo>
                  <a:lnTo>
                    <a:pt x="414" y="230"/>
                  </a:lnTo>
                  <a:lnTo>
                    <a:pt x="413" y="228"/>
                  </a:lnTo>
                  <a:lnTo>
                    <a:pt x="412" y="227"/>
                  </a:lnTo>
                  <a:lnTo>
                    <a:pt x="412" y="225"/>
                  </a:lnTo>
                  <a:lnTo>
                    <a:pt x="412" y="223"/>
                  </a:lnTo>
                  <a:lnTo>
                    <a:pt x="411" y="223"/>
                  </a:lnTo>
                  <a:lnTo>
                    <a:pt x="410" y="223"/>
                  </a:lnTo>
                  <a:lnTo>
                    <a:pt x="410" y="222"/>
                  </a:lnTo>
                  <a:lnTo>
                    <a:pt x="410" y="220"/>
                  </a:lnTo>
                  <a:lnTo>
                    <a:pt x="409" y="219"/>
                  </a:lnTo>
                  <a:lnTo>
                    <a:pt x="408" y="218"/>
                  </a:lnTo>
                  <a:lnTo>
                    <a:pt x="407" y="218"/>
                  </a:lnTo>
                  <a:lnTo>
                    <a:pt x="407" y="217"/>
                  </a:lnTo>
                  <a:lnTo>
                    <a:pt x="407" y="216"/>
                  </a:lnTo>
                  <a:lnTo>
                    <a:pt x="407" y="215"/>
                  </a:lnTo>
                  <a:lnTo>
                    <a:pt x="406" y="213"/>
                  </a:lnTo>
                  <a:lnTo>
                    <a:pt x="405" y="213"/>
                  </a:lnTo>
                  <a:lnTo>
                    <a:pt x="403" y="212"/>
                  </a:lnTo>
                  <a:lnTo>
                    <a:pt x="404" y="211"/>
                  </a:lnTo>
                  <a:lnTo>
                    <a:pt x="405" y="211"/>
                  </a:lnTo>
                  <a:lnTo>
                    <a:pt x="406" y="211"/>
                  </a:lnTo>
                  <a:lnTo>
                    <a:pt x="407" y="211"/>
                  </a:lnTo>
                  <a:lnTo>
                    <a:pt x="406" y="210"/>
                  </a:lnTo>
                  <a:lnTo>
                    <a:pt x="406" y="209"/>
                  </a:lnTo>
                  <a:lnTo>
                    <a:pt x="406" y="208"/>
                  </a:lnTo>
                  <a:lnTo>
                    <a:pt x="407" y="207"/>
                  </a:lnTo>
                  <a:lnTo>
                    <a:pt x="407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5" y="207"/>
                  </a:lnTo>
                  <a:lnTo>
                    <a:pt x="404" y="206"/>
                  </a:lnTo>
                  <a:lnTo>
                    <a:pt x="404" y="205"/>
                  </a:lnTo>
                  <a:lnTo>
                    <a:pt x="403" y="204"/>
                  </a:lnTo>
                  <a:lnTo>
                    <a:pt x="402" y="203"/>
                  </a:lnTo>
                  <a:lnTo>
                    <a:pt x="402" y="203"/>
                  </a:lnTo>
                  <a:lnTo>
                    <a:pt x="403" y="202"/>
                  </a:lnTo>
                  <a:lnTo>
                    <a:pt x="404" y="203"/>
                  </a:lnTo>
                  <a:lnTo>
                    <a:pt x="406" y="203"/>
                  </a:lnTo>
                  <a:lnTo>
                    <a:pt x="407" y="203"/>
                  </a:lnTo>
                  <a:lnTo>
                    <a:pt x="407" y="204"/>
                  </a:lnTo>
                  <a:lnTo>
                    <a:pt x="408" y="204"/>
                  </a:lnTo>
                  <a:lnTo>
                    <a:pt x="408" y="203"/>
                  </a:lnTo>
                  <a:lnTo>
                    <a:pt x="408" y="202"/>
                  </a:lnTo>
                  <a:lnTo>
                    <a:pt x="406" y="199"/>
                  </a:lnTo>
                  <a:lnTo>
                    <a:pt x="405" y="198"/>
                  </a:lnTo>
                  <a:lnTo>
                    <a:pt x="404" y="195"/>
                  </a:lnTo>
                  <a:lnTo>
                    <a:pt x="401" y="193"/>
                  </a:lnTo>
                  <a:lnTo>
                    <a:pt x="399" y="192"/>
                  </a:lnTo>
                  <a:lnTo>
                    <a:pt x="398" y="192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7" y="191"/>
                  </a:lnTo>
                  <a:lnTo>
                    <a:pt x="397" y="190"/>
                  </a:lnTo>
                  <a:lnTo>
                    <a:pt x="397" y="189"/>
                  </a:lnTo>
                  <a:lnTo>
                    <a:pt x="396" y="189"/>
                  </a:lnTo>
                  <a:lnTo>
                    <a:pt x="394" y="187"/>
                  </a:lnTo>
                  <a:lnTo>
                    <a:pt x="393" y="187"/>
                  </a:lnTo>
                  <a:lnTo>
                    <a:pt x="392" y="186"/>
                  </a:lnTo>
                  <a:lnTo>
                    <a:pt x="392" y="185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0" y="184"/>
                  </a:lnTo>
                  <a:lnTo>
                    <a:pt x="390" y="183"/>
                  </a:lnTo>
                  <a:lnTo>
                    <a:pt x="388" y="181"/>
                  </a:lnTo>
                  <a:lnTo>
                    <a:pt x="387" y="179"/>
                  </a:lnTo>
                  <a:lnTo>
                    <a:pt x="387" y="178"/>
                  </a:lnTo>
                  <a:lnTo>
                    <a:pt x="386" y="177"/>
                  </a:lnTo>
                  <a:lnTo>
                    <a:pt x="386" y="175"/>
                  </a:lnTo>
                  <a:lnTo>
                    <a:pt x="385" y="174"/>
                  </a:lnTo>
                  <a:lnTo>
                    <a:pt x="383" y="173"/>
                  </a:lnTo>
                  <a:lnTo>
                    <a:pt x="382" y="172"/>
                  </a:lnTo>
                  <a:lnTo>
                    <a:pt x="381" y="169"/>
                  </a:lnTo>
                  <a:lnTo>
                    <a:pt x="381" y="168"/>
                  </a:lnTo>
                  <a:lnTo>
                    <a:pt x="380" y="168"/>
                  </a:lnTo>
                  <a:lnTo>
                    <a:pt x="380" y="167"/>
                  </a:lnTo>
                  <a:lnTo>
                    <a:pt x="379" y="167"/>
                  </a:lnTo>
                  <a:lnTo>
                    <a:pt x="378" y="166"/>
                  </a:lnTo>
                  <a:lnTo>
                    <a:pt x="378" y="166"/>
                  </a:lnTo>
                  <a:lnTo>
                    <a:pt x="378" y="165"/>
                  </a:lnTo>
                  <a:lnTo>
                    <a:pt x="376" y="164"/>
                  </a:lnTo>
                  <a:lnTo>
                    <a:pt x="375" y="163"/>
                  </a:lnTo>
                  <a:lnTo>
                    <a:pt x="375" y="163"/>
                  </a:lnTo>
                  <a:lnTo>
                    <a:pt x="373" y="154"/>
                  </a:lnTo>
                  <a:lnTo>
                    <a:pt x="372" y="153"/>
                  </a:lnTo>
                  <a:lnTo>
                    <a:pt x="371" y="152"/>
                  </a:lnTo>
                  <a:lnTo>
                    <a:pt x="369" y="152"/>
                  </a:lnTo>
                  <a:lnTo>
                    <a:pt x="368" y="149"/>
                  </a:lnTo>
                  <a:lnTo>
                    <a:pt x="367" y="147"/>
                  </a:lnTo>
                  <a:lnTo>
                    <a:pt x="366" y="147"/>
                  </a:lnTo>
                  <a:lnTo>
                    <a:pt x="366" y="145"/>
                  </a:lnTo>
                  <a:lnTo>
                    <a:pt x="366" y="144"/>
                  </a:lnTo>
                  <a:lnTo>
                    <a:pt x="364" y="143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8"/>
                  </a:lnTo>
                  <a:lnTo>
                    <a:pt x="365" y="137"/>
                  </a:lnTo>
                  <a:lnTo>
                    <a:pt x="365" y="135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3" y="127"/>
                  </a:lnTo>
                  <a:lnTo>
                    <a:pt x="363" y="126"/>
                  </a:lnTo>
                  <a:lnTo>
                    <a:pt x="362" y="124"/>
                  </a:lnTo>
                  <a:lnTo>
                    <a:pt x="362" y="123"/>
                  </a:lnTo>
                  <a:lnTo>
                    <a:pt x="361" y="123"/>
                  </a:lnTo>
                  <a:lnTo>
                    <a:pt x="360" y="121"/>
                  </a:lnTo>
                  <a:lnTo>
                    <a:pt x="358" y="120"/>
                  </a:lnTo>
                  <a:lnTo>
                    <a:pt x="358" y="119"/>
                  </a:lnTo>
                  <a:lnTo>
                    <a:pt x="356" y="116"/>
                  </a:lnTo>
                  <a:lnTo>
                    <a:pt x="356" y="115"/>
                  </a:lnTo>
                  <a:lnTo>
                    <a:pt x="353" y="113"/>
                  </a:lnTo>
                  <a:lnTo>
                    <a:pt x="352" y="113"/>
                  </a:lnTo>
                  <a:lnTo>
                    <a:pt x="352" y="112"/>
                  </a:lnTo>
                  <a:lnTo>
                    <a:pt x="351" y="111"/>
                  </a:lnTo>
                  <a:lnTo>
                    <a:pt x="350" y="110"/>
                  </a:lnTo>
                  <a:lnTo>
                    <a:pt x="351" y="109"/>
                  </a:lnTo>
                  <a:lnTo>
                    <a:pt x="351" y="108"/>
                  </a:lnTo>
                  <a:lnTo>
                    <a:pt x="352" y="106"/>
                  </a:lnTo>
                  <a:lnTo>
                    <a:pt x="352" y="105"/>
                  </a:lnTo>
                  <a:lnTo>
                    <a:pt x="353" y="103"/>
                  </a:lnTo>
                  <a:lnTo>
                    <a:pt x="354" y="102"/>
                  </a:lnTo>
                  <a:lnTo>
                    <a:pt x="358" y="97"/>
                  </a:lnTo>
                  <a:lnTo>
                    <a:pt x="358" y="96"/>
                  </a:lnTo>
                  <a:lnTo>
                    <a:pt x="357" y="95"/>
                  </a:lnTo>
                  <a:lnTo>
                    <a:pt x="357" y="94"/>
                  </a:lnTo>
                  <a:lnTo>
                    <a:pt x="357" y="93"/>
                  </a:lnTo>
                  <a:lnTo>
                    <a:pt x="357" y="93"/>
                  </a:lnTo>
                  <a:lnTo>
                    <a:pt x="358" y="92"/>
                  </a:lnTo>
                  <a:lnTo>
                    <a:pt x="358" y="91"/>
                  </a:lnTo>
                  <a:lnTo>
                    <a:pt x="359" y="91"/>
                  </a:lnTo>
                  <a:lnTo>
                    <a:pt x="360" y="91"/>
                  </a:lnTo>
                  <a:lnTo>
                    <a:pt x="360" y="90"/>
                  </a:lnTo>
                  <a:lnTo>
                    <a:pt x="360" y="89"/>
                  </a:lnTo>
                  <a:lnTo>
                    <a:pt x="361" y="88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0" y="90"/>
                  </a:lnTo>
                  <a:lnTo>
                    <a:pt x="361" y="91"/>
                  </a:lnTo>
                  <a:lnTo>
                    <a:pt x="360" y="91"/>
                  </a:lnTo>
                  <a:lnTo>
                    <a:pt x="360" y="92"/>
                  </a:lnTo>
                  <a:lnTo>
                    <a:pt x="361" y="92"/>
                  </a:lnTo>
                  <a:lnTo>
                    <a:pt x="361" y="93"/>
                  </a:lnTo>
                  <a:lnTo>
                    <a:pt x="363" y="94"/>
                  </a:lnTo>
                  <a:lnTo>
                    <a:pt x="364" y="95"/>
                  </a:lnTo>
                  <a:lnTo>
                    <a:pt x="364" y="97"/>
                  </a:lnTo>
                  <a:lnTo>
                    <a:pt x="363" y="97"/>
                  </a:lnTo>
                  <a:lnTo>
                    <a:pt x="363" y="98"/>
                  </a:lnTo>
                  <a:lnTo>
                    <a:pt x="362" y="98"/>
                  </a:lnTo>
                  <a:lnTo>
                    <a:pt x="364" y="99"/>
                  </a:lnTo>
                  <a:lnTo>
                    <a:pt x="365" y="100"/>
                  </a:lnTo>
                  <a:lnTo>
                    <a:pt x="365" y="101"/>
                  </a:lnTo>
                  <a:lnTo>
                    <a:pt x="367" y="102"/>
                  </a:lnTo>
                  <a:lnTo>
                    <a:pt x="367" y="103"/>
                  </a:lnTo>
                  <a:lnTo>
                    <a:pt x="367" y="103"/>
                  </a:lnTo>
                  <a:lnTo>
                    <a:pt x="367" y="104"/>
                  </a:lnTo>
                  <a:lnTo>
                    <a:pt x="367" y="105"/>
                  </a:lnTo>
                  <a:lnTo>
                    <a:pt x="367" y="106"/>
                  </a:lnTo>
                  <a:lnTo>
                    <a:pt x="367" y="107"/>
                  </a:lnTo>
                  <a:lnTo>
                    <a:pt x="367" y="108"/>
                  </a:lnTo>
                  <a:lnTo>
                    <a:pt x="367" y="109"/>
                  </a:lnTo>
                  <a:lnTo>
                    <a:pt x="367" y="110"/>
                  </a:lnTo>
                  <a:lnTo>
                    <a:pt x="368" y="111"/>
                  </a:lnTo>
                  <a:lnTo>
                    <a:pt x="368" y="113"/>
                  </a:lnTo>
                  <a:lnTo>
                    <a:pt x="368" y="115"/>
                  </a:lnTo>
                  <a:lnTo>
                    <a:pt x="368" y="118"/>
                  </a:lnTo>
                  <a:lnTo>
                    <a:pt x="368" y="118"/>
                  </a:lnTo>
                  <a:lnTo>
                    <a:pt x="368" y="117"/>
                  </a:lnTo>
                  <a:lnTo>
                    <a:pt x="369" y="117"/>
                  </a:lnTo>
                  <a:lnTo>
                    <a:pt x="369" y="118"/>
                  </a:lnTo>
                  <a:lnTo>
                    <a:pt x="371" y="119"/>
                  </a:lnTo>
                  <a:lnTo>
                    <a:pt x="373" y="120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3"/>
                  </a:lnTo>
                  <a:lnTo>
                    <a:pt x="374" y="124"/>
                  </a:lnTo>
                  <a:lnTo>
                    <a:pt x="374" y="125"/>
                  </a:lnTo>
                  <a:lnTo>
                    <a:pt x="375" y="125"/>
                  </a:lnTo>
                  <a:lnTo>
                    <a:pt x="376" y="126"/>
                  </a:lnTo>
                  <a:lnTo>
                    <a:pt x="376" y="128"/>
                  </a:lnTo>
                  <a:lnTo>
                    <a:pt x="376" y="129"/>
                  </a:lnTo>
                  <a:lnTo>
                    <a:pt x="377" y="129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80" y="133"/>
                  </a:lnTo>
                  <a:lnTo>
                    <a:pt x="381" y="133"/>
                  </a:lnTo>
                  <a:lnTo>
                    <a:pt x="381" y="134"/>
                  </a:lnTo>
                  <a:lnTo>
                    <a:pt x="382" y="134"/>
                  </a:lnTo>
                  <a:lnTo>
                    <a:pt x="382" y="135"/>
                  </a:lnTo>
                  <a:lnTo>
                    <a:pt x="383" y="135"/>
                  </a:lnTo>
                  <a:lnTo>
                    <a:pt x="384" y="136"/>
                  </a:lnTo>
                  <a:lnTo>
                    <a:pt x="384" y="137"/>
                  </a:lnTo>
                  <a:lnTo>
                    <a:pt x="384" y="138"/>
                  </a:lnTo>
                  <a:lnTo>
                    <a:pt x="385" y="139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8" y="140"/>
                  </a:lnTo>
                  <a:lnTo>
                    <a:pt x="388" y="141"/>
                  </a:lnTo>
                  <a:lnTo>
                    <a:pt x="388" y="141"/>
                  </a:lnTo>
                  <a:lnTo>
                    <a:pt x="388" y="142"/>
                  </a:lnTo>
                  <a:lnTo>
                    <a:pt x="389" y="143"/>
                  </a:lnTo>
                  <a:lnTo>
                    <a:pt x="388" y="143"/>
                  </a:lnTo>
                  <a:lnTo>
                    <a:pt x="388" y="143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9" y="145"/>
                  </a:lnTo>
                  <a:lnTo>
                    <a:pt x="389" y="146"/>
                  </a:lnTo>
                  <a:lnTo>
                    <a:pt x="388" y="146"/>
                  </a:lnTo>
                  <a:lnTo>
                    <a:pt x="388" y="147"/>
                  </a:lnTo>
                  <a:lnTo>
                    <a:pt x="388" y="150"/>
                  </a:lnTo>
                  <a:lnTo>
                    <a:pt x="389" y="151"/>
                  </a:lnTo>
                  <a:lnTo>
                    <a:pt x="390" y="152"/>
                  </a:lnTo>
                  <a:lnTo>
                    <a:pt x="390" y="153"/>
                  </a:lnTo>
                  <a:lnTo>
                    <a:pt x="391" y="153"/>
                  </a:lnTo>
                  <a:lnTo>
                    <a:pt x="391" y="155"/>
                  </a:lnTo>
                  <a:lnTo>
                    <a:pt x="390" y="157"/>
                  </a:lnTo>
                  <a:lnTo>
                    <a:pt x="390" y="159"/>
                  </a:lnTo>
                  <a:lnTo>
                    <a:pt x="390" y="160"/>
                  </a:lnTo>
                  <a:lnTo>
                    <a:pt x="391" y="161"/>
                  </a:lnTo>
                  <a:lnTo>
                    <a:pt x="391" y="163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3" y="165"/>
                  </a:lnTo>
                  <a:lnTo>
                    <a:pt x="392" y="164"/>
                  </a:lnTo>
                  <a:lnTo>
                    <a:pt x="392" y="163"/>
                  </a:lnTo>
                  <a:lnTo>
                    <a:pt x="393" y="164"/>
                  </a:lnTo>
                  <a:lnTo>
                    <a:pt x="393" y="165"/>
                  </a:lnTo>
                  <a:lnTo>
                    <a:pt x="393" y="166"/>
                  </a:lnTo>
                  <a:lnTo>
                    <a:pt x="394" y="166"/>
                  </a:lnTo>
                  <a:lnTo>
                    <a:pt x="394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8" y="170"/>
                  </a:lnTo>
                  <a:lnTo>
                    <a:pt x="398" y="171"/>
                  </a:lnTo>
                  <a:lnTo>
                    <a:pt x="399" y="172"/>
                  </a:lnTo>
                  <a:lnTo>
                    <a:pt x="400" y="173"/>
                  </a:lnTo>
                  <a:lnTo>
                    <a:pt x="400" y="174"/>
                  </a:lnTo>
                  <a:lnTo>
                    <a:pt x="407" y="178"/>
                  </a:lnTo>
                  <a:lnTo>
                    <a:pt x="408" y="179"/>
                  </a:lnTo>
                  <a:lnTo>
                    <a:pt x="408" y="181"/>
                  </a:lnTo>
                  <a:lnTo>
                    <a:pt x="408" y="182"/>
                  </a:lnTo>
                  <a:lnTo>
                    <a:pt x="409" y="182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1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2" y="188"/>
                  </a:lnTo>
                  <a:lnTo>
                    <a:pt x="413" y="189"/>
                  </a:lnTo>
                  <a:lnTo>
                    <a:pt x="414" y="189"/>
                  </a:lnTo>
                  <a:lnTo>
                    <a:pt x="414" y="190"/>
                  </a:lnTo>
                  <a:lnTo>
                    <a:pt x="416" y="191"/>
                  </a:lnTo>
                  <a:lnTo>
                    <a:pt x="416" y="193"/>
                  </a:lnTo>
                  <a:lnTo>
                    <a:pt x="417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4"/>
                  </a:lnTo>
                  <a:lnTo>
                    <a:pt x="420" y="195"/>
                  </a:lnTo>
                  <a:lnTo>
                    <a:pt x="420" y="196"/>
                  </a:lnTo>
                  <a:lnTo>
                    <a:pt x="421" y="195"/>
                  </a:lnTo>
                  <a:lnTo>
                    <a:pt x="422" y="197"/>
                  </a:lnTo>
                  <a:lnTo>
                    <a:pt x="422" y="196"/>
                  </a:lnTo>
                  <a:lnTo>
                    <a:pt x="422" y="196"/>
                  </a:lnTo>
                  <a:lnTo>
                    <a:pt x="423" y="197"/>
                  </a:lnTo>
                  <a:lnTo>
                    <a:pt x="426" y="200"/>
                  </a:lnTo>
                  <a:lnTo>
                    <a:pt x="429" y="203"/>
                  </a:lnTo>
                  <a:lnTo>
                    <a:pt x="430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7" y="204"/>
                  </a:lnTo>
                  <a:lnTo>
                    <a:pt x="438" y="204"/>
                  </a:lnTo>
                  <a:lnTo>
                    <a:pt x="439" y="204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40" y="201"/>
                  </a:lnTo>
                  <a:lnTo>
                    <a:pt x="441" y="201"/>
                  </a:lnTo>
                  <a:lnTo>
                    <a:pt x="441" y="202"/>
                  </a:lnTo>
                  <a:lnTo>
                    <a:pt x="442" y="201"/>
                  </a:lnTo>
                  <a:lnTo>
                    <a:pt x="442" y="199"/>
                  </a:lnTo>
                  <a:lnTo>
                    <a:pt x="443" y="199"/>
                  </a:lnTo>
                  <a:lnTo>
                    <a:pt x="442" y="198"/>
                  </a:lnTo>
                  <a:lnTo>
                    <a:pt x="443" y="198"/>
                  </a:lnTo>
                  <a:lnTo>
                    <a:pt x="444" y="198"/>
                  </a:lnTo>
                  <a:lnTo>
                    <a:pt x="444" y="197"/>
                  </a:lnTo>
                  <a:lnTo>
                    <a:pt x="444" y="196"/>
                  </a:lnTo>
                  <a:lnTo>
                    <a:pt x="445" y="196"/>
                  </a:lnTo>
                  <a:lnTo>
                    <a:pt x="445" y="195"/>
                  </a:lnTo>
                  <a:lnTo>
                    <a:pt x="447" y="194"/>
                  </a:lnTo>
                  <a:lnTo>
                    <a:pt x="446" y="194"/>
                  </a:lnTo>
                  <a:lnTo>
                    <a:pt x="447" y="191"/>
                  </a:lnTo>
                  <a:lnTo>
                    <a:pt x="446" y="189"/>
                  </a:lnTo>
                  <a:lnTo>
                    <a:pt x="447" y="188"/>
                  </a:lnTo>
                  <a:lnTo>
                    <a:pt x="447" y="186"/>
                  </a:lnTo>
                  <a:lnTo>
                    <a:pt x="448" y="185"/>
                  </a:lnTo>
                  <a:lnTo>
                    <a:pt x="448" y="184"/>
                  </a:lnTo>
                  <a:lnTo>
                    <a:pt x="447" y="184"/>
                  </a:lnTo>
                  <a:lnTo>
                    <a:pt x="447" y="183"/>
                  </a:lnTo>
                  <a:lnTo>
                    <a:pt x="446" y="183"/>
                  </a:lnTo>
                  <a:lnTo>
                    <a:pt x="446" y="182"/>
                  </a:lnTo>
                  <a:lnTo>
                    <a:pt x="446" y="181"/>
                  </a:lnTo>
                  <a:lnTo>
                    <a:pt x="446" y="180"/>
                  </a:lnTo>
                  <a:lnTo>
                    <a:pt x="445" y="179"/>
                  </a:lnTo>
                  <a:lnTo>
                    <a:pt x="445" y="178"/>
                  </a:lnTo>
                  <a:lnTo>
                    <a:pt x="445" y="177"/>
                  </a:lnTo>
                  <a:lnTo>
                    <a:pt x="446" y="175"/>
                  </a:lnTo>
                  <a:lnTo>
                    <a:pt x="447" y="174"/>
                  </a:lnTo>
                  <a:lnTo>
                    <a:pt x="447" y="173"/>
                  </a:lnTo>
                  <a:lnTo>
                    <a:pt x="448" y="171"/>
                  </a:lnTo>
                  <a:lnTo>
                    <a:pt x="448" y="170"/>
                  </a:lnTo>
                  <a:lnTo>
                    <a:pt x="449" y="169"/>
                  </a:lnTo>
                  <a:lnTo>
                    <a:pt x="450" y="168"/>
                  </a:lnTo>
                  <a:lnTo>
                    <a:pt x="450" y="167"/>
                  </a:lnTo>
                  <a:lnTo>
                    <a:pt x="450" y="166"/>
                  </a:lnTo>
                  <a:lnTo>
                    <a:pt x="450" y="165"/>
                  </a:lnTo>
                  <a:lnTo>
                    <a:pt x="451" y="164"/>
                  </a:lnTo>
                  <a:lnTo>
                    <a:pt x="453" y="162"/>
                  </a:lnTo>
                  <a:lnTo>
                    <a:pt x="454" y="159"/>
                  </a:lnTo>
                  <a:lnTo>
                    <a:pt x="455" y="157"/>
                  </a:lnTo>
                  <a:lnTo>
                    <a:pt x="455" y="156"/>
                  </a:lnTo>
                  <a:lnTo>
                    <a:pt x="456" y="155"/>
                  </a:lnTo>
                  <a:lnTo>
                    <a:pt x="456" y="154"/>
                  </a:lnTo>
                  <a:lnTo>
                    <a:pt x="456" y="153"/>
                  </a:lnTo>
                  <a:lnTo>
                    <a:pt x="456" y="153"/>
                  </a:lnTo>
                  <a:lnTo>
                    <a:pt x="456" y="152"/>
                  </a:lnTo>
                  <a:lnTo>
                    <a:pt x="456" y="151"/>
                  </a:lnTo>
                  <a:lnTo>
                    <a:pt x="456" y="150"/>
                  </a:lnTo>
                  <a:lnTo>
                    <a:pt x="456" y="149"/>
                  </a:lnTo>
                  <a:lnTo>
                    <a:pt x="457" y="148"/>
                  </a:lnTo>
                  <a:lnTo>
                    <a:pt x="457" y="145"/>
                  </a:lnTo>
                  <a:lnTo>
                    <a:pt x="457" y="144"/>
                  </a:lnTo>
                  <a:lnTo>
                    <a:pt x="457" y="144"/>
                  </a:lnTo>
                  <a:lnTo>
                    <a:pt x="457" y="143"/>
                  </a:lnTo>
                  <a:lnTo>
                    <a:pt x="458" y="143"/>
                  </a:lnTo>
                  <a:lnTo>
                    <a:pt x="458" y="143"/>
                  </a:lnTo>
                  <a:lnTo>
                    <a:pt x="458" y="142"/>
                  </a:lnTo>
                  <a:lnTo>
                    <a:pt x="458" y="141"/>
                  </a:lnTo>
                  <a:lnTo>
                    <a:pt x="458" y="141"/>
                  </a:lnTo>
                  <a:lnTo>
                    <a:pt x="458" y="140"/>
                  </a:lnTo>
                  <a:lnTo>
                    <a:pt x="458" y="136"/>
                  </a:lnTo>
                  <a:lnTo>
                    <a:pt x="458" y="136"/>
                  </a:lnTo>
                  <a:lnTo>
                    <a:pt x="458" y="135"/>
                  </a:lnTo>
                  <a:lnTo>
                    <a:pt x="458" y="134"/>
                  </a:lnTo>
                  <a:lnTo>
                    <a:pt x="458" y="133"/>
                  </a:lnTo>
                  <a:lnTo>
                    <a:pt x="458" y="133"/>
                  </a:lnTo>
                  <a:lnTo>
                    <a:pt x="459" y="133"/>
                  </a:lnTo>
                  <a:lnTo>
                    <a:pt x="459" y="132"/>
                  </a:lnTo>
                  <a:lnTo>
                    <a:pt x="460" y="132"/>
                  </a:lnTo>
                  <a:lnTo>
                    <a:pt x="460" y="131"/>
                  </a:lnTo>
                  <a:lnTo>
                    <a:pt x="460" y="128"/>
                  </a:lnTo>
                  <a:lnTo>
                    <a:pt x="461" y="127"/>
                  </a:lnTo>
                  <a:lnTo>
                    <a:pt x="461" y="126"/>
                  </a:lnTo>
                  <a:lnTo>
                    <a:pt x="461" y="125"/>
                  </a:lnTo>
                  <a:lnTo>
                    <a:pt x="461" y="124"/>
                  </a:lnTo>
                  <a:lnTo>
                    <a:pt x="462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4" y="122"/>
                  </a:lnTo>
                  <a:lnTo>
                    <a:pt x="465" y="122"/>
                  </a:lnTo>
                  <a:lnTo>
                    <a:pt x="464" y="121"/>
                  </a:lnTo>
                  <a:lnTo>
                    <a:pt x="465" y="121"/>
                  </a:lnTo>
                  <a:lnTo>
                    <a:pt x="465" y="120"/>
                  </a:lnTo>
                  <a:lnTo>
                    <a:pt x="466" y="120"/>
                  </a:lnTo>
                  <a:lnTo>
                    <a:pt x="466" y="119"/>
                  </a:lnTo>
                  <a:lnTo>
                    <a:pt x="466" y="118"/>
                  </a:lnTo>
                  <a:lnTo>
                    <a:pt x="466" y="117"/>
                  </a:lnTo>
                  <a:lnTo>
                    <a:pt x="466" y="116"/>
                  </a:lnTo>
                  <a:lnTo>
                    <a:pt x="467" y="116"/>
                  </a:lnTo>
                  <a:lnTo>
                    <a:pt x="468" y="116"/>
                  </a:lnTo>
                  <a:lnTo>
                    <a:pt x="467" y="115"/>
                  </a:lnTo>
                  <a:lnTo>
                    <a:pt x="466" y="113"/>
                  </a:lnTo>
                  <a:close/>
                  <a:moveTo>
                    <a:pt x="328" y="11"/>
                  </a:moveTo>
                  <a:lnTo>
                    <a:pt x="328" y="12"/>
                  </a:lnTo>
                  <a:lnTo>
                    <a:pt x="327" y="12"/>
                  </a:lnTo>
                  <a:lnTo>
                    <a:pt x="328" y="11"/>
                  </a:lnTo>
                  <a:close/>
                  <a:moveTo>
                    <a:pt x="492" y="450"/>
                  </a:moveTo>
                  <a:lnTo>
                    <a:pt x="492" y="450"/>
                  </a:lnTo>
                  <a:lnTo>
                    <a:pt x="488" y="452"/>
                  </a:lnTo>
                  <a:lnTo>
                    <a:pt x="483" y="459"/>
                  </a:lnTo>
                  <a:lnTo>
                    <a:pt x="492" y="450"/>
                  </a:lnTo>
                  <a:close/>
                  <a:moveTo>
                    <a:pt x="446" y="485"/>
                  </a:moveTo>
                  <a:lnTo>
                    <a:pt x="458" y="483"/>
                  </a:lnTo>
                  <a:lnTo>
                    <a:pt x="449" y="485"/>
                  </a:lnTo>
                  <a:lnTo>
                    <a:pt x="442" y="487"/>
                  </a:lnTo>
                  <a:lnTo>
                    <a:pt x="434" y="489"/>
                  </a:lnTo>
                  <a:lnTo>
                    <a:pt x="446" y="48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5" name="Rectangle 510">
              <a:extLst>
                <a:ext uri="{FF2B5EF4-FFF2-40B4-BE49-F238E27FC236}">
                  <a16:creationId xmlns:a16="http://schemas.microsoft.com/office/drawing/2014/main" id="{00073798-E252-1BB1-EAF2-14C85BBAC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675" y="2778125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6" name="Freeform 511">
              <a:extLst>
                <a:ext uri="{FF2B5EF4-FFF2-40B4-BE49-F238E27FC236}">
                  <a16:creationId xmlns:a16="http://schemas.microsoft.com/office/drawing/2014/main" id="{3AB67896-24D8-930B-E635-BB509074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5" y="2794000"/>
              <a:ext cx="12700" cy="6350"/>
            </a:xfrm>
            <a:custGeom>
              <a:avLst/>
              <a:gdLst>
                <a:gd name="T0" fmla="*/ 7 w 8"/>
                <a:gd name="T1" fmla="*/ 2 h 4"/>
                <a:gd name="T2" fmla="*/ 5 w 8"/>
                <a:gd name="T3" fmla="*/ 2 h 4"/>
                <a:gd name="T4" fmla="*/ 5 w 8"/>
                <a:gd name="T5" fmla="*/ 2 h 4"/>
                <a:gd name="T6" fmla="*/ 2 w 8"/>
                <a:gd name="T7" fmla="*/ 0 h 4"/>
                <a:gd name="T8" fmla="*/ 0 w 8"/>
                <a:gd name="T9" fmla="*/ 0 h 4"/>
                <a:gd name="T10" fmla="*/ 2 w 8"/>
                <a:gd name="T11" fmla="*/ 1 h 4"/>
                <a:gd name="T12" fmla="*/ 8 w 8"/>
                <a:gd name="T13" fmla="*/ 4 h 4"/>
                <a:gd name="T14" fmla="*/ 7 w 8"/>
                <a:gd name="T15" fmla="*/ 3 h 4"/>
                <a:gd name="T16" fmla="*/ 7 w 8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7" name="Freeform 512">
              <a:extLst>
                <a:ext uri="{FF2B5EF4-FFF2-40B4-BE49-F238E27FC236}">
                  <a16:creationId xmlns:a16="http://schemas.microsoft.com/office/drawing/2014/main" id="{67A17462-7E70-D1F3-58C3-20B9CDD17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4260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2 w 2"/>
                <a:gd name="T15" fmla="*/ 0 h 2"/>
                <a:gd name="T16" fmla="*/ 1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8" name="Freeform 513">
              <a:extLst>
                <a:ext uri="{FF2B5EF4-FFF2-40B4-BE49-F238E27FC236}">
                  <a16:creationId xmlns:a16="http://schemas.microsoft.com/office/drawing/2014/main" id="{8F197661-F6FC-2FBF-3561-6D4E1060B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4292600"/>
              <a:ext cx="25400" cy="6350"/>
            </a:xfrm>
            <a:custGeom>
              <a:avLst/>
              <a:gdLst>
                <a:gd name="T0" fmla="*/ 15 w 16"/>
                <a:gd name="T1" fmla="*/ 3 h 4"/>
                <a:gd name="T2" fmla="*/ 12 w 16"/>
                <a:gd name="T3" fmla="*/ 3 h 4"/>
                <a:gd name="T4" fmla="*/ 11 w 16"/>
                <a:gd name="T5" fmla="*/ 3 h 4"/>
                <a:gd name="T6" fmla="*/ 9 w 16"/>
                <a:gd name="T7" fmla="*/ 2 h 4"/>
                <a:gd name="T8" fmla="*/ 7 w 16"/>
                <a:gd name="T9" fmla="*/ 2 h 4"/>
                <a:gd name="T10" fmla="*/ 7 w 16"/>
                <a:gd name="T11" fmla="*/ 2 h 4"/>
                <a:gd name="T12" fmla="*/ 6 w 16"/>
                <a:gd name="T13" fmla="*/ 2 h 4"/>
                <a:gd name="T14" fmla="*/ 4 w 16"/>
                <a:gd name="T15" fmla="*/ 1 h 4"/>
                <a:gd name="T16" fmla="*/ 3 w 16"/>
                <a:gd name="T17" fmla="*/ 0 h 4"/>
                <a:gd name="T18" fmla="*/ 2 w 16"/>
                <a:gd name="T19" fmla="*/ 0 h 4"/>
                <a:gd name="T20" fmla="*/ 1 w 16"/>
                <a:gd name="T21" fmla="*/ 0 h 4"/>
                <a:gd name="T22" fmla="*/ 0 w 16"/>
                <a:gd name="T23" fmla="*/ 1 h 4"/>
                <a:gd name="T24" fmla="*/ 2 w 16"/>
                <a:gd name="T25" fmla="*/ 2 h 4"/>
                <a:gd name="T26" fmla="*/ 3 w 16"/>
                <a:gd name="T27" fmla="*/ 3 h 4"/>
                <a:gd name="T28" fmla="*/ 3 w 16"/>
                <a:gd name="T29" fmla="*/ 2 h 4"/>
                <a:gd name="T30" fmla="*/ 4 w 16"/>
                <a:gd name="T31" fmla="*/ 2 h 4"/>
                <a:gd name="T32" fmla="*/ 5 w 16"/>
                <a:gd name="T33" fmla="*/ 3 h 4"/>
                <a:gd name="T34" fmla="*/ 6 w 16"/>
                <a:gd name="T35" fmla="*/ 4 h 4"/>
                <a:gd name="T36" fmla="*/ 7 w 16"/>
                <a:gd name="T37" fmla="*/ 4 h 4"/>
                <a:gd name="T38" fmla="*/ 7 w 16"/>
                <a:gd name="T39" fmla="*/ 4 h 4"/>
                <a:gd name="T40" fmla="*/ 8 w 16"/>
                <a:gd name="T41" fmla="*/ 4 h 4"/>
                <a:gd name="T42" fmla="*/ 8 w 16"/>
                <a:gd name="T43" fmla="*/ 4 h 4"/>
                <a:gd name="T44" fmla="*/ 11 w 16"/>
                <a:gd name="T45" fmla="*/ 4 h 4"/>
                <a:gd name="T46" fmla="*/ 13 w 16"/>
                <a:gd name="T47" fmla="*/ 4 h 4"/>
                <a:gd name="T48" fmla="*/ 14 w 16"/>
                <a:gd name="T49" fmla="*/ 4 h 4"/>
                <a:gd name="T50" fmla="*/ 15 w 16"/>
                <a:gd name="T51" fmla="*/ 4 h 4"/>
                <a:gd name="T52" fmla="*/ 16 w 16"/>
                <a:gd name="T53" fmla="*/ 4 h 4"/>
                <a:gd name="T54" fmla="*/ 16 w 16"/>
                <a:gd name="T55" fmla="*/ 4 h 4"/>
                <a:gd name="T56" fmla="*/ 15 w 16"/>
                <a:gd name="T57" fmla="*/ 4 h 4"/>
                <a:gd name="T58" fmla="*/ 16 w 16"/>
                <a:gd name="T59" fmla="*/ 3 h 4"/>
                <a:gd name="T60" fmla="*/ 15 w 16"/>
                <a:gd name="T6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4">
                  <a:moveTo>
                    <a:pt x="15" y="3"/>
                  </a:moveTo>
                  <a:lnTo>
                    <a:pt x="12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9" name="Freeform 514">
              <a:extLst>
                <a:ext uri="{FF2B5EF4-FFF2-40B4-BE49-F238E27FC236}">
                  <a16:creationId xmlns:a16="http://schemas.microsoft.com/office/drawing/2014/main" id="{CB7F4878-A7BC-C068-E5C3-6AE3647B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56075"/>
              <a:ext cx="9525" cy="12700"/>
            </a:xfrm>
            <a:custGeom>
              <a:avLst/>
              <a:gdLst>
                <a:gd name="T0" fmla="*/ 6 w 6"/>
                <a:gd name="T1" fmla="*/ 2 h 8"/>
                <a:gd name="T2" fmla="*/ 6 w 6"/>
                <a:gd name="T3" fmla="*/ 1 h 8"/>
                <a:gd name="T4" fmla="*/ 4 w 6"/>
                <a:gd name="T5" fmla="*/ 0 h 8"/>
                <a:gd name="T6" fmla="*/ 4 w 6"/>
                <a:gd name="T7" fmla="*/ 0 h 8"/>
                <a:gd name="T8" fmla="*/ 3 w 6"/>
                <a:gd name="T9" fmla="*/ 0 h 8"/>
                <a:gd name="T10" fmla="*/ 2 w 6"/>
                <a:gd name="T11" fmla="*/ 1 h 8"/>
                <a:gd name="T12" fmla="*/ 1 w 6"/>
                <a:gd name="T13" fmla="*/ 2 h 8"/>
                <a:gd name="T14" fmla="*/ 0 w 6"/>
                <a:gd name="T15" fmla="*/ 3 h 8"/>
                <a:gd name="T16" fmla="*/ 0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5 h 8"/>
                <a:gd name="T24" fmla="*/ 3 w 6"/>
                <a:gd name="T25" fmla="*/ 6 h 8"/>
                <a:gd name="T26" fmla="*/ 4 w 6"/>
                <a:gd name="T27" fmla="*/ 6 h 8"/>
                <a:gd name="T28" fmla="*/ 3 w 6"/>
                <a:gd name="T29" fmla="*/ 8 h 8"/>
                <a:gd name="T30" fmla="*/ 5 w 6"/>
                <a:gd name="T31" fmla="*/ 8 h 8"/>
                <a:gd name="T32" fmla="*/ 5 w 6"/>
                <a:gd name="T33" fmla="*/ 7 h 8"/>
                <a:gd name="T34" fmla="*/ 5 w 6"/>
                <a:gd name="T35" fmla="*/ 6 h 8"/>
                <a:gd name="T36" fmla="*/ 5 w 6"/>
                <a:gd name="T37" fmla="*/ 5 h 8"/>
                <a:gd name="T38" fmla="*/ 6 w 6"/>
                <a:gd name="T39" fmla="*/ 3 h 8"/>
                <a:gd name="T40" fmla="*/ 6 w 6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0" name="Freeform 515">
              <a:extLst>
                <a:ext uri="{FF2B5EF4-FFF2-40B4-BE49-F238E27FC236}">
                  <a16:creationId xmlns:a16="http://schemas.microsoft.com/office/drawing/2014/main" id="{1FB4608D-D07B-BFA2-E9C1-4FB2F10A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056063"/>
              <a:ext cx="7937" cy="7937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1 h 5"/>
                <a:gd name="T4" fmla="*/ 2 w 5"/>
                <a:gd name="T5" fmla="*/ 0 h 5"/>
                <a:gd name="T6" fmla="*/ 1 w 5"/>
                <a:gd name="T7" fmla="*/ 1 h 5"/>
                <a:gd name="T8" fmla="*/ 1 w 5"/>
                <a:gd name="T9" fmla="*/ 3 h 5"/>
                <a:gd name="T10" fmla="*/ 0 w 5"/>
                <a:gd name="T11" fmla="*/ 4 h 5"/>
                <a:gd name="T12" fmla="*/ 0 w 5"/>
                <a:gd name="T13" fmla="*/ 5 h 5"/>
                <a:gd name="T14" fmla="*/ 1 w 5"/>
                <a:gd name="T15" fmla="*/ 5 h 5"/>
                <a:gd name="T16" fmla="*/ 2 w 5"/>
                <a:gd name="T17" fmla="*/ 5 h 5"/>
                <a:gd name="T18" fmla="*/ 3 w 5"/>
                <a:gd name="T19" fmla="*/ 5 h 5"/>
                <a:gd name="T20" fmla="*/ 4 w 5"/>
                <a:gd name="T21" fmla="*/ 4 h 5"/>
                <a:gd name="T22" fmla="*/ 4 w 5"/>
                <a:gd name="T23" fmla="*/ 3 h 5"/>
                <a:gd name="T24" fmla="*/ 4 w 5"/>
                <a:gd name="T25" fmla="*/ 3 h 5"/>
                <a:gd name="T26" fmla="*/ 5 w 5"/>
                <a:gd name="T27" fmla="*/ 1 h 5"/>
                <a:gd name="T28" fmla="*/ 5 w 5"/>
                <a:gd name="T29" fmla="*/ 0 h 5"/>
                <a:gd name="T30" fmla="*/ 4 w 5"/>
                <a:gd name="T31" fmla="*/ 0 h 5"/>
                <a:gd name="T32" fmla="*/ 4 w 5"/>
                <a:gd name="T33" fmla="*/ 1 h 5"/>
                <a:gd name="T34" fmla="*/ 3 w 5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1" name="Freeform 516">
              <a:extLst>
                <a:ext uri="{FF2B5EF4-FFF2-40B4-BE49-F238E27FC236}">
                  <a16:creationId xmlns:a16="http://schemas.microsoft.com/office/drawing/2014/main" id="{FEC738FE-7F89-5F81-8C73-15B3D6E3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0" y="4092575"/>
              <a:ext cx="0" cy="4762"/>
            </a:xfrm>
            <a:custGeom>
              <a:avLst/>
              <a:gdLst>
                <a:gd name="T0" fmla="*/ 1 h 3"/>
                <a:gd name="T1" fmla="*/ 0 h 3"/>
                <a:gd name="T2" fmla="*/ 0 h 3"/>
                <a:gd name="T3" fmla="*/ 1 h 3"/>
                <a:gd name="T4" fmla="*/ 3 h 3"/>
                <a:gd name="T5" fmla="*/ 2 h 3"/>
                <a:gd name="T6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2" name="Freeform 517">
              <a:extLst>
                <a:ext uri="{FF2B5EF4-FFF2-40B4-BE49-F238E27FC236}">
                  <a16:creationId xmlns:a16="http://schemas.microsoft.com/office/drawing/2014/main" id="{9C30130B-B848-46EC-BE9E-8582D6FF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4300538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3" name="Freeform 518">
              <a:extLst>
                <a:ext uri="{FF2B5EF4-FFF2-40B4-BE49-F238E27FC236}">
                  <a16:creationId xmlns:a16="http://schemas.microsoft.com/office/drawing/2014/main" id="{9B126A0D-5AFE-30AE-EDBD-CAAD4DE45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4249738"/>
              <a:ext cx="6350" cy="4762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1 w 4"/>
                <a:gd name="T9" fmla="*/ 2 h 3"/>
                <a:gd name="T10" fmla="*/ 2 w 4"/>
                <a:gd name="T11" fmla="*/ 2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4 w 4"/>
                <a:gd name="T19" fmla="*/ 0 h 3"/>
                <a:gd name="T20" fmla="*/ 3 w 4"/>
                <a:gd name="T21" fmla="*/ 1 h 3"/>
                <a:gd name="T22" fmla="*/ 2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4" name="Freeform 519">
              <a:extLst>
                <a:ext uri="{FF2B5EF4-FFF2-40B4-BE49-F238E27FC236}">
                  <a16:creationId xmlns:a16="http://schemas.microsoft.com/office/drawing/2014/main" id="{140D3B2D-9E10-6972-26CA-E5CA4862E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76713"/>
              <a:ext cx="9525" cy="11112"/>
            </a:xfrm>
            <a:custGeom>
              <a:avLst/>
              <a:gdLst>
                <a:gd name="T0" fmla="*/ 4 w 6"/>
                <a:gd name="T1" fmla="*/ 1 h 7"/>
                <a:gd name="T2" fmla="*/ 2 w 6"/>
                <a:gd name="T3" fmla="*/ 2 h 7"/>
                <a:gd name="T4" fmla="*/ 0 w 6"/>
                <a:gd name="T5" fmla="*/ 5 h 7"/>
                <a:gd name="T6" fmla="*/ 0 w 6"/>
                <a:gd name="T7" fmla="*/ 6 h 7"/>
                <a:gd name="T8" fmla="*/ 0 w 6"/>
                <a:gd name="T9" fmla="*/ 7 h 7"/>
                <a:gd name="T10" fmla="*/ 3 w 6"/>
                <a:gd name="T11" fmla="*/ 5 h 7"/>
                <a:gd name="T12" fmla="*/ 4 w 6"/>
                <a:gd name="T13" fmla="*/ 4 h 7"/>
                <a:gd name="T14" fmla="*/ 5 w 6"/>
                <a:gd name="T15" fmla="*/ 2 h 7"/>
                <a:gd name="T16" fmla="*/ 6 w 6"/>
                <a:gd name="T17" fmla="*/ 1 h 7"/>
                <a:gd name="T18" fmla="*/ 5 w 6"/>
                <a:gd name="T19" fmla="*/ 0 h 7"/>
                <a:gd name="T20" fmla="*/ 4 w 6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5" name="Freeform 520">
              <a:extLst>
                <a:ext uri="{FF2B5EF4-FFF2-40B4-BE49-F238E27FC236}">
                  <a16:creationId xmlns:a16="http://schemas.microsoft.com/office/drawing/2014/main" id="{09FF0134-72C3-AD30-7B4F-6549CB18C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138" y="4051300"/>
              <a:ext cx="4762" cy="476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1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6" name="Freeform 521">
              <a:extLst>
                <a:ext uri="{FF2B5EF4-FFF2-40B4-BE49-F238E27FC236}">
                  <a16:creationId xmlns:a16="http://schemas.microsoft.com/office/drawing/2014/main" id="{BFE4F38B-A7DC-1974-A1B3-2380572187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3313" y="3781425"/>
              <a:ext cx="762000" cy="485775"/>
            </a:xfrm>
            <a:custGeom>
              <a:avLst/>
              <a:gdLst>
                <a:gd name="T0" fmla="*/ 460 w 480"/>
                <a:gd name="T1" fmla="*/ 74 h 306"/>
                <a:gd name="T2" fmla="*/ 441 w 480"/>
                <a:gd name="T3" fmla="*/ 27 h 306"/>
                <a:gd name="T4" fmla="*/ 408 w 480"/>
                <a:gd name="T5" fmla="*/ 3 h 306"/>
                <a:gd name="T6" fmla="*/ 334 w 480"/>
                <a:gd name="T7" fmla="*/ 14 h 306"/>
                <a:gd name="T8" fmla="*/ 270 w 480"/>
                <a:gd name="T9" fmla="*/ 33 h 306"/>
                <a:gd name="T10" fmla="*/ 225 w 480"/>
                <a:gd name="T11" fmla="*/ 82 h 306"/>
                <a:gd name="T12" fmla="*/ 200 w 480"/>
                <a:gd name="T13" fmla="*/ 98 h 306"/>
                <a:gd name="T14" fmla="*/ 129 w 480"/>
                <a:gd name="T15" fmla="*/ 81 h 306"/>
                <a:gd name="T16" fmla="*/ 88 w 480"/>
                <a:gd name="T17" fmla="*/ 77 h 306"/>
                <a:gd name="T18" fmla="*/ 68 w 480"/>
                <a:gd name="T19" fmla="*/ 79 h 306"/>
                <a:gd name="T20" fmla="*/ 58 w 480"/>
                <a:gd name="T21" fmla="*/ 82 h 306"/>
                <a:gd name="T22" fmla="*/ 50 w 480"/>
                <a:gd name="T23" fmla="*/ 77 h 306"/>
                <a:gd name="T24" fmla="*/ 28 w 480"/>
                <a:gd name="T25" fmla="*/ 77 h 306"/>
                <a:gd name="T26" fmla="*/ 25 w 480"/>
                <a:gd name="T27" fmla="*/ 87 h 306"/>
                <a:gd name="T28" fmla="*/ 23 w 480"/>
                <a:gd name="T29" fmla="*/ 97 h 306"/>
                <a:gd name="T30" fmla="*/ 26 w 480"/>
                <a:gd name="T31" fmla="*/ 108 h 306"/>
                <a:gd name="T32" fmla="*/ 21 w 480"/>
                <a:gd name="T33" fmla="*/ 113 h 306"/>
                <a:gd name="T34" fmla="*/ 13 w 480"/>
                <a:gd name="T35" fmla="*/ 123 h 306"/>
                <a:gd name="T36" fmla="*/ 11 w 480"/>
                <a:gd name="T37" fmla="*/ 142 h 306"/>
                <a:gd name="T38" fmla="*/ 6 w 480"/>
                <a:gd name="T39" fmla="*/ 157 h 306"/>
                <a:gd name="T40" fmla="*/ 4 w 480"/>
                <a:gd name="T41" fmla="*/ 163 h 306"/>
                <a:gd name="T42" fmla="*/ 8 w 480"/>
                <a:gd name="T43" fmla="*/ 173 h 306"/>
                <a:gd name="T44" fmla="*/ 3 w 480"/>
                <a:gd name="T45" fmla="*/ 177 h 306"/>
                <a:gd name="T46" fmla="*/ 0 w 480"/>
                <a:gd name="T47" fmla="*/ 180 h 306"/>
                <a:gd name="T48" fmla="*/ 8 w 480"/>
                <a:gd name="T49" fmla="*/ 183 h 306"/>
                <a:gd name="T50" fmla="*/ 14 w 480"/>
                <a:gd name="T51" fmla="*/ 194 h 306"/>
                <a:gd name="T52" fmla="*/ 13 w 480"/>
                <a:gd name="T53" fmla="*/ 199 h 306"/>
                <a:gd name="T54" fmla="*/ 17 w 480"/>
                <a:gd name="T55" fmla="*/ 209 h 306"/>
                <a:gd name="T56" fmla="*/ 15 w 480"/>
                <a:gd name="T57" fmla="*/ 215 h 306"/>
                <a:gd name="T58" fmla="*/ 21 w 480"/>
                <a:gd name="T59" fmla="*/ 230 h 306"/>
                <a:gd name="T60" fmla="*/ 31 w 480"/>
                <a:gd name="T61" fmla="*/ 252 h 306"/>
                <a:gd name="T62" fmla="*/ 29 w 480"/>
                <a:gd name="T63" fmla="*/ 276 h 306"/>
                <a:gd name="T64" fmla="*/ 36 w 480"/>
                <a:gd name="T65" fmla="*/ 289 h 306"/>
                <a:gd name="T66" fmla="*/ 42 w 480"/>
                <a:gd name="T67" fmla="*/ 301 h 306"/>
                <a:gd name="T68" fmla="*/ 54 w 480"/>
                <a:gd name="T69" fmla="*/ 301 h 306"/>
                <a:gd name="T70" fmla="*/ 63 w 480"/>
                <a:gd name="T71" fmla="*/ 305 h 306"/>
                <a:gd name="T72" fmla="*/ 71 w 480"/>
                <a:gd name="T73" fmla="*/ 304 h 306"/>
                <a:gd name="T74" fmla="*/ 81 w 480"/>
                <a:gd name="T75" fmla="*/ 302 h 306"/>
                <a:gd name="T76" fmla="*/ 95 w 480"/>
                <a:gd name="T77" fmla="*/ 296 h 306"/>
                <a:gd name="T78" fmla="*/ 102 w 480"/>
                <a:gd name="T79" fmla="*/ 298 h 306"/>
                <a:gd name="T80" fmla="*/ 106 w 480"/>
                <a:gd name="T81" fmla="*/ 295 h 306"/>
                <a:gd name="T82" fmla="*/ 112 w 480"/>
                <a:gd name="T83" fmla="*/ 295 h 306"/>
                <a:gd name="T84" fmla="*/ 126 w 480"/>
                <a:gd name="T85" fmla="*/ 285 h 306"/>
                <a:gd name="T86" fmla="*/ 147 w 480"/>
                <a:gd name="T87" fmla="*/ 268 h 306"/>
                <a:gd name="T88" fmla="*/ 179 w 480"/>
                <a:gd name="T89" fmla="*/ 266 h 306"/>
                <a:gd name="T90" fmla="*/ 209 w 480"/>
                <a:gd name="T91" fmla="*/ 259 h 306"/>
                <a:gd name="T92" fmla="*/ 245 w 480"/>
                <a:gd name="T93" fmla="*/ 238 h 306"/>
                <a:gd name="T94" fmla="*/ 262 w 480"/>
                <a:gd name="T95" fmla="*/ 239 h 306"/>
                <a:gd name="T96" fmla="*/ 279 w 480"/>
                <a:gd name="T97" fmla="*/ 237 h 306"/>
                <a:gd name="T98" fmla="*/ 288 w 480"/>
                <a:gd name="T99" fmla="*/ 227 h 306"/>
                <a:gd name="T100" fmla="*/ 294 w 480"/>
                <a:gd name="T101" fmla="*/ 219 h 306"/>
                <a:gd name="T102" fmla="*/ 309 w 480"/>
                <a:gd name="T103" fmla="*/ 209 h 306"/>
                <a:gd name="T104" fmla="*/ 341 w 480"/>
                <a:gd name="T105" fmla="*/ 200 h 306"/>
                <a:gd name="T106" fmla="*/ 359 w 480"/>
                <a:gd name="T107" fmla="*/ 192 h 306"/>
                <a:gd name="T108" fmla="*/ 401 w 480"/>
                <a:gd name="T109" fmla="*/ 180 h 306"/>
                <a:gd name="T110" fmla="*/ 416 w 480"/>
                <a:gd name="T111" fmla="*/ 176 h 306"/>
                <a:gd name="T112" fmla="*/ 425 w 480"/>
                <a:gd name="T113" fmla="*/ 169 h 306"/>
                <a:gd name="T114" fmla="*/ 441 w 480"/>
                <a:gd name="T115" fmla="*/ 161 h 306"/>
                <a:gd name="T116" fmla="*/ 440 w 480"/>
                <a:gd name="T117" fmla="*/ 148 h 306"/>
                <a:gd name="T118" fmla="*/ 440 w 480"/>
                <a:gd name="T119" fmla="*/ 137 h 306"/>
                <a:gd name="T120" fmla="*/ 464 w 480"/>
                <a:gd name="T121" fmla="*/ 119 h 306"/>
                <a:gd name="T122" fmla="*/ 476 w 480"/>
                <a:gd name="T123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0" h="306">
                  <a:moveTo>
                    <a:pt x="474" y="100"/>
                  </a:moveTo>
                  <a:lnTo>
                    <a:pt x="472" y="94"/>
                  </a:lnTo>
                  <a:lnTo>
                    <a:pt x="470" y="87"/>
                  </a:lnTo>
                  <a:lnTo>
                    <a:pt x="468" y="84"/>
                  </a:lnTo>
                  <a:lnTo>
                    <a:pt x="467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2" y="78"/>
                  </a:lnTo>
                  <a:lnTo>
                    <a:pt x="460" y="74"/>
                  </a:lnTo>
                  <a:lnTo>
                    <a:pt x="459" y="69"/>
                  </a:lnTo>
                  <a:lnTo>
                    <a:pt x="457" y="65"/>
                  </a:lnTo>
                  <a:lnTo>
                    <a:pt x="454" y="60"/>
                  </a:lnTo>
                  <a:lnTo>
                    <a:pt x="452" y="55"/>
                  </a:lnTo>
                  <a:lnTo>
                    <a:pt x="451" y="50"/>
                  </a:lnTo>
                  <a:lnTo>
                    <a:pt x="450" y="47"/>
                  </a:lnTo>
                  <a:lnTo>
                    <a:pt x="447" y="41"/>
                  </a:lnTo>
                  <a:lnTo>
                    <a:pt x="445" y="37"/>
                  </a:lnTo>
                  <a:lnTo>
                    <a:pt x="443" y="32"/>
                  </a:lnTo>
                  <a:lnTo>
                    <a:pt x="441" y="27"/>
                  </a:lnTo>
                  <a:lnTo>
                    <a:pt x="439" y="23"/>
                  </a:lnTo>
                  <a:lnTo>
                    <a:pt x="437" y="18"/>
                  </a:lnTo>
                  <a:lnTo>
                    <a:pt x="435" y="13"/>
                  </a:lnTo>
                  <a:lnTo>
                    <a:pt x="433" y="8"/>
                  </a:lnTo>
                  <a:lnTo>
                    <a:pt x="430" y="4"/>
                  </a:lnTo>
                  <a:lnTo>
                    <a:pt x="430" y="1"/>
                  </a:lnTo>
                  <a:lnTo>
                    <a:pt x="430" y="0"/>
                  </a:lnTo>
                  <a:lnTo>
                    <a:pt x="422" y="1"/>
                  </a:lnTo>
                  <a:lnTo>
                    <a:pt x="415" y="3"/>
                  </a:lnTo>
                  <a:lnTo>
                    <a:pt x="408" y="3"/>
                  </a:lnTo>
                  <a:lnTo>
                    <a:pt x="401" y="4"/>
                  </a:lnTo>
                  <a:lnTo>
                    <a:pt x="393" y="5"/>
                  </a:lnTo>
                  <a:lnTo>
                    <a:pt x="386" y="6"/>
                  </a:lnTo>
                  <a:lnTo>
                    <a:pt x="379" y="7"/>
                  </a:lnTo>
                  <a:lnTo>
                    <a:pt x="371" y="8"/>
                  </a:lnTo>
                  <a:lnTo>
                    <a:pt x="364" y="9"/>
                  </a:lnTo>
                  <a:lnTo>
                    <a:pt x="356" y="10"/>
                  </a:lnTo>
                  <a:lnTo>
                    <a:pt x="349" y="11"/>
                  </a:lnTo>
                  <a:lnTo>
                    <a:pt x="342" y="13"/>
                  </a:lnTo>
                  <a:lnTo>
                    <a:pt x="334" y="14"/>
                  </a:lnTo>
                  <a:lnTo>
                    <a:pt x="327" y="15"/>
                  </a:lnTo>
                  <a:lnTo>
                    <a:pt x="320" y="16"/>
                  </a:lnTo>
                  <a:lnTo>
                    <a:pt x="312" y="17"/>
                  </a:lnTo>
                  <a:lnTo>
                    <a:pt x="304" y="18"/>
                  </a:lnTo>
                  <a:lnTo>
                    <a:pt x="299" y="18"/>
                  </a:lnTo>
                  <a:lnTo>
                    <a:pt x="295" y="20"/>
                  </a:lnTo>
                  <a:lnTo>
                    <a:pt x="292" y="22"/>
                  </a:lnTo>
                  <a:lnTo>
                    <a:pt x="286" y="25"/>
                  </a:lnTo>
                  <a:lnTo>
                    <a:pt x="278" y="28"/>
                  </a:lnTo>
                  <a:lnTo>
                    <a:pt x="270" y="33"/>
                  </a:lnTo>
                  <a:lnTo>
                    <a:pt x="261" y="37"/>
                  </a:lnTo>
                  <a:lnTo>
                    <a:pt x="255" y="40"/>
                  </a:lnTo>
                  <a:lnTo>
                    <a:pt x="255" y="41"/>
                  </a:lnTo>
                  <a:lnTo>
                    <a:pt x="252" y="46"/>
                  </a:lnTo>
                  <a:lnTo>
                    <a:pt x="247" y="50"/>
                  </a:lnTo>
                  <a:lnTo>
                    <a:pt x="240" y="60"/>
                  </a:lnTo>
                  <a:lnTo>
                    <a:pt x="233" y="69"/>
                  </a:lnTo>
                  <a:lnTo>
                    <a:pt x="229" y="74"/>
                  </a:lnTo>
                  <a:lnTo>
                    <a:pt x="228" y="76"/>
                  </a:lnTo>
                  <a:lnTo>
                    <a:pt x="225" y="82"/>
                  </a:lnTo>
                  <a:lnTo>
                    <a:pt x="222" y="90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15" y="95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9"/>
                  </a:lnTo>
                  <a:lnTo>
                    <a:pt x="202" y="98"/>
                  </a:lnTo>
                  <a:lnTo>
                    <a:pt x="201" y="98"/>
                  </a:lnTo>
                  <a:lnTo>
                    <a:pt x="200" y="98"/>
                  </a:lnTo>
                  <a:lnTo>
                    <a:pt x="196" y="93"/>
                  </a:lnTo>
                  <a:lnTo>
                    <a:pt x="192" y="88"/>
                  </a:lnTo>
                  <a:lnTo>
                    <a:pt x="190" y="85"/>
                  </a:lnTo>
                  <a:lnTo>
                    <a:pt x="188" y="83"/>
                  </a:lnTo>
                  <a:lnTo>
                    <a:pt x="178" y="85"/>
                  </a:lnTo>
                  <a:lnTo>
                    <a:pt x="170" y="86"/>
                  </a:lnTo>
                  <a:lnTo>
                    <a:pt x="159" y="85"/>
                  </a:lnTo>
                  <a:lnTo>
                    <a:pt x="150" y="84"/>
                  </a:lnTo>
                  <a:lnTo>
                    <a:pt x="139" y="83"/>
                  </a:lnTo>
                  <a:lnTo>
                    <a:pt x="129" y="81"/>
                  </a:lnTo>
                  <a:lnTo>
                    <a:pt x="127" y="81"/>
                  </a:lnTo>
                  <a:lnTo>
                    <a:pt x="120" y="77"/>
                  </a:lnTo>
                  <a:lnTo>
                    <a:pt x="117" y="76"/>
                  </a:lnTo>
                  <a:lnTo>
                    <a:pt x="109" y="76"/>
                  </a:lnTo>
                  <a:lnTo>
                    <a:pt x="108" y="76"/>
                  </a:lnTo>
                  <a:lnTo>
                    <a:pt x="103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9" y="77"/>
                  </a:lnTo>
                  <a:lnTo>
                    <a:pt x="88" y="77"/>
                  </a:lnTo>
                  <a:lnTo>
                    <a:pt x="84" y="77"/>
                  </a:lnTo>
                  <a:lnTo>
                    <a:pt x="82" y="77"/>
                  </a:lnTo>
                  <a:lnTo>
                    <a:pt x="78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69" y="78"/>
                  </a:lnTo>
                  <a:lnTo>
                    <a:pt x="68" y="79"/>
                  </a:lnTo>
                  <a:lnTo>
                    <a:pt x="67" y="80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3" y="79"/>
                  </a:lnTo>
                  <a:lnTo>
                    <a:pt x="62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59" y="82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79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79"/>
                  </a:lnTo>
                  <a:lnTo>
                    <a:pt x="50" y="77"/>
                  </a:lnTo>
                  <a:lnTo>
                    <a:pt x="46" y="74"/>
                  </a:lnTo>
                  <a:lnTo>
                    <a:pt x="44" y="73"/>
                  </a:lnTo>
                  <a:lnTo>
                    <a:pt x="41" y="71"/>
                  </a:lnTo>
                  <a:lnTo>
                    <a:pt x="40" y="71"/>
                  </a:lnTo>
                  <a:lnTo>
                    <a:pt x="38" y="71"/>
                  </a:lnTo>
                  <a:lnTo>
                    <a:pt x="37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4"/>
                  </a:lnTo>
                  <a:lnTo>
                    <a:pt x="28" y="77"/>
                  </a:lnTo>
                  <a:lnTo>
                    <a:pt x="25" y="80"/>
                  </a:lnTo>
                  <a:lnTo>
                    <a:pt x="25" y="81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4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6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6" y="108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0" y="117"/>
                  </a:lnTo>
                  <a:lnTo>
                    <a:pt x="19" y="118"/>
                  </a:lnTo>
                  <a:lnTo>
                    <a:pt x="18" y="119"/>
                  </a:lnTo>
                  <a:lnTo>
                    <a:pt x="16" y="120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3" y="123"/>
                  </a:lnTo>
                  <a:lnTo>
                    <a:pt x="13" y="124"/>
                  </a:lnTo>
                  <a:lnTo>
                    <a:pt x="13" y="125"/>
                  </a:lnTo>
                  <a:lnTo>
                    <a:pt x="11" y="126"/>
                  </a:lnTo>
                  <a:lnTo>
                    <a:pt x="8" y="127"/>
                  </a:lnTo>
                  <a:lnTo>
                    <a:pt x="9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9" y="133"/>
                  </a:lnTo>
                  <a:lnTo>
                    <a:pt x="11" y="139"/>
                  </a:lnTo>
                  <a:lnTo>
                    <a:pt x="11" y="142"/>
                  </a:lnTo>
                  <a:lnTo>
                    <a:pt x="11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9" y="151"/>
                  </a:lnTo>
                  <a:lnTo>
                    <a:pt x="8" y="152"/>
                  </a:lnTo>
                  <a:lnTo>
                    <a:pt x="7" y="152"/>
                  </a:lnTo>
                  <a:lnTo>
                    <a:pt x="6" y="153"/>
                  </a:lnTo>
                  <a:lnTo>
                    <a:pt x="6" y="155"/>
                  </a:lnTo>
                  <a:lnTo>
                    <a:pt x="6" y="156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4" y="157"/>
                  </a:lnTo>
                  <a:lnTo>
                    <a:pt x="3" y="157"/>
                  </a:lnTo>
                  <a:lnTo>
                    <a:pt x="3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4" y="162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7" y="167"/>
                  </a:lnTo>
                  <a:lnTo>
                    <a:pt x="7" y="168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1"/>
                  </a:lnTo>
                  <a:lnTo>
                    <a:pt x="8" y="172"/>
                  </a:lnTo>
                  <a:lnTo>
                    <a:pt x="8" y="173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7" y="179"/>
                  </a:lnTo>
                  <a:lnTo>
                    <a:pt x="5" y="178"/>
                  </a:lnTo>
                  <a:lnTo>
                    <a:pt x="4" y="177"/>
                  </a:lnTo>
                  <a:lnTo>
                    <a:pt x="3" y="177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3" y="177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9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2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5"/>
                  </a:lnTo>
                  <a:lnTo>
                    <a:pt x="12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9"/>
                  </a:lnTo>
                  <a:lnTo>
                    <a:pt x="13" y="191"/>
                  </a:lnTo>
                  <a:lnTo>
                    <a:pt x="13" y="192"/>
                  </a:lnTo>
                  <a:lnTo>
                    <a:pt x="13" y="192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4" y="196"/>
                  </a:lnTo>
                  <a:lnTo>
                    <a:pt x="15" y="198"/>
                  </a:lnTo>
                  <a:lnTo>
                    <a:pt x="15" y="199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3" y="199"/>
                  </a:lnTo>
                  <a:lnTo>
                    <a:pt x="14" y="202"/>
                  </a:lnTo>
                  <a:lnTo>
                    <a:pt x="15" y="203"/>
                  </a:lnTo>
                  <a:lnTo>
                    <a:pt x="15" y="204"/>
                  </a:lnTo>
                  <a:lnTo>
                    <a:pt x="15" y="206"/>
                  </a:lnTo>
                  <a:lnTo>
                    <a:pt x="16" y="206"/>
                  </a:lnTo>
                  <a:lnTo>
                    <a:pt x="16" y="206"/>
                  </a:lnTo>
                  <a:lnTo>
                    <a:pt x="17" y="206"/>
                  </a:lnTo>
                  <a:lnTo>
                    <a:pt x="17" y="207"/>
                  </a:lnTo>
                  <a:lnTo>
                    <a:pt x="17" y="208"/>
                  </a:lnTo>
                  <a:lnTo>
                    <a:pt x="17" y="209"/>
                  </a:lnTo>
                  <a:lnTo>
                    <a:pt x="17" y="211"/>
                  </a:lnTo>
                  <a:lnTo>
                    <a:pt x="18" y="212"/>
                  </a:lnTo>
                  <a:lnTo>
                    <a:pt x="19" y="214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8" y="218"/>
                  </a:lnTo>
                  <a:lnTo>
                    <a:pt x="17" y="216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7" y="218"/>
                  </a:lnTo>
                  <a:lnTo>
                    <a:pt x="18" y="220"/>
                  </a:lnTo>
                  <a:lnTo>
                    <a:pt x="18" y="221"/>
                  </a:lnTo>
                  <a:lnTo>
                    <a:pt x="18" y="222"/>
                  </a:lnTo>
                  <a:lnTo>
                    <a:pt x="20" y="226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2" y="232"/>
                  </a:lnTo>
                  <a:lnTo>
                    <a:pt x="22" y="236"/>
                  </a:lnTo>
                  <a:lnTo>
                    <a:pt x="23" y="236"/>
                  </a:lnTo>
                  <a:lnTo>
                    <a:pt x="24" y="239"/>
                  </a:lnTo>
                  <a:lnTo>
                    <a:pt x="25" y="242"/>
                  </a:lnTo>
                  <a:lnTo>
                    <a:pt x="28" y="245"/>
                  </a:lnTo>
                  <a:lnTo>
                    <a:pt x="29" y="245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31" y="252"/>
                  </a:lnTo>
                  <a:lnTo>
                    <a:pt x="31" y="254"/>
                  </a:lnTo>
                  <a:lnTo>
                    <a:pt x="31" y="257"/>
                  </a:lnTo>
                  <a:lnTo>
                    <a:pt x="32" y="259"/>
                  </a:lnTo>
                  <a:lnTo>
                    <a:pt x="31" y="259"/>
                  </a:lnTo>
                  <a:lnTo>
                    <a:pt x="31" y="260"/>
                  </a:lnTo>
                  <a:lnTo>
                    <a:pt x="30" y="262"/>
                  </a:lnTo>
                  <a:lnTo>
                    <a:pt x="29" y="270"/>
                  </a:lnTo>
                  <a:lnTo>
                    <a:pt x="29" y="271"/>
                  </a:lnTo>
                  <a:lnTo>
                    <a:pt x="28" y="273"/>
                  </a:lnTo>
                  <a:lnTo>
                    <a:pt x="29" y="276"/>
                  </a:lnTo>
                  <a:lnTo>
                    <a:pt x="33" y="280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3" y="284"/>
                  </a:lnTo>
                  <a:lnTo>
                    <a:pt x="35" y="286"/>
                  </a:lnTo>
                  <a:lnTo>
                    <a:pt x="36" y="286"/>
                  </a:lnTo>
                  <a:lnTo>
                    <a:pt x="36" y="287"/>
                  </a:lnTo>
                  <a:lnTo>
                    <a:pt x="36" y="287"/>
                  </a:lnTo>
                  <a:lnTo>
                    <a:pt x="36" y="288"/>
                  </a:lnTo>
                  <a:lnTo>
                    <a:pt x="36" y="289"/>
                  </a:lnTo>
                  <a:lnTo>
                    <a:pt x="36" y="290"/>
                  </a:lnTo>
                  <a:lnTo>
                    <a:pt x="37" y="291"/>
                  </a:lnTo>
                  <a:lnTo>
                    <a:pt x="38" y="292"/>
                  </a:lnTo>
                  <a:lnTo>
                    <a:pt x="39" y="294"/>
                  </a:lnTo>
                  <a:lnTo>
                    <a:pt x="40" y="296"/>
                  </a:lnTo>
                  <a:lnTo>
                    <a:pt x="40" y="297"/>
                  </a:lnTo>
                  <a:lnTo>
                    <a:pt x="39" y="301"/>
                  </a:lnTo>
                  <a:lnTo>
                    <a:pt x="40" y="302"/>
                  </a:lnTo>
                  <a:lnTo>
                    <a:pt x="41" y="302"/>
                  </a:lnTo>
                  <a:lnTo>
                    <a:pt x="42" y="301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46" y="298"/>
                  </a:lnTo>
                  <a:lnTo>
                    <a:pt x="47" y="299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2" y="300"/>
                  </a:lnTo>
                  <a:lnTo>
                    <a:pt x="53" y="301"/>
                  </a:lnTo>
                  <a:lnTo>
                    <a:pt x="53" y="301"/>
                  </a:lnTo>
                  <a:lnTo>
                    <a:pt x="54" y="301"/>
                  </a:lnTo>
                  <a:lnTo>
                    <a:pt x="55" y="301"/>
                  </a:lnTo>
                  <a:lnTo>
                    <a:pt x="56" y="302"/>
                  </a:lnTo>
                  <a:lnTo>
                    <a:pt x="57" y="303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9" y="304"/>
                  </a:lnTo>
                  <a:lnTo>
                    <a:pt x="60" y="305"/>
                  </a:lnTo>
                  <a:lnTo>
                    <a:pt x="61" y="306"/>
                  </a:lnTo>
                  <a:lnTo>
                    <a:pt x="62" y="306"/>
                  </a:lnTo>
                  <a:lnTo>
                    <a:pt x="63" y="305"/>
                  </a:lnTo>
                  <a:lnTo>
                    <a:pt x="64" y="306"/>
                  </a:lnTo>
                  <a:lnTo>
                    <a:pt x="65" y="306"/>
                  </a:lnTo>
                  <a:lnTo>
                    <a:pt x="66" y="305"/>
                  </a:lnTo>
                  <a:lnTo>
                    <a:pt x="69" y="304"/>
                  </a:lnTo>
                  <a:lnTo>
                    <a:pt x="71" y="303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3" y="304"/>
                  </a:lnTo>
                  <a:lnTo>
                    <a:pt x="72" y="304"/>
                  </a:lnTo>
                  <a:lnTo>
                    <a:pt x="71" y="304"/>
                  </a:lnTo>
                  <a:lnTo>
                    <a:pt x="70" y="304"/>
                  </a:lnTo>
                  <a:lnTo>
                    <a:pt x="71" y="305"/>
                  </a:lnTo>
                  <a:lnTo>
                    <a:pt x="72" y="305"/>
                  </a:lnTo>
                  <a:lnTo>
                    <a:pt x="73" y="305"/>
                  </a:lnTo>
                  <a:lnTo>
                    <a:pt x="74" y="304"/>
                  </a:lnTo>
                  <a:lnTo>
                    <a:pt x="75" y="304"/>
                  </a:lnTo>
                  <a:lnTo>
                    <a:pt x="76" y="304"/>
                  </a:lnTo>
                  <a:lnTo>
                    <a:pt x="77" y="304"/>
                  </a:lnTo>
                  <a:lnTo>
                    <a:pt x="80" y="302"/>
                  </a:lnTo>
                  <a:lnTo>
                    <a:pt x="81" y="302"/>
                  </a:lnTo>
                  <a:lnTo>
                    <a:pt x="82" y="301"/>
                  </a:lnTo>
                  <a:lnTo>
                    <a:pt x="83" y="301"/>
                  </a:lnTo>
                  <a:lnTo>
                    <a:pt x="83" y="302"/>
                  </a:lnTo>
                  <a:lnTo>
                    <a:pt x="83" y="301"/>
                  </a:lnTo>
                  <a:lnTo>
                    <a:pt x="86" y="298"/>
                  </a:lnTo>
                  <a:lnTo>
                    <a:pt x="88" y="296"/>
                  </a:lnTo>
                  <a:lnTo>
                    <a:pt x="90" y="296"/>
                  </a:lnTo>
                  <a:lnTo>
                    <a:pt x="92" y="295"/>
                  </a:lnTo>
                  <a:lnTo>
                    <a:pt x="93" y="295"/>
                  </a:lnTo>
                  <a:lnTo>
                    <a:pt x="95" y="296"/>
                  </a:lnTo>
                  <a:lnTo>
                    <a:pt x="96" y="296"/>
                  </a:lnTo>
                  <a:lnTo>
                    <a:pt x="97" y="296"/>
                  </a:lnTo>
                  <a:lnTo>
                    <a:pt x="97" y="297"/>
                  </a:lnTo>
                  <a:lnTo>
                    <a:pt x="97" y="298"/>
                  </a:lnTo>
                  <a:lnTo>
                    <a:pt x="99" y="297"/>
                  </a:lnTo>
                  <a:lnTo>
                    <a:pt x="100" y="297"/>
                  </a:lnTo>
                  <a:lnTo>
                    <a:pt x="101" y="297"/>
                  </a:lnTo>
                  <a:lnTo>
                    <a:pt x="102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3" y="299"/>
                  </a:lnTo>
                  <a:lnTo>
                    <a:pt x="104" y="299"/>
                  </a:lnTo>
                  <a:lnTo>
                    <a:pt x="105" y="298"/>
                  </a:lnTo>
                  <a:lnTo>
                    <a:pt x="105" y="297"/>
                  </a:lnTo>
                  <a:lnTo>
                    <a:pt x="103" y="296"/>
                  </a:lnTo>
                  <a:lnTo>
                    <a:pt x="103" y="296"/>
                  </a:lnTo>
                  <a:lnTo>
                    <a:pt x="104" y="296"/>
                  </a:lnTo>
                  <a:lnTo>
                    <a:pt x="105" y="296"/>
                  </a:lnTo>
                  <a:lnTo>
                    <a:pt x="106" y="296"/>
                  </a:lnTo>
                  <a:lnTo>
                    <a:pt x="106" y="295"/>
                  </a:lnTo>
                  <a:lnTo>
                    <a:pt x="107" y="294"/>
                  </a:lnTo>
                  <a:lnTo>
                    <a:pt x="108" y="294"/>
                  </a:lnTo>
                  <a:lnTo>
                    <a:pt x="109" y="294"/>
                  </a:lnTo>
                  <a:lnTo>
                    <a:pt x="109" y="295"/>
                  </a:lnTo>
                  <a:lnTo>
                    <a:pt x="110" y="294"/>
                  </a:lnTo>
                  <a:lnTo>
                    <a:pt x="110" y="293"/>
                  </a:lnTo>
                  <a:lnTo>
                    <a:pt x="111" y="293"/>
                  </a:lnTo>
                  <a:lnTo>
                    <a:pt x="111" y="294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3" y="292"/>
                  </a:lnTo>
                  <a:lnTo>
                    <a:pt x="113" y="291"/>
                  </a:lnTo>
                  <a:lnTo>
                    <a:pt x="113" y="290"/>
                  </a:lnTo>
                  <a:lnTo>
                    <a:pt x="113" y="289"/>
                  </a:lnTo>
                  <a:lnTo>
                    <a:pt x="114" y="289"/>
                  </a:lnTo>
                  <a:lnTo>
                    <a:pt x="114" y="288"/>
                  </a:lnTo>
                  <a:lnTo>
                    <a:pt x="115" y="288"/>
                  </a:lnTo>
                  <a:lnTo>
                    <a:pt x="117" y="287"/>
                  </a:lnTo>
                  <a:lnTo>
                    <a:pt x="119" y="286"/>
                  </a:lnTo>
                  <a:lnTo>
                    <a:pt x="126" y="285"/>
                  </a:lnTo>
                  <a:lnTo>
                    <a:pt x="128" y="284"/>
                  </a:lnTo>
                  <a:lnTo>
                    <a:pt x="129" y="282"/>
                  </a:lnTo>
                  <a:lnTo>
                    <a:pt x="132" y="279"/>
                  </a:lnTo>
                  <a:lnTo>
                    <a:pt x="132" y="277"/>
                  </a:lnTo>
                  <a:lnTo>
                    <a:pt x="132" y="276"/>
                  </a:lnTo>
                  <a:lnTo>
                    <a:pt x="134" y="276"/>
                  </a:lnTo>
                  <a:lnTo>
                    <a:pt x="139" y="271"/>
                  </a:lnTo>
                  <a:lnTo>
                    <a:pt x="141" y="270"/>
                  </a:lnTo>
                  <a:lnTo>
                    <a:pt x="146" y="268"/>
                  </a:lnTo>
                  <a:lnTo>
                    <a:pt x="147" y="268"/>
                  </a:lnTo>
                  <a:lnTo>
                    <a:pt x="150" y="268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61" y="266"/>
                  </a:lnTo>
                  <a:lnTo>
                    <a:pt x="164" y="266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7" y="266"/>
                  </a:lnTo>
                  <a:lnTo>
                    <a:pt x="170" y="266"/>
                  </a:lnTo>
                  <a:lnTo>
                    <a:pt x="179" y="266"/>
                  </a:lnTo>
                  <a:lnTo>
                    <a:pt x="181" y="266"/>
                  </a:lnTo>
                  <a:lnTo>
                    <a:pt x="182" y="266"/>
                  </a:lnTo>
                  <a:lnTo>
                    <a:pt x="183" y="266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7" y="266"/>
                  </a:lnTo>
                  <a:lnTo>
                    <a:pt x="188" y="266"/>
                  </a:lnTo>
                  <a:lnTo>
                    <a:pt x="192" y="265"/>
                  </a:lnTo>
                  <a:lnTo>
                    <a:pt x="197" y="262"/>
                  </a:lnTo>
                  <a:lnTo>
                    <a:pt x="209" y="259"/>
                  </a:lnTo>
                  <a:lnTo>
                    <a:pt x="220" y="256"/>
                  </a:lnTo>
                  <a:lnTo>
                    <a:pt x="222" y="255"/>
                  </a:lnTo>
                  <a:lnTo>
                    <a:pt x="227" y="249"/>
                  </a:lnTo>
                  <a:lnTo>
                    <a:pt x="232" y="245"/>
                  </a:lnTo>
                  <a:lnTo>
                    <a:pt x="232" y="244"/>
                  </a:lnTo>
                  <a:lnTo>
                    <a:pt x="239" y="243"/>
                  </a:lnTo>
                  <a:lnTo>
                    <a:pt x="241" y="241"/>
                  </a:lnTo>
                  <a:lnTo>
                    <a:pt x="243" y="238"/>
                  </a:lnTo>
                  <a:lnTo>
                    <a:pt x="244" y="238"/>
                  </a:lnTo>
                  <a:lnTo>
                    <a:pt x="245" y="238"/>
                  </a:lnTo>
                  <a:lnTo>
                    <a:pt x="247" y="237"/>
                  </a:lnTo>
                  <a:lnTo>
                    <a:pt x="248" y="236"/>
                  </a:lnTo>
                  <a:lnTo>
                    <a:pt x="252" y="237"/>
                  </a:lnTo>
                  <a:lnTo>
                    <a:pt x="253" y="238"/>
                  </a:lnTo>
                  <a:lnTo>
                    <a:pt x="254" y="238"/>
                  </a:lnTo>
                  <a:lnTo>
                    <a:pt x="255" y="239"/>
                  </a:lnTo>
                  <a:lnTo>
                    <a:pt x="255" y="240"/>
                  </a:lnTo>
                  <a:lnTo>
                    <a:pt x="255" y="241"/>
                  </a:lnTo>
                  <a:lnTo>
                    <a:pt x="261" y="239"/>
                  </a:lnTo>
                  <a:lnTo>
                    <a:pt x="262" y="239"/>
                  </a:lnTo>
                  <a:lnTo>
                    <a:pt x="262" y="238"/>
                  </a:lnTo>
                  <a:lnTo>
                    <a:pt x="266" y="238"/>
                  </a:lnTo>
                  <a:lnTo>
                    <a:pt x="268" y="239"/>
                  </a:lnTo>
                  <a:lnTo>
                    <a:pt x="269" y="240"/>
                  </a:lnTo>
                  <a:lnTo>
                    <a:pt x="270" y="239"/>
                  </a:lnTo>
                  <a:lnTo>
                    <a:pt x="271" y="239"/>
                  </a:lnTo>
                  <a:lnTo>
                    <a:pt x="272" y="237"/>
                  </a:lnTo>
                  <a:lnTo>
                    <a:pt x="273" y="237"/>
                  </a:lnTo>
                  <a:lnTo>
                    <a:pt x="278" y="237"/>
                  </a:lnTo>
                  <a:lnTo>
                    <a:pt x="279" y="237"/>
                  </a:lnTo>
                  <a:lnTo>
                    <a:pt x="280" y="236"/>
                  </a:lnTo>
                  <a:lnTo>
                    <a:pt x="281" y="236"/>
                  </a:lnTo>
                  <a:lnTo>
                    <a:pt x="283" y="233"/>
                  </a:lnTo>
                  <a:lnTo>
                    <a:pt x="285" y="232"/>
                  </a:lnTo>
                  <a:lnTo>
                    <a:pt x="286" y="231"/>
                  </a:lnTo>
                  <a:lnTo>
                    <a:pt x="287" y="230"/>
                  </a:lnTo>
                  <a:lnTo>
                    <a:pt x="287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7"/>
                  </a:lnTo>
                  <a:lnTo>
                    <a:pt x="289" y="226"/>
                  </a:lnTo>
                  <a:lnTo>
                    <a:pt x="290" y="226"/>
                  </a:lnTo>
                  <a:lnTo>
                    <a:pt x="291" y="226"/>
                  </a:lnTo>
                  <a:lnTo>
                    <a:pt x="291" y="225"/>
                  </a:lnTo>
                  <a:lnTo>
                    <a:pt x="292" y="224"/>
                  </a:lnTo>
                  <a:lnTo>
                    <a:pt x="293" y="224"/>
                  </a:lnTo>
                  <a:lnTo>
                    <a:pt x="293" y="223"/>
                  </a:lnTo>
                  <a:lnTo>
                    <a:pt x="293" y="222"/>
                  </a:lnTo>
                  <a:lnTo>
                    <a:pt x="293" y="221"/>
                  </a:lnTo>
                  <a:lnTo>
                    <a:pt x="294" y="219"/>
                  </a:lnTo>
                  <a:lnTo>
                    <a:pt x="297" y="216"/>
                  </a:lnTo>
                  <a:lnTo>
                    <a:pt x="298" y="215"/>
                  </a:lnTo>
                  <a:lnTo>
                    <a:pt x="299" y="215"/>
                  </a:lnTo>
                  <a:lnTo>
                    <a:pt x="299" y="214"/>
                  </a:lnTo>
                  <a:lnTo>
                    <a:pt x="300" y="215"/>
                  </a:lnTo>
                  <a:lnTo>
                    <a:pt x="301" y="215"/>
                  </a:lnTo>
                  <a:lnTo>
                    <a:pt x="301" y="214"/>
                  </a:lnTo>
                  <a:lnTo>
                    <a:pt x="303" y="212"/>
                  </a:lnTo>
                  <a:lnTo>
                    <a:pt x="307" y="210"/>
                  </a:lnTo>
                  <a:lnTo>
                    <a:pt x="309" y="209"/>
                  </a:lnTo>
                  <a:lnTo>
                    <a:pt x="310" y="208"/>
                  </a:lnTo>
                  <a:lnTo>
                    <a:pt x="312" y="208"/>
                  </a:lnTo>
                  <a:lnTo>
                    <a:pt x="314" y="207"/>
                  </a:lnTo>
                  <a:lnTo>
                    <a:pt x="320" y="204"/>
                  </a:lnTo>
                  <a:lnTo>
                    <a:pt x="330" y="201"/>
                  </a:lnTo>
                  <a:lnTo>
                    <a:pt x="336" y="200"/>
                  </a:lnTo>
                  <a:lnTo>
                    <a:pt x="340" y="199"/>
                  </a:lnTo>
                  <a:lnTo>
                    <a:pt x="341" y="199"/>
                  </a:lnTo>
                  <a:lnTo>
                    <a:pt x="341" y="200"/>
                  </a:lnTo>
                  <a:lnTo>
                    <a:pt x="341" y="200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50" y="197"/>
                  </a:lnTo>
                  <a:lnTo>
                    <a:pt x="352" y="196"/>
                  </a:lnTo>
                  <a:lnTo>
                    <a:pt x="355" y="196"/>
                  </a:lnTo>
                  <a:lnTo>
                    <a:pt x="359" y="192"/>
                  </a:lnTo>
                  <a:lnTo>
                    <a:pt x="361" y="191"/>
                  </a:lnTo>
                  <a:lnTo>
                    <a:pt x="364" y="189"/>
                  </a:lnTo>
                  <a:lnTo>
                    <a:pt x="369" y="189"/>
                  </a:lnTo>
                  <a:lnTo>
                    <a:pt x="378" y="186"/>
                  </a:lnTo>
                  <a:lnTo>
                    <a:pt x="388" y="185"/>
                  </a:lnTo>
                  <a:lnTo>
                    <a:pt x="397" y="182"/>
                  </a:lnTo>
                  <a:lnTo>
                    <a:pt x="398" y="182"/>
                  </a:lnTo>
                  <a:lnTo>
                    <a:pt x="400" y="181"/>
                  </a:lnTo>
                  <a:lnTo>
                    <a:pt x="401" y="180"/>
                  </a:lnTo>
                  <a:lnTo>
                    <a:pt x="401" y="180"/>
                  </a:lnTo>
                  <a:lnTo>
                    <a:pt x="402" y="180"/>
                  </a:lnTo>
                  <a:lnTo>
                    <a:pt x="405" y="179"/>
                  </a:lnTo>
                  <a:lnTo>
                    <a:pt x="406" y="178"/>
                  </a:lnTo>
                  <a:lnTo>
                    <a:pt x="407" y="178"/>
                  </a:lnTo>
                  <a:lnTo>
                    <a:pt x="408" y="178"/>
                  </a:lnTo>
                  <a:lnTo>
                    <a:pt x="408" y="177"/>
                  </a:lnTo>
                  <a:lnTo>
                    <a:pt x="409" y="177"/>
                  </a:lnTo>
                  <a:lnTo>
                    <a:pt x="410" y="176"/>
                  </a:lnTo>
                  <a:lnTo>
                    <a:pt x="415" y="176"/>
                  </a:lnTo>
                  <a:lnTo>
                    <a:pt x="416" y="176"/>
                  </a:lnTo>
                  <a:lnTo>
                    <a:pt x="415" y="176"/>
                  </a:lnTo>
                  <a:lnTo>
                    <a:pt x="415" y="174"/>
                  </a:lnTo>
                  <a:lnTo>
                    <a:pt x="416" y="173"/>
                  </a:lnTo>
                  <a:lnTo>
                    <a:pt x="420" y="171"/>
                  </a:lnTo>
                  <a:lnTo>
                    <a:pt x="422" y="170"/>
                  </a:lnTo>
                  <a:lnTo>
                    <a:pt x="423" y="169"/>
                  </a:lnTo>
                  <a:lnTo>
                    <a:pt x="423" y="170"/>
                  </a:lnTo>
                  <a:lnTo>
                    <a:pt x="424" y="170"/>
                  </a:lnTo>
                  <a:lnTo>
                    <a:pt x="425" y="170"/>
                  </a:lnTo>
                  <a:lnTo>
                    <a:pt x="425" y="169"/>
                  </a:lnTo>
                  <a:lnTo>
                    <a:pt x="425" y="168"/>
                  </a:lnTo>
                  <a:lnTo>
                    <a:pt x="427" y="167"/>
                  </a:lnTo>
                  <a:lnTo>
                    <a:pt x="430" y="166"/>
                  </a:lnTo>
                  <a:lnTo>
                    <a:pt x="430" y="166"/>
                  </a:lnTo>
                  <a:lnTo>
                    <a:pt x="431" y="166"/>
                  </a:lnTo>
                  <a:lnTo>
                    <a:pt x="432" y="165"/>
                  </a:lnTo>
                  <a:lnTo>
                    <a:pt x="440" y="163"/>
                  </a:lnTo>
                  <a:lnTo>
                    <a:pt x="440" y="163"/>
                  </a:lnTo>
                  <a:lnTo>
                    <a:pt x="441" y="162"/>
                  </a:lnTo>
                  <a:lnTo>
                    <a:pt x="441" y="161"/>
                  </a:lnTo>
                  <a:lnTo>
                    <a:pt x="442" y="160"/>
                  </a:lnTo>
                  <a:lnTo>
                    <a:pt x="441" y="160"/>
                  </a:lnTo>
                  <a:lnTo>
                    <a:pt x="441" y="159"/>
                  </a:lnTo>
                  <a:lnTo>
                    <a:pt x="440" y="157"/>
                  </a:lnTo>
                  <a:lnTo>
                    <a:pt x="440" y="157"/>
                  </a:lnTo>
                  <a:lnTo>
                    <a:pt x="441" y="153"/>
                  </a:lnTo>
                  <a:lnTo>
                    <a:pt x="441" y="152"/>
                  </a:lnTo>
                  <a:lnTo>
                    <a:pt x="440" y="151"/>
                  </a:lnTo>
                  <a:lnTo>
                    <a:pt x="439" y="150"/>
                  </a:lnTo>
                  <a:lnTo>
                    <a:pt x="440" y="148"/>
                  </a:lnTo>
                  <a:lnTo>
                    <a:pt x="439" y="147"/>
                  </a:lnTo>
                  <a:lnTo>
                    <a:pt x="438" y="146"/>
                  </a:lnTo>
                  <a:lnTo>
                    <a:pt x="438" y="145"/>
                  </a:lnTo>
                  <a:lnTo>
                    <a:pt x="438" y="144"/>
                  </a:lnTo>
                  <a:lnTo>
                    <a:pt x="439" y="143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1" y="138"/>
                  </a:lnTo>
                  <a:lnTo>
                    <a:pt x="440" y="138"/>
                  </a:lnTo>
                  <a:lnTo>
                    <a:pt x="440" y="137"/>
                  </a:lnTo>
                  <a:lnTo>
                    <a:pt x="440" y="137"/>
                  </a:lnTo>
                  <a:lnTo>
                    <a:pt x="441" y="136"/>
                  </a:lnTo>
                  <a:lnTo>
                    <a:pt x="442" y="135"/>
                  </a:lnTo>
                  <a:lnTo>
                    <a:pt x="443" y="133"/>
                  </a:lnTo>
                  <a:lnTo>
                    <a:pt x="444" y="132"/>
                  </a:lnTo>
                  <a:lnTo>
                    <a:pt x="445" y="130"/>
                  </a:lnTo>
                  <a:lnTo>
                    <a:pt x="450" y="127"/>
                  </a:lnTo>
                  <a:lnTo>
                    <a:pt x="455" y="123"/>
                  </a:lnTo>
                  <a:lnTo>
                    <a:pt x="458" y="121"/>
                  </a:lnTo>
                  <a:lnTo>
                    <a:pt x="464" y="119"/>
                  </a:lnTo>
                  <a:lnTo>
                    <a:pt x="465" y="119"/>
                  </a:lnTo>
                  <a:lnTo>
                    <a:pt x="467" y="118"/>
                  </a:lnTo>
                  <a:lnTo>
                    <a:pt x="468" y="117"/>
                  </a:lnTo>
                  <a:lnTo>
                    <a:pt x="470" y="117"/>
                  </a:lnTo>
                  <a:lnTo>
                    <a:pt x="471" y="117"/>
                  </a:lnTo>
                  <a:lnTo>
                    <a:pt x="473" y="116"/>
                  </a:lnTo>
                  <a:lnTo>
                    <a:pt x="473" y="115"/>
                  </a:lnTo>
                  <a:lnTo>
                    <a:pt x="474" y="115"/>
                  </a:lnTo>
                  <a:lnTo>
                    <a:pt x="475" y="115"/>
                  </a:lnTo>
                  <a:lnTo>
                    <a:pt x="476" y="114"/>
                  </a:lnTo>
                  <a:lnTo>
                    <a:pt x="477" y="114"/>
                  </a:lnTo>
                  <a:lnTo>
                    <a:pt x="480" y="114"/>
                  </a:lnTo>
                  <a:lnTo>
                    <a:pt x="480" y="113"/>
                  </a:lnTo>
                  <a:lnTo>
                    <a:pt x="478" y="107"/>
                  </a:lnTo>
                  <a:lnTo>
                    <a:pt x="474" y="100"/>
                  </a:lnTo>
                  <a:close/>
                  <a:moveTo>
                    <a:pt x="9" y="182"/>
                  </a:moveTo>
                  <a:lnTo>
                    <a:pt x="8" y="181"/>
                  </a:lnTo>
                  <a:lnTo>
                    <a:pt x="9" y="181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7" name="Freeform 522">
              <a:extLst>
                <a:ext uri="{FF2B5EF4-FFF2-40B4-BE49-F238E27FC236}">
                  <a16:creationId xmlns:a16="http://schemas.microsoft.com/office/drawing/2014/main" id="{5FA10F84-33B9-3414-1B1E-D94F71C64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963" y="4298950"/>
              <a:ext cx="6350" cy="1587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4 w 4"/>
                <a:gd name="T9" fmla="*/ 0 h 1"/>
                <a:gd name="T10" fmla="*/ 4 w 4"/>
                <a:gd name="T11" fmla="*/ 0 h 1"/>
                <a:gd name="T12" fmla="*/ 3 w 4"/>
                <a:gd name="T13" fmla="*/ 0 h 1"/>
                <a:gd name="T14" fmla="*/ 2 w 4"/>
                <a:gd name="T15" fmla="*/ 0 h 1"/>
                <a:gd name="T16" fmla="*/ 1 w 4"/>
                <a:gd name="T17" fmla="*/ 0 h 1"/>
                <a:gd name="T18" fmla="*/ 0 w 4"/>
                <a:gd name="T19" fmla="*/ 0 h 1"/>
                <a:gd name="T20" fmla="*/ 0 w 4"/>
                <a:gd name="T21" fmla="*/ 0 h 1"/>
                <a:gd name="T22" fmla="*/ 1 w 4"/>
                <a:gd name="T23" fmla="*/ 0 h 1"/>
                <a:gd name="T24" fmla="*/ 2 w 4"/>
                <a:gd name="T25" fmla="*/ 1 h 1"/>
                <a:gd name="T26" fmla="*/ 3 w 4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8" name="Freeform 523">
              <a:extLst>
                <a:ext uri="{FF2B5EF4-FFF2-40B4-BE49-F238E27FC236}">
                  <a16:creationId xmlns:a16="http://schemas.microsoft.com/office/drawing/2014/main" id="{FDC935E2-2F22-81FE-7FC3-9DA7E119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4257675"/>
              <a:ext cx="88900" cy="30162"/>
            </a:xfrm>
            <a:custGeom>
              <a:avLst/>
              <a:gdLst>
                <a:gd name="T0" fmla="*/ 2 w 56"/>
                <a:gd name="T1" fmla="*/ 8 h 19"/>
                <a:gd name="T2" fmla="*/ 0 w 56"/>
                <a:gd name="T3" fmla="*/ 8 h 19"/>
                <a:gd name="T4" fmla="*/ 5 w 56"/>
                <a:gd name="T5" fmla="*/ 12 h 19"/>
                <a:gd name="T6" fmla="*/ 9 w 56"/>
                <a:gd name="T7" fmla="*/ 14 h 19"/>
                <a:gd name="T8" fmla="*/ 9 w 56"/>
                <a:gd name="T9" fmla="*/ 16 h 19"/>
                <a:gd name="T10" fmla="*/ 11 w 56"/>
                <a:gd name="T11" fmla="*/ 17 h 19"/>
                <a:gd name="T12" fmla="*/ 17 w 56"/>
                <a:gd name="T13" fmla="*/ 19 h 19"/>
                <a:gd name="T14" fmla="*/ 21 w 56"/>
                <a:gd name="T15" fmla="*/ 19 h 19"/>
                <a:gd name="T16" fmla="*/ 29 w 56"/>
                <a:gd name="T17" fmla="*/ 17 h 19"/>
                <a:gd name="T18" fmla="*/ 30 w 56"/>
                <a:gd name="T19" fmla="*/ 17 h 19"/>
                <a:gd name="T20" fmla="*/ 33 w 56"/>
                <a:gd name="T21" fmla="*/ 17 h 19"/>
                <a:gd name="T22" fmla="*/ 34 w 56"/>
                <a:gd name="T23" fmla="*/ 16 h 19"/>
                <a:gd name="T24" fmla="*/ 38 w 56"/>
                <a:gd name="T25" fmla="*/ 16 h 19"/>
                <a:gd name="T26" fmla="*/ 40 w 56"/>
                <a:gd name="T27" fmla="*/ 16 h 19"/>
                <a:gd name="T28" fmla="*/ 42 w 56"/>
                <a:gd name="T29" fmla="*/ 13 h 19"/>
                <a:gd name="T30" fmla="*/ 45 w 56"/>
                <a:gd name="T31" fmla="*/ 12 h 19"/>
                <a:gd name="T32" fmla="*/ 48 w 56"/>
                <a:gd name="T33" fmla="*/ 12 h 19"/>
                <a:gd name="T34" fmla="*/ 51 w 56"/>
                <a:gd name="T35" fmla="*/ 10 h 19"/>
                <a:gd name="T36" fmla="*/ 52 w 56"/>
                <a:gd name="T37" fmla="*/ 9 h 19"/>
                <a:gd name="T38" fmla="*/ 54 w 56"/>
                <a:gd name="T39" fmla="*/ 9 h 19"/>
                <a:gd name="T40" fmla="*/ 56 w 56"/>
                <a:gd name="T41" fmla="*/ 7 h 19"/>
                <a:gd name="T42" fmla="*/ 54 w 56"/>
                <a:gd name="T43" fmla="*/ 8 h 19"/>
                <a:gd name="T44" fmla="*/ 50 w 56"/>
                <a:gd name="T45" fmla="*/ 6 h 19"/>
                <a:gd name="T46" fmla="*/ 48 w 56"/>
                <a:gd name="T47" fmla="*/ 6 h 19"/>
                <a:gd name="T48" fmla="*/ 45 w 56"/>
                <a:gd name="T49" fmla="*/ 5 h 19"/>
                <a:gd name="T50" fmla="*/ 44 w 56"/>
                <a:gd name="T51" fmla="*/ 3 h 19"/>
                <a:gd name="T52" fmla="*/ 41 w 56"/>
                <a:gd name="T53" fmla="*/ 3 h 19"/>
                <a:gd name="T54" fmla="*/ 39 w 56"/>
                <a:gd name="T55" fmla="*/ 3 h 19"/>
                <a:gd name="T56" fmla="*/ 38 w 56"/>
                <a:gd name="T57" fmla="*/ 1 h 19"/>
                <a:gd name="T58" fmla="*/ 36 w 56"/>
                <a:gd name="T59" fmla="*/ 1 h 19"/>
                <a:gd name="T60" fmla="*/ 34 w 56"/>
                <a:gd name="T61" fmla="*/ 2 h 19"/>
                <a:gd name="T62" fmla="*/ 31 w 56"/>
                <a:gd name="T63" fmla="*/ 4 h 19"/>
                <a:gd name="T64" fmla="*/ 29 w 56"/>
                <a:gd name="T65" fmla="*/ 4 h 19"/>
                <a:gd name="T66" fmla="*/ 27 w 56"/>
                <a:gd name="T67" fmla="*/ 3 h 19"/>
                <a:gd name="T68" fmla="*/ 26 w 56"/>
                <a:gd name="T69" fmla="*/ 5 h 19"/>
                <a:gd name="T70" fmla="*/ 23 w 56"/>
                <a:gd name="T71" fmla="*/ 6 h 19"/>
                <a:gd name="T72" fmla="*/ 18 w 56"/>
                <a:gd name="T73" fmla="*/ 2 h 19"/>
                <a:gd name="T74" fmla="*/ 14 w 56"/>
                <a:gd name="T75" fmla="*/ 0 h 19"/>
                <a:gd name="T76" fmla="*/ 11 w 56"/>
                <a:gd name="T77" fmla="*/ 0 h 19"/>
                <a:gd name="T78" fmla="*/ 9 w 56"/>
                <a:gd name="T79" fmla="*/ 0 h 19"/>
                <a:gd name="T80" fmla="*/ 7 w 56"/>
                <a:gd name="T81" fmla="*/ 2 h 19"/>
                <a:gd name="T82" fmla="*/ 4 w 56"/>
                <a:gd name="T83" fmla="*/ 3 h 19"/>
                <a:gd name="T84" fmla="*/ 4 w 56"/>
                <a:gd name="T85" fmla="*/ 6 h 19"/>
                <a:gd name="T86" fmla="*/ 4 w 56"/>
                <a:gd name="T8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19">
                  <a:moveTo>
                    <a:pt x="4" y="7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2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4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6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0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9" name="Freeform 534">
              <a:extLst>
                <a:ext uri="{FF2B5EF4-FFF2-40B4-BE49-F238E27FC236}">
                  <a16:creationId xmlns:a16="http://schemas.microsoft.com/office/drawing/2014/main" id="{B447FBCD-4B14-957C-79A3-4CBBFBE4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408238"/>
              <a:ext cx="74612" cy="49212"/>
            </a:xfrm>
            <a:custGeom>
              <a:avLst/>
              <a:gdLst>
                <a:gd name="T0" fmla="*/ 13 w 47"/>
                <a:gd name="T1" fmla="*/ 31 h 31"/>
                <a:gd name="T2" fmla="*/ 30 w 47"/>
                <a:gd name="T3" fmla="*/ 19 h 31"/>
                <a:gd name="T4" fmla="*/ 47 w 47"/>
                <a:gd name="T5" fmla="*/ 9 h 31"/>
                <a:gd name="T6" fmla="*/ 45 w 47"/>
                <a:gd name="T7" fmla="*/ 9 h 31"/>
                <a:gd name="T8" fmla="*/ 45 w 47"/>
                <a:gd name="T9" fmla="*/ 9 h 31"/>
                <a:gd name="T10" fmla="*/ 43 w 47"/>
                <a:gd name="T11" fmla="*/ 10 h 31"/>
                <a:gd name="T12" fmla="*/ 42 w 47"/>
                <a:gd name="T13" fmla="*/ 11 h 31"/>
                <a:gd name="T14" fmla="*/ 41 w 47"/>
                <a:gd name="T15" fmla="*/ 11 h 31"/>
                <a:gd name="T16" fmla="*/ 35 w 47"/>
                <a:gd name="T17" fmla="*/ 10 h 31"/>
                <a:gd name="T18" fmla="*/ 33 w 47"/>
                <a:gd name="T19" fmla="*/ 10 h 31"/>
                <a:gd name="T20" fmla="*/ 29 w 47"/>
                <a:gd name="T21" fmla="*/ 10 h 31"/>
                <a:gd name="T22" fmla="*/ 28 w 47"/>
                <a:gd name="T23" fmla="*/ 10 h 31"/>
                <a:gd name="T24" fmla="*/ 26 w 47"/>
                <a:gd name="T25" fmla="*/ 9 h 31"/>
                <a:gd name="T26" fmla="*/ 25 w 47"/>
                <a:gd name="T27" fmla="*/ 7 h 31"/>
                <a:gd name="T28" fmla="*/ 23 w 47"/>
                <a:gd name="T29" fmla="*/ 7 h 31"/>
                <a:gd name="T30" fmla="*/ 22 w 47"/>
                <a:gd name="T31" fmla="*/ 6 h 31"/>
                <a:gd name="T32" fmla="*/ 19 w 47"/>
                <a:gd name="T33" fmla="*/ 7 h 31"/>
                <a:gd name="T34" fmla="*/ 17 w 47"/>
                <a:gd name="T35" fmla="*/ 7 h 31"/>
                <a:gd name="T36" fmla="*/ 16 w 47"/>
                <a:gd name="T37" fmla="*/ 6 h 31"/>
                <a:gd name="T38" fmla="*/ 16 w 47"/>
                <a:gd name="T39" fmla="*/ 5 h 31"/>
                <a:gd name="T40" fmla="*/ 14 w 47"/>
                <a:gd name="T41" fmla="*/ 4 h 31"/>
                <a:gd name="T42" fmla="*/ 14 w 47"/>
                <a:gd name="T43" fmla="*/ 4 h 31"/>
                <a:gd name="T44" fmla="*/ 13 w 47"/>
                <a:gd name="T45" fmla="*/ 4 h 31"/>
                <a:gd name="T46" fmla="*/ 12 w 47"/>
                <a:gd name="T47" fmla="*/ 4 h 31"/>
                <a:gd name="T48" fmla="*/ 9 w 47"/>
                <a:gd name="T49" fmla="*/ 4 h 31"/>
                <a:gd name="T50" fmla="*/ 7 w 47"/>
                <a:gd name="T51" fmla="*/ 4 h 31"/>
                <a:gd name="T52" fmla="*/ 6 w 47"/>
                <a:gd name="T53" fmla="*/ 4 h 31"/>
                <a:gd name="T54" fmla="*/ 6 w 47"/>
                <a:gd name="T55" fmla="*/ 4 h 31"/>
                <a:gd name="T56" fmla="*/ 5 w 47"/>
                <a:gd name="T57" fmla="*/ 3 h 31"/>
                <a:gd name="T58" fmla="*/ 4 w 47"/>
                <a:gd name="T59" fmla="*/ 1 h 31"/>
                <a:gd name="T60" fmla="*/ 3 w 47"/>
                <a:gd name="T61" fmla="*/ 0 h 31"/>
                <a:gd name="T62" fmla="*/ 2 w 47"/>
                <a:gd name="T63" fmla="*/ 0 h 31"/>
                <a:gd name="T64" fmla="*/ 0 w 47"/>
                <a:gd name="T65" fmla="*/ 0 h 31"/>
                <a:gd name="T66" fmla="*/ 6 w 47"/>
                <a:gd name="T67" fmla="*/ 14 h 31"/>
                <a:gd name="T68" fmla="*/ 13 w 47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31">
                  <a:moveTo>
                    <a:pt x="13" y="31"/>
                  </a:moveTo>
                  <a:lnTo>
                    <a:pt x="30" y="1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0" name="Freeform 535">
              <a:extLst>
                <a:ext uri="{FF2B5EF4-FFF2-40B4-BE49-F238E27FC236}">
                  <a16:creationId xmlns:a16="http://schemas.microsoft.com/office/drawing/2014/main" id="{4F67A067-906E-2700-A937-45B16B57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1058863"/>
              <a:ext cx="2974975" cy="892175"/>
            </a:xfrm>
            <a:custGeom>
              <a:avLst/>
              <a:gdLst>
                <a:gd name="T0" fmla="*/ 29 w 1874"/>
                <a:gd name="T1" fmla="*/ 74 h 562"/>
                <a:gd name="T2" fmla="*/ 43 w 1874"/>
                <a:gd name="T3" fmla="*/ 96 h 562"/>
                <a:gd name="T4" fmla="*/ 92 w 1874"/>
                <a:gd name="T5" fmla="*/ 176 h 562"/>
                <a:gd name="T6" fmla="*/ 124 w 1874"/>
                <a:gd name="T7" fmla="*/ 192 h 562"/>
                <a:gd name="T8" fmla="*/ 132 w 1874"/>
                <a:gd name="T9" fmla="*/ 187 h 562"/>
                <a:gd name="T10" fmla="*/ 144 w 1874"/>
                <a:gd name="T11" fmla="*/ 185 h 562"/>
                <a:gd name="T12" fmla="*/ 172 w 1874"/>
                <a:gd name="T13" fmla="*/ 169 h 562"/>
                <a:gd name="T14" fmla="*/ 187 w 1874"/>
                <a:gd name="T15" fmla="*/ 165 h 562"/>
                <a:gd name="T16" fmla="*/ 213 w 1874"/>
                <a:gd name="T17" fmla="*/ 147 h 562"/>
                <a:gd name="T18" fmla="*/ 248 w 1874"/>
                <a:gd name="T19" fmla="*/ 157 h 562"/>
                <a:gd name="T20" fmla="*/ 262 w 1874"/>
                <a:gd name="T21" fmla="*/ 163 h 562"/>
                <a:gd name="T22" fmla="*/ 303 w 1874"/>
                <a:gd name="T23" fmla="*/ 162 h 562"/>
                <a:gd name="T24" fmla="*/ 303 w 1874"/>
                <a:gd name="T25" fmla="*/ 185 h 562"/>
                <a:gd name="T26" fmla="*/ 297 w 1874"/>
                <a:gd name="T27" fmla="*/ 231 h 562"/>
                <a:gd name="T28" fmla="*/ 304 w 1874"/>
                <a:gd name="T29" fmla="*/ 259 h 562"/>
                <a:gd name="T30" fmla="*/ 254 w 1874"/>
                <a:gd name="T31" fmla="*/ 260 h 562"/>
                <a:gd name="T32" fmla="*/ 226 w 1874"/>
                <a:gd name="T33" fmla="*/ 264 h 562"/>
                <a:gd name="T34" fmla="*/ 209 w 1874"/>
                <a:gd name="T35" fmla="*/ 285 h 562"/>
                <a:gd name="T36" fmla="*/ 228 w 1874"/>
                <a:gd name="T37" fmla="*/ 311 h 562"/>
                <a:gd name="T38" fmla="*/ 208 w 1874"/>
                <a:gd name="T39" fmla="*/ 314 h 562"/>
                <a:gd name="T40" fmla="*/ 172 w 1874"/>
                <a:gd name="T41" fmla="*/ 314 h 562"/>
                <a:gd name="T42" fmla="*/ 205 w 1874"/>
                <a:gd name="T43" fmla="*/ 352 h 562"/>
                <a:gd name="T44" fmla="*/ 222 w 1874"/>
                <a:gd name="T45" fmla="*/ 396 h 562"/>
                <a:gd name="T46" fmla="*/ 247 w 1874"/>
                <a:gd name="T47" fmla="*/ 420 h 562"/>
                <a:gd name="T48" fmla="*/ 286 w 1874"/>
                <a:gd name="T49" fmla="*/ 438 h 562"/>
                <a:gd name="T50" fmla="*/ 273 w 1874"/>
                <a:gd name="T51" fmla="*/ 469 h 562"/>
                <a:gd name="T52" fmla="*/ 354 w 1874"/>
                <a:gd name="T53" fmla="*/ 455 h 562"/>
                <a:gd name="T54" fmla="*/ 423 w 1874"/>
                <a:gd name="T55" fmla="*/ 519 h 562"/>
                <a:gd name="T56" fmla="*/ 470 w 1874"/>
                <a:gd name="T57" fmla="*/ 275 h 562"/>
                <a:gd name="T58" fmla="*/ 568 w 1874"/>
                <a:gd name="T59" fmla="*/ 257 h 562"/>
                <a:gd name="T60" fmla="*/ 695 w 1874"/>
                <a:gd name="T61" fmla="*/ 363 h 562"/>
                <a:gd name="T62" fmla="*/ 789 w 1874"/>
                <a:gd name="T63" fmla="*/ 375 h 562"/>
                <a:gd name="T64" fmla="*/ 884 w 1874"/>
                <a:gd name="T65" fmla="*/ 415 h 562"/>
                <a:gd name="T66" fmla="*/ 924 w 1874"/>
                <a:gd name="T67" fmla="*/ 506 h 562"/>
                <a:gd name="T68" fmla="*/ 986 w 1874"/>
                <a:gd name="T69" fmla="*/ 527 h 562"/>
                <a:gd name="T70" fmla="*/ 992 w 1874"/>
                <a:gd name="T71" fmla="*/ 545 h 562"/>
                <a:gd name="T72" fmla="*/ 1015 w 1874"/>
                <a:gd name="T73" fmla="*/ 561 h 562"/>
                <a:gd name="T74" fmla="*/ 1017 w 1874"/>
                <a:gd name="T75" fmla="*/ 539 h 562"/>
                <a:gd name="T76" fmla="*/ 1036 w 1874"/>
                <a:gd name="T77" fmla="*/ 515 h 562"/>
                <a:gd name="T78" fmla="*/ 1053 w 1874"/>
                <a:gd name="T79" fmla="*/ 503 h 562"/>
                <a:gd name="T80" fmla="*/ 1089 w 1874"/>
                <a:gd name="T81" fmla="*/ 479 h 562"/>
                <a:gd name="T82" fmla="*/ 1108 w 1874"/>
                <a:gd name="T83" fmla="*/ 472 h 562"/>
                <a:gd name="T84" fmla="*/ 1123 w 1874"/>
                <a:gd name="T85" fmla="*/ 450 h 562"/>
                <a:gd name="T86" fmla="*/ 1140 w 1874"/>
                <a:gd name="T87" fmla="*/ 429 h 562"/>
                <a:gd name="T88" fmla="*/ 1188 w 1874"/>
                <a:gd name="T89" fmla="*/ 429 h 562"/>
                <a:gd name="T90" fmla="*/ 1237 w 1874"/>
                <a:gd name="T91" fmla="*/ 443 h 562"/>
                <a:gd name="T92" fmla="*/ 1273 w 1874"/>
                <a:gd name="T93" fmla="*/ 401 h 562"/>
                <a:gd name="T94" fmla="*/ 1318 w 1874"/>
                <a:gd name="T95" fmla="*/ 423 h 562"/>
                <a:gd name="T96" fmla="*/ 1375 w 1874"/>
                <a:gd name="T97" fmla="*/ 420 h 562"/>
                <a:gd name="T98" fmla="*/ 1410 w 1874"/>
                <a:gd name="T99" fmla="*/ 419 h 562"/>
                <a:gd name="T100" fmla="*/ 1456 w 1874"/>
                <a:gd name="T101" fmla="*/ 422 h 562"/>
                <a:gd name="T102" fmla="*/ 1511 w 1874"/>
                <a:gd name="T103" fmla="*/ 445 h 562"/>
                <a:gd name="T104" fmla="*/ 1546 w 1874"/>
                <a:gd name="T105" fmla="*/ 442 h 562"/>
                <a:gd name="T106" fmla="*/ 1562 w 1874"/>
                <a:gd name="T107" fmla="*/ 408 h 562"/>
                <a:gd name="T108" fmla="*/ 1557 w 1874"/>
                <a:gd name="T109" fmla="*/ 349 h 562"/>
                <a:gd name="T110" fmla="*/ 1548 w 1874"/>
                <a:gd name="T111" fmla="*/ 296 h 562"/>
                <a:gd name="T112" fmla="*/ 1591 w 1874"/>
                <a:gd name="T113" fmla="*/ 273 h 562"/>
                <a:gd name="T114" fmla="*/ 1659 w 1874"/>
                <a:gd name="T115" fmla="*/ 258 h 562"/>
                <a:gd name="T116" fmla="*/ 1675 w 1874"/>
                <a:gd name="T117" fmla="*/ 151 h 562"/>
                <a:gd name="T118" fmla="*/ 1745 w 1874"/>
                <a:gd name="T119" fmla="*/ 155 h 562"/>
                <a:gd name="T120" fmla="*/ 1781 w 1874"/>
                <a:gd name="T121" fmla="*/ 150 h 562"/>
                <a:gd name="T122" fmla="*/ 1792 w 1874"/>
                <a:gd name="T123" fmla="*/ 89 h 562"/>
                <a:gd name="T124" fmla="*/ 1850 w 1874"/>
                <a:gd name="T125" fmla="*/ 2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4" h="562">
                  <a:moveTo>
                    <a:pt x="1873" y="8"/>
                  </a:moveTo>
                  <a:lnTo>
                    <a:pt x="1872" y="3"/>
                  </a:lnTo>
                  <a:lnTo>
                    <a:pt x="1872" y="2"/>
                  </a:lnTo>
                  <a:lnTo>
                    <a:pt x="1869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6" y="6"/>
                  </a:lnTo>
                  <a:lnTo>
                    <a:pt x="25" y="9"/>
                  </a:lnTo>
                  <a:lnTo>
                    <a:pt x="24" y="12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4" y="20"/>
                  </a:lnTo>
                  <a:lnTo>
                    <a:pt x="13" y="22"/>
                  </a:lnTo>
                  <a:lnTo>
                    <a:pt x="7" y="39"/>
                  </a:lnTo>
                  <a:lnTo>
                    <a:pt x="0" y="56"/>
                  </a:lnTo>
                  <a:lnTo>
                    <a:pt x="12" y="61"/>
                  </a:lnTo>
                  <a:lnTo>
                    <a:pt x="24" y="65"/>
                  </a:lnTo>
                  <a:lnTo>
                    <a:pt x="28" y="66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29" y="70"/>
                  </a:lnTo>
                  <a:lnTo>
                    <a:pt x="28" y="71"/>
                  </a:lnTo>
                  <a:lnTo>
                    <a:pt x="28" y="72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3" y="79"/>
                  </a:lnTo>
                  <a:lnTo>
                    <a:pt x="34" y="80"/>
                  </a:lnTo>
                  <a:lnTo>
                    <a:pt x="33" y="82"/>
                  </a:lnTo>
                  <a:lnTo>
                    <a:pt x="31" y="83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30" y="91"/>
                  </a:lnTo>
                  <a:lnTo>
                    <a:pt x="32" y="94"/>
                  </a:lnTo>
                  <a:lnTo>
                    <a:pt x="32" y="95"/>
                  </a:lnTo>
                  <a:lnTo>
                    <a:pt x="32" y="96"/>
                  </a:lnTo>
                  <a:lnTo>
                    <a:pt x="31" y="96"/>
                  </a:lnTo>
                  <a:lnTo>
                    <a:pt x="30" y="97"/>
                  </a:lnTo>
                  <a:lnTo>
                    <a:pt x="30" y="98"/>
                  </a:lnTo>
                  <a:lnTo>
                    <a:pt x="30" y="98"/>
                  </a:lnTo>
                  <a:lnTo>
                    <a:pt x="31" y="99"/>
                  </a:lnTo>
                  <a:lnTo>
                    <a:pt x="33" y="101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2" y="102"/>
                  </a:lnTo>
                  <a:lnTo>
                    <a:pt x="42" y="98"/>
                  </a:lnTo>
                  <a:lnTo>
                    <a:pt x="42" y="97"/>
                  </a:lnTo>
                  <a:lnTo>
                    <a:pt x="43" y="96"/>
                  </a:lnTo>
                  <a:lnTo>
                    <a:pt x="45" y="97"/>
                  </a:lnTo>
                  <a:lnTo>
                    <a:pt x="55" y="101"/>
                  </a:lnTo>
                  <a:lnTo>
                    <a:pt x="73" y="101"/>
                  </a:lnTo>
                  <a:lnTo>
                    <a:pt x="75" y="102"/>
                  </a:lnTo>
                  <a:lnTo>
                    <a:pt x="78" y="105"/>
                  </a:lnTo>
                  <a:lnTo>
                    <a:pt x="86" y="120"/>
                  </a:lnTo>
                  <a:lnTo>
                    <a:pt x="89" y="123"/>
                  </a:lnTo>
                  <a:lnTo>
                    <a:pt x="90" y="124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4" y="126"/>
                  </a:lnTo>
                  <a:lnTo>
                    <a:pt x="95" y="128"/>
                  </a:lnTo>
                  <a:lnTo>
                    <a:pt x="102" y="146"/>
                  </a:lnTo>
                  <a:lnTo>
                    <a:pt x="116" y="168"/>
                  </a:lnTo>
                  <a:lnTo>
                    <a:pt x="114" y="172"/>
                  </a:lnTo>
                  <a:lnTo>
                    <a:pt x="113" y="173"/>
                  </a:lnTo>
                  <a:lnTo>
                    <a:pt x="104" y="175"/>
                  </a:lnTo>
                  <a:lnTo>
                    <a:pt x="104" y="174"/>
                  </a:lnTo>
                  <a:lnTo>
                    <a:pt x="103" y="171"/>
                  </a:lnTo>
                  <a:lnTo>
                    <a:pt x="102" y="170"/>
                  </a:lnTo>
                  <a:lnTo>
                    <a:pt x="101" y="169"/>
                  </a:lnTo>
                  <a:lnTo>
                    <a:pt x="99" y="168"/>
                  </a:lnTo>
                  <a:lnTo>
                    <a:pt x="96" y="169"/>
                  </a:lnTo>
                  <a:lnTo>
                    <a:pt x="94" y="171"/>
                  </a:lnTo>
                  <a:lnTo>
                    <a:pt x="92" y="175"/>
                  </a:lnTo>
                  <a:lnTo>
                    <a:pt x="91" y="176"/>
                  </a:lnTo>
                  <a:lnTo>
                    <a:pt x="92" y="176"/>
                  </a:lnTo>
                  <a:lnTo>
                    <a:pt x="93" y="176"/>
                  </a:lnTo>
                  <a:lnTo>
                    <a:pt x="94" y="177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5" y="180"/>
                  </a:lnTo>
                  <a:lnTo>
                    <a:pt x="96" y="181"/>
                  </a:lnTo>
                  <a:lnTo>
                    <a:pt x="95" y="183"/>
                  </a:lnTo>
                  <a:lnTo>
                    <a:pt x="96" y="183"/>
                  </a:lnTo>
                  <a:lnTo>
                    <a:pt x="100" y="183"/>
                  </a:lnTo>
                  <a:lnTo>
                    <a:pt x="102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7" y="187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13" y="188"/>
                  </a:lnTo>
                  <a:lnTo>
                    <a:pt x="114" y="190"/>
                  </a:lnTo>
                  <a:lnTo>
                    <a:pt x="118" y="193"/>
                  </a:lnTo>
                  <a:lnTo>
                    <a:pt x="126" y="198"/>
                  </a:lnTo>
                  <a:lnTo>
                    <a:pt x="126" y="197"/>
                  </a:lnTo>
                  <a:lnTo>
                    <a:pt x="126" y="195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0"/>
                  </a:lnTo>
                  <a:lnTo>
                    <a:pt x="127" y="189"/>
                  </a:lnTo>
                  <a:lnTo>
                    <a:pt x="126" y="189"/>
                  </a:lnTo>
                  <a:lnTo>
                    <a:pt x="126" y="188"/>
                  </a:lnTo>
                  <a:lnTo>
                    <a:pt x="127" y="188"/>
                  </a:lnTo>
                  <a:lnTo>
                    <a:pt x="128" y="189"/>
                  </a:lnTo>
                  <a:lnTo>
                    <a:pt x="129" y="189"/>
                  </a:lnTo>
                  <a:lnTo>
                    <a:pt x="129" y="191"/>
                  </a:lnTo>
                  <a:lnTo>
                    <a:pt x="130" y="192"/>
                  </a:lnTo>
                  <a:lnTo>
                    <a:pt x="131" y="193"/>
                  </a:lnTo>
                  <a:lnTo>
                    <a:pt x="133" y="194"/>
                  </a:lnTo>
                  <a:lnTo>
                    <a:pt x="134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1" y="189"/>
                  </a:lnTo>
                  <a:lnTo>
                    <a:pt x="130" y="188"/>
                  </a:lnTo>
                  <a:lnTo>
                    <a:pt x="130" y="187"/>
                  </a:lnTo>
                  <a:lnTo>
                    <a:pt x="129" y="185"/>
                  </a:lnTo>
                  <a:lnTo>
                    <a:pt x="129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6"/>
                  </a:lnTo>
                  <a:lnTo>
                    <a:pt x="131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8"/>
                  </a:lnTo>
                  <a:lnTo>
                    <a:pt x="134" y="185"/>
                  </a:lnTo>
                  <a:lnTo>
                    <a:pt x="130" y="183"/>
                  </a:lnTo>
                  <a:lnTo>
                    <a:pt x="130" y="181"/>
                  </a:lnTo>
                  <a:lnTo>
                    <a:pt x="131" y="183"/>
                  </a:lnTo>
                  <a:lnTo>
                    <a:pt x="133" y="184"/>
                  </a:lnTo>
                  <a:lnTo>
                    <a:pt x="134" y="184"/>
                  </a:lnTo>
                  <a:lnTo>
                    <a:pt x="135" y="185"/>
                  </a:lnTo>
                  <a:lnTo>
                    <a:pt x="135" y="184"/>
                  </a:lnTo>
                  <a:lnTo>
                    <a:pt x="136" y="184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8" y="185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9" y="184"/>
                  </a:lnTo>
                  <a:lnTo>
                    <a:pt x="142" y="185"/>
                  </a:lnTo>
                  <a:lnTo>
                    <a:pt x="143" y="185"/>
                  </a:lnTo>
                  <a:lnTo>
                    <a:pt x="143" y="186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4" y="182"/>
                  </a:lnTo>
                  <a:lnTo>
                    <a:pt x="148" y="185"/>
                  </a:lnTo>
                  <a:lnTo>
                    <a:pt x="148" y="184"/>
                  </a:lnTo>
                  <a:lnTo>
                    <a:pt x="148" y="183"/>
                  </a:lnTo>
                  <a:lnTo>
                    <a:pt x="149" y="184"/>
                  </a:lnTo>
                  <a:lnTo>
                    <a:pt x="150" y="185"/>
                  </a:lnTo>
                  <a:lnTo>
                    <a:pt x="151" y="185"/>
                  </a:lnTo>
                  <a:lnTo>
                    <a:pt x="151" y="183"/>
                  </a:lnTo>
                  <a:lnTo>
                    <a:pt x="152" y="183"/>
                  </a:lnTo>
                  <a:lnTo>
                    <a:pt x="153" y="184"/>
                  </a:lnTo>
                  <a:lnTo>
                    <a:pt x="154" y="185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4" y="182"/>
                  </a:lnTo>
                  <a:lnTo>
                    <a:pt x="156" y="182"/>
                  </a:lnTo>
                  <a:lnTo>
                    <a:pt x="157" y="181"/>
                  </a:lnTo>
                  <a:lnTo>
                    <a:pt x="159" y="180"/>
                  </a:lnTo>
                  <a:lnTo>
                    <a:pt x="160" y="178"/>
                  </a:lnTo>
                  <a:lnTo>
                    <a:pt x="161" y="178"/>
                  </a:lnTo>
                  <a:lnTo>
                    <a:pt x="163" y="178"/>
                  </a:lnTo>
                  <a:lnTo>
                    <a:pt x="164" y="178"/>
                  </a:lnTo>
                  <a:lnTo>
                    <a:pt x="164" y="176"/>
                  </a:lnTo>
                  <a:lnTo>
                    <a:pt x="165" y="175"/>
                  </a:lnTo>
                  <a:lnTo>
                    <a:pt x="169" y="170"/>
                  </a:lnTo>
                  <a:lnTo>
                    <a:pt x="171" y="169"/>
                  </a:lnTo>
                  <a:lnTo>
                    <a:pt x="172" y="168"/>
                  </a:lnTo>
                  <a:lnTo>
                    <a:pt x="172" y="169"/>
                  </a:lnTo>
                  <a:lnTo>
                    <a:pt x="172" y="170"/>
                  </a:lnTo>
                  <a:lnTo>
                    <a:pt x="172" y="171"/>
                  </a:lnTo>
                  <a:lnTo>
                    <a:pt x="173" y="172"/>
                  </a:lnTo>
                  <a:lnTo>
                    <a:pt x="174" y="170"/>
                  </a:lnTo>
                  <a:lnTo>
                    <a:pt x="175" y="166"/>
                  </a:lnTo>
                  <a:lnTo>
                    <a:pt x="176" y="165"/>
                  </a:lnTo>
                  <a:lnTo>
                    <a:pt x="177" y="165"/>
                  </a:lnTo>
                  <a:lnTo>
                    <a:pt x="178" y="165"/>
                  </a:lnTo>
                  <a:lnTo>
                    <a:pt x="178" y="164"/>
                  </a:lnTo>
                  <a:lnTo>
                    <a:pt x="178" y="164"/>
                  </a:lnTo>
                  <a:lnTo>
                    <a:pt x="179" y="164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1" y="162"/>
                  </a:lnTo>
                  <a:lnTo>
                    <a:pt x="182" y="161"/>
                  </a:lnTo>
                  <a:lnTo>
                    <a:pt x="182" y="160"/>
                  </a:lnTo>
                  <a:lnTo>
                    <a:pt x="183" y="161"/>
                  </a:lnTo>
                  <a:lnTo>
                    <a:pt x="184" y="162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3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5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3"/>
                  </a:lnTo>
                  <a:lnTo>
                    <a:pt x="190" y="159"/>
                  </a:lnTo>
                  <a:lnTo>
                    <a:pt x="190" y="157"/>
                  </a:lnTo>
                  <a:lnTo>
                    <a:pt x="191" y="158"/>
                  </a:lnTo>
                  <a:lnTo>
                    <a:pt x="192" y="158"/>
                  </a:lnTo>
                  <a:lnTo>
                    <a:pt x="193" y="158"/>
                  </a:lnTo>
                  <a:lnTo>
                    <a:pt x="194" y="157"/>
                  </a:lnTo>
                  <a:lnTo>
                    <a:pt x="195" y="155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196" y="156"/>
                  </a:lnTo>
                  <a:lnTo>
                    <a:pt x="195" y="157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6" y="159"/>
                  </a:lnTo>
                  <a:lnTo>
                    <a:pt x="201" y="153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3" y="152"/>
                  </a:lnTo>
                  <a:lnTo>
                    <a:pt x="204" y="152"/>
                  </a:lnTo>
                  <a:lnTo>
                    <a:pt x="204" y="152"/>
                  </a:lnTo>
                  <a:lnTo>
                    <a:pt x="206" y="149"/>
                  </a:lnTo>
                  <a:lnTo>
                    <a:pt x="207" y="149"/>
                  </a:lnTo>
                  <a:lnTo>
                    <a:pt x="213" y="147"/>
                  </a:lnTo>
                  <a:lnTo>
                    <a:pt x="214" y="146"/>
                  </a:lnTo>
                  <a:lnTo>
                    <a:pt x="216" y="145"/>
                  </a:lnTo>
                  <a:lnTo>
                    <a:pt x="217" y="145"/>
                  </a:lnTo>
                  <a:lnTo>
                    <a:pt x="219" y="146"/>
                  </a:lnTo>
                  <a:lnTo>
                    <a:pt x="225" y="147"/>
                  </a:lnTo>
                  <a:lnTo>
                    <a:pt x="228" y="148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50"/>
                  </a:lnTo>
                  <a:lnTo>
                    <a:pt x="233" y="153"/>
                  </a:lnTo>
                  <a:lnTo>
                    <a:pt x="234" y="154"/>
                  </a:lnTo>
                  <a:lnTo>
                    <a:pt x="235" y="154"/>
                  </a:lnTo>
                  <a:lnTo>
                    <a:pt x="236" y="153"/>
                  </a:lnTo>
                  <a:lnTo>
                    <a:pt x="236" y="151"/>
                  </a:lnTo>
                  <a:lnTo>
                    <a:pt x="237" y="150"/>
                  </a:lnTo>
                  <a:lnTo>
                    <a:pt x="238" y="149"/>
                  </a:lnTo>
                  <a:lnTo>
                    <a:pt x="239" y="149"/>
                  </a:lnTo>
                  <a:lnTo>
                    <a:pt x="240" y="150"/>
                  </a:lnTo>
                  <a:lnTo>
                    <a:pt x="240" y="152"/>
                  </a:lnTo>
                  <a:lnTo>
                    <a:pt x="239" y="155"/>
                  </a:lnTo>
                  <a:lnTo>
                    <a:pt x="239" y="155"/>
                  </a:lnTo>
                  <a:lnTo>
                    <a:pt x="241" y="157"/>
                  </a:lnTo>
                  <a:lnTo>
                    <a:pt x="242" y="158"/>
                  </a:lnTo>
                  <a:lnTo>
                    <a:pt x="243" y="159"/>
                  </a:lnTo>
                  <a:lnTo>
                    <a:pt x="243" y="159"/>
                  </a:lnTo>
                  <a:lnTo>
                    <a:pt x="244" y="159"/>
                  </a:lnTo>
                  <a:lnTo>
                    <a:pt x="247" y="158"/>
                  </a:lnTo>
                  <a:lnTo>
                    <a:pt x="248" y="157"/>
                  </a:lnTo>
                  <a:lnTo>
                    <a:pt x="249" y="158"/>
                  </a:lnTo>
                  <a:lnTo>
                    <a:pt x="247" y="161"/>
                  </a:lnTo>
                  <a:lnTo>
                    <a:pt x="248" y="161"/>
                  </a:lnTo>
                  <a:lnTo>
                    <a:pt x="250" y="162"/>
                  </a:lnTo>
                  <a:lnTo>
                    <a:pt x="252" y="162"/>
                  </a:lnTo>
                  <a:lnTo>
                    <a:pt x="253" y="161"/>
                  </a:lnTo>
                  <a:lnTo>
                    <a:pt x="253" y="158"/>
                  </a:lnTo>
                  <a:lnTo>
                    <a:pt x="253" y="157"/>
                  </a:lnTo>
                  <a:lnTo>
                    <a:pt x="254" y="157"/>
                  </a:lnTo>
                  <a:lnTo>
                    <a:pt x="254" y="158"/>
                  </a:lnTo>
                  <a:lnTo>
                    <a:pt x="253" y="159"/>
                  </a:lnTo>
                  <a:lnTo>
                    <a:pt x="253" y="160"/>
                  </a:lnTo>
                  <a:lnTo>
                    <a:pt x="253" y="161"/>
                  </a:lnTo>
                  <a:lnTo>
                    <a:pt x="254" y="162"/>
                  </a:lnTo>
                  <a:lnTo>
                    <a:pt x="255" y="163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4" y="165"/>
                  </a:lnTo>
                  <a:lnTo>
                    <a:pt x="264" y="164"/>
                  </a:lnTo>
                  <a:lnTo>
                    <a:pt x="264" y="164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62" y="162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5" y="162"/>
                  </a:lnTo>
                  <a:lnTo>
                    <a:pt x="270" y="161"/>
                  </a:lnTo>
                  <a:lnTo>
                    <a:pt x="271" y="160"/>
                  </a:lnTo>
                  <a:lnTo>
                    <a:pt x="273" y="157"/>
                  </a:lnTo>
                  <a:lnTo>
                    <a:pt x="273" y="156"/>
                  </a:lnTo>
                  <a:lnTo>
                    <a:pt x="273" y="155"/>
                  </a:lnTo>
                  <a:lnTo>
                    <a:pt x="273" y="154"/>
                  </a:lnTo>
                  <a:lnTo>
                    <a:pt x="274" y="154"/>
                  </a:lnTo>
                  <a:lnTo>
                    <a:pt x="274" y="153"/>
                  </a:lnTo>
                  <a:lnTo>
                    <a:pt x="277" y="154"/>
                  </a:lnTo>
                  <a:lnTo>
                    <a:pt x="278" y="154"/>
                  </a:lnTo>
                  <a:lnTo>
                    <a:pt x="280" y="155"/>
                  </a:lnTo>
                  <a:lnTo>
                    <a:pt x="281" y="156"/>
                  </a:lnTo>
                  <a:lnTo>
                    <a:pt x="282" y="156"/>
                  </a:lnTo>
                  <a:lnTo>
                    <a:pt x="287" y="156"/>
                  </a:lnTo>
                  <a:lnTo>
                    <a:pt x="290" y="157"/>
                  </a:lnTo>
                  <a:lnTo>
                    <a:pt x="294" y="156"/>
                  </a:lnTo>
                  <a:lnTo>
                    <a:pt x="296" y="156"/>
                  </a:lnTo>
                  <a:lnTo>
                    <a:pt x="296" y="156"/>
                  </a:lnTo>
                  <a:lnTo>
                    <a:pt x="298" y="160"/>
                  </a:lnTo>
                  <a:lnTo>
                    <a:pt x="299" y="161"/>
                  </a:lnTo>
                  <a:lnTo>
                    <a:pt x="300" y="161"/>
                  </a:lnTo>
                  <a:lnTo>
                    <a:pt x="302" y="160"/>
                  </a:lnTo>
                  <a:lnTo>
                    <a:pt x="302" y="161"/>
                  </a:lnTo>
                  <a:lnTo>
                    <a:pt x="303" y="162"/>
                  </a:lnTo>
                  <a:lnTo>
                    <a:pt x="303" y="164"/>
                  </a:lnTo>
                  <a:lnTo>
                    <a:pt x="304" y="167"/>
                  </a:lnTo>
                  <a:lnTo>
                    <a:pt x="304" y="170"/>
                  </a:lnTo>
                  <a:lnTo>
                    <a:pt x="304" y="171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8" y="172"/>
                  </a:lnTo>
                  <a:lnTo>
                    <a:pt x="309" y="174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08" y="177"/>
                  </a:lnTo>
                  <a:lnTo>
                    <a:pt x="308" y="178"/>
                  </a:lnTo>
                  <a:lnTo>
                    <a:pt x="306" y="177"/>
                  </a:lnTo>
                  <a:lnTo>
                    <a:pt x="305" y="178"/>
                  </a:lnTo>
                  <a:lnTo>
                    <a:pt x="305" y="180"/>
                  </a:lnTo>
                  <a:lnTo>
                    <a:pt x="304" y="180"/>
                  </a:lnTo>
                  <a:lnTo>
                    <a:pt x="303" y="183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2" y="184"/>
                  </a:lnTo>
                  <a:lnTo>
                    <a:pt x="301" y="184"/>
                  </a:lnTo>
                  <a:lnTo>
                    <a:pt x="301" y="182"/>
                  </a:lnTo>
                  <a:lnTo>
                    <a:pt x="300" y="185"/>
                  </a:lnTo>
                  <a:lnTo>
                    <a:pt x="299" y="185"/>
                  </a:lnTo>
                  <a:lnTo>
                    <a:pt x="299" y="187"/>
                  </a:lnTo>
                  <a:lnTo>
                    <a:pt x="300" y="187"/>
                  </a:lnTo>
                  <a:lnTo>
                    <a:pt x="301" y="187"/>
                  </a:lnTo>
                  <a:lnTo>
                    <a:pt x="303" y="185"/>
                  </a:lnTo>
                  <a:lnTo>
                    <a:pt x="303" y="185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3" y="189"/>
                  </a:lnTo>
                  <a:lnTo>
                    <a:pt x="304" y="190"/>
                  </a:lnTo>
                  <a:lnTo>
                    <a:pt x="303" y="190"/>
                  </a:lnTo>
                  <a:lnTo>
                    <a:pt x="302" y="188"/>
                  </a:lnTo>
                  <a:lnTo>
                    <a:pt x="301" y="188"/>
                  </a:lnTo>
                  <a:lnTo>
                    <a:pt x="303" y="191"/>
                  </a:lnTo>
                  <a:lnTo>
                    <a:pt x="305" y="194"/>
                  </a:lnTo>
                  <a:lnTo>
                    <a:pt x="307" y="197"/>
                  </a:lnTo>
                  <a:lnTo>
                    <a:pt x="307" y="202"/>
                  </a:lnTo>
                  <a:lnTo>
                    <a:pt x="305" y="208"/>
                  </a:lnTo>
                  <a:lnTo>
                    <a:pt x="305" y="212"/>
                  </a:lnTo>
                  <a:lnTo>
                    <a:pt x="304" y="213"/>
                  </a:lnTo>
                  <a:lnTo>
                    <a:pt x="304" y="215"/>
                  </a:lnTo>
                  <a:lnTo>
                    <a:pt x="303" y="215"/>
                  </a:lnTo>
                  <a:lnTo>
                    <a:pt x="303" y="216"/>
                  </a:lnTo>
                  <a:lnTo>
                    <a:pt x="303" y="217"/>
                  </a:lnTo>
                  <a:lnTo>
                    <a:pt x="303" y="218"/>
                  </a:lnTo>
                  <a:lnTo>
                    <a:pt x="303" y="219"/>
                  </a:lnTo>
                  <a:lnTo>
                    <a:pt x="302" y="222"/>
                  </a:lnTo>
                  <a:lnTo>
                    <a:pt x="302" y="224"/>
                  </a:lnTo>
                  <a:lnTo>
                    <a:pt x="301" y="225"/>
                  </a:lnTo>
                  <a:lnTo>
                    <a:pt x="299" y="226"/>
                  </a:lnTo>
                  <a:lnTo>
                    <a:pt x="299" y="227"/>
                  </a:lnTo>
                  <a:lnTo>
                    <a:pt x="298" y="230"/>
                  </a:lnTo>
                  <a:lnTo>
                    <a:pt x="297" y="231"/>
                  </a:lnTo>
                  <a:lnTo>
                    <a:pt x="296" y="233"/>
                  </a:lnTo>
                  <a:lnTo>
                    <a:pt x="296" y="234"/>
                  </a:lnTo>
                  <a:lnTo>
                    <a:pt x="294" y="234"/>
                  </a:lnTo>
                  <a:lnTo>
                    <a:pt x="294" y="235"/>
                  </a:lnTo>
                  <a:lnTo>
                    <a:pt x="293" y="235"/>
                  </a:lnTo>
                  <a:lnTo>
                    <a:pt x="292" y="238"/>
                  </a:lnTo>
                  <a:lnTo>
                    <a:pt x="291" y="241"/>
                  </a:lnTo>
                  <a:lnTo>
                    <a:pt x="290" y="242"/>
                  </a:lnTo>
                  <a:lnTo>
                    <a:pt x="290" y="243"/>
                  </a:lnTo>
                  <a:lnTo>
                    <a:pt x="289" y="243"/>
                  </a:lnTo>
                  <a:lnTo>
                    <a:pt x="288" y="244"/>
                  </a:lnTo>
                  <a:lnTo>
                    <a:pt x="288" y="245"/>
                  </a:lnTo>
                  <a:lnTo>
                    <a:pt x="288" y="246"/>
                  </a:lnTo>
                  <a:lnTo>
                    <a:pt x="288" y="247"/>
                  </a:lnTo>
                  <a:lnTo>
                    <a:pt x="288" y="248"/>
                  </a:lnTo>
                  <a:lnTo>
                    <a:pt x="287" y="249"/>
                  </a:lnTo>
                  <a:lnTo>
                    <a:pt x="287" y="250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91" y="252"/>
                  </a:lnTo>
                  <a:lnTo>
                    <a:pt x="293" y="253"/>
                  </a:lnTo>
                  <a:lnTo>
                    <a:pt x="293" y="253"/>
                  </a:lnTo>
                  <a:lnTo>
                    <a:pt x="294" y="255"/>
                  </a:lnTo>
                  <a:lnTo>
                    <a:pt x="296" y="255"/>
                  </a:lnTo>
                  <a:lnTo>
                    <a:pt x="301" y="258"/>
                  </a:lnTo>
                  <a:lnTo>
                    <a:pt x="303" y="258"/>
                  </a:lnTo>
                  <a:lnTo>
                    <a:pt x="304" y="259"/>
                  </a:lnTo>
                  <a:lnTo>
                    <a:pt x="305" y="259"/>
                  </a:lnTo>
                  <a:lnTo>
                    <a:pt x="305" y="260"/>
                  </a:lnTo>
                  <a:lnTo>
                    <a:pt x="306" y="260"/>
                  </a:lnTo>
                  <a:lnTo>
                    <a:pt x="311" y="261"/>
                  </a:lnTo>
                  <a:lnTo>
                    <a:pt x="312" y="262"/>
                  </a:lnTo>
                  <a:lnTo>
                    <a:pt x="312" y="263"/>
                  </a:lnTo>
                  <a:lnTo>
                    <a:pt x="312" y="264"/>
                  </a:lnTo>
                  <a:lnTo>
                    <a:pt x="311" y="264"/>
                  </a:lnTo>
                  <a:lnTo>
                    <a:pt x="310" y="264"/>
                  </a:lnTo>
                  <a:lnTo>
                    <a:pt x="309" y="264"/>
                  </a:lnTo>
                  <a:lnTo>
                    <a:pt x="309" y="265"/>
                  </a:lnTo>
                  <a:lnTo>
                    <a:pt x="307" y="265"/>
                  </a:lnTo>
                  <a:lnTo>
                    <a:pt x="305" y="265"/>
                  </a:lnTo>
                  <a:lnTo>
                    <a:pt x="304" y="266"/>
                  </a:lnTo>
                  <a:lnTo>
                    <a:pt x="303" y="265"/>
                  </a:lnTo>
                  <a:lnTo>
                    <a:pt x="301" y="265"/>
                  </a:lnTo>
                  <a:lnTo>
                    <a:pt x="299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3" y="264"/>
                  </a:lnTo>
                  <a:lnTo>
                    <a:pt x="287" y="263"/>
                  </a:lnTo>
                  <a:lnTo>
                    <a:pt x="280" y="259"/>
                  </a:lnTo>
                  <a:lnTo>
                    <a:pt x="277" y="258"/>
                  </a:lnTo>
                  <a:lnTo>
                    <a:pt x="274" y="259"/>
                  </a:lnTo>
                  <a:lnTo>
                    <a:pt x="273" y="258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4" y="260"/>
                  </a:lnTo>
                  <a:lnTo>
                    <a:pt x="253" y="259"/>
                  </a:lnTo>
                  <a:lnTo>
                    <a:pt x="253" y="260"/>
                  </a:lnTo>
                  <a:lnTo>
                    <a:pt x="252" y="261"/>
                  </a:lnTo>
                  <a:lnTo>
                    <a:pt x="252" y="262"/>
                  </a:lnTo>
                  <a:lnTo>
                    <a:pt x="251" y="261"/>
                  </a:lnTo>
                  <a:lnTo>
                    <a:pt x="249" y="260"/>
                  </a:lnTo>
                  <a:lnTo>
                    <a:pt x="248" y="259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3" y="257"/>
                  </a:lnTo>
                  <a:lnTo>
                    <a:pt x="243" y="255"/>
                  </a:lnTo>
                  <a:lnTo>
                    <a:pt x="243" y="255"/>
                  </a:lnTo>
                  <a:lnTo>
                    <a:pt x="242" y="256"/>
                  </a:lnTo>
                  <a:lnTo>
                    <a:pt x="241" y="257"/>
                  </a:lnTo>
                  <a:lnTo>
                    <a:pt x="241" y="258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34" y="263"/>
                  </a:lnTo>
                  <a:lnTo>
                    <a:pt x="233" y="264"/>
                  </a:lnTo>
                  <a:lnTo>
                    <a:pt x="231" y="264"/>
                  </a:lnTo>
                  <a:lnTo>
                    <a:pt x="229" y="263"/>
                  </a:lnTo>
                  <a:lnTo>
                    <a:pt x="228" y="260"/>
                  </a:lnTo>
                  <a:lnTo>
                    <a:pt x="227" y="260"/>
                  </a:lnTo>
                  <a:lnTo>
                    <a:pt x="227" y="261"/>
                  </a:lnTo>
                  <a:lnTo>
                    <a:pt x="226" y="263"/>
                  </a:lnTo>
                  <a:lnTo>
                    <a:pt x="226" y="264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2" y="271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9" y="275"/>
                  </a:lnTo>
                  <a:lnTo>
                    <a:pt x="220" y="275"/>
                  </a:lnTo>
                  <a:lnTo>
                    <a:pt x="220" y="276"/>
                  </a:lnTo>
                  <a:lnTo>
                    <a:pt x="219" y="277"/>
                  </a:lnTo>
                  <a:lnTo>
                    <a:pt x="219" y="278"/>
                  </a:lnTo>
                  <a:lnTo>
                    <a:pt x="219" y="279"/>
                  </a:lnTo>
                  <a:lnTo>
                    <a:pt x="220" y="280"/>
                  </a:lnTo>
                  <a:lnTo>
                    <a:pt x="221" y="282"/>
                  </a:lnTo>
                  <a:lnTo>
                    <a:pt x="221" y="283"/>
                  </a:lnTo>
                  <a:lnTo>
                    <a:pt x="220" y="284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1"/>
                  </a:lnTo>
                  <a:lnTo>
                    <a:pt x="215" y="281"/>
                  </a:lnTo>
                  <a:lnTo>
                    <a:pt x="214" y="282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2" y="285"/>
                  </a:lnTo>
                  <a:lnTo>
                    <a:pt x="211" y="285"/>
                  </a:lnTo>
                  <a:lnTo>
                    <a:pt x="210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7" y="286"/>
                  </a:lnTo>
                  <a:lnTo>
                    <a:pt x="206" y="287"/>
                  </a:lnTo>
                  <a:lnTo>
                    <a:pt x="205" y="288"/>
                  </a:lnTo>
                  <a:lnTo>
                    <a:pt x="206" y="288"/>
                  </a:lnTo>
                  <a:lnTo>
                    <a:pt x="206" y="289"/>
                  </a:lnTo>
                  <a:lnTo>
                    <a:pt x="207" y="289"/>
                  </a:lnTo>
                  <a:lnTo>
                    <a:pt x="208" y="289"/>
                  </a:lnTo>
                  <a:lnTo>
                    <a:pt x="208" y="290"/>
                  </a:lnTo>
                  <a:lnTo>
                    <a:pt x="208" y="291"/>
                  </a:lnTo>
                  <a:lnTo>
                    <a:pt x="207" y="291"/>
                  </a:lnTo>
                  <a:lnTo>
                    <a:pt x="206" y="292"/>
                  </a:lnTo>
                  <a:lnTo>
                    <a:pt x="206" y="293"/>
                  </a:lnTo>
                  <a:lnTo>
                    <a:pt x="206" y="295"/>
                  </a:lnTo>
                  <a:lnTo>
                    <a:pt x="207" y="295"/>
                  </a:lnTo>
                  <a:lnTo>
                    <a:pt x="209" y="296"/>
                  </a:lnTo>
                  <a:lnTo>
                    <a:pt x="209" y="297"/>
                  </a:lnTo>
                  <a:lnTo>
                    <a:pt x="210" y="298"/>
                  </a:lnTo>
                  <a:lnTo>
                    <a:pt x="212" y="298"/>
                  </a:lnTo>
                  <a:lnTo>
                    <a:pt x="213" y="298"/>
                  </a:lnTo>
                  <a:lnTo>
                    <a:pt x="213" y="299"/>
                  </a:lnTo>
                  <a:lnTo>
                    <a:pt x="217" y="302"/>
                  </a:lnTo>
                  <a:lnTo>
                    <a:pt x="218" y="304"/>
                  </a:lnTo>
                  <a:lnTo>
                    <a:pt x="220" y="305"/>
                  </a:lnTo>
                  <a:lnTo>
                    <a:pt x="221" y="311"/>
                  </a:lnTo>
                  <a:lnTo>
                    <a:pt x="223" y="312"/>
                  </a:lnTo>
                  <a:lnTo>
                    <a:pt x="224" y="312"/>
                  </a:lnTo>
                  <a:lnTo>
                    <a:pt x="227" y="311"/>
                  </a:lnTo>
                  <a:lnTo>
                    <a:pt x="228" y="311"/>
                  </a:lnTo>
                  <a:lnTo>
                    <a:pt x="230" y="313"/>
                  </a:lnTo>
                  <a:lnTo>
                    <a:pt x="232" y="315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3" y="316"/>
                  </a:lnTo>
                  <a:lnTo>
                    <a:pt x="233" y="317"/>
                  </a:lnTo>
                  <a:lnTo>
                    <a:pt x="232" y="317"/>
                  </a:lnTo>
                  <a:lnTo>
                    <a:pt x="230" y="316"/>
                  </a:lnTo>
                  <a:lnTo>
                    <a:pt x="226" y="316"/>
                  </a:lnTo>
                  <a:lnTo>
                    <a:pt x="225" y="316"/>
                  </a:lnTo>
                  <a:lnTo>
                    <a:pt x="225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3" y="315"/>
                  </a:lnTo>
                  <a:lnTo>
                    <a:pt x="222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18" y="317"/>
                  </a:lnTo>
                  <a:lnTo>
                    <a:pt x="217" y="318"/>
                  </a:lnTo>
                  <a:lnTo>
                    <a:pt x="215" y="318"/>
                  </a:lnTo>
                  <a:lnTo>
                    <a:pt x="214" y="318"/>
                  </a:lnTo>
                  <a:lnTo>
                    <a:pt x="213" y="318"/>
                  </a:lnTo>
                  <a:lnTo>
                    <a:pt x="209" y="317"/>
                  </a:lnTo>
                  <a:lnTo>
                    <a:pt x="208" y="316"/>
                  </a:lnTo>
                  <a:lnTo>
                    <a:pt x="208" y="315"/>
                  </a:lnTo>
                  <a:lnTo>
                    <a:pt x="208" y="315"/>
                  </a:lnTo>
                  <a:lnTo>
                    <a:pt x="209" y="315"/>
                  </a:lnTo>
                  <a:lnTo>
                    <a:pt x="208" y="314"/>
                  </a:lnTo>
                  <a:lnTo>
                    <a:pt x="207" y="314"/>
                  </a:lnTo>
                  <a:lnTo>
                    <a:pt x="206" y="314"/>
                  </a:lnTo>
                  <a:lnTo>
                    <a:pt x="204" y="312"/>
                  </a:lnTo>
                  <a:lnTo>
                    <a:pt x="204" y="310"/>
                  </a:lnTo>
                  <a:lnTo>
                    <a:pt x="202" y="309"/>
                  </a:lnTo>
                  <a:lnTo>
                    <a:pt x="201" y="309"/>
                  </a:lnTo>
                  <a:lnTo>
                    <a:pt x="198" y="309"/>
                  </a:lnTo>
                  <a:lnTo>
                    <a:pt x="197" y="310"/>
                  </a:lnTo>
                  <a:lnTo>
                    <a:pt x="197" y="311"/>
                  </a:lnTo>
                  <a:lnTo>
                    <a:pt x="196" y="311"/>
                  </a:lnTo>
                  <a:lnTo>
                    <a:pt x="195" y="310"/>
                  </a:lnTo>
                  <a:lnTo>
                    <a:pt x="191" y="310"/>
                  </a:lnTo>
                  <a:lnTo>
                    <a:pt x="190" y="309"/>
                  </a:lnTo>
                  <a:lnTo>
                    <a:pt x="189" y="309"/>
                  </a:lnTo>
                  <a:lnTo>
                    <a:pt x="187" y="310"/>
                  </a:lnTo>
                  <a:lnTo>
                    <a:pt x="185" y="310"/>
                  </a:lnTo>
                  <a:lnTo>
                    <a:pt x="177" y="308"/>
                  </a:lnTo>
                  <a:lnTo>
                    <a:pt x="176" y="307"/>
                  </a:lnTo>
                  <a:lnTo>
                    <a:pt x="175" y="307"/>
                  </a:lnTo>
                  <a:lnTo>
                    <a:pt x="175" y="308"/>
                  </a:lnTo>
                  <a:lnTo>
                    <a:pt x="175" y="309"/>
                  </a:lnTo>
                  <a:lnTo>
                    <a:pt x="175" y="310"/>
                  </a:lnTo>
                  <a:lnTo>
                    <a:pt x="174" y="311"/>
                  </a:lnTo>
                  <a:lnTo>
                    <a:pt x="174" y="312"/>
                  </a:lnTo>
                  <a:lnTo>
                    <a:pt x="174" y="314"/>
                  </a:lnTo>
                  <a:lnTo>
                    <a:pt x="174" y="315"/>
                  </a:lnTo>
                  <a:lnTo>
                    <a:pt x="173" y="313"/>
                  </a:lnTo>
                  <a:lnTo>
                    <a:pt x="172" y="314"/>
                  </a:lnTo>
                  <a:lnTo>
                    <a:pt x="172" y="315"/>
                  </a:lnTo>
                  <a:lnTo>
                    <a:pt x="172" y="317"/>
                  </a:lnTo>
                  <a:lnTo>
                    <a:pt x="173" y="318"/>
                  </a:lnTo>
                  <a:lnTo>
                    <a:pt x="173" y="319"/>
                  </a:lnTo>
                  <a:lnTo>
                    <a:pt x="173" y="320"/>
                  </a:lnTo>
                  <a:lnTo>
                    <a:pt x="173" y="322"/>
                  </a:lnTo>
                  <a:lnTo>
                    <a:pt x="173" y="325"/>
                  </a:lnTo>
                  <a:lnTo>
                    <a:pt x="173" y="326"/>
                  </a:lnTo>
                  <a:lnTo>
                    <a:pt x="174" y="327"/>
                  </a:lnTo>
                  <a:lnTo>
                    <a:pt x="174" y="328"/>
                  </a:lnTo>
                  <a:lnTo>
                    <a:pt x="175" y="329"/>
                  </a:lnTo>
                  <a:lnTo>
                    <a:pt x="178" y="330"/>
                  </a:lnTo>
                  <a:lnTo>
                    <a:pt x="194" y="333"/>
                  </a:lnTo>
                  <a:lnTo>
                    <a:pt x="198" y="335"/>
                  </a:lnTo>
                  <a:lnTo>
                    <a:pt x="200" y="336"/>
                  </a:lnTo>
                  <a:lnTo>
                    <a:pt x="201" y="338"/>
                  </a:lnTo>
                  <a:lnTo>
                    <a:pt x="201" y="339"/>
                  </a:lnTo>
                  <a:lnTo>
                    <a:pt x="202" y="339"/>
                  </a:lnTo>
                  <a:lnTo>
                    <a:pt x="202" y="345"/>
                  </a:lnTo>
                  <a:lnTo>
                    <a:pt x="202" y="346"/>
                  </a:lnTo>
                  <a:lnTo>
                    <a:pt x="201" y="346"/>
                  </a:lnTo>
                  <a:lnTo>
                    <a:pt x="201" y="347"/>
                  </a:lnTo>
                  <a:lnTo>
                    <a:pt x="202" y="348"/>
                  </a:lnTo>
                  <a:lnTo>
                    <a:pt x="203" y="349"/>
                  </a:lnTo>
                  <a:lnTo>
                    <a:pt x="204" y="349"/>
                  </a:lnTo>
                  <a:lnTo>
                    <a:pt x="204" y="350"/>
                  </a:lnTo>
                  <a:lnTo>
                    <a:pt x="204" y="351"/>
                  </a:lnTo>
                  <a:lnTo>
                    <a:pt x="205" y="352"/>
                  </a:lnTo>
                  <a:lnTo>
                    <a:pt x="205" y="354"/>
                  </a:lnTo>
                  <a:lnTo>
                    <a:pt x="206" y="354"/>
                  </a:lnTo>
                  <a:lnTo>
                    <a:pt x="207" y="355"/>
                  </a:lnTo>
                  <a:lnTo>
                    <a:pt x="208" y="355"/>
                  </a:lnTo>
                  <a:lnTo>
                    <a:pt x="208" y="356"/>
                  </a:lnTo>
                  <a:lnTo>
                    <a:pt x="208" y="358"/>
                  </a:lnTo>
                  <a:lnTo>
                    <a:pt x="208" y="359"/>
                  </a:lnTo>
                  <a:lnTo>
                    <a:pt x="209" y="360"/>
                  </a:lnTo>
                  <a:lnTo>
                    <a:pt x="209" y="361"/>
                  </a:lnTo>
                  <a:lnTo>
                    <a:pt x="209" y="361"/>
                  </a:lnTo>
                  <a:lnTo>
                    <a:pt x="209" y="362"/>
                  </a:lnTo>
                  <a:lnTo>
                    <a:pt x="213" y="371"/>
                  </a:lnTo>
                  <a:lnTo>
                    <a:pt x="214" y="373"/>
                  </a:lnTo>
                  <a:lnTo>
                    <a:pt x="214" y="374"/>
                  </a:lnTo>
                  <a:lnTo>
                    <a:pt x="215" y="374"/>
                  </a:lnTo>
                  <a:lnTo>
                    <a:pt x="216" y="374"/>
                  </a:lnTo>
                  <a:lnTo>
                    <a:pt x="217" y="374"/>
                  </a:lnTo>
                  <a:lnTo>
                    <a:pt x="217" y="375"/>
                  </a:lnTo>
                  <a:lnTo>
                    <a:pt x="218" y="375"/>
                  </a:lnTo>
                  <a:lnTo>
                    <a:pt x="220" y="377"/>
                  </a:lnTo>
                  <a:lnTo>
                    <a:pt x="220" y="378"/>
                  </a:lnTo>
                  <a:lnTo>
                    <a:pt x="221" y="378"/>
                  </a:lnTo>
                  <a:lnTo>
                    <a:pt x="221" y="380"/>
                  </a:lnTo>
                  <a:lnTo>
                    <a:pt x="221" y="381"/>
                  </a:lnTo>
                  <a:lnTo>
                    <a:pt x="223" y="384"/>
                  </a:lnTo>
                  <a:lnTo>
                    <a:pt x="223" y="385"/>
                  </a:lnTo>
                  <a:lnTo>
                    <a:pt x="223" y="394"/>
                  </a:lnTo>
                  <a:lnTo>
                    <a:pt x="222" y="396"/>
                  </a:lnTo>
                  <a:lnTo>
                    <a:pt x="220" y="402"/>
                  </a:lnTo>
                  <a:lnTo>
                    <a:pt x="220" y="403"/>
                  </a:lnTo>
                  <a:lnTo>
                    <a:pt x="221" y="404"/>
                  </a:lnTo>
                  <a:lnTo>
                    <a:pt x="224" y="404"/>
                  </a:lnTo>
                  <a:lnTo>
                    <a:pt x="229" y="403"/>
                  </a:lnTo>
                  <a:lnTo>
                    <a:pt x="230" y="403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2" y="403"/>
                  </a:lnTo>
                  <a:lnTo>
                    <a:pt x="233" y="402"/>
                  </a:lnTo>
                  <a:lnTo>
                    <a:pt x="235" y="402"/>
                  </a:lnTo>
                  <a:lnTo>
                    <a:pt x="237" y="401"/>
                  </a:lnTo>
                  <a:lnTo>
                    <a:pt x="238" y="402"/>
                  </a:lnTo>
                  <a:lnTo>
                    <a:pt x="239" y="404"/>
                  </a:lnTo>
                  <a:lnTo>
                    <a:pt x="239" y="405"/>
                  </a:lnTo>
                  <a:lnTo>
                    <a:pt x="239" y="405"/>
                  </a:lnTo>
                  <a:lnTo>
                    <a:pt x="238" y="405"/>
                  </a:lnTo>
                  <a:lnTo>
                    <a:pt x="239" y="406"/>
                  </a:lnTo>
                  <a:lnTo>
                    <a:pt x="240" y="406"/>
                  </a:lnTo>
                  <a:lnTo>
                    <a:pt x="241" y="407"/>
                  </a:lnTo>
                  <a:lnTo>
                    <a:pt x="241" y="408"/>
                  </a:lnTo>
                  <a:lnTo>
                    <a:pt x="243" y="411"/>
                  </a:lnTo>
                  <a:lnTo>
                    <a:pt x="243" y="412"/>
                  </a:lnTo>
                  <a:lnTo>
                    <a:pt x="244" y="415"/>
                  </a:lnTo>
                  <a:lnTo>
                    <a:pt x="244" y="415"/>
                  </a:lnTo>
                  <a:lnTo>
                    <a:pt x="245" y="416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0" y="424"/>
                  </a:lnTo>
                  <a:lnTo>
                    <a:pt x="251" y="424"/>
                  </a:lnTo>
                  <a:lnTo>
                    <a:pt x="252" y="424"/>
                  </a:lnTo>
                  <a:lnTo>
                    <a:pt x="253" y="422"/>
                  </a:lnTo>
                  <a:lnTo>
                    <a:pt x="256" y="421"/>
                  </a:lnTo>
                  <a:lnTo>
                    <a:pt x="260" y="420"/>
                  </a:lnTo>
                  <a:lnTo>
                    <a:pt x="262" y="420"/>
                  </a:lnTo>
                  <a:lnTo>
                    <a:pt x="263" y="422"/>
                  </a:lnTo>
                  <a:lnTo>
                    <a:pt x="266" y="426"/>
                  </a:lnTo>
                  <a:lnTo>
                    <a:pt x="267" y="426"/>
                  </a:lnTo>
                  <a:lnTo>
                    <a:pt x="268" y="426"/>
                  </a:lnTo>
                  <a:lnTo>
                    <a:pt x="268" y="425"/>
                  </a:lnTo>
                  <a:lnTo>
                    <a:pt x="269" y="425"/>
                  </a:lnTo>
                  <a:lnTo>
                    <a:pt x="270" y="424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0" y="426"/>
                  </a:lnTo>
                  <a:lnTo>
                    <a:pt x="283" y="426"/>
                  </a:lnTo>
                  <a:lnTo>
                    <a:pt x="283" y="428"/>
                  </a:lnTo>
                  <a:lnTo>
                    <a:pt x="284" y="428"/>
                  </a:lnTo>
                  <a:lnTo>
                    <a:pt x="286" y="430"/>
                  </a:lnTo>
                  <a:lnTo>
                    <a:pt x="287" y="432"/>
                  </a:lnTo>
                  <a:lnTo>
                    <a:pt x="288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7" y="438"/>
                  </a:lnTo>
                  <a:lnTo>
                    <a:pt x="286" y="439"/>
                  </a:lnTo>
                  <a:lnTo>
                    <a:pt x="286" y="438"/>
                  </a:lnTo>
                  <a:lnTo>
                    <a:pt x="285" y="437"/>
                  </a:lnTo>
                  <a:lnTo>
                    <a:pt x="284" y="435"/>
                  </a:lnTo>
                  <a:lnTo>
                    <a:pt x="284" y="434"/>
                  </a:lnTo>
                  <a:lnTo>
                    <a:pt x="283" y="433"/>
                  </a:lnTo>
                  <a:lnTo>
                    <a:pt x="282" y="433"/>
                  </a:lnTo>
                  <a:lnTo>
                    <a:pt x="283" y="435"/>
                  </a:lnTo>
                  <a:lnTo>
                    <a:pt x="284" y="437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5"/>
                  </a:lnTo>
                  <a:lnTo>
                    <a:pt x="283" y="447"/>
                  </a:lnTo>
                  <a:lnTo>
                    <a:pt x="283" y="448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1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81" y="455"/>
                  </a:lnTo>
                  <a:lnTo>
                    <a:pt x="278" y="458"/>
                  </a:lnTo>
                  <a:lnTo>
                    <a:pt x="275" y="463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4" y="465"/>
                  </a:lnTo>
                  <a:lnTo>
                    <a:pt x="273" y="465"/>
                  </a:lnTo>
                  <a:lnTo>
                    <a:pt x="273" y="466"/>
                  </a:lnTo>
                  <a:lnTo>
                    <a:pt x="273" y="468"/>
                  </a:lnTo>
                  <a:lnTo>
                    <a:pt x="273" y="469"/>
                  </a:lnTo>
                  <a:lnTo>
                    <a:pt x="273" y="470"/>
                  </a:lnTo>
                  <a:lnTo>
                    <a:pt x="273" y="471"/>
                  </a:lnTo>
                  <a:lnTo>
                    <a:pt x="274" y="471"/>
                  </a:lnTo>
                  <a:lnTo>
                    <a:pt x="274" y="472"/>
                  </a:lnTo>
                  <a:lnTo>
                    <a:pt x="273" y="475"/>
                  </a:lnTo>
                  <a:lnTo>
                    <a:pt x="274" y="475"/>
                  </a:lnTo>
                  <a:lnTo>
                    <a:pt x="274" y="476"/>
                  </a:lnTo>
                  <a:lnTo>
                    <a:pt x="274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6" y="481"/>
                  </a:lnTo>
                  <a:lnTo>
                    <a:pt x="275" y="484"/>
                  </a:lnTo>
                  <a:lnTo>
                    <a:pt x="274" y="488"/>
                  </a:lnTo>
                  <a:lnTo>
                    <a:pt x="274" y="490"/>
                  </a:lnTo>
                  <a:lnTo>
                    <a:pt x="274" y="491"/>
                  </a:lnTo>
                  <a:lnTo>
                    <a:pt x="275" y="489"/>
                  </a:lnTo>
                  <a:lnTo>
                    <a:pt x="283" y="482"/>
                  </a:lnTo>
                  <a:lnTo>
                    <a:pt x="289" y="475"/>
                  </a:lnTo>
                  <a:lnTo>
                    <a:pt x="298" y="468"/>
                  </a:lnTo>
                  <a:lnTo>
                    <a:pt x="305" y="465"/>
                  </a:lnTo>
                  <a:lnTo>
                    <a:pt x="308" y="464"/>
                  </a:lnTo>
                  <a:lnTo>
                    <a:pt x="318" y="459"/>
                  </a:lnTo>
                  <a:lnTo>
                    <a:pt x="321" y="458"/>
                  </a:lnTo>
                  <a:lnTo>
                    <a:pt x="330" y="457"/>
                  </a:lnTo>
                  <a:lnTo>
                    <a:pt x="337" y="455"/>
                  </a:lnTo>
                  <a:lnTo>
                    <a:pt x="347" y="454"/>
                  </a:lnTo>
                  <a:lnTo>
                    <a:pt x="351" y="455"/>
                  </a:lnTo>
                  <a:lnTo>
                    <a:pt x="354" y="455"/>
                  </a:lnTo>
                  <a:lnTo>
                    <a:pt x="362" y="460"/>
                  </a:lnTo>
                  <a:lnTo>
                    <a:pt x="369" y="465"/>
                  </a:lnTo>
                  <a:lnTo>
                    <a:pt x="373" y="469"/>
                  </a:lnTo>
                  <a:lnTo>
                    <a:pt x="380" y="472"/>
                  </a:lnTo>
                  <a:lnTo>
                    <a:pt x="387" y="479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4"/>
                  </a:lnTo>
                  <a:lnTo>
                    <a:pt x="388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89" y="488"/>
                  </a:lnTo>
                  <a:lnTo>
                    <a:pt x="393" y="494"/>
                  </a:lnTo>
                  <a:lnTo>
                    <a:pt x="396" y="497"/>
                  </a:lnTo>
                  <a:lnTo>
                    <a:pt x="399" y="503"/>
                  </a:lnTo>
                  <a:lnTo>
                    <a:pt x="402" y="508"/>
                  </a:lnTo>
                  <a:lnTo>
                    <a:pt x="403" y="510"/>
                  </a:lnTo>
                  <a:lnTo>
                    <a:pt x="405" y="511"/>
                  </a:lnTo>
                  <a:lnTo>
                    <a:pt x="407" y="514"/>
                  </a:lnTo>
                  <a:lnTo>
                    <a:pt x="408" y="515"/>
                  </a:lnTo>
                  <a:lnTo>
                    <a:pt x="409" y="515"/>
                  </a:lnTo>
                  <a:lnTo>
                    <a:pt x="410" y="517"/>
                  </a:lnTo>
                  <a:lnTo>
                    <a:pt x="411" y="518"/>
                  </a:lnTo>
                  <a:lnTo>
                    <a:pt x="412" y="519"/>
                  </a:lnTo>
                  <a:lnTo>
                    <a:pt x="413" y="520"/>
                  </a:lnTo>
                  <a:lnTo>
                    <a:pt x="414" y="521"/>
                  </a:lnTo>
                  <a:lnTo>
                    <a:pt x="421" y="520"/>
                  </a:lnTo>
                  <a:lnTo>
                    <a:pt x="423" y="519"/>
                  </a:lnTo>
                  <a:lnTo>
                    <a:pt x="427" y="518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6" y="516"/>
                  </a:lnTo>
                  <a:lnTo>
                    <a:pt x="436" y="503"/>
                  </a:lnTo>
                  <a:lnTo>
                    <a:pt x="436" y="489"/>
                  </a:lnTo>
                  <a:lnTo>
                    <a:pt x="436" y="475"/>
                  </a:lnTo>
                  <a:lnTo>
                    <a:pt x="436" y="461"/>
                  </a:lnTo>
                  <a:lnTo>
                    <a:pt x="436" y="446"/>
                  </a:lnTo>
                  <a:lnTo>
                    <a:pt x="436" y="432"/>
                  </a:lnTo>
                  <a:lnTo>
                    <a:pt x="436" y="417"/>
                  </a:lnTo>
                  <a:lnTo>
                    <a:pt x="436" y="404"/>
                  </a:lnTo>
                  <a:lnTo>
                    <a:pt x="436" y="388"/>
                  </a:lnTo>
                  <a:lnTo>
                    <a:pt x="436" y="375"/>
                  </a:lnTo>
                  <a:lnTo>
                    <a:pt x="436" y="360"/>
                  </a:lnTo>
                  <a:lnTo>
                    <a:pt x="436" y="345"/>
                  </a:lnTo>
                  <a:lnTo>
                    <a:pt x="436" y="330"/>
                  </a:lnTo>
                  <a:lnTo>
                    <a:pt x="436" y="315"/>
                  </a:lnTo>
                  <a:lnTo>
                    <a:pt x="436" y="300"/>
                  </a:lnTo>
                  <a:lnTo>
                    <a:pt x="436" y="285"/>
                  </a:lnTo>
                  <a:lnTo>
                    <a:pt x="441" y="285"/>
                  </a:lnTo>
                  <a:lnTo>
                    <a:pt x="445" y="283"/>
                  </a:lnTo>
                  <a:lnTo>
                    <a:pt x="449" y="281"/>
                  </a:lnTo>
                  <a:lnTo>
                    <a:pt x="453" y="280"/>
                  </a:lnTo>
                  <a:lnTo>
                    <a:pt x="458" y="278"/>
                  </a:lnTo>
                  <a:lnTo>
                    <a:pt x="462" y="277"/>
                  </a:lnTo>
                  <a:lnTo>
                    <a:pt x="466" y="275"/>
                  </a:lnTo>
                  <a:lnTo>
                    <a:pt x="470" y="275"/>
                  </a:lnTo>
                  <a:lnTo>
                    <a:pt x="471" y="275"/>
                  </a:lnTo>
                  <a:lnTo>
                    <a:pt x="474" y="274"/>
                  </a:lnTo>
                  <a:lnTo>
                    <a:pt x="479" y="272"/>
                  </a:lnTo>
                  <a:lnTo>
                    <a:pt x="483" y="271"/>
                  </a:lnTo>
                  <a:lnTo>
                    <a:pt x="488" y="269"/>
                  </a:lnTo>
                  <a:lnTo>
                    <a:pt x="492" y="268"/>
                  </a:lnTo>
                  <a:lnTo>
                    <a:pt x="496" y="266"/>
                  </a:lnTo>
                  <a:lnTo>
                    <a:pt x="501" y="265"/>
                  </a:lnTo>
                  <a:lnTo>
                    <a:pt x="505" y="264"/>
                  </a:lnTo>
                  <a:lnTo>
                    <a:pt x="511" y="262"/>
                  </a:lnTo>
                  <a:lnTo>
                    <a:pt x="516" y="260"/>
                  </a:lnTo>
                  <a:lnTo>
                    <a:pt x="522" y="258"/>
                  </a:lnTo>
                  <a:lnTo>
                    <a:pt x="528" y="256"/>
                  </a:lnTo>
                  <a:lnTo>
                    <a:pt x="531" y="255"/>
                  </a:lnTo>
                  <a:lnTo>
                    <a:pt x="533" y="255"/>
                  </a:lnTo>
                  <a:lnTo>
                    <a:pt x="536" y="254"/>
                  </a:lnTo>
                  <a:lnTo>
                    <a:pt x="538" y="253"/>
                  </a:lnTo>
                  <a:lnTo>
                    <a:pt x="541" y="252"/>
                  </a:lnTo>
                  <a:lnTo>
                    <a:pt x="544" y="252"/>
                  </a:lnTo>
                  <a:lnTo>
                    <a:pt x="547" y="251"/>
                  </a:lnTo>
                  <a:lnTo>
                    <a:pt x="550" y="250"/>
                  </a:lnTo>
                  <a:lnTo>
                    <a:pt x="553" y="249"/>
                  </a:lnTo>
                  <a:lnTo>
                    <a:pt x="554" y="249"/>
                  </a:lnTo>
                  <a:lnTo>
                    <a:pt x="556" y="250"/>
                  </a:lnTo>
                  <a:lnTo>
                    <a:pt x="559" y="252"/>
                  </a:lnTo>
                  <a:lnTo>
                    <a:pt x="560" y="252"/>
                  </a:lnTo>
                  <a:lnTo>
                    <a:pt x="562" y="255"/>
                  </a:lnTo>
                  <a:lnTo>
                    <a:pt x="568" y="257"/>
                  </a:lnTo>
                  <a:lnTo>
                    <a:pt x="573" y="262"/>
                  </a:lnTo>
                  <a:lnTo>
                    <a:pt x="578" y="265"/>
                  </a:lnTo>
                  <a:lnTo>
                    <a:pt x="580" y="266"/>
                  </a:lnTo>
                  <a:lnTo>
                    <a:pt x="588" y="272"/>
                  </a:lnTo>
                  <a:lnTo>
                    <a:pt x="597" y="277"/>
                  </a:lnTo>
                  <a:lnTo>
                    <a:pt x="605" y="284"/>
                  </a:lnTo>
                  <a:lnTo>
                    <a:pt x="615" y="290"/>
                  </a:lnTo>
                  <a:lnTo>
                    <a:pt x="624" y="295"/>
                  </a:lnTo>
                  <a:lnTo>
                    <a:pt x="633" y="302"/>
                  </a:lnTo>
                  <a:lnTo>
                    <a:pt x="641" y="307"/>
                  </a:lnTo>
                  <a:lnTo>
                    <a:pt x="649" y="313"/>
                  </a:lnTo>
                  <a:lnTo>
                    <a:pt x="656" y="317"/>
                  </a:lnTo>
                  <a:lnTo>
                    <a:pt x="661" y="320"/>
                  </a:lnTo>
                  <a:lnTo>
                    <a:pt x="666" y="323"/>
                  </a:lnTo>
                  <a:lnTo>
                    <a:pt x="668" y="325"/>
                  </a:lnTo>
                  <a:lnTo>
                    <a:pt x="669" y="326"/>
                  </a:lnTo>
                  <a:lnTo>
                    <a:pt x="670" y="328"/>
                  </a:lnTo>
                  <a:lnTo>
                    <a:pt x="671" y="330"/>
                  </a:lnTo>
                  <a:lnTo>
                    <a:pt x="671" y="334"/>
                  </a:lnTo>
                  <a:lnTo>
                    <a:pt x="671" y="335"/>
                  </a:lnTo>
                  <a:lnTo>
                    <a:pt x="674" y="339"/>
                  </a:lnTo>
                  <a:lnTo>
                    <a:pt x="680" y="345"/>
                  </a:lnTo>
                  <a:lnTo>
                    <a:pt x="682" y="347"/>
                  </a:lnTo>
                  <a:lnTo>
                    <a:pt x="684" y="350"/>
                  </a:lnTo>
                  <a:lnTo>
                    <a:pt x="688" y="354"/>
                  </a:lnTo>
                  <a:lnTo>
                    <a:pt x="690" y="357"/>
                  </a:lnTo>
                  <a:lnTo>
                    <a:pt x="692" y="360"/>
                  </a:lnTo>
                  <a:lnTo>
                    <a:pt x="695" y="363"/>
                  </a:lnTo>
                  <a:lnTo>
                    <a:pt x="698" y="365"/>
                  </a:lnTo>
                  <a:lnTo>
                    <a:pt x="700" y="369"/>
                  </a:lnTo>
                  <a:lnTo>
                    <a:pt x="703" y="372"/>
                  </a:lnTo>
                  <a:lnTo>
                    <a:pt x="706" y="375"/>
                  </a:lnTo>
                  <a:lnTo>
                    <a:pt x="709" y="378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3" y="383"/>
                  </a:lnTo>
                  <a:lnTo>
                    <a:pt x="718" y="383"/>
                  </a:lnTo>
                  <a:lnTo>
                    <a:pt x="719" y="382"/>
                  </a:lnTo>
                  <a:lnTo>
                    <a:pt x="720" y="382"/>
                  </a:lnTo>
                  <a:lnTo>
                    <a:pt x="722" y="382"/>
                  </a:lnTo>
                  <a:lnTo>
                    <a:pt x="724" y="381"/>
                  </a:lnTo>
                  <a:lnTo>
                    <a:pt x="727" y="381"/>
                  </a:lnTo>
                  <a:lnTo>
                    <a:pt x="730" y="380"/>
                  </a:lnTo>
                  <a:lnTo>
                    <a:pt x="732" y="380"/>
                  </a:lnTo>
                  <a:lnTo>
                    <a:pt x="734" y="379"/>
                  </a:lnTo>
                  <a:lnTo>
                    <a:pt x="739" y="378"/>
                  </a:lnTo>
                  <a:lnTo>
                    <a:pt x="742" y="378"/>
                  </a:lnTo>
                  <a:lnTo>
                    <a:pt x="747" y="377"/>
                  </a:lnTo>
                  <a:lnTo>
                    <a:pt x="751" y="376"/>
                  </a:lnTo>
                  <a:lnTo>
                    <a:pt x="755" y="375"/>
                  </a:lnTo>
                  <a:lnTo>
                    <a:pt x="760" y="375"/>
                  </a:lnTo>
                  <a:lnTo>
                    <a:pt x="763" y="375"/>
                  </a:lnTo>
                  <a:lnTo>
                    <a:pt x="768" y="374"/>
                  </a:lnTo>
                  <a:lnTo>
                    <a:pt x="775" y="375"/>
                  </a:lnTo>
                  <a:lnTo>
                    <a:pt x="781" y="375"/>
                  </a:lnTo>
                  <a:lnTo>
                    <a:pt x="789" y="375"/>
                  </a:lnTo>
                  <a:lnTo>
                    <a:pt x="796" y="376"/>
                  </a:lnTo>
                  <a:lnTo>
                    <a:pt x="802" y="376"/>
                  </a:lnTo>
                  <a:lnTo>
                    <a:pt x="809" y="377"/>
                  </a:lnTo>
                  <a:lnTo>
                    <a:pt x="815" y="378"/>
                  </a:lnTo>
                  <a:lnTo>
                    <a:pt x="820" y="378"/>
                  </a:lnTo>
                  <a:lnTo>
                    <a:pt x="823" y="379"/>
                  </a:lnTo>
                  <a:lnTo>
                    <a:pt x="824" y="378"/>
                  </a:lnTo>
                  <a:lnTo>
                    <a:pt x="825" y="378"/>
                  </a:lnTo>
                  <a:lnTo>
                    <a:pt x="829" y="375"/>
                  </a:lnTo>
                  <a:lnTo>
                    <a:pt x="835" y="373"/>
                  </a:lnTo>
                  <a:lnTo>
                    <a:pt x="839" y="370"/>
                  </a:lnTo>
                  <a:lnTo>
                    <a:pt x="843" y="368"/>
                  </a:lnTo>
                  <a:lnTo>
                    <a:pt x="844" y="367"/>
                  </a:lnTo>
                  <a:lnTo>
                    <a:pt x="845" y="367"/>
                  </a:lnTo>
                  <a:lnTo>
                    <a:pt x="846" y="367"/>
                  </a:lnTo>
                  <a:lnTo>
                    <a:pt x="847" y="368"/>
                  </a:lnTo>
                  <a:lnTo>
                    <a:pt x="848" y="369"/>
                  </a:lnTo>
                  <a:lnTo>
                    <a:pt x="853" y="375"/>
                  </a:lnTo>
                  <a:lnTo>
                    <a:pt x="859" y="383"/>
                  </a:lnTo>
                  <a:lnTo>
                    <a:pt x="860" y="384"/>
                  </a:lnTo>
                  <a:lnTo>
                    <a:pt x="863" y="386"/>
                  </a:lnTo>
                  <a:lnTo>
                    <a:pt x="867" y="390"/>
                  </a:lnTo>
                  <a:lnTo>
                    <a:pt x="872" y="393"/>
                  </a:lnTo>
                  <a:lnTo>
                    <a:pt x="873" y="394"/>
                  </a:lnTo>
                  <a:lnTo>
                    <a:pt x="874" y="395"/>
                  </a:lnTo>
                  <a:lnTo>
                    <a:pt x="878" y="403"/>
                  </a:lnTo>
                  <a:lnTo>
                    <a:pt x="880" y="407"/>
                  </a:lnTo>
                  <a:lnTo>
                    <a:pt x="884" y="415"/>
                  </a:lnTo>
                  <a:lnTo>
                    <a:pt x="886" y="421"/>
                  </a:lnTo>
                  <a:lnTo>
                    <a:pt x="887" y="421"/>
                  </a:lnTo>
                  <a:lnTo>
                    <a:pt x="894" y="417"/>
                  </a:lnTo>
                  <a:lnTo>
                    <a:pt x="900" y="414"/>
                  </a:lnTo>
                  <a:lnTo>
                    <a:pt x="899" y="429"/>
                  </a:lnTo>
                  <a:lnTo>
                    <a:pt x="899" y="445"/>
                  </a:lnTo>
                  <a:lnTo>
                    <a:pt x="899" y="446"/>
                  </a:lnTo>
                  <a:lnTo>
                    <a:pt x="899" y="448"/>
                  </a:lnTo>
                  <a:lnTo>
                    <a:pt x="899" y="448"/>
                  </a:lnTo>
                  <a:lnTo>
                    <a:pt x="898" y="448"/>
                  </a:lnTo>
                  <a:lnTo>
                    <a:pt x="898" y="449"/>
                  </a:lnTo>
                  <a:lnTo>
                    <a:pt x="897" y="449"/>
                  </a:lnTo>
                  <a:lnTo>
                    <a:pt x="897" y="450"/>
                  </a:lnTo>
                  <a:lnTo>
                    <a:pt x="897" y="452"/>
                  </a:lnTo>
                  <a:lnTo>
                    <a:pt x="897" y="463"/>
                  </a:lnTo>
                  <a:lnTo>
                    <a:pt x="896" y="475"/>
                  </a:lnTo>
                  <a:lnTo>
                    <a:pt x="897" y="475"/>
                  </a:lnTo>
                  <a:lnTo>
                    <a:pt x="897" y="475"/>
                  </a:lnTo>
                  <a:lnTo>
                    <a:pt x="902" y="475"/>
                  </a:lnTo>
                  <a:lnTo>
                    <a:pt x="907" y="475"/>
                  </a:lnTo>
                  <a:lnTo>
                    <a:pt x="912" y="475"/>
                  </a:lnTo>
                  <a:lnTo>
                    <a:pt x="918" y="475"/>
                  </a:lnTo>
                  <a:lnTo>
                    <a:pt x="919" y="475"/>
                  </a:lnTo>
                  <a:lnTo>
                    <a:pt x="919" y="475"/>
                  </a:lnTo>
                  <a:lnTo>
                    <a:pt x="920" y="484"/>
                  </a:lnTo>
                  <a:lnTo>
                    <a:pt x="920" y="492"/>
                  </a:lnTo>
                  <a:lnTo>
                    <a:pt x="922" y="499"/>
                  </a:lnTo>
                  <a:lnTo>
                    <a:pt x="924" y="506"/>
                  </a:lnTo>
                  <a:lnTo>
                    <a:pt x="926" y="515"/>
                  </a:lnTo>
                  <a:lnTo>
                    <a:pt x="928" y="525"/>
                  </a:lnTo>
                  <a:lnTo>
                    <a:pt x="929" y="525"/>
                  </a:lnTo>
                  <a:lnTo>
                    <a:pt x="929" y="527"/>
                  </a:lnTo>
                  <a:lnTo>
                    <a:pt x="930" y="527"/>
                  </a:lnTo>
                  <a:lnTo>
                    <a:pt x="931" y="527"/>
                  </a:lnTo>
                  <a:lnTo>
                    <a:pt x="933" y="528"/>
                  </a:lnTo>
                  <a:lnTo>
                    <a:pt x="939" y="528"/>
                  </a:lnTo>
                  <a:lnTo>
                    <a:pt x="943" y="527"/>
                  </a:lnTo>
                  <a:lnTo>
                    <a:pt x="950" y="527"/>
                  </a:lnTo>
                  <a:lnTo>
                    <a:pt x="955" y="526"/>
                  </a:lnTo>
                  <a:lnTo>
                    <a:pt x="960" y="526"/>
                  </a:lnTo>
                  <a:lnTo>
                    <a:pt x="965" y="526"/>
                  </a:lnTo>
                  <a:lnTo>
                    <a:pt x="970" y="525"/>
                  </a:lnTo>
                  <a:lnTo>
                    <a:pt x="976" y="525"/>
                  </a:lnTo>
                  <a:lnTo>
                    <a:pt x="977" y="525"/>
                  </a:lnTo>
                  <a:lnTo>
                    <a:pt x="978" y="526"/>
                  </a:lnTo>
                  <a:lnTo>
                    <a:pt x="978" y="526"/>
                  </a:lnTo>
                  <a:lnTo>
                    <a:pt x="979" y="527"/>
                  </a:lnTo>
                  <a:lnTo>
                    <a:pt x="980" y="527"/>
                  </a:lnTo>
                  <a:lnTo>
                    <a:pt x="981" y="527"/>
                  </a:lnTo>
                  <a:lnTo>
                    <a:pt x="982" y="526"/>
                  </a:lnTo>
                  <a:lnTo>
                    <a:pt x="984" y="525"/>
                  </a:lnTo>
                  <a:lnTo>
                    <a:pt x="984" y="525"/>
                  </a:lnTo>
                  <a:lnTo>
                    <a:pt x="985" y="525"/>
                  </a:lnTo>
                  <a:lnTo>
                    <a:pt x="985" y="525"/>
                  </a:lnTo>
                  <a:lnTo>
                    <a:pt x="986" y="526"/>
                  </a:lnTo>
                  <a:lnTo>
                    <a:pt x="986" y="527"/>
                  </a:lnTo>
                  <a:lnTo>
                    <a:pt x="987" y="528"/>
                  </a:lnTo>
                  <a:lnTo>
                    <a:pt x="988" y="530"/>
                  </a:lnTo>
                  <a:lnTo>
                    <a:pt x="988" y="530"/>
                  </a:lnTo>
                  <a:lnTo>
                    <a:pt x="988" y="531"/>
                  </a:lnTo>
                  <a:lnTo>
                    <a:pt x="988" y="532"/>
                  </a:lnTo>
                  <a:lnTo>
                    <a:pt x="988" y="534"/>
                  </a:lnTo>
                  <a:lnTo>
                    <a:pt x="989" y="534"/>
                  </a:lnTo>
                  <a:lnTo>
                    <a:pt x="989" y="535"/>
                  </a:lnTo>
                  <a:lnTo>
                    <a:pt x="990" y="534"/>
                  </a:lnTo>
                  <a:lnTo>
                    <a:pt x="991" y="534"/>
                  </a:lnTo>
                  <a:lnTo>
                    <a:pt x="992" y="535"/>
                  </a:lnTo>
                  <a:lnTo>
                    <a:pt x="992" y="534"/>
                  </a:lnTo>
                  <a:lnTo>
                    <a:pt x="992" y="533"/>
                  </a:lnTo>
                  <a:lnTo>
                    <a:pt x="993" y="533"/>
                  </a:lnTo>
                  <a:lnTo>
                    <a:pt x="994" y="534"/>
                  </a:lnTo>
                  <a:lnTo>
                    <a:pt x="994" y="535"/>
                  </a:lnTo>
                  <a:lnTo>
                    <a:pt x="994" y="535"/>
                  </a:lnTo>
                  <a:lnTo>
                    <a:pt x="993" y="536"/>
                  </a:lnTo>
                  <a:lnTo>
                    <a:pt x="993" y="536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3" y="539"/>
                  </a:lnTo>
                  <a:lnTo>
                    <a:pt x="993" y="541"/>
                  </a:lnTo>
                  <a:lnTo>
                    <a:pt x="993" y="542"/>
                  </a:lnTo>
                  <a:lnTo>
                    <a:pt x="992" y="543"/>
                  </a:lnTo>
                  <a:lnTo>
                    <a:pt x="992" y="544"/>
                  </a:lnTo>
                  <a:lnTo>
                    <a:pt x="992" y="545"/>
                  </a:lnTo>
                  <a:lnTo>
                    <a:pt x="991" y="545"/>
                  </a:lnTo>
                  <a:lnTo>
                    <a:pt x="991" y="545"/>
                  </a:lnTo>
                  <a:lnTo>
                    <a:pt x="990" y="545"/>
                  </a:lnTo>
                  <a:lnTo>
                    <a:pt x="990" y="546"/>
                  </a:lnTo>
                  <a:lnTo>
                    <a:pt x="989" y="546"/>
                  </a:lnTo>
                  <a:lnTo>
                    <a:pt x="988" y="547"/>
                  </a:lnTo>
                  <a:lnTo>
                    <a:pt x="988" y="547"/>
                  </a:lnTo>
                  <a:lnTo>
                    <a:pt x="988" y="548"/>
                  </a:lnTo>
                  <a:lnTo>
                    <a:pt x="988" y="548"/>
                  </a:lnTo>
                  <a:lnTo>
                    <a:pt x="989" y="549"/>
                  </a:lnTo>
                  <a:lnTo>
                    <a:pt x="990" y="549"/>
                  </a:lnTo>
                  <a:lnTo>
                    <a:pt x="991" y="550"/>
                  </a:lnTo>
                  <a:lnTo>
                    <a:pt x="993" y="552"/>
                  </a:lnTo>
                  <a:lnTo>
                    <a:pt x="995" y="554"/>
                  </a:lnTo>
                  <a:lnTo>
                    <a:pt x="996" y="555"/>
                  </a:lnTo>
                  <a:lnTo>
                    <a:pt x="998" y="556"/>
                  </a:lnTo>
                  <a:lnTo>
                    <a:pt x="999" y="557"/>
                  </a:lnTo>
                  <a:lnTo>
                    <a:pt x="1003" y="558"/>
                  </a:lnTo>
                  <a:lnTo>
                    <a:pt x="1009" y="562"/>
                  </a:lnTo>
                  <a:lnTo>
                    <a:pt x="1009" y="561"/>
                  </a:lnTo>
                  <a:lnTo>
                    <a:pt x="1010" y="561"/>
                  </a:lnTo>
                  <a:lnTo>
                    <a:pt x="1010" y="560"/>
                  </a:lnTo>
                  <a:lnTo>
                    <a:pt x="1011" y="560"/>
                  </a:lnTo>
                  <a:lnTo>
                    <a:pt x="1011" y="559"/>
                  </a:lnTo>
                  <a:lnTo>
                    <a:pt x="1012" y="559"/>
                  </a:lnTo>
                  <a:lnTo>
                    <a:pt x="1013" y="560"/>
                  </a:lnTo>
                  <a:lnTo>
                    <a:pt x="1014" y="560"/>
                  </a:lnTo>
                  <a:lnTo>
                    <a:pt x="1015" y="561"/>
                  </a:lnTo>
                  <a:lnTo>
                    <a:pt x="1016" y="560"/>
                  </a:lnTo>
                  <a:lnTo>
                    <a:pt x="1016" y="560"/>
                  </a:lnTo>
                  <a:lnTo>
                    <a:pt x="1016" y="559"/>
                  </a:lnTo>
                  <a:lnTo>
                    <a:pt x="1016" y="559"/>
                  </a:lnTo>
                  <a:lnTo>
                    <a:pt x="1016" y="558"/>
                  </a:lnTo>
                  <a:lnTo>
                    <a:pt x="1016" y="558"/>
                  </a:lnTo>
                  <a:lnTo>
                    <a:pt x="1016" y="557"/>
                  </a:lnTo>
                  <a:lnTo>
                    <a:pt x="1016" y="556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4"/>
                  </a:lnTo>
                  <a:lnTo>
                    <a:pt x="1015" y="554"/>
                  </a:lnTo>
                  <a:lnTo>
                    <a:pt x="1014" y="554"/>
                  </a:lnTo>
                  <a:lnTo>
                    <a:pt x="1014" y="553"/>
                  </a:lnTo>
                  <a:lnTo>
                    <a:pt x="1014" y="552"/>
                  </a:lnTo>
                  <a:lnTo>
                    <a:pt x="1013" y="549"/>
                  </a:lnTo>
                  <a:lnTo>
                    <a:pt x="1013" y="546"/>
                  </a:lnTo>
                  <a:lnTo>
                    <a:pt x="1013" y="545"/>
                  </a:lnTo>
                  <a:lnTo>
                    <a:pt x="1014" y="545"/>
                  </a:lnTo>
                  <a:lnTo>
                    <a:pt x="1014" y="545"/>
                  </a:lnTo>
                  <a:lnTo>
                    <a:pt x="1014" y="544"/>
                  </a:lnTo>
                  <a:lnTo>
                    <a:pt x="1014" y="543"/>
                  </a:lnTo>
                  <a:lnTo>
                    <a:pt x="1014" y="542"/>
                  </a:lnTo>
                  <a:lnTo>
                    <a:pt x="1015" y="542"/>
                  </a:lnTo>
                  <a:lnTo>
                    <a:pt x="1016" y="541"/>
                  </a:lnTo>
                  <a:lnTo>
                    <a:pt x="1016" y="540"/>
                  </a:lnTo>
                  <a:lnTo>
                    <a:pt x="1017" y="539"/>
                  </a:lnTo>
                  <a:lnTo>
                    <a:pt x="1018" y="539"/>
                  </a:lnTo>
                  <a:lnTo>
                    <a:pt x="1019" y="538"/>
                  </a:lnTo>
                  <a:lnTo>
                    <a:pt x="1020" y="537"/>
                  </a:lnTo>
                  <a:lnTo>
                    <a:pt x="1021" y="535"/>
                  </a:lnTo>
                  <a:lnTo>
                    <a:pt x="1022" y="533"/>
                  </a:lnTo>
                  <a:lnTo>
                    <a:pt x="1023" y="532"/>
                  </a:lnTo>
                  <a:lnTo>
                    <a:pt x="1025" y="531"/>
                  </a:lnTo>
                  <a:lnTo>
                    <a:pt x="1027" y="530"/>
                  </a:lnTo>
                  <a:lnTo>
                    <a:pt x="1027" y="529"/>
                  </a:lnTo>
                  <a:lnTo>
                    <a:pt x="1028" y="528"/>
                  </a:lnTo>
                  <a:lnTo>
                    <a:pt x="1028" y="527"/>
                  </a:lnTo>
                  <a:lnTo>
                    <a:pt x="1028" y="527"/>
                  </a:lnTo>
                  <a:lnTo>
                    <a:pt x="1029" y="527"/>
                  </a:lnTo>
                  <a:lnTo>
                    <a:pt x="1030" y="526"/>
                  </a:lnTo>
                  <a:lnTo>
                    <a:pt x="1031" y="526"/>
                  </a:lnTo>
                  <a:lnTo>
                    <a:pt x="1032" y="526"/>
                  </a:lnTo>
                  <a:lnTo>
                    <a:pt x="1033" y="525"/>
                  </a:lnTo>
                  <a:lnTo>
                    <a:pt x="1034" y="525"/>
                  </a:lnTo>
                  <a:lnTo>
                    <a:pt x="1035" y="525"/>
                  </a:lnTo>
                  <a:lnTo>
                    <a:pt x="1036" y="524"/>
                  </a:lnTo>
                  <a:lnTo>
                    <a:pt x="1036" y="523"/>
                  </a:lnTo>
                  <a:lnTo>
                    <a:pt x="1036" y="520"/>
                  </a:lnTo>
                  <a:lnTo>
                    <a:pt x="1037" y="517"/>
                  </a:lnTo>
                  <a:lnTo>
                    <a:pt x="1037" y="516"/>
                  </a:lnTo>
                  <a:lnTo>
                    <a:pt x="1037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4"/>
                  </a:lnTo>
                  <a:lnTo>
                    <a:pt x="1037" y="514"/>
                  </a:lnTo>
                  <a:lnTo>
                    <a:pt x="1038" y="513"/>
                  </a:lnTo>
                  <a:lnTo>
                    <a:pt x="1038" y="513"/>
                  </a:lnTo>
                  <a:lnTo>
                    <a:pt x="1039" y="513"/>
                  </a:lnTo>
                  <a:lnTo>
                    <a:pt x="1039" y="512"/>
                  </a:lnTo>
                  <a:lnTo>
                    <a:pt x="1040" y="511"/>
                  </a:lnTo>
                  <a:lnTo>
                    <a:pt x="1040" y="510"/>
                  </a:lnTo>
                  <a:lnTo>
                    <a:pt x="1042" y="510"/>
                  </a:lnTo>
                  <a:lnTo>
                    <a:pt x="1043" y="509"/>
                  </a:lnTo>
                  <a:lnTo>
                    <a:pt x="1044" y="509"/>
                  </a:lnTo>
                  <a:lnTo>
                    <a:pt x="1044" y="508"/>
                  </a:lnTo>
                  <a:lnTo>
                    <a:pt x="1045" y="509"/>
                  </a:lnTo>
                  <a:lnTo>
                    <a:pt x="1046" y="509"/>
                  </a:lnTo>
                  <a:lnTo>
                    <a:pt x="1047" y="509"/>
                  </a:lnTo>
                  <a:lnTo>
                    <a:pt x="1048" y="508"/>
                  </a:lnTo>
                  <a:lnTo>
                    <a:pt x="1048" y="508"/>
                  </a:lnTo>
                  <a:lnTo>
                    <a:pt x="1048" y="507"/>
                  </a:lnTo>
                  <a:lnTo>
                    <a:pt x="1050" y="508"/>
                  </a:lnTo>
                  <a:lnTo>
                    <a:pt x="1051" y="508"/>
                  </a:lnTo>
                  <a:lnTo>
                    <a:pt x="1052" y="508"/>
                  </a:lnTo>
                  <a:lnTo>
                    <a:pt x="1052" y="507"/>
                  </a:lnTo>
                  <a:lnTo>
                    <a:pt x="1052" y="506"/>
                  </a:lnTo>
                  <a:lnTo>
                    <a:pt x="1051" y="505"/>
                  </a:lnTo>
                  <a:lnTo>
                    <a:pt x="1051" y="505"/>
                  </a:lnTo>
                  <a:lnTo>
                    <a:pt x="1052" y="504"/>
                  </a:lnTo>
                  <a:lnTo>
                    <a:pt x="1052" y="503"/>
                  </a:lnTo>
                  <a:lnTo>
                    <a:pt x="1053" y="503"/>
                  </a:lnTo>
                  <a:lnTo>
                    <a:pt x="1055" y="502"/>
                  </a:lnTo>
                  <a:lnTo>
                    <a:pt x="1056" y="502"/>
                  </a:lnTo>
                  <a:lnTo>
                    <a:pt x="1058" y="500"/>
                  </a:lnTo>
                  <a:lnTo>
                    <a:pt x="1059" y="497"/>
                  </a:lnTo>
                  <a:lnTo>
                    <a:pt x="1060" y="497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2" y="495"/>
                  </a:lnTo>
                  <a:lnTo>
                    <a:pt x="1065" y="495"/>
                  </a:lnTo>
                  <a:lnTo>
                    <a:pt x="1068" y="494"/>
                  </a:lnTo>
                  <a:lnTo>
                    <a:pt x="1071" y="494"/>
                  </a:lnTo>
                  <a:lnTo>
                    <a:pt x="1074" y="494"/>
                  </a:lnTo>
                  <a:lnTo>
                    <a:pt x="1075" y="493"/>
                  </a:lnTo>
                  <a:lnTo>
                    <a:pt x="1076" y="493"/>
                  </a:lnTo>
                  <a:lnTo>
                    <a:pt x="1077" y="493"/>
                  </a:lnTo>
                  <a:lnTo>
                    <a:pt x="1077" y="492"/>
                  </a:lnTo>
                  <a:lnTo>
                    <a:pt x="1078" y="491"/>
                  </a:lnTo>
                  <a:lnTo>
                    <a:pt x="1078" y="491"/>
                  </a:lnTo>
                  <a:lnTo>
                    <a:pt x="1078" y="490"/>
                  </a:lnTo>
                  <a:lnTo>
                    <a:pt x="1080" y="490"/>
                  </a:lnTo>
                  <a:lnTo>
                    <a:pt x="1081" y="489"/>
                  </a:lnTo>
                  <a:lnTo>
                    <a:pt x="1082" y="487"/>
                  </a:lnTo>
                  <a:lnTo>
                    <a:pt x="1084" y="486"/>
                  </a:lnTo>
                  <a:lnTo>
                    <a:pt x="1085" y="485"/>
                  </a:lnTo>
                  <a:lnTo>
                    <a:pt x="1086" y="485"/>
                  </a:lnTo>
                  <a:lnTo>
                    <a:pt x="1087" y="482"/>
                  </a:lnTo>
                  <a:lnTo>
                    <a:pt x="1088" y="479"/>
                  </a:lnTo>
                  <a:lnTo>
                    <a:pt x="1089" y="479"/>
                  </a:lnTo>
                  <a:lnTo>
                    <a:pt x="1089" y="478"/>
                  </a:lnTo>
                  <a:lnTo>
                    <a:pt x="1090" y="478"/>
                  </a:lnTo>
                  <a:lnTo>
                    <a:pt x="1091" y="477"/>
                  </a:lnTo>
                  <a:lnTo>
                    <a:pt x="1092" y="477"/>
                  </a:lnTo>
                  <a:lnTo>
                    <a:pt x="1092" y="476"/>
                  </a:lnTo>
                  <a:lnTo>
                    <a:pt x="1093" y="476"/>
                  </a:lnTo>
                  <a:lnTo>
                    <a:pt x="1093" y="475"/>
                  </a:lnTo>
                  <a:lnTo>
                    <a:pt x="1093" y="475"/>
                  </a:lnTo>
                  <a:lnTo>
                    <a:pt x="1094" y="473"/>
                  </a:lnTo>
                  <a:lnTo>
                    <a:pt x="1095" y="472"/>
                  </a:lnTo>
                  <a:lnTo>
                    <a:pt x="1096" y="471"/>
                  </a:lnTo>
                  <a:lnTo>
                    <a:pt x="1098" y="471"/>
                  </a:lnTo>
                  <a:lnTo>
                    <a:pt x="1100" y="470"/>
                  </a:lnTo>
                  <a:lnTo>
                    <a:pt x="1101" y="470"/>
                  </a:lnTo>
                  <a:lnTo>
                    <a:pt x="1102" y="470"/>
                  </a:lnTo>
                  <a:lnTo>
                    <a:pt x="1102" y="471"/>
                  </a:lnTo>
                  <a:lnTo>
                    <a:pt x="1103" y="471"/>
                  </a:lnTo>
                  <a:lnTo>
                    <a:pt x="1103" y="471"/>
                  </a:lnTo>
                  <a:lnTo>
                    <a:pt x="1103" y="472"/>
                  </a:lnTo>
                  <a:lnTo>
                    <a:pt x="1103" y="472"/>
                  </a:lnTo>
                  <a:lnTo>
                    <a:pt x="1103" y="473"/>
                  </a:lnTo>
                  <a:lnTo>
                    <a:pt x="1104" y="474"/>
                  </a:lnTo>
                  <a:lnTo>
                    <a:pt x="1105" y="474"/>
                  </a:lnTo>
                  <a:lnTo>
                    <a:pt x="1106" y="474"/>
                  </a:lnTo>
                  <a:lnTo>
                    <a:pt x="1107" y="474"/>
                  </a:lnTo>
                  <a:lnTo>
                    <a:pt x="1108" y="474"/>
                  </a:lnTo>
                  <a:lnTo>
                    <a:pt x="1108" y="473"/>
                  </a:lnTo>
                  <a:lnTo>
                    <a:pt x="1108" y="472"/>
                  </a:lnTo>
                  <a:lnTo>
                    <a:pt x="1108" y="471"/>
                  </a:lnTo>
                  <a:lnTo>
                    <a:pt x="1109" y="470"/>
                  </a:lnTo>
                  <a:lnTo>
                    <a:pt x="1109" y="469"/>
                  </a:lnTo>
                  <a:lnTo>
                    <a:pt x="1110" y="468"/>
                  </a:lnTo>
                  <a:lnTo>
                    <a:pt x="1111" y="467"/>
                  </a:lnTo>
                  <a:lnTo>
                    <a:pt x="1111" y="466"/>
                  </a:lnTo>
                  <a:lnTo>
                    <a:pt x="1112" y="465"/>
                  </a:lnTo>
                  <a:lnTo>
                    <a:pt x="1112" y="465"/>
                  </a:lnTo>
                  <a:lnTo>
                    <a:pt x="1113" y="464"/>
                  </a:lnTo>
                  <a:lnTo>
                    <a:pt x="1114" y="464"/>
                  </a:lnTo>
                  <a:lnTo>
                    <a:pt x="1116" y="464"/>
                  </a:lnTo>
                  <a:lnTo>
                    <a:pt x="1117" y="464"/>
                  </a:lnTo>
                  <a:lnTo>
                    <a:pt x="1118" y="464"/>
                  </a:lnTo>
                  <a:lnTo>
                    <a:pt x="1118" y="464"/>
                  </a:lnTo>
                  <a:lnTo>
                    <a:pt x="1119" y="463"/>
                  </a:lnTo>
                  <a:lnTo>
                    <a:pt x="1120" y="463"/>
                  </a:lnTo>
                  <a:lnTo>
                    <a:pt x="1122" y="461"/>
                  </a:lnTo>
                  <a:lnTo>
                    <a:pt x="1123" y="460"/>
                  </a:lnTo>
                  <a:lnTo>
                    <a:pt x="1122" y="460"/>
                  </a:lnTo>
                  <a:lnTo>
                    <a:pt x="1121" y="459"/>
                  </a:lnTo>
                  <a:lnTo>
                    <a:pt x="1119" y="457"/>
                  </a:lnTo>
                  <a:lnTo>
                    <a:pt x="1118" y="456"/>
                  </a:lnTo>
                  <a:lnTo>
                    <a:pt x="1119" y="455"/>
                  </a:lnTo>
                  <a:lnTo>
                    <a:pt x="1120" y="455"/>
                  </a:lnTo>
                  <a:lnTo>
                    <a:pt x="1121" y="454"/>
                  </a:lnTo>
                  <a:lnTo>
                    <a:pt x="1123" y="452"/>
                  </a:lnTo>
                  <a:lnTo>
                    <a:pt x="1123" y="451"/>
                  </a:lnTo>
                  <a:lnTo>
                    <a:pt x="1123" y="450"/>
                  </a:lnTo>
                  <a:lnTo>
                    <a:pt x="1122" y="449"/>
                  </a:lnTo>
                  <a:lnTo>
                    <a:pt x="1123" y="448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6"/>
                  </a:lnTo>
                  <a:lnTo>
                    <a:pt x="1126" y="447"/>
                  </a:lnTo>
                  <a:lnTo>
                    <a:pt x="1127" y="447"/>
                  </a:lnTo>
                  <a:lnTo>
                    <a:pt x="1127" y="447"/>
                  </a:lnTo>
                  <a:lnTo>
                    <a:pt x="1127" y="446"/>
                  </a:lnTo>
                  <a:lnTo>
                    <a:pt x="1128" y="445"/>
                  </a:lnTo>
                  <a:lnTo>
                    <a:pt x="1127" y="445"/>
                  </a:lnTo>
                  <a:lnTo>
                    <a:pt x="1126" y="444"/>
                  </a:lnTo>
                  <a:lnTo>
                    <a:pt x="1126" y="443"/>
                  </a:lnTo>
                  <a:lnTo>
                    <a:pt x="1125" y="440"/>
                  </a:lnTo>
                  <a:lnTo>
                    <a:pt x="1127" y="439"/>
                  </a:lnTo>
                  <a:lnTo>
                    <a:pt x="1131" y="439"/>
                  </a:lnTo>
                  <a:lnTo>
                    <a:pt x="1132" y="438"/>
                  </a:lnTo>
                  <a:lnTo>
                    <a:pt x="1132" y="437"/>
                  </a:lnTo>
                  <a:lnTo>
                    <a:pt x="1132" y="435"/>
                  </a:lnTo>
                  <a:lnTo>
                    <a:pt x="1132" y="433"/>
                  </a:lnTo>
                  <a:lnTo>
                    <a:pt x="1134" y="432"/>
                  </a:lnTo>
                  <a:lnTo>
                    <a:pt x="1135" y="431"/>
                  </a:lnTo>
                  <a:lnTo>
                    <a:pt x="1136" y="430"/>
                  </a:lnTo>
                  <a:lnTo>
                    <a:pt x="1137" y="428"/>
                  </a:lnTo>
                  <a:lnTo>
                    <a:pt x="1137" y="428"/>
                  </a:lnTo>
                  <a:lnTo>
                    <a:pt x="1138" y="428"/>
                  </a:lnTo>
                  <a:lnTo>
                    <a:pt x="1139" y="429"/>
                  </a:lnTo>
                  <a:lnTo>
                    <a:pt x="1140" y="429"/>
                  </a:lnTo>
                  <a:lnTo>
                    <a:pt x="1141" y="429"/>
                  </a:lnTo>
                  <a:lnTo>
                    <a:pt x="1142" y="428"/>
                  </a:lnTo>
                  <a:lnTo>
                    <a:pt x="1143" y="427"/>
                  </a:lnTo>
                  <a:lnTo>
                    <a:pt x="1143" y="426"/>
                  </a:lnTo>
                  <a:lnTo>
                    <a:pt x="1144" y="426"/>
                  </a:lnTo>
                  <a:lnTo>
                    <a:pt x="1146" y="426"/>
                  </a:lnTo>
                  <a:lnTo>
                    <a:pt x="1147" y="426"/>
                  </a:lnTo>
                  <a:lnTo>
                    <a:pt x="1147" y="426"/>
                  </a:lnTo>
                  <a:lnTo>
                    <a:pt x="1148" y="426"/>
                  </a:lnTo>
                  <a:lnTo>
                    <a:pt x="1148" y="426"/>
                  </a:lnTo>
                  <a:lnTo>
                    <a:pt x="1150" y="427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7" y="425"/>
                  </a:lnTo>
                  <a:lnTo>
                    <a:pt x="1158" y="425"/>
                  </a:lnTo>
                  <a:lnTo>
                    <a:pt x="1162" y="425"/>
                  </a:lnTo>
                  <a:lnTo>
                    <a:pt x="1164" y="424"/>
                  </a:lnTo>
                  <a:lnTo>
                    <a:pt x="1165" y="424"/>
                  </a:lnTo>
                  <a:lnTo>
                    <a:pt x="1166" y="424"/>
                  </a:lnTo>
                  <a:lnTo>
                    <a:pt x="1166" y="425"/>
                  </a:lnTo>
                  <a:lnTo>
                    <a:pt x="1167" y="425"/>
                  </a:lnTo>
                  <a:lnTo>
                    <a:pt x="1169" y="425"/>
                  </a:lnTo>
                  <a:lnTo>
                    <a:pt x="1175" y="428"/>
                  </a:lnTo>
                  <a:lnTo>
                    <a:pt x="1176" y="428"/>
                  </a:lnTo>
                  <a:lnTo>
                    <a:pt x="1177" y="428"/>
                  </a:lnTo>
                  <a:lnTo>
                    <a:pt x="1178" y="427"/>
                  </a:lnTo>
                  <a:lnTo>
                    <a:pt x="1185" y="427"/>
                  </a:lnTo>
                  <a:lnTo>
                    <a:pt x="1188" y="429"/>
                  </a:lnTo>
                  <a:lnTo>
                    <a:pt x="1193" y="433"/>
                  </a:lnTo>
                  <a:lnTo>
                    <a:pt x="1195" y="433"/>
                  </a:lnTo>
                  <a:lnTo>
                    <a:pt x="1197" y="433"/>
                  </a:lnTo>
                  <a:lnTo>
                    <a:pt x="1205" y="435"/>
                  </a:lnTo>
                  <a:lnTo>
                    <a:pt x="1207" y="435"/>
                  </a:lnTo>
                  <a:lnTo>
                    <a:pt x="1207" y="436"/>
                  </a:lnTo>
                  <a:lnTo>
                    <a:pt x="1209" y="440"/>
                  </a:lnTo>
                  <a:lnTo>
                    <a:pt x="1210" y="441"/>
                  </a:lnTo>
                  <a:lnTo>
                    <a:pt x="1212" y="442"/>
                  </a:lnTo>
                  <a:lnTo>
                    <a:pt x="1213" y="442"/>
                  </a:lnTo>
                  <a:lnTo>
                    <a:pt x="1214" y="442"/>
                  </a:lnTo>
                  <a:lnTo>
                    <a:pt x="1220" y="441"/>
                  </a:lnTo>
                  <a:lnTo>
                    <a:pt x="1222" y="441"/>
                  </a:lnTo>
                  <a:lnTo>
                    <a:pt x="1224" y="442"/>
                  </a:lnTo>
                  <a:lnTo>
                    <a:pt x="1225" y="443"/>
                  </a:lnTo>
                  <a:lnTo>
                    <a:pt x="1226" y="444"/>
                  </a:lnTo>
                  <a:lnTo>
                    <a:pt x="1227" y="444"/>
                  </a:lnTo>
                  <a:lnTo>
                    <a:pt x="1230" y="444"/>
                  </a:lnTo>
                  <a:lnTo>
                    <a:pt x="1231" y="445"/>
                  </a:lnTo>
                  <a:lnTo>
                    <a:pt x="1232" y="445"/>
                  </a:lnTo>
                  <a:lnTo>
                    <a:pt x="1232" y="447"/>
                  </a:lnTo>
                  <a:lnTo>
                    <a:pt x="1232" y="448"/>
                  </a:lnTo>
                  <a:lnTo>
                    <a:pt x="1232" y="448"/>
                  </a:lnTo>
                  <a:lnTo>
                    <a:pt x="1236" y="449"/>
                  </a:lnTo>
                  <a:lnTo>
                    <a:pt x="1238" y="450"/>
                  </a:lnTo>
                  <a:lnTo>
                    <a:pt x="1240" y="450"/>
                  </a:lnTo>
                  <a:lnTo>
                    <a:pt x="1240" y="449"/>
                  </a:lnTo>
                  <a:lnTo>
                    <a:pt x="1237" y="443"/>
                  </a:lnTo>
                  <a:lnTo>
                    <a:pt x="1236" y="441"/>
                  </a:lnTo>
                  <a:lnTo>
                    <a:pt x="1236" y="439"/>
                  </a:lnTo>
                  <a:lnTo>
                    <a:pt x="1236" y="436"/>
                  </a:lnTo>
                  <a:lnTo>
                    <a:pt x="1237" y="434"/>
                  </a:lnTo>
                  <a:lnTo>
                    <a:pt x="1238" y="428"/>
                  </a:lnTo>
                  <a:lnTo>
                    <a:pt x="1240" y="426"/>
                  </a:lnTo>
                  <a:lnTo>
                    <a:pt x="1240" y="425"/>
                  </a:lnTo>
                  <a:lnTo>
                    <a:pt x="1240" y="425"/>
                  </a:lnTo>
                  <a:lnTo>
                    <a:pt x="1239" y="422"/>
                  </a:lnTo>
                  <a:lnTo>
                    <a:pt x="1239" y="421"/>
                  </a:lnTo>
                  <a:lnTo>
                    <a:pt x="1239" y="420"/>
                  </a:lnTo>
                  <a:lnTo>
                    <a:pt x="1240" y="419"/>
                  </a:lnTo>
                  <a:lnTo>
                    <a:pt x="1241" y="417"/>
                  </a:lnTo>
                  <a:lnTo>
                    <a:pt x="1243" y="412"/>
                  </a:lnTo>
                  <a:lnTo>
                    <a:pt x="1243" y="411"/>
                  </a:lnTo>
                  <a:lnTo>
                    <a:pt x="1244" y="410"/>
                  </a:lnTo>
                  <a:lnTo>
                    <a:pt x="1247" y="409"/>
                  </a:lnTo>
                  <a:lnTo>
                    <a:pt x="1255" y="405"/>
                  </a:lnTo>
                  <a:lnTo>
                    <a:pt x="1256" y="405"/>
                  </a:lnTo>
                  <a:lnTo>
                    <a:pt x="1257" y="405"/>
                  </a:lnTo>
                  <a:lnTo>
                    <a:pt x="1258" y="405"/>
                  </a:lnTo>
                  <a:lnTo>
                    <a:pt x="1259" y="401"/>
                  </a:lnTo>
                  <a:lnTo>
                    <a:pt x="1261" y="400"/>
                  </a:lnTo>
                  <a:lnTo>
                    <a:pt x="1262" y="400"/>
                  </a:lnTo>
                  <a:lnTo>
                    <a:pt x="1264" y="402"/>
                  </a:lnTo>
                  <a:lnTo>
                    <a:pt x="1265" y="402"/>
                  </a:lnTo>
                  <a:lnTo>
                    <a:pt x="1272" y="401"/>
                  </a:lnTo>
                  <a:lnTo>
                    <a:pt x="1273" y="401"/>
                  </a:lnTo>
                  <a:lnTo>
                    <a:pt x="1273" y="400"/>
                  </a:lnTo>
                  <a:lnTo>
                    <a:pt x="1273" y="398"/>
                  </a:lnTo>
                  <a:lnTo>
                    <a:pt x="1271" y="396"/>
                  </a:lnTo>
                  <a:lnTo>
                    <a:pt x="1273" y="397"/>
                  </a:lnTo>
                  <a:lnTo>
                    <a:pt x="1276" y="400"/>
                  </a:lnTo>
                  <a:lnTo>
                    <a:pt x="1276" y="400"/>
                  </a:lnTo>
                  <a:lnTo>
                    <a:pt x="1278" y="401"/>
                  </a:lnTo>
                  <a:lnTo>
                    <a:pt x="1278" y="401"/>
                  </a:lnTo>
                  <a:lnTo>
                    <a:pt x="1281" y="404"/>
                  </a:lnTo>
                  <a:lnTo>
                    <a:pt x="1282" y="404"/>
                  </a:lnTo>
                  <a:lnTo>
                    <a:pt x="1284" y="404"/>
                  </a:lnTo>
                  <a:lnTo>
                    <a:pt x="1286" y="405"/>
                  </a:lnTo>
                  <a:lnTo>
                    <a:pt x="1287" y="405"/>
                  </a:lnTo>
                  <a:lnTo>
                    <a:pt x="1288" y="405"/>
                  </a:lnTo>
                  <a:lnTo>
                    <a:pt x="1289" y="406"/>
                  </a:lnTo>
                  <a:lnTo>
                    <a:pt x="1290" y="408"/>
                  </a:lnTo>
                  <a:lnTo>
                    <a:pt x="1291" y="409"/>
                  </a:lnTo>
                  <a:lnTo>
                    <a:pt x="1296" y="413"/>
                  </a:lnTo>
                  <a:lnTo>
                    <a:pt x="1297" y="414"/>
                  </a:lnTo>
                  <a:lnTo>
                    <a:pt x="1302" y="415"/>
                  </a:lnTo>
                  <a:lnTo>
                    <a:pt x="1306" y="416"/>
                  </a:lnTo>
                  <a:lnTo>
                    <a:pt x="1307" y="417"/>
                  </a:lnTo>
                  <a:lnTo>
                    <a:pt x="1309" y="418"/>
                  </a:lnTo>
                  <a:lnTo>
                    <a:pt x="1312" y="419"/>
                  </a:lnTo>
                  <a:lnTo>
                    <a:pt x="1313" y="420"/>
                  </a:lnTo>
                  <a:lnTo>
                    <a:pt x="1315" y="421"/>
                  </a:lnTo>
                  <a:lnTo>
                    <a:pt x="1317" y="423"/>
                  </a:lnTo>
                  <a:lnTo>
                    <a:pt x="1318" y="423"/>
                  </a:lnTo>
                  <a:lnTo>
                    <a:pt x="1322" y="423"/>
                  </a:lnTo>
                  <a:lnTo>
                    <a:pt x="1332" y="425"/>
                  </a:lnTo>
                  <a:lnTo>
                    <a:pt x="1334" y="425"/>
                  </a:lnTo>
                  <a:lnTo>
                    <a:pt x="1335" y="425"/>
                  </a:lnTo>
                  <a:lnTo>
                    <a:pt x="1337" y="425"/>
                  </a:lnTo>
                  <a:lnTo>
                    <a:pt x="1338" y="425"/>
                  </a:lnTo>
                  <a:lnTo>
                    <a:pt x="1340" y="425"/>
                  </a:lnTo>
                  <a:lnTo>
                    <a:pt x="1342" y="424"/>
                  </a:lnTo>
                  <a:lnTo>
                    <a:pt x="1343" y="423"/>
                  </a:lnTo>
                  <a:lnTo>
                    <a:pt x="1343" y="422"/>
                  </a:lnTo>
                  <a:lnTo>
                    <a:pt x="1344" y="418"/>
                  </a:lnTo>
                  <a:lnTo>
                    <a:pt x="1345" y="417"/>
                  </a:lnTo>
                  <a:lnTo>
                    <a:pt x="1346" y="417"/>
                  </a:lnTo>
                  <a:lnTo>
                    <a:pt x="1348" y="417"/>
                  </a:lnTo>
                  <a:lnTo>
                    <a:pt x="1350" y="417"/>
                  </a:lnTo>
                  <a:lnTo>
                    <a:pt x="1354" y="418"/>
                  </a:lnTo>
                  <a:lnTo>
                    <a:pt x="1355" y="418"/>
                  </a:lnTo>
                  <a:lnTo>
                    <a:pt x="1357" y="417"/>
                  </a:lnTo>
                  <a:lnTo>
                    <a:pt x="1359" y="417"/>
                  </a:lnTo>
                  <a:lnTo>
                    <a:pt x="1363" y="418"/>
                  </a:lnTo>
                  <a:lnTo>
                    <a:pt x="1366" y="418"/>
                  </a:lnTo>
                  <a:lnTo>
                    <a:pt x="1370" y="419"/>
                  </a:lnTo>
                  <a:lnTo>
                    <a:pt x="1371" y="419"/>
                  </a:lnTo>
                  <a:lnTo>
                    <a:pt x="1372" y="419"/>
                  </a:lnTo>
                  <a:lnTo>
                    <a:pt x="1373" y="419"/>
                  </a:lnTo>
                  <a:lnTo>
                    <a:pt x="1373" y="420"/>
                  </a:lnTo>
                  <a:lnTo>
                    <a:pt x="1374" y="420"/>
                  </a:lnTo>
                  <a:lnTo>
                    <a:pt x="1375" y="420"/>
                  </a:lnTo>
                  <a:lnTo>
                    <a:pt x="1376" y="419"/>
                  </a:lnTo>
                  <a:lnTo>
                    <a:pt x="1376" y="418"/>
                  </a:lnTo>
                  <a:lnTo>
                    <a:pt x="1378" y="418"/>
                  </a:lnTo>
                  <a:lnTo>
                    <a:pt x="1380" y="420"/>
                  </a:lnTo>
                  <a:lnTo>
                    <a:pt x="1382" y="420"/>
                  </a:lnTo>
                  <a:lnTo>
                    <a:pt x="1383" y="419"/>
                  </a:lnTo>
                  <a:lnTo>
                    <a:pt x="1385" y="419"/>
                  </a:lnTo>
                  <a:lnTo>
                    <a:pt x="1386" y="419"/>
                  </a:lnTo>
                  <a:lnTo>
                    <a:pt x="1387" y="418"/>
                  </a:lnTo>
                  <a:lnTo>
                    <a:pt x="1388" y="417"/>
                  </a:lnTo>
                  <a:lnTo>
                    <a:pt x="1389" y="417"/>
                  </a:lnTo>
                  <a:lnTo>
                    <a:pt x="1389" y="416"/>
                  </a:lnTo>
                  <a:lnTo>
                    <a:pt x="1390" y="417"/>
                  </a:lnTo>
                  <a:lnTo>
                    <a:pt x="1391" y="416"/>
                  </a:lnTo>
                  <a:lnTo>
                    <a:pt x="1392" y="415"/>
                  </a:lnTo>
                  <a:lnTo>
                    <a:pt x="1393" y="415"/>
                  </a:lnTo>
                  <a:lnTo>
                    <a:pt x="1394" y="415"/>
                  </a:lnTo>
                  <a:lnTo>
                    <a:pt x="1396" y="415"/>
                  </a:lnTo>
                  <a:lnTo>
                    <a:pt x="1397" y="414"/>
                  </a:lnTo>
                  <a:lnTo>
                    <a:pt x="1398" y="414"/>
                  </a:lnTo>
                  <a:lnTo>
                    <a:pt x="1399" y="414"/>
                  </a:lnTo>
                  <a:lnTo>
                    <a:pt x="1405" y="415"/>
                  </a:lnTo>
                  <a:lnTo>
                    <a:pt x="1406" y="415"/>
                  </a:lnTo>
                  <a:lnTo>
                    <a:pt x="1407" y="416"/>
                  </a:lnTo>
                  <a:lnTo>
                    <a:pt x="1408" y="418"/>
                  </a:lnTo>
                  <a:lnTo>
                    <a:pt x="1409" y="418"/>
                  </a:lnTo>
                  <a:lnTo>
                    <a:pt x="1409" y="419"/>
                  </a:lnTo>
                  <a:lnTo>
                    <a:pt x="1410" y="419"/>
                  </a:lnTo>
                  <a:lnTo>
                    <a:pt x="1411" y="419"/>
                  </a:lnTo>
                  <a:lnTo>
                    <a:pt x="1416" y="420"/>
                  </a:lnTo>
                  <a:lnTo>
                    <a:pt x="1417" y="419"/>
                  </a:lnTo>
                  <a:lnTo>
                    <a:pt x="1419" y="418"/>
                  </a:lnTo>
                  <a:lnTo>
                    <a:pt x="1420" y="418"/>
                  </a:lnTo>
                  <a:lnTo>
                    <a:pt x="1421" y="418"/>
                  </a:lnTo>
                  <a:lnTo>
                    <a:pt x="1422" y="418"/>
                  </a:lnTo>
                  <a:lnTo>
                    <a:pt x="1424" y="418"/>
                  </a:lnTo>
                  <a:lnTo>
                    <a:pt x="1425" y="419"/>
                  </a:lnTo>
                  <a:lnTo>
                    <a:pt x="1425" y="420"/>
                  </a:lnTo>
                  <a:lnTo>
                    <a:pt x="1426" y="420"/>
                  </a:lnTo>
                  <a:lnTo>
                    <a:pt x="1427" y="420"/>
                  </a:lnTo>
                  <a:lnTo>
                    <a:pt x="1430" y="419"/>
                  </a:lnTo>
                  <a:lnTo>
                    <a:pt x="1431" y="419"/>
                  </a:lnTo>
                  <a:lnTo>
                    <a:pt x="1433" y="419"/>
                  </a:lnTo>
                  <a:lnTo>
                    <a:pt x="1436" y="420"/>
                  </a:lnTo>
                  <a:lnTo>
                    <a:pt x="1436" y="421"/>
                  </a:lnTo>
                  <a:lnTo>
                    <a:pt x="1437" y="421"/>
                  </a:lnTo>
                  <a:lnTo>
                    <a:pt x="1439" y="421"/>
                  </a:lnTo>
                  <a:lnTo>
                    <a:pt x="1440" y="420"/>
                  </a:lnTo>
                  <a:lnTo>
                    <a:pt x="1441" y="420"/>
                  </a:lnTo>
                  <a:lnTo>
                    <a:pt x="1442" y="420"/>
                  </a:lnTo>
                  <a:lnTo>
                    <a:pt x="1444" y="420"/>
                  </a:lnTo>
                  <a:lnTo>
                    <a:pt x="1446" y="422"/>
                  </a:lnTo>
                  <a:lnTo>
                    <a:pt x="1448" y="423"/>
                  </a:lnTo>
                  <a:lnTo>
                    <a:pt x="1453" y="422"/>
                  </a:lnTo>
                  <a:lnTo>
                    <a:pt x="1455" y="422"/>
                  </a:lnTo>
                  <a:lnTo>
                    <a:pt x="1456" y="422"/>
                  </a:lnTo>
                  <a:lnTo>
                    <a:pt x="1457" y="422"/>
                  </a:lnTo>
                  <a:lnTo>
                    <a:pt x="1460" y="423"/>
                  </a:lnTo>
                  <a:lnTo>
                    <a:pt x="1461" y="423"/>
                  </a:lnTo>
                  <a:lnTo>
                    <a:pt x="1462" y="423"/>
                  </a:lnTo>
                  <a:lnTo>
                    <a:pt x="1463" y="421"/>
                  </a:lnTo>
                  <a:lnTo>
                    <a:pt x="1465" y="421"/>
                  </a:lnTo>
                  <a:lnTo>
                    <a:pt x="1466" y="421"/>
                  </a:lnTo>
                  <a:lnTo>
                    <a:pt x="1469" y="421"/>
                  </a:lnTo>
                  <a:lnTo>
                    <a:pt x="1475" y="423"/>
                  </a:lnTo>
                  <a:lnTo>
                    <a:pt x="1475" y="424"/>
                  </a:lnTo>
                  <a:lnTo>
                    <a:pt x="1477" y="425"/>
                  </a:lnTo>
                  <a:lnTo>
                    <a:pt x="1484" y="426"/>
                  </a:lnTo>
                  <a:lnTo>
                    <a:pt x="1487" y="427"/>
                  </a:lnTo>
                  <a:lnTo>
                    <a:pt x="1491" y="427"/>
                  </a:lnTo>
                  <a:lnTo>
                    <a:pt x="1493" y="428"/>
                  </a:lnTo>
                  <a:lnTo>
                    <a:pt x="1495" y="428"/>
                  </a:lnTo>
                  <a:lnTo>
                    <a:pt x="1497" y="426"/>
                  </a:lnTo>
                  <a:lnTo>
                    <a:pt x="1499" y="426"/>
                  </a:lnTo>
                  <a:lnTo>
                    <a:pt x="1500" y="426"/>
                  </a:lnTo>
                  <a:lnTo>
                    <a:pt x="1500" y="429"/>
                  </a:lnTo>
                  <a:lnTo>
                    <a:pt x="1500" y="431"/>
                  </a:lnTo>
                  <a:lnTo>
                    <a:pt x="1500" y="432"/>
                  </a:lnTo>
                  <a:lnTo>
                    <a:pt x="1501" y="434"/>
                  </a:lnTo>
                  <a:lnTo>
                    <a:pt x="1502" y="435"/>
                  </a:lnTo>
                  <a:lnTo>
                    <a:pt x="1504" y="436"/>
                  </a:lnTo>
                  <a:lnTo>
                    <a:pt x="1507" y="438"/>
                  </a:lnTo>
                  <a:lnTo>
                    <a:pt x="1508" y="439"/>
                  </a:lnTo>
                  <a:lnTo>
                    <a:pt x="1511" y="445"/>
                  </a:lnTo>
                  <a:lnTo>
                    <a:pt x="1512" y="446"/>
                  </a:lnTo>
                  <a:lnTo>
                    <a:pt x="1515" y="447"/>
                  </a:lnTo>
                  <a:lnTo>
                    <a:pt x="1518" y="448"/>
                  </a:lnTo>
                  <a:lnTo>
                    <a:pt x="1522" y="447"/>
                  </a:lnTo>
                  <a:lnTo>
                    <a:pt x="1525" y="447"/>
                  </a:lnTo>
                  <a:lnTo>
                    <a:pt x="1535" y="448"/>
                  </a:lnTo>
                  <a:lnTo>
                    <a:pt x="1536" y="450"/>
                  </a:lnTo>
                  <a:lnTo>
                    <a:pt x="1537" y="451"/>
                  </a:lnTo>
                  <a:lnTo>
                    <a:pt x="1539" y="454"/>
                  </a:lnTo>
                  <a:lnTo>
                    <a:pt x="1542" y="456"/>
                  </a:lnTo>
                  <a:lnTo>
                    <a:pt x="1543" y="458"/>
                  </a:lnTo>
                  <a:lnTo>
                    <a:pt x="1545" y="461"/>
                  </a:lnTo>
                  <a:lnTo>
                    <a:pt x="1545" y="463"/>
                  </a:lnTo>
                  <a:lnTo>
                    <a:pt x="1548" y="464"/>
                  </a:lnTo>
                  <a:lnTo>
                    <a:pt x="1550" y="463"/>
                  </a:lnTo>
                  <a:lnTo>
                    <a:pt x="1550" y="462"/>
                  </a:lnTo>
                  <a:lnTo>
                    <a:pt x="1551" y="461"/>
                  </a:lnTo>
                  <a:lnTo>
                    <a:pt x="1550" y="456"/>
                  </a:lnTo>
                  <a:lnTo>
                    <a:pt x="1549" y="455"/>
                  </a:lnTo>
                  <a:lnTo>
                    <a:pt x="1548" y="454"/>
                  </a:lnTo>
                  <a:lnTo>
                    <a:pt x="1548" y="453"/>
                  </a:lnTo>
                  <a:lnTo>
                    <a:pt x="1547" y="448"/>
                  </a:lnTo>
                  <a:lnTo>
                    <a:pt x="1547" y="448"/>
                  </a:lnTo>
                  <a:lnTo>
                    <a:pt x="1547" y="446"/>
                  </a:lnTo>
                  <a:lnTo>
                    <a:pt x="1548" y="446"/>
                  </a:lnTo>
                  <a:lnTo>
                    <a:pt x="1548" y="445"/>
                  </a:lnTo>
                  <a:lnTo>
                    <a:pt x="1547" y="444"/>
                  </a:lnTo>
                  <a:lnTo>
                    <a:pt x="1546" y="442"/>
                  </a:lnTo>
                  <a:lnTo>
                    <a:pt x="1545" y="441"/>
                  </a:lnTo>
                  <a:lnTo>
                    <a:pt x="1545" y="438"/>
                  </a:lnTo>
                  <a:lnTo>
                    <a:pt x="1545" y="437"/>
                  </a:lnTo>
                  <a:lnTo>
                    <a:pt x="1545" y="436"/>
                  </a:lnTo>
                  <a:lnTo>
                    <a:pt x="1545" y="435"/>
                  </a:lnTo>
                  <a:lnTo>
                    <a:pt x="1545" y="435"/>
                  </a:lnTo>
                  <a:lnTo>
                    <a:pt x="1546" y="432"/>
                  </a:lnTo>
                  <a:lnTo>
                    <a:pt x="1547" y="429"/>
                  </a:lnTo>
                  <a:lnTo>
                    <a:pt x="1548" y="426"/>
                  </a:lnTo>
                  <a:lnTo>
                    <a:pt x="1550" y="425"/>
                  </a:lnTo>
                  <a:lnTo>
                    <a:pt x="1551" y="425"/>
                  </a:lnTo>
                  <a:lnTo>
                    <a:pt x="1553" y="425"/>
                  </a:lnTo>
                  <a:lnTo>
                    <a:pt x="1554" y="425"/>
                  </a:lnTo>
                  <a:lnTo>
                    <a:pt x="1556" y="424"/>
                  </a:lnTo>
                  <a:lnTo>
                    <a:pt x="1557" y="423"/>
                  </a:lnTo>
                  <a:lnTo>
                    <a:pt x="1561" y="422"/>
                  </a:lnTo>
                  <a:lnTo>
                    <a:pt x="1562" y="422"/>
                  </a:lnTo>
                  <a:lnTo>
                    <a:pt x="1563" y="421"/>
                  </a:lnTo>
                  <a:lnTo>
                    <a:pt x="1564" y="419"/>
                  </a:lnTo>
                  <a:lnTo>
                    <a:pt x="1563" y="418"/>
                  </a:lnTo>
                  <a:lnTo>
                    <a:pt x="1562" y="418"/>
                  </a:lnTo>
                  <a:lnTo>
                    <a:pt x="1561" y="417"/>
                  </a:lnTo>
                  <a:lnTo>
                    <a:pt x="1557" y="415"/>
                  </a:lnTo>
                  <a:lnTo>
                    <a:pt x="1555" y="415"/>
                  </a:lnTo>
                  <a:lnTo>
                    <a:pt x="1555" y="413"/>
                  </a:lnTo>
                  <a:lnTo>
                    <a:pt x="1555" y="411"/>
                  </a:lnTo>
                  <a:lnTo>
                    <a:pt x="1557" y="410"/>
                  </a:lnTo>
                  <a:lnTo>
                    <a:pt x="1562" y="408"/>
                  </a:lnTo>
                  <a:lnTo>
                    <a:pt x="1565" y="405"/>
                  </a:lnTo>
                  <a:lnTo>
                    <a:pt x="1566" y="405"/>
                  </a:lnTo>
                  <a:lnTo>
                    <a:pt x="1568" y="405"/>
                  </a:lnTo>
                  <a:lnTo>
                    <a:pt x="1571" y="406"/>
                  </a:lnTo>
                  <a:lnTo>
                    <a:pt x="1572" y="406"/>
                  </a:lnTo>
                  <a:lnTo>
                    <a:pt x="1573" y="406"/>
                  </a:lnTo>
                  <a:lnTo>
                    <a:pt x="1574" y="405"/>
                  </a:lnTo>
                  <a:lnTo>
                    <a:pt x="1574" y="405"/>
                  </a:lnTo>
                  <a:lnTo>
                    <a:pt x="1574" y="404"/>
                  </a:lnTo>
                  <a:lnTo>
                    <a:pt x="1574" y="403"/>
                  </a:lnTo>
                  <a:lnTo>
                    <a:pt x="1574" y="401"/>
                  </a:lnTo>
                  <a:lnTo>
                    <a:pt x="1573" y="399"/>
                  </a:lnTo>
                  <a:lnTo>
                    <a:pt x="1573" y="398"/>
                  </a:lnTo>
                  <a:lnTo>
                    <a:pt x="1573" y="397"/>
                  </a:lnTo>
                  <a:lnTo>
                    <a:pt x="1573" y="395"/>
                  </a:lnTo>
                  <a:lnTo>
                    <a:pt x="1572" y="395"/>
                  </a:lnTo>
                  <a:lnTo>
                    <a:pt x="1570" y="394"/>
                  </a:lnTo>
                  <a:lnTo>
                    <a:pt x="1568" y="394"/>
                  </a:lnTo>
                  <a:lnTo>
                    <a:pt x="1567" y="393"/>
                  </a:lnTo>
                  <a:lnTo>
                    <a:pt x="1570" y="388"/>
                  </a:lnTo>
                  <a:lnTo>
                    <a:pt x="1571" y="385"/>
                  </a:lnTo>
                  <a:lnTo>
                    <a:pt x="1571" y="384"/>
                  </a:lnTo>
                  <a:lnTo>
                    <a:pt x="1565" y="370"/>
                  </a:lnTo>
                  <a:lnTo>
                    <a:pt x="1561" y="355"/>
                  </a:lnTo>
                  <a:lnTo>
                    <a:pt x="1559" y="353"/>
                  </a:lnTo>
                  <a:lnTo>
                    <a:pt x="1558" y="352"/>
                  </a:lnTo>
                  <a:lnTo>
                    <a:pt x="1557" y="350"/>
                  </a:lnTo>
                  <a:lnTo>
                    <a:pt x="1557" y="349"/>
                  </a:lnTo>
                  <a:lnTo>
                    <a:pt x="1557" y="347"/>
                  </a:lnTo>
                  <a:lnTo>
                    <a:pt x="1557" y="346"/>
                  </a:lnTo>
                  <a:lnTo>
                    <a:pt x="1556" y="345"/>
                  </a:lnTo>
                  <a:lnTo>
                    <a:pt x="1555" y="344"/>
                  </a:lnTo>
                  <a:lnTo>
                    <a:pt x="1555" y="343"/>
                  </a:lnTo>
                  <a:lnTo>
                    <a:pt x="1554" y="342"/>
                  </a:lnTo>
                  <a:lnTo>
                    <a:pt x="1555" y="339"/>
                  </a:lnTo>
                  <a:lnTo>
                    <a:pt x="1555" y="335"/>
                  </a:lnTo>
                  <a:lnTo>
                    <a:pt x="1555" y="333"/>
                  </a:lnTo>
                  <a:lnTo>
                    <a:pt x="1554" y="323"/>
                  </a:lnTo>
                  <a:lnTo>
                    <a:pt x="1554" y="320"/>
                  </a:lnTo>
                  <a:lnTo>
                    <a:pt x="1554" y="317"/>
                  </a:lnTo>
                  <a:lnTo>
                    <a:pt x="1555" y="314"/>
                  </a:lnTo>
                  <a:lnTo>
                    <a:pt x="1555" y="312"/>
                  </a:lnTo>
                  <a:lnTo>
                    <a:pt x="1556" y="311"/>
                  </a:lnTo>
                  <a:lnTo>
                    <a:pt x="1555" y="310"/>
                  </a:lnTo>
                  <a:lnTo>
                    <a:pt x="1555" y="309"/>
                  </a:lnTo>
                  <a:lnTo>
                    <a:pt x="1555" y="308"/>
                  </a:lnTo>
                  <a:lnTo>
                    <a:pt x="1555" y="306"/>
                  </a:lnTo>
                  <a:lnTo>
                    <a:pt x="1557" y="305"/>
                  </a:lnTo>
                  <a:lnTo>
                    <a:pt x="1561" y="305"/>
                  </a:lnTo>
                  <a:lnTo>
                    <a:pt x="1561" y="305"/>
                  </a:lnTo>
                  <a:lnTo>
                    <a:pt x="1562" y="304"/>
                  </a:lnTo>
                  <a:lnTo>
                    <a:pt x="1561" y="303"/>
                  </a:lnTo>
                  <a:lnTo>
                    <a:pt x="1553" y="299"/>
                  </a:lnTo>
                  <a:lnTo>
                    <a:pt x="1550" y="297"/>
                  </a:lnTo>
                  <a:lnTo>
                    <a:pt x="1549" y="297"/>
                  </a:lnTo>
                  <a:lnTo>
                    <a:pt x="1548" y="296"/>
                  </a:lnTo>
                  <a:lnTo>
                    <a:pt x="1540" y="298"/>
                  </a:lnTo>
                  <a:lnTo>
                    <a:pt x="1538" y="298"/>
                  </a:lnTo>
                  <a:lnTo>
                    <a:pt x="1533" y="295"/>
                  </a:lnTo>
                  <a:lnTo>
                    <a:pt x="1531" y="294"/>
                  </a:lnTo>
                  <a:lnTo>
                    <a:pt x="1532" y="292"/>
                  </a:lnTo>
                  <a:lnTo>
                    <a:pt x="1533" y="291"/>
                  </a:lnTo>
                  <a:lnTo>
                    <a:pt x="1535" y="290"/>
                  </a:lnTo>
                  <a:lnTo>
                    <a:pt x="1540" y="285"/>
                  </a:lnTo>
                  <a:lnTo>
                    <a:pt x="1541" y="285"/>
                  </a:lnTo>
                  <a:lnTo>
                    <a:pt x="1543" y="284"/>
                  </a:lnTo>
                  <a:lnTo>
                    <a:pt x="1545" y="283"/>
                  </a:lnTo>
                  <a:lnTo>
                    <a:pt x="1548" y="284"/>
                  </a:lnTo>
                  <a:lnTo>
                    <a:pt x="1552" y="282"/>
                  </a:lnTo>
                  <a:lnTo>
                    <a:pt x="1555" y="283"/>
                  </a:lnTo>
                  <a:lnTo>
                    <a:pt x="1556" y="283"/>
                  </a:lnTo>
                  <a:lnTo>
                    <a:pt x="1557" y="282"/>
                  </a:lnTo>
                  <a:lnTo>
                    <a:pt x="1558" y="279"/>
                  </a:lnTo>
                  <a:lnTo>
                    <a:pt x="1559" y="278"/>
                  </a:lnTo>
                  <a:lnTo>
                    <a:pt x="1560" y="278"/>
                  </a:lnTo>
                  <a:lnTo>
                    <a:pt x="1563" y="278"/>
                  </a:lnTo>
                  <a:lnTo>
                    <a:pt x="1570" y="275"/>
                  </a:lnTo>
                  <a:lnTo>
                    <a:pt x="1573" y="275"/>
                  </a:lnTo>
                  <a:lnTo>
                    <a:pt x="1576" y="277"/>
                  </a:lnTo>
                  <a:lnTo>
                    <a:pt x="1577" y="277"/>
                  </a:lnTo>
                  <a:lnTo>
                    <a:pt x="1584" y="275"/>
                  </a:lnTo>
                  <a:lnTo>
                    <a:pt x="1584" y="275"/>
                  </a:lnTo>
                  <a:lnTo>
                    <a:pt x="1586" y="274"/>
                  </a:lnTo>
                  <a:lnTo>
                    <a:pt x="1591" y="273"/>
                  </a:lnTo>
                  <a:lnTo>
                    <a:pt x="1609" y="266"/>
                  </a:lnTo>
                  <a:lnTo>
                    <a:pt x="1613" y="264"/>
                  </a:lnTo>
                  <a:lnTo>
                    <a:pt x="1614" y="263"/>
                  </a:lnTo>
                  <a:lnTo>
                    <a:pt x="1616" y="264"/>
                  </a:lnTo>
                  <a:lnTo>
                    <a:pt x="1618" y="264"/>
                  </a:lnTo>
                  <a:lnTo>
                    <a:pt x="1619" y="265"/>
                  </a:lnTo>
                  <a:lnTo>
                    <a:pt x="1620" y="268"/>
                  </a:lnTo>
                  <a:lnTo>
                    <a:pt x="1621" y="271"/>
                  </a:lnTo>
                  <a:lnTo>
                    <a:pt x="1621" y="272"/>
                  </a:lnTo>
                  <a:lnTo>
                    <a:pt x="1621" y="273"/>
                  </a:lnTo>
                  <a:lnTo>
                    <a:pt x="1622" y="274"/>
                  </a:lnTo>
                  <a:lnTo>
                    <a:pt x="1624" y="274"/>
                  </a:lnTo>
                  <a:lnTo>
                    <a:pt x="1625" y="274"/>
                  </a:lnTo>
                  <a:lnTo>
                    <a:pt x="1626" y="275"/>
                  </a:lnTo>
                  <a:lnTo>
                    <a:pt x="1627" y="275"/>
                  </a:lnTo>
                  <a:lnTo>
                    <a:pt x="1630" y="275"/>
                  </a:lnTo>
                  <a:lnTo>
                    <a:pt x="1639" y="271"/>
                  </a:lnTo>
                  <a:lnTo>
                    <a:pt x="1642" y="271"/>
                  </a:lnTo>
                  <a:lnTo>
                    <a:pt x="1644" y="271"/>
                  </a:lnTo>
                  <a:lnTo>
                    <a:pt x="1646" y="273"/>
                  </a:lnTo>
                  <a:lnTo>
                    <a:pt x="1649" y="276"/>
                  </a:lnTo>
                  <a:lnTo>
                    <a:pt x="1652" y="277"/>
                  </a:lnTo>
                  <a:lnTo>
                    <a:pt x="1654" y="277"/>
                  </a:lnTo>
                  <a:lnTo>
                    <a:pt x="1656" y="274"/>
                  </a:lnTo>
                  <a:lnTo>
                    <a:pt x="1658" y="269"/>
                  </a:lnTo>
                  <a:lnTo>
                    <a:pt x="1659" y="264"/>
                  </a:lnTo>
                  <a:lnTo>
                    <a:pt x="1659" y="261"/>
                  </a:lnTo>
                  <a:lnTo>
                    <a:pt x="1659" y="258"/>
                  </a:lnTo>
                  <a:lnTo>
                    <a:pt x="1658" y="256"/>
                  </a:lnTo>
                  <a:lnTo>
                    <a:pt x="1654" y="255"/>
                  </a:lnTo>
                  <a:lnTo>
                    <a:pt x="1647" y="254"/>
                  </a:lnTo>
                  <a:lnTo>
                    <a:pt x="1645" y="253"/>
                  </a:lnTo>
                  <a:lnTo>
                    <a:pt x="1644" y="251"/>
                  </a:lnTo>
                  <a:lnTo>
                    <a:pt x="1644" y="249"/>
                  </a:lnTo>
                  <a:lnTo>
                    <a:pt x="1644" y="247"/>
                  </a:lnTo>
                  <a:lnTo>
                    <a:pt x="1645" y="244"/>
                  </a:lnTo>
                  <a:lnTo>
                    <a:pt x="1647" y="237"/>
                  </a:lnTo>
                  <a:lnTo>
                    <a:pt x="1650" y="231"/>
                  </a:lnTo>
                  <a:lnTo>
                    <a:pt x="1652" y="228"/>
                  </a:lnTo>
                  <a:lnTo>
                    <a:pt x="1652" y="226"/>
                  </a:lnTo>
                  <a:lnTo>
                    <a:pt x="1654" y="220"/>
                  </a:lnTo>
                  <a:lnTo>
                    <a:pt x="1654" y="211"/>
                  </a:lnTo>
                  <a:lnTo>
                    <a:pt x="1656" y="207"/>
                  </a:lnTo>
                  <a:lnTo>
                    <a:pt x="1658" y="204"/>
                  </a:lnTo>
                  <a:lnTo>
                    <a:pt x="1661" y="198"/>
                  </a:lnTo>
                  <a:lnTo>
                    <a:pt x="1662" y="195"/>
                  </a:lnTo>
                  <a:lnTo>
                    <a:pt x="1663" y="192"/>
                  </a:lnTo>
                  <a:lnTo>
                    <a:pt x="1663" y="191"/>
                  </a:lnTo>
                  <a:lnTo>
                    <a:pt x="1664" y="186"/>
                  </a:lnTo>
                  <a:lnTo>
                    <a:pt x="1669" y="171"/>
                  </a:lnTo>
                  <a:lnTo>
                    <a:pt x="1675" y="157"/>
                  </a:lnTo>
                  <a:lnTo>
                    <a:pt x="1675" y="156"/>
                  </a:lnTo>
                  <a:lnTo>
                    <a:pt x="1675" y="155"/>
                  </a:lnTo>
                  <a:lnTo>
                    <a:pt x="1675" y="154"/>
                  </a:lnTo>
                  <a:lnTo>
                    <a:pt x="1675" y="152"/>
                  </a:lnTo>
                  <a:lnTo>
                    <a:pt x="1675" y="151"/>
                  </a:lnTo>
                  <a:lnTo>
                    <a:pt x="1676" y="148"/>
                  </a:lnTo>
                  <a:lnTo>
                    <a:pt x="1676" y="147"/>
                  </a:lnTo>
                  <a:lnTo>
                    <a:pt x="1675" y="146"/>
                  </a:lnTo>
                  <a:lnTo>
                    <a:pt x="1675" y="145"/>
                  </a:lnTo>
                  <a:lnTo>
                    <a:pt x="1675" y="145"/>
                  </a:lnTo>
                  <a:lnTo>
                    <a:pt x="1676" y="143"/>
                  </a:lnTo>
                  <a:lnTo>
                    <a:pt x="1676" y="140"/>
                  </a:lnTo>
                  <a:lnTo>
                    <a:pt x="1678" y="139"/>
                  </a:lnTo>
                  <a:lnTo>
                    <a:pt x="1679" y="139"/>
                  </a:lnTo>
                  <a:lnTo>
                    <a:pt x="1681" y="138"/>
                  </a:lnTo>
                  <a:lnTo>
                    <a:pt x="1682" y="139"/>
                  </a:lnTo>
                  <a:lnTo>
                    <a:pt x="1683" y="139"/>
                  </a:lnTo>
                  <a:lnTo>
                    <a:pt x="1685" y="142"/>
                  </a:lnTo>
                  <a:lnTo>
                    <a:pt x="1686" y="142"/>
                  </a:lnTo>
                  <a:lnTo>
                    <a:pt x="1691" y="142"/>
                  </a:lnTo>
                  <a:lnTo>
                    <a:pt x="1693" y="143"/>
                  </a:lnTo>
                  <a:lnTo>
                    <a:pt x="1700" y="148"/>
                  </a:lnTo>
                  <a:lnTo>
                    <a:pt x="1717" y="155"/>
                  </a:lnTo>
                  <a:lnTo>
                    <a:pt x="1722" y="155"/>
                  </a:lnTo>
                  <a:lnTo>
                    <a:pt x="1725" y="155"/>
                  </a:lnTo>
                  <a:lnTo>
                    <a:pt x="1726" y="155"/>
                  </a:lnTo>
                  <a:lnTo>
                    <a:pt x="1729" y="154"/>
                  </a:lnTo>
                  <a:lnTo>
                    <a:pt x="1734" y="153"/>
                  </a:lnTo>
                  <a:lnTo>
                    <a:pt x="1739" y="154"/>
                  </a:lnTo>
                  <a:lnTo>
                    <a:pt x="1740" y="154"/>
                  </a:lnTo>
                  <a:lnTo>
                    <a:pt x="1741" y="154"/>
                  </a:lnTo>
                  <a:lnTo>
                    <a:pt x="1743" y="155"/>
                  </a:lnTo>
                  <a:lnTo>
                    <a:pt x="1745" y="155"/>
                  </a:lnTo>
                  <a:lnTo>
                    <a:pt x="1750" y="155"/>
                  </a:lnTo>
                  <a:lnTo>
                    <a:pt x="1753" y="155"/>
                  </a:lnTo>
                  <a:lnTo>
                    <a:pt x="1754" y="155"/>
                  </a:lnTo>
                  <a:lnTo>
                    <a:pt x="1755" y="156"/>
                  </a:lnTo>
                  <a:lnTo>
                    <a:pt x="1756" y="159"/>
                  </a:lnTo>
                  <a:lnTo>
                    <a:pt x="1756" y="162"/>
                  </a:lnTo>
                  <a:lnTo>
                    <a:pt x="1756" y="163"/>
                  </a:lnTo>
                  <a:lnTo>
                    <a:pt x="1755" y="164"/>
                  </a:lnTo>
                  <a:lnTo>
                    <a:pt x="1755" y="164"/>
                  </a:lnTo>
                  <a:lnTo>
                    <a:pt x="1755" y="165"/>
                  </a:lnTo>
                  <a:lnTo>
                    <a:pt x="1756" y="165"/>
                  </a:lnTo>
                  <a:lnTo>
                    <a:pt x="1757" y="165"/>
                  </a:lnTo>
                  <a:lnTo>
                    <a:pt x="1760" y="164"/>
                  </a:lnTo>
                  <a:lnTo>
                    <a:pt x="1763" y="164"/>
                  </a:lnTo>
                  <a:lnTo>
                    <a:pt x="1764" y="163"/>
                  </a:lnTo>
                  <a:lnTo>
                    <a:pt x="1765" y="161"/>
                  </a:lnTo>
                  <a:lnTo>
                    <a:pt x="1766" y="160"/>
                  </a:lnTo>
                  <a:lnTo>
                    <a:pt x="1767" y="160"/>
                  </a:lnTo>
                  <a:lnTo>
                    <a:pt x="1769" y="159"/>
                  </a:lnTo>
                  <a:lnTo>
                    <a:pt x="1770" y="159"/>
                  </a:lnTo>
                  <a:lnTo>
                    <a:pt x="1772" y="157"/>
                  </a:lnTo>
                  <a:lnTo>
                    <a:pt x="1774" y="155"/>
                  </a:lnTo>
                  <a:lnTo>
                    <a:pt x="1775" y="154"/>
                  </a:lnTo>
                  <a:lnTo>
                    <a:pt x="1777" y="152"/>
                  </a:lnTo>
                  <a:lnTo>
                    <a:pt x="1777" y="151"/>
                  </a:lnTo>
                  <a:lnTo>
                    <a:pt x="1778" y="150"/>
                  </a:lnTo>
                  <a:lnTo>
                    <a:pt x="1779" y="150"/>
                  </a:lnTo>
                  <a:lnTo>
                    <a:pt x="1781" y="150"/>
                  </a:lnTo>
                  <a:lnTo>
                    <a:pt x="1787" y="149"/>
                  </a:lnTo>
                  <a:lnTo>
                    <a:pt x="1791" y="149"/>
                  </a:lnTo>
                  <a:lnTo>
                    <a:pt x="1791" y="147"/>
                  </a:lnTo>
                  <a:lnTo>
                    <a:pt x="1792" y="146"/>
                  </a:lnTo>
                  <a:lnTo>
                    <a:pt x="1792" y="145"/>
                  </a:lnTo>
                  <a:lnTo>
                    <a:pt x="1793" y="145"/>
                  </a:lnTo>
                  <a:lnTo>
                    <a:pt x="1793" y="143"/>
                  </a:lnTo>
                  <a:lnTo>
                    <a:pt x="1793" y="142"/>
                  </a:lnTo>
                  <a:lnTo>
                    <a:pt x="1793" y="142"/>
                  </a:lnTo>
                  <a:lnTo>
                    <a:pt x="1794" y="141"/>
                  </a:lnTo>
                  <a:lnTo>
                    <a:pt x="1795" y="140"/>
                  </a:lnTo>
                  <a:lnTo>
                    <a:pt x="1798" y="140"/>
                  </a:lnTo>
                  <a:lnTo>
                    <a:pt x="1798" y="138"/>
                  </a:lnTo>
                  <a:lnTo>
                    <a:pt x="1799" y="137"/>
                  </a:lnTo>
                  <a:lnTo>
                    <a:pt x="1799" y="135"/>
                  </a:lnTo>
                  <a:lnTo>
                    <a:pt x="1799" y="134"/>
                  </a:lnTo>
                  <a:lnTo>
                    <a:pt x="1799" y="133"/>
                  </a:lnTo>
                  <a:lnTo>
                    <a:pt x="1799" y="131"/>
                  </a:lnTo>
                  <a:lnTo>
                    <a:pt x="1799" y="130"/>
                  </a:lnTo>
                  <a:lnTo>
                    <a:pt x="1799" y="128"/>
                  </a:lnTo>
                  <a:lnTo>
                    <a:pt x="1799" y="127"/>
                  </a:lnTo>
                  <a:lnTo>
                    <a:pt x="1795" y="122"/>
                  </a:lnTo>
                  <a:lnTo>
                    <a:pt x="1794" y="120"/>
                  </a:lnTo>
                  <a:lnTo>
                    <a:pt x="1794" y="118"/>
                  </a:lnTo>
                  <a:lnTo>
                    <a:pt x="1795" y="114"/>
                  </a:lnTo>
                  <a:lnTo>
                    <a:pt x="1795" y="111"/>
                  </a:lnTo>
                  <a:lnTo>
                    <a:pt x="1792" y="91"/>
                  </a:lnTo>
                  <a:lnTo>
                    <a:pt x="1792" y="89"/>
                  </a:lnTo>
                  <a:lnTo>
                    <a:pt x="1792" y="87"/>
                  </a:lnTo>
                  <a:lnTo>
                    <a:pt x="1793" y="86"/>
                  </a:lnTo>
                  <a:lnTo>
                    <a:pt x="1793" y="83"/>
                  </a:lnTo>
                  <a:lnTo>
                    <a:pt x="1794" y="76"/>
                  </a:lnTo>
                  <a:lnTo>
                    <a:pt x="1801" y="60"/>
                  </a:lnTo>
                  <a:lnTo>
                    <a:pt x="1802" y="58"/>
                  </a:lnTo>
                  <a:lnTo>
                    <a:pt x="1803" y="56"/>
                  </a:lnTo>
                  <a:lnTo>
                    <a:pt x="1813" y="56"/>
                  </a:lnTo>
                  <a:lnTo>
                    <a:pt x="1823" y="56"/>
                  </a:lnTo>
                  <a:lnTo>
                    <a:pt x="1824" y="55"/>
                  </a:lnTo>
                  <a:lnTo>
                    <a:pt x="1826" y="54"/>
                  </a:lnTo>
                  <a:lnTo>
                    <a:pt x="1827" y="52"/>
                  </a:lnTo>
                  <a:lnTo>
                    <a:pt x="1829" y="52"/>
                  </a:lnTo>
                  <a:lnTo>
                    <a:pt x="1833" y="52"/>
                  </a:lnTo>
                  <a:lnTo>
                    <a:pt x="1839" y="50"/>
                  </a:lnTo>
                  <a:lnTo>
                    <a:pt x="1840" y="49"/>
                  </a:lnTo>
                  <a:lnTo>
                    <a:pt x="1840" y="48"/>
                  </a:lnTo>
                  <a:lnTo>
                    <a:pt x="1841" y="46"/>
                  </a:lnTo>
                  <a:lnTo>
                    <a:pt x="1842" y="45"/>
                  </a:lnTo>
                  <a:lnTo>
                    <a:pt x="1843" y="44"/>
                  </a:lnTo>
                  <a:lnTo>
                    <a:pt x="1844" y="41"/>
                  </a:lnTo>
                  <a:lnTo>
                    <a:pt x="1847" y="36"/>
                  </a:lnTo>
                  <a:lnTo>
                    <a:pt x="1848" y="36"/>
                  </a:lnTo>
                  <a:lnTo>
                    <a:pt x="1848" y="35"/>
                  </a:lnTo>
                  <a:lnTo>
                    <a:pt x="1847" y="32"/>
                  </a:lnTo>
                  <a:lnTo>
                    <a:pt x="1847" y="31"/>
                  </a:lnTo>
                  <a:lnTo>
                    <a:pt x="1848" y="30"/>
                  </a:lnTo>
                  <a:lnTo>
                    <a:pt x="1850" y="27"/>
                  </a:lnTo>
                  <a:lnTo>
                    <a:pt x="1849" y="26"/>
                  </a:lnTo>
                  <a:lnTo>
                    <a:pt x="1847" y="25"/>
                  </a:lnTo>
                  <a:lnTo>
                    <a:pt x="1846" y="22"/>
                  </a:lnTo>
                  <a:lnTo>
                    <a:pt x="1846" y="20"/>
                  </a:lnTo>
                  <a:lnTo>
                    <a:pt x="1845" y="19"/>
                  </a:lnTo>
                  <a:lnTo>
                    <a:pt x="1846" y="18"/>
                  </a:lnTo>
                  <a:lnTo>
                    <a:pt x="1846" y="16"/>
                  </a:lnTo>
                  <a:lnTo>
                    <a:pt x="1847" y="16"/>
                  </a:lnTo>
                  <a:lnTo>
                    <a:pt x="1848" y="15"/>
                  </a:lnTo>
                  <a:lnTo>
                    <a:pt x="1850" y="13"/>
                  </a:lnTo>
                  <a:lnTo>
                    <a:pt x="1851" y="12"/>
                  </a:lnTo>
                  <a:lnTo>
                    <a:pt x="1852" y="10"/>
                  </a:lnTo>
                  <a:lnTo>
                    <a:pt x="1853" y="9"/>
                  </a:lnTo>
                  <a:lnTo>
                    <a:pt x="1854" y="9"/>
                  </a:lnTo>
                  <a:lnTo>
                    <a:pt x="1857" y="10"/>
                  </a:lnTo>
                  <a:lnTo>
                    <a:pt x="1858" y="10"/>
                  </a:lnTo>
                  <a:lnTo>
                    <a:pt x="1865" y="7"/>
                  </a:lnTo>
                  <a:lnTo>
                    <a:pt x="1867" y="7"/>
                  </a:lnTo>
                  <a:lnTo>
                    <a:pt x="1868" y="8"/>
                  </a:lnTo>
                  <a:lnTo>
                    <a:pt x="1874" y="10"/>
                  </a:lnTo>
                  <a:lnTo>
                    <a:pt x="187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1" name="Freeform 538">
              <a:extLst>
                <a:ext uri="{FF2B5EF4-FFF2-40B4-BE49-F238E27FC236}">
                  <a16:creationId xmlns:a16="http://schemas.microsoft.com/office/drawing/2014/main" id="{5AC50DCF-48DD-8D3A-3734-48A0FEB5C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5" y="3548063"/>
              <a:ext cx="65087" cy="22225"/>
            </a:xfrm>
            <a:custGeom>
              <a:avLst/>
              <a:gdLst>
                <a:gd name="T0" fmla="*/ 11 w 41"/>
                <a:gd name="T1" fmla="*/ 10 h 14"/>
                <a:gd name="T2" fmla="*/ 18 w 41"/>
                <a:gd name="T3" fmla="*/ 14 h 14"/>
                <a:gd name="T4" fmla="*/ 25 w 41"/>
                <a:gd name="T5" fmla="*/ 14 h 14"/>
                <a:gd name="T6" fmla="*/ 32 w 41"/>
                <a:gd name="T7" fmla="*/ 13 h 14"/>
                <a:gd name="T8" fmla="*/ 38 w 41"/>
                <a:gd name="T9" fmla="*/ 12 h 14"/>
                <a:gd name="T10" fmla="*/ 41 w 41"/>
                <a:gd name="T11" fmla="*/ 0 h 14"/>
                <a:gd name="T12" fmla="*/ 31 w 41"/>
                <a:gd name="T13" fmla="*/ 0 h 14"/>
                <a:gd name="T14" fmla="*/ 20 w 41"/>
                <a:gd name="T15" fmla="*/ 0 h 14"/>
                <a:gd name="T16" fmla="*/ 10 w 41"/>
                <a:gd name="T17" fmla="*/ 0 h 14"/>
                <a:gd name="T18" fmla="*/ 0 w 41"/>
                <a:gd name="T19" fmla="*/ 0 h 14"/>
                <a:gd name="T20" fmla="*/ 6 w 41"/>
                <a:gd name="T21" fmla="*/ 4 h 14"/>
                <a:gd name="T22" fmla="*/ 11 w 41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4">
                  <a:moveTo>
                    <a:pt x="11" y="10"/>
                  </a:moveTo>
                  <a:lnTo>
                    <a:pt x="18" y="14"/>
                  </a:lnTo>
                  <a:lnTo>
                    <a:pt x="25" y="14"/>
                  </a:lnTo>
                  <a:lnTo>
                    <a:pt x="32" y="13"/>
                  </a:lnTo>
                  <a:lnTo>
                    <a:pt x="38" y="12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2" name="Freeform 539">
              <a:extLst>
                <a:ext uri="{FF2B5EF4-FFF2-40B4-BE49-F238E27FC236}">
                  <a16:creationId xmlns:a16="http://schemas.microsoft.com/office/drawing/2014/main" id="{1FEF98A9-DB0A-B3F4-E21B-D065ECB6D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524375"/>
              <a:ext cx="15875" cy="11112"/>
            </a:xfrm>
            <a:custGeom>
              <a:avLst/>
              <a:gdLst>
                <a:gd name="T0" fmla="*/ 4 w 10"/>
                <a:gd name="T1" fmla="*/ 1 h 7"/>
                <a:gd name="T2" fmla="*/ 3 w 10"/>
                <a:gd name="T3" fmla="*/ 1 h 7"/>
                <a:gd name="T4" fmla="*/ 2 w 10"/>
                <a:gd name="T5" fmla="*/ 0 h 7"/>
                <a:gd name="T6" fmla="*/ 0 w 10"/>
                <a:gd name="T7" fmla="*/ 0 h 7"/>
                <a:gd name="T8" fmla="*/ 0 w 10"/>
                <a:gd name="T9" fmla="*/ 1 h 7"/>
                <a:gd name="T10" fmla="*/ 0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3 h 7"/>
                <a:gd name="T18" fmla="*/ 4 w 10"/>
                <a:gd name="T19" fmla="*/ 3 h 7"/>
                <a:gd name="T20" fmla="*/ 6 w 10"/>
                <a:gd name="T21" fmla="*/ 5 h 7"/>
                <a:gd name="T22" fmla="*/ 7 w 10"/>
                <a:gd name="T23" fmla="*/ 5 h 7"/>
                <a:gd name="T24" fmla="*/ 7 w 10"/>
                <a:gd name="T25" fmla="*/ 6 h 7"/>
                <a:gd name="T26" fmla="*/ 8 w 10"/>
                <a:gd name="T27" fmla="*/ 6 h 7"/>
                <a:gd name="T28" fmla="*/ 8 w 10"/>
                <a:gd name="T29" fmla="*/ 7 h 7"/>
                <a:gd name="T30" fmla="*/ 10 w 10"/>
                <a:gd name="T31" fmla="*/ 7 h 7"/>
                <a:gd name="T32" fmla="*/ 9 w 10"/>
                <a:gd name="T33" fmla="*/ 6 h 7"/>
                <a:gd name="T34" fmla="*/ 8 w 10"/>
                <a:gd name="T35" fmla="*/ 5 h 7"/>
                <a:gd name="T36" fmla="*/ 7 w 10"/>
                <a:gd name="T37" fmla="*/ 4 h 7"/>
                <a:gd name="T38" fmla="*/ 8 w 10"/>
                <a:gd name="T39" fmla="*/ 4 h 7"/>
                <a:gd name="T40" fmla="*/ 9 w 10"/>
                <a:gd name="T41" fmla="*/ 5 h 7"/>
                <a:gd name="T42" fmla="*/ 10 w 10"/>
                <a:gd name="T43" fmla="*/ 5 h 7"/>
                <a:gd name="T44" fmla="*/ 8 w 10"/>
                <a:gd name="T45" fmla="*/ 3 h 7"/>
                <a:gd name="T46" fmla="*/ 6 w 10"/>
                <a:gd name="T47" fmla="*/ 2 h 7"/>
                <a:gd name="T48" fmla="*/ 4 w 10"/>
                <a:gd name="T4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3" name="Freeform 540">
              <a:extLst>
                <a:ext uri="{FF2B5EF4-FFF2-40B4-BE49-F238E27FC236}">
                  <a16:creationId xmlns:a16="http://schemas.microsoft.com/office/drawing/2014/main" id="{FC0F0591-A408-49EB-D3E1-0EA813872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825" y="45815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4" name="Freeform 541">
              <a:extLst>
                <a:ext uri="{FF2B5EF4-FFF2-40B4-BE49-F238E27FC236}">
                  <a16:creationId xmlns:a16="http://schemas.microsoft.com/office/drawing/2014/main" id="{83D187E0-C75C-5DA2-EBBC-EFC56BB8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491038"/>
              <a:ext cx="4762" cy="635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4 h 4"/>
                <a:gd name="T8" fmla="*/ 3 w 3"/>
                <a:gd name="T9" fmla="*/ 4 h 4"/>
                <a:gd name="T10" fmla="*/ 3 w 3"/>
                <a:gd name="T11" fmla="*/ 4 h 4"/>
                <a:gd name="T12" fmla="*/ 3 w 3"/>
                <a:gd name="T13" fmla="*/ 3 h 4"/>
                <a:gd name="T14" fmla="*/ 3 w 3"/>
                <a:gd name="T15" fmla="*/ 2 h 4"/>
                <a:gd name="T16" fmla="*/ 3 w 3"/>
                <a:gd name="T17" fmla="*/ 2 h 4"/>
                <a:gd name="T18" fmla="*/ 2 w 3"/>
                <a:gd name="T19" fmla="*/ 2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5" name="Freeform 542">
              <a:extLst>
                <a:ext uri="{FF2B5EF4-FFF2-40B4-BE49-F238E27FC236}">
                  <a16:creationId xmlns:a16="http://schemas.microsoft.com/office/drawing/2014/main" id="{80DFBB54-2464-01F8-C673-01EEA511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4625975"/>
              <a:ext cx="7937" cy="20637"/>
            </a:xfrm>
            <a:custGeom>
              <a:avLst/>
              <a:gdLst>
                <a:gd name="T0" fmla="*/ 0 w 5"/>
                <a:gd name="T1" fmla="*/ 3 h 13"/>
                <a:gd name="T2" fmla="*/ 1 w 5"/>
                <a:gd name="T3" fmla="*/ 3 h 13"/>
                <a:gd name="T4" fmla="*/ 1 w 5"/>
                <a:gd name="T5" fmla="*/ 4 h 13"/>
                <a:gd name="T6" fmla="*/ 3 w 5"/>
                <a:gd name="T7" fmla="*/ 6 h 13"/>
                <a:gd name="T8" fmla="*/ 4 w 5"/>
                <a:gd name="T9" fmla="*/ 7 h 13"/>
                <a:gd name="T10" fmla="*/ 4 w 5"/>
                <a:gd name="T11" fmla="*/ 8 h 13"/>
                <a:gd name="T12" fmla="*/ 3 w 5"/>
                <a:gd name="T13" fmla="*/ 11 h 13"/>
                <a:gd name="T14" fmla="*/ 4 w 5"/>
                <a:gd name="T15" fmla="*/ 12 h 13"/>
                <a:gd name="T16" fmla="*/ 5 w 5"/>
                <a:gd name="T17" fmla="*/ 13 h 13"/>
                <a:gd name="T18" fmla="*/ 5 w 5"/>
                <a:gd name="T19" fmla="*/ 12 h 13"/>
                <a:gd name="T20" fmla="*/ 5 w 5"/>
                <a:gd name="T21" fmla="*/ 11 h 13"/>
                <a:gd name="T22" fmla="*/ 5 w 5"/>
                <a:gd name="T23" fmla="*/ 6 h 13"/>
                <a:gd name="T24" fmla="*/ 4 w 5"/>
                <a:gd name="T25" fmla="*/ 5 h 13"/>
                <a:gd name="T26" fmla="*/ 3 w 5"/>
                <a:gd name="T27" fmla="*/ 4 h 13"/>
                <a:gd name="T28" fmla="*/ 2 w 5"/>
                <a:gd name="T29" fmla="*/ 3 h 13"/>
                <a:gd name="T30" fmla="*/ 2 w 5"/>
                <a:gd name="T31" fmla="*/ 2 h 13"/>
                <a:gd name="T32" fmla="*/ 1 w 5"/>
                <a:gd name="T33" fmla="*/ 0 h 13"/>
                <a:gd name="T34" fmla="*/ 0 w 5"/>
                <a:gd name="T35" fmla="*/ 1 h 13"/>
                <a:gd name="T36" fmla="*/ 0 w 5"/>
                <a:gd name="T37" fmla="*/ 2 h 13"/>
                <a:gd name="T38" fmla="*/ 0 w 5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3">
                  <a:moveTo>
                    <a:pt x="0" y="3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6" name="Freeform 543">
              <a:extLst>
                <a:ext uri="{FF2B5EF4-FFF2-40B4-BE49-F238E27FC236}">
                  <a16:creationId xmlns:a16="http://schemas.microsoft.com/office/drawing/2014/main" id="{EE99D1C4-71B6-4F58-5BD0-1E9E13C2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4476750"/>
              <a:ext cx="9525" cy="11112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2 h 7"/>
                <a:gd name="T4" fmla="*/ 3 w 6"/>
                <a:gd name="T5" fmla="*/ 1 h 7"/>
                <a:gd name="T6" fmla="*/ 3 w 6"/>
                <a:gd name="T7" fmla="*/ 0 h 7"/>
                <a:gd name="T8" fmla="*/ 2 w 6"/>
                <a:gd name="T9" fmla="*/ 0 h 7"/>
                <a:gd name="T10" fmla="*/ 1 w 6"/>
                <a:gd name="T11" fmla="*/ 1 h 7"/>
                <a:gd name="T12" fmla="*/ 1 w 6"/>
                <a:gd name="T13" fmla="*/ 3 h 7"/>
                <a:gd name="T14" fmla="*/ 0 w 6"/>
                <a:gd name="T15" fmla="*/ 3 h 7"/>
                <a:gd name="T16" fmla="*/ 1 w 6"/>
                <a:gd name="T17" fmla="*/ 5 h 7"/>
                <a:gd name="T18" fmla="*/ 2 w 6"/>
                <a:gd name="T19" fmla="*/ 6 h 7"/>
                <a:gd name="T20" fmla="*/ 3 w 6"/>
                <a:gd name="T21" fmla="*/ 7 h 7"/>
                <a:gd name="T22" fmla="*/ 4 w 6"/>
                <a:gd name="T23" fmla="*/ 7 h 7"/>
                <a:gd name="T24" fmla="*/ 4 w 6"/>
                <a:gd name="T25" fmla="*/ 6 h 7"/>
                <a:gd name="T26" fmla="*/ 5 w 6"/>
                <a:gd name="T27" fmla="*/ 7 h 7"/>
                <a:gd name="T28" fmla="*/ 6 w 6"/>
                <a:gd name="T29" fmla="*/ 7 h 7"/>
                <a:gd name="T30" fmla="*/ 6 w 6"/>
                <a:gd name="T31" fmla="*/ 6 h 7"/>
                <a:gd name="T32" fmla="*/ 5 w 6"/>
                <a:gd name="T33" fmla="*/ 6 h 7"/>
                <a:gd name="T34" fmla="*/ 5 w 6"/>
                <a:gd name="T35" fmla="*/ 5 h 7"/>
                <a:gd name="T36" fmla="*/ 4 w 6"/>
                <a:gd name="T37" fmla="*/ 5 h 7"/>
                <a:gd name="T38" fmla="*/ 4 w 6"/>
                <a:gd name="T39" fmla="*/ 4 h 7"/>
                <a:gd name="T40" fmla="*/ 4 w 6"/>
                <a:gd name="T41" fmla="*/ 4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7" name="Freeform 544">
              <a:extLst>
                <a:ext uri="{FF2B5EF4-FFF2-40B4-BE49-F238E27FC236}">
                  <a16:creationId xmlns:a16="http://schemas.microsoft.com/office/drawing/2014/main" id="{F86F3C6B-A416-3A9A-369F-BA004D066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473575"/>
              <a:ext cx="158750" cy="285750"/>
            </a:xfrm>
            <a:custGeom>
              <a:avLst/>
              <a:gdLst>
                <a:gd name="T0" fmla="*/ 10 w 100"/>
                <a:gd name="T1" fmla="*/ 3 h 180"/>
                <a:gd name="T2" fmla="*/ 17 w 100"/>
                <a:gd name="T3" fmla="*/ 9 h 180"/>
                <a:gd name="T4" fmla="*/ 21 w 100"/>
                <a:gd name="T5" fmla="*/ 10 h 180"/>
                <a:gd name="T6" fmla="*/ 25 w 100"/>
                <a:gd name="T7" fmla="*/ 9 h 180"/>
                <a:gd name="T8" fmla="*/ 36 w 100"/>
                <a:gd name="T9" fmla="*/ 13 h 180"/>
                <a:gd name="T10" fmla="*/ 33 w 100"/>
                <a:gd name="T11" fmla="*/ 14 h 180"/>
                <a:gd name="T12" fmla="*/ 24 w 100"/>
                <a:gd name="T13" fmla="*/ 12 h 180"/>
                <a:gd name="T14" fmla="*/ 21 w 100"/>
                <a:gd name="T15" fmla="*/ 14 h 180"/>
                <a:gd name="T16" fmla="*/ 17 w 100"/>
                <a:gd name="T17" fmla="*/ 19 h 180"/>
                <a:gd name="T18" fmla="*/ 19 w 100"/>
                <a:gd name="T19" fmla="*/ 24 h 180"/>
                <a:gd name="T20" fmla="*/ 15 w 100"/>
                <a:gd name="T21" fmla="*/ 37 h 180"/>
                <a:gd name="T22" fmla="*/ 10 w 100"/>
                <a:gd name="T23" fmla="*/ 43 h 180"/>
                <a:gd name="T24" fmla="*/ 9 w 100"/>
                <a:gd name="T25" fmla="*/ 59 h 180"/>
                <a:gd name="T26" fmla="*/ 6 w 100"/>
                <a:gd name="T27" fmla="*/ 70 h 180"/>
                <a:gd name="T28" fmla="*/ 5 w 100"/>
                <a:gd name="T29" fmla="*/ 75 h 180"/>
                <a:gd name="T30" fmla="*/ 6 w 100"/>
                <a:gd name="T31" fmla="*/ 84 h 180"/>
                <a:gd name="T32" fmla="*/ 1 w 100"/>
                <a:gd name="T33" fmla="*/ 76 h 180"/>
                <a:gd name="T34" fmla="*/ 0 w 100"/>
                <a:gd name="T35" fmla="*/ 72 h 180"/>
                <a:gd name="T36" fmla="*/ 1 w 100"/>
                <a:gd name="T37" fmla="*/ 90 h 180"/>
                <a:gd name="T38" fmla="*/ 4 w 100"/>
                <a:gd name="T39" fmla="*/ 100 h 180"/>
                <a:gd name="T40" fmla="*/ 6 w 100"/>
                <a:gd name="T41" fmla="*/ 120 h 180"/>
                <a:gd name="T42" fmla="*/ 5 w 100"/>
                <a:gd name="T43" fmla="*/ 121 h 180"/>
                <a:gd name="T44" fmla="*/ 12 w 100"/>
                <a:gd name="T45" fmla="*/ 152 h 180"/>
                <a:gd name="T46" fmla="*/ 15 w 100"/>
                <a:gd name="T47" fmla="*/ 163 h 180"/>
                <a:gd name="T48" fmla="*/ 23 w 100"/>
                <a:gd name="T49" fmla="*/ 175 h 180"/>
                <a:gd name="T50" fmla="*/ 30 w 100"/>
                <a:gd name="T51" fmla="*/ 178 h 180"/>
                <a:gd name="T52" fmla="*/ 36 w 100"/>
                <a:gd name="T53" fmla="*/ 179 h 180"/>
                <a:gd name="T54" fmla="*/ 44 w 100"/>
                <a:gd name="T55" fmla="*/ 179 h 180"/>
                <a:gd name="T56" fmla="*/ 55 w 100"/>
                <a:gd name="T57" fmla="*/ 173 h 180"/>
                <a:gd name="T58" fmla="*/ 68 w 100"/>
                <a:gd name="T59" fmla="*/ 169 h 180"/>
                <a:gd name="T60" fmla="*/ 89 w 100"/>
                <a:gd name="T61" fmla="*/ 157 h 180"/>
                <a:gd name="T62" fmla="*/ 97 w 100"/>
                <a:gd name="T63" fmla="*/ 142 h 180"/>
                <a:gd name="T64" fmla="*/ 99 w 100"/>
                <a:gd name="T65" fmla="*/ 115 h 180"/>
                <a:gd name="T66" fmla="*/ 97 w 100"/>
                <a:gd name="T67" fmla="*/ 111 h 180"/>
                <a:gd name="T68" fmla="*/ 95 w 100"/>
                <a:gd name="T69" fmla="*/ 107 h 180"/>
                <a:gd name="T70" fmla="*/ 91 w 100"/>
                <a:gd name="T71" fmla="*/ 101 h 180"/>
                <a:gd name="T72" fmla="*/ 89 w 100"/>
                <a:gd name="T73" fmla="*/ 96 h 180"/>
                <a:gd name="T74" fmla="*/ 90 w 100"/>
                <a:gd name="T75" fmla="*/ 97 h 180"/>
                <a:gd name="T76" fmla="*/ 88 w 100"/>
                <a:gd name="T77" fmla="*/ 92 h 180"/>
                <a:gd name="T78" fmla="*/ 85 w 100"/>
                <a:gd name="T79" fmla="*/ 86 h 180"/>
                <a:gd name="T80" fmla="*/ 81 w 100"/>
                <a:gd name="T81" fmla="*/ 82 h 180"/>
                <a:gd name="T82" fmla="*/ 79 w 100"/>
                <a:gd name="T83" fmla="*/ 79 h 180"/>
                <a:gd name="T84" fmla="*/ 79 w 100"/>
                <a:gd name="T85" fmla="*/ 76 h 180"/>
                <a:gd name="T86" fmla="*/ 76 w 100"/>
                <a:gd name="T87" fmla="*/ 66 h 180"/>
                <a:gd name="T88" fmla="*/ 74 w 100"/>
                <a:gd name="T89" fmla="*/ 60 h 180"/>
                <a:gd name="T90" fmla="*/ 67 w 100"/>
                <a:gd name="T91" fmla="*/ 60 h 180"/>
                <a:gd name="T92" fmla="*/ 69 w 100"/>
                <a:gd name="T93" fmla="*/ 60 h 180"/>
                <a:gd name="T94" fmla="*/ 69 w 100"/>
                <a:gd name="T95" fmla="*/ 54 h 180"/>
                <a:gd name="T96" fmla="*/ 64 w 100"/>
                <a:gd name="T97" fmla="*/ 48 h 180"/>
                <a:gd name="T98" fmla="*/ 59 w 100"/>
                <a:gd name="T99" fmla="*/ 40 h 180"/>
                <a:gd name="T100" fmla="*/ 54 w 100"/>
                <a:gd name="T101" fmla="*/ 36 h 180"/>
                <a:gd name="T102" fmla="*/ 55 w 100"/>
                <a:gd name="T103" fmla="*/ 33 h 180"/>
                <a:gd name="T104" fmla="*/ 51 w 100"/>
                <a:gd name="T105" fmla="*/ 25 h 180"/>
                <a:gd name="T106" fmla="*/ 48 w 100"/>
                <a:gd name="T107" fmla="*/ 23 h 180"/>
                <a:gd name="T108" fmla="*/ 35 w 100"/>
                <a:gd name="T109" fmla="*/ 10 h 180"/>
                <a:gd name="T110" fmla="*/ 21 w 100"/>
                <a:gd name="T111" fmla="*/ 0 h 180"/>
                <a:gd name="T112" fmla="*/ 32 w 100"/>
                <a:gd name="T113" fmla="*/ 10 h 180"/>
                <a:gd name="T114" fmla="*/ 21 w 100"/>
                <a:gd name="T115" fmla="*/ 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0">
                  <a:moveTo>
                    <a:pt x="19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7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5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7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0" y="47"/>
                  </a:lnTo>
                  <a:lnTo>
                    <a:pt x="11" y="50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7" y="64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0" y="83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4" y="102"/>
                  </a:lnTo>
                  <a:lnTo>
                    <a:pt x="3" y="102"/>
                  </a:lnTo>
                  <a:lnTo>
                    <a:pt x="3" y="103"/>
                  </a:lnTo>
                  <a:lnTo>
                    <a:pt x="6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6" y="120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7" y="122"/>
                  </a:lnTo>
                  <a:lnTo>
                    <a:pt x="7" y="124"/>
                  </a:lnTo>
                  <a:lnTo>
                    <a:pt x="7" y="125"/>
                  </a:lnTo>
                  <a:lnTo>
                    <a:pt x="6" y="124"/>
                  </a:lnTo>
                  <a:lnTo>
                    <a:pt x="6" y="122"/>
                  </a:lnTo>
                  <a:lnTo>
                    <a:pt x="5" y="121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7" y="136"/>
                  </a:lnTo>
                  <a:lnTo>
                    <a:pt x="7" y="139"/>
                  </a:lnTo>
                  <a:lnTo>
                    <a:pt x="11" y="150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6"/>
                  </a:lnTo>
                  <a:lnTo>
                    <a:pt x="13" y="157"/>
                  </a:lnTo>
                  <a:lnTo>
                    <a:pt x="13" y="159"/>
                  </a:lnTo>
                  <a:lnTo>
                    <a:pt x="14" y="160"/>
                  </a:lnTo>
                  <a:lnTo>
                    <a:pt x="15" y="161"/>
                  </a:lnTo>
                  <a:lnTo>
                    <a:pt x="15" y="162"/>
                  </a:lnTo>
                  <a:lnTo>
                    <a:pt x="15" y="163"/>
                  </a:lnTo>
                  <a:lnTo>
                    <a:pt x="15" y="164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70"/>
                  </a:lnTo>
                  <a:lnTo>
                    <a:pt x="18" y="170"/>
                  </a:lnTo>
                  <a:lnTo>
                    <a:pt x="21" y="175"/>
                  </a:lnTo>
                  <a:lnTo>
                    <a:pt x="22" y="176"/>
                  </a:lnTo>
                  <a:lnTo>
                    <a:pt x="23" y="175"/>
                  </a:lnTo>
                  <a:lnTo>
                    <a:pt x="23" y="176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8" y="178"/>
                  </a:lnTo>
                  <a:lnTo>
                    <a:pt x="29" y="178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2" y="179"/>
                  </a:lnTo>
                  <a:lnTo>
                    <a:pt x="33" y="179"/>
                  </a:lnTo>
                  <a:lnTo>
                    <a:pt x="34" y="179"/>
                  </a:lnTo>
                  <a:lnTo>
                    <a:pt x="35" y="179"/>
                  </a:lnTo>
                  <a:lnTo>
                    <a:pt x="36" y="179"/>
                  </a:lnTo>
                  <a:lnTo>
                    <a:pt x="38" y="179"/>
                  </a:lnTo>
                  <a:lnTo>
                    <a:pt x="39" y="179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2" y="179"/>
                  </a:lnTo>
                  <a:lnTo>
                    <a:pt x="42" y="179"/>
                  </a:lnTo>
                  <a:lnTo>
                    <a:pt x="43" y="179"/>
                  </a:lnTo>
                  <a:lnTo>
                    <a:pt x="44" y="179"/>
                  </a:lnTo>
                  <a:lnTo>
                    <a:pt x="46" y="179"/>
                  </a:lnTo>
                  <a:lnTo>
                    <a:pt x="47" y="178"/>
                  </a:lnTo>
                  <a:lnTo>
                    <a:pt x="49" y="177"/>
                  </a:lnTo>
                  <a:lnTo>
                    <a:pt x="50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4" y="174"/>
                  </a:lnTo>
                  <a:lnTo>
                    <a:pt x="55" y="173"/>
                  </a:lnTo>
                  <a:lnTo>
                    <a:pt x="58" y="173"/>
                  </a:lnTo>
                  <a:lnTo>
                    <a:pt x="59" y="172"/>
                  </a:lnTo>
                  <a:lnTo>
                    <a:pt x="64" y="171"/>
                  </a:lnTo>
                  <a:lnTo>
                    <a:pt x="65" y="170"/>
                  </a:lnTo>
                  <a:lnTo>
                    <a:pt x="66" y="169"/>
                  </a:lnTo>
                  <a:lnTo>
                    <a:pt x="67" y="169"/>
                  </a:lnTo>
                  <a:lnTo>
                    <a:pt x="68" y="169"/>
                  </a:lnTo>
                  <a:lnTo>
                    <a:pt x="68" y="169"/>
                  </a:lnTo>
                  <a:lnTo>
                    <a:pt x="68" y="168"/>
                  </a:lnTo>
                  <a:lnTo>
                    <a:pt x="69" y="169"/>
                  </a:lnTo>
                  <a:lnTo>
                    <a:pt x="74" y="167"/>
                  </a:lnTo>
                  <a:lnTo>
                    <a:pt x="76" y="166"/>
                  </a:lnTo>
                  <a:lnTo>
                    <a:pt x="84" y="159"/>
                  </a:lnTo>
                  <a:lnTo>
                    <a:pt x="85" y="159"/>
                  </a:lnTo>
                  <a:lnTo>
                    <a:pt x="86" y="159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6"/>
                  </a:lnTo>
                  <a:lnTo>
                    <a:pt x="96" y="145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2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100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99" y="127"/>
                  </a:lnTo>
                  <a:lnTo>
                    <a:pt x="99" y="126"/>
                  </a:lnTo>
                  <a:lnTo>
                    <a:pt x="99" y="115"/>
                  </a:lnTo>
                  <a:lnTo>
                    <a:pt x="99" y="111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09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1"/>
                  </a:lnTo>
                  <a:lnTo>
                    <a:pt x="96" y="111"/>
                  </a:lnTo>
                  <a:lnTo>
                    <a:pt x="96" y="109"/>
                  </a:lnTo>
                  <a:lnTo>
                    <a:pt x="95" y="110"/>
                  </a:lnTo>
                  <a:lnTo>
                    <a:pt x="95" y="109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5" y="104"/>
                  </a:lnTo>
                  <a:lnTo>
                    <a:pt x="94" y="101"/>
                  </a:lnTo>
                  <a:lnTo>
                    <a:pt x="92" y="100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2" y="100"/>
                  </a:lnTo>
                  <a:lnTo>
                    <a:pt x="91" y="100"/>
                  </a:lnTo>
                  <a:lnTo>
                    <a:pt x="90" y="99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8" y="97"/>
                  </a:lnTo>
                  <a:lnTo>
                    <a:pt x="87" y="97"/>
                  </a:lnTo>
                  <a:lnTo>
                    <a:pt x="86" y="97"/>
                  </a:lnTo>
                  <a:lnTo>
                    <a:pt x="87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89" y="96"/>
                  </a:lnTo>
                  <a:lnTo>
                    <a:pt x="90" y="97"/>
                  </a:lnTo>
                  <a:lnTo>
                    <a:pt x="90" y="98"/>
                  </a:lnTo>
                  <a:lnTo>
                    <a:pt x="92" y="97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88" y="92"/>
                  </a:lnTo>
                  <a:lnTo>
                    <a:pt x="87" y="92"/>
                  </a:lnTo>
                  <a:lnTo>
                    <a:pt x="86" y="91"/>
                  </a:lnTo>
                  <a:lnTo>
                    <a:pt x="85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4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8" y="75"/>
                  </a:lnTo>
                  <a:lnTo>
                    <a:pt x="79" y="77"/>
                  </a:lnTo>
                  <a:lnTo>
                    <a:pt x="79" y="80"/>
                  </a:lnTo>
                  <a:lnTo>
                    <a:pt x="80" y="78"/>
                  </a:lnTo>
                  <a:lnTo>
                    <a:pt x="79" y="76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8" y="69"/>
                  </a:lnTo>
                  <a:lnTo>
                    <a:pt x="77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7" y="67"/>
                  </a:lnTo>
                  <a:lnTo>
                    <a:pt x="78" y="68"/>
                  </a:lnTo>
                  <a:lnTo>
                    <a:pt x="78" y="67"/>
                  </a:lnTo>
                  <a:lnTo>
                    <a:pt x="78" y="66"/>
                  </a:lnTo>
                  <a:lnTo>
                    <a:pt x="77" y="64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3" y="62"/>
                  </a:lnTo>
                  <a:lnTo>
                    <a:pt x="72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59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69" y="55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4" y="47"/>
                  </a:lnTo>
                  <a:lnTo>
                    <a:pt x="63" y="45"/>
                  </a:lnTo>
                  <a:lnTo>
                    <a:pt x="62" y="44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7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7" y="38"/>
                  </a:lnTo>
                  <a:lnTo>
                    <a:pt x="58" y="38"/>
                  </a:lnTo>
                  <a:lnTo>
                    <a:pt x="58" y="37"/>
                  </a:lnTo>
                  <a:lnTo>
                    <a:pt x="57" y="36"/>
                  </a:lnTo>
                  <a:lnTo>
                    <a:pt x="56" y="35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9" y="26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8" y="2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grpSp>
          <p:nvGrpSpPr>
            <p:cNvPr id="136478" name="Group 136477">
              <a:extLst>
                <a:ext uri="{FF2B5EF4-FFF2-40B4-BE49-F238E27FC236}">
                  <a16:creationId xmlns:a16="http://schemas.microsoft.com/office/drawing/2014/main" id="{9249905F-2E73-BA96-23F3-6ABD0ECCF2F4}"/>
                </a:ext>
              </a:extLst>
            </p:cNvPr>
            <p:cNvGrpSpPr/>
            <p:nvPr/>
          </p:nvGrpSpPr>
          <p:grpSpPr>
            <a:xfrm>
              <a:off x="1258888" y="1058863"/>
              <a:ext cx="2544762" cy="1444625"/>
              <a:chOff x="1258888" y="1058863"/>
              <a:chExt cx="2544762" cy="1444625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36500" name="Freeform 9">
                <a:extLst>
                  <a:ext uri="{FF2B5EF4-FFF2-40B4-BE49-F238E27FC236}">
                    <a16:creationId xmlns:a16="http://schemas.microsoft.com/office/drawing/2014/main" id="{9694CDDE-F26A-A91C-3228-6FC868201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246062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1" name="Freeform 10">
                <a:extLst>
                  <a:ext uri="{FF2B5EF4-FFF2-40B4-BE49-F238E27FC236}">
                    <a16:creationId xmlns:a16="http://schemas.microsoft.com/office/drawing/2014/main" id="{E55E6298-B16C-1616-BAE0-346F325FC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725" y="2455863"/>
                <a:ext cx="3175" cy="6350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2 w 2"/>
                  <a:gd name="T5" fmla="*/ 3 h 4"/>
                  <a:gd name="T6" fmla="*/ 1 w 2"/>
                  <a:gd name="T7" fmla="*/ 2 h 4"/>
                  <a:gd name="T8" fmla="*/ 1 w 2"/>
                  <a:gd name="T9" fmla="*/ 1 h 4"/>
                  <a:gd name="T10" fmla="*/ 1 w 2"/>
                  <a:gd name="T11" fmla="*/ 1 h 4"/>
                  <a:gd name="T12" fmla="*/ 1 w 2"/>
                  <a:gd name="T13" fmla="*/ 0 h 4"/>
                  <a:gd name="T14" fmla="*/ 0 w 2"/>
                  <a:gd name="T15" fmla="*/ 0 h 4"/>
                  <a:gd name="T16" fmla="*/ 0 w 2"/>
                  <a:gd name="T17" fmla="*/ 1 h 4"/>
                  <a:gd name="T18" fmla="*/ 0 w 2"/>
                  <a:gd name="T19" fmla="*/ 2 h 4"/>
                  <a:gd name="T20" fmla="*/ 0 w 2"/>
                  <a:gd name="T21" fmla="*/ 3 h 4"/>
                  <a:gd name="T22" fmla="*/ 1 w 2"/>
                  <a:gd name="T23" fmla="*/ 3 h 4"/>
                  <a:gd name="T24" fmla="*/ 1 w 2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2" name="Freeform 11">
                <a:extLst>
                  <a:ext uri="{FF2B5EF4-FFF2-40B4-BE49-F238E27FC236}">
                    <a16:creationId xmlns:a16="http://schemas.microsoft.com/office/drawing/2014/main" id="{2AB2CC95-1A62-1A4E-1AFE-4422F786D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3" name="Freeform 12">
                <a:extLst>
                  <a:ext uri="{FF2B5EF4-FFF2-40B4-BE49-F238E27FC236}">
                    <a16:creationId xmlns:a16="http://schemas.microsoft.com/office/drawing/2014/main" id="{735AC7AE-C0B5-B53C-BE12-9298AE3CC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4" name="Freeform 13">
                <a:extLst>
                  <a:ext uri="{FF2B5EF4-FFF2-40B4-BE49-F238E27FC236}">
                    <a16:creationId xmlns:a16="http://schemas.microsoft.com/office/drawing/2014/main" id="{94FD38E7-18BC-E48E-4F0B-26430A9F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438" y="2460625"/>
                <a:ext cx="15875" cy="11112"/>
              </a:xfrm>
              <a:custGeom>
                <a:avLst/>
                <a:gdLst>
                  <a:gd name="T0" fmla="*/ 8 w 10"/>
                  <a:gd name="T1" fmla="*/ 5 h 7"/>
                  <a:gd name="T2" fmla="*/ 7 w 10"/>
                  <a:gd name="T3" fmla="*/ 5 h 7"/>
                  <a:gd name="T4" fmla="*/ 8 w 10"/>
                  <a:gd name="T5" fmla="*/ 4 h 7"/>
                  <a:gd name="T6" fmla="*/ 8 w 10"/>
                  <a:gd name="T7" fmla="*/ 3 h 7"/>
                  <a:gd name="T8" fmla="*/ 7 w 10"/>
                  <a:gd name="T9" fmla="*/ 3 h 7"/>
                  <a:gd name="T10" fmla="*/ 7 w 10"/>
                  <a:gd name="T11" fmla="*/ 2 h 7"/>
                  <a:gd name="T12" fmla="*/ 6 w 10"/>
                  <a:gd name="T13" fmla="*/ 1 h 7"/>
                  <a:gd name="T14" fmla="*/ 5 w 10"/>
                  <a:gd name="T15" fmla="*/ 1 h 7"/>
                  <a:gd name="T16" fmla="*/ 5 w 10"/>
                  <a:gd name="T17" fmla="*/ 2 h 7"/>
                  <a:gd name="T18" fmla="*/ 3 w 10"/>
                  <a:gd name="T19" fmla="*/ 1 h 7"/>
                  <a:gd name="T20" fmla="*/ 2 w 10"/>
                  <a:gd name="T21" fmla="*/ 2 h 7"/>
                  <a:gd name="T22" fmla="*/ 2 w 10"/>
                  <a:gd name="T23" fmla="*/ 1 h 7"/>
                  <a:gd name="T24" fmla="*/ 2 w 10"/>
                  <a:gd name="T25" fmla="*/ 1 h 7"/>
                  <a:gd name="T26" fmla="*/ 2 w 10"/>
                  <a:gd name="T27" fmla="*/ 0 h 7"/>
                  <a:gd name="T28" fmla="*/ 1 w 10"/>
                  <a:gd name="T29" fmla="*/ 0 h 7"/>
                  <a:gd name="T30" fmla="*/ 1 w 10"/>
                  <a:gd name="T31" fmla="*/ 1 h 7"/>
                  <a:gd name="T32" fmla="*/ 0 w 10"/>
                  <a:gd name="T33" fmla="*/ 1 h 7"/>
                  <a:gd name="T34" fmla="*/ 0 w 10"/>
                  <a:gd name="T35" fmla="*/ 1 h 7"/>
                  <a:gd name="T36" fmla="*/ 0 w 10"/>
                  <a:gd name="T37" fmla="*/ 2 h 7"/>
                  <a:gd name="T38" fmla="*/ 1 w 10"/>
                  <a:gd name="T39" fmla="*/ 2 h 7"/>
                  <a:gd name="T40" fmla="*/ 1 w 10"/>
                  <a:gd name="T41" fmla="*/ 3 h 7"/>
                  <a:gd name="T42" fmla="*/ 1 w 10"/>
                  <a:gd name="T43" fmla="*/ 3 h 7"/>
                  <a:gd name="T44" fmla="*/ 2 w 10"/>
                  <a:gd name="T45" fmla="*/ 3 h 7"/>
                  <a:gd name="T46" fmla="*/ 2 w 10"/>
                  <a:gd name="T47" fmla="*/ 4 h 7"/>
                  <a:gd name="T48" fmla="*/ 4 w 10"/>
                  <a:gd name="T49" fmla="*/ 4 h 7"/>
                  <a:gd name="T50" fmla="*/ 5 w 10"/>
                  <a:gd name="T51" fmla="*/ 4 h 7"/>
                  <a:gd name="T52" fmla="*/ 4 w 10"/>
                  <a:gd name="T53" fmla="*/ 3 h 7"/>
                  <a:gd name="T54" fmla="*/ 3 w 10"/>
                  <a:gd name="T55" fmla="*/ 3 h 7"/>
                  <a:gd name="T56" fmla="*/ 3 w 10"/>
                  <a:gd name="T57" fmla="*/ 3 h 7"/>
                  <a:gd name="T58" fmla="*/ 4 w 10"/>
                  <a:gd name="T59" fmla="*/ 3 h 7"/>
                  <a:gd name="T60" fmla="*/ 4 w 10"/>
                  <a:gd name="T61" fmla="*/ 3 h 7"/>
                  <a:gd name="T62" fmla="*/ 5 w 10"/>
                  <a:gd name="T63" fmla="*/ 3 h 7"/>
                  <a:gd name="T64" fmla="*/ 5 w 10"/>
                  <a:gd name="T65" fmla="*/ 4 h 7"/>
                  <a:gd name="T66" fmla="*/ 6 w 10"/>
                  <a:gd name="T67" fmla="*/ 4 h 7"/>
                  <a:gd name="T68" fmla="*/ 6 w 10"/>
                  <a:gd name="T69" fmla="*/ 4 h 7"/>
                  <a:gd name="T70" fmla="*/ 6 w 10"/>
                  <a:gd name="T71" fmla="*/ 5 h 7"/>
                  <a:gd name="T72" fmla="*/ 8 w 10"/>
                  <a:gd name="T73" fmla="*/ 6 h 7"/>
                  <a:gd name="T74" fmla="*/ 9 w 10"/>
                  <a:gd name="T75" fmla="*/ 7 h 7"/>
                  <a:gd name="T76" fmla="*/ 9 w 10"/>
                  <a:gd name="T77" fmla="*/ 6 h 7"/>
                  <a:gd name="T78" fmla="*/ 10 w 10"/>
                  <a:gd name="T79" fmla="*/ 6 h 7"/>
                  <a:gd name="T80" fmla="*/ 10 w 10"/>
                  <a:gd name="T81" fmla="*/ 5 h 7"/>
                  <a:gd name="T82" fmla="*/ 9 w 10"/>
                  <a:gd name="T83" fmla="*/ 5 h 7"/>
                  <a:gd name="T84" fmla="*/ 8 w 10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7">
                    <a:moveTo>
                      <a:pt x="8" y="5"/>
                    </a:moveTo>
                    <a:lnTo>
                      <a:pt x="7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5" name="Freeform 14">
                <a:extLst>
                  <a:ext uri="{FF2B5EF4-FFF2-40B4-BE49-F238E27FC236}">
                    <a16:creationId xmlns:a16="http://schemas.microsoft.com/office/drawing/2014/main" id="{AA967424-C060-16C4-7816-E587E0AA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838" y="2449513"/>
                <a:ext cx="103187" cy="50800"/>
              </a:xfrm>
              <a:custGeom>
                <a:avLst/>
                <a:gdLst>
                  <a:gd name="T0" fmla="*/ 10 w 65"/>
                  <a:gd name="T1" fmla="*/ 3 h 32"/>
                  <a:gd name="T2" fmla="*/ 8 w 65"/>
                  <a:gd name="T3" fmla="*/ 8 h 32"/>
                  <a:gd name="T4" fmla="*/ 3 w 65"/>
                  <a:gd name="T5" fmla="*/ 8 h 32"/>
                  <a:gd name="T6" fmla="*/ 0 w 65"/>
                  <a:gd name="T7" fmla="*/ 5 h 32"/>
                  <a:gd name="T8" fmla="*/ 0 w 65"/>
                  <a:gd name="T9" fmla="*/ 8 h 32"/>
                  <a:gd name="T10" fmla="*/ 1 w 65"/>
                  <a:gd name="T11" fmla="*/ 11 h 32"/>
                  <a:gd name="T12" fmla="*/ 2 w 65"/>
                  <a:gd name="T13" fmla="*/ 15 h 32"/>
                  <a:gd name="T14" fmla="*/ 2 w 65"/>
                  <a:gd name="T15" fmla="*/ 18 h 32"/>
                  <a:gd name="T16" fmla="*/ 5 w 65"/>
                  <a:gd name="T17" fmla="*/ 18 h 32"/>
                  <a:gd name="T18" fmla="*/ 6 w 65"/>
                  <a:gd name="T19" fmla="*/ 24 h 32"/>
                  <a:gd name="T20" fmla="*/ 9 w 65"/>
                  <a:gd name="T21" fmla="*/ 27 h 32"/>
                  <a:gd name="T22" fmla="*/ 12 w 65"/>
                  <a:gd name="T23" fmla="*/ 28 h 32"/>
                  <a:gd name="T24" fmla="*/ 18 w 65"/>
                  <a:gd name="T25" fmla="*/ 30 h 32"/>
                  <a:gd name="T26" fmla="*/ 22 w 65"/>
                  <a:gd name="T27" fmla="*/ 30 h 32"/>
                  <a:gd name="T28" fmla="*/ 23 w 65"/>
                  <a:gd name="T29" fmla="*/ 29 h 32"/>
                  <a:gd name="T30" fmla="*/ 25 w 65"/>
                  <a:gd name="T31" fmla="*/ 28 h 32"/>
                  <a:gd name="T32" fmla="*/ 27 w 65"/>
                  <a:gd name="T33" fmla="*/ 28 h 32"/>
                  <a:gd name="T34" fmla="*/ 30 w 65"/>
                  <a:gd name="T35" fmla="*/ 29 h 32"/>
                  <a:gd name="T36" fmla="*/ 32 w 65"/>
                  <a:gd name="T37" fmla="*/ 29 h 32"/>
                  <a:gd name="T38" fmla="*/ 30 w 65"/>
                  <a:gd name="T39" fmla="*/ 30 h 32"/>
                  <a:gd name="T40" fmla="*/ 31 w 65"/>
                  <a:gd name="T41" fmla="*/ 31 h 32"/>
                  <a:gd name="T42" fmla="*/ 34 w 65"/>
                  <a:gd name="T43" fmla="*/ 30 h 32"/>
                  <a:gd name="T44" fmla="*/ 38 w 65"/>
                  <a:gd name="T45" fmla="*/ 28 h 32"/>
                  <a:gd name="T46" fmla="*/ 45 w 65"/>
                  <a:gd name="T47" fmla="*/ 28 h 32"/>
                  <a:gd name="T48" fmla="*/ 50 w 65"/>
                  <a:gd name="T49" fmla="*/ 26 h 32"/>
                  <a:gd name="T50" fmla="*/ 52 w 65"/>
                  <a:gd name="T51" fmla="*/ 24 h 32"/>
                  <a:gd name="T52" fmla="*/ 56 w 65"/>
                  <a:gd name="T53" fmla="*/ 23 h 32"/>
                  <a:gd name="T54" fmla="*/ 57 w 65"/>
                  <a:gd name="T55" fmla="*/ 21 h 32"/>
                  <a:gd name="T56" fmla="*/ 60 w 65"/>
                  <a:gd name="T57" fmla="*/ 20 h 32"/>
                  <a:gd name="T58" fmla="*/ 61 w 65"/>
                  <a:gd name="T59" fmla="*/ 18 h 32"/>
                  <a:gd name="T60" fmla="*/ 62 w 65"/>
                  <a:gd name="T61" fmla="*/ 16 h 32"/>
                  <a:gd name="T62" fmla="*/ 63 w 65"/>
                  <a:gd name="T63" fmla="*/ 13 h 32"/>
                  <a:gd name="T64" fmla="*/ 65 w 65"/>
                  <a:gd name="T65" fmla="*/ 10 h 32"/>
                  <a:gd name="T66" fmla="*/ 62 w 65"/>
                  <a:gd name="T67" fmla="*/ 10 h 32"/>
                  <a:gd name="T68" fmla="*/ 60 w 65"/>
                  <a:gd name="T69" fmla="*/ 10 h 32"/>
                  <a:gd name="T70" fmla="*/ 59 w 65"/>
                  <a:gd name="T71" fmla="*/ 10 h 32"/>
                  <a:gd name="T72" fmla="*/ 57 w 65"/>
                  <a:gd name="T73" fmla="*/ 10 h 32"/>
                  <a:gd name="T74" fmla="*/ 56 w 65"/>
                  <a:gd name="T75" fmla="*/ 9 h 32"/>
                  <a:gd name="T76" fmla="*/ 55 w 65"/>
                  <a:gd name="T77" fmla="*/ 11 h 32"/>
                  <a:gd name="T78" fmla="*/ 53 w 65"/>
                  <a:gd name="T79" fmla="*/ 10 h 32"/>
                  <a:gd name="T80" fmla="*/ 53 w 65"/>
                  <a:gd name="T81" fmla="*/ 8 h 32"/>
                  <a:gd name="T82" fmla="*/ 53 w 65"/>
                  <a:gd name="T83" fmla="*/ 5 h 32"/>
                  <a:gd name="T84" fmla="*/ 52 w 65"/>
                  <a:gd name="T85" fmla="*/ 3 h 32"/>
                  <a:gd name="T86" fmla="*/ 51 w 65"/>
                  <a:gd name="T87" fmla="*/ 2 h 32"/>
                  <a:gd name="T88" fmla="*/ 49 w 65"/>
                  <a:gd name="T89" fmla="*/ 3 h 32"/>
                  <a:gd name="T90" fmla="*/ 47 w 65"/>
                  <a:gd name="T91" fmla="*/ 4 h 32"/>
                  <a:gd name="T92" fmla="*/ 45 w 65"/>
                  <a:gd name="T93" fmla="*/ 3 h 32"/>
                  <a:gd name="T94" fmla="*/ 42 w 65"/>
                  <a:gd name="T95" fmla="*/ 2 h 32"/>
                  <a:gd name="T96" fmla="*/ 40 w 65"/>
                  <a:gd name="T97" fmla="*/ 2 h 32"/>
                  <a:gd name="T98" fmla="*/ 37 w 65"/>
                  <a:gd name="T99" fmla="*/ 3 h 32"/>
                  <a:gd name="T100" fmla="*/ 34 w 65"/>
                  <a:gd name="T101" fmla="*/ 3 h 32"/>
                  <a:gd name="T102" fmla="*/ 31 w 65"/>
                  <a:gd name="T103" fmla="*/ 6 h 32"/>
                  <a:gd name="T104" fmla="*/ 30 w 65"/>
                  <a:gd name="T105" fmla="*/ 7 h 32"/>
                  <a:gd name="T106" fmla="*/ 28 w 65"/>
                  <a:gd name="T107" fmla="*/ 6 h 32"/>
                  <a:gd name="T108" fmla="*/ 26 w 65"/>
                  <a:gd name="T109" fmla="*/ 8 h 32"/>
                  <a:gd name="T110" fmla="*/ 24 w 65"/>
                  <a:gd name="T111" fmla="*/ 6 h 32"/>
                  <a:gd name="T112" fmla="*/ 21 w 65"/>
                  <a:gd name="T113" fmla="*/ 4 h 32"/>
                  <a:gd name="T114" fmla="*/ 20 w 65"/>
                  <a:gd name="T115" fmla="*/ 2 h 32"/>
                  <a:gd name="T116" fmla="*/ 17 w 65"/>
                  <a:gd name="T117" fmla="*/ 0 h 32"/>
                  <a:gd name="T118" fmla="*/ 15 w 65"/>
                  <a:gd name="T119" fmla="*/ 2 h 32"/>
                  <a:gd name="T120" fmla="*/ 12 w 65"/>
                  <a:gd name="T1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" h="32">
                    <a:moveTo>
                      <a:pt x="11" y="1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9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1" y="30"/>
                    </a:lnTo>
                    <a:lnTo>
                      <a:pt x="30" y="30"/>
                    </a:lnTo>
                    <a:lnTo>
                      <a:pt x="30" y="31"/>
                    </a:lnTo>
                    <a:lnTo>
                      <a:pt x="30" y="32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50" y="26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9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1" y="19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3" y="13"/>
                    </a:lnTo>
                    <a:lnTo>
                      <a:pt x="64" y="12"/>
                    </a:lnTo>
                    <a:lnTo>
                      <a:pt x="65" y="11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10"/>
                    </a:lnTo>
                    <a:lnTo>
                      <a:pt x="62" y="10"/>
                    </a:lnTo>
                    <a:lnTo>
                      <a:pt x="61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0" y="9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8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5" y="9"/>
                    </a:lnTo>
                    <a:lnTo>
                      <a:pt x="55" y="10"/>
                    </a:lnTo>
                    <a:lnTo>
                      <a:pt x="55" y="11"/>
                    </a:lnTo>
                    <a:lnTo>
                      <a:pt x="54" y="11"/>
                    </a:lnTo>
                    <a:lnTo>
                      <a:pt x="53" y="11"/>
                    </a:lnTo>
                    <a:lnTo>
                      <a:pt x="53" y="10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6" y="3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6" name="Rectangle 15">
                <a:extLst>
                  <a:ext uri="{FF2B5EF4-FFF2-40B4-BE49-F238E27FC236}">
                    <a16:creationId xmlns:a16="http://schemas.microsoft.com/office/drawing/2014/main" id="{06A09299-DDD8-1DBA-212D-BA9CFE644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246538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7" name="Freeform 16">
                <a:extLst>
                  <a:ext uri="{FF2B5EF4-FFF2-40B4-BE49-F238E27FC236}">
                    <a16:creationId xmlns:a16="http://schemas.microsoft.com/office/drawing/2014/main" id="{FEB9FFFE-C46F-54B2-0B94-461067E76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788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8" name="Freeform 17">
                <a:extLst>
                  <a:ext uri="{FF2B5EF4-FFF2-40B4-BE49-F238E27FC236}">
                    <a16:creationId xmlns:a16="http://schemas.microsoft.com/office/drawing/2014/main" id="{F9294421-FA0A-F5F8-8ED6-3C545104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20637" cy="7937"/>
              </a:xfrm>
              <a:custGeom>
                <a:avLst/>
                <a:gdLst>
                  <a:gd name="T0" fmla="*/ 9 w 13"/>
                  <a:gd name="T1" fmla="*/ 1 h 5"/>
                  <a:gd name="T2" fmla="*/ 8 w 13"/>
                  <a:gd name="T3" fmla="*/ 1 h 5"/>
                  <a:gd name="T4" fmla="*/ 7 w 13"/>
                  <a:gd name="T5" fmla="*/ 1 h 5"/>
                  <a:gd name="T6" fmla="*/ 6 w 13"/>
                  <a:gd name="T7" fmla="*/ 1 h 5"/>
                  <a:gd name="T8" fmla="*/ 5 w 13"/>
                  <a:gd name="T9" fmla="*/ 1 h 5"/>
                  <a:gd name="T10" fmla="*/ 4 w 13"/>
                  <a:gd name="T11" fmla="*/ 1 h 5"/>
                  <a:gd name="T12" fmla="*/ 4 w 13"/>
                  <a:gd name="T13" fmla="*/ 0 h 5"/>
                  <a:gd name="T14" fmla="*/ 3 w 13"/>
                  <a:gd name="T15" fmla="*/ 0 h 5"/>
                  <a:gd name="T16" fmla="*/ 3 w 13"/>
                  <a:gd name="T17" fmla="*/ 1 h 5"/>
                  <a:gd name="T18" fmla="*/ 2 w 13"/>
                  <a:gd name="T19" fmla="*/ 1 h 5"/>
                  <a:gd name="T20" fmla="*/ 1 w 13"/>
                  <a:gd name="T21" fmla="*/ 1 h 5"/>
                  <a:gd name="T22" fmla="*/ 0 w 13"/>
                  <a:gd name="T23" fmla="*/ 1 h 5"/>
                  <a:gd name="T24" fmla="*/ 0 w 13"/>
                  <a:gd name="T25" fmla="*/ 1 h 5"/>
                  <a:gd name="T26" fmla="*/ 0 w 13"/>
                  <a:gd name="T27" fmla="*/ 1 h 5"/>
                  <a:gd name="T28" fmla="*/ 1 w 13"/>
                  <a:gd name="T29" fmla="*/ 2 h 5"/>
                  <a:gd name="T30" fmla="*/ 1 w 13"/>
                  <a:gd name="T31" fmla="*/ 3 h 5"/>
                  <a:gd name="T32" fmla="*/ 2 w 13"/>
                  <a:gd name="T33" fmla="*/ 3 h 5"/>
                  <a:gd name="T34" fmla="*/ 2 w 13"/>
                  <a:gd name="T35" fmla="*/ 4 h 5"/>
                  <a:gd name="T36" fmla="*/ 1 w 13"/>
                  <a:gd name="T37" fmla="*/ 5 h 5"/>
                  <a:gd name="T38" fmla="*/ 2 w 13"/>
                  <a:gd name="T39" fmla="*/ 5 h 5"/>
                  <a:gd name="T40" fmla="*/ 3 w 13"/>
                  <a:gd name="T41" fmla="*/ 5 h 5"/>
                  <a:gd name="T42" fmla="*/ 4 w 13"/>
                  <a:gd name="T43" fmla="*/ 5 h 5"/>
                  <a:gd name="T44" fmla="*/ 4 w 13"/>
                  <a:gd name="T45" fmla="*/ 5 h 5"/>
                  <a:gd name="T46" fmla="*/ 7 w 13"/>
                  <a:gd name="T47" fmla="*/ 4 h 5"/>
                  <a:gd name="T48" fmla="*/ 10 w 13"/>
                  <a:gd name="T49" fmla="*/ 3 h 5"/>
                  <a:gd name="T50" fmla="*/ 10 w 13"/>
                  <a:gd name="T51" fmla="*/ 4 h 5"/>
                  <a:gd name="T52" fmla="*/ 10 w 13"/>
                  <a:gd name="T53" fmla="*/ 4 h 5"/>
                  <a:gd name="T54" fmla="*/ 11 w 13"/>
                  <a:gd name="T55" fmla="*/ 5 h 5"/>
                  <a:gd name="T56" fmla="*/ 12 w 13"/>
                  <a:gd name="T57" fmla="*/ 5 h 5"/>
                  <a:gd name="T58" fmla="*/ 13 w 13"/>
                  <a:gd name="T59" fmla="*/ 5 h 5"/>
                  <a:gd name="T60" fmla="*/ 12 w 13"/>
                  <a:gd name="T61" fmla="*/ 4 h 5"/>
                  <a:gd name="T62" fmla="*/ 12 w 13"/>
                  <a:gd name="T63" fmla="*/ 3 h 5"/>
                  <a:gd name="T64" fmla="*/ 11 w 13"/>
                  <a:gd name="T65" fmla="*/ 3 h 5"/>
                  <a:gd name="T66" fmla="*/ 11 w 13"/>
                  <a:gd name="T67" fmla="*/ 2 h 5"/>
                  <a:gd name="T68" fmla="*/ 10 w 13"/>
                  <a:gd name="T69" fmla="*/ 1 h 5"/>
                  <a:gd name="T70" fmla="*/ 10 w 13"/>
                  <a:gd name="T71" fmla="*/ 1 h 5"/>
                  <a:gd name="T72" fmla="*/ 10 w 13"/>
                  <a:gd name="T73" fmla="*/ 1 h 5"/>
                  <a:gd name="T74" fmla="*/ 9 w 13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5">
                    <a:moveTo>
                      <a:pt x="9" y="1"/>
                    </a:move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9" name="Freeform 73">
                <a:extLst>
                  <a:ext uri="{FF2B5EF4-FFF2-40B4-BE49-F238E27FC236}">
                    <a16:creationId xmlns:a16="http://schemas.microsoft.com/office/drawing/2014/main" id="{CBEE306B-61D7-9E3C-04FE-E90D966A3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13382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0" name="Freeform 74">
                <a:extLst>
                  <a:ext uri="{FF2B5EF4-FFF2-40B4-BE49-F238E27FC236}">
                    <a16:creationId xmlns:a16="http://schemas.microsoft.com/office/drawing/2014/main" id="{DDBB22A3-DCD1-8DBC-4A42-3560509F2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13827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1" name="Freeform 75">
                <a:extLst>
                  <a:ext uri="{FF2B5EF4-FFF2-40B4-BE49-F238E27FC236}">
                    <a16:creationId xmlns:a16="http://schemas.microsoft.com/office/drawing/2014/main" id="{FB5EBF93-A17D-8B77-B2EE-B4BF9E47E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325" y="1376363"/>
                <a:ext cx="3175" cy="6350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1 w 2"/>
                  <a:gd name="T5" fmla="*/ 4 h 4"/>
                  <a:gd name="T6" fmla="*/ 1 w 2"/>
                  <a:gd name="T7" fmla="*/ 3 h 4"/>
                  <a:gd name="T8" fmla="*/ 2 w 2"/>
                  <a:gd name="T9" fmla="*/ 0 h 4"/>
                  <a:gd name="T10" fmla="*/ 2 w 2"/>
                  <a:gd name="T11" fmla="*/ 1 h 4"/>
                  <a:gd name="T12" fmla="*/ 0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2" name="Freeform 76">
                <a:extLst>
                  <a:ext uri="{FF2B5EF4-FFF2-40B4-BE49-F238E27FC236}">
                    <a16:creationId xmlns:a16="http://schemas.microsoft.com/office/drawing/2014/main" id="{6B70A36B-2FF1-7FB2-7673-FEE706C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688" y="1384300"/>
                <a:ext cx="19050" cy="15875"/>
              </a:xfrm>
              <a:custGeom>
                <a:avLst/>
                <a:gdLst>
                  <a:gd name="T0" fmla="*/ 10 w 12"/>
                  <a:gd name="T1" fmla="*/ 3 h 10"/>
                  <a:gd name="T2" fmla="*/ 7 w 12"/>
                  <a:gd name="T3" fmla="*/ 3 h 10"/>
                  <a:gd name="T4" fmla="*/ 3 w 12"/>
                  <a:gd name="T5" fmla="*/ 5 h 10"/>
                  <a:gd name="T6" fmla="*/ 3 w 12"/>
                  <a:gd name="T7" fmla="*/ 6 h 10"/>
                  <a:gd name="T8" fmla="*/ 1 w 12"/>
                  <a:gd name="T9" fmla="*/ 7 h 10"/>
                  <a:gd name="T10" fmla="*/ 0 w 12"/>
                  <a:gd name="T11" fmla="*/ 9 h 10"/>
                  <a:gd name="T12" fmla="*/ 0 w 12"/>
                  <a:gd name="T13" fmla="*/ 10 h 10"/>
                  <a:gd name="T14" fmla="*/ 3 w 12"/>
                  <a:gd name="T15" fmla="*/ 9 h 10"/>
                  <a:gd name="T16" fmla="*/ 4 w 12"/>
                  <a:gd name="T17" fmla="*/ 8 h 10"/>
                  <a:gd name="T18" fmla="*/ 6 w 12"/>
                  <a:gd name="T19" fmla="*/ 8 h 10"/>
                  <a:gd name="T20" fmla="*/ 6 w 12"/>
                  <a:gd name="T21" fmla="*/ 7 h 10"/>
                  <a:gd name="T22" fmla="*/ 8 w 12"/>
                  <a:gd name="T23" fmla="*/ 6 h 10"/>
                  <a:gd name="T24" fmla="*/ 9 w 12"/>
                  <a:gd name="T25" fmla="*/ 5 h 10"/>
                  <a:gd name="T26" fmla="*/ 11 w 12"/>
                  <a:gd name="T27" fmla="*/ 3 h 10"/>
                  <a:gd name="T28" fmla="*/ 12 w 12"/>
                  <a:gd name="T29" fmla="*/ 0 h 10"/>
                  <a:gd name="T30" fmla="*/ 11 w 12"/>
                  <a:gd name="T31" fmla="*/ 0 h 10"/>
                  <a:gd name="T32" fmla="*/ 10 w 12"/>
                  <a:gd name="T3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0">
                    <a:moveTo>
                      <a:pt x="10" y="3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3" name="Freeform 77">
                <a:extLst>
                  <a:ext uri="{FF2B5EF4-FFF2-40B4-BE49-F238E27FC236}">
                    <a16:creationId xmlns:a16="http://schemas.microsoft.com/office/drawing/2014/main" id="{6519F140-AD3E-C1B2-A571-91C09EF3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500" y="1373188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4" name="Freeform 78">
                <a:extLst>
                  <a:ext uri="{FF2B5EF4-FFF2-40B4-BE49-F238E27FC236}">
                    <a16:creationId xmlns:a16="http://schemas.microsoft.com/office/drawing/2014/main" id="{D867972E-8864-5A02-43FC-C5D356C12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650" y="1400175"/>
                <a:ext cx="31750" cy="6350"/>
              </a:xfrm>
              <a:custGeom>
                <a:avLst/>
                <a:gdLst>
                  <a:gd name="T0" fmla="*/ 20 w 20"/>
                  <a:gd name="T1" fmla="*/ 3 h 4"/>
                  <a:gd name="T2" fmla="*/ 20 w 20"/>
                  <a:gd name="T3" fmla="*/ 2 h 4"/>
                  <a:gd name="T4" fmla="*/ 17 w 20"/>
                  <a:gd name="T5" fmla="*/ 2 h 4"/>
                  <a:gd name="T6" fmla="*/ 16 w 20"/>
                  <a:gd name="T7" fmla="*/ 1 h 4"/>
                  <a:gd name="T8" fmla="*/ 15 w 20"/>
                  <a:gd name="T9" fmla="*/ 1 h 4"/>
                  <a:gd name="T10" fmla="*/ 15 w 20"/>
                  <a:gd name="T11" fmla="*/ 2 h 4"/>
                  <a:gd name="T12" fmla="*/ 13 w 20"/>
                  <a:gd name="T13" fmla="*/ 1 h 4"/>
                  <a:gd name="T14" fmla="*/ 12 w 20"/>
                  <a:gd name="T15" fmla="*/ 1 h 4"/>
                  <a:gd name="T16" fmla="*/ 8 w 20"/>
                  <a:gd name="T17" fmla="*/ 1 h 4"/>
                  <a:gd name="T18" fmla="*/ 1 w 20"/>
                  <a:gd name="T19" fmla="*/ 0 h 4"/>
                  <a:gd name="T20" fmla="*/ 0 w 20"/>
                  <a:gd name="T21" fmla="*/ 0 h 4"/>
                  <a:gd name="T22" fmla="*/ 19 w 20"/>
                  <a:gd name="T23" fmla="*/ 4 h 4"/>
                  <a:gd name="T24" fmla="*/ 20 w 20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4">
                    <a:moveTo>
                      <a:pt x="20" y="3"/>
                    </a:moveTo>
                    <a:lnTo>
                      <a:pt x="20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9" y="4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5" name="Rectangle 79">
                <a:extLst>
                  <a:ext uri="{FF2B5EF4-FFF2-40B4-BE49-F238E27FC236}">
                    <a16:creationId xmlns:a16="http://schemas.microsoft.com/office/drawing/2014/main" id="{F4A57515-1E99-73E6-2ADC-9E6E47F08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450" y="137953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6" name="Freeform 80">
                <a:extLst>
                  <a:ext uri="{FF2B5EF4-FFF2-40B4-BE49-F238E27FC236}">
                    <a16:creationId xmlns:a16="http://schemas.microsoft.com/office/drawing/2014/main" id="{B65A4A2A-583D-8FE5-9AB0-C62D21B30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450" y="1379538"/>
                <a:ext cx="42862" cy="12700"/>
              </a:xfrm>
              <a:custGeom>
                <a:avLst/>
                <a:gdLst>
                  <a:gd name="T0" fmla="*/ 8 w 27"/>
                  <a:gd name="T1" fmla="*/ 3 h 8"/>
                  <a:gd name="T2" fmla="*/ 24 w 27"/>
                  <a:gd name="T3" fmla="*/ 6 h 8"/>
                  <a:gd name="T4" fmla="*/ 26 w 27"/>
                  <a:gd name="T5" fmla="*/ 7 h 8"/>
                  <a:gd name="T6" fmla="*/ 27 w 27"/>
                  <a:gd name="T7" fmla="*/ 8 h 8"/>
                  <a:gd name="T8" fmla="*/ 27 w 27"/>
                  <a:gd name="T9" fmla="*/ 7 h 8"/>
                  <a:gd name="T10" fmla="*/ 23 w 27"/>
                  <a:gd name="T11" fmla="*/ 6 h 8"/>
                  <a:gd name="T12" fmla="*/ 18 w 27"/>
                  <a:gd name="T13" fmla="*/ 4 h 8"/>
                  <a:gd name="T14" fmla="*/ 3 w 27"/>
                  <a:gd name="T15" fmla="*/ 1 h 8"/>
                  <a:gd name="T16" fmla="*/ 0 w 27"/>
                  <a:gd name="T17" fmla="*/ 0 h 8"/>
                  <a:gd name="T18" fmla="*/ 1 w 27"/>
                  <a:gd name="T19" fmla="*/ 1 h 8"/>
                  <a:gd name="T20" fmla="*/ 8 w 27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">
                    <a:moveTo>
                      <a:pt x="8" y="3"/>
                    </a:moveTo>
                    <a:lnTo>
                      <a:pt x="24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3" y="6"/>
                    </a:lnTo>
                    <a:lnTo>
                      <a:pt x="18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7" name="Freeform 81">
                <a:extLst>
                  <a:ext uri="{FF2B5EF4-FFF2-40B4-BE49-F238E27FC236}">
                    <a16:creationId xmlns:a16="http://schemas.microsoft.com/office/drawing/2014/main" id="{CF5C65FA-1CD3-5433-DBA0-275BC0914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275" y="1368425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7 h 7"/>
                  <a:gd name="T4" fmla="*/ 1 w 2"/>
                  <a:gd name="T5" fmla="*/ 5 h 7"/>
                  <a:gd name="T6" fmla="*/ 0 w 2"/>
                  <a:gd name="T7" fmla="*/ 3 h 7"/>
                  <a:gd name="T8" fmla="*/ 0 w 2"/>
                  <a:gd name="T9" fmla="*/ 0 h 7"/>
                  <a:gd name="T10" fmla="*/ 0 w 2"/>
                  <a:gd name="T11" fmla="*/ 0 h 7"/>
                  <a:gd name="T12" fmla="*/ 0 w 2"/>
                  <a:gd name="T13" fmla="*/ 1 h 7"/>
                  <a:gd name="T14" fmla="*/ 0 w 2"/>
                  <a:gd name="T15" fmla="*/ 3 h 7"/>
                  <a:gd name="T16" fmla="*/ 0 w 2"/>
                  <a:gd name="T17" fmla="*/ 4 h 7"/>
                  <a:gd name="T18" fmla="*/ 1 w 2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8" name="Freeform 82">
                <a:extLst>
                  <a:ext uri="{FF2B5EF4-FFF2-40B4-BE49-F238E27FC236}">
                    <a16:creationId xmlns:a16="http://schemas.microsoft.com/office/drawing/2014/main" id="{82DEF15E-6733-BC39-A69A-AE5C8EFF4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513" y="1427163"/>
                <a:ext cx="30162" cy="23812"/>
              </a:xfrm>
              <a:custGeom>
                <a:avLst/>
                <a:gdLst>
                  <a:gd name="T0" fmla="*/ 9 w 19"/>
                  <a:gd name="T1" fmla="*/ 10 h 15"/>
                  <a:gd name="T2" fmla="*/ 19 w 19"/>
                  <a:gd name="T3" fmla="*/ 0 h 15"/>
                  <a:gd name="T4" fmla="*/ 17 w 19"/>
                  <a:gd name="T5" fmla="*/ 2 h 15"/>
                  <a:gd name="T6" fmla="*/ 9 w 19"/>
                  <a:gd name="T7" fmla="*/ 8 h 15"/>
                  <a:gd name="T8" fmla="*/ 9 w 19"/>
                  <a:gd name="T9" fmla="*/ 9 h 15"/>
                  <a:gd name="T10" fmla="*/ 8 w 19"/>
                  <a:gd name="T11" fmla="*/ 11 h 15"/>
                  <a:gd name="T12" fmla="*/ 7 w 19"/>
                  <a:gd name="T13" fmla="*/ 11 h 15"/>
                  <a:gd name="T14" fmla="*/ 6 w 19"/>
                  <a:gd name="T15" fmla="*/ 12 h 15"/>
                  <a:gd name="T16" fmla="*/ 5 w 19"/>
                  <a:gd name="T17" fmla="*/ 12 h 15"/>
                  <a:gd name="T18" fmla="*/ 4 w 19"/>
                  <a:gd name="T19" fmla="*/ 13 h 15"/>
                  <a:gd name="T20" fmla="*/ 3 w 19"/>
                  <a:gd name="T21" fmla="*/ 13 h 15"/>
                  <a:gd name="T22" fmla="*/ 0 w 19"/>
                  <a:gd name="T23" fmla="*/ 15 h 15"/>
                  <a:gd name="T24" fmla="*/ 4 w 19"/>
                  <a:gd name="T25" fmla="*/ 13 h 15"/>
                  <a:gd name="T26" fmla="*/ 9 w 19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9" y="1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0" y="15"/>
                    </a:lnTo>
                    <a:lnTo>
                      <a:pt x="4" y="13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9" name="Freeform 83">
                <a:extLst>
                  <a:ext uri="{FF2B5EF4-FFF2-40B4-BE49-F238E27FC236}">
                    <a16:creationId xmlns:a16="http://schemas.microsoft.com/office/drawing/2014/main" id="{36C4D079-8884-149B-0957-BD56D13C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063" y="1058863"/>
                <a:ext cx="1308100" cy="431800"/>
              </a:xfrm>
              <a:custGeom>
                <a:avLst/>
                <a:gdLst>
                  <a:gd name="T0" fmla="*/ 28 w 824"/>
                  <a:gd name="T1" fmla="*/ 13 h 272"/>
                  <a:gd name="T2" fmla="*/ 11 w 824"/>
                  <a:gd name="T3" fmla="*/ 28 h 272"/>
                  <a:gd name="T4" fmla="*/ 1 w 824"/>
                  <a:gd name="T5" fmla="*/ 57 h 272"/>
                  <a:gd name="T6" fmla="*/ 20 w 824"/>
                  <a:gd name="T7" fmla="*/ 75 h 272"/>
                  <a:gd name="T8" fmla="*/ 37 w 824"/>
                  <a:gd name="T9" fmla="*/ 86 h 272"/>
                  <a:gd name="T10" fmla="*/ 63 w 824"/>
                  <a:gd name="T11" fmla="*/ 86 h 272"/>
                  <a:gd name="T12" fmla="*/ 100 w 824"/>
                  <a:gd name="T13" fmla="*/ 91 h 272"/>
                  <a:gd name="T14" fmla="*/ 129 w 824"/>
                  <a:gd name="T15" fmla="*/ 105 h 272"/>
                  <a:gd name="T16" fmla="*/ 191 w 824"/>
                  <a:gd name="T17" fmla="*/ 75 h 272"/>
                  <a:gd name="T18" fmla="*/ 214 w 824"/>
                  <a:gd name="T19" fmla="*/ 63 h 272"/>
                  <a:gd name="T20" fmla="*/ 239 w 824"/>
                  <a:gd name="T21" fmla="*/ 55 h 272"/>
                  <a:gd name="T22" fmla="*/ 273 w 824"/>
                  <a:gd name="T23" fmla="*/ 64 h 272"/>
                  <a:gd name="T24" fmla="*/ 284 w 824"/>
                  <a:gd name="T25" fmla="*/ 75 h 272"/>
                  <a:gd name="T26" fmla="*/ 305 w 824"/>
                  <a:gd name="T27" fmla="*/ 76 h 272"/>
                  <a:gd name="T28" fmla="*/ 323 w 824"/>
                  <a:gd name="T29" fmla="*/ 93 h 272"/>
                  <a:gd name="T30" fmla="*/ 322 w 824"/>
                  <a:gd name="T31" fmla="*/ 120 h 272"/>
                  <a:gd name="T32" fmla="*/ 336 w 824"/>
                  <a:gd name="T33" fmla="*/ 135 h 272"/>
                  <a:gd name="T34" fmla="*/ 340 w 824"/>
                  <a:gd name="T35" fmla="*/ 148 h 272"/>
                  <a:gd name="T36" fmla="*/ 347 w 824"/>
                  <a:gd name="T37" fmla="*/ 161 h 272"/>
                  <a:gd name="T38" fmla="*/ 359 w 824"/>
                  <a:gd name="T39" fmla="*/ 181 h 272"/>
                  <a:gd name="T40" fmla="*/ 357 w 824"/>
                  <a:gd name="T41" fmla="*/ 195 h 272"/>
                  <a:gd name="T42" fmla="*/ 340 w 824"/>
                  <a:gd name="T43" fmla="*/ 192 h 272"/>
                  <a:gd name="T44" fmla="*/ 324 w 824"/>
                  <a:gd name="T45" fmla="*/ 196 h 272"/>
                  <a:gd name="T46" fmla="*/ 315 w 824"/>
                  <a:gd name="T47" fmla="*/ 205 h 272"/>
                  <a:gd name="T48" fmla="*/ 300 w 824"/>
                  <a:gd name="T49" fmla="*/ 234 h 272"/>
                  <a:gd name="T50" fmla="*/ 288 w 824"/>
                  <a:gd name="T51" fmla="*/ 252 h 272"/>
                  <a:gd name="T52" fmla="*/ 307 w 824"/>
                  <a:gd name="T53" fmla="*/ 270 h 272"/>
                  <a:gd name="T54" fmla="*/ 322 w 824"/>
                  <a:gd name="T55" fmla="*/ 261 h 272"/>
                  <a:gd name="T56" fmla="*/ 346 w 824"/>
                  <a:gd name="T57" fmla="*/ 271 h 272"/>
                  <a:gd name="T58" fmla="*/ 347 w 824"/>
                  <a:gd name="T59" fmla="*/ 255 h 272"/>
                  <a:gd name="T60" fmla="*/ 344 w 824"/>
                  <a:gd name="T61" fmla="*/ 239 h 272"/>
                  <a:gd name="T62" fmla="*/ 351 w 824"/>
                  <a:gd name="T63" fmla="*/ 245 h 272"/>
                  <a:gd name="T64" fmla="*/ 357 w 824"/>
                  <a:gd name="T65" fmla="*/ 235 h 272"/>
                  <a:gd name="T66" fmla="*/ 367 w 824"/>
                  <a:gd name="T67" fmla="*/ 231 h 272"/>
                  <a:gd name="T68" fmla="*/ 397 w 824"/>
                  <a:gd name="T69" fmla="*/ 190 h 272"/>
                  <a:gd name="T70" fmla="*/ 421 w 824"/>
                  <a:gd name="T71" fmla="*/ 180 h 272"/>
                  <a:gd name="T72" fmla="*/ 431 w 824"/>
                  <a:gd name="T73" fmla="*/ 169 h 272"/>
                  <a:gd name="T74" fmla="*/ 443 w 824"/>
                  <a:gd name="T75" fmla="*/ 178 h 272"/>
                  <a:gd name="T76" fmla="*/ 448 w 824"/>
                  <a:gd name="T77" fmla="*/ 157 h 272"/>
                  <a:gd name="T78" fmla="*/ 442 w 824"/>
                  <a:gd name="T79" fmla="*/ 139 h 272"/>
                  <a:gd name="T80" fmla="*/ 453 w 824"/>
                  <a:gd name="T81" fmla="*/ 159 h 272"/>
                  <a:gd name="T82" fmla="*/ 465 w 824"/>
                  <a:gd name="T83" fmla="*/ 180 h 272"/>
                  <a:gd name="T84" fmla="*/ 463 w 824"/>
                  <a:gd name="T85" fmla="*/ 186 h 272"/>
                  <a:gd name="T86" fmla="*/ 443 w 824"/>
                  <a:gd name="T87" fmla="*/ 186 h 272"/>
                  <a:gd name="T88" fmla="*/ 448 w 824"/>
                  <a:gd name="T89" fmla="*/ 200 h 272"/>
                  <a:gd name="T90" fmla="*/ 478 w 824"/>
                  <a:gd name="T91" fmla="*/ 214 h 272"/>
                  <a:gd name="T92" fmla="*/ 508 w 824"/>
                  <a:gd name="T93" fmla="*/ 208 h 272"/>
                  <a:gd name="T94" fmla="*/ 523 w 824"/>
                  <a:gd name="T95" fmla="*/ 213 h 272"/>
                  <a:gd name="T96" fmla="*/ 556 w 824"/>
                  <a:gd name="T97" fmla="*/ 213 h 272"/>
                  <a:gd name="T98" fmla="*/ 583 w 824"/>
                  <a:gd name="T99" fmla="*/ 234 h 272"/>
                  <a:gd name="T100" fmla="*/ 586 w 824"/>
                  <a:gd name="T101" fmla="*/ 204 h 272"/>
                  <a:gd name="T102" fmla="*/ 604 w 824"/>
                  <a:gd name="T103" fmla="*/ 190 h 272"/>
                  <a:gd name="T104" fmla="*/ 632 w 824"/>
                  <a:gd name="T105" fmla="*/ 176 h 272"/>
                  <a:gd name="T106" fmla="*/ 664 w 824"/>
                  <a:gd name="T107" fmla="*/ 169 h 272"/>
                  <a:gd name="T108" fmla="*/ 677 w 824"/>
                  <a:gd name="T109" fmla="*/ 166 h 272"/>
                  <a:gd name="T110" fmla="*/ 728 w 824"/>
                  <a:gd name="T111" fmla="*/ 146 h 272"/>
                  <a:gd name="T112" fmla="*/ 738 w 824"/>
                  <a:gd name="T113" fmla="*/ 134 h 272"/>
                  <a:gd name="T114" fmla="*/ 764 w 824"/>
                  <a:gd name="T115" fmla="*/ 100 h 272"/>
                  <a:gd name="T116" fmla="*/ 810 w 824"/>
                  <a:gd name="T117" fmla="*/ 94 h 272"/>
                  <a:gd name="T118" fmla="*/ 819 w 824"/>
                  <a:gd name="T119" fmla="*/ 66 h 272"/>
                  <a:gd name="T120" fmla="*/ 803 w 824"/>
                  <a:gd name="T121" fmla="*/ 45 h 272"/>
                  <a:gd name="T122" fmla="*/ 814 w 824"/>
                  <a:gd name="T123" fmla="*/ 25 h 272"/>
                  <a:gd name="T124" fmla="*/ 824 w 824"/>
                  <a:gd name="T125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24" h="272">
                    <a:moveTo>
                      <a:pt x="26" y="4"/>
                    </a:moveTo>
                    <a:lnTo>
                      <a:pt x="26" y="5"/>
                    </a:lnTo>
                    <a:lnTo>
                      <a:pt x="26" y="6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1" y="31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8" y="39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2" y="56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7" y="57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8" y="64"/>
                    </a:lnTo>
                    <a:lnTo>
                      <a:pt x="9" y="65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7" y="68"/>
                    </a:lnTo>
                    <a:lnTo>
                      <a:pt x="19" y="74"/>
                    </a:lnTo>
                    <a:lnTo>
                      <a:pt x="20" y="75"/>
                    </a:lnTo>
                    <a:lnTo>
                      <a:pt x="20" y="76"/>
                    </a:lnTo>
                    <a:lnTo>
                      <a:pt x="21" y="78"/>
                    </a:lnTo>
                    <a:lnTo>
                      <a:pt x="22" y="78"/>
                    </a:lnTo>
                    <a:lnTo>
                      <a:pt x="26" y="78"/>
                    </a:lnTo>
                    <a:lnTo>
                      <a:pt x="27" y="77"/>
                    </a:lnTo>
                    <a:lnTo>
                      <a:pt x="28" y="77"/>
                    </a:lnTo>
                    <a:lnTo>
                      <a:pt x="29" y="76"/>
                    </a:lnTo>
                    <a:lnTo>
                      <a:pt x="29" y="77"/>
                    </a:lnTo>
                    <a:lnTo>
                      <a:pt x="31" y="78"/>
                    </a:lnTo>
                    <a:lnTo>
                      <a:pt x="32" y="80"/>
                    </a:lnTo>
                    <a:lnTo>
                      <a:pt x="33" y="81"/>
                    </a:lnTo>
                    <a:lnTo>
                      <a:pt x="34" y="82"/>
                    </a:lnTo>
                    <a:lnTo>
                      <a:pt x="34" y="83"/>
                    </a:lnTo>
                    <a:lnTo>
                      <a:pt x="34" y="84"/>
                    </a:lnTo>
                    <a:lnTo>
                      <a:pt x="33" y="85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3" y="87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37" y="88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40" y="86"/>
                    </a:lnTo>
                    <a:lnTo>
                      <a:pt x="43" y="85"/>
                    </a:lnTo>
                    <a:lnTo>
                      <a:pt x="43" y="84"/>
                    </a:lnTo>
                    <a:lnTo>
                      <a:pt x="45" y="80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50" y="79"/>
                    </a:lnTo>
                    <a:lnTo>
                      <a:pt x="51" y="80"/>
                    </a:lnTo>
                    <a:lnTo>
                      <a:pt x="54" y="83"/>
                    </a:lnTo>
                    <a:lnTo>
                      <a:pt x="56" y="85"/>
                    </a:lnTo>
                    <a:lnTo>
                      <a:pt x="57" y="86"/>
                    </a:lnTo>
                    <a:lnTo>
                      <a:pt x="58" y="86"/>
                    </a:lnTo>
                    <a:lnTo>
                      <a:pt x="59" y="86"/>
                    </a:lnTo>
                    <a:lnTo>
                      <a:pt x="61" y="87"/>
                    </a:lnTo>
                    <a:lnTo>
                      <a:pt x="62" y="87"/>
                    </a:lnTo>
                    <a:lnTo>
                      <a:pt x="62" y="86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6" y="85"/>
                    </a:lnTo>
                    <a:lnTo>
                      <a:pt x="67" y="85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7" y="86"/>
                    </a:lnTo>
                    <a:lnTo>
                      <a:pt x="79" y="89"/>
                    </a:lnTo>
                    <a:lnTo>
                      <a:pt x="79" y="90"/>
                    </a:lnTo>
                    <a:lnTo>
                      <a:pt x="80" y="90"/>
                    </a:lnTo>
                    <a:lnTo>
                      <a:pt x="85" y="88"/>
                    </a:lnTo>
                    <a:lnTo>
                      <a:pt x="86" y="88"/>
                    </a:lnTo>
                    <a:lnTo>
                      <a:pt x="87" y="88"/>
                    </a:lnTo>
                    <a:lnTo>
                      <a:pt x="89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6" y="93"/>
                    </a:lnTo>
                    <a:lnTo>
                      <a:pt x="97" y="93"/>
                    </a:lnTo>
                    <a:lnTo>
                      <a:pt x="100" y="91"/>
                    </a:lnTo>
                    <a:lnTo>
                      <a:pt x="102" y="91"/>
                    </a:lnTo>
                    <a:lnTo>
                      <a:pt x="104" y="89"/>
                    </a:lnTo>
                    <a:lnTo>
                      <a:pt x="104" y="88"/>
                    </a:lnTo>
                    <a:lnTo>
                      <a:pt x="105" y="88"/>
                    </a:lnTo>
                    <a:lnTo>
                      <a:pt x="108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2" y="90"/>
                    </a:lnTo>
                    <a:lnTo>
                      <a:pt x="114" y="91"/>
                    </a:lnTo>
                    <a:lnTo>
                      <a:pt x="115" y="92"/>
                    </a:lnTo>
                    <a:lnTo>
                      <a:pt x="116" y="93"/>
                    </a:lnTo>
                    <a:lnTo>
                      <a:pt x="116" y="94"/>
                    </a:lnTo>
                    <a:lnTo>
                      <a:pt x="116" y="95"/>
                    </a:lnTo>
                    <a:lnTo>
                      <a:pt x="117" y="96"/>
                    </a:lnTo>
                    <a:lnTo>
                      <a:pt x="118" y="96"/>
                    </a:lnTo>
                    <a:lnTo>
                      <a:pt x="119" y="97"/>
                    </a:lnTo>
                    <a:lnTo>
                      <a:pt x="123" y="98"/>
                    </a:lnTo>
                    <a:lnTo>
                      <a:pt x="123" y="99"/>
                    </a:lnTo>
                    <a:lnTo>
                      <a:pt x="124" y="100"/>
                    </a:lnTo>
                    <a:lnTo>
                      <a:pt x="126" y="103"/>
                    </a:lnTo>
                    <a:lnTo>
                      <a:pt x="126" y="105"/>
                    </a:lnTo>
                    <a:lnTo>
                      <a:pt x="127" y="105"/>
                    </a:lnTo>
                    <a:lnTo>
                      <a:pt x="129" y="105"/>
                    </a:lnTo>
                    <a:lnTo>
                      <a:pt x="132" y="104"/>
                    </a:lnTo>
                    <a:lnTo>
                      <a:pt x="136" y="103"/>
                    </a:lnTo>
                    <a:lnTo>
                      <a:pt x="138" y="101"/>
                    </a:lnTo>
                    <a:lnTo>
                      <a:pt x="142" y="94"/>
                    </a:lnTo>
                    <a:lnTo>
                      <a:pt x="144" y="93"/>
                    </a:lnTo>
                    <a:lnTo>
                      <a:pt x="167" y="90"/>
                    </a:lnTo>
                    <a:lnTo>
                      <a:pt x="169" y="88"/>
                    </a:lnTo>
                    <a:lnTo>
                      <a:pt x="171" y="88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6" y="87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7" y="85"/>
                    </a:lnTo>
                    <a:lnTo>
                      <a:pt x="188" y="83"/>
                    </a:lnTo>
                    <a:lnTo>
                      <a:pt x="188" y="82"/>
                    </a:lnTo>
                    <a:lnTo>
                      <a:pt x="189" y="81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1" y="76"/>
                    </a:lnTo>
                    <a:lnTo>
                      <a:pt x="191" y="75"/>
                    </a:lnTo>
                    <a:lnTo>
                      <a:pt x="191" y="74"/>
                    </a:lnTo>
                    <a:lnTo>
                      <a:pt x="191" y="71"/>
                    </a:lnTo>
                    <a:lnTo>
                      <a:pt x="192" y="71"/>
                    </a:lnTo>
                    <a:lnTo>
                      <a:pt x="193" y="71"/>
                    </a:lnTo>
                    <a:lnTo>
                      <a:pt x="195" y="70"/>
                    </a:lnTo>
                    <a:lnTo>
                      <a:pt x="196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205" y="68"/>
                    </a:lnTo>
                    <a:lnTo>
                      <a:pt x="207" y="67"/>
                    </a:lnTo>
                    <a:lnTo>
                      <a:pt x="207" y="66"/>
                    </a:lnTo>
                    <a:lnTo>
                      <a:pt x="208" y="65"/>
                    </a:lnTo>
                    <a:lnTo>
                      <a:pt x="208" y="64"/>
                    </a:lnTo>
                    <a:lnTo>
                      <a:pt x="209" y="63"/>
                    </a:lnTo>
                    <a:lnTo>
                      <a:pt x="210" y="63"/>
                    </a:lnTo>
                    <a:lnTo>
                      <a:pt x="211" y="64"/>
                    </a:lnTo>
                    <a:lnTo>
                      <a:pt x="211" y="65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3" y="66"/>
                    </a:lnTo>
                    <a:lnTo>
                      <a:pt x="213" y="65"/>
                    </a:lnTo>
                    <a:lnTo>
                      <a:pt x="214" y="64"/>
                    </a:lnTo>
                    <a:lnTo>
                      <a:pt x="214" y="63"/>
                    </a:lnTo>
                    <a:lnTo>
                      <a:pt x="213" y="61"/>
                    </a:lnTo>
                    <a:lnTo>
                      <a:pt x="213" y="60"/>
                    </a:lnTo>
                    <a:lnTo>
                      <a:pt x="214" y="59"/>
                    </a:lnTo>
                    <a:lnTo>
                      <a:pt x="215" y="59"/>
                    </a:lnTo>
                    <a:lnTo>
                      <a:pt x="216" y="59"/>
                    </a:lnTo>
                    <a:lnTo>
                      <a:pt x="216" y="58"/>
                    </a:lnTo>
                    <a:lnTo>
                      <a:pt x="218" y="58"/>
                    </a:lnTo>
                    <a:lnTo>
                      <a:pt x="219" y="60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3" y="60"/>
                    </a:lnTo>
                    <a:lnTo>
                      <a:pt x="224" y="60"/>
                    </a:lnTo>
                    <a:lnTo>
                      <a:pt x="225" y="60"/>
                    </a:lnTo>
                    <a:lnTo>
                      <a:pt x="225" y="59"/>
                    </a:lnTo>
                    <a:lnTo>
                      <a:pt x="225" y="58"/>
                    </a:lnTo>
                    <a:lnTo>
                      <a:pt x="225" y="57"/>
                    </a:lnTo>
                    <a:lnTo>
                      <a:pt x="226" y="57"/>
                    </a:lnTo>
                    <a:lnTo>
                      <a:pt x="227" y="58"/>
                    </a:lnTo>
                    <a:lnTo>
                      <a:pt x="232" y="60"/>
                    </a:lnTo>
                    <a:lnTo>
                      <a:pt x="234" y="60"/>
                    </a:lnTo>
                    <a:lnTo>
                      <a:pt x="235" y="59"/>
                    </a:lnTo>
                    <a:lnTo>
                      <a:pt x="238" y="56"/>
                    </a:lnTo>
                    <a:lnTo>
                      <a:pt x="239" y="55"/>
                    </a:lnTo>
                    <a:lnTo>
                      <a:pt x="240" y="55"/>
                    </a:lnTo>
                    <a:lnTo>
                      <a:pt x="241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6" y="55"/>
                    </a:lnTo>
                    <a:lnTo>
                      <a:pt x="247" y="53"/>
                    </a:lnTo>
                    <a:lnTo>
                      <a:pt x="248" y="53"/>
                    </a:lnTo>
                    <a:lnTo>
                      <a:pt x="249" y="53"/>
                    </a:lnTo>
                    <a:lnTo>
                      <a:pt x="250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3" y="55"/>
                    </a:lnTo>
                    <a:lnTo>
                      <a:pt x="258" y="55"/>
                    </a:lnTo>
                    <a:lnTo>
                      <a:pt x="259" y="55"/>
                    </a:lnTo>
                    <a:lnTo>
                      <a:pt x="262" y="56"/>
                    </a:lnTo>
                    <a:lnTo>
                      <a:pt x="263" y="57"/>
                    </a:lnTo>
                    <a:lnTo>
                      <a:pt x="264" y="59"/>
                    </a:lnTo>
                    <a:lnTo>
                      <a:pt x="265" y="60"/>
                    </a:lnTo>
                    <a:lnTo>
                      <a:pt x="266" y="62"/>
                    </a:lnTo>
                    <a:lnTo>
                      <a:pt x="268" y="63"/>
                    </a:lnTo>
                    <a:lnTo>
                      <a:pt x="269" y="63"/>
                    </a:lnTo>
                    <a:lnTo>
                      <a:pt x="272" y="63"/>
                    </a:lnTo>
                    <a:lnTo>
                      <a:pt x="273" y="64"/>
                    </a:lnTo>
                    <a:lnTo>
                      <a:pt x="274" y="65"/>
                    </a:lnTo>
                    <a:lnTo>
                      <a:pt x="274" y="66"/>
                    </a:lnTo>
                    <a:lnTo>
                      <a:pt x="273" y="68"/>
                    </a:lnTo>
                    <a:lnTo>
                      <a:pt x="274" y="69"/>
                    </a:lnTo>
                    <a:lnTo>
                      <a:pt x="275" y="69"/>
                    </a:lnTo>
                    <a:lnTo>
                      <a:pt x="276" y="69"/>
                    </a:lnTo>
                    <a:lnTo>
                      <a:pt x="278" y="67"/>
                    </a:lnTo>
                    <a:lnTo>
                      <a:pt x="278" y="67"/>
                    </a:lnTo>
                    <a:lnTo>
                      <a:pt x="278" y="69"/>
                    </a:lnTo>
                    <a:lnTo>
                      <a:pt x="278" y="70"/>
                    </a:lnTo>
                    <a:lnTo>
                      <a:pt x="278" y="71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1" y="70"/>
                    </a:lnTo>
                    <a:lnTo>
                      <a:pt x="282" y="70"/>
                    </a:lnTo>
                    <a:lnTo>
                      <a:pt x="283" y="69"/>
                    </a:lnTo>
                    <a:lnTo>
                      <a:pt x="285" y="69"/>
                    </a:lnTo>
                    <a:lnTo>
                      <a:pt x="286" y="69"/>
                    </a:lnTo>
                    <a:lnTo>
                      <a:pt x="287" y="69"/>
                    </a:lnTo>
                    <a:lnTo>
                      <a:pt x="287" y="71"/>
                    </a:lnTo>
                    <a:lnTo>
                      <a:pt x="286" y="73"/>
                    </a:lnTo>
                    <a:lnTo>
                      <a:pt x="285" y="74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6"/>
                    </a:lnTo>
                    <a:lnTo>
                      <a:pt x="285" y="76"/>
                    </a:lnTo>
                    <a:lnTo>
                      <a:pt x="286" y="76"/>
                    </a:lnTo>
                    <a:lnTo>
                      <a:pt x="286" y="76"/>
                    </a:lnTo>
                    <a:lnTo>
                      <a:pt x="287" y="75"/>
                    </a:lnTo>
                    <a:lnTo>
                      <a:pt x="288" y="74"/>
                    </a:lnTo>
                    <a:lnTo>
                      <a:pt x="288" y="74"/>
                    </a:lnTo>
                    <a:lnTo>
                      <a:pt x="289" y="75"/>
                    </a:lnTo>
                    <a:lnTo>
                      <a:pt x="289" y="76"/>
                    </a:lnTo>
                    <a:lnTo>
                      <a:pt x="289" y="76"/>
                    </a:lnTo>
                    <a:lnTo>
                      <a:pt x="288" y="76"/>
                    </a:lnTo>
                    <a:lnTo>
                      <a:pt x="290" y="79"/>
                    </a:lnTo>
                    <a:lnTo>
                      <a:pt x="290" y="80"/>
                    </a:lnTo>
                    <a:lnTo>
                      <a:pt x="292" y="80"/>
                    </a:lnTo>
                    <a:lnTo>
                      <a:pt x="292" y="78"/>
                    </a:lnTo>
                    <a:lnTo>
                      <a:pt x="293" y="77"/>
                    </a:lnTo>
                    <a:lnTo>
                      <a:pt x="294" y="76"/>
                    </a:lnTo>
                    <a:lnTo>
                      <a:pt x="295" y="75"/>
                    </a:lnTo>
                    <a:lnTo>
                      <a:pt x="296" y="75"/>
                    </a:lnTo>
                    <a:lnTo>
                      <a:pt x="300" y="76"/>
                    </a:lnTo>
                    <a:lnTo>
                      <a:pt x="303" y="76"/>
                    </a:lnTo>
                    <a:lnTo>
                      <a:pt x="305" y="76"/>
                    </a:lnTo>
                    <a:lnTo>
                      <a:pt x="306" y="77"/>
                    </a:lnTo>
                    <a:lnTo>
                      <a:pt x="307" y="77"/>
                    </a:lnTo>
                    <a:lnTo>
                      <a:pt x="307" y="78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83"/>
                    </a:lnTo>
                    <a:lnTo>
                      <a:pt x="307" y="84"/>
                    </a:lnTo>
                    <a:lnTo>
                      <a:pt x="308" y="85"/>
                    </a:lnTo>
                    <a:lnTo>
                      <a:pt x="309" y="86"/>
                    </a:lnTo>
                    <a:lnTo>
                      <a:pt x="310" y="86"/>
                    </a:lnTo>
                    <a:lnTo>
                      <a:pt x="311" y="88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5" y="90"/>
                    </a:lnTo>
                    <a:lnTo>
                      <a:pt x="317" y="90"/>
                    </a:lnTo>
                    <a:lnTo>
                      <a:pt x="318" y="87"/>
                    </a:lnTo>
                    <a:lnTo>
                      <a:pt x="320" y="86"/>
                    </a:lnTo>
                    <a:lnTo>
                      <a:pt x="321" y="86"/>
                    </a:lnTo>
                    <a:lnTo>
                      <a:pt x="322" y="87"/>
                    </a:lnTo>
                    <a:lnTo>
                      <a:pt x="322" y="88"/>
                    </a:lnTo>
                    <a:lnTo>
                      <a:pt x="322" y="89"/>
                    </a:lnTo>
                    <a:lnTo>
                      <a:pt x="323" y="92"/>
                    </a:lnTo>
                    <a:lnTo>
                      <a:pt x="323" y="93"/>
                    </a:lnTo>
                    <a:lnTo>
                      <a:pt x="324" y="94"/>
                    </a:lnTo>
                    <a:lnTo>
                      <a:pt x="326" y="94"/>
                    </a:lnTo>
                    <a:lnTo>
                      <a:pt x="326" y="95"/>
                    </a:lnTo>
                    <a:lnTo>
                      <a:pt x="326" y="96"/>
                    </a:lnTo>
                    <a:lnTo>
                      <a:pt x="325" y="96"/>
                    </a:lnTo>
                    <a:lnTo>
                      <a:pt x="324" y="97"/>
                    </a:lnTo>
                    <a:lnTo>
                      <a:pt x="324" y="98"/>
                    </a:lnTo>
                    <a:lnTo>
                      <a:pt x="323" y="98"/>
                    </a:lnTo>
                    <a:lnTo>
                      <a:pt x="323" y="99"/>
                    </a:lnTo>
                    <a:lnTo>
                      <a:pt x="324" y="100"/>
                    </a:lnTo>
                    <a:lnTo>
                      <a:pt x="326" y="100"/>
                    </a:lnTo>
                    <a:lnTo>
                      <a:pt x="326" y="101"/>
                    </a:lnTo>
                    <a:lnTo>
                      <a:pt x="326" y="102"/>
                    </a:lnTo>
                    <a:lnTo>
                      <a:pt x="326" y="103"/>
                    </a:lnTo>
                    <a:lnTo>
                      <a:pt x="324" y="105"/>
                    </a:lnTo>
                    <a:lnTo>
                      <a:pt x="324" y="106"/>
                    </a:lnTo>
                    <a:lnTo>
                      <a:pt x="324" y="109"/>
                    </a:lnTo>
                    <a:lnTo>
                      <a:pt x="323" y="112"/>
                    </a:lnTo>
                    <a:lnTo>
                      <a:pt x="322" y="114"/>
                    </a:lnTo>
                    <a:lnTo>
                      <a:pt x="322" y="116"/>
                    </a:lnTo>
                    <a:lnTo>
                      <a:pt x="321" y="117"/>
                    </a:lnTo>
                    <a:lnTo>
                      <a:pt x="322" y="120"/>
                    </a:lnTo>
                    <a:lnTo>
                      <a:pt x="322" y="120"/>
                    </a:lnTo>
                    <a:lnTo>
                      <a:pt x="322" y="123"/>
                    </a:lnTo>
                    <a:lnTo>
                      <a:pt x="323" y="123"/>
                    </a:lnTo>
                    <a:lnTo>
                      <a:pt x="323" y="124"/>
                    </a:lnTo>
                    <a:lnTo>
                      <a:pt x="324" y="124"/>
                    </a:lnTo>
                    <a:lnTo>
                      <a:pt x="325" y="123"/>
                    </a:lnTo>
                    <a:lnTo>
                      <a:pt x="325" y="122"/>
                    </a:lnTo>
                    <a:lnTo>
                      <a:pt x="326" y="123"/>
                    </a:lnTo>
                    <a:lnTo>
                      <a:pt x="327" y="125"/>
                    </a:lnTo>
                    <a:lnTo>
                      <a:pt x="328" y="125"/>
                    </a:lnTo>
                    <a:lnTo>
                      <a:pt x="328" y="126"/>
                    </a:lnTo>
                    <a:lnTo>
                      <a:pt x="329" y="127"/>
                    </a:lnTo>
                    <a:lnTo>
                      <a:pt x="329" y="128"/>
                    </a:lnTo>
                    <a:lnTo>
                      <a:pt x="330" y="128"/>
                    </a:lnTo>
                    <a:lnTo>
                      <a:pt x="331" y="128"/>
                    </a:lnTo>
                    <a:lnTo>
                      <a:pt x="332" y="129"/>
                    </a:lnTo>
                    <a:lnTo>
                      <a:pt x="332" y="130"/>
                    </a:lnTo>
                    <a:lnTo>
                      <a:pt x="332" y="132"/>
                    </a:lnTo>
                    <a:lnTo>
                      <a:pt x="332" y="133"/>
                    </a:lnTo>
                    <a:lnTo>
                      <a:pt x="333" y="134"/>
                    </a:lnTo>
                    <a:lnTo>
                      <a:pt x="334" y="134"/>
                    </a:lnTo>
                    <a:lnTo>
                      <a:pt x="334" y="135"/>
                    </a:lnTo>
                    <a:lnTo>
                      <a:pt x="335" y="135"/>
                    </a:lnTo>
                    <a:lnTo>
                      <a:pt x="336" y="135"/>
                    </a:lnTo>
                    <a:lnTo>
                      <a:pt x="337" y="134"/>
                    </a:lnTo>
                    <a:lnTo>
                      <a:pt x="337" y="133"/>
                    </a:lnTo>
                    <a:lnTo>
                      <a:pt x="337" y="131"/>
                    </a:lnTo>
                    <a:lnTo>
                      <a:pt x="337" y="130"/>
                    </a:lnTo>
                    <a:lnTo>
                      <a:pt x="338" y="130"/>
                    </a:lnTo>
                    <a:lnTo>
                      <a:pt x="339" y="130"/>
                    </a:lnTo>
                    <a:lnTo>
                      <a:pt x="340" y="131"/>
                    </a:lnTo>
                    <a:lnTo>
                      <a:pt x="341" y="131"/>
                    </a:lnTo>
                    <a:lnTo>
                      <a:pt x="342" y="133"/>
                    </a:lnTo>
                    <a:lnTo>
                      <a:pt x="342" y="135"/>
                    </a:lnTo>
                    <a:lnTo>
                      <a:pt x="342" y="135"/>
                    </a:lnTo>
                    <a:lnTo>
                      <a:pt x="342" y="137"/>
                    </a:lnTo>
                    <a:lnTo>
                      <a:pt x="341" y="137"/>
                    </a:lnTo>
                    <a:lnTo>
                      <a:pt x="340" y="139"/>
                    </a:lnTo>
                    <a:lnTo>
                      <a:pt x="341" y="142"/>
                    </a:lnTo>
                    <a:lnTo>
                      <a:pt x="341" y="144"/>
                    </a:lnTo>
                    <a:lnTo>
                      <a:pt x="340" y="145"/>
                    </a:lnTo>
                    <a:lnTo>
                      <a:pt x="339" y="145"/>
                    </a:lnTo>
                    <a:lnTo>
                      <a:pt x="337" y="145"/>
                    </a:lnTo>
                    <a:lnTo>
                      <a:pt x="337" y="145"/>
                    </a:lnTo>
                    <a:lnTo>
                      <a:pt x="339" y="148"/>
                    </a:lnTo>
                    <a:lnTo>
                      <a:pt x="339" y="149"/>
                    </a:lnTo>
                    <a:lnTo>
                      <a:pt x="340" y="148"/>
                    </a:lnTo>
                    <a:lnTo>
                      <a:pt x="340" y="147"/>
                    </a:lnTo>
                    <a:lnTo>
                      <a:pt x="341" y="146"/>
                    </a:lnTo>
                    <a:lnTo>
                      <a:pt x="342" y="146"/>
                    </a:lnTo>
                    <a:lnTo>
                      <a:pt x="343" y="147"/>
                    </a:lnTo>
                    <a:lnTo>
                      <a:pt x="343" y="148"/>
                    </a:lnTo>
                    <a:lnTo>
                      <a:pt x="344" y="149"/>
                    </a:lnTo>
                    <a:lnTo>
                      <a:pt x="344" y="150"/>
                    </a:lnTo>
                    <a:lnTo>
                      <a:pt x="343" y="151"/>
                    </a:lnTo>
                    <a:lnTo>
                      <a:pt x="343" y="152"/>
                    </a:lnTo>
                    <a:lnTo>
                      <a:pt x="342" y="153"/>
                    </a:lnTo>
                    <a:lnTo>
                      <a:pt x="342" y="155"/>
                    </a:lnTo>
                    <a:lnTo>
                      <a:pt x="341" y="155"/>
                    </a:lnTo>
                    <a:lnTo>
                      <a:pt x="341" y="156"/>
                    </a:lnTo>
                    <a:lnTo>
                      <a:pt x="341" y="157"/>
                    </a:lnTo>
                    <a:lnTo>
                      <a:pt x="342" y="157"/>
                    </a:lnTo>
                    <a:lnTo>
                      <a:pt x="342" y="158"/>
                    </a:lnTo>
                    <a:lnTo>
                      <a:pt x="343" y="157"/>
                    </a:lnTo>
                    <a:lnTo>
                      <a:pt x="344" y="158"/>
                    </a:lnTo>
                    <a:lnTo>
                      <a:pt x="344" y="159"/>
                    </a:lnTo>
                    <a:lnTo>
                      <a:pt x="345" y="159"/>
                    </a:lnTo>
                    <a:lnTo>
                      <a:pt x="347" y="160"/>
                    </a:lnTo>
                    <a:lnTo>
                      <a:pt x="347" y="160"/>
                    </a:lnTo>
                    <a:lnTo>
                      <a:pt x="347" y="161"/>
                    </a:lnTo>
                    <a:lnTo>
                      <a:pt x="349" y="163"/>
                    </a:lnTo>
                    <a:lnTo>
                      <a:pt x="350" y="163"/>
                    </a:lnTo>
                    <a:lnTo>
                      <a:pt x="351" y="164"/>
                    </a:lnTo>
                    <a:lnTo>
                      <a:pt x="353" y="164"/>
                    </a:lnTo>
                    <a:lnTo>
                      <a:pt x="354" y="164"/>
                    </a:lnTo>
                    <a:lnTo>
                      <a:pt x="356" y="164"/>
                    </a:lnTo>
                    <a:lnTo>
                      <a:pt x="356" y="165"/>
                    </a:lnTo>
                    <a:lnTo>
                      <a:pt x="357" y="165"/>
                    </a:lnTo>
                    <a:lnTo>
                      <a:pt x="357" y="165"/>
                    </a:lnTo>
                    <a:lnTo>
                      <a:pt x="358" y="165"/>
                    </a:lnTo>
                    <a:lnTo>
                      <a:pt x="358" y="166"/>
                    </a:lnTo>
                    <a:lnTo>
                      <a:pt x="358" y="167"/>
                    </a:lnTo>
                    <a:lnTo>
                      <a:pt x="358" y="168"/>
                    </a:lnTo>
                    <a:lnTo>
                      <a:pt x="358" y="169"/>
                    </a:lnTo>
                    <a:lnTo>
                      <a:pt x="359" y="170"/>
                    </a:lnTo>
                    <a:lnTo>
                      <a:pt x="359" y="172"/>
                    </a:lnTo>
                    <a:lnTo>
                      <a:pt x="359" y="175"/>
                    </a:lnTo>
                    <a:lnTo>
                      <a:pt x="358" y="176"/>
                    </a:lnTo>
                    <a:lnTo>
                      <a:pt x="358" y="177"/>
                    </a:lnTo>
                    <a:lnTo>
                      <a:pt x="358" y="178"/>
                    </a:lnTo>
                    <a:lnTo>
                      <a:pt x="358" y="179"/>
                    </a:lnTo>
                    <a:lnTo>
                      <a:pt x="358" y="180"/>
                    </a:lnTo>
                    <a:lnTo>
                      <a:pt x="359" y="181"/>
                    </a:lnTo>
                    <a:lnTo>
                      <a:pt x="359" y="182"/>
                    </a:lnTo>
                    <a:lnTo>
                      <a:pt x="358" y="183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5"/>
                    </a:lnTo>
                    <a:lnTo>
                      <a:pt x="357" y="185"/>
                    </a:lnTo>
                    <a:lnTo>
                      <a:pt x="359" y="185"/>
                    </a:lnTo>
                    <a:lnTo>
                      <a:pt x="360" y="186"/>
                    </a:lnTo>
                    <a:lnTo>
                      <a:pt x="361" y="186"/>
                    </a:lnTo>
                    <a:lnTo>
                      <a:pt x="362" y="186"/>
                    </a:lnTo>
                    <a:lnTo>
                      <a:pt x="362" y="187"/>
                    </a:lnTo>
                    <a:lnTo>
                      <a:pt x="363" y="188"/>
                    </a:lnTo>
                    <a:lnTo>
                      <a:pt x="362" y="189"/>
                    </a:lnTo>
                    <a:lnTo>
                      <a:pt x="365" y="191"/>
                    </a:lnTo>
                    <a:lnTo>
                      <a:pt x="366" y="192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7" y="191"/>
                    </a:lnTo>
                    <a:lnTo>
                      <a:pt x="367" y="192"/>
                    </a:lnTo>
                    <a:lnTo>
                      <a:pt x="366" y="194"/>
                    </a:lnTo>
                    <a:lnTo>
                      <a:pt x="366" y="195"/>
                    </a:lnTo>
                    <a:lnTo>
                      <a:pt x="363" y="195"/>
                    </a:lnTo>
                    <a:lnTo>
                      <a:pt x="357" y="195"/>
                    </a:lnTo>
                    <a:lnTo>
                      <a:pt x="357" y="195"/>
                    </a:lnTo>
                    <a:lnTo>
                      <a:pt x="356" y="195"/>
                    </a:lnTo>
                    <a:lnTo>
                      <a:pt x="354" y="197"/>
                    </a:lnTo>
                    <a:lnTo>
                      <a:pt x="353" y="197"/>
                    </a:lnTo>
                    <a:lnTo>
                      <a:pt x="352" y="196"/>
                    </a:lnTo>
                    <a:lnTo>
                      <a:pt x="352" y="195"/>
                    </a:lnTo>
                    <a:lnTo>
                      <a:pt x="352" y="195"/>
                    </a:lnTo>
                    <a:lnTo>
                      <a:pt x="352" y="194"/>
                    </a:lnTo>
                    <a:lnTo>
                      <a:pt x="351" y="192"/>
                    </a:lnTo>
                    <a:lnTo>
                      <a:pt x="348" y="189"/>
                    </a:lnTo>
                    <a:lnTo>
                      <a:pt x="347" y="188"/>
                    </a:lnTo>
                    <a:lnTo>
                      <a:pt x="347" y="190"/>
                    </a:lnTo>
                    <a:lnTo>
                      <a:pt x="347" y="191"/>
                    </a:lnTo>
                    <a:lnTo>
                      <a:pt x="347" y="192"/>
                    </a:lnTo>
                    <a:lnTo>
                      <a:pt x="345" y="192"/>
                    </a:lnTo>
                    <a:lnTo>
                      <a:pt x="345" y="194"/>
                    </a:lnTo>
                    <a:lnTo>
                      <a:pt x="345" y="195"/>
                    </a:lnTo>
                    <a:lnTo>
                      <a:pt x="344" y="195"/>
                    </a:lnTo>
                    <a:lnTo>
                      <a:pt x="344" y="195"/>
                    </a:lnTo>
                    <a:lnTo>
                      <a:pt x="343" y="195"/>
                    </a:lnTo>
                    <a:lnTo>
                      <a:pt x="342" y="195"/>
                    </a:lnTo>
                    <a:lnTo>
                      <a:pt x="341" y="193"/>
                    </a:lnTo>
                    <a:lnTo>
                      <a:pt x="340" y="192"/>
                    </a:lnTo>
                    <a:lnTo>
                      <a:pt x="338" y="192"/>
                    </a:lnTo>
                    <a:lnTo>
                      <a:pt x="337" y="192"/>
                    </a:lnTo>
                    <a:lnTo>
                      <a:pt x="337" y="191"/>
                    </a:lnTo>
                    <a:lnTo>
                      <a:pt x="337" y="190"/>
                    </a:lnTo>
                    <a:lnTo>
                      <a:pt x="337" y="189"/>
                    </a:lnTo>
                    <a:lnTo>
                      <a:pt x="338" y="188"/>
                    </a:lnTo>
                    <a:lnTo>
                      <a:pt x="337" y="188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6" y="188"/>
                    </a:lnTo>
                    <a:lnTo>
                      <a:pt x="335" y="189"/>
                    </a:lnTo>
                    <a:lnTo>
                      <a:pt x="333" y="192"/>
                    </a:lnTo>
                    <a:lnTo>
                      <a:pt x="332" y="192"/>
                    </a:lnTo>
                    <a:lnTo>
                      <a:pt x="331" y="191"/>
                    </a:lnTo>
                    <a:lnTo>
                      <a:pt x="330" y="188"/>
                    </a:lnTo>
                    <a:lnTo>
                      <a:pt x="329" y="188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28" y="193"/>
                    </a:lnTo>
                    <a:lnTo>
                      <a:pt x="328" y="194"/>
                    </a:lnTo>
                    <a:lnTo>
                      <a:pt x="327" y="194"/>
                    </a:lnTo>
                    <a:lnTo>
                      <a:pt x="326" y="195"/>
                    </a:lnTo>
                    <a:lnTo>
                      <a:pt x="324" y="196"/>
                    </a:lnTo>
                    <a:lnTo>
                      <a:pt x="324" y="195"/>
                    </a:lnTo>
                    <a:lnTo>
                      <a:pt x="324" y="195"/>
                    </a:lnTo>
                    <a:lnTo>
                      <a:pt x="324" y="194"/>
                    </a:lnTo>
                    <a:lnTo>
                      <a:pt x="325" y="193"/>
                    </a:lnTo>
                    <a:lnTo>
                      <a:pt x="325" y="192"/>
                    </a:lnTo>
                    <a:lnTo>
                      <a:pt x="325" y="186"/>
                    </a:lnTo>
                    <a:lnTo>
                      <a:pt x="324" y="185"/>
                    </a:lnTo>
                    <a:lnTo>
                      <a:pt x="324" y="185"/>
                    </a:lnTo>
                    <a:lnTo>
                      <a:pt x="322" y="185"/>
                    </a:lnTo>
                    <a:lnTo>
                      <a:pt x="319" y="186"/>
                    </a:lnTo>
                    <a:lnTo>
                      <a:pt x="318" y="186"/>
                    </a:lnTo>
                    <a:lnTo>
                      <a:pt x="317" y="187"/>
                    </a:lnTo>
                    <a:lnTo>
                      <a:pt x="313" y="189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2" y="195"/>
                    </a:lnTo>
                    <a:lnTo>
                      <a:pt x="313" y="199"/>
                    </a:lnTo>
                    <a:lnTo>
                      <a:pt x="313" y="200"/>
                    </a:lnTo>
                    <a:lnTo>
                      <a:pt x="313" y="201"/>
                    </a:lnTo>
                    <a:lnTo>
                      <a:pt x="312" y="202"/>
                    </a:lnTo>
                    <a:lnTo>
                      <a:pt x="312" y="203"/>
                    </a:lnTo>
                    <a:lnTo>
                      <a:pt x="313" y="204"/>
                    </a:lnTo>
                    <a:lnTo>
                      <a:pt x="315" y="205"/>
                    </a:lnTo>
                    <a:lnTo>
                      <a:pt x="316" y="206"/>
                    </a:lnTo>
                    <a:lnTo>
                      <a:pt x="317" y="208"/>
                    </a:lnTo>
                    <a:lnTo>
                      <a:pt x="316" y="209"/>
                    </a:lnTo>
                    <a:lnTo>
                      <a:pt x="315" y="211"/>
                    </a:lnTo>
                    <a:lnTo>
                      <a:pt x="313" y="213"/>
                    </a:lnTo>
                    <a:lnTo>
                      <a:pt x="313" y="214"/>
                    </a:lnTo>
                    <a:lnTo>
                      <a:pt x="313" y="215"/>
                    </a:lnTo>
                    <a:lnTo>
                      <a:pt x="314" y="218"/>
                    </a:lnTo>
                    <a:lnTo>
                      <a:pt x="314" y="220"/>
                    </a:lnTo>
                    <a:lnTo>
                      <a:pt x="312" y="220"/>
                    </a:lnTo>
                    <a:lnTo>
                      <a:pt x="304" y="223"/>
                    </a:lnTo>
                    <a:lnTo>
                      <a:pt x="303" y="223"/>
                    </a:lnTo>
                    <a:lnTo>
                      <a:pt x="303" y="225"/>
                    </a:lnTo>
                    <a:lnTo>
                      <a:pt x="303" y="225"/>
                    </a:lnTo>
                    <a:lnTo>
                      <a:pt x="303" y="227"/>
                    </a:lnTo>
                    <a:lnTo>
                      <a:pt x="304" y="229"/>
                    </a:lnTo>
                    <a:lnTo>
                      <a:pt x="303" y="230"/>
                    </a:lnTo>
                    <a:lnTo>
                      <a:pt x="303" y="230"/>
                    </a:lnTo>
                    <a:lnTo>
                      <a:pt x="302" y="231"/>
                    </a:lnTo>
                    <a:lnTo>
                      <a:pt x="301" y="231"/>
                    </a:lnTo>
                    <a:lnTo>
                      <a:pt x="300" y="232"/>
                    </a:lnTo>
                    <a:lnTo>
                      <a:pt x="300" y="233"/>
                    </a:lnTo>
                    <a:lnTo>
                      <a:pt x="300" y="234"/>
                    </a:lnTo>
                    <a:lnTo>
                      <a:pt x="300" y="235"/>
                    </a:lnTo>
                    <a:lnTo>
                      <a:pt x="299" y="235"/>
                    </a:lnTo>
                    <a:lnTo>
                      <a:pt x="297" y="235"/>
                    </a:lnTo>
                    <a:lnTo>
                      <a:pt x="296" y="236"/>
                    </a:lnTo>
                    <a:lnTo>
                      <a:pt x="296" y="237"/>
                    </a:lnTo>
                    <a:lnTo>
                      <a:pt x="296" y="238"/>
                    </a:lnTo>
                    <a:lnTo>
                      <a:pt x="294" y="239"/>
                    </a:lnTo>
                    <a:lnTo>
                      <a:pt x="293" y="239"/>
                    </a:lnTo>
                    <a:lnTo>
                      <a:pt x="293" y="240"/>
                    </a:lnTo>
                    <a:lnTo>
                      <a:pt x="292" y="242"/>
                    </a:lnTo>
                    <a:lnTo>
                      <a:pt x="291" y="243"/>
                    </a:lnTo>
                    <a:lnTo>
                      <a:pt x="292" y="243"/>
                    </a:lnTo>
                    <a:lnTo>
                      <a:pt x="293" y="244"/>
                    </a:lnTo>
                    <a:lnTo>
                      <a:pt x="293" y="245"/>
                    </a:lnTo>
                    <a:lnTo>
                      <a:pt x="294" y="246"/>
                    </a:lnTo>
                    <a:lnTo>
                      <a:pt x="294" y="247"/>
                    </a:lnTo>
                    <a:lnTo>
                      <a:pt x="295" y="248"/>
                    </a:lnTo>
                    <a:lnTo>
                      <a:pt x="293" y="248"/>
                    </a:lnTo>
                    <a:lnTo>
                      <a:pt x="293" y="249"/>
                    </a:lnTo>
                    <a:lnTo>
                      <a:pt x="293" y="252"/>
                    </a:lnTo>
                    <a:lnTo>
                      <a:pt x="293" y="252"/>
                    </a:lnTo>
                    <a:lnTo>
                      <a:pt x="292" y="252"/>
                    </a:lnTo>
                    <a:lnTo>
                      <a:pt x="288" y="252"/>
                    </a:lnTo>
                    <a:lnTo>
                      <a:pt x="285" y="252"/>
                    </a:lnTo>
                    <a:lnTo>
                      <a:pt x="282" y="252"/>
                    </a:lnTo>
                    <a:lnTo>
                      <a:pt x="279" y="253"/>
                    </a:lnTo>
                    <a:lnTo>
                      <a:pt x="278" y="254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9" y="255"/>
                    </a:lnTo>
                    <a:lnTo>
                      <a:pt x="280" y="255"/>
                    </a:lnTo>
                    <a:lnTo>
                      <a:pt x="281" y="256"/>
                    </a:lnTo>
                    <a:lnTo>
                      <a:pt x="282" y="257"/>
                    </a:lnTo>
                    <a:lnTo>
                      <a:pt x="282" y="259"/>
                    </a:lnTo>
                    <a:lnTo>
                      <a:pt x="284" y="263"/>
                    </a:lnTo>
                    <a:lnTo>
                      <a:pt x="285" y="265"/>
                    </a:lnTo>
                    <a:lnTo>
                      <a:pt x="286" y="265"/>
                    </a:lnTo>
                    <a:lnTo>
                      <a:pt x="287" y="265"/>
                    </a:lnTo>
                    <a:lnTo>
                      <a:pt x="288" y="266"/>
                    </a:lnTo>
                    <a:lnTo>
                      <a:pt x="292" y="267"/>
                    </a:lnTo>
                    <a:lnTo>
                      <a:pt x="297" y="269"/>
                    </a:lnTo>
                    <a:lnTo>
                      <a:pt x="302" y="271"/>
                    </a:lnTo>
                    <a:lnTo>
                      <a:pt x="304" y="271"/>
                    </a:lnTo>
                    <a:lnTo>
                      <a:pt x="305" y="271"/>
                    </a:lnTo>
                    <a:lnTo>
                      <a:pt x="306" y="270"/>
                    </a:lnTo>
                    <a:lnTo>
                      <a:pt x="307" y="270"/>
                    </a:lnTo>
                    <a:lnTo>
                      <a:pt x="305" y="269"/>
                    </a:lnTo>
                    <a:lnTo>
                      <a:pt x="304" y="268"/>
                    </a:lnTo>
                    <a:lnTo>
                      <a:pt x="304" y="267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6" y="265"/>
                    </a:lnTo>
                    <a:lnTo>
                      <a:pt x="307" y="265"/>
                    </a:lnTo>
                    <a:lnTo>
                      <a:pt x="307" y="265"/>
                    </a:lnTo>
                    <a:lnTo>
                      <a:pt x="308" y="265"/>
                    </a:lnTo>
                    <a:lnTo>
                      <a:pt x="310" y="265"/>
                    </a:lnTo>
                    <a:lnTo>
                      <a:pt x="310" y="266"/>
                    </a:lnTo>
                    <a:lnTo>
                      <a:pt x="311" y="266"/>
                    </a:lnTo>
                    <a:lnTo>
                      <a:pt x="312" y="267"/>
                    </a:lnTo>
                    <a:lnTo>
                      <a:pt x="313" y="267"/>
                    </a:lnTo>
                    <a:lnTo>
                      <a:pt x="314" y="266"/>
                    </a:lnTo>
                    <a:lnTo>
                      <a:pt x="314" y="265"/>
                    </a:lnTo>
                    <a:lnTo>
                      <a:pt x="314" y="265"/>
                    </a:lnTo>
                    <a:lnTo>
                      <a:pt x="315" y="265"/>
                    </a:lnTo>
                    <a:lnTo>
                      <a:pt x="316" y="265"/>
                    </a:lnTo>
                    <a:lnTo>
                      <a:pt x="317" y="264"/>
                    </a:lnTo>
                    <a:lnTo>
                      <a:pt x="319" y="262"/>
                    </a:lnTo>
                    <a:lnTo>
                      <a:pt x="321" y="261"/>
                    </a:lnTo>
                    <a:lnTo>
                      <a:pt x="322" y="261"/>
                    </a:lnTo>
                    <a:lnTo>
                      <a:pt x="322" y="260"/>
                    </a:lnTo>
                    <a:lnTo>
                      <a:pt x="322" y="260"/>
                    </a:lnTo>
                    <a:lnTo>
                      <a:pt x="323" y="260"/>
                    </a:lnTo>
                    <a:lnTo>
                      <a:pt x="324" y="259"/>
                    </a:lnTo>
                    <a:lnTo>
                      <a:pt x="325" y="258"/>
                    </a:lnTo>
                    <a:lnTo>
                      <a:pt x="326" y="257"/>
                    </a:lnTo>
                    <a:lnTo>
                      <a:pt x="327" y="257"/>
                    </a:lnTo>
                    <a:lnTo>
                      <a:pt x="327" y="257"/>
                    </a:lnTo>
                    <a:lnTo>
                      <a:pt x="328" y="257"/>
                    </a:lnTo>
                    <a:lnTo>
                      <a:pt x="329" y="257"/>
                    </a:lnTo>
                    <a:lnTo>
                      <a:pt x="329" y="256"/>
                    </a:lnTo>
                    <a:lnTo>
                      <a:pt x="330" y="256"/>
                    </a:lnTo>
                    <a:lnTo>
                      <a:pt x="331" y="256"/>
                    </a:lnTo>
                    <a:lnTo>
                      <a:pt x="332" y="256"/>
                    </a:lnTo>
                    <a:lnTo>
                      <a:pt x="336" y="257"/>
                    </a:lnTo>
                    <a:lnTo>
                      <a:pt x="342" y="259"/>
                    </a:lnTo>
                    <a:lnTo>
                      <a:pt x="344" y="262"/>
                    </a:lnTo>
                    <a:lnTo>
                      <a:pt x="344" y="262"/>
                    </a:lnTo>
                    <a:lnTo>
                      <a:pt x="345" y="263"/>
                    </a:lnTo>
                    <a:lnTo>
                      <a:pt x="346" y="265"/>
                    </a:lnTo>
                    <a:lnTo>
                      <a:pt x="346" y="268"/>
                    </a:lnTo>
                    <a:lnTo>
                      <a:pt x="346" y="270"/>
                    </a:lnTo>
                    <a:lnTo>
                      <a:pt x="346" y="271"/>
                    </a:lnTo>
                    <a:lnTo>
                      <a:pt x="346" y="272"/>
                    </a:lnTo>
                    <a:lnTo>
                      <a:pt x="347" y="272"/>
                    </a:lnTo>
                    <a:lnTo>
                      <a:pt x="347" y="271"/>
                    </a:lnTo>
                    <a:lnTo>
                      <a:pt x="348" y="270"/>
                    </a:lnTo>
                    <a:lnTo>
                      <a:pt x="348" y="269"/>
                    </a:lnTo>
                    <a:lnTo>
                      <a:pt x="349" y="267"/>
                    </a:lnTo>
                    <a:lnTo>
                      <a:pt x="349" y="266"/>
                    </a:lnTo>
                    <a:lnTo>
                      <a:pt x="349" y="265"/>
                    </a:lnTo>
                    <a:lnTo>
                      <a:pt x="350" y="265"/>
                    </a:lnTo>
                    <a:lnTo>
                      <a:pt x="350" y="265"/>
                    </a:lnTo>
                    <a:lnTo>
                      <a:pt x="350" y="262"/>
                    </a:lnTo>
                    <a:lnTo>
                      <a:pt x="349" y="260"/>
                    </a:lnTo>
                    <a:lnTo>
                      <a:pt x="349" y="259"/>
                    </a:lnTo>
                    <a:lnTo>
                      <a:pt x="348" y="258"/>
                    </a:lnTo>
                    <a:lnTo>
                      <a:pt x="349" y="258"/>
                    </a:lnTo>
                    <a:lnTo>
                      <a:pt x="350" y="257"/>
                    </a:lnTo>
                    <a:lnTo>
                      <a:pt x="350" y="256"/>
                    </a:lnTo>
                    <a:lnTo>
                      <a:pt x="349" y="255"/>
                    </a:lnTo>
                    <a:lnTo>
                      <a:pt x="348" y="254"/>
                    </a:lnTo>
                    <a:lnTo>
                      <a:pt x="348" y="255"/>
                    </a:lnTo>
                    <a:lnTo>
                      <a:pt x="348" y="255"/>
                    </a:lnTo>
                    <a:lnTo>
                      <a:pt x="347" y="256"/>
                    </a:lnTo>
                    <a:lnTo>
                      <a:pt x="347" y="255"/>
                    </a:lnTo>
                    <a:lnTo>
                      <a:pt x="347" y="255"/>
                    </a:lnTo>
                    <a:lnTo>
                      <a:pt x="346" y="255"/>
                    </a:lnTo>
                    <a:lnTo>
                      <a:pt x="346" y="254"/>
                    </a:lnTo>
                    <a:lnTo>
                      <a:pt x="345" y="255"/>
                    </a:lnTo>
                    <a:lnTo>
                      <a:pt x="345" y="255"/>
                    </a:lnTo>
                    <a:lnTo>
                      <a:pt x="345" y="256"/>
                    </a:lnTo>
                    <a:lnTo>
                      <a:pt x="344" y="256"/>
                    </a:lnTo>
                    <a:lnTo>
                      <a:pt x="344" y="255"/>
                    </a:lnTo>
                    <a:lnTo>
                      <a:pt x="344" y="254"/>
                    </a:lnTo>
                    <a:lnTo>
                      <a:pt x="344" y="253"/>
                    </a:lnTo>
                    <a:lnTo>
                      <a:pt x="344" y="252"/>
                    </a:lnTo>
                    <a:lnTo>
                      <a:pt x="345" y="252"/>
                    </a:lnTo>
                    <a:lnTo>
                      <a:pt x="346" y="252"/>
                    </a:lnTo>
                    <a:lnTo>
                      <a:pt x="347" y="249"/>
                    </a:lnTo>
                    <a:lnTo>
                      <a:pt x="346" y="250"/>
                    </a:lnTo>
                    <a:lnTo>
                      <a:pt x="345" y="250"/>
                    </a:lnTo>
                    <a:lnTo>
                      <a:pt x="344" y="250"/>
                    </a:lnTo>
                    <a:lnTo>
                      <a:pt x="344" y="250"/>
                    </a:lnTo>
                    <a:lnTo>
                      <a:pt x="343" y="249"/>
                    </a:lnTo>
                    <a:lnTo>
                      <a:pt x="343" y="246"/>
                    </a:lnTo>
                    <a:lnTo>
                      <a:pt x="343" y="243"/>
                    </a:lnTo>
                    <a:lnTo>
                      <a:pt x="344" y="240"/>
                    </a:lnTo>
                    <a:lnTo>
                      <a:pt x="344" y="239"/>
                    </a:lnTo>
                    <a:lnTo>
                      <a:pt x="344" y="238"/>
                    </a:lnTo>
                    <a:lnTo>
                      <a:pt x="344" y="237"/>
                    </a:lnTo>
                    <a:lnTo>
                      <a:pt x="344" y="236"/>
                    </a:lnTo>
                    <a:lnTo>
                      <a:pt x="344" y="235"/>
                    </a:lnTo>
                    <a:lnTo>
                      <a:pt x="345" y="234"/>
                    </a:lnTo>
                    <a:lnTo>
                      <a:pt x="345" y="233"/>
                    </a:lnTo>
                    <a:lnTo>
                      <a:pt x="344" y="232"/>
                    </a:lnTo>
                    <a:lnTo>
                      <a:pt x="344" y="231"/>
                    </a:lnTo>
                    <a:lnTo>
                      <a:pt x="345" y="231"/>
                    </a:lnTo>
                    <a:lnTo>
                      <a:pt x="345" y="232"/>
                    </a:lnTo>
                    <a:lnTo>
                      <a:pt x="346" y="233"/>
                    </a:lnTo>
                    <a:lnTo>
                      <a:pt x="347" y="233"/>
                    </a:lnTo>
                    <a:lnTo>
                      <a:pt x="347" y="234"/>
                    </a:lnTo>
                    <a:lnTo>
                      <a:pt x="347" y="235"/>
                    </a:lnTo>
                    <a:lnTo>
                      <a:pt x="347" y="236"/>
                    </a:lnTo>
                    <a:lnTo>
                      <a:pt x="347" y="239"/>
                    </a:lnTo>
                    <a:lnTo>
                      <a:pt x="347" y="240"/>
                    </a:lnTo>
                    <a:lnTo>
                      <a:pt x="347" y="240"/>
                    </a:lnTo>
                    <a:lnTo>
                      <a:pt x="348" y="242"/>
                    </a:lnTo>
                    <a:lnTo>
                      <a:pt x="349" y="244"/>
                    </a:lnTo>
                    <a:lnTo>
                      <a:pt x="348" y="245"/>
                    </a:lnTo>
                    <a:lnTo>
                      <a:pt x="349" y="245"/>
                    </a:lnTo>
                    <a:lnTo>
                      <a:pt x="351" y="245"/>
                    </a:lnTo>
                    <a:lnTo>
                      <a:pt x="351" y="244"/>
                    </a:lnTo>
                    <a:lnTo>
                      <a:pt x="351" y="243"/>
                    </a:lnTo>
                    <a:lnTo>
                      <a:pt x="352" y="243"/>
                    </a:lnTo>
                    <a:lnTo>
                      <a:pt x="353" y="243"/>
                    </a:lnTo>
                    <a:lnTo>
                      <a:pt x="354" y="242"/>
                    </a:lnTo>
                    <a:lnTo>
                      <a:pt x="355" y="242"/>
                    </a:lnTo>
                    <a:lnTo>
                      <a:pt x="355" y="241"/>
                    </a:lnTo>
                    <a:lnTo>
                      <a:pt x="354" y="240"/>
                    </a:lnTo>
                    <a:lnTo>
                      <a:pt x="353" y="240"/>
                    </a:lnTo>
                    <a:lnTo>
                      <a:pt x="352" y="239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3" y="236"/>
                    </a:lnTo>
                    <a:lnTo>
                      <a:pt x="355" y="236"/>
                    </a:lnTo>
                    <a:lnTo>
                      <a:pt x="356" y="236"/>
                    </a:lnTo>
                    <a:lnTo>
                      <a:pt x="356" y="235"/>
                    </a:lnTo>
                    <a:lnTo>
                      <a:pt x="357" y="235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8" y="237"/>
                    </a:lnTo>
                    <a:lnTo>
                      <a:pt x="358" y="236"/>
                    </a:lnTo>
                    <a:lnTo>
                      <a:pt x="358" y="235"/>
                    </a:lnTo>
                    <a:lnTo>
                      <a:pt x="357" y="235"/>
                    </a:lnTo>
                    <a:lnTo>
                      <a:pt x="357" y="234"/>
                    </a:lnTo>
                    <a:lnTo>
                      <a:pt x="357" y="233"/>
                    </a:lnTo>
                    <a:lnTo>
                      <a:pt x="358" y="232"/>
                    </a:lnTo>
                    <a:lnTo>
                      <a:pt x="358" y="233"/>
                    </a:lnTo>
                    <a:lnTo>
                      <a:pt x="358" y="234"/>
                    </a:lnTo>
                    <a:lnTo>
                      <a:pt x="359" y="235"/>
                    </a:lnTo>
                    <a:lnTo>
                      <a:pt x="359" y="233"/>
                    </a:lnTo>
                    <a:lnTo>
                      <a:pt x="359" y="232"/>
                    </a:lnTo>
                    <a:lnTo>
                      <a:pt x="360" y="230"/>
                    </a:lnTo>
                    <a:lnTo>
                      <a:pt x="361" y="230"/>
                    </a:lnTo>
                    <a:lnTo>
                      <a:pt x="362" y="230"/>
                    </a:lnTo>
                    <a:lnTo>
                      <a:pt x="365" y="232"/>
                    </a:lnTo>
                    <a:lnTo>
                      <a:pt x="365" y="231"/>
                    </a:lnTo>
                    <a:lnTo>
                      <a:pt x="366" y="232"/>
                    </a:lnTo>
                    <a:lnTo>
                      <a:pt x="366" y="232"/>
                    </a:lnTo>
                    <a:lnTo>
                      <a:pt x="366" y="231"/>
                    </a:lnTo>
                    <a:lnTo>
                      <a:pt x="366" y="230"/>
                    </a:lnTo>
                    <a:lnTo>
                      <a:pt x="366" y="229"/>
                    </a:lnTo>
                    <a:lnTo>
                      <a:pt x="366" y="228"/>
                    </a:lnTo>
                    <a:lnTo>
                      <a:pt x="367" y="228"/>
                    </a:lnTo>
                    <a:lnTo>
                      <a:pt x="367" y="227"/>
                    </a:lnTo>
                    <a:lnTo>
                      <a:pt x="367" y="227"/>
                    </a:lnTo>
                    <a:lnTo>
                      <a:pt x="367" y="231"/>
                    </a:lnTo>
                    <a:lnTo>
                      <a:pt x="367" y="232"/>
                    </a:lnTo>
                    <a:lnTo>
                      <a:pt x="370" y="230"/>
                    </a:lnTo>
                    <a:lnTo>
                      <a:pt x="373" y="227"/>
                    </a:lnTo>
                    <a:lnTo>
                      <a:pt x="378" y="220"/>
                    </a:lnTo>
                    <a:lnTo>
                      <a:pt x="384" y="215"/>
                    </a:lnTo>
                    <a:lnTo>
                      <a:pt x="385" y="214"/>
                    </a:lnTo>
                    <a:lnTo>
                      <a:pt x="386" y="211"/>
                    </a:lnTo>
                    <a:lnTo>
                      <a:pt x="386" y="210"/>
                    </a:lnTo>
                    <a:lnTo>
                      <a:pt x="387" y="210"/>
                    </a:lnTo>
                    <a:lnTo>
                      <a:pt x="387" y="209"/>
                    </a:lnTo>
                    <a:lnTo>
                      <a:pt x="387" y="207"/>
                    </a:lnTo>
                    <a:lnTo>
                      <a:pt x="391" y="203"/>
                    </a:lnTo>
                    <a:lnTo>
                      <a:pt x="392" y="200"/>
                    </a:lnTo>
                    <a:lnTo>
                      <a:pt x="393" y="199"/>
                    </a:lnTo>
                    <a:lnTo>
                      <a:pt x="392" y="198"/>
                    </a:lnTo>
                    <a:lnTo>
                      <a:pt x="391" y="197"/>
                    </a:lnTo>
                    <a:lnTo>
                      <a:pt x="391" y="196"/>
                    </a:lnTo>
                    <a:lnTo>
                      <a:pt x="394" y="196"/>
                    </a:lnTo>
                    <a:lnTo>
                      <a:pt x="395" y="196"/>
                    </a:lnTo>
                    <a:lnTo>
                      <a:pt x="397" y="194"/>
                    </a:lnTo>
                    <a:lnTo>
                      <a:pt x="397" y="193"/>
                    </a:lnTo>
                    <a:lnTo>
                      <a:pt x="397" y="191"/>
                    </a:lnTo>
                    <a:lnTo>
                      <a:pt x="397" y="190"/>
                    </a:lnTo>
                    <a:lnTo>
                      <a:pt x="397" y="189"/>
                    </a:lnTo>
                    <a:lnTo>
                      <a:pt x="397" y="188"/>
                    </a:lnTo>
                    <a:lnTo>
                      <a:pt x="396" y="186"/>
                    </a:lnTo>
                    <a:lnTo>
                      <a:pt x="396" y="185"/>
                    </a:lnTo>
                    <a:lnTo>
                      <a:pt x="397" y="185"/>
                    </a:lnTo>
                    <a:lnTo>
                      <a:pt x="397" y="184"/>
                    </a:lnTo>
                    <a:lnTo>
                      <a:pt x="398" y="183"/>
                    </a:lnTo>
                    <a:lnTo>
                      <a:pt x="400" y="184"/>
                    </a:lnTo>
                    <a:lnTo>
                      <a:pt x="401" y="184"/>
                    </a:lnTo>
                    <a:lnTo>
                      <a:pt x="404" y="181"/>
                    </a:lnTo>
                    <a:lnTo>
                      <a:pt x="405" y="181"/>
                    </a:lnTo>
                    <a:lnTo>
                      <a:pt x="406" y="181"/>
                    </a:lnTo>
                    <a:lnTo>
                      <a:pt x="407" y="180"/>
                    </a:lnTo>
                    <a:lnTo>
                      <a:pt x="407" y="180"/>
                    </a:lnTo>
                    <a:lnTo>
                      <a:pt x="408" y="180"/>
                    </a:lnTo>
                    <a:lnTo>
                      <a:pt x="409" y="179"/>
                    </a:lnTo>
                    <a:lnTo>
                      <a:pt x="412" y="179"/>
                    </a:lnTo>
                    <a:lnTo>
                      <a:pt x="414" y="178"/>
                    </a:lnTo>
                    <a:lnTo>
                      <a:pt x="416" y="178"/>
                    </a:lnTo>
                    <a:lnTo>
                      <a:pt x="419" y="179"/>
                    </a:lnTo>
                    <a:lnTo>
                      <a:pt x="420" y="180"/>
                    </a:lnTo>
                    <a:lnTo>
                      <a:pt x="420" y="179"/>
                    </a:lnTo>
                    <a:lnTo>
                      <a:pt x="421" y="180"/>
                    </a:lnTo>
                    <a:lnTo>
                      <a:pt x="422" y="180"/>
                    </a:lnTo>
                    <a:lnTo>
                      <a:pt x="423" y="180"/>
                    </a:lnTo>
                    <a:lnTo>
                      <a:pt x="424" y="179"/>
                    </a:lnTo>
                    <a:lnTo>
                      <a:pt x="426" y="178"/>
                    </a:lnTo>
                    <a:lnTo>
                      <a:pt x="427" y="178"/>
                    </a:lnTo>
                    <a:lnTo>
                      <a:pt x="427" y="177"/>
                    </a:lnTo>
                    <a:lnTo>
                      <a:pt x="428" y="175"/>
                    </a:lnTo>
                    <a:lnTo>
                      <a:pt x="429" y="175"/>
                    </a:lnTo>
                    <a:lnTo>
                      <a:pt x="430" y="173"/>
                    </a:lnTo>
                    <a:lnTo>
                      <a:pt x="431" y="172"/>
                    </a:lnTo>
                    <a:lnTo>
                      <a:pt x="431" y="171"/>
                    </a:lnTo>
                    <a:lnTo>
                      <a:pt x="429" y="170"/>
                    </a:lnTo>
                    <a:lnTo>
                      <a:pt x="428" y="170"/>
                    </a:lnTo>
                    <a:lnTo>
                      <a:pt x="428" y="169"/>
                    </a:lnTo>
                    <a:lnTo>
                      <a:pt x="428" y="168"/>
                    </a:lnTo>
                    <a:lnTo>
                      <a:pt x="427" y="166"/>
                    </a:lnTo>
                    <a:lnTo>
                      <a:pt x="428" y="166"/>
                    </a:lnTo>
                    <a:lnTo>
                      <a:pt x="429" y="167"/>
                    </a:lnTo>
                    <a:lnTo>
                      <a:pt x="429" y="169"/>
                    </a:lnTo>
                    <a:lnTo>
                      <a:pt x="430" y="170"/>
                    </a:lnTo>
                    <a:lnTo>
                      <a:pt x="431" y="170"/>
                    </a:lnTo>
                    <a:lnTo>
                      <a:pt x="431" y="170"/>
                    </a:lnTo>
                    <a:lnTo>
                      <a:pt x="431" y="169"/>
                    </a:lnTo>
                    <a:lnTo>
                      <a:pt x="432" y="168"/>
                    </a:lnTo>
                    <a:lnTo>
                      <a:pt x="432" y="167"/>
                    </a:lnTo>
                    <a:lnTo>
                      <a:pt x="433" y="167"/>
                    </a:lnTo>
                    <a:lnTo>
                      <a:pt x="434" y="166"/>
                    </a:lnTo>
                    <a:lnTo>
                      <a:pt x="434" y="165"/>
                    </a:lnTo>
                    <a:lnTo>
                      <a:pt x="435" y="165"/>
                    </a:lnTo>
                    <a:lnTo>
                      <a:pt x="436" y="165"/>
                    </a:lnTo>
                    <a:lnTo>
                      <a:pt x="433" y="168"/>
                    </a:lnTo>
                    <a:lnTo>
                      <a:pt x="433" y="169"/>
                    </a:lnTo>
                    <a:lnTo>
                      <a:pt x="433" y="170"/>
                    </a:lnTo>
                    <a:lnTo>
                      <a:pt x="432" y="171"/>
                    </a:lnTo>
                    <a:lnTo>
                      <a:pt x="430" y="175"/>
                    </a:lnTo>
                    <a:lnTo>
                      <a:pt x="429" y="177"/>
                    </a:lnTo>
                    <a:lnTo>
                      <a:pt x="430" y="178"/>
                    </a:lnTo>
                    <a:lnTo>
                      <a:pt x="431" y="178"/>
                    </a:lnTo>
                    <a:lnTo>
                      <a:pt x="431" y="178"/>
                    </a:lnTo>
                    <a:lnTo>
                      <a:pt x="432" y="179"/>
                    </a:lnTo>
                    <a:lnTo>
                      <a:pt x="434" y="179"/>
                    </a:lnTo>
                    <a:lnTo>
                      <a:pt x="434" y="178"/>
                    </a:lnTo>
                    <a:lnTo>
                      <a:pt x="435" y="177"/>
                    </a:lnTo>
                    <a:lnTo>
                      <a:pt x="435" y="176"/>
                    </a:lnTo>
                    <a:lnTo>
                      <a:pt x="438" y="176"/>
                    </a:lnTo>
                    <a:lnTo>
                      <a:pt x="443" y="178"/>
                    </a:lnTo>
                    <a:lnTo>
                      <a:pt x="445" y="178"/>
                    </a:lnTo>
                    <a:lnTo>
                      <a:pt x="447" y="178"/>
                    </a:lnTo>
                    <a:lnTo>
                      <a:pt x="447" y="178"/>
                    </a:lnTo>
                    <a:lnTo>
                      <a:pt x="448" y="177"/>
                    </a:lnTo>
                    <a:lnTo>
                      <a:pt x="448" y="176"/>
                    </a:lnTo>
                    <a:lnTo>
                      <a:pt x="449" y="175"/>
                    </a:lnTo>
                    <a:lnTo>
                      <a:pt x="449" y="175"/>
                    </a:lnTo>
                    <a:lnTo>
                      <a:pt x="448" y="174"/>
                    </a:lnTo>
                    <a:lnTo>
                      <a:pt x="449" y="171"/>
                    </a:lnTo>
                    <a:lnTo>
                      <a:pt x="449" y="170"/>
                    </a:lnTo>
                    <a:lnTo>
                      <a:pt x="447" y="167"/>
                    </a:lnTo>
                    <a:lnTo>
                      <a:pt x="447" y="165"/>
                    </a:lnTo>
                    <a:lnTo>
                      <a:pt x="447" y="165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1" y="163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1" y="158"/>
                    </a:lnTo>
                    <a:lnTo>
                      <a:pt x="450" y="158"/>
                    </a:lnTo>
                    <a:lnTo>
                      <a:pt x="449" y="158"/>
                    </a:lnTo>
                    <a:lnTo>
                      <a:pt x="448" y="157"/>
                    </a:lnTo>
                    <a:lnTo>
                      <a:pt x="449" y="156"/>
                    </a:lnTo>
                    <a:lnTo>
                      <a:pt x="449" y="155"/>
                    </a:lnTo>
                    <a:lnTo>
                      <a:pt x="451" y="154"/>
                    </a:lnTo>
                    <a:lnTo>
                      <a:pt x="449" y="153"/>
                    </a:lnTo>
                    <a:lnTo>
                      <a:pt x="447" y="154"/>
                    </a:lnTo>
                    <a:lnTo>
                      <a:pt x="446" y="153"/>
                    </a:lnTo>
                    <a:lnTo>
                      <a:pt x="447" y="149"/>
                    </a:lnTo>
                    <a:lnTo>
                      <a:pt x="447" y="148"/>
                    </a:lnTo>
                    <a:lnTo>
                      <a:pt x="447" y="146"/>
                    </a:lnTo>
                    <a:lnTo>
                      <a:pt x="447" y="146"/>
                    </a:lnTo>
                    <a:lnTo>
                      <a:pt x="447" y="145"/>
                    </a:lnTo>
                    <a:lnTo>
                      <a:pt x="445" y="145"/>
                    </a:lnTo>
                    <a:lnTo>
                      <a:pt x="445" y="141"/>
                    </a:lnTo>
                    <a:lnTo>
                      <a:pt x="444" y="141"/>
                    </a:lnTo>
                    <a:lnTo>
                      <a:pt x="442" y="140"/>
                    </a:lnTo>
                    <a:lnTo>
                      <a:pt x="441" y="139"/>
                    </a:lnTo>
                    <a:lnTo>
                      <a:pt x="440" y="138"/>
                    </a:lnTo>
                    <a:lnTo>
                      <a:pt x="440" y="137"/>
                    </a:lnTo>
                    <a:lnTo>
                      <a:pt x="441" y="136"/>
                    </a:lnTo>
                    <a:lnTo>
                      <a:pt x="441" y="135"/>
                    </a:lnTo>
                    <a:lnTo>
                      <a:pt x="442" y="136"/>
                    </a:lnTo>
                    <a:lnTo>
                      <a:pt x="441" y="138"/>
                    </a:lnTo>
                    <a:lnTo>
                      <a:pt x="442" y="139"/>
                    </a:lnTo>
                    <a:lnTo>
                      <a:pt x="445" y="140"/>
                    </a:lnTo>
                    <a:lnTo>
                      <a:pt x="446" y="141"/>
                    </a:lnTo>
                    <a:lnTo>
                      <a:pt x="446" y="142"/>
                    </a:lnTo>
                    <a:lnTo>
                      <a:pt x="446" y="143"/>
                    </a:lnTo>
                    <a:lnTo>
                      <a:pt x="447" y="144"/>
                    </a:lnTo>
                    <a:lnTo>
                      <a:pt x="447" y="145"/>
                    </a:lnTo>
                    <a:lnTo>
                      <a:pt x="448" y="145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7" y="151"/>
                    </a:lnTo>
                    <a:lnTo>
                      <a:pt x="447" y="152"/>
                    </a:lnTo>
                    <a:lnTo>
                      <a:pt x="448" y="152"/>
                    </a:lnTo>
                    <a:lnTo>
                      <a:pt x="451" y="152"/>
                    </a:lnTo>
                    <a:lnTo>
                      <a:pt x="452" y="152"/>
                    </a:lnTo>
                    <a:lnTo>
                      <a:pt x="452" y="153"/>
                    </a:lnTo>
                    <a:lnTo>
                      <a:pt x="452" y="154"/>
                    </a:lnTo>
                    <a:lnTo>
                      <a:pt x="450" y="155"/>
                    </a:lnTo>
                    <a:lnTo>
                      <a:pt x="450" y="156"/>
                    </a:lnTo>
                    <a:lnTo>
                      <a:pt x="451" y="157"/>
                    </a:lnTo>
                    <a:lnTo>
                      <a:pt x="452" y="157"/>
                    </a:lnTo>
                    <a:lnTo>
                      <a:pt x="453" y="157"/>
                    </a:lnTo>
                    <a:lnTo>
                      <a:pt x="453" y="158"/>
                    </a:lnTo>
                    <a:lnTo>
                      <a:pt x="453" y="159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1" y="164"/>
                    </a:lnTo>
                    <a:lnTo>
                      <a:pt x="450" y="166"/>
                    </a:lnTo>
                    <a:lnTo>
                      <a:pt x="451" y="169"/>
                    </a:lnTo>
                    <a:lnTo>
                      <a:pt x="451" y="170"/>
                    </a:lnTo>
                    <a:lnTo>
                      <a:pt x="452" y="171"/>
                    </a:lnTo>
                    <a:lnTo>
                      <a:pt x="452" y="173"/>
                    </a:lnTo>
                    <a:lnTo>
                      <a:pt x="452" y="174"/>
                    </a:lnTo>
                    <a:lnTo>
                      <a:pt x="453" y="175"/>
                    </a:lnTo>
                    <a:lnTo>
                      <a:pt x="453" y="176"/>
                    </a:lnTo>
                    <a:lnTo>
                      <a:pt x="453" y="177"/>
                    </a:lnTo>
                    <a:lnTo>
                      <a:pt x="454" y="178"/>
                    </a:lnTo>
                    <a:lnTo>
                      <a:pt x="455" y="178"/>
                    </a:lnTo>
                    <a:lnTo>
                      <a:pt x="457" y="179"/>
                    </a:lnTo>
                    <a:lnTo>
                      <a:pt x="458" y="180"/>
                    </a:lnTo>
                    <a:lnTo>
                      <a:pt x="459" y="182"/>
                    </a:lnTo>
                    <a:lnTo>
                      <a:pt x="459" y="183"/>
                    </a:lnTo>
                    <a:lnTo>
                      <a:pt x="461" y="182"/>
                    </a:lnTo>
                    <a:lnTo>
                      <a:pt x="462" y="181"/>
                    </a:lnTo>
                    <a:lnTo>
                      <a:pt x="463" y="181"/>
                    </a:lnTo>
                    <a:lnTo>
                      <a:pt x="464" y="180"/>
                    </a:lnTo>
                    <a:lnTo>
                      <a:pt x="465" y="180"/>
                    </a:lnTo>
                    <a:lnTo>
                      <a:pt x="466" y="181"/>
                    </a:lnTo>
                    <a:lnTo>
                      <a:pt x="468" y="183"/>
                    </a:lnTo>
                    <a:lnTo>
                      <a:pt x="472" y="183"/>
                    </a:lnTo>
                    <a:lnTo>
                      <a:pt x="477" y="179"/>
                    </a:lnTo>
                    <a:lnTo>
                      <a:pt x="479" y="179"/>
                    </a:lnTo>
                    <a:lnTo>
                      <a:pt x="480" y="178"/>
                    </a:lnTo>
                    <a:lnTo>
                      <a:pt x="481" y="177"/>
                    </a:lnTo>
                    <a:lnTo>
                      <a:pt x="483" y="176"/>
                    </a:lnTo>
                    <a:lnTo>
                      <a:pt x="482" y="178"/>
                    </a:lnTo>
                    <a:lnTo>
                      <a:pt x="481" y="178"/>
                    </a:lnTo>
                    <a:lnTo>
                      <a:pt x="480" y="179"/>
                    </a:lnTo>
                    <a:lnTo>
                      <a:pt x="480" y="180"/>
                    </a:lnTo>
                    <a:lnTo>
                      <a:pt x="479" y="180"/>
                    </a:lnTo>
                    <a:lnTo>
                      <a:pt x="476" y="181"/>
                    </a:lnTo>
                    <a:lnTo>
                      <a:pt x="476" y="181"/>
                    </a:lnTo>
                    <a:lnTo>
                      <a:pt x="474" y="185"/>
                    </a:lnTo>
                    <a:lnTo>
                      <a:pt x="472" y="185"/>
                    </a:lnTo>
                    <a:lnTo>
                      <a:pt x="473" y="186"/>
                    </a:lnTo>
                    <a:lnTo>
                      <a:pt x="472" y="188"/>
                    </a:lnTo>
                    <a:lnTo>
                      <a:pt x="470" y="188"/>
                    </a:lnTo>
                    <a:lnTo>
                      <a:pt x="467" y="189"/>
                    </a:lnTo>
                    <a:lnTo>
                      <a:pt x="466" y="188"/>
                    </a:lnTo>
                    <a:lnTo>
                      <a:pt x="463" y="186"/>
                    </a:lnTo>
                    <a:lnTo>
                      <a:pt x="458" y="185"/>
                    </a:lnTo>
                    <a:lnTo>
                      <a:pt x="456" y="185"/>
                    </a:lnTo>
                    <a:lnTo>
                      <a:pt x="454" y="185"/>
                    </a:lnTo>
                    <a:lnTo>
                      <a:pt x="451" y="185"/>
                    </a:lnTo>
                    <a:lnTo>
                      <a:pt x="447" y="185"/>
                    </a:lnTo>
                    <a:lnTo>
                      <a:pt x="444" y="184"/>
                    </a:lnTo>
                    <a:lnTo>
                      <a:pt x="442" y="184"/>
                    </a:lnTo>
                    <a:lnTo>
                      <a:pt x="434" y="184"/>
                    </a:lnTo>
                    <a:lnTo>
                      <a:pt x="433" y="184"/>
                    </a:lnTo>
                    <a:lnTo>
                      <a:pt x="432" y="182"/>
                    </a:lnTo>
                    <a:lnTo>
                      <a:pt x="431" y="181"/>
                    </a:lnTo>
                    <a:lnTo>
                      <a:pt x="431" y="183"/>
                    </a:lnTo>
                    <a:lnTo>
                      <a:pt x="437" y="187"/>
                    </a:lnTo>
                    <a:lnTo>
                      <a:pt x="437" y="188"/>
                    </a:lnTo>
                    <a:lnTo>
                      <a:pt x="438" y="191"/>
                    </a:lnTo>
                    <a:lnTo>
                      <a:pt x="438" y="189"/>
                    </a:lnTo>
                    <a:lnTo>
                      <a:pt x="438" y="188"/>
                    </a:lnTo>
                    <a:lnTo>
                      <a:pt x="438" y="187"/>
                    </a:lnTo>
                    <a:lnTo>
                      <a:pt x="439" y="187"/>
                    </a:lnTo>
                    <a:lnTo>
                      <a:pt x="439" y="186"/>
                    </a:lnTo>
                    <a:lnTo>
                      <a:pt x="440" y="186"/>
                    </a:lnTo>
                    <a:lnTo>
                      <a:pt x="441" y="186"/>
                    </a:lnTo>
                    <a:lnTo>
                      <a:pt x="443" y="186"/>
                    </a:lnTo>
                    <a:lnTo>
                      <a:pt x="449" y="189"/>
                    </a:lnTo>
                    <a:lnTo>
                      <a:pt x="451" y="190"/>
                    </a:lnTo>
                    <a:lnTo>
                      <a:pt x="453" y="189"/>
                    </a:lnTo>
                    <a:lnTo>
                      <a:pt x="453" y="190"/>
                    </a:lnTo>
                    <a:lnTo>
                      <a:pt x="456" y="193"/>
                    </a:lnTo>
                    <a:lnTo>
                      <a:pt x="456" y="194"/>
                    </a:lnTo>
                    <a:lnTo>
                      <a:pt x="455" y="194"/>
                    </a:lnTo>
                    <a:lnTo>
                      <a:pt x="454" y="194"/>
                    </a:lnTo>
                    <a:lnTo>
                      <a:pt x="453" y="196"/>
                    </a:lnTo>
                    <a:lnTo>
                      <a:pt x="452" y="196"/>
                    </a:lnTo>
                    <a:lnTo>
                      <a:pt x="448" y="197"/>
                    </a:lnTo>
                    <a:lnTo>
                      <a:pt x="446" y="196"/>
                    </a:lnTo>
                    <a:lnTo>
                      <a:pt x="445" y="196"/>
                    </a:lnTo>
                    <a:lnTo>
                      <a:pt x="444" y="197"/>
                    </a:lnTo>
                    <a:lnTo>
                      <a:pt x="443" y="198"/>
                    </a:lnTo>
                    <a:lnTo>
                      <a:pt x="442" y="199"/>
                    </a:lnTo>
                    <a:lnTo>
                      <a:pt x="443" y="200"/>
                    </a:lnTo>
                    <a:lnTo>
                      <a:pt x="443" y="201"/>
                    </a:lnTo>
                    <a:lnTo>
                      <a:pt x="444" y="201"/>
                    </a:lnTo>
                    <a:lnTo>
                      <a:pt x="445" y="202"/>
                    </a:lnTo>
                    <a:lnTo>
                      <a:pt x="448" y="202"/>
                    </a:lnTo>
                    <a:lnTo>
                      <a:pt x="448" y="201"/>
                    </a:lnTo>
                    <a:lnTo>
                      <a:pt x="448" y="200"/>
                    </a:lnTo>
                    <a:lnTo>
                      <a:pt x="448" y="199"/>
                    </a:lnTo>
                    <a:lnTo>
                      <a:pt x="452" y="202"/>
                    </a:lnTo>
                    <a:lnTo>
                      <a:pt x="454" y="203"/>
                    </a:lnTo>
                    <a:lnTo>
                      <a:pt x="455" y="203"/>
                    </a:lnTo>
                    <a:lnTo>
                      <a:pt x="456" y="204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2" y="207"/>
                    </a:lnTo>
                    <a:lnTo>
                      <a:pt x="463" y="207"/>
                    </a:lnTo>
                    <a:lnTo>
                      <a:pt x="464" y="207"/>
                    </a:lnTo>
                    <a:lnTo>
                      <a:pt x="466" y="206"/>
                    </a:lnTo>
                    <a:lnTo>
                      <a:pt x="466" y="207"/>
                    </a:lnTo>
                    <a:lnTo>
                      <a:pt x="465" y="208"/>
                    </a:lnTo>
                    <a:lnTo>
                      <a:pt x="464" y="208"/>
                    </a:lnTo>
                    <a:lnTo>
                      <a:pt x="465" y="208"/>
                    </a:lnTo>
                    <a:lnTo>
                      <a:pt x="465" y="209"/>
                    </a:lnTo>
                    <a:lnTo>
                      <a:pt x="465" y="210"/>
                    </a:lnTo>
                    <a:lnTo>
                      <a:pt x="465" y="211"/>
                    </a:lnTo>
                    <a:lnTo>
                      <a:pt x="466" y="211"/>
                    </a:lnTo>
                    <a:lnTo>
                      <a:pt x="467" y="212"/>
                    </a:lnTo>
                    <a:lnTo>
                      <a:pt x="476" y="215"/>
                    </a:lnTo>
                    <a:lnTo>
                      <a:pt x="477" y="215"/>
                    </a:lnTo>
                    <a:lnTo>
                      <a:pt x="478" y="214"/>
                    </a:lnTo>
                    <a:lnTo>
                      <a:pt x="479" y="214"/>
                    </a:lnTo>
                    <a:lnTo>
                      <a:pt x="479" y="213"/>
                    </a:lnTo>
                    <a:lnTo>
                      <a:pt x="480" y="213"/>
                    </a:lnTo>
                    <a:lnTo>
                      <a:pt x="486" y="212"/>
                    </a:lnTo>
                    <a:lnTo>
                      <a:pt x="487" y="211"/>
                    </a:lnTo>
                    <a:lnTo>
                      <a:pt x="488" y="211"/>
                    </a:lnTo>
                    <a:lnTo>
                      <a:pt x="489" y="211"/>
                    </a:lnTo>
                    <a:lnTo>
                      <a:pt x="492" y="212"/>
                    </a:lnTo>
                    <a:lnTo>
                      <a:pt x="493" y="212"/>
                    </a:lnTo>
                    <a:lnTo>
                      <a:pt x="494" y="212"/>
                    </a:lnTo>
                    <a:lnTo>
                      <a:pt x="495" y="212"/>
                    </a:lnTo>
                    <a:lnTo>
                      <a:pt x="496" y="212"/>
                    </a:lnTo>
                    <a:lnTo>
                      <a:pt x="499" y="211"/>
                    </a:lnTo>
                    <a:lnTo>
                      <a:pt x="500" y="210"/>
                    </a:lnTo>
                    <a:lnTo>
                      <a:pt x="500" y="208"/>
                    </a:lnTo>
                    <a:lnTo>
                      <a:pt x="503" y="210"/>
                    </a:lnTo>
                    <a:lnTo>
                      <a:pt x="504" y="210"/>
                    </a:lnTo>
                    <a:lnTo>
                      <a:pt x="504" y="211"/>
                    </a:lnTo>
                    <a:lnTo>
                      <a:pt x="505" y="211"/>
                    </a:lnTo>
                    <a:lnTo>
                      <a:pt x="505" y="210"/>
                    </a:lnTo>
                    <a:lnTo>
                      <a:pt x="506" y="210"/>
                    </a:lnTo>
                    <a:lnTo>
                      <a:pt x="507" y="209"/>
                    </a:lnTo>
                    <a:lnTo>
                      <a:pt x="508" y="208"/>
                    </a:lnTo>
                    <a:lnTo>
                      <a:pt x="508" y="206"/>
                    </a:lnTo>
                    <a:lnTo>
                      <a:pt x="510" y="205"/>
                    </a:lnTo>
                    <a:lnTo>
                      <a:pt x="509" y="209"/>
                    </a:lnTo>
                    <a:lnTo>
                      <a:pt x="509" y="210"/>
                    </a:lnTo>
                    <a:lnTo>
                      <a:pt x="509" y="211"/>
                    </a:lnTo>
                    <a:lnTo>
                      <a:pt x="513" y="211"/>
                    </a:lnTo>
                    <a:lnTo>
                      <a:pt x="514" y="211"/>
                    </a:lnTo>
                    <a:lnTo>
                      <a:pt x="514" y="212"/>
                    </a:lnTo>
                    <a:lnTo>
                      <a:pt x="513" y="213"/>
                    </a:lnTo>
                    <a:lnTo>
                      <a:pt x="513" y="214"/>
                    </a:lnTo>
                    <a:lnTo>
                      <a:pt x="514" y="214"/>
                    </a:lnTo>
                    <a:lnTo>
                      <a:pt x="515" y="213"/>
                    </a:lnTo>
                    <a:lnTo>
                      <a:pt x="516" y="213"/>
                    </a:lnTo>
                    <a:lnTo>
                      <a:pt x="517" y="214"/>
                    </a:lnTo>
                    <a:lnTo>
                      <a:pt x="518" y="215"/>
                    </a:lnTo>
                    <a:lnTo>
                      <a:pt x="518" y="216"/>
                    </a:lnTo>
                    <a:lnTo>
                      <a:pt x="521" y="216"/>
                    </a:lnTo>
                    <a:lnTo>
                      <a:pt x="522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5" y="214"/>
                    </a:lnTo>
                    <a:lnTo>
                      <a:pt x="523" y="213"/>
                    </a:lnTo>
                    <a:lnTo>
                      <a:pt x="523" y="212"/>
                    </a:lnTo>
                    <a:lnTo>
                      <a:pt x="524" y="211"/>
                    </a:lnTo>
                    <a:lnTo>
                      <a:pt x="525" y="210"/>
                    </a:lnTo>
                    <a:lnTo>
                      <a:pt x="526" y="209"/>
                    </a:lnTo>
                    <a:lnTo>
                      <a:pt x="527" y="210"/>
                    </a:lnTo>
                    <a:lnTo>
                      <a:pt x="527" y="211"/>
                    </a:lnTo>
                    <a:lnTo>
                      <a:pt x="529" y="210"/>
                    </a:lnTo>
                    <a:lnTo>
                      <a:pt x="530" y="208"/>
                    </a:lnTo>
                    <a:lnTo>
                      <a:pt x="529" y="206"/>
                    </a:lnTo>
                    <a:lnTo>
                      <a:pt x="530" y="205"/>
                    </a:lnTo>
                    <a:lnTo>
                      <a:pt x="532" y="207"/>
                    </a:lnTo>
                    <a:lnTo>
                      <a:pt x="534" y="207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8"/>
                    </a:lnTo>
                    <a:lnTo>
                      <a:pt x="542" y="209"/>
                    </a:lnTo>
                    <a:lnTo>
                      <a:pt x="544" y="211"/>
                    </a:lnTo>
                    <a:lnTo>
                      <a:pt x="546" y="212"/>
                    </a:lnTo>
                    <a:lnTo>
                      <a:pt x="547" y="213"/>
                    </a:lnTo>
                    <a:lnTo>
                      <a:pt x="549" y="214"/>
                    </a:lnTo>
                    <a:lnTo>
                      <a:pt x="552" y="214"/>
                    </a:lnTo>
                    <a:lnTo>
                      <a:pt x="554" y="213"/>
                    </a:lnTo>
                    <a:lnTo>
                      <a:pt x="556" y="213"/>
                    </a:lnTo>
                    <a:lnTo>
                      <a:pt x="557" y="215"/>
                    </a:lnTo>
                    <a:lnTo>
                      <a:pt x="559" y="215"/>
                    </a:lnTo>
                    <a:lnTo>
                      <a:pt x="560" y="215"/>
                    </a:lnTo>
                    <a:lnTo>
                      <a:pt x="562" y="216"/>
                    </a:lnTo>
                    <a:lnTo>
                      <a:pt x="562" y="218"/>
                    </a:lnTo>
                    <a:lnTo>
                      <a:pt x="563" y="219"/>
                    </a:lnTo>
                    <a:lnTo>
                      <a:pt x="564" y="221"/>
                    </a:lnTo>
                    <a:lnTo>
                      <a:pt x="565" y="222"/>
                    </a:lnTo>
                    <a:lnTo>
                      <a:pt x="566" y="223"/>
                    </a:lnTo>
                    <a:lnTo>
                      <a:pt x="567" y="224"/>
                    </a:lnTo>
                    <a:lnTo>
                      <a:pt x="568" y="222"/>
                    </a:lnTo>
                    <a:lnTo>
                      <a:pt x="569" y="221"/>
                    </a:lnTo>
                    <a:lnTo>
                      <a:pt x="571" y="222"/>
                    </a:lnTo>
                    <a:lnTo>
                      <a:pt x="572" y="221"/>
                    </a:lnTo>
                    <a:lnTo>
                      <a:pt x="575" y="221"/>
                    </a:lnTo>
                    <a:lnTo>
                      <a:pt x="576" y="222"/>
                    </a:lnTo>
                    <a:lnTo>
                      <a:pt x="579" y="223"/>
                    </a:lnTo>
                    <a:lnTo>
                      <a:pt x="580" y="225"/>
                    </a:lnTo>
                    <a:lnTo>
                      <a:pt x="581" y="226"/>
                    </a:lnTo>
                    <a:lnTo>
                      <a:pt x="581" y="229"/>
                    </a:lnTo>
                    <a:lnTo>
                      <a:pt x="581" y="231"/>
                    </a:lnTo>
                    <a:lnTo>
                      <a:pt x="581" y="233"/>
                    </a:lnTo>
                    <a:lnTo>
                      <a:pt x="583" y="234"/>
                    </a:lnTo>
                    <a:lnTo>
                      <a:pt x="585" y="235"/>
                    </a:lnTo>
                    <a:lnTo>
                      <a:pt x="586" y="236"/>
                    </a:lnTo>
                    <a:lnTo>
                      <a:pt x="588" y="238"/>
                    </a:lnTo>
                    <a:lnTo>
                      <a:pt x="589" y="238"/>
                    </a:lnTo>
                    <a:lnTo>
                      <a:pt x="591" y="237"/>
                    </a:lnTo>
                    <a:lnTo>
                      <a:pt x="588" y="234"/>
                    </a:lnTo>
                    <a:lnTo>
                      <a:pt x="586" y="227"/>
                    </a:lnTo>
                    <a:lnTo>
                      <a:pt x="586" y="226"/>
                    </a:lnTo>
                    <a:lnTo>
                      <a:pt x="585" y="225"/>
                    </a:lnTo>
                    <a:lnTo>
                      <a:pt x="585" y="225"/>
                    </a:lnTo>
                    <a:lnTo>
                      <a:pt x="584" y="216"/>
                    </a:lnTo>
                    <a:lnTo>
                      <a:pt x="583" y="215"/>
                    </a:lnTo>
                    <a:lnTo>
                      <a:pt x="583" y="215"/>
                    </a:lnTo>
                    <a:lnTo>
                      <a:pt x="583" y="210"/>
                    </a:lnTo>
                    <a:lnTo>
                      <a:pt x="583" y="209"/>
                    </a:lnTo>
                    <a:lnTo>
                      <a:pt x="583" y="208"/>
                    </a:lnTo>
                    <a:lnTo>
                      <a:pt x="583" y="208"/>
                    </a:lnTo>
                    <a:lnTo>
                      <a:pt x="584" y="206"/>
                    </a:lnTo>
                    <a:lnTo>
                      <a:pt x="585" y="205"/>
                    </a:lnTo>
                    <a:lnTo>
                      <a:pt x="585" y="205"/>
                    </a:lnTo>
                    <a:lnTo>
                      <a:pt x="586" y="204"/>
                    </a:lnTo>
                    <a:lnTo>
                      <a:pt x="586" y="203"/>
                    </a:lnTo>
                    <a:lnTo>
                      <a:pt x="586" y="204"/>
                    </a:lnTo>
                    <a:lnTo>
                      <a:pt x="586" y="205"/>
                    </a:lnTo>
                    <a:lnTo>
                      <a:pt x="587" y="205"/>
                    </a:lnTo>
                    <a:lnTo>
                      <a:pt x="592" y="204"/>
                    </a:lnTo>
                    <a:lnTo>
                      <a:pt x="594" y="202"/>
                    </a:lnTo>
                    <a:lnTo>
                      <a:pt x="596" y="200"/>
                    </a:lnTo>
                    <a:lnTo>
                      <a:pt x="598" y="195"/>
                    </a:lnTo>
                    <a:lnTo>
                      <a:pt x="600" y="195"/>
                    </a:lnTo>
                    <a:lnTo>
                      <a:pt x="601" y="194"/>
                    </a:lnTo>
                    <a:lnTo>
                      <a:pt x="601" y="193"/>
                    </a:lnTo>
                    <a:lnTo>
                      <a:pt x="601" y="192"/>
                    </a:lnTo>
                    <a:lnTo>
                      <a:pt x="600" y="191"/>
                    </a:lnTo>
                    <a:lnTo>
                      <a:pt x="600" y="190"/>
                    </a:lnTo>
                    <a:lnTo>
                      <a:pt x="600" y="189"/>
                    </a:lnTo>
                    <a:lnTo>
                      <a:pt x="599" y="188"/>
                    </a:lnTo>
                    <a:lnTo>
                      <a:pt x="598" y="186"/>
                    </a:lnTo>
                    <a:lnTo>
                      <a:pt x="599" y="185"/>
                    </a:lnTo>
                    <a:lnTo>
                      <a:pt x="600" y="186"/>
                    </a:lnTo>
                    <a:lnTo>
                      <a:pt x="600" y="188"/>
                    </a:lnTo>
                    <a:lnTo>
                      <a:pt x="601" y="189"/>
                    </a:lnTo>
                    <a:lnTo>
                      <a:pt x="602" y="189"/>
                    </a:lnTo>
                    <a:lnTo>
                      <a:pt x="602" y="190"/>
                    </a:lnTo>
                    <a:lnTo>
                      <a:pt x="603" y="190"/>
                    </a:lnTo>
                    <a:lnTo>
                      <a:pt x="604" y="190"/>
                    </a:lnTo>
                    <a:lnTo>
                      <a:pt x="604" y="191"/>
                    </a:lnTo>
                    <a:lnTo>
                      <a:pt x="603" y="193"/>
                    </a:lnTo>
                    <a:lnTo>
                      <a:pt x="603" y="195"/>
                    </a:lnTo>
                    <a:lnTo>
                      <a:pt x="604" y="196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6"/>
                    </a:lnTo>
                    <a:lnTo>
                      <a:pt x="606" y="195"/>
                    </a:lnTo>
                    <a:lnTo>
                      <a:pt x="605" y="197"/>
                    </a:lnTo>
                    <a:lnTo>
                      <a:pt x="605" y="198"/>
                    </a:lnTo>
                    <a:lnTo>
                      <a:pt x="607" y="195"/>
                    </a:lnTo>
                    <a:lnTo>
                      <a:pt x="608" y="195"/>
                    </a:lnTo>
                    <a:lnTo>
                      <a:pt x="610" y="194"/>
                    </a:lnTo>
                    <a:lnTo>
                      <a:pt x="611" y="193"/>
                    </a:lnTo>
                    <a:lnTo>
                      <a:pt x="613" y="191"/>
                    </a:lnTo>
                    <a:lnTo>
                      <a:pt x="613" y="190"/>
                    </a:lnTo>
                    <a:lnTo>
                      <a:pt x="614" y="189"/>
                    </a:lnTo>
                    <a:lnTo>
                      <a:pt x="620" y="186"/>
                    </a:lnTo>
                    <a:lnTo>
                      <a:pt x="621" y="185"/>
                    </a:lnTo>
                    <a:lnTo>
                      <a:pt x="625" y="181"/>
                    </a:lnTo>
                    <a:lnTo>
                      <a:pt x="626" y="180"/>
                    </a:lnTo>
                    <a:lnTo>
                      <a:pt x="628" y="178"/>
                    </a:lnTo>
                    <a:lnTo>
                      <a:pt x="632" y="176"/>
                    </a:lnTo>
                    <a:lnTo>
                      <a:pt x="633" y="176"/>
                    </a:lnTo>
                    <a:lnTo>
                      <a:pt x="639" y="175"/>
                    </a:lnTo>
                    <a:lnTo>
                      <a:pt x="643" y="175"/>
                    </a:lnTo>
                    <a:lnTo>
                      <a:pt x="645" y="175"/>
                    </a:lnTo>
                    <a:lnTo>
                      <a:pt x="645" y="175"/>
                    </a:lnTo>
                    <a:lnTo>
                      <a:pt x="646" y="175"/>
                    </a:lnTo>
                    <a:lnTo>
                      <a:pt x="646" y="176"/>
                    </a:lnTo>
                    <a:lnTo>
                      <a:pt x="647" y="176"/>
                    </a:lnTo>
                    <a:lnTo>
                      <a:pt x="647" y="177"/>
                    </a:lnTo>
                    <a:lnTo>
                      <a:pt x="648" y="177"/>
                    </a:lnTo>
                    <a:lnTo>
                      <a:pt x="648" y="178"/>
                    </a:lnTo>
                    <a:lnTo>
                      <a:pt x="648" y="179"/>
                    </a:lnTo>
                    <a:lnTo>
                      <a:pt x="649" y="179"/>
                    </a:lnTo>
                    <a:lnTo>
                      <a:pt x="649" y="180"/>
                    </a:lnTo>
                    <a:lnTo>
                      <a:pt x="649" y="180"/>
                    </a:lnTo>
                    <a:lnTo>
                      <a:pt x="649" y="177"/>
                    </a:lnTo>
                    <a:lnTo>
                      <a:pt x="650" y="176"/>
                    </a:lnTo>
                    <a:lnTo>
                      <a:pt x="654" y="173"/>
                    </a:lnTo>
                    <a:lnTo>
                      <a:pt x="655" y="172"/>
                    </a:lnTo>
                    <a:lnTo>
                      <a:pt x="656" y="171"/>
                    </a:lnTo>
                    <a:lnTo>
                      <a:pt x="658" y="170"/>
                    </a:lnTo>
                    <a:lnTo>
                      <a:pt x="661" y="169"/>
                    </a:lnTo>
                    <a:lnTo>
                      <a:pt x="664" y="169"/>
                    </a:lnTo>
                    <a:lnTo>
                      <a:pt x="665" y="169"/>
                    </a:lnTo>
                    <a:lnTo>
                      <a:pt x="665" y="168"/>
                    </a:lnTo>
                    <a:lnTo>
                      <a:pt x="665" y="168"/>
                    </a:lnTo>
                    <a:lnTo>
                      <a:pt x="665" y="167"/>
                    </a:lnTo>
                    <a:lnTo>
                      <a:pt x="667" y="168"/>
                    </a:lnTo>
                    <a:lnTo>
                      <a:pt x="668" y="168"/>
                    </a:lnTo>
                    <a:lnTo>
                      <a:pt x="669" y="167"/>
                    </a:lnTo>
                    <a:lnTo>
                      <a:pt x="669" y="168"/>
                    </a:lnTo>
                    <a:lnTo>
                      <a:pt x="671" y="169"/>
                    </a:lnTo>
                    <a:lnTo>
                      <a:pt x="671" y="169"/>
                    </a:lnTo>
                    <a:lnTo>
                      <a:pt x="673" y="171"/>
                    </a:lnTo>
                    <a:lnTo>
                      <a:pt x="673" y="172"/>
                    </a:lnTo>
                    <a:lnTo>
                      <a:pt x="673" y="173"/>
                    </a:lnTo>
                    <a:lnTo>
                      <a:pt x="673" y="175"/>
                    </a:lnTo>
                    <a:lnTo>
                      <a:pt x="672" y="177"/>
                    </a:lnTo>
                    <a:lnTo>
                      <a:pt x="673" y="176"/>
                    </a:lnTo>
                    <a:lnTo>
                      <a:pt x="674" y="175"/>
                    </a:lnTo>
                    <a:lnTo>
                      <a:pt x="674" y="173"/>
                    </a:lnTo>
                    <a:lnTo>
                      <a:pt x="675" y="171"/>
                    </a:lnTo>
                    <a:lnTo>
                      <a:pt x="675" y="169"/>
                    </a:lnTo>
                    <a:lnTo>
                      <a:pt x="675" y="168"/>
                    </a:lnTo>
                    <a:lnTo>
                      <a:pt x="675" y="166"/>
                    </a:lnTo>
                    <a:lnTo>
                      <a:pt x="677" y="166"/>
                    </a:lnTo>
                    <a:lnTo>
                      <a:pt x="679" y="164"/>
                    </a:lnTo>
                    <a:lnTo>
                      <a:pt x="681" y="164"/>
                    </a:lnTo>
                    <a:lnTo>
                      <a:pt x="682" y="164"/>
                    </a:lnTo>
                    <a:lnTo>
                      <a:pt x="684" y="162"/>
                    </a:lnTo>
                    <a:lnTo>
                      <a:pt x="685" y="162"/>
                    </a:lnTo>
                    <a:lnTo>
                      <a:pt x="690" y="159"/>
                    </a:lnTo>
                    <a:lnTo>
                      <a:pt x="693" y="158"/>
                    </a:lnTo>
                    <a:lnTo>
                      <a:pt x="693" y="157"/>
                    </a:lnTo>
                    <a:lnTo>
                      <a:pt x="694" y="158"/>
                    </a:lnTo>
                    <a:lnTo>
                      <a:pt x="695" y="159"/>
                    </a:lnTo>
                    <a:lnTo>
                      <a:pt x="696" y="160"/>
                    </a:lnTo>
                    <a:lnTo>
                      <a:pt x="696" y="162"/>
                    </a:lnTo>
                    <a:lnTo>
                      <a:pt x="697" y="162"/>
                    </a:lnTo>
                    <a:lnTo>
                      <a:pt x="698" y="160"/>
                    </a:lnTo>
                    <a:lnTo>
                      <a:pt x="700" y="158"/>
                    </a:lnTo>
                    <a:lnTo>
                      <a:pt x="705" y="151"/>
                    </a:lnTo>
                    <a:lnTo>
                      <a:pt x="707" y="147"/>
                    </a:lnTo>
                    <a:lnTo>
                      <a:pt x="709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22" y="146"/>
                    </a:lnTo>
                    <a:lnTo>
                      <a:pt x="726" y="146"/>
                    </a:lnTo>
                    <a:lnTo>
                      <a:pt x="728" y="146"/>
                    </a:lnTo>
                    <a:lnTo>
                      <a:pt x="730" y="147"/>
                    </a:lnTo>
                    <a:lnTo>
                      <a:pt x="732" y="146"/>
                    </a:lnTo>
                    <a:lnTo>
                      <a:pt x="734" y="147"/>
                    </a:lnTo>
                    <a:lnTo>
                      <a:pt x="735" y="148"/>
                    </a:lnTo>
                    <a:lnTo>
                      <a:pt x="735" y="149"/>
                    </a:lnTo>
                    <a:lnTo>
                      <a:pt x="734" y="151"/>
                    </a:lnTo>
                    <a:lnTo>
                      <a:pt x="735" y="151"/>
                    </a:lnTo>
                    <a:lnTo>
                      <a:pt x="737" y="147"/>
                    </a:lnTo>
                    <a:lnTo>
                      <a:pt x="738" y="146"/>
                    </a:lnTo>
                    <a:lnTo>
                      <a:pt x="738" y="145"/>
                    </a:lnTo>
                    <a:lnTo>
                      <a:pt x="737" y="144"/>
                    </a:lnTo>
                    <a:lnTo>
                      <a:pt x="737" y="142"/>
                    </a:lnTo>
                    <a:lnTo>
                      <a:pt x="737" y="141"/>
                    </a:lnTo>
                    <a:lnTo>
                      <a:pt x="738" y="139"/>
                    </a:lnTo>
                    <a:lnTo>
                      <a:pt x="739" y="138"/>
                    </a:lnTo>
                    <a:lnTo>
                      <a:pt x="740" y="138"/>
                    </a:lnTo>
                    <a:lnTo>
                      <a:pt x="741" y="137"/>
                    </a:lnTo>
                    <a:lnTo>
                      <a:pt x="742" y="136"/>
                    </a:lnTo>
                    <a:lnTo>
                      <a:pt x="742" y="135"/>
                    </a:lnTo>
                    <a:lnTo>
                      <a:pt x="742" y="134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8" y="134"/>
                    </a:lnTo>
                    <a:lnTo>
                      <a:pt x="737" y="134"/>
                    </a:lnTo>
                    <a:lnTo>
                      <a:pt x="736" y="133"/>
                    </a:lnTo>
                    <a:lnTo>
                      <a:pt x="736" y="132"/>
                    </a:lnTo>
                    <a:lnTo>
                      <a:pt x="737" y="131"/>
                    </a:lnTo>
                    <a:lnTo>
                      <a:pt x="739" y="128"/>
                    </a:lnTo>
                    <a:lnTo>
                      <a:pt x="740" y="126"/>
                    </a:lnTo>
                    <a:lnTo>
                      <a:pt x="740" y="125"/>
                    </a:lnTo>
                    <a:lnTo>
                      <a:pt x="740" y="120"/>
                    </a:lnTo>
                    <a:lnTo>
                      <a:pt x="741" y="118"/>
                    </a:lnTo>
                    <a:lnTo>
                      <a:pt x="742" y="116"/>
                    </a:lnTo>
                    <a:lnTo>
                      <a:pt x="743" y="114"/>
                    </a:lnTo>
                    <a:lnTo>
                      <a:pt x="745" y="112"/>
                    </a:lnTo>
                    <a:lnTo>
                      <a:pt x="754" y="111"/>
                    </a:lnTo>
                    <a:lnTo>
                      <a:pt x="755" y="110"/>
                    </a:lnTo>
                    <a:lnTo>
                      <a:pt x="756" y="109"/>
                    </a:lnTo>
                    <a:lnTo>
                      <a:pt x="758" y="107"/>
                    </a:lnTo>
                    <a:lnTo>
                      <a:pt x="758" y="106"/>
                    </a:lnTo>
                    <a:lnTo>
                      <a:pt x="759" y="106"/>
                    </a:lnTo>
                    <a:lnTo>
                      <a:pt x="761" y="107"/>
                    </a:lnTo>
                    <a:lnTo>
                      <a:pt x="762" y="107"/>
                    </a:lnTo>
                    <a:lnTo>
                      <a:pt x="762" y="106"/>
                    </a:lnTo>
                    <a:lnTo>
                      <a:pt x="763" y="103"/>
                    </a:lnTo>
                    <a:lnTo>
                      <a:pt x="764" y="100"/>
                    </a:lnTo>
                    <a:lnTo>
                      <a:pt x="764" y="98"/>
                    </a:lnTo>
                    <a:lnTo>
                      <a:pt x="766" y="96"/>
                    </a:lnTo>
                    <a:lnTo>
                      <a:pt x="768" y="95"/>
                    </a:lnTo>
                    <a:lnTo>
                      <a:pt x="776" y="96"/>
                    </a:lnTo>
                    <a:lnTo>
                      <a:pt x="779" y="97"/>
                    </a:lnTo>
                    <a:lnTo>
                      <a:pt x="780" y="97"/>
                    </a:lnTo>
                    <a:lnTo>
                      <a:pt x="780" y="97"/>
                    </a:lnTo>
                    <a:lnTo>
                      <a:pt x="782" y="96"/>
                    </a:lnTo>
                    <a:lnTo>
                      <a:pt x="789" y="96"/>
                    </a:lnTo>
                    <a:lnTo>
                      <a:pt x="790" y="96"/>
                    </a:lnTo>
                    <a:lnTo>
                      <a:pt x="792" y="97"/>
                    </a:lnTo>
                    <a:lnTo>
                      <a:pt x="792" y="98"/>
                    </a:lnTo>
                    <a:lnTo>
                      <a:pt x="794" y="97"/>
                    </a:lnTo>
                    <a:lnTo>
                      <a:pt x="795" y="97"/>
                    </a:lnTo>
                    <a:lnTo>
                      <a:pt x="796" y="97"/>
                    </a:lnTo>
                    <a:lnTo>
                      <a:pt x="798" y="98"/>
                    </a:lnTo>
                    <a:lnTo>
                      <a:pt x="801" y="97"/>
                    </a:lnTo>
                    <a:lnTo>
                      <a:pt x="802" y="97"/>
                    </a:lnTo>
                    <a:lnTo>
                      <a:pt x="806" y="98"/>
                    </a:lnTo>
                    <a:lnTo>
                      <a:pt x="807" y="98"/>
                    </a:lnTo>
                    <a:lnTo>
                      <a:pt x="809" y="97"/>
                    </a:lnTo>
                    <a:lnTo>
                      <a:pt x="810" y="96"/>
                    </a:lnTo>
                    <a:lnTo>
                      <a:pt x="810" y="94"/>
                    </a:lnTo>
                    <a:lnTo>
                      <a:pt x="810" y="93"/>
                    </a:lnTo>
                    <a:lnTo>
                      <a:pt x="810" y="92"/>
                    </a:lnTo>
                    <a:lnTo>
                      <a:pt x="810" y="91"/>
                    </a:lnTo>
                    <a:lnTo>
                      <a:pt x="810" y="89"/>
                    </a:lnTo>
                    <a:lnTo>
                      <a:pt x="811" y="89"/>
                    </a:lnTo>
                    <a:lnTo>
                      <a:pt x="811" y="88"/>
                    </a:lnTo>
                    <a:lnTo>
                      <a:pt x="811" y="87"/>
                    </a:lnTo>
                    <a:lnTo>
                      <a:pt x="810" y="86"/>
                    </a:lnTo>
                    <a:lnTo>
                      <a:pt x="809" y="85"/>
                    </a:lnTo>
                    <a:lnTo>
                      <a:pt x="809" y="84"/>
                    </a:lnTo>
                    <a:lnTo>
                      <a:pt x="810" y="83"/>
                    </a:lnTo>
                    <a:lnTo>
                      <a:pt x="813" y="83"/>
                    </a:lnTo>
                    <a:lnTo>
                      <a:pt x="813" y="82"/>
                    </a:lnTo>
                    <a:lnTo>
                      <a:pt x="813" y="80"/>
                    </a:lnTo>
                    <a:lnTo>
                      <a:pt x="813" y="78"/>
                    </a:lnTo>
                    <a:lnTo>
                      <a:pt x="813" y="76"/>
                    </a:lnTo>
                    <a:lnTo>
                      <a:pt x="815" y="73"/>
                    </a:lnTo>
                    <a:lnTo>
                      <a:pt x="816" y="72"/>
                    </a:lnTo>
                    <a:lnTo>
                      <a:pt x="818" y="70"/>
                    </a:lnTo>
                    <a:lnTo>
                      <a:pt x="819" y="69"/>
                    </a:lnTo>
                    <a:lnTo>
                      <a:pt x="820" y="68"/>
                    </a:lnTo>
                    <a:lnTo>
                      <a:pt x="820" y="66"/>
                    </a:lnTo>
                    <a:lnTo>
                      <a:pt x="819" y="66"/>
                    </a:lnTo>
                    <a:lnTo>
                      <a:pt x="818" y="65"/>
                    </a:lnTo>
                    <a:lnTo>
                      <a:pt x="816" y="66"/>
                    </a:lnTo>
                    <a:lnTo>
                      <a:pt x="814" y="66"/>
                    </a:lnTo>
                    <a:lnTo>
                      <a:pt x="812" y="64"/>
                    </a:lnTo>
                    <a:lnTo>
                      <a:pt x="814" y="61"/>
                    </a:lnTo>
                    <a:lnTo>
                      <a:pt x="815" y="60"/>
                    </a:lnTo>
                    <a:lnTo>
                      <a:pt x="817" y="59"/>
                    </a:lnTo>
                    <a:lnTo>
                      <a:pt x="816" y="58"/>
                    </a:lnTo>
                    <a:lnTo>
                      <a:pt x="816" y="57"/>
                    </a:lnTo>
                    <a:lnTo>
                      <a:pt x="815" y="56"/>
                    </a:lnTo>
                    <a:lnTo>
                      <a:pt x="814" y="53"/>
                    </a:lnTo>
                    <a:lnTo>
                      <a:pt x="813" y="52"/>
                    </a:lnTo>
                    <a:lnTo>
                      <a:pt x="813" y="51"/>
                    </a:lnTo>
                    <a:lnTo>
                      <a:pt x="814" y="51"/>
                    </a:lnTo>
                    <a:lnTo>
                      <a:pt x="814" y="50"/>
                    </a:lnTo>
                    <a:lnTo>
                      <a:pt x="814" y="50"/>
                    </a:lnTo>
                    <a:lnTo>
                      <a:pt x="814" y="49"/>
                    </a:lnTo>
                    <a:lnTo>
                      <a:pt x="814" y="47"/>
                    </a:lnTo>
                    <a:lnTo>
                      <a:pt x="813" y="46"/>
                    </a:lnTo>
                    <a:lnTo>
                      <a:pt x="811" y="45"/>
                    </a:lnTo>
                    <a:lnTo>
                      <a:pt x="805" y="45"/>
                    </a:lnTo>
                    <a:lnTo>
                      <a:pt x="804" y="45"/>
                    </a:lnTo>
                    <a:lnTo>
                      <a:pt x="803" y="45"/>
                    </a:lnTo>
                    <a:lnTo>
                      <a:pt x="804" y="43"/>
                    </a:lnTo>
                    <a:lnTo>
                      <a:pt x="806" y="33"/>
                    </a:lnTo>
                    <a:lnTo>
                      <a:pt x="808" y="33"/>
                    </a:lnTo>
                    <a:lnTo>
                      <a:pt x="808" y="32"/>
                    </a:lnTo>
                    <a:lnTo>
                      <a:pt x="809" y="31"/>
                    </a:lnTo>
                    <a:lnTo>
                      <a:pt x="810" y="30"/>
                    </a:lnTo>
                    <a:lnTo>
                      <a:pt x="811" y="29"/>
                    </a:lnTo>
                    <a:lnTo>
                      <a:pt x="812" y="29"/>
                    </a:lnTo>
                    <a:lnTo>
                      <a:pt x="817" y="31"/>
                    </a:lnTo>
                    <a:lnTo>
                      <a:pt x="819" y="31"/>
                    </a:lnTo>
                    <a:lnTo>
                      <a:pt x="822" y="29"/>
                    </a:lnTo>
                    <a:lnTo>
                      <a:pt x="823" y="28"/>
                    </a:lnTo>
                    <a:lnTo>
                      <a:pt x="823" y="26"/>
                    </a:lnTo>
                    <a:lnTo>
                      <a:pt x="823" y="26"/>
                    </a:lnTo>
                    <a:lnTo>
                      <a:pt x="822" y="24"/>
                    </a:lnTo>
                    <a:lnTo>
                      <a:pt x="821" y="24"/>
                    </a:lnTo>
                    <a:lnTo>
                      <a:pt x="820" y="25"/>
                    </a:lnTo>
                    <a:lnTo>
                      <a:pt x="819" y="26"/>
                    </a:lnTo>
                    <a:lnTo>
                      <a:pt x="818" y="26"/>
                    </a:lnTo>
                    <a:lnTo>
                      <a:pt x="817" y="26"/>
                    </a:lnTo>
                    <a:lnTo>
                      <a:pt x="816" y="25"/>
                    </a:lnTo>
                    <a:lnTo>
                      <a:pt x="815" y="25"/>
                    </a:lnTo>
                    <a:lnTo>
                      <a:pt x="814" y="25"/>
                    </a:lnTo>
                    <a:lnTo>
                      <a:pt x="810" y="24"/>
                    </a:lnTo>
                    <a:lnTo>
                      <a:pt x="809" y="24"/>
                    </a:lnTo>
                    <a:lnTo>
                      <a:pt x="808" y="23"/>
                    </a:lnTo>
                    <a:lnTo>
                      <a:pt x="808" y="22"/>
                    </a:lnTo>
                    <a:lnTo>
                      <a:pt x="807" y="20"/>
                    </a:lnTo>
                    <a:lnTo>
                      <a:pt x="806" y="19"/>
                    </a:lnTo>
                    <a:lnTo>
                      <a:pt x="805" y="19"/>
                    </a:lnTo>
                    <a:lnTo>
                      <a:pt x="804" y="18"/>
                    </a:lnTo>
                    <a:lnTo>
                      <a:pt x="805" y="15"/>
                    </a:lnTo>
                    <a:lnTo>
                      <a:pt x="806" y="14"/>
                    </a:lnTo>
                    <a:lnTo>
                      <a:pt x="808" y="14"/>
                    </a:lnTo>
                    <a:lnTo>
                      <a:pt x="813" y="13"/>
                    </a:lnTo>
                    <a:lnTo>
                      <a:pt x="814" y="13"/>
                    </a:lnTo>
                    <a:lnTo>
                      <a:pt x="815" y="13"/>
                    </a:lnTo>
                    <a:lnTo>
                      <a:pt x="816" y="13"/>
                    </a:lnTo>
                    <a:lnTo>
                      <a:pt x="816" y="12"/>
                    </a:lnTo>
                    <a:lnTo>
                      <a:pt x="817" y="10"/>
                    </a:lnTo>
                    <a:lnTo>
                      <a:pt x="817" y="9"/>
                    </a:lnTo>
                    <a:lnTo>
                      <a:pt x="818" y="7"/>
                    </a:lnTo>
                    <a:lnTo>
                      <a:pt x="819" y="6"/>
                    </a:lnTo>
                    <a:lnTo>
                      <a:pt x="823" y="5"/>
                    </a:lnTo>
                    <a:lnTo>
                      <a:pt x="824" y="4"/>
                    </a:lnTo>
                    <a:lnTo>
                      <a:pt x="824" y="1"/>
                    </a:lnTo>
                    <a:lnTo>
                      <a:pt x="824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0" name="Freeform 110">
                <a:extLst>
                  <a:ext uri="{FF2B5EF4-FFF2-40B4-BE49-F238E27FC236}">
                    <a16:creationId xmlns:a16="http://schemas.microsoft.com/office/drawing/2014/main" id="{63C4B242-25F0-0936-CAE4-C4144E5DA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125" y="1384300"/>
                <a:ext cx="303212" cy="190500"/>
              </a:xfrm>
              <a:custGeom>
                <a:avLst/>
                <a:gdLst>
                  <a:gd name="T0" fmla="*/ 53 w 191"/>
                  <a:gd name="T1" fmla="*/ 14 h 120"/>
                  <a:gd name="T2" fmla="*/ 53 w 191"/>
                  <a:gd name="T3" fmla="*/ 18 h 120"/>
                  <a:gd name="T4" fmla="*/ 59 w 191"/>
                  <a:gd name="T5" fmla="*/ 20 h 120"/>
                  <a:gd name="T6" fmla="*/ 55 w 191"/>
                  <a:gd name="T7" fmla="*/ 25 h 120"/>
                  <a:gd name="T8" fmla="*/ 51 w 191"/>
                  <a:gd name="T9" fmla="*/ 24 h 120"/>
                  <a:gd name="T10" fmla="*/ 43 w 191"/>
                  <a:gd name="T11" fmla="*/ 26 h 120"/>
                  <a:gd name="T12" fmla="*/ 33 w 191"/>
                  <a:gd name="T13" fmla="*/ 30 h 120"/>
                  <a:gd name="T14" fmla="*/ 32 w 191"/>
                  <a:gd name="T15" fmla="*/ 31 h 120"/>
                  <a:gd name="T16" fmla="*/ 16 w 191"/>
                  <a:gd name="T17" fmla="*/ 42 h 120"/>
                  <a:gd name="T18" fmla="*/ 12 w 191"/>
                  <a:gd name="T19" fmla="*/ 44 h 120"/>
                  <a:gd name="T20" fmla="*/ 9 w 191"/>
                  <a:gd name="T21" fmla="*/ 47 h 120"/>
                  <a:gd name="T22" fmla="*/ 1 w 191"/>
                  <a:gd name="T23" fmla="*/ 59 h 120"/>
                  <a:gd name="T24" fmla="*/ 11 w 191"/>
                  <a:gd name="T25" fmla="*/ 57 h 120"/>
                  <a:gd name="T26" fmla="*/ 27 w 191"/>
                  <a:gd name="T27" fmla="*/ 62 h 120"/>
                  <a:gd name="T28" fmla="*/ 35 w 191"/>
                  <a:gd name="T29" fmla="*/ 69 h 120"/>
                  <a:gd name="T30" fmla="*/ 42 w 191"/>
                  <a:gd name="T31" fmla="*/ 69 h 120"/>
                  <a:gd name="T32" fmla="*/ 51 w 191"/>
                  <a:gd name="T33" fmla="*/ 79 h 120"/>
                  <a:gd name="T34" fmla="*/ 52 w 191"/>
                  <a:gd name="T35" fmla="*/ 87 h 120"/>
                  <a:gd name="T36" fmla="*/ 49 w 191"/>
                  <a:gd name="T37" fmla="*/ 91 h 120"/>
                  <a:gd name="T38" fmla="*/ 49 w 191"/>
                  <a:gd name="T39" fmla="*/ 98 h 120"/>
                  <a:gd name="T40" fmla="*/ 47 w 191"/>
                  <a:gd name="T41" fmla="*/ 103 h 120"/>
                  <a:gd name="T42" fmla="*/ 46 w 191"/>
                  <a:gd name="T43" fmla="*/ 106 h 120"/>
                  <a:gd name="T44" fmla="*/ 41 w 191"/>
                  <a:gd name="T45" fmla="*/ 109 h 120"/>
                  <a:gd name="T46" fmla="*/ 51 w 191"/>
                  <a:gd name="T47" fmla="*/ 112 h 120"/>
                  <a:gd name="T48" fmla="*/ 61 w 191"/>
                  <a:gd name="T49" fmla="*/ 120 h 120"/>
                  <a:gd name="T50" fmla="*/ 72 w 191"/>
                  <a:gd name="T51" fmla="*/ 118 h 120"/>
                  <a:gd name="T52" fmla="*/ 78 w 191"/>
                  <a:gd name="T53" fmla="*/ 113 h 120"/>
                  <a:gd name="T54" fmla="*/ 83 w 191"/>
                  <a:gd name="T55" fmla="*/ 110 h 120"/>
                  <a:gd name="T56" fmla="*/ 89 w 191"/>
                  <a:gd name="T57" fmla="*/ 100 h 120"/>
                  <a:gd name="T58" fmla="*/ 103 w 191"/>
                  <a:gd name="T59" fmla="*/ 92 h 120"/>
                  <a:gd name="T60" fmla="*/ 111 w 191"/>
                  <a:gd name="T61" fmla="*/ 91 h 120"/>
                  <a:gd name="T62" fmla="*/ 116 w 191"/>
                  <a:gd name="T63" fmla="*/ 91 h 120"/>
                  <a:gd name="T64" fmla="*/ 123 w 191"/>
                  <a:gd name="T65" fmla="*/ 87 h 120"/>
                  <a:gd name="T66" fmla="*/ 130 w 191"/>
                  <a:gd name="T67" fmla="*/ 83 h 120"/>
                  <a:gd name="T68" fmla="*/ 132 w 191"/>
                  <a:gd name="T69" fmla="*/ 80 h 120"/>
                  <a:gd name="T70" fmla="*/ 134 w 191"/>
                  <a:gd name="T71" fmla="*/ 78 h 120"/>
                  <a:gd name="T72" fmla="*/ 143 w 191"/>
                  <a:gd name="T73" fmla="*/ 72 h 120"/>
                  <a:gd name="T74" fmla="*/ 153 w 191"/>
                  <a:gd name="T75" fmla="*/ 79 h 120"/>
                  <a:gd name="T76" fmla="*/ 162 w 191"/>
                  <a:gd name="T77" fmla="*/ 78 h 120"/>
                  <a:gd name="T78" fmla="*/ 173 w 191"/>
                  <a:gd name="T79" fmla="*/ 80 h 120"/>
                  <a:gd name="T80" fmla="*/ 182 w 191"/>
                  <a:gd name="T81" fmla="*/ 75 h 120"/>
                  <a:gd name="T82" fmla="*/ 180 w 191"/>
                  <a:gd name="T83" fmla="*/ 66 h 120"/>
                  <a:gd name="T84" fmla="*/ 184 w 191"/>
                  <a:gd name="T85" fmla="*/ 61 h 120"/>
                  <a:gd name="T86" fmla="*/ 187 w 191"/>
                  <a:gd name="T87" fmla="*/ 58 h 120"/>
                  <a:gd name="T88" fmla="*/ 190 w 191"/>
                  <a:gd name="T89" fmla="*/ 56 h 120"/>
                  <a:gd name="T90" fmla="*/ 186 w 191"/>
                  <a:gd name="T91" fmla="*/ 53 h 120"/>
                  <a:gd name="T92" fmla="*/ 178 w 191"/>
                  <a:gd name="T93" fmla="*/ 50 h 120"/>
                  <a:gd name="T94" fmla="*/ 174 w 191"/>
                  <a:gd name="T95" fmla="*/ 49 h 120"/>
                  <a:gd name="T96" fmla="*/ 165 w 191"/>
                  <a:gd name="T97" fmla="*/ 52 h 120"/>
                  <a:gd name="T98" fmla="*/ 154 w 191"/>
                  <a:gd name="T99" fmla="*/ 53 h 120"/>
                  <a:gd name="T100" fmla="*/ 152 w 191"/>
                  <a:gd name="T101" fmla="*/ 50 h 120"/>
                  <a:gd name="T102" fmla="*/ 150 w 191"/>
                  <a:gd name="T103" fmla="*/ 55 h 120"/>
                  <a:gd name="T104" fmla="*/ 138 w 191"/>
                  <a:gd name="T105" fmla="*/ 61 h 120"/>
                  <a:gd name="T106" fmla="*/ 111 w 191"/>
                  <a:gd name="T107" fmla="*/ 31 h 120"/>
                  <a:gd name="T108" fmla="*/ 106 w 191"/>
                  <a:gd name="T109" fmla="*/ 21 h 120"/>
                  <a:gd name="T110" fmla="*/ 96 w 191"/>
                  <a:gd name="T111" fmla="*/ 17 h 120"/>
                  <a:gd name="T112" fmla="*/ 89 w 191"/>
                  <a:gd name="T113" fmla="*/ 16 h 120"/>
                  <a:gd name="T114" fmla="*/ 82 w 191"/>
                  <a:gd name="T115" fmla="*/ 10 h 120"/>
                  <a:gd name="T116" fmla="*/ 71 w 191"/>
                  <a:gd name="T117" fmla="*/ 7 h 120"/>
                  <a:gd name="T118" fmla="*/ 59 w 191"/>
                  <a:gd name="T119" fmla="*/ 2 h 120"/>
                  <a:gd name="T120" fmla="*/ 52 w 191"/>
                  <a:gd name="T121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20">
                    <a:moveTo>
                      <a:pt x="53" y="9"/>
                    </a:moveTo>
                    <a:lnTo>
                      <a:pt x="53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3"/>
                    </a:lnTo>
                    <a:lnTo>
                      <a:pt x="53" y="14"/>
                    </a:lnTo>
                    <a:lnTo>
                      <a:pt x="52" y="15"/>
                    </a:lnTo>
                    <a:lnTo>
                      <a:pt x="53" y="16"/>
                    </a:lnTo>
                    <a:lnTo>
                      <a:pt x="53" y="17"/>
                    </a:lnTo>
                    <a:lnTo>
                      <a:pt x="52" y="19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60" y="20"/>
                    </a:lnTo>
                    <a:lnTo>
                      <a:pt x="59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4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7" y="25"/>
                    </a:lnTo>
                    <a:lnTo>
                      <a:pt x="46" y="25"/>
                    </a:lnTo>
                    <a:lnTo>
                      <a:pt x="45" y="25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6" y="30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21" y="37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59"/>
                    </a:lnTo>
                    <a:lnTo>
                      <a:pt x="4" y="60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20" y="57"/>
                    </a:lnTo>
                    <a:lnTo>
                      <a:pt x="21" y="58"/>
                    </a:lnTo>
                    <a:lnTo>
                      <a:pt x="22" y="60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3"/>
                    </a:lnTo>
                    <a:lnTo>
                      <a:pt x="28" y="64"/>
                    </a:lnTo>
                    <a:lnTo>
                      <a:pt x="30" y="65"/>
                    </a:lnTo>
                    <a:lnTo>
                      <a:pt x="31" y="68"/>
                    </a:lnTo>
                    <a:lnTo>
                      <a:pt x="34" y="69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7" y="70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2" y="69"/>
                    </a:lnTo>
                    <a:lnTo>
                      <a:pt x="43" y="69"/>
                    </a:lnTo>
                    <a:lnTo>
                      <a:pt x="45" y="70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1" y="77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1"/>
                    </a:lnTo>
                    <a:lnTo>
                      <a:pt x="51" y="82"/>
                    </a:lnTo>
                    <a:lnTo>
                      <a:pt x="52" y="85"/>
                    </a:lnTo>
                    <a:lnTo>
                      <a:pt x="52" y="87"/>
                    </a:lnTo>
                    <a:lnTo>
                      <a:pt x="52" y="88"/>
                    </a:lnTo>
                    <a:lnTo>
                      <a:pt x="51" y="89"/>
                    </a:lnTo>
                    <a:lnTo>
                      <a:pt x="51" y="90"/>
                    </a:lnTo>
                    <a:lnTo>
                      <a:pt x="50" y="90"/>
                    </a:lnTo>
                    <a:lnTo>
                      <a:pt x="49" y="90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7" y="94"/>
                    </a:lnTo>
                    <a:lnTo>
                      <a:pt x="48" y="95"/>
                    </a:lnTo>
                    <a:lnTo>
                      <a:pt x="48" y="96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8" y="101"/>
                    </a:lnTo>
                    <a:lnTo>
                      <a:pt x="48" y="102"/>
                    </a:lnTo>
                    <a:lnTo>
                      <a:pt x="47" y="103"/>
                    </a:lnTo>
                    <a:lnTo>
                      <a:pt x="47" y="104"/>
                    </a:lnTo>
                    <a:lnTo>
                      <a:pt x="48" y="104"/>
                    </a:lnTo>
                    <a:lnTo>
                      <a:pt x="50" y="105"/>
                    </a:lnTo>
                    <a:lnTo>
                      <a:pt x="49" y="105"/>
                    </a:lnTo>
                    <a:lnTo>
                      <a:pt x="47" y="106"/>
                    </a:lnTo>
                    <a:lnTo>
                      <a:pt x="46" y="106"/>
                    </a:lnTo>
                    <a:lnTo>
                      <a:pt x="45" y="106"/>
                    </a:lnTo>
                    <a:lnTo>
                      <a:pt x="44" y="106"/>
                    </a:lnTo>
                    <a:lnTo>
                      <a:pt x="43" y="106"/>
                    </a:lnTo>
                    <a:lnTo>
                      <a:pt x="43" y="107"/>
                    </a:lnTo>
                    <a:lnTo>
                      <a:pt x="41" y="108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7" y="112"/>
                    </a:lnTo>
                    <a:lnTo>
                      <a:pt x="48" y="113"/>
                    </a:lnTo>
                    <a:lnTo>
                      <a:pt x="49" y="113"/>
                    </a:lnTo>
                    <a:lnTo>
                      <a:pt x="50" y="112"/>
                    </a:lnTo>
                    <a:lnTo>
                      <a:pt x="51" y="112"/>
                    </a:lnTo>
                    <a:lnTo>
                      <a:pt x="51" y="113"/>
                    </a:lnTo>
                    <a:lnTo>
                      <a:pt x="52" y="115"/>
                    </a:lnTo>
                    <a:lnTo>
                      <a:pt x="53" y="117"/>
                    </a:lnTo>
                    <a:lnTo>
                      <a:pt x="57" y="119"/>
                    </a:lnTo>
                    <a:lnTo>
                      <a:pt x="58" y="120"/>
                    </a:lnTo>
                    <a:lnTo>
                      <a:pt x="61" y="120"/>
                    </a:lnTo>
                    <a:lnTo>
                      <a:pt x="62" y="119"/>
                    </a:lnTo>
                    <a:lnTo>
                      <a:pt x="63" y="119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8" y="120"/>
                    </a:lnTo>
                    <a:lnTo>
                      <a:pt x="72" y="118"/>
                    </a:lnTo>
                    <a:lnTo>
                      <a:pt x="74" y="118"/>
                    </a:lnTo>
                    <a:lnTo>
                      <a:pt x="74" y="117"/>
                    </a:lnTo>
                    <a:lnTo>
                      <a:pt x="76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81" y="112"/>
                    </a:lnTo>
                    <a:lnTo>
                      <a:pt x="81" y="112"/>
                    </a:lnTo>
                    <a:lnTo>
                      <a:pt x="82" y="111"/>
                    </a:lnTo>
                    <a:lnTo>
                      <a:pt x="82" y="110"/>
                    </a:lnTo>
                    <a:lnTo>
                      <a:pt x="83" y="110"/>
                    </a:lnTo>
                    <a:lnTo>
                      <a:pt x="84" y="110"/>
                    </a:lnTo>
                    <a:lnTo>
                      <a:pt x="85" y="110"/>
                    </a:lnTo>
                    <a:lnTo>
                      <a:pt x="86" y="110"/>
                    </a:lnTo>
                    <a:lnTo>
                      <a:pt x="87" y="104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2" y="97"/>
                    </a:lnTo>
                    <a:lnTo>
                      <a:pt x="94" y="96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103" y="92"/>
                    </a:lnTo>
                    <a:lnTo>
                      <a:pt x="105" y="91"/>
                    </a:lnTo>
                    <a:lnTo>
                      <a:pt x="108" y="92"/>
                    </a:lnTo>
                    <a:lnTo>
                      <a:pt x="109" y="92"/>
                    </a:lnTo>
                    <a:lnTo>
                      <a:pt x="109" y="91"/>
                    </a:lnTo>
                    <a:lnTo>
                      <a:pt x="111" y="91"/>
                    </a:lnTo>
                    <a:lnTo>
                      <a:pt x="111" y="91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6" y="90"/>
                    </a:lnTo>
                    <a:lnTo>
                      <a:pt x="116" y="91"/>
                    </a:lnTo>
                    <a:lnTo>
                      <a:pt x="117" y="92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1" y="91"/>
                    </a:lnTo>
                    <a:lnTo>
                      <a:pt x="121" y="90"/>
                    </a:lnTo>
                    <a:lnTo>
                      <a:pt x="123" y="87"/>
                    </a:lnTo>
                    <a:lnTo>
                      <a:pt x="124" y="87"/>
                    </a:lnTo>
                    <a:lnTo>
                      <a:pt x="126" y="86"/>
                    </a:lnTo>
                    <a:lnTo>
                      <a:pt x="127" y="85"/>
                    </a:lnTo>
                    <a:lnTo>
                      <a:pt x="128" y="83"/>
                    </a:lnTo>
                    <a:lnTo>
                      <a:pt x="129" y="82"/>
                    </a:lnTo>
                    <a:lnTo>
                      <a:pt x="130" y="83"/>
                    </a:lnTo>
                    <a:lnTo>
                      <a:pt x="130" y="83"/>
                    </a:lnTo>
                    <a:lnTo>
                      <a:pt x="130" y="82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2" y="81"/>
                    </a:lnTo>
                    <a:lnTo>
                      <a:pt x="132" y="80"/>
                    </a:lnTo>
                    <a:lnTo>
                      <a:pt x="133" y="80"/>
                    </a:lnTo>
                    <a:lnTo>
                      <a:pt x="135" y="80"/>
                    </a:lnTo>
                    <a:lnTo>
                      <a:pt x="135" y="80"/>
                    </a:lnTo>
                    <a:lnTo>
                      <a:pt x="134" y="79"/>
                    </a:lnTo>
                    <a:lnTo>
                      <a:pt x="133" y="78"/>
                    </a:lnTo>
                    <a:lnTo>
                      <a:pt x="134" y="78"/>
                    </a:lnTo>
                    <a:lnTo>
                      <a:pt x="134" y="77"/>
                    </a:lnTo>
                    <a:lnTo>
                      <a:pt x="134" y="76"/>
                    </a:lnTo>
                    <a:lnTo>
                      <a:pt x="137" y="73"/>
                    </a:lnTo>
                    <a:lnTo>
                      <a:pt x="139" y="72"/>
                    </a:lnTo>
                    <a:lnTo>
                      <a:pt x="140" y="72"/>
                    </a:lnTo>
                    <a:lnTo>
                      <a:pt x="143" y="72"/>
                    </a:lnTo>
                    <a:lnTo>
                      <a:pt x="145" y="72"/>
                    </a:lnTo>
                    <a:lnTo>
                      <a:pt x="149" y="74"/>
                    </a:lnTo>
                    <a:lnTo>
                      <a:pt x="151" y="76"/>
                    </a:lnTo>
                    <a:lnTo>
                      <a:pt x="152" y="77"/>
                    </a:lnTo>
                    <a:lnTo>
                      <a:pt x="152" y="79"/>
                    </a:lnTo>
                    <a:lnTo>
                      <a:pt x="153" y="79"/>
                    </a:lnTo>
                    <a:lnTo>
                      <a:pt x="153" y="80"/>
                    </a:lnTo>
                    <a:lnTo>
                      <a:pt x="154" y="80"/>
                    </a:lnTo>
                    <a:lnTo>
                      <a:pt x="158" y="80"/>
                    </a:lnTo>
                    <a:lnTo>
                      <a:pt x="161" y="80"/>
                    </a:lnTo>
                    <a:lnTo>
                      <a:pt x="162" y="80"/>
                    </a:lnTo>
                    <a:lnTo>
                      <a:pt x="162" y="78"/>
                    </a:lnTo>
                    <a:lnTo>
                      <a:pt x="164" y="77"/>
                    </a:lnTo>
                    <a:lnTo>
                      <a:pt x="165" y="78"/>
                    </a:lnTo>
                    <a:lnTo>
                      <a:pt x="165" y="77"/>
                    </a:lnTo>
                    <a:lnTo>
                      <a:pt x="168" y="79"/>
                    </a:lnTo>
                    <a:lnTo>
                      <a:pt x="172" y="80"/>
                    </a:lnTo>
                    <a:lnTo>
                      <a:pt x="173" y="80"/>
                    </a:lnTo>
                    <a:lnTo>
                      <a:pt x="173" y="78"/>
                    </a:lnTo>
                    <a:lnTo>
                      <a:pt x="174" y="78"/>
                    </a:lnTo>
                    <a:lnTo>
                      <a:pt x="174" y="78"/>
                    </a:lnTo>
                    <a:lnTo>
                      <a:pt x="178" y="77"/>
                    </a:lnTo>
                    <a:lnTo>
                      <a:pt x="181" y="76"/>
                    </a:lnTo>
                    <a:lnTo>
                      <a:pt x="182" y="75"/>
                    </a:lnTo>
                    <a:lnTo>
                      <a:pt x="182" y="74"/>
                    </a:lnTo>
                    <a:lnTo>
                      <a:pt x="181" y="73"/>
                    </a:lnTo>
                    <a:lnTo>
                      <a:pt x="180" y="71"/>
                    </a:lnTo>
                    <a:lnTo>
                      <a:pt x="180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1" y="64"/>
                    </a:lnTo>
                    <a:lnTo>
                      <a:pt x="181" y="63"/>
                    </a:lnTo>
                    <a:lnTo>
                      <a:pt x="182" y="62"/>
                    </a:lnTo>
                    <a:lnTo>
                      <a:pt x="182" y="61"/>
                    </a:lnTo>
                    <a:lnTo>
                      <a:pt x="183" y="61"/>
                    </a:lnTo>
                    <a:lnTo>
                      <a:pt x="184" y="61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84" y="59"/>
                    </a:lnTo>
                    <a:lnTo>
                      <a:pt x="185" y="58"/>
                    </a:lnTo>
                    <a:lnTo>
                      <a:pt x="186" y="58"/>
                    </a:lnTo>
                    <a:lnTo>
                      <a:pt x="187" y="58"/>
                    </a:lnTo>
                    <a:lnTo>
                      <a:pt x="188" y="59"/>
                    </a:lnTo>
                    <a:lnTo>
                      <a:pt x="189" y="59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1" y="58"/>
                    </a:lnTo>
                    <a:lnTo>
                      <a:pt x="190" y="56"/>
                    </a:lnTo>
                    <a:lnTo>
                      <a:pt x="190" y="53"/>
                    </a:lnTo>
                    <a:lnTo>
                      <a:pt x="190" y="52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7" y="53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1"/>
                    </a:lnTo>
                    <a:lnTo>
                      <a:pt x="183" y="51"/>
                    </a:lnTo>
                    <a:lnTo>
                      <a:pt x="180" y="51"/>
                    </a:lnTo>
                    <a:lnTo>
                      <a:pt x="180" y="51"/>
                    </a:lnTo>
                    <a:lnTo>
                      <a:pt x="178" y="50"/>
                    </a:lnTo>
                    <a:lnTo>
                      <a:pt x="177" y="50"/>
                    </a:lnTo>
                    <a:lnTo>
                      <a:pt x="176" y="50"/>
                    </a:lnTo>
                    <a:lnTo>
                      <a:pt x="175" y="51"/>
                    </a:lnTo>
                    <a:lnTo>
                      <a:pt x="175" y="50"/>
                    </a:lnTo>
                    <a:lnTo>
                      <a:pt x="175" y="50"/>
                    </a:lnTo>
                    <a:lnTo>
                      <a:pt x="174" y="49"/>
                    </a:lnTo>
                    <a:lnTo>
                      <a:pt x="174" y="50"/>
                    </a:lnTo>
                    <a:lnTo>
                      <a:pt x="173" y="50"/>
                    </a:lnTo>
                    <a:lnTo>
                      <a:pt x="168" y="50"/>
                    </a:lnTo>
                    <a:lnTo>
                      <a:pt x="167" y="50"/>
                    </a:lnTo>
                    <a:lnTo>
                      <a:pt x="166" y="51"/>
                    </a:lnTo>
                    <a:lnTo>
                      <a:pt x="165" y="52"/>
                    </a:lnTo>
                    <a:lnTo>
                      <a:pt x="164" y="54"/>
                    </a:lnTo>
                    <a:lnTo>
                      <a:pt x="162" y="56"/>
                    </a:lnTo>
                    <a:lnTo>
                      <a:pt x="160" y="57"/>
                    </a:lnTo>
                    <a:lnTo>
                      <a:pt x="159" y="56"/>
                    </a:lnTo>
                    <a:lnTo>
                      <a:pt x="155" y="54"/>
                    </a:lnTo>
                    <a:lnTo>
                      <a:pt x="154" y="53"/>
                    </a:lnTo>
                    <a:lnTo>
                      <a:pt x="154" y="52"/>
                    </a:lnTo>
                    <a:lnTo>
                      <a:pt x="154" y="51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3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2" y="53"/>
                    </a:lnTo>
                    <a:lnTo>
                      <a:pt x="152" y="54"/>
                    </a:lnTo>
                    <a:lnTo>
                      <a:pt x="151" y="55"/>
                    </a:lnTo>
                    <a:lnTo>
                      <a:pt x="150" y="55"/>
                    </a:lnTo>
                    <a:lnTo>
                      <a:pt x="150" y="56"/>
                    </a:lnTo>
                    <a:lnTo>
                      <a:pt x="150" y="57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0" y="56"/>
                    </a:lnTo>
                    <a:lnTo>
                      <a:pt x="118" y="37"/>
                    </a:lnTo>
                    <a:lnTo>
                      <a:pt x="116" y="32"/>
                    </a:lnTo>
                    <a:lnTo>
                      <a:pt x="114" y="33"/>
                    </a:lnTo>
                    <a:lnTo>
                      <a:pt x="113" y="33"/>
                    </a:lnTo>
                    <a:lnTo>
                      <a:pt x="111" y="31"/>
                    </a:lnTo>
                    <a:lnTo>
                      <a:pt x="110" y="30"/>
                    </a:lnTo>
                    <a:lnTo>
                      <a:pt x="108" y="29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6" y="21"/>
                    </a:lnTo>
                    <a:lnTo>
                      <a:pt x="105" y="20"/>
                    </a:lnTo>
                    <a:lnTo>
                      <a:pt x="104" y="18"/>
                    </a:lnTo>
                    <a:lnTo>
                      <a:pt x="101" y="17"/>
                    </a:lnTo>
                    <a:lnTo>
                      <a:pt x="100" y="16"/>
                    </a:lnTo>
                    <a:lnTo>
                      <a:pt x="97" y="16"/>
                    </a:lnTo>
                    <a:lnTo>
                      <a:pt x="96" y="17"/>
                    </a:lnTo>
                    <a:lnTo>
                      <a:pt x="94" y="16"/>
                    </a:lnTo>
                    <a:lnTo>
                      <a:pt x="93" y="17"/>
                    </a:lnTo>
                    <a:lnTo>
                      <a:pt x="92" y="19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7" y="13"/>
                    </a:lnTo>
                    <a:lnTo>
                      <a:pt x="87" y="11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1" y="8"/>
                    </a:lnTo>
                    <a:lnTo>
                      <a:pt x="79" y="8"/>
                    </a:lnTo>
                    <a:lnTo>
                      <a:pt x="77" y="9"/>
                    </a:lnTo>
                    <a:lnTo>
                      <a:pt x="74" y="9"/>
                    </a:lnTo>
                    <a:lnTo>
                      <a:pt x="72" y="8"/>
                    </a:lnTo>
                    <a:lnTo>
                      <a:pt x="71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5" y="3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2" y="6"/>
                    </a:lnTo>
                    <a:lnTo>
                      <a:pt x="53" y="8"/>
                    </a:lnTo>
                    <a:lnTo>
                      <a:pt x="5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1" name="Freeform 111">
                <a:extLst>
                  <a:ext uri="{FF2B5EF4-FFF2-40B4-BE49-F238E27FC236}">
                    <a16:creationId xmlns:a16="http://schemas.microsoft.com/office/drawing/2014/main" id="{DD362B31-59CB-EAD7-C9FD-E992BE8CF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058863"/>
                <a:ext cx="368300" cy="74612"/>
              </a:xfrm>
              <a:custGeom>
                <a:avLst/>
                <a:gdLst>
                  <a:gd name="T0" fmla="*/ 7 w 232"/>
                  <a:gd name="T1" fmla="*/ 9 h 47"/>
                  <a:gd name="T2" fmla="*/ 13 w 232"/>
                  <a:gd name="T3" fmla="*/ 11 h 47"/>
                  <a:gd name="T4" fmla="*/ 16 w 232"/>
                  <a:gd name="T5" fmla="*/ 17 h 47"/>
                  <a:gd name="T6" fmla="*/ 19 w 232"/>
                  <a:gd name="T7" fmla="*/ 19 h 47"/>
                  <a:gd name="T8" fmla="*/ 23 w 232"/>
                  <a:gd name="T9" fmla="*/ 18 h 47"/>
                  <a:gd name="T10" fmla="*/ 25 w 232"/>
                  <a:gd name="T11" fmla="*/ 21 h 47"/>
                  <a:gd name="T12" fmla="*/ 28 w 232"/>
                  <a:gd name="T13" fmla="*/ 25 h 47"/>
                  <a:gd name="T14" fmla="*/ 34 w 232"/>
                  <a:gd name="T15" fmla="*/ 32 h 47"/>
                  <a:gd name="T16" fmla="*/ 38 w 232"/>
                  <a:gd name="T17" fmla="*/ 34 h 47"/>
                  <a:gd name="T18" fmla="*/ 44 w 232"/>
                  <a:gd name="T19" fmla="*/ 38 h 47"/>
                  <a:gd name="T20" fmla="*/ 44 w 232"/>
                  <a:gd name="T21" fmla="*/ 40 h 47"/>
                  <a:gd name="T22" fmla="*/ 44 w 232"/>
                  <a:gd name="T23" fmla="*/ 43 h 47"/>
                  <a:gd name="T24" fmla="*/ 58 w 232"/>
                  <a:gd name="T25" fmla="*/ 47 h 47"/>
                  <a:gd name="T26" fmla="*/ 62 w 232"/>
                  <a:gd name="T27" fmla="*/ 44 h 47"/>
                  <a:gd name="T28" fmla="*/ 67 w 232"/>
                  <a:gd name="T29" fmla="*/ 43 h 47"/>
                  <a:gd name="T30" fmla="*/ 70 w 232"/>
                  <a:gd name="T31" fmla="*/ 42 h 47"/>
                  <a:gd name="T32" fmla="*/ 72 w 232"/>
                  <a:gd name="T33" fmla="*/ 44 h 47"/>
                  <a:gd name="T34" fmla="*/ 76 w 232"/>
                  <a:gd name="T35" fmla="*/ 43 h 47"/>
                  <a:gd name="T36" fmla="*/ 79 w 232"/>
                  <a:gd name="T37" fmla="*/ 35 h 47"/>
                  <a:gd name="T38" fmla="*/ 80 w 232"/>
                  <a:gd name="T39" fmla="*/ 32 h 47"/>
                  <a:gd name="T40" fmla="*/ 86 w 232"/>
                  <a:gd name="T41" fmla="*/ 33 h 47"/>
                  <a:gd name="T42" fmla="*/ 86 w 232"/>
                  <a:gd name="T43" fmla="*/ 29 h 47"/>
                  <a:gd name="T44" fmla="*/ 88 w 232"/>
                  <a:gd name="T45" fmla="*/ 20 h 47"/>
                  <a:gd name="T46" fmla="*/ 88 w 232"/>
                  <a:gd name="T47" fmla="*/ 16 h 47"/>
                  <a:gd name="T48" fmla="*/ 96 w 232"/>
                  <a:gd name="T49" fmla="*/ 17 h 47"/>
                  <a:gd name="T50" fmla="*/ 97 w 232"/>
                  <a:gd name="T51" fmla="*/ 20 h 47"/>
                  <a:gd name="T52" fmla="*/ 102 w 232"/>
                  <a:gd name="T53" fmla="*/ 16 h 47"/>
                  <a:gd name="T54" fmla="*/ 105 w 232"/>
                  <a:gd name="T55" fmla="*/ 18 h 47"/>
                  <a:gd name="T56" fmla="*/ 113 w 232"/>
                  <a:gd name="T57" fmla="*/ 23 h 47"/>
                  <a:gd name="T58" fmla="*/ 122 w 232"/>
                  <a:gd name="T59" fmla="*/ 26 h 47"/>
                  <a:gd name="T60" fmla="*/ 126 w 232"/>
                  <a:gd name="T61" fmla="*/ 25 h 47"/>
                  <a:gd name="T62" fmla="*/ 128 w 232"/>
                  <a:gd name="T63" fmla="*/ 26 h 47"/>
                  <a:gd name="T64" fmla="*/ 130 w 232"/>
                  <a:gd name="T65" fmla="*/ 27 h 47"/>
                  <a:gd name="T66" fmla="*/ 131 w 232"/>
                  <a:gd name="T67" fmla="*/ 29 h 47"/>
                  <a:gd name="T68" fmla="*/ 143 w 232"/>
                  <a:gd name="T69" fmla="*/ 33 h 47"/>
                  <a:gd name="T70" fmla="*/ 152 w 232"/>
                  <a:gd name="T71" fmla="*/ 35 h 47"/>
                  <a:gd name="T72" fmla="*/ 157 w 232"/>
                  <a:gd name="T73" fmla="*/ 30 h 47"/>
                  <a:gd name="T74" fmla="*/ 160 w 232"/>
                  <a:gd name="T75" fmla="*/ 31 h 47"/>
                  <a:gd name="T76" fmla="*/ 165 w 232"/>
                  <a:gd name="T77" fmla="*/ 33 h 47"/>
                  <a:gd name="T78" fmla="*/ 167 w 232"/>
                  <a:gd name="T79" fmla="*/ 35 h 47"/>
                  <a:gd name="T80" fmla="*/ 171 w 232"/>
                  <a:gd name="T81" fmla="*/ 36 h 47"/>
                  <a:gd name="T82" fmla="*/ 176 w 232"/>
                  <a:gd name="T83" fmla="*/ 36 h 47"/>
                  <a:gd name="T84" fmla="*/ 179 w 232"/>
                  <a:gd name="T85" fmla="*/ 41 h 47"/>
                  <a:gd name="T86" fmla="*/ 185 w 232"/>
                  <a:gd name="T87" fmla="*/ 31 h 47"/>
                  <a:gd name="T88" fmla="*/ 189 w 232"/>
                  <a:gd name="T89" fmla="*/ 26 h 47"/>
                  <a:gd name="T90" fmla="*/ 198 w 232"/>
                  <a:gd name="T91" fmla="*/ 28 h 47"/>
                  <a:gd name="T92" fmla="*/ 204 w 232"/>
                  <a:gd name="T93" fmla="*/ 29 h 47"/>
                  <a:gd name="T94" fmla="*/ 217 w 232"/>
                  <a:gd name="T95" fmla="*/ 22 h 47"/>
                  <a:gd name="T96" fmla="*/ 220 w 232"/>
                  <a:gd name="T97" fmla="*/ 21 h 47"/>
                  <a:gd name="T98" fmla="*/ 222 w 232"/>
                  <a:gd name="T99" fmla="*/ 16 h 47"/>
                  <a:gd name="T100" fmla="*/ 227 w 232"/>
                  <a:gd name="T101" fmla="*/ 15 h 47"/>
                  <a:gd name="T102" fmla="*/ 232 w 232"/>
                  <a:gd name="T103" fmla="*/ 10 h 47"/>
                  <a:gd name="T104" fmla="*/ 232 w 232"/>
                  <a:gd name="T10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2" h="47">
                    <a:moveTo>
                      <a:pt x="4" y="6"/>
                    </a:moveTo>
                    <a:lnTo>
                      <a:pt x="5" y="6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6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6" y="22"/>
                    </a:lnTo>
                    <a:lnTo>
                      <a:pt x="27" y="24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32" y="27"/>
                    </a:lnTo>
                    <a:lnTo>
                      <a:pt x="34" y="32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4"/>
                    </a:lnTo>
                    <a:lnTo>
                      <a:pt x="39" y="35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3" y="42"/>
                    </a:lnTo>
                    <a:lnTo>
                      <a:pt x="44" y="43"/>
                    </a:lnTo>
                    <a:lnTo>
                      <a:pt x="45" y="44"/>
                    </a:lnTo>
                    <a:lnTo>
                      <a:pt x="47" y="45"/>
                    </a:lnTo>
                    <a:lnTo>
                      <a:pt x="53" y="46"/>
                    </a:lnTo>
                    <a:lnTo>
                      <a:pt x="58" y="47"/>
                    </a:lnTo>
                    <a:lnTo>
                      <a:pt x="58" y="46"/>
                    </a:lnTo>
                    <a:lnTo>
                      <a:pt x="59" y="46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1"/>
                    </a:lnTo>
                    <a:lnTo>
                      <a:pt x="64" y="41"/>
                    </a:lnTo>
                    <a:lnTo>
                      <a:pt x="65" y="42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9" y="43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2" y="44"/>
                    </a:lnTo>
                    <a:lnTo>
                      <a:pt x="73" y="45"/>
                    </a:lnTo>
                    <a:lnTo>
                      <a:pt x="74" y="46"/>
                    </a:lnTo>
                    <a:lnTo>
                      <a:pt x="75" y="45"/>
                    </a:lnTo>
                    <a:lnTo>
                      <a:pt x="76" y="43"/>
                    </a:lnTo>
                    <a:lnTo>
                      <a:pt x="76" y="40"/>
                    </a:lnTo>
                    <a:lnTo>
                      <a:pt x="76" y="38"/>
                    </a:lnTo>
                    <a:lnTo>
                      <a:pt x="77" y="37"/>
                    </a:lnTo>
                    <a:lnTo>
                      <a:pt x="79" y="35"/>
                    </a:lnTo>
                    <a:lnTo>
                      <a:pt x="79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3"/>
                    </a:lnTo>
                    <a:lnTo>
                      <a:pt x="86" y="33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6" y="30"/>
                    </a:lnTo>
                    <a:lnTo>
                      <a:pt x="86" y="29"/>
                    </a:lnTo>
                    <a:lnTo>
                      <a:pt x="87" y="28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7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9" y="15"/>
                    </a:lnTo>
                    <a:lnTo>
                      <a:pt x="92" y="16"/>
                    </a:lnTo>
                    <a:lnTo>
                      <a:pt x="96" y="16"/>
                    </a:lnTo>
                    <a:lnTo>
                      <a:pt x="96" y="17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6" y="20"/>
                    </a:lnTo>
                    <a:lnTo>
                      <a:pt x="97" y="20"/>
                    </a:lnTo>
                    <a:lnTo>
                      <a:pt x="100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6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8"/>
                    </a:lnTo>
                    <a:lnTo>
                      <a:pt x="108" y="19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7" y="24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3" y="26"/>
                    </a:lnTo>
                    <a:lnTo>
                      <a:pt x="124" y="26"/>
                    </a:lnTo>
                    <a:lnTo>
                      <a:pt x="125" y="26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8" y="27"/>
                    </a:lnTo>
                    <a:lnTo>
                      <a:pt x="129" y="27"/>
                    </a:lnTo>
                    <a:lnTo>
                      <a:pt x="130" y="27"/>
                    </a:lnTo>
                    <a:lnTo>
                      <a:pt x="130" y="28"/>
                    </a:lnTo>
                    <a:lnTo>
                      <a:pt x="130" y="29"/>
                    </a:lnTo>
                    <a:lnTo>
                      <a:pt x="131" y="28"/>
                    </a:lnTo>
                    <a:lnTo>
                      <a:pt x="131" y="29"/>
                    </a:lnTo>
                    <a:lnTo>
                      <a:pt x="132" y="30"/>
                    </a:lnTo>
                    <a:lnTo>
                      <a:pt x="137" y="33"/>
                    </a:lnTo>
                    <a:lnTo>
                      <a:pt x="139" y="34"/>
                    </a:lnTo>
                    <a:lnTo>
                      <a:pt x="143" y="33"/>
                    </a:lnTo>
                    <a:lnTo>
                      <a:pt x="149" y="35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2" y="35"/>
                    </a:lnTo>
                    <a:lnTo>
                      <a:pt x="152" y="34"/>
                    </a:lnTo>
                    <a:lnTo>
                      <a:pt x="155" y="31"/>
                    </a:lnTo>
                    <a:lnTo>
                      <a:pt x="156" y="30"/>
                    </a:lnTo>
                    <a:lnTo>
                      <a:pt x="157" y="30"/>
                    </a:lnTo>
                    <a:lnTo>
                      <a:pt x="157" y="30"/>
                    </a:lnTo>
                    <a:lnTo>
                      <a:pt x="158" y="30"/>
                    </a:lnTo>
                    <a:lnTo>
                      <a:pt x="159" y="30"/>
                    </a:lnTo>
                    <a:lnTo>
                      <a:pt x="160" y="31"/>
                    </a:lnTo>
                    <a:lnTo>
                      <a:pt x="163" y="31"/>
                    </a:lnTo>
                    <a:lnTo>
                      <a:pt x="164" y="32"/>
                    </a:lnTo>
                    <a:lnTo>
                      <a:pt x="165" y="32"/>
                    </a:lnTo>
                    <a:lnTo>
                      <a:pt x="165" y="33"/>
                    </a:lnTo>
                    <a:lnTo>
                      <a:pt x="166" y="33"/>
                    </a:lnTo>
                    <a:lnTo>
                      <a:pt x="166" y="34"/>
                    </a:lnTo>
                    <a:lnTo>
                      <a:pt x="167" y="34"/>
                    </a:lnTo>
                    <a:lnTo>
                      <a:pt x="167" y="35"/>
                    </a:lnTo>
                    <a:lnTo>
                      <a:pt x="168" y="35"/>
                    </a:lnTo>
                    <a:lnTo>
                      <a:pt x="169" y="35"/>
                    </a:lnTo>
                    <a:lnTo>
                      <a:pt x="170" y="36"/>
                    </a:lnTo>
                    <a:lnTo>
                      <a:pt x="171" y="36"/>
                    </a:lnTo>
                    <a:lnTo>
                      <a:pt x="172" y="36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6" y="36"/>
                    </a:lnTo>
                    <a:lnTo>
                      <a:pt x="177" y="42"/>
                    </a:lnTo>
                    <a:lnTo>
                      <a:pt x="178" y="44"/>
                    </a:lnTo>
                    <a:lnTo>
                      <a:pt x="178" y="42"/>
                    </a:lnTo>
                    <a:lnTo>
                      <a:pt x="179" y="41"/>
                    </a:lnTo>
                    <a:lnTo>
                      <a:pt x="179" y="40"/>
                    </a:lnTo>
                    <a:lnTo>
                      <a:pt x="182" y="34"/>
                    </a:lnTo>
                    <a:lnTo>
                      <a:pt x="183" y="32"/>
                    </a:lnTo>
                    <a:lnTo>
                      <a:pt x="185" y="31"/>
                    </a:lnTo>
                    <a:lnTo>
                      <a:pt x="186" y="30"/>
                    </a:lnTo>
                    <a:lnTo>
                      <a:pt x="186" y="28"/>
                    </a:lnTo>
                    <a:lnTo>
                      <a:pt x="187" y="28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7" y="29"/>
                    </a:lnTo>
                    <a:lnTo>
                      <a:pt x="198" y="28"/>
                    </a:lnTo>
                    <a:lnTo>
                      <a:pt x="199" y="28"/>
                    </a:lnTo>
                    <a:lnTo>
                      <a:pt x="200" y="27"/>
                    </a:lnTo>
                    <a:lnTo>
                      <a:pt x="202" y="27"/>
                    </a:lnTo>
                    <a:lnTo>
                      <a:pt x="204" y="29"/>
                    </a:lnTo>
                    <a:lnTo>
                      <a:pt x="206" y="29"/>
                    </a:lnTo>
                    <a:lnTo>
                      <a:pt x="214" y="26"/>
                    </a:lnTo>
                    <a:lnTo>
                      <a:pt x="215" y="25"/>
                    </a:lnTo>
                    <a:lnTo>
                      <a:pt x="217" y="22"/>
                    </a:lnTo>
                    <a:lnTo>
                      <a:pt x="217" y="22"/>
                    </a:lnTo>
                    <a:lnTo>
                      <a:pt x="218" y="21"/>
                    </a:lnTo>
                    <a:lnTo>
                      <a:pt x="219" y="22"/>
                    </a:lnTo>
                    <a:lnTo>
                      <a:pt x="220" y="21"/>
                    </a:lnTo>
                    <a:lnTo>
                      <a:pt x="221" y="21"/>
                    </a:lnTo>
                    <a:lnTo>
                      <a:pt x="221" y="19"/>
                    </a:lnTo>
                    <a:lnTo>
                      <a:pt x="222" y="17"/>
                    </a:lnTo>
                    <a:lnTo>
                      <a:pt x="222" y="16"/>
                    </a:lnTo>
                    <a:lnTo>
                      <a:pt x="223" y="15"/>
                    </a:lnTo>
                    <a:lnTo>
                      <a:pt x="224" y="15"/>
                    </a:lnTo>
                    <a:lnTo>
                      <a:pt x="225" y="14"/>
                    </a:lnTo>
                    <a:lnTo>
                      <a:pt x="227" y="15"/>
                    </a:lnTo>
                    <a:lnTo>
                      <a:pt x="229" y="14"/>
                    </a:lnTo>
                    <a:lnTo>
                      <a:pt x="230" y="12"/>
                    </a:lnTo>
                    <a:lnTo>
                      <a:pt x="231" y="11"/>
                    </a:lnTo>
                    <a:lnTo>
                      <a:pt x="232" y="10"/>
                    </a:lnTo>
                    <a:lnTo>
                      <a:pt x="232" y="6"/>
                    </a:lnTo>
                    <a:lnTo>
                      <a:pt x="232" y="5"/>
                    </a:lnTo>
                    <a:lnTo>
                      <a:pt x="232" y="2"/>
                    </a:lnTo>
                    <a:lnTo>
                      <a:pt x="232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2" name="Freeform 112">
                <a:extLst>
                  <a:ext uri="{FF2B5EF4-FFF2-40B4-BE49-F238E27FC236}">
                    <a16:creationId xmlns:a16="http://schemas.microsoft.com/office/drawing/2014/main" id="{D16EA8A2-F6D5-5EB5-CD4C-4D1610491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58863"/>
                <a:ext cx="287337" cy="214312"/>
              </a:xfrm>
              <a:custGeom>
                <a:avLst/>
                <a:gdLst>
                  <a:gd name="T0" fmla="*/ 4 w 181"/>
                  <a:gd name="T1" fmla="*/ 119 h 135"/>
                  <a:gd name="T2" fmla="*/ 5 w 181"/>
                  <a:gd name="T3" fmla="*/ 121 h 135"/>
                  <a:gd name="T4" fmla="*/ 9 w 181"/>
                  <a:gd name="T5" fmla="*/ 125 h 135"/>
                  <a:gd name="T6" fmla="*/ 10 w 181"/>
                  <a:gd name="T7" fmla="*/ 129 h 135"/>
                  <a:gd name="T8" fmla="*/ 15 w 181"/>
                  <a:gd name="T9" fmla="*/ 128 h 135"/>
                  <a:gd name="T10" fmla="*/ 13 w 181"/>
                  <a:gd name="T11" fmla="*/ 134 h 135"/>
                  <a:gd name="T12" fmla="*/ 20 w 181"/>
                  <a:gd name="T13" fmla="*/ 133 h 135"/>
                  <a:gd name="T14" fmla="*/ 24 w 181"/>
                  <a:gd name="T15" fmla="*/ 128 h 135"/>
                  <a:gd name="T16" fmla="*/ 26 w 181"/>
                  <a:gd name="T17" fmla="*/ 122 h 135"/>
                  <a:gd name="T18" fmla="*/ 25 w 181"/>
                  <a:gd name="T19" fmla="*/ 117 h 135"/>
                  <a:gd name="T20" fmla="*/ 26 w 181"/>
                  <a:gd name="T21" fmla="*/ 115 h 135"/>
                  <a:gd name="T22" fmla="*/ 26 w 181"/>
                  <a:gd name="T23" fmla="*/ 116 h 135"/>
                  <a:gd name="T24" fmla="*/ 31 w 181"/>
                  <a:gd name="T25" fmla="*/ 117 h 135"/>
                  <a:gd name="T26" fmla="*/ 40 w 181"/>
                  <a:gd name="T27" fmla="*/ 118 h 135"/>
                  <a:gd name="T28" fmla="*/ 45 w 181"/>
                  <a:gd name="T29" fmla="*/ 117 h 135"/>
                  <a:gd name="T30" fmla="*/ 45 w 181"/>
                  <a:gd name="T31" fmla="*/ 120 h 135"/>
                  <a:gd name="T32" fmla="*/ 50 w 181"/>
                  <a:gd name="T33" fmla="*/ 126 h 135"/>
                  <a:gd name="T34" fmla="*/ 60 w 181"/>
                  <a:gd name="T35" fmla="*/ 124 h 135"/>
                  <a:gd name="T36" fmla="*/ 65 w 181"/>
                  <a:gd name="T37" fmla="*/ 125 h 135"/>
                  <a:gd name="T38" fmla="*/ 70 w 181"/>
                  <a:gd name="T39" fmla="*/ 122 h 135"/>
                  <a:gd name="T40" fmla="*/ 73 w 181"/>
                  <a:gd name="T41" fmla="*/ 119 h 135"/>
                  <a:gd name="T42" fmla="*/ 77 w 181"/>
                  <a:gd name="T43" fmla="*/ 117 h 135"/>
                  <a:gd name="T44" fmla="*/ 83 w 181"/>
                  <a:gd name="T45" fmla="*/ 114 h 135"/>
                  <a:gd name="T46" fmla="*/ 91 w 181"/>
                  <a:gd name="T47" fmla="*/ 113 h 135"/>
                  <a:gd name="T48" fmla="*/ 107 w 181"/>
                  <a:gd name="T49" fmla="*/ 110 h 135"/>
                  <a:gd name="T50" fmla="*/ 105 w 181"/>
                  <a:gd name="T51" fmla="*/ 106 h 135"/>
                  <a:gd name="T52" fmla="*/ 108 w 181"/>
                  <a:gd name="T53" fmla="*/ 106 h 135"/>
                  <a:gd name="T54" fmla="*/ 110 w 181"/>
                  <a:gd name="T55" fmla="*/ 106 h 135"/>
                  <a:gd name="T56" fmla="*/ 117 w 181"/>
                  <a:gd name="T57" fmla="*/ 106 h 135"/>
                  <a:gd name="T58" fmla="*/ 120 w 181"/>
                  <a:gd name="T59" fmla="*/ 111 h 135"/>
                  <a:gd name="T60" fmla="*/ 125 w 181"/>
                  <a:gd name="T61" fmla="*/ 108 h 135"/>
                  <a:gd name="T62" fmla="*/ 132 w 181"/>
                  <a:gd name="T63" fmla="*/ 109 h 135"/>
                  <a:gd name="T64" fmla="*/ 133 w 181"/>
                  <a:gd name="T65" fmla="*/ 115 h 135"/>
                  <a:gd name="T66" fmla="*/ 138 w 181"/>
                  <a:gd name="T67" fmla="*/ 120 h 135"/>
                  <a:gd name="T68" fmla="*/ 144 w 181"/>
                  <a:gd name="T69" fmla="*/ 121 h 135"/>
                  <a:gd name="T70" fmla="*/ 144 w 181"/>
                  <a:gd name="T71" fmla="*/ 116 h 135"/>
                  <a:gd name="T72" fmla="*/ 146 w 181"/>
                  <a:gd name="T73" fmla="*/ 109 h 135"/>
                  <a:gd name="T74" fmla="*/ 144 w 181"/>
                  <a:gd name="T75" fmla="*/ 105 h 135"/>
                  <a:gd name="T76" fmla="*/ 140 w 181"/>
                  <a:gd name="T77" fmla="*/ 103 h 135"/>
                  <a:gd name="T78" fmla="*/ 143 w 181"/>
                  <a:gd name="T79" fmla="*/ 96 h 135"/>
                  <a:gd name="T80" fmla="*/ 138 w 181"/>
                  <a:gd name="T81" fmla="*/ 88 h 135"/>
                  <a:gd name="T82" fmla="*/ 135 w 181"/>
                  <a:gd name="T83" fmla="*/ 84 h 135"/>
                  <a:gd name="T84" fmla="*/ 132 w 181"/>
                  <a:gd name="T85" fmla="*/ 77 h 135"/>
                  <a:gd name="T86" fmla="*/ 135 w 181"/>
                  <a:gd name="T87" fmla="*/ 75 h 135"/>
                  <a:gd name="T88" fmla="*/ 141 w 181"/>
                  <a:gd name="T89" fmla="*/ 71 h 135"/>
                  <a:gd name="T90" fmla="*/ 149 w 181"/>
                  <a:gd name="T91" fmla="*/ 66 h 135"/>
                  <a:gd name="T92" fmla="*/ 164 w 181"/>
                  <a:gd name="T93" fmla="*/ 56 h 135"/>
                  <a:gd name="T94" fmla="*/ 164 w 181"/>
                  <a:gd name="T95" fmla="*/ 52 h 135"/>
                  <a:gd name="T96" fmla="*/ 164 w 181"/>
                  <a:gd name="T97" fmla="*/ 47 h 135"/>
                  <a:gd name="T98" fmla="*/ 165 w 181"/>
                  <a:gd name="T99" fmla="*/ 46 h 135"/>
                  <a:gd name="T100" fmla="*/ 174 w 181"/>
                  <a:gd name="T101" fmla="*/ 48 h 135"/>
                  <a:gd name="T102" fmla="*/ 179 w 181"/>
                  <a:gd name="T103" fmla="*/ 46 h 135"/>
                  <a:gd name="T104" fmla="*/ 181 w 181"/>
                  <a:gd name="T105" fmla="*/ 41 h 135"/>
                  <a:gd name="T106" fmla="*/ 180 w 181"/>
                  <a:gd name="T107" fmla="*/ 36 h 135"/>
                  <a:gd name="T108" fmla="*/ 176 w 181"/>
                  <a:gd name="T109" fmla="*/ 26 h 135"/>
                  <a:gd name="T110" fmla="*/ 172 w 181"/>
                  <a:gd name="T111" fmla="*/ 22 h 135"/>
                  <a:gd name="T112" fmla="*/ 169 w 181"/>
                  <a:gd name="T113" fmla="*/ 18 h 135"/>
                  <a:gd name="T114" fmla="*/ 165 w 181"/>
                  <a:gd name="T115" fmla="*/ 20 h 135"/>
                  <a:gd name="T116" fmla="*/ 161 w 181"/>
                  <a:gd name="T117" fmla="*/ 15 h 135"/>
                  <a:gd name="T118" fmla="*/ 155 w 181"/>
                  <a:gd name="T119" fmla="*/ 9 h 135"/>
                  <a:gd name="T120" fmla="*/ 146 w 181"/>
                  <a:gd name="T1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1" h="135">
                    <a:moveTo>
                      <a:pt x="2" y="117"/>
                    </a:moveTo>
                    <a:lnTo>
                      <a:pt x="3" y="117"/>
                    </a:lnTo>
                    <a:lnTo>
                      <a:pt x="4" y="117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5" y="119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1"/>
                    </a:lnTo>
                    <a:lnTo>
                      <a:pt x="6" y="120"/>
                    </a:lnTo>
                    <a:lnTo>
                      <a:pt x="7" y="120"/>
                    </a:lnTo>
                    <a:lnTo>
                      <a:pt x="9" y="123"/>
                    </a:lnTo>
                    <a:lnTo>
                      <a:pt x="10" y="124"/>
                    </a:lnTo>
                    <a:lnTo>
                      <a:pt x="9" y="125"/>
                    </a:lnTo>
                    <a:lnTo>
                      <a:pt x="8" y="125"/>
                    </a:lnTo>
                    <a:lnTo>
                      <a:pt x="9" y="126"/>
                    </a:lnTo>
                    <a:lnTo>
                      <a:pt x="9" y="127"/>
                    </a:lnTo>
                    <a:lnTo>
                      <a:pt x="9" y="128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5" y="127"/>
                    </a:lnTo>
                    <a:lnTo>
                      <a:pt x="15" y="128"/>
                    </a:lnTo>
                    <a:lnTo>
                      <a:pt x="15" y="129"/>
                    </a:lnTo>
                    <a:lnTo>
                      <a:pt x="15" y="132"/>
                    </a:lnTo>
                    <a:lnTo>
                      <a:pt x="15" y="133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5"/>
                    </a:lnTo>
                    <a:lnTo>
                      <a:pt x="14" y="135"/>
                    </a:lnTo>
                    <a:lnTo>
                      <a:pt x="16" y="135"/>
                    </a:lnTo>
                    <a:lnTo>
                      <a:pt x="17" y="135"/>
                    </a:lnTo>
                    <a:lnTo>
                      <a:pt x="20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1"/>
                    </a:lnTo>
                    <a:lnTo>
                      <a:pt x="26" y="120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5" y="117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6" y="115"/>
                    </a:lnTo>
                    <a:lnTo>
                      <a:pt x="26" y="114"/>
                    </a:lnTo>
                    <a:lnTo>
                      <a:pt x="27" y="115"/>
                    </a:lnTo>
                    <a:lnTo>
                      <a:pt x="27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7" y="116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30" y="117"/>
                    </a:lnTo>
                    <a:lnTo>
                      <a:pt x="31" y="117"/>
                    </a:lnTo>
                    <a:lnTo>
                      <a:pt x="32" y="116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19"/>
                    </a:lnTo>
                    <a:lnTo>
                      <a:pt x="41" y="119"/>
                    </a:lnTo>
                    <a:lnTo>
                      <a:pt x="42" y="118"/>
                    </a:lnTo>
                    <a:lnTo>
                      <a:pt x="44" y="117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5" y="118"/>
                    </a:lnTo>
                    <a:lnTo>
                      <a:pt x="46" y="119"/>
                    </a:lnTo>
                    <a:lnTo>
                      <a:pt x="45" y="120"/>
                    </a:lnTo>
                    <a:lnTo>
                      <a:pt x="45" y="120"/>
                    </a:lnTo>
                    <a:lnTo>
                      <a:pt x="47" y="121"/>
                    </a:lnTo>
                    <a:lnTo>
                      <a:pt x="50" y="124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1" y="126"/>
                    </a:lnTo>
                    <a:lnTo>
                      <a:pt x="55" y="126"/>
                    </a:lnTo>
                    <a:lnTo>
                      <a:pt x="56" y="126"/>
                    </a:lnTo>
                    <a:lnTo>
                      <a:pt x="59" y="125"/>
                    </a:lnTo>
                    <a:lnTo>
                      <a:pt x="60" y="124"/>
                    </a:lnTo>
                    <a:lnTo>
                      <a:pt x="61" y="125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4" y="125"/>
                    </a:lnTo>
                    <a:lnTo>
                      <a:pt x="65" y="125"/>
                    </a:lnTo>
                    <a:lnTo>
                      <a:pt x="65" y="124"/>
                    </a:lnTo>
                    <a:lnTo>
                      <a:pt x="66" y="123"/>
                    </a:lnTo>
                    <a:lnTo>
                      <a:pt x="68" y="123"/>
                    </a:lnTo>
                    <a:lnTo>
                      <a:pt x="69" y="123"/>
                    </a:lnTo>
                    <a:lnTo>
                      <a:pt x="70" y="122"/>
                    </a:lnTo>
                    <a:lnTo>
                      <a:pt x="69" y="121"/>
                    </a:lnTo>
                    <a:lnTo>
                      <a:pt x="68" y="121"/>
                    </a:lnTo>
                    <a:lnTo>
                      <a:pt x="71" y="119"/>
                    </a:lnTo>
                    <a:lnTo>
                      <a:pt x="72" y="119"/>
                    </a:lnTo>
                    <a:lnTo>
                      <a:pt x="73" y="119"/>
                    </a:lnTo>
                    <a:lnTo>
                      <a:pt x="74" y="120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8" y="116"/>
                    </a:lnTo>
                    <a:lnTo>
                      <a:pt x="78" y="115"/>
                    </a:lnTo>
                    <a:lnTo>
                      <a:pt x="80" y="114"/>
                    </a:lnTo>
                    <a:lnTo>
                      <a:pt x="81" y="114"/>
                    </a:lnTo>
                    <a:lnTo>
                      <a:pt x="83" y="114"/>
                    </a:lnTo>
                    <a:lnTo>
                      <a:pt x="86" y="114"/>
                    </a:lnTo>
                    <a:lnTo>
                      <a:pt x="89" y="115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91" y="113"/>
                    </a:lnTo>
                    <a:lnTo>
                      <a:pt x="95" y="112"/>
                    </a:lnTo>
                    <a:lnTo>
                      <a:pt x="105" y="113"/>
                    </a:lnTo>
                    <a:lnTo>
                      <a:pt x="105" y="113"/>
                    </a:lnTo>
                    <a:lnTo>
                      <a:pt x="106" y="111"/>
                    </a:lnTo>
                    <a:lnTo>
                      <a:pt x="107" y="110"/>
                    </a:lnTo>
                    <a:lnTo>
                      <a:pt x="107" y="109"/>
                    </a:lnTo>
                    <a:lnTo>
                      <a:pt x="106" y="107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6" y="105"/>
                    </a:lnTo>
                    <a:lnTo>
                      <a:pt x="107" y="104"/>
                    </a:lnTo>
                    <a:lnTo>
                      <a:pt x="108" y="104"/>
                    </a:lnTo>
                    <a:lnTo>
                      <a:pt x="108" y="105"/>
                    </a:lnTo>
                    <a:lnTo>
                      <a:pt x="108" y="106"/>
                    </a:lnTo>
                    <a:lnTo>
                      <a:pt x="107" y="106"/>
                    </a:lnTo>
                    <a:lnTo>
                      <a:pt x="108" y="106"/>
                    </a:lnTo>
                    <a:lnTo>
                      <a:pt x="108" y="107"/>
                    </a:lnTo>
                    <a:lnTo>
                      <a:pt x="109" y="107"/>
                    </a:lnTo>
                    <a:lnTo>
                      <a:pt x="110" y="106"/>
                    </a:lnTo>
                    <a:lnTo>
                      <a:pt x="111" y="106"/>
                    </a:lnTo>
                    <a:lnTo>
                      <a:pt x="114" y="107"/>
                    </a:lnTo>
                    <a:lnTo>
                      <a:pt x="115" y="106"/>
                    </a:lnTo>
                    <a:lnTo>
                      <a:pt x="116" y="106"/>
                    </a:lnTo>
                    <a:lnTo>
                      <a:pt x="117" y="106"/>
                    </a:lnTo>
                    <a:lnTo>
                      <a:pt x="118" y="108"/>
                    </a:lnTo>
                    <a:lnTo>
                      <a:pt x="118" y="109"/>
                    </a:lnTo>
                    <a:lnTo>
                      <a:pt x="119" y="109"/>
                    </a:lnTo>
                    <a:lnTo>
                      <a:pt x="120" y="110"/>
                    </a:lnTo>
                    <a:lnTo>
                      <a:pt x="120" y="111"/>
                    </a:lnTo>
                    <a:lnTo>
                      <a:pt x="121" y="111"/>
                    </a:lnTo>
                    <a:lnTo>
                      <a:pt x="122" y="110"/>
                    </a:lnTo>
                    <a:lnTo>
                      <a:pt x="123" y="110"/>
                    </a:lnTo>
                    <a:lnTo>
                      <a:pt x="125" y="108"/>
                    </a:lnTo>
                    <a:lnTo>
                      <a:pt x="125" y="108"/>
                    </a:lnTo>
                    <a:lnTo>
                      <a:pt x="127" y="107"/>
                    </a:lnTo>
                    <a:lnTo>
                      <a:pt x="129" y="107"/>
                    </a:lnTo>
                    <a:lnTo>
                      <a:pt x="132" y="108"/>
                    </a:lnTo>
                    <a:lnTo>
                      <a:pt x="133" y="108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4" y="111"/>
                    </a:lnTo>
                    <a:lnTo>
                      <a:pt x="134" y="112"/>
                    </a:lnTo>
                    <a:lnTo>
                      <a:pt x="134" y="113"/>
                    </a:lnTo>
                    <a:lnTo>
                      <a:pt x="133" y="115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5" y="117"/>
                    </a:lnTo>
                    <a:lnTo>
                      <a:pt x="136" y="117"/>
                    </a:lnTo>
                    <a:lnTo>
                      <a:pt x="138" y="120"/>
                    </a:lnTo>
                    <a:lnTo>
                      <a:pt x="141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3" y="121"/>
                    </a:lnTo>
                    <a:lnTo>
                      <a:pt x="144" y="121"/>
                    </a:lnTo>
                    <a:lnTo>
                      <a:pt x="144" y="120"/>
                    </a:lnTo>
                    <a:lnTo>
                      <a:pt x="144" y="119"/>
                    </a:lnTo>
                    <a:lnTo>
                      <a:pt x="144" y="118"/>
                    </a:lnTo>
                    <a:lnTo>
                      <a:pt x="144" y="116"/>
                    </a:lnTo>
                    <a:lnTo>
                      <a:pt x="144" y="116"/>
                    </a:lnTo>
                    <a:lnTo>
                      <a:pt x="144" y="114"/>
                    </a:lnTo>
                    <a:lnTo>
                      <a:pt x="145" y="113"/>
                    </a:lnTo>
                    <a:lnTo>
                      <a:pt x="146" y="111"/>
                    </a:lnTo>
                    <a:lnTo>
                      <a:pt x="146" y="110"/>
                    </a:lnTo>
                    <a:lnTo>
                      <a:pt x="146" y="109"/>
                    </a:lnTo>
                    <a:lnTo>
                      <a:pt x="146" y="108"/>
                    </a:lnTo>
                    <a:lnTo>
                      <a:pt x="146" y="107"/>
                    </a:lnTo>
                    <a:lnTo>
                      <a:pt x="145" y="106"/>
                    </a:lnTo>
                    <a:lnTo>
                      <a:pt x="144" y="106"/>
                    </a:lnTo>
                    <a:lnTo>
                      <a:pt x="144" y="105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39" y="105"/>
                    </a:lnTo>
                    <a:lnTo>
                      <a:pt x="139" y="104"/>
                    </a:lnTo>
                    <a:lnTo>
                      <a:pt x="140" y="103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0"/>
                    </a:lnTo>
                    <a:lnTo>
                      <a:pt x="143" y="96"/>
                    </a:lnTo>
                    <a:lnTo>
                      <a:pt x="143" y="96"/>
                    </a:lnTo>
                    <a:lnTo>
                      <a:pt x="142" y="95"/>
                    </a:lnTo>
                    <a:lnTo>
                      <a:pt x="141" y="91"/>
                    </a:lnTo>
                    <a:lnTo>
                      <a:pt x="140" y="90"/>
                    </a:lnTo>
                    <a:lnTo>
                      <a:pt x="139" y="89"/>
                    </a:lnTo>
                    <a:lnTo>
                      <a:pt x="138" y="88"/>
                    </a:lnTo>
                    <a:lnTo>
                      <a:pt x="137" y="88"/>
                    </a:lnTo>
                    <a:lnTo>
                      <a:pt x="137" y="87"/>
                    </a:lnTo>
                    <a:lnTo>
                      <a:pt x="136" y="86"/>
                    </a:lnTo>
                    <a:lnTo>
                      <a:pt x="136" y="86"/>
                    </a:lnTo>
                    <a:lnTo>
                      <a:pt x="135" y="84"/>
                    </a:lnTo>
                    <a:lnTo>
                      <a:pt x="133" y="80"/>
                    </a:lnTo>
                    <a:lnTo>
                      <a:pt x="132" y="80"/>
                    </a:lnTo>
                    <a:lnTo>
                      <a:pt x="132" y="79"/>
                    </a:lnTo>
                    <a:lnTo>
                      <a:pt x="131" y="78"/>
                    </a:lnTo>
                    <a:lnTo>
                      <a:pt x="132" y="77"/>
                    </a:lnTo>
                    <a:lnTo>
                      <a:pt x="132" y="76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5" y="75"/>
                    </a:lnTo>
                    <a:lnTo>
                      <a:pt x="136" y="74"/>
                    </a:lnTo>
                    <a:lnTo>
                      <a:pt x="137" y="73"/>
                    </a:lnTo>
                    <a:lnTo>
                      <a:pt x="137" y="72"/>
                    </a:lnTo>
                    <a:lnTo>
                      <a:pt x="138" y="72"/>
                    </a:lnTo>
                    <a:lnTo>
                      <a:pt x="141" y="71"/>
                    </a:lnTo>
                    <a:lnTo>
                      <a:pt x="142" y="70"/>
                    </a:lnTo>
                    <a:lnTo>
                      <a:pt x="142" y="69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9" y="66"/>
                    </a:lnTo>
                    <a:lnTo>
                      <a:pt x="156" y="64"/>
                    </a:lnTo>
                    <a:lnTo>
                      <a:pt x="157" y="63"/>
                    </a:lnTo>
                    <a:lnTo>
                      <a:pt x="163" y="59"/>
                    </a:lnTo>
                    <a:lnTo>
                      <a:pt x="163" y="58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4" y="54"/>
                    </a:lnTo>
                    <a:lnTo>
                      <a:pt x="164" y="53"/>
                    </a:lnTo>
                    <a:lnTo>
                      <a:pt x="164" y="52"/>
                    </a:lnTo>
                    <a:lnTo>
                      <a:pt x="164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8"/>
                    </a:lnTo>
                    <a:lnTo>
                      <a:pt x="164" y="47"/>
                    </a:lnTo>
                    <a:lnTo>
                      <a:pt x="164" y="47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5" y="46"/>
                    </a:lnTo>
                    <a:lnTo>
                      <a:pt x="167" y="45"/>
                    </a:lnTo>
                    <a:lnTo>
                      <a:pt x="172" y="46"/>
                    </a:lnTo>
                    <a:lnTo>
                      <a:pt x="173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6" y="49"/>
                    </a:lnTo>
                    <a:lnTo>
                      <a:pt x="176" y="47"/>
                    </a:lnTo>
                    <a:lnTo>
                      <a:pt x="177" y="46"/>
                    </a:lnTo>
                    <a:lnTo>
                      <a:pt x="178" y="46"/>
                    </a:lnTo>
                    <a:lnTo>
                      <a:pt x="179" y="46"/>
                    </a:lnTo>
                    <a:lnTo>
                      <a:pt x="179" y="46"/>
                    </a:lnTo>
                    <a:lnTo>
                      <a:pt x="180" y="44"/>
                    </a:lnTo>
                    <a:lnTo>
                      <a:pt x="180" y="43"/>
                    </a:lnTo>
                    <a:lnTo>
                      <a:pt x="181" y="42"/>
                    </a:lnTo>
                    <a:lnTo>
                      <a:pt x="181" y="41"/>
                    </a:lnTo>
                    <a:lnTo>
                      <a:pt x="180" y="38"/>
                    </a:lnTo>
                    <a:lnTo>
                      <a:pt x="181" y="37"/>
                    </a:lnTo>
                    <a:lnTo>
                      <a:pt x="181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0" y="35"/>
                    </a:lnTo>
                    <a:lnTo>
                      <a:pt x="181" y="33"/>
                    </a:lnTo>
                    <a:lnTo>
                      <a:pt x="180" y="32"/>
                    </a:lnTo>
                    <a:lnTo>
                      <a:pt x="178" y="27"/>
                    </a:lnTo>
                    <a:lnTo>
                      <a:pt x="176" y="26"/>
                    </a:lnTo>
                    <a:lnTo>
                      <a:pt x="176" y="25"/>
                    </a:lnTo>
                    <a:lnTo>
                      <a:pt x="174" y="25"/>
                    </a:lnTo>
                    <a:lnTo>
                      <a:pt x="174" y="25"/>
                    </a:lnTo>
                    <a:lnTo>
                      <a:pt x="173" y="24"/>
                    </a:lnTo>
                    <a:lnTo>
                      <a:pt x="172" y="22"/>
                    </a:lnTo>
                    <a:lnTo>
                      <a:pt x="171" y="21"/>
                    </a:lnTo>
                    <a:lnTo>
                      <a:pt x="171" y="20"/>
                    </a:lnTo>
                    <a:lnTo>
                      <a:pt x="170" y="20"/>
                    </a:lnTo>
                    <a:lnTo>
                      <a:pt x="169" y="19"/>
                    </a:lnTo>
                    <a:lnTo>
                      <a:pt x="169" y="18"/>
                    </a:lnTo>
                    <a:lnTo>
                      <a:pt x="168" y="18"/>
                    </a:lnTo>
                    <a:lnTo>
                      <a:pt x="167" y="18"/>
                    </a:lnTo>
                    <a:lnTo>
                      <a:pt x="166" y="18"/>
                    </a:lnTo>
                    <a:lnTo>
                      <a:pt x="165" y="19"/>
                    </a:lnTo>
                    <a:lnTo>
                      <a:pt x="165" y="20"/>
                    </a:lnTo>
                    <a:lnTo>
                      <a:pt x="164" y="20"/>
                    </a:lnTo>
                    <a:lnTo>
                      <a:pt x="164" y="18"/>
                    </a:lnTo>
                    <a:lnTo>
                      <a:pt x="162" y="17"/>
                    </a:lnTo>
                    <a:lnTo>
                      <a:pt x="161" y="16"/>
                    </a:lnTo>
                    <a:lnTo>
                      <a:pt x="161" y="15"/>
                    </a:lnTo>
                    <a:lnTo>
                      <a:pt x="161" y="13"/>
                    </a:lnTo>
                    <a:lnTo>
                      <a:pt x="159" y="11"/>
                    </a:lnTo>
                    <a:lnTo>
                      <a:pt x="157" y="10"/>
                    </a:lnTo>
                    <a:lnTo>
                      <a:pt x="156" y="9"/>
                    </a:lnTo>
                    <a:lnTo>
                      <a:pt x="155" y="9"/>
                    </a:lnTo>
                    <a:lnTo>
                      <a:pt x="153" y="9"/>
                    </a:lnTo>
                    <a:lnTo>
                      <a:pt x="152" y="8"/>
                    </a:lnTo>
                    <a:lnTo>
                      <a:pt x="151" y="6"/>
                    </a:lnTo>
                    <a:lnTo>
                      <a:pt x="150" y="6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3" name="Freeform 126">
                <a:extLst>
                  <a:ext uri="{FF2B5EF4-FFF2-40B4-BE49-F238E27FC236}">
                    <a16:creationId xmlns:a16="http://schemas.microsoft.com/office/drawing/2014/main" id="{6A6C9EC3-9428-B5BB-E2C3-906B69E44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825" y="1776413"/>
                <a:ext cx="185737" cy="147637"/>
              </a:xfrm>
              <a:custGeom>
                <a:avLst/>
                <a:gdLst>
                  <a:gd name="T0" fmla="*/ 116 w 117"/>
                  <a:gd name="T1" fmla="*/ 58 h 93"/>
                  <a:gd name="T2" fmla="*/ 116 w 117"/>
                  <a:gd name="T3" fmla="*/ 51 h 93"/>
                  <a:gd name="T4" fmla="*/ 115 w 117"/>
                  <a:gd name="T5" fmla="*/ 46 h 93"/>
                  <a:gd name="T6" fmla="*/ 116 w 117"/>
                  <a:gd name="T7" fmla="*/ 43 h 93"/>
                  <a:gd name="T8" fmla="*/ 116 w 117"/>
                  <a:gd name="T9" fmla="*/ 38 h 93"/>
                  <a:gd name="T10" fmla="*/ 113 w 117"/>
                  <a:gd name="T11" fmla="*/ 33 h 93"/>
                  <a:gd name="T12" fmla="*/ 112 w 117"/>
                  <a:gd name="T13" fmla="*/ 29 h 93"/>
                  <a:gd name="T14" fmla="*/ 110 w 117"/>
                  <a:gd name="T15" fmla="*/ 23 h 93"/>
                  <a:gd name="T16" fmla="*/ 107 w 117"/>
                  <a:gd name="T17" fmla="*/ 22 h 93"/>
                  <a:gd name="T18" fmla="*/ 104 w 117"/>
                  <a:gd name="T19" fmla="*/ 20 h 93"/>
                  <a:gd name="T20" fmla="*/ 95 w 117"/>
                  <a:gd name="T21" fmla="*/ 14 h 93"/>
                  <a:gd name="T22" fmla="*/ 87 w 117"/>
                  <a:gd name="T23" fmla="*/ 3 h 93"/>
                  <a:gd name="T24" fmla="*/ 84 w 117"/>
                  <a:gd name="T25" fmla="*/ 1 h 93"/>
                  <a:gd name="T26" fmla="*/ 74 w 117"/>
                  <a:gd name="T27" fmla="*/ 4 h 93"/>
                  <a:gd name="T28" fmla="*/ 68 w 117"/>
                  <a:gd name="T29" fmla="*/ 3 h 93"/>
                  <a:gd name="T30" fmla="*/ 63 w 117"/>
                  <a:gd name="T31" fmla="*/ 4 h 93"/>
                  <a:gd name="T32" fmla="*/ 56 w 117"/>
                  <a:gd name="T33" fmla="*/ 9 h 93"/>
                  <a:gd name="T34" fmla="*/ 47 w 117"/>
                  <a:gd name="T35" fmla="*/ 8 h 93"/>
                  <a:gd name="T36" fmla="*/ 45 w 117"/>
                  <a:gd name="T37" fmla="*/ 9 h 93"/>
                  <a:gd name="T38" fmla="*/ 39 w 117"/>
                  <a:gd name="T39" fmla="*/ 14 h 93"/>
                  <a:gd name="T40" fmla="*/ 38 w 117"/>
                  <a:gd name="T41" fmla="*/ 18 h 93"/>
                  <a:gd name="T42" fmla="*/ 33 w 117"/>
                  <a:gd name="T43" fmla="*/ 13 h 93"/>
                  <a:gd name="T44" fmla="*/ 27 w 117"/>
                  <a:gd name="T45" fmla="*/ 13 h 93"/>
                  <a:gd name="T46" fmla="*/ 17 w 117"/>
                  <a:gd name="T47" fmla="*/ 18 h 93"/>
                  <a:gd name="T48" fmla="*/ 14 w 117"/>
                  <a:gd name="T49" fmla="*/ 25 h 93"/>
                  <a:gd name="T50" fmla="*/ 12 w 117"/>
                  <a:gd name="T51" fmla="*/ 32 h 93"/>
                  <a:gd name="T52" fmla="*/ 8 w 117"/>
                  <a:gd name="T53" fmla="*/ 31 h 93"/>
                  <a:gd name="T54" fmla="*/ 5 w 117"/>
                  <a:gd name="T55" fmla="*/ 32 h 93"/>
                  <a:gd name="T56" fmla="*/ 4 w 117"/>
                  <a:gd name="T57" fmla="*/ 38 h 93"/>
                  <a:gd name="T58" fmla="*/ 5 w 117"/>
                  <a:gd name="T59" fmla="*/ 48 h 93"/>
                  <a:gd name="T60" fmla="*/ 0 w 117"/>
                  <a:gd name="T61" fmla="*/ 51 h 93"/>
                  <a:gd name="T62" fmla="*/ 2 w 117"/>
                  <a:gd name="T63" fmla="*/ 56 h 93"/>
                  <a:gd name="T64" fmla="*/ 5 w 117"/>
                  <a:gd name="T65" fmla="*/ 60 h 93"/>
                  <a:gd name="T66" fmla="*/ 3 w 117"/>
                  <a:gd name="T67" fmla="*/ 63 h 93"/>
                  <a:gd name="T68" fmla="*/ 3 w 117"/>
                  <a:gd name="T69" fmla="*/ 72 h 93"/>
                  <a:gd name="T70" fmla="*/ 6 w 117"/>
                  <a:gd name="T71" fmla="*/ 79 h 93"/>
                  <a:gd name="T72" fmla="*/ 9 w 117"/>
                  <a:gd name="T73" fmla="*/ 82 h 93"/>
                  <a:gd name="T74" fmla="*/ 13 w 117"/>
                  <a:gd name="T75" fmla="*/ 91 h 93"/>
                  <a:gd name="T76" fmla="*/ 18 w 117"/>
                  <a:gd name="T77" fmla="*/ 89 h 93"/>
                  <a:gd name="T78" fmla="*/ 24 w 117"/>
                  <a:gd name="T79" fmla="*/ 93 h 93"/>
                  <a:gd name="T80" fmla="*/ 37 w 117"/>
                  <a:gd name="T81" fmla="*/ 93 h 93"/>
                  <a:gd name="T82" fmla="*/ 44 w 117"/>
                  <a:gd name="T83" fmla="*/ 90 h 93"/>
                  <a:gd name="T84" fmla="*/ 53 w 117"/>
                  <a:gd name="T85" fmla="*/ 92 h 93"/>
                  <a:gd name="T86" fmla="*/ 57 w 117"/>
                  <a:gd name="T87" fmla="*/ 89 h 93"/>
                  <a:gd name="T88" fmla="*/ 61 w 117"/>
                  <a:gd name="T89" fmla="*/ 86 h 93"/>
                  <a:gd name="T90" fmla="*/ 67 w 117"/>
                  <a:gd name="T91" fmla="*/ 82 h 93"/>
                  <a:gd name="T92" fmla="*/ 68 w 117"/>
                  <a:gd name="T93" fmla="*/ 78 h 93"/>
                  <a:gd name="T94" fmla="*/ 74 w 117"/>
                  <a:gd name="T95" fmla="*/ 76 h 93"/>
                  <a:gd name="T96" fmla="*/ 81 w 117"/>
                  <a:gd name="T97" fmla="*/ 75 h 93"/>
                  <a:gd name="T98" fmla="*/ 86 w 117"/>
                  <a:gd name="T99" fmla="*/ 77 h 93"/>
                  <a:gd name="T100" fmla="*/ 90 w 117"/>
                  <a:gd name="T101" fmla="*/ 78 h 93"/>
                  <a:gd name="T102" fmla="*/ 94 w 117"/>
                  <a:gd name="T103" fmla="*/ 77 h 93"/>
                  <a:gd name="T104" fmla="*/ 99 w 117"/>
                  <a:gd name="T105" fmla="*/ 76 h 93"/>
                  <a:gd name="T106" fmla="*/ 102 w 117"/>
                  <a:gd name="T107" fmla="*/ 74 h 93"/>
                  <a:gd name="T108" fmla="*/ 105 w 117"/>
                  <a:gd name="T109" fmla="*/ 73 h 93"/>
                  <a:gd name="T110" fmla="*/ 108 w 117"/>
                  <a:gd name="T111" fmla="*/ 6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7" h="93">
                    <a:moveTo>
                      <a:pt x="115" y="63"/>
                    </a:moveTo>
                    <a:lnTo>
                      <a:pt x="115" y="62"/>
                    </a:lnTo>
                    <a:lnTo>
                      <a:pt x="115" y="60"/>
                    </a:lnTo>
                    <a:lnTo>
                      <a:pt x="116" y="59"/>
                    </a:lnTo>
                    <a:lnTo>
                      <a:pt x="116" y="58"/>
                    </a:lnTo>
                    <a:lnTo>
                      <a:pt x="116" y="57"/>
                    </a:lnTo>
                    <a:lnTo>
                      <a:pt x="115" y="57"/>
                    </a:lnTo>
                    <a:lnTo>
                      <a:pt x="115" y="53"/>
                    </a:lnTo>
                    <a:lnTo>
                      <a:pt x="115" y="52"/>
                    </a:lnTo>
                    <a:lnTo>
                      <a:pt x="116" y="51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5" y="48"/>
                    </a:lnTo>
                    <a:lnTo>
                      <a:pt x="115" y="47"/>
                    </a:lnTo>
                    <a:lnTo>
                      <a:pt x="115" y="46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3"/>
                    </a:lnTo>
                    <a:lnTo>
                      <a:pt x="116" y="43"/>
                    </a:lnTo>
                    <a:lnTo>
                      <a:pt x="116" y="42"/>
                    </a:lnTo>
                    <a:lnTo>
                      <a:pt x="117" y="41"/>
                    </a:lnTo>
                    <a:lnTo>
                      <a:pt x="117" y="40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5" y="38"/>
                    </a:lnTo>
                    <a:lnTo>
                      <a:pt x="115" y="37"/>
                    </a:lnTo>
                    <a:lnTo>
                      <a:pt x="114" y="35"/>
                    </a:lnTo>
                    <a:lnTo>
                      <a:pt x="113" y="33"/>
                    </a:lnTo>
                    <a:lnTo>
                      <a:pt x="113" y="32"/>
                    </a:lnTo>
                    <a:lnTo>
                      <a:pt x="112" y="32"/>
                    </a:lnTo>
                    <a:lnTo>
                      <a:pt x="112" y="31"/>
                    </a:lnTo>
                    <a:lnTo>
                      <a:pt x="112" y="30"/>
                    </a:lnTo>
                    <a:lnTo>
                      <a:pt x="112" y="29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4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2"/>
                    </a:lnTo>
                    <a:lnTo>
                      <a:pt x="109" y="22"/>
                    </a:lnTo>
                    <a:lnTo>
                      <a:pt x="108" y="22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0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99" y="19"/>
                    </a:lnTo>
                    <a:lnTo>
                      <a:pt x="96" y="15"/>
                    </a:lnTo>
                    <a:lnTo>
                      <a:pt x="95" y="14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5" y="3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2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3" y="4"/>
                    </a:lnTo>
                    <a:lnTo>
                      <a:pt x="72" y="4"/>
                    </a:lnTo>
                    <a:lnTo>
                      <a:pt x="71" y="3"/>
                    </a:lnTo>
                    <a:lnTo>
                      <a:pt x="69" y="3"/>
                    </a:lnTo>
                    <a:lnTo>
                      <a:pt x="68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4" y="8"/>
                    </a:lnTo>
                    <a:lnTo>
                      <a:pt x="51" y="8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7" y="8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5" y="9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42" y="10"/>
                    </a:lnTo>
                    <a:lnTo>
                      <a:pt x="39" y="14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3"/>
                    </a:lnTo>
                    <a:lnTo>
                      <a:pt x="27" y="14"/>
                    </a:lnTo>
                    <a:lnTo>
                      <a:pt x="26" y="14"/>
                    </a:lnTo>
                    <a:lnTo>
                      <a:pt x="25" y="15"/>
                    </a:lnTo>
                    <a:lnTo>
                      <a:pt x="21" y="16"/>
                    </a:lnTo>
                    <a:lnTo>
                      <a:pt x="17" y="18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3" y="30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5" y="60"/>
                    </a:lnTo>
                    <a:lnTo>
                      <a:pt x="5" y="61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4" y="63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2" y="67"/>
                    </a:lnTo>
                    <a:lnTo>
                      <a:pt x="3" y="70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6" y="77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8" y="80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0" y="84"/>
                    </a:lnTo>
                    <a:lnTo>
                      <a:pt x="11" y="88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5" y="91"/>
                    </a:lnTo>
                    <a:lnTo>
                      <a:pt x="16" y="91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90"/>
                    </a:lnTo>
                    <a:lnTo>
                      <a:pt x="24" y="91"/>
                    </a:lnTo>
                    <a:lnTo>
                      <a:pt x="24" y="92"/>
                    </a:lnTo>
                    <a:lnTo>
                      <a:pt x="24" y="93"/>
                    </a:lnTo>
                    <a:lnTo>
                      <a:pt x="30" y="93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9" y="93"/>
                    </a:lnTo>
                    <a:lnTo>
                      <a:pt x="40" y="93"/>
                    </a:lnTo>
                    <a:lnTo>
                      <a:pt x="41" y="93"/>
                    </a:lnTo>
                    <a:lnTo>
                      <a:pt x="43" y="91"/>
                    </a:lnTo>
                    <a:lnTo>
                      <a:pt x="44" y="90"/>
                    </a:lnTo>
                    <a:lnTo>
                      <a:pt x="46" y="90"/>
                    </a:lnTo>
                    <a:lnTo>
                      <a:pt x="49" y="91"/>
                    </a:lnTo>
                    <a:lnTo>
                      <a:pt x="50" y="93"/>
                    </a:lnTo>
                    <a:lnTo>
                      <a:pt x="52" y="93"/>
                    </a:lnTo>
                    <a:lnTo>
                      <a:pt x="53" y="92"/>
                    </a:lnTo>
                    <a:lnTo>
                      <a:pt x="54" y="91"/>
                    </a:lnTo>
                    <a:lnTo>
                      <a:pt x="55" y="91"/>
                    </a:lnTo>
                    <a:lnTo>
                      <a:pt x="56" y="90"/>
                    </a:lnTo>
                    <a:lnTo>
                      <a:pt x="56" y="89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0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6"/>
                    </a:lnTo>
                    <a:lnTo>
                      <a:pt x="62" y="86"/>
                    </a:lnTo>
                    <a:lnTo>
                      <a:pt x="64" y="84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0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8" y="78"/>
                    </a:lnTo>
                    <a:lnTo>
                      <a:pt x="70" y="77"/>
                    </a:lnTo>
                    <a:lnTo>
                      <a:pt x="72" y="76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6" y="77"/>
                    </a:lnTo>
                    <a:lnTo>
                      <a:pt x="77" y="77"/>
                    </a:lnTo>
                    <a:lnTo>
                      <a:pt x="78" y="75"/>
                    </a:lnTo>
                    <a:lnTo>
                      <a:pt x="79" y="75"/>
                    </a:lnTo>
                    <a:lnTo>
                      <a:pt x="81" y="75"/>
                    </a:lnTo>
                    <a:lnTo>
                      <a:pt x="82" y="75"/>
                    </a:lnTo>
                    <a:lnTo>
                      <a:pt x="84" y="75"/>
                    </a:lnTo>
                    <a:lnTo>
                      <a:pt x="85" y="75"/>
                    </a:lnTo>
                    <a:lnTo>
                      <a:pt x="86" y="76"/>
                    </a:lnTo>
                    <a:lnTo>
                      <a:pt x="86" y="77"/>
                    </a:lnTo>
                    <a:lnTo>
                      <a:pt x="86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89" y="77"/>
                    </a:lnTo>
                    <a:lnTo>
                      <a:pt x="90" y="78"/>
                    </a:lnTo>
                    <a:lnTo>
                      <a:pt x="91" y="78"/>
                    </a:lnTo>
                    <a:lnTo>
                      <a:pt x="92" y="78"/>
                    </a:lnTo>
                    <a:lnTo>
                      <a:pt x="93" y="78"/>
                    </a:lnTo>
                    <a:lnTo>
                      <a:pt x="94" y="78"/>
                    </a:lnTo>
                    <a:lnTo>
                      <a:pt x="94" y="77"/>
                    </a:lnTo>
                    <a:lnTo>
                      <a:pt x="95" y="77"/>
                    </a:lnTo>
                    <a:lnTo>
                      <a:pt x="96" y="78"/>
                    </a:lnTo>
                    <a:lnTo>
                      <a:pt x="97" y="77"/>
                    </a:lnTo>
                    <a:lnTo>
                      <a:pt x="98" y="77"/>
                    </a:lnTo>
                    <a:lnTo>
                      <a:pt x="99" y="76"/>
                    </a:lnTo>
                    <a:lnTo>
                      <a:pt x="100" y="75"/>
                    </a:lnTo>
                    <a:lnTo>
                      <a:pt x="100" y="74"/>
                    </a:lnTo>
                    <a:lnTo>
                      <a:pt x="100" y="73"/>
                    </a:lnTo>
                    <a:lnTo>
                      <a:pt x="101" y="73"/>
                    </a:lnTo>
                    <a:lnTo>
                      <a:pt x="102" y="74"/>
                    </a:lnTo>
                    <a:lnTo>
                      <a:pt x="102" y="75"/>
                    </a:lnTo>
                    <a:lnTo>
                      <a:pt x="103" y="76"/>
                    </a:lnTo>
                    <a:lnTo>
                      <a:pt x="104" y="76"/>
                    </a:lnTo>
                    <a:lnTo>
                      <a:pt x="105" y="74"/>
                    </a:lnTo>
                    <a:lnTo>
                      <a:pt x="105" y="73"/>
                    </a:lnTo>
                    <a:lnTo>
                      <a:pt x="106" y="67"/>
                    </a:lnTo>
                    <a:lnTo>
                      <a:pt x="106" y="65"/>
                    </a:lnTo>
                    <a:lnTo>
                      <a:pt x="106" y="64"/>
                    </a:lnTo>
                    <a:lnTo>
                      <a:pt x="107" y="63"/>
                    </a:lnTo>
                    <a:lnTo>
                      <a:pt x="108" y="63"/>
                    </a:lnTo>
                    <a:lnTo>
                      <a:pt x="109" y="63"/>
                    </a:lnTo>
                    <a:lnTo>
                      <a:pt x="114" y="63"/>
                    </a:lnTo>
                    <a:lnTo>
                      <a:pt x="115" y="63"/>
                    </a:lnTo>
                    <a:lnTo>
                      <a:pt x="115" y="6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4" name="Freeform 127">
                <a:extLst>
                  <a:ext uri="{FF2B5EF4-FFF2-40B4-BE49-F238E27FC236}">
                    <a16:creationId xmlns:a16="http://schemas.microsoft.com/office/drawing/2014/main" id="{8F984969-CF4B-1BDE-C4F3-D633FCF2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800" y="19145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0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5" name="Freeform 128">
                <a:extLst>
                  <a:ext uri="{FF2B5EF4-FFF2-40B4-BE49-F238E27FC236}">
                    <a16:creationId xmlns:a16="http://schemas.microsoft.com/office/drawing/2014/main" id="{D0F9F81F-60AF-1EF8-E9E2-D56112AAC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038" y="1916113"/>
                <a:ext cx="4762" cy="7937"/>
              </a:xfrm>
              <a:custGeom>
                <a:avLst/>
                <a:gdLst>
                  <a:gd name="T0" fmla="*/ 3 w 3"/>
                  <a:gd name="T1" fmla="*/ 2 h 5"/>
                  <a:gd name="T2" fmla="*/ 2 w 3"/>
                  <a:gd name="T3" fmla="*/ 0 h 5"/>
                  <a:gd name="T4" fmla="*/ 1 w 3"/>
                  <a:gd name="T5" fmla="*/ 1 h 5"/>
                  <a:gd name="T6" fmla="*/ 0 w 3"/>
                  <a:gd name="T7" fmla="*/ 2 h 5"/>
                  <a:gd name="T8" fmla="*/ 0 w 3"/>
                  <a:gd name="T9" fmla="*/ 3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3 h 5"/>
                  <a:gd name="T16" fmla="*/ 3 w 3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6" name="Freeform 129">
                <a:extLst>
                  <a:ext uri="{FF2B5EF4-FFF2-40B4-BE49-F238E27FC236}">
                    <a16:creationId xmlns:a16="http://schemas.microsoft.com/office/drawing/2014/main" id="{01DB6775-9BC5-3948-CA9A-DE17AE4D9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100" y="1749425"/>
                <a:ext cx="128587" cy="292100"/>
              </a:xfrm>
              <a:custGeom>
                <a:avLst/>
                <a:gdLst>
                  <a:gd name="T0" fmla="*/ 44 w 81"/>
                  <a:gd name="T1" fmla="*/ 182 h 184"/>
                  <a:gd name="T2" fmla="*/ 46 w 81"/>
                  <a:gd name="T3" fmla="*/ 177 h 184"/>
                  <a:gd name="T4" fmla="*/ 50 w 81"/>
                  <a:gd name="T5" fmla="*/ 175 h 184"/>
                  <a:gd name="T6" fmla="*/ 47 w 81"/>
                  <a:gd name="T7" fmla="*/ 163 h 184"/>
                  <a:gd name="T8" fmla="*/ 52 w 81"/>
                  <a:gd name="T9" fmla="*/ 159 h 184"/>
                  <a:gd name="T10" fmla="*/ 61 w 81"/>
                  <a:gd name="T11" fmla="*/ 157 h 184"/>
                  <a:gd name="T12" fmla="*/ 63 w 81"/>
                  <a:gd name="T13" fmla="*/ 150 h 184"/>
                  <a:gd name="T14" fmla="*/ 66 w 81"/>
                  <a:gd name="T15" fmla="*/ 145 h 184"/>
                  <a:gd name="T16" fmla="*/ 69 w 81"/>
                  <a:gd name="T17" fmla="*/ 138 h 184"/>
                  <a:gd name="T18" fmla="*/ 72 w 81"/>
                  <a:gd name="T19" fmla="*/ 133 h 184"/>
                  <a:gd name="T20" fmla="*/ 78 w 81"/>
                  <a:gd name="T21" fmla="*/ 131 h 184"/>
                  <a:gd name="T22" fmla="*/ 81 w 81"/>
                  <a:gd name="T23" fmla="*/ 127 h 184"/>
                  <a:gd name="T24" fmla="*/ 80 w 81"/>
                  <a:gd name="T25" fmla="*/ 120 h 184"/>
                  <a:gd name="T26" fmla="*/ 78 w 81"/>
                  <a:gd name="T27" fmla="*/ 109 h 184"/>
                  <a:gd name="T28" fmla="*/ 70 w 81"/>
                  <a:gd name="T29" fmla="*/ 108 h 184"/>
                  <a:gd name="T30" fmla="*/ 63 w 81"/>
                  <a:gd name="T31" fmla="*/ 99 h 184"/>
                  <a:gd name="T32" fmla="*/ 60 w 81"/>
                  <a:gd name="T33" fmla="*/ 94 h 184"/>
                  <a:gd name="T34" fmla="*/ 56 w 81"/>
                  <a:gd name="T35" fmla="*/ 80 h 184"/>
                  <a:gd name="T36" fmla="*/ 58 w 81"/>
                  <a:gd name="T37" fmla="*/ 76 h 184"/>
                  <a:gd name="T38" fmla="*/ 54 w 81"/>
                  <a:gd name="T39" fmla="*/ 70 h 184"/>
                  <a:gd name="T40" fmla="*/ 59 w 81"/>
                  <a:gd name="T41" fmla="*/ 65 h 184"/>
                  <a:gd name="T42" fmla="*/ 59 w 81"/>
                  <a:gd name="T43" fmla="*/ 53 h 184"/>
                  <a:gd name="T44" fmla="*/ 60 w 81"/>
                  <a:gd name="T45" fmla="*/ 46 h 184"/>
                  <a:gd name="T46" fmla="*/ 60 w 81"/>
                  <a:gd name="T47" fmla="*/ 36 h 184"/>
                  <a:gd name="T48" fmla="*/ 55 w 81"/>
                  <a:gd name="T49" fmla="*/ 25 h 184"/>
                  <a:gd name="T50" fmla="*/ 43 w 81"/>
                  <a:gd name="T51" fmla="*/ 18 h 184"/>
                  <a:gd name="T52" fmla="*/ 41 w 81"/>
                  <a:gd name="T53" fmla="*/ 10 h 184"/>
                  <a:gd name="T54" fmla="*/ 31 w 81"/>
                  <a:gd name="T55" fmla="*/ 10 h 184"/>
                  <a:gd name="T56" fmla="*/ 23 w 81"/>
                  <a:gd name="T57" fmla="*/ 11 h 184"/>
                  <a:gd name="T58" fmla="*/ 21 w 81"/>
                  <a:gd name="T59" fmla="*/ 4 h 184"/>
                  <a:gd name="T60" fmla="*/ 16 w 81"/>
                  <a:gd name="T61" fmla="*/ 3 h 184"/>
                  <a:gd name="T62" fmla="*/ 12 w 81"/>
                  <a:gd name="T63" fmla="*/ 10 h 184"/>
                  <a:gd name="T64" fmla="*/ 6 w 81"/>
                  <a:gd name="T65" fmla="*/ 19 h 184"/>
                  <a:gd name="T66" fmla="*/ 4 w 81"/>
                  <a:gd name="T67" fmla="*/ 33 h 184"/>
                  <a:gd name="T68" fmla="*/ 4 w 81"/>
                  <a:gd name="T69" fmla="*/ 40 h 184"/>
                  <a:gd name="T70" fmla="*/ 4 w 81"/>
                  <a:gd name="T71" fmla="*/ 49 h 184"/>
                  <a:gd name="T72" fmla="*/ 15 w 81"/>
                  <a:gd name="T73" fmla="*/ 54 h 184"/>
                  <a:gd name="T74" fmla="*/ 15 w 81"/>
                  <a:gd name="T75" fmla="*/ 62 h 184"/>
                  <a:gd name="T76" fmla="*/ 14 w 81"/>
                  <a:gd name="T77" fmla="*/ 66 h 184"/>
                  <a:gd name="T78" fmla="*/ 11 w 81"/>
                  <a:gd name="T79" fmla="*/ 69 h 184"/>
                  <a:gd name="T80" fmla="*/ 8 w 81"/>
                  <a:gd name="T81" fmla="*/ 75 h 184"/>
                  <a:gd name="T82" fmla="*/ 9 w 81"/>
                  <a:gd name="T83" fmla="*/ 82 h 184"/>
                  <a:gd name="T84" fmla="*/ 10 w 81"/>
                  <a:gd name="T85" fmla="*/ 90 h 184"/>
                  <a:gd name="T86" fmla="*/ 9 w 81"/>
                  <a:gd name="T87" fmla="*/ 95 h 184"/>
                  <a:gd name="T88" fmla="*/ 11 w 81"/>
                  <a:gd name="T89" fmla="*/ 102 h 184"/>
                  <a:gd name="T90" fmla="*/ 7 w 81"/>
                  <a:gd name="T91" fmla="*/ 110 h 184"/>
                  <a:gd name="T92" fmla="*/ 4 w 81"/>
                  <a:gd name="T93" fmla="*/ 114 h 184"/>
                  <a:gd name="T94" fmla="*/ 1 w 81"/>
                  <a:gd name="T95" fmla="*/ 122 h 184"/>
                  <a:gd name="T96" fmla="*/ 9 w 81"/>
                  <a:gd name="T97" fmla="*/ 129 h 184"/>
                  <a:gd name="T98" fmla="*/ 7 w 81"/>
                  <a:gd name="T99" fmla="*/ 132 h 184"/>
                  <a:gd name="T100" fmla="*/ 7 w 81"/>
                  <a:gd name="T101" fmla="*/ 142 h 184"/>
                  <a:gd name="T102" fmla="*/ 1 w 81"/>
                  <a:gd name="T103" fmla="*/ 137 h 184"/>
                  <a:gd name="T104" fmla="*/ 5 w 81"/>
                  <a:gd name="T105" fmla="*/ 145 h 184"/>
                  <a:gd name="T106" fmla="*/ 21 w 81"/>
                  <a:gd name="T107" fmla="*/ 156 h 184"/>
                  <a:gd name="T108" fmla="*/ 27 w 81"/>
                  <a:gd name="T109" fmla="*/ 159 h 184"/>
                  <a:gd name="T110" fmla="*/ 31 w 81"/>
                  <a:gd name="T111" fmla="*/ 168 h 184"/>
                  <a:gd name="T112" fmla="*/ 32 w 81"/>
                  <a:gd name="T113" fmla="*/ 177 h 184"/>
                  <a:gd name="T114" fmla="*/ 36 w 81"/>
                  <a:gd name="T115" fmla="*/ 18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" h="184">
                    <a:moveTo>
                      <a:pt x="41" y="183"/>
                    </a:moveTo>
                    <a:lnTo>
                      <a:pt x="41" y="184"/>
                    </a:lnTo>
                    <a:lnTo>
                      <a:pt x="42" y="184"/>
                    </a:lnTo>
                    <a:lnTo>
                      <a:pt x="42" y="183"/>
                    </a:lnTo>
                    <a:lnTo>
                      <a:pt x="42" y="182"/>
                    </a:lnTo>
                    <a:lnTo>
                      <a:pt x="43" y="182"/>
                    </a:lnTo>
                    <a:lnTo>
                      <a:pt x="44" y="182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6" y="179"/>
                    </a:lnTo>
                    <a:lnTo>
                      <a:pt x="47" y="179"/>
                    </a:lnTo>
                    <a:lnTo>
                      <a:pt x="47" y="178"/>
                    </a:lnTo>
                    <a:lnTo>
                      <a:pt x="47" y="177"/>
                    </a:lnTo>
                    <a:lnTo>
                      <a:pt x="46" y="177"/>
                    </a:lnTo>
                    <a:lnTo>
                      <a:pt x="46" y="176"/>
                    </a:lnTo>
                    <a:lnTo>
                      <a:pt x="46" y="175"/>
                    </a:lnTo>
                    <a:lnTo>
                      <a:pt x="46" y="174"/>
                    </a:lnTo>
                    <a:lnTo>
                      <a:pt x="46" y="173"/>
                    </a:lnTo>
                    <a:lnTo>
                      <a:pt x="47" y="173"/>
                    </a:lnTo>
                    <a:lnTo>
                      <a:pt x="49" y="174"/>
                    </a:lnTo>
                    <a:lnTo>
                      <a:pt x="50" y="175"/>
                    </a:lnTo>
                    <a:lnTo>
                      <a:pt x="51" y="175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0" y="168"/>
                    </a:lnTo>
                    <a:lnTo>
                      <a:pt x="48" y="167"/>
                    </a:lnTo>
                    <a:lnTo>
                      <a:pt x="47" y="163"/>
                    </a:lnTo>
                    <a:lnTo>
                      <a:pt x="48" y="163"/>
                    </a:lnTo>
                    <a:lnTo>
                      <a:pt x="50" y="163"/>
                    </a:lnTo>
                    <a:lnTo>
                      <a:pt x="51" y="162"/>
                    </a:lnTo>
                    <a:lnTo>
                      <a:pt x="51" y="161"/>
                    </a:lnTo>
                    <a:lnTo>
                      <a:pt x="51" y="160"/>
                    </a:lnTo>
                    <a:lnTo>
                      <a:pt x="52" y="159"/>
                    </a:lnTo>
                    <a:lnTo>
                      <a:pt x="52" y="159"/>
                    </a:lnTo>
                    <a:lnTo>
                      <a:pt x="53" y="159"/>
                    </a:lnTo>
                    <a:lnTo>
                      <a:pt x="55" y="159"/>
                    </a:lnTo>
                    <a:lnTo>
                      <a:pt x="56" y="158"/>
                    </a:lnTo>
                    <a:lnTo>
                      <a:pt x="57" y="158"/>
                    </a:lnTo>
                    <a:lnTo>
                      <a:pt x="60" y="158"/>
                    </a:lnTo>
                    <a:lnTo>
                      <a:pt x="60" y="158"/>
                    </a:lnTo>
                    <a:lnTo>
                      <a:pt x="61" y="157"/>
                    </a:lnTo>
                    <a:lnTo>
                      <a:pt x="62" y="157"/>
                    </a:lnTo>
                    <a:lnTo>
                      <a:pt x="63" y="156"/>
                    </a:lnTo>
                    <a:lnTo>
                      <a:pt x="64" y="154"/>
                    </a:lnTo>
                    <a:lnTo>
                      <a:pt x="64" y="153"/>
                    </a:lnTo>
                    <a:lnTo>
                      <a:pt x="63" y="152"/>
                    </a:lnTo>
                    <a:lnTo>
                      <a:pt x="63" y="151"/>
                    </a:lnTo>
                    <a:lnTo>
                      <a:pt x="63" y="150"/>
                    </a:lnTo>
                    <a:lnTo>
                      <a:pt x="64" y="150"/>
                    </a:lnTo>
                    <a:lnTo>
                      <a:pt x="65" y="150"/>
                    </a:lnTo>
                    <a:lnTo>
                      <a:pt x="65" y="149"/>
                    </a:lnTo>
                    <a:lnTo>
                      <a:pt x="65" y="148"/>
                    </a:lnTo>
                    <a:lnTo>
                      <a:pt x="65" y="146"/>
                    </a:lnTo>
                    <a:lnTo>
                      <a:pt x="65" y="145"/>
                    </a:lnTo>
                    <a:lnTo>
                      <a:pt x="66" y="145"/>
                    </a:lnTo>
                    <a:lnTo>
                      <a:pt x="67" y="144"/>
                    </a:lnTo>
                    <a:lnTo>
                      <a:pt x="68" y="142"/>
                    </a:lnTo>
                    <a:lnTo>
                      <a:pt x="69" y="141"/>
                    </a:lnTo>
                    <a:lnTo>
                      <a:pt x="69" y="140"/>
                    </a:lnTo>
                    <a:lnTo>
                      <a:pt x="69" y="139"/>
                    </a:lnTo>
                    <a:lnTo>
                      <a:pt x="69" y="139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9" y="136"/>
                    </a:lnTo>
                    <a:lnTo>
                      <a:pt x="71" y="136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3"/>
                    </a:lnTo>
                    <a:lnTo>
                      <a:pt x="73" y="133"/>
                    </a:lnTo>
                    <a:lnTo>
                      <a:pt x="74" y="134"/>
                    </a:lnTo>
                    <a:lnTo>
                      <a:pt x="75" y="134"/>
                    </a:lnTo>
                    <a:lnTo>
                      <a:pt x="77" y="133"/>
                    </a:lnTo>
                    <a:lnTo>
                      <a:pt x="77" y="132"/>
                    </a:lnTo>
                    <a:lnTo>
                      <a:pt x="78" y="132"/>
                    </a:lnTo>
                    <a:lnTo>
                      <a:pt x="78" y="131"/>
                    </a:lnTo>
                    <a:lnTo>
                      <a:pt x="78" y="130"/>
                    </a:lnTo>
                    <a:lnTo>
                      <a:pt x="79" y="130"/>
                    </a:lnTo>
                    <a:lnTo>
                      <a:pt x="79" y="129"/>
                    </a:lnTo>
                    <a:lnTo>
                      <a:pt x="80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1" y="127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1" y="123"/>
                    </a:lnTo>
                    <a:lnTo>
                      <a:pt x="81" y="122"/>
                    </a:lnTo>
                    <a:lnTo>
                      <a:pt x="81" y="121"/>
                    </a:lnTo>
                    <a:lnTo>
                      <a:pt x="81" y="120"/>
                    </a:lnTo>
                    <a:lnTo>
                      <a:pt x="80" y="120"/>
                    </a:lnTo>
                    <a:lnTo>
                      <a:pt x="78" y="118"/>
                    </a:lnTo>
                    <a:lnTo>
                      <a:pt x="78" y="117"/>
                    </a:lnTo>
                    <a:lnTo>
                      <a:pt x="77" y="116"/>
                    </a:lnTo>
                    <a:lnTo>
                      <a:pt x="78" y="115"/>
                    </a:lnTo>
                    <a:lnTo>
                      <a:pt x="78" y="114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7" y="107"/>
                    </a:lnTo>
                    <a:lnTo>
                      <a:pt x="74" y="106"/>
                    </a:lnTo>
                    <a:lnTo>
                      <a:pt x="72" y="106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0" y="108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6" y="107"/>
                    </a:lnTo>
                    <a:lnTo>
                      <a:pt x="65" y="105"/>
                    </a:lnTo>
                    <a:lnTo>
                      <a:pt x="64" y="101"/>
                    </a:lnTo>
                    <a:lnTo>
                      <a:pt x="63" y="99"/>
                    </a:lnTo>
                    <a:lnTo>
                      <a:pt x="63" y="98"/>
                    </a:lnTo>
                    <a:lnTo>
                      <a:pt x="62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60" y="95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9" y="91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6" y="84"/>
                    </a:lnTo>
                    <a:lnTo>
                      <a:pt x="56" y="81"/>
                    </a:lnTo>
                    <a:lnTo>
                      <a:pt x="56" y="80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59" y="77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3"/>
                    </a:lnTo>
                    <a:lnTo>
                      <a:pt x="55" y="72"/>
                    </a:lnTo>
                    <a:lnTo>
                      <a:pt x="54" y="71"/>
                    </a:lnTo>
                    <a:lnTo>
                      <a:pt x="54" y="70"/>
                    </a:lnTo>
                    <a:lnTo>
                      <a:pt x="54" y="69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7" y="67"/>
                    </a:lnTo>
                    <a:lnTo>
                      <a:pt x="58" y="67"/>
                    </a:lnTo>
                    <a:lnTo>
                      <a:pt x="59" y="66"/>
                    </a:lnTo>
                    <a:lnTo>
                      <a:pt x="59" y="65"/>
                    </a:lnTo>
                    <a:lnTo>
                      <a:pt x="57" y="62"/>
                    </a:lnTo>
                    <a:lnTo>
                      <a:pt x="57" y="60"/>
                    </a:lnTo>
                    <a:lnTo>
                      <a:pt x="57" y="57"/>
                    </a:lnTo>
                    <a:lnTo>
                      <a:pt x="57" y="56"/>
                    </a:lnTo>
                    <a:lnTo>
                      <a:pt x="58" y="55"/>
                    </a:lnTo>
                    <a:lnTo>
                      <a:pt x="59" y="54"/>
                    </a:lnTo>
                    <a:lnTo>
                      <a:pt x="59" y="53"/>
                    </a:lnTo>
                    <a:lnTo>
                      <a:pt x="59" y="52"/>
                    </a:lnTo>
                    <a:lnTo>
                      <a:pt x="59" y="50"/>
                    </a:lnTo>
                    <a:lnTo>
                      <a:pt x="59" y="49"/>
                    </a:lnTo>
                    <a:lnTo>
                      <a:pt x="60" y="49"/>
                    </a:lnTo>
                    <a:lnTo>
                      <a:pt x="60" y="48"/>
                    </a:lnTo>
                    <a:lnTo>
                      <a:pt x="60" y="47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3"/>
                    </a:lnTo>
                    <a:lnTo>
                      <a:pt x="61" y="42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37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57" y="28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5" y="25"/>
                    </a:lnTo>
                    <a:lnTo>
                      <a:pt x="49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0" y="9"/>
                    </a:lnTo>
                    <a:lnTo>
                      <a:pt x="38" y="8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4" y="36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50"/>
                    </a:lnTo>
                    <a:lnTo>
                      <a:pt x="15" y="51"/>
                    </a:lnTo>
                    <a:lnTo>
                      <a:pt x="15" y="53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4" y="56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3" y="61"/>
                    </a:lnTo>
                    <a:lnTo>
                      <a:pt x="15" y="62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5" y="63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8" y="66"/>
                    </a:lnTo>
                    <a:lnTo>
                      <a:pt x="9" y="67"/>
                    </a:lnTo>
                    <a:lnTo>
                      <a:pt x="10" y="68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9" y="74"/>
                    </a:lnTo>
                    <a:lnTo>
                      <a:pt x="8" y="75"/>
                    </a:lnTo>
                    <a:lnTo>
                      <a:pt x="8" y="77"/>
                    </a:lnTo>
                    <a:lnTo>
                      <a:pt x="7" y="78"/>
                    </a:lnTo>
                    <a:lnTo>
                      <a:pt x="7" y="79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10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0" y="90"/>
                    </a:lnTo>
                    <a:lnTo>
                      <a:pt x="9" y="90"/>
                    </a:lnTo>
                    <a:lnTo>
                      <a:pt x="9" y="91"/>
                    </a:lnTo>
                    <a:lnTo>
                      <a:pt x="9" y="92"/>
                    </a:lnTo>
                    <a:lnTo>
                      <a:pt x="8" y="93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5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4"/>
                    </a:lnTo>
                    <a:lnTo>
                      <a:pt x="11" y="102"/>
                    </a:lnTo>
                    <a:lnTo>
                      <a:pt x="11" y="103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11" y="107"/>
                    </a:lnTo>
                    <a:lnTo>
                      <a:pt x="9" y="109"/>
                    </a:lnTo>
                    <a:lnTo>
                      <a:pt x="8" y="110"/>
                    </a:lnTo>
                    <a:lnTo>
                      <a:pt x="7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5" y="113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3" y="121"/>
                    </a:lnTo>
                    <a:lnTo>
                      <a:pt x="2" y="121"/>
                    </a:lnTo>
                    <a:lnTo>
                      <a:pt x="1" y="122"/>
                    </a:lnTo>
                    <a:lnTo>
                      <a:pt x="1" y="123"/>
                    </a:lnTo>
                    <a:lnTo>
                      <a:pt x="5" y="128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7" y="132"/>
                    </a:lnTo>
                    <a:lnTo>
                      <a:pt x="9" y="134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6" y="140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3" y="136"/>
                    </a:lnTo>
                    <a:lnTo>
                      <a:pt x="2" y="136"/>
                    </a:lnTo>
                    <a:lnTo>
                      <a:pt x="1" y="137"/>
                    </a:lnTo>
                    <a:lnTo>
                      <a:pt x="1" y="137"/>
                    </a:lnTo>
                    <a:lnTo>
                      <a:pt x="1" y="138"/>
                    </a:lnTo>
                    <a:lnTo>
                      <a:pt x="3" y="139"/>
                    </a:lnTo>
                    <a:lnTo>
                      <a:pt x="3" y="140"/>
                    </a:lnTo>
                    <a:lnTo>
                      <a:pt x="4" y="143"/>
                    </a:lnTo>
                    <a:lnTo>
                      <a:pt x="4" y="144"/>
                    </a:lnTo>
                    <a:lnTo>
                      <a:pt x="5" y="145"/>
                    </a:lnTo>
                    <a:lnTo>
                      <a:pt x="10" y="149"/>
                    </a:lnTo>
                    <a:lnTo>
                      <a:pt x="11" y="150"/>
                    </a:lnTo>
                    <a:lnTo>
                      <a:pt x="14" y="151"/>
                    </a:lnTo>
                    <a:lnTo>
                      <a:pt x="15" y="152"/>
                    </a:lnTo>
                    <a:lnTo>
                      <a:pt x="17" y="154"/>
                    </a:lnTo>
                    <a:lnTo>
                      <a:pt x="21" y="155"/>
                    </a:lnTo>
                    <a:lnTo>
                      <a:pt x="21" y="156"/>
                    </a:lnTo>
                    <a:lnTo>
                      <a:pt x="21" y="157"/>
                    </a:lnTo>
                    <a:lnTo>
                      <a:pt x="22" y="157"/>
                    </a:lnTo>
                    <a:lnTo>
                      <a:pt x="22" y="158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8" y="160"/>
                    </a:lnTo>
                    <a:lnTo>
                      <a:pt x="30" y="165"/>
                    </a:lnTo>
                    <a:lnTo>
                      <a:pt x="31" y="166"/>
                    </a:lnTo>
                    <a:lnTo>
                      <a:pt x="30" y="167"/>
                    </a:lnTo>
                    <a:lnTo>
                      <a:pt x="30" y="167"/>
                    </a:lnTo>
                    <a:lnTo>
                      <a:pt x="30" y="168"/>
                    </a:lnTo>
                    <a:lnTo>
                      <a:pt x="31" y="168"/>
                    </a:lnTo>
                    <a:lnTo>
                      <a:pt x="31" y="168"/>
                    </a:lnTo>
                    <a:lnTo>
                      <a:pt x="31" y="169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71"/>
                    </a:lnTo>
                    <a:lnTo>
                      <a:pt x="33" y="175"/>
                    </a:lnTo>
                    <a:lnTo>
                      <a:pt x="32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80"/>
                    </a:lnTo>
                    <a:lnTo>
                      <a:pt x="34" y="179"/>
                    </a:lnTo>
                    <a:lnTo>
                      <a:pt x="36" y="180"/>
                    </a:lnTo>
                    <a:lnTo>
                      <a:pt x="38" y="181"/>
                    </a:lnTo>
                    <a:lnTo>
                      <a:pt x="40" y="182"/>
                    </a:lnTo>
                    <a:lnTo>
                      <a:pt x="41" y="1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7" name="Freeform 136">
                <a:extLst>
                  <a:ext uri="{FF2B5EF4-FFF2-40B4-BE49-F238E27FC236}">
                    <a16:creationId xmlns:a16="http://schemas.microsoft.com/office/drawing/2014/main" id="{7E69D81C-6565-68BB-AE1E-91F1C364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663" y="1687513"/>
                <a:ext cx="127000" cy="141287"/>
              </a:xfrm>
              <a:custGeom>
                <a:avLst/>
                <a:gdLst>
                  <a:gd name="T0" fmla="*/ 28 w 80"/>
                  <a:gd name="T1" fmla="*/ 88 h 89"/>
                  <a:gd name="T2" fmla="*/ 31 w 80"/>
                  <a:gd name="T3" fmla="*/ 88 h 89"/>
                  <a:gd name="T4" fmla="*/ 33 w 80"/>
                  <a:gd name="T5" fmla="*/ 83 h 89"/>
                  <a:gd name="T6" fmla="*/ 34 w 80"/>
                  <a:gd name="T7" fmla="*/ 75 h 89"/>
                  <a:gd name="T8" fmla="*/ 44 w 80"/>
                  <a:gd name="T9" fmla="*/ 71 h 89"/>
                  <a:gd name="T10" fmla="*/ 47 w 80"/>
                  <a:gd name="T11" fmla="*/ 68 h 89"/>
                  <a:gd name="T12" fmla="*/ 52 w 80"/>
                  <a:gd name="T13" fmla="*/ 69 h 89"/>
                  <a:gd name="T14" fmla="*/ 56 w 80"/>
                  <a:gd name="T15" fmla="*/ 74 h 89"/>
                  <a:gd name="T16" fmla="*/ 58 w 80"/>
                  <a:gd name="T17" fmla="*/ 72 h 89"/>
                  <a:gd name="T18" fmla="*/ 62 w 80"/>
                  <a:gd name="T19" fmla="*/ 66 h 89"/>
                  <a:gd name="T20" fmla="*/ 65 w 80"/>
                  <a:gd name="T21" fmla="*/ 64 h 89"/>
                  <a:gd name="T22" fmla="*/ 66 w 80"/>
                  <a:gd name="T23" fmla="*/ 64 h 89"/>
                  <a:gd name="T24" fmla="*/ 69 w 80"/>
                  <a:gd name="T25" fmla="*/ 62 h 89"/>
                  <a:gd name="T26" fmla="*/ 71 w 80"/>
                  <a:gd name="T27" fmla="*/ 56 h 89"/>
                  <a:gd name="T28" fmla="*/ 73 w 80"/>
                  <a:gd name="T29" fmla="*/ 52 h 89"/>
                  <a:gd name="T30" fmla="*/ 77 w 80"/>
                  <a:gd name="T31" fmla="*/ 44 h 89"/>
                  <a:gd name="T32" fmla="*/ 79 w 80"/>
                  <a:gd name="T33" fmla="*/ 39 h 89"/>
                  <a:gd name="T34" fmla="*/ 76 w 80"/>
                  <a:gd name="T35" fmla="*/ 37 h 89"/>
                  <a:gd name="T36" fmla="*/ 72 w 80"/>
                  <a:gd name="T37" fmla="*/ 37 h 89"/>
                  <a:gd name="T38" fmla="*/ 65 w 80"/>
                  <a:gd name="T39" fmla="*/ 33 h 89"/>
                  <a:gd name="T40" fmla="*/ 62 w 80"/>
                  <a:gd name="T41" fmla="*/ 32 h 89"/>
                  <a:gd name="T42" fmla="*/ 64 w 80"/>
                  <a:gd name="T43" fmla="*/ 28 h 89"/>
                  <a:gd name="T44" fmla="*/ 60 w 80"/>
                  <a:gd name="T45" fmla="*/ 26 h 89"/>
                  <a:gd name="T46" fmla="*/ 56 w 80"/>
                  <a:gd name="T47" fmla="*/ 24 h 89"/>
                  <a:gd name="T48" fmla="*/ 54 w 80"/>
                  <a:gd name="T49" fmla="*/ 17 h 89"/>
                  <a:gd name="T50" fmla="*/ 51 w 80"/>
                  <a:gd name="T51" fmla="*/ 18 h 89"/>
                  <a:gd name="T52" fmla="*/ 48 w 80"/>
                  <a:gd name="T53" fmla="*/ 11 h 89"/>
                  <a:gd name="T54" fmla="*/ 37 w 80"/>
                  <a:gd name="T55" fmla="*/ 7 h 89"/>
                  <a:gd name="T56" fmla="*/ 37 w 80"/>
                  <a:gd name="T57" fmla="*/ 3 h 89"/>
                  <a:gd name="T58" fmla="*/ 36 w 80"/>
                  <a:gd name="T59" fmla="*/ 0 h 89"/>
                  <a:gd name="T60" fmla="*/ 29 w 80"/>
                  <a:gd name="T61" fmla="*/ 4 h 89"/>
                  <a:gd name="T62" fmla="*/ 26 w 80"/>
                  <a:gd name="T63" fmla="*/ 6 h 89"/>
                  <a:gd name="T64" fmla="*/ 27 w 80"/>
                  <a:gd name="T65" fmla="*/ 9 h 89"/>
                  <a:gd name="T66" fmla="*/ 27 w 80"/>
                  <a:gd name="T67" fmla="*/ 13 h 89"/>
                  <a:gd name="T68" fmla="*/ 25 w 80"/>
                  <a:gd name="T69" fmla="*/ 17 h 89"/>
                  <a:gd name="T70" fmla="*/ 22 w 80"/>
                  <a:gd name="T71" fmla="*/ 19 h 89"/>
                  <a:gd name="T72" fmla="*/ 19 w 80"/>
                  <a:gd name="T73" fmla="*/ 22 h 89"/>
                  <a:gd name="T74" fmla="*/ 22 w 80"/>
                  <a:gd name="T75" fmla="*/ 25 h 89"/>
                  <a:gd name="T76" fmla="*/ 10 w 80"/>
                  <a:gd name="T77" fmla="*/ 29 h 89"/>
                  <a:gd name="T78" fmla="*/ 8 w 80"/>
                  <a:gd name="T79" fmla="*/ 30 h 89"/>
                  <a:gd name="T80" fmla="*/ 3 w 80"/>
                  <a:gd name="T81" fmla="*/ 31 h 89"/>
                  <a:gd name="T82" fmla="*/ 0 w 80"/>
                  <a:gd name="T83" fmla="*/ 32 h 89"/>
                  <a:gd name="T84" fmla="*/ 3 w 80"/>
                  <a:gd name="T85" fmla="*/ 38 h 89"/>
                  <a:gd name="T86" fmla="*/ 2 w 80"/>
                  <a:gd name="T87" fmla="*/ 42 h 89"/>
                  <a:gd name="T88" fmla="*/ 2 w 80"/>
                  <a:gd name="T89" fmla="*/ 46 h 89"/>
                  <a:gd name="T90" fmla="*/ 6 w 80"/>
                  <a:gd name="T91" fmla="*/ 52 h 89"/>
                  <a:gd name="T92" fmla="*/ 7 w 80"/>
                  <a:gd name="T93" fmla="*/ 55 h 89"/>
                  <a:gd name="T94" fmla="*/ 9 w 80"/>
                  <a:gd name="T95" fmla="*/ 59 h 89"/>
                  <a:gd name="T96" fmla="*/ 14 w 80"/>
                  <a:gd name="T97" fmla="*/ 59 h 89"/>
                  <a:gd name="T98" fmla="*/ 22 w 80"/>
                  <a:gd name="T99" fmla="*/ 67 h 89"/>
                  <a:gd name="T100" fmla="*/ 25 w 80"/>
                  <a:gd name="T101" fmla="*/ 75 h 89"/>
                  <a:gd name="T102" fmla="*/ 26 w 80"/>
                  <a:gd name="T103" fmla="*/ 81 h 89"/>
                  <a:gd name="T104" fmla="*/ 25 w 80"/>
                  <a:gd name="T105" fmla="*/ 86 h 89"/>
                  <a:gd name="T106" fmla="*/ 26 w 80"/>
                  <a:gd name="T10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89">
                    <a:moveTo>
                      <a:pt x="26" y="89"/>
                    </a:moveTo>
                    <a:lnTo>
                      <a:pt x="27" y="88"/>
                    </a:lnTo>
                    <a:lnTo>
                      <a:pt x="27" y="87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1" y="88"/>
                    </a:lnTo>
                    <a:lnTo>
                      <a:pt x="32" y="88"/>
                    </a:lnTo>
                    <a:lnTo>
                      <a:pt x="32" y="86"/>
                    </a:lnTo>
                    <a:lnTo>
                      <a:pt x="33" y="85"/>
                    </a:lnTo>
                    <a:lnTo>
                      <a:pt x="33" y="83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3" y="77"/>
                    </a:lnTo>
                    <a:lnTo>
                      <a:pt x="34" y="75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40" y="72"/>
                    </a:lnTo>
                    <a:lnTo>
                      <a:pt x="44" y="71"/>
                    </a:lnTo>
                    <a:lnTo>
                      <a:pt x="45" y="70"/>
                    </a:lnTo>
                    <a:lnTo>
                      <a:pt x="46" y="70"/>
                    </a:lnTo>
                    <a:lnTo>
                      <a:pt x="46" y="69"/>
                    </a:lnTo>
                    <a:lnTo>
                      <a:pt x="47" y="68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0" y="68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5" y="73"/>
                    </a:lnTo>
                    <a:lnTo>
                      <a:pt x="56" y="74"/>
                    </a:lnTo>
                    <a:lnTo>
                      <a:pt x="57" y="74"/>
                    </a:lnTo>
                    <a:lnTo>
                      <a:pt x="58" y="74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58" y="70"/>
                    </a:lnTo>
                    <a:lnTo>
                      <a:pt x="61" y="66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5" y="66"/>
                    </a:lnTo>
                    <a:lnTo>
                      <a:pt x="64" y="65"/>
                    </a:lnTo>
                    <a:lnTo>
                      <a:pt x="65" y="64"/>
                    </a:lnTo>
                    <a:lnTo>
                      <a:pt x="66" y="64"/>
                    </a:lnTo>
                    <a:lnTo>
                      <a:pt x="66" y="65"/>
                    </a:lnTo>
                    <a:lnTo>
                      <a:pt x="66" y="65"/>
                    </a:lnTo>
                    <a:lnTo>
                      <a:pt x="66" y="64"/>
                    </a:lnTo>
                    <a:lnTo>
                      <a:pt x="67" y="65"/>
                    </a:lnTo>
                    <a:lnTo>
                      <a:pt x="68" y="65"/>
                    </a:lnTo>
                    <a:lnTo>
                      <a:pt x="70" y="64"/>
                    </a:lnTo>
                    <a:lnTo>
                      <a:pt x="69" y="62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71" y="56"/>
                    </a:lnTo>
                    <a:lnTo>
                      <a:pt x="73" y="55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5" y="49"/>
                    </a:lnTo>
                    <a:lnTo>
                      <a:pt x="77" y="45"/>
                    </a:lnTo>
                    <a:lnTo>
                      <a:pt x="77" y="44"/>
                    </a:lnTo>
                    <a:lnTo>
                      <a:pt x="77" y="43"/>
                    </a:lnTo>
                    <a:lnTo>
                      <a:pt x="77" y="42"/>
                    </a:lnTo>
                    <a:lnTo>
                      <a:pt x="78" y="40"/>
                    </a:lnTo>
                    <a:lnTo>
                      <a:pt x="79" y="39"/>
                    </a:lnTo>
                    <a:lnTo>
                      <a:pt x="80" y="39"/>
                    </a:lnTo>
                    <a:lnTo>
                      <a:pt x="79" y="38"/>
                    </a:lnTo>
                    <a:lnTo>
                      <a:pt x="78" y="37"/>
                    </a:lnTo>
                    <a:lnTo>
                      <a:pt x="76" y="37"/>
                    </a:lnTo>
                    <a:lnTo>
                      <a:pt x="76" y="37"/>
                    </a:lnTo>
                    <a:lnTo>
                      <a:pt x="74" y="38"/>
                    </a:lnTo>
                    <a:lnTo>
                      <a:pt x="73" y="38"/>
                    </a:lnTo>
                    <a:lnTo>
                      <a:pt x="72" y="37"/>
                    </a:lnTo>
                    <a:lnTo>
                      <a:pt x="71" y="35"/>
                    </a:lnTo>
                    <a:lnTo>
                      <a:pt x="70" y="34"/>
                    </a:lnTo>
                    <a:lnTo>
                      <a:pt x="69" y="34"/>
                    </a:lnTo>
                    <a:lnTo>
                      <a:pt x="65" y="33"/>
                    </a:lnTo>
                    <a:lnTo>
                      <a:pt x="64" y="33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2" y="32"/>
                    </a:lnTo>
                    <a:lnTo>
                      <a:pt x="63" y="31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4" y="28"/>
                    </a:lnTo>
                    <a:lnTo>
                      <a:pt x="64" y="27"/>
                    </a:lnTo>
                    <a:lnTo>
                      <a:pt x="63" y="27"/>
                    </a:lnTo>
                    <a:lnTo>
                      <a:pt x="62" y="27"/>
                    </a:lnTo>
                    <a:lnTo>
                      <a:pt x="60" y="26"/>
                    </a:lnTo>
                    <a:lnTo>
                      <a:pt x="59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6" y="24"/>
                    </a:lnTo>
                    <a:lnTo>
                      <a:pt x="55" y="23"/>
                    </a:lnTo>
                    <a:lnTo>
                      <a:pt x="55" y="20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7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51" y="18"/>
                    </a:lnTo>
                    <a:lnTo>
                      <a:pt x="50" y="17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0" y="9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4" y="18"/>
                    </a:lnTo>
                    <a:lnTo>
                      <a:pt x="24" y="19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0" y="20"/>
                    </a:lnTo>
                    <a:lnTo>
                      <a:pt x="19" y="22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2" y="46"/>
                    </a:lnTo>
                    <a:lnTo>
                      <a:pt x="3" y="47"/>
                    </a:lnTo>
                    <a:lnTo>
                      <a:pt x="5" y="48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8" y="56"/>
                    </a:lnTo>
                    <a:lnTo>
                      <a:pt x="8" y="57"/>
                    </a:lnTo>
                    <a:lnTo>
                      <a:pt x="8" y="58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6" y="79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6" y="89"/>
                    </a:lnTo>
                    <a:lnTo>
                      <a:pt x="26" y="8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8" name="Freeform 137">
                <a:extLst>
                  <a:ext uri="{FF2B5EF4-FFF2-40B4-BE49-F238E27FC236}">
                    <a16:creationId xmlns:a16="http://schemas.microsoft.com/office/drawing/2014/main" id="{A48592C4-4ADE-A0DD-897E-82EAACD94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303463"/>
                <a:ext cx="49212" cy="15875"/>
              </a:xfrm>
              <a:custGeom>
                <a:avLst/>
                <a:gdLst>
                  <a:gd name="T0" fmla="*/ 28 w 31"/>
                  <a:gd name="T1" fmla="*/ 0 h 10"/>
                  <a:gd name="T2" fmla="*/ 26 w 31"/>
                  <a:gd name="T3" fmla="*/ 0 h 10"/>
                  <a:gd name="T4" fmla="*/ 24 w 31"/>
                  <a:gd name="T5" fmla="*/ 0 h 10"/>
                  <a:gd name="T6" fmla="*/ 19 w 31"/>
                  <a:gd name="T7" fmla="*/ 0 h 10"/>
                  <a:gd name="T8" fmla="*/ 18 w 31"/>
                  <a:gd name="T9" fmla="*/ 1 h 10"/>
                  <a:gd name="T10" fmla="*/ 17 w 31"/>
                  <a:gd name="T11" fmla="*/ 1 h 10"/>
                  <a:gd name="T12" fmla="*/ 14 w 31"/>
                  <a:gd name="T13" fmla="*/ 0 h 10"/>
                  <a:gd name="T14" fmla="*/ 12 w 31"/>
                  <a:gd name="T15" fmla="*/ 1 h 10"/>
                  <a:gd name="T16" fmla="*/ 11 w 31"/>
                  <a:gd name="T17" fmla="*/ 2 h 10"/>
                  <a:gd name="T18" fmla="*/ 6 w 31"/>
                  <a:gd name="T19" fmla="*/ 3 h 10"/>
                  <a:gd name="T20" fmla="*/ 4 w 31"/>
                  <a:gd name="T21" fmla="*/ 3 h 10"/>
                  <a:gd name="T22" fmla="*/ 3 w 31"/>
                  <a:gd name="T23" fmla="*/ 5 h 10"/>
                  <a:gd name="T24" fmla="*/ 1 w 31"/>
                  <a:gd name="T25" fmla="*/ 6 h 10"/>
                  <a:gd name="T26" fmla="*/ 0 w 31"/>
                  <a:gd name="T27" fmla="*/ 7 h 10"/>
                  <a:gd name="T28" fmla="*/ 1 w 31"/>
                  <a:gd name="T29" fmla="*/ 7 h 10"/>
                  <a:gd name="T30" fmla="*/ 2 w 31"/>
                  <a:gd name="T31" fmla="*/ 9 h 10"/>
                  <a:gd name="T32" fmla="*/ 4 w 31"/>
                  <a:gd name="T33" fmla="*/ 9 h 10"/>
                  <a:gd name="T34" fmla="*/ 6 w 31"/>
                  <a:gd name="T35" fmla="*/ 10 h 10"/>
                  <a:gd name="T36" fmla="*/ 9 w 31"/>
                  <a:gd name="T37" fmla="*/ 7 h 10"/>
                  <a:gd name="T38" fmla="*/ 10 w 31"/>
                  <a:gd name="T39" fmla="*/ 8 h 10"/>
                  <a:gd name="T40" fmla="*/ 12 w 31"/>
                  <a:gd name="T41" fmla="*/ 8 h 10"/>
                  <a:gd name="T42" fmla="*/ 15 w 31"/>
                  <a:gd name="T43" fmla="*/ 9 h 10"/>
                  <a:gd name="T44" fmla="*/ 16 w 31"/>
                  <a:gd name="T45" fmla="*/ 6 h 10"/>
                  <a:gd name="T46" fmla="*/ 16 w 31"/>
                  <a:gd name="T47" fmla="*/ 4 h 10"/>
                  <a:gd name="T48" fmla="*/ 17 w 31"/>
                  <a:gd name="T49" fmla="*/ 2 h 10"/>
                  <a:gd name="T50" fmla="*/ 18 w 31"/>
                  <a:gd name="T51" fmla="*/ 3 h 10"/>
                  <a:gd name="T52" fmla="*/ 20 w 31"/>
                  <a:gd name="T53" fmla="*/ 2 h 10"/>
                  <a:gd name="T54" fmla="*/ 22 w 31"/>
                  <a:gd name="T55" fmla="*/ 3 h 10"/>
                  <a:gd name="T56" fmla="*/ 23 w 31"/>
                  <a:gd name="T57" fmla="*/ 3 h 10"/>
                  <a:gd name="T58" fmla="*/ 25 w 31"/>
                  <a:gd name="T59" fmla="*/ 4 h 10"/>
                  <a:gd name="T60" fmla="*/ 26 w 31"/>
                  <a:gd name="T61" fmla="*/ 3 h 10"/>
                  <a:gd name="T62" fmla="*/ 27 w 31"/>
                  <a:gd name="T63" fmla="*/ 3 h 10"/>
                  <a:gd name="T64" fmla="*/ 28 w 31"/>
                  <a:gd name="T65" fmla="*/ 3 h 10"/>
                  <a:gd name="T66" fmla="*/ 30 w 31"/>
                  <a:gd name="T67" fmla="*/ 2 h 10"/>
                  <a:gd name="T68" fmla="*/ 30 w 31"/>
                  <a:gd name="T6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8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0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9" name="Freeform 138">
                <a:extLst>
                  <a:ext uri="{FF2B5EF4-FFF2-40B4-BE49-F238E27FC236}">
                    <a16:creationId xmlns:a16="http://schemas.microsoft.com/office/drawing/2014/main" id="{BB64A89A-3498-00CC-E58A-E6E9D75A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25" y="2273300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0" name="Freeform 139">
                <a:extLst>
                  <a:ext uri="{FF2B5EF4-FFF2-40B4-BE49-F238E27FC236}">
                    <a16:creationId xmlns:a16="http://schemas.microsoft.com/office/drawing/2014/main" id="{D071DFBD-40C9-D528-78FB-46B6522B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1943100"/>
                <a:ext cx="14287" cy="7937"/>
              </a:xfrm>
              <a:custGeom>
                <a:avLst/>
                <a:gdLst>
                  <a:gd name="T0" fmla="*/ 7 w 9"/>
                  <a:gd name="T1" fmla="*/ 3 h 5"/>
                  <a:gd name="T2" fmla="*/ 9 w 9"/>
                  <a:gd name="T3" fmla="*/ 3 h 5"/>
                  <a:gd name="T4" fmla="*/ 9 w 9"/>
                  <a:gd name="T5" fmla="*/ 2 h 5"/>
                  <a:gd name="T6" fmla="*/ 9 w 9"/>
                  <a:gd name="T7" fmla="*/ 1 h 5"/>
                  <a:gd name="T8" fmla="*/ 9 w 9"/>
                  <a:gd name="T9" fmla="*/ 1 h 5"/>
                  <a:gd name="T10" fmla="*/ 7 w 9"/>
                  <a:gd name="T11" fmla="*/ 1 h 5"/>
                  <a:gd name="T12" fmla="*/ 6 w 9"/>
                  <a:gd name="T13" fmla="*/ 1 h 5"/>
                  <a:gd name="T14" fmla="*/ 5 w 9"/>
                  <a:gd name="T15" fmla="*/ 0 h 5"/>
                  <a:gd name="T16" fmla="*/ 4 w 9"/>
                  <a:gd name="T17" fmla="*/ 0 h 5"/>
                  <a:gd name="T18" fmla="*/ 2 w 9"/>
                  <a:gd name="T19" fmla="*/ 1 h 5"/>
                  <a:gd name="T20" fmla="*/ 1 w 9"/>
                  <a:gd name="T21" fmla="*/ 1 h 5"/>
                  <a:gd name="T22" fmla="*/ 0 w 9"/>
                  <a:gd name="T23" fmla="*/ 0 h 5"/>
                  <a:gd name="T24" fmla="*/ 0 w 9"/>
                  <a:gd name="T25" fmla="*/ 1 h 5"/>
                  <a:gd name="T26" fmla="*/ 0 w 9"/>
                  <a:gd name="T27" fmla="*/ 1 h 5"/>
                  <a:gd name="T28" fmla="*/ 0 w 9"/>
                  <a:gd name="T29" fmla="*/ 1 h 5"/>
                  <a:gd name="T30" fmla="*/ 0 w 9"/>
                  <a:gd name="T31" fmla="*/ 2 h 5"/>
                  <a:gd name="T32" fmla="*/ 0 w 9"/>
                  <a:gd name="T33" fmla="*/ 3 h 5"/>
                  <a:gd name="T34" fmla="*/ 1 w 9"/>
                  <a:gd name="T35" fmla="*/ 4 h 5"/>
                  <a:gd name="T36" fmla="*/ 2 w 9"/>
                  <a:gd name="T37" fmla="*/ 5 h 5"/>
                  <a:gd name="T38" fmla="*/ 4 w 9"/>
                  <a:gd name="T39" fmla="*/ 5 h 5"/>
                  <a:gd name="T40" fmla="*/ 5 w 9"/>
                  <a:gd name="T41" fmla="*/ 5 h 5"/>
                  <a:gd name="T42" fmla="*/ 6 w 9"/>
                  <a:gd name="T43" fmla="*/ 3 h 5"/>
                  <a:gd name="T44" fmla="*/ 7 w 9"/>
                  <a:gd name="T4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1" name="Freeform 140">
                <a:extLst>
                  <a:ext uri="{FF2B5EF4-FFF2-40B4-BE49-F238E27FC236}">
                    <a16:creationId xmlns:a16="http://schemas.microsoft.com/office/drawing/2014/main" id="{4199911B-4C32-56C7-2FFC-19A980AC1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2844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2" name="Freeform 141">
                <a:extLst>
                  <a:ext uri="{FF2B5EF4-FFF2-40B4-BE49-F238E27FC236}">
                    <a16:creationId xmlns:a16="http://schemas.microsoft.com/office/drawing/2014/main" id="{F7CFE7B8-3DEA-E44B-223E-EFBAFEC9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2316163"/>
                <a:ext cx="1587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3" name="Freeform 142">
                <a:extLst>
                  <a:ext uri="{FF2B5EF4-FFF2-40B4-BE49-F238E27FC236}">
                    <a16:creationId xmlns:a16="http://schemas.microsoft.com/office/drawing/2014/main" id="{22E343E5-F168-66AA-0B3A-533E1EF7A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225" y="1804988"/>
                <a:ext cx="225425" cy="196850"/>
              </a:xfrm>
              <a:custGeom>
                <a:avLst/>
                <a:gdLst>
                  <a:gd name="T0" fmla="*/ 138 w 142"/>
                  <a:gd name="T1" fmla="*/ 57 h 124"/>
                  <a:gd name="T2" fmla="*/ 141 w 142"/>
                  <a:gd name="T3" fmla="*/ 52 h 124"/>
                  <a:gd name="T4" fmla="*/ 132 w 142"/>
                  <a:gd name="T5" fmla="*/ 50 h 124"/>
                  <a:gd name="T6" fmla="*/ 96 w 142"/>
                  <a:gd name="T7" fmla="*/ 29 h 124"/>
                  <a:gd name="T8" fmla="*/ 94 w 142"/>
                  <a:gd name="T9" fmla="*/ 24 h 124"/>
                  <a:gd name="T10" fmla="*/ 89 w 142"/>
                  <a:gd name="T11" fmla="*/ 15 h 124"/>
                  <a:gd name="T12" fmla="*/ 92 w 142"/>
                  <a:gd name="T13" fmla="*/ 11 h 124"/>
                  <a:gd name="T14" fmla="*/ 84 w 142"/>
                  <a:gd name="T15" fmla="*/ 5 h 124"/>
                  <a:gd name="T16" fmla="*/ 81 w 142"/>
                  <a:gd name="T17" fmla="*/ 9 h 124"/>
                  <a:gd name="T18" fmla="*/ 72 w 142"/>
                  <a:gd name="T19" fmla="*/ 9 h 124"/>
                  <a:gd name="T20" fmla="*/ 68 w 142"/>
                  <a:gd name="T21" fmla="*/ 9 h 124"/>
                  <a:gd name="T22" fmla="*/ 56 w 142"/>
                  <a:gd name="T23" fmla="*/ 0 h 124"/>
                  <a:gd name="T24" fmla="*/ 49 w 142"/>
                  <a:gd name="T25" fmla="*/ 1 h 124"/>
                  <a:gd name="T26" fmla="*/ 42 w 142"/>
                  <a:gd name="T27" fmla="*/ 4 h 124"/>
                  <a:gd name="T28" fmla="*/ 39 w 142"/>
                  <a:gd name="T29" fmla="*/ 5 h 124"/>
                  <a:gd name="T30" fmla="*/ 34 w 142"/>
                  <a:gd name="T31" fmla="*/ 6 h 124"/>
                  <a:gd name="T32" fmla="*/ 24 w 142"/>
                  <a:gd name="T33" fmla="*/ 9 h 124"/>
                  <a:gd name="T34" fmla="*/ 24 w 142"/>
                  <a:gd name="T35" fmla="*/ 15 h 124"/>
                  <a:gd name="T36" fmla="*/ 13 w 142"/>
                  <a:gd name="T37" fmla="*/ 22 h 124"/>
                  <a:gd name="T38" fmla="*/ 19 w 142"/>
                  <a:gd name="T39" fmla="*/ 25 h 124"/>
                  <a:gd name="T40" fmla="*/ 26 w 142"/>
                  <a:gd name="T41" fmla="*/ 30 h 124"/>
                  <a:gd name="T42" fmla="*/ 27 w 142"/>
                  <a:gd name="T43" fmla="*/ 35 h 124"/>
                  <a:gd name="T44" fmla="*/ 27 w 142"/>
                  <a:gd name="T45" fmla="*/ 46 h 124"/>
                  <a:gd name="T46" fmla="*/ 20 w 142"/>
                  <a:gd name="T47" fmla="*/ 48 h 124"/>
                  <a:gd name="T48" fmla="*/ 13 w 142"/>
                  <a:gd name="T49" fmla="*/ 54 h 124"/>
                  <a:gd name="T50" fmla="*/ 13 w 142"/>
                  <a:gd name="T51" fmla="*/ 62 h 124"/>
                  <a:gd name="T52" fmla="*/ 14 w 142"/>
                  <a:gd name="T53" fmla="*/ 66 h 124"/>
                  <a:gd name="T54" fmla="*/ 12 w 142"/>
                  <a:gd name="T55" fmla="*/ 71 h 124"/>
                  <a:gd name="T56" fmla="*/ 9 w 142"/>
                  <a:gd name="T57" fmla="*/ 74 h 124"/>
                  <a:gd name="T58" fmla="*/ 6 w 142"/>
                  <a:gd name="T59" fmla="*/ 79 h 124"/>
                  <a:gd name="T60" fmla="*/ 1 w 142"/>
                  <a:gd name="T61" fmla="*/ 85 h 124"/>
                  <a:gd name="T62" fmla="*/ 4 w 142"/>
                  <a:gd name="T63" fmla="*/ 90 h 124"/>
                  <a:gd name="T64" fmla="*/ 19 w 142"/>
                  <a:gd name="T65" fmla="*/ 89 h 124"/>
                  <a:gd name="T66" fmla="*/ 32 w 142"/>
                  <a:gd name="T67" fmla="*/ 88 h 124"/>
                  <a:gd name="T68" fmla="*/ 34 w 142"/>
                  <a:gd name="T69" fmla="*/ 94 h 124"/>
                  <a:gd name="T70" fmla="*/ 26 w 142"/>
                  <a:gd name="T71" fmla="*/ 96 h 124"/>
                  <a:gd name="T72" fmla="*/ 13 w 142"/>
                  <a:gd name="T73" fmla="*/ 105 h 124"/>
                  <a:gd name="T74" fmla="*/ 9 w 142"/>
                  <a:gd name="T75" fmla="*/ 110 h 124"/>
                  <a:gd name="T76" fmla="*/ 9 w 142"/>
                  <a:gd name="T77" fmla="*/ 120 h 124"/>
                  <a:gd name="T78" fmla="*/ 9 w 142"/>
                  <a:gd name="T79" fmla="*/ 123 h 124"/>
                  <a:gd name="T80" fmla="*/ 14 w 142"/>
                  <a:gd name="T81" fmla="*/ 114 h 124"/>
                  <a:gd name="T82" fmla="*/ 20 w 142"/>
                  <a:gd name="T83" fmla="*/ 110 h 124"/>
                  <a:gd name="T84" fmla="*/ 28 w 142"/>
                  <a:gd name="T85" fmla="*/ 104 h 124"/>
                  <a:gd name="T86" fmla="*/ 33 w 142"/>
                  <a:gd name="T87" fmla="*/ 97 h 124"/>
                  <a:gd name="T88" fmla="*/ 43 w 142"/>
                  <a:gd name="T89" fmla="*/ 93 h 124"/>
                  <a:gd name="T90" fmla="*/ 51 w 142"/>
                  <a:gd name="T91" fmla="*/ 89 h 124"/>
                  <a:gd name="T92" fmla="*/ 65 w 142"/>
                  <a:gd name="T93" fmla="*/ 75 h 124"/>
                  <a:gd name="T94" fmla="*/ 83 w 142"/>
                  <a:gd name="T95" fmla="*/ 67 h 124"/>
                  <a:gd name="T96" fmla="*/ 92 w 142"/>
                  <a:gd name="T97" fmla="*/ 64 h 124"/>
                  <a:gd name="T98" fmla="*/ 102 w 142"/>
                  <a:gd name="T99" fmla="*/ 63 h 124"/>
                  <a:gd name="T100" fmla="*/ 116 w 142"/>
                  <a:gd name="T101" fmla="*/ 67 h 124"/>
                  <a:gd name="T102" fmla="*/ 115 w 142"/>
                  <a:gd name="T103" fmla="*/ 62 h 124"/>
                  <a:gd name="T104" fmla="*/ 119 w 142"/>
                  <a:gd name="T105" fmla="*/ 68 h 124"/>
                  <a:gd name="T106" fmla="*/ 129 w 142"/>
                  <a:gd name="T107" fmla="*/ 67 h 124"/>
                  <a:gd name="T108" fmla="*/ 136 w 142"/>
                  <a:gd name="T109" fmla="*/ 6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" h="124">
                    <a:moveTo>
                      <a:pt x="139" y="62"/>
                    </a:moveTo>
                    <a:lnTo>
                      <a:pt x="139" y="61"/>
                    </a:lnTo>
                    <a:lnTo>
                      <a:pt x="139" y="59"/>
                    </a:lnTo>
                    <a:lnTo>
                      <a:pt x="140" y="59"/>
                    </a:lnTo>
                    <a:lnTo>
                      <a:pt x="139" y="58"/>
                    </a:lnTo>
                    <a:lnTo>
                      <a:pt x="139" y="57"/>
                    </a:lnTo>
                    <a:lnTo>
                      <a:pt x="138" y="57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40" y="56"/>
                    </a:lnTo>
                    <a:lnTo>
                      <a:pt x="140" y="55"/>
                    </a:lnTo>
                    <a:lnTo>
                      <a:pt x="141" y="54"/>
                    </a:lnTo>
                    <a:lnTo>
                      <a:pt x="142" y="52"/>
                    </a:lnTo>
                    <a:lnTo>
                      <a:pt x="141" y="52"/>
                    </a:lnTo>
                    <a:lnTo>
                      <a:pt x="140" y="51"/>
                    </a:lnTo>
                    <a:lnTo>
                      <a:pt x="138" y="51"/>
                    </a:lnTo>
                    <a:lnTo>
                      <a:pt x="138" y="52"/>
                    </a:lnTo>
                    <a:lnTo>
                      <a:pt x="138" y="52"/>
                    </a:lnTo>
                    <a:lnTo>
                      <a:pt x="138" y="51"/>
                    </a:lnTo>
                    <a:lnTo>
                      <a:pt x="137" y="51"/>
                    </a:lnTo>
                    <a:lnTo>
                      <a:pt x="132" y="50"/>
                    </a:lnTo>
                    <a:lnTo>
                      <a:pt x="119" y="44"/>
                    </a:lnTo>
                    <a:lnTo>
                      <a:pt x="109" y="39"/>
                    </a:lnTo>
                    <a:lnTo>
                      <a:pt x="101" y="35"/>
                    </a:lnTo>
                    <a:lnTo>
                      <a:pt x="99" y="33"/>
                    </a:lnTo>
                    <a:lnTo>
                      <a:pt x="99" y="31"/>
                    </a:lnTo>
                    <a:lnTo>
                      <a:pt x="98" y="30"/>
                    </a:lnTo>
                    <a:lnTo>
                      <a:pt x="96" y="2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4" y="24"/>
                    </a:lnTo>
                    <a:lnTo>
                      <a:pt x="93" y="23"/>
                    </a:lnTo>
                    <a:lnTo>
                      <a:pt x="92" y="23"/>
                    </a:lnTo>
                    <a:lnTo>
                      <a:pt x="91" y="20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3" y="12"/>
                    </a:lnTo>
                    <a:lnTo>
                      <a:pt x="93" y="11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7" y="6"/>
                    </a:lnTo>
                    <a:lnTo>
                      <a:pt x="86" y="6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81" y="5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80" y="8"/>
                    </a:lnTo>
                    <a:lnTo>
                      <a:pt x="78" y="7"/>
                    </a:lnTo>
                    <a:lnTo>
                      <a:pt x="77" y="7"/>
                    </a:lnTo>
                    <a:lnTo>
                      <a:pt x="73" y="8"/>
                    </a:lnTo>
                    <a:lnTo>
                      <a:pt x="73" y="9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0" y="11"/>
                    </a:lnTo>
                    <a:lnTo>
                      <a:pt x="69" y="12"/>
                    </a:lnTo>
                    <a:lnTo>
                      <a:pt x="69" y="11"/>
                    </a:lnTo>
                    <a:lnTo>
                      <a:pt x="68" y="9"/>
                    </a:lnTo>
                    <a:lnTo>
                      <a:pt x="64" y="6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31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8"/>
                    </a:lnTo>
                    <a:lnTo>
                      <a:pt x="19" y="49"/>
                    </a:lnTo>
                    <a:lnTo>
                      <a:pt x="18" y="50"/>
                    </a:lnTo>
                    <a:lnTo>
                      <a:pt x="17" y="51"/>
                    </a:lnTo>
                    <a:lnTo>
                      <a:pt x="14" y="51"/>
                    </a:lnTo>
                    <a:lnTo>
                      <a:pt x="13" y="52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3" y="56"/>
                    </a:lnTo>
                    <a:lnTo>
                      <a:pt x="14" y="57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14" y="60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4" y="64"/>
                    </a:lnTo>
                    <a:lnTo>
                      <a:pt x="14" y="65"/>
                    </a:lnTo>
                    <a:lnTo>
                      <a:pt x="16" y="65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5" y="68"/>
                    </a:lnTo>
                    <a:lnTo>
                      <a:pt x="14" y="69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1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5" y="81"/>
                    </a:lnTo>
                    <a:lnTo>
                      <a:pt x="4" y="82"/>
                    </a:lnTo>
                    <a:lnTo>
                      <a:pt x="2" y="83"/>
                    </a:lnTo>
                    <a:lnTo>
                      <a:pt x="1" y="83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1" y="85"/>
                    </a:lnTo>
                    <a:lnTo>
                      <a:pt x="1" y="86"/>
                    </a:lnTo>
                    <a:lnTo>
                      <a:pt x="1" y="87"/>
                    </a:lnTo>
                    <a:lnTo>
                      <a:pt x="1" y="88"/>
                    </a:lnTo>
                    <a:lnTo>
                      <a:pt x="2" y="89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12" y="90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90"/>
                    </a:lnTo>
                    <a:lnTo>
                      <a:pt x="19" y="90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20" y="90"/>
                    </a:lnTo>
                    <a:lnTo>
                      <a:pt x="22" y="91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7"/>
                    </a:lnTo>
                    <a:lnTo>
                      <a:pt x="35" y="87"/>
                    </a:lnTo>
                    <a:lnTo>
                      <a:pt x="35" y="88"/>
                    </a:lnTo>
                    <a:lnTo>
                      <a:pt x="37" y="90"/>
                    </a:lnTo>
                    <a:lnTo>
                      <a:pt x="36" y="92"/>
                    </a:lnTo>
                    <a:lnTo>
                      <a:pt x="35" y="93"/>
                    </a:lnTo>
                    <a:lnTo>
                      <a:pt x="34" y="94"/>
                    </a:lnTo>
                    <a:lnTo>
                      <a:pt x="33" y="93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0" y="95"/>
                    </a:lnTo>
                    <a:lnTo>
                      <a:pt x="29" y="96"/>
                    </a:lnTo>
                    <a:lnTo>
                      <a:pt x="28" y="95"/>
                    </a:lnTo>
                    <a:lnTo>
                      <a:pt x="26" y="96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1" y="99"/>
                    </a:lnTo>
                    <a:lnTo>
                      <a:pt x="19" y="101"/>
                    </a:lnTo>
                    <a:lnTo>
                      <a:pt x="16" y="103"/>
                    </a:lnTo>
                    <a:lnTo>
                      <a:pt x="14" y="104"/>
                    </a:lnTo>
                    <a:lnTo>
                      <a:pt x="13" y="105"/>
                    </a:lnTo>
                    <a:lnTo>
                      <a:pt x="12" y="105"/>
                    </a:lnTo>
                    <a:lnTo>
                      <a:pt x="10" y="106"/>
                    </a:lnTo>
                    <a:lnTo>
                      <a:pt x="9" y="107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9" y="109"/>
                    </a:lnTo>
                    <a:lnTo>
                      <a:pt x="9" y="110"/>
                    </a:lnTo>
                    <a:lnTo>
                      <a:pt x="10" y="110"/>
                    </a:lnTo>
                    <a:lnTo>
                      <a:pt x="11" y="111"/>
                    </a:lnTo>
                    <a:lnTo>
                      <a:pt x="11" y="113"/>
                    </a:lnTo>
                    <a:lnTo>
                      <a:pt x="11" y="115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1"/>
                    </a:lnTo>
                    <a:lnTo>
                      <a:pt x="7" y="122"/>
                    </a:lnTo>
                    <a:lnTo>
                      <a:pt x="7" y="123"/>
                    </a:lnTo>
                    <a:lnTo>
                      <a:pt x="6" y="124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9" y="123"/>
                    </a:lnTo>
                    <a:lnTo>
                      <a:pt x="10" y="123"/>
                    </a:lnTo>
                    <a:lnTo>
                      <a:pt x="11" y="122"/>
                    </a:lnTo>
                    <a:lnTo>
                      <a:pt x="13" y="120"/>
                    </a:lnTo>
                    <a:lnTo>
                      <a:pt x="16" y="117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4" y="114"/>
                    </a:lnTo>
                    <a:lnTo>
                      <a:pt x="15" y="114"/>
                    </a:lnTo>
                    <a:lnTo>
                      <a:pt x="16" y="114"/>
                    </a:lnTo>
                    <a:lnTo>
                      <a:pt x="17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1" y="110"/>
                    </a:lnTo>
                    <a:lnTo>
                      <a:pt x="22" y="109"/>
                    </a:lnTo>
                    <a:lnTo>
                      <a:pt x="23" y="109"/>
                    </a:lnTo>
                    <a:lnTo>
                      <a:pt x="24" y="109"/>
                    </a:lnTo>
                    <a:lnTo>
                      <a:pt x="27" y="106"/>
                    </a:lnTo>
                    <a:lnTo>
                      <a:pt x="28" y="105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8" y="103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0"/>
                    </a:lnTo>
                    <a:lnTo>
                      <a:pt x="31" y="99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96"/>
                    </a:lnTo>
                    <a:lnTo>
                      <a:pt x="37" y="96"/>
                    </a:lnTo>
                    <a:lnTo>
                      <a:pt x="38" y="95"/>
                    </a:lnTo>
                    <a:lnTo>
                      <a:pt x="40" y="94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4" y="93"/>
                    </a:lnTo>
                    <a:lnTo>
                      <a:pt x="45" y="93"/>
                    </a:lnTo>
                    <a:lnTo>
                      <a:pt x="46" y="90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8" y="85"/>
                    </a:lnTo>
                    <a:lnTo>
                      <a:pt x="59" y="81"/>
                    </a:lnTo>
                    <a:lnTo>
                      <a:pt x="64" y="77"/>
                    </a:lnTo>
                    <a:lnTo>
                      <a:pt x="65" y="75"/>
                    </a:lnTo>
                    <a:lnTo>
                      <a:pt x="67" y="70"/>
                    </a:lnTo>
                    <a:lnTo>
                      <a:pt x="68" y="67"/>
                    </a:lnTo>
                    <a:lnTo>
                      <a:pt x="69" y="67"/>
                    </a:lnTo>
                    <a:lnTo>
                      <a:pt x="79" y="66"/>
                    </a:lnTo>
                    <a:lnTo>
                      <a:pt x="80" y="66"/>
                    </a:lnTo>
                    <a:lnTo>
                      <a:pt x="82" y="66"/>
                    </a:lnTo>
                    <a:lnTo>
                      <a:pt x="83" y="67"/>
                    </a:lnTo>
                    <a:lnTo>
                      <a:pt x="84" y="67"/>
                    </a:lnTo>
                    <a:lnTo>
                      <a:pt x="88" y="68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90" y="65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3" y="64"/>
                    </a:lnTo>
                    <a:lnTo>
                      <a:pt x="96" y="63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101" y="62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6" y="63"/>
                    </a:lnTo>
                    <a:lnTo>
                      <a:pt x="109" y="64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4" y="66"/>
                    </a:lnTo>
                    <a:lnTo>
                      <a:pt x="116" y="67"/>
                    </a:lnTo>
                    <a:lnTo>
                      <a:pt x="116" y="66"/>
                    </a:lnTo>
                    <a:lnTo>
                      <a:pt x="117" y="66"/>
                    </a:lnTo>
                    <a:lnTo>
                      <a:pt x="117" y="65"/>
                    </a:lnTo>
                    <a:lnTo>
                      <a:pt x="117" y="65"/>
                    </a:lnTo>
                    <a:lnTo>
                      <a:pt x="116" y="64"/>
                    </a:lnTo>
                    <a:lnTo>
                      <a:pt x="115" y="63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3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9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24" y="67"/>
                    </a:lnTo>
                    <a:lnTo>
                      <a:pt x="126" y="67"/>
                    </a:lnTo>
                    <a:lnTo>
                      <a:pt x="126" y="68"/>
                    </a:lnTo>
                    <a:lnTo>
                      <a:pt x="127" y="68"/>
                    </a:lnTo>
                    <a:lnTo>
                      <a:pt x="128" y="68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2" y="67"/>
                    </a:lnTo>
                    <a:lnTo>
                      <a:pt x="133" y="66"/>
                    </a:lnTo>
                    <a:lnTo>
                      <a:pt x="134" y="66"/>
                    </a:lnTo>
                    <a:lnTo>
                      <a:pt x="135" y="66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5"/>
                    </a:lnTo>
                    <a:lnTo>
                      <a:pt x="137" y="65"/>
                    </a:lnTo>
                    <a:lnTo>
                      <a:pt x="138" y="64"/>
                    </a:lnTo>
                    <a:lnTo>
                      <a:pt x="138" y="64"/>
                    </a:lnTo>
                    <a:lnTo>
                      <a:pt x="138" y="63"/>
                    </a:lnTo>
                    <a:lnTo>
                      <a:pt x="139" y="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4" name="Freeform 143">
                <a:extLst>
                  <a:ext uri="{FF2B5EF4-FFF2-40B4-BE49-F238E27FC236}">
                    <a16:creationId xmlns:a16="http://schemas.microsoft.com/office/drawing/2014/main" id="{98DD85D4-E46C-5E83-4A24-7C095FE8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238" y="1982788"/>
                <a:ext cx="25400" cy="14287"/>
              </a:xfrm>
              <a:custGeom>
                <a:avLst/>
                <a:gdLst>
                  <a:gd name="T0" fmla="*/ 12 w 16"/>
                  <a:gd name="T1" fmla="*/ 0 h 9"/>
                  <a:gd name="T2" fmla="*/ 7 w 16"/>
                  <a:gd name="T3" fmla="*/ 2 h 9"/>
                  <a:gd name="T4" fmla="*/ 5 w 16"/>
                  <a:gd name="T5" fmla="*/ 2 h 9"/>
                  <a:gd name="T6" fmla="*/ 3 w 16"/>
                  <a:gd name="T7" fmla="*/ 3 h 9"/>
                  <a:gd name="T8" fmla="*/ 2 w 16"/>
                  <a:gd name="T9" fmla="*/ 5 h 9"/>
                  <a:gd name="T10" fmla="*/ 0 w 16"/>
                  <a:gd name="T11" fmla="*/ 7 h 9"/>
                  <a:gd name="T12" fmla="*/ 3 w 16"/>
                  <a:gd name="T13" fmla="*/ 8 h 9"/>
                  <a:gd name="T14" fmla="*/ 3 w 16"/>
                  <a:gd name="T15" fmla="*/ 9 h 9"/>
                  <a:gd name="T16" fmla="*/ 5 w 16"/>
                  <a:gd name="T17" fmla="*/ 9 h 9"/>
                  <a:gd name="T18" fmla="*/ 6 w 16"/>
                  <a:gd name="T19" fmla="*/ 9 h 9"/>
                  <a:gd name="T20" fmla="*/ 9 w 16"/>
                  <a:gd name="T21" fmla="*/ 9 h 9"/>
                  <a:gd name="T22" fmla="*/ 11 w 16"/>
                  <a:gd name="T23" fmla="*/ 8 h 9"/>
                  <a:gd name="T24" fmla="*/ 14 w 16"/>
                  <a:gd name="T25" fmla="*/ 7 h 9"/>
                  <a:gd name="T26" fmla="*/ 16 w 16"/>
                  <a:gd name="T27" fmla="*/ 7 h 9"/>
                  <a:gd name="T28" fmla="*/ 16 w 16"/>
                  <a:gd name="T29" fmla="*/ 6 h 9"/>
                  <a:gd name="T30" fmla="*/ 16 w 16"/>
                  <a:gd name="T31" fmla="*/ 4 h 9"/>
                  <a:gd name="T32" fmla="*/ 16 w 16"/>
                  <a:gd name="T33" fmla="*/ 4 h 9"/>
                  <a:gd name="T34" fmla="*/ 16 w 16"/>
                  <a:gd name="T35" fmla="*/ 5 h 9"/>
                  <a:gd name="T36" fmla="*/ 15 w 16"/>
                  <a:gd name="T37" fmla="*/ 5 h 9"/>
                  <a:gd name="T38" fmla="*/ 14 w 16"/>
                  <a:gd name="T39" fmla="*/ 5 h 9"/>
                  <a:gd name="T40" fmla="*/ 15 w 16"/>
                  <a:gd name="T41" fmla="*/ 4 h 9"/>
                  <a:gd name="T42" fmla="*/ 14 w 16"/>
                  <a:gd name="T43" fmla="*/ 4 h 9"/>
                  <a:gd name="T44" fmla="*/ 14 w 16"/>
                  <a:gd name="T45" fmla="*/ 3 h 9"/>
                  <a:gd name="T46" fmla="*/ 14 w 16"/>
                  <a:gd name="T47" fmla="*/ 2 h 9"/>
                  <a:gd name="T48" fmla="*/ 15 w 16"/>
                  <a:gd name="T49" fmla="*/ 2 h 9"/>
                  <a:gd name="T50" fmla="*/ 14 w 16"/>
                  <a:gd name="T51" fmla="*/ 2 h 9"/>
                  <a:gd name="T52" fmla="*/ 13 w 16"/>
                  <a:gd name="T53" fmla="*/ 1 h 9"/>
                  <a:gd name="T54" fmla="*/ 13 w 16"/>
                  <a:gd name="T55" fmla="*/ 0 h 9"/>
                  <a:gd name="T56" fmla="*/ 12 w 16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9">
                    <a:moveTo>
                      <a:pt x="12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5" name="Freeform 144">
                <a:extLst>
                  <a:ext uri="{FF2B5EF4-FFF2-40B4-BE49-F238E27FC236}">
                    <a16:creationId xmlns:a16="http://schemas.microsoft.com/office/drawing/2014/main" id="{238FCAB1-E044-24CE-6EB1-26F49E490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8400" y="1804988"/>
                <a:ext cx="1365250" cy="588962"/>
              </a:xfrm>
              <a:custGeom>
                <a:avLst/>
                <a:gdLst>
                  <a:gd name="T0" fmla="*/ 477 w 860"/>
                  <a:gd name="T1" fmla="*/ 347 h 371"/>
                  <a:gd name="T2" fmla="*/ 486 w 860"/>
                  <a:gd name="T3" fmla="*/ 313 h 371"/>
                  <a:gd name="T4" fmla="*/ 572 w 860"/>
                  <a:gd name="T5" fmla="*/ 313 h 371"/>
                  <a:gd name="T6" fmla="*/ 739 w 860"/>
                  <a:gd name="T7" fmla="*/ 285 h 371"/>
                  <a:gd name="T8" fmla="*/ 777 w 860"/>
                  <a:gd name="T9" fmla="*/ 284 h 371"/>
                  <a:gd name="T10" fmla="*/ 827 w 860"/>
                  <a:gd name="T11" fmla="*/ 285 h 371"/>
                  <a:gd name="T12" fmla="*/ 858 w 860"/>
                  <a:gd name="T13" fmla="*/ 294 h 371"/>
                  <a:gd name="T14" fmla="*/ 847 w 860"/>
                  <a:gd name="T15" fmla="*/ 259 h 371"/>
                  <a:gd name="T16" fmla="*/ 839 w 860"/>
                  <a:gd name="T17" fmla="*/ 235 h 371"/>
                  <a:gd name="T18" fmla="*/ 836 w 860"/>
                  <a:gd name="T19" fmla="*/ 197 h 371"/>
                  <a:gd name="T20" fmla="*/ 825 w 860"/>
                  <a:gd name="T21" fmla="*/ 163 h 371"/>
                  <a:gd name="T22" fmla="*/ 859 w 860"/>
                  <a:gd name="T23" fmla="*/ 144 h 371"/>
                  <a:gd name="T24" fmla="*/ 808 w 860"/>
                  <a:gd name="T25" fmla="*/ 114 h 371"/>
                  <a:gd name="T26" fmla="*/ 804 w 860"/>
                  <a:gd name="T27" fmla="*/ 68 h 371"/>
                  <a:gd name="T28" fmla="*/ 772 w 860"/>
                  <a:gd name="T29" fmla="*/ 37 h 371"/>
                  <a:gd name="T30" fmla="*/ 732 w 860"/>
                  <a:gd name="T31" fmla="*/ 37 h 371"/>
                  <a:gd name="T32" fmla="*/ 685 w 860"/>
                  <a:gd name="T33" fmla="*/ 54 h 371"/>
                  <a:gd name="T34" fmla="*/ 626 w 860"/>
                  <a:gd name="T35" fmla="*/ 66 h 371"/>
                  <a:gd name="T36" fmla="*/ 578 w 860"/>
                  <a:gd name="T37" fmla="*/ 69 h 371"/>
                  <a:gd name="T38" fmla="*/ 532 w 860"/>
                  <a:gd name="T39" fmla="*/ 60 h 371"/>
                  <a:gd name="T40" fmla="*/ 482 w 860"/>
                  <a:gd name="T41" fmla="*/ 48 h 371"/>
                  <a:gd name="T42" fmla="*/ 444 w 860"/>
                  <a:gd name="T43" fmla="*/ 25 h 371"/>
                  <a:gd name="T44" fmla="*/ 410 w 860"/>
                  <a:gd name="T45" fmla="*/ 0 h 371"/>
                  <a:gd name="T46" fmla="*/ 310 w 860"/>
                  <a:gd name="T47" fmla="*/ 14 h 371"/>
                  <a:gd name="T48" fmla="*/ 249 w 860"/>
                  <a:gd name="T49" fmla="*/ 45 h 371"/>
                  <a:gd name="T50" fmla="*/ 191 w 860"/>
                  <a:gd name="T51" fmla="*/ 55 h 371"/>
                  <a:gd name="T52" fmla="*/ 146 w 860"/>
                  <a:gd name="T53" fmla="*/ 75 h 371"/>
                  <a:gd name="T54" fmla="*/ 159 w 860"/>
                  <a:gd name="T55" fmla="*/ 85 h 371"/>
                  <a:gd name="T56" fmla="*/ 139 w 860"/>
                  <a:gd name="T57" fmla="*/ 102 h 371"/>
                  <a:gd name="T58" fmla="*/ 89 w 860"/>
                  <a:gd name="T59" fmla="*/ 100 h 371"/>
                  <a:gd name="T60" fmla="*/ 71 w 860"/>
                  <a:gd name="T61" fmla="*/ 107 h 371"/>
                  <a:gd name="T62" fmla="*/ 18 w 860"/>
                  <a:gd name="T63" fmla="*/ 114 h 371"/>
                  <a:gd name="T64" fmla="*/ 3 w 860"/>
                  <a:gd name="T65" fmla="*/ 143 h 371"/>
                  <a:gd name="T66" fmla="*/ 35 w 860"/>
                  <a:gd name="T67" fmla="*/ 161 h 371"/>
                  <a:gd name="T68" fmla="*/ 33 w 860"/>
                  <a:gd name="T69" fmla="*/ 185 h 371"/>
                  <a:gd name="T70" fmla="*/ 38 w 860"/>
                  <a:gd name="T71" fmla="*/ 197 h 371"/>
                  <a:gd name="T72" fmla="*/ 37 w 860"/>
                  <a:gd name="T73" fmla="*/ 214 h 371"/>
                  <a:gd name="T74" fmla="*/ 32 w 860"/>
                  <a:gd name="T75" fmla="*/ 224 h 371"/>
                  <a:gd name="T76" fmla="*/ 21 w 860"/>
                  <a:gd name="T77" fmla="*/ 209 h 371"/>
                  <a:gd name="T78" fmla="*/ 16 w 860"/>
                  <a:gd name="T79" fmla="*/ 225 h 371"/>
                  <a:gd name="T80" fmla="*/ 17 w 860"/>
                  <a:gd name="T81" fmla="*/ 233 h 371"/>
                  <a:gd name="T82" fmla="*/ 46 w 860"/>
                  <a:gd name="T83" fmla="*/ 242 h 371"/>
                  <a:gd name="T84" fmla="*/ 52 w 860"/>
                  <a:gd name="T85" fmla="*/ 268 h 371"/>
                  <a:gd name="T86" fmla="*/ 62 w 860"/>
                  <a:gd name="T87" fmla="*/ 280 h 371"/>
                  <a:gd name="T88" fmla="*/ 69 w 860"/>
                  <a:gd name="T89" fmla="*/ 293 h 371"/>
                  <a:gd name="T90" fmla="*/ 54 w 860"/>
                  <a:gd name="T91" fmla="*/ 304 h 371"/>
                  <a:gd name="T92" fmla="*/ 86 w 860"/>
                  <a:gd name="T93" fmla="*/ 302 h 371"/>
                  <a:gd name="T94" fmla="*/ 90 w 860"/>
                  <a:gd name="T95" fmla="*/ 309 h 371"/>
                  <a:gd name="T96" fmla="*/ 88 w 860"/>
                  <a:gd name="T97" fmla="*/ 322 h 371"/>
                  <a:gd name="T98" fmla="*/ 101 w 860"/>
                  <a:gd name="T99" fmla="*/ 319 h 371"/>
                  <a:gd name="T100" fmla="*/ 110 w 860"/>
                  <a:gd name="T101" fmla="*/ 314 h 371"/>
                  <a:gd name="T102" fmla="*/ 132 w 860"/>
                  <a:gd name="T103" fmla="*/ 318 h 371"/>
                  <a:gd name="T104" fmla="*/ 142 w 860"/>
                  <a:gd name="T105" fmla="*/ 341 h 371"/>
                  <a:gd name="T106" fmla="*/ 171 w 860"/>
                  <a:gd name="T107" fmla="*/ 351 h 371"/>
                  <a:gd name="T108" fmla="*/ 202 w 860"/>
                  <a:gd name="T109" fmla="*/ 344 h 371"/>
                  <a:gd name="T110" fmla="*/ 209 w 860"/>
                  <a:gd name="T111" fmla="*/ 311 h 371"/>
                  <a:gd name="T112" fmla="*/ 278 w 860"/>
                  <a:gd name="T113" fmla="*/ 334 h 371"/>
                  <a:gd name="T114" fmla="*/ 324 w 860"/>
                  <a:gd name="T115" fmla="*/ 352 h 371"/>
                  <a:gd name="T116" fmla="*/ 358 w 860"/>
                  <a:gd name="T117" fmla="*/ 343 h 371"/>
                  <a:gd name="T118" fmla="*/ 398 w 860"/>
                  <a:gd name="T119" fmla="*/ 313 h 371"/>
                  <a:gd name="T120" fmla="*/ 440 w 860"/>
                  <a:gd name="T121" fmla="*/ 322 h 371"/>
                  <a:gd name="T122" fmla="*/ 449 w 860"/>
                  <a:gd name="T123" fmla="*/ 313 h 371"/>
                  <a:gd name="T124" fmla="*/ 447 w 860"/>
                  <a:gd name="T125" fmla="*/ 34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0" h="371">
                    <a:moveTo>
                      <a:pt x="453" y="364"/>
                    </a:moveTo>
                    <a:lnTo>
                      <a:pt x="454" y="364"/>
                    </a:lnTo>
                    <a:lnTo>
                      <a:pt x="454" y="364"/>
                    </a:lnTo>
                    <a:lnTo>
                      <a:pt x="455" y="365"/>
                    </a:lnTo>
                    <a:lnTo>
                      <a:pt x="455" y="366"/>
                    </a:lnTo>
                    <a:lnTo>
                      <a:pt x="455" y="367"/>
                    </a:lnTo>
                    <a:lnTo>
                      <a:pt x="455" y="368"/>
                    </a:lnTo>
                    <a:lnTo>
                      <a:pt x="456" y="368"/>
                    </a:lnTo>
                    <a:lnTo>
                      <a:pt x="458" y="368"/>
                    </a:lnTo>
                    <a:lnTo>
                      <a:pt x="459" y="369"/>
                    </a:lnTo>
                    <a:lnTo>
                      <a:pt x="462" y="371"/>
                    </a:lnTo>
                    <a:lnTo>
                      <a:pt x="463" y="371"/>
                    </a:lnTo>
                    <a:lnTo>
                      <a:pt x="464" y="369"/>
                    </a:lnTo>
                    <a:lnTo>
                      <a:pt x="464" y="364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7" y="363"/>
                    </a:lnTo>
                    <a:lnTo>
                      <a:pt x="468" y="363"/>
                    </a:lnTo>
                    <a:lnTo>
                      <a:pt x="468" y="360"/>
                    </a:lnTo>
                    <a:lnTo>
                      <a:pt x="469" y="360"/>
                    </a:lnTo>
                    <a:lnTo>
                      <a:pt x="471" y="361"/>
                    </a:lnTo>
                    <a:lnTo>
                      <a:pt x="472" y="360"/>
                    </a:lnTo>
                    <a:lnTo>
                      <a:pt x="472" y="359"/>
                    </a:lnTo>
                    <a:lnTo>
                      <a:pt x="472" y="351"/>
                    </a:lnTo>
                    <a:lnTo>
                      <a:pt x="472" y="350"/>
                    </a:lnTo>
                    <a:lnTo>
                      <a:pt x="473" y="349"/>
                    </a:lnTo>
                    <a:lnTo>
                      <a:pt x="472" y="348"/>
                    </a:lnTo>
                    <a:lnTo>
                      <a:pt x="473" y="347"/>
                    </a:lnTo>
                    <a:lnTo>
                      <a:pt x="473" y="348"/>
                    </a:lnTo>
                    <a:lnTo>
                      <a:pt x="474" y="349"/>
                    </a:lnTo>
                    <a:lnTo>
                      <a:pt x="474" y="349"/>
                    </a:lnTo>
                    <a:lnTo>
                      <a:pt x="475" y="349"/>
                    </a:lnTo>
                    <a:lnTo>
                      <a:pt x="476" y="349"/>
                    </a:lnTo>
                    <a:lnTo>
                      <a:pt x="477" y="348"/>
                    </a:lnTo>
                    <a:lnTo>
                      <a:pt x="477" y="347"/>
                    </a:lnTo>
                    <a:lnTo>
                      <a:pt x="478" y="347"/>
                    </a:lnTo>
                    <a:lnTo>
                      <a:pt x="482" y="348"/>
                    </a:lnTo>
                    <a:lnTo>
                      <a:pt x="483" y="348"/>
                    </a:lnTo>
                    <a:lnTo>
                      <a:pt x="486" y="347"/>
                    </a:lnTo>
                    <a:lnTo>
                      <a:pt x="486" y="345"/>
                    </a:lnTo>
                    <a:lnTo>
                      <a:pt x="486" y="344"/>
                    </a:lnTo>
                    <a:lnTo>
                      <a:pt x="486" y="344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4" y="342"/>
                    </a:lnTo>
                    <a:lnTo>
                      <a:pt x="483" y="342"/>
                    </a:lnTo>
                    <a:lnTo>
                      <a:pt x="482" y="341"/>
                    </a:lnTo>
                    <a:lnTo>
                      <a:pt x="483" y="341"/>
                    </a:lnTo>
                    <a:lnTo>
                      <a:pt x="483" y="340"/>
                    </a:lnTo>
                    <a:lnTo>
                      <a:pt x="483" y="339"/>
                    </a:lnTo>
                    <a:lnTo>
                      <a:pt x="483" y="338"/>
                    </a:lnTo>
                    <a:lnTo>
                      <a:pt x="482" y="337"/>
                    </a:lnTo>
                    <a:lnTo>
                      <a:pt x="481" y="337"/>
                    </a:lnTo>
                    <a:lnTo>
                      <a:pt x="481" y="336"/>
                    </a:lnTo>
                    <a:lnTo>
                      <a:pt x="480" y="334"/>
                    </a:lnTo>
                    <a:lnTo>
                      <a:pt x="480" y="333"/>
                    </a:lnTo>
                    <a:lnTo>
                      <a:pt x="480" y="332"/>
                    </a:lnTo>
                    <a:lnTo>
                      <a:pt x="482" y="329"/>
                    </a:lnTo>
                    <a:lnTo>
                      <a:pt x="482" y="328"/>
                    </a:lnTo>
                    <a:lnTo>
                      <a:pt x="482" y="325"/>
                    </a:lnTo>
                    <a:lnTo>
                      <a:pt x="483" y="323"/>
                    </a:lnTo>
                    <a:lnTo>
                      <a:pt x="483" y="321"/>
                    </a:lnTo>
                    <a:lnTo>
                      <a:pt x="484" y="320"/>
                    </a:lnTo>
                    <a:lnTo>
                      <a:pt x="484" y="319"/>
                    </a:lnTo>
                    <a:lnTo>
                      <a:pt x="484" y="317"/>
                    </a:lnTo>
                    <a:lnTo>
                      <a:pt x="484" y="316"/>
                    </a:lnTo>
                    <a:lnTo>
                      <a:pt x="484" y="315"/>
                    </a:lnTo>
                    <a:lnTo>
                      <a:pt x="485" y="314"/>
                    </a:lnTo>
                    <a:lnTo>
                      <a:pt x="485" y="313"/>
                    </a:lnTo>
                    <a:lnTo>
                      <a:pt x="486" y="313"/>
                    </a:lnTo>
                    <a:lnTo>
                      <a:pt x="494" y="315"/>
                    </a:lnTo>
                    <a:lnTo>
                      <a:pt x="497" y="316"/>
                    </a:lnTo>
                    <a:lnTo>
                      <a:pt x="498" y="316"/>
                    </a:lnTo>
                    <a:lnTo>
                      <a:pt x="499" y="316"/>
                    </a:lnTo>
                    <a:lnTo>
                      <a:pt x="500" y="317"/>
                    </a:lnTo>
                    <a:lnTo>
                      <a:pt x="501" y="318"/>
                    </a:lnTo>
                    <a:lnTo>
                      <a:pt x="502" y="319"/>
                    </a:lnTo>
                    <a:lnTo>
                      <a:pt x="503" y="320"/>
                    </a:lnTo>
                    <a:lnTo>
                      <a:pt x="503" y="321"/>
                    </a:lnTo>
                    <a:lnTo>
                      <a:pt x="502" y="323"/>
                    </a:lnTo>
                    <a:lnTo>
                      <a:pt x="502" y="324"/>
                    </a:lnTo>
                    <a:lnTo>
                      <a:pt x="503" y="324"/>
                    </a:lnTo>
                    <a:lnTo>
                      <a:pt x="504" y="325"/>
                    </a:lnTo>
                    <a:lnTo>
                      <a:pt x="504" y="324"/>
                    </a:lnTo>
                    <a:lnTo>
                      <a:pt x="505" y="324"/>
                    </a:lnTo>
                    <a:lnTo>
                      <a:pt x="506" y="324"/>
                    </a:lnTo>
                    <a:lnTo>
                      <a:pt x="507" y="324"/>
                    </a:lnTo>
                    <a:lnTo>
                      <a:pt x="508" y="324"/>
                    </a:lnTo>
                    <a:lnTo>
                      <a:pt x="509" y="324"/>
                    </a:lnTo>
                    <a:lnTo>
                      <a:pt x="512" y="323"/>
                    </a:lnTo>
                    <a:lnTo>
                      <a:pt x="512" y="323"/>
                    </a:lnTo>
                    <a:lnTo>
                      <a:pt x="520" y="324"/>
                    </a:lnTo>
                    <a:lnTo>
                      <a:pt x="522" y="324"/>
                    </a:lnTo>
                    <a:lnTo>
                      <a:pt x="529" y="320"/>
                    </a:lnTo>
                    <a:lnTo>
                      <a:pt x="532" y="318"/>
                    </a:lnTo>
                    <a:lnTo>
                      <a:pt x="539" y="316"/>
                    </a:lnTo>
                    <a:lnTo>
                      <a:pt x="546" y="314"/>
                    </a:lnTo>
                    <a:lnTo>
                      <a:pt x="548" y="313"/>
                    </a:lnTo>
                    <a:lnTo>
                      <a:pt x="549" y="312"/>
                    </a:lnTo>
                    <a:lnTo>
                      <a:pt x="554" y="309"/>
                    </a:lnTo>
                    <a:lnTo>
                      <a:pt x="555" y="308"/>
                    </a:lnTo>
                    <a:lnTo>
                      <a:pt x="557" y="308"/>
                    </a:lnTo>
                    <a:lnTo>
                      <a:pt x="561" y="308"/>
                    </a:lnTo>
                    <a:lnTo>
                      <a:pt x="570" y="311"/>
                    </a:lnTo>
                    <a:lnTo>
                      <a:pt x="572" y="313"/>
                    </a:lnTo>
                    <a:lnTo>
                      <a:pt x="577" y="317"/>
                    </a:lnTo>
                    <a:lnTo>
                      <a:pt x="577" y="319"/>
                    </a:lnTo>
                    <a:lnTo>
                      <a:pt x="580" y="321"/>
                    </a:lnTo>
                    <a:lnTo>
                      <a:pt x="583" y="321"/>
                    </a:lnTo>
                    <a:lnTo>
                      <a:pt x="592" y="321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602" y="323"/>
                    </a:lnTo>
                    <a:lnTo>
                      <a:pt x="604" y="323"/>
                    </a:lnTo>
                    <a:lnTo>
                      <a:pt x="613" y="321"/>
                    </a:lnTo>
                    <a:lnTo>
                      <a:pt x="628" y="318"/>
                    </a:lnTo>
                    <a:lnTo>
                      <a:pt x="638" y="314"/>
                    </a:lnTo>
                    <a:lnTo>
                      <a:pt x="643" y="311"/>
                    </a:lnTo>
                    <a:lnTo>
                      <a:pt x="644" y="311"/>
                    </a:lnTo>
                    <a:lnTo>
                      <a:pt x="646" y="310"/>
                    </a:lnTo>
                    <a:lnTo>
                      <a:pt x="647" y="309"/>
                    </a:lnTo>
                    <a:lnTo>
                      <a:pt x="651" y="307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59" y="303"/>
                    </a:lnTo>
                    <a:lnTo>
                      <a:pt x="661" y="303"/>
                    </a:lnTo>
                    <a:lnTo>
                      <a:pt x="662" y="303"/>
                    </a:lnTo>
                    <a:lnTo>
                      <a:pt x="663" y="302"/>
                    </a:lnTo>
                    <a:lnTo>
                      <a:pt x="669" y="298"/>
                    </a:lnTo>
                    <a:lnTo>
                      <a:pt x="672" y="297"/>
                    </a:lnTo>
                    <a:lnTo>
                      <a:pt x="681" y="296"/>
                    </a:lnTo>
                    <a:lnTo>
                      <a:pt x="691" y="298"/>
                    </a:lnTo>
                    <a:lnTo>
                      <a:pt x="693" y="299"/>
                    </a:lnTo>
                    <a:lnTo>
                      <a:pt x="694" y="299"/>
                    </a:lnTo>
                    <a:lnTo>
                      <a:pt x="707" y="299"/>
                    </a:lnTo>
                    <a:lnTo>
                      <a:pt x="726" y="294"/>
                    </a:lnTo>
                    <a:lnTo>
                      <a:pt x="731" y="293"/>
                    </a:lnTo>
                    <a:lnTo>
                      <a:pt x="732" y="292"/>
                    </a:lnTo>
                    <a:lnTo>
                      <a:pt x="736" y="288"/>
                    </a:lnTo>
                    <a:lnTo>
                      <a:pt x="739" y="285"/>
                    </a:lnTo>
                    <a:lnTo>
                      <a:pt x="740" y="285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1" y="286"/>
                    </a:lnTo>
                    <a:lnTo>
                      <a:pt x="742" y="286"/>
                    </a:lnTo>
                    <a:lnTo>
                      <a:pt x="743" y="287"/>
                    </a:lnTo>
                    <a:lnTo>
                      <a:pt x="743" y="286"/>
                    </a:lnTo>
                    <a:lnTo>
                      <a:pt x="744" y="286"/>
                    </a:lnTo>
                    <a:lnTo>
                      <a:pt x="745" y="287"/>
                    </a:lnTo>
                    <a:lnTo>
                      <a:pt x="747" y="289"/>
                    </a:lnTo>
                    <a:lnTo>
                      <a:pt x="747" y="290"/>
                    </a:lnTo>
                    <a:lnTo>
                      <a:pt x="746" y="293"/>
                    </a:lnTo>
                    <a:lnTo>
                      <a:pt x="747" y="294"/>
                    </a:lnTo>
                    <a:lnTo>
                      <a:pt x="747" y="294"/>
                    </a:lnTo>
                    <a:lnTo>
                      <a:pt x="747" y="295"/>
                    </a:lnTo>
                    <a:lnTo>
                      <a:pt x="747" y="296"/>
                    </a:lnTo>
                    <a:lnTo>
                      <a:pt x="750" y="296"/>
                    </a:lnTo>
                    <a:lnTo>
                      <a:pt x="752" y="295"/>
                    </a:lnTo>
                    <a:lnTo>
                      <a:pt x="755" y="294"/>
                    </a:lnTo>
                    <a:lnTo>
                      <a:pt x="756" y="294"/>
                    </a:lnTo>
                    <a:lnTo>
                      <a:pt x="757" y="293"/>
                    </a:lnTo>
                    <a:lnTo>
                      <a:pt x="763" y="284"/>
                    </a:lnTo>
                    <a:lnTo>
                      <a:pt x="763" y="284"/>
                    </a:lnTo>
                    <a:lnTo>
                      <a:pt x="763" y="283"/>
                    </a:lnTo>
                    <a:lnTo>
                      <a:pt x="764" y="283"/>
                    </a:lnTo>
                    <a:lnTo>
                      <a:pt x="766" y="282"/>
                    </a:lnTo>
                    <a:lnTo>
                      <a:pt x="767" y="282"/>
                    </a:lnTo>
                    <a:lnTo>
                      <a:pt x="768" y="282"/>
                    </a:lnTo>
                    <a:lnTo>
                      <a:pt x="768" y="283"/>
                    </a:lnTo>
                    <a:lnTo>
                      <a:pt x="769" y="284"/>
                    </a:lnTo>
                    <a:lnTo>
                      <a:pt x="772" y="284"/>
                    </a:lnTo>
                    <a:lnTo>
                      <a:pt x="773" y="285"/>
                    </a:lnTo>
                    <a:lnTo>
                      <a:pt x="775" y="284"/>
                    </a:lnTo>
                    <a:lnTo>
                      <a:pt x="777" y="284"/>
                    </a:lnTo>
                    <a:lnTo>
                      <a:pt x="779" y="283"/>
                    </a:lnTo>
                    <a:lnTo>
                      <a:pt x="781" y="282"/>
                    </a:lnTo>
                    <a:lnTo>
                      <a:pt x="782" y="282"/>
                    </a:lnTo>
                    <a:lnTo>
                      <a:pt x="782" y="282"/>
                    </a:lnTo>
                    <a:lnTo>
                      <a:pt x="789" y="285"/>
                    </a:lnTo>
                    <a:lnTo>
                      <a:pt x="790" y="285"/>
                    </a:lnTo>
                    <a:lnTo>
                      <a:pt x="791" y="285"/>
                    </a:lnTo>
                    <a:lnTo>
                      <a:pt x="792" y="284"/>
                    </a:lnTo>
                    <a:lnTo>
                      <a:pt x="792" y="285"/>
                    </a:lnTo>
                    <a:lnTo>
                      <a:pt x="793" y="285"/>
                    </a:lnTo>
                    <a:lnTo>
                      <a:pt x="794" y="285"/>
                    </a:lnTo>
                    <a:lnTo>
                      <a:pt x="795" y="286"/>
                    </a:lnTo>
                    <a:lnTo>
                      <a:pt x="798" y="288"/>
                    </a:lnTo>
                    <a:lnTo>
                      <a:pt x="799" y="289"/>
                    </a:lnTo>
                    <a:lnTo>
                      <a:pt x="799" y="288"/>
                    </a:lnTo>
                    <a:lnTo>
                      <a:pt x="800" y="288"/>
                    </a:lnTo>
                    <a:lnTo>
                      <a:pt x="801" y="288"/>
                    </a:lnTo>
                    <a:lnTo>
                      <a:pt x="802" y="288"/>
                    </a:lnTo>
                    <a:lnTo>
                      <a:pt x="802" y="289"/>
                    </a:lnTo>
                    <a:lnTo>
                      <a:pt x="804" y="290"/>
                    </a:lnTo>
                    <a:lnTo>
                      <a:pt x="805" y="290"/>
                    </a:lnTo>
                    <a:lnTo>
                      <a:pt x="810" y="289"/>
                    </a:lnTo>
                    <a:lnTo>
                      <a:pt x="812" y="289"/>
                    </a:lnTo>
                    <a:lnTo>
                      <a:pt x="812" y="290"/>
                    </a:lnTo>
                    <a:lnTo>
                      <a:pt x="813" y="291"/>
                    </a:lnTo>
                    <a:lnTo>
                      <a:pt x="814" y="291"/>
                    </a:lnTo>
                    <a:lnTo>
                      <a:pt x="815" y="291"/>
                    </a:lnTo>
                    <a:lnTo>
                      <a:pt x="815" y="290"/>
                    </a:lnTo>
                    <a:lnTo>
                      <a:pt x="817" y="290"/>
                    </a:lnTo>
                    <a:lnTo>
                      <a:pt x="819" y="288"/>
                    </a:lnTo>
                    <a:lnTo>
                      <a:pt x="820" y="286"/>
                    </a:lnTo>
                    <a:lnTo>
                      <a:pt x="822" y="285"/>
                    </a:lnTo>
                    <a:lnTo>
                      <a:pt x="824" y="285"/>
                    </a:lnTo>
                    <a:lnTo>
                      <a:pt x="826" y="285"/>
                    </a:lnTo>
                    <a:lnTo>
                      <a:pt x="827" y="285"/>
                    </a:lnTo>
                    <a:lnTo>
                      <a:pt x="832" y="286"/>
                    </a:lnTo>
                    <a:lnTo>
                      <a:pt x="832" y="287"/>
                    </a:lnTo>
                    <a:lnTo>
                      <a:pt x="833" y="288"/>
                    </a:lnTo>
                    <a:lnTo>
                      <a:pt x="833" y="289"/>
                    </a:lnTo>
                    <a:lnTo>
                      <a:pt x="834" y="291"/>
                    </a:lnTo>
                    <a:lnTo>
                      <a:pt x="834" y="292"/>
                    </a:lnTo>
                    <a:lnTo>
                      <a:pt x="834" y="293"/>
                    </a:lnTo>
                    <a:lnTo>
                      <a:pt x="834" y="294"/>
                    </a:lnTo>
                    <a:lnTo>
                      <a:pt x="833" y="294"/>
                    </a:lnTo>
                    <a:lnTo>
                      <a:pt x="832" y="294"/>
                    </a:lnTo>
                    <a:lnTo>
                      <a:pt x="832" y="295"/>
                    </a:lnTo>
                    <a:lnTo>
                      <a:pt x="831" y="296"/>
                    </a:lnTo>
                    <a:lnTo>
                      <a:pt x="831" y="298"/>
                    </a:lnTo>
                    <a:lnTo>
                      <a:pt x="832" y="299"/>
                    </a:lnTo>
                    <a:lnTo>
                      <a:pt x="833" y="304"/>
                    </a:lnTo>
                    <a:lnTo>
                      <a:pt x="833" y="304"/>
                    </a:lnTo>
                    <a:lnTo>
                      <a:pt x="834" y="304"/>
                    </a:lnTo>
                    <a:lnTo>
                      <a:pt x="836" y="305"/>
                    </a:lnTo>
                    <a:lnTo>
                      <a:pt x="837" y="305"/>
                    </a:lnTo>
                    <a:lnTo>
                      <a:pt x="837" y="304"/>
                    </a:lnTo>
                    <a:lnTo>
                      <a:pt x="838" y="304"/>
                    </a:lnTo>
                    <a:lnTo>
                      <a:pt x="838" y="303"/>
                    </a:lnTo>
                    <a:lnTo>
                      <a:pt x="839" y="302"/>
                    </a:lnTo>
                    <a:lnTo>
                      <a:pt x="839" y="301"/>
                    </a:lnTo>
                    <a:lnTo>
                      <a:pt x="842" y="299"/>
                    </a:lnTo>
                    <a:lnTo>
                      <a:pt x="843" y="299"/>
                    </a:lnTo>
                    <a:lnTo>
                      <a:pt x="844" y="298"/>
                    </a:lnTo>
                    <a:lnTo>
                      <a:pt x="845" y="296"/>
                    </a:lnTo>
                    <a:lnTo>
                      <a:pt x="847" y="294"/>
                    </a:lnTo>
                    <a:lnTo>
                      <a:pt x="849" y="294"/>
                    </a:lnTo>
                    <a:lnTo>
                      <a:pt x="851" y="293"/>
                    </a:lnTo>
                    <a:lnTo>
                      <a:pt x="852" y="293"/>
                    </a:lnTo>
                    <a:lnTo>
                      <a:pt x="856" y="294"/>
                    </a:lnTo>
                    <a:lnTo>
                      <a:pt x="858" y="294"/>
                    </a:lnTo>
                    <a:lnTo>
                      <a:pt x="858" y="294"/>
                    </a:lnTo>
                    <a:lnTo>
                      <a:pt x="859" y="294"/>
                    </a:lnTo>
                    <a:lnTo>
                      <a:pt x="858" y="293"/>
                    </a:lnTo>
                    <a:lnTo>
                      <a:pt x="858" y="292"/>
                    </a:lnTo>
                    <a:lnTo>
                      <a:pt x="858" y="290"/>
                    </a:lnTo>
                    <a:lnTo>
                      <a:pt x="858" y="289"/>
                    </a:lnTo>
                    <a:lnTo>
                      <a:pt x="859" y="289"/>
                    </a:lnTo>
                    <a:lnTo>
                      <a:pt x="859" y="288"/>
                    </a:lnTo>
                    <a:lnTo>
                      <a:pt x="860" y="287"/>
                    </a:lnTo>
                    <a:lnTo>
                      <a:pt x="860" y="285"/>
                    </a:lnTo>
                    <a:lnTo>
                      <a:pt x="859" y="285"/>
                    </a:lnTo>
                    <a:lnTo>
                      <a:pt x="856" y="284"/>
                    </a:lnTo>
                    <a:lnTo>
                      <a:pt x="855" y="283"/>
                    </a:lnTo>
                    <a:lnTo>
                      <a:pt x="855" y="282"/>
                    </a:lnTo>
                    <a:lnTo>
                      <a:pt x="853" y="282"/>
                    </a:lnTo>
                    <a:lnTo>
                      <a:pt x="852" y="281"/>
                    </a:lnTo>
                    <a:lnTo>
                      <a:pt x="852" y="279"/>
                    </a:lnTo>
                    <a:lnTo>
                      <a:pt x="850" y="279"/>
                    </a:lnTo>
                    <a:lnTo>
                      <a:pt x="849" y="278"/>
                    </a:lnTo>
                    <a:lnTo>
                      <a:pt x="849" y="277"/>
                    </a:lnTo>
                    <a:lnTo>
                      <a:pt x="849" y="275"/>
                    </a:lnTo>
                    <a:lnTo>
                      <a:pt x="849" y="274"/>
                    </a:lnTo>
                    <a:lnTo>
                      <a:pt x="849" y="274"/>
                    </a:lnTo>
                    <a:lnTo>
                      <a:pt x="849" y="272"/>
                    </a:lnTo>
                    <a:lnTo>
                      <a:pt x="849" y="270"/>
                    </a:lnTo>
                    <a:lnTo>
                      <a:pt x="850" y="269"/>
                    </a:lnTo>
                    <a:lnTo>
                      <a:pt x="850" y="268"/>
                    </a:lnTo>
                    <a:lnTo>
                      <a:pt x="848" y="267"/>
                    </a:lnTo>
                    <a:lnTo>
                      <a:pt x="847" y="266"/>
                    </a:lnTo>
                    <a:lnTo>
                      <a:pt x="848" y="264"/>
                    </a:lnTo>
                    <a:lnTo>
                      <a:pt x="848" y="264"/>
                    </a:lnTo>
                    <a:lnTo>
                      <a:pt x="850" y="264"/>
                    </a:lnTo>
                    <a:lnTo>
                      <a:pt x="850" y="263"/>
                    </a:lnTo>
                    <a:lnTo>
                      <a:pt x="850" y="262"/>
                    </a:lnTo>
                    <a:lnTo>
                      <a:pt x="848" y="260"/>
                    </a:lnTo>
                    <a:lnTo>
                      <a:pt x="847" y="259"/>
                    </a:lnTo>
                    <a:lnTo>
                      <a:pt x="846" y="258"/>
                    </a:lnTo>
                    <a:lnTo>
                      <a:pt x="844" y="258"/>
                    </a:lnTo>
                    <a:lnTo>
                      <a:pt x="843" y="259"/>
                    </a:lnTo>
                    <a:lnTo>
                      <a:pt x="842" y="259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2" y="257"/>
                    </a:lnTo>
                    <a:lnTo>
                      <a:pt x="842" y="256"/>
                    </a:lnTo>
                    <a:lnTo>
                      <a:pt x="842" y="256"/>
                    </a:lnTo>
                    <a:lnTo>
                      <a:pt x="841" y="256"/>
                    </a:lnTo>
                    <a:lnTo>
                      <a:pt x="841" y="255"/>
                    </a:lnTo>
                    <a:lnTo>
                      <a:pt x="840" y="254"/>
                    </a:lnTo>
                    <a:lnTo>
                      <a:pt x="840" y="254"/>
                    </a:lnTo>
                    <a:lnTo>
                      <a:pt x="839" y="254"/>
                    </a:lnTo>
                    <a:lnTo>
                      <a:pt x="838" y="253"/>
                    </a:lnTo>
                    <a:lnTo>
                      <a:pt x="834" y="253"/>
                    </a:lnTo>
                    <a:lnTo>
                      <a:pt x="832" y="253"/>
                    </a:lnTo>
                    <a:lnTo>
                      <a:pt x="832" y="251"/>
                    </a:lnTo>
                    <a:lnTo>
                      <a:pt x="832" y="250"/>
                    </a:lnTo>
                    <a:lnTo>
                      <a:pt x="833" y="249"/>
                    </a:lnTo>
                    <a:lnTo>
                      <a:pt x="833" y="248"/>
                    </a:lnTo>
                    <a:lnTo>
                      <a:pt x="832" y="247"/>
                    </a:lnTo>
                    <a:lnTo>
                      <a:pt x="833" y="246"/>
                    </a:lnTo>
                    <a:lnTo>
                      <a:pt x="833" y="245"/>
                    </a:lnTo>
                    <a:lnTo>
                      <a:pt x="834" y="244"/>
                    </a:lnTo>
                    <a:lnTo>
                      <a:pt x="835" y="243"/>
                    </a:lnTo>
                    <a:lnTo>
                      <a:pt x="836" y="242"/>
                    </a:lnTo>
                    <a:lnTo>
                      <a:pt x="836" y="241"/>
                    </a:lnTo>
                    <a:lnTo>
                      <a:pt x="836" y="241"/>
                    </a:lnTo>
                    <a:lnTo>
                      <a:pt x="837" y="241"/>
                    </a:lnTo>
                    <a:lnTo>
                      <a:pt x="838" y="240"/>
                    </a:lnTo>
                    <a:lnTo>
                      <a:pt x="838" y="238"/>
                    </a:lnTo>
                    <a:lnTo>
                      <a:pt x="839" y="237"/>
                    </a:lnTo>
                    <a:lnTo>
                      <a:pt x="839" y="236"/>
                    </a:lnTo>
                    <a:lnTo>
                      <a:pt x="839" y="235"/>
                    </a:lnTo>
                    <a:lnTo>
                      <a:pt x="840" y="234"/>
                    </a:lnTo>
                    <a:lnTo>
                      <a:pt x="840" y="234"/>
                    </a:lnTo>
                    <a:lnTo>
                      <a:pt x="839" y="231"/>
                    </a:lnTo>
                    <a:lnTo>
                      <a:pt x="841" y="229"/>
                    </a:lnTo>
                    <a:lnTo>
                      <a:pt x="842" y="227"/>
                    </a:lnTo>
                    <a:lnTo>
                      <a:pt x="843" y="226"/>
                    </a:lnTo>
                    <a:lnTo>
                      <a:pt x="843" y="225"/>
                    </a:lnTo>
                    <a:lnTo>
                      <a:pt x="843" y="224"/>
                    </a:lnTo>
                    <a:lnTo>
                      <a:pt x="842" y="224"/>
                    </a:lnTo>
                    <a:lnTo>
                      <a:pt x="842" y="223"/>
                    </a:lnTo>
                    <a:lnTo>
                      <a:pt x="841" y="223"/>
                    </a:lnTo>
                    <a:lnTo>
                      <a:pt x="839" y="224"/>
                    </a:lnTo>
                    <a:lnTo>
                      <a:pt x="837" y="223"/>
                    </a:lnTo>
                    <a:lnTo>
                      <a:pt x="836" y="223"/>
                    </a:lnTo>
                    <a:lnTo>
                      <a:pt x="836" y="222"/>
                    </a:lnTo>
                    <a:lnTo>
                      <a:pt x="836" y="221"/>
                    </a:lnTo>
                    <a:lnTo>
                      <a:pt x="836" y="220"/>
                    </a:lnTo>
                    <a:lnTo>
                      <a:pt x="836" y="219"/>
                    </a:lnTo>
                    <a:lnTo>
                      <a:pt x="836" y="219"/>
                    </a:lnTo>
                    <a:lnTo>
                      <a:pt x="837" y="216"/>
                    </a:lnTo>
                    <a:lnTo>
                      <a:pt x="837" y="215"/>
                    </a:lnTo>
                    <a:lnTo>
                      <a:pt x="836" y="213"/>
                    </a:lnTo>
                    <a:lnTo>
                      <a:pt x="837" y="210"/>
                    </a:lnTo>
                    <a:lnTo>
                      <a:pt x="837" y="209"/>
                    </a:lnTo>
                    <a:lnTo>
                      <a:pt x="836" y="208"/>
                    </a:lnTo>
                    <a:lnTo>
                      <a:pt x="836" y="207"/>
                    </a:lnTo>
                    <a:lnTo>
                      <a:pt x="835" y="207"/>
                    </a:lnTo>
                    <a:lnTo>
                      <a:pt x="834" y="206"/>
                    </a:lnTo>
                    <a:lnTo>
                      <a:pt x="834" y="205"/>
                    </a:lnTo>
                    <a:lnTo>
                      <a:pt x="835" y="205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3"/>
                    </a:lnTo>
                    <a:lnTo>
                      <a:pt x="834" y="202"/>
                    </a:lnTo>
                    <a:lnTo>
                      <a:pt x="836" y="197"/>
                    </a:lnTo>
                    <a:lnTo>
                      <a:pt x="835" y="196"/>
                    </a:lnTo>
                    <a:lnTo>
                      <a:pt x="833" y="194"/>
                    </a:lnTo>
                    <a:lnTo>
                      <a:pt x="832" y="194"/>
                    </a:lnTo>
                    <a:lnTo>
                      <a:pt x="832" y="194"/>
                    </a:lnTo>
                    <a:lnTo>
                      <a:pt x="831" y="192"/>
                    </a:lnTo>
                    <a:lnTo>
                      <a:pt x="831" y="191"/>
                    </a:lnTo>
                    <a:lnTo>
                      <a:pt x="831" y="190"/>
                    </a:lnTo>
                    <a:lnTo>
                      <a:pt x="831" y="189"/>
                    </a:lnTo>
                    <a:lnTo>
                      <a:pt x="830" y="189"/>
                    </a:lnTo>
                    <a:lnTo>
                      <a:pt x="830" y="187"/>
                    </a:lnTo>
                    <a:lnTo>
                      <a:pt x="829" y="187"/>
                    </a:lnTo>
                    <a:lnTo>
                      <a:pt x="830" y="185"/>
                    </a:lnTo>
                    <a:lnTo>
                      <a:pt x="831" y="185"/>
                    </a:lnTo>
                    <a:lnTo>
                      <a:pt x="831" y="184"/>
                    </a:lnTo>
                    <a:lnTo>
                      <a:pt x="831" y="182"/>
                    </a:lnTo>
                    <a:lnTo>
                      <a:pt x="831" y="181"/>
                    </a:lnTo>
                    <a:lnTo>
                      <a:pt x="832" y="179"/>
                    </a:lnTo>
                    <a:lnTo>
                      <a:pt x="832" y="177"/>
                    </a:lnTo>
                    <a:lnTo>
                      <a:pt x="830" y="176"/>
                    </a:lnTo>
                    <a:lnTo>
                      <a:pt x="827" y="175"/>
                    </a:lnTo>
                    <a:lnTo>
                      <a:pt x="826" y="175"/>
                    </a:lnTo>
                    <a:lnTo>
                      <a:pt x="826" y="174"/>
                    </a:lnTo>
                    <a:lnTo>
                      <a:pt x="826" y="174"/>
                    </a:lnTo>
                    <a:lnTo>
                      <a:pt x="826" y="173"/>
                    </a:lnTo>
                    <a:lnTo>
                      <a:pt x="826" y="172"/>
                    </a:lnTo>
                    <a:lnTo>
                      <a:pt x="825" y="171"/>
                    </a:lnTo>
                    <a:lnTo>
                      <a:pt x="826" y="170"/>
                    </a:lnTo>
                    <a:lnTo>
                      <a:pt x="825" y="168"/>
                    </a:lnTo>
                    <a:lnTo>
                      <a:pt x="825" y="167"/>
                    </a:lnTo>
                    <a:lnTo>
                      <a:pt x="824" y="166"/>
                    </a:lnTo>
                    <a:lnTo>
                      <a:pt x="823" y="165"/>
                    </a:lnTo>
                    <a:lnTo>
                      <a:pt x="823" y="164"/>
                    </a:lnTo>
                    <a:lnTo>
                      <a:pt x="823" y="164"/>
                    </a:lnTo>
                    <a:lnTo>
                      <a:pt x="824" y="163"/>
                    </a:lnTo>
                    <a:lnTo>
                      <a:pt x="825" y="163"/>
                    </a:lnTo>
                    <a:lnTo>
                      <a:pt x="826" y="163"/>
                    </a:lnTo>
                    <a:lnTo>
                      <a:pt x="827" y="163"/>
                    </a:lnTo>
                    <a:lnTo>
                      <a:pt x="828" y="163"/>
                    </a:lnTo>
                    <a:lnTo>
                      <a:pt x="831" y="162"/>
                    </a:lnTo>
                    <a:lnTo>
                      <a:pt x="832" y="162"/>
                    </a:lnTo>
                    <a:lnTo>
                      <a:pt x="835" y="164"/>
                    </a:lnTo>
                    <a:lnTo>
                      <a:pt x="836" y="164"/>
                    </a:lnTo>
                    <a:lnTo>
                      <a:pt x="838" y="164"/>
                    </a:lnTo>
                    <a:lnTo>
                      <a:pt x="839" y="163"/>
                    </a:lnTo>
                    <a:lnTo>
                      <a:pt x="840" y="162"/>
                    </a:lnTo>
                    <a:lnTo>
                      <a:pt x="841" y="161"/>
                    </a:lnTo>
                    <a:lnTo>
                      <a:pt x="841" y="159"/>
                    </a:lnTo>
                    <a:lnTo>
                      <a:pt x="841" y="158"/>
                    </a:lnTo>
                    <a:lnTo>
                      <a:pt x="841" y="157"/>
                    </a:lnTo>
                    <a:lnTo>
                      <a:pt x="842" y="156"/>
                    </a:lnTo>
                    <a:lnTo>
                      <a:pt x="842" y="155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3"/>
                    </a:lnTo>
                    <a:lnTo>
                      <a:pt x="843" y="150"/>
                    </a:lnTo>
                    <a:lnTo>
                      <a:pt x="843" y="149"/>
                    </a:lnTo>
                    <a:lnTo>
                      <a:pt x="843" y="148"/>
                    </a:lnTo>
                    <a:lnTo>
                      <a:pt x="843" y="145"/>
                    </a:lnTo>
                    <a:lnTo>
                      <a:pt x="849" y="141"/>
                    </a:lnTo>
                    <a:lnTo>
                      <a:pt x="850" y="141"/>
                    </a:lnTo>
                    <a:lnTo>
                      <a:pt x="851" y="141"/>
                    </a:lnTo>
                    <a:lnTo>
                      <a:pt x="852" y="143"/>
                    </a:lnTo>
                    <a:lnTo>
                      <a:pt x="852" y="144"/>
                    </a:lnTo>
                    <a:lnTo>
                      <a:pt x="855" y="145"/>
                    </a:lnTo>
                    <a:lnTo>
                      <a:pt x="856" y="146"/>
                    </a:lnTo>
                    <a:lnTo>
                      <a:pt x="860" y="149"/>
                    </a:lnTo>
                    <a:lnTo>
                      <a:pt x="860" y="148"/>
                    </a:lnTo>
                    <a:lnTo>
                      <a:pt x="859" y="145"/>
                    </a:lnTo>
                    <a:lnTo>
                      <a:pt x="859" y="144"/>
                    </a:lnTo>
                    <a:lnTo>
                      <a:pt x="858" y="144"/>
                    </a:lnTo>
                    <a:lnTo>
                      <a:pt x="855" y="140"/>
                    </a:lnTo>
                    <a:lnTo>
                      <a:pt x="854" y="139"/>
                    </a:lnTo>
                    <a:lnTo>
                      <a:pt x="853" y="139"/>
                    </a:lnTo>
                    <a:lnTo>
                      <a:pt x="852" y="138"/>
                    </a:lnTo>
                    <a:lnTo>
                      <a:pt x="851" y="136"/>
                    </a:lnTo>
                    <a:lnTo>
                      <a:pt x="850" y="137"/>
                    </a:lnTo>
                    <a:lnTo>
                      <a:pt x="850" y="136"/>
                    </a:lnTo>
                    <a:lnTo>
                      <a:pt x="850" y="135"/>
                    </a:lnTo>
                    <a:lnTo>
                      <a:pt x="849" y="134"/>
                    </a:lnTo>
                    <a:lnTo>
                      <a:pt x="849" y="134"/>
                    </a:lnTo>
                    <a:lnTo>
                      <a:pt x="848" y="133"/>
                    </a:lnTo>
                    <a:lnTo>
                      <a:pt x="848" y="132"/>
                    </a:lnTo>
                    <a:lnTo>
                      <a:pt x="846" y="132"/>
                    </a:lnTo>
                    <a:lnTo>
                      <a:pt x="843" y="129"/>
                    </a:lnTo>
                    <a:lnTo>
                      <a:pt x="840" y="126"/>
                    </a:lnTo>
                    <a:lnTo>
                      <a:pt x="838" y="125"/>
                    </a:lnTo>
                    <a:lnTo>
                      <a:pt x="836" y="124"/>
                    </a:lnTo>
                    <a:lnTo>
                      <a:pt x="834" y="124"/>
                    </a:lnTo>
                    <a:lnTo>
                      <a:pt x="832" y="125"/>
                    </a:lnTo>
                    <a:lnTo>
                      <a:pt x="831" y="125"/>
                    </a:lnTo>
                    <a:lnTo>
                      <a:pt x="830" y="125"/>
                    </a:lnTo>
                    <a:lnTo>
                      <a:pt x="829" y="125"/>
                    </a:lnTo>
                    <a:lnTo>
                      <a:pt x="828" y="125"/>
                    </a:lnTo>
                    <a:lnTo>
                      <a:pt x="827" y="124"/>
                    </a:lnTo>
                    <a:lnTo>
                      <a:pt x="826" y="125"/>
                    </a:lnTo>
                    <a:lnTo>
                      <a:pt x="824" y="126"/>
                    </a:lnTo>
                    <a:lnTo>
                      <a:pt x="818" y="125"/>
                    </a:lnTo>
                    <a:lnTo>
                      <a:pt x="814" y="123"/>
                    </a:lnTo>
                    <a:lnTo>
                      <a:pt x="810" y="122"/>
                    </a:lnTo>
                    <a:lnTo>
                      <a:pt x="807" y="120"/>
                    </a:lnTo>
                    <a:lnTo>
                      <a:pt x="807" y="118"/>
                    </a:lnTo>
                    <a:lnTo>
                      <a:pt x="810" y="117"/>
                    </a:lnTo>
                    <a:lnTo>
                      <a:pt x="810" y="116"/>
                    </a:lnTo>
                    <a:lnTo>
                      <a:pt x="808" y="114"/>
                    </a:lnTo>
                    <a:lnTo>
                      <a:pt x="808" y="113"/>
                    </a:lnTo>
                    <a:lnTo>
                      <a:pt x="809" y="113"/>
                    </a:lnTo>
                    <a:lnTo>
                      <a:pt x="809" y="112"/>
                    </a:lnTo>
                    <a:lnTo>
                      <a:pt x="808" y="111"/>
                    </a:lnTo>
                    <a:lnTo>
                      <a:pt x="806" y="109"/>
                    </a:lnTo>
                    <a:lnTo>
                      <a:pt x="804" y="107"/>
                    </a:lnTo>
                    <a:lnTo>
                      <a:pt x="804" y="106"/>
                    </a:lnTo>
                    <a:lnTo>
                      <a:pt x="804" y="105"/>
                    </a:lnTo>
                    <a:lnTo>
                      <a:pt x="804" y="104"/>
                    </a:lnTo>
                    <a:lnTo>
                      <a:pt x="805" y="103"/>
                    </a:lnTo>
                    <a:lnTo>
                      <a:pt x="805" y="102"/>
                    </a:lnTo>
                    <a:lnTo>
                      <a:pt x="803" y="100"/>
                    </a:lnTo>
                    <a:lnTo>
                      <a:pt x="802" y="99"/>
                    </a:lnTo>
                    <a:lnTo>
                      <a:pt x="802" y="98"/>
                    </a:lnTo>
                    <a:lnTo>
                      <a:pt x="804" y="96"/>
                    </a:lnTo>
                    <a:lnTo>
                      <a:pt x="805" y="95"/>
                    </a:lnTo>
                    <a:lnTo>
                      <a:pt x="806" y="95"/>
                    </a:lnTo>
                    <a:lnTo>
                      <a:pt x="806" y="94"/>
                    </a:lnTo>
                    <a:lnTo>
                      <a:pt x="807" y="94"/>
                    </a:lnTo>
                    <a:lnTo>
                      <a:pt x="807" y="94"/>
                    </a:lnTo>
                    <a:lnTo>
                      <a:pt x="807" y="92"/>
                    </a:lnTo>
                    <a:lnTo>
                      <a:pt x="809" y="90"/>
                    </a:lnTo>
                    <a:lnTo>
                      <a:pt x="809" y="88"/>
                    </a:lnTo>
                    <a:lnTo>
                      <a:pt x="811" y="87"/>
                    </a:lnTo>
                    <a:lnTo>
                      <a:pt x="811" y="86"/>
                    </a:lnTo>
                    <a:lnTo>
                      <a:pt x="810" y="82"/>
                    </a:lnTo>
                    <a:lnTo>
                      <a:pt x="810" y="81"/>
                    </a:lnTo>
                    <a:lnTo>
                      <a:pt x="810" y="80"/>
                    </a:lnTo>
                    <a:lnTo>
                      <a:pt x="808" y="76"/>
                    </a:lnTo>
                    <a:lnTo>
                      <a:pt x="807" y="75"/>
                    </a:lnTo>
                    <a:lnTo>
                      <a:pt x="807" y="74"/>
                    </a:lnTo>
                    <a:lnTo>
                      <a:pt x="807" y="73"/>
                    </a:lnTo>
                    <a:lnTo>
                      <a:pt x="806" y="72"/>
                    </a:lnTo>
                    <a:lnTo>
                      <a:pt x="806" y="70"/>
                    </a:lnTo>
                    <a:lnTo>
                      <a:pt x="804" y="68"/>
                    </a:lnTo>
                    <a:lnTo>
                      <a:pt x="802" y="67"/>
                    </a:lnTo>
                    <a:lnTo>
                      <a:pt x="801" y="66"/>
                    </a:lnTo>
                    <a:lnTo>
                      <a:pt x="799" y="66"/>
                    </a:lnTo>
                    <a:lnTo>
                      <a:pt x="798" y="65"/>
                    </a:lnTo>
                    <a:lnTo>
                      <a:pt x="797" y="64"/>
                    </a:lnTo>
                    <a:lnTo>
                      <a:pt x="796" y="62"/>
                    </a:lnTo>
                    <a:lnTo>
                      <a:pt x="796" y="60"/>
                    </a:lnTo>
                    <a:lnTo>
                      <a:pt x="797" y="59"/>
                    </a:lnTo>
                    <a:lnTo>
                      <a:pt x="796" y="57"/>
                    </a:lnTo>
                    <a:lnTo>
                      <a:pt x="795" y="56"/>
                    </a:lnTo>
                    <a:lnTo>
                      <a:pt x="794" y="55"/>
                    </a:lnTo>
                    <a:lnTo>
                      <a:pt x="793" y="55"/>
                    </a:lnTo>
                    <a:lnTo>
                      <a:pt x="792" y="55"/>
                    </a:lnTo>
                    <a:lnTo>
                      <a:pt x="787" y="56"/>
                    </a:lnTo>
                    <a:lnTo>
                      <a:pt x="787" y="55"/>
                    </a:lnTo>
                    <a:lnTo>
                      <a:pt x="785" y="53"/>
                    </a:lnTo>
                    <a:lnTo>
                      <a:pt x="784" y="52"/>
                    </a:lnTo>
                    <a:lnTo>
                      <a:pt x="783" y="52"/>
                    </a:lnTo>
                    <a:lnTo>
                      <a:pt x="782" y="52"/>
                    </a:lnTo>
                    <a:lnTo>
                      <a:pt x="782" y="51"/>
                    </a:lnTo>
                    <a:lnTo>
                      <a:pt x="784" y="50"/>
                    </a:lnTo>
                    <a:lnTo>
                      <a:pt x="784" y="49"/>
                    </a:lnTo>
                    <a:lnTo>
                      <a:pt x="785" y="48"/>
                    </a:lnTo>
                    <a:lnTo>
                      <a:pt x="783" y="48"/>
                    </a:lnTo>
                    <a:lnTo>
                      <a:pt x="782" y="47"/>
                    </a:lnTo>
                    <a:lnTo>
                      <a:pt x="780" y="45"/>
                    </a:lnTo>
                    <a:lnTo>
                      <a:pt x="776" y="44"/>
                    </a:lnTo>
                    <a:lnTo>
                      <a:pt x="776" y="43"/>
                    </a:lnTo>
                    <a:lnTo>
                      <a:pt x="774" y="40"/>
                    </a:lnTo>
                    <a:lnTo>
                      <a:pt x="773" y="40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2" y="38"/>
                    </a:lnTo>
                    <a:lnTo>
                      <a:pt x="772" y="38"/>
                    </a:lnTo>
                    <a:lnTo>
                      <a:pt x="772" y="37"/>
                    </a:lnTo>
                    <a:lnTo>
                      <a:pt x="772" y="36"/>
                    </a:lnTo>
                    <a:lnTo>
                      <a:pt x="771" y="36"/>
                    </a:lnTo>
                    <a:lnTo>
                      <a:pt x="769" y="38"/>
                    </a:lnTo>
                    <a:lnTo>
                      <a:pt x="768" y="37"/>
                    </a:lnTo>
                    <a:lnTo>
                      <a:pt x="767" y="36"/>
                    </a:lnTo>
                    <a:lnTo>
                      <a:pt x="766" y="35"/>
                    </a:lnTo>
                    <a:lnTo>
                      <a:pt x="767" y="35"/>
                    </a:lnTo>
                    <a:lnTo>
                      <a:pt x="768" y="34"/>
                    </a:lnTo>
                    <a:lnTo>
                      <a:pt x="768" y="33"/>
                    </a:lnTo>
                    <a:lnTo>
                      <a:pt x="768" y="32"/>
                    </a:lnTo>
                    <a:lnTo>
                      <a:pt x="769" y="32"/>
                    </a:lnTo>
                    <a:lnTo>
                      <a:pt x="768" y="31"/>
                    </a:lnTo>
                    <a:lnTo>
                      <a:pt x="761" y="31"/>
                    </a:lnTo>
                    <a:lnTo>
                      <a:pt x="759" y="31"/>
                    </a:lnTo>
                    <a:lnTo>
                      <a:pt x="758" y="31"/>
                    </a:lnTo>
                    <a:lnTo>
                      <a:pt x="757" y="31"/>
                    </a:lnTo>
                    <a:lnTo>
                      <a:pt x="756" y="32"/>
                    </a:lnTo>
                    <a:lnTo>
                      <a:pt x="756" y="33"/>
                    </a:lnTo>
                    <a:lnTo>
                      <a:pt x="755" y="35"/>
                    </a:lnTo>
                    <a:lnTo>
                      <a:pt x="755" y="36"/>
                    </a:lnTo>
                    <a:lnTo>
                      <a:pt x="754" y="37"/>
                    </a:lnTo>
                    <a:lnTo>
                      <a:pt x="752" y="40"/>
                    </a:lnTo>
                    <a:lnTo>
                      <a:pt x="752" y="41"/>
                    </a:lnTo>
                    <a:lnTo>
                      <a:pt x="752" y="41"/>
                    </a:lnTo>
                    <a:lnTo>
                      <a:pt x="743" y="37"/>
                    </a:lnTo>
                    <a:lnTo>
                      <a:pt x="741" y="37"/>
                    </a:lnTo>
                    <a:lnTo>
                      <a:pt x="740" y="37"/>
                    </a:lnTo>
                    <a:lnTo>
                      <a:pt x="739" y="36"/>
                    </a:lnTo>
                    <a:lnTo>
                      <a:pt x="738" y="36"/>
                    </a:lnTo>
                    <a:lnTo>
                      <a:pt x="737" y="36"/>
                    </a:lnTo>
                    <a:lnTo>
                      <a:pt x="736" y="36"/>
                    </a:lnTo>
                    <a:lnTo>
                      <a:pt x="735" y="36"/>
                    </a:lnTo>
                    <a:lnTo>
                      <a:pt x="734" y="36"/>
                    </a:lnTo>
                    <a:lnTo>
                      <a:pt x="733" y="36"/>
                    </a:lnTo>
                    <a:lnTo>
                      <a:pt x="732" y="37"/>
                    </a:lnTo>
                    <a:lnTo>
                      <a:pt x="729" y="35"/>
                    </a:lnTo>
                    <a:lnTo>
                      <a:pt x="727" y="36"/>
                    </a:lnTo>
                    <a:lnTo>
                      <a:pt x="726" y="37"/>
                    </a:lnTo>
                    <a:lnTo>
                      <a:pt x="724" y="39"/>
                    </a:lnTo>
                    <a:lnTo>
                      <a:pt x="722" y="41"/>
                    </a:lnTo>
                    <a:lnTo>
                      <a:pt x="722" y="41"/>
                    </a:lnTo>
                    <a:lnTo>
                      <a:pt x="720" y="39"/>
                    </a:lnTo>
                    <a:lnTo>
                      <a:pt x="719" y="39"/>
                    </a:lnTo>
                    <a:lnTo>
                      <a:pt x="718" y="39"/>
                    </a:lnTo>
                    <a:lnTo>
                      <a:pt x="717" y="38"/>
                    </a:lnTo>
                    <a:lnTo>
                      <a:pt x="717" y="37"/>
                    </a:lnTo>
                    <a:lnTo>
                      <a:pt x="715" y="37"/>
                    </a:lnTo>
                    <a:lnTo>
                      <a:pt x="714" y="37"/>
                    </a:lnTo>
                    <a:lnTo>
                      <a:pt x="713" y="37"/>
                    </a:lnTo>
                    <a:lnTo>
                      <a:pt x="708" y="35"/>
                    </a:lnTo>
                    <a:lnTo>
                      <a:pt x="708" y="36"/>
                    </a:lnTo>
                    <a:lnTo>
                      <a:pt x="706" y="39"/>
                    </a:lnTo>
                    <a:lnTo>
                      <a:pt x="705" y="39"/>
                    </a:lnTo>
                    <a:lnTo>
                      <a:pt x="705" y="41"/>
                    </a:lnTo>
                    <a:lnTo>
                      <a:pt x="704" y="42"/>
                    </a:lnTo>
                    <a:lnTo>
                      <a:pt x="704" y="43"/>
                    </a:lnTo>
                    <a:lnTo>
                      <a:pt x="703" y="44"/>
                    </a:lnTo>
                    <a:lnTo>
                      <a:pt x="703" y="44"/>
                    </a:lnTo>
                    <a:lnTo>
                      <a:pt x="701" y="45"/>
                    </a:lnTo>
                    <a:lnTo>
                      <a:pt x="699" y="45"/>
                    </a:lnTo>
                    <a:lnTo>
                      <a:pt x="698" y="45"/>
                    </a:lnTo>
                    <a:lnTo>
                      <a:pt x="693" y="48"/>
                    </a:lnTo>
                    <a:lnTo>
                      <a:pt x="693" y="48"/>
                    </a:lnTo>
                    <a:lnTo>
                      <a:pt x="692" y="49"/>
                    </a:lnTo>
                    <a:lnTo>
                      <a:pt x="690" y="49"/>
                    </a:lnTo>
                    <a:lnTo>
                      <a:pt x="689" y="50"/>
                    </a:lnTo>
                    <a:lnTo>
                      <a:pt x="687" y="52"/>
                    </a:lnTo>
                    <a:lnTo>
                      <a:pt x="686" y="53"/>
                    </a:lnTo>
                    <a:lnTo>
                      <a:pt x="686" y="53"/>
                    </a:lnTo>
                    <a:lnTo>
                      <a:pt x="685" y="54"/>
                    </a:lnTo>
                    <a:lnTo>
                      <a:pt x="684" y="54"/>
                    </a:lnTo>
                    <a:lnTo>
                      <a:pt x="683" y="54"/>
                    </a:lnTo>
                    <a:lnTo>
                      <a:pt x="682" y="55"/>
                    </a:lnTo>
                    <a:lnTo>
                      <a:pt x="681" y="55"/>
                    </a:lnTo>
                    <a:lnTo>
                      <a:pt x="678" y="55"/>
                    </a:lnTo>
                    <a:lnTo>
                      <a:pt x="677" y="55"/>
                    </a:lnTo>
                    <a:lnTo>
                      <a:pt x="673" y="57"/>
                    </a:lnTo>
                    <a:lnTo>
                      <a:pt x="671" y="61"/>
                    </a:lnTo>
                    <a:lnTo>
                      <a:pt x="670" y="62"/>
                    </a:lnTo>
                    <a:lnTo>
                      <a:pt x="668" y="62"/>
                    </a:lnTo>
                    <a:lnTo>
                      <a:pt x="667" y="62"/>
                    </a:lnTo>
                    <a:lnTo>
                      <a:pt x="665" y="64"/>
                    </a:lnTo>
                    <a:lnTo>
                      <a:pt x="664" y="65"/>
                    </a:lnTo>
                    <a:lnTo>
                      <a:pt x="663" y="65"/>
                    </a:lnTo>
                    <a:lnTo>
                      <a:pt x="663" y="65"/>
                    </a:lnTo>
                    <a:lnTo>
                      <a:pt x="661" y="64"/>
                    </a:lnTo>
                    <a:lnTo>
                      <a:pt x="653" y="68"/>
                    </a:lnTo>
                    <a:lnTo>
                      <a:pt x="651" y="69"/>
                    </a:lnTo>
                    <a:lnTo>
                      <a:pt x="650" y="69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45" y="71"/>
                    </a:lnTo>
                    <a:lnTo>
                      <a:pt x="644" y="71"/>
                    </a:lnTo>
                    <a:lnTo>
                      <a:pt x="643" y="71"/>
                    </a:lnTo>
                    <a:lnTo>
                      <a:pt x="642" y="70"/>
                    </a:lnTo>
                    <a:lnTo>
                      <a:pt x="639" y="67"/>
                    </a:lnTo>
                    <a:lnTo>
                      <a:pt x="638" y="67"/>
                    </a:lnTo>
                    <a:lnTo>
                      <a:pt x="635" y="68"/>
                    </a:lnTo>
                    <a:lnTo>
                      <a:pt x="634" y="69"/>
                    </a:lnTo>
                    <a:lnTo>
                      <a:pt x="633" y="69"/>
                    </a:lnTo>
                    <a:lnTo>
                      <a:pt x="633" y="68"/>
                    </a:lnTo>
                    <a:lnTo>
                      <a:pt x="630" y="66"/>
                    </a:lnTo>
                    <a:lnTo>
                      <a:pt x="629" y="66"/>
                    </a:lnTo>
                    <a:lnTo>
                      <a:pt x="628" y="66"/>
                    </a:lnTo>
                    <a:lnTo>
                      <a:pt x="626" y="66"/>
                    </a:lnTo>
                    <a:lnTo>
                      <a:pt x="625" y="66"/>
                    </a:lnTo>
                    <a:lnTo>
                      <a:pt x="624" y="66"/>
                    </a:lnTo>
                    <a:lnTo>
                      <a:pt x="623" y="66"/>
                    </a:lnTo>
                    <a:lnTo>
                      <a:pt x="622" y="66"/>
                    </a:lnTo>
                    <a:lnTo>
                      <a:pt x="621" y="65"/>
                    </a:lnTo>
                    <a:lnTo>
                      <a:pt x="618" y="63"/>
                    </a:lnTo>
                    <a:lnTo>
                      <a:pt x="617" y="61"/>
                    </a:lnTo>
                    <a:lnTo>
                      <a:pt x="616" y="61"/>
                    </a:lnTo>
                    <a:lnTo>
                      <a:pt x="613" y="60"/>
                    </a:lnTo>
                    <a:lnTo>
                      <a:pt x="613" y="60"/>
                    </a:lnTo>
                    <a:lnTo>
                      <a:pt x="612" y="61"/>
                    </a:lnTo>
                    <a:lnTo>
                      <a:pt x="609" y="63"/>
                    </a:lnTo>
                    <a:lnTo>
                      <a:pt x="608" y="63"/>
                    </a:lnTo>
                    <a:lnTo>
                      <a:pt x="606" y="64"/>
                    </a:lnTo>
                    <a:lnTo>
                      <a:pt x="605" y="64"/>
                    </a:lnTo>
                    <a:lnTo>
                      <a:pt x="604" y="64"/>
                    </a:lnTo>
                    <a:lnTo>
                      <a:pt x="603" y="63"/>
                    </a:lnTo>
                    <a:lnTo>
                      <a:pt x="602" y="62"/>
                    </a:lnTo>
                    <a:lnTo>
                      <a:pt x="601" y="62"/>
                    </a:lnTo>
                    <a:lnTo>
                      <a:pt x="600" y="62"/>
                    </a:lnTo>
                    <a:lnTo>
                      <a:pt x="599" y="63"/>
                    </a:lnTo>
                    <a:lnTo>
                      <a:pt x="599" y="64"/>
                    </a:lnTo>
                    <a:lnTo>
                      <a:pt x="595" y="65"/>
                    </a:lnTo>
                    <a:lnTo>
                      <a:pt x="590" y="65"/>
                    </a:lnTo>
                    <a:lnTo>
                      <a:pt x="589" y="65"/>
                    </a:lnTo>
                    <a:lnTo>
                      <a:pt x="588" y="65"/>
                    </a:lnTo>
                    <a:lnTo>
                      <a:pt x="587" y="65"/>
                    </a:lnTo>
                    <a:lnTo>
                      <a:pt x="584" y="66"/>
                    </a:lnTo>
                    <a:lnTo>
                      <a:pt x="583" y="66"/>
                    </a:lnTo>
                    <a:lnTo>
                      <a:pt x="583" y="66"/>
                    </a:lnTo>
                    <a:lnTo>
                      <a:pt x="582" y="67"/>
                    </a:lnTo>
                    <a:lnTo>
                      <a:pt x="581" y="68"/>
                    </a:lnTo>
                    <a:lnTo>
                      <a:pt x="580" y="69"/>
                    </a:lnTo>
                    <a:lnTo>
                      <a:pt x="579" y="69"/>
                    </a:lnTo>
                    <a:lnTo>
                      <a:pt x="578" y="69"/>
                    </a:lnTo>
                    <a:lnTo>
                      <a:pt x="577" y="68"/>
                    </a:lnTo>
                    <a:lnTo>
                      <a:pt x="577" y="67"/>
                    </a:lnTo>
                    <a:lnTo>
                      <a:pt x="575" y="68"/>
                    </a:lnTo>
                    <a:lnTo>
                      <a:pt x="574" y="68"/>
                    </a:lnTo>
                    <a:lnTo>
                      <a:pt x="573" y="70"/>
                    </a:lnTo>
                    <a:lnTo>
                      <a:pt x="573" y="71"/>
                    </a:lnTo>
                    <a:lnTo>
                      <a:pt x="569" y="71"/>
                    </a:lnTo>
                    <a:lnTo>
                      <a:pt x="568" y="72"/>
                    </a:lnTo>
                    <a:lnTo>
                      <a:pt x="567" y="71"/>
                    </a:lnTo>
                    <a:lnTo>
                      <a:pt x="565" y="71"/>
                    </a:lnTo>
                    <a:lnTo>
                      <a:pt x="564" y="71"/>
                    </a:lnTo>
                    <a:lnTo>
                      <a:pt x="563" y="71"/>
                    </a:lnTo>
                    <a:lnTo>
                      <a:pt x="560" y="69"/>
                    </a:lnTo>
                    <a:lnTo>
                      <a:pt x="559" y="69"/>
                    </a:lnTo>
                    <a:lnTo>
                      <a:pt x="557" y="70"/>
                    </a:lnTo>
                    <a:lnTo>
                      <a:pt x="556" y="70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46" y="66"/>
                    </a:lnTo>
                    <a:lnTo>
                      <a:pt x="544" y="66"/>
                    </a:lnTo>
                    <a:lnTo>
                      <a:pt x="543" y="67"/>
                    </a:lnTo>
                    <a:lnTo>
                      <a:pt x="542" y="66"/>
                    </a:lnTo>
                    <a:lnTo>
                      <a:pt x="541" y="66"/>
                    </a:lnTo>
                    <a:lnTo>
                      <a:pt x="541" y="65"/>
                    </a:lnTo>
                    <a:lnTo>
                      <a:pt x="538" y="65"/>
                    </a:lnTo>
                    <a:lnTo>
                      <a:pt x="537" y="64"/>
                    </a:lnTo>
                    <a:lnTo>
                      <a:pt x="537" y="59"/>
                    </a:lnTo>
                    <a:lnTo>
                      <a:pt x="536" y="59"/>
                    </a:lnTo>
                    <a:lnTo>
                      <a:pt x="535" y="59"/>
                    </a:lnTo>
                    <a:lnTo>
                      <a:pt x="534" y="60"/>
                    </a:lnTo>
                    <a:lnTo>
                      <a:pt x="534" y="60"/>
                    </a:lnTo>
                    <a:lnTo>
                      <a:pt x="534" y="59"/>
                    </a:lnTo>
                    <a:lnTo>
                      <a:pt x="534" y="58"/>
                    </a:lnTo>
                    <a:lnTo>
                      <a:pt x="533" y="59"/>
                    </a:lnTo>
                    <a:lnTo>
                      <a:pt x="532" y="60"/>
                    </a:lnTo>
                    <a:lnTo>
                      <a:pt x="531" y="61"/>
                    </a:lnTo>
                    <a:lnTo>
                      <a:pt x="531" y="62"/>
                    </a:lnTo>
                    <a:lnTo>
                      <a:pt x="530" y="64"/>
                    </a:lnTo>
                    <a:lnTo>
                      <a:pt x="529" y="65"/>
                    </a:lnTo>
                    <a:lnTo>
                      <a:pt x="528" y="65"/>
                    </a:lnTo>
                    <a:lnTo>
                      <a:pt x="527" y="65"/>
                    </a:lnTo>
                    <a:lnTo>
                      <a:pt x="525" y="65"/>
                    </a:lnTo>
                    <a:lnTo>
                      <a:pt x="524" y="65"/>
                    </a:lnTo>
                    <a:lnTo>
                      <a:pt x="524" y="63"/>
                    </a:lnTo>
                    <a:lnTo>
                      <a:pt x="522" y="62"/>
                    </a:lnTo>
                    <a:lnTo>
                      <a:pt x="521" y="62"/>
                    </a:lnTo>
                    <a:lnTo>
                      <a:pt x="519" y="60"/>
                    </a:lnTo>
                    <a:lnTo>
                      <a:pt x="517" y="60"/>
                    </a:lnTo>
                    <a:lnTo>
                      <a:pt x="516" y="59"/>
                    </a:lnTo>
                    <a:lnTo>
                      <a:pt x="514" y="58"/>
                    </a:lnTo>
                    <a:lnTo>
                      <a:pt x="514" y="57"/>
                    </a:lnTo>
                    <a:lnTo>
                      <a:pt x="508" y="58"/>
                    </a:lnTo>
                    <a:lnTo>
                      <a:pt x="507" y="57"/>
                    </a:lnTo>
                    <a:lnTo>
                      <a:pt x="505" y="56"/>
                    </a:lnTo>
                    <a:lnTo>
                      <a:pt x="504" y="56"/>
                    </a:lnTo>
                    <a:lnTo>
                      <a:pt x="504" y="55"/>
                    </a:lnTo>
                    <a:lnTo>
                      <a:pt x="503" y="55"/>
                    </a:lnTo>
                    <a:lnTo>
                      <a:pt x="503" y="52"/>
                    </a:lnTo>
                    <a:lnTo>
                      <a:pt x="503" y="50"/>
                    </a:lnTo>
                    <a:lnTo>
                      <a:pt x="501" y="48"/>
                    </a:lnTo>
                    <a:lnTo>
                      <a:pt x="494" y="45"/>
                    </a:lnTo>
                    <a:lnTo>
                      <a:pt x="490" y="45"/>
                    </a:lnTo>
                    <a:lnTo>
                      <a:pt x="486" y="45"/>
                    </a:lnTo>
                    <a:lnTo>
                      <a:pt x="485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3" y="45"/>
                    </a:lnTo>
                    <a:lnTo>
                      <a:pt x="483" y="47"/>
                    </a:lnTo>
                    <a:lnTo>
                      <a:pt x="482" y="48"/>
                    </a:lnTo>
                    <a:lnTo>
                      <a:pt x="479" y="50"/>
                    </a:lnTo>
                    <a:lnTo>
                      <a:pt x="477" y="52"/>
                    </a:lnTo>
                    <a:lnTo>
                      <a:pt x="476" y="52"/>
                    </a:lnTo>
                    <a:lnTo>
                      <a:pt x="475" y="52"/>
                    </a:lnTo>
                    <a:lnTo>
                      <a:pt x="474" y="51"/>
                    </a:lnTo>
                    <a:lnTo>
                      <a:pt x="474" y="51"/>
                    </a:lnTo>
                    <a:lnTo>
                      <a:pt x="473" y="50"/>
                    </a:lnTo>
                    <a:lnTo>
                      <a:pt x="473" y="49"/>
                    </a:lnTo>
                    <a:lnTo>
                      <a:pt x="472" y="49"/>
                    </a:lnTo>
                    <a:lnTo>
                      <a:pt x="471" y="49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1" y="46"/>
                    </a:lnTo>
                    <a:lnTo>
                      <a:pt x="469" y="46"/>
                    </a:lnTo>
                    <a:lnTo>
                      <a:pt x="467" y="45"/>
                    </a:lnTo>
                    <a:lnTo>
                      <a:pt x="465" y="42"/>
                    </a:lnTo>
                    <a:lnTo>
                      <a:pt x="464" y="41"/>
                    </a:lnTo>
                    <a:lnTo>
                      <a:pt x="462" y="38"/>
                    </a:lnTo>
                    <a:lnTo>
                      <a:pt x="462" y="37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3"/>
                    </a:lnTo>
                    <a:lnTo>
                      <a:pt x="462" y="30"/>
                    </a:lnTo>
                    <a:lnTo>
                      <a:pt x="461" y="28"/>
                    </a:lnTo>
                    <a:lnTo>
                      <a:pt x="457" y="24"/>
                    </a:lnTo>
                    <a:lnTo>
                      <a:pt x="457" y="25"/>
                    </a:lnTo>
                    <a:lnTo>
                      <a:pt x="454" y="23"/>
                    </a:lnTo>
                    <a:lnTo>
                      <a:pt x="454" y="23"/>
                    </a:lnTo>
                    <a:lnTo>
                      <a:pt x="454" y="22"/>
                    </a:lnTo>
                    <a:lnTo>
                      <a:pt x="453" y="22"/>
                    </a:lnTo>
                    <a:lnTo>
                      <a:pt x="451" y="23"/>
                    </a:lnTo>
                    <a:lnTo>
                      <a:pt x="449" y="24"/>
                    </a:lnTo>
                    <a:lnTo>
                      <a:pt x="448" y="24"/>
                    </a:lnTo>
                    <a:lnTo>
                      <a:pt x="444" y="25"/>
                    </a:lnTo>
                    <a:lnTo>
                      <a:pt x="441" y="26"/>
                    </a:lnTo>
                    <a:lnTo>
                      <a:pt x="439" y="27"/>
                    </a:lnTo>
                    <a:lnTo>
                      <a:pt x="438" y="27"/>
                    </a:lnTo>
                    <a:lnTo>
                      <a:pt x="436" y="28"/>
                    </a:lnTo>
                    <a:lnTo>
                      <a:pt x="434" y="27"/>
                    </a:lnTo>
                    <a:lnTo>
                      <a:pt x="432" y="27"/>
                    </a:lnTo>
                    <a:lnTo>
                      <a:pt x="430" y="26"/>
                    </a:lnTo>
                    <a:lnTo>
                      <a:pt x="428" y="25"/>
                    </a:lnTo>
                    <a:lnTo>
                      <a:pt x="428" y="24"/>
                    </a:lnTo>
                    <a:lnTo>
                      <a:pt x="425" y="24"/>
                    </a:lnTo>
                    <a:lnTo>
                      <a:pt x="424" y="23"/>
                    </a:lnTo>
                    <a:lnTo>
                      <a:pt x="423" y="23"/>
                    </a:lnTo>
                    <a:lnTo>
                      <a:pt x="422" y="21"/>
                    </a:lnTo>
                    <a:lnTo>
                      <a:pt x="420" y="20"/>
                    </a:lnTo>
                    <a:lnTo>
                      <a:pt x="420" y="19"/>
                    </a:lnTo>
                    <a:lnTo>
                      <a:pt x="419" y="18"/>
                    </a:lnTo>
                    <a:lnTo>
                      <a:pt x="419" y="17"/>
                    </a:lnTo>
                    <a:lnTo>
                      <a:pt x="420" y="17"/>
                    </a:lnTo>
                    <a:lnTo>
                      <a:pt x="417" y="15"/>
                    </a:lnTo>
                    <a:lnTo>
                      <a:pt x="415" y="13"/>
                    </a:lnTo>
                    <a:lnTo>
                      <a:pt x="415" y="11"/>
                    </a:lnTo>
                    <a:lnTo>
                      <a:pt x="414" y="10"/>
                    </a:lnTo>
                    <a:lnTo>
                      <a:pt x="414" y="8"/>
                    </a:lnTo>
                    <a:lnTo>
                      <a:pt x="415" y="7"/>
                    </a:lnTo>
                    <a:lnTo>
                      <a:pt x="415" y="5"/>
                    </a:lnTo>
                    <a:lnTo>
                      <a:pt x="415" y="5"/>
                    </a:lnTo>
                    <a:lnTo>
                      <a:pt x="416" y="4"/>
                    </a:lnTo>
                    <a:lnTo>
                      <a:pt x="415" y="4"/>
                    </a:lnTo>
                    <a:lnTo>
                      <a:pt x="414" y="3"/>
                    </a:lnTo>
                    <a:lnTo>
                      <a:pt x="412" y="2"/>
                    </a:lnTo>
                    <a:lnTo>
                      <a:pt x="412" y="1"/>
                    </a:lnTo>
                    <a:lnTo>
                      <a:pt x="412" y="1"/>
                    </a:lnTo>
                    <a:lnTo>
                      <a:pt x="411" y="1"/>
                    </a:lnTo>
                    <a:lnTo>
                      <a:pt x="411" y="0"/>
                    </a:lnTo>
                    <a:lnTo>
                      <a:pt x="410" y="0"/>
                    </a:lnTo>
                    <a:lnTo>
                      <a:pt x="410" y="1"/>
                    </a:lnTo>
                    <a:lnTo>
                      <a:pt x="409" y="0"/>
                    </a:lnTo>
                    <a:lnTo>
                      <a:pt x="408" y="0"/>
                    </a:lnTo>
                    <a:lnTo>
                      <a:pt x="407" y="0"/>
                    </a:lnTo>
                    <a:lnTo>
                      <a:pt x="406" y="1"/>
                    </a:lnTo>
                    <a:lnTo>
                      <a:pt x="405" y="3"/>
                    </a:lnTo>
                    <a:lnTo>
                      <a:pt x="405" y="5"/>
                    </a:lnTo>
                    <a:lnTo>
                      <a:pt x="403" y="5"/>
                    </a:lnTo>
                    <a:lnTo>
                      <a:pt x="402" y="7"/>
                    </a:lnTo>
                    <a:lnTo>
                      <a:pt x="401" y="7"/>
                    </a:lnTo>
                    <a:lnTo>
                      <a:pt x="398" y="8"/>
                    </a:lnTo>
                    <a:lnTo>
                      <a:pt x="395" y="8"/>
                    </a:lnTo>
                    <a:lnTo>
                      <a:pt x="389" y="8"/>
                    </a:lnTo>
                    <a:lnTo>
                      <a:pt x="388" y="7"/>
                    </a:lnTo>
                    <a:lnTo>
                      <a:pt x="386" y="7"/>
                    </a:lnTo>
                    <a:lnTo>
                      <a:pt x="385" y="6"/>
                    </a:lnTo>
                    <a:lnTo>
                      <a:pt x="384" y="6"/>
                    </a:lnTo>
                    <a:lnTo>
                      <a:pt x="379" y="8"/>
                    </a:lnTo>
                    <a:lnTo>
                      <a:pt x="364" y="6"/>
                    </a:lnTo>
                    <a:lnTo>
                      <a:pt x="358" y="6"/>
                    </a:lnTo>
                    <a:lnTo>
                      <a:pt x="357" y="6"/>
                    </a:lnTo>
                    <a:lnTo>
                      <a:pt x="356" y="6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3" y="5"/>
                    </a:lnTo>
                    <a:lnTo>
                      <a:pt x="337" y="5"/>
                    </a:lnTo>
                    <a:lnTo>
                      <a:pt x="335" y="4"/>
                    </a:lnTo>
                    <a:lnTo>
                      <a:pt x="333" y="4"/>
                    </a:lnTo>
                    <a:lnTo>
                      <a:pt x="325" y="8"/>
                    </a:lnTo>
                    <a:lnTo>
                      <a:pt x="318" y="10"/>
                    </a:lnTo>
                    <a:lnTo>
                      <a:pt x="315" y="12"/>
                    </a:lnTo>
                    <a:lnTo>
                      <a:pt x="315" y="13"/>
                    </a:lnTo>
                    <a:lnTo>
                      <a:pt x="312" y="14"/>
                    </a:lnTo>
                    <a:lnTo>
                      <a:pt x="311" y="14"/>
                    </a:lnTo>
                    <a:lnTo>
                      <a:pt x="310" y="14"/>
                    </a:lnTo>
                    <a:lnTo>
                      <a:pt x="309" y="14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0" y="15"/>
                    </a:lnTo>
                    <a:lnTo>
                      <a:pt x="299" y="16"/>
                    </a:lnTo>
                    <a:lnTo>
                      <a:pt x="298" y="17"/>
                    </a:lnTo>
                    <a:lnTo>
                      <a:pt x="297" y="16"/>
                    </a:lnTo>
                    <a:lnTo>
                      <a:pt x="297" y="17"/>
                    </a:lnTo>
                    <a:lnTo>
                      <a:pt x="296" y="17"/>
                    </a:lnTo>
                    <a:lnTo>
                      <a:pt x="295" y="17"/>
                    </a:lnTo>
                    <a:lnTo>
                      <a:pt x="294" y="19"/>
                    </a:lnTo>
                    <a:lnTo>
                      <a:pt x="293" y="20"/>
                    </a:lnTo>
                    <a:lnTo>
                      <a:pt x="292" y="21"/>
                    </a:lnTo>
                    <a:lnTo>
                      <a:pt x="291" y="22"/>
                    </a:lnTo>
                    <a:lnTo>
                      <a:pt x="290" y="21"/>
                    </a:lnTo>
                    <a:lnTo>
                      <a:pt x="289" y="21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5" y="23"/>
                    </a:lnTo>
                    <a:lnTo>
                      <a:pt x="285" y="23"/>
                    </a:lnTo>
                    <a:lnTo>
                      <a:pt x="284" y="24"/>
                    </a:lnTo>
                    <a:lnTo>
                      <a:pt x="283" y="24"/>
                    </a:lnTo>
                    <a:lnTo>
                      <a:pt x="280" y="27"/>
                    </a:lnTo>
                    <a:lnTo>
                      <a:pt x="279" y="29"/>
                    </a:lnTo>
                    <a:lnTo>
                      <a:pt x="278" y="30"/>
                    </a:lnTo>
                    <a:lnTo>
                      <a:pt x="274" y="31"/>
                    </a:lnTo>
                    <a:lnTo>
                      <a:pt x="273" y="32"/>
                    </a:lnTo>
                    <a:lnTo>
                      <a:pt x="272" y="33"/>
                    </a:lnTo>
                    <a:lnTo>
                      <a:pt x="266" y="35"/>
                    </a:lnTo>
                    <a:lnTo>
                      <a:pt x="256" y="43"/>
                    </a:lnTo>
                    <a:lnTo>
                      <a:pt x="250" y="45"/>
                    </a:lnTo>
                    <a:lnTo>
                      <a:pt x="249" y="45"/>
                    </a:lnTo>
                    <a:lnTo>
                      <a:pt x="248" y="46"/>
                    </a:lnTo>
                    <a:lnTo>
                      <a:pt x="246" y="46"/>
                    </a:lnTo>
                    <a:lnTo>
                      <a:pt x="245" y="47"/>
                    </a:lnTo>
                    <a:lnTo>
                      <a:pt x="245" y="48"/>
                    </a:lnTo>
                    <a:lnTo>
                      <a:pt x="246" y="49"/>
                    </a:lnTo>
                    <a:lnTo>
                      <a:pt x="246" y="50"/>
                    </a:lnTo>
                    <a:lnTo>
                      <a:pt x="246" y="51"/>
                    </a:lnTo>
                    <a:lnTo>
                      <a:pt x="245" y="52"/>
                    </a:lnTo>
                    <a:lnTo>
                      <a:pt x="245" y="54"/>
                    </a:lnTo>
                    <a:lnTo>
                      <a:pt x="245" y="55"/>
                    </a:lnTo>
                    <a:lnTo>
                      <a:pt x="245" y="55"/>
                    </a:lnTo>
                    <a:lnTo>
                      <a:pt x="244" y="56"/>
                    </a:lnTo>
                    <a:lnTo>
                      <a:pt x="241" y="58"/>
                    </a:lnTo>
                    <a:lnTo>
                      <a:pt x="239" y="60"/>
                    </a:lnTo>
                    <a:lnTo>
                      <a:pt x="237" y="60"/>
                    </a:lnTo>
                    <a:lnTo>
                      <a:pt x="237" y="61"/>
                    </a:lnTo>
                    <a:lnTo>
                      <a:pt x="236" y="61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33" y="61"/>
                    </a:lnTo>
                    <a:lnTo>
                      <a:pt x="232" y="61"/>
                    </a:lnTo>
                    <a:lnTo>
                      <a:pt x="231" y="61"/>
                    </a:lnTo>
                    <a:lnTo>
                      <a:pt x="230" y="62"/>
                    </a:lnTo>
                    <a:lnTo>
                      <a:pt x="218" y="62"/>
                    </a:lnTo>
                    <a:lnTo>
                      <a:pt x="215" y="61"/>
                    </a:lnTo>
                    <a:lnTo>
                      <a:pt x="214" y="61"/>
                    </a:lnTo>
                    <a:lnTo>
                      <a:pt x="212" y="59"/>
                    </a:lnTo>
                    <a:lnTo>
                      <a:pt x="197" y="55"/>
                    </a:lnTo>
                    <a:lnTo>
                      <a:pt x="196" y="55"/>
                    </a:lnTo>
                    <a:lnTo>
                      <a:pt x="194" y="54"/>
                    </a:lnTo>
                    <a:lnTo>
                      <a:pt x="193" y="54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7"/>
                    </a:lnTo>
                    <a:lnTo>
                      <a:pt x="187" y="58"/>
                    </a:lnTo>
                    <a:lnTo>
                      <a:pt x="186" y="58"/>
                    </a:lnTo>
                    <a:lnTo>
                      <a:pt x="175" y="57"/>
                    </a:lnTo>
                    <a:lnTo>
                      <a:pt x="163" y="55"/>
                    </a:lnTo>
                    <a:lnTo>
                      <a:pt x="154" y="54"/>
                    </a:lnTo>
                    <a:lnTo>
                      <a:pt x="145" y="52"/>
                    </a:lnTo>
                    <a:lnTo>
                      <a:pt x="144" y="52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1" y="54"/>
                    </a:lnTo>
                    <a:lnTo>
                      <a:pt x="139" y="55"/>
                    </a:lnTo>
                    <a:lnTo>
                      <a:pt x="138" y="57"/>
                    </a:lnTo>
                    <a:lnTo>
                      <a:pt x="139" y="58"/>
                    </a:lnTo>
                    <a:lnTo>
                      <a:pt x="139" y="59"/>
                    </a:lnTo>
                    <a:lnTo>
                      <a:pt x="138" y="60"/>
                    </a:lnTo>
                    <a:lnTo>
                      <a:pt x="137" y="62"/>
                    </a:lnTo>
                    <a:lnTo>
                      <a:pt x="136" y="64"/>
                    </a:lnTo>
                    <a:lnTo>
                      <a:pt x="136" y="65"/>
                    </a:lnTo>
                    <a:lnTo>
                      <a:pt x="135" y="65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7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40" y="71"/>
                    </a:lnTo>
                    <a:lnTo>
                      <a:pt x="141" y="72"/>
                    </a:lnTo>
                    <a:lnTo>
                      <a:pt x="143" y="73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6" y="75"/>
                    </a:lnTo>
                    <a:lnTo>
                      <a:pt x="147" y="75"/>
                    </a:lnTo>
                    <a:lnTo>
                      <a:pt x="147" y="76"/>
                    </a:lnTo>
                    <a:lnTo>
                      <a:pt x="146" y="76"/>
                    </a:lnTo>
                    <a:lnTo>
                      <a:pt x="146" y="77"/>
                    </a:lnTo>
                    <a:lnTo>
                      <a:pt x="146" y="78"/>
                    </a:lnTo>
                    <a:lnTo>
                      <a:pt x="147" y="78"/>
                    </a:lnTo>
                    <a:lnTo>
                      <a:pt x="147" y="77"/>
                    </a:lnTo>
                    <a:lnTo>
                      <a:pt x="148" y="77"/>
                    </a:lnTo>
                    <a:lnTo>
                      <a:pt x="149" y="77"/>
                    </a:lnTo>
                    <a:lnTo>
                      <a:pt x="149" y="78"/>
                    </a:lnTo>
                    <a:lnTo>
                      <a:pt x="150" y="78"/>
                    </a:lnTo>
                    <a:lnTo>
                      <a:pt x="150" y="79"/>
                    </a:lnTo>
                    <a:lnTo>
                      <a:pt x="149" y="79"/>
                    </a:lnTo>
                    <a:lnTo>
                      <a:pt x="150" y="80"/>
                    </a:lnTo>
                    <a:lnTo>
                      <a:pt x="150" y="81"/>
                    </a:lnTo>
                    <a:lnTo>
                      <a:pt x="151" y="81"/>
                    </a:lnTo>
                    <a:lnTo>
                      <a:pt x="152" y="82"/>
                    </a:lnTo>
                    <a:lnTo>
                      <a:pt x="153" y="81"/>
                    </a:lnTo>
                    <a:lnTo>
                      <a:pt x="154" y="80"/>
                    </a:lnTo>
                    <a:lnTo>
                      <a:pt x="165" y="80"/>
                    </a:lnTo>
                    <a:lnTo>
                      <a:pt x="166" y="80"/>
                    </a:lnTo>
                    <a:lnTo>
                      <a:pt x="167" y="81"/>
                    </a:lnTo>
                    <a:lnTo>
                      <a:pt x="168" y="81"/>
                    </a:lnTo>
                    <a:lnTo>
                      <a:pt x="169" y="82"/>
                    </a:lnTo>
                    <a:lnTo>
                      <a:pt x="170" y="82"/>
                    </a:lnTo>
                    <a:lnTo>
                      <a:pt x="171" y="82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7" y="83"/>
                    </a:lnTo>
                    <a:lnTo>
                      <a:pt x="177" y="84"/>
                    </a:lnTo>
                    <a:lnTo>
                      <a:pt x="176" y="85"/>
                    </a:lnTo>
                    <a:lnTo>
                      <a:pt x="175" y="84"/>
                    </a:lnTo>
                    <a:lnTo>
                      <a:pt x="169" y="84"/>
                    </a:lnTo>
                    <a:lnTo>
                      <a:pt x="160" y="85"/>
                    </a:lnTo>
                    <a:lnTo>
                      <a:pt x="159" y="85"/>
                    </a:lnTo>
                    <a:lnTo>
                      <a:pt x="159" y="84"/>
                    </a:lnTo>
                    <a:lnTo>
                      <a:pt x="158" y="84"/>
                    </a:lnTo>
                    <a:lnTo>
                      <a:pt x="157" y="84"/>
                    </a:lnTo>
                    <a:lnTo>
                      <a:pt x="156" y="84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5" y="85"/>
                    </a:lnTo>
                    <a:lnTo>
                      <a:pt x="154" y="85"/>
                    </a:lnTo>
                    <a:lnTo>
                      <a:pt x="154" y="86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1" y="85"/>
                    </a:lnTo>
                    <a:lnTo>
                      <a:pt x="149" y="86"/>
                    </a:lnTo>
                    <a:lnTo>
                      <a:pt x="147" y="87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1" y="90"/>
                    </a:lnTo>
                    <a:lnTo>
                      <a:pt x="130" y="91"/>
                    </a:lnTo>
                    <a:lnTo>
                      <a:pt x="126" y="93"/>
                    </a:lnTo>
                    <a:lnTo>
                      <a:pt x="125" y="94"/>
                    </a:lnTo>
                    <a:lnTo>
                      <a:pt x="124" y="95"/>
                    </a:lnTo>
                    <a:lnTo>
                      <a:pt x="126" y="96"/>
                    </a:lnTo>
                    <a:lnTo>
                      <a:pt x="131" y="99"/>
                    </a:lnTo>
                    <a:lnTo>
                      <a:pt x="133" y="99"/>
                    </a:lnTo>
                    <a:lnTo>
                      <a:pt x="134" y="99"/>
                    </a:lnTo>
                    <a:lnTo>
                      <a:pt x="135" y="98"/>
                    </a:lnTo>
                    <a:lnTo>
                      <a:pt x="137" y="98"/>
                    </a:lnTo>
                    <a:lnTo>
                      <a:pt x="139" y="98"/>
                    </a:lnTo>
                    <a:lnTo>
                      <a:pt x="140" y="99"/>
                    </a:lnTo>
                    <a:lnTo>
                      <a:pt x="141" y="100"/>
                    </a:lnTo>
                    <a:lnTo>
                      <a:pt x="141" y="101"/>
                    </a:lnTo>
                    <a:lnTo>
                      <a:pt x="141" y="101"/>
                    </a:lnTo>
                    <a:lnTo>
                      <a:pt x="140" y="102"/>
                    </a:lnTo>
                    <a:lnTo>
                      <a:pt x="139" y="102"/>
                    </a:lnTo>
                    <a:lnTo>
                      <a:pt x="138" y="102"/>
                    </a:lnTo>
                    <a:lnTo>
                      <a:pt x="138" y="104"/>
                    </a:lnTo>
                    <a:lnTo>
                      <a:pt x="137" y="104"/>
                    </a:lnTo>
                    <a:lnTo>
                      <a:pt x="137" y="105"/>
                    </a:lnTo>
                    <a:lnTo>
                      <a:pt x="136" y="105"/>
                    </a:lnTo>
                    <a:lnTo>
                      <a:pt x="133" y="105"/>
                    </a:lnTo>
                    <a:lnTo>
                      <a:pt x="132" y="105"/>
                    </a:lnTo>
                    <a:lnTo>
                      <a:pt x="131" y="104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6" y="104"/>
                    </a:lnTo>
                    <a:lnTo>
                      <a:pt x="125" y="103"/>
                    </a:lnTo>
                    <a:lnTo>
                      <a:pt x="124" y="103"/>
                    </a:lnTo>
                    <a:lnTo>
                      <a:pt x="123" y="104"/>
                    </a:lnTo>
                    <a:lnTo>
                      <a:pt x="122" y="104"/>
                    </a:lnTo>
                    <a:lnTo>
                      <a:pt x="119" y="104"/>
                    </a:lnTo>
                    <a:lnTo>
                      <a:pt x="119" y="105"/>
                    </a:lnTo>
                    <a:lnTo>
                      <a:pt x="118" y="104"/>
                    </a:lnTo>
                    <a:lnTo>
                      <a:pt x="118" y="105"/>
                    </a:lnTo>
                    <a:lnTo>
                      <a:pt x="116" y="104"/>
                    </a:lnTo>
                    <a:lnTo>
                      <a:pt x="114" y="104"/>
                    </a:lnTo>
                    <a:lnTo>
                      <a:pt x="112" y="104"/>
                    </a:lnTo>
                    <a:lnTo>
                      <a:pt x="109" y="104"/>
                    </a:lnTo>
                    <a:lnTo>
                      <a:pt x="110" y="104"/>
                    </a:lnTo>
                    <a:lnTo>
                      <a:pt x="111" y="103"/>
                    </a:lnTo>
                    <a:lnTo>
                      <a:pt x="107" y="104"/>
                    </a:lnTo>
                    <a:lnTo>
                      <a:pt x="105" y="103"/>
                    </a:lnTo>
                    <a:lnTo>
                      <a:pt x="94" y="104"/>
                    </a:lnTo>
                    <a:lnTo>
                      <a:pt x="90" y="104"/>
                    </a:lnTo>
                    <a:lnTo>
                      <a:pt x="86" y="105"/>
                    </a:lnTo>
                    <a:lnTo>
                      <a:pt x="84" y="104"/>
                    </a:lnTo>
                    <a:lnTo>
                      <a:pt x="84" y="103"/>
                    </a:lnTo>
                    <a:lnTo>
                      <a:pt x="86" y="102"/>
                    </a:lnTo>
                    <a:lnTo>
                      <a:pt x="89" y="100"/>
                    </a:lnTo>
                    <a:lnTo>
                      <a:pt x="90" y="98"/>
                    </a:lnTo>
                    <a:lnTo>
                      <a:pt x="89" y="97"/>
                    </a:lnTo>
                    <a:lnTo>
                      <a:pt x="87" y="96"/>
                    </a:lnTo>
                    <a:lnTo>
                      <a:pt x="79" y="95"/>
                    </a:lnTo>
                    <a:lnTo>
                      <a:pt x="78" y="95"/>
                    </a:lnTo>
                    <a:lnTo>
                      <a:pt x="77" y="94"/>
                    </a:lnTo>
                    <a:lnTo>
                      <a:pt x="77" y="95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5" y="96"/>
                    </a:lnTo>
                    <a:lnTo>
                      <a:pt x="75" y="97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7" y="101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8" y="102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9" y="104"/>
                    </a:lnTo>
                    <a:lnTo>
                      <a:pt x="80" y="103"/>
                    </a:lnTo>
                    <a:lnTo>
                      <a:pt x="82" y="104"/>
                    </a:lnTo>
                    <a:lnTo>
                      <a:pt x="83" y="104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8"/>
                    </a:lnTo>
                    <a:lnTo>
                      <a:pt x="77" y="108"/>
                    </a:lnTo>
                    <a:lnTo>
                      <a:pt x="76" y="108"/>
                    </a:lnTo>
                    <a:lnTo>
                      <a:pt x="76" y="108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1" y="107"/>
                    </a:lnTo>
                    <a:lnTo>
                      <a:pt x="70" y="107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3" y="108"/>
                    </a:lnTo>
                    <a:lnTo>
                      <a:pt x="60" y="106"/>
                    </a:lnTo>
                    <a:lnTo>
                      <a:pt x="57" y="104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7" y="102"/>
                    </a:lnTo>
                    <a:lnTo>
                      <a:pt x="57" y="100"/>
                    </a:lnTo>
                    <a:lnTo>
                      <a:pt x="57" y="99"/>
                    </a:lnTo>
                    <a:lnTo>
                      <a:pt x="56" y="99"/>
                    </a:lnTo>
                    <a:lnTo>
                      <a:pt x="55" y="99"/>
                    </a:lnTo>
                    <a:lnTo>
                      <a:pt x="54" y="100"/>
                    </a:lnTo>
                    <a:lnTo>
                      <a:pt x="53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47" y="100"/>
                    </a:lnTo>
                    <a:lnTo>
                      <a:pt x="46" y="101"/>
                    </a:lnTo>
                    <a:lnTo>
                      <a:pt x="45" y="103"/>
                    </a:lnTo>
                    <a:lnTo>
                      <a:pt x="43" y="104"/>
                    </a:lnTo>
                    <a:lnTo>
                      <a:pt x="42" y="104"/>
                    </a:lnTo>
                    <a:lnTo>
                      <a:pt x="39" y="104"/>
                    </a:lnTo>
                    <a:lnTo>
                      <a:pt x="38" y="103"/>
                    </a:lnTo>
                    <a:lnTo>
                      <a:pt x="37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1" y="103"/>
                    </a:lnTo>
                    <a:lnTo>
                      <a:pt x="30" y="104"/>
                    </a:lnTo>
                    <a:lnTo>
                      <a:pt x="25" y="110"/>
                    </a:lnTo>
                    <a:lnTo>
                      <a:pt x="24" y="110"/>
                    </a:lnTo>
                    <a:lnTo>
                      <a:pt x="23" y="110"/>
                    </a:lnTo>
                    <a:lnTo>
                      <a:pt x="20" y="113"/>
                    </a:lnTo>
                    <a:lnTo>
                      <a:pt x="19" y="114"/>
                    </a:lnTo>
                    <a:lnTo>
                      <a:pt x="18" y="114"/>
                    </a:lnTo>
                    <a:lnTo>
                      <a:pt x="17" y="114"/>
                    </a:lnTo>
                    <a:lnTo>
                      <a:pt x="17" y="115"/>
                    </a:lnTo>
                    <a:lnTo>
                      <a:pt x="16" y="115"/>
                    </a:lnTo>
                    <a:lnTo>
                      <a:pt x="15" y="115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5" y="118"/>
                    </a:lnTo>
                    <a:lnTo>
                      <a:pt x="15" y="120"/>
                    </a:lnTo>
                    <a:lnTo>
                      <a:pt x="15" y="121"/>
                    </a:lnTo>
                    <a:lnTo>
                      <a:pt x="14" y="121"/>
                    </a:lnTo>
                    <a:lnTo>
                      <a:pt x="14" y="122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3" y="124"/>
                    </a:lnTo>
                    <a:lnTo>
                      <a:pt x="10" y="126"/>
                    </a:lnTo>
                    <a:lnTo>
                      <a:pt x="9" y="127"/>
                    </a:lnTo>
                    <a:lnTo>
                      <a:pt x="8" y="127"/>
                    </a:lnTo>
                    <a:lnTo>
                      <a:pt x="6" y="126"/>
                    </a:lnTo>
                    <a:lnTo>
                      <a:pt x="6" y="127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4" y="131"/>
                    </a:lnTo>
                    <a:lnTo>
                      <a:pt x="4" y="132"/>
                    </a:lnTo>
                    <a:lnTo>
                      <a:pt x="4" y="132"/>
                    </a:lnTo>
                    <a:lnTo>
                      <a:pt x="4" y="133"/>
                    </a:lnTo>
                    <a:lnTo>
                      <a:pt x="4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4" y="137"/>
                    </a:lnTo>
                    <a:lnTo>
                      <a:pt x="4" y="139"/>
                    </a:lnTo>
                    <a:lnTo>
                      <a:pt x="4" y="140"/>
                    </a:lnTo>
                    <a:lnTo>
                      <a:pt x="4" y="141"/>
                    </a:lnTo>
                    <a:lnTo>
                      <a:pt x="3" y="141"/>
                    </a:lnTo>
                    <a:lnTo>
                      <a:pt x="3" y="142"/>
                    </a:lnTo>
                    <a:lnTo>
                      <a:pt x="3" y="143"/>
                    </a:lnTo>
                    <a:lnTo>
                      <a:pt x="4" y="144"/>
                    </a:lnTo>
                    <a:lnTo>
                      <a:pt x="5" y="144"/>
                    </a:lnTo>
                    <a:lnTo>
                      <a:pt x="4" y="148"/>
                    </a:lnTo>
                    <a:lnTo>
                      <a:pt x="4" y="150"/>
                    </a:lnTo>
                    <a:lnTo>
                      <a:pt x="2" y="151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7" y="158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3" y="157"/>
                    </a:lnTo>
                    <a:lnTo>
                      <a:pt x="14" y="157"/>
                    </a:lnTo>
                    <a:lnTo>
                      <a:pt x="16" y="156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27" y="154"/>
                    </a:lnTo>
                    <a:lnTo>
                      <a:pt x="34" y="153"/>
                    </a:lnTo>
                    <a:lnTo>
                      <a:pt x="35" y="154"/>
                    </a:lnTo>
                    <a:lnTo>
                      <a:pt x="36" y="154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9" y="153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9" y="156"/>
                    </a:lnTo>
                    <a:lnTo>
                      <a:pt x="39" y="157"/>
                    </a:lnTo>
                    <a:lnTo>
                      <a:pt x="37" y="158"/>
                    </a:lnTo>
                    <a:lnTo>
                      <a:pt x="36" y="159"/>
                    </a:lnTo>
                    <a:lnTo>
                      <a:pt x="36" y="160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4" y="163"/>
                    </a:lnTo>
                    <a:lnTo>
                      <a:pt x="29" y="166"/>
                    </a:lnTo>
                    <a:lnTo>
                      <a:pt x="28" y="168"/>
                    </a:lnTo>
                    <a:lnTo>
                      <a:pt x="27" y="168"/>
                    </a:lnTo>
                    <a:lnTo>
                      <a:pt x="27" y="169"/>
                    </a:lnTo>
                    <a:lnTo>
                      <a:pt x="27" y="169"/>
                    </a:lnTo>
                    <a:lnTo>
                      <a:pt x="27" y="168"/>
                    </a:lnTo>
                    <a:lnTo>
                      <a:pt x="26" y="168"/>
                    </a:lnTo>
                    <a:lnTo>
                      <a:pt x="26" y="169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6" y="171"/>
                    </a:lnTo>
                    <a:lnTo>
                      <a:pt x="27" y="171"/>
                    </a:lnTo>
                    <a:lnTo>
                      <a:pt x="29" y="171"/>
                    </a:lnTo>
                    <a:lnTo>
                      <a:pt x="30" y="171"/>
                    </a:lnTo>
                    <a:lnTo>
                      <a:pt x="30" y="172"/>
                    </a:lnTo>
                    <a:lnTo>
                      <a:pt x="31" y="174"/>
                    </a:lnTo>
                    <a:lnTo>
                      <a:pt x="31" y="174"/>
                    </a:lnTo>
                    <a:lnTo>
                      <a:pt x="31" y="175"/>
                    </a:lnTo>
                    <a:lnTo>
                      <a:pt x="32" y="175"/>
                    </a:lnTo>
                    <a:lnTo>
                      <a:pt x="32" y="175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6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7" y="183"/>
                    </a:lnTo>
                    <a:lnTo>
                      <a:pt x="36" y="183"/>
                    </a:lnTo>
                    <a:lnTo>
                      <a:pt x="35" y="184"/>
                    </a:lnTo>
                    <a:lnTo>
                      <a:pt x="34" y="184"/>
                    </a:lnTo>
                    <a:lnTo>
                      <a:pt x="33" y="185"/>
                    </a:lnTo>
                    <a:lnTo>
                      <a:pt x="34" y="185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4" y="189"/>
                    </a:lnTo>
                    <a:lnTo>
                      <a:pt x="35" y="190"/>
                    </a:lnTo>
                    <a:lnTo>
                      <a:pt x="36" y="192"/>
                    </a:lnTo>
                    <a:lnTo>
                      <a:pt x="37" y="192"/>
                    </a:lnTo>
                    <a:lnTo>
                      <a:pt x="38" y="191"/>
                    </a:lnTo>
                    <a:lnTo>
                      <a:pt x="39" y="190"/>
                    </a:lnTo>
                    <a:lnTo>
                      <a:pt x="39" y="191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1" y="190"/>
                    </a:lnTo>
                    <a:lnTo>
                      <a:pt x="42" y="191"/>
                    </a:lnTo>
                    <a:lnTo>
                      <a:pt x="42" y="192"/>
                    </a:lnTo>
                    <a:lnTo>
                      <a:pt x="43" y="192"/>
                    </a:lnTo>
                    <a:lnTo>
                      <a:pt x="43" y="191"/>
                    </a:lnTo>
                    <a:lnTo>
                      <a:pt x="44" y="191"/>
                    </a:lnTo>
                    <a:lnTo>
                      <a:pt x="45" y="190"/>
                    </a:lnTo>
                    <a:lnTo>
                      <a:pt x="46" y="191"/>
                    </a:lnTo>
                    <a:lnTo>
                      <a:pt x="46" y="192"/>
                    </a:lnTo>
                    <a:lnTo>
                      <a:pt x="45" y="193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4" y="195"/>
                    </a:lnTo>
                    <a:lnTo>
                      <a:pt x="43" y="194"/>
                    </a:lnTo>
                    <a:lnTo>
                      <a:pt x="42" y="195"/>
                    </a:lnTo>
                    <a:lnTo>
                      <a:pt x="41" y="195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7"/>
                    </a:lnTo>
                    <a:lnTo>
                      <a:pt x="40" y="197"/>
                    </a:lnTo>
                    <a:lnTo>
                      <a:pt x="39" y="197"/>
                    </a:lnTo>
                    <a:lnTo>
                      <a:pt x="37" y="197"/>
                    </a:lnTo>
                    <a:lnTo>
                      <a:pt x="38" y="197"/>
                    </a:lnTo>
                    <a:lnTo>
                      <a:pt x="39" y="199"/>
                    </a:lnTo>
                    <a:lnTo>
                      <a:pt x="39" y="200"/>
                    </a:lnTo>
                    <a:lnTo>
                      <a:pt x="38" y="200"/>
                    </a:lnTo>
                    <a:lnTo>
                      <a:pt x="38" y="201"/>
                    </a:lnTo>
                    <a:lnTo>
                      <a:pt x="37" y="201"/>
                    </a:lnTo>
                    <a:lnTo>
                      <a:pt x="38" y="202"/>
                    </a:lnTo>
                    <a:lnTo>
                      <a:pt x="37" y="202"/>
                    </a:lnTo>
                    <a:lnTo>
                      <a:pt x="37" y="202"/>
                    </a:lnTo>
                    <a:lnTo>
                      <a:pt x="36" y="201"/>
                    </a:lnTo>
                    <a:lnTo>
                      <a:pt x="35" y="201"/>
                    </a:lnTo>
                    <a:lnTo>
                      <a:pt x="34" y="201"/>
                    </a:lnTo>
                    <a:lnTo>
                      <a:pt x="33" y="202"/>
                    </a:lnTo>
                    <a:lnTo>
                      <a:pt x="31" y="202"/>
                    </a:lnTo>
                    <a:lnTo>
                      <a:pt x="30" y="203"/>
                    </a:lnTo>
                    <a:lnTo>
                      <a:pt x="30" y="204"/>
                    </a:lnTo>
                    <a:lnTo>
                      <a:pt x="31" y="204"/>
                    </a:lnTo>
                    <a:lnTo>
                      <a:pt x="32" y="206"/>
                    </a:lnTo>
                    <a:lnTo>
                      <a:pt x="31" y="206"/>
                    </a:lnTo>
                    <a:lnTo>
                      <a:pt x="30" y="206"/>
                    </a:lnTo>
                    <a:lnTo>
                      <a:pt x="30" y="207"/>
                    </a:lnTo>
                    <a:lnTo>
                      <a:pt x="31" y="207"/>
                    </a:lnTo>
                    <a:lnTo>
                      <a:pt x="31" y="208"/>
                    </a:lnTo>
                    <a:lnTo>
                      <a:pt x="32" y="208"/>
                    </a:lnTo>
                    <a:lnTo>
                      <a:pt x="32" y="209"/>
                    </a:lnTo>
                    <a:lnTo>
                      <a:pt x="32" y="209"/>
                    </a:lnTo>
                    <a:lnTo>
                      <a:pt x="33" y="209"/>
                    </a:lnTo>
                    <a:lnTo>
                      <a:pt x="33" y="210"/>
                    </a:lnTo>
                    <a:lnTo>
                      <a:pt x="34" y="210"/>
                    </a:lnTo>
                    <a:lnTo>
                      <a:pt x="35" y="210"/>
                    </a:lnTo>
                    <a:lnTo>
                      <a:pt x="36" y="210"/>
                    </a:lnTo>
                    <a:lnTo>
                      <a:pt x="36" y="211"/>
                    </a:lnTo>
                    <a:lnTo>
                      <a:pt x="35" y="213"/>
                    </a:lnTo>
                    <a:lnTo>
                      <a:pt x="35" y="214"/>
                    </a:lnTo>
                    <a:lnTo>
                      <a:pt x="36" y="214"/>
                    </a:lnTo>
                    <a:lnTo>
                      <a:pt x="37" y="214"/>
                    </a:lnTo>
                    <a:lnTo>
                      <a:pt x="37" y="214"/>
                    </a:lnTo>
                    <a:lnTo>
                      <a:pt x="37" y="215"/>
                    </a:lnTo>
                    <a:lnTo>
                      <a:pt x="37" y="215"/>
                    </a:lnTo>
                    <a:lnTo>
                      <a:pt x="36" y="214"/>
                    </a:lnTo>
                    <a:lnTo>
                      <a:pt x="35" y="214"/>
                    </a:lnTo>
                    <a:lnTo>
                      <a:pt x="36" y="215"/>
                    </a:lnTo>
                    <a:lnTo>
                      <a:pt x="37" y="216"/>
                    </a:lnTo>
                    <a:lnTo>
                      <a:pt x="39" y="219"/>
                    </a:lnTo>
                    <a:lnTo>
                      <a:pt x="40" y="219"/>
                    </a:lnTo>
                    <a:lnTo>
                      <a:pt x="39" y="219"/>
                    </a:lnTo>
                    <a:lnTo>
                      <a:pt x="41" y="219"/>
                    </a:lnTo>
                    <a:lnTo>
                      <a:pt x="44" y="218"/>
                    </a:lnTo>
                    <a:lnTo>
                      <a:pt x="45" y="218"/>
                    </a:lnTo>
                    <a:lnTo>
                      <a:pt x="47" y="219"/>
                    </a:lnTo>
                    <a:lnTo>
                      <a:pt x="48" y="219"/>
                    </a:lnTo>
                    <a:lnTo>
                      <a:pt x="49" y="218"/>
                    </a:lnTo>
                    <a:lnTo>
                      <a:pt x="49" y="219"/>
                    </a:lnTo>
                    <a:lnTo>
                      <a:pt x="50" y="219"/>
                    </a:lnTo>
                    <a:lnTo>
                      <a:pt x="49" y="219"/>
                    </a:lnTo>
                    <a:lnTo>
                      <a:pt x="48" y="221"/>
                    </a:lnTo>
                    <a:lnTo>
                      <a:pt x="47" y="221"/>
                    </a:lnTo>
                    <a:lnTo>
                      <a:pt x="46" y="221"/>
                    </a:lnTo>
                    <a:lnTo>
                      <a:pt x="45" y="221"/>
                    </a:lnTo>
                    <a:lnTo>
                      <a:pt x="44" y="221"/>
                    </a:lnTo>
                    <a:lnTo>
                      <a:pt x="43" y="221"/>
                    </a:lnTo>
                    <a:lnTo>
                      <a:pt x="42" y="222"/>
                    </a:lnTo>
                    <a:lnTo>
                      <a:pt x="41" y="222"/>
                    </a:lnTo>
                    <a:lnTo>
                      <a:pt x="39" y="223"/>
                    </a:lnTo>
                    <a:lnTo>
                      <a:pt x="36" y="223"/>
                    </a:lnTo>
                    <a:lnTo>
                      <a:pt x="35" y="224"/>
                    </a:lnTo>
                    <a:lnTo>
                      <a:pt x="34" y="224"/>
                    </a:lnTo>
                    <a:lnTo>
                      <a:pt x="33" y="224"/>
                    </a:lnTo>
                    <a:lnTo>
                      <a:pt x="33" y="223"/>
                    </a:lnTo>
                    <a:lnTo>
                      <a:pt x="32" y="224"/>
                    </a:lnTo>
                    <a:lnTo>
                      <a:pt x="32" y="224"/>
                    </a:lnTo>
                    <a:lnTo>
                      <a:pt x="31" y="221"/>
                    </a:lnTo>
                    <a:lnTo>
                      <a:pt x="31" y="220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29" y="220"/>
                    </a:lnTo>
                    <a:lnTo>
                      <a:pt x="28" y="220"/>
                    </a:lnTo>
                    <a:lnTo>
                      <a:pt x="28" y="221"/>
                    </a:lnTo>
                    <a:lnTo>
                      <a:pt x="27" y="223"/>
                    </a:lnTo>
                    <a:lnTo>
                      <a:pt x="28" y="224"/>
                    </a:lnTo>
                    <a:lnTo>
                      <a:pt x="29" y="225"/>
                    </a:lnTo>
                    <a:lnTo>
                      <a:pt x="29" y="226"/>
                    </a:lnTo>
                    <a:lnTo>
                      <a:pt x="27" y="227"/>
                    </a:lnTo>
                    <a:lnTo>
                      <a:pt x="27" y="225"/>
                    </a:lnTo>
                    <a:lnTo>
                      <a:pt x="27" y="223"/>
                    </a:lnTo>
                    <a:lnTo>
                      <a:pt x="26" y="222"/>
                    </a:lnTo>
                    <a:lnTo>
                      <a:pt x="26" y="221"/>
                    </a:lnTo>
                    <a:lnTo>
                      <a:pt x="25" y="220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9"/>
                    </a:lnTo>
                    <a:lnTo>
                      <a:pt x="24" y="218"/>
                    </a:lnTo>
                    <a:lnTo>
                      <a:pt x="25" y="218"/>
                    </a:lnTo>
                    <a:lnTo>
                      <a:pt x="26" y="218"/>
                    </a:lnTo>
                    <a:lnTo>
                      <a:pt x="27" y="218"/>
                    </a:lnTo>
                    <a:lnTo>
                      <a:pt x="27" y="217"/>
                    </a:lnTo>
                    <a:lnTo>
                      <a:pt x="27" y="216"/>
                    </a:lnTo>
                    <a:lnTo>
                      <a:pt x="27" y="215"/>
                    </a:lnTo>
                    <a:lnTo>
                      <a:pt x="26" y="215"/>
                    </a:lnTo>
                    <a:lnTo>
                      <a:pt x="26" y="214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1"/>
                    </a:lnTo>
                    <a:lnTo>
                      <a:pt x="22" y="210"/>
                    </a:lnTo>
                    <a:lnTo>
                      <a:pt x="21" y="209"/>
                    </a:lnTo>
                    <a:lnTo>
                      <a:pt x="20" y="207"/>
                    </a:lnTo>
                    <a:lnTo>
                      <a:pt x="19" y="206"/>
                    </a:lnTo>
                    <a:lnTo>
                      <a:pt x="18" y="205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5" y="205"/>
                    </a:lnTo>
                    <a:lnTo>
                      <a:pt x="14" y="206"/>
                    </a:lnTo>
                    <a:lnTo>
                      <a:pt x="13" y="206"/>
                    </a:lnTo>
                    <a:lnTo>
                      <a:pt x="13" y="207"/>
                    </a:lnTo>
                    <a:lnTo>
                      <a:pt x="12" y="208"/>
                    </a:lnTo>
                    <a:lnTo>
                      <a:pt x="12" y="209"/>
                    </a:lnTo>
                    <a:lnTo>
                      <a:pt x="13" y="211"/>
                    </a:lnTo>
                    <a:lnTo>
                      <a:pt x="13" y="212"/>
                    </a:lnTo>
                    <a:lnTo>
                      <a:pt x="14" y="214"/>
                    </a:lnTo>
                    <a:lnTo>
                      <a:pt x="15" y="216"/>
                    </a:lnTo>
                    <a:lnTo>
                      <a:pt x="15" y="217"/>
                    </a:lnTo>
                    <a:lnTo>
                      <a:pt x="15" y="218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6" y="218"/>
                    </a:lnTo>
                    <a:lnTo>
                      <a:pt x="17" y="218"/>
                    </a:lnTo>
                    <a:lnTo>
                      <a:pt x="17" y="218"/>
                    </a:lnTo>
                    <a:lnTo>
                      <a:pt x="18" y="219"/>
                    </a:lnTo>
                    <a:lnTo>
                      <a:pt x="19" y="219"/>
                    </a:lnTo>
                    <a:lnTo>
                      <a:pt x="20" y="219"/>
                    </a:lnTo>
                    <a:lnTo>
                      <a:pt x="19" y="221"/>
                    </a:lnTo>
                    <a:lnTo>
                      <a:pt x="18" y="220"/>
                    </a:lnTo>
                    <a:lnTo>
                      <a:pt x="17" y="220"/>
                    </a:lnTo>
                    <a:lnTo>
                      <a:pt x="18" y="221"/>
                    </a:lnTo>
                    <a:lnTo>
                      <a:pt x="18" y="222"/>
                    </a:lnTo>
                    <a:lnTo>
                      <a:pt x="18" y="224"/>
                    </a:lnTo>
                    <a:lnTo>
                      <a:pt x="17" y="224"/>
                    </a:lnTo>
                    <a:lnTo>
                      <a:pt x="17" y="224"/>
                    </a:lnTo>
                    <a:lnTo>
                      <a:pt x="17" y="225"/>
                    </a:lnTo>
                    <a:lnTo>
                      <a:pt x="16" y="225"/>
                    </a:lnTo>
                    <a:lnTo>
                      <a:pt x="15" y="225"/>
                    </a:lnTo>
                    <a:lnTo>
                      <a:pt x="14" y="224"/>
                    </a:lnTo>
                    <a:lnTo>
                      <a:pt x="14" y="225"/>
                    </a:lnTo>
                    <a:lnTo>
                      <a:pt x="15" y="226"/>
                    </a:lnTo>
                    <a:lnTo>
                      <a:pt x="14" y="226"/>
                    </a:lnTo>
                    <a:lnTo>
                      <a:pt x="13" y="226"/>
                    </a:lnTo>
                    <a:lnTo>
                      <a:pt x="12" y="226"/>
                    </a:lnTo>
                    <a:lnTo>
                      <a:pt x="12" y="225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0" y="223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0" y="225"/>
                    </a:lnTo>
                    <a:lnTo>
                      <a:pt x="10" y="225"/>
                    </a:lnTo>
                    <a:lnTo>
                      <a:pt x="10" y="226"/>
                    </a:lnTo>
                    <a:lnTo>
                      <a:pt x="10" y="226"/>
                    </a:lnTo>
                    <a:lnTo>
                      <a:pt x="10" y="227"/>
                    </a:lnTo>
                    <a:lnTo>
                      <a:pt x="9" y="228"/>
                    </a:lnTo>
                    <a:lnTo>
                      <a:pt x="8" y="228"/>
                    </a:lnTo>
                    <a:lnTo>
                      <a:pt x="7" y="229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11" y="232"/>
                    </a:lnTo>
                    <a:lnTo>
                      <a:pt x="13" y="232"/>
                    </a:lnTo>
                    <a:lnTo>
                      <a:pt x="14" y="232"/>
                    </a:lnTo>
                    <a:lnTo>
                      <a:pt x="14" y="230"/>
                    </a:lnTo>
                    <a:lnTo>
                      <a:pt x="15" y="230"/>
                    </a:lnTo>
                    <a:lnTo>
                      <a:pt x="15" y="231"/>
                    </a:lnTo>
                    <a:lnTo>
                      <a:pt x="15" y="232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7" y="233"/>
                    </a:lnTo>
                    <a:lnTo>
                      <a:pt x="18" y="234"/>
                    </a:lnTo>
                    <a:lnTo>
                      <a:pt x="19" y="235"/>
                    </a:lnTo>
                    <a:lnTo>
                      <a:pt x="20" y="234"/>
                    </a:lnTo>
                    <a:lnTo>
                      <a:pt x="20" y="235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8"/>
                    </a:lnTo>
                    <a:lnTo>
                      <a:pt x="23" y="238"/>
                    </a:lnTo>
                    <a:lnTo>
                      <a:pt x="23" y="237"/>
                    </a:lnTo>
                    <a:lnTo>
                      <a:pt x="24" y="239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5" y="237"/>
                    </a:lnTo>
                    <a:lnTo>
                      <a:pt x="26" y="237"/>
                    </a:lnTo>
                    <a:lnTo>
                      <a:pt x="27" y="234"/>
                    </a:lnTo>
                    <a:lnTo>
                      <a:pt x="29" y="233"/>
                    </a:lnTo>
                    <a:lnTo>
                      <a:pt x="30" y="233"/>
                    </a:lnTo>
                    <a:lnTo>
                      <a:pt x="31" y="233"/>
                    </a:lnTo>
                    <a:lnTo>
                      <a:pt x="32" y="233"/>
                    </a:lnTo>
                    <a:lnTo>
                      <a:pt x="32" y="233"/>
                    </a:lnTo>
                    <a:lnTo>
                      <a:pt x="32" y="234"/>
                    </a:lnTo>
                    <a:lnTo>
                      <a:pt x="32" y="235"/>
                    </a:lnTo>
                    <a:lnTo>
                      <a:pt x="33" y="235"/>
                    </a:lnTo>
                    <a:lnTo>
                      <a:pt x="34" y="237"/>
                    </a:lnTo>
                    <a:lnTo>
                      <a:pt x="35" y="238"/>
                    </a:lnTo>
                    <a:lnTo>
                      <a:pt x="36" y="239"/>
                    </a:lnTo>
                    <a:lnTo>
                      <a:pt x="36" y="240"/>
                    </a:lnTo>
                    <a:lnTo>
                      <a:pt x="35" y="241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1"/>
                    </a:lnTo>
                    <a:lnTo>
                      <a:pt x="40" y="241"/>
                    </a:lnTo>
                    <a:lnTo>
                      <a:pt x="41" y="241"/>
                    </a:lnTo>
                    <a:lnTo>
                      <a:pt x="44" y="242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6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8" y="244"/>
                    </a:lnTo>
                    <a:lnTo>
                      <a:pt x="48" y="245"/>
                    </a:lnTo>
                    <a:lnTo>
                      <a:pt x="49" y="245"/>
                    </a:lnTo>
                    <a:lnTo>
                      <a:pt x="51" y="246"/>
                    </a:lnTo>
                    <a:lnTo>
                      <a:pt x="53" y="246"/>
                    </a:lnTo>
                    <a:lnTo>
                      <a:pt x="54" y="245"/>
                    </a:lnTo>
                    <a:lnTo>
                      <a:pt x="55" y="248"/>
                    </a:lnTo>
                    <a:lnTo>
                      <a:pt x="55" y="249"/>
                    </a:lnTo>
                    <a:lnTo>
                      <a:pt x="54" y="250"/>
                    </a:lnTo>
                    <a:lnTo>
                      <a:pt x="55" y="250"/>
                    </a:lnTo>
                    <a:lnTo>
                      <a:pt x="55" y="251"/>
                    </a:lnTo>
                    <a:lnTo>
                      <a:pt x="54" y="252"/>
                    </a:lnTo>
                    <a:lnTo>
                      <a:pt x="54" y="253"/>
                    </a:lnTo>
                    <a:lnTo>
                      <a:pt x="54" y="253"/>
                    </a:lnTo>
                    <a:lnTo>
                      <a:pt x="54" y="254"/>
                    </a:lnTo>
                    <a:lnTo>
                      <a:pt x="54" y="255"/>
                    </a:lnTo>
                    <a:lnTo>
                      <a:pt x="54" y="256"/>
                    </a:lnTo>
                    <a:lnTo>
                      <a:pt x="54" y="258"/>
                    </a:lnTo>
                    <a:lnTo>
                      <a:pt x="54" y="259"/>
                    </a:lnTo>
                    <a:lnTo>
                      <a:pt x="54" y="260"/>
                    </a:lnTo>
                    <a:lnTo>
                      <a:pt x="54" y="262"/>
                    </a:lnTo>
                    <a:lnTo>
                      <a:pt x="53" y="262"/>
                    </a:lnTo>
                    <a:lnTo>
                      <a:pt x="48" y="264"/>
                    </a:lnTo>
                    <a:lnTo>
                      <a:pt x="47" y="264"/>
                    </a:lnTo>
                    <a:lnTo>
                      <a:pt x="45" y="264"/>
                    </a:lnTo>
                    <a:lnTo>
                      <a:pt x="44" y="264"/>
                    </a:lnTo>
                    <a:lnTo>
                      <a:pt x="43" y="264"/>
                    </a:lnTo>
                    <a:lnTo>
                      <a:pt x="45" y="265"/>
                    </a:lnTo>
                    <a:lnTo>
                      <a:pt x="49" y="266"/>
                    </a:lnTo>
                    <a:lnTo>
                      <a:pt x="52" y="268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3" y="270"/>
                    </a:lnTo>
                    <a:lnTo>
                      <a:pt x="52" y="271"/>
                    </a:lnTo>
                    <a:lnTo>
                      <a:pt x="51" y="271"/>
                    </a:lnTo>
                    <a:lnTo>
                      <a:pt x="51" y="272"/>
                    </a:lnTo>
                    <a:lnTo>
                      <a:pt x="52" y="272"/>
                    </a:lnTo>
                    <a:lnTo>
                      <a:pt x="51" y="273"/>
                    </a:lnTo>
                    <a:lnTo>
                      <a:pt x="52" y="274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2" y="275"/>
                    </a:lnTo>
                    <a:lnTo>
                      <a:pt x="53" y="275"/>
                    </a:lnTo>
                    <a:lnTo>
                      <a:pt x="53" y="278"/>
                    </a:lnTo>
                    <a:lnTo>
                      <a:pt x="54" y="279"/>
                    </a:lnTo>
                    <a:lnTo>
                      <a:pt x="54" y="280"/>
                    </a:lnTo>
                    <a:lnTo>
                      <a:pt x="53" y="280"/>
                    </a:lnTo>
                    <a:lnTo>
                      <a:pt x="52" y="280"/>
                    </a:lnTo>
                    <a:lnTo>
                      <a:pt x="53" y="281"/>
                    </a:lnTo>
                    <a:lnTo>
                      <a:pt x="53" y="282"/>
                    </a:lnTo>
                    <a:lnTo>
                      <a:pt x="52" y="282"/>
                    </a:lnTo>
                    <a:lnTo>
                      <a:pt x="52" y="283"/>
                    </a:lnTo>
                    <a:lnTo>
                      <a:pt x="53" y="283"/>
                    </a:lnTo>
                    <a:lnTo>
                      <a:pt x="53" y="284"/>
                    </a:lnTo>
                    <a:lnTo>
                      <a:pt x="54" y="284"/>
                    </a:lnTo>
                    <a:lnTo>
                      <a:pt x="54" y="284"/>
                    </a:lnTo>
                    <a:lnTo>
                      <a:pt x="55" y="284"/>
                    </a:lnTo>
                    <a:lnTo>
                      <a:pt x="57" y="283"/>
                    </a:lnTo>
                    <a:lnTo>
                      <a:pt x="57" y="282"/>
                    </a:lnTo>
                    <a:lnTo>
                      <a:pt x="58" y="282"/>
                    </a:lnTo>
                    <a:lnTo>
                      <a:pt x="59" y="281"/>
                    </a:lnTo>
                    <a:lnTo>
                      <a:pt x="59" y="280"/>
                    </a:lnTo>
                    <a:lnTo>
                      <a:pt x="60" y="279"/>
                    </a:lnTo>
                    <a:lnTo>
                      <a:pt x="61" y="279"/>
                    </a:lnTo>
                    <a:lnTo>
                      <a:pt x="62" y="280"/>
                    </a:lnTo>
                    <a:lnTo>
                      <a:pt x="63" y="281"/>
                    </a:lnTo>
                    <a:lnTo>
                      <a:pt x="62" y="281"/>
                    </a:lnTo>
                    <a:lnTo>
                      <a:pt x="61" y="282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5"/>
                    </a:lnTo>
                    <a:lnTo>
                      <a:pt x="63" y="285"/>
                    </a:lnTo>
                    <a:lnTo>
                      <a:pt x="64" y="285"/>
                    </a:lnTo>
                    <a:lnTo>
                      <a:pt x="65" y="284"/>
                    </a:lnTo>
                    <a:lnTo>
                      <a:pt x="66" y="284"/>
                    </a:lnTo>
                    <a:lnTo>
                      <a:pt x="65" y="285"/>
                    </a:lnTo>
                    <a:lnTo>
                      <a:pt x="65" y="285"/>
                    </a:lnTo>
                    <a:lnTo>
                      <a:pt x="64" y="286"/>
                    </a:lnTo>
                    <a:lnTo>
                      <a:pt x="64" y="287"/>
                    </a:lnTo>
                    <a:lnTo>
                      <a:pt x="64" y="288"/>
                    </a:lnTo>
                    <a:lnTo>
                      <a:pt x="65" y="288"/>
                    </a:lnTo>
                    <a:lnTo>
                      <a:pt x="65" y="287"/>
                    </a:lnTo>
                    <a:lnTo>
                      <a:pt x="66" y="287"/>
                    </a:lnTo>
                    <a:lnTo>
                      <a:pt x="67" y="288"/>
                    </a:lnTo>
                    <a:lnTo>
                      <a:pt x="66" y="289"/>
                    </a:lnTo>
                    <a:lnTo>
                      <a:pt x="67" y="290"/>
                    </a:lnTo>
                    <a:lnTo>
                      <a:pt x="67" y="289"/>
                    </a:lnTo>
                    <a:lnTo>
                      <a:pt x="67" y="288"/>
                    </a:lnTo>
                    <a:lnTo>
                      <a:pt x="68" y="287"/>
                    </a:lnTo>
                    <a:lnTo>
                      <a:pt x="68" y="286"/>
                    </a:lnTo>
                    <a:lnTo>
                      <a:pt x="70" y="287"/>
                    </a:lnTo>
                    <a:lnTo>
                      <a:pt x="70" y="286"/>
                    </a:lnTo>
                    <a:lnTo>
                      <a:pt x="71" y="287"/>
                    </a:lnTo>
                    <a:lnTo>
                      <a:pt x="71" y="288"/>
                    </a:lnTo>
                    <a:lnTo>
                      <a:pt x="70" y="289"/>
                    </a:lnTo>
                    <a:lnTo>
                      <a:pt x="70" y="291"/>
                    </a:lnTo>
                    <a:lnTo>
                      <a:pt x="71" y="291"/>
                    </a:lnTo>
                    <a:lnTo>
                      <a:pt x="70" y="292"/>
                    </a:lnTo>
                    <a:lnTo>
                      <a:pt x="70" y="293"/>
                    </a:lnTo>
                    <a:lnTo>
                      <a:pt x="69" y="293"/>
                    </a:lnTo>
                    <a:lnTo>
                      <a:pt x="70" y="292"/>
                    </a:lnTo>
                    <a:lnTo>
                      <a:pt x="69" y="291"/>
                    </a:lnTo>
                    <a:lnTo>
                      <a:pt x="67" y="292"/>
                    </a:lnTo>
                    <a:lnTo>
                      <a:pt x="67" y="293"/>
                    </a:lnTo>
                    <a:lnTo>
                      <a:pt x="67" y="294"/>
                    </a:lnTo>
                    <a:lnTo>
                      <a:pt x="68" y="295"/>
                    </a:lnTo>
                    <a:lnTo>
                      <a:pt x="67" y="295"/>
                    </a:lnTo>
                    <a:lnTo>
                      <a:pt x="67" y="296"/>
                    </a:lnTo>
                    <a:lnTo>
                      <a:pt x="67" y="296"/>
                    </a:lnTo>
                    <a:lnTo>
                      <a:pt x="66" y="297"/>
                    </a:lnTo>
                    <a:lnTo>
                      <a:pt x="65" y="298"/>
                    </a:lnTo>
                    <a:lnTo>
                      <a:pt x="64" y="298"/>
                    </a:lnTo>
                    <a:lnTo>
                      <a:pt x="63" y="297"/>
                    </a:lnTo>
                    <a:lnTo>
                      <a:pt x="62" y="296"/>
                    </a:lnTo>
                    <a:lnTo>
                      <a:pt x="61" y="295"/>
                    </a:lnTo>
                    <a:lnTo>
                      <a:pt x="60" y="295"/>
                    </a:lnTo>
                    <a:lnTo>
                      <a:pt x="60" y="294"/>
                    </a:lnTo>
                    <a:lnTo>
                      <a:pt x="59" y="294"/>
                    </a:lnTo>
                    <a:lnTo>
                      <a:pt x="58" y="294"/>
                    </a:lnTo>
                    <a:lnTo>
                      <a:pt x="57" y="294"/>
                    </a:lnTo>
                    <a:lnTo>
                      <a:pt x="57" y="294"/>
                    </a:lnTo>
                    <a:lnTo>
                      <a:pt x="57" y="295"/>
                    </a:lnTo>
                    <a:lnTo>
                      <a:pt x="57" y="296"/>
                    </a:lnTo>
                    <a:lnTo>
                      <a:pt x="55" y="295"/>
                    </a:lnTo>
                    <a:lnTo>
                      <a:pt x="54" y="296"/>
                    </a:lnTo>
                    <a:lnTo>
                      <a:pt x="55" y="296"/>
                    </a:lnTo>
                    <a:lnTo>
                      <a:pt x="56" y="296"/>
                    </a:lnTo>
                    <a:lnTo>
                      <a:pt x="56" y="297"/>
                    </a:lnTo>
                    <a:lnTo>
                      <a:pt x="55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300"/>
                    </a:lnTo>
                    <a:lnTo>
                      <a:pt x="54" y="301"/>
                    </a:lnTo>
                    <a:lnTo>
                      <a:pt x="54" y="302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5" y="305"/>
                    </a:lnTo>
                    <a:lnTo>
                      <a:pt x="56" y="305"/>
                    </a:lnTo>
                    <a:lnTo>
                      <a:pt x="57" y="305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3"/>
                    </a:lnTo>
                    <a:lnTo>
                      <a:pt x="58" y="302"/>
                    </a:lnTo>
                    <a:lnTo>
                      <a:pt x="59" y="302"/>
                    </a:lnTo>
                    <a:lnTo>
                      <a:pt x="60" y="302"/>
                    </a:lnTo>
                    <a:lnTo>
                      <a:pt x="61" y="302"/>
                    </a:lnTo>
                    <a:lnTo>
                      <a:pt x="61" y="303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4"/>
                    </a:lnTo>
                    <a:lnTo>
                      <a:pt x="65" y="304"/>
                    </a:lnTo>
                    <a:lnTo>
                      <a:pt x="67" y="304"/>
                    </a:lnTo>
                    <a:lnTo>
                      <a:pt x="67" y="304"/>
                    </a:lnTo>
                    <a:lnTo>
                      <a:pt x="68" y="304"/>
                    </a:lnTo>
                    <a:lnTo>
                      <a:pt x="69" y="304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2" y="304"/>
                    </a:lnTo>
                    <a:lnTo>
                      <a:pt x="73" y="304"/>
                    </a:lnTo>
                    <a:lnTo>
                      <a:pt x="75" y="303"/>
                    </a:lnTo>
                    <a:lnTo>
                      <a:pt x="76" y="303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78" y="304"/>
                    </a:lnTo>
                    <a:lnTo>
                      <a:pt x="78" y="303"/>
                    </a:lnTo>
                    <a:lnTo>
                      <a:pt x="79" y="303"/>
                    </a:lnTo>
                    <a:lnTo>
                      <a:pt x="83" y="302"/>
                    </a:lnTo>
                    <a:lnTo>
                      <a:pt x="85" y="302"/>
                    </a:lnTo>
                    <a:lnTo>
                      <a:pt x="86" y="302"/>
                    </a:lnTo>
                    <a:lnTo>
                      <a:pt x="87" y="302"/>
                    </a:lnTo>
                    <a:lnTo>
                      <a:pt x="87" y="302"/>
                    </a:lnTo>
                    <a:lnTo>
                      <a:pt x="88" y="301"/>
                    </a:lnTo>
                    <a:lnTo>
                      <a:pt x="93" y="302"/>
                    </a:lnTo>
                    <a:lnTo>
                      <a:pt x="94" y="303"/>
                    </a:lnTo>
                    <a:lnTo>
                      <a:pt x="94" y="302"/>
                    </a:lnTo>
                    <a:lnTo>
                      <a:pt x="95" y="301"/>
                    </a:lnTo>
                    <a:lnTo>
                      <a:pt x="97" y="301"/>
                    </a:lnTo>
                    <a:lnTo>
                      <a:pt x="102" y="300"/>
                    </a:lnTo>
                    <a:lnTo>
                      <a:pt x="103" y="300"/>
                    </a:lnTo>
                    <a:lnTo>
                      <a:pt x="103" y="301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2" y="302"/>
                    </a:lnTo>
                    <a:lnTo>
                      <a:pt x="99" y="303"/>
                    </a:lnTo>
                    <a:lnTo>
                      <a:pt x="100" y="304"/>
                    </a:lnTo>
                    <a:lnTo>
                      <a:pt x="99" y="304"/>
                    </a:lnTo>
                    <a:lnTo>
                      <a:pt x="98" y="304"/>
                    </a:lnTo>
                    <a:lnTo>
                      <a:pt x="97" y="304"/>
                    </a:lnTo>
                    <a:lnTo>
                      <a:pt x="97" y="304"/>
                    </a:lnTo>
                    <a:lnTo>
                      <a:pt x="97" y="305"/>
                    </a:lnTo>
                    <a:lnTo>
                      <a:pt x="97" y="307"/>
                    </a:lnTo>
                    <a:lnTo>
                      <a:pt x="97" y="306"/>
                    </a:lnTo>
                    <a:lnTo>
                      <a:pt x="97" y="306"/>
                    </a:lnTo>
                    <a:lnTo>
                      <a:pt x="97" y="307"/>
                    </a:lnTo>
                    <a:lnTo>
                      <a:pt x="96" y="307"/>
                    </a:lnTo>
                    <a:lnTo>
                      <a:pt x="95" y="307"/>
                    </a:lnTo>
                    <a:lnTo>
                      <a:pt x="94" y="307"/>
                    </a:lnTo>
                    <a:lnTo>
                      <a:pt x="93" y="307"/>
                    </a:lnTo>
                    <a:lnTo>
                      <a:pt x="92" y="307"/>
                    </a:lnTo>
                    <a:lnTo>
                      <a:pt x="92" y="307"/>
                    </a:lnTo>
                    <a:lnTo>
                      <a:pt x="91" y="307"/>
                    </a:lnTo>
                    <a:lnTo>
                      <a:pt x="90" y="307"/>
                    </a:lnTo>
                    <a:lnTo>
                      <a:pt x="90" y="308"/>
                    </a:lnTo>
                    <a:lnTo>
                      <a:pt x="90" y="309"/>
                    </a:lnTo>
                    <a:lnTo>
                      <a:pt x="91" y="310"/>
                    </a:lnTo>
                    <a:lnTo>
                      <a:pt x="90" y="311"/>
                    </a:lnTo>
                    <a:lnTo>
                      <a:pt x="89" y="311"/>
                    </a:lnTo>
                    <a:lnTo>
                      <a:pt x="89" y="312"/>
                    </a:lnTo>
                    <a:lnTo>
                      <a:pt x="90" y="312"/>
                    </a:lnTo>
                    <a:lnTo>
                      <a:pt x="90" y="313"/>
                    </a:lnTo>
                    <a:lnTo>
                      <a:pt x="91" y="313"/>
                    </a:lnTo>
                    <a:lnTo>
                      <a:pt x="91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0" y="316"/>
                    </a:lnTo>
                    <a:lnTo>
                      <a:pt x="91" y="316"/>
                    </a:lnTo>
                    <a:lnTo>
                      <a:pt x="92" y="315"/>
                    </a:lnTo>
                    <a:lnTo>
                      <a:pt x="93" y="314"/>
                    </a:lnTo>
                    <a:lnTo>
                      <a:pt x="94" y="314"/>
                    </a:lnTo>
                    <a:lnTo>
                      <a:pt x="95" y="314"/>
                    </a:lnTo>
                    <a:lnTo>
                      <a:pt x="95" y="316"/>
                    </a:lnTo>
                    <a:lnTo>
                      <a:pt x="95" y="317"/>
                    </a:lnTo>
                    <a:lnTo>
                      <a:pt x="94" y="316"/>
                    </a:lnTo>
                    <a:lnTo>
                      <a:pt x="93" y="316"/>
                    </a:lnTo>
                    <a:lnTo>
                      <a:pt x="93" y="317"/>
                    </a:lnTo>
                    <a:lnTo>
                      <a:pt x="93" y="318"/>
                    </a:lnTo>
                    <a:lnTo>
                      <a:pt x="94" y="318"/>
                    </a:lnTo>
                    <a:lnTo>
                      <a:pt x="94" y="319"/>
                    </a:lnTo>
                    <a:lnTo>
                      <a:pt x="94" y="320"/>
                    </a:lnTo>
                    <a:lnTo>
                      <a:pt x="93" y="320"/>
                    </a:lnTo>
                    <a:lnTo>
                      <a:pt x="93" y="319"/>
                    </a:lnTo>
                    <a:lnTo>
                      <a:pt x="92" y="319"/>
                    </a:lnTo>
                    <a:lnTo>
                      <a:pt x="91" y="319"/>
                    </a:lnTo>
                    <a:lnTo>
                      <a:pt x="90" y="319"/>
                    </a:lnTo>
                    <a:lnTo>
                      <a:pt x="90" y="320"/>
                    </a:lnTo>
                    <a:lnTo>
                      <a:pt x="89" y="320"/>
                    </a:lnTo>
                    <a:lnTo>
                      <a:pt x="87" y="321"/>
                    </a:lnTo>
                    <a:lnTo>
                      <a:pt x="87" y="322"/>
                    </a:lnTo>
                    <a:lnTo>
                      <a:pt x="88" y="322"/>
                    </a:lnTo>
                    <a:lnTo>
                      <a:pt x="89" y="322"/>
                    </a:lnTo>
                    <a:lnTo>
                      <a:pt x="90" y="322"/>
                    </a:lnTo>
                    <a:lnTo>
                      <a:pt x="90" y="321"/>
                    </a:lnTo>
                    <a:lnTo>
                      <a:pt x="91" y="321"/>
                    </a:lnTo>
                    <a:lnTo>
                      <a:pt x="91" y="322"/>
                    </a:lnTo>
                    <a:lnTo>
                      <a:pt x="92" y="323"/>
                    </a:lnTo>
                    <a:lnTo>
                      <a:pt x="93" y="324"/>
                    </a:lnTo>
                    <a:lnTo>
                      <a:pt x="92" y="324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6"/>
                    </a:lnTo>
                    <a:lnTo>
                      <a:pt x="87" y="326"/>
                    </a:lnTo>
                    <a:lnTo>
                      <a:pt x="87" y="327"/>
                    </a:lnTo>
                    <a:lnTo>
                      <a:pt x="87" y="328"/>
                    </a:lnTo>
                    <a:lnTo>
                      <a:pt x="88" y="329"/>
                    </a:lnTo>
                    <a:lnTo>
                      <a:pt x="88" y="328"/>
                    </a:lnTo>
                    <a:lnTo>
                      <a:pt x="89" y="327"/>
                    </a:lnTo>
                    <a:lnTo>
                      <a:pt x="89" y="328"/>
                    </a:lnTo>
                    <a:lnTo>
                      <a:pt x="90" y="328"/>
                    </a:lnTo>
                    <a:lnTo>
                      <a:pt x="91" y="328"/>
                    </a:lnTo>
                    <a:lnTo>
                      <a:pt x="91" y="327"/>
                    </a:lnTo>
                    <a:lnTo>
                      <a:pt x="92" y="326"/>
                    </a:lnTo>
                    <a:lnTo>
                      <a:pt x="93" y="327"/>
                    </a:lnTo>
                    <a:lnTo>
                      <a:pt x="94" y="326"/>
                    </a:lnTo>
                    <a:lnTo>
                      <a:pt x="95" y="324"/>
                    </a:lnTo>
                    <a:lnTo>
                      <a:pt x="96" y="324"/>
                    </a:lnTo>
                    <a:lnTo>
                      <a:pt x="97" y="322"/>
                    </a:lnTo>
                    <a:lnTo>
                      <a:pt x="97" y="321"/>
                    </a:lnTo>
                    <a:lnTo>
                      <a:pt x="99" y="320"/>
                    </a:lnTo>
                    <a:lnTo>
                      <a:pt x="98" y="320"/>
                    </a:lnTo>
                    <a:lnTo>
                      <a:pt x="99" y="319"/>
                    </a:lnTo>
                    <a:lnTo>
                      <a:pt x="99" y="320"/>
                    </a:lnTo>
                    <a:lnTo>
                      <a:pt x="100" y="319"/>
                    </a:lnTo>
                    <a:lnTo>
                      <a:pt x="100" y="318"/>
                    </a:lnTo>
                    <a:lnTo>
                      <a:pt x="101" y="319"/>
                    </a:lnTo>
                    <a:lnTo>
                      <a:pt x="102" y="319"/>
                    </a:lnTo>
                    <a:lnTo>
                      <a:pt x="101" y="318"/>
                    </a:lnTo>
                    <a:lnTo>
                      <a:pt x="99" y="316"/>
                    </a:lnTo>
                    <a:lnTo>
                      <a:pt x="100" y="315"/>
                    </a:lnTo>
                    <a:lnTo>
                      <a:pt x="99" y="314"/>
                    </a:lnTo>
                    <a:lnTo>
                      <a:pt x="99" y="314"/>
                    </a:lnTo>
                    <a:lnTo>
                      <a:pt x="99" y="313"/>
                    </a:lnTo>
                    <a:lnTo>
                      <a:pt x="100" y="312"/>
                    </a:lnTo>
                    <a:lnTo>
                      <a:pt x="101" y="311"/>
                    </a:lnTo>
                    <a:lnTo>
                      <a:pt x="101" y="312"/>
                    </a:lnTo>
                    <a:lnTo>
                      <a:pt x="102" y="312"/>
                    </a:lnTo>
                    <a:lnTo>
                      <a:pt x="103" y="313"/>
                    </a:lnTo>
                    <a:lnTo>
                      <a:pt x="101" y="314"/>
                    </a:lnTo>
                    <a:lnTo>
                      <a:pt x="101" y="314"/>
                    </a:lnTo>
                    <a:lnTo>
                      <a:pt x="103" y="314"/>
                    </a:lnTo>
                    <a:lnTo>
                      <a:pt x="103" y="314"/>
                    </a:lnTo>
                    <a:lnTo>
                      <a:pt x="106" y="315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8" y="313"/>
                    </a:lnTo>
                    <a:lnTo>
                      <a:pt x="107" y="312"/>
                    </a:lnTo>
                    <a:lnTo>
                      <a:pt x="107" y="312"/>
                    </a:lnTo>
                    <a:lnTo>
                      <a:pt x="106" y="312"/>
                    </a:lnTo>
                    <a:lnTo>
                      <a:pt x="106" y="311"/>
                    </a:lnTo>
                    <a:lnTo>
                      <a:pt x="107" y="311"/>
                    </a:lnTo>
                    <a:lnTo>
                      <a:pt x="107" y="311"/>
                    </a:lnTo>
                    <a:lnTo>
                      <a:pt x="108" y="311"/>
                    </a:lnTo>
                    <a:lnTo>
                      <a:pt x="109" y="310"/>
                    </a:lnTo>
                    <a:lnTo>
                      <a:pt x="109" y="311"/>
                    </a:lnTo>
                    <a:lnTo>
                      <a:pt x="110" y="311"/>
                    </a:lnTo>
                    <a:lnTo>
                      <a:pt x="110" y="312"/>
                    </a:lnTo>
                    <a:lnTo>
                      <a:pt x="109" y="312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2" y="314"/>
                    </a:lnTo>
                    <a:lnTo>
                      <a:pt x="111" y="314"/>
                    </a:lnTo>
                    <a:lnTo>
                      <a:pt x="112" y="314"/>
                    </a:lnTo>
                    <a:lnTo>
                      <a:pt x="113" y="314"/>
                    </a:lnTo>
                    <a:lnTo>
                      <a:pt x="113" y="314"/>
                    </a:lnTo>
                    <a:lnTo>
                      <a:pt x="114" y="313"/>
                    </a:lnTo>
                    <a:lnTo>
                      <a:pt x="116" y="314"/>
                    </a:lnTo>
                    <a:lnTo>
                      <a:pt x="116" y="314"/>
                    </a:lnTo>
                    <a:lnTo>
                      <a:pt x="117" y="314"/>
                    </a:lnTo>
                    <a:lnTo>
                      <a:pt x="117" y="315"/>
                    </a:lnTo>
                    <a:lnTo>
                      <a:pt x="117" y="316"/>
                    </a:lnTo>
                    <a:lnTo>
                      <a:pt x="117" y="317"/>
                    </a:lnTo>
                    <a:lnTo>
                      <a:pt x="117" y="318"/>
                    </a:lnTo>
                    <a:lnTo>
                      <a:pt x="117" y="320"/>
                    </a:lnTo>
                    <a:lnTo>
                      <a:pt x="118" y="319"/>
                    </a:lnTo>
                    <a:lnTo>
                      <a:pt x="119" y="320"/>
                    </a:lnTo>
                    <a:lnTo>
                      <a:pt x="119" y="321"/>
                    </a:lnTo>
                    <a:lnTo>
                      <a:pt x="119" y="321"/>
                    </a:lnTo>
                    <a:lnTo>
                      <a:pt x="120" y="320"/>
                    </a:lnTo>
                    <a:lnTo>
                      <a:pt x="123" y="321"/>
                    </a:lnTo>
                    <a:lnTo>
                      <a:pt x="124" y="322"/>
                    </a:lnTo>
                    <a:lnTo>
                      <a:pt x="125" y="324"/>
                    </a:lnTo>
                    <a:lnTo>
                      <a:pt x="126" y="323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7" y="324"/>
                    </a:lnTo>
                    <a:lnTo>
                      <a:pt x="128" y="324"/>
                    </a:lnTo>
                    <a:lnTo>
                      <a:pt x="127" y="323"/>
                    </a:lnTo>
                    <a:lnTo>
                      <a:pt x="128" y="322"/>
                    </a:lnTo>
                    <a:lnTo>
                      <a:pt x="128" y="321"/>
                    </a:lnTo>
                    <a:lnTo>
                      <a:pt x="129" y="320"/>
                    </a:lnTo>
                    <a:lnTo>
                      <a:pt x="130" y="319"/>
                    </a:lnTo>
                    <a:lnTo>
                      <a:pt x="131" y="318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3" y="319"/>
                    </a:lnTo>
                    <a:lnTo>
                      <a:pt x="136" y="320"/>
                    </a:lnTo>
                    <a:lnTo>
                      <a:pt x="139" y="323"/>
                    </a:lnTo>
                    <a:lnTo>
                      <a:pt x="140" y="324"/>
                    </a:lnTo>
                    <a:lnTo>
                      <a:pt x="140" y="324"/>
                    </a:lnTo>
                    <a:lnTo>
                      <a:pt x="139" y="324"/>
                    </a:lnTo>
                    <a:lnTo>
                      <a:pt x="139" y="324"/>
                    </a:lnTo>
                    <a:lnTo>
                      <a:pt x="138" y="324"/>
                    </a:lnTo>
                    <a:lnTo>
                      <a:pt x="137" y="324"/>
                    </a:lnTo>
                    <a:lnTo>
                      <a:pt x="137" y="325"/>
                    </a:lnTo>
                    <a:lnTo>
                      <a:pt x="136" y="324"/>
                    </a:lnTo>
                    <a:lnTo>
                      <a:pt x="136" y="325"/>
                    </a:lnTo>
                    <a:lnTo>
                      <a:pt x="136" y="326"/>
                    </a:lnTo>
                    <a:lnTo>
                      <a:pt x="136" y="327"/>
                    </a:lnTo>
                    <a:lnTo>
                      <a:pt x="136" y="328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9" y="329"/>
                    </a:lnTo>
                    <a:lnTo>
                      <a:pt x="140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32"/>
                    </a:lnTo>
                    <a:lnTo>
                      <a:pt x="139" y="333"/>
                    </a:lnTo>
                    <a:lnTo>
                      <a:pt x="140" y="334"/>
                    </a:lnTo>
                    <a:lnTo>
                      <a:pt x="141" y="335"/>
                    </a:lnTo>
                    <a:lnTo>
                      <a:pt x="140" y="336"/>
                    </a:lnTo>
                    <a:lnTo>
                      <a:pt x="140" y="337"/>
                    </a:lnTo>
                    <a:lnTo>
                      <a:pt x="139" y="337"/>
                    </a:lnTo>
                    <a:lnTo>
                      <a:pt x="139" y="338"/>
                    </a:lnTo>
                    <a:lnTo>
                      <a:pt x="140" y="338"/>
                    </a:lnTo>
                    <a:lnTo>
                      <a:pt x="141" y="338"/>
                    </a:lnTo>
                    <a:lnTo>
                      <a:pt x="141" y="339"/>
                    </a:lnTo>
                    <a:lnTo>
                      <a:pt x="141" y="339"/>
                    </a:lnTo>
                    <a:lnTo>
                      <a:pt x="141" y="340"/>
                    </a:lnTo>
                    <a:lnTo>
                      <a:pt x="142" y="341"/>
                    </a:lnTo>
                    <a:lnTo>
                      <a:pt x="145" y="342"/>
                    </a:lnTo>
                    <a:lnTo>
                      <a:pt x="146" y="343"/>
                    </a:lnTo>
                    <a:lnTo>
                      <a:pt x="146" y="344"/>
                    </a:lnTo>
                    <a:lnTo>
                      <a:pt x="146" y="344"/>
                    </a:lnTo>
                    <a:lnTo>
                      <a:pt x="149" y="346"/>
                    </a:lnTo>
                    <a:lnTo>
                      <a:pt x="150" y="346"/>
                    </a:lnTo>
                    <a:lnTo>
                      <a:pt x="150" y="347"/>
                    </a:lnTo>
                    <a:lnTo>
                      <a:pt x="151" y="347"/>
                    </a:lnTo>
                    <a:lnTo>
                      <a:pt x="151" y="346"/>
                    </a:lnTo>
                    <a:lnTo>
                      <a:pt x="152" y="345"/>
                    </a:lnTo>
                    <a:lnTo>
                      <a:pt x="153" y="345"/>
                    </a:lnTo>
                    <a:lnTo>
                      <a:pt x="154" y="345"/>
                    </a:lnTo>
                    <a:lnTo>
                      <a:pt x="154" y="346"/>
                    </a:lnTo>
                    <a:lnTo>
                      <a:pt x="154" y="347"/>
                    </a:lnTo>
                    <a:lnTo>
                      <a:pt x="155" y="346"/>
                    </a:lnTo>
                    <a:lnTo>
                      <a:pt x="157" y="348"/>
                    </a:lnTo>
                    <a:lnTo>
                      <a:pt x="158" y="349"/>
                    </a:lnTo>
                    <a:lnTo>
                      <a:pt x="162" y="349"/>
                    </a:lnTo>
                    <a:lnTo>
                      <a:pt x="162" y="350"/>
                    </a:lnTo>
                    <a:lnTo>
                      <a:pt x="163" y="350"/>
                    </a:lnTo>
                    <a:lnTo>
                      <a:pt x="164" y="350"/>
                    </a:lnTo>
                    <a:lnTo>
                      <a:pt x="163" y="351"/>
                    </a:lnTo>
                    <a:lnTo>
                      <a:pt x="163" y="351"/>
                    </a:lnTo>
                    <a:lnTo>
                      <a:pt x="165" y="352"/>
                    </a:lnTo>
                    <a:lnTo>
                      <a:pt x="165" y="353"/>
                    </a:lnTo>
                    <a:lnTo>
                      <a:pt x="166" y="352"/>
                    </a:lnTo>
                    <a:lnTo>
                      <a:pt x="166" y="352"/>
                    </a:lnTo>
                    <a:lnTo>
                      <a:pt x="166" y="351"/>
                    </a:lnTo>
                    <a:lnTo>
                      <a:pt x="167" y="351"/>
                    </a:lnTo>
                    <a:lnTo>
                      <a:pt x="168" y="351"/>
                    </a:lnTo>
                    <a:lnTo>
                      <a:pt x="169" y="351"/>
                    </a:lnTo>
                    <a:lnTo>
                      <a:pt x="169" y="352"/>
                    </a:lnTo>
                    <a:lnTo>
                      <a:pt x="170" y="352"/>
                    </a:lnTo>
                    <a:lnTo>
                      <a:pt x="171" y="352"/>
                    </a:lnTo>
                    <a:lnTo>
                      <a:pt x="171" y="351"/>
                    </a:lnTo>
                    <a:lnTo>
                      <a:pt x="172" y="351"/>
                    </a:lnTo>
                    <a:lnTo>
                      <a:pt x="171" y="351"/>
                    </a:lnTo>
                    <a:lnTo>
                      <a:pt x="172" y="350"/>
                    </a:lnTo>
                    <a:lnTo>
                      <a:pt x="173" y="350"/>
                    </a:lnTo>
                    <a:lnTo>
                      <a:pt x="175" y="349"/>
                    </a:lnTo>
                    <a:lnTo>
                      <a:pt x="176" y="349"/>
                    </a:lnTo>
                    <a:lnTo>
                      <a:pt x="176" y="348"/>
                    </a:lnTo>
                    <a:lnTo>
                      <a:pt x="177" y="348"/>
                    </a:lnTo>
                    <a:lnTo>
                      <a:pt x="178" y="348"/>
                    </a:lnTo>
                    <a:lnTo>
                      <a:pt x="179" y="348"/>
                    </a:lnTo>
                    <a:lnTo>
                      <a:pt x="180" y="348"/>
                    </a:lnTo>
                    <a:lnTo>
                      <a:pt x="183" y="346"/>
                    </a:lnTo>
                    <a:lnTo>
                      <a:pt x="182" y="346"/>
                    </a:lnTo>
                    <a:lnTo>
                      <a:pt x="183" y="345"/>
                    </a:lnTo>
                    <a:lnTo>
                      <a:pt x="184" y="345"/>
                    </a:lnTo>
                    <a:lnTo>
                      <a:pt x="184" y="346"/>
                    </a:lnTo>
                    <a:lnTo>
                      <a:pt x="185" y="346"/>
                    </a:lnTo>
                    <a:lnTo>
                      <a:pt x="186" y="346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4"/>
                    </a:lnTo>
                    <a:lnTo>
                      <a:pt x="187" y="344"/>
                    </a:lnTo>
                    <a:lnTo>
                      <a:pt x="191" y="343"/>
                    </a:lnTo>
                    <a:lnTo>
                      <a:pt x="192" y="343"/>
                    </a:lnTo>
                    <a:lnTo>
                      <a:pt x="196" y="345"/>
                    </a:lnTo>
                    <a:lnTo>
                      <a:pt x="198" y="344"/>
                    </a:lnTo>
                    <a:lnTo>
                      <a:pt x="198" y="345"/>
                    </a:lnTo>
                    <a:lnTo>
                      <a:pt x="199" y="346"/>
                    </a:lnTo>
                    <a:lnTo>
                      <a:pt x="198" y="349"/>
                    </a:lnTo>
                    <a:lnTo>
                      <a:pt x="200" y="347"/>
                    </a:lnTo>
                    <a:lnTo>
                      <a:pt x="201" y="346"/>
                    </a:lnTo>
                    <a:lnTo>
                      <a:pt x="201" y="345"/>
                    </a:lnTo>
                    <a:lnTo>
                      <a:pt x="202" y="344"/>
                    </a:lnTo>
                    <a:lnTo>
                      <a:pt x="203" y="344"/>
                    </a:lnTo>
                    <a:lnTo>
                      <a:pt x="203" y="344"/>
                    </a:lnTo>
                    <a:lnTo>
                      <a:pt x="202" y="344"/>
                    </a:lnTo>
                    <a:lnTo>
                      <a:pt x="203" y="343"/>
                    </a:lnTo>
                    <a:lnTo>
                      <a:pt x="204" y="342"/>
                    </a:lnTo>
                    <a:lnTo>
                      <a:pt x="205" y="341"/>
                    </a:lnTo>
                    <a:lnTo>
                      <a:pt x="203" y="340"/>
                    </a:lnTo>
                    <a:lnTo>
                      <a:pt x="204" y="339"/>
                    </a:lnTo>
                    <a:lnTo>
                      <a:pt x="203" y="339"/>
                    </a:lnTo>
                    <a:lnTo>
                      <a:pt x="203" y="338"/>
                    </a:lnTo>
                    <a:lnTo>
                      <a:pt x="202" y="337"/>
                    </a:lnTo>
                    <a:lnTo>
                      <a:pt x="203" y="336"/>
                    </a:lnTo>
                    <a:lnTo>
                      <a:pt x="203" y="335"/>
                    </a:lnTo>
                    <a:lnTo>
                      <a:pt x="204" y="334"/>
                    </a:lnTo>
                    <a:lnTo>
                      <a:pt x="205" y="332"/>
                    </a:lnTo>
                    <a:lnTo>
                      <a:pt x="206" y="331"/>
                    </a:lnTo>
                    <a:lnTo>
                      <a:pt x="206" y="330"/>
                    </a:lnTo>
                    <a:lnTo>
                      <a:pt x="206" y="329"/>
                    </a:lnTo>
                    <a:lnTo>
                      <a:pt x="206" y="328"/>
                    </a:lnTo>
                    <a:lnTo>
                      <a:pt x="206" y="327"/>
                    </a:lnTo>
                    <a:lnTo>
                      <a:pt x="206" y="326"/>
                    </a:lnTo>
                    <a:lnTo>
                      <a:pt x="206" y="325"/>
                    </a:lnTo>
                    <a:lnTo>
                      <a:pt x="206" y="324"/>
                    </a:lnTo>
                    <a:lnTo>
                      <a:pt x="206" y="323"/>
                    </a:lnTo>
                    <a:lnTo>
                      <a:pt x="206" y="322"/>
                    </a:lnTo>
                    <a:lnTo>
                      <a:pt x="206" y="322"/>
                    </a:lnTo>
                    <a:lnTo>
                      <a:pt x="206" y="321"/>
                    </a:lnTo>
                    <a:lnTo>
                      <a:pt x="206" y="320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6" y="315"/>
                    </a:lnTo>
                    <a:lnTo>
                      <a:pt x="206" y="314"/>
                    </a:lnTo>
                    <a:lnTo>
                      <a:pt x="206" y="314"/>
                    </a:lnTo>
                    <a:lnTo>
                      <a:pt x="207" y="312"/>
                    </a:lnTo>
                    <a:lnTo>
                      <a:pt x="209" y="311"/>
                    </a:lnTo>
                    <a:lnTo>
                      <a:pt x="212" y="309"/>
                    </a:lnTo>
                    <a:lnTo>
                      <a:pt x="214" y="310"/>
                    </a:lnTo>
                    <a:lnTo>
                      <a:pt x="215" y="311"/>
                    </a:lnTo>
                    <a:lnTo>
                      <a:pt x="216" y="312"/>
                    </a:lnTo>
                    <a:lnTo>
                      <a:pt x="224" y="311"/>
                    </a:lnTo>
                    <a:lnTo>
                      <a:pt x="242" y="314"/>
                    </a:lnTo>
                    <a:lnTo>
                      <a:pt x="244" y="314"/>
                    </a:lnTo>
                    <a:lnTo>
                      <a:pt x="244" y="316"/>
                    </a:lnTo>
                    <a:lnTo>
                      <a:pt x="246" y="316"/>
                    </a:lnTo>
                    <a:lnTo>
                      <a:pt x="253" y="321"/>
                    </a:lnTo>
                    <a:lnTo>
                      <a:pt x="254" y="322"/>
                    </a:lnTo>
                    <a:lnTo>
                      <a:pt x="255" y="322"/>
                    </a:lnTo>
                    <a:lnTo>
                      <a:pt x="258" y="324"/>
                    </a:lnTo>
                    <a:lnTo>
                      <a:pt x="259" y="324"/>
                    </a:lnTo>
                    <a:lnTo>
                      <a:pt x="260" y="324"/>
                    </a:lnTo>
                    <a:lnTo>
                      <a:pt x="261" y="324"/>
                    </a:lnTo>
                    <a:lnTo>
                      <a:pt x="262" y="325"/>
                    </a:lnTo>
                    <a:lnTo>
                      <a:pt x="264" y="326"/>
                    </a:lnTo>
                    <a:lnTo>
                      <a:pt x="264" y="327"/>
                    </a:lnTo>
                    <a:lnTo>
                      <a:pt x="265" y="326"/>
                    </a:lnTo>
                    <a:lnTo>
                      <a:pt x="266" y="327"/>
                    </a:lnTo>
                    <a:lnTo>
                      <a:pt x="267" y="327"/>
                    </a:lnTo>
                    <a:lnTo>
                      <a:pt x="267" y="328"/>
                    </a:lnTo>
                    <a:lnTo>
                      <a:pt x="268" y="328"/>
                    </a:lnTo>
                    <a:lnTo>
                      <a:pt x="269" y="329"/>
                    </a:lnTo>
                    <a:lnTo>
                      <a:pt x="271" y="328"/>
                    </a:lnTo>
                    <a:lnTo>
                      <a:pt x="271" y="329"/>
                    </a:lnTo>
                    <a:lnTo>
                      <a:pt x="272" y="329"/>
                    </a:lnTo>
                    <a:lnTo>
                      <a:pt x="272" y="329"/>
                    </a:lnTo>
                    <a:lnTo>
                      <a:pt x="273" y="329"/>
                    </a:lnTo>
                    <a:lnTo>
                      <a:pt x="273" y="329"/>
                    </a:lnTo>
                    <a:lnTo>
                      <a:pt x="275" y="332"/>
                    </a:lnTo>
                    <a:lnTo>
                      <a:pt x="276" y="332"/>
                    </a:lnTo>
                    <a:lnTo>
                      <a:pt x="277" y="333"/>
                    </a:lnTo>
                    <a:lnTo>
                      <a:pt x="278" y="334"/>
                    </a:lnTo>
                    <a:lnTo>
                      <a:pt x="278" y="335"/>
                    </a:lnTo>
                    <a:lnTo>
                      <a:pt x="279" y="335"/>
                    </a:lnTo>
                    <a:lnTo>
                      <a:pt x="279" y="336"/>
                    </a:lnTo>
                    <a:lnTo>
                      <a:pt x="280" y="337"/>
                    </a:lnTo>
                    <a:lnTo>
                      <a:pt x="280" y="338"/>
                    </a:lnTo>
                    <a:lnTo>
                      <a:pt x="281" y="340"/>
                    </a:lnTo>
                    <a:lnTo>
                      <a:pt x="284" y="343"/>
                    </a:lnTo>
                    <a:lnTo>
                      <a:pt x="285" y="344"/>
                    </a:lnTo>
                    <a:lnTo>
                      <a:pt x="285" y="344"/>
                    </a:lnTo>
                    <a:lnTo>
                      <a:pt x="285" y="346"/>
                    </a:lnTo>
                    <a:lnTo>
                      <a:pt x="286" y="347"/>
                    </a:lnTo>
                    <a:lnTo>
                      <a:pt x="289" y="350"/>
                    </a:lnTo>
                    <a:lnTo>
                      <a:pt x="290" y="351"/>
                    </a:lnTo>
                    <a:lnTo>
                      <a:pt x="291" y="351"/>
                    </a:lnTo>
                    <a:lnTo>
                      <a:pt x="292" y="351"/>
                    </a:lnTo>
                    <a:lnTo>
                      <a:pt x="293" y="352"/>
                    </a:lnTo>
                    <a:lnTo>
                      <a:pt x="295" y="354"/>
                    </a:lnTo>
                    <a:lnTo>
                      <a:pt x="296" y="354"/>
                    </a:lnTo>
                    <a:lnTo>
                      <a:pt x="298" y="354"/>
                    </a:lnTo>
                    <a:lnTo>
                      <a:pt x="301" y="356"/>
                    </a:lnTo>
                    <a:lnTo>
                      <a:pt x="303" y="357"/>
                    </a:lnTo>
                    <a:lnTo>
                      <a:pt x="307" y="358"/>
                    </a:lnTo>
                    <a:lnTo>
                      <a:pt x="309" y="358"/>
                    </a:lnTo>
                    <a:lnTo>
                      <a:pt x="312" y="356"/>
                    </a:lnTo>
                    <a:lnTo>
                      <a:pt x="312" y="355"/>
                    </a:lnTo>
                    <a:lnTo>
                      <a:pt x="313" y="355"/>
                    </a:lnTo>
                    <a:lnTo>
                      <a:pt x="315" y="354"/>
                    </a:lnTo>
                    <a:lnTo>
                      <a:pt x="315" y="354"/>
                    </a:lnTo>
                    <a:lnTo>
                      <a:pt x="319" y="354"/>
                    </a:lnTo>
                    <a:lnTo>
                      <a:pt x="320" y="354"/>
                    </a:lnTo>
                    <a:lnTo>
                      <a:pt x="321" y="354"/>
                    </a:lnTo>
                    <a:lnTo>
                      <a:pt x="322" y="354"/>
                    </a:lnTo>
                    <a:lnTo>
                      <a:pt x="323" y="354"/>
                    </a:lnTo>
                    <a:lnTo>
                      <a:pt x="324" y="353"/>
                    </a:lnTo>
                    <a:lnTo>
                      <a:pt x="324" y="352"/>
                    </a:lnTo>
                    <a:lnTo>
                      <a:pt x="325" y="352"/>
                    </a:lnTo>
                    <a:lnTo>
                      <a:pt x="326" y="353"/>
                    </a:lnTo>
                    <a:lnTo>
                      <a:pt x="327" y="353"/>
                    </a:lnTo>
                    <a:lnTo>
                      <a:pt x="329" y="353"/>
                    </a:lnTo>
                    <a:lnTo>
                      <a:pt x="331" y="353"/>
                    </a:lnTo>
                    <a:lnTo>
                      <a:pt x="333" y="352"/>
                    </a:lnTo>
                    <a:lnTo>
                      <a:pt x="333" y="351"/>
                    </a:lnTo>
                    <a:lnTo>
                      <a:pt x="335" y="351"/>
                    </a:lnTo>
                    <a:lnTo>
                      <a:pt x="336" y="352"/>
                    </a:lnTo>
                    <a:lnTo>
                      <a:pt x="337" y="351"/>
                    </a:lnTo>
                    <a:lnTo>
                      <a:pt x="338" y="351"/>
                    </a:lnTo>
                    <a:lnTo>
                      <a:pt x="339" y="351"/>
                    </a:lnTo>
                    <a:lnTo>
                      <a:pt x="342" y="352"/>
                    </a:lnTo>
                    <a:lnTo>
                      <a:pt x="343" y="352"/>
                    </a:lnTo>
                    <a:lnTo>
                      <a:pt x="342" y="353"/>
                    </a:lnTo>
                    <a:lnTo>
                      <a:pt x="343" y="353"/>
                    </a:lnTo>
                    <a:lnTo>
                      <a:pt x="344" y="352"/>
                    </a:lnTo>
                    <a:lnTo>
                      <a:pt x="345" y="351"/>
                    </a:lnTo>
                    <a:lnTo>
                      <a:pt x="346" y="350"/>
                    </a:lnTo>
                    <a:lnTo>
                      <a:pt x="347" y="350"/>
                    </a:lnTo>
                    <a:lnTo>
                      <a:pt x="348" y="350"/>
                    </a:lnTo>
                    <a:lnTo>
                      <a:pt x="348" y="351"/>
                    </a:lnTo>
                    <a:lnTo>
                      <a:pt x="349" y="352"/>
                    </a:lnTo>
                    <a:lnTo>
                      <a:pt x="350" y="352"/>
                    </a:lnTo>
                    <a:lnTo>
                      <a:pt x="350" y="351"/>
                    </a:lnTo>
                    <a:lnTo>
                      <a:pt x="350" y="350"/>
                    </a:lnTo>
                    <a:lnTo>
                      <a:pt x="352" y="348"/>
                    </a:lnTo>
                    <a:lnTo>
                      <a:pt x="354" y="347"/>
                    </a:lnTo>
                    <a:lnTo>
                      <a:pt x="355" y="347"/>
                    </a:lnTo>
                    <a:lnTo>
                      <a:pt x="355" y="346"/>
                    </a:lnTo>
                    <a:lnTo>
                      <a:pt x="356" y="345"/>
                    </a:lnTo>
                    <a:lnTo>
                      <a:pt x="355" y="345"/>
                    </a:lnTo>
                    <a:lnTo>
                      <a:pt x="356" y="344"/>
                    </a:lnTo>
                    <a:lnTo>
                      <a:pt x="357" y="343"/>
                    </a:lnTo>
                    <a:lnTo>
                      <a:pt x="358" y="343"/>
                    </a:lnTo>
                    <a:lnTo>
                      <a:pt x="359" y="343"/>
                    </a:lnTo>
                    <a:lnTo>
                      <a:pt x="359" y="343"/>
                    </a:lnTo>
                    <a:lnTo>
                      <a:pt x="360" y="344"/>
                    </a:lnTo>
                    <a:lnTo>
                      <a:pt x="361" y="345"/>
                    </a:lnTo>
                    <a:lnTo>
                      <a:pt x="361" y="347"/>
                    </a:lnTo>
                    <a:lnTo>
                      <a:pt x="361" y="348"/>
                    </a:lnTo>
                    <a:lnTo>
                      <a:pt x="362" y="348"/>
                    </a:lnTo>
                    <a:lnTo>
                      <a:pt x="362" y="347"/>
                    </a:lnTo>
                    <a:lnTo>
                      <a:pt x="362" y="346"/>
                    </a:lnTo>
                    <a:lnTo>
                      <a:pt x="363" y="345"/>
                    </a:lnTo>
                    <a:lnTo>
                      <a:pt x="364" y="344"/>
                    </a:lnTo>
                    <a:lnTo>
                      <a:pt x="363" y="344"/>
                    </a:lnTo>
                    <a:lnTo>
                      <a:pt x="364" y="343"/>
                    </a:lnTo>
                    <a:lnTo>
                      <a:pt x="365" y="343"/>
                    </a:lnTo>
                    <a:lnTo>
                      <a:pt x="366" y="342"/>
                    </a:lnTo>
                    <a:lnTo>
                      <a:pt x="367" y="342"/>
                    </a:lnTo>
                    <a:lnTo>
                      <a:pt x="367" y="340"/>
                    </a:lnTo>
                    <a:lnTo>
                      <a:pt x="367" y="338"/>
                    </a:lnTo>
                    <a:lnTo>
                      <a:pt x="367" y="336"/>
                    </a:lnTo>
                    <a:lnTo>
                      <a:pt x="369" y="335"/>
                    </a:lnTo>
                    <a:lnTo>
                      <a:pt x="371" y="334"/>
                    </a:lnTo>
                    <a:lnTo>
                      <a:pt x="372" y="334"/>
                    </a:lnTo>
                    <a:lnTo>
                      <a:pt x="372" y="333"/>
                    </a:lnTo>
                    <a:lnTo>
                      <a:pt x="373" y="332"/>
                    </a:lnTo>
                    <a:lnTo>
                      <a:pt x="376" y="327"/>
                    </a:lnTo>
                    <a:lnTo>
                      <a:pt x="378" y="325"/>
                    </a:lnTo>
                    <a:lnTo>
                      <a:pt x="383" y="323"/>
                    </a:lnTo>
                    <a:lnTo>
                      <a:pt x="386" y="319"/>
                    </a:lnTo>
                    <a:lnTo>
                      <a:pt x="388" y="318"/>
                    </a:lnTo>
                    <a:lnTo>
                      <a:pt x="388" y="317"/>
                    </a:lnTo>
                    <a:lnTo>
                      <a:pt x="389" y="316"/>
                    </a:lnTo>
                    <a:lnTo>
                      <a:pt x="391" y="315"/>
                    </a:lnTo>
                    <a:lnTo>
                      <a:pt x="393" y="315"/>
                    </a:lnTo>
                    <a:lnTo>
                      <a:pt x="395" y="314"/>
                    </a:lnTo>
                    <a:lnTo>
                      <a:pt x="398" y="313"/>
                    </a:lnTo>
                    <a:lnTo>
                      <a:pt x="399" y="314"/>
                    </a:lnTo>
                    <a:lnTo>
                      <a:pt x="403" y="315"/>
                    </a:lnTo>
                    <a:lnTo>
                      <a:pt x="405" y="317"/>
                    </a:lnTo>
                    <a:lnTo>
                      <a:pt x="405" y="318"/>
                    </a:lnTo>
                    <a:lnTo>
                      <a:pt x="405" y="319"/>
                    </a:lnTo>
                    <a:lnTo>
                      <a:pt x="405" y="319"/>
                    </a:lnTo>
                    <a:lnTo>
                      <a:pt x="406" y="319"/>
                    </a:lnTo>
                    <a:lnTo>
                      <a:pt x="407" y="319"/>
                    </a:lnTo>
                    <a:lnTo>
                      <a:pt x="408" y="319"/>
                    </a:lnTo>
                    <a:lnTo>
                      <a:pt x="409" y="319"/>
                    </a:lnTo>
                    <a:lnTo>
                      <a:pt x="410" y="320"/>
                    </a:lnTo>
                    <a:lnTo>
                      <a:pt x="412" y="321"/>
                    </a:lnTo>
                    <a:lnTo>
                      <a:pt x="424" y="328"/>
                    </a:lnTo>
                    <a:lnTo>
                      <a:pt x="424" y="328"/>
                    </a:lnTo>
                    <a:lnTo>
                      <a:pt x="424" y="329"/>
                    </a:lnTo>
                    <a:lnTo>
                      <a:pt x="425" y="329"/>
                    </a:lnTo>
                    <a:lnTo>
                      <a:pt x="426" y="328"/>
                    </a:lnTo>
                    <a:lnTo>
                      <a:pt x="427" y="328"/>
                    </a:lnTo>
                    <a:lnTo>
                      <a:pt x="428" y="328"/>
                    </a:lnTo>
                    <a:lnTo>
                      <a:pt x="428" y="327"/>
                    </a:lnTo>
                    <a:lnTo>
                      <a:pt x="429" y="326"/>
                    </a:lnTo>
                    <a:lnTo>
                      <a:pt x="430" y="326"/>
                    </a:lnTo>
                    <a:lnTo>
                      <a:pt x="432" y="326"/>
                    </a:lnTo>
                    <a:lnTo>
                      <a:pt x="432" y="325"/>
                    </a:lnTo>
                    <a:lnTo>
                      <a:pt x="433" y="325"/>
                    </a:lnTo>
                    <a:lnTo>
                      <a:pt x="434" y="327"/>
                    </a:lnTo>
                    <a:lnTo>
                      <a:pt x="435" y="327"/>
                    </a:lnTo>
                    <a:lnTo>
                      <a:pt x="436" y="327"/>
                    </a:lnTo>
                    <a:lnTo>
                      <a:pt x="437" y="326"/>
                    </a:lnTo>
                    <a:lnTo>
                      <a:pt x="438" y="326"/>
                    </a:lnTo>
                    <a:lnTo>
                      <a:pt x="439" y="325"/>
                    </a:lnTo>
                    <a:lnTo>
                      <a:pt x="439" y="324"/>
                    </a:lnTo>
                    <a:lnTo>
                      <a:pt x="439" y="324"/>
                    </a:lnTo>
                    <a:lnTo>
                      <a:pt x="440" y="323"/>
                    </a:lnTo>
                    <a:lnTo>
                      <a:pt x="440" y="322"/>
                    </a:lnTo>
                    <a:lnTo>
                      <a:pt x="441" y="321"/>
                    </a:lnTo>
                    <a:lnTo>
                      <a:pt x="438" y="323"/>
                    </a:lnTo>
                    <a:lnTo>
                      <a:pt x="438" y="324"/>
                    </a:lnTo>
                    <a:lnTo>
                      <a:pt x="437" y="323"/>
                    </a:lnTo>
                    <a:lnTo>
                      <a:pt x="438" y="322"/>
                    </a:lnTo>
                    <a:lnTo>
                      <a:pt x="440" y="321"/>
                    </a:lnTo>
                    <a:lnTo>
                      <a:pt x="441" y="320"/>
                    </a:lnTo>
                    <a:lnTo>
                      <a:pt x="441" y="321"/>
                    </a:lnTo>
                    <a:lnTo>
                      <a:pt x="442" y="320"/>
                    </a:lnTo>
                    <a:lnTo>
                      <a:pt x="441" y="320"/>
                    </a:lnTo>
                    <a:lnTo>
                      <a:pt x="443" y="319"/>
                    </a:lnTo>
                    <a:lnTo>
                      <a:pt x="442" y="319"/>
                    </a:lnTo>
                    <a:lnTo>
                      <a:pt x="441" y="319"/>
                    </a:lnTo>
                    <a:lnTo>
                      <a:pt x="440" y="320"/>
                    </a:lnTo>
                    <a:lnTo>
                      <a:pt x="440" y="319"/>
                    </a:lnTo>
                    <a:lnTo>
                      <a:pt x="440" y="318"/>
                    </a:lnTo>
                    <a:lnTo>
                      <a:pt x="439" y="319"/>
                    </a:lnTo>
                    <a:lnTo>
                      <a:pt x="439" y="320"/>
                    </a:lnTo>
                    <a:lnTo>
                      <a:pt x="438" y="320"/>
                    </a:lnTo>
                    <a:lnTo>
                      <a:pt x="438" y="321"/>
                    </a:lnTo>
                    <a:lnTo>
                      <a:pt x="437" y="320"/>
                    </a:lnTo>
                    <a:lnTo>
                      <a:pt x="436" y="321"/>
                    </a:lnTo>
                    <a:lnTo>
                      <a:pt x="436" y="320"/>
                    </a:lnTo>
                    <a:lnTo>
                      <a:pt x="437" y="319"/>
                    </a:lnTo>
                    <a:lnTo>
                      <a:pt x="437" y="318"/>
                    </a:lnTo>
                    <a:lnTo>
                      <a:pt x="438" y="318"/>
                    </a:lnTo>
                    <a:lnTo>
                      <a:pt x="438" y="319"/>
                    </a:lnTo>
                    <a:lnTo>
                      <a:pt x="439" y="317"/>
                    </a:lnTo>
                    <a:lnTo>
                      <a:pt x="440" y="317"/>
                    </a:lnTo>
                    <a:lnTo>
                      <a:pt x="441" y="316"/>
                    </a:lnTo>
                    <a:lnTo>
                      <a:pt x="445" y="316"/>
                    </a:lnTo>
                    <a:lnTo>
                      <a:pt x="446" y="315"/>
                    </a:lnTo>
                    <a:lnTo>
                      <a:pt x="447" y="315"/>
                    </a:lnTo>
                    <a:lnTo>
                      <a:pt x="448" y="314"/>
                    </a:lnTo>
                    <a:lnTo>
                      <a:pt x="449" y="313"/>
                    </a:lnTo>
                    <a:lnTo>
                      <a:pt x="450" y="313"/>
                    </a:lnTo>
                    <a:lnTo>
                      <a:pt x="451" y="312"/>
                    </a:lnTo>
                    <a:lnTo>
                      <a:pt x="454" y="309"/>
                    </a:lnTo>
                    <a:lnTo>
                      <a:pt x="454" y="307"/>
                    </a:lnTo>
                    <a:lnTo>
                      <a:pt x="456" y="307"/>
                    </a:lnTo>
                    <a:lnTo>
                      <a:pt x="458" y="307"/>
                    </a:lnTo>
                    <a:lnTo>
                      <a:pt x="460" y="308"/>
                    </a:lnTo>
                    <a:lnTo>
                      <a:pt x="462" y="310"/>
                    </a:lnTo>
                    <a:lnTo>
                      <a:pt x="464" y="314"/>
                    </a:lnTo>
                    <a:lnTo>
                      <a:pt x="465" y="315"/>
                    </a:lnTo>
                    <a:lnTo>
                      <a:pt x="465" y="316"/>
                    </a:lnTo>
                    <a:lnTo>
                      <a:pt x="465" y="320"/>
                    </a:lnTo>
                    <a:lnTo>
                      <a:pt x="465" y="321"/>
                    </a:lnTo>
                    <a:lnTo>
                      <a:pt x="465" y="322"/>
                    </a:lnTo>
                    <a:lnTo>
                      <a:pt x="465" y="323"/>
                    </a:lnTo>
                    <a:lnTo>
                      <a:pt x="465" y="324"/>
                    </a:lnTo>
                    <a:lnTo>
                      <a:pt x="465" y="324"/>
                    </a:lnTo>
                    <a:lnTo>
                      <a:pt x="464" y="326"/>
                    </a:lnTo>
                    <a:lnTo>
                      <a:pt x="464" y="326"/>
                    </a:lnTo>
                    <a:lnTo>
                      <a:pt x="458" y="329"/>
                    </a:lnTo>
                    <a:lnTo>
                      <a:pt x="457" y="329"/>
                    </a:lnTo>
                    <a:lnTo>
                      <a:pt x="457" y="330"/>
                    </a:lnTo>
                    <a:lnTo>
                      <a:pt x="455" y="333"/>
                    </a:lnTo>
                    <a:lnTo>
                      <a:pt x="454" y="333"/>
                    </a:lnTo>
                    <a:lnTo>
                      <a:pt x="453" y="334"/>
                    </a:lnTo>
                    <a:lnTo>
                      <a:pt x="452" y="334"/>
                    </a:lnTo>
                    <a:lnTo>
                      <a:pt x="452" y="334"/>
                    </a:lnTo>
                    <a:lnTo>
                      <a:pt x="452" y="335"/>
                    </a:lnTo>
                    <a:lnTo>
                      <a:pt x="451" y="336"/>
                    </a:lnTo>
                    <a:lnTo>
                      <a:pt x="450" y="337"/>
                    </a:lnTo>
                    <a:lnTo>
                      <a:pt x="449" y="337"/>
                    </a:lnTo>
                    <a:lnTo>
                      <a:pt x="449" y="339"/>
                    </a:lnTo>
                    <a:lnTo>
                      <a:pt x="448" y="339"/>
                    </a:lnTo>
                    <a:lnTo>
                      <a:pt x="447" y="339"/>
                    </a:lnTo>
                    <a:lnTo>
                      <a:pt x="447" y="340"/>
                    </a:lnTo>
                    <a:lnTo>
                      <a:pt x="446" y="340"/>
                    </a:lnTo>
                    <a:lnTo>
                      <a:pt x="446" y="342"/>
                    </a:lnTo>
                    <a:lnTo>
                      <a:pt x="446" y="343"/>
                    </a:lnTo>
                    <a:lnTo>
                      <a:pt x="446" y="344"/>
                    </a:lnTo>
                    <a:lnTo>
                      <a:pt x="446" y="345"/>
                    </a:lnTo>
                    <a:lnTo>
                      <a:pt x="447" y="345"/>
                    </a:lnTo>
                    <a:lnTo>
                      <a:pt x="448" y="346"/>
                    </a:lnTo>
                    <a:lnTo>
                      <a:pt x="448" y="348"/>
                    </a:lnTo>
                    <a:lnTo>
                      <a:pt x="449" y="349"/>
                    </a:lnTo>
                    <a:lnTo>
                      <a:pt x="450" y="350"/>
                    </a:lnTo>
                    <a:lnTo>
                      <a:pt x="453" y="354"/>
                    </a:lnTo>
                    <a:lnTo>
                      <a:pt x="454" y="359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2" y="364"/>
                    </a:lnTo>
                    <a:lnTo>
                      <a:pt x="451" y="364"/>
                    </a:lnTo>
                    <a:lnTo>
                      <a:pt x="452" y="365"/>
                    </a:lnTo>
                    <a:lnTo>
                      <a:pt x="453" y="364"/>
                    </a:lnTo>
                    <a:close/>
                    <a:moveTo>
                      <a:pt x="453" y="24"/>
                    </a:moveTo>
                    <a:lnTo>
                      <a:pt x="452" y="25"/>
                    </a:lnTo>
                    <a:lnTo>
                      <a:pt x="452" y="27"/>
                    </a:lnTo>
                    <a:lnTo>
                      <a:pt x="451" y="25"/>
                    </a:lnTo>
                    <a:lnTo>
                      <a:pt x="452" y="24"/>
                    </a:lnTo>
                    <a:lnTo>
                      <a:pt x="452" y="23"/>
                    </a:lnTo>
                    <a:lnTo>
                      <a:pt x="453" y="23"/>
                    </a:lnTo>
                    <a:lnTo>
                      <a:pt x="453" y="2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6" name="Freeform 145">
                <a:extLst>
                  <a:ext uri="{FF2B5EF4-FFF2-40B4-BE49-F238E27FC236}">
                    <a16:creationId xmlns:a16="http://schemas.microsoft.com/office/drawing/2014/main" id="{E6D4FA2F-CB88-D7EB-9EEB-7D5B68B1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688" y="23002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7" name="Freeform 146">
                <a:extLst>
                  <a:ext uri="{FF2B5EF4-FFF2-40B4-BE49-F238E27FC236}">
                    <a16:creationId xmlns:a16="http://schemas.microsoft.com/office/drawing/2014/main" id="{4342A4C2-56C2-5182-5A9C-E7111F41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800" y="1808163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2 w 4"/>
                  <a:gd name="T5" fmla="*/ 1 h 2"/>
                  <a:gd name="T6" fmla="*/ 2 w 4"/>
                  <a:gd name="T7" fmla="*/ 0 h 2"/>
                  <a:gd name="T8" fmla="*/ 1 w 4"/>
                  <a:gd name="T9" fmla="*/ 1 h 2"/>
                  <a:gd name="T10" fmla="*/ 0 w 4"/>
                  <a:gd name="T11" fmla="*/ 2 h 2"/>
                  <a:gd name="T12" fmla="*/ 1 w 4"/>
                  <a:gd name="T13" fmla="*/ 2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8" name="Freeform 147">
                <a:extLst>
                  <a:ext uri="{FF2B5EF4-FFF2-40B4-BE49-F238E27FC236}">
                    <a16:creationId xmlns:a16="http://schemas.microsoft.com/office/drawing/2014/main" id="{F2751C9C-DA16-8B5B-6D66-E0B4AAC66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863" y="2317750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9" name="Freeform 148">
                <a:extLst>
                  <a:ext uri="{FF2B5EF4-FFF2-40B4-BE49-F238E27FC236}">
                    <a16:creationId xmlns:a16="http://schemas.microsoft.com/office/drawing/2014/main" id="{D6AE8E07-4403-F716-1C45-57DBDA40A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200" y="2322513"/>
                <a:ext cx="3175" cy="1587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0" name="Freeform 149">
                <a:extLst>
                  <a:ext uri="{FF2B5EF4-FFF2-40B4-BE49-F238E27FC236}">
                    <a16:creationId xmlns:a16="http://schemas.microsoft.com/office/drawing/2014/main" id="{485CC510-45A1-4FD9-987B-51389107E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020888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0 h 4"/>
                  <a:gd name="T4" fmla="*/ 3 w 4"/>
                  <a:gd name="T5" fmla="*/ 0 h 4"/>
                  <a:gd name="T6" fmla="*/ 2 w 4"/>
                  <a:gd name="T7" fmla="*/ 0 h 4"/>
                  <a:gd name="T8" fmla="*/ 1 w 4"/>
                  <a:gd name="T9" fmla="*/ 0 h 4"/>
                  <a:gd name="T10" fmla="*/ 0 w 4"/>
                  <a:gd name="T11" fmla="*/ 0 h 4"/>
                  <a:gd name="T12" fmla="*/ 0 w 4"/>
                  <a:gd name="T13" fmla="*/ 1 h 4"/>
                  <a:gd name="T14" fmla="*/ 1 w 4"/>
                  <a:gd name="T15" fmla="*/ 2 h 4"/>
                  <a:gd name="T16" fmla="*/ 1 w 4"/>
                  <a:gd name="T17" fmla="*/ 2 h 4"/>
                  <a:gd name="T18" fmla="*/ 3 w 4"/>
                  <a:gd name="T19" fmla="*/ 4 h 4"/>
                  <a:gd name="T20" fmla="*/ 4 w 4"/>
                  <a:gd name="T21" fmla="*/ 4 h 4"/>
                  <a:gd name="T22" fmla="*/ 4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1" name="Freeform 150">
                <a:extLst>
                  <a:ext uri="{FF2B5EF4-FFF2-40B4-BE49-F238E27FC236}">
                    <a16:creationId xmlns:a16="http://schemas.microsoft.com/office/drawing/2014/main" id="{54ED677E-348B-5FD2-C0A4-ADD9A52B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938" y="1957388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1 h 4"/>
                  <a:gd name="T6" fmla="*/ 1 w 4"/>
                  <a:gd name="T7" fmla="*/ 2 h 4"/>
                  <a:gd name="T8" fmla="*/ 0 w 4"/>
                  <a:gd name="T9" fmla="*/ 2 h 4"/>
                  <a:gd name="T10" fmla="*/ 0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4 h 4"/>
                  <a:gd name="T18" fmla="*/ 4 w 4"/>
                  <a:gd name="T19" fmla="*/ 4 h 4"/>
                  <a:gd name="T20" fmla="*/ 4 w 4"/>
                  <a:gd name="T21" fmla="*/ 3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2" name="Freeform 151">
                <a:extLst>
                  <a:ext uri="{FF2B5EF4-FFF2-40B4-BE49-F238E27FC236}">
                    <a16:creationId xmlns:a16="http://schemas.microsoft.com/office/drawing/2014/main" id="{4E03726E-701F-5E2D-E51F-C75AD7FC9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425" y="2319338"/>
                <a:ext cx="4762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2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3" name="Freeform 159">
                <a:extLst>
                  <a:ext uri="{FF2B5EF4-FFF2-40B4-BE49-F238E27FC236}">
                    <a16:creationId xmlns:a16="http://schemas.microsoft.com/office/drawing/2014/main" id="{E69573AA-7806-9E3B-0715-8F98940EE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375" y="2481263"/>
                <a:ext cx="12700" cy="14287"/>
              </a:xfrm>
              <a:custGeom>
                <a:avLst/>
                <a:gdLst>
                  <a:gd name="T0" fmla="*/ 2 w 8"/>
                  <a:gd name="T1" fmla="*/ 4 h 9"/>
                  <a:gd name="T2" fmla="*/ 2 w 8"/>
                  <a:gd name="T3" fmla="*/ 5 h 9"/>
                  <a:gd name="T4" fmla="*/ 2 w 8"/>
                  <a:gd name="T5" fmla="*/ 6 h 9"/>
                  <a:gd name="T6" fmla="*/ 1 w 8"/>
                  <a:gd name="T7" fmla="*/ 7 h 9"/>
                  <a:gd name="T8" fmla="*/ 0 w 8"/>
                  <a:gd name="T9" fmla="*/ 8 h 9"/>
                  <a:gd name="T10" fmla="*/ 0 w 8"/>
                  <a:gd name="T11" fmla="*/ 8 h 9"/>
                  <a:gd name="T12" fmla="*/ 0 w 8"/>
                  <a:gd name="T13" fmla="*/ 9 h 9"/>
                  <a:gd name="T14" fmla="*/ 1 w 8"/>
                  <a:gd name="T15" fmla="*/ 9 h 9"/>
                  <a:gd name="T16" fmla="*/ 4 w 8"/>
                  <a:gd name="T17" fmla="*/ 8 h 9"/>
                  <a:gd name="T18" fmla="*/ 8 w 8"/>
                  <a:gd name="T19" fmla="*/ 6 h 9"/>
                  <a:gd name="T20" fmla="*/ 8 w 8"/>
                  <a:gd name="T21" fmla="*/ 5 h 9"/>
                  <a:gd name="T22" fmla="*/ 8 w 8"/>
                  <a:gd name="T23" fmla="*/ 4 h 9"/>
                  <a:gd name="T24" fmla="*/ 8 w 8"/>
                  <a:gd name="T25" fmla="*/ 3 h 9"/>
                  <a:gd name="T26" fmla="*/ 7 w 8"/>
                  <a:gd name="T27" fmla="*/ 3 h 9"/>
                  <a:gd name="T28" fmla="*/ 7 w 8"/>
                  <a:gd name="T29" fmla="*/ 2 h 9"/>
                  <a:gd name="T30" fmla="*/ 8 w 8"/>
                  <a:gd name="T31" fmla="*/ 2 h 9"/>
                  <a:gd name="T32" fmla="*/ 8 w 8"/>
                  <a:gd name="T33" fmla="*/ 1 h 9"/>
                  <a:gd name="T34" fmla="*/ 7 w 8"/>
                  <a:gd name="T35" fmla="*/ 0 h 9"/>
                  <a:gd name="T36" fmla="*/ 6 w 8"/>
                  <a:gd name="T37" fmla="*/ 0 h 9"/>
                  <a:gd name="T38" fmla="*/ 6 w 8"/>
                  <a:gd name="T39" fmla="*/ 1 h 9"/>
                  <a:gd name="T40" fmla="*/ 5 w 8"/>
                  <a:gd name="T41" fmla="*/ 2 h 9"/>
                  <a:gd name="T42" fmla="*/ 5 w 8"/>
                  <a:gd name="T43" fmla="*/ 3 h 9"/>
                  <a:gd name="T44" fmla="*/ 5 w 8"/>
                  <a:gd name="T45" fmla="*/ 5 h 9"/>
                  <a:gd name="T46" fmla="*/ 4 w 8"/>
                  <a:gd name="T47" fmla="*/ 5 h 9"/>
                  <a:gd name="T48" fmla="*/ 3 w 8"/>
                  <a:gd name="T49" fmla="*/ 5 h 9"/>
                  <a:gd name="T50" fmla="*/ 3 w 8"/>
                  <a:gd name="T51" fmla="*/ 4 h 9"/>
                  <a:gd name="T52" fmla="*/ 2 w 8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4" name="Freeform 160">
                <a:extLst>
                  <a:ext uri="{FF2B5EF4-FFF2-40B4-BE49-F238E27FC236}">
                    <a16:creationId xmlns:a16="http://schemas.microsoft.com/office/drawing/2014/main" id="{94F3694F-4D5D-0AED-CE1E-387C04776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2495550"/>
                <a:ext cx="9525" cy="4762"/>
              </a:xfrm>
              <a:custGeom>
                <a:avLst/>
                <a:gdLst>
                  <a:gd name="T0" fmla="*/ 5 w 6"/>
                  <a:gd name="T1" fmla="*/ 1 h 3"/>
                  <a:gd name="T2" fmla="*/ 6 w 6"/>
                  <a:gd name="T3" fmla="*/ 1 h 3"/>
                  <a:gd name="T4" fmla="*/ 5 w 6"/>
                  <a:gd name="T5" fmla="*/ 0 h 3"/>
                  <a:gd name="T6" fmla="*/ 1 w 6"/>
                  <a:gd name="T7" fmla="*/ 0 h 3"/>
                  <a:gd name="T8" fmla="*/ 0 w 6"/>
                  <a:gd name="T9" fmla="*/ 1 h 3"/>
                  <a:gd name="T10" fmla="*/ 1 w 6"/>
                  <a:gd name="T11" fmla="*/ 1 h 3"/>
                  <a:gd name="T12" fmla="*/ 3 w 6"/>
                  <a:gd name="T13" fmla="*/ 2 h 3"/>
                  <a:gd name="T14" fmla="*/ 4 w 6"/>
                  <a:gd name="T15" fmla="*/ 3 h 3"/>
                  <a:gd name="T16" fmla="*/ 5 w 6"/>
                  <a:gd name="T17" fmla="*/ 3 h 3"/>
                  <a:gd name="T18" fmla="*/ 5 w 6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5" name="Freeform 164">
                <a:extLst>
                  <a:ext uri="{FF2B5EF4-FFF2-40B4-BE49-F238E27FC236}">
                    <a16:creationId xmlns:a16="http://schemas.microsoft.com/office/drawing/2014/main" id="{2F2B2DDC-B3BD-5621-152C-92236B975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700" y="22748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6" name="Freeform 165">
                <a:extLst>
                  <a:ext uri="{FF2B5EF4-FFF2-40B4-BE49-F238E27FC236}">
                    <a16:creationId xmlns:a16="http://schemas.microsoft.com/office/drawing/2014/main" id="{2A9C1B03-AF06-EBC9-0AE2-4A424B4DD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950" y="1163638"/>
                <a:ext cx="688975" cy="485775"/>
              </a:xfrm>
              <a:custGeom>
                <a:avLst/>
                <a:gdLst>
                  <a:gd name="T0" fmla="*/ 105 w 434"/>
                  <a:gd name="T1" fmla="*/ 35 h 306"/>
                  <a:gd name="T2" fmla="*/ 89 w 434"/>
                  <a:gd name="T3" fmla="*/ 46 h 306"/>
                  <a:gd name="T4" fmla="*/ 75 w 434"/>
                  <a:gd name="T5" fmla="*/ 67 h 306"/>
                  <a:gd name="T6" fmla="*/ 67 w 434"/>
                  <a:gd name="T7" fmla="*/ 82 h 306"/>
                  <a:gd name="T8" fmla="*/ 59 w 434"/>
                  <a:gd name="T9" fmla="*/ 99 h 306"/>
                  <a:gd name="T10" fmla="*/ 50 w 434"/>
                  <a:gd name="T11" fmla="*/ 113 h 306"/>
                  <a:gd name="T12" fmla="*/ 42 w 434"/>
                  <a:gd name="T13" fmla="*/ 134 h 306"/>
                  <a:gd name="T14" fmla="*/ 28 w 434"/>
                  <a:gd name="T15" fmla="*/ 136 h 306"/>
                  <a:gd name="T16" fmla="*/ 16 w 434"/>
                  <a:gd name="T17" fmla="*/ 145 h 306"/>
                  <a:gd name="T18" fmla="*/ 13 w 434"/>
                  <a:gd name="T19" fmla="*/ 160 h 306"/>
                  <a:gd name="T20" fmla="*/ 23 w 434"/>
                  <a:gd name="T21" fmla="*/ 171 h 306"/>
                  <a:gd name="T22" fmla="*/ 25 w 434"/>
                  <a:gd name="T23" fmla="*/ 187 h 306"/>
                  <a:gd name="T24" fmla="*/ 42 w 434"/>
                  <a:gd name="T25" fmla="*/ 200 h 306"/>
                  <a:gd name="T26" fmla="*/ 56 w 434"/>
                  <a:gd name="T27" fmla="*/ 215 h 306"/>
                  <a:gd name="T28" fmla="*/ 59 w 434"/>
                  <a:gd name="T29" fmla="*/ 226 h 306"/>
                  <a:gd name="T30" fmla="*/ 61 w 434"/>
                  <a:gd name="T31" fmla="*/ 233 h 306"/>
                  <a:gd name="T32" fmla="*/ 82 w 434"/>
                  <a:gd name="T33" fmla="*/ 246 h 306"/>
                  <a:gd name="T34" fmla="*/ 98 w 434"/>
                  <a:gd name="T35" fmla="*/ 239 h 306"/>
                  <a:gd name="T36" fmla="*/ 112 w 434"/>
                  <a:gd name="T37" fmla="*/ 249 h 306"/>
                  <a:gd name="T38" fmla="*/ 104 w 434"/>
                  <a:gd name="T39" fmla="*/ 255 h 306"/>
                  <a:gd name="T40" fmla="*/ 127 w 434"/>
                  <a:gd name="T41" fmla="*/ 277 h 306"/>
                  <a:gd name="T42" fmla="*/ 133 w 434"/>
                  <a:gd name="T43" fmla="*/ 294 h 306"/>
                  <a:gd name="T44" fmla="*/ 193 w 434"/>
                  <a:gd name="T45" fmla="*/ 297 h 306"/>
                  <a:gd name="T46" fmla="*/ 241 w 434"/>
                  <a:gd name="T47" fmla="*/ 305 h 306"/>
                  <a:gd name="T48" fmla="*/ 262 w 434"/>
                  <a:gd name="T49" fmla="*/ 292 h 306"/>
                  <a:gd name="T50" fmla="*/ 301 w 434"/>
                  <a:gd name="T51" fmla="*/ 276 h 306"/>
                  <a:gd name="T52" fmla="*/ 341 w 434"/>
                  <a:gd name="T53" fmla="*/ 282 h 306"/>
                  <a:gd name="T54" fmla="*/ 384 w 434"/>
                  <a:gd name="T55" fmla="*/ 297 h 306"/>
                  <a:gd name="T56" fmla="*/ 386 w 434"/>
                  <a:gd name="T57" fmla="*/ 273 h 306"/>
                  <a:gd name="T58" fmla="*/ 395 w 434"/>
                  <a:gd name="T59" fmla="*/ 251 h 306"/>
                  <a:gd name="T60" fmla="*/ 391 w 434"/>
                  <a:gd name="T61" fmla="*/ 253 h 306"/>
                  <a:gd name="T62" fmla="*/ 392 w 434"/>
                  <a:gd name="T63" fmla="*/ 246 h 306"/>
                  <a:gd name="T64" fmla="*/ 398 w 434"/>
                  <a:gd name="T65" fmla="*/ 239 h 306"/>
                  <a:gd name="T66" fmla="*/ 400 w 434"/>
                  <a:gd name="T67" fmla="*/ 235 h 306"/>
                  <a:gd name="T68" fmla="*/ 399 w 434"/>
                  <a:gd name="T69" fmla="*/ 220 h 306"/>
                  <a:gd name="T70" fmla="*/ 405 w 434"/>
                  <a:gd name="T71" fmla="*/ 229 h 306"/>
                  <a:gd name="T72" fmla="*/ 402 w 434"/>
                  <a:gd name="T73" fmla="*/ 237 h 306"/>
                  <a:gd name="T74" fmla="*/ 431 w 434"/>
                  <a:gd name="T75" fmla="*/ 229 h 306"/>
                  <a:gd name="T76" fmla="*/ 431 w 434"/>
                  <a:gd name="T77" fmla="*/ 206 h 306"/>
                  <a:gd name="T78" fmla="*/ 416 w 434"/>
                  <a:gd name="T79" fmla="*/ 191 h 306"/>
                  <a:gd name="T80" fmla="*/ 401 w 434"/>
                  <a:gd name="T81" fmla="*/ 199 h 306"/>
                  <a:gd name="T82" fmla="*/ 392 w 434"/>
                  <a:gd name="T83" fmla="*/ 203 h 306"/>
                  <a:gd name="T84" fmla="*/ 367 w 434"/>
                  <a:gd name="T85" fmla="*/ 189 h 306"/>
                  <a:gd name="T86" fmla="*/ 365 w 434"/>
                  <a:gd name="T87" fmla="*/ 178 h 306"/>
                  <a:gd name="T88" fmla="*/ 362 w 434"/>
                  <a:gd name="T89" fmla="*/ 158 h 306"/>
                  <a:gd name="T90" fmla="*/ 362 w 434"/>
                  <a:gd name="T91" fmla="*/ 139 h 306"/>
                  <a:gd name="T92" fmla="*/ 367 w 434"/>
                  <a:gd name="T93" fmla="*/ 127 h 306"/>
                  <a:gd name="T94" fmla="*/ 365 w 434"/>
                  <a:gd name="T95" fmla="*/ 104 h 306"/>
                  <a:gd name="T96" fmla="*/ 356 w 434"/>
                  <a:gd name="T97" fmla="*/ 85 h 306"/>
                  <a:gd name="T98" fmla="*/ 345 w 434"/>
                  <a:gd name="T99" fmla="*/ 70 h 306"/>
                  <a:gd name="T100" fmla="*/ 335 w 434"/>
                  <a:gd name="T101" fmla="*/ 54 h 306"/>
                  <a:gd name="T102" fmla="*/ 324 w 434"/>
                  <a:gd name="T103" fmla="*/ 39 h 306"/>
                  <a:gd name="T104" fmla="*/ 321 w 434"/>
                  <a:gd name="T105" fmla="*/ 27 h 306"/>
                  <a:gd name="T106" fmla="*/ 315 w 434"/>
                  <a:gd name="T107" fmla="*/ 17 h 306"/>
                  <a:gd name="T108" fmla="*/ 308 w 434"/>
                  <a:gd name="T109" fmla="*/ 6 h 306"/>
                  <a:gd name="T110" fmla="*/ 292 w 434"/>
                  <a:gd name="T111" fmla="*/ 2 h 306"/>
                  <a:gd name="T112" fmla="*/ 274 w 434"/>
                  <a:gd name="T113" fmla="*/ 19 h 306"/>
                  <a:gd name="T114" fmla="*/ 216 w 434"/>
                  <a:gd name="T115" fmla="*/ 39 h 306"/>
                  <a:gd name="T116" fmla="*/ 198 w 434"/>
                  <a:gd name="T117" fmla="*/ 23 h 306"/>
                  <a:gd name="T118" fmla="*/ 173 w 434"/>
                  <a:gd name="T119" fmla="*/ 22 h 306"/>
                  <a:gd name="T120" fmla="*/ 149 w 434"/>
                  <a:gd name="T121" fmla="*/ 21 h 306"/>
                  <a:gd name="T122" fmla="*/ 126 w 434"/>
                  <a:gd name="T123" fmla="*/ 2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4" h="306">
                    <a:moveTo>
                      <a:pt x="120" y="26"/>
                    </a:moveTo>
                    <a:lnTo>
                      <a:pt x="119" y="27"/>
                    </a:lnTo>
                    <a:lnTo>
                      <a:pt x="117" y="28"/>
                    </a:lnTo>
                    <a:lnTo>
                      <a:pt x="116" y="28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6" y="31"/>
                    </a:lnTo>
                    <a:lnTo>
                      <a:pt x="115" y="31"/>
                    </a:lnTo>
                    <a:lnTo>
                      <a:pt x="114" y="32"/>
                    </a:lnTo>
                    <a:lnTo>
                      <a:pt x="113" y="32"/>
                    </a:lnTo>
                    <a:lnTo>
                      <a:pt x="112" y="33"/>
                    </a:lnTo>
                    <a:lnTo>
                      <a:pt x="110" y="35"/>
                    </a:lnTo>
                    <a:lnTo>
                      <a:pt x="108" y="35"/>
                    </a:lnTo>
                    <a:lnTo>
                      <a:pt x="106" y="36"/>
                    </a:lnTo>
                    <a:lnTo>
                      <a:pt x="105" y="35"/>
                    </a:lnTo>
                    <a:lnTo>
                      <a:pt x="103" y="33"/>
                    </a:lnTo>
                    <a:lnTo>
                      <a:pt x="101" y="34"/>
                    </a:lnTo>
                    <a:lnTo>
                      <a:pt x="100" y="37"/>
                    </a:lnTo>
                    <a:lnTo>
                      <a:pt x="99" y="38"/>
                    </a:lnTo>
                    <a:lnTo>
                      <a:pt x="98" y="38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3" y="39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0" y="42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89" y="46"/>
                    </a:lnTo>
                    <a:lnTo>
                      <a:pt x="89" y="47"/>
                    </a:lnTo>
                    <a:lnTo>
                      <a:pt x="88" y="47"/>
                    </a:lnTo>
                    <a:lnTo>
                      <a:pt x="88" y="48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3" y="51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8"/>
                    </a:lnTo>
                    <a:lnTo>
                      <a:pt x="81" y="60"/>
                    </a:lnTo>
                    <a:lnTo>
                      <a:pt x="81" y="62"/>
                    </a:lnTo>
                    <a:lnTo>
                      <a:pt x="78" y="63"/>
                    </a:lnTo>
                    <a:lnTo>
                      <a:pt x="77" y="63"/>
                    </a:lnTo>
                    <a:lnTo>
                      <a:pt x="77" y="64"/>
                    </a:lnTo>
                    <a:lnTo>
                      <a:pt x="75" y="67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4" y="71"/>
                    </a:lnTo>
                    <a:lnTo>
                      <a:pt x="74" y="72"/>
                    </a:lnTo>
                    <a:lnTo>
                      <a:pt x="73" y="73"/>
                    </a:lnTo>
                    <a:lnTo>
                      <a:pt x="73" y="74"/>
                    </a:lnTo>
                    <a:lnTo>
                      <a:pt x="74" y="74"/>
                    </a:lnTo>
                    <a:lnTo>
                      <a:pt x="74" y="75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7"/>
                    </a:lnTo>
                    <a:lnTo>
                      <a:pt x="71" y="78"/>
                    </a:lnTo>
                    <a:lnTo>
                      <a:pt x="71" y="79"/>
                    </a:lnTo>
                    <a:lnTo>
                      <a:pt x="70" y="79"/>
                    </a:lnTo>
                    <a:lnTo>
                      <a:pt x="69" y="80"/>
                    </a:lnTo>
                    <a:lnTo>
                      <a:pt x="67" y="82"/>
                    </a:lnTo>
                    <a:lnTo>
                      <a:pt x="66" y="83"/>
                    </a:lnTo>
                    <a:lnTo>
                      <a:pt x="64" y="86"/>
                    </a:lnTo>
                    <a:lnTo>
                      <a:pt x="65" y="86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2" y="93"/>
                    </a:lnTo>
                    <a:lnTo>
                      <a:pt x="62" y="94"/>
                    </a:lnTo>
                    <a:lnTo>
                      <a:pt x="62" y="95"/>
                    </a:lnTo>
                    <a:lnTo>
                      <a:pt x="62" y="96"/>
                    </a:lnTo>
                    <a:lnTo>
                      <a:pt x="62" y="97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9" y="106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7" y="109"/>
                    </a:lnTo>
                    <a:lnTo>
                      <a:pt x="56" y="109"/>
                    </a:lnTo>
                    <a:lnTo>
                      <a:pt x="55" y="109"/>
                    </a:lnTo>
                    <a:lnTo>
                      <a:pt x="55" y="110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3"/>
                    </a:lnTo>
                    <a:lnTo>
                      <a:pt x="51" y="113"/>
                    </a:lnTo>
                    <a:lnTo>
                      <a:pt x="50" y="113"/>
                    </a:lnTo>
                    <a:lnTo>
                      <a:pt x="49" y="114"/>
                    </a:lnTo>
                    <a:lnTo>
                      <a:pt x="49" y="115"/>
                    </a:lnTo>
                    <a:lnTo>
                      <a:pt x="48" y="118"/>
                    </a:lnTo>
                    <a:lnTo>
                      <a:pt x="48" y="119"/>
                    </a:lnTo>
                    <a:lnTo>
                      <a:pt x="47" y="119"/>
                    </a:lnTo>
                    <a:lnTo>
                      <a:pt x="47" y="120"/>
                    </a:lnTo>
                    <a:lnTo>
                      <a:pt x="47" y="122"/>
                    </a:lnTo>
                    <a:lnTo>
                      <a:pt x="48" y="125"/>
                    </a:lnTo>
                    <a:lnTo>
                      <a:pt x="48" y="126"/>
                    </a:lnTo>
                    <a:lnTo>
                      <a:pt x="47" y="127"/>
                    </a:lnTo>
                    <a:lnTo>
                      <a:pt x="45" y="127"/>
                    </a:lnTo>
                    <a:lnTo>
                      <a:pt x="44" y="128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33"/>
                    </a:lnTo>
                    <a:lnTo>
                      <a:pt x="42" y="134"/>
                    </a:lnTo>
                    <a:lnTo>
                      <a:pt x="42" y="135"/>
                    </a:lnTo>
                    <a:lnTo>
                      <a:pt x="41" y="136"/>
                    </a:lnTo>
                    <a:lnTo>
                      <a:pt x="40" y="136"/>
                    </a:lnTo>
                    <a:lnTo>
                      <a:pt x="39" y="136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8"/>
                    </a:lnTo>
                    <a:lnTo>
                      <a:pt x="34" y="138"/>
                    </a:lnTo>
                    <a:lnTo>
                      <a:pt x="32" y="137"/>
                    </a:lnTo>
                    <a:lnTo>
                      <a:pt x="31" y="137"/>
                    </a:lnTo>
                    <a:lnTo>
                      <a:pt x="30" y="138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7" y="136"/>
                    </a:lnTo>
                    <a:lnTo>
                      <a:pt x="27" y="137"/>
                    </a:lnTo>
                    <a:lnTo>
                      <a:pt x="26" y="137"/>
                    </a:lnTo>
                    <a:lnTo>
                      <a:pt x="25" y="137"/>
                    </a:lnTo>
                    <a:lnTo>
                      <a:pt x="23" y="139"/>
                    </a:lnTo>
                    <a:lnTo>
                      <a:pt x="23" y="139"/>
                    </a:lnTo>
                    <a:lnTo>
                      <a:pt x="24" y="141"/>
                    </a:lnTo>
                    <a:lnTo>
                      <a:pt x="23" y="142"/>
                    </a:lnTo>
                    <a:lnTo>
                      <a:pt x="22" y="141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1" y="143"/>
                    </a:lnTo>
                    <a:lnTo>
                      <a:pt x="20" y="144"/>
                    </a:lnTo>
                    <a:lnTo>
                      <a:pt x="19" y="144"/>
                    </a:lnTo>
                    <a:lnTo>
                      <a:pt x="17" y="145"/>
                    </a:lnTo>
                    <a:lnTo>
                      <a:pt x="16" y="145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2"/>
                    </a:lnTo>
                    <a:lnTo>
                      <a:pt x="11" y="142"/>
                    </a:lnTo>
                    <a:lnTo>
                      <a:pt x="10" y="144"/>
                    </a:lnTo>
                    <a:lnTo>
                      <a:pt x="2" y="144"/>
                    </a:lnTo>
                    <a:lnTo>
                      <a:pt x="0" y="147"/>
                    </a:lnTo>
                    <a:lnTo>
                      <a:pt x="4" y="150"/>
                    </a:lnTo>
                    <a:lnTo>
                      <a:pt x="4" y="151"/>
                    </a:lnTo>
                    <a:lnTo>
                      <a:pt x="5" y="154"/>
                    </a:lnTo>
                    <a:lnTo>
                      <a:pt x="6" y="156"/>
                    </a:lnTo>
                    <a:lnTo>
                      <a:pt x="7" y="156"/>
                    </a:lnTo>
                    <a:lnTo>
                      <a:pt x="8" y="157"/>
                    </a:lnTo>
                    <a:lnTo>
                      <a:pt x="9" y="158"/>
                    </a:lnTo>
                    <a:lnTo>
                      <a:pt x="12" y="159"/>
                    </a:lnTo>
                    <a:lnTo>
                      <a:pt x="13" y="160"/>
                    </a:lnTo>
                    <a:lnTo>
                      <a:pt x="15" y="160"/>
                    </a:lnTo>
                    <a:lnTo>
                      <a:pt x="16" y="161"/>
                    </a:lnTo>
                    <a:lnTo>
                      <a:pt x="16" y="161"/>
                    </a:lnTo>
                    <a:lnTo>
                      <a:pt x="17" y="164"/>
                    </a:lnTo>
                    <a:lnTo>
                      <a:pt x="17" y="164"/>
                    </a:lnTo>
                    <a:lnTo>
                      <a:pt x="18" y="164"/>
                    </a:lnTo>
                    <a:lnTo>
                      <a:pt x="18" y="165"/>
                    </a:lnTo>
                    <a:lnTo>
                      <a:pt x="18" y="166"/>
                    </a:lnTo>
                    <a:lnTo>
                      <a:pt x="18" y="167"/>
                    </a:lnTo>
                    <a:lnTo>
                      <a:pt x="18" y="168"/>
                    </a:lnTo>
                    <a:lnTo>
                      <a:pt x="19" y="169"/>
                    </a:lnTo>
                    <a:lnTo>
                      <a:pt x="20" y="169"/>
                    </a:lnTo>
                    <a:lnTo>
                      <a:pt x="21" y="170"/>
                    </a:lnTo>
                    <a:lnTo>
                      <a:pt x="21" y="171"/>
                    </a:lnTo>
                    <a:lnTo>
                      <a:pt x="22" y="171"/>
                    </a:lnTo>
                    <a:lnTo>
                      <a:pt x="23" y="171"/>
                    </a:lnTo>
                    <a:lnTo>
                      <a:pt x="23" y="170"/>
                    </a:lnTo>
                    <a:lnTo>
                      <a:pt x="24" y="169"/>
                    </a:lnTo>
                    <a:lnTo>
                      <a:pt x="25" y="169"/>
                    </a:lnTo>
                    <a:lnTo>
                      <a:pt x="26" y="170"/>
                    </a:lnTo>
                    <a:lnTo>
                      <a:pt x="26" y="171"/>
                    </a:lnTo>
                    <a:lnTo>
                      <a:pt x="25" y="172"/>
                    </a:lnTo>
                    <a:lnTo>
                      <a:pt x="26" y="176"/>
                    </a:lnTo>
                    <a:lnTo>
                      <a:pt x="25" y="177"/>
                    </a:lnTo>
                    <a:lnTo>
                      <a:pt x="25" y="179"/>
                    </a:lnTo>
                    <a:lnTo>
                      <a:pt x="24" y="180"/>
                    </a:lnTo>
                    <a:lnTo>
                      <a:pt x="24" y="181"/>
                    </a:lnTo>
                    <a:lnTo>
                      <a:pt x="26" y="184"/>
                    </a:lnTo>
                    <a:lnTo>
                      <a:pt x="27" y="185"/>
                    </a:lnTo>
                    <a:lnTo>
                      <a:pt x="26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5" y="188"/>
                    </a:lnTo>
                    <a:lnTo>
                      <a:pt x="26" y="189"/>
                    </a:lnTo>
                    <a:lnTo>
                      <a:pt x="27" y="189"/>
                    </a:lnTo>
                    <a:lnTo>
                      <a:pt x="27" y="189"/>
                    </a:lnTo>
                    <a:lnTo>
                      <a:pt x="29" y="192"/>
                    </a:lnTo>
                    <a:lnTo>
                      <a:pt x="32" y="195"/>
                    </a:lnTo>
                    <a:lnTo>
                      <a:pt x="34" y="197"/>
                    </a:lnTo>
                    <a:lnTo>
                      <a:pt x="35" y="198"/>
                    </a:lnTo>
                    <a:lnTo>
                      <a:pt x="37" y="199"/>
                    </a:lnTo>
                    <a:lnTo>
                      <a:pt x="37" y="199"/>
                    </a:lnTo>
                    <a:lnTo>
                      <a:pt x="38" y="200"/>
                    </a:lnTo>
                    <a:lnTo>
                      <a:pt x="39" y="200"/>
                    </a:lnTo>
                    <a:lnTo>
                      <a:pt x="40" y="201"/>
                    </a:lnTo>
                    <a:lnTo>
                      <a:pt x="40" y="200"/>
                    </a:lnTo>
                    <a:lnTo>
                      <a:pt x="41" y="199"/>
                    </a:lnTo>
                    <a:lnTo>
                      <a:pt x="42" y="200"/>
                    </a:lnTo>
                    <a:lnTo>
                      <a:pt x="44" y="203"/>
                    </a:lnTo>
                    <a:lnTo>
                      <a:pt x="45" y="204"/>
                    </a:lnTo>
                    <a:lnTo>
                      <a:pt x="47" y="205"/>
                    </a:lnTo>
                    <a:lnTo>
                      <a:pt x="47" y="205"/>
                    </a:lnTo>
                    <a:lnTo>
                      <a:pt x="49" y="205"/>
                    </a:lnTo>
                    <a:lnTo>
                      <a:pt x="54" y="207"/>
                    </a:lnTo>
                    <a:lnTo>
                      <a:pt x="56" y="208"/>
                    </a:lnTo>
                    <a:lnTo>
                      <a:pt x="57" y="208"/>
                    </a:lnTo>
                    <a:lnTo>
                      <a:pt x="58" y="209"/>
                    </a:lnTo>
                    <a:lnTo>
                      <a:pt x="58" y="210"/>
                    </a:lnTo>
                    <a:lnTo>
                      <a:pt x="58" y="211"/>
                    </a:lnTo>
                    <a:lnTo>
                      <a:pt x="57" y="212"/>
                    </a:lnTo>
                    <a:lnTo>
                      <a:pt x="57" y="212"/>
                    </a:lnTo>
                    <a:lnTo>
                      <a:pt x="56" y="213"/>
                    </a:lnTo>
                    <a:lnTo>
                      <a:pt x="56" y="214"/>
                    </a:lnTo>
                    <a:lnTo>
                      <a:pt x="56" y="215"/>
                    </a:lnTo>
                    <a:lnTo>
                      <a:pt x="56" y="216"/>
                    </a:lnTo>
                    <a:lnTo>
                      <a:pt x="55" y="217"/>
                    </a:lnTo>
                    <a:lnTo>
                      <a:pt x="55" y="218"/>
                    </a:lnTo>
                    <a:lnTo>
                      <a:pt x="54" y="218"/>
                    </a:lnTo>
                    <a:lnTo>
                      <a:pt x="53" y="218"/>
                    </a:lnTo>
                    <a:lnTo>
                      <a:pt x="52" y="219"/>
                    </a:lnTo>
                    <a:lnTo>
                      <a:pt x="52" y="219"/>
                    </a:lnTo>
                    <a:lnTo>
                      <a:pt x="52" y="220"/>
                    </a:lnTo>
                    <a:lnTo>
                      <a:pt x="53" y="220"/>
                    </a:lnTo>
                    <a:lnTo>
                      <a:pt x="53" y="221"/>
                    </a:lnTo>
                    <a:lnTo>
                      <a:pt x="55" y="222"/>
                    </a:lnTo>
                    <a:lnTo>
                      <a:pt x="57" y="222"/>
                    </a:lnTo>
                    <a:lnTo>
                      <a:pt x="57" y="223"/>
                    </a:lnTo>
                    <a:lnTo>
                      <a:pt x="59" y="224"/>
                    </a:lnTo>
                    <a:lnTo>
                      <a:pt x="59" y="225"/>
                    </a:lnTo>
                    <a:lnTo>
                      <a:pt x="59" y="226"/>
                    </a:lnTo>
                    <a:lnTo>
                      <a:pt x="59" y="227"/>
                    </a:lnTo>
                    <a:lnTo>
                      <a:pt x="59" y="228"/>
                    </a:lnTo>
                    <a:lnTo>
                      <a:pt x="57" y="228"/>
                    </a:lnTo>
                    <a:lnTo>
                      <a:pt x="57" y="229"/>
                    </a:lnTo>
                    <a:lnTo>
                      <a:pt x="54" y="228"/>
                    </a:lnTo>
                    <a:lnTo>
                      <a:pt x="52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1" y="229"/>
                    </a:lnTo>
                    <a:lnTo>
                      <a:pt x="52" y="230"/>
                    </a:lnTo>
                    <a:lnTo>
                      <a:pt x="53" y="231"/>
                    </a:lnTo>
                    <a:lnTo>
                      <a:pt x="54" y="233"/>
                    </a:lnTo>
                    <a:lnTo>
                      <a:pt x="55" y="233"/>
                    </a:lnTo>
                    <a:lnTo>
                      <a:pt x="58" y="233"/>
                    </a:lnTo>
                    <a:lnTo>
                      <a:pt x="60" y="233"/>
                    </a:lnTo>
                    <a:lnTo>
                      <a:pt x="61" y="233"/>
                    </a:lnTo>
                    <a:lnTo>
                      <a:pt x="62" y="234"/>
                    </a:lnTo>
                    <a:lnTo>
                      <a:pt x="63" y="235"/>
                    </a:lnTo>
                    <a:lnTo>
                      <a:pt x="63" y="237"/>
                    </a:lnTo>
                    <a:lnTo>
                      <a:pt x="64" y="238"/>
                    </a:lnTo>
                    <a:lnTo>
                      <a:pt x="66" y="239"/>
                    </a:lnTo>
                    <a:lnTo>
                      <a:pt x="67" y="240"/>
                    </a:lnTo>
                    <a:lnTo>
                      <a:pt x="70" y="240"/>
                    </a:lnTo>
                    <a:lnTo>
                      <a:pt x="72" y="239"/>
                    </a:lnTo>
                    <a:lnTo>
                      <a:pt x="74" y="239"/>
                    </a:lnTo>
                    <a:lnTo>
                      <a:pt x="75" y="239"/>
                    </a:lnTo>
                    <a:lnTo>
                      <a:pt x="76" y="239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2" y="245"/>
                    </a:lnTo>
                    <a:lnTo>
                      <a:pt x="82" y="246"/>
                    </a:lnTo>
                    <a:lnTo>
                      <a:pt x="83" y="246"/>
                    </a:lnTo>
                    <a:lnTo>
                      <a:pt x="83" y="247"/>
                    </a:lnTo>
                    <a:lnTo>
                      <a:pt x="83" y="248"/>
                    </a:lnTo>
                    <a:lnTo>
                      <a:pt x="84" y="248"/>
                    </a:lnTo>
                    <a:lnTo>
                      <a:pt x="84" y="249"/>
                    </a:lnTo>
                    <a:lnTo>
                      <a:pt x="85" y="249"/>
                    </a:lnTo>
                    <a:lnTo>
                      <a:pt x="85" y="250"/>
                    </a:lnTo>
                    <a:lnTo>
                      <a:pt x="86" y="251"/>
                    </a:lnTo>
                    <a:lnTo>
                      <a:pt x="87" y="251"/>
                    </a:lnTo>
                    <a:lnTo>
                      <a:pt x="87" y="251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5" y="241"/>
                    </a:lnTo>
                    <a:lnTo>
                      <a:pt x="96" y="240"/>
                    </a:lnTo>
                    <a:lnTo>
                      <a:pt x="96" y="239"/>
                    </a:lnTo>
                    <a:lnTo>
                      <a:pt x="98" y="239"/>
                    </a:lnTo>
                    <a:lnTo>
                      <a:pt x="99" y="239"/>
                    </a:lnTo>
                    <a:lnTo>
                      <a:pt x="101" y="237"/>
                    </a:lnTo>
                    <a:lnTo>
                      <a:pt x="102" y="237"/>
                    </a:lnTo>
                    <a:lnTo>
                      <a:pt x="103" y="237"/>
                    </a:lnTo>
                    <a:lnTo>
                      <a:pt x="104" y="237"/>
                    </a:lnTo>
                    <a:lnTo>
                      <a:pt x="106" y="240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4" y="243"/>
                    </a:lnTo>
                    <a:lnTo>
                      <a:pt x="114" y="244"/>
                    </a:lnTo>
                    <a:lnTo>
                      <a:pt x="116" y="247"/>
                    </a:lnTo>
                    <a:lnTo>
                      <a:pt x="116" y="248"/>
                    </a:lnTo>
                    <a:lnTo>
                      <a:pt x="116" y="249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8"/>
                    </a:lnTo>
                    <a:lnTo>
                      <a:pt x="109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9"/>
                    </a:lnTo>
                    <a:lnTo>
                      <a:pt x="106" y="249"/>
                    </a:lnTo>
                    <a:lnTo>
                      <a:pt x="106" y="250"/>
                    </a:lnTo>
                    <a:lnTo>
                      <a:pt x="106" y="251"/>
                    </a:lnTo>
                    <a:lnTo>
                      <a:pt x="106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2"/>
                    </a:lnTo>
                    <a:lnTo>
                      <a:pt x="104" y="253"/>
                    </a:lnTo>
                    <a:lnTo>
                      <a:pt x="104" y="254"/>
                    </a:lnTo>
                    <a:lnTo>
                      <a:pt x="104" y="255"/>
                    </a:lnTo>
                    <a:lnTo>
                      <a:pt x="104" y="256"/>
                    </a:lnTo>
                    <a:lnTo>
                      <a:pt x="104" y="257"/>
                    </a:lnTo>
                    <a:lnTo>
                      <a:pt x="104" y="258"/>
                    </a:lnTo>
                    <a:lnTo>
                      <a:pt x="105" y="259"/>
                    </a:lnTo>
                    <a:lnTo>
                      <a:pt x="106" y="261"/>
                    </a:lnTo>
                    <a:lnTo>
                      <a:pt x="107" y="263"/>
                    </a:lnTo>
                    <a:lnTo>
                      <a:pt x="109" y="264"/>
                    </a:lnTo>
                    <a:lnTo>
                      <a:pt x="112" y="264"/>
                    </a:lnTo>
                    <a:lnTo>
                      <a:pt x="113" y="264"/>
                    </a:lnTo>
                    <a:lnTo>
                      <a:pt x="113" y="265"/>
                    </a:lnTo>
                    <a:lnTo>
                      <a:pt x="113" y="269"/>
                    </a:lnTo>
                    <a:lnTo>
                      <a:pt x="113" y="269"/>
                    </a:lnTo>
                    <a:lnTo>
                      <a:pt x="123" y="276"/>
                    </a:lnTo>
                    <a:lnTo>
                      <a:pt x="125" y="277"/>
                    </a:lnTo>
                    <a:lnTo>
                      <a:pt x="126" y="277"/>
                    </a:lnTo>
                    <a:lnTo>
                      <a:pt x="127" y="277"/>
                    </a:lnTo>
                    <a:lnTo>
                      <a:pt x="128" y="278"/>
                    </a:lnTo>
                    <a:lnTo>
                      <a:pt x="128" y="279"/>
                    </a:lnTo>
                    <a:lnTo>
                      <a:pt x="128" y="281"/>
                    </a:lnTo>
                    <a:lnTo>
                      <a:pt x="126" y="282"/>
                    </a:lnTo>
                    <a:lnTo>
                      <a:pt x="126" y="283"/>
                    </a:lnTo>
                    <a:lnTo>
                      <a:pt x="124" y="283"/>
                    </a:lnTo>
                    <a:lnTo>
                      <a:pt x="123" y="283"/>
                    </a:lnTo>
                    <a:lnTo>
                      <a:pt x="122" y="284"/>
                    </a:lnTo>
                    <a:lnTo>
                      <a:pt x="122" y="286"/>
                    </a:lnTo>
                    <a:lnTo>
                      <a:pt x="120" y="290"/>
                    </a:lnTo>
                    <a:lnTo>
                      <a:pt x="120" y="292"/>
                    </a:lnTo>
                    <a:lnTo>
                      <a:pt x="121" y="293"/>
                    </a:lnTo>
                    <a:lnTo>
                      <a:pt x="122" y="294"/>
                    </a:lnTo>
                    <a:lnTo>
                      <a:pt x="124" y="295"/>
                    </a:lnTo>
                    <a:lnTo>
                      <a:pt x="129" y="294"/>
                    </a:lnTo>
                    <a:lnTo>
                      <a:pt x="133" y="294"/>
                    </a:lnTo>
                    <a:lnTo>
                      <a:pt x="135" y="293"/>
                    </a:lnTo>
                    <a:lnTo>
                      <a:pt x="136" y="293"/>
                    </a:lnTo>
                    <a:lnTo>
                      <a:pt x="138" y="292"/>
                    </a:lnTo>
                    <a:lnTo>
                      <a:pt x="142" y="291"/>
                    </a:lnTo>
                    <a:lnTo>
                      <a:pt x="149" y="291"/>
                    </a:lnTo>
                    <a:lnTo>
                      <a:pt x="154" y="295"/>
                    </a:lnTo>
                    <a:lnTo>
                      <a:pt x="156" y="295"/>
                    </a:lnTo>
                    <a:lnTo>
                      <a:pt x="156" y="295"/>
                    </a:lnTo>
                    <a:lnTo>
                      <a:pt x="160" y="294"/>
                    </a:lnTo>
                    <a:lnTo>
                      <a:pt x="161" y="294"/>
                    </a:lnTo>
                    <a:lnTo>
                      <a:pt x="164" y="295"/>
                    </a:lnTo>
                    <a:lnTo>
                      <a:pt x="180" y="299"/>
                    </a:lnTo>
                    <a:lnTo>
                      <a:pt x="189" y="299"/>
                    </a:lnTo>
                    <a:lnTo>
                      <a:pt x="190" y="299"/>
                    </a:lnTo>
                    <a:lnTo>
                      <a:pt x="191" y="299"/>
                    </a:lnTo>
                    <a:lnTo>
                      <a:pt x="193" y="297"/>
                    </a:lnTo>
                    <a:lnTo>
                      <a:pt x="194" y="296"/>
                    </a:lnTo>
                    <a:lnTo>
                      <a:pt x="196" y="296"/>
                    </a:lnTo>
                    <a:lnTo>
                      <a:pt x="204" y="299"/>
                    </a:lnTo>
                    <a:lnTo>
                      <a:pt x="206" y="299"/>
                    </a:lnTo>
                    <a:lnTo>
                      <a:pt x="207" y="300"/>
                    </a:lnTo>
                    <a:lnTo>
                      <a:pt x="217" y="299"/>
                    </a:lnTo>
                    <a:lnTo>
                      <a:pt x="223" y="301"/>
                    </a:lnTo>
                    <a:lnTo>
                      <a:pt x="229" y="302"/>
                    </a:lnTo>
                    <a:lnTo>
                      <a:pt x="231" y="302"/>
                    </a:lnTo>
                    <a:lnTo>
                      <a:pt x="233" y="303"/>
                    </a:lnTo>
                    <a:lnTo>
                      <a:pt x="234" y="305"/>
                    </a:lnTo>
                    <a:lnTo>
                      <a:pt x="235" y="306"/>
                    </a:lnTo>
                    <a:lnTo>
                      <a:pt x="237" y="306"/>
                    </a:lnTo>
                    <a:lnTo>
                      <a:pt x="238" y="306"/>
                    </a:lnTo>
                    <a:lnTo>
                      <a:pt x="240" y="305"/>
                    </a:lnTo>
                    <a:lnTo>
                      <a:pt x="241" y="305"/>
                    </a:lnTo>
                    <a:lnTo>
                      <a:pt x="244" y="305"/>
                    </a:lnTo>
                    <a:lnTo>
                      <a:pt x="245" y="305"/>
                    </a:lnTo>
                    <a:lnTo>
                      <a:pt x="245" y="304"/>
                    </a:lnTo>
                    <a:lnTo>
                      <a:pt x="246" y="304"/>
                    </a:lnTo>
                    <a:lnTo>
                      <a:pt x="247" y="303"/>
                    </a:lnTo>
                    <a:lnTo>
                      <a:pt x="248" y="303"/>
                    </a:lnTo>
                    <a:lnTo>
                      <a:pt x="249" y="302"/>
                    </a:lnTo>
                    <a:lnTo>
                      <a:pt x="250" y="301"/>
                    </a:lnTo>
                    <a:lnTo>
                      <a:pt x="253" y="301"/>
                    </a:lnTo>
                    <a:lnTo>
                      <a:pt x="255" y="300"/>
                    </a:lnTo>
                    <a:lnTo>
                      <a:pt x="256" y="299"/>
                    </a:lnTo>
                    <a:lnTo>
                      <a:pt x="257" y="297"/>
                    </a:lnTo>
                    <a:lnTo>
                      <a:pt x="258" y="296"/>
                    </a:lnTo>
                    <a:lnTo>
                      <a:pt x="261" y="294"/>
                    </a:lnTo>
                    <a:lnTo>
                      <a:pt x="261" y="293"/>
                    </a:lnTo>
                    <a:lnTo>
                      <a:pt x="262" y="292"/>
                    </a:lnTo>
                    <a:lnTo>
                      <a:pt x="267" y="288"/>
                    </a:lnTo>
                    <a:lnTo>
                      <a:pt x="267" y="287"/>
                    </a:lnTo>
                    <a:lnTo>
                      <a:pt x="268" y="286"/>
                    </a:lnTo>
                    <a:lnTo>
                      <a:pt x="270" y="284"/>
                    </a:lnTo>
                    <a:lnTo>
                      <a:pt x="272" y="283"/>
                    </a:lnTo>
                    <a:lnTo>
                      <a:pt x="275" y="282"/>
                    </a:lnTo>
                    <a:lnTo>
                      <a:pt x="278" y="280"/>
                    </a:lnTo>
                    <a:lnTo>
                      <a:pt x="280" y="280"/>
                    </a:lnTo>
                    <a:lnTo>
                      <a:pt x="284" y="279"/>
                    </a:lnTo>
                    <a:lnTo>
                      <a:pt x="293" y="278"/>
                    </a:lnTo>
                    <a:lnTo>
                      <a:pt x="295" y="278"/>
                    </a:lnTo>
                    <a:lnTo>
                      <a:pt x="295" y="278"/>
                    </a:lnTo>
                    <a:lnTo>
                      <a:pt x="296" y="278"/>
                    </a:lnTo>
                    <a:lnTo>
                      <a:pt x="297" y="277"/>
                    </a:lnTo>
                    <a:lnTo>
                      <a:pt x="300" y="277"/>
                    </a:lnTo>
                    <a:lnTo>
                      <a:pt x="301" y="276"/>
                    </a:lnTo>
                    <a:lnTo>
                      <a:pt x="305" y="273"/>
                    </a:lnTo>
                    <a:lnTo>
                      <a:pt x="311" y="273"/>
                    </a:lnTo>
                    <a:lnTo>
                      <a:pt x="312" y="273"/>
                    </a:lnTo>
                    <a:lnTo>
                      <a:pt x="315" y="274"/>
                    </a:lnTo>
                    <a:lnTo>
                      <a:pt x="321" y="275"/>
                    </a:lnTo>
                    <a:lnTo>
                      <a:pt x="322" y="276"/>
                    </a:lnTo>
                    <a:lnTo>
                      <a:pt x="322" y="276"/>
                    </a:lnTo>
                    <a:lnTo>
                      <a:pt x="323" y="276"/>
                    </a:lnTo>
                    <a:lnTo>
                      <a:pt x="323" y="278"/>
                    </a:lnTo>
                    <a:lnTo>
                      <a:pt x="324" y="279"/>
                    </a:lnTo>
                    <a:lnTo>
                      <a:pt x="326" y="280"/>
                    </a:lnTo>
                    <a:lnTo>
                      <a:pt x="327" y="282"/>
                    </a:lnTo>
                    <a:lnTo>
                      <a:pt x="328" y="283"/>
                    </a:lnTo>
                    <a:lnTo>
                      <a:pt x="337" y="282"/>
                    </a:lnTo>
                    <a:lnTo>
                      <a:pt x="340" y="282"/>
                    </a:lnTo>
                    <a:lnTo>
                      <a:pt x="341" y="282"/>
                    </a:lnTo>
                    <a:lnTo>
                      <a:pt x="342" y="284"/>
                    </a:lnTo>
                    <a:lnTo>
                      <a:pt x="343" y="285"/>
                    </a:lnTo>
                    <a:lnTo>
                      <a:pt x="344" y="287"/>
                    </a:lnTo>
                    <a:lnTo>
                      <a:pt x="346" y="287"/>
                    </a:lnTo>
                    <a:lnTo>
                      <a:pt x="350" y="285"/>
                    </a:lnTo>
                    <a:lnTo>
                      <a:pt x="353" y="284"/>
                    </a:lnTo>
                    <a:lnTo>
                      <a:pt x="354" y="286"/>
                    </a:lnTo>
                    <a:lnTo>
                      <a:pt x="355" y="294"/>
                    </a:lnTo>
                    <a:lnTo>
                      <a:pt x="357" y="295"/>
                    </a:lnTo>
                    <a:lnTo>
                      <a:pt x="366" y="299"/>
                    </a:lnTo>
                    <a:lnTo>
                      <a:pt x="376" y="300"/>
                    </a:lnTo>
                    <a:lnTo>
                      <a:pt x="384" y="300"/>
                    </a:lnTo>
                    <a:lnTo>
                      <a:pt x="384" y="299"/>
                    </a:lnTo>
                    <a:lnTo>
                      <a:pt x="384" y="299"/>
                    </a:lnTo>
                    <a:lnTo>
                      <a:pt x="384" y="298"/>
                    </a:lnTo>
                    <a:lnTo>
                      <a:pt x="384" y="297"/>
                    </a:lnTo>
                    <a:lnTo>
                      <a:pt x="384" y="296"/>
                    </a:lnTo>
                    <a:lnTo>
                      <a:pt x="385" y="295"/>
                    </a:lnTo>
                    <a:lnTo>
                      <a:pt x="385" y="292"/>
                    </a:lnTo>
                    <a:lnTo>
                      <a:pt x="385" y="291"/>
                    </a:lnTo>
                    <a:lnTo>
                      <a:pt x="386" y="289"/>
                    </a:lnTo>
                    <a:lnTo>
                      <a:pt x="386" y="289"/>
                    </a:lnTo>
                    <a:lnTo>
                      <a:pt x="387" y="287"/>
                    </a:lnTo>
                    <a:lnTo>
                      <a:pt x="387" y="285"/>
                    </a:lnTo>
                    <a:lnTo>
                      <a:pt x="387" y="284"/>
                    </a:lnTo>
                    <a:lnTo>
                      <a:pt x="387" y="284"/>
                    </a:lnTo>
                    <a:lnTo>
                      <a:pt x="387" y="283"/>
                    </a:lnTo>
                    <a:lnTo>
                      <a:pt x="387" y="280"/>
                    </a:lnTo>
                    <a:lnTo>
                      <a:pt x="386" y="275"/>
                    </a:lnTo>
                    <a:lnTo>
                      <a:pt x="385" y="273"/>
                    </a:lnTo>
                    <a:lnTo>
                      <a:pt x="386" y="273"/>
                    </a:lnTo>
                    <a:lnTo>
                      <a:pt x="386" y="273"/>
                    </a:lnTo>
                    <a:lnTo>
                      <a:pt x="387" y="273"/>
                    </a:lnTo>
                    <a:lnTo>
                      <a:pt x="387" y="272"/>
                    </a:lnTo>
                    <a:lnTo>
                      <a:pt x="387" y="271"/>
                    </a:lnTo>
                    <a:lnTo>
                      <a:pt x="387" y="269"/>
                    </a:lnTo>
                    <a:lnTo>
                      <a:pt x="386" y="268"/>
                    </a:lnTo>
                    <a:lnTo>
                      <a:pt x="385" y="267"/>
                    </a:lnTo>
                    <a:lnTo>
                      <a:pt x="386" y="265"/>
                    </a:lnTo>
                    <a:lnTo>
                      <a:pt x="386" y="263"/>
                    </a:lnTo>
                    <a:lnTo>
                      <a:pt x="387" y="262"/>
                    </a:lnTo>
                    <a:lnTo>
                      <a:pt x="387" y="261"/>
                    </a:lnTo>
                    <a:lnTo>
                      <a:pt x="387" y="261"/>
                    </a:lnTo>
                    <a:lnTo>
                      <a:pt x="388" y="261"/>
                    </a:lnTo>
                    <a:lnTo>
                      <a:pt x="388" y="260"/>
                    </a:lnTo>
                    <a:lnTo>
                      <a:pt x="388" y="259"/>
                    </a:lnTo>
                    <a:lnTo>
                      <a:pt x="393" y="253"/>
                    </a:lnTo>
                    <a:lnTo>
                      <a:pt x="395" y="251"/>
                    </a:lnTo>
                    <a:lnTo>
                      <a:pt x="398" y="247"/>
                    </a:lnTo>
                    <a:lnTo>
                      <a:pt x="399" y="246"/>
                    </a:lnTo>
                    <a:lnTo>
                      <a:pt x="399" y="244"/>
                    </a:lnTo>
                    <a:lnTo>
                      <a:pt x="398" y="245"/>
                    </a:lnTo>
                    <a:lnTo>
                      <a:pt x="398" y="246"/>
                    </a:lnTo>
                    <a:lnTo>
                      <a:pt x="397" y="247"/>
                    </a:lnTo>
                    <a:lnTo>
                      <a:pt x="396" y="248"/>
                    </a:lnTo>
                    <a:lnTo>
                      <a:pt x="395" y="248"/>
                    </a:lnTo>
                    <a:lnTo>
                      <a:pt x="394" y="249"/>
                    </a:lnTo>
                    <a:lnTo>
                      <a:pt x="394" y="250"/>
                    </a:lnTo>
                    <a:lnTo>
                      <a:pt x="393" y="251"/>
                    </a:lnTo>
                    <a:lnTo>
                      <a:pt x="392" y="251"/>
                    </a:lnTo>
                    <a:lnTo>
                      <a:pt x="392" y="252"/>
                    </a:lnTo>
                    <a:lnTo>
                      <a:pt x="392" y="253"/>
                    </a:lnTo>
                    <a:lnTo>
                      <a:pt x="391" y="254"/>
                    </a:lnTo>
                    <a:lnTo>
                      <a:pt x="391" y="253"/>
                    </a:lnTo>
                    <a:lnTo>
                      <a:pt x="391" y="252"/>
                    </a:lnTo>
                    <a:lnTo>
                      <a:pt x="391" y="251"/>
                    </a:lnTo>
                    <a:lnTo>
                      <a:pt x="392" y="249"/>
                    </a:lnTo>
                    <a:lnTo>
                      <a:pt x="392" y="249"/>
                    </a:lnTo>
                    <a:lnTo>
                      <a:pt x="391" y="249"/>
                    </a:lnTo>
                    <a:lnTo>
                      <a:pt x="391" y="248"/>
                    </a:lnTo>
                    <a:lnTo>
                      <a:pt x="390" y="248"/>
                    </a:lnTo>
                    <a:lnTo>
                      <a:pt x="391" y="247"/>
                    </a:lnTo>
                    <a:lnTo>
                      <a:pt x="393" y="247"/>
                    </a:lnTo>
                    <a:lnTo>
                      <a:pt x="392" y="246"/>
                    </a:lnTo>
                    <a:lnTo>
                      <a:pt x="391" y="245"/>
                    </a:lnTo>
                    <a:lnTo>
                      <a:pt x="391" y="244"/>
                    </a:lnTo>
                    <a:lnTo>
                      <a:pt x="392" y="243"/>
                    </a:lnTo>
                    <a:lnTo>
                      <a:pt x="393" y="243"/>
                    </a:lnTo>
                    <a:lnTo>
                      <a:pt x="393" y="244"/>
                    </a:lnTo>
                    <a:lnTo>
                      <a:pt x="392" y="246"/>
                    </a:lnTo>
                    <a:lnTo>
                      <a:pt x="393" y="245"/>
                    </a:lnTo>
                    <a:lnTo>
                      <a:pt x="394" y="244"/>
                    </a:lnTo>
                    <a:lnTo>
                      <a:pt x="395" y="243"/>
                    </a:lnTo>
                    <a:lnTo>
                      <a:pt x="397" y="241"/>
                    </a:lnTo>
                    <a:lnTo>
                      <a:pt x="398" y="241"/>
                    </a:lnTo>
                    <a:lnTo>
                      <a:pt x="398" y="240"/>
                    </a:lnTo>
                    <a:lnTo>
                      <a:pt x="399" y="239"/>
                    </a:lnTo>
                    <a:lnTo>
                      <a:pt x="399" y="240"/>
                    </a:lnTo>
                    <a:lnTo>
                      <a:pt x="400" y="240"/>
                    </a:lnTo>
                    <a:lnTo>
                      <a:pt x="401" y="240"/>
                    </a:lnTo>
                    <a:lnTo>
                      <a:pt x="400" y="239"/>
                    </a:lnTo>
                    <a:lnTo>
                      <a:pt x="400" y="239"/>
                    </a:lnTo>
                    <a:lnTo>
                      <a:pt x="402" y="239"/>
                    </a:lnTo>
                    <a:lnTo>
                      <a:pt x="401" y="239"/>
                    </a:lnTo>
                    <a:lnTo>
                      <a:pt x="398" y="238"/>
                    </a:lnTo>
                    <a:lnTo>
                      <a:pt x="398" y="239"/>
                    </a:lnTo>
                    <a:lnTo>
                      <a:pt x="397" y="240"/>
                    </a:lnTo>
                    <a:lnTo>
                      <a:pt x="396" y="241"/>
                    </a:lnTo>
                    <a:lnTo>
                      <a:pt x="395" y="242"/>
                    </a:lnTo>
                    <a:lnTo>
                      <a:pt x="393" y="242"/>
                    </a:lnTo>
                    <a:lnTo>
                      <a:pt x="392" y="241"/>
                    </a:lnTo>
                    <a:lnTo>
                      <a:pt x="393" y="240"/>
                    </a:lnTo>
                    <a:lnTo>
                      <a:pt x="394" y="239"/>
                    </a:lnTo>
                    <a:lnTo>
                      <a:pt x="394" y="239"/>
                    </a:lnTo>
                    <a:lnTo>
                      <a:pt x="393" y="239"/>
                    </a:lnTo>
                    <a:lnTo>
                      <a:pt x="393" y="239"/>
                    </a:lnTo>
                    <a:lnTo>
                      <a:pt x="393" y="238"/>
                    </a:lnTo>
                    <a:lnTo>
                      <a:pt x="394" y="237"/>
                    </a:lnTo>
                    <a:lnTo>
                      <a:pt x="396" y="235"/>
                    </a:lnTo>
                    <a:lnTo>
                      <a:pt x="397" y="235"/>
                    </a:lnTo>
                    <a:lnTo>
                      <a:pt x="399" y="235"/>
                    </a:lnTo>
                    <a:lnTo>
                      <a:pt x="400" y="235"/>
                    </a:lnTo>
                    <a:lnTo>
                      <a:pt x="400" y="234"/>
                    </a:lnTo>
                    <a:lnTo>
                      <a:pt x="399" y="234"/>
                    </a:lnTo>
                    <a:lnTo>
                      <a:pt x="399" y="233"/>
                    </a:lnTo>
                    <a:lnTo>
                      <a:pt x="399" y="232"/>
                    </a:lnTo>
                    <a:lnTo>
                      <a:pt x="400" y="232"/>
                    </a:lnTo>
                    <a:lnTo>
                      <a:pt x="400" y="231"/>
                    </a:lnTo>
                    <a:lnTo>
                      <a:pt x="400" y="230"/>
                    </a:lnTo>
                    <a:lnTo>
                      <a:pt x="398" y="229"/>
                    </a:lnTo>
                    <a:lnTo>
                      <a:pt x="397" y="229"/>
                    </a:lnTo>
                    <a:lnTo>
                      <a:pt x="396" y="228"/>
                    </a:lnTo>
                    <a:lnTo>
                      <a:pt x="396" y="227"/>
                    </a:lnTo>
                    <a:lnTo>
                      <a:pt x="396" y="226"/>
                    </a:lnTo>
                    <a:lnTo>
                      <a:pt x="396" y="225"/>
                    </a:lnTo>
                    <a:lnTo>
                      <a:pt x="396" y="223"/>
                    </a:lnTo>
                    <a:lnTo>
                      <a:pt x="397" y="222"/>
                    </a:lnTo>
                    <a:lnTo>
                      <a:pt x="399" y="220"/>
                    </a:lnTo>
                    <a:lnTo>
                      <a:pt x="400" y="220"/>
                    </a:lnTo>
                    <a:lnTo>
                      <a:pt x="401" y="220"/>
                    </a:lnTo>
                    <a:lnTo>
                      <a:pt x="401" y="219"/>
                    </a:lnTo>
                    <a:lnTo>
                      <a:pt x="401" y="219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4" y="219"/>
                    </a:lnTo>
                    <a:lnTo>
                      <a:pt x="405" y="219"/>
                    </a:lnTo>
                    <a:lnTo>
                      <a:pt x="407" y="220"/>
                    </a:lnTo>
                    <a:lnTo>
                      <a:pt x="408" y="221"/>
                    </a:lnTo>
                    <a:lnTo>
                      <a:pt x="407" y="222"/>
                    </a:lnTo>
                    <a:lnTo>
                      <a:pt x="405" y="223"/>
                    </a:lnTo>
                    <a:lnTo>
                      <a:pt x="404" y="224"/>
                    </a:lnTo>
                    <a:lnTo>
                      <a:pt x="404" y="229"/>
                    </a:lnTo>
                    <a:lnTo>
                      <a:pt x="404" y="229"/>
                    </a:lnTo>
                    <a:lnTo>
                      <a:pt x="405" y="229"/>
                    </a:lnTo>
                    <a:lnTo>
                      <a:pt x="406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8"/>
                    </a:lnTo>
                    <a:lnTo>
                      <a:pt x="409" y="229"/>
                    </a:lnTo>
                    <a:lnTo>
                      <a:pt x="409" y="229"/>
                    </a:lnTo>
                    <a:lnTo>
                      <a:pt x="409" y="230"/>
                    </a:lnTo>
                    <a:lnTo>
                      <a:pt x="409" y="231"/>
                    </a:lnTo>
                    <a:lnTo>
                      <a:pt x="408" y="233"/>
                    </a:lnTo>
                    <a:lnTo>
                      <a:pt x="407" y="234"/>
                    </a:lnTo>
                    <a:lnTo>
                      <a:pt x="405" y="234"/>
                    </a:lnTo>
                    <a:lnTo>
                      <a:pt x="404" y="235"/>
                    </a:lnTo>
                    <a:lnTo>
                      <a:pt x="403" y="235"/>
                    </a:lnTo>
                    <a:lnTo>
                      <a:pt x="402" y="236"/>
                    </a:lnTo>
                    <a:lnTo>
                      <a:pt x="402" y="237"/>
                    </a:lnTo>
                    <a:lnTo>
                      <a:pt x="403" y="238"/>
                    </a:lnTo>
                    <a:lnTo>
                      <a:pt x="403" y="239"/>
                    </a:lnTo>
                    <a:lnTo>
                      <a:pt x="403" y="239"/>
                    </a:lnTo>
                    <a:lnTo>
                      <a:pt x="404" y="238"/>
                    </a:lnTo>
                    <a:lnTo>
                      <a:pt x="405" y="237"/>
                    </a:lnTo>
                    <a:lnTo>
                      <a:pt x="409" y="233"/>
                    </a:lnTo>
                    <a:lnTo>
                      <a:pt x="411" y="232"/>
                    </a:lnTo>
                    <a:lnTo>
                      <a:pt x="417" y="232"/>
                    </a:lnTo>
                    <a:lnTo>
                      <a:pt x="426" y="230"/>
                    </a:lnTo>
                    <a:lnTo>
                      <a:pt x="427" y="230"/>
                    </a:lnTo>
                    <a:lnTo>
                      <a:pt x="428" y="230"/>
                    </a:lnTo>
                    <a:lnTo>
                      <a:pt x="429" y="230"/>
                    </a:lnTo>
                    <a:lnTo>
                      <a:pt x="430" y="229"/>
                    </a:lnTo>
                    <a:lnTo>
                      <a:pt x="430" y="229"/>
                    </a:lnTo>
                    <a:lnTo>
                      <a:pt x="431" y="229"/>
                    </a:lnTo>
                    <a:lnTo>
                      <a:pt x="431" y="229"/>
                    </a:lnTo>
                    <a:lnTo>
                      <a:pt x="431" y="228"/>
                    </a:lnTo>
                    <a:lnTo>
                      <a:pt x="431" y="226"/>
                    </a:lnTo>
                    <a:lnTo>
                      <a:pt x="431" y="224"/>
                    </a:lnTo>
                    <a:lnTo>
                      <a:pt x="431" y="223"/>
                    </a:lnTo>
                    <a:lnTo>
                      <a:pt x="431" y="222"/>
                    </a:lnTo>
                    <a:lnTo>
                      <a:pt x="431" y="221"/>
                    </a:lnTo>
                    <a:lnTo>
                      <a:pt x="431" y="220"/>
                    </a:lnTo>
                    <a:lnTo>
                      <a:pt x="432" y="219"/>
                    </a:lnTo>
                    <a:lnTo>
                      <a:pt x="432" y="218"/>
                    </a:lnTo>
                    <a:lnTo>
                      <a:pt x="433" y="211"/>
                    </a:lnTo>
                    <a:lnTo>
                      <a:pt x="433" y="209"/>
                    </a:lnTo>
                    <a:lnTo>
                      <a:pt x="434" y="209"/>
                    </a:lnTo>
                    <a:lnTo>
                      <a:pt x="433" y="209"/>
                    </a:lnTo>
                    <a:lnTo>
                      <a:pt x="432" y="208"/>
                    </a:lnTo>
                    <a:lnTo>
                      <a:pt x="431" y="207"/>
                    </a:lnTo>
                    <a:lnTo>
                      <a:pt x="431" y="206"/>
                    </a:lnTo>
                    <a:lnTo>
                      <a:pt x="432" y="206"/>
                    </a:lnTo>
                    <a:lnTo>
                      <a:pt x="433" y="206"/>
                    </a:lnTo>
                    <a:lnTo>
                      <a:pt x="433" y="205"/>
                    </a:lnTo>
                    <a:lnTo>
                      <a:pt x="433" y="204"/>
                    </a:lnTo>
                    <a:lnTo>
                      <a:pt x="433" y="202"/>
                    </a:lnTo>
                    <a:lnTo>
                      <a:pt x="433" y="199"/>
                    </a:lnTo>
                    <a:lnTo>
                      <a:pt x="432" y="197"/>
                    </a:lnTo>
                    <a:lnTo>
                      <a:pt x="431" y="196"/>
                    </a:lnTo>
                    <a:lnTo>
                      <a:pt x="431" y="196"/>
                    </a:lnTo>
                    <a:lnTo>
                      <a:pt x="429" y="193"/>
                    </a:lnTo>
                    <a:lnTo>
                      <a:pt x="423" y="191"/>
                    </a:lnTo>
                    <a:lnTo>
                      <a:pt x="419" y="190"/>
                    </a:lnTo>
                    <a:lnTo>
                      <a:pt x="418" y="190"/>
                    </a:lnTo>
                    <a:lnTo>
                      <a:pt x="417" y="190"/>
                    </a:lnTo>
                    <a:lnTo>
                      <a:pt x="416" y="190"/>
                    </a:lnTo>
                    <a:lnTo>
                      <a:pt x="416" y="191"/>
                    </a:lnTo>
                    <a:lnTo>
                      <a:pt x="415" y="191"/>
                    </a:lnTo>
                    <a:lnTo>
                      <a:pt x="414" y="191"/>
                    </a:lnTo>
                    <a:lnTo>
                      <a:pt x="414" y="191"/>
                    </a:lnTo>
                    <a:lnTo>
                      <a:pt x="413" y="191"/>
                    </a:lnTo>
                    <a:lnTo>
                      <a:pt x="412" y="192"/>
                    </a:lnTo>
                    <a:lnTo>
                      <a:pt x="411" y="193"/>
                    </a:lnTo>
                    <a:lnTo>
                      <a:pt x="410" y="194"/>
                    </a:lnTo>
                    <a:lnTo>
                      <a:pt x="409" y="194"/>
                    </a:lnTo>
                    <a:lnTo>
                      <a:pt x="409" y="194"/>
                    </a:lnTo>
                    <a:lnTo>
                      <a:pt x="409" y="195"/>
                    </a:lnTo>
                    <a:lnTo>
                      <a:pt x="408" y="195"/>
                    </a:lnTo>
                    <a:lnTo>
                      <a:pt x="406" y="196"/>
                    </a:lnTo>
                    <a:lnTo>
                      <a:pt x="404" y="198"/>
                    </a:lnTo>
                    <a:lnTo>
                      <a:pt x="403" y="199"/>
                    </a:lnTo>
                    <a:lnTo>
                      <a:pt x="402" y="199"/>
                    </a:lnTo>
                    <a:lnTo>
                      <a:pt x="401" y="199"/>
                    </a:lnTo>
                    <a:lnTo>
                      <a:pt x="401" y="199"/>
                    </a:lnTo>
                    <a:lnTo>
                      <a:pt x="401" y="200"/>
                    </a:lnTo>
                    <a:lnTo>
                      <a:pt x="400" y="201"/>
                    </a:lnTo>
                    <a:lnTo>
                      <a:pt x="399" y="201"/>
                    </a:lnTo>
                    <a:lnTo>
                      <a:pt x="398" y="200"/>
                    </a:lnTo>
                    <a:lnTo>
                      <a:pt x="397" y="200"/>
                    </a:lnTo>
                    <a:lnTo>
                      <a:pt x="397" y="199"/>
                    </a:lnTo>
                    <a:lnTo>
                      <a:pt x="395" y="199"/>
                    </a:lnTo>
                    <a:lnTo>
                      <a:pt x="394" y="199"/>
                    </a:lnTo>
                    <a:lnTo>
                      <a:pt x="394" y="199"/>
                    </a:lnTo>
                    <a:lnTo>
                      <a:pt x="393" y="199"/>
                    </a:lnTo>
                    <a:lnTo>
                      <a:pt x="393" y="199"/>
                    </a:lnTo>
                    <a:lnTo>
                      <a:pt x="393" y="200"/>
                    </a:lnTo>
                    <a:lnTo>
                      <a:pt x="391" y="201"/>
                    </a:lnTo>
                    <a:lnTo>
                      <a:pt x="391" y="202"/>
                    </a:lnTo>
                    <a:lnTo>
                      <a:pt x="392" y="203"/>
                    </a:lnTo>
                    <a:lnTo>
                      <a:pt x="394" y="204"/>
                    </a:lnTo>
                    <a:lnTo>
                      <a:pt x="393" y="204"/>
                    </a:lnTo>
                    <a:lnTo>
                      <a:pt x="392" y="205"/>
                    </a:lnTo>
                    <a:lnTo>
                      <a:pt x="391" y="205"/>
                    </a:lnTo>
                    <a:lnTo>
                      <a:pt x="389" y="205"/>
                    </a:lnTo>
                    <a:lnTo>
                      <a:pt x="384" y="203"/>
                    </a:lnTo>
                    <a:lnTo>
                      <a:pt x="379" y="201"/>
                    </a:lnTo>
                    <a:lnTo>
                      <a:pt x="375" y="200"/>
                    </a:lnTo>
                    <a:lnTo>
                      <a:pt x="374" y="199"/>
                    </a:lnTo>
                    <a:lnTo>
                      <a:pt x="373" y="199"/>
                    </a:lnTo>
                    <a:lnTo>
                      <a:pt x="372" y="199"/>
                    </a:lnTo>
                    <a:lnTo>
                      <a:pt x="371" y="197"/>
                    </a:lnTo>
                    <a:lnTo>
                      <a:pt x="369" y="193"/>
                    </a:lnTo>
                    <a:lnTo>
                      <a:pt x="369" y="191"/>
                    </a:lnTo>
                    <a:lnTo>
                      <a:pt x="368" y="190"/>
                    </a:lnTo>
                    <a:lnTo>
                      <a:pt x="367" y="189"/>
                    </a:lnTo>
                    <a:lnTo>
                      <a:pt x="366" y="189"/>
                    </a:lnTo>
                    <a:lnTo>
                      <a:pt x="365" y="189"/>
                    </a:lnTo>
                    <a:lnTo>
                      <a:pt x="365" y="189"/>
                    </a:lnTo>
                    <a:lnTo>
                      <a:pt x="365" y="188"/>
                    </a:lnTo>
                    <a:lnTo>
                      <a:pt x="365" y="187"/>
                    </a:lnTo>
                    <a:lnTo>
                      <a:pt x="365" y="185"/>
                    </a:lnTo>
                    <a:lnTo>
                      <a:pt x="364" y="183"/>
                    </a:lnTo>
                    <a:lnTo>
                      <a:pt x="363" y="182"/>
                    </a:lnTo>
                    <a:lnTo>
                      <a:pt x="360" y="181"/>
                    </a:lnTo>
                    <a:lnTo>
                      <a:pt x="360" y="180"/>
                    </a:lnTo>
                    <a:lnTo>
                      <a:pt x="361" y="179"/>
                    </a:lnTo>
                    <a:lnTo>
                      <a:pt x="362" y="179"/>
                    </a:lnTo>
                    <a:lnTo>
                      <a:pt x="363" y="179"/>
                    </a:lnTo>
                    <a:lnTo>
                      <a:pt x="364" y="179"/>
                    </a:lnTo>
                    <a:lnTo>
                      <a:pt x="365" y="179"/>
                    </a:lnTo>
                    <a:lnTo>
                      <a:pt x="365" y="178"/>
                    </a:lnTo>
                    <a:lnTo>
                      <a:pt x="365" y="176"/>
                    </a:lnTo>
                    <a:lnTo>
                      <a:pt x="364" y="169"/>
                    </a:lnTo>
                    <a:lnTo>
                      <a:pt x="364" y="169"/>
                    </a:lnTo>
                    <a:lnTo>
                      <a:pt x="363" y="167"/>
                    </a:lnTo>
                    <a:lnTo>
                      <a:pt x="362" y="165"/>
                    </a:lnTo>
                    <a:lnTo>
                      <a:pt x="362" y="164"/>
                    </a:lnTo>
                    <a:lnTo>
                      <a:pt x="362" y="163"/>
                    </a:lnTo>
                    <a:lnTo>
                      <a:pt x="363" y="163"/>
                    </a:lnTo>
                    <a:lnTo>
                      <a:pt x="363" y="162"/>
                    </a:lnTo>
                    <a:lnTo>
                      <a:pt x="363" y="161"/>
                    </a:lnTo>
                    <a:lnTo>
                      <a:pt x="362" y="161"/>
                    </a:lnTo>
                    <a:lnTo>
                      <a:pt x="363" y="160"/>
                    </a:lnTo>
                    <a:lnTo>
                      <a:pt x="363" y="159"/>
                    </a:lnTo>
                    <a:lnTo>
                      <a:pt x="363" y="159"/>
                    </a:lnTo>
                    <a:lnTo>
                      <a:pt x="362" y="159"/>
                    </a:lnTo>
                    <a:lnTo>
                      <a:pt x="362" y="158"/>
                    </a:lnTo>
                    <a:lnTo>
                      <a:pt x="361" y="154"/>
                    </a:lnTo>
                    <a:lnTo>
                      <a:pt x="361" y="153"/>
                    </a:lnTo>
                    <a:lnTo>
                      <a:pt x="361" y="152"/>
                    </a:lnTo>
                    <a:lnTo>
                      <a:pt x="361" y="149"/>
                    </a:lnTo>
                    <a:lnTo>
                      <a:pt x="361" y="149"/>
                    </a:lnTo>
                    <a:lnTo>
                      <a:pt x="362" y="149"/>
                    </a:lnTo>
                    <a:lnTo>
                      <a:pt x="362" y="148"/>
                    </a:lnTo>
                    <a:lnTo>
                      <a:pt x="362" y="147"/>
                    </a:lnTo>
                    <a:lnTo>
                      <a:pt x="363" y="145"/>
                    </a:lnTo>
                    <a:lnTo>
                      <a:pt x="363" y="143"/>
                    </a:lnTo>
                    <a:lnTo>
                      <a:pt x="364" y="142"/>
                    </a:lnTo>
                    <a:lnTo>
                      <a:pt x="364" y="141"/>
                    </a:lnTo>
                    <a:lnTo>
                      <a:pt x="363" y="141"/>
                    </a:lnTo>
                    <a:lnTo>
                      <a:pt x="363" y="140"/>
                    </a:lnTo>
                    <a:lnTo>
                      <a:pt x="362" y="139"/>
                    </a:lnTo>
                    <a:lnTo>
                      <a:pt x="362" y="139"/>
                    </a:lnTo>
                    <a:lnTo>
                      <a:pt x="363" y="139"/>
                    </a:lnTo>
                    <a:lnTo>
                      <a:pt x="363" y="138"/>
                    </a:lnTo>
                    <a:lnTo>
                      <a:pt x="363" y="137"/>
                    </a:lnTo>
                    <a:lnTo>
                      <a:pt x="363" y="136"/>
                    </a:lnTo>
                    <a:lnTo>
                      <a:pt x="364" y="136"/>
                    </a:lnTo>
                    <a:lnTo>
                      <a:pt x="365" y="136"/>
                    </a:lnTo>
                    <a:lnTo>
                      <a:pt x="365" y="135"/>
                    </a:lnTo>
                    <a:lnTo>
                      <a:pt x="365" y="134"/>
                    </a:lnTo>
                    <a:lnTo>
                      <a:pt x="365" y="133"/>
                    </a:lnTo>
                    <a:lnTo>
                      <a:pt x="365" y="132"/>
                    </a:lnTo>
                    <a:lnTo>
                      <a:pt x="365" y="131"/>
                    </a:lnTo>
                    <a:lnTo>
                      <a:pt x="365" y="130"/>
                    </a:lnTo>
                    <a:lnTo>
                      <a:pt x="365" y="130"/>
                    </a:lnTo>
                    <a:lnTo>
                      <a:pt x="365" y="128"/>
                    </a:lnTo>
                    <a:lnTo>
                      <a:pt x="366" y="128"/>
                    </a:lnTo>
                    <a:lnTo>
                      <a:pt x="367" y="127"/>
                    </a:lnTo>
                    <a:lnTo>
                      <a:pt x="366" y="126"/>
                    </a:lnTo>
                    <a:lnTo>
                      <a:pt x="367" y="126"/>
                    </a:lnTo>
                    <a:lnTo>
                      <a:pt x="367" y="125"/>
                    </a:lnTo>
                    <a:lnTo>
                      <a:pt x="367" y="122"/>
                    </a:lnTo>
                    <a:lnTo>
                      <a:pt x="366" y="120"/>
                    </a:lnTo>
                    <a:lnTo>
                      <a:pt x="366" y="119"/>
                    </a:lnTo>
                    <a:lnTo>
                      <a:pt x="366" y="118"/>
                    </a:lnTo>
                    <a:lnTo>
                      <a:pt x="367" y="118"/>
                    </a:lnTo>
                    <a:lnTo>
                      <a:pt x="366" y="117"/>
                    </a:lnTo>
                    <a:lnTo>
                      <a:pt x="366" y="115"/>
                    </a:lnTo>
                    <a:lnTo>
                      <a:pt x="367" y="114"/>
                    </a:lnTo>
                    <a:lnTo>
                      <a:pt x="367" y="113"/>
                    </a:lnTo>
                    <a:lnTo>
                      <a:pt x="367" y="112"/>
                    </a:lnTo>
                    <a:lnTo>
                      <a:pt x="367" y="111"/>
                    </a:lnTo>
                    <a:lnTo>
                      <a:pt x="367" y="109"/>
                    </a:lnTo>
                    <a:lnTo>
                      <a:pt x="365" y="104"/>
                    </a:lnTo>
                    <a:lnTo>
                      <a:pt x="365" y="103"/>
                    </a:lnTo>
                    <a:lnTo>
                      <a:pt x="364" y="99"/>
                    </a:lnTo>
                    <a:lnTo>
                      <a:pt x="363" y="98"/>
                    </a:lnTo>
                    <a:lnTo>
                      <a:pt x="363" y="98"/>
                    </a:lnTo>
                    <a:lnTo>
                      <a:pt x="363" y="97"/>
                    </a:lnTo>
                    <a:lnTo>
                      <a:pt x="362" y="96"/>
                    </a:lnTo>
                    <a:lnTo>
                      <a:pt x="362" y="95"/>
                    </a:lnTo>
                    <a:lnTo>
                      <a:pt x="361" y="94"/>
                    </a:lnTo>
                    <a:lnTo>
                      <a:pt x="362" y="93"/>
                    </a:lnTo>
                    <a:lnTo>
                      <a:pt x="362" y="91"/>
                    </a:lnTo>
                    <a:lnTo>
                      <a:pt x="361" y="89"/>
                    </a:lnTo>
                    <a:lnTo>
                      <a:pt x="360" y="88"/>
                    </a:lnTo>
                    <a:lnTo>
                      <a:pt x="358" y="86"/>
                    </a:lnTo>
                    <a:lnTo>
                      <a:pt x="358" y="85"/>
                    </a:lnTo>
                    <a:lnTo>
                      <a:pt x="357" y="85"/>
                    </a:lnTo>
                    <a:lnTo>
                      <a:pt x="356" y="85"/>
                    </a:lnTo>
                    <a:lnTo>
                      <a:pt x="355" y="84"/>
                    </a:lnTo>
                    <a:lnTo>
                      <a:pt x="354" y="84"/>
                    </a:lnTo>
                    <a:lnTo>
                      <a:pt x="354" y="83"/>
                    </a:lnTo>
                    <a:lnTo>
                      <a:pt x="353" y="82"/>
                    </a:lnTo>
                    <a:lnTo>
                      <a:pt x="352" y="81"/>
                    </a:lnTo>
                    <a:lnTo>
                      <a:pt x="350" y="79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47" y="77"/>
                    </a:lnTo>
                    <a:lnTo>
                      <a:pt x="346" y="76"/>
                    </a:lnTo>
                    <a:lnTo>
                      <a:pt x="347" y="76"/>
                    </a:lnTo>
                    <a:lnTo>
                      <a:pt x="347" y="76"/>
                    </a:lnTo>
                    <a:lnTo>
                      <a:pt x="346" y="74"/>
                    </a:lnTo>
                    <a:lnTo>
                      <a:pt x="345" y="72"/>
                    </a:lnTo>
                    <a:lnTo>
                      <a:pt x="345" y="71"/>
                    </a:lnTo>
                    <a:lnTo>
                      <a:pt x="345" y="70"/>
                    </a:lnTo>
                    <a:lnTo>
                      <a:pt x="344" y="69"/>
                    </a:lnTo>
                    <a:lnTo>
                      <a:pt x="343" y="68"/>
                    </a:lnTo>
                    <a:lnTo>
                      <a:pt x="342" y="67"/>
                    </a:lnTo>
                    <a:lnTo>
                      <a:pt x="341" y="67"/>
                    </a:lnTo>
                    <a:lnTo>
                      <a:pt x="340" y="67"/>
                    </a:lnTo>
                    <a:lnTo>
                      <a:pt x="340" y="66"/>
                    </a:lnTo>
                    <a:lnTo>
                      <a:pt x="338" y="63"/>
                    </a:lnTo>
                    <a:lnTo>
                      <a:pt x="338" y="62"/>
                    </a:lnTo>
                    <a:lnTo>
                      <a:pt x="337" y="61"/>
                    </a:lnTo>
                    <a:lnTo>
                      <a:pt x="337" y="59"/>
                    </a:lnTo>
                    <a:lnTo>
                      <a:pt x="336" y="59"/>
                    </a:lnTo>
                    <a:lnTo>
                      <a:pt x="336" y="58"/>
                    </a:lnTo>
                    <a:lnTo>
                      <a:pt x="337" y="57"/>
                    </a:lnTo>
                    <a:lnTo>
                      <a:pt x="337" y="56"/>
                    </a:lnTo>
                    <a:lnTo>
                      <a:pt x="336" y="55"/>
                    </a:lnTo>
                    <a:lnTo>
                      <a:pt x="335" y="54"/>
                    </a:lnTo>
                    <a:lnTo>
                      <a:pt x="334" y="54"/>
                    </a:lnTo>
                    <a:lnTo>
                      <a:pt x="333" y="54"/>
                    </a:lnTo>
                    <a:lnTo>
                      <a:pt x="333" y="54"/>
                    </a:lnTo>
                    <a:lnTo>
                      <a:pt x="332" y="53"/>
                    </a:lnTo>
                    <a:lnTo>
                      <a:pt x="332" y="51"/>
                    </a:lnTo>
                    <a:lnTo>
                      <a:pt x="331" y="51"/>
                    </a:lnTo>
                    <a:lnTo>
                      <a:pt x="331" y="50"/>
                    </a:lnTo>
                    <a:lnTo>
                      <a:pt x="331" y="50"/>
                    </a:lnTo>
                    <a:lnTo>
                      <a:pt x="330" y="49"/>
                    </a:lnTo>
                    <a:lnTo>
                      <a:pt x="330" y="48"/>
                    </a:lnTo>
                    <a:lnTo>
                      <a:pt x="329" y="48"/>
                    </a:lnTo>
                    <a:lnTo>
                      <a:pt x="327" y="46"/>
                    </a:lnTo>
                    <a:lnTo>
                      <a:pt x="325" y="42"/>
                    </a:lnTo>
                    <a:lnTo>
                      <a:pt x="323" y="40"/>
                    </a:lnTo>
                    <a:lnTo>
                      <a:pt x="323" y="39"/>
                    </a:lnTo>
                    <a:lnTo>
                      <a:pt x="324" y="39"/>
                    </a:lnTo>
                    <a:lnTo>
                      <a:pt x="324" y="38"/>
                    </a:lnTo>
                    <a:lnTo>
                      <a:pt x="324" y="37"/>
                    </a:lnTo>
                    <a:lnTo>
                      <a:pt x="324" y="36"/>
                    </a:lnTo>
                    <a:lnTo>
                      <a:pt x="323" y="35"/>
                    </a:lnTo>
                    <a:lnTo>
                      <a:pt x="322" y="35"/>
                    </a:lnTo>
                    <a:lnTo>
                      <a:pt x="322" y="34"/>
                    </a:lnTo>
                    <a:lnTo>
                      <a:pt x="322" y="33"/>
                    </a:lnTo>
                    <a:lnTo>
                      <a:pt x="322" y="32"/>
                    </a:lnTo>
                    <a:lnTo>
                      <a:pt x="321" y="32"/>
                    </a:lnTo>
                    <a:lnTo>
                      <a:pt x="322" y="31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1" y="30"/>
                    </a:lnTo>
                    <a:lnTo>
                      <a:pt x="321" y="30"/>
                    </a:lnTo>
                    <a:lnTo>
                      <a:pt x="321" y="28"/>
                    </a:lnTo>
                    <a:lnTo>
                      <a:pt x="321" y="27"/>
                    </a:lnTo>
                    <a:lnTo>
                      <a:pt x="320" y="26"/>
                    </a:lnTo>
                    <a:lnTo>
                      <a:pt x="319" y="25"/>
                    </a:lnTo>
                    <a:lnTo>
                      <a:pt x="318" y="25"/>
                    </a:lnTo>
                    <a:lnTo>
                      <a:pt x="319" y="23"/>
                    </a:lnTo>
                    <a:lnTo>
                      <a:pt x="318" y="22"/>
                    </a:lnTo>
                    <a:lnTo>
                      <a:pt x="318" y="21"/>
                    </a:lnTo>
                    <a:lnTo>
                      <a:pt x="319" y="21"/>
                    </a:lnTo>
                    <a:lnTo>
                      <a:pt x="319" y="20"/>
                    </a:lnTo>
                    <a:lnTo>
                      <a:pt x="318" y="20"/>
                    </a:lnTo>
                    <a:lnTo>
                      <a:pt x="317" y="20"/>
                    </a:lnTo>
                    <a:lnTo>
                      <a:pt x="317" y="20"/>
                    </a:lnTo>
                    <a:lnTo>
                      <a:pt x="316" y="19"/>
                    </a:lnTo>
                    <a:lnTo>
                      <a:pt x="315" y="19"/>
                    </a:lnTo>
                    <a:lnTo>
                      <a:pt x="315" y="18"/>
                    </a:lnTo>
                    <a:lnTo>
                      <a:pt x="315" y="18"/>
                    </a:lnTo>
                    <a:lnTo>
                      <a:pt x="315" y="17"/>
                    </a:lnTo>
                    <a:lnTo>
                      <a:pt x="315" y="16"/>
                    </a:lnTo>
                    <a:lnTo>
                      <a:pt x="314" y="15"/>
                    </a:lnTo>
                    <a:lnTo>
                      <a:pt x="313" y="14"/>
                    </a:lnTo>
                    <a:lnTo>
                      <a:pt x="312" y="12"/>
                    </a:lnTo>
                    <a:lnTo>
                      <a:pt x="313" y="11"/>
                    </a:lnTo>
                    <a:lnTo>
                      <a:pt x="313" y="10"/>
                    </a:lnTo>
                    <a:lnTo>
                      <a:pt x="312" y="10"/>
                    </a:lnTo>
                    <a:lnTo>
                      <a:pt x="311" y="10"/>
                    </a:lnTo>
                    <a:lnTo>
                      <a:pt x="310" y="10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1" y="9"/>
                    </a:lnTo>
                    <a:lnTo>
                      <a:pt x="311" y="8"/>
                    </a:lnTo>
                    <a:lnTo>
                      <a:pt x="309" y="8"/>
                    </a:lnTo>
                    <a:lnTo>
                      <a:pt x="308" y="7"/>
                    </a:lnTo>
                    <a:lnTo>
                      <a:pt x="308" y="6"/>
                    </a:lnTo>
                    <a:lnTo>
                      <a:pt x="307" y="5"/>
                    </a:lnTo>
                    <a:lnTo>
                      <a:pt x="307" y="6"/>
                    </a:lnTo>
                    <a:lnTo>
                      <a:pt x="306" y="7"/>
                    </a:lnTo>
                    <a:lnTo>
                      <a:pt x="306" y="6"/>
                    </a:lnTo>
                    <a:lnTo>
                      <a:pt x="305" y="5"/>
                    </a:lnTo>
                    <a:lnTo>
                      <a:pt x="304" y="3"/>
                    </a:lnTo>
                    <a:lnTo>
                      <a:pt x="302" y="2"/>
                    </a:lnTo>
                    <a:lnTo>
                      <a:pt x="301" y="1"/>
                    </a:lnTo>
                    <a:lnTo>
                      <a:pt x="300" y="2"/>
                    </a:lnTo>
                    <a:lnTo>
                      <a:pt x="299" y="1"/>
                    </a:lnTo>
                    <a:lnTo>
                      <a:pt x="299" y="0"/>
                    </a:lnTo>
                    <a:lnTo>
                      <a:pt x="298" y="1"/>
                    </a:lnTo>
                    <a:lnTo>
                      <a:pt x="296" y="0"/>
                    </a:lnTo>
                    <a:lnTo>
                      <a:pt x="295" y="0"/>
                    </a:lnTo>
                    <a:lnTo>
                      <a:pt x="294" y="1"/>
                    </a:lnTo>
                    <a:lnTo>
                      <a:pt x="292" y="2"/>
                    </a:lnTo>
                    <a:lnTo>
                      <a:pt x="285" y="3"/>
                    </a:lnTo>
                    <a:lnTo>
                      <a:pt x="285" y="4"/>
                    </a:lnTo>
                    <a:lnTo>
                      <a:pt x="283" y="4"/>
                    </a:lnTo>
                    <a:lnTo>
                      <a:pt x="282" y="4"/>
                    </a:lnTo>
                    <a:lnTo>
                      <a:pt x="280" y="5"/>
                    </a:lnTo>
                    <a:lnTo>
                      <a:pt x="279" y="5"/>
                    </a:lnTo>
                    <a:lnTo>
                      <a:pt x="278" y="5"/>
                    </a:lnTo>
                    <a:lnTo>
                      <a:pt x="278" y="8"/>
                    </a:lnTo>
                    <a:lnTo>
                      <a:pt x="278" y="9"/>
                    </a:lnTo>
                    <a:lnTo>
                      <a:pt x="278" y="10"/>
                    </a:lnTo>
                    <a:lnTo>
                      <a:pt x="277" y="12"/>
                    </a:lnTo>
                    <a:lnTo>
                      <a:pt x="277" y="14"/>
                    </a:lnTo>
                    <a:lnTo>
                      <a:pt x="276" y="15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4" y="19"/>
                    </a:lnTo>
                    <a:lnTo>
                      <a:pt x="273" y="20"/>
                    </a:lnTo>
                    <a:lnTo>
                      <a:pt x="271" y="20"/>
                    </a:lnTo>
                    <a:lnTo>
                      <a:pt x="269" y="20"/>
                    </a:lnTo>
                    <a:lnTo>
                      <a:pt x="266" y="20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58" y="22"/>
                    </a:lnTo>
                    <a:lnTo>
                      <a:pt x="256" y="22"/>
                    </a:lnTo>
                    <a:lnTo>
                      <a:pt x="254" y="24"/>
                    </a:lnTo>
                    <a:lnTo>
                      <a:pt x="231" y="27"/>
                    </a:lnTo>
                    <a:lnTo>
                      <a:pt x="229" y="28"/>
                    </a:lnTo>
                    <a:lnTo>
                      <a:pt x="225" y="35"/>
                    </a:lnTo>
                    <a:lnTo>
                      <a:pt x="223" y="37"/>
                    </a:lnTo>
                    <a:lnTo>
                      <a:pt x="219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3" y="37"/>
                    </a:lnTo>
                    <a:lnTo>
                      <a:pt x="211" y="34"/>
                    </a:lnTo>
                    <a:lnTo>
                      <a:pt x="210" y="33"/>
                    </a:lnTo>
                    <a:lnTo>
                      <a:pt x="210" y="32"/>
                    </a:lnTo>
                    <a:lnTo>
                      <a:pt x="206" y="31"/>
                    </a:lnTo>
                    <a:lnTo>
                      <a:pt x="205" y="30"/>
                    </a:lnTo>
                    <a:lnTo>
                      <a:pt x="204" y="30"/>
                    </a:lnTo>
                    <a:lnTo>
                      <a:pt x="203" y="29"/>
                    </a:lnTo>
                    <a:lnTo>
                      <a:pt x="203" y="28"/>
                    </a:lnTo>
                    <a:lnTo>
                      <a:pt x="203" y="27"/>
                    </a:lnTo>
                    <a:lnTo>
                      <a:pt x="202" y="26"/>
                    </a:lnTo>
                    <a:lnTo>
                      <a:pt x="201" y="25"/>
                    </a:lnTo>
                    <a:lnTo>
                      <a:pt x="199" y="24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5" y="23"/>
                    </a:lnTo>
                    <a:lnTo>
                      <a:pt x="192" y="22"/>
                    </a:lnTo>
                    <a:lnTo>
                      <a:pt x="191" y="22"/>
                    </a:lnTo>
                    <a:lnTo>
                      <a:pt x="191" y="23"/>
                    </a:lnTo>
                    <a:lnTo>
                      <a:pt x="189" y="25"/>
                    </a:lnTo>
                    <a:lnTo>
                      <a:pt x="187" y="25"/>
                    </a:lnTo>
                    <a:lnTo>
                      <a:pt x="184" y="27"/>
                    </a:lnTo>
                    <a:lnTo>
                      <a:pt x="183" y="27"/>
                    </a:lnTo>
                    <a:lnTo>
                      <a:pt x="180" y="25"/>
                    </a:lnTo>
                    <a:lnTo>
                      <a:pt x="180" y="26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4" y="22"/>
                    </a:lnTo>
                    <a:lnTo>
                      <a:pt x="173" y="22"/>
                    </a:lnTo>
                    <a:lnTo>
                      <a:pt x="172" y="22"/>
                    </a:lnTo>
                    <a:lnTo>
                      <a:pt x="167" y="24"/>
                    </a:lnTo>
                    <a:lnTo>
                      <a:pt x="166" y="24"/>
                    </a:lnTo>
                    <a:lnTo>
                      <a:pt x="166" y="23"/>
                    </a:lnTo>
                    <a:lnTo>
                      <a:pt x="164" y="20"/>
                    </a:lnTo>
                    <a:lnTo>
                      <a:pt x="163" y="20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6" y="20"/>
                    </a:lnTo>
                    <a:lnTo>
                      <a:pt x="154" y="19"/>
                    </a:lnTo>
                    <a:lnTo>
                      <a:pt x="153" y="19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21"/>
                    </a:lnTo>
                    <a:lnTo>
                      <a:pt x="148" y="21"/>
                    </a:lnTo>
                    <a:lnTo>
                      <a:pt x="146" y="20"/>
                    </a:lnTo>
                    <a:lnTo>
                      <a:pt x="145" y="20"/>
                    </a:lnTo>
                    <a:lnTo>
                      <a:pt x="144" y="20"/>
                    </a:lnTo>
                    <a:lnTo>
                      <a:pt x="143" y="19"/>
                    </a:lnTo>
                    <a:lnTo>
                      <a:pt x="141" y="17"/>
                    </a:lnTo>
                    <a:lnTo>
                      <a:pt x="138" y="14"/>
                    </a:lnTo>
                    <a:lnTo>
                      <a:pt x="137" y="13"/>
                    </a:lnTo>
                    <a:lnTo>
                      <a:pt x="135" y="12"/>
                    </a:lnTo>
                    <a:lnTo>
                      <a:pt x="134" y="12"/>
                    </a:lnTo>
                    <a:lnTo>
                      <a:pt x="133" y="12"/>
                    </a:lnTo>
                    <a:lnTo>
                      <a:pt x="132" y="14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27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5" y="19"/>
                    </a:lnTo>
                    <a:lnTo>
                      <a:pt x="124" y="19"/>
                    </a:lnTo>
                    <a:lnTo>
                      <a:pt x="124" y="20"/>
                    </a:lnTo>
                    <a:lnTo>
                      <a:pt x="124" y="21"/>
                    </a:lnTo>
                    <a:lnTo>
                      <a:pt x="124" y="22"/>
                    </a:lnTo>
                    <a:lnTo>
                      <a:pt x="123" y="22"/>
                    </a:lnTo>
                    <a:lnTo>
                      <a:pt x="122" y="23"/>
                    </a:lnTo>
                    <a:lnTo>
                      <a:pt x="121" y="24"/>
                    </a:lnTo>
                    <a:lnTo>
                      <a:pt x="120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7" name="Freeform 166">
                <a:extLst>
                  <a:ext uri="{FF2B5EF4-FFF2-40B4-BE49-F238E27FC236}">
                    <a16:creationId xmlns:a16="http://schemas.microsoft.com/office/drawing/2014/main" id="{8174A50F-158D-81FE-10BB-72AAC0200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15430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4 h 4"/>
                  <a:gd name="T4" fmla="*/ 2 w 2"/>
                  <a:gd name="T5" fmla="*/ 2 h 4"/>
                  <a:gd name="T6" fmla="*/ 2 w 2"/>
                  <a:gd name="T7" fmla="*/ 1 h 4"/>
                  <a:gd name="T8" fmla="*/ 2 w 2"/>
                  <a:gd name="T9" fmla="*/ 0 h 4"/>
                  <a:gd name="T10" fmla="*/ 1 w 2"/>
                  <a:gd name="T11" fmla="*/ 1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8" name="Freeform 167">
                <a:extLst>
                  <a:ext uri="{FF2B5EF4-FFF2-40B4-BE49-F238E27FC236}">
                    <a16:creationId xmlns:a16="http://schemas.microsoft.com/office/drawing/2014/main" id="{272E7E40-2488-66D1-D039-437599A2E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913" y="1131888"/>
                <a:ext cx="493712" cy="301625"/>
              </a:xfrm>
              <a:custGeom>
                <a:avLst/>
                <a:gdLst>
                  <a:gd name="T0" fmla="*/ 41 w 311"/>
                  <a:gd name="T1" fmla="*/ 50 h 190"/>
                  <a:gd name="T2" fmla="*/ 44 w 311"/>
                  <a:gd name="T3" fmla="*/ 59 h 190"/>
                  <a:gd name="T4" fmla="*/ 29 w 311"/>
                  <a:gd name="T5" fmla="*/ 61 h 190"/>
                  <a:gd name="T6" fmla="*/ 19 w 311"/>
                  <a:gd name="T7" fmla="*/ 59 h 190"/>
                  <a:gd name="T8" fmla="*/ 21 w 311"/>
                  <a:gd name="T9" fmla="*/ 65 h 190"/>
                  <a:gd name="T10" fmla="*/ 25 w 311"/>
                  <a:gd name="T11" fmla="*/ 74 h 190"/>
                  <a:gd name="T12" fmla="*/ 14 w 311"/>
                  <a:gd name="T13" fmla="*/ 84 h 190"/>
                  <a:gd name="T14" fmla="*/ 15 w 311"/>
                  <a:gd name="T15" fmla="*/ 96 h 190"/>
                  <a:gd name="T16" fmla="*/ 17 w 311"/>
                  <a:gd name="T17" fmla="*/ 103 h 190"/>
                  <a:gd name="T18" fmla="*/ 15 w 311"/>
                  <a:gd name="T19" fmla="*/ 108 h 190"/>
                  <a:gd name="T20" fmla="*/ 6 w 311"/>
                  <a:gd name="T21" fmla="*/ 110 h 190"/>
                  <a:gd name="T22" fmla="*/ 8 w 311"/>
                  <a:gd name="T23" fmla="*/ 117 h 190"/>
                  <a:gd name="T24" fmla="*/ 9 w 311"/>
                  <a:gd name="T25" fmla="*/ 125 h 190"/>
                  <a:gd name="T26" fmla="*/ 11 w 311"/>
                  <a:gd name="T27" fmla="*/ 131 h 190"/>
                  <a:gd name="T28" fmla="*/ 22 w 311"/>
                  <a:gd name="T29" fmla="*/ 142 h 190"/>
                  <a:gd name="T30" fmla="*/ 30 w 311"/>
                  <a:gd name="T31" fmla="*/ 148 h 190"/>
                  <a:gd name="T32" fmla="*/ 37 w 311"/>
                  <a:gd name="T33" fmla="*/ 155 h 190"/>
                  <a:gd name="T34" fmla="*/ 52 w 311"/>
                  <a:gd name="T35" fmla="*/ 169 h 190"/>
                  <a:gd name="T36" fmla="*/ 55 w 311"/>
                  <a:gd name="T37" fmla="*/ 176 h 190"/>
                  <a:gd name="T38" fmla="*/ 65 w 311"/>
                  <a:gd name="T39" fmla="*/ 177 h 190"/>
                  <a:gd name="T40" fmla="*/ 77 w 311"/>
                  <a:gd name="T41" fmla="*/ 186 h 190"/>
                  <a:gd name="T42" fmla="*/ 98 w 311"/>
                  <a:gd name="T43" fmla="*/ 189 h 190"/>
                  <a:gd name="T44" fmla="*/ 108 w 311"/>
                  <a:gd name="T45" fmla="*/ 188 h 190"/>
                  <a:gd name="T46" fmla="*/ 117 w 311"/>
                  <a:gd name="T47" fmla="*/ 180 h 190"/>
                  <a:gd name="T48" fmla="*/ 127 w 311"/>
                  <a:gd name="T49" fmla="*/ 179 h 190"/>
                  <a:gd name="T50" fmla="*/ 137 w 311"/>
                  <a:gd name="T51" fmla="*/ 172 h 190"/>
                  <a:gd name="T52" fmla="*/ 150 w 311"/>
                  <a:gd name="T53" fmla="*/ 171 h 190"/>
                  <a:gd name="T54" fmla="*/ 156 w 311"/>
                  <a:gd name="T55" fmla="*/ 164 h 190"/>
                  <a:gd name="T56" fmla="*/ 174 w 311"/>
                  <a:gd name="T57" fmla="*/ 163 h 190"/>
                  <a:gd name="T58" fmla="*/ 186 w 311"/>
                  <a:gd name="T59" fmla="*/ 164 h 190"/>
                  <a:gd name="T60" fmla="*/ 208 w 311"/>
                  <a:gd name="T61" fmla="*/ 164 h 190"/>
                  <a:gd name="T62" fmla="*/ 215 w 311"/>
                  <a:gd name="T63" fmla="*/ 157 h 190"/>
                  <a:gd name="T64" fmla="*/ 225 w 311"/>
                  <a:gd name="T65" fmla="*/ 158 h 190"/>
                  <a:gd name="T66" fmla="*/ 232 w 311"/>
                  <a:gd name="T67" fmla="*/ 149 h 190"/>
                  <a:gd name="T68" fmla="*/ 238 w 311"/>
                  <a:gd name="T69" fmla="*/ 135 h 190"/>
                  <a:gd name="T70" fmla="*/ 247 w 311"/>
                  <a:gd name="T71" fmla="*/ 129 h 190"/>
                  <a:gd name="T72" fmla="*/ 251 w 311"/>
                  <a:gd name="T73" fmla="*/ 117 h 190"/>
                  <a:gd name="T74" fmla="*/ 255 w 311"/>
                  <a:gd name="T75" fmla="*/ 103 h 190"/>
                  <a:gd name="T76" fmla="*/ 262 w 311"/>
                  <a:gd name="T77" fmla="*/ 94 h 190"/>
                  <a:gd name="T78" fmla="*/ 270 w 311"/>
                  <a:gd name="T79" fmla="*/ 80 h 190"/>
                  <a:gd name="T80" fmla="*/ 278 w 311"/>
                  <a:gd name="T81" fmla="*/ 66 h 190"/>
                  <a:gd name="T82" fmla="*/ 287 w 311"/>
                  <a:gd name="T83" fmla="*/ 58 h 190"/>
                  <a:gd name="T84" fmla="*/ 303 w 311"/>
                  <a:gd name="T85" fmla="*/ 52 h 190"/>
                  <a:gd name="T86" fmla="*/ 311 w 311"/>
                  <a:gd name="T87" fmla="*/ 43 h 190"/>
                  <a:gd name="T88" fmla="*/ 305 w 311"/>
                  <a:gd name="T89" fmla="*/ 31 h 190"/>
                  <a:gd name="T90" fmla="*/ 292 w 311"/>
                  <a:gd name="T91" fmla="*/ 22 h 190"/>
                  <a:gd name="T92" fmla="*/ 284 w 311"/>
                  <a:gd name="T93" fmla="*/ 16 h 190"/>
                  <a:gd name="T94" fmla="*/ 276 w 311"/>
                  <a:gd name="T95" fmla="*/ 12 h 190"/>
                  <a:gd name="T96" fmla="*/ 259 w 311"/>
                  <a:gd name="T97" fmla="*/ 16 h 190"/>
                  <a:gd name="T98" fmla="*/ 248 w 311"/>
                  <a:gd name="T99" fmla="*/ 3 h 190"/>
                  <a:gd name="T100" fmla="*/ 236 w 311"/>
                  <a:gd name="T101" fmla="*/ 5 h 190"/>
                  <a:gd name="T102" fmla="*/ 222 w 311"/>
                  <a:gd name="T103" fmla="*/ 4 h 190"/>
                  <a:gd name="T104" fmla="*/ 201 w 311"/>
                  <a:gd name="T105" fmla="*/ 7 h 190"/>
                  <a:gd name="T106" fmla="*/ 189 w 311"/>
                  <a:gd name="T107" fmla="*/ 20 h 190"/>
                  <a:gd name="T108" fmla="*/ 180 w 311"/>
                  <a:gd name="T109" fmla="*/ 28 h 190"/>
                  <a:gd name="T110" fmla="*/ 168 w 311"/>
                  <a:gd name="T111" fmla="*/ 28 h 190"/>
                  <a:gd name="T112" fmla="*/ 155 w 311"/>
                  <a:gd name="T113" fmla="*/ 30 h 190"/>
                  <a:gd name="T114" fmla="*/ 129 w 311"/>
                  <a:gd name="T115" fmla="*/ 35 h 190"/>
                  <a:gd name="T116" fmla="*/ 120 w 311"/>
                  <a:gd name="T117" fmla="*/ 47 h 190"/>
                  <a:gd name="T118" fmla="*/ 115 w 311"/>
                  <a:gd name="T119" fmla="*/ 53 h 190"/>
                  <a:gd name="T120" fmla="*/ 71 w 311"/>
                  <a:gd name="T121" fmla="*/ 52 h 190"/>
                  <a:gd name="T122" fmla="*/ 57 w 311"/>
                  <a:gd name="T123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190">
                    <a:moveTo>
                      <a:pt x="46" y="42"/>
                    </a:moveTo>
                    <a:lnTo>
                      <a:pt x="45" y="43"/>
                    </a:lnTo>
                    <a:lnTo>
                      <a:pt x="45" y="44"/>
                    </a:lnTo>
                    <a:lnTo>
                      <a:pt x="45" y="45"/>
                    </a:lnTo>
                    <a:lnTo>
                      <a:pt x="45" y="46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1" y="49"/>
                    </a:lnTo>
                    <a:lnTo>
                      <a:pt x="41" y="50"/>
                    </a:lnTo>
                    <a:lnTo>
                      <a:pt x="41" y="50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43" y="52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3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4" y="60"/>
                    </a:lnTo>
                    <a:lnTo>
                      <a:pt x="40" y="60"/>
                    </a:lnTo>
                    <a:lnTo>
                      <a:pt x="37" y="61"/>
                    </a:lnTo>
                    <a:lnTo>
                      <a:pt x="35" y="60"/>
                    </a:lnTo>
                    <a:lnTo>
                      <a:pt x="34" y="59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2" y="61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7" y="59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7"/>
                    </a:lnTo>
                    <a:lnTo>
                      <a:pt x="19" y="58"/>
                    </a:lnTo>
                    <a:lnTo>
                      <a:pt x="19" y="59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4" y="62"/>
                    </a:lnTo>
                    <a:lnTo>
                      <a:pt x="14" y="63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4" y="65"/>
                    </a:lnTo>
                    <a:lnTo>
                      <a:pt x="25" y="66"/>
                    </a:lnTo>
                    <a:lnTo>
                      <a:pt x="26" y="68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4" y="77"/>
                    </a:lnTo>
                    <a:lnTo>
                      <a:pt x="22" y="79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5" y="80"/>
                    </a:lnTo>
                    <a:lnTo>
                      <a:pt x="15" y="83"/>
                    </a:lnTo>
                    <a:lnTo>
                      <a:pt x="14" y="83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6" y="90"/>
                    </a:lnTo>
                    <a:lnTo>
                      <a:pt x="14" y="91"/>
                    </a:lnTo>
                    <a:lnTo>
                      <a:pt x="14" y="92"/>
                    </a:lnTo>
                    <a:lnTo>
                      <a:pt x="14" y="94"/>
                    </a:lnTo>
                    <a:lnTo>
                      <a:pt x="14" y="95"/>
                    </a:lnTo>
                    <a:lnTo>
                      <a:pt x="15" y="95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8" y="98"/>
                    </a:lnTo>
                    <a:lnTo>
                      <a:pt x="18" y="99"/>
                    </a:lnTo>
                    <a:lnTo>
                      <a:pt x="17" y="99"/>
                    </a:lnTo>
                    <a:lnTo>
                      <a:pt x="16" y="100"/>
                    </a:lnTo>
                    <a:lnTo>
                      <a:pt x="16" y="101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5" y="105"/>
                    </a:lnTo>
                    <a:lnTo>
                      <a:pt x="14" y="106"/>
                    </a:lnTo>
                    <a:lnTo>
                      <a:pt x="16" y="106"/>
                    </a:lnTo>
                    <a:lnTo>
                      <a:pt x="17" y="106"/>
                    </a:lnTo>
                    <a:lnTo>
                      <a:pt x="17" y="107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3" y="108"/>
                    </a:lnTo>
                    <a:lnTo>
                      <a:pt x="12" y="107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4" y="112"/>
                    </a:lnTo>
                    <a:lnTo>
                      <a:pt x="3" y="113"/>
                    </a:lnTo>
                    <a:lnTo>
                      <a:pt x="2" y="113"/>
                    </a:lnTo>
                    <a:lnTo>
                      <a:pt x="1" y="116"/>
                    </a:lnTo>
                    <a:lnTo>
                      <a:pt x="0" y="117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4" y="117"/>
                    </a:lnTo>
                    <a:lnTo>
                      <a:pt x="7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8" y="122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10" y="126"/>
                    </a:lnTo>
                    <a:lnTo>
                      <a:pt x="11" y="126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3" y="128"/>
                    </a:lnTo>
                    <a:lnTo>
                      <a:pt x="13" y="129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1"/>
                    </a:lnTo>
                    <a:lnTo>
                      <a:pt x="12" y="131"/>
                    </a:lnTo>
                    <a:lnTo>
                      <a:pt x="12" y="132"/>
                    </a:lnTo>
                    <a:lnTo>
                      <a:pt x="13" y="133"/>
                    </a:lnTo>
                    <a:lnTo>
                      <a:pt x="15" y="134"/>
                    </a:lnTo>
                    <a:lnTo>
                      <a:pt x="17" y="137"/>
                    </a:lnTo>
                    <a:lnTo>
                      <a:pt x="17" y="138"/>
                    </a:lnTo>
                    <a:lnTo>
                      <a:pt x="18" y="140"/>
                    </a:lnTo>
                    <a:lnTo>
                      <a:pt x="19" y="140"/>
                    </a:lnTo>
                    <a:lnTo>
                      <a:pt x="21" y="141"/>
                    </a:lnTo>
                    <a:lnTo>
                      <a:pt x="21" y="142"/>
                    </a:lnTo>
                    <a:lnTo>
                      <a:pt x="22" y="142"/>
                    </a:lnTo>
                    <a:lnTo>
                      <a:pt x="22" y="141"/>
                    </a:lnTo>
                    <a:lnTo>
                      <a:pt x="23" y="141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6" y="143"/>
                    </a:lnTo>
                    <a:lnTo>
                      <a:pt x="27" y="144"/>
                    </a:lnTo>
                    <a:lnTo>
                      <a:pt x="27" y="145"/>
                    </a:lnTo>
                    <a:lnTo>
                      <a:pt x="28" y="147"/>
                    </a:lnTo>
                    <a:lnTo>
                      <a:pt x="29" y="148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31" y="148"/>
                    </a:lnTo>
                    <a:lnTo>
                      <a:pt x="32" y="148"/>
                    </a:lnTo>
                    <a:lnTo>
                      <a:pt x="32" y="149"/>
                    </a:lnTo>
                    <a:lnTo>
                      <a:pt x="33" y="149"/>
                    </a:lnTo>
                    <a:lnTo>
                      <a:pt x="34" y="149"/>
                    </a:lnTo>
                    <a:lnTo>
                      <a:pt x="35" y="150"/>
                    </a:lnTo>
                    <a:lnTo>
                      <a:pt x="35" y="151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8"/>
                    </a:lnTo>
                    <a:lnTo>
                      <a:pt x="39" y="159"/>
                    </a:lnTo>
                    <a:lnTo>
                      <a:pt x="39" y="160"/>
                    </a:lnTo>
                    <a:lnTo>
                      <a:pt x="42" y="162"/>
                    </a:lnTo>
                    <a:lnTo>
                      <a:pt x="43" y="162"/>
                    </a:lnTo>
                    <a:lnTo>
                      <a:pt x="43" y="163"/>
                    </a:lnTo>
                    <a:lnTo>
                      <a:pt x="46" y="165"/>
                    </a:lnTo>
                    <a:lnTo>
                      <a:pt x="47" y="166"/>
                    </a:lnTo>
                    <a:lnTo>
                      <a:pt x="50" y="166"/>
                    </a:lnTo>
                    <a:lnTo>
                      <a:pt x="51" y="166"/>
                    </a:lnTo>
                    <a:lnTo>
                      <a:pt x="52" y="169"/>
                    </a:lnTo>
                    <a:lnTo>
                      <a:pt x="52" y="169"/>
                    </a:lnTo>
                    <a:lnTo>
                      <a:pt x="53" y="171"/>
                    </a:lnTo>
                    <a:lnTo>
                      <a:pt x="53" y="172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5" y="173"/>
                    </a:lnTo>
                    <a:lnTo>
                      <a:pt x="55" y="174"/>
                    </a:lnTo>
                    <a:lnTo>
                      <a:pt x="54" y="174"/>
                    </a:lnTo>
                    <a:lnTo>
                      <a:pt x="54" y="175"/>
                    </a:lnTo>
                    <a:lnTo>
                      <a:pt x="55" y="175"/>
                    </a:lnTo>
                    <a:lnTo>
                      <a:pt x="55" y="176"/>
                    </a:lnTo>
                    <a:lnTo>
                      <a:pt x="56" y="176"/>
                    </a:lnTo>
                    <a:lnTo>
                      <a:pt x="56" y="175"/>
                    </a:lnTo>
                    <a:lnTo>
                      <a:pt x="57" y="176"/>
                    </a:lnTo>
                    <a:lnTo>
                      <a:pt x="57" y="177"/>
                    </a:lnTo>
                    <a:lnTo>
                      <a:pt x="57" y="177"/>
                    </a:lnTo>
                    <a:lnTo>
                      <a:pt x="58" y="177"/>
                    </a:lnTo>
                    <a:lnTo>
                      <a:pt x="59" y="177"/>
                    </a:lnTo>
                    <a:lnTo>
                      <a:pt x="59" y="178"/>
                    </a:lnTo>
                    <a:lnTo>
                      <a:pt x="60" y="178"/>
                    </a:lnTo>
                    <a:lnTo>
                      <a:pt x="60" y="177"/>
                    </a:lnTo>
                    <a:lnTo>
                      <a:pt x="65" y="177"/>
                    </a:lnTo>
                    <a:lnTo>
                      <a:pt x="67" y="178"/>
                    </a:lnTo>
                    <a:lnTo>
                      <a:pt x="68" y="179"/>
                    </a:lnTo>
                    <a:lnTo>
                      <a:pt x="70" y="180"/>
                    </a:lnTo>
                    <a:lnTo>
                      <a:pt x="71" y="181"/>
                    </a:lnTo>
                    <a:lnTo>
                      <a:pt x="71" y="182"/>
                    </a:lnTo>
                    <a:lnTo>
                      <a:pt x="71" y="183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72" y="184"/>
                    </a:lnTo>
                    <a:lnTo>
                      <a:pt x="73" y="184"/>
                    </a:lnTo>
                    <a:lnTo>
                      <a:pt x="77" y="186"/>
                    </a:lnTo>
                    <a:lnTo>
                      <a:pt x="79" y="187"/>
                    </a:lnTo>
                    <a:lnTo>
                      <a:pt x="80" y="189"/>
                    </a:lnTo>
                    <a:lnTo>
                      <a:pt x="81" y="188"/>
                    </a:lnTo>
                    <a:lnTo>
                      <a:pt x="82" y="188"/>
                    </a:lnTo>
                    <a:lnTo>
                      <a:pt x="86" y="188"/>
                    </a:lnTo>
                    <a:lnTo>
                      <a:pt x="91" y="189"/>
                    </a:lnTo>
                    <a:lnTo>
                      <a:pt x="92" y="189"/>
                    </a:lnTo>
                    <a:lnTo>
                      <a:pt x="93" y="188"/>
                    </a:lnTo>
                    <a:lnTo>
                      <a:pt x="96" y="188"/>
                    </a:lnTo>
                    <a:lnTo>
                      <a:pt x="97" y="188"/>
                    </a:lnTo>
                    <a:lnTo>
                      <a:pt x="98" y="189"/>
                    </a:lnTo>
                    <a:lnTo>
                      <a:pt x="99" y="189"/>
                    </a:lnTo>
                    <a:lnTo>
                      <a:pt x="100" y="190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3" y="189"/>
                    </a:lnTo>
                    <a:lnTo>
                      <a:pt x="104" y="189"/>
                    </a:lnTo>
                    <a:lnTo>
                      <a:pt x="104" y="190"/>
                    </a:lnTo>
                    <a:lnTo>
                      <a:pt x="105" y="190"/>
                    </a:lnTo>
                    <a:lnTo>
                      <a:pt x="106" y="190"/>
                    </a:lnTo>
                    <a:lnTo>
                      <a:pt x="107" y="189"/>
                    </a:lnTo>
                    <a:lnTo>
                      <a:pt x="108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1" y="188"/>
                    </a:lnTo>
                    <a:lnTo>
                      <a:pt x="113" y="186"/>
                    </a:lnTo>
                    <a:lnTo>
                      <a:pt x="114" y="185"/>
                    </a:lnTo>
                    <a:lnTo>
                      <a:pt x="115" y="184"/>
                    </a:lnTo>
                    <a:lnTo>
                      <a:pt x="116" y="183"/>
                    </a:lnTo>
                    <a:lnTo>
                      <a:pt x="116" y="182"/>
                    </a:lnTo>
                    <a:lnTo>
                      <a:pt x="116" y="181"/>
                    </a:lnTo>
                    <a:lnTo>
                      <a:pt x="117" y="181"/>
                    </a:lnTo>
                    <a:lnTo>
                      <a:pt x="117" y="180"/>
                    </a:lnTo>
                    <a:lnTo>
                      <a:pt x="117" y="180"/>
                    </a:lnTo>
                    <a:lnTo>
                      <a:pt x="119" y="181"/>
                    </a:lnTo>
                    <a:lnTo>
                      <a:pt x="121" y="182"/>
                    </a:lnTo>
                    <a:lnTo>
                      <a:pt x="122" y="182"/>
                    </a:lnTo>
                    <a:lnTo>
                      <a:pt x="123" y="181"/>
                    </a:lnTo>
                    <a:lnTo>
                      <a:pt x="123" y="180"/>
                    </a:lnTo>
                    <a:lnTo>
                      <a:pt x="124" y="179"/>
                    </a:lnTo>
                    <a:lnTo>
                      <a:pt x="124" y="180"/>
                    </a:lnTo>
                    <a:lnTo>
                      <a:pt x="125" y="180"/>
                    </a:lnTo>
                    <a:lnTo>
                      <a:pt x="126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8" y="179"/>
                    </a:lnTo>
                    <a:lnTo>
                      <a:pt x="131" y="179"/>
                    </a:lnTo>
                    <a:lnTo>
                      <a:pt x="132" y="179"/>
                    </a:lnTo>
                    <a:lnTo>
                      <a:pt x="132" y="179"/>
                    </a:lnTo>
                    <a:lnTo>
                      <a:pt x="132" y="178"/>
                    </a:lnTo>
                    <a:lnTo>
                      <a:pt x="133" y="177"/>
                    </a:lnTo>
                    <a:lnTo>
                      <a:pt x="135" y="177"/>
                    </a:lnTo>
                    <a:lnTo>
                      <a:pt x="136" y="174"/>
                    </a:lnTo>
                    <a:lnTo>
                      <a:pt x="136" y="173"/>
                    </a:lnTo>
                    <a:lnTo>
                      <a:pt x="137" y="172"/>
                    </a:lnTo>
                    <a:lnTo>
                      <a:pt x="138" y="173"/>
                    </a:lnTo>
                    <a:lnTo>
                      <a:pt x="139" y="174"/>
                    </a:lnTo>
                    <a:lnTo>
                      <a:pt x="139" y="175"/>
                    </a:lnTo>
                    <a:lnTo>
                      <a:pt x="143" y="176"/>
                    </a:lnTo>
                    <a:lnTo>
                      <a:pt x="145" y="175"/>
                    </a:lnTo>
                    <a:lnTo>
                      <a:pt x="146" y="174"/>
                    </a:lnTo>
                    <a:lnTo>
                      <a:pt x="146" y="173"/>
                    </a:lnTo>
                    <a:lnTo>
                      <a:pt x="146" y="172"/>
                    </a:lnTo>
                    <a:lnTo>
                      <a:pt x="147" y="172"/>
                    </a:lnTo>
                    <a:lnTo>
                      <a:pt x="149" y="172"/>
                    </a:lnTo>
                    <a:lnTo>
                      <a:pt x="150" y="171"/>
                    </a:lnTo>
                    <a:lnTo>
                      <a:pt x="151" y="170"/>
                    </a:lnTo>
                    <a:lnTo>
                      <a:pt x="151" y="169"/>
                    </a:lnTo>
                    <a:lnTo>
                      <a:pt x="152" y="169"/>
                    </a:lnTo>
                    <a:lnTo>
                      <a:pt x="153" y="169"/>
                    </a:lnTo>
                    <a:lnTo>
                      <a:pt x="154" y="169"/>
                    </a:lnTo>
                    <a:lnTo>
                      <a:pt x="154" y="168"/>
                    </a:lnTo>
                    <a:lnTo>
                      <a:pt x="155" y="167"/>
                    </a:lnTo>
                    <a:lnTo>
                      <a:pt x="156" y="167"/>
                    </a:lnTo>
                    <a:lnTo>
                      <a:pt x="156" y="166"/>
                    </a:lnTo>
                    <a:lnTo>
                      <a:pt x="156" y="165"/>
                    </a:lnTo>
                    <a:lnTo>
                      <a:pt x="156" y="164"/>
                    </a:lnTo>
                    <a:lnTo>
                      <a:pt x="157" y="163"/>
                    </a:lnTo>
                    <a:lnTo>
                      <a:pt x="158" y="162"/>
                    </a:lnTo>
                    <a:lnTo>
                      <a:pt x="159" y="162"/>
                    </a:lnTo>
                    <a:lnTo>
                      <a:pt x="160" y="162"/>
                    </a:lnTo>
                    <a:lnTo>
                      <a:pt x="162" y="162"/>
                    </a:lnTo>
                    <a:lnTo>
                      <a:pt x="163" y="162"/>
                    </a:lnTo>
                    <a:lnTo>
                      <a:pt x="164" y="162"/>
                    </a:lnTo>
                    <a:lnTo>
                      <a:pt x="165" y="163"/>
                    </a:lnTo>
                    <a:lnTo>
                      <a:pt x="168" y="165"/>
                    </a:lnTo>
                    <a:lnTo>
                      <a:pt x="173" y="163"/>
                    </a:lnTo>
                    <a:lnTo>
                      <a:pt x="174" y="163"/>
                    </a:lnTo>
                    <a:lnTo>
                      <a:pt x="176" y="162"/>
                    </a:lnTo>
                    <a:lnTo>
                      <a:pt x="178" y="163"/>
                    </a:lnTo>
                    <a:lnTo>
                      <a:pt x="180" y="164"/>
                    </a:lnTo>
                    <a:lnTo>
                      <a:pt x="182" y="164"/>
                    </a:lnTo>
                    <a:lnTo>
                      <a:pt x="183" y="163"/>
                    </a:lnTo>
                    <a:lnTo>
                      <a:pt x="183" y="163"/>
                    </a:lnTo>
                    <a:lnTo>
                      <a:pt x="184" y="163"/>
                    </a:lnTo>
                    <a:lnTo>
                      <a:pt x="184" y="164"/>
                    </a:lnTo>
                    <a:lnTo>
                      <a:pt x="185" y="165"/>
                    </a:lnTo>
                    <a:lnTo>
                      <a:pt x="185" y="164"/>
                    </a:lnTo>
                    <a:lnTo>
                      <a:pt x="186" y="164"/>
                    </a:lnTo>
                    <a:lnTo>
                      <a:pt x="186" y="164"/>
                    </a:lnTo>
                    <a:lnTo>
                      <a:pt x="189" y="167"/>
                    </a:lnTo>
                    <a:lnTo>
                      <a:pt x="191" y="164"/>
                    </a:lnTo>
                    <a:lnTo>
                      <a:pt x="199" y="164"/>
                    </a:lnTo>
                    <a:lnTo>
                      <a:pt x="200" y="162"/>
                    </a:lnTo>
                    <a:lnTo>
                      <a:pt x="202" y="162"/>
                    </a:lnTo>
                    <a:lnTo>
                      <a:pt x="204" y="163"/>
                    </a:lnTo>
                    <a:lnTo>
                      <a:pt x="205" y="164"/>
                    </a:lnTo>
                    <a:lnTo>
                      <a:pt x="205" y="165"/>
                    </a:lnTo>
                    <a:lnTo>
                      <a:pt x="206" y="165"/>
                    </a:lnTo>
                    <a:lnTo>
                      <a:pt x="208" y="164"/>
                    </a:lnTo>
                    <a:lnTo>
                      <a:pt x="209" y="164"/>
                    </a:lnTo>
                    <a:lnTo>
                      <a:pt x="210" y="163"/>
                    </a:lnTo>
                    <a:lnTo>
                      <a:pt x="211" y="162"/>
                    </a:lnTo>
                    <a:lnTo>
                      <a:pt x="211" y="162"/>
                    </a:lnTo>
                    <a:lnTo>
                      <a:pt x="211" y="161"/>
                    </a:lnTo>
                    <a:lnTo>
                      <a:pt x="212" y="162"/>
                    </a:lnTo>
                    <a:lnTo>
                      <a:pt x="213" y="161"/>
                    </a:lnTo>
                    <a:lnTo>
                      <a:pt x="212" y="159"/>
                    </a:lnTo>
                    <a:lnTo>
                      <a:pt x="212" y="159"/>
                    </a:lnTo>
                    <a:lnTo>
                      <a:pt x="214" y="157"/>
                    </a:lnTo>
                    <a:lnTo>
                      <a:pt x="215" y="157"/>
                    </a:lnTo>
                    <a:lnTo>
                      <a:pt x="216" y="157"/>
                    </a:lnTo>
                    <a:lnTo>
                      <a:pt x="216" y="156"/>
                    </a:lnTo>
                    <a:lnTo>
                      <a:pt x="217" y="156"/>
                    </a:lnTo>
                    <a:lnTo>
                      <a:pt x="217" y="157"/>
                    </a:lnTo>
                    <a:lnTo>
                      <a:pt x="218" y="157"/>
                    </a:lnTo>
                    <a:lnTo>
                      <a:pt x="219" y="158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58"/>
                    </a:lnTo>
                    <a:lnTo>
                      <a:pt x="226" y="158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8" y="156"/>
                    </a:lnTo>
                    <a:lnTo>
                      <a:pt x="229" y="156"/>
                    </a:lnTo>
                    <a:lnTo>
                      <a:pt x="230" y="156"/>
                    </a:lnTo>
                    <a:lnTo>
                      <a:pt x="231" y="155"/>
                    </a:lnTo>
                    <a:lnTo>
                      <a:pt x="231" y="154"/>
                    </a:lnTo>
                    <a:lnTo>
                      <a:pt x="232" y="153"/>
                    </a:lnTo>
                    <a:lnTo>
                      <a:pt x="232" y="149"/>
                    </a:lnTo>
                    <a:lnTo>
                      <a:pt x="232" y="149"/>
                    </a:lnTo>
                    <a:lnTo>
                      <a:pt x="233" y="148"/>
                    </a:lnTo>
                    <a:lnTo>
                      <a:pt x="234" y="147"/>
                    </a:lnTo>
                    <a:lnTo>
                      <a:pt x="236" y="147"/>
                    </a:lnTo>
                    <a:lnTo>
                      <a:pt x="237" y="146"/>
                    </a:lnTo>
                    <a:lnTo>
                      <a:pt x="237" y="145"/>
                    </a:lnTo>
                    <a:lnTo>
                      <a:pt x="236" y="142"/>
                    </a:lnTo>
                    <a:lnTo>
                      <a:pt x="236" y="140"/>
                    </a:lnTo>
                    <a:lnTo>
                      <a:pt x="236" y="139"/>
                    </a:lnTo>
                    <a:lnTo>
                      <a:pt x="237" y="139"/>
                    </a:lnTo>
                    <a:lnTo>
                      <a:pt x="237" y="138"/>
                    </a:lnTo>
                    <a:lnTo>
                      <a:pt x="238" y="135"/>
                    </a:lnTo>
                    <a:lnTo>
                      <a:pt x="238" y="134"/>
                    </a:lnTo>
                    <a:lnTo>
                      <a:pt x="239" y="133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3" y="132"/>
                    </a:lnTo>
                    <a:lnTo>
                      <a:pt x="244" y="131"/>
                    </a:lnTo>
                    <a:lnTo>
                      <a:pt x="244" y="130"/>
                    </a:lnTo>
                    <a:lnTo>
                      <a:pt x="244" y="129"/>
                    </a:lnTo>
                    <a:lnTo>
                      <a:pt x="245" y="129"/>
                    </a:lnTo>
                    <a:lnTo>
                      <a:pt x="246" y="129"/>
                    </a:lnTo>
                    <a:lnTo>
                      <a:pt x="247" y="129"/>
                    </a:lnTo>
                    <a:lnTo>
                      <a:pt x="247" y="127"/>
                    </a:lnTo>
                    <a:lnTo>
                      <a:pt x="248" y="126"/>
                    </a:lnTo>
                    <a:lnTo>
                      <a:pt x="246" y="125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8"/>
                    </a:lnTo>
                    <a:lnTo>
                      <a:pt x="250" y="118"/>
                    </a:lnTo>
                    <a:lnTo>
                      <a:pt x="251" y="118"/>
                    </a:lnTo>
                    <a:lnTo>
                      <a:pt x="251" y="117"/>
                    </a:lnTo>
                    <a:lnTo>
                      <a:pt x="251" y="116"/>
                    </a:lnTo>
                    <a:lnTo>
                      <a:pt x="251" y="115"/>
                    </a:lnTo>
                    <a:lnTo>
                      <a:pt x="251" y="114"/>
                    </a:lnTo>
                    <a:lnTo>
                      <a:pt x="251" y="113"/>
                    </a:lnTo>
                    <a:lnTo>
                      <a:pt x="254" y="111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4" y="107"/>
                    </a:lnTo>
                    <a:lnTo>
                      <a:pt x="254" y="106"/>
                    </a:lnTo>
                    <a:lnTo>
                      <a:pt x="253" y="106"/>
                    </a:lnTo>
                    <a:lnTo>
                      <a:pt x="255" y="103"/>
                    </a:lnTo>
                    <a:lnTo>
                      <a:pt x="256" y="102"/>
                    </a:lnTo>
                    <a:lnTo>
                      <a:pt x="258" y="100"/>
                    </a:lnTo>
                    <a:lnTo>
                      <a:pt x="259" y="99"/>
                    </a:lnTo>
                    <a:lnTo>
                      <a:pt x="260" y="99"/>
                    </a:lnTo>
                    <a:lnTo>
                      <a:pt x="260" y="98"/>
                    </a:lnTo>
                    <a:lnTo>
                      <a:pt x="261" y="97"/>
                    </a:lnTo>
                    <a:lnTo>
                      <a:pt x="262" y="96"/>
                    </a:lnTo>
                    <a:lnTo>
                      <a:pt x="262" y="96"/>
                    </a:lnTo>
                    <a:lnTo>
                      <a:pt x="263" y="95"/>
                    </a:lnTo>
                    <a:lnTo>
                      <a:pt x="263" y="94"/>
                    </a:lnTo>
                    <a:lnTo>
                      <a:pt x="262" y="94"/>
                    </a:lnTo>
                    <a:lnTo>
                      <a:pt x="262" y="93"/>
                    </a:lnTo>
                    <a:lnTo>
                      <a:pt x="263" y="92"/>
                    </a:lnTo>
                    <a:lnTo>
                      <a:pt x="263" y="91"/>
                    </a:lnTo>
                    <a:lnTo>
                      <a:pt x="264" y="90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6" y="84"/>
                    </a:lnTo>
                    <a:lnTo>
                      <a:pt x="266" y="83"/>
                    </a:lnTo>
                    <a:lnTo>
                      <a:pt x="267" y="83"/>
                    </a:lnTo>
                    <a:lnTo>
                      <a:pt x="270" y="82"/>
                    </a:lnTo>
                    <a:lnTo>
                      <a:pt x="270" y="80"/>
                    </a:lnTo>
                    <a:lnTo>
                      <a:pt x="270" y="78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2"/>
                    </a:lnTo>
                    <a:lnTo>
                      <a:pt x="272" y="71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7" y="68"/>
                    </a:lnTo>
                    <a:lnTo>
                      <a:pt x="277" y="67"/>
                    </a:lnTo>
                    <a:lnTo>
                      <a:pt x="278" y="67"/>
                    </a:lnTo>
                    <a:lnTo>
                      <a:pt x="278" y="66"/>
                    </a:lnTo>
                    <a:lnTo>
                      <a:pt x="279" y="64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0" y="61"/>
                    </a:lnTo>
                    <a:lnTo>
                      <a:pt x="281" y="60"/>
                    </a:lnTo>
                    <a:lnTo>
                      <a:pt x="282" y="59"/>
                    </a:lnTo>
                    <a:lnTo>
                      <a:pt x="283" y="58"/>
                    </a:lnTo>
                    <a:lnTo>
                      <a:pt x="284" y="58"/>
                    </a:lnTo>
                    <a:lnTo>
                      <a:pt x="285" y="57"/>
                    </a:lnTo>
                    <a:lnTo>
                      <a:pt x="285" y="57"/>
                    </a:lnTo>
                    <a:lnTo>
                      <a:pt x="287" y="58"/>
                    </a:lnTo>
                    <a:lnTo>
                      <a:pt x="288" y="58"/>
                    </a:lnTo>
                    <a:lnTo>
                      <a:pt x="289" y="57"/>
                    </a:lnTo>
                    <a:lnTo>
                      <a:pt x="290" y="54"/>
                    </a:lnTo>
                    <a:lnTo>
                      <a:pt x="292" y="53"/>
                    </a:lnTo>
                    <a:lnTo>
                      <a:pt x="294" y="55"/>
                    </a:lnTo>
                    <a:lnTo>
                      <a:pt x="295" y="56"/>
                    </a:lnTo>
                    <a:lnTo>
                      <a:pt x="297" y="55"/>
                    </a:lnTo>
                    <a:lnTo>
                      <a:pt x="299" y="55"/>
                    </a:lnTo>
                    <a:lnTo>
                      <a:pt x="301" y="53"/>
                    </a:lnTo>
                    <a:lnTo>
                      <a:pt x="302" y="52"/>
                    </a:lnTo>
                    <a:lnTo>
                      <a:pt x="303" y="52"/>
                    </a:lnTo>
                    <a:lnTo>
                      <a:pt x="304" y="51"/>
                    </a:lnTo>
                    <a:lnTo>
                      <a:pt x="305" y="51"/>
                    </a:lnTo>
                    <a:lnTo>
                      <a:pt x="305" y="50"/>
                    </a:lnTo>
                    <a:lnTo>
                      <a:pt x="305" y="50"/>
                    </a:lnTo>
                    <a:lnTo>
                      <a:pt x="305" y="49"/>
                    </a:lnTo>
                    <a:lnTo>
                      <a:pt x="305" y="48"/>
                    </a:lnTo>
                    <a:lnTo>
                      <a:pt x="306" y="48"/>
                    </a:lnTo>
                    <a:lnTo>
                      <a:pt x="308" y="47"/>
                    </a:lnTo>
                    <a:lnTo>
                      <a:pt x="309" y="46"/>
                    </a:lnTo>
                    <a:lnTo>
                      <a:pt x="310" y="44"/>
                    </a:lnTo>
                    <a:lnTo>
                      <a:pt x="311" y="43"/>
                    </a:lnTo>
                    <a:lnTo>
                      <a:pt x="309" y="41"/>
                    </a:lnTo>
                    <a:lnTo>
                      <a:pt x="308" y="40"/>
                    </a:lnTo>
                    <a:lnTo>
                      <a:pt x="309" y="40"/>
                    </a:lnTo>
                    <a:lnTo>
                      <a:pt x="309" y="39"/>
                    </a:lnTo>
                    <a:lnTo>
                      <a:pt x="310" y="38"/>
                    </a:lnTo>
                    <a:lnTo>
                      <a:pt x="310" y="37"/>
                    </a:lnTo>
                    <a:lnTo>
                      <a:pt x="310" y="36"/>
                    </a:lnTo>
                    <a:lnTo>
                      <a:pt x="309" y="35"/>
                    </a:lnTo>
                    <a:lnTo>
                      <a:pt x="308" y="34"/>
                    </a:lnTo>
                    <a:lnTo>
                      <a:pt x="307" y="32"/>
                    </a:lnTo>
                    <a:lnTo>
                      <a:pt x="305" y="31"/>
                    </a:lnTo>
                    <a:lnTo>
                      <a:pt x="305" y="30"/>
                    </a:lnTo>
                    <a:lnTo>
                      <a:pt x="304" y="31"/>
                    </a:lnTo>
                    <a:lnTo>
                      <a:pt x="303" y="31"/>
                    </a:lnTo>
                    <a:lnTo>
                      <a:pt x="302" y="32"/>
                    </a:lnTo>
                    <a:lnTo>
                      <a:pt x="298" y="32"/>
                    </a:lnTo>
                    <a:lnTo>
                      <a:pt x="297" y="32"/>
                    </a:lnTo>
                    <a:lnTo>
                      <a:pt x="296" y="30"/>
                    </a:lnTo>
                    <a:lnTo>
                      <a:pt x="296" y="29"/>
                    </a:lnTo>
                    <a:lnTo>
                      <a:pt x="295" y="28"/>
                    </a:lnTo>
                    <a:lnTo>
                      <a:pt x="293" y="22"/>
                    </a:lnTo>
                    <a:lnTo>
                      <a:pt x="292" y="22"/>
                    </a:lnTo>
                    <a:lnTo>
                      <a:pt x="291" y="23"/>
                    </a:lnTo>
                    <a:lnTo>
                      <a:pt x="290" y="23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7" y="23"/>
                    </a:lnTo>
                    <a:lnTo>
                      <a:pt x="286" y="22"/>
                    </a:lnTo>
                    <a:lnTo>
                      <a:pt x="285" y="19"/>
                    </a:lnTo>
                    <a:lnTo>
                      <a:pt x="284" y="18"/>
                    </a:lnTo>
                    <a:lnTo>
                      <a:pt x="284" y="17"/>
                    </a:lnTo>
                    <a:lnTo>
                      <a:pt x="284" y="16"/>
                    </a:lnTo>
                    <a:lnTo>
                      <a:pt x="284" y="15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2" y="13"/>
                    </a:lnTo>
                    <a:lnTo>
                      <a:pt x="283" y="11"/>
                    </a:lnTo>
                    <a:lnTo>
                      <a:pt x="281" y="10"/>
                    </a:lnTo>
                    <a:lnTo>
                      <a:pt x="279" y="10"/>
                    </a:lnTo>
                    <a:lnTo>
                      <a:pt x="278" y="10"/>
                    </a:lnTo>
                    <a:lnTo>
                      <a:pt x="277" y="11"/>
                    </a:lnTo>
                    <a:lnTo>
                      <a:pt x="276" y="11"/>
                    </a:lnTo>
                    <a:lnTo>
                      <a:pt x="276" y="12"/>
                    </a:lnTo>
                    <a:lnTo>
                      <a:pt x="275" y="13"/>
                    </a:lnTo>
                    <a:lnTo>
                      <a:pt x="274" y="13"/>
                    </a:lnTo>
                    <a:lnTo>
                      <a:pt x="271" y="13"/>
                    </a:lnTo>
                    <a:lnTo>
                      <a:pt x="270" y="13"/>
                    </a:lnTo>
                    <a:lnTo>
                      <a:pt x="270" y="13"/>
                    </a:lnTo>
                    <a:lnTo>
                      <a:pt x="267" y="13"/>
                    </a:lnTo>
                    <a:lnTo>
                      <a:pt x="266" y="13"/>
                    </a:lnTo>
                    <a:lnTo>
                      <a:pt x="266" y="14"/>
                    </a:lnTo>
                    <a:lnTo>
                      <a:pt x="263" y="15"/>
                    </a:lnTo>
                    <a:lnTo>
                      <a:pt x="261" y="16"/>
                    </a:lnTo>
                    <a:lnTo>
                      <a:pt x="259" y="16"/>
                    </a:lnTo>
                    <a:lnTo>
                      <a:pt x="257" y="16"/>
                    </a:lnTo>
                    <a:lnTo>
                      <a:pt x="256" y="15"/>
                    </a:lnTo>
                    <a:lnTo>
                      <a:pt x="256" y="13"/>
                    </a:lnTo>
                    <a:lnTo>
                      <a:pt x="253" y="10"/>
                    </a:lnTo>
                    <a:lnTo>
                      <a:pt x="252" y="9"/>
                    </a:lnTo>
                    <a:lnTo>
                      <a:pt x="252" y="7"/>
                    </a:lnTo>
                    <a:lnTo>
                      <a:pt x="251" y="6"/>
                    </a:lnTo>
                    <a:lnTo>
                      <a:pt x="250" y="5"/>
                    </a:lnTo>
                    <a:lnTo>
                      <a:pt x="248" y="5"/>
                    </a:lnTo>
                    <a:lnTo>
                      <a:pt x="248" y="5"/>
                    </a:lnTo>
                    <a:lnTo>
                      <a:pt x="248" y="3"/>
                    </a:lnTo>
                    <a:lnTo>
                      <a:pt x="247" y="2"/>
                    </a:lnTo>
                    <a:lnTo>
                      <a:pt x="246" y="2"/>
                    </a:lnTo>
                    <a:lnTo>
                      <a:pt x="245" y="0"/>
                    </a:lnTo>
                    <a:lnTo>
                      <a:pt x="244" y="0"/>
                    </a:lnTo>
                    <a:lnTo>
                      <a:pt x="242" y="1"/>
                    </a:lnTo>
                    <a:lnTo>
                      <a:pt x="240" y="1"/>
                    </a:lnTo>
                    <a:lnTo>
                      <a:pt x="239" y="1"/>
                    </a:lnTo>
                    <a:lnTo>
                      <a:pt x="238" y="2"/>
                    </a:lnTo>
                    <a:lnTo>
                      <a:pt x="238" y="3"/>
                    </a:lnTo>
                    <a:lnTo>
                      <a:pt x="237" y="4"/>
                    </a:lnTo>
                    <a:lnTo>
                      <a:pt x="236" y="5"/>
                    </a:lnTo>
                    <a:lnTo>
                      <a:pt x="236" y="5"/>
                    </a:lnTo>
                    <a:lnTo>
                      <a:pt x="236" y="4"/>
                    </a:lnTo>
                    <a:lnTo>
                      <a:pt x="235" y="4"/>
                    </a:lnTo>
                    <a:lnTo>
                      <a:pt x="233" y="4"/>
                    </a:lnTo>
                    <a:lnTo>
                      <a:pt x="229" y="6"/>
                    </a:lnTo>
                    <a:lnTo>
                      <a:pt x="228" y="6"/>
                    </a:lnTo>
                    <a:lnTo>
                      <a:pt x="226" y="5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4" y="4"/>
                    </a:lnTo>
                    <a:lnTo>
                      <a:pt x="222" y="4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7" y="1"/>
                    </a:lnTo>
                    <a:lnTo>
                      <a:pt x="216" y="0"/>
                    </a:lnTo>
                    <a:lnTo>
                      <a:pt x="215" y="0"/>
                    </a:lnTo>
                    <a:lnTo>
                      <a:pt x="205" y="2"/>
                    </a:lnTo>
                    <a:lnTo>
                      <a:pt x="202" y="2"/>
                    </a:lnTo>
                    <a:lnTo>
                      <a:pt x="201" y="3"/>
                    </a:lnTo>
                    <a:lnTo>
                      <a:pt x="201" y="4"/>
                    </a:lnTo>
                    <a:lnTo>
                      <a:pt x="201" y="6"/>
                    </a:lnTo>
                    <a:lnTo>
                      <a:pt x="201" y="7"/>
                    </a:lnTo>
                    <a:lnTo>
                      <a:pt x="200" y="8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7" y="10"/>
                    </a:lnTo>
                    <a:lnTo>
                      <a:pt x="196" y="16"/>
                    </a:lnTo>
                    <a:lnTo>
                      <a:pt x="195" y="19"/>
                    </a:lnTo>
                    <a:lnTo>
                      <a:pt x="194" y="20"/>
                    </a:lnTo>
                    <a:lnTo>
                      <a:pt x="192" y="21"/>
                    </a:lnTo>
                    <a:lnTo>
                      <a:pt x="191" y="22"/>
                    </a:lnTo>
                    <a:lnTo>
                      <a:pt x="190" y="21"/>
                    </a:lnTo>
                    <a:lnTo>
                      <a:pt x="189" y="20"/>
                    </a:lnTo>
                    <a:lnTo>
                      <a:pt x="188" y="21"/>
                    </a:lnTo>
                    <a:lnTo>
                      <a:pt x="186" y="22"/>
                    </a:lnTo>
                    <a:lnTo>
                      <a:pt x="186" y="22"/>
                    </a:lnTo>
                    <a:lnTo>
                      <a:pt x="185" y="22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6"/>
                    </a:lnTo>
                    <a:lnTo>
                      <a:pt x="181" y="28"/>
                    </a:lnTo>
                    <a:lnTo>
                      <a:pt x="180" y="28"/>
                    </a:lnTo>
                    <a:lnTo>
                      <a:pt x="178" y="28"/>
                    </a:lnTo>
                    <a:lnTo>
                      <a:pt x="177" y="29"/>
                    </a:lnTo>
                    <a:lnTo>
                      <a:pt x="176" y="30"/>
                    </a:lnTo>
                    <a:lnTo>
                      <a:pt x="174" y="30"/>
                    </a:lnTo>
                    <a:lnTo>
                      <a:pt x="173" y="30"/>
                    </a:lnTo>
                    <a:lnTo>
                      <a:pt x="171" y="30"/>
                    </a:lnTo>
                    <a:lnTo>
                      <a:pt x="170" y="29"/>
                    </a:lnTo>
                    <a:lnTo>
                      <a:pt x="168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6"/>
                    </a:lnTo>
                    <a:lnTo>
                      <a:pt x="164" y="26"/>
                    </a:lnTo>
                    <a:lnTo>
                      <a:pt x="162" y="24"/>
                    </a:lnTo>
                    <a:lnTo>
                      <a:pt x="161" y="24"/>
                    </a:lnTo>
                    <a:lnTo>
                      <a:pt x="157" y="25"/>
                    </a:lnTo>
                    <a:lnTo>
                      <a:pt x="156" y="26"/>
                    </a:lnTo>
                    <a:lnTo>
                      <a:pt x="156" y="27"/>
                    </a:lnTo>
                    <a:lnTo>
                      <a:pt x="156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1"/>
                    </a:lnTo>
                    <a:lnTo>
                      <a:pt x="152" y="33"/>
                    </a:lnTo>
                    <a:lnTo>
                      <a:pt x="146" y="33"/>
                    </a:lnTo>
                    <a:lnTo>
                      <a:pt x="143" y="35"/>
                    </a:lnTo>
                    <a:lnTo>
                      <a:pt x="137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3" y="34"/>
                    </a:lnTo>
                    <a:lnTo>
                      <a:pt x="132" y="35"/>
                    </a:lnTo>
                    <a:lnTo>
                      <a:pt x="129" y="35"/>
                    </a:lnTo>
                    <a:lnTo>
                      <a:pt x="125" y="36"/>
                    </a:lnTo>
                    <a:lnTo>
                      <a:pt x="124" y="37"/>
                    </a:lnTo>
                    <a:lnTo>
                      <a:pt x="123" y="40"/>
                    </a:lnTo>
                    <a:lnTo>
                      <a:pt x="123" y="40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0" y="41"/>
                    </a:lnTo>
                    <a:lnTo>
                      <a:pt x="121" y="41"/>
                    </a:lnTo>
                    <a:lnTo>
                      <a:pt x="121" y="42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1" y="49"/>
                    </a:lnTo>
                    <a:lnTo>
                      <a:pt x="122" y="50"/>
                    </a:lnTo>
                    <a:lnTo>
                      <a:pt x="124" y="51"/>
                    </a:lnTo>
                    <a:lnTo>
                      <a:pt x="123" y="51"/>
                    </a:lnTo>
                    <a:lnTo>
                      <a:pt x="122" y="52"/>
                    </a:lnTo>
                    <a:lnTo>
                      <a:pt x="121" y="52"/>
                    </a:lnTo>
                    <a:lnTo>
                      <a:pt x="119" y="53"/>
                    </a:lnTo>
                    <a:lnTo>
                      <a:pt x="118" y="54"/>
                    </a:lnTo>
                    <a:lnTo>
                      <a:pt x="117" y="54"/>
                    </a:lnTo>
                    <a:lnTo>
                      <a:pt x="117" y="54"/>
                    </a:lnTo>
                    <a:lnTo>
                      <a:pt x="115" y="53"/>
                    </a:lnTo>
                    <a:lnTo>
                      <a:pt x="112" y="53"/>
                    </a:lnTo>
                    <a:lnTo>
                      <a:pt x="103" y="54"/>
                    </a:lnTo>
                    <a:lnTo>
                      <a:pt x="99" y="56"/>
                    </a:lnTo>
                    <a:lnTo>
                      <a:pt x="97" y="56"/>
                    </a:lnTo>
                    <a:lnTo>
                      <a:pt x="92" y="55"/>
                    </a:lnTo>
                    <a:lnTo>
                      <a:pt x="81" y="56"/>
                    </a:lnTo>
                    <a:lnTo>
                      <a:pt x="78" y="56"/>
                    </a:lnTo>
                    <a:lnTo>
                      <a:pt x="75" y="55"/>
                    </a:lnTo>
                    <a:lnTo>
                      <a:pt x="74" y="54"/>
                    </a:lnTo>
                    <a:lnTo>
                      <a:pt x="72" y="53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1"/>
                    </a:lnTo>
                    <a:lnTo>
                      <a:pt x="68" y="51"/>
                    </a:lnTo>
                    <a:lnTo>
                      <a:pt x="67" y="51"/>
                    </a:lnTo>
                    <a:lnTo>
                      <a:pt x="67" y="50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3" y="39"/>
                    </a:lnTo>
                    <a:lnTo>
                      <a:pt x="52" y="39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6" y="4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9" name="Freeform 168">
                <a:extLst>
                  <a:ext uri="{FF2B5EF4-FFF2-40B4-BE49-F238E27FC236}">
                    <a16:creationId xmlns:a16="http://schemas.microsoft.com/office/drawing/2014/main" id="{4BF1F863-2318-7DE4-370F-04D222877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888" y="1058863"/>
                <a:ext cx="414337" cy="161925"/>
              </a:xfrm>
              <a:custGeom>
                <a:avLst/>
                <a:gdLst>
                  <a:gd name="T0" fmla="*/ 56 w 261"/>
                  <a:gd name="T1" fmla="*/ 12 h 102"/>
                  <a:gd name="T2" fmla="*/ 49 w 261"/>
                  <a:gd name="T3" fmla="*/ 15 h 102"/>
                  <a:gd name="T4" fmla="*/ 46 w 261"/>
                  <a:gd name="T5" fmla="*/ 21 h 102"/>
                  <a:gd name="T6" fmla="*/ 41 w 261"/>
                  <a:gd name="T7" fmla="*/ 25 h 102"/>
                  <a:gd name="T8" fmla="*/ 26 w 261"/>
                  <a:gd name="T9" fmla="*/ 27 h 102"/>
                  <a:gd name="T10" fmla="*/ 17 w 261"/>
                  <a:gd name="T11" fmla="*/ 26 h 102"/>
                  <a:gd name="T12" fmla="*/ 11 w 261"/>
                  <a:gd name="T13" fmla="*/ 31 h 102"/>
                  <a:gd name="T14" fmla="*/ 4 w 261"/>
                  <a:gd name="T15" fmla="*/ 42 h 102"/>
                  <a:gd name="T16" fmla="*/ 3 w 261"/>
                  <a:gd name="T17" fmla="*/ 50 h 102"/>
                  <a:gd name="T18" fmla="*/ 0 w 261"/>
                  <a:gd name="T19" fmla="*/ 58 h 102"/>
                  <a:gd name="T20" fmla="*/ 3 w 261"/>
                  <a:gd name="T21" fmla="*/ 62 h 102"/>
                  <a:gd name="T22" fmla="*/ 3 w 261"/>
                  <a:gd name="T23" fmla="*/ 65 h 102"/>
                  <a:gd name="T24" fmla="*/ 4 w 261"/>
                  <a:gd name="T25" fmla="*/ 68 h 102"/>
                  <a:gd name="T26" fmla="*/ 7 w 261"/>
                  <a:gd name="T27" fmla="*/ 76 h 102"/>
                  <a:gd name="T28" fmla="*/ 10 w 261"/>
                  <a:gd name="T29" fmla="*/ 79 h 102"/>
                  <a:gd name="T30" fmla="*/ 13 w 261"/>
                  <a:gd name="T31" fmla="*/ 84 h 102"/>
                  <a:gd name="T32" fmla="*/ 19 w 261"/>
                  <a:gd name="T33" fmla="*/ 85 h 102"/>
                  <a:gd name="T34" fmla="*/ 30 w 261"/>
                  <a:gd name="T35" fmla="*/ 94 h 102"/>
                  <a:gd name="T36" fmla="*/ 34 w 261"/>
                  <a:gd name="T37" fmla="*/ 97 h 102"/>
                  <a:gd name="T38" fmla="*/ 40 w 261"/>
                  <a:gd name="T39" fmla="*/ 100 h 102"/>
                  <a:gd name="T40" fmla="*/ 63 w 261"/>
                  <a:gd name="T41" fmla="*/ 102 h 102"/>
                  <a:gd name="T42" fmla="*/ 83 w 261"/>
                  <a:gd name="T43" fmla="*/ 100 h 102"/>
                  <a:gd name="T44" fmla="*/ 88 w 261"/>
                  <a:gd name="T45" fmla="*/ 98 h 102"/>
                  <a:gd name="T46" fmla="*/ 86 w 261"/>
                  <a:gd name="T47" fmla="*/ 93 h 102"/>
                  <a:gd name="T48" fmla="*/ 87 w 261"/>
                  <a:gd name="T49" fmla="*/ 86 h 102"/>
                  <a:gd name="T50" fmla="*/ 91 w 261"/>
                  <a:gd name="T51" fmla="*/ 82 h 102"/>
                  <a:gd name="T52" fmla="*/ 101 w 261"/>
                  <a:gd name="T53" fmla="*/ 80 h 102"/>
                  <a:gd name="T54" fmla="*/ 121 w 261"/>
                  <a:gd name="T55" fmla="*/ 77 h 102"/>
                  <a:gd name="T56" fmla="*/ 122 w 261"/>
                  <a:gd name="T57" fmla="*/ 72 h 102"/>
                  <a:gd name="T58" fmla="*/ 132 w 261"/>
                  <a:gd name="T59" fmla="*/ 72 h 102"/>
                  <a:gd name="T60" fmla="*/ 133 w 261"/>
                  <a:gd name="T61" fmla="*/ 75 h 102"/>
                  <a:gd name="T62" fmla="*/ 140 w 261"/>
                  <a:gd name="T63" fmla="*/ 76 h 102"/>
                  <a:gd name="T64" fmla="*/ 147 w 261"/>
                  <a:gd name="T65" fmla="*/ 74 h 102"/>
                  <a:gd name="T66" fmla="*/ 150 w 261"/>
                  <a:gd name="T67" fmla="*/ 69 h 102"/>
                  <a:gd name="T68" fmla="*/ 155 w 261"/>
                  <a:gd name="T69" fmla="*/ 66 h 102"/>
                  <a:gd name="T70" fmla="*/ 161 w 261"/>
                  <a:gd name="T71" fmla="*/ 65 h 102"/>
                  <a:gd name="T72" fmla="*/ 166 w 261"/>
                  <a:gd name="T73" fmla="*/ 54 h 102"/>
                  <a:gd name="T74" fmla="*/ 168 w 261"/>
                  <a:gd name="T75" fmla="*/ 48 h 102"/>
                  <a:gd name="T76" fmla="*/ 184 w 261"/>
                  <a:gd name="T77" fmla="*/ 48 h 102"/>
                  <a:gd name="T78" fmla="*/ 192 w 261"/>
                  <a:gd name="T79" fmla="*/ 50 h 102"/>
                  <a:gd name="T80" fmla="*/ 201 w 261"/>
                  <a:gd name="T81" fmla="*/ 50 h 102"/>
                  <a:gd name="T82" fmla="*/ 204 w 261"/>
                  <a:gd name="T83" fmla="*/ 49 h 102"/>
                  <a:gd name="T84" fmla="*/ 210 w 261"/>
                  <a:gd name="T85" fmla="*/ 46 h 102"/>
                  <a:gd name="T86" fmla="*/ 214 w 261"/>
                  <a:gd name="T87" fmla="*/ 51 h 102"/>
                  <a:gd name="T88" fmla="*/ 218 w 261"/>
                  <a:gd name="T89" fmla="*/ 55 h 102"/>
                  <a:gd name="T90" fmla="*/ 225 w 261"/>
                  <a:gd name="T91" fmla="*/ 62 h 102"/>
                  <a:gd name="T92" fmla="*/ 233 w 261"/>
                  <a:gd name="T93" fmla="*/ 59 h 102"/>
                  <a:gd name="T94" fmla="*/ 241 w 261"/>
                  <a:gd name="T95" fmla="*/ 59 h 102"/>
                  <a:gd name="T96" fmla="*/ 242 w 261"/>
                  <a:gd name="T97" fmla="*/ 50 h 102"/>
                  <a:gd name="T98" fmla="*/ 247 w 261"/>
                  <a:gd name="T99" fmla="*/ 42 h 102"/>
                  <a:gd name="T100" fmla="*/ 251 w 261"/>
                  <a:gd name="T101" fmla="*/ 38 h 102"/>
                  <a:gd name="T102" fmla="*/ 251 w 261"/>
                  <a:gd name="T103" fmla="*/ 33 h 102"/>
                  <a:gd name="T104" fmla="*/ 253 w 261"/>
                  <a:gd name="T105" fmla="*/ 27 h 102"/>
                  <a:gd name="T106" fmla="*/ 255 w 261"/>
                  <a:gd name="T107" fmla="*/ 23 h 102"/>
                  <a:gd name="T108" fmla="*/ 259 w 261"/>
                  <a:gd name="T109" fmla="*/ 16 h 102"/>
                  <a:gd name="T110" fmla="*/ 261 w 261"/>
                  <a:gd name="T111" fmla="*/ 11 h 102"/>
                  <a:gd name="T112" fmla="*/ 251 w 261"/>
                  <a:gd name="T113" fmla="*/ 7 h 102"/>
                  <a:gd name="T114" fmla="*/ 245 w 261"/>
                  <a:gd name="T115" fmla="*/ 4 h 102"/>
                  <a:gd name="T116" fmla="*/ 236 w 261"/>
                  <a:gd name="T117" fmla="*/ 1 h 102"/>
                  <a:gd name="T118" fmla="*/ 147 w 261"/>
                  <a:gd name="T119" fmla="*/ 4 h 102"/>
                  <a:gd name="T120" fmla="*/ 140 w 261"/>
                  <a:gd name="T121" fmla="*/ 1 h 102"/>
                  <a:gd name="T122" fmla="*/ 133 w 261"/>
                  <a:gd name="T123" fmla="*/ 3 h 102"/>
                  <a:gd name="T124" fmla="*/ 58 w 261"/>
                  <a:gd name="T125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" h="102">
                    <a:moveTo>
                      <a:pt x="58" y="5"/>
                    </a:moveTo>
                    <a:lnTo>
                      <a:pt x="58" y="6"/>
                    </a:lnTo>
                    <a:lnTo>
                      <a:pt x="58" y="10"/>
                    </a:lnTo>
                    <a:lnTo>
                      <a:pt x="57" y="11"/>
                    </a:lnTo>
                    <a:lnTo>
                      <a:pt x="56" y="12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4"/>
                    </a:lnTo>
                    <a:lnTo>
                      <a:pt x="50" y="15"/>
                    </a:lnTo>
                    <a:lnTo>
                      <a:pt x="49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4" y="2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8" y="27"/>
                    </a:lnTo>
                    <a:lnTo>
                      <a:pt x="26" y="27"/>
                    </a:lnTo>
                    <a:lnTo>
                      <a:pt x="25" y="28"/>
                    </a:lnTo>
                    <a:lnTo>
                      <a:pt x="24" y="28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3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1" y="31"/>
                    </a:lnTo>
                    <a:lnTo>
                      <a:pt x="9" y="32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5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0" y="77"/>
                    </a:lnTo>
                    <a:lnTo>
                      <a:pt x="11" y="78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3" y="84"/>
                    </a:lnTo>
                    <a:lnTo>
                      <a:pt x="13" y="85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8" y="85"/>
                    </a:lnTo>
                    <a:lnTo>
                      <a:pt x="19" y="85"/>
                    </a:lnTo>
                    <a:lnTo>
                      <a:pt x="22" y="86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29" y="94"/>
                    </a:lnTo>
                    <a:lnTo>
                      <a:pt x="30" y="94"/>
                    </a:lnTo>
                    <a:lnTo>
                      <a:pt x="31" y="94"/>
                    </a:lnTo>
                    <a:lnTo>
                      <a:pt x="31" y="95"/>
                    </a:lnTo>
                    <a:lnTo>
                      <a:pt x="33" y="96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8"/>
                    </a:lnTo>
                    <a:lnTo>
                      <a:pt x="37" y="98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4" y="102"/>
                    </a:lnTo>
                    <a:lnTo>
                      <a:pt x="47" y="102"/>
                    </a:lnTo>
                    <a:lnTo>
                      <a:pt x="58" y="101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9" y="100"/>
                    </a:lnTo>
                    <a:lnTo>
                      <a:pt x="78" y="99"/>
                    </a:lnTo>
                    <a:lnTo>
                      <a:pt x="81" y="99"/>
                    </a:lnTo>
                    <a:lnTo>
                      <a:pt x="83" y="100"/>
                    </a:lnTo>
                    <a:lnTo>
                      <a:pt x="83" y="100"/>
                    </a:lnTo>
                    <a:lnTo>
                      <a:pt x="84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8" y="98"/>
                    </a:lnTo>
                    <a:lnTo>
                      <a:pt x="89" y="97"/>
                    </a:lnTo>
                    <a:lnTo>
                      <a:pt x="90" y="97"/>
                    </a:lnTo>
                    <a:lnTo>
                      <a:pt x="88" y="96"/>
                    </a:lnTo>
                    <a:lnTo>
                      <a:pt x="87" y="95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6" y="87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9" y="86"/>
                    </a:lnTo>
                    <a:lnTo>
                      <a:pt x="89" y="86"/>
                    </a:lnTo>
                    <a:lnTo>
                      <a:pt x="90" y="83"/>
                    </a:lnTo>
                    <a:lnTo>
                      <a:pt x="91" y="82"/>
                    </a:lnTo>
                    <a:lnTo>
                      <a:pt x="95" y="81"/>
                    </a:lnTo>
                    <a:lnTo>
                      <a:pt x="98" y="81"/>
                    </a:lnTo>
                    <a:lnTo>
                      <a:pt x="99" y="80"/>
                    </a:lnTo>
                    <a:lnTo>
                      <a:pt x="100" y="80"/>
                    </a:lnTo>
                    <a:lnTo>
                      <a:pt x="101" y="80"/>
                    </a:lnTo>
                    <a:lnTo>
                      <a:pt x="103" y="80"/>
                    </a:lnTo>
                    <a:lnTo>
                      <a:pt x="109" y="81"/>
                    </a:lnTo>
                    <a:lnTo>
                      <a:pt x="112" y="79"/>
                    </a:lnTo>
                    <a:lnTo>
                      <a:pt x="118" y="79"/>
                    </a:lnTo>
                    <a:lnTo>
                      <a:pt x="121" y="77"/>
                    </a:lnTo>
                    <a:lnTo>
                      <a:pt x="121" y="76"/>
                    </a:lnTo>
                    <a:lnTo>
                      <a:pt x="121" y="76"/>
                    </a:lnTo>
                    <a:lnTo>
                      <a:pt x="122" y="76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7" y="70"/>
                    </a:lnTo>
                    <a:lnTo>
                      <a:pt x="128" y="70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3" y="72"/>
                    </a:lnTo>
                    <a:lnTo>
                      <a:pt x="134" y="73"/>
                    </a:lnTo>
                    <a:lnTo>
                      <a:pt x="134" y="74"/>
                    </a:lnTo>
                    <a:lnTo>
                      <a:pt x="133" y="74"/>
                    </a:lnTo>
                    <a:lnTo>
                      <a:pt x="133" y="75"/>
                    </a:lnTo>
                    <a:lnTo>
                      <a:pt x="134" y="76"/>
                    </a:lnTo>
                    <a:lnTo>
                      <a:pt x="136" y="75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3" y="75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7" y="74"/>
                    </a:lnTo>
                    <a:lnTo>
                      <a:pt x="149" y="72"/>
                    </a:lnTo>
                    <a:lnTo>
                      <a:pt x="149" y="72"/>
                    </a:lnTo>
                    <a:lnTo>
                      <a:pt x="149" y="71"/>
                    </a:lnTo>
                    <a:lnTo>
                      <a:pt x="150" y="70"/>
                    </a:lnTo>
                    <a:lnTo>
                      <a:pt x="150" y="69"/>
                    </a:lnTo>
                    <a:lnTo>
                      <a:pt x="151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4" y="67"/>
                    </a:lnTo>
                    <a:lnTo>
                      <a:pt x="155" y="66"/>
                    </a:lnTo>
                    <a:lnTo>
                      <a:pt x="156" y="67"/>
                    </a:lnTo>
                    <a:lnTo>
                      <a:pt x="157" y="68"/>
                    </a:lnTo>
                    <a:lnTo>
                      <a:pt x="158" y="67"/>
                    </a:lnTo>
                    <a:lnTo>
                      <a:pt x="160" y="66"/>
                    </a:lnTo>
                    <a:lnTo>
                      <a:pt x="161" y="65"/>
                    </a:lnTo>
                    <a:lnTo>
                      <a:pt x="162" y="62"/>
                    </a:lnTo>
                    <a:lnTo>
                      <a:pt x="163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6" y="54"/>
                    </a:lnTo>
                    <a:lnTo>
                      <a:pt x="167" y="53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7" y="49"/>
                    </a:lnTo>
                    <a:lnTo>
                      <a:pt x="168" y="48"/>
                    </a:lnTo>
                    <a:lnTo>
                      <a:pt x="171" y="48"/>
                    </a:lnTo>
                    <a:lnTo>
                      <a:pt x="181" y="46"/>
                    </a:lnTo>
                    <a:lnTo>
                      <a:pt x="182" y="46"/>
                    </a:lnTo>
                    <a:lnTo>
                      <a:pt x="183" y="47"/>
                    </a:lnTo>
                    <a:lnTo>
                      <a:pt x="184" y="48"/>
                    </a:lnTo>
                    <a:lnTo>
                      <a:pt x="185" y="48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1" y="50"/>
                    </a:lnTo>
                    <a:lnTo>
                      <a:pt x="192" y="50"/>
                    </a:lnTo>
                    <a:lnTo>
                      <a:pt x="192" y="51"/>
                    </a:lnTo>
                    <a:lnTo>
                      <a:pt x="194" y="52"/>
                    </a:lnTo>
                    <a:lnTo>
                      <a:pt x="195" y="52"/>
                    </a:lnTo>
                    <a:lnTo>
                      <a:pt x="199" y="50"/>
                    </a:lnTo>
                    <a:lnTo>
                      <a:pt x="201" y="50"/>
                    </a:lnTo>
                    <a:lnTo>
                      <a:pt x="202" y="50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3" y="50"/>
                    </a:lnTo>
                    <a:lnTo>
                      <a:pt x="204" y="49"/>
                    </a:lnTo>
                    <a:lnTo>
                      <a:pt x="204" y="48"/>
                    </a:lnTo>
                    <a:lnTo>
                      <a:pt x="205" y="47"/>
                    </a:lnTo>
                    <a:lnTo>
                      <a:pt x="206" y="47"/>
                    </a:lnTo>
                    <a:lnTo>
                      <a:pt x="208" y="47"/>
                    </a:lnTo>
                    <a:lnTo>
                      <a:pt x="210" y="46"/>
                    </a:lnTo>
                    <a:lnTo>
                      <a:pt x="211" y="46"/>
                    </a:lnTo>
                    <a:lnTo>
                      <a:pt x="212" y="48"/>
                    </a:lnTo>
                    <a:lnTo>
                      <a:pt x="213" y="48"/>
                    </a:lnTo>
                    <a:lnTo>
                      <a:pt x="214" y="49"/>
                    </a:lnTo>
                    <a:lnTo>
                      <a:pt x="214" y="51"/>
                    </a:lnTo>
                    <a:lnTo>
                      <a:pt x="214" y="51"/>
                    </a:lnTo>
                    <a:lnTo>
                      <a:pt x="216" y="51"/>
                    </a:lnTo>
                    <a:lnTo>
                      <a:pt x="217" y="52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9" y="56"/>
                    </a:lnTo>
                    <a:lnTo>
                      <a:pt x="222" y="59"/>
                    </a:lnTo>
                    <a:lnTo>
                      <a:pt x="222" y="61"/>
                    </a:lnTo>
                    <a:lnTo>
                      <a:pt x="223" y="62"/>
                    </a:lnTo>
                    <a:lnTo>
                      <a:pt x="225" y="62"/>
                    </a:lnTo>
                    <a:lnTo>
                      <a:pt x="227" y="62"/>
                    </a:lnTo>
                    <a:lnTo>
                      <a:pt x="229" y="61"/>
                    </a:lnTo>
                    <a:lnTo>
                      <a:pt x="232" y="60"/>
                    </a:lnTo>
                    <a:lnTo>
                      <a:pt x="232" y="59"/>
                    </a:lnTo>
                    <a:lnTo>
                      <a:pt x="233" y="59"/>
                    </a:lnTo>
                    <a:lnTo>
                      <a:pt x="236" y="59"/>
                    </a:lnTo>
                    <a:lnTo>
                      <a:pt x="236" y="59"/>
                    </a:lnTo>
                    <a:lnTo>
                      <a:pt x="237" y="59"/>
                    </a:lnTo>
                    <a:lnTo>
                      <a:pt x="240" y="59"/>
                    </a:lnTo>
                    <a:lnTo>
                      <a:pt x="241" y="59"/>
                    </a:lnTo>
                    <a:lnTo>
                      <a:pt x="242" y="58"/>
                    </a:lnTo>
                    <a:lnTo>
                      <a:pt x="242" y="57"/>
                    </a:lnTo>
                    <a:lnTo>
                      <a:pt x="242" y="53"/>
                    </a:lnTo>
                    <a:lnTo>
                      <a:pt x="242" y="52"/>
                    </a:lnTo>
                    <a:lnTo>
                      <a:pt x="242" y="50"/>
                    </a:lnTo>
                    <a:lnTo>
                      <a:pt x="242" y="47"/>
                    </a:lnTo>
                    <a:lnTo>
                      <a:pt x="242" y="46"/>
                    </a:lnTo>
                    <a:lnTo>
                      <a:pt x="243" y="45"/>
                    </a:lnTo>
                    <a:lnTo>
                      <a:pt x="246" y="42"/>
                    </a:lnTo>
                    <a:lnTo>
                      <a:pt x="247" y="42"/>
                    </a:lnTo>
                    <a:lnTo>
                      <a:pt x="247" y="41"/>
                    </a:lnTo>
                    <a:lnTo>
                      <a:pt x="247" y="40"/>
                    </a:lnTo>
                    <a:lnTo>
                      <a:pt x="248" y="40"/>
                    </a:lnTo>
                    <a:lnTo>
                      <a:pt x="250" y="39"/>
                    </a:lnTo>
                    <a:lnTo>
                      <a:pt x="251" y="38"/>
                    </a:lnTo>
                    <a:lnTo>
                      <a:pt x="251" y="36"/>
                    </a:lnTo>
                    <a:lnTo>
                      <a:pt x="251" y="35"/>
                    </a:lnTo>
                    <a:lnTo>
                      <a:pt x="251" y="34"/>
                    </a:lnTo>
                    <a:lnTo>
                      <a:pt x="251" y="33"/>
                    </a:lnTo>
                    <a:lnTo>
                      <a:pt x="251" y="33"/>
                    </a:lnTo>
                    <a:lnTo>
                      <a:pt x="252" y="33"/>
                    </a:lnTo>
                    <a:lnTo>
                      <a:pt x="252" y="32"/>
                    </a:lnTo>
                    <a:lnTo>
                      <a:pt x="253" y="31"/>
                    </a:lnTo>
                    <a:lnTo>
                      <a:pt x="253" y="28"/>
                    </a:lnTo>
                    <a:lnTo>
                      <a:pt x="253" y="27"/>
                    </a:lnTo>
                    <a:lnTo>
                      <a:pt x="253" y="26"/>
                    </a:lnTo>
                    <a:lnTo>
                      <a:pt x="254" y="26"/>
                    </a:lnTo>
                    <a:lnTo>
                      <a:pt x="255" y="25"/>
                    </a:lnTo>
                    <a:lnTo>
                      <a:pt x="255" y="24"/>
                    </a:lnTo>
                    <a:lnTo>
                      <a:pt x="255" y="23"/>
                    </a:lnTo>
                    <a:lnTo>
                      <a:pt x="256" y="22"/>
                    </a:lnTo>
                    <a:lnTo>
                      <a:pt x="256" y="21"/>
                    </a:lnTo>
                    <a:lnTo>
                      <a:pt x="257" y="18"/>
                    </a:lnTo>
                    <a:lnTo>
                      <a:pt x="258" y="17"/>
                    </a:lnTo>
                    <a:lnTo>
                      <a:pt x="259" y="16"/>
                    </a:lnTo>
                    <a:lnTo>
                      <a:pt x="260" y="16"/>
                    </a:lnTo>
                    <a:lnTo>
                      <a:pt x="260" y="15"/>
                    </a:lnTo>
                    <a:lnTo>
                      <a:pt x="260" y="14"/>
                    </a:lnTo>
                    <a:lnTo>
                      <a:pt x="261" y="12"/>
                    </a:lnTo>
                    <a:lnTo>
                      <a:pt x="261" y="11"/>
                    </a:lnTo>
                    <a:lnTo>
                      <a:pt x="259" y="11"/>
                    </a:lnTo>
                    <a:lnTo>
                      <a:pt x="256" y="10"/>
                    </a:lnTo>
                    <a:lnTo>
                      <a:pt x="254" y="10"/>
                    </a:lnTo>
                    <a:lnTo>
                      <a:pt x="252" y="7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6" y="6"/>
                    </a:lnTo>
                    <a:lnTo>
                      <a:pt x="246" y="6"/>
                    </a:lnTo>
                    <a:lnTo>
                      <a:pt x="246" y="5"/>
                    </a:lnTo>
                    <a:lnTo>
                      <a:pt x="245" y="4"/>
                    </a:lnTo>
                    <a:lnTo>
                      <a:pt x="243" y="4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38" y="2"/>
                    </a:lnTo>
                    <a:lnTo>
                      <a:pt x="236" y="1"/>
                    </a:lnTo>
                    <a:lnTo>
                      <a:pt x="236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48" y="4"/>
                    </a:lnTo>
                    <a:lnTo>
                      <a:pt x="147" y="4"/>
                    </a:lnTo>
                    <a:lnTo>
                      <a:pt x="145" y="3"/>
                    </a:lnTo>
                    <a:lnTo>
                      <a:pt x="143" y="1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40" y="1"/>
                    </a:lnTo>
                    <a:lnTo>
                      <a:pt x="139" y="2"/>
                    </a:lnTo>
                    <a:lnTo>
                      <a:pt x="138" y="3"/>
                    </a:lnTo>
                    <a:lnTo>
                      <a:pt x="137" y="3"/>
                    </a:lnTo>
                    <a:lnTo>
                      <a:pt x="134" y="3"/>
                    </a:lnTo>
                    <a:lnTo>
                      <a:pt x="133" y="3"/>
                    </a:lnTo>
                    <a:lnTo>
                      <a:pt x="132" y="2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0" name="Freeform 169">
                <a:extLst>
                  <a:ext uri="{FF2B5EF4-FFF2-40B4-BE49-F238E27FC236}">
                    <a16:creationId xmlns:a16="http://schemas.microsoft.com/office/drawing/2014/main" id="{77B42552-436A-80D2-4BB7-97A714812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313" y="1058863"/>
                <a:ext cx="11112" cy="6350"/>
              </a:xfrm>
              <a:custGeom>
                <a:avLst/>
                <a:gdLst>
                  <a:gd name="T0" fmla="*/ 3 w 7"/>
                  <a:gd name="T1" fmla="*/ 3 h 4"/>
                  <a:gd name="T2" fmla="*/ 5 w 7"/>
                  <a:gd name="T3" fmla="*/ 4 h 4"/>
                  <a:gd name="T4" fmla="*/ 6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  <a:gd name="T10" fmla="*/ 0 w 7"/>
                  <a:gd name="T11" fmla="*/ 0 h 4"/>
                  <a:gd name="T12" fmla="*/ 1 w 7"/>
                  <a:gd name="T13" fmla="*/ 1 h 4"/>
                  <a:gd name="T14" fmla="*/ 3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3"/>
                    </a:moveTo>
                    <a:lnTo>
                      <a:pt x="5" y="4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1" name="Freeform 170">
                <a:extLst>
                  <a:ext uri="{FF2B5EF4-FFF2-40B4-BE49-F238E27FC236}">
                    <a16:creationId xmlns:a16="http://schemas.microsoft.com/office/drawing/2014/main" id="{4B0C070B-8E99-FB83-0119-7FB43A89B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058863"/>
                <a:ext cx="14287" cy="4762"/>
              </a:xfrm>
              <a:custGeom>
                <a:avLst/>
                <a:gdLst>
                  <a:gd name="T0" fmla="*/ 0 w 9"/>
                  <a:gd name="T1" fmla="*/ 2 h 3"/>
                  <a:gd name="T2" fmla="*/ 1 w 9"/>
                  <a:gd name="T3" fmla="*/ 3 h 3"/>
                  <a:gd name="T4" fmla="*/ 2 w 9"/>
                  <a:gd name="T5" fmla="*/ 3 h 3"/>
                  <a:gd name="T6" fmla="*/ 5 w 9"/>
                  <a:gd name="T7" fmla="*/ 3 h 3"/>
                  <a:gd name="T8" fmla="*/ 6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0 h 3"/>
                  <a:gd name="T16" fmla="*/ 1 w 9"/>
                  <a:gd name="T17" fmla="*/ 0 h 3"/>
                  <a:gd name="T18" fmla="*/ 0 w 9"/>
                  <a:gd name="T19" fmla="*/ 1 h 3"/>
                  <a:gd name="T20" fmla="*/ 0 w 9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2" name="Freeform 171">
                <a:extLst>
                  <a:ext uri="{FF2B5EF4-FFF2-40B4-BE49-F238E27FC236}">
                    <a16:creationId xmlns:a16="http://schemas.microsoft.com/office/drawing/2014/main" id="{8B15AA1B-AA11-F01D-1757-75B7EBF22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538" y="1058863"/>
                <a:ext cx="63500" cy="25400"/>
              </a:xfrm>
              <a:custGeom>
                <a:avLst/>
                <a:gdLst>
                  <a:gd name="T0" fmla="*/ 2 w 40"/>
                  <a:gd name="T1" fmla="*/ 2 h 16"/>
                  <a:gd name="T2" fmla="*/ 6 w 40"/>
                  <a:gd name="T3" fmla="*/ 3 h 16"/>
                  <a:gd name="T4" fmla="*/ 6 w 40"/>
                  <a:gd name="T5" fmla="*/ 4 h 16"/>
                  <a:gd name="T6" fmla="*/ 7 w 40"/>
                  <a:gd name="T7" fmla="*/ 4 h 16"/>
                  <a:gd name="T8" fmla="*/ 9 w 40"/>
                  <a:gd name="T9" fmla="*/ 4 h 16"/>
                  <a:gd name="T10" fmla="*/ 10 w 40"/>
                  <a:gd name="T11" fmla="*/ 5 h 16"/>
                  <a:gd name="T12" fmla="*/ 10 w 40"/>
                  <a:gd name="T13" fmla="*/ 6 h 16"/>
                  <a:gd name="T14" fmla="*/ 10 w 40"/>
                  <a:gd name="T15" fmla="*/ 6 h 16"/>
                  <a:gd name="T16" fmla="*/ 13 w 40"/>
                  <a:gd name="T17" fmla="*/ 7 h 16"/>
                  <a:gd name="T18" fmla="*/ 15 w 40"/>
                  <a:gd name="T19" fmla="*/ 7 h 16"/>
                  <a:gd name="T20" fmla="*/ 16 w 40"/>
                  <a:gd name="T21" fmla="*/ 7 h 16"/>
                  <a:gd name="T22" fmla="*/ 18 w 40"/>
                  <a:gd name="T23" fmla="*/ 10 h 16"/>
                  <a:gd name="T24" fmla="*/ 20 w 40"/>
                  <a:gd name="T25" fmla="*/ 10 h 16"/>
                  <a:gd name="T26" fmla="*/ 23 w 40"/>
                  <a:gd name="T27" fmla="*/ 11 h 16"/>
                  <a:gd name="T28" fmla="*/ 25 w 40"/>
                  <a:gd name="T29" fmla="*/ 11 h 16"/>
                  <a:gd name="T30" fmla="*/ 25 w 40"/>
                  <a:gd name="T31" fmla="*/ 10 h 16"/>
                  <a:gd name="T32" fmla="*/ 26 w 40"/>
                  <a:gd name="T33" fmla="*/ 11 h 16"/>
                  <a:gd name="T34" fmla="*/ 28 w 40"/>
                  <a:gd name="T35" fmla="*/ 12 h 16"/>
                  <a:gd name="T36" fmla="*/ 30 w 40"/>
                  <a:gd name="T37" fmla="*/ 13 h 16"/>
                  <a:gd name="T38" fmla="*/ 31 w 40"/>
                  <a:gd name="T39" fmla="*/ 13 h 16"/>
                  <a:gd name="T40" fmla="*/ 32 w 40"/>
                  <a:gd name="T41" fmla="*/ 13 h 16"/>
                  <a:gd name="T42" fmla="*/ 34 w 40"/>
                  <a:gd name="T43" fmla="*/ 13 h 16"/>
                  <a:gd name="T44" fmla="*/ 35 w 40"/>
                  <a:gd name="T45" fmla="*/ 13 h 16"/>
                  <a:gd name="T46" fmla="*/ 35 w 40"/>
                  <a:gd name="T47" fmla="*/ 13 h 16"/>
                  <a:gd name="T48" fmla="*/ 36 w 40"/>
                  <a:gd name="T49" fmla="*/ 15 h 16"/>
                  <a:gd name="T50" fmla="*/ 37 w 40"/>
                  <a:gd name="T51" fmla="*/ 15 h 16"/>
                  <a:gd name="T52" fmla="*/ 39 w 40"/>
                  <a:gd name="T53" fmla="*/ 16 h 16"/>
                  <a:gd name="T54" fmla="*/ 40 w 40"/>
                  <a:gd name="T55" fmla="*/ 16 h 16"/>
                  <a:gd name="T56" fmla="*/ 40 w 40"/>
                  <a:gd name="T57" fmla="*/ 15 h 16"/>
                  <a:gd name="T58" fmla="*/ 39 w 40"/>
                  <a:gd name="T59" fmla="*/ 14 h 16"/>
                  <a:gd name="T60" fmla="*/ 39 w 40"/>
                  <a:gd name="T61" fmla="*/ 13 h 16"/>
                  <a:gd name="T62" fmla="*/ 39 w 40"/>
                  <a:gd name="T63" fmla="*/ 12 h 16"/>
                  <a:gd name="T64" fmla="*/ 40 w 40"/>
                  <a:gd name="T65" fmla="*/ 11 h 16"/>
                  <a:gd name="T66" fmla="*/ 40 w 40"/>
                  <a:gd name="T67" fmla="*/ 10 h 16"/>
                  <a:gd name="T68" fmla="*/ 39 w 40"/>
                  <a:gd name="T69" fmla="*/ 10 h 16"/>
                  <a:gd name="T70" fmla="*/ 37 w 40"/>
                  <a:gd name="T71" fmla="*/ 8 h 16"/>
                  <a:gd name="T72" fmla="*/ 36 w 40"/>
                  <a:gd name="T73" fmla="*/ 8 h 16"/>
                  <a:gd name="T74" fmla="*/ 35 w 40"/>
                  <a:gd name="T75" fmla="*/ 6 h 16"/>
                  <a:gd name="T76" fmla="*/ 33 w 40"/>
                  <a:gd name="T77" fmla="*/ 5 h 16"/>
                  <a:gd name="T78" fmla="*/ 32 w 40"/>
                  <a:gd name="T79" fmla="*/ 6 h 16"/>
                  <a:gd name="T80" fmla="*/ 32 w 40"/>
                  <a:gd name="T81" fmla="*/ 5 h 16"/>
                  <a:gd name="T82" fmla="*/ 32 w 40"/>
                  <a:gd name="T83" fmla="*/ 4 h 16"/>
                  <a:gd name="T84" fmla="*/ 33 w 40"/>
                  <a:gd name="T85" fmla="*/ 3 h 16"/>
                  <a:gd name="T86" fmla="*/ 33 w 40"/>
                  <a:gd name="T87" fmla="*/ 0 h 16"/>
                  <a:gd name="T88" fmla="*/ 0 w 40"/>
                  <a:gd name="T89" fmla="*/ 0 h 16"/>
                  <a:gd name="T90" fmla="*/ 0 w 40"/>
                  <a:gd name="T91" fmla="*/ 1 h 16"/>
                  <a:gd name="T92" fmla="*/ 2 w 40"/>
                  <a:gd name="T9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" h="16">
                    <a:moveTo>
                      <a:pt x="2" y="2"/>
                    </a:move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2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5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7" y="8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3" name="Freeform 172">
                <a:extLst>
                  <a:ext uri="{FF2B5EF4-FFF2-40B4-BE49-F238E27FC236}">
                    <a16:creationId xmlns:a16="http://schemas.microsoft.com/office/drawing/2014/main" id="{C89D2704-C46F-E64C-0335-852438FEF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438" y="2163763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4" name="Freeform 173">
                <a:extLst>
                  <a:ext uri="{FF2B5EF4-FFF2-40B4-BE49-F238E27FC236}">
                    <a16:creationId xmlns:a16="http://schemas.microsoft.com/office/drawing/2014/main" id="{3B97FA49-5DD7-0ABB-FC84-0FD7173F9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863" y="2097088"/>
                <a:ext cx="128587" cy="100012"/>
              </a:xfrm>
              <a:custGeom>
                <a:avLst/>
                <a:gdLst>
                  <a:gd name="T0" fmla="*/ 40 w 81"/>
                  <a:gd name="T1" fmla="*/ 37 h 63"/>
                  <a:gd name="T2" fmla="*/ 47 w 81"/>
                  <a:gd name="T3" fmla="*/ 37 h 63"/>
                  <a:gd name="T4" fmla="*/ 53 w 81"/>
                  <a:gd name="T5" fmla="*/ 38 h 63"/>
                  <a:gd name="T6" fmla="*/ 57 w 81"/>
                  <a:gd name="T7" fmla="*/ 40 h 63"/>
                  <a:gd name="T8" fmla="*/ 59 w 81"/>
                  <a:gd name="T9" fmla="*/ 43 h 63"/>
                  <a:gd name="T10" fmla="*/ 60 w 81"/>
                  <a:gd name="T11" fmla="*/ 46 h 63"/>
                  <a:gd name="T12" fmla="*/ 60 w 81"/>
                  <a:gd name="T13" fmla="*/ 48 h 63"/>
                  <a:gd name="T14" fmla="*/ 63 w 81"/>
                  <a:gd name="T15" fmla="*/ 50 h 63"/>
                  <a:gd name="T16" fmla="*/ 63 w 81"/>
                  <a:gd name="T17" fmla="*/ 53 h 63"/>
                  <a:gd name="T18" fmla="*/ 65 w 81"/>
                  <a:gd name="T19" fmla="*/ 56 h 63"/>
                  <a:gd name="T20" fmla="*/ 67 w 81"/>
                  <a:gd name="T21" fmla="*/ 57 h 63"/>
                  <a:gd name="T22" fmla="*/ 69 w 81"/>
                  <a:gd name="T23" fmla="*/ 60 h 63"/>
                  <a:gd name="T24" fmla="*/ 72 w 81"/>
                  <a:gd name="T25" fmla="*/ 62 h 63"/>
                  <a:gd name="T26" fmla="*/ 72 w 81"/>
                  <a:gd name="T27" fmla="*/ 60 h 63"/>
                  <a:gd name="T28" fmla="*/ 76 w 81"/>
                  <a:gd name="T29" fmla="*/ 63 h 63"/>
                  <a:gd name="T30" fmla="*/ 79 w 81"/>
                  <a:gd name="T31" fmla="*/ 62 h 63"/>
                  <a:gd name="T32" fmla="*/ 81 w 81"/>
                  <a:gd name="T33" fmla="*/ 57 h 63"/>
                  <a:gd name="T34" fmla="*/ 77 w 81"/>
                  <a:gd name="T35" fmla="*/ 53 h 63"/>
                  <a:gd name="T36" fmla="*/ 72 w 81"/>
                  <a:gd name="T37" fmla="*/ 51 h 63"/>
                  <a:gd name="T38" fmla="*/ 69 w 81"/>
                  <a:gd name="T39" fmla="*/ 51 h 63"/>
                  <a:gd name="T40" fmla="*/ 66 w 81"/>
                  <a:gd name="T41" fmla="*/ 48 h 63"/>
                  <a:gd name="T42" fmla="*/ 66 w 81"/>
                  <a:gd name="T43" fmla="*/ 44 h 63"/>
                  <a:gd name="T44" fmla="*/ 64 w 81"/>
                  <a:gd name="T45" fmla="*/ 40 h 63"/>
                  <a:gd name="T46" fmla="*/ 63 w 81"/>
                  <a:gd name="T47" fmla="*/ 37 h 63"/>
                  <a:gd name="T48" fmla="*/ 63 w 81"/>
                  <a:gd name="T49" fmla="*/ 34 h 63"/>
                  <a:gd name="T50" fmla="*/ 60 w 81"/>
                  <a:gd name="T51" fmla="*/ 26 h 63"/>
                  <a:gd name="T52" fmla="*/ 60 w 81"/>
                  <a:gd name="T53" fmla="*/ 23 h 63"/>
                  <a:gd name="T54" fmla="*/ 57 w 81"/>
                  <a:gd name="T55" fmla="*/ 21 h 63"/>
                  <a:gd name="T56" fmla="*/ 52 w 81"/>
                  <a:gd name="T57" fmla="*/ 21 h 63"/>
                  <a:gd name="T58" fmla="*/ 47 w 81"/>
                  <a:gd name="T59" fmla="*/ 21 h 63"/>
                  <a:gd name="T60" fmla="*/ 42 w 81"/>
                  <a:gd name="T61" fmla="*/ 18 h 63"/>
                  <a:gd name="T62" fmla="*/ 39 w 81"/>
                  <a:gd name="T63" fmla="*/ 17 h 63"/>
                  <a:gd name="T64" fmla="*/ 37 w 81"/>
                  <a:gd name="T65" fmla="*/ 16 h 63"/>
                  <a:gd name="T66" fmla="*/ 36 w 81"/>
                  <a:gd name="T67" fmla="*/ 15 h 63"/>
                  <a:gd name="T68" fmla="*/ 30 w 81"/>
                  <a:gd name="T69" fmla="*/ 12 h 63"/>
                  <a:gd name="T70" fmla="*/ 28 w 81"/>
                  <a:gd name="T71" fmla="*/ 9 h 63"/>
                  <a:gd name="T72" fmla="*/ 27 w 81"/>
                  <a:gd name="T73" fmla="*/ 4 h 63"/>
                  <a:gd name="T74" fmla="*/ 25 w 81"/>
                  <a:gd name="T75" fmla="*/ 1 h 63"/>
                  <a:gd name="T76" fmla="*/ 21 w 81"/>
                  <a:gd name="T77" fmla="*/ 0 h 63"/>
                  <a:gd name="T78" fmla="*/ 14 w 81"/>
                  <a:gd name="T79" fmla="*/ 2 h 63"/>
                  <a:gd name="T80" fmla="*/ 12 w 81"/>
                  <a:gd name="T81" fmla="*/ 5 h 63"/>
                  <a:gd name="T82" fmla="*/ 8 w 81"/>
                  <a:gd name="T83" fmla="*/ 8 h 63"/>
                  <a:gd name="T84" fmla="*/ 3 w 81"/>
                  <a:gd name="T85" fmla="*/ 10 h 63"/>
                  <a:gd name="T86" fmla="*/ 0 w 81"/>
                  <a:gd name="T87" fmla="*/ 12 h 63"/>
                  <a:gd name="T88" fmla="*/ 7 w 81"/>
                  <a:gd name="T89" fmla="*/ 12 h 63"/>
                  <a:gd name="T90" fmla="*/ 7 w 81"/>
                  <a:gd name="T91" fmla="*/ 10 h 63"/>
                  <a:gd name="T92" fmla="*/ 9 w 81"/>
                  <a:gd name="T93" fmla="*/ 10 h 63"/>
                  <a:gd name="T94" fmla="*/ 13 w 81"/>
                  <a:gd name="T95" fmla="*/ 11 h 63"/>
                  <a:gd name="T96" fmla="*/ 17 w 81"/>
                  <a:gd name="T97" fmla="*/ 13 h 63"/>
                  <a:gd name="T98" fmla="*/ 24 w 81"/>
                  <a:gd name="T99" fmla="*/ 18 h 63"/>
                  <a:gd name="T100" fmla="*/ 28 w 81"/>
                  <a:gd name="T101" fmla="*/ 21 h 63"/>
                  <a:gd name="T102" fmla="*/ 29 w 81"/>
                  <a:gd name="T103" fmla="*/ 23 h 63"/>
                  <a:gd name="T104" fmla="*/ 32 w 81"/>
                  <a:gd name="T105" fmla="*/ 27 h 63"/>
                  <a:gd name="T106" fmla="*/ 37 w 81"/>
                  <a:gd name="T107" fmla="*/ 29 h 63"/>
                  <a:gd name="T108" fmla="*/ 37 w 81"/>
                  <a:gd name="T109" fmla="*/ 32 h 63"/>
                  <a:gd name="T110" fmla="*/ 37 w 81"/>
                  <a:gd name="T111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" h="63">
                    <a:moveTo>
                      <a:pt x="37" y="34"/>
                    </a:moveTo>
                    <a:lnTo>
                      <a:pt x="37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4" y="38"/>
                    </a:lnTo>
                    <a:lnTo>
                      <a:pt x="45" y="38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3" y="38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3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59" y="46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6"/>
                    </a:lnTo>
                    <a:lnTo>
                      <a:pt x="60" y="48"/>
                    </a:lnTo>
                    <a:lnTo>
                      <a:pt x="61" y="48"/>
                    </a:lnTo>
                    <a:lnTo>
                      <a:pt x="62" y="48"/>
                    </a:lnTo>
                    <a:lnTo>
                      <a:pt x="63" y="49"/>
                    </a:lnTo>
                    <a:lnTo>
                      <a:pt x="63" y="50"/>
                    </a:lnTo>
                    <a:lnTo>
                      <a:pt x="64" y="50"/>
                    </a:lnTo>
                    <a:lnTo>
                      <a:pt x="64" y="51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3" y="54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5" y="56"/>
                    </a:lnTo>
                    <a:lnTo>
                      <a:pt x="66" y="56"/>
                    </a:lnTo>
                    <a:lnTo>
                      <a:pt x="67" y="56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8"/>
                    </a:lnTo>
                    <a:lnTo>
                      <a:pt x="68" y="59"/>
                    </a:lnTo>
                    <a:lnTo>
                      <a:pt x="69" y="60"/>
                    </a:lnTo>
                    <a:lnTo>
                      <a:pt x="69" y="60"/>
                    </a:lnTo>
                    <a:lnTo>
                      <a:pt x="70" y="61"/>
                    </a:lnTo>
                    <a:lnTo>
                      <a:pt x="71" y="62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2" y="61"/>
                    </a:lnTo>
                    <a:lnTo>
                      <a:pt x="72" y="61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4" y="60"/>
                    </a:lnTo>
                    <a:lnTo>
                      <a:pt x="76" y="62"/>
                    </a:lnTo>
                    <a:lnTo>
                      <a:pt x="76" y="63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8" y="62"/>
                    </a:lnTo>
                    <a:lnTo>
                      <a:pt x="79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1" y="52"/>
                    </a:lnTo>
                    <a:lnTo>
                      <a:pt x="77" y="53"/>
                    </a:lnTo>
                    <a:lnTo>
                      <a:pt x="76" y="53"/>
                    </a:lnTo>
                    <a:lnTo>
                      <a:pt x="75" y="53"/>
                    </a:lnTo>
                    <a:lnTo>
                      <a:pt x="73" y="52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6" y="48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6" y="44"/>
                    </a:lnTo>
                    <a:lnTo>
                      <a:pt x="66" y="43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39"/>
                    </a:lnTo>
                    <a:lnTo>
                      <a:pt x="63" y="38"/>
                    </a:lnTo>
                    <a:lnTo>
                      <a:pt x="63" y="37"/>
                    </a:lnTo>
                    <a:lnTo>
                      <a:pt x="64" y="37"/>
                    </a:lnTo>
                    <a:lnTo>
                      <a:pt x="64" y="36"/>
                    </a:lnTo>
                    <a:lnTo>
                      <a:pt x="63" y="35"/>
                    </a:lnTo>
                    <a:lnTo>
                      <a:pt x="63" y="34"/>
                    </a:lnTo>
                    <a:lnTo>
                      <a:pt x="64" y="31"/>
                    </a:lnTo>
                    <a:lnTo>
                      <a:pt x="65" y="30"/>
                    </a:lnTo>
                    <a:lnTo>
                      <a:pt x="64" y="30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9" y="24"/>
                    </a:lnTo>
                    <a:lnTo>
                      <a:pt x="60" y="24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0" y="22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5" y="21"/>
                    </a:lnTo>
                    <a:lnTo>
                      <a:pt x="54" y="21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7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6"/>
                    </a:lnTo>
                    <a:lnTo>
                      <a:pt x="38" y="17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30" y="24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2" y="27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7" y="29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6" y="35"/>
                    </a:lnTo>
                    <a:lnTo>
                      <a:pt x="3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5" name="Freeform 174">
                <a:extLst>
                  <a:ext uri="{FF2B5EF4-FFF2-40B4-BE49-F238E27FC236}">
                    <a16:creationId xmlns:a16="http://schemas.microsoft.com/office/drawing/2014/main" id="{CD21CAFE-9270-A061-9FD7-65DCA345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113" y="21732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6" name="Freeform 175">
                <a:extLst>
                  <a:ext uri="{FF2B5EF4-FFF2-40B4-BE49-F238E27FC236}">
                    <a16:creationId xmlns:a16="http://schemas.microsoft.com/office/drawing/2014/main" id="{21CBDE14-1EC5-322F-49B4-5C83C098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275" y="2436813"/>
                <a:ext cx="1587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7" name="Freeform 176">
                <a:extLst>
                  <a:ext uri="{FF2B5EF4-FFF2-40B4-BE49-F238E27FC236}">
                    <a16:creationId xmlns:a16="http://schemas.microsoft.com/office/drawing/2014/main" id="{3CF7C0B3-3B20-C4E3-C6B8-DED07CD44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663" y="2403475"/>
                <a:ext cx="201612" cy="68262"/>
              </a:xfrm>
              <a:custGeom>
                <a:avLst/>
                <a:gdLst>
                  <a:gd name="T0" fmla="*/ 2 w 127"/>
                  <a:gd name="T1" fmla="*/ 11 h 43"/>
                  <a:gd name="T2" fmla="*/ 2 w 127"/>
                  <a:gd name="T3" fmla="*/ 15 h 43"/>
                  <a:gd name="T4" fmla="*/ 1 w 127"/>
                  <a:gd name="T5" fmla="*/ 19 h 43"/>
                  <a:gd name="T6" fmla="*/ 0 w 127"/>
                  <a:gd name="T7" fmla="*/ 23 h 43"/>
                  <a:gd name="T8" fmla="*/ 3 w 127"/>
                  <a:gd name="T9" fmla="*/ 26 h 43"/>
                  <a:gd name="T10" fmla="*/ 12 w 127"/>
                  <a:gd name="T11" fmla="*/ 27 h 43"/>
                  <a:gd name="T12" fmla="*/ 18 w 127"/>
                  <a:gd name="T13" fmla="*/ 27 h 43"/>
                  <a:gd name="T14" fmla="*/ 25 w 127"/>
                  <a:gd name="T15" fmla="*/ 28 h 43"/>
                  <a:gd name="T16" fmla="*/ 32 w 127"/>
                  <a:gd name="T17" fmla="*/ 27 h 43"/>
                  <a:gd name="T18" fmla="*/ 43 w 127"/>
                  <a:gd name="T19" fmla="*/ 31 h 43"/>
                  <a:gd name="T20" fmla="*/ 47 w 127"/>
                  <a:gd name="T21" fmla="*/ 33 h 43"/>
                  <a:gd name="T22" fmla="*/ 55 w 127"/>
                  <a:gd name="T23" fmla="*/ 35 h 43"/>
                  <a:gd name="T24" fmla="*/ 57 w 127"/>
                  <a:gd name="T25" fmla="*/ 37 h 43"/>
                  <a:gd name="T26" fmla="*/ 56 w 127"/>
                  <a:gd name="T27" fmla="*/ 42 h 43"/>
                  <a:gd name="T28" fmla="*/ 71 w 127"/>
                  <a:gd name="T29" fmla="*/ 42 h 43"/>
                  <a:gd name="T30" fmla="*/ 74 w 127"/>
                  <a:gd name="T31" fmla="*/ 42 h 43"/>
                  <a:gd name="T32" fmla="*/ 82 w 127"/>
                  <a:gd name="T33" fmla="*/ 40 h 43"/>
                  <a:gd name="T34" fmla="*/ 92 w 127"/>
                  <a:gd name="T35" fmla="*/ 39 h 43"/>
                  <a:gd name="T36" fmla="*/ 110 w 127"/>
                  <a:gd name="T37" fmla="*/ 37 h 43"/>
                  <a:gd name="T38" fmla="*/ 114 w 127"/>
                  <a:gd name="T39" fmla="*/ 38 h 43"/>
                  <a:gd name="T40" fmla="*/ 119 w 127"/>
                  <a:gd name="T41" fmla="*/ 39 h 43"/>
                  <a:gd name="T42" fmla="*/ 124 w 127"/>
                  <a:gd name="T43" fmla="*/ 37 h 43"/>
                  <a:gd name="T44" fmla="*/ 127 w 127"/>
                  <a:gd name="T45" fmla="*/ 34 h 43"/>
                  <a:gd name="T46" fmla="*/ 127 w 127"/>
                  <a:gd name="T47" fmla="*/ 29 h 43"/>
                  <a:gd name="T48" fmla="*/ 126 w 127"/>
                  <a:gd name="T49" fmla="*/ 23 h 43"/>
                  <a:gd name="T50" fmla="*/ 121 w 127"/>
                  <a:gd name="T51" fmla="*/ 28 h 43"/>
                  <a:gd name="T52" fmla="*/ 115 w 127"/>
                  <a:gd name="T53" fmla="*/ 27 h 43"/>
                  <a:gd name="T54" fmla="*/ 109 w 127"/>
                  <a:gd name="T55" fmla="*/ 29 h 43"/>
                  <a:gd name="T56" fmla="*/ 105 w 127"/>
                  <a:gd name="T57" fmla="*/ 33 h 43"/>
                  <a:gd name="T58" fmla="*/ 102 w 127"/>
                  <a:gd name="T59" fmla="*/ 31 h 43"/>
                  <a:gd name="T60" fmla="*/ 102 w 127"/>
                  <a:gd name="T61" fmla="*/ 27 h 43"/>
                  <a:gd name="T62" fmla="*/ 103 w 127"/>
                  <a:gd name="T63" fmla="*/ 23 h 43"/>
                  <a:gd name="T64" fmla="*/ 104 w 127"/>
                  <a:gd name="T65" fmla="*/ 20 h 43"/>
                  <a:gd name="T66" fmla="*/ 97 w 127"/>
                  <a:gd name="T67" fmla="*/ 19 h 43"/>
                  <a:gd name="T68" fmla="*/ 85 w 127"/>
                  <a:gd name="T69" fmla="*/ 21 h 43"/>
                  <a:gd name="T70" fmla="*/ 80 w 127"/>
                  <a:gd name="T71" fmla="*/ 20 h 43"/>
                  <a:gd name="T72" fmla="*/ 75 w 127"/>
                  <a:gd name="T73" fmla="*/ 20 h 43"/>
                  <a:gd name="T74" fmla="*/ 70 w 127"/>
                  <a:gd name="T75" fmla="*/ 17 h 43"/>
                  <a:gd name="T76" fmla="*/ 65 w 127"/>
                  <a:gd name="T77" fmla="*/ 17 h 43"/>
                  <a:gd name="T78" fmla="*/ 60 w 127"/>
                  <a:gd name="T79" fmla="*/ 17 h 43"/>
                  <a:gd name="T80" fmla="*/ 49 w 127"/>
                  <a:gd name="T81" fmla="*/ 17 h 43"/>
                  <a:gd name="T82" fmla="*/ 38 w 127"/>
                  <a:gd name="T83" fmla="*/ 19 h 43"/>
                  <a:gd name="T84" fmla="*/ 35 w 127"/>
                  <a:gd name="T85" fmla="*/ 17 h 43"/>
                  <a:gd name="T86" fmla="*/ 32 w 127"/>
                  <a:gd name="T87" fmla="*/ 14 h 43"/>
                  <a:gd name="T88" fmla="*/ 26 w 127"/>
                  <a:gd name="T89" fmla="*/ 12 h 43"/>
                  <a:gd name="T90" fmla="*/ 28 w 127"/>
                  <a:gd name="T91" fmla="*/ 11 h 43"/>
                  <a:gd name="T92" fmla="*/ 32 w 127"/>
                  <a:gd name="T93" fmla="*/ 9 h 43"/>
                  <a:gd name="T94" fmla="*/ 26 w 127"/>
                  <a:gd name="T95" fmla="*/ 8 h 43"/>
                  <a:gd name="T96" fmla="*/ 22 w 127"/>
                  <a:gd name="T97" fmla="*/ 10 h 43"/>
                  <a:gd name="T98" fmla="*/ 13 w 127"/>
                  <a:gd name="T99" fmla="*/ 9 h 43"/>
                  <a:gd name="T100" fmla="*/ 12 w 127"/>
                  <a:gd name="T101" fmla="*/ 2 h 43"/>
                  <a:gd name="T102" fmla="*/ 10 w 127"/>
                  <a:gd name="T103" fmla="*/ 1 h 43"/>
                  <a:gd name="T104" fmla="*/ 9 w 127"/>
                  <a:gd name="T105" fmla="*/ 6 h 43"/>
                  <a:gd name="T106" fmla="*/ 9 w 127"/>
                  <a:gd name="T107" fmla="*/ 11 h 43"/>
                  <a:gd name="T108" fmla="*/ 5 w 127"/>
                  <a:gd name="T109" fmla="*/ 10 h 43"/>
                  <a:gd name="T110" fmla="*/ 4 w 127"/>
                  <a:gd name="T111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43">
                    <a:moveTo>
                      <a:pt x="4" y="6"/>
                    </a:moveTo>
                    <a:lnTo>
                      <a:pt x="3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4" y="27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9" y="26"/>
                    </a:lnTo>
                    <a:lnTo>
                      <a:pt x="12" y="27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5" y="25"/>
                    </a:lnTo>
                    <a:lnTo>
                      <a:pt x="16" y="26"/>
                    </a:lnTo>
                    <a:lnTo>
                      <a:pt x="18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8"/>
                    </a:lnTo>
                    <a:lnTo>
                      <a:pt x="35" y="29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3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47" y="33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6" y="39"/>
                    </a:lnTo>
                    <a:lnTo>
                      <a:pt x="57" y="41"/>
                    </a:lnTo>
                    <a:lnTo>
                      <a:pt x="56" y="42"/>
                    </a:lnTo>
                    <a:lnTo>
                      <a:pt x="56" y="43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70" y="42"/>
                    </a:lnTo>
                    <a:lnTo>
                      <a:pt x="71" y="42"/>
                    </a:lnTo>
                    <a:lnTo>
                      <a:pt x="72" y="42"/>
                    </a:lnTo>
                    <a:lnTo>
                      <a:pt x="72" y="43"/>
                    </a:lnTo>
                    <a:lnTo>
                      <a:pt x="73" y="43"/>
                    </a:lnTo>
                    <a:lnTo>
                      <a:pt x="74" y="43"/>
                    </a:lnTo>
                    <a:lnTo>
                      <a:pt x="74" y="42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91" y="40"/>
                    </a:lnTo>
                    <a:lnTo>
                      <a:pt x="92" y="39"/>
                    </a:lnTo>
                    <a:lnTo>
                      <a:pt x="93" y="39"/>
                    </a:lnTo>
                    <a:lnTo>
                      <a:pt x="95" y="39"/>
                    </a:lnTo>
                    <a:lnTo>
                      <a:pt x="105" y="39"/>
                    </a:lnTo>
                    <a:lnTo>
                      <a:pt x="108" y="38"/>
                    </a:lnTo>
                    <a:lnTo>
                      <a:pt x="110" y="37"/>
                    </a:lnTo>
                    <a:lnTo>
                      <a:pt x="112" y="38"/>
                    </a:lnTo>
                    <a:lnTo>
                      <a:pt x="113" y="37"/>
                    </a:lnTo>
                    <a:lnTo>
                      <a:pt x="114" y="37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5" y="38"/>
                    </a:lnTo>
                    <a:lnTo>
                      <a:pt x="116" y="38"/>
                    </a:lnTo>
                    <a:lnTo>
                      <a:pt x="117" y="38"/>
                    </a:lnTo>
                    <a:lnTo>
                      <a:pt x="118" y="39"/>
                    </a:lnTo>
                    <a:lnTo>
                      <a:pt x="119" y="39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6" y="36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2"/>
                    </a:lnTo>
                    <a:lnTo>
                      <a:pt x="127" y="31"/>
                    </a:lnTo>
                    <a:lnTo>
                      <a:pt x="127" y="30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6" y="23"/>
                    </a:lnTo>
                    <a:lnTo>
                      <a:pt x="125" y="24"/>
                    </a:lnTo>
                    <a:lnTo>
                      <a:pt x="124" y="26"/>
                    </a:lnTo>
                    <a:lnTo>
                      <a:pt x="123" y="27"/>
                    </a:lnTo>
                    <a:lnTo>
                      <a:pt x="123" y="27"/>
                    </a:lnTo>
                    <a:lnTo>
                      <a:pt x="121" y="28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6" y="27"/>
                    </a:lnTo>
                    <a:lnTo>
                      <a:pt x="115" y="27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3" y="28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8" y="30"/>
                    </a:lnTo>
                    <a:lnTo>
                      <a:pt x="107" y="30"/>
                    </a:lnTo>
                    <a:lnTo>
                      <a:pt x="107" y="31"/>
                    </a:lnTo>
                    <a:lnTo>
                      <a:pt x="106" y="31"/>
                    </a:lnTo>
                    <a:lnTo>
                      <a:pt x="105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3" y="32"/>
                    </a:lnTo>
                    <a:lnTo>
                      <a:pt x="102" y="32"/>
                    </a:lnTo>
                    <a:lnTo>
                      <a:pt x="102" y="31"/>
                    </a:lnTo>
                    <a:lnTo>
                      <a:pt x="101" y="30"/>
                    </a:lnTo>
                    <a:lnTo>
                      <a:pt x="101" y="29"/>
                    </a:lnTo>
                    <a:lnTo>
                      <a:pt x="102" y="28"/>
                    </a:lnTo>
                    <a:lnTo>
                      <a:pt x="101" y="27"/>
                    </a:lnTo>
                    <a:lnTo>
                      <a:pt x="102" y="27"/>
                    </a:lnTo>
                    <a:lnTo>
                      <a:pt x="102" y="26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3" y="24"/>
                    </a:lnTo>
                    <a:lnTo>
                      <a:pt x="103" y="23"/>
                    </a:lnTo>
                    <a:lnTo>
                      <a:pt x="102" y="24"/>
                    </a:lnTo>
                    <a:lnTo>
                      <a:pt x="102" y="23"/>
                    </a:lnTo>
                    <a:lnTo>
                      <a:pt x="103" y="22"/>
                    </a:lnTo>
                    <a:lnTo>
                      <a:pt x="103" y="21"/>
                    </a:lnTo>
                    <a:lnTo>
                      <a:pt x="104" y="20"/>
                    </a:lnTo>
                    <a:lnTo>
                      <a:pt x="101" y="20"/>
                    </a:lnTo>
                    <a:lnTo>
                      <a:pt x="100" y="20"/>
                    </a:lnTo>
                    <a:lnTo>
                      <a:pt x="99" y="19"/>
                    </a:lnTo>
                    <a:lnTo>
                      <a:pt x="98" y="19"/>
                    </a:lnTo>
                    <a:lnTo>
                      <a:pt x="97" y="19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5" y="21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8" y="20"/>
                    </a:lnTo>
                    <a:lnTo>
                      <a:pt x="77" y="20"/>
                    </a:lnTo>
                    <a:lnTo>
                      <a:pt x="77" y="19"/>
                    </a:lnTo>
                    <a:lnTo>
                      <a:pt x="76" y="19"/>
                    </a:lnTo>
                    <a:lnTo>
                      <a:pt x="75" y="20"/>
                    </a:lnTo>
                    <a:lnTo>
                      <a:pt x="73" y="20"/>
                    </a:lnTo>
                    <a:lnTo>
                      <a:pt x="72" y="20"/>
                    </a:lnTo>
                    <a:lnTo>
                      <a:pt x="70" y="19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5" y="17"/>
                    </a:lnTo>
                    <a:lnTo>
                      <a:pt x="63" y="16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1" y="17"/>
                    </a:lnTo>
                    <a:lnTo>
                      <a:pt x="60" y="17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4" y="16"/>
                    </a:lnTo>
                    <a:lnTo>
                      <a:pt x="52" y="17"/>
                    </a:lnTo>
                    <a:lnTo>
                      <a:pt x="49" y="17"/>
                    </a:lnTo>
                    <a:lnTo>
                      <a:pt x="48" y="17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5" y="16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31" y="15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8" name="Freeform 177">
                <a:extLst>
                  <a:ext uri="{FF2B5EF4-FFF2-40B4-BE49-F238E27FC236}">
                    <a16:creationId xmlns:a16="http://schemas.microsoft.com/office/drawing/2014/main" id="{C21E8E58-C057-AF71-FA71-50DD2CE86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35200"/>
                <a:ext cx="6350" cy="4762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3 w 4"/>
                  <a:gd name="T7" fmla="*/ 2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0 h 3"/>
                  <a:gd name="T14" fmla="*/ 1 w 4"/>
                  <a:gd name="T15" fmla="*/ 0 h 3"/>
                  <a:gd name="T16" fmla="*/ 1 w 4"/>
                  <a:gd name="T17" fmla="*/ 1 h 3"/>
                  <a:gd name="T18" fmla="*/ 0 w 4"/>
                  <a:gd name="T19" fmla="*/ 2 h 3"/>
                  <a:gd name="T20" fmla="*/ 0 w 4"/>
                  <a:gd name="T21" fmla="*/ 3 h 3"/>
                  <a:gd name="T22" fmla="*/ 2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9" name="Freeform 178">
                <a:extLst>
                  <a:ext uri="{FF2B5EF4-FFF2-40B4-BE49-F238E27FC236}">
                    <a16:creationId xmlns:a16="http://schemas.microsoft.com/office/drawing/2014/main" id="{F49E2DAC-2AA5-6171-566A-4EAA31A50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138" y="2252663"/>
                <a:ext cx="14287" cy="4762"/>
              </a:xfrm>
              <a:custGeom>
                <a:avLst/>
                <a:gdLst>
                  <a:gd name="T0" fmla="*/ 4 w 9"/>
                  <a:gd name="T1" fmla="*/ 1 h 3"/>
                  <a:gd name="T2" fmla="*/ 3 w 9"/>
                  <a:gd name="T3" fmla="*/ 1 h 3"/>
                  <a:gd name="T4" fmla="*/ 0 w 9"/>
                  <a:gd name="T5" fmla="*/ 3 h 3"/>
                  <a:gd name="T6" fmla="*/ 0 w 9"/>
                  <a:gd name="T7" fmla="*/ 3 h 3"/>
                  <a:gd name="T8" fmla="*/ 1 w 9"/>
                  <a:gd name="T9" fmla="*/ 3 h 3"/>
                  <a:gd name="T10" fmla="*/ 2 w 9"/>
                  <a:gd name="T11" fmla="*/ 3 h 3"/>
                  <a:gd name="T12" fmla="*/ 3 w 9"/>
                  <a:gd name="T13" fmla="*/ 3 h 3"/>
                  <a:gd name="T14" fmla="*/ 4 w 9"/>
                  <a:gd name="T15" fmla="*/ 3 h 3"/>
                  <a:gd name="T16" fmla="*/ 5 w 9"/>
                  <a:gd name="T17" fmla="*/ 2 h 3"/>
                  <a:gd name="T18" fmla="*/ 5 w 9"/>
                  <a:gd name="T19" fmla="*/ 2 h 3"/>
                  <a:gd name="T20" fmla="*/ 6 w 9"/>
                  <a:gd name="T21" fmla="*/ 2 h 3"/>
                  <a:gd name="T22" fmla="*/ 7 w 9"/>
                  <a:gd name="T23" fmla="*/ 2 h 3"/>
                  <a:gd name="T24" fmla="*/ 8 w 9"/>
                  <a:gd name="T25" fmla="*/ 1 h 3"/>
                  <a:gd name="T26" fmla="*/ 9 w 9"/>
                  <a:gd name="T27" fmla="*/ 0 h 3"/>
                  <a:gd name="T28" fmla="*/ 7 w 9"/>
                  <a:gd name="T29" fmla="*/ 0 h 3"/>
                  <a:gd name="T30" fmla="*/ 6 w 9"/>
                  <a:gd name="T31" fmla="*/ 1 h 3"/>
                  <a:gd name="T32" fmla="*/ 4 w 9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0" name="Freeform 179">
                <a:extLst>
                  <a:ext uri="{FF2B5EF4-FFF2-40B4-BE49-F238E27FC236}">
                    <a16:creationId xmlns:a16="http://schemas.microsoft.com/office/drawing/2014/main" id="{DDD71640-EAAF-609B-A241-056B06612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750" y="2266950"/>
                <a:ext cx="7937" cy="7937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1 w 5"/>
                  <a:gd name="T5" fmla="*/ 1 h 5"/>
                  <a:gd name="T6" fmla="*/ 1 w 5"/>
                  <a:gd name="T7" fmla="*/ 2 h 5"/>
                  <a:gd name="T8" fmla="*/ 1 w 5"/>
                  <a:gd name="T9" fmla="*/ 3 h 5"/>
                  <a:gd name="T10" fmla="*/ 0 w 5"/>
                  <a:gd name="T11" fmla="*/ 3 h 5"/>
                  <a:gd name="T12" fmla="*/ 0 w 5"/>
                  <a:gd name="T13" fmla="*/ 3 h 5"/>
                  <a:gd name="T14" fmla="*/ 1 w 5"/>
                  <a:gd name="T15" fmla="*/ 3 h 5"/>
                  <a:gd name="T16" fmla="*/ 0 w 5"/>
                  <a:gd name="T17" fmla="*/ 4 h 5"/>
                  <a:gd name="T18" fmla="*/ 1 w 5"/>
                  <a:gd name="T19" fmla="*/ 4 h 5"/>
                  <a:gd name="T20" fmla="*/ 2 w 5"/>
                  <a:gd name="T21" fmla="*/ 4 h 5"/>
                  <a:gd name="T22" fmla="*/ 3 w 5"/>
                  <a:gd name="T23" fmla="*/ 4 h 5"/>
                  <a:gd name="T24" fmla="*/ 4 w 5"/>
                  <a:gd name="T25" fmla="*/ 4 h 5"/>
                  <a:gd name="T26" fmla="*/ 4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3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  <a:gd name="T44" fmla="*/ 4 w 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1" name="Freeform 180">
                <a:extLst>
                  <a:ext uri="{FF2B5EF4-FFF2-40B4-BE49-F238E27FC236}">
                    <a16:creationId xmlns:a16="http://schemas.microsoft.com/office/drawing/2014/main" id="{1482E61B-A9A3-E669-F450-95B4EE7CA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003425"/>
                <a:ext cx="30162" cy="23812"/>
              </a:xfrm>
              <a:custGeom>
                <a:avLst/>
                <a:gdLst>
                  <a:gd name="T0" fmla="*/ 2 w 19"/>
                  <a:gd name="T1" fmla="*/ 2 h 15"/>
                  <a:gd name="T2" fmla="*/ 0 w 19"/>
                  <a:gd name="T3" fmla="*/ 3 h 15"/>
                  <a:gd name="T4" fmla="*/ 1 w 19"/>
                  <a:gd name="T5" fmla="*/ 4 h 15"/>
                  <a:gd name="T6" fmla="*/ 1 w 19"/>
                  <a:gd name="T7" fmla="*/ 6 h 15"/>
                  <a:gd name="T8" fmla="*/ 2 w 19"/>
                  <a:gd name="T9" fmla="*/ 7 h 15"/>
                  <a:gd name="T10" fmla="*/ 2 w 19"/>
                  <a:gd name="T11" fmla="*/ 9 h 15"/>
                  <a:gd name="T12" fmla="*/ 1 w 19"/>
                  <a:gd name="T13" fmla="*/ 9 h 15"/>
                  <a:gd name="T14" fmla="*/ 1 w 19"/>
                  <a:gd name="T15" fmla="*/ 10 h 15"/>
                  <a:gd name="T16" fmla="*/ 2 w 19"/>
                  <a:gd name="T17" fmla="*/ 11 h 15"/>
                  <a:gd name="T18" fmla="*/ 5 w 19"/>
                  <a:gd name="T19" fmla="*/ 11 h 15"/>
                  <a:gd name="T20" fmla="*/ 6 w 19"/>
                  <a:gd name="T21" fmla="*/ 10 h 15"/>
                  <a:gd name="T22" fmla="*/ 6 w 19"/>
                  <a:gd name="T23" fmla="*/ 12 h 15"/>
                  <a:gd name="T24" fmla="*/ 8 w 19"/>
                  <a:gd name="T25" fmla="*/ 13 h 15"/>
                  <a:gd name="T26" fmla="*/ 9 w 19"/>
                  <a:gd name="T27" fmla="*/ 12 h 15"/>
                  <a:gd name="T28" fmla="*/ 8 w 19"/>
                  <a:gd name="T29" fmla="*/ 10 h 15"/>
                  <a:gd name="T30" fmla="*/ 8 w 19"/>
                  <a:gd name="T31" fmla="*/ 9 h 15"/>
                  <a:gd name="T32" fmla="*/ 9 w 19"/>
                  <a:gd name="T33" fmla="*/ 9 h 15"/>
                  <a:gd name="T34" fmla="*/ 8 w 19"/>
                  <a:gd name="T35" fmla="*/ 8 h 15"/>
                  <a:gd name="T36" fmla="*/ 11 w 19"/>
                  <a:gd name="T37" fmla="*/ 7 h 15"/>
                  <a:gd name="T38" fmla="*/ 12 w 19"/>
                  <a:gd name="T39" fmla="*/ 9 h 15"/>
                  <a:gd name="T40" fmla="*/ 10 w 19"/>
                  <a:gd name="T41" fmla="*/ 10 h 15"/>
                  <a:gd name="T42" fmla="*/ 12 w 19"/>
                  <a:gd name="T43" fmla="*/ 11 h 15"/>
                  <a:gd name="T44" fmla="*/ 13 w 19"/>
                  <a:gd name="T45" fmla="*/ 13 h 15"/>
                  <a:gd name="T46" fmla="*/ 15 w 19"/>
                  <a:gd name="T47" fmla="*/ 15 h 15"/>
                  <a:gd name="T48" fmla="*/ 15 w 19"/>
                  <a:gd name="T49" fmla="*/ 13 h 15"/>
                  <a:gd name="T50" fmla="*/ 16 w 19"/>
                  <a:gd name="T51" fmla="*/ 12 h 15"/>
                  <a:gd name="T52" fmla="*/ 15 w 19"/>
                  <a:gd name="T53" fmla="*/ 10 h 15"/>
                  <a:gd name="T54" fmla="*/ 15 w 19"/>
                  <a:gd name="T55" fmla="*/ 9 h 15"/>
                  <a:gd name="T56" fmla="*/ 15 w 19"/>
                  <a:gd name="T57" fmla="*/ 8 h 15"/>
                  <a:gd name="T58" fmla="*/ 15 w 19"/>
                  <a:gd name="T59" fmla="*/ 7 h 15"/>
                  <a:gd name="T60" fmla="*/ 16 w 19"/>
                  <a:gd name="T61" fmla="*/ 7 h 15"/>
                  <a:gd name="T62" fmla="*/ 16 w 19"/>
                  <a:gd name="T63" fmla="*/ 6 h 15"/>
                  <a:gd name="T64" fmla="*/ 18 w 19"/>
                  <a:gd name="T65" fmla="*/ 3 h 15"/>
                  <a:gd name="T66" fmla="*/ 19 w 19"/>
                  <a:gd name="T67" fmla="*/ 2 h 15"/>
                  <a:gd name="T68" fmla="*/ 18 w 19"/>
                  <a:gd name="T69" fmla="*/ 1 h 15"/>
                  <a:gd name="T70" fmla="*/ 17 w 19"/>
                  <a:gd name="T71" fmla="*/ 0 h 15"/>
                  <a:gd name="T72" fmla="*/ 16 w 19"/>
                  <a:gd name="T73" fmla="*/ 1 h 15"/>
                  <a:gd name="T74" fmla="*/ 15 w 19"/>
                  <a:gd name="T75" fmla="*/ 4 h 15"/>
                  <a:gd name="T76" fmla="*/ 13 w 19"/>
                  <a:gd name="T77" fmla="*/ 5 h 15"/>
                  <a:gd name="T78" fmla="*/ 11 w 19"/>
                  <a:gd name="T79" fmla="*/ 3 h 15"/>
                  <a:gd name="T80" fmla="*/ 9 w 19"/>
                  <a:gd name="T81" fmla="*/ 1 h 15"/>
                  <a:gd name="T82" fmla="*/ 6 w 19"/>
                  <a:gd name="T83" fmla="*/ 2 h 15"/>
                  <a:gd name="T84" fmla="*/ 6 w 19"/>
                  <a:gd name="T8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15">
                    <a:moveTo>
                      <a:pt x="5" y="1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2" name="Freeform 181">
                <a:extLst>
                  <a:ext uri="{FF2B5EF4-FFF2-40B4-BE49-F238E27FC236}">
                    <a16:creationId xmlns:a16="http://schemas.microsoft.com/office/drawing/2014/main" id="{A170DF8E-2505-23AB-FB38-B9D00F8F9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2306638"/>
                <a:ext cx="15875" cy="12700"/>
              </a:xfrm>
              <a:custGeom>
                <a:avLst/>
                <a:gdLst>
                  <a:gd name="T0" fmla="*/ 9 w 10"/>
                  <a:gd name="T1" fmla="*/ 0 h 8"/>
                  <a:gd name="T2" fmla="*/ 8 w 10"/>
                  <a:gd name="T3" fmla="*/ 0 h 8"/>
                  <a:gd name="T4" fmla="*/ 7 w 10"/>
                  <a:gd name="T5" fmla="*/ 1 h 8"/>
                  <a:gd name="T6" fmla="*/ 6 w 10"/>
                  <a:gd name="T7" fmla="*/ 1 h 8"/>
                  <a:gd name="T8" fmla="*/ 5 w 10"/>
                  <a:gd name="T9" fmla="*/ 0 h 8"/>
                  <a:gd name="T10" fmla="*/ 4 w 10"/>
                  <a:gd name="T11" fmla="*/ 0 h 8"/>
                  <a:gd name="T12" fmla="*/ 3 w 10"/>
                  <a:gd name="T13" fmla="*/ 0 h 8"/>
                  <a:gd name="T14" fmla="*/ 3 w 10"/>
                  <a:gd name="T15" fmla="*/ 1 h 8"/>
                  <a:gd name="T16" fmla="*/ 4 w 10"/>
                  <a:gd name="T17" fmla="*/ 1 h 8"/>
                  <a:gd name="T18" fmla="*/ 4 w 10"/>
                  <a:gd name="T19" fmla="*/ 2 h 8"/>
                  <a:gd name="T20" fmla="*/ 5 w 10"/>
                  <a:gd name="T21" fmla="*/ 3 h 8"/>
                  <a:gd name="T22" fmla="*/ 6 w 10"/>
                  <a:gd name="T23" fmla="*/ 2 h 8"/>
                  <a:gd name="T24" fmla="*/ 6 w 10"/>
                  <a:gd name="T25" fmla="*/ 3 h 8"/>
                  <a:gd name="T26" fmla="*/ 7 w 10"/>
                  <a:gd name="T27" fmla="*/ 3 h 8"/>
                  <a:gd name="T28" fmla="*/ 7 w 10"/>
                  <a:gd name="T29" fmla="*/ 4 h 8"/>
                  <a:gd name="T30" fmla="*/ 6 w 10"/>
                  <a:gd name="T31" fmla="*/ 4 h 8"/>
                  <a:gd name="T32" fmla="*/ 4 w 10"/>
                  <a:gd name="T33" fmla="*/ 4 h 8"/>
                  <a:gd name="T34" fmla="*/ 3 w 10"/>
                  <a:gd name="T35" fmla="*/ 4 h 8"/>
                  <a:gd name="T36" fmla="*/ 3 w 10"/>
                  <a:gd name="T37" fmla="*/ 2 h 8"/>
                  <a:gd name="T38" fmla="*/ 3 w 10"/>
                  <a:gd name="T39" fmla="*/ 2 h 8"/>
                  <a:gd name="T40" fmla="*/ 2 w 10"/>
                  <a:gd name="T41" fmla="*/ 2 h 8"/>
                  <a:gd name="T42" fmla="*/ 2 w 10"/>
                  <a:gd name="T43" fmla="*/ 1 h 8"/>
                  <a:gd name="T44" fmla="*/ 1 w 10"/>
                  <a:gd name="T45" fmla="*/ 1 h 8"/>
                  <a:gd name="T46" fmla="*/ 1 w 10"/>
                  <a:gd name="T47" fmla="*/ 3 h 8"/>
                  <a:gd name="T48" fmla="*/ 0 w 10"/>
                  <a:gd name="T49" fmla="*/ 3 h 8"/>
                  <a:gd name="T50" fmla="*/ 1 w 10"/>
                  <a:gd name="T51" fmla="*/ 4 h 8"/>
                  <a:gd name="T52" fmla="*/ 0 w 10"/>
                  <a:gd name="T53" fmla="*/ 4 h 8"/>
                  <a:gd name="T54" fmla="*/ 0 w 10"/>
                  <a:gd name="T55" fmla="*/ 5 h 8"/>
                  <a:gd name="T56" fmla="*/ 0 w 10"/>
                  <a:gd name="T57" fmla="*/ 7 h 8"/>
                  <a:gd name="T58" fmla="*/ 0 w 10"/>
                  <a:gd name="T59" fmla="*/ 8 h 8"/>
                  <a:gd name="T60" fmla="*/ 2 w 10"/>
                  <a:gd name="T61" fmla="*/ 7 h 8"/>
                  <a:gd name="T62" fmla="*/ 7 w 10"/>
                  <a:gd name="T63" fmla="*/ 7 h 8"/>
                  <a:gd name="T64" fmla="*/ 8 w 10"/>
                  <a:gd name="T65" fmla="*/ 6 h 8"/>
                  <a:gd name="T66" fmla="*/ 9 w 10"/>
                  <a:gd name="T67" fmla="*/ 6 h 8"/>
                  <a:gd name="T68" fmla="*/ 10 w 10"/>
                  <a:gd name="T69" fmla="*/ 5 h 8"/>
                  <a:gd name="T70" fmla="*/ 9 w 10"/>
                  <a:gd name="T71" fmla="*/ 2 h 8"/>
                  <a:gd name="T72" fmla="*/ 10 w 10"/>
                  <a:gd name="T73" fmla="*/ 1 h 8"/>
                  <a:gd name="T74" fmla="*/ 9 w 10"/>
                  <a:gd name="T7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3" name="Freeform 182">
                <a:extLst>
                  <a:ext uri="{FF2B5EF4-FFF2-40B4-BE49-F238E27FC236}">
                    <a16:creationId xmlns:a16="http://schemas.microsoft.com/office/drawing/2014/main" id="{517EC006-FC30-DF10-72AD-E5004027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388" y="2192338"/>
                <a:ext cx="20637" cy="31750"/>
              </a:xfrm>
              <a:custGeom>
                <a:avLst/>
                <a:gdLst>
                  <a:gd name="T0" fmla="*/ 4 w 13"/>
                  <a:gd name="T1" fmla="*/ 0 h 20"/>
                  <a:gd name="T2" fmla="*/ 3 w 13"/>
                  <a:gd name="T3" fmla="*/ 1 h 20"/>
                  <a:gd name="T4" fmla="*/ 1 w 13"/>
                  <a:gd name="T5" fmla="*/ 2 h 20"/>
                  <a:gd name="T6" fmla="*/ 0 w 13"/>
                  <a:gd name="T7" fmla="*/ 3 h 20"/>
                  <a:gd name="T8" fmla="*/ 0 w 13"/>
                  <a:gd name="T9" fmla="*/ 4 h 20"/>
                  <a:gd name="T10" fmla="*/ 1 w 13"/>
                  <a:gd name="T11" fmla="*/ 4 h 20"/>
                  <a:gd name="T12" fmla="*/ 0 w 13"/>
                  <a:gd name="T13" fmla="*/ 5 h 20"/>
                  <a:gd name="T14" fmla="*/ 1 w 13"/>
                  <a:gd name="T15" fmla="*/ 7 h 20"/>
                  <a:gd name="T16" fmla="*/ 1 w 13"/>
                  <a:gd name="T17" fmla="*/ 7 h 20"/>
                  <a:gd name="T18" fmla="*/ 1 w 13"/>
                  <a:gd name="T19" fmla="*/ 8 h 20"/>
                  <a:gd name="T20" fmla="*/ 1 w 13"/>
                  <a:gd name="T21" fmla="*/ 8 h 20"/>
                  <a:gd name="T22" fmla="*/ 2 w 13"/>
                  <a:gd name="T23" fmla="*/ 8 h 20"/>
                  <a:gd name="T24" fmla="*/ 3 w 13"/>
                  <a:gd name="T25" fmla="*/ 9 h 20"/>
                  <a:gd name="T26" fmla="*/ 4 w 13"/>
                  <a:gd name="T27" fmla="*/ 10 h 20"/>
                  <a:gd name="T28" fmla="*/ 5 w 13"/>
                  <a:gd name="T29" fmla="*/ 10 h 20"/>
                  <a:gd name="T30" fmla="*/ 5 w 13"/>
                  <a:gd name="T31" fmla="*/ 12 h 20"/>
                  <a:gd name="T32" fmla="*/ 6 w 13"/>
                  <a:gd name="T33" fmla="*/ 11 h 20"/>
                  <a:gd name="T34" fmla="*/ 6 w 13"/>
                  <a:gd name="T35" fmla="*/ 12 h 20"/>
                  <a:gd name="T36" fmla="*/ 7 w 13"/>
                  <a:gd name="T37" fmla="*/ 13 h 20"/>
                  <a:gd name="T38" fmla="*/ 8 w 13"/>
                  <a:gd name="T39" fmla="*/ 14 h 20"/>
                  <a:gd name="T40" fmla="*/ 8 w 13"/>
                  <a:gd name="T41" fmla="*/ 15 h 20"/>
                  <a:gd name="T42" fmla="*/ 9 w 13"/>
                  <a:gd name="T43" fmla="*/ 15 h 20"/>
                  <a:gd name="T44" fmla="*/ 10 w 13"/>
                  <a:gd name="T45" fmla="*/ 18 h 20"/>
                  <a:gd name="T46" fmla="*/ 11 w 13"/>
                  <a:gd name="T47" fmla="*/ 19 h 20"/>
                  <a:gd name="T48" fmla="*/ 11 w 13"/>
                  <a:gd name="T49" fmla="*/ 20 h 20"/>
                  <a:gd name="T50" fmla="*/ 12 w 13"/>
                  <a:gd name="T51" fmla="*/ 20 h 20"/>
                  <a:gd name="T52" fmla="*/ 11 w 13"/>
                  <a:gd name="T53" fmla="*/ 19 h 20"/>
                  <a:gd name="T54" fmla="*/ 12 w 13"/>
                  <a:gd name="T55" fmla="*/ 18 h 20"/>
                  <a:gd name="T56" fmla="*/ 13 w 13"/>
                  <a:gd name="T57" fmla="*/ 17 h 20"/>
                  <a:gd name="T58" fmla="*/ 13 w 13"/>
                  <a:gd name="T59" fmla="*/ 16 h 20"/>
                  <a:gd name="T60" fmla="*/ 13 w 13"/>
                  <a:gd name="T61" fmla="*/ 15 h 20"/>
                  <a:gd name="T62" fmla="*/ 12 w 13"/>
                  <a:gd name="T63" fmla="*/ 14 h 20"/>
                  <a:gd name="T64" fmla="*/ 12 w 13"/>
                  <a:gd name="T65" fmla="*/ 15 h 20"/>
                  <a:gd name="T66" fmla="*/ 11 w 13"/>
                  <a:gd name="T67" fmla="*/ 14 h 20"/>
                  <a:gd name="T68" fmla="*/ 12 w 13"/>
                  <a:gd name="T69" fmla="*/ 13 h 20"/>
                  <a:gd name="T70" fmla="*/ 12 w 13"/>
                  <a:gd name="T71" fmla="*/ 12 h 20"/>
                  <a:gd name="T72" fmla="*/ 13 w 13"/>
                  <a:gd name="T73" fmla="*/ 12 h 20"/>
                  <a:gd name="T74" fmla="*/ 11 w 13"/>
                  <a:gd name="T75" fmla="*/ 10 h 20"/>
                  <a:gd name="T76" fmla="*/ 11 w 13"/>
                  <a:gd name="T77" fmla="*/ 9 h 20"/>
                  <a:gd name="T78" fmla="*/ 12 w 13"/>
                  <a:gd name="T79" fmla="*/ 7 h 20"/>
                  <a:gd name="T80" fmla="*/ 11 w 13"/>
                  <a:gd name="T81" fmla="*/ 7 h 20"/>
                  <a:gd name="T82" fmla="*/ 8 w 13"/>
                  <a:gd name="T83" fmla="*/ 7 h 20"/>
                  <a:gd name="T84" fmla="*/ 8 w 13"/>
                  <a:gd name="T85" fmla="*/ 6 h 20"/>
                  <a:gd name="T86" fmla="*/ 7 w 13"/>
                  <a:gd name="T87" fmla="*/ 6 h 20"/>
                  <a:gd name="T88" fmla="*/ 7 w 13"/>
                  <a:gd name="T89" fmla="*/ 5 h 20"/>
                  <a:gd name="T90" fmla="*/ 7 w 13"/>
                  <a:gd name="T91" fmla="*/ 4 h 20"/>
                  <a:gd name="T92" fmla="*/ 7 w 13"/>
                  <a:gd name="T93" fmla="*/ 3 h 20"/>
                  <a:gd name="T94" fmla="*/ 6 w 13"/>
                  <a:gd name="T95" fmla="*/ 2 h 20"/>
                  <a:gd name="T96" fmla="*/ 5 w 13"/>
                  <a:gd name="T97" fmla="*/ 2 h 20"/>
                  <a:gd name="T98" fmla="*/ 5 w 13"/>
                  <a:gd name="T99" fmla="*/ 1 h 20"/>
                  <a:gd name="T100" fmla="*/ 4 w 13"/>
                  <a:gd name="T10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4" name="Freeform 183">
                <a:extLst>
                  <a:ext uri="{FF2B5EF4-FFF2-40B4-BE49-F238E27FC236}">
                    <a16:creationId xmlns:a16="http://schemas.microsoft.com/office/drawing/2014/main" id="{D8D34D16-940F-6969-CE43-F473DC8D7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00183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5" name="Freeform 184">
                <a:extLst>
                  <a:ext uri="{FF2B5EF4-FFF2-40B4-BE49-F238E27FC236}">
                    <a16:creationId xmlns:a16="http://schemas.microsoft.com/office/drawing/2014/main" id="{3C9EE2A7-D7BC-6BA5-8758-BABEEF0FAE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9350" y="2065338"/>
                <a:ext cx="58737" cy="38100"/>
              </a:xfrm>
              <a:custGeom>
                <a:avLst/>
                <a:gdLst>
                  <a:gd name="T0" fmla="*/ 17 w 37"/>
                  <a:gd name="T1" fmla="*/ 0 h 24"/>
                  <a:gd name="T2" fmla="*/ 17 w 37"/>
                  <a:gd name="T3" fmla="*/ 2 h 24"/>
                  <a:gd name="T4" fmla="*/ 15 w 37"/>
                  <a:gd name="T5" fmla="*/ 4 h 24"/>
                  <a:gd name="T6" fmla="*/ 12 w 37"/>
                  <a:gd name="T7" fmla="*/ 5 h 24"/>
                  <a:gd name="T8" fmla="*/ 10 w 37"/>
                  <a:gd name="T9" fmla="*/ 5 h 24"/>
                  <a:gd name="T10" fmla="*/ 9 w 37"/>
                  <a:gd name="T11" fmla="*/ 6 h 24"/>
                  <a:gd name="T12" fmla="*/ 6 w 37"/>
                  <a:gd name="T13" fmla="*/ 6 h 24"/>
                  <a:gd name="T14" fmla="*/ 4 w 37"/>
                  <a:gd name="T15" fmla="*/ 5 h 24"/>
                  <a:gd name="T16" fmla="*/ 2 w 37"/>
                  <a:gd name="T17" fmla="*/ 7 h 24"/>
                  <a:gd name="T18" fmla="*/ 1 w 37"/>
                  <a:gd name="T19" fmla="*/ 8 h 24"/>
                  <a:gd name="T20" fmla="*/ 1 w 37"/>
                  <a:gd name="T21" fmla="*/ 10 h 24"/>
                  <a:gd name="T22" fmla="*/ 1 w 37"/>
                  <a:gd name="T23" fmla="*/ 11 h 24"/>
                  <a:gd name="T24" fmla="*/ 0 w 37"/>
                  <a:gd name="T25" fmla="*/ 11 h 24"/>
                  <a:gd name="T26" fmla="*/ 3 w 37"/>
                  <a:gd name="T27" fmla="*/ 13 h 24"/>
                  <a:gd name="T28" fmla="*/ 5 w 37"/>
                  <a:gd name="T29" fmla="*/ 14 h 24"/>
                  <a:gd name="T30" fmla="*/ 7 w 37"/>
                  <a:gd name="T31" fmla="*/ 15 h 24"/>
                  <a:gd name="T32" fmla="*/ 11 w 37"/>
                  <a:gd name="T33" fmla="*/ 17 h 24"/>
                  <a:gd name="T34" fmla="*/ 13 w 37"/>
                  <a:gd name="T35" fmla="*/ 16 h 24"/>
                  <a:gd name="T36" fmla="*/ 17 w 37"/>
                  <a:gd name="T37" fmla="*/ 11 h 24"/>
                  <a:gd name="T38" fmla="*/ 18 w 37"/>
                  <a:gd name="T39" fmla="*/ 10 h 24"/>
                  <a:gd name="T40" fmla="*/ 19 w 37"/>
                  <a:gd name="T41" fmla="*/ 10 h 24"/>
                  <a:gd name="T42" fmla="*/ 21 w 37"/>
                  <a:gd name="T43" fmla="*/ 11 h 24"/>
                  <a:gd name="T44" fmla="*/ 22 w 37"/>
                  <a:gd name="T45" fmla="*/ 11 h 24"/>
                  <a:gd name="T46" fmla="*/ 22 w 37"/>
                  <a:gd name="T47" fmla="*/ 12 h 24"/>
                  <a:gd name="T48" fmla="*/ 19 w 37"/>
                  <a:gd name="T49" fmla="*/ 14 h 24"/>
                  <a:gd name="T50" fmla="*/ 18 w 37"/>
                  <a:gd name="T51" fmla="*/ 14 h 24"/>
                  <a:gd name="T52" fmla="*/ 17 w 37"/>
                  <a:gd name="T53" fmla="*/ 16 h 24"/>
                  <a:gd name="T54" fmla="*/ 15 w 37"/>
                  <a:gd name="T55" fmla="*/ 17 h 24"/>
                  <a:gd name="T56" fmla="*/ 13 w 37"/>
                  <a:gd name="T57" fmla="*/ 17 h 24"/>
                  <a:gd name="T58" fmla="*/ 14 w 37"/>
                  <a:gd name="T59" fmla="*/ 18 h 24"/>
                  <a:gd name="T60" fmla="*/ 16 w 37"/>
                  <a:gd name="T61" fmla="*/ 20 h 24"/>
                  <a:gd name="T62" fmla="*/ 19 w 37"/>
                  <a:gd name="T63" fmla="*/ 21 h 24"/>
                  <a:gd name="T64" fmla="*/ 22 w 37"/>
                  <a:gd name="T65" fmla="*/ 22 h 24"/>
                  <a:gd name="T66" fmla="*/ 24 w 37"/>
                  <a:gd name="T67" fmla="*/ 23 h 24"/>
                  <a:gd name="T68" fmla="*/ 28 w 37"/>
                  <a:gd name="T69" fmla="*/ 24 h 24"/>
                  <a:gd name="T70" fmla="*/ 33 w 37"/>
                  <a:gd name="T71" fmla="*/ 24 h 24"/>
                  <a:gd name="T72" fmla="*/ 34 w 37"/>
                  <a:gd name="T73" fmla="*/ 22 h 24"/>
                  <a:gd name="T74" fmla="*/ 32 w 37"/>
                  <a:gd name="T75" fmla="*/ 20 h 24"/>
                  <a:gd name="T76" fmla="*/ 33 w 37"/>
                  <a:gd name="T77" fmla="*/ 21 h 24"/>
                  <a:gd name="T78" fmla="*/ 35 w 37"/>
                  <a:gd name="T79" fmla="*/ 21 h 24"/>
                  <a:gd name="T80" fmla="*/ 37 w 37"/>
                  <a:gd name="T81" fmla="*/ 20 h 24"/>
                  <a:gd name="T82" fmla="*/ 36 w 37"/>
                  <a:gd name="T83" fmla="*/ 18 h 24"/>
                  <a:gd name="T84" fmla="*/ 35 w 37"/>
                  <a:gd name="T85" fmla="*/ 15 h 24"/>
                  <a:gd name="T86" fmla="*/ 34 w 37"/>
                  <a:gd name="T87" fmla="*/ 14 h 24"/>
                  <a:gd name="T88" fmla="*/ 33 w 37"/>
                  <a:gd name="T89" fmla="*/ 12 h 24"/>
                  <a:gd name="T90" fmla="*/ 30 w 37"/>
                  <a:gd name="T91" fmla="*/ 10 h 24"/>
                  <a:gd name="T92" fmla="*/ 28 w 37"/>
                  <a:gd name="T93" fmla="*/ 9 h 24"/>
                  <a:gd name="T94" fmla="*/ 28 w 37"/>
                  <a:gd name="T95" fmla="*/ 3 h 24"/>
                  <a:gd name="T96" fmla="*/ 26 w 37"/>
                  <a:gd name="T97" fmla="*/ 2 h 24"/>
                  <a:gd name="T98" fmla="*/ 25 w 37"/>
                  <a:gd name="T99" fmla="*/ 0 h 24"/>
                  <a:gd name="T100" fmla="*/ 29 w 37"/>
                  <a:gd name="T101" fmla="*/ 16 h 24"/>
                  <a:gd name="T102" fmla="*/ 32 w 37"/>
                  <a:gd name="T103" fmla="*/ 16 h 24"/>
                  <a:gd name="T104" fmla="*/ 33 w 37"/>
                  <a:gd name="T105" fmla="*/ 17 h 24"/>
                  <a:gd name="T106" fmla="*/ 32 w 37"/>
                  <a:gd name="T107" fmla="*/ 19 h 24"/>
                  <a:gd name="T108" fmla="*/ 33 w 37"/>
                  <a:gd name="T109" fmla="*/ 20 h 24"/>
                  <a:gd name="T110" fmla="*/ 31 w 37"/>
                  <a:gd name="T111" fmla="*/ 19 h 24"/>
                  <a:gd name="T112" fmla="*/ 29 w 37"/>
                  <a:gd name="T11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24">
                    <a:moveTo>
                      <a:pt x="24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3" y="21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6" y="18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0" y="10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6" y="6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  <a:moveTo>
                      <a:pt x="29" y="16"/>
                    </a:moveTo>
                    <a:lnTo>
                      <a:pt x="31" y="15"/>
                    </a:lnTo>
                    <a:lnTo>
                      <a:pt x="32" y="16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1" y="19"/>
                    </a:lnTo>
                    <a:lnTo>
                      <a:pt x="29" y="17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6" name="Rectangle 185">
                <a:extLst>
                  <a:ext uri="{FF2B5EF4-FFF2-40B4-BE49-F238E27FC236}">
                    <a16:creationId xmlns:a16="http://schemas.microsoft.com/office/drawing/2014/main" id="{335AFFEC-B37D-6874-E721-3775631F4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9038" y="2324100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7" name="Freeform 186">
                <a:extLst>
                  <a:ext uri="{FF2B5EF4-FFF2-40B4-BE49-F238E27FC236}">
                    <a16:creationId xmlns:a16="http://schemas.microsoft.com/office/drawing/2014/main" id="{E776662B-7CE1-8EA3-6373-9FF8D9C6B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038" y="2319338"/>
                <a:ext cx="7937" cy="6350"/>
              </a:xfrm>
              <a:custGeom>
                <a:avLst/>
                <a:gdLst>
                  <a:gd name="T0" fmla="*/ 4 w 5"/>
                  <a:gd name="T1" fmla="*/ 3 h 4"/>
                  <a:gd name="T2" fmla="*/ 4 w 5"/>
                  <a:gd name="T3" fmla="*/ 3 h 4"/>
                  <a:gd name="T4" fmla="*/ 5 w 5"/>
                  <a:gd name="T5" fmla="*/ 3 h 4"/>
                  <a:gd name="T6" fmla="*/ 4 w 5"/>
                  <a:gd name="T7" fmla="*/ 2 h 4"/>
                  <a:gd name="T8" fmla="*/ 4 w 5"/>
                  <a:gd name="T9" fmla="*/ 1 h 4"/>
                  <a:gd name="T10" fmla="*/ 2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1 w 5"/>
                  <a:gd name="T19" fmla="*/ 1 h 4"/>
                  <a:gd name="T20" fmla="*/ 2 w 5"/>
                  <a:gd name="T21" fmla="*/ 1 h 4"/>
                  <a:gd name="T22" fmla="*/ 1 w 5"/>
                  <a:gd name="T23" fmla="*/ 2 h 4"/>
                  <a:gd name="T24" fmla="*/ 2 w 5"/>
                  <a:gd name="T25" fmla="*/ 2 h 4"/>
                  <a:gd name="T26" fmla="*/ 2 w 5"/>
                  <a:gd name="T27" fmla="*/ 3 h 4"/>
                  <a:gd name="T28" fmla="*/ 1 w 5"/>
                  <a:gd name="T29" fmla="*/ 3 h 4"/>
                  <a:gd name="T30" fmla="*/ 3 w 5"/>
                  <a:gd name="T31" fmla="*/ 4 h 4"/>
                  <a:gd name="T32" fmla="*/ 4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8" name="Freeform 187">
                <a:extLst>
                  <a:ext uri="{FF2B5EF4-FFF2-40B4-BE49-F238E27FC236}">
                    <a16:creationId xmlns:a16="http://schemas.microsoft.com/office/drawing/2014/main" id="{35835561-6858-7B88-602D-2AD6A98BF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225" y="2224088"/>
                <a:ext cx="7937" cy="14287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0 h 9"/>
                  <a:gd name="T4" fmla="*/ 3 w 5"/>
                  <a:gd name="T5" fmla="*/ 0 h 9"/>
                  <a:gd name="T6" fmla="*/ 2 w 5"/>
                  <a:gd name="T7" fmla="*/ 0 h 9"/>
                  <a:gd name="T8" fmla="*/ 2 w 5"/>
                  <a:gd name="T9" fmla="*/ 0 h 9"/>
                  <a:gd name="T10" fmla="*/ 2 w 5"/>
                  <a:gd name="T11" fmla="*/ 0 h 9"/>
                  <a:gd name="T12" fmla="*/ 1 w 5"/>
                  <a:gd name="T13" fmla="*/ 0 h 9"/>
                  <a:gd name="T14" fmla="*/ 0 w 5"/>
                  <a:gd name="T15" fmla="*/ 1 h 9"/>
                  <a:gd name="T16" fmla="*/ 0 w 5"/>
                  <a:gd name="T17" fmla="*/ 2 h 9"/>
                  <a:gd name="T18" fmla="*/ 0 w 5"/>
                  <a:gd name="T19" fmla="*/ 4 h 9"/>
                  <a:gd name="T20" fmla="*/ 0 w 5"/>
                  <a:gd name="T21" fmla="*/ 8 h 9"/>
                  <a:gd name="T22" fmla="*/ 0 w 5"/>
                  <a:gd name="T23" fmla="*/ 9 h 9"/>
                  <a:gd name="T24" fmla="*/ 1 w 5"/>
                  <a:gd name="T25" fmla="*/ 8 h 9"/>
                  <a:gd name="T26" fmla="*/ 3 w 5"/>
                  <a:gd name="T27" fmla="*/ 6 h 9"/>
                  <a:gd name="T28" fmla="*/ 4 w 5"/>
                  <a:gd name="T29" fmla="*/ 4 h 9"/>
                  <a:gd name="T30" fmla="*/ 5 w 5"/>
                  <a:gd name="T31" fmla="*/ 2 h 9"/>
                  <a:gd name="T32" fmla="*/ 5 w 5"/>
                  <a:gd name="T33" fmla="*/ 0 h 9"/>
                  <a:gd name="T34" fmla="*/ 5 w 5"/>
                  <a:gd name="T35" fmla="*/ 0 h 9"/>
                  <a:gd name="T36" fmla="*/ 4 w 5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9" name="Freeform 188">
                <a:extLst>
                  <a:ext uri="{FF2B5EF4-FFF2-40B4-BE49-F238E27FC236}">
                    <a16:creationId xmlns:a16="http://schemas.microsoft.com/office/drawing/2014/main" id="{2A82E663-B71B-7976-9F23-91ACDA56E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1928813"/>
                <a:ext cx="20637" cy="23812"/>
              </a:xfrm>
              <a:custGeom>
                <a:avLst/>
                <a:gdLst>
                  <a:gd name="T0" fmla="*/ 11 w 13"/>
                  <a:gd name="T1" fmla="*/ 2 h 15"/>
                  <a:gd name="T2" fmla="*/ 10 w 13"/>
                  <a:gd name="T3" fmla="*/ 2 h 15"/>
                  <a:gd name="T4" fmla="*/ 8 w 13"/>
                  <a:gd name="T5" fmla="*/ 1 h 15"/>
                  <a:gd name="T6" fmla="*/ 7 w 13"/>
                  <a:gd name="T7" fmla="*/ 0 h 15"/>
                  <a:gd name="T8" fmla="*/ 3 w 13"/>
                  <a:gd name="T9" fmla="*/ 4 h 15"/>
                  <a:gd name="T10" fmla="*/ 1 w 13"/>
                  <a:gd name="T11" fmla="*/ 6 h 15"/>
                  <a:gd name="T12" fmla="*/ 0 w 13"/>
                  <a:gd name="T13" fmla="*/ 7 h 15"/>
                  <a:gd name="T14" fmla="*/ 0 w 13"/>
                  <a:gd name="T15" fmla="*/ 9 h 15"/>
                  <a:gd name="T16" fmla="*/ 0 w 13"/>
                  <a:gd name="T17" fmla="*/ 10 h 15"/>
                  <a:gd name="T18" fmla="*/ 1 w 13"/>
                  <a:gd name="T19" fmla="*/ 10 h 15"/>
                  <a:gd name="T20" fmla="*/ 2 w 13"/>
                  <a:gd name="T21" fmla="*/ 10 h 15"/>
                  <a:gd name="T22" fmla="*/ 3 w 13"/>
                  <a:gd name="T23" fmla="*/ 11 h 15"/>
                  <a:gd name="T24" fmla="*/ 4 w 13"/>
                  <a:gd name="T25" fmla="*/ 11 h 15"/>
                  <a:gd name="T26" fmla="*/ 4 w 13"/>
                  <a:gd name="T27" fmla="*/ 12 h 15"/>
                  <a:gd name="T28" fmla="*/ 4 w 13"/>
                  <a:gd name="T29" fmla="*/ 13 h 15"/>
                  <a:gd name="T30" fmla="*/ 5 w 13"/>
                  <a:gd name="T31" fmla="*/ 13 h 15"/>
                  <a:gd name="T32" fmla="*/ 6 w 13"/>
                  <a:gd name="T33" fmla="*/ 13 h 15"/>
                  <a:gd name="T34" fmla="*/ 6 w 13"/>
                  <a:gd name="T35" fmla="*/ 14 h 15"/>
                  <a:gd name="T36" fmla="*/ 7 w 13"/>
                  <a:gd name="T37" fmla="*/ 15 h 15"/>
                  <a:gd name="T38" fmla="*/ 7 w 13"/>
                  <a:gd name="T39" fmla="*/ 14 h 15"/>
                  <a:gd name="T40" fmla="*/ 9 w 13"/>
                  <a:gd name="T41" fmla="*/ 13 h 15"/>
                  <a:gd name="T42" fmla="*/ 10 w 13"/>
                  <a:gd name="T43" fmla="*/ 12 h 15"/>
                  <a:gd name="T44" fmla="*/ 11 w 13"/>
                  <a:gd name="T45" fmla="*/ 12 h 15"/>
                  <a:gd name="T46" fmla="*/ 11 w 13"/>
                  <a:gd name="T47" fmla="*/ 11 h 15"/>
                  <a:gd name="T48" fmla="*/ 12 w 13"/>
                  <a:gd name="T49" fmla="*/ 11 h 15"/>
                  <a:gd name="T50" fmla="*/ 13 w 13"/>
                  <a:gd name="T51" fmla="*/ 12 h 15"/>
                  <a:gd name="T52" fmla="*/ 13 w 13"/>
                  <a:gd name="T53" fmla="*/ 11 h 15"/>
                  <a:gd name="T54" fmla="*/ 13 w 13"/>
                  <a:gd name="T55" fmla="*/ 10 h 15"/>
                  <a:gd name="T56" fmla="*/ 12 w 13"/>
                  <a:gd name="T57" fmla="*/ 9 h 15"/>
                  <a:gd name="T58" fmla="*/ 12 w 13"/>
                  <a:gd name="T59" fmla="*/ 8 h 15"/>
                  <a:gd name="T60" fmla="*/ 13 w 13"/>
                  <a:gd name="T61" fmla="*/ 7 h 15"/>
                  <a:gd name="T62" fmla="*/ 13 w 13"/>
                  <a:gd name="T63" fmla="*/ 7 h 15"/>
                  <a:gd name="T64" fmla="*/ 12 w 13"/>
                  <a:gd name="T65" fmla="*/ 7 h 15"/>
                  <a:gd name="T66" fmla="*/ 12 w 13"/>
                  <a:gd name="T67" fmla="*/ 6 h 15"/>
                  <a:gd name="T68" fmla="*/ 12 w 13"/>
                  <a:gd name="T69" fmla="*/ 5 h 15"/>
                  <a:gd name="T70" fmla="*/ 13 w 13"/>
                  <a:gd name="T71" fmla="*/ 5 h 15"/>
                  <a:gd name="T72" fmla="*/ 13 w 13"/>
                  <a:gd name="T73" fmla="*/ 4 h 15"/>
                  <a:gd name="T74" fmla="*/ 12 w 13"/>
                  <a:gd name="T75" fmla="*/ 4 h 15"/>
                  <a:gd name="T76" fmla="*/ 11 w 13"/>
                  <a:gd name="T77" fmla="*/ 4 h 15"/>
                  <a:gd name="T78" fmla="*/ 11 w 13"/>
                  <a:gd name="T79" fmla="*/ 3 h 15"/>
                  <a:gd name="T80" fmla="*/ 11 w 13"/>
                  <a:gd name="T8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5">
                    <a:moveTo>
                      <a:pt x="11" y="2"/>
                    </a:move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0" name="Freeform 189">
                <a:extLst>
                  <a:ext uri="{FF2B5EF4-FFF2-40B4-BE49-F238E27FC236}">
                    <a16:creationId xmlns:a16="http://schemas.microsoft.com/office/drawing/2014/main" id="{C7BD6265-3727-7027-EAAD-88B18146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850" y="2162175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1" name="Freeform 190">
                <a:extLst>
                  <a:ext uri="{FF2B5EF4-FFF2-40B4-BE49-F238E27FC236}">
                    <a16:creationId xmlns:a16="http://schemas.microsoft.com/office/drawing/2014/main" id="{0F14C3C0-722A-B309-1B8C-4341C9A91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575" y="2239963"/>
                <a:ext cx="7937" cy="17462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0 h 11"/>
                  <a:gd name="T4" fmla="*/ 2 w 5"/>
                  <a:gd name="T5" fmla="*/ 1 h 11"/>
                  <a:gd name="T6" fmla="*/ 1 w 5"/>
                  <a:gd name="T7" fmla="*/ 2 h 11"/>
                  <a:gd name="T8" fmla="*/ 1 w 5"/>
                  <a:gd name="T9" fmla="*/ 4 h 11"/>
                  <a:gd name="T10" fmla="*/ 0 w 5"/>
                  <a:gd name="T11" fmla="*/ 5 h 11"/>
                  <a:gd name="T12" fmla="*/ 1 w 5"/>
                  <a:gd name="T13" fmla="*/ 5 h 11"/>
                  <a:gd name="T14" fmla="*/ 1 w 5"/>
                  <a:gd name="T15" fmla="*/ 5 h 11"/>
                  <a:gd name="T16" fmla="*/ 1 w 5"/>
                  <a:gd name="T17" fmla="*/ 6 h 11"/>
                  <a:gd name="T18" fmla="*/ 1 w 5"/>
                  <a:gd name="T19" fmla="*/ 7 h 11"/>
                  <a:gd name="T20" fmla="*/ 1 w 5"/>
                  <a:gd name="T21" fmla="*/ 7 h 11"/>
                  <a:gd name="T22" fmla="*/ 1 w 5"/>
                  <a:gd name="T23" fmla="*/ 8 h 11"/>
                  <a:gd name="T24" fmla="*/ 1 w 5"/>
                  <a:gd name="T25" fmla="*/ 9 h 11"/>
                  <a:gd name="T26" fmla="*/ 1 w 5"/>
                  <a:gd name="T27" fmla="*/ 10 h 11"/>
                  <a:gd name="T28" fmla="*/ 0 w 5"/>
                  <a:gd name="T29" fmla="*/ 11 h 11"/>
                  <a:gd name="T30" fmla="*/ 1 w 5"/>
                  <a:gd name="T31" fmla="*/ 11 h 11"/>
                  <a:gd name="T32" fmla="*/ 2 w 5"/>
                  <a:gd name="T33" fmla="*/ 10 h 11"/>
                  <a:gd name="T34" fmla="*/ 2 w 5"/>
                  <a:gd name="T35" fmla="*/ 10 h 11"/>
                  <a:gd name="T36" fmla="*/ 3 w 5"/>
                  <a:gd name="T37" fmla="*/ 10 h 11"/>
                  <a:gd name="T38" fmla="*/ 3 w 5"/>
                  <a:gd name="T39" fmla="*/ 8 h 11"/>
                  <a:gd name="T40" fmla="*/ 4 w 5"/>
                  <a:gd name="T41" fmla="*/ 7 h 11"/>
                  <a:gd name="T42" fmla="*/ 5 w 5"/>
                  <a:gd name="T43" fmla="*/ 7 h 11"/>
                  <a:gd name="T44" fmla="*/ 5 w 5"/>
                  <a:gd name="T45" fmla="*/ 5 h 11"/>
                  <a:gd name="T46" fmla="*/ 5 w 5"/>
                  <a:gd name="T47" fmla="*/ 4 h 11"/>
                  <a:gd name="T48" fmla="*/ 3 w 5"/>
                  <a:gd name="T49" fmla="*/ 3 h 11"/>
                  <a:gd name="T50" fmla="*/ 3 w 5"/>
                  <a:gd name="T51" fmla="*/ 2 h 11"/>
                  <a:gd name="T52" fmla="*/ 3 w 5"/>
                  <a:gd name="T5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2" name="Freeform 191">
                <a:extLst>
                  <a:ext uri="{FF2B5EF4-FFF2-40B4-BE49-F238E27FC236}">
                    <a16:creationId xmlns:a16="http://schemas.microsoft.com/office/drawing/2014/main" id="{4D2BD394-201E-5AB1-9481-D932A7858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2101850"/>
                <a:ext cx="19050" cy="20637"/>
              </a:xfrm>
              <a:custGeom>
                <a:avLst/>
                <a:gdLst>
                  <a:gd name="T0" fmla="*/ 4 w 12"/>
                  <a:gd name="T1" fmla="*/ 11 h 13"/>
                  <a:gd name="T2" fmla="*/ 6 w 12"/>
                  <a:gd name="T3" fmla="*/ 13 h 13"/>
                  <a:gd name="T4" fmla="*/ 6 w 12"/>
                  <a:gd name="T5" fmla="*/ 12 h 13"/>
                  <a:gd name="T6" fmla="*/ 7 w 12"/>
                  <a:gd name="T7" fmla="*/ 11 h 13"/>
                  <a:gd name="T8" fmla="*/ 8 w 12"/>
                  <a:gd name="T9" fmla="*/ 12 h 13"/>
                  <a:gd name="T10" fmla="*/ 9 w 12"/>
                  <a:gd name="T11" fmla="*/ 13 h 13"/>
                  <a:gd name="T12" fmla="*/ 9 w 12"/>
                  <a:gd name="T13" fmla="*/ 12 h 13"/>
                  <a:gd name="T14" fmla="*/ 10 w 12"/>
                  <a:gd name="T15" fmla="*/ 12 h 13"/>
                  <a:gd name="T16" fmla="*/ 10 w 12"/>
                  <a:gd name="T17" fmla="*/ 13 h 13"/>
                  <a:gd name="T18" fmla="*/ 11 w 12"/>
                  <a:gd name="T19" fmla="*/ 12 h 13"/>
                  <a:gd name="T20" fmla="*/ 12 w 12"/>
                  <a:gd name="T21" fmla="*/ 12 h 13"/>
                  <a:gd name="T22" fmla="*/ 12 w 12"/>
                  <a:gd name="T23" fmla="*/ 11 h 13"/>
                  <a:gd name="T24" fmla="*/ 12 w 12"/>
                  <a:gd name="T25" fmla="*/ 10 h 13"/>
                  <a:gd name="T26" fmla="*/ 11 w 12"/>
                  <a:gd name="T27" fmla="*/ 10 h 13"/>
                  <a:gd name="T28" fmla="*/ 11 w 12"/>
                  <a:gd name="T29" fmla="*/ 10 h 13"/>
                  <a:gd name="T30" fmla="*/ 10 w 12"/>
                  <a:gd name="T31" fmla="*/ 9 h 13"/>
                  <a:gd name="T32" fmla="*/ 7 w 12"/>
                  <a:gd name="T33" fmla="*/ 7 h 13"/>
                  <a:gd name="T34" fmla="*/ 6 w 12"/>
                  <a:gd name="T35" fmla="*/ 7 h 13"/>
                  <a:gd name="T36" fmla="*/ 6 w 12"/>
                  <a:gd name="T37" fmla="*/ 7 h 13"/>
                  <a:gd name="T38" fmla="*/ 6 w 12"/>
                  <a:gd name="T39" fmla="*/ 6 h 13"/>
                  <a:gd name="T40" fmla="*/ 6 w 12"/>
                  <a:gd name="T41" fmla="*/ 4 h 13"/>
                  <a:gd name="T42" fmla="*/ 5 w 12"/>
                  <a:gd name="T43" fmla="*/ 3 h 13"/>
                  <a:gd name="T44" fmla="*/ 3 w 12"/>
                  <a:gd name="T45" fmla="*/ 0 h 13"/>
                  <a:gd name="T46" fmla="*/ 2 w 12"/>
                  <a:gd name="T47" fmla="*/ 1 h 13"/>
                  <a:gd name="T48" fmla="*/ 1 w 12"/>
                  <a:gd name="T49" fmla="*/ 1 h 13"/>
                  <a:gd name="T50" fmla="*/ 1 w 12"/>
                  <a:gd name="T51" fmla="*/ 2 h 13"/>
                  <a:gd name="T52" fmla="*/ 1 w 12"/>
                  <a:gd name="T53" fmla="*/ 3 h 13"/>
                  <a:gd name="T54" fmla="*/ 1 w 12"/>
                  <a:gd name="T55" fmla="*/ 4 h 13"/>
                  <a:gd name="T56" fmla="*/ 1 w 12"/>
                  <a:gd name="T57" fmla="*/ 5 h 13"/>
                  <a:gd name="T58" fmla="*/ 0 w 12"/>
                  <a:gd name="T59" fmla="*/ 6 h 13"/>
                  <a:gd name="T60" fmla="*/ 0 w 12"/>
                  <a:gd name="T61" fmla="*/ 7 h 13"/>
                  <a:gd name="T62" fmla="*/ 1 w 12"/>
                  <a:gd name="T63" fmla="*/ 7 h 13"/>
                  <a:gd name="T64" fmla="*/ 2 w 12"/>
                  <a:gd name="T65" fmla="*/ 7 h 13"/>
                  <a:gd name="T66" fmla="*/ 3 w 12"/>
                  <a:gd name="T67" fmla="*/ 8 h 13"/>
                  <a:gd name="T68" fmla="*/ 3 w 12"/>
                  <a:gd name="T69" fmla="*/ 9 h 13"/>
                  <a:gd name="T70" fmla="*/ 3 w 12"/>
                  <a:gd name="T71" fmla="*/ 8 h 13"/>
                  <a:gd name="T72" fmla="*/ 4 w 12"/>
                  <a:gd name="T73" fmla="*/ 8 h 13"/>
                  <a:gd name="T74" fmla="*/ 4 w 12"/>
                  <a:gd name="T75" fmla="*/ 9 h 13"/>
                  <a:gd name="T76" fmla="*/ 5 w 12"/>
                  <a:gd name="T77" fmla="*/ 9 h 13"/>
                  <a:gd name="T78" fmla="*/ 6 w 12"/>
                  <a:gd name="T79" fmla="*/ 9 h 13"/>
                  <a:gd name="T80" fmla="*/ 6 w 12"/>
                  <a:gd name="T81" fmla="*/ 10 h 13"/>
                  <a:gd name="T82" fmla="*/ 4 w 12"/>
                  <a:gd name="T8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3">
                    <a:moveTo>
                      <a:pt x="4" y="11"/>
                    </a:move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3" name="Freeform 192">
                <a:extLst>
                  <a:ext uri="{FF2B5EF4-FFF2-40B4-BE49-F238E27FC236}">
                    <a16:creationId xmlns:a16="http://schemas.microsoft.com/office/drawing/2014/main" id="{A1364975-AFCE-6FCC-6A3F-9C458ECC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688" y="2322513"/>
                <a:ext cx="6350" cy="7937"/>
              </a:xfrm>
              <a:custGeom>
                <a:avLst/>
                <a:gdLst>
                  <a:gd name="T0" fmla="*/ 1 w 4"/>
                  <a:gd name="T1" fmla="*/ 1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3 h 5"/>
                  <a:gd name="T12" fmla="*/ 1 w 4"/>
                  <a:gd name="T13" fmla="*/ 5 h 5"/>
                  <a:gd name="T14" fmla="*/ 2 w 4"/>
                  <a:gd name="T15" fmla="*/ 5 h 5"/>
                  <a:gd name="T16" fmla="*/ 3 w 4"/>
                  <a:gd name="T17" fmla="*/ 5 h 5"/>
                  <a:gd name="T18" fmla="*/ 3 w 4"/>
                  <a:gd name="T19" fmla="*/ 4 h 5"/>
                  <a:gd name="T20" fmla="*/ 3 w 4"/>
                  <a:gd name="T21" fmla="*/ 3 h 5"/>
                  <a:gd name="T22" fmla="*/ 4 w 4"/>
                  <a:gd name="T23" fmla="*/ 2 h 5"/>
                  <a:gd name="T24" fmla="*/ 3 w 4"/>
                  <a:gd name="T25" fmla="*/ 2 h 5"/>
                  <a:gd name="T26" fmla="*/ 2 w 4"/>
                  <a:gd name="T27" fmla="*/ 2 h 5"/>
                  <a:gd name="T28" fmla="*/ 1 w 4"/>
                  <a:gd name="T29" fmla="*/ 1 h 5"/>
                  <a:gd name="T30" fmla="*/ 1 w 4"/>
                  <a:gd name="T31" fmla="*/ 0 h 5"/>
                  <a:gd name="T32" fmla="*/ 1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4" name="Freeform 193">
                <a:extLst>
                  <a:ext uri="{FF2B5EF4-FFF2-40B4-BE49-F238E27FC236}">
                    <a16:creationId xmlns:a16="http://schemas.microsoft.com/office/drawing/2014/main" id="{017EA4DA-24B7-5CEB-114D-A142835F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063" y="23002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5" name="Freeform 194">
                <a:extLst>
                  <a:ext uri="{FF2B5EF4-FFF2-40B4-BE49-F238E27FC236}">
                    <a16:creationId xmlns:a16="http://schemas.microsoft.com/office/drawing/2014/main" id="{2A43E86C-375F-C246-2138-A5059FB59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478088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1 w 4"/>
                  <a:gd name="T5" fmla="*/ 0 h 3"/>
                  <a:gd name="T6" fmla="*/ 1 w 4"/>
                  <a:gd name="T7" fmla="*/ 0 h 3"/>
                  <a:gd name="T8" fmla="*/ 0 w 4"/>
                  <a:gd name="T9" fmla="*/ 0 h 3"/>
                  <a:gd name="T10" fmla="*/ 1 w 4"/>
                  <a:gd name="T11" fmla="*/ 2 h 3"/>
                  <a:gd name="T12" fmla="*/ 3 w 4"/>
                  <a:gd name="T13" fmla="*/ 2 h 3"/>
                  <a:gd name="T14" fmla="*/ 4 w 4"/>
                  <a:gd name="T15" fmla="*/ 3 h 3"/>
                  <a:gd name="T16" fmla="*/ 4 w 4"/>
                  <a:gd name="T17" fmla="*/ 2 h 3"/>
                  <a:gd name="T18" fmla="*/ 3 w 4"/>
                  <a:gd name="T19" fmla="*/ 1 h 3"/>
                  <a:gd name="T20" fmla="*/ 4 w 4"/>
                  <a:gd name="T21" fmla="*/ 0 h 3"/>
                  <a:gd name="T22" fmla="*/ 4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6" name="Freeform 195">
                <a:extLst>
                  <a:ext uri="{FF2B5EF4-FFF2-40B4-BE49-F238E27FC236}">
                    <a16:creationId xmlns:a16="http://schemas.microsoft.com/office/drawing/2014/main" id="{B08FDB3B-0779-981F-DDFF-9EF2FCAD9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463" y="2130425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2 w 4"/>
                  <a:gd name="T9" fmla="*/ 2 h 3"/>
                  <a:gd name="T10" fmla="*/ 3 w 4"/>
                  <a:gd name="T11" fmla="*/ 2 h 3"/>
                  <a:gd name="T12" fmla="*/ 4 w 4"/>
                  <a:gd name="T13" fmla="*/ 1 h 3"/>
                  <a:gd name="T14" fmla="*/ 4 w 4"/>
                  <a:gd name="T15" fmla="*/ 0 h 3"/>
                  <a:gd name="T16" fmla="*/ 3 w 4"/>
                  <a:gd name="T17" fmla="*/ 0 h 3"/>
                  <a:gd name="T18" fmla="*/ 2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7" name="Freeform 196">
                <a:extLst>
                  <a:ext uri="{FF2B5EF4-FFF2-40B4-BE49-F238E27FC236}">
                    <a16:creationId xmlns:a16="http://schemas.microsoft.com/office/drawing/2014/main" id="{743FF655-7005-905C-771F-C81206095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888" y="2151063"/>
                <a:ext cx="34925" cy="36512"/>
              </a:xfrm>
              <a:custGeom>
                <a:avLst/>
                <a:gdLst>
                  <a:gd name="T0" fmla="*/ 2 w 22"/>
                  <a:gd name="T1" fmla="*/ 9 h 23"/>
                  <a:gd name="T2" fmla="*/ 2 w 22"/>
                  <a:gd name="T3" fmla="*/ 12 h 23"/>
                  <a:gd name="T4" fmla="*/ 1 w 22"/>
                  <a:gd name="T5" fmla="*/ 13 h 23"/>
                  <a:gd name="T6" fmla="*/ 1 w 22"/>
                  <a:gd name="T7" fmla="*/ 15 h 23"/>
                  <a:gd name="T8" fmla="*/ 1 w 22"/>
                  <a:gd name="T9" fmla="*/ 16 h 23"/>
                  <a:gd name="T10" fmla="*/ 2 w 22"/>
                  <a:gd name="T11" fmla="*/ 18 h 23"/>
                  <a:gd name="T12" fmla="*/ 2 w 22"/>
                  <a:gd name="T13" fmla="*/ 17 h 23"/>
                  <a:gd name="T14" fmla="*/ 4 w 22"/>
                  <a:gd name="T15" fmla="*/ 17 h 23"/>
                  <a:gd name="T16" fmla="*/ 4 w 22"/>
                  <a:gd name="T17" fmla="*/ 15 h 23"/>
                  <a:gd name="T18" fmla="*/ 4 w 22"/>
                  <a:gd name="T19" fmla="*/ 12 h 23"/>
                  <a:gd name="T20" fmla="*/ 5 w 22"/>
                  <a:gd name="T21" fmla="*/ 11 h 23"/>
                  <a:gd name="T22" fmla="*/ 7 w 22"/>
                  <a:gd name="T23" fmla="*/ 16 h 23"/>
                  <a:gd name="T24" fmla="*/ 8 w 22"/>
                  <a:gd name="T25" fmla="*/ 16 h 23"/>
                  <a:gd name="T26" fmla="*/ 7 w 22"/>
                  <a:gd name="T27" fmla="*/ 16 h 23"/>
                  <a:gd name="T28" fmla="*/ 6 w 22"/>
                  <a:gd name="T29" fmla="*/ 16 h 23"/>
                  <a:gd name="T30" fmla="*/ 7 w 22"/>
                  <a:gd name="T31" fmla="*/ 19 h 23"/>
                  <a:gd name="T32" fmla="*/ 8 w 22"/>
                  <a:gd name="T33" fmla="*/ 21 h 23"/>
                  <a:gd name="T34" fmla="*/ 11 w 22"/>
                  <a:gd name="T35" fmla="*/ 22 h 23"/>
                  <a:gd name="T36" fmla="*/ 12 w 22"/>
                  <a:gd name="T37" fmla="*/ 20 h 23"/>
                  <a:gd name="T38" fmla="*/ 15 w 22"/>
                  <a:gd name="T39" fmla="*/ 22 h 23"/>
                  <a:gd name="T40" fmla="*/ 17 w 22"/>
                  <a:gd name="T41" fmla="*/ 23 h 23"/>
                  <a:gd name="T42" fmla="*/ 19 w 22"/>
                  <a:gd name="T43" fmla="*/ 23 h 23"/>
                  <a:gd name="T44" fmla="*/ 21 w 22"/>
                  <a:gd name="T45" fmla="*/ 23 h 23"/>
                  <a:gd name="T46" fmla="*/ 22 w 22"/>
                  <a:gd name="T47" fmla="*/ 22 h 23"/>
                  <a:gd name="T48" fmla="*/ 21 w 22"/>
                  <a:gd name="T49" fmla="*/ 20 h 23"/>
                  <a:gd name="T50" fmla="*/ 19 w 22"/>
                  <a:gd name="T51" fmla="*/ 16 h 23"/>
                  <a:gd name="T52" fmla="*/ 16 w 22"/>
                  <a:gd name="T53" fmla="*/ 13 h 23"/>
                  <a:gd name="T54" fmla="*/ 15 w 22"/>
                  <a:gd name="T55" fmla="*/ 11 h 23"/>
                  <a:gd name="T56" fmla="*/ 13 w 22"/>
                  <a:gd name="T57" fmla="*/ 12 h 23"/>
                  <a:gd name="T58" fmla="*/ 12 w 22"/>
                  <a:gd name="T59" fmla="*/ 9 h 23"/>
                  <a:gd name="T60" fmla="*/ 12 w 22"/>
                  <a:gd name="T61" fmla="*/ 7 h 23"/>
                  <a:gd name="T62" fmla="*/ 12 w 22"/>
                  <a:gd name="T63" fmla="*/ 6 h 23"/>
                  <a:gd name="T64" fmla="*/ 10 w 22"/>
                  <a:gd name="T65" fmla="*/ 0 h 23"/>
                  <a:gd name="T66" fmla="*/ 10 w 22"/>
                  <a:gd name="T67" fmla="*/ 1 h 23"/>
                  <a:gd name="T68" fmla="*/ 10 w 22"/>
                  <a:gd name="T69" fmla="*/ 5 h 23"/>
                  <a:gd name="T70" fmla="*/ 9 w 22"/>
                  <a:gd name="T71" fmla="*/ 7 h 23"/>
                  <a:gd name="T72" fmla="*/ 7 w 22"/>
                  <a:gd name="T73" fmla="*/ 8 h 23"/>
                  <a:gd name="T74" fmla="*/ 6 w 22"/>
                  <a:gd name="T75" fmla="*/ 8 h 23"/>
                  <a:gd name="T76" fmla="*/ 5 w 22"/>
                  <a:gd name="T77" fmla="*/ 8 h 23"/>
                  <a:gd name="T78" fmla="*/ 4 w 22"/>
                  <a:gd name="T79" fmla="*/ 6 h 23"/>
                  <a:gd name="T80" fmla="*/ 3 w 22"/>
                  <a:gd name="T81" fmla="*/ 6 h 23"/>
                  <a:gd name="T82" fmla="*/ 2 w 22"/>
                  <a:gd name="T83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" h="23">
                    <a:moveTo>
                      <a:pt x="2" y="7"/>
                    </a:move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20" y="17"/>
                    </a:lnTo>
                    <a:lnTo>
                      <a:pt x="19" y="16"/>
                    </a:lnTo>
                    <a:lnTo>
                      <a:pt x="17" y="14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8" name="Freeform 197">
                <a:extLst>
                  <a:ext uri="{FF2B5EF4-FFF2-40B4-BE49-F238E27FC236}">
                    <a16:creationId xmlns:a16="http://schemas.microsoft.com/office/drawing/2014/main" id="{E634FA7A-17C4-6A0F-3EFA-20FA4075A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013" y="2079625"/>
                <a:ext cx="4762" cy="317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2 h 2"/>
                  <a:gd name="T12" fmla="*/ 2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  <a:gd name="T18" fmla="*/ 2 w 3"/>
                  <a:gd name="T19" fmla="*/ 1 h 2"/>
                  <a:gd name="T20" fmla="*/ 2 w 3"/>
                  <a:gd name="T21" fmla="*/ 1 h 2"/>
                  <a:gd name="T22" fmla="*/ 2 w 3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9" name="Freeform 198">
                <a:extLst>
                  <a:ext uri="{FF2B5EF4-FFF2-40B4-BE49-F238E27FC236}">
                    <a16:creationId xmlns:a16="http://schemas.microsoft.com/office/drawing/2014/main" id="{7D179C02-F09F-AF66-27A8-8C4AE7F2D0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6763" y="2114550"/>
                <a:ext cx="12700" cy="26987"/>
              </a:xfrm>
              <a:custGeom>
                <a:avLst/>
                <a:gdLst>
                  <a:gd name="T0" fmla="*/ 4 w 8"/>
                  <a:gd name="T1" fmla="*/ 1 h 17"/>
                  <a:gd name="T2" fmla="*/ 3 w 8"/>
                  <a:gd name="T3" fmla="*/ 2 h 17"/>
                  <a:gd name="T4" fmla="*/ 3 w 8"/>
                  <a:gd name="T5" fmla="*/ 2 h 17"/>
                  <a:gd name="T6" fmla="*/ 2 w 8"/>
                  <a:gd name="T7" fmla="*/ 3 h 17"/>
                  <a:gd name="T8" fmla="*/ 2 w 8"/>
                  <a:gd name="T9" fmla="*/ 4 h 17"/>
                  <a:gd name="T10" fmla="*/ 2 w 8"/>
                  <a:gd name="T11" fmla="*/ 4 h 17"/>
                  <a:gd name="T12" fmla="*/ 1 w 8"/>
                  <a:gd name="T13" fmla="*/ 6 h 17"/>
                  <a:gd name="T14" fmla="*/ 1 w 8"/>
                  <a:gd name="T15" fmla="*/ 8 h 17"/>
                  <a:gd name="T16" fmla="*/ 1 w 8"/>
                  <a:gd name="T17" fmla="*/ 9 h 17"/>
                  <a:gd name="T18" fmla="*/ 0 w 8"/>
                  <a:gd name="T19" fmla="*/ 15 h 17"/>
                  <a:gd name="T20" fmla="*/ 0 w 8"/>
                  <a:gd name="T21" fmla="*/ 17 h 17"/>
                  <a:gd name="T22" fmla="*/ 1 w 8"/>
                  <a:gd name="T23" fmla="*/ 16 h 17"/>
                  <a:gd name="T24" fmla="*/ 1 w 8"/>
                  <a:gd name="T25" fmla="*/ 15 h 17"/>
                  <a:gd name="T26" fmla="*/ 1 w 8"/>
                  <a:gd name="T27" fmla="*/ 14 h 17"/>
                  <a:gd name="T28" fmla="*/ 2 w 8"/>
                  <a:gd name="T29" fmla="*/ 13 h 17"/>
                  <a:gd name="T30" fmla="*/ 2 w 8"/>
                  <a:gd name="T31" fmla="*/ 15 h 17"/>
                  <a:gd name="T32" fmla="*/ 3 w 8"/>
                  <a:gd name="T33" fmla="*/ 15 h 17"/>
                  <a:gd name="T34" fmla="*/ 4 w 8"/>
                  <a:gd name="T35" fmla="*/ 15 h 17"/>
                  <a:gd name="T36" fmla="*/ 4 w 8"/>
                  <a:gd name="T37" fmla="*/ 14 h 17"/>
                  <a:gd name="T38" fmla="*/ 5 w 8"/>
                  <a:gd name="T39" fmla="*/ 15 h 17"/>
                  <a:gd name="T40" fmla="*/ 5 w 8"/>
                  <a:gd name="T41" fmla="*/ 14 h 17"/>
                  <a:gd name="T42" fmla="*/ 6 w 8"/>
                  <a:gd name="T43" fmla="*/ 14 h 17"/>
                  <a:gd name="T44" fmla="*/ 6 w 8"/>
                  <a:gd name="T45" fmla="*/ 13 h 17"/>
                  <a:gd name="T46" fmla="*/ 7 w 8"/>
                  <a:gd name="T47" fmla="*/ 13 h 17"/>
                  <a:gd name="T48" fmla="*/ 8 w 8"/>
                  <a:gd name="T49" fmla="*/ 9 h 17"/>
                  <a:gd name="T50" fmla="*/ 7 w 8"/>
                  <a:gd name="T51" fmla="*/ 9 h 17"/>
                  <a:gd name="T52" fmla="*/ 8 w 8"/>
                  <a:gd name="T53" fmla="*/ 8 h 17"/>
                  <a:gd name="T54" fmla="*/ 8 w 8"/>
                  <a:gd name="T55" fmla="*/ 7 h 17"/>
                  <a:gd name="T56" fmla="*/ 8 w 8"/>
                  <a:gd name="T57" fmla="*/ 6 h 17"/>
                  <a:gd name="T58" fmla="*/ 8 w 8"/>
                  <a:gd name="T59" fmla="*/ 5 h 17"/>
                  <a:gd name="T60" fmla="*/ 8 w 8"/>
                  <a:gd name="T61" fmla="*/ 4 h 17"/>
                  <a:gd name="T62" fmla="*/ 8 w 8"/>
                  <a:gd name="T63" fmla="*/ 3 h 17"/>
                  <a:gd name="T64" fmla="*/ 7 w 8"/>
                  <a:gd name="T65" fmla="*/ 2 h 17"/>
                  <a:gd name="T66" fmla="*/ 7 w 8"/>
                  <a:gd name="T67" fmla="*/ 2 h 17"/>
                  <a:gd name="T68" fmla="*/ 6 w 8"/>
                  <a:gd name="T69" fmla="*/ 1 h 17"/>
                  <a:gd name="T70" fmla="*/ 6 w 8"/>
                  <a:gd name="T71" fmla="*/ 0 h 17"/>
                  <a:gd name="T72" fmla="*/ 4 w 8"/>
                  <a:gd name="T73" fmla="*/ 1 h 17"/>
                  <a:gd name="T74" fmla="*/ 7 w 8"/>
                  <a:gd name="T75" fmla="*/ 9 h 17"/>
                  <a:gd name="T76" fmla="*/ 7 w 8"/>
                  <a:gd name="T77" fmla="*/ 9 h 17"/>
                  <a:gd name="T78" fmla="*/ 7 w 8"/>
                  <a:gd name="T79" fmla="*/ 10 h 17"/>
                  <a:gd name="T80" fmla="*/ 6 w 8"/>
                  <a:gd name="T81" fmla="*/ 10 h 17"/>
                  <a:gd name="T82" fmla="*/ 6 w 8"/>
                  <a:gd name="T83" fmla="*/ 9 h 17"/>
                  <a:gd name="T84" fmla="*/ 7 w 8"/>
                  <a:gd name="T8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7">
                    <a:moveTo>
                      <a:pt x="4" y="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0" name="Freeform 199">
                <a:extLst>
                  <a:ext uri="{FF2B5EF4-FFF2-40B4-BE49-F238E27FC236}">
                    <a16:creationId xmlns:a16="http://schemas.microsoft.com/office/drawing/2014/main" id="{F8101794-DB3E-206A-33F3-3444EF35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2392363"/>
                <a:ext cx="12700" cy="38100"/>
              </a:xfrm>
              <a:custGeom>
                <a:avLst/>
                <a:gdLst>
                  <a:gd name="T0" fmla="*/ 4 w 8"/>
                  <a:gd name="T1" fmla="*/ 10 h 24"/>
                  <a:gd name="T2" fmla="*/ 5 w 8"/>
                  <a:gd name="T3" fmla="*/ 9 h 24"/>
                  <a:gd name="T4" fmla="*/ 5 w 8"/>
                  <a:gd name="T5" fmla="*/ 8 h 24"/>
                  <a:gd name="T6" fmla="*/ 6 w 8"/>
                  <a:gd name="T7" fmla="*/ 7 h 24"/>
                  <a:gd name="T8" fmla="*/ 6 w 8"/>
                  <a:gd name="T9" fmla="*/ 6 h 24"/>
                  <a:gd name="T10" fmla="*/ 7 w 8"/>
                  <a:gd name="T11" fmla="*/ 5 h 24"/>
                  <a:gd name="T12" fmla="*/ 7 w 8"/>
                  <a:gd name="T13" fmla="*/ 4 h 24"/>
                  <a:gd name="T14" fmla="*/ 7 w 8"/>
                  <a:gd name="T15" fmla="*/ 4 h 24"/>
                  <a:gd name="T16" fmla="*/ 7 w 8"/>
                  <a:gd name="T17" fmla="*/ 3 h 24"/>
                  <a:gd name="T18" fmla="*/ 7 w 8"/>
                  <a:gd name="T19" fmla="*/ 3 h 24"/>
                  <a:gd name="T20" fmla="*/ 8 w 8"/>
                  <a:gd name="T21" fmla="*/ 1 h 24"/>
                  <a:gd name="T22" fmla="*/ 8 w 8"/>
                  <a:gd name="T23" fmla="*/ 0 h 24"/>
                  <a:gd name="T24" fmla="*/ 7 w 8"/>
                  <a:gd name="T25" fmla="*/ 0 h 24"/>
                  <a:gd name="T26" fmla="*/ 6 w 8"/>
                  <a:gd name="T27" fmla="*/ 1 h 24"/>
                  <a:gd name="T28" fmla="*/ 6 w 8"/>
                  <a:gd name="T29" fmla="*/ 2 h 24"/>
                  <a:gd name="T30" fmla="*/ 5 w 8"/>
                  <a:gd name="T31" fmla="*/ 2 h 24"/>
                  <a:gd name="T32" fmla="*/ 5 w 8"/>
                  <a:gd name="T33" fmla="*/ 1 h 24"/>
                  <a:gd name="T34" fmla="*/ 4 w 8"/>
                  <a:gd name="T35" fmla="*/ 2 h 24"/>
                  <a:gd name="T36" fmla="*/ 4 w 8"/>
                  <a:gd name="T37" fmla="*/ 3 h 24"/>
                  <a:gd name="T38" fmla="*/ 4 w 8"/>
                  <a:gd name="T39" fmla="*/ 4 h 24"/>
                  <a:gd name="T40" fmla="*/ 4 w 8"/>
                  <a:gd name="T41" fmla="*/ 5 h 24"/>
                  <a:gd name="T42" fmla="*/ 2 w 8"/>
                  <a:gd name="T43" fmla="*/ 7 h 24"/>
                  <a:gd name="T44" fmla="*/ 2 w 8"/>
                  <a:gd name="T45" fmla="*/ 9 h 24"/>
                  <a:gd name="T46" fmla="*/ 2 w 8"/>
                  <a:gd name="T47" fmla="*/ 10 h 24"/>
                  <a:gd name="T48" fmla="*/ 1 w 8"/>
                  <a:gd name="T49" fmla="*/ 11 h 24"/>
                  <a:gd name="T50" fmla="*/ 1 w 8"/>
                  <a:gd name="T51" fmla="*/ 11 h 24"/>
                  <a:gd name="T52" fmla="*/ 1 w 8"/>
                  <a:gd name="T53" fmla="*/ 12 h 24"/>
                  <a:gd name="T54" fmla="*/ 0 w 8"/>
                  <a:gd name="T55" fmla="*/ 13 h 24"/>
                  <a:gd name="T56" fmla="*/ 0 w 8"/>
                  <a:gd name="T57" fmla="*/ 14 h 24"/>
                  <a:gd name="T58" fmla="*/ 1 w 8"/>
                  <a:gd name="T59" fmla="*/ 14 h 24"/>
                  <a:gd name="T60" fmla="*/ 1 w 8"/>
                  <a:gd name="T61" fmla="*/ 14 h 24"/>
                  <a:gd name="T62" fmla="*/ 2 w 8"/>
                  <a:gd name="T63" fmla="*/ 15 h 24"/>
                  <a:gd name="T64" fmla="*/ 2 w 8"/>
                  <a:gd name="T65" fmla="*/ 16 h 24"/>
                  <a:gd name="T66" fmla="*/ 1 w 8"/>
                  <a:gd name="T67" fmla="*/ 16 h 24"/>
                  <a:gd name="T68" fmla="*/ 1 w 8"/>
                  <a:gd name="T69" fmla="*/ 17 h 24"/>
                  <a:gd name="T70" fmla="*/ 2 w 8"/>
                  <a:gd name="T71" fmla="*/ 19 h 24"/>
                  <a:gd name="T72" fmla="*/ 2 w 8"/>
                  <a:gd name="T73" fmla="*/ 20 h 24"/>
                  <a:gd name="T74" fmla="*/ 1 w 8"/>
                  <a:gd name="T75" fmla="*/ 20 h 24"/>
                  <a:gd name="T76" fmla="*/ 1 w 8"/>
                  <a:gd name="T77" fmla="*/ 21 h 24"/>
                  <a:gd name="T78" fmla="*/ 1 w 8"/>
                  <a:gd name="T79" fmla="*/ 22 h 24"/>
                  <a:gd name="T80" fmla="*/ 1 w 8"/>
                  <a:gd name="T81" fmla="*/ 23 h 24"/>
                  <a:gd name="T82" fmla="*/ 2 w 8"/>
                  <a:gd name="T83" fmla="*/ 23 h 24"/>
                  <a:gd name="T84" fmla="*/ 3 w 8"/>
                  <a:gd name="T85" fmla="*/ 23 h 24"/>
                  <a:gd name="T86" fmla="*/ 3 w 8"/>
                  <a:gd name="T87" fmla="*/ 24 h 24"/>
                  <a:gd name="T88" fmla="*/ 4 w 8"/>
                  <a:gd name="T89" fmla="*/ 24 h 24"/>
                  <a:gd name="T90" fmla="*/ 4 w 8"/>
                  <a:gd name="T91" fmla="*/ 23 h 24"/>
                  <a:gd name="T92" fmla="*/ 4 w 8"/>
                  <a:gd name="T93" fmla="*/ 22 h 24"/>
                  <a:gd name="T94" fmla="*/ 5 w 8"/>
                  <a:gd name="T95" fmla="*/ 20 h 24"/>
                  <a:gd name="T96" fmla="*/ 7 w 8"/>
                  <a:gd name="T97" fmla="*/ 20 h 24"/>
                  <a:gd name="T98" fmla="*/ 8 w 8"/>
                  <a:gd name="T99" fmla="*/ 20 h 24"/>
                  <a:gd name="T100" fmla="*/ 8 w 8"/>
                  <a:gd name="T101" fmla="*/ 19 h 24"/>
                  <a:gd name="T102" fmla="*/ 8 w 8"/>
                  <a:gd name="T103" fmla="*/ 18 h 24"/>
                  <a:gd name="T104" fmla="*/ 7 w 8"/>
                  <a:gd name="T105" fmla="*/ 17 h 24"/>
                  <a:gd name="T106" fmla="*/ 6 w 8"/>
                  <a:gd name="T107" fmla="*/ 17 h 24"/>
                  <a:gd name="T108" fmla="*/ 6 w 8"/>
                  <a:gd name="T109" fmla="*/ 16 h 24"/>
                  <a:gd name="T110" fmla="*/ 7 w 8"/>
                  <a:gd name="T111" fmla="*/ 16 h 24"/>
                  <a:gd name="T112" fmla="*/ 7 w 8"/>
                  <a:gd name="T113" fmla="*/ 15 h 24"/>
                  <a:gd name="T114" fmla="*/ 5 w 8"/>
                  <a:gd name="T115" fmla="*/ 13 h 24"/>
                  <a:gd name="T116" fmla="*/ 4 w 8"/>
                  <a:gd name="T117" fmla="*/ 12 h 24"/>
                  <a:gd name="T118" fmla="*/ 4 w 8"/>
                  <a:gd name="T119" fmla="*/ 11 h 24"/>
                  <a:gd name="T120" fmla="*/ 4 w 8"/>
                  <a:gd name="T121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" h="24">
                    <a:moveTo>
                      <a:pt x="4" y="10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1" name="Freeform 200">
                <a:extLst>
                  <a:ext uri="{FF2B5EF4-FFF2-40B4-BE49-F238E27FC236}">
                    <a16:creationId xmlns:a16="http://schemas.microsoft.com/office/drawing/2014/main" id="{95ADBA03-F984-29C2-822D-22F2170B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425" y="1838325"/>
                <a:ext cx="477837" cy="503237"/>
              </a:xfrm>
              <a:custGeom>
                <a:avLst/>
                <a:gdLst>
                  <a:gd name="T0" fmla="*/ 285 w 301"/>
                  <a:gd name="T1" fmla="*/ 38 h 317"/>
                  <a:gd name="T2" fmla="*/ 298 w 301"/>
                  <a:gd name="T3" fmla="*/ 9 h 317"/>
                  <a:gd name="T4" fmla="*/ 277 w 301"/>
                  <a:gd name="T5" fmla="*/ 10 h 317"/>
                  <a:gd name="T6" fmla="*/ 255 w 301"/>
                  <a:gd name="T7" fmla="*/ 26 h 317"/>
                  <a:gd name="T8" fmla="*/ 211 w 301"/>
                  <a:gd name="T9" fmla="*/ 21 h 317"/>
                  <a:gd name="T10" fmla="*/ 189 w 301"/>
                  <a:gd name="T11" fmla="*/ 12 h 317"/>
                  <a:gd name="T12" fmla="*/ 162 w 301"/>
                  <a:gd name="T13" fmla="*/ 23 h 317"/>
                  <a:gd name="T14" fmla="*/ 119 w 301"/>
                  <a:gd name="T15" fmla="*/ 37 h 317"/>
                  <a:gd name="T16" fmla="*/ 90 w 301"/>
                  <a:gd name="T17" fmla="*/ 37 h 317"/>
                  <a:gd name="T18" fmla="*/ 57 w 301"/>
                  <a:gd name="T19" fmla="*/ 54 h 317"/>
                  <a:gd name="T20" fmla="*/ 37 w 301"/>
                  <a:gd name="T21" fmla="*/ 78 h 317"/>
                  <a:gd name="T22" fmla="*/ 22 w 301"/>
                  <a:gd name="T23" fmla="*/ 102 h 317"/>
                  <a:gd name="T24" fmla="*/ 7 w 301"/>
                  <a:gd name="T25" fmla="*/ 124 h 317"/>
                  <a:gd name="T26" fmla="*/ 7 w 301"/>
                  <a:gd name="T27" fmla="*/ 134 h 317"/>
                  <a:gd name="T28" fmla="*/ 20 w 301"/>
                  <a:gd name="T29" fmla="*/ 154 h 317"/>
                  <a:gd name="T30" fmla="*/ 34 w 301"/>
                  <a:gd name="T31" fmla="*/ 160 h 317"/>
                  <a:gd name="T32" fmla="*/ 49 w 301"/>
                  <a:gd name="T33" fmla="*/ 171 h 317"/>
                  <a:gd name="T34" fmla="*/ 31 w 301"/>
                  <a:gd name="T35" fmla="*/ 168 h 317"/>
                  <a:gd name="T36" fmla="*/ 43 w 301"/>
                  <a:gd name="T37" fmla="*/ 190 h 317"/>
                  <a:gd name="T38" fmla="*/ 45 w 301"/>
                  <a:gd name="T39" fmla="*/ 203 h 317"/>
                  <a:gd name="T40" fmla="*/ 62 w 301"/>
                  <a:gd name="T41" fmla="*/ 202 h 317"/>
                  <a:gd name="T42" fmla="*/ 88 w 301"/>
                  <a:gd name="T43" fmla="*/ 201 h 317"/>
                  <a:gd name="T44" fmla="*/ 109 w 301"/>
                  <a:gd name="T45" fmla="*/ 199 h 317"/>
                  <a:gd name="T46" fmla="*/ 127 w 301"/>
                  <a:gd name="T47" fmla="*/ 211 h 317"/>
                  <a:gd name="T48" fmla="*/ 138 w 301"/>
                  <a:gd name="T49" fmla="*/ 220 h 317"/>
                  <a:gd name="T50" fmla="*/ 106 w 301"/>
                  <a:gd name="T51" fmla="*/ 216 h 317"/>
                  <a:gd name="T52" fmla="*/ 81 w 301"/>
                  <a:gd name="T53" fmla="*/ 203 h 317"/>
                  <a:gd name="T54" fmla="*/ 51 w 301"/>
                  <a:gd name="T55" fmla="*/ 227 h 317"/>
                  <a:gd name="T56" fmla="*/ 73 w 301"/>
                  <a:gd name="T57" fmla="*/ 264 h 317"/>
                  <a:gd name="T58" fmla="*/ 82 w 301"/>
                  <a:gd name="T59" fmla="*/ 298 h 317"/>
                  <a:gd name="T60" fmla="*/ 102 w 301"/>
                  <a:gd name="T61" fmla="*/ 293 h 317"/>
                  <a:gd name="T62" fmla="*/ 110 w 301"/>
                  <a:gd name="T63" fmla="*/ 317 h 317"/>
                  <a:gd name="T64" fmla="*/ 119 w 301"/>
                  <a:gd name="T65" fmla="*/ 293 h 317"/>
                  <a:gd name="T66" fmla="*/ 141 w 301"/>
                  <a:gd name="T67" fmla="*/ 313 h 317"/>
                  <a:gd name="T68" fmla="*/ 137 w 301"/>
                  <a:gd name="T69" fmla="*/ 292 h 317"/>
                  <a:gd name="T70" fmla="*/ 124 w 301"/>
                  <a:gd name="T71" fmla="*/ 263 h 317"/>
                  <a:gd name="T72" fmla="*/ 132 w 301"/>
                  <a:gd name="T73" fmla="*/ 252 h 317"/>
                  <a:gd name="T74" fmla="*/ 142 w 301"/>
                  <a:gd name="T75" fmla="*/ 264 h 317"/>
                  <a:gd name="T76" fmla="*/ 152 w 301"/>
                  <a:gd name="T77" fmla="*/ 250 h 317"/>
                  <a:gd name="T78" fmla="*/ 140 w 301"/>
                  <a:gd name="T79" fmla="*/ 238 h 317"/>
                  <a:gd name="T80" fmla="*/ 153 w 301"/>
                  <a:gd name="T81" fmla="*/ 223 h 317"/>
                  <a:gd name="T82" fmla="*/ 172 w 301"/>
                  <a:gd name="T83" fmla="*/ 234 h 317"/>
                  <a:gd name="T84" fmla="*/ 181 w 301"/>
                  <a:gd name="T85" fmla="*/ 232 h 317"/>
                  <a:gd name="T86" fmla="*/ 175 w 301"/>
                  <a:gd name="T87" fmla="*/ 206 h 317"/>
                  <a:gd name="T88" fmla="*/ 149 w 301"/>
                  <a:gd name="T89" fmla="*/ 188 h 317"/>
                  <a:gd name="T90" fmla="*/ 125 w 301"/>
                  <a:gd name="T91" fmla="*/ 177 h 317"/>
                  <a:gd name="T92" fmla="*/ 121 w 301"/>
                  <a:gd name="T93" fmla="*/ 173 h 317"/>
                  <a:gd name="T94" fmla="*/ 132 w 301"/>
                  <a:gd name="T95" fmla="*/ 163 h 317"/>
                  <a:gd name="T96" fmla="*/ 133 w 301"/>
                  <a:gd name="T97" fmla="*/ 147 h 317"/>
                  <a:gd name="T98" fmla="*/ 143 w 301"/>
                  <a:gd name="T99" fmla="*/ 158 h 317"/>
                  <a:gd name="T100" fmla="*/ 121 w 301"/>
                  <a:gd name="T101" fmla="*/ 112 h 317"/>
                  <a:gd name="T102" fmla="*/ 116 w 301"/>
                  <a:gd name="T103" fmla="*/ 77 h 317"/>
                  <a:gd name="T104" fmla="*/ 132 w 301"/>
                  <a:gd name="T105" fmla="*/ 71 h 317"/>
                  <a:gd name="T106" fmla="*/ 148 w 301"/>
                  <a:gd name="T107" fmla="*/ 98 h 317"/>
                  <a:gd name="T108" fmla="*/ 150 w 301"/>
                  <a:gd name="T109" fmla="*/ 95 h 317"/>
                  <a:gd name="T110" fmla="*/ 179 w 301"/>
                  <a:gd name="T111" fmla="*/ 108 h 317"/>
                  <a:gd name="T112" fmla="*/ 167 w 301"/>
                  <a:gd name="T113" fmla="*/ 85 h 317"/>
                  <a:gd name="T114" fmla="*/ 188 w 301"/>
                  <a:gd name="T115" fmla="*/ 85 h 317"/>
                  <a:gd name="T116" fmla="*/ 172 w 301"/>
                  <a:gd name="T117" fmla="*/ 72 h 317"/>
                  <a:gd name="T118" fmla="*/ 199 w 301"/>
                  <a:gd name="T119" fmla="*/ 48 h 317"/>
                  <a:gd name="T120" fmla="*/ 224 w 301"/>
                  <a:gd name="T121" fmla="*/ 48 h 317"/>
                  <a:gd name="T122" fmla="*/ 267 w 301"/>
                  <a:gd name="T123" fmla="*/ 5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1" h="317">
                    <a:moveTo>
                      <a:pt x="276" y="61"/>
                    </a:moveTo>
                    <a:lnTo>
                      <a:pt x="277" y="60"/>
                    </a:lnTo>
                    <a:lnTo>
                      <a:pt x="278" y="58"/>
                    </a:lnTo>
                    <a:lnTo>
                      <a:pt x="278" y="57"/>
                    </a:lnTo>
                    <a:lnTo>
                      <a:pt x="281" y="54"/>
                    </a:lnTo>
                    <a:lnTo>
                      <a:pt x="281" y="54"/>
                    </a:lnTo>
                    <a:lnTo>
                      <a:pt x="281" y="53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3" y="50"/>
                    </a:lnTo>
                    <a:lnTo>
                      <a:pt x="283" y="51"/>
                    </a:lnTo>
                    <a:lnTo>
                      <a:pt x="284" y="51"/>
                    </a:lnTo>
                    <a:lnTo>
                      <a:pt x="284" y="51"/>
                    </a:lnTo>
                    <a:lnTo>
                      <a:pt x="284" y="50"/>
                    </a:lnTo>
                    <a:lnTo>
                      <a:pt x="284" y="49"/>
                    </a:lnTo>
                    <a:lnTo>
                      <a:pt x="286" y="49"/>
                    </a:lnTo>
                    <a:lnTo>
                      <a:pt x="286" y="48"/>
                    </a:lnTo>
                    <a:lnTo>
                      <a:pt x="287" y="47"/>
                    </a:lnTo>
                    <a:lnTo>
                      <a:pt x="286" y="47"/>
                    </a:lnTo>
                    <a:lnTo>
                      <a:pt x="286" y="46"/>
                    </a:lnTo>
                    <a:lnTo>
                      <a:pt x="286" y="45"/>
                    </a:lnTo>
                    <a:lnTo>
                      <a:pt x="287" y="45"/>
                    </a:lnTo>
                    <a:lnTo>
                      <a:pt x="287" y="45"/>
                    </a:lnTo>
                    <a:lnTo>
                      <a:pt x="288" y="44"/>
                    </a:lnTo>
                    <a:lnTo>
                      <a:pt x="286" y="44"/>
                    </a:lnTo>
                    <a:lnTo>
                      <a:pt x="286" y="43"/>
                    </a:lnTo>
                    <a:lnTo>
                      <a:pt x="285" y="42"/>
                    </a:lnTo>
                    <a:lnTo>
                      <a:pt x="285" y="41"/>
                    </a:lnTo>
                    <a:lnTo>
                      <a:pt x="286" y="39"/>
                    </a:lnTo>
                    <a:lnTo>
                      <a:pt x="286" y="38"/>
                    </a:lnTo>
                    <a:lnTo>
                      <a:pt x="285" y="38"/>
                    </a:lnTo>
                    <a:lnTo>
                      <a:pt x="286" y="36"/>
                    </a:lnTo>
                    <a:lnTo>
                      <a:pt x="285" y="35"/>
                    </a:lnTo>
                    <a:lnTo>
                      <a:pt x="285" y="34"/>
                    </a:lnTo>
                    <a:lnTo>
                      <a:pt x="285" y="33"/>
                    </a:lnTo>
                    <a:lnTo>
                      <a:pt x="286" y="32"/>
                    </a:lnTo>
                    <a:lnTo>
                      <a:pt x="285" y="31"/>
                    </a:lnTo>
                    <a:lnTo>
                      <a:pt x="286" y="30"/>
                    </a:lnTo>
                    <a:lnTo>
                      <a:pt x="289" y="30"/>
                    </a:lnTo>
                    <a:lnTo>
                      <a:pt x="290" y="29"/>
                    </a:lnTo>
                    <a:lnTo>
                      <a:pt x="291" y="28"/>
                    </a:lnTo>
                    <a:lnTo>
                      <a:pt x="292" y="27"/>
                    </a:lnTo>
                    <a:lnTo>
                      <a:pt x="292" y="26"/>
                    </a:lnTo>
                    <a:lnTo>
                      <a:pt x="293" y="26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7" y="24"/>
                    </a:lnTo>
                    <a:lnTo>
                      <a:pt x="298" y="25"/>
                    </a:lnTo>
                    <a:lnTo>
                      <a:pt x="299" y="25"/>
                    </a:lnTo>
                    <a:lnTo>
                      <a:pt x="300" y="24"/>
                    </a:lnTo>
                    <a:lnTo>
                      <a:pt x="300" y="24"/>
                    </a:lnTo>
                    <a:lnTo>
                      <a:pt x="301" y="23"/>
                    </a:lnTo>
                    <a:lnTo>
                      <a:pt x="301" y="22"/>
                    </a:lnTo>
                    <a:lnTo>
                      <a:pt x="300" y="20"/>
                    </a:lnTo>
                    <a:lnTo>
                      <a:pt x="299" y="17"/>
                    </a:lnTo>
                    <a:lnTo>
                      <a:pt x="299" y="14"/>
                    </a:lnTo>
                    <a:lnTo>
                      <a:pt x="299" y="14"/>
                    </a:lnTo>
                    <a:lnTo>
                      <a:pt x="298" y="13"/>
                    </a:lnTo>
                    <a:lnTo>
                      <a:pt x="299" y="12"/>
                    </a:lnTo>
                    <a:lnTo>
                      <a:pt x="299" y="11"/>
                    </a:lnTo>
                    <a:lnTo>
                      <a:pt x="299" y="10"/>
                    </a:lnTo>
                    <a:lnTo>
                      <a:pt x="299" y="9"/>
                    </a:lnTo>
                    <a:lnTo>
                      <a:pt x="298" y="9"/>
                    </a:lnTo>
                    <a:lnTo>
                      <a:pt x="298" y="8"/>
                    </a:lnTo>
                    <a:lnTo>
                      <a:pt x="297" y="9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2" y="4"/>
                    </a:lnTo>
                    <a:lnTo>
                      <a:pt x="292" y="4"/>
                    </a:lnTo>
                    <a:lnTo>
                      <a:pt x="291" y="4"/>
                    </a:lnTo>
                    <a:lnTo>
                      <a:pt x="291" y="4"/>
                    </a:lnTo>
                    <a:lnTo>
                      <a:pt x="289" y="3"/>
                    </a:lnTo>
                    <a:lnTo>
                      <a:pt x="288" y="2"/>
                    </a:lnTo>
                    <a:lnTo>
                      <a:pt x="287" y="2"/>
                    </a:lnTo>
                    <a:lnTo>
                      <a:pt x="286" y="2"/>
                    </a:lnTo>
                    <a:lnTo>
                      <a:pt x="284" y="2"/>
                    </a:lnTo>
                    <a:lnTo>
                      <a:pt x="284" y="2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80" y="1"/>
                    </a:lnTo>
                    <a:lnTo>
                      <a:pt x="277" y="1"/>
                    </a:lnTo>
                    <a:lnTo>
                      <a:pt x="276" y="2"/>
                    </a:lnTo>
                    <a:lnTo>
                      <a:pt x="274" y="2"/>
                    </a:lnTo>
                    <a:lnTo>
                      <a:pt x="273" y="2"/>
                    </a:lnTo>
                    <a:lnTo>
                      <a:pt x="273" y="3"/>
                    </a:lnTo>
                    <a:lnTo>
                      <a:pt x="273" y="4"/>
                    </a:lnTo>
                    <a:lnTo>
                      <a:pt x="273" y="5"/>
                    </a:lnTo>
                    <a:lnTo>
                      <a:pt x="273" y="6"/>
                    </a:lnTo>
                    <a:lnTo>
                      <a:pt x="274" y="6"/>
                    </a:lnTo>
                    <a:lnTo>
                      <a:pt x="274" y="7"/>
                    </a:lnTo>
                    <a:lnTo>
                      <a:pt x="275" y="7"/>
                    </a:lnTo>
                    <a:lnTo>
                      <a:pt x="276" y="7"/>
                    </a:lnTo>
                    <a:lnTo>
                      <a:pt x="276" y="8"/>
                    </a:lnTo>
                    <a:lnTo>
                      <a:pt x="277" y="10"/>
                    </a:lnTo>
                    <a:lnTo>
                      <a:pt x="277" y="11"/>
                    </a:lnTo>
                    <a:lnTo>
                      <a:pt x="277" y="12"/>
                    </a:lnTo>
                    <a:lnTo>
                      <a:pt x="278" y="12"/>
                    </a:lnTo>
                    <a:lnTo>
                      <a:pt x="278" y="13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8" y="15"/>
                    </a:lnTo>
                    <a:lnTo>
                      <a:pt x="278" y="16"/>
                    </a:lnTo>
                    <a:lnTo>
                      <a:pt x="278" y="18"/>
                    </a:lnTo>
                    <a:lnTo>
                      <a:pt x="279" y="18"/>
                    </a:lnTo>
                    <a:lnTo>
                      <a:pt x="279" y="19"/>
                    </a:lnTo>
                    <a:lnTo>
                      <a:pt x="279" y="20"/>
                    </a:lnTo>
                    <a:lnTo>
                      <a:pt x="278" y="20"/>
                    </a:lnTo>
                    <a:lnTo>
                      <a:pt x="278" y="22"/>
                    </a:lnTo>
                    <a:lnTo>
                      <a:pt x="277" y="24"/>
                    </a:lnTo>
                    <a:lnTo>
                      <a:pt x="276" y="24"/>
                    </a:lnTo>
                    <a:lnTo>
                      <a:pt x="271" y="24"/>
                    </a:lnTo>
                    <a:lnTo>
                      <a:pt x="270" y="25"/>
                    </a:lnTo>
                    <a:lnTo>
                      <a:pt x="269" y="26"/>
                    </a:lnTo>
                    <a:lnTo>
                      <a:pt x="268" y="26"/>
                    </a:lnTo>
                    <a:lnTo>
                      <a:pt x="267" y="26"/>
                    </a:lnTo>
                    <a:lnTo>
                      <a:pt x="266" y="26"/>
                    </a:lnTo>
                    <a:lnTo>
                      <a:pt x="265" y="27"/>
                    </a:lnTo>
                    <a:lnTo>
                      <a:pt x="264" y="26"/>
                    </a:lnTo>
                    <a:lnTo>
                      <a:pt x="262" y="24"/>
                    </a:lnTo>
                    <a:lnTo>
                      <a:pt x="262" y="24"/>
                    </a:lnTo>
                    <a:lnTo>
                      <a:pt x="261" y="25"/>
                    </a:lnTo>
                    <a:lnTo>
                      <a:pt x="259" y="26"/>
                    </a:lnTo>
                    <a:lnTo>
                      <a:pt x="258" y="26"/>
                    </a:lnTo>
                    <a:lnTo>
                      <a:pt x="257" y="27"/>
                    </a:lnTo>
                    <a:lnTo>
                      <a:pt x="256" y="27"/>
                    </a:lnTo>
                    <a:lnTo>
                      <a:pt x="255" y="26"/>
                    </a:lnTo>
                    <a:lnTo>
                      <a:pt x="254" y="26"/>
                    </a:lnTo>
                    <a:lnTo>
                      <a:pt x="251" y="26"/>
                    </a:lnTo>
                    <a:lnTo>
                      <a:pt x="250" y="26"/>
                    </a:lnTo>
                    <a:lnTo>
                      <a:pt x="249" y="27"/>
                    </a:lnTo>
                    <a:lnTo>
                      <a:pt x="249" y="28"/>
                    </a:lnTo>
                    <a:lnTo>
                      <a:pt x="248" y="28"/>
                    </a:lnTo>
                    <a:lnTo>
                      <a:pt x="247" y="28"/>
                    </a:lnTo>
                    <a:lnTo>
                      <a:pt x="245" y="28"/>
                    </a:lnTo>
                    <a:lnTo>
                      <a:pt x="239" y="31"/>
                    </a:lnTo>
                    <a:lnTo>
                      <a:pt x="237" y="31"/>
                    </a:lnTo>
                    <a:lnTo>
                      <a:pt x="236" y="31"/>
                    </a:lnTo>
                    <a:lnTo>
                      <a:pt x="235" y="30"/>
                    </a:lnTo>
                    <a:lnTo>
                      <a:pt x="233" y="27"/>
                    </a:lnTo>
                    <a:lnTo>
                      <a:pt x="232" y="26"/>
                    </a:lnTo>
                    <a:lnTo>
                      <a:pt x="231" y="25"/>
                    </a:lnTo>
                    <a:lnTo>
                      <a:pt x="230" y="25"/>
                    </a:lnTo>
                    <a:lnTo>
                      <a:pt x="230" y="24"/>
                    </a:lnTo>
                    <a:lnTo>
                      <a:pt x="229" y="24"/>
                    </a:lnTo>
                    <a:lnTo>
                      <a:pt x="221" y="23"/>
                    </a:lnTo>
                    <a:lnTo>
                      <a:pt x="220" y="22"/>
                    </a:lnTo>
                    <a:lnTo>
                      <a:pt x="219" y="22"/>
                    </a:lnTo>
                    <a:lnTo>
                      <a:pt x="219" y="22"/>
                    </a:lnTo>
                    <a:lnTo>
                      <a:pt x="218" y="22"/>
                    </a:lnTo>
                    <a:lnTo>
                      <a:pt x="216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5" y="24"/>
                    </a:lnTo>
                    <a:lnTo>
                      <a:pt x="213" y="24"/>
                    </a:lnTo>
                    <a:lnTo>
                      <a:pt x="212" y="22"/>
                    </a:lnTo>
                    <a:lnTo>
                      <a:pt x="212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8" y="21"/>
                    </a:lnTo>
                    <a:lnTo>
                      <a:pt x="209" y="20"/>
                    </a:lnTo>
                    <a:lnTo>
                      <a:pt x="207" y="20"/>
                    </a:lnTo>
                    <a:lnTo>
                      <a:pt x="206" y="20"/>
                    </a:lnTo>
                    <a:lnTo>
                      <a:pt x="205" y="19"/>
                    </a:lnTo>
                    <a:lnTo>
                      <a:pt x="206" y="18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3" y="14"/>
                    </a:lnTo>
                    <a:lnTo>
                      <a:pt x="203" y="12"/>
                    </a:lnTo>
                    <a:lnTo>
                      <a:pt x="202" y="11"/>
                    </a:lnTo>
                    <a:lnTo>
                      <a:pt x="201" y="12"/>
                    </a:lnTo>
                    <a:lnTo>
                      <a:pt x="200" y="12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4"/>
                    </a:lnTo>
                    <a:lnTo>
                      <a:pt x="197" y="14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3" y="14"/>
                    </a:lnTo>
                    <a:lnTo>
                      <a:pt x="193" y="14"/>
                    </a:lnTo>
                    <a:lnTo>
                      <a:pt x="192" y="14"/>
                    </a:lnTo>
                    <a:lnTo>
                      <a:pt x="192" y="14"/>
                    </a:lnTo>
                    <a:lnTo>
                      <a:pt x="192" y="13"/>
                    </a:lnTo>
                    <a:lnTo>
                      <a:pt x="192" y="12"/>
                    </a:lnTo>
                    <a:lnTo>
                      <a:pt x="191" y="11"/>
                    </a:lnTo>
                    <a:lnTo>
                      <a:pt x="190" y="11"/>
                    </a:lnTo>
                    <a:lnTo>
                      <a:pt x="189" y="12"/>
                    </a:lnTo>
                    <a:lnTo>
                      <a:pt x="188" y="12"/>
                    </a:lnTo>
                    <a:lnTo>
                      <a:pt x="187" y="13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84" y="13"/>
                    </a:lnTo>
                    <a:lnTo>
                      <a:pt x="182" y="13"/>
                    </a:lnTo>
                    <a:lnTo>
                      <a:pt x="181" y="14"/>
                    </a:lnTo>
                    <a:lnTo>
                      <a:pt x="182" y="15"/>
                    </a:lnTo>
                    <a:lnTo>
                      <a:pt x="182" y="17"/>
                    </a:lnTo>
                    <a:lnTo>
                      <a:pt x="181" y="18"/>
                    </a:lnTo>
                    <a:lnTo>
                      <a:pt x="180" y="18"/>
                    </a:lnTo>
                    <a:lnTo>
                      <a:pt x="179" y="17"/>
                    </a:lnTo>
                    <a:lnTo>
                      <a:pt x="179" y="18"/>
                    </a:lnTo>
                    <a:lnTo>
                      <a:pt x="178" y="18"/>
                    </a:lnTo>
                    <a:lnTo>
                      <a:pt x="177" y="19"/>
                    </a:lnTo>
                    <a:lnTo>
                      <a:pt x="176" y="19"/>
                    </a:lnTo>
                    <a:lnTo>
                      <a:pt x="175" y="17"/>
                    </a:lnTo>
                    <a:lnTo>
                      <a:pt x="174" y="17"/>
                    </a:lnTo>
                    <a:lnTo>
                      <a:pt x="173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1" y="19"/>
                    </a:lnTo>
                    <a:lnTo>
                      <a:pt x="170" y="19"/>
                    </a:lnTo>
                    <a:lnTo>
                      <a:pt x="169" y="20"/>
                    </a:lnTo>
                    <a:lnTo>
                      <a:pt x="168" y="22"/>
                    </a:lnTo>
                    <a:lnTo>
                      <a:pt x="167" y="22"/>
                    </a:lnTo>
                    <a:lnTo>
                      <a:pt x="165" y="22"/>
                    </a:lnTo>
                    <a:lnTo>
                      <a:pt x="164" y="22"/>
                    </a:lnTo>
                    <a:lnTo>
                      <a:pt x="163" y="22"/>
                    </a:lnTo>
                    <a:lnTo>
                      <a:pt x="162" y="23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56" y="22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0" y="23"/>
                    </a:lnTo>
                    <a:lnTo>
                      <a:pt x="150" y="24"/>
                    </a:lnTo>
                    <a:lnTo>
                      <a:pt x="148" y="24"/>
                    </a:lnTo>
                    <a:lnTo>
                      <a:pt x="148" y="23"/>
                    </a:lnTo>
                    <a:lnTo>
                      <a:pt x="147" y="23"/>
                    </a:lnTo>
                    <a:lnTo>
                      <a:pt x="146" y="22"/>
                    </a:lnTo>
                    <a:lnTo>
                      <a:pt x="145" y="22"/>
                    </a:lnTo>
                    <a:lnTo>
                      <a:pt x="144" y="23"/>
                    </a:lnTo>
                    <a:lnTo>
                      <a:pt x="143" y="23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1" y="26"/>
                    </a:lnTo>
                    <a:lnTo>
                      <a:pt x="138" y="26"/>
                    </a:lnTo>
                    <a:lnTo>
                      <a:pt x="130" y="24"/>
                    </a:lnTo>
                    <a:lnTo>
                      <a:pt x="125" y="24"/>
                    </a:lnTo>
                    <a:lnTo>
                      <a:pt x="124" y="24"/>
                    </a:lnTo>
                    <a:lnTo>
                      <a:pt x="123" y="24"/>
                    </a:lnTo>
                    <a:lnTo>
                      <a:pt x="122" y="25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1" y="34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9" y="37"/>
                    </a:lnTo>
                    <a:lnTo>
                      <a:pt x="118" y="36"/>
                    </a:lnTo>
                    <a:lnTo>
                      <a:pt x="118" y="35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5"/>
                    </a:lnTo>
                    <a:lnTo>
                      <a:pt x="116" y="36"/>
                    </a:lnTo>
                    <a:lnTo>
                      <a:pt x="115" y="37"/>
                    </a:lnTo>
                    <a:lnTo>
                      <a:pt x="114" y="38"/>
                    </a:lnTo>
                    <a:lnTo>
                      <a:pt x="113" y="38"/>
                    </a:lnTo>
                    <a:lnTo>
                      <a:pt x="112" y="39"/>
                    </a:lnTo>
                    <a:lnTo>
                      <a:pt x="111" y="38"/>
                    </a:lnTo>
                    <a:lnTo>
                      <a:pt x="110" y="38"/>
                    </a:lnTo>
                    <a:lnTo>
                      <a:pt x="110" y="39"/>
                    </a:lnTo>
                    <a:lnTo>
                      <a:pt x="109" y="39"/>
                    </a:lnTo>
                    <a:lnTo>
                      <a:pt x="108" y="39"/>
                    </a:lnTo>
                    <a:lnTo>
                      <a:pt x="107" y="39"/>
                    </a:lnTo>
                    <a:lnTo>
                      <a:pt x="106" y="39"/>
                    </a:lnTo>
                    <a:lnTo>
                      <a:pt x="105" y="38"/>
                    </a:lnTo>
                    <a:lnTo>
                      <a:pt x="104" y="38"/>
                    </a:lnTo>
                    <a:lnTo>
                      <a:pt x="103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7"/>
                    </a:lnTo>
                    <a:lnTo>
                      <a:pt x="101" y="36"/>
                    </a:lnTo>
                    <a:lnTo>
                      <a:pt x="100" y="36"/>
                    </a:lnTo>
                    <a:lnTo>
                      <a:pt x="98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4" y="36"/>
                    </a:lnTo>
                    <a:lnTo>
                      <a:pt x="93" y="38"/>
                    </a:lnTo>
                    <a:lnTo>
                      <a:pt x="92" y="38"/>
                    </a:lnTo>
                    <a:lnTo>
                      <a:pt x="90" y="37"/>
                    </a:lnTo>
                    <a:lnTo>
                      <a:pt x="90" y="36"/>
                    </a:lnTo>
                    <a:lnTo>
                      <a:pt x="89" y="36"/>
                    </a:lnTo>
                    <a:lnTo>
                      <a:pt x="88" y="37"/>
                    </a:lnTo>
                    <a:lnTo>
                      <a:pt x="86" y="38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0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3"/>
                    </a:lnTo>
                    <a:lnTo>
                      <a:pt x="82" y="44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78" y="47"/>
                    </a:lnTo>
                    <a:lnTo>
                      <a:pt x="77" y="47"/>
                    </a:lnTo>
                    <a:lnTo>
                      <a:pt x="77" y="48"/>
                    </a:lnTo>
                    <a:lnTo>
                      <a:pt x="77" y="49"/>
                    </a:lnTo>
                    <a:lnTo>
                      <a:pt x="76" y="50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3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5" y="52"/>
                    </a:lnTo>
                    <a:lnTo>
                      <a:pt x="62" y="51"/>
                    </a:lnTo>
                    <a:lnTo>
                      <a:pt x="60" y="51"/>
                    </a:lnTo>
                    <a:lnTo>
                      <a:pt x="59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46" y="54"/>
                    </a:lnTo>
                    <a:lnTo>
                      <a:pt x="40" y="54"/>
                    </a:lnTo>
                    <a:lnTo>
                      <a:pt x="40" y="58"/>
                    </a:lnTo>
                    <a:lnTo>
                      <a:pt x="40" y="59"/>
                    </a:lnTo>
                    <a:lnTo>
                      <a:pt x="39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2" y="64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6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0" y="76"/>
                    </a:lnTo>
                    <a:lnTo>
                      <a:pt x="39" y="76"/>
                    </a:lnTo>
                    <a:lnTo>
                      <a:pt x="39" y="77"/>
                    </a:lnTo>
                    <a:lnTo>
                      <a:pt x="37" y="78"/>
                    </a:lnTo>
                    <a:lnTo>
                      <a:pt x="36" y="78"/>
                    </a:lnTo>
                    <a:lnTo>
                      <a:pt x="35" y="77"/>
                    </a:lnTo>
                    <a:lnTo>
                      <a:pt x="34" y="77"/>
                    </a:lnTo>
                    <a:lnTo>
                      <a:pt x="33" y="78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31" y="81"/>
                    </a:lnTo>
                    <a:lnTo>
                      <a:pt x="31" y="82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4"/>
                    </a:lnTo>
                    <a:lnTo>
                      <a:pt x="31" y="85"/>
                    </a:lnTo>
                    <a:lnTo>
                      <a:pt x="30" y="86"/>
                    </a:lnTo>
                    <a:lnTo>
                      <a:pt x="29" y="88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90"/>
                    </a:lnTo>
                    <a:lnTo>
                      <a:pt x="27" y="92"/>
                    </a:lnTo>
                    <a:lnTo>
                      <a:pt x="27" y="93"/>
                    </a:lnTo>
                    <a:lnTo>
                      <a:pt x="27" y="94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6" y="97"/>
                    </a:lnTo>
                    <a:lnTo>
                      <a:pt x="26" y="98"/>
                    </a:lnTo>
                    <a:lnTo>
                      <a:pt x="25" y="100"/>
                    </a:lnTo>
                    <a:lnTo>
                      <a:pt x="24" y="101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2"/>
                    </a:lnTo>
                    <a:lnTo>
                      <a:pt x="19" y="102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3" y="104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9" y="107"/>
                    </a:lnTo>
                    <a:lnTo>
                      <a:pt x="10" y="111"/>
                    </a:lnTo>
                    <a:lnTo>
                      <a:pt x="12" y="112"/>
                    </a:lnTo>
                    <a:lnTo>
                      <a:pt x="13" y="115"/>
                    </a:lnTo>
                    <a:lnTo>
                      <a:pt x="13" y="116"/>
                    </a:lnTo>
                    <a:lnTo>
                      <a:pt x="13" y="118"/>
                    </a:lnTo>
                    <a:lnTo>
                      <a:pt x="13" y="119"/>
                    </a:lnTo>
                    <a:lnTo>
                      <a:pt x="12" y="119"/>
                    </a:lnTo>
                    <a:lnTo>
                      <a:pt x="11" y="118"/>
                    </a:lnTo>
                    <a:lnTo>
                      <a:pt x="9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9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9" y="121"/>
                    </a:lnTo>
                    <a:lnTo>
                      <a:pt x="9" y="122"/>
                    </a:lnTo>
                    <a:lnTo>
                      <a:pt x="9" y="123"/>
                    </a:lnTo>
                    <a:lnTo>
                      <a:pt x="8" y="123"/>
                    </a:lnTo>
                    <a:lnTo>
                      <a:pt x="7" y="124"/>
                    </a:lnTo>
                    <a:lnTo>
                      <a:pt x="7" y="125"/>
                    </a:lnTo>
                    <a:lnTo>
                      <a:pt x="6" y="126"/>
                    </a:lnTo>
                    <a:lnTo>
                      <a:pt x="5" y="126"/>
                    </a:lnTo>
                    <a:lnTo>
                      <a:pt x="4" y="126"/>
                    </a:lnTo>
                    <a:lnTo>
                      <a:pt x="4" y="127"/>
                    </a:lnTo>
                    <a:lnTo>
                      <a:pt x="4" y="128"/>
                    </a:lnTo>
                    <a:lnTo>
                      <a:pt x="3" y="128"/>
                    </a:lnTo>
                    <a:lnTo>
                      <a:pt x="3" y="127"/>
                    </a:lnTo>
                    <a:lnTo>
                      <a:pt x="2" y="126"/>
                    </a:lnTo>
                    <a:lnTo>
                      <a:pt x="0" y="125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30"/>
                    </a:lnTo>
                    <a:lnTo>
                      <a:pt x="3" y="131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3" y="133"/>
                    </a:lnTo>
                    <a:lnTo>
                      <a:pt x="2" y="132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4" y="133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7" y="136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7" y="137"/>
                    </a:lnTo>
                    <a:lnTo>
                      <a:pt x="7" y="138"/>
                    </a:lnTo>
                    <a:lnTo>
                      <a:pt x="8" y="139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5" y="140"/>
                    </a:lnTo>
                    <a:lnTo>
                      <a:pt x="6" y="141"/>
                    </a:lnTo>
                    <a:lnTo>
                      <a:pt x="6" y="142"/>
                    </a:lnTo>
                    <a:lnTo>
                      <a:pt x="7" y="142"/>
                    </a:lnTo>
                    <a:lnTo>
                      <a:pt x="8" y="143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9" y="145"/>
                    </a:lnTo>
                    <a:lnTo>
                      <a:pt x="11" y="148"/>
                    </a:lnTo>
                    <a:lnTo>
                      <a:pt x="13" y="149"/>
                    </a:lnTo>
                    <a:lnTo>
                      <a:pt x="13" y="148"/>
                    </a:lnTo>
                    <a:lnTo>
                      <a:pt x="14" y="149"/>
                    </a:lnTo>
                    <a:lnTo>
                      <a:pt x="15" y="149"/>
                    </a:lnTo>
                    <a:lnTo>
                      <a:pt x="16" y="148"/>
                    </a:lnTo>
                    <a:lnTo>
                      <a:pt x="16" y="149"/>
                    </a:lnTo>
                    <a:lnTo>
                      <a:pt x="17" y="149"/>
                    </a:lnTo>
                    <a:lnTo>
                      <a:pt x="18" y="149"/>
                    </a:lnTo>
                    <a:lnTo>
                      <a:pt x="18" y="150"/>
                    </a:lnTo>
                    <a:lnTo>
                      <a:pt x="17" y="151"/>
                    </a:lnTo>
                    <a:lnTo>
                      <a:pt x="18" y="152"/>
                    </a:lnTo>
                    <a:lnTo>
                      <a:pt x="18" y="153"/>
                    </a:lnTo>
                    <a:lnTo>
                      <a:pt x="20" y="154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7" y="161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7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3" y="167"/>
                    </a:lnTo>
                    <a:lnTo>
                      <a:pt x="33" y="168"/>
                    </a:lnTo>
                    <a:lnTo>
                      <a:pt x="33" y="167"/>
                    </a:lnTo>
                    <a:lnTo>
                      <a:pt x="33" y="166"/>
                    </a:lnTo>
                    <a:lnTo>
                      <a:pt x="30" y="164"/>
                    </a:lnTo>
                    <a:lnTo>
                      <a:pt x="31" y="163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3" y="159"/>
                    </a:lnTo>
                    <a:lnTo>
                      <a:pt x="33" y="158"/>
                    </a:lnTo>
                    <a:lnTo>
                      <a:pt x="33" y="159"/>
                    </a:lnTo>
                    <a:lnTo>
                      <a:pt x="34" y="160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4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37" y="161"/>
                    </a:lnTo>
                    <a:lnTo>
                      <a:pt x="38" y="162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3"/>
                    </a:lnTo>
                    <a:lnTo>
                      <a:pt x="39" y="163"/>
                    </a:lnTo>
                    <a:lnTo>
                      <a:pt x="40" y="163"/>
                    </a:lnTo>
                    <a:lnTo>
                      <a:pt x="40" y="163"/>
                    </a:lnTo>
                    <a:lnTo>
                      <a:pt x="41" y="163"/>
                    </a:lnTo>
                    <a:lnTo>
                      <a:pt x="42" y="163"/>
                    </a:lnTo>
                    <a:lnTo>
                      <a:pt x="42" y="164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5" y="162"/>
                    </a:lnTo>
                    <a:lnTo>
                      <a:pt x="47" y="164"/>
                    </a:lnTo>
                    <a:lnTo>
                      <a:pt x="49" y="165"/>
                    </a:lnTo>
                    <a:lnTo>
                      <a:pt x="49" y="167"/>
                    </a:lnTo>
                    <a:lnTo>
                      <a:pt x="48" y="167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8" y="170"/>
                    </a:lnTo>
                    <a:lnTo>
                      <a:pt x="48" y="171"/>
                    </a:lnTo>
                    <a:lnTo>
                      <a:pt x="49" y="171"/>
                    </a:lnTo>
                    <a:lnTo>
                      <a:pt x="49" y="172"/>
                    </a:lnTo>
                    <a:lnTo>
                      <a:pt x="50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7" y="172"/>
                    </a:lnTo>
                    <a:lnTo>
                      <a:pt x="46" y="171"/>
                    </a:lnTo>
                    <a:lnTo>
                      <a:pt x="45" y="171"/>
                    </a:lnTo>
                    <a:lnTo>
                      <a:pt x="45" y="172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70"/>
                    </a:lnTo>
                    <a:lnTo>
                      <a:pt x="43" y="170"/>
                    </a:lnTo>
                    <a:lnTo>
                      <a:pt x="42" y="169"/>
                    </a:lnTo>
                    <a:lnTo>
                      <a:pt x="41" y="169"/>
                    </a:lnTo>
                    <a:lnTo>
                      <a:pt x="40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9"/>
                    </a:lnTo>
                    <a:lnTo>
                      <a:pt x="37" y="170"/>
                    </a:lnTo>
                    <a:lnTo>
                      <a:pt x="36" y="170"/>
                    </a:lnTo>
                    <a:lnTo>
                      <a:pt x="35" y="170"/>
                    </a:lnTo>
                    <a:lnTo>
                      <a:pt x="35" y="169"/>
                    </a:lnTo>
                    <a:lnTo>
                      <a:pt x="35" y="168"/>
                    </a:lnTo>
                    <a:lnTo>
                      <a:pt x="34" y="169"/>
                    </a:lnTo>
                    <a:lnTo>
                      <a:pt x="33" y="170"/>
                    </a:lnTo>
                    <a:lnTo>
                      <a:pt x="33" y="170"/>
                    </a:lnTo>
                    <a:lnTo>
                      <a:pt x="32" y="170"/>
                    </a:lnTo>
                    <a:lnTo>
                      <a:pt x="31" y="168"/>
                    </a:lnTo>
                    <a:lnTo>
                      <a:pt x="30" y="169"/>
                    </a:lnTo>
                    <a:lnTo>
                      <a:pt x="30" y="170"/>
                    </a:lnTo>
                    <a:lnTo>
                      <a:pt x="30" y="171"/>
                    </a:lnTo>
                    <a:lnTo>
                      <a:pt x="31" y="17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2" y="173"/>
                    </a:lnTo>
                    <a:lnTo>
                      <a:pt x="31" y="173"/>
                    </a:lnTo>
                    <a:lnTo>
                      <a:pt x="30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31" y="178"/>
                    </a:lnTo>
                    <a:lnTo>
                      <a:pt x="31" y="179"/>
                    </a:lnTo>
                    <a:lnTo>
                      <a:pt x="32" y="179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7"/>
                    </a:lnTo>
                    <a:lnTo>
                      <a:pt x="36" y="178"/>
                    </a:lnTo>
                    <a:lnTo>
                      <a:pt x="37" y="183"/>
                    </a:lnTo>
                    <a:lnTo>
                      <a:pt x="38" y="183"/>
                    </a:lnTo>
                    <a:lnTo>
                      <a:pt x="38" y="184"/>
                    </a:lnTo>
                    <a:lnTo>
                      <a:pt x="39" y="184"/>
                    </a:lnTo>
                    <a:lnTo>
                      <a:pt x="41" y="184"/>
                    </a:lnTo>
                    <a:lnTo>
                      <a:pt x="41" y="185"/>
                    </a:lnTo>
                    <a:lnTo>
                      <a:pt x="42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3" y="193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4" y="193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4"/>
                    </a:lnTo>
                    <a:lnTo>
                      <a:pt x="45" y="195"/>
                    </a:lnTo>
                    <a:lnTo>
                      <a:pt x="44" y="196"/>
                    </a:lnTo>
                    <a:lnTo>
                      <a:pt x="45" y="196"/>
                    </a:lnTo>
                    <a:lnTo>
                      <a:pt x="46" y="196"/>
                    </a:lnTo>
                    <a:lnTo>
                      <a:pt x="46" y="197"/>
                    </a:lnTo>
                    <a:lnTo>
                      <a:pt x="45" y="197"/>
                    </a:lnTo>
                    <a:lnTo>
                      <a:pt x="46" y="198"/>
                    </a:lnTo>
                    <a:lnTo>
                      <a:pt x="46" y="198"/>
                    </a:lnTo>
                    <a:lnTo>
                      <a:pt x="46" y="199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4" y="198"/>
                    </a:lnTo>
                    <a:lnTo>
                      <a:pt x="44" y="199"/>
                    </a:lnTo>
                    <a:lnTo>
                      <a:pt x="45" y="200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7" y="200"/>
                    </a:lnTo>
                    <a:lnTo>
                      <a:pt x="47" y="201"/>
                    </a:lnTo>
                    <a:lnTo>
                      <a:pt x="47" y="202"/>
                    </a:lnTo>
                    <a:lnTo>
                      <a:pt x="46" y="202"/>
                    </a:lnTo>
                    <a:lnTo>
                      <a:pt x="46" y="203"/>
                    </a:lnTo>
                    <a:lnTo>
                      <a:pt x="46" y="203"/>
                    </a:lnTo>
                    <a:lnTo>
                      <a:pt x="45" y="203"/>
                    </a:lnTo>
                    <a:lnTo>
                      <a:pt x="45" y="204"/>
                    </a:lnTo>
                    <a:lnTo>
                      <a:pt x="47" y="204"/>
                    </a:lnTo>
                    <a:lnTo>
                      <a:pt x="48" y="204"/>
                    </a:lnTo>
                    <a:lnTo>
                      <a:pt x="48" y="205"/>
                    </a:lnTo>
                    <a:lnTo>
                      <a:pt x="48" y="206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50" y="205"/>
                    </a:lnTo>
                    <a:lnTo>
                      <a:pt x="50" y="204"/>
                    </a:lnTo>
                    <a:lnTo>
                      <a:pt x="51" y="204"/>
                    </a:lnTo>
                    <a:lnTo>
                      <a:pt x="52" y="204"/>
                    </a:lnTo>
                    <a:lnTo>
                      <a:pt x="53" y="204"/>
                    </a:lnTo>
                    <a:lnTo>
                      <a:pt x="53" y="203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5" y="202"/>
                    </a:lnTo>
                    <a:lnTo>
                      <a:pt x="56" y="201"/>
                    </a:lnTo>
                    <a:lnTo>
                      <a:pt x="57" y="201"/>
                    </a:lnTo>
                    <a:lnTo>
                      <a:pt x="57" y="200"/>
                    </a:lnTo>
                    <a:lnTo>
                      <a:pt x="57" y="199"/>
                    </a:lnTo>
                    <a:lnTo>
                      <a:pt x="57" y="198"/>
                    </a:lnTo>
                    <a:lnTo>
                      <a:pt x="58" y="198"/>
                    </a:lnTo>
                    <a:lnTo>
                      <a:pt x="56" y="196"/>
                    </a:lnTo>
                    <a:lnTo>
                      <a:pt x="55" y="195"/>
                    </a:lnTo>
                    <a:lnTo>
                      <a:pt x="56" y="195"/>
                    </a:lnTo>
                    <a:lnTo>
                      <a:pt x="57" y="196"/>
                    </a:lnTo>
                    <a:lnTo>
                      <a:pt x="58" y="197"/>
                    </a:lnTo>
                    <a:lnTo>
                      <a:pt x="59" y="200"/>
                    </a:lnTo>
                    <a:lnTo>
                      <a:pt x="59" y="201"/>
                    </a:lnTo>
                    <a:lnTo>
                      <a:pt x="60" y="201"/>
                    </a:lnTo>
                    <a:lnTo>
                      <a:pt x="61" y="201"/>
                    </a:lnTo>
                    <a:lnTo>
                      <a:pt x="62" y="202"/>
                    </a:lnTo>
                    <a:lnTo>
                      <a:pt x="63" y="203"/>
                    </a:lnTo>
                    <a:lnTo>
                      <a:pt x="63" y="203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4" y="204"/>
                    </a:lnTo>
                    <a:lnTo>
                      <a:pt x="63" y="205"/>
                    </a:lnTo>
                    <a:lnTo>
                      <a:pt x="64" y="205"/>
                    </a:lnTo>
                    <a:lnTo>
                      <a:pt x="64" y="206"/>
                    </a:lnTo>
                    <a:lnTo>
                      <a:pt x="65" y="206"/>
                    </a:lnTo>
                    <a:lnTo>
                      <a:pt x="65" y="207"/>
                    </a:lnTo>
                    <a:lnTo>
                      <a:pt x="65" y="207"/>
                    </a:lnTo>
                    <a:lnTo>
                      <a:pt x="65" y="205"/>
                    </a:lnTo>
                    <a:lnTo>
                      <a:pt x="69" y="203"/>
                    </a:lnTo>
                    <a:lnTo>
                      <a:pt x="70" y="203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4" y="203"/>
                    </a:lnTo>
                    <a:lnTo>
                      <a:pt x="75" y="204"/>
                    </a:lnTo>
                    <a:lnTo>
                      <a:pt x="76" y="204"/>
                    </a:lnTo>
                    <a:lnTo>
                      <a:pt x="77" y="204"/>
                    </a:lnTo>
                    <a:lnTo>
                      <a:pt x="77" y="203"/>
                    </a:lnTo>
                    <a:lnTo>
                      <a:pt x="77" y="203"/>
                    </a:lnTo>
                    <a:lnTo>
                      <a:pt x="80" y="201"/>
                    </a:lnTo>
                    <a:lnTo>
                      <a:pt x="81" y="201"/>
                    </a:lnTo>
                    <a:lnTo>
                      <a:pt x="81" y="202"/>
                    </a:lnTo>
                    <a:lnTo>
                      <a:pt x="82" y="202"/>
                    </a:lnTo>
                    <a:lnTo>
                      <a:pt x="83" y="202"/>
                    </a:lnTo>
                    <a:lnTo>
                      <a:pt x="84" y="200"/>
                    </a:lnTo>
                    <a:lnTo>
                      <a:pt x="85" y="200"/>
                    </a:lnTo>
                    <a:lnTo>
                      <a:pt x="87" y="200"/>
                    </a:lnTo>
                    <a:lnTo>
                      <a:pt x="87" y="201"/>
                    </a:lnTo>
                    <a:lnTo>
                      <a:pt x="88" y="201"/>
                    </a:lnTo>
                    <a:lnTo>
                      <a:pt x="89" y="201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3"/>
                    </a:lnTo>
                    <a:lnTo>
                      <a:pt x="93" y="203"/>
                    </a:lnTo>
                    <a:lnTo>
                      <a:pt x="94" y="203"/>
                    </a:lnTo>
                    <a:lnTo>
                      <a:pt x="95" y="203"/>
                    </a:lnTo>
                    <a:lnTo>
                      <a:pt x="95" y="204"/>
                    </a:lnTo>
                    <a:lnTo>
                      <a:pt x="96" y="205"/>
                    </a:lnTo>
                    <a:lnTo>
                      <a:pt x="96" y="204"/>
                    </a:lnTo>
                    <a:lnTo>
                      <a:pt x="97" y="203"/>
                    </a:lnTo>
                    <a:lnTo>
                      <a:pt x="98" y="203"/>
                    </a:lnTo>
                    <a:lnTo>
                      <a:pt x="99" y="203"/>
                    </a:lnTo>
                    <a:lnTo>
                      <a:pt x="100" y="203"/>
                    </a:lnTo>
                    <a:lnTo>
                      <a:pt x="100" y="203"/>
                    </a:lnTo>
                    <a:lnTo>
                      <a:pt x="101" y="203"/>
                    </a:lnTo>
                    <a:lnTo>
                      <a:pt x="102" y="203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3"/>
                    </a:lnTo>
                    <a:lnTo>
                      <a:pt x="105" y="203"/>
                    </a:lnTo>
                    <a:lnTo>
                      <a:pt x="106" y="203"/>
                    </a:lnTo>
                    <a:lnTo>
                      <a:pt x="106" y="202"/>
                    </a:lnTo>
                    <a:lnTo>
                      <a:pt x="105" y="202"/>
                    </a:lnTo>
                    <a:lnTo>
                      <a:pt x="104" y="201"/>
                    </a:lnTo>
                    <a:lnTo>
                      <a:pt x="105" y="201"/>
                    </a:lnTo>
                    <a:lnTo>
                      <a:pt x="106" y="200"/>
                    </a:lnTo>
                    <a:lnTo>
                      <a:pt x="106" y="199"/>
                    </a:lnTo>
                    <a:lnTo>
                      <a:pt x="106" y="198"/>
                    </a:lnTo>
                    <a:lnTo>
                      <a:pt x="106" y="198"/>
                    </a:lnTo>
                    <a:lnTo>
                      <a:pt x="108" y="199"/>
                    </a:lnTo>
                    <a:lnTo>
                      <a:pt x="109" y="199"/>
                    </a:lnTo>
                    <a:lnTo>
                      <a:pt x="110" y="200"/>
                    </a:lnTo>
                    <a:lnTo>
                      <a:pt x="111" y="203"/>
                    </a:lnTo>
                    <a:lnTo>
                      <a:pt x="112" y="204"/>
                    </a:lnTo>
                    <a:lnTo>
                      <a:pt x="112" y="205"/>
                    </a:lnTo>
                    <a:lnTo>
                      <a:pt x="112" y="206"/>
                    </a:lnTo>
                    <a:lnTo>
                      <a:pt x="112" y="207"/>
                    </a:lnTo>
                    <a:lnTo>
                      <a:pt x="113" y="207"/>
                    </a:lnTo>
                    <a:lnTo>
                      <a:pt x="114" y="207"/>
                    </a:lnTo>
                    <a:lnTo>
                      <a:pt x="114" y="206"/>
                    </a:lnTo>
                    <a:lnTo>
                      <a:pt x="114" y="205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5" y="203"/>
                    </a:lnTo>
                    <a:lnTo>
                      <a:pt x="116" y="203"/>
                    </a:lnTo>
                    <a:lnTo>
                      <a:pt x="117" y="203"/>
                    </a:lnTo>
                    <a:lnTo>
                      <a:pt x="116" y="202"/>
                    </a:lnTo>
                    <a:lnTo>
                      <a:pt x="117" y="201"/>
                    </a:lnTo>
                    <a:lnTo>
                      <a:pt x="118" y="202"/>
                    </a:lnTo>
                    <a:lnTo>
                      <a:pt x="119" y="203"/>
                    </a:lnTo>
                    <a:lnTo>
                      <a:pt x="118" y="203"/>
                    </a:lnTo>
                    <a:lnTo>
                      <a:pt x="119" y="205"/>
                    </a:lnTo>
                    <a:lnTo>
                      <a:pt x="120" y="205"/>
                    </a:lnTo>
                    <a:lnTo>
                      <a:pt x="121" y="206"/>
                    </a:lnTo>
                    <a:lnTo>
                      <a:pt x="122" y="206"/>
                    </a:lnTo>
                    <a:lnTo>
                      <a:pt x="123" y="207"/>
                    </a:lnTo>
                    <a:lnTo>
                      <a:pt x="124" y="207"/>
                    </a:lnTo>
                    <a:lnTo>
                      <a:pt x="123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4" y="211"/>
                    </a:lnTo>
                    <a:lnTo>
                      <a:pt x="125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0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2" y="213"/>
                    </a:lnTo>
                    <a:lnTo>
                      <a:pt x="132" y="212"/>
                    </a:lnTo>
                    <a:lnTo>
                      <a:pt x="131" y="212"/>
                    </a:lnTo>
                    <a:lnTo>
                      <a:pt x="130" y="212"/>
                    </a:lnTo>
                    <a:lnTo>
                      <a:pt x="131" y="211"/>
                    </a:lnTo>
                    <a:lnTo>
                      <a:pt x="132" y="211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5" y="213"/>
                    </a:lnTo>
                    <a:lnTo>
                      <a:pt x="134" y="213"/>
                    </a:lnTo>
                    <a:lnTo>
                      <a:pt x="134" y="213"/>
                    </a:lnTo>
                    <a:lnTo>
                      <a:pt x="136" y="213"/>
                    </a:lnTo>
                    <a:lnTo>
                      <a:pt x="138" y="212"/>
                    </a:lnTo>
                    <a:lnTo>
                      <a:pt x="139" y="212"/>
                    </a:lnTo>
                    <a:lnTo>
                      <a:pt x="140" y="213"/>
                    </a:lnTo>
                    <a:lnTo>
                      <a:pt x="139" y="214"/>
                    </a:lnTo>
                    <a:lnTo>
                      <a:pt x="140" y="214"/>
                    </a:lnTo>
                    <a:lnTo>
                      <a:pt x="143" y="215"/>
                    </a:lnTo>
                    <a:lnTo>
                      <a:pt x="142" y="215"/>
                    </a:lnTo>
                    <a:lnTo>
                      <a:pt x="142" y="216"/>
                    </a:lnTo>
                    <a:lnTo>
                      <a:pt x="142" y="217"/>
                    </a:lnTo>
                    <a:lnTo>
                      <a:pt x="142" y="217"/>
                    </a:lnTo>
                    <a:lnTo>
                      <a:pt x="142" y="218"/>
                    </a:lnTo>
                    <a:lnTo>
                      <a:pt x="143" y="218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0"/>
                    </a:lnTo>
                    <a:lnTo>
                      <a:pt x="133" y="220"/>
                    </a:lnTo>
                    <a:lnTo>
                      <a:pt x="132" y="220"/>
                    </a:lnTo>
                    <a:lnTo>
                      <a:pt x="131" y="220"/>
                    </a:lnTo>
                    <a:lnTo>
                      <a:pt x="130" y="220"/>
                    </a:lnTo>
                    <a:lnTo>
                      <a:pt x="129" y="221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8" y="222"/>
                    </a:lnTo>
                    <a:lnTo>
                      <a:pt x="129" y="222"/>
                    </a:lnTo>
                    <a:lnTo>
                      <a:pt x="130" y="223"/>
                    </a:lnTo>
                    <a:lnTo>
                      <a:pt x="131" y="223"/>
                    </a:lnTo>
                    <a:lnTo>
                      <a:pt x="132" y="223"/>
                    </a:lnTo>
                    <a:lnTo>
                      <a:pt x="132" y="224"/>
                    </a:lnTo>
                    <a:lnTo>
                      <a:pt x="132" y="225"/>
                    </a:lnTo>
                    <a:lnTo>
                      <a:pt x="132" y="227"/>
                    </a:lnTo>
                    <a:lnTo>
                      <a:pt x="131" y="227"/>
                    </a:lnTo>
                    <a:lnTo>
                      <a:pt x="130" y="227"/>
                    </a:lnTo>
                    <a:lnTo>
                      <a:pt x="129" y="227"/>
                    </a:lnTo>
                    <a:lnTo>
                      <a:pt x="128" y="227"/>
                    </a:lnTo>
                    <a:lnTo>
                      <a:pt x="127" y="227"/>
                    </a:lnTo>
                    <a:lnTo>
                      <a:pt x="125" y="225"/>
                    </a:lnTo>
                    <a:lnTo>
                      <a:pt x="124" y="225"/>
                    </a:lnTo>
                    <a:lnTo>
                      <a:pt x="123" y="223"/>
                    </a:lnTo>
                    <a:lnTo>
                      <a:pt x="119" y="221"/>
                    </a:lnTo>
                    <a:lnTo>
                      <a:pt x="119" y="220"/>
                    </a:lnTo>
                    <a:lnTo>
                      <a:pt x="118" y="220"/>
                    </a:lnTo>
                    <a:lnTo>
                      <a:pt x="115" y="220"/>
                    </a:lnTo>
                    <a:lnTo>
                      <a:pt x="111" y="217"/>
                    </a:lnTo>
                    <a:lnTo>
                      <a:pt x="107" y="216"/>
                    </a:lnTo>
                    <a:lnTo>
                      <a:pt x="106" y="216"/>
                    </a:lnTo>
                    <a:lnTo>
                      <a:pt x="105" y="215"/>
                    </a:lnTo>
                    <a:lnTo>
                      <a:pt x="104" y="215"/>
                    </a:lnTo>
                    <a:lnTo>
                      <a:pt x="103" y="214"/>
                    </a:lnTo>
                    <a:lnTo>
                      <a:pt x="102" y="213"/>
                    </a:lnTo>
                    <a:lnTo>
                      <a:pt x="102" y="214"/>
                    </a:lnTo>
                    <a:lnTo>
                      <a:pt x="102" y="213"/>
                    </a:lnTo>
                    <a:lnTo>
                      <a:pt x="99" y="213"/>
                    </a:lnTo>
                    <a:lnTo>
                      <a:pt x="98" y="213"/>
                    </a:lnTo>
                    <a:lnTo>
                      <a:pt x="97" y="213"/>
                    </a:lnTo>
                    <a:lnTo>
                      <a:pt x="97" y="213"/>
                    </a:lnTo>
                    <a:lnTo>
                      <a:pt x="95" y="212"/>
                    </a:lnTo>
                    <a:lnTo>
                      <a:pt x="94" y="212"/>
                    </a:lnTo>
                    <a:lnTo>
                      <a:pt x="94" y="211"/>
                    </a:lnTo>
                    <a:lnTo>
                      <a:pt x="93" y="210"/>
                    </a:lnTo>
                    <a:lnTo>
                      <a:pt x="93" y="209"/>
                    </a:lnTo>
                    <a:lnTo>
                      <a:pt x="93" y="209"/>
                    </a:lnTo>
                    <a:lnTo>
                      <a:pt x="93" y="208"/>
                    </a:lnTo>
                    <a:lnTo>
                      <a:pt x="92" y="208"/>
                    </a:lnTo>
                    <a:lnTo>
                      <a:pt x="92" y="209"/>
                    </a:lnTo>
                    <a:lnTo>
                      <a:pt x="91" y="209"/>
                    </a:lnTo>
                    <a:lnTo>
                      <a:pt x="89" y="208"/>
                    </a:lnTo>
                    <a:lnTo>
                      <a:pt x="89" y="207"/>
                    </a:lnTo>
                    <a:lnTo>
                      <a:pt x="88" y="207"/>
                    </a:lnTo>
                    <a:lnTo>
                      <a:pt x="88" y="206"/>
                    </a:lnTo>
                    <a:lnTo>
                      <a:pt x="88" y="205"/>
                    </a:lnTo>
                    <a:lnTo>
                      <a:pt x="87" y="205"/>
                    </a:lnTo>
                    <a:lnTo>
                      <a:pt x="87" y="205"/>
                    </a:lnTo>
                    <a:lnTo>
                      <a:pt x="86" y="204"/>
                    </a:lnTo>
                    <a:lnTo>
                      <a:pt x="85" y="204"/>
                    </a:lnTo>
                    <a:lnTo>
                      <a:pt x="84" y="204"/>
                    </a:lnTo>
                    <a:lnTo>
                      <a:pt x="83" y="204"/>
                    </a:lnTo>
                    <a:lnTo>
                      <a:pt x="81" y="203"/>
                    </a:lnTo>
                    <a:lnTo>
                      <a:pt x="80" y="204"/>
                    </a:lnTo>
                    <a:lnTo>
                      <a:pt x="76" y="207"/>
                    </a:lnTo>
                    <a:lnTo>
                      <a:pt x="75" y="208"/>
                    </a:lnTo>
                    <a:lnTo>
                      <a:pt x="73" y="213"/>
                    </a:lnTo>
                    <a:lnTo>
                      <a:pt x="73" y="213"/>
                    </a:lnTo>
                    <a:lnTo>
                      <a:pt x="71" y="215"/>
                    </a:lnTo>
                    <a:lnTo>
                      <a:pt x="70" y="215"/>
                    </a:lnTo>
                    <a:lnTo>
                      <a:pt x="69" y="215"/>
                    </a:lnTo>
                    <a:lnTo>
                      <a:pt x="65" y="214"/>
                    </a:lnTo>
                    <a:lnTo>
                      <a:pt x="63" y="213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1" y="213"/>
                    </a:lnTo>
                    <a:lnTo>
                      <a:pt x="61" y="213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9" y="213"/>
                    </a:lnTo>
                    <a:lnTo>
                      <a:pt x="59" y="216"/>
                    </a:lnTo>
                    <a:lnTo>
                      <a:pt x="59" y="217"/>
                    </a:lnTo>
                    <a:lnTo>
                      <a:pt x="58" y="217"/>
                    </a:lnTo>
                    <a:lnTo>
                      <a:pt x="57" y="220"/>
                    </a:lnTo>
                    <a:lnTo>
                      <a:pt x="56" y="220"/>
                    </a:lnTo>
                    <a:lnTo>
                      <a:pt x="54" y="223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6" y="222"/>
                    </a:lnTo>
                    <a:lnTo>
                      <a:pt x="56" y="223"/>
                    </a:lnTo>
                    <a:lnTo>
                      <a:pt x="55" y="223"/>
                    </a:lnTo>
                    <a:lnTo>
                      <a:pt x="54" y="224"/>
                    </a:lnTo>
                    <a:lnTo>
                      <a:pt x="54" y="223"/>
                    </a:lnTo>
                    <a:lnTo>
                      <a:pt x="53" y="225"/>
                    </a:lnTo>
                    <a:lnTo>
                      <a:pt x="51" y="227"/>
                    </a:lnTo>
                    <a:lnTo>
                      <a:pt x="49" y="228"/>
                    </a:lnTo>
                    <a:lnTo>
                      <a:pt x="47" y="227"/>
                    </a:lnTo>
                    <a:lnTo>
                      <a:pt x="46" y="231"/>
                    </a:lnTo>
                    <a:lnTo>
                      <a:pt x="46" y="232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3"/>
                    </a:lnTo>
                    <a:lnTo>
                      <a:pt x="52" y="235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5" y="238"/>
                    </a:lnTo>
                    <a:lnTo>
                      <a:pt x="55" y="241"/>
                    </a:lnTo>
                    <a:lnTo>
                      <a:pt x="56" y="242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4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7" y="243"/>
                    </a:lnTo>
                    <a:lnTo>
                      <a:pt x="60" y="243"/>
                    </a:lnTo>
                    <a:lnTo>
                      <a:pt x="61" y="244"/>
                    </a:lnTo>
                    <a:lnTo>
                      <a:pt x="62" y="245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6" y="250"/>
                    </a:lnTo>
                    <a:lnTo>
                      <a:pt x="67" y="251"/>
                    </a:lnTo>
                    <a:lnTo>
                      <a:pt x="69" y="253"/>
                    </a:lnTo>
                    <a:lnTo>
                      <a:pt x="73" y="259"/>
                    </a:lnTo>
                    <a:lnTo>
                      <a:pt x="73" y="261"/>
                    </a:lnTo>
                    <a:lnTo>
                      <a:pt x="73" y="262"/>
                    </a:lnTo>
                    <a:lnTo>
                      <a:pt x="73" y="264"/>
                    </a:lnTo>
                    <a:lnTo>
                      <a:pt x="73" y="265"/>
                    </a:lnTo>
                    <a:lnTo>
                      <a:pt x="72" y="266"/>
                    </a:lnTo>
                    <a:lnTo>
                      <a:pt x="68" y="269"/>
                    </a:lnTo>
                    <a:lnTo>
                      <a:pt x="67" y="271"/>
                    </a:lnTo>
                    <a:lnTo>
                      <a:pt x="67" y="273"/>
                    </a:lnTo>
                    <a:lnTo>
                      <a:pt x="67" y="275"/>
                    </a:lnTo>
                    <a:lnTo>
                      <a:pt x="68" y="278"/>
                    </a:lnTo>
                    <a:lnTo>
                      <a:pt x="69" y="280"/>
                    </a:lnTo>
                    <a:lnTo>
                      <a:pt x="70" y="281"/>
                    </a:lnTo>
                    <a:lnTo>
                      <a:pt x="72" y="283"/>
                    </a:lnTo>
                    <a:lnTo>
                      <a:pt x="72" y="283"/>
                    </a:lnTo>
                    <a:lnTo>
                      <a:pt x="73" y="283"/>
                    </a:lnTo>
                    <a:lnTo>
                      <a:pt x="73" y="284"/>
                    </a:lnTo>
                    <a:lnTo>
                      <a:pt x="73" y="284"/>
                    </a:lnTo>
                    <a:lnTo>
                      <a:pt x="73" y="285"/>
                    </a:lnTo>
                    <a:lnTo>
                      <a:pt x="73" y="286"/>
                    </a:lnTo>
                    <a:lnTo>
                      <a:pt x="73" y="287"/>
                    </a:lnTo>
                    <a:lnTo>
                      <a:pt x="73" y="288"/>
                    </a:lnTo>
                    <a:lnTo>
                      <a:pt x="73" y="289"/>
                    </a:lnTo>
                    <a:lnTo>
                      <a:pt x="73" y="290"/>
                    </a:lnTo>
                    <a:lnTo>
                      <a:pt x="73" y="291"/>
                    </a:lnTo>
                    <a:lnTo>
                      <a:pt x="73" y="291"/>
                    </a:lnTo>
                    <a:lnTo>
                      <a:pt x="73" y="292"/>
                    </a:lnTo>
                    <a:lnTo>
                      <a:pt x="73" y="293"/>
                    </a:lnTo>
                    <a:lnTo>
                      <a:pt x="74" y="292"/>
                    </a:lnTo>
                    <a:lnTo>
                      <a:pt x="74" y="293"/>
                    </a:lnTo>
                    <a:lnTo>
                      <a:pt x="76" y="293"/>
                    </a:lnTo>
                    <a:lnTo>
                      <a:pt x="76" y="293"/>
                    </a:lnTo>
                    <a:lnTo>
                      <a:pt x="78" y="293"/>
                    </a:lnTo>
                    <a:lnTo>
                      <a:pt x="79" y="293"/>
                    </a:lnTo>
                    <a:lnTo>
                      <a:pt x="81" y="296"/>
                    </a:lnTo>
                    <a:lnTo>
                      <a:pt x="82" y="298"/>
                    </a:lnTo>
                    <a:lnTo>
                      <a:pt x="83" y="298"/>
                    </a:lnTo>
                    <a:lnTo>
                      <a:pt x="83" y="297"/>
                    </a:lnTo>
                    <a:lnTo>
                      <a:pt x="84" y="295"/>
                    </a:lnTo>
                    <a:lnTo>
                      <a:pt x="85" y="294"/>
                    </a:lnTo>
                    <a:lnTo>
                      <a:pt x="84" y="294"/>
                    </a:lnTo>
                    <a:lnTo>
                      <a:pt x="85" y="293"/>
                    </a:lnTo>
                    <a:lnTo>
                      <a:pt x="85" y="293"/>
                    </a:lnTo>
                    <a:lnTo>
                      <a:pt x="84" y="292"/>
                    </a:lnTo>
                    <a:lnTo>
                      <a:pt x="84" y="291"/>
                    </a:lnTo>
                    <a:lnTo>
                      <a:pt x="84" y="290"/>
                    </a:lnTo>
                    <a:lnTo>
                      <a:pt x="84" y="289"/>
                    </a:lnTo>
                    <a:lnTo>
                      <a:pt x="84" y="288"/>
                    </a:lnTo>
                    <a:lnTo>
                      <a:pt x="84" y="283"/>
                    </a:lnTo>
                    <a:lnTo>
                      <a:pt x="85" y="283"/>
                    </a:lnTo>
                    <a:lnTo>
                      <a:pt x="85" y="282"/>
                    </a:lnTo>
                    <a:lnTo>
                      <a:pt x="87" y="282"/>
                    </a:lnTo>
                    <a:lnTo>
                      <a:pt x="88" y="281"/>
                    </a:lnTo>
                    <a:lnTo>
                      <a:pt x="89" y="280"/>
                    </a:lnTo>
                    <a:lnTo>
                      <a:pt x="91" y="280"/>
                    </a:lnTo>
                    <a:lnTo>
                      <a:pt x="94" y="281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3" y="285"/>
                    </a:lnTo>
                    <a:lnTo>
                      <a:pt x="93" y="286"/>
                    </a:lnTo>
                    <a:lnTo>
                      <a:pt x="93" y="286"/>
                    </a:lnTo>
                    <a:lnTo>
                      <a:pt x="94" y="287"/>
                    </a:lnTo>
                    <a:lnTo>
                      <a:pt x="95" y="288"/>
                    </a:lnTo>
                    <a:lnTo>
                      <a:pt x="96" y="287"/>
                    </a:lnTo>
                    <a:lnTo>
                      <a:pt x="97" y="287"/>
                    </a:lnTo>
                    <a:lnTo>
                      <a:pt x="101" y="292"/>
                    </a:lnTo>
                    <a:lnTo>
                      <a:pt x="102" y="293"/>
                    </a:lnTo>
                    <a:lnTo>
                      <a:pt x="102" y="294"/>
                    </a:lnTo>
                    <a:lnTo>
                      <a:pt x="102" y="296"/>
                    </a:lnTo>
                    <a:lnTo>
                      <a:pt x="103" y="298"/>
                    </a:lnTo>
                    <a:lnTo>
                      <a:pt x="104" y="299"/>
                    </a:lnTo>
                    <a:lnTo>
                      <a:pt x="105" y="299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5" y="303"/>
                    </a:lnTo>
                    <a:lnTo>
                      <a:pt x="104" y="303"/>
                    </a:lnTo>
                    <a:lnTo>
                      <a:pt x="104" y="303"/>
                    </a:lnTo>
                    <a:lnTo>
                      <a:pt x="104" y="304"/>
                    </a:lnTo>
                    <a:lnTo>
                      <a:pt x="104" y="305"/>
                    </a:lnTo>
                    <a:lnTo>
                      <a:pt x="105" y="305"/>
                    </a:lnTo>
                    <a:lnTo>
                      <a:pt x="105" y="306"/>
                    </a:lnTo>
                    <a:lnTo>
                      <a:pt x="104" y="306"/>
                    </a:lnTo>
                    <a:lnTo>
                      <a:pt x="105" y="307"/>
                    </a:lnTo>
                    <a:lnTo>
                      <a:pt x="105" y="308"/>
                    </a:lnTo>
                    <a:lnTo>
                      <a:pt x="105" y="308"/>
                    </a:lnTo>
                    <a:lnTo>
                      <a:pt x="104" y="308"/>
                    </a:lnTo>
                    <a:lnTo>
                      <a:pt x="104" y="308"/>
                    </a:lnTo>
                    <a:lnTo>
                      <a:pt x="103" y="309"/>
                    </a:lnTo>
                    <a:lnTo>
                      <a:pt x="103" y="310"/>
                    </a:lnTo>
                    <a:lnTo>
                      <a:pt x="104" y="311"/>
                    </a:lnTo>
                    <a:lnTo>
                      <a:pt x="105" y="312"/>
                    </a:lnTo>
                    <a:lnTo>
                      <a:pt x="106" y="311"/>
                    </a:lnTo>
                    <a:lnTo>
                      <a:pt x="107" y="312"/>
                    </a:lnTo>
                    <a:lnTo>
                      <a:pt x="109" y="313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0" y="316"/>
                    </a:lnTo>
                    <a:lnTo>
                      <a:pt x="110" y="317"/>
                    </a:lnTo>
                    <a:lnTo>
                      <a:pt x="110" y="316"/>
                    </a:lnTo>
                    <a:lnTo>
                      <a:pt x="110" y="315"/>
                    </a:lnTo>
                    <a:lnTo>
                      <a:pt x="110" y="314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0"/>
                    </a:lnTo>
                    <a:lnTo>
                      <a:pt x="110" y="309"/>
                    </a:lnTo>
                    <a:lnTo>
                      <a:pt x="110" y="308"/>
                    </a:lnTo>
                    <a:lnTo>
                      <a:pt x="110" y="304"/>
                    </a:lnTo>
                    <a:lnTo>
                      <a:pt x="110" y="303"/>
                    </a:lnTo>
                    <a:lnTo>
                      <a:pt x="111" y="305"/>
                    </a:lnTo>
                    <a:lnTo>
                      <a:pt x="111" y="304"/>
                    </a:lnTo>
                    <a:lnTo>
                      <a:pt x="112" y="303"/>
                    </a:lnTo>
                    <a:lnTo>
                      <a:pt x="111" y="303"/>
                    </a:lnTo>
                    <a:lnTo>
                      <a:pt x="111" y="302"/>
                    </a:lnTo>
                    <a:lnTo>
                      <a:pt x="111" y="301"/>
                    </a:lnTo>
                    <a:lnTo>
                      <a:pt x="112" y="301"/>
                    </a:lnTo>
                    <a:lnTo>
                      <a:pt x="112" y="302"/>
                    </a:lnTo>
                    <a:lnTo>
                      <a:pt x="112" y="303"/>
                    </a:lnTo>
                    <a:lnTo>
                      <a:pt x="112" y="303"/>
                    </a:lnTo>
                    <a:lnTo>
                      <a:pt x="112" y="302"/>
                    </a:lnTo>
                    <a:lnTo>
                      <a:pt x="112" y="301"/>
                    </a:lnTo>
                    <a:lnTo>
                      <a:pt x="112" y="300"/>
                    </a:lnTo>
                    <a:lnTo>
                      <a:pt x="111" y="300"/>
                    </a:lnTo>
                    <a:lnTo>
                      <a:pt x="112" y="299"/>
                    </a:lnTo>
                    <a:lnTo>
                      <a:pt x="112" y="298"/>
                    </a:lnTo>
                    <a:lnTo>
                      <a:pt x="113" y="297"/>
                    </a:lnTo>
                    <a:lnTo>
                      <a:pt x="113" y="294"/>
                    </a:lnTo>
                    <a:lnTo>
                      <a:pt x="115" y="293"/>
                    </a:lnTo>
                    <a:lnTo>
                      <a:pt x="119" y="293"/>
                    </a:lnTo>
                    <a:lnTo>
                      <a:pt x="121" y="293"/>
                    </a:lnTo>
                    <a:lnTo>
                      <a:pt x="122" y="293"/>
                    </a:lnTo>
                    <a:lnTo>
                      <a:pt x="123" y="293"/>
                    </a:lnTo>
                    <a:lnTo>
                      <a:pt x="124" y="294"/>
                    </a:lnTo>
                    <a:lnTo>
                      <a:pt x="124" y="297"/>
                    </a:lnTo>
                    <a:lnTo>
                      <a:pt x="125" y="298"/>
                    </a:lnTo>
                    <a:lnTo>
                      <a:pt x="125" y="299"/>
                    </a:lnTo>
                    <a:lnTo>
                      <a:pt x="124" y="301"/>
                    </a:lnTo>
                    <a:lnTo>
                      <a:pt x="125" y="301"/>
                    </a:lnTo>
                    <a:lnTo>
                      <a:pt x="125" y="302"/>
                    </a:lnTo>
                    <a:lnTo>
                      <a:pt x="126" y="301"/>
                    </a:lnTo>
                    <a:lnTo>
                      <a:pt x="126" y="300"/>
                    </a:lnTo>
                    <a:lnTo>
                      <a:pt x="128" y="302"/>
                    </a:lnTo>
                    <a:lnTo>
                      <a:pt x="128" y="303"/>
                    </a:lnTo>
                    <a:lnTo>
                      <a:pt x="128" y="303"/>
                    </a:lnTo>
                    <a:lnTo>
                      <a:pt x="130" y="305"/>
                    </a:lnTo>
                    <a:lnTo>
                      <a:pt x="131" y="305"/>
                    </a:lnTo>
                    <a:lnTo>
                      <a:pt x="131" y="306"/>
                    </a:lnTo>
                    <a:lnTo>
                      <a:pt x="132" y="308"/>
                    </a:lnTo>
                    <a:lnTo>
                      <a:pt x="132" y="308"/>
                    </a:lnTo>
                    <a:lnTo>
                      <a:pt x="132" y="309"/>
                    </a:lnTo>
                    <a:lnTo>
                      <a:pt x="132" y="309"/>
                    </a:lnTo>
                    <a:lnTo>
                      <a:pt x="134" y="309"/>
                    </a:lnTo>
                    <a:lnTo>
                      <a:pt x="135" y="309"/>
                    </a:lnTo>
                    <a:lnTo>
                      <a:pt x="136" y="310"/>
                    </a:lnTo>
                    <a:lnTo>
                      <a:pt x="136" y="311"/>
                    </a:lnTo>
                    <a:lnTo>
                      <a:pt x="136" y="312"/>
                    </a:lnTo>
                    <a:lnTo>
                      <a:pt x="136" y="313"/>
                    </a:lnTo>
                    <a:lnTo>
                      <a:pt x="137" y="313"/>
                    </a:lnTo>
                    <a:lnTo>
                      <a:pt x="137" y="313"/>
                    </a:lnTo>
                    <a:lnTo>
                      <a:pt x="140" y="314"/>
                    </a:lnTo>
                    <a:lnTo>
                      <a:pt x="141" y="313"/>
                    </a:lnTo>
                    <a:lnTo>
                      <a:pt x="142" y="314"/>
                    </a:lnTo>
                    <a:lnTo>
                      <a:pt x="142" y="313"/>
                    </a:lnTo>
                    <a:lnTo>
                      <a:pt x="142" y="312"/>
                    </a:lnTo>
                    <a:lnTo>
                      <a:pt x="140" y="311"/>
                    </a:lnTo>
                    <a:lnTo>
                      <a:pt x="139" y="310"/>
                    </a:lnTo>
                    <a:lnTo>
                      <a:pt x="140" y="310"/>
                    </a:lnTo>
                    <a:lnTo>
                      <a:pt x="140" y="309"/>
                    </a:lnTo>
                    <a:lnTo>
                      <a:pt x="140" y="308"/>
                    </a:lnTo>
                    <a:lnTo>
                      <a:pt x="140" y="308"/>
                    </a:lnTo>
                    <a:lnTo>
                      <a:pt x="139" y="308"/>
                    </a:lnTo>
                    <a:lnTo>
                      <a:pt x="138" y="307"/>
                    </a:lnTo>
                    <a:lnTo>
                      <a:pt x="137" y="306"/>
                    </a:lnTo>
                    <a:lnTo>
                      <a:pt x="136" y="305"/>
                    </a:lnTo>
                    <a:lnTo>
                      <a:pt x="135" y="303"/>
                    </a:lnTo>
                    <a:lnTo>
                      <a:pt x="134" y="303"/>
                    </a:lnTo>
                    <a:lnTo>
                      <a:pt x="134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4" y="298"/>
                    </a:lnTo>
                    <a:lnTo>
                      <a:pt x="135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37" y="297"/>
                    </a:lnTo>
                    <a:lnTo>
                      <a:pt x="137" y="296"/>
                    </a:lnTo>
                    <a:lnTo>
                      <a:pt x="137" y="295"/>
                    </a:lnTo>
                    <a:lnTo>
                      <a:pt x="138" y="295"/>
                    </a:lnTo>
                    <a:lnTo>
                      <a:pt x="138" y="294"/>
                    </a:lnTo>
                    <a:lnTo>
                      <a:pt x="137" y="294"/>
                    </a:lnTo>
                    <a:lnTo>
                      <a:pt x="137" y="293"/>
                    </a:lnTo>
                    <a:lnTo>
                      <a:pt x="137" y="293"/>
                    </a:lnTo>
                    <a:lnTo>
                      <a:pt x="137" y="292"/>
                    </a:lnTo>
                    <a:lnTo>
                      <a:pt x="135" y="290"/>
                    </a:lnTo>
                    <a:lnTo>
                      <a:pt x="135" y="289"/>
                    </a:lnTo>
                    <a:lnTo>
                      <a:pt x="134" y="288"/>
                    </a:lnTo>
                    <a:lnTo>
                      <a:pt x="133" y="286"/>
                    </a:lnTo>
                    <a:lnTo>
                      <a:pt x="133" y="286"/>
                    </a:lnTo>
                    <a:lnTo>
                      <a:pt x="133" y="285"/>
                    </a:lnTo>
                    <a:lnTo>
                      <a:pt x="133" y="284"/>
                    </a:lnTo>
                    <a:lnTo>
                      <a:pt x="132" y="284"/>
                    </a:lnTo>
                    <a:lnTo>
                      <a:pt x="132" y="283"/>
                    </a:lnTo>
                    <a:lnTo>
                      <a:pt x="133" y="283"/>
                    </a:lnTo>
                    <a:lnTo>
                      <a:pt x="133" y="282"/>
                    </a:lnTo>
                    <a:lnTo>
                      <a:pt x="132" y="281"/>
                    </a:lnTo>
                    <a:lnTo>
                      <a:pt x="132" y="280"/>
                    </a:lnTo>
                    <a:lnTo>
                      <a:pt x="132" y="278"/>
                    </a:lnTo>
                    <a:lnTo>
                      <a:pt x="132" y="277"/>
                    </a:lnTo>
                    <a:lnTo>
                      <a:pt x="132" y="276"/>
                    </a:lnTo>
                    <a:lnTo>
                      <a:pt x="132" y="275"/>
                    </a:lnTo>
                    <a:lnTo>
                      <a:pt x="132" y="274"/>
                    </a:lnTo>
                    <a:lnTo>
                      <a:pt x="131" y="275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4"/>
                    </a:lnTo>
                    <a:lnTo>
                      <a:pt x="129" y="273"/>
                    </a:lnTo>
                    <a:lnTo>
                      <a:pt x="129" y="272"/>
                    </a:lnTo>
                    <a:lnTo>
                      <a:pt x="130" y="272"/>
                    </a:lnTo>
                    <a:lnTo>
                      <a:pt x="129" y="271"/>
                    </a:lnTo>
                    <a:lnTo>
                      <a:pt x="129" y="270"/>
                    </a:lnTo>
                    <a:lnTo>
                      <a:pt x="127" y="267"/>
                    </a:lnTo>
                    <a:lnTo>
                      <a:pt x="127" y="266"/>
                    </a:lnTo>
                    <a:lnTo>
                      <a:pt x="125" y="264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2" y="259"/>
                    </a:lnTo>
                    <a:lnTo>
                      <a:pt x="122" y="258"/>
                    </a:lnTo>
                    <a:lnTo>
                      <a:pt x="122" y="257"/>
                    </a:lnTo>
                    <a:lnTo>
                      <a:pt x="122" y="257"/>
                    </a:lnTo>
                    <a:lnTo>
                      <a:pt x="122" y="256"/>
                    </a:lnTo>
                    <a:lnTo>
                      <a:pt x="122" y="255"/>
                    </a:lnTo>
                    <a:lnTo>
                      <a:pt x="122" y="254"/>
                    </a:lnTo>
                    <a:lnTo>
                      <a:pt x="121" y="254"/>
                    </a:lnTo>
                    <a:lnTo>
                      <a:pt x="121" y="253"/>
                    </a:lnTo>
                    <a:lnTo>
                      <a:pt x="121" y="253"/>
                    </a:lnTo>
                    <a:lnTo>
                      <a:pt x="121" y="252"/>
                    </a:lnTo>
                    <a:lnTo>
                      <a:pt x="121" y="251"/>
                    </a:lnTo>
                    <a:lnTo>
                      <a:pt x="121" y="249"/>
                    </a:lnTo>
                    <a:lnTo>
                      <a:pt x="122" y="248"/>
                    </a:lnTo>
                    <a:lnTo>
                      <a:pt x="123" y="247"/>
                    </a:lnTo>
                    <a:lnTo>
                      <a:pt x="123" y="248"/>
                    </a:lnTo>
                    <a:lnTo>
                      <a:pt x="124" y="249"/>
                    </a:lnTo>
                    <a:lnTo>
                      <a:pt x="124" y="250"/>
                    </a:lnTo>
                    <a:lnTo>
                      <a:pt x="125" y="250"/>
                    </a:lnTo>
                    <a:lnTo>
                      <a:pt x="125" y="251"/>
                    </a:lnTo>
                    <a:lnTo>
                      <a:pt x="126" y="252"/>
                    </a:lnTo>
                    <a:lnTo>
                      <a:pt x="127" y="253"/>
                    </a:lnTo>
                    <a:lnTo>
                      <a:pt x="127" y="252"/>
                    </a:lnTo>
                    <a:lnTo>
                      <a:pt x="128" y="251"/>
                    </a:lnTo>
                    <a:lnTo>
                      <a:pt x="129" y="251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1" y="252"/>
                    </a:lnTo>
                    <a:lnTo>
                      <a:pt x="132" y="252"/>
                    </a:lnTo>
                    <a:lnTo>
                      <a:pt x="132" y="253"/>
                    </a:lnTo>
                    <a:lnTo>
                      <a:pt x="132" y="253"/>
                    </a:lnTo>
                    <a:lnTo>
                      <a:pt x="133" y="255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35" y="255"/>
                    </a:lnTo>
                    <a:lnTo>
                      <a:pt x="136" y="256"/>
                    </a:lnTo>
                    <a:lnTo>
                      <a:pt x="137" y="255"/>
                    </a:lnTo>
                    <a:lnTo>
                      <a:pt x="138" y="255"/>
                    </a:lnTo>
                    <a:lnTo>
                      <a:pt x="138" y="256"/>
                    </a:lnTo>
                    <a:lnTo>
                      <a:pt x="139" y="256"/>
                    </a:lnTo>
                    <a:lnTo>
                      <a:pt x="139" y="257"/>
                    </a:lnTo>
                    <a:lnTo>
                      <a:pt x="140" y="258"/>
                    </a:lnTo>
                    <a:lnTo>
                      <a:pt x="139" y="258"/>
                    </a:lnTo>
                    <a:lnTo>
                      <a:pt x="138" y="258"/>
                    </a:lnTo>
                    <a:lnTo>
                      <a:pt x="138" y="259"/>
                    </a:lnTo>
                    <a:lnTo>
                      <a:pt x="137" y="260"/>
                    </a:lnTo>
                    <a:lnTo>
                      <a:pt x="136" y="259"/>
                    </a:lnTo>
                    <a:lnTo>
                      <a:pt x="136" y="260"/>
                    </a:lnTo>
                    <a:lnTo>
                      <a:pt x="136" y="262"/>
                    </a:lnTo>
                    <a:lnTo>
                      <a:pt x="137" y="262"/>
                    </a:lnTo>
                    <a:lnTo>
                      <a:pt x="138" y="262"/>
                    </a:lnTo>
                    <a:lnTo>
                      <a:pt x="139" y="263"/>
                    </a:lnTo>
                    <a:lnTo>
                      <a:pt x="139" y="263"/>
                    </a:lnTo>
                    <a:lnTo>
                      <a:pt x="140" y="263"/>
                    </a:lnTo>
                    <a:lnTo>
                      <a:pt x="141" y="263"/>
                    </a:lnTo>
                    <a:lnTo>
                      <a:pt x="141" y="264"/>
                    </a:lnTo>
                    <a:lnTo>
                      <a:pt x="140" y="264"/>
                    </a:lnTo>
                    <a:lnTo>
                      <a:pt x="141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5" y="263"/>
                    </a:lnTo>
                    <a:lnTo>
                      <a:pt x="146" y="263"/>
                    </a:lnTo>
                    <a:lnTo>
                      <a:pt x="145" y="262"/>
                    </a:lnTo>
                    <a:lnTo>
                      <a:pt x="145" y="261"/>
                    </a:lnTo>
                    <a:lnTo>
                      <a:pt x="144" y="261"/>
                    </a:lnTo>
                    <a:lnTo>
                      <a:pt x="143" y="261"/>
                    </a:lnTo>
                    <a:lnTo>
                      <a:pt x="143" y="260"/>
                    </a:lnTo>
                    <a:lnTo>
                      <a:pt x="145" y="260"/>
                    </a:lnTo>
                    <a:lnTo>
                      <a:pt x="145" y="259"/>
                    </a:lnTo>
                    <a:lnTo>
                      <a:pt x="146" y="259"/>
                    </a:lnTo>
                    <a:lnTo>
                      <a:pt x="147" y="259"/>
                    </a:lnTo>
                    <a:lnTo>
                      <a:pt x="147" y="258"/>
                    </a:lnTo>
                    <a:lnTo>
                      <a:pt x="148" y="259"/>
                    </a:lnTo>
                    <a:lnTo>
                      <a:pt x="153" y="258"/>
                    </a:lnTo>
                    <a:lnTo>
                      <a:pt x="156" y="257"/>
                    </a:lnTo>
                    <a:lnTo>
                      <a:pt x="157" y="257"/>
                    </a:lnTo>
                    <a:lnTo>
                      <a:pt x="157" y="256"/>
                    </a:lnTo>
                    <a:lnTo>
                      <a:pt x="157" y="255"/>
                    </a:lnTo>
                    <a:lnTo>
                      <a:pt x="154" y="253"/>
                    </a:lnTo>
                    <a:lnTo>
                      <a:pt x="153" y="253"/>
                    </a:lnTo>
                    <a:lnTo>
                      <a:pt x="15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0"/>
                    </a:lnTo>
                    <a:lnTo>
                      <a:pt x="151" y="250"/>
                    </a:lnTo>
                    <a:lnTo>
                      <a:pt x="152" y="249"/>
                    </a:lnTo>
                    <a:lnTo>
                      <a:pt x="152" y="247"/>
                    </a:lnTo>
                    <a:lnTo>
                      <a:pt x="152" y="245"/>
                    </a:lnTo>
                    <a:lnTo>
                      <a:pt x="152" y="244"/>
                    </a:lnTo>
                    <a:lnTo>
                      <a:pt x="150" y="245"/>
                    </a:lnTo>
                    <a:lnTo>
                      <a:pt x="149" y="245"/>
                    </a:lnTo>
                    <a:lnTo>
                      <a:pt x="148" y="246"/>
                    </a:lnTo>
                    <a:lnTo>
                      <a:pt x="149" y="247"/>
                    </a:lnTo>
                    <a:lnTo>
                      <a:pt x="150" y="249"/>
                    </a:lnTo>
                    <a:lnTo>
                      <a:pt x="150" y="250"/>
                    </a:lnTo>
                    <a:lnTo>
                      <a:pt x="149" y="251"/>
                    </a:lnTo>
                    <a:lnTo>
                      <a:pt x="148" y="251"/>
                    </a:lnTo>
                    <a:lnTo>
                      <a:pt x="147" y="250"/>
                    </a:lnTo>
                    <a:lnTo>
                      <a:pt x="146" y="250"/>
                    </a:lnTo>
                    <a:lnTo>
                      <a:pt x="144" y="248"/>
                    </a:lnTo>
                    <a:lnTo>
                      <a:pt x="143" y="248"/>
                    </a:lnTo>
                    <a:lnTo>
                      <a:pt x="142" y="246"/>
                    </a:lnTo>
                    <a:lnTo>
                      <a:pt x="141" y="246"/>
                    </a:lnTo>
                    <a:lnTo>
                      <a:pt x="141" y="245"/>
                    </a:lnTo>
                    <a:lnTo>
                      <a:pt x="141" y="244"/>
                    </a:lnTo>
                    <a:lnTo>
                      <a:pt x="142" y="244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2" y="241"/>
                    </a:lnTo>
                    <a:lnTo>
                      <a:pt x="141" y="241"/>
                    </a:lnTo>
                    <a:lnTo>
                      <a:pt x="140" y="241"/>
                    </a:lnTo>
                    <a:lnTo>
                      <a:pt x="139" y="240"/>
                    </a:lnTo>
                    <a:lnTo>
                      <a:pt x="139" y="239"/>
                    </a:lnTo>
                    <a:lnTo>
                      <a:pt x="139" y="238"/>
                    </a:lnTo>
                    <a:lnTo>
                      <a:pt x="140" y="238"/>
                    </a:lnTo>
                    <a:lnTo>
                      <a:pt x="141" y="238"/>
                    </a:lnTo>
                    <a:lnTo>
                      <a:pt x="142" y="237"/>
                    </a:lnTo>
                    <a:lnTo>
                      <a:pt x="142" y="236"/>
                    </a:lnTo>
                    <a:lnTo>
                      <a:pt x="142" y="235"/>
                    </a:lnTo>
                    <a:lnTo>
                      <a:pt x="141" y="235"/>
                    </a:lnTo>
                    <a:lnTo>
                      <a:pt x="140" y="234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6" y="233"/>
                    </a:lnTo>
                    <a:lnTo>
                      <a:pt x="135" y="233"/>
                    </a:lnTo>
                    <a:lnTo>
                      <a:pt x="134" y="233"/>
                    </a:lnTo>
                    <a:lnTo>
                      <a:pt x="133" y="233"/>
                    </a:lnTo>
                    <a:lnTo>
                      <a:pt x="132" y="232"/>
                    </a:lnTo>
                    <a:lnTo>
                      <a:pt x="132" y="231"/>
                    </a:lnTo>
                    <a:lnTo>
                      <a:pt x="133" y="230"/>
                    </a:lnTo>
                    <a:lnTo>
                      <a:pt x="133" y="229"/>
                    </a:lnTo>
                    <a:lnTo>
                      <a:pt x="133" y="228"/>
                    </a:lnTo>
                    <a:lnTo>
                      <a:pt x="134" y="228"/>
                    </a:lnTo>
                    <a:lnTo>
                      <a:pt x="134" y="229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7" y="229"/>
                    </a:lnTo>
                    <a:lnTo>
                      <a:pt x="140" y="228"/>
                    </a:lnTo>
                    <a:lnTo>
                      <a:pt x="141" y="227"/>
                    </a:lnTo>
                    <a:lnTo>
                      <a:pt x="142" y="226"/>
                    </a:lnTo>
                    <a:lnTo>
                      <a:pt x="143" y="225"/>
                    </a:lnTo>
                    <a:lnTo>
                      <a:pt x="149" y="225"/>
                    </a:lnTo>
                    <a:lnTo>
                      <a:pt x="152" y="225"/>
                    </a:lnTo>
                    <a:lnTo>
                      <a:pt x="153" y="225"/>
                    </a:lnTo>
                    <a:lnTo>
                      <a:pt x="152" y="224"/>
                    </a:lnTo>
                    <a:lnTo>
                      <a:pt x="152" y="224"/>
                    </a:lnTo>
                    <a:lnTo>
                      <a:pt x="153" y="223"/>
                    </a:lnTo>
                    <a:lnTo>
                      <a:pt x="154" y="223"/>
                    </a:lnTo>
                    <a:lnTo>
                      <a:pt x="154" y="222"/>
                    </a:lnTo>
                    <a:lnTo>
                      <a:pt x="155" y="222"/>
                    </a:lnTo>
                    <a:lnTo>
                      <a:pt x="156" y="222"/>
                    </a:lnTo>
                    <a:lnTo>
                      <a:pt x="157" y="221"/>
                    </a:lnTo>
                    <a:lnTo>
                      <a:pt x="159" y="221"/>
                    </a:lnTo>
                    <a:lnTo>
                      <a:pt x="160" y="221"/>
                    </a:lnTo>
                    <a:lnTo>
                      <a:pt x="160" y="222"/>
                    </a:lnTo>
                    <a:lnTo>
                      <a:pt x="161" y="223"/>
                    </a:lnTo>
                    <a:lnTo>
                      <a:pt x="160" y="223"/>
                    </a:lnTo>
                    <a:lnTo>
                      <a:pt x="158" y="225"/>
                    </a:lnTo>
                    <a:lnTo>
                      <a:pt x="159" y="225"/>
                    </a:lnTo>
                    <a:lnTo>
                      <a:pt x="160" y="226"/>
                    </a:lnTo>
                    <a:lnTo>
                      <a:pt x="161" y="226"/>
                    </a:lnTo>
                    <a:lnTo>
                      <a:pt x="162" y="226"/>
                    </a:lnTo>
                    <a:lnTo>
                      <a:pt x="162" y="227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3" y="227"/>
                    </a:lnTo>
                    <a:lnTo>
                      <a:pt x="164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7" y="232"/>
                    </a:lnTo>
                    <a:lnTo>
                      <a:pt x="167" y="233"/>
                    </a:lnTo>
                    <a:lnTo>
                      <a:pt x="169" y="233"/>
                    </a:lnTo>
                    <a:lnTo>
                      <a:pt x="169" y="234"/>
                    </a:lnTo>
                    <a:lnTo>
                      <a:pt x="169" y="235"/>
                    </a:lnTo>
                    <a:lnTo>
                      <a:pt x="169" y="236"/>
                    </a:lnTo>
                    <a:lnTo>
                      <a:pt x="170" y="235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2" y="234"/>
                    </a:lnTo>
                    <a:lnTo>
                      <a:pt x="172" y="235"/>
                    </a:lnTo>
                    <a:lnTo>
                      <a:pt x="172" y="234"/>
                    </a:lnTo>
                    <a:lnTo>
                      <a:pt x="173" y="235"/>
                    </a:lnTo>
                    <a:lnTo>
                      <a:pt x="174" y="236"/>
                    </a:lnTo>
                    <a:lnTo>
                      <a:pt x="174" y="237"/>
                    </a:lnTo>
                    <a:lnTo>
                      <a:pt x="175" y="237"/>
                    </a:lnTo>
                    <a:lnTo>
                      <a:pt x="175" y="240"/>
                    </a:lnTo>
                    <a:lnTo>
                      <a:pt x="175" y="241"/>
                    </a:lnTo>
                    <a:lnTo>
                      <a:pt x="176" y="241"/>
                    </a:lnTo>
                    <a:lnTo>
                      <a:pt x="176" y="243"/>
                    </a:lnTo>
                    <a:lnTo>
                      <a:pt x="176" y="243"/>
                    </a:lnTo>
                    <a:lnTo>
                      <a:pt x="177" y="243"/>
                    </a:lnTo>
                    <a:lnTo>
                      <a:pt x="178" y="243"/>
                    </a:lnTo>
                    <a:lnTo>
                      <a:pt x="180" y="243"/>
                    </a:lnTo>
                    <a:lnTo>
                      <a:pt x="181" y="244"/>
                    </a:lnTo>
                    <a:lnTo>
                      <a:pt x="181" y="243"/>
                    </a:lnTo>
                    <a:lnTo>
                      <a:pt x="182" y="243"/>
                    </a:lnTo>
                    <a:lnTo>
                      <a:pt x="182" y="243"/>
                    </a:lnTo>
                    <a:lnTo>
                      <a:pt x="182" y="242"/>
                    </a:lnTo>
                    <a:lnTo>
                      <a:pt x="182" y="241"/>
                    </a:lnTo>
                    <a:lnTo>
                      <a:pt x="182" y="241"/>
                    </a:lnTo>
                    <a:lnTo>
                      <a:pt x="182" y="240"/>
                    </a:lnTo>
                    <a:lnTo>
                      <a:pt x="182" y="239"/>
                    </a:lnTo>
                    <a:lnTo>
                      <a:pt x="182" y="238"/>
                    </a:lnTo>
                    <a:lnTo>
                      <a:pt x="182" y="237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2" y="233"/>
                    </a:lnTo>
                    <a:lnTo>
                      <a:pt x="182" y="233"/>
                    </a:lnTo>
                    <a:lnTo>
                      <a:pt x="182" y="232"/>
                    </a:lnTo>
                    <a:lnTo>
                      <a:pt x="181" y="232"/>
                    </a:lnTo>
                    <a:lnTo>
                      <a:pt x="182" y="231"/>
                    </a:lnTo>
                    <a:lnTo>
                      <a:pt x="181" y="231"/>
                    </a:lnTo>
                    <a:lnTo>
                      <a:pt x="180" y="231"/>
                    </a:lnTo>
                    <a:lnTo>
                      <a:pt x="181" y="230"/>
                    </a:lnTo>
                    <a:lnTo>
                      <a:pt x="181" y="229"/>
                    </a:lnTo>
                    <a:lnTo>
                      <a:pt x="181" y="228"/>
                    </a:lnTo>
                    <a:lnTo>
                      <a:pt x="180" y="228"/>
                    </a:lnTo>
                    <a:lnTo>
                      <a:pt x="180" y="227"/>
                    </a:lnTo>
                    <a:lnTo>
                      <a:pt x="180" y="226"/>
                    </a:lnTo>
                    <a:lnTo>
                      <a:pt x="180" y="225"/>
                    </a:lnTo>
                    <a:lnTo>
                      <a:pt x="180" y="223"/>
                    </a:lnTo>
                    <a:lnTo>
                      <a:pt x="181" y="223"/>
                    </a:lnTo>
                    <a:lnTo>
                      <a:pt x="180" y="223"/>
                    </a:lnTo>
                    <a:lnTo>
                      <a:pt x="179" y="222"/>
                    </a:lnTo>
                    <a:lnTo>
                      <a:pt x="179" y="220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81" y="216"/>
                    </a:lnTo>
                    <a:lnTo>
                      <a:pt x="182" y="216"/>
                    </a:lnTo>
                    <a:lnTo>
                      <a:pt x="182" y="215"/>
                    </a:lnTo>
                    <a:lnTo>
                      <a:pt x="182" y="214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2"/>
                    </a:lnTo>
                    <a:lnTo>
                      <a:pt x="181" y="212"/>
                    </a:lnTo>
                    <a:lnTo>
                      <a:pt x="181" y="211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76" y="207"/>
                    </a:lnTo>
                    <a:lnTo>
                      <a:pt x="175" y="207"/>
                    </a:lnTo>
                    <a:lnTo>
                      <a:pt x="175" y="206"/>
                    </a:lnTo>
                    <a:lnTo>
                      <a:pt x="171" y="204"/>
                    </a:lnTo>
                    <a:lnTo>
                      <a:pt x="169" y="203"/>
                    </a:lnTo>
                    <a:lnTo>
                      <a:pt x="166" y="204"/>
                    </a:lnTo>
                    <a:lnTo>
                      <a:pt x="164" y="203"/>
                    </a:lnTo>
                    <a:lnTo>
                      <a:pt x="162" y="200"/>
                    </a:lnTo>
                    <a:lnTo>
                      <a:pt x="161" y="199"/>
                    </a:lnTo>
                    <a:lnTo>
                      <a:pt x="161" y="198"/>
                    </a:lnTo>
                    <a:lnTo>
                      <a:pt x="161" y="198"/>
                    </a:lnTo>
                    <a:lnTo>
                      <a:pt x="160" y="198"/>
                    </a:lnTo>
                    <a:lnTo>
                      <a:pt x="159" y="198"/>
                    </a:lnTo>
                    <a:lnTo>
                      <a:pt x="159" y="197"/>
                    </a:lnTo>
                    <a:lnTo>
                      <a:pt x="160" y="197"/>
                    </a:lnTo>
                    <a:lnTo>
                      <a:pt x="161" y="197"/>
                    </a:lnTo>
                    <a:lnTo>
                      <a:pt x="159" y="195"/>
                    </a:lnTo>
                    <a:lnTo>
                      <a:pt x="158" y="194"/>
                    </a:lnTo>
                    <a:lnTo>
                      <a:pt x="157" y="195"/>
                    </a:lnTo>
                    <a:lnTo>
                      <a:pt x="152" y="195"/>
                    </a:lnTo>
                    <a:lnTo>
                      <a:pt x="150" y="195"/>
                    </a:lnTo>
                    <a:lnTo>
                      <a:pt x="149" y="195"/>
                    </a:lnTo>
                    <a:lnTo>
                      <a:pt x="149" y="194"/>
                    </a:lnTo>
                    <a:lnTo>
                      <a:pt x="149" y="193"/>
                    </a:lnTo>
                    <a:lnTo>
                      <a:pt x="150" y="193"/>
                    </a:lnTo>
                    <a:lnTo>
                      <a:pt x="151" y="193"/>
                    </a:lnTo>
                    <a:lnTo>
                      <a:pt x="151" y="193"/>
                    </a:lnTo>
                    <a:lnTo>
                      <a:pt x="149" y="193"/>
                    </a:lnTo>
                    <a:lnTo>
                      <a:pt x="149" y="192"/>
                    </a:lnTo>
                    <a:lnTo>
                      <a:pt x="148" y="192"/>
                    </a:lnTo>
                    <a:lnTo>
                      <a:pt x="147" y="191"/>
                    </a:lnTo>
                    <a:lnTo>
                      <a:pt x="147" y="190"/>
                    </a:lnTo>
                    <a:lnTo>
                      <a:pt x="148" y="189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9" y="187"/>
                    </a:lnTo>
                    <a:lnTo>
                      <a:pt x="148" y="186"/>
                    </a:lnTo>
                    <a:lnTo>
                      <a:pt x="147" y="186"/>
                    </a:lnTo>
                    <a:lnTo>
                      <a:pt x="146" y="185"/>
                    </a:lnTo>
                    <a:lnTo>
                      <a:pt x="145" y="185"/>
                    </a:lnTo>
                    <a:lnTo>
                      <a:pt x="144" y="185"/>
                    </a:lnTo>
                    <a:lnTo>
                      <a:pt x="142" y="184"/>
                    </a:lnTo>
                    <a:lnTo>
                      <a:pt x="142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2" y="185"/>
                    </a:lnTo>
                    <a:lnTo>
                      <a:pt x="141" y="186"/>
                    </a:lnTo>
                    <a:lnTo>
                      <a:pt x="140" y="186"/>
                    </a:lnTo>
                    <a:lnTo>
                      <a:pt x="139" y="186"/>
                    </a:lnTo>
                    <a:lnTo>
                      <a:pt x="139" y="187"/>
                    </a:lnTo>
                    <a:lnTo>
                      <a:pt x="138" y="187"/>
                    </a:lnTo>
                    <a:lnTo>
                      <a:pt x="137" y="186"/>
                    </a:lnTo>
                    <a:lnTo>
                      <a:pt x="135" y="182"/>
                    </a:lnTo>
                    <a:lnTo>
                      <a:pt x="135" y="180"/>
                    </a:lnTo>
                    <a:lnTo>
                      <a:pt x="133" y="180"/>
                    </a:lnTo>
                    <a:lnTo>
                      <a:pt x="132" y="180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30" y="178"/>
                    </a:lnTo>
                    <a:lnTo>
                      <a:pt x="129" y="178"/>
                    </a:lnTo>
                    <a:lnTo>
                      <a:pt x="128" y="179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6" y="178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4" y="177"/>
                    </a:lnTo>
                    <a:lnTo>
                      <a:pt x="123" y="178"/>
                    </a:lnTo>
                    <a:lnTo>
                      <a:pt x="122" y="178"/>
                    </a:lnTo>
                    <a:lnTo>
                      <a:pt x="122" y="177"/>
                    </a:lnTo>
                    <a:lnTo>
                      <a:pt x="122" y="177"/>
                    </a:lnTo>
                    <a:lnTo>
                      <a:pt x="121" y="176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6" y="176"/>
                    </a:lnTo>
                    <a:lnTo>
                      <a:pt x="116" y="175"/>
                    </a:lnTo>
                    <a:lnTo>
                      <a:pt x="115" y="175"/>
                    </a:lnTo>
                    <a:lnTo>
                      <a:pt x="115" y="176"/>
                    </a:lnTo>
                    <a:lnTo>
                      <a:pt x="114" y="176"/>
                    </a:lnTo>
                    <a:lnTo>
                      <a:pt x="114" y="175"/>
                    </a:lnTo>
                    <a:lnTo>
                      <a:pt x="113" y="175"/>
                    </a:lnTo>
                    <a:lnTo>
                      <a:pt x="112" y="175"/>
                    </a:lnTo>
                    <a:lnTo>
                      <a:pt x="112" y="174"/>
                    </a:lnTo>
                    <a:lnTo>
                      <a:pt x="113" y="174"/>
                    </a:lnTo>
                    <a:lnTo>
                      <a:pt x="113" y="173"/>
                    </a:lnTo>
                    <a:lnTo>
                      <a:pt x="111" y="174"/>
                    </a:lnTo>
                    <a:lnTo>
                      <a:pt x="111" y="173"/>
                    </a:lnTo>
                    <a:lnTo>
                      <a:pt x="112" y="173"/>
                    </a:lnTo>
                    <a:lnTo>
                      <a:pt x="112" y="173"/>
                    </a:lnTo>
                    <a:lnTo>
                      <a:pt x="112" y="172"/>
                    </a:lnTo>
                    <a:lnTo>
                      <a:pt x="113" y="172"/>
                    </a:lnTo>
                    <a:lnTo>
                      <a:pt x="114" y="172"/>
                    </a:lnTo>
                    <a:lnTo>
                      <a:pt x="115" y="171"/>
                    </a:lnTo>
                    <a:lnTo>
                      <a:pt x="117" y="172"/>
                    </a:lnTo>
                    <a:lnTo>
                      <a:pt x="118" y="173"/>
                    </a:lnTo>
                    <a:lnTo>
                      <a:pt x="119" y="173"/>
                    </a:lnTo>
                    <a:lnTo>
                      <a:pt x="120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4" y="172"/>
                    </a:lnTo>
                    <a:lnTo>
                      <a:pt x="125" y="172"/>
                    </a:lnTo>
                    <a:lnTo>
                      <a:pt x="126" y="172"/>
                    </a:lnTo>
                    <a:lnTo>
                      <a:pt x="126" y="171"/>
                    </a:lnTo>
                    <a:lnTo>
                      <a:pt x="126" y="170"/>
                    </a:lnTo>
                    <a:lnTo>
                      <a:pt x="127" y="170"/>
                    </a:lnTo>
                    <a:lnTo>
                      <a:pt x="128" y="170"/>
                    </a:lnTo>
                    <a:lnTo>
                      <a:pt x="129" y="171"/>
                    </a:lnTo>
                    <a:lnTo>
                      <a:pt x="129" y="170"/>
                    </a:lnTo>
                    <a:lnTo>
                      <a:pt x="131" y="170"/>
                    </a:lnTo>
                    <a:lnTo>
                      <a:pt x="131" y="169"/>
                    </a:lnTo>
                    <a:lnTo>
                      <a:pt x="132" y="169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3" y="167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5" y="163"/>
                    </a:lnTo>
                    <a:lnTo>
                      <a:pt x="133" y="163"/>
                    </a:lnTo>
                    <a:lnTo>
                      <a:pt x="132" y="165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2"/>
                    </a:lnTo>
                    <a:lnTo>
                      <a:pt x="132" y="161"/>
                    </a:lnTo>
                    <a:lnTo>
                      <a:pt x="132" y="160"/>
                    </a:lnTo>
                    <a:lnTo>
                      <a:pt x="132" y="159"/>
                    </a:lnTo>
                    <a:lnTo>
                      <a:pt x="132" y="158"/>
                    </a:lnTo>
                    <a:lnTo>
                      <a:pt x="131" y="157"/>
                    </a:lnTo>
                    <a:lnTo>
                      <a:pt x="131" y="158"/>
                    </a:lnTo>
                    <a:lnTo>
                      <a:pt x="131" y="159"/>
                    </a:lnTo>
                    <a:lnTo>
                      <a:pt x="130" y="158"/>
                    </a:lnTo>
                    <a:lnTo>
                      <a:pt x="130" y="156"/>
                    </a:lnTo>
                    <a:lnTo>
                      <a:pt x="130" y="155"/>
                    </a:lnTo>
                    <a:lnTo>
                      <a:pt x="129" y="154"/>
                    </a:lnTo>
                    <a:lnTo>
                      <a:pt x="128" y="154"/>
                    </a:lnTo>
                    <a:lnTo>
                      <a:pt x="128" y="154"/>
                    </a:lnTo>
                    <a:lnTo>
                      <a:pt x="127" y="155"/>
                    </a:lnTo>
                    <a:lnTo>
                      <a:pt x="125" y="153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6" y="149"/>
                    </a:lnTo>
                    <a:lnTo>
                      <a:pt x="128" y="148"/>
                    </a:lnTo>
                    <a:lnTo>
                      <a:pt x="130" y="148"/>
                    </a:lnTo>
                    <a:lnTo>
                      <a:pt x="131" y="148"/>
                    </a:lnTo>
                    <a:lnTo>
                      <a:pt x="131" y="147"/>
                    </a:lnTo>
                    <a:lnTo>
                      <a:pt x="131" y="146"/>
                    </a:lnTo>
                    <a:lnTo>
                      <a:pt x="131" y="145"/>
                    </a:lnTo>
                    <a:lnTo>
                      <a:pt x="131" y="144"/>
                    </a:lnTo>
                    <a:lnTo>
                      <a:pt x="132" y="144"/>
                    </a:lnTo>
                    <a:lnTo>
                      <a:pt x="132" y="144"/>
                    </a:lnTo>
                    <a:lnTo>
                      <a:pt x="133" y="145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7" y="147"/>
                    </a:lnTo>
                    <a:lnTo>
                      <a:pt x="138" y="147"/>
                    </a:lnTo>
                    <a:lnTo>
                      <a:pt x="139" y="148"/>
                    </a:lnTo>
                    <a:lnTo>
                      <a:pt x="140" y="149"/>
                    </a:lnTo>
                    <a:lnTo>
                      <a:pt x="141" y="150"/>
                    </a:lnTo>
                    <a:lnTo>
                      <a:pt x="142" y="151"/>
                    </a:lnTo>
                    <a:lnTo>
                      <a:pt x="142" y="152"/>
                    </a:lnTo>
                    <a:lnTo>
                      <a:pt x="142" y="153"/>
                    </a:lnTo>
                    <a:lnTo>
                      <a:pt x="142" y="154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1" y="157"/>
                    </a:lnTo>
                    <a:lnTo>
                      <a:pt x="138" y="159"/>
                    </a:lnTo>
                    <a:lnTo>
                      <a:pt x="138" y="156"/>
                    </a:lnTo>
                    <a:lnTo>
                      <a:pt x="138" y="155"/>
                    </a:lnTo>
                    <a:lnTo>
                      <a:pt x="137" y="156"/>
                    </a:lnTo>
                    <a:lnTo>
                      <a:pt x="136" y="157"/>
                    </a:lnTo>
                    <a:lnTo>
                      <a:pt x="136" y="158"/>
                    </a:lnTo>
                    <a:lnTo>
                      <a:pt x="136" y="159"/>
                    </a:lnTo>
                    <a:lnTo>
                      <a:pt x="135" y="160"/>
                    </a:lnTo>
                    <a:lnTo>
                      <a:pt x="137" y="160"/>
                    </a:lnTo>
                    <a:lnTo>
                      <a:pt x="138" y="160"/>
                    </a:lnTo>
                    <a:lnTo>
                      <a:pt x="139" y="160"/>
                    </a:lnTo>
                    <a:lnTo>
                      <a:pt x="140" y="159"/>
                    </a:lnTo>
                    <a:lnTo>
                      <a:pt x="141" y="159"/>
                    </a:lnTo>
                    <a:lnTo>
                      <a:pt x="142" y="159"/>
                    </a:lnTo>
                    <a:lnTo>
                      <a:pt x="142" y="159"/>
                    </a:lnTo>
                    <a:lnTo>
                      <a:pt x="143" y="158"/>
                    </a:lnTo>
                    <a:lnTo>
                      <a:pt x="143" y="157"/>
                    </a:lnTo>
                    <a:lnTo>
                      <a:pt x="144" y="157"/>
                    </a:lnTo>
                    <a:lnTo>
                      <a:pt x="146" y="156"/>
                    </a:lnTo>
                    <a:lnTo>
                      <a:pt x="147" y="156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47" y="150"/>
                    </a:lnTo>
                    <a:lnTo>
                      <a:pt x="146" y="146"/>
                    </a:lnTo>
                    <a:lnTo>
                      <a:pt x="143" y="144"/>
                    </a:lnTo>
                    <a:lnTo>
                      <a:pt x="142" y="143"/>
                    </a:lnTo>
                    <a:lnTo>
                      <a:pt x="139" y="138"/>
                    </a:lnTo>
                    <a:lnTo>
                      <a:pt x="138" y="137"/>
                    </a:lnTo>
                    <a:lnTo>
                      <a:pt x="138" y="135"/>
                    </a:lnTo>
                    <a:lnTo>
                      <a:pt x="137" y="135"/>
                    </a:lnTo>
                    <a:lnTo>
                      <a:pt x="135" y="133"/>
                    </a:lnTo>
                    <a:lnTo>
                      <a:pt x="133" y="133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0"/>
                    </a:lnTo>
                    <a:lnTo>
                      <a:pt x="129" y="126"/>
                    </a:lnTo>
                    <a:lnTo>
                      <a:pt x="128" y="123"/>
                    </a:lnTo>
                    <a:lnTo>
                      <a:pt x="127" y="122"/>
                    </a:lnTo>
                    <a:lnTo>
                      <a:pt x="127" y="121"/>
                    </a:lnTo>
                    <a:lnTo>
                      <a:pt x="127" y="119"/>
                    </a:lnTo>
                    <a:lnTo>
                      <a:pt x="126" y="118"/>
                    </a:lnTo>
                    <a:lnTo>
                      <a:pt x="126" y="117"/>
                    </a:lnTo>
                    <a:lnTo>
                      <a:pt x="125" y="116"/>
                    </a:lnTo>
                    <a:lnTo>
                      <a:pt x="124" y="115"/>
                    </a:lnTo>
                    <a:lnTo>
                      <a:pt x="123" y="114"/>
                    </a:lnTo>
                    <a:lnTo>
                      <a:pt x="122" y="113"/>
                    </a:lnTo>
                    <a:lnTo>
                      <a:pt x="121" y="113"/>
                    </a:lnTo>
                    <a:lnTo>
                      <a:pt x="121" y="112"/>
                    </a:lnTo>
                    <a:lnTo>
                      <a:pt x="120" y="110"/>
                    </a:lnTo>
                    <a:lnTo>
                      <a:pt x="120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8" y="108"/>
                    </a:lnTo>
                    <a:lnTo>
                      <a:pt x="117" y="107"/>
                    </a:lnTo>
                    <a:lnTo>
                      <a:pt x="114" y="105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3" y="103"/>
                    </a:lnTo>
                    <a:lnTo>
                      <a:pt x="113" y="102"/>
                    </a:lnTo>
                    <a:lnTo>
                      <a:pt x="113" y="101"/>
                    </a:lnTo>
                    <a:lnTo>
                      <a:pt x="113" y="99"/>
                    </a:lnTo>
                    <a:lnTo>
                      <a:pt x="112" y="98"/>
                    </a:lnTo>
                    <a:lnTo>
                      <a:pt x="112" y="97"/>
                    </a:lnTo>
                    <a:lnTo>
                      <a:pt x="112" y="95"/>
                    </a:lnTo>
                    <a:lnTo>
                      <a:pt x="114" y="92"/>
                    </a:lnTo>
                    <a:lnTo>
                      <a:pt x="114" y="91"/>
                    </a:lnTo>
                    <a:lnTo>
                      <a:pt x="115" y="88"/>
                    </a:lnTo>
                    <a:lnTo>
                      <a:pt x="117" y="85"/>
                    </a:lnTo>
                    <a:lnTo>
                      <a:pt x="117" y="84"/>
                    </a:lnTo>
                    <a:lnTo>
                      <a:pt x="117" y="83"/>
                    </a:lnTo>
                    <a:lnTo>
                      <a:pt x="116" y="83"/>
                    </a:lnTo>
                    <a:lnTo>
                      <a:pt x="116" y="83"/>
                    </a:lnTo>
                    <a:lnTo>
                      <a:pt x="115" y="82"/>
                    </a:lnTo>
                    <a:lnTo>
                      <a:pt x="115" y="81"/>
                    </a:lnTo>
                    <a:lnTo>
                      <a:pt x="115" y="80"/>
                    </a:lnTo>
                    <a:lnTo>
                      <a:pt x="114" y="79"/>
                    </a:lnTo>
                    <a:lnTo>
                      <a:pt x="114" y="78"/>
                    </a:lnTo>
                    <a:lnTo>
                      <a:pt x="113" y="78"/>
                    </a:lnTo>
                    <a:lnTo>
                      <a:pt x="114" y="77"/>
                    </a:lnTo>
                    <a:lnTo>
                      <a:pt x="116" y="77"/>
                    </a:lnTo>
                    <a:lnTo>
                      <a:pt x="117" y="77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7" y="75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4"/>
                    </a:lnTo>
                    <a:lnTo>
                      <a:pt x="120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2" y="74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4" y="72"/>
                    </a:lnTo>
                    <a:lnTo>
                      <a:pt x="125" y="72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70"/>
                    </a:lnTo>
                    <a:lnTo>
                      <a:pt x="127" y="69"/>
                    </a:lnTo>
                    <a:lnTo>
                      <a:pt x="127" y="68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30" y="67"/>
                    </a:lnTo>
                    <a:lnTo>
                      <a:pt x="131" y="67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31" y="71"/>
                    </a:lnTo>
                    <a:lnTo>
                      <a:pt x="132" y="71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1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7" y="79"/>
                    </a:lnTo>
                    <a:lnTo>
                      <a:pt x="128" y="81"/>
                    </a:lnTo>
                    <a:lnTo>
                      <a:pt x="129" y="82"/>
                    </a:lnTo>
                    <a:lnTo>
                      <a:pt x="128" y="83"/>
                    </a:lnTo>
                    <a:lnTo>
                      <a:pt x="130" y="83"/>
                    </a:lnTo>
                    <a:lnTo>
                      <a:pt x="131" y="83"/>
                    </a:lnTo>
                    <a:lnTo>
                      <a:pt x="132" y="83"/>
                    </a:lnTo>
                    <a:lnTo>
                      <a:pt x="133" y="85"/>
                    </a:lnTo>
                    <a:lnTo>
                      <a:pt x="134" y="87"/>
                    </a:lnTo>
                    <a:lnTo>
                      <a:pt x="135" y="87"/>
                    </a:lnTo>
                    <a:lnTo>
                      <a:pt x="136" y="87"/>
                    </a:lnTo>
                    <a:lnTo>
                      <a:pt x="137" y="88"/>
                    </a:lnTo>
                    <a:lnTo>
                      <a:pt x="140" y="89"/>
                    </a:lnTo>
                    <a:lnTo>
                      <a:pt x="141" y="89"/>
                    </a:lnTo>
                    <a:lnTo>
                      <a:pt x="142" y="89"/>
                    </a:lnTo>
                    <a:lnTo>
                      <a:pt x="142" y="90"/>
                    </a:lnTo>
                    <a:lnTo>
                      <a:pt x="144" y="90"/>
                    </a:lnTo>
                    <a:lnTo>
                      <a:pt x="145" y="91"/>
                    </a:lnTo>
                    <a:lnTo>
                      <a:pt x="147" y="92"/>
                    </a:lnTo>
                    <a:lnTo>
                      <a:pt x="148" y="93"/>
                    </a:lnTo>
                    <a:lnTo>
                      <a:pt x="148" y="95"/>
                    </a:lnTo>
                    <a:lnTo>
                      <a:pt x="148" y="98"/>
                    </a:lnTo>
                    <a:lnTo>
                      <a:pt x="147" y="100"/>
                    </a:lnTo>
                    <a:lnTo>
                      <a:pt x="148" y="101"/>
                    </a:lnTo>
                    <a:lnTo>
                      <a:pt x="149" y="102"/>
                    </a:lnTo>
                    <a:lnTo>
                      <a:pt x="150" y="103"/>
                    </a:lnTo>
                    <a:lnTo>
                      <a:pt x="150" y="104"/>
                    </a:lnTo>
                    <a:lnTo>
                      <a:pt x="151" y="105"/>
                    </a:lnTo>
                    <a:lnTo>
                      <a:pt x="151" y="106"/>
                    </a:lnTo>
                    <a:lnTo>
                      <a:pt x="151" y="107"/>
                    </a:lnTo>
                    <a:lnTo>
                      <a:pt x="151" y="108"/>
                    </a:lnTo>
                    <a:lnTo>
                      <a:pt x="153" y="108"/>
                    </a:lnTo>
                    <a:lnTo>
                      <a:pt x="154" y="108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66" y="111"/>
                    </a:lnTo>
                    <a:lnTo>
                      <a:pt x="167" y="111"/>
                    </a:lnTo>
                    <a:lnTo>
                      <a:pt x="168" y="111"/>
                    </a:lnTo>
                    <a:lnTo>
                      <a:pt x="167" y="110"/>
                    </a:lnTo>
                    <a:lnTo>
                      <a:pt x="166" y="110"/>
                    </a:lnTo>
                    <a:lnTo>
                      <a:pt x="165" y="110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4" y="107"/>
                    </a:lnTo>
                    <a:lnTo>
                      <a:pt x="161" y="106"/>
                    </a:lnTo>
                    <a:lnTo>
                      <a:pt x="156" y="103"/>
                    </a:lnTo>
                    <a:lnTo>
                      <a:pt x="154" y="102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7"/>
                    </a:lnTo>
                    <a:lnTo>
                      <a:pt x="150" y="97"/>
                    </a:lnTo>
                    <a:lnTo>
                      <a:pt x="150" y="96"/>
                    </a:lnTo>
                    <a:lnTo>
                      <a:pt x="150" y="95"/>
                    </a:lnTo>
                    <a:lnTo>
                      <a:pt x="149" y="94"/>
                    </a:lnTo>
                    <a:lnTo>
                      <a:pt x="149" y="93"/>
                    </a:lnTo>
                    <a:lnTo>
                      <a:pt x="149" y="92"/>
                    </a:lnTo>
                    <a:lnTo>
                      <a:pt x="150" y="90"/>
                    </a:lnTo>
                    <a:lnTo>
                      <a:pt x="152" y="89"/>
                    </a:lnTo>
                    <a:lnTo>
                      <a:pt x="153" y="89"/>
                    </a:lnTo>
                    <a:lnTo>
                      <a:pt x="155" y="89"/>
                    </a:lnTo>
                    <a:lnTo>
                      <a:pt x="158" y="91"/>
                    </a:lnTo>
                    <a:lnTo>
                      <a:pt x="162" y="91"/>
                    </a:lnTo>
                    <a:lnTo>
                      <a:pt x="162" y="92"/>
                    </a:lnTo>
                    <a:lnTo>
                      <a:pt x="164" y="93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0" y="101"/>
                    </a:lnTo>
                    <a:lnTo>
                      <a:pt x="170" y="102"/>
                    </a:lnTo>
                    <a:lnTo>
                      <a:pt x="170" y="103"/>
                    </a:lnTo>
                    <a:lnTo>
                      <a:pt x="172" y="105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72" y="105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5" y="108"/>
                    </a:lnTo>
                    <a:lnTo>
                      <a:pt x="175" y="108"/>
                    </a:lnTo>
                    <a:lnTo>
                      <a:pt x="175" y="109"/>
                    </a:lnTo>
                    <a:lnTo>
                      <a:pt x="176" y="109"/>
                    </a:lnTo>
                    <a:lnTo>
                      <a:pt x="177" y="109"/>
                    </a:lnTo>
                    <a:lnTo>
                      <a:pt x="177" y="108"/>
                    </a:lnTo>
                    <a:lnTo>
                      <a:pt x="178" y="108"/>
                    </a:lnTo>
                    <a:lnTo>
                      <a:pt x="179" y="108"/>
                    </a:lnTo>
                    <a:lnTo>
                      <a:pt x="179" y="107"/>
                    </a:lnTo>
                    <a:lnTo>
                      <a:pt x="178" y="107"/>
                    </a:lnTo>
                    <a:lnTo>
                      <a:pt x="179" y="106"/>
                    </a:lnTo>
                    <a:lnTo>
                      <a:pt x="180" y="105"/>
                    </a:lnTo>
                    <a:lnTo>
                      <a:pt x="180" y="104"/>
                    </a:lnTo>
                    <a:lnTo>
                      <a:pt x="179" y="104"/>
                    </a:lnTo>
                    <a:lnTo>
                      <a:pt x="180" y="103"/>
                    </a:lnTo>
                    <a:lnTo>
                      <a:pt x="179" y="103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79" y="103"/>
                    </a:lnTo>
                    <a:lnTo>
                      <a:pt x="179" y="102"/>
                    </a:lnTo>
                    <a:lnTo>
                      <a:pt x="178" y="101"/>
                    </a:lnTo>
                    <a:lnTo>
                      <a:pt x="178" y="100"/>
                    </a:lnTo>
                    <a:lnTo>
                      <a:pt x="178" y="99"/>
                    </a:lnTo>
                    <a:lnTo>
                      <a:pt x="178" y="98"/>
                    </a:lnTo>
                    <a:lnTo>
                      <a:pt x="176" y="97"/>
                    </a:lnTo>
                    <a:lnTo>
                      <a:pt x="175" y="97"/>
                    </a:lnTo>
                    <a:lnTo>
                      <a:pt x="175" y="96"/>
                    </a:lnTo>
                    <a:lnTo>
                      <a:pt x="174" y="95"/>
                    </a:lnTo>
                    <a:lnTo>
                      <a:pt x="173" y="95"/>
                    </a:lnTo>
                    <a:lnTo>
                      <a:pt x="170" y="93"/>
                    </a:lnTo>
                    <a:lnTo>
                      <a:pt x="169" y="93"/>
                    </a:lnTo>
                    <a:lnTo>
                      <a:pt x="168" y="93"/>
                    </a:lnTo>
                    <a:lnTo>
                      <a:pt x="168" y="92"/>
                    </a:lnTo>
                    <a:lnTo>
                      <a:pt x="166" y="91"/>
                    </a:lnTo>
                    <a:lnTo>
                      <a:pt x="166" y="90"/>
                    </a:lnTo>
                    <a:lnTo>
                      <a:pt x="165" y="89"/>
                    </a:lnTo>
                    <a:lnTo>
                      <a:pt x="165" y="88"/>
                    </a:lnTo>
                    <a:lnTo>
                      <a:pt x="165" y="86"/>
                    </a:lnTo>
                    <a:lnTo>
                      <a:pt x="166" y="85"/>
                    </a:lnTo>
                    <a:lnTo>
                      <a:pt x="167" y="85"/>
                    </a:lnTo>
                    <a:lnTo>
                      <a:pt x="167" y="84"/>
                    </a:lnTo>
                    <a:lnTo>
                      <a:pt x="168" y="85"/>
                    </a:lnTo>
                    <a:lnTo>
                      <a:pt x="169" y="85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7" y="85"/>
                    </a:lnTo>
                    <a:lnTo>
                      <a:pt x="179" y="87"/>
                    </a:lnTo>
                    <a:lnTo>
                      <a:pt x="180" y="88"/>
                    </a:lnTo>
                    <a:lnTo>
                      <a:pt x="181" y="88"/>
                    </a:lnTo>
                    <a:lnTo>
                      <a:pt x="185" y="89"/>
                    </a:lnTo>
                    <a:lnTo>
                      <a:pt x="187" y="89"/>
                    </a:lnTo>
                    <a:lnTo>
                      <a:pt x="188" y="91"/>
                    </a:lnTo>
                    <a:lnTo>
                      <a:pt x="189" y="93"/>
                    </a:lnTo>
                    <a:lnTo>
                      <a:pt x="190" y="94"/>
                    </a:lnTo>
                    <a:lnTo>
                      <a:pt x="191" y="95"/>
                    </a:lnTo>
                    <a:lnTo>
                      <a:pt x="192" y="95"/>
                    </a:lnTo>
                    <a:lnTo>
                      <a:pt x="192" y="96"/>
                    </a:lnTo>
                    <a:lnTo>
                      <a:pt x="192" y="97"/>
                    </a:lnTo>
                    <a:lnTo>
                      <a:pt x="193" y="98"/>
                    </a:lnTo>
                    <a:lnTo>
                      <a:pt x="194" y="98"/>
                    </a:lnTo>
                    <a:lnTo>
                      <a:pt x="196" y="98"/>
                    </a:lnTo>
                    <a:lnTo>
                      <a:pt x="197" y="96"/>
                    </a:lnTo>
                    <a:lnTo>
                      <a:pt x="197" y="95"/>
                    </a:lnTo>
                    <a:lnTo>
                      <a:pt x="194" y="92"/>
                    </a:lnTo>
                    <a:lnTo>
                      <a:pt x="192" y="89"/>
                    </a:lnTo>
                    <a:lnTo>
                      <a:pt x="190" y="87"/>
                    </a:lnTo>
                    <a:lnTo>
                      <a:pt x="189" y="87"/>
                    </a:lnTo>
                    <a:lnTo>
                      <a:pt x="188" y="87"/>
                    </a:lnTo>
                    <a:lnTo>
                      <a:pt x="188" y="85"/>
                    </a:lnTo>
                    <a:lnTo>
                      <a:pt x="187" y="85"/>
                    </a:lnTo>
                    <a:lnTo>
                      <a:pt x="185" y="84"/>
                    </a:lnTo>
                    <a:lnTo>
                      <a:pt x="184" y="84"/>
                    </a:lnTo>
                    <a:lnTo>
                      <a:pt x="182" y="84"/>
                    </a:lnTo>
                    <a:lnTo>
                      <a:pt x="182" y="83"/>
                    </a:lnTo>
                    <a:lnTo>
                      <a:pt x="182" y="83"/>
                    </a:lnTo>
                    <a:lnTo>
                      <a:pt x="180" y="80"/>
                    </a:lnTo>
                    <a:lnTo>
                      <a:pt x="179" y="79"/>
                    </a:lnTo>
                    <a:lnTo>
                      <a:pt x="178" y="79"/>
                    </a:lnTo>
                    <a:lnTo>
                      <a:pt x="179" y="80"/>
                    </a:lnTo>
                    <a:lnTo>
                      <a:pt x="178" y="80"/>
                    </a:lnTo>
                    <a:lnTo>
                      <a:pt x="179" y="81"/>
                    </a:lnTo>
                    <a:lnTo>
                      <a:pt x="180" y="82"/>
                    </a:lnTo>
                    <a:lnTo>
                      <a:pt x="180" y="83"/>
                    </a:lnTo>
                    <a:lnTo>
                      <a:pt x="179" y="83"/>
                    </a:lnTo>
                    <a:lnTo>
                      <a:pt x="178" y="83"/>
                    </a:lnTo>
                    <a:lnTo>
                      <a:pt x="177" y="83"/>
                    </a:lnTo>
                    <a:lnTo>
                      <a:pt x="176" y="83"/>
                    </a:lnTo>
                    <a:lnTo>
                      <a:pt x="175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2" y="78"/>
                    </a:lnTo>
                    <a:lnTo>
                      <a:pt x="171" y="76"/>
                    </a:lnTo>
                    <a:lnTo>
                      <a:pt x="172" y="75"/>
                    </a:lnTo>
                    <a:lnTo>
                      <a:pt x="172" y="74"/>
                    </a:lnTo>
                    <a:lnTo>
                      <a:pt x="175" y="74"/>
                    </a:lnTo>
                    <a:lnTo>
                      <a:pt x="175" y="73"/>
                    </a:lnTo>
                    <a:lnTo>
                      <a:pt x="174" y="73"/>
                    </a:lnTo>
                    <a:lnTo>
                      <a:pt x="174" y="72"/>
                    </a:lnTo>
                    <a:lnTo>
                      <a:pt x="173" y="72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0" y="70"/>
                    </a:lnTo>
                    <a:lnTo>
                      <a:pt x="170" y="69"/>
                    </a:lnTo>
                    <a:lnTo>
                      <a:pt x="169" y="68"/>
                    </a:lnTo>
                    <a:lnTo>
                      <a:pt x="168" y="67"/>
                    </a:lnTo>
                    <a:lnTo>
                      <a:pt x="167" y="67"/>
                    </a:lnTo>
                    <a:lnTo>
                      <a:pt x="166" y="67"/>
                    </a:lnTo>
                    <a:lnTo>
                      <a:pt x="165" y="65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6" y="62"/>
                    </a:lnTo>
                    <a:lnTo>
                      <a:pt x="167" y="61"/>
                    </a:lnTo>
                    <a:lnTo>
                      <a:pt x="168" y="60"/>
                    </a:lnTo>
                    <a:lnTo>
                      <a:pt x="171" y="59"/>
                    </a:lnTo>
                    <a:lnTo>
                      <a:pt x="172" y="59"/>
                    </a:lnTo>
                    <a:lnTo>
                      <a:pt x="173" y="59"/>
                    </a:lnTo>
                    <a:lnTo>
                      <a:pt x="178" y="62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4" y="63"/>
                    </a:lnTo>
                    <a:lnTo>
                      <a:pt x="189" y="60"/>
                    </a:lnTo>
                    <a:lnTo>
                      <a:pt x="195" y="56"/>
                    </a:lnTo>
                    <a:lnTo>
                      <a:pt x="194" y="55"/>
                    </a:lnTo>
                    <a:lnTo>
                      <a:pt x="193" y="55"/>
                    </a:lnTo>
                    <a:lnTo>
                      <a:pt x="193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3" y="53"/>
                    </a:lnTo>
                    <a:lnTo>
                      <a:pt x="194" y="53"/>
                    </a:lnTo>
                    <a:lnTo>
                      <a:pt x="196" y="51"/>
                    </a:lnTo>
                    <a:lnTo>
                      <a:pt x="197" y="49"/>
                    </a:lnTo>
                    <a:lnTo>
                      <a:pt x="198" y="49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1" y="48"/>
                    </a:lnTo>
                    <a:lnTo>
                      <a:pt x="202" y="48"/>
                    </a:lnTo>
                    <a:lnTo>
                      <a:pt x="202" y="47"/>
                    </a:lnTo>
                    <a:lnTo>
                      <a:pt x="202" y="48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5" y="50"/>
                    </a:lnTo>
                    <a:lnTo>
                      <a:pt x="206" y="50"/>
                    </a:lnTo>
                    <a:lnTo>
                      <a:pt x="206" y="51"/>
                    </a:lnTo>
                    <a:lnTo>
                      <a:pt x="206" y="52"/>
                    </a:lnTo>
                    <a:lnTo>
                      <a:pt x="207" y="53"/>
                    </a:lnTo>
                    <a:lnTo>
                      <a:pt x="207" y="54"/>
                    </a:lnTo>
                    <a:lnTo>
                      <a:pt x="208" y="54"/>
                    </a:lnTo>
                    <a:lnTo>
                      <a:pt x="209" y="54"/>
                    </a:lnTo>
                    <a:lnTo>
                      <a:pt x="210" y="53"/>
                    </a:lnTo>
                    <a:lnTo>
                      <a:pt x="212" y="54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12" y="54"/>
                    </a:lnTo>
                    <a:lnTo>
                      <a:pt x="212" y="54"/>
                    </a:lnTo>
                    <a:lnTo>
                      <a:pt x="214" y="54"/>
                    </a:lnTo>
                    <a:lnTo>
                      <a:pt x="216" y="54"/>
                    </a:lnTo>
                    <a:lnTo>
                      <a:pt x="218" y="53"/>
                    </a:lnTo>
                    <a:lnTo>
                      <a:pt x="219" y="51"/>
                    </a:lnTo>
                    <a:lnTo>
                      <a:pt x="220" y="50"/>
                    </a:lnTo>
                    <a:lnTo>
                      <a:pt x="221" y="50"/>
                    </a:lnTo>
                    <a:lnTo>
                      <a:pt x="222" y="49"/>
                    </a:lnTo>
                    <a:lnTo>
                      <a:pt x="222" y="49"/>
                    </a:lnTo>
                    <a:lnTo>
                      <a:pt x="223" y="49"/>
                    </a:lnTo>
                    <a:lnTo>
                      <a:pt x="224" y="49"/>
                    </a:lnTo>
                    <a:lnTo>
                      <a:pt x="224" y="48"/>
                    </a:lnTo>
                    <a:lnTo>
                      <a:pt x="224" y="47"/>
                    </a:lnTo>
                    <a:lnTo>
                      <a:pt x="225" y="47"/>
                    </a:lnTo>
                    <a:lnTo>
                      <a:pt x="227" y="46"/>
                    </a:lnTo>
                    <a:lnTo>
                      <a:pt x="227" y="45"/>
                    </a:lnTo>
                    <a:lnTo>
                      <a:pt x="228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6"/>
                    </a:lnTo>
                    <a:lnTo>
                      <a:pt x="232" y="47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3" y="49"/>
                    </a:lnTo>
                    <a:lnTo>
                      <a:pt x="237" y="50"/>
                    </a:lnTo>
                    <a:lnTo>
                      <a:pt x="239" y="48"/>
                    </a:lnTo>
                    <a:lnTo>
                      <a:pt x="241" y="49"/>
                    </a:lnTo>
                    <a:lnTo>
                      <a:pt x="242" y="50"/>
                    </a:lnTo>
                    <a:lnTo>
                      <a:pt x="244" y="51"/>
                    </a:lnTo>
                    <a:lnTo>
                      <a:pt x="247" y="52"/>
                    </a:lnTo>
                    <a:lnTo>
                      <a:pt x="248" y="52"/>
                    </a:lnTo>
                    <a:lnTo>
                      <a:pt x="249" y="53"/>
                    </a:lnTo>
                    <a:lnTo>
                      <a:pt x="250" y="54"/>
                    </a:lnTo>
                    <a:lnTo>
                      <a:pt x="251" y="54"/>
                    </a:lnTo>
                    <a:lnTo>
                      <a:pt x="252" y="53"/>
                    </a:lnTo>
                    <a:lnTo>
                      <a:pt x="255" y="54"/>
                    </a:lnTo>
                    <a:lnTo>
                      <a:pt x="257" y="54"/>
                    </a:lnTo>
                    <a:lnTo>
                      <a:pt x="259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5" y="54"/>
                    </a:lnTo>
                    <a:lnTo>
                      <a:pt x="266" y="55"/>
                    </a:lnTo>
                    <a:lnTo>
                      <a:pt x="267" y="54"/>
                    </a:lnTo>
                    <a:lnTo>
                      <a:pt x="269" y="55"/>
                    </a:lnTo>
                    <a:lnTo>
                      <a:pt x="270" y="56"/>
                    </a:lnTo>
                    <a:lnTo>
                      <a:pt x="271" y="57"/>
                    </a:lnTo>
                    <a:lnTo>
                      <a:pt x="271" y="56"/>
                    </a:lnTo>
                    <a:lnTo>
                      <a:pt x="271" y="55"/>
                    </a:lnTo>
                    <a:lnTo>
                      <a:pt x="271" y="56"/>
                    </a:lnTo>
                    <a:lnTo>
                      <a:pt x="272" y="55"/>
                    </a:lnTo>
                    <a:lnTo>
                      <a:pt x="273" y="56"/>
                    </a:lnTo>
                    <a:lnTo>
                      <a:pt x="273" y="57"/>
                    </a:lnTo>
                    <a:lnTo>
                      <a:pt x="272" y="57"/>
                    </a:lnTo>
                    <a:lnTo>
                      <a:pt x="271" y="57"/>
                    </a:lnTo>
                    <a:lnTo>
                      <a:pt x="271" y="57"/>
                    </a:lnTo>
                    <a:lnTo>
                      <a:pt x="272" y="58"/>
                    </a:lnTo>
                    <a:lnTo>
                      <a:pt x="272" y="59"/>
                    </a:lnTo>
                    <a:lnTo>
                      <a:pt x="272" y="61"/>
                    </a:lnTo>
                    <a:lnTo>
                      <a:pt x="273" y="62"/>
                    </a:lnTo>
                    <a:lnTo>
                      <a:pt x="274" y="62"/>
                    </a:lnTo>
                    <a:lnTo>
                      <a:pt x="276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2" name="Freeform 201">
                <a:extLst>
                  <a:ext uri="{FF2B5EF4-FFF2-40B4-BE49-F238E27FC236}">
                    <a16:creationId xmlns:a16="http://schemas.microsoft.com/office/drawing/2014/main" id="{49A46972-EB9C-C369-E949-D26D4E23E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638" y="213677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3" name="Freeform 202">
                <a:extLst>
                  <a:ext uri="{FF2B5EF4-FFF2-40B4-BE49-F238E27FC236}">
                    <a16:creationId xmlns:a16="http://schemas.microsoft.com/office/drawing/2014/main" id="{3A681B4D-AB22-BF28-8ECA-3B2DA4C2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163" y="2138363"/>
                <a:ext cx="3175" cy="4762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4" name="Freeform 203">
                <a:extLst>
                  <a:ext uri="{FF2B5EF4-FFF2-40B4-BE49-F238E27FC236}">
                    <a16:creationId xmlns:a16="http://schemas.microsoft.com/office/drawing/2014/main" id="{AF595C1F-27F0-DFBE-EBF7-7176E492F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200275"/>
                <a:ext cx="30162" cy="25400"/>
              </a:xfrm>
              <a:custGeom>
                <a:avLst/>
                <a:gdLst>
                  <a:gd name="T0" fmla="*/ 10 w 19"/>
                  <a:gd name="T1" fmla="*/ 5 h 16"/>
                  <a:gd name="T2" fmla="*/ 8 w 19"/>
                  <a:gd name="T3" fmla="*/ 5 h 16"/>
                  <a:gd name="T4" fmla="*/ 7 w 19"/>
                  <a:gd name="T5" fmla="*/ 5 h 16"/>
                  <a:gd name="T6" fmla="*/ 6 w 19"/>
                  <a:gd name="T7" fmla="*/ 3 h 16"/>
                  <a:gd name="T8" fmla="*/ 5 w 19"/>
                  <a:gd name="T9" fmla="*/ 1 h 16"/>
                  <a:gd name="T10" fmla="*/ 5 w 19"/>
                  <a:gd name="T11" fmla="*/ 0 h 16"/>
                  <a:gd name="T12" fmla="*/ 4 w 19"/>
                  <a:gd name="T13" fmla="*/ 0 h 16"/>
                  <a:gd name="T14" fmla="*/ 2 w 19"/>
                  <a:gd name="T15" fmla="*/ 1 h 16"/>
                  <a:gd name="T16" fmla="*/ 0 w 19"/>
                  <a:gd name="T17" fmla="*/ 4 h 16"/>
                  <a:gd name="T18" fmla="*/ 1 w 19"/>
                  <a:gd name="T19" fmla="*/ 5 h 16"/>
                  <a:gd name="T20" fmla="*/ 0 w 19"/>
                  <a:gd name="T21" fmla="*/ 5 h 16"/>
                  <a:gd name="T22" fmla="*/ 0 w 19"/>
                  <a:gd name="T23" fmla="*/ 5 h 16"/>
                  <a:gd name="T24" fmla="*/ 0 w 19"/>
                  <a:gd name="T25" fmla="*/ 6 h 16"/>
                  <a:gd name="T26" fmla="*/ 1 w 19"/>
                  <a:gd name="T27" fmla="*/ 7 h 16"/>
                  <a:gd name="T28" fmla="*/ 3 w 19"/>
                  <a:gd name="T29" fmla="*/ 10 h 16"/>
                  <a:gd name="T30" fmla="*/ 4 w 19"/>
                  <a:gd name="T31" fmla="*/ 11 h 16"/>
                  <a:gd name="T32" fmla="*/ 5 w 19"/>
                  <a:gd name="T33" fmla="*/ 12 h 16"/>
                  <a:gd name="T34" fmla="*/ 6 w 19"/>
                  <a:gd name="T35" fmla="*/ 13 h 16"/>
                  <a:gd name="T36" fmla="*/ 8 w 19"/>
                  <a:gd name="T37" fmla="*/ 15 h 16"/>
                  <a:gd name="T38" fmla="*/ 10 w 19"/>
                  <a:gd name="T39" fmla="*/ 15 h 16"/>
                  <a:gd name="T40" fmla="*/ 10 w 19"/>
                  <a:gd name="T41" fmla="*/ 16 h 16"/>
                  <a:gd name="T42" fmla="*/ 10 w 19"/>
                  <a:gd name="T43" fmla="*/ 16 h 16"/>
                  <a:gd name="T44" fmla="*/ 11 w 19"/>
                  <a:gd name="T45" fmla="*/ 15 h 16"/>
                  <a:gd name="T46" fmla="*/ 11 w 19"/>
                  <a:gd name="T47" fmla="*/ 15 h 16"/>
                  <a:gd name="T48" fmla="*/ 11 w 19"/>
                  <a:gd name="T49" fmla="*/ 15 h 16"/>
                  <a:gd name="T50" fmla="*/ 11 w 19"/>
                  <a:gd name="T51" fmla="*/ 14 h 16"/>
                  <a:gd name="T52" fmla="*/ 12 w 19"/>
                  <a:gd name="T53" fmla="*/ 14 h 16"/>
                  <a:gd name="T54" fmla="*/ 12 w 19"/>
                  <a:gd name="T55" fmla="*/ 13 h 16"/>
                  <a:gd name="T56" fmla="*/ 13 w 19"/>
                  <a:gd name="T57" fmla="*/ 12 h 16"/>
                  <a:gd name="T58" fmla="*/ 14 w 19"/>
                  <a:gd name="T59" fmla="*/ 12 h 16"/>
                  <a:gd name="T60" fmla="*/ 15 w 19"/>
                  <a:gd name="T61" fmla="*/ 12 h 16"/>
                  <a:gd name="T62" fmla="*/ 17 w 19"/>
                  <a:gd name="T63" fmla="*/ 13 h 16"/>
                  <a:gd name="T64" fmla="*/ 18 w 19"/>
                  <a:gd name="T65" fmla="*/ 14 h 16"/>
                  <a:gd name="T66" fmla="*/ 19 w 19"/>
                  <a:gd name="T67" fmla="*/ 14 h 16"/>
                  <a:gd name="T68" fmla="*/ 18 w 19"/>
                  <a:gd name="T69" fmla="*/ 12 h 16"/>
                  <a:gd name="T70" fmla="*/ 15 w 19"/>
                  <a:gd name="T71" fmla="*/ 10 h 16"/>
                  <a:gd name="T72" fmla="*/ 14 w 19"/>
                  <a:gd name="T73" fmla="*/ 8 h 16"/>
                  <a:gd name="T74" fmla="*/ 13 w 19"/>
                  <a:gd name="T75" fmla="*/ 7 h 16"/>
                  <a:gd name="T76" fmla="*/ 11 w 19"/>
                  <a:gd name="T77" fmla="*/ 5 h 16"/>
                  <a:gd name="T78" fmla="*/ 10 w 19"/>
                  <a:gd name="T7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16">
                    <a:moveTo>
                      <a:pt x="10" y="5"/>
                    </a:moveTo>
                    <a:lnTo>
                      <a:pt x="8" y="5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7" y="13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18" y="12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5" name="Freeform 204">
                <a:extLst>
                  <a:ext uri="{FF2B5EF4-FFF2-40B4-BE49-F238E27FC236}">
                    <a16:creationId xmlns:a16="http://schemas.microsoft.com/office/drawing/2014/main" id="{EA62BE4A-D623-7936-6F99-A4230F4DF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525" y="213836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6" name="Freeform 206">
                <a:extLst>
                  <a:ext uri="{FF2B5EF4-FFF2-40B4-BE49-F238E27FC236}">
                    <a16:creationId xmlns:a16="http://schemas.microsoft.com/office/drawing/2014/main" id="{B2B6A1DB-B5E5-566D-E9A4-0D132E223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2319338"/>
                <a:ext cx="9525" cy="9525"/>
              </a:xfrm>
              <a:custGeom>
                <a:avLst/>
                <a:gdLst>
                  <a:gd name="T0" fmla="*/ 1 w 6"/>
                  <a:gd name="T1" fmla="*/ 2 h 6"/>
                  <a:gd name="T2" fmla="*/ 0 w 6"/>
                  <a:gd name="T3" fmla="*/ 3 h 6"/>
                  <a:gd name="T4" fmla="*/ 2 w 6"/>
                  <a:gd name="T5" fmla="*/ 3 h 6"/>
                  <a:gd name="T6" fmla="*/ 1 w 6"/>
                  <a:gd name="T7" fmla="*/ 4 h 6"/>
                  <a:gd name="T8" fmla="*/ 2 w 6"/>
                  <a:gd name="T9" fmla="*/ 5 h 6"/>
                  <a:gd name="T10" fmla="*/ 4 w 6"/>
                  <a:gd name="T11" fmla="*/ 5 h 6"/>
                  <a:gd name="T12" fmla="*/ 4 w 6"/>
                  <a:gd name="T13" fmla="*/ 5 h 6"/>
                  <a:gd name="T14" fmla="*/ 3 w 6"/>
                  <a:gd name="T15" fmla="*/ 5 h 6"/>
                  <a:gd name="T16" fmla="*/ 3 w 6"/>
                  <a:gd name="T17" fmla="*/ 6 h 6"/>
                  <a:gd name="T18" fmla="*/ 4 w 6"/>
                  <a:gd name="T19" fmla="*/ 6 h 6"/>
                  <a:gd name="T20" fmla="*/ 5 w 6"/>
                  <a:gd name="T21" fmla="*/ 5 h 6"/>
                  <a:gd name="T22" fmla="*/ 6 w 6"/>
                  <a:gd name="T23" fmla="*/ 5 h 6"/>
                  <a:gd name="T24" fmla="*/ 6 w 6"/>
                  <a:gd name="T25" fmla="*/ 5 h 6"/>
                  <a:gd name="T26" fmla="*/ 5 w 6"/>
                  <a:gd name="T27" fmla="*/ 5 h 6"/>
                  <a:gd name="T28" fmla="*/ 6 w 6"/>
                  <a:gd name="T29" fmla="*/ 4 h 6"/>
                  <a:gd name="T30" fmla="*/ 5 w 6"/>
                  <a:gd name="T31" fmla="*/ 3 h 6"/>
                  <a:gd name="T32" fmla="*/ 6 w 6"/>
                  <a:gd name="T33" fmla="*/ 2 h 6"/>
                  <a:gd name="T34" fmla="*/ 5 w 6"/>
                  <a:gd name="T35" fmla="*/ 1 h 6"/>
                  <a:gd name="T36" fmla="*/ 6 w 6"/>
                  <a:gd name="T37" fmla="*/ 1 h 6"/>
                  <a:gd name="T38" fmla="*/ 5 w 6"/>
                  <a:gd name="T39" fmla="*/ 0 h 6"/>
                  <a:gd name="T40" fmla="*/ 4 w 6"/>
                  <a:gd name="T41" fmla="*/ 2 h 6"/>
                  <a:gd name="T42" fmla="*/ 3 w 6"/>
                  <a:gd name="T43" fmla="*/ 1 h 6"/>
                  <a:gd name="T44" fmla="*/ 3 w 6"/>
                  <a:gd name="T45" fmla="*/ 0 h 6"/>
                  <a:gd name="T46" fmla="*/ 2 w 6"/>
                  <a:gd name="T47" fmla="*/ 1 h 6"/>
                  <a:gd name="T48" fmla="*/ 1 w 6"/>
                  <a:gd name="T49" fmla="*/ 1 h 6"/>
                  <a:gd name="T50" fmla="*/ 1 w 6"/>
                  <a:gd name="T5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7" name="Freeform 207">
                <a:extLst>
                  <a:ext uri="{FF2B5EF4-FFF2-40B4-BE49-F238E27FC236}">
                    <a16:creationId xmlns:a16="http://schemas.microsoft.com/office/drawing/2014/main" id="{1A94D4D0-BB50-7F3B-08A1-2A16C9AC1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400" y="2319338"/>
                <a:ext cx="3175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8" name="Freeform 208">
                <a:extLst>
                  <a:ext uri="{FF2B5EF4-FFF2-40B4-BE49-F238E27FC236}">
                    <a16:creationId xmlns:a16="http://schemas.microsoft.com/office/drawing/2014/main" id="{00669CF4-2014-D63D-8657-C2D0C4B15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463" y="2335213"/>
                <a:ext cx="38100" cy="50800"/>
              </a:xfrm>
              <a:custGeom>
                <a:avLst/>
                <a:gdLst>
                  <a:gd name="T0" fmla="*/ 2 w 24"/>
                  <a:gd name="T1" fmla="*/ 16 h 32"/>
                  <a:gd name="T2" fmla="*/ 0 w 24"/>
                  <a:gd name="T3" fmla="*/ 17 h 32"/>
                  <a:gd name="T4" fmla="*/ 1 w 24"/>
                  <a:gd name="T5" fmla="*/ 18 h 32"/>
                  <a:gd name="T6" fmla="*/ 1 w 24"/>
                  <a:gd name="T7" fmla="*/ 20 h 32"/>
                  <a:gd name="T8" fmla="*/ 2 w 24"/>
                  <a:gd name="T9" fmla="*/ 21 h 32"/>
                  <a:gd name="T10" fmla="*/ 2 w 24"/>
                  <a:gd name="T11" fmla="*/ 24 h 32"/>
                  <a:gd name="T12" fmla="*/ 1 w 24"/>
                  <a:gd name="T13" fmla="*/ 29 h 32"/>
                  <a:gd name="T14" fmla="*/ 1 w 24"/>
                  <a:gd name="T15" fmla="*/ 31 h 32"/>
                  <a:gd name="T16" fmla="*/ 3 w 24"/>
                  <a:gd name="T17" fmla="*/ 32 h 32"/>
                  <a:gd name="T18" fmla="*/ 7 w 24"/>
                  <a:gd name="T19" fmla="*/ 30 h 32"/>
                  <a:gd name="T20" fmla="*/ 11 w 24"/>
                  <a:gd name="T21" fmla="*/ 24 h 32"/>
                  <a:gd name="T22" fmla="*/ 13 w 24"/>
                  <a:gd name="T23" fmla="*/ 22 h 32"/>
                  <a:gd name="T24" fmla="*/ 15 w 24"/>
                  <a:gd name="T25" fmla="*/ 22 h 32"/>
                  <a:gd name="T26" fmla="*/ 18 w 24"/>
                  <a:gd name="T27" fmla="*/ 21 h 32"/>
                  <a:gd name="T28" fmla="*/ 18 w 24"/>
                  <a:gd name="T29" fmla="*/ 20 h 32"/>
                  <a:gd name="T30" fmla="*/ 17 w 24"/>
                  <a:gd name="T31" fmla="*/ 19 h 32"/>
                  <a:gd name="T32" fmla="*/ 19 w 24"/>
                  <a:gd name="T33" fmla="*/ 17 h 32"/>
                  <a:gd name="T34" fmla="*/ 20 w 24"/>
                  <a:gd name="T35" fmla="*/ 16 h 32"/>
                  <a:gd name="T36" fmla="*/ 21 w 24"/>
                  <a:gd name="T37" fmla="*/ 13 h 32"/>
                  <a:gd name="T38" fmla="*/ 22 w 24"/>
                  <a:gd name="T39" fmla="*/ 12 h 32"/>
                  <a:gd name="T40" fmla="*/ 22 w 24"/>
                  <a:gd name="T41" fmla="*/ 10 h 32"/>
                  <a:gd name="T42" fmla="*/ 22 w 24"/>
                  <a:gd name="T43" fmla="*/ 8 h 32"/>
                  <a:gd name="T44" fmla="*/ 23 w 24"/>
                  <a:gd name="T45" fmla="*/ 5 h 32"/>
                  <a:gd name="T46" fmla="*/ 23 w 24"/>
                  <a:gd name="T47" fmla="*/ 2 h 32"/>
                  <a:gd name="T48" fmla="*/ 24 w 24"/>
                  <a:gd name="T49" fmla="*/ 0 h 32"/>
                  <a:gd name="T50" fmla="*/ 23 w 24"/>
                  <a:gd name="T51" fmla="*/ 0 h 32"/>
                  <a:gd name="T52" fmla="*/ 20 w 24"/>
                  <a:gd name="T53" fmla="*/ 1 h 32"/>
                  <a:gd name="T54" fmla="*/ 17 w 24"/>
                  <a:gd name="T55" fmla="*/ 3 h 32"/>
                  <a:gd name="T56" fmla="*/ 9 w 24"/>
                  <a:gd name="T57" fmla="*/ 7 h 32"/>
                  <a:gd name="T58" fmla="*/ 6 w 24"/>
                  <a:gd name="T59" fmla="*/ 10 h 32"/>
                  <a:gd name="T60" fmla="*/ 4 w 24"/>
                  <a:gd name="T61" fmla="*/ 10 h 32"/>
                  <a:gd name="T62" fmla="*/ 3 w 24"/>
                  <a:gd name="T63" fmla="*/ 13 h 32"/>
                  <a:gd name="T64" fmla="*/ 2 w 2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2">
                    <a:moveTo>
                      <a:pt x="2" y="16"/>
                    </a:moveTo>
                    <a:lnTo>
                      <a:pt x="2" y="16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3" y="32"/>
                    </a:lnTo>
                    <a:lnTo>
                      <a:pt x="5" y="31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8" y="17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9" name="Freeform 209">
                <a:extLst>
                  <a:ext uri="{FF2B5EF4-FFF2-40B4-BE49-F238E27FC236}">
                    <a16:creationId xmlns:a16="http://schemas.microsoft.com/office/drawing/2014/main" id="{85B779D0-AC93-7D5F-C465-52C1E3AEE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263" y="2159000"/>
                <a:ext cx="1587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0" name="Freeform 210">
                <a:extLst>
                  <a:ext uri="{FF2B5EF4-FFF2-40B4-BE49-F238E27FC236}">
                    <a16:creationId xmlns:a16="http://schemas.microsoft.com/office/drawing/2014/main" id="{4ED1941D-9994-1F43-64F0-CDBD166F7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2354263"/>
                <a:ext cx="6350" cy="3175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3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4 w 4"/>
                  <a:gd name="T11" fmla="*/ 0 h 2"/>
                  <a:gd name="T12" fmla="*/ 1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0 w 4"/>
                  <a:gd name="T19" fmla="*/ 1 h 2"/>
                  <a:gd name="T20" fmla="*/ 0 w 4"/>
                  <a:gd name="T21" fmla="*/ 2 h 2"/>
                  <a:gd name="T22" fmla="*/ 0 w 4"/>
                  <a:gd name="T23" fmla="*/ 2 h 2"/>
                  <a:gd name="T24" fmla="*/ 1 w 4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1" name="Freeform 211">
                <a:extLst>
                  <a:ext uri="{FF2B5EF4-FFF2-40B4-BE49-F238E27FC236}">
                    <a16:creationId xmlns:a16="http://schemas.microsoft.com/office/drawing/2014/main" id="{9D8BF52E-465E-17B5-D8B1-174204B3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550" y="2428875"/>
                <a:ext cx="11112" cy="4763"/>
              </a:xfrm>
              <a:custGeom>
                <a:avLst/>
                <a:gdLst>
                  <a:gd name="T0" fmla="*/ 1 w 7"/>
                  <a:gd name="T1" fmla="*/ 3 h 3"/>
                  <a:gd name="T2" fmla="*/ 2 w 7"/>
                  <a:gd name="T3" fmla="*/ 2 h 3"/>
                  <a:gd name="T4" fmla="*/ 3 w 7"/>
                  <a:gd name="T5" fmla="*/ 2 h 3"/>
                  <a:gd name="T6" fmla="*/ 3 w 7"/>
                  <a:gd name="T7" fmla="*/ 1 h 3"/>
                  <a:gd name="T8" fmla="*/ 4 w 7"/>
                  <a:gd name="T9" fmla="*/ 1 h 3"/>
                  <a:gd name="T10" fmla="*/ 5 w 7"/>
                  <a:gd name="T11" fmla="*/ 1 h 3"/>
                  <a:gd name="T12" fmla="*/ 5 w 7"/>
                  <a:gd name="T13" fmla="*/ 1 h 3"/>
                  <a:gd name="T14" fmla="*/ 6 w 7"/>
                  <a:gd name="T15" fmla="*/ 1 h 3"/>
                  <a:gd name="T16" fmla="*/ 7 w 7"/>
                  <a:gd name="T17" fmla="*/ 1 h 3"/>
                  <a:gd name="T18" fmla="*/ 7 w 7"/>
                  <a:gd name="T19" fmla="*/ 0 h 3"/>
                  <a:gd name="T20" fmla="*/ 5 w 7"/>
                  <a:gd name="T21" fmla="*/ 0 h 3"/>
                  <a:gd name="T22" fmla="*/ 3 w 7"/>
                  <a:gd name="T23" fmla="*/ 1 h 3"/>
                  <a:gd name="T24" fmla="*/ 2 w 7"/>
                  <a:gd name="T25" fmla="*/ 1 h 3"/>
                  <a:gd name="T26" fmla="*/ 2 w 7"/>
                  <a:gd name="T27" fmla="*/ 0 h 3"/>
                  <a:gd name="T28" fmla="*/ 1 w 7"/>
                  <a:gd name="T29" fmla="*/ 0 h 3"/>
                  <a:gd name="T30" fmla="*/ 1 w 7"/>
                  <a:gd name="T31" fmla="*/ 1 h 3"/>
                  <a:gd name="T32" fmla="*/ 1 w 7"/>
                  <a:gd name="T33" fmla="*/ 1 h 3"/>
                  <a:gd name="T34" fmla="*/ 1 w 7"/>
                  <a:gd name="T35" fmla="*/ 1 h 3"/>
                  <a:gd name="T36" fmla="*/ 0 w 7"/>
                  <a:gd name="T37" fmla="*/ 1 h 3"/>
                  <a:gd name="T38" fmla="*/ 0 w 7"/>
                  <a:gd name="T39" fmla="*/ 2 h 3"/>
                  <a:gd name="T40" fmla="*/ 1 w 7"/>
                  <a:gd name="T41" fmla="*/ 3 h 3"/>
                  <a:gd name="T42" fmla="*/ 1 w 7"/>
                  <a:gd name="T4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2" name="Freeform 212">
                <a:extLst>
                  <a:ext uri="{FF2B5EF4-FFF2-40B4-BE49-F238E27FC236}">
                    <a16:creationId xmlns:a16="http://schemas.microsoft.com/office/drawing/2014/main" id="{DAF55A9B-6A00-1890-E413-174A5C1FD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600" y="2320925"/>
                <a:ext cx="7937" cy="6350"/>
              </a:xfrm>
              <a:custGeom>
                <a:avLst/>
                <a:gdLst>
                  <a:gd name="T0" fmla="*/ 3 w 5"/>
                  <a:gd name="T1" fmla="*/ 3 h 4"/>
                  <a:gd name="T2" fmla="*/ 4 w 5"/>
                  <a:gd name="T3" fmla="*/ 3 h 4"/>
                  <a:gd name="T4" fmla="*/ 5 w 5"/>
                  <a:gd name="T5" fmla="*/ 2 h 4"/>
                  <a:gd name="T6" fmla="*/ 4 w 5"/>
                  <a:gd name="T7" fmla="*/ 0 h 4"/>
                  <a:gd name="T8" fmla="*/ 3 w 5"/>
                  <a:gd name="T9" fmla="*/ 0 h 4"/>
                  <a:gd name="T10" fmla="*/ 2 w 5"/>
                  <a:gd name="T11" fmla="*/ 0 h 4"/>
                  <a:gd name="T12" fmla="*/ 1 w 5"/>
                  <a:gd name="T13" fmla="*/ 1 h 4"/>
                  <a:gd name="T14" fmla="*/ 0 w 5"/>
                  <a:gd name="T15" fmla="*/ 2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4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3" name="Freeform 213">
                <a:extLst>
                  <a:ext uri="{FF2B5EF4-FFF2-40B4-BE49-F238E27FC236}">
                    <a16:creationId xmlns:a16="http://schemas.microsoft.com/office/drawing/2014/main" id="{BEA7F917-3E63-FF0C-DC81-67B1FDE78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200" y="2266950"/>
                <a:ext cx="7937" cy="95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4 h 6"/>
                  <a:gd name="T10" fmla="*/ 5 w 5"/>
                  <a:gd name="T11" fmla="*/ 3 h 6"/>
                  <a:gd name="T12" fmla="*/ 4 w 5"/>
                  <a:gd name="T13" fmla="*/ 3 h 6"/>
                  <a:gd name="T14" fmla="*/ 3 w 5"/>
                  <a:gd name="T15" fmla="*/ 3 h 6"/>
                  <a:gd name="T16" fmla="*/ 4 w 5"/>
                  <a:gd name="T17" fmla="*/ 2 h 6"/>
                  <a:gd name="T18" fmla="*/ 4 w 5"/>
                  <a:gd name="T19" fmla="*/ 1 h 6"/>
                  <a:gd name="T20" fmla="*/ 3 w 5"/>
                  <a:gd name="T21" fmla="*/ 1 h 6"/>
                  <a:gd name="T22" fmla="*/ 2 w 5"/>
                  <a:gd name="T23" fmla="*/ 1 h 6"/>
                  <a:gd name="T24" fmla="*/ 2 w 5"/>
                  <a:gd name="T25" fmla="*/ 0 h 6"/>
                  <a:gd name="T26" fmla="*/ 1 w 5"/>
                  <a:gd name="T27" fmla="*/ 0 h 6"/>
                  <a:gd name="T28" fmla="*/ 1 w 5"/>
                  <a:gd name="T29" fmla="*/ 1 h 6"/>
                  <a:gd name="T30" fmla="*/ 0 w 5"/>
                  <a:gd name="T31" fmla="*/ 1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3 h 6"/>
                  <a:gd name="T38" fmla="*/ 2 w 5"/>
                  <a:gd name="T39" fmla="*/ 4 h 6"/>
                  <a:gd name="T40" fmla="*/ 2 w 5"/>
                  <a:gd name="T41" fmla="*/ 5 h 6"/>
                  <a:gd name="T42" fmla="*/ 3 w 5"/>
                  <a:gd name="T43" fmla="*/ 5 h 6"/>
                  <a:gd name="T44" fmla="*/ 3 w 5"/>
                  <a:gd name="T45" fmla="*/ 4 h 6"/>
                  <a:gd name="T46" fmla="*/ 4 w 5"/>
                  <a:gd name="T47" fmla="*/ 4 h 6"/>
                  <a:gd name="T48" fmla="*/ 4 w 5"/>
                  <a:gd name="T49" fmla="*/ 5 h 6"/>
                  <a:gd name="T50" fmla="*/ 3 w 5"/>
                  <a:gd name="T51" fmla="*/ 5 h 6"/>
                  <a:gd name="T52" fmla="*/ 3 w 5"/>
                  <a:gd name="T53" fmla="*/ 6 h 6"/>
                  <a:gd name="T54" fmla="*/ 4 w 5"/>
                  <a:gd name="T5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4" name="Freeform 214">
                <a:extLst>
                  <a:ext uri="{FF2B5EF4-FFF2-40B4-BE49-F238E27FC236}">
                    <a16:creationId xmlns:a16="http://schemas.microsoft.com/office/drawing/2014/main" id="{F5588496-0834-9F67-11B7-3059A421E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500" y="2022475"/>
                <a:ext cx="36512" cy="42863"/>
              </a:xfrm>
              <a:custGeom>
                <a:avLst/>
                <a:gdLst>
                  <a:gd name="T0" fmla="*/ 10 w 23"/>
                  <a:gd name="T1" fmla="*/ 7 h 27"/>
                  <a:gd name="T2" fmla="*/ 14 w 23"/>
                  <a:gd name="T3" fmla="*/ 6 h 27"/>
                  <a:gd name="T4" fmla="*/ 15 w 23"/>
                  <a:gd name="T5" fmla="*/ 4 h 27"/>
                  <a:gd name="T6" fmla="*/ 15 w 23"/>
                  <a:gd name="T7" fmla="*/ 2 h 27"/>
                  <a:gd name="T8" fmla="*/ 13 w 23"/>
                  <a:gd name="T9" fmla="*/ 1 h 27"/>
                  <a:gd name="T10" fmla="*/ 11 w 23"/>
                  <a:gd name="T11" fmla="*/ 0 h 27"/>
                  <a:gd name="T12" fmla="*/ 8 w 23"/>
                  <a:gd name="T13" fmla="*/ 1 h 27"/>
                  <a:gd name="T14" fmla="*/ 2 w 23"/>
                  <a:gd name="T15" fmla="*/ 2 h 27"/>
                  <a:gd name="T16" fmla="*/ 0 w 23"/>
                  <a:gd name="T17" fmla="*/ 5 h 27"/>
                  <a:gd name="T18" fmla="*/ 1 w 23"/>
                  <a:gd name="T19" fmla="*/ 6 h 27"/>
                  <a:gd name="T20" fmla="*/ 2 w 23"/>
                  <a:gd name="T21" fmla="*/ 7 h 27"/>
                  <a:gd name="T22" fmla="*/ 2 w 23"/>
                  <a:gd name="T23" fmla="*/ 8 h 27"/>
                  <a:gd name="T24" fmla="*/ 4 w 23"/>
                  <a:gd name="T25" fmla="*/ 9 h 27"/>
                  <a:gd name="T26" fmla="*/ 5 w 23"/>
                  <a:gd name="T27" fmla="*/ 10 h 27"/>
                  <a:gd name="T28" fmla="*/ 6 w 23"/>
                  <a:gd name="T29" fmla="*/ 13 h 27"/>
                  <a:gd name="T30" fmla="*/ 8 w 23"/>
                  <a:gd name="T31" fmla="*/ 15 h 27"/>
                  <a:gd name="T32" fmla="*/ 10 w 23"/>
                  <a:gd name="T33" fmla="*/ 17 h 27"/>
                  <a:gd name="T34" fmla="*/ 11 w 23"/>
                  <a:gd name="T35" fmla="*/ 20 h 27"/>
                  <a:gd name="T36" fmla="*/ 12 w 23"/>
                  <a:gd name="T37" fmla="*/ 22 h 27"/>
                  <a:gd name="T38" fmla="*/ 15 w 23"/>
                  <a:gd name="T39" fmla="*/ 23 h 27"/>
                  <a:gd name="T40" fmla="*/ 14 w 23"/>
                  <a:gd name="T41" fmla="*/ 24 h 27"/>
                  <a:gd name="T42" fmla="*/ 15 w 23"/>
                  <a:gd name="T43" fmla="*/ 24 h 27"/>
                  <a:gd name="T44" fmla="*/ 17 w 23"/>
                  <a:gd name="T45" fmla="*/ 26 h 27"/>
                  <a:gd name="T46" fmla="*/ 19 w 23"/>
                  <a:gd name="T47" fmla="*/ 26 h 27"/>
                  <a:gd name="T48" fmla="*/ 21 w 23"/>
                  <a:gd name="T49" fmla="*/ 27 h 27"/>
                  <a:gd name="T50" fmla="*/ 23 w 23"/>
                  <a:gd name="T51" fmla="*/ 27 h 27"/>
                  <a:gd name="T52" fmla="*/ 22 w 23"/>
                  <a:gd name="T53" fmla="*/ 26 h 27"/>
                  <a:gd name="T54" fmla="*/ 22 w 23"/>
                  <a:gd name="T55" fmla="*/ 24 h 27"/>
                  <a:gd name="T56" fmla="*/ 21 w 23"/>
                  <a:gd name="T57" fmla="*/ 23 h 27"/>
                  <a:gd name="T58" fmla="*/ 19 w 23"/>
                  <a:gd name="T59" fmla="*/ 23 h 27"/>
                  <a:gd name="T60" fmla="*/ 17 w 23"/>
                  <a:gd name="T61" fmla="*/ 22 h 27"/>
                  <a:gd name="T62" fmla="*/ 15 w 23"/>
                  <a:gd name="T63" fmla="*/ 21 h 27"/>
                  <a:gd name="T64" fmla="*/ 14 w 23"/>
                  <a:gd name="T65" fmla="*/ 15 h 27"/>
                  <a:gd name="T66" fmla="*/ 14 w 23"/>
                  <a:gd name="T67" fmla="*/ 14 h 27"/>
                  <a:gd name="T68" fmla="*/ 13 w 23"/>
                  <a:gd name="T69" fmla="*/ 12 h 27"/>
                  <a:gd name="T70" fmla="*/ 10 w 23"/>
                  <a:gd name="T71" fmla="*/ 10 h 27"/>
                  <a:gd name="T72" fmla="*/ 10 w 23"/>
                  <a:gd name="T7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7">
                    <a:moveTo>
                      <a:pt x="10" y="8"/>
                    </a:moveTo>
                    <a:lnTo>
                      <a:pt x="10" y="7"/>
                    </a:lnTo>
                    <a:lnTo>
                      <a:pt x="11" y="7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5" name="Freeform 215">
                <a:extLst>
                  <a:ext uri="{FF2B5EF4-FFF2-40B4-BE49-F238E27FC236}">
                    <a16:creationId xmlns:a16="http://schemas.microsoft.com/office/drawing/2014/main" id="{AE8BC4AE-19A5-CE91-7C9F-78D68ACFD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213" y="2341563"/>
                <a:ext cx="14287" cy="22225"/>
              </a:xfrm>
              <a:custGeom>
                <a:avLst/>
                <a:gdLst>
                  <a:gd name="T0" fmla="*/ 0 w 9"/>
                  <a:gd name="T1" fmla="*/ 11 h 14"/>
                  <a:gd name="T2" fmla="*/ 1 w 9"/>
                  <a:gd name="T3" fmla="*/ 11 h 14"/>
                  <a:gd name="T4" fmla="*/ 1 w 9"/>
                  <a:gd name="T5" fmla="*/ 12 h 14"/>
                  <a:gd name="T6" fmla="*/ 2 w 9"/>
                  <a:gd name="T7" fmla="*/ 12 h 14"/>
                  <a:gd name="T8" fmla="*/ 3 w 9"/>
                  <a:gd name="T9" fmla="*/ 13 h 14"/>
                  <a:gd name="T10" fmla="*/ 3 w 9"/>
                  <a:gd name="T11" fmla="*/ 13 h 14"/>
                  <a:gd name="T12" fmla="*/ 3 w 9"/>
                  <a:gd name="T13" fmla="*/ 13 h 14"/>
                  <a:gd name="T14" fmla="*/ 3 w 9"/>
                  <a:gd name="T15" fmla="*/ 14 h 14"/>
                  <a:gd name="T16" fmla="*/ 4 w 9"/>
                  <a:gd name="T17" fmla="*/ 13 h 14"/>
                  <a:gd name="T18" fmla="*/ 5 w 9"/>
                  <a:gd name="T19" fmla="*/ 14 h 14"/>
                  <a:gd name="T20" fmla="*/ 6 w 9"/>
                  <a:gd name="T21" fmla="*/ 14 h 14"/>
                  <a:gd name="T22" fmla="*/ 6 w 9"/>
                  <a:gd name="T23" fmla="*/ 11 h 14"/>
                  <a:gd name="T24" fmla="*/ 6 w 9"/>
                  <a:gd name="T25" fmla="*/ 10 h 14"/>
                  <a:gd name="T26" fmla="*/ 7 w 9"/>
                  <a:gd name="T27" fmla="*/ 9 h 14"/>
                  <a:gd name="T28" fmla="*/ 8 w 9"/>
                  <a:gd name="T29" fmla="*/ 9 h 14"/>
                  <a:gd name="T30" fmla="*/ 9 w 9"/>
                  <a:gd name="T31" fmla="*/ 9 h 14"/>
                  <a:gd name="T32" fmla="*/ 8 w 9"/>
                  <a:gd name="T33" fmla="*/ 8 h 14"/>
                  <a:gd name="T34" fmla="*/ 7 w 9"/>
                  <a:gd name="T35" fmla="*/ 6 h 14"/>
                  <a:gd name="T36" fmla="*/ 4 w 9"/>
                  <a:gd name="T37" fmla="*/ 5 h 14"/>
                  <a:gd name="T38" fmla="*/ 3 w 9"/>
                  <a:gd name="T39" fmla="*/ 4 h 14"/>
                  <a:gd name="T40" fmla="*/ 3 w 9"/>
                  <a:gd name="T41" fmla="*/ 0 h 14"/>
                  <a:gd name="T42" fmla="*/ 2 w 9"/>
                  <a:gd name="T43" fmla="*/ 0 h 14"/>
                  <a:gd name="T44" fmla="*/ 0 w 9"/>
                  <a:gd name="T45" fmla="*/ 3 h 14"/>
                  <a:gd name="T46" fmla="*/ 0 w 9"/>
                  <a:gd name="T47" fmla="*/ 4 h 14"/>
                  <a:gd name="T48" fmla="*/ 0 w 9"/>
                  <a:gd name="T49" fmla="*/ 5 h 14"/>
                  <a:gd name="T50" fmla="*/ 1 w 9"/>
                  <a:gd name="T51" fmla="*/ 6 h 14"/>
                  <a:gd name="T52" fmla="*/ 1 w 9"/>
                  <a:gd name="T53" fmla="*/ 7 h 14"/>
                  <a:gd name="T54" fmla="*/ 0 w 9"/>
                  <a:gd name="T5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0" y="11"/>
                    </a:move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6" name="Freeform 216">
                <a:extLst>
                  <a:ext uri="{FF2B5EF4-FFF2-40B4-BE49-F238E27FC236}">
                    <a16:creationId xmlns:a16="http://schemas.microsoft.com/office/drawing/2014/main" id="{416E59A7-0487-15EC-22B6-B7DF0F680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2308225"/>
                <a:ext cx="1587" cy="476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7" name="Rectangle 217">
                <a:extLst>
                  <a:ext uri="{FF2B5EF4-FFF2-40B4-BE49-F238E27FC236}">
                    <a16:creationId xmlns:a16="http://schemas.microsoft.com/office/drawing/2014/main" id="{5790280B-F305-DD70-972E-068C99DD8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6313" y="22923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8" name="Freeform 218">
                <a:extLst>
                  <a:ext uri="{FF2B5EF4-FFF2-40B4-BE49-F238E27FC236}">
                    <a16:creationId xmlns:a16="http://schemas.microsoft.com/office/drawing/2014/main" id="{D1F199A0-9098-AAC3-736C-6CDD46C12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200" y="2386013"/>
                <a:ext cx="4762" cy="6350"/>
              </a:xfrm>
              <a:custGeom>
                <a:avLst/>
                <a:gdLst>
                  <a:gd name="T0" fmla="*/ 1 w 3"/>
                  <a:gd name="T1" fmla="*/ 2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0 h 4"/>
                  <a:gd name="T14" fmla="*/ 0 w 3"/>
                  <a:gd name="T15" fmla="*/ 1 h 4"/>
                  <a:gd name="T16" fmla="*/ 1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9" name="Freeform 219">
                <a:extLst>
                  <a:ext uri="{FF2B5EF4-FFF2-40B4-BE49-F238E27FC236}">
                    <a16:creationId xmlns:a16="http://schemas.microsoft.com/office/drawing/2014/main" id="{99028D95-3C49-D10A-6773-9DF1C7CC7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14563"/>
                <a:ext cx="9525" cy="9525"/>
              </a:xfrm>
              <a:custGeom>
                <a:avLst/>
                <a:gdLst>
                  <a:gd name="T0" fmla="*/ 0 w 6"/>
                  <a:gd name="T1" fmla="*/ 5 h 6"/>
                  <a:gd name="T2" fmla="*/ 0 w 6"/>
                  <a:gd name="T3" fmla="*/ 6 h 6"/>
                  <a:gd name="T4" fmla="*/ 1 w 6"/>
                  <a:gd name="T5" fmla="*/ 6 h 6"/>
                  <a:gd name="T6" fmla="*/ 2 w 6"/>
                  <a:gd name="T7" fmla="*/ 6 h 6"/>
                  <a:gd name="T8" fmla="*/ 2 w 6"/>
                  <a:gd name="T9" fmla="*/ 6 h 6"/>
                  <a:gd name="T10" fmla="*/ 4 w 6"/>
                  <a:gd name="T11" fmla="*/ 6 h 6"/>
                  <a:gd name="T12" fmla="*/ 4 w 6"/>
                  <a:gd name="T13" fmla="*/ 5 h 6"/>
                  <a:gd name="T14" fmla="*/ 4 w 6"/>
                  <a:gd name="T15" fmla="*/ 4 h 6"/>
                  <a:gd name="T16" fmla="*/ 5 w 6"/>
                  <a:gd name="T17" fmla="*/ 3 h 6"/>
                  <a:gd name="T18" fmla="*/ 5 w 6"/>
                  <a:gd name="T19" fmla="*/ 2 h 6"/>
                  <a:gd name="T20" fmla="*/ 6 w 6"/>
                  <a:gd name="T21" fmla="*/ 1 h 6"/>
                  <a:gd name="T22" fmla="*/ 5 w 6"/>
                  <a:gd name="T23" fmla="*/ 0 h 6"/>
                  <a:gd name="T24" fmla="*/ 0 w 6"/>
                  <a:gd name="T25" fmla="*/ 1 h 6"/>
                  <a:gd name="T26" fmla="*/ 0 w 6"/>
                  <a:gd name="T27" fmla="*/ 2 h 6"/>
                  <a:gd name="T28" fmla="*/ 0 w 6"/>
                  <a:gd name="T29" fmla="*/ 3 h 6"/>
                  <a:gd name="T30" fmla="*/ 0 w 6"/>
                  <a:gd name="T31" fmla="*/ 4 h 6"/>
                  <a:gd name="T32" fmla="*/ 1 w 6"/>
                  <a:gd name="T33" fmla="*/ 4 h 6"/>
                  <a:gd name="T34" fmla="*/ 1 w 6"/>
                  <a:gd name="T35" fmla="*/ 5 h 6"/>
                  <a:gd name="T36" fmla="*/ 0 w 6"/>
                  <a:gd name="T3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0" name="Freeform 220">
                <a:extLst>
                  <a:ext uri="{FF2B5EF4-FFF2-40B4-BE49-F238E27FC236}">
                    <a16:creationId xmlns:a16="http://schemas.microsoft.com/office/drawing/2014/main" id="{B648B27C-BD7A-1C41-0684-1A1449D2D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863" y="21590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1" name="Freeform 221">
                <a:extLst>
                  <a:ext uri="{FF2B5EF4-FFF2-40B4-BE49-F238E27FC236}">
                    <a16:creationId xmlns:a16="http://schemas.microsoft.com/office/drawing/2014/main" id="{5E610AF7-7C30-BAEF-0ABE-833565568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192338"/>
                <a:ext cx="9525" cy="12700"/>
              </a:xfrm>
              <a:custGeom>
                <a:avLst/>
                <a:gdLst>
                  <a:gd name="T0" fmla="*/ 2 w 6"/>
                  <a:gd name="T1" fmla="*/ 5 h 8"/>
                  <a:gd name="T2" fmla="*/ 1 w 6"/>
                  <a:gd name="T3" fmla="*/ 4 h 8"/>
                  <a:gd name="T4" fmla="*/ 1 w 6"/>
                  <a:gd name="T5" fmla="*/ 5 h 8"/>
                  <a:gd name="T6" fmla="*/ 0 w 6"/>
                  <a:gd name="T7" fmla="*/ 6 h 8"/>
                  <a:gd name="T8" fmla="*/ 0 w 6"/>
                  <a:gd name="T9" fmla="*/ 6 h 8"/>
                  <a:gd name="T10" fmla="*/ 0 w 6"/>
                  <a:gd name="T11" fmla="*/ 7 h 8"/>
                  <a:gd name="T12" fmla="*/ 0 w 6"/>
                  <a:gd name="T13" fmla="*/ 7 h 8"/>
                  <a:gd name="T14" fmla="*/ 1 w 6"/>
                  <a:gd name="T15" fmla="*/ 8 h 8"/>
                  <a:gd name="T16" fmla="*/ 2 w 6"/>
                  <a:gd name="T17" fmla="*/ 8 h 8"/>
                  <a:gd name="T18" fmla="*/ 3 w 6"/>
                  <a:gd name="T19" fmla="*/ 8 h 8"/>
                  <a:gd name="T20" fmla="*/ 3 w 6"/>
                  <a:gd name="T21" fmla="*/ 7 h 8"/>
                  <a:gd name="T22" fmla="*/ 4 w 6"/>
                  <a:gd name="T23" fmla="*/ 7 h 8"/>
                  <a:gd name="T24" fmla="*/ 5 w 6"/>
                  <a:gd name="T25" fmla="*/ 7 h 8"/>
                  <a:gd name="T26" fmla="*/ 5 w 6"/>
                  <a:gd name="T27" fmla="*/ 6 h 8"/>
                  <a:gd name="T28" fmla="*/ 6 w 6"/>
                  <a:gd name="T29" fmla="*/ 5 h 8"/>
                  <a:gd name="T30" fmla="*/ 6 w 6"/>
                  <a:gd name="T31" fmla="*/ 4 h 8"/>
                  <a:gd name="T32" fmla="*/ 6 w 6"/>
                  <a:gd name="T33" fmla="*/ 3 h 8"/>
                  <a:gd name="T34" fmla="*/ 5 w 6"/>
                  <a:gd name="T35" fmla="*/ 2 h 8"/>
                  <a:gd name="T36" fmla="*/ 6 w 6"/>
                  <a:gd name="T37" fmla="*/ 1 h 8"/>
                  <a:gd name="T38" fmla="*/ 5 w 6"/>
                  <a:gd name="T39" fmla="*/ 1 h 8"/>
                  <a:gd name="T40" fmla="*/ 5 w 6"/>
                  <a:gd name="T41" fmla="*/ 0 h 8"/>
                  <a:gd name="T42" fmla="*/ 3 w 6"/>
                  <a:gd name="T43" fmla="*/ 0 h 8"/>
                  <a:gd name="T44" fmla="*/ 2 w 6"/>
                  <a:gd name="T45" fmla="*/ 0 h 8"/>
                  <a:gd name="T46" fmla="*/ 2 w 6"/>
                  <a:gd name="T47" fmla="*/ 1 h 8"/>
                  <a:gd name="T48" fmla="*/ 1 w 6"/>
                  <a:gd name="T49" fmla="*/ 1 h 8"/>
                  <a:gd name="T50" fmla="*/ 1 w 6"/>
                  <a:gd name="T51" fmla="*/ 1 h 8"/>
                  <a:gd name="T52" fmla="*/ 1 w 6"/>
                  <a:gd name="T53" fmla="*/ 2 h 8"/>
                  <a:gd name="T54" fmla="*/ 0 w 6"/>
                  <a:gd name="T55" fmla="*/ 3 h 8"/>
                  <a:gd name="T56" fmla="*/ 1 w 6"/>
                  <a:gd name="T57" fmla="*/ 3 h 8"/>
                  <a:gd name="T58" fmla="*/ 1 w 6"/>
                  <a:gd name="T59" fmla="*/ 3 h 8"/>
                  <a:gd name="T60" fmla="*/ 2 w 6"/>
                  <a:gd name="T61" fmla="*/ 4 h 8"/>
                  <a:gd name="T62" fmla="*/ 2 w 6"/>
                  <a:gd name="T63" fmla="*/ 3 h 8"/>
                  <a:gd name="T64" fmla="*/ 3 w 6"/>
                  <a:gd name="T65" fmla="*/ 3 h 8"/>
                  <a:gd name="T66" fmla="*/ 3 w 6"/>
                  <a:gd name="T67" fmla="*/ 4 h 8"/>
                  <a:gd name="T68" fmla="*/ 2 w 6"/>
                  <a:gd name="T6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2" y="5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2" name="Freeform 222">
                <a:extLst>
                  <a:ext uri="{FF2B5EF4-FFF2-40B4-BE49-F238E27FC236}">
                    <a16:creationId xmlns:a16="http://schemas.microsoft.com/office/drawing/2014/main" id="{17971307-C821-825B-001F-FA5F6B2F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2097088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3" name="Freeform 223">
                <a:extLst>
                  <a:ext uri="{FF2B5EF4-FFF2-40B4-BE49-F238E27FC236}">
                    <a16:creationId xmlns:a16="http://schemas.microsoft.com/office/drawing/2014/main" id="{3BC7E3CE-67C1-C64B-D6D0-EB5251E9C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738" y="2252663"/>
                <a:ext cx="6350" cy="7938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0 h 5"/>
                  <a:gd name="T4" fmla="*/ 0 w 4"/>
                  <a:gd name="T5" fmla="*/ 0 h 5"/>
                  <a:gd name="T6" fmla="*/ 0 w 4"/>
                  <a:gd name="T7" fmla="*/ 1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3 h 5"/>
                  <a:gd name="T14" fmla="*/ 1 w 4"/>
                  <a:gd name="T15" fmla="*/ 4 h 5"/>
                  <a:gd name="T16" fmla="*/ 1 w 4"/>
                  <a:gd name="T17" fmla="*/ 5 h 5"/>
                  <a:gd name="T18" fmla="*/ 2 w 4"/>
                  <a:gd name="T19" fmla="*/ 5 h 5"/>
                  <a:gd name="T20" fmla="*/ 2 w 4"/>
                  <a:gd name="T21" fmla="*/ 3 h 5"/>
                  <a:gd name="T22" fmla="*/ 1 w 4"/>
                  <a:gd name="T23" fmla="*/ 3 h 5"/>
                  <a:gd name="T24" fmla="*/ 1 w 4"/>
                  <a:gd name="T25" fmla="*/ 2 h 5"/>
                  <a:gd name="T26" fmla="*/ 2 w 4"/>
                  <a:gd name="T27" fmla="*/ 2 h 5"/>
                  <a:gd name="T28" fmla="*/ 2 w 4"/>
                  <a:gd name="T29" fmla="*/ 2 h 5"/>
                  <a:gd name="T30" fmla="*/ 3 w 4"/>
                  <a:gd name="T31" fmla="*/ 2 h 5"/>
                  <a:gd name="T32" fmla="*/ 4 w 4"/>
                  <a:gd name="T33" fmla="*/ 2 h 5"/>
                  <a:gd name="T34" fmla="*/ 4 w 4"/>
                  <a:gd name="T35" fmla="*/ 1 h 5"/>
                  <a:gd name="T36" fmla="*/ 3 w 4"/>
                  <a:gd name="T37" fmla="*/ 1 h 5"/>
                  <a:gd name="T38" fmla="*/ 3 w 4"/>
                  <a:gd name="T39" fmla="*/ 0 h 5"/>
                  <a:gd name="T40" fmla="*/ 2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4" name="Freeform 224">
                <a:extLst>
                  <a:ext uri="{FF2B5EF4-FFF2-40B4-BE49-F238E27FC236}">
                    <a16:creationId xmlns:a16="http://schemas.microsoft.com/office/drawing/2014/main" id="{30ECE153-1975-61BD-4D0E-175A4A1DD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147888"/>
                <a:ext cx="7937" cy="11113"/>
              </a:xfrm>
              <a:custGeom>
                <a:avLst/>
                <a:gdLst>
                  <a:gd name="T0" fmla="*/ 4 w 5"/>
                  <a:gd name="T1" fmla="*/ 4 h 7"/>
                  <a:gd name="T2" fmla="*/ 5 w 5"/>
                  <a:gd name="T3" fmla="*/ 3 h 7"/>
                  <a:gd name="T4" fmla="*/ 4 w 5"/>
                  <a:gd name="T5" fmla="*/ 3 h 7"/>
                  <a:gd name="T6" fmla="*/ 3 w 5"/>
                  <a:gd name="T7" fmla="*/ 2 h 7"/>
                  <a:gd name="T8" fmla="*/ 3 w 5"/>
                  <a:gd name="T9" fmla="*/ 1 h 7"/>
                  <a:gd name="T10" fmla="*/ 3 w 5"/>
                  <a:gd name="T11" fmla="*/ 0 h 7"/>
                  <a:gd name="T12" fmla="*/ 2 w 5"/>
                  <a:gd name="T13" fmla="*/ 0 h 7"/>
                  <a:gd name="T14" fmla="*/ 1 w 5"/>
                  <a:gd name="T15" fmla="*/ 1 h 7"/>
                  <a:gd name="T16" fmla="*/ 1 w 5"/>
                  <a:gd name="T17" fmla="*/ 2 h 7"/>
                  <a:gd name="T18" fmla="*/ 0 w 5"/>
                  <a:gd name="T19" fmla="*/ 1 h 7"/>
                  <a:gd name="T20" fmla="*/ 0 w 5"/>
                  <a:gd name="T21" fmla="*/ 2 h 7"/>
                  <a:gd name="T22" fmla="*/ 0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1 w 5"/>
                  <a:gd name="T29" fmla="*/ 5 h 7"/>
                  <a:gd name="T30" fmla="*/ 2 w 5"/>
                  <a:gd name="T31" fmla="*/ 5 h 7"/>
                  <a:gd name="T32" fmla="*/ 3 w 5"/>
                  <a:gd name="T33" fmla="*/ 7 h 7"/>
                  <a:gd name="T34" fmla="*/ 4 w 5"/>
                  <a:gd name="T35" fmla="*/ 5 h 7"/>
                  <a:gd name="T36" fmla="*/ 4 w 5"/>
                  <a:gd name="T3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lnTo>
                      <a:pt x="5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5" name="Freeform 225">
                <a:extLst>
                  <a:ext uri="{FF2B5EF4-FFF2-40B4-BE49-F238E27FC236}">
                    <a16:creationId xmlns:a16="http://schemas.microsoft.com/office/drawing/2014/main" id="{D4F099B0-4ED1-ADA1-DFCF-5600EE2D5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313" y="2303463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6" name="Freeform 226">
                <a:extLst>
                  <a:ext uri="{FF2B5EF4-FFF2-40B4-BE49-F238E27FC236}">
                    <a16:creationId xmlns:a16="http://schemas.microsoft.com/office/drawing/2014/main" id="{E03B9DEA-C868-8084-A913-D031A5BB6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2293938"/>
                <a:ext cx="31750" cy="22225"/>
              </a:xfrm>
              <a:custGeom>
                <a:avLst/>
                <a:gdLst>
                  <a:gd name="T0" fmla="*/ 20 w 20"/>
                  <a:gd name="T1" fmla="*/ 1 h 14"/>
                  <a:gd name="T2" fmla="*/ 18 w 20"/>
                  <a:gd name="T3" fmla="*/ 1 h 14"/>
                  <a:gd name="T4" fmla="*/ 17 w 20"/>
                  <a:gd name="T5" fmla="*/ 0 h 14"/>
                  <a:gd name="T6" fmla="*/ 12 w 20"/>
                  <a:gd name="T7" fmla="*/ 1 h 14"/>
                  <a:gd name="T8" fmla="*/ 8 w 20"/>
                  <a:gd name="T9" fmla="*/ 4 h 14"/>
                  <a:gd name="T10" fmla="*/ 8 w 20"/>
                  <a:gd name="T11" fmla="*/ 5 h 14"/>
                  <a:gd name="T12" fmla="*/ 6 w 20"/>
                  <a:gd name="T13" fmla="*/ 6 h 14"/>
                  <a:gd name="T14" fmla="*/ 5 w 20"/>
                  <a:gd name="T15" fmla="*/ 7 h 14"/>
                  <a:gd name="T16" fmla="*/ 4 w 20"/>
                  <a:gd name="T17" fmla="*/ 8 h 14"/>
                  <a:gd name="T18" fmla="*/ 3 w 20"/>
                  <a:gd name="T19" fmla="*/ 7 h 14"/>
                  <a:gd name="T20" fmla="*/ 2 w 20"/>
                  <a:gd name="T21" fmla="*/ 7 h 14"/>
                  <a:gd name="T22" fmla="*/ 2 w 20"/>
                  <a:gd name="T23" fmla="*/ 8 h 14"/>
                  <a:gd name="T24" fmla="*/ 1 w 20"/>
                  <a:gd name="T25" fmla="*/ 8 h 14"/>
                  <a:gd name="T26" fmla="*/ 1 w 20"/>
                  <a:gd name="T27" fmla="*/ 9 h 14"/>
                  <a:gd name="T28" fmla="*/ 0 w 20"/>
                  <a:gd name="T29" fmla="*/ 11 h 14"/>
                  <a:gd name="T30" fmla="*/ 1 w 20"/>
                  <a:gd name="T31" fmla="*/ 12 h 14"/>
                  <a:gd name="T32" fmla="*/ 1 w 20"/>
                  <a:gd name="T33" fmla="*/ 13 h 14"/>
                  <a:gd name="T34" fmla="*/ 2 w 20"/>
                  <a:gd name="T35" fmla="*/ 14 h 14"/>
                  <a:gd name="T36" fmla="*/ 3 w 20"/>
                  <a:gd name="T37" fmla="*/ 14 h 14"/>
                  <a:gd name="T38" fmla="*/ 3 w 20"/>
                  <a:gd name="T39" fmla="*/ 13 h 14"/>
                  <a:gd name="T40" fmla="*/ 3 w 20"/>
                  <a:gd name="T41" fmla="*/ 12 h 14"/>
                  <a:gd name="T42" fmla="*/ 3 w 20"/>
                  <a:gd name="T43" fmla="*/ 11 h 14"/>
                  <a:gd name="T44" fmla="*/ 4 w 20"/>
                  <a:gd name="T45" fmla="*/ 11 h 14"/>
                  <a:gd name="T46" fmla="*/ 3 w 20"/>
                  <a:gd name="T47" fmla="*/ 10 h 14"/>
                  <a:gd name="T48" fmla="*/ 4 w 20"/>
                  <a:gd name="T49" fmla="*/ 9 h 14"/>
                  <a:gd name="T50" fmla="*/ 7 w 20"/>
                  <a:gd name="T51" fmla="*/ 7 h 14"/>
                  <a:gd name="T52" fmla="*/ 8 w 20"/>
                  <a:gd name="T53" fmla="*/ 8 h 14"/>
                  <a:gd name="T54" fmla="*/ 9 w 20"/>
                  <a:gd name="T55" fmla="*/ 8 h 14"/>
                  <a:gd name="T56" fmla="*/ 9 w 20"/>
                  <a:gd name="T57" fmla="*/ 9 h 14"/>
                  <a:gd name="T58" fmla="*/ 11 w 20"/>
                  <a:gd name="T59" fmla="*/ 8 h 14"/>
                  <a:gd name="T60" fmla="*/ 14 w 20"/>
                  <a:gd name="T61" fmla="*/ 6 h 14"/>
                  <a:gd name="T62" fmla="*/ 15 w 20"/>
                  <a:gd name="T63" fmla="*/ 5 h 14"/>
                  <a:gd name="T64" fmla="*/ 19 w 20"/>
                  <a:gd name="T65" fmla="*/ 4 h 14"/>
                  <a:gd name="T66" fmla="*/ 20 w 20"/>
                  <a:gd name="T67" fmla="*/ 3 h 14"/>
                  <a:gd name="T68" fmla="*/ 20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20" y="1"/>
                    </a:moveTo>
                    <a:lnTo>
                      <a:pt x="18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0" y="3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7" name="Freeform 227">
                <a:extLst>
                  <a:ext uri="{FF2B5EF4-FFF2-40B4-BE49-F238E27FC236}">
                    <a16:creationId xmlns:a16="http://schemas.microsoft.com/office/drawing/2014/main" id="{393F1F6A-D5BE-D443-0510-050140AF5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700" y="2157413"/>
                <a:ext cx="7937" cy="6350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3 h 4"/>
                  <a:gd name="T10" fmla="*/ 4 w 5"/>
                  <a:gd name="T11" fmla="*/ 2 h 4"/>
                  <a:gd name="T12" fmla="*/ 3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  <a:gd name="T18" fmla="*/ 2 w 5"/>
                  <a:gd name="T19" fmla="*/ 1 h 4"/>
                  <a:gd name="T20" fmla="*/ 2 w 5"/>
                  <a:gd name="T21" fmla="*/ 2 h 4"/>
                  <a:gd name="T22" fmla="*/ 1 w 5"/>
                  <a:gd name="T23" fmla="*/ 1 h 4"/>
                  <a:gd name="T24" fmla="*/ 0 w 5"/>
                  <a:gd name="T25" fmla="*/ 1 h 4"/>
                  <a:gd name="T26" fmla="*/ 0 w 5"/>
                  <a:gd name="T27" fmla="*/ 2 h 4"/>
                  <a:gd name="T28" fmla="*/ 1 w 5"/>
                  <a:gd name="T29" fmla="*/ 2 h 4"/>
                  <a:gd name="T30" fmla="*/ 1 w 5"/>
                  <a:gd name="T31" fmla="*/ 3 h 4"/>
                  <a:gd name="T32" fmla="*/ 2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8" name="Freeform 228">
                <a:extLst>
                  <a:ext uri="{FF2B5EF4-FFF2-40B4-BE49-F238E27FC236}">
                    <a16:creationId xmlns:a16="http://schemas.microsoft.com/office/drawing/2014/main" id="{704EE87F-BB79-8555-1161-FE6481137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488" y="2033588"/>
                <a:ext cx="7937" cy="3175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1 h 2"/>
                  <a:gd name="T4" fmla="*/ 1 w 5"/>
                  <a:gd name="T5" fmla="*/ 1 h 2"/>
                  <a:gd name="T6" fmla="*/ 2 w 5"/>
                  <a:gd name="T7" fmla="*/ 1 h 2"/>
                  <a:gd name="T8" fmla="*/ 3 w 5"/>
                  <a:gd name="T9" fmla="*/ 2 h 2"/>
                  <a:gd name="T10" fmla="*/ 5 w 5"/>
                  <a:gd name="T11" fmla="*/ 2 h 2"/>
                  <a:gd name="T12" fmla="*/ 3 w 5"/>
                  <a:gd name="T13" fmla="*/ 1 h 2"/>
                  <a:gd name="T14" fmla="*/ 1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9" name="Freeform 229">
                <a:extLst>
                  <a:ext uri="{FF2B5EF4-FFF2-40B4-BE49-F238E27FC236}">
                    <a16:creationId xmlns:a16="http://schemas.microsoft.com/office/drawing/2014/main" id="{6188A20D-65F6-1501-2A8D-9CD7C7CE0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138" y="2278063"/>
                <a:ext cx="12700" cy="14288"/>
              </a:xfrm>
              <a:custGeom>
                <a:avLst/>
                <a:gdLst>
                  <a:gd name="T0" fmla="*/ 5 w 8"/>
                  <a:gd name="T1" fmla="*/ 4 h 9"/>
                  <a:gd name="T2" fmla="*/ 4 w 8"/>
                  <a:gd name="T3" fmla="*/ 3 h 9"/>
                  <a:gd name="T4" fmla="*/ 5 w 8"/>
                  <a:gd name="T5" fmla="*/ 3 h 9"/>
                  <a:gd name="T6" fmla="*/ 5 w 8"/>
                  <a:gd name="T7" fmla="*/ 2 h 9"/>
                  <a:gd name="T8" fmla="*/ 1 w 8"/>
                  <a:gd name="T9" fmla="*/ 1 h 9"/>
                  <a:gd name="T10" fmla="*/ 0 w 8"/>
                  <a:gd name="T11" fmla="*/ 0 h 9"/>
                  <a:gd name="T12" fmla="*/ 0 w 8"/>
                  <a:gd name="T13" fmla="*/ 1 h 9"/>
                  <a:gd name="T14" fmla="*/ 1 w 8"/>
                  <a:gd name="T15" fmla="*/ 2 h 9"/>
                  <a:gd name="T16" fmla="*/ 1 w 8"/>
                  <a:gd name="T17" fmla="*/ 3 h 9"/>
                  <a:gd name="T18" fmla="*/ 2 w 8"/>
                  <a:gd name="T19" fmla="*/ 3 h 9"/>
                  <a:gd name="T20" fmla="*/ 3 w 8"/>
                  <a:gd name="T21" fmla="*/ 3 h 9"/>
                  <a:gd name="T22" fmla="*/ 3 w 8"/>
                  <a:gd name="T23" fmla="*/ 4 h 9"/>
                  <a:gd name="T24" fmla="*/ 3 w 8"/>
                  <a:gd name="T25" fmla="*/ 5 h 9"/>
                  <a:gd name="T26" fmla="*/ 2 w 8"/>
                  <a:gd name="T27" fmla="*/ 5 h 9"/>
                  <a:gd name="T28" fmla="*/ 2 w 8"/>
                  <a:gd name="T29" fmla="*/ 6 h 9"/>
                  <a:gd name="T30" fmla="*/ 2 w 8"/>
                  <a:gd name="T31" fmla="*/ 6 h 9"/>
                  <a:gd name="T32" fmla="*/ 2 w 8"/>
                  <a:gd name="T33" fmla="*/ 7 h 9"/>
                  <a:gd name="T34" fmla="*/ 1 w 8"/>
                  <a:gd name="T35" fmla="*/ 8 h 9"/>
                  <a:gd name="T36" fmla="*/ 2 w 8"/>
                  <a:gd name="T37" fmla="*/ 8 h 9"/>
                  <a:gd name="T38" fmla="*/ 2 w 8"/>
                  <a:gd name="T39" fmla="*/ 9 h 9"/>
                  <a:gd name="T40" fmla="*/ 3 w 8"/>
                  <a:gd name="T41" fmla="*/ 9 h 9"/>
                  <a:gd name="T42" fmla="*/ 3 w 8"/>
                  <a:gd name="T43" fmla="*/ 9 h 9"/>
                  <a:gd name="T44" fmla="*/ 4 w 8"/>
                  <a:gd name="T45" fmla="*/ 9 h 9"/>
                  <a:gd name="T46" fmla="*/ 4 w 8"/>
                  <a:gd name="T47" fmla="*/ 9 h 9"/>
                  <a:gd name="T48" fmla="*/ 5 w 8"/>
                  <a:gd name="T49" fmla="*/ 9 h 9"/>
                  <a:gd name="T50" fmla="*/ 5 w 8"/>
                  <a:gd name="T51" fmla="*/ 8 h 9"/>
                  <a:gd name="T52" fmla="*/ 7 w 8"/>
                  <a:gd name="T53" fmla="*/ 8 h 9"/>
                  <a:gd name="T54" fmla="*/ 8 w 8"/>
                  <a:gd name="T55" fmla="*/ 7 h 9"/>
                  <a:gd name="T56" fmla="*/ 8 w 8"/>
                  <a:gd name="T57" fmla="*/ 6 h 9"/>
                  <a:gd name="T58" fmla="*/ 8 w 8"/>
                  <a:gd name="T59" fmla="*/ 6 h 9"/>
                  <a:gd name="T60" fmla="*/ 8 w 8"/>
                  <a:gd name="T61" fmla="*/ 5 h 9"/>
                  <a:gd name="T62" fmla="*/ 7 w 8"/>
                  <a:gd name="T63" fmla="*/ 5 h 9"/>
                  <a:gd name="T64" fmla="*/ 6 w 8"/>
                  <a:gd name="T65" fmla="*/ 6 h 9"/>
                  <a:gd name="T66" fmla="*/ 6 w 8"/>
                  <a:gd name="T67" fmla="*/ 5 h 9"/>
                  <a:gd name="T68" fmla="*/ 5 w 8"/>
                  <a:gd name="T6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9">
                    <a:moveTo>
                      <a:pt x="5" y="4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0" name="Freeform 230">
                <a:extLst>
                  <a:ext uri="{FF2B5EF4-FFF2-40B4-BE49-F238E27FC236}">
                    <a16:creationId xmlns:a16="http://schemas.microsoft.com/office/drawing/2014/main" id="{B4B44AEA-03D0-D65C-7FFC-4E8A5D7F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500" y="2211388"/>
                <a:ext cx="34925" cy="14288"/>
              </a:xfrm>
              <a:custGeom>
                <a:avLst/>
                <a:gdLst>
                  <a:gd name="T0" fmla="*/ 16 w 22"/>
                  <a:gd name="T1" fmla="*/ 4 h 9"/>
                  <a:gd name="T2" fmla="*/ 14 w 22"/>
                  <a:gd name="T3" fmla="*/ 2 h 9"/>
                  <a:gd name="T4" fmla="*/ 13 w 22"/>
                  <a:gd name="T5" fmla="*/ 2 h 9"/>
                  <a:gd name="T6" fmla="*/ 12 w 22"/>
                  <a:gd name="T7" fmla="*/ 0 h 9"/>
                  <a:gd name="T8" fmla="*/ 11 w 22"/>
                  <a:gd name="T9" fmla="*/ 0 h 9"/>
                  <a:gd name="T10" fmla="*/ 10 w 22"/>
                  <a:gd name="T11" fmla="*/ 0 h 9"/>
                  <a:gd name="T12" fmla="*/ 8 w 22"/>
                  <a:gd name="T13" fmla="*/ 0 h 9"/>
                  <a:gd name="T14" fmla="*/ 3 w 22"/>
                  <a:gd name="T15" fmla="*/ 1 h 9"/>
                  <a:gd name="T16" fmla="*/ 3 w 22"/>
                  <a:gd name="T17" fmla="*/ 2 h 9"/>
                  <a:gd name="T18" fmla="*/ 3 w 22"/>
                  <a:gd name="T19" fmla="*/ 3 h 9"/>
                  <a:gd name="T20" fmla="*/ 2 w 22"/>
                  <a:gd name="T21" fmla="*/ 3 h 9"/>
                  <a:gd name="T22" fmla="*/ 1 w 22"/>
                  <a:gd name="T23" fmla="*/ 3 h 9"/>
                  <a:gd name="T24" fmla="*/ 0 w 22"/>
                  <a:gd name="T25" fmla="*/ 3 h 9"/>
                  <a:gd name="T26" fmla="*/ 0 w 22"/>
                  <a:gd name="T27" fmla="*/ 4 h 9"/>
                  <a:gd name="T28" fmla="*/ 0 w 22"/>
                  <a:gd name="T29" fmla="*/ 5 h 9"/>
                  <a:gd name="T30" fmla="*/ 0 w 22"/>
                  <a:gd name="T31" fmla="*/ 6 h 9"/>
                  <a:gd name="T32" fmla="*/ 0 w 22"/>
                  <a:gd name="T33" fmla="*/ 7 h 9"/>
                  <a:gd name="T34" fmla="*/ 0 w 22"/>
                  <a:gd name="T35" fmla="*/ 8 h 9"/>
                  <a:gd name="T36" fmla="*/ 1 w 22"/>
                  <a:gd name="T37" fmla="*/ 8 h 9"/>
                  <a:gd name="T38" fmla="*/ 2 w 22"/>
                  <a:gd name="T39" fmla="*/ 8 h 9"/>
                  <a:gd name="T40" fmla="*/ 2 w 22"/>
                  <a:gd name="T41" fmla="*/ 8 h 9"/>
                  <a:gd name="T42" fmla="*/ 3 w 22"/>
                  <a:gd name="T43" fmla="*/ 7 h 9"/>
                  <a:gd name="T44" fmla="*/ 3 w 22"/>
                  <a:gd name="T45" fmla="*/ 7 h 9"/>
                  <a:gd name="T46" fmla="*/ 4 w 22"/>
                  <a:gd name="T47" fmla="*/ 7 h 9"/>
                  <a:gd name="T48" fmla="*/ 5 w 22"/>
                  <a:gd name="T49" fmla="*/ 6 h 9"/>
                  <a:gd name="T50" fmla="*/ 6 w 22"/>
                  <a:gd name="T51" fmla="*/ 7 h 9"/>
                  <a:gd name="T52" fmla="*/ 8 w 22"/>
                  <a:gd name="T53" fmla="*/ 8 h 9"/>
                  <a:gd name="T54" fmla="*/ 8 w 22"/>
                  <a:gd name="T55" fmla="*/ 8 h 9"/>
                  <a:gd name="T56" fmla="*/ 8 w 22"/>
                  <a:gd name="T57" fmla="*/ 8 h 9"/>
                  <a:gd name="T58" fmla="*/ 9 w 22"/>
                  <a:gd name="T59" fmla="*/ 9 h 9"/>
                  <a:gd name="T60" fmla="*/ 12 w 22"/>
                  <a:gd name="T61" fmla="*/ 9 h 9"/>
                  <a:gd name="T62" fmla="*/ 13 w 22"/>
                  <a:gd name="T63" fmla="*/ 9 h 9"/>
                  <a:gd name="T64" fmla="*/ 13 w 22"/>
                  <a:gd name="T65" fmla="*/ 8 h 9"/>
                  <a:gd name="T66" fmla="*/ 13 w 22"/>
                  <a:gd name="T67" fmla="*/ 8 h 9"/>
                  <a:gd name="T68" fmla="*/ 13 w 22"/>
                  <a:gd name="T69" fmla="*/ 8 h 9"/>
                  <a:gd name="T70" fmla="*/ 14 w 22"/>
                  <a:gd name="T71" fmla="*/ 8 h 9"/>
                  <a:gd name="T72" fmla="*/ 19 w 22"/>
                  <a:gd name="T73" fmla="*/ 7 h 9"/>
                  <a:gd name="T74" fmla="*/ 21 w 22"/>
                  <a:gd name="T75" fmla="*/ 6 h 9"/>
                  <a:gd name="T76" fmla="*/ 21 w 22"/>
                  <a:gd name="T77" fmla="*/ 5 h 9"/>
                  <a:gd name="T78" fmla="*/ 21 w 22"/>
                  <a:gd name="T79" fmla="*/ 4 h 9"/>
                  <a:gd name="T80" fmla="*/ 20 w 22"/>
                  <a:gd name="T81" fmla="*/ 4 h 9"/>
                  <a:gd name="T82" fmla="*/ 20 w 22"/>
                  <a:gd name="T83" fmla="*/ 3 h 9"/>
                  <a:gd name="T84" fmla="*/ 21 w 22"/>
                  <a:gd name="T85" fmla="*/ 3 h 9"/>
                  <a:gd name="T86" fmla="*/ 22 w 22"/>
                  <a:gd name="T87" fmla="*/ 2 h 9"/>
                  <a:gd name="T88" fmla="*/ 20 w 22"/>
                  <a:gd name="T89" fmla="*/ 2 h 9"/>
                  <a:gd name="T90" fmla="*/ 18 w 22"/>
                  <a:gd name="T91" fmla="*/ 2 h 9"/>
                  <a:gd name="T92" fmla="*/ 18 w 22"/>
                  <a:gd name="T93" fmla="*/ 1 h 9"/>
                  <a:gd name="T94" fmla="*/ 17 w 22"/>
                  <a:gd name="T95" fmla="*/ 2 h 9"/>
                  <a:gd name="T96" fmla="*/ 16 w 22"/>
                  <a:gd name="T97" fmla="*/ 1 h 9"/>
                  <a:gd name="T98" fmla="*/ 16 w 22"/>
                  <a:gd name="T99" fmla="*/ 2 h 9"/>
                  <a:gd name="T100" fmla="*/ 17 w 22"/>
                  <a:gd name="T101" fmla="*/ 3 h 9"/>
                  <a:gd name="T102" fmla="*/ 17 w 22"/>
                  <a:gd name="T103" fmla="*/ 4 h 9"/>
                  <a:gd name="T104" fmla="*/ 16 w 22"/>
                  <a:gd name="T10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9">
                    <a:moveTo>
                      <a:pt x="16" y="4"/>
                    </a:move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1" name="Freeform 231">
                <a:extLst>
                  <a:ext uri="{FF2B5EF4-FFF2-40B4-BE49-F238E27FC236}">
                    <a16:creationId xmlns:a16="http://schemas.microsoft.com/office/drawing/2014/main" id="{11F8C805-67B3-AE4A-68FA-3FA74B3E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300" y="2333625"/>
                <a:ext cx="11112" cy="7938"/>
              </a:xfrm>
              <a:custGeom>
                <a:avLst/>
                <a:gdLst>
                  <a:gd name="T0" fmla="*/ 4 w 7"/>
                  <a:gd name="T1" fmla="*/ 1 h 5"/>
                  <a:gd name="T2" fmla="*/ 3 w 7"/>
                  <a:gd name="T3" fmla="*/ 0 h 5"/>
                  <a:gd name="T4" fmla="*/ 2 w 7"/>
                  <a:gd name="T5" fmla="*/ 0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0 h 5"/>
                  <a:gd name="T12" fmla="*/ 0 w 7"/>
                  <a:gd name="T13" fmla="*/ 1 h 5"/>
                  <a:gd name="T14" fmla="*/ 0 w 7"/>
                  <a:gd name="T15" fmla="*/ 2 h 5"/>
                  <a:gd name="T16" fmla="*/ 1 w 7"/>
                  <a:gd name="T17" fmla="*/ 3 h 5"/>
                  <a:gd name="T18" fmla="*/ 1 w 7"/>
                  <a:gd name="T19" fmla="*/ 3 h 5"/>
                  <a:gd name="T20" fmla="*/ 1 w 7"/>
                  <a:gd name="T21" fmla="*/ 2 h 5"/>
                  <a:gd name="T22" fmla="*/ 2 w 7"/>
                  <a:gd name="T23" fmla="*/ 2 h 5"/>
                  <a:gd name="T24" fmla="*/ 3 w 7"/>
                  <a:gd name="T25" fmla="*/ 2 h 5"/>
                  <a:gd name="T26" fmla="*/ 2 w 7"/>
                  <a:gd name="T27" fmla="*/ 3 h 5"/>
                  <a:gd name="T28" fmla="*/ 3 w 7"/>
                  <a:gd name="T29" fmla="*/ 4 h 5"/>
                  <a:gd name="T30" fmla="*/ 4 w 7"/>
                  <a:gd name="T31" fmla="*/ 5 h 5"/>
                  <a:gd name="T32" fmla="*/ 5 w 7"/>
                  <a:gd name="T33" fmla="*/ 5 h 5"/>
                  <a:gd name="T34" fmla="*/ 6 w 7"/>
                  <a:gd name="T35" fmla="*/ 5 h 5"/>
                  <a:gd name="T36" fmla="*/ 7 w 7"/>
                  <a:gd name="T37" fmla="*/ 4 h 5"/>
                  <a:gd name="T38" fmla="*/ 7 w 7"/>
                  <a:gd name="T39" fmla="*/ 3 h 5"/>
                  <a:gd name="T40" fmla="*/ 6 w 7"/>
                  <a:gd name="T41" fmla="*/ 3 h 5"/>
                  <a:gd name="T42" fmla="*/ 5 w 7"/>
                  <a:gd name="T43" fmla="*/ 3 h 5"/>
                  <a:gd name="T44" fmla="*/ 4 w 7"/>
                  <a:gd name="T45" fmla="*/ 3 h 5"/>
                  <a:gd name="T46" fmla="*/ 5 w 7"/>
                  <a:gd name="T47" fmla="*/ 1 h 5"/>
                  <a:gd name="T48" fmla="*/ 4 w 7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2" name="Freeform 232">
                <a:extLst>
                  <a:ext uri="{FF2B5EF4-FFF2-40B4-BE49-F238E27FC236}">
                    <a16:creationId xmlns:a16="http://schemas.microsoft.com/office/drawing/2014/main" id="{BF463C3B-93B8-D038-4A40-B9C5EF94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838" y="2219325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3" name="Freeform 233">
                <a:extLst>
                  <a:ext uri="{FF2B5EF4-FFF2-40B4-BE49-F238E27FC236}">
                    <a16:creationId xmlns:a16="http://schemas.microsoft.com/office/drawing/2014/main" id="{AF22F7CD-9FF5-1877-1988-46B5EC4E1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988" y="2133600"/>
                <a:ext cx="7937" cy="6350"/>
              </a:xfrm>
              <a:custGeom>
                <a:avLst/>
                <a:gdLst>
                  <a:gd name="T0" fmla="*/ 5 w 5"/>
                  <a:gd name="T1" fmla="*/ 1 h 4"/>
                  <a:gd name="T2" fmla="*/ 5 w 5"/>
                  <a:gd name="T3" fmla="*/ 0 h 4"/>
                  <a:gd name="T4" fmla="*/ 4 w 5"/>
                  <a:gd name="T5" fmla="*/ 0 h 4"/>
                  <a:gd name="T6" fmla="*/ 3 w 5"/>
                  <a:gd name="T7" fmla="*/ 0 h 4"/>
                  <a:gd name="T8" fmla="*/ 2 w 5"/>
                  <a:gd name="T9" fmla="*/ 0 h 4"/>
                  <a:gd name="T10" fmla="*/ 1 w 5"/>
                  <a:gd name="T11" fmla="*/ 1 h 4"/>
                  <a:gd name="T12" fmla="*/ 0 w 5"/>
                  <a:gd name="T13" fmla="*/ 3 h 4"/>
                  <a:gd name="T14" fmla="*/ 0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2 w 5"/>
                  <a:gd name="T21" fmla="*/ 3 h 4"/>
                  <a:gd name="T22" fmla="*/ 2 w 5"/>
                  <a:gd name="T23" fmla="*/ 2 h 4"/>
                  <a:gd name="T24" fmla="*/ 3 w 5"/>
                  <a:gd name="T25" fmla="*/ 2 h 4"/>
                  <a:gd name="T26" fmla="*/ 4 w 5"/>
                  <a:gd name="T27" fmla="*/ 1 h 4"/>
                  <a:gd name="T28" fmla="*/ 5 w 5"/>
                  <a:gd name="T2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4" name="Freeform 234">
                <a:extLst>
                  <a:ext uri="{FF2B5EF4-FFF2-40B4-BE49-F238E27FC236}">
                    <a16:creationId xmlns:a16="http://schemas.microsoft.com/office/drawing/2014/main" id="{DCDBB126-BD34-4140-16AA-BE2F2FA6E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825" y="2073275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5" name="Freeform 235">
                <a:extLst>
                  <a:ext uri="{FF2B5EF4-FFF2-40B4-BE49-F238E27FC236}">
                    <a16:creationId xmlns:a16="http://schemas.microsoft.com/office/drawing/2014/main" id="{BE9F6DF3-BA39-CCA9-616E-60D82D72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065338"/>
                <a:ext cx="3175" cy="7938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1 h 5"/>
                  <a:gd name="T12" fmla="*/ 1 w 2"/>
                  <a:gd name="T13" fmla="*/ 0 h 5"/>
                  <a:gd name="T14" fmla="*/ 1 w 2"/>
                  <a:gd name="T15" fmla="*/ 1 h 5"/>
                  <a:gd name="T16" fmla="*/ 0 w 2"/>
                  <a:gd name="T17" fmla="*/ 2 h 5"/>
                  <a:gd name="T18" fmla="*/ 0 w 2"/>
                  <a:gd name="T19" fmla="*/ 3 h 5"/>
                  <a:gd name="T20" fmla="*/ 1 w 2"/>
                  <a:gd name="T21" fmla="*/ 3 h 5"/>
                  <a:gd name="T22" fmla="*/ 1 w 2"/>
                  <a:gd name="T23" fmla="*/ 4 h 5"/>
                  <a:gd name="T24" fmla="*/ 1 w 2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6" name="Freeform 236">
                <a:extLst>
                  <a:ext uri="{FF2B5EF4-FFF2-40B4-BE49-F238E27FC236}">
                    <a16:creationId xmlns:a16="http://schemas.microsoft.com/office/drawing/2014/main" id="{549C4DC2-26F4-5483-3034-8E17359AA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2074863"/>
                <a:ext cx="7937" cy="11113"/>
              </a:xfrm>
              <a:custGeom>
                <a:avLst/>
                <a:gdLst>
                  <a:gd name="T0" fmla="*/ 1 w 5"/>
                  <a:gd name="T1" fmla="*/ 5 h 7"/>
                  <a:gd name="T2" fmla="*/ 1 w 5"/>
                  <a:gd name="T3" fmla="*/ 6 h 7"/>
                  <a:gd name="T4" fmla="*/ 0 w 5"/>
                  <a:gd name="T5" fmla="*/ 6 h 7"/>
                  <a:gd name="T6" fmla="*/ 0 w 5"/>
                  <a:gd name="T7" fmla="*/ 7 h 7"/>
                  <a:gd name="T8" fmla="*/ 1 w 5"/>
                  <a:gd name="T9" fmla="*/ 7 h 7"/>
                  <a:gd name="T10" fmla="*/ 2 w 5"/>
                  <a:gd name="T11" fmla="*/ 6 h 7"/>
                  <a:gd name="T12" fmla="*/ 3 w 5"/>
                  <a:gd name="T13" fmla="*/ 5 h 7"/>
                  <a:gd name="T14" fmla="*/ 4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  <a:gd name="T22" fmla="*/ 2 w 5"/>
                  <a:gd name="T23" fmla="*/ 4 h 7"/>
                  <a:gd name="T24" fmla="*/ 1 w 5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7" name="Freeform 237">
                <a:extLst>
                  <a:ext uri="{FF2B5EF4-FFF2-40B4-BE49-F238E27FC236}">
                    <a16:creationId xmlns:a16="http://schemas.microsoft.com/office/drawing/2014/main" id="{40E35F2C-37F9-4276-0DDF-8BD1D2468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425" y="2081213"/>
                <a:ext cx="15875" cy="12700"/>
              </a:xfrm>
              <a:custGeom>
                <a:avLst/>
                <a:gdLst>
                  <a:gd name="T0" fmla="*/ 6 w 10"/>
                  <a:gd name="T1" fmla="*/ 8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5 h 8"/>
                  <a:gd name="T8" fmla="*/ 9 w 10"/>
                  <a:gd name="T9" fmla="*/ 4 h 8"/>
                  <a:gd name="T10" fmla="*/ 8 w 10"/>
                  <a:gd name="T11" fmla="*/ 4 h 8"/>
                  <a:gd name="T12" fmla="*/ 7 w 10"/>
                  <a:gd name="T13" fmla="*/ 4 h 8"/>
                  <a:gd name="T14" fmla="*/ 7 w 10"/>
                  <a:gd name="T15" fmla="*/ 3 h 8"/>
                  <a:gd name="T16" fmla="*/ 5 w 10"/>
                  <a:gd name="T17" fmla="*/ 3 h 8"/>
                  <a:gd name="T18" fmla="*/ 3 w 10"/>
                  <a:gd name="T19" fmla="*/ 2 h 8"/>
                  <a:gd name="T20" fmla="*/ 2 w 10"/>
                  <a:gd name="T21" fmla="*/ 1 h 8"/>
                  <a:gd name="T22" fmla="*/ 2 w 10"/>
                  <a:gd name="T23" fmla="*/ 0 h 8"/>
                  <a:gd name="T24" fmla="*/ 1 w 10"/>
                  <a:gd name="T25" fmla="*/ 0 h 8"/>
                  <a:gd name="T26" fmla="*/ 0 w 10"/>
                  <a:gd name="T27" fmla="*/ 0 h 8"/>
                  <a:gd name="T28" fmla="*/ 2 w 10"/>
                  <a:gd name="T29" fmla="*/ 2 h 8"/>
                  <a:gd name="T30" fmla="*/ 2 w 10"/>
                  <a:gd name="T31" fmla="*/ 3 h 8"/>
                  <a:gd name="T32" fmla="*/ 3 w 10"/>
                  <a:gd name="T33" fmla="*/ 5 h 8"/>
                  <a:gd name="T34" fmla="*/ 4 w 10"/>
                  <a:gd name="T35" fmla="*/ 5 h 8"/>
                  <a:gd name="T36" fmla="*/ 4 w 10"/>
                  <a:gd name="T37" fmla="*/ 6 h 8"/>
                  <a:gd name="T38" fmla="*/ 3 w 10"/>
                  <a:gd name="T39" fmla="*/ 6 h 8"/>
                  <a:gd name="T40" fmla="*/ 3 w 10"/>
                  <a:gd name="T41" fmla="*/ 7 h 8"/>
                  <a:gd name="T42" fmla="*/ 5 w 10"/>
                  <a:gd name="T43" fmla="*/ 7 h 8"/>
                  <a:gd name="T44" fmla="*/ 5 w 10"/>
                  <a:gd name="T45" fmla="*/ 8 h 8"/>
                  <a:gd name="T46" fmla="*/ 6 w 10"/>
                  <a:gd name="T4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8" name="Freeform 238">
                <a:extLst>
                  <a:ext uri="{FF2B5EF4-FFF2-40B4-BE49-F238E27FC236}">
                    <a16:creationId xmlns:a16="http://schemas.microsoft.com/office/drawing/2014/main" id="{E08BD229-5AD8-5D08-7C58-4494E077C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025" y="2224088"/>
                <a:ext cx="20637" cy="12700"/>
              </a:xfrm>
              <a:custGeom>
                <a:avLst/>
                <a:gdLst>
                  <a:gd name="T0" fmla="*/ 3 w 13"/>
                  <a:gd name="T1" fmla="*/ 0 h 8"/>
                  <a:gd name="T2" fmla="*/ 0 w 13"/>
                  <a:gd name="T3" fmla="*/ 0 h 8"/>
                  <a:gd name="T4" fmla="*/ 0 w 13"/>
                  <a:gd name="T5" fmla="*/ 0 h 8"/>
                  <a:gd name="T6" fmla="*/ 0 w 13"/>
                  <a:gd name="T7" fmla="*/ 1 h 8"/>
                  <a:gd name="T8" fmla="*/ 1 w 13"/>
                  <a:gd name="T9" fmla="*/ 2 h 8"/>
                  <a:gd name="T10" fmla="*/ 3 w 13"/>
                  <a:gd name="T11" fmla="*/ 3 h 8"/>
                  <a:gd name="T12" fmla="*/ 5 w 13"/>
                  <a:gd name="T13" fmla="*/ 5 h 8"/>
                  <a:gd name="T14" fmla="*/ 6 w 13"/>
                  <a:gd name="T15" fmla="*/ 5 h 8"/>
                  <a:gd name="T16" fmla="*/ 7 w 13"/>
                  <a:gd name="T17" fmla="*/ 7 h 8"/>
                  <a:gd name="T18" fmla="*/ 8 w 13"/>
                  <a:gd name="T19" fmla="*/ 7 h 8"/>
                  <a:gd name="T20" fmla="*/ 8 w 13"/>
                  <a:gd name="T21" fmla="*/ 8 h 8"/>
                  <a:gd name="T22" fmla="*/ 11 w 13"/>
                  <a:gd name="T23" fmla="*/ 8 h 8"/>
                  <a:gd name="T24" fmla="*/ 12 w 13"/>
                  <a:gd name="T25" fmla="*/ 6 h 8"/>
                  <a:gd name="T26" fmla="*/ 13 w 13"/>
                  <a:gd name="T27" fmla="*/ 5 h 8"/>
                  <a:gd name="T28" fmla="*/ 13 w 13"/>
                  <a:gd name="T29" fmla="*/ 4 h 8"/>
                  <a:gd name="T30" fmla="*/ 13 w 13"/>
                  <a:gd name="T31" fmla="*/ 3 h 8"/>
                  <a:gd name="T32" fmla="*/ 12 w 13"/>
                  <a:gd name="T33" fmla="*/ 3 h 8"/>
                  <a:gd name="T34" fmla="*/ 12 w 13"/>
                  <a:gd name="T35" fmla="*/ 2 h 8"/>
                  <a:gd name="T36" fmla="*/ 11 w 13"/>
                  <a:gd name="T37" fmla="*/ 2 h 8"/>
                  <a:gd name="T38" fmla="*/ 10 w 13"/>
                  <a:gd name="T39" fmla="*/ 1 h 8"/>
                  <a:gd name="T40" fmla="*/ 8 w 13"/>
                  <a:gd name="T41" fmla="*/ 1 h 8"/>
                  <a:gd name="T42" fmla="*/ 8 w 13"/>
                  <a:gd name="T43" fmla="*/ 2 h 8"/>
                  <a:gd name="T44" fmla="*/ 8 w 13"/>
                  <a:gd name="T45" fmla="*/ 1 h 8"/>
                  <a:gd name="T46" fmla="*/ 7 w 13"/>
                  <a:gd name="T47" fmla="*/ 1 h 8"/>
                  <a:gd name="T48" fmla="*/ 6 w 13"/>
                  <a:gd name="T49" fmla="*/ 0 h 8"/>
                  <a:gd name="T50" fmla="*/ 5 w 13"/>
                  <a:gd name="T51" fmla="*/ 1 h 8"/>
                  <a:gd name="T52" fmla="*/ 5 w 13"/>
                  <a:gd name="T53" fmla="*/ 0 h 8"/>
                  <a:gd name="T54" fmla="*/ 4 w 13"/>
                  <a:gd name="T55" fmla="*/ 0 h 8"/>
                  <a:gd name="T56" fmla="*/ 4 w 13"/>
                  <a:gd name="T57" fmla="*/ 0 h 8"/>
                  <a:gd name="T58" fmla="*/ 3 w 13"/>
                  <a:gd name="T5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8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9" name="Freeform 239">
                <a:extLst>
                  <a:ext uri="{FF2B5EF4-FFF2-40B4-BE49-F238E27FC236}">
                    <a16:creationId xmlns:a16="http://schemas.microsoft.com/office/drawing/2014/main" id="{7B6A0E13-4CC5-26BB-7C8F-720143953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2266950"/>
                <a:ext cx="17462" cy="25400"/>
              </a:xfrm>
              <a:custGeom>
                <a:avLst/>
                <a:gdLst>
                  <a:gd name="T0" fmla="*/ 8 w 11"/>
                  <a:gd name="T1" fmla="*/ 14 h 16"/>
                  <a:gd name="T2" fmla="*/ 9 w 11"/>
                  <a:gd name="T3" fmla="*/ 14 h 16"/>
                  <a:gd name="T4" fmla="*/ 10 w 11"/>
                  <a:gd name="T5" fmla="*/ 14 h 16"/>
                  <a:gd name="T6" fmla="*/ 10 w 11"/>
                  <a:gd name="T7" fmla="*/ 11 h 16"/>
                  <a:gd name="T8" fmla="*/ 10 w 11"/>
                  <a:gd name="T9" fmla="*/ 10 h 16"/>
                  <a:gd name="T10" fmla="*/ 11 w 11"/>
                  <a:gd name="T11" fmla="*/ 7 h 16"/>
                  <a:gd name="T12" fmla="*/ 11 w 11"/>
                  <a:gd name="T13" fmla="*/ 6 h 16"/>
                  <a:gd name="T14" fmla="*/ 11 w 11"/>
                  <a:gd name="T15" fmla="*/ 3 h 16"/>
                  <a:gd name="T16" fmla="*/ 10 w 11"/>
                  <a:gd name="T17" fmla="*/ 3 h 16"/>
                  <a:gd name="T18" fmla="*/ 10 w 11"/>
                  <a:gd name="T19" fmla="*/ 2 h 16"/>
                  <a:gd name="T20" fmla="*/ 9 w 11"/>
                  <a:gd name="T21" fmla="*/ 1 h 16"/>
                  <a:gd name="T22" fmla="*/ 9 w 11"/>
                  <a:gd name="T23" fmla="*/ 0 h 16"/>
                  <a:gd name="T24" fmla="*/ 8 w 11"/>
                  <a:gd name="T25" fmla="*/ 1 h 16"/>
                  <a:gd name="T26" fmla="*/ 7 w 11"/>
                  <a:gd name="T27" fmla="*/ 1 h 16"/>
                  <a:gd name="T28" fmla="*/ 6 w 11"/>
                  <a:gd name="T29" fmla="*/ 3 h 16"/>
                  <a:gd name="T30" fmla="*/ 5 w 11"/>
                  <a:gd name="T31" fmla="*/ 3 h 16"/>
                  <a:gd name="T32" fmla="*/ 2 w 11"/>
                  <a:gd name="T33" fmla="*/ 4 h 16"/>
                  <a:gd name="T34" fmla="*/ 1 w 11"/>
                  <a:gd name="T35" fmla="*/ 7 h 16"/>
                  <a:gd name="T36" fmla="*/ 0 w 11"/>
                  <a:gd name="T37" fmla="*/ 7 h 16"/>
                  <a:gd name="T38" fmla="*/ 0 w 11"/>
                  <a:gd name="T39" fmla="*/ 7 h 16"/>
                  <a:gd name="T40" fmla="*/ 0 w 11"/>
                  <a:gd name="T41" fmla="*/ 8 h 16"/>
                  <a:gd name="T42" fmla="*/ 0 w 11"/>
                  <a:gd name="T43" fmla="*/ 8 h 16"/>
                  <a:gd name="T44" fmla="*/ 1 w 11"/>
                  <a:gd name="T45" fmla="*/ 9 h 16"/>
                  <a:gd name="T46" fmla="*/ 1 w 11"/>
                  <a:gd name="T47" fmla="*/ 10 h 16"/>
                  <a:gd name="T48" fmla="*/ 1 w 11"/>
                  <a:gd name="T49" fmla="*/ 11 h 16"/>
                  <a:gd name="T50" fmla="*/ 1 w 11"/>
                  <a:gd name="T51" fmla="*/ 11 h 16"/>
                  <a:gd name="T52" fmla="*/ 1 w 11"/>
                  <a:gd name="T53" fmla="*/ 12 h 16"/>
                  <a:gd name="T54" fmla="*/ 1 w 11"/>
                  <a:gd name="T55" fmla="*/ 13 h 16"/>
                  <a:gd name="T56" fmla="*/ 1 w 11"/>
                  <a:gd name="T57" fmla="*/ 13 h 16"/>
                  <a:gd name="T58" fmla="*/ 2 w 11"/>
                  <a:gd name="T59" fmla="*/ 13 h 16"/>
                  <a:gd name="T60" fmla="*/ 3 w 11"/>
                  <a:gd name="T61" fmla="*/ 14 h 16"/>
                  <a:gd name="T62" fmla="*/ 3 w 11"/>
                  <a:gd name="T63" fmla="*/ 16 h 16"/>
                  <a:gd name="T64" fmla="*/ 4 w 11"/>
                  <a:gd name="T65" fmla="*/ 16 h 16"/>
                  <a:gd name="T66" fmla="*/ 5 w 11"/>
                  <a:gd name="T67" fmla="*/ 16 h 16"/>
                  <a:gd name="T68" fmla="*/ 6 w 11"/>
                  <a:gd name="T69" fmla="*/ 16 h 16"/>
                  <a:gd name="T70" fmla="*/ 8 w 11"/>
                  <a:gd name="T7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16">
                    <a:moveTo>
                      <a:pt x="8" y="14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0" name="Freeform 240">
                <a:extLst>
                  <a:ext uri="{FF2B5EF4-FFF2-40B4-BE49-F238E27FC236}">
                    <a16:creationId xmlns:a16="http://schemas.microsoft.com/office/drawing/2014/main" id="{EEEA3290-E2F0-419D-8960-B248360ED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2303463"/>
                <a:ext cx="9525" cy="14288"/>
              </a:xfrm>
              <a:custGeom>
                <a:avLst/>
                <a:gdLst>
                  <a:gd name="T0" fmla="*/ 4 w 6"/>
                  <a:gd name="T1" fmla="*/ 8 h 9"/>
                  <a:gd name="T2" fmla="*/ 5 w 6"/>
                  <a:gd name="T3" fmla="*/ 9 h 9"/>
                  <a:gd name="T4" fmla="*/ 5 w 6"/>
                  <a:gd name="T5" fmla="*/ 8 h 9"/>
                  <a:gd name="T6" fmla="*/ 5 w 6"/>
                  <a:gd name="T7" fmla="*/ 7 h 9"/>
                  <a:gd name="T8" fmla="*/ 5 w 6"/>
                  <a:gd name="T9" fmla="*/ 6 h 9"/>
                  <a:gd name="T10" fmla="*/ 6 w 6"/>
                  <a:gd name="T11" fmla="*/ 6 h 9"/>
                  <a:gd name="T12" fmla="*/ 6 w 6"/>
                  <a:gd name="T13" fmla="*/ 5 h 9"/>
                  <a:gd name="T14" fmla="*/ 5 w 6"/>
                  <a:gd name="T15" fmla="*/ 4 h 9"/>
                  <a:gd name="T16" fmla="*/ 5 w 6"/>
                  <a:gd name="T17" fmla="*/ 4 h 9"/>
                  <a:gd name="T18" fmla="*/ 4 w 6"/>
                  <a:gd name="T19" fmla="*/ 3 h 9"/>
                  <a:gd name="T20" fmla="*/ 4 w 6"/>
                  <a:gd name="T21" fmla="*/ 3 h 9"/>
                  <a:gd name="T22" fmla="*/ 3 w 6"/>
                  <a:gd name="T23" fmla="*/ 1 h 9"/>
                  <a:gd name="T24" fmla="*/ 3 w 6"/>
                  <a:gd name="T25" fmla="*/ 0 h 9"/>
                  <a:gd name="T26" fmla="*/ 0 w 6"/>
                  <a:gd name="T27" fmla="*/ 2 h 9"/>
                  <a:gd name="T28" fmla="*/ 0 w 6"/>
                  <a:gd name="T29" fmla="*/ 3 h 9"/>
                  <a:gd name="T30" fmla="*/ 0 w 6"/>
                  <a:gd name="T31" fmla="*/ 4 h 9"/>
                  <a:gd name="T32" fmla="*/ 0 w 6"/>
                  <a:gd name="T33" fmla="*/ 5 h 9"/>
                  <a:gd name="T34" fmla="*/ 1 w 6"/>
                  <a:gd name="T35" fmla="*/ 5 h 9"/>
                  <a:gd name="T36" fmla="*/ 4 w 6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4" y="8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1" name="Freeform 241">
                <a:extLst>
                  <a:ext uri="{FF2B5EF4-FFF2-40B4-BE49-F238E27FC236}">
                    <a16:creationId xmlns:a16="http://schemas.microsoft.com/office/drawing/2014/main" id="{D6ACF7F0-92D3-7FEE-BD9F-ABF27289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282825"/>
                <a:ext cx="4762" cy="7938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2 w 3"/>
                  <a:gd name="T5" fmla="*/ 4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2 w 3"/>
                  <a:gd name="T13" fmla="*/ 0 h 5"/>
                  <a:gd name="T14" fmla="*/ 1 w 3"/>
                  <a:gd name="T15" fmla="*/ 0 h 5"/>
                  <a:gd name="T16" fmla="*/ 0 w 3"/>
                  <a:gd name="T17" fmla="*/ 1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2" name="Freeform 242">
                <a:extLst>
                  <a:ext uri="{FF2B5EF4-FFF2-40B4-BE49-F238E27FC236}">
                    <a16:creationId xmlns:a16="http://schemas.microsoft.com/office/drawing/2014/main" id="{65095D81-2145-070B-C9FB-CC8A43E59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375" y="2311400"/>
                <a:ext cx="7937" cy="793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5 w 5"/>
                  <a:gd name="T5" fmla="*/ 0 h 5"/>
                  <a:gd name="T6" fmla="*/ 4 w 5"/>
                  <a:gd name="T7" fmla="*/ 0 h 5"/>
                  <a:gd name="T8" fmla="*/ 3 w 5"/>
                  <a:gd name="T9" fmla="*/ 1 h 5"/>
                  <a:gd name="T10" fmla="*/ 2 w 5"/>
                  <a:gd name="T11" fmla="*/ 1 h 5"/>
                  <a:gd name="T12" fmla="*/ 0 w 5"/>
                  <a:gd name="T13" fmla="*/ 5 h 5"/>
                  <a:gd name="T14" fmla="*/ 1 w 5"/>
                  <a:gd name="T15" fmla="*/ 5 h 5"/>
                  <a:gd name="T16" fmla="*/ 3 w 5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3" name="Freeform 243">
                <a:extLst>
                  <a:ext uri="{FF2B5EF4-FFF2-40B4-BE49-F238E27FC236}">
                    <a16:creationId xmlns:a16="http://schemas.microsoft.com/office/drawing/2014/main" id="{7EBA1C65-70F3-A358-F912-3C3651954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550" y="2271713"/>
                <a:ext cx="12700" cy="15875"/>
              </a:xfrm>
              <a:custGeom>
                <a:avLst/>
                <a:gdLst>
                  <a:gd name="T0" fmla="*/ 4 w 8"/>
                  <a:gd name="T1" fmla="*/ 10 h 10"/>
                  <a:gd name="T2" fmla="*/ 6 w 8"/>
                  <a:gd name="T3" fmla="*/ 9 h 10"/>
                  <a:gd name="T4" fmla="*/ 7 w 8"/>
                  <a:gd name="T5" fmla="*/ 8 h 10"/>
                  <a:gd name="T6" fmla="*/ 7 w 8"/>
                  <a:gd name="T7" fmla="*/ 7 h 10"/>
                  <a:gd name="T8" fmla="*/ 8 w 8"/>
                  <a:gd name="T9" fmla="*/ 7 h 10"/>
                  <a:gd name="T10" fmla="*/ 8 w 8"/>
                  <a:gd name="T11" fmla="*/ 6 h 10"/>
                  <a:gd name="T12" fmla="*/ 8 w 8"/>
                  <a:gd name="T13" fmla="*/ 5 h 10"/>
                  <a:gd name="T14" fmla="*/ 7 w 8"/>
                  <a:gd name="T15" fmla="*/ 5 h 10"/>
                  <a:gd name="T16" fmla="*/ 7 w 8"/>
                  <a:gd name="T17" fmla="*/ 4 h 10"/>
                  <a:gd name="T18" fmla="*/ 8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1 h 10"/>
                  <a:gd name="T26" fmla="*/ 6 w 8"/>
                  <a:gd name="T27" fmla="*/ 0 h 10"/>
                  <a:gd name="T28" fmla="*/ 5 w 8"/>
                  <a:gd name="T29" fmla="*/ 0 h 10"/>
                  <a:gd name="T30" fmla="*/ 3 w 8"/>
                  <a:gd name="T31" fmla="*/ 1 h 10"/>
                  <a:gd name="T32" fmla="*/ 2 w 8"/>
                  <a:gd name="T33" fmla="*/ 2 h 10"/>
                  <a:gd name="T34" fmla="*/ 2 w 8"/>
                  <a:gd name="T35" fmla="*/ 3 h 10"/>
                  <a:gd name="T36" fmla="*/ 2 w 8"/>
                  <a:gd name="T37" fmla="*/ 4 h 10"/>
                  <a:gd name="T38" fmla="*/ 1 w 8"/>
                  <a:gd name="T39" fmla="*/ 5 h 10"/>
                  <a:gd name="T40" fmla="*/ 0 w 8"/>
                  <a:gd name="T41" fmla="*/ 6 h 10"/>
                  <a:gd name="T42" fmla="*/ 0 w 8"/>
                  <a:gd name="T43" fmla="*/ 8 h 10"/>
                  <a:gd name="T44" fmla="*/ 0 w 8"/>
                  <a:gd name="T45" fmla="*/ 9 h 10"/>
                  <a:gd name="T46" fmla="*/ 1 w 8"/>
                  <a:gd name="T47" fmla="*/ 9 h 10"/>
                  <a:gd name="T48" fmla="*/ 2 w 8"/>
                  <a:gd name="T49" fmla="*/ 10 h 10"/>
                  <a:gd name="T50" fmla="*/ 2 w 8"/>
                  <a:gd name="T51" fmla="*/ 10 h 10"/>
                  <a:gd name="T52" fmla="*/ 3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4" name="Rectangle 244">
                <a:extLst>
                  <a:ext uri="{FF2B5EF4-FFF2-40B4-BE49-F238E27FC236}">
                    <a16:creationId xmlns:a16="http://schemas.microsoft.com/office/drawing/2014/main" id="{804665F7-F0A7-A66F-D5EE-C44EE0AFB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250" y="2271713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5" name="Freeform 245">
                <a:extLst>
                  <a:ext uri="{FF2B5EF4-FFF2-40B4-BE49-F238E27FC236}">
                    <a16:creationId xmlns:a16="http://schemas.microsoft.com/office/drawing/2014/main" id="{8F9D8827-EEBE-2CDA-7005-9C42732EB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713" y="2136775"/>
                <a:ext cx="6350" cy="7938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2 h 5"/>
                  <a:gd name="T4" fmla="*/ 3 w 4"/>
                  <a:gd name="T5" fmla="*/ 1 h 5"/>
                  <a:gd name="T6" fmla="*/ 2 w 4"/>
                  <a:gd name="T7" fmla="*/ 0 h 5"/>
                  <a:gd name="T8" fmla="*/ 2 w 4"/>
                  <a:gd name="T9" fmla="*/ 1 h 5"/>
                  <a:gd name="T10" fmla="*/ 2 w 4"/>
                  <a:gd name="T11" fmla="*/ 0 h 5"/>
                  <a:gd name="T12" fmla="*/ 2 w 4"/>
                  <a:gd name="T13" fmla="*/ 1 h 5"/>
                  <a:gd name="T14" fmla="*/ 1 w 4"/>
                  <a:gd name="T15" fmla="*/ 1 h 5"/>
                  <a:gd name="T16" fmla="*/ 0 w 4"/>
                  <a:gd name="T17" fmla="*/ 1 h 5"/>
                  <a:gd name="T18" fmla="*/ 0 w 4"/>
                  <a:gd name="T19" fmla="*/ 2 h 5"/>
                  <a:gd name="T20" fmla="*/ 1 w 4"/>
                  <a:gd name="T21" fmla="*/ 2 h 5"/>
                  <a:gd name="T22" fmla="*/ 1 w 4"/>
                  <a:gd name="T23" fmla="*/ 3 h 5"/>
                  <a:gd name="T24" fmla="*/ 2 w 4"/>
                  <a:gd name="T25" fmla="*/ 3 h 5"/>
                  <a:gd name="T26" fmla="*/ 2 w 4"/>
                  <a:gd name="T27" fmla="*/ 4 h 5"/>
                  <a:gd name="T28" fmla="*/ 2 w 4"/>
                  <a:gd name="T29" fmla="*/ 5 h 5"/>
                  <a:gd name="T30" fmla="*/ 2 w 4"/>
                  <a:gd name="T31" fmla="*/ 5 h 5"/>
                  <a:gd name="T32" fmla="*/ 3 w 4"/>
                  <a:gd name="T33" fmla="*/ 5 h 5"/>
                  <a:gd name="T34" fmla="*/ 4 w 4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6" name="Freeform 246">
                <a:extLst>
                  <a:ext uri="{FF2B5EF4-FFF2-40B4-BE49-F238E27FC236}">
                    <a16:creationId xmlns:a16="http://schemas.microsoft.com/office/drawing/2014/main" id="{6FF3F430-B95D-0F8F-26D7-EEDF176F5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600" y="2333625"/>
                <a:ext cx="7937" cy="12700"/>
              </a:xfrm>
              <a:custGeom>
                <a:avLst/>
                <a:gdLst>
                  <a:gd name="T0" fmla="*/ 2 w 5"/>
                  <a:gd name="T1" fmla="*/ 5 h 8"/>
                  <a:gd name="T2" fmla="*/ 2 w 5"/>
                  <a:gd name="T3" fmla="*/ 6 h 8"/>
                  <a:gd name="T4" fmla="*/ 1 w 5"/>
                  <a:gd name="T5" fmla="*/ 6 h 8"/>
                  <a:gd name="T6" fmla="*/ 0 w 5"/>
                  <a:gd name="T7" fmla="*/ 7 h 8"/>
                  <a:gd name="T8" fmla="*/ 0 w 5"/>
                  <a:gd name="T9" fmla="*/ 7 h 8"/>
                  <a:gd name="T10" fmla="*/ 2 w 5"/>
                  <a:gd name="T11" fmla="*/ 8 h 8"/>
                  <a:gd name="T12" fmla="*/ 3 w 5"/>
                  <a:gd name="T13" fmla="*/ 8 h 8"/>
                  <a:gd name="T14" fmla="*/ 4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4 h 8"/>
                  <a:gd name="T22" fmla="*/ 5 w 5"/>
                  <a:gd name="T23" fmla="*/ 2 h 8"/>
                  <a:gd name="T24" fmla="*/ 3 w 5"/>
                  <a:gd name="T25" fmla="*/ 1 h 8"/>
                  <a:gd name="T26" fmla="*/ 1 w 5"/>
                  <a:gd name="T27" fmla="*/ 0 h 8"/>
                  <a:gd name="T28" fmla="*/ 0 w 5"/>
                  <a:gd name="T29" fmla="*/ 0 h 8"/>
                  <a:gd name="T30" fmla="*/ 0 w 5"/>
                  <a:gd name="T31" fmla="*/ 0 h 8"/>
                  <a:gd name="T32" fmla="*/ 0 w 5"/>
                  <a:gd name="T33" fmla="*/ 1 h 8"/>
                  <a:gd name="T34" fmla="*/ 1 w 5"/>
                  <a:gd name="T35" fmla="*/ 1 h 8"/>
                  <a:gd name="T36" fmla="*/ 2 w 5"/>
                  <a:gd name="T37" fmla="*/ 1 h 8"/>
                  <a:gd name="T38" fmla="*/ 1 w 5"/>
                  <a:gd name="T39" fmla="*/ 1 h 8"/>
                  <a:gd name="T40" fmla="*/ 1 w 5"/>
                  <a:gd name="T41" fmla="*/ 2 h 8"/>
                  <a:gd name="T42" fmla="*/ 2 w 5"/>
                  <a:gd name="T43" fmla="*/ 2 h 8"/>
                  <a:gd name="T44" fmla="*/ 2 w 5"/>
                  <a:gd name="T45" fmla="*/ 3 h 8"/>
                  <a:gd name="T46" fmla="*/ 2 w 5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lnTo>
                      <a:pt x="2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7" name="Freeform 247">
                <a:extLst>
                  <a:ext uri="{FF2B5EF4-FFF2-40B4-BE49-F238E27FC236}">
                    <a16:creationId xmlns:a16="http://schemas.microsoft.com/office/drawing/2014/main" id="{F8E28FCF-0D66-8D2A-8E32-AF56EC3C4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2300288"/>
                <a:ext cx="7937" cy="4763"/>
              </a:xfrm>
              <a:custGeom>
                <a:avLst/>
                <a:gdLst>
                  <a:gd name="T0" fmla="*/ 3 w 5"/>
                  <a:gd name="T1" fmla="*/ 0 h 3"/>
                  <a:gd name="T2" fmla="*/ 2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3 h 3"/>
                  <a:gd name="T14" fmla="*/ 2 w 5"/>
                  <a:gd name="T15" fmla="*/ 3 h 3"/>
                  <a:gd name="T16" fmla="*/ 3 w 5"/>
                  <a:gd name="T17" fmla="*/ 3 h 3"/>
                  <a:gd name="T18" fmla="*/ 4 w 5"/>
                  <a:gd name="T19" fmla="*/ 1 h 3"/>
                  <a:gd name="T20" fmla="*/ 5 w 5"/>
                  <a:gd name="T21" fmla="*/ 1 h 3"/>
                  <a:gd name="T22" fmla="*/ 5 w 5"/>
                  <a:gd name="T23" fmla="*/ 0 h 3"/>
                  <a:gd name="T24" fmla="*/ 4 w 5"/>
                  <a:gd name="T25" fmla="*/ 0 h 3"/>
                  <a:gd name="T26" fmla="*/ 3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8" name="Freeform 248">
                <a:extLst>
                  <a:ext uri="{FF2B5EF4-FFF2-40B4-BE49-F238E27FC236}">
                    <a16:creationId xmlns:a16="http://schemas.microsoft.com/office/drawing/2014/main" id="{A373D889-028F-81EF-5649-6FFF8E5D7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063" y="2292350"/>
                <a:ext cx="4762" cy="476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0 h 3"/>
                  <a:gd name="T10" fmla="*/ 1 w 3"/>
                  <a:gd name="T11" fmla="*/ 1 h 3"/>
                  <a:gd name="T12" fmla="*/ 0 w 3"/>
                  <a:gd name="T13" fmla="*/ 1 h 3"/>
                  <a:gd name="T14" fmla="*/ 0 w 3"/>
                  <a:gd name="T15" fmla="*/ 2 h 3"/>
                  <a:gd name="T16" fmla="*/ 1 w 3"/>
                  <a:gd name="T17" fmla="*/ 2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9" name="Freeform 249">
                <a:extLst>
                  <a:ext uri="{FF2B5EF4-FFF2-40B4-BE49-F238E27FC236}">
                    <a16:creationId xmlns:a16="http://schemas.microsoft.com/office/drawing/2014/main" id="{A0EC3C6A-7B31-5FB4-1586-08C0E4FAB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500" y="2317750"/>
                <a:ext cx="7937" cy="476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0 w 5"/>
                  <a:gd name="T5" fmla="*/ 0 h 3"/>
                  <a:gd name="T6" fmla="*/ 1 w 5"/>
                  <a:gd name="T7" fmla="*/ 1 h 3"/>
                  <a:gd name="T8" fmla="*/ 1 w 5"/>
                  <a:gd name="T9" fmla="*/ 1 h 3"/>
                  <a:gd name="T10" fmla="*/ 2 w 5"/>
                  <a:gd name="T11" fmla="*/ 1 h 3"/>
                  <a:gd name="T12" fmla="*/ 3 w 5"/>
                  <a:gd name="T13" fmla="*/ 3 h 3"/>
                  <a:gd name="T14" fmla="*/ 4 w 5"/>
                  <a:gd name="T15" fmla="*/ 3 h 3"/>
                  <a:gd name="T16" fmla="*/ 5 w 5"/>
                  <a:gd name="T17" fmla="*/ 3 h 3"/>
                  <a:gd name="T18" fmla="*/ 4 w 5"/>
                  <a:gd name="T19" fmla="*/ 1 h 3"/>
                  <a:gd name="T20" fmla="*/ 1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0" name="Freeform 250">
                <a:extLst>
                  <a:ext uri="{FF2B5EF4-FFF2-40B4-BE49-F238E27FC236}">
                    <a16:creationId xmlns:a16="http://schemas.microsoft.com/office/drawing/2014/main" id="{F5CF2EF5-0116-3397-2BEC-9A9EBC97D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038" y="2303463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1" name="Freeform 251">
                <a:extLst>
                  <a:ext uri="{FF2B5EF4-FFF2-40B4-BE49-F238E27FC236}">
                    <a16:creationId xmlns:a16="http://schemas.microsoft.com/office/drawing/2014/main" id="{AAC02BAC-67EB-4F11-E19E-A7DF4347D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800" y="2227263"/>
                <a:ext cx="4762" cy="317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1 w 3"/>
                  <a:gd name="T11" fmla="*/ 1 h 2"/>
                  <a:gd name="T12" fmla="*/ 0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2" name="Freeform 252">
                <a:extLst>
                  <a:ext uri="{FF2B5EF4-FFF2-40B4-BE49-F238E27FC236}">
                    <a16:creationId xmlns:a16="http://schemas.microsoft.com/office/drawing/2014/main" id="{0B0F381E-2FB2-50D3-C1C9-8898F9A8E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088" y="2239963"/>
                <a:ext cx="6350" cy="14288"/>
              </a:xfrm>
              <a:custGeom>
                <a:avLst/>
                <a:gdLst>
                  <a:gd name="T0" fmla="*/ 4 w 4"/>
                  <a:gd name="T1" fmla="*/ 5 h 9"/>
                  <a:gd name="T2" fmla="*/ 3 w 4"/>
                  <a:gd name="T3" fmla="*/ 5 h 9"/>
                  <a:gd name="T4" fmla="*/ 3 w 4"/>
                  <a:gd name="T5" fmla="*/ 4 h 9"/>
                  <a:gd name="T6" fmla="*/ 3 w 4"/>
                  <a:gd name="T7" fmla="*/ 3 h 9"/>
                  <a:gd name="T8" fmla="*/ 3 w 4"/>
                  <a:gd name="T9" fmla="*/ 2 h 9"/>
                  <a:gd name="T10" fmla="*/ 3 w 4"/>
                  <a:gd name="T11" fmla="*/ 1 h 9"/>
                  <a:gd name="T12" fmla="*/ 3 w 4"/>
                  <a:gd name="T13" fmla="*/ 0 h 9"/>
                  <a:gd name="T14" fmla="*/ 3 w 4"/>
                  <a:gd name="T15" fmla="*/ 0 h 9"/>
                  <a:gd name="T16" fmla="*/ 1 w 4"/>
                  <a:gd name="T17" fmla="*/ 0 h 9"/>
                  <a:gd name="T18" fmla="*/ 1 w 4"/>
                  <a:gd name="T19" fmla="*/ 1 h 9"/>
                  <a:gd name="T20" fmla="*/ 1 w 4"/>
                  <a:gd name="T21" fmla="*/ 2 h 9"/>
                  <a:gd name="T22" fmla="*/ 1 w 4"/>
                  <a:gd name="T23" fmla="*/ 3 h 9"/>
                  <a:gd name="T24" fmla="*/ 1 w 4"/>
                  <a:gd name="T25" fmla="*/ 4 h 9"/>
                  <a:gd name="T26" fmla="*/ 0 w 4"/>
                  <a:gd name="T27" fmla="*/ 4 h 9"/>
                  <a:gd name="T28" fmla="*/ 0 w 4"/>
                  <a:gd name="T29" fmla="*/ 5 h 9"/>
                  <a:gd name="T30" fmla="*/ 0 w 4"/>
                  <a:gd name="T31" fmla="*/ 6 h 9"/>
                  <a:gd name="T32" fmla="*/ 0 w 4"/>
                  <a:gd name="T33" fmla="*/ 6 h 9"/>
                  <a:gd name="T34" fmla="*/ 1 w 4"/>
                  <a:gd name="T35" fmla="*/ 6 h 9"/>
                  <a:gd name="T36" fmla="*/ 1 w 4"/>
                  <a:gd name="T37" fmla="*/ 7 h 9"/>
                  <a:gd name="T38" fmla="*/ 0 w 4"/>
                  <a:gd name="T39" fmla="*/ 7 h 9"/>
                  <a:gd name="T40" fmla="*/ 0 w 4"/>
                  <a:gd name="T41" fmla="*/ 8 h 9"/>
                  <a:gd name="T42" fmla="*/ 0 w 4"/>
                  <a:gd name="T43" fmla="*/ 9 h 9"/>
                  <a:gd name="T44" fmla="*/ 1 w 4"/>
                  <a:gd name="T45" fmla="*/ 8 h 9"/>
                  <a:gd name="T46" fmla="*/ 3 w 4"/>
                  <a:gd name="T47" fmla="*/ 6 h 9"/>
                  <a:gd name="T48" fmla="*/ 4 w 4"/>
                  <a:gd name="T49" fmla="*/ 6 h 9"/>
                  <a:gd name="T50" fmla="*/ 4 w 4"/>
                  <a:gd name="T5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3" name="Freeform 253">
                <a:extLst>
                  <a:ext uri="{FF2B5EF4-FFF2-40B4-BE49-F238E27FC236}">
                    <a16:creationId xmlns:a16="http://schemas.microsoft.com/office/drawing/2014/main" id="{5E78ABBB-14E3-C821-095B-6AC1D4FC4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081213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2 h 4"/>
                  <a:gd name="T4" fmla="*/ 3 w 4"/>
                  <a:gd name="T5" fmla="*/ 2 h 4"/>
                  <a:gd name="T6" fmla="*/ 4 w 4"/>
                  <a:gd name="T7" fmla="*/ 2 h 4"/>
                  <a:gd name="T8" fmla="*/ 4 w 4"/>
                  <a:gd name="T9" fmla="*/ 1 h 4"/>
                  <a:gd name="T10" fmla="*/ 4 w 4"/>
                  <a:gd name="T11" fmla="*/ 1 h 4"/>
                  <a:gd name="T12" fmla="*/ 3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0 w 4"/>
                  <a:gd name="T25" fmla="*/ 2 h 4"/>
                  <a:gd name="T26" fmla="*/ 0 w 4"/>
                  <a:gd name="T27" fmla="*/ 2 h 4"/>
                  <a:gd name="T28" fmla="*/ 0 w 4"/>
                  <a:gd name="T29" fmla="*/ 3 h 4"/>
                  <a:gd name="T30" fmla="*/ 0 w 4"/>
                  <a:gd name="T31" fmla="*/ 3 h 4"/>
                  <a:gd name="T32" fmla="*/ 1 w 4"/>
                  <a:gd name="T33" fmla="*/ 3 h 4"/>
                  <a:gd name="T34" fmla="*/ 1 w 4"/>
                  <a:gd name="T35" fmla="*/ 3 h 4"/>
                  <a:gd name="T36" fmla="*/ 1 w 4"/>
                  <a:gd name="T37" fmla="*/ 4 h 4"/>
                  <a:gd name="T38" fmla="*/ 2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4" name="Freeform 254">
                <a:extLst>
                  <a:ext uri="{FF2B5EF4-FFF2-40B4-BE49-F238E27FC236}">
                    <a16:creationId xmlns:a16="http://schemas.microsoft.com/office/drawing/2014/main" id="{C86B7507-814E-78AC-6C31-D4A393979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913" y="2259013"/>
                <a:ext cx="6350" cy="476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3 w 4"/>
                  <a:gd name="T9" fmla="*/ 0 h 3"/>
                  <a:gd name="T10" fmla="*/ 2 w 4"/>
                  <a:gd name="T11" fmla="*/ 0 h 3"/>
                  <a:gd name="T12" fmla="*/ 1 w 4"/>
                  <a:gd name="T13" fmla="*/ 0 h 3"/>
                  <a:gd name="T14" fmla="*/ 0 w 4"/>
                  <a:gd name="T15" fmla="*/ 1 h 3"/>
                  <a:gd name="T16" fmla="*/ 1 w 4"/>
                  <a:gd name="T17" fmla="*/ 1 h 3"/>
                  <a:gd name="T18" fmla="*/ 2 w 4"/>
                  <a:gd name="T19" fmla="*/ 2 h 3"/>
                  <a:gd name="T20" fmla="*/ 2 w 4"/>
                  <a:gd name="T21" fmla="*/ 3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5" name="Freeform 255">
                <a:extLst>
                  <a:ext uri="{FF2B5EF4-FFF2-40B4-BE49-F238E27FC236}">
                    <a16:creationId xmlns:a16="http://schemas.microsoft.com/office/drawing/2014/main" id="{66EFE700-5E6D-A0B3-0D66-FC7B7A44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438" y="2049463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  <a:gd name="T10" fmla="*/ 4 w 4"/>
                  <a:gd name="T11" fmla="*/ 1 h 4"/>
                  <a:gd name="T12" fmla="*/ 4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6" name="Freeform 256">
                <a:extLst>
                  <a:ext uri="{FF2B5EF4-FFF2-40B4-BE49-F238E27FC236}">
                    <a16:creationId xmlns:a16="http://schemas.microsoft.com/office/drawing/2014/main" id="{F95A66EA-A5E9-7937-9197-0AEACECFC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363" y="1955800"/>
                <a:ext cx="19050" cy="14288"/>
              </a:xfrm>
              <a:custGeom>
                <a:avLst/>
                <a:gdLst>
                  <a:gd name="T0" fmla="*/ 10 w 12"/>
                  <a:gd name="T1" fmla="*/ 2 h 9"/>
                  <a:gd name="T2" fmla="*/ 6 w 12"/>
                  <a:gd name="T3" fmla="*/ 0 h 9"/>
                  <a:gd name="T4" fmla="*/ 5 w 12"/>
                  <a:gd name="T5" fmla="*/ 0 h 9"/>
                  <a:gd name="T6" fmla="*/ 4 w 12"/>
                  <a:gd name="T7" fmla="*/ 1 h 9"/>
                  <a:gd name="T8" fmla="*/ 1 w 12"/>
                  <a:gd name="T9" fmla="*/ 3 h 9"/>
                  <a:gd name="T10" fmla="*/ 0 w 12"/>
                  <a:gd name="T11" fmla="*/ 3 h 9"/>
                  <a:gd name="T12" fmla="*/ 0 w 12"/>
                  <a:gd name="T13" fmla="*/ 4 h 9"/>
                  <a:gd name="T14" fmla="*/ 1 w 12"/>
                  <a:gd name="T15" fmla="*/ 5 h 9"/>
                  <a:gd name="T16" fmla="*/ 5 w 12"/>
                  <a:gd name="T17" fmla="*/ 7 h 9"/>
                  <a:gd name="T18" fmla="*/ 6 w 12"/>
                  <a:gd name="T19" fmla="*/ 8 h 9"/>
                  <a:gd name="T20" fmla="*/ 6 w 12"/>
                  <a:gd name="T21" fmla="*/ 9 h 9"/>
                  <a:gd name="T22" fmla="*/ 11 w 12"/>
                  <a:gd name="T23" fmla="*/ 7 h 9"/>
                  <a:gd name="T24" fmla="*/ 12 w 12"/>
                  <a:gd name="T25" fmla="*/ 6 h 9"/>
                  <a:gd name="T26" fmla="*/ 12 w 12"/>
                  <a:gd name="T27" fmla="*/ 5 h 9"/>
                  <a:gd name="T28" fmla="*/ 12 w 12"/>
                  <a:gd name="T29" fmla="*/ 4 h 9"/>
                  <a:gd name="T30" fmla="*/ 12 w 12"/>
                  <a:gd name="T31" fmla="*/ 3 h 9"/>
                  <a:gd name="T32" fmla="*/ 11 w 12"/>
                  <a:gd name="T33" fmla="*/ 2 h 9"/>
                  <a:gd name="T34" fmla="*/ 10 w 12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9">
                    <a:moveTo>
                      <a:pt x="10" y="2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7" name="Freeform 257">
                <a:extLst>
                  <a:ext uri="{FF2B5EF4-FFF2-40B4-BE49-F238E27FC236}">
                    <a16:creationId xmlns:a16="http://schemas.microsoft.com/office/drawing/2014/main" id="{AF9B7BF4-6A80-C1C9-562F-85AA316FD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2239963"/>
                <a:ext cx="9525" cy="7938"/>
              </a:xfrm>
              <a:custGeom>
                <a:avLst/>
                <a:gdLst>
                  <a:gd name="T0" fmla="*/ 4 w 6"/>
                  <a:gd name="T1" fmla="*/ 1 h 5"/>
                  <a:gd name="T2" fmla="*/ 4 w 6"/>
                  <a:gd name="T3" fmla="*/ 0 h 5"/>
                  <a:gd name="T4" fmla="*/ 2 w 6"/>
                  <a:gd name="T5" fmla="*/ 0 h 5"/>
                  <a:gd name="T6" fmla="*/ 2 w 6"/>
                  <a:gd name="T7" fmla="*/ 2 h 5"/>
                  <a:gd name="T8" fmla="*/ 2 w 6"/>
                  <a:gd name="T9" fmla="*/ 2 h 5"/>
                  <a:gd name="T10" fmla="*/ 1 w 6"/>
                  <a:gd name="T11" fmla="*/ 0 h 5"/>
                  <a:gd name="T12" fmla="*/ 1 w 6"/>
                  <a:gd name="T13" fmla="*/ 0 h 5"/>
                  <a:gd name="T14" fmla="*/ 0 w 6"/>
                  <a:gd name="T15" fmla="*/ 0 h 5"/>
                  <a:gd name="T16" fmla="*/ 0 w 6"/>
                  <a:gd name="T17" fmla="*/ 1 h 5"/>
                  <a:gd name="T18" fmla="*/ 0 w 6"/>
                  <a:gd name="T19" fmla="*/ 2 h 5"/>
                  <a:gd name="T20" fmla="*/ 1 w 6"/>
                  <a:gd name="T21" fmla="*/ 2 h 5"/>
                  <a:gd name="T22" fmla="*/ 0 w 6"/>
                  <a:gd name="T23" fmla="*/ 4 h 5"/>
                  <a:gd name="T24" fmla="*/ 0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3 w 6"/>
                  <a:gd name="T31" fmla="*/ 4 h 5"/>
                  <a:gd name="T32" fmla="*/ 4 w 6"/>
                  <a:gd name="T33" fmla="*/ 3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2 h 5"/>
                  <a:gd name="T40" fmla="*/ 5 w 6"/>
                  <a:gd name="T41" fmla="*/ 1 h 5"/>
                  <a:gd name="T42" fmla="*/ 4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8" name="Freeform 258">
                <a:extLst>
                  <a:ext uri="{FF2B5EF4-FFF2-40B4-BE49-F238E27FC236}">
                    <a16:creationId xmlns:a16="http://schemas.microsoft.com/office/drawing/2014/main" id="{BE8E7D7D-F8CB-E49B-205D-2545F70FF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213" y="2281238"/>
                <a:ext cx="7937" cy="12700"/>
              </a:xfrm>
              <a:custGeom>
                <a:avLst/>
                <a:gdLst>
                  <a:gd name="T0" fmla="*/ 3 w 5"/>
                  <a:gd name="T1" fmla="*/ 8 h 8"/>
                  <a:gd name="T2" fmla="*/ 4 w 5"/>
                  <a:gd name="T3" fmla="*/ 7 h 8"/>
                  <a:gd name="T4" fmla="*/ 5 w 5"/>
                  <a:gd name="T5" fmla="*/ 6 h 8"/>
                  <a:gd name="T6" fmla="*/ 5 w 5"/>
                  <a:gd name="T7" fmla="*/ 5 h 8"/>
                  <a:gd name="T8" fmla="*/ 4 w 5"/>
                  <a:gd name="T9" fmla="*/ 4 h 8"/>
                  <a:gd name="T10" fmla="*/ 3 w 5"/>
                  <a:gd name="T11" fmla="*/ 2 h 8"/>
                  <a:gd name="T12" fmla="*/ 3 w 5"/>
                  <a:gd name="T13" fmla="*/ 1 h 8"/>
                  <a:gd name="T14" fmla="*/ 2 w 5"/>
                  <a:gd name="T15" fmla="*/ 2 h 8"/>
                  <a:gd name="T16" fmla="*/ 2 w 5"/>
                  <a:gd name="T17" fmla="*/ 1 h 8"/>
                  <a:gd name="T18" fmla="*/ 0 w 5"/>
                  <a:gd name="T19" fmla="*/ 0 h 8"/>
                  <a:gd name="T20" fmla="*/ 0 w 5"/>
                  <a:gd name="T21" fmla="*/ 1 h 8"/>
                  <a:gd name="T22" fmla="*/ 0 w 5"/>
                  <a:gd name="T23" fmla="*/ 2 h 8"/>
                  <a:gd name="T24" fmla="*/ 1 w 5"/>
                  <a:gd name="T25" fmla="*/ 3 h 8"/>
                  <a:gd name="T26" fmla="*/ 1 w 5"/>
                  <a:gd name="T27" fmla="*/ 4 h 8"/>
                  <a:gd name="T28" fmla="*/ 1 w 5"/>
                  <a:gd name="T29" fmla="*/ 4 h 8"/>
                  <a:gd name="T30" fmla="*/ 2 w 5"/>
                  <a:gd name="T31" fmla="*/ 6 h 8"/>
                  <a:gd name="T32" fmla="*/ 2 w 5"/>
                  <a:gd name="T33" fmla="*/ 7 h 8"/>
                  <a:gd name="T34" fmla="*/ 3 w 5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9" name="Freeform 259">
                <a:extLst>
                  <a:ext uri="{FF2B5EF4-FFF2-40B4-BE49-F238E27FC236}">
                    <a16:creationId xmlns:a16="http://schemas.microsoft.com/office/drawing/2014/main" id="{C1C5E093-C5A5-1305-C552-5D266C3A6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297113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0" name="Freeform 260">
                <a:extLst>
                  <a:ext uri="{FF2B5EF4-FFF2-40B4-BE49-F238E27FC236}">
                    <a16:creationId xmlns:a16="http://schemas.microsoft.com/office/drawing/2014/main" id="{EFE9CAC4-947F-FE5F-4344-688202BCC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1" name="Freeform 261">
                <a:extLst>
                  <a:ext uri="{FF2B5EF4-FFF2-40B4-BE49-F238E27FC236}">
                    <a16:creationId xmlns:a16="http://schemas.microsoft.com/office/drawing/2014/main" id="{A4E55BD8-ADF0-94EF-5615-4E3E0779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292350"/>
                <a:ext cx="22225" cy="14288"/>
              </a:xfrm>
              <a:custGeom>
                <a:avLst/>
                <a:gdLst>
                  <a:gd name="T0" fmla="*/ 8 w 14"/>
                  <a:gd name="T1" fmla="*/ 5 h 9"/>
                  <a:gd name="T2" fmla="*/ 9 w 14"/>
                  <a:gd name="T3" fmla="*/ 5 h 9"/>
                  <a:gd name="T4" fmla="*/ 9 w 14"/>
                  <a:gd name="T5" fmla="*/ 4 h 9"/>
                  <a:gd name="T6" fmla="*/ 12 w 14"/>
                  <a:gd name="T7" fmla="*/ 3 h 9"/>
                  <a:gd name="T8" fmla="*/ 12 w 14"/>
                  <a:gd name="T9" fmla="*/ 2 h 9"/>
                  <a:gd name="T10" fmla="*/ 12 w 14"/>
                  <a:gd name="T11" fmla="*/ 2 h 9"/>
                  <a:gd name="T12" fmla="*/ 13 w 14"/>
                  <a:gd name="T13" fmla="*/ 2 h 9"/>
                  <a:gd name="T14" fmla="*/ 14 w 14"/>
                  <a:gd name="T15" fmla="*/ 1 h 9"/>
                  <a:gd name="T16" fmla="*/ 13 w 14"/>
                  <a:gd name="T17" fmla="*/ 0 h 9"/>
                  <a:gd name="T18" fmla="*/ 12 w 14"/>
                  <a:gd name="T19" fmla="*/ 0 h 9"/>
                  <a:gd name="T20" fmla="*/ 12 w 14"/>
                  <a:gd name="T21" fmla="*/ 0 h 9"/>
                  <a:gd name="T22" fmla="*/ 11 w 14"/>
                  <a:gd name="T23" fmla="*/ 0 h 9"/>
                  <a:gd name="T24" fmla="*/ 10 w 14"/>
                  <a:gd name="T25" fmla="*/ 0 h 9"/>
                  <a:gd name="T26" fmla="*/ 10 w 14"/>
                  <a:gd name="T27" fmla="*/ 1 h 9"/>
                  <a:gd name="T28" fmla="*/ 11 w 14"/>
                  <a:gd name="T29" fmla="*/ 1 h 9"/>
                  <a:gd name="T30" fmla="*/ 5 w 14"/>
                  <a:gd name="T31" fmla="*/ 4 h 9"/>
                  <a:gd name="T32" fmla="*/ 4 w 14"/>
                  <a:gd name="T33" fmla="*/ 5 h 9"/>
                  <a:gd name="T34" fmla="*/ 4 w 14"/>
                  <a:gd name="T35" fmla="*/ 6 h 9"/>
                  <a:gd name="T36" fmla="*/ 5 w 14"/>
                  <a:gd name="T37" fmla="*/ 5 h 9"/>
                  <a:gd name="T38" fmla="*/ 4 w 14"/>
                  <a:gd name="T39" fmla="*/ 7 h 9"/>
                  <a:gd name="T40" fmla="*/ 3 w 14"/>
                  <a:gd name="T41" fmla="*/ 7 h 9"/>
                  <a:gd name="T42" fmla="*/ 3 w 14"/>
                  <a:gd name="T43" fmla="*/ 7 h 9"/>
                  <a:gd name="T44" fmla="*/ 3 w 14"/>
                  <a:gd name="T45" fmla="*/ 7 h 9"/>
                  <a:gd name="T46" fmla="*/ 2 w 14"/>
                  <a:gd name="T47" fmla="*/ 7 h 9"/>
                  <a:gd name="T48" fmla="*/ 2 w 14"/>
                  <a:gd name="T49" fmla="*/ 7 h 9"/>
                  <a:gd name="T50" fmla="*/ 2 w 14"/>
                  <a:gd name="T51" fmla="*/ 7 h 9"/>
                  <a:gd name="T52" fmla="*/ 1 w 14"/>
                  <a:gd name="T53" fmla="*/ 8 h 9"/>
                  <a:gd name="T54" fmla="*/ 0 w 14"/>
                  <a:gd name="T55" fmla="*/ 7 h 9"/>
                  <a:gd name="T56" fmla="*/ 1 w 14"/>
                  <a:gd name="T57" fmla="*/ 9 h 9"/>
                  <a:gd name="T58" fmla="*/ 3 w 14"/>
                  <a:gd name="T59" fmla="*/ 9 h 9"/>
                  <a:gd name="T60" fmla="*/ 6 w 14"/>
                  <a:gd name="T61" fmla="*/ 7 h 9"/>
                  <a:gd name="T62" fmla="*/ 8 w 14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9">
                    <a:moveTo>
                      <a:pt x="8" y="5"/>
                    </a:moveTo>
                    <a:lnTo>
                      <a:pt x="9" y="5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2" name="Freeform 262">
                <a:extLst>
                  <a:ext uri="{FF2B5EF4-FFF2-40B4-BE49-F238E27FC236}">
                    <a16:creationId xmlns:a16="http://schemas.microsoft.com/office/drawing/2014/main" id="{5C4733A4-F184-3927-E5C8-63D45F5BF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" y="2138363"/>
                <a:ext cx="26987" cy="41275"/>
              </a:xfrm>
              <a:custGeom>
                <a:avLst/>
                <a:gdLst>
                  <a:gd name="T0" fmla="*/ 16 w 17"/>
                  <a:gd name="T1" fmla="*/ 4 h 26"/>
                  <a:gd name="T2" fmla="*/ 16 w 17"/>
                  <a:gd name="T3" fmla="*/ 3 h 26"/>
                  <a:gd name="T4" fmla="*/ 14 w 17"/>
                  <a:gd name="T5" fmla="*/ 3 h 26"/>
                  <a:gd name="T6" fmla="*/ 12 w 17"/>
                  <a:gd name="T7" fmla="*/ 1 h 26"/>
                  <a:gd name="T8" fmla="*/ 9 w 17"/>
                  <a:gd name="T9" fmla="*/ 0 h 26"/>
                  <a:gd name="T10" fmla="*/ 1 w 17"/>
                  <a:gd name="T11" fmla="*/ 1 h 26"/>
                  <a:gd name="T12" fmla="*/ 1 w 17"/>
                  <a:gd name="T13" fmla="*/ 3 h 26"/>
                  <a:gd name="T14" fmla="*/ 0 w 17"/>
                  <a:gd name="T15" fmla="*/ 4 h 26"/>
                  <a:gd name="T16" fmla="*/ 3 w 17"/>
                  <a:gd name="T17" fmla="*/ 7 h 26"/>
                  <a:gd name="T18" fmla="*/ 4 w 17"/>
                  <a:gd name="T19" fmla="*/ 8 h 26"/>
                  <a:gd name="T20" fmla="*/ 6 w 17"/>
                  <a:gd name="T21" fmla="*/ 8 h 26"/>
                  <a:gd name="T22" fmla="*/ 6 w 17"/>
                  <a:gd name="T23" fmla="*/ 9 h 26"/>
                  <a:gd name="T24" fmla="*/ 7 w 17"/>
                  <a:gd name="T25" fmla="*/ 11 h 26"/>
                  <a:gd name="T26" fmla="*/ 8 w 17"/>
                  <a:gd name="T27" fmla="*/ 12 h 26"/>
                  <a:gd name="T28" fmla="*/ 8 w 17"/>
                  <a:gd name="T29" fmla="*/ 14 h 26"/>
                  <a:gd name="T30" fmla="*/ 8 w 17"/>
                  <a:gd name="T31" fmla="*/ 15 h 26"/>
                  <a:gd name="T32" fmla="*/ 7 w 17"/>
                  <a:gd name="T33" fmla="*/ 17 h 26"/>
                  <a:gd name="T34" fmla="*/ 5 w 17"/>
                  <a:gd name="T35" fmla="*/ 18 h 26"/>
                  <a:gd name="T36" fmla="*/ 3 w 17"/>
                  <a:gd name="T37" fmla="*/ 18 h 26"/>
                  <a:gd name="T38" fmla="*/ 2 w 17"/>
                  <a:gd name="T39" fmla="*/ 20 h 26"/>
                  <a:gd name="T40" fmla="*/ 3 w 17"/>
                  <a:gd name="T41" fmla="*/ 21 h 26"/>
                  <a:gd name="T42" fmla="*/ 3 w 17"/>
                  <a:gd name="T43" fmla="*/ 23 h 26"/>
                  <a:gd name="T44" fmla="*/ 5 w 17"/>
                  <a:gd name="T45" fmla="*/ 23 h 26"/>
                  <a:gd name="T46" fmla="*/ 6 w 17"/>
                  <a:gd name="T47" fmla="*/ 24 h 26"/>
                  <a:gd name="T48" fmla="*/ 8 w 17"/>
                  <a:gd name="T49" fmla="*/ 25 h 26"/>
                  <a:gd name="T50" fmla="*/ 9 w 17"/>
                  <a:gd name="T51" fmla="*/ 26 h 26"/>
                  <a:gd name="T52" fmla="*/ 10 w 17"/>
                  <a:gd name="T53" fmla="*/ 24 h 26"/>
                  <a:gd name="T54" fmla="*/ 13 w 17"/>
                  <a:gd name="T55" fmla="*/ 23 h 26"/>
                  <a:gd name="T56" fmla="*/ 14 w 17"/>
                  <a:gd name="T57" fmla="*/ 21 h 26"/>
                  <a:gd name="T58" fmla="*/ 14 w 17"/>
                  <a:gd name="T59" fmla="*/ 18 h 26"/>
                  <a:gd name="T60" fmla="*/ 17 w 17"/>
                  <a:gd name="T61" fmla="*/ 17 h 26"/>
                  <a:gd name="T62" fmla="*/ 15 w 17"/>
                  <a:gd name="T63" fmla="*/ 10 h 26"/>
                  <a:gd name="T64" fmla="*/ 16 w 17"/>
                  <a:gd name="T65" fmla="*/ 9 h 26"/>
                  <a:gd name="T66" fmla="*/ 15 w 17"/>
                  <a:gd name="T67" fmla="*/ 7 h 26"/>
                  <a:gd name="T68" fmla="*/ 16 w 17"/>
                  <a:gd name="T6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26">
                    <a:moveTo>
                      <a:pt x="16" y="5"/>
                    </a:moveTo>
                    <a:lnTo>
                      <a:pt x="16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3" y="23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3" name="Freeform 263">
                <a:extLst>
                  <a:ext uri="{FF2B5EF4-FFF2-40B4-BE49-F238E27FC236}">
                    <a16:creationId xmlns:a16="http://schemas.microsoft.com/office/drawing/2014/main" id="{08554956-012E-BA29-EFC5-9D70EBFF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339975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0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3 h 3"/>
                  <a:gd name="T18" fmla="*/ 3 w 3"/>
                  <a:gd name="T19" fmla="*/ 2 h 3"/>
                  <a:gd name="T20" fmla="*/ 3 w 3"/>
                  <a:gd name="T21" fmla="*/ 1 h 3"/>
                  <a:gd name="T22" fmla="*/ 2 w 3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4" name="Rectangle 264">
                <a:extLst>
                  <a:ext uri="{FF2B5EF4-FFF2-40B4-BE49-F238E27FC236}">
                    <a16:creationId xmlns:a16="http://schemas.microsoft.com/office/drawing/2014/main" id="{177C426F-0BAE-70CF-617A-7575A4B1E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3431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5" name="Freeform 265">
                <a:extLst>
                  <a:ext uri="{FF2B5EF4-FFF2-40B4-BE49-F238E27FC236}">
                    <a16:creationId xmlns:a16="http://schemas.microsoft.com/office/drawing/2014/main" id="{DCD2B758-47BC-59A4-8DB4-7E0F8CA4E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3175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6" name="Freeform 266">
                <a:extLst>
                  <a:ext uri="{FF2B5EF4-FFF2-40B4-BE49-F238E27FC236}">
                    <a16:creationId xmlns:a16="http://schemas.microsoft.com/office/drawing/2014/main" id="{DB3E44CA-EBF0-16E8-F654-A5FEDFBE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813" y="229393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7" name="Freeform 267">
                <a:extLst>
                  <a:ext uri="{FF2B5EF4-FFF2-40B4-BE49-F238E27FC236}">
                    <a16:creationId xmlns:a16="http://schemas.microsoft.com/office/drawing/2014/main" id="{5462F16E-DC5F-43A5-90A5-8C737BF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224088"/>
                <a:ext cx="26987" cy="15875"/>
              </a:xfrm>
              <a:custGeom>
                <a:avLst/>
                <a:gdLst>
                  <a:gd name="T0" fmla="*/ 14 w 17"/>
                  <a:gd name="T1" fmla="*/ 0 h 10"/>
                  <a:gd name="T2" fmla="*/ 12 w 17"/>
                  <a:gd name="T3" fmla="*/ 1 h 10"/>
                  <a:gd name="T4" fmla="*/ 11 w 17"/>
                  <a:gd name="T5" fmla="*/ 1 h 10"/>
                  <a:gd name="T6" fmla="*/ 10 w 17"/>
                  <a:gd name="T7" fmla="*/ 2 h 10"/>
                  <a:gd name="T8" fmla="*/ 9 w 17"/>
                  <a:gd name="T9" fmla="*/ 1 h 10"/>
                  <a:gd name="T10" fmla="*/ 8 w 17"/>
                  <a:gd name="T11" fmla="*/ 2 h 10"/>
                  <a:gd name="T12" fmla="*/ 5 w 17"/>
                  <a:gd name="T13" fmla="*/ 1 h 10"/>
                  <a:gd name="T14" fmla="*/ 4 w 17"/>
                  <a:gd name="T15" fmla="*/ 1 h 10"/>
                  <a:gd name="T16" fmla="*/ 3 w 17"/>
                  <a:gd name="T17" fmla="*/ 2 h 10"/>
                  <a:gd name="T18" fmla="*/ 2 w 17"/>
                  <a:gd name="T19" fmla="*/ 3 h 10"/>
                  <a:gd name="T20" fmla="*/ 1 w 17"/>
                  <a:gd name="T21" fmla="*/ 4 h 10"/>
                  <a:gd name="T22" fmla="*/ 1 w 17"/>
                  <a:gd name="T23" fmla="*/ 5 h 10"/>
                  <a:gd name="T24" fmla="*/ 1 w 17"/>
                  <a:gd name="T25" fmla="*/ 6 h 10"/>
                  <a:gd name="T26" fmla="*/ 0 w 17"/>
                  <a:gd name="T27" fmla="*/ 7 h 10"/>
                  <a:gd name="T28" fmla="*/ 0 w 17"/>
                  <a:gd name="T29" fmla="*/ 8 h 10"/>
                  <a:gd name="T30" fmla="*/ 0 w 17"/>
                  <a:gd name="T31" fmla="*/ 10 h 10"/>
                  <a:gd name="T32" fmla="*/ 1 w 17"/>
                  <a:gd name="T33" fmla="*/ 10 h 10"/>
                  <a:gd name="T34" fmla="*/ 2 w 17"/>
                  <a:gd name="T35" fmla="*/ 9 h 10"/>
                  <a:gd name="T36" fmla="*/ 3 w 17"/>
                  <a:gd name="T37" fmla="*/ 9 h 10"/>
                  <a:gd name="T38" fmla="*/ 4 w 17"/>
                  <a:gd name="T39" fmla="*/ 9 h 10"/>
                  <a:gd name="T40" fmla="*/ 5 w 17"/>
                  <a:gd name="T41" fmla="*/ 8 h 10"/>
                  <a:gd name="T42" fmla="*/ 6 w 17"/>
                  <a:gd name="T43" fmla="*/ 7 h 10"/>
                  <a:gd name="T44" fmla="*/ 7 w 17"/>
                  <a:gd name="T45" fmla="*/ 7 h 10"/>
                  <a:gd name="T46" fmla="*/ 11 w 17"/>
                  <a:gd name="T47" fmla="*/ 6 h 10"/>
                  <a:gd name="T48" fmla="*/ 11 w 17"/>
                  <a:gd name="T49" fmla="*/ 6 h 10"/>
                  <a:gd name="T50" fmla="*/ 15 w 17"/>
                  <a:gd name="T51" fmla="*/ 2 h 10"/>
                  <a:gd name="T52" fmla="*/ 16 w 17"/>
                  <a:gd name="T53" fmla="*/ 0 h 10"/>
                  <a:gd name="T54" fmla="*/ 17 w 17"/>
                  <a:gd name="T55" fmla="*/ 0 h 10"/>
                  <a:gd name="T56" fmla="*/ 15 w 17"/>
                  <a:gd name="T57" fmla="*/ 0 h 10"/>
                  <a:gd name="T58" fmla="*/ 14 w 17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" h="10">
                    <a:moveTo>
                      <a:pt x="14" y="0"/>
                    </a:moveTo>
                    <a:lnTo>
                      <a:pt x="12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8" name="Freeform 277">
                <a:extLst>
                  <a:ext uri="{FF2B5EF4-FFF2-40B4-BE49-F238E27FC236}">
                    <a16:creationId xmlns:a16="http://schemas.microsoft.com/office/drawing/2014/main" id="{2DE2892D-97D8-5E06-A36B-438A472A8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82675"/>
                <a:ext cx="528637" cy="285750"/>
              </a:xfrm>
              <a:custGeom>
                <a:avLst/>
                <a:gdLst>
                  <a:gd name="T0" fmla="*/ 19 w 333"/>
                  <a:gd name="T1" fmla="*/ 143 h 180"/>
                  <a:gd name="T2" fmla="*/ 30 w 333"/>
                  <a:gd name="T3" fmla="*/ 149 h 180"/>
                  <a:gd name="T4" fmla="*/ 45 w 333"/>
                  <a:gd name="T5" fmla="*/ 153 h 180"/>
                  <a:gd name="T6" fmla="*/ 55 w 333"/>
                  <a:gd name="T7" fmla="*/ 144 h 180"/>
                  <a:gd name="T8" fmla="*/ 76 w 333"/>
                  <a:gd name="T9" fmla="*/ 139 h 180"/>
                  <a:gd name="T10" fmla="*/ 95 w 333"/>
                  <a:gd name="T11" fmla="*/ 136 h 180"/>
                  <a:gd name="T12" fmla="*/ 104 w 333"/>
                  <a:gd name="T13" fmla="*/ 142 h 180"/>
                  <a:gd name="T14" fmla="*/ 110 w 333"/>
                  <a:gd name="T15" fmla="*/ 149 h 180"/>
                  <a:gd name="T16" fmla="*/ 120 w 333"/>
                  <a:gd name="T17" fmla="*/ 160 h 180"/>
                  <a:gd name="T18" fmla="*/ 154 w 333"/>
                  <a:gd name="T19" fmla="*/ 169 h 180"/>
                  <a:gd name="T20" fmla="*/ 184 w 333"/>
                  <a:gd name="T21" fmla="*/ 170 h 180"/>
                  <a:gd name="T22" fmla="*/ 209 w 333"/>
                  <a:gd name="T23" fmla="*/ 177 h 180"/>
                  <a:gd name="T24" fmla="*/ 219 w 333"/>
                  <a:gd name="T25" fmla="*/ 175 h 180"/>
                  <a:gd name="T26" fmla="*/ 227 w 333"/>
                  <a:gd name="T27" fmla="*/ 168 h 180"/>
                  <a:gd name="T28" fmla="*/ 244 w 333"/>
                  <a:gd name="T29" fmla="*/ 162 h 180"/>
                  <a:gd name="T30" fmla="*/ 261 w 333"/>
                  <a:gd name="T31" fmla="*/ 160 h 180"/>
                  <a:gd name="T32" fmla="*/ 278 w 333"/>
                  <a:gd name="T33" fmla="*/ 159 h 180"/>
                  <a:gd name="T34" fmla="*/ 285 w 333"/>
                  <a:gd name="T35" fmla="*/ 148 h 180"/>
                  <a:gd name="T36" fmla="*/ 297 w 333"/>
                  <a:gd name="T37" fmla="*/ 138 h 180"/>
                  <a:gd name="T38" fmla="*/ 303 w 333"/>
                  <a:gd name="T39" fmla="*/ 134 h 180"/>
                  <a:gd name="T40" fmla="*/ 300 w 333"/>
                  <a:gd name="T41" fmla="*/ 126 h 180"/>
                  <a:gd name="T42" fmla="*/ 302 w 333"/>
                  <a:gd name="T43" fmla="*/ 110 h 180"/>
                  <a:gd name="T44" fmla="*/ 311 w 333"/>
                  <a:gd name="T45" fmla="*/ 97 h 180"/>
                  <a:gd name="T46" fmla="*/ 305 w 333"/>
                  <a:gd name="T47" fmla="*/ 88 h 180"/>
                  <a:gd name="T48" fmla="*/ 320 w 333"/>
                  <a:gd name="T49" fmla="*/ 90 h 180"/>
                  <a:gd name="T50" fmla="*/ 329 w 333"/>
                  <a:gd name="T51" fmla="*/ 81 h 180"/>
                  <a:gd name="T52" fmla="*/ 331 w 333"/>
                  <a:gd name="T53" fmla="*/ 72 h 180"/>
                  <a:gd name="T54" fmla="*/ 325 w 333"/>
                  <a:gd name="T55" fmla="*/ 59 h 180"/>
                  <a:gd name="T56" fmla="*/ 322 w 333"/>
                  <a:gd name="T57" fmla="*/ 46 h 180"/>
                  <a:gd name="T58" fmla="*/ 323 w 333"/>
                  <a:gd name="T59" fmla="*/ 27 h 180"/>
                  <a:gd name="T60" fmla="*/ 311 w 333"/>
                  <a:gd name="T61" fmla="*/ 17 h 180"/>
                  <a:gd name="T62" fmla="*/ 295 w 333"/>
                  <a:gd name="T63" fmla="*/ 20 h 180"/>
                  <a:gd name="T64" fmla="*/ 273 w 333"/>
                  <a:gd name="T65" fmla="*/ 11 h 180"/>
                  <a:gd name="T66" fmla="*/ 254 w 333"/>
                  <a:gd name="T67" fmla="*/ 4 h 180"/>
                  <a:gd name="T68" fmla="*/ 242 w 333"/>
                  <a:gd name="T69" fmla="*/ 1 h 180"/>
                  <a:gd name="T70" fmla="*/ 233 w 333"/>
                  <a:gd name="T71" fmla="*/ 17 h 180"/>
                  <a:gd name="T72" fmla="*/ 221 w 333"/>
                  <a:gd name="T73" fmla="*/ 30 h 180"/>
                  <a:gd name="T74" fmla="*/ 209 w 333"/>
                  <a:gd name="T75" fmla="*/ 26 h 180"/>
                  <a:gd name="T76" fmla="*/ 191 w 333"/>
                  <a:gd name="T77" fmla="*/ 25 h 180"/>
                  <a:gd name="T78" fmla="*/ 181 w 333"/>
                  <a:gd name="T79" fmla="*/ 21 h 180"/>
                  <a:gd name="T80" fmla="*/ 174 w 333"/>
                  <a:gd name="T81" fmla="*/ 32 h 180"/>
                  <a:gd name="T82" fmla="*/ 164 w 333"/>
                  <a:gd name="T83" fmla="*/ 37 h 180"/>
                  <a:gd name="T84" fmla="*/ 142 w 333"/>
                  <a:gd name="T85" fmla="*/ 55 h 180"/>
                  <a:gd name="T86" fmla="*/ 132 w 333"/>
                  <a:gd name="T87" fmla="*/ 65 h 180"/>
                  <a:gd name="T88" fmla="*/ 140 w 333"/>
                  <a:gd name="T89" fmla="*/ 85 h 180"/>
                  <a:gd name="T90" fmla="*/ 146 w 333"/>
                  <a:gd name="T91" fmla="*/ 95 h 180"/>
                  <a:gd name="T92" fmla="*/ 138 w 333"/>
                  <a:gd name="T93" fmla="*/ 105 h 180"/>
                  <a:gd name="T94" fmla="*/ 127 w 333"/>
                  <a:gd name="T95" fmla="*/ 92 h 180"/>
                  <a:gd name="T96" fmla="*/ 114 w 333"/>
                  <a:gd name="T97" fmla="*/ 92 h 180"/>
                  <a:gd name="T98" fmla="*/ 106 w 333"/>
                  <a:gd name="T99" fmla="*/ 91 h 180"/>
                  <a:gd name="T100" fmla="*/ 81 w 333"/>
                  <a:gd name="T101" fmla="*/ 99 h 180"/>
                  <a:gd name="T102" fmla="*/ 70 w 333"/>
                  <a:gd name="T103" fmla="*/ 107 h 180"/>
                  <a:gd name="T104" fmla="*/ 51 w 333"/>
                  <a:gd name="T105" fmla="*/ 111 h 180"/>
                  <a:gd name="T106" fmla="*/ 41 w 333"/>
                  <a:gd name="T107" fmla="*/ 104 h 180"/>
                  <a:gd name="T108" fmla="*/ 27 w 333"/>
                  <a:gd name="T109" fmla="*/ 101 h 180"/>
                  <a:gd name="T110" fmla="*/ 26 w 333"/>
                  <a:gd name="T111" fmla="*/ 108 h 180"/>
                  <a:gd name="T112" fmla="*/ 13 w 333"/>
                  <a:gd name="T113" fmla="*/ 119 h 180"/>
                  <a:gd name="T114" fmla="*/ 8 w 333"/>
                  <a:gd name="T115" fmla="*/ 110 h 180"/>
                  <a:gd name="T116" fmla="*/ 3 w 333"/>
                  <a:gd name="T117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180">
                    <a:moveTo>
                      <a:pt x="6" y="146"/>
                    </a:moveTo>
                    <a:lnTo>
                      <a:pt x="8" y="148"/>
                    </a:lnTo>
                    <a:lnTo>
                      <a:pt x="9" y="149"/>
                    </a:lnTo>
                    <a:lnTo>
                      <a:pt x="11" y="149"/>
                    </a:lnTo>
                    <a:lnTo>
                      <a:pt x="11" y="149"/>
                    </a:lnTo>
                    <a:lnTo>
                      <a:pt x="13" y="149"/>
                    </a:lnTo>
                    <a:lnTo>
                      <a:pt x="15" y="148"/>
                    </a:lnTo>
                    <a:lnTo>
                      <a:pt x="15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6" y="143"/>
                    </a:lnTo>
                    <a:lnTo>
                      <a:pt x="17" y="143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3" y="139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5" y="140"/>
                    </a:lnTo>
                    <a:lnTo>
                      <a:pt x="26" y="142"/>
                    </a:lnTo>
                    <a:lnTo>
                      <a:pt x="27" y="142"/>
                    </a:lnTo>
                    <a:lnTo>
                      <a:pt x="27" y="144"/>
                    </a:lnTo>
                    <a:lnTo>
                      <a:pt x="26" y="146"/>
                    </a:lnTo>
                    <a:lnTo>
                      <a:pt x="26" y="148"/>
                    </a:lnTo>
                    <a:lnTo>
                      <a:pt x="28" y="149"/>
                    </a:lnTo>
                    <a:lnTo>
                      <a:pt x="30" y="149"/>
                    </a:lnTo>
                    <a:lnTo>
                      <a:pt x="35" y="148"/>
                    </a:lnTo>
                    <a:lnTo>
                      <a:pt x="35" y="148"/>
                    </a:lnTo>
                    <a:lnTo>
                      <a:pt x="39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38" y="151"/>
                    </a:lnTo>
                    <a:lnTo>
                      <a:pt x="39" y="152"/>
                    </a:lnTo>
                    <a:lnTo>
                      <a:pt x="40" y="152"/>
                    </a:lnTo>
                    <a:lnTo>
                      <a:pt x="41" y="152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4" y="152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4"/>
                    </a:lnTo>
                    <a:lnTo>
                      <a:pt x="46" y="154"/>
                    </a:lnTo>
                    <a:lnTo>
                      <a:pt x="48" y="153"/>
                    </a:lnTo>
                    <a:lnTo>
                      <a:pt x="50" y="153"/>
                    </a:lnTo>
                    <a:lnTo>
                      <a:pt x="51" y="153"/>
                    </a:lnTo>
                    <a:lnTo>
                      <a:pt x="52" y="153"/>
                    </a:lnTo>
                    <a:lnTo>
                      <a:pt x="53" y="152"/>
                    </a:lnTo>
                    <a:lnTo>
                      <a:pt x="54" y="150"/>
                    </a:lnTo>
                    <a:lnTo>
                      <a:pt x="55" y="150"/>
                    </a:lnTo>
                    <a:lnTo>
                      <a:pt x="55" y="150"/>
                    </a:lnTo>
                    <a:lnTo>
                      <a:pt x="55" y="149"/>
                    </a:lnTo>
                    <a:lnTo>
                      <a:pt x="55" y="148"/>
                    </a:lnTo>
                    <a:lnTo>
                      <a:pt x="55" y="145"/>
                    </a:lnTo>
                    <a:lnTo>
                      <a:pt x="55" y="144"/>
                    </a:lnTo>
                    <a:lnTo>
                      <a:pt x="58" y="141"/>
                    </a:lnTo>
                    <a:lnTo>
                      <a:pt x="59" y="140"/>
                    </a:lnTo>
                    <a:lnTo>
                      <a:pt x="63" y="140"/>
                    </a:lnTo>
                    <a:lnTo>
                      <a:pt x="66" y="139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8"/>
                    </a:lnTo>
                    <a:lnTo>
                      <a:pt x="75" y="138"/>
                    </a:lnTo>
                    <a:lnTo>
                      <a:pt x="75" y="139"/>
                    </a:lnTo>
                    <a:lnTo>
                      <a:pt x="75" y="139"/>
                    </a:lnTo>
                    <a:lnTo>
                      <a:pt x="76" y="139"/>
                    </a:lnTo>
                    <a:lnTo>
                      <a:pt x="76" y="139"/>
                    </a:lnTo>
                    <a:lnTo>
                      <a:pt x="77" y="139"/>
                    </a:lnTo>
                    <a:lnTo>
                      <a:pt x="78" y="138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3" y="139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6" y="140"/>
                    </a:lnTo>
                    <a:lnTo>
                      <a:pt x="87" y="139"/>
                    </a:lnTo>
                    <a:lnTo>
                      <a:pt x="89" y="139"/>
                    </a:lnTo>
                    <a:lnTo>
                      <a:pt x="91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8" y="135"/>
                    </a:lnTo>
                    <a:lnTo>
                      <a:pt x="103" y="133"/>
                    </a:lnTo>
                    <a:lnTo>
                      <a:pt x="104" y="132"/>
                    </a:lnTo>
                    <a:lnTo>
                      <a:pt x="105" y="132"/>
                    </a:lnTo>
                    <a:lnTo>
                      <a:pt x="106" y="132"/>
                    </a:lnTo>
                    <a:lnTo>
                      <a:pt x="106" y="133"/>
                    </a:lnTo>
                    <a:lnTo>
                      <a:pt x="106" y="134"/>
                    </a:lnTo>
                    <a:lnTo>
                      <a:pt x="105" y="136"/>
                    </a:lnTo>
                    <a:lnTo>
                      <a:pt x="103" y="138"/>
                    </a:lnTo>
                    <a:lnTo>
                      <a:pt x="103" y="139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3" y="141"/>
                    </a:lnTo>
                    <a:lnTo>
                      <a:pt x="104" y="142"/>
                    </a:lnTo>
                    <a:lnTo>
                      <a:pt x="104" y="143"/>
                    </a:lnTo>
                    <a:lnTo>
                      <a:pt x="104" y="144"/>
                    </a:lnTo>
                    <a:lnTo>
                      <a:pt x="103" y="144"/>
                    </a:lnTo>
                    <a:lnTo>
                      <a:pt x="104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6"/>
                    </a:lnTo>
                    <a:lnTo>
                      <a:pt x="106" y="146"/>
                    </a:lnTo>
                    <a:lnTo>
                      <a:pt x="106" y="147"/>
                    </a:lnTo>
                    <a:lnTo>
                      <a:pt x="107" y="147"/>
                    </a:lnTo>
                    <a:lnTo>
                      <a:pt x="109" y="147"/>
                    </a:lnTo>
                    <a:lnTo>
                      <a:pt x="110" y="148"/>
                    </a:lnTo>
                    <a:lnTo>
                      <a:pt x="110" y="149"/>
                    </a:lnTo>
                    <a:lnTo>
                      <a:pt x="110" y="149"/>
                    </a:lnTo>
                    <a:lnTo>
                      <a:pt x="110" y="150"/>
                    </a:lnTo>
                    <a:lnTo>
                      <a:pt x="110" y="150"/>
                    </a:lnTo>
                    <a:lnTo>
                      <a:pt x="110" y="151"/>
                    </a:lnTo>
                    <a:lnTo>
                      <a:pt x="110" y="152"/>
                    </a:lnTo>
                    <a:lnTo>
                      <a:pt x="111" y="152"/>
                    </a:lnTo>
                    <a:lnTo>
                      <a:pt x="112" y="153"/>
                    </a:lnTo>
                    <a:lnTo>
                      <a:pt x="113" y="153"/>
                    </a:lnTo>
                    <a:lnTo>
                      <a:pt x="114" y="154"/>
                    </a:lnTo>
                    <a:lnTo>
                      <a:pt x="114" y="155"/>
                    </a:lnTo>
                    <a:lnTo>
                      <a:pt x="115" y="158"/>
                    </a:lnTo>
                    <a:lnTo>
                      <a:pt x="116" y="159"/>
                    </a:lnTo>
                    <a:lnTo>
                      <a:pt x="118" y="160"/>
                    </a:lnTo>
                    <a:lnTo>
                      <a:pt x="119" y="160"/>
                    </a:lnTo>
                    <a:lnTo>
                      <a:pt x="120" y="160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8" y="161"/>
                    </a:lnTo>
                    <a:lnTo>
                      <a:pt x="129" y="162"/>
                    </a:lnTo>
                    <a:lnTo>
                      <a:pt x="130" y="162"/>
                    </a:lnTo>
                    <a:lnTo>
                      <a:pt x="131" y="162"/>
                    </a:lnTo>
                    <a:lnTo>
                      <a:pt x="132" y="162"/>
                    </a:lnTo>
                    <a:lnTo>
                      <a:pt x="133" y="163"/>
                    </a:lnTo>
                    <a:lnTo>
                      <a:pt x="135" y="164"/>
                    </a:lnTo>
                    <a:lnTo>
                      <a:pt x="146" y="165"/>
                    </a:lnTo>
                    <a:lnTo>
                      <a:pt x="150" y="166"/>
                    </a:lnTo>
                    <a:lnTo>
                      <a:pt x="153" y="168"/>
                    </a:lnTo>
                    <a:lnTo>
                      <a:pt x="154" y="169"/>
                    </a:lnTo>
                    <a:lnTo>
                      <a:pt x="156" y="169"/>
                    </a:lnTo>
                    <a:lnTo>
                      <a:pt x="161" y="168"/>
                    </a:lnTo>
                    <a:lnTo>
                      <a:pt x="163" y="168"/>
                    </a:lnTo>
                    <a:lnTo>
                      <a:pt x="164" y="168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8" y="169"/>
                    </a:lnTo>
                    <a:lnTo>
                      <a:pt x="174" y="170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9" y="170"/>
                    </a:lnTo>
                    <a:lnTo>
                      <a:pt x="180" y="170"/>
                    </a:lnTo>
                    <a:lnTo>
                      <a:pt x="184" y="170"/>
                    </a:lnTo>
                    <a:lnTo>
                      <a:pt x="184" y="170"/>
                    </a:lnTo>
                    <a:lnTo>
                      <a:pt x="188" y="172"/>
                    </a:lnTo>
                    <a:lnTo>
                      <a:pt x="189" y="172"/>
                    </a:lnTo>
                    <a:lnTo>
                      <a:pt x="190" y="172"/>
                    </a:lnTo>
                    <a:lnTo>
                      <a:pt x="191" y="172"/>
                    </a:lnTo>
                    <a:lnTo>
                      <a:pt x="192" y="172"/>
                    </a:lnTo>
                    <a:lnTo>
                      <a:pt x="193" y="173"/>
                    </a:lnTo>
                    <a:lnTo>
                      <a:pt x="195" y="175"/>
                    </a:lnTo>
                    <a:lnTo>
                      <a:pt x="196" y="175"/>
                    </a:lnTo>
                    <a:lnTo>
                      <a:pt x="201" y="176"/>
                    </a:lnTo>
                    <a:lnTo>
                      <a:pt x="206" y="176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12" y="177"/>
                    </a:lnTo>
                    <a:lnTo>
                      <a:pt x="213" y="178"/>
                    </a:lnTo>
                    <a:lnTo>
                      <a:pt x="214" y="179"/>
                    </a:lnTo>
                    <a:lnTo>
                      <a:pt x="214" y="180"/>
                    </a:lnTo>
                    <a:lnTo>
                      <a:pt x="214" y="180"/>
                    </a:lnTo>
                    <a:lnTo>
                      <a:pt x="214" y="179"/>
                    </a:lnTo>
                    <a:lnTo>
                      <a:pt x="215" y="178"/>
                    </a:lnTo>
                    <a:lnTo>
                      <a:pt x="215" y="177"/>
                    </a:lnTo>
                    <a:lnTo>
                      <a:pt x="216" y="176"/>
                    </a:lnTo>
                    <a:lnTo>
                      <a:pt x="218" y="176"/>
                    </a:lnTo>
                    <a:lnTo>
                      <a:pt x="218" y="175"/>
                    </a:lnTo>
                    <a:lnTo>
                      <a:pt x="219" y="175"/>
                    </a:lnTo>
                    <a:lnTo>
                      <a:pt x="220" y="174"/>
                    </a:lnTo>
                    <a:lnTo>
                      <a:pt x="221" y="174"/>
                    </a:lnTo>
                    <a:lnTo>
                      <a:pt x="221" y="173"/>
                    </a:lnTo>
                    <a:lnTo>
                      <a:pt x="222" y="172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71"/>
                    </a:lnTo>
                    <a:lnTo>
                      <a:pt x="224" y="171"/>
                    </a:lnTo>
                    <a:lnTo>
                      <a:pt x="225" y="171"/>
                    </a:lnTo>
                    <a:lnTo>
                      <a:pt x="225" y="170"/>
                    </a:lnTo>
                    <a:lnTo>
                      <a:pt x="226" y="170"/>
                    </a:lnTo>
                    <a:lnTo>
                      <a:pt x="226" y="170"/>
                    </a:lnTo>
                    <a:lnTo>
                      <a:pt x="227" y="169"/>
                    </a:lnTo>
                    <a:lnTo>
                      <a:pt x="227" y="168"/>
                    </a:lnTo>
                    <a:lnTo>
                      <a:pt x="228" y="166"/>
                    </a:lnTo>
                    <a:lnTo>
                      <a:pt x="229" y="165"/>
                    </a:lnTo>
                    <a:lnTo>
                      <a:pt x="229" y="165"/>
                    </a:lnTo>
                    <a:lnTo>
                      <a:pt x="230" y="165"/>
                    </a:lnTo>
                    <a:lnTo>
                      <a:pt x="231" y="164"/>
                    </a:lnTo>
                    <a:lnTo>
                      <a:pt x="232" y="164"/>
                    </a:lnTo>
                    <a:lnTo>
                      <a:pt x="233" y="164"/>
                    </a:lnTo>
                    <a:lnTo>
                      <a:pt x="234" y="165"/>
                    </a:lnTo>
                    <a:lnTo>
                      <a:pt x="235" y="162"/>
                    </a:lnTo>
                    <a:lnTo>
                      <a:pt x="238" y="161"/>
                    </a:lnTo>
                    <a:lnTo>
                      <a:pt x="239" y="162"/>
                    </a:lnTo>
                    <a:lnTo>
                      <a:pt x="240" y="162"/>
                    </a:lnTo>
                    <a:lnTo>
                      <a:pt x="244" y="162"/>
                    </a:lnTo>
                    <a:lnTo>
                      <a:pt x="244" y="162"/>
                    </a:lnTo>
                    <a:lnTo>
                      <a:pt x="251" y="162"/>
                    </a:lnTo>
                    <a:lnTo>
                      <a:pt x="253" y="162"/>
                    </a:lnTo>
                    <a:lnTo>
                      <a:pt x="254" y="162"/>
                    </a:lnTo>
                    <a:lnTo>
                      <a:pt x="254" y="163"/>
                    </a:lnTo>
                    <a:lnTo>
                      <a:pt x="255" y="163"/>
                    </a:lnTo>
                    <a:lnTo>
                      <a:pt x="256" y="164"/>
                    </a:lnTo>
                    <a:lnTo>
                      <a:pt x="257" y="164"/>
                    </a:lnTo>
                    <a:lnTo>
                      <a:pt x="258" y="163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2" y="160"/>
                    </a:lnTo>
                    <a:lnTo>
                      <a:pt x="263" y="160"/>
                    </a:lnTo>
                    <a:lnTo>
                      <a:pt x="264" y="160"/>
                    </a:lnTo>
                    <a:lnTo>
                      <a:pt x="264" y="159"/>
                    </a:lnTo>
                    <a:lnTo>
                      <a:pt x="264" y="158"/>
                    </a:lnTo>
                    <a:lnTo>
                      <a:pt x="264" y="157"/>
                    </a:lnTo>
                    <a:lnTo>
                      <a:pt x="265" y="158"/>
                    </a:lnTo>
                    <a:lnTo>
                      <a:pt x="269" y="158"/>
                    </a:lnTo>
                    <a:lnTo>
                      <a:pt x="270" y="158"/>
                    </a:lnTo>
                    <a:lnTo>
                      <a:pt x="272" y="158"/>
                    </a:lnTo>
                    <a:lnTo>
                      <a:pt x="273" y="157"/>
                    </a:lnTo>
                    <a:lnTo>
                      <a:pt x="274" y="157"/>
                    </a:lnTo>
                    <a:lnTo>
                      <a:pt x="275" y="157"/>
                    </a:lnTo>
                    <a:lnTo>
                      <a:pt x="278" y="159"/>
                    </a:lnTo>
                    <a:lnTo>
                      <a:pt x="280" y="159"/>
                    </a:lnTo>
                    <a:lnTo>
                      <a:pt x="281" y="160"/>
                    </a:lnTo>
                    <a:lnTo>
                      <a:pt x="282" y="160"/>
                    </a:lnTo>
                    <a:lnTo>
                      <a:pt x="282" y="159"/>
                    </a:lnTo>
                    <a:lnTo>
                      <a:pt x="281" y="158"/>
                    </a:lnTo>
                    <a:lnTo>
                      <a:pt x="280" y="157"/>
                    </a:lnTo>
                    <a:lnTo>
                      <a:pt x="280" y="155"/>
                    </a:lnTo>
                    <a:lnTo>
                      <a:pt x="279" y="154"/>
                    </a:lnTo>
                    <a:lnTo>
                      <a:pt x="280" y="153"/>
                    </a:lnTo>
                    <a:lnTo>
                      <a:pt x="280" y="150"/>
                    </a:lnTo>
                    <a:lnTo>
                      <a:pt x="280" y="150"/>
                    </a:lnTo>
                    <a:lnTo>
                      <a:pt x="283" y="149"/>
                    </a:lnTo>
                    <a:lnTo>
                      <a:pt x="283" y="149"/>
                    </a:lnTo>
                    <a:lnTo>
                      <a:pt x="285" y="148"/>
                    </a:lnTo>
                    <a:lnTo>
                      <a:pt x="286" y="148"/>
                    </a:lnTo>
                    <a:lnTo>
                      <a:pt x="287" y="147"/>
                    </a:lnTo>
                    <a:lnTo>
                      <a:pt x="288" y="144"/>
                    </a:lnTo>
                    <a:lnTo>
                      <a:pt x="289" y="144"/>
                    </a:lnTo>
                    <a:lnTo>
                      <a:pt x="290" y="143"/>
                    </a:lnTo>
                    <a:lnTo>
                      <a:pt x="292" y="142"/>
                    </a:lnTo>
                    <a:lnTo>
                      <a:pt x="292" y="141"/>
                    </a:lnTo>
                    <a:lnTo>
                      <a:pt x="292" y="140"/>
                    </a:lnTo>
                    <a:lnTo>
                      <a:pt x="293" y="140"/>
                    </a:lnTo>
                    <a:lnTo>
                      <a:pt x="293" y="140"/>
                    </a:lnTo>
                    <a:lnTo>
                      <a:pt x="293" y="139"/>
                    </a:lnTo>
                    <a:lnTo>
                      <a:pt x="294" y="138"/>
                    </a:lnTo>
                    <a:lnTo>
                      <a:pt x="295" y="138"/>
                    </a:lnTo>
                    <a:lnTo>
                      <a:pt x="297" y="138"/>
                    </a:lnTo>
                    <a:lnTo>
                      <a:pt x="298" y="138"/>
                    </a:lnTo>
                    <a:lnTo>
                      <a:pt x="299" y="139"/>
                    </a:lnTo>
                    <a:lnTo>
                      <a:pt x="300" y="139"/>
                    </a:lnTo>
                    <a:lnTo>
                      <a:pt x="301" y="139"/>
                    </a:lnTo>
                    <a:lnTo>
                      <a:pt x="303" y="139"/>
                    </a:lnTo>
                    <a:lnTo>
                      <a:pt x="303" y="139"/>
                    </a:lnTo>
                    <a:lnTo>
                      <a:pt x="303" y="138"/>
                    </a:lnTo>
                    <a:lnTo>
                      <a:pt x="303" y="137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1" y="136"/>
                    </a:lnTo>
                    <a:lnTo>
                      <a:pt x="303" y="135"/>
                    </a:lnTo>
                    <a:lnTo>
                      <a:pt x="303" y="135"/>
                    </a:lnTo>
                    <a:lnTo>
                      <a:pt x="303" y="134"/>
                    </a:lnTo>
                    <a:lnTo>
                      <a:pt x="303" y="134"/>
                    </a:lnTo>
                    <a:lnTo>
                      <a:pt x="302" y="133"/>
                    </a:lnTo>
                    <a:lnTo>
                      <a:pt x="302" y="132"/>
                    </a:lnTo>
                    <a:lnTo>
                      <a:pt x="302" y="131"/>
                    </a:lnTo>
                    <a:lnTo>
                      <a:pt x="303" y="130"/>
                    </a:lnTo>
                    <a:lnTo>
                      <a:pt x="304" y="130"/>
                    </a:lnTo>
                    <a:lnTo>
                      <a:pt x="304" y="129"/>
                    </a:lnTo>
                    <a:lnTo>
                      <a:pt x="303" y="128"/>
                    </a:lnTo>
                    <a:lnTo>
                      <a:pt x="303" y="128"/>
                    </a:lnTo>
                    <a:lnTo>
                      <a:pt x="302" y="129"/>
                    </a:lnTo>
                    <a:lnTo>
                      <a:pt x="301" y="128"/>
                    </a:lnTo>
                    <a:lnTo>
                      <a:pt x="301" y="127"/>
                    </a:lnTo>
                    <a:lnTo>
                      <a:pt x="301" y="126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0" y="123"/>
                    </a:lnTo>
                    <a:lnTo>
                      <a:pt x="300" y="122"/>
                    </a:lnTo>
                    <a:lnTo>
                      <a:pt x="302" y="121"/>
                    </a:lnTo>
                    <a:lnTo>
                      <a:pt x="303" y="120"/>
                    </a:lnTo>
                    <a:lnTo>
                      <a:pt x="303" y="120"/>
                    </a:lnTo>
                    <a:lnTo>
                      <a:pt x="303" y="119"/>
                    </a:lnTo>
                    <a:lnTo>
                      <a:pt x="301" y="115"/>
                    </a:lnTo>
                    <a:lnTo>
                      <a:pt x="300" y="115"/>
                    </a:lnTo>
                    <a:lnTo>
                      <a:pt x="300" y="114"/>
                    </a:lnTo>
                    <a:lnTo>
                      <a:pt x="301" y="114"/>
                    </a:lnTo>
                    <a:lnTo>
                      <a:pt x="301" y="111"/>
                    </a:lnTo>
                    <a:lnTo>
                      <a:pt x="301" y="110"/>
                    </a:lnTo>
                    <a:lnTo>
                      <a:pt x="302" y="110"/>
                    </a:lnTo>
                    <a:lnTo>
                      <a:pt x="303" y="110"/>
                    </a:lnTo>
                    <a:lnTo>
                      <a:pt x="303" y="111"/>
                    </a:lnTo>
                    <a:lnTo>
                      <a:pt x="308" y="110"/>
                    </a:lnTo>
                    <a:lnTo>
                      <a:pt x="310" y="108"/>
                    </a:lnTo>
                    <a:lnTo>
                      <a:pt x="311" y="107"/>
                    </a:lnTo>
                    <a:lnTo>
                      <a:pt x="311" y="105"/>
                    </a:lnTo>
                    <a:lnTo>
                      <a:pt x="313" y="104"/>
                    </a:lnTo>
                    <a:lnTo>
                      <a:pt x="313" y="103"/>
                    </a:lnTo>
                    <a:lnTo>
                      <a:pt x="313" y="102"/>
                    </a:lnTo>
                    <a:lnTo>
                      <a:pt x="313" y="101"/>
                    </a:lnTo>
                    <a:lnTo>
                      <a:pt x="312" y="101"/>
                    </a:lnTo>
                    <a:lnTo>
                      <a:pt x="311" y="101"/>
                    </a:lnTo>
                    <a:lnTo>
                      <a:pt x="312" y="99"/>
                    </a:lnTo>
                    <a:lnTo>
                      <a:pt x="311" y="97"/>
                    </a:lnTo>
                    <a:lnTo>
                      <a:pt x="310" y="96"/>
                    </a:lnTo>
                    <a:lnTo>
                      <a:pt x="309" y="96"/>
                    </a:lnTo>
                    <a:lnTo>
                      <a:pt x="307" y="96"/>
                    </a:lnTo>
                    <a:lnTo>
                      <a:pt x="304" y="95"/>
                    </a:lnTo>
                    <a:lnTo>
                      <a:pt x="303" y="95"/>
                    </a:lnTo>
                    <a:lnTo>
                      <a:pt x="300" y="94"/>
                    </a:lnTo>
                    <a:lnTo>
                      <a:pt x="300" y="93"/>
                    </a:lnTo>
                    <a:lnTo>
                      <a:pt x="301" y="91"/>
                    </a:lnTo>
                    <a:lnTo>
                      <a:pt x="302" y="91"/>
                    </a:lnTo>
                    <a:lnTo>
                      <a:pt x="303" y="91"/>
                    </a:lnTo>
                    <a:lnTo>
                      <a:pt x="304" y="91"/>
                    </a:lnTo>
                    <a:lnTo>
                      <a:pt x="305" y="90"/>
                    </a:lnTo>
                    <a:lnTo>
                      <a:pt x="305" y="89"/>
                    </a:lnTo>
                    <a:lnTo>
                      <a:pt x="305" y="88"/>
                    </a:lnTo>
                    <a:lnTo>
                      <a:pt x="307" y="87"/>
                    </a:lnTo>
                    <a:lnTo>
                      <a:pt x="309" y="87"/>
                    </a:lnTo>
                    <a:lnTo>
                      <a:pt x="313" y="89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4" y="91"/>
                    </a:lnTo>
                    <a:lnTo>
                      <a:pt x="314" y="91"/>
                    </a:lnTo>
                    <a:lnTo>
                      <a:pt x="315" y="91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8" y="92"/>
                    </a:lnTo>
                    <a:lnTo>
                      <a:pt x="318" y="91"/>
                    </a:lnTo>
                    <a:lnTo>
                      <a:pt x="319" y="91"/>
                    </a:lnTo>
                    <a:lnTo>
                      <a:pt x="320" y="90"/>
                    </a:lnTo>
                    <a:lnTo>
                      <a:pt x="321" y="91"/>
                    </a:lnTo>
                    <a:lnTo>
                      <a:pt x="323" y="92"/>
                    </a:lnTo>
                    <a:lnTo>
                      <a:pt x="326" y="91"/>
                    </a:lnTo>
                    <a:lnTo>
                      <a:pt x="330" y="91"/>
                    </a:lnTo>
                    <a:lnTo>
                      <a:pt x="331" y="90"/>
                    </a:lnTo>
                    <a:lnTo>
                      <a:pt x="330" y="90"/>
                    </a:lnTo>
                    <a:lnTo>
                      <a:pt x="330" y="89"/>
                    </a:lnTo>
                    <a:lnTo>
                      <a:pt x="329" y="89"/>
                    </a:lnTo>
                    <a:lnTo>
                      <a:pt x="329" y="86"/>
                    </a:lnTo>
                    <a:lnTo>
                      <a:pt x="329" y="85"/>
                    </a:lnTo>
                    <a:lnTo>
                      <a:pt x="329" y="83"/>
                    </a:lnTo>
                    <a:lnTo>
                      <a:pt x="330" y="83"/>
                    </a:lnTo>
                    <a:lnTo>
                      <a:pt x="329" y="83"/>
                    </a:lnTo>
                    <a:lnTo>
                      <a:pt x="329" y="81"/>
                    </a:lnTo>
                    <a:lnTo>
                      <a:pt x="328" y="81"/>
                    </a:lnTo>
                    <a:lnTo>
                      <a:pt x="327" y="81"/>
                    </a:lnTo>
                    <a:lnTo>
                      <a:pt x="327" y="81"/>
                    </a:lnTo>
                    <a:lnTo>
                      <a:pt x="327" y="80"/>
                    </a:lnTo>
                    <a:lnTo>
                      <a:pt x="328" y="80"/>
                    </a:lnTo>
                    <a:lnTo>
                      <a:pt x="329" y="80"/>
                    </a:lnTo>
                    <a:lnTo>
                      <a:pt x="330" y="79"/>
                    </a:lnTo>
                    <a:lnTo>
                      <a:pt x="331" y="78"/>
                    </a:lnTo>
                    <a:lnTo>
                      <a:pt x="331" y="77"/>
                    </a:lnTo>
                    <a:lnTo>
                      <a:pt x="331" y="76"/>
                    </a:lnTo>
                    <a:lnTo>
                      <a:pt x="331" y="75"/>
                    </a:lnTo>
                    <a:lnTo>
                      <a:pt x="331" y="74"/>
                    </a:lnTo>
                    <a:lnTo>
                      <a:pt x="332" y="73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69"/>
                    </a:lnTo>
                    <a:lnTo>
                      <a:pt x="332" y="68"/>
                    </a:lnTo>
                    <a:lnTo>
                      <a:pt x="330" y="68"/>
                    </a:lnTo>
                    <a:lnTo>
                      <a:pt x="331" y="67"/>
                    </a:lnTo>
                    <a:lnTo>
                      <a:pt x="330" y="66"/>
                    </a:lnTo>
                    <a:lnTo>
                      <a:pt x="330" y="64"/>
                    </a:lnTo>
                    <a:lnTo>
                      <a:pt x="331" y="63"/>
                    </a:lnTo>
                    <a:lnTo>
                      <a:pt x="330" y="62"/>
                    </a:lnTo>
                    <a:lnTo>
                      <a:pt x="329" y="61"/>
                    </a:lnTo>
                    <a:lnTo>
                      <a:pt x="328" y="61"/>
                    </a:lnTo>
                    <a:lnTo>
                      <a:pt x="327" y="61"/>
                    </a:lnTo>
                    <a:lnTo>
                      <a:pt x="326" y="60"/>
                    </a:lnTo>
                    <a:lnTo>
                      <a:pt x="325" y="59"/>
                    </a:lnTo>
                    <a:lnTo>
                      <a:pt x="325" y="57"/>
                    </a:lnTo>
                    <a:lnTo>
                      <a:pt x="325" y="56"/>
                    </a:lnTo>
                    <a:lnTo>
                      <a:pt x="324" y="53"/>
                    </a:lnTo>
                    <a:lnTo>
                      <a:pt x="324" y="52"/>
                    </a:lnTo>
                    <a:lnTo>
                      <a:pt x="324" y="51"/>
                    </a:lnTo>
                    <a:lnTo>
                      <a:pt x="323" y="51"/>
                    </a:lnTo>
                    <a:lnTo>
                      <a:pt x="323" y="51"/>
                    </a:lnTo>
                    <a:lnTo>
                      <a:pt x="323" y="50"/>
                    </a:lnTo>
                    <a:lnTo>
                      <a:pt x="323" y="49"/>
                    </a:lnTo>
                    <a:lnTo>
                      <a:pt x="322" y="49"/>
                    </a:lnTo>
                    <a:lnTo>
                      <a:pt x="322" y="48"/>
                    </a:lnTo>
                    <a:lnTo>
                      <a:pt x="323" y="48"/>
                    </a:lnTo>
                    <a:lnTo>
                      <a:pt x="323" y="47"/>
                    </a:lnTo>
                    <a:lnTo>
                      <a:pt x="322" y="46"/>
                    </a:lnTo>
                    <a:lnTo>
                      <a:pt x="321" y="46"/>
                    </a:lnTo>
                    <a:lnTo>
                      <a:pt x="320" y="45"/>
                    </a:lnTo>
                    <a:lnTo>
                      <a:pt x="320" y="44"/>
                    </a:lnTo>
                    <a:lnTo>
                      <a:pt x="320" y="43"/>
                    </a:lnTo>
                    <a:lnTo>
                      <a:pt x="320" y="40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6"/>
                    </a:lnTo>
                    <a:lnTo>
                      <a:pt x="323" y="35"/>
                    </a:lnTo>
                    <a:lnTo>
                      <a:pt x="323" y="34"/>
                    </a:lnTo>
                    <a:lnTo>
                      <a:pt x="324" y="33"/>
                    </a:lnTo>
                    <a:lnTo>
                      <a:pt x="324" y="32"/>
                    </a:lnTo>
                    <a:lnTo>
                      <a:pt x="324" y="29"/>
                    </a:lnTo>
                    <a:lnTo>
                      <a:pt x="323" y="27"/>
                    </a:lnTo>
                    <a:lnTo>
                      <a:pt x="322" y="21"/>
                    </a:lnTo>
                    <a:lnTo>
                      <a:pt x="321" y="21"/>
                    </a:lnTo>
                    <a:lnTo>
                      <a:pt x="320" y="21"/>
                    </a:lnTo>
                    <a:lnTo>
                      <a:pt x="318" y="21"/>
                    </a:lnTo>
                    <a:lnTo>
                      <a:pt x="317" y="21"/>
                    </a:lnTo>
                    <a:lnTo>
                      <a:pt x="316" y="21"/>
                    </a:lnTo>
                    <a:lnTo>
                      <a:pt x="315" y="20"/>
                    </a:lnTo>
                    <a:lnTo>
                      <a:pt x="314" y="20"/>
                    </a:lnTo>
                    <a:lnTo>
                      <a:pt x="313" y="20"/>
                    </a:lnTo>
                    <a:lnTo>
                      <a:pt x="313" y="19"/>
                    </a:lnTo>
                    <a:lnTo>
                      <a:pt x="312" y="19"/>
                    </a:lnTo>
                    <a:lnTo>
                      <a:pt x="312" y="18"/>
                    </a:lnTo>
                    <a:lnTo>
                      <a:pt x="311" y="18"/>
                    </a:lnTo>
                    <a:lnTo>
                      <a:pt x="311" y="17"/>
                    </a:lnTo>
                    <a:lnTo>
                      <a:pt x="310" y="17"/>
                    </a:lnTo>
                    <a:lnTo>
                      <a:pt x="309" y="16"/>
                    </a:lnTo>
                    <a:lnTo>
                      <a:pt x="306" y="16"/>
                    </a:lnTo>
                    <a:lnTo>
                      <a:pt x="305" y="15"/>
                    </a:lnTo>
                    <a:lnTo>
                      <a:pt x="304" y="15"/>
                    </a:lnTo>
                    <a:lnTo>
                      <a:pt x="303" y="15"/>
                    </a:lnTo>
                    <a:lnTo>
                      <a:pt x="303" y="15"/>
                    </a:lnTo>
                    <a:lnTo>
                      <a:pt x="302" y="15"/>
                    </a:lnTo>
                    <a:lnTo>
                      <a:pt x="301" y="16"/>
                    </a:lnTo>
                    <a:lnTo>
                      <a:pt x="298" y="19"/>
                    </a:lnTo>
                    <a:lnTo>
                      <a:pt x="298" y="20"/>
                    </a:lnTo>
                    <a:lnTo>
                      <a:pt x="297" y="20"/>
                    </a:lnTo>
                    <a:lnTo>
                      <a:pt x="296" y="19"/>
                    </a:lnTo>
                    <a:lnTo>
                      <a:pt x="295" y="20"/>
                    </a:lnTo>
                    <a:lnTo>
                      <a:pt x="289" y="18"/>
                    </a:lnTo>
                    <a:lnTo>
                      <a:pt x="285" y="19"/>
                    </a:lnTo>
                    <a:lnTo>
                      <a:pt x="283" y="18"/>
                    </a:lnTo>
                    <a:lnTo>
                      <a:pt x="278" y="15"/>
                    </a:lnTo>
                    <a:lnTo>
                      <a:pt x="277" y="14"/>
                    </a:lnTo>
                    <a:lnTo>
                      <a:pt x="277" y="13"/>
                    </a:lnTo>
                    <a:lnTo>
                      <a:pt x="276" y="14"/>
                    </a:lnTo>
                    <a:lnTo>
                      <a:pt x="276" y="13"/>
                    </a:lnTo>
                    <a:lnTo>
                      <a:pt x="276" y="12"/>
                    </a:lnTo>
                    <a:lnTo>
                      <a:pt x="275" y="12"/>
                    </a:lnTo>
                    <a:lnTo>
                      <a:pt x="274" y="12"/>
                    </a:lnTo>
                    <a:lnTo>
                      <a:pt x="274" y="11"/>
                    </a:lnTo>
                    <a:lnTo>
                      <a:pt x="274" y="11"/>
                    </a:lnTo>
                    <a:lnTo>
                      <a:pt x="273" y="11"/>
                    </a:lnTo>
                    <a:lnTo>
                      <a:pt x="273" y="11"/>
                    </a:lnTo>
                    <a:lnTo>
                      <a:pt x="273" y="10"/>
                    </a:lnTo>
                    <a:lnTo>
                      <a:pt x="272" y="10"/>
                    </a:lnTo>
                    <a:lnTo>
                      <a:pt x="271" y="11"/>
                    </a:lnTo>
                    <a:lnTo>
                      <a:pt x="270" y="11"/>
                    </a:lnTo>
                    <a:lnTo>
                      <a:pt x="269" y="11"/>
                    </a:lnTo>
                    <a:lnTo>
                      <a:pt x="268" y="11"/>
                    </a:lnTo>
                    <a:lnTo>
                      <a:pt x="266" y="11"/>
                    </a:lnTo>
                    <a:lnTo>
                      <a:pt x="263" y="9"/>
                    </a:lnTo>
                    <a:lnTo>
                      <a:pt x="260" y="8"/>
                    </a:lnTo>
                    <a:lnTo>
                      <a:pt x="259" y="8"/>
                    </a:lnTo>
                    <a:lnTo>
                      <a:pt x="256" y="5"/>
                    </a:lnTo>
                    <a:lnTo>
                      <a:pt x="255" y="5"/>
                    </a:lnTo>
                    <a:lnTo>
                      <a:pt x="254" y="4"/>
                    </a:lnTo>
                    <a:lnTo>
                      <a:pt x="251" y="3"/>
                    </a:lnTo>
                    <a:lnTo>
                      <a:pt x="251" y="2"/>
                    </a:lnTo>
                    <a:lnTo>
                      <a:pt x="249" y="2"/>
                    </a:lnTo>
                    <a:lnTo>
                      <a:pt x="248" y="2"/>
                    </a:lnTo>
                    <a:lnTo>
                      <a:pt x="248" y="1"/>
                    </a:lnTo>
                    <a:lnTo>
                      <a:pt x="247" y="2"/>
                    </a:lnTo>
                    <a:lnTo>
                      <a:pt x="247" y="3"/>
                    </a:lnTo>
                    <a:lnTo>
                      <a:pt x="246" y="4"/>
                    </a:lnTo>
                    <a:lnTo>
                      <a:pt x="243" y="5"/>
                    </a:lnTo>
                    <a:lnTo>
                      <a:pt x="242" y="5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38" y="1"/>
                    </a:lnTo>
                    <a:lnTo>
                      <a:pt x="235" y="0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2"/>
                    </a:lnTo>
                    <a:lnTo>
                      <a:pt x="234" y="5"/>
                    </a:lnTo>
                    <a:lnTo>
                      <a:pt x="234" y="7"/>
                    </a:lnTo>
                    <a:lnTo>
                      <a:pt x="234" y="9"/>
                    </a:lnTo>
                    <a:lnTo>
                      <a:pt x="233" y="13"/>
                    </a:lnTo>
                    <a:lnTo>
                      <a:pt x="232" y="14"/>
                    </a:lnTo>
                    <a:lnTo>
                      <a:pt x="232" y="15"/>
                    </a:lnTo>
                    <a:lnTo>
                      <a:pt x="233" y="16"/>
                    </a:lnTo>
                    <a:lnTo>
                      <a:pt x="233" y="17"/>
                    </a:lnTo>
                    <a:lnTo>
                      <a:pt x="232" y="18"/>
                    </a:lnTo>
                    <a:lnTo>
                      <a:pt x="231" y="18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6" y="17"/>
                    </a:lnTo>
                    <a:lnTo>
                      <a:pt x="226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5" y="20"/>
                    </a:lnTo>
                    <a:lnTo>
                      <a:pt x="223" y="22"/>
                    </a:lnTo>
                    <a:lnTo>
                      <a:pt x="222" y="23"/>
                    </a:lnTo>
                    <a:lnTo>
                      <a:pt x="222" y="25"/>
                    </a:lnTo>
                    <a:lnTo>
                      <a:pt x="222" y="28"/>
                    </a:lnTo>
                    <a:lnTo>
                      <a:pt x="221" y="30"/>
                    </a:lnTo>
                    <a:lnTo>
                      <a:pt x="220" y="31"/>
                    </a:lnTo>
                    <a:lnTo>
                      <a:pt x="219" y="30"/>
                    </a:lnTo>
                    <a:lnTo>
                      <a:pt x="218" y="29"/>
                    </a:lnTo>
                    <a:lnTo>
                      <a:pt x="217" y="29"/>
                    </a:lnTo>
                    <a:lnTo>
                      <a:pt x="217" y="28"/>
                    </a:lnTo>
                    <a:lnTo>
                      <a:pt x="216" y="28"/>
                    </a:lnTo>
                    <a:lnTo>
                      <a:pt x="216" y="27"/>
                    </a:lnTo>
                    <a:lnTo>
                      <a:pt x="215" y="28"/>
                    </a:lnTo>
                    <a:lnTo>
                      <a:pt x="214" y="28"/>
                    </a:lnTo>
                    <a:lnTo>
                      <a:pt x="214" y="28"/>
                    </a:lnTo>
                    <a:lnTo>
                      <a:pt x="213" y="28"/>
                    </a:lnTo>
                    <a:lnTo>
                      <a:pt x="211" y="27"/>
                    </a:lnTo>
                    <a:lnTo>
                      <a:pt x="210" y="26"/>
                    </a:lnTo>
                    <a:lnTo>
                      <a:pt x="209" y="26"/>
                    </a:lnTo>
                    <a:lnTo>
                      <a:pt x="208" y="29"/>
                    </a:lnTo>
                    <a:lnTo>
                      <a:pt x="207" y="30"/>
                    </a:lnTo>
                    <a:lnTo>
                      <a:pt x="205" y="31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199" y="31"/>
                    </a:lnTo>
                    <a:lnTo>
                      <a:pt x="193" y="30"/>
                    </a:lnTo>
                    <a:lnTo>
                      <a:pt x="191" y="29"/>
                    </a:lnTo>
                    <a:lnTo>
                      <a:pt x="190" y="28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0" y="26"/>
                    </a:lnTo>
                    <a:lnTo>
                      <a:pt x="190" y="25"/>
                    </a:lnTo>
                    <a:lnTo>
                      <a:pt x="191" y="25"/>
                    </a:lnTo>
                    <a:lnTo>
                      <a:pt x="191" y="24"/>
                    </a:lnTo>
                    <a:lnTo>
                      <a:pt x="190" y="24"/>
                    </a:lnTo>
                    <a:lnTo>
                      <a:pt x="190" y="23"/>
                    </a:lnTo>
                    <a:lnTo>
                      <a:pt x="189" y="23"/>
                    </a:lnTo>
                    <a:lnTo>
                      <a:pt x="188" y="21"/>
                    </a:lnTo>
                    <a:lnTo>
                      <a:pt x="185" y="20"/>
                    </a:lnTo>
                    <a:lnTo>
                      <a:pt x="184" y="19"/>
                    </a:lnTo>
                    <a:lnTo>
                      <a:pt x="184" y="18"/>
                    </a:lnTo>
                    <a:lnTo>
                      <a:pt x="183" y="18"/>
                    </a:lnTo>
                    <a:lnTo>
                      <a:pt x="181" y="18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80" y="21"/>
                    </a:lnTo>
                    <a:lnTo>
                      <a:pt x="181" y="21"/>
                    </a:lnTo>
                    <a:lnTo>
                      <a:pt x="181" y="22"/>
                    </a:lnTo>
                    <a:lnTo>
                      <a:pt x="180" y="23"/>
                    </a:lnTo>
                    <a:lnTo>
                      <a:pt x="181" y="26"/>
                    </a:lnTo>
                    <a:lnTo>
                      <a:pt x="181" y="27"/>
                    </a:lnTo>
                    <a:lnTo>
                      <a:pt x="180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6" y="32"/>
                    </a:lnTo>
                    <a:lnTo>
                      <a:pt x="176" y="34"/>
                    </a:lnTo>
                    <a:lnTo>
                      <a:pt x="174" y="33"/>
                    </a:lnTo>
                    <a:lnTo>
                      <a:pt x="174" y="32"/>
                    </a:lnTo>
                    <a:lnTo>
                      <a:pt x="173" y="31"/>
                    </a:lnTo>
                    <a:lnTo>
                      <a:pt x="172" y="31"/>
                    </a:lnTo>
                    <a:lnTo>
                      <a:pt x="167" y="30"/>
                    </a:lnTo>
                    <a:lnTo>
                      <a:pt x="165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2"/>
                    </a:lnTo>
                    <a:lnTo>
                      <a:pt x="164" y="32"/>
                    </a:lnTo>
                    <a:lnTo>
                      <a:pt x="164" y="33"/>
                    </a:lnTo>
                    <a:lnTo>
                      <a:pt x="164" y="34"/>
                    </a:lnTo>
                    <a:lnTo>
                      <a:pt x="164" y="35"/>
                    </a:lnTo>
                    <a:lnTo>
                      <a:pt x="164" y="36"/>
                    </a:lnTo>
                    <a:lnTo>
                      <a:pt x="164" y="37"/>
                    </a:lnTo>
                    <a:lnTo>
                      <a:pt x="164" y="38"/>
                    </a:lnTo>
                    <a:lnTo>
                      <a:pt x="164" y="39"/>
                    </a:lnTo>
                    <a:lnTo>
                      <a:pt x="164" y="40"/>
                    </a:lnTo>
                    <a:lnTo>
                      <a:pt x="164" y="41"/>
                    </a:lnTo>
                    <a:lnTo>
                      <a:pt x="164" y="41"/>
                    </a:lnTo>
                    <a:lnTo>
                      <a:pt x="163" y="43"/>
                    </a:lnTo>
                    <a:lnTo>
                      <a:pt x="163" y="44"/>
                    </a:lnTo>
                    <a:lnTo>
                      <a:pt x="157" y="48"/>
                    </a:lnTo>
                    <a:lnTo>
                      <a:pt x="156" y="49"/>
                    </a:lnTo>
                    <a:lnTo>
                      <a:pt x="149" y="51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2" y="54"/>
                    </a:lnTo>
                    <a:lnTo>
                      <a:pt x="142" y="55"/>
                    </a:lnTo>
                    <a:lnTo>
                      <a:pt x="141" y="56"/>
                    </a:lnTo>
                    <a:lnTo>
                      <a:pt x="138" y="57"/>
                    </a:lnTo>
                    <a:lnTo>
                      <a:pt x="137" y="57"/>
                    </a:lnTo>
                    <a:lnTo>
                      <a:pt x="137" y="58"/>
                    </a:lnTo>
                    <a:lnTo>
                      <a:pt x="136" y="59"/>
                    </a:lnTo>
                    <a:lnTo>
                      <a:pt x="135" y="60"/>
                    </a:lnTo>
                    <a:lnTo>
                      <a:pt x="134" y="61"/>
                    </a:lnTo>
                    <a:lnTo>
                      <a:pt x="134" y="61"/>
                    </a:lnTo>
                    <a:lnTo>
                      <a:pt x="133" y="61"/>
                    </a:lnTo>
                    <a:lnTo>
                      <a:pt x="132" y="61"/>
                    </a:lnTo>
                    <a:lnTo>
                      <a:pt x="132" y="62"/>
                    </a:lnTo>
                    <a:lnTo>
                      <a:pt x="131" y="63"/>
                    </a:lnTo>
                    <a:lnTo>
                      <a:pt x="132" y="64"/>
                    </a:lnTo>
                    <a:lnTo>
                      <a:pt x="132" y="65"/>
                    </a:lnTo>
                    <a:lnTo>
                      <a:pt x="133" y="65"/>
                    </a:lnTo>
                    <a:lnTo>
                      <a:pt x="135" y="69"/>
                    </a:lnTo>
                    <a:lnTo>
                      <a:pt x="136" y="71"/>
                    </a:lnTo>
                    <a:lnTo>
                      <a:pt x="136" y="71"/>
                    </a:lnTo>
                    <a:lnTo>
                      <a:pt x="137" y="72"/>
                    </a:lnTo>
                    <a:lnTo>
                      <a:pt x="137" y="73"/>
                    </a:lnTo>
                    <a:lnTo>
                      <a:pt x="138" y="73"/>
                    </a:lnTo>
                    <a:lnTo>
                      <a:pt x="139" y="74"/>
                    </a:lnTo>
                    <a:lnTo>
                      <a:pt x="140" y="75"/>
                    </a:lnTo>
                    <a:lnTo>
                      <a:pt x="141" y="76"/>
                    </a:lnTo>
                    <a:lnTo>
                      <a:pt x="142" y="80"/>
                    </a:lnTo>
                    <a:lnTo>
                      <a:pt x="143" y="81"/>
                    </a:lnTo>
                    <a:lnTo>
                      <a:pt x="143" y="81"/>
                    </a:lnTo>
                    <a:lnTo>
                      <a:pt x="140" y="85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4" y="90"/>
                    </a:lnTo>
                    <a:lnTo>
                      <a:pt x="144" y="91"/>
                    </a:lnTo>
                    <a:lnTo>
                      <a:pt x="145" y="91"/>
                    </a:lnTo>
                    <a:lnTo>
                      <a:pt x="146" y="92"/>
                    </a:lnTo>
                    <a:lnTo>
                      <a:pt x="146" y="93"/>
                    </a:lnTo>
                    <a:lnTo>
                      <a:pt x="146" y="94"/>
                    </a:lnTo>
                    <a:lnTo>
                      <a:pt x="146" y="95"/>
                    </a:lnTo>
                    <a:lnTo>
                      <a:pt x="146" y="96"/>
                    </a:lnTo>
                    <a:lnTo>
                      <a:pt x="145" y="98"/>
                    </a:lnTo>
                    <a:lnTo>
                      <a:pt x="144" y="99"/>
                    </a:lnTo>
                    <a:lnTo>
                      <a:pt x="144" y="101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4" y="104"/>
                    </a:lnTo>
                    <a:lnTo>
                      <a:pt x="144" y="105"/>
                    </a:lnTo>
                    <a:lnTo>
                      <a:pt x="144" y="106"/>
                    </a:lnTo>
                    <a:lnTo>
                      <a:pt x="143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1" y="106"/>
                    </a:lnTo>
                    <a:lnTo>
                      <a:pt x="138" y="105"/>
                    </a:lnTo>
                    <a:lnTo>
                      <a:pt x="136" y="102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4" y="97"/>
                    </a:lnTo>
                    <a:lnTo>
                      <a:pt x="134" y="96"/>
                    </a:lnTo>
                    <a:lnTo>
                      <a:pt x="133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3" y="95"/>
                    </a:lnTo>
                    <a:lnTo>
                      <a:pt x="122" y="95"/>
                    </a:lnTo>
                    <a:lnTo>
                      <a:pt x="121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3"/>
                    </a:lnTo>
                    <a:lnTo>
                      <a:pt x="117" y="91"/>
                    </a:lnTo>
                    <a:lnTo>
                      <a:pt x="116" y="91"/>
                    </a:lnTo>
                    <a:lnTo>
                      <a:pt x="115" y="91"/>
                    </a:lnTo>
                    <a:lnTo>
                      <a:pt x="114" y="92"/>
                    </a:lnTo>
                    <a:lnTo>
                      <a:pt x="111" y="91"/>
                    </a:lnTo>
                    <a:lnTo>
                      <a:pt x="110" y="91"/>
                    </a:lnTo>
                    <a:lnTo>
                      <a:pt x="109" y="92"/>
                    </a:lnTo>
                    <a:lnTo>
                      <a:pt x="108" y="92"/>
                    </a:lnTo>
                    <a:lnTo>
                      <a:pt x="108" y="91"/>
                    </a:lnTo>
                    <a:lnTo>
                      <a:pt x="107" y="91"/>
                    </a:lnTo>
                    <a:lnTo>
                      <a:pt x="108" y="91"/>
                    </a:lnTo>
                    <a:lnTo>
                      <a:pt x="108" y="90"/>
                    </a:lnTo>
                    <a:lnTo>
                      <a:pt x="108" y="89"/>
                    </a:lnTo>
                    <a:lnTo>
                      <a:pt x="107" y="89"/>
                    </a:lnTo>
                    <a:lnTo>
                      <a:pt x="106" y="90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6" y="91"/>
                    </a:lnTo>
                    <a:lnTo>
                      <a:pt x="106" y="92"/>
                    </a:lnTo>
                    <a:lnTo>
                      <a:pt x="107" y="94"/>
                    </a:lnTo>
                    <a:lnTo>
                      <a:pt x="107" y="95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5" y="98"/>
                    </a:lnTo>
                    <a:lnTo>
                      <a:pt x="95" y="97"/>
                    </a:lnTo>
                    <a:lnTo>
                      <a:pt x="91" y="98"/>
                    </a:lnTo>
                    <a:lnTo>
                      <a:pt x="90" y="98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6" y="99"/>
                    </a:lnTo>
                    <a:lnTo>
                      <a:pt x="83" y="99"/>
                    </a:lnTo>
                    <a:lnTo>
                      <a:pt x="81" y="99"/>
                    </a:lnTo>
                    <a:lnTo>
                      <a:pt x="80" y="99"/>
                    </a:lnTo>
                    <a:lnTo>
                      <a:pt x="78" y="100"/>
                    </a:lnTo>
                    <a:lnTo>
                      <a:pt x="78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4" y="105"/>
                    </a:lnTo>
                    <a:lnTo>
                      <a:pt x="73" y="104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68" y="106"/>
                    </a:lnTo>
                    <a:lnTo>
                      <a:pt x="69" y="106"/>
                    </a:lnTo>
                    <a:lnTo>
                      <a:pt x="70" y="107"/>
                    </a:lnTo>
                    <a:lnTo>
                      <a:pt x="69" y="108"/>
                    </a:lnTo>
                    <a:lnTo>
                      <a:pt x="68" y="108"/>
                    </a:lnTo>
                    <a:lnTo>
                      <a:pt x="66" y="108"/>
                    </a:lnTo>
                    <a:lnTo>
                      <a:pt x="65" y="109"/>
                    </a:lnTo>
                    <a:lnTo>
                      <a:pt x="65" y="110"/>
                    </a:lnTo>
                    <a:lnTo>
                      <a:pt x="64" y="110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0" y="109"/>
                    </a:lnTo>
                    <a:lnTo>
                      <a:pt x="59" y="110"/>
                    </a:lnTo>
                    <a:lnTo>
                      <a:pt x="56" y="111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50" y="111"/>
                    </a:lnTo>
                    <a:lnTo>
                      <a:pt x="50" y="110"/>
                    </a:lnTo>
                    <a:lnTo>
                      <a:pt x="50" y="110"/>
                    </a:lnTo>
                    <a:lnTo>
                      <a:pt x="50" y="109"/>
                    </a:lnTo>
                    <a:lnTo>
                      <a:pt x="47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6" y="104"/>
                    </a:lnTo>
                    <a:lnTo>
                      <a:pt x="45" y="103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4" y="102"/>
                    </a:lnTo>
                    <a:lnTo>
                      <a:pt x="42" y="103"/>
                    </a:lnTo>
                    <a:lnTo>
                      <a:pt x="41" y="104"/>
                    </a:lnTo>
                    <a:lnTo>
                      <a:pt x="40" y="104"/>
                    </a:lnTo>
                    <a:lnTo>
                      <a:pt x="40" y="103"/>
                    </a:lnTo>
                    <a:lnTo>
                      <a:pt x="39" y="102"/>
                    </a:lnTo>
                    <a:lnTo>
                      <a:pt x="33" y="101"/>
                    </a:lnTo>
                    <a:lnTo>
                      <a:pt x="33" y="101"/>
                    </a:lnTo>
                    <a:lnTo>
                      <a:pt x="32" y="101"/>
                    </a:lnTo>
                    <a:lnTo>
                      <a:pt x="31" y="102"/>
                    </a:lnTo>
                    <a:lnTo>
                      <a:pt x="30" y="102"/>
                    </a:lnTo>
                    <a:lnTo>
                      <a:pt x="28" y="102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7" y="100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2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6" y="105"/>
                    </a:lnTo>
                    <a:lnTo>
                      <a:pt x="26" y="106"/>
                    </a:lnTo>
                    <a:lnTo>
                      <a:pt x="26" y="107"/>
                    </a:lnTo>
                    <a:lnTo>
                      <a:pt x="26" y="108"/>
                    </a:lnTo>
                    <a:lnTo>
                      <a:pt x="26" y="110"/>
                    </a:lnTo>
                    <a:lnTo>
                      <a:pt x="25" y="111"/>
                    </a:lnTo>
                    <a:lnTo>
                      <a:pt x="25" y="112"/>
                    </a:lnTo>
                    <a:lnTo>
                      <a:pt x="24" y="113"/>
                    </a:lnTo>
                    <a:lnTo>
                      <a:pt x="23" y="113"/>
                    </a:lnTo>
                    <a:lnTo>
                      <a:pt x="23" y="114"/>
                    </a:lnTo>
                    <a:lnTo>
                      <a:pt x="22" y="116"/>
                    </a:lnTo>
                    <a:lnTo>
                      <a:pt x="21" y="117"/>
                    </a:lnTo>
                    <a:lnTo>
                      <a:pt x="20" y="118"/>
                    </a:lnTo>
                    <a:lnTo>
                      <a:pt x="17" y="120"/>
                    </a:lnTo>
                    <a:lnTo>
                      <a:pt x="16" y="120"/>
                    </a:lnTo>
                    <a:lnTo>
                      <a:pt x="14" y="120"/>
                    </a:lnTo>
                    <a:lnTo>
                      <a:pt x="13" y="120"/>
                    </a:lnTo>
                    <a:lnTo>
                      <a:pt x="13" y="119"/>
                    </a:lnTo>
                    <a:lnTo>
                      <a:pt x="14" y="119"/>
                    </a:lnTo>
                    <a:lnTo>
                      <a:pt x="15" y="118"/>
                    </a:lnTo>
                    <a:lnTo>
                      <a:pt x="15" y="117"/>
                    </a:lnTo>
                    <a:lnTo>
                      <a:pt x="15" y="114"/>
                    </a:lnTo>
                    <a:lnTo>
                      <a:pt x="15" y="113"/>
                    </a:lnTo>
                    <a:lnTo>
                      <a:pt x="15" y="112"/>
                    </a:lnTo>
                    <a:lnTo>
                      <a:pt x="12" y="113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0" y="114"/>
                    </a:lnTo>
                    <a:lnTo>
                      <a:pt x="9" y="113"/>
                    </a:lnTo>
                    <a:lnTo>
                      <a:pt x="9" y="112"/>
                    </a:lnTo>
                    <a:lnTo>
                      <a:pt x="9" y="111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0" y="109"/>
                    </a:lnTo>
                    <a:lnTo>
                      <a:pt x="9" y="108"/>
                    </a:lnTo>
                    <a:lnTo>
                      <a:pt x="7" y="105"/>
                    </a:lnTo>
                    <a:lnTo>
                      <a:pt x="6" y="105"/>
                    </a:lnTo>
                    <a:lnTo>
                      <a:pt x="5" y="106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3" y="102"/>
                    </a:lnTo>
                    <a:lnTo>
                      <a:pt x="2" y="102"/>
                    </a:lnTo>
                    <a:lnTo>
                      <a:pt x="1" y="102"/>
                    </a:lnTo>
                    <a:lnTo>
                      <a:pt x="0" y="101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6" y="1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9" name="Freeform 279">
                <a:extLst>
                  <a:ext uri="{FF2B5EF4-FFF2-40B4-BE49-F238E27FC236}">
                    <a16:creationId xmlns:a16="http://schemas.microsoft.com/office/drawing/2014/main" id="{499C354E-5CDB-3B4E-3214-5677E7D4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2143125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0" name="Freeform 280">
                <a:extLst>
                  <a:ext uri="{FF2B5EF4-FFF2-40B4-BE49-F238E27FC236}">
                    <a16:creationId xmlns:a16="http://schemas.microsoft.com/office/drawing/2014/main" id="{CAFD0BD7-8E80-EAF3-A5AB-E4FA9D6A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775" y="2152650"/>
                <a:ext cx="3175" cy="7938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0 w 2"/>
                  <a:gd name="T5" fmla="*/ 3 h 5"/>
                  <a:gd name="T6" fmla="*/ 1 w 2"/>
                  <a:gd name="T7" fmla="*/ 4 h 5"/>
                  <a:gd name="T8" fmla="*/ 1 w 2"/>
                  <a:gd name="T9" fmla="*/ 5 h 5"/>
                  <a:gd name="T10" fmla="*/ 2 w 2"/>
                  <a:gd name="T11" fmla="*/ 4 h 5"/>
                  <a:gd name="T12" fmla="*/ 2 w 2"/>
                  <a:gd name="T13" fmla="*/ 3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0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1" name="Freeform 281">
                <a:extLst>
                  <a:ext uri="{FF2B5EF4-FFF2-40B4-BE49-F238E27FC236}">
                    <a16:creationId xmlns:a16="http://schemas.microsoft.com/office/drawing/2014/main" id="{662AAF20-4BDC-FA68-8926-8D22481F5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613" y="2139950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  <a:gd name="T16" fmla="*/ 0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2" name="Freeform 282">
                <a:extLst>
                  <a:ext uri="{FF2B5EF4-FFF2-40B4-BE49-F238E27FC236}">
                    <a16:creationId xmlns:a16="http://schemas.microsoft.com/office/drawing/2014/main" id="{80B7075D-6380-130F-B003-A4DA07B27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9304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3" name="Freeform 283">
                <a:extLst>
                  <a:ext uri="{FF2B5EF4-FFF2-40B4-BE49-F238E27FC236}">
                    <a16:creationId xmlns:a16="http://schemas.microsoft.com/office/drawing/2014/main" id="{8E9B5287-0396-CC18-BA4E-51DFD219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19335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4 h 4"/>
                  <a:gd name="T6" fmla="*/ 4 w 4"/>
                  <a:gd name="T7" fmla="*/ 4 h 4"/>
                  <a:gd name="T8" fmla="*/ 4 w 4"/>
                  <a:gd name="T9" fmla="*/ 3 h 4"/>
                  <a:gd name="T10" fmla="*/ 4 w 4"/>
                  <a:gd name="T11" fmla="*/ 2 h 4"/>
                  <a:gd name="T12" fmla="*/ 3 w 4"/>
                  <a:gd name="T13" fmla="*/ 2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2 h 4"/>
                  <a:gd name="T22" fmla="*/ 0 w 4"/>
                  <a:gd name="T23" fmla="*/ 2 h 4"/>
                  <a:gd name="T24" fmla="*/ 0 w 4"/>
                  <a:gd name="T25" fmla="*/ 4 h 4"/>
                  <a:gd name="T26" fmla="*/ 1 w 4"/>
                  <a:gd name="T27" fmla="*/ 4 h 4"/>
                  <a:gd name="T28" fmla="*/ 1 w 4"/>
                  <a:gd name="T29" fmla="*/ 4 h 4"/>
                  <a:gd name="T30" fmla="*/ 2 w 4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4" name="Freeform 284">
                <a:extLst>
                  <a:ext uri="{FF2B5EF4-FFF2-40B4-BE49-F238E27FC236}">
                    <a16:creationId xmlns:a16="http://schemas.microsoft.com/office/drawing/2014/main" id="{B99F121B-3849-E386-ED40-B1A00B49C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663" y="2139950"/>
                <a:ext cx="4762" cy="476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2 h 3"/>
                  <a:gd name="T12" fmla="*/ 3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5" name="Freeform 285">
                <a:extLst>
                  <a:ext uri="{FF2B5EF4-FFF2-40B4-BE49-F238E27FC236}">
                    <a16:creationId xmlns:a16="http://schemas.microsoft.com/office/drawing/2014/main" id="{3A4A54CD-ACB1-0250-ED85-D9EF901A9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238" y="2117725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6" name="Freeform 286">
                <a:extLst>
                  <a:ext uri="{FF2B5EF4-FFF2-40B4-BE49-F238E27FC236}">
                    <a16:creationId xmlns:a16="http://schemas.microsoft.com/office/drawing/2014/main" id="{5BFE689C-47B0-E93B-E930-E7AFB3640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013" y="2127250"/>
                <a:ext cx="4762" cy="1588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1 h 1"/>
                  <a:gd name="T10" fmla="*/ 0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7" name="Freeform 287">
                <a:extLst>
                  <a:ext uri="{FF2B5EF4-FFF2-40B4-BE49-F238E27FC236}">
                    <a16:creationId xmlns:a16="http://schemas.microsoft.com/office/drawing/2014/main" id="{C906BBD3-26FD-BA33-BFFF-ACFBE7E0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788" y="2387600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8" name="Freeform 288">
                <a:extLst>
                  <a:ext uri="{FF2B5EF4-FFF2-40B4-BE49-F238E27FC236}">
                    <a16:creationId xmlns:a16="http://schemas.microsoft.com/office/drawing/2014/main" id="{FAF9CCCF-8C7C-269F-41B9-C9731CC17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275" y="1466850"/>
                <a:ext cx="3175" cy="952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4 h 6"/>
                  <a:gd name="T4" fmla="*/ 0 w 2"/>
                  <a:gd name="T5" fmla="*/ 6 h 6"/>
                  <a:gd name="T6" fmla="*/ 2 w 2"/>
                  <a:gd name="T7" fmla="*/ 0 h 6"/>
                  <a:gd name="T8" fmla="*/ 1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9" name="Freeform 289">
                <a:extLst>
                  <a:ext uri="{FF2B5EF4-FFF2-40B4-BE49-F238E27FC236}">
                    <a16:creationId xmlns:a16="http://schemas.microsoft.com/office/drawing/2014/main" id="{C16E40B8-17DB-0CF0-069A-615D5D7A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013" y="2144713"/>
                <a:ext cx="6350" cy="7938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0 h 5"/>
                  <a:gd name="T4" fmla="*/ 1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4 h 5"/>
                  <a:gd name="T12" fmla="*/ 2 w 4"/>
                  <a:gd name="T13" fmla="*/ 5 h 5"/>
                  <a:gd name="T14" fmla="*/ 3 w 4"/>
                  <a:gd name="T15" fmla="*/ 5 h 5"/>
                  <a:gd name="T16" fmla="*/ 4 w 4"/>
                  <a:gd name="T17" fmla="*/ 5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4 w 4"/>
                  <a:gd name="T25" fmla="*/ 3 h 5"/>
                  <a:gd name="T26" fmla="*/ 4 w 4"/>
                  <a:gd name="T27" fmla="*/ 2 h 5"/>
                  <a:gd name="T28" fmla="*/ 3 w 4"/>
                  <a:gd name="T29" fmla="*/ 2 h 5"/>
                  <a:gd name="T30" fmla="*/ 4 w 4"/>
                  <a:gd name="T31" fmla="*/ 1 h 5"/>
                  <a:gd name="T32" fmla="*/ 3 w 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0" name="Freeform 290">
                <a:extLst>
                  <a:ext uri="{FF2B5EF4-FFF2-40B4-BE49-F238E27FC236}">
                    <a16:creationId xmlns:a16="http://schemas.microsoft.com/office/drawing/2014/main" id="{3F4B84CF-A55E-A802-3E7E-657BF657E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700" y="2300288"/>
                <a:ext cx="7937" cy="9525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0 w 5"/>
                  <a:gd name="T5" fmla="*/ 0 h 6"/>
                  <a:gd name="T6" fmla="*/ 0 w 5"/>
                  <a:gd name="T7" fmla="*/ 0 h 6"/>
                  <a:gd name="T8" fmla="*/ 0 w 5"/>
                  <a:gd name="T9" fmla="*/ 1 h 6"/>
                  <a:gd name="T10" fmla="*/ 0 w 5"/>
                  <a:gd name="T11" fmla="*/ 2 h 6"/>
                  <a:gd name="T12" fmla="*/ 0 w 5"/>
                  <a:gd name="T13" fmla="*/ 2 h 6"/>
                  <a:gd name="T14" fmla="*/ 0 w 5"/>
                  <a:gd name="T15" fmla="*/ 3 h 6"/>
                  <a:gd name="T16" fmla="*/ 1 w 5"/>
                  <a:gd name="T17" fmla="*/ 4 h 6"/>
                  <a:gd name="T18" fmla="*/ 2 w 5"/>
                  <a:gd name="T19" fmla="*/ 5 h 6"/>
                  <a:gd name="T20" fmla="*/ 3 w 5"/>
                  <a:gd name="T21" fmla="*/ 6 h 6"/>
                  <a:gd name="T22" fmla="*/ 5 w 5"/>
                  <a:gd name="T23" fmla="*/ 4 h 6"/>
                  <a:gd name="T24" fmla="*/ 4 w 5"/>
                  <a:gd name="T25" fmla="*/ 2 h 6"/>
                  <a:gd name="T26" fmla="*/ 4 w 5"/>
                  <a:gd name="T27" fmla="*/ 2 h 6"/>
                  <a:gd name="T28" fmla="*/ 3 w 5"/>
                  <a:gd name="T29" fmla="*/ 0 h 6"/>
                  <a:gd name="T30" fmla="*/ 2 w 5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1" name="Freeform 291">
                <a:extLst>
                  <a:ext uri="{FF2B5EF4-FFF2-40B4-BE49-F238E27FC236}">
                    <a16:creationId xmlns:a16="http://schemas.microsoft.com/office/drawing/2014/main" id="{FCC177BA-9360-240A-866F-3EF4AC1CD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458913"/>
                <a:ext cx="3175" cy="1588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2" name="Freeform 292">
                <a:extLst>
                  <a:ext uri="{FF2B5EF4-FFF2-40B4-BE49-F238E27FC236}">
                    <a16:creationId xmlns:a16="http://schemas.microsoft.com/office/drawing/2014/main" id="{2E4DE757-C165-F6AB-B629-64144739D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1752600"/>
                <a:ext cx="4762" cy="4763"/>
              </a:xfrm>
              <a:custGeom>
                <a:avLst/>
                <a:gdLst>
                  <a:gd name="T0" fmla="*/ 1 w 3"/>
                  <a:gd name="T1" fmla="*/ 1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3" name="Freeform 293">
                <a:extLst>
                  <a:ext uri="{FF2B5EF4-FFF2-40B4-BE49-F238E27FC236}">
                    <a16:creationId xmlns:a16="http://schemas.microsoft.com/office/drawing/2014/main" id="{B351A538-D41B-81F7-3B36-1C20C9CDED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8888" y="1292225"/>
                <a:ext cx="630237" cy="909638"/>
              </a:xfrm>
              <a:custGeom>
                <a:avLst/>
                <a:gdLst>
                  <a:gd name="T0" fmla="*/ 171 w 397"/>
                  <a:gd name="T1" fmla="*/ 78 h 573"/>
                  <a:gd name="T2" fmla="*/ 172 w 397"/>
                  <a:gd name="T3" fmla="*/ 61 h 573"/>
                  <a:gd name="T4" fmla="*/ 164 w 397"/>
                  <a:gd name="T5" fmla="*/ 49 h 573"/>
                  <a:gd name="T6" fmla="*/ 161 w 397"/>
                  <a:gd name="T7" fmla="*/ 36 h 573"/>
                  <a:gd name="T8" fmla="*/ 115 w 397"/>
                  <a:gd name="T9" fmla="*/ 26 h 573"/>
                  <a:gd name="T10" fmla="*/ 104 w 397"/>
                  <a:gd name="T11" fmla="*/ 13 h 573"/>
                  <a:gd name="T12" fmla="*/ 91 w 397"/>
                  <a:gd name="T13" fmla="*/ 6 h 573"/>
                  <a:gd name="T14" fmla="*/ 69 w 397"/>
                  <a:gd name="T15" fmla="*/ 8 h 573"/>
                  <a:gd name="T16" fmla="*/ 45 w 397"/>
                  <a:gd name="T17" fmla="*/ 21 h 573"/>
                  <a:gd name="T18" fmla="*/ 25 w 397"/>
                  <a:gd name="T19" fmla="*/ 19 h 573"/>
                  <a:gd name="T20" fmla="*/ 25 w 397"/>
                  <a:gd name="T21" fmla="*/ 38 h 573"/>
                  <a:gd name="T22" fmla="*/ 7 w 397"/>
                  <a:gd name="T23" fmla="*/ 41 h 573"/>
                  <a:gd name="T24" fmla="*/ 8 w 397"/>
                  <a:gd name="T25" fmla="*/ 57 h 573"/>
                  <a:gd name="T26" fmla="*/ 7 w 397"/>
                  <a:gd name="T27" fmla="*/ 199 h 573"/>
                  <a:gd name="T28" fmla="*/ 31 w 397"/>
                  <a:gd name="T29" fmla="*/ 258 h 573"/>
                  <a:gd name="T30" fmla="*/ 41 w 397"/>
                  <a:gd name="T31" fmla="*/ 277 h 573"/>
                  <a:gd name="T32" fmla="*/ 59 w 397"/>
                  <a:gd name="T33" fmla="*/ 295 h 573"/>
                  <a:gd name="T34" fmla="*/ 62 w 397"/>
                  <a:gd name="T35" fmla="*/ 302 h 573"/>
                  <a:gd name="T36" fmla="*/ 89 w 397"/>
                  <a:gd name="T37" fmla="*/ 324 h 573"/>
                  <a:gd name="T38" fmla="*/ 109 w 397"/>
                  <a:gd name="T39" fmla="*/ 345 h 573"/>
                  <a:gd name="T40" fmla="*/ 144 w 397"/>
                  <a:gd name="T41" fmla="*/ 372 h 573"/>
                  <a:gd name="T42" fmla="*/ 171 w 397"/>
                  <a:gd name="T43" fmla="*/ 374 h 573"/>
                  <a:gd name="T44" fmla="*/ 193 w 397"/>
                  <a:gd name="T45" fmla="*/ 400 h 573"/>
                  <a:gd name="T46" fmla="*/ 210 w 397"/>
                  <a:gd name="T47" fmla="*/ 406 h 573"/>
                  <a:gd name="T48" fmla="*/ 215 w 397"/>
                  <a:gd name="T49" fmla="*/ 412 h 573"/>
                  <a:gd name="T50" fmla="*/ 232 w 397"/>
                  <a:gd name="T51" fmla="*/ 433 h 573"/>
                  <a:gd name="T52" fmla="*/ 247 w 397"/>
                  <a:gd name="T53" fmla="*/ 448 h 573"/>
                  <a:gd name="T54" fmla="*/ 271 w 397"/>
                  <a:gd name="T55" fmla="*/ 456 h 573"/>
                  <a:gd name="T56" fmla="*/ 288 w 397"/>
                  <a:gd name="T57" fmla="*/ 512 h 573"/>
                  <a:gd name="T58" fmla="*/ 273 w 397"/>
                  <a:gd name="T59" fmla="*/ 531 h 573"/>
                  <a:gd name="T60" fmla="*/ 264 w 397"/>
                  <a:gd name="T61" fmla="*/ 563 h 573"/>
                  <a:gd name="T62" fmla="*/ 289 w 397"/>
                  <a:gd name="T63" fmla="*/ 560 h 573"/>
                  <a:gd name="T64" fmla="*/ 309 w 397"/>
                  <a:gd name="T65" fmla="*/ 520 h 573"/>
                  <a:gd name="T66" fmla="*/ 335 w 397"/>
                  <a:gd name="T67" fmla="*/ 509 h 573"/>
                  <a:gd name="T68" fmla="*/ 330 w 397"/>
                  <a:gd name="T69" fmla="*/ 483 h 573"/>
                  <a:gd name="T70" fmla="*/ 305 w 397"/>
                  <a:gd name="T71" fmla="*/ 467 h 573"/>
                  <a:gd name="T72" fmla="*/ 316 w 397"/>
                  <a:gd name="T73" fmla="*/ 433 h 573"/>
                  <a:gd name="T74" fmla="*/ 340 w 397"/>
                  <a:gd name="T75" fmla="*/ 421 h 573"/>
                  <a:gd name="T76" fmla="*/ 369 w 397"/>
                  <a:gd name="T77" fmla="*/ 434 h 573"/>
                  <a:gd name="T78" fmla="*/ 377 w 397"/>
                  <a:gd name="T79" fmla="*/ 456 h 573"/>
                  <a:gd name="T80" fmla="*/ 392 w 397"/>
                  <a:gd name="T81" fmla="*/ 451 h 573"/>
                  <a:gd name="T82" fmla="*/ 383 w 397"/>
                  <a:gd name="T83" fmla="*/ 422 h 573"/>
                  <a:gd name="T84" fmla="*/ 350 w 397"/>
                  <a:gd name="T85" fmla="*/ 400 h 573"/>
                  <a:gd name="T86" fmla="*/ 286 w 397"/>
                  <a:gd name="T87" fmla="*/ 366 h 573"/>
                  <a:gd name="T88" fmla="*/ 290 w 397"/>
                  <a:gd name="T89" fmla="*/ 340 h 573"/>
                  <a:gd name="T90" fmla="*/ 236 w 397"/>
                  <a:gd name="T91" fmla="*/ 329 h 573"/>
                  <a:gd name="T92" fmla="*/ 206 w 397"/>
                  <a:gd name="T93" fmla="*/ 304 h 573"/>
                  <a:gd name="T94" fmla="*/ 171 w 397"/>
                  <a:gd name="T95" fmla="*/ 230 h 573"/>
                  <a:gd name="T96" fmla="*/ 132 w 397"/>
                  <a:gd name="T97" fmla="*/ 205 h 573"/>
                  <a:gd name="T98" fmla="*/ 111 w 397"/>
                  <a:gd name="T99" fmla="*/ 171 h 573"/>
                  <a:gd name="T100" fmla="*/ 117 w 397"/>
                  <a:gd name="T101" fmla="*/ 148 h 573"/>
                  <a:gd name="T102" fmla="*/ 121 w 397"/>
                  <a:gd name="T103" fmla="*/ 139 h 573"/>
                  <a:gd name="T104" fmla="*/ 113 w 397"/>
                  <a:gd name="T105" fmla="*/ 133 h 573"/>
                  <a:gd name="T106" fmla="*/ 107 w 397"/>
                  <a:gd name="T107" fmla="*/ 123 h 573"/>
                  <a:gd name="T108" fmla="*/ 107 w 397"/>
                  <a:gd name="T109" fmla="*/ 116 h 573"/>
                  <a:gd name="T110" fmla="*/ 119 w 397"/>
                  <a:gd name="T111" fmla="*/ 103 h 573"/>
                  <a:gd name="T112" fmla="*/ 119 w 397"/>
                  <a:gd name="T113" fmla="*/ 107 h 573"/>
                  <a:gd name="T114" fmla="*/ 150 w 397"/>
                  <a:gd name="T115" fmla="*/ 93 h 573"/>
                  <a:gd name="T116" fmla="*/ 154 w 397"/>
                  <a:gd name="T117" fmla="*/ 88 h 573"/>
                  <a:gd name="T118" fmla="*/ 168 w 397"/>
                  <a:gd name="T119" fmla="*/ 87 h 573"/>
                  <a:gd name="T120" fmla="*/ 119 w 397"/>
                  <a:gd name="T121" fmla="*/ 204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7" h="573">
                    <a:moveTo>
                      <a:pt x="180" y="100"/>
                    </a:moveTo>
                    <a:lnTo>
                      <a:pt x="183" y="100"/>
                    </a:lnTo>
                    <a:lnTo>
                      <a:pt x="184" y="99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7"/>
                    </a:lnTo>
                    <a:lnTo>
                      <a:pt x="183" y="96"/>
                    </a:lnTo>
                    <a:lnTo>
                      <a:pt x="179" y="89"/>
                    </a:lnTo>
                    <a:lnTo>
                      <a:pt x="176" y="88"/>
                    </a:lnTo>
                    <a:lnTo>
                      <a:pt x="175" y="88"/>
                    </a:lnTo>
                    <a:lnTo>
                      <a:pt x="174" y="87"/>
                    </a:lnTo>
                    <a:lnTo>
                      <a:pt x="173" y="86"/>
                    </a:lnTo>
                    <a:lnTo>
                      <a:pt x="171" y="86"/>
                    </a:lnTo>
                    <a:lnTo>
                      <a:pt x="170" y="85"/>
                    </a:lnTo>
                    <a:lnTo>
                      <a:pt x="169" y="85"/>
                    </a:lnTo>
                    <a:lnTo>
                      <a:pt x="169" y="84"/>
                    </a:lnTo>
                    <a:lnTo>
                      <a:pt x="169" y="82"/>
                    </a:lnTo>
                    <a:lnTo>
                      <a:pt x="171" y="79"/>
                    </a:lnTo>
                    <a:lnTo>
                      <a:pt x="171" y="78"/>
                    </a:lnTo>
                    <a:lnTo>
                      <a:pt x="172" y="77"/>
                    </a:lnTo>
                    <a:lnTo>
                      <a:pt x="172" y="75"/>
                    </a:lnTo>
                    <a:lnTo>
                      <a:pt x="171" y="74"/>
                    </a:lnTo>
                    <a:lnTo>
                      <a:pt x="169" y="74"/>
                    </a:lnTo>
                    <a:lnTo>
                      <a:pt x="168" y="75"/>
                    </a:lnTo>
                    <a:lnTo>
                      <a:pt x="166" y="75"/>
                    </a:lnTo>
                    <a:lnTo>
                      <a:pt x="165" y="74"/>
                    </a:lnTo>
                    <a:lnTo>
                      <a:pt x="165" y="73"/>
                    </a:lnTo>
                    <a:lnTo>
                      <a:pt x="164" y="73"/>
                    </a:lnTo>
                    <a:lnTo>
                      <a:pt x="164" y="72"/>
                    </a:lnTo>
                    <a:lnTo>
                      <a:pt x="165" y="71"/>
                    </a:lnTo>
                    <a:lnTo>
                      <a:pt x="165" y="70"/>
                    </a:lnTo>
                    <a:lnTo>
                      <a:pt x="165" y="69"/>
                    </a:lnTo>
                    <a:lnTo>
                      <a:pt x="166" y="68"/>
                    </a:lnTo>
                    <a:lnTo>
                      <a:pt x="167" y="68"/>
                    </a:lnTo>
                    <a:lnTo>
                      <a:pt x="172" y="64"/>
                    </a:lnTo>
                    <a:lnTo>
                      <a:pt x="173" y="62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72" y="61"/>
                    </a:lnTo>
                    <a:lnTo>
                      <a:pt x="170" y="61"/>
                    </a:lnTo>
                    <a:lnTo>
                      <a:pt x="169" y="61"/>
                    </a:lnTo>
                    <a:lnTo>
                      <a:pt x="167" y="59"/>
                    </a:lnTo>
                    <a:lnTo>
                      <a:pt x="166" y="59"/>
                    </a:lnTo>
                    <a:lnTo>
                      <a:pt x="165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9"/>
                    </a:lnTo>
                    <a:lnTo>
                      <a:pt x="163" y="59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2" y="57"/>
                    </a:lnTo>
                    <a:lnTo>
                      <a:pt x="161" y="56"/>
                    </a:lnTo>
                    <a:lnTo>
                      <a:pt x="161" y="55"/>
                    </a:lnTo>
                    <a:lnTo>
                      <a:pt x="161" y="54"/>
                    </a:lnTo>
                    <a:lnTo>
                      <a:pt x="162" y="53"/>
                    </a:lnTo>
                    <a:lnTo>
                      <a:pt x="163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9"/>
                    </a:lnTo>
                    <a:lnTo>
                      <a:pt x="165" y="48"/>
                    </a:lnTo>
                    <a:lnTo>
                      <a:pt x="167" y="47"/>
                    </a:lnTo>
                    <a:lnTo>
                      <a:pt x="168" y="46"/>
                    </a:lnTo>
                    <a:lnTo>
                      <a:pt x="170" y="44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4" y="43"/>
                    </a:lnTo>
                    <a:lnTo>
                      <a:pt x="174" y="42"/>
                    </a:lnTo>
                    <a:lnTo>
                      <a:pt x="175" y="41"/>
                    </a:lnTo>
                    <a:lnTo>
                      <a:pt x="175" y="39"/>
                    </a:lnTo>
                    <a:lnTo>
                      <a:pt x="175" y="38"/>
                    </a:lnTo>
                    <a:lnTo>
                      <a:pt x="175" y="38"/>
                    </a:lnTo>
                    <a:lnTo>
                      <a:pt x="174" y="38"/>
                    </a:lnTo>
                    <a:lnTo>
                      <a:pt x="168" y="37"/>
                    </a:lnTo>
                    <a:lnTo>
                      <a:pt x="166" y="37"/>
                    </a:lnTo>
                    <a:lnTo>
                      <a:pt x="165" y="36"/>
                    </a:lnTo>
                    <a:lnTo>
                      <a:pt x="164" y="36"/>
                    </a:lnTo>
                    <a:lnTo>
                      <a:pt x="163" y="36"/>
                    </a:lnTo>
                    <a:lnTo>
                      <a:pt x="161" y="36"/>
                    </a:lnTo>
                    <a:lnTo>
                      <a:pt x="156" y="37"/>
                    </a:lnTo>
                    <a:lnTo>
                      <a:pt x="154" y="37"/>
                    </a:lnTo>
                    <a:lnTo>
                      <a:pt x="153" y="36"/>
                    </a:lnTo>
                    <a:lnTo>
                      <a:pt x="150" y="34"/>
                    </a:lnTo>
                    <a:lnTo>
                      <a:pt x="146" y="33"/>
                    </a:lnTo>
                    <a:lnTo>
                      <a:pt x="135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1" y="30"/>
                    </a:lnTo>
                    <a:lnTo>
                      <a:pt x="130" y="30"/>
                    </a:lnTo>
                    <a:lnTo>
                      <a:pt x="129" y="30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2" y="29"/>
                    </a:lnTo>
                    <a:lnTo>
                      <a:pt x="120" y="28"/>
                    </a:lnTo>
                    <a:lnTo>
                      <a:pt x="119" y="28"/>
                    </a:lnTo>
                    <a:lnTo>
                      <a:pt x="118" y="28"/>
                    </a:lnTo>
                    <a:lnTo>
                      <a:pt x="116" y="27"/>
                    </a:lnTo>
                    <a:lnTo>
                      <a:pt x="115" y="26"/>
                    </a:lnTo>
                    <a:lnTo>
                      <a:pt x="114" y="23"/>
                    </a:lnTo>
                    <a:lnTo>
                      <a:pt x="114" y="22"/>
                    </a:lnTo>
                    <a:lnTo>
                      <a:pt x="113" y="21"/>
                    </a:lnTo>
                    <a:lnTo>
                      <a:pt x="112" y="21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0" y="16"/>
                    </a:lnTo>
                    <a:lnTo>
                      <a:pt x="109" y="15"/>
                    </a:lnTo>
                    <a:lnTo>
                      <a:pt x="107" y="15"/>
                    </a:lnTo>
                    <a:lnTo>
                      <a:pt x="106" y="15"/>
                    </a:lnTo>
                    <a:lnTo>
                      <a:pt x="106" y="14"/>
                    </a:lnTo>
                    <a:lnTo>
                      <a:pt x="105" y="14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4" y="12"/>
                    </a:lnTo>
                    <a:lnTo>
                      <a:pt x="104" y="11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8"/>
                    </a:lnTo>
                    <a:lnTo>
                      <a:pt x="103" y="8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4"/>
                    </a:lnTo>
                    <a:lnTo>
                      <a:pt x="106" y="2"/>
                    </a:lnTo>
                    <a:lnTo>
                      <a:pt x="106" y="1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3" y="1"/>
                    </a:lnTo>
                    <a:lnTo>
                      <a:pt x="98" y="3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91" y="6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3" y="7"/>
                    </a:lnTo>
                    <a:lnTo>
                      <a:pt x="82" y="7"/>
                    </a:lnTo>
                    <a:lnTo>
                      <a:pt x="81" y="7"/>
                    </a:lnTo>
                    <a:lnTo>
                      <a:pt x="78" y="6"/>
                    </a:lnTo>
                    <a:lnTo>
                      <a:pt x="77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5" y="6"/>
                    </a:lnTo>
                    <a:lnTo>
                      <a:pt x="74" y="6"/>
                    </a:lnTo>
                    <a:lnTo>
                      <a:pt x="73" y="6"/>
                    </a:lnTo>
                    <a:lnTo>
                      <a:pt x="73" y="7"/>
                    </a:lnTo>
                    <a:lnTo>
                      <a:pt x="71" y="8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6" y="7"/>
                    </a:lnTo>
                    <a:lnTo>
                      <a:pt x="63" y="8"/>
                    </a:lnTo>
                    <a:lnTo>
                      <a:pt x="59" y="8"/>
                    </a:lnTo>
                    <a:lnTo>
                      <a:pt x="58" y="9"/>
                    </a:lnTo>
                    <a:lnTo>
                      <a:pt x="55" y="12"/>
                    </a:lnTo>
                    <a:lnTo>
                      <a:pt x="55" y="13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4" y="18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4" y="20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41" y="20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19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0" y="17"/>
                    </a:lnTo>
                    <a:lnTo>
                      <a:pt x="28" y="17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5" y="23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4" y="26"/>
                    </a:lnTo>
                    <a:lnTo>
                      <a:pt x="24" y="2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2" y="37"/>
                    </a:lnTo>
                    <a:lnTo>
                      <a:pt x="20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7" y="43"/>
                    </a:lnTo>
                    <a:lnTo>
                      <a:pt x="8" y="44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9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2" y="55"/>
                    </a:lnTo>
                    <a:lnTo>
                      <a:pt x="13" y="56"/>
                    </a:lnTo>
                    <a:lnTo>
                      <a:pt x="12" y="57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7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3" y="48"/>
                    </a:lnTo>
                    <a:lnTo>
                      <a:pt x="2" y="48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197"/>
                    </a:lnTo>
                    <a:lnTo>
                      <a:pt x="1" y="197"/>
                    </a:lnTo>
                    <a:lnTo>
                      <a:pt x="1" y="198"/>
                    </a:lnTo>
                    <a:lnTo>
                      <a:pt x="3" y="198"/>
                    </a:lnTo>
                    <a:lnTo>
                      <a:pt x="4" y="199"/>
                    </a:lnTo>
                    <a:lnTo>
                      <a:pt x="5" y="199"/>
                    </a:lnTo>
                    <a:lnTo>
                      <a:pt x="5" y="199"/>
                    </a:lnTo>
                    <a:lnTo>
                      <a:pt x="5" y="198"/>
                    </a:lnTo>
                    <a:lnTo>
                      <a:pt x="6" y="199"/>
                    </a:lnTo>
                    <a:lnTo>
                      <a:pt x="7" y="199"/>
                    </a:lnTo>
                    <a:lnTo>
                      <a:pt x="9" y="201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2" y="204"/>
                    </a:lnTo>
                    <a:lnTo>
                      <a:pt x="14" y="206"/>
                    </a:lnTo>
                    <a:lnTo>
                      <a:pt x="15" y="208"/>
                    </a:lnTo>
                    <a:lnTo>
                      <a:pt x="17" y="213"/>
                    </a:lnTo>
                    <a:lnTo>
                      <a:pt x="17" y="215"/>
                    </a:lnTo>
                    <a:lnTo>
                      <a:pt x="19" y="230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7"/>
                    </a:lnTo>
                    <a:lnTo>
                      <a:pt x="23" y="237"/>
                    </a:lnTo>
                    <a:lnTo>
                      <a:pt x="25" y="241"/>
                    </a:lnTo>
                    <a:lnTo>
                      <a:pt x="30" y="249"/>
                    </a:lnTo>
                    <a:lnTo>
                      <a:pt x="30" y="250"/>
                    </a:lnTo>
                    <a:lnTo>
                      <a:pt x="31" y="252"/>
                    </a:lnTo>
                    <a:lnTo>
                      <a:pt x="31" y="255"/>
                    </a:lnTo>
                    <a:lnTo>
                      <a:pt x="31" y="256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60"/>
                    </a:lnTo>
                    <a:lnTo>
                      <a:pt x="30" y="264"/>
                    </a:lnTo>
                    <a:lnTo>
                      <a:pt x="29" y="266"/>
                    </a:lnTo>
                    <a:lnTo>
                      <a:pt x="28" y="267"/>
                    </a:lnTo>
                    <a:lnTo>
                      <a:pt x="29" y="269"/>
                    </a:lnTo>
                    <a:lnTo>
                      <a:pt x="30" y="271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33" y="268"/>
                    </a:lnTo>
                    <a:lnTo>
                      <a:pt x="35" y="268"/>
                    </a:lnTo>
                    <a:lnTo>
                      <a:pt x="36" y="269"/>
                    </a:lnTo>
                    <a:lnTo>
                      <a:pt x="40" y="271"/>
                    </a:lnTo>
                    <a:lnTo>
                      <a:pt x="41" y="271"/>
                    </a:lnTo>
                    <a:lnTo>
                      <a:pt x="41" y="272"/>
                    </a:lnTo>
                    <a:lnTo>
                      <a:pt x="41" y="273"/>
                    </a:lnTo>
                    <a:lnTo>
                      <a:pt x="41" y="274"/>
                    </a:lnTo>
                    <a:lnTo>
                      <a:pt x="41" y="276"/>
                    </a:lnTo>
                    <a:lnTo>
                      <a:pt x="41" y="277"/>
                    </a:lnTo>
                    <a:lnTo>
                      <a:pt x="40" y="278"/>
                    </a:lnTo>
                    <a:lnTo>
                      <a:pt x="39" y="278"/>
                    </a:lnTo>
                    <a:lnTo>
                      <a:pt x="46" y="280"/>
                    </a:lnTo>
                    <a:lnTo>
                      <a:pt x="49" y="282"/>
                    </a:lnTo>
                    <a:lnTo>
                      <a:pt x="51" y="283"/>
                    </a:lnTo>
                    <a:lnTo>
                      <a:pt x="51" y="284"/>
                    </a:lnTo>
                    <a:lnTo>
                      <a:pt x="52" y="284"/>
                    </a:lnTo>
                    <a:lnTo>
                      <a:pt x="52" y="285"/>
                    </a:lnTo>
                    <a:lnTo>
                      <a:pt x="52" y="286"/>
                    </a:lnTo>
                    <a:lnTo>
                      <a:pt x="52" y="287"/>
                    </a:lnTo>
                    <a:lnTo>
                      <a:pt x="55" y="288"/>
                    </a:lnTo>
                    <a:lnTo>
                      <a:pt x="55" y="289"/>
                    </a:lnTo>
                    <a:lnTo>
                      <a:pt x="55" y="290"/>
                    </a:lnTo>
                    <a:lnTo>
                      <a:pt x="55" y="290"/>
                    </a:lnTo>
                    <a:lnTo>
                      <a:pt x="56" y="292"/>
                    </a:lnTo>
                    <a:lnTo>
                      <a:pt x="56" y="293"/>
                    </a:lnTo>
                    <a:lnTo>
                      <a:pt x="57" y="294"/>
                    </a:lnTo>
                    <a:lnTo>
                      <a:pt x="58" y="294"/>
                    </a:lnTo>
                    <a:lnTo>
                      <a:pt x="58" y="293"/>
                    </a:lnTo>
                    <a:lnTo>
                      <a:pt x="59" y="295"/>
                    </a:lnTo>
                    <a:lnTo>
                      <a:pt x="60" y="297"/>
                    </a:lnTo>
                    <a:lnTo>
                      <a:pt x="60" y="298"/>
                    </a:lnTo>
                    <a:lnTo>
                      <a:pt x="60" y="298"/>
                    </a:lnTo>
                    <a:lnTo>
                      <a:pt x="60" y="300"/>
                    </a:lnTo>
                    <a:lnTo>
                      <a:pt x="59" y="301"/>
                    </a:lnTo>
                    <a:lnTo>
                      <a:pt x="58" y="301"/>
                    </a:lnTo>
                    <a:lnTo>
                      <a:pt x="56" y="301"/>
                    </a:lnTo>
                    <a:lnTo>
                      <a:pt x="55" y="301"/>
                    </a:lnTo>
                    <a:lnTo>
                      <a:pt x="55" y="301"/>
                    </a:lnTo>
                    <a:lnTo>
                      <a:pt x="55" y="302"/>
                    </a:lnTo>
                    <a:lnTo>
                      <a:pt x="55" y="303"/>
                    </a:lnTo>
                    <a:lnTo>
                      <a:pt x="56" y="304"/>
                    </a:lnTo>
                    <a:lnTo>
                      <a:pt x="57" y="304"/>
                    </a:lnTo>
                    <a:lnTo>
                      <a:pt x="58" y="305"/>
                    </a:lnTo>
                    <a:lnTo>
                      <a:pt x="59" y="305"/>
                    </a:lnTo>
                    <a:lnTo>
                      <a:pt x="60" y="306"/>
                    </a:lnTo>
                    <a:lnTo>
                      <a:pt x="60" y="305"/>
                    </a:lnTo>
                    <a:lnTo>
                      <a:pt x="61" y="303"/>
                    </a:lnTo>
                    <a:lnTo>
                      <a:pt x="61" y="302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2"/>
                    </a:lnTo>
                    <a:lnTo>
                      <a:pt x="67" y="303"/>
                    </a:lnTo>
                    <a:lnTo>
                      <a:pt x="68" y="303"/>
                    </a:lnTo>
                    <a:lnTo>
                      <a:pt x="69" y="303"/>
                    </a:lnTo>
                    <a:lnTo>
                      <a:pt x="70" y="303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5" y="306"/>
                    </a:lnTo>
                    <a:lnTo>
                      <a:pt x="76" y="307"/>
                    </a:lnTo>
                    <a:lnTo>
                      <a:pt x="82" y="311"/>
                    </a:lnTo>
                    <a:lnTo>
                      <a:pt x="83" y="313"/>
                    </a:lnTo>
                    <a:lnTo>
                      <a:pt x="85" y="318"/>
                    </a:lnTo>
                    <a:lnTo>
                      <a:pt x="85" y="319"/>
                    </a:lnTo>
                    <a:lnTo>
                      <a:pt x="85" y="320"/>
                    </a:lnTo>
                    <a:lnTo>
                      <a:pt x="86" y="320"/>
                    </a:lnTo>
                    <a:lnTo>
                      <a:pt x="87" y="322"/>
                    </a:lnTo>
                    <a:lnTo>
                      <a:pt x="87" y="323"/>
                    </a:lnTo>
                    <a:lnTo>
                      <a:pt x="88" y="324"/>
                    </a:lnTo>
                    <a:lnTo>
                      <a:pt x="89" y="324"/>
                    </a:lnTo>
                    <a:lnTo>
                      <a:pt x="89" y="325"/>
                    </a:lnTo>
                    <a:lnTo>
                      <a:pt x="90" y="326"/>
                    </a:lnTo>
                    <a:lnTo>
                      <a:pt x="94" y="326"/>
                    </a:lnTo>
                    <a:lnTo>
                      <a:pt x="95" y="326"/>
                    </a:lnTo>
                    <a:lnTo>
                      <a:pt x="95" y="327"/>
                    </a:lnTo>
                    <a:lnTo>
                      <a:pt x="96" y="328"/>
                    </a:lnTo>
                    <a:lnTo>
                      <a:pt x="97" y="328"/>
                    </a:lnTo>
                    <a:lnTo>
                      <a:pt x="98" y="328"/>
                    </a:lnTo>
                    <a:lnTo>
                      <a:pt x="98" y="329"/>
                    </a:lnTo>
                    <a:lnTo>
                      <a:pt x="99" y="330"/>
                    </a:lnTo>
                    <a:lnTo>
                      <a:pt x="104" y="334"/>
                    </a:lnTo>
                    <a:lnTo>
                      <a:pt x="105" y="336"/>
                    </a:lnTo>
                    <a:lnTo>
                      <a:pt x="106" y="338"/>
                    </a:lnTo>
                    <a:lnTo>
                      <a:pt x="107" y="339"/>
                    </a:lnTo>
                    <a:lnTo>
                      <a:pt x="107" y="340"/>
                    </a:lnTo>
                    <a:lnTo>
                      <a:pt x="107" y="342"/>
                    </a:lnTo>
                    <a:lnTo>
                      <a:pt x="107" y="343"/>
                    </a:lnTo>
                    <a:lnTo>
                      <a:pt x="107" y="344"/>
                    </a:lnTo>
                    <a:lnTo>
                      <a:pt x="108" y="345"/>
                    </a:lnTo>
                    <a:lnTo>
                      <a:pt x="109" y="345"/>
                    </a:lnTo>
                    <a:lnTo>
                      <a:pt x="110" y="346"/>
                    </a:lnTo>
                    <a:lnTo>
                      <a:pt x="111" y="346"/>
                    </a:lnTo>
                    <a:lnTo>
                      <a:pt x="112" y="346"/>
                    </a:lnTo>
                    <a:lnTo>
                      <a:pt x="113" y="346"/>
                    </a:lnTo>
                    <a:lnTo>
                      <a:pt x="114" y="347"/>
                    </a:lnTo>
                    <a:lnTo>
                      <a:pt x="118" y="351"/>
                    </a:lnTo>
                    <a:lnTo>
                      <a:pt x="122" y="357"/>
                    </a:lnTo>
                    <a:lnTo>
                      <a:pt x="125" y="362"/>
                    </a:lnTo>
                    <a:lnTo>
                      <a:pt x="126" y="362"/>
                    </a:lnTo>
                    <a:lnTo>
                      <a:pt x="127" y="361"/>
                    </a:lnTo>
                    <a:lnTo>
                      <a:pt x="128" y="362"/>
                    </a:lnTo>
                    <a:lnTo>
                      <a:pt x="132" y="364"/>
                    </a:lnTo>
                    <a:lnTo>
                      <a:pt x="133" y="364"/>
                    </a:lnTo>
                    <a:lnTo>
                      <a:pt x="136" y="365"/>
                    </a:lnTo>
                    <a:lnTo>
                      <a:pt x="137" y="365"/>
                    </a:lnTo>
                    <a:lnTo>
                      <a:pt x="139" y="366"/>
                    </a:lnTo>
                    <a:lnTo>
                      <a:pt x="140" y="367"/>
                    </a:lnTo>
                    <a:lnTo>
                      <a:pt x="142" y="369"/>
                    </a:lnTo>
                    <a:lnTo>
                      <a:pt x="143" y="370"/>
                    </a:lnTo>
                    <a:lnTo>
                      <a:pt x="144" y="372"/>
                    </a:lnTo>
                    <a:lnTo>
                      <a:pt x="144" y="373"/>
                    </a:lnTo>
                    <a:lnTo>
                      <a:pt x="144" y="374"/>
                    </a:lnTo>
                    <a:lnTo>
                      <a:pt x="144" y="375"/>
                    </a:lnTo>
                    <a:lnTo>
                      <a:pt x="145" y="376"/>
                    </a:lnTo>
                    <a:lnTo>
                      <a:pt x="146" y="376"/>
                    </a:lnTo>
                    <a:lnTo>
                      <a:pt x="147" y="376"/>
                    </a:lnTo>
                    <a:lnTo>
                      <a:pt x="148" y="374"/>
                    </a:lnTo>
                    <a:lnTo>
                      <a:pt x="150" y="374"/>
                    </a:lnTo>
                    <a:lnTo>
                      <a:pt x="152" y="372"/>
                    </a:lnTo>
                    <a:lnTo>
                      <a:pt x="153" y="372"/>
                    </a:lnTo>
                    <a:lnTo>
                      <a:pt x="156" y="371"/>
                    </a:lnTo>
                    <a:lnTo>
                      <a:pt x="158" y="371"/>
                    </a:lnTo>
                    <a:lnTo>
                      <a:pt x="165" y="375"/>
                    </a:lnTo>
                    <a:lnTo>
                      <a:pt x="166" y="376"/>
                    </a:lnTo>
                    <a:lnTo>
                      <a:pt x="167" y="376"/>
                    </a:lnTo>
                    <a:lnTo>
                      <a:pt x="167" y="377"/>
                    </a:lnTo>
                    <a:lnTo>
                      <a:pt x="168" y="377"/>
                    </a:lnTo>
                    <a:lnTo>
                      <a:pt x="170" y="377"/>
                    </a:lnTo>
                    <a:lnTo>
                      <a:pt x="169" y="375"/>
                    </a:lnTo>
                    <a:lnTo>
                      <a:pt x="171" y="374"/>
                    </a:lnTo>
                    <a:lnTo>
                      <a:pt x="174" y="374"/>
                    </a:lnTo>
                    <a:lnTo>
                      <a:pt x="174" y="374"/>
                    </a:lnTo>
                    <a:lnTo>
                      <a:pt x="176" y="374"/>
                    </a:lnTo>
                    <a:lnTo>
                      <a:pt x="180" y="377"/>
                    </a:lnTo>
                    <a:lnTo>
                      <a:pt x="183" y="380"/>
                    </a:lnTo>
                    <a:lnTo>
                      <a:pt x="184" y="383"/>
                    </a:lnTo>
                    <a:lnTo>
                      <a:pt x="185" y="386"/>
                    </a:lnTo>
                    <a:lnTo>
                      <a:pt x="185" y="387"/>
                    </a:lnTo>
                    <a:lnTo>
                      <a:pt x="185" y="388"/>
                    </a:lnTo>
                    <a:lnTo>
                      <a:pt x="185" y="388"/>
                    </a:lnTo>
                    <a:lnTo>
                      <a:pt x="185" y="389"/>
                    </a:lnTo>
                    <a:lnTo>
                      <a:pt x="187" y="389"/>
                    </a:lnTo>
                    <a:lnTo>
                      <a:pt x="190" y="394"/>
                    </a:lnTo>
                    <a:lnTo>
                      <a:pt x="191" y="398"/>
                    </a:lnTo>
                    <a:lnTo>
                      <a:pt x="192" y="399"/>
                    </a:lnTo>
                    <a:lnTo>
                      <a:pt x="191" y="402"/>
                    </a:lnTo>
                    <a:lnTo>
                      <a:pt x="193" y="403"/>
                    </a:lnTo>
                    <a:lnTo>
                      <a:pt x="193" y="402"/>
                    </a:lnTo>
                    <a:lnTo>
                      <a:pt x="193" y="401"/>
                    </a:lnTo>
                    <a:lnTo>
                      <a:pt x="193" y="400"/>
                    </a:lnTo>
                    <a:lnTo>
                      <a:pt x="194" y="399"/>
                    </a:lnTo>
                    <a:lnTo>
                      <a:pt x="194" y="400"/>
                    </a:lnTo>
                    <a:lnTo>
                      <a:pt x="195" y="400"/>
                    </a:lnTo>
                    <a:lnTo>
                      <a:pt x="197" y="401"/>
                    </a:lnTo>
                    <a:lnTo>
                      <a:pt x="197" y="402"/>
                    </a:lnTo>
                    <a:lnTo>
                      <a:pt x="199" y="402"/>
                    </a:lnTo>
                    <a:lnTo>
                      <a:pt x="199" y="400"/>
                    </a:lnTo>
                    <a:lnTo>
                      <a:pt x="200" y="400"/>
                    </a:lnTo>
                    <a:lnTo>
                      <a:pt x="201" y="399"/>
                    </a:lnTo>
                    <a:lnTo>
                      <a:pt x="202" y="399"/>
                    </a:lnTo>
                    <a:lnTo>
                      <a:pt x="203" y="399"/>
                    </a:lnTo>
                    <a:lnTo>
                      <a:pt x="204" y="400"/>
                    </a:lnTo>
                    <a:lnTo>
                      <a:pt x="205" y="402"/>
                    </a:lnTo>
                    <a:lnTo>
                      <a:pt x="206" y="403"/>
                    </a:lnTo>
                    <a:lnTo>
                      <a:pt x="207" y="404"/>
                    </a:lnTo>
                    <a:lnTo>
                      <a:pt x="207" y="404"/>
                    </a:lnTo>
                    <a:lnTo>
                      <a:pt x="207" y="405"/>
                    </a:lnTo>
                    <a:lnTo>
                      <a:pt x="208" y="405"/>
                    </a:lnTo>
                    <a:lnTo>
                      <a:pt x="209" y="405"/>
                    </a:lnTo>
                    <a:lnTo>
                      <a:pt x="210" y="406"/>
                    </a:lnTo>
                    <a:lnTo>
                      <a:pt x="211" y="407"/>
                    </a:lnTo>
                    <a:lnTo>
                      <a:pt x="211" y="408"/>
                    </a:lnTo>
                    <a:lnTo>
                      <a:pt x="211" y="408"/>
                    </a:lnTo>
                    <a:lnTo>
                      <a:pt x="209" y="409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6" y="411"/>
                    </a:lnTo>
                    <a:lnTo>
                      <a:pt x="205" y="412"/>
                    </a:lnTo>
                    <a:lnTo>
                      <a:pt x="204" y="413"/>
                    </a:lnTo>
                    <a:lnTo>
                      <a:pt x="204" y="415"/>
                    </a:lnTo>
                    <a:lnTo>
                      <a:pt x="205" y="416"/>
                    </a:lnTo>
                    <a:lnTo>
                      <a:pt x="206" y="415"/>
                    </a:lnTo>
                    <a:lnTo>
                      <a:pt x="207" y="413"/>
                    </a:lnTo>
                    <a:lnTo>
                      <a:pt x="208" y="412"/>
                    </a:lnTo>
                    <a:lnTo>
                      <a:pt x="211" y="412"/>
                    </a:lnTo>
                    <a:lnTo>
                      <a:pt x="211" y="411"/>
                    </a:lnTo>
                    <a:lnTo>
                      <a:pt x="213" y="412"/>
                    </a:lnTo>
                    <a:lnTo>
                      <a:pt x="214" y="413"/>
                    </a:lnTo>
                    <a:lnTo>
                      <a:pt x="215" y="412"/>
                    </a:lnTo>
                    <a:lnTo>
                      <a:pt x="217" y="411"/>
                    </a:lnTo>
                    <a:lnTo>
                      <a:pt x="218" y="411"/>
                    </a:lnTo>
                    <a:lnTo>
                      <a:pt x="221" y="411"/>
                    </a:lnTo>
                    <a:lnTo>
                      <a:pt x="223" y="410"/>
                    </a:lnTo>
                    <a:lnTo>
                      <a:pt x="224" y="409"/>
                    </a:lnTo>
                    <a:lnTo>
                      <a:pt x="225" y="410"/>
                    </a:lnTo>
                    <a:lnTo>
                      <a:pt x="226" y="411"/>
                    </a:lnTo>
                    <a:lnTo>
                      <a:pt x="228" y="411"/>
                    </a:lnTo>
                    <a:lnTo>
                      <a:pt x="229" y="413"/>
                    </a:lnTo>
                    <a:lnTo>
                      <a:pt x="230" y="415"/>
                    </a:lnTo>
                    <a:lnTo>
                      <a:pt x="234" y="424"/>
                    </a:lnTo>
                    <a:lnTo>
                      <a:pt x="234" y="427"/>
                    </a:lnTo>
                    <a:lnTo>
                      <a:pt x="235" y="428"/>
                    </a:lnTo>
                    <a:lnTo>
                      <a:pt x="234" y="428"/>
                    </a:lnTo>
                    <a:lnTo>
                      <a:pt x="234" y="429"/>
                    </a:lnTo>
                    <a:lnTo>
                      <a:pt x="233" y="430"/>
                    </a:lnTo>
                    <a:lnTo>
                      <a:pt x="232" y="430"/>
                    </a:lnTo>
                    <a:lnTo>
                      <a:pt x="232" y="431"/>
                    </a:lnTo>
                    <a:lnTo>
                      <a:pt x="232" y="432"/>
                    </a:lnTo>
                    <a:lnTo>
                      <a:pt x="232" y="433"/>
                    </a:lnTo>
                    <a:lnTo>
                      <a:pt x="231" y="434"/>
                    </a:lnTo>
                    <a:lnTo>
                      <a:pt x="231" y="435"/>
                    </a:lnTo>
                    <a:lnTo>
                      <a:pt x="231" y="436"/>
                    </a:lnTo>
                    <a:lnTo>
                      <a:pt x="232" y="436"/>
                    </a:lnTo>
                    <a:lnTo>
                      <a:pt x="233" y="436"/>
                    </a:lnTo>
                    <a:lnTo>
                      <a:pt x="234" y="437"/>
                    </a:lnTo>
                    <a:lnTo>
                      <a:pt x="235" y="437"/>
                    </a:lnTo>
                    <a:lnTo>
                      <a:pt x="236" y="437"/>
                    </a:lnTo>
                    <a:lnTo>
                      <a:pt x="236" y="439"/>
                    </a:lnTo>
                    <a:lnTo>
                      <a:pt x="237" y="439"/>
                    </a:lnTo>
                    <a:lnTo>
                      <a:pt x="238" y="439"/>
                    </a:lnTo>
                    <a:lnTo>
                      <a:pt x="240" y="439"/>
                    </a:lnTo>
                    <a:lnTo>
                      <a:pt x="241" y="439"/>
                    </a:lnTo>
                    <a:lnTo>
                      <a:pt x="244" y="443"/>
                    </a:lnTo>
                    <a:lnTo>
                      <a:pt x="245" y="443"/>
                    </a:lnTo>
                    <a:lnTo>
                      <a:pt x="246" y="444"/>
                    </a:lnTo>
                    <a:lnTo>
                      <a:pt x="247" y="446"/>
                    </a:lnTo>
                    <a:lnTo>
                      <a:pt x="248" y="447"/>
                    </a:lnTo>
                    <a:lnTo>
                      <a:pt x="247" y="447"/>
                    </a:lnTo>
                    <a:lnTo>
                      <a:pt x="247" y="448"/>
                    </a:lnTo>
                    <a:lnTo>
                      <a:pt x="248" y="448"/>
                    </a:lnTo>
                    <a:lnTo>
                      <a:pt x="249" y="448"/>
                    </a:lnTo>
                    <a:lnTo>
                      <a:pt x="249" y="447"/>
                    </a:lnTo>
                    <a:lnTo>
                      <a:pt x="250" y="448"/>
                    </a:lnTo>
                    <a:lnTo>
                      <a:pt x="251" y="450"/>
                    </a:lnTo>
                    <a:lnTo>
                      <a:pt x="254" y="450"/>
                    </a:lnTo>
                    <a:lnTo>
                      <a:pt x="254" y="450"/>
                    </a:lnTo>
                    <a:lnTo>
                      <a:pt x="256" y="448"/>
                    </a:lnTo>
                    <a:lnTo>
                      <a:pt x="258" y="447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4" y="446"/>
                    </a:lnTo>
                    <a:lnTo>
                      <a:pt x="264" y="447"/>
                    </a:lnTo>
                    <a:lnTo>
                      <a:pt x="265" y="447"/>
                    </a:lnTo>
                    <a:lnTo>
                      <a:pt x="266" y="449"/>
                    </a:lnTo>
                    <a:lnTo>
                      <a:pt x="268" y="451"/>
                    </a:lnTo>
                    <a:lnTo>
                      <a:pt x="269" y="452"/>
                    </a:lnTo>
                    <a:lnTo>
                      <a:pt x="269" y="454"/>
                    </a:lnTo>
                    <a:lnTo>
                      <a:pt x="269" y="455"/>
                    </a:lnTo>
                    <a:lnTo>
                      <a:pt x="271" y="456"/>
                    </a:lnTo>
                    <a:lnTo>
                      <a:pt x="272" y="457"/>
                    </a:lnTo>
                    <a:lnTo>
                      <a:pt x="271" y="460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3" y="468"/>
                    </a:lnTo>
                    <a:lnTo>
                      <a:pt x="273" y="469"/>
                    </a:lnTo>
                    <a:lnTo>
                      <a:pt x="273" y="471"/>
                    </a:lnTo>
                    <a:lnTo>
                      <a:pt x="274" y="473"/>
                    </a:lnTo>
                    <a:lnTo>
                      <a:pt x="274" y="475"/>
                    </a:lnTo>
                    <a:lnTo>
                      <a:pt x="274" y="477"/>
                    </a:lnTo>
                    <a:lnTo>
                      <a:pt x="275" y="477"/>
                    </a:lnTo>
                    <a:lnTo>
                      <a:pt x="276" y="477"/>
                    </a:lnTo>
                    <a:lnTo>
                      <a:pt x="278" y="478"/>
                    </a:lnTo>
                    <a:lnTo>
                      <a:pt x="279" y="481"/>
                    </a:lnTo>
                    <a:lnTo>
                      <a:pt x="281" y="483"/>
                    </a:lnTo>
                    <a:lnTo>
                      <a:pt x="283" y="489"/>
                    </a:lnTo>
                    <a:lnTo>
                      <a:pt x="283" y="491"/>
                    </a:lnTo>
                    <a:lnTo>
                      <a:pt x="284" y="505"/>
                    </a:lnTo>
                    <a:lnTo>
                      <a:pt x="287" y="511"/>
                    </a:lnTo>
                    <a:lnTo>
                      <a:pt x="288" y="512"/>
                    </a:lnTo>
                    <a:lnTo>
                      <a:pt x="289" y="513"/>
                    </a:lnTo>
                    <a:lnTo>
                      <a:pt x="290" y="513"/>
                    </a:lnTo>
                    <a:lnTo>
                      <a:pt x="291" y="514"/>
                    </a:lnTo>
                    <a:lnTo>
                      <a:pt x="291" y="515"/>
                    </a:lnTo>
                    <a:lnTo>
                      <a:pt x="292" y="516"/>
                    </a:lnTo>
                    <a:lnTo>
                      <a:pt x="292" y="518"/>
                    </a:lnTo>
                    <a:lnTo>
                      <a:pt x="291" y="520"/>
                    </a:lnTo>
                    <a:lnTo>
                      <a:pt x="291" y="522"/>
                    </a:lnTo>
                    <a:lnTo>
                      <a:pt x="290" y="524"/>
                    </a:lnTo>
                    <a:lnTo>
                      <a:pt x="288" y="525"/>
                    </a:lnTo>
                    <a:lnTo>
                      <a:pt x="287" y="526"/>
                    </a:lnTo>
                    <a:lnTo>
                      <a:pt x="286" y="526"/>
                    </a:lnTo>
                    <a:lnTo>
                      <a:pt x="283" y="526"/>
                    </a:lnTo>
                    <a:lnTo>
                      <a:pt x="281" y="526"/>
                    </a:lnTo>
                    <a:lnTo>
                      <a:pt x="279" y="527"/>
                    </a:lnTo>
                    <a:lnTo>
                      <a:pt x="276" y="528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3" y="530"/>
                    </a:lnTo>
                    <a:lnTo>
                      <a:pt x="273" y="531"/>
                    </a:lnTo>
                    <a:lnTo>
                      <a:pt x="274" y="532"/>
                    </a:lnTo>
                    <a:lnTo>
                      <a:pt x="274" y="533"/>
                    </a:lnTo>
                    <a:lnTo>
                      <a:pt x="276" y="535"/>
                    </a:lnTo>
                    <a:lnTo>
                      <a:pt x="277" y="536"/>
                    </a:lnTo>
                    <a:lnTo>
                      <a:pt x="277" y="538"/>
                    </a:lnTo>
                    <a:lnTo>
                      <a:pt x="276" y="541"/>
                    </a:lnTo>
                    <a:lnTo>
                      <a:pt x="273" y="547"/>
                    </a:lnTo>
                    <a:lnTo>
                      <a:pt x="273" y="550"/>
                    </a:lnTo>
                    <a:lnTo>
                      <a:pt x="273" y="551"/>
                    </a:lnTo>
                    <a:lnTo>
                      <a:pt x="272" y="551"/>
                    </a:lnTo>
                    <a:lnTo>
                      <a:pt x="272" y="552"/>
                    </a:lnTo>
                    <a:lnTo>
                      <a:pt x="266" y="553"/>
                    </a:lnTo>
                    <a:lnTo>
                      <a:pt x="265" y="554"/>
                    </a:lnTo>
                    <a:lnTo>
                      <a:pt x="264" y="556"/>
                    </a:lnTo>
                    <a:lnTo>
                      <a:pt x="264" y="557"/>
                    </a:lnTo>
                    <a:lnTo>
                      <a:pt x="264" y="559"/>
                    </a:lnTo>
                    <a:lnTo>
                      <a:pt x="265" y="560"/>
                    </a:lnTo>
                    <a:lnTo>
                      <a:pt x="264" y="561"/>
                    </a:lnTo>
                    <a:lnTo>
                      <a:pt x="264" y="562"/>
                    </a:lnTo>
                    <a:lnTo>
                      <a:pt x="264" y="563"/>
                    </a:lnTo>
                    <a:lnTo>
                      <a:pt x="264" y="564"/>
                    </a:lnTo>
                    <a:lnTo>
                      <a:pt x="265" y="565"/>
                    </a:lnTo>
                    <a:lnTo>
                      <a:pt x="264" y="566"/>
                    </a:lnTo>
                    <a:lnTo>
                      <a:pt x="264" y="567"/>
                    </a:lnTo>
                    <a:lnTo>
                      <a:pt x="264" y="568"/>
                    </a:lnTo>
                    <a:lnTo>
                      <a:pt x="266" y="570"/>
                    </a:lnTo>
                    <a:lnTo>
                      <a:pt x="268" y="571"/>
                    </a:lnTo>
                    <a:lnTo>
                      <a:pt x="269" y="572"/>
                    </a:lnTo>
                    <a:lnTo>
                      <a:pt x="271" y="572"/>
                    </a:lnTo>
                    <a:lnTo>
                      <a:pt x="278" y="572"/>
                    </a:lnTo>
                    <a:lnTo>
                      <a:pt x="281" y="573"/>
                    </a:lnTo>
                    <a:lnTo>
                      <a:pt x="282" y="572"/>
                    </a:lnTo>
                    <a:lnTo>
                      <a:pt x="283" y="572"/>
                    </a:lnTo>
                    <a:lnTo>
                      <a:pt x="284" y="571"/>
                    </a:lnTo>
                    <a:lnTo>
                      <a:pt x="285" y="571"/>
                    </a:lnTo>
                    <a:lnTo>
                      <a:pt x="285" y="570"/>
                    </a:lnTo>
                    <a:lnTo>
                      <a:pt x="286" y="569"/>
                    </a:lnTo>
                    <a:lnTo>
                      <a:pt x="287" y="567"/>
                    </a:lnTo>
                    <a:lnTo>
                      <a:pt x="288" y="562"/>
                    </a:lnTo>
                    <a:lnTo>
                      <a:pt x="289" y="560"/>
                    </a:lnTo>
                    <a:lnTo>
                      <a:pt x="294" y="552"/>
                    </a:lnTo>
                    <a:lnTo>
                      <a:pt x="296" y="550"/>
                    </a:lnTo>
                    <a:lnTo>
                      <a:pt x="301" y="548"/>
                    </a:lnTo>
                    <a:lnTo>
                      <a:pt x="303" y="547"/>
                    </a:lnTo>
                    <a:lnTo>
                      <a:pt x="303" y="547"/>
                    </a:lnTo>
                    <a:lnTo>
                      <a:pt x="304" y="546"/>
                    </a:lnTo>
                    <a:lnTo>
                      <a:pt x="305" y="545"/>
                    </a:lnTo>
                    <a:lnTo>
                      <a:pt x="307" y="543"/>
                    </a:lnTo>
                    <a:lnTo>
                      <a:pt x="307" y="539"/>
                    </a:lnTo>
                    <a:lnTo>
                      <a:pt x="307" y="537"/>
                    </a:lnTo>
                    <a:lnTo>
                      <a:pt x="306" y="533"/>
                    </a:lnTo>
                    <a:lnTo>
                      <a:pt x="306" y="528"/>
                    </a:lnTo>
                    <a:lnTo>
                      <a:pt x="306" y="527"/>
                    </a:lnTo>
                    <a:lnTo>
                      <a:pt x="305" y="527"/>
                    </a:lnTo>
                    <a:lnTo>
                      <a:pt x="305" y="526"/>
                    </a:lnTo>
                    <a:lnTo>
                      <a:pt x="306" y="525"/>
                    </a:lnTo>
                    <a:lnTo>
                      <a:pt x="307" y="524"/>
                    </a:lnTo>
                    <a:lnTo>
                      <a:pt x="307" y="522"/>
                    </a:lnTo>
                    <a:lnTo>
                      <a:pt x="308" y="521"/>
                    </a:lnTo>
                    <a:lnTo>
                      <a:pt x="309" y="520"/>
                    </a:lnTo>
                    <a:lnTo>
                      <a:pt x="312" y="519"/>
                    </a:lnTo>
                    <a:lnTo>
                      <a:pt x="313" y="518"/>
                    </a:lnTo>
                    <a:lnTo>
                      <a:pt x="314" y="517"/>
                    </a:lnTo>
                    <a:lnTo>
                      <a:pt x="319" y="515"/>
                    </a:lnTo>
                    <a:lnTo>
                      <a:pt x="323" y="513"/>
                    </a:lnTo>
                    <a:lnTo>
                      <a:pt x="324" y="513"/>
                    </a:lnTo>
                    <a:lnTo>
                      <a:pt x="326" y="513"/>
                    </a:lnTo>
                    <a:lnTo>
                      <a:pt x="327" y="514"/>
                    </a:lnTo>
                    <a:lnTo>
                      <a:pt x="328" y="515"/>
                    </a:lnTo>
                    <a:lnTo>
                      <a:pt x="329" y="515"/>
                    </a:lnTo>
                    <a:lnTo>
                      <a:pt x="330" y="514"/>
                    </a:lnTo>
                    <a:lnTo>
                      <a:pt x="332" y="515"/>
                    </a:lnTo>
                    <a:lnTo>
                      <a:pt x="332" y="516"/>
                    </a:lnTo>
                    <a:lnTo>
                      <a:pt x="333" y="515"/>
                    </a:lnTo>
                    <a:lnTo>
                      <a:pt x="333" y="514"/>
                    </a:lnTo>
                    <a:lnTo>
                      <a:pt x="333" y="514"/>
                    </a:lnTo>
                    <a:lnTo>
                      <a:pt x="333" y="513"/>
                    </a:lnTo>
                    <a:lnTo>
                      <a:pt x="335" y="512"/>
                    </a:lnTo>
                    <a:lnTo>
                      <a:pt x="335" y="511"/>
                    </a:lnTo>
                    <a:lnTo>
                      <a:pt x="335" y="509"/>
                    </a:lnTo>
                    <a:lnTo>
                      <a:pt x="335" y="508"/>
                    </a:lnTo>
                    <a:lnTo>
                      <a:pt x="336" y="508"/>
                    </a:lnTo>
                    <a:lnTo>
                      <a:pt x="337" y="507"/>
                    </a:lnTo>
                    <a:lnTo>
                      <a:pt x="336" y="507"/>
                    </a:lnTo>
                    <a:lnTo>
                      <a:pt x="334" y="507"/>
                    </a:lnTo>
                    <a:lnTo>
                      <a:pt x="333" y="506"/>
                    </a:lnTo>
                    <a:lnTo>
                      <a:pt x="333" y="504"/>
                    </a:lnTo>
                    <a:lnTo>
                      <a:pt x="333" y="502"/>
                    </a:lnTo>
                    <a:lnTo>
                      <a:pt x="333" y="498"/>
                    </a:lnTo>
                    <a:lnTo>
                      <a:pt x="333" y="497"/>
                    </a:lnTo>
                    <a:lnTo>
                      <a:pt x="333" y="497"/>
                    </a:lnTo>
                    <a:lnTo>
                      <a:pt x="333" y="496"/>
                    </a:lnTo>
                    <a:lnTo>
                      <a:pt x="333" y="495"/>
                    </a:lnTo>
                    <a:lnTo>
                      <a:pt x="333" y="494"/>
                    </a:lnTo>
                    <a:lnTo>
                      <a:pt x="333" y="493"/>
                    </a:lnTo>
                    <a:lnTo>
                      <a:pt x="333" y="489"/>
                    </a:lnTo>
                    <a:lnTo>
                      <a:pt x="334" y="486"/>
                    </a:lnTo>
                    <a:lnTo>
                      <a:pt x="333" y="485"/>
                    </a:lnTo>
                    <a:lnTo>
                      <a:pt x="331" y="484"/>
                    </a:lnTo>
                    <a:lnTo>
                      <a:pt x="330" y="483"/>
                    </a:lnTo>
                    <a:lnTo>
                      <a:pt x="329" y="482"/>
                    </a:lnTo>
                    <a:lnTo>
                      <a:pt x="328" y="481"/>
                    </a:lnTo>
                    <a:lnTo>
                      <a:pt x="327" y="480"/>
                    </a:lnTo>
                    <a:lnTo>
                      <a:pt x="326" y="480"/>
                    </a:lnTo>
                    <a:lnTo>
                      <a:pt x="325" y="480"/>
                    </a:lnTo>
                    <a:lnTo>
                      <a:pt x="324" y="479"/>
                    </a:lnTo>
                    <a:lnTo>
                      <a:pt x="323" y="477"/>
                    </a:lnTo>
                    <a:lnTo>
                      <a:pt x="320" y="477"/>
                    </a:lnTo>
                    <a:lnTo>
                      <a:pt x="319" y="477"/>
                    </a:lnTo>
                    <a:lnTo>
                      <a:pt x="319" y="476"/>
                    </a:lnTo>
                    <a:lnTo>
                      <a:pt x="318" y="475"/>
                    </a:lnTo>
                    <a:lnTo>
                      <a:pt x="317" y="474"/>
                    </a:lnTo>
                    <a:lnTo>
                      <a:pt x="316" y="474"/>
                    </a:lnTo>
                    <a:lnTo>
                      <a:pt x="316" y="473"/>
                    </a:lnTo>
                    <a:lnTo>
                      <a:pt x="310" y="473"/>
                    </a:lnTo>
                    <a:lnTo>
                      <a:pt x="308" y="472"/>
                    </a:lnTo>
                    <a:lnTo>
                      <a:pt x="306" y="470"/>
                    </a:lnTo>
                    <a:lnTo>
                      <a:pt x="304" y="468"/>
                    </a:lnTo>
                    <a:lnTo>
                      <a:pt x="305" y="467"/>
                    </a:lnTo>
                    <a:lnTo>
                      <a:pt x="305" y="467"/>
                    </a:lnTo>
                    <a:lnTo>
                      <a:pt x="304" y="465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4" y="459"/>
                    </a:lnTo>
                    <a:lnTo>
                      <a:pt x="306" y="457"/>
                    </a:lnTo>
                    <a:lnTo>
                      <a:pt x="308" y="455"/>
                    </a:lnTo>
                    <a:lnTo>
                      <a:pt x="309" y="454"/>
                    </a:lnTo>
                    <a:lnTo>
                      <a:pt x="310" y="453"/>
                    </a:lnTo>
                    <a:lnTo>
                      <a:pt x="310" y="452"/>
                    </a:lnTo>
                    <a:lnTo>
                      <a:pt x="309" y="450"/>
                    </a:lnTo>
                    <a:lnTo>
                      <a:pt x="309" y="448"/>
                    </a:lnTo>
                    <a:lnTo>
                      <a:pt x="308" y="447"/>
                    </a:lnTo>
                    <a:lnTo>
                      <a:pt x="309" y="445"/>
                    </a:lnTo>
                    <a:lnTo>
                      <a:pt x="310" y="444"/>
                    </a:lnTo>
                    <a:lnTo>
                      <a:pt x="311" y="443"/>
                    </a:lnTo>
                    <a:lnTo>
                      <a:pt x="313" y="441"/>
                    </a:lnTo>
                    <a:lnTo>
                      <a:pt x="314" y="438"/>
                    </a:lnTo>
                    <a:lnTo>
                      <a:pt x="315" y="437"/>
                    </a:lnTo>
                    <a:lnTo>
                      <a:pt x="315" y="437"/>
                    </a:lnTo>
                    <a:lnTo>
                      <a:pt x="316" y="433"/>
                    </a:lnTo>
                    <a:lnTo>
                      <a:pt x="316" y="432"/>
                    </a:lnTo>
                    <a:lnTo>
                      <a:pt x="321" y="427"/>
                    </a:lnTo>
                    <a:lnTo>
                      <a:pt x="323" y="423"/>
                    </a:lnTo>
                    <a:lnTo>
                      <a:pt x="325" y="420"/>
                    </a:lnTo>
                    <a:lnTo>
                      <a:pt x="329" y="418"/>
                    </a:lnTo>
                    <a:lnTo>
                      <a:pt x="333" y="418"/>
                    </a:lnTo>
                    <a:lnTo>
                      <a:pt x="333" y="419"/>
                    </a:lnTo>
                    <a:lnTo>
                      <a:pt x="334" y="419"/>
                    </a:lnTo>
                    <a:lnTo>
                      <a:pt x="335" y="419"/>
                    </a:lnTo>
                    <a:lnTo>
                      <a:pt x="335" y="420"/>
                    </a:lnTo>
                    <a:lnTo>
                      <a:pt x="335" y="421"/>
                    </a:lnTo>
                    <a:lnTo>
                      <a:pt x="336" y="421"/>
                    </a:lnTo>
                    <a:lnTo>
                      <a:pt x="337" y="420"/>
                    </a:lnTo>
                    <a:lnTo>
                      <a:pt x="338" y="420"/>
                    </a:lnTo>
                    <a:lnTo>
                      <a:pt x="338" y="419"/>
                    </a:lnTo>
                    <a:lnTo>
                      <a:pt x="339" y="420"/>
                    </a:lnTo>
                    <a:lnTo>
                      <a:pt x="341" y="420"/>
                    </a:lnTo>
                    <a:lnTo>
                      <a:pt x="342" y="420"/>
                    </a:lnTo>
                    <a:lnTo>
                      <a:pt x="341" y="421"/>
                    </a:lnTo>
                    <a:lnTo>
                      <a:pt x="340" y="421"/>
                    </a:lnTo>
                    <a:lnTo>
                      <a:pt x="338" y="421"/>
                    </a:lnTo>
                    <a:lnTo>
                      <a:pt x="338" y="421"/>
                    </a:lnTo>
                    <a:lnTo>
                      <a:pt x="338" y="422"/>
                    </a:lnTo>
                    <a:lnTo>
                      <a:pt x="338" y="424"/>
                    </a:lnTo>
                    <a:lnTo>
                      <a:pt x="337" y="424"/>
                    </a:lnTo>
                    <a:lnTo>
                      <a:pt x="336" y="425"/>
                    </a:lnTo>
                    <a:lnTo>
                      <a:pt x="337" y="426"/>
                    </a:lnTo>
                    <a:lnTo>
                      <a:pt x="338" y="427"/>
                    </a:lnTo>
                    <a:lnTo>
                      <a:pt x="340" y="427"/>
                    </a:lnTo>
                    <a:lnTo>
                      <a:pt x="343" y="429"/>
                    </a:lnTo>
                    <a:lnTo>
                      <a:pt x="343" y="429"/>
                    </a:lnTo>
                    <a:lnTo>
                      <a:pt x="344" y="430"/>
                    </a:lnTo>
                    <a:lnTo>
                      <a:pt x="345" y="430"/>
                    </a:lnTo>
                    <a:lnTo>
                      <a:pt x="346" y="430"/>
                    </a:lnTo>
                    <a:lnTo>
                      <a:pt x="347" y="430"/>
                    </a:lnTo>
                    <a:lnTo>
                      <a:pt x="350" y="432"/>
                    </a:lnTo>
                    <a:lnTo>
                      <a:pt x="351" y="432"/>
                    </a:lnTo>
                    <a:lnTo>
                      <a:pt x="365" y="433"/>
                    </a:lnTo>
                    <a:lnTo>
                      <a:pt x="366" y="433"/>
                    </a:lnTo>
                    <a:lnTo>
                      <a:pt x="369" y="434"/>
                    </a:lnTo>
                    <a:lnTo>
                      <a:pt x="369" y="435"/>
                    </a:lnTo>
                    <a:lnTo>
                      <a:pt x="369" y="436"/>
                    </a:lnTo>
                    <a:lnTo>
                      <a:pt x="369" y="437"/>
                    </a:lnTo>
                    <a:lnTo>
                      <a:pt x="369" y="438"/>
                    </a:lnTo>
                    <a:lnTo>
                      <a:pt x="369" y="439"/>
                    </a:lnTo>
                    <a:lnTo>
                      <a:pt x="370" y="440"/>
                    </a:lnTo>
                    <a:lnTo>
                      <a:pt x="372" y="441"/>
                    </a:lnTo>
                    <a:lnTo>
                      <a:pt x="373" y="443"/>
                    </a:lnTo>
                    <a:lnTo>
                      <a:pt x="373" y="444"/>
                    </a:lnTo>
                    <a:lnTo>
                      <a:pt x="373" y="446"/>
                    </a:lnTo>
                    <a:lnTo>
                      <a:pt x="372" y="447"/>
                    </a:lnTo>
                    <a:lnTo>
                      <a:pt x="373" y="447"/>
                    </a:lnTo>
                    <a:lnTo>
                      <a:pt x="373" y="448"/>
                    </a:lnTo>
                    <a:lnTo>
                      <a:pt x="373" y="449"/>
                    </a:lnTo>
                    <a:lnTo>
                      <a:pt x="373" y="450"/>
                    </a:lnTo>
                    <a:lnTo>
                      <a:pt x="373" y="450"/>
                    </a:lnTo>
                    <a:lnTo>
                      <a:pt x="373" y="451"/>
                    </a:lnTo>
                    <a:lnTo>
                      <a:pt x="376" y="455"/>
                    </a:lnTo>
                    <a:lnTo>
                      <a:pt x="377" y="455"/>
                    </a:lnTo>
                    <a:lnTo>
                      <a:pt x="377" y="456"/>
                    </a:lnTo>
                    <a:lnTo>
                      <a:pt x="379" y="457"/>
                    </a:lnTo>
                    <a:lnTo>
                      <a:pt x="381" y="458"/>
                    </a:lnTo>
                    <a:lnTo>
                      <a:pt x="382" y="458"/>
                    </a:lnTo>
                    <a:lnTo>
                      <a:pt x="382" y="459"/>
                    </a:lnTo>
                    <a:lnTo>
                      <a:pt x="383" y="459"/>
                    </a:lnTo>
                    <a:lnTo>
                      <a:pt x="384" y="459"/>
                    </a:lnTo>
                    <a:lnTo>
                      <a:pt x="385" y="459"/>
                    </a:lnTo>
                    <a:lnTo>
                      <a:pt x="388" y="461"/>
                    </a:lnTo>
                    <a:lnTo>
                      <a:pt x="388" y="462"/>
                    </a:lnTo>
                    <a:lnTo>
                      <a:pt x="389" y="462"/>
                    </a:lnTo>
                    <a:lnTo>
                      <a:pt x="390" y="462"/>
                    </a:lnTo>
                    <a:lnTo>
                      <a:pt x="390" y="461"/>
                    </a:lnTo>
                    <a:lnTo>
                      <a:pt x="391" y="460"/>
                    </a:lnTo>
                    <a:lnTo>
                      <a:pt x="391" y="457"/>
                    </a:lnTo>
                    <a:lnTo>
                      <a:pt x="391" y="456"/>
                    </a:lnTo>
                    <a:lnTo>
                      <a:pt x="391" y="455"/>
                    </a:lnTo>
                    <a:lnTo>
                      <a:pt x="391" y="455"/>
                    </a:lnTo>
                    <a:lnTo>
                      <a:pt x="392" y="454"/>
                    </a:lnTo>
                    <a:lnTo>
                      <a:pt x="392" y="452"/>
                    </a:lnTo>
                    <a:lnTo>
                      <a:pt x="392" y="451"/>
                    </a:lnTo>
                    <a:lnTo>
                      <a:pt x="393" y="448"/>
                    </a:lnTo>
                    <a:lnTo>
                      <a:pt x="394" y="447"/>
                    </a:lnTo>
                    <a:lnTo>
                      <a:pt x="395" y="447"/>
                    </a:lnTo>
                    <a:lnTo>
                      <a:pt x="395" y="445"/>
                    </a:lnTo>
                    <a:lnTo>
                      <a:pt x="396" y="444"/>
                    </a:lnTo>
                    <a:lnTo>
                      <a:pt x="397" y="443"/>
                    </a:lnTo>
                    <a:lnTo>
                      <a:pt x="396" y="443"/>
                    </a:lnTo>
                    <a:lnTo>
                      <a:pt x="396" y="442"/>
                    </a:lnTo>
                    <a:lnTo>
                      <a:pt x="396" y="441"/>
                    </a:lnTo>
                    <a:lnTo>
                      <a:pt x="396" y="440"/>
                    </a:lnTo>
                    <a:lnTo>
                      <a:pt x="393" y="434"/>
                    </a:lnTo>
                    <a:lnTo>
                      <a:pt x="390" y="430"/>
                    </a:lnTo>
                    <a:lnTo>
                      <a:pt x="389" y="429"/>
                    </a:lnTo>
                    <a:lnTo>
                      <a:pt x="388" y="429"/>
                    </a:lnTo>
                    <a:lnTo>
                      <a:pt x="388" y="428"/>
                    </a:lnTo>
                    <a:lnTo>
                      <a:pt x="386" y="426"/>
                    </a:lnTo>
                    <a:lnTo>
                      <a:pt x="385" y="425"/>
                    </a:lnTo>
                    <a:lnTo>
                      <a:pt x="384" y="424"/>
                    </a:lnTo>
                    <a:lnTo>
                      <a:pt x="383" y="422"/>
                    </a:lnTo>
                    <a:lnTo>
                      <a:pt x="383" y="422"/>
                    </a:lnTo>
                    <a:lnTo>
                      <a:pt x="382" y="422"/>
                    </a:lnTo>
                    <a:lnTo>
                      <a:pt x="379" y="419"/>
                    </a:lnTo>
                    <a:lnTo>
                      <a:pt x="374" y="417"/>
                    </a:lnTo>
                    <a:lnTo>
                      <a:pt x="375" y="413"/>
                    </a:lnTo>
                    <a:lnTo>
                      <a:pt x="374" y="413"/>
                    </a:lnTo>
                    <a:lnTo>
                      <a:pt x="373" y="412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2" y="411"/>
                    </a:lnTo>
                    <a:lnTo>
                      <a:pt x="371" y="411"/>
                    </a:lnTo>
                    <a:lnTo>
                      <a:pt x="371" y="410"/>
                    </a:lnTo>
                    <a:lnTo>
                      <a:pt x="369" y="409"/>
                    </a:lnTo>
                    <a:lnTo>
                      <a:pt x="365" y="408"/>
                    </a:lnTo>
                    <a:lnTo>
                      <a:pt x="361" y="405"/>
                    </a:lnTo>
                    <a:lnTo>
                      <a:pt x="357" y="403"/>
                    </a:lnTo>
                    <a:lnTo>
                      <a:pt x="356" y="403"/>
                    </a:lnTo>
                    <a:lnTo>
                      <a:pt x="353" y="402"/>
                    </a:lnTo>
                    <a:lnTo>
                      <a:pt x="351" y="400"/>
                    </a:lnTo>
                    <a:lnTo>
                      <a:pt x="350" y="400"/>
                    </a:lnTo>
                    <a:lnTo>
                      <a:pt x="349" y="400"/>
                    </a:lnTo>
                    <a:lnTo>
                      <a:pt x="345" y="397"/>
                    </a:lnTo>
                    <a:lnTo>
                      <a:pt x="344" y="396"/>
                    </a:lnTo>
                    <a:lnTo>
                      <a:pt x="343" y="395"/>
                    </a:lnTo>
                    <a:lnTo>
                      <a:pt x="343" y="395"/>
                    </a:lnTo>
                    <a:lnTo>
                      <a:pt x="341" y="392"/>
                    </a:lnTo>
                    <a:lnTo>
                      <a:pt x="339" y="390"/>
                    </a:lnTo>
                    <a:lnTo>
                      <a:pt x="336" y="388"/>
                    </a:lnTo>
                    <a:lnTo>
                      <a:pt x="330" y="385"/>
                    </a:lnTo>
                    <a:lnTo>
                      <a:pt x="322" y="382"/>
                    </a:lnTo>
                    <a:lnTo>
                      <a:pt x="321" y="381"/>
                    </a:lnTo>
                    <a:lnTo>
                      <a:pt x="320" y="381"/>
                    </a:lnTo>
                    <a:lnTo>
                      <a:pt x="319" y="381"/>
                    </a:lnTo>
                    <a:lnTo>
                      <a:pt x="308" y="377"/>
                    </a:lnTo>
                    <a:lnTo>
                      <a:pt x="306" y="376"/>
                    </a:lnTo>
                    <a:lnTo>
                      <a:pt x="305" y="375"/>
                    </a:lnTo>
                    <a:lnTo>
                      <a:pt x="304" y="374"/>
                    </a:lnTo>
                    <a:lnTo>
                      <a:pt x="302" y="373"/>
                    </a:lnTo>
                    <a:lnTo>
                      <a:pt x="294" y="369"/>
                    </a:lnTo>
                    <a:lnTo>
                      <a:pt x="286" y="366"/>
                    </a:lnTo>
                    <a:lnTo>
                      <a:pt x="285" y="366"/>
                    </a:lnTo>
                    <a:lnTo>
                      <a:pt x="285" y="365"/>
                    </a:lnTo>
                    <a:lnTo>
                      <a:pt x="282" y="364"/>
                    </a:lnTo>
                    <a:lnTo>
                      <a:pt x="279" y="362"/>
                    </a:lnTo>
                    <a:lnTo>
                      <a:pt x="278" y="360"/>
                    </a:lnTo>
                    <a:lnTo>
                      <a:pt x="276" y="359"/>
                    </a:lnTo>
                    <a:lnTo>
                      <a:pt x="276" y="357"/>
                    </a:lnTo>
                    <a:lnTo>
                      <a:pt x="275" y="354"/>
                    </a:lnTo>
                    <a:lnTo>
                      <a:pt x="276" y="352"/>
                    </a:lnTo>
                    <a:lnTo>
                      <a:pt x="277" y="350"/>
                    </a:lnTo>
                    <a:lnTo>
                      <a:pt x="283" y="348"/>
                    </a:lnTo>
                    <a:lnTo>
                      <a:pt x="283" y="347"/>
                    </a:lnTo>
                    <a:lnTo>
                      <a:pt x="285" y="346"/>
                    </a:lnTo>
                    <a:lnTo>
                      <a:pt x="286" y="345"/>
                    </a:lnTo>
                    <a:lnTo>
                      <a:pt x="287" y="345"/>
                    </a:lnTo>
                    <a:lnTo>
                      <a:pt x="288" y="344"/>
                    </a:lnTo>
                    <a:lnTo>
                      <a:pt x="289" y="343"/>
                    </a:lnTo>
                    <a:lnTo>
                      <a:pt x="290" y="342"/>
                    </a:lnTo>
                    <a:lnTo>
                      <a:pt x="290" y="341"/>
                    </a:lnTo>
                    <a:lnTo>
                      <a:pt x="290" y="340"/>
                    </a:lnTo>
                    <a:lnTo>
                      <a:pt x="290" y="339"/>
                    </a:lnTo>
                    <a:lnTo>
                      <a:pt x="290" y="338"/>
                    </a:lnTo>
                    <a:lnTo>
                      <a:pt x="289" y="336"/>
                    </a:lnTo>
                    <a:lnTo>
                      <a:pt x="290" y="335"/>
                    </a:lnTo>
                    <a:lnTo>
                      <a:pt x="289" y="335"/>
                    </a:lnTo>
                    <a:lnTo>
                      <a:pt x="287" y="333"/>
                    </a:lnTo>
                    <a:lnTo>
                      <a:pt x="286" y="333"/>
                    </a:lnTo>
                    <a:lnTo>
                      <a:pt x="283" y="331"/>
                    </a:lnTo>
                    <a:lnTo>
                      <a:pt x="271" y="333"/>
                    </a:lnTo>
                    <a:lnTo>
                      <a:pt x="264" y="333"/>
                    </a:lnTo>
                    <a:lnTo>
                      <a:pt x="255" y="334"/>
                    </a:lnTo>
                    <a:lnTo>
                      <a:pt x="254" y="334"/>
                    </a:lnTo>
                    <a:lnTo>
                      <a:pt x="248" y="333"/>
                    </a:lnTo>
                    <a:lnTo>
                      <a:pt x="243" y="333"/>
                    </a:lnTo>
                    <a:lnTo>
                      <a:pt x="242" y="332"/>
                    </a:lnTo>
                    <a:lnTo>
                      <a:pt x="241" y="332"/>
                    </a:lnTo>
                    <a:lnTo>
                      <a:pt x="240" y="332"/>
                    </a:lnTo>
                    <a:lnTo>
                      <a:pt x="238" y="330"/>
                    </a:lnTo>
                    <a:lnTo>
                      <a:pt x="237" y="330"/>
                    </a:lnTo>
                    <a:lnTo>
                      <a:pt x="236" y="329"/>
                    </a:lnTo>
                    <a:lnTo>
                      <a:pt x="235" y="328"/>
                    </a:lnTo>
                    <a:lnTo>
                      <a:pt x="234" y="328"/>
                    </a:lnTo>
                    <a:lnTo>
                      <a:pt x="233" y="327"/>
                    </a:lnTo>
                    <a:lnTo>
                      <a:pt x="229" y="326"/>
                    </a:lnTo>
                    <a:lnTo>
                      <a:pt x="228" y="325"/>
                    </a:lnTo>
                    <a:lnTo>
                      <a:pt x="226" y="324"/>
                    </a:lnTo>
                    <a:lnTo>
                      <a:pt x="225" y="324"/>
                    </a:lnTo>
                    <a:lnTo>
                      <a:pt x="224" y="324"/>
                    </a:lnTo>
                    <a:lnTo>
                      <a:pt x="224" y="324"/>
                    </a:lnTo>
                    <a:lnTo>
                      <a:pt x="223" y="323"/>
                    </a:lnTo>
                    <a:lnTo>
                      <a:pt x="223" y="321"/>
                    </a:lnTo>
                    <a:lnTo>
                      <a:pt x="223" y="318"/>
                    </a:lnTo>
                    <a:lnTo>
                      <a:pt x="222" y="318"/>
                    </a:lnTo>
                    <a:lnTo>
                      <a:pt x="221" y="317"/>
                    </a:lnTo>
                    <a:lnTo>
                      <a:pt x="219" y="317"/>
                    </a:lnTo>
                    <a:lnTo>
                      <a:pt x="216" y="316"/>
                    </a:lnTo>
                    <a:lnTo>
                      <a:pt x="214" y="315"/>
                    </a:lnTo>
                    <a:lnTo>
                      <a:pt x="208" y="308"/>
                    </a:lnTo>
                    <a:lnTo>
                      <a:pt x="207" y="305"/>
                    </a:lnTo>
                    <a:lnTo>
                      <a:pt x="206" y="304"/>
                    </a:lnTo>
                    <a:lnTo>
                      <a:pt x="203" y="301"/>
                    </a:lnTo>
                    <a:lnTo>
                      <a:pt x="199" y="299"/>
                    </a:lnTo>
                    <a:lnTo>
                      <a:pt x="193" y="291"/>
                    </a:lnTo>
                    <a:lnTo>
                      <a:pt x="193" y="290"/>
                    </a:lnTo>
                    <a:lnTo>
                      <a:pt x="192" y="289"/>
                    </a:lnTo>
                    <a:lnTo>
                      <a:pt x="189" y="285"/>
                    </a:lnTo>
                    <a:lnTo>
                      <a:pt x="188" y="283"/>
                    </a:lnTo>
                    <a:lnTo>
                      <a:pt x="186" y="279"/>
                    </a:lnTo>
                    <a:lnTo>
                      <a:pt x="185" y="272"/>
                    </a:lnTo>
                    <a:lnTo>
                      <a:pt x="184" y="266"/>
                    </a:lnTo>
                    <a:lnTo>
                      <a:pt x="183" y="260"/>
                    </a:lnTo>
                    <a:lnTo>
                      <a:pt x="182" y="258"/>
                    </a:lnTo>
                    <a:lnTo>
                      <a:pt x="181" y="255"/>
                    </a:lnTo>
                    <a:lnTo>
                      <a:pt x="180" y="254"/>
                    </a:lnTo>
                    <a:lnTo>
                      <a:pt x="179" y="251"/>
                    </a:lnTo>
                    <a:lnTo>
                      <a:pt x="178" y="249"/>
                    </a:lnTo>
                    <a:lnTo>
                      <a:pt x="172" y="233"/>
                    </a:lnTo>
                    <a:lnTo>
                      <a:pt x="172" y="232"/>
                    </a:lnTo>
                    <a:lnTo>
                      <a:pt x="172" y="231"/>
                    </a:lnTo>
                    <a:lnTo>
                      <a:pt x="171" y="230"/>
                    </a:lnTo>
                    <a:lnTo>
                      <a:pt x="170" y="230"/>
                    </a:lnTo>
                    <a:lnTo>
                      <a:pt x="169" y="229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7" y="227"/>
                    </a:lnTo>
                    <a:lnTo>
                      <a:pt x="166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7"/>
                    </a:lnTo>
                    <a:lnTo>
                      <a:pt x="162" y="226"/>
                    </a:lnTo>
                    <a:lnTo>
                      <a:pt x="161" y="225"/>
                    </a:lnTo>
                    <a:lnTo>
                      <a:pt x="155" y="221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41" y="208"/>
                    </a:lnTo>
                    <a:lnTo>
                      <a:pt x="137" y="207"/>
                    </a:lnTo>
                    <a:lnTo>
                      <a:pt x="135" y="206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4"/>
                    </a:lnTo>
                    <a:lnTo>
                      <a:pt x="129" y="203"/>
                    </a:lnTo>
                    <a:lnTo>
                      <a:pt x="127" y="202"/>
                    </a:lnTo>
                    <a:lnTo>
                      <a:pt x="126" y="200"/>
                    </a:lnTo>
                    <a:lnTo>
                      <a:pt x="124" y="197"/>
                    </a:lnTo>
                    <a:lnTo>
                      <a:pt x="122" y="197"/>
                    </a:lnTo>
                    <a:lnTo>
                      <a:pt x="121" y="195"/>
                    </a:lnTo>
                    <a:lnTo>
                      <a:pt x="120" y="193"/>
                    </a:lnTo>
                    <a:lnTo>
                      <a:pt x="119" y="192"/>
                    </a:lnTo>
                    <a:lnTo>
                      <a:pt x="117" y="190"/>
                    </a:lnTo>
                    <a:lnTo>
                      <a:pt x="115" y="188"/>
                    </a:lnTo>
                    <a:lnTo>
                      <a:pt x="115" y="187"/>
                    </a:lnTo>
                    <a:lnTo>
                      <a:pt x="114" y="185"/>
                    </a:lnTo>
                    <a:lnTo>
                      <a:pt x="114" y="183"/>
                    </a:lnTo>
                    <a:lnTo>
                      <a:pt x="114" y="182"/>
                    </a:lnTo>
                    <a:lnTo>
                      <a:pt x="114" y="181"/>
                    </a:lnTo>
                    <a:lnTo>
                      <a:pt x="113" y="180"/>
                    </a:lnTo>
                    <a:lnTo>
                      <a:pt x="112" y="179"/>
                    </a:lnTo>
                    <a:lnTo>
                      <a:pt x="112" y="178"/>
                    </a:lnTo>
                    <a:lnTo>
                      <a:pt x="111" y="171"/>
                    </a:lnTo>
                    <a:lnTo>
                      <a:pt x="110" y="169"/>
                    </a:lnTo>
                    <a:lnTo>
                      <a:pt x="111" y="164"/>
                    </a:lnTo>
                    <a:lnTo>
                      <a:pt x="110" y="163"/>
                    </a:lnTo>
                    <a:lnTo>
                      <a:pt x="110" y="162"/>
                    </a:lnTo>
                    <a:lnTo>
                      <a:pt x="109" y="160"/>
                    </a:lnTo>
                    <a:lnTo>
                      <a:pt x="109" y="157"/>
                    </a:lnTo>
                    <a:lnTo>
                      <a:pt x="109" y="154"/>
                    </a:lnTo>
                    <a:lnTo>
                      <a:pt x="110" y="149"/>
                    </a:lnTo>
                    <a:lnTo>
                      <a:pt x="111" y="148"/>
                    </a:lnTo>
                    <a:lnTo>
                      <a:pt x="112" y="148"/>
                    </a:lnTo>
                    <a:lnTo>
                      <a:pt x="113" y="148"/>
                    </a:lnTo>
                    <a:lnTo>
                      <a:pt x="114" y="150"/>
                    </a:lnTo>
                    <a:lnTo>
                      <a:pt x="115" y="151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6" y="149"/>
                    </a:lnTo>
                    <a:lnTo>
                      <a:pt x="116" y="148"/>
                    </a:lnTo>
                    <a:lnTo>
                      <a:pt x="117" y="148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6" y="146"/>
                    </a:lnTo>
                    <a:lnTo>
                      <a:pt x="117" y="145"/>
                    </a:lnTo>
                    <a:lnTo>
                      <a:pt x="118" y="145"/>
                    </a:lnTo>
                    <a:lnTo>
                      <a:pt x="118" y="146"/>
                    </a:lnTo>
                    <a:lnTo>
                      <a:pt x="118" y="147"/>
                    </a:lnTo>
                    <a:lnTo>
                      <a:pt x="117" y="148"/>
                    </a:lnTo>
                    <a:lnTo>
                      <a:pt x="118" y="148"/>
                    </a:lnTo>
                    <a:lnTo>
                      <a:pt x="118" y="149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20" y="147"/>
                    </a:lnTo>
                    <a:lnTo>
                      <a:pt x="120" y="145"/>
                    </a:lnTo>
                    <a:lnTo>
                      <a:pt x="120" y="144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2"/>
                    </a:lnTo>
                    <a:lnTo>
                      <a:pt x="122" y="141"/>
                    </a:lnTo>
                    <a:lnTo>
                      <a:pt x="122" y="140"/>
                    </a:lnTo>
                    <a:lnTo>
                      <a:pt x="121" y="139"/>
                    </a:lnTo>
                    <a:lnTo>
                      <a:pt x="120" y="139"/>
                    </a:lnTo>
                    <a:lnTo>
                      <a:pt x="120" y="140"/>
                    </a:lnTo>
                    <a:lnTo>
                      <a:pt x="119" y="139"/>
                    </a:lnTo>
                    <a:lnTo>
                      <a:pt x="118" y="138"/>
                    </a:lnTo>
                    <a:lnTo>
                      <a:pt x="117" y="137"/>
                    </a:lnTo>
                    <a:lnTo>
                      <a:pt x="116" y="137"/>
                    </a:lnTo>
                    <a:lnTo>
                      <a:pt x="116" y="136"/>
                    </a:lnTo>
                    <a:lnTo>
                      <a:pt x="116" y="135"/>
                    </a:lnTo>
                    <a:lnTo>
                      <a:pt x="115" y="135"/>
                    </a:lnTo>
                    <a:lnTo>
                      <a:pt x="115" y="136"/>
                    </a:lnTo>
                    <a:lnTo>
                      <a:pt x="115" y="137"/>
                    </a:lnTo>
                    <a:lnTo>
                      <a:pt x="115" y="138"/>
                    </a:lnTo>
                    <a:lnTo>
                      <a:pt x="114" y="137"/>
                    </a:lnTo>
                    <a:lnTo>
                      <a:pt x="115" y="137"/>
                    </a:lnTo>
                    <a:lnTo>
                      <a:pt x="115" y="136"/>
                    </a:lnTo>
                    <a:lnTo>
                      <a:pt x="115" y="135"/>
                    </a:lnTo>
                    <a:lnTo>
                      <a:pt x="114" y="134"/>
                    </a:lnTo>
                    <a:lnTo>
                      <a:pt x="114" y="133"/>
                    </a:lnTo>
                    <a:lnTo>
                      <a:pt x="113" y="132"/>
                    </a:lnTo>
                    <a:lnTo>
                      <a:pt x="113" y="133"/>
                    </a:lnTo>
                    <a:lnTo>
                      <a:pt x="112" y="133"/>
                    </a:lnTo>
                    <a:lnTo>
                      <a:pt x="111" y="132"/>
                    </a:lnTo>
                    <a:lnTo>
                      <a:pt x="111" y="131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2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2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12" y="124"/>
                    </a:lnTo>
                    <a:lnTo>
                      <a:pt x="111" y="124"/>
                    </a:lnTo>
                    <a:lnTo>
                      <a:pt x="110" y="125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7" y="125"/>
                    </a:lnTo>
                    <a:lnTo>
                      <a:pt x="108" y="124"/>
                    </a:lnTo>
                    <a:lnTo>
                      <a:pt x="107" y="123"/>
                    </a:lnTo>
                    <a:lnTo>
                      <a:pt x="107" y="122"/>
                    </a:lnTo>
                    <a:lnTo>
                      <a:pt x="108" y="122"/>
                    </a:lnTo>
                    <a:lnTo>
                      <a:pt x="107" y="121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6" y="120"/>
                    </a:lnTo>
                    <a:lnTo>
                      <a:pt x="106" y="121"/>
                    </a:lnTo>
                    <a:lnTo>
                      <a:pt x="105" y="122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6" y="118"/>
                    </a:lnTo>
                    <a:lnTo>
                      <a:pt x="107" y="118"/>
                    </a:lnTo>
                    <a:lnTo>
                      <a:pt x="107" y="118"/>
                    </a:lnTo>
                    <a:lnTo>
                      <a:pt x="108" y="117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09" y="114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1"/>
                    </a:lnTo>
                    <a:lnTo>
                      <a:pt x="109" y="110"/>
                    </a:lnTo>
                    <a:lnTo>
                      <a:pt x="109" y="109"/>
                    </a:lnTo>
                    <a:lnTo>
                      <a:pt x="110" y="108"/>
                    </a:lnTo>
                    <a:lnTo>
                      <a:pt x="112" y="106"/>
                    </a:lnTo>
                    <a:lnTo>
                      <a:pt x="114" y="105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104"/>
                    </a:lnTo>
                    <a:lnTo>
                      <a:pt x="116" y="105"/>
                    </a:lnTo>
                    <a:lnTo>
                      <a:pt x="117" y="105"/>
                    </a:lnTo>
                    <a:lnTo>
                      <a:pt x="118" y="105"/>
                    </a:lnTo>
                    <a:lnTo>
                      <a:pt x="118" y="105"/>
                    </a:lnTo>
                    <a:lnTo>
                      <a:pt x="118" y="104"/>
                    </a:lnTo>
                    <a:lnTo>
                      <a:pt x="119" y="103"/>
                    </a:lnTo>
                    <a:lnTo>
                      <a:pt x="120" y="102"/>
                    </a:lnTo>
                    <a:lnTo>
                      <a:pt x="120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2" y="104"/>
                    </a:lnTo>
                    <a:lnTo>
                      <a:pt x="124" y="103"/>
                    </a:lnTo>
                    <a:lnTo>
                      <a:pt x="124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5"/>
                    </a:lnTo>
                    <a:lnTo>
                      <a:pt x="121" y="105"/>
                    </a:lnTo>
                    <a:lnTo>
                      <a:pt x="121" y="106"/>
                    </a:lnTo>
                    <a:lnTo>
                      <a:pt x="120" y="106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19" y="105"/>
                    </a:lnTo>
                    <a:lnTo>
                      <a:pt x="120" y="106"/>
                    </a:lnTo>
                    <a:lnTo>
                      <a:pt x="120" y="107"/>
                    </a:lnTo>
                    <a:lnTo>
                      <a:pt x="119" y="107"/>
                    </a:lnTo>
                    <a:lnTo>
                      <a:pt x="119" y="106"/>
                    </a:lnTo>
                    <a:lnTo>
                      <a:pt x="118" y="106"/>
                    </a:lnTo>
                    <a:lnTo>
                      <a:pt x="118" y="107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6" y="109"/>
                    </a:lnTo>
                    <a:lnTo>
                      <a:pt x="117" y="109"/>
                    </a:lnTo>
                    <a:lnTo>
                      <a:pt x="118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1" y="108"/>
                    </a:lnTo>
                    <a:lnTo>
                      <a:pt x="125" y="106"/>
                    </a:lnTo>
                    <a:lnTo>
                      <a:pt x="134" y="103"/>
                    </a:lnTo>
                    <a:lnTo>
                      <a:pt x="141" y="98"/>
                    </a:lnTo>
                    <a:lnTo>
                      <a:pt x="142" y="97"/>
                    </a:lnTo>
                    <a:lnTo>
                      <a:pt x="145" y="97"/>
                    </a:lnTo>
                    <a:lnTo>
                      <a:pt x="147" y="97"/>
                    </a:lnTo>
                    <a:lnTo>
                      <a:pt x="147" y="96"/>
                    </a:lnTo>
                    <a:lnTo>
                      <a:pt x="148" y="95"/>
                    </a:lnTo>
                    <a:lnTo>
                      <a:pt x="150" y="93"/>
                    </a:lnTo>
                    <a:lnTo>
                      <a:pt x="150" y="92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6" y="92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8" y="89"/>
                    </a:lnTo>
                    <a:lnTo>
                      <a:pt x="148" y="88"/>
                    </a:lnTo>
                    <a:lnTo>
                      <a:pt x="148" y="88"/>
                    </a:lnTo>
                    <a:lnTo>
                      <a:pt x="149" y="88"/>
                    </a:lnTo>
                    <a:lnTo>
                      <a:pt x="150" y="88"/>
                    </a:lnTo>
                    <a:lnTo>
                      <a:pt x="150" y="89"/>
                    </a:lnTo>
                    <a:lnTo>
                      <a:pt x="151" y="88"/>
                    </a:lnTo>
                    <a:lnTo>
                      <a:pt x="151" y="88"/>
                    </a:lnTo>
                    <a:lnTo>
                      <a:pt x="153" y="88"/>
                    </a:lnTo>
                    <a:lnTo>
                      <a:pt x="154" y="88"/>
                    </a:lnTo>
                    <a:lnTo>
                      <a:pt x="154" y="88"/>
                    </a:lnTo>
                    <a:lnTo>
                      <a:pt x="155" y="88"/>
                    </a:lnTo>
                    <a:lnTo>
                      <a:pt x="160" y="89"/>
                    </a:lnTo>
                    <a:lnTo>
                      <a:pt x="161" y="89"/>
                    </a:lnTo>
                    <a:lnTo>
                      <a:pt x="161" y="90"/>
                    </a:lnTo>
                    <a:lnTo>
                      <a:pt x="164" y="91"/>
                    </a:lnTo>
                    <a:lnTo>
                      <a:pt x="164" y="92"/>
                    </a:lnTo>
                    <a:lnTo>
                      <a:pt x="164" y="93"/>
                    </a:lnTo>
                    <a:lnTo>
                      <a:pt x="163" y="93"/>
                    </a:lnTo>
                    <a:lnTo>
                      <a:pt x="162" y="94"/>
                    </a:lnTo>
                    <a:lnTo>
                      <a:pt x="164" y="94"/>
                    </a:lnTo>
                    <a:lnTo>
                      <a:pt x="164" y="93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6" y="91"/>
                    </a:lnTo>
                    <a:lnTo>
                      <a:pt x="167" y="91"/>
                    </a:lnTo>
                    <a:lnTo>
                      <a:pt x="168" y="90"/>
                    </a:lnTo>
                    <a:lnTo>
                      <a:pt x="167" y="89"/>
                    </a:lnTo>
                    <a:lnTo>
                      <a:pt x="167" y="88"/>
                    </a:lnTo>
                    <a:lnTo>
                      <a:pt x="167" y="87"/>
                    </a:lnTo>
                    <a:lnTo>
                      <a:pt x="168" y="87"/>
                    </a:lnTo>
                    <a:lnTo>
                      <a:pt x="169" y="87"/>
                    </a:lnTo>
                    <a:lnTo>
                      <a:pt x="172" y="88"/>
                    </a:lnTo>
                    <a:lnTo>
                      <a:pt x="173" y="88"/>
                    </a:lnTo>
                    <a:lnTo>
                      <a:pt x="176" y="92"/>
                    </a:lnTo>
                    <a:lnTo>
                      <a:pt x="177" y="93"/>
                    </a:lnTo>
                    <a:lnTo>
                      <a:pt x="178" y="95"/>
                    </a:lnTo>
                    <a:lnTo>
                      <a:pt x="178" y="96"/>
                    </a:lnTo>
                    <a:lnTo>
                      <a:pt x="177" y="96"/>
                    </a:lnTo>
                    <a:lnTo>
                      <a:pt x="179" y="97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78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6" y="100"/>
                    </a:lnTo>
                    <a:lnTo>
                      <a:pt x="178" y="99"/>
                    </a:lnTo>
                    <a:lnTo>
                      <a:pt x="180" y="100"/>
                    </a:lnTo>
                    <a:close/>
                    <a:moveTo>
                      <a:pt x="116" y="206"/>
                    </a:moveTo>
                    <a:lnTo>
                      <a:pt x="117" y="205"/>
                    </a:lnTo>
                    <a:lnTo>
                      <a:pt x="119" y="204"/>
                    </a:lnTo>
                    <a:lnTo>
                      <a:pt x="120" y="204"/>
                    </a:lnTo>
                    <a:lnTo>
                      <a:pt x="120" y="205"/>
                    </a:lnTo>
                    <a:lnTo>
                      <a:pt x="120" y="206"/>
                    </a:lnTo>
                    <a:lnTo>
                      <a:pt x="120" y="207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19" y="209"/>
                    </a:lnTo>
                    <a:lnTo>
                      <a:pt x="117" y="210"/>
                    </a:lnTo>
                    <a:lnTo>
                      <a:pt x="116" y="209"/>
                    </a:lnTo>
                    <a:lnTo>
                      <a:pt x="115" y="208"/>
                    </a:lnTo>
                    <a:lnTo>
                      <a:pt x="116" y="20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4" name="Freeform 294">
                <a:extLst>
                  <a:ext uri="{FF2B5EF4-FFF2-40B4-BE49-F238E27FC236}">
                    <a16:creationId xmlns:a16="http://schemas.microsoft.com/office/drawing/2014/main" id="{5CA15D62-27FB-E201-3AA4-BD0B6148D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688" y="1463675"/>
                <a:ext cx="4762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1 w 3"/>
                  <a:gd name="T13" fmla="*/ 2 h 2"/>
                  <a:gd name="T14" fmla="*/ 2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5" name="Freeform 295">
                <a:extLst>
                  <a:ext uri="{FF2B5EF4-FFF2-40B4-BE49-F238E27FC236}">
                    <a16:creationId xmlns:a16="http://schemas.microsoft.com/office/drawing/2014/main" id="{1F8AFD30-B87D-C089-F8F6-0A331C550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165350"/>
                <a:ext cx="234950" cy="152400"/>
              </a:xfrm>
              <a:custGeom>
                <a:avLst/>
                <a:gdLst>
                  <a:gd name="T0" fmla="*/ 0 w 148"/>
                  <a:gd name="T1" fmla="*/ 29 h 96"/>
                  <a:gd name="T2" fmla="*/ 2 w 148"/>
                  <a:gd name="T3" fmla="*/ 33 h 96"/>
                  <a:gd name="T4" fmla="*/ 3 w 148"/>
                  <a:gd name="T5" fmla="*/ 37 h 96"/>
                  <a:gd name="T6" fmla="*/ 9 w 148"/>
                  <a:gd name="T7" fmla="*/ 42 h 96"/>
                  <a:gd name="T8" fmla="*/ 24 w 148"/>
                  <a:gd name="T9" fmla="*/ 43 h 96"/>
                  <a:gd name="T10" fmla="*/ 27 w 148"/>
                  <a:gd name="T11" fmla="*/ 47 h 96"/>
                  <a:gd name="T12" fmla="*/ 35 w 148"/>
                  <a:gd name="T13" fmla="*/ 49 h 96"/>
                  <a:gd name="T14" fmla="*/ 38 w 148"/>
                  <a:gd name="T15" fmla="*/ 51 h 96"/>
                  <a:gd name="T16" fmla="*/ 44 w 148"/>
                  <a:gd name="T17" fmla="*/ 57 h 96"/>
                  <a:gd name="T18" fmla="*/ 52 w 148"/>
                  <a:gd name="T19" fmla="*/ 60 h 96"/>
                  <a:gd name="T20" fmla="*/ 63 w 148"/>
                  <a:gd name="T21" fmla="*/ 67 h 96"/>
                  <a:gd name="T22" fmla="*/ 71 w 148"/>
                  <a:gd name="T23" fmla="*/ 69 h 96"/>
                  <a:gd name="T24" fmla="*/ 89 w 148"/>
                  <a:gd name="T25" fmla="*/ 77 h 96"/>
                  <a:gd name="T26" fmla="*/ 99 w 148"/>
                  <a:gd name="T27" fmla="*/ 88 h 96"/>
                  <a:gd name="T28" fmla="*/ 107 w 148"/>
                  <a:gd name="T29" fmla="*/ 93 h 96"/>
                  <a:gd name="T30" fmla="*/ 116 w 148"/>
                  <a:gd name="T31" fmla="*/ 94 h 96"/>
                  <a:gd name="T32" fmla="*/ 119 w 148"/>
                  <a:gd name="T33" fmla="*/ 94 h 96"/>
                  <a:gd name="T34" fmla="*/ 124 w 148"/>
                  <a:gd name="T35" fmla="*/ 96 h 96"/>
                  <a:gd name="T36" fmla="*/ 122 w 148"/>
                  <a:gd name="T37" fmla="*/ 87 h 96"/>
                  <a:gd name="T38" fmla="*/ 127 w 148"/>
                  <a:gd name="T39" fmla="*/ 79 h 96"/>
                  <a:gd name="T40" fmla="*/ 130 w 148"/>
                  <a:gd name="T41" fmla="*/ 77 h 96"/>
                  <a:gd name="T42" fmla="*/ 134 w 148"/>
                  <a:gd name="T43" fmla="*/ 76 h 96"/>
                  <a:gd name="T44" fmla="*/ 132 w 148"/>
                  <a:gd name="T45" fmla="*/ 72 h 96"/>
                  <a:gd name="T46" fmla="*/ 130 w 148"/>
                  <a:gd name="T47" fmla="*/ 69 h 96"/>
                  <a:gd name="T48" fmla="*/ 130 w 148"/>
                  <a:gd name="T49" fmla="*/ 67 h 96"/>
                  <a:gd name="T50" fmla="*/ 127 w 148"/>
                  <a:gd name="T51" fmla="*/ 63 h 96"/>
                  <a:gd name="T52" fmla="*/ 128 w 148"/>
                  <a:gd name="T53" fmla="*/ 63 h 96"/>
                  <a:gd name="T54" fmla="*/ 129 w 148"/>
                  <a:gd name="T55" fmla="*/ 60 h 96"/>
                  <a:gd name="T56" fmla="*/ 122 w 148"/>
                  <a:gd name="T57" fmla="*/ 56 h 96"/>
                  <a:gd name="T58" fmla="*/ 126 w 148"/>
                  <a:gd name="T59" fmla="*/ 43 h 96"/>
                  <a:gd name="T60" fmla="*/ 127 w 148"/>
                  <a:gd name="T61" fmla="*/ 37 h 96"/>
                  <a:gd name="T62" fmla="*/ 127 w 148"/>
                  <a:gd name="T63" fmla="*/ 33 h 96"/>
                  <a:gd name="T64" fmla="*/ 132 w 148"/>
                  <a:gd name="T65" fmla="*/ 26 h 96"/>
                  <a:gd name="T66" fmla="*/ 144 w 148"/>
                  <a:gd name="T67" fmla="*/ 7 h 96"/>
                  <a:gd name="T68" fmla="*/ 147 w 148"/>
                  <a:gd name="T69" fmla="*/ 3 h 96"/>
                  <a:gd name="T70" fmla="*/ 141 w 148"/>
                  <a:gd name="T71" fmla="*/ 0 h 96"/>
                  <a:gd name="T72" fmla="*/ 133 w 148"/>
                  <a:gd name="T73" fmla="*/ 6 h 96"/>
                  <a:gd name="T74" fmla="*/ 129 w 148"/>
                  <a:gd name="T75" fmla="*/ 5 h 96"/>
                  <a:gd name="T76" fmla="*/ 123 w 148"/>
                  <a:gd name="T77" fmla="*/ 10 h 96"/>
                  <a:gd name="T78" fmla="*/ 118 w 148"/>
                  <a:gd name="T79" fmla="*/ 9 h 96"/>
                  <a:gd name="T80" fmla="*/ 115 w 148"/>
                  <a:gd name="T81" fmla="*/ 7 h 96"/>
                  <a:gd name="T82" fmla="*/ 108 w 148"/>
                  <a:gd name="T83" fmla="*/ 9 h 96"/>
                  <a:gd name="T84" fmla="*/ 101 w 148"/>
                  <a:gd name="T85" fmla="*/ 14 h 96"/>
                  <a:gd name="T86" fmla="*/ 87 w 148"/>
                  <a:gd name="T87" fmla="*/ 17 h 96"/>
                  <a:gd name="T88" fmla="*/ 76 w 148"/>
                  <a:gd name="T89" fmla="*/ 17 h 96"/>
                  <a:gd name="T90" fmla="*/ 68 w 148"/>
                  <a:gd name="T91" fmla="*/ 17 h 96"/>
                  <a:gd name="T92" fmla="*/ 63 w 148"/>
                  <a:gd name="T93" fmla="*/ 19 h 96"/>
                  <a:gd name="T94" fmla="*/ 55 w 148"/>
                  <a:gd name="T95" fmla="*/ 17 h 96"/>
                  <a:gd name="T96" fmla="*/ 51 w 148"/>
                  <a:gd name="T97" fmla="*/ 14 h 96"/>
                  <a:gd name="T98" fmla="*/ 44 w 148"/>
                  <a:gd name="T99" fmla="*/ 10 h 96"/>
                  <a:gd name="T100" fmla="*/ 41 w 148"/>
                  <a:gd name="T101" fmla="*/ 6 h 96"/>
                  <a:gd name="T102" fmla="*/ 37 w 148"/>
                  <a:gd name="T103" fmla="*/ 7 h 96"/>
                  <a:gd name="T104" fmla="*/ 31 w 148"/>
                  <a:gd name="T105" fmla="*/ 7 h 96"/>
                  <a:gd name="T106" fmla="*/ 29 w 148"/>
                  <a:gd name="T107" fmla="*/ 11 h 96"/>
                  <a:gd name="T108" fmla="*/ 24 w 148"/>
                  <a:gd name="T109" fmla="*/ 16 h 96"/>
                  <a:gd name="T110" fmla="*/ 18 w 148"/>
                  <a:gd name="T111" fmla="*/ 14 h 96"/>
                  <a:gd name="T112" fmla="*/ 14 w 148"/>
                  <a:gd name="T113" fmla="*/ 7 h 96"/>
                  <a:gd name="T114" fmla="*/ 12 w 148"/>
                  <a:gd name="T115" fmla="*/ 12 h 96"/>
                  <a:gd name="T116" fmla="*/ 8 w 148"/>
                  <a:gd name="T117" fmla="*/ 14 h 96"/>
                  <a:gd name="T118" fmla="*/ 3 w 148"/>
                  <a:gd name="T119" fmla="*/ 17 h 96"/>
                  <a:gd name="T120" fmla="*/ 2 w 148"/>
                  <a:gd name="T12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8" h="96">
                    <a:moveTo>
                      <a:pt x="3" y="27"/>
                    </a:moveTo>
                    <a:lnTo>
                      <a:pt x="2" y="27"/>
                    </a:lnTo>
                    <a:lnTo>
                      <a:pt x="2" y="28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6" y="45"/>
                    </a:lnTo>
                    <a:lnTo>
                      <a:pt x="27" y="46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4" y="47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8" y="51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1" y="54"/>
                    </a:lnTo>
                    <a:lnTo>
                      <a:pt x="42" y="55"/>
                    </a:lnTo>
                    <a:lnTo>
                      <a:pt x="44" y="57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52" y="60"/>
                    </a:lnTo>
                    <a:lnTo>
                      <a:pt x="54" y="61"/>
                    </a:lnTo>
                    <a:lnTo>
                      <a:pt x="57" y="65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7" y="70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1" y="69"/>
                    </a:lnTo>
                    <a:lnTo>
                      <a:pt x="77" y="69"/>
                    </a:lnTo>
                    <a:lnTo>
                      <a:pt x="78" y="69"/>
                    </a:lnTo>
                    <a:lnTo>
                      <a:pt x="82" y="71"/>
                    </a:lnTo>
                    <a:lnTo>
                      <a:pt x="86" y="74"/>
                    </a:lnTo>
                    <a:lnTo>
                      <a:pt x="89" y="77"/>
                    </a:lnTo>
                    <a:lnTo>
                      <a:pt x="90" y="79"/>
                    </a:lnTo>
                    <a:lnTo>
                      <a:pt x="94" y="87"/>
                    </a:lnTo>
                    <a:lnTo>
                      <a:pt x="95" y="87"/>
                    </a:lnTo>
                    <a:lnTo>
                      <a:pt x="98" y="88"/>
                    </a:lnTo>
                    <a:lnTo>
                      <a:pt x="99" y="88"/>
                    </a:lnTo>
                    <a:lnTo>
                      <a:pt x="99" y="89"/>
                    </a:lnTo>
                    <a:lnTo>
                      <a:pt x="103" y="90"/>
                    </a:lnTo>
                    <a:lnTo>
                      <a:pt x="104" y="92"/>
                    </a:lnTo>
                    <a:lnTo>
                      <a:pt x="107" y="92"/>
                    </a:lnTo>
                    <a:lnTo>
                      <a:pt x="107" y="93"/>
                    </a:lnTo>
                    <a:lnTo>
                      <a:pt x="108" y="93"/>
                    </a:lnTo>
                    <a:lnTo>
                      <a:pt x="111" y="92"/>
                    </a:lnTo>
                    <a:lnTo>
                      <a:pt x="112" y="91"/>
                    </a:lnTo>
                    <a:lnTo>
                      <a:pt x="114" y="92"/>
                    </a:lnTo>
                    <a:lnTo>
                      <a:pt x="116" y="94"/>
                    </a:lnTo>
                    <a:lnTo>
                      <a:pt x="117" y="94"/>
                    </a:lnTo>
                    <a:lnTo>
                      <a:pt x="117" y="93"/>
                    </a:lnTo>
                    <a:lnTo>
                      <a:pt x="118" y="93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1" y="96"/>
                    </a:lnTo>
                    <a:lnTo>
                      <a:pt x="122" y="96"/>
                    </a:lnTo>
                    <a:lnTo>
                      <a:pt x="124" y="96"/>
                    </a:lnTo>
                    <a:lnTo>
                      <a:pt x="125" y="95"/>
                    </a:lnTo>
                    <a:lnTo>
                      <a:pt x="125" y="94"/>
                    </a:lnTo>
                    <a:lnTo>
                      <a:pt x="124" y="90"/>
                    </a:lnTo>
                    <a:lnTo>
                      <a:pt x="123" y="88"/>
                    </a:lnTo>
                    <a:lnTo>
                      <a:pt x="122" y="87"/>
                    </a:lnTo>
                    <a:lnTo>
                      <a:pt x="123" y="87"/>
                    </a:lnTo>
                    <a:lnTo>
                      <a:pt x="123" y="86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8" y="79"/>
                    </a:lnTo>
                    <a:lnTo>
                      <a:pt x="128" y="78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0" y="77"/>
                    </a:lnTo>
                    <a:lnTo>
                      <a:pt x="131" y="77"/>
                    </a:lnTo>
                    <a:lnTo>
                      <a:pt x="132" y="76"/>
                    </a:lnTo>
                    <a:lnTo>
                      <a:pt x="133" y="75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5"/>
                    </a:lnTo>
                    <a:lnTo>
                      <a:pt x="133" y="74"/>
                    </a:lnTo>
                    <a:lnTo>
                      <a:pt x="132" y="74"/>
                    </a:lnTo>
                    <a:lnTo>
                      <a:pt x="131" y="73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3" y="71"/>
                    </a:lnTo>
                    <a:lnTo>
                      <a:pt x="132" y="70"/>
                    </a:lnTo>
                    <a:lnTo>
                      <a:pt x="132" y="69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0" y="67"/>
                    </a:lnTo>
                    <a:lnTo>
                      <a:pt x="129" y="67"/>
                    </a:lnTo>
                    <a:lnTo>
                      <a:pt x="128" y="67"/>
                    </a:lnTo>
                    <a:lnTo>
                      <a:pt x="127" y="66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7" y="62"/>
                    </a:lnTo>
                    <a:lnTo>
                      <a:pt x="127" y="61"/>
                    </a:lnTo>
                    <a:lnTo>
                      <a:pt x="128" y="61"/>
                    </a:lnTo>
                    <a:lnTo>
                      <a:pt x="128" y="62"/>
                    </a:lnTo>
                    <a:lnTo>
                      <a:pt x="128" y="63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0" y="62"/>
                    </a:lnTo>
                    <a:lnTo>
                      <a:pt x="130" y="61"/>
                    </a:lnTo>
                    <a:lnTo>
                      <a:pt x="129" y="60"/>
                    </a:lnTo>
                    <a:lnTo>
                      <a:pt x="128" y="59"/>
                    </a:lnTo>
                    <a:lnTo>
                      <a:pt x="127" y="58"/>
                    </a:lnTo>
                    <a:lnTo>
                      <a:pt x="123" y="57"/>
                    </a:lnTo>
                    <a:lnTo>
                      <a:pt x="123" y="57"/>
                    </a:lnTo>
                    <a:lnTo>
                      <a:pt x="122" y="56"/>
                    </a:lnTo>
                    <a:lnTo>
                      <a:pt x="122" y="49"/>
                    </a:lnTo>
                    <a:lnTo>
                      <a:pt x="122" y="48"/>
                    </a:lnTo>
                    <a:lnTo>
                      <a:pt x="123" y="47"/>
                    </a:lnTo>
                    <a:lnTo>
                      <a:pt x="124" y="46"/>
                    </a:lnTo>
                    <a:lnTo>
                      <a:pt x="126" y="43"/>
                    </a:lnTo>
                    <a:lnTo>
                      <a:pt x="127" y="41"/>
                    </a:lnTo>
                    <a:lnTo>
                      <a:pt x="127" y="39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8" y="32"/>
                    </a:lnTo>
                    <a:lnTo>
                      <a:pt x="129" y="30"/>
                    </a:lnTo>
                    <a:lnTo>
                      <a:pt x="130" y="29"/>
                    </a:lnTo>
                    <a:lnTo>
                      <a:pt x="131" y="27"/>
                    </a:lnTo>
                    <a:lnTo>
                      <a:pt x="132" y="26"/>
                    </a:lnTo>
                    <a:lnTo>
                      <a:pt x="136" y="19"/>
                    </a:lnTo>
                    <a:lnTo>
                      <a:pt x="141" y="14"/>
                    </a:lnTo>
                    <a:lnTo>
                      <a:pt x="142" y="10"/>
                    </a:lnTo>
                    <a:lnTo>
                      <a:pt x="145" y="7"/>
                    </a:lnTo>
                    <a:lnTo>
                      <a:pt x="144" y="7"/>
                    </a:lnTo>
                    <a:lnTo>
                      <a:pt x="144" y="6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47" y="2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39" y="2"/>
                    </a:lnTo>
                    <a:lnTo>
                      <a:pt x="137" y="3"/>
                    </a:lnTo>
                    <a:lnTo>
                      <a:pt x="137" y="4"/>
                    </a:lnTo>
                    <a:lnTo>
                      <a:pt x="137" y="5"/>
                    </a:lnTo>
                    <a:lnTo>
                      <a:pt x="133" y="6"/>
                    </a:lnTo>
                    <a:lnTo>
                      <a:pt x="132" y="6"/>
                    </a:lnTo>
                    <a:lnTo>
                      <a:pt x="131" y="6"/>
                    </a:lnTo>
                    <a:lnTo>
                      <a:pt x="130" y="6"/>
                    </a:lnTo>
                    <a:lnTo>
                      <a:pt x="129" y="6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27" y="7"/>
                    </a:lnTo>
                    <a:lnTo>
                      <a:pt x="127" y="9"/>
                    </a:lnTo>
                    <a:lnTo>
                      <a:pt x="124" y="10"/>
                    </a:lnTo>
                    <a:lnTo>
                      <a:pt x="123" y="10"/>
                    </a:lnTo>
                    <a:lnTo>
                      <a:pt x="122" y="11"/>
                    </a:lnTo>
                    <a:lnTo>
                      <a:pt x="121" y="11"/>
                    </a:lnTo>
                    <a:lnTo>
                      <a:pt x="121" y="10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7" y="9"/>
                    </a:lnTo>
                    <a:lnTo>
                      <a:pt x="117" y="9"/>
                    </a:lnTo>
                    <a:lnTo>
                      <a:pt x="117" y="8"/>
                    </a:lnTo>
                    <a:lnTo>
                      <a:pt x="116" y="7"/>
                    </a:lnTo>
                    <a:lnTo>
                      <a:pt x="115" y="7"/>
                    </a:lnTo>
                    <a:lnTo>
                      <a:pt x="114" y="7"/>
                    </a:lnTo>
                    <a:lnTo>
                      <a:pt x="113" y="7"/>
                    </a:lnTo>
                    <a:lnTo>
                      <a:pt x="112" y="8"/>
                    </a:lnTo>
                    <a:lnTo>
                      <a:pt x="109" y="9"/>
                    </a:lnTo>
                    <a:lnTo>
                      <a:pt x="108" y="9"/>
                    </a:lnTo>
                    <a:lnTo>
                      <a:pt x="107" y="9"/>
                    </a:lnTo>
                    <a:lnTo>
                      <a:pt x="106" y="9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1" y="14"/>
                    </a:lnTo>
                    <a:lnTo>
                      <a:pt x="96" y="15"/>
                    </a:lnTo>
                    <a:lnTo>
                      <a:pt x="93" y="16"/>
                    </a:lnTo>
                    <a:lnTo>
                      <a:pt x="92" y="15"/>
                    </a:lnTo>
                    <a:lnTo>
                      <a:pt x="90" y="16"/>
                    </a:lnTo>
                    <a:lnTo>
                      <a:pt x="87" y="17"/>
                    </a:lnTo>
                    <a:lnTo>
                      <a:pt x="85" y="17"/>
                    </a:lnTo>
                    <a:lnTo>
                      <a:pt x="79" y="16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5" y="16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4" y="19"/>
                    </a:lnTo>
                    <a:lnTo>
                      <a:pt x="63" y="19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18"/>
                    </a:lnTo>
                    <a:lnTo>
                      <a:pt x="57" y="17"/>
                    </a:lnTo>
                    <a:lnTo>
                      <a:pt x="55" y="17"/>
                    </a:lnTo>
                    <a:lnTo>
                      <a:pt x="53" y="16"/>
                    </a:lnTo>
                    <a:lnTo>
                      <a:pt x="52" y="15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1" y="13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0" y="6"/>
                    </a:lnTo>
                    <a:lnTo>
                      <a:pt x="39" y="6"/>
                    </a:lnTo>
                    <a:lnTo>
                      <a:pt x="38" y="7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6" name="Rectangle 296">
                <a:extLst>
                  <a:ext uri="{FF2B5EF4-FFF2-40B4-BE49-F238E27FC236}">
                    <a16:creationId xmlns:a16="http://schemas.microsoft.com/office/drawing/2014/main" id="{D5988BA2-D559-5D9B-9F23-EFCE89D0D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050" y="1779588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7" name="Freeform 297">
                <a:extLst>
                  <a:ext uri="{FF2B5EF4-FFF2-40B4-BE49-F238E27FC236}">
                    <a16:creationId xmlns:a16="http://schemas.microsoft.com/office/drawing/2014/main" id="{9E5C188E-5D41-44CC-E7B9-0A3A21634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975" y="2419350"/>
                <a:ext cx="7937" cy="3175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0 h 2"/>
                  <a:gd name="T4" fmla="*/ 1 w 5"/>
                  <a:gd name="T5" fmla="*/ 0 h 2"/>
                  <a:gd name="T6" fmla="*/ 0 w 5"/>
                  <a:gd name="T7" fmla="*/ 0 h 2"/>
                  <a:gd name="T8" fmla="*/ 1 w 5"/>
                  <a:gd name="T9" fmla="*/ 1 h 2"/>
                  <a:gd name="T10" fmla="*/ 2 w 5"/>
                  <a:gd name="T11" fmla="*/ 1 h 2"/>
                  <a:gd name="T12" fmla="*/ 4 w 5"/>
                  <a:gd name="T13" fmla="*/ 2 h 2"/>
                  <a:gd name="T14" fmla="*/ 4 w 5"/>
                  <a:gd name="T15" fmla="*/ 2 h 2"/>
                  <a:gd name="T16" fmla="*/ 5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3 w 5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8" name="Freeform 298">
                <a:extLst>
                  <a:ext uri="{FF2B5EF4-FFF2-40B4-BE49-F238E27FC236}">
                    <a16:creationId xmlns:a16="http://schemas.microsoft.com/office/drawing/2014/main" id="{3431C2FF-162F-EDA9-E7C2-CE6205B5F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198688"/>
                <a:ext cx="7937" cy="3175"/>
              </a:xfrm>
              <a:custGeom>
                <a:avLst/>
                <a:gdLst>
                  <a:gd name="T0" fmla="*/ 2 w 5"/>
                  <a:gd name="T1" fmla="*/ 0 h 2"/>
                  <a:gd name="T2" fmla="*/ 1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1 w 5"/>
                  <a:gd name="T9" fmla="*/ 2 h 2"/>
                  <a:gd name="T10" fmla="*/ 2 w 5"/>
                  <a:gd name="T11" fmla="*/ 1 h 2"/>
                  <a:gd name="T12" fmla="*/ 3 w 5"/>
                  <a:gd name="T13" fmla="*/ 2 h 2"/>
                  <a:gd name="T14" fmla="*/ 4 w 5"/>
                  <a:gd name="T15" fmla="*/ 2 h 2"/>
                  <a:gd name="T16" fmla="*/ 5 w 5"/>
                  <a:gd name="T17" fmla="*/ 2 h 2"/>
                  <a:gd name="T18" fmla="*/ 5 w 5"/>
                  <a:gd name="T19" fmla="*/ 1 h 2"/>
                  <a:gd name="T20" fmla="*/ 4 w 5"/>
                  <a:gd name="T21" fmla="*/ 1 h 2"/>
                  <a:gd name="T22" fmla="*/ 3 w 5"/>
                  <a:gd name="T23" fmla="*/ 1 h 2"/>
                  <a:gd name="T24" fmla="*/ 3 w 5"/>
                  <a:gd name="T25" fmla="*/ 0 h 2"/>
                  <a:gd name="T26" fmla="*/ 2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9" name="Freeform 299">
                <a:extLst>
                  <a:ext uri="{FF2B5EF4-FFF2-40B4-BE49-F238E27FC236}">
                    <a16:creationId xmlns:a16="http://schemas.microsoft.com/office/drawing/2014/main" id="{009ECCC5-AEBF-9531-42E6-8555F8414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" y="1774825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0 h 4"/>
                  <a:gd name="T6" fmla="*/ 1 w 4"/>
                  <a:gd name="T7" fmla="*/ 1 h 4"/>
                  <a:gd name="T8" fmla="*/ 0 w 4"/>
                  <a:gd name="T9" fmla="*/ 2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4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0" name="Freeform 300">
                <a:extLst>
                  <a:ext uri="{FF2B5EF4-FFF2-40B4-BE49-F238E27FC236}">
                    <a16:creationId xmlns:a16="http://schemas.microsoft.com/office/drawing/2014/main" id="{FD63D5B6-BB07-13D4-074E-86F8CAE03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463" y="2193925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1 w 3"/>
                  <a:gd name="T5" fmla="*/ 1 h 3"/>
                  <a:gd name="T6" fmla="*/ 1 w 3"/>
                  <a:gd name="T7" fmla="*/ 2 h 3"/>
                  <a:gd name="T8" fmla="*/ 2 w 3"/>
                  <a:gd name="T9" fmla="*/ 3 h 3"/>
                  <a:gd name="T10" fmla="*/ 3 w 3"/>
                  <a:gd name="T11" fmla="*/ 3 h 3"/>
                  <a:gd name="T12" fmla="*/ 3 w 3"/>
                  <a:gd name="T13" fmla="*/ 2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1" name="Freeform 301">
                <a:extLst>
                  <a:ext uri="{FF2B5EF4-FFF2-40B4-BE49-F238E27FC236}">
                    <a16:creationId xmlns:a16="http://schemas.microsoft.com/office/drawing/2014/main" id="{4DA8A003-599F-EEE5-BA0C-73EA9F5CF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727200"/>
                <a:ext cx="23812" cy="15875"/>
              </a:xfrm>
              <a:custGeom>
                <a:avLst/>
                <a:gdLst>
                  <a:gd name="T0" fmla="*/ 8 w 15"/>
                  <a:gd name="T1" fmla="*/ 4 h 10"/>
                  <a:gd name="T2" fmla="*/ 7 w 15"/>
                  <a:gd name="T3" fmla="*/ 4 h 10"/>
                  <a:gd name="T4" fmla="*/ 6 w 15"/>
                  <a:gd name="T5" fmla="*/ 4 h 10"/>
                  <a:gd name="T6" fmla="*/ 5 w 15"/>
                  <a:gd name="T7" fmla="*/ 4 h 10"/>
                  <a:gd name="T8" fmla="*/ 4 w 15"/>
                  <a:gd name="T9" fmla="*/ 4 h 10"/>
                  <a:gd name="T10" fmla="*/ 3 w 15"/>
                  <a:gd name="T11" fmla="*/ 4 h 10"/>
                  <a:gd name="T12" fmla="*/ 2 w 15"/>
                  <a:gd name="T13" fmla="*/ 4 h 10"/>
                  <a:gd name="T14" fmla="*/ 0 w 15"/>
                  <a:gd name="T15" fmla="*/ 4 h 10"/>
                  <a:gd name="T16" fmla="*/ 0 w 15"/>
                  <a:gd name="T17" fmla="*/ 4 h 10"/>
                  <a:gd name="T18" fmla="*/ 0 w 15"/>
                  <a:gd name="T19" fmla="*/ 5 h 10"/>
                  <a:gd name="T20" fmla="*/ 0 w 15"/>
                  <a:gd name="T21" fmla="*/ 7 h 10"/>
                  <a:gd name="T22" fmla="*/ 0 w 15"/>
                  <a:gd name="T23" fmla="*/ 8 h 10"/>
                  <a:gd name="T24" fmla="*/ 1 w 15"/>
                  <a:gd name="T25" fmla="*/ 8 h 10"/>
                  <a:gd name="T26" fmla="*/ 5 w 15"/>
                  <a:gd name="T27" fmla="*/ 8 h 10"/>
                  <a:gd name="T28" fmla="*/ 5 w 15"/>
                  <a:gd name="T29" fmla="*/ 7 h 10"/>
                  <a:gd name="T30" fmla="*/ 6 w 15"/>
                  <a:gd name="T31" fmla="*/ 8 h 10"/>
                  <a:gd name="T32" fmla="*/ 9 w 15"/>
                  <a:gd name="T33" fmla="*/ 6 h 10"/>
                  <a:gd name="T34" fmla="*/ 9 w 15"/>
                  <a:gd name="T35" fmla="*/ 8 h 10"/>
                  <a:gd name="T36" fmla="*/ 10 w 15"/>
                  <a:gd name="T37" fmla="*/ 6 h 10"/>
                  <a:gd name="T38" fmla="*/ 11 w 15"/>
                  <a:gd name="T39" fmla="*/ 7 h 10"/>
                  <a:gd name="T40" fmla="*/ 12 w 15"/>
                  <a:gd name="T41" fmla="*/ 7 h 10"/>
                  <a:gd name="T42" fmla="*/ 12 w 15"/>
                  <a:gd name="T43" fmla="*/ 9 h 10"/>
                  <a:gd name="T44" fmla="*/ 13 w 15"/>
                  <a:gd name="T45" fmla="*/ 9 h 10"/>
                  <a:gd name="T46" fmla="*/ 14 w 15"/>
                  <a:gd name="T47" fmla="*/ 9 h 10"/>
                  <a:gd name="T48" fmla="*/ 14 w 15"/>
                  <a:gd name="T49" fmla="*/ 10 h 10"/>
                  <a:gd name="T50" fmla="*/ 14 w 15"/>
                  <a:gd name="T51" fmla="*/ 9 h 10"/>
                  <a:gd name="T52" fmla="*/ 14 w 15"/>
                  <a:gd name="T53" fmla="*/ 8 h 10"/>
                  <a:gd name="T54" fmla="*/ 14 w 15"/>
                  <a:gd name="T55" fmla="*/ 7 h 10"/>
                  <a:gd name="T56" fmla="*/ 13 w 15"/>
                  <a:gd name="T57" fmla="*/ 6 h 10"/>
                  <a:gd name="T58" fmla="*/ 14 w 15"/>
                  <a:gd name="T59" fmla="*/ 6 h 10"/>
                  <a:gd name="T60" fmla="*/ 14 w 15"/>
                  <a:gd name="T61" fmla="*/ 5 h 10"/>
                  <a:gd name="T62" fmla="*/ 14 w 15"/>
                  <a:gd name="T63" fmla="*/ 5 h 10"/>
                  <a:gd name="T64" fmla="*/ 14 w 15"/>
                  <a:gd name="T65" fmla="*/ 4 h 10"/>
                  <a:gd name="T66" fmla="*/ 14 w 15"/>
                  <a:gd name="T67" fmla="*/ 4 h 10"/>
                  <a:gd name="T68" fmla="*/ 14 w 15"/>
                  <a:gd name="T69" fmla="*/ 3 h 10"/>
                  <a:gd name="T70" fmla="*/ 15 w 15"/>
                  <a:gd name="T71" fmla="*/ 2 h 10"/>
                  <a:gd name="T72" fmla="*/ 14 w 15"/>
                  <a:gd name="T73" fmla="*/ 1 h 10"/>
                  <a:gd name="T74" fmla="*/ 14 w 15"/>
                  <a:gd name="T75" fmla="*/ 0 h 10"/>
                  <a:gd name="T76" fmla="*/ 14 w 15"/>
                  <a:gd name="T77" fmla="*/ 0 h 10"/>
                  <a:gd name="T78" fmla="*/ 14 w 15"/>
                  <a:gd name="T79" fmla="*/ 1 h 10"/>
                  <a:gd name="T80" fmla="*/ 13 w 15"/>
                  <a:gd name="T81" fmla="*/ 1 h 10"/>
                  <a:gd name="T82" fmla="*/ 13 w 15"/>
                  <a:gd name="T83" fmla="*/ 3 h 10"/>
                  <a:gd name="T84" fmla="*/ 12 w 15"/>
                  <a:gd name="T85" fmla="*/ 4 h 10"/>
                  <a:gd name="T86" fmla="*/ 11 w 15"/>
                  <a:gd name="T87" fmla="*/ 4 h 10"/>
                  <a:gd name="T88" fmla="*/ 11 w 15"/>
                  <a:gd name="T89" fmla="*/ 4 h 10"/>
                  <a:gd name="T90" fmla="*/ 10 w 15"/>
                  <a:gd name="T91" fmla="*/ 4 h 10"/>
                  <a:gd name="T92" fmla="*/ 9 w 15"/>
                  <a:gd name="T93" fmla="*/ 4 h 10"/>
                  <a:gd name="T94" fmla="*/ 10 w 15"/>
                  <a:gd name="T95" fmla="*/ 4 h 10"/>
                  <a:gd name="T96" fmla="*/ 8 w 15"/>
                  <a:gd name="T9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0">
                    <a:moveTo>
                      <a:pt x="8" y="4"/>
                    </a:moveTo>
                    <a:lnTo>
                      <a:pt x="7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2" name="Freeform 302">
                <a:extLst>
                  <a:ext uri="{FF2B5EF4-FFF2-40B4-BE49-F238E27FC236}">
                    <a16:creationId xmlns:a16="http://schemas.microsoft.com/office/drawing/2014/main" id="{33AA6407-E5DE-947E-D1A7-B91D0373C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303338"/>
                <a:ext cx="42862" cy="80963"/>
              </a:xfrm>
              <a:custGeom>
                <a:avLst/>
                <a:gdLst>
                  <a:gd name="T0" fmla="*/ 3 w 27"/>
                  <a:gd name="T1" fmla="*/ 41 h 51"/>
                  <a:gd name="T2" fmla="*/ 5 w 27"/>
                  <a:gd name="T3" fmla="*/ 43 h 51"/>
                  <a:gd name="T4" fmla="*/ 5 w 27"/>
                  <a:gd name="T5" fmla="*/ 46 h 51"/>
                  <a:gd name="T6" fmla="*/ 7 w 27"/>
                  <a:gd name="T7" fmla="*/ 49 h 51"/>
                  <a:gd name="T8" fmla="*/ 8 w 27"/>
                  <a:gd name="T9" fmla="*/ 51 h 51"/>
                  <a:gd name="T10" fmla="*/ 11 w 27"/>
                  <a:gd name="T11" fmla="*/ 51 h 51"/>
                  <a:gd name="T12" fmla="*/ 13 w 27"/>
                  <a:gd name="T13" fmla="*/ 49 h 51"/>
                  <a:gd name="T14" fmla="*/ 11 w 27"/>
                  <a:gd name="T15" fmla="*/ 45 h 51"/>
                  <a:gd name="T16" fmla="*/ 10 w 27"/>
                  <a:gd name="T17" fmla="*/ 43 h 51"/>
                  <a:gd name="T18" fmla="*/ 11 w 27"/>
                  <a:gd name="T19" fmla="*/ 41 h 51"/>
                  <a:gd name="T20" fmla="*/ 12 w 27"/>
                  <a:gd name="T21" fmla="*/ 39 h 51"/>
                  <a:gd name="T22" fmla="*/ 11 w 27"/>
                  <a:gd name="T23" fmla="*/ 38 h 51"/>
                  <a:gd name="T24" fmla="*/ 8 w 27"/>
                  <a:gd name="T25" fmla="*/ 37 h 51"/>
                  <a:gd name="T26" fmla="*/ 8 w 27"/>
                  <a:gd name="T27" fmla="*/ 34 h 51"/>
                  <a:gd name="T28" fmla="*/ 7 w 27"/>
                  <a:gd name="T29" fmla="*/ 33 h 51"/>
                  <a:gd name="T30" fmla="*/ 7 w 27"/>
                  <a:gd name="T31" fmla="*/ 31 h 51"/>
                  <a:gd name="T32" fmla="*/ 8 w 27"/>
                  <a:gd name="T33" fmla="*/ 31 h 51"/>
                  <a:gd name="T34" fmla="*/ 9 w 27"/>
                  <a:gd name="T35" fmla="*/ 29 h 51"/>
                  <a:gd name="T36" fmla="*/ 11 w 27"/>
                  <a:gd name="T37" fmla="*/ 26 h 51"/>
                  <a:gd name="T38" fmla="*/ 15 w 27"/>
                  <a:gd name="T39" fmla="*/ 24 h 51"/>
                  <a:gd name="T40" fmla="*/ 16 w 27"/>
                  <a:gd name="T41" fmla="*/ 26 h 51"/>
                  <a:gd name="T42" fmla="*/ 16 w 27"/>
                  <a:gd name="T43" fmla="*/ 28 h 51"/>
                  <a:gd name="T44" fmla="*/ 19 w 27"/>
                  <a:gd name="T45" fmla="*/ 30 h 51"/>
                  <a:gd name="T46" fmla="*/ 22 w 27"/>
                  <a:gd name="T47" fmla="*/ 30 h 51"/>
                  <a:gd name="T48" fmla="*/ 26 w 27"/>
                  <a:gd name="T49" fmla="*/ 31 h 51"/>
                  <a:gd name="T50" fmla="*/ 27 w 27"/>
                  <a:gd name="T51" fmla="*/ 30 h 51"/>
                  <a:gd name="T52" fmla="*/ 27 w 27"/>
                  <a:gd name="T53" fmla="*/ 26 h 51"/>
                  <a:gd name="T54" fmla="*/ 26 w 27"/>
                  <a:gd name="T55" fmla="*/ 23 h 51"/>
                  <a:gd name="T56" fmla="*/ 23 w 27"/>
                  <a:gd name="T57" fmla="*/ 22 h 51"/>
                  <a:gd name="T58" fmla="*/ 23 w 27"/>
                  <a:gd name="T59" fmla="*/ 21 h 51"/>
                  <a:gd name="T60" fmla="*/ 24 w 27"/>
                  <a:gd name="T61" fmla="*/ 19 h 51"/>
                  <a:gd name="T62" fmla="*/ 25 w 27"/>
                  <a:gd name="T63" fmla="*/ 17 h 51"/>
                  <a:gd name="T64" fmla="*/ 25 w 27"/>
                  <a:gd name="T65" fmla="*/ 15 h 51"/>
                  <a:gd name="T66" fmla="*/ 25 w 27"/>
                  <a:gd name="T67" fmla="*/ 13 h 51"/>
                  <a:gd name="T68" fmla="*/ 26 w 27"/>
                  <a:gd name="T69" fmla="*/ 11 h 51"/>
                  <a:gd name="T70" fmla="*/ 26 w 27"/>
                  <a:gd name="T71" fmla="*/ 10 h 51"/>
                  <a:gd name="T72" fmla="*/ 26 w 27"/>
                  <a:gd name="T73" fmla="*/ 7 h 51"/>
                  <a:gd name="T74" fmla="*/ 27 w 27"/>
                  <a:gd name="T75" fmla="*/ 3 h 51"/>
                  <a:gd name="T76" fmla="*/ 25 w 27"/>
                  <a:gd name="T77" fmla="*/ 1 h 51"/>
                  <a:gd name="T78" fmla="*/ 24 w 27"/>
                  <a:gd name="T79" fmla="*/ 0 h 51"/>
                  <a:gd name="T80" fmla="*/ 21 w 27"/>
                  <a:gd name="T81" fmla="*/ 1 h 51"/>
                  <a:gd name="T82" fmla="*/ 19 w 27"/>
                  <a:gd name="T83" fmla="*/ 3 h 51"/>
                  <a:gd name="T84" fmla="*/ 18 w 27"/>
                  <a:gd name="T85" fmla="*/ 4 h 51"/>
                  <a:gd name="T86" fmla="*/ 16 w 27"/>
                  <a:gd name="T87" fmla="*/ 4 h 51"/>
                  <a:gd name="T88" fmla="*/ 15 w 27"/>
                  <a:gd name="T89" fmla="*/ 7 h 51"/>
                  <a:gd name="T90" fmla="*/ 15 w 27"/>
                  <a:gd name="T91" fmla="*/ 9 h 51"/>
                  <a:gd name="T92" fmla="*/ 11 w 27"/>
                  <a:gd name="T93" fmla="*/ 10 h 51"/>
                  <a:gd name="T94" fmla="*/ 9 w 27"/>
                  <a:gd name="T95" fmla="*/ 10 h 51"/>
                  <a:gd name="T96" fmla="*/ 6 w 27"/>
                  <a:gd name="T97" fmla="*/ 7 h 51"/>
                  <a:gd name="T98" fmla="*/ 0 w 27"/>
                  <a:gd name="T99" fmla="*/ 4 h 51"/>
                  <a:gd name="T100" fmla="*/ 1 w 27"/>
                  <a:gd name="T101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51">
                    <a:moveTo>
                      <a:pt x="2" y="41"/>
                    </a:moveTo>
                    <a:lnTo>
                      <a:pt x="3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7" y="49"/>
                    </a:lnTo>
                    <a:lnTo>
                      <a:pt x="8" y="50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8" y="29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4"/>
                    </a:lnTo>
                    <a:lnTo>
                      <a:pt x="26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2" y="4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3" name="Freeform 315">
                <a:extLst>
                  <a:ext uri="{FF2B5EF4-FFF2-40B4-BE49-F238E27FC236}">
                    <a16:creationId xmlns:a16="http://schemas.microsoft.com/office/drawing/2014/main" id="{3E4D6FEE-DD23-AC39-6191-FCBCE246B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938" y="1389063"/>
                <a:ext cx="300037" cy="401638"/>
              </a:xfrm>
              <a:custGeom>
                <a:avLst/>
                <a:gdLst>
                  <a:gd name="T0" fmla="*/ 78 w 189"/>
                  <a:gd name="T1" fmla="*/ 206 h 253"/>
                  <a:gd name="T2" fmla="*/ 80 w 189"/>
                  <a:gd name="T3" fmla="*/ 194 h 253"/>
                  <a:gd name="T4" fmla="*/ 91 w 189"/>
                  <a:gd name="T5" fmla="*/ 192 h 253"/>
                  <a:gd name="T6" fmla="*/ 107 w 189"/>
                  <a:gd name="T7" fmla="*/ 206 h 253"/>
                  <a:gd name="T8" fmla="*/ 118 w 189"/>
                  <a:gd name="T9" fmla="*/ 215 h 253"/>
                  <a:gd name="T10" fmla="*/ 126 w 189"/>
                  <a:gd name="T11" fmla="*/ 225 h 253"/>
                  <a:gd name="T12" fmla="*/ 131 w 189"/>
                  <a:gd name="T13" fmla="*/ 233 h 253"/>
                  <a:gd name="T14" fmla="*/ 127 w 189"/>
                  <a:gd name="T15" fmla="*/ 252 h 253"/>
                  <a:gd name="T16" fmla="*/ 144 w 189"/>
                  <a:gd name="T17" fmla="*/ 247 h 253"/>
                  <a:gd name="T18" fmla="*/ 160 w 189"/>
                  <a:gd name="T19" fmla="*/ 247 h 253"/>
                  <a:gd name="T20" fmla="*/ 168 w 189"/>
                  <a:gd name="T21" fmla="*/ 236 h 253"/>
                  <a:gd name="T22" fmla="*/ 164 w 189"/>
                  <a:gd name="T23" fmla="*/ 217 h 253"/>
                  <a:gd name="T24" fmla="*/ 176 w 189"/>
                  <a:gd name="T25" fmla="*/ 213 h 253"/>
                  <a:gd name="T26" fmla="*/ 186 w 189"/>
                  <a:gd name="T27" fmla="*/ 200 h 253"/>
                  <a:gd name="T28" fmla="*/ 184 w 189"/>
                  <a:gd name="T29" fmla="*/ 189 h 253"/>
                  <a:gd name="T30" fmla="*/ 174 w 189"/>
                  <a:gd name="T31" fmla="*/ 178 h 253"/>
                  <a:gd name="T32" fmla="*/ 167 w 189"/>
                  <a:gd name="T33" fmla="*/ 167 h 253"/>
                  <a:gd name="T34" fmla="*/ 160 w 189"/>
                  <a:gd name="T35" fmla="*/ 154 h 253"/>
                  <a:gd name="T36" fmla="*/ 167 w 189"/>
                  <a:gd name="T37" fmla="*/ 140 h 253"/>
                  <a:gd name="T38" fmla="*/ 172 w 189"/>
                  <a:gd name="T39" fmla="*/ 131 h 253"/>
                  <a:gd name="T40" fmla="*/ 168 w 189"/>
                  <a:gd name="T41" fmla="*/ 117 h 253"/>
                  <a:gd name="T42" fmla="*/ 169 w 189"/>
                  <a:gd name="T43" fmla="*/ 108 h 253"/>
                  <a:gd name="T44" fmla="*/ 177 w 189"/>
                  <a:gd name="T45" fmla="*/ 102 h 253"/>
                  <a:gd name="T46" fmla="*/ 158 w 189"/>
                  <a:gd name="T47" fmla="*/ 99 h 253"/>
                  <a:gd name="T48" fmla="*/ 145 w 189"/>
                  <a:gd name="T49" fmla="*/ 104 h 253"/>
                  <a:gd name="T50" fmla="*/ 126 w 189"/>
                  <a:gd name="T51" fmla="*/ 95 h 253"/>
                  <a:gd name="T52" fmla="*/ 115 w 189"/>
                  <a:gd name="T53" fmla="*/ 87 h 253"/>
                  <a:gd name="T54" fmla="*/ 116 w 189"/>
                  <a:gd name="T55" fmla="*/ 78 h 253"/>
                  <a:gd name="T56" fmla="*/ 120 w 189"/>
                  <a:gd name="T57" fmla="*/ 70 h 253"/>
                  <a:gd name="T58" fmla="*/ 104 w 189"/>
                  <a:gd name="T59" fmla="*/ 57 h 253"/>
                  <a:gd name="T60" fmla="*/ 89 w 189"/>
                  <a:gd name="T61" fmla="*/ 47 h 253"/>
                  <a:gd name="T62" fmla="*/ 89 w 189"/>
                  <a:gd name="T63" fmla="*/ 29 h 253"/>
                  <a:gd name="T64" fmla="*/ 81 w 189"/>
                  <a:gd name="T65" fmla="*/ 24 h 253"/>
                  <a:gd name="T66" fmla="*/ 69 w 189"/>
                  <a:gd name="T67" fmla="*/ 14 h 253"/>
                  <a:gd name="T68" fmla="*/ 56 w 189"/>
                  <a:gd name="T69" fmla="*/ 2 h 253"/>
                  <a:gd name="T70" fmla="*/ 32 w 189"/>
                  <a:gd name="T71" fmla="*/ 0 h 253"/>
                  <a:gd name="T72" fmla="*/ 24 w 189"/>
                  <a:gd name="T73" fmla="*/ 9 h 253"/>
                  <a:gd name="T74" fmla="*/ 10 w 189"/>
                  <a:gd name="T75" fmla="*/ 12 h 253"/>
                  <a:gd name="T76" fmla="*/ 2 w 189"/>
                  <a:gd name="T77" fmla="*/ 21 h 253"/>
                  <a:gd name="T78" fmla="*/ 5 w 189"/>
                  <a:gd name="T79" fmla="*/ 33 h 253"/>
                  <a:gd name="T80" fmla="*/ 7 w 189"/>
                  <a:gd name="T81" fmla="*/ 41 h 253"/>
                  <a:gd name="T82" fmla="*/ 7 w 189"/>
                  <a:gd name="T83" fmla="*/ 48 h 253"/>
                  <a:gd name="T84" fmla="*/ 11 w 189"/>
                  <a:gd name="T85" fmla="*/ 58 h 253"/>
                  <a:gd name="T86" fmla="*/ 19 w 189"/>
                  <a:gd name="T87" fmla="*/ 66 h 253"/>
                  <a:gd name="T88" fmla="*/ 10 w 189"/>
                  <a:gd name="T89" fmla="*/ 67 h 253"/>
                  <a:gd name="T90" fmla="*/ 12 w 189"/>
                  <a:gd name="T91" fmla="*/ 79 h 253"/>
                  <a:gd name="T92" fmla="*/ 9 w 189"/>
                  <a:gd name="T93" fmla="*/ 86 h 253"/>
                  <a:gd name="T94" fmla="*/ 23 w 189"/>
                  <a:gd name="T95" fmla="*/ 85 h 253"/>
                  <a:gd name="T96" fmla="*/ 16 w 189"/>
                  <a:gd name="T97" fmla="*/ 105 h 253"/>
                  <a:gd name="T98" fmla="*/ 12 w 189"/>
                  <a:gd name="T99" fmla="*/ 117 h 253"/>
                  <a:gd name="T100" fmla="*/ 23 w 189"/>
                  <a:gd name="T101" fmla="*/ 127 h 253"/>
                  <a:gd name="T102" fmla="*/ 33 w 189"/>
                  <a:gd name="T103" fmla="*/ 138 h 253"/>
                  <a:gd name="T104" fmla="*/ 23 w 189"/>
                  <a:gd name="T105" fmla="*/ 144 h 253"/>
                  <a:gd name="T106" fmla="*/ 19 w 189"/>
                  <a:gd name="T107" fmla="*/ 147 h 253"/>
                  <a:gd name="T108" fmla="*/ 27 w 189"/>
                  <a:gd name="T109" fmla="*/ 169 h 253"/>
                  <a:gd name="T110" fmla="*/ 17 w 189"/>
                  <a:gd name="T111" fmla="*/ 169 h 253"/>
                  <a:gd name="T112" fmla="*/ 30 w 189"/>
                  <a:gd name="T113" fmla="*/ 190 h 253"/>
                  <a:gd name="T114" fmla="*/ 43 w 189"/>
                  <a:gd name="T115" fmla="*/ 199 h 253"/>
                  <a:gd name="T116" fmla="*/ 61 w 189"/>
                  <a:gd name="T117" fmla="*/ 2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253">
                    <a:moveTo>
                      <a:pt x="75" y="215"/>
                    </a:moveTo>
                    <a:lnTo>
                      <a:pt x="76" y="213"/>
                    </a:lnTo>
                    <a:lnTo>
                      <a:pt x="75" y="212"/>
                    </a:lnTo>
                    <a:lnTo>
                      <a:pt x="75" y="211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4" y="208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6" y="207"/>
                    </a:lnTo>
                    <a:lnTo>
                      <a:pt x="77" y="207"/>
                    </a:lnTo>
                    <a:lnTo>
                      <a:pt x="78" y="207"/>
                    </a:lnTo>
                    <a:lnTo>
                      <a:pt x="78" y="206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80" y="205"/>
                    </a:lnTo>
                    <a:lnTo>
                      <a:pt x="80" y="204"/>
                    </a:lnTo>
                    <a:lnTo>
                      <a:pt x="81" y="201"/>
                    </a:lnTo>
                    <a:lnTo>
                      <a:pt x="82" y="199"/>
                    </a:lnTo>
                    <a:lnTo>
                      <a:pt x="83" y="197"/>
                    </a:lnTo>
                    <a:lnTo>
                      <a:pt x="82" y="197"/>
                    </a:lnTo>
                    <a:lnTo>
                      <a:pt x="81" y="197"/>
                    </a:lnTo>
                    <a:lnTo>
                      <a:pt x="80" y="197"/>
                    </a:lnTo>
                    <a:lnTo>
                      <a:pt x="80" y="196"/>
                    </a:lnTo>
                    <a:lnTo>
                      <a:pt x="80" y="195"/>
                    </a:lnTo>
                    <a:lnTo>
                      <a:pt x="80" y="194"/>
                    </a:lnTo>
                    <a:lnTo>
                      <a:pt x="80" y="193"/>
                    </a:lnTo>
                    <a:lnTo>
                      <a:pt x="80" y="193"/>
                    </a:lnTo>
                    <a:lnTo>
                      <a:pt x="81" y="193"/>
                    </a:lnTo>
                    <a:lnTo>
                      <a:pt x="83" y="192"/>
                    </a:lnTo>
                    <a:lnTo>
                      <a:pt x="87" y="189"/>
                    </a:lnTo>
                    <a:lnTo>
                      <a:pt x="88" y="188"/>
                    </a:lnTo>
                    <a:lnTo>
                      <a:pt x="89" y="188"/>
                    </a:lnTo>
                    <a:lnTo>
                      <a:pt x="90" y="188"/>
                    </a:lnTo>
                    <a:lnTo>
                      <a:pt x="90" y="189"/>
                    </a:lnTo>
                    <a:lnTo>
                      <a:pt x="91" y="189"/>
                    </a:lnTo>
                    <a:lnTo>
                      <a:pt x="91" y="190"/>
                    </a:lnTo>
                    <a:lnTo>
                      <a:pt x="91" y="191"/>
                    </a:lnTo>
                    <a:lnTo>
                      <a:pt x="91" y="192"/>
                    </a:lnTo>
                    <a:lnTo>
                      <a:pt x="91" y="193"/>
                    </a:lnTo>
                    <a:lnTo>
                      <a:pt x="90" y="194"/>
                    </a:lnTo>
                    <a:lnTo>
                      <a:pt x="91" y="195"/>
                    </a:lnTo>
                    <a:lnTo>
                      <a:pt x="94" y="197"/>
                    </a:lnTo>
                    <a:lnTo>
                      <a:pt x="99" y="198"/>
                    </a:lnTo>
                    <a:lnTo>
                      <a:pt x="100" y="198"/>
                    </a:lnTo>
                    <a:lnTo>
                      <a:pt x="102" y="199"/>
                    </a:lnTo>
                    <a:lnTo>
                      <a:pt x="103" y="199"/>
                    </a:lnTo>
                    <a:lnTo>
                      <a:pt x="104" y="201"/>
                    </a:lnTo>
                    <a:lnTo>
                      <a:pt x="104" y="205"/>
                    </a:lnTo>
                    <a:lnTo>
                      <a:pt x="105" y="206"/>
                    </a:lnTo>
                    <a:lnTo>
                      <a:pt x="106" y="206"/>
                    </a:lnTo>
                    <a:lnTo>
                      <a:pt x="107" y="206"/>
                    </a:lnTo>
                    <a:lnTo>
                      <a:pt x="107" y="205"/>
                    </a:lnTo>
                    <a:lnTo>
                      <a:pt x="108" y="205"/>
                    </a:lnTo>
                    <a:lnTo>
                      <a:pt x="109" y="207"/>
                    </a:lnTo>
                    <a:lnTo>
                      <a:pt x="109" y="208"/>
                    </a:lnTo>
                    <a:lnTo>
                      <a:pt x="109" y="211"/>
                    </a:lnTo>
                    <a:lnTo>
                      <a:pt x="110" y="212"/>
                    </a:lnTo>
                    <a:lnTo>
                      <a:pt x="110" y="213"/>
                    </a:lnTo>
                    <a:lnTo>
                      <a:pt x="112" y="213"/>
                    </a:lnTo>
                    <a:lnTo>
                      <a:pt x="113" y="213"/>
                    </a:lnTo>
                    <a:lnTo>
                      <a:pt x="114" y="214"/>
                    </a:lnTo>
                    <a:lnTo>
                      <a:pt x="116" y="215"/>
                    </a:lnTo>
                    <a:lnTo>
                      <a:pt x="117" y="215"/>
                    </a:lnTo>
                    <a:lnTo>
                      <a:pt x="118" y="215"/>
                    </a:lnTo>
                    <a:lnTo>
                      <a:pt x="118" y="216"/>
                    </a:lnTo>
                    <a:lnTo>
                      <a:pt x="118" y="217"/>
                    </a:lnTo>
                    <a:lnTo>
                      <a:pt x="117" y="217"/>
                    </a:lnTo>
                    <a:lnTo>
                      <a:pt x="117" y="219"/>
                    </a:lnTo>
                    <a:lnTo>
                      <a:pt x="116" y="220"/>
                    </a:lnTo>
                    <a:lnTo>
                      <a:pt x="116" y="221"/>
                    </a:lnTo>
                    <a:lnTo>
                      <a:pt x="117" y="221"/>
                    </a:lnTo>
                    <a:lnTo>
                      <a:pt x="118" y="221"/>
                    </a:lnTo>
                    <a:lnTo>
                      <a:pt x="119" y="221"/>
                    </a:lnTo>
                    <a:lnTo>
                      <a:pt x="123" y="222"/>
                    </a:lnTo>
                    <a:lnTo>
                      <a:pt x="124" y="222"/>
                    </a:lnTo>
                    <a:lnTo>
                      <a:pt x="125" y="223"/>
                    </a:lnTo>
                    <a:lnTo>
                      <a:pt x="126" y="225"/>
                    </a:lnTo>
                    <a:lnTo>
                      <a:pt x="127" y="226"/>
                    </a:lnTo>
                    <a:lnTo>
                      <a:pt x="128" y="226"/>
                    </a:lnTo>
                    <a:lnTo>
                      <a:pt x="130" y="225"/>
                    </a:lnTo>
                    <a:lnTo>
                      <a:pt x="130" y="225"/>
                    </a:lnTo>
                    <a:lnTo>
                      <a:pt x="132" y="225"/>
                    </a:lnTo>
                    <a:lnTo>
                      <a:pt x="133" y="226"/>
                    </a:lnTo>
                    <a:lnTo>
                      <a:pt x="134" y="227"/>
                    </a:lnTo>
                    <a:lnTo>
                      <a:pt x="133" y="227"/>
                    </a:lnTo>
                    <a:lnTo>
                      <a:pt x="132" y="228"/>
                    </a:lnTo>
                    <a:lnTo>
                      <a:pt x="131" y="230"/>
                    </a:lnTo>
                    <a:lnTo>
                      <a:pt x="131" y="231"/>
                    </a:lnTo>
                    <a:lnTo>
                      <a:pt x="131" y="232"/>
                    </a:lnTo>
                    <a:lnTo>
                      <a:pt x="131" y="233"/>
                    </a:lnTo>
                    <a:lnTo>
                      <a:pt x="129" y="237"/>
                    </a:lnTo>
                    <a:lnTo>
                      <a:pt x="127" y="239"/>
                    </a:lnTo>
                    <a:lnTo>
                      <a:pt x="127" y="240"/>
                    </a:lnTo>
                    <a:lnTo>
                      <a:pt x="127" y="240"/>
                    </a:lnTo>
                    <a:lnTo>
                      <a:pt x="127" y="242"/>
                    </a:lnTo>
                    <a:lnTo>
                      <a:pt x="127" y="243"/>
                    </a:lnTo>
                    <a:lnTo>
                      <a:pt x="125" y="244"/>
                    </a:lnTo>
                    <a:lnTo>
                      <a:pt x="122" y="245"/>
                    </a:lnTo>
                    <a:lnTo>
                      <a:pt x="122" y="246"/>
                    </a:lnTo>
                    <a:lnTo>
                      <a:pt x="122" y="247"/>
                    </a:lnTo>
                    <a:lnTo>
                      <a:pt x="123" y="250"/>
                    </a:lnTo>
                    <a:lnTo>
                      <a:pt x="124" y="252"/>
                    </a:lnTo>
                    <a:lnTo>
                      <a:pt x="127" y="252"/>
                    </a:lnTo>
                    <a:lnTo>
                      <a:pt x="129" y="253"/>
                    </a:lnTo>
                    <a:lnTo>
                      <a:pt x="130" y="253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6" y="248"/>
                    </a:lnTo>
                    <a:lnTo>
                      <a:pt x="137" y="248"/>
                    </a:lnTo>
                    <a:lnTo>
                      <a:pt x="139" y="248"/>
                    </a:lnTo>
                    <a:lnTo>
                      <a:pt x="140" y="248"/>
                    </a:lnTo>
                    <a:lnTo>
                      <a:pt x="140" y="247"/>
                    </a:lnTo>
                    <a:lnTo>
                      <a:pt x="141" y="247"/>
                    </a:lnTo>
                    <a:lnTo>
                      <a:pt x="142" y="247"/>
                    </a:lnTo>
                    <a:lnTo>
                      <a:pt x="144" y="247"/>
                    </a:lnTo>
                    <a:lnTo>
                      <a:pt x="145" y="248"/>
                    </a:lnTo>
                    <a:lnTo>
                      <a:pt x="146" y="248"/>
                    </a:lnTo>
                    <a:lnTo>
                      <a:pt x="147" y="248"/>
                    </a:lnTo>
                    <a:lnTo>
                      <a:pt x="149" y="248"/>
                    </a:lnTo>
                    <a:lnTo>
                      <a:pt x="155" y="246"/>
                    </a:lnTo>
                    <a:lnTo>
                      <a:pt x="156" y="244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7" y="246"/>
                    </a:lnTo>
                    <a:lnTo>
                      <a:pt x="158" y="247"/>
                    </a:lnTo>
                    <a:lnTo>
                      <a:pt x="159" y="247"/>
                    </a:lnTo>
                    <a:lnTo>
                      <a:pt x="159" y="247"/>
                    </a:lnTo>
                    <a:lnTo>
                      <a:pt x="160" y="247"/>
                    </a:lnTo>
                    <a:lnTo>
                      <a:pt x="161" y="247"/>
                    </a:lnTo>
                    <a:lnTo>
                      <a:pt x="163" y="247"/>
                    </a:lnTo>
                    <a:lnTo>
                      <a:pt x="164" y="247"/>
                    </a:lnTo>
                    <a:lnTo>
                      <a:pt x="165" y="246"/>
                    </a:lnTo>
                    <a:lnTo>
                      <a:pt x="166" y="244"/>
                    </a:lnTo>
                    <a:lnTo>
                      <a:pt x="166" y="243"/>
                    </a:lnTo>
                    <a:lnTo>
                      <a:pt x="167" y="242"/>
                    </a:lnTo>
                    <a:lnTo>
                      <a:pt x="167" y="242"/>
                    </a:lnTo>
                    <a:lnTo>
                      <a:pt x="168" y="241"/>
                    </a:lnTo>
                    <a:lnTo>
                      <a:pt x="169" y="239"/>
                    </a:lnTo>
                    <a:lnTo>
                      <a:pt x="169" y="238"/>
                    </a:lnTo>
                    <a:lnTo>
                      <a:pt x="169" y="237"/>
                    </a:lnTo>
                    <a:lnTo>
                      <a:pt x="168" y="236"/>
                    </a:lnTo>
                    <a:lnTo>
                      <a:pt x="167" y="234"/>
                    </a:lnTo>
                    <a:lnTo>
                      <a:pt x="164" y="232"/>
                    </a:lnTo>
                    <a:lnTo>
                      <a:pt x="164" y="230"/>
                    </a:lnTo>
                    <a:lnTo>
                      <a:pt x="165" y="228"/>
                    </a:lnTo>
                    <a:lnTo>
                      <a:pt x="165" y="227"/>
                    </a:lnTo>
                    <a:lnTo>
                      <a:pt x="165" y="226"/>
                    </a:lnTo>
                    <a:lnTo>
                      <a:pt x="165" y="225"/>
                    </a:lnTo>
                    <a:lnTo>
                      <a:pt x="166" y="222"/>
                    </a:lnTo>
                    <a:lnTo>
                      <a:pt x="167" y="222"/>
                    </a:lnTo>
                    <a:lnTo>
                      <a:pt x="167" y="221"/>
                    </a:lnTo>
                    <a:lnTo>
                      <a:pt x="166" y="220"/>
                    </a:lnTo>
                    <a:lnTo>
                      <a:pt x="166" y="219"/>
                    </a:lnTo>
                    <a:lnTo>
                      <a:pt x="164" y="217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5" y="216"/>
                    </a:lnTo>
                    <a:lnTo>
                      <a:pt x="166" y="216"/>
                    </a:lnTo>
                    <a:lnTo>
                      <a:pt x="167" y="215"/>
                    </a:lnTo>
                    <a:lnTo>
                      <a:pt x="167" y="214"/>
                    </a:lnTo>
                    <a:lnTo>
                      <a:pt x="168" y="214"/>
                    </a:lnTo>
                    <a:lnTo>
                      <a:pt x="169" y="214"/>
                    </a:lnTo>
                    <a:lnTo>
                      <a:pt x="169" y="213"/>
                    </a:lnTo>
                    <a:lnTo>
                      <a:pt x="169" y="213"/>
                    </a:lnTo>
                    <a:lnTo>
                      <a:pt x="171" y="212"/>
                    </a:lnTo>
                    <a:lnTo>
                      <a:pt x="175" y="213"/>
                    </a:lnTo>
                    <a:lnTo>
                      <a:pt x="176" y="213"/>
                    </a:lnTo>
                    <a:lnTo>
                      <a:pt x="178" y="212"/>
                    </a:lnTo>
                    <a:lnTo>
                      <a:pt x="179" y="212"/>
                    </a:lnTo>
                    <a:lnTo>
                      <a:pt x="179" y="211"/>
                    </a:lnTo>
                    <a:lnTo>
                      <a:pt x="179" y="207"/>
                    </a:lnTo>
                    <a:lnTo>
                      <a:pt x="179" y="207"/>
                    </a:lnTo>
                    <a:lnTo>
                      <a:pt x="180" y="207"/>
                    </a:lnTo>
                    <a:lnTo>
                      <a:pt x="180" y="206"/>
                    </a:lnTo>
                    <a:lnTo>
                      <a:pt x="182" y="206"/>
                    </a:lnTo>
                    <a:lnTo>
                      <a:pt x="183" y="205"/>
                    </a:lnTo>
                    <a:lnTo>
                      <a:pt x="185" y="203"/>
                    </a:lnTo>
                    <a:lnTo>
                      <a:pt x="185" y="202"/>
                    </a:lnTo>
                    <a:lnTo>
                      <a:pt x="186" y="201"/>
                    </a:lnTo>
                    <a:lnTo>
                      <a:pt x="186" y="200"/>
                    </a:lnTo>
                    <a:lnTo>
                      <a:pt x="187" y="200"/>
                    </a:lnTo>
                    <a:lnTo>
                      <a:pt x="187" y="199"/>
                    </a:lnTo>
                    <a:lnTo>
                      <a:pt x="188" y="199"/>
                    </a:lnTo>
                    <a:lnTo>
                      <a:pt x="189" y="197"/>
                    </a:lnTo>
                    <a:lnTo>
                      <a:pt x="189" y="197"/>
                    </a:lnTo>
                    <a:lnTo>
                      <a:pt x="189" y="195"/>
                    </a:lnTo>
                    <a:lnTo>
                      <a:pt x="189" y="194"/>
                    </a:lnTo>
                    <a:lnTo>
                      <a:pt x="189" y="193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6" y="191"/>
                    </a:lnTo>
                    <a:lnTo>
                      <a:pt x="185" y="191"/>
                    </a:lnTo>
                    <a:lnTo>
                      <a:pt x="184" y="189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7"/>
                    </a:lnTo>
                    <a:lnTo>
                      <a:pt x="182" y="186"/>
                    </a:lnTo>
                    <a:lnTo>
                      <a:pt x="182" y="185"/>
                    </a:lnTo>
                    <a:lnTo>
                      <a:pt x="181" y="184"/>
                    </a:lnTo>
                    <a:lnTo>
                      <a:pt x="178" y="181"/>
                    </a:lnTo>
                    <a:lnTo>
                      <a:pt x="178" y="180"/>
                    </a:lnTo>
                    <a:lnTo>
                      <a:pt x="177" y="180"/>
                    </a:lnTo>
                    <a:lnTo>
                      <a:pt x="176" y="180"/>
                    </a:lnTo>
                    <a:lnTo>
                      <a:pt x="175" y="180"/>
                    </a:lnTo>
                    <a:lnTo>
                      <a:pt x="174" y="179"/>
                    </a:lnTo>
                    <a:lnTo>
                      <a:pt x="174" y="178"/>
                    </a:lnTo>
                    <a:lnTo>
                      <a:pt x="173" y="177"/>
                    </a:lnTo>
                    <a:lnTo>
                      <a:pt x="172" y="177"/>
                    </a:lnTo>
                    <a:lnTo>
                      <a:pt x="171" y="177"/>
                    </a:lnTo>
                    <a:lnTo>
                      <a:pt x="170" y="177"/>
                    </a:lnTo>
                    <a:lnTo>
                      <a:pt x="169" y="176"/>
                    </a:lnTo>
                    <a:lnTo>
                      <a:pt x="169" y="176"/>
                    </a:lnTo>
                    <a:lnTo>
                      <a:pt x="168" y="175"/>
                    </a:lnTo>
                    <a:lnTo>
                      <a:pt x="167" y="175"/>
                    </a:lnTo>
                    <a:lnTo>
                      <a:pt x="167" y="171"/>
                    </a:lnTo>
                    <a:lnTo>
                      <a:pt x="167" y="170"/>
                    </a:lnTo>
                    <a:lnTo>
                      <a:pt x="167" y="169"/>
                    </a:lnTo>
                    <a:lnTo>
                      <a:pt x="167" y="168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67" y="165"/>
                    </a:lnTo>
                    <a:lnTo>
                      <a:pt x="166" y="164"/>
                    </a:lnTo>
                    <a:lnTo>
                      <a:pt x="164" y="163"/>
                    </a:lnTo>
                    <a:lnTo>
                      <a:pt x="163" y="162"/>
                    </a:lnTo>
                    <a:lnTo>
                      <a:pt x="163" y="161"/>
                    </a:lnTo>
                    <a:lnTo>
                      <a:pt x="162" y="160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2" y="157"/>
                    </a:lnTo>
                    <a:lnTo>
                      <a:pt x="162" y="157"/>
                    </a:lnTo>
                    <a:lnTo>
                      <a:pt x="161" y="156"/>
                    </a:lnTo>
                    <a:lnTo>
                      <a:pt x="160" y="154"/>
                    </a:lnTo>
                    <a:lnTo>
                      <a:pt x="160" y="153"/>
                    </a:lnTo>
                    <a:lnTo>
                      <a:pt x="161" y="151"/>
                    </a:lnTo>
                    <a:lnTo>
                      <a:pt x="162" y="149"/>
                    </a:lnTo>
                    <a:lnTo>
                      <a:pt x="162" y="147"/>
                    </a:lnTo>
                    <a:lnTo>
                      <a:pt x="162" y="147"/>
                    </a:lnTo>
                    <a:lnTo>
                      <a:pt x="162" y="146"/>
                    </a:lnTo>
                    <a:lnTo>
                      <a:pt x="163" y="145"/>
                    </a:lnTo>
                    <a:lnTo>
                      <a:pt x="163" y="143"/>
                    </a:lnTo>
                    <a:lnTo>
                      <a:pt x="163" y="142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4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8" y="139"/>
                    </a:lnTo>
                    <a:lnTo>
                      <a:pt x="168" y="138"/>
                    </a:lnTo>
                    <a:lnTo>
                      <a:pt x="169" y="137"/>
                    </a:lnTo>
                    <a:lnTo>
                      <a:pt x="169" y="137"/>
                    </a:lnTo>
                    <a:lnTo>
                      <a:pt x="170" y="137"/>
                    </a:lnTo>
                    <a:lnTo>
                      <a:pt x="171" y="137"/>
                    </a:lnTo>
                    <a:lnTo>
                      <a:pt x="172" y="137"/>
                    </a:lnTo>
                    <a:lnTo>
                      <a:pt x="171" y="136"/>
                    </a:lnTo>
                    <a:lnTo>
                      <a:pt x="171" y="135"/>
                    </a:lnTo>
                    <a:lnTo>
                      <a:pt x="171" y="134"/>
                    </a:lnTo>
                    <a:lnTo>
                      <a:pt x="171" y="133"/>
                    </a:lnTo>
                    <a:lnTo>
                      <a:pt x="172" y="131"/>
                    </a:lnTo>
                    <a:lnTo>
                      <a:pt x="172" y="131"/>
                    </a:lnTo>
                    <a:lnTo>
                      <a:pt x="173" y="130"/>
                    </a:lnTo>
                    <a:lnTo>
                      <a:pt x="173" y="128"/>
                    </a:lnTo>
                    <a:lnTo>
                      <a:pt x="174" y="128"/>
                    </a:lnTo>
                    <a:lnTo>
                      <a:pt x="176" y="127"/>
                    </a:lnTo>
                    <a:lnTo>
                      <a:pt x="176" y="127"/>
                    </a:lnTo>
                    <a:lnTo>
                      <a:pt x="176" y="123"/>
                    </a:lnTo>
                    <a:lnTo>
                      <a:pt x="176" y="122"/>
                    </a:lnTo>
                    <a:lnTo>
                      <a:pt x="175" y="122"/>
                    </a:lnTo>
                    <a:lnTo>
                      <a:pt x="172" y="122"/>
                    </a:lnTo>
                    <a:lnTo>
                      <a:pt x="170" y="121"/>
                    </a:lnTo>
                    <a:lnTo>
                      <a:pt x="169" y="119"/>
                    </a:lnTo>
                    <a:lnTo>
                      <a:pt x="168" y="117"/>
                    </a:lnTo>
                    <a:lnTo>
                      <a:pt x="167" y="116"/>
                    </a:lnTo>
                    <a:lnTo>
                      <a:pt x="167" y="115"/>
                    </a:lnTo>
                    <a:lnTo>
                      <a:pt x="167" y="114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67" y="110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69" y="108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170" y="106"/>
                    </a:lnTo>
                    <a:lnTo>
                      <a:pt x="171" y="106"/>
                    </a:lnTo>
                    <a:lnTo>
                      <a:pt x="172" y="106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7" y="107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79" y="106"/>
                    </a:lnTo>
                    <a:lnTo>
                      <a:pt x="179" y="105"/>
                    </a:lnTo>
                    <a:lnTo>
                      <a:pt x="177" y="102"/>
                    </a:lnTo>
                    <a:lnTo>
                      <a:pt x="177" y="101"/>
                    </a:lnTo>
                    <a:lnTo>
                      <a:pt x="172" y="101"/>
                    </a:lnTo>
                    <a:lnTo>
                      <a:pt x="171" y="100"/>
                    </a:lnTo>
                    <a:lnTo>
                      <a:pt x="169" y="98"/>
                    </a:lnTo>
                    <a:lnTo>
                      <a:pt x="167" y="95"/>
                    </a:lnTo>
                    <a:lnTo>
                      <a:pt x="166" y="95"/>
                    </a:lnTo>
                    <a:lnTo>
                      <a:pt x="165" y="95"/>
                    </a:lnTo>
                    <a:lnTo>
                      <a:pt x="164" y="95"/>
                    </a:lnTo>
                    <a:lnTo>
                      <a:pt x="162" y="97"/>
                    </a:lnTo>
                    <a:lnTo>
                      <a:pt x="161" y="97"/>
                    </a:lnTo>
                    <a:lnTo>
                      <a:pt x="159" y="97"/>
                    </a:lnTo>
                    <a:lnTo>
                      <a:pt x="159" y="98"/>
                    </a:lnTo>
                    <a:lnTo>
                      <a:pt x="158" y="99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50" y="109"/>
                    </a:lnTo>
                    <a:lnTo>
                      <a:pt x="150" y="109"/>
                    </a:lnTo>
                    <a:lnTo>
                      <a:pt x="149" y="109"/>
                    </a:lnTo>
                    <a:lnTo>
                      <a:pt x="148" y="108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6"/>
                    </a:lnTo>
                    <a:lnTo>
                      <a:pt x="146" y="106"/>
                    </a:lnTo>
                    <a:lnTo>
                      <a:pt x="146" y="105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5" y="103"/>
                    </a:lnTo>
                    <a:lnTo>
                      <a:pt x="144" y="100"/>
                    </a:lnTo>
                    <a:lnTo>
                      <a:pt x="144" y="99"/>
                    </a:lnTo>
                    <a:lnTo>
                      <a:pt x="143" y="99"/>
                    </a:lnTo>
                    <a:lnTo>
                      <a:pt x="139" y="97"/>
                    </a:lnTo>
                    <a:lnTo>
                      <a:pt x="138" y="97"/>
                    </a:lnTo>
                    <a:lnTo>
                      <a:pt x="137" y="97"/>
                    </a:lnTo>
                    <a:lnTo>
                      <a:pt x="135" y="97"/>
                    </a:lnTo>
                    <a:lnTo>
                      <a:pt x="133" y="98"/>
                    </a:lnTo>
                    <a:lnTo>
                      <a:pt x="130" y="98"/>
                    </a:lnTo>
                    <a:lnTo>
                      <a:pt x="129" y="97"/>
                    </a:lnTo>
                    <a:lnTo>
                      <a:pt x="127" y="96"/>
                    </a:lnTo>
                    <a:lnTo>
                      <a:pt x="126" y="95"/>
                    </a:lnTo>
                    <a:lnTo>
                      <a:pt x="126" y="93"/>
                    </a:lnTo>
                    <a:lnTo>
                      <a:pt x="125" y="92"/>
                    </a:lnTo>
                    <a:lnTo>
                      <a:pt x="124" y="91"/>
                    </a:lnTo>
                    <a:lnTo>
                      <a:pt x="123" y="91"/>
                    </a:lnTo>
                    <a:lnTo>
                      <a:pt x="121" y="91"/>
                    </a:lnTo>
                    <a:lnTo>
                      <a:pt x="118" y="91"/>
                    </a:lnTo>
                    <a:lnTo>
                      <a:pt x="117" y="91"/>
                    </a:lnTo>
                    <a:lnTo>
                      <a:pt x="116" y="89"/>
                    </a:lnTo>
                    <a:lnTo>
                      <a:pt x="115" y="88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6"/>
                    </a:lnTo>
                    <a:lnTo>
                      <a:pt x="120" y="87"/>
                    </a:lnTo>
                    <a:lnTo>
                      <a:pt x="120" y="86"/>
                    </a:lnTo>
                    <a:lnTo>
                      <a:pt x="122" y="86"/>
                    </a:lnTo>
                    <a:lnTo>
                      <a:pt x="122" y="85"/>
                    </a:lnTo>
                    <a:lnTo>
                      <a:pt x="122" y="84"/>
                    </a:lnTo>
                    <a:lnTo>
                      <a:pt x="122" y="83"/>
                    </a:lnTo>
                    <a:lnTo>
                      <a:pt x="122" y="82"/>
                    </a:lnTo>
                    <a:lnTo>
                      <a:pt x="120" y="81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6" y="79"/>
                    </a:lnTo>
                    <a:lnTo>
                      <a:pt x="116" y="78"/>
                    </a:lnTo>
                    <a:lnTo>
                      <a:pt x="115" y="78"/>
                    </a:lnTo>
                    <a:lnTo>
                      <a:pt x="115" y="77"/>
                    </a:lnTo>
                    <a:lnTo>
                      <a:pt x="115" y="77"/>
                    </a:lnTo>
                    <a:lnTo>
                      <a:pt x="116" y="76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8" y="75"/>
                    </a:lnTo>
                    <a:lnTo>
                      <a:pt x="119" y="74"/>
                    </a:lnTo>
                    <a:lnTo>
                      <a:pt x="119" y="73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0" y="70"/>
                    </a:lnTo>
                    <a:lnTo>
                      <a:pt x="120" y="70"/>
                    </a:lnTo>
                    <a:lnTo>
                      <a:pt x="121" y="69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0" y="66"/>
                    </a:lnTo>
                    <a:lnTo>
                      <a:pt x="119" y="66"/>
                    </a:lnTo>
                    <a:lnTo>
                      <a:pt x="117" y="65"/>
                    </a:lnTo>
                    <a:lnTo>
                      <a:pt x="112" y="63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8" y="62"/>
                    </a:lnTo>
                    <a:lnTo>
                      <a:pt x="107" y="61"/>
                    </a:lnTo>
                    <a:lnTo>
                      <a:pt x="105" y="58"/>
                    </a:lnTo>
                    <a:lnTo>
                      <a:pt x="104" y="57"/>
                    </a:lnTo>
                    <a:lnTo>
                      <a:pt x="103" y="58"/>
                    </a:lnTo>
                    <a:lnTo>
                      <a:pt x="103" y="59"/>
                    </a:lnTo>
                    <a:lnTo>
                      <a:pt x="102" y="58"/>
                    </a:lnTo>
                    <a:lnTo>
                      <a:pt x="101" y="58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98" y="56"/>
                    </a:lnTo>
                    <a:lnTo>
                      <a:pt x="97" y="55"/>
                    </a:lnTo>
                    <a:lnTo>
                      <a:pt x="95" y="53"/>
                    </a:lnTo>
                    <a:lnTo>
                      <a:pt x="92" y="50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89" y="47"/>
                    </a:lnTo>
                    <a:lnTo>
                      <a:pt x="88" y="46"/>
                    </a:lnTo>
                    <a:lnTo>
                      <a:pt x="88" y="45"/>
                    </a:lnTo>
                    <a:lnTo>
                      <a:pt x="89" y="44"/>
                    </a:lnTo>
                    <a:lnTo>
                      <a:pt x="89" y="44"/>
                    </a:lnTo>
                    <a:lnTo>
                      <a:pt x="90" y="43"/>
                    </a:lnTo>
                    <a:lnTo>
                      <a:pt x="89" y="42"/>
                    </a:lnTo>
                    <a:lnTo>
                      <a:pt x="87" y="39"/>
                    </a:lnTo>
                    <a:lnTo>
                      <a:pt x="87" y="38"/>
                    </a:lnTo>
                    <a:lnTo>
                      <a:pt x="88" y="37"/>
                    </a:lnTo>
                    <a:lnTo>
                      <a:pt x="88" y="35"/>
                    </a:lnTo>
                    <a:lnTo>
                      <a:pt x="89" y="34"/>
                    </a:lnTo>
                    <a:lnTo>
                      <a:pt x="88" y="30"/>
                    </a:lnTo>
                    <a:lnTo>
                      <a:pt x="89" y="29"/>
                    </a:lnTo>
                    <a:lnTo>
                      <a:pt x="89" y="28"/>
                    </a:lnTo>
                    <a:lnTo>
                      <a:pt x="88" y="27"/>
                    </a:lnTo>
                    <a:lnTo>
                      <a:pt x="87" y="27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5" y="29"/>
                    </a:lnTo>
                    <a:lnTo>
                      <a:pt x="84" y="29"/>
                    </a:lnTo>
                    <a:lnTo>
                      <a:pt x="84" y="28"/>
                    </a:lnTo>
                    <a:lnTo>
                      <a:pt x="83" y="27"/>
                    </a:lnTo>
                    <a:lnTo>
                      <a:pt x="82" y="27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3"/>
                    </a:lnTo>
                    <a:lnTo>
                      <a:pt x="81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2" y="16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9" y="14"/>
                    </a:lnTo>
                    <a:lnTo>
                      <a:pt x="68" y="12"/>
                    </a:lnTo>
                    <a:lnTo>
                      <a:pt x="67" y="9"/>
                    </a:lnTo>
                    <a:lnTo>
                      <a:pt x="67" y="8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1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7" y="14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3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1" y="45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8" y="49"/>
                    </a:lnTo>
                    <a:lnTo>
                      <a:pt x="9" y="50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7" y="54"/>
                    </a:lnTo>
                    <a:lnTo>
                      <a:pt x="8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9" y="62"/>
                    </a:lnTo>
                    <a:lnTo>
                      <a:pt x="20" y="62"/>
                    </a:lnTo>
                    <a:lnTo>
                      <a:pt x="24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6"/>
                    </a:lnTo>
                    <a:lnTo>
                      <a:pt x="24" y="66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9" y="68"/>
                    </a:lnTo>
                    <a:lnTo>
                      <a:pt x="10" y="69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11" y="76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2" y="79"/>
                    </a:lnTo>
                    <a:lnTo>
                      <a:pt x="13" y="79"/>
                    </a:lnTo>
                    <a:lnTo>
                      <a:pt x="13" y="80"/>
                    </a:lnTo>
                    <a:lnTo>
                      <a:pt x="12" y="81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6" y="83"/>
                    </a:lnTo>
                    <a:lnTo>
                      <a:pt x="7" y="85"/>
                    </a:lnTo>
                    <a:lnTo>
                      <a:pt x="8" y="87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6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5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20" y="84"/>
                    </a:lnTo>
                    <a:lnTo>
                      <a:pt x="20" y="83"/>
                    </a:lnTo>
                    <a:lnTo>
                      <a:pt x="21" y="84"/>
                    </a:lnTo>
                    <a:lnTo>
                      <a:pt x="22" y="85"/>
                    </a:lnTo>
                    <a:lnTo>
                      <a:pt x="22" y="84"/>
                    </a:lnTo>
                    <a:lnTo>
                      <a:pt x="23" y="85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3" y="87"/>
                    </a:lnTo>
                    <a:lnTo>
                      <a:pt x="23" y="87"/>
                    </a:lnTo>
                    <a:lnTo>
                      <a:pt x="21" y="95"/>
                    </a:lnTo>
                    <a:lnTo>
                      <a:pt x="21" y="96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9" y="98"/>
                    </a:lnTo>
                    <a:lnTo>
                      <a:pt x="18" y="100"/>
                    </a:lnTo>
                    <a:lnTo>
                      <a:pt x="16" y="104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5" y="106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4" y="107"/>
                    </a:lnTo>
                    <a:lnTo>
                      <a:pt x="14" y="108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2" y="116"/>
                    </a:lnTo>
                    <a:lnTo>
                      <a:pt x="12" y="117"/>
                    </a:lnTo>
                    <a:lnTo>
                      <a:pt x="12" y="118"/>
                    </a:lnTo>
                    <a:lnTo>
                      <a:pt x="12" y="119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4" y="124"/>
                    </a:lnTo>
                    <a:lnTo>
                      <a:pt x="16" y="124"/>
                    </a:lnTo>
                    <a:lnTo>
                      <a:pt x="18" y="125"/>
                    </a:lnTo>
                    <a:lnTo>
                      <a:pt x="19" y="125"/>
                    </a:lnTo>
                    <a:lnTo>
                      <a:pt x="20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3" y="129"/>
                    </a:lnTo>
                    <a:lnTo>
                      <a:pt x="23" y="130"/>
                    </a:lnTo>
                    <a:lnTo>
                      <a:pt x="24" y="131"/>
                    </a:lnTo>
                    <a:lnTo>
                      <a:pt x="26" y="131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32"/>
                    </a:lnTo>
                    <a:lnTo>
                      <a:pt x="29" y="133"/>
                    </a:lnTo>
                    <a:lnTo>
                      <a:pt x="29" y="134"/>
                    </a:lnTo>
                    <a:lnTo>
                      <a:pt x="30" y="135"/>
                    </a:lnTo>
                    <a:lnTo>
                      <a:pt x="30" y="136"/>
                    </a:lnTo>
                    <a:lnTo>
                      <a:pt x="32" y="137"/>
                    </a:lnTo>
                    <a:lnTo>
                      <a:pt x="33" y="138"/>
                    </a:lnTo>
                    <a:lnTo>
                      <a:pt x="34" y="138"/>
                    </a:lnTo>
                    <a:lnTo>
                      <a:pt x="34" y="137"/>
                    </a:lnTo>
                    <a:lnTo>
                      <a:pt x="35" y="138"/>
                    </a:lnTo>
                    <a:lnTo>
                      <a:pt x="35" y="139"/>
                    </a:lnTo>
                    <a:lnTo>
                      <a:pt x="35" y="140"/>
                    </a:lnTo>
                    <a:lnTo>
                      <a:pt x="34" y="141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0" y="143"/>
                    </a:lnTo>
                    <a:lnTo>
                      <a:pt x="27" y="143"/>
                    </a:lnTo>
                    <a:lnTo>
                      <a:pt x="25" y="143"/>
                    </a:lnTo>
                    <a:lnTo>
                      <a:pt x="24" y="144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2"/>
                    </a:lnTo>
                    <a:lnTo>
                      <a:pt x="20" y="141"/>
                    </a:lnTo>
                    <a:lnTo>
                      <a:pt x="20" y="141"/>
                    </a:lnTo>
                    <a:lnTo>
                      <a:pt x="19" y="141"/>
                    </a:lnTo>
                    <a:lnTo>
                      <a:pt x="18" y="141"/>
                    </a:lnTo>
                    <a:lnTo>
                      <a:pt x="18" y="142"/>
                    </a:lnTo>
                    <a:lnTo>
                      <a:pt x="17" y="142"/>
                    </a:lnTo>
                    <a:lnTo>
                      <a:pt x="17" y="143"/>
                    </a:lnTo>
                    <a:lnTo>
                      <a:pt x="18" y="144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9" y="147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8" y="157"/>
                    </a:lnTo>
                    <a:lnTo>
                      <a:pt x="29" y="158"/>
                    </a:lnTo>
                    <a:lnTo>
                      <a:pt x="30" y="162"/>
                    </a:lnTo>
                    <a:lnTo>
                      <a:pt x="30" y="164"/>
                    </a:lnTo>
                    <a:lnTo>
                      <a:pt x="29" y="166"/>
                    </a:lnTo>
                    <a:lnTo>
                      <a:pt x="29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9"/>
                    </a:lnTo>
                    <a:lnTo>
                      <a:pt x="29" y="170"/>
                    </a:lnTo>
                    <a:lnTo>
                      <a:pt x="27" y="169"/>
                    </a:lnTo>
                    <a:lnTo>
                      <a:pt x="26" y="171"/>
                    </a:lnTo>
                    <a:lnTo>
                      <a:pt x="25" y="171"/>
                    </a:lnTo>
                    <a:lnTo>
                      <a:pt x="25" y="170"/>
                    </a:lnTo>
                    <a:lnTo>
                      <a:pt x="25" y="169"/>
                    </a:lnTo>
                    <a:lnTo>
                      <a:pt x="24" y="168"/>
                    </a:lnTo>
                    <a:lnTo>
                      <a:pt x="23" y="167"/>
                    </a:lnTo>
                    <a:lnTo>
                      <a:pt x="22" y="167"/>
                    </a:lnTo>
                    <a:lnTo>
                      <a:pt x="20" y="167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19" y="167"/>
                    </a:lnTo>
                    <a:lnTo>
                      <a:pt x="18" y="168"/>
                    </a:lnTo>
                    <a:lnTo>
                      <a:pt x="17" y="169"/>
                    </a:lnTo>
                    <a:lnTo>
                      <a:pt x="17" y="170"/>
                    </a:lnTo>
                    <a:lnTo>
                      <a:pt x="16" y="172"/>
                    </a:lnTo>
                    <a:lnTo>
                      <a:pt x="15" y="172"/>
                    </a:lnTo>
                    <a:lnTo>
                      <a:pt x="14" y="173"/>
                    </a:lnTo>
                    <a:lnTo>
                      <a:pt x="14" y="175"/>
                    </a:lnTo>
                    <a:lnTo>
                      <a:pt x="15" y="176"/>
                    </a:lnTo>
                    <a:lnTo>
                      <a:pt x="16" y="177"/>
                    </a:lnTo>
                    <a:lnTo>
                      <a:pt x="23" y="180"/>
                    </a:lnTo>
                    <a:lnTo>
                      <a:pt x="26" y="184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30" y="189"/>
                    </a:lnTo>
                    <a:lnTo>
                      <a:pt x="30" y="190"/>
                    </a:lnTo>
                    <a:lnTo>
                      <a:pt x="32" y="191"/>
                    </a:lnTo>
                    <a:lnTo>
                      <a:pt x="32" y="192"/>
                    </a:lnTo>
                    <a:lnTo>
                      <a:pt x="33" y="194"/>
                    </a:lnTo>
                    <a:lnTo>
                      <a:pt x="34" y="195"/>
                    </a:lnTo>
                    <a:lnTo>
                      <a:pt x="35" y="195"/>
                    </a:lnTo>
                    <a:lnTo>
                      <a:pt x="37" y="196"/>
                    </a:lnTo>
                    <a:lnTo>
                      <a:pt x="38" y="196"/>
                    </a:lnTo>
                    <a:lnTo>
                      <a:pt x="39" y="196"/>
                    </a:lnTo>
                    <a:lnTo>
                      <a:pt x="39" y="195"/>
                    </a:lnTo>
                    <a:lnTo>
                      <a:pt x="40" y="197"/>
                    </a:lnTo>
                    <a:lnTo>
                      <a:pt x="41" y="197"/>
                    </a:lnTo>
                    <a:lnTo>
                      <a:pt x="42" y="198"/>
                    </a:lnTo>
                    <a:lnTo>
                      <a:pt x="43" y="199"/>
                    </a:lnTo>
                    <a:lnTo>
                      <a:pt x="45" y="199"/>
                    </a:lnTo>
                    <a:lnTo>
                      <a:pt x="47" y="199"/>
                    </a:lnTo>
                    <a:lnTo>
                      <a:pt x="47" y="198"/>
                    </a:lnTo>
                    <a:lnTo>
                      <a:pt x="49" y="197"/>
                    </a:lnTo>
                    <a:lnTo>
                      <a:pt x="50" y="197"/>
                    </a:lnTo>
                    <a:lnTo>
                      <a:pt x="50" y="198"/>
                    </a:lnTo>
                    <a:lnTo>
                      <a:pt x="50" y="199"/>
                    </a:lnTo>
                    <a:lnTo>
                      <a:pt x="50" y="200"/>
                    </a:lnTo>
                    <a:lnTo>
                      <a:pt x="54" y="202"/>
                    </a:lnTo>
                    <a:lnTo>
                      <a:pt x="55" y="204"/>
                    </a:lnTo>
                    <a:lnTo>
                      <a:pt x="58" y="207"/>
                    </a:lnTo>
                    <a:lnTo>
                      <a:pt x="59" y="207"/>
                    </a:lnTo>
                    <a:lnTo>
                      <a:pt x="61" y="207"/>
                    </a:lnTo>
                    <a:lnTo>
                      <a:pt x="62" y="207"/>
                    </a:lnTo>
                    <a:lnTo>
                      <a:pt x="65" y="209"/>
                    </a:lnTo>
                    <a:lnTo>
                      <a:pt x="68" y="211"/>
                    </a:lnTo>
                    <a:lnTo>
                      <a:pt x="69" y="212"/>
                    </a:lnTo>
                    <a:lnTo>
                      <a:pt x="69" y="214"/>
                    </a:lnTo>
                    <a:lnTo>
                      <a:pt x="69" y="217"/>
                    </a:lnTo>
                    <a:lnTo>
                      <a:pt x="72" y="216"/>
                    </a:lnTo>
                    <a:lnTo>
                      <a:pt x="75" y="2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4" name="Freeform 318">
                <a:extLst>
                  <a:ext uri="{FF2B5EF4-FFF2-40B4-BE49-F238E27FC236}">
                    <a16:creationId xmlns:a16="http://schemas.microsoft.com/office/drawing/2014/main" id="{5CB86FA6-6DAD-7AE2-2FA2-CCC8AD9AE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000" y="1612900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7 h 8"/>
                  <a:gd name="T4" fmla="*/ 7 w 8"/>
                  <a:gd name="T5" fmla="*/ 6 h 8"/>
                  <a:gd name="T6" fmla="*/ 7 w 8"/>
                  <a:gd name="T7" fmla="*/ 6 h 8"/>
                  <a:gd name="T8" fmla="*/ 7 w 8"/>
                  <a:gd name="T9" fmla="*/ 6 h 8"/>
                  <a:gd name="T10" fmla="*/ 6 w 8"/>
                  <a:gd name="T11" fmla="*/ 5 h 8"/>
                  <a:gd name="T12" fmla="*/ 6 w 8"/>
                  <a:gd name="T13" fmla="*/ 3 h 8"/>
                  <a:gd name="T14" fmla="*/ 5 w 8"/>
                  <a:gd name="T15" fmla="*/ 3 h 8"/>
                  <a:gd name="T16" fmla="*/ 4 w 8"/>
                  <a:gd name="T17" fmla="*/ 2 h 8"/>
                  <a:gd name="T18" fmla="*/ 2 w 8"/>
                  <a:gd name="T19" fmla="*/ 0 h 8"/>
                  <a:gd name="T20" fmla="*/ 1 w 8"/>
                  <a:gd name="T21" fmla="*/ 0 h 8"/>
                  <a:gd name="T22" fmla="*/ 0 w 8"/>
                  <a:gd name="T23" fmla="*/ 0 h 8"/>
                  <a:gd name="T24" fmla="*/ 1 w 8"/>
                  <a:gd name="T25" fmla="*/ 1 h 8"/>
                  <a:gd name="T26" fmla="*/ 2 w 8"/>
                  <a:gd name="T27" fmla="*/ 2 h 8"/>
                  <a:gd name="T28" fmla="*/ 2 w 8"/>
                  <a:gd name="T29" fmla="*/ 3 h 8"/>
                  <a:gd name="T30" fmla="*/ 3 w 8"/>
                  <a:gd name="T31" fmla="*/ 4 h 8"/>
                  <a:gd name="T32" fmla="*/ 4 w 8"/>
                  <a:gd name="T33" fmla="*/ 4 h 8"/>
                  <a:gd name="T34" fmla="*/ 4 w 8"/>
                  <a:gd name="T35" fmla="*/ 5 h 8"/>
                  <a:gd name="T36" fmla="*/ 4 w 8"/>
                  <a:gd name="T37" fmla="*/ 6 h 8"/>
                  <a:gd name="T38" fmla="*/ 4 w 8"/>
                  <a:gd name="T39" fmla="*/ 6 h 8"/>
                  <a:gd name="T40" fmla="*/ 5 w 8"/>
                  <a:gd name="T41" fmla="*/ 6 h 8"/>
                  <a:gd name="T42" fmla="*/ 6 w 8"/>
                  <a:gd name="T43" fmla="*/ 6 h 8"/>
                  <a:gd name="T44" fmla="*/ 7 w 8"/>
                  <a:gd name="T45" fmla="*/ 7 h 8"/>
                  <a:gd name="T46" fmla="*/ 7 w 8"/>
                  <a:gd name="T47" fmla="*/ 7 h 8"/>
                  <a:gd name="T48" fmla="*/ 7 w 8"/>
                  <a:gd name="T49" fmla="*/ 8 h 8"/>
                  <a:gd name="T50" fmla="*/ 8 w 8"/>
                  <a:gd name="T5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5" name="Freeform 319">
                <a:extLst>
                  <a:ext uri="{FF2B5EF4-FFF2-40B4-BE49-F238E27FC236}">
                    <a16:creationId xmlns:a16="http://schemas.microsoft.com/office/drawing/2014/main" id="{9F24C8DC-CC97-753C-F811-13D259282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150" y="1704975"/>
                <a:ext cx="15875" cy="7938"/>
              </a:xfrm>
              <a:custGeom>
                <a:avLst/>
                <a:gdLst>
                  <a:gd name="T0" fmla="*/ 0 w 10"/>
                  <a:gd name="T1" fmla="*/ 5 h 5"/>
                  <a:gd name="T2" fmla="*/ 2 w 10"/>
                  <a:gd name="T3" fmla="*/ 5 h 5"/>
                  <a:gd name="T4" fmla="*/ 3 w 10"/>
                  <a:gd name="T5" fmla="*/ 5 h 5"/>
                  <a:gd name="T6" fmla="*/ 8 w 10"/>
                  <a:gd name="T7" fmla="*/ 4 h 5"/>
                  <a:gd name="T8" fmla="*/ 9 w 10"/>
                  <a:gd name="T9" fmla="*/ 3 h 5"/>
                  <a:gd name="T10" fmla="*/ 9 w 10"/>
                  <a:gd name="T11" fmla="*/ 2 h 5"/>
                  <a:gd name="T12" fmla="*/ 10 w 10"/>
                  <a:gd name="T13" fmla="*/ 2 h 5"/>
                  <a:gd name="T14" fmla="*/ 10 w 10"/>
                  <a:gd name="T15" fmla="*/ 1 h 5"/>
                  <a:gd name="T16" fmla="*/ 9 w 10"/>
                  <a:gd name="T17" fmla="*/ 1 h 5"/>
                  <a:gd name="T18" fmla="*/ 8 w 10"/>
                  <a:gd name="T19" fmla="*/ 0 h 5"/>
                  <a:gd name="T20" fmla="*/ 6 w 10"/>
                  <a:gd name="T21" fmla="*/ 0 h 5"/>
                  <a:gd name="T22" fmla="*/ 4 w 10"/>
                  <a:gd name="T23" fmla="*/ 0 h 5"/>
                  <a:gd name="T24" fmla="*/ 2 w 10"/>
                  <a:gd name="T25" fmla="*/ 0 h 5"/>
                  <a:gd name="T26" fmla="*/ 1 w 10"/>
                  <a:gd name="T27" fmla="*/ 1 h 5"/>
                  <a:gd name="T28" fmla="*/ 0 w 10"/>
                  <a:gd name="T29" fmla="*/ 1 h 5"/>
                  <a:gd name="T30" fmla="*/ 0 w 10"/>
                  <a:gd name="T31" fmla="*/ 2 h 5"/>
                  <a:gd name="T32" fmla="*/ 1 w 10"/>
                  <a:gd name="T33" fmla="*/ 2 h 5"/>
                  <a:gd name="T34" fmla="*/ 2 w 10"/>
                  <a:gd name="T35" fmla="*/ 3 h 5"/>
                  <a:gd name="T36" fmla="*/ 2 w 10"/>
                  <a:gd name="T37" fmla="*/ 4 h 5"/>
                  <a:gd name="T38" fmla="*/ 0 w 10"/>
                  <a:gd name="T3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6" name="Freeform 320">
                <a:extLst>
                  <a:ext uri="{FF2B5EF4-FFF2-40B4-BE49-F238E27FC236}">
                    <a16:creationId xmlns:a16="http://schemas.microsoft.com/office/drawing/2014/main" id="{32406AEC-ACD9-D89C-8156-4703A93AF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400" y="1646238"/>
                <a:ext cx="9525" cy="6350"/>
              </a:xfrm>
              <a:custGeom>
                <a:avLst/>
                <a:gdLst>
                  <a:gd name="T0" fmla="*/ 2 w 6"/>
                  <a:gd name="T1" fmla="*/ 1 h 4"/>
                  <a:gd name="T2" fmla="*/ 1 w 6"/>
                  <a:gd name="T3" fmla="*/ 0 h 4"/>
                  <a:gd name="T4" fmla="*/ 0 w 6"/>
                  <a:gd name="T5" fmla="*/ 0 h 4"/>
                  <a:gd name="T6" fmla="*/ 1 w 6"/>
                  <a:gd name="T7" fmla="*/ 1 h 4"/>
                  <a:gd name="T8" fmla="*/ 2 w 6"/>
                  <a:gd name="T9" fmla="*/ 3 h 4"/>
                  <a:gd name="T10" fmla="*/ 3 w 6"/>
                  <a:gd name="T11" fmla="*/ 3 h 4"/>
                  <a:gd name="T12" fmla="*/ 6 w 6"/>
                  <a:gd name="T13" fmla="*/ 4 h 4"/>
                  <a:gd name="T14" fmla="*/ 3 w 6"/>
                  <a:gd name="T15" fmla="*/ 2 h 4"/>
                  <a:gd name="T16" fmla="*/ 2 w 6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7" name="Freeform 321">
                <a:extLst>
                  <a:ext uri="{FF2B5EF4-FFF2-40B4-BE49-F238E27FC236}">
                    <a16:creationId xmlns:a16="http://schemas.microsoft.com/office/drawing/2014/main" id="{0BD122FE-9799-31F8-2F84-1437106B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963" y="1692275"/>
                <a:ext cx="60325" cy="9525"/>
              </a:xfrm>
              <a:custGeom>
                <a:avLst/>
                <a:gdLst>
                  <a:gd name="T0" fmla="*/ 3 w 38"/>
                  <a:gd name="T1" fmla="*/ 3 h 6"/>
                  <a:gd name="T2" fmla="*/ 4 w 38"/>
                  <a:gd name="T3" fmla="*/ 4 h 6"/>
                  <a:gd name="T4" fmla="*/ 5 w 38"/>
                  <a:gd name="T5" fmla="*/ 4 h 6"/>
                  <a:gd name="T6" fmla="*/ 9 w 38"/>
                  <a:gd name="T7" fmla="*/ 6 h 6"/>
                  <a:gd name="T8" fmla="*/ 14 w 38"/>
                  <a:gd name="T9" fmla="*/ 6 h 6"/>
                  <a:gd name="T10" fmla="*/ 15 w 38"/>
                  <a:gd name="T11" fmla="*/ 6 h 6"/>
                  <a:gd name="T12" fmla="*/ 26 w 38"/>
                  <a:gd name="T13" fmla="*/ 6 h 6"/>
                  <a:gd name="T14" fmla="*/ 38 w 38"/>
                  <a:gd name="T15" fmla="*/ 6 h 6"/>
                  <a:gd name="T16" fmla="*/ 36 w 38"/>
                  <a:gd name="T17" fmla="*/ 6 h 6"/>
                  <a:gd name="T18" fmla="*/ 34 w 38"/>
                  <a:gd name="T19" fmla="*/ 6 h 6"/>
                  <a:gd name="T20" fmla="*/ 30 w 38"/>
                  <a:gd name="T21" fmla="*/ 6 h 6"/>
                  <a:gd name="T22" fmla="*/ 27 w 38"/>
                  <a:gd name="T23" fmla="*/ 5 h 6"/>
                  <a:gd name="T24" fmla="*/ 24 w 38"/>
                  <a:gd name="T25" fmla="*/ 5 h 6"/>
                  <a:gd name="T26" fmla="*/ 23 w 38"/>
                  <a:gd name="T27" fmla="*/ 5 h 6"/>
                  <a:gd name="T28" fmla="*/ 23 w 38"/>
                  <a:gd name="T29" fmla="*/ 4 h 6"/>
                  <a:gd name="T30" fmla="*/ 22 w 38"/>
                  <a:gd name="T31" fmla="*/ 5 h 6"/>
                  <a:gd name="T32" fmla="*/ 18 w 38"/>
                  <a:gd name="T33" fmla="*/ 5 h 6"/>
                  <a:gd name="T34" fmla="*/ 16 w 38"/>
                  <a:gd name="T35" fmla="*/ 4 h 6"/>
                  <a:gd name="T36" fmla="*/ 15 w 38"/>
                  <a:gd name="T37" fmla="*/ 4 h 6"/>
                  <a:gd name="T38" fmla="*/ 15 w 38"/>
                  <a:gd name="T39" fmla="*/ 3 h 6"/>
                  <a:gd name="T40" fmla="*/ 15 w 38"/>
                  <a:gd name="T41" fmla="*/ 3 h 6"/>
                  <a:gd name="T42" fmla="*/ 15 w 38"/>
                  <a:gd name="T43" fmla="*/ 2 h 6"/>
                  <a:gd name="T44" fmla="*/ 14 w 38"/>
                  <a:gd name="T45" fmla="*/ 2 h 6"/>
                  <a:gd name="T46" fmla="*/ 14 w 38"/>
                  <a:gd name="T47" fmla="*/ 1 h 6"/>
                  <a:gd name="T48" fmla="*/ 13 w 38"/>
                  <a:gd name="T49" fmla="*/ 0 h 6"/>
                  <a:gd name="T50" fmla="*/ 12 w 38"/>
                  <a:gd name="T51" fmla="*/ 0 h 6"/>
                  <a:gd name="T52" fmla="*/ 11 w 38"/>
                  <a:gd name="T53" fmla="*/ 0 h 6"/>
                  <a:gd name="T54" fmla="*/ 10 w 38"/>
                  <a:gd name="T55" fmla="*/ 0 h 6"/>
                  <a:gd name="T56" fmla="*/ 10 w 38"/>
                  <a:gd name="T57" fmla="*/ 1 h 6"/>
                  <a:gd name="T58" fmla="*/ 9 w 38"/>
                  <a:gd name="T59" fmla="*/ 0 h 6"/>
                  <a:gd name="T60" fmla="*/ 7 w 38"/>
                  <a:gd name="T61" fmla="*/ 0 h 6"/>
                  <a:gd name="T62" fmla="*/ 8 w 38"/>
                  <a:gd name="T63" fmla="*/ 1 h 6"/>
                  <a:gd name="T64" fmla="*/ 10 w 38"/>
                  <a:gd name="T65" fmla="*/ 3 h 6"/>
                  <a:gd name="T66" fmla="*/ 8 w 38"/>
                  <a:gd name="T67" fmla="*/ 3 h 6"/>
                  <a:gd name="T68" fmla="*/ 7 w 38"/>
                  <a:gd name="T69" fmla="*/ 1 h 6"/>
                  <a:gd name="T70" fmla="*/ 5 w 38"/>
                  <a:gd name="T71" fmla="*/ 0 h 6"/>
                  <a:gd name="T72" fmla="*/ 4 w 38"/>
                  <a:gd name="T73" fmla="*/ 1 h 6"/>
                  <a:gd name="T74" fmla="*/ 4 w 38"/>
                  <a:gd name="T75" fmla="*/ 2 h 6"/>
                  <a:gd name="T76" fmla="*/ 3 w 38"/>
                  <a:gd name="T77" fmla="*/ 1 h 6"/>
                  <a:gd name="T78" fmla="*/ 2 w 38"/>
                  <a:gd name="T79" fmla="*/ 2 h 6"/>
                  <a:gd name="T80" fmla="*/ 1 w 38"/>
                  <a:gd name="T81" fmla="*/ 2 h 6"/>
                  <a:gd name="T82" fmla="*/ 0 w 38"/>
                  <a:gd name="T83" fmla="*/ 2 h 6"/>
                  <a:gd name="T84" fmla="*/ 2 w 38"/>
                  <a:gd name="T85" fmla="*/ 3 h 6"/>
                  <a:gd name="T86" fmla="*/ 3 w 38"/>
                  <a:gd name="T8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6">
                    <a:moveTo>
                      <a:pt x="3" y="3"/>
                    </a:moveTo>
                    <a:lnTo>
                      <a:pt x="4" y="4"/>
                    </a:lnTo>
                    <a:lnTo>
                      <a:pt x="5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26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8" name="Freeform 322">
                <a:extLst>
                  <a:ext uri="{FF2B5EF4-FFF2-40B4-BE49-F238E27FC236}">
                    <a16:creationId xmlns:a16="http://schemas.microsoft.com/office/drawing/2014/main" id="{5E112D79-2340-AF27-3DBD-0A6D618A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68116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9" name="Freeform 323">
                <a:extLst>
                  <a:ext uri="{FF2B5EF4-FFF2-40B4-BE49-F238E27FC236}">
                    <a16:creationId xmlns:a16="http://schemas.microsoft.com/office/drawing/2014/main" id="{CF41DFEF-E49B-7F14-290D-347750766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838" y="159861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0" name="Freeform 324">
                <a:extLst>
                  <a:ext uri="{FF2B5EF4-FFF2-40B4-BE49-F238E27FC236}">
                    <a16:creationId xmlns:a16="http://schemas.microsoft.com/office/drawing/2014/main" id="{B829BCED-2498-A70E-2D28-28334D4ED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597025"/>
                <a:ext cx="14287" cy="14288"/>
              </a:xfrm>
              <a:custGeom>
                <a:avLst/>
                <a:gdLst>
                  <a:gd name="T0" fmla="*/ 9 w 9"/>
                  <a:gd name="T1" fmla="*/ 9 h 9"/>
                  <a:gd name="T2" fmla="*/ 8 w 9"/>
                  <a:gd name="T3" fmla="*/ 7 h 9"/>
                  <a:gd name="T4" fmla="*/ 7 w 9"/>
                  <a:gd name="T5" fmla="*/ 6 h 9"/>
                  <a:gd name="T6" fmla="*/ 0 w 9"/>
                  <a:gd name="T7" fmla="*/ 0 h 9"/>
                  <a:gd name="T8" fmla="*/ 0 w 9"/>
                  <a:gd name="T9" fmla="*/ 1 h 9"/>
                  <a:gd name="T10" fmla="*/ 0 w 9"/>
                  <a:gd name="T11" fmla="*/ 2 h 9"/>
                  <a:gd name="T12" fmla="*/ 1 w 9"/>
                  <a:gd name="T13" fmla="*/ 3 h 9"/>
                  <a:gd name="T14" fmla="*/ 3 w 9"/>
                  <a:gd name="T15" fmla="*/ 5 h 9"/>
                  <a:gd name="T16" fmla="*/ 4 w 9"/>
                  <a:gd name="T17" fmla="*/ 6 h 9"/>
                  <a:gd name="T18" fmla="*/ 5 w 9"/>
                  <a:gd name="T19" fmla="*/ 6 h 9"/>
                  <a:gd name="T20" fmla="*/ 6 w 9"/>
                  <a:gd name="T21" fmla="*/ 7 h 9"/>
                  <a:gd name="T22" fmla="*/ 6 w 9"/>
                  <a:gd name="T23" fmla="*/ 6 h 9"/>
                  <a:gd name="T24" fmla="*/ 6 w 9"/>
                  <a:gd name="T25" fmla="*/ 7 h 9"/>
                  <a:gd name="T26" fmla="*/ 7 w 9"/>
                  <a:gd name="T27" fmla="*/ 7 h 9"/>
                  <a:gd name="T28" fmla="*/ 8 w 9"/>
                  <a:gd name="T29" fmla="*/ 8 h 9"/>
                  <a:gd name="T30" fmla="*/ 8 w 9"/>
                  <a:gd name="T31" fmla="*/ 9 h 9"/>
                  <a:gd name="T32" fmla="*/ 9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1" name="Freeform 325">
                <a:extLst>
                  <a:ext uri="{FF2B5EF4-FFF2-40B4-BE49-F238E27FC236}">
                    <a16:creationId xmlns:a16="http://schemas.microsoft.com/office/drawing/2014/main" id="{7D0EC6DE-60F9-D750-6ABB-8605C892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8" y="1674813"/>
                <a:ext cx="34925" cy="12700"/>
              </a:xfrm>
              <a:custGeom>
                <a:avLst/>
                <a:gdLst>
                  <a:gd name="T0" fmla="*/ 7 w 22"/>
                  <a:gd name="T1" fmla="*/ 8 h 8"/>
                  <a:gd name="T2" fmla="*/ 10 w 22"/>
                  <a:gd name="T3" fmla="*/ 8 h 8"/>
                  <a:gd name="T4" fmla="*/ 18 w 22"/>
                  <a:gd name="T5" fmla="*/ 8 h 8"/>
                  <a:gd name="T6" fmla="*/ 20 w 22"/>
                  <a:gd name="T7" fmla="*/ 7 h 8"/>
                  <a:gd name="T8" fmla="*/ 21 w 22"/>
                  <a:gd name="T9" fmla="*/ 7 h 8"/>
                  <a:gd name="T10" fmla="*/ 22 w 22"/>
                  <a:gd name="T11" fmla="*/ 6 h 8"/>
                  <a:gd name="T12" fmla="*/ 22 w 22"/>
                  <a:gd name="T13" fmla="*/ 5 h 8"/>
                  <a:gd name="T14" fmla="*/ 21 w 22"/>
                  <a:gd name="T15" fmla="*/ 5 h 8"/>
                  <a:gd name="T16" fmla="*/ 20 w 22"/>
                  <a:gd name="T17" fmla="*/ 5 h 8"/>
                  <a:gd name="T18" fmla="*/ 19 w 22"/>
                  <a:gd name="T19" fmla="*/ 4 h 8"/>
                  <a:gd name="T20" fmla="*/ 19 w 22"/>
                  <a:gd name="T21" fmla="*/ 3 h 8"/>
                  <a:gd name="T22" fmla="*/ 18 w 22"/>
                  <a:gd name="T23" fmla="*/ 4 h 8"/>
                  <a:gd name="T24" fmla="*/ 18 w 22"/>
                  <a:gd name="T25" fmla="*/ 3 h 8"/>
                  <a:gd name="T26" fmla="*/ 13 w 22"/>
                  <a:gd name="T27" fmla="*/ 1 h 8"/>
                  <a:gd name="T28" fmla="*/ 3 w 22"/>
                  <a:gd name="T29" fmla="*/ 1 h 8"/>
                  <a:gd name="T30" fmla="*/ 2 w 22"/>
                  <a:gd name="T31" fmla="*/ 0 h 8"/>
                  <a:gd name="T32" fmla="*/ 1 w 22"/>
                  <a:gd name="T33" fmla="*/ 0 h 8"/>
                  <a:gd name="T34" fmla="*/ 1 w 22"/>
                  <a:gd name="T35" fmla="*/ 1 h 8"/>
                  <a:gd name="T36" fmla="*/ 2 w 22"/>
                  <a:gd name="T37" fmla="*/ 3 h 8"/>
                  <a:gd name="T38" fmla="*/ 1 w 22"/>
                  <a:gd name="T39" fmla="*/ 3 h 8"/>
                  <a:gd name="T40" fmla="*/ 1 w 22"/>
                  <a:gd name="T41" fmla="*/ 4 h 8"/>
                  <a:gd name="T42" fmla="*/ 1 w 22"/>
                  <a:gd name="T43" fmla="*/ 5 h 8"/>
                  <a:gd name="T44" fmla="*/ 0 w 22"/>
                  <a:gd name="T45" fmla="*/ 5 h 8"/>
                  <a:gd name="T46" fmla="*/ 3 w 22"/>
                  <a:gd name="T47" fmla="*/ 7 h 8"/>
                  <a:gd name="T48" fmla="*/ 7 w 22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8">
                    <a:moveTo>
                      <a:pt x="7" y="8"/>
                    </a:moveTo>
                    <a:lnTo>
                      <a:pt x="10" y="8"/>
                    </a:lnTo>
                    <a:lnTo>
                      <a:pt x="18" y="8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2" name="Freeform 326">
                <a:extLst>
                  <a:ext uri="{FF2B5EF4-FFF2-40B4-BE49-F238E27FC236}">
                    <a16:creationId xmlns:a16="http://schemas.microsoft.com/office/drawing/2014/main" id="{383B3B56-F5D7-006A-F6DE-F92F14235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71625"/>
                <a:ext cx="4762" cy="7938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3 h 5"/>
                  <a:gd name="T4" fmla="*/ 2 w 3"/>
                  <a:gd name="T5" fmla="*/ 2 h 5"/>
                  <a:gd name="T6" fmla="*/ 2 w 3"/>
                  <a:gd name="T7" fmla="*/ 2 h 5"/>
                  <a:gd name="T8" fmla="*/ 2 w 3"/>
                  <a:gd name="T9" fmla="*/ 1 h 5"/>
                  <a:gd name="T10" fmla="*/ 2 w 3"/>
                  <a:gd name="T11" fmla="*/ 0 h 5"/>
                  <a:gd name="T12" fmla="*/ 1 w 3"/>
                  <a:gd name="T13" fmla="*/ 0 h 5"/>
                  <a:gd name="T14" fmla="*/ 0 w 3"/>
                  <a:gd name="T15" fmla="*/ 0 h 5"/>
                  <a:gd name="T16" fmla="*/ 0 w 3"/>
                  <a:gd name="T17" fmla="*/ 2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  <a:gd name="T26" fmla="*/ 3 w 3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3" name="Freeform 327">
                <a:extLst>
                  <a:ext uri="{FF2B5EF4-FFF2-40B4-BE49-F238E27FC236}">
                    <a16:creationId xmlns:a16="http://schemas.microsoft.com/office/drawing/2014/main" id="{61EF75CC-2A98-4CE9-F7EA-BD00AEBA8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597025"/>
                <a:ext cx="25400" cy="28575"/>
              </a:xfrm>
              <a:custGeom>
                <a:avLst/>
                <a:gdLst>
                  <a:gd name="T0" fmla="*/ 15 w 16"/>
                  <a:gd name="T1" fmla="*/ 17 h 18"/>
                  <a:gd name="T2" fmla="*/ 16 w 16"/>
                  <a:gd name="T3" fmla="*/ 17 h 18"/>
                  <a:gd name="T4" fmla="*/ 16 w 16"/>
                  <a:gd name="T5" fmla="*/ 16 h 18"/>
                  <a:gd name="T6" fmla="*/ 13 w 16"/>
                  <a:gd name="T7" fmla="*/ 14 h 18"/>
                  <a:gd name="T8" fmla="*/ 12 w 16"/>
                  <a:gd name="T9" fmla="*/ 12 h 18"/>
                  <a:gd name="T10" fmla="*/ 11 w 16"/>
                  <a:gd name="T11" fmla="*/ 12 h 18"/>
                  <a:gd name="T12" fmla="*/ 10 w 16"/>
                  <a:gd name="T13" fmla="*/ 11 h 18"/>
                  <a:gd name="T14" fmla="*/ 8 w 16"/>
                  <a:gd name="T15" fmla="*/ 9 h 18"/>
                  <a:gd name="T16" fmla="*/ 7 w 16"/>
                  <a:gd name="T17" fmla="*/ 8 h 18"/>
                  <a:gd name="T18" fmla="*/ 7 w 16"/>
                  <a:gd name="T19" fmla="*/ 7 h 18"/>
                  <a:gd name="T20" fmla="*/ 7 w 16"/>
                  <a:gd name="T21" fmla="*/ 6 h 18"/>
                  <a:gd name="T22" fmla="*/ 7 w 16"/>
                  <a:gd name="T23" fmla="*/ 6 h 18"/>
                  <a:gd name="T24" fmla="*/ 6 w 16"/>
                  <a:gd name="T25" fmla="*/ 6 h 18"/>
                  <a:gd name="T26" fmla="*/ 6 w 16"/>
                  <a:gd name="T27" fmla="*/ 5 h 18"/>
                  <a:gd name="T28" fmla="*/ 5 w 16"/>
                  <a:gd name="T29" fmla="*/ 5 h 18"/>
                  <a:gd name="T30" fmla="*/ 5 w 16"/>
                  <a:gd name="T31" fmla="*/ 5 h 18"/>
                  <a:gd name="T32" fmla="*/ 5 w 16"/>
                  <a:gd name="T33" fmla="*/ 4 h 18"/>
                  <a:gd name="T34" fmla="*/ 4 w 16"/>
                  <a:gd name="T35" fmla="*/ 4 h 18"/>
                  <a:gd name="T36" fmla="*/ 4 w 16"/>
                  <a:gd name="T37" fmla="*/ 3 h 18"/>
                  <a:gd name="T38" fmla="*/ 3 w 16"/>
                  <a:gd name="T39" fmla="*/ 2 h 18"/>
                  <a:gd name="T40" fmla="*/ 0 w 16"/>
                  <a:gd name="T41" fmla="*/ 0 h 18"/>
                  <a:gd name="T42" fmla="*/ 0 w 16"/>
                  <a:gd name="T43" fmla="*/ 0 h 18"/>
                  <a:gd name="T44" fmla="*/ 0 w 16"/>
                  <a:gd name="T45" fmla="*/ 0 h 18"/>
                  <a:gd name="T46" fmla="*/ 0 w 16"/>
                  <a:gd name="T47" fmla="*/ 1 h 18"/>
                  <a:gd name="T48" fmla="*/ 4 w 16"/>
                  <a:gd name="T49" fmla="*/ 6 h 18"/>
                  <a:gd name="T50" fmla="*/ 5 w 16"/>
                  <a:gd name="T51" fmla="*/ 6 h 18"/>
                  <a:gd name="T52" fmla="*/ 6 w 16"/>
                  <a:gd name="T53" fmla="*/ 7 h 18"/>
                  <a:gd name="T54" fmla="*/ 8 w 16"/>
                  <a:gd name="T55" fmla="*/ 11 h 18"/>
                  <a:gd name="T56" fmla="*/ 9 w 16"/>
                  <a:gd name="T57" fmla="*/ 13 h 18"/>
                  <a:gd name="T58" fmla="*/ 11 w 16"/>
                  <a:gd name="T59" fmla="*/ 16 h 18"/>
                  <a:gd name="T60" fmla="*/ 12 w 16"/>
                  <a:gd name="T61" fmla="*/ 16 h 18"/>
                  <a:gd name="T62" fmla="*/ 13 w 16"/>
                  <a:gd name="T63" fmla="*/ 17 h 18"/>
                  <a:gd name="T64" fmla="*/ 15 w 16"/>
                  <a:gd name="T65" fmla="*/ 18 h 18"/>
                  <a:gd name="T66" fmla="*/ 14 w 16"/>
                  <a:gd name="T67" fmla="*/ 17 h 18"/>
                  <a:gd name="T68" fmla="*/ 13 w 16"/>
                  <a:gd name="T69" fmla="*/ 16 h 18"/>
                  <a:gd name="T70" fmla="*/ 13 w 16"/>
                  <a:gd name="T71" fmla="*/ 16 h 18"/>
                  <a:gd name="T72" fmla="*/ 15 w 16"/>
                  <a:gd name="T7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">
                    <a:moveTo>
                      <a:pt x="15" y="17"/>
                    </a:moveTo>
                    <a:lnTo>
                      <a:pt x="16" y="17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4" name="Freeform 328">
                <a:extLst>
                  <a:ext uri="{FF2B5EF4-FFF2-40B4-BE49-F238E27FC236}">
                    <a16:creationId xmlns:a16="http://schemas.microsoft.com/office/drawing/2014/main" id="{A43B8E04-4157-A6B5-BBFA-22290322A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84325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0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5" name="Freeform 329">
                <a:extLst>
                  <a:ext uri="{FF2B5EF4-FFF2-40B4-BE49-F238E27FC236}">
                    <a16:creationId xmlns:a16="http://schemas.microsoft.com/office/drawing/2014/main" id="{95DB2760-78CB-4ADF-02B5-BAE457E11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813" y="1733550"/>
                <a:ext cx="30162" cy="11113"/>
              </a:xfrm>
              <a:custGeom>
                <a:avLst/>
                <a:gdLst>
                  <a:gd name="T0" fmla="*/ 1 w 19"/>
                  <a:gd name="T1" fmla="*/ 0 h 7"/>
                  <a:gd name="T2" fmla="*/ 1 w 19"/>
                  <a:gd name="T3" fmla="*/ 1 h 7"/>
                  <a:gd name="T4" fmla="*/ 0 w 19"/>
                  <a:gd name="T5" fmla="*/ 1 h 7"/>
                  <a:gd name="T6" fmla="*/ 0 w 19"/>
                  <a:gd name="T7" fmla="*/ 1 h 7"/>
                  <a:gd name="T8" fmla="*/ 1 w 19"/>
                  <a:gd name="T9" fmla="*/ 2 h 7"/>
                  <a:gd name="T10" fmla="*/ 1 w 19"/>
                  <a:gd name="T11" fmla="*/ 2 h 7"/>
                  <a:gd name="T12" fmla="*/ 2 w 19"/>
                  <a:gd name="T13" fmla="*/ 2 h 7"/>
                  <a:gd name="T14" fmla="*/ 19 w 19"/>
                  <a:gd name="T15" fmla="*/ 7 h 7"/>
                  <a:gd name="T16" fmla="*/ 18 w 19"/>
                  <a:gd name="T17" fmla="*/ 6 h 7"/>
                  <a:gd name="T18" fmla="*/ 16 w 19"/>
                  <a:gd name="T19" fmla="*/ 5 h 7"/>
                  <a:gd name="T20" fmla="*/ 15 w 19"/>
                  <a:gd name="T21" fmla="*/ 4 h 7"/>
                  <a:gd name="T22" fmla="*/ 12 w 19"/>
                  <a:gd name="T23" fmla="*/ 4 h 7"/>
                  <a:gd name="T24" fmla="*/ 12 w 19"/>
                  <a:gd name="T25" fmla="*/ 3 h 7"/>
                  <a:gd name="T26" fmla="*/ 11 w 19"/>
                  <a:gd name="T27" fmla="*/ 3 h 7"/>
                  <a:gd name="T28" fmla="*/ 9 w 19"/>
                  <a:gd name="T29" fmla="*/ 2 h 7"/>
                  <a:gd name="T30" fmla="*/ 7 w 19"/>
                  <a:gd name="T31" fmla="*/ 1 h 7"/>
                  <a:gd name="T32" fmla="*/ 5 w 19"/>
                  <a:gd name="T33" fmla="*/ 1 h 7"/>
                  <a:gd name="T34" fmla="*/ 4 w 19"/>
                  <a:gd name="T35" fmla="*/ 1 h 7"/>
                  <a:gd name="T36" fmla="*/ 3 w 19"/>
                  <a:gd name="T37" fmla="*/ 1 h 7"/>
                  <a:gd name="T38" fmla="*/ 3 w 19"/>
                  <a:gd name="T39" fmla="*/ 1 h 7"/>
                  <a:gd name="T40" fmla="*/ 2 w 19"/>
                  <a:gd name="T41" fmla="*/ 1 h 7"/>
                  <a:gd name="T42" fmla="*/ 2 w 19"/>
                  <a:gd name="T43" fmla="*/ 0 h 7"/>
                  <a:gd name="T44" fmla="*/ 1 w 1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6" y="5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6" name="Freeform 330">
                <a:extLst>
                  <a:ext uri="{FF2B5EF4-FFF2-40B4-BE49-F238E27FC236}">
                    <a16:creationId xmlns:a16="http://schemas.microsoft.com/office/drawing/2014/main" id="{9B11AE49-F476-477C-D6B1-3AF9304A1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125" y="1735138"/>
                <a:ext cx="9525" cy="6350"/>
              </a:xfrm>
              <a:custGeom>
                <a:avLst/>
                <a:gdLst>
                  <a:gd name="T0" fmla="*/ 1 w 6"/>
                  <a:gd name="T1" fmla="*/ 3 h 4"/>
                  <a:gd name="T2" fmla="*/ 2 w 6"/>
                  <a:gd name="T3" fmla="*/ 4 h 4"/>
                  <a:gd name="T4" fmla="*/ 3 w 6"/>
                  <a:gd name="T5" fmla="*/ 3 h 4"/>
                  <a:gd name="T6" fmla="*/ 4 w 6"/>
                  <a:gd name="T7" fmla="*/ 3 h 4"/>
                  <a:gd name="T8" fmla="*/ 5 w 6"/>
                  <a:gd name="T9" fmla="*/ 4 h 4"/>
                  <a:gd name="T10" fmla="*/ 6 w 6"/>
                  <a:gd name="T11" fmla="*/ 3 h 4"/>
                  <a:gd name="T12" fmla="*/ 6 w 6"/>
                  <a:gd name="T13" fmla="*/ 3 h 4"/>
                  <a:gd name="T14" fmla="*/ 6 w 6"/>
                  <a:gd name="T15" fmla="*/ 2 h 4"/>
                  <a:gd name="T16" fmla="*/ 6 w 6"/>
                  <a:gd name="T17" fmla="*/ 1 h 4"/>
                  <a:gd name="T18" fmla="*/ 6 w 6"/>
                  <a:gd name="T19" fmla="*/ 0 h 4"/>
                  <a:gd name="T20" fmla="*/ 3 w 6"/>
                  <a:gd name="T21" fmla="*/ 0 h 4"/>
                  <a:gd name="T22" fmla="*/ 2 w 6"/>
                  <a:gd name="T23" fmla="*/ 0 h 4"/>
                  <a:gd name="T24" fmla="*/ 1 w 6"/>
                  <a:gd name="T25" fmla="*/ 0 h 4"/>
                  <a:gd name="T26" fmla="*/ 0 w 6"/>
                  <a:gd name="T27" fmla="*/ 1 h 4"/>
                  <a:gd name="T28" fmla="*/ 1 w 6"/>
                  <a:gd name="T29" fmla="*/ 1 h 4"/>
                  <a:gd name="T30" fmla="*/ 1 w 6"/>
                  <a:gd name="T31" fmla="*/ 2 h 4"/>
                  <a:gd name="T32" fmla="*/ 1 w 6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7" name="Freeform 331">
                <a:extLst>
                  <a:ext uri="{FF2B5EF4-FFF2-40B4-BE49-F238E27FC236}">
                    <a16:creationId xmlns:a16="http://schemas.microsoft.com/office/drawing/2014/main" id="{DAB594C4-0A92-ABA9-827E-78DB351E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1543050"/>
                <a:ext cx="38100" cy="41275"/>
              </a:xfrm>
              <a:custGeom>
                <a:avLst/>
                <a:gdLst>
                  <a:gd name="T0" fmla="*/ 21 w 24"/>
                  <a:gd name="T1" fmla="*/ 20 h 26"/>
                  <a:gd name="T2" fmla="*/ 16 w 24"/>
                  <a:gd name="T3" fmla="*/ 15 h 26"/>
                  <a:gd name="T4" fmla="*/ 14 w 24"/>
                  <a:gd name="T5" fmla="*/ 15 h 26"/>
                  <a:gd name="T6" fmla="*/ 14 w 24"/>
                  <a:gd name="T7" fmla="*/ 16 h 26"/>
                  <a:gd name="T8" fmla="*/ 8 w 24"/>
                  <a:gd name="T9" fmla="*/ 10 h 26"/>
                  <a:gd name="T10" fmla="*/ 9 w 24"/>
                  <a:gd name="T11" fmla="*/ 10 h 26"/>
                  <a:gd name="T12" fmla="*/ 11 w 24"/>
                  <a:gd name="T13" fmla="*/ 10 h 26"/>
                  <a:gd name="T14" fmla="*/ 12 w 24"/>
                  <a:gd name="T15" fmla="*/ 12 h 26"/>
                  <a:gd name="T16" fmla="*/ 14 w 24"/>
                  <a:gd name="T17" fmla="*/ 13 h 26"/>
                  <a:gd name="T18" fmla="*/ 15 w 24"/>
                  <a:gd name="T19" fmla="*/ 12 h 26"/>
                  <a:gd name="T20" fmla="*/ 14 w 24"/>
                  <a:gd name="T21" fmla="*/ 11 h 26"/>
                  <a:gd name="T22" fmla="*/ 11 w 24"/>
                  <a:gd name="T23" fmla="*/ 10 h 26"/>
                  <a:gd name="T24" fmla="*/ 9 w 24"/>
                  <a:gd name="T25" fmla="*/ 7 h 26"/>
                  <a:gd name="T26" fmla="*/ 6 w 24"/>
                  <a:gd name="T27" fmla="*/ 6 h 26"/>
                  <a:gd name="T28" fmla="*/ 5 w 24"/>
                  <a:gd name="T29" fmla="*/ 7 h 26"/>
                  <a:gd name="T30" fmla="*/ 1 w 24"/>
                  <a:gd name="T31" fmla="*/ 0 h 26"/>
                  <a:gd name="T32" fmla="*/ 1 w 24"/>
                  <a:gd name="T33" fmla="*/ 1 h 26"/>
                  <a:gd name="T34" fmla="*/ 6 w 24"/>
                  <a:gd name="T35" fmla="*/ 9 h 26"/>
                  <a:gd name="T36" fmla="*/ 8 w 24"/>
                  <a:gd name="T37" fmla="*/ 11 h 26"/>
                  <a:gd name="T38" fmla="*/ 7 w 24"/>
                  <a:gd name="T39" fmla="*/ 12 h 26"/>
                  <a:gd name="T40" fmla="*/ 10 w 24"/>
                  <a:gd name="T41" fmla="*/ 14 h 26"/>
                  <a:gd name="T42" fmla="*/ 14 w 24"/>
                  <a:gd name="T43" fmla="*/ 19 h 26"/>
                  <a:gd name="T44" fmla="*/ 15 w 24"/>
                  <a:gd name="T45" fmla="*/ 20 h 26"/>
                  <a:gd name="T46" fmla="*/ 16 w 24"/>
                  <a:gd name="T47" fmla="*/ 19 h 26"/>
                  <a:gd name="T48" fmla="*/ 17 w 24"/>
                  <a:gd name="T49" fmla="*/ 20 h 26"/>
                  <a:gd name="T50" fmla="*/ 17 w 24"/>
                  <a:gd name="T51" fmla="*/ 21 h 26"/>
                  <a:gd name="T52" fmla="*/ 17 w 24"/>
                  <a:gd name="T53" fmla="*/ 23 h 26"/>
                  <a:gd name="T54" fmla="*/ 18 w 24"/>
                  <a:gd name="T55" fmla="*/ 25 h 26"/>
                  <a:gd name="T56" fmla="*/ 21 w 24"/>
                  <a:gd name="T57" fmla="*/ 26 h 26"/>
                  <a:gd name="T58" fmla="*/ 18 w 24"/>
                  <a:gd name="T59" fmla="*/ 24 h 26"/>
                  <a:gd name="T60" fmla="*/ 20 w 24"/>
                  <a:gd name="T61" fmla="*/ 23 h 26"/>
                  <a:gd name="T62" fmla="*/ 22 w 24"/>
                  <a:gd name="T63" fmla="*/ 25 h 26"/>
                  <a:gd name="T64" fmla="*/ 22 w 24"/>
                  <a:gd name="T65" fmla="*/ 23 h 26"/>
                  <a:gd name="T66" fmla="*/ 21 w 24"/>
                  <a:gd name="T67" fmla="*/ 21 h 26"/>
                  <a:gd name="T68" fmla="*/ 23 w 24"/>
                  <a:gd name="T69" fmla="*/ 23 h 26"/>
                  <a:gd name="T70" fmla="*/ 23 w 24"/>
                  <a:gd name="T7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6">
                    <a:moveTo>
                      <a:pt x="22" y="21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10" y="14"/>
                    </a:lnTo>
                    <a:lnTo>
                      <a:pt x="13" y="17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2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8" name="Freeform 332">
                <a:extLst>
                  <a:ext uri="{FF2B5EF4-FFF2-40B4-BE49-F238E27FC236}">
                    <a16:creationId xmlns:a16="http://schemas.microsoft.com/office/drawing/2014/main" id="{125C28DF-A1CB-F4D1-887B-BA11F519E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013" y="1716088"/>
                <a:ext cx="41275" cy="7938"/>
              </a:xfrm>
              <a:custGeom>
                <a:avLst/>
                <a:gdLst>
                  <a:gd name="T0" fmla="*/ 17 w 26"/>
                  <a:gd name="T1" fmla="*/ 3 h 5"/>
                  <a:gd name="T2" fmla="*/ 22 w 26"/>
                  <a:gd name="T3" fmla="*/ 4 h 5"/>
                  <a:gd name="T4" fmla="*/ 24 w 26"/>
                  <a:gd name="T5" fmla="*/ 4 h 5"/>
                  <a:gd name="T6" fmla="*/ 25 w 26"/>
                  <a:gd name="T7" fmla="*/ 4 h 5"/>
                  <a:gd name="T8" fmla="*/ 26 w 26"/>
                  <a:gd name="T9" fmla="*/ 4 h 5"/>
                  <a:gd name="T10" fmla="*/ 24 w 26"/>
                  <a:gd name="T11" fmla="*/ 2 h 5"/>
                  <a:gd name="T12" fmla="*/ 23 w 26"/>
                  <a:gd name="T13" fmla="*/ 1 h 5"/>
                  <a:gd name="T14" fmla="*/ 23 w 26"/>
                  <a:gd name="T15" fmla="*/ 1 h 5"/>
                  <a:gd name="T16" fmla="*/ 18 w 26"/>
                  <a:gd name="T17" fmla="*/ 0 h 5"/>
                  <a:gd name="T18" fmla="*/ 13 w 26"/>
                  <a:gd name="T19" fmla="*/ 1 h 5"/>
                  <a:gd name="T20" fmla="*/ 12 w 26"/>
                  <a:gd name="T21" fmla="*/ 1 h 5"/>
                  <a:gd name="T22" fmla="*/ 11 w 26"/>
                  <a:gd name="T23" fmla="*/ 1 h 5"/>
                  <a:gd name="T24" fmla="*/ 8 w 26"/>
                  <a:gd name="T25" fmla="*/ 1 h 5"/>
                  <a:gd name="T26" fmla="*/ 6 w 26"/>
                  <a:gd name="T27" fmla="*/ 1 h 5"/>
                  <a:gd name="T28" fmla="*/ 5 w 26"/>
                  <a:gd name="T29" fmla="*/ 1 h 5"/>
                  <a:gd name="T30" fmla="*/ 4 w 26"/>
                  <a:gd name="T31" fmla="*/ 0 h 5"/>
                  <a:gd name="T32" fmla="*/ 3 w 26"/>
                  <a:gd name="T33" fmla="*/ 0 h 5"/>
                  <a:gd name="T34" fmla="*/ 3 w 26"/>
                  <a:gd name="T35" fmla="*/ 0 h 5"/>
                  <a:gd name="T36" fmla="*/ 1 w 26"/>
                  <a:gd name="T37" fmla="*/ 0 h 5"/>
                  <a:gd name="T38" fmla="*/ 0 w 26"/>
                  <a:gd name="T39" fmla="*/ 0 h 5"/>
                  <a:gd name="T40" fmla="*/ 1 w 26"/>
                  <a:gd name="T41" fmla="*/ 1 h 5"/>
                  <a:gd name="T42" fmla="*/ 3 w 26"/>
                  <a:gd name="T43" fmla="*/ 1 h 5"/>
                  <a:gd name="T44" fmla="*/ 3 w 26"/>
                  <a:gd name="T45" fmla="*/ 1 h 5"/>
                  <a:gd name="T46" fmla="*/ 3 w 26"/>
                  <a:gd name="T47" fmla="*/ 1 h 5"/>
                  <a:gd name="T48" fmla="*/ 1 w 26"/>
                  <a:gd name="T49" fmla="*/ 3 h 5"/>
                  <a:gd name="T50" fmla="*/ 2 w 26"/>
                  <a:gd name="T51" fmla="*/ 3 h 5"/>
                  <a:gd name="T52" fmla="*/ 3 w 26"/>
                  <a:gd name="T53" fmla="*/ 3 h 5"/>
                  <a:gd name="T54" fmla="*/ 5 w 26"/>
                  <a:gd name="T55" fmla="*/ 4 h 5"/>
                  <a:gd name="T56" fmla="*/ 10 w 26"/>
                  <a:gd name="T57" fmla="*/ 5 h 5"/>
                  <a:gd name="T58" fmla="*/ 12 w 26"/>
                  <a:gd name="T59" fmla="*/ 5 h 5"/>
                  <a:gd name="T60" fmla="*/ 15 w 26"/>
                  <a:gd name="T61" fmla="*/ 3 h 5"/>
                  <a:gd name="T62" fmla="*/ 17 w 26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5">
                    <a:moveTo>
                      <a:pt x="17" y="3"/>
                    </a:moveTo>
                    <a:lnTo>
                      <a:pt x="22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9" name="Freeform 333">
                <a:extLst>
                  <a:ext uri="{FF2B5EF4-FFF2-40B4-BE49-F238E27FC236}">
                    <a16:creationId xmlns:a16="http://schemas.microsoft.com/office/drawing/2014/main" id="{19C5BF3A-935A-E081-DB43-803C0BE0D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575" y="1533525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0" name="Freeform 334">
                <a:extLst>
                  <a:ext uri="{FF2B5EF4-FFF2-40B4-BE49-F238E27FC236}">
                    <a16:creationId xmlns:a16="http://schemas.microsoft.com/office/drawing/2014/main" id="{E18B8139-62DE-D96A-000A-5AF4F4DA2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63700"/>
                <a:ext cx="11112" cy="3175"/>
              </a:xfrm>
              <a:custGeom>
                <a:avLst/>
                <a:gdLst>
                  <a:gd name="T0" fmla="*/ 2 w 7"/>
                  <a:gd name="T1" fmla="*/ 2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2 h 2"/>
                  <a:gd name="T10" fmla="*/ 5 w 7"/>
                  <a:gd name="T11" fmla="*/ 1 h 2"/>
                  <a:gd name="T12" fmla="*/ 3 w 7"/>
                  <a:gd name="T13" fmla="*/ 1 h 2"/>
                  <a:gd name="T14" fmla="*/ 2 w 7"/>
                  <a:gd name="T15" fmla="*/ 0 h 2"/>
                  <a:gd name="T16" fmla="*/ 2 w 7"/>
                  <a:gd name="T17" fmla="*/ 0 h 2"/>
                  <a:gd name="T18" fmla="*/ 2 w 7"/>
                  <a:gd name="T19" fmla="*/ 1 h 2"/>
                  <a:gd name="T20" fmla="*/ 1 w 7"/>
                  <a:gd name="T21" fmla="*/ 1 h 2"/>
                  <a:gd name="T22" fmla="*/ 0 w 7"/>
                  <a:gd name="T23" fmla="*/ 1 h 2"/>
                  <a:gd name="T24" fmla="*/ 0 w 7"/>
                  <a:gd name="T25" fmla="*/ 2 h 2"/>
                  <a:gd name="T26" fmla="*/ 1 w 7"/>
                  <a:gd name="T27" fmla="*/ 2 h 2"/>
                  <a:gd name="T28" fmla="*/ 2 w 7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1" name="Freeform 335">
                <a:extLst>
                  <a:ext uri="{FF2B5EF4-FFF2-40B4-BE49-F238E27FC236}">
                    <a16:creationId xmlns:a16="http://schemas.microsoft.com/office/drawing/2014/main" id="{A25B1B85-7801-385C-7B59-3E84B5673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2413" y="1350963"/>
                <a:ext cx="430212" cy="368300"/>
              </a:xfrm>
              <a:custGeom>
                <a:avLst/>
                <a:gdLst>
                  <a:gd name="T0" fmla="*/ 173 w 271"/>
                  <a:gd name="T1" fmla="*/ 200 h 232"/>
                  <a:gd name="T2" fmla="*/ 138 w 271"/>
                  <a:gd name="T3" fmla="*/ 167 h 232"/>
                  <a:gd name="T4" fmla="*/ 124 w 271"/>
                  <a:gd name="T5" fmla="*/ 150 h 232"/>
                  <a:gd name="T6" fmla="*/ 121 w 271"/>
                  <a:gd name="T7" fmla="*/ 134 h 232"/>
                  <a:gd name="T8" fmla="*/ 113 w 271"/>
                  <a:gd name="T9" fmla="*/ 124 h 232"/>
                  <a:gd name="T10" fmla="*/ 103 w 271"/>
                  <a:gd name="T11" fmla="*/ 116 h 232"/>
                  <a:gd name="T12" fmla="*/ 106 w 271"/>
                  <a:gd name="T13" fmla="*/ 94 h 232"/>
                  <a:gd name="T14" fmla="*/ 120 w 271"/>
                  <a:gd name="T15" fmla="*/ 95 h 232"/>
                  <a:gd name="T16" fmla="*/ 142 w 271"/>
                  <a:gd name="T17" fmla="*/ 87 h 232"/>
                  <a:gd name="T18" fmla="*/ 160 w 271"/>
                  <a:gd name="T19" fmla="*/ 86 h 232"/>
                  <a:gd name="T20" fmla="*/ 179 w 271"/>
                  <a:gd name="T21" fmla="*/ 91 h 232"/>
                  <a:gd name="T22" fmla="*/ 195 w 271"/>
                  <a:gd name="T23" fmla="*/ 92 h 232"/>
                  <a:gd name="T24" fmla="*/ 216 w 271"/>
                  <a:gd name="T25" fmla="*/ 93 h 232"/>
                  <a:gd name="T26" fmla="*/ 231 w 271"/>
                  <a:gd name="T27" fmla="*/ 96 h 232"/>
                  <a:gd name="T28" fmla="*/ 241 w 271"/>
                  <a:gd name="T29" fmla="*/ 101 h 232"/>
                  <a:gd name="T30" fmla="*/ 253 w 271"/>
                  <a:gd name="T31" fmla="*/ 109 h 232"/>
                  <a:gd name="T32" fmla="*/ 257 w 271"/>
                  <a:gd name="T33" fmla="*/ 100 h 232"/>
                  <a:gd name="T34" fmla="*/ 262 w 271"/>
                  <a:gd name="T35" fmla="*/ 91 h 232"/>
                  <a:gd name="T36" fmla="*/ 257 w 271"/>
                  <a:gd name="T37" fmla="*/ 81 h 232"/>
                  <a:gd name="T38" fmla="*/ 257 w 271"/>
                  <a:gd name="T39" fmla="*/ 69 h 232"/>
                  <a:gd name="T40" fmla="*/ 248 w 271"/>
                  <a:gd name="T41" fmla="*/ 61 h 232"/>
                  <a:gd name="T42" fmla="*/ 248 w 271"/>
                  <a:gd name="T43" fmla="*/ 45 h 232"/>
                  <a:gd name="T44" fmla="*/ 239 w 271"/>
                  <a:gd name="T45" fmla="*/ 43 h 232"/>
                  <a:gd name="T46" fmla="*/ 224 w 271"/>
                  <a:gd name="T47" fmla="*/ 52 h 232"/>
                  <a:gd name="T48" fmla="*/ 199 w 271"/>
                  <a:gd name="T49" fmla="*/ 49 h 232"/>
                  <a:gd name="T50" fmla="*/ 178 w 271"/>
                  <a:gd name="T51" fmla="*/ 39 h 232"/>
                  <a:gd name="T52" fmla="*/ 172 w 271"/>
                  <a:gd name="T53" fmla="*/ 31 h 232"/>
                  <a:gd name="T54" fmla="*/ 154 w 271"/>
                  <a:gd name="T55" fmla="*/ 11 h 232"/>
                  <a:gd name="T56" fmla="*/ 141 w 271"/>
                  <a:gd name="T57" fmla="*/ 4 h 232"/>
                  <a:gd name="T58" fmla="*/ 127 w 271"/>
                  <a:gd name="T59" fmla="*/ 1 h 232"/>
                  <a:gd name="T60" fmla="*/ 121 w 271"/>
                  <a:gd name="T61" fmla="*/ 10 h 232"/>
                  <a:gd name="T62" fmla="*/ 106 w 271"/>
                  <a:gd name="T63" fmla="*/ 20 h 232"/>
                  <a:gd name="T64" fmla="*/ 100 w 271"/>
                  <a:gd name="T65" fmla="*/ 36 h 232"/>
                  <a:gd name="T66" fmla="*/ 90 w 271"/>
                  <a:gd name="T67" fmla="*/ 48 h 232"/>
                  <a:gd name="T68" fmla="*/ 86 w 271"/>
                  <a:gd name="T69" fmla="*/ 59 h 232"/>
                  <a:gd name="T70" fmla="*/ 82 w 271"/>
                  <a:gd name="T71" fmla="*/ 71 h 232"/>
                  <a:gd name="T72" fmla="*/ 59 w 271"/>
                  <a:gd name="T73" fmla="*/ 69 h 232"/>
                  <a:gd name="T74" fmla="*/ 46 w 271"/>
                  <a:gd name="T75" fmla="*/ 62 h 232"/>
                  <a:gd name="T76" fmla="*/ 26 w 271"/>
                  <a:gd name="T77" fmla="*/ 70 h 232"/>
                  <a:gd name="T78" fmla="*/ 7 w 271"/>
                  <a:gd name="T79" fmla="*/ 71 h 232"/>
                  <a:gd name="T80" fmla="*/ 5 w 271"/>
                  <a:gd name="T81" fmla="*/ 81 h 232"/>
                  <a:gd name="T82" fmla="*/ 5 w 271"/>
                  <a:gd name="T83" fmla="*/ 91 h 232"/>
                  <a:gd name="T84" fmla="*/ 15 w 271"/>
                  <a:gd name="T85" fmla="*/ 107 h 232"/>
                  <a:gd name="T86" fmla="*/ 18 w 271"/>
                  <a:gd name="T87" fmla="*/ 113 h 232"/>
                  <a:gd name="T88" fmla="*/ 22 w 271"/>
                  <a:gd name="T89" fmla="*/ 111 h 232"/>
                  <a:gd name="T90" fmla="*/ 28 w 271"/>
                  <a:gd name="T91" fmla="*/ 103 h 232"/>
                  <a:gd name="T92" fmla="*/ 33 w 271"/>
                  <a:gd name="T93" fmla="*/ 93 h 232"/>
                  <a:gd name="T94" fmla="*/ 50 w 271"/>
                  <a:gd name="T95" fmla="*/ 83 h 232"/>
                  <a:gd name="T96" fmla="*/ 63 w 271"/>
                  <a:gd name="T97" fmla="*/ 115 h 232"/>
                  <a:gd name="T98" fmla="*/ 93 w 271"/>
                  <a:gd name="T99" fmla="*/ 148 h 232"/>
                  <a:gd name="T100" fmla="*/ 78 w 271"/>
                  <a:gd name="T101" fmla="*/ 148 h 232"/>
                  <a:gd name="T102" fmla="*/ 79 w 271"/>
                  <a:gd name="T103" fmla="*/ 157 h 232"/>
                  <a:gd name="T104" fmla="*/ 96 w 271"/>
                  <a:gd name="T105" fmla="*/ 175 h 232"/>
                  <a:gd name="T106" fmla="*/ 109 w 271"/>
                  <a:gd name="T107" fmla="*/ 185 h 232"/>
                  <a:gd name="T108" fmla="*/ 111 w 271"/>
                  <a:gd name="T109" fmla="*/ 193 h 232"/>
                  <a:gd name="T110" fmla="*/ 123 w 271"/>
                  <a:gd name="T111" fmla="*/ 199 h 232"/>
                  <a:gd name="T112" fmla="*/ 138 w 271"/>
                  <a:gd name="T113" fmla="*/ 198 h 232"/>
                  <a:gd name="T114" fmla="*/ 165 w 271"/>
                  <a:gd name="T115" fmla="*/ 214 h 232"/>
                  <a:gd name="T116" fmla="*/ 184 w 271"/>
                  <a:gd name="T117" fmla="*/ 227 h 232"/>
                  <a:gd name="T118" fmla="*/ 26 w 271"/>
                  <a:gd name="T119" fmla="*/ 99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32">
                    <a:moveTo>
                      <a:pt x="192" y="231"/>
                    </a:moveTo>
                    <a:lnTo>
                      <a:pt x="191" y="230"/>
                    </a:lnTo>
                    <a:lnTo>
                      <a:pt x="190" y="226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1" y="221"/>
                    </a:lnTo>
                    <a:lnTo>
                      <a:pt x="181" y="220"/>
                    </a:lnTo>
                    <a:lnTo>
                      <a:pt x="180" y="219"/>
                    </a:lnTo>
                    <a:lnTo>
                      <a:pt x="180" y="218"/>
                    </a:lnTo>
                    <a:lnTo>
                      <a:pt x="179" y="216"/>
                    </a:lnTo>
                    <a:lnTo>
                      <a:pt x="178" y="215"/>
                    </a:lnTo>
                    <a:lnTo>
                      <a:pt x="177" y="214"/>
                    </a:lnTo>
                    <a:lnTo>
                      <a:pt x="176" y="212"/>
                    </a:lnTo>
                    <a:lnTo>
                      <a:pt x="174" y="210"/>
                    </a:lnTo>
                    <a:lnTo>
                      <a:pt x="173" y="207"/>
                    </a:lnTo>
                    <a:lnTo>
                      <a:pt x="174" y="201"/>
                    </a:lnTo>
                    <a:lnTo>
                      <a:pt x="173" y="200"/>
                    </a:lnTo>
                    <a:lnTo>
                      <a:pt x="172" y="199"/>
                    </a:lnTo>
                    <a:lnTo>
                      <a:pt x="167" y="199"/>
                    </a:lnTo>
                    <a:lnTo>
                      <a:pt x="165" y="197"/>
                    </a:lnTo>
                    <a:lnTo>
                      <a:pt x="164" y="196"/>
                    </a:lnTo>
                    <a:lnTo>
                      <a:pt x="162" y="195"/>
                    </a:lnTo>
                    <a:lnTo>
                      <a:pt x="160" y="192"/>
                    </a:lnTo>
                    <a:lnTo>
                      <a:pt x="152" y="184"/>
                    </a:lnTo>
                    <a:lnTo>
                      <a:pt x="148" y="180"/>
                    </a:lnTo>
                    <a:lnTo>
                      <a:pt x="147" y="179"/>
                    </a:lnTo>
                    <a:lnTo>
                      <a:pt x="147" y="178"/>
                    </a:lnTo>
                    <a:lnTo>
                      <a:pt x="147" y="177"/>
                    </a:lnTo>
                    <a:lnTo>
                      <a:pt x="147" y="176"/>
                    </a:lnTo>
                    <a:lnTo>
                      <a:pt x="145" y="174"/>
                    </a:lnTo>
                    <a:lnTo>
                      <a:pt x="143" y="172"/>
                    </a:lnTo>
                    <a:lnTo>
                      <a:pt x="140" y="170"/>
                    </a:lnTo>
                    <a:lnTo>
                      <a:pt x="139" y="168"/>
                    </a:lnTo>
                    <a:lnTo>
                      <a:pt x="138" y="167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5" y="165"/>
                    </a:lnTo>
                    <a:lnTo>
                      <a:pt x="135" y="164"/>
                    </a:lnTo>
                    <a:lnTo>
                      <a:pt x="135" y="163"/>
                    </a:lnTo>
                    <a:lnTo>
                      <a:pt x="134" y="162"/>
                    </a:lnTo>
                    <a:lnTo>
                      <a:pt x="133" y="161"/>
                    </a:lnTo>
                    <a:lnTo>
                      <a:pt x="132" y="161"/>
                    </a:lnTo>
                    <a:lnTo>
                      <a:pt x="131" y="161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9" y="159"/>
                    </a:lnTo>
                    <a:lnTo>
                      <a:pt x="128" y="156"/>
                    </a:lnTo>
                    <a:lnTo>
                      <a:pt x="128" y="155"/>
                    </a:lnTo>
                    <a:lnTo>
                      <a:pt x="126" y="154"/>
                    </a:lnTo>
                    <a:lnTo>
                      <a:pt x="125" y="152"/>
                    </a:lnTo>
                    <a:lnTo>
                      <a:pt x="124" y="150"/>
                    </a:lnTo>
                    <a:lnTo>
                      <a:pt x="124" y="148"/>
                    </a:lnTo>
                    <a:lnTo>
                      <a:pt x="124" y="147"/>
                    </a:lnTo>
                    <a:lnTo>
                      <a:pt x="124" y="146"/>
                    </a:lnTo>
                    <a:lnTo>
                      <a:pt x="125" y="145"/>
                    </a:lnTo>
                    <a:lnTo>
                      <a:pt x="125" y="144"/>
                    </a:lnTo>
                    <a:lnTo>
                      <a:pt x="125" y="143"/>
                    </a:lnTo>
                    <a:lnTo>
                      <a:pt x="125" y="142"/>
                    </a:lnTo>
                    <a:lnTo>
                      <a:pt x="124" y="142"/>
                    </a:lnTo>
                    <a:lnTo>
                      <a:pt x="123" y="141"/>
                    </a:lnTo>
                    <a:lnTo>
                      <a:pt x="122" y="141"/>
                    </a:lnTo>
                    <a:lnTo>
                      <a:pt x="121" y="141"/>
                    </a:lnTo>
                    <a:lnTo>
                      <a:pt x="121" y="141"/>
                    </a:lnTo>
                    <a:lnTo>
                      <a:pt x="122" y="141"/>
                    </a:lnTo>
                    <a:lnTo>
                      <a:pt x="123" y="140"/>
                    </a:lnTo>
                    <a:lnTo>
                      <a:pt x="122" y="139"/>
                    </a:lnTo>
                    <a:lnTo>
                      <a:pt x="122" y="138"/>
                    </a:lnTo>
                    <a:lnTo>
                      <a:pt x="121" y="134"/>
                    </a:lnTo>
                    <a:lnTo>
                      <a:pt x="121" y="133"/>
                    </a:lnTo>
                    <a:lnTo>
                      <a:pt x="120" y="132"/>
                    </a:lnTo>
                    <a:lnTo>
                      <a:pt x="118" y="131"/>
                    </a:lnTo>
                    <a:lnTo>
                      <a:pt x="117" y="132"/>
                    </a:lnTo>
                    <a:lnTo>
                      <a:pt x="116" y="132"/>
                    </a:lnTo>
                    <a:lnTo>
                      <a:pt x="115" y="131"/>
                    </a:lnTo>
                    <a:lnTo>
                      <a:pt x="116" y="131"/>
                    </a:lnTo>
                    <a:lnTo>
                      <a:pt x="117" y="130"/>
                    </a:lnTo>
                    <a:lnTo>
                      <a:pt x="117" y="129"/>
                    </a:lnTo>
                    <a:lnTo>
                      <a:pt x="117" y="128"/>
                    </a:lnTo>
                    <a:lnTo>
                      <a:pt x="117" y="127"/>
                    </a:lnTo>
                    <a:lnTo>
                      <a:pt x="117" y="126"/>
                    </a:lnTo>
                    <a:lnTo>
                      <a:pt x="116" y="125"/>
                    </a:lnTo>
                    <a:lnTo>
                      <a:pt x="115" y="125"/>
                    </a:lnTo>
                    <a:lnTo>
                      <a:pt x="114" y="125"/>
                    </a:lnTo>
                    <a:lnTo>
                      <a:pt x="113" y="125"/>
                    </a:lnTo>
                    <a:lnTo>
                      <a:pt x="113" y="124"/>
                    </a:lnTo>
                    <a:lnTo>
                      <a:pt x="112" y="122"/>
                    </a:lnTo>
                    <a:lnTo>
                      <a:pt x="112" y="121"/>
                    </a:lnTo>
                    <a:lnTo>
                      <a:pt x="111" y="121"/>
                    </a:lnTo>
                    <a:lnTo>
                      <a:pt x="110" y="121"/>
                    </a:lnTo>
                    <a:lnTo>
                      <a:pt x="110" y="121"/>
                    </a:lnTo>
                    <a:lnTo>
                      <a:pt x="110" y="120"/>
                    </a:lnTo>
                    <a:lnTo>
                      <a:pt x="109" y="119"/>
                    </a:lnTo>
                    <a:lnTo>
                      <a:pt x="108" y="120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6" y="121"/>
                    </a:lnTo>
                    <a:lnTo>
                      <a:pt x="106" y="120"/>
                    </a:lnTo>
                    <a:lnTo>
                      <a:pt x="104" y="119"/>
                    </a:lnTo>
                    <a:lnTo>
                      <a:pt x="104" y="118"/>
                    </a:lnTo>
                    <a:lnTo>
                      <a:pt x="103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3" y="113"/>
                    </a:lnTo>
                    <a:lnTo>
                      <a:pt x="104" y="112"/>
                    </a:lnTo>
                    <a:lnTo>
                      <a:pt x="105" y="112"/>
                    </a:lnTo>
                    <a:lnTo>
                      <a:pt x="105" y="111"/>
                    </a:lnTo>
                    <a:lnTo>
                      <a:pt x="105" y="111"/>
                    </a:lnTo>
                    <a:lnTo>
                      <a:pt x="104" y="110"/>
                    </a:lnTo>
                    <a:lnTo>
                      <a:pt x="103" y="108"/>
                    </a:lnTo>
                    <a:lnTo>
                      <a:pt x="103" y="106"/>
                    </a:lnTo>
                    <a:lnTo>
                      <a:pt x="103" y="105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4" y="100"/>
                    </a:lnTo>
                    <a:lnTo>
                      <a:pt x="104" y="99"/>
                    </a:lnTo>
                    <a:lnTo>
                      <a:pt x="105" y="96"/>
                    </a:lnTo>
                    <a:lnTo>
                      <a:pt x="106" y="94"/>
                    </a:lnTo>
                    <a:lnTo>
                      <a:pt x="106" y="91"/>
                    </a:lnTo>
                    <a:lnTo>
                      <a:pt x="106" y="90"/>
                    </a:lnTo>
                    <a:lnTo>
                      <a:pt x="106" y="90"/>
                    </a:lnTo>
                    <a:lnTo>
                      <a:pt x="107" y="89"/>
                    </a:lnTo>
                    <a:lnTo>
                      <a:pt x="107" y="88"/>
                    </a:lnTo>
                    <a:lnTo>
                      <a:pt x="109" y="88"/>
                    </a:lnTo>
                    <a:lnTo>
                      <a:pt x="114" y="88"/>
                    </a:lnTo>
                    <a:lnTo>
                      <a:pt x="115" y="88"/>
                    </a:lnTo>
                    <a:lnTo>
                      <a:pt x="116" y="88"/>
                    </a:lnTo>
                    <a:lnTo>
                      <a:pt x="117" y="89"/>
                    </a:lnTo>
                    <a:lnTo>
                      <a:pt x="116" y="90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8" y="90"/>
                    </a:lnTo>
                    <a:lnTo>
                      <a:pt x="118" y="91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5" y="100"/>
                    </a:lnTo>
                    <a:lnTo>
                      <a:pt x="127" y="101"/>
                    </a:lnTo>
                    <a:lnTo>
                      <a:pt x="128" y="101"/>
                    </a:lnTo>
                    <a:lnTo>
                      <a:pt x="129" y="101"/>
                    </a:lnTo>
                    <a:lnTo>
                      <a:pt x="130" y="101"/>
                    </a:lnTo>
                    <a:lnTo>
                      <a:pt x="130" y="100"/>
                    </a:lnTo>
                    <a:lnTo>
                      <a:pt x="131" y="98"/>
                    </a:lnTo>
                    <a:lnTo>
                      <a:pt x="132" y="96"/>
                    </a:lnTo>
                    <a:lnTo>
                      <a:pt x="132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5" y="92"/>
                    </a:lnTo>
                    <a:lnTo>
                      <a:pt x="136" y="91"/>
                    </a:lnTo>
                    <a:lnTo>
                      <a:pt x="137" y="89"/>
                    </a:lnTo>
                    <a:lnTo>
                      <a:pt x="139" y="87"/>
                    </a:lnTo>
                    <a:lnTo>
                      <a:pt x="142" y="87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3" y="89"/>
                    </a:lnTo>
                    <a:lnTo>
                      <a:pt x="152" y="89"/>
                    </a:lnTo>
                    <a:lnTo>
                      <a:pt x="153" y="88"/>
                    </a:lnTo>
                    <a:lnTo>
                      <a:pt x="153" y="87"/>
                    </a:lnTo>
                    <a:lnTo>
                      <a:pt x="154" y="87"/>
                    </a:lnTo>
                    <a:lnTo>
                      <a:pt x="155" y="86"/>
                    </a:lnTo>
                    <a:lnTo>
                      <a:pt x="156" y="85"/>
                    </a:lnTo>
                    <a:lnTo>
                      <a:pt x="156" y="84"/>
                    </a:lnTo>
                    <a:lnTo>
                      <a:pt x="157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9" y="86"/>
                    </a:lnTo>
                    <a:lnTo>
                      <a:pt x="159" y="85"/>
                    </a:lnTo>
                    <a:lnTo>
                      <a:pt x="159" y="86"/>
                    </a:lnTo>
                    <a:lnTo>
                      <a:pt x="160" y="86"/>
                    </a:lnTo>
                    <a:lnTo>
                      <a:pt x="161" y="87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1" y="88"/>
                    </a:lnTo>
                    <a:lnTo>
                      <a:pt x="162" y="87"/>
                    </a:lnTo>
                    <a:lnTo>
                      <a:pt x="163" y="87"/>
                    </a:lnTo>
                    <a:lnTo>
                      <a:pt x="164" y="89"/>
                    </a:lnTo>
                    <a:lnTo>
                      <a:pt x="166" y="90"/>
                    </a:lnTo>
                    <a:lnTo>
                      <a:pt x="167" y="90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3" y="90"/>
                    </a:lnTo>
                    <a:lnTo>
                      <a:pt x="175" y="90"/>
                    </a:lnTo>
                    <a:lnTo>
                      <a:pt x="176" y="91"/>
                    </a:lnTo>
                    <a:lnTo>
                      <a:pt x="177" y="91"/>
                    </a:lnTo>
                    <a:lnTo>
                      <a:pt x="178" y="92"/>
                    </a:lnTo>
                    <a:lnTo>
                      <a:pt x="179" y="91"/>
                    </a:lnTo>
                    <a:lnTo>
                      <a:pt x="181" y="91"/>
                    </a:lnTo>
                    <a:lnTo>
                      <a:pt x="181" y="91"/>
                    </a:lnTo>
                    <a:lnTo>
                      <a:pt x="182" y="91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3" y="92"/>
                    </a:lnTo>
                    <a:lnTo>
                      <a:pt x="184" y="91"/>
                    </a:lnTo>
                    <a:lnTo>
                      <a:pt x="183" y="93"/>
                    </a:lnTo>
                    <a:lnTo>
                      <a:pt x="186" y="93"/>
                    </a:lnTo>
                    <a:lnTo>
                      <a:pt x="187" y="93"/>
                    </a:lnTo>
                    <a:lnTo>
                      <a:pt x="187" y="93"/>
                    </a:lnTo>
                    <a:lnTo>
                      <a:pt x="188" y="92"/>
                    </a:lnTo>
                    <a:lnTo>
                      <a:pt x="190" y="91"/>
                    </a:lnTo>
                    <a:lnTo>
                      <a:pt x="191" y="91"/>
                    </a:lnTo>
                    <a:lnTo>
                      <a:pt x="193" y="91"/>
                    </a:lnTo>
                    <a:lnTo>
                      <a:pt x="194" y="91"/>
                    </a:lnTo>
                    <a:lnTo>
                      <a:pt x="195" y="92"/>
                    </a:lnTo>
                    <a:lnTo>
                      <a:pt x="197" y="96"/>
                    </a:lnTo>
                    <a:lnTo>
                      <a:pt x="198" y="97"/>
                    </a:lnTo>
                    <a:lnTo>
                      <a:pt x="199" y="97"/>
                    </a:lnTo>
                    <a:lnTo>
                      <a:pt x="201" y="96"/>
                    </a:lnTo>
                    <a:lnTo>
                      <a:pt x="202" y="96"/>
                    </a:lnTo>
                    <a:lnTo>
                      <a:pt x="203" y="96"/>
                    </a:lnTo>
                    <a:lnTo>
                      <a:pt x="203" y="95"/>
                    </a:lnTo>
                    <a:lnTo>
                      <a:pt x="207" y="91"/>
                    </a:lnTo>
                    <a:lnTo>
                      <a:pt x="207" y="91"/>
                    </a:lnTo>
                    <a:lnTo>
                      <a:pt x="208" y="91"/>
                    </a:lnTo>
                    <a:lnTo>
                      <a:pt x="211" y="94"/>
                    </a:lnTo>
                    <a:lnTo>
                      <a:pt x="212" y="94"/>
                    </a:lnTo>
                    <a:lnTo>
                      <a:pt x="213" y="95"/>
                    </a:lnTo>
                    <a:lnTo>
                      <a:pt x="214" y="95"/>
                    </a:lnTo>
                    <a:lnTo>
                      <a:pt x="215" y="94"/>
                    </a:lnTo>
                    <a:lnTo>
                      <a:pt x="216" y="94"/>
                    </a:lnTo>
                    <a:lnTo>
                      <a:pt x="216" y="93"/>
                    </a:lnTo>
                    <a:lnTo>
                      <a:pt x="216" y="92"/>
                    </a:lnTo>
                    <a:lnTo>
                      <a:pt x="216" y="91"/>
                    </a:lnTo>
                    <a:lnTo>
                      <a:pt x="217" y="91"/>
                    </a:lnTo>
                    <a:lnTo>
                      <a:pt x="217" y="91"/>
                    </a:lnTo>
                    <a:lnTo>
                      <a:pt x="218" y="91"/>
                    </a:lnTo>
                    <a:lnTo>
                      <a:pt x="220" y="92"/>
                    </a:lnTo>
                    <a:lnTo>
                      <a:pt x="221" y="93"/>
                    </a:lnTo>
                    <a:lnTo>
                      <a:pt x="225" y="93"/>
                    </a:lnTo>
                    <a:lnTo>
                      <a:pt x="226" y="94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8" y="96"/>
                    </a:lnTo>
                    <a:lnTo>
                      <a:pt x="229" y="97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2" y="97"/>
                    </a:lnTo>
                    <a:lnTo>
                      <a:pt x="231" y="96"/>
                    </a:lnTo>
                    <a:lnTo>
                      <a:pt x="231" y="95"/>
                    </a:lnTo>
                    <a:lnTo>
                      <a:pt x="232" y="95"/>
                    </a:lnTo>
                    <a:lnTo>
                      <a:pt x="233" y="95"/>
                    </a:lnTo>
                    <a:lnTo>
                      <a:pt x="234" y="95"/>
                    </a:lnTo>
                    <a:lnTo>
                      <a:pt x="235" y="95"/>
                    </a:lnTo>
                    <a:lnTo>
                      <a:pt x="235" y="94"/>
                    </a:lnTo>
                    <a:lnTo>
                      <a:pt x="236" y="95"/>
                    </a:lnTo>
                    <a:lnTo>
                      <a:pt x="236" y="96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6"/>
                    </a:lnTo>
                    <a:lnTo>
                      <a:pt x="237" y="95"/>
                    </a:lnTo>
                    <a:lnTo>
                      <a:pt x="237" y="96"/>
                    </a:lnTo>
                    <a:lnTo>
                      <a:pt x="238" y="96"/>
                    </a:lnTo>
                    <a:lnTo>
                      <a:pt x="239" y="100"/>
                    </a:lnTo>
                    <a:lnTo>
                      <a:pt x="240" y="101"/>
                    </a:lnTo>
                    <a:lnTo>
                      <a:pt x="241" y="101"/>
                    </a:lnTo>
                    <a:lnTo>
                      <a:pt x="242" y="101"/>
                    </a:lnTo>
                    <a:lnTo>
                      <a:pt x="243" y="101"/>
                    </a:lnTo>
                    <a:lnTo>
                      <a:pt x="243" y="101"/>
                    </a:lnTo>
                    <a:lnTo>
                      <a:pt x="243" y="102"/>
                    </a:lnTo>
                    <a:lnTo>
                      <a:pt x="244" y="103"/>
                    </a:lnTo>
                    <a:lnTo>
                      <a:pt x="243" y="104"/>
                    </a:lnTo>
                    <a:lnTo>
                      <a:pt x="242" y="104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4" y="109"/>
                    </a:lnTo>
                    <a:lnTo>
                      <a:pt x="246" y="110"/>
                    </a:lnTo>
                    <a:lnTo>
                      <a:pt x="246" y="111"/>
                    </a:lnTo>
                    <a:lnTo>
                      <a:pt x="247" y="111"/>
                    </a:lnTo>
                    <a:lnTo>
                      <a:pt x="252" y="111"/>
                    </a:lnTo>
                    <a:lnTo>
                      <a:pt x="253" y="111"/>
                    </a:lnTo>
                    <a:lnTo>
                      <a:pt x="254" y="111"/>
                    </a:lnTo>
                    <a:lnTo>
                      <a:pt x="253" y="109"/>
                    </a:lnTo>
                    <a:lnTo>
                      <a:pt x="252" y="107"/>
                    </a:lnTo>
                    <a:lnTo>
                      <a:pt x="254" y="106"/>
                    </a:lnTo>
                    <a:lnTo>
                      <a:pt x="255" y="107"/>
                    </a:lnTo>
                    <a:lnTo>
                      <a:pt x="256" y="108"/>
                    </a:lnTo>
                    <a:lnTo>
                      <a:pt x="257" y="108"/>
                    </a:lnTo>
                    <a:lnTo>
                      <a:pt x="257" y="107"/>
                    </a:lnTo>
                    <a:lnTo>
                      <a:pt x="257" y="106"/>
                    </a:lnTo>
                    <a:lnTo>
                      <a:pt x="258" y="105"/>
                    </a:lnTo>
                    <a:lnTo>
                      <a:pt x="259" y="104"/>
                    </a:lnTo>
                    <a:lnTo>
                      <a:pt x="259" y="103"/>
                    </a:lnTo>
                    <a:lnTo>
                      <a:pt x="258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2"/>
                    </a:lnTo>
                    <a:lnTo>
                      <a:pt x="257" y="101"/>
                    </a:lnTo>
                    <a:lnTo>
                      <a:pt x="257" y="101"/>
                    </a:lnTo>
                    <a:lnTo>
                      <a:pt x="257" y="100"/>
                    </a:lnTo>
                    <a:lnTo>
                      <a:pt x="257" y="97"/>
                    </a:lnTo>
                    <a:lnTo>
                      <a:pt x="257" y="96"/>
                    </a:lnTo>
                    <a:lnTo>
                      <a:pt x="257" y="95"/>
                    </a:lnTo>
                    <a:lnTo>
                      <a:pt x="257" y="94"/>
                    </a:lnTo>
                    <a:lnTo>
                      <a:pt x="256" y="93"/>
                    </a:lnTo>
                    <a:lnTo>
                      <a:pt x="255" y="92"/>
                    </a:lnTo>
                    <a:lnTo>
                      <a:pt x="256" y="91"/>
                    </a:lnTo>
                    <a:lnTo>
                      <a:pt x="258" y="91"/>
                    </a:lnTo>
                    <a:lnTo>
                      <a:pt x="259" y="91"/>
                    </a:lnTo>
                    <a:lnTo>
                      <a:pt x="259" y="91"/>
                    </a:lnTo>
                    <a:lnTo>
                      <a:pt x="259" y="90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59" y="89"/>
                    </a:lnTo>
                    <a:lnTo>
                      <a:pt x="260" y="90"/>
                    </a:lnTo>
                    <a:lnTo>
                      <a:pt x="261" y="90"/>
                    </a:lnTo>
                    <a:lnTo>
                      <a:pt x="262" y="91"/>
                    </a:lnTo>
                    <a:lnTo>
                      <a:pt x="263" y="91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6" y="90"/>
                    </a:lnTo>
                    <a:lnTo>
                      <a:pt x="266" y="90"/>
                    </a:lnTo>
                    <a:lnTo>
                      <a:pt x="266" y="91"/>
                    </a:lnTo>
                    <a:lnTo>
                      <a:pt x="270" y="90"/>
                    </a:lnTo>
                    <a:lnTo>
                      <a:pt x="271" y="90"/>
                    </a:lnTo>
                    <a:lnTo>
                      <a:pt x="271" y="89"/>
                    </a:lnTo>
                    <a:lnTo>
                      <a:pt x="271" y="87"/>
                    </a:lnTo>
                    <a:lnTo>
                      <a:pt x="270" y="87"/>
                    </a:lnTo>
                    <a:lnTo>
                      <a:pt x="266" y="86"/>
                    </a:lnTo>
                    <a:lnTo>
                      <a:pt x="265" y="86"/>
                    </a:lnTo>
                    <a:lnTo>
                      <a:pt x="261" y="84"/>
                    </a:lnTo>
                    <a:lnTo>
                      <a:pt x="259" y="83"/>
                    </a:lnTo>
                    <a:lnTo>
                      <a:pt x="257" y="82"/>
                    </a:lnTo>
                    <a:lnTo>
                      <a:pt x="257" y="81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6" y="79"/>
                    </a:lnTo>
                    <a:lnTo>
                      <a:pt x="254" y="79"/>
                    </a:lnTo>
                    <a:lnTo>
                      <a:pt x="253" y="78"/>
                    </a:lnTo>
                    <a:lnTo>
                      <a:pt x="252" y="77"/>
                    </a:lnTo>
                    <a:lnTo>
                      <a:pt x="252" y="76"/>
                    </a:lnTo>
                    <a:lnTo>
                      <a:pt x="253" y="75"/>
                    </a:lnTo>
                    <a:lnTo>
                      <a:pt x="254" y="75"/>
                    </a:lnTo>
                    <a:lnTo>
                      <a:pt x="255" y="74"/>
                    </a:lnTo>
                    <a:lnTo>
                      <a:pt x="254" y="73"/>
                    </a:lnTo>
                    <a:lnTo>
                      <a:pt x="253" y="72"/>
                    </a:lnTo>
                    <a:lnTo>
                      <a:pt x="253" y="71"/>
                    </a:lnTo>
                    <a:lnTo>
                      <a:pt x="253" y="71"/>
                    </a:lnTo>
                    <a:lnTo>
                      <a:pt x="253" y="69"/>
                    </a:lnTo>
                    <a:lnTo>
                      <a:pt x="254" y="69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6" y="67"/>
                    </a:lnTo>
                    <a:lnTo>
                      <a:pt x="255" y="66"/>
                    </a:lnTo>
                    <a:lnTo>
                      <a:pt x="255" y="65"/>
                    </a:lnTo>
                    <a:lnTo>
                      <a:pt x="254" y="65"/>
                    </a:lnTo>
                    <a:lnTo>
                      <a:pt x="253" y="65"/>
                    </a:lnTo>
                    <a:lnTo>
                      <a:pt x="252" y="65"/>
                    </a:lnTo>
                    <a:lnTo>
                      <a:pt x="251" y="66"/>
                    </a:lnTo>
                    <a:lnTo>
                      <a:pt x="251" y="67"/>
                    </a:lnTo>
                    <a:lnTo>
                      <a:pt x="250" y="67"/>
                    </a:lnTo>
                    <a:lnTo>
                      <a:pt x="249" y="66"/>
                    </a:lnTo>
                    <a:lnTo>
                      <a:pt x="248" y="64"/>
                    </a:lnTo>
                    <a:lnTo>
                      <a:pt x="248" y="63"/>
                    </a:lnTo>
                    <a:lnTo>
                      <a:pt x="248" y="62"/>
                    </a:lnTo>
                    <a:lnTo>
                      <a:pt x="248" y="61"/>
                    </a:lnTo>
                    <a:lnTo>
                      <a:pt x="249" y="61"/>
                    </a:lnTo>
                    <a:lnTo>
                      <a:pt x="251" y="59"/>
                    </a:lnTo>
                    <a:lnTo>
                      <a:pt x="251" y="58"/>
                    </a:lnTo>
                    <a:lnTo>
                      <a:pt x="251" y="57"/>
                    </a:lnTo>
                    <a:lnTo>
                      <a:pt x="250" y="56"/>
                    </a:lnTo>
                    <a:lnTo>
                      <a:pt x="249" y="56"/>
                    </a:lnTo>
                    <a:lnTo>
                      <a:pt x="249" y="55"/>
                    </a:lnTo>
                    <a:lnTo>
                      <a:pt x="248" y="54"/>
                    </a:lnTo>
                    <a:lnTo>
                      <a:pt x="248" y="52"/>
                    </a:lnTo>
                    <a:lnTo>
                      <a:pt x="248" y="51"/>
                    </a:lnTo>
                    <a:lnTo>
                      <a:pt x="247" y="50"/>
                    </a:lnTo>
                    <a:lnTo>
                      <a:pt x="247" y="49"/>
                    </a:lnTo>
                    <a:lnTo>
                      <a:pt x="246" y="48"/>
                    </a:lnTo>
                    <a:lnTo>
                      <a:pt x="246" y="47"/>
                    </a:lnTo>
                    <a:lnTo>
                      <a:pt x="246" y="46"/>
                    </a:lnTo>
                    <a:lnTo>
                      <a:pt x="247" y="46"/>
                    </a:lnTo>
                    <a:lnTo>
                      <a:pt x="248" y="45"/>
                    </a:lnTo>
                    <a:lnTo>
                      <a:pt x="248" y="44"/>
                    </a:lnTo>
                    <a:lnTo>
                      <a:pt x="247" y="44"/>
                    </a:lnTo>
                    <a:lnTo>
                      <a:pt x="247" y="43"/>
                    </a:lnTo>
                    <a:lnTo>
                      <a:pt x="247" y="42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7" y="41"/>
                    </a:lnTo>
                    <a:lnTo>
                      <a:pt x="247" y="41"/>
                    </a:lnTo>
                    <a:lnTo>
                      <a:pt x="246" y="41"/>
                    </a:lnTo>
                    <a:lnTo>
                      <a:pt x="245" y="42"/>
                    </a:lnTo>
                    <a:lnTo>
                      <a:pt x="244" y="42"/>
                    </a:lnTo>
                    <a:lnTo>
                      <a:pt x="244" y="41"/>
                    </a:lnTo>
                    <a:lnTo>
                      <a:pt x="243" y="42"/>
                    </a:lnTo>
                    <a:lnTo>
                      <a:pt x="243" y="43"/>
                    </a:lnTo>
                    <a:lnTo>
                      <a:pt x="242" y="44"/>
                    </a:lnTo>
                    <a:lnTo>
                      <a:pt x="241" y="44"/>
                    </a:lnTo>
                    <a:lnTo>
                      <a:pt x="239" y="43"/>
                    </a:lnTo>
                    <a:lnTo>
                      <a:pt x="237" y="42"/>
                    </a:lnTo>
                    <a:lnTo>
                      <a:pt x="237" y="42"/>
                    </a:lnTo>
                    <a:lnTo>
                      <a:pt x="237" y="43"/>
                    </a:lnTo>
                    <a:lnTo>
                      <a:pt x="236" y="43"/>
                    </a:lnTo>
                    <a:lnTo>
                      <a:pt x="236" y="44"/>
                    </a:lnTo>
                    <a:lnTo>
                      <a:pt x="236" y="45"/>
                    </a:lnTo>
                    <a:lnTo>
                      <a:pt x="235" y="46"/>
                    </a:lnTo>
                    <a:lnTo>
                      <a:pt x="234" y="47"/>
                    </a:lnTo>
                    <a:lnTo>
                      <a:pt x="233" y="48"/>
                    </a:lnTo>
                    <a:lnTo>
                      <a:pt x="231" y="50"/>
                    </a:lnTo>
                    <a:lnTo>
                      <a:pt x="230" y="50"/>
                    </a:lnTo>
                    <a:lnTo>
                      <a:pt x="229" y="50"/>
                    </a:lnTo>
                    <a:lnTo>
                      <a:pt x="228" y="50"/>
                    </a:lnTo>
                    <a:lnTo>
                      <a:pt x="227" y="51"/>
                    </a:lnTo>
                    <a:lnTo>
                      <a:pt x="226" y="52"/>
                    </a:lnTo>
                    <a:lnTo>
                      <a:pt x="225" y="52"/>
                    </a:lnTo>
                    <a:lnTo>
                      <a:pt x="224" y="52"/>
                    </a:lnTo>
                    <a:lnTo>
                      <a:pt x="224" y="51"/>
                    </a:lnTo>
                    <a:lnTo>
                      <a:pt x="223" y="51"/>
                    </a:lnTo>
                    <a:lnTo>
                      <a:pt x="222" y="52"/>
                    </a:lnTo>
                    <a:lnTo>
                      <a:pt x="221" y="52"/>
                    </a:lnTo>
                    <a:lnTo>
                      <a:pt x="220" y="52"/>
                    </a:lnTo>
                    <a:lnTo>
                      <a:pt x="219" y="51"/>
                    </a:lnTo>
                    <a:lnTo>
                      <a:pt x="218" y="51"/>
                    </a:lnTo>
                    <a:lnTo>
                      <a:pt x="217" y="50"/>
                    </a:lnTo>
                    <a:lnTo>
                      <a:pt x="216" y="50"/>
                    </a:lnTo>
                    <a:lnTo>
                      <a:pt x="213" y="50"/>
                    </a:lnTo>
                    <a:lnTo>
                      <a:pt x="212" y="51"/>
                    </a:lnTo>
                    <a:lnTo>
                      <a:pt x="211" y="51"/>
                    </a:lnTo>
                    <a:lnTo>
                      <a:pt x="206" y="50"/>
                    </a:lnTo>
                    <a:lnTo>
                      <a:pt x="202" y="50"/>
                    </a:lnTo>
                    <a:lnTo>
                      <a:pt x="201" y="50"/>
                    </a:lnTo>
                    <a:lnTo>
                      <a:pt x="200" y="51"/>
                    </a:lnTo>
                    <a:lnTo>
                      <a:pt x="199" y="49"/>
                    </a:lnTo>
                    <a:lnTo>
                      <a:pt x="197" y="48"/>
                    </a:lnTo>
                    <a:lnTo>
                      <a:pt x="193" y="46"/>
                    </a:lnTo>
                    <a:lnTo>
                      <a:pt x="192" y="46"/>
                    </a:lnTo>
                    <a:lnTo>
                      <a:pt x="191" y="46"/>
                    </a:lnTo>
                    <a:lnTo>
                      <a:pt x="191" y="46"/>
                    </a:lnTo>
                    <a:lnTo>
                      <a:pt x="191" y="45"/>
                    </a:lnTo>
                    <a:lnTo>
                      <a:pt x="191" y="44"/>
                    </a:lnTo>
                    <a:lnTo>
                      <a:pt x="191" y="43"/>
                    </a:lnTo>
                    <a:lnTo>
                      <a:pt x="190" y="42"/>
                    </a:lnTo>
                    <a:lnTo>
                      <a:pt x="188" y="41"/>
                    </a:lnTo>
                    <a:lnTo>
                      <a:pt x="187" y="40"/>
                    </a:lnTo>
                    <a:lnTo>
                      <a:pt x="185" y="39"/>
                    </a:lnTo>
                    <a:lnTo>
                      <a:pt x="180" y="39"/>
                    </a:lnTo>
                    <a:lnTo>
                      <a:pt x="180" y="40"/>
                    </a:lnTo>
                    <a:lnTo>
                      <a:pt x="179" y="40"/>
                    </a:lnTo>
                    <a:lnTo>
                      <a:pt x="179" y="39"/>
                    </a:lnTo>
                    <a:lnTo>
                      <a:pt x="178" y="39"/>
                    </a:lnTo>
                    <a:lnTo>
                      <a:pt x="177" y="39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6" y="37"/>
                    </a:lnTo>
                    <a:lnTo>
                      <a:pt x="176" y="38"/>
                    </a:lnTo>
                    <a:lnTo>
                      <a:pt x="175" y="38"/>
                    </a:lnTo>
                    <a:lnTo>
                      <a:pt x="175" y="37"/>
                    </a:lnTo>
                    <a:lnTo>
                      <a:pt x="174" y="37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5" y="35"/>
                    </a:lnTo>
                    <a:lnTo>
                      <a:pt x="174" y="35"/>
                    </a:lnTo>
                    <a:lnTo>
                      <a:pt x="173" y="35"/>
                    </a:lnTo>
                    <a:lnTo>
                      <a:pt x="173" y="34"/>
                    </a:lnTo>
                    <a:lnTo>
                      <a:pt x="173" y="33"/>
                    </a:lnTo>
                    <a:lnTo>
                      <a:pt x="172" y="31"/>
                    </a:lnTo>
                    <a:lnTo>
                      <a:pt x="172" y="31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67" y="28"/>
                    </a:lnTo>
                    <a:lnTo>
                      <a:pt x="166" y="27"/>
                    </a:lnTo>
                    <a:lnTo>
                      <a:pt x="163" y="25"/>
                    </a:lnTo>
                    <a:lnTo>
                      <a:pt x="163" y="24"/>
                    </a:lnTo>
                    <a:lnTo>
                      <a:pt x="162" y="24"/>
                    </a:lnTo>
                    <a:lnTo>
                      <a:pt x="159" y="22"/>
                    </a:lnTo>
                    <a:lnTo>
                      <a:pt x="159" y="21"/>
                    </a:lnTo>
                    <a:lnTo>
                      <a:pt x="158" y="20"/>
                    </a:lnTo>
                    <a:lnTo>
                      <a:pt x="157" y="17"/>
                    </a:lnTo>
                    <a:lnTo>
                      <a:pt x="156" y="17"/>
                    </a:lnTo>
                    <a:lnTo>
                      <a:pt x="155" y="15"/>
                    </a:lnTo>
                    <a:lnTo>
                      <a:pt x="155" y="14"/>
                    </a:lnTo>
                    <a:lnTo>
                      <a:pt x="155" y="13"/>
                    </a:lnTo>
                    <a:lnTo>
                      <a:pt x="155" y="12"/>
                    </a:lnTo>
                    <a:lnTo>
                      <a:pt x="154" y="11"/>
                    </a:lnTo>
                    <a:lnTo>
                      <a:pt x="153" y="11"/>
                    </a:lnTo>
                    <a:lnTo>
                      <a:pt x="152" y="11"/>
                    </a:lnTo>
                    <a:lnTo>
                      <a:pt x="152" y="10"/>
                    </a:lnTo>
                    <a:lnTo>
                      <a:pt x="151" y="10"/>
                    </a:lnTo>
                    <a:lnTo>
                      <a:pt x="150" y="10"/>
                    </a:lnTo>
                    <a:lnTo>
                      <a:pt x="150" y="11"/>
                    </a:lnTo>
                    <a:lnTo>
                      <a:pt x="149" y="10"/>
                    </a:lnTo>
                    <a:lnTo>
                      <a:pt x="148" y="9"/>
                    </a:lnTo>
                    <a:lnTo>
                      <a:pt x="147" y="7"/>
                    </a:lnTo>
                    <a:lnTo>
                      <a:pt x="147" y="6"/>
                    </a:lnTo>
                    <a:lnTo>
                      <a:pt x="146" y="5"/>
                    </a:lnTo>
                    <a:lnTo>
                      <a:pt x="145" y="4"/>
                    </a:lnTo>
                    <a:lnTo>
                      <a:pt x="143" y="4"/>
                    </a:lnTo>
                    <a:lnTo>
                      <a:pt x="143" y="3"/>
                    </a:lnTo>
                    <a:lnTo>
                      <a:pt x="142" y="3"/>
                    </a:lnTo>
                    <a:lnTo>
                      <a:pt x="142" y="4"/>
                    </a:lnTo>
                    <a:lnTo>
                      <a:pt x="141" y="4"/>
                    </a:lnTo>
                    <a:lnTo>
                      <a:pt x="141" y="3"/>
                    </a:lnTo>
                    <a:lnTo>
                      <a:pt x="139" y="2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5" y="1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2" y="1"/>
                    </a:lnTo>
                    <a:lnTo>
                      <a:pt x="131" y="0"/>
                    </a:lnTo>
                    <a:lnTo>
                      <a:pt x="131" y="1"/>
                    </a:lnTo>
                    <a:lnTo>
                      <a:pt x="130" y="0"/>
                    </a:lnTo>
                    <a:lnTo>
                      <a:pt x="129" y="1"/>
                    </a:lnTo>
                    <a:lnTo>
                      <a:pt x="128" y="1"/>
                    </a:lnTo>
                    <a:lnTo>
                      <a:pt x="128" y="1"/>
                    </a:lnTo>
                    <a:lnTo>
                      <a:pt x="127" y="1"/>
                    </a:lnTo>
                    <a:lnTo>
                      <a:pt x="126" y="2"/>
                    </a:lnTo>
                    <a:lnTo>
                      <a:pt x="126" y="3"/>
                    </a:lnTo>
                    <a:lnTo>
                      <a:pt x="127" y="5"/>
                    </a:lnTo>
                    <a:lnTo>
                      <a:pt x="127" y="7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28" y="10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27" y="11"/>
                    </a:lnTo>
                    <a:lnTo>
                      <a:pt x="126" y="11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1"/>
                    </a:lnTo>
                    <a:lnTo>
                      <a:pt x="122" y="10"/>
                    </a:lnTo>
                    <a:lnTo>
                      <a:pt x="121" y="10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7" y="12"/>
                    </a:lnTo>
                    <a:lnTo>
                      <a:pt x="117" y="13"/>
                    </a:lnTo>
                    <a:lnTo>
                      <a:pt x="117" y="14"/>
                    </a:lnTo>
                    <a:lnTo>
                      <a:pt x="117" y="15"/>
                    </a:lnTo>
                    <a:lnTo>
                      <a:pt x="117" y="15"/>
                    </a:lnTo>
                    <a:lnTo>
                      <a:pt x="116" y="16"/>
                    </a:lnTo>
                    <a:lnTo>
                      <a:pt x="115" y="17"/>
                    </a:lnTo>
                    <a:lnTo>
                      <a:pt x="114" y="17"/>
                    </a:lnTo>
                    <a:lnTo>
                      <a:pt x="112" y="17"/>
                    </a:lnTo>
                    <a:lnTo>
                      <a:pt x="111" y="18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2"/>
                    </a:lnTo>
                    <a:lnTo>
                      <a:pt x="100" y="22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8" y="23"/>
                    </a:lnTo>
                    <a:lnTo>
                      <a:pt x="97" y="24"/>
                    </a:lnTo>
                    <a:lnTo>
                      <a:pt x="97" y="26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100" y="32"/>
                    </a:lnTo>
                    <a:lnTo>
                      <a:pt x="101" y="33"/>
                    </a:lnTo>
                    <a:lnTo>
                      <a:pt x="101" y="34"/>
                    </a:lnTo>
                    <a:lnTo>
                      <a:pt x="100" y="35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2"/>
                    </a:lnTo>
                    <a:lnTo>
                      <a:pt x="99" y="43"/>
                    </a:lnTo>
                    <a:lnTo>
                      <a:pt x="99" y="44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6" y="48"/>
                    </a:lnTo>
                    <a:lnTo>
                      <a:pt x="94" y="47"/>
                    </a:lnTo>
                    <a:lnTo>
                      <a:pt x="93" y="47"/>
                    </a:lnTo>
                    <a:lnTo>
                      <a:pt x="92" y="48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89" y="48"/>
                    </a:lnTo>
                    <a:lnTo>
                      <a:pt x="88" y="49"/>
                    </a:lnTo>
                    <a:lnTo>
                      <a:pt x="89" y="50"/>
                    </a:lnTo>
                    <a:lnTo>
                      <a:pt x="88" y="51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5"/>
                    </a:lnTo>
                    <a:lnTo>
                      <a:pt x="82" y="56"/>
                    </a:lnTo>
                    <a:lnTo>
                      <a:pt x="82" y="57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4" y="57"/>
                    </a:lnTo>
                    <a:lnTo>
                      <a:pt x="85" y="57"/>
                    </a:lnTo>
                    <a:lnTo>
                      <a:pt x="85" y="58"/>
                    </a:lnTo>
                    <a:lnTo>
                      <a:pt x="86" y="59"/>
                    </a:lnTo>
                    <a:lnTo>
                      <a:pt x="86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2" y="62"/>
                    </a:lnTo>
                    <a:lnTo>
                      <a:pt x="82" y="63"/>
                    </a:lnTo>
                    <a:lnTo>
                      <a:pt x="82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4" y="68"/>
                    </a:lnTo>
                    <a:lnTo>
                      <a:pt x="86" y="70"/>
                    </a:lnTo>
                    <a:lnTo>
                      <a:pt x="85" y="70"/>
                    </a:lnTo>
                    <a:lnTo>
                      <a:pt x="85" y="71"/>
                    </a:lnTo>
                    <a:lnTo>
                      <a:pt x="84" y="71"/>
                    </a:lnTo>
                    <a:lnTo>
                      <a:pt x="82" y="71"/>
                    </a:lnTo>
                    <a:lnTo>
                      <a:pt x="79" y="72"/>
                    </a:lnTo>
                    <a:lnTo>
                      <a:pt x="78" y="73"/>
                    </a:lnTo>
                    <a:lnTo>
                      <a:pt x="76" y="73"/>
                    </a:lnTo>
                    <a:lnTo>
                      <a:pt x="72" y="71"/>
                    </a:lnTo>
                    <a:lnTo>
                      <a:pt x="71" y="70"/>
                    </a:lnTo>
                    <a:lnTo>
                      <a:pt x="69" y="70"/>
                    </a:lnTo>
                    <a:lnTo>
                      <a:pt x="68" y="70"/>
                    </a:lnTo>
                    <a:lnTo>
                      <a:pt x="68" y="69"/>
                    </a:lnTo>
                    <a:lnTo>
                      <a:pt x="68" y="69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3" y="71"/>
                    </a:lnTo>
                    <a:lnTo>
                      <a:pt x="62" y="71"/>
                    </a:lnTo>
                    <a:lnTo>
                      <a:pt x="60" y="71"/>
                    </a:lnTo>
                    <a:lnTo>
                      <a:pt x="59" y="69"/>
                    </a:lnTo>
                    <a:lnTo>
                      <a:pt x="55" y="68"/>
                    </a:lnTo>
                    <a:lnTo>
                      <a:pt x="54" y="67"/>
                    </a:lnTo>
                    <a:lnTo>
                      <a:pt x="54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1" y="63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50" y="59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8" y="59"/>
                    </a:lnTo>
                    <a:lnTo>
                      <a:pt x="48" y="60"/>
                    </a:lnTo>
                    <a:lnTo>
                      <a:pt x="48" y="61"/>
                    </a:lnTo>
                    <a:lnTo>
                      <a:pt x="47" y="62"/>
                    </a:lnTo>
                    <a:lnTo>
                      <a:pt x="46" y="62"/>
                    </a:lnTo>
                    <a:lnTo>
                      <a:pt x="46" y="63"/>
                    </a:lnTo>
                    <a:lnTo>
                      <a:pt x="46" y="64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2" y="69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7" y="70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0" y="70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6" y="70"/>
                    </a:lnTo>
                    <a:lnTo>
                      <a:pt x="25" y="69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1" y="68"/>
                    </a:lnTo>
                    <a:lnTo>
                      <a:pt x="21" y="69"/>
                    </a:lnTo>
                    <a:lnTo>
                      <a:pt x="22" y="70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9" y="72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2" y="71"/>
                    </a:lnTo>
                    <a:lnTo>
                      <a:pt x="8" y="71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2" y="77"/>
                    </a:lnTo>
                    <a:lnTo>
                      <a:pt x="2" y="78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4" y="82"/>
                    </a:lnTo>
                    <a:lnTo>
                      <a:pt x="5" y="83"/>
                    </a:lnTo>
                    <a:lnTo>
                      <a:pt x="4" y="83"/>
                    </a:lnTo>
                    <a:lnTo>
                      <a:pt x="4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6"/>
                    </a:lnTo>
                    <a:lnTo>
                      <a:pt x="4" y="87"/>
                    </a:lnTo>
                    <a:lnTo>
                      <a:pt x="5" y="87"/>
                    </a:lnTo>
                    <a:lnTo>
                      <a:pt x="5" y="88"/>
                    </a:lnTo>
                    <a:lnTo>
                      <a:pt x="4" y="89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5" y="91"/>
                    </a:lnTo>
                    <a:lnTo>
                      <a:pt x="5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91"/>
                    </a:lnTo>
                    <a:lnTo>
                      <a:pt x="10" y="92"/>
                    </a:lnTo>
                    <a:lnTo>
                      <a:pt x="7" y="92"/>
                    </a:lnTo>
                    <a:lnTo>
                      <a:pt x="6" y="93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8" y="98"/>
                    </a:lnTo>
                    <a:lnTo>
                      <a:pt x="11" y="101"/>
                    </a:lnTo>
                    <a:lnTo>
                      <a:pt x="13" y="104"/>
                    </a:lnTo>
                    <a:lnTo>
                      <a:pt x="14" y="107"/>
                    </a:lnTo>
                    <a:lnTo>
                      <a:pt x="15" y="107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4" y="109"/>
                    </a:lnTo>
                    <a:lnTo>
                      <a:pt x="15" y="109"/>
                    </a:lnTo>
                    <a:lnTo>
                      <a:pt x="15" y="110"/>
                    </a:lnTo>
                    <a:lnTo>
                      <a:pt x="17" y="109"/>
                    </a:lnTo>
                    <a:lnTo>
                      <a:pt x="16" y="110"/>
                    </a:lnTo>
                    <a:lnTo>
                      <a:pt x="15" y="111"/>
                    </a:lnTo>
                    <a:lnTo>
                      <a:pt x="14" y="110"/>
                    </a:lnTo>
                    <a:lnTo>
                      <a:pt x="14" y="111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1"/>
                    </a:lnTo>
                    <a:lnTo>
                      <a:pt x="17" y="112"/>
                    </a:lnTo>
                    <a:lnTo>
                      <a:pt x="18" y="112"/>
                    </a:lnTo>
                    <a:lnTo>
                      <a:pt x="18" y="113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8" y="112"/>
                    </a:lnTo>
                    <a:lnTo>
                      <a:pt x="18" y="111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20" y="113"/>
                    </a:lnTo>
                    <a:lnTo>
                      <a:pt x="21" y="113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1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3" y="110"/>
                    </a:lnTo>
                    <a:lnTo>
                      <a:pt x="22" y="109"/>
                    </a:lnTo>
                    <a:lnTo>
                      <a:pt x="21" y="108"/>
                    </a:lnTo>
                    <a:lnTo>
                      <a:pt x="22" y="108"/>
                    </a:lnTo>
                    <a:lnTo>
                      <a:pt x="23" y="108"/>
                    </a:lnTo>
                    <a:lnTo>
                      <a:pt x="24" y="108"/>
                    </a:lnTo>
                    <a:lnTo>
                      <a:pt x="24" y="107"/>
                    </a:lnTo>
                    <a:lnTo>
                      <a:pt x="25" y="107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6" y="104"/>
                    </a:lnTo>
                    <a:lnTo>
                      <a:pt x="26" y="103"/>
                    </a:lnTo>
                    <a:lnTo>
                      <a:pt x="27" y="102"/>
                    </a:lnTo>
                    <a:lnTo>
                      <a:pt x="27" y="103"/>
                    </a:lnTo>
                    <a:lnTo>
                      <a:pt x="27" y="104"/>
                    </a:lnTo>
                    <a:lnTo>
                      <a:pt x="28" y="103"/>
                    </a:lnTo>
                    <a:lnTo>
                      <a:pt x="28" y="103"/>
                    </a:lnTo>
                    <a:lnTo>
                      <a:pt x="29" y="103"/>
                    </a:lnTo>
                    <a:lnTo>
                      <a:pt x="30" y="103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30" y="99"/>
                    </a:lnTo>
                    <a:lnTo>
                      <a:pt x="29" y="98"/>
                    </a:lnTo>
                    <a:lnTo>
                      <a:pt x="30" y="98"/>
                    </a:lnTo>
                    <a:lnTo>
                      <a:pt x="30" y="97"/>
                    </a:lnTo>
                    <a:lnTo>
                      <a:pt x="30" y="96"/>
                    </a:lnTo>
                    <a:lnTo>
                      <a:pt x="30" y="95"/>
                    </a:lnTo>
                    <a:lnTo>
                      <a:pt x="31" y="96"/>
                    </a:lnTo>
                    <a:lnTo>
                      <a:pt x="31" y="95"/>
                    </a:lnTo>
                    <a:lnTo>
                      <a:pt x="32" y="94"/>
                    </a:lnTo>
                    <a:lnTo>
                      <a:pt x="32" y="93"/>
                    </a:lnTo>
                    <a:lnTo>
                      <a:pt x="31" y="92"/>
                    </a:lnTo>
                    <a:lnTo>
                      <a:pt x="33" y="93"/>
                    </a:lnTo>
                    <a:lnTo>
                      <a:pt x="34" y="91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5" y="85"/>
                    </a:lnTo>
                    <a:lnTo>
                      <a:pt x="36" y="82"/>
                    </a:lnTo>
                    <a:lnTo>
                      <a:pt x="37" y="81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9" y="79"/>
                    </a:lnTo>
                    <a:lnTo>
                      <a:pt x="40" y="79"/>
                    </a:lnTo>
                    <a:lnTo>
                      <a:pt x="41" y="80"/>
                    </a:lnTo>
                    <a:lnTo>
                      <a:pt x="47" y="82"/>
                    </a:lnTo>
                    <a:lnTo>
                      <a:pt x="48" y="83"/>
                    </a:lnTo>
                    <a:lnTo>
                      <a:pt x="48" y="82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49" y="83"/>
                    </a:lnTo>
                    <a:lnTo>
                      <a:pt x="49" y="84"/>
                    </a:lnTo>
                    <a:lnTo>
                      <a:pt x="50" y="85"/>
                    </a:lnTo>
                    <a:lnTo>
                      <a:pt x="51" y="86"/>
                    </a:lnTo>
                    <a:lnTo>
                      <a:pt x="53" y="89"/>
                    </a:lnTo>
                    <a:lnTo>
                      <a:pt x="58" y="92"/>
                    </a:lnTo>
                    <a:lnTo>
                      <a:pt x="61" y="93"/>
                    </a:lnTo>
                    <a:lnTo>
                      <a:pt x="62" y="94"/>
                    </a:lnTo>
                    <a:lnTo>
                      <a:pt x="63" y="95"/>
                    </a:lnTo>
                    <a:lnTo>
                      <a:pt x="63" y="96"/>
                    </a:lnTo>
                    <a:lnTo>
                      <a:pt x="65" y="102"/>
                    </a:lnTo>
                    <a:lnTo>
                      <a:pt x="65" y="104"/>
                    </a:lnTo>
                    <a:lnTo>
                      <a:pt x="65" y="105"/>
                    </a:lnTo>
                    <a:lnTo>
                      <a:pt x="65" y="107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7"/>
                    </a:lnTo>
                    <a:lnTo>
                      <a:pt x="64" y="119"/>
                    </a:lnTo>
                    <a:lnTo>
                      <a:pt x="63" y="119"/>
                    </a:lnTo>
                    <a:lnTo>
                      <a:pt x="64" y="121"/>
                    </a:lnTo>
                    <a:lnTo>
                      <a:pt x="69" y="129"/>
                    </a:lnTo>
                    <a:lnTo>
                      <a:pt x="69" y="130"/>
                    </a:lnTo>
                    <a:lnTo>
                      <a:pt x="71" y="131"/>
                    </a:lnTo>
                    <a:lnTo>
                      <a:pt x="71" y="131"/>
                    </a:lnTo>
                    <a:lnTo>
                      <a:pt x="73" y="131"/>
                    </a:lnTo>
                    <a:lnTo>
                      <a:pt x="74" y="133"/>
                    </a:lnTo>
                    <a:lnTo>
                      <a:pt x="77" y="135"/>
                    </a:lnTo>
                    <a:lnTo>
                      <a:pt x="83" y="142"/>
                    </a:lnTo>
                    <a:lnTo>
                      <a:pt x="84" y="143"/>
                    </a:lnTo>
                    <a:lnTo>
                      <a:pt x="88" y="145"/>
                    </a:lnTo>
                    <a:lnTo>
                      <a:pt x="89" y="148"/>
                    </a:lnTo>
                    <a:lnTo>
                      <a:pt x="93" y="148"/>
                    </a:lnTo>
                    <a:lnTo>
                      <a:pt x="93" y="149"/>
                    </a:lnTo>
                    <a:lnTo>
                      <a:pt x="93" y="150"/>
                    </a:lnTo>
                    <a:lnTo>
                      <a:pt x="92" y="150"/>
                    </a:lnTo>
                    <a:lnTo>
                      <a:pt x="88" y="149"/>
                    </a:lnTo>
                    <a:lnTo>
                      <a:pt x="88" y="149"/>
                    </a:lnTo>
                    <a:lnTo>
                      <a:pt x="85" y="147"/>
                    </a:lnTo>
                    <a:lnTo>
                      <a:pt x="84" y="146"/>
                    </a:lnTo>
                    <a:lnTo>
                      <a:pt x="82" y="145"/>
                    </a:lnTo>
                    <a:lnTo>
                      <a:pt x="82" y="146"/>
                    </a:lnTo>
                    <a:lnTo>
                      <a:pt x="83" y="147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3" y="150"/>
                    </a:lnTo>
                    <a:lnTo>
                      <a:pt x="82" y="150"/>
                    </a:lnTo>
                    <a:lnTo>
                      <a:pt x="81" y="148"/>
                    </a:lnTo>
                    <a:lnTo>
                      <a:pt x="78" y="147"/>
                    </a:lnTo>
                    <a:lnTo>
                      <a:pt x="78" y="148"/>
                    </a:lnTo>
                    <a:lnTo>
                      <a:pt x="78" y="148"/>
                    </a:lnTo>
                    <a:lnTo>
                      <a:pt x="78" y="149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7" y="148"/>
                    </a:lnTo>
                    <a:lnTo>
                      <a:pt x="76" y="148"/>
                    </a:lnTo>
                    <a:lnTo>
                      <a:pt x="75" y="149"/>
                    </a:lnTo>
                    <a:lnTo>
                      <a:pt x="74" y="149"/>
                    </a:lnTo>
                    <a:lnTo>
                      <a:pt x="75" y="150"/>
                    </a:lnTo>
                    <a:lnTo>
                      <a:pt x="76" y="151"/>
                    </a:lnTo>
                    <a:lnTo>
                      <a:pt x="77" y="152"/>
                    </a:lnTo>
                    <a:lnTo>
                      <a:pt x="76" y="153"/>
                    </a:lnTo>
                    <a:lnTo>
                      <a:pt x="78" y="155"/>
                    </a:lnTo>
                    <a:lnTo>
                      <a:pt x="79" y="156"/>
                    </a:lnTo>
                    <a:lnTo>
                      <a:pt x="78" y="157"/>
                    </a:lnTo>
                    <a:lnTo>
                      <a:pt x="79" y="157"/>
                    </a:lnTo>
                    <a:lnTo>
                      <a:pt x="80" y="158"/>
                    </a:lnTo>
                    <a:lnTo>
                      <a:pt x="82" y="160"/>
                    </a:lnTo>
                    <a:lnTo>
                      <a:pt x="82" y="161"/>
                    </a:lnTo>
                    <a:lnTo>
                      <a:pt x="84" y="162"/>
                    </a:lnTo>
                    <a:lnTo>
                      <a:pt x="85" y="163"/>
                    </a:lnTo>
                    <a:lnTo>
                      <a:pt x="85" y="164"/>
                    </a:lnTo>
                    <a:lnTo>
                      <a:pt x="87" y="166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1"/>
                    </a:lnTo>
                    <a:lnTo>
                      <a:pt x="90" y="171"/>
                    </a:lnTo>
                    <a:lnTo>
                      <a:pt x="90" y="171"/>
                    </a:lnTo>
                    <a:lnTo>
                      <a:pt x="91" y="171"/>
                    </a:lnTo>
                    <a:lnTo>
                      <a:pt x="92" y="171"/>
                    </a:lnTo>
                    <a:lnTo>
                      <a:pt x="93" y="172"/>
                    </a:lnTo>
                    <a:lnTo>
                      <a:pt x="94" y="174"/>
                    </a:lnTo>
                    <a:lnTo>
                      <a:pt x="96" y="175"/>
                    </a:lnTo>
                    <a:lnTo>
                      <a:pt x="98" y="177"/>
                    </a:lnTo>
                    <a:lnTo>
                      <a:pt x="100" y="177"/>
                    </a:lnTo>
                    <a:lnTo>
                      <a:pt x="99" y="177"/>
                    </a:lnTo>
                    <a:lnTo>
                      <a:pt x="98" y="177"/>
                    </a:lnTo>
                    <a:lnTo>
                      <a:pt x="98" y="178"/>
                    </a:lnTo>
                    <a:lnTo>
                      <a:pt x="99" y="178"/>
                    </a:lnTo>
                    <a:lnTo>
                      <a:pt x="100" y="178"/>
                    </a:lnTo>
                    <a:lnTo>
                      <a:pt x="101" y="180"/>
                    </a:lnTo>
                    <a:lnTo>
                      <a:pt x="102" y="181"/>
                    </a:lnTo>
                    <a:lnTo>
                      <a:pt x="105" y="181"/>
                    </a:lnTo>
                    <a:lnTo>
                      <a:pt x="106" y="181"/>
                    </a:lnTo>
                    <a:lnTo>
                      <a:pt x="107" y="181"/>
                    </a:lnTo>
                    <a:lnTo>
                      <a:pt x="108" y="182"/>
                    </a:lnTo>
                    <a:lnTo>
                      <a:pt x="108" y="183"/>
                    </a:lnTo>
                    <a:lnTo>
                      <a:pt x="108" y="184"/>
                    </a:lnTo>
                    <a:lnTo>
                      <a:pt x="109" y="184"/>
                    </a:lnTo>
                    <a:lnTo>
                      <a:pt x="109" y="185"/>
                    </a:lnTo>
                    <a:lnTo>
                      <a:pt x="110" y="185"/>
                    </a:lnTo>
                    <a:lnTo>
                      <a:pt x="111" y="186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3" y="186"/>
                    </a:lnTo>
                    <a:lnTo>
                      <a:pt x="112" y="187"/>
                    </a:lnTo>
                    <a:lnTo>
                      <a:pt x="113" y="188"/>
                    </a:lnTo>
                    <a:lnTo>
                      <a:pt x="112" y="188"/>
                    </a:lnTo>
                    <a:lnTo>
                      <a:pt x="111" y="188"/>
                    </a:lnTo>
                    <a:lnTo>
                      <a:pt x="113" y="189"/>
                    </a:lnTo>
                    <a:lnTo>
                      <a:pt x="111" y="189"/>
                    </a:lnTo>
                    <a:lnTo>
                      <a:pt x="111" y="190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2" y="192"/>
                    </a:lnTo>
                    <a:lnTo>
                      <a:pt x="111" y="192"/>
                    </a:lnTo>
                    <a:lnTo>
                      <a:pt x="111" y="193"/>
                    </a:lnTo>
                    <a:lnTo>
                      <a:pt x="112" y="193"/>
                    </a:lnTo>
                    <a:lnTo>
                      <a:pt x="112" y="194"/>
                    </a:lnTo>
                    <a:lnTo>
                      <a:pt x="113" y="195"/>
                    </a:lnTo>
                    <a:lnTo>
                      <a:pt x="114" y="195"/>
                    </a:lnTo>
                    <a:lnTo>
                      <a:pt x="114" y="196"/>
                    </a:lnTo>
                    <a:lnTo>
                      <a:pt x="114" y="197"/>
                    </a:lnTo>
                    <a:lnTo>
                      <a:pt x="113" y="197"/>
                    </a:lnTo>
                    <a:lnTo>
                      <a:pt x="114" y="198"/>
                    </a:lnTo>
                    <a:lnTo>
                      <a:pt x="115" y="198"/>
                    </a:lnTo>
                    <a:lnTo>
                      <a:pt x="116" y="198"/>
                    </a:lnTo>
                    <a:lnTo>
                      <a:pt x="117" y="198"/>
                    </a:lnTo>
                    <a:lnTo>
                      <a:pt x="117" y="199"/>
                    </a:lnTo>
                    <a:lnTo>
                      <a:pt x="118" y="199"/>
                    </a:lnTo>
                    <a:lnTo>
                      <a:pt x="119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3" y="199"/>
                    </a:lnTo>
                    <a:lnTo>
                      <a:pt x="123" y="198"/>
                    </a:lnTo>
                    <a:lnTo>
                      <a:pt x="122" y="197"/>
                    </a:lnTo>
                    <a:lnTo>
                      <a:pt x="120" y="197"/>
                    </a:lnTo>
                    <a:lnTo>
                      <a:pt x="120" y="196"/>
                    </a:lnTo>
                    <a:lnTo>
                      <a:pt x="127" y="196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9" y="195"/>
                    </a:lnTo>
                    <a:lnTo>
                      <a:pt x="130" y="194"/>
                    </a:lnTo>
                    <a:lnTo>
                      <a:pt x="135" y="194"/>
                    </a:lnTo>
                    <a:lnTo>
                      <a:pt x="136" y="195"/>
                    </a:lnTo>
                    <a:lnTo>
                      <a:pt x="137" y="195"/>
                    </a:lnTo>
                    <a:lnTo>
                      <a:pt x="136" y="196"/>
                    </a:lnTo>
                    <a:lnTo>
                      <a:pt x="135" y="196"/>
                    </a:lnTo>
                    <a:lnTo>
                      <a:pt x="134" y="197"/>
                    </a:lnTo>
                    <a:lnTo>
                      <a:pt x="137" y="197"/>
                    </a:lnTo>
                    <a:lnTo>
                      <a:pt x="138" y="198"/>
                    </a:lnTo>
                    <a:lnTo>
                      <a:pt x="138" y="197"/>
                    </a:lnTo>
                    <a:lnTo>
                      <a:pt x="139" y="197"/>
                    </a:lnTo>
                    <a:lnTo>
                      <a:pt x="139" y="198"/>
                    </a:lnTo>
                    <a:lnTo>
                      <a:pt x="144" y="201"/>
                    </a:lnTo>
                    <a:lnTo>
                      <a:pt x="147" y="201"/>
                    </a:lnTo>
                    <a:lnTo>
                      <a:pt x="150" y="202"/>
                    </a:lnTo>
                    <a:lnTo>
                      <a:pt x="155" y="203"/>
                    </a:lnTo>
                    <a:lnTo>
                      <a:pt x="156" y="203"/>
                    </a:lnTo>
                    <a:lnTo>
                      <a:pt x="156" y="204"/>
                    </a:lnTo>
                    <a:lnTo>
                      <a:pt x="157" y="204"/>
                    </a:lnTo>
                    <a:lnTo>
                      <a:pt x="157" y="205"/>
                    </a:lnTo>
                    <a:lnTo>
                      <a:pt x="162" y="211"/>
                    </a:lnTo>
                    <a:lnTo>
                      <a:pt x="163" y="211"/>
                    </a:lnTo>
                    <a:lnTo>
                      <a:pt x="164" y="212"/>
                    </a:lnTo>
                    <a:lnTo>
                      <a:pt x="164" y="213"/>
                    </a:lnTo>
                    <a:lnTo>
                      <a:pt x="164" y="214"/>
                    </a:lnTo>
                    <a:lnTo>
                      <a:pt x="165" y="214"/>
                    </a:lnTo>
                    <a:lnTo>
                      <a:pt x="166" y="215"/>
                    </a:lnTo>
                    <a:lnTo>
                      <a:pt x="167" y="216"/>
                    </a:lnTo>
                    <a:lnTo>
                      <a:pt x="167" y="217"/>
                    </a:lnTo>
                    <a:lnTo>
                      <a:pt x="169" y="218"/>
                    </a:lnTo>
                    <a:lnTo>
                      <a:pt x="175" y="221"/>
                    </a:lnTo>
                    <a:lnTo>
                      <a:pt x="177" y="224"/>
                    </a:lnTo>
                    <a:lnTo>
                      <a:pt x="179" y="225"/>
                    </a:lnTo>
                    <a:lnTo>
                      <a:pt x="180" y="225"/>
                    </a:lnTo>
                    <a:lnTo>
                      <a:pt x="181" y="225"/>
                    </a:lnTo>
                    <a:lnTo>
                      <a:pt x="180" y="226"/>
                    </a:lnTo>
                    <a:lnTo>
                      <a:pt x="180" y="227"/>
                    </a:lnTo>
                    <a:lnTo>
                      <a:pt x="181" y="227"/>
                    </a:lnTo>
                    <a:lnTo>
                      <a:pt x="182" y="227"/>
                    </a:lnTo>
                    <a:lnTo>
                      <a:pt x="181" y="228"/>
                    </a:lnTo>
                    <a:lnTo>
                      <a:pt x="182" y="228"/>
                    </a:lnTo>
                    <a:lnTo>
                      <a:pt x="183" y="227"/>
                    </a:lnTo>
                    <a:lnTo>
                      <a:pt x="184" y="227"/>
                    </a:lnTo>
                    <a:lnTo>
                      <a:pt x="183" y="228"/>
                    </a:lnTo>
                    <a:lnTo>
                      <a:pt x="182" y="228"/>
                    </a:lnTo>
                    <a:lnTo>
                      <a:pt x="183" y="229"/>
                    </a:lnTo>
                    <a:lnTo>
                      <a:pt x="183" y="230"/>
                    </a:lnTo>
                    <a:lnTo>
                      <a:pt x="184" y="231"/>
                    </a:lnTo>
                    <a:lnTo>
                      <a:pt x="185" y="231"/>
                    </a:lnTo>
                    <a:lnTo>
                      <a:pt x="186" y="232"/>
                    </a:lnTo>
                    <a:lnTo>
                      <a:pt x="187" y="231"/>
                    </a:lnTo>
                    <a:lnTo>
                      <a:pt x="187" y="232"/>
                    </a:lnTo>
                    <a:lnTo>
                      <a:pt x="190" y="232"/>
                    </a:lnTo>
                    <a:lnTo>
                      <a:pt x="192" y="231"/>
                    </a:lnTo>
                    <a:close/>
                    <a:moveTo>
                      <a:pt x="26" y="101"/>
                    </a:move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6" y="10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2" name="Freeform 336">
                <a:extLst>
                  <a:ext uri="{FF2B5EF4-FFF2-40B4-BE49-F238E27FC236}">
                    <a16:creationId xmlns:a16="http://schemas.microsoft.com/office/drawing/2014/main" id="{DCF91C28-25EE-3479-04FF-67AD89D7C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71638"/>
                <a:ext cx="12700" cy="9525"/>
              </a:xfrm>
              <a:custGeom>
                <a:avLst/>
                <a:gdLst>
                  <a:gd name="T0" fmla="*/ 5 w 8"/>
                  <a:gd name="T1" fmla="*/ 6 h 6"/>
                  <a:gd name="T2" fmla="*/ 7 w 8"/>
                  <a:gd name="T3" fmla="*/ 6 h 6"/>
                  <a:gd name="T4" fmla="*/ 8 w 8"/>
                  <a:gd name="T5" fmla="*/ 5 h 6"/>
                  <a:gd name="T6" fmla="*/ 6 w 8"/>
                  <a:gd name="T7" fmla="*/ 4 h 6"/>
                  <a:gd name="T8" fmla="*/ 5 w 8"/>
                  <a:gd name="T9" fmla="*/ 3 h 6"/>
                  <a:gd name="T10" fmla="*/ 4 w 8"/>
                  <a:gd name="T11" fmla="*/ 2 h 6"/>
                  <a:gd name="T12" fmla="*/ 3 w 8"/>
                  <a:gd name="T13" fmla="*/ 2 h 6"/>
                  <a:gd name="T14" fmla="*/ 3 w 8"/>
                  <a:gd name="T15" fmla="*/ 1 h 6"/>
                  <a:gd name="T16" fmla="*/ 3 w 8"/>
                  <a:gd name="T17" fmla="*/ 0 h 6"/>
                  <a:gd name="T18" fmla="*/ 1 w 8"/>
                  <a:gd name="T19" fmla="*/ 0 h 6"/>
                  <a:gd name="T20" fmla="*/ 0 w 8"/>
                  <a:gd name="T21" fmla="*/ 0 h 6"/>
                  <a:gd name="T22" fmla="*/ 0 w 8"/>
                  <a:gd name="T23" fmla="*/ 1 h 6"/>
                  <a:gd name="T24" fmla="*/ 0 w 8"/>
                  <a:gd name="T25" fmla="*/ 2 h 6"/>
                  <a:gd name="T26" fmla="*/ 1 w 8"/>
                  <a:gd name="T27" fmla="*/ 2 h 6"/>
                  <a:gd name="T28" fmla="*/ 3 w 8"/>
                  <a:gd name="T29" fmla="*/ 4 h 6"/>
                  <a:gd name="T30" fmla="*/ 5 w 8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lnTo>
                      <a:pt x="7" y="6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3" name="Rectangle 337">
                <a:extLst>
                  <a:ext uri="{FF2B5EF4-FFF2-40B4-BE49-F238E27FC236}">
                    <a16:creationId xmlns:a16="http://schemas.microsoft.com/office/drawing/2014/main" id="{F44F69E3-6C52-79FC-BFBD-2AFD7DCFA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62560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4" name="Freeform 338">
                <a:extLst>
                  <a:ext uri="{FF2B5EF4-FFF2-40B4-BE49-F238E27FC236}">
                    <a16:creationId xmlns:a16="http://schemas.microsoft.com/office/drawing/2014/main" id="{B1AC22CB-AD76-02B6-7708-63AACEE7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388" y="1546225"/>
                <a:ext cx="3175" cy="6350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2 h 4"/>
                  <a:gd name="T6" fmla="*/ 0 w 2"/>
                  <a:gd name="T7" fmla="*/ 3 h 4"/>
                  <a:gd name="T8" fmla="*/ 1 w 2"/>
                  <a:gd name="T9" fmla="*/ 3 h 4"/>
                  <a:gd name="T10" fmla="*/ 2 w 2"/>
                  <a:gd name="T11" fmla="*/ 4 h 4"/>
                  <a:gd name="T12" fmla="*/ 2 w 2"/>
                  <a:gd name="T13" fmla="*/ 3 h 4"/>
                  <a:gd name="T14" fmla="*/ 2 w 2"/>
                  <a:gd name="T15" fmla="*/ 2 h 4"/>
                  <a:gd name="T16" fmla="*/ 1 w 2"/>
                  <a:gd name="T17" fmla="*/ 2 h 4"/>
                  <a:gd name="T18" fmla="*/ 1 w 2"/>
                  <a:gd name="T19" fmla="*/ 1 h 4"/>
                  <a:gd name="T20" fmla="*/ 1 w 2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5" name="Freeform 339">
                <a:extLst>
                  <a:ext uri="{FF2B5EF4-FFF2-40B4-BE49-F238E27FC236}">
                    <a16:creationId xmlns:a16="http://schemas.microsoft.com/office/drawing/2014/main" id="{5BC7C651-203B-E54F-1254-06860F40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1625600"/>
                <a:ext cx="12700" cy="11113"/>
              </a:xfrm>
              <a:custGeom>
                <a:avLst/>
                <a:gdLst>
                  <a:gd name="T0" fmla="*/ 2 w 8"/>
                  <a:gd name="T1" fmla="*/ 3 h 7"/>
                  <a:gd name="T2" fmla="*/ 4 w 8"/>
                  <a:gd name="T3" fmla="*/ 4 h 7"/>
                  <a:gd name="T4" fmla="*/ 5 w 8"/>
                  <a:gd name="T5" fmla="*/ 5 h 7"/>
                  <a:gd name="T6" fmla="*/ 6 w 8"/>
                  <a:gd name="T7" fmla="*/ 6 h 7"/>
                  <a:gd name="T8" fmla="*/ 8 w 8"/>
                  <a:gd name="T9" fmla="*/ 7 h 7"/>
                  <a:gd name="T10" fmla="*/ 7 w 8"/>
                  <a:gd name="T11" fmla="*/ 6 h 7"/>
                  <a:gd name="T12" fmla="*/ 6 w 8"/>
                  <a:gd name="T13" fmla="*/ 5 h 7"/>
                  <a:gd name="T14" fmla="*/ 6 w 8"/>
                  <a:gd name="T15" fmla="*/ 4 h 7"/>
                  <a:gd name="T16" fmla="*/ 3 w 8"/>
                  <a:gd name="T17" fmla="*/ 2 h 7"/>
                  <a:gd name="T18" fmla="*/ 2 w 8"/>
                  <a:gd name="T19" fmla="*/ 1 h 7"/>
                  <a:gd name="T20" fmla="*/ 1 w 8"/>
                  <a:gd name="T21" fmla="*/ 0 h 7"/>
                  <a:gd name="T22" fmla="*/ 0 w 8"/>
                  <a:gd name="T23" fmla="*/ 1 h 7"/>
                  <a:gd name="T24" fmla="*/ 1 w 8"/>
                  <a:gd name="T25" fmla="*/ 2 h 7"/>
                  <a:gd name="T26" fmla="*/ 2 w 8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2" y="3"/>
                    </a:moveTo>
                    <a:lnTo>
                      <a:pt x="4" y="4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6" name="Freeform 340">
                <a:extLst>
                  <a:ext uri="{FF2B5EF4-FFF2-40B4-BE49-F238E27FC236}">
                    <a16:creationId xmlns:a16="http://schemas.microsoft.com/office/drawing/2014/main" id="{1AA44CED-C0C4-41B6-6715-37060BDDA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485900"/>
                <a:ext cx="30162" cy="31750"/>
              </a:xfrm>
              <a:custGeom>
                <a:avLst/>
                <a:gdLst>
                  <a:gd name="T0" fmla="*/ 9 w 19"/>
                  <a:gd name="T1" fmla="*/ 15 h 20"/>
                  <a:gd name="T2" fmla="*/ 9 w 19"/>
                  <a:gd name="T3" fmla="*/ 14 h 20"/>
                  <a:gd name="T4" fmla="*/ 10 w 19"/>
                  <a:gd name="T5" fmla="*/ 14 h 20"/>
                  <a:gd name="T6" fmla="*/ 10 w 19"/>
                  <a:gd name="T7" fmla="*/ 16 h 20"/>
                  <a:gd name="T8" fmla="*/ 10 w 19"/>
                  <a:gd name="T9" fmla="*/ 17 h 20"/>
                  <a:gd name="T10" fmla="*/ 10 w 19"/>
                  <a:gd name="T11" fmla="*/ 18 h 20"/>
                  <a:gd name="T12" fmla="*/ 11 w 19"/>
                  <a:gd name="T13" fmla="*/ 18 h 20"/>
                  <a:gd name="T14" fmla="*/ 14 w 19"/>
                  <a:gd name="T15" fmla="*/ 20 h 20"/>
                  <a:gd name="T16" fmla="*/ 15 w 19"/>
                  <a:gd name="T17" fmla="*/ 20 h 20"/>
                  <a:gd name="T18" fmla="*/ 16 w 19"/>
                  <a:gd name="T19" fmla="*/ 20 h 20"/>
                  <a:gd name="T20" fmla="*/ 16 w 19"/>
                  <a:gd name="T21" fmla="*/ 20 h 20"/>
                  <a:gd name="T22" fmla="*/ 16 w 19"/>
                  <a:gd name="T23" fmla="*/ 19 h 20"/>
                  <a:gd name="T24" fmla="*/ 16 w 19"/>
                  <a:gd name="T25" fmla="*/ 19 h 20"/>
                  <a:gd name="T26" fmla="*/ 16 w 19"/>
                  <a:gd name="T27" fmla="*/ 18 h 20"/>
                  <a:gd name="T28" fmla="*/ 16 w 19"/>
                  <a:gd name="T29" fmla="*/ 18 h 20"/>
                  <a:gd name="T30" fmla="*/ 17 w 19"/>
                  <a:gd name="T31" fmla="*/ 18 h 20"/>
                  <a:gd name="T32" fmla="*/ 18 w 19"/>
                  <a:gd name="T33" fmla="*/ 18 h 20"/>
                  <a:gd name="T34" fmla="*/ 19 w 19"/>
                  <a:gd name="T35" fmla="*/ 18 h 20"/>
                  <a:gd name="T36" fmla="*/ 18 w 19"/>
                  <a:gd name="T37" fmla="*/ 16 h 20"/>
                  <a:gd name="T38" fmla="*/ 16 w 19"/>
                  <a:gd name="T39" fmla="*/ 14 h 20"/>
                  <a:gd name="T40" fmla="*/ 16 w 19"/>
                  <a:gd name="T41" fmla="*/ 11 h 20"/>
                  <a:gd name="T42" fmla="*/ 14 w 19"/>
                  <a:gd name="T43" fmla="*/ 11 h 20"/>
                  <a:gd name="T44" fmla="*/ 13 w 19"/>
                  <a:gd name="T45" fmla="*/ 11 h 20"/>
                  <a:gd name="T46" fmla="*/ 12 w 19"/>
                  <a:gd name="T47" fmla="*/ 10 h 20"/>
                  <a:gd name="T48" fmla="*/ 12 w 19"/>
                  <a:gd name="T49" fmla="*/ 9 h 20"/>
                  <a:gd name="T50" fmla="*/ 12 w 19"/>
                  <a:gd name="T51" fmla="*/ 6 h 20"/>
                  <a:gd name="T52" fmla="*/ 12 w 19"/>
                  <a:gd name="T53" fmla="*/ 6 h 20"/>
                  <a:gd name="T54" fmla="*/ 11 w 19"/>
                  <a:gd name="T55" fmla="*/ 6 h 20"/>
                  <a:gd name="T56" fmla="*/ 9 w 19"/>
                  <a:gd name="T57" fmla="*/ 6 h 20"/>
                  <a:gd name="T58" fmla="*/ 8 w 19"/>
                  <a:gd name="T59" fmla="*/ 6 h 20"/>
                  <a:gd name="T60" fmla="*/ 10 w 19"/>
                  <a:gd name="T61" fmla="*/ 5 h 20"/>
                  <a:gd name="T62" fmla="*/ 9 w 19"/>
                  <a:gd name="T63" fmla="*/ 4 h 20"/>
                  <a:gd name="T64" fmla="*/ 8 w 19"/>
                  <a:gd name="T65" fmla="*/ 3 h 20"/>
                  <a:gd name="T66" fmla="*/ 8 w 19"/>
                  <a:gd name="T67" fmla="*/ 2 h 20"/>
                  <a:gd name="T68" fmla="*/ 8 w 19"/>
                  <a:gd name="T69" fmla="*/ 1 h 20"/>
                  <a:gd name="T70" fmla="*/ 7 w 19"/>
                  <a:gd name="T71" fmla="*/ 0 h 20"/>
                  <a:gd name="T72" fmla="*/ 6 w 19"/>
                  <a:gd name="T73" fmla="*/ 0 h 20"/>
                  <a:gd name="T74" fmla="*/ 6 w 19"/>
                  <a:gd name="T75" fmla="*/ 1 h 20"/>
                  <a:gd name="T76" fmla="*/ 6 w 19"/>
                  <a:gd name="T77" fmla="*/ 2 h 20"/>
                  <a:gd name="T78" fmla="*/ 6 w 19"/>
                  <a:gd name="T79" fmla="*/ 3 h 20"/>
                  <a:gd name="T80" fmla="*/ 6 w 19"/>
                  <a:gd name="T81" fmla="*/ 4 h 20"/>
                  <a:gd name="T82" fmla="*/ 6 w 19"/>
                  <a:gd name="T83" fmla="*/ 5 h 20"/>
                  <a:gd name="T84" fmla="*/ 6 w 19"/>
                  <a:gd name="T85" fmla="*/ 5 h 20"/>
                  <a:gd name="T86" fmla="*/ 6 w 19"/>
                  <a:gd name="T87" fmla="*/ 6 h 20"/>
                  <a:gd name="T88" fmla="*/ 5 w 19"/>
                  <a:gd name="T89" fmla="*/ 6 h 20"/>
                  <a:gd name="T90" fmla="*/ 6 w 19"/>
                  <a:gd name="T91" fmla="*/ 7 h 20"/>
                  <a:gd name="T92" fmla="*/ 5 w 19"/>
                  <a:gd name="T93" fmla="*/ 7 h 20"/>
                  <a:gd name="T94" fmla="*/ 3 w 19"/>
                  <a:gd name="T95" fmla="*/ 7 h 20"/>
                  <a:gd name="T96" fmla="*/ 2 w 19"/>
                  <a:gd name="T97" fmla="*/ 8 h 20"/>
                  <a:gd name="T98" fmla="*/ 2 w 19"/>
                  <a:gd name="T99" fmla="*/ 9 h 20"/>
                  <a:gd name="T100" fmla="*/ 1 w 19"/>
                  <a:gd name="T101" fmla="*/ 9 h 20"/>
                  <a:gd name="T102" fmla="*/ 1 w 19"/>
                  <a:gd name="T103" fmla="*/ 10 h 20"/>
                  <a:gd name="T104" fmla="*/ 0 w 19"/>
                  <a:gd name="T105" fmla="*/ 10 h 20"/>
                  <a:gd name="T106" fmla="*/ 1 w 19"/>
                  <a:gd name="T107" fmla="*/ 12 h 20"/>
                  <a:gd name="T108" fmla="*/ 2 w 19"/>
                  <a:gd name="T109" fmla="*/ 13 h 20"/>
                  <a:gd name="T110" fmla="*/ 3 w 19"/>
                  <a:gd name="T111" fmla="*/ 14 h 20"/>
                  <a:gd name="T112" fmla="*/ 5 w 19"/>
                  <a:gd name="T113" fmla="*/ 15 h 20"/>
                  <a:gd name="T114" fmla="*/ 8 w 19"/>
                  <a:gd name="T115" fmla="*/ 15 h 20"/>
                  <a:gd name="T116" fmla="*/ 9 w 19"/>
                  <a:gd name="T11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" h="20">
                    <a:moveTo>
                      <a:pt x="9" y="15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7" name="Freeform 341">
                <a:extLst>
                  <a:ext uri="{FF2B5EF4-FFF2-40B4-BE49-F238E27FC236}">
                    <a16:creationId xmlns:a16="http://schemas.microsoft.com/office/drawing/2014/main" id="{96E641CB-2241-383D-3C80-65876D1A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1493838"/>
                <a:ext cx="19050" cy="57150"/>
              </a:xfrm>
              <a:custGeom>
                <a:avLst/>
                <a:gdLst>
                  <a:gd name="T0" fmla="*/ 12 w 12"/>
                  <a:gd name="T1" fmla="*/ 34 h 36"/>
                  <a:gd name="T2" fmla="*/ 11 w 12"/>
                  <a:gd name="T3" fmla="*/ 33 h 36"/>
                  <a:gd name="T4" fmla="*/ 9 w 12"/>
                  <a:gd name="T5" fmla="*/ 31 h 36"/>
                  <a:gd name="T6" fmla="*/ 8 w 12"/>
                  <a:gd name="T7" fmla="*/ 29 h 36"/>
                  <a:gd name="T8" fmla="*/ 9 w 12"/>
                  <a:gd name="T9" fmla="*/ 27 h 36"/>
                  <a:gd name="T10" fmla="*/ 8 w 12"/>
                  <a:gd name="T11" fmla="*/ 25 h 36"/>
                  <a:gd name="T12" fmla="*/ 8 w 12"/>
                  <a:gd name="T13" fmla="*/ 23 h 36"/>
                  <a:gd name="T14" fmla="*/ 8 w 12"/>
                  <a:gd name="T15" fmla="*/ 21 h 36"/>
                  <a:gd name="T16" fmla="*/ 8 w 12"/>
                  <a:gd name="T17" fmla="*/ 19 h 36"/>
                  <a:gd name="T18" fmla="*/ 8 w 12"/>
                  <a:gd name="T19" fmla="*/ 16 h 36"/>
                  <a:gd name="T20" fmla="*/ 9 w 12"/>
                  <a:gd name="T21" fmla="*/ 13 h 36"/>
                  <a:gd name="T22" fmla="*/ 7 w 12"/>
                  <a:gd name="T23" fmla="*/ 12 h 36"/>
                  <a:gd name="T24" fmla="*/ 5 w 12"/>
                  <a:gd name="T25" fmla="*/ 9 h 36"/>
                  <a:gd name="T26" fmla="*/ 4 w 12"/>
                  <a:gd name="T27" fmla="*/ 5 h 36"/>
                  <a:gd name="T28" fmla="*/ 4 w 12"/>
                  <a:gd name="T29" fmla="*/ 1 h 36"/>
                  <a:gd name="T30" fmla="*/ 2 w 12"/>
                  <a:gd name="T31" fmla="*/ 0 h 36"/>
                  <a:gd name="T32" fmla="*/ 2 w 12"/>
                  <a:gd name="T33" fmla="*/ 1 h 36"/>
                  <a:gd name="T34" fmla="*/ 0 w 12"/>
                  <a:gd name="T35" fmla="*/ 2 h 36"/>
                  <a:gd name="T36" fmla="*/ 1 w 12"/>
                  <a:gd name="T37" fmla="*/ 4 h 36"/>
                  <a:gd name="T38" fmla="*/ 5 w 12"/>
                  <a:gd name="T39" fmla="*/ 12 h 36"/>
                  <a:gd name="T40" fmla="*/ 6 w 12"/>
                  <a:gd name="T41" fmla="*/ 14 h 36"/>
                  <a:gd name="T42" fmla="*/ 5 w 12"/>
                  <a:gd name="T43" fmla="*/ 14 h 36"/>
                  <a:gd name="T44" fmla="*/ 5 w 12"/>
                  <a:gd name="T45" fmla="*/ 16 h 36"/>
                  <a:gd name="T46" fmla="*/ 5 w 12"/>
                  <a:gd name="T47" fmla="*/ 18 h 36"/>
                  <a:gd name="T48" fmla="*/ 3 w 12"/>
                  <a:gd name="T49" fmla="*/ 17 h 36"/>
                  <a:gd name="T50" fmla="*/ 2 w 12"/>
                  <a:gd name="T51" fmla="*/ 15 h 36"/>
                  <a:gd name="T52" fmla="*/ 2 w 12"/>
                  <a:gd name="T53" fmla="*/ 17 h 36"/>
                  <a:gd name="T54" fmla="*/ 1 w 12"/>
                  <a:gd name="T55" fmla="*/ 18 h 36"/>
                  <a:gd name="T56" fmla="*/ 2 w 12"/>
                  <a:gd name="T57" fmla="*/ 21 h 36"/>
                  <a:gd name="T58" fmla="*/ 4 w 12"/>
                  <a:gd name="T59" fmla="*/ 22 h 36"/>
                  <a:gd name="T60" fmla="*/ 4 w 12"/>
                  <a:gd name="T61" fmla="*/ 26 h 36"/>
                  <a:gd name="T62" fmla="*/ 5 w 12"/>
                  <a:gd name="T63" fmla="*/ 27 h 36"/>
                  <a:gd name="T64" fmla="*/ 5 w 12"/>
                  <a:gd name="T65" fmla="*/ 31 h 36"/>
                  <a:gd name="T66" fmla="*/ 9 w 12"/>
                  <a:gd name="T67" fmla="*/ 36 h 36"/>
                  <a:gd name="T68" fmla="*/ 11 w 12"/>
                  <a:gd name="T69" fmla="*/ 36 h 36"/>
                  <a:gd name="T70" fmla="*/ 12 w 12"/>
                  <a:gd name="T7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36">
                    <a:moveTo>
                      <a:pt x="12" y="35"/>
                    </a:moveTo>
                    <a:lnTo>
                      <a:pt x="12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8" name="Freeform 342">
                <a:extLst>
                  <a:ext uri="{FF2B5EF4-FFF2-40B4-BE49-F238E27FC236}">
                    <a16:creationId xmlns:a16="http://schemas.microsoft.com/office/drawing/2014/main" id="{A07EEA2F-D414-238C-9B43-DC29938AF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550" y="1527175"/>
                <a:ext cx="15875" cy="15875"/>
              </a:xfrm>
              <a:custGeom>
                <a:avLst/>
                <a:gdLst>
                  <a:gd name="T0" fmla="*/ 4 w 10"/>
                  <a:gd name="T1" fmla="*/ 5 h 10"/>
                  <a:gd name="T2" fmla="*/ 5 w 10"/>
                  <a:gd name="T3" fmla="*/ 5 h 10"/>
                  <a:gd name="T4" fmla="*/ 5 w 10"/>
                  <a:gd name="T5" fmla="*/ 4 h 10"/>
                  <a:gd name="T6" fmla="*/ 6 w 10"/>
                  <a:gd name="T7" fmla="*/ 6 h 10"/>
                  <a:gd name="T8" fmla="*/ 8 w 10"/>
                  <a:gd name="T9" fmla="*/ 9 h 10"/>
                  <a:gd name="T10" fmla="*/ 10 w 10"/>
                  <a:gd name="T11" fmla="*/ 10 h 10"/>
                  <a:gd name="T12" fmla="*/ 10 w 10"/>
                  <a:gd name="T13" fmla="*/ 9 h 10"/>
                  <a:gd name="T14" fmla="*/ 10 w 10"/>
                  <a:gd name="T15" fmla="*/ 7 h 10"/>
                  <a:gd name="T16" fmla="*/ 8 w 10"/>
                  <a:gd name="T17" fmla="*/ 5 h 10"/>
                  <a:gd name="T18" fmla="*/ 8 w 10"/>
                  <a:gd name="T19" fmla="*/ 4 h 10"/>
                  <a:gd name="T20" fmla="*/ 6 w 10"/>
                  <a:gd name="T21" fmla="*/ 4 h 10"/>
                  <a:gd name="T22" fmla="*/ 5 w 10"/>
                  <a:gd name="T23" fmla="*/ 2 h 10"/>
                  <a:gd name="T24" fmla="*/ 5 w 10"/>
                  <a:gd name="T25" fmla="*/ 1 h 10"/>
                  <a:gd name="T26" fmla="*/ 5 w 10"/>
                  <a:gd name="T27" fmla="*/ 0 h 10"/>
                  <a:gd name="T28" fmla="*/ 5 w 10"/>
                  <a:gd name="T29" fmla="*/ 0 h 10"/>
                  <a:gd name="T30" fmla="*/ 5 w 10"/>
                  <a:gd name="T31" fmla="*/ 0 h 10"/>
                  <a:gd name="T32" fmla="*/ 4 w 10"/>
                  <a:gd name="T33" fmla="*/ 0 h 10"/>
                  <a:gd name="T34" fmla="*/ 4 w 10"/>
                  <a:gd name="T35" fmla="*/ 0 h 10"/>
                  <a:gd name="T36" fmla="*/ 3 w 10"/>
                  <a:gd name="T37" fmla="*/ 0 h 10"/>
                  <a:gd name="T38" fmla="*/ 2 w 10"/>
                  <a:gd name="T39" fmla="*/ 0 h 10"/>
                  <a:gd name="T40" fmla="*/ 2 w 10"/>
                  <a:gd name="T41" fmla="*/ 0 h 10"/>
                  <a:gd name="T42" fmla="*/ 3 w 10"/>
                  <a:gd name="T43" fmla="*/ 1 h 10"/>
                  <a:gd name="T44" fmla="*/ 4 w 10"/>
                  <a:gd name="T45" fmla="*/ 3 h 10"/>
                  <a:gd name="T46" fmla="*/ 3 w 10"/>
                  <a:gd name="T47" fmla="*/ 2 h 10"/>
                  <a:gd name="T48" fmla="*/ 3 w 10"/>
                  <a:gd name="T49" fmla="*/ 3 h 10"/>
                  <a:gd name="T50" fmla="*/ 2 w 10"/>
                  <a:gd name="T51" fmla="*/ 3 h 10"/>
                  <a:gd name="T52" fmla="*/ 1 w 10"/>
                  <a:gd name="T53" fmla="*/ 3 h 10"/>
                  <a:gd name="T54" fmla="*/ 0 w 10"/>
                  <a:gd name="T55" fmla="*/ 3 h 10"/>
                  <a:gd name="T56" fmla="*/ 3 w 10"/>
                  <a:gd name="T57" fmla="*/ 5 h 10"/>
                  <a:gd name="T58" fmla="*/ 4 w 10"/>
                  <a:gd name="T5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10">
                    <a:moveTo>
                      <a:pt x="4" y="5"/>
                    </a:moveTo>
                    <a:lnTo>
                      <a:pt x="5" y="5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9" name="Freeform 343">
                <a:extLst>
                  <a:ext uri="{FF2B5EF4-FFF2-40B4-BE49-F238E27FC236}">
                    <a16:creationId xmlns:a16="http://schemas.microsoft.com/office/drawing/2014/main" id="{1E14AF64-4155-DA44-D38C-EF128C43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788" y="1577975"/>
                <a:ext cx="6350" cy="4763"/>
              </a:xfrm>
              <a:custGeom>
                <a:avLst/>
                <a:gdLst>
                  <a:gd name="T0" fmla="*/ 4 w 4"/>
                  <a:gd name="T1" fmla="*/ 3 h 3"/>
                  <a:gd name="T2" fmla="*/ 3 w 4"/>
                  <a:gd name="T3" fmla="*/ 2 h 3"/>
                  <a:gd name="T4" fmla="*/ 1 w 4"/>
                  <a:gd name="T5" fmla="*/ 1 h 3"/>
                  <a:gd name="T6" fmla="*/ 0 w 4"/>
                  <a:gd name="T7" fmla="*/ 0 h 3"/>
                  <a:gd name="T8" fmla="*/ 0 w 4"/>
                  <a:gd name="T9" fmla="*/ 1 h 3"/>
                  <a:gd name="T10" fmla="*/ 3 w 4"/>
                  <a:gd name="T11" fmla="*/ 3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0" name="Freeform 344">
                <a:extLst>
                  <a:ext uri="{FF2B5EF4-FFF2-40B4-BE49-F238E27FC236}">
                    <a16:creationId xmlns:a16="http://schemas.microsoft.com/office/drawing/2014/main" id="{B440C243-1AF5-EFB8-A66D-09278641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44638"/>
                <a:ext cx="3175" cy="1588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1" name="Freeform 345">
                <a:extLst>
                  <a:ext uri="{FF2B5EF4-FFF2-40B4-BE49-F238E27FC236}">
                    <a16:creationId xmlns:a16="http://schemas.microsoft.com/office/drawing/2014/main" id="{7E675E65-56E6-AEF0-0CD4-81F37864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541463"/>
                <a:ext cx="6350" cy="15875"/>
              </a:xfrm>
              <a:custGeom>
                <a:avLst/>
                <a:gdLst>
                  <a:gd name="T0" fmla="*/ 2 w 4"/>
                  <a:gd name="T1" fmla="*/ 7 h 10"/>
                  <a:gd name="T2" fmla="*/ 2 w 4"/>
                  <a:gd name="T3" fmla="*/ 5 h 10"/>
                  <a:gd name="T4" fmla="*/ 2 w 4"/>
                  <a:gd name="T5" fmla="*/ 4 h 10"/>
                  <a:gd name="T6" fmla="*/ 2 w 4"/>
                  <a:gd name="T7" fmla="*/ 3 h 10"/>
                  <a:gd name="T8" fmla="*/ 2 w 4"/>
                  <a:gd name="T9" fmla="*/ 1 h 10"/>
                  <a:gd name="T10" fmla="*/ 2 w 4"/>
                  <a:gd name="T11" fmla="*/ 1 h 10"/>
                  <a:gd name="T12" fmla="*/ 1 w 4"/>
                  <a:gd name="T13" fmla="*/ 1 h 10"/>
                  <a:gd name="T14" fmla="*/ 0 w 4"/>
                  <a:gd name="T15" fmla="*/ 0 h 10"/>
                  <a:gd name="T16" fmla="*/ 0 w 4"/>
                  <a:gd name="T17" fmla="*/ 1 h 10"/>
                  <a:gd name="T18" fmla="*/ 0 w 4"/>
                  <a:gd name="T19" fmla="*/ 3 h 10"/>
                  <a:gd name="T20" fmla="*/ 2 w 4"/>
                  <a:gd name="T21" fmla="*/ 6 h 10"/>
                  <a:gd name="T22" fmla="*/ 2 w 4"/>
                  <a:gd name="T23" fmla="*/ 7 h 10"/>
                  <a:gd name="T24" fmla="*/ 1 w 4"/>
                  <a:gd name="T25" fmla="*/ 9 h 10"/>
                  <a:gd name="T26" fmla="*/ 1 w 4"/>
                  <a:gd name="T27" fmla="*/ 10 h 10"/>
                  <a:gd name="T28" fmla="*/ 2 w 4"/>
                  <a:gd name="T29" fmla="*/ 10 h 10"/>
                  <a:gd name="T30" fmla="*/ 2 w 4"/>
                  <a:gd name="T31" fmla="*/ 10 h 10"/>
                  <a:gd name="T32" fmla="*/ 2 w 4"/>
                  <a:gd name="T33" fmla="*/ 9 h 10"/>
                  <a:gd name="T34" fmla="*/ 3 w 4"/>
                  <a:gd name="T35" fmla="*/ 10 h 10"/>
                  <a:gd name="T36" fmla="*/ 4 w 4"/>
                  <a:gd name="T37" fmla="*/ 10 h 10"/>
                  <a:gd name="T38" fmla="*/ 2 w 4"/>
                  <a:gd name="T39" fmla="*/ 8 h 10"/>
                  <a:gd name="T40" fmla="*/ 2 w 4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10">
                    <a:moveTo>
                      <a:pt x="2" y="7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2" name="Freeform 346">
                <a:extLst>
                  <a:ext uri="{FF2B5EF4-FFF2-40B4-BE49-F238E27FC236}">
                    <a16:creationId xmlns:a16="http://schemas.microsoft.com/office/drawing/2014/main" id="{C307D589-4806-624F-2543-805E4AE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675" y="1557338"/>
                <a:ext cx="7937" cy="6350"/>
              </a:xfrm>
              <a:custGeom>
                <a:avLst/>
                <a:gdLst>
                  <a:gd name="T0" fmla="*/ 1 w 5"/>
                  <a:gd name="T1" fmla="*/ 2 h 4"/>
                  <a:gd name="T2" fmla="*/ 2 w 5"/>
                  <a:gd name="T3" fmla="*/ 3 h 4"/>
                  <a:gd name="T4" fmla="*/ 4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0 w 5"/>
                  <a:gd name="T11" fmla="*/ 0 h 4"/>
                  <a:gd name="T12" fmla="*/ 1 w 5"/>
                  <a:gd name="T13" fmla="*/ 1 h 4"/>
                  <a:gd name="T14" fmla="*/ 0 w 5"/>
                  <a:gd name="T15" fmla="*/ 1 h 4"/>
                  <a:gd name="T16" fmla="*/ 1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3" name="Freeform 347">
                <a:extLst>
                  <a:ext uri="{FF2B5EF4-FFF2-40B4-BE49-F238E27FC236}">
                    <a16:creationId xmlns:a16="http://schemas.microsoft.com/office/drawing/2014/main" id="{5EF1002B-F59B-AB41-7A15-56967912F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000" y="1708150"/>
                <a:ext cx="88900" cy="42863"/>
              </a:xfrm>
              <a:custGeom>
                <a:avLst/>
                <a:gdLst>
                  <a:gd name="T0" fmla="*/ 45 w 56"/>
                  <a:gd name="T1" fmla="*/ 19 h 27"/>
                  <a:gd name="T2" fmla="*/ 41 w 56"/>
                  <a:gd name="T3" fmla="*/ 16 h 27"/>
                  <a:gd name="T4" fmla="*/ 39 w 56"/>
                  <a:gd name="T5" fmla="*/ 16 h 27"/>
                  <a:gd name="T6" fmla="*/ 37 w 56"/>
                  <a:gd name="T7" fmla="*/ 13 h 27"/>
                  <a:gd name="T8" fmla="*/ 37 w 56"/>
                  <a:gd name="T9" fmla="*/ 10 h 27"/>
                  <a:gd name="T10" fmla="*/ 36 w 56"/>
                  <a:gd name="T11" fmla="*/ 10 h 27"/>
                  <a:gd name="T12" fmla="*/ 33 w 56"/>
                  <a:gd name="T13" fmla="*/ 9 h 27"/>
                  <a:gd name="T14" fmla="*/ 31 w 56"/>
                  <a:gd name="T15" fmla="*/ 9 h 27"/>
                  <a:gd name="T16" fmla="*/ 30 w 56"/>
                  <a:gd name="T17" fmla="*/ 11 h 27"/>
                  <a:gd name="T18" fmla="*/ 33 w 56"/>
                  <a:gd name="T19" fmla="*/ 11 h 27"/>
                  <a:gd name="T20" fmla="*/ 33 w 56"/>
                  <a:gd name="T21" fmla="*/ 13 h 27"/>
                  <a:gd name="T22" fmla="*/ 33 w 56"/>
                  <a:gd name="T23" fmla="*/ 14 h 27"/>
                  <a:gd name="T24" fmla="*/ 30 w 56"/>
                  <a:gd name="T25" fmla="*/ 12 h 27"/>
                  <a:gd name="T26" fmla="*/ 28 w 56"/>
                  <a:gd name="T27" fmla="*/ 11 h 27"/>
                  <a:gd name="T28" fmla="*/ 26 w 56"/>
                  <a:gd name="T29" fmla="*/ 9 h 27"/>
                  <a:gd name="T30" fmla="*/ 24 w 56"/>
                  <a:gd name="T31" fmla="*/ 9 h 27"/>
                  <a:gd name="T32" fmla="*/ 23 w 56"/>
                  <a:gd name="T33" fmla="*/ 10 h 27"/>
                  <a:gd name="T34" fmla="*/ 21 w 56"/>
                  <a:gd name="T35" fmla="*/ 9 h 27"/>
                  <a:gd name="T36" fmla="*/ 21 w 56"/>
                  <a:gd name="T37" fmla="*/ 7 h 27"/>
                  <a:gd name="T38" fmla="*/ 17 w 56"/>
                  <a:gd name="T39" fmla="*/ 6 h 27"/>
                  <a:gd name="T40" fmla="*/ 7 w 56"/>
                  <a:gd name="T41" fmla="*/ 2 h 27"/>
                  <a:gd name="T42" fmla="*/ 3 w 56"/>
                  <a:gd name="T43" fmla="*/ 2 h 27"/>
                  <a:gd name="T44" fmla="*/ 0 w 56"/>
                  <a:gd name="T45" fmla="*/ 0 h 27"/>
                  <a:gd name="T46" fmla="*/ 1 w 56"/>
                  <a:gd name="T47" fmla="*/ 2 h 27"/>
                  <a:gd name="T48" fmla="*/ 1 w 56"/>
                  <a:gd name="T49" fmla="*/ 4 h 27"/>
                  <a:gd name="T50" fmla="*/ 3 w 56"/>
                  <a:gd name="T51" fmla="*/ 5 h 27"/>
                  <a:gd name="T52" fmla="*/ 9 w 56"/>
                  <a:gd name="T53" fmla="*/ 5 h 27"/>
                  <a:gd name="T54" fmla="*/ 10 w 56"/>
                  <a:gd name="T55" fmla="*/ 6 h 27"/>
                  <a:gd name="T56" fmla="*/ 12 w 56"/>
                  <a:gd name="T57" fmla="*/ 6 h 27"/>
                  <a:gd name="T58" fmla="*/ 19 w 56"/>
                  <a:gd name="T59" fmla="*/ 10 h 27"/>
                  <a:gd name="T60" fmla="*/ 20 w 56"/>
                  <a:gd name="T61" fmla="*/ 12 h 27"/>
                  <a:gd name="T62" fmla="*/ 26 w 56"/>
                  <a:gd name="T63" fmla="*/ 15 h 27"/>
                  <a:gd name="T64" fmla="*/ 31 w 56"/>
                  <a:gd name="T65" fmla="*/ 16 h 27"/>
                  <a:gd name="T66" fmla="*/ 34 w 56"/>
                  <a:gd name="T67" fmla="*/ 17 h 27"/>
                  <a:gd name="T68" fmla="*/ 34 w 56"/>
                  <a:gd name="T69" fmla="*/ 18 h 27"/>
                  <a:gd name="T70" fmla="*/ 34 w 56"/>
                  <a:gd name="T71" fmla="*/ 16 h 27"/>
                  <a:gd name="T72" fmla="*/ 35 w 56"/>
                  <a:gd name="T73" fmla="*/ 16 h 27"/>
                  <a:gd name="T74" fmla="*/ 36 w 56"/>
                  <a:gd name="T75" fmla="*/ 17 h 27"/>
                  <a:gd name="T76" fmla="*/ 36 w 56"/>
                  <a:gd name="T77" fmla="*/ 16 h 27"/>
                  <a:gd name="T78" fmla="*/ 39 w 56"/>
                  <a:gd name="T79" fmla="*/ 17 h 27"/>
                  <a:gd name="T80" fmla="*/ 40 w 56"/>
                  <a:gd name="T81" fmla="*/ 18 h 27"/>
                  <a:gd name="T82" fmla="*/ 44 w 56"/>
                  <a:gd name="T83" fmla="*/ 21 h 27"/>
                  <a:gd name="T84" fmla="*/ 47 w 56"/>
                  <a:gd name="T85" fmla="*/ 23 h 27"/>
                  <a:gd name="T86" fmla="*/ 48 w 56"/>
                  <a:gd name="T87" fmla="*/ 24 h 27"/>
                  <a:gd name="T88" fmla="*/ 48 w 56"/>
                  <a:gd name="T89" fmla="*/ 25 h 27"/>
                  <a:gd name="T90" fmla="*/ 50 w 56"/>
                  <a:gd name="T91" fmla="*/ 26 h 27"/>
                  <a:gd name="T92" fmla="*/ 52 w 56"/>
                  <a:gd name="T93" fmla="*/ 26 h 27"/>
                  <a:gd name="T94" fmla="*/ 56 w 56"/>
                  <a:gd name="T95" fmla="*/ 27 h 27"/>
                  <a:gd name="T96" fmla="*/ 46 w 56"/>
                  <a:gd name="T9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" h="27">
                    <a:moveTo>
                      <a:pt x="46" y="20"/>
                    </a:moveTo>
                    <a:lnTo>
                      <a:pt x="45" y="19"/>
                    </a:lnTo>
                    <a:lnTo>
                      <a:pt x="43" y="17"/>
                    </a:lnTo>
                    <a:lnTo>
                      <a:pt x="41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6" y="9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24" y="14"/>
                    </a:lnTo>
                    <a:lnTo>
                      <a:pt x="26" y="15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8"/>
                    </a:lnTo>
                    <a:lnTo>
                      <a:pt x="35" y="17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9" y="17"/>
                    </a:lnTo>
                    <a:lnTo>
                      <a:pt x="41" y="17"/>
                    </a:lnTo>
                    <a:lnTo>
                      <a:pt x="40" y="18"/>
                    </a:lnTo>
                    <a:lnTo>
                      <a:pt x="41" y="19"/>
                    </a:lnTo>
                    <a:lnTo>
                      <a:pt x="44" y="21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48" y="22"/>
                    </a:lnTo>
                    <a:lnTo>
                      <a:pt x="4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4" name="Freeform 348">
                <a:extLst>
                  <a:ext uri="{FF2B5EF4-FFF2-40B4-BE49-F238E27FC236}">
                    <a16:creationId xmlns:a16="http://schemas.microsoft.com/office/drawing/2014/main" id="{6926DA0A-9629-ADE6-8E96-A2727B5C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363" y="1770063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5" name="Freeform 349">
                <a:extLst>
                  <a:ext uri="{FF2B5EF4-FFF2-40B4-BE49-F238E27FC236}">
                    <a16:creationId xmlns:a16="http://schemas.microsoft.com/office/drawing/2014/main" id="{54236717-6B85-B35E-0D80-A17F192CD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900" y="1751013"/>
                <a:ext cx="17462" cy="19050"/>
              </a:xfrm>
              <a:custGeom>
                <a:avLst/>
                <a:gdLst>
                  <a:gd name="T0" fmla="*/ 10 w 11"/>
                  <a:gd name="T1" fmla="*/ 11 h 12"/>
                  <a:gd name="T2" fmla="*/ 10 w 11"/>
                  <a:gd name="T3" fmla="*/ 10 h 12"/>
                  <a:gd name="T4" fmla="*/ 10 w 11"/>
                  <a:gd name="T5" fmla="*/ 9 h 12"/>
                  <a:gd name="T6" fmla="*/ 10 w 11"/>
                  <a:gd name="T7" fmla="*/ 8 h 12"/>
                  <a:gd name="T8" fmla="*/ 10 w 11"/>
                  <a:gd name="T9" fmla="*/ 6 h 12"/>
                  <a:gd name="T10" fmla="*/ 10 w 11"/>
                  <a:gd name="T11" fmla="*/ 5 h 12"/>
                  <a:gd name="T12" fmla="*/ 9 w 11"/>
                  <a:gd name="T13" fmla="*/ 4 h 12"/>
                  <a:gd name="T14" fmla="*/ 8 w 11"/>
                  <a:gd name="T15" fmla="*/ 4 h 12"/>
                  <a:gd name="T16" fmla="*/ 7 w 11"/>
                  <a:gd name="T17" fmla="*/ 4 h 12"/>
                  <a:gd name="T18" fmla="*/ 6 w 11"/>
                  <a:gd name="T19" fmla="*/ 2 h 12"/>
                  <a:gd name="T20" fmla="*/ 5 w 11"/>
                  <a:gd name="T21" fmla="*/ 2 h 12"/>
                  <a:gd name="T22" fmla="*/ 4 w 11"/>
                  <a:gd name="T23" fmla="*/ 2 h 12"/>
                  <a:gd name="T24" fmla="*/ 1 w 11"/>
                  <a:gd name="T25" fmla="*/ 1 h 12"/>
                  <a:gd name="T26" fmla="*/ 0 w 11"/>
                  <a:gd name="T27" fmla="*/ 0 h 12"/>
                  <a:gd name="T28" fmla="*/ 0 w 11"/>
                  <a:gd name="T29" fmla="*/ 1 h 12"/>
                  <a:gd name="T30" fmla="*/ 0 w 11"/>
                  <a:gd name="T31" fmla="*/ 2 h 12"/>
                  <a:gd name="T32" fmla="*/ 0 w 11"/>
                  <a:gd name="T33" fmla="*/ 3 h 12"/>
                  <a:gd name="T34" fmla="*/ 0 w 11"/>
                  <a:gd name="T35" fmla="*/ 5 h 12"/>
                  <a:gd name="T36" fmla="*/ 9 w 11"/>
                  <a:gd name="T37" fmla="*/ 10 h 12"/>
                  <a:gd name="T38" fmla="*/ 9 w 11"/>
                  <a:gd name="T39" fmla="*/ 11 h 12"/>
                  <a:gd name="T40" fmla="*/ 10 w 11"/>
                  <a:gd name="T41" fmla="*/ 11 h 12"/>
                  <a:gd name="T42" fmla="*/ 11 w 11"/>
                  <a:gd name="T43" fmla="*/ 12 h 12"/>
                  <a:gd name="T44" fmla="*/ 11 w 11"/>
                  <a:gd name="T45" fmla="*/ 11 h 12"/>
                  <a:gd name="T46" fmla="*/ 10 w 11"/>
                  <a:gd name="T4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2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6" name="Freeform 350">
                <a:extLst>
                  <a:ext uri="{FF2B5EF4-FFF2-40B4-BE49-F238E27FC236}">
                    <a16:creationId xmlns:a16="http://schemas.microsoft.com/office/drawing/2014/main" id="{A181E46B-4A42-E836-BA26-82A82865E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475" y="1317625"/>
                <a:ext cx="227012" cy="149225"/>
              </a:xfrm>
              <a:custGeom>
                <a:avLst/>
                <a:gdLst>
                  <a:gd name="T0" fmla="*/ 23 w 143"/>
                  <a:gd name="T1" fmla="*/ 94 h 94"/>
                  <a:gd name="T2" fmla="*/ 26 w 143"/>
                  <a:gd name="T3" fmla="*/ 89 h 94"/>
                  <a:gd name="T4" fmla="*/ 35 w 143"/>
                  <a:gd name="T5" fmla="*/ 91 h 94"/>
                  <a:gd name="T6" fmla="*/ 47 w 143"/>
                  <a:gd name="T7" fmla="*/ 90 h 94"/>
                  <a:gd name="T8" fmla="*/ 51 w 143"/>
                  <a:gd name="T9" fmla="*/ 83 h 94"/>
                  <a:gd name="T10" fmla="*/ 55 w 143"/>
                  <a:gd name="T11" fmla="*/ 80 h 94"/>
                  <a:gd name="T12" fmla="*/ 59 w 143"/>
                  <a:gd name="T13" fmla="*/ 86 h 94"/>
                  <a:gd name="T14" fmla="*/ 69 w 143"/>
                  <a:gd name="T15" fmla="*/ 90 h 94"/>
                  <a:gd name="T16" fmla="*/ 74 w 143"/>
                  <a:gd name="T17" fmla="*/ 91 h 94"/>
                  <a:gd name="T18" fmla="*/ 89 w 143"/>
                  <a:gd name="T19" fmla="*/ 92 h 94"/>
                  <a:gd name="T20" fmla="*/ 87 w 143"/>
                  <a:gd name="T21" fmla="*/ 85 h 94"/>
                  <a:gd name="T22" fmla="*/ 90 w 143"/>
                  <a:gd name="T23" fmla="*/ 81 h 94"/>
                  <a:gd name="T24" fmla="*/ 88 w 143"/>
                  <a:gd name="T25" fmla="*/ 78 h 94"/>
                  <a:gd name="T26" fmla="*/ 90 w 143"/>
                  <a:gd name="T27" fmla="*/ 73 h 94"/>
                  <a:gd name="T28" fmla="*/ 97 w 143"/>
                  <a:gd name="T29" fmla="*/ 69 h 94"/>
                  <a:gd name="T30" fmla="*/ 105 w 143"/>
                  <a:gd name="T31" fmla="*/ 67 h 94"/>
                  <a:gd name="T32" fmla="*/ 105 w 143"/>
                  <a:gd name="T33" fmla="*/ 59 h 94"/>
                  <a:gd name="T34" fmla="*/ 103 w 143"/>
                  <a:gd name="T35" fmla="*/ 52 h 94"/>
                  <a:gd name="T36" fmla="*/ 104 w 143"/>
                  <a:gd name="T37" fmla="*/ 43 h 94"/>
                  <a:gd name="T38" fmla="*/ 114 w 143"/>
                  <a:gd name="T39" fmla="*/ 40 h 94"/>
                  <a:gd name="T40" fmla="*/ 122 w 143"/>
                  <a:gd name="T41" fmla="*/ 36 h 94"/>
                  <a:gd name="T42" fmla="*/ 126 w 143"/>
                  <a:gd name="T43" fmla="*/ 31 h 94"/>
                  <a:gd name="T44" fmla="*/ 133 w 143"/>
                  <a:gd name="T45" fmla="*/ 32 h 94"/>
                  <a:gd name="T46" fmla="*/ 132 w 143"/>
                  <a:gd name="T47" fmla="*/ 26 h 94"/>
                  <a:gd name="T48" fmla="*/ 135 w 143"/>
                  <a:gd name="T49" fmla="*/ 21 h 94"/>
                  <a:gd name="T50" fmla="*/ 141 w 143"/>
                  <a:gd name="T51" fmla="*/ 22 h 94"/>
                  <a:gd name="T52" fmla="*/ 138 w 143"/>
                  <a:gd name="T53" fmla="*/ 16 h 94"/>
                  <a:gd name="T54" fmla="*/ 139 w 143"/>
                  <a:gd name="T55" fmla="*/ 12 h 94"/>
                  <a:gd name="T56" fmla="*/ 134 w 143"/>
                  <a:gd name="T57" fmla="*/ 8 h 94"/>
                  <a:gd name="T58" fmla="*/ 134 w 143"/>
                  <a:gd name="T59" fmla="*/ 2 h 94"/>
                  <a:gd name="T60" fmla="*/ 126 w 143"/>
                  <a:gd name="T61" fmla="*/ 1 h 94"/>
                  <a:gd name="T62" fmla="*/ 119 w 143"/>
                  <a:gd name="T63" fmla="*/ 2 h 94"/>
                  <a:gd name="T64" fmla="*/ 121 w 143"/>
                  <a:gd name="T65" fmla="*/ 12 h 94"/>
                  <a:gd name="T66" fmla="*/ 111 w 143"/>
                  <a:gd name="T67" fmla="*/ 10 h 94"/>
                  <a:gd name="T68" fmla="*/ 103 w 143"/>
                  <a:gd name="T69" fmla="*/ 12 h 94"/>
                  <a:gd name="T70" fmla="*/ 98 w 143"/>
                  <a:gd name="T71" fmla="*/ 14 h 94"/>
                  <a:gd name="T72" fmla="*/ 93 w 143"/>
                  <a:gd name="T73" fmla="*/ 14 h 94"/>
                  <a:gd name="T74" fmla="*/ 77 w 143"/>
                  <a:gd name="T75" fmla="*/ 13 h 94"/>
                  <a:gd name="T76" fmla="*/ 68 w 143"/>
                  <a:gd name="T77" fmla="*/ 17 h 94"/>
                  <a:gd name="T78" fmla="*/ 64 w 143"/>
                  <a:gd name="T79" fmla="*/ 22 h 94"/>
                  <a:gd name="T80" fmla="*/ 60 w 143"/>
                  <a:gd name="T81" fmla="*/ 25 h 94"/>
                  <a:gd name="T82" fmla="*/ 54 w 143"/>
                  <a:gd name="T83" fmla="*/ 29 h 94"/>
                  <a:gd name="T84" fmla="*/ 51 w 143"/>
                  <a:gd name="T85" fmla="*/ 29 h 94"/>
                  <a:gd name="T86" fmla="*/ 45 w 143"/>
                  <a:gd name="T87" fmla="*/ 28 h 94"/>
                  <a:gd name="T88" fmla="*/ 29 w 143"/>
                  <a:gd name="T89" fmla="*/ 24 h 94"/>
                  <a:gd name="T90" fmla="*/ 15 w 143"/>
                  <a:gd name="T91" fmla="*/ 22 h 94"/>
                  <a:gd name="T92" fmla="*/ 13 w 143"/>
                  <a:gd name="T93" fmla="*/ 27 h 94"/>
                  <a:gd name="T94" fmla="*/ 3 w 143"/>
                  <a:gd name="T95" fmla="*/ 33 h 94"/>
                  <a:gd name="T96" fmla="*/ 0 w 143"/>
                  <a:gd name="T97" fmla="*/ 40 h 94"/>
                  <a:gd name="T98" fmla="*/ 3 w 143"/>
                  <a:gd name="T99" fmla="*/ 42 h 94"/>
                  <a:gd name="T100" fmla="*/ 12 w 143"/>
                  <a:gd name="T101" fmla="*/ 45 h 94"/>
                  <a:gd name="T102" fmla="*/ 4 w 143"/>
                  <a:gd name="T103" fmla="*/ 54 h 94"/>
                  <a:gd name="T104" fmla="*/ 7 w 143"/>
                  <a:gd name="T105" fmla="*/ 59 h 94"/>
                  <a:gd name="T106" fmla="*/ 8 w 143"/>
                  <a:gd name="T107" fmla="*/ 66 h 94"/>
                  <a:gd name="T108" fmla="*/ 14 w 143"/>
                  <a:gd name="T109" fmla="*/ 72 h 94"/>
                  <a:gd name="T110" fmla="*/ 23 w 143"/>
                  <a:gd name="T111" fmla="*/ 82 h 94"/>
                  <a:gd name="T112" fmla="*/ 16 w 143"/>
                  <a:gd name="T113" fmla="*/ 85 h 94"/>
                  <a:gd name="T114" fmla="*/ 10 w 143"/>
                  <a:gd name="T11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94">
                    <a:moveTo>
                      <a:pt x="12" y="92"/>
                    </a:moveTo>
                    <a:lnTo>
                      <a:pt x="13" y="92"/>
                    </a:lnTo>
                    <a:lnTo>
                      <a:pt x="17" y="92"/>
                    </a:lnTo>
                    <a:lnTo>
                      <a:pt x="20" y="93"/>
                    </a:lnTo>
                    <a:lnTo>
                      <a:pt x="20" y="94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6" y="92"/>
                    </a:lnTo>
                    <a:lnTo>
                      <a:pt x="27" y="91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9" y="89"/>
                    </a:lnTo>
                    <a:lnTo>
                      <a:pt x="30" y="90"/>
                    </a:lnTo>
                    <a:lnTo>
                      <a:pt x="31" y="91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5" y="91"/>
                    </a:lnTo>
                    <a:lnTo>
                      <a:pt x="37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2" y="91"/>
                    </a:lnTo>
                    <a:lnTo>
                      <a:pt x="43" y="91"/>
                    </a:lnTo>
                    <a:lnTo>
                      <a:pt x="46" y="91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50" y="89"/>
                    </a:lnTo>
                    <a:lnTo>
                      <a:pt x="50" y="87"/>
                    </a:lnTo>
                    <a:lnTo>
                      <a:pt x="51" y="86"/>
                    </a:lnTo>
                    <a:lnTo>
                      <a:pt x="51" y="85"/>
                    </a:lnTo>
                    <a:lnTo>
                      <a:pt x="51" y="84"/>
                    </a:lnTo>
                    <a:lnTo>
                      <a:pt x="51" y="83"/>
                    </a:lnTo>
                    <a:lnTo>
                      <a:pt x="52" y="83"/>
                    </a:lnTo>
                    <a:lnTo>
                      <a:pt x="53" y="82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4" y="79"/>
                    </a:lnTo>
                    <a:lnTo>
                      <a:pt x="55" y="79"/>
                    </a:lnTo>
                    <a:lnTo>
                      <a:pt x="55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6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59" y="85"/>
                    </a:lnTo>
                    <a:lnTo>
                      <a:pt x="59" y="86"/>
                    </a:lnTo>
                    <a:lnTo>
                      <a:pt x="59" y="88"/>
                    </a:lnTo>
                    <a:lnTo>
                      <a:pt x="60" y="89"/>
                    </a:lnTo>
                    <a:lnTo>
                      <a:pt x="64" y="90"/>
                    </a:lnTo>
                    <a:lnTo>
                      <a:pt x="65" y="92"/>
                    </a:lnTo>
                    <a:lnTo>
                      <a:pt x="67" y="92"/>
                    </a:lnTo>
                    <a:lnTo>
                      <a:pt x="68" y="92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4" y="91"/>
                    </a:lnTo>
                    <a:lnTo>
                      <a:pt x="76" y="91"/>
                    </a:lnTo>
                    <a:lnTo>
                      <a:pt x="77" y="92"/>
                    </a:lnTo>
                    <a:lnTo>
                      <a:pt x="81" y="94"/>
                    </a:lnTo>
                    <a:lnTo>
                      <a:pt x="83" y="94"/>
                    </a:lnTo>
                    <a:lnTo>
                      <a:pt x="84" y="93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90" y="92"/>
                    </a:lnTo>
                    <a:lnTo>
                      <a:pt x="90" y="91"/>
                    </a:lnTo>
                    <a:lnTo>
                      <a:pt x="91" y="91"/>
                    </a:lnTo>
                    <a:lnTo>
                      <a:pt x="89" y="89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1" y="80"/>
                    </a:lnTo>
                    <a:lnTo>
                      <a:pt x="90" y="79"/>
                    </a:lnTo>
                    <a:lnTo>
                      <a:pt x="90" y="78"/>
                    </a:lnTo>
                    <a:lnTo>
                      <a:pt x="89" y="78"/>
                    </a:lnTo>
                    <a:lnTo>
                      <a:pt x="89" y="79"/>
                    </a:lnTo>
                    <a:lnTo>
                      <a:pt x="88" y="78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6" y="76"/>
                    </a:lnTo>
                    <a:lnTo>
                      <a:pt x="86" y="75"/>
                    </a:lnTo>
                    <a:lnTo>
                      <a:pt x="86" y="74"/>
                    </a:lnTo>
                    <a:lnTo>
                      <a:pt x="88" y="73"/>
                    </a:lnTo>
                    <a:lnTo>
                      <a:pt x="90" y="73"/>
                    </a:lnTo>
                    <a:lnTo>
                      <a:pt x="93" y="72"/>
                    </a:lnTo>
                    <a:lnTo>
                      <a:pt x="94" y="71"/>
                    </a:lnTo>
                    <a:lnTo>
                      <a:pt x="93" y="70"/>
                    </a:lnTo>
                    <a:lnTo>
                      <a:pt x="94" y="69"/>
                    </a:lnTo>
                    <a:lnTo>
                      <a:pt x="95" y="69"/>
                    </a:lnTo>
                    <a:lnTo>
                      <a:pt x="96" y="69"/>
                    </a:lnTo>
                    <a:lnTo>
                      <a:pt x="97" y="69"/>
                    </a:lnTo>
                    <a:lnTo>
                      <a:pt x="98" y="68"/>
                    </a:lnTo>
                    <a:lnTo>
                      <a:pt x="99" y="68"/>
                    </a:lnTo>
                    <a:lnTo>
                      <a:pt x="101" y="69"/>
                    </a:lnTo>
                    <a:lnTo>
                      <a:pt x="103" y="68"/>
                    </a:lnTo>
                    <a:lnTo>
                      <a:pt x="103" y="68"/>
                    </a:lnTo>
                    <a:lnTo>
                      <a:pt x="105" y="68"/>
                    </a:lnTo>
                    <a:lnTo>
                      <a:pt x="105" y="67"/>
                    </a:lnTo>
                    <a:lnTo>
                      <a:pt x="105" y="67"/>
                    </a:lnTo>
                    <a:lnTo>
                      <a:pt x="104" y="65"/>
                    </a:lnTo>
                    <a:lnTo>
                      <a:pt x="104" y="64"/>
                    </a:lnTo>
                    <a:lnTo>
                      <a:pt x="104" y="63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59"/>
                    </a:lnTo>
                    <a:lnTo>
                      <a:pt x="105" y="57"/>
                    </a:lnTo>
                    <a:lnTo>
                      <a:pt x="105" y="56"/>
                    </a:lnTo>
                    <a:lnTo>
                      <a:pt x="106" y="55"/>
                    </a:lnTo>
                    <a:lnTo>
                      <a:pt x="106" y="54"/>
                    </a:lnTo>
                    <a:lnTo>
                      <a:pt x="105" y="53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102" y="51"/>
                    </a:lnTo>
                    <a:lnTo>
                      <a:pt x="102" y="49"/>
                    </a:lnTo>
                    <a:lnTo>
                      <a:pt x="102" y="47"/>
                    </a:lnTo>
                    <a:lnTo>
                      <a:pt x="102" y="45"/>
                    </a:lnTo>
                    <a:lnTo>
                      <a:pt x="103" y="44"/>
                    </a:lnTo>
                    <a:lnTo>
                      <a:pt x="103" y="43"/>
                    </a:lnTo>
                    <a:lnTo>
                      <a:pt x="104" y="43"/>
                    </a:lnTo>
                    <a:lnTo>
                      <a:pt x="105" y="43"/>
                    </a:lnTo>
                    <a:lnTo>
                      <a:pt x="109" y="43"/>
                    </a:lnTo>
                    <a:lnTo>
                      <a:pt x="110" y="42"/>
                    </a:lnTo>
                    <a:lnTo>
                      <a:pt x="111" y="41"/>
                    </a:lnTo>
                    <a:lnTo>
                      <a:pt x="112" y="41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6" y="39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2" y="36"/>
                    </a:lnTo>
                    <a:lnTo>
                      <a:pt x="122" y="36"/>
                    </a:lnTo>
                    <a:lnTo>
                      <a:pt x="122" y="35"/>
                    </a:lnTo>
                    <a:lnTo>
                      <a:pt x="122" y="34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5" y="32"/>
                    </a:lnTo>
                    <a:lnTo>
                      <a:pt x="126" y="31"/>
                    </a:lnTo>
                    <a:lnTo>
                      <a:pt x="127" y="31"/>
                    </a:lnTo>
                    <a:lnTo>
                      <a:pt x="128" y="32"/>
                    </a:lnTo>
                    <a:lnTo>
                      <a:pt x="129" y="32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2" y="32"/>
                    </a:lnTo>
                    <a:lnTo>
                      <a:pt x="133" y="32"/>
                    </a:lnTo>
                    <a:lnTo>
                      <a:pt x="133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2" y="30"/>
                    </a:lnTo>
                    <a:lnTo>
                      <a:pt x="132" y="29"/>
                    </a:lnTo>
                    <a:lnTo>
                      <a:pt x="132" y="28"/>
                    </a:lnTo>
                    <a:lnTo>
                      <a:pt x="132" y="26"/>
                    </a:lnTo>
                    <a:lnTo>
                      <a:pt x="131" y="24"/>
                    </a:lnTo>
                    <a:lnTo>
                      <a:pt x="131" y="23"/>
                    </a:lnTo>
                    <a:lnTo>
                      <a:pt x="132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4" y="22"/>
                    </a:lnTo>
                    <a:lnTo>
                      <a:pt x="135" y="21"/>
                    </a:lnTo>
                    <a:lnTo>
                      <a:pt x="136" y="22"/>
                    </a:lnTo>
                    <a:lnTo>
                      <a:pt x="136" y="21"/>
                    </a:lnTo>
                    <a:lnTo>
                      <a:pt x="137" y="22"/>
                    </a:lnTo>
                    <a:lnTo>
                      <a:pt x="138" y="22"/>
                    </a:lnTo>
                    <a:lnTo>
                      <a:pt x="139" y="22"/>
                    </a:lnTo>
                    <a:lnTo>
                      <a:pt x="140" y="22"/>
                    </a:lnTo>
                    <a:lnTo>
                      <a:pt x="141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3" y="23"/>
                    </a:lnTo>
                    <a:lnTo>
                      <a:pt x="142" y="21"/>
                    </a:lnTo>
                    <a:lnTo>
                      <a:pt x="142" y="20"/>
                    </a:lnTo>
                    <a:lnTo>
                      <a:pt x="140" y="17"/>
                    </a:lnTo>
                    <a:lnTo>
                      <a:pt x="138" y="16"/>
                    </a:lnTo>
                    <a:lnTo>
                      <a:pt x="137" y="15"/>
                    </a:lnTo>
                    <a:lnTo>
                      <a:pt x="137" y="14"/>
                    </a:lnTo>
                    <a:lnTo>
                      <a:pt x="136" y="14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38" y="12"/>
                    </a:lnTo>
                    <a:lnTo>
                      <a:pt x="138" y="11"/>
                    </a:lnTo>
                    <a:lnTo>
                      <a:pt x="137" y="11"/>
                    </a:lnTo>
                    <a:lnTo>
                      <a:pt x="136" y="11"/>
                    </a:lnTo>
                    <a:lnTo>
                      <a:pt x="136" y="9"/>
                    </a:lnTo>
                    <a:lnTo>
                      <a:pt x="135" y="9"/>
                    </a:lnTo>
                    <a:lnTo>
                      <a:pt x="134" y="8"/>
                    </a:lnTo>
                    <a:lnTo>
                      <a:pt x="134" y="7"/>
                    </a:lnTo>
                    <a:lnTo>
                      <a:pt x="133" y="5"/>
                    </a:lnTo>
                    <a:lnTo>
                      <a:pt x="133" y="4"/>
                    </a:lnTo>
                    <a:lnTo>
                      <a:pt x="133" y="3"/>
                    </a:lnTo>
                    <a:lnTo>
                      <a:pt x="134" y="3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3" y="1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6" y="1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9" y="5"/>
                    </a:lnTo>
                    <a:lnTo>
                      <a:pt x="118" y="6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20" y="10"/>
                    </a:lnTo>
                    <a:lnTo>
                      <a:pt x="121" y="11"/>
                    </a:lnTo>
                    <a:lnTo>
                      <a:pt x="121" y="12"/>
                    </a:lnTo>
                    <a:lnTo>
                      <a:pt x="120" y="12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4" y="9"/>
                    </a:lnTo>
                    <a:lnTo>
                      <a:pt x="113" y="9"/>
                    </a:lnTo>
                    <a:lnTo>
                      <a:pt x="112" y="9"/>
                    </a:lnTo>
                    <a:lnTo>
                      <a:pt x="111" y="10"/>
                    </a:lnTo>
                    <a:lnTo>
                      <a:pt x="109" y="10"/>
                    </a:lnTo>
                    <a:lnTo>
                      <a:pt x="108" y="10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10"/>
                    </a:lnTo>
                    <a:lnTo>
                      <a:pt x="103" y="11"/>
                    </a:lnTo>
                    <a:lnTo>
                      <a:pt x="103" y="12"/>
                    </a:lnTo>
                    <a:lnTo>
                      <a:pt x="102" y="12"/>
                    </a:lnTo>
                    <a:lnTo>
                      <a:pt x="101" y="12"/>
                    </a:lnTo>
                    <a:lnTo>
                      <a:pt x="100" y="12"/>
                    </a:lnTo>
                    <a:lnTo>
                      <a:pt x="99" y="12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8" y="15"/>
                    </a:lnTo>
                    <a:lnTo>
                      <a:pt x="97" y="15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4" y="15"/>
                    </a:lnTo>
                    <a:lnTo>
                      <a:pt x="93" y="15"/>
                    </a:lnTo>
                    <a:lnTo>
                      <a:pt x="93" y="14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79" y="14"/>
                    </a:lnTo>
                    <a:lnTo>
                      <a:pt x="78" y="14"/>
                    </a:lnTo>
                    <a:lnTo>
                      <a:pt x="77" y="13"/>
                    </a:lnTo>
                    <a:lnTo>
                      <a:pt x="74" y="14"/>
                    </a:lnTo>
                    <a:lnTo>
                      <a:pt x="73" y="17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4" y="22"/>
                    </a:lnTo>
                    <a:lnTo>
                      <a:pt x="64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7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6" y="27"/>
                    </a:lnTo>
                    <a:lnTo>
                      <a:pt x="45" y="28"/>
                    </a:lnTo>
                    <a:lnTo>
                      <a:pt x="40" y="28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4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5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4" y="58"/>
                    </a:lnTo>
                    <a:lnTo>
                      <a:pt x="5" y="59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8" y="66"/>
                    </a:lnTo>
                    <a:lnTo>
                      <a:pt x="8" y="68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3" y="71"/>
                    </a:lnTo>
                    <a:lnTo>
                      <a:pt x="14" y="72"/>
                    </a:lnTo>
                    <a:lnTo>
                      <a:pt x="15" y="72"/>
                    </a:lnTo>
                    <a:lnTo>
                      <a:pt x="18" y="73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3" y="82"/>
                    </a:lnTo>
                    <a:lnTo>
                      <a:pt x="23" y="82"/>
                    </a:lnTo>
                    <a:lnTo>
                      <a:pt x="23" y="83"/>
                    </a:lnTo>
                    <a:lnTo>
                      <a:pt x="22" y="84"/>
                    </a:lnTo>
                    <a:lnTo>
                      <a:pt x="19" y="84"/>
                    </a:lnTo>
                    <a:lnTo>
                      <a:pt x="17" y="83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5"/>
                    </a:lnTo>
                    <a:lnTo>
                      <a:pt x="17" y="86"/>
                    </a:lnTo>
                    <a:lnTo>
                      <a:pt x="17" y="87"/>
                    </a:lnTo>
                    <a:lnTo>
                      <a:pt x="13" y="87"/>
                    </a:lnTo>
                    <a:lnTo>
                      <a:pt x="9" y="88"/>
                    </a:lnTo>
                    <a:lnTo>
                      <a:pt x="8" y="88"/>
                    </a:lnTo>
                    <a:lnTo>
                      <a:pt x="9" y="89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11" y="92"/>
                    </a:lnTo>
                    <a:lnTo>
                      <a:pt x="12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7" name="Freeform 382">
                <a:extLst>
                  <a:ext uri="{FF2B5EF4-FFF2-40B4-BE49-F238E27FC236}">
                    <a16:creationId xmlns:a16="http://schemas.microsoft.com/office/drawing/2014/main" id="{7B48C37E-0E5E-52D3-68CE-DDC87A55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938" y="1590675"/>
                <a:ext cx="457200" cy="296863"/>
              </a:xfrm>
              <a:custGeom>
                <a:avLst/>
                <a:gdLst>
                  <a:gd name="T0" fmla="*/ 255 w 288"/>
                  <a:gd name="T1" fmla="*/ 133 h 187"/>
                  <a:gd name="T2" fmla="*/ 248 w 288"/>
                  <a:gd name="T3" fmla="*/ 124 h 187"/>
                  <a:gd name="T4" fmla="*/ 247 w 288"/>
                  <a:gd name="T5" fmla="*/ 116 h 187"/>
                  <a:gd name="T6" fmla="*/ 243 w 288"/>
                  <a:gd name="T7" fmla="*/ 113 h 187"/>
                  <a:gd name="T8" fmla="*/ 238 w 288"/>
                  <a:gd name="T9" fmla="*/ 113 h 187"/>
                  <a:gd name="T10" fmla="*/ 238 w 288"/>
                  <a:gd name="T11" fmla="*/ 106 h 187"/>
                  <a:gd name="T12" fmla="*/ 247 w 288"/>
                  <a:gd name="T13" fmla="*/ 98 h 187"/>
                  <a:gd name="T14" fmla="*/ 254 w 288"/>
                  <a:gd name="T15" fmla="*/ 89 h 187"/>
                  <a:gd name="T16" fmla="*/ 256 w 288"/>
                  <a:gd name="T17" fmla="*/ 74 h 187"/>
                  <a:gd name="T18" fmla="*/ 261 w 288"/>
                  <a:gd name="T19" fmla="*/ 62 h 187"/>
                  <a:gd name="T20" fmla="*/ 278 w 288"/>
                  <a:gd name="T21" fmla="*/ 51 h 187"/>
                  <a:gd name="T22" fmla="*/ 288 w 288"/>
                  <a:gd name="T23" fmla="*/ 46 h 187"/>
                  <a:gd name="T24" fmla="*/ 260 w 288"/>
                  <a:gd name="T25" fmla="*/ 26 h 187"/>
                  <a:gd name="T26" fmla="*/ 240 w 288"/>
                  <a:gd name="T27" fmla="*/ 13 h 187"/>
                  <a:gd name="T28" fmla="*/ 215 w 288"/>
                  <a:gd name="T29" fmla="*/ 4 h 187"/>
                  <a:gd name="T30" fmla="*/ 183 w 288"/>
                  <a:gd name="T31" fmla="*/ 11 h 187"/>
                  <a:gd name="T32" fmla="*/ 161 w 288"/>
                  <a:gd name="T33" fmla="*/ 27 h 187"/>
                  <a:gd name="T34" fmla="*/ 148 w 288"/>
                  <a:gd name="T35" fmla="*/ 36 h 187"/>
                  <a:gd name="T36" fmla="*/ 126 w 288"/>
                  <a:gd name="T37" fmla="*/ 32 h 187"/>
                  <a:gd name="T38" fmla="*/ 83 w 288"/>
                  <a:gd name="T39" fmla="*/ 30 h 187"/>
                  <a:gd name="T40" fmla="*/ 38 w 288"/>
                  <a:gd name="T41" fmla="*/ 24 h 187"/>
                  <a:gd name="T42" fmla="*/ 27 w 288"/>
                  <a:gd name="T43" fmla="*/ 14 h 187"/>
                  <a:gd name="T44" fmla="*/ 14 w 288"/>
                  <a:gd name="T45" fmla="*/ 1 h 187"/>
                  <a:gd name="T46" fmla="*/ 10 w 288"/>
                  <a:gd name="T47" fmla="*/ 10 h 187"/>
                  <a:gd name="T48" fmla="*/ 3 w 288"/>
                  <a:gd name="T49" fmla="*/ 16 h 187"/>
                  <a:gd name="T50" fmla="*/ 2 w 288"/>
                  <a:gd name="T51" fmla="*/ 30 h 187"/>
                  <a:gd name="T52" fmla="*/ 7 w 288"/>
                  <a:gd name="T53" fmla="*/ 41 h 187"/>
                  <a:gd name="T54" fmla="*/ 13 w 288"/>
                  <a:gd name="T55" fmla="*/ 50 h 187"/>
                  <a:gd name="T56" fmla="*/ 22 w 288"/>
                  <a:gd name="T57" fmla="*/ 60 h 187"/>
                  <a:gd name="T58" fmla="*/ 29 w 288"/>
                  <a:gd name="T59" fmla="*/ 70 h 187"/>
                  <a:gd name="T60" fmla="*/ 20 w 288"/>
                  <a:gd name="T61" fmla="*/ 79 h 187"/>
                  <a:gd name="T62" fmla="*/ 9 w 288"/>
                  <a:gd name="T63" fmla="*/ 86 h 187"/>
                  <a:gd name="T64" fmla="*/ 6 w 288"/>
                  <a:gd name="T65" fmla="*/ 93 h 187"/>
                  <a:gd name="T66" fmla="*/ 8 w 288"/>
                  <a:gd name="T67" fmla="*/ 109 h 187"/>
                  <a:gd name="T68" fmla="*/ 3 w 288"/>
                  <a:gd name="T69" fmla="*/ 120 h 187"/>
                  <a:gd name="T70" fmla="*/ 15 w 288"/>
                  <a:gd name="T71" fmla="*/ 136 h 187"/>
                  <a:gd name="T72" fmla="*/ 23 w 288"/>
                  <a:gd name="T73" fmla="*/ 140 h 187"/>
                  <a:gd name="T74" fmla="*/ 27 w 288"/>
                  <a:gd name="T75" fmla="*/ 152 h 187"/>
                  <a:gd name="T76" fmla="*/ 29 w 288"/>
                  <a:gd name="T77" fmla="*/ 161 h 187"/>
                  <a:gd name="T78" fmla="*/ 28 w 288"/>
                  <a:gd name="T79" fmla="*/ 174 h 187"/>
                  <a:gd name="T80" fmla="*/ 39 w 288"/>
                  <a:gd name="T81" fmla="*/ 181 h 187"/>
                  <a:gd name="T82" fmla="*/ 45 w 288"/>
                  <a:gd name="T83" fmla="*/ 180 h 187"/>
                  <a:gd name="T84" fmla="*/ 62 w 288"/>
                  <a:gd name="T85" fmla="*/ 178 h 187"/>
                  <a:gd name="T86" fmla="*/ 73 w 288"/>
                  <a:gd name="T87" fmla="*/ 175 h 187"/>
                  <a:gd name="T88" fmla="*/ 81 w 288"/>
                  <a:gd name="T89" fmla="*/ 169 h 187"/>
                  <a:gd name="T90" fmla="*/ 89 w 288"/>
                  <a:gd name="T91" fmla="*/ 169 h 187"/>
                  <a:gd name="T92" fmla="*/ 96 w 288"/>
                  <a:gd name="T93" fmla="*/ 170 h 187"/>
                  <a:gd name="T94" fmla="*/ 102 w 288"/>
                  <a:gd name="T95" fmla="*/ 175 h 187"/>
                  <a:gd name="T96" fmla="*/ 113 w 288"/>
                  <a:gd name="T97" fmla="*/ 180 h 187"/>
                  <a:gd name="T98" fmla="*/ 127 w 288"/>
                  <a:gd name="T99" fmla="*/ 181 h 187"/>
                  <a:gd name="T100" fmla="*/ 146 w 288"/>
                  <a:gd name="T101" fmla="*/ 184 h 187"/>
                  <a:gd name="T102" fmla="*/ 159 w 288"/>
                  <a:gd name="T103" fmla="*/ 180 h 187"/>
                  <a:gd name="T104" fmla="*/ 174 w 288"/>
                  <a:gd name="T105" fmla="*/ 180 h 187"/>
                  <a:gd name="T106" fmla="*/ 175 w 288"/>
                  <a:gd name="T107" fmla="*/ 169 h 187"/>
                  <a:gd name="T108" fmla="*/ 170 w 288"/>
                  <a:gd name="T109" fmla="*/ 161 h 187"/>
                  <a:gd name="T110" fmla="*/ 181 w 288"/>
                  <a:gd name="T111" fmla="*/ 158 h 187"/>
                  <a:gd name="T112" fmla="*/ 193 w 288"/>
                  <a:gd name="T113" fmla="*/ 150 h 187"/>
                  <a:gd name="T114" fmla="*/ 202 w 288"/>
                  <a:gd name="T115" fmla="*/ 142 h 187"/>
                  <a:gd name="T116" fmla="*/ 208 w 288"/>
                  <a:gd name="T117" fmla="*/ 140 h 187"/>
                  <a:gd name="T118" fmla="*/ 218 w 288"/>
                  <a:gd name="T119" fmla="*/ 136 h 187"/>
                  <a:gd name="T120" fmla="*/ 230 w 288"/>
                  <a:gd name="T121" fmla="*/ 140 h 187"/>
                  <a:gd name="T122" fmla="*/ 242 w 288"/>
                  <a:gd name="T123" fmla="*/ 144 h 187"/>
                  <a:gd name="T124" fmla="*/ 251 w 288"/>
                  <a:gd name="T125" fmla="*/ 14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8" h="187">
                    <a:moveTo>
                      <a:pt x="260" y="140"/>
                    </a:moveTo>
                    <a:lnTo>
                      <a:pt x="260" y="139"/>
                    </a:lnTo>
                    <a:lnTo>
                      <a:pt x="259" y="138"/>
                    </a:lnTo>
                    <a:lnTo>
                      <a:pt x="260" y="138"/>
                    </a:lnTo>
                    <a:lnTo>
                      <a:pt x="259" y="137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8" y="136"/>
                    </a:lnTo>
                    <a:lnTo>
                      <a:pt x="258" y="136"/>
                    </a:lnTo>
                    <a:lnTo>
                      <a:pt x="258" y="135"/>
                    </a:lnTo>
                    <a:lnTo>
                      <a:pt x="255" y="133"/>
                    </a:lnTo>
                    <a:lnTo>
                      <a:pt x="254" y="131"/>
                    </a:lnTo>
                    <a:lnTo>
                      <a:pt x="252" y="130"/>
                    </a:lnTo>
                    <a:lnTo>
                      <a:pt x="252" y="130"/>
                    </a:lnTo>
                    <a:lnTo>
                      <a:pt x="253" y="130"/>
                    </a:lnTo>
                    <a:lnTo>
                      <a:pt x="252" y="129"/>
                    </a:lnTo>
                    <a:lnTo>
                      <a:pt x="251" y="129"/>
                    </a:lnTo>
                    <a:lnTo>
                      <a:pt x="251" y="128"/>
                    </a:lnTo>
                    <a:lnTo>
                      <a:pt x="250" y="127"/>
                    </a:lnTo>
                    <a:lnTo>
                      <a:pt x="248" y="126"/>
                    </a:lnTo>
                    <a:lnTo>
                      <a:pt x="249" y="125"/>
                    </a:lnTo>
                    <a:lnTo>
                      <a:pt x="248" y="124"/>
                    </a:lnTo>
                    <a:lnTo>
                      <a:pt x="248" y="123"/>
                    </a:lnTo>
                    <a:lnTo>
                      <a:pt x="248" y="122"/>
                    </a:lnTo>
                    <a:lnTo>
                      <a:pt x="249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8"/>
                    </a:lnTo>
                    <a:lnTo>
                      <a:pt x="247" y="117"/>
                    </a:lnTo>
                    <a:lnTo>
                      <a:pt x="247" y="116"/>
                    </a:lnTo>
                    <a:lnTo>
                      <a:pt x="247" y="116"/>
                    </a:lnTo>
                    <a:lnTo>
                      <a:pt x="246" y="115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7" y="114"/>
                    </a:lnTo>
                    <a:lnTo>
                      <a:pt x="247" y="114"/>
                    </a:lnTo>
                    <a:lnTo>
                      <a:pt x="246" y="114"/>
                    </a:lnTo>
                    <a:lnTo>
                      <a:pt x="246" y="113"/>
                    </a:lnTo>
                    <a:lnTo>
                      <a:pt x="245" y="114"/>
                    </a:lnTo>
                    <a:lnTo>
                      <a:pt x="244" y="114"/>
                    </a:lnTo>
                    <a:lnTo>
                      <a:pt x="243" y="113"/>
                    </a:lnTo>
                    <a:lnTo>
                      <a:pt x="243" y="113"/>
                    </a:lnTo>
                    <a:lnTo>
                      <a:pt x="244" y="113"/>
                    </a:lnTo>
                    <a:lnTo>
                      <a:pt x="244" y="112"/>
                    </a:lnTo>
                    <a:lnTo>
                      <a:pt x="243" y="112"/>
                    </a:lnTo>
                    <a:lnTo>
                      <a:pt x="242" y="112"/>
                    </a:lnTo>
                    <a:lnTo>
                      <a:pt x="241" y="113"/>
                    </a:lnTo>
                    <a:lnTo>
                      <a:pt x="241" y="112"/>
                    </a:lnTo>
                    <a:lnTo>
                      <a:pt x="240" y="112"/>
                    </a:lnTo>
                    <a:lnTo>
                      <a:pt x="239" y="113"/>
                    </a:lnTo>
                    <a:lnTo>
                      <a:pt x="238" y="112"/>
                    </a:lnTo>
                    <a:lnTo>
                      <a:pt x="238" y="113"/>
                    </a:lnTo>
                    <a:lnTo>
                      <a:pt x="238" y="113"/>
                    </a:lnTo>
                    <a:lnTo>
                      <a:pt x="237" y="113"/>
                    </a:lnTo>
                    <a:lnTo>
                      <a:pt x="236" y="112"/>
                    </a:lnTo>
                    <a:lnTo>
                      <a:pt x="235" y="113"/>
                    </a:lnTo>
                    <a:lnTo>
                      <a:pt x="235" y="112"/>
                    </a:lnTo>
                    <a:lnTo>
                      <a:pt x="235" y="111"/>
                    </a:lnTo>
                    <a:lnTo>
                      <a:pt x="235" y="110"/>
                    </a:lnTo>
                    <a:lnTo>
                      <a:pt x="236" y="110"/>
                    </a:lnTo>
                    <a:lnTo>
                      <a:pt x="237" y="109"/>
                    </a:lnTo>
                    <a:lnTo>
                      <a:pt x="237" y="108"/>
                    </a:lnTo>
                    <a:lnTo>
                      <a:pt x="238" y="106"/>
                    </a:lnTo>
                    <a:lnTo>
                      <a:pt x="238" y="105"/>
                    </a:lnTo>
                    <a:lnTo>
                      <a:pt x="243" y="105"/>
                    </a:lnTo>
                    <a:lnTo>
                      <a:pt x="243" y="103"/>
                    </a:lnTo>
                    <a:lnTo>
                      <a:pt x="243" y="101"/>
                    </a:lnTo>
                    <a:lnTo>
                      <a:pt x="244" y="100"/>
                    </a:lnTo>
                    <a:lnTo>
                      <a:pt x="245" y="100"/>
                    </a:lnTo>
                    <a:lnTo>
                      <a:pt x="247" y="100"/>
                    </a:lnTo>
                    <a:lnTo>
                      <a:pt x="248" y="100"/>
                    </a:lnTo>
                    <a:lnTo>
                      <a:pt x="247" y="99"/>
                    </a:lnTo>
                    <a:lnTo>
                      <a:pt x="247" y="99"/>
                    </a:lnTo>
                    <a:lnTo>
                      <a:pt x="247" y="98"/>
                    </a:lnTo>
                    <a:lnTo>
                      <a:pt x="247" y="97"/>
                    </a:lnTo>
                    <a:lnTo>
                      <a:pt x="247" y="96"/>
                    </a:lnTo>
                    <a:lnTo>
                      <a:pt x="248" y="96"/>
                    </a:lnTo>
                    <a:lnTo>
                      <a:pt x="249" y="96"/>
                    </a:lnTo>
                    <a:lnTo>
                      <a:pt x="252" y="96"/>
                    </a:lnTo>
                    <a:lnTo>
                      <a:pt x="255" y="96"/>
                    </a:lnTo>
                    <a:lnTo>
                      <a:pt x="255" y="95"/>
                    </a:lnTo>
                    <a:lnTo>
                      <a:pt x="255" y="94"/>
                    </a:lnTo>
                    <a:lnTo>
                      <a:pt x="255" y="91"/>
                    </a:lnTo>
                    <a:lnTo>
                      <a:pt x="255" y="90"/>
                    </a:lnTo>
                    <a:lnTo>
                      <a:pt x="254" y="89"/>
                    </a:lnTo>
                    <a:lnTo>
                      <a:pt x="254" y="88"/>
                    </a:lnTo>
                    <a:lnTo>
                      <a:pt x="255" y="87"/>
                    </a:lnTo>
                    <a:lnTo>
                      <a:pt x="255" y="86"/>
                    </a:lnTo>
                    <a:lnTo>
                      <a:pt x="255" y="81"/>
                    </a:lnTo>
                    <a:lnTo>
                      <a:pt x="255" y="80"/>
                    </a:lnTo>
                    <a:lnTo>
                      <a:pt x="254" y="78"/>
                    </a:lnTo>
                    <a:lnTo>
                      <a:pt x="254" y="76"/>
                    </a:lnTo>
                    <a:lnTo>
                      <a:pt x="254" y="75"/>
                    </a:lnTo>
                    <a:lnTo>
                      <a:pt x="255" y="75"/>
                    </a:lnTo>
                    <a:lnTo>
                      <a:pt x="255" y="74"/>
                    </a:lnTo>
                    <a:lnTo>
                      <a:pt x="256" y="74"/>
                    </a:lnTo>
                    <a:lnTo>
                      <a:pt x="256" y="70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5" y="66"/>
                    </a:lnTo>
                    <a:lnTo>
                      <a:pt x="256" y="66"/>
                    </a:lnTo>
                    <a:lnTo>
                      <a:pt x="256" y="65"/>
                    </a:lnTo>
                    <a:lnTo>
                      <a:pt x="257" y="65"/>
                    </a:lnTo>
                    <a:lnTo>
                      <a:pt x="259" y="64"/>
                    </a:lnTo>
                    <a:lnTo>
                      <a:pt x="260" y="63"/>
                    </a:lnTo>
                    <a:lnTo>
                      <a:pt x="261" y="62"/>
                    </a:lnTo>
                    <a:lnTo>
                      <a:pt x="264" y="56"/>
                    </a:lnTo>
                    <a:lnTo>
                      <a:pt x="264" y="55"/>
                    </a:lnTo>
                    <a:lnTo>
                      <a:pt x="266" y="53"/>
                    </a:lnTo>
                    <a:lnTo>
                      <a:pt x="268" y="52"/>
                    </a:lnTo>
                    <a:lnTo>
                      <a:pt x="268" y="52"/>
                    </a:lnTo>
                    <a:lnTo>
                      <a:pt x="270" y="52"/>
                    </a:lnTo>
                    <a:lnTo>
                      <a:pt x="271" y="52"/>
                    </a:lnTo>
                    <a:lnTo>
                      <a:pt x="273" y="51"/>
                    </a:lnTo>
                    <a:lnTo>
                      <a:pt x="274" y="50"/>
                    </a:lnTo>
                    <a:lnTo>
                      <a:pt x="277" y="51"/>
                    </a:lnTo>
                    <a:lnTo>
                      <a:pt x="278" y="51"/>
                    </a:lnTo>
                    <a:lnTo>
                      <a:pt x="278" y="52"/>
                    </a:lnTo>
                    <a:lnTo>
                      <a:pt x="280" y="54"/>
                    </a:lnTo>
                    <a:lnTo>
                      <a:pt x="281" y="55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4" y="50"/>
                    </a:lnTo>
                    <a:lnTo>
                      <a:pt x="285" y="50"/>
                    </a:lnTo>
                    <a:lnTo>
                      <a:pt x="286" y="49"/>
                    </a:lnTo>
                    <a:lnTo>
                      <a:pt x="287" y="48"/>
                    </a:lnTo>
                    <a:lnTo>
                      <a:pt x="288" y="46"/>
                    </a:lnTo>
                    <a:lnTo>
                      <a:pt x="288" y="44"/>
                    </a:lnTo>
                    <a:lnTo>
                      <a:pt x="288" y="43"/>
                    </a:lnTo>
                    <a:lnTo>
                      <a:pt x="288" y="42"/>
                    </a:lnTo>
                    <a:lnTo>
                      <a:pt x="287" y="42"/>
                    </a:lnTo>
                    <a:lnTo>
                      <a:pt x="287" y="40"/>
                    </a:lnTo>
                    <a:lnTo>
                      <a:pt x="286" y="40"/>
                    </a:lnTo>
                    <a:lnTo>
                      <a:pt x="287" y="32"/>
                    </a:lnTo>
                    <a:lnTo>
                      <a:pt x="287" y="31"/>
                    </a:lnTo>
                    <a:lnTo>
                      <a:pt x="279" y="31"/>
                    </a:lnTo>
                    <a:lnTo>
                      <a:pt x="269" y="30"/>
                    </a:lnTo>
                    <a:lnTo>
                      <a:pt x="260" y="26"/>
                    </a:lnTo>
                    <a:lnTo>
                      <a:pt x="258" y="25"/>
                    </a:lnTo>
                    <a:lnTo>
                      <a:pt x="257" y="17"/>
                    </a:lnTo>
                    <a:lnTo>
                      <a:pt x="256" y="15"/>
                    </a:lnTo>
                    <a:lnTo>
                      <a:pt x="253" y="16"/>
                    </a:lnTo>
                    <a:lnTo>
                      <a:pt x="249" y="18"/>
                    </a:lnTo>
                    <a:lnTo>
                      <a:pt x="247" y="18"/>
                    </a:lnTo>
                    <a:lnTo>
                      <a:pt x="246" y="16"/>
                    </a:lnTo>
                    <a:lnTo>
                      <a:pt x="245" y="15"/>
                    </a:lnTo>
                    <a:lnTo>
                      <a:pt x="244" y="13"/>
                    </a:lnTo>
                    <a:lnTo>
                      <a:pt x="243" y="13"/>
                    </a:lnTo>
                    <a:lnTo>
                      <a:pt x="240" y="13"/>
                    </a:lnTo>
                    <a:lnTo>
                      <a:pt x="231" y="14"/>
                    </a:lnTo>
                    <a:lnTo>
                      <a:pt x="230" y="13"/>
                    </a:lnTo>
                    <a:lnTo>
                      <a:pt x="229" y="11"/>
                    </a:lnTo>
                    <a:lnTo>
                      <a:pt x="227" y="10"/>
                    </a:lnTo>
                    <a:lnTo>
                      <a:pt x="226" y="9"/>
                    </a:lnTo>
                    <a:lnTo>
                      <a:pt x="226" y="7"/>
                    </a:lnTo>
                    <a:lnTo>
                      <a:pt x="225" y="7"/>
                    </a:lnTo>
                    <a:lnTo>
                      <a:pt x="225" y="7"/>
                    </a:lnTo>
                    <a:lnTo>
                      <a:pt x="224" y="6"/>
                    </a:lnTo>
                    <a:lnTo>
                      <a:pt x="218" y="5"/>
                    </a:lnTo>
                    <a:lnTo>
                      <a:pt x="215" y="4"/>
                    </a:lnTo>
                    <a:lnTo>
                      <a:pt x="214" y="4"/>
                    </a:lnTo>
                    <a:lnTo>
                      <a:pt x="208" y="4"/>
                    </a:lnTo>
                    <a:lnTo>
                      <a:pt x="204" y="7"/>
                    </a:lnTo>
                    <a:lnTo>
                      <a:pt x="203" y="8"/>
                    </a:lnTo>
                    <a:lnTo>
                      <a:pt x="200" y="8"/>
                    </a:lnTo>
                    <a:lnTo>
                      <a:pt x="199" y="9"/>
                    </a:lnTo>
                    <a:lnTo>
                      <a:pt x="198" y="9"/>
                    </a:lnTo>
                    <a:lnTo>
                      <a:pt x="198" y="9"/>
                    </a:lnTo>
                    <a:lnTo>
                      <a:pt x="196" y="9"/>
                    </a:lnTo>
                    <a:lnTo>
                      <a:pt x="187" y="10"/>
                    </a:lnTo>
                    <a:lnTo>
                      <a:pt x="183" y="11"/>
                    </a:lnTo>
                    <a:lnTo>
                      <a:pt x="181" y="11"/>
                    </a:lnTo>
                    <a:lnTo>
                      <a:pt x="178" y="13"/>
                    </a:lnTo>
                    <a:lnTo>
                      <a:pt x="175" y="14"/>
                    </a:lnTo>
                    <a:lnTo>
                      <a:pt x="173" y="15"/>
                    </a:lnTo>
                    <a:lnTo>
                      <a:pt x="171" y="17"/>
                    </a:lnTo>
                    <a:lnTo>
                      <a:pt x="170" y="18"/>
                    </a:lnTo>
                    <a:lnTo>
                      <a:pt x="170" y="19"/>
                    </a:lnTo>
                    <a:lnTo>
                      <a:pt x="165" y="23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7"/>
                    </a:lnTo>
                    <a:lnTo>
                      <a:pt x="160" y="28"/>
                    </a:lnTo>
                    <a:lnTo>
                      <a:pt x="159" y="30"/>
                    </a:lnTo>
                    <a:lnTo>
                      <a:pt x="158" y="31"/>
                    </a:lnTo>
                    <a:lnTo>
                      <a:pt x="156" y="32"/>
                    </a:lnTo>
                    <a:lnTo>
                      <a:pt x="153" y="32"/>
                    </a:lnTo>
                    <a:lnTo>
                      <a:pt x="152" y="33"/>
                    </a:lnTo>
                    <a:lnTo>
                      <a:pt x="151" y="34"/>
                    </a:lnTo>
                    <a:lnTo>
                      <a:pt x="150" y="34"/>
                    </a:lnTo>
                    <a:lnTo>
                      <a:pt x="149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7" y="36"/>
                    </a:lnTo>
                    <a:lnTo>
                      <a:pt x="144" y="36"/>
                    </a:lnTo>
                    <a:lnTo>
                      <a:pt x="143" y="36"/>
                    </a:lnTo>
                    <a:lnTo>
                      <a:pt x="141" y="37"/>
                    </a:lnTo>
                    <a:lnTo>
                      <a:pt x="140" y="37"/>
                    </a:lnTo>
                    <a:lnTo>
                      <a:pt x="138" y="37"/>
                    </a:lnTo>
                    <a:lnTo>
                      <a:pt x="137" y="36"/>
                    </a:lnTo>
                    <a:lnTo>
                      <a:pt x="136" y="34"/>
                    </a:lnTo>
                    <a:lnTo>
                      <a:pt x="134" y="33"/>
                    </a:lnTo>
                    <a:lnTo>
                      <a:pt x="132" y="33"/>
                    </a:lnTo>
                    <a:lnTo>
                      <a:pt x="126" y="32"/>
                    </a:lnTo>
                    <a:lnTo>
                      <a:pt x="120" y="30"/>
                    </a:lnTo>
                    <a:lnTo>
                      <a:pt x="110" y="31"/>
                    </a:lnTo>
                    <a:lnTo>
                      <a:pt x="109" y="30"/>
                    </a:lnTo>
                    <a:lnTo>
                      <a:pt x="107" y="30"/>
                    </a:lnTo>
                    <a:lnTo>
                      <a:pt x="99" y="27"/>
                    </a:lnTo>
                    <a:lnTo>
                      <a:pt x="97" y="27"/>
                    </a:lnTo>
                    <a:lnTo>
                      <a:pt x="96" y="28"/>
                    </a:lnTo>
                    <a:lnTo>
                      <a:pt x="94" y="30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83" y="30"/>
                    </a:lnTo>
                    <a:lnTo>
                      <a:pt x="67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2" y="22"/>
                    </a:lnTo>
                    <a:lnTo>
                      <a:pt x="45" y="22"/>
                    </a:lnTo>
                    <a:lnTo>
                      <a:pt x="41" y="23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27" y="26"/>
                    </a:lnTo>
                    <a:lnTo>
                      <a:pt x="25" y="25"/>
                    </a:lnTo>
                    <a:lnTo>
                      <a:pt x="24" y="24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6" y="14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1"/>
                    </a:lnTo>
                    <a:lnTo>
                      <a:pt x="14" y="52"/>
                    </a:lnTo>
                    <a:lnTo>
                      <a:pt x="15" y="53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8" y="54"/>
                    </a:lnTo>
                    <a:lnTo>
                      <a:pt x="21" y="57"/>
                    </a:lnTo>
                    <a:lnTo>
                      <a:pt x="22" y="58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4" y="62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7" y="65"/>
                    </a:lnTo>
                    <a:lnTo>
                      <a:pt x="29" y="65"/>
                    </a:lnTo>
                    <a:lnTo>
                      <a:pt x="29" y="66"/>
                    </a:lnTo>
                    <a:lnTo>
                      <a:pt x="29" y="67"/>
                    </a:lnTo>
                    <a:lnTo>
                      <a:pt x="29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6" y="73"/>
                    </a:lnTo>
                    <a:lnTo>
                      <a:pt x="26" y="74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3" y="78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0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4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1" y="85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6" y="89"/>
                    </a:lnTo>
                    <a:lnTo>
                      <a:pt x="5" y="89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6" y="92"/>
                    </a:lnTo>
                    <a:lnTo>
                      <a:pt x="6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5"/>
                    </a:lnTo>
                    <a:lnTo>
                      <a:pt x="5" y="98"/>
                    </a:lnTo>
                    <a:lnTo>
                      <a:pt x="5" y="99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4" y="103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8" y="109"/>
                    </a:lnTo>
                    <a:lnTo>
                      <a:pt x="9" y="110"/>
                    </a:lnTo>
                    <a:lnTo>
                      <a:pt x="9" y="111"/>
                    </a:lnTo>
                    <a:lnTo>
                      <a:pt x="9" y="112"/>
                    </a:lnTo>
                    <a:lnTo>
                      <a:pt x="8" y="114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6" y="116"/>
                    </a:lnTo>
                    <a:lnTo>
                      <a:pt x="6" y="117"/>
                    </a:lnTo>
                    <a:lnTo>
                      <a:pt x="5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1" y="120"/>
                    </a:lnTo>
                    <a:lnTo>
                      <a:pt x="0" y="120"/>
                    </a:lnTo>
                    <a:lnTo>
                      <a:pt x="5" y="127"/>
                    </a:lnTo>
                    <a:lnTo>
                      <a:pt x="7" y="129"/>
                    </a:lnTo>
                    <a:lnTo>
                      <a:pt x="7" y="130"/>
                    </a:lnTo>
                    <a:lnTo>
                      <a:pt x="7" y="131"/>
                    </a:lnTo>
                    <a:lnTo>
                      <a:pt x="8" y="131"/>
                    </a:lnTo>
                    <a:lnTo>
                      <a:pt x="9" y="132"/>
                    </a:lnTo>
                    <a:lnTo>
                      <a:pt x="12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7" y="137"/>
                    </a:lnTo>
                    <a:lnTo>
                      <a:pt x="18" y="138"/>
                    </a:lnTo>
                    <a:lnTo>
                      <a:pt x="19" y="137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20" y="139"/>
                    </a:lnTo>
                    <a:lnTo>
                      <a:pt x="21" y="139"/>
                    </a:lnTo>
                    <a:lnTo>
                      <a:pt x="22" y="139"/>
                    </a:lnTo>
                    <a:lnTo>
                      <a:pt x="23" y="139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4" y="141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4" y="145"/>
                    </a:lnTo>
                    <a:lnTo>
                      <a:pt x="25" y="146"/>
                    </a:lnTo>
                    <a:lnTo>
                      <a:pt x="25" y="147"/>
                    </a:lnTo>
                    <a:lnTo>
                      <a:pt x="25" y="148"/>
                    </a:lnTo>
                    <a:lnTo>
                      <a:pt x="25" y="149"/>
                    </a:lnTo>
                    <a:lnTo>
                      <a:pt x="26" y="149"/>
                    </a:lnTo>
                    <a:lnTo>
                      <a:pt x="26" y="150"/>
                    </a:lnTo>
                    <a:lnTo>
                      <a:pt x="27" y="152"/>
                    </a:lnTo>
                    <a:lnTo>
                      <a:pt x="28" y="154"/>
                    </a:lnTo>
                    <a:lnTo>
                      <a:pt x="28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0" y="157"/>
                    </a:lnTo>
                    <a:lnTo>
                      <a:pt x="30" y="158"/>
                    </a:lnTo>
                    <a:lnTo>
                      <a:pt x="29" y="159"/>
                    </a:lnTo>
                    <a:lnTo>
                      <a:pt x="29" y="160"/>
                    </a:lnTo>
                    <a:lnTo>
                      <a:pt x="29" y="160"/>
                    </a:lnTo>
                    <a:lnTo>
                      <a:pt x="29" y="161"/>
                    </a:lnTo>
                    <a:lnTo>
                      <a:pt x="29" y="162"/>
                    </a:lnTo>
                    <a:lnTo>
                      <a:pt x="28" y="162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8"/>
                    </a:lnTo>
                    <a:lnTo>
                      <a:pt x="28" y="169"/>
                    </a:lnTo>
                    <a:lnTo>
                      <a:pt x="28" y="170"/>
                    </a:lnTo>
                    <a:lnTo>
                      <a:pt x="28" y="174"/>
                    </a:lnTo>
                    <a:lnTo>
                      <a:pt x="29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8" y="179"/>
                    </a:lnTo>
                    <a:lnTo>
                      <a:pt x="28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35" y="182"/>
                    </a:lnTo>
                    <a:lnTo>
                      <a:pt x="38" y="182"/>
                    </a:lnTo>
                    <a:lnTo>
                      <a:pt x="39" y="181"/>
                    </a:lnTo>
                    <a:lnTo>
                      <a:pt x="39" y="181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40" y="179"/>
                    </a:lnTo>
                    <a:lnTo>
                      <a:pt x="41" y="179"/>
                    </a:lnTo>
                    <a:lnTo>
                      <a:pt x="42" y="178"/>
                    </a:lnTo>
                    <a:lnTo>
                      <a:pt x="43" y="178"/>
                    </a:lnTo>
                    <a:lnTo>
                      <a:pt x="44" y="179"/>
                    </a:lnTo>
                    <a:lnTo>
                      <a:pt x="45" y="179"/>
                    </a:lnTo>
                    <a:lnTo>
                      <a:pt x="45" y="180"/>
                    </a:lnTo>
                    <a:lnTo>
                      <a:pt x="47" y="180"/>
                    </a:lnTo>
                    <a:lnTo>
                      <a:pt x="47" y="179"/>
                    </a:lnTo>
                    <a:lnTo>
                      <a:pt x="49" y="178"/>
                    </a:lnTo>
                    <a:lnTo>
                      <a:pt x="49" y="178"/>
                    </a:lnTo>
                    <a:lnTo>
                      <a:pt x="53" y="178"/>
                    </a:lnTo>
                    <a:lnTo>
                      <a:pt x="57" y="180"/>
                    </a:lnTo>
                    <a:lnTo>
                      <a:pt x="59" y="180"/>
                    </a:lnTo>
                    <a:lnTo>
                      <a:pt x="59" y="179"/>
                    </a:lnTo>
                    <a:lnTo>
                      <a:pt x="60" y="178"/>
                    </a:lnTo>
                    <a:lnTo>
                      <a:pt x="61" y="178"/>
                    </a:lnTo>
                    <a:lnTo>
                      <a:pt x="62" y="178"/>
                    </a:lnTo>
                    <a:lnTo>
                      <a:pt x="64" y="178"/>
                    </a:lnTo>
                    <a:lnTo>
                      <a:pt x="65" y="178"/>
                    </a:lnTo>
                    <a:lnTo>
                      <a:pt x="66" y="176"/>
                    </a:lnTo>
                    <a:lnTo>
                      <a:pt x="67" y="175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5"/>
                    </a:lnTo>
                    <a:lnTo>
                      <a:pt x="70" y="175"/>
                    </a:lnTo>
                    <a:lnTo>
                      <a:pt x="71" y="173"/>
                    </a:lnTo>
                    <a:lnTo>
                      <a:pt x="72" y="173"/>
                    </a:lnTo>
                    <a:lnTo>
                      <a:pt x="73" y="175"/>
                    </a:lnTo>
                    <a:lnTo>
                      <a:pt x="74" y="175"/>
                    </a:lnTo>
                    <a:lnTo>
                      <a:pt x="75" y="174"/>
                    </a:lnTo>
                    <a:lnTo>
                      <a:pt x="76" y="174"/>
                    </a:lnTo>
                    <a:lnTo>
                      <a:pt x="76" y="173"/>
                    </a:lnTo>
                    <a:lnTo>
                      <a:pt x="77" y="174"/>
                    </a:lnTo>
                    <a:lnTo>
                      <a:pt x="78" y="174"/>
                    </a:lnTo>
                    <a:lnTo>
                      <a:pt x="79" y="173"/>
                    </a:lnTo>
                    <a:lnTo>
                      <a:pt x="79" y="171"/>
                    </a:lnTo>
                    <a:lnTo>
                      <a:pt x="78" y="170"/>
                    </a:lnTo>
                    <a:lnTo>
                      <a:pt x="79" y="169"/>
                    </a:lnTo>
                    <a:lnTo>
                      <a:pt x="81" y="169"/>
                    </a:lnTo>
                    <a:lnTo>
                      <a:pt x="83" y="170"/>
                    </a:lnTo>
                    <a:lnTo>
                      <a:pt x="83" y="170"/>
                    </a:lnTo>
                    <a:lnTo>
                      <a:pt x="84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5" y="168"/>
                    </a:lnTo>
                    <a:lnTo>
                      <a:pt x="86" y="168"/>
                    </a:lnTo>
                    <a:lnTo>
                      <a:pt x="87" y="167"/>
                    </a:lnTo>
                    <a:lnTo>
                      <a:pt x="88" y="167"/>
                    </a:lnTo>
                    <a:lnTo>
                      <a:pt x="89" y="168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0"/>
                    </a:lnTo>
                    <a:lnTo>
                      <a:pt x="90" y="170"/>
                    </a:lnTo>
                    <a:lnTo>
                      <a:pt x="90" y="170"/>
                    </a:lnTo>
                    <a:lnTo>
                      <a:pt x="91" y="170"/>
                    </a:lnTo>
                    <a:lnTo>
                      <a:pt x="92" y="170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6" y="170"/>
                    </a:lnTo>
                    <a:lnTo>
                      <a:pt x="97" y="168"/>
                    </a:lnTo>
                    <a:lnTo>
                      <a:pt x="98" y="168"/>
                    </a:lnTo>
                    <a:lnTo>
                      <a:pt x="99" y="167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1" y="171"/>
                    </a:lnTo>
                    <a:lnTo>
                      <a:pt x="101" y="172"/>
                    </a:lnTo>
                    <a:lnTo>
                      <a:pt x="102" y="173"/>
                    </a:lnTo>
                    <a:lnTo>
                      <a:pt x="102" y="174"/>
                    </a:lnTo>
                    <a:lnTo>
                      <a:pt x="103" y="174"/>
                    </a:lnTo>
                    <a:lnTo>
                      <a:pt x="102" y="175"/>
                    </a:lnTo>
                    <a:lnTo>
                      <a:pt x="103" y="176"/>
                    </a:lnTo>
                    <a:lnTo>
                      <a:pt x="104" y="176"/>
                    </a:lnTo>
                    <a:lnTo>
                      <a:pt x="106" y="176"/>
                    </a:lnTo>
                    <a:lnTo>
                      <a:pt x="105" y="177"/>
                    </a:lnTo>
                    <a:lnTo>
                      <a:pt x="107" y="177"/>
                    </a:lnTo>
                    <a:lnTo>
                      <a:pt x="108" y="177"/>
                    </a:lnTo>
                    <a:lnTo>
                      <a:pt x="109" y="177"/>
                    </a:lnTo>
                    <a:lnTo>
                      <a:pt x="109" y="178"/>
                    </a:lnTo>
                    <a:lnTo>
                      <a:pt x="110" y="180"/>
                    </a:lnTo>
                    <a:lnTo>
                      <a:pt x="112" y="180"/>
                    </a:lnTo>
                    <a:lnTo>
                      <a:pt x="113" y="180"/>
                    </a:lnTo>
                    <a:lnTo>
                      <a:pt x="113" y="180"/>
                    </a:lnTo>
                    <a:lnTo>
                      <a:pt x="113" y="179"/>
                    </a:lnTo>
                    <a:lnTo>
                      <a:pt x="113" y="178"/>
                    </a:lnTo>
                    <a:lnTo>
                      <a:pt x="115" y="178"/>
                    </a:lnTo>
                    <a:lnTo>
                      <a:pt x="116" y="178"/>
                    </a:lnTo>
                    <a:lnTo>
                      <a:pt x="116" y="178"/>
                    </a:lnTo>
                    <a:lnTo>
                      <a:pt x="117" y="178"/>
                    </a:lnTo>
                    <a:lnTo>
                      <a:pt x="118" y="179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81"/>
                    </a:lnTo>
                    <a:lnTo>
                      <a:pt x="128" y="181"/>
                    </a:lnTo>
                    <a:lnTo>
                      <a:pt x="129" y="182"/>
                    </a:lnTo>
                    <a:lnTo>
                      <a:pt x="130" y="183"/>
                    </a:lnTo>
                    <a:lnTo>
                      <a:pt x="132" y="186"/>
                    </a:lnTo>
                    <a:lnTo>
                      <a:pt x="133" y="187"/>
                    </a:lnTo>
                    <a:lnTo>
                      <a:pt x="134" y="187"/>
                    </a:lnTo>
                    <a:lnTo>
                      <a:pt x="136" y="187"/>
                    </a:lnTo>
                    <a:lnTo>
                      <a:pt x="142" y="184"/>
                    </a:lnTo>
                    <a:lnTo>
                      <a:pt x="144" y="184"/>
                    </a:lnTo>
                    <a:lnTo>
                      <a:pt x="145" y="184"/>
                    </a:lnTo>
                    <a:lnTo>
                      <a:pt x="146" y="184"/>
                    </a:lnTo>
                    <a:lnTo>
                      <a:pt x="146" y="183"/>
                    </a:lnTo>
                    <a:lnTo>
                      <a:pt x="147" y="182"/>
                    </a:lnTo>
                    <a:lnTo>
                      <a:pt x="148" y="182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3" y="183"/>
                    </a:lnTo>
                    <a:lnTo>
                      <a:pt x="154" y="183"/>
                    </a:lnTo>
                    <a:lnTo>
                      <a:pt x="155" y="182"/>
                    </a:lnTo>
                    <a:lnTo>
                      <a:pt x="156" y="182"/>
                    </a:lnTo>
                    <a:lnTo>
                      <a:pt x="158" y="181"/>
                    </a:lnTo>
                    <a:lnTo>
                      <a:pt x="159" y="180"/>
                    </a:lnTo>
                    <a:lnTo>
                      <a:pt x="159" y="180"/>
                    </a:lnTo>
                    <a:lnTo>
                      <a:pt x="161" y="182"/>
                    </a:lnTo>
                    <a:lnTo>
                      <a:pt x="162" y="183"/>
                    </a:lnTo>
                    <a:lnTo>
                      <a:pt x="163" y="182"/>
                    </a:lnTo>
                    <a:lnTo>
                      <a:pt x="164" y="182"/>
                    </a:lnTo>
                    <a:lnTo>
                      <a:pt x="165" y="182"/>
                    </a:lnTo>
                    <a:lnTo>
                      <a:pt x="166" y="182"/>
                    </a:lnTo>
                    <a:lnTo>
                      <a:pt x="167" y="181"/>
                    </a:lnTo>
                    <a:lnTo>
                      <a:pt x="168" y="180"/>
                    </a:lnTo>
                    <a:lnTo>
                      <a:pt x="173" y="180"/>
                    </a:lnTo>
                    <a:lnTo>
                      <a:pt x="174" y="180"/>
                    </a:lnTo>
                    <a:lnTo>
                      <a:pt x="175" y="178"/>
                    </a:lnTo>
                    <a:lnTo>
                      <a:pt x="175" y="176"/>
                    </a:lnTo>
                    <a:lnTo>
                      <a:pt x="176" y="176"/>
                    </a:lnTo>
                    <a:lnTo>
                      <a:pt x="176" y="175"/>
                    </a:lnTo>
                    <a:lnTo>
                      <a:pt x="176" y="174"/>
                    </a:lnTo>
                    <a:lnTo>
                      <a:pt x="175" y="174"/>
                    </a:lnTo>
                    <a:lnTo>
                      <a:pt x="175" y="172"/>
                    </a:lnTo>
                    <a:lnTo>
                      <a:pt x="175" y="171"/>
                    </a:lnTo>
                    <a:lnTo>
                      <a:pt x="176" y="170"/>
                    </a:lnTo>
                    <a:lnTo>
                      <a:pt x="176" y="170"/>
                    </a:lnTo>
                    <a:lnTo>
                      <a:pt x="175" y="169"/>
                    </a:lnTo>
                    <a:lnTo>
                      <a:pt x="175" y="168"/>
                    </a:lnTo>
                    <a:lnTo>
                      <a:pt x="174" y="168"/>
                    </a:lnTo>
                    <a:lnTo>
                      <a:pt x="174" y="167"/>
                    </a:lnTo>
                    <a:lnTo>
                      <a:pt x="174" y="166"/>
                    </a:lnTo>
                    <a:lnTo>
                      <a:pt x="173" y="164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71" y="163"/>
                    </a:lnTo>
                    <a:lnTo>
                      <a:pt x="171" y="162"/>
                    </a:lnTo>
                    <a:lnTo>
                      <a:pt x="170" y="162"/>
                    </a:lnTo>
                    <a:lnTo>
                      <a:pt x="170" y="161"/>
                    </a:lnTo>
                    <a:lnTo>
                      <a:pt x="170" y="160"/>
                    </a:lnTo>
                    <a:lnTo>
                      <a:pt x="170" y="159"/>
                    </a:lnTo>
                    <a:lnTo>
                      <a:pt x="170" y="158"/>
                    </a:lnTo>
                    <a:lnTo>
                      <a:pt x="171" y="158"/>
                    </a:lnTo>
                    <a:lnTo>
                      <a:pt x="173" y="158"/>
                    </a:lnTo>
                    <a:lnTo>
                      <a:pt x="174" y="157"/>
                    </a:lnTo>
                    <a:lnTo>
                      <a:pt x="177" y="157"/>
                    </a:lnTo>
                    <a:lnTo>
                      <a:pt x="178" y="156"/>
                    </a:lnTo>
                    <a:lnTo>
                      <a:pt x="178" y="156"/>
                    </a:lnTo>
                    <a:lnTo>
                      <a:pt x="180" y="158"/>
                    </a:lnTo>
                    <a:lnTo>
                      <a:pt x="181" y="158"/>
                    </a:lnTo>
                    <a:lnTo>
                      <a:pt x="181" y="158"/>
                    </a:lnTo>
                    <a:lnTo>
                      <a:pt x="183" y="158"/>
                    </a:lnTo>
                    <a:lnTo>
                      <a:pt x="182" y="158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3" y="153"/>
                    </a:lnTo>
                    <a:lnTo>
                      <a:pt x="185" y="152"/>
                    </a:lnTo>
                    <a:lnTo>
                      <a:pt x="189" y="152"/>
                    </a:lnTo>
                    <a:lnTo>
                      <a:pt x="192" y="151"/>
                    </a:lnTo>
                    <a:lnTo>
                      <a:pt x="192" y="150"/>
                    </a:lnTo>
                    <a:lnTo>
                      <a:pt x="193" y="150"/>
                    </a:lnTo>
                    <a:lnTo>
                      <a:pt x="193" y="148"/>
                    </a:lnTo>
                    <a:lnTo>
                      <a:pt x="193" y="147"/>
                    </a:lnTo>
                    <a:lnTo>
                      <a:pt x="193" y="146"/>
                    </a:lnTo>
                    <a:lnTo>
                      <a:pt x="193" y="145"/>
                    </a:lnTo>
                    <a:lnTo>
                      <a:pt x="193" y="144"/>
                    </a:lnTo>
                    <a:lnTo>
                      <a:pt x="194" y="144"/>
                    </a:lnTo>
                    <a:lnTo>
                      <a:pt x="195" y="142"/>
                    </a:lnTo>
                    <a:lnTo>
                      <a:pt x="196" y="142"/>
                    </a:lnTo>
                    <a:lnTo>
                      <a:pt x="197" y="142"/>
                    </a:lnTo>
                    <a:lnTo>
                      <a:pt x="201" y="143"/>
                    </a:lnTo>
                    <a:lnTo>
                      <a:pt x="202" y="142"/>
                    </a:lnTo>
                    <a:lnTo>
                      <a:pt x="203" y="141"/>
                    </a:lnTo>
                    <a:lnTo>
                      <a:pt x="204" y="141"/>
                    </a:lnTo>
                    <a:lnTo>
                      <a:pt x="205" y="142"/>
                    </a:lnTo>
                    <a:lnTo>
                      <a:pt x="206" y="142"/>
                    </a:lnTo>
                    <a:lnTo>
                      <a:pt x="206" y="141"/>
                    </a:lnTo>
                    <a:lnTo>
                      <a:pt x="207" y="141"/>
                    </a:lnTo>
                    <a:lnTo>
                      <a:pt x="207" y="140"/>
                    </a:lnTo>
                    <a:lnTo>
                      <a:pt x="208" y="140"/>
                    </a:lnTo>
                    <a:lnTo>
                      <a:pt x="208" y="141"/>
                    </a:lnTo>
                    <a:lnTo>
                      <a:pt x="208" y="141"/>
                    </a:lnTo>
                    <a:lnTo>
                      <a:pt x="208" y="140"/>
                    </a:lnTo>
                    <a:lnTo>
                      <a:pt x="209" y="140"/>
                    </a:lnTo>
                    <a:lnTo>
                      <a:pt x="210" y="140"/>
                    </a:lnTo>
                    <a:lnTo>
                      <a:pt x="211" y="140"/>
                    </a:lnTo>
                    <a:lnTo>
                      <a:pt x="211" y="139"/>
                    </a:lnTo>
                    <a:lnTo>
                      <a:pt x="212" y="139"/>
                    </a:lnTo>
                    <a:lnTo>
                      <a:pt x="213" y="138"/>
                    </a:lnTo>
                    <a:lnTo>
                      <a:pt x="214" y="138"/>
                    </a:lnTo>
                    <a:lnTo>
                      <a:pt x="215" y="136"/>
                    </a:lnTo>
                    <a:lnTo>
                      <a:pt x="216" y="136"/>
                    </a:lnTo>
                    <a:lnTo>
                      <a:pt x="217" y="136"/>
                    </a:lnTo>
                    <a:lnTo>
                      <a:pt x="218" y="136"/>
                    </a:lnTo>
                    <a:lnTo>
                      <a:pt x="218" y="136"/>
                    </a:lnTo>
                    <a:lnTo>
                      <a:pt x="219" y="136"/>
                    </a:lnTo>
                    <a:lnTo>
                      <a:pt x="221" y="136"/>
                    </a:lnTo>
                    <a:lnTo>
                      <a:pt x="222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5" y="135"/>
                    </a:lnTo>
                    <a:lnTo>
                      <a:pt x="226" y="135"/>
                    </a:lnTo>
                    <a:lnTo>
                      <a:pt x="228" y="136"/>
                    </a:lnTo>
                    <a:lnTo>
                      <a:pt x="228" y="136"/>
                    </a:lnTo>
                    <a:lnTo>
                      <a:pt x="230" y="140"/>
                    </a:lnTo>
                    <a:lnTo>
                      <a:pt x="232" y="140"/>
                    </a:lnTo>
                    <a:lnTo>
                      <a:pt x="233" y="141"/>
                    </a:lnTo>
                    <a:lnTo>
                      <a:pt x="237" y="144"/>
                    </a:lnTo>
                    <a:lnTo>
                      <a:pt x="238" y="146"/>
                    </a:lnTo>
                    <a:lnTo>
                      <a:pt x="238" y="147"/>
                    </a:lnTo>
                    <a:lnTo>
                      <a:pt x="239" y="146"/>
                    </a:lnTo>
                    <a:lnTo>
                      <a:pt x="239" y="145"/>
                    </a:lnTo>
                    <a:lnTo>
                      <a:pt x="240" y="145"/>
                    </a:lnTo>
                    <a:lnTo>
                      <a:pt x="240" y="144"/>
                    </a:lnTo>
                    <a:lnTo>
                      <a:pt x="241" y="144"/>
                    </a:lnTo>
                    <a:lnTo>
                      <a:pt x="242" y="144"/>
                    </a:lnTo>
                    <a:lnTo>
                      <a:pt x="242" y="143"/>
                    </a:lnTo>
                    <a:lnTo>
                      <a:pt x="246" y="142"/>
                    </a:lnTo>
                    <a:lnTo>
                      <a:pt x="247" y="142"/>
                    </a:lnTo>
                    <a:lnTo>
                      <a:pt x="249" y="143"/>
                    </a:lnTo>
                    <a:lnTo>
                      <a:pt x="249" y="144"/>
                    </a:lnTo>
                    <a:lnTo>
                      <a:pt x="250" y="144"/>
                    </a:lnTo>
                    <a:lnTo>
                      <a:pt x="251" y="143"/>
                    </a:lnTo>
                    <a:lnTo>
                      <a:pt x="250" y="142"/>
                    </a:lnTo>
                    <a:lnTo>
                      <a:pt x="250" y="141"/>
                    </a:lnTo>
                    <a:lnTo>
                      <a:pt x="250" y="140"/>
                    </a:lnTo>
                    <a:lnTo>
                      <a:pt x="251" y="140"/>
                    </a:lnTo>
                    <a:lnTo>
                      <a:pt x="252" y="140"/>
                    </a:lnTo>
                    <a:lnTo>
                      <a:pt x="253" y="140"/>
                    </a:lnTo>
                    <a:lnTo>
                      <a:pt x="254" y="140"/>
                    </a:lnTo>
                    <a:lnTo>
                      <a:pt x="255" y="141"/>
                    </a:lnTo>
                    <a:lnTo>
                      <a:pt x="256" y="141"/>
                    </a:lnTo>
                    <a:lnTo>
                      <a:pt x="258" y="141"/>
                    </a:lnTo>
                    <a:lnTo>
                      <a:pt x="260" y="141"/>
                    </a:lnTo>
                    <a:lnTo>
                      <a:pt x="260" y="140"/>
                    </a:lnTo>
                    <a:lnTo>
                      <a:pt x="260" y="14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8" name="Freeform 383">
                <a:extLst>
                  <a:ext uri="{FF2B5EF4-FFF2-40B4-BE49-F238E27FC236}">
                    <a16:creationId xmlns:a16="http://schemas.microsoft.com/office/drawing/2014/main" id="{B48273D7-E672-84FD-6959-89F385BDD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177958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9" name="Freeform 396">
                <a:extLst>
                  <a:ext uri="{FF2B5EF4-FFF2-40B4-BE49-F238E27FC236}">
                    <a16:creationId xmlns:a16="http://schemas.microsoft.com/office/drawing/2014/main" id="{3038F228-0AA4-0FA6-8207-AA4A6557B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616075"/>
                <a:ext cx="7937" cy="9525"/>
              </a:xfrm>
              <a:custGeom>
                <a:avLst/>
                <a:gdLst>
                  <a:gd name="T0" fmla="*/ 2 w 5"/>
                  <a:gd name="T1" fmla="*/ 6 h 6"/>
                  <a:gd name="T2" fmla="*/ 4 w 5"/>
                  <a:gd name="T3" fmla="*/ 5 h 6"/>
                  <a:gd name="T4" fmla="*/ 5 w 5"/>
                  <a:gd name="T5" fmla="*/ 4 h 6"/>
                  <a:gd name="T6" fmla="*/ 5 w 5"/>
                  <a:gd name="T7" fmla="*/ 4 h 6"/>
                  <a:gd name="T8" fmla="*/ 5 w 5"/>
                  <a:gd name="T9" fmla="*/ 3 h 6"/>
                  <a:gd name="T10" fmla="*/ 5 w 5"/>
                  <a:gd name="T11" fmla="*/ 2 h 6"/>
                  <a:gd name="T12" fmla="*/ 5 w 5"/>
                  <a:gd name="T13" fmla="*/ 1 h 6"/>
                  <a:gd name="T14" fmla="*/ 5 w 5"/>
                  <a:gd name="T15" fmla="*/ 0 h 6"/>
                  <a:gd name="T16" fmla="*/ 4 w 5"/>
                  <a:gd name="T17" fmla="*/ 0 h 6"/>
                  <a:gd name="T18" fmla="*/ 2 w 5"/>
                  <a:gd name="T19" fmla="*/ 1 h 6"/>
                  <a:gd name="T20" fmla="*/ 1 w 5"/>
                  <a:gd name="T21" fmla="*/ 2 h 6"/>
                  <a:gd name="T22" fmla="*/ 0 w 5"/>
                  <a:gd name="T23" fmla="*/ 4 h 6"/>
                  <a:gd name="T24" fmla="*/ 1 w 5"/>
                  <a:gd name="T25" fmla="*/ 5 h 6"/>
                  <a:gd name="T26" fmla="*/ 2 w 5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0" name="Freeform 477">
                <a:extLst>
                  <a:ext uri="{FF2B5EF4-FFF2-40B4-BE49-F238E27FC236}">
                    <a16:creationId xmlns:a16="http://schemas.microsoft.com/office/drawing/2014/main" id="{6B26BAF4-4613-5CC6-AF98-6484BC09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775" y="1660525"/>
                <a:ext cx="139700" cy="168275"/>
              </a:xfrm>
              <a:custGeom>
                <a:avLst/>
                <a:gdLst>
                  <a:gd name="T0" fmla="*/ 41 w 88"/>
                  <a:gd name="T1" fmla="*/ 98 h 106"/>
                  <a:gd name="T2" fmla="*/ 41 w 88"/>
                  <a:gd name="T3" fmla="*/ 93 h 106"/>
                  <a:gd name="T4" fmla="*/ 39 w 88"/>
                  <a:gd name="T5" fmla="*/ 87 h 106"/>
                  <a:gd name="T6" fmla="*/ 44 w 88"/>
                  <a:gd name="T7" fmla="*/ 76 h 106"/>
                  <a:gd name="T8" fmla="*/ 49 w 88"/>
                  <a:gd name="T9" fmla="*/ 69 h 106"/>
                  <a:gd name="T10" fmla="*/ 52 w 88"/>
                  <a:gd name="T11" fmla="*/ 64 h 106"/>
                  <a:gd name="T12" fmla="*/ 54 w 88"/>
                  <a:gd name="T13" fmla="*/ 59 h 106"/>
                  <a:gd name="T14" fmla="*/ 59 w 88"/>
                  <a:gd name="T15" fmla="*/ 57 h 106"/>
                  <a:gd name="T16" fmla="*/ 59 w 88"/>
                  <a:gd name="T17" fmla="*/ 63 h 106"/>
                  <a:gd name="T18" fmla="*/ 62 w 88"/>
                  <a:gd name="T19" fmla="*/ 67 h 106"/>
                  <a:gd name="T20" fmla="*/ 68 w 88"/>
                  <a:gd name="T21" fmla="*/ 66 h 106"/>
                  <a:gd name="T22" fmla="*/ 75 w 88"/>
                  <a:gd name="T23" fmla="*/ 63 h 106"/>
                  <a:gd name="T24" fmla="*/ 76 w 88"/>
                  <a:gd name="T25" fmla="*/ 58 h 106"/>
                  <a:gd name="T26" fmla="*/ 73 w 88"/>
                  <a:gd name="T27" fmla="*/ 51 h 106"/>
                  <a:gd name="T28" fmla="*/ 76 w 88"/>
                  <a:gd name="T29" fmla="*/ 47 h 106"/>
                  <a:gd name="T30" fmla="*/ 81 w 88"/>
                  <a:gd name="T31" fmla="*/ 47 h 106"/>
                  <a:gd name="T32" fmla="*/ 88 w 88"/>
                  <a:gd name="T33" fmla="*/ 46 h 106"/>
                  <a:gd name="T34" fmla="*/ 81 w 88"/>
                  <a:gd name="T35" fmla="*/ 36 h 106"/>
                  <a:gd name="T36" fmla="*/ 73 w 88"/>
                  <a:gd name="T37" fmla="*/ 31 h 106"/>
                  <a:gd name="T38" fmla="*/ 68 w 88"/>
                  <a:gd name="T39" fmla="*/ 26 h 106"/>
                  <a:gd name="T40" fmla="*/ 61 w 88"/>
                  <a:gd name="T41" fmla="*/ 27 h 106"/>
                  <a:gd name="T42" fmla="*/ 57 w 88"/>
                  <a:gd name="T43" fmla="*/ 25 h 106"/>
                  <a:gd name="T44" fmla="*/ 51 w 88"/>
                  <a:gd name="T45" fmla="*/ 21 h 106"/>
                  <a:gd name="T46" fmla="*/ 48 w 88"/>
                  <a:gd name="T47" fmla="*/ 16 h 106"/>
                  <a:gd name="T48" fmla="*/ 33 w 88"/>
                  <a:gd name="T49" fmla="*/ 4 h 106"/>
                  <a:gd name="T50" fmla="*/ 30 w 88"/>
                  <a:gd name="T51" fmla="*/ 2 h 106"/>
                  <a:gd name="T52" fmla="*/ 27 w 88"/>
                  <a:gd name="T53" fmla="*/ 0 h 106"/>
                  <a:gd name="T54" fmla="*/ 22 w 88"/>
                  <a:gd name="T55" fmla="*/ 2 h 106"/>
                  <a:gd name="T56" fmla="*/ 23 w 88"/>
                  <a:gd name="T57" fmla="*/ 5 h 106"/>
                  <a:gd name="T58" fmla="*/ 28 w 88"/>
                  <a:gd name="T59" fmla="*/ 12 h 106"/>
                  <a:gd name="T60" fmla="*/ 26 w 88"/>
                  <a:gd name="T61" fmla="*/ 16 h 106"/>
                  <a:gd name="T62" fmla="*/ 23 w 88"/>
                  <a:gd name="T63" fmla="*/ 13 h 106"/>
                  <a:gd name="T64" fmla="*/ 18 w 88"/>
                  <a:gd name="T65" fmla="*/ 13 h 106"/>
                  <a:gd name="T66" fmla="*/ 11 w 88"/>
                  <a:gd name="T67" fmla="*/ 20 h 106"/>
                  <a:gd name="T68" fmla="*/ 10 w 88"/>
                  <a:gd name="T69" fmla="*/ 33 h 106"/>
                  <a:gd name="T70" fmla="*/ 0 w 88"/>
                  <a:gd name="T71" fmla="*/ 36 h 106"/>
                  <a:gd name="T72" fmla="*/ 1 w 88"/>
                  <a:gd name="T73" fmla="*/ 44 h 106"/>
                  <a:gd name="T74" fmla="*/ 1 w 88"/>
                  <a:gd name="T75" fmla="*/ 48 h 106"/>
                  <a:gd name="T76" fmla="*/ 5 w 88"/>
                  <a:gd name="T77" fmla="*/ 56 h 106"/>
                  <a:gd name="T78" fmla="*/ 2 w 88"/>
                  <a:gd name="T79" fmla="*/ 61 h 106"/>
                  <a:gd name="T80" fmla="*/ 0 w 88"/>
                  <a:gd name="T81" fmla="*/ 65 h 106"/>
                  <a:gd name="T82" fmla="*/ 1 w 88"/>
                  <a:gd name="T83" fmla="*/ 69 h 106"/>
                  <a:gd name="T84" fmla="*/ 4 w 88"/>
                  <a:gd name="T85" fmla="*/ 71 h 106"/>
                  <a:gd name="T86" fmla="*/ 8 w 88"/>
                  <a:gd name="T87" fmla="*/ 69 h 106"/>
                  <a:gd name="T88" fmla="*/ 11 w 88"/>
                  <a:gd name="T89" fmla="*/ 70 h 106"/>
                  <a:gd name="T90" fmla="*/ 10 w 88"/>
                  <a:gd name="T91" fmla="*/ 70 h 106"/>
                  <a:gd name="T92" fmla="*/ 6 w 88"/>
                  <a:gd name="T93" fmla="*/ 71 h 106"/>
                  <a:gd name="T94" fmla="*/ 9 w 88"/>
                  <a:gd name="T95" fmla="*/ 73 h 106"/>
                  <a:gd name="T96" fmla="*/ 10 w 88"/>
                  <a:gd name="T97" fmla="*/ 72 h 106"/>
                  <a:gd name="T98" fmla="*/ 12 w 88"/>
                  <a:gd name="T99" fmla="*/ 76 h 106"/>
                  <a:gd name="T100" fmla="*/ 16 w 88"/>
                  <a:gd name="T101" fmla="*/ 78 h 106"/>
                  <a:gd name="T102" fmla="*/ 20 w 88"/>
                  <a:gd name="T103" fmla="*/ 78 h 106"/>
                  <a:gd name="T104" fmla="*/ 23 w 88"/>
                  <a:gd name="T105" fmla="*/ 84 h 106"/>
                  <a:gd name="T106" fmla="*/ 26 w 88"/>
                  <a:gd name="T107" fmla="*/ 88 h 106"/>
                  <a:gd name="T108" fmla="*/ 30 w 88"/>
                  <a:gd name="T109" fmla="*/ 91 h 106"/>
                  <a:gd name="T110" fmla="*/ 32 w 88"/>
                  <a:gd name="T111" fmla="*/ 97 h 106"/>
                  <a:gd name="T112" fmla="*/ 39 w 88"/>
                  <a:gd name="T113" fmla="*/ 103 h 106"/>
                  <a:gd name="T114" fmla="*/ 42 w 88"/>
                  <a:gd name="T115" fmla="*/ 10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8" h="106">
                    <a:moveTo>
                      <a:pt x="42" y="103"/>
                    </a:moveTo>
                    <a:lnTo>
                      <a:pt x="41" y="102"/>
                    </a:lnTo>
                    <a:lnTo>
                      <a:pt x="41" y="101"/>
                    </a:lnTo>
                    <a:lnTo>
                      <a:pt x="41" y="100"/>
                    </a:lnTo>
                    <a:lnTo>
                      <a:pt x="41" y="98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6"/>
                    </a:lnTo>
                    <a:lnTo>
                      <a:pt x="41" y="95"/>
                    </a:lnTo>
                    <a:lnTo>
                      <a:pt x="41" y="93"/>
                    </a:lnTo>
                    <a:lnTo>
                      <a:pt x="42" y="92"/>
                    </a:lnTo>
                    <a:lnTo>
                      <a:pt x="43" y="91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39" y="87"/>
                    </a:lnTo>
                    <a:lnTo>
                      <a:pt x="39" y="86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3"/>
                    </a:lnTo>
                    <a:lnTo>
                      <a:pt x="44" y="76"/>
                    </a:lnTo>
                    <a:lnTo>
                      <a:pt x="44" y="75"/>
                    </a:lnTo>
                    <a:lnTo>
                      <a:pt x="45" y="73"/>
                    </a:lnTo>
                    <a:lnTo>
                      <a:pt x="48" y="70"/>
                    </a:lnTo>
                    <a:lnTo>
                      <a:pt x="48" y="69"/>
                    </a:lnTo>
                    <a:lnTo>
                      <a:pt x="49" y="69"/>
                    </a:lnTo>
                    <a:lnTo>
                      <a:pt x="49" y="68"/>
                    </a:lnTo>
                    <a:lnTo>
                      <a:pt x="50" y="67"/>
                    </a:lnTo>
                    <a:lnTo>
                      <a:pt x="50" y="66"/>
                    </a:lnTo>
                    <a:lnTo>
                      <a:pt x="51" y="65"/>
                    </a:lnTo>
                    <a:lnTo>
                      <a:pt x="52" y="64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1"/>
                    </a:lnTo>
                    <a:lnTo>
                      <a:pt x="54" y="60"/>
                    </a:lnTo>
                    <a:lnTo>
                      <a:pt x="54" y="59"/>
                    </a:lnTo>
                    <a:lnTo>
                      <a:pt x="55" y="57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59" y="59"/>
                    </a:lnTo>
                    <a:lnTo>
                      <a:pt x="59" y="60"/>
                    </a:lnTo>
                    <a:lnTo>
                      <a:pt x="59" y="61"/>
                    </a:lnTo>
                    <a:lnTo>
                      <a:pt x="59" y="62"/>
                    </a:lnTo>
                    <a:lnTo>
                      <a:pt x="59" y="63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2" y="67"/>
                    </a:lnTo>
                    <a:lnTo>
                      <a:pt x="63" y="67"/>
                    </a:lnTo>
                    <a:lnTo>
                      <a:pt x="64" y="67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69" y="66"/>
                    </a:lnTo>
                    <a:lnTo>
                      <a:pt x="71" y="65"/>
                    </a:lnTo>
                    <a:lnTo>
                      <a:pt x="72" y="63"/>
                    </a:lnTo>
                    <a:lnTo>
                      <a:pt x="74" y="62"/>
                    </a:lnTo>
                    <a:lnTo>
                      <a:pt x="75" y="63"/>
                    </a:lnTo>
                    <a:lnTo>
                      <a:pt x="76" y="62"/>
                    </a:lnTo>
                    <a:lnTo>
                      <a:pt x="76" y="61"/>
                    </a:lnTo>
                    <a:lnTo>
                      <a:pt x="75" y="60"/>
                    </a:lnTo>
                    <a:lnTo>
                      <a:pt x="75" y="59"/>
                    </a:lnTo>
                    <a:lnTo>
                      <a:pt x="76" y="58"/>
                    </a:lnTo>
                    <a:lnTo>
                      <a:pt x="76" y="57"/>
                    </a:lnTo>
                    <a:lnTo>
                      <a:pt x="76" y="56"/>
                    </a:lnTo>
                    <a:lnTo>
                      <a:pt x="76" y="55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3" y="49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6" y="47"/>
                    </a:lnTo>
                    <a:lnTo>
                      <a:pt x="76" y="48"/>
                    </a:lnTo>
                    <a:lnTo>
                      <a:pt x="78" y="49"/>
                    </a:lnTo>
                    <a:lnTo>
                      <a:pt x="79" y="50"/>
                    </a:lnTo>
                    <a:lnTo>
                      <a:pt x="80" y="48"/>
                    </a:lnTo>
                    <a:lnTo>
                      <a:pt x="81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8" y="46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7" y="40"/>
                    </a:lnTo>
                    <a:lnTo>
                      <a:pt x="84" y="38"/>
                    </a:lnTo>
                    <a:lnTo>
                      <a:pt x="81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7" y="36"/>
                    </a:lnTo>
                    <a:lnTo>
                      <a:pt x="74" y="33"/>
                    </a:lnTo>
                    <a:lnTo>
                      <a:pt x="73" y="31"/>
                    </a:lnTo>
                    <a:lnTo>
                      <a:pt x="69" y="29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69" y="26"/>
                    </a:lnTo>
                    <a:lnTo>
                      <a:pt x="68" y="26"/>
                    </a:lnTo>
                    <a:lnTo>
                      <a:pt x="66" y="27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4"/>
                    </a:lnTo>
                    <a:lnTo>
                      <a:pt x="58" y="25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2" y="23"/>
                    </a:lnTo>
                    <a:lnTo>
                      <a:pt x="51" y="21"/>
                    </a:lnTo>
                    <a:lnTo>
                      <a:pt x="51" y="20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28" y="12"/>
                    </a:lnTo>
                    <a:lnTo>
                      <a:pt x="30" y="15"/>
                    </a:lnTo>
                    <a:lnTo>
                      <a:pt x="29" y="15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3" y="13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1" y="20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4" y="52"/>
                    </a:lnTo>
                    <a:lnTo>
                      <a:pt x="5" y="53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5" y="58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2" y="61"/>
                    </a:lnTo>
                    <a:lnTo>
                      <a:pt x="1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3" y="70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10" y="68"/>
                    </a:lnTo>
                    <a:lnTo>
                      <a:pt x="11" y="70"/>
                    </a:lnTo>
                    <a:lnTo>
                      <a:pt x="12" y="71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5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8"/>
                    </a:lnTo>
                    <a:lnTo>
                      <a:pt x="15" y="79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8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21" y="82"/>
                    </a:lnTo>
                    <a:lnTo>
                      <a:pt x="21" y="83"/>
                    </a:lnTo>
                    <a:lnTo>
                      <a:pt x="23" y="84"/>
                    </a:lnTo>
                    <a:lnTo>
                      <a:pt x="24" y="85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7"/>
                    </a:lnTo>
                    <a:lnTo>
                      <a:pt x="26" y="88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0" y="90"/>
                    </a:lnTo>
                    <a:lnTo>
                      <a:pt x="30" y="91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8"/>
                    </a:lnTo>
                    <a:lnTo>
                      <a:pt x="32" y="99"/>
                    </a:lnTo>
                    <a:lnTo>
                      <a:pt x="33" y="100"/>
                    </a:lnTo>
                    <a:lnTo>
                      <a:pt x="35" y="101"/>
                    </a:lnTo>
                    <a:lnTo>
                      <a:pt x="39" y="103"/>
                    </a:lnTo>
                    <a:lnTo>
                      <a:pt x="39" y="103"/>
                    </a:lnTo>
                    <a:lnTo>
                      <a:pt x="41" y="105"/>
                    </a:lnTo>
                    <a:lnTo>
                      <a:pt x="42" y="106"/>
                    </a:lnTo>
                    <a:lnTo>
                      <a:pt x="42" y="105"/>
                    </a:lnTo>
                    <a:lnTo>
                      <a:pt x="42" y="1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1" name="Freeform 478">
                <a:extLst>
                  <a:ext uri="{FF2B5EF4-FFF2-40B4-BE49-F238E27FC236}">
                    <a16:creationId xmlns:a16="http://schemas.microsoft.com/office/drawing/2014/main" id="{74C24A11-63C9-C8DF-E6E2-01170104C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1482725"/>
                <a:ext cx="284162" cy="276225"/>
              </a:xfrm>
              <a:custGeom>
                <a:avLst/>
                <a:gdLst>
                  <a:gd name="T0" fmla="*/ 125 w 179"/>
                  <a:gd name="T1" fmla="*/ 173 h 174"/>
                  <a:gd name="T2" fmla="*/ 130 w 179"/>
                  <a:gd name="T3" fmla="*/ 167 h 174"/>
                  <a:gd name="T4" fmla="*/ 125 w 179"/>
                  <a:gd name="T5" fmla="*/ 156 h 174"/>
                  <a:gd name="T6" fmla="*/ 127 w 179"/>
                  <a:gd name="T7" fmla="*/ 145 h 174"/>
                  <a:gd name="T8" fmla="*/ 136 w 179"/>
                  <a:gd name="T9" fmla="*/ 132 h 174"/>
                  <a:gd name="T10" fmla="*/ 146 w 179"/>
                  <a:gd name="T11" fmla="*/ 124 h 174"/>
                  <a:gd name="T12" fmla="*/ 152 w 179"/>
                  <a:gd name="T13" fmla="*/ 128 h 174"/>
                  <a:gd name="T14" fmla="*/ 148 w 179"/>
                  <a:gd name="T15" fmla="*/ 118 h 174"/>
                  <a:gd name="T16" fmla="*/ 149 w 179"/>
                  <a:gd name="T17" fmla="*/ 112 h 174"/>
                  <a:gd name="T18" fmla="*/ 155 w 179"/>
                  <a:gd name="T19" fmla="*/ 114 h 174"/>
                  <a:gd name="T20" fmla="*/ 163 w 179"/>
                  <a:gd name="T21" fmla="*/ 108 h 174"/>
                  <a:gd name="T22" fmla="*/ 169 w 179"/>
                  <a:gd name="T23" fmla="*/ 111 h 174"/>
                  <a:gd name="T24" fmla="*/ 173 w 179"/>
                  <a:gd name="T25" fmla="*/ 108 h 174"/>
                  <a:gd name="T26" fmla="*/ 163 w 179"/>
                  <a:gd name="T27" fmla="*/ 88 h 174"/>
                  <a:gd name="T28" fmla="*/ 163 w 179"/>
                  <a:gd name="T29" fmla="*/ 82 h 174"/>
                  <a:gd name="T30" fmla="*/ 171 w 179"/>
                  <a:gd name="T31" fmla="*/ 84 h 174"/>
                  <a:gd name="T32" fmla="*/ 178 w 179"/>
                  <a:gd name="T33" fmla="*/ 78 h 174"/>
                  <a:gd name="T34" fmla="*/ 173 w 179"/>
                  <a:gd name="T35" fmla="*/ 73 h 174"/>
                  <a:gd name="T36" fmla="*/ 166 w 179"/>
                  <a:gd name="T37" fmla="*/ 68 h 174"/>
                  <a:gd name="T38" fmla="*/ 157 w 179"/>
                  <a:gd name="T39" fmla="*/ 64 h 174"/>
                  <a:gd name="T40" fmla="*/ 157 w 179"/>
                  <a:gd name="T41" fmla="*/ 53 h 174"/>
                  <a:gd name="T42" fmla="*/ 159 w 179"/>
                  <a:gd name="T43" fmla="*/ 46 h 174"/>
                  <a:gd name="T44" fmla="*/ 165 w 179"/>
                  <a:gd name="T45" fmla="*/ 37 h 174"/>
                  <a:gd name="T46" fmla="*/ 166 w 179"/>
                  <a:gd name="T47" fmla="*/ 26 h 174"/>
                  <a:gd name="T48" fmla="*/ 158 w 179"/>
                  <a:gd name="T49" fmla="*/ 23 h 174"/>
                  <a:gd name="T50" fmla="*/ 144 w 179"/>
                  <a:gd name="T51" fmla="*/ 28 h 174"/>
                  <a:gd name="T52" fmla="*/ 141 w 179"/>
                  <a:gd name="T53" fmla="*/ 19 h 174"/>
                  <a:gd name="T54" fmla="*/ 135 w 179"/>
                  <a:gd name="T55" fmla="*/ 13 h 174"/>
                  <a:gd name="T56" fmla="*/ 133 w 179"/>
                  <a:gd name="T57" fmla="*/ 12 h 174"/>
                  <a:gd name="T58" fmla="*/ 128 w 179"/>
                  <a:gd name="T59" fmla="*/ 15 h 174"/>
                  <a:gd name="T60" fmla="*/ 118 w 179"/>
                  <a:gd name="T61" fmla="*/ 9 h 174"/>
                  <a:gd name="T62" fmla="*/ 113 w 179"/>
                  <a:gd name="T63" fmla="*/ 11 h 174"/>
                  <a:gd name="T64" fmla="*/ 101 w 179"/>
                  <a:gd name="T65" fmla="*/ 12 h 174"/>
                  <a:gd name="T66" fmla="*/ 92 w 179"/>
                  <a:gd name="T67" fmla="*/ 8 h 174"/>
                  <a:gd name="T68" fmla="*/ 81 w 179"/>
                  <a:gd name="T69" fmla="*/ 10 h 174"/>
                  <a:gd name="T70" fmla="*/ 77 w 179"/>
                  <a:gd name="T71" fmla="*/ 8 h 174"/>
                  <a:gd name="T72" fmla="*/ 65 w 179"/>
                  <a:gd name="T73" fmla="*/ 7 h 174"/>
                  <a:gd name="T74" fmla="*/ 57 w 179"/>
                  <a:gd name="T75" fmla="*/ 3 h 174"/>
                  <a:gd name="T76" fmla="*/ 51 w 179"/>
                  <a:gd name="T77" fmla="*/ 4 h 174"/>
                  <a:gd name="T78" fmla="*/ 35 w 179"/>
                  <a:gd name="T79" fmla="*/ 6 h 174"/>
                  <a:gd name="T80" fmla="*/ 29 w 179"/>
                  <a:gd name="T81" fmla="*/ 15 h 174"/>
                  <a:gd name="T82" fmla="*/ 18 w 179"/>
                  <a:gd name="T83" fmla="*/ 11 h 174"/>
                  <a:gd name="T84" fmla="*/ 13 w 179"/>
                  <a:gd name="T85" fmla="*/ 5 h 174"/>
                  <a:gd name="T86" fmla="*/ 4 w 179"/>
                  <a:gd name="T87" fmla="*/ 11 h 174"/>
                  <a:gd name="T88" fmla="*/ 1 w 179"/>
                  <a:gd name="T89" fmla="*/ 25 h 174"/>
                  <a:gd name="T90" fmla="*/ 0 w 179"/>
                  <a:gd name="T91" fmla="*/ 32 h 174"/>
                  <a:gd name="T92" fmla="*/ 6 w 179"/>
                  <a:gd name="T93" fmla="*/ 38 h 174"/>
                  <a:gd name="T94" fmla="*/ 10 w 179"/>
                  <a:gd name="T95" fmla="*/ 38 h 174"/>
                  <a:gd name="T96" fmla="*/ 15 w 179"/>
                  <a:gd name="T97" fmla="*/ 44 h 174"/>
                  <a:gd name="T98" fmla="*/ 16 w 179"/>
                  <a:gd name="T99" fmla="*/ 48 h 174"/>
                  <a:gd name="T100" fmla="*/ 19 w 179"/>
                  <a:gd name="T101" fmla="*/ 58 h 174"/>
                  <a:gd name="T102" fmla="*/ 23 w 179"/>
                  <a:gd name="T103" fmla="*/ 62 h 174"/>
                  <a:gd name="T104" fmla="*/ 26 w 179"/>
                  <a:gd name="T105" fmla="*/ 73 h 174"/>
                  <a:gd name="T106" fmla="*/ 33 w 179"/>
                  <a:gd name="T107" fmla="*/ 80 h 174"/>
                  <a:gd name="T108" fmla="*/ 41 w 179"/>
                  <a:gd name="T109" fmla="*/ 89 h 174"/>
                  <a:gd name="T110" fmla="*/ 58 w 179"/>
                  <a:gd name="T111" fmla="*/ 109 h 174"/>
                  <a:gd name="T112" fmla="*/ 71 w 179"/>
                  <a:gd name="T113" fmla="*/ 124 h 174"/>
                  <a:gd name="T114" fmla="*/ 79 w 179"/>
                  <a:gd name="T115" fmla="*/ 137 h 174"/>
                  <a:gd name="T116" fmla="*/ 85 w 179"/>
                  <a:gd name="T117" fmla="*/ 149 h 174"/>
                  <a:gd name="T118" fmla="*/ 90 w 179"/>
                  <a:gd name="T119" fmla="*/ 151 h 174"/>
                  <a:gd name="T120" fmla="*/ 96 w 179"/>
                  <a:gd name="T121" fmla="*/ 155 h 174"/>
                  <a:gd name="T122" fmla="*/ 107 w 179"/>
                  <a:gd name="T123" fmla="*/ 16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9" h="174">
                    <a:moveTo>
                      <a:pt x="119" y="171"/>
                    </a:moveTo>
                    <a:lnTo>
                      <a:pt x="120" y="171"/>
                    </a:lnTo>
                    <a:lnTo>
                      <a:pt x="121" y="171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5" y="174"/>
                    </a:lnTo>
                    <a:lnTo>
                      <a:pt x="125" y="173"/>
                    </a:lnTo>
                    <a:lnTo>
                      <a:pt x="126" y="173"/>
                    </a:lnTo>
                    <a:lnTo>
                      <a:pt x="127" y="173"/>
                    </a:lnTo>
                    <a:lnTo>
                      <a:pt x="127" y="172"/>
                    </a:lnTo>
                    <a:lnTo>
                      <a:pt x="128" y="171"/>
                    </a:lnTo>
                    <a:lnTo>
                      <a:pt x="130" y="170"/>
                    </a:lnTo>
                    <a:lnTo>
                      <a:pt x="130" y="169"/>
                    </a:lnTo>
                    <a:lnTo>
                      <a:pt x="130" y="168"/>
                    </a:lnTo>
                    <a:lnTo>
                      <a:pt x="130" y="167"/>
                    </a:lnTo>
                    <a:lnTo>
                      <a:pt x="130" y="165"/>
                    </a:lnTo>
                    <a:lnTo>
                      <a:pt x="129" y="164"/>
                    </a:lnTo>
                    <a:lnTo>
                      <a:pt x="128" y="163"/>
                    </a:lnTo>
                    <a:lnTo>
                      <a:pt x="126" y="160"/>
                    </a:lnTo>
                    <a:lnTo>
                      <a:pt x="125" y="159"/>
                    </a:lnTo>
                    <a:lnTo>
                      <a:pt x="125" y="158"/>
                    </a:lnTo>
                    <a:lnTo>
                      <a:pt x="125" y="157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5"/>
                    </a:lnTo>
                    <a:lnTo>
                      <a:pt x="126" y="154"/>
                    </a:lnTo>
                    <a:lnTo>
                      <a:pt x="125" y="151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30" y="144"/>
                    </a:lnTo>
                    <a:lnTo>
                      <a:pt x="133" y="144"/>
                    </a:lnTo>
                    <a:lnTo>
                      <a:pt x="135" y="145"/>
                    </a:lnTo>
                    <a:lnTo>
                      <a:pt x="134" y="139"/>
                    </a:lnTo>
                    <a:lnTo>
                      <a:pt x="134" y="138"/>
                    </a:lnTo>
                    <a:lnTo>
                      <a:pt x="134" y="137"/>
                    </a:lnTo>
                    <a:lnTo>
                      <a:pt x="135" y="135"/>
                    </a:lnTo>
                    <a:lnTo>
                      <a:pt x="136" y="132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42" y="126"/>
                    </a:lnTo>
                    <a:lnTo>
                      <a:pt x="143" y="126"/>
                    </a:lnTo>
                    <a:lnTo>
                      <a:pt x="143" y="125"/>
                    </a:lnTo>
                    <a:lnTo>
                      <a:pt x="142" y="125"/>
                    </a:lnTo>
                    <a:lnTo>
                      <a:pt x="143" y="124"/>
                    </a:lnTo>
                    <a:lnTo>
                      <a:pt x="146" y="124"/>
                    </a:lnTo>
                    <a:lnTo>
                      <a:pt x="147" y="124"/>
                    </a:lnTo>
                    <a:lnTo>
                      <a:pt x="148" y="125"/>
                    </a:lnTo>
                    <a:lnTo>
                      <a:pt x="149" y="126"/>
                    </a:lnTo>
                    <a:lnTo>
                      <a:pt x="149" y="127"/>
                    </a:lnTo>
                    <a:lnTo>
                      <a:pt x="149" y="128"/>
                    </a:lnTo>
                    <a:lnTo>
                      <a:pt x="150" y="129"/>
                    </a:lnTo>
                    <a:lnTo>
                      <a:pt x="151" y="128"/>
                    </a:lnTo>
                    <a:lnTo>
                      <a:pt x="152" y="128"/>
                    </a:lnTo>
                    <a:lnTo>
                      <a:pt x="153" y="127"/>
                    </a:lnTo>
                    <a:lnTo>
                      <a:pt x="154" y="127"/>
                    </a:lnTo>
                    <a:lnTo>
                      <a:pt x="155" y="127"/>
                    </a:lnTo>
                    <a:lnTo>
                      <a:pt x="153" y="124"/>
                    </a:lnTo>
                    <a:lnTo>
                      <a:pt x="151" y="120"/>
                    </a:lnTo>
                    <a:lnTo>
                      <a:pt x="150" y="118"/>
                    </a:lnTo>
                    <a:lnTo>
                      <a:pt x="149" y="118"/>
                    </a:lnTo>
                    <a:lnTo>
                      <a:pt x="148" y="118"/>
                    </a:lnTo>
                    <a:lnTo>
                      <a:pt x="148" y="117"/>
                    </a:lnTo>
                    <a:lnTo>
                      <a:pt x="148" y="116"/>
                    </a:lnTo>
                    <a:lnTo>
                      <a:pt x="147" y="116"/>
                    </a:lnTo>
                    <a:lnTo>
                      <a:pt x="146" y="116"/>
                    </a:lnTo>
                    <a:lnTo>
                      <a:pt x="146" y="115"/>
                    </a:lnTo>
                    <a:lnTo>
                      <a:pt x="147" y="114"/>
                    </a:lnTo>
                    <a:lnTo>
                      <a:pt x="148" y="114"/>
                    </a:lnTo>
                    <a:lnTo>
                      <a:pt x="149" y="112"/>
                    </a:lnTo>
                    <a:lnTo>
                      <a:pt x="150" y="112"/>
                    </a:lnTo>
                    <a:lnTo>
                      <a:pt x="151" y="112"/>
                    </a:lnTo>
                    <a:lnTo>
                      <a:pt x="152" y="112"/>
                    </a:lnTo>
                    <a:lnTo>
                      <a:pt x="152" y="113"/>
                    </a:lnTo>
                    <a:lnTo>
                      <a:pt x="153" y="114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5" y="114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9" y="113"/>
                    </a:lnTo>
                    <a:lnTo>
                      <a:pt x="160" y="113"/>
                    </a:lnTo>
                    <a:lnTo>
                      <a:pt x="161" y="111"/>
                    </a:lnTo>
                    <a:lnTo>
                      <a:pt x="161" y="110"/>
                    </a:lnTo>
                    <a:lnTo>
                      <a:pt x="162" y="109"/>
                    </a:lnTo>
                    <a:lnTo>
                      <a:pt x="163" y="108"/>
                    </a:lnTo>
                    <a:lnTo>
                      <a:pt x="164" y="109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67" y="108"/>
                    </a:lnTo>
                    <a:lnTo>
                      <a:pt x="168" y="109"/>
                    </a:lnTo>
                    <a:lnTo>
                      <a:pt x="169" y="110"/>
                    </a:lnTo>
                    <a:lnTo>
                      <a:pt x="169" y="111"/>
                    </a:lnTo>
                    <a:lnTo>
                      <a:pt x="169" y="112"/>
                    </a:lnTo>
                    <a:lnTo>
                      <a:pt x="170" y="112"/>
                    </a:lnTo>
                    <a:lnTo>
                      <a:pt x="171" y="110"/>
                    </a:lnTo>
                    <a:lnTo>
                      <a:pt x="173" y="111"/>
                    </a:lnTo>
                    <a:lnTo>
                      <a:pt x="174" y="110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8"/>
                    </a:lnTo>
                    <a:lnTo>
                      <a:pt x="173" y="107"/>
                    </a:lnTo>
                    <a:lnTo>
                      <a:pt x="174" y="105"/>
                    </a:lnTo>
                    <a:lnTo>
                      <a:pt x="174" y="103"/>
                    </a:lnTo>
                    <a:lnTo>
                      <a:pt x="173" y="99"/>
                    </a:lnTo>
                    <a:lnTo>
                      <a:pt x="172" y="98"/>
                    </a:lnTo>
                    <a:lnTo>
                      <a:pt x="167" y="93"/>
                    </a:lnTo>
                    <a:lnTo>
                      <a:pt x="164" y="89"/>
                    </a:lnTo>
                    <a:lnTo>
                      <a:pt x="163" y="88"/>
                    </a:lnTo>
                    <a:lnTo>
                      <a:pt x="162" y="86"/>
                    </a:lnTo>
                    <a:lnTo>
                      <a:pt x="161" y="86"/>
                    </a:lnTo>
                    <a:lnTo>
                      <a:pt x="162" y="85"/>
                    </a:lnTo>
                    <a:lnTo>
                      <a:pt x="161" y="84"/>
                    </a:lnTo>
                    <a:lnTo>
                      <a:pt x="161" y="83"/>
                    </a:lnTo>
                    <a:lnTo>
                      <a:pt x="162" y="83"/>
                    </a:lnTo>
                    <a:lnTo>
                      <a:pt x="162" y="82"/>
                    </a:lnTo>
                    <a:lnTo>
                      <a:pt x="163" y="82"/>
                    </a:lnTo>
                    <a:lnTo>
                      <a:pt x="164" y="82"/>
                    </a:lnTo>
                    <a:lnTo>
                      <a:pt x="164" y="82"/>
                    </a:lnTo>
                    <a:lnTo>
                      <a:pt x="165" y="83"/>
                    </a:lnTo>
                    <a:lnTo>
                      <a:pt x="166" y="84"/>
                    </a:lnTo>
                    <a:lnTo>
                      <a:pt x="167" y="85"/>
                    </a:lnTo>
                    <a:lnTo>
                      <a:pt x="168" y="85"/>
                    </a:lnTo>
                    <a:lnTo>
                      <a:pt x="169" y="84"/>
                    </a:lnTo>
                    <a:lnTo>
                      <a:pt x="171" y="84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8" y="82"/>
                    </a:lnTo>
                    <a:lnTo>
                      <a:pt x="179" y="81"/>
                    </a:lnTo>
                    <a:lnTo>
                      <a:pt x="179" y="80"/>
                    </a:lnTo>
                    <a:lnTo>
                      <a:pt x="179" y="79"/>
                    </a:lnTo>
                    <a:lnTo>
                      <a:pt x="178" y="78"/>
                    </a:lnTo>
                    <a:lnTo>
                      <a:pt x="178" y="79"/>
                    </a:lnTo>
                    <a:lnTo>
                      <a:pt x="177" y="79"/>
                    </a:lnTo>
                    <a:lnTo>
                      <a:pt x="176" y="78"/>
                    </a:lnTo>
                    <a:lnTo>
                      <a:pt x="174" y="77"/>
                    </a:lnTo>
                    <a:lnTo>
                      <a:pt x="174" y="76"/>
                    </a:lnTo>
                    <a:lnTo>
                      <a:pt x="173" y="75"/>
                    </a:lnTo>
                    <a:lnTo>
                      <a:pt x="173" y="74"/>
                    </a:lnTo>
                    <a:lnTo>
                      <a:pt x="173" y="73"/>
                    </a:lnTo>
                    <a:lnTo>
                      <a:pt x="172" y="72"/>
                    </a:lnTo>
                    <a:lnTo>
                      <a:pt x="171" y="73"/>
                    </a:lnTo>
                    <a:lnTo>
                      <a:pt x="170" y="72"/>
                    </a:lnTo>
                    <a:lnTo>
                      <a:pt x="168" y="72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6" y="68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64" y="65"/>
                    </a:lnTo>
                    <a:lnTo>
                      <a:pt x="163" y="66"/>
                    </a:lnTo>
                    <a:lnTo>
                      <a:pt x="162" y="66"/>
                    </a:lnTo>
                    <a:lnTo>
                      <a:pt x="160" y="65"/>
                    </a:lnTo>
                    <a:lnTo>
                      <a:pt x="158" y="65"/>
                    </a:lnTo>
                    <a:lnTo>
                      <a:pt x="157" y="64"/>
                    </a:lnTo>
                    <a:lnTo>
                      <a:pt x="157" y="63"/>
                    </a:lnTo>
                    <a:lnTo>
                      <a:pt x="156" y="60"/>
                    </a:lnTo>
                    <a:lnTo>
                      <a:pt x="156" y="59"/>
                    </a:lnTo>
                    <a:lnTo>
                      <a:pt x="156" y="58"/>
                    </a:lnTo>
                    <a:lnTo>
                      <a:pt x="156" y="57"/>
                    </a:lnTo>
                    <a:lnTo>
                      <a:pt x="157" y="56"/>
                    </a:lnTo>
                    <a:lnTo>
                      <a:pt x="157" y="55"/>
                    </a:lnTo>
                    <a:lnTo>
                      <a:pt x="157" y="53"/>
                    </a:lnTo>
                    <a:lnTo>
                      <a:pt x="157" y="50"/>
                    </a:lnTo>
                    <a:lnTo>
                      <a:pt x="157" y="50"/>
                    </a:lnTo>
                    <a:lnTo>
                      <a:pt x="158" y="49"/>
                    </a:lnTo>
                    <a:lnTo>
                      <a:pt x="158" y="48"/>
                    </a:lnTo>
                    <a:lnTo>
                      <a:pt x="159" y="48"/>
                    </a:lnTo>
                    <a:lnTo>
                      <a:pt x="159" y="48"/>
                    </a:lnTo>
                    <a:lnTo>
                      <a:pt x="159" y="47"/>
                    </a:lnTo>
                    <a:lnTo>
                      <a:pt x="159" y="46"/>
                    </a:lnTo>
                    <a:lnTo>
                      <a:pt x="160" y="46"/>
                    </a:lnTo>
                    <a:lnTo>
                      <a:pt x="160" y="45"/>
                    </a:lnTo>
                    <a:lnTo>
                      <a:pt x="162" y="41"/>
                    </a:lnTo>
                    <a:lnTo>
                      <a:pt x="163" y="39"/>
                    </a:lnTo>
                    <a:lnTo>
                      <a:pt x="163" y="38"/>
                    </a:lnTo>
                    <a:lnTo>
                      <a:pt x="164" y="38"/>
                    </a:lnTo>
                    <a:lnTo>
                      <a:pt x="164" y="38"/>
                    </a:lnTo>
                    <a:lnTo>
                      <a:pt x="165" y="37"/>
                    </a:lnTo>
                    <a:lnTo>
                      <a:pt x="165" y="36"/>
                    </a:lnTo>
                    <a:lnTo>
                      <a:pt x="167" y="28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5"/>
                    </a:lnTo>
                    <a:lnTo>
                      <a:pt x="166" y="26"/>
                    </a:lnTo>
                    <a:lnTo>
                      <a:pt x="165" y="25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4"/>
                    </a:lnTo>
                    <a:lnTo>
                      <a:pt x="160" y="25"/>
                    </a:lnTo>
                    <a:lnTo>
                      <a:pt x="159" y="24"/>
                    </a:lnTo>
                    <a:lnTo>
                      <a:pt x="159" y="23"/>
                    </a:lnTo>
                    <a:lnTo>
                      <a:pt x="158" y="23"/>
                    </a:lnTo>
                    <a:lnTo>
                      <a:pt x="155" y="27"/>
                    </a:lnTo>
                    <a:lnTo>
                      <a:pt x="154" y="27"/>
                    </a:lnTo>
                    <a:lnTo>
                      <a:pt x="153" y="27"/>
                    </a:lnTo>
                    <a:lnTo>
                      <a:pt x="152" y="28"/>
                    </a:lnTo>
                    <a:lnTo>
                      <a:pt x="151" y="28"/>
                    </a:lnTo>
                    <a:lnTo>
                      <a:pt x="150" y="28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4" y="27"/>
                    </a:lnTo>
                    <a:lnTo>
                      <a:pt x="142" y="26"/>
                    </a:lnTo>
                    <a:lnTo>
                      <a:pt x="140" y="24"/>
                    </a:lnTo>
                    <a:lnTo>
                      <a:pt x="140" y="22"/>
                    </a:lnTo>
                    <a:lnTo>
                      <a:pt x="140" y="21"/>
                    </a:lnTo>
                    <a:lnTo>
                      <a:pt x="141" y="21"/>
                    </a:lnTo>
                    <a:lnTo>
                      <a:pt x="142" y="20"/>
                    </a:lnTo>
                    <a:lnTo>
                      <a:pt x="141" y="19"/>
                    </a:lnTo>
                    <a:lnTo>
                      <a:pt x="141" y="18"/>
                    </a:lnTo>
                    <a:lnTo>
                      <a:pt x="141" y="18"/>
                    </a:lnTo>
                    <a:lnTo>
                      <a:pt x="140" y="18"/>
                    </a:lnTo>
                    <a:lnTo>
                      <a:pt x="139" y="18"/>
                    </a:lnTo>
                    <a:lnTo>
                      <a:pt x="138" y="18"/>
                    </a:lnTo>
                    <a:lnTo>
                      <a:pt x="137" y="17"/>
                    </a:lnTo>
                    <a:lnTo>
                      <a:pt x="136" y="13"/>
                    </a:lnTo>
                    <a:lnTo>
                      <a:pt x="135" y="13"/>
                    </a:lnTo>
                    <a:lnTo>
                      <a:pt x="135" y="12"/>
                    </a:lnTo>
                    <a:lnTo>
                      <a:pt x="135" y="13"/>
                    </a:lnTo>
                    <a:lnTo>
                      <a:pt x="135" y="14"/>
                    </a:lnTo>
                    <a:lnTo>
                      <a:pt x="135" y="14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1"/>
                    </a:lnTo>
                    <a:lnTo>
                      <a:pt x="133" y="12"/>
                    </a:lnTo>
                    <a:lnTo>
                      <a:pt x="132" y="12"/>
                    </a:lnTo>
                    <a:lnTo>
                      <a:pt x="131" y="12"/>
                    </a:lnTo>
                    <a:lnTo>
                      <a:pt x="130" y="12"/>
                    </a:lnTo>
                    <a:lnTo>
                      <a:pt x="129" y="12"/>
                    </a:lnTo>
                    <a:lnTo>
                      <a:pt x="129" y="13"/>
                    </a:lnTo>
                    <a:lnTo>
                      <a:pt x="130" y="14"/>
                    </a:lnTo>
                    <a:lnTo>
                      <a:pt x="130" y="15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6" y="13"/>
                    </a:lnTo>
                    <a:lnTo>
                      <a:pt x="125" y="13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0"/>
                    </a:lnTo>
                    <a:lnTo>
                      <a:pt x="119" y="10"/>
                    </a:lnTo>
                    <a:lnTo>
                      <a:pt x="118" y="9"/>
                    </a:lnTo>
                    <a:lnTo>
                      <a:pt x="116" y="8"/>
                    </a:lnTo>
                    <a:lnTo>
                      <a:pt x="115" y="8"/>
                    </a:lnTo>
                    <a:lnTo>
                      <a:pt x="115" y="8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3" y="11"/>
                    </a:lnTo>
                    <a:lnTo>
                      <a:pt x="112" y="12"/>
                    </a:lnTo>
                    <a:lnTo>
                      <a:pt x="111" y="12"/>
                    </a:lnTo>
                    <a:lnTo>
                      <a:pt x="110" y="11"/>
                    </a:lnTo>
                    <a:lnTo>
                      <a:pt x="109" y="11"/>
                    </a:lnTo>
                    <a:lnTo>
                      <a:pt x="106" y="8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1" y="12"/>
                    </a:lnTo>
                    <a:lnTo>
                      <a:pt x="101" y="13"/>
                    </a:lnTo>
                    <a:lnTo>
                      <a:pt x="100" y="13"/>
                    </a:lnTo>
                    <a:lnTo>
                      <a:pt x="99" y="13"/>
                    </a:lnTo>
                    <a:lnTo>
                      <a:pt x="97" y="14"/>
                    </a:lnTo>
                    <a:lnTo>
                      <a:pt x="96" y="14"/>
                    </a:lnTo>
                    <a:lnTo>
                      <a:pt x="95" y="13"/>
                    </a:lnTo>
                    <a:lnTo>
                      <a:pt x="93" y="9"/>
                    </a:lnTo>
                    <a:lnTo>
                      <a:pt x="92" y="8"/>
                    </a:lnTo>
                    <a:lnTo>
                      <a:pt x="91" y="8"/>
                    </a:lnTo>
                    <a:lnTo>
                      <a:pt x="89" y="8"/>
                    </a:lnTo>
                    <a:lnTo>
                      <a:pt x="88" y="8"/>
                    </a:lnTo>
                    <a:lnTo>
                      <a:pt x="86" y="9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1" y="10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77" y="8"/>
                    </a:lnTo>
                    <a:lnTo>
                      <a:pt x="76" y="9"/>
                    </a:lnTo>
                    <a:lnTo>
                      <a:pt x="75" y="8"/>
                    </a:lnTo>
                    <a:lnTo>
                      <a:pt x="74" y="8"/>
                    </a:lnTo>
                    <a:lnTo>
                      <a:pt x="73" y="7"/>
                    </a:lnTo>
                    <a:lnTo>
                      <a:pt x="71" y="7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2" y="6"/>
                    </a:lnTo>
                    <a:lnTo>
                      <a:pt x="61" y="4"/>
                    </a:lnTo>
                    <a:lnTo>
                      <a:pt x="60" y="4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58" y="3"/>
                    </a:lnTo>
                    <a:lnTo>
                      <a:pt x="57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0" y="7"/>
                    </a:lnTo>
                    <a:lnTo>
                      <a:pt x="48" y="7"/>
                    </a:lnTo>
                    <a:lnTo>
                      <a:pt x="40" y="4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4" y="8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3" y="17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5" y="43"/>
                    </a:lnTo>
                    <a:lnTo>
                      <a:pt x="15" y="44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7"/>
                    </a:lnTo>
                    <a:lnTo>
                      <a:pt x="14" y="48"/>
                    </a:lnTo>
                    <a:lnTo>
                      <a:pt x="13" y="48"/>
                    </a:lnTo>
                    <a:lnTo>
                      <a:pt x="14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19" y="51"/>
                    </a:lnTo>
                    <a:lnTo>
                      <a:pt x="20" y="55"/>
                    </a:lnTo>
                    <a:lnTo>
                      <a:pt x="20" y="56"/>
                    </a:lnTo>
                    <a:lnTo>
                      <a:pt x="21" y="57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21" y="58"/>
                    </a:lnTo>
                    <a:lnTo>
                      <a:pt x="22" y="59"/>
                    </a:lnTo>
                    <a:lnTo>
                      <a:pt x="23" y="59"/>
                    </a:lnTo>
                    <a:lnTo>
                      <a:pt x="23" y="60"/>
                    </a:lnTo>
                    <a:lnTo>
                      <a:pt x="23" y="61"/>
                    </a:lnTo>
                    <a:lnTo>
                      <a:pt x="23" y="62"/>
                    </a:lnTo>
                    <a:lnTo>
                      <a:pt x="22" y="63"/>
                    </a:lnTo>
                    <a:lnTo>
                      <a:pt x="22" y="64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3" y="69"/>
                    </a:lnTo>
                    <a:lnTo>
                      <a:pt x="24" y="71"/>
                    </a:lnTo>
                    <a:lnTo>
                      <a:pt x="26" y="72"/>
                    </a:lnTo>
                    <a:lnTo>
                      <a:pt x="26" y="73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3" y="81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3"/>
                    </a:lnTo>
                    <a:lnTo>
                      <a:pt x="36" y="84"/>
                    </a:lnTo>
                    <a:lnTo>
                      <a:pt x="37" y="85"/>
                    </a:lnTo>
                    <a:lnTo>
                      <a:pt x="38" y="87"/>
                    </a:lnTo>
                    <a:lnTo>
                      <a:pt x="41" y="89"/>
                    </a:lnTo>
                    <a:lnTo>
                      <a:pt x="43" y="91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50" y="101"/>
                    </a:lnTo>
                    <a:lnTo>
                      <a:pt x="58" y="109"/>
                    </a:lnTo>
                    <a:lnTo>
                      <a:pt x="60" y="112"/>
                    </a:lnTo>
                    <a:lnTo>
                      <a:pt x="62" y="113"/>
                    </a:lnTo>
                    <a:lnTo>
                      <a:pt x="63" y="114"/>
                    </a:lnTo>
                    <a:lnTo>
                      <a:pt x="65" y="116"/>
                    </a:lnTo>
                    <a:lnTo>
                      <a:pt x="70" y="116"/>
                    </a:lnTo>
                    <a:lnTo>
                      <a:pt x="71" y="117"/>
                    </a:lnTo>
                    <a:lnTo>
                      <a:pt x="72" y="118"/>
                    </a:lnTo>
                    <a:lnTo>
                      <a:pt x="71" y="124"/>
                    </a:lnTo>
                    <a:lnTo>
                      <a:pt x="72" y="127"/>
                    </a:lnTo>
                    <a:lnTo>
                      <a:pt x="74" y="129"/>
                    </a:lnTo>
                    <a:lnTo>
                      <a:pt x="75" y="131"/>
                    </a:lnTo>
                    <a:lnTo>
                      <a:pt x="76" y="132"/>
                    </a:lnTo>
                    <a:lnTo>
                      <a:pt x="77" y="133"/>
                    </a:lnTo>
                    <a:lnTo>
                      <a:pt x="78" y="135"/>
                    </a:lnTo>
                    <a:lnTo>
                      <a:pt x="78" y="136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8" y="143"/>
                    </a:lnTo>
                    <a:lnTo>
                      <a:pt x="89" y="147"/>
                    </a:lnTo>
                    <a:lnTo>
                      <a:pt x="90" y="148"/>
                    </a:lnTo>
                    <a:lnTo>
                      <a:pt x="88" y="149"/>
                    </a:lnTo>
                    <a:lnTo>
                      <a:pt x="85" y="149"/>
                    </a:lnTo>
                    <a:lnTo>
                      <a:pt x="86" y="150"/>
                    </a:lnTo>
                    <a:lnTo>
                      <a:pt x="87" y="151"/>
                    </a:lnTo>
                    <a:lnTo>
                      <a:pt x="86" y="151"/>
                    </a:lnTo>
                    <a:lnTo>
                      <a:pt x="85" y="150"/>
                    </a:lnTo>
                    <a:lnTo>
                      <a:pt x="85" y="150"/>
                    </a:lnTo>
                    <a:lnTo>
                      <a:pt x="89" y="153"/>
                    </a:lnTo>
                    <a:lnTo>
                      <a:pt x="90" y="152"/>
                    </a:lnTo>
                    <a:lnTo>
                      <a:pt x="90" y="151"/>
                    </a:lnTo>
                    <a:lnTo>
                      <a:pt x="92" y="151"/>
                    </a:lnTo>
                    <a:lnTo>
                      <a:pt x="92" y="151"/>
                    </a:lnTo>
                    <a:lnTo>
                      <a:pt x="94" y="152"/>
                    </a:lnTo>
                    <a:lnTo>
                      <a:pt x="95" y="152"/>
                    </a:lnTo>
                    <a:lnTo>
                      <a:pt x="95" y="152"/>
                    </a:lnTo>
                    <a:lnTo>
                      <a:pt x="96" y="152"/>
                    </a:lnTo>
                    <a:lnTo>
                      <a:pt x="96" y="153"/>
                    </a:lnTo>
                    <a:lnTo>
                      <a:pt x="96" y="155"/>
                    </a:lnTo>
                    <a:lnTo>
                      <a:pt x="96" y="156"/>
                    </a:lnTo>
                    <a:lnTo>
                      <a:pt x="98" y="158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2" y="159"/>
                    </a:lnTo>
                    <a:lnTo>
                      <a:pt x="104" y="161"/>
                    </a:lnTo>
                    <a:lnTo>
                      <a:pt x="105" y="162"/>
                    </a:lnTo>
                    <a:lnTo>
                      <a:pt x="107" y="164"/>
                    </a:lnTo>
                    <a:lnTo>
                      <a:pt x="115" y="169"/>
                    </a:lnTo>
                    <a:lnTo>
                      <a:pt x="116" y="170"/>
                    </a:lnTo>
                    <a:lnTo>
                      <a:pt x="119" y="17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2" name="Freeform 479">
                <a:extLst>
                  <a:ext uri="{FF2B5EF4-FFF2-40B4-BE49-F238E27FC236}">
                    <a16:creationId xmlns:a16="http://schemas.microsoft.com/office/drawing/2014/main" id="{D7C21D22-FB27-6124-0B0D-272CBFADF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675" y="1141413"/>
                <a:ext cx="254000" cy="322262"/>
              </a:xfrm>
              <a:custGeom>
                <a:avLst/>
                <a:gdLst>
                  <a:gd name="T0" fmla="*/ 12 w 160"/>
                  <a:gd name="T1" fmla="*/ 20 h 203"/>
                  <a:gd name="T2" fmla="*/ 15 w 160"/>
                  <a:gd name="T3" fmla="*/ 24 h 203"/>
                  <a:gd name="T4" fmla="*/ 21 w 160"/>
                  <a:gd name="T5" fmla="*/ 31 h 203"/>
                  <a:gd name="T6" fmla="*/ 24 w 160"/>
                  <a:gd name="T7" fmla="*/ 35 h 203"/>
                  <a:gd name="T8" fmla="*/ 28 w 160"/>
                  <a:gd name="T9" fmla="*/ 44 h 203"/>
                  <a:gd name="T10" fmla="*/ 30 w 160"/>
                  <a:gd name="T11" fmla="*/ 51 h 203"/>
                  <a:gd name="T12" fmla="*/ 37 w 160"/>
                  <a:gd name="T13" fmla="*/ 64 h 203"/>
                  <a:gd name="T14" fmla="*/ 43 w 160"/>
                  <a:gd name="T15" fmla="*/ 70 h 203"/>
                  <a:gd name="T16" fmla="*/ 47 w 160"/>
                  <a:gd name="T17" fmla="*/ 81 h 203"/>
                  <a:gd name="T18" fmla="*/ 52 w 160"/>
                  <a:gd name="T19" fmla="*/ 90 h 203"/>
                  <a:gd name="T20" fmla="*/ 62 w 160"/>
                  <a:gd name="T21" fmla="*/ 99 h 203"/>
                  <a:gd name="T22" fmla="*/ 68 w 160"/>
                  <a:gd name="T23" fmla="*/ 110 h 203"/>
                  <a:gd name="T24" fmla="*/ 73 w 160"/>
                  <a:gd name="T25" fmla="*/ 127 h 203"/>
                  <a:gd name="T26" fmla="*/ 73 w 160"/>
                  <a:gd name="T27" fmla="*/ 140 h 203"/>
                  <a:gd name="T28" fmla="*/ 71 w 160"/>
                  <a:gd name="T29" fmla="*/ 148 h 203"/>
                  <a:gd name="T30" fmla="*/ 69 w 160"/>
                  <a:gd name="T31" fmla="*/ 154 h 203"/>
                  <a:gd name="T32" fmla="*/ 67 w 160"/>
                  <a:gd name="T33" fmla="*/ 163 h 203"/>
                  <a:gd name="T34" fmla="*/ 69 w 160"/>
                  <a:gd name="T35" fmla="*/ 175 h 203"/>
                  <a:gd name="T36" fmla="*/ 71 w 160"/>
                  <a:gd name="T37" fmla="*/ 192 h 203"/>
                  <a:gd name="T38" fmla="*/ 71 w 160"/>
                  <a:gd name="T39" fmla="*/ 199 h 203"/>
                  <a:gd name="T40" fmla="*/ 86 w 160"/>
                  <a:gd name="T41" fmla="*/ 200 h 203"/>
                  <a:gd name="T42" fmla="*/ 84 w 160"/>
                  <a:gd name="T43" fmla="*/ 191 h 203"/>
                  <a:gd name="T44" fmla="*/ 93 w 160"/>
                  <a:gd name="T45" fmla="*/ 183 h 203"/>
                  <a:gd name="T46" fmla="*/ 96 w 160"/>
                  <a:gd name="T47" fmla="*/ 173 h 203"/>
                  <a:gd name="T48" fmla="*/ 108 w 160"/>
                  <a:gd name="T49" fmla="*/ 159 h 203"/>
                  <a:gd name="T50" fmla="*/ 106 w 160"/>
                  <a:gd name="T51" fmla="*/ 147 h 203"/>
                  <a:gd name="T52" fmla="*/ 117 w 160"/>
                  <a:gd name="T53" fmla="*/ 133 h 203"/>
                  <a:gd name="T54" fmla="*/ 121 w 160"/>
                  <a:gd name="T55" fmla="*/ 142 h 203"/>
                  <a:gd name="T56" fmla="*/ 129 w 160"/>
                  <a:gd name="T57" fmla="*/ 136 h 203"/>
                  <a:gd name="T58" fmla="*/ 133 w 160"/>
                  <a:gd name="T59" fmla="*/ 140 h 203"/>
                  <a:gd name="T60" fmla="*/ 140 w 160"/>
                  <a:gd name="T61" fmla="*/ 139 h 203"/>
                  <a:gd name="T62" fmla="*/ 147 w 160"/>
                  <a:gd name="T63" fmla="*/ 145 h 203"/>
                  <a:gd name="T64" fmla="*/ 159 w 160"/>
                  <a:gd name="T65" fmla="*/ 139 h 203"/>
                  <a:gd name="T66" fmla="*/ 150 w 160"/>
                  <a:gd name="T67" fmla="*/ 133 h 203"/>
                  <a:gd name="T68" fmla="*/ 151 w 160"/>
                  <a:gd name="T69" fmla="*/ 125 h 203"/>
                  <a:gd name="T70" fmla="*/ 150 w 160"/>
                  <a:gd name="T71" fmla="*/ 113 h 203"/>
                  <a:gd name="T72" fmla="*/ 140 w 160"/>
                  <a:gd name="T73" fmla="*/ 108 h 203"/>
                  <a:gd name="T74" fmla="*/ 134 w 160"/>
                  <a:gd name="T75" fmla="*/ 103 h 203"/>
                  <a:gd name="T76" fmla="*/ 134 w 160"/>
                  <a:gd name="T77" fmla="*/ 94 h 203"/>
                  <a:gd name="T78" fmla="*/ 134 w 160"/>
                  <a:gd name="T79" fmla="*/ 90 h 203"/>
                  <a:gd name="T80" fmla="*/ 131 w 160"/>
                  <a:gd name="T81" fmla="*/ 78 h 203"/>
                  <a:gd name="T82" fmla="*/ 125 w 160"/>
                  <a:gd name="T83" fmla="*/ 81 h 203"/>
                  <a:gd name="T84" fmla="*/ 120 w 160"/>
                  <a:gd name="T85" fmla="*/ 73 h 203"/>
                  <a:gd name="T86" fmla="*/ 114 w 160"/>
                  <a:gd name="T87" fmla="*/ 65 h 203"/>
                  <a:gd name="T88" fmla="*/ 119 w 160"/>
                  <a:gd name="T89" fmla="*/ 48 h 203"/>
                  <a:gd name="T90" fmla="*/ 117 w 160"/>
                  <a:gd name="T91" fmla="*/ 42 h 203"/>
                  <a:gd name="T92" fmla="*/ 108 w 160"/>
                  <a:gd name="T93" fmla="*/ 38 h 203"/>
                  <a:gd name="T94" fmla="*/ 100 w 160"/>
                  <a:gd name="T95" fmla="*/ 27 h 203"/>
                  <a:gd name="T96" fmla="*/ 86 w 160"/>
                  <a:gd name="T97" fmla="*/ 25 h 203"/>
                  <a:gd name="T98" fmla="*/ 81 w 160"/>
                  <a:gd name="T99" fmla="*/ 22 h 203"/>
                  <a:gd name="T100" fmla="*/ 80 w 160"/>
                  <a:gd name="T101" fmla="*/ 19 h 203"/>
                  <a:gd name="T102" fmla="*/ 71 w 160"/>
                  <a:gd name="T103" fmla="*/ 18 h 203"/>
                  <a:gd name="T104" fmla="*/ 66 w 160"/>
                  <a:gd name="T105" fmla="*/ 12 h 203"/>
                  <a:gd name="T106" fmla="*/ 51 w 160"/>
                  <a:gd name="T107" fmla="*/ 3 h 203"/>
                  <a:gd name="T108" fmla="*/ 35 w 160"/>
                  <a:gd name="T109" fmla="*/ 4 h 203"/>
                  <a:gd name="T110" fmla="*/ 18 w 160"/>
                  <a:gd name="T111" fmla="*/ 5 h 203"/>
                  <a:gd name="T112" fmla="*/ 9 w 160"/>
                  <a:gd name="T113" fmla="*/ 6 h 203"/>
                  <a:gd name="T114" fmla="*/ 6 w 160"/>
                  <a:gd name="T115" fmla="*/ 14 h 203"/>
                  <a:gd name="T116" fmla="*/ 1 w 160"/>
                  <a:gd name="T117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0" h="203">
                    <a:moveTo>
                      <a:pt x="2" y="14"/>
                    </a:moveTo>
                    <a:lnTo>
                      <a:pt x="4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9" y="28"/>
                    </a:lnTo>
                    <a:lnTo>
                      <a:pt x="20" y="29"/>
                    </a:lnTo>
                    <a:lnTo>
                      <a:pt x="21" y="30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7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8" y="47"/>
                    </a:lnTo>
                    <a:lnTo>
                      <a:pt x="28" y="48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9" y="54"/>
                    </a:lnTo>
                    <a:lnTo>
                      <a:pt x="31" y="56"/>
                    </a:lnTo>
                    <a:lnTo>
                      <a:pt x="33" y="60"/>
                    </a:lnTo>
                    <a:lnTo>
                      <a:pt x="35" y="62"/>
                    </a:lnTo>
                    <a:lnTo>
                      <a:pt x="36" y="62"/>
                    </a:lnTo>
                    <a:lnTo>
                      <a:pt x="36" y="63"/>
                    </a:lnTo>
                    <a:lnTo>
                      <a:pt x="37" y="64"/>
                    </a:lnTo>
                    <a:lnTo>
                      <a:pt x="37" y="64"/>
                    </a:lnTo>
                    <a:lnTo>
                      <a:pt x="37" y="65"/>
                    </a:lnTo>
                    <a:lnTo>
                      <a:pt x="38" y="65"/>
                    </a:lnTo>
                    <a:lnTo>
                      <a:pt x="38" y="67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40" y="68"/>
                    </a:lnTo>
                    <a:lnTo>
                      <a:pt x="41" y="68"/>
                    </a:lnTo>
                    <a:lnTo>
                      <a:pt x="42" y="69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4" y="76"/>
                    </a:lnTo>
                    <a:lnTo>
                      <a:pt x="44" y="77"/>
                    </a:lnTo>
                    <a:lnTo>
                      <a:pt x="46" y="80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51" y="84"/>
                    </a:lnTo>
                    <a:lnTo>
                      <a:pt x="51" y="85"/>
                    </a:lnTo>
                    <a:lnTo>
                      <a:pt x="51" y="86"/>
                    </a:lnTo>
                    <a:lnTo>
                      <a:pt x="52" y="88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53" y="91"/>
                    </a:lnTo>
                    <a:lnTo>
                      <a:pt x="55" y="93"/>
                    </a:lnTo>
                    <a:lnTo>
                      <a:pt x="55" y="93"/>
                    </a:lnTo>
                    <a:lnTo>
                      <a:pt x="56" y="93"/>
                    </a:lnTo>
                    <a:lnTo>
                      <a:pt x="58" y="95"/>
                    </a:lnTo>
                    <a:lnTo>
                      <a:pt x="59" y="96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1" y="98"/>
                    </a:lnTo>
                    <a:lnTo>
                      <a:pt x="62" y="99"/>
                    </a:lnTo>
                    <a:lnTo>
                      <a:pt x="63" y="99"/>
                    </a:lnTo>
                    <a:lnTo>
                      <a:pt x="64" y="99"/>
                    </a:lnTo>
                    <a:lnTo>
                      <a:pt x="64" y="100"/>
                    </a:lnTo>
                    <a:lnTo>
                      <a:pt x="66" y="102"/>
                    </a:lnTo>
                    <a:lnTo>
                      <a:pt x="67" y="103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7" y="108"/>
                    </a:lnTo>
                    <a:lnTo>
                      <a:pt x="68" y="109"/>
                    </a:lnTo>
                    <a:lnTo>
                      <a:pt x="68" y="110"/>
                    </a:lnTo>
                    <a:lnTo>
                      <a:pt x="69" y="111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70" y="113"/>
                    </a:lnTo>
                    <a:lnTo>
                      <a:pt x="71" y="117"/>
                    </a:lnTo>
                    <a:lnTo>
                      <a:pt x="71" y="118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2" y="129"/>
                    </a:lnTo>
                    <a:lnTo>
                      <a:pt x="72" y="131"/>
                    </a:lnTo>
                    <a:lnTo>
                      <a:pt x="73" y="132"/>
                    </a:lnTo>
                    <a:lnTo>
                      <a:pt x="72" y="132"/>
                    </a:lnTo>
                    <a:lnTo>
                      <a:pt x="72" y="133"/>
                    </a:lnTo>
                    <a:lnTo>
                      <a:pt x="72" y="134"/>
                    </a:lnTo>
                    <a:lnTo>
                      <a:pt x="73" y="136"/>
                    </a:lnTo>
                    <a:lnTo>
                      <a:pt x="73" y="139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3" y="141"/>
                    </a:lnTo>
                    <a:lnTo>
                      <a:pt x="72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71" y="145"/>
                    </a:lnTo>
                    <a:lnTo>
                      <a:pt x="71" y="146"/>
                    </a:lnTo>
                    <a:lnTo>
                      <a:pt x="71" y="147"/>
                    </a:lnTo>
                    <a:lnTo>
                      <a:pt x="71" y="148"/>
                    </a:lnTo>
                    <a:lnTo>
                      <a:pt x="71" y="149"/>
                    </a:lnTo>
                    <a:lnTo>
                      <a:pt x="71" y="150"/>
                    </a:lnTo>
                    <a:lnTo>
                      <a:pt x="70" y="150"/>
                    </a:lnTo>
                    <a:lnTo>
                      <a:pt x="69" y="150"/>
                    </a:lnTo>
                    <a:lnTo>
                      <a:pt x="69" y="151"/>
                    </a:lnTo>
                    <a:lnTo>
                      <a:pt x="69" y="152"/>
                    </a:lnTo>
                    <a:lnTo>
                      <a:pt x="69" y="153"/>
                    </a:lnTo>
                    <a:lnTo>
                      <a:pt x="68" y="153"/>
                    </a:lnTo>
                    <a:lnTo>
                      <a:pt x="68" y="153"/>
                    </a:lnTo>
                    <a:lnTo>
                      <a:pt x="69" y="154"/>
                    </a:lnTo>
                    <a:lnTo>
                      <a:pt x="69" y="155"/>
                    </a:lnTo>
                    <a:lnTo>
                      <a:pt x="70" y="155"/>
                    </a:lnTo>
                    <a:lnTo>
                      <a:pt x="70" y="156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7" y="163"/>
                    </a:lnTo>
                    <a:lnTo>
                      <a:pt x="67" y="163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8"/>
                    </a:lnTo>
                    <a:lnTo>
                      <a:pt x="68" y="172"/>
                    </a:lnTo>
                    <a:lnTo>
                      <a:pt x="68" y="173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4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6"/>
                    </a:lnTo>
                    <a:lnTo>
                      <a:pt x="69" y="177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9" y="181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71" y="190"/>
                    </a:lnTo>
                    <a:lnTo>
                      <a:pt x="71" y="192"/>
                    </a:lnTo>
                    <a:lnTo>
                      <a:pt x="71" y="193"/>
                    </a:lnTo>
                    <a:lnTo>
                      <a:pt x="70" y="193"/>
                    </a:lnTo>
                    <a:lnTo>
                      <a:pt x="69" y="193"/>
                    </a:lnTo>
                    <a:lnTo>
                      <a:pt x="68" y="193"/>
                    </a:lnTo>
                    <a:lnTo>
                      <a:pt x="67" y="193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9" y="196"/>
                    </a:lnTo>
                    <a:lnTo>
                      <a:pt x="70" y="197"/>
                    </a:lnTo>
                    <a:lnTo>
                      <a:pt x="71" y="199"/>
                    </a:lnTo>
                    <a:lnTo>
                      <a:pt x="71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1" y="202"/>
                    </a:lnTo>
                    <a:lnTo>
                      <a:pt x="72" y="201"/>
                    </a:lnTo>
                    <a:lnTo>
                      <a:pt x="75" y="200"/>
                    </a:lnTo>
                    <a:lnTo>
                      <a:pt x="78" y="200"/>
                    </a:lnTo>
                    <a:lnTo>
                      <a:pt x="81" y="200"/>
                    </a:lnTo>
                    <a:lnTo>
                      <a:pt x="85" y="200"/>
                    </a:lnTo>
                    <a:lnTo>
                      <a:pt x="86" y="200"/>
                    </a:lnTo>
                    <a:lnTo>
                      <a:pt x="86" y="200"/>
                    </a:lnTo>
                    <a:lnTo>
                      <a:pt x="86" y="197"/>
                    </a:lnTo>
                    <a:lnTo>
                      <a:pt x="86" y="196"/>
                    </a:lnTo>
                    <a:lnTo>
                      <a:pt x="88" y="196"/>
                    </a:lnTo>
                    <a:lnTo>
                      <a:pt x="87" y="195"/>
                    </a:lnTo>
                    <a:lnTo>
                      <a:pt x="87" y="194"/>
                    </a:lnTo>
                    <a:lnTo>
                      <a:pt x="86" y="193"/>
                    </a:lnTo>
                    <a:lnTo>
                      <a:pt x="86" y="192"/>
                    </a:lnTo>
                    <a:lnTo>
                      <a:pt x="85" y="191"/>
                    </a:lnTo>
                    <a:lnTo>
                      <a:pt x="84" y="191"/>
                    </a:lnTo>
                    <a:lnTo>
                      <a:pt x="85" y="190"/>
                    </a:lnTo>
                    <a:lnTo>
                      <a:pt x="86" y="188"/>
                    </a:lnTo>
                    <a:lnTo>
                      <a:pt x="86" y="187"/>
                    </a:lnTo>
                    <a:lnTo>
                      <a:pt x="87" y="187"/>
                    </a:lnTo>
                    <a:lnTo>
                      <a:pt x="89" y="186"/>
                    </a:lnTo>
                    <a:lnTo>
                      <a:pt x="89" y="185"/>
                    </a:lnTo>
                    <a:lnTo>
                      <a:pt x="89" y="184"/>
                    </a:lnTo>
                    <a:lnTo>
                      <a:pt x="90" y="183"/>
                    </a:lnTo>
                    <a:lnTo>
                      <a:pt x="92" y="183"/>
                    </a:lnTo>
                    <a:lnTo>
                      <a:pt x="93" y="183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4" y="179"/>
                    </a:lnTo>
                    <a:lnTo>
                      <a:pt x="95" y="179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7" y="177"/>
                    </a:lnTo>
                    <a:lnTo>
                      <a:pt x="96" y="175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7" y="171"/>
                    </a:lnTo>
                    <a:lnTo>
                      <a:pt x="105" y="168"/>
                    </a:lnTo>
                    <a:lnTo>
                      <a:pt x="107" y="168"/>
                    </a:lnTo>
                    <a:lnTo>
                      <a:pt x="107" y="166"/>
                    </a:lnTo>
                    <a:lnTo>
                      <a:pt x="106" y="163"/>
                    </a:lnTo>
                    <a:lnTo>
                      <a:pt x="106" y="162"/>
                    </a:lnTo>
                    <a:lnTo>
                      <a:pt x="106" y="161"/>
                    </a:lnTo>
                    <a:lnTo>
                      <a:pt x="108" y="159"/>
                    </a:lnTo>
                    <a:lnTo>
                      <a:pt x="109" y="157"/>
                    </a:lnTo>
                    <a:lnTo>
                      <a:pt x="110" y="156"/>
                    </a:lnTo>
                    <a:lnTo>
                      <a:pt x="109" y="154"/>
                    </a:lnTo>
                    <a:lnTo>
                      <a:pt x="108" y="153"/>
                    </a:lnTo>
                    <a:lnTo>
                      <a:pt x="106" y="152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6" y="149"/>
                    </a:lnTo>
                    <a:lnTo>
                      <a:pt x="106" y="148"/>
                    </a:lnTo>
                    <a:lnTo>
                      <a:pt x="106" y="147"/>
                    </a:lnTo>
                    <a:lnTo>
                      <a:pt x="105" y="143"/>
                    </a:lnTo>
                    <a:lnTo>
                      <a:pt x="105" y="141"/>
                    </a:lnTo>
                    <a:lnTo>
                      <a:pt x="105" y="139"/>
                    </a:lnTo>
                    <a:lnTo>
                      <a:pt x="106" y="137"/>
                    </a:lnTo>
                    <a:lnTo>
                      <a:pt x="110" y="135"/>
                    </a:lnTo>
                    <a:lnTo>
                      <a:pt x="111" y="134"/>
                    </a:lnTo>
                    <a:lnTo>
                      <a:pt x="112" y="134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8" y="134"/>
                    </a:lnTo>
                    <a:lnTo>
                      <a:pt x="118" y="140"/>
                    </a:lnTo>
                    <a:lnTo>
                      <a:pt x="118" y="141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9" y="143"/>
                    </a:lnTo>
                    <a:lnTo>
                      <a:pt x="120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1" y="140"/>
                    </a:lnTo>
                    <a:lnTo>
                      <a:pt x="121" y="138"/>
                    </a:lnTo>
                    <a:lnTo>
                      <a:pt x="122" y="136"/>
                    </a:lnTo>
                    <a:lnTo>
                      <a:pt x="123" y="136"/>
                    </a:lnTo>
                    <a:lnTo>
                      <a:pt x="124" y="139"/>
                    </a:lnTo>
                    <a:lnTo>
                      <a:pt x="125" y="140"/>
                    </a:lnTo>
                    <a:lnTo>
                      <a:pt x="126" y="140"/>
                    </a:lnTo>
                    <a:lnTo>
                      <a:pt x="128" y="137"/>
                    </a:lnTo>
                    <a:lnTo>
                      <a:pt x="129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6"/>
                    </a:lnTo>
                    <a:lnTo>
                      <a:pt x="131" y="136"/>
                    </a:lnTo>
                    <a:lnTo>
                      <a:pt x="130" y="137"/>
                    </a:lnTo>
                    <a:lnTo>
                      <a:pt x="130" y="138"/>
                    </a:lnTo>
                    <a:lnTo>
                      <a:pt x="130" y="139"/>
                    </a:lnTo>
                    <a:lnTo>
                      <a:pt x="130" y="140"/>
                    </a:lnTo>
                    <a:lnTo>
                      <a:pt x="131" y="140"/>
                    </a:lnTo>
                    <a:lnTo>
                      <a:pt x="133" y="140"/>
                    </a:lnTo>
                    <a:lnTo>
                      <a:pt x="134" y="141"/>
                    </a:lnTo>
                    <a:lnTo>
                      <a:pt x="135" y="143"/>
                    </a:lnTo>
                    <a:lnTo>
                      <a:pt x="136" y="143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38" y="143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40" y="140"/>
                    </a:lnTo>
                    <a:lnTo>
                      <a:pt x="140" y="139"/>
                    </a:lnTo>
                    <a:lnTo>
                      <a:pt x="140" y="138"/>
                    </a:lnTo>
                    <a:lnTo>
                      <a:pt x="140" y="136"/>
                    </a:lnTo>
                    <a:lnTo>
                      <a:pt x="141" y="137"/>
                    </a:lnTo>
                    <a:lnTo>
                      <a:pt x="144" y="140"/>
                    </a:lnTo>
                    <a:lnTo>
                      <a:pt x="145" y="142"/>
                    </a:lnTo>
                    <a:lnTo>
                      <a:pt x="145" y="143"/>
                    </a:lnTo>
                    <a:lnTo>
                      <a:pt x="145" y="143"/>
                    </a:lnTo>
                    <a:lnTo>
                      <a:pt x="145" y="144"/>
                    </a:lnTo>
                    <a:lnTo>
                      <a:pt x="146" y="145"/>
                    </a:lnTo>
                    <a:lnTo>
                      <a:pt x="147" y="145"/>
                    </a:lnTo>
                    <a:lnTo>
                      <a:pt x="149" y="143"/>
                    </a:lnTo>
                    <a:lnTo>
                      <a:pt x="150" y="143"/>
                    </a:lnTo>
                    <a:lnTo>
                      <a:pt x="150" y="143"/>
                    </a:lnTo>
                    <a:lnTo>
                      <a:pt x="156" y="143"/>
                    </a:lnTo>
                    <a:lnTo>
                      <a:pt x="159" y="143"/>
                    </a:lnTo>
                    <a:lnTo>
                      <a:pt x="159" y="142"/>
                    </a:lnTo>
                    <a:lnTo>
                      <a:pt x="160" y="140"/>
                    </a:lnTo>
                    <a:lnTo>
                      <a:pt x="160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9" y="140"/>
                    </a:lnTo>
                    <a:lnTo>
                      <a:pt x="158" y="139"/>
                    </a:lnTo>
                    <a:lnTo>
                      <a:pt x="155" y="137"/>
                    </a:lnTo>
                    <a:lnTo>
                      <a:pt x="156" y="136"/>
                    </a:lnTo>
                    <a:lnTo>
                      <a:pt x="155" y="135"/>
                    </a:lnTo>
                    <a:lnTo>
                      <a:pt x="155" y="134"/>
                    </a:lnTo>
                    <a:lnTo>
                      <a:pt x="154" y="134"/>
                    </a:lnTo>
                    <a:lnTo>
                      <a:pt x="153" y="134"/>
                    </a:lnTo>
                    <a:lnTo>
                      <a:pt x="152" y="133"/>
                    </a:lnTo>
                    <a:lnTo>
                      <a:pt x="150" y="133"/>
                    </a:lnTo>
                    <a:lnTo>
                      <a:pt x="150" y="133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1" y="131"/>
                    </a:lnTo>
                    <a:lnTo>
                      <a:pt x="152" y="130"/>
                    </a:lnTo>
                    <a:lnTo>
                      <a:pt x="152" y="129"/>
                    </a:lnTo>
                    <a:lnTo>
                      <a:pt x="151" y="128"/>
                    </a:lnTo>
                    <a:lnTo>
                      <a:pt x="151" y="127"/>
                    </a:lnTo>
                    <a:lnTo>
                      <a:pt x="151" y="126"/>
                    </a:lnTo>
                    <a:lnTo>
                      <a:pt x="151" y="125"/>
                    </a:lnTo>
                    <a:lnTo>
                      <a:pt x="151" y="124"/>
                    </a:lnTo>
                    <a:lnTo>
                      <a:pt x="152" y="123"/>
                    </a:lnTo>
                    <a:lnTo>
                      <a:pt x="152" y="120"/>
                    </a:lnTo>
                    <a:lnTo>
                      <a:pt x="152" y="118"/>
                    </a:lnTo>
                    <a:lnTo>
                      <a:pt x="151" y="117"/>
                    </a:lnTo>
                    <a:lnTo>
                      <a:pt x="151" y="116"/>
                    </a:lnTo>
                    <a:lnTo>
                      <a:pt x="151" y="115"/>
                    </a:lnTo>
                    <a:lnTo>
                      <a:pt x="151" y="114"/>
                    </a:lnTo>
                    <a:lnTo>
                      <a:pt x="151" y="113"/>
                    </a:lnTo>
                    <a:lnTo>
                      <a:pt x="150" y="113"/>
                    </a:lnTo>
                    <a:lnTo>
                      <a:pt x="150" y="113"/>
                    </a:lnTo>
                    <a:lnTo>
                      <a:pt x="149" y="113"/>
                    </a:lnTo>
                    <a:lnTo>
                      <a:pt x="149" y="112"/>
                    </a:lnTo>
                    <a:lnTo>
                      <a:pt x="147" y="112"/>
                    </a:lnTo>
                    <a:lnTo>
                      <a:pt x="146" y="112"/>
                    </a:lnTo>
                    <a:lnTo>
                      <a:pt x="144" y="112"/>
                    </a:lnTo>
                    <a:lnTo>
                      <a:pt x="143" y="111"/>
                    </a:lnTo>
                    <a:lnTo>
                      <a:pt x="142" y="111"/>
                    </a:lnTo>
                    <a:lnTo>
                      <a:pt x="140" y="109"/>
                    </a:lnTo>
                    <a:lnTo>
                      <a:pt x="140" y="108"/>
                    </a:lnTo>
                    <a:lnTo>
                      <a:pt x="140" y="108"/>
                    </a:lnTo>
                    <a:lnTo>
                      <a:pt x="138" y="107"/>
                    </a:lnTo>
                    <a:lnTo>
                      <a:pt x="137" y="107"/>
                    </a:lnTo>
                    <a:lnTo>
                      <a:pt x="137" y="106"/>
                    </a:lnTo>
                    <a:lnTo>
                      <a:pt x="136" y="105"/>
                    </a:lnTo>
                    <a:lnTo>
                      <a:pt x="135" y="106"/>
                    </a:lnTo>
                    <a:lnTo>
                      <a:pt x="135" y="105"/>
                    </a:lnTo>
                    <a:lnTo>
                      <a:pt x="134" y="105"/>
                    </a:lnTo>
                    <a:lnTo>
                      <a:pt x="134" y="104"/>
                    </a:lnTo>
                    <a:lnTo>
                      <a:pt x="134" y="103"/>
                    </a:lnTo>
                    <a:lnTo>
                      <a:pt x="135" y="103"/>
                    </a:lnTo>
                    <a:lnTo>
                      <a:pt x="135" y="101"/>
                    </a:lnTo>
                    <a:lnTo>
                      <a:pt x="136" y="100"/>
                    </a:lnTo>
                    <a:lnTo>
                      <a:pt x="136" y="99"/>
                    </a:lnTo>
                    <a:lnTo>
                      <a:pt x="137" y="98"/>
                    </a:lnTo>
                    <a:lnTo>
                      <a:pt x="137" y="97"/>
                    </a:lnTo>
                    <a:lnTo>
                      <a:pt x="136" y="96"/>
                    </a:lnTo>
                    <a:lnTo>
                      <a:pt x="136" y="95"/>
                    </a:lnTo>
                    <a:lnTo>
                      <a:pt x="135" y="94"/>
                    </a:lnTo>
                    <a:lnTo>
                      <a:pt x="134" y="94"/>
                    </a:lnTo>
                    <a:lnTo>
                      <a:pt x="133" y="95"/>
                    </a:lnTo>
                    <a:lnTo>
                      <a:pt x="133" y="96"/>
                    </a:lnTo>
                    <a:lnTo>
                      <a:pt x="132" y="97"/>
                    </a:lnTo>
                    <a:lnTo>
                      <a:pt x="132" y="96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2" y="93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3" y="87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5" y="81"/>
                    </a:lnTo>
                    <a:lnTo>
                      <a:pt x="134" y="79"/>
                    </a:lnTo>
                    <a:lnTo>
                      <a:pt x="133" y="79"/>
                    </a:lnTo>
                    <a:lnTo>
                      <a:pt x="132" y="78"/>
                    </a:lnTo>
                    <a:lnTo>
                      <a:pt x="131" y="78"/>
                    </a:lnTo>
                    <a:lnTo>
                      <a:pt x="130" y="78"/>
                    </a:lnTo>
                    <a:lnTo>
                      <a:pt x="130" y="79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29" y="83"/>
                    </a:lnTo>
                    <a:lnTo>
                      <a:pt x="128" y="83"/>
                    </a:lnTo>
                    <a:lnTo>
                      <a:pt x="127" y="83"/>
                    </a:lnTo>
                    <a:lnTo>
                      <a:pt x="127" y="82"/>
                    </a:lnTo>
                    <a:lnTo>
                      <a:pt x="126" y="82"/>
                    </a:lnTo>
                    <a:lnTo>
                      <a:pt x="125" y="81"/>
                    </a:lnTo>
                    <a:lnTo>
                      <a:pt x="125" y="80"/>
                    </a:lnTo>
                    <a:lnTo>
                      <a:pt x="125" y="78"/>
                    </a:lnTo>
                    <a:lnTo>
                      <a:pt x="125" y="77"/>
                    </a:lnTo>
                    <a:lnTo>
                      <a:pt x="124" y="76"/>
                    </a:lnTo>
                    <a:lnTo>
                      <a:pt x="123" y="76"/>
                    </a:lnTo>
                    <a:lnTo>
                      <a:pt x="122" y="76"/>
                    </a:lnTo>
                    <a:lnTo>
                      <a:pt x="122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1"/>
                    </a:lnTo>
                    <a:lnTo>
                      <a:pt x="118" y="70"/>
                    </a:lnTo>
                    <a:lnTo>
                      <a:pt x="118" y="71"/>
                    </a:lnTo>
                    <a:lnTo>
                      <a:pt x="117" y="72"/>
                    </a:lnTo>
                    <a:lnTo>
                      <a:pt x="116" y="72"/>
                    </a:lnTo>
                    <a:lnTo>
                      <a:pt x="116" y="71"/>
                    </a:lnTo>
                    <a:lnTo>
                      <a:pt x="115" y="71"/>
                    </a:lnTo>
                    <a:lnTo>
                      <a:pt x="115" y="68"/>
                    </a:lnTo>
                    <a:lnTo>
                      <a:pt x="115" y="68"/>
                    </a:lnTo>
                    <a:lnTo>
                      <a:pt x="114" y="65"/>
                    </a:lnTo>
                    <a:lnTo>
                      <a:pt x="115" y="64"/>
                    </a:lnTo>
                    <a:lnTo>
                      <a:pt x="115" y="62"/>
                    </a:lnTo>
                    <a:lnTo>
                      <a:pt x="116" y="60"/>
                    </a:lnTo>
                    <a:lnTo>
                      <a:pt x="117" y="57"/>
                    </a:lnTo>
                    <a:lnTo>
                      <a:pt x="117" y="54"/>
                    </a:lnTo>
                    <a:lnTo>
                      <a:pt x="117" y="53"/>
                    </a:lnTo>
                    <a:lnTo>
                      <a:pt x="119" y="51"/>
                    </a:lnTo>
                    <a:lnTo>
                      <a:pt x="119" y="50"/>
                    </a:lnTo>
                    <a:lnTo>
                      <a:pt x="119" y="49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6" y="47"/>
                    </a:lnTo>
                    <a:lnTo>
                      <a:pt x="116" y="46"/>
                    </a:lnTo>
                    <a:lnTo>
                      <a:pt x="117" y="46"/>
                    </a:lnTo>
                    <a:lnTo>
                      <a:pt x="117" y="45"/>
                    </a:lnTo>
                    <a:lnTo>
                      <a:pt x="118" y="44"/>
                    </a:lnTo>
                    <a:lnTo>
                      <a:pt x="119" y="44"/>
                    </a:lnTo>
                    <a:lnTo>
                      <a:pt x="119" y="43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6" y="41"/>
                    </a:lnTo>
                    <a:lnTo>
                      <a:pt x="116" y="40"/>
                    </a:lnTo>
                    <a:lnTo>
                      <a:pt x="115" y="37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4" y="34"/>
                    </a:lnTo>
                    <a:lnTo>
                      <a:pt x="113" y="34"/>
                    </a:lnTo>
                    <a:lnTo>
                      <a:pt x="111" y="35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6" y="38"/>
                    </a:lnTo>
                    <a:lnTo>
                      <a:pt x="106" y="37"/>
                    </a:lnTo>
                    <a:lnTo>
                      <a:pt x="104" y="36"/>
                    </a:lnTo>
                    <a:lnTo>
                      <a:pt x="103" y="34"/>
                    </a:lnTo>
                    <a:lnTo>
                      <a:pt x="102" y="34"/>
                    </a:lnTo>
                    <a:lnTo>
                      <a:pt x="101" y="33"/>
                    </a:lnTo>
                    <a:lnTo>
                      <a:pt x="100" y="32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99" y="25"/>
                    </a:lnTo>
                    <a:lnTo>
                      <a:pt x="98" y="24"/>
                    </a:lnTo>
                    <a:lnTo>
                      <a:pt x="96" y="24"/>
                    </a:lnTo>
                    <a:lnTo>
                      <a:pt x="93" y="24"/>
                    </a:lnTo>
                    <a:lnTo>
                      <a:pt x="89" y="23"/>
                    </a:lnTo>
                    <a:lnTo>
                      <a:pt x="88" y="23"/>
                    </a:lnTo>
                    <a:lnTo>
                      <a:pt x="87" y="24"/>
                    </a:lnTo>
                    <a:lnTo>
                      <a:pt x="86" y="25"/>
                    </a:lnTo>
                    <a:lnTo>
                      <a:pt x="85" y="26"/>
                    </a:lnTo>
                    <a:lnTo>
                      <a:pt x="85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1" y="24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2" y="23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0" y="23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7" y="23"/>
                    </a:lnTo>
                    <a:lnTo>
                      <a:pt x="78" y="22"/>
                    </a:lnTo>
                    <a:lnTo>
                      <a:pt x="79" y="21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79" y="17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5" y="18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6" y="16"/>
                    </a:lnTo>
                    <a:lnTo>
                      <a:pt x="67" y="14"/>
                    </a:lnTo>
                    <a:lnTo>
                      <a:pt x="67" y="13"/>
                    </a:lnTo>
                    <a:lnTo>
                      <a:pt x="66" y="12"/>
                    </a:lnTo>
                    <a:lnTo>
                      <a:pt x="65" y="11"/>
                    </a:lnTo>
                    <a:lnTo>
                      <a:pt x="62" y="11"/>
                    </a:lnTo>
                    <a:lnTo>
                      <a:pt x="61" y="11"/>
                    </a:lnTo>
                    <a:lnTo>
                      <a:pt x="59" y="10"/>
                    </a:lnTo>
                    <a:lnTo>
                      <a:pt x="58" y="8"/>
                    </a:lnTo>
                    <a:lnTo>
                      <a:pt x="57" y="7"/>
                    </a:lnTo>
                    <a:lnTo>
                      <a:pt x="56" y="5"/>
                    </a:lnTo>
                    <a:lnTo>
                      <a:pt x="55" y="4"/>
                    </a:lnTo>
                    <a:lnTo>
                      <a:pt x="52" y="3"/>
                    </a:lnTo>
                    <a:lnTo>
                      <a:pt x="51" y="3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3" name="Freeform 524">
                <a:extLst>
                  <a:ext uri="{FF2B5EF4-FFF2-40B4-BE49-F238E27FC236}">
                    <a16:creationId xmlns:a16="http://schemas.microsoft.com/office/drawing/2014/main" id="{077871B0-15E4-3133-A845-C5DBE3654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588" y="2403475"/>
                <a:ext cx="136525" cy="60325"/>
              </a:xfrm>
              <a:custGeom>
                <a:avLst/>
                <a:gdLst>
                  <a:gd name="T0" fmla="*/ 2 w 86"/>
                  <a:gd name="T1" fmla="*/ 32 h 38"/>
                  <a:gd name="T2" fmla="*/ 5 w 86"/>
                  <a:gd name="T3" fmla="*/ 34 h 38"/>
                  <a:gd name="T4" fmla="*/ 7 w 86"/>
                  <a:gd name="T5" fmla="*/ 35 h 38"/>
                  <a:gd name="T6" fmla="*/ 10 w 86"/>
                  <a:gd name="T7" fmla="*/ 34 h 38"/>
                  <a:gd name="T8" fmla="*/ 11 w 86"/>
                  <a:gd name="T9" fmla="*/ 33 h 38"/>
                  <a:gd name="T10" fmla="*/ 14 w 86"/>
                  <a:gd name="T11" fmla="*/ 31 h 38"/>
                  <a:gd name="T12" fmla="*/ 17 w 86"/>
                  <a:gd name="T13" fmla="*/ 30 h 38"/>
                  <a:gd name="T14" fmla="*/ 20 w 86"/>
                  <a:gd name="T15" fmla="*/ 29 h 38"/>
                  <a:gd name="T16" fmla="*/ 23 w 86"/>
                  <a:gd name="T17" fmla="*/ 29 h 38"/>
                  <a:gd name="T18" fmla="*/ 27 w 86"/>
                  <a:gd name="T19" fmla="*/ 30 h 38"/>
                  <a:gd name="T20" fmla="*/ 30 w 86"/>
                  <a:gd name="T21" fmla="*/ 29 h 38"/>
                  <a:gd name="T22" fmla="*/ 32 w 86"/>
                  <a:gd name="T23" fmla="*/ 28 h 38"/>
                  <a:gd name="T24" fmla="*/ 32 w 86"/>
                  <a:gd name="T25" fmla="*/ 31 h 38"/>
                  <a:gd name="T26" fmla="*/ 34 w 86"/>
                  <a:gd name="T27" fmla="*/ 35 h 38"/>
                  <a:gd name="T28" fmla="*/ 34 w 86"/>
                  <a:gd name="T29" fmla="*/ 37 h 38"/>
                  <a:gd name="T30" fmla="*/ 35 w 86"/>
                  <a:gd name="T31" fmla="*/ 37 h 38"/>
                  <a:gd name="T32" fmla="*/ 37 w 86"/>
                  <a:gd name="T33" fmla="*/ 37 h 38"/>
                  <a:gd name="T34" fmla="*/ 39 w 86"/>
                  <a:gd name="T35" fmla="*/ 37 h 38"/>
                  <a:gd name="T36" fmla="*/ 40 w 86"/>
                  <a:gd name="T37" fmla="*/ 38 h 38"/>
                  <a:gd name="T38" fmla="*/ 42 w 86"/>
                  <a:gd name="T39" fmla="*/ 38 h 38"/>
                  <a:gd name="T40" fmla="*/ 44 w 86"/>
                  <a:gd name="T41" fmla="*/ 37 h 38"/>
                  <a:gd name="T42" fmla="*/ 45 w 86"/>
                  <a:gd name="T43" fmla="*/ 36 h 38"/>
                  <a:gd name="T44" fmla="*/ 46 w 86"/>
                  <a:gd name="T45" fmla="*/ 37 h 38"/>
                  <a:gd name="T46" fmla="*/ 49 w 86"/>
                  <a:gd name="T47" fmla="*/ 38 h 38"/>
                  <a:gd name="T48" fmla="*/ 50 w 86"/>
                  <a:gd name="T49" fmla="*/ 37 h 38"/>
                  <a:gd name="T50" fmla="*/ 52 w 86"/>
                  <a:gd name="T51" fmla="*/ 37 h 38"/>
                  <a:gd name="T52" fmla="*/ 53 w 86"/>
                  <a:gd name="T53" fmla="*/ 34 h 38"/>
                  <a:gd name="T54" fmla="*/ 54 w 86"/>
                  <a:gd name="T55" fmla="*/ 34 h 38"/>
                  <a:gd name="T56" fmla="*/ 55 w 86"/>
                  <a:gd name="T57" fmla="*/ 36 h 38"/>
                  <a:gd name="T58" fmla="*/ 56 w 86"/>
                  <a:gd name="T59" fmla="*/ 37 h 38"/>
                  <a:gd name="T60" fmla="*/ 60 w 86"/>
                  <a:gd name="T61" fmla="*/ 37 h 38"/>
                  <a:gd name="T62" fmla="*/ 57 w 86"/>
                  <a:gd name="T63" fmla="*/ 33 h 38"/>
                  <a:gd name="T64" fmla="*/ 54 w 86"/>
                  <a:gd name="T65" fmla="*/ 30 h 38"/>
                  <a:gd name="T66" fmla="*/ 55 w 86"/>
                  <a:gd name="T67" fmla="*/ 24 h 38"/>
                  <a:gd name="T68" fmla="*/ 59 w 86"/>
                  <a:gd name="T69" fmla="*/ 21 h 38"/>
                  <a:gd name="T70" fmla="*/ 61 w 86"/>
                  <a:gd name="T71" fmla="*/ 21 h 38"/>
                  <a:gd name="T72" fmla="*/ 64 w 86"/>
                  <a:gd name="T73" fmla="*/ 17 h 38"/>
                  <a:gd name="T74" fmla="*/ 79 w 86"/>
                  <a:gd name="T75" fmla="*/ 7 h 38"/>
                  <a:gd name="T76" fmla="*/ 85 w 86"/>
                  <a:gd name="T77" fmla="*/ 1 h 38"/>
                  <a:gd name="T78" fmla="*/ 85 w 86"/>
                  <a:gd name="T79" fmla="*/ 0 h 38"/>
                  <a:gd name="T80" fmla="*/ 74 w 86"/>
                  <a:gd name="T81" fmla="*/ 7 h 38"/>
                  <a:gd name="T82" fmla="*/ 67 w 86"/>
                  <a:gd name="T83" fmla="*/ 8 h 38"/>
                  <a:gd name="T84" fmla="*/ 60 w 86"/>
                  <a:gd name="T85" fmla="*/ 13 h 38"/>
                  <a:gd name="T86" fmla="*/ 50 w 86"/>
                  <a:gd name="T87" fmla="*/ 17 h 38"/>
                  <a:gd name="T88" fmla="*/ 32 w 86"/>
                  <a:gd name="T89" fmla="*/ 21 h 38"/>
                  <a:gd name="T90" fmla="*/ 20 w 86"/>
                  <a:gd name="T91" fmla="*/ 18 h 38"/>
                  <a:gd name="T92" fmla="*/ 12 w 86"/>
                  <a:gd name="T93" fmla="*/ 18 h 38"/>
                  <a:gd name="T94" fmla="*/ 10 w 86"/>
                  <a:gd name="T95" fmla="*/ 18 h 38"/>
                  <a:gd name="T96" fmla="*/ 10 w 86"/>
                  <a:gd name="T97" fmla="*/ 27 h 38"/>
                  <a:gd name="T98" fmla="*/ 7 w 86"/>
                  <a:gd name="T99" fmla="*/ 31 h 38"/>
                  <a:gd name="T100" fmla="*/ 3 w 86"/>
                  <a:gd name="T101" fmla="*/ 30 h 38"/>
                  <a:gd name="T102" fmla="*/ 0 w 86"/>
                  <a:gd name="T103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6" h="38">
                    <a:moveTo>
                      <a:pt x="0" y="31"/>
                    </a:moveTo>
                    <a:lnTo>
                      <a:pt x="1" y="32"/>
                    </a:lnTo>
                    <a:lnTo>
                      <a:pt x="2" y="32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1" y="33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1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8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5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55" y="37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9" y="37"/>
                    </a:lnTo>
                    <a:lnTo>
                      <a:pt x="60" y="37"/>
                    </a:lnTo>
                    <a:lnTo>
                      <a:pt x="58" y="35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6" y="33"/>
                    </a:lnTo>
                    <a:lnTo>
                      <a:pt x="54" y="31"/>
                    </a:lnTo>
                    <a:lnTo>
                      <a:pt x="54" y="30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5" y="24"/>
                    </a:lnTo>
                    <a:lnTo>
                      <a:pt x="56" y="22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64" y="17"/>
                    </a:lnTo>
                    <a:lnTo>
                      <a:pt x="65" y="17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5" y="1"/>
                    </a:lnTo>
                    <a:lnTo>
                      <a:pt x="86" y="1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4" y="1"/>
                    </a:lnTo>
                    <a:lnTo>
                      <a:pt x="76" y="5"/>
                    </a:lnTo>
                    <a:lnTo>
                      <a:pt x="74" y="7"/>
                    </a:lnTo>
                    <a:lnTo>
                      <a:pt x="71" y="7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5" y="11"/>
                    </a:lnTo>
                    <a:lnTo>
                      <a:pt x="62" y="12"/>
                    </a:lnTo>
                    <a:lnTo>
                      <a:pt x="60" y="13"/>
                    </a:lnTo>
                    <a:lnTo>
                      <a:pt x="54" y="16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47" y="17"/>
                    </a:lnTo>
                    <a:lnTo>
                      <a:pt x="43" y="19"/>
                    </a:lnTo>
                    <a:lnTo>
                      <a:pt x="32" y="21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0" y="18"/>
                    </a:lnTo>
                    <a:lnTo>
                      <a:pt x="16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9" y="29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3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4" name="Freeform 525">
                <a:extLst>
                  <a:ext uri="{FF2B5EF4-FFF2-40B4-BE49-F238E27FC236}">
                    <a16:creationId xmlns:a16="http://schemas.microsoft.com/office/drawing/2014/main" id="{B6FB9759-157A-35A8-FA37-0295AE87D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063" y="2449513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5" name="Freeform 526">
                <a:extLst>
                  <a:ext uri="{FF2B5EF4-FFF2-40B4-BE49-F238E27FC236}">
                    <a16:creationId xmlns:a16="http://schemas.microsoft.com/office/drawing/2014/main" id="{A0EB9E77-2CDD-869E-D276-D779CD33C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088" y="2462213"/>
                <a:ext cx="7937" cy="3175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1 h 2"/>
                  <a:gd name="T4" fmla="*/ 3 w 5"/>
                  <a:gd name="T5" fmla="*/ 1 h 2"/>
                  <a:gd name="T6" fmla="*/ 2 w 5"/>
                  <a:gd name="T7" fmla="*/ 1 h 2"/>
                  <a:gd name="T8" fmla="*/ 1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0 w 5"/>
                  <a:gd name="T15" fmla="*/ 2 h 2"/>
                  <a:gd name="T16" fmla="*/ 0 w 5"/>
                  <a:gd name="T17" fmla="*/ 2 h 2"/>
                  <a:gd name="T18" fmla="*/ 1 w 5"/>
                  <a:gd name="T19" fmla="*/ 2 h 2"/>
                  <a:gd name="T20" fmla="*/ 2 w 5"/>
                  <a:gd name="T21" fmla="*/ 2 h 2"/>
                  <a:gd name="T22" fmla="*/ 3 w 5"/>
                  <a:gd name="T23" fmla="*/ 2 h 2"/>
                  <a:gd name="T24" fmla="*/ 4 w 5"/>
                  <a:gd name="T25" fmla="*/ 2 h 2"/>
                  <a:gd name="T26" fmla="*/ 5 w 5"/>
                  <a:gd name="T27" fmla="*/ 2 h 2"/>
                  <a:gd name="T28" fmla="*/ 5 w 5"/>
                  <a:gd name="T29" fmla="*/ 2 h 2"/>
                  <a:gd name="T30" fmla="*/ 5 w 5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6" name="Freeform 527">
                <a:extLst>
                  <a:ext uri="{FF2B5EF4-FFF2-40B4-BE49-F238E27FC236}">
                    <a16:creationId xmlns:a16="http://schemas.microsoft.com/office/drawing/2014/main" id="{D462C2CD-57BE-0E25-F047-FBCB98921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475" y="2449513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4 w 4"/>
                  <a:gd name="T5" fmla="*/ 1 h 2"/>
                  <a:gd name="T6" fmla="*/ 4 w 4"/>
                  <a:gd name="T7" fmla="*/ 0 h 2"/>
                  <a:gd name="T8" fmla="*/ 3 w 4"/>
                  <a:gd name="T9" fmla="*/ 0 h 2"/>
                  <a:gd name="T10" fmla="*/ 3 w 4"/>
                  <a:gd name="T11" fmla="*/ 1 h 2"/>
                  <a:gd name="T12" fmla="*/ 2 w 4"/>
                  <a:gd name="T13" fmla="*/ 1 h 2"/>
                  <a:gd name="T14" fmla="*/ 1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7" name="Freeform 528">
                <a:extLst>
                  <a:ext uri="{FF2B5EF4-FFF2-40B4-BE49-F238E27FC236}">
                    <a16:creationId xmlns:a16="http://schemas.microsoft.com/office/drawing/2014/main" id="{18D8B3B1-217E-4C3E-FA45-BF640B826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2460625"/>
                <a:ext cx="6350" cy="1587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1 h 1"/>
                  <a:gd name="T12" fmla="*/ 4 w 4"/>
                  <a:gd name="T13" fmla="*/ 1 h 1"/>
                  <a:gd name="T14" fmla="*/ 3 w 4"/>
                  <a:gd name="T15" fmla="*/ 1 h 1"/>
                  <a:gd name="T16" fmla="*/ 1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8" name="Freeform 529">
                <a:extLst>
                  <a:ext uri="{FF2B5EF4-FFF2-40B4-BE49-F238E27FC236}">
                    <a16:creationId xmlns:a16="http://schemas.microsoft.com/office/drawing/2014/main" id="{94F577E8-F951-A058-F870-898EFD808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975" y="2460625"/>
                <a:ext cx="3175" cy="6350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1 h 4"/>
                  <a:gd name="T4" fmla="*/ 1 w 2"/>
                  <a:gd name="T5" fmla="*/ 0 h 4"/>
                  <a:gd name="T6" fmla="*/ 0 w 2"/>
                  <a:gd name="T7" fmla="*/ 1 h 4"/>
                  <a:gd name="T8" fmla="*/ 0 w 2"/>
                  <a:gd name="T9" fmla="*/ 1 h 4"/>
                  <a:gd name="T10" fmla="*/ 0 w 2"/>
                  <a:gd name="T11" fmla="*/ 2 h 4"/>
                  <a:gd name="T12" fmla="*/ 0 w 2"/>
                  <a:gd name="T13" fmla="*/ 3 h 4"/>
                  <a:gd name="T14" fmla="*/ 0 w 2"/>
                  <a:gd name="T15" fmla="*/ 4 h 4"/>
                  <a:gd name="T16" fmla="*/ 1 w 2"/>
                  <a:gd name="T17" fmla="*/ 4 h 4"/>
                  <a:gd name="T18" fmla="*/ 2 w 2"/>
                  <a:gd name="T19" fmla="*/ 4 h 4"/>
                  <a:gd name="T20" fmla="*/ 2 w 2"/>
                  <a:gd name="T21" fmla="*/ 3 h 4"/>
                  <a:gd name="T22" fmla="*/ 2 w 2"/>
                  <a:gd name="T23" fmla="*/ 2 h 4"/>
                  <a:gd name="T24" fmla="*/ 1 w 2"/>
                  <a:gd name="T25" fmla="*/ 2 h 4"/>
                  <a:gd name="T26" fmla="*/ 1 w 2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9" name="Freeform 530">
                <a:extLst>
                  <a:ext uri="{FF2B5EF4-FFF2-40B4-BE49-F238E27FC236}">
                    <a16:creationId xmlns:a16="http://schemas.microsoft.com/office/drawing/2014/main" id="{7E47B439-5DAE-A8D2-7815-87C4CEA85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2460625"/>
                <a:ext cx="7937" cy="4762"/>
              </a:xfrm>
              <a:custGeom>
                <a:avLst/>
                <a:gdLst>
                  <a:gd name="T0" fmla="*/ 4 w 5"/>
                  <a:gd name="T1" fmla="*/ 1 h 3"/>
                  <a:gd name="T2" fmla="*/ 4 w 5"/>
                  <a:gd name="T3" fmla="*/ 1 h 3"/>
                  <a:gd name="T4" fmla="*/ 4 w 5"/>
                  <a:gd name="T5" fmla="*/ 0 h 3"/>
                  <a:gd name="T6" fmla="*/ 3 w 5"/>
                  <a:gd name="T7" fmla="*/ 0 h 3"/>
                  <a:gd name="T8" fmla="*/ 2 w 5"/>
                  <a:gd name="T9" fmla="*/ 1 h 3"/>
                  <a:gd name="T10" fmla="*/ 1 w 5"/>
                  <a:gd name="T11" fmla="*/ 1 h 3"/>
                  <a:gd name="T12" fmla="*/ 0 w 5"/>
                  <a:gd name="T13" fmla="*/ 1 h 3"/>
                  <a:gd name="T14" fmla="*/ 0 w 5"/>
                  <a:gd name="T15" fmla="*/ 1 h 3"/>
                  <a:gd name="T16" fmla="*/ 0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3 h 3"/>
                  <a:gd name="T26" fmla="*/ 2 w 5"/>
                  <a:gd name="T27" fmla="*/ 3 h 3"/>
                  <a:gd name="T28" fmla="*/ 3 w 5"/>
                  <a:gd name="T29" fmla="*/ 3 h 3"/>
                  <a:gd name="T30" fmla="*/ 4 w 5"/>
                  <a:gd name="T31" fmla="*/ 3 h 3"/>
                  <a:gd name="T32" fmla="*/ 4 w 5"/>
                  <a:gd name="T33" fmla="*/ 3 h 3"/>
                  <a:gd name="T34" fmla="*/ 5 w 5"/>
                  <a:gd name="T35" fmla="*/ 2 h 3"/>
                  <a:gd name="T36" fmla="*/ 5 w 5"/>
                  <a:gd name="T37" fmla="*/ 1 h 3"/>
                  <a:gd name="T38" fmla="*/ 4 w 5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0" name="Freeform 531">
                <a:extLst>
                  <a:ext uri="{FF2B5EF4-FFF2-40B4-BE49-F238E27FC236}">
                    <a16:creationId xmlns:a16="http://schemas.microsoft.com/office/drawing/2014/main" id="{759813CD-CB41-03B4-8EC2-B483C72A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313" y="2460625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1" name="Freeform 532">
                <a:extLst>
                  <a:ext uri="{FF2B5EF4-FFF2-40B4-BE49-F238E27FC236}">
                    <a16:creationId xmlns:a16="http://schemas.microsoft.com/office/drawing/2014/main" id="{5572155F-04F6-91B7-46BA-EFF2F8DCE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2" name="Freeform 533">
                <a:extLst>
                  <a:ext uri="{FF2B5EF4-FFF2-40B4-BE49-F238E27FC236}">
                    <a16:creationId xmlns:a16="http://schemas.microsoft.com/office/drawing/2014/main" id="{65C5A92E-50DE-A592-9E29-1040DA0D8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000" y="2447925"/>
                <a:ext cx="55562" cy="14287"/>
              </a:xfrm>
              <a:custGeom>
                <a:avLst/>
                <a:gdLst>
                  <a:gd name="T0" fmla="*/ 1 w 35"/>
                  <a:gd name="T1" fmla="*/ 4 h 9"/>
                  <a:gd name="T2" fmla="*/ 2 w 35"/>
                  <a:gd name="T3" fmla="*/ 5 h 9"/>
                  <a:gd name="T4" fmla="*/ 5 w 35"/>
                  <a:gd name="T5" fmla="*/ 6 h 9"/>
                  <a:gd name="T6" fmla="*/ 5 w 35"/>
                  <a:gd name="T7" fmla="*/ 8 h 9"/>
                  <a:gd name="T8" fmla="*/ 7 w 35"/>
                  <a:gd name="T9" fmla="*/ 9 h 9"/>
                  <a:gd name="T10" fmla="*/ 9 w 35"/>
                  <a:gd name="T11" fmla="*/ 8 h 9"/>
                  <a:gd name="T12" fmla="*/ 10 w 35"/>
                  <a:gd name="T13" fmla="*/ 7 h 9"/>
                  <a:gd name="T14" fmla="*/ 11 w 35"/>
                  <a:gd name="T15" fmla="*/ 8 h 9"/>
                  <a:gd name="T16" fmla="*/ 11 w 35"/>
                  <a:gd name="T17" fmla="*/ 8 h 9"/>
                  <a:gd name="T18" fmla="*/ 13 w 35"/>
                  <a:gd name="T19" fmla="*/ 6 h 9"/>
                  <a:gd name="T20" fmla="*/ 15 w 35"/>
                  <a:gd name="T21" fmla="*/ 4 h 9"/>
                  <a:gd name="T22" fmla="*/ 17 w 35"/>
                  <a:gd name="T23" fmla="*/ 4 h 9"/>
                  <a:gd name="T24" fmla="*/ 20 w 35"/>
                  <a:gd name="T25" fmla="*/ 4 h 9"/>
                  <a:gd name="T26" fmla="*/ 21 w 35"/>
                  <a:gd name="T27" fmla="*/ 3 h 9"/>
                  <a:gd name="T28" fmla="*/ 22 w 35"/>
                  <a:gd name="T29" fmla="*/ 2 h 9"/>
                  <a:gd name="T30" fmla="*/ 24 w 35"/>
                  <a:gd name="T31" fmla="*/ 3 h 9"/>
                  <a:gd name="T32" fmla="*/ 26 w 35"/>
                  <a:gd name="T33" fmla="*/ 4 h 9"/>
                  <a:gd name="T34" fmla="*/ 27 w 35"/>
                  <a:gd name="T35" fmla="*/ 5 h 9"/>
                  <a:gd name="T36" fmla="*/ 29 w 35"/>
                  <a:gd name="T37" fmla="*/ 5 h 9"/>
                  <a:gd name="T38" fmla="*/ 30 w 35"/>
                  <a:gd name="T39" fmla="*/ 4 h 9"/>
                  <a:gd name="T40" fmla="*/ 31 w 35"/>
                  <a:gd name="T41" fmla="*/ 3 h 9"/>
                  <a:gd name="T42" fmla="*/ 33 w 35"/>
                  <a:gd name="T43" fmla="*/ 2 h 9"/>
                  <a:gd name="T44" fmla="*/ 33 w 35"/>
                  <a:gd name="T45" fmla="*/ 4 h 9"/>
                  <a:gd name="T46" fmla="*/ 34 w 35"/>
                  <a:gd name="T47" fmla="*/ 5 h 9"/>
                  <a:gd name="T48" fmla="*/ 34 w 35"/>
                  <a:gd name="T49" fmla="*/ 7 h 9"/>
                  <a:gd name="T50" fmla="*/ 35 w 35"/>
                  <a:gd name="T51" fmla="*/ 7 h 9"/>
                  <a:gd name="T52" fmla="*/ 34 w 35"/>
                  <a:gd name="T53" fmla="*/ 4 h 9"/>
                  <a:gd name="T54" fmla="*/ 33 w 35"/>
                  <a:gd name="T55" fmla="*/ 2 h 9"/>
                  <a:gd name="T56" fmla="*/ 33 w 35"/>
                  <a:gd name="T57" fmla="*/ 0 h 9"/>
                  <a:gd name="T58" fmla="*/ 32 w 35"/>
                  <a:gd name="T59" fmla="*/ 1 h 9"/>
                  <a:gd name="T60" fmla="*/ 30 w 35"/>
                  <a:gd name="T61" fmla="*/ 2 h 9"/>
                  <a:gd name="T62" fmla="*/ 28 w 35"/>
                  <a:gd name="T63" fmla="*/ 2 h 9"/>
                  <a:gd name="T64" fmla="*/ 25 w 35"/>
                  <a:gd name="T65" fmla="*/ 2 h 9"/>
                  <a:gd name="T66" fmla="*/ 22 w 35"/>
                  <a:gd name="T67" fmla="*/ 0 h 9"/>
                  <a:gd name="T68" fmla="*/ 21 w 35"/>
                  <a:gd name="T69" fmla="*/ 1 h 9"/>
                  <a:gd name="T70" fmla="*/ 19 w 35"/>
                  <a:gd name="T71" fmla="*/ 2 h 9"/>
                  <a:gd name="T72" fmla="*/ 17 w 35"/>
                  <a:gd name="T73" fmla="*/ 2 h 9"/>
                  <a:gd name="T74" fmla="*/ 15 w 35"/>
                  <a:gd name="T75" fmla="*/ 3 h 9"/>
                  <a:gd name="T76" fmla="*/ 13 w 35"/>
                  <a:gd name="T77" fmla="*/ 4 h 9"/>
                  <a:gd name="T78" fmla="*/ 11 w 35"/>
                  <a:gd name="T79" fmla="*/ 6 h 9"/>
                  <a:gd name="T80" fmla="*/ 11 w 35"/>
                  <a:gd name="T81" fmla="*/ 6 h 9"/>
                  <a:gd name="T82" fmla="*/ 8 w 35"/>
                  <a:gd name="T83" fmla="*/ 6 h 9"/>
                  <a:gd name="T84" fmla="*/ 8 w 35"/>
                  <a:gd name="T85" fmla="*/ 8 h 9"/>
                  <a:gd name="T86" fmla="*/ 6 w 35"/>
                  <a:gd name="T87" fmla="*/ 6 h 9"/>
                  <a:gd name="T88" fmla="*/ 5 w 35"/>
                  <a:gd name="T89" fmla="*/ 5 h 9"/>
                  <a:gd name="T90" fmla="*/ 2 w 35"/>
                  <a:gd name="T91" fmla="*/ 4 h 9"/>
                  <a:gd name="T92" fmla="*/ 1 w 35"/>
                  <a:gd name="T93" fmla="*/ 2 h 9"/>
                  <a:gd name="T94" fmla="*/ 0 w 35"/>
                  <a:gd name="T95" fmla="*/ 1 h 9"/>
                  <a:gd name="T96" fmla="*/ 1 w 35"/>
                  <a:gd name="T9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9">
                    <a:moveTo>
                      <a:pt x="1" y="3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3" name="Freeform 536">
                <a:extLst>
                  <a:ext uri="{FF2B5EF4-FFF2-40B4-BE49-F238E27FC236}">
                    <a16:creationId xmlns:a16="http://schemas.microsoft.com/office/drawing/2014/main" id="{3631030F-DC7D-26A8-9BAF-D3D797A5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763" y="2493963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4" name="Freeform 537">
                <a:extLst>
                  <a:ext uri="{FF2B5EF4-FFF2-40B4-BE49-F238E27FC236}">
                    <a16:creationId xmlns:a16="http://schemas.microsoft.com/office/drawing/2014/main" id="{458E04F2-828F-81DC-15E8-82974EF92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938" y="2493963"/>
                <a:ext cx="15875" cy="9525"/>
              </a:xfrm>
              <a:custGeom>
                <a:avLst/>
                <a:gdLst>
                  <a:gd name="T0" fmla="*/ 7 w 10"/>
                  <a:gd name="T1" fmla="*/ 3 h 6"/>
                  <a:gd name="T2" fmla="*/ 6 w 10"/>
                  <a:gd name="T3" fmla="*/ 4 h 6"/>
                  <a:gd name="T4" fmla="*/ 6 w 10"/>
                  <a:gd name="T5" fmla="*/ 3 h 6"/>
                  <a:gd name="T6" fmla="*/ 6 w 10"/>
                  <a:gd name="T7" fmla="*/ 2 h 6"/>
                  <a:gd name="T8" fmla="*/ 7 w 10"/>
                  <a:gd name="T9" fmla="*/ 2 h 6"/>
                  <a:gd name="T10" fmla="*/ 8 w 10"/>
                  <a:gd name="T11" fmla="*/ 2 h 6"/>
                  <a:gd name="T12" fmla="*/ 8 w 10"/>
                  <a:gd name="T13" fmla="*/ 1 h 6"/>
                  <a:gd name="T14" fmla="*/ 6 w 10"/>
                  <a:gd name="T15" fmla="*/ 0 h 6"/>
                  <a:gd name="T16" fmla="*/ 6 w 10"/>
                  <a:gd name="T17" fmla="*/ 1 h 6"/>
                  <a:gd name="T18" fmla="*/ 6 w 10"/>
                  <a:gd name="T19" fmla="*/ 1 h 6"/>
                  <a:gd name="T20" fmla="*/ 4 w 10"/>
                  <a:gd name="T21" fmla="*/ 1 h 6"/>
                  <a:gd name="T22" fmla="*/ 3 w 10"/>
                  <a:gd name="T23" fmla="*/ 0 h 6"/>
                  <a:gd name="T24" fmla="*/ 3 w 10"/>
                  <a:gd name="T25" fmla="*/ 0 h 6"/>
                  <a:gd name="T26" fmla="*/ 2 w 10"/>
                  <a:gd name="T27" fmla="*/ 0 h 6"/>
                  <a:gd name="T28" fmla="*/ 1 w 10"/>
                  <a:gd name="T29" fmla="*/ 0 h 6"/>
                  <a:gd name="T30" fmla="*/ 1 w 10"/>
                  <a:gd name="T31" fmla="*/ 0 h 6"/>
                  <a:gd name="T32" fmla="*/ 0 w 10"/>
                  <a:gd name="T33" fmla="*/ 0 h 6"/>
                  <a:gd name="T34" fmla="*/ 0 w 10"/>
                  <a:gd name="T35" fmla="*/ 1 h 6"/>
                  <a:gd name="T36" fmla="*/ 2 w 10"/>
                  <a:gd name="T37" fmla="*/ 1 h 6"/>
                  <a:gd name="T38" fmla="*/ 3 w 10"/>
                  <a:gd name="T39" fmla="*/ 1 h 6"/>
                  <a:gd name="T40" fmla="*/ 6 w 10"/>
                  <a:gd name="T41" fmla="*/ 2 h 6"/>
                  <a:gd name="T42" fmla="*/ 6 w 10"/>
                  <a:gd name="T43" fmla="*/ 3 h 6"/>
                  <a:gd name="T44" fmla="*/ 6 w 10"/>
                  <a:gd name="T45" fmla="*/ 5 h 6"/>
                  <a:gd name="T46" fmla="*/ 6 w 10"/>
                  <a:gd name="T47" fmla="*/ 6 h 6"/>
                  <a:gd name="T48" fmla="*/ 10 w 10"/>
                  <a:gd name="T49" fmla="*/ 6 h 6"/>
                  <a:gd name="T50" fmla="*/ 9 w 10"/>
                  <a:gd name="T51" fmla="*/ 4 h 6"/>
                  <a:gd name="T52" fmla="*/ 9 w 10"/>
                  <a:gd name="T53" fmla="*/ 4 h 6"/>
                  <a:gd name="T54" fmla="*/ 9 w 10"/>
                  <a:gd name="T55" fmla="*/ 3 h 6"/>
                  <a:gd name="T56" fmla="*/ 8 w 10"/>
                  <a:gd name="T57" fmla="*/ 3 h 6"/>
                  <a:gd name="T58" fmla="*/ 7 w 10"/>
                  <a:gd name="T5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5" name="Freeform 545">
                <a:extLst>
                  <a:ext uri="{FF2B5EF4-FFF2-40B4-BE49-F238E27FC236}">
                    <a16:creationId xmlns:a16="http://schemas.microsoft.com/office/drawing/2014/main" id="{6FA2B8E2-01F9-4E6B-4B4E-D51D83765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738" y="2378075"/>
                <a:ext cx="17462" cy="17462"/>
              </a:xfrm>
              <a:custGeom>
                <a:avLst/>
                <a:gdLst>
                  <a:gd name="T0" fmla="*/ 10 w 11"/>
                  <a:gd name="T1" fmla="*/ 11 h 11"/>
                  <a:gd name="T2" fmla="*/ 10 w 11"/>
                  <a:gd name="T3" fmla="*/ 10 h 11"/>
                  <a:gd name="T4" fmla="*/ 10 w 11"/>
                  <a:gd name="T5" fmla="*/ 9 h 11"/>
                  <a:gd name="T6" fmla="*/ 11 w 11"/>
                  <a:gd name="T7" fmla="*/ 8 h 11"/>
                  <a:gd name="T8" fmla="*/ 11 w 11"/>
                  <a:gd name="T9" fmla="*/ 7 h 11"/>
                  <a:gd name="T10" fmla="*/ 10 w 11"/>
                  <a:gd name="T11" fmla="*/ 5 h 11"/>
                  <a:gd name="T12" fmla="*/ 9 w 11"/>
                  <a:gd name="T13" fmla="*/ 5 h 11"/>
                  <a:gd name="T14" fmla="*/ 9 w 11"/>
                  <a:gd name="T15" fmla="*/ 4 h 11"/>
                  <a:gd name="T16" fmla="*/ 9 w 11"/>
                  <a:gd name="T17" fmla="*/ 3 h 11"/>
                  <a:gd name="T18" fmla="*/ 7 w 11"/>
                  <a:gd name="T19" fmla="*/ 3 h 11"/>
                  <a:gd name="T20" fmla="*/ 5 w 11"/>
                  <a:gd name="T21" fmla="*/ 2 h 11"/>
                  <a:gd name="T22" fmla="*/ 4 w 11"/>
                  <a:gd name="T23" fmla="*/ 1 h 11"/>
                  <a:gd name="T24" fmla="*/ 1 w 11"/>
                  <a:gd name="T25" fmla="*/ 1 h 11"/>
                  <a:gd name="T26" fmla="*/ 2 w 11"/>
                  <a:gd name="T27" fmla="*/ 0 h 11"/>
                  <a:gd name="T28" fmla="*/ 1 w 11"/>
                  <a:gd name="T29" fmla="*/ 0 h 11"/>
                  <a:gd name="T30" fmla="*/ 0 w 11"/>
                  <a:gd name="T31" fmla="*/ 0 h 11"/>
                  <a:gd name="T32" fmla="*/ 0 w 11"/>
                  <a:gd name="T33" fmla="*/ 1 h 11"/>
                  <a:gd name="T34" fmla="*/ 1 w 11"/>
                  <a:gd name="T35" fmla="*/ 3 h 11"/>
                  <a:gd name="T36" fmla="*/ 1 w 11"/>
                  <a:gd name="T37" fmla="*/ 4 h 11"/>
                  <a:gd name="T38" fmla="*/ 1 w 11"/>
                  <a:gd name="T39" fmla="*/ 6 h 11"/>
                  <a:gd name="T40" fmla="*/ 2 w 11"/>
                  <a:gd name="T41" fmla="*/ 7 h 11"/>
                  <a:gd name="T42" fmla="*/ 3 w 11"/>
                  <a:gd name="T43" fmla="*/ 8 h 11"/>
                  <a:gd name="T44" fmla="*/ 4 w 11"/>
                  <a:gd name="T45" fmla="*/ 10 h 11"/>
                  <a:gd name="T46" fmla="*/ 7 w 11"/>
                  <a:gd name="T47" fmla="*/ 10 h 11"/>
                  <a:gd name="T48" fmla="*/ 9 w 11"/>
                  <a:gd name="T49" fmla="*/ 10 h 11"/>
                  <a:gd name="T50" fmla="*/ 9 w 11"/>
                  <a:gd name="T51" fmla="*/ 11 h 11"/>
                  <a:gd name="T52" fmla="*/ 10 w 11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1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6" name="Freeform 546">
                <a:extLst>
                  <a:ext uri="{FF2B5EF4-FFF2-40B4-BE49-F238E27FC236}">
                    <a16:creationId xmlns:a16="http://schemas.microsoft.com/office/drawing/2014/main" id="{4A2538B9-6058-C121-3E19-88135F2A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2368550"/>
                <a:ext cx="9525" cy="6350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1 h 4"/>
                  <a:gd name="T4" fmla="*/ 3 w 6"/>
                  <a:gd name="T5" fmla="*/ 0 h 4"/>
                  <a:gd name="T6" fmla="*/ 0 w 6"/>
                  <a:gd name="T7" fmla="*/ 1 h 4"/>
                  <a:gd name="T8" fmla="*/ 0 w 6"/>
                  <a:gd name="T9" fmla="*/ 2 h 4"/>
                  <a:gd name="T10" fmla="*/ 0 w 6"/>
                  <a:gd name="T11" fmla="*/ 3 h 4"/>
                  <a:gd name="T12" fmla="*/ 2 w 6"/>
                  <a:gd name="T13" fmla="*/ 4 h 4"/>
                  <a:gd name="T14" fmla="*/ 3 w 6"/>
                  <a:gd name="T15" fmla="*/ 4 h 4"/>
                  <a:gd name="T16" fmla="*/ 4 w 6"/>
                  <a:gd name="T17" fmla="*/ 4 h 4"/>
                  <a:gd name="T18" fmla="*/ 6 w 6"/>
                  <a:gd name="T19" fmla="*/ 3 h 4"/>
                  <a:gd name="T20" fmla="*/ 6 w 6"/>
                  <a:gd name="T21" fmla="*/ 3 h 4"/>
                  <a:gd name="T22" fmla="*/ 6 w 6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7" name="Freeform 547">
                <a:extLst>
                  <a:ext uri="{FF2B5EF4-FFF2-40B4-BE49-F238E27FC236}">
                    <a16:creationId xmlns:a16="http://schemas.microsoft.com/office/drawing/2014/main" id="{276E64C7-3154-9D9F-8C97-0356DAD8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913" y="237648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sp>
          <p:nvSpPr>
            <p:cNvPr id="136479" name="Freeform 548">
              <a:extLst>
                <a:ext uri="{FF2B5EF4-FFF2-40B4-BE49-F238E27FC236}">
                  <a16:creationId xmlns:a16="http://schemas.microsoft.com/office/drawing/2014/main" id="{7B8E760E-45C4-D4CC-7CC4-B510F4E5A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47402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0" name="Freeform 549">
              <a:extLst>
                <a:ext uri="{FF2B5EF4-FFF2-40B4-BE49-F238E27FC236}">
                  <a16:creationId xmlns:a16="http://schemas.microsoft.com/office/drawing/2014/main" id="{79F54357-1EA7-D5A9-EDDD-0A15F43D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75" y="4818063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1" name="Rectangle 550">
              <a:extLst>
                <a:ext uri="{FF2B5EF4-FFF2-40B4-BE49-F238E27FC236}">
                  <a16:creationId xmlns:a16="http://schemas.microsoft.com/office/drawing/2014/main" id="{2849D24C-6E12-0B23-217D-E96E15CC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0575" y="4683125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2" name="Freeform 551">
              <a:extLst>
                <a:ext uri="{FF2B5EF4-FFF2-40B4-BE49-F238E27FC236}">
                  <a16:creationId xmlns:a16="http://schemas.microsoft.com/office/drawing/2014/main" id="{F6BB6D5C-9770-DA81-8B15-AD1F552DB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4695825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1 h 3"/>
                <a:gd name="T8" fmla="*/ 2 w 2"/>
                <a:gd name="T9" fmla="*/ 0 h 3"/>
                <a:gd name="T10" fmla="*/ 2 w 2"/>
                <a:gd name="T11" fmla="*/ 0 h 3"/>
                <a:gd name="T12" fmla="*/ 1 w 2"/>
                <a:gd name="T13" fmla="*/ 0 h 3"/>
                <a:gd name="T14" fmla="*/ 0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3" name="Freeform 552">
              <a:extLst>
                <a:ext uri="{FF2B5EF4-FFF2-40B4-BE49-F238E27FC236}">
                  <a16:creationId xmlns:a16="http://schemas.microsoft.com/office/drawing/2014/main" id="{DC80C2B3-29DF-AA3A-C571-B64450668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68630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4" name="Freeform 553">
              <a:extLst>
                <a:ext uri="{FF2B5EF4-FFF2-40B4-BE49-F238E27FC236}">
                  <a16:creationId xmlns:a16="http://schemas.microsoft.com/office/drawing/2014/main" id="{EF9C21FE-3D22-8DE2-C7CA-687E7944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47005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5" name="Rectangle 554">
              <a:extLst>
                <a:ext uri="{FF2B5EF4-FFF2-40B4-BE49-F238E27FC236}">
                  <a16:creationId xmlns:a16="http://schemas.microsoft.com/office/drawing/2014/main" id="{132C0B65-FC3F-36D5-0085-5B3FE4050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9938" y="46736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6" name="Freeform 555">
              <a:extLst>
                <a:ext uri="{FF2B5EF4-FFF2-40B4-BE49-F238E27FC236}">
                  <a16:creationId xmlns:a16="http://schemas.microsoft.com/office/drawing/2014/main" id="{60FDBC93-ADFA-07CA-6F18-DA533FF05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4762500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7" name="Rectangle 556">
              <a:extLst>
                <a:ext uri="{FF2B5EF4-FFF2-40B4-BE49-F238E27FC236}">
                  <a16:creationId xmlns:a16="http://schemas.microsoft.com/office/drawing/2014/main" id="{A8ED561E-A184-8EA5-EDBE-4EF5C3208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4792663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8" name="Freeform 557">
              <a:extLst>
                <a:ext uri="{FF2B5EF4-FFF2-40B4-BE49-F238E27FC236}">
                  <a16:creationId xmlns:a16="http://schemas.microsoft.com/office/drawing/2014/main" id="{8C3E0AF5-6357-E506-B3C0-326C89C5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730750"/>
              <a:ext cx="0" cy="158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9" name="Rectangle 558">
              <a:extLst>
                <a:ext uri="{FF2B5EF4-FFF2-40B4-BE49-F238E27FC236}">
                  <a16:creationId xmlns:a16="http://schemas.microsoft.com/office/drawing/2014/main" id="{A32FD67F-3A6C-03A2-5D8D-377F15E3E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4799013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0" name="Freeform 559">
              <a:extLst>
                <a:ext uri="{FF2B5EF4-FFF2-40B4-BE49-F238E27FC236}">
                  <a16:creationId xmlns:a16="http://schemas.microsoft.com/office/drawing/2014/main" id="{102A0C06-B956-F7D5-2E60-E177DE6A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5" y="4795838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1" name="Freeform 560">
              <a:extLst>
                <a:ext uri="{FF2B5EF4-FFF2-40B4-BE49-F238E27FC236}">
                  <a16:creationId xmlns:a16="http://schemas.microsoft.com/office/drawing/2014/main" id="{7C609AA3-9840-1026-E7FA-DBB084BBE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48529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2" name="Freeform 561">
              <a:extLst>
                <a:ext uri="{FF2B5EF4-FFF2-40B4-BE49-F238E27FC236}">
                  <a16:creationId xmlns:a16="http://schemas.microsoft.com/office/drawing/2014/main" id="{85AF63B0-A193-C2E9-26C2-027402CE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486727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3" name="Freeform 562">
              <a:extLst>
                <a:ext uri="{FF2B5EF4-FFF2-40B4-BE49-F238E27FC236}">
                  <a16:creationId xmlns:a16="http://schemas.microsoft.com/office/drawing/2014/main" id="{A945D970-89A5-55DF-FA9E-E3402EE3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5" y="325596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4" name="Freeform 563">
              <a:extLst>
                <a:ext uri="{FF2B5EF4-FFF2-40B4-BE49-F238E27FC236}">
                  <a16:creationId xmlns:a16="http://schemas.microsoft.com/office/drawing/2014/main" id="{F484E9C4-2456-2FB2-D5CA-E281DE03E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8" y="32480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5" name="Freeform 564">
              <a:extLst>
                <a:ext uri="{FF2B5EF4-FFF2-40B4-BE49-F238E27FC236}">
                  <a16:creationId xmlns:a16="http://schemas.microsoft.com/office/drawing/2014/main" id="{7D70FD93-C457-2B5B-48FD-48C20FDF2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3205163"/>
              <a:ext cx="4762" cy="3175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3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6" name="Freeform 565">
              <a:extLst>
                <a:ext uri="{FF2B5EF4-FFF2-40B4-BE49-F238E27FC236}">
                  <a16:creationId xmlns:a16="http://schemas.microsoft.com/office/drawing/2014/main" id="{8609E539-3B13-6AF1-26AE-E6C986129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3214688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7" name="Freeform 566">
              <a:extLst>
                <a:ext uri="{FF2B5EF4-FFF2-40B4-BE49-F238E27FC236}">
                  <a16:creationId xmlns:a16="http://schemas.microsoft.com/office/drawing/2014/main" id="{709605B8-0E25-3C82-9E67-ADDCA9AC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251200"/>
              <a:ext cx="6350" cy="11112"/>
            </a:xfrm>
            <a:custGeom>
              <a:avLst/>
              <a:gdLst>
                <a:gd name="T0" fmla="*/ 2 w 4"/>
                <a:gd name="T1" fmla="*/ 6 h 7"/>
                <a:gd name="T2" fmla="*/ 2 w 4"/>
                <a:gd name="T3" fmla="*/ 5 h 7"/>
                <a:gd name="T4" fmla="*/ 2 w 4"/>
                <a:gd name="T5" fmla="*/ 4 h 7"/>
                <a:gd name="T6" fmla="*/ 2 w 4"/>
                <a:gd name="T7" fmla="*/ 3 h 7"/>
                <a:gd name="T8" fmla="*/ 2 w 4"/>
                <a:gd name="T9" fmla="*/ 2 h 7"/>
                <a:gd name="T10" fmla="*/ 3 w 4"/>
                <a:gd name="T11" fmla="*/ 2 h 7"/>
                <a:gd name="T12" fmla="*/ 3 w 4"/>
                <a:gd name="T13" fmla="*/ 2 h 7"/>
                <a:gd name="T14" fmla="*/ 3 w 4"/>
                <a:gd name="T15" fmla="*/ 1 h 7"/>
                <a:gd name="T16" fmla="*/ 4 w 4"/>
                <a:gd name="T17" fmla="*/ 0 h 7"/>
                <a:gd name="T18" fmla="*/ 3 w 4"/>
                <a:gd name="T19" fmla="*/ 0 h 7"/>
                <a:gd name="T20" fmla="*/ 2 w 4"/>
                <a:gd name="T21" fmla="*/ 0 h 7"/>
                <a:gd name="T22" fmla="*/ 2 w 4"/>
                <a:gd name="T23" fmla="*/ 1 h 7"/>
                <a:gd name="T24" fmla="*/ 1 w 4"/>
                <a:gd name="T25" fmla="*/ 1 h 7"/>
                <a:gd name="T26" fmla="*/ 1 w 4"/>
                <a:gd name="T27" fmla="*/ 2 h 7"/>
                <a:gd name="T28" fmla="*/ 0 w 4"/>
                <a:gd name="T29" fmla="*/ 2 h 7"/>
                <a:gd name="T30" fmla="*/ 0 w 4"/>
                <a:gd name="T31" fmla="*/ 3 h 7"/>
                <a:gd name="T32" fmla="*/ 1 w 4"/>
                <a:gd name="T33" fmla="*/ 4 h 7"/>
                <a:gd name="T34" fmla="*/ 1 w 4"/>
                <a:gd name="T35" fmla="*/ 5 h 7"/>
                <a:gd name="T36" fmla="*/ 0 w 4"/>
                <a:gd name="T37" fmla="*/ 6 h 7"/>
                <a:gd name="T38" fmla="*/ 0 w 4"/>
                <a:gd name="T39" fmla="*/ 7 h 7"/>
                <a:gd name="T40" fmla="*/ 1 w 4"/>
                <a:gd name="T41" fmla="*/ 7 h 7"/>
                <a:gd name="T42" fmla="*/ 2 w 4"/>
                <a:gd name="T43" fmla="*/ 7 h 7"/>
                <a:gd name="T44" fmla="*/ 2 w 4"/>
                <a:gd name="T4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8" name="Freeform 567">
              <a:extLst>
                <a:ext uri="{FF2B5EF4-FFF2-40B4-BE49-F238E27FC236}">
                  <a16:creationId xmlns:a16="http://schemas.microsoft.com/office/drawing/2014/main" id="{116DC784-ED38-2DE7-3C88-9180952C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0" y="320833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9" name="Freeform 568">
              <a:extLst>
                <a:ext uri="{FF2B5EF4-FFF2-40B4-BE49-F238E27FC236}">
                  <a16:creationId xmlns:a16="http://schemas.microsoft.com/office/drawing/2014/main" id="{A22D1335-0257-7596-B2BB-37CE7577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3208338"/>
              <a:ext cx="12700" cy="36512"/>
            </a:xfrm>
            <a:custGeom>
              <a:avLst/>
              <a:gdLst>
                <a:gd name="T0" fmla="*/ 6 w 8"/>
                <a:gd name="T1" fmla="*/ 21 h 23"/>
                <a:gd name="T2" fmla="*/ 6 w 8"/>
                <a:gd name="T3" fmla="*/ 20 h 23"/>
                <a:gd name="T4" fmla="*/ 7 w 8"/>
                <a:gd name="T5" fmla="*/ 14 h 23"/>
                <a:gd name="T6" fmla="*/ 7 w 8"/>
                <a:gd name="T7" fmla="*/ 10 h 23"/>
                <a:gd name="T8" fmla="*/ 7 w 8"/>
                <a:gd name="T9" fmla="*/ 8 h 23"/>
                <a:gd name="T10" fmla="*/ 8 w 8"/>
                <a:gd name="T11" fmla="*/ 7 h 23"/>
                <a:gd name="T12" fmla="*/ 8 w 8"/>
                <a:gd name="T13" fmla="*/ 6 h 23"/>
                <a:gd name="T14" fmla="*/ 8 w 8"/>
                <a:gd name="T15" fmla="*/ 5 h 23"/>
                <a:gd name="T16" fmla="*/ 7 w 8"/>
                <a:gd name="T17" fmla="*/ 4 h 23"/>
                <a:gd name="T18" fmla="*/ 7 w 8"/>
                <a:gd name="T19" fmla="*/ 3 h 23"/>
                <a:gd name="T20" fmla="*/ 6 w 8"/>
                <a:gd name="T21" fmla="*/ 4 h 23"/>
                <a:gd name="T22" fmla="*/ 6 w 8"/>
                <a:gd name="T23" fmla="*/ 5 h 23"/>
                <a:gd name="T24" fmla="*/ 4 w 8"/>
                <a:gd name="T25" fmla="*/ 3 h 23"/>
                <a:gd name="T26" fmla="*/ 4 w 8"/>
                <a:gd name="T27" fmla="*/ 2 h 23"/>
                <a:gd name="T28" fmla="*/ 6 w 8"/>
                <a:gd name="T29" fmla="*/ 3 h 23"/>
                <a:gd name="T30" fmla="*/ 6 w 8"/>
                <a:gd name="T31" fmla="*/ 2 h 23"/>
                <a:gd name="T32" fmla="*/ 6 w 8"/>
                <a:gd name="T33" fmla="*/ 1 h 23"/>
                <a:gd name="T34" fmla="*/ 6 w 8"/>
                <a:gd name="T35" fmla="*/ 0 h 23"/>
                <a:gd name="T36" fmla="*/ 5 w 8"/>
                <a:gd name="T37" fmla="*/ 0 h 23"/>
                <a:gd name="T38" fmla="*/ 4 w 8"/>
                <a:gd name="T39" fmla="*/ 1 h 23"/>
                <a:gd name="T40" fmla="*/ 4 w 8"/>
                <a:gd name="T41" fmla="*/ 0 h 23"/>
                <a:gd name="T42" fmla="*/ 3 w 8"/>
                <a:gd name="T43" fmla="*/ 0 h 23"/>
                <a:gd name="T44" fmla="*/ 2 w 8"/>
                <a:gd name="T45" fmla="*/ 0 h 23"/>
                <a:gd name="T46" fmla="*/ 1 w 8"/>
                <a:gd name="T47" fmla="*/ 0 h 23"/>
                <a:gd name="T48" fmla="*/ 1 w 8"/>
                <a:gd name="T49" fmla="*/ 0 h 23"/>
                <a:gd name="T50" fmla="*/ 1 w 8"/>
                <a:gd name="T51" fmla="*/ 1 h 23"/>
                <a:gd name="T52" fmla="*/ 0 w 8"/>
                <a:gd name="T53" fmla="*/ 4 h 23"/>
                <a:gd name="T54" fmla="*/ 0 w 8"/>
                <a:gd name="T55" fmla="*/ 5 h 23"/>
                <a:gd name="T56" fmla="*/ 1 w 8"/>
                <a:gd name="T57" fmla="*/ 7 h 23"/>
                <a:gd name="T58" fmla="*/ 1 w 8"/>
                <a:gd name="T59" fmla="*/ 9 h 23"/>
                <a:gd name="T60" fmla="*/ 1 w 8"/>
                <a:gd name="T61" fmla="*/ 10 h 23"/>
                <a:gd name="T62" fmla="*/ 1 w 8"/>
                <a:gd name="T63" fmla="*/ 11 h 23"/>
                <a:gd name="T64" fmla="*/ 1 w 8"/>
                <a:gd name="T65" fmla="*/ 12 h 23"/>
                <a:gd name="T66" fmla="*/ 1 w 8"/>
                <a:gd name="T67" fmla="*/ 14 h 23"/>
                <a:gd name="T68" fmla="*/ 1 w 8"/>
                <a:gd name="T69" fmla="*/ 15 h 23"/>
                <a:gd name="T70" fmla="*/ 2 w 8"/>
                <a:gd name="T71" fmla="*/ 17 h 23"/>
                <a:gd name="T72" fmla="*/ 3 w 8"/>
                <a:gd name="T73" fmla="*/ 19 h 23"/>
                <a:gd name="T74" fmla="*/ 4 w 8"/>
                <a:gd name="T75" fmla="*/ 20 h 23"/>
                <a:gd name="T76" fmla="*/ 4 w 8"/>
                <a:gd name="T77" fmla="*/ 22 h 23"/>
                <a:gd name="T78" fmla="*/ 4 w 8"/>
                <a:gd name="T79" fmla="*/ 23 h 23"/>
                <a:gd name="T80" fmla="*/ 6 w 8"/>
                <a:gd name="T8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23">
                  <a:moveTo>
                    <a:pt x="6" y="21"/>
                  </a:moveTo>
                  <a:lnTo>
                    <a:pt x="6" y="20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sp>
        <p:nvSpPr>
          <p:cNvPr id="136728" name="Oval 25">
            <a:extLst>
              <a:ext uri="{FF2B5EF4-FFF2-40B4-BE49-F238E27FC236}">
                <a16:creationId xmlns:a16="http://schemas.microsoft.com/office/drawing/2014/main" id="{8E9C4DA1-0F8E-03FC-EA36-4BA60A32D24D}"/>
              </a:ext>
            </a:extLst>
          </p:cNvPr>
          <p:cNvSpPr>
            <a:spLocks noChangeArrowheads="1"/>
          </p:cNvSpPr>
          <p:nvPr/>
        </p:nvSpPr>
        <p:spPr bwMode="gray">
          <a:xfrm>
            <a:off x="4370458" y="3444151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6730" name="Oval 25">
            <a:extLst>
              <a:ext uri="{FF2B5EF4-FFF2-40B4-BE49-F238E27FC236}">
                <a16:creationId xmlns:a16="http://schemas.microsoft.com/office/drawing/2014/main" id="{6DCEFFFC-A55A-61DA-9C34-F39E3255FA34}"/>
              </a:ext>
            </a:extLst>
          </p:cNvPr>
          <p:cNvSpPr>
            <a:spLocks noChangeArrowheads="1"/>
          </p:cNvSpPr>
          <p:nvPr/>
        </p:nvSpPr>
        <p:spPr bwMode="gray">
          <a:xfrm>
            <a:off x="4217375" y="3225998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6732" name="Oval 25">
            <a:extLst>
              <a:ext uri="{FF2B5EF4-FFF2-40B4-BE49-F238E27FC236}">
                <a16:creationId xmlns:a16="http://schemas.microsoft.com/office/drawing/2014/main" id="{FF49779C-49D3-5AC5-841C-0AC7D98FE311}"/>
              </a:ext>
            </a:extLst>
          </p:cNvPr>
          <p:cNvSpPr>
            <a:spLocks noChangeArrowheads="1"/>
          </p:cNvSpPr>
          <p:nvPr/>
        </p:nvSpPr>
        <p:spPr bwMode="gray">
          <a:xfrm>
            <a:off x="2306667" y="2619887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6734" name="Oval 25">
            <a:extLst>
              <a:ext uri="{FF2B5EF4-FFF2-40B4-BE49-F238E27FC236}">
                <a16:creationId xmlns:a16="http://schemas.microsoft.com/office/drawing/2014/main" id="{2733243A-5747-4228-F0EE-D4DA43FF0795}"/>
              </a:ext>
            </a:extLst>
          </p:cNvPr>
          <p:cNvSpPr>
            <a:spLocks noChangeArrowheads="1"/>
          </p:cNvSpPr>
          <p:nvPr/>
        </p:nvSpPr>
        <p:spPr bwMode="gray">
          <a:xfrm>
            <a:off x="1682948" y="2268483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6736" name="Oval 25">
            <a:extLst>
              <a:ext uri="{FF2B5EF4-FFF2-40B4-BE49-F238E27FC236}">
                <a16:creationId xmlns:a16="http://schemas.microsoft.com/office/drawing/2014/main" id="{A69F2F9F-114B-B368-D90C-06486B32E52C}"/>
              </a:ext>
            </a:extLst>
          </p:cNvPr>
          <p:cNvSpPr>
            <a:spLocks noChangeArrowheads="1"/>
          </p:cNvSpPr>
          <p:nvPr/>
        </p:nvSpPr>
        <p:spPr bwMode="gray">
          <a:xfrm>
            <a:off x="3416930" y="3090968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03" name="Oval 25">
            <a:extLst>
              <a:ext uri="{FF2B5EF4-FFF2-40B4-BE49-F238E27FC236}">
                <a16:creationId xmlns:a16="http://schemas.microsoft.com/office/drawing/2014/main" id="{3B852CD2-CF03-90BF-862D-E0A0A7F0C6B5}"/>
              </a:ext>
            </a:extLst>
          </p:cNvPr>
          <p:cNvSpPr>
            <a:spLocks noChangeArrowheads="1"/>
          </p:cNvSpPr>
          <p:nvPr/>
        </p:nvSpPr>
        <p:spPr bwMode="gray">
          <a:xfrm>
            <a:off x="3472295" y="3092753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grpSp>
        <p:nvGrpSpPr>
          <p:cNvPr id="137305" name="Group 137304">
            <a:extLst>
              <a:ext uri="{FF2B5EF4-FFF2-40B4-BE49-F238E27FC236}">
                <a16:creationId xmlns:a16="http://schemas.microsoft.com/office/drawing/2014/main" id="{E29857FE-2925-C50A-89D8-D79670699AAA}"/>
              </a:ext>
            </a:extLst>
          </p:cNvPr>
          <p:cNvGrpSpPr/>
          <p:nvPr/>
        </p:nvGrpSpPr>
        <p:grpSpPr>
          <a:xfrm>
            <a:off x="1195071" y="1632266"/>
            <a:ext cx="3645869" cy="1916988"/>
            <a:chOff x="1593428" y="1319104"/>
            <a:chExt cx="4861158" cy="2555984"/>
          </a:xfrm>
        </p:grpSpPr>
        <p:sp>
          <p:nvSpPr>
            <p:cNvPr id="137306" name="Rectangle 107">
              <a:extLst>
                <a:ext uri="{FF2B5EF4-FFF2-40B4-BE49-F238E27FC236}">
                  <a16:creationId xmlns:a16="http://schemas.microsoft.com/office/drawing/2014/main" id="{0B15B183-ADBA-D790-DFFC-1A842E865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3831" y="3418959"/>
              <a:ext cx="2607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India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07" name="Rectangle 107">
              <a:extLst>
                <a:ext uri="{FF2B5EF4-FFF2-40B4-BE49-F238E27FC236}">
                  <a16:creationId xmlns:a16="http://schemas.microsoft.com/office/drawing/2014/main" id="{067C090C-8E81-5C51-B1BA-79B90CB08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2" y="3621323"/>
              <a:ext cx="66043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Saudi Arabia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08" name="Rectangle 107">
              <a:extLst>
                <a:ext uri="{FF2B5EF4-FFF2-40B4-BE49-F238E27FC236}">
                  <a16:creationId xmlns:a16="http://schemas.microsoft.com/office/drawing/2014/main" id="{3A387A86-724D-D315-C917-9168A00F3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437" y="3092551"/>
              <a:ext cx="2821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Israel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09" name="Rectangle 107">
              <a:extLst>
                <a:ext uri="{FF2B5EF4-FFF2-40B4-BE49-F238E27FC236}">
                  <a16:creationId xmlns:a16="http://schemas.microsoft.com/office/drawing/2014/main" id="{20AE22E1-52E0-2A72-55D5-5517CA744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6" y="3721200"/>
              <a:ext cx="2180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UAE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10" name="Rectangle 107">
              <a:extLst>
                <a:ext uri="{FF2B5EF4-FFF2-40B4-BE49-F238E27FC236}">
                  <a16:creationId xmlns:a16="http://schemas.microsoft.com/office/drawing/2014/main" id="{F67EC851-61E6-28BE-2007-DE1B99265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428" y="2363044"/>
              <a:ext cx="37189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Greece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46" name="Rectangle 107">
              <a:extLst>
                <a:ext uri="{FF2B5EF4-FFF2-40B4-BE49-F238E27FC236}">
                  <a16:creationId xmlns:a16="http://schemas.microsoft.com/office/drawing/2014/main" id="{F8A5373C-F023-9D19-2C2C-814D4D57D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391" y="3290887"/>
              <a:ext cx="35266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Jordan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4" name="Rectangle 107">
              <a:extLst>
                <a:ext uri="{FF2B5EF4-FFF2-40B4-BE49-F238E27FC236}">
                  <a16:creationId xmlns:a16="http://schemas.microsoft.com/office/drawing/2014/main" id="{2EE8D62B-CA67-2314-A62C-CDE56387E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268" y="1319104"/>
              <a:ext cx="37617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b="1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Europe</a:t>
              </a:r>
              <a:endParaRPr lang="zh-CN" altLang="zh-CN" sz="750" b="1" dirty="0">
                <a:latin typeface="+mj-lt"/>
              </a:endParaRPr>
            </a:p>
          </p:txBody>
        </p:sp>
      </p:grpSp>
      <p:sp>
        <p:nvSpPr>
          <p:cNvPr id="137311" name="Oval 25">
            <a:extLst>
              <a:ext uri="{FF2B5EF4-FFF2-40B4-BE49-F238E27FC236}">
                <a16:creationId xmlns:a16="http://schemas.microsoft.com/office/drawing/2014/main" id="{690885E5-5B77-DD6C-5605-87F2502E9894}"/>
              </a:ext>
            </a:extLst>
          </p:cNvPr>
          <p:cNvSpPr>
            <a:spLocks noChangeArrowheads="1"/>
          </p:cNvSpPr>
          <p:nvPr/>
        </p:nvSpPr>
        <p:spPr bwMode="gray">
          <a:xfrm>
            <a:off x="3138488" y="3031163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13" name="Oval 25">
            <a:extLst>
              <a:ext uri="{FF2B5EF4-FFF2-40B4-BE49-F238E27FC236}">
                <a16:creationId xmlns:a16="http://schemas.microsoft.com/office/drawing/2014/main" id="{5D782A04-8FDC-D5FB-73B7-CAF1C1B45CAD}"/>
              </a:ext>
            </a:extLst>
          </p:cNvPr>
          <p:cNvSpPr>
            <a:spLocks noChangeArrowheads="1"/>
          </p:cNvSpPr>
          <p:nvPr/>
        </p:nvSpPr>
        <p:spPr bwMode="gray">
          <a:xfrm>
            <a:off x="3083719" y="2971632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15" name="Oval 25">
            <a:extLst>
              <a:ext uri="{FF2B5EF4-FFF2-40B4-BE49-F238E27FC236}">
                <a16:creationId xmlns:a16="http://schemas.microsoft.com/office/drawing/2014/main" id="{BA17B88F-FB82-D314-4780-A1D83C729093}"/>
              </a:ext>
            </a:extLst>
          </p:cNvPr>
          <p:cNvSpPr>
            <a:spLocks noChangeArrowheads="1"/>
          </p:cNvSpPr>
          <p:nvPr/>
        </p:nvSpPr>
        <p:spPr bwMode="gray">
          <a:xfrm>
            <a:off x="3361566" y="3148118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grpSp>
        <p:nvGrpSpPr>
          <p:cNvPr id="137317" name="Group 137316">
            <a:extLst>
              <a:ext uri="{FF2B5EF4-FFF2-40B4-BE49-F238E27FC236}">
                <a16:creationId xmlns:a16="http://schemas.microsoft.com/office/drawing/2014/main" id="{3F8671BB-447A-6C37-B69F-7FF3D22AD35F}"/>
              </a:ext>
            </a:extLst>
          </p:cNvPr>
          <p:cNvGrpSpPr/>
          <p:nvPr/>
        </p:nvGrpSpPr>
        <p:grpSpPr>
          <a:xfrm>
            <a:off x="1694967" y="2195320"/>
            <a:ext cx="2896605" cy="1266690"/>
            <a:chOff x="2259956" y="2069843"/>
            <a:chExt cx="3862139" cy="1688920"/>
          </a:xfrm>
        </p:grpSpPr>
        <p:sp>
          <p:nvSpPr>
            <p:cNvPr id="136729" name="Rectangle 60">
              <a:extLst>
                <a:ext uri="{FF2B5EF4-FFF2-40B4-BE49-F238E27FC236}">
                  <a16:creationId xmlns:a16="http://schemas.microsoft.com/office/drawing/2014/main" id="{B5D7A620-C3C6-AD9F-DE86-7E82B9D79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9202" y="3666430"/>
              <a:ext cx="26289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  <a:ea typeface="宋体" panose="02010600030101010101" pitchFamily="2" charset="-122"/>
                </a:rPr>
                <a:t>Mumbai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6731" name="Rectangle 60">
              <a:extLst>
                <a:ext uri="{FF2B5EF4-FFF2-40B4-BE49-F238E27FC236}">
                  <a16:creationId xmlns:a16="http://schemas.microsoft.com/office/drawing/2014/main" id="{76829D58-F2CA-2AA4-FC68-9D908D4C0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966" y="3376483"/>
              <a:ext cx="252205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Mundra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6733" name="Rectangle 60">
              <a:extLst>
                <a:ext uri="{FF2B5EF4-FFF2-40B4-BE49-F238E27FC236}">
                  <a16:creationId xmlns:a16="http://schemas.microsoft.com/office/drawing/2014/main" id="{C7D88E91-A0F3-BA26-17A3-20533DFEB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446" y="2539744"/>
              <a:ext cx="160301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Haifa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6735" name="Rectangle 60">
              <a:extLst>
                <a:ext uri="{FF2B5EF4-FFF2-40B4-BE49-F238E27FC236}">
                  <a16:creationId xmlns:a16="http://schemas.microsoft.com/office/drawing/2014/main" id="{F1E78B30-02E1-A461-190E-E990BD913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956" y="2069843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Piraeus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02" name="Rectangle 60">
              <a:extLst>
                <a:ext uri="{FF2B5EF4-FFF2-40B4-BE49-F238E27FC236}">
                  <a16:creationId xmlns:a16="http://schemas.microsoft.com/office/drawing/2014/main" id="{6076321A-5B78-8AD6-066A-15232AF6F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378" y="3067586"/>
              <a:ext cx="2543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Jebel Ali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04" name="Rectangle 60">
              <a:extLst>
                <a:ext uri="{FF2B5EF4-FFF2-40B4-BE49-F238E27FC236}">
                  <a16:creationId xmlns:a16="http://schemas.microsoft.com/office/drawing/2014/main" id="{3D360060-2592-FA62-0C8D-58D67FA6F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5" y="3154106"/>
              <a:ext cx="2543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Fujairah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12" name="Rectangle 60">
              <a:extLst>
                <a:ext uri="{FF2B5EF4-FFF2-40B4-BE49-F238E27FC236}">
                  <a16:creationId xmlns:a16="http://schemas.microsoft.com/office/drawing/2014/main" id="{547A0F4B-CDFE-B20F-DFFE-1E2174688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588" y="3165719"/>
              <a:ext cx="32273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Dammam 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14" name="Rectangle 60">
              <a:extLst>
                <a:ext uri="{FF2B5EF4-FFF2-40B4-BE49-F238E27FC236}">
                  <a16:creationId xmlns:a16="http://schemas.microsoft.com/office/drawing/2014/main" id="{C0688455-757C-997D-CD2C-814872497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781" y="3040470"/>
              <a:ext cx="36762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Ras Al </a:t>
              </a:r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Khair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16" name="Rectangle 60">
              <a:extLst>
                <a:ext uri="{FF2B5EF4-FFF2-40B4-BE49-F238E27FC236}">
                  <a16:creationId xmlns:a16="http://schemas.microsoft.com/office/drawing/2014/main" id="{F3138F15-2D1A-5F30-EBEA-4BE1A7DD2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941" y="2957574"/>
              <a:ext cx="34197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Abu Dhabi 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49" name="Rectangle 60">
              <a:extLst>
                <a:ext uri="{FF2B5EF4-FFF2-40B4-BE49-F238E27FC236}">
                  <a16:creationId xmlns:a16="http://schemas.microsoft.com/office/drawing/2014/main" id="{E4E2F891-9718-B38B-7FF9-3429CF358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201" y="3324587"/>
              <a:ext cx="21159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Riyadh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52" name="Rectangle 60">
              <a:extLst>
                <a:ext uri="{FF2B5EF4-FFF2-40B4-BE49-F238E27FC236}">
                  <a16:creationId xmlns:a16="http://schemas.microsoft.com/office/drawing/2014/main" id="{081358FE-8133-90F4-F3B6-1A1EF1DE6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552" y="3474908"/>
              <a:ext cx="40395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Al </a:t>
              </a:r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Ghuwaifat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82" name="Rectangle 60">
              <a:extLst>
                <a:ext uri="{FF2B5EF4-FFF2-40B4-BE49-F238E27FC236}">
                  <a16:creationId xmlns:a16="http://schemas.microsoft.com/office/drawing/2014/main" id="{6F2B6C34-9404-510A-E908-81216C651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656" y="3386148"/>
              <a:ext cx="2286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Haradh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85" name="Rectangle 60">
              <a:extLst>
                <a:ext uri="{FF2B5EF4-FFF2-40B4-BE49-F238E27FC236}">
                  <a16:creationId xmlns:a16="http://schemas.microsoft.com/office/drawing/2014/main" id="{897FCCCC-0721-E483-2EC6-309B2F6E0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896" y="2653252"/>
              <a:ext cx="28426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Hadithah</a:t>
              </a:r>
              <a:endParaRPr lang="zh-CN" altLang="zh-CN" sz="450" dirty="0">
                <a:latin typeface="+mn-lt"/>
              </a:endParaRPr>
            </a:p>
          </p:txBody>
        </p:sp>
      </p:grpSp>
      <p:cxnSp>
        <p:nvCxnSpPr>
          <p:cNvPr id="137331" name="Connector: Elbow 137330">
            <a:extLst>
              <a:ext uri="{FF2B5EF4-FFF2-40B4-BE49-F238E27FC236}">
                <a16:creationId xmlns:a16="http://schemas.microsoft.com/office/drawing/2014/main" id="{938792D1-AAB8-AC1A-7266-B2FA5F072BDA}"/>
              </a:ext>
            </a:extLst>
          </p:cNvPr>
          <p:cNvCxnSpPr>
            <a:cxnSpLocks/>
            <a:endCxn id="137302" idx="1"/>
          </p:cNvCxnSpPr>
          <p:nvPr/>
        </p:nvCxnSpPr>
        <p:spPr>
          <a:xfrm rot="5400000" flipH="1" flipV="1">
            <a:off x="3405526" y="2999344"/>
            <a:ext cx="107849" cy="65667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3" name="Connector: Elbow 137332">
            <a:extLst>
              <a:ext uri="{FF2B5EF4-FFF2-40B4-BE49-F238E27FC236}">
                <a16:creationId xmlns:a16="http://schemas.microsoft.com/office/drawing/2014/main" id="{C609C624-8226-E3ED-089B-C89C2E6CE104}"/>
              </a:ext>
            </a:extLst>
          </p:cNvPr>
          <p:cNvCxnSpPr>
            <a:cxnSpLocks/>
            <a:stCxn id="137303" idx="0"/>
            <a:endCxn id="137304" idx="1"/>
          </p:cNvCxnSpPr>
          <p:nvPr/>
        </p:nvCxnSpPr>
        <p:spPr>
          <a:xfrm rot="5400000" flipH="1" flipV="1">
            <a:off x="3496131" y="3030107"/>
            <a:ext cx="49611" cy="75682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6" name="Connector: Elbow 137335">
            <a:extLst>
              <a:ext uri="{FF2B5EF4-FFF2-40B4-BE49-F238E27FC236}">
                <a16:creationId xmlns:a16="http://schemas.microsoft.com/office/drawing/2014/main" id="{221D0759-5DA4-1E66-8735-1DC882F7A064}"/>
              </a:ext>
            </a:extLst>
          </p:cNvPr>
          <p:cNvCxnSpPr>
            <a:cxnSpLocks/>
            <a:stCxn id="137315" idx="0"/>
            <a:endCxn id="137316" idx="1"/>
          </p:cNvCxnSpPr>
          <p:nvPr/>
        </p:nvCxnSpPr>
        <p:spPr>
          <a:xfrm rot="5400000" flipH="1" flipV="1">
            <a:off x="3264349" y="3003761"/>
            <a:ext cx="252375" cy="36340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9" name="Connector: Elbow 137338">
            <a:extLst>
              <a:ext uri="{FF2B5EF4-FFF2-40B4-BE49-F238E27FC236}">
                <a16:creationId xmlns:a16="http://schemas.microsoft.com/office/drawing/2014/main" id="{B219D746-60F6-3886-B521-0493F16FEB1D}"/>
              </a:ext>
            </a:extLst>
          </p:cNvPr>
          <p:cNvCxnSpPr>
            <a:cxnSpLocks/>
            <a:stCxn id="136732" idx="0"/>
            <a:endCxn id="136733" idx="1"/>
          </p:cNvCxnSpPr>
          <p:nvPr/>
        </p:nvCxnSpPr>
        <p:spPr>
          <a:xfrm rot="5400000" flipH="1" flipV="1">
            <a:off x="2328518" y="2571320"/>
            <a:ext cx="37516" cy="59618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48" name="Oval 25">
            <a:extLst>
              <a:ext uri="{FF2B5EF4-FFF2-40B4-BE49-F238E27FC236}">
                <a16:creationId xmlns:a16="http://schemas.microsoft.com/office/drawing/2014/main" id="{B3A227BF-B4E8-94DE-2BE1-759C9FD33AC7}"/>
              </a:ext>
            </a:extLst>
          </p:cNvPr>
          <p:cNvSpPr>
            <a:spLocks noChangeArrowheads="1"/>
          </p:cNvSpPr>
          <p:nvPr/>
        </p:nvSpPr>
        <p:spPr bwMode="gray">
          <a:xfrm>
            <a:off x="2939825" y="3147334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51" name="Oval 25">
            <a:extLst>
              <a:ext uri="{FF2B5EF4-FFF2-40B4-BE49-F238E27FC236}">
                <a16:creationId xmlns:a16="http://schemas.microsoft.com/office/drawing/2014/main" id="{4CA680DF-C0FF-B784-D267-EF29311B0C44}"/>
              </a:ext>
            </a:extLst>
          </p:cNvPr>
          <p:cNvSpPr>
            <a:spLocks noChangeArrowheads="1"/>
          </p:cNvSpPr>
          <p:nvPr/>
        </p:nvSpPr>
        <p:spPr bwMode="gray">
          <a:xfrm>
            <a:off x="3224560" y="3173016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55" name="Oval 25">
            <a:extLst>
              <a:ext uri="{FF2B5EF4-FFF2-40B4-BE49-F238E27FC236}">
                <a16:creationId xmlns:a16="http://schemas.microsoft.com/office/drawing/2014/main" id="{3977C5A7-1FEF-0BFA-5894-5614B78D4336}"/>
              </a:ext>
            </a:extLst>
          </p:cNvPr>
          <p:cNvSpPr>
            <a:spLocks noChangeArrowheads="1"/>
          </p:cNvSpPr>
          <p:nvPr/>
        </p:nvSpPr>
        <p:spPr bwMode="gray">
          <a:xfrm>
            <a:off x="3329420" y="3212411"/>
            <a:ext cx="21600" cy="216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56" name="Connector: Elbow 137355">
            <a:extLst>
              <a:ext uri="{FF2B5EF4-FFF2-40B4-BE49-F238E27FC236}">
                <a16:creationId xmlns:a16="http://schemas.microsoft.com/office/drawing/2014/main" id="{948A8AFD-AECC-B8C8-9186-E1782B4E7B0A}"/>
              </a:ext>
            </a:extLst>
          </p:cNvPr>
          <p:cNvCxnSpPr>
            <a:cxnSpLocks/>
            <a:stCxn id="137355" idx="4"/>
            <a:endCxn id="137309" idx="1"/>
          </p:cNvCxnSpPr>
          <p:nvPr/>
        </p:nvCxnSpPr>
        <p:spPr>
          <a:xfrm rot="16200000" flipH="1">
            <a:off x="3240365" y="3333865"/>
            <a:ext cx="257535" cy="57825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60" name="Oval 25">
            <a:extLst>
              <a:ext uri="{FF2B5EF4-FFF2-40B4-BE49-F238E27FC236}">
                <a16:creationId xmlns:a16="http://schemas.microsoft.com/office/drawing/2014/main" id="{DB4C9D82-F6B7-0357-1D56-1A6313BC6425}"/>
              </a:ext>
            </a:extLst>
          </p:cNvPr>
          <p:cNvSpPr>
            <a:spLocks noChangeArrowheads="1"/>
          </p:cNvSpPr>
          <p:nvPr/>
        </p:nvSpPr>
        <p:spPr bwMode="gray">
          <a:xfrm>
            <a:off x="2379891" y="2800861"/>
            <a:ext cx="21600" cy="216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61" name="Connector: Elbow 137360">
            <a:extLst>
              <a:ext uri="{FF2B5EF4-FFF2-40B4-BE49-F238E27FC236}">
                <a16:creationId xmlns:a16="http://schemas.microsoft.com/office/drawing/2014/main" id="{92985A2D-94C6-5B35-5992-BC9670AB856A}"/>
              </a:ext>
            </a:extLst>
          </p:cNvPr>
          <p:cNvCxnSpPr>
            <a:cxnSpLocks/>
            <a:stCxn id="137360" idx="4"/>
            <a:endCxn id="137346" idx="3"/>
          </p:cNvCxnSpPr>
          <p:nvPr/>
        </p:nvCxnSpPr>
        <p:spPr>
          <a:xfrm rot="5400000">
            <a:off x="2126190" y="2904310"/>
            <a:ext cx="346350" cy="182652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66" name="Oval 25">
            <a:extLst>
              <a:ext uri="{FF2B5EF4-FFF2-40B4-BE49-F238E27FC236}">
                <a16:creationId xmlns:a16="http://schemas.microsoft.com/office/drawing/2014/main" id="{39E5166E-231D-D2DB-12F4-200C7A134975}"/>
              </a:ext>
            </a:extLst>
          </p:cNvPr>
          <p:cNvSpPr>
            <a:spLocks noChangeArrowheads="1"/>
          </p:cNvSpPr>
          <p:nvPr/>
        </p:nvSpPr>
        <p:spPr bwMode="gray">
          <a:xfrm>
            <a:off x="2301911" y="2785572"/>
            <a:ext cx="21600" cy="216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67" name="Connector: Elbow 137366">
            <a:extLst>
              <a:ext uri="{FF2B5EF4-FFF2-40B4-BE49-F238E27FC236}">
                <a16:creationId xmlns:a16="http://schemas.microsoft.com/office/drawing/2014/main" id="{B59E24FA-3DAD-202F-3647-012966EDA3F9}"/>
              </a:ext>
            </a:extLst>
          </p:cNvPr>
          <p:cNvCxnSpPr>
            <a:cxnSpLocks/>
            <a:stCxn id="137366" idx="4"/>
            <a:endCxn id="137308" idx="3"/>
          </p:cNvCxnSpPr>
          <p:nvPr/>
        </p:nvCxnSpPr>
        <p:spPr>
          <a:xfrm rot="5400000">
            <a:off x="2108000" y="2815347"/>
            <a:ext cx="212887" cy="196537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71" name="Oval 25">
            <a:extLst>
              <a:ext uri="{FF2B5EF4-FFF2-40B4-BE49-F238E27FC236}">
                <a16:creationId xmlns:a16="http://schemas.microsoft.com/office/drawing/2014/main" id="{011BCA29-166E-236B-D505-FBE298A8FE10}"/>
              </a:ext>
            </a:extLst>
          </p:cNvPr>
          <p:cNvSpPr>
            <a:spLocks noChangeArrowheads="1"/>
          </p:cNvSpPr>
          <p:nvPr/>
        </p:nvSpPr>
        <p:spPr bwMode="gray">
          <a:xfrm>
            <a:off x="1564397" y="2235398"/>
            <a:ext cx="21600" cy="216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72" name="Connector: Elbow 137371">
            <a:extLst>
              <a:ext uri="{FF2B5EF4-FFF2-40B4-BE49-F238E27FC236}">
                <a16:creationId xmlns:a16="http://schemas.microsoft.com/office/drawing/2014/main" id="{418B57BF-72E3-3B15-040A-876557D2E697}"/>
              </a:ext>
            </a:extLst>
          </p:cNvPr>
          <p:cNvCxnSpPr>
            <a:cxnSpLocks/>
            <a:stCxn id="137310" idx="3"/>
            <a:endCxn id="137371" idx="4"/>
          </p:cNvCxnSpPr>
          <p:nvPr/>
        </p:nvCxnSpPr>
        <p:spPr>
          <a:xfrm flipV="1">
            <a:off x="1473994" y="2256998"/>
            <a:ext cx="101203" cy="215931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76" name="Connector: Elbow 137375">
            <a:extLst>
              <a:ext uri="{FF2B5EF4-FFF2-40B4-BE49-F238E27FC236}">
                <a16:creationId xmlns:a16="http://schemas.microsoft.com/office/drawing/2014/main" id="{CA57956F-64B1-C84F-0DA9-CEF35E8909F8}"/>
              </a:ext>
            </a:extLst>
          </p:cNvPr>
          <p:cNvCxnSpPr>
            <a:cxnSpLocks/>
            <a:stCxn id="137351" idx="4"/>
            <a:endCxn id="137352" idx="3"/>
          </p:cNvCxnSpPr>
          <p:nvPr/>
        </p:nvCxnSpPr>
        <p:spPr>
          <a:xfrm rot="5400000">
            <a:off x="3179432" y="3227816"/>
            <a:ext cx="89128" cy="22728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81" name="Oval 25">
            <a:extLst>
              <a:ext uri="{FF2B5EF4-FFF2-40B4-BE49-F238E27FC236}">
                <a16:creationId xmlns:a16="http://schemas.microsoft.com/office/drawing/2014/main" id="{F4AEA51E-354B-BAEA-7147-EC4E94F61949}"/>
              </a:ext>
            </a:extLst>
          </p:cNvPr>
          <p:cNvSpPr>
            <a:spLocks noChangeArrowheads="1"/>
          </p:cNvSpPr>
          <p:nvPr/>
        </p:nvSpPr>
        <p:spPr bwMode="gray">
          <a:xfrm>
            <a:off x="3072755" y="3171230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137383" name="Oval 25">
            <a:extLst>
              <a:ext uri="{FF2B5EF4-FFF2-40B4-BE49-F238E27FC236}">
                <a16:creationId xmlns:a16="http://schemas.microsoft.com/office/drawing/2014/main" id="{D80B44B4-A417-94A0-8A1F-B8A623DFFBCC}"/>
              </a:ext>
            </a:extLst>
          </p:cNvPr>
          <p:cNvSpPr>
            <a:spLocks noChangeArrowheads="1"/>
          </p:cNvSpPr>
          <p:nvPr/>
        </p:nvSpPr>
        <p:spPr bwMode="gray">
          <a:xfrm>
            <a:off x="2438231" y="2718709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86" name="Connector: Elbow 137385">
            <a:extLst>
              <a:ext uri="{FF2B5EF4-FFF2-40B4-BE49-F238E27FC236}">
                <a16:creationId xmlns:a16="http://schemas.microsoft.com/office/drawing/2014/main" id="{E63F0F46-E984-932F-02A8-2FFCC4B1C5DC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2457106" y="2658832"/>
            <a:ext cx="37516" cy="59618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BB5C8C75-5705-F581-3D1B-9B462F3F39B2}"/>
              </a:ext>
            </a:extLst>
          </p:cNvPr>
          <p:cNvGrpSpPr/>
          <p:nvPr/>
        </p:nvGrpSpPr>
        <p:grpSpPr>
          <a:xfrm>
            <a:off x="1373981" y="1868358"/>
            <a:ext cx="2791025" cy="1915508"/>
            <a:chOff x="1831975" y="1633894"/>
            <a:chExt cx="3721366" cy="2554010"/>
          </a:xfrm>
        </p:grpSpPr>
        <p:sp>
          <p:nvSpPr>
            <p:cNvPr id="5" name="Rectangle 110">
              <a:extLst>
                <a:ext uri="{FF2B5EF4-FFF2-40B4-BE49-F238E27FC236}">
                  <a16:creationId xmlns:a16="http://schemas.microsoft.com/office/drawing/2014/main" id="{8CEA6BF3-A611-9DC3-8BCA-ED198AC21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975" y="2516933"/>
              <a:ext cx="80150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Mediterranean Sea</a:t>
              </a:r>
              <a:endParaRPr lang="zh-CN" altLang="zh-CN" sz="600" dirty="0">
                <a:solidFill>
                  <a:srgbClr val="0000FF"/>
                </a:solidFill>
                <a:latin typeface="+mj-lt"/>
              </a:endParaRPr>
            </a:p>
          </p:txBody>
        </p:sp>
        <p:sp>
          <p:nvSpPr>
            <p:cNvPr id="6" name="Rectangle 110">
              <a:extLst>
                <a:ext uri="{FF2B5EF4-FFF2-40B4-BE49-F238E27FC236}">
                  <a16:creationId xmlns:a16="http://schemas.microsoft.com/office/drawing/2014/main" id="{4A2CFA6E-13A1-2578-A912-7AE3134D3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6584" y="1633894"/>
              <a:ext cx="3889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Black Sea</a:t>
              </a:r>
              <a:endParaRPr lang="zh-CN" altLang="zh-CN" sz="600" dirty="0">
                <a:solidFill>
                  <a:srgbClr val="0000FF"/>
                </a:solidFill>
                <a:latin typeface="+mj-lt"/>
              </a:endParaRPr>
            </a:p>
          </p:txBody>
        </p:sp>
        <p:sp>
          <p:nvSpPr>
            <p:cNvPr id="7" name="Rectangle 110">
              <a:extLst>
                <a:ext uri="{FF2B5EF4-FFF2-40B4-BE49-F238E27FC236}">
                  <a16:creationId xmlns:a16="http://schemas.microsoft.com/office/drawing/2014/main" id="{1B6C27E8-C0CA-95A6-9397-3332A9030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182" y="4064793"/>
              <a:ext cx="54715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Indian Ocean</a:t>
              </a:r>
              <a:endParaRPr lang="zh-CN" altLang="zh-CN" sz="600" dirty="0">
                <a:solidFill>
                  <a:srgbClr val="0000FF"/>
                </a:solidFill>
                <a:latin typeface="+mj-lt"/>
                <a:ea typeface="宋体" panose="02010600030101010101" pitchFamily="2" charset="-122"/>
              </a:endParaRPr>
            </a:p>
          </p:txBody>
        </p:sp>
        <p:sp>
          <p:nvSpPr>
            <p:cNvPr id="8" name="Rectangle 110">
              <a:extLst>
                <a:ext uri="{FF2B5EF4-FFF2-40B4-BE49-F238E27FC236}">
                  <a16:creationId xmlns:a16="http://schemas.microsoft.com/office/drawing/2014/main" id="{8513C61B-BF02-79E8-7707-865EFD7AC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483" y="1646025"/>
              <a:ext cx="4958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Caspian Sea</a:t>
              </a:r>
              <a:endParaRPr lang="zh-CN" altLang="zh-CN" sz="600" dirty="0">
                <a:solidFill>
                  <a:srgbClr val="0000FF"/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161316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Labeled IMEC Map with Routes-1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E894D8-169E-F906-F091-40FC4A28C5AB}"/>
              </a:ext>
            </a:extLst>
          </p:cNvPr>
          <p:cNvGrpSpPr/>
          <p:nvPr/>
        </p:nvGrpSpPr>
        <p:grpSpPr>
          <a:xfrm>
            <a:off x="944166" y="1437085"/>
            <a:ext cx="4861322" cy="2863453"/>
            <a:chOff x="1258888" y="1058863"/>
            <a:chExt cx="6481762" cy="3817937"/>
          </a:xfrm>
        </p:grpSpPr>
        <p:sp>
          <p:nvSpPr>
            <p:cNvPr id="33" name="AutoShape 3">
              <a:extLst>
                <a:ext uri="{FF2B5EF4-FFF2-40B4-BE49-F238E27FC236}">
                  <a16:creationId xmlns:a16="http://schemas.microsoft.com/office/drawing/2014/main" id="{6D568FC9-58B4-5480-7E4F-00850B1D11E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58888" y="1058863"/>
              <a:ext cx="6481762" cy="3817937"/>
            </a:xfrm>
            <a:prstGeom prst="rect">
              <a:avLst/>
            </a:prstGeom>
            <a:solidFill>
              <a:srgbClr val="00B0F0">
                <a:alpha val="40000"/>
              </a:srgb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C9218025-0447-7B18-F977-C19639F6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4778375"/>
              <a:ext cx="7937" cy="4762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2 h 3"/>
                <a:gd name="T4" fmla="*/ 0 w 5"/>
                <a:gd name="T5" fmla="*/ 3 h 3"/>
                <a:gd name="T6" fmla="*/ 1 w 5"/>
                <a:gd name="T7" fmla="*/ 3 h 3"/>
                <a:gd name="T8" fmla="*/ 2 w 5"/>
                <a:gd name="T9" fmla="*/ 3 h 3"/>
                <a:gd name="T10" fmla="*/ 3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4 w 5"/>
                <a:gd name="T17" fmla="*/ 2 h 3"/>
                <a:gd name="T18" fmla="*/ 3 w 5"/>
                <a:gd name="T19" fmla="*/ 0 h 3"/>
                <a:gd name="T20" fmla="*/ 2 w 5"/>
                <a:gd name="T21" fmla="*/ 0 h 3"/>
                <a:gd name="T22" fmla="*/ 2 w 5"/>
                <a:gd name="T23" fmla="*/ 1 h 3"/>
                <a:gd name="T24" fmla="*/ 1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8C88F587-32A7-0F81-D5D7-9B29E2984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0" y="4778375"/>
              <a:ext cx="223837" cy="98425"/>
            </a:xfrm>
            <a:custGeom>
              <a:avLst/>
              <a:gdLst>
                <a:gd name="T0" fmla="*/ 141 w 141"/>
                <a:gd name="T1" fmla="*/ 57 h 62"/>
                <a:gd name="T2" fmla="*/ 139 w 141"/>
                <a:gd name="T3" fmla="*/ 56 h 62"/>
                <a:gd name="T4" fmla="*/ 137 w 141"/>
                <a:gd name="T5" fmla="*/ 54 h 62"/>
                <a:gd name="T6" fmla="*/ 135 w 141"/>
                <a:gd name="T7" fmla="*/ 53 h 62"/>
                <a:gd name="T8" fmla="*/ 133 w 141"/>
                <a:gd name="T9" fmla="*/ 52 h 62"/>
                <a:gd name="T10" fmla="*/ 131 w 141"/>
                <a:gd name="T11" fmla="*/ 51 h 62"/>
                <a:gd name="T12" fmla="*/ 128 w 141"/>
                <a:gd name="T13" fmla="*/ 52 h 62"/>
                <a:gd name="T14" fmla="*/ 129 w 141"/>
                <a:gd name="T15" fmla="*/ 48 h 62"/>
                <a:gd name="T16" fmla="*/ 127 w 141"/>
                <a:gd name="T17" fmla="*/ 44 h 62"/>
                <a:gd name="T18" fmla="*/ 124 w 141"/>
                <a:gd name="T19" fmla="*/ 36 h 62"/>
                <a:gd name="T20" fmla="*/ 120 w 141"/>
                <a:gd name="T21" fmla="*/ 33 h 62"/>
                <a:gd name="T22" fmla="*/ 105 w 141"/>
                <a:gd name="T23" fmla="*/ 19 h 62"/>
                <a:gd name="T24" fmla="*/ 91 w 141"/>
                <a:gd name="T25" fmla="*/ 24 h 62"/>
                <a:gd name="T26" fmla="*/ 90 w 141"/>
                <a:gd name="T27" fmla="*/ 21 h 62"/>
                <a:gd name="T28" fmla="*/ 83 w 141"/>
                <a:gd name="T29" fmla="*/ 19 h 62"/>
                <a:gd name="T30" fmla="*/ 78 w 141"/>
                <a:gd name="T31" fmla="*/ 18 h 62"/>
                <a:gd name="T32" fmla="*/ 74 w 141"/>
                <a:gd name="T33" fmla="*/ 17 h 62"/>
                <a:gd name="T34" fmla="*/ 66 w 141"/>
                <a:gd name="T35" fmla="*/ 20 h 62"/>
                <a:gd name="T36" fmla="*/ 60 w 141"/>
                <a:gd name="T37" fmla="*/ 20 h 62"/>
                <a:gd name="T38" fmla="*/ 57 w 141"/>
                <a:gd name="T39" fmla="*/ 20 h 62"/>
                <a:gd name="T40" fmla="*/ 53 w 141"/>
                <a:gd name="T41" fmla="*/ 20 h 62"/>
                <a:gd name="T42" fmla="*/ 49 w 141"/>
                <a:gd name="T43" fmla="*/ 18 h 62"/>
                <a:gd name="T44" fmla="*/ 39 w 141"/>
                <a:gd name="T45" fmla="*/ 16 h 62"/>
                <a:gd name="T46" fmla="*/ 32 w 141"/>
                <a:gd name="T47" fmla="*/ 8 h 62"/>
                <a:gd name="T48" fmla="*/ 29 w 141"/>
                <a:gd name="T49" fmla="*/ 7 h 62"/>
                <a:gd name="T50" fmla="*/ 17 w 141"/>
                <a:gd name="T51" fmla="*/ 2 h 62"/>
                <a:gd name="T52" fmla="*/ 14 w 141"/>
                <a:gd name="T53" fmla="*/ 3 h 62"/>
                <a:gd name="T54" fmla="*/ 10 w 141"/>
                <a:gd name="T55" fmla="*/ 0 h 62"/>
                <a:gd name="T56" fmla="*/ 6 w 141"/>
                <a:gd name="T57" fmla="*/ 2 h 62"/>
                <a:gd name="T58" fmla="*/ 4 w 141"/>
                <a:gd name="T59" fmla="*/ 4 h 62"/>
                <a:gd name="T60" fmla="*/ 2 w 141"/>
                <a:gd name="T61" fmla="*/ 4 h 62"/>
                <a:gd name="T62" fmla="*/ 1 w 141"/>
                <a:gd name="T63" fmla="*/ 5 h 62"/>
                <a:gd name="T64" fmla="*/ 1 w 141"/>
                <a:gd name="T65" fmla="*/ 7 h 62"/>
                <a:gd name="T66" fmla="*/ 2 w 141"/>
                <a:gd name="T67" fmla="*/ 10 h 62"/>
                <a:gd name="T68" fmla="*/ 2 w 141"/>
                <a:gd name="T69" fmla="*/ 12 h 62"/>
                <a:gd name="T70" fmla="*/ 2 w 141"/>
                <a:gd name="T71" fmla="*/ 15 h 62"/>
                <a:gd name="T72" fmla="*/ 1 w 141"/>
                <a:gd name="T73" fmla="*/ 17 h 62"/>
                <a:gd name="T74" fmla="*/ 2 w 141"/>
                <a:gd name="T75" fmla="*/ 19 h 62"/>
                <a:gd name="T76" fmla="*/ 4 w 141"/>
                <a:gd name="T77" fmla="*/ 22 h 62"/>
                <a:gd name="T78" fmla="*/ 3 w 141"/>
                <a:gd name="T79" fmla="*/ 25 h 62"/>
                <a:gd name="T80" fmla="*/ 4 w 141"/>
                <a:gd name="T81" fmla="*/ 27 h 62"/>
                <a:gd name="T82" fmla="*/ 6 w 141"/>
                <a:gd name="T83" fmla="*/ 29 h 62"/>
                <a:gd name="T84" fmla="*/ 9 w 141"/>
                <a:gd name="T85" fmla="*/ 35 h 62"/>
                <a:gd name="T86" fmla="*/ 10 w 141"/>
                <a:gd name="T87" fmla="*/ 37 h 62"/>
                <a:gd name="T88" fmla="*/ 11 w 141"/>
                <a:gd name="T89" fmla="*/ 39 h 62"/>
                <a:gd name="T90" fmla="*/ 14 w 141"/>
                <a:gd name="T91" fmla="*/ 44 h 62"/>
                <a:gd name="T92" fmla="*/ 17 w 141"/>
                <a:gd name="T93" fmla="*/ 46 h 62"/>
                <a:gd name="T94" fmla="*/ 16 w 141"/>
                <a:gd name="T95" fmla="*/ 47 h 62"/>
                <a:gd name="T96" fmla="*/ 19 w 141"/>
                <a:gd name="T97" fmla="*/ 47 h 62"/>
                <a:gd name="T98" fmla="*/ 24 w 141"/>
                <a:gd name="T99" fmla="*/ 54 h 62"/>
                <a:gd name="T100" fmla="*/ 32 w 141"/>
                <a:gd name="T101" fmla="*/ 60 h 62"/>
                <a:gd name="T102" fmla="*/ 141 w 141"/>
                <a:gd name="T103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62">
                  <a:moveTo>
                    <a:pt x="141" y="59"/>
                  </a:moveTo>
                  <a:lnTo>
                    <a:pt x="141" y="57"/>
                  </a:lnTo>
                  <a:lnTo>
                    <a:pt x="141" y="57"/>
                  </a:lnTo>
                  <a:lnTo>
                    <a:pt x="140" y="57"/>
                  </a:lnTo>
                  <a:lnTo>
                    <a:pt x="140" y="56"/>
                  </a:lnTo>
                  <a:lnTo>
                    <a:pt x="139" y="56"/>
                  </a:lnTo>
                  <a:lnTo>
                    <a:pt x="138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4" y="52"/>
                  </a:lnTo>
                  <a:lnTo>
                    <a:pt x="133" y="52"/>
                  </a:lnTo>
                  <a:lnTo>
                    <a:pt x="133" y="52"/>
                  </a:lnTo>
                  <a:lnTo>
                    <a:pt x="132" y="52"/>
                  </a:lnTo>
                  <a:lnTo>
                    <a:pt x="132" y="51"/>
                  </a:lnTo>
                  <a:lnTo>
                    <a:pt x="131" y="51"/>
                  </a:lnTo>
                  <a:lnTo>
                    <a:pt x="131" y="52"/>
                  </a:lnTo>
                  <a:lnTo>
                    <a:pt x="130" y="51"/>
                  </a:lnTo>
                  <a:lnTo>
                    <a:pt x="128" y="52"/>
                  </a:lnTo>
                  <a:lnTo>
                    <a:pt x="128" y="51"/>
                  </a:lnTo>
                  <a:lnTo>
                    <a:pt x="129" y="49"/>
                  </a:lnTo>
                  <a:lnTo>
                    <a:pt x="129" y="48"/>
                  </a:lnTo>
                  <a:lnTo>
                    <a:pt x="129" y="47"/>
                  </a:lnTo>
                  <a:lnTo>
                    <a:pt x="127" y="46"/>
                  </a:lnTo>
                  <a:lnTo>
                    <a:pt x="127" y="44"/>
                  </a:lnTo>
                  <a:lnTo>
                    <a:pt x="126" y="40"/>
                  </a:lnTo>
                  <a:lnTo>
                    <a:pt x="126" y="39"/>
                  </a:lnTo>
                  <a:lnTo>
                    <a:pt x="124" y="36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0" y="33"/>
                  </a:lnTo>
                  <a:lnTo>
                    <a:pt x="113" y="27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94" y="24"/>
                  </a:lnTo>
                  <a:lnTo>
                    <a:pt x="93" y="24"/>
                  </a:lnTo>
                  <a:lnTo>
                    <a:pt x="91" y="24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1" y="17"/>
                  </a:lnTo>
                  <a:lnTo>
                    <a:pt x="79" y="18"/>
                  </a:lnTo>
                  <a:lnTo>
                    <a:pt x="78" y="18"/>
                  </a:lnTo>
                  <a:lnTo>
                    <a:pt x="77" y="18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2" y="18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3" y="21"/>
                  </a:lnTo>
                  <a:lnTo>
                    <a:pt x="61" y="21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39" y="16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5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6" y="29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1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1" y="50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7" y="56"/>
                  </a:lnTo>
                  <a:lnTo>
                    <a:pt x="27" y="57"/>
                  </a:lnTo>
                  <a:lnTo>
                    <a:pt x="32" y="60"/>
                  </a:lnTo>
                  <a:lnTo>
                    <a:pt x="34" y="62"/>
                  </a:lnTo>
                  <a:lnTo>
                    <a:pt x="140" y="62"/>
                  </a:lnTo>
                  <a:lnTo>
                    <a:pt x="141" y="5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1883D430-AD4D-EC08-860F-621146242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538" y="4759325"/>
              <a:ext cx="11112" cy="1111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3 h 7"/>
                <a:gd name="T12" fmla="*/ 1 w 7"/>
                <a:gd name="T13" fmla="*/ 4 h 7"/>
                <a:gd name="T14" fmla="*/ 2 w 7"/>
                <a:gd name="T15" fmla="*/ 5 h 7"/>
                <a:gd name="T16" fmla="*/ 3 w 7"/>
                <a:gd name="T17" fmla="*/ 6 h 7"/>
                <a:gd name="T18" fmla="*/ 3 w 7"/>
                <a:gd name="T19" fmla="*/ 7 h 7"/>
                <a:gd name="T20" fmla="*/ 4 w 7"/>
                <a:gd name="T21" fmla="*/ 7 h 7"/>
                <a:gd name="T22" fmla="*/ 5 w 7"/>
                <a:gd name="T23" fmla="*/ 6 h 7"/>
                <a:gd name="T24" fmla="*/ 5 w 7"/>
                <a:gd name="T25" fmla="*/ 4 h 7"/>
                <a:gd name="T26" fmla="*/ 6 w 7"/>
                <a:gd name="T27" fmla="*/ 5 h 7"/>
                <a:gd name="T28" fmla="*/ 7 w 7"/>
                <a:gd name="T29" fmla="*/ 5 h 7"/>
                <a:gd name="T30" fmla="*/ 7 w 7"/>
                <a:gd name="T31" fmla="*/ 3 h 7"/>
                <a:gd name="T32" fmla="*/ 5 w 7"/>
                <a:gd name="T33" fmla="*/ 1 h 7"/>
                <a:gd name="T34" fmla="*/ 4 w 7"/>
                <a:gd name="T35" fmla="*/ 0 h 7"/>
                <a:gd name="T36" fmla="*/ 3 w 7"/>
                <a:gd name="T37" fmla="*/ 1 h 7"/>
                <a:gd name="T38" fmla="*/ 3 w 7"/>
                <a:gd name="T39" fmla="*/ 2 h 7"/>
                <a:gd name="T40" fmla="*/ 3 w 7"/>
                <a:gd name="T41" fmla="*/ 2 h 7"/>
                <a:gd name="T42" fmla="*/ 2 w 7"/>
                <a:gd name="T43" fmla="*/ 3 h 7"/>
                <a:gd name="T44" fmla="*/ 2 w 7"/>
                <a:gd name="T45" fmla="*/ 2 h 7"/>
                <a:gd name="T46" fmla="*/ 1 w 7"/>
                <a:gd name="T4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A45EFDE4-0D81-85E8-D340-FA40B20A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4772025"/>
              <a:ext cx="9525" cy="6350"/>
            </a:xfrm>
            <a:custGeom>
              <a:avLst/>
              <a:gdLst>
                <a:gd name="T0" fmla="*/ 3 w 6"/>
                <a:gd name="T1" fmla="*/ 1 h 4"/>
                <a:gd name="T2" fmla="*/ 3 w 6"/>
                <a:gd name="T3" fmla="*/ 0 h 4"/>
                <a:gd name="T4" fmla="*/ 1 w 6"/>
                <a:gd name="T5" fmla="*/ 0 h 4"/>
                <a:gd name="T6" fmla="*/ 0 w 6"/>
                <a:gd name="T7" fmla="*/ 1 h 4"/>
                <a:gd name="T8" fmla="*/ 1 w 6"/>
                <a:gd name="T9" fmla="*/ 1 h 4"/>
                <a:gd name="T10" fmla="*/ 2 w 6"/>
                <a:gd name="T11" fmla="*/ 1 h 4"/>
                <a:gd name="T12" fmla="*/ 3 w 6"/>
                <a:gd name="T13" fmla="*/ 1 h 4"/>
                <a:gd name="T14" fmla="*/ 3 w 6"/>
                <a:gd name="T15" fmla="*/ 1 h 4"/>
                <a:gd name="T16" fmla="*/ 3 w 6"/>
                <a:gd name="T17" fmla="*/ 2 h 4"/>
                <a:gd name="T18" fmla="*/ 2 w 6"/>
                <a:gd name="T19" fmla="*/ 2 h 4"/>
                <a:gd name="T20" fmla="*/ 2 w 6"/>
                <a:gd name="T21" fmla="*/ 3 h 4"/>
                <a:gd name="T22" fmla="*/ 3 w 6"/>
                <a:gd name="T23" fmla="*/ 3 h 4"/>
                <a:gd name="T24" fmla="*/ 3 w 6"/>
                <a:gd name="T25" fmla="*/ 4 h 4"/>
                <a:gd name="T26" fmla="*/ 3 w 6"/>
                <a:gd name="T27" fmla="*/ 3 h 4"/>
                <a:gd name="T28" fmla="*/ 5 w 6"/>
                <a:gd name="T29" fmla="*/ 3 h 4"/>
                <a:gd name="T30" fmla="*/ 6 w 6"/>
                <a:gd name="T31" fmla="*/ 2 h 4"/>
                <a:gd name="T32" fmla="*/ 5 w 6"/>
                <a:gd name="T33" fmla="*/ 2 h 4"/>
                <a:gd name="T34" fmla="*/ 4 w 6"/>
                <a:gd name="T35" fmla="*/ 1 h 4"/>
                <a:gd name="T36" fmla="*/ 3 w 6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" name="Freeform 18">
              <a:extLst>
                <a:ext uri="{FF2B5EF4-FFF2-40B4-BE49-F238E27FC236}">
                  <a16:creationId xmlns:a16="http://schemas.microsoft.com/office/drawing/2014/main" id="{2B089643-2D77-19F5-B2FB-7C87D109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308475"/>
              <a:ext cx="9525" cy="9525"/>
            </a:xfrm>
            <a:custGeom>
              <a:avLst/>
              <a:gdLst>
                <a:gd name="T0" fmla="*/ 5 w 6"/>
                <a:gd name="T1" fmla="*/ 6 h 6"/>
                <a:gd name="T2" fmla="*/ 6 w 6"/>
                <a:gd name="T3" fmla="*/ 6 h 6"/>
                <a:gd name="T4" fmla="*/ 5 w 6"/>
                <a:gd name="T5" fmla="*/ 4 h 6"/>
                <a:gd name="T6" fmla="*/ 5 w 6"/>
                <a:gd name="T7" fmla="*/ 3 h 6"/>
                <a:gd name="T8" fmla="*/ 4 w 6"/>
                <a:gd name="T9" fmla="*/ 3 h 6"/>
                <a:gd name="T10" fmla="*/ 3 w 6"/>
                <a:gd name="T11" fmla="*/ 0 h 6"/>
                <a:gd name="T12" fmla="*/ 4 w 6"/>
                <a:gd name="T13" fmla="*/ 0 h 6"/>
                <a:gd name="T14" fmla="*/ 3 w 6"/>
                <a:gd name="T15" fmla="*/ 0 h 6"/>
                <a:gd name="T16" fmla="*/ 1 w 6"/>
                <a:gd name="T17" fmla="*/ 0 h 6"/>
                <a:gd name="T18" fmla="*/ 1 w 6"/>
                <a:gd name="T19" fmla="*/ 0 h 6"/>
                <a:gd name="T20" fmla="*/ 0 w 6"/>
                <a:gd name="T21" fmla="*/ 1 h 6"/>
                <a:gd name="T22" fmla="*/ 0 w 6"/>
                <a:gd name="T23" fmla="*/ 2 h 6"/>
                <a:gd name="T24" fmla="*/ 1 w 6"/>
                <a:gd name="T25" fmla="*/ 2 h 6"/>
                <a:gd name="T26" fmla="*/ 1 w 6"/>
                <a:gd name="T27" fmla="*/ 3 h 6"/>
                <a:gd name="T28" fmla="*/ 2 w 6"/>
                <a:gd name="T29" fmla="*/ 4 h 6"/>
                <a:gd name="T30" fmla="*/ 3 w 6"/>
                <a:gd name="T31" fmla="*/ 4 h 6"/>
                <a:gd name="T32" fmla="*/ 4 w 6"/>
                <a:gd name="T33" fmla="*/ 4 h 6"/>
                <a:gd name="T34" fmla="*/ 4 w 6"/>
                <a:gd name="T35" fmla="*/ 5 h 6"/>
                <a:gd name="T36" fmla="*/ 5 w 6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" name="Freeform 19">
              <a:extLst>
                <a:ext uri="{FF2B5EF4-FFF2-40B4-BE49-F238E27FC236}">
                  <a16:creationId xmlns:a16="http://schemas.microsoft.com/office/drawing/2014/main" id="{BE2E1F1B-0259-0103-959F-BE7BA5E4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4186238"/>
              <a:ext cx="4762" cy="1587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1 h 1"/>
                <a:gd name="T10" fmla="*/ 2 w 3"/>
                <a:gd name="T11" fmla="*/ 0 h 1"/>
                <a:gd name="T12" fmla="*/ 1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" name="Freeform 20">
              <a:extLst>
                <a:ext uri="{FF2B5EF4-FFF2-40B4-BE49-F238E27FC236}">
                  <a16:creationId xmlns:a16="http://schemas.microsoft.com/office/drawing/2014/main" id="{0DB418E0-5350-FBCB-523B-4E4E9211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194175"/>
              <a:ext cx="42862" cy="152400"/>
            </a:xfrm>
            <a:custGeom>
              <a:avLst/>
              <a:gdLst>
                <a:gd name="T0" fmla="*/ 0 w 27"/>
                <a:gd name="T1" fmla="*/ 80 h 96"/>
                <a:gd name="T2" fmla="*/ 3 w 27"/>
                <a:gd name="T3" fmla="*/ 84 h 96"/>
                <a:gd name="T4" fmla="*/ 4 w 27"/>
                <a:gd name="T5" fmla="*/ 86 h 96"/>
                <a:gd name="T6" fmla="*/ 6 w 27"/>
                <a:gd name="T7" fmla="*/ 90 h 96"/>
                <a:gd name="T8" fmla="*/ 6 w 27"/>
                <a:gd name="T9" fmla="*/ 93 h 96"/>
                <a:gd name="T10" fmla="*/ 9 w 27"/>
                <a:gd name="T11" fmla="*/ 96 h 96"/>
                <a:gd name="T12" fmla="*/ 11 w 27"/>
                <a:gd name="T13" fmla="*/ 94 h 96"/>
                <a:gd name="T14" fmla="*/ 11 w 27"/>
                <a:gd name="T15" fmla="*/ 88 h 96"/>
                <a:gd name="T16" fmla="*/ 9 w 27"/>
                <a:gd name="T17" fmla="*/ 92 h 96"/>
                <a:gd name="T18" fmla="*/ 10 w 27"/>
                <a:gd name="T19" fmla="*/ 87 h 96"/>
                <a:gd name="T20" fmla="*/ 14 w 27"/>
                <a:gd name="T21" fmla="*/ 77 h 96"/>
                <a:gd name="T22" fmla="*/ 11 w 27"/>
                <a:gd name="T23" fmla="*/ 79 h 96"/>
                <a:gd name="T24" fmla="*/ 12 w 27"/>
                <a:gd name="T25" fmla="*/ 72 h 96"/>
                <a:gd name="T26" fmla="*/ 13 w 27"/>
                <a:gd name="T27" fmla="*/ 70 h 96"/>
                <a:gd name="T28" fmla="*/ 15 w 27"/>
                <a:gd name="T29" fmla="*/ 67 h 96"/>
                <a:gd name="T30" fmla="*/ 18 w 27"/>
                <a:gd name="T31" fmla="*/ 65 h 96"/>
                <a:gd name="T32" fmla="*/ 18 w 27"/>
                <a:gd name="T33" fmla="*/ 60 h 96"/>
                <a:gd name="T34" fmla="*/ 18 w 27"/>
                <a:gd name="T35" fmla="*/ 57 h 96"/>
                <a:gd name="T36" fmla="*/ 16 w 27"/>
                <a:gd name="T37" fmla="*/ 53 h 96"/>
                <a:gd name="T38" fmla="*/ 19 w 27"/>
                <a:gd name="T39" fmla="*/ 54 h 96"/>
                <a:gd name="T40" fmla="*/ 20 w 27"/>
                <a:gd name="T41" fmla="*/ 50 h 96"/>
                <a:gd name="T42" fmla="*/ 21 w 27"/>
                <a:gd name="T43" fmla="*/ 44 h 96"/>
                <a:gd name="T44" fmla="*/ 21 w 27"/>
                <a:gd name="T45" fmla="*/ 37 h 96"/>
                <a:gd name="T46" fmla="*/ 20 w 27"/>
                <a:gd name="T47" fmla="*/ 33 h 96"/>
                <a:gd name="T48" fmla="*/ 17 w 27"/>
                <a:gd name="T49" fmla="*/ 30 h 96"/>
                <a:gd name="T50" fmla="*/ 19 w 27"/>
                <a:gd name="T51" fmla="*/ 27 h 96"/>
                <a:gd name="T52" fmla="*/ 19 w 27"/>
                <a:gd name="T53" fmla="*/ 26 h 96"/>
                <a:gd name="T54" fmla="*/ 21 w 27"/>
                <a:gd name="T55" fmla="*/ 24 h 96"/>
                <a:gd name="T56" fmla="*/ 23 w 27"/>
                <a:gd name="T57" fmla="*/ 26 h 96"/>
                <a:gd name="T58" fmla="*/ 25 w 27"/>
                <a:gd name="T59" fmla="*/ 16 h 96"/>
                <a:gd name="T60" fmla="*/ 23 w 27"/>
                <a:gd name="T61" fmla="*/ 12 h 96"/>
                <a:gd name="T62" fmla="*/ 22 w 27"/>
                <a:gd name="T63" fmla="*/ 9 h 96"/>
                <a:gd name="T64" fmla="*/ 26 w 27"/>
                <a:gd name="T65" fmla="*/ 7 h 96"/>
                <a:gd name="T66" fmla="*/ 25 w 27"/>
                <a:gd name="T67" fmla="*/ 3 h 96"/>
                <a:gd name="T68" fmla="*/ 23 w 27"/>
                <a:gd name="T69" fmla="*/ 1 h 96"/>
                <a:gd name="T70" fmla="*/ 19 w 27"/>
                <a:gd name="T71" fmla="*/ 1 h 96"/>
                <a:gd name="T72" fmla="*/ 18 w 27"/>
                <a:gd name="T73" fmla="*/ 6 h 96"/>
                <a:gd name="T74" fmla="*/ 16 w 27"/>
                <a:gd name="T75" fmla="*/ 11 h 96"/>
                <a:gd name="T76" fmla="*/ 16 w 27"/>
                <a:gd name="T77" fmla="*/ 16 h 96"/>
                <a:gd name="T78" fmla="*/ 17 w 27"/>
                <a:gd name="T79" fmla="*/ 20 h 96"/>
                <a:gd name="T80" fmla="*/ 15 w 27"/>
                <a:gd name="T81" fmla="*/ 26 h 96"/>
                <a:gd name="T82" fmla="*/ 14 w 27"/>
                <a:gd name="T83" fmla="*/ 32 h 96"/>
                <a:gd name="T84" fmla="*/ 10 w 27"/>
                <a:gd name="T85" fmla="*/ 36 h 96"/>
                <a:gd name="T86" fmla="*/ 13 w 27"/>
                <a:gd name="T87" fmla="*/ 42 h 96"/>
                <a:gd name="T88" fmla="*/ 10 w 27"/>
                <a:gd name="T89" fmla="*/ 45 h 96"/>
                <a:gd name="T90" fmla="*/ 11 w 27"/>
                <a:gd name="T91" fmla="*/ 59 h 96"/>
                <a:gd name="T92" fmla="*/ 13 w 27"/>
                <a:gd name="T93" fmla="*/ 62 h 96"/>
                <a:gd name="T94" fmla="*/ 10 w 27"/>
                <a:gd name="T95" fmla="*/ 66 h 96"/>
                <a:gd name="T96" fmla="*/ 9 w 27"/>
                <a:gd name="T97" fmla="*/ 64 h 96"/>
                <a:gd name="T98" fmla="*/ 6 w 27"/>
                <a:gd name="T99" fmla="*/ 72 h 96"/>
                <a:gd name="T100" fmla="*/ 6 w 27"/>
                <a:gd name="T101" fmla="*/ 76 h 96"/>
                <a:gd name="T102" fmla="*/ 3 w 27"/>
                <a:gd name="T10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" h="96">
                  <a:moveTo>
                    <a:pt x="3" y="76"/>
                  </a:moveTo>
                  <a:lnTo>
                    <a:pt x="2" y="76"/>
                  </a:lnTo>
                  <a:lnTo>
                    <a:pt x="1" y="78"/>
                  </a:lnTo>
                  <a:lnTo>
                    <a:pt x="1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3" y="8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5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1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1" y="88"/>
                  </a:lnTo>
                  <a:lnTo>
                    <a:pt x="10" y="88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1" y="87"/>
                  </a:lnTo>
                  <a:lnTo>
                    <a:pt x="12" y="87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3" y="76"/>
                  </a:lnTo>
                  <a:lnTo>
                    <a:pt x="12" y="76"/>
                  </a:lnTo>
                  <a:lnTo>
                    <a:pt x="11" y="76"/>
                  </a:lnTo>
                  <a:lnTo>
                    <a:pt x="11" y="77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10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3" y="70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5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19" y="53"/>
                  </a:lnTo>
                  <a:lnTo>
                    <a:pt x="20" y="52"/>
                  </a:lnTo>
                  <a:lnTo>
                    <a:pt x="21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1" y="44"/>
                  </a:lnTo>
                  <a:lnTo>
                    <a:pt x="21" y="43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8" y="31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3" y="12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6"/>
                  </a:lnTo>
                  <a:lnTo>
                    <a:pt x="11" y="66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8" y="65"/>
                  </a:lnTo>
                  <a:lnTo>
                    <a:pt x="7" y="66"/>
                  </a:lnTo>
                  <a:lnTo>
                    <a:pt x="6" y="67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" name="Freeform 21">
              <a:extLst>
                <a:ext uri="{FF2B5EF4-FFF2-40B4-BE49-F238E27FC236}">
                  <a16:creationId xmlns:a16="http://schemas.microsoft.com/office/drawing/2014/main" id="{AA7E57BA-00AD-5020-AC9A-C7354ADAA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9800" y="4237038"/>
              <a:ext cx="3175" cy="14287"/>
            </a:xfrm>
            <a:custGeom>
              <a:avLst/>
              <a:gdLst>
                <a:gd name="T0" fmla="*/ 1 w 2"/>
                <a:gd name="T1" fmla="*/ 8 h 9"/>
                <a:gd name="T2" fmla="*/ 1 w 2"/>
                <a:gd name="T3" fmla="*/ 7 h 9"/>
                <a:gd name="T4" fmla="*/ 1 w 2"/>
                <a:gd name="T5" fmla="*/ 7 h 9"/>
                <a:gd name="T6" fmla="*/ 1 w 2"/>
                <a:gd name="T7" fmla="*/ 6 h 9"/>
                <a:gd name="T8" fmla="*/ 2 w 2"/>
                <a:gd name="T9" fmla="*/ 5 h 9"/>
                <a:gd name="T10" fmla="*/ 2 w 2"/>
                <a:gd name="T11" fmla="*/ 4 h 9"/>
                <a:gd name="T12" fmla="*/ 2 w 2"/>
                <a:gd name="T13" fmla="*/ 1 h 9"/>
                <a:gd name="T14" fmla="*/ 2 w 2"/>
                <a:gd name="T15" fmla="*/ 0 h 9"/>
                <a:gd name="T16" fmla="*/ 2 w 2"/>
                <a:gd name="T17" fmla="*/ 0 h 9"/>
                <a:gd name="T18" fmla="*/ 1 w 2"/>
                <a:gd name="T19" fmla="*/ 0 h 9"/>
                <a:gd name="T20" fmla="*/ 1 w 2"/>
                <a:gd name="T21" fmla="*/ 0 h 9"/>
                <a:gd name="T22" fmla="*/ 1 w 2"/>
                <a:gd name="T23" fmla="*/ 1 h 9"/>
                <a:gd name="T24" fmla="*/ 0 w 2"/>
                <a:gd name="T25" fmla="*/ 4 h 9"/>
                <a:gd name="T26" fmla="*/ 0 w 2"/>
                <a:gd name="T27" fmla="*/ 5 h 9"/>
                <a:gd name="T28" fmla="*/ 0 w 2"/>
                <a:gd name="T29" fmla="*/ 6 h 9"/>
                <a:gd name="T30" fmla="*/ 1 w 2"/>
                <a:gd name="T31" fmla="*/ 9 h 9"/>
                <a:gd name="T32" fmla="*/ 1 w 2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9">
                  <a:moveTo>
                    <a:pt x="1" y="8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" name="Freeform 22">
              <a:extLst>
                <a:ext uri="{FF2B5EF4-FFF2-40B4-BE49-F238E27FC236}">
                  <a16:creationId xmlns:a16="http://schemas.microsoft.com/office/drawing/2014/main" id="{BE71C31D-C27C-9073-5FFD-D1E2F2AEA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1388" y="4514850"/>
              <a:ext cx="11112" cy="9525"/>
            </a:xfrm>
            <a:custGeom>
              <a:avLst/>
              <a:gdLst>
                <a:gd name="T0" fmla="*/ 5 w 7"/>
                <a:gd name="T1" fmla="*/ 6 h 6"/>
                <a:gd name="T2" fmla="*/ 6 w 7"/>
                <a:gd name="T3" fmla="*/ 4 h 6"/>
                <a:gd name="T4" fmla="*/ 7 w 7"/>
                <a:gd name="T5" fmla="*/ 2 h 6"/>
                <a:gd name="T6" fmla="*/ 5 w 7"/>
                <a:gd name="T7" fmla="*/ 1 h 6"/>
                <a:gd name="T8" fmla="*/ 5 w 7"/>
                <a:gd name="T9" fmla="*/ 1 h 6"/>
                <a:gd name="T10" fmla="*/ 3 w 7"/>
                <a:gd name="T11" fmla="*/ 0 h 6"/>
                <a:gd name="T12" fmla="*/ 2 w 7"/>
                <a:gd name="T13" fmla="*/ 0 h 6"/>
                <a:gd name="T14" fmla="*/ 2 w 7"/>
                <a:gd name="T15" fmla="*/ 1 h 6"/>
                <a:gd name="T16" fmla="*/ 2 w 7"/>
                <a:gd name="T17" fmla="*/ 1 h 6"/>
                <a:gd name="T18" fmla="*/ 1 w 7"/>
                <a:gd name="T19" fmla="*/ 1 h 6"/>
                <a:gd name="T20" fmla="*/ 0 w 7"/>
                <a:gd name="T21" fmla="*/ 1 h 6"/>
                <a:gd name="T22" fmla="*/ 0 w 7"/>
                <a:gd name="T23" fmla="*/ 2 h 6"/>
                <a:gd name="T24" fmla="*/ 0 w 7"/>
                <a:gd name="T25" fmla="*/ 3 h 6"/>
                <a:gd name="T26" fmla="*/ 1 w 7"/>
                <a:gd name="T27" fmla="*/ 4 h 6"/>
                <a:gd name="T28" fmla="*/ 1 w 7"/>
                <a:gd name="T29" fmla="*/ 5 h 6"/>
                <a:gd name="T30" fmla="*/ 5 w 7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lnTo>
                    <a:pt x="6" y="4"/>
                  </a:lnTo>
                  <a:lnTo>
                    <a:pt x="7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" name="Freeform 23">
              <a:extLst>
                <a:ext uri="{FF2B5EF4-FFF2-40B4-BE49-F238E27FC236}">
                  <a16:creationId xmlns:a16="http://schemas.microsoft.com/office/drawing/2014/main" id="{9F70C29D-F2D8-9354-B784-CE12FE29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581525"/>
              <a:ext cx="9525" cy="9525"/>
            </a:xfrm>
            <a:custGeom>
              <a:avLst/>
              <a:gdLst>
                <a:gd name="T0" fmla="*/ 2 w 6"/>
                <a:gd name="T1" fmla="*/ 4 h 6"/>
                <a:gd name="T2" fmla="*/ 3 w 6"/>
                <a:gd name="T3" fmla="*/ 5 h 6"/>
                <a:gd name="T4" fmla="*/ 4 w 6"/>
                <a:gd name="T5" fmla="*/ 6 h 6"/>
                <a:gd name="T6" fmla="*/ 4 w 6"/>
                <a:gd name="T7" fmla="*/ 6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5 h 6"/>
                <a:gd name="T14" fmla="*/ 4 w 6"/>
                <a:gd name="T15" fmla="*/ 4 h 6"/>
                <a:gd name="T16" fmla="*/ 3 w 6"/>
                <a:gd name="T17" fmla="*/ 3 h 6"/>
                <a:gd name="T18" fmla="*/ 3 w 6"/>
                <a:gd name="T19" fmla="*/ 2 h 6"/>
                <a:gd name="T20" fmla="*/ 3 w 6"/>
                <a:gd name="T21" fmla="*/ 2 h 6"/>
                <a:gd name="T22" fmla="*/ 3 w 6"/>
                <a:gd name="T23" fmla="*/ 1 h 6"/>
                <a:gd name="T24" fmla="*/ 2 w 6"/>
                <a:gd name="T25" fmla="*/ 0 h 6"/>
                <a:gd name="T26" fmla="*/ 1 w 6"/>
                <a:gd name="T27" fmla="*/ 1 h 6"/>
                <a:gd name="T28" fmla="*/ 1 w 6"/>
                <a:gd name="T29" fmla="*/ 2 h 6"/>
                <a:gd name="T30" fmla="*/ 0 w 6"/>
                <a:gd name="T31" fmla="*/ 2 h 6"/>
                <a:gd name="T32" fmla="*/ 1 w 6"/>
                <a:gd name="T33" fmla="*/ 3 h 6"/>
                <a:gd name="T34" fmla="*/ 2 w 6"/>
                <a:gd name="T3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24">
              <a:extLst>
                <a:ext uri="{FF2B5EF4-FFF2-40B4-BE49-F238E27FC236}">
                  <a16:creationId xmlns:a16="http://schemas.microsoft.com/office/drawing/2014/main" id="{29A506B6-917F-535D-6219-CED7BBB1B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4295775"/>
              <a:ext cx="4762" cy="7937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1 h 5"/>
                <a:gd name="T4" fmla="*/ 1 w 3"/>
                <a:gd name="T5" fmla="*/ 2 h 5"/>
                <a:gd name="T6" fmla="*/ 0 w 3"/>
                <a:gd name="T7" fmla="*/ 2 h 5"/>
                <a:gd name="T8" fmla="*/ 0 w 3"/>
                <a:gd name="T9" fmla="*/ 3 h 5"/>
                <a:gd name="T10" fmla="*/ 1 w 3"/>
                <a:gd name="T11" fmla="*/ 3 h 5"/>
                <a:gd name="T12" fmla="*/ 1 w 3"/>
                <a:gd name="T13" fmla="*/ 4 h 5"/>
                <a:gd name="T14" fmla="*/ 2 w 3"/>
                <a:gd name="T15" fmla="*/ 5 h 5"/>
                <a:gd name="T16" fmla="*/ 3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3 w 3"/>
                <a:gd name="T23" fmla="*/ 2 h 5"/>
                <a:gd name="T24" fmla="*/ 3 w 3"/>
                <a:gd name="T25" fmla="*/ 1 h 5"/>
                <a:gd name="T26" fmla="*/ 2 w 3"/>
                <a:gd name="T27" fmla="*/ 1 h 5"/>
                <a:gd name="T28" fmla="*/ 2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" name="Freeform 25">
              <a:extLst>
                <a:ext uri="{FF2B5EF4-FFF2-40B4-BE49-F238E27FC236}">
                  <a16:creationId xmlns:a16="http://schemas.microsoft.com/office/drawing/2014/main" id="{F5D0AC10-D8B0-2591-87F8-A1E68D50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4341813"/>
              <a:ext cx="4762" cy="4762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1 w 3"/>
                <a:gd name="T7" fmla="*/ 1 h 3"/>
                <a:gd name="T8" fmla="*/ 1 w 3"/>
                <a:gd name="T9" fmla="*/ 2 h 3"/>
                <a:gd name="T10" fmla="*/ 2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1 h 3"/>
                <a:gd name="T18" fmla="*/ 2 w 3"/>
                <a:gd name="T19" fmla="*/ 1 h 3"/>
                <a:gd name="T20" fmla="*/ 2 w 3"/>
                <a:gd name="T21" fmla="*/ 0 h 3"/>
                <a:gd name="T22" fmla="*/ 2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" name="Freeform 26">
              <a:extLst>
                <a:ext uri="{FF2B5EF4-FFF2-40B4-BE49-F238E27FC236}">
                  <a16:creationId xmlns:a16="http://schemas.microsoft.com/office/drawing/2014/main" id="{0A74516B-EE20-C889-56A1-3ABE1188A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3551238"/>
              <a:ext cx="3175" cy="7937"/>
            </a:xfrm>
            <a:custGeom>
              <a:avLst/>
              <a:gdLst>
                <a:gd name="T0" fmla="*/ 2 w 2"/>
                <a:gd name="T1" fmla="*/ 4 h 5"/>
                <a:gd name="T2" fmla="*/ 2 w 2"/>
                <a:gd name="T3" fmla="*/ 3 h 5"/>
                <a:gd name="T4" fmla="*/ 2 w 2"/>
                <a:gd name="T5" fmla="*/ 2 h 5"/>
                <a:gd name="T6" fmla="*/ 2 w 2"/>
                <a:gd name="T7" fmla="*/ 1 h 5"/>
                <a:gd name="T8" fmla="*/ 2 w 2"/>
                <a:gd name="T9" fmla="*/ 0 h 5"/>
                <a:gd name="T10" fmla="*/ 1 w 2"/>
                <a:gd name="T11" fmla="*/ 1 h 5"/>
                <a:gd name="T12" fmla="*/ 1 w 2"/>
                <a:gd name="T13" fmla="*/ 2 h 5"/>
                <a:gd name="T14" fmla="*/ 0 w 2"/>
                <a:gd name="T15" fmla="*/ 2 h 5"/>
                <a:gd name="T16" fmla="*/ 0 w 2"/>
                <a:gd name="T17" fmla="*/ 3 h 5"/>
                <a:gd name="T18" fmla="*/ 0 w 2"/>
                <a:gd name="T19" fmla="*/ 4 h 5"/>
                <a:gd name="T20" fmla="*/ 0 w 2"/>
                <a:gd name="T21" fmla="*/ 5 h 5"/>
                <a:gd name="T22" fmla="*/ 1 w 2"/>
                <a:gd name="T23" fmla="*/ 5 h 5"/>
                <a:gd name="T24" fmla="*/ 2 w 2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" name="Freeform 27">
              <a:extLst>
                <a:ext uri="{FF2B5EF4-FFF2-40B4-BE49-F238E27FC236}">
                  <a16:creationId xmlns:a16="http://schemas.microsoft.com/office/drawing/2014/main" id="{0A8D81A6-8E2B-569A-5C7F-D6B80F9C7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4346575"/>
              <a:ext cx="7937" cy="12700"/>
            </a:xfrm>
            <a:custGeom>
              <a:avLst/>
              <a:gdLst>
                <a:gd name="T0" fmla="*/ 2 w 5"/>
                <a:gd name="T1" fmla="*/ 8 h 8"/>
                <a:gd name="T2" fmla="*/ 3 w 5"/>
                <a:gd name="T3" fmla="*/ 8 h 8"/>
                <a:gd name="T4" fmla="*/ 4 w 5"/>
                <a:gd name="T5" fmla="*/ 7 h 8"/>
                <a:gd name="T6" fmla="*/ 5 w 5"/>
                <a:gd name="T7" fmla="*/ 7 h 8"/>
                <a:gd name="T8" fmla="*/ 5 w 5"/>
                <a:gd name="T9" fmla="*/ 6 h 8"/>
                <a:gd name="T10" fmla="*/ 5 w 5"/>
                <a:gd name="T11" fmla="*/ 6 h 8"/>
                <a:gd name="T12" fmla="*/ 4 w 5"/>
                <a:gd name="T13" fmla="*/ 5 h 8"/>
                <a:gd name="T14" fmla="*/ 4 w 5"/>
                <a:gd name="T15" fmla="*/ 4 h 8"/>
                <a:gd name="T16" fmla="*/ 5 w 5"/>
                <a:gd name="T17" fmla="*/ 3 h 8"/>
                <a:gd name="T18" fmla="*/ 5 w 5"/>
                <a:gd name="T19" fmla="*/ 2 h 8"/>
                <a:gd name="T20" fmla="*/ 4 w 5"/>
                <a:gd name="T21" fmla="*/ 1 h 8"/>
                <a:gd name="T22" fmla="*/ 3 w 5"/>
                <a:gd name="T23" fmla="*/ 0 h 8"/>
                <a:gd name="T24" fmla="*/ 2 w 5"/>
                <a:gd name="T25" fmla="*/ 0 h 8"/>
                <a:gd name="T26" fmla="*/ 2 w 5"/>
                <a:gd name="T27" fmla="*/ 1 h 8"/>
                <a:gd name="T28" fmla="*/ 2 w 5"/>
                <a:gd name="T29" fmla="*/ 3 h 8"/>
                <a:gd name="T30" fmla="*/ 2 w 5"/>
                <a:gd name="T31" fmla="*/ 4 h 8"/>
                <a:gd name="T32" fmla="*/ 2 w 5"/>
                <a:gd name="T33" fmla="*/ 5 h 8"/>
                <a:gd name="T34" fmla="*/ 1 w 5"/>
                <a:gd name="T35" fmla="*/ 5 h 8"/>
                <a:gd name="T36" fmla="*/ 0 w 5"/>
                <a:gd name="T37" fmla="*/ 5 h 8"/>
                <a:gd name="T38" fmla="*/ 0 w 5"/>
                <a:gd name="T39" fmla="*/ 7 h 8"/>
                <a:gd name="T40" fmla="*/ 1 w 5"/>
                <a:gd name="T41" fmla="*/ 7 h 8"/>
                <a:gd name="T42" fmla="*/ 1 w 5"/>
                <a:gd name="T43" fmla="*/ 8 h 8"/>
                <a:gd name="T44" fmla="*/ 2 w 5"/>
                <a:gd name="T4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8">
                  <a:moveTo>
                    <a:pt x="2" y="8"/>
                  </a:moveTo>
                  <a:lnTo>
                    <a:pt x="3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" name="Freeform 28">
              <a:extLst>
                <a:ext uri="{FF2B5EF4-FFF2-40B4-BE49-F238E27FC236}">
                  <a16:creationId xmlns:a16="http://schemas.microsoft.com/office/drawing/2014/main" id="{F8DF8016-603B-772C-DF9F-9F9D5EF00A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2275" y="2422525"/>
              <a:ext cx="2128837" cy="2178050"/>
            </a:xfrm>
            <a:custGeom>
              <a:avLst/>
              <a:gdLst>
                <a:gd name="T0" fmla="*/ 938 w 1341"/>
                <a:gd name="T1" fmla="*/ 618 h 1372"/>
                <a:gd name="T2" fmla="*/ 934 w 1341"/>
                <a:gd name="T3" fmla="*/ 549 h 1372"/>
                <a:gd name="T4" fmla="*/ 927 w 1341"/>
                <a:gd name="T5" fmla="*/ 494 h 1372"/>
                <a:gd name="T6" fmla="*/ 957 w 1341"/>
                <a:gd name="T7" fmla="*/ 487 h 1372"/>
                <a:gd name="T8" fmla="*/ 994 w 1341"/>
                <a:gd name="T9" fmla="*/ 522 h 1372"/>
                <a:gd name="T10" fmla="*/ 1117 w 1341"/>
                <a:gd name="T11" fmla="*/ 563 h 1372"/>
                <a:gd name="T12" fmla="*/ 1056 w 1341"/>
                <a:gd name="T13" fmla="*/ 622 h 1372"/>
                <a:gd name="T14" fmla="*/ 1093 w 1341"/>
                <a:gd name="T15" fmla="*/ 624 h 1372"/>
                <a:gd name="T16" fmla="*/ 1139 w 1341"/>
                <a:gd name="T17" fmla="*/ 706 h 1372"/>
                <a:gd name="T18" fmla="*/ 1163 w 1341"/>
                <a:gd name="T19" fmla="*/ 612 h 1372"/>
                <a:gd name="T20" fmla="*/ 1222 w 1341"/>
                <a:gd name="T21" fmla="*/ 533 h 1372"/>
                <a:gd name="T22" fmla="*/ 1300 w 1341"/>
                <a:gd name="T23" fmla="*/ 442 h 1372"/>
                <a:gd name="T24" fmla="*/ 1335 w 1341"/>
                <a:gd name="T25" fmla="*/ 391 h 1372"/>
                <a:gd name="T26" fmla="*/ 1243 w 1341"/>
                <a:gd name="T27" fmla="*/ 348 h 1372"/>
                <a:gd name="T28" fmla="*/ 1128 w 1341"/>
                <a:gd name="T29" fmla="*/ 405 h 1372"/>
                <a:gd name="T30" fmla="*/ 1090 w 1341"/>
                <a:gd name="T31" fmla="*/ 464 h 1372"/>
                <a:gd name="T32" fmla="*/ 961 w 1341"/>
                <a:gd name="T33" fmla="*/ 465 h 1372"/>
                <a:gd name="T34" fmla="*/ 917 w 1341"/>
                <a:gd name="T35" fmla="*/ 419 h 1372"/>
                <a:gd name="T36" fmla="*/ 869 w 1341"/>
                <a:gd name="T37" fmla="*/ 484 h 1372"/>
                <a:gd name="T38" fmla="*/ 774 w 1341"/>
                <a:gd name="T39" fmla="*/ 463 h 1372"/>
                <a:gd name="T40" fmla="*/ 656 w 1341"/>
                <a:gd name="T41" fmla="*/ 422 h 1372"/>
                <a:gd name="T42" fmla="*/ 561 w 1341"/>
                <a:gd name="T43" fmla="*/ 373 h 1372"/>
                <a:gd name="T44" fmla="*/ 585 w 1341"/>
                <a:gd name="T45" fmla="*/ 289 h 1372"/>
                <a:gd name="T46" fmla="*/ 510 w 1341"/>
                <a:gd name="T47" fmla="*/ 230 h 1372"/>
                <a:gd name="T48" fmla="*/ 493 w 1341"/>
                <a:gd name="T49" fmla="*/ 173 h 1372"/>
                <a:gd name="T50" fmla="*/ 453 w 1341"/>
                <a:gd name="T51" fmla="*/ 7 h 1372"/>
                <a:gd name="T52" fmla="*/ 259 w 1341"/>
                <a:gd name="T53" fmla="*/ 61 h 1372"/>
                <a:gd name="T54" fmla="*/ 298 w 1341"/>
                <a:gd name="T55" fmla="*/ 150 h 1372"/>
                <a:gd name="T56" fmla="*/ 296 w 1341"/>
                <a:gd name="T57" fmla="*/ 224 h 1372"/>
                <a:gd name="T58" fmla="*/ 229 w 1341"/>
                <a:gd name="T59" fmla="*/ 334 h 1372"/>
                <a:gd name="T60" fmla="*/ 92 w 1341"/>
                <a:gd name="T61" fmla="*/ 494 h 1372"/>
                <a:gd name="T62" fmla="*/ 99 w 1341"/>
                <a:gd name="T63" fmla="*/ 591 h 1372"/>
                <a:gd name="T64" fmla="*/ 2 w 1341"/>
                <a:gd name="T65" fmla="*/ 626 h 1372"/>
                <a:gd name="T66" fmla="*/ 19 w 1341"/>
                <a:gd name="T67" fmla="*/ 641 h 1372"/>
                <a:gd name="T68" fmla="*/ 109 w 1341"/>
                <a:gd name="T69" fmla="*/ 657 h 1372"/>
                <a:gd name="T70" fmla="*/ 43 w 1341"/>
                <a:gd name="T71" fmla="*/ 686 h 1372"/>
                <a:gd name="T72" fmla="*/ 153 w 1341"/>
                <a:gd name="T73" fmla="*/ 763 h 1372"/>
                <a:gd name="T74" fmla="*/ 181 w 1341"/>
                <a:gd name="T75" fmla="*/ 713 h 1372"/>
                <a:gd name="T76" fmla="*/ 219 w 1341"/>
                <a:gd name="T77" fmla="*/ 694 h 1372"/>
                <a:gd name="T78" fmla="*/ 216 w 1341"/>
                <a:gd name="T79" fmla="*/ 727 h 1372"/>
                <a:gd name="T80" fmla="*/ 219 w 1341"/>
                <a:gd name="T81" fmla="*/ 768 h 1372"/>
                <a:gd name="T82" fmla="*/ 216 w 1341"/>
                <a:gd name="T83" fmla="*/ 839 h 1372"/>
                <a:gd name="T84" fmla="*/ 223 w 1341"/>
                <a:gd name="T85" fmla="*/ 858 h 1372"/>
                <a:gd name="T86" fmla="*/ 221 w 1341"/>
                <a:gd name="T87" fmla="*/ 893 h 1372"/>
                <a:gd name="T88" fmla="*/ 237 w 1341"/>
                <a:gd name="T89" fmla="*/ 966 h 1372"/>
                <a:gd name="T90" fmla="*/ 257 w 1341"/>
                <a:gd name="T91" fmla="*/ 1019 h 1372"/>
                <a:gd name="T92" fmla="*/ 282 w 1341"/>
                <a:gd name="T93" fmla="*/ 1066 h 1372"/>
                <a:gd name="T94" fmla="*/ 304 w 1341"/>
                <a:gd name="T95" fmla="*/ 1136 h 1372"/>
                <a:gd name="T96" fmla="*/ 349 w 1341"/>
                <a:gd name="T97" fmla="*/ 1221 h 1372"/>
                <a:gd name="T98" fmla="*/ 382 w 1341"/>
                <a:gd name="T99" fmla="*/ 1306 h 1372"/>
                <a:gd name="T100" fmla="*/ 412 w 1341"/>
                <a:gd name="T101" fmla="*/ 1362 h 1372"/>
                <a:gd name="T102" fmla="*/ 510 w 1341"/>
                <a:gd name="T103" fmla="*/ 1316 h 1372"/>
                <a:gd name="T104" fmla="*/ 532 w 1341"/>
                <a:gd name="T105" fmla="*/ 1221 h 1372"/>
                <a:gd name="T106" fmla="*/ 549 w 1341"/>
                <a:gd name="T107" fmla="*/ 1119 h 1372"/>
                <a:gd name="T108" fmla="*/ 554 w 1341"/>
                <a:gd name="T109" fmla="*/ 1024 h 1372"/>
                <a:gd name="T110" fmla="*/ 610 w 1341"/>
                <a:gd name="T111" fmla="*/ 984 h 1372"/>
                <a:gd name="T112" fmla="*/ 693 w 1341"/>
                <a:gd name="T113" fmla="*/ 923 h 1372"/>
                <a:gd name="T114" fmla="*/ 789 w 1341"/>
                <a:gd name="T115" fmla="*/ 828 h 1372"/>
                <a:gd name="T116" fmla="*/ 808 w 1341"/>
                <a:gd name="T117" fmla="*/ 818 h 1372"/>
                <a:gd name="T118" fmla="*/ 865 w 1341"/>
                <a:gd name="T119" fmla="*/ 772 h 1372"/>
                <a:gd name="T120" fmla="*/ 918 w 1341"/>
                <a:gd name="T121" fmla="*/ 709 h 1372"/>
                <a:gd name="T122" fmla="*/ 938 w 1341"/>
                <a:gd name="T123" fmla="*/ 728 h 1372"/>
                <a:gd name="T124" fmla="*/ 948 w 1341"/>
                <a:gd name="T125" fmla="*/ 726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1" h="1372">
                  <a:moveTo>
                    <a:pt x="959" y="705"/>
                  </a:moveTo>
                  <a:lnTo>
                    <a:pt x="959" y="704"/>
                  </a:lnTo>
                  <a:lnTo>
                    <a:pt x="959" y="703"/>
                  </a:lnTo>
                  <a:lnTo>
                    <a:pt x="959" y="703"/>
                  </a:lnTo>
                  <a:lnTo>
                    <a:pt x="960" y="703"/>
                  </a:lnTo>
                  <a:lnTo>
                    <a:pt x="960" y="702"/>
                  </a:lnTo>
                  <a:lnTo>
                    <a:pt x="960" y="701"/>
                  </a:lnTo>
                  <a:lnTo>
                    <a:pt x="960" y="699"/>
                  </a:lnTo>
                  <a:lnTo>
                    <a:pt x="960" y="698"/>
                  </a:lnTo>
                  <a:lnTo>
                    <a:pt x="958" y="695"/>
                  </a:lnTo>
                  <a:lnTo>
                    <a:pt x="958" y="694"/>
                  </a:lnTo>
                  <a:lnTo>
                    <a:pt x="958" y="694"/>
                  </a:lnTo>
                  <a:lnTo>
                    <a:pt x="958" y="693"/>
                  </a:lnTo>
                  <a:lnTo>
                    <a:pt x="958" y="692"/>
                  </a:lnTo>
                  <a:lnTo>
                    <a:pt x="957" y="689"/>
                  </a:lnTo>
                  <a:lnTo>
                    <a:pt x="957" y="688"/>
                  </a:lnTo>
                  <a:lnTo>
                    <a:pt x="958" y="688"/>
                  </a:lnTo>
                  <a:lnTo>
                    <a:pt x="958" y="687"/>
                  </a:lnTo>
                  <a:lnTo>
                    <a:pt x="958" y="686"/>
                  </a:lnTo>
                  <a:lnTo>
                    <a:pt x="957" y="684"/>
                  </a:lnTo>
                  <a:lnTo>
                    <a:pt x="956" y="683"/>
                  </a:lnTo>
                  <a:lnTo>
                    <a:pt x="954" y="682"/>
                  </a:lnTo>
                  <a:lnTo>
                    <a:pt x="955" y="682"/>
                  </a:lnTo>
                  <a:lnTo>
                    <a:pt x="956" y="680"/>
                  </a:lnTo>
                  <a:lnTo>
                    <a:pt x="955" y="679"/>
                  </a:lnTo>
                  <a:lnTo>
                    <a:pt x="955" y="677"/>
                  </a:lnTo>
                  <a:lnTo>
                    <a:pt x="954" y="676"/>
                  </a:lnTo>
                  <a:lnTo>
                    <a:pt x="954" y="675"/>
                  </a:lnTo>
                  <a:lnTo>
                    <a:pt x="954" y="674"/>
                  </a:lnTo>
                  <a:lnTo>
                    <a:pt x="953" y="673"/>
                  </a:lnTo>
                  <a:lnTo>
                    <a:pt x="953" y="672"/>
                  </a:lnTo>
                  <a:lnTo>
                    <a:pt x="954" y="671"/>
                  </a:lnTo>
                  <a:lnTo>
                    <a:pt x="955" y="670"/>
                  </a:lnTo>
                  <a:lnTo>
                    <a:pt x="955" y="669"/>
                  </a:lnTo>
                  <a:lnTo>
                    <a:pt x="955" y="668"/>
                  </a:lnTo>
                  <a:lnTo>
                    <a:pt x="955" y="667"/>
                  </a:lnTo>
                  <a:lnTo>
                    <a:pt x="955" y="666"/>
                  </a:lnTo>
                  <a:lnTo>
                    <a:pt x="954" y="666"/>
                  </a:lnTo>
                  <a:lnTo>
                    <a:pt x="953" y="665"/>
                  </a:lnTo>
                  <a:lnTo>
                    <a:pt x="952" y="664"/>
                  </a:lnTo>
                  <a:lnTo>
                    <a:pt x="951" y="663"/>
                  </a:lnTo>
                  <a:lnTo>
                    <a:pt x="951" y="663"/>
                  </a:lnTo>
                  <a:lnTo>
                    <a:pt x="950" y="662"/>
                  </a:lnTo>
                  <a:lnTo>
                    <a:pt x="949" y="661"/>
                  </a:lnTo>
                  <a:lnTo>
                    <a:pt x="949" y="660"/>
                  </a:lnTo>
                  <a:lnTo>
                    <a:pt x="950" y="658"/>
                  </a:lnTo>
                  <a:lnTo>
                    <a:pt x="950" y="655"/>
                  </a:lnTo>
                  <a:lnTo>
                    <a:pt x="951" y="654"/>
                  </a:lnTo>
                  <a:lnTo>
                    <a:pt x="954" y="652"/>
                  </a:lnTo>
                  <a:lnTo>
                    <a:pt x="955" y="651"/>
                  </a:lnTo>
                  <a:lnTo>
                    <a:pt x="956" y="650"/>
                  </a:lnTo>
                  <a:lnTo>
                    <a:pt x="956" y="649"/>
                  </a:lnTo>
                  <a:lnTo>
                    <a:pt x="954" y="649"/>
                  </a:lnTo>
                  <a:lnTo>
                    <a:pt x="953" y="648"/>
                  </a:lnTo>
                  <a:lnTo>
                    <a:pt x="949" y="647"/>
                  </a:lnTo>
                  <a:lnTo>
                    <a:pt x="948" y="647"/>
                  </a:lnTo>
                  <a:lnTo>
                    <a:pt x="948" y="647"/>
                  </a:lnTo>
                  <a:lnTo>
                    <a:pt x="948" y="648"/>
                  </a:lnTo>
                  <a:lnTo>
                    <a:pt x="947" y="648"/>
                  </a:lnTo>
                  <a:lnTo>
                    <a:pt x="944" y="647"/>
                  </a:lnTo>
                  <a:lnTo>
                    <a:pt x="943" y="646"/>
                  </a:lnTo>
                  <a:lnTo>
                    <a:pt x="942" y="645"/>
                  </a:lnTo>
                  <a:lnTo>
                    <a:pt x="942" y="644"/>
                  </a:lnTo>
                  <a:lnTo>
                    <a:pt x="943" y="643"/>
                  </a:lnTo>
                  <a:lnTo>
                    <a:pt x="944" y="642"/>
                  </a:lnTo>
                  <a:lnTo>
                    <a:pt x="947" y="636"/>
                  </a:lnTo>
                  <a:lnTo>
                    <a:pt x="947" y="635"/>
                  </a:lnTo>
                  <a:lnTo>
                    <a:pt x="946" y="634"/>
                  </a:lnTo>
                  <a:lnTo>
                    <a:pt x="945" y="635"/>
                  </a:lnTo>
                  <a:lnTo>
                    <a:pt x="944" y="636"/>
                  </a:lnTo>
                  <a:lnTo>
                    <a:pt x="943" y="634"/>
                  </a:lnTo>
                  <a:lnTo>
                    <a:pt x="941" y="633"/>
                  </a:lnTo>
                  <a:lnTo>
                    <a:pt x="940" y="633"/>
                  </a:lnTo>
                  <a:lnTo>
                    <a:pt x="939" y="631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30"/>
                  </a:lnTo>
                  <a:lnTo>
                    <a:pt x="938" y="629"/>
                  </a:lnTo>
                  <a:lnTo>
                    <a:pt x="938" y="628"/>
                  </a:lnTo>
                  <a:lnTo>
                    <a:pt x="938" y="627"/>
                  </a:lnTo>
                  <a:lnTo>
                    <a:pt x="937" y="627"/>
                  </a:lnTo>
                  <a:lnTo>
                    <a:pt x="937" y="626"/>
                  </a:lnTo>
                  <a:lnTo>
                    <a:pt x="938" y="622"/>
                  </a:lnTo>
                  <a:lnTo>
                    <a:pt x="937" y="621"/>
                  </a:lnTo>
                  <a:lnTo>
                    <a:pt x="937" y="620"/>
                  </a:lnTo>
                  <a:lnTo>
                    <a:pt x="938" y="619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6"/>
                  </a:lnTo>
                  <a:lnTo>
                    <a:pt x="938" y="616"/>
                  </a:lnTo>
                  <a:lnTo>
                    <a:pt x="939" y="616"/>
                  </a:lnTo>
                  <a:lnTo>
                    <a:pt x="940" y="616"/>
                  </a:lnTo>
                  <a:lnTo>
                    <a:pt x="941" y="616"/>
                  </a:lnTo>
                  <a:lnTo>
                    <a:pt x="941" y="615"/>
                  </a:lnTo>
                  <a:lnTo>
                    <a:pt x="943" y="613"/>
                  </a:lnTo>
                  <a:lnTo>
                    <a:pt x="944" y="613"/>
                  </a:lnTo>
                  <a:lnTo>
                    <a:pt x="944" y="612"/>
                  </a:lnTo>
                  <a:lnTo>
                    <a:pt x="944" y="611"/>
                  </a:lnTo>
                  <a:lnTo>
                    <a:pt x="944" y="610"/>
                  </a:lnTo>
                  <a:lnTo>
                    <a:pt x="943" y="609"/>
                  </a:lnTo>
                  <a:lnTo>
                    <a:pt x="944" y="608"/>
                  </a:lnTo>
                  <a:lnTo>
                    <a:pt x="944" y="607"/>
                  </a:lnTo>
                  <a:lnTo>
                    <a:pt x="943" y="607"/>
                  </a:lnTo>
                  <a:lnTo>
                    <a:pt x="943" y="606"/>
                  </a:lnTo>
                  <a:lnTo>
                    <a:pt x="942" y="605"/>
                  </a:lnTo>
                  <a:lnTo>
                    <a:pt x="942" y="604"/>
                  </a:lnTo>
                  <a:lnTo>
                    <a:pt x="942" y="603"/>
                  </a:lnTo>
                  <a:lnTo>
                    <a:pt x="942" y="603"/>
                  </a:lnTo>
                  <a:lnTo>
                    <a:pt x="942" y="602"/>
                  </a:lnTo>
                  <a:lnTo>
                    <a:pt x="942" y="601"/>
                  </a:lnTo>
                  <a:lnTo>
                    <a:pt x="943" y="600"/>
                  </a:lnTo>
                  <a:lnTo>
                    <a:pt x="944" y="600"/>
                  </a:lnTo>
                  <a:lnTo>
                    <a:pt x="945" y="599"/>
                  </a:lnTo>
                  <a:lnTo>
                    <a:pt x="946" y="598"/>
                  </a:lnTo>
                  <a:lnTo>
                    <a:pt x="946" y="597"/>
                  </a:lnTo>
                  <a:lnTo>
                    <a:pt x="945" y="596"/>
                  </a:lnTo>
                  <a:lnTo>
                    <a:pt x="945" y="595"/>
                  </a:lnTo>
                  <a:lnTo>
                    <a:pt x="944" y="593"/>
                  </a:lnTo>
                  <a:lnTo>
                    <a:pt x="942" y="593"/>
                  </a:lnTo>
                  <a:lnTo>
                    <a:pt x="941" y="593"/>
                  </a:lnTo>
                  <a:lnTo>
                    <a:pt x="940" y="593"/>
                  </a:lnTo>
                  <a:lnTo>
                    <a:pt x="940" y="594"/>
                  </a:lnTo>
                  <a:lnTo>
                    <a:pt x="939" y="594"/>
                  </a:lnTo>
                  <a:lnTo>
                    <a:pt x="938" y="593"/>
                  </a:lnTo>
                  <a:lnTo>
                    <a:pt x="935" y="593"/>
                  </a:lnTo>
                  <a:lnTo>
                    <a:pt x="933" y="593"/>
                  </a:lnTo>
                  <a:lnTo>
                    <a:pt x="929" y="591"/>
                  </a:lnTo>
                  <a:lnTo>
                    <a:pt x="918" y="584"/>
                  </a:lnTo>
                  <a:lnTo>
                    <a:pt x="917" y="583"/>
                  </a:lnTo>
                  <a:lnTo>
                    <a:pt x="917" y="583"/>
                  </a:lnTo>
                  <a:lnTo>
                    <a:pt x="916" y="582"/>
                  </a:lnTo>
                  <a:lnTo>
                    <a:pt x="916" y="579"/>
                  </a:lnTo>
                  <a:lnTo>
                    <a:pt x="915" y="578"/>
                  </a:lnTo>
                  <a:lnTo>
                    <a:pt x="914" y="577"/>
                  </a:lnTo>
                  <a:lnTo>
                    <a:pt x="913" y="576"/>
                  </a:lnTo>
                  <a:lnTo>
                    <a:pt x="912" y="576"/>
                  </a:lnTo>
                  <a:lnTo>
                    <a:pt x="913" y="574"/>
                  </a:lnTo>
                  <a:lnTo>
                    <a:pt x="913" y="574"/>
                  </a:lnTo>
                  <a:lnTo>
                    <a:pt x="914" y="574"/>
                  </a:lnTo>
                  <a:lnTo>
                    <a:pt x="914" y="572"/>
                  </a:lnTo>
                  <a:lnTo>
                    <a:pt x="915" y="571"/>
                  </a:lnTo>
                  <a:lnTo>
                    <a:pt x="916" y="571"/>
                  </a:lnTo>
                  <a:lnTo>
                    <a:pt x="916" y="570"/>
                  </a:lnTo>
                  <a:lnTo>
                    <a:pt x="916" y="569"/>
                  </a:lnTo>
                  <a:lnTo>
                    <a:pt x="917" y="569"/>
                  </a:lnTo>
                  <a:lnTo>
                    <a:pt x="917" y="568"/>
                  </a:lnTo>
                  <a:lnTo>
                    <a:pt x="917" y="567"/>
                  </a:lnTo>
                  <a:lnTo>
                    <a:pt x="918" y="566"/>
                  </a:lnTo>
                  <a:lnTo>
                    <a:pt x="918" y="565"/>
                  </a:lnTo>
                  <a:lnTo>
                    <a:pt x="917" y="564"/>
                  </a:lnTo>
                  <a:lnTo>
                    <a:pt x="917" y="563"/>
                  </a:lnTo>
                  <a:lnTo>
                    <a:pt x="918" y="562"/>
                  </a:lnTo>
                  <a:lnTo>
                    <a:pt x="919" y="561"/>
                  </a:lnTo>
                  <a:lnTo>
                    <a:pt x="920" y="562"/>
                  </a:lnTo>
                  <a:lnTo>
                    <a:pt x="921" y="562"/>
                  </a:lnTo>
                  <a:lnTo>
                    <a:pt x="922" y="563"/>
                  </a:lnTo>
                  <a:lnTo>
                    <a:pt x="922" y="564"/>
                  </a:lnTo>
                  <a:lnTo>
                    <a:pt x="922" y="564"/>
                  </a:lnTo>
                  <a:lnTo>
                    <a:pt x="923" y="564"/>
                  </a:lnTo>
                  <a:lnTo>
                    <a:pt x="925" y="565"/>
                  </a:lnTo>
                  <a:lnTo>
                    <a:pt x="926" y="565"/>
                  </a:lnTo>
                  <a:lnTo>
                    <a:pt x="927" y="564"/>
                  </a:lnTo>
                  <a:lnTo>
                    <a:pt x="928" y="562"/>
                  </a:lnTo>
                  <a:lnTo>
                    <a:pt x="929" y="560"/>
                  </a:lnTo>
                  <a:lnTo>
                    <a:pt x="929" y="559"/>
                  </a:lnTo>
                  <a:lnTo>
                    <a:pt x="930" y="557"/>
                  </a:lnTo>
                  <a:lnTo>
                    <a:pt x="931" y="555"/>
                  </a:lnTo>
                  <a:lnTo>
                    <a:pt x="931" y="553"/>
                  </a:lnTo>
                  <a:lnTo>
                    <a:pt x="931" y="550"/>
                  </a:lnTo>
                  <a:lnTo>
                    <a:pt x="932" y="549"/>
                  </a:lnTo>
                  <a:lnTo>
                    <a:pt x="933" y="549"/>
                  </a:lnTo>
                  <a:lnTo>
                    <a:pt x="934" y="549"/>
                  </a:lnTo>
                  <a:lnTo>
                    <a:pt x="936" y="550"/>
                  </a:lnTo>
                  <a:lnTo>
                    <a:pt x="937" y="550"/>
                  </a:lnTo>
                  <a:lnTo>
                    <a:pt x="938" y="550"/>
                  </a:lnTo>
                  <a:lnTo>
                    <a:pt x="938" y="550"/>
                  </a:lnTo>
                  <a:lnTo>
                    <a:pt x="938" y="549"/>
                  </a:lnTo>
                  <a:lnTo>
                    <a:pt x="938" y="549"/>
                  </a:lnTo>
                  <a:lnTo>
                    <a:pt x="940" y="549"/>
                  </a:lnTo>
                  <a:lnTo>
                    <a:pt x="941" y="549"/>
                  </a:lnTo>
                  <a:lnTo>
                    <a:pt x="944" y="551"/>
                  </a:lnTo>
                  <a:lnTo>
                    <a:pt x="948" y="551"/>
                  </a:lnTo>
                  <a:lnTo>
                    <a:pt x="948" y="549"/>
                  </a:lnTo>
                  <a:lnTo>
                    <a:pt x="949" y="549"/>
                  </a:lnTo>
                  <a:lnTo>
                    <a:pt x="953" y="551"/>
                  </a:lnTo>
                  <a:lnTo>
                    <a:pt x="954" y="551"/>
                  </a:lnTo>
                  <a:lnTo>
                    <a:pt x="953" y="549"/>
                  </a:lnTo>
                  <a:lnTo>
                    <a:pt x="954" y="549"/>
                  </a:lnTo>
                  <a:lnTo>
                    <a:pt x="954" y="548"/>
                  </a:lnTo>
                  <a:lnTo>
                    <a:pt x="954" y="547"/>
                  </a:lnTo>
                  <a:lnTo>
                    <a:pt x="955" y="546"/>
                  </a:lnTo>
                  <a:lnTo>
                    <a:pt x="957" y="545"/>
                  </a:lnTo>
                  <a:lnTo>
                    <a:pt x="957" y="544"/>
                  </a:lnTo>
                  <a:lnTo>
                    <a:pt x="957" y="544"/>
                  </a:lnTo>
                  <a:lnTo>
                    <a:pt x="954" y="544"/>
                  </a:lnTo>
                  <a:lnTo>
                    <a:pt x="953" y="544"/>
                  </a:lnTo>
                  <a:lnTo>
                    <a:pt x="952" y="543"/>
                  </a:lnTo>
                  <a:lnTo>
                    <a:pt x="951" y="542"/>
                  </a:lnTo>
                  <a:lnTo>
                    <a:pt x="950" y="542"/>
                  </a:lnTo>
                  <a:lnTo>
                    <a:pt x="948" y="540"/>
                  </a:lnTo>
                  <a:lnTo>
                    <a:pt x="948" y="539"/>
                  </a:lnTo>
                  <a:lnTo>
                    <a:pt x="948" y="538"/>
                  </a:lnTo>
                  <a:lnTo>
                    <a:pt x="948" y="536"/>
                  </a:lnTo>
                  <a:lnTo>
                    <a:pt x="948" y="535"/>
                  </a:lnTo>
                  <a:lnTo>
                    <a:pt x="948" y="534"/>
                  </a:lnTo>
                  <a:lnTo>
                    <a:pt x="948" y="534"/>
                  </a:lnTo>
                  <a:lnTo>
                    <a:pt x="947" y="534"/>
                  </a:lnTo>
                  <a:lnTo>
                    <a:pt x="947" y="533"/>
                  </a:lnTo>
                  <a:lnTo>
                    <a:pt x="945" y="533"/>
                  </a:lnTo>
                  <a:lnTo>
                    <a:pt x="945" y="534"/>
                  </a:lnTo>
                  <a:lnTo>
                    <a:pt x="944" y="534"/>
                  </a:lnTo>
                  <a:lnTo>
                    <a:pt x="943" y="534"/>
                  </a:lnTo>
                  <a:lnTo>
                    <a:pt x="942" y="534"/>
                  </a:lnTo>
                  <a:lnTo>
                    <a:pt x="941" y="534"/>
                  </a:lnTo>
                  <a:lnTo>
                    <a:pt x="940" y="534"/>
                  </a:lnTo>
                  <a:lnTo>
                    <a:pt x="939" y="534"/>
                  </a:lnTo>
                  <a:lnTo>
                    <a:pt x="938" y="534"/>
                  </a:lnTo>
                  <a:lnTo>
                    <a:pt x="937" y="533"/>
                  </a:lnTo>
                  <a:lnTo>
                    <a:pt x="936" y="533"/>
                  </a:lnTo>
                  <a:lnTo>
                    <a:pt x="935" y="532"/>
                  </a:lnTo>
                  <a:lnTo>
                    <a:pt x="934" y="531"/>
                  </a:lnTo>
                  <a:lnTo>
                    <a:pt x="933" y="531"/>
                  </a:lnTo>
                  <a:lnTo>
                    <a:pt x="931" y="530"/>
                  </a:lnTo>
                  <a:lnTo>
                    <a:pt x="931" y="529"/>
                  </a:lnTo>
                  <a:lnTo>
                    <a:pt x="930" y="525"/>
                  </a:lnTo>
                  <a:lnTo>
                    <a:pt x="929" y="524"/>
                  </a:lnTo>
                  <a:lnTo>
                    <a:pt x="926" y="522"/>
                  </a:lnTo>
                  <a:lnTo>
                    <a:pt x="923" y="518"/>
                  </a:lnTo>
                  <a:lnTo>
                    <a:pt x="921" y="518"/>
                  </a:lnTo>
                  <a:lnTo>
                    <a:pt x="919" y="518"/>
                  </a:lnTo>
                  <a:lnTo>
                    <a:pt x="918" y="519"/>
                  </a:lnTo>
                  <a:lnTo>
                    <a:pt x="918" y="519"/>
                  </a:lnTo>
                  <a:lnTo>
                    <a:pt x="917" y="519"/>
                  </a:lnTo>
                  <a:lnTo>
                    <a:pt x="917" y="519"/>
                  </a:lnTo>
                  <a:lnTo>
                    <a:pt x="917" y="517"/>
                  </a:lnTo>
                  <a:lnTo>
                    <a:pt x="916" y="516"/>
                  </a:lnTo>
                  <a:lnTo>
                    <a:pt x="916" y="515"/>
                  </a:lnTo>
                  <a:lnTo>
                    <a:pt x="916" y="514"/>
                  </a:lnTo>
                  <a:lnTo>
                    <a:pt x="915" y="512"/>
                  </a:lnTo>
                  <a:lnTo>
                    <a:pt x="916" y="512"/>
                  </a:lnTo>
                  <a:lnTo>
                    <a:pt x="917" y="509"/>
                  </a:lnTo>
                  <a:lnTo>
                    <a:pt x="917" y="507"/>
                  </a:lnTo>
                  <a:lnTo>
                    <a:pt x="918" y="506"/>
                  </a:lnTo>
                  <a:lnTo>
                    <a:pt x="918" y="505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4"/>
                  </a:lnTo>
                  <a:lnTo>
                    <a:pt x="918" y="503"/>
                  </a:lnTo>
                  <a:lnTo>
                    <a:pt x="918" y="502"/>
                  </a:lnTo>
                  <a:lnTo>
                    <a:pt x="918" y="501"/>
                  </a:lnTo>
                  <a:lnTo>
                    <a:pt x="920" y="500"/>
                  </a:lnTo>
                  <a:lnTo>
                    <a:pt x="920" y="499"/>
                  </a:lnTo>
                  <a:lnTo>
                    <a:pt x="921" y="499"/>
                  </a:lnTo>
                  <a:lnTo>
                    <a:pt x="921" y="498"/>
                  </a:lnTo>
                  <a:lnTo>
                    <a:pt x="922" y="498"/>
                  </a:lnTo>
                  <a:lnTo>
                    <a:pt x="926" y="497"/>
                  </a:lnTo>
                  <a:lnTo>
                    <a:pt x="926" y="496"/>
                  </a:lnTo>
                  <a:lnTo>
                    <a:pt x="927" y="496"/>
                  </a:lnTo>
                  <a:lnTo>
                    <a:pt x="927" y="494"/>
                  </a:lnTo>
                  <a:lnTo>
                    <a:pt x="928" y="492"/>
                  </a:lnTo>
                  <a:lnTo>
                    <a:pt x="928" y="492"/>
                  </a:lnTo>
                  <a:lnTo>
                    <a:pt x="930" y="490"/>
                  </a:lnTo>
                  <a:lnTo>
                    <a:pt x="931" y="489"/>
                  </a:lnTo>
                  <a:lnTo>
                    <a:pt x="932" y="489"/>
                  </a:lnTo>
                  <a:lnTo>
                    <a:pt x="933" y="489"/>
                  </a:lnTo>
                  <a:lnTo>
                    <a:pt x="934" y="489"/>
                  </a:lnTo>
                  <a:lnTo>
                    <a:pt x="934" y="488"/>
                  </a:lnTo>
                  <a:lnTo>
                    <a:pt x="933" y="486"/>
                  </a:lnTo>
                  <a:lnTo>
                    <a:pt x="933" y="484"/>
                  </a:lnTo>
                  <a:lnTo>
                    <a:pt x="931" y="484"/>
                  </a:lnTo>
                  <a:lnTo>
                    <a:pt x="928" y="484"/>
                  </a:lnTo>
                  <a:lnTo>
                    <a:pt x="928" y="484"/>
                  </a:lnTo>
                  <a:lnTo>
                    <a:pt x="927" y="484"/>
                  </a:lnTo>
                  <a:lnTo>
                    <a:pt x="927" y="484"/>
                  </a:lnTo>
                  <a:lnTo>
                    <a:pt x="927" y="485"/>
                  </a:lnTo>
                  <a:lnTo>
                    <a:pt x="926" y="485"/>
                  </a:lnTo>
                  <a:lnTo>
                    <a:pt x="926" y="484"/>
                  </a:lnTo>
                  <a:lnTo>
                    <a:pt x="926" y="484"/>
                  </a:lnTo>
                  <a:lnTo>
                    <a:pt x="926" y="483"/>
                  </a:lnTo>
                  <a:lnTo>
                    <a:pt x="927" y="482"/>
                  </a:lnTo>
                  <a:lnTo>
                    <a:pt x="928" y="478"/>
                  </a:lnTo>
                  <a:lnTo>
                    <a:pt x="928" y="477"/>
                  </a:lnTo>
                  <a:lnTo>
                    <a:pt x="928" y="476"/>
                  </a:lnTo>
                  <a:lnTo>
                    <a:pt x="929" y="475"/>
                  </a:lnTo>
                  <a:lnTo>
                    <a:pt x="929" y="476"/>
                  </a:lnTo>
                  <a:lnTo>
                    <a:pt x="929" y="477"/>
                  </a:lnTo>
                  <a:lnTo>
                    <a:pt x="929" y="478"/>
                  </a:lnTo>
                  <a:lnTo>
                    <a:pt x="929" y="479"/>
                  </a:lnTo>
                  <a:lnTo>
                    <a:pt x="930" y="480"/>
                  </a:lnTo>
                  <a:lnTo>
                    <a:pt x="932" y="481"/>
                  </a:lnTo>
                  <a:lnTo>
                    <a:pt x="933" y="481"/>
                  </a:lnTo>
                  <a:lnTo>
                    <a:pt x="933" y="482"/>
                  </a:lnTo>
                  <a:lnTo>
                    <a:pt x="934" y="482"/>
                  </a:lnTo>
                  <a:lnTo>
                    <a:pt x="935" y="483"/>
                  </a:lnTo>
                  <a:lnTo>
                    <a:pt x="936" y="484"/>
                  </a:lnTo>
                  <a:lnTo>
                    <a:pt x="937" y="484"/>
                  </a:lnTo>
                  <a:lnTo>
                    <a:pt x="938" y="484"/>
                  </a:lnTo>
                  <a:lnTo>
                    <a:pt x="938" y="484"/>
                  </a:lnTo>
                  <a:lnTo>
                    <a:pt x="938" y="485"/>
                  </a:lnTo>
                  <a:lnTo>
                    <a:pt x="938" y="486"/>
                  </a:lnTo>
                  <a:lnTo>
                    <a:pt x="939" y="486"/>
                  </a:lnTo>
                  <a:lnTo>
                    <a:pt x="940" y="486"/>
                  </a:lnTo>
                  <a:lnTo>
                    <a:pt x="941" y="487"/>
                  </a:lnTo>
                  <a:lnTo>
                    <a:pt x="940" y="487"/>
                  </a:lnTo>
                  <a:lnTo>
                    <a:pt x="941" y="487"/>
                  </a:lnTo>
                  <a:lnTo>
                    <a:pt x="941" y="488"/>
                  </a:lnTo>
                  <a:lnTo>
                    <a:pt x="942" y="489"/>
                  </a:lnTo>
                  <a:lnTo>
                    <a:pt x="943" y="490"/>
                  </a:lnTo>
                  <a:lnTo>
                    <a:pt x="944" y="490"/>
                  </a:lnTo>
                  <a:lnTo>
                    <a:pt x="944" y="491"/>
                  </a:lnTo>
                  <a:lnTo>
                    <a:pt x="943" y="492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0" y="494"/>
                  </a:lnTo>
                  <a:lnTo>
                    <a:pt x="941" y="494"/>
                  </a:lnTo>
                  <a:lnTo>
                    <a:pt x="946" y="493"/>
                  </a:lnTo>
                  <a:lnTo>
                    <a:pt x="948" y="494"/>
                  </a:lnTo>
                  <a:lnTo>
                    <a:pt x="948" y="494"/>
                  </a:lnTo>
                  <a:lnTo>
                    <a:pt x="948" y="495"/>
                  </a:lnTo>
                  <a:lnTo>
                    <a:pt x="948" y="495"/>
                  </a:lnTo>
                  <a:lnTo>
                    <a:pt x="949" y="496"/>
                  </a:lnTo>
                  <a:lnTo>
                    <a:pt x="950" y="495"/>
                  </a:lnTo>
                  <a:lnTo>
                    <a:pt x="950" y="494"/>
                  </a:lnTo>
                  <a:lnTo>
                    <a:pt x="951" y="494"/>
                  </a:lnTo>
                  <a:lnTo>
                    <a:pt x="953" y="494"/>
                  </a:lnTo>
                  <a:lnTo>
                    <a:pt x="955" y="495"/>
                  </a:lnTo>
                  <a:lnTo>
                    <a:pt x="957" y="496"/>
                  </a:lnTo>
                  <a:lnTo>
                    <a:pt x="958" y="495"/>
                  </a:lnTo>
                  <a:lnTo>
                    <a:pt x="959" y="495"/>
                  </a:lnTo>
                  <a:lnTo>
                    <a:pt x="959" y="494"/>
                  </a:lnTo>
                  <a:lnTo>
                    <a:pt x="958" y="494"/>
                  </a:lnTo>
                  <a:lnTo>
                    <a:pt x="958" y="494"/>
                  </a:lnTo>
                  <a:lnTo>
                    <a:pt x="958" y="493"/>
                  </a:lnTo>
                  <a:lnTo>
                    <a:pt x="957" y="493"/>
                  </a:lnTo>
                  <a:lnTo>
                    <a:pt x="957" y="492"/>
                  </a:lnTo>
                  <a:lnTo>
                    <a:pt x="956" y="491"/>
                  </a:lnTo>
                  <a:lnTo>
                    <a:pt x="955" y="490"/>
                  </a:lnTo>
                  <a:lnTo>
                    <a:pt x="953" y="490"/>
                  </a:lnTo>
                  <a:lnTo>
                    <a:pt x="952" y="488"/>
                  </a:lnTo>
                  <a:lnTo>
                    <a:pt x="952" y="487"/>
                  </a:lnTo>
                  <a:lnTo>
                    <a:pt x="953" y="487"/>
                  </a:lnTo>
                  <a:lnTo>
                    <a:pt x="953" y="486"/>
                  </a:lnTo>
                  <a:lnTo>
                    <a:pt x="954" y="486"/>
                  </a:lnTo>
                  <a:lnTo>
                    <a:pt x="955" y="485"/>
                  </a:lnTo>
                  <a:lnTo>
                    <a:pt x="956" y="486"/>
                  </a:lnTo>
                  <a:lnTo>
                    <a:pt x="957" y="487"/>
                  </a:lnTo>
                  <a:lnTo>
                    <a:pt x="958" y="487"/>
                  </a:lnTo>
                  <a:lnTo>
                    <a:pt x="958" y="487"/>
                  </a:lnTo>
                  <a:lnTo>
                    <a:pt x="959" y="488"/>
                  </a:lnTo>
                  <a:lnTo>
                    <a:pt x="960" y="488"/>
                  </a:lnTo>
                  <a:lnTo>
                    <a:pt x="960" y="489"/>
                  </a:lnTo>
                  <a:lnTo>
                    <a:pt x="960" y="490"/>
                  </a:lnTo>
                  <a:lnTo>
                    <a:pt x="960" y="490"/>
                  </a:lnTo>
                  <a:lnTo>
                    <a:pt x="961" y="490"/>
                  </a:lnTo>
                  <a:lnTo>
                    <a:pt x="961" y="491"/>
                  </a:lnTo>
                  <a:lnTo>
                    <a:pt x="961" y="492"/>
                  </a:lnTo>
                  <a:lnTo>
                    <a:pt x="960" y="492"/>
                  </a:lnTo>
                  <a:lnTo>
                    <a:pt x="960" y="493"/>
                  </a:lnTo>
                  <a:lnTo>
                    <a:pt x="960" y="494"/>
                  </a:lnTo>
                  <a:lnTo>
                    <a:pt x="961" y="495"/>
                  </a:lnTo>
                  <a:lnTo>
                    <a:pt x="961" y="496"/>
                  </a:lnTo>
                  <a:lnTo>
                    <a:pt x="962" y="499"/>
                  </a:lnTo>
                  <a:lnTo>
                    <a:pt x="962" y="500"/>
                  </a:lnTo>
                  <a:lnTo>
                    <a:pt x="963" y="501"/>
                  </a:lnTo>
                  <a:lnTo>
                    <a:pt x="966" y="503"/>
                  </a:lnTo>
                  <a:lnTo>
                    <a:pt x="967" y="503"/>
                  </a:lnTo>
                  <a:lnTo>
                    <a:pt x="968" y="504"/>
                  </a:lnTo>
                  <a:lnTo>
                    <a:pt x="968" y="504"/>
                  </a:lnTo>
                  <a:lnTo>
                    <a:pt x="968" y="505"/>
                  </a:lnTo>
                  <a:lnTo>
                    <a:pt x="969" y="506"/>
                  </a:lnTo>
                  <a:lnTo>
                    <a:pt x="971" y="507"/>
                  </a:lnTo>
                  <a:lnTo>
                    <a:pt x="971" y="508"/>
                  </a:lnTo>
                  <a:lnTo>
                    <a:pt x="973" y="508"/>
                  </a:lnTo>
                  <a:lnTo>
                    <a:pt x="974" y="508"/>
                  </a:lnTo>
                  <a:lnTo>
                    <a:pt x="975" y="507"/>
                  </a:lnTo>
                  <a:lnTo>
                    <a:pt x="976" y="508"/>
                  </a:lnTo>
                  <a:lnTo>
                    <a:pt x="977" y="508"/>
                  </a:lnTo>
                  <a:lnTo>
                    <a:pt x="979" y="508"/>
                  </a:lnTo>
                  <a:lnTo>
                    <a:pt x="980" y="508"/>
                  </a:lnTo>
                  <a:lnTo>
                    <a:pt x="981" y="509"/>
                  </a:lnTo>
                  <a:lnTo>
                    <a:pt x="982" y="510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9"/>
                  </a:lnTo>
                  <a:lnTo>
                    <a:pt x="982" y="508"/>
                  </a:lnTo>
                  <a:lnTo>
                    <a:pt x="982" y="507"/>
                  </a:lnTo>
                  <a:lnTo>
                    <a:pt x="985" y="505"/>
                  </a:lnTo>
                  <a:lnTo>
                    <a:pt x="985" y="504"/>
                  </a:lnTo>
                  <a:lnTo>
                    <a:pt x="985" y="504"/>
                  </a:lnTo>
                  <a:lnTo>
                    <a:pt x="984" y="504"/>
                  </a:lnTo>
                  <a:lnTo>
                    <a:pt x="983" y="504"/>
                  </a:lnTo>
                  <a:lnTo>
                    <a:pt x="983" y="503"/>
                  </a:lnTo>
                  <a:lnTo>
                    <a:pt x="984" y="502"/>
                  </a:lnTo>
                  <a:lnTo>
                    <a:pt x="983" y="501"/>
                  </a:lnTo>
                  <a:lnTo>
                    <a:pt x="983" y="500"/>
                  </a:lnTo>
                  <a:lnTo>
                    <a:pt x="983" y="499"/>
                  </a:lnTo>
                  <a:lnTo>
                    <a:pt x="984" y="499"/>
                  </a:lnTo>
                  <a:lnTo>
                    <a:pt x="985" y="499"/>
                  </a:lnTo>
                  <a:lnTo>
                    <a:pt x="985" y="498"/>
                  </a:lnTo>
                  <a:lnTo>
                    <a:pt x="985" y="497"/>
                  </a:lnTo>
                  <a:lnTo>
                    <a:pt x="985" y="496"/>
                  </a:lnTo>
                  <a:lnTo>
                    <a:pt x="986" y="496"/>
                  </a:lnTo>
                  <a:lnTo>
                    <a:pt x="987" y="496"/>
                  </a:lnTo>
                  <a:lnTo>
                    <a:pt x="988" y="497"/>
                  </a:lnTo>
                  <a:lnTo>
                    <a:pt x="988" y="498"/>
                  </a:lnTo>
                  <a:lnTo>
                    <a:pt x="987" y="499"/>
                  </a:lnTo>
                  <a:lnTo>
                    <a:pt x="987" y="500"/>
                  </a:lnTo>
                  <a:lnTo>
                    <a:pt x="988" y="500"/>
                  </a:lnTo>
                  <a:lnTo>
                    <a:pt x="988" y="500"/>
                  </a:lnTo>
                  <a:lnTo>
                    <a:pt x="989" y="500"/>
                  </a:lnTo>
                  <a:lnTo>
                    <a:pt x="990" y="501"/>
                  </a:lnTo>
                  <a:lnTo>
                    <a:pt x="990" y="502"/>
                  </a:lnTo>
                  <a:lnTo>
                    <a:pt x="991" y="503"/>
                  </a:lnTo>
                  <a:lnTo>
                    <a:pt x="991" y="504"/>
                  </a:lnTo>
                  <a:lnTo>
                    <a:pt x="991" y="504"/>
                  </a:lnTo>
                  <a:lnTo>
                    <a:pt x="991" y="505"/>
                  </a:lnTo>
                  <a:lnTo>
                    <a:pt x="991" y="506"/>
                  </a:lnTo>
                  <a:lnTo>
                    <a:pt x="992" y="506"/>
                  </a:lnTo>
                  <a:lnTo>
                    <a:pt x="993" y="508"/>
                  </a:lnTo>
                  <a:lnTo>
                    <a:pt x="993" y="509"/>
                  </a:lnTo>
                  <a:lnTo>
                    <a:pt x="994" y="509"/>
                  </a:lnTo>
                  <a:lnTo>
                    <a:pt x="994" y="508"/>
                  </a:lnTo>
                  <a:lnTo>
                    <a:pt x="995" y="508"/>
                  </a:lnTo>
                  <a:lnTo>
                    <a:pt x="995" y="509"/>
                  </a:lnTo>
                  <a:lnTo>
                    <a:pt x="995" y="509"/>
                  </a:lnTo>
                  <a:lnTo>
                    <a:pt x="995" y="510"/>
                  </a:lnTo>
                  <a:lnTo>
                    <a:pt x="994" y="510"/>
                  </a:lnTo>
                  <a:lnTo>
                    <a:pt x="995" y="511"/>
                  </a:lnTo>
                  <a:lnTo>
                    <a:pt x="996" y="511"/>
                  </a:lnTo>
                  <a:lnTo>
                    <a:pt x="996" y="512"/>
                  </a:lnTo>
                  <a:lnTo>
                    <a:pt x="993" y="515"/>
                  </a:lnTo>
                  <a:lnTo>
                    <a:pt x="993" y="517"/>
                  </a:lnTo>
                  <a:lnTo>
                    <a:pt x="994" y="522"/>
                  </a:lnTo>
                  <a:lnTo>
                    <a:pt x="995" y="524"/>
                  </a:lnTo>
                  <a:lnTo>
                    <a:pt x="996" y="526"/>
                  </a:lnTo>
                  <a:lnTo>
                    <a:pt x="995" y="531"/>
                  </a:lnTo>
                  <a:lnTo>
                    <a:pt x="995" y="534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4" y="540"/>
                  </a:lnTo>
                  <a:lnTo>
                    <a:pt x="994" y="542"/>
                  </a:lnTo>
                  <a:lnTo>
                    <a:pt x="994" y="544"/>
                  </a:lnTo>
                  <a:lnTo>
                    <a:pt x="995" y="544"/>
                  </a:lnTo>
                  <a:lnTo>
                    <a:pt x="996" y="544"/>
                  </a:lnTo>
                  <a:lnTo>
                    <a:pt x="998" y="544"/>
                  </a:lnTo>
                  <a:lnTo>
                    <a:pt x="999" y="544"/>
                  </a:lnTo>
                  <a:lnTo>
                    <a:pt x="1008" y="548"/>
                  </a:lnTo>
                  <a:lnTo>
                    <a:pt x="1017" y="550"/>
                  </a:lnTo>
                  <a:lnTo>
                    <a:pt x="1020" y="552"/>
                  </a:lnTo>
                  <a:lnTo>
                    <a:pt x="1022" y="552"/>
                  </a:lnTo>
                  <a:lnTo>
                    <a:pt x="1026" y="551"/>
                  </a:lnTo>
                  <a:lnTo>
                    <a:pt x="1029" y="551"/>
                  </a:lnTo>
                  <a:lnTo>
                    <a:pt x="1031" y="550"/>
                  </a:lnTo>
                  <a:lnTo>
                    <a:pt x="1032" y="550"/>
                  </a:lnTo>
                  <a:lnTo>
                    <a:pt x="1033" y="551"/>
                  </a:lnTo>
                  <a:lnTo>
                    <a:pt x="1034" y="551"/>
                  </a:lnTo>
                  <a:lnTo>
                    <a:pt x="1036" y="551"/>
                  </a:lnTo>
                  <a:lnTo>
                    <a:pt x="1037" y="551"/>
                  </a:lnTo>
                  <a:lnTo>
                    <a:pt x="1037" y="551"/>
                  </a:lnTo>
                  <a:lnTo>
                    <a:pt x="1038" y="551"/>
                  </a:lnTo>
                  <a:lnTo>
                    <a:pt x="1039" y="552"/>
                  </a:lnTo>
                  <a:lnTo>
                    <a:pt x="1041" y="552"/>
                  </a:lnTo>
                  <a:lnTo>
                    <a:pt x="1047" y="551"/>
                  </a:lnTo>
                  <a:lnTo>
                    <a:pt x="1047" y="551"/>
                  </a:lnTo>
                  <a:lnTo>
                    <a:pt x="1055" y="549"/>
                  </a:lnTo>
                  <a:lnTo>
                    <a:pt x="1057" y="549"/>
                  </a:lnTo>
                  <a:lnTo>
                    <a:pt x="1058" y="549"/>
                  </a:lnTo>
                  <a:lnTo>
                    <a:pt x="1059" y="549"/>
                  </a:lnTo>
                  <a:lnTo>
                    <a:pt x="1060" y="549"/>
                  </a:lnTo>
                  <a:lnTo>
                    <a:pt x="1062" y="550"/>
                  </a:lnTo>
                  <a:lnTo>
                    <a:pt x="1069" y="552"/>
                  </a:lnTo>
                  <a:lnTo>
                    <a:pt x="1070" y="553"/>
                  </a:lnTo>
                  <a:lnTo>
                    <a:pt x="1070" y="552"/>
                  </a:lnTo>
                  <a:lnTo>
                    <a:pt x="1071" y="552"/>
                  </a:lnTo>
                  <a:lnTo>
                    <a:pt x="1072" y="552"/>
                  </a:lnTo>
                  <a:lnTo>
                    <a:pt x="1073" y="552"/>
                  </a:lnTo>
                  <a:lnTo>
                    <a:pt x="1074" y="551"/>
                  </a:lnTo>
                  <a:lnTo>
                    <a:pt x="1075" y="551"/>
                  </a:lnTo>
                  <a:lnTo>
                    <a:pt x="1075" y="552"/>
                  </a:lnTo>
                  <a:lnTo>
                    <a:pt x="1076" y="552"/>
                  </a:lnTo>
                  <a:lnTo>
                    <a:pt x="1076" y="553"/>
                  </a:lnTo>
                  <a:lnTo>
                    <a:pt x="1077" y="553"/>
                  </a:lnTo>
                  <a:lnTo>
                    <a:pt x="1078" y="553"/>
                  </a:lnTo>
                  <a:lnTo>
                    <a:pt x="1079" y="553"/>
                  </a:lnTo>
                  <a:lnTo>
                    <a:pt x="1079" y="552"/>
                  </a:lnTo>
                  <a:lnTo>
                    <a:pt x="1080" y="551"/>
                  </a:lnTo>
                  <a:lnTo>
                    <a:pt x="1081" y="552"/>
                  </a:lnTo>
                  <a:lnTo>
                    <a:pt x="1082" y="552"/>
                  </a:lnTo>
                  <a:lnTo>
                    <a:pt x="1082" y="551"/>
                  </a:lnTo>
                  <a:lnTo>
                    <a:pt x="1083" y="551"/>
                  </a:lnTo>
                  <a:lnTo>
                    <a:pt x="1086" y="551"/>
                  </a:lnTo>
                  <a:lnTo>
                    <a:pt x="1090" y="550"/>
                  </a:lnTo>
                  <a:lnTo>
                    <a:pt x="1092" y="550"/>
                  </a:lnTo>
                  <a:lnTo>
                    <a:pt x="1093" y="550"/>
                  </a:lnTo>
                  <a:lnTo>
                    <a:pt x="1095" y="550"/>
                  </a:lnTo>
                  <a:lnTo>
                    <a:pt x="1096" y="550"/>
                  </a:lnTo>
                  <a:lnTo>
                    <a:pt x="1097" y="550"/>
                  </a:lnTo>
                  <a:lnTo>
                    <a:pt x="1099" y="551"/>
                  </a:lnTo>
                  <a:lnTo>
                    <a:pt x="1100" y="552"/>
                  </a:lnTo>
                  <a:lnTo>
                    <a:pt x="1101" y="552"/>
                  </a:lnTo>
                  <a:lnTo>
                    <a:pt x="1101" y="553"/>
                  </a:lnTo>
                  <a:lnTo>
                    <a:pt x="1102" y="553"/>
                  </a:lnTo>
                  <a:lnTo>
                    <a:pt x="1103" y="553"/>
                  </a:lnTo>
                  <a:lnTo>
                    <a:pt x="1104" y="553"/>
                  </a:lnTo>
                  <a:lnTo>
                    <a:pt x="1105" y="554"/>
                  </a:lnTo>
                  <a:lnTo>
                    <a:pt x="1106" y="554"/>
                  </a:lnTo>
                  <a:lnTo>
                    <a:pt x="1107" y="554"/>
                  </a:lnTo>
                  <a:lnTo>
                    <a:pt x="1109" y="554"/>
                  </a:lnTo>
                  <a:lnTo>
                    <a:pt x="1110" y="556"/>
                  </a:lnTo>
                  <a:lnTo>
                    <a:pt x="1111" y="556"/>
                  </a:lnTo>
                  <a:lnTo>
                    <a:pt x="1113" y="557"/>
                  </a:lnTo>
                  <a:lnTo>
                    <a:pt x="1113" y="558"/>
                  </a:lnTo>
                  <a:lnTo>
                    <a:pt x="1113" y="559"/>
                  </a:lnTo>
                  <a:lnTo>
                    <a:pt x="1113" y="559"/>
                  </a:lnTo>
                  <a:lnTo>
                    <a:pt x="1115" y="561"/>
                  </a:lnTo>
                  <a:lnTo>
                    <a:pt x="1116" y="561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7" y="563"/>
                  </a:lnTo>
                  <a:lnTo>
                    <a:pt x="1117" y="563"/>
                  </a:lnTo>
                  <a:lnTo>
                    <a:pt x="1117" y="564"/>
                  </a:lnTo>
                  <a:lnTo>
                    <a:pt x="1117" y="564"/>
                  </a:lnTo>
                  <a:lnTo>
                    <a:pt x="1117" y="565"/>
                  </a:lnTo>
                  <a:lnTo>
                    <a:pt x="1115" y="566"/>
                  </a:lnTo>
                  <a:lnTo>
                    <a:pt x="1113" y="567"/>
                  </a:lnTo>
                  <a:lnTo>
                    <a:pt x="1112" y="567"/>
                  </a:lnTo>
                  <a:lnTo>
                    <a:pt x="1112" y="566"/>
                  </a:lnTo>
                  <a:lnTo>
                    <a:pt x="1108" y="564"/>
                  </a:lnTo>
                  <a:lnTo>
                    <a:pt x="1107" y="564"/>
                  </a:lnTo>
                  <a:lnTo>
                    <a:pt x="1105" y="564"/>
                  </a:lnTo>
                  <a:lnTo>
                    <a:pt x="1105" y="565"/>
                  </a:lnTo>
                  <a:lnTo>
                    <a:pt x="1105" y="566"/>
                  </a:lnTo>
                  <a:lnTo>
                    <a:pt x="1106" y="568"/>
                  </a:lnTo>
                  <a:lnTo>
                    <a:pt x="1106" y="569"/>
                  </a:lnTo>
                  <a:lnTo>
                    <a:pt x="1106" y="570"/>
                  </a:lnTo>
                  <a:lnTo>
                    <a:pt x="1103" y="576"/>
                  </a:lnTo>
                  <a:lnTo>
                    <a:pt x="1103" y="578"/>
                  </a:lnTo>
                  <a:lnTo>
                    <a:pt x="1103" y="580"/>
                  </a:lnTo>
                  <a:lnTo>
                    <a:pt x="1102" y="581"/>
                  </a:lnTo>
                  <a:lnTo>
                    <a:pt x="1102" y="582"/>
                  </a:lnTo>
                  <a:lnTo>
                    <a:pt x="1101" y="582"/>
                  </a:lnTo>
                  <a:lnTo>
                    <a:pt x="1100" y="583"/>
                  </a:lnTo>
                  <a:lnTo>
                    <a:pt x="1099" y="584"/>
                  </a:lnTo>
                  <a:lnTo>
                    <a:pt x="1100" y="587"/>
                  </a:lnTo>
                  <a:lnTo>
                    <a:pt x="1099" y="589"/>
                  </a:lnTo>
                  <a:lnTo>
                    <a:pt x="1098" y="590"/>
                  </a:lnTo>
                  <a:lnTo>
                    <a:pt x="1097" y="591"/>
                  </a:lnTo>
                  <a:lnTo>
                    <a:pt x="1096" y="591"/>
                  </a:lnTo>
                  <a:lnTo>
                    <a:pt x="1092" y="591"/>
                  </a:lnTo>
                  <a:lnTo>
                    <a:pt x="1093" y="593"/>
                  </a:lnTo>
                  <a:lnTo>
                    <a:pt x="1093" y="593"/>
                  </a:lnTo>
                  <a:lnTo>
                    <a:pt x="1092" y="593"/>
                  </a:lnTo>
                  <a:lnTo>
                    <a:pt x="1091" y="593"/>
                  </a:lnTo>
                  <a:lnTo>
                    <a:pt x="1091" y="592"/>
                  </a:lnTo>
                  <a:lnTo>
                    <a:pt x="1090" y="593"/>
                  </a:lnTo>
                  <a:lnTo>
                    <a:pt x="1090" y="593"/>
                  </a:lnTo>
                  <a:lnTo>
                    <a:pt x="1091" y="595"/>
                  </a:lnTo>
                  <a:lnTo>
                    <a:pt x="1091" y="596"/>
                  </a:lnTo>
                  <a:lnTo>
                    <a:pt x="1090" y="600"/>
                  </a:lnTo>
                  <a:lnTo>
                    <a:pt x="1089" y="601"/>
                  </a:lnTo>
                  <a:lnTo>
                    <a:pt x="1088" y="601"/>
                  </a:lnTo>
                  <a:lnTo>
                    <a:pt x="1087" y="600"/>
                  </a:lnTo>
                  <a:lnTo>
                    <a:pt x="1087" y="599"/>
                  </a:lnTo>
                  <a:lnTo>
                    <a:pt x="1087" y="598"/>
                  </a:lnTo>
                  <a:lnTo>
                    <a:pt x="1087" y="597"/>
                  </a:lnTo>
                  <a:lnTo>
                    <a:pt x="1086" y="597"/>
                  </a:lnTo>
                  <a:lnTo>
                    <a:pt x="1083" y="597"/>
                  </a:lnTo>
                  <a:lnTo>
                    <a:pt x="1082" y="597"/>
                  </a:lnTo>
                  <a:lnTo>
                    <a:pt x="1082" y="599"/>
                  </a:lnTo>
                  <a:lnTo>
                    <a:pt x="1083" y="600"/>
                  </a:lnTo>
                  <a:lnTo>
                    <a:pt x="1083" y="601"/>
                  </a:lnTo>
                  <a:lnTo>
                    <a:pt x="1082" y="602"/>
                  </a:lnTo>
                  <a:lnTo>
                    <a:pt x="1081" y="602"/>
                  </a:lnTo>
                  <a:lnTo>
                    <a:pt x="1080" y="602"/>
                  </a:lnTo>
                  <a:lnTo>
                    <a:pt x="1079" y="601"/>
                  </a:lnTo>
                  <a:lnTo>
                    <a:pt x="1079" y="600"/>
                  </a:lnTo>
                  <a:lnTo>
                    <a:pt x="1078" y="598"/>
                  </a:lnTo>
                  <a:lnTo>
                    <a:pt x="1077" y="598"/>
                  </a:lnTo>
                  <a:lnTo>
                    <a:pt x="1077" y="602"/>
                  </a:lnTo>
                  <a:lnTo>
                    <a:pt x="1077" y="603"/>
                  </a:lnTo>
                  <a:lnTo>
                    <a:pt x="1076" y="603"/>
                  </a:lnTo>
                  <a:lnTo>
                    <a:pt x="1076" y="604"/>
                  </a:lnTo>
                  <a:lnTo>
                    <a:pt x="1074" y="604"/>
                  </a:lnTo>
                  <a:lnTo>
                    <a:pt x="1072" y="604"/>
                  </a:lnTo>
                  <a:lnTo>
                    <a:pt x="1070" y="604"/>
                  </a:lnTo>
                  <a:lnTo>
                    <a:pt x="1067" y="603"/>
                  </a:lnTo>
                  <a:lnTo>
                    <a:pt x="1066" y="603"/>
                  </a:lnTo>
                  <a:lnTo>
                    <a:pt x="1066" y="605"/>
                  </a:lnTo>
                  <a:lnTo>
                    <a:pt x="1065" y="607"/>
                  </a:lnTo>
                  <a:lnTo>
                    <a:pt x="1065" y="609"/>
                  </a:lnTo>
                  <a:lnTo>
                    <a:pt x="1064" y="610"/>
                  </a:lnTo>
                  <a:lnTo>
                    <a:pt x="1063" y="610"/>
                  </a:lnTo>
                  <a:lnTo>
                    <a:pt x="1062" y="609"/>
                  </a:lnTo>
                  <a:lnTo>
                    <a:pt x="1062" y="610"/>
                  </a:lnTo>
                  <a:lnTo>
                    <a:pt x="1061" y="610"/>
                  </a:lnTo>
                  <a:lnTo>
                    <a:pt x="1060" y="611"/>
                  </a:lnTo>
                  <a:lnTo>
                    <a:pt x="1058" y="613"/>
                  </a:lnTo>
                  <a:lnTo>
                    <a:pt x="1058" y="614"/>
                  </a:lnTo>
                  <a:lnTo>
                    <a:pt x="1058" y="615"/>
                  </a:lnTo>
                  <a:lnTo>
                    <a:pt x="1059" y="616"/>
                  </a:lnTo>
                  <a:lnTo>
                    <a:pt x="1059" y="617"/>
                  </a:lnTo>
                  <a:lnTo>
                    <a:pt x="1059" y="618"/>
                  </a:lnTo>
                  <a:lnTo>
                    <a:pt x="1058" y="620"/>
                  </a:lnTo>
                  <a:lnTo>
                    <a:pt x="1057" y="621"/>
                  </a:lnTo>
                  <a:lnTo>
                    <a:pt x="1057" y="622"/>
                  </a:lnTo>
                  <a:lnTo>
                    <a:pt x="1056" y="622"/>
                  </a:lnTo>
                  <a:lnTo>
                    <a:pt x="1055" y="623"/>
                  </a:lnTo>
                  <a:lnTo>
                    <a:pt x="1055" y="623"/>
                  </a:lnTo>
                  <a:lnTo>
                    <a:pt x="1056" y="624"/>
                  </a:lnTo>
                  <a:lnTo>
                    <a:pt x="1057" y="624"/>
                  </a:lnTo>
                  <a:lnTo>
                    <a:pt x="1057" y="625"/>
                  </a:lnTo>
                  <a:lnTo>
                    <a:pt x="1057" y="626"/>
                  </a:lnTo>
                  <a:lnTo>
                    <a:pt x="1056" y="626"/>
                  </a:lnTo>
                  <a:lnTo>
                    <a:pt x="1055" y="626"/>
                  </a:lnTo>
                  <a:lnTo>
                    <a:pt x="1055" y="627"/>
                  </a:lnTo>
                  <a:lnTo>
                    <a:pt x="1056" y="628"/>
                  </a:lnTo>
                  <a:lnTo>
                    <a:pt x="1057" y="631"/>
                  </a:lnTo>
                  <a:lnTo>
                    <a:pt x="1057" y="632"/>
                  </a:lnTo>
                  <a:lnTo>
                    <a:pt x="1057" y="633"/>
                  </a:lnTo>
                  <a:lnTo>
                    <a:pt x="1057" y="634"/>
                  </a:lnTo>
                  <a:lnTo>
                    <a:pt x="1058" y="635"/>
                  </a:lnTo>
                  <a:lnTo>
                    <a:pt x="1059" y="635"/>
                  </a:lnTo>
                  <a:lnTo>
                    <a:pt x="1059" y="636"/>
                  </a:lnTo>
                  <a:lnTo>
                    <a:pt x="1059" y="638"/>
                  </a:lnTo>
                  <a:lnTo>
                    <a:pt x="1060" y="640"/>
                  </a:lnTo>
                  <a:lnTo>
                    <a:pt x="1061" y="640"/>
                  </a:lnTo>
                  <a:lnTo>
                    <a:pt x="1061" y="641"/>
                  </a:lnTo>
                  <a:lnTo>
                    <a:pt x="1062" y="641"/>
                  </a:lnTo>
                  <a:lnTo>
                    <a:pt x="1062" y="642"/>
                  </a:lnTo>
                  <a:lnTo>
                    <a:pt x="1061" y="642"/>
                  </a:lnTo>
                  <a:lnTo>
                    <a:pt x="1061" y="643"/>
                  </a:lnTo>
                  <a:lnTo>
                    <a:pt x="1061" y="643"/>
                  </a:lnTo>
                  <a:lnTo>
                    <a:pt x="1062" y="643"/>
                  </a:lnTo>
                  <a:lnTo>
                    <a:pt x="1063" y="652"/>
                  </a:lnTo>
                  <a:lnTo>
                    <a:pt x="1064" y="654"/>
                  </a:lnTo>
                  <a:lnTo>
                    <a:pt x="1065" y="655"/>
                  </a:lnTo>
                  <a:lnTo>
                    <a:pt x="1067" y="656"/>
                  </a:lnTo>
                  <a:lnTo>
                    <a:pt x="1067" y="654"/>
                  </a:lnTo>
                  <a:lnTo>
                    <a:pt x="1066" y="650"/>
                  </a:lnTo>
                  <a:lnTo>
                    <a:pt x="1066" y="648"/>
                  </a:lnTo>
                  <a:lnTo>
                    <a:pt x="1066" y="646"/>
                  </a:lnTo>
                  <a:lnTo>
                    <a:pt x="1067" y="646"/>
                  </a:lnTo>
                  <a:lnTo>
                    <a:pt x="1067" y="645"/>
                  </a:lnTo>
                  <a:lnTo>
                    <a:pt x="1068" y="646"/>
                  </a:lnTo>
                  <a:lnTo>
                    <a:pt x="1069" y="647"/>
                  </a:lnTo>
                  <a:lnTo>
                    <a:pt x="1069" y="648"/>
                  </a:lnTo>
                  <a:lnTo>
                    <a:pt x="1069" y="648"/>
                  </a:lnTo>
                  <a:lnTo>
                    <a:pt x="1069" y="649"/>
                  </a:lnTo>
                  <a:lnTo>
                    <a:pt x="1069" y="650"/>
                  </a:lnTo>
                  <a:lnTo>
                    <a:pt x="1070" y="652"/>
                  </a:lnTo>
                  <a:lnTo>
                    <a:pt x="1071" y="656"/>
                  </a:lnTo>
                  <a:lnTo>
                    <a:pt x="1072" y="657"/>
                  </a:lnTo>
                  <a:lnTo>
                    <a:pt x="1072" y="658"/>
                  </a:lnTo>
                  <a:lnTo>
                    <a:pt x="1072" y="659"/>
                  </a:lnTo>
                  <a:lnTo>
                    <a:pt x="1073" y="660"/>
                  </a:lnTo>
                  <a:lnTo>
                    <a:pt x="1073" y="661"/>
                  </a:lnTo>
                  <a:lnTo>
                    <a:pt x="1074" y="661"/>
                  </a:lnTo>
                  <a:lnTo>
                    <a:pt x="1075" y="661"/>
                  </a:lnTo>
                  <a:lnTo>
                    <a:pt x="1076" y="662"/>
                  </a:lnTo>
                  <a:lnTo>
                    <a:pt x="1076" y="663"/>
                  </a:lnTo>
                  <a:lnTo>
                    <a:pt x="1077" y="662"/>
                  </a:lnTo>
                  <a:lnTo>
                    <a:pt x="1077" y="661"/>
                  </a:lnTo>
                  <a:lnTo>
                    <a:pt x="1077" y="661"/>
                  </a:lnTo>
                  <a:lnTo>
                    <a:pt x="1078" y="661"/>
                  </a:lnTo>
                  <a:lnTo>
                    <a:pt x="1079" y="661"/>
                  </a:lnTo>
                  <a:lnTo>
                    <a:pt x="1081" y="660"/>
                  </a:lnTo>
                  <a:lnTo>
                    <a:pt x="1082" y="659"/>
                  </a:lnTo>
                  <a:lnTo>
                    <a:pt x="1083" y="659"/>
                  </a:lnTo>
                  <a:lnTo>
                    <a:pt x="1083" y="658"/>
                  </a:lnTo>
                  <a:lnTo>
                    <a:pt x="1084" y="657"/>
                  </a:lnTo>
                  <a:lnTo>
                    <a:pt x="1084" y="656"/>
                  </a:lnTo>
                  <a:lnTo>
                    <a:pt x="1085" y="656"/>
                  </a:lnTo>
                  <a:lnTo>
                    <a:pt x="1086" y="655"/>
                  </a:lnTo>
                  <a:lnTo>
                    <a:pt x="1086" y="654"/>
                  </a:lnTo>
                  <a:lnTo>
                    <a:pt x="1085" y="653"/>
                  </a:lnTo>
                  <a:lnTo>
                    <a:pt x="1084" y="649"/>
                  </a:lnTo>
                  <a:lnTo>
                    <a:pt x="1084" y="647"/>
                  </a:lnTo>
                  <a:lnTo>
                    <a:pt x="1083" y="645"/>
                  </a:lnTo>
                  <a:lnTo>
                    <a:pt x="1084" y="643"/>
                  </a:lnTo>
                  <a:lnTo>
                    <a:pt x="1086" y="640"/>
                  </a:lnTo>
                  <a:lnTo>
                    <a:pt x="1087" y="640"/>
                  </a:lnTo>
                  <a:lnTo>
                    <a:pt x="1087" y="639"/>
                  </a:lnTo>
                  <a:lnTo>
                    <a:pt x="1090" y="638"/>
                  </a:lnTo>
                  <a:lnTo>
                    <a:pt x="1091" y="637"/>
                  </a:lnTo>
                  <a:lnTo>
                    <a:pt x="1091" y="636"/>
                  </a:lnTo>
                  <a:lnTo>
                    <a:pt x="1092" y="634"/>
                  </a:lnTo>
                  <a:lnTo>
                    <a:pt x="1092" y="633"/>
                  </a:lnTo>
                  <a:lnTo>
                    <a:pt x="1091" y="626"/>
                  </a:lnTo>
                  <a:lnTo>
                    <a:pt x="1091" y="624"/>
                  </a:lnTo>
                  <a:lnTo>
                    <a:pt x="1091" y="623"/>
                  </a:lnTo>
                  <a:lnTo>
                    <a:pt x="1091" y="623"/>
                  </a:lnTo>
                  <a:lnTo>
                    <a:pt x="1092" y="623"/>
                  </a:lnTo>
                  <a:lnTo>
                    <a:pt x="1093" y="624"/>
                  </a:lnTo>
                  <a:lnTo>
                    <a:pt x="1095" y="626"/>
                  </a:lnTo>
                  <a:lnTo>
                    <a:pt x="1096" y="627"/>
                  </a:lnTo>
                  <a:lnTo>
                    <a:pt x="1097" y="627"/>
                  </a:lnTo>
                  <a:lnTo>
                    <a:pt x="1097" y="626"/>
                  </a:lnTo>
                  <a:lnTo>
                    <a:pt x="1099" y="623"/>
                  </a:lnTo>
                  <a:lnTo>
                    <a:pt x="1099" y="623"/>
                  </a:lnTo>
                  <a:lnTo>
                    <a:pt x="1102" y="623"/>
                  </a:lnTo>
                  <a:lnTo>
                    <a:pt x="1103" y="623"/>
                  </a:lnTo>
                  <a:lnTo>
                    <a:pt x="1103" y="625"/>
                  </a:lnTo>
                  <a:lnTo>
                    <a:pt x="1104" y="626"/>
                  </a:lnTo>
                  <a:lnTo>
                    <a:pt x="1105" y="626"/>
                  </a:lnTo>
                  <a:lnTo>
                    <a:pt x="1105" y="623"/>
                  </a:lnTo>
                  <a:lnTo>
                    <a:pt x="1106" y="623"/>
                  </a:lnTo>
                  <a:lnTo>
                    <a:pt x="1107" y="623"/>
                  </a:lnTo>
                  <a:lnTo>
                    <a:pt x="1107" y="624"/>
                  </a:lnTo>
                  <a:lnTo>
                    <a:pt x="1107" y="627"/>
                  </a:lnTo>
                  <a:lnTo>
                    <a:pt x="1107" y="629"/>
                  </a:lnTo>
                  <a:lnTo>
                    <a:pt x="1108" y="634"/>
                  </a:lnTo>
                  <a:lnTo>
                    <a:pt x="1108" y="637"/>
                  </a:lnTo>
                  <a:lnTo>
                    <a:pt x="1109" y="638"/>
                  </a:lnTo>
                  <a:lnTo>
                    <a:pt x="1110" y="639"/>
                  </a:lnTo>
                  <a:lnTo>
                    <a:pt x="1110" y="640"/>
                  </a:lnTo>
                  <a:lnTo>
                    <a:pt x="1110" y="640"/>
                  </a:lnTo>
                  <a:lnTo>
                    <a:pt x="1111" y="641"/>
                  </a:lnTo>
                  <a:lnTo>
                    <a:pt x="1111" y="642"/>
                  </a:lnTo>
                  <a:lnTo>
                    <a:pt x="1111" y="643"/>
                  </a:lnTo>
                  <a:lnTo>
                    <a:pt x="1111" y="643"/>
                  </a:lnTo>
                  <a:lnTo>
                    <a:pt x="1111" y="644"/>
                  </a:lnTo>
                  <a:lnTo>
                    <a:pt x="1112" y="645"/>
                  </a:lnTo>
                  <a:lnTo>
                    <a:pt x="1111" y="646"/>
                  </a:lnTo>
                  <a:lnTo>
                    <a:pt x="1110" y="648"/>
                  </a:lnTo>
                  <a:lnTo>
                    <a:pt x="1110" y="651"/>
                  </a:lnTo>
                  <a:lnTo>
                    <a:pt x="1111" y="658"/>
                  </a:lnTo>
                  <a:lnTo>
                    <a:pt x="1111" y="662"/>
                  </a:lnTo>
                  <a:lnTo>
                    <a:pt x="1112" y="663"/>
                  </a:lnTo>
                  <a:lnTo>
                    <a:pt x="1113" y="663"/>
                  </a:lnTo>
                  <a:lnTo>
                    <a:pt x="1113" y="664"/>
                  </a:lnTo>
                  <a:lnTo>
                    <a:pt x="1114" y="665"/>
                  </a:lnTo>
                  <a:lnTo>
                    <a:pt x="1115" y="669"/>
                  </a:lnTo>
                  <a:lnTo>
                    <a:pt x="1115" y="671"/>
                  </a:lnTo>
                  <a:lnTo>
                    <a:pt x="1116" y="672"/>
                  </a:lnTo>
                  <a:lnTo>
                    <a:pt x="1117" y="673"/>
                  </a:lnTo>
                  <a:lnTo>
                    <a:pt x="1117" y="673"/>
                  </a:lnTo>
                  <a:lnTo>
                    <a:pt x="1117" y="674"/>
                  </a:lnTo>
                  <a:lnTo>
                    <a:pt x="1117" y="678"/>
                  </a:lnTo>
                  <a:lnTo>
                    <a:pt x="1117" y="682"/>
                  </a:lnTo>
                  <a:lnTo>
                    <a:pt x="1117" y="683"/>
                  </a:lnTo>
                  <a:lnTo>
                    <a:pt x="1118" y="683"/>
                  </a:lnTo>
                  <a:lnTo>
                    <a:pt x="1118" y="684"/>
                  </a:lnTo>
                  <a:lnTo>
                    <a:pt x="1121" y="701"/>
                  </a:lnTo>
                  <a:lnTo>
                    <a:pt x="1121" y="702"/>
                  </a:lnTo>
                  <a:lnTo>
                    <a:pt x="1120" y="703"/>
                  </a:lnTo>
                  <a:lnTo>
                    <a:pt x="1119" y="703"/>
                  </a:lnTo>
                  <a:lnTo>
                    <a:pt x="1120" y="706"/>
                  </a:lnTo>
                  <a:lnTo>
                    <a:pt x="1121" y="709"/>
                  </a:lnTo>
                  <a:lnTo>
                    <a:pt x="1121" y="710"/>
                  </a:lnTo>
                  <a:lnTo>
                    <a:pt x="1122" y="709"/>
                  </a:lnTo>
                  <a:lnTo>
                    <a:pt x="1123" y="708"/>
                  </a:lnTo>
                  <a:lnTo>
                    <a:pt x="1124" y="708"/>
                  </a:lnTo>
                  <a:lnTo>
                    <a:pt x="1125" y="707"/>
                  </a:lnTo>
                  <a:lnTo>
                    <a:pt x="1125" y="706"/>
                  </a:lnTo>
                  <a:lnTo>
                    <a:pt x="1125" y="706"/>
                  </a:lnTo>
                  <a:lnTo>
                    <a:pt x="1125" y="705"/>
                  </a:lnTo>
                  <a:lnTo>
                    <a:pt x="1126" y="704"/>
                  </a:lnTo>
                  <a:lnTo>
                    <a:pt x="1126" y="703"/>
                  </a:lnTo>
                  <a:lnTo>
                    <a:pt x="1126" y="703"/>
                  </a:lnTo>
                  <a:lnTo>
                    <a:pt x="1126" y="702"/>
                  </a:lnTo>
                  <a:lnTo>
                    <a:pt x="1127" y="702"/>
                  </a:lnTo>
                  <a:lnTo>
                    <a:pt x="1127" y="702"/>
                  </a:lnTo>
                  <a:lnTo>
                    <a:pt x="1130" y="704"/>
                  </a:lnTo>
                  <a:lnTo>
                    <a:pt x="1134" y="706"/>
                  </a:lnTo>
                  <a:lnTo>
                    <a:pt x="1135" y="707"/>
                  </a:lnTo>
                  <a:lnTo>
                    <a:pt x="1135" y="709"/>
                  </a:lnTo>
                  <a:lnTo>
                    <a:pt x="1135" y="710"/>
                  </a:lnTo>
                  <a:lnTo>
                    <a:pt x="1135" y="711"/>
                  </a:lnTo>
                  <a:lnTo>
                    <a:pt x="1135" y="710"/>
                  </a:lnTo>
                  <a:lnTo>
                    <a:pt x="1136" y="709"/>
                  </a:lnTo>
                  <a:lnTo>
                    <a:pt x="1136" y="707"/>
                  </a:lnTo>
                  <a:lnTo>
                    <a:pt x="1137" y="707"/>
                  </a:lnTo>
                  <a:lnTo>
                    <a:pt x="1137" y="708"/>
                  </a:lnTo>
                  <a:lnTo>
                    <a:pt x="1138" y="709"/>
                  </a:lnTo>
                  <a:lnTo>
                    <a:pt x="1139" y="709"/>
                  </a:lnTo>
                  <a:lnTo>
                    <a:pt x="1139" y="708"/>
                  </a:lnTo>
                  <a:lnTo>
                    <a:pt x="1139" y="707"/>
                  </a:lnTo>
                  <a:lnTo>
                    <a:pt x="1139" y="706"/>
                  </a:lnTo>
                  <a:lnTo>
                    <a:pt x="1138" y="706"/>
                  </a:lnTo>
                  <a:lnTo>
                    <a:pt x="1139" y="706"/>
                  </a:lnTo>
                  <a:lnTo>
                    <a:pt x="1140" y="704"/>
                  </a:lnTo>
                  <a:lnTo>
                    <a:pt x="1141" y="703"/>
                  </a:lnTo>
                  <a:lnTo>
                    <a:pt x="1142" y="700"/>
                  </a:lnTo>
                  <a:lnTo>
                    <a:pt x="1141" y="699"/>
                  </a:lnTo>
                  <a:lnTo>
                    <a:pt x="1142" y="699"/>
                  </a:lnTo>
                  <a:lnTo>
                    <a:pt x="1143" y="699"/>
                  </a:lnTo>
                  <a:lnTo>
                    <a:pt x="1144" y="699"/>
                  </a:lnTo>
                  <a:lnTo>
                    <a:pt x="1145" y="699"/>
                  </a:lnTo>
                  <a:lnTo>
                    <a:pt x="1146" y="700"/>
                  </a:lnTo>
                  <a:lnTo>
                    <a:pt x="1147" y="700"/>
                  </a:lnTo>
                  <a:lnTo>
                    <a:pt x="1147" y="700"/>
                  </a:lnTo>
                  <a:lnTo>
                    <a:pt x="1147" y="698"/>
                  </a:lnTo>
                  <a:lnTo>
                    <a:pt x="1147" y="697"/>
                  </a:lnTo>
                  <a:lnTo>
                    <a:pt x="1147" y="697"/>
                  </a:lnTo>
                  <a:lnTo>
                    <a:pt x="1148" y="697"/>
                  </a:lnTo>
                  <a:lnTo>
                    <a:pt x="1148" y="696"/>
                  </a:lnTo>
                  <a:lnTo>
                    <a:pt x="1148" y="695"/>
                  </a:lnTo>
                  <a:lnTo>
                    <a:pt x="1148" y="689"/>
                  </a:lnTo>
                  <a:lnTo>
                    <a:pt x="1147" y="687"/>
                  </a:lnTo>
                  <a:lnTo>
                    <a:pt x="1147" y="685"/>
                  </a:lnTo>
                  <a:lnTo>
                    <a:pt x="1146" y="684"/>
                  </a:lnTo>
                  <a:lnTo>
                    <a:pt x="1146" y="683"/>
                  </a:lnTo>
                  <a:lnTo>
                    <a:pt x="1145" y="683"/>
                  </a:lnTo>
                  <a:lnTo>
                    <a:pt x="1146" y="681"/>
                  </a:lnTo>
                  <a:lnTo>
                    <a:pt x="1146" y="680"/>
                  </a:lnTo>
                  <a:lnTo>
                    <a:pt x="1146" y="678"/>
                  </a:lnTo>
                  <a:lnTo>
                    <a:pt x="1145" y="676"/>
                  </a:lnTo>
                  <a:lnTo>
                    <a:pt x="1144" y="675"/>
                  </a:lnTo>
                  <a:lnTo>
                    <a:pt x="1144" y="674"/>
                  </a:lnTo>
                  <a:lnTo>
                    <a:pt x="1144" y="670"/>
                  </a:lnTo>
                  <a:lnTo>
                    <a:pt x="1146" y="669"/>
                  </a:lnTo>
                  <a:lnTo>
                    <a:pt x="1147" y="668"/>
                  </a:lnTo>
                  <a:lnTo>
                    <a:pt x="1148" y="665"/>
                  </a:lnTo>
                  <a:lnTo>
                    <a:pt x="1149" y="664"/>
                  </a:lnTo>
                  <a:lnTo>
                    <a:pt x="1149" y="663"/>
                  </a:lnTo>
                  <a:lnTo>
                    <a:pt x="1148" y="663"/>
                  </a:lnTo>
                  <a:lnTo>
                    <a:pt x="1147" y="662"/>
                  </a:lnTo>
                  <a:lnTo>
                    <a:pt x="1147" y="661"/>
                  </a:lnTo>
                  <a:lnTo>
                    <a:pt x="1147" y="659"/>
                  </a:lnTo>
                  <a:lnTo>
                    <a:pt x="1147" y="658"/>
                  </a:lnTo>
                  <a:lnTo>
                    <a:pt x="1147" y="657"/>
                  </a:lnTo>
                  <a:lnTo>
                    <a:pt x="1149" y="656"/>
                  </a:lnTo>
                  <a:lnTo>
                    <a:pt x="1150" y="656"/>
                  </a:lnTo>
                  <a:lnTo>
                    <a:pt x="1150" y="657"/>
                  </a:lnTo>
                  <a:lnTo>
                    <a:pt x="1151" y="658"/>
                  </a:lnTo>
                  <a:lnTo>
                    <a:pt x="1152" y="659"/>
                  </a:lnTo>
                  <a:lnTo>
                    <a:pt x="1154" y="659"/>
                  </a:lnTo>
                  <a:lnTo>
                    <a:pt x="1155" y="658"/>
                  </a:lnTo>
                  <a:lnTo>
                    <a:pt x="1156" y="658"/>
                  </a:lnTo>
                  <a:lnTo>
                    <a:pt x="1157" y="657"/>
                  </a:lnTo>
                  <a:lnTo>
                    <a:pt x="1157" y="653"/>
                  </a:lnTo>
                  <a:lnTo>
                    <a:pt x="1157" y="652"/>
                  </a:lnTo>
                  <a:lnTo>
                    <a:pt x="1157" y="651"/>
                  </a:lnTo>
                  <a:lnTo>
                    <a:pt x="1157" y="647"/>
                  </a:lnTo>
                  <a:lnTo>
                    <a:pt x="1157" y="645"/>
                  </a:lnTo>
                  <a:lnTo>
                    <a:pt x="1157" y="644"/>
                  </a:lnTo>
                  <a:lnTo>
                    <a:pt x="1158" y="643"/>
                  </a:lnTo>
                  <a:lnTo>
                    <a:pt x="1159" y="642"/>
                  </a:lnTo>
                  <a:lnTo>
                    <a:pt x="1159" y="641"/>
                  </a:lnTo>
                  <a:lnTo>
                    <a:pt x="1159" y="640"/>
                  </a:lnTo>
                  <a:lnTo>
                    <a:pt x="1158" y="638"/>
                  </a:lnTo>
                  <a:lnTo>
                    <a:pt x="1158" y="637"/>
                  </a:lnTo>
                  <a:lnTo>
                    <a:pt x="1160" y="626"/>
                  </a:lnTo>
                  <a:lnTo>
                    <a:pt x="1160" y="625"/>
                  </a:lnTo>
                  <a:lnTo>
                    <a:pt x="1160" y="624"/>
                  </a:lnTo>
                  <a:lnTo>
                    <a:pt x="1159" y="623"/>
                  </a:lnTo>
                  <a:lnTo>
                    <a:pt x="1159" y="623"/>
                  </a:lnTo>
                  <a:lnTo>
                    <a:pt x="1157" y="622"/>
                  </a:lnTo>
                  <a:lnTo>
                    <a:pt x="1157" y="616"/>
                  </a:lnTo>
                  <a:lnTo>
                    <a:pt x="1157" y="614"/>
                  </a:lnTo>
                  <a:lnTo>
                    <a:pt x="1157" y="613"/>
                  </a:lnTo>
                  <a:lnTo>
                    <a:pt x="1157" y="613"/>
                  </a:lnTo>
                  <a:lnTo>
                    <a:pt x="1156" y="611"/>
                  </a:lnTo>
                  <a:lnTo>
                    <a:pt x="1156" y="610"/>
                  </a:lnTo>
                  <a:lnTo>
                    <a:pt x="1155" y="609"/>
                  </a:lnTo>
                  <a:lnTo>
                    <a:pt x="1155" y="608"/>
                  </a:lnTo>
                  <a:lnTo>
                    <a:pt x="1155" y="607"/>
                  </a:lnTo>
                  <a:lnTo>
                    <a:pt x="1156" y="605"/>
                  </a:lnTo>
                  <a:lnTo>
                    <a:pt x="1157" y="604"/>
                  </a:lnTo>
                  <a:lnTo>
                    <a:pt x="1157" y="605"/>
                  </a:lnTo>
                  <a:lnTo>
                    <a:pt x="1158" y="607"/>
                  </a:lnTo>
                  <a:lnTo>
                    <a:pt x="1159" y="608"/>
                  </a:lnTo>
                  <a:lnTo>
                    <a:pt x="1160" y="609"/>
                  </a:lnTo>
                  <a:lnTo>
                    <a:pt x="1161" y="610"/>
                  </a:lnTo>
                  <a:lnTo>
                    <a:pt x="1161" y="611"/>
                  </a:lnTo>
                  <a:lnTo>
                    <a:pt x="1162" y="612"/>
                  </a:lnTo>
                  <a:lnTo>
                    <a:pt x="1163" y="612"/>
                  </a:lnTo>
                  <a:lnTo>
                    <a:pt x="1165" y="611"/>
                  </a:lnTo>
                  <a:lnTo>
                    <a:pt x="1166" y="610"/>
                  </a:lnTo>
                  <a:lnTo>
                    <a:pt x="1167" y="611"/>
                  </a:lnTo>
                  <a:lnTo>
                    <a:pt x="1167" y="611"/>
                  </a:lnTo>
                  <a:lnTo>
                    <a:pt x="1167" y="610"/>
                  </a:lnTo>
                  <a:lnTo>
                    <a:pt x="1167" y="609"/>
                  </a:lnTo>
                  <a:lnTo>
                    <a:pt x="1169" y="609"/>
                  </a:lnTo>
                  <a:lnTo>
                    <a:pt x="1171" y="609"/>
                  </a:lnTo>
                  <a:lnTo>
                    <a:pt x="1174" y="609"/>
                  </a:lnTo>
                  <a:lnTo>
                    <a:pt x="1175" y="609"/>
                  </a:lnTo>
                  <a:lnTo>
                    <a:pt x="1176" y="612"/>
                  </a:lnTo>
                  <a:lnTo>
                    <a:pt x="1178" y="613"/>
                  </a:lnTo>
                  <a:lnTo>
                    <a:pt x="1181" y="612"/>
                  </a:lnTo>
                  <a:lnTo>
                    <a:pt x="1182" y="613"/>
                  </a:lnTo>
                  <a:lnTo>
                    <a:pt x="1184" y="613"/>
                  </a:lnTo>
                  <a:lnTo>
                    <a:pt x="1186" y="613"/>
                  </a:lnTo>
                  <a:lnTo>
                    <a:pt x="1186" y="613"/>
                  </a:lnTo>
                  <a:lnTo>
                    <a:pt x="1189" y="615"/>
                  </a:lnTo>
                  <a:lnTo>
                    <a:pt x="1190" y="615"/>
                  </a:lnTo>
                  <a:lnTo>
                    <a:pt x="1190" y="616"/>
                  </a:lnTo>
                  <a:lnTo>
                    <a:pt x="1191" y="617"/>
                  </a:lnTo>
                  <a:lnTo>
                    <a:pt x="1192" y="617"/>
                  </a:lnTo>
                  <a:lnTo>
                    <a:pt x="1193" y="617"/>
                  </a:lnTo>
                  <a:lnTo>
                    <a:pt x="1193" y="616"/>
                  </a:lnTo>
                  <a:lnTo>
                    <a:pt x="1193" y="615"/>
                  </a:lnTo>
                  <a:lnTo>
                    <a:pt x="1193" y="614"/>
                  </a:lnTo>
                  <a:lnTo>
                    <a:pt x="1193" y="613"/>
                  </a:lnTo>
                  <a:lnTo>
                    <a:pt x="1194" y="613"/>
                  </a:lnTo>
                  <a:lnTo>
                    <a:pt x="1196" y="609"/>
                  </a:lnTo>
                  <a:lnTo>
                    <a:pt x="1196" y="606"/>
                  </a:lnTo>
                  <a:lnTo>
                    <a:pt x="1196" y="606"/>
                  </a:lnTo>
                  <a:lnTo>
                    <a:pt x="1196" y="605"/>
                  </a:lnTo>
                  <a:lnTo>
                    <a:pt x="1196" y="604"/>
                  </a:lnTo>
                  <a:lnTo>
                    <a:pt x="1197" y="603"/>
                  </a:lnTo>
                  <a:lnTo>
                    <a:pt x="1197" y="601"/>
                  </a:lnTo>
                  <a:lnTo>
                    <a:pt x="1200" y="596"/>
                  </a:lnTo>
                  <a:lnTo>
                    <a:pt x="1200" y="595"/>
                  </a:lnTo>
                  <a:lnTo>
                    <a:pt x="1200" y="593"/>
                  </a:lnTo>
                  <a:lnTo>
                    <a:pt x="1200" y="593"/>
                  </a:lnTo>
                  <a:lnTo>
                    <a:pt x="1200" y="592"/>
                  </a:lnTo>
                  <a:lnTo>
                    <a:pt x="1201" y="592"/>
                  </a:lnTo>
                  <a:lnTo>
                    <a:pt x="1201" y="591"/>
                  </a:lnTo>
                  <a:lnTo>
                    <a:pt x="1201" y="590"/>
                  </a:lnTo>
                  <a:lnTo>
                    <a:pt x="1201" y="589"/>
                  </a:lnTo>
                  <a:lnTo>
                    <a:pt x="1202" y="589"/>
                  </a:lnTo>
                  <a:lnTo>
                    <a:pt x="1202" y="588"/>
                  </a:lnTo>
                  <a:lnTo>
                    <a:pt x="1203" y="588"/>
                  </a:lnTo>
                  <a:lnTo>
                    <a:pt x="1203" y="585"/>
                  </a:lnTo>
                  <a:lnTo>
                    <a:pt x="1204" y="584"/>
                  </a:lnTo>
                  <a:lnTo>
                    <a:pt x="1205" y="584"/>
                  </a:lnTo>
                  <a:lnTo>
                    <a:pt x="1206" y="582"/>
                  </a:lnTo>
                  <a:lnTo>
                    <a:pt x="1206" y="581"/>
                  </a:lnTo>
                  <a:lnTo>
                    <a:pt x="1206" y="580"/>
                  </a:lnTo>
                  <a:lnTo>
                    <a:pt x="1208" y="579"/>
                  </a:lnTo>
                  <a:lnTo>
                    <a:pt x="1209" y="577"/>
                  </a:lnTo>
                  <a:lnTo>
                    <a:pt x="1210" y="574"/>
                  </a:lnTo>
                  <a:lnTo>
                    <a:pt x="1210" y="574"/>
                  </a:lnTo>
                  <a:lnTo>
                    <a:pt x="1211" y="574"/>
                  </a:lnTo>
                  <a:lnTo>
                    <a:pt x="1212" y="574"/>
                  </a:lnTo>
                  <a:lnTo>
                    <a:pt x="1213" y="574"/>
                  </a:lnTo>
                  <a:lnTo>
                    <a:pt x="1213" y="573"/>
                  </a:lnTo>
                  <a:lnTo>
                    <a:pt x="1214" y="572"/>
                  </a:lnTo>
                  <a:lnTo>
                    <a:pt x="1214" y="571"/>
                  </a:lnTo>
                  <a:lnTo>
                    <a:pt x="1214" y="570"/>
                  </a:lnTo>
                  <a:lnTo>
                    <a:pt x="1214" y="568"/>
                  </a:lnTo>
                  <a:lnTo>
                    <a:pt x="1216" y="565"/>
                  </a:lnTo>
                  <a:lnTo>
                    <a:pt x="1216" y="564"/>
                  </a:lnTo>
                  <a:lnTo>
                    <a:pt x="1217" y="560"/>
                  </a:lnTo>
                  <a:lnTo>
                    <a:pt x="1218" y="559"/>
                  </a:lnTo>
                  <a:lnTo>
                    <a:pt x="1219" y="557"/>
                  </a:lnTo>
                  <a:lnTo>
                    <a:pt x="1219" y="554"/>
                  </a:lnTo>
                  <a:lnTo>
                    <a:pt x="1219" y="553"/>
                  </a:lnTo>
                  <a:lnTo>
                    <a:pt x="1218" y="552"/>
                  </a:lnTo>
                  <a:lnTo>
                    <a:pt x="1216" y="551"/>
                  </a:lnTo>
                  <a:lnTo>
                    <a:pt x="1215" y="551"/>
                  </a:lnTo>
                  <a:lnTo>
                    <a:pt x="1213" y="550"/>
                  </a:lnTo>
                  <a:lnTo>
                    <a:pt x="1212" y="548"/>
                  </a:lnTo>
                  <a:lnTo>
                    <a:pt x="1212" y="546"/>
                  </a:lnTo>
                  <a:lnTo>
                    <a:pt x="1215" y="538"/>
                  </a:lnTo>
                  <a:lnTo>
                    <a:pt x="1216" y="537"/>
                  </a:lnTo>
                  <a:lnTo>
                    <a:pt x="1216" y="535"/>
                  </a:lnTo>
                  <a:lnTo>
                    <a:pt x="1217" y="535"/>
                  </a:lnTo>
                  <a:lnTo>
                    <a:pt x="1218" y="534"/>
                  </a:lnTo>
                  <a:lnTo>
                    <a:pt x="1219" y="534"/>
                  </a:lnTo>
                  <a:lnTo>
                    <a:pt x="1221" y="534"/>
                  </a:lnTo>
                  <a:lnTo>
                    <a:pt x="1222" y="534"/>
                  </a:lnTo>
                  <a:lnTo>
                    <a:pt x="1222" y="533"/>
                  </a:lnTo>
                  <a:lnTo>
                    <a:pt x="1223" y="531"/>
                  </a:lnTo>
                  <a:lnTo>
                    <a:pt x="1224" y="531"/>
                  </a:lnTo>
                  <a:lnTo>
                    <a:pt x="1225" y="531"/>
                  </a:lnTo>
                  <a:lnTo>
                    <a:pt x="1226" y="531"/>
                  </a:lnTo>
                  <a:lnTo>
                    <a:pt x="1226" y="530"/>
                  </a:lnTo>
                  <a:lnTo>
                    <a:pt x="1226" y="529"/>
                  </a:lnTo>
                  <a:lnTo>
                    <a:pt x="1226" y="529"/>
                  </a:lnTo>
                  <a:lnTo>
                    <a:pt x="1230" y="523"/>
                  </a:lnTo>
                  <a:lnTo>
                    <a:pt x="1231" y="522"/>
                  </a:lnTo>
                  <a:lnTo>
                    <a:pt x="1233" y="522"/>
                  </a:lnTo>
                  <a:lnTo>
                    <a:pt x="1233" y="521"/>
                  </a:lnTo>
                  <a:lnTo>
                    <a:pt x="1233" y="520"/>
                  </a:lnTo>
                  <a:lnTo>
                    <a:pt x="1233" y="519"/>
                  </a:lnTo>
                  <a:lnTo>
                    <a:pt x="1232" y="514"/>
                  </a:lnTo>
                  <a:lnTo>
                    <a:pt x="1232" y="513"/>
                  </a:lnTo>
                  <a:lnTo>
                    <a:pt x="1233" y="512"/>
                  </a:lnTo>
                  <a:lnTo>
                    <a:pt x="1233" y="511"/>
                  </a:lnTo>
                  <a:lnTo>
                    <a:pt x="1235" y="510"/>
                  </a:lnTo>
                  <a:lnTo>
                    <a:pt x="1236" y="510"/>
                  </a:lnTo>
                  <a:lnTo>
                    <a:pt x="1237" y="508"/>
                  </a:lnTo>
                  <a:lnTo>
                    <a:pt x="1239" y="506"/>
                  </a:lnTo>
                  <a:lnTo>
                    <a:pt x="1239" y="505"/>
                  </a:lnTo>
                  <a:lnTo>
                    <a:pt x="1239" y="504"/>
                  </a:lnTo>
                  <a:lnTo>
                    <a:pt x="1239" y="504"/>
                  </a:lnTo>
                  <a:lnTo>
                    <a:pt x="1237" y="504"/>
                  </a:lnTo>
                  <a:lnTo>
                    <a:pt x="1236" y="503"/>
                  </a:lnTo>
                  <a:lnTo>
                    <a:pt x="1236" y="499"/>
                  </a:lnTo>
                  <a:lnTo>
                    <a:pt x="1236" y="498"/>
                  </a:lnTo>
                  <a:lnTo>
                    <a:pt x="1236" y="497"/>
                  </a:lnTo>
                  <a:lnTo>
                    <a:pt x="1236" y="497"/>
                  </a:lnTo>
                  <a:lnTo>
                    <a:pt x="1236" y="496"/>
                  </a:lnTo>
                  <a:lnTo>
                    <a:pt x="1235" y="495"/>
                  </a:lnTo>
                  <a:lnTo>
                    <a:pt x="1235" y="493"/>
                  </a:lnTo>
                  <a:lnTo>
                    <a:pt x="1235" y="491"/>
                  </a:lnTo>
                  <a:lnTo>
                    <a:pt x="1235" y="489"/>
                  </a:lnTo>
                  <a:lnTo>
                    <a:pt x="1236" y="487"/>
                  </a:lnTo>
                  <a:lnTo>
                    <a:pt x="1236" y="487"/>
                  </a:lnTo>
                  <a:lnTo>
                    <a:pt x="1236" y="486"/>
                  </a:lnTo>
                  <a:lnTo>
                    <a:pt x="1235" y="484"/>
                  </a:lnTo>
                  <a:lnTo>
                    <a:pt x="1235" y="484"/>
                  </a:lnTo>
                  <a:lnTo>
                    <a:pt x="1235" y="483"/>
                  </a:lnTo>
                  <a:lnTo>
                    <a:pt x="1236" y="482"/>
                  </a:lnTo>
                  <a:lnTo>
                    <a:pt x="1237" y="481"/>
                  </a:lnTo>
                  <a:lnTo>
                    <a:pt x="1237" y="480"/>
                  </a:lnTo>
                  <a:lnTo>
                    <a:pt x="1238" y="479"/>
                  </a:lnTo>
                  <a:lnTo>
                    <a:pt x="1238" y="478"/>
                  </a:lnTo>
                  <a:lnTo>
                    <a:pt x="1238" y="477"/>
                  </a:lnTo>
                  <a:lnTo>
                    <a:pt x="1238" y="476"/>
                  </a:lnTo>
                  <a:lnTo>
                    <a:pt x="1239" y="475"/>
                  </a:lnTo>
                  <a:lnTo>
                    <a:pt x="1240" y="475"/>
                  </a:lnTo>
                  <a:lnTo>
                    <a:pt x="1241" y="475"/>
                  </a:lnTo>
                  <a:lnTo>
                    <a:pt x="1241" y="474"/>
                  </a:lnTo>
                  <a:lnTo>
                    <a:pt x="1242" y="474"/>
                  </a:lnTo>
                  <a:lnTo>
                    <a:pt x="1243" y="474"/>
                  </a:lnTo>
                  <a:lnTo>
                    <a:pt x="1244" y="474"/>
                  </a:lnTo>
                  <a:lnTo>
                    <a:pt x="1244" y="474"/>
                  </a:lnTo>
                  <a:lnTo>
                    <a:pt x="1245" y="474"/>
                  </a:lnTo>
                  <a:lnTo>
                    <a:pt x="1246" y="474"/>
                  </a:lnTo>
                  <a:lnTo>
                    <a:pt x="1250" y="472"/>
                  </a:lnTo>
                  <a:lnTo>
                    <a:pt x="1251" y="472"/>
                  </a:lnTo>
                  <a:lnTo>
                    <a:pt x="1253" y="470"/>
                  </a:lnTo>
                  <a:lnTo>
                    <a:pt x="1254" y="467"/>
                  </a:lnTo>
                  <a:lnTo>
                    <a:pt x="1255" y="465"/>
                  </a:lnTo>
                  <a:lnTo>
                    <a:pt x="1256" y="465"/>
                  </a:lnTo>
                  <a:lnTo>
                    <a:pt x="1258" y="465"/>
                  </a:lnTo>
                  <a:lnTo>
                    <a:pt x="1259" y="465"/>
                  </a:lnTo>
                  <a:lnTo>
                    <a:pt x="1260" y="465"/>
                  </a:lnTo>
                  <a:lnTo>
                    <a:pt x="1260" y="464"/>
                  </a:lnTo>
                  <a:lnTo>
                    <a:pt x="1261" y="464"/>
                  </a:lnTo>
                  <a:lnTo>
                    <a:pt x="1261" y="463"/>
                  </a:lnTo>
                  <a:lnTo>
                    <a:pt x="1262" y="463"/>
                  </a:lnTo>
                  <a:lnTo>
                    <a:pt x="1265" y="463"/>
                  </a:lnTo>
                  <a:lnTo>
                    <a:pt x="1265" y="462"/>
                  </a:lnTo>
                  <a:lnTo>
                    <a:pt x="1266" y="462"/>
                  </a:lnTo>
                  <a:lnTo>
                    <a:pt x="1266" y="459"/>
                  </a:lnTo>
                  <a:lnTo>
                    <a:pt x="1267" y="457"/>
                  </a:lnTo>
                  <a:lnTo>
                    <a:pt x="1269" y="456"/>
                  </a:lnTo>
                  <a:lnTo>
                    <a:pt x="1272" y="455"/>
                  </a:lnTo>
                  <a:lnTo>
                    <a:pt x="1273" y="455"/>
                  </a:lnTo>
                  <a:lnTo>
                    <a:pt x="1275" y="454"/>
                  </a:lnTo>
                  <a:lnTo>
                    <a:pt x="1276" y="453"/>
                  </a:lnTo>
                  <a:lnTo>
                    <a:pt x="1277" y="449"/>
                  </a:lnTo>
                  <a:lnTo>
                    <a:pt x="1279" y="446"/>
                  </a:lnTo>
                  <a:lnTo>
                    <a:pt x="1282" y="444"/>
                  </a:lnTo>
                  <a:lnTo>
                    <a:pt x="1286" y="444"/>
                  </a:lnTo>
                  <a:lnTo>
                    <a:pt x="1297" y="442"/>
                  </a:lnTo>
                  <a:lnTo>
                    <a:pt x="1300" y="442"/>
                  </a:lnTo>
                  <a:lnTo>
                    <a:pt x="1301" y="442"/>
                  </a:lnTo>
                  <a:lnTo>
                    <a:pt x="1302" y="442"/>
                  </a:lnTo>
                  <a:lnTo>
                    <a:pt x="1303" y="442"/>
                  </a:lnTo>
                  <a:lnTo>
                    <a:pt x="1304" y="441"/>
                  </a:lnTo>
                  <a:lnTo>
                    <a:pt x="1305" y="440"/>
                  </a:lnTo>
                  <a:lnTo>
                    <a:pt x="1305" y="439"/>
                  </a:lnTo>
                  <a:lnTo>
                    <a:pt x="1306" y="438"/>
                  </a:lnTo>
                  <a:lnTo>
                    <a:pt x="1306" y="439"/>
                  </a:lnTo>
                  <a:lnTo>
                    <a:pt x="1307" y="439"/>
                  </a:lnTo>
                  <a:lnTo>
                    <a:pt x="1308" y="439"/>
                  </a:lnTo>
                  <a:lnTo>
                    <a:pt x="1309" y="439"/>
                  </a:lnTo>
                  <a:lnTo>
                    <a:pt x="1310" y="438"/>
                  </a:lnTo>
                  <a:lnTo>
                    <a:pt x="1310" y="438"/>
                  </a:lnTo>
                  <a:lnTo>
                    <a:pt x="1311" y="438"/>
                  </a:lnTo>
                  <a:lnTo>
                    <a:pt x="1313" y="439"/>
                  </a:lnTo>
                  <a:lnTo>
                    <a:pt x="1314" y="440"/>
                  </a:lnTo>
                  <a:lnTo>
                    <a:pt x="1315" y="440"/>
                  </a:lnTo>
                  <a:lnTo>
                    <a:pt x="1316" y="442"/>
                  </a:lnTo>
                  <a:lnTo>
                    <a:pt x="1316" y="443"/>
                  </a:lnTo>
                  <a:lnTo>
                    <a:pt x="1317" y="444"/>
                  </a:lnTo>
                  <a:lnTo>
                    <a:pt x="1317" y="444"/>
                  </a:lnTo>
                  <a:lnTo>
                    <a:pt x="1316" y="445"/>
                  </a:lnTo>
                  <a:lnTo>
                    <a:pt x="1316" y="446"/>
                  </a:lnTo>
                  <a:lnTo>
                    <a:pt x="1318" y="447"/>
                  </a:lnTo>
                  <a:lnTo>
                    <a:pt x="1325" y="451"/>
                  </a:lnTo>
                  <a:lnTo>
                    <a:pt x="1325" y="451"/>
                  </a:lnTo>
                  <a:lnTo>
                    <a:pt x="1325" y="452"/>
                  </a:lnTo>
                  <a:lnTo>
                    <a:pt x="1326" y="452"/>
                  </a:lnTo>
                  <a:lnTo>
                    <a:pt x="1327" y="452"/>
                  </a:lnTo>
                  <a:lnTo>
                    <a:pt x="1328" y="452"/>
                  </a:lnTo>
                  <a:lnTo>
                    <a:pt x="1329" y="452"/>
                  </a:lnTo>
                  <a:lnTo>
                    <a:pt x="1330" y="452"/>
                  </a:lnTo>
                  <a:lnTo>
                    <a:pt x="1331" y="450"/>
                  </a:lnTo>
                  <a:lnTo>
                    <a:pt x="1331" y="449"/>
                  </a:lnTo>
                  <a:lnTo>
                    <a:pt x="1330" y="449"/>
                  </a:lnTo>
                  <a:lnTo>
                    <a:pt x="1329" y="448"/>
                  </a:lnTo>
                  <a:lnTo>
                    <a:pt x="1329" y="446"/>
                  </a:lnTo>
                  <a:lnTo>
                    <a:pt x="1327" y="444"/>
                  </a:lnTo>
                  <a:lnTo>
                    <a:pt x="1320" y="435"/>
                  </a:lnTo>
                  <a:lnTo>
                    <a:pt x="1318" y="434"/>
                  </a:lnTo>
                  <a:lnTo>
                    <a:pt x="1318" y="433"/>
                  </a:lnTo>
                  <a:lnTo>
                    <a:pt x="1319" y="431"/>
                  </a:lnTo>
                  <a:lnTo>
                    <a:pt x="1319" y="430"/>
                  </a:lnTo>
                  <a:lnTo>
                    <a:pt x="1318" y="429"/>
                  </a:lnTo>
                  <a:lnTo>
                    <a:pt x="1318" y="428"/>
                  </a:lnTo>
                  <a:lnTo>
                    <a:pt x="1318" y="427"/>
                  </a:lnTo>
                  <a:lnTo>
                    <a:pt x="1317" y="426"/>
                  </a:lnTo>
                  <a:lnTo>
                    <a:pt x="1317" y="425"/>
                  </a:lnTo>
                  <a:lnTo>
                    <a:pt x="1318" y="424"/>
                  </a:lnTo>
                  <a:lnTo>
                    <a:pt x="1319" y="424"/>
                  </a:lnTo>
                  <a:lnTo>
                    <a:pt x="1319" y="423"/>
                  </a:lnTo>
                  <a:lnTo>
                    <a:pt x="1322" y="422"/>
                  </a:lnTo>
                  <a:lnTo>
                    <a:pt x="1324" y="419"/>
                  </a:lnTo>
                  <a:lnTo>
                    <a:pt x="1325" y="419"/>
                  </a:lnTo>
                  <a:lnTo>
                    <a:pt x="1326" y="418"/>
                  </a:lnTo>
                  <a:lnTo>
                    <a:pt x="1327" y="418"/>
                  </a:lnTo>
                  <a:lnTo>
                    <a:pt x="1327" y="417"/>
                  </a:lnTo>
                  <a:lnTo>
                    <a:pt x="1327" y="416"/>
                  </a:lnTo>
                  <a:lnTo>
                    <a:pt x="1328" y="416"/>
                  </a:lnTo>
                  <a:lnTo>
                    <a:pt x="1329" y="416"/>
                  </a:lnTo>
                  <a:lnTo>
                    <a:pt x="1329" y="415"/>
                  </a:lnTo>
                  <a:lnTo>
                    <a:pt x="1330" y="414"/>
                  </a:lnTo>
                  <a:lnTo>
                    <a:pt x="1331" y="414"/>
                  </a:lnTo>
                  <a:lnTo>
                    <a:pt x="1332" y="412"/>
                  </a:lnTo>
                  <a:lnTo>
                    <a:pt x="1333" y="412"/>
                  </a:lnTo>
                  <a:lnTo>
                    <a:pt x="1334" y="411"/>
                  </a:lnTo>
                  <a:lnTo>
                    <a:pt x="1334" y="410"/>
                  </a:lnTo>
                  <a:lnTo>
                    <a:pt x="1335" y="409"/>
                  </a:lnTo>
                  <a:lnTo>
                    <a:pt x="1335" y="409"/>
                  </a:lnTo>
                  <a:lnTo>
                    <a:pt x="1336" y="409"/>
                  </a:lnTo>
                  <a:lnTo>
                    <a:pt x="1337" y="410"/>
                  </a:lnTo>
                  <a:lnTo>
                    <a:pt x="1337" y="411"/>
                  </a:lnTo>
                  <a:lnTo>
                    <a:pt x="1338" y="411"/>
                  </a:lnTo>
                  <a:lnTo>
                    <a:pt x="1339" y="410"/>
                  </a:lnTo>
                  <a:lnTo>
                    <a:pt x="1339" y="409"/>
                  </a:lnTo>
                  <a:lnTo>
                    <a:pt x="1339" y="408"/>
                  </a:lnTo>
                  <a:lnTo>
                    <a:pt x="1340" y="407"/>
                  </a:lnTo>
                  <a:lnTo>
                    <a:pt x="1340" y="405"/>
                  </a:lnTo>
                  <a:lnTo>
                    <a:pt x="1341" y="404"/>
                  </a:lnTo>
                  <a:lnTo>
                    <a:pt x="1340" y="404"/>
                  </a:lnTo>
                  <a:lnTo>
                    <a:pt x="1338" y="401"/>
                  </a:lnTo>
                  <a:lnTo>
                    <a:pt x="1337" y="400"/>
                  </a:lnTo>
                  <a:lnTo>
                    <a:pt x="1337" y="398"/>
                  </a:lnTo>
                  <a:lnTo>
                    <a:pt x="1339" y="395"/>
                  </a:lnTo>
                  <a:lnTo>
                    <a:pt x="1339" y="394"/>
                  </a:lnTo>
                  <a:lnTo>
                    <a:pt x="1337" y="393"/>
                  </a:lnTo>
                  <a:lnTo>
                    <a:pt x="1335" y="391"/>
                  </a:lnTo>
                  <a:lnTo>
                    <a:pt x="1334" y="390"/>
                  </a:lnTo>
                  <a:lnTo>
                    <a:pt x="1334" y="389"/>
                  </a:lnTo>
                  <a:lnTo>
                    <a:pt x="1333" y="388"/>
                  </a:lnTo>
                  <a:lnTo>
                    <a:pt x="1332" y="388"/>
                  </a:lnTo>
                  <a:lnTo>
                    <a:pt x="1330" y="385"/>
                  </a:lnTo>
                  <a:lnTo>
                    <a:pt x="1328" y="385"/>
                  </a:lnTo>
                  <a:lnTo>
                    <a:pt x="1325" y="386"/>
                  </a:lnTo>
                  <a:lnTo>
                    <a:pt x="1325" y="387"/>
                  </a:lnTo>
                  <a:lnTo>
                    <a:pt x="1323" y="387"/>
                  </a:lnTo>
                  <a:lnTo>
                    <a:pt x="1321" y="387"/>
                  </a:lnTo>
                  <a:lnTo>
                    <a:pt x="1319" y="386"/>
                  </a:lnTo>
                  <a:lnTo>
                    <a:pt x="1311" y="382"/>
                  </a:lnTo>
                  <a:lnTo>
                    <a:pt x="1306" y="381"/>
                  </a:lnTo>
                  <a:lnTo>
                    <a:pt x="1305" y="381"/>
                  </a:lnTo>
                  <a:lnTo>
                    <a:pt x="1302" y="382"/>
                  </a:lnTo>
                  <a:lnTo>
                    <a:pt x="1301" y="383"/>
                  </a:lnTo>
                  <a:lnTo>
                    <a:pt x="1298" y="384"/>
                  </a:lnTo>
                  <a:lnTo>
                    <a:pt x="1296" y="384"/>
                  </a:lnTo>
                  <a:lnTo>
                    <a:pt x="1292" y="383"/>
                  </a:lnTo>
                  <a:lnTo>
                    <a:pt x="1294" y="379"/>
                  </a:lnTo>
                  <a:lnTo>
                    <a:pt x="1297" y="376"/>
                  </a:lnTo>
                  <a:lnTo>
                    <a:pt x="1302" y="371"/>
                  </a:lnTo>
                  <a:lnTo>
                    <a:pt x="1301" y="369"/>
                  </a:lnTo>
                  <a:lnTo>
                    <a:pt x="1306" y="368"/>
                  </a:lnTo>
                  <a:lnTo>
                    <a:pt x="1306" y="365"/>
                  </a:lnTo>
                  <a:lnTo>
                    <a:pt x="1305" y="363"/>
                  </a:lnTo>
                  <a:lnTo>
                    <a:pt x="1303" y="359"/>
                  </a:lnTo>
                  <a:lnTo>
                    <a:pt x="1302" y="358"/>
                  </a:lnTo>
                  <a:lnTo>
                    <a:pt x="1301" y="355"/>
                  </a:lnTo>
                  <a:lnTo>
                    <a:pt x="1301" y="355"/>
                  </a:lnTo>
                  <a:lnTo>
                    <a:pt x="1300" y="354"/>
                  </a:lnTo>
                  <a:lnTo>
                    <a:pt x="1299" y="354"/>
                  </a:lnTo>
                  <a:lnTo>
                    <a:pt x="1299" y="354"/>
                  </a:lnTo>
                  <a:lnTo>
                    <a:pt x="1299" y="353"/>
                  </a:lnTo>
                  <a:lnTo>
                    <a:pt x="1295" y="351"/>
                  </a:lnTo>
                  <a:lnTo>
                    <a:pt x="1292" y="354"/>
                  </a:lnTo>
                  <a:lnTo>
                    <a:pt x="1289" y="355"/>
                  </a:lnTo>
                  <a:lnTo>
                    <a:pt x="1287" y="355"/>
                  </a:lnTo>
                  <a:lnTo>
                    <a:pt x="1286" y="352"/>
                  </a:lnTo>
                  <a:lnTo>
                    <a:pt x="1286" y="347"/>
                  </a:lnTo>
                  <a:lnTo>
                    <a:pt x="1287" y="346"/>
                  </a:lnTo>
                  <a:lnTo>
                    <a:pt x="1287" y="345"/>
                  </a:lnTo>
                  <a:lnTo>
                    <a:pt x="1288" y="344"/>
                  </a:lnTo>
                  <a:lnTo>
                    <a:pt x="1293" y="344"/>
                  </a:lnTo>
                  <a:lnTo>
                    <a:pt x="1293" y="343"/>
                  </a:lnTo>
                  <a:lnTo>
                    <a:pt x="1294" y="341"/>
                  </a:lnTo>
                  <a:lnTo>
                    <a:pt x="1295" y="339"/>
                  </a:lnTo>
                  <a:lnTo>
                    <a:pt x="1295" y="338"/>
                  </a:lnTo>
                  <a:lnTo>
                    <a:pt x="1294" y="337"/>
                  </a:lnTo>
                  <a:lnTo>
                    <a:pt x="1293" y="338"/>
                  </a:lnTo>
                  <a:lnTo>
                    <a:pt x="1292" y="338"/>
                  </a:lnTo>
                  <a:lnTo>
                    <a:pt x="1290" y="340"/>
                  </a:lnTo>
                  <a:lnTo>
                    <a:pt x="1288" y="340"/>
                  </a:lnTo>
                  <a:lnTo>
                    <a:pt x="1288" y="339"/>
                  </a:lnTo>
                  <a:lnTo>
                    <a:pt x="1286" y="337"/>
                  </a:lnTo>
                  <a:lnTo>
                    <a:pt x="1286" y="336"/>
                  </a:lnTo>
                  <a:lnTo>
                    <a:pt x="1286" y="334"/>
                  </a:lnTo>
                  <a:lnTo>
                    <a:pt x="1286" y="334"/>
                  </a:lnTo>
                  <a:lnTo>
                    <a:pt x="1282" y="334"/>
                  </a:lnTo>
                  <a:lnTo>
                    <a:pt x="1279" y="334"/>
                  </a:lnTo>
                  <a:lnTo>
                    <a:pt x="1276" y="334"/>
                  </a:lnTo>
                  <a:lnTo>
                    <a:pt x="1272" y="335"/>
                  </a:lnTo>
                  <a:lnTo>
                    <a:pt x="1268" y="334"/>
                  </a:lnTo>
                  <a:lnTo>
                    <a:pt x="1267" y="334"/>
                  </a:lnTo>
                  <a:lnTo>
                    <a:pt x="1266" y="334"/>
                  </a:lnTo>
                  <a:lnTo>
                    <a:pt x="1266" y="338"/>
                  </a:lnTo>
                  <a:lnTo>
                    <a:pt x="1266" y="341"/>
                  </a:lnTo>
                  <a:lnTo>
                    <a:pt x="1263" y="340"/>
                  </a:lnTo>
                  <a:lnTo>
                    <a:pt x="1260" y="339"/>
                  </a:lnTo>
                  <a:lnTo>
                    <a:pt x="1259" y="339"/>
                  </a:lnTo>
                  <a:lnTo>
                    <a:pt x="1258" y="339"/>
                  </a:lnTo>
                  <a:lnTo>
                    <a:pt x="1258" y="340"/>
                  </a:lnTo>
                  <a:lnTo>
                    <a:pt x="1257" y="340"/>
                  </a:lnTo>
                  <a:lnTo>
                    <a:pt x="1258" y="341"/>
                  </a:lnTo>
                  <a:lnTo>
                    <a:pt x="1257" y="341"/>
                  </a:lnTo>
                  <a:lnTo>
                    <a:pt x="1256" y="342"/>
                  </a:lnTo>
                  <a:lnTo>
                    <a:pt x="1256" y="342"/>
                  </a:lnTo>
                  <a:lnTo>
                    <a:pt x="1256" y="344"/>
                  </a:lnTo>
                  <a:lnTo>
                    <a:pt x="1256" y="345"/>
                  </a:lnTo>
                  <a:lnTo>
                    <a:pt x="1256" y="345"/>
                  </a:lnTo>
                  <a:lnTo>
                    <a:pt x="1255" y="349"/>
                  </a:lnTo>
                  <a:lnTo>
                    <a:pt x="1252" y="350"/>
                  </a:lnTo>
                  <a:lnTo>
                    <a:pt x="1249" y="351"/>
                  </a:lnTo>
                  <a:lnTo>
                    <a:pt x="1245" y="350"/>
                  </a:lnTo>
                  <a:lnTo>
                    <a:pt x="1243" y="350"/>
                  </a:lnTo>
                  <a:lnTo>
                    <a:pt x="1243" y="349"/>
                  </a:lnTo>
                  <a:lnTo>
                    <a:pt x="1243" y="348"/>
                  </a:lnTo>
                  <a:lnTo>
                    <a:pt x="1242" y="348"/>
                  </a:lnTo>
                  <a:lnTo>
                    <a:pt x="1242" y="347"/>
                  </a:lnTo>
                  <a:lnTo>
                    <a:pt x="1238" y="347"/>
                  </a:lnTo>
                  <a:lnTo>
                    <a:pt x="1237" y="346"/>
                  </a:lnTo>
                  <a:lnTo>
                    <a:pt x="1235" y="345"/>
                  </a:lnTo>
                  <a:lnTo>
                    <a:pt x="1232" y="344"/>
                  </a:lnTo>
                  <a:lnTo>
                    <a:pt x="1227" y="344"/>
                  </a:lnTo>
                  <a:lnTo>
                    <a:pt x="1226" y="344"/>
                  </a:lnTo>
                  <a:lnTo>
                    <a:pt x="1224" y="344"/>
                  </a:lnTo>
                  <a:lnTo>
                    <a:pt x="1223" y="344"/>
                  </a:lnTo>
                  <a:lnTo>
                    <a:pt x="1222" y="344"/>
                  </a:lnTo>
                  <a:lnTo>
                    <a:pt x="1222" y="344"/>
                  </a:lnTo>
                  <a:lnTo>
                    <a:pt x="1222" y="341"/>
                  </a:lnTo>
                  <a:lnTo>
                    <a:pt x="1222" y="340"/>
                  </a:lnTo>
                  <a:lnTo>
                    <a:pt x="1219" y="337"/>
                  </a:lnTo>
                  <a:lnTo>
                    <a:pt x="1217" y="336"/>
                  </a:lnTo>
                  <a:lnTo>
                    <a:pt x="1216" y="335"/>
                  </a:lnTo>
                  <a:lnTo>
                    <a:pt x="1214" y="335"/>
                  </a:lnTo>
                  <a:lnTo>
                    <a:pt x="1214" y="336"/>
                  </a:lnTo>
                  <a:lnTo>
                    <a:pt x="1211" y="340"/>
                  </a:lnTo>
                  <a:lnTo>
                    <a:pt x="1210" y="341"/>
                  </a:lnTo>
                  <a:lnTo>
                    <a:pt x="1209" y="341"/>
                  </a:lnTo>
                  <a:lnTo>
                    <a:pt x="1208" y="341"/>
                  </a:lnTo>
                  <a:lnTo>
                    <a:pt x="1206" y="341"/>
                  </a:lnTo>
                  <a:lnTo>
                    <a:pt x="1205" y="342"/>
                  </a:lnTo>
                  <a:lnTo>
                    <a:pt x="1204" y="342"/>
                  </a:lnTo>
                  <a:lnTo>
                    <a:pt x="1203" y="343"/>
                  </a:lnTo>
                  <a:lnTo>
                    <a:pt x="1202" y="344"/>
                  </a:lnTo>
                  <a:lnTo>
                    <a:pt x="1201" y="344"/>
                  </a:lnTo>
                  <a:lnTo>
                    <a:pt x="1200" y="344"/>
                  </a:lnTo>
                  <a:lnTo>
                    <a:pt x="1199" y="347"/>
                  </a:lnTo>
                  <a:lnTo>
                    <a:pt x="1200" y="350"/>
                  </a:lnTo>
                  <a:lnTo>
                    <a:pt x="1202" y="352"/>
                  </a:lnTo>
                  <a:lnTo>
                    <a:pt x="1200" y="354"/>
                  </a:lnTo>
                  <a:lnTo>
                    <a:pt x="1198" y="355"/>
                  </a:lnTo>
                  <a:lnTo>
                    <a:pt x="1195" y="355"/>
                  </a:lnTo>
                  <a:lnTo>
                    <a:pt x="1193" y="357"/>
                  </a:lnTo>
                  <a:lnTo>
                    <a:pt x="1190" y="358"/>
                  </a:lnTo>
                  <a:lnTo>
                    <a:pt x="1187" y="359"/>
                  </a:lnTo>
                  <a:lnTo>
                    <a:pt x="1187" y="360"/>
                  </a:lnTo>
                  <a:lnTo>
                    <a:pt x="1186" y="360"/>
                  </a:lnTo>
                  <a:lnTo>
                    <a:pt x="1186" y="363"/>
                  </a:lnTo>
                  <a:lnTo>
                    <a:pt x="1186" y="364"/>
                  </a:lnTo>
                  <a:lnTo>
                    <a:pt x="1185" y="366"/>
                  </a:lnTo>
                  <a:lnTo>
                    <a:pt x="1183" y="369"/>
                  </a:lnTo>
                  <a:lnTo>
                    <a:pt x="1180" y="368"/>
                  </a:lnTo>
                  <a:lnTo>
                    <a:pt x="1176" y="369"/>
                  </a:lnTo>
                  <a:lnTo>
                    <a:pt x="1174" y="368"/>
                  </a:lnTo>
                  <a:lnTo>
                    <a:pt x="1173" y="369"/>
                  </a:lnTo>
                  <a:lnTo>
                    <a:pt x="1171" y="369"/>
                  </a:lnTo>
                  <a:lnTo>
                    <a:pt x="1170" y="369"/>
                  </a:lnTo>
                  <a:lnTo>
                    <a:pt x="1169" y="370"/>
                  </a:lnTo>
                  <a:lnTo>
                    <a:pt x="1168" y="370"/>
                  </a:lnTo>
                  <a:lnTo>
                    <a:pt x="1166" y="369"/>
                  </a:lnTo>
                  <a:lnTo>
                    <a:pt x="1161" y="370"/>
                  </a:lnTo>
                  <a:lnTo>
                    <a:pt x="1157" y="373"/>
                  </a:lnTo>
                  <a:lnTo>
                    <a:pt x="1156" y="374"/>
                  </a:lnTo>
                  <a:lnTo>
                    <a:pt x="1155" y="376"/>
                  </a:lnTo>
                  <a:lnTo>
                    <a:pt x="1154" y="377"/>
                  </a:lnTo>
                  <a:lnTo>
                    <a:pt x="1153" y="378"/>
                  </a:lnTo>
                  <a:lnTo>
                    <a:pt x="1151" y="381"/>
                  </a:lnTo>
                  <a:lnTo>
                    <a:pt x="1149" y="382"/>
                  </a:lnTo>
                  <a:lnTo>
                    <a:pt x="1151" y="384"/>
                  </a:lnTo>
                  <a:lnTo>
                    <a:pt x="1150" y="387"/>
                  </a:lnTo>
                  <a:lnTo>
                    <a:pt x="1147" y="388"/>
                  </a:lnTo>
                  <a:lnTo>
                    <a:pt x="1143" y="389"/>
                  </a:lnTo>
                  <a:lnTo>
                    <a:pt x="1139" y="390"/>
                  </a:lnTo>
                  <a:lnTo>
                    <a:pt x="1138" y="391"/>
                  </a:lnTo>
                  <a:lnTo>
                    <a:pt x="1137" y="392"/>
                  </a:lnTo>
                  <a:lnTo>
                    <a:pt x="1136" y="392"/>
                  </a:lnTo>
                  <a:lnTo>
                    <a:pt x="1135" y="393"/>
                  </a:lnTo>
                  <a:lnTo>
                    <a:pt x="1135" y="394"/>
                  </a:lnTo>
                  <a:lnTo>
                    <a:pt x="1134" y="395"/>
                  </a:lnTo>
                  <a:lnTo>
                    <a:pt x="1133" y="395"/>
                  </a:lnTo>
                  <a:lnTo>
                    <a:pt x="1132" y="395"/>
                  </a:lnTo>
                  <a:lnTo>
                    <a:pt x="1131" y="395"/>
                  </a:lnTo>
                  <a:lnTo>
                    <a:pt x="1131" y="394"/>
                  </a:lnTo>
                  <a:lnTo>
                    <a:pt x="1130" y="395"/>
                  </a:lnTo>
                  <a:lnTo>
                    <a:pt x="1127" y="397"/>
                  </a:lnTo>
                  <a:lnTo>
                    <a:pt x="1126" y="398"/>
                  </a:lnTo>
                  <a:lnTo>
                    <a:pt x="1125" y="400"/>
                  </a:lnTo>
                  <a:lnTo>
                    <a:pt x="1124" y="401"/>
                  </a:lnTo>
                  <a:lnTo>
                    <a:pt x="1124" y="402"/>
                  </a:lnTo>
                  <a:lnTo>
                    <a:pt x="1125" y="402"/>
                  </a:lnTo>
                  <a:lnTo>
                    <a:pt x="1127" y="402"/>
                  </a:lnTo>
                  <a:lnTo>
                    <a:pt x="1127" y="403"/>
                  </a:lnTo>
                  <a:lnTo>
                    <a:pt x="1128" y="405"/>
                  </a:lnTo>
                  <a:lnTo>
                    <a:pt x="1127" y="407"/>
                  </a:lnTo>
                  <a:lnTo>
                    <a:pt x="1127" y="409"/>
                  </a:lnTo>
                  <a:lnTo>
                    <a:pt x="1124" y="410"/>
                  </a:lnTo>
                  <a:lnTo>
                    <a:pt x="1122" y="412"/>
                  </a:lnTo>
                  <a:lnTo>
                    <a:pt x="1121" y="413"/>
                  </a:lnTo>
                  <a:lnTo>
                    <a:pt x="1118" y="414"/>
                  </a:lnTo>
                  <a:lnTo>
                    <a:pt x="1117" y="413"/>
                  </a:lnTo>
                  <a:lnTo>
                    <a:pt x="1115" y="414"/>
                  </a:lnTo>
                  <a:lnTo>
                    <a:pt x="1114" y="414"/>
                  </a:lnTo>
                  <a:lnTo>
                    <a:pt x="1114" y="414"/>
                  </a:lnTo>
                  <a:lnTo>
                    <a:pt x="1113" y="413"/>
                  </a:lnTo>
                  <a:lnTo>
                    <a:pt x="1113" y="413"/>
                  </a:lnTo>
                  <a:lnTo>
                    <a:pt x="1112" y="414"/>
                  </a:lnTo>
                  <a:lnTo>
                    <a:pt x="1112" y="415"/>
                  </a:lnTo>
                  <a:lnTo>
                    <a:pt x="1111" y="415"/>
                  </a:lnTo>
                  <a:lnTo>
                    <a:pt x="1111" y="414"/>
                  </a:lnTo>
                  <a:lnTo>
                    <a:pt x="1110" y="414"/>
                  </a:lnTo>
                  <a:lnTo>
                    <a:pt x="1109" y="415"/>
                  </a:lnTo>
                  <a:lnTo>
                    <a:pt x="1109" y="416"/>
                  </a:lnTo>
                  <a:lnTo>
                    <a:pt x="1108" y="415"/>
                  </a:lnTo>
                  <a:lnTo>
                    <a:pt x="1107" y="414"/>
                  </a:lnTo>
                  <a:lnTo>
                    <a:pt x="1107" y="413"/>
                  </a:lnTo>
                  <a:lnTo>
                    <a:pt x="1107" y="412"/>
                  </a:lnTo>
                  <a:lnTo>
                    <a:pt x="1106" y="412"/>
                  </a:lnTo>
                  <a:lnTo>
                    <a:pt x="1100" y="414"/>
                  </a:lnTo>
                  <a:lnTo>
                    <a:pt x="1099" y="416"/>
                  </a:lnTo>
                  <a:lnTo>
                    <a:pt x="1097" y="417"/>
                  </a:lnTo>
                  <a:lnTo>
                    <a:pt x="1094" y="417"/>
                  </a:lnTo>
                  <a:lnTo>
                    <a:pt x="1093" y="418"/>
                  </a:lnTo>
                  <a:lnTo>
                    <a:pt x="1092" y="419"/>
                  </a:lnTo>
                  <a:lnTo>
                    <a:pt x="1091" y="419"/>
                  </a:lnTo>
                  <a:lnTo>
                    <a:pt x="1089" y="419"/>
                  </a:lnTo>
                  <a:lnTo>
                    <a:pt x="1088" y="417"/>
                  </a:lnTo>
                  <a:lnTo>
                    <a:pt x="1087" y="414"/>
                  </a:lnTo>
                  <a:lnTo>
                    <a:pt x="1082" y="415"/>
                  </a:lnTo>
                  <a:lnTo>
                    <a:pt x="1080" y="413"/>
                  </a:lnTo>
                  <a:lnTo>
                    <a:pt x="1077" y="413"/>
                  </a:lnTo>
                  <a:lnTo>
                    <a:pt x="1075" y="413"/>
                  </a:lnTo>
                  <a:lnTo>
                    <a:pt x="1075" y="414"/>
                  </a:lnTo>
                  <a:lnTo>
                    <a:pt x="1077" y="414"/>
                  </a:lnTo>
                  <a:lnTo>
                    <a:pt x="1078" y="416"/>
                  </a:lnTo>
                  <a:lnTo>
                    <a:pt x="1078" y="418"/>
                  </a:lnTo>
                  <a:lnTo>
                    <a:pt x="1077" y="420"/>
                  </a:lnTo>
                  <a:lnTo>
                    <a:pt x="1076" y="422"/>
                  </a:lnTo>
                  <a:lnTo>
                    <a:pt x="1075" y="424"/>
                  </a:lnTo>
                  <a:lnTo>
                    <a:pt x="1076" y="428"/>
                  </a:lnTo>
                  <a:lnTo>
                    <a:pt x="1077" y="429"/>
                  </a:lnTo>
                  <a:lnTo>
                    <a:pt x="1077" y="430"/>
                  </a:lnTo>
                  <a:lnTo>
                    <a:pt x="1078" y="431"/>
                  </a:lnTo>
                  <a:lnTo>
                    <a:pt x="1079" y="432"/>
                  </a:lnTo>
                  <a:lnTo>
                    <a:pt x="1080" y="432"/>
                  </a:lnTo>
                  <a:lnTo>
                    <a:pt x="1081" y="433"/>
                  </a:lnTo>
                  <a:lnTo>
                    <a:pt x="1082" y="433"/>
                  </a:lnTo>
                  <a:lnTo>
                    <a:pt x="1085" y="433"/>
                  </a:lnTo>
                  <a:lnTo>
                    <a:pt x="1087" y="433"/>
                  </a:lnTo>
                  <a:lnTo>
                    <a:pt x="1088" y="433"/>
                  </a:lnTo>
                  <a:lnTo>
                    <a:pt x="1090" y="433"/>
                  </a:lnTo>
                  <a:lnTo>
                    <a:pt x="1093" y="433"/>
                  </a:lnTo>
                  <a:lnTo>
                    <a:pt x="1093" y="432"/>
                  </a:lnTo>
                  <a:lnTo>
                    <a:pt x="1096" y="434"/>
                  </a:lnTo>
                  <a:lnTo>
                    <a:pt x="1098" y="441"/>
                  </a:lnTo>
                  <a:lnTo>
                    <a:pt x="1098" y="442"/>
                  </a:lnTo>
                  <a:lnTo>
                    <a:pt x="1098" y="443"/>
                  </a:lnTo>
                  <a:lnTo>
                    <a:pt x="1097" y="444"/>
                  </a:lnTo>
                  <a:lnTo>
                    <a:pt x="1097" y="444"/>
                  </a:lnTo>
                  <a:lnTo>
                    <a:pt x="1096" y="444"/>
                  </a:lnTo>
                  <a:lnTo>
                    <a:pt x="1096" y="445"/>
                  </a:lnTo>
                  <a:lnTo>
                    <a:pt x="1096" y="446"/>
                  </a:lnTo>
                  <a:lnTo>
                    <a:pt x="1095" y="447"/>
                  </a:lnTo>
                  <a:lnTo>
                    <a:pt x="1094" y="448"/>
                  </a:lnTo>
                  <a:lnTo>
                    <a:pt x="1094" y="449"/>
                  </a:lnTo>
                  <a:lnTo>
                    <a:pt x="1094" y="450"/>
                  </a:lnTo>
                  <a:lnTo>
                    <a:pt x="1094" y="451"/>
                  </a:lnTo>
                  <a:lnTo>
                    <a:pt x="1095" y="453"/>
                  </a:lnTo>
                  <a:lnTo>
                    <a:pt x="1097" y="455"/>
                  </a:lnTo>
                  <a:lnTo>
                    <a:pt x="1097" y="457"/>
                  </a:lnTo>
                  <a:lnTo>
                    <a:pt x="1098" y="460"/>
                  </a:lnTo>
                  <a:lnTo>
                    <a:pt x="1098" y="461"/>
                  </a:lnTo>
                  <a:lnTo>
                    <a:pt x="1098" y="463"/>
                  </a:lnTo>
                  <a:lnTo>
                    <a:pt x="1097" y="464"/>
                  </a:lnTo>
                  <a:lnTo>
                    <a:pt x="1093" y="464"/>
                  </a:lnTo>
                  <a:lnTo>
                    <a:pt x="1092" y="464"/>
                  </a:lnTo>
                  <a:lnTo>
                    <a:pt x="1091" y="463"/>
                  </a:lnTo>
                  <a:lnTo>
                    <a:pt x="1091" y="463"/>
                  </a:lnTo>
                  <a:lnTo>
                    <a:pt x="1090" y="463"/>
                  </a:lnTo>
                  <a:lnTo>
                    <a:pt x="1090" y="464"/>
                  </a:lnTo>
                  <a:lnTo>
                    <a:pt x="1090" y="464"/>
                  </a:lnTo>
                  <a:lnTo>
                    <a:pt x="1089" y="464"/>
                  </a:lnTo>
                  <a:lnTo>
                    <a:pt x="1090" y="465"/>
                  </a:lnTo>
                  <a:lnTo>
                    <a:pt x="1090" y="465"/>
                  </a:lnTo>
                  <a:lnTo>
                    <a:pt x="1089" y="466"/>
                  </a:lnTo>
                  <a:lnTo>
                    <a:pt x="1088" y="465"/>
                  </a:lnTo>
                  <a:lnTo>
                    <a:pt x="1088" y="465"/>
                  </a:lnTo>
                  <a:lnTo>
                    <a:pt x="1087" y="464"/>
                  </a:lnTo>
                  <a:lnTo>
                    <a:pt x="1086" y="464"/>
                  </a:lnTo>
                  <a:lnTo>
                    <a:pt x="1083" y="465"/>
                  </a:lnTo>
                  <a:lnTo>
                    <a:pt x="1081" y="466"/>
                  </a:lnTo>
                  <a:lnTo>
                    <a:pt x="1078" y="466"/>
                  </a:lnTo>
                  <a:lnTo>
                    <a:pt x="1076" y="465"/>
                  </a:lnTo>
                  <a:lnTo>
                    <a:pt x="1075" y="465"/>
                  </a:lnTo>
                  <a:lnTo>
                    <a:pt x="1073" y="466"/>
                  </a:lnTo>
                  <a:lnTo>
                    <a:pt x="1072" y="466"/>
                  </a:lnTo>
                  <a:lnTo>
                    <a:pt x="1071" y="464"/>
                  </a:lnTo>
                  <a:lnTo>
                    <a:pt x="1070" y="464"/>
                  </a:lnTo>
                  <a:lnTo>
                    <a:pt x="1069" y="464"/>
                  </a:lnTo>
                  <a:lnTo>
                    <a:pt x="1068" y="464"/>
                  </a:lnTo>
                  <a:lnTo>
                    <a:pt x="1067" y="464"/>
                  </a:lnTo>
                  <a:lnTo>
                    <a:pt x="1067" y="464"/>
                  </a:lnTo>
                  <a:lnTo>
                    <a:pt x="1067" y="465"/>
                  </a:lnTo>
                  <a:lnTo>
                    <a:pt x="1067" y="465"/>
                  </a:lnTo>
                  <a:lnTo>
                    <a:pt x="1066" y="466"/>
                  </a:lnTo>
                  <a:lnTo>
                    <a:pt x="1065" y="466"/>
                  </a:lnTo>
                  <a:lnTo>
                    <a:pt x="1064" y="467"/>
                  </a:lnTo>
                  <a:lnTo>
                    <a:pt x="1063" y="468"/>
                  </a:lnTo>
                  <a:lnTo>
                    <a:pt x="1062" y="468"/>
                  </a:lnTo>
                  <a:lnTo>
                    <a:pt x="1061" y="467"/>
                  </a:lnTo>
                  <a:lnTo>
                    <a:pt x="1059" y="466"/>
                  </a:lnTo>
                  <a:lnTo>
                    <a:pt x="1058" y="466"/>
                  </a:lnTo>
                  <a:lnTo>
                    <a:pt x="1055" y="466"/>
                  </a:lnTo>
                  <a:lnTo>
                    <a:pt x="1053" y="466"/>
                  </a:lnTo>
                  <a:lnTo>
                    <a:pt x="1051" y="466"/>
                  </a:lnTo>
                  <a:lnTo>
                    <a:pt x="1049" y="467"/>
                  </a:lnTo>
                  <a:lnTo>
                    <a:pt x="1048" y="467"/>
                  </a:lnTo>
                  <a:lnTo>
                    <a:pt x="1047" y="467"/>
                  </a:lnTo>
                  <a:lnTo>
                    <a:pt x="1036" y="468"/>
                  </a:lnTo>
                  <a:lnTo>
                    <a:pt x="1029" y="467"/>
                  </a:lnTo>
                  <a:lnTo>
                    <a:pt x="1026" y="465"/>
                  </a:lnTo>
                  <a:lnTo>
                    <a:pt x="1021" y="463"/>
                  </a:lnTo>
                  <a:lnTo>
                    <a:pt x="1019" y="462"/>
                  </a:lnTo>
                  <a:lnTo>
                    <a:pt x="1018" y="463"/>
                  </a:lnTo>
                  <a:lnTo>
                    <a:pt x="1018" y="463"/>
                  </a:lnTo>
                  <a:lnTo>
                    <a:pt x="1017" y="464"/>
                  </a:lnTo>
                  <a:lnTo>
                    <a:pt x="1016" y="464"/>
                  </a:lnTo>
                  <a:lnTo>
                    <a:pt x="1015" y="464"/>
                  </a:lnTo>
                  <a:lnTo>
                    <a:pt x="1014" y="464"/>
                  </a:lnTo>
                  <a:lnTo>
                    <a:pt x="1013" y="464"/>
                  </a:lnTo>
                  <a:lnTo>
                    <a:pt x="1011" y="465"/>
                  </a:lnTo>
                  <a:lnTo>
                    <a:pt x="1010" y="468"/>
                  </a:lnTo>
                  <a:lnTo>
                    <a:pt x="1008" y="469"/>
                  </a:lnTo>
                  <a:lnTo>
                    <a:pt x="1007" y="470"/>
                  </a:lnTo>
                  <a:lnTo>
                    <a:pt x="1002" y="470"/>
                  </a:lnTo>
                  <a:lnTo>
                    <a:pt x="999" y="471"/>
                  </a:lnTo>
                  <a:lnTo>
                    <a:pt x="998" y="471"/>
                  </a:lnTo>
                  <a:lnTo>
                    <a:pt x="998" y="471"/>
                  </a:lnTo>
                  <a:lnTo>
                    <a:pt x="997" y="471"/>
                  </a:lnTo>
                  <a:lnTo>
                    <a:pt x="996" y="471"/>
                  </a:lnTo>
                  <a:lnTo>
                    <a:pt x="996" y="470"/>
                  </a:lnTo>
                  <a:lnTo>
                    <a:pt x="995" y="471"/>
                  </a:lnTo>
                  <a:lnTo>
                    <a:pt x="995" y="472"/>
                  </a:lnTo>
                  <a:lnTo>
                    <a:pt x="994" y="472"/>
                  </a:lnTo>
                  <a:lnTo>
                    <a:pt x="992" y="472"/>
                  </a:lnTo>
                  <a:lnTo>
                    <a:pt x="991" y="472"/>
                  </a:lnTo>
                  <a:lnTo>
                    <a:pt x="988" y="471"/>
                  </a:lnTo>
                  <a:lnTo>
                    <a:pt x="988" y="470"/>
                  </a:lnTo>
                  <a:lnTo>
                    <a:pt x="986" y="471"/>
                  </a:lnTo>
                  <a:lnTo>
                    <a:pt x="985" y="471"/>
                  </a:lnTo>
                  <a:lnTo>
                    <a:pt x="984" y="471"/>
                  </a:lnTo>
                  <a:lnTo>
                    <a:pt x="985" y="469"/>
                  </a:lnTo>
                  <a:lnTo>
                    <a:pt x="985" y="468"/>
                  </a:lnTo>
                  <a:lnTo>
                    <a:pt x="984" y="467"/>
                  </a:lnTo>
                  <a:lnTo>
                    <a:pt x="982" y="466"/>
                  </a:lnTo>
                  <a:lnTo>
                    <a:pt x="980" y="466"/>
                  </a:lnTo>
                  <a:lnTo>
                    <a:pt x="978" y="466"/>
                  </a:lnTo>
                  <a:lnTo>
                    <a:pt x="976" y="465"/>
                  </a:lnTo>
                  <a:lnTo>
                    <a:pt x="974" y="465"/>
                  </a:lnTo>
                  <a:lnTo>
                    <a:pt x="973" y="464"/>
                  </a:lnTo>
                  <a:lnTo>
                    <a:pt x="971" y="464"/>
                  </a:lnTo>
                  <a:lnTo>
                    <a:pt x="970" y="464"/>
                  </a:lnTo>
                  <a:lnTo>
                    <a:pt x="969" y="465"/>
                  </a:lnTo>
                  <a:lnTo>
                    <a:pt x="968" y="465"/>
                  </a:lnTo>
                  <a:lnTo>
                    <a:pt x="967" y="465"/>
                  </a:lnTo>
                  <a:lnTo>
                    <a:pt x="966" y="465"/>
                  </a:lnTo>
                  <a:lnTo>
                    <a:pt x="963" y="465"/>
                  </a:lnTo>
                  <a:lnTo>
                    <a:pt x="961" y="465"/>
                  </a:lnTo>
                  <a:lnTo>
                    <a:pt x="960" y="465"/>
                  </a:lnTo>
                  <a:lnTo>
                    <a:pt x="960" y="464"/>
                  </a:lnTo>
                  <a:lnTo>
                    <a:pt x="960" y="463"/>
                  </a:lnTo>
                  <a:lnTo>
                    <a:pt x="959" y="462"/>
                  </a:lnTo>
                  <a:lnTo>
                    <a:pt x="958" y="461"/>
                  </a:lnTo>
                  <a:lnTo>
                    <a:pt x="958" y="461"/>
                  </a:lnTo>
                  <a:lnTo>
                    <a:pt x="957" y="461"/>
                  </a:lnTo>
                  <a:lnTo>
                    <a:pt x="956" y="461"/>
                  </a:lnTo>
                  <a:lnTo>
                    <a:pt x="955" y="461"/>
                  </a:lnTo>
                  <a:lnTo>
                    <a:pt x="954" y="461"/>
                  </a:lnTo>
                  <a:lnTo>
                    <a:pt x="954" y="460"/>
                  </a:lnTo>
                  <a:lnTo>
                    <a:pt x="954" y="459"/>
                  </a:lnTo>
                  <a:lnTo>
                    <a:pt x="953" y="457"/>
                  </a:lnTo>
                  <a:lnTo>
                    <a:pt x="952" y="458"/>
                  </a:lnTo>
                  <a:lnTo>
                    <a:pt x="951" y="458"/>
                  </a:lnTo>
                  <a:lnTo>
                    <a:pt x="950" y="460"/>
                  </a:lnTo>
                  <a:lnTo>
                    <a:pt x="950" y="457"/>
                  </a:lnTo>
                  <a:lnTo>
                    <a:pt x="950" y="454"/>
                  </a:lnTo>
                  <a:lnTo>
                    <a:pt x="950" y="453"/>
                  </a:lnTo>
                  <a:lnTo>
                    <a:pt x="949" y="452"/>
                  </a:lnTo>
                  <a:lnTo>
                    <a:pt x="948" y="451"/>
                  </a:lnTo>
                  <a:lnTo>
                    <a:pt x="945" y="449"/>
                  </a:lnTo>
                  <a:lnTo>
                    <a:pt x="945" y="448"/>
                  </a:lnTo>
                  <a:lnTo>
                    <a:pt x="945" y="447"/>
                  </a:lnTo>
                  <a:lnTo>
                    <a:pt x="946" y="445"/>
                  </a:lnTo>
                  <a:lnTo>
                    <a:pt x="947" y="444"/>
                  </a:lnTo>
                  <a:lnTo>
                    <a:pt x="948" y="444"/>
                  </a:lnTo>
                  <a:lnTo>
                    <a:pt x="951" y="443"/>
                  </a:lnTo>
                  <a:lnTo>
                    <a:pt x="952" y="442"/>
                  </a:lnTo>
                  <a:lnTo>
                    <a:pt x="952" y="441"/>
                  </a:lnTo>
                  <a:lnTo>
                    <a:pt x="951" y="440"/>
                  </a:lnTo>
                  <a:lnTo>
                    <a:pt x="950" y="439"/>
                  </a:lnTo>
                  <a:lnTo>
                    <a:pt x="949" y="438"/>
                  </a:lnTo>
                  <a:lnTo>
                    <a:pt x="948" y="437"/>
                  </a:lnTo>
                  <a:lnTo>
                    <a:pt x="948" y="436"/>
                  </a:lnTo>
                  <a:lnTo>
                    <a:pt x="947" y="435"/>
                  </a:lnTo>
                  <a:lnTo>
                    <a:pt x="946" y="434"/>
                  </a:lnTo>
                  <a:lnTo>
                    <a:pt x="946" y="433"/>
                  </a:lnTo>
                  <a:lnTo>
                    <a:pt x="946" y="431"/>
                  </a:lnTo>
                  <a:lnTo>
                    <a:pt x="946" y="430"/>
                  </a:lnTo>
                  <a:lnTo>
                    <a:pt x="945" y="429"/>
                  </a:lnTo>
                  <a:lnTo>
                    <a:pt x="945" y="428"/>
                  </a:lnTo>
                  <a:lnTo>
                    <a:pt x="946" y="427"/>
                  </a:lnTo>
                  <a:lnTo>
                    <a:pt x="947" y="426"/>
                  </a:lnTo>
                  <a:lnTo>
                    <a:pt x="947" y="424"/>
                  </a:lnTo>
                  <a:lnTo>
                    <a:pt x="948" y="423"/>
                  </a:lnTo>
                  <a:lnTo>
                    <a:pt x="950" y="413"/>
                  </a:lnTo>
                  <a:lnTo>
                    <a:pt x="950" y="412"/>
                  </a:lnTo>
                  <a:lnTo>
                    <a:pt x="950" y="411"/>
                  </a:lnTo>
                  <a:lnTo>
                    <a:pt x="950" y="410"/>
                  </a:lnTo>
                  <a:lnTo>
                    <a:pt x="948" y="409"/>
                  </a:lnTo>
                  <a:lnTo>
                    <a:pt x="948" y="408"/>
                  </a:lnTo>
                  <a:lnTo>
                    <a:pt x="948" y="407"/>
                  </a:lnTo>
                  <a:lnTo>
                    <a:pt x="948" y="405"/>
                  </a:lnTo>
                  <a:lnTo>
                    <a:pt x="948" y="404"/>
                  </a:lnTo>
                  <a:lnTo>
                    <a:pt x="948" y="404"/>
                  </a:lnTo>
                  <a:lnTo>
                    <a:pt x="947" y="403"/>
                  </a:lnTo>
                  <a:lnTo>
                    <a:pt x="945" y="402"/>
                  </a:lnTo>
                  <a:lnTo>
                    <a:pt x="944" y="401"/>
                  </a:lnTo>
                  <a:lnTo>
                    <a:pt x="941" y="401"/>
                  </a:lnTo>
                  <a:lnTo>
                    <a:pt x="940" y="400"/>
                  </a:lnTo>
                  <a:lnTo>
                    <a:pt x="938" y="400"/>
                  </a:lnTo>
                  <a:lnTo>
                    <a:pt x="937" y="400"/>
                  </a:lnTo>
                  <a:lnTo>
                    <a:pt x="936" y="401"/>
                  </a:lnTo>
                  <a:lnTo>
                    <a:pt x="936" y="403"/>
                  </a:lnTo>
                  <a:lnTo>
                    <a:pt x="935" y="403"/>
                  </a:lnTo>
                  <a:lnTo>
                    <a:pt x="933" y="403"/>
                  </a:lnTo>
                  <a:lnTo>
                    <a:pt x="932" y="403"/>
                  </a:lnTo>
                  <a:lnTo>
                    <a:pt x="929" y="404"/>
                  </a:lnTo>
                  <a:lnTo>
                    <a:pt x="928" y="405"/>
                  </a:lnTo>
                  <a:lnTo>
                    <a:pt x="920" y="406"/>
                  </a:lnTo>
                  <a:lnTo>
                    <a:pt x="919" y="407"/>
                  </a:lnTo>
                  <a:lnTo>
                    <a:pt x="918" y="407"/>
                  </a:lnTo>
                  <a:lnTo>
                    <a:pt x="918" y="407"/>
                  </a:lnTo>
                  <a:lnTo>
                    <a:pt x="917" y="407"/>
                  </a:lnTo>
                  <a:lnTo>
                    <a:pt x="917" y="407"/>
                  </a:lnTo>
                  <a:lnTo>
                    <a:pt x="917" y="408"/>
                  </a:lnTo>
                  <a:lnTo>
                    <a:pt x="916" y="410"/>
                  </a:lnTo>
                  <a:lnTo>
                    <a:pt x="917" y="411"/>
                  </a:lnTo>
                  <a:lnTo>
                    <a:pt x="917" y="412"/>
                  </a:lnTo>
                  <a:lnTo>
                    <a:pt x="918" y="413"/>
                  </a:lnTo>
                  <a:lnTo>
                    <a:pt x="918" y="413"/>
                  </a:lnTo>
                  <a:lnTo>
                    <a:pt x="918" y="414"/>
                  </a:lnTo>
                  <a:lnTo>
                    <a:pt x="918" y="414"/>
                  </a:lnTo>
                  <a:lnTo>
                    <a:pt x="918" y="416"/>
                  </a:lnTo>
                  <a:lnTo>
                    <a:pt x="918" y="418"/>
                  </a:lnTo>
                  <a:lnTo>
                    <a:pt x="917" y="419"/>
                  </a:lnTo>
                  <a:lnTo>
                    <a:pt x="917" y="423"/>
                  </a:lnTo>
                  <a:lnTo>
                    <a:pt x="914" y="428"/>
                  </a:lnTo>
                  <a:lnTo>
                    <a:pt x="913" y="431"/>
                  </a:lnTo>
                  <a:lnTo>
                    <a:pt x="912" y="432"/>
                  </a:lnTo>
                  <a:lnTo>
                    <a:pt x="913" y="432"/>
                  </a:lnTo>
                  <a:lnTo>
                    <a:pt x="913" y="433"/>
                  </a:lnTo>
                  <a:lnTo>
                    <a:pt x="913" y="434"/>
                  </a:lnTo>
                  <a:lnTo>
                    <a:pt x="913" y="434"/>
                  </a:lnTo>
                  <a:lnTo>
                    <a:pt x="913" y="435"/>
                  </a:lnTo>
                  <a:lnTo>
                    <a:pt x="912" y="436"/>
                  </a:lnTo>
                  <a:lnTo>
                    <a:pt x="912" y="437"/>
                  </a:lnTo>
                  <a:lnTo>
                    <a:pt x="912" y="438"/>
                  </a:lnTo>
                  <a:lnTo>
                    <a:pt x="913" y="440"/>
                  </a:lnTo>
                  <a:lnTo>
                    <a:pt x="913" y="442"/>
                  </a:lnTo>
                  <a:lnTo>
                    <a:pt x="912" y="444"/>
                  </a:lnTo>
                  <a:lnTo>
                    <a:pt x="911" y="444"/>
                  </a:lnTo>
                  <a:lnTo>
                    <a:pt x="911" y="449"/>
                  </a:lnTo>
                  <a:lnTo>
                    <a:pt x="910" y="450"/>
                  </a:lnTo>
                  <a:lnTo>
                    <a:pt x="910" y="451"/>
                  </a:lnTo>
                  <a:lnTo>
                    <a:pt x="910" y="452"/>
                  </a:lnTo>
                  <a:lnTo>
                    <a:pt x="911" y="452"/>
                  </a:lnTo>
                  <a:lnTo>
                    <a:pt x="912" y="454"/>
                  </a:lnTo>
                  <a:lnTo>
                    <a:pt x="913" y="454"/>
                  </a:lnTo>
                  <a:lnTo>
                    <a:pt x="914" y="455"/>
                  </a:lnTo>
                  <a:lnTo>
                    <a:pt x="915" y="457"/>
                  </a:lnTo>
                  <a:lnTo>
                    <a:pt x="916" y="459"/>
                  </a:lnTo>
                  <a:lnTo>
                    <a:pt x="917" y="461"/>
                  </a:lnTo>
                  <a:lnTo>
                    <a:pt x="917" y="462"/>
                  </a:lnTo>
                  <a:lnTo>
                    <a:pt x="918" y="463"/>
                  </a:lnTo>
                  <a:lnTo>
                    <a:pt x="918" y="464"/>
                  </a:lnTo>
                  <a:lnTo>
                    <a:pt x="918" y="464"/>
                  </a:lnTo>
                  <a:lnTo>
                    <a:pt x="918" y="466"/>
                  </a:lnTo>
                  <a:lnTo>
                    <a:pt x="918" y="468"/>
                  </a:lnTo>
                  <a:lnTo>
                    <a:pt x="918" y="469"/>
                  </a:lnTo>
                  <a:lnTo>
                    <a:pt x="918" y="471"/>
                  </a:lnTo>
                  <a:lnTo>
                    <a:pt x="918" y="472"/>
                  </a:lnTo>
                  <a:lnTo>
                    <a:pt x="918" y="474"/>
                  </a:lnTo>
                  <a:lnTo>
                    <a:pt x="917" y="478"/>
                  </a:lnTo>
                  <a:lnTo>
                    <a:pt x="916" y="480"/>
                  </a:lnTo>
                  <a:lnTo>
                    <a:pt x="916" y="482"/>
                  </a:lnTo>
                  <a:lnTo>
                    <a:pt x="915" y="482"/>
                  </a:lnTo>
                  <a:lnTo>
                    <a:pt x="916" y="483"/>
                  </a:lnTo>
                  <a:lnTo>
                    <a:pt x="915" y="484"/>
                  </a:lnTo>
                  <a:lnTo>
                    <a:pt x="914" y="487"/>
                  </a:lnTo>
                  <a:lnTo>
                    <a:pt x="912" y="488"/>
                  </a:lnTo>
                  <a:lnTo>
                    <a:pt x="910" y="489"/>
                  </a:lnTo>
                  <a:lnTo>
                    <a:pt x="909" y="488"/>
                  </a:lnTo>
                  <a:lnTo>
                    <a:pt x="908" y="487"/>
                  </a:lnTo>
                  <a:lnTo>
                    <a:pt x="908" y="487"/>
                  </a:lnTo>
                  <a:lnTo>
                    <a:pt x="907" y="487"/>
                  </a:lnTo>
                  <a:lnTo>
                    <a:pt x="907" y="486"/>
                  </a:lnTo>
                  <a:lnTo>
                    <a:pt x="907" y="485"/>
                  </a:lnTo>
                  <a:lnTo>
                    <a:pt x="906" y="484"/>
                  </a:lnTo>
                  <a:lnTo>
                    <a:pt x="905" y="484"/>
                  </a:lnTo>
                  <a:lnTo>
                    <a:pt x="903" y="485"/>
                  </a:lnTo>
                  <a:lnTo>
                    <a:pt x="902" y="485"/>
                  </a:lnTo>
                  <a:lnTo>
                    <a:pt x="901" y="485"/>
                  </a:lnTo>
                  <a:lnTo>
                    <a:pt x="900" y="485"/>
                  </a:lnTo>
                  <a:lnTo>
                    <a:pt x="899" y="485"/>
                  </a:lnTo>
                  <a:lnTo>
                    <a:pt x="899" y="486"/>
                  </a:lnTo>
                  <a:lnTo>
                    <a:pt x="899" y="487"/>
                  </a:lnTo>
                  <a:lnTo>
                    <a:pt x="898" y="487"/>
                  </a:lnTo>
                  <a:lnTo>
                    <a:pt x="898" y="487"/>
                  </a:lnTo>
                  <a:lnTo>
                    <a:pt x="897" y="487"/>
                  </a:lnTo>
                  <a:lnTo>
                    <a:pt x="897" y="486"/>
                  </a:lnTo>
                  <a:lnTo>
                    <a:pt x="895" y="487"/>
                  </a:lnTo>
                  <a:lnTo>
                    <a:pt x="895" y="487"/>
                  </a:lnTo>
                  <a:lnTo>
                    <a:pt x="893" y="488"/>
                  </a:lnTo>
                  <a:lnTo>
                    <a:pt x="891" y="487"/>
                  </a:lnTo>
                  <a:lnTo>
                    <a:pt x="888" y="486"/>
                  </a:lnTo>
                  <a:lnTo>
                    <a:pt x="886" y="486"/>
                  </a:lnTo>
                  <a:lnTo>
                    <a:pt x="885" y="486"/>
                  </a:lnTo>
                  <a:lnTo>
                    <a:pt x="883" y="487"/>
                  </a:lnTo>
                  <a:lnTo>
                    <a:pt x="881" y="487"/>
                  </a:lnTo>
                  <a:lnTo>
                    <a:pt x="881" y="487"/>
                  </a:lnTo>
                  <a:lnTo>
                    <a:pt x="880" y="489"/>
                  </a:lnTo>
                  <a:lnTo>
                    <a:pt x="879" y="490"/>
                  </a:lnTo>
                  <a:lnTo>
                    <a:pt x="877" y="489"/>
                  </a:lnTo>
                  <a:lnTo>
                    <a:pt x="877" y="488"/>
                  </a:lnTo>
                  <a:lnTo>
                    <a:pt x="876" y="488"/>
                  </a:lnTo>
                  <a:lnTo>
                    <a:pt x="876" y="487"/>
                  </a:lnTo>
                  <a:lnTo>
                    <a:pt x="875" y="487"/>
                  </a:lnTo>
                  <a:lnTo>
                    <a:pt x="874" y="487"/>
                  </a:lnTo>
                  <a:lnTo>
                    <a:pt x="872" y="487"/>
                  </a:lnTo>
                  <a:lnTo>
                    <a:pt x="870" y="487"/>
                  </a:lnTo>
                  <a:lnTo>
                    <a:pt x="869" y="486"/>
                  </a:lnTo>
                  <a:lnTo>
                    <a:pt x="869" y="484"/>
                  </a:lnTo>
                  <a:lnTo>
                    <a:pt x="869" y="483"/>
                  </a:lnTo>
                  <a:lnTo>
                    <a:pt x="868" y="480"/>
                  </a:lnTo>
                  <a:lnTo>
                    <a:pt x="868" y="479"/>
                  </a:lnTo>
                  <a:lnTo>
                    <a:pt x="868" y="478"/>
                  </a:lnTo>
                  <a:lnTo>
                    <a:pt x="867" y="478"/>
                  </a:lnTo>
                  <a:lnTo>
                    <a:pt x="867" y="479"/>
                  </a:lnTo>
                  <a:lnTo>
                    <a:pt x="865" y="480"/>
                  </a:lnTo>
                  <a:lnTo>
                    <a:pt x="864" y="481"/>
                  </a:lnTo>
                  <a:lnTo>
                    <a:pt x="862" y="482"/>
                  </a:lnTo>
                  <a:lnTo>
                    <a:pt x="861" y="482"/>
                  </a:lnTo>
                  <a:lnTo>
                    <a:pt x="859" y="483"/>
                  </a:lnTo>
                  <a:lnTo>
                    <a:pt x="859" y="484"/>
                  </a:lnTo>
                  <a:lnTo>
                    <a:pt x="859" y="485"/>
                  </a:lnTo>
                  <a:lnTo>
                    <a:pt x="857" y="485"/>
                  </a:lnTo>
                  <a:lnTo>
                    <a:pt x="856" y="486"/>
                  </a:lnTo>
                  <a:lnTo>
                    <a:pt x="854" y="485"/>
                  </a:lnTo>
                  <a:lnTo>
                    <a:pt x="853" y="485"/>
                  </a:lnTo>
                  <a:lnTo>
                    <a:pt x="853" y="486"/>
                  </a:lnTo>
                  <a:lnTo>
                    <a:pt x="852" y="486"/>
                  </a:lnTo>
                  <a:lnTo>
                    <a:pt x="852" y="487"/>
                  </a:lnTo>
                  <a:lnTo>
                    <a:pt x="851" y="487"/>
                  </a:lnTo>
                  <a:lnTo>
                    <a:pt x="849" y="484"/>
                  </a:lnTo>
                  <a:lnTo>
                    <a:pt x="845" y="484"/>
                  </a:lnTo>
                  <a:lnTo>
                    <a:pt x="844" y="483"/>
                  </a:lnTo>
                  <a:lnTo>
                    <a:pt x="844" y="482"/>
                  </a:lnTo>
                  <a:lnTo>
                    <a:pt x="843" y="482"/>
                  </a:lnTo>
                  <a:lnTo>
                    <a:pt x="842" y="481"/>
                  </a:lnTo>
                  <a:lnTo>
                    <a:pt x="841" y="481"/>
                  </a:lnTo>
                  <a:lnTo>
                    <a:pt x="840" y="480"/>
                  </a:lnTo>
                  <a:lnTo>
                    <a:pt x="837" y="478"/>
                  </a:lnTo>
                  <a:lnTo>
                    <a:pt x="836" y="478"/>
                  </a:lnTo>
                  <a:lnTo>
                    <a:pt x="835" y="478"/>
                  </a:lnTo>
                  <a:lnTo>
                    <a:pt x="834" y="478"/>
                  </a:lnTo>
                  <a:lnTo>
                    <a:pt x="833" y="478"/>
                  </a:lnTo>
                  <a:lnTo>
                    <a:pt x="833" y="477"/>
                  </a:lnTo>
                  <a:lnTo>
                    <a:pt x="833" y="476"/>
                  </a:lnTo>
                  <a:lnTo>
                    <a:pt x="832" y="476"/>
                  </a:lnTo>
                  <a:lnTo>
                    <a:pt x="831" y="476"/>
                  </a:lnTo>
                  <a:lnTo>
                    <a:pt x="829" y="477"/>
                  </a:lnTo>
                  <a:lnTo>
                    <a:pt x="829" y="478"/>
                  </a:lnTo>
                  <a:lnTo>
                    <a:pt x="829" y="478"/>
                  </a:lnTo>
                  <a:lnTo>
                    <a:pt x="828" y="477"/>
                  </a:lnTo>
                  <a:lnTo>
                    <a:pt x="827" y="477"/>
                  </a:lnTo>
                  <a:lnTo>
                    <a:pt x="826" y="477"/>
                  </a:lnTo>
                  <a:lnTo>
                    <a:pt x="825" y="477"/>
                  </a:lnTo>
                  <a:lnTo>
                    <a:pt x="825" y="476"/>
                  </a:lnTo>
                  <a:lnTo>
                    <a:pt x="821" y="474"/>
                  </a:lnTo>
                  <a:lnTo>
                    <a:pt x="820" y="474"/>
                  </a:lnTo>
                  <a:lnTo>
                    <a:pt x="819" y="474"/>
                  </a:lnTo>
                  <a:lnTo>
                    <a:pt x="818" y="474"/>
                  </a:lnTo>
                  <a:lnTo>
                    <a:pt x="817" y="475"/>
                  </a:lnTo>
                  <a:lnTo>
                    <a:pt x="813" y="478"/>
                  </a:lnTo>
                  <a:lnTo>
                    <a:pt x="812" y="479"/>
                  </a:lnTo>
                  <a:lnTo>
                    <a:pt x="811" y="479"/>
                  </a:lnTo>
                  <a:lnTo>
                    <a:pt x="811" y="478"/>
                  </a:lnTo>
                  <a:lnTo>
                    <a:pt x="811" y="477"/>
                  </a:lnTo>
                  <a:lnTo>
                    <a:pt x="810" y="477"/>
                  </a:lnTo>
                  <a:lnTo>
                    <a:pt x="809" y="477"/>
                  </a:lnTo>
                  <a:lnTo>
                    <a:pt x="808" y="475"/>
                  </a:lnTo>
                  <a:lnTo>
                    <a:pt x="807" y="474"/>
                  </a:lnTo>
                  <a:lnTo>
                    <a:pt x="806" y="473"/>
                  </a:lnTo>
                  <a:lnTo>
                    <a:pt x="807" y="468"/>
                  </a:lnTo>
                  <a:lnTo>
                    <a:pt x="806" y="466"/>
                  </a:lnTo>
                  <a:lnTo>
                    <a:pt x="806" y="465"/>
                  </a:lnTo>
                  <a:lnTo>
                    <a:pt x="802" y="464"/>
                  </a:lnTo>
                  <a:lnTo>
                    <a:pt x="801" y="464"/>
                  </a:lnTo>
                  <a:lnTo>
                    <a:pt x="798" y="465"/>
                  </a:lnTo>
                  <a:lnTo>
                    <a:pt x="796" y="466"/>
                  </a:lnTo>
                  <a:lnTo>
                    <a:pt x="794" y="467"/>
                  </a:lnTo>
                  <a:lnTo>
                    <a:pt x="793" y="467"/>
                  </a:lnTo>
                  <a:lnTo>
                    <a:pt x="792" y="467"/>
                  </a:lnTo>
                  <a:lnTo>
                    <a:pt x="791" y="467"/>
                  </a:lnTo>
                  <a:lnTo>
                    <a:pt x="790" y="468"/>
                  </a:lnTo>
                  <a:lnTo>
                    <a:pt x="789" y="468"/>
                  </a:lnTo>
                  <a:lnTo>
                    <a:pt x="789" y="469"/>
                  </a:lnTo>
                  <a:lnTo>
                    <a:pt x="789" y="469"/>
                  </a:lnTo>
                  <a:lnTo>
                    <a:pt x="787" y="470"/>
                  </a:lnTo>
                  <a:lnTo>
                    <a:pt x="783" y="469"/>
                  </a:lnTo>
                  <a:lnTo>
                    <a:pt x="781" y="467"/>
                  </a:lnTo>
                  <a:lnTo>
                    <a:pt x="781" y="465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4"/>
                  </a:lnTo>
                  <a:lnTo>
                    <a:pt x="776" y="465"/>
                  </a:lnTo>
                  <a:lnTo>
                    <a:pt x="774" y="464"/>
                  </a:lnTo>
                  <a:lnTo>
                    <a:pt x="774" y="464"/>
                  </a:lnTo>
                  <a:lnTo>
                    <a:pt x="774" y="463"/>
                  </a:lnTo>
                  <a:lnTo>
                    <a:pt x="773" y="463"/>
                  </a:lnTo>
                  <a:lnTo>
                    <a:pt x="772" y="463"/>
                  </a:lnTo>
                  <a:lnTo>
                    <a:pt x="771" y="462"/>
                  </a:lnTo>
                  <a:lnTo>
                    <a:pt x="771" y="461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69" y="458"/>
                  </a:lnTo>
                  <a:lnTo>
                    <a:pt x="767" y="457"/>
                  </a:lnTo>
                  <a:lnTo>
                    <a:pt x="765" y="457"/>
                  </a:lnTo>
                  <a:lnTo>
                    <a:pt x="765" y="456"/>
                  </a:lnTo>
                  <a:lnTo>
                    <a:pt x="764" y="455"/>
                  </a:lnTo>
                  <a:lnTo>
                    <a:pt x="764" y="456"/>
                  </a:lnTo>
                  <a:lnTo>
                    <a:pt x="763" y="456"/>
                  </a:lnTo>
                  <a:lnTo>
                    <a:pt x="758" y="455"/>
                  </a:lnTo>
                  <a:lnTo>
                    <a:pt x="757" y="454"/>
                  </a:lnTo>
                  <a:lnTo>
                    <a:pt x="757" y="454"/>
                  </a:lnTo>
                  <a:lnTo>
                    <a:pt x="757" y="453"/>
                  </a:lnTo>
                  <a:lnTo>
                    <a:pt x="758" y="451"/>
                  </a:lnTo>
                  <a:lnTo>
                    <a:pt x="758" y="450"/>
                  </a:lnTo>
                  <a:lnTo>
                    <a:pt x="759" y="448"/>
                  </a:lnTo>
                  <a:lnTo>
                    <a:pt x="758" y="445"/>
                  </a:lnTo>
                  <a:lnTo>
                    <a:pt x="758" y="444"/>
                  </a:lnTo>
                  <a:lnTo>
                    <a:pt x="757" y="443"/>
                  </a:lnTo>
                  <a:lnTo>
                    <a:pt x="756" y="441"/>
                  </a:lnTo>
                  <a:lnTo>
                    <a:pt x="754" y="440"/>
                  </a:lnTo>
                  <a:lnTo>
                    <a:pt x="741" y="437"/>
                  </a:lnTo>
                  <a:lnTo>
                    <a:pt x="740" y="436"/>
                  </a:lnTo>
                  <a:lnTo>
                    <a:pt x="739" y="435"/>
                  </a:lnTo>
                  <a:lnTo>
                    <a:pt x="739" y="434"/>
                  </a:lnTo>
                  <a:lnTo>
                    <a:pt x="739" y="434"/>
                  </a:lnTo>
                  <a:lnTo>
                    <a:pt x="737" y="434"/>
                  </a:lnTo>
                  <a:lnTo>
                    <a:pt x="737" y="434"/>
                  </a:lnTo>
                  <a:lnTo>
                    <a:pt x="736" y="433"/>
                  </a:lnTo>
                  <a:lnTo>
                    <a:pt x="736" y="432"/>
                  </a:lnTo>
                  <a:lnTo>
                    <a:pt x="734" y="432"/>
                  </a:lnTo>
                  <a:lnTo>
                    <a:pt x="733" y="431"/>
                  </a:lnTo>
                  <a:lnTo>
                    <a:pt x="733" y="430"/>
                  </a:lnTo>
                  <a:lnTo>
                    <a:pt x="732" y="430"/>
                  </a:lnTo>
                  <a:lnTo>
                    <a:pt x="731" y="430"/>
                  </a:lnTo>
                  <a:lnTo>
                    <a:pt x="729" y="433"/>
                  </a:lnTo>
                  <a:lnTo>
                    <a:pt x="728" y="434"/>
                  </a:lnTo>
                  <a:lnTo>
                    <a:pt x="727" y="434"/>
                  </a:lnTo>
                  <a:lnTo>
                    <a:pt x="725" y="434"/>
                  </a:lnTo>
                  <a:lnTo>
                    <a:pt x="724" y="434"/>
                  </a:lnTo>
                  <a:lnTo>
                    <a:pt x="723" y="434"/>
                  </a:lnTo>
                  <a:lnTo>
                    <a:pt x="720" y="434"/>
                  </a:lnTo>
                  <a:lnTo>
                    <a:pt x="720" y="434"/>
                  </a:lnTo>
                  <a:lnTo>
                    <a:pt x="720" y="435"/>
                  </a:lnTo>
                  <a:lnTo>
                    <a:pt x="721" y="436"/>
                  </a:lnTo>
                  <a:lnTo>
                    <a:pt x="721" y="437"/>
                  </a:lnTo>
                  <a:lnTo>
                    <a:pt x="721" y="438"/>
                  </a:lnTo>
                  <a:lnTo>
                    <a:pt x="720" y="439"/>
                  </a:lnTo>
                  <a:lnTo>
                    <a:pt x="719" y="438"/>
                  </a:lnTo>
                  <a:lnTo>
                    <a:pt x="712" y="434"/>
                  </a:lnTo>
                  <a:lnTo>
                    <a:pt x="709" y="433"/>
                  </a:lnTo>
                  <a:lnTo>
                    <a:pt x="704" y="433"/>
                  </a:lnTo>
                  <a:lnTo>
                    <a:pt x="700" y="432"/>
                  </a:lnTo>
                  <a:lnTo>
                    <a:pt x="699" y="433"/>
                  </a:lnTo>
                  <a:lnTo>
                    <a:pt x="699" y="434"/>
                  </a:lnTo>
                  <a:lnTo>
                    <a:pt x="699" y="434"/>
                  </a:lnTo>
                  <a:lnTo>
                    <a:pt x="699" y="435"/>
                  </a:lnTo>
                  <a:lnTo>
                    <a:pt x="699" y="436"/>
                  </a:lnTo>
                  <a:lnTo>
                    <a:pt x="699" y="436"/>
                  </a:lnTo>
                  <a:lnTo>
                    <a:pt x="698" y="438"/>
                  </a:lnTo>
                  <a:lnTo>
                    <a:pt x="697" y="439"/>
                  </a:lnTo>
                  <a:lnTo>
                    <a:pt x="696" y="440"/>
                  </a:lnTo>
                  <a:lnTo>
                    <a:pt x="695" y="440"/>
                  </a:lnTo>
                  <a:lnTo>
                    <a:pt x="694" y="439"/>
                  </a:lnTo>
                  <a:lnTo>
                    <a:pt x="693" y="439"/>
                  </a:lnTo>
                  <a:lnTo>
                    <a:pt x="693" y="438"/>
                  </a:lnTo>
                  <a:lnTo>
                    <a:pt x="692" y="437"/>
                  </a:lnTo>
                  <a:lnTo>
                    <a:pt x="692" y="436"/>
                  </a:lnTo>
                  <a:lnTo>
                    <a:pt x="690" y="434"/>
                  </a:lnTo>
                  <a:lnTo>
                    <a:pt x="688" y="434"/>
                  </a:lnTo>
                  <a:lnTo>
                    <a:pt x="682" y="434"/>
                  </a:lnTo>
                  <a:lnTo>
                    <a:pt x="680" y="433"/>
                  </a:lnTo>
                  <a:lnTo>
                    <a:pt x="677" y="432"/>
                  </a:lnTo>
                  <a:lnTo>
                    <a:pt x="677" y="431"/>
                  </a:lnTo>
                  <a:lnTo>
                    <a:pt x="670" y="431"/>
                  </a:lnTo>
                  <a:lnTo>
                    <a:pt x="670" y="430"/>
                  </a:lnTo>
                  <a:lnTo>
                    <a:pt x="670" y="427"/>
                  </a:lnTo>
                  <a:lnTo>
                    <a:pt x="669" y="424"/>
                  </a:lnTo>
                  <a:lnTo>
                    <a:pt x="668" y="422"/>
                  </a:lnTo>
                  <a:lnTo>
                    <a:pt x="667" y="421"/>
                  </a:lnTo>
                  <a:lnTo>
                    <a:pt x="666" y="421"/>
                  </a:lnTo>
                  <a:lnTo>
                    <a:pt x="660" y="422"/>
                  </a:lnTo>
                  <a:lnTo>
                    <a:pt x="656" y="422"/>
                  </a:lnTo>
                  <a:lnTo>
                    <a:pt x="655" y="422"/>
                  </a:lnTo>
                  <a:lnTo>
                    <a:pt x="652" y="419"/>
                  </a:lnTo>
                  <a:lnTo>
                    <a:pt x="649" y="417"/>
                  </a:lnTo>
                  <a:lnTo>
                    <a:pt x="643" y="413"/>
                  </a:lnTo>
                  <a:lnTo>
                    <a:pt x="640" y="412"/>
                  </a:lnTo>
                  <a:lnTo>
                    <a:pt x="640" y="412"/>
                  </a:lnTo>
                  <a:lnTo>
                    <a:pt x="639" y="411"/>
                  </a:lnTo>
                  <a:lnTo>
                    <a:pt x="638" y="410"/>
                  </a:lnTo>
                  <a:lnTo>
                    <a:pt x="637" y="409"/>
                  </a:lnTo>
                  <a:lnTo>
                    <a:pt x="634" y="409"/>
                  </a:lnTo>
                  <a:lnTo>
                    <a:pt x="633" y="410"/>
                  </a:lnTo>
                  <a:lnTo>
                    <a:pt x="632" y="412"/>
                  </a:lnTo>
                  <a:lnTo>
                    <a:pt x="631" y="413"/>
                  </a:lnTo>
                  <a:lnTo>
                    <a:pt x="630" y="413"/>
                  </a:lnTo>
                  <a:lnTo>
                    <a:pt x="629" y="412"/>
                  </a:lnTo>
                  <a:lnTo>
                    <a:pt x="627" y="411"/>
                  </a:lnTo>
                  <a:lnTo>
                    <a:pt x="625" y="409"/>
                  </a:lnTo>
                  <a:lnTo>
                    <a:pt x="622" y="407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5"/>
                  </a:lnTo>
                  <a:lnTo>
                    <a:pt x="617" y="404"/>
                  </a:lnTo>
                  <a:lnTo>
                    <a:pt x="617" y="404"/>
                  </a:lnTo>
                  <a:lnTo>
                    <a:pt x="616" y="403"/>
                  </a:lnTo>
                  <a:lnTo>
                    <a:pt x="611" y="401"/>
                  </a:lnTo>
                  <a:lnTo>
                    <a:pt x="611" y="400"/>
                  </a:lnTo>
                  <a:lnTo>
                    <a:pt x="611" y="400"/>
                  </a:lnTo>
                  <a:lnTo>
                    <a:pt x="611" y="399"/>
                  </a:lnTo>
                  <a:lnTo>
                    <a:pt x="610" y="398"/>
                  </a:lnTo>
                  <a:lnTo>
                    <a:pt x="610" y="397"/>
                  </a:lnTo>
                  <a:lnTo>
                    <a:pt x="609" y="396"/>
                  </a:lnTo>
                  <a:lnTo>
                    <a:pt x="608" y="396"/>
                  </a:lnTo>
                  <a:lnTo>
                    <a:pt x="607" y="396"/>
                  </a:lnTo>
                  <a:lnTo>
                    <a:pt x="607" y="397"/>
                  </a:lnTo>
                  <a:lnTo>
                    <a:pt x="606" y="397"/>
                  </a:lnTo>
                  <a:lnTo>
                    <a:pt x="606" y="398"/>
                  </a:lnTo>
                  <a:lnTo>
                    <a:pt x="605" y="398"/>
                  </a:lnTo>
                  <a:lnTo>
                    <a:pt x="604" y="399"/>
                  </a:lnTo>
                  <a:lnTo>
                    <a:pt x="604" y="398"/>
                  </a:lnTo>
                  <a:lnTo>
                    <a:pt x="604" y="397"/>
                  </a:lnTo>
                  <a:lnTo>
                    <a:pt x="603" y="397"/>
                  </a:lnTo>
                  <a:lnTo>
                    <a:pt x="603" y="396"/>
                  </a:lnTo>
                  <a:lnTo>
                    <a:pt x="604" y="396"/>
                  </a:lnTo>
                  <a:lnTo>
                    <a:pt x="603" y="395"/>
                  </a:lnTo>
                  <a:lnTo>
                    <a:pt x="600" y="392"/>
                  </a:lnTo>
                  <a:lnTo>
                    <a:pt x="600" y="390"/>
                  </a:lnTo>
                  <a:lnTo>
                    <a:pt x="599" y="387"/>
                  </a:lnTo>
                  <a:lnTo>
                    <a:pt x="598" y="385"/>
                  </a:lnTo>
                  <a:lnTo>
                    <a:pt x="597" y="385"/>
                  </a:lnTo>
                  <a:lnTo>
                    <a:pt x="592" y="384"/>
                  </a:lnTo>
                  <a:lnTo>
                    <a:pt x="590" y="384"/>
                  </a:lnTo>
                  <a:lnTo>
                    <a:pt x="590" y="383"/>
                  </a:lnTo>
                  <a:lnTo>
                    <a:pt x="590" y="382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2"/>
                  </a:lnTo>
                  <a:lnTo>
                    <a:pt x="586" y="382"/>
                  </a:lnTo>
                  <a:lnTo>
                    <a:pt x="585" y="381"/>
                  </a:lnTo>
                  <a:lnTo>
                    <a:pt x="585" y="380"/>
                  </a:lnTo>
                  <a:lnTo>
                    <a:pt x="585" y="379"/>
                  </a:lnTo>
                  <a:lnTo>
                    <a:pt x="584" y="378"/>
                  </a:lnTo>
                  <a:lnTo>
                    <a:pt x="581" y="378"/>
                  </a:lnTo>
                  <a:lnTo>
                    <a:pt x="580" y="377"/>
                  </a:lnTo>
                  <a:lnTo>
                    <a:pt x="579" y="376"/>
                  </a:lnTo>
                  <a:lnTo>
                    <a:pt x="578" y="376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5" y="374"/>
                  </a:lnTo>
                  <a:lnTo>
                    <a:pt x="574" y="373"/>
                  </a:lnTo>
                  <a:lnTo>
                    <a:pt x="573" y="372"/>
                  </a:lnTo>
                  <a:lnTo>
                    <a:pt x="571" y="372"/>
                  </a:lnTo>
                  <a:lnTo>
                    <a:pt x="571" y="372"/>
                  </a:lnTo>
                  <a:lnTo>
                    <a:pt x="570" y="371"/>
                  </a:lnTo>
                  <a:lnTo>
                    <a:pt x="570" y="370"/>
                  </a:lnTo>
                  <a:lnTo>
                    <a:pt x="570" y="369"/>
                  </a:lnTo>
                  <a:lnTo>
                    <a:pt x="569" y="369"/>
                  </a:lnTo>
                  <a:lnTo>
                    <a:pt x="568" y="369"/>
                  </a:lnTo>
                  <a:lnTo>
                    <a:pt x="568" y="370"/>
                  </a:lnTo>
                  <a:lnTo>
                    <a:pt x="567" y="371"/>
                  </a:lnTo>
                  <a:lnTo>
                    <a:pt x="567" y="372"/>
                  </a:lnTo>
                  <a:lnTo>
                    <a:pt x="567" y="375"/>
                  </a:lnTo>
                  <a:lnTo>
                    <a:pt x="566" y="375"/>
                  </a:lnTo>
                  <a:lnTo>
                    <a:pt x="564" y="373"/>
                  </a:lnTo>
                  <a:lnTo>
                    <a:pt x="563" y="373"/>
                  </a:lnTo>
                  <a:lnTo>
                    <a:pt x="562" y="373"/>
                  </a:lnTo>
                  <a:lnTo>
                    <a:pt x="561" y="373"/>
                  </a:lnTo>
                  <a:lnTo>
                    <a:pt x="561" y="373"/>
                  </a:lnTo>
                  <a:lnTo>
                    <a:pt x="560" y="373"/>
                  </a:lnTo>
                  <a:lnTo>
                    <a:pt x="559" y="372"/>
                  </a:lnTo>
                  <a:lnTo>
                    <a:pt x="558" y="369"/>
                  </a:lnTo>
                  <a:lnTo>
                    <a:pt x="557" y="368"/>
                  </a:lnTo>
                  <a:lnTo>
                    <a:pt x="556" y="368"/>
                  </a:lnTo>
                  <a:lnTo>
                    <a:pt x="555" y="367"/>
                  </a:lnTo>
                  <a:lnTo>
                    <a:pt x="555" y="366"/>
                  </a:lnTo>
                  <a:lnTo>
                    <a:pt x="554" y="366"/>
                  </a:lnTo>
                  <a:lnTo>
                    <a:pt x="552" y="365"/>
                  </a:lnTo>
                  <a:lnTo>
                    <a:pt x="551" y="365"/>
                  </a:lnTo>
                  <a:lnTo>
                    <a:pt x="551" y="364"/>
                  </a:lnTo>
                  <a:lnTo>
                    <a:pt x="550" y="363"/>
                  </a:lnTo>
                  <a:lnTo>
                    <a:pt x="548" y="362"/>
                  </a:lnTo>
                  <a:lnTo>
                    <a:pt x="547" y="362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6" y="357"/>
                  </a:lnTo>
                  <a:lnTo>
                    <a:pt x="546" y="356"/>
                  </a:lnTo>
                  <a:lnTo>
                    <a:pt x="546" y="355"/>
                  </a:lnTo>
                  <a:lnTo>
                    <a:pt x="546" y="355"/>
                  </a:lnTo>
                  <a:lnTo>
                    <a:pt x="547" y="355"/>
                  </a:lnTo>
                  <a:lnTo>
                    <a:pt x="548" y="354"/>
                  </a:lnTo>
                  <a:lnTo>
                    <a:pt x="549" y="354"/>
                  </a:lnTo>
                  <a:lnTo>
                    <a:pt x="549" y="353"/>
                  </a:lnTo>
                  <a:lnTo>
                    <a:pt x="549" y="351"/>
                  </a:lnTo>
                  <a:lnTo>
                    <a:pt x="549" y="349"/>
                  </a:lnTo>
                  <a:lnTo>
                    <a:pt x="550" y="347"/>
                  </a:lnTo>
                  <a:lnTo>
                    <a:pt x="551" y="346"/>
                  </a:lnTo>
                  <a:lnTo>
                    <a:pt x="552" y="346"/>
                  </a:lnTo>
                  <a:lnTo>
                    <a:pt x="553" y="346"/>
                  </a:lnTo>
                  <a:lnTo>
                    <a:pt x="554" y="346"/>
                  </a:lnTo>
                  <a:lnTo>
                    <a:pt x="555" y="345"/>
                  </a:lnTo>
                  <a:lnTo>
                    <a:pt x="555" y="344"/>
                  </a:lnTo>
                  <a:lnTo>
                    <a:pt x="554" y="342"/>
                  </a:lnTo>
                  <a:lnTo>
                    <a:pt x="554" y="341"/>
                  </a:lnTo>
                  <a:lnTo>
                    <a:pt x="555" y="341"/>
                  </a:lnTo>
                  <a:lnTo>
                    <a:pt x="556" y="342"/>
                  </a:lnTo>
                  <a:lnTo>
                    <a:pt x="557" y="338"/>
                  </a:lnTo>
                  <a:lnTo>
                    <a:pt x="557" y="337"/>
                  </a:lnTo>
                  <a:lnTo>
                    <a:pt x="557" y="335"/>
                  </a:lnTo>
                  <a:lnTo>
                    <a:pt x="556" y="335"/>
                  </a:lnTo>
                  <a:lnTo>
                    <a:pt x="556" y="334"/>
                  </a:lnTo>
                  <a:lnTo>
                    <a:pt x="555" y="334"/>
                  </a:lnTo>
                  <a:lnTo>
                    <a:pt x="554" y="332"/>
                  </a:lnTo>
                  <a:lnTo>
                    <a:pt x="554" y="331"/>
                  </a:lnTo>
                  <a:lnTo>
                    <a:pt x="554" y="330"/>
                  </a:lnTo>
                  <a:lnTo>
                    <a:pt x="555" y="330"/>
                  </a:lnTo>
                  <a:lnTo>
                    <a:pt x="556" y="329"/>
                  </a:lnTo>
                  <a:lnTo>
                    <a:pt x="556" y="328"/>
                  </a:lnTo>
                  <a:lnTo>
                    <a:pt x="557" y="328"/>
                  </a:lnTo>
                  <a:lnTo>
                    <a:pt x="557" y="327"/>
                  </a:lnTo>
                  <a:lnTo>
                    <a:pt x="558" y="326"/>
                  </a:lnTo>
                  <a:lnTo>
                    <a:pt x="559" y="326"/>
                  </a:lnTo>
                  <a:lnTo>
                    <a:pt x="559" y="325"/>
                  </a:lnTo>
                  <a:lnTo>
                    <a:pt x="560" y="324"/>
                  </a:lnTo>
                  <a:lnTo>
                    <a:pt x="560" y="324"/>
                  </a:lnTo>
                  <a:lnTo>
                    <a:pt x="561" y="323"/>
                  </a:lnTo>
                  <a:lnTo>
                    <a:pt x="561" y="322"/>
                  </a:lnTo>
                  <a:lnTo>
                    <a:pt x="562" y="321"/>
                  </a:lnTo>
                  <a:lnTo>
                    <a:pt x="562" y="319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1" y="315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2" y="312"/>
                  </a:lnTo>
                  <a:lnTo>
                    <a:pt x="565" y="311"/>
                  </a:lnTo>
                  <a:lnTo>
                    <a:pt x="567" y="310"/>
                  </a:lnTo>
                  <a:lnTo>
                    <a:pt x="568" y="307"/>
                  </a:lnTo>
                  <a:lnTo>
                    <a:pt x="569" y="305"/>
                  </a:lnTo>
                  <a:lnTo>
                    <a:pt x="570" y="304"/>
                  </a:lnTo>
                  <a:lnTo>
                    <a:pt x="571" y="303"/>
                  </a:lnTo>
                  <a:lnTo>
                    <a:pt x="571" y="302"/>
                  </a:lnTo>
                  <a:lnTo>
                    <a:pt x="572" y="302"/>
                  </a:lnTo>
                  <a:lnTo>
                    <a:pt x="573" y="302"/>
                  </a:lnTo>
                  <a:lnTo>
                    <a:pt x="574" y="301"/>
                  </a:lnTo>
                  <a:lnTo>
                    <a:pt x="575" y="300"/>
                  </a:lnTo>
                  <a:lnTo>
                    <a:pt x="577" y="299"/>
                  </a:lnTo>
                  <a:lnTo>
                    <a:pt x="578" y="298"/>
                  </a:lnTo>
                  <a:lnTo>
                    <a:pt x="579" y="296"/>
                  </a:lnTo>
                  <a:lnTo>
                    <a:pt x="580" y="295"/>
                  </a:lnTo>
                  <a:lnTo>
                    <a:pt x="582" y="294"/>
                  </a:lnTo>
                  <a:lnTo>
                    <a:pt x="583" y="292"/>
                  </a:lnTo>
                  <a:lnTo>
                    <a:pt x="583" y="290"/>
                  </a:lnTo>
                  <a:lnTo>
                    <a:pt x="584" y="290"/>
                  </a:lnTo>
                  <a:lnTo>
                    <a:pt x="585" y="289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87" y="290"/>
                  </a:lnTo>
                  <a:lnTo>
                    <a:pt x="590" y="290"/>
                  </a:lnTo>
                  <a:lnTo>
                    <a:pt x="590" y="290"/>
                  </a:lnTo>
                  <a:lnTo>
                    <a:pt x="590" y="289"/>
                  </a:lnTo>
                  <a:lnTo>
                    <a:pt x="590" y="288"/>
                  </a:lnTo>
                  <a:lnTo>
                    <a:pt x="590" y="286"/>
                  </a:lnTo>
                  <a:lnTo>
                    <a:pt x="588" y="285"/>
                  </a:lnTo>
                  <a:lnTo>
                    <a:pt x="584" y="284"/>
                  </a:lnTo>
                  <a:lnTo>
                    <a:pt x="580" y="283"/>
                  </a:lnTo>
                  <a:lnTo>
                    <a:pt x="580" y="283"/>
                  </a:lnTo>
                  <a:lnTo>
                    <a:pt x="579" y="282"/>
                  </a:lnTo>
                  <a:lnTo>
                    <a:pt x="578" y="280"/>
                  </a:lnTo>
                  <a:lnTo>
                    <a:pt x="578" y="279"/>
                  </a:lnTo>
                  <a:lnTo>
                    <a:pt x="576" y="278"/>
                  </a:lnTo>
                  <a:lnTo>
                    <a:pt x="571" y="275"/>
                  </a:lnTo>
                  <a:lnTo>
                    <a:pt x="571" y="274"/>
                  </a:lnTo>
                  <a:lnTo>
                    <a:pt x="570" y="274"/>
                  </a:lnTo>
                  <a:lnTo>
                    <a:pt x="569" y="275"/>
                  </a:lnTo>
                  <a:lnTo>
                    <a:pt x="568" y="275"/>
                  </a:lnTo>
                  <a:lnTo>
                    <a:pt x="568" y="275"/>
                  </a:lnTo>
                  <a:lnTo>
                    <a:pt x="567" y="274"/>
                  </a:lnTo>
                  <a:lnTo>
                    <a:pt x="564" y="273"/>
                  </a:lnTo>
                  <a:lnTo>
                    <a:pt x="560" y="270"/>
                  </a:lnTo>
                  <a:lnTo>
                    <a:pt x="556" y="269"/>
                  </a:lnTo>
                  <a:lnTo>
                    <a:pt x="554" y="269"/>
                  </a:lnTo>
                  <a:lnTo>
                    <a:pt x="552" y="270"/>
                  </a:lnTo>
                  <a:lnTo>
                    <a:pt x="552" y="269"/>
                  </a:lnTo>
                  <a:lnTo>
                    <a:pt x="553" y="268"/>
                  </a:lnTo>
                  <a:lnTo>
                    <a:pt x="553" y="268"/>
                  </a:lnTo>
                  <a:lnTo>
                    <a:pt x="553" y="267"/>
                  </a:lnTo>
                  <a:lnTo>
                    <a:pt x="553" y="266"/>
                  </a:lnTo>
                  <a:lnTo>
                    <a:pt x="552" y="265"/>
                  </a:lnTo>
                  <a:lnTo>
                    <a:pt x="551" y="264"/>
                  </a:lnTo>
                  <a:lnTo>
                    <a:pt x="552" y="264"/>
                  </a:lnTo>
                  <a:lnTo>
                    <a:pt x="553" y="264"/>
                  </a:lnTo>
                  <a:lnTo>
                    <a:pt x="555" y="262"/>
                  </a:lnTo>
                  <a:lnTo>
                    <a:pt x="554" y="261"/>
                  </a:lnTo>
                  <a:lnTo>
                    <a:pt x="553" y="260"/>
                  </a:lnTo>
                  <a:lnTo>
                    <a:pt x="551" y="258"/>
                  </a:lnTo>
                  <a:lnTo>
                    <a:pt x="551" y="257"/>
                  </a:lnTo>
                  <a:lnTo>
                    <a:pt x="551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7" y="258"/>
                  </a:lnTo>
                  <a:lnTo>
                    <a:pt x="546" y="257"/>
                  </a:lnTo>
                  <a:lnTo>
                    <a:pt x="546" y="255"/>
                  </a:lnTo>
                  <a:lnTo>
                    <a:pt x="545" y="254"/>
                  </a:lnTo>
                  <a:lnTo>
                    <a:pt x="541" y="253"/>
                  </a:lnTo>
                  <a:lnTo>
                    <a:pt x="541" y="253"/>
                  </a:lnTo>
                  <a:lnTo>
                    <a:pt x="540" y="252"/>
                  </a:lnTo>
                  <a:lnTo>
                    <a:pt x="539" y="251"/>
                  </a:lnTo>
                  <a:lnTo>
                    <a:pt x="538" y="249"/>
                  </a:lnTo>
                  <a:lnTo>
                    <a:pt x="538" y="248"/>
                  </a:lnTo>
                  <a:lnTo>
                    <a:pt x="537" y="248"/>
                  </a:lnTo>
                  <a:lnTo>
                    <a:pt x="533" y="247"/>
                  </a:lnTo>
                  <a:lnTo>
                    <a:pt x="532" y="247"/>
                  </a:lnTo>
                  <a:lnTo>
                    <a:pt x="530" y="248"/>
                  </a:lnTo>
                  <a:lnTo>
                    <a:pt x="528" y="248"/>
                  </a:lnTo>
                  <a:lnTo>
                    <a:pt x="527" y="248"/>
                  </a:lnTo>
                  <a:lnTo>
                    <a:pt x="525" y="249"/>
                  </a:lnTo>
                  <a:lnTo>
                    <a:pt x="524" y="249"/>
                  </a:lnTo>
                  <a:lnTo>
                    <a:pt x="524" y="249"/>
                  </a:lnTo>
                  <a:lnTo>
                    <a:pt x="523" y="249"/>
                  </a:lnTo>
                  <a:lnTo>
                    <a:pt x="522" y="248"/>
                  </a:lnTo>
                  <a:lnTo>
                    <a:pt x="521" y="247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20" y="245"/>
                  </a:lnTo>
                  <a:lnTo>
                    <a:pt x="519" y="245"/>
                  </a:lnTo>
                  <a:lnTo>
                    <a:pt x="518" y="245"/>
                  </a:lnTo>
                  <a:lnTo>
                    <a:pt x="517" y="245"/>
                  </a:lnTo>
                  <a:lnTo>
                    <a:pt x="517" y="244"/>
                  </a:lnTo>
                  <a:lnTo>
                    <a:pt x="516" y="243"/>
                  </a:lnTo>
                  <a:lnTo>
                    <a:pt x="515" y="242"/>
                  </a:lnTo>
                  <a:lnTo>
                    <a:pt x="515" y="241"/>
                  </a:lnTo>
                  <a:lnTo>
                    <a:pt x="513" y="239"/>
                  </a:lnTo>
                  <a:lnTo>
                    <a:pt x="512" y="238"/>
                  </a:lnTo>
                  <a:lnTo>
                    <a:pt x="512" y="236"/>
                  </a:lnTo>
                  <a:lnTo>
                    <a:pt x="512" y="235"/>
                  </a:lnTo>
                  <a:lnTo>
                    <a:pt x="511" y="234"/>
                  </a:lnTo>
                  <a:lnTo>
                    <a:pt x="511" y="234"/>
                  </a:lnTo>
                  <a:lnTo>
                    <a:pt x="510" y="234"/>
                  </a:lnTo>
                  <a:lnTo>
                    <a:pt x="510" y="233"/>
                  </a:lnTo>
                  <a:lnTo>
                    <a:pt x="511" y="232"/>
                  </a:lnTo>
                  <a:lnTo>
                    <a:pt x="510" y="230"/>
                  </a:lnTo>
                  <a:lnTo>
                    <a:pt x="509" y="229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7" y="226"/>
                  </a:lnTo>
                  <a:lnTo>
                    <a:pt x="506" y="224"/>
                  </a:lnTo>
                  <a:lnTo>
                    <a:pt x="505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1" y="224"/>
                  </a:lnTo>
                  <a:lnTo>
                    <a:pt x="500" y="225"/>
                  </a:lnTo>
                  <a:lnTo>
                    <a:pt x="498" y="228"/>
                  </a:lnTo>
                  <a:lnTo>
                    <a:pt x="497" y="229"/>
                  </a:lnTo>
                  <a:lnTo>
                    <a:pt x="496" y="230"/>
                  </a:lnTo>
                  <a:lnTo>
                    <a:pt x="495" y="232"/>
                  </a:lnTo>
                  <a:lnTo>
                    <a:pt x="493" y="231"/>
                  </a:lnTo>
                  <a:lnTo>
                    <a:pt x="492" y="231"/>
                  </a:lnTo>
                  <a:lnTo>
                    <a:pt x="491" y="231"/>
                  </a:lnTo>
                  <a:lnTo>
                    <a:pt x="491" y="231"/>
                  </a:lnTo>
                  <a:lnTo>
                    <a:pt x="489" y="231"/>
                  </a:lnTo>
                  <a:lnTo>
                    <a:pt x="487" y="230"/>
                  </a:lnTo>
                  <a:lnTo>
                    <a:pt x="486" y="230"/>
                  </a:lnTo>
                  <a:lnTo>
                    <a:pt x="486" y="229"/>
                  </a:lnTo>
                  <a:lnTo>
                    <a:pt x="486" y="228"/>
                  </a:lnTo>
                  <a:lnTo>
                    <a:pt x="487" y="226"/>
                  </a:lnTo>
                  <a:lnTo>
                    <a:pt x="487" y="224"/>
                  </a:lnTo>
                  <a:lnTo>
                    <a:pt x="487" y="223"/>
                  </a:lnTo>
                  <a:lnTo>
                    <a:pt x="486" y="222"/>
                  </a:lnTo>
                  <a:lnTo>
                    <a:pt x="484" y="221"/>
                  </a:lnTo>
                  <a:lnTo>
                    <a:pt x="484" y="219"/>
                  </a:lnTo>
                  <a:lnTo>
                    <a:pt x="489" y="215"/>
                  </a:lnTo>
                  <a:lnTo>
                    <a:pt x="490" y="214"/>
                  </a:lnTo>
                  <a:lnTo>
                    <a:pt x="490" y="214"/>
                  </a:lnTo>
                  <a:lnTo>
                    <a:pt x="489" y="213"/>
                  </a:lnTo>
                  <a:lnTo>
                    <a:pt x="487" y="211"/>
                  </a:lnTo>
                  <a:lnTo>
                    <a:pt x="486" y="211"/>
                  </a:lnTo>
                  <a:lnTo>
                    <a:pt x="485" y="210"/>
                  </a:lnTo>
                  <a:lnTo>
                    <a:pt x="485" y="209"/>
                  </a:lnTo>
                  <a:lnTo>
                    <a:pt x="484" y="208"/>
                  </a:lnTo>
                  <a:lnTo>
                    <a:pt x="484" y="207"/>
                  </a:lnTo>
                  <a:lnTo>
                    <a:pt x="484" y="206"/>
                  </a:lnTo>
                  <a:lnTo>
                    <a:pt x="483" y="204"/>
                  </a:lnTo>
                  <a:lnTo>
                    <a:pt x="483" y="204"/>
                  </a:lnTo>
                  <a:lnTo>
                    <a:pt x="484" y="203"/>
                  </a:lnTo>
                  <a:lnTo>
                    <a:pt x="484" y="202"/>
                  </a:lnTo>
                  <a:lnTo>
                    <a:pt x="485" y="199"/>
                  </a:lnTo>
                  <a:lnTo>
                    <a:pt x="485" y="198"/>
                  </a:lnTo>
                  <a:lnTo>
                    <a:pt x="486" y="195"/>
                  </a:lnTo>
                  <a:lnTo>
                    <a:pt x="486" y="194"/>
                  </a:lnTo>
                  <a:lnTo>
                    <a:pt x="486" y="194"/>
                  </a:lnTo>
                  <a:lnTo>
                    <a:pt x="485" y="193"/>
                  </a:lnTo>
                  <a:lnTo>
                    <a:pt x="483" y="192"/>
                  </a:lnTo>
                  <a:lnTo>
                    <a:pt x="481" y="191"/>
                  </a:lnTo>
                  <a:lnTo>
                    <a:pt x="478" y="184"/>
                  </a:lnTo>
                  <a:lnTo>
                    <a:pt x="477" y="183"/>
                  </a:lnTo>
                  <a:lnTo>
                    <a:pt x="476" y="181"/>
                  </a:lnTo>
                  <a:lnTo>
                    <a:pt x="474" y="181"/>
                  </a:lnTo>
                  <a:lnTo>
                    <a:pt x="473" y="181"/>
                  </a:lnTo>
                  <a:lnTo>
                    <a:pt x="473" y="180"/>
                  </a:lnTo>
                  <a:lnTo>
                    <a:pt x="474" y="179"/>
                  </a:lnTo>
                  <a:lnTo>
                    <a:pt x="474" y="177"/>
                  </a:lnTo>
                  <a:lnTo>
                    <a:pt x="472" y="173"/>
                  </a:lnTo>
                  <a:lnTo>
                    <a:pt x="472" y="172"/>
                  </a:lnTo>
                  <a:lnTo>
                    <a:pt x="472" y="171"/>
                  </a:lnTo>
                  <a:lnTo>
                    <a:pt x="473" y="171"/>
                  </a:lnTo>
                  <a:lnTo>
                    <a:pt x="473" y="170"/>
                  </a:lnTo>
                  <a:lnTo>
                    <a:pt x="473" y="169"/>
                  </a:lnTo>
                  <a:lnTo>
                    <a:pt x="471" y="166"/>
                  </a:lnTo>
                  <a:lnTo>
                    <a:pt x="470" y="164"/>
                  </a:lnTo>
                  <a:lnTo>
                    <a:pt x="471" y="163"/>
                  </a:lnTo>
                  <a:lnTo>
                    <a:pt x="471" y="162"/>
                  </a:lnTo>
                  <a:lnTo>
                    <a:pt x="473" y="162"/>
                  </a:lnTo>
                  <a:lnTo>
                    <a:pt x="480" y="162"/>
                  </a:lnTo>
                  <a:lnTo>
                    <a:pt x="481" y="161"/>
                  </a:lnTo>
                  <a:lnTo>
                    <a:pt x="481" y="160"/>
                  </a:lnTo>
                  <a:lnTo>
                    <a:pt x="482" y="160"/>
                  </a:lnTo>
                  <a:lnTo>
                    <a:pt x="484" y="159"/>
                  </a:lnTo>
                  <a:lnTo>
                    <a:pt x="485" y="158"/>
                  </a:lnTo>
                  <a:lnTo>
                    <a:pt x="486" y="159"/>
                  </a:lnTo>
                  <a:lnTo>
                    <a:pt x="487" y="159"/>
                  </a:lnTo>
                  <a:lnTo>
                    <a:pt x="487" y="160"/>
                  </a:lnTo>
                  <a:lnTo>
                    <a:pt x="486" y="161"/>
                  </a:lnTo>
                  <a:lnTo>
                    <a:pt x="486" y="162"/>
                  </a:lnTo>
                  <a:lnTo>
                    <a:pt x="486" y="163"/>
                  </a:lnTo>
                  <a:lnTo>
                    <a:pt x="487" y="165"/>
                  </a:lnTo>
                  <a:lnTo>
                    <a:pt x="488" y="167"/>
                  </a:lnTo>
                  <a:lnTo>
                    <a:pt x="491" y="171"/>
                  </a:lnTo>
                  <a:lnTo>
                    <a:pt x="493" y="173"/>
                  </a:lnTo>
                  <a:lnTo>
                    <a:pt x="494" y="174"/>
                  </a:lnTo>
                  <a:lnTo>
                    <a:pt x="496" y="174"/>
                  </a:lnTo>
                  <a:lnTo>
                    <a:pt x="498" y="173"/>
                  </a:lnTo>
                  <a:lnTo>
                    <a:pt x="500" y="173"/>
                  </a:lnTo>
                  <a:lnTo>
                    <a:pt x="501" y="173"/>
                  </a:lnTo>
                  <a:lnTo>
                    <a:pt x="501" y="173"/>
                  </a:lnTo>
                  <a:lnTo>
                    <a:pt x="502" y="173"/>
                  </a:lnTo>
                  <a:lnTo>
                    <a:pt x="502" y="172"/>
                  </a:lnTo>
                  <a:lnTo>
                    <a:pt x="502" y="168"/>
                  </a:lnTo>
                  <a:lnTo>
                    <a:pt x="503" y="167"/>
                  </a:lnTo>
                  <a:lnTo>
                    <a:pt x="504" y="166"/>
                  </a:lnTo>
                  <a:lnTo>
                    <a:pt x="505" y="165"/>
                  </a:lnTo>
                  <a:lnTo>
                    <a:pt x="507" y="165"/>
                  </a:lnTo>
                  <a:lnTo>
                    <a:pt x="508" y="164"/>
                  </a:lnTo>
                  <a:lnTo>
                    <a:pt x="509" y="165"/>
                  </a:lnTo>
                  <a:lnTo>
                    <a:pt x="511" y="164"/>
                  </a:lnTo>
                  <a:lnTo>
                    <a:pt x="513" y="160"/>
                  </a:lnTo>
                  <a:lnTo>
                    <a:pt x="516" y="161"/>
                  </a:lnTo>
                  <a:lnTo>
                    <a:pt x="517" y="164"/>
                  </a:lnTo>
                  <a:lnTo>
                    <a:pt x="519" y="164"/>
                  </a:lnTo>
                  <a:lnTo>
                    <a:pt x="521" y="162"/>
                  </a:lnTo>
                  <a:lnTo>
                    <a:pt x="522" y="159"/>
                  </a:lnTo>
                  <a:lnTo>
                    <a:pt x="523" y="158"/>
                  </a:lnTo>
                  <a:lnTo>
                    <a:pt x="524" y="156"/>
                  </a:lnTo>
                  <a:lnTo>
                    <a:pt x="527" y="154"/>
                  </a:lnTo>
                  <a:lnTo>
                    <a:pt x="526" y="151"/>
                  </a:lnTo>
                  <a:lnTo>
                    <a:pt x="524" y="150"/>
                  </a:lnTo>
                  <a:lnTo>
                    <a:pt x="521" y="143"/>
                  </a:lnTo>
                  <a:lnTo>
                    <a:pt x="518" y="139"/>
                  </a:lnTo>
                  <a:lnTo>
                    <a:pt x="516" y="139"/>
                  </a:lnTo>
                  <a:lnTo>
                    <a:pt x="513" y="138"/>
                  </a:lnTo>
                  <a:lnTo>
                    <a:pt x="514" y="137"/>
                  </a:lnTo>
                  <a:lnTo>
                    <a:pt x="517" y="137"/>
                  </a:lnTo>
                  <a:lnTo>
                    <a:pt x="516" y="135"/>
                  </a:lnTo>
                  <a:lnTo>
                    <a:pt x="516" y="133"/>
                  </a:lnTo>
                  <a:lnTo>
                    <a:pt x="518" y="130"/>
                  </a:lnTo>
                  <a:lnTo>
                    <a:pt x="520" y="125"/>
                  </a:lnTo>
                  <a:lnTo>
                    <a:pt x="518" y="123"/>
                  </a:lnTo>
                  <a:lnTo>
                    <a:pt x="514" y="123"/>
                  </a:lnTo>
                  <a:lnTo>
                    <a:pt x="511" y="122"/>
                  </a:lnTo>
                  <a:lnTo>
                    <a:pt x="505" y="122"/>
                  </a:lnTo>
                  <a:lnTo>
                    <a:pt x="503" y="122"/>
                  </a:lnTo>
                  <a:lnTo>
                    <a:pt x="502" y="123"/>
                  </a:lnTo>
                  <a:lnTo>
                    <a:pt x="502" y="122"/>
                  </a:lnTo>
                  <a:lnTo>
                    <a:pt x="501" y="121"/>
                  </a:lnTo>
                  <a:lnTo>
                    <a:pt x="500" y="121"/>
                  </a:lnTo>
                  <a:lnTo>
                    <a:pt x="499" y="120"/>
                  </a:lnTo>
                  <a:lnTo>
                    <a:pt x="497" y="119"/>
                  </a:lnTo>
                  <a:lnTo>
                    <a:pt x="495" y="116"/>
                  </a:lnTo>
                  <a:lnTo>
                    <a:pt x="494" y="116"/>
                  </a:lnTo>
                  <a:lnTo>
                    <a:pt x="491" y="114"/>
                  </a:lnTo>
                  <a:lnTo>
                    <a:pt x="489" y="112"/>
                  </a:lnTo>
                  <a:lnTo>
                    <a:pt x="488" y="108"/>
                  </a:lnTo>
                  <a:lnTo>
                    <a:pt x="489" y="97"/>
                  </a:lnTo>
                  <a:lnTo>
                    <a:pt x="489" y="94"/>
                  </a:lnTo>
                  <a:lnTo>
                    <a:pt x="488" y="91"/>
                  </a:lnTo>
                  <a:lnTo>
                    <a:pt x="485" y="84"/>
                  </a:lnTo>
                  <a:lnTo>
                    <a:pt x="486" y="78"/>
                  </a:lnTo>
                  <a:lnTo>
                    <a:pt x="490" y="76"/>
                  </a:lnTo>
                  <a:lnTo>
                    <a:pt x="494" y="74"/>
                  </a:lnTo>
                  <a:lnTo>
                    <a:pt x="498" y="71"/>
                  </a:lnTo>
                  <a:lnTo>
                    <a:pt x="498" y="70"/>
                  </a:lnTo>
                  <a:lnTo>
                    <a:pt x="498" y="69"/>
                  </a:lnTo>
                  <a:lnTo>
                    <a:pt x="498" y="67"/>
                  </a:lnTo>
                  <a:lnTo>
                    <a:pt x="498" y="66"/>
                  </a:lnTo>
                  <a:lnTo>
                    <a:pt x="497" y="65"/>
                  </a:lnTo>
                  <a:lnTo>
                    <a:pt x="496" y="64"/>
                  </a:lnTo>
                  <a:lnTo>
                    <a:pt x="495" y="63"/>
                  </a:lnTo>
                  <a:lnTo>
                    <a:pt x="493" y="62"/>
                  </a:lnTo>
                  <a:lnTo>
                    <a:pt x="491" y="61"/>
                  </a:lnTo>
                  <a:lnTo>
                    <a:pt x="489" y="60"/>
                  </a:lnTo>
                  <a:lnTo>
                    <a:pt x="487" y="57"/>
                  </a:lnTo>
                  <a:lnTo>
                    <a:pt x="482" y="54"/>
                  </a:lnTo>
                  <a:lnTo>
                    <a:pt x="481" y="53"/>
                  </a:lnTo>
                  <a:lnTo>
                    <a:pt x="470" y="51"/>
                  </a:lnTo>
                  <a:lnTo>
                    <a:pt x="468" y="50"/>
                  </a:lnTo>
                  <a:lnTo>
                    <a:pt x="466" y="49"/>
                  </a:lnTo>
                  <a:lnTo>
                    <a:pt x="465" y="47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0" y="33"/>
                  </a:lnTo>
                  <a:lnTo>
                    <a:pt x="459" y="30"/>
                  </a:lnTo>
                  <a:lnTo>
                    <a:pt x="459" y="26"/>
                  </a:lnTo>
                  <a:lnTo>
                    <a:pt x="459" y="25"/>
                  </a:lnTo>
                  <a:lnTo>
                    <a:pt x="454" y="16"/>
                  </a:lnTo>
                  <a:lnTo>
                    <a:pt x="452" y="12"/>
                  </a:lnTo>
                  <a:lnTo>
                    <a:pt x="453" y="7"/>
                  </a:lnTo>
                  <a:lnTo>
                    <a:pt x="454" y="5"/>
                  </a:lnTo>
                  <a:lnTo>
                    <a:pt x="455" y="3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1" y="1"/>
                  </a:lnTo>
                  <a:lnTo>
                    <a:pt x="449" y="3"/>
                  </a:lnTo>
                  <a:lnTo>
                    <a:pt x="447" y="4"/>
                  </a:lnTo>
                  <a:lnTo>
                    <a:pt x="446" y="4"/>
                  </a:lnTo>
                  <a:lnTo>
                    <a:pt x="445" y="3"/>
                  </a:lnTo>
                  <a:lnTo>
                    <a:pt x="444" y="1"/>
                  </a:lnTo>
                  <a:lnTo>
                    <a:pt x="443" y="0"/>
                  </a:lnTo>
                  <a:lnTo>
                    <a:pt x="426" y="10"/>
                  </a:lnTo>
                  <a:lnTo>
                    <a:pt x="409" y="22"/>
                  </a:lnTo>
                  <a:lnTo>
                    <a:pt x="408" y="23"/>
                  </a:lnTo>
                  <a:lnTo>
                    <a:pt x="408" y="25"/>
                  </a:lnTo>
                  <a:lnTo>
                    <a:pt x="409" y="25"/>
                  </a:lnTo>
                  <a:lnTo>
                    <a:pt x="408" y="27"/>
                  </a:lnTo>
                  <a:lnTo>
                    <a:pt x="407" y="28"/>
                  </a:lnTo>
                  <a:lnTo>
                    <a:pt x="404" y="30"/>
                  </a:lnTo>
                  <a:lnTo>
                    <a:pt x="403" y="31"/>
                  </a:lnTo>
                  <a:lnTo>
                    <a:pt x="403" y="32"/>
                  </a:lnTo>
                  <a:lnTo>
                    <a:pt x="402" y="32"/>
                  </a:lnTo>
                  <a:lnTo>
                    <a:pt x="401" y="31"/>
                  </a:lnTo>
                  <a:lnTo>
                    <a:pt x="400" y="30"/>
                  </a:lnTo>
                  <a:lnTo>
                    <a:pt x="398" y="30"/>
                  </a:lnTo>
                  <a:lnTo>
                    <a:pt x="396" y="31"/>
                  </a:lnTo>
                  <a:lnTo>
                    <a:pt x="395" y="32"/>
                  </a:lnTo>
                  <a:lnTo>
                    <a:pt x="395" y="34"/>
                  </a:lnTo>
                  <a:lnTo>
                    <a:pt x="395" y="36"/>
                  </a:lnTo>
                  <a:lnTo>
                    <a:pt x="394" y="37"/>
                  </a:lnTo>
                  <a:lnTo>
                    <a:pt x="391" y="42"/>
                  </a:lnTo>
                  <a:lnTo>
                    <a:pt x="386" y="43"/>
                  </a:lnTo>
                  <a:lnTo>
                    <a:pt x="385" y="43"/>
                  </a:lnTo>
                  <a:lnTo>
                    <a:pt x="384" y="43"/>
                  </a:lnTo>
                  <a:lnTo>
                    <a:pt x="382" y="41"/>
                  </a:lnTo>
                  <a:lnTo>
                    <a:pt x="381" y="41"/>
                  </a:lnTo>
                  <a:lnTo>
                    <a:pt x="379" y="42"/>
                  </a:lnTo>
                  <a:lnTo>
                    <a:pt x="372" y="45"/>
                  </a:lnTo>
                  <a:lnTo>
                    <a:pt x="368" y="46"/>
                  </a:lnTo>
                  <a:lnTo>
                    <a:pt x="367" y="46"/>
                  </a:lnTo>
                  <a:lnTo>
                    <a:pt x="363" y="45"/>
                  </a:lnTo>
                  <a:lnTo>
                    <a:pt x="362" y="45"/>
                  </a:lnTo>
                  <a:lnTo>
                    <a:pt x="361" y="46"/>
                  </a:lnTo>
                  <a:lnTo>
                    <a:pt x="360" y="48"/>
                  </a:lnTo>
                  <a:lnTo>
                    <a:pt x="360" y="49"/>
                  </a:lnTo>
                  <a:lnTo>
                    <a:pt x="359" y="49"/>
                  </a:lnTo>
                  <a:lnTo>
                    <a:pt x="358" y="49"/>
                  </a:lnTo>
                  <a:lnTo>
                    <a:pt x="354" y="51"/>
                  </a:lnTo>
                  <a:lnTo>
                    <a:pt x="352" y="54"/>
                  </a:lnTo>
                  <a:lnTo>
                    <a:pt x="351" y="55"/>
                  </a:lnTo>
                  <a:lnTo>
                    <a:pt x="350" y="55"/>
                  </a:lnTo>
                  <a:lnTo>
                    <a:pt x="349" y="55"/>
                  </a:lnTo>
                  <a:lnTo>
                    <a:pt x="348" y="55"/>
                  </a:lnTo>
                  <a:lnTo>
                    <a:pt x="345" y="55"/>
                  </a:lnTo>
                  <a:lnTo>
                    <a:pt x="343" y="55"/>
                  </a:lnTo>
                  <a:lnTo>
                    <a:pt x="331" y="52"/>
                  </a:lnTo>
                  <a:lnTo>
                    <a:pt x="329" y="51"/>
                  </a:lnTo>
                  <a:lnTo>
                    <a:pt x="328" y="49"/>
                  </a:lnTo>
                  <a:lnTo>
                    <a:pt x="327" y="49"/>
                  </a:lnTo>
                  <a:lnTo>
                    <a:pt x="326" y="48"/>
                  </a:lnTo>
                  <a:lnTo>
                    <a:pt x="325" y="48"/>
                  </a:lnTo>
                  <a:lnTo>
                    <a:pt x="325" y="47"/>
                  </a:lnTo>
                  <a:lnTo>
                    <a:pt x="323" y="47"/>
                  </a:lnTo>
                  <a:lnTo>
                    <a:pt x="320" y="48"/>
                  </a:lnTo>
                  <a:lnTo>
                    <a:pt x="315" y="48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84" y="40"/>
                  </a:lnTo>
                  <a:lnTo>
                    <a:pt x="282" y="41"/>
                  </a:lnTo>
                  <a:lnTo>
                    <a:pt x="280" y="42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67" y="46"/>
                  </a:lnTo>
                  <a:lnTo>
                    <a:pt x="266" y="46"/>
                  </a:lnTo>
                  <a:lnTo>
                    <a:pt x="265" y="48"/>
                  </a:lnTo>
                  <a:lnTo>
                    <a:pt x="265" y="49"/>
                  </a:lnTo>
                  <a:lnTo>
                    <a:pt x="265" y="50"/>
                  </a:lnTo>
                  <a:lnTo>
                    <a:pt x="265" y="52"/>
                  </a:lnTo>
                  <a:lnTo>
                    <a:pt x="264" y="53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8"/>
                  </a:lnTo>
                  <a:lnTo>
                    <a:pt x="262" y="59"/>
                  </a:lnTo>
                  <a:lnTo>
                    <a:pt x="261" y="59"/>
                  </a:lnTo>
                  <a:lnTo>
                    <a:pt x="260" y="60"/>
                  </a:lnTo>
                  <a:lnTo>
                    <a:pt x="259" y="61"/>
                  </a:lnTo>
                  <a:lnTo>
                    <a:pt x="259" y="63"/>
                  </a:lnTo>
                  <a:lnTo>
                    <a:pt x="259" y="64"/>
                  </a:lnTo>
                  <a:lnTo>
                    <a:pt x="261" y="65"/>
                  </a:lnTo>
                  <a:lnTo>
                    <a:pt x="262" y="65"/>
                  </a:lnTo>
                  <a:lnTo>
                    <a:pt x="263" y="66"/>
                  </a:lnTo>
                  <a:lnTo>
                    <a:pt x="263" y="66"/>
                  </a:lnTo>
                  <a:lnTo>
                    <a:pt x="264" y="66"/>
                  </a:lnTo>
                  <a:lnTo>
                    <a:pt x="266" y="66"/>
                  </a:lnTo>
                  <a:lnTo>
                    <a:pt x="267" y="67"/>
                  </a:lnTo>
                  <a:lnTo>
                    <a:pt x="268" y="70"/>
                  </a:lnTo>
                  <a:lnTo>
                    <a:pt x="268" y="71"/>
                  </a:lnTo>
                  <a:lnTo>
                    <a:pt x="269" y="72"/>
                  </a:lnTo>
                  <a:lnTo>
                    <a:pt x="269" y="73"/>
                  </a:lnTo>
                  <a:lnTo>
                    <a:pt x="268" y="74"/>
                  </a:lnTo>
                  <a:lnTo>
                    <a:pt x="265" y="75"/>
                  </a:lnTo>
                  <a:lnTo>
                    <a:pt x="263" y="76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4" y="82"/>
                  </a:lnTo>
                  <a:lnTo>
                    <a:pt x="266" y="83"/>
                  </a:lnTo>
                  <a:lnTo>
                    <a:pt x="268" y="83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4" y="83"/>
                  </a:lnTo>
                  <a:lnTo>
                    <a:pt x="276" y="83"/>
                  </a:lnTo>
                  <a:lnTo>
                    <a:pt x="278" y="83"/>
                  </a:lnTo>
                  <a:lnTo>
                    <a:pt x="280" y="83"/>
                  </a:lnTo>
                  <a:lnTo>
                    <a:pt x="282" y="84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81" y="89"/>
                  </a:lnTo>
                  <a:lnTo>
                    <a:pt x="279" y="90"/>
                  </a:lnTo>
                  <a:lnTo>
                    <a:pt x="277" y="92"/>
                  </a:lnTo>
                  <a:lnTo>
                    <a:pt x="275" y="92"/>
                  </a:lnTo>
                  <a:lnTo>
                    <a:pt x="271" y="93"/>
                  </a:lnTo>
                  <a:lnTo>
                    <a:pt x="270" y="94"/>
                  </a:lnTo>
                  <a:lnTo>
                    <a:pt x="268" y="96"/>
                  </a:lnTo>
                  <a:lnTo>
                    <a:pt x="267" y="97"/>
                  </a:lnTo>
                  <a:lnTo>
                    <a:pt x="267" y="98"/>
                  </a:lnTo>
                  <a:lnTo>
                    <a:pt x="267" y="100"/>
                  </a:lnTo>
                  <a:lnTo>
                    <a:pt x="267" y="101"/>
                  </a:lnTo>
                  <a:lnTo>
                    <a:pt x="267" y="102"/>
                  </a:lnTo>
                  <a:lnTo>
                    <a:pt x="268" y="103"/>
                  </a:lnTo>
                  <a:lnTo>
                    <a:pt x="270" y="105"/>
                  </a:lnTo>
                  <a:lnTo>
                    <a:pt x="273" y="106"/>
                  </a:lnTo>
                  <a:lnTo>
                    <a:pt x="275" y="108"/>
                  </a:lnTo>
                  <a:lnTo>
                    <a:pt x="276" y="112"/>
                  </a:lnTo>
                  <a:lnTo>
                    <a:pt x="275" y="115"/>
                  </a:lnTo>
                  <a:lnTo>
                    <a:pt x="273" y="119"/>
                  </a:lnTo>
                  <a:lnTo>
                    <a:pt x="273" y="120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2" y="122"/>
                  </a:lnTo>
                  <a:lnTo>
                    <a:pt x="270" y="123"/>
                  </a:lnTo>
                  <a:lnTo>
                    <a:pt x="269" y="124"/>
                  </a:lnTo>
                  <a:lnTo>
                    <a:pt x="268" y="125"/>
                  </a:lnTo>
                  <a:lnTo>
                    <a:pt x="268" y="126"/>
                  </a:lnTo>
                  <a:lnTo>
                    <a:pt x="269" y="128"/>
                  </a:lnTo>
                  <a:lnTo>
                    <a:pt x="270" y="130"/>
                  </a:lnTo>
                  <a:lnTo>
                    <a:pt x="272" y="131"/>
                  </a:lnTo>
                  <a:lnTo>
                    <a:pt x="273" y="133"/>
                  </a:lnTo>
                  <a:lnTo>
                    <a:pt x="276" y="136"/>
                  </a:lnTo>
                  <a:lnTo>
                    <a:pt x="278" y="137"/>
                  </a:lnTo>
                  <a:lnTo>
                    <a:pt x="282" y="137"/>
                  </a:lnTo>
                  <a:lnTo>
                    <a:pt x="283" y="138"/>
                  </a:lnTo>
                  <a:lnTo>
                    <a:pt x="284" y="139"/>
                  </a:lnTo>
                  <a:lnTo>
                    <a:pt x="284" y="143"/>
                  </a:lnTo>
                  <a:lnTo>
                    <a:pt x="284" y="145"/>
                  </a:lnTo>
                  <a:lnTo>
                    <a:pt x="284" y="146"/>
                  </a:lnTo>
                  <a:lnTo>
                    <a:pt x="284" y="147"/>
                  </a:lnTo>
                  <a:lnTo>
                    <a:pt x="284" y="148"/>
                  </a:lnTo>
                  <a:lnTo>
                    <a:pt x="283" y="149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5" y="151"/>
                  </a:lnTo>
                  <a:lnTo>
                    <a:pt x="286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5" y="152"/>
                  </a:lnTo>
                  <a:lnTo>
                    <a:pt x="296" y="152"/>
                  </a:lnTo>
                  <a:lnTo>
                    <a:pt x="297" y="151"/>
                  </a:lnTo>
                  <a:lnTo>
                    <a:pt x="298" y="150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1" y="147"/>
                  </a:lnTo>
                  <a:lnTo>
                    <a:pt x="301" y="149"/>
                  </a:lnTo>
                  <a:lnTo>
                    <a:pt x="301" y="150"/>
                  </a:lnTo>
                  <a:lnTo>
                    <a:pt x="299" y="153"/>
                  </a:lnTo>
                  <a:lnTo>
                    <a:pt x="299" y="154"/>
                  </a:lnTo>
                  <a:lnTo>
                    <a:pt x="299" y="154"/>
                  </a:lnTo>
                  <a:lnTo>
                    <a:pt x="299" y="157"/>
                  </a:lnTo>
                  <a:lnTo>
                    <a:pt x="299" y="158"/>
                  </a:lnTo>
                  <a:lnTo>
                    <a:pt x="299" y="159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8" y="162"/>
                  </a:lnTo>
                  <a:lnTo>
                    <a:pt x="300" y="165"/>
                  </a:lnTo>
                  <a:lnTo>
                    <a:pt x="301" y="167"/>
                  </a:lnTo>
                  <a:lnTo>
                    <a:pt x="302" y="167"/>
                  </a:lnTo>
                  <a:lnTo>
                    <a:pt x="304" y="167"/>
                  </a:lnTo>
                  <a:lnTo>
                    <a:pt x="306" y="167"/>
                  </a:lnTo>
                  <a:lnTo>
                    <a:pt x="307" y="166"/>
                  </a:lnTo>
                  <a:lnTo>
                    <a:pt x="311" y="168"/>
                  </a:lnTo>
                  <a:lnTo>
                    <a:pt x="312" y="168"/>
                  </a:lnTo>
                  <a:lnTo>
                    <a:pt x="314" y="167"/>
                  </a:lnTo>
                  <a:lnTo>
                    <a:pt x="316" y="167"/>
                  </a:lnTo>
                  <a:lnTo>
                    <a:pt x="317" y="168"/>
                  </a:lnTo>
                  <a:lnTo>
                    <a:pt x="319" y="169"/>
                  </a:lnTo>
                  <a:lnTo>
                    <a:pt x="321" y="170"/>
                  </a:lnTo>
                  <a:lnTo>
                    <a:pt x="324" y="171"/>
                  </a:lnTo>
                  <a:lnTo>
                    <a:pt x="326" y="172"/>
                  </a:lnTo>
                  <a:lnTo>
                    <a:pt x="328" y="174"/>
                  </a:lnTo>
                  <a:lnTo>
                    <a:pt x="330" y="176"/>
                  </a:lnTo>
                  <a:lnTo>
                    <a:pt x="331" y="177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29" y="181"/>
                  </a:lnTo>
                  <a:lnTo>
                    <a:pt x="329" y="182"/>
                  </a:lnTo>
                  <a:lnTo>
                    <a:pt x="328" y="184"/>
                  </a:lnTo>
                  <a:lnTo>
                    <a:pt x="328" y="184"/>
                  </a:lnTo>
                  <a:lnTo>
                    <a:pt x="327" y="184"/>
                  </a:lnTo>
                  <a:lnTo>
                    <a:pt x="325" y="184"/>
                  </a:lnTo>
                  <a:lnTo>
                    <a:pt x="324" y="185"/>
                  </a:lnTo>
                  <a:lnTo>
                    <a:pt x="323" y="186"/>
                  </a:lnTo>
                  <a:lnTo>
                    <a:pt x="323" y="188"/>
                  </a:lnTo>
                  <a:lnTo>
                    <a:pt x="322" y="188"/>
                  </a:lnTo>
                  <a:lnTo>
                    <a:pt x="322" y="187"/>
                  </a:lnTo>
                  <a:lnTo>
                    <a:pt x="321" y="187"/>
                  </a:lnTo>
                  <a:lnTo>
                    <a:pt x="321" y="188"/>
                  </a:lnTo>
                  <a:lnTo>
                    <a:pt x="320" y="188"/>
                  </a:lnTo>
                  <a:lnTo>
                    <a:pt x="317" y="187"/>
                  </a:lnTo>
                  <a:lnTo>
                    <a:pt x="316" y="187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3" y="190"/>
                  </a:lnTo>
                  <a:lnTo>
                    <a:pt x="313" y="191"/>
                  </a:lnTo>
                  <a:lnTo>
                    <a:pt x="312" y="191"/>
                  </a:lnTo>
                  <a:lnTo>
                    <a:pt x="312" y="191"/>
                  </a:lnTo>
                  <a:lnTo>
                    <a:pt x="311" y="191"/>
                  </a:lnTo>
                  <a:lnTo>
                    <a:pt x="310" y="191"/>
                  </a:lnTo>
                  <a:lnTo>
                    <a:pt x="309" y="192"/>
                  </a:lnTo>
                  <a:lnTo>
                    <a:pt x="306" y="191"/>
                  </a:lnTo>
                  <a:lnTo>
                    <a:pt x="306" y="193"/>
                  </a:lnTo>
                  <a:lnTo>
                    <a:pt x="306" y="194"/>
                  </a:lnTo>
                  <a:lnTo>
                    <a:pt x="305" y="196"/>
                  </a:lnTo>
                  <a:lnTo>
                    <a:pt x="304" y="196"/>
                  </a:lnTo>
                  <a:lnTo>
                    <a:pt x="302" y="195"/>
                  </a:lnTo>
                  <a:lnTo>
                    <a:pt x="300" y="198"/>
                  </a:lnTo>
                  <a:lnTo>
                    <a:pt x="299" y="198"/>
                  </a:lnTo>
                  <a:lnTo>
                    <a:pt x="299" y="199"/>
                  </a:lnTo>
                  <a:lnTo>
                    <a:pt x="295" y="202"/>
                  </a:lnTo>
                  <a:lnTo>
                    <a:pt x="294" y="203"/>
                  </a:lnTo>
                  <a:lnTo>
                    <a:pt x="293" y="203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2" y="205"/>
                  </a:lnTo>
                  <a:lnTo>
                    <a:pt x="292" y="206"/>
                  </a:lnTo>
                  <a:lnTo>
                    <a:pt x="292" y="207"/>
                  </a:lnTo>
                  <a:lnTo>
                    <a:pt x="292" y="208"/>
                  </a:lnTo>
                  <a:lnTo>
                    <a:pt x="292" y="209"/>
                  </a:lnTo>
                  <a:lnTo>
                    <a:pt x="294" y="214"/>
                  </a:lnTo>
                  <a:lnTo>
                    <a:pt x="296" y="219"/>
                  </a:lnTo>
                  <a:lnTo>
                    <a:pt x="297" y="221"/>
                  </a:lnTo>
                  <a:lnTo>
                    <a:pt x="297" y="222"/>
                  </a:lnTo>
                  <a:lnTo>
                    <a:pt x="297" y="224"/>
                  </a:lnTo>
                  <a:lnTo>
                    <a:pt x="296" y="224"/>
                  </a:lnTo>
                  <a:lnTo>
                    <a:pt x="296" y="224"/>
                  </a:lnTo>
                  <a:lnTo>
                    <a:pt x="295" y="225"/>
                  </a:lnTo>
                  <a:lnTo>
                    <a:pt x="293" y="230"/>
                  </a:lnTo>
                  <a:lnTo>
                    <a:pt x="293" y="231"/>
                  </a:lnTo>
                  <a:lnTo>
                    <a:pt x="293" y="234"/>
                  </a:lnTo>
                  <a:lnTo>
                    <a:pt x="292" y="236"/>
                  </a:lnTo>
                  <a:lnTo>
                    <a:pt x="292" y="237"/>
                  </a:lnTo>
                  <a:lnTo>
                    <a:pt x="292" y="238"/>
                  </a:lnTo>
                  <a:lnTo>
                    <a:pt x="292" y="239"/>
                  </a:lnTo>
                  <a:lnTo>
                    <a:pt x="292" y="240"/>
                  </a:lnTo>
                  <a:lnTo>
                    <a:pt x="293" y="241"/>
                  </a:lnTo>
                  <a:lnTo>
                    <a:pt x="294" y="241"/>
                  </a:lnTo>
                  <a:lnTo>
                    <a:pt x="296" y="241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9" y="242"/>
                  </a:lnTo>
                  <a:lnTo>
                    <a:pt x="300" y="243"/>
                  </a:lnTo>
                  <a:lnTo>
                    <a:pt x="297" y="244"/>
                  </a:lnTo>
                  <a:lnTo>
                    <a:pt x="295" y="244"/>
                  </a:lnTo>
                  <a:lnTo>
                    <a:pt x="295" y="245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3" y="247"/>
                  </a:lnTo>
                  <a:lnTo>
                    <a:pt x="292" y="248"/>
                  </a:lnTo>
                  <a:lnTo>
                    <a:pt x="292" y="248"/>
                  </a:lnTo>
                  <a:lnTo>
                    <a:pt x="291" y="248"/>
                  </a:lnTo>
                  <a:lnTo>
                    <a:pt x="290" y="249"/>
                  </a:lnTo>
                  <a:lnTo>
                    <a:pt x="289" y="249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7" y="252"/>
                  </a:lnTo>
                  <a:lnTo>
                    <a:pt x="286" y="252"/>
                  </a:lnTo>
                  <a:lnTo>
                    <a:pt x="285" y="252"/>
                  </a:lnTo>
                  <a:lnTo>
                    <a:pt x="284" y="252"/>
                  </a:lnTo>
                  <a:lnTo>
                    <a:pt x="284" y="252"/>
                  </a:lnTo>
                  <a:lnTo>
                    <a:pt x="283" y="253"/>
                  </a:lnTo>
                  <a:lnTo>
                    <a:pt x="283" y="254"/>
                  </a:lnTo>
                  <a:lnTo>
                    <a:pt x="283" y="255"/>
                  </a:lnTo>
                  <a:lnTo>
                    <a:pt x="282" y="255"/>
                  </a:lnTo>
                  <a:lnTo>
                    <a:pt x="282" y="256"/>
                  </a:lnTo>
                  <a:lnTo>
                    <a:pt x="281" y="256"/>
                  </a:lnTo>
                  <a:lnTo>
                    <a:pt x="282" y="257"/>
                  </a:lnTo>
                  <a:lnTo>
                    <a:pt x="282" y="258"/>
                  </a:lnTo>
                  <a:lnTo>
                    <a:pt x="281" y="259"/>
                  </a:lnTo>
                  <a:lnTo>
                    <a:pt x="280" y="259"/>
                  </a:lnTo>
                  <a:lnTo>
                    <a:pt x="279" y="261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7" y="264"/>
                  </a:lnTo>
                  <a:lnTo>
                    <a:pt x="277" y="264"/>
                  </a:lnTo>
                  <a:lnTo>
                    <a:pt x="276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3" y="266"/>
                  </a:lnTo>
                  <a:lnTo>
                    <a:pt x="273" y="267"/>
                  </a:lnTo>
                  <a:lnTo>
                    <a:pt x="272" y="268"/>
                  </a:lnTo>
                  <a:lnTo>
                    <a:pt x="272" y="268"/>
                  </a:lnTo>
                  <a:lnTo>
                    <a:pt x="272" y="269"/>
                  </a:lnTo>
                  <a:lnTo>
                    <a:pt x="272" y="270"/>
                  </a:lnTo>
                  <a:lnTo>
                    <a:pt x="272" y="271"/>
                  </a:lnTo>
                  <a:lnTo>
                    <a:pt x="271" y="272"/>
                  </a:lnTo>
                  <a:lnTo>
                    <a:pt x="269" y="273"/>
                  </a:lnTo>
                  <a:lnTo>
                    <a:pt x="268" y="274"/>
                  </a:lnTo>
                  <a:lnTo>
                    <a:pt x="266" y="277"/>
                  </a:lnTo>
                  <a:lnTo>
                    <a:pt x="265" y="277"/>
                  </a:lnTo>
                  <a:lnTo>
                    <a:pt x="264" y="277"/>
                  </a:lnTo>
                  <a:lnTo>
                    <a:pt x="264" y="278"/>
                  </a:lnTo>
                  <a:lnTo>
                    <a:pt x="264" y="279"/>
                  </a:lnTo>
                  <a:lnTo>
                    <a:pt x="263" y="279"/>
                  </a:lnTo>
                  <a:lnTo>
                    <a:pt x="263" y="279"/>
                  </a:lnTo>
                  <a:lnTo>
                    <a:pt x="263" y="280"/>
                  </a:lnTo>
                  <a:lnTo>
                    <a:pt x="263" y="281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6"/>
                  </a:lnTo>
                  <a:lnTo>
                    <a:pt x="266" y="288"/>
                  </a:lnTo>
                  <a:lnTo>
                    <a:pt x="266" y="289"/>
                  </a:lnTo>
                  <a:lnTo>
                    <a:pt x="266" y="290"/>
                  </a:lnTo>
                  <a:lnTo>
                    <a:pt x="259" y="296"/>
                  </a:lnTo>
                  <a:lnTo>
                    <a:pt x="257" y="297"/>
                  </a:lnTo>
                  <a:lnTo>
                    <a:pt x="249" y="299"/>
                  </a:lnTo>
                  <a:lnTo>
                    <a:pt x="241" y="303"/>
                  </a:lnTo>
                  <a:lnTo>
                    <a:pt x="241" y="304"/>
                  </a:lnTo>
                  <a:lnTo>
                    <a:pt x="239" y="311"/>
                  </a:lnTo>
                  <a:lnTo>
                    <a:pt x="236" y="316"/>
                  </a:lnTo>
                  <a:lnTo>
                    <a:pt x="234" y="324"/>
                  </a:lnTo>
                  <a:lnTo>
                    <a:pt x="232" y="329"/>
                  </a:lnTo>
                  <a:lnTo>
                    <a:pt x="229" y="334"/>
                  </a:lnTo>
                  <a:lnTo>
                    <a:pt x="225" y="340"/>
                  </a:lnTo>
                  <a:lnTo>
                    <a:pt x="223" y="344"/>
                  </a:lnTo>
                  <a:lnTo>
                    <a:pt x="221" y="346"/>
                  </a:lnTo>
                  <a:lnTo>
                    <a:pt x="220" y="350"/>
                  </a:lnTo>
                  <a:lnTo>
                    <a:pt x="219" y="351"/>
                  </a:lnTo>
                  <a:lnTo>
                    <a:pt x="219" y="352"/>
                  </a:lnTo>
                  <a:lnTo>
                    <a:pt x="213" y="354"/>
                  </a:lnTo>
                  <a:lnTo>
                    <a:pt x="207" y="356"/>
                  </a:lnTo>
                  <a:lnTo>
                    <a:pt x="201" y="360"/>
                  </a:lnTo>
                  <a:lnTo>
                    <a:pt x="195" y="364"/>
                  </a:lnTo>
                  <a:lnTo>
                    <a:pt x="193" y="364"/>
                  </a:lnTo>
                  <a:lnTo>
                    <a:pt x="190" y="369"/>
                  </a:lnTo>
                  <a:lnTo>
                    <a:pt x="189" y="371"/>
                  </a:lnTo>
                  <a:lnTo>
                    <a:pt x="186" y="381"/>
                  </a:lnTo>
                  <a:lnTo>
                    <a:pt x="185" y="384"/>
                  </a:lnTo>
                  <a:lnTo>
                    <a:pt x="184" y="386"/>
                  </a:lnTo>
                  <a:lnTo>
                    <a:pt x="183" y="388"/>
                  </a:lnTo>
                  <a:lnTo>
                    <a:pt x="176" y="393"/>
                  </a:lnTo>
                  <a:lnTo>
                    <a:pt x="173" y="398"/>
                  </a:lnTo>
                  <a:lnTo>
                    <a:pt x="173" y="399"/>
                  </a:lnTo>
                  <a:lnTo>
                    <a:pt x="173" y="400"/>
                  </a:lnTo>
                  <a:lnTo>
                    <a:pt x="172" y="405"/>
                  </a:lnTo>
                  <a:lnTo>
                    <a:pt x="172" y="406"/>
                  </a:lnTo>
                  <a:lnTo>
                    <a:pt x="171" y="407"/>
                  </a:lnTo>
                  <a:lnTo>
                    <a:pt x="163" y="410"/>
                  </a:lnTo>
                  <a:lnTo>
                    <a:pt x="157" y="412"/>
                  </a:lnTo>
                  <a:lnTo>
                    <a:pt x="153" y="412"/>
                  </a:lnTo>
                  <a:lnTo>
                    <a:pt x="150" y="412"/>
                  </a:lnTo>
                  <a:lnTo>
                    <a:pt x="145" y="412"/>
                  </a:lnTo>
                  <a:lnTo>
                    <a:pt x="142" y="413"/>
                  </a:lnTo>
                  <a:lnTo>
                    <a:pt x="138" y="414"/>
                  </a:lnTo>
                  <a:lnTo>
                    <a:pt x="133" y="417"/>
                  </a:lnTo>
                  <a:lnTo>
                    <a:pt x="128" y="420"/>
                  </a:lnTo>
                  <a:lnTo>
                    <a:pt x="124" y="421"/>
                  </a:lnTo>
                  <a:lnTo>
                    <a:pt x="121" y="420"/>
                  </a:lnTo>
                  <a:lnTo>
                    <a:pt x="118" y="418"/>
                  </a:lnTo>
                  <a:lnTo>
                    <a:pt x="116" y="415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8"/>
                  </a:lnTo>
                  <a:lnTo>
                    <a:pt x="114" y="407"/>
                  </a:lnTo>
                  <a:lnTo>
                    <a:pt x="113" y="406"/>
                  </a:lnTo>
                  <a:lnTo>
                    <a:pt x="111" y="404"/>
                  </a:lnTo>
                  <a:lnTo>
                    <a:pt x="110" y="404"/>
                  </a:lnTo>
                  <a:lnTo>
                    <a:pt x="109" y="403"/>
                  </a:lnTo>
                  <a:lnTo>
                    <a:pt x="108" y="403"/>
                  </a:lnTo>
                  <a:lnTo>
                    <a:pt x="107" y="403"/>
                  </a:lnTo>
                  <a:lnTo>
                    <a:pt x="105" y="403"/>
                  </a:lnTo>
                  <a:lnTo>
                    <a:pt x="104" y="404"/>
                  </a:lnTo>
                  <a:lnTo>
                    <a:pt x="102" y="404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98" y="407"/>
                  </a:lnTo>
                  <a:lnTo>
                    <a:pt x="94" y="410"/>
                  </a:lnTo>
                  <a:lnTo>
                    <a:pt x="94" y="410"/>
                  </a:lnTo>
                  <a:lnTo>
                    <a:pt x="90" y="414"/>
                  </a:lnTo>
                  <a:lnTo>
                    <a:pt x="89" y="415"/>
                  </a:lnTo>
                  <a:lnTo>
                    <a:pt x="86" y="425"/>
                  </a:lnTo>
                  <a:lnTo>
                    <a:pt x="85" y="426"/>
                  </a:lnTo>
                  <a:lnTo>
                    <a:pt x="82" y="431"/>
                  </a:lnTo>
                  <a:lnTo>
                    <a:pt x="79" y="435"/>
                  </a:lnTo>
                  <a:lnTo>
                    <a:pt x="73" y="441"/>
                  </a:lnTo>
                  <a:lnTo>
                    <a:pt x="70" y="443"/>
                  </a:lnTo>
                  <a:lnTo>
                    <a:pt x="65" y="446"/>
                  </a:lnTo>
                  <a:lnTo>
                    <a:pt x="64" y="450"/>
                  </a:lnTo>
                  <a:lnTo>
                    <a:pt x="64" y="454"/>
                  </a:lnTo>
                  <a:lnTo>
                    <a:pt x="62" y="461"/>
                  </a:lnTo>
                  <a:lnTo>
                    <a:pt x="61" y="466"/>
                  </a:lnTo>
                  <a:lnTo>
                    <a:pt x="62" y="468"/>
                  </a:lnTo>
                  <a:lnTo>
                    <a:pt x="63" y="470"/>
                  </a:lnTo>
                  <a:lnTo>
                    <a:pt x="70" y="473"/>
                  </a:lnTo>
                  <a:lnTo>
                    <a:pt x="72" y="474"/>
                  </a:lnTo>
                  <a:lnTo>
                    <a:pt x="75" y="477"/>
                  </a:lnTo>
                  <a:lnTo>
                    <a:pt x="77" y="478"/>
                  </a:lnTo>
                  <a:lnTo>
                    <a:pt x="87" y="478"/>
                  </a:lnTo>
                  <a:lnTo>
                    <a:pt x="89" y="478"/>
                  </a:lnTo>
                  <a:lnTo>
                    <a:pt x="91" y="479"/>
                  </a:lnTo>
                  <a:lnTo>
                    <a:pt x="93" y="481"/>
                  </a:lnTo>
                  <a:lnTo>
                    <a:pt x="93" y="483"/>
                  </a:lnTo>
                  <a:lnTo>
                    <a:pt x="93" y="487"/>
                  </a:lnTo>
                  <a:lnTo>
                    <a:pt x="93" y="488"/>
                  </a:lnTo>
                  <a:lnTo>
                    <a:pt x="93" y="489"/>
                  </a:lnTo>
                  <a:lnTo>
                    <a:pt x="92" y="491"/>
                  </a:lnTo>
                  <a:lnTo>
                    <a:pt x="92" y="492"/>
                  </a:lnTo>
                  <a:lnTo>
                    <a:pt x="92" y="493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1" y="499"/>
                  </a:lnTo>
                  <a:lnTo>
                    <a:pt x="89" y="503"/>
                  </a:lnTo>
                  <a:lnTo>
                    <a:pt x="88" y="504"/>
                  </a:lnTo>
                  <a:lnTo>
                    <a:pt x="88" y="505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9" y="511"/>
                  </a:lnTo>
                  <a:lnTo>
                    <a:pt x="91" y="514"/>
                  </a:lnTo>
                  <a:lnTo>
                    <a:pt x="93" y="515"/>
                  </a:lnTo>
                  <a:lnTo>
                    <a:pt x="94" y="517"/>
                  </a:lnTo>
                  <a:lnTo>
                    <a:pt x="95" y="519"/>
                  </a:lnTo>
                  <a:lnTo>
                    <a:pt x="96" y="522"/>
                  </a:lnTo>
                  <a:lnTo>
                    <a:pt x="97" y="523"/>
                  </a:lnTo>
                  <a:lnTo>
                    <a:pt x="97" y="524"/>
                  </a:lnTo>
                  <a:lnTo>
                    <a:pt x="99" y="524"/>
                  </a:lnTo>
                  <a:lnTo>
                    <a:pt x="102" y="524"/>
                  </a:lnTo>
                  <a:lnTo>
                    <a:pt x="108" y="524"/>
                  </a:lnTo>
                  <a:lnTo>
                    <a:pt x="109" y="524"/>
                  </a:lnTo>
                  <a:lnTo>
                    <a:pt x="111" y="524"/>
                  </a:lnTo>
                  <a:lnTo>
                    <a:pt x="113" y="523"/>
                  </a:lnTo>
                  <a:lnTo>
                    <a:pt x="114" y="524"/>
                  </a:lnTo>
                  <a:lnTo>
                    <a:pt x="115" y="524"/>
                  </a:lnTo>
                  <a:lnTo>
                    <a:pt x="115" y="526"/>
                  </a:lnTo>
                  <a:lnTo>
                    <a:pt x="115" y="531"/>
                  </a:lnTo>
                  <a:lnTo>
                    <a:pt x="115" y="536"/>
                  </a:lnTo>
                  <a:lnTo>
                    <a:pt x="115" y="538"/>
                  </a:lnTo>
                  <a:lnTo>
                    <a:pt x="116" y="540"/>
                  </a:lnTo>
                  <a:lnTo>
                    <a:pt x="118" y="542"/>
                  </a:lnTo>
                  <a:lnTo>
                    <a:pt x="118" y="543"/>
                  </a:lnTo>
                  <a:lnTo>
                    <a:pt x="119" y="544"/>
                  </a:lnTo>
                  <a:lnTo>
                    <a:pt x="119" y="545"/>
                  </a:lnTo>
                  <a:lnTo>
                    <a:pt x="121" y="547"/>
                  </a:lnTo>
                  <a:lnTo>
                    <a:pt x="124" y="550"/>
                  </a:lnTo>
                  <a:lnTo>
                    <a:pt x="124" y="551"/>
                  </a:lnTo>
                  <a:lnTo>
                    <a:pt x="125" y="552"/>
                  </a:lnTo>
                  <a:lnTo>
                    <a:pt x="126" y="558"/>
                  </a:lnTo>
                  <a:lnTo>
                    <a:pt x="128" y="561"/>
                  </a:lnTo>
                  <a:lnTo>
                    <a:pt x="129" y="564"/>
                  </a:lnTo>
                  <a:lnTo>
                    <a:pt x="131" y="568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4"/>
                  </a:lnTo>
                  <a:lnTo>
                    <a:pt x="133" y="575"/>
                  </a:lnTo>
                  <a:lnTo>
                    <a:pt x="131" y="576"/>
                  </a:lnTo>
                  <a:lnTo>
                    <a:pt x="130" y="578"/>
                  </a:lnTo>
                  <a:lnTo>
                    <a:pt x="130" y="579"/>
                  </a:lnTo>
                  <a:lnTo>
                    <a:pt x="130" y="581"/>
                  </a:lnTo>
                  <a:lnTo>
                    <a:pt x="131" y="582"/>
                  </a:lnTo>
                  <a:lnTo>
                    <a:pt x="131" y="583"/>
                  </a:lnTo>
                  <a:lnTo>
                    <a:pt x="131" y="584"/>
                  </a:lnTo>
                  <a:lnTo>
                    <a:pt x="131" y="585"/>
                  </a:lnTo>
                  <a:lnTo>
                    <a:pt x="131" y="586"/>
                  </a:lnTo>
                  <a:lnTo>
                    <a:pt x="133" y="586"/>
                  </a:lnTo>
                  <a:lnTo>
                    <a:pt x="134" y="587"/>
                  </a:lnTo>
                  <a:lnTo>
                    <a:pt x="134" y="588"/>
                  </a:lnTo>
                  <a:lnTo>
                    <a:pt x="134" y="589"/>
                  </a:lnTo>
                  <a:lnTo>
                    <a:pt x="132" y="590"/>
                  </a:lnTo>
                  <a:lnTo>
                    <a:pt x="132" y="591"/>
                  </a:lnTo>
                  <a:lnTo>
                    <a:pt x="131" y="591"/>
                  </a:lnTo>
                  <a:lnTo>
                    <a:pt x="131" y="592"/>
                  </a:lnTo>
                  <a:lnTo>
                    <a:pt x="131" y="592"/>
                  </a:lnTo>
                  <a:lnTo>
                    <a:pt x="130" y="591"/>
                  </a:lnTo>
                  <a:lnTo>
                    <a:pt x="129" y="591"/>
                  </a:lnTo>
                  <a:lnTo>
                    <a:pt x="128" y="591"/>
                  </a:lnTo>
                  <a:lnTo>
                    <a:pt x="125" y="593"/>
                  </a:lnTo>
                  <a:lnTo>
                    <a:pt x="124" y="594"/>
                  </a:lnTo>
                  <a:lnTo>
                    <a:pt x="124" y="595"/>
                  </a:lnTo>
                  <a:lnTo>
                    <a:pt x="125" y="595"/>
                  </a:lnTo>
                  <a:lnTo>
                    <a:pt x="124" y="596"/>
                  </a:lnTo>
                  <a:lnTo>
                    <a:pt x="124" y="596"/>
                  </a:lnTo>
                  <a:lnTo>
                    <a:pt x="123" y="596"/>
                  </a:lnTo>
                  <a:lnTo>
                    <a:pt x="121" y="597"/>
                  </a:lnTo>
                  <a:lnTo>
                    <a:pt x="120" y="597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1" y="595"/>
                  </a:lnTo>
                  <a:lnTo>
                    <a:pt x="111" y="593"/>
                  </a:lnTo>
                  <a:lnTo>
                    <a:pt x="110" y="591"/>
                  </a:lnTo>
                  <a:lnTo>
                    <a:pt x="111" y="590"/>
                  </a:lnTo>
                  <a:lnTo>
                    <a:pt x="112" y="589"/>
                  </a:lnTo>
                  <a:lnTo>
                    <a:pt x="111" y="588"/>
                  </a:lnTo>
                  <a:lnTo>
                    <a:pt x="109" y="588"/>
                  </a:lnTo>
                  <a:lnTo>
                    <a:pt x="104" y="589"/>
                  </a:lnTo>
                  <a:lnTo>
                    <a:pt x="103" y="591"/>
                  </a:lnTo>
                  <a:lnTo>
                    <a:pt x="102" y="591"/>
                  </a:lnTo>
                  <a:lnTo>
                    <a:pt x="99" y="591"/>
                  </a:lnTo>
                  <a:lnTo>
                    <a:pt x="98" y="592"/>
                  </a:lnTo>
                  <a:lnTo>
                    <a:pt x="96" y="593"/>
                  </a:lnTo>
                  <a:lnTo>
                    <a:pt x="95" y="593"/>
                  </a:lnTo>
                  <a:lnTo>
                    <a:pt x="94" y="593"/>
                  </a:lnTo>
                  <a:lnTo>
                    <a:pt x="92" y="593"/>
                  </a:lnTo>
                  <a:lnTo>
                    <a:pt x="90" y="594"/>
                  </a:lnTo>
                  <a:lnTo>
                    <a:pt x="89" y="595"/>
                  </a:lnTo>
                  <a:lnTo>
                    <a:pt x="88" y="597"/>
                  </a:lnTo>
                  <a:lnTo>
                    <a:pt x="87" y="599"/>
                  </a:lnTo>
                  <a:lnTo>
                    <a:pt x="86" y="600"/>
                  </a:lnTo>
                  <a:lnTo>
                    <a:pt x="84" y="601"/>
                  </a:lnTo>
                  <a:lnTo>
                    <a:pt x="74" y="601"/>
                  </a:lnTo>
                  <a:lnTo>
                    <a:pt x="72" y="600"/>
                  </a:lnTo>
                  <a:lnTo>
                    <a:pt x="70" y="599"/>
                  </a:lnTo>
                  <a:lnTo>
                    <a:pt x="66" y="596"/>
                  </a:lnTo>
                  <a:lnTo>
                    <a:pt x="65" y="595"/>
                  </a:lnTo>
                  <a:lnTo>
                    <a:pt x="53" y="595"/>
                  </a:lnTo>
                  <a:lnTo>
                    <a:pt x="49" y="596"/>
                  </a:lnTo>
                  <a:lnTo>
                    <a:pt x="47" y="596"/>
                  </a:lnTo>
                  <a:lnTo>
                    <a:pt x="46" y="596"/>
                  </a:lnTo>
                  <a:lnTo>
                    <a:pt x="44" y="595"/>
                  </a:lnTo>
                  <a:lnTo>
                    <a:pt x="43" y="595"/>
                  </a:lnTo>
                  <a:lnTo>
                    <a:pt x="42" y="595"/>
                  </a:lnTo>
                  <a:lnTo>
                    <a:pt x="40" y="596"/>
                  </a:lnTo>
                  <a:lnTo>
                    <a:pt x="39" y="596"/>
                  </a:lnTo>
                  <a:lnTo>
                    <a:pt x="38" y="596"/>
                  </a:lnTo>
                  <a:lnTo>
                    <a:pt x="37" y="596"/>
                  </a:lnTo>
                  <a:lnTo>
                    <a:pt x="36" y="594"/>
                  </a:lnTo>
                  <a:lnTo>
                    <a:pt x="36" y="593"/>
                  </a:lnTo>
                  <a:lnTo>
                    <a:pt x="35" y="593"/>
                  </a:lnTo>
                  <a:lnTo>
                    <a:pt x="34" y="593"/>
                  </a:lnTo>
                  <a:lnTo>
                    <a:pt x="34" y="594"/>
                  </a:lnTo>
                  <a:lnTo>
                    <a:pt x="33" y="596"/>
                  </a:lnTo>
                  <a:lnTo>
                    <a:pt x="32" y="597"/>
                  </a:lnTo>
                  <a:lnTo>
                    <a:pt x="31" y="596"/>
                  </a:lnTo>
                  <a:lnTo>
                    <a:pt x="31" y="593"/>
                  </a:lnTo>
                  <a:lnTo>
                    <a:pt x="30" y="593"/>
                  </a:lnTo>
                  <a:lnTo>
                    <a:pt x="28" y="593"/>
                  </a:lnTo>
                  <a:lnTo>
                    <a:pt x="26" y="594"/>
                  </a:lnTo>
                  <a:lnTo>
                    <a:pt x="26" y="598"/>
                  </a:lnTo>
                  <a:lnTo>
                    <a:pt x="26" y="603"/>
                  </a:lnTo>
                  <a:lnTo>
                    <a:pt x="26" y="611"/>
                  </a:lnTo>
                  <a:lnTo>
                    <a:pt x="23" y="611"/>
                  </a:lnTo>
                  <a:lnTo>
                    <a:pt x="19" y="611"/>
                  </a:lnTo>
                  <a:lnTo>
                    <a:pt x="14" y="611"/>
                  </a:lnTo>
                  <a:lnTo>
                    <a:pt x="12" y="611"/>
                  </a:lnTo>
                  <a:lnTo>
                    <a:pt x="10" y="613"/>
                  </a:lnTo>
                  <a:lnTo>
                    <a:pt x="10" y="612"/>
                  </a:lnTo>
                  <a:lnTo>
                    <a:pt x="10" y="611"/>
                  </a:lnTo>
                  <a:lnTo>
                    <a:pt x="9" y="611"/>
                  </a:lnTo>
                  <a:lnTo>
                    <a:pt x="9" y="612"/>
                  </a:lnTo>
                  <a:lnTo>
                    <a:pt x="9" y="613"/>
                  </a:lnTo>
                  <a:lnTo>
                    <a:pt x="8" y="613"/>
                  </a:lnTo>
                  <a:lnTo>
                    <a:pt x="8" y="613"/>
                  </a:lnTo>
                  <a:lnTo>
                    <a:pt x="7" y="613"/>
                  </a:lnTo>
                  <a:lnTo>
                    <a:pt x="6" y="613"/>
                  </a:lnTo>
                  <a:lnTo>
                    <a:pt x="6" y="613"/>
                  </a:lnTo>
                  <a:lnTo>
                    <a:pt x="5" y="613"/>
                  </a:lnTo>
                  <a:lnTo>
                    <a:pt x="5" y="613"/>
                  </a:lnTo>
                  <a:lnTo>
                    <a:pt x="5" y="614"/>
                  </a:lnTo>
                  <a:lnTo>
                    <a:pt x="4" y="614"/>
                  </a:lnTo>
                  <a:lnTo>
                    <a:pt x="4" y="615"/>
                  </a:lnTo>
                  <a:lnTo>
                    <a:pt x="4" y="615"/>
                  </a:lnTo>
                  <a:lnTo>
                    <a:pt x="3" y="615"/>
                  </a:lnTo>
                  <a:lnTo>
                    <a:pt x="2" y="617"/>
                  </a:lnTo>
                  <a:lnTo>
                    <a:pt x="2" y="618"/>
                  </a:lnTo>
                  <a:lnTo>
                    <a:pt x="2" y="619"/>
                  </a:lnTo>
                  <a:lnTo>
                    <a:pt x="1" y="620"/>
                  </a:lnTo>
                  <a:lnTo>
                    <a:pt x="1" y="621"/>
                  </a:lnTo>
                  <a:lnTo>
                    <a:pt x="1" y="622"/>
                  </a:lnTo>
                  <a:lnTo>
                    <a:pt x="2" y="621"/>
                  </a:lnTo>
                  <a:lnTo>
                    <a:pt x="3" y="620"/>
                  </a:lnTo>
                  <a:lnTo>
                    <a:pt x="3" y="621"/>
                  </a:lnTo>
                  <a:lnTo>
                    <a:pt x="3" y="622"/>
                  </a:lnTo>
                  <a:lnTo>
                    <a:pt x="3" y="623"/>
                  </a:lnTo>
                  <a:lnTo>
                    <a:pt x="3" y="624"/>
                  </a:lnTo>
                  <a:lnTo>
                    <a:pt x="4" y="624"/>
                  </a:lnTo>
                  <a:lnTo>
                    <a:pt x="4" y="625"/>
                  </a:lnTo>
                  <a:lnTo>
                    <a:pt x="5" y="625"/>
                  </a:lnTo>
                  <a:lnTo>
                    <a:pt x="6" y="624"/>
                  </a:lnTo>
                  <a:lnTo>
                    <a:pt x="6" y="625"/>
                  </a:lnTo>
                  <a:lnTo>
                    <a:pt x="5" y="626"/>
                  </a:lnTo>
                  <a:lnTo>
                    <a:pt x="4" y="626"/>
                  </a:lnTo>
                  <a:lnTo>
                    <a:pt x="4" y="627"/>
                  </a:lnTo>
                  <a:lnTo>
                    <a:pt x="4" y="626"/>
                  </a:lnTo>
                  <a:lnTo>
                    <a:pt x="3" y="626"/>
                  </a:lnTo>
                  <a:lnTo>
                    <a:pt x="2" y="626"/>
                  </a:lnTo>
                  <a:lnTo>
                    <a:pt x="2" y="627"/>
                  </a:lnTo>
                  <a:lnTo>
                    <a:pt x="1" y="627"/>
                  </a:lnTo>
                  <a:lnTo>
                    <a:pt x="0" y="627"/>
                  </a:lnTo>
                  <a:lnTo>
                    <a:pt x="0" y="628"/>
                  </a:lnTo>
                  <a:lnTo>
                    <a:pt x="1" y="629"/>
                  </a:lnTo>
                  <a:lnTo>
                    <a:pt x="2" y="629"/>
                  </a:lnTo>
                  <a:lnTo>
                    <a:pt x="4" y="630"/>
                  </a:lnTo>
                  <a:lnTo>
                    <a:pt x="7" y="630"/>
                  </a:lnTo>
                  <a:lnTo>
                    <a:pt x="8" y="630"/>
                  </a:lnTo>
                  <a:lnTo>
                    <a:pt x="9" y="630"/>
                  </a:lnTo>
                  <a:lnTo>
                    <a:pt x="9" y="629"/>
                  </a:lnTo>
                  <a:lnTo>
                    <a:pt x="10" y="629"/>
                  </a:lnTo>
                  <a:lnTo>
                    <a:pt x="10" y="628"/>
                  </a:lnTo>
                  <a:lnTo>
                    <a:pt x="9" y="628"/>
                  </a:lnTo>
                  <a:lnTo>
                    <a:pt x="13" y="623"/>
                  </a:lnTo>
                  <a:lnTo>
                    <a:pt x="14" y="623"/>
                  </a:lnTo>
                  <a:lnTo>
                    <a:pt x="14" y="623"/>
                  </a:lnTo>
                  <a:lnTo>
                    <a:pt x="15" y="622"/>
                  </a:lnTo>
                  <a:lnTo>
                    <a:pt x="17" y="622"/>
                  </a:lnTo>
                  <a:lnTo>
                    <a:pt x="18" y="621"/>
                  </a:lnTo>
                  <a:lnTo>
                    <a:pt x="19" y="621"/>
                  </a:lnTo>
                  <a:lnTo>
                    <a:pt x="19" y="620"/>
                  </a:lnTo>
                  <a:lnTo>
                    <a:pt x="21" y="620"/>
                  </a:lnTo>
                  <a:lnTo>
                    <a:pt x="22" y="620"/>
                  </a:lnTo>
                  <a:lnTo>
                    <a:pt x="22" y="619"/>
                  </a:lnTo>
                  <a:lnTo>
                    <a:pt x="22" y="618"/>
                  </a:lnTo>
                  <a:lnTo>
                    <a:pt x="23" y="618"/>
                  </a:lnTo>
                  <a:lnTo>
                    <a:pt x="24" y="618"/>
                  </a:lnTo>
                  <a:lnTo>
                    <a:pt x="25" y="618"/>
                  </a:lnTo>
                  <a:lnTo>
                    <a:pt x="26" y="617"/>
                  </a:lnTo>
                  <a:lnTo>
                    <a:pt x="27" y="617"/>
                  </a:lnTo>
                  <a:lnTo>
                    <a:pt x="29" y="615"/>
                  </a:lnTo>
                  <a:lnTo>
                    <a:pt x="31" y="615"/>
                  </a:lnTo>
                  <a:lnTo>
                    <a:pt x="32" y="615"/>
                  </a:lnTo>
                  <a:lnTo>
                    <a:pt x="29" y="617"/>
                  </a:lnTo>
                  <a:lnTo>
                    <a:pt x="28" y="618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4" y="618"/>
                  </a:lnTo>
                  <a:lnTo>
                    <a:pt x="24" y="619"/>
                  </a:lnTo>
                  <a:lnTo>
                    <a:pt x="23" y="621"/>
                  </a:lnTo>
                  <a:lnTo>
                    <a:pt x="22" y="622"/>
                  </a:lnTo>
                  <a:lnTo>
                    <a:pt x="21" y="622"/>
                  </a:lnTo>
                  <a:lnTo>
                    <a:pt x="19" y="623"/>
                  </a:lnTo>
                  <a:lnTo>
                    <a:pt x="19" y="624"/>
                  </a:lnTo>
                  <a:lnTo>
                    <a:pt x="18" y="625"/>
                  </a:lnTo>
                  <a:lnTo>
                    <a:pt x="17" y="625"/>
                  </a:lnTo>
                  <a:lnTo>
                    <a:pt x="16" y="625"/>
                  </a:lnTo>
                  <a:lnTo>
                    <a:pt x="15" y="626"/>
                  </a:lnTo>
                  <a:lnTo>
                    <a:pt x="15" y="627"/>
                  </a:lnTo>
                  <a:lnTo>
                    <a:pt x="16" y="627"/>
                  </a:lnTo>
                  <a:lnTo>
                    <a:pt x="16" y="628"/>
                  </a:lnTo>
                  <a:lnTo>
                    <a:pt x="15" y="628"/>
                  </a:lnTo>
                  <a:lnTo>
                    <a:pt x="14" y="627"/>
                  </a:lnTo>
                  <a:lnTo>
                    <a:pt x="13" y="628"/>
                  </a:lnTo>
                  <a:lnTo>
                    <a:pt x="13" y="629"/>
                  </a:lnTo>
                  <a:lnTo>
                    <a:pt x="13" y="632"/>
                  </a:lnTo>
                  <a:lnTo>
                    <a:pt x="13" y="633"/>
                  </a:lnTo>
                  <a:lnTo>
                    <a:pt x="13" y="634"/>
                  </a:lnTo>
                  <a:lnTo>
                    <a:pt x="14" y="634"/>
                  </a:lnTo>
                  <a:lnTo>
                    <a:pt x="14" y="634"/>
                  </a:lnTo>
                  <a:lnTo>
                    <a:pt x="14" y="633"/>
                  </a:lnTo>
                  <a:lnTo>
                    <a:pt x="15" y="633"/>
                  </a:lnTo>
                  <a:lnTo>
                    <a:pt x="16" y="633"/>
                  </a:lnTo>
                  <a:lnTo>
                    <a:pt x="16" y="633"/>
                  </a:lnTo>
                  <a:lnTo>
                    <a:pt x="15" y="634"/>
                  </a:lnTo>
                  <a:lnTo>
                    <a:pt x="14" y="635"/>
                  </a:lnTo>
                  <a:lnTo>
                    <a:pt x="14" y="636"/>
                  </a:lnTo>
                  <a:lnTo>
                    <a:pt x="14" y="637"/>
                  </a:lnTo>
                  <a:lnTo>
                    <a:pt x="14" y="638"/>
                  </a:lnTo>
                  <a:lnTo>
                    <a:pt x="14" y="637"/>
                  </a:lnTo>
                  <a:lnTo>
                    <a:pt x="15" y="637"/>
                  </a:lnTo>
                  <a:lnTo>
                    <a:pt x="15" y="638"/>
                  </a:lnTo>
                  <a:lnTo>
                    <a:pt x="14" y="638"/>
                  </a:lnTo>
                  <a:lnTo>
                    <a:pt x="15" y="639"/>
                  </a:lnTo>
                  <a:lnTo>
                    <a:pt x="16" y="639"/>
                  </a:lnTo>
                  <a:lnTo>
                    <a:pt x="17" y="638"/>
                  </a:lnTo>
                  <a:lnTo>
                    <a:pt x="17" y="639"/>
                  </a:lnTo>
                  <a:lnTo>
                    <a:pt x="18" y="638"/>
                  </a:lnTo>
                  <a:lnTo>
                    <a:pt x="19" y="638"/>
                  </a:lnTo>
                  <a:lnTo>
                    <a:pt x="19" y="639"/>
                  </a:lnTo>
                  <a:lnTo>
                    <a:pt x="18" y="639"/>
                  </a:lnTo>
                  <a:lnTo>
                    <a:pt x="17" y="640"/>
                  </a:lnTo>
                  <a:lnTo>
                    <a:pt x="17" y="640"/>
                  </a:lnTo>
                  <a:lnTo>
                    <a:pt x="18" y="640"/>
                  </a:lnTo>
                  <a:lnTo>
                    <a:pt x="18" y="641"/>
                  </a:lnTo>
                  <a:lnTo>
                    <a:pt x="19" y="641"/>
                  </a:lnTo>
                  <a:lnTo>
                    <a:pt x="20" y="641"/>
                  </a:lnTo>
                  <a:lnTo>
                    <a:pt x="20" y="642"/>
                  </a:lnTo>
                  <a:lnTo>
                    <a:pt x="21" y="642"/>
                  </a:lnTo>
                  <a:lnTo>
                    <a:pt x="22" y="642"/>
                  </a:lnTo>
                  <a:lnTo>
                    <a:pt x="22" y="643"/>
                  </a:lnTo>
                  <a:lnTo>
                    <a:pt x="20" y="643"/>
                  </a:lnTo>
                  <a:lnTo>
                    <a:pt x="19" y="645"/>
                  </a:lnTo>
                  <a:lnTo>
                    <a:pt x="19" y="646"/>
                  </a:lnTo>
                  <a:lnTo>
                    <a:pt x="21" y="646"/>
                  </a:lnTo>
                  <a:lnTo>
                    <a:pt x="22" y="646"/>
                  </a:lnTo>
                  <a:lnTo>
                    <a:pt x="22" y="645"/>
                  </a:lnTo>
                  <a:lnTo>
                    <a:pt x="22" y="646"/>
                  </a:lnTo>
                  <a:lnTo>
                    <a:pt x="22" y="648"/>
                  </a:lnTo>
                  <a:lnTo>
                    <a:pt x="22" y="649"/>
                  </a:lnTo>
                  <a:lnTo>
                    <a:pt x="22" y="650"/>
                  </a:lnTo>
                  <a:lnTo>
                    <a:pt x="23" y="650"/>
                  </a:lnTo>
                  <a:lnTo>
                    <a:pt x="24" y="651"/>
                  </a:lnTo>
                  <a:lnTo>
                    <a:pt x="24" y="652"/>
                  </a:lnTo>
                  <a:lnTo>
                    <a:pt x="25" y="653"/>
                  </a:lnTo>
                  <a:lnTo>
                    <a:pt x="34" y="658"/>
                  </a:lnTo>
                  <a:lnTo>
                    <a:pt x="42" y="662"/>
                  </a:lnTo>
                  <a:lnTo>
                    <a:pt x="45" y="664"/>
                  </a:lnTo>
                  <a:lnTo>
                    <a:pt x="49" y="666"/>
                  </a:lnTo>
                  <a:lnTo>
                    <a:pt x="50" y="667"/>
                  </a:lnTo>
                  <a:lnTo>
                    <a:pt x="55" y="667"/>
                  </a:lnTo>
                  <a:lnTo>
                    <a:pt x="57" y="668"/>
                  </a:lnTo>
                  <a:lnTo>
                    <a:pt x="58" y="668"/>
                  </a:lnTo>
                  <a:lnTo>
                    <a:pt x="59" y="669"/>
                  </a:lnTo>
                  <a:lnTo>
                    <a:pt x="62" y="669"/>
                  </a:lnTo>
                  <a:lnTo>
                    <a:pt x="62" y="670"/>
                  </a:lnTo>
                  <a:lnTo>
                    <a:pt x="63" y="670"/>
                  </a:lnTo>
                  <a:lnTo>
                    <a:pt x="64" y="670"/>
                  </a:lnTo>
                  <a:lnTo>
                    <a:pt x="65" y="670"/>
                  </a:lnTo>
                  <a:lnTo>
                    <a:pt x="65" y="671"/>
                  </a:lnTo>
                  <a:lnTo>
                    <a:pt x="66" y="671"/>
                  </a:lnTo>
                  <a:lnTo>
                    <a:pt x="69" y="671"/>
                  </a:lnTo>
                  <a:lnTo>
                    <a:pt x="71" y="672"/>
                  </a:lnTo>
                  <a:lnTo>
                    <a:pt x="73" y="672"/>
                  </a:lnTo>
                  <a:lnTo>
                    <a:pt x="74" y="668"/>
                  </a:lnTo>
                  <a:lnTo>
                    <a:pt x="75" y="667"/>
                  </a:lnTo>
                  <a:lnTo>
                    <a:pt x="76" y="666"/>
                  </a:lnTo>
                  <a:lnTo>
                    <a:pt x="78" y="666"/>
                  </a:lnTo>
                  <a:lnTo>
                    <a:pt x="79" y="665"/>
                  </a:lnTo>
                  <a:lnTo>
                    <a:pt x="80" y="665"/>
                  </a:lnTo>
                  <a:lnTo>
                    <a:pt x="83" y="664"/>
                  </a:lnTo>
                  <a:lnTo>
                    <a:pt x="85" y="664"/>
                  </a:lnTo>
                  <a:lnTo>
                    <a:pt x="88" y="663"/>
                  </a:lnTo>
                  <a:lnTo>
                    <a:pt x="91" y="663"/>
                  </a:lnTo>
                  <a:lnTo>
                    <a:pt x="92" y="663"/>
                  </a:lnTo>
                  <a:lnTo>
                    <a:pt x="91" y="663"/>
                  </a:lnTo>
                  <a:lnTo>
                    <a:pt x="91" y="662"/>
                  </a:lnTo>
                  <a:lnTo>
                    <a:pt x="90" y="662"/>
                  </a:lnTo>
                  <a:lnTo>
                    <a:pt x="91" y="660"/>
                  </a:lnTo>
                  <a:lnTo>
                    <a:pt x="91" y="661"/>
                  </a:lnTo>
                  <a:lnTo>
                    <a:pt x="92" y="661"/>
                  </a:lnTo>
                  <a:lnTo>
                    <a:pt x="92" y="662"/>
                  </a:lnTo>
                  <a:lnTo>
                    <a:pt x="93" y="662"/>
                  </a:lnTo>
                  <a:lnTo>
                    <a:pt x="94" y="662"/>
                  </a:lnTo>
                  <a:lnTo>
                    <a:pt x="94" y="662"/>
                  </a:lnTo>
                  <a:lnTo>
                    <a:pt x="95" y="662"/>
                  </a:lnTo>
                  <a:lnTo>
                    <a:pt x="96" y="661"/>
                  </a:lnTo>
                  <a:lnTo>
                    <a:pt x="96" y="660"/>
                  </a:lnTo>
                  <a:lnTo>
                    <a:pt x="97" y="660"/>
                  </a:lnTo>
                  <a:lnTo>
                    <a:pt x="97" y="661"/>
                  </a:lnTo>
                  <a:lnTo>
                    <a:pt x="98" y="662"/>
                  </a:lnTo>
                  <a:lnTo>
                    <a:pt x="99" y="662"/>
                  </a:lnTo>
                  <a:lnTo>
                    <a:pt x="99" y="663"/>
                  </a:lnTo>
                  <a:lnTo>
                    <a:pt x="100" y="663"/>
                  </a:lnTo>
                  <a:lnTo>
                    <a:pt x="101" y="663"/>
                  </a:lnTo>
                  <a:lnTo>
                    <a:pt x="102" y="663"/>
                  </a:lnTo>
                  <a:lnTo>
                    <a:pt x="103" y="663"/>
                  </a:lnTo>
                  <a:lnTo>
                    <a:pt x="104" y="663"/>
                  </a:lnTo>
                  <a:lnTo>
                    <a:pt x="104" y="662"/>
                  </a:lnTo>
                  <a:lnTo>
                    <a:pt x="104" y="661"/>
                  </a:lnTo>
                  <a:lnTo>
                    <a:pt x="104" y="660"/>
                  </a:lnTo>
                  <a:lnTo>
                    <a:pt x="104" y="658"/>
                  </a:lnTo>
                  <a:lnTo>
                    <a:pt x="104" y="657"/>
                  </a:lnTo>
                  <a:lnTo>
                    <a:pt x="104" y="656"/>
                  </a:lnTo>
                  <a:lnTo>
                    <a:pt x="104" y="655"/>
                  </a:lnTo>
                  <a:lnTo>
                    <a:pt x="106" y="653"/>
                  </a:lnTo>
                  <a:lnTo>
                    <a:pt x="107" y="653"/>
                  </a:lnTo>
                  <a:lnTo>
                    <a:pt x="107" y="653"/>
                  </a:lnTo>
                  <a:lnTo>
                    <a:pt x="108" y="653"/>
                  </a:lnTo>
                  <a:lnTo>
                    <a:pt x="109" y="654"/>
                  </a:lnTo>
                  <a:lnTo>
                    <a:pt x="109" y="654"/>
                  </a:lnTo>
                  <a:lnTo>
                    <a:pt x="109" y="655"/>
                  </a:lnTo>
                  <a:lnTo>
                    <a:pt x="109" y="657"/>
                  </a:lnTo>
                  <a:lnTo>
                    <a:pt x="109" y="658"/>
                  </a:lnTo>
                  <a:lnTo>
                    <a:pt x="109" y="659"/>
                  </a:lnTo>
                  <a:lnTo>
                    <a:pt x="109" y="660"/>
                  </a:lnTo>
                  <a:lnTo>
                    <a:pt x="109" y="661"/>
                  </a:lnTo>
                  <a:lnTo>
                    <a:pt x="108" y="662"/>
                  </a:lnTo>
                  <a:lnTo>
                    <a:pt x="107" y="662"/>
                  </a:lnTo>
                  <a:lnTo>
                    <a:pt x="107" y="661"/>
                  </a:lnTo>
                  <a:lnTo>
                    <a:pt x="106" y="661"/>
                  </a:lnTo>
                  <a:lnTo>
                    <a:pt x="105" y="662"/>
                  </a:lnTo>
                  <a:lnTo>
                    <a:pt x="104" y="663"/>
                  </a:lnTo>
                  <a:lnTo>
                    <a:pt x="104" y="663"/>
                  </a:lnTo>
                  <a:lnTo>
                    <a:pt x="103" y="663"/>
                  </a:lnTo>
                  <a:lnTo>
                    <a:pt x="102" y="666"/>
                  </a:lnTo>
                  <a:lnTo>
                    <a:pt x="101" y="667"/>
                  </a:lnTo>
                  <a:lnTo>
                    <a:pt x="100" y="668"/>
                  </a:lnTo>
                  <a:lnTo>
                    <a:pt x="101" y="670"/>
                  </a:lnTo>
                  <a:lnTo>
                    <a:pt x="100" y="670"/>
                  </a:lnTo>
                  <a:lnTo>
                    <a:pt x="98" y="673"/>
                  </a:lnTo>
                  <a:lnTo>
                    <a:pt x="96" y="677"/>
                  </a:lnTo>
                  <a:lnTo>
                    <a:pt x="94" y="678"/>
                  </a:lnTo>
                  <a:lnTo>
                    <a:pt x="94" y="681"/>
                  </a:lnTo>
                  <a:lnTo>
                    <a:pt x="94" y="682"/>
                  </a:lnTo>
                  <a:lnTo>
                    <a:pt x="92" y="682"/>
                  </a:lnTo>
                  <a:lnTo>
                    <a:pt x="88" y="682"/>
                  </a:lnTo>
                  <a:lnTo>
                    <a:pt x="87" y="682"/>
                  </a:lnTo>
                  <a:lnTo>
                    <a:pt x="86" y="683"/>
                  </a:lnTo>
                  <a:lnTo>
                    <a:pt x="85" y="683"/>
                  </a:lnTo>
                  <a:lnTo>
                    <a:pt x="84" y="683"/>
                  </a:lnTo>
                  <a:lnTo>
                    <a:pt x="82" y="684"/>
                  </a:lnTo>
                  <a:lnTo>
                    <a:pt x="80" y="685"/>
                  </a:lnTo>
                  <a:lnTo>
                    <a:pt x="79" y="685"/>
                  </a:lnTo>
                  <a:lnTo>
                    <a:pt x="78" y="685"/>
                  </a:lnTo>
                  <a:lnTo>
                    <a:pt x="77" y="686"/>
                  </a:lnTo>
                  <a:lnTo>
                    <a:pt x="77" y="687"/>
                  </a:lnTo>
                  <a:lnTo>
                    <a:pt x="76" y="688"/>
                  </a:lnTo>
                  <a:lnTo>
                    <a:pt x="75" y="687"/>
                  </a:lnTo>
                  <a:lnTo>
                    <a:pt x="74" y="685"/>
                  </a:lnTo>
                  <a:lnTo>
                    <a:pt x="73" y="684"/>
                  </a:lnTo>
                  <a:lnTo>
                    <a:pt x="73" y="685"/>
                  </a:lnTo>
                  <a:lnTo>
                    <a:pt x="72" y="688"/>
                  </a:lnTo>
                  <a:lnTo>
                    <a:pt x="71" y="688"/>
                  </a:lnTo>
                  <a:lnTo>
                    <a:pt x="70" y="688"/>
                  </a:lnTo>
                  <a:lnTo>
                    <a:pt x="70" y="689"/>
                  </a:lnTo>
                  <a:lnTo>
                    <a:pt x="69" y="689"/>
                  </a:lnTo>
                  <a:lnTo>
                    <a:pt x="69" y="690"/>
                  </a:lnTo>
                  <a:lnTo>
                    <a:pt x="68" y="690"/>
                  </a:lnTo>
                  <a:lnTo>
                    <a:pt x="67" y="691"/>
                  </a:lnTo>
                  <a:lnTo>
                    <a:pt x="65" y="690"/>
                  </a:lnTo>
                  <a:lnTo>
                    <a:pt x="65" y="690"/>
                  </a:lnTo>
                  <a:lnTo>
                    <a:pt x="65" y="689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4" y="686"/>
                  </a:lnTo>
                  <a:lnTo>
                    <a:pt x="64" y="686"/>
                  </a:lnTo>
                  <a:lnTo>
                    <a:pt x="64" y="687"/>
                  </a:lnTo>
                  <a:lnTo>
                    <a:pt x="64" y="688"/>
                  </a:lnTo>
                  <a:lnTo>
                    <a:pt x="64" y="689"/>
                  </a:lnTo>
                  <a:lnTo>
                    <a:pt x="64" y="689"/>
                  </a:lnTo>
                  <a:lnTo>
                    <a:pt x="64" y="690"/>
                  </a:lnTo>
                  <a:lnTo>
                    <a:pt x="63" y="690"/>
                  </a:lnTo>
                  <a:lnTo>
                    <a:pt x="63" y="691"/>
                  </a:lnTo>
                  <a:lnTo>
                    <a:pt x="62" y="692"/>
                  </a:lnTo>
                  <a:lnTo>
                    <a:pt x="60" y="693"/>
                  </a:lnTo>
                  <a:lnTo>
                    <a:pt x="56" y="693"/>
                  </a:lnTo>
                  <a:lnTo>
                    <a:pt x="55" y="693"/>
                  </a:lnTo>
                  <a:lnTo>
                    <a:pt x="55" y="693"/>
                  </a:lnTo>
                  <a:lnTo>
                    <a:pt x="53" y="694"/>
                  </a:lnTo>
                  <a:lnTo>
                    <a:pt x="49" y="695"/>
                  </a:lnTo>
                  <a:lnTo>
                    <a:pt x="49" y="694"/>
                  </a:lnTo>
                  <a:lnTo>
                    <a:pt x="48" y="694"/>
                  </a:lnTo>
                  <a:lnTo>
                    <a:pt x="47" y="693"/>
                  </a:lnTo>
                  <a:lnTo>
                    <a:pt x="47" y="693"/>
                  </a:lnTo>
                  <a:lnTo>
                    <a:pt x="48" y="692"/>
                  </a:lnTo>
                  <a:lnTo>
                    <a:pt x="47" y="691"/>
                  </a:lnTo>
                  <a:lnTo>
                    <a:pt x="49" y="689"/>
                  </a:lnTo>
                  <a:lnTo>
                    <a:pt x="49" y="688"/>
                  </a:lnTo>
                  <a:lnTo>
                    <a:pt x="48" y="687"/>
                  </a:lnTo>
                  <a:lnTo>
                    <a:pt x="47" y="687"/>
                  </a:lnTo>
                  <a:lnTo>
                    <a:pt x="47" y="688"/>
                  </a:lnTo>
                  <a:lnTo>
                    <a:pt x="46" y="688"/>
                  </a:lnTo>
                  <a:lnTo>
                    <a:pt x="45" y="688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89"/>
                  </a:lnTo>
                  <a:lnTo>
                    <a:pt x="43" y="688"/>
                  </a:lnTo>
                  <a:lnTo>
                    <a:pt x="42" y="687"/>
                  </a:lnTo>
                  <a:lnTo>
                    <a:pt x="43" y="686"/>
                  </a:lnTo>
                  <a:lnTo>
                    <a:pt x="44" y="686"/>
                  </a:lnTo>
                  <a:lnTo>
                    <a:pt x="44" y="685"/>
                  </a:lnTo>
                  <a:lnTo>
                    <a:pt x="44" y="684"/>
                  </a:lnTo>
                  <a:lnTo>
                    <a:pt x="42" y="685"/>
                  </a:lnTo>
                  <a:lnTo>
                    <a:pt x="40" y="686"/>
                  </a:lnTo>
                  <a:lnTo>
                    <a:pt x="40" y="687"/>
                  </a:lnTo>
                  <a:lnTo>
                    <a:pt x="39" y="688"/>
                  </a:lnTo>
                  <a:lnTo>
                    <a:pt x="38" y="689"/>
                  </a:lnTo>
                  <a:lnTo>
                    <a:pt x="38" y="691"/>
                  </a:lnTo>
                  <a:lnTo>
                    <a:pt x="38" y="692"/>
                  </a:lnTo>
                  <a:lnTo>
                    <a:pt x="37" y="692"/>
                  </a:lnTo>
                  <a:lnTo>
                    <a:pt x="37" y="693"/>
                  </a:lnTo>
                  <a:lnTo>
                    <a:pt x="37" y="694"/>
                  </a:lnTo>
                  <a:lnTo>
                    <a:pt x="37" y="695"/>
                  </a:lnTo>
                  <a:lnTo>
                    <a:pt x="39" y="697"/>
                  </a:lnTo>
                  <a:lnTo>
                    <a:pt x="40" y="699"/>
                  </a:lnTo>
                  <a:lnTo>
                    <a:pt x="41" y="700"/>
                  </a:lnTo>
                  <a:lnTo>
                    <a:pt x="42" y="701"/>
                  </a:lnTo>
                  <a:lnTo>
                    <a:pt x="44" y="704"/>
                  </a:lnTo>
                  <a:lnTo>
                    <a:pt x="44" y="705"/>
                  </a:lnTo>
                  <a:lnTo>
                    <a:pt x="44" y="706"/>
                  </a:lnTo>
                  <a:lnTo>
                    <a:pt x="46" y="706"/>
                  </a:lnTo>
                  <a:lnTo>
                    <a:pt x="48" y="710"/>
                  </a:lnTo>
                  <a:lnTo>
                    <a:pt x="49" y="710"/>
                  </a:lnTo>
                  <a:lnTo>
                    <a:pt x="51" y="712"/>
                  </a:lnTo>
                  <a:lnTo>
                    <a:pt x="55" y="715"/>
                  </a:lnTo>
                  <a:lnTo>
                    <a:pt x="56" y="716"/>
                  </a:lnTo>
                  <a:lnTo>
                    <a:pt x="57" y="714"/>
                  </a:lnTo>
                  <a:lnTo>
                    <a:pt x="58" y="715"/>
                  </a:lnTo>
                  <a:lnTo>
                    <a:pt x="58" y="717"/>
                  </a:lnTo>
                  <a:lnTo>
                    <a:pt x="58" y="718"/>
                  </a:lnTo>
                  <a:lnTo>
                    <a:pt x="59" y="720"/>
                  </a:lnTo>
                  <a:lnTo>
                    <a:pt x="60" y="721"/>
                  </a:lnTo>
                  <a:lnTo>
                    <a:pt x="62" y="721"/>
                  </a:lnTo>
                  <a:lnTo>
                    <a:pt x="63" y="723"/>
                  </a:lnTo>
                  <a:lnTo>
                    <a:pt x="64" y="723"/>
                  </a:lnTo>
                  <a:lnTo>
                    <a:pt x="65" y="725"/>
                  </a:lnTo>
                  <a:lnTo>
                    <a:pt x="65" y="726"/>
                  </a:lnTo>
                  <a:lnTo>
                    <a:pt x="68" y="728"/>
                  </a:lnTo>
                  <a:lnTo>
                    <a:pt x="74" y="733"/>
                  </a:lnTo>
                  <a:lnTo>
                    <a:pt x="74" y="734"/>
                  </a:lnTo>
                  <a:lnTo>
                    <a:pt x="75" y="735"/>
                  </a:lnTo>
                  <a:lnTo>
                    <a:pt x="76" y="735"/>
                  </a:lnTo>
                  <a:lnTo>
                    <a:pt x="77" y="737"/>
                  </a:lnTo>
                  <a:lnTo>
                    <a:pt x="78" y="739"/>
                  </a:lnTo>
                  <a:lnTo>
                    <a:pt x="82" y="743"/>
                  </a:lnTo>
                  <a:lnTo>
                    <a:pt x="84" y="745"/>
                  </a:lnTo>
                  <a:lnTo>
                    <a:pt x="84" y="745"/>
                  </a:lnTo>
                  <a:lnTo>
                    <a:pt x="85" y="747"/>
                  </a:lnTo>
                  <a:lnTo>
                    <a:pt x="87" y="750"/>
                  </a:lnTo>
                  <a:lnTo>
                    <a:pt x="93" y="754"/>
                  </a:lnTo>
                  <a:lnTo>
                    <a:pt x="97" y="759"/>
                  </a:lnTo>
                  <a:lnTo>
                    <a:pt x="99" y="760"/>
                  </a:lnTo>
                  <a:lnTo>
                    <a:pt x="101" y="762"/>
                  </a:lnTo>
                  <a:lnTo>
                    <a:pt x="104" y="763"/>
                  </a:lnTo>
                  <a:lnTo>
                    <a:pt x="104" y="763"/>
                  </a:lnTo>
                  <a:lnTo>
                    <a:pt x="106" y="765"/>
                  </a:lnTo>
                  <a:lnTo>
                    <a:pt x="107" y="765"/>
                  </a:lnTo>
                  <a:lnTo>
                    <a:pt x="108" y="766"/>
                  </a:lnTo>
                  <a:lnTo>
                    <a:pt x="110" y="768"/>
                  </a:lnTo>
                  <a:lnTo>
                    <a:pt x="111" y="768"/>
                  </a:lnTo>
                  <a:lnTo>
                    <a:pt x="117" y="771"/>
                  </a:lnTo>
                  <a:lnTo>
                    <a:pt x="119" y="772"/>
                  </a:lnTo>
                  <a:lnTo>
                    <a:pt x="120" y="772"/>
                  </a:lnTo>
                  <a:lnTo>
                    <a:pt x="121" y="772"/>
                  </a:lnTo>
                  <a:lnTo>
                    <a:pt x="122" y="772"/>
                  </a:lnTo>
                  <a:lnTo>
                    <a:pt x="123" y="772"/>
                  </a:lnTo>
                  <a:lnTo>
                    <a:pt x="124" y="773"/>
                  </a:lnTo>
                  <a:lnTo>
                    <a:pt x="124" y="773"/>
                  </a:lnTo>
                  <a:lnTo>
                    <a:pt x="127" y="773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1" y="772"/>
                  </a:lnTo>
                  <a:lnTo>
                    <a:pt x="132" y="772"/>
                  </a:lnTo>
                  <a:lnTo>
                    <a:pt x="132" y="771"/>
                  </a:lnTo>
                  <a:lnTo>
                    <a:pt x="133" y="772"/>
                  </a:lnTo>
                  <a:lnTo>
                    <a:pt x="133" y="772"/>
                  </a:lnTo>
                  <a:lnTo>
                    <a:pt x="134" y="771"/>
                  </a:lnTo>
                  <a:lnTo>
                    <a:pt x="135" y="770"/>
                  </a:lnTo>
                  <a:lnTo>
                    <a:pt x="136" y="771"/>
                  </a:lnTo>
                  <a:lnTo>
                    <a:pt x="136" y="770"/>
                  </a:lnTo>
                  <a:lnTo>
                    <a:pt x="138" y="770"/>
                  </a:lnTo>
                  <a:lnTo>
                    <a:pt x="146" y="765"/>
                  </a:lnTo>
                  <a:lnTo>
                    <a:pt x="149" y="765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3"/>
                  </a:lnTo>
                  <a:lnTo>
                    <a:pt x="153" y="762"/>
                  </a:lnTo>
                  <a:lnTo>
                    <a:pt x="155" y="760"/>
                  </a:lnTo>
                  <a:lnTo>
                    <a:pt x="156" y="759"/>
                  </a:lnTo>
                  <a:lnTo>
                    <a:pt x="157" y="759"/>
                  </a:lnTo>
                  <a:lnTo>
                    <a:pt x="157" y="760"/>
                  </a:lnTo>
                  <a:lnTo>
                    <a:pt x="156" y="760"/>
                  </a:lnTo>
                  <a:lnTo>
                    <a:pt x="156" y="761"/>
                  </a:lnTo>
                  <a:lnTo>
                    <a:pt x="158" y="760"/>
                  </a:lnTo>
                  <a:lnTo>
                    <a:pt x="161" y="758"/>
                  </a:lnTo>
                  <a:lnTo>
                    <a:pt x="163" y="757"/>
                  </a:lnTo>
                  <a:lnTo>
                    <a:pt x="163" y="757"/>
                  </a:lnTo>
                  <a:lnTo>
                    <a:pt x="164" y="756"/>
                  </a:lnTo>
                  <a:lnTo>
                    <a:pt x="165" y="756"/>
                  </a:lnTo>
                  <a:lnTo>
                    <a:pt x="166" y="756"/>
                  </a:lnTo>
                  <a:lnTo>
                    <a:pt x="168" y="755"/>
                  </a:lnTo>
                  <a:lnTo>
                    <a:pt x="169" y="754"/>
                  </a:lnTo>
                  <a:lnTo>
                    <a:pt x="174" y="752"/>
                  </a:lnTo>
                  <a:lnTo>
                    <a:pt x="175" y="752"/>
                  </a:lnTo>
                  <a:lnTo>
                    <a:pt x="176" y="751"/>
                  </a:lnTo>
                  <a:lnTo>
                    <a:pt x="180" y="750"/>
                  </a:lnTo>
                  <a:lnTo>
                    <a:pt x="181" y="750"/>
                  </a:lnTo>
                  <a:lnTo>
                    <a:pt x="181" y="749"/>
                  </a:lnTo>
                  <a:lnTo>
                    <a:pt x="182" y="748"/>
                  </a:lnTo>
                  <a:lnTo>
                    <a:pt x="182" y="747"/>
                  </a:lnTo>
                  <a:lnTo>
                    <a:pt x="182" y="746"/>
                  </a:lnTo>
                  <a:lnTo>
                    <a:pt x="181" y="746"/>
                  </a:lnTo>
                  <a:lnTo>
                    <a:pt x="182" y="745"/>
                  </a:lnTo>
                  <a:lnTo>
                    <a:pt x="182" y="744"/>
                  </a:lnTo>
                  <a:lnTo>
                    <a:pt x="183" y="743"/>
                  </a:lnTo>
                  <a:lnTo>
                    <a:pt x="182" y="743"/>
                  </a:lnTo>
                  <a:lnTo>
                    <a:pt x="182" y="743"/>
                  </a:lnTo>
                  <a:lnTo>
                    <a:pt x="183" y="743"/>
                  </a:lnTo>
                  <a:lnTo>
                    <a:pt x="184" y="741"/>
                  </a:lnTo>
                  <a:lnTo>
                    <a:pt x="184" y="740"/>
                  </a:lnTo>
                  <a:lnTo>
                    <a:pt x="184" y="739"/>
                  </a:lnTo>
                  <a:lnTo>
                    <a:pt x="187" y="736"/>
                  </a:lnTo>
                  <a:lnTo>
                    <a:pt x="188" y="734"/>
                  </a:lnTo>
                  <a:lnTo>
                    <a:pt x="190" y="728"/>
                  </a:lnTo>
                  <a:lnTo>
                    <a:pt x="191" y="728"/>
                  </a:lnTo>
                  <a:lnTo>
                    <a:pt x="191" y="727"/>
                  </a:lnTo>
                  <a:lnTo>
                    <a:pt x="191" y="726"/>
                  </a:lnTo>
                  <a:lnTo>
                    <a:pt x="191" y="725"/>
                  </a:lnTo>
                  <a:lnTo>
                    <a:pt x="190" y="725"/>
                  </a:lnTo>
                  <a:lnTo>
                    <a:pt x="190" y="724"/>
                  </a:lnTo>
                  <a:lnTo>
                    <a:pt x="189" y="724"/>
                  </a:lnTo>
                  <a:lnTo>
                    <a:pt x="188" y="724"/>
                  </a:lnTo>
                  <a:lnTo>
                    <a:pt x="187" y="723"/>
                  </a:lnTo>
                  <a:lnTo>
                    <a:pt x="186" y="722"/>
                  </a:lnTo>
                  <a:lnTo>
                    <a:pt x="186" y="721"/>
                  </a:lnTo>
                  <a:lnTo>
                    <a:pt x="185" y="721"/>
                  </a:lnTo>
                  <a:lnTo>
                    <a:pt x="185" y="720"/>
                  </a:lnTo>
                  <a:lnTo>
                    <a:pt x="185" y="719"/>
                  </a:lnTo>
                  <a:lnTo>
                    <a:pt x="184" y="719"/>
                  </a:lnTo>
                  <a:lnTo>
                    <a:pt x="183" y="720"/>
                  </a:lnTo>
                  <a:lnTo>
                    <a:pt x="182" y="720"/>
                  </a:lnTo>
                  <a:lnTo>
                    <a:pt x="181" y="720"/>
                  </a:lnTo>
                  <a:lnTo>
                    <a:pt x="181" y="719"/>
                  </a:lnTo>
                  <a:lnTo>
                    <a:pt x="180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6" y="719"/>
                  </a:lnTo>
                  <a:lnTo>
                    <a:pt x="176" y="718"/>
                  </a:lnTo>
                  <a:lnTo>
                    <a:pt x="176" y="717"/>
                  </a:lnTo>
                  <a:lnTo>
                    <a:pt x="177" y="716"/>
                  </a:lnTo>
                  <a:lnTo>
                    <a:pt x="180" y="717"/>
                  </a:lnTo>
                  <a:lnTo>
                    <a:pt x="181" y="717"/>
                  </a:lnTo>
                  <a:lnTo>
                    <a:pt x="182" y="717"/>
                  </a:lnTo>
                  <a:lnTo>
                    <a:pt x="181" y="715"/>
                  </a:lnTo>
                  <a:lnTo>
                    <a:pt x="180" y="715"/>
                  </a:lnTo>
                  <a:lnTo>
                    <a:pt x="179" y="714"/>
                  </a:lnTo>
                  <a:lnTo>
                    <a:pt x="180" y="713"/>
                  </a:lnTo>
                  <a:lnTo>
                    <a:pt x="181" y="713"/>
                  </a:lnTo>
                  <a:lnTo>
                    <a:pt x="182" y="714"/>
                  </a:lnTo>
                  <a:lnTo>
                    <a:pt x="183" y="715"/>
                  </a:lnTo>
                  <a:lnTo>
                    <a:pt x="183" y="716"/>
                  </a:lnTo>
                  <a:lnTo>
                    <a:pt x="183" y="716"/>
                  </a:lnTo>
                  <a:lnTo>
                    <a:pt x="184" y="717"/>
                  </a:lnTo>
                  <a:lnTo>
                    <a:pt x="185" y="716"/>
                  </a:lnTo>
                  <a:lnTo>
                    <a:pt x="184" y="716"/>
                  </a:lnTo>
                  <a:lnTo>
                    <a:pt x="184" y="715"/>
                  </a:lnTo>
                  <a:lnTo>
                    <a:pt x="185" y="714"/>
                  </a:lnTo>
                  <a:lnTo>
                    <a:pt x="184" y="713"/>
                  </a:lnTo>
                  <a:lnTo>
                    <a:pt x="183" y="713"/>
                  </a:lnTo>
                  <a:lnTo>
                    <a:pt x="183" y="713"/>
                  </a:lnTo>
                  <a:lnTo>
                    <a:pt x="182" y="713"/>
                  </a:lnTo>
                  <a:lnTo>
                    <a:pt x="181" y="713"/>
                  </a:lnTo>
                  <a:lnTo>
                    <a:pt x="178" y="712"/>
                  </a:lnTo>
                  <a:lnTo>
                    <a:pt x="179" y="711"/>
                  </a:lnTo>
                  <a:lnTo>
                    <a:pt x="180" y="711"/>
                  </a:lnTo>
                  <a:lnTo>
                    <a:pt x="181" y="711"/>
                  </a:lnTo>
                  <a:lnTo>
                    <a:pt x="182" y="712"/>
                  </a:lnTo>
                  <a:lnTo>
                    <a:pt x="182" y="711"/>
                  </a:lnTo>
                  <a:lnTo>
                    <a:pt x="181" y="710"/>
                  </a:lnTo>
                  <a:lnTo>
                    <a:pt x="183" y="710"/>
                  </a:lnTo>
                  <a:lnTo>
                    <a:pt x="183" y="709"/>
                  </a:lnTo>
                  <a:lnTo>
                    <a:pt x="182" y="708"/>
                  </a:lnTo>
                  <a:lnTo>
                    <a:pt x="183" y="708"/>
                  </a:lnTo>
                  <a:lnTo>
                    <a:pt x="183" y="708"/>
                  </a:lnTo>
                  <a:lnTo>
                    <a:pt x="184" y="709"/>
                  </a:lnTo>
                  <a:lnTo>
                    <a:pt x="184" y="710"/>
                  </a:lnTo>
                  <a:lnTo>
                    <a:pt x="185" y="710"/>
                  </a:lnTo>
                  <a:lnTo>
                    <a:pt x="185" y="709"/>
                  </a:lnTo>
                  <a:lnTo>
                    <a:pt x="186" y="709"/>
                  </a:lnTo>
                  <a:lnTo>
                    <a:pt x="186" y="708"/>
                  </a:lnTo>
                  <a:lnTo>
                    <a:pt x="187" y="709"/>
                  </a:lnTo>
                  <a:lnTo>
                    <a:pt x="187" y="708"/>
                  </a:lnTo>
                  <a:lnTo>
                    <a:pt x="188" y="708"/>
                  </a:lnTo>
                  <a:lnTo>
                    <a:pt x="189" y="708"/>
                  </a:lnTo>
                  <a:lnTo>
                    <a:pt x="190" y="707"/>
                  </a:lnTo>
                  <a:lnTo>
                    <a:pt x="191" y="706"/>
                  </a:lnTo>
                  <a:lnTo>
                    <a:pt x="191" y="706"/>
                  </a:lnTo>
                  <a:lnTo>
                    <a:pt x="192" y="705"/>
                  </a:lnTo>
                  <a:lnTo>
                    <a:pt x="192" y="700"/>
                  </a:lnTo>
                  <a:lnTo>
                    <a:pt x="192" y="697"/>
                  </a:lnTo>
                  <a:lnTo>
                    <a:pt x="190" y="698"/>
                  </a:lnTo>
                  <a:lnTo>
                    <a:pt x="188" y="697"/>
                  </a:lnTo>
                  <a:lnTo>
                    <a:pt x="188" y="696"/>
                  </a:lnTo>
                  <a:lnTo>
                    <a:pt x="188" y="695"/>
                  </a:lnTo>
                  <a:lnTo>
                    <a:pt x="189" y="695"/>
                  </a:lnTo>
                  <a:lnTo>
                    <a:pt x="188" y="694"/>
                  </a:lnTo>
                  <a:lnTo>
                    <a:pt x="187" y="696"/>
                  </a:lnTo>
                  <a:lnTo>
                    <a:pt x="186" y="696"/>
                  </a:lnTo>
                  <a:lnTo>
                    <a:pt x="184" y="696"/>
                  </a:lnTo>
                  <a:lnTo>
                    <a:pt x="184" y="695"/>
                  </a:lnTo>
                  <a:lnTo>
                    <a:pt x="184" y="694"/>
                  </a:lnTo>
                  <a:lnTo>
                    <a:pt x="187" y="695"/>
                  </a:lnTo>
                  <a:lnTo>
                    <a:pt x="186" y="694"/>
                  </a:lnTo>
                  <a:lnTo>
                    <a:pt x="187" y="693"/>
                  </a:lnTo>
                  <a:lnTo>
                    <a:pt x="188" y="693"/>
                  </a:lnTo>
                  <a:lnTo>
                    <a:pt x="190" y="694"/>
                  </a:lnTo>
                  <a:lnTo>
                    <a:pt x="190" y="695"/>
                  </a:lnTo>
                  <a:lnTo>
                    <a:pt x="190" y="696"/>
                  </a:lnTo>
                  <a:lnTo>
                    <a:pt x="191" y="696"/>
                  </a:lnTo>
                  <a:lnTo>
                    <a:pt x="192" y="696"/>
                  </a:lnTo>
                  <a:lnTo>
                    <a:pt x="193" y="696"/>
                  </a:lnTo>
                  <a:lnTo>
                    <a:pt x="193" y="694"/>
                  </a:lnTo>
                  <a:lnTo>
                    <a:pt x="193" y="693"/>
                  </a:lnTo>
                  <a:lnTo>
                    <a:pt x="193" y="693"/>
                  </a:lnTo>
                  <a:lnTo>
                    <a:pt x="194" y="692"/>
                  </a:lnTo>
                  <a:lnTo>
                    <a:pt x="194" y="691"/>
                  </a:lnTo>
                  <a:lnTo>
                    <a:pt x="196" y="691"/>
                  </a:lnTo>
                  <a:lnTo>
                    <a:pt x="196" y="693"/>
                  </a:lnTo>
                  <a:lnTo>
                    <a:pt x="195" y="693"/>
                  </a:lnTo>
                  <a:lnTo>
                    <a:pt x="195" y="693"/>
                  </a:lnTo>
                  <a:lnTo>
                    <a:pt x="195" y="694"/>
                  </a:lnTo>
                  <a:lnTo>
                    <a:pt x="195" y="695"/>
                  </a:lnTo>
                  <a:lnTo>
                    <a:pt x="195" y="696"/>
                  </a:lnTo>
                  <a:lnTo>
                    <a:pt x="196" y="696"/>
                  </a:lnTo>
                  <a:lnTo>
                    <a:pt x="197" y="696"/>
                  </a:lnTo>
                  <a:lnTo>
                    <a:pt x="197" y="695"/>
                  </a:lnTo>
                  <a:lnTo>
                    <a:pt x="198" y="695"/>
                  </a:lnTo>
                  <a:lnTo>
                    <a:pt x="198" y="696"/>
                  </a:lnTo>
                  <a:lnTo>
                    <a:pt x="198" y="697"/>
                  </a:lnTo>
                  <a:lnTo>
                    <a:pt x="199" y="697"/>
                  </a:lnTo>
                  <a:lnTo>
                    <a:pt x="200" y="697"/>
                  </a:lnTo>
                  <a:lnTo>
                    <a:pt x="201" y="696"/>
                  </a:lnTo>
                  <a:lnTo>
                    <a:pt x="203" y="694"/>
                  </a:lnTo>
                  <a:lnTo>
                    <a:pt x="203" y="694"/>
                  </a:lnTo>
                  <a:lnTo>
                    <a:pt x="204" y="694"/>
                  </a:lnTo>
                  <a:lnTo>
                    <a:pt x="205" y="694"/>
                  </a:lnTo>
                  <a:lnTo>
                    <a:pt x="206" y="695"/>
                  </a:lnTo>
                  <a:lnTo>
                    <a:pt x="207" y="695"/>
                  </a:lnTo>
                  <a:lnTo>
                    <a:pt x="211" y="696"/>
                  </a:lnTo>
                  <a:lnTo>
                    <a:pt x="213" y="697"/>
                  </a:lnTo>
                  <a:lnTo>
                    <a:pt x="213" y="696"/>
                  </a:lnTo>
                  <a:lnTo>
                    <a:pt x="214" y="695"/>
                  </a:lnTo>
                  <a:lnTo>
                    <a:pt x="215" y="695"/>
                  </a:lnTo>
                  <a:lnTo>
                    <a:pt x="216" y="695"/>
                  </a:lnTo>
                  <a:lnTo>
                    <a:pt x="217" y="695"/>
                  </a:lnTo>
                  <a:lnTo>
                    <a:pt x="217" y="696"/>
                  </a:lnTo>
                  <a:lnTo>
                    <a:pt x="218" y="696"/>
                  </a:lnTo>
                  <a:lnTo>
                    <a:pt x="219" y="695"/>
                  </a:lnTo>
                  <a:lnTo>
                    <a:pt x="219" y="694"/>
                  </a:lnTo>
                  <a:lnTo>
                    <a:pt x="219" y="695"/>
                  </a:lnTo>
                  <a:lnTo>
                    <a:pt x="219" y="696"/>
                  </a:lnTo>
                  <a:lnTo>
                    <a:pt x="219" y="697"/>
                  </a:lnTo>
                  <a:lnTo>
                    <a:pt x="219" y="698"/>
                  </a:lnTo>
                  <a:lnTo>
                    <a:pt x="219" y="698"/>
                  </a:lnTo>
                  <a:lnTo>
                    <a:pt x="218" y="698"/>
                  </a:lnTo>
                  <a:lnTo>
                    <a:pt x="217" y="697"/>
                  </a:lnTo>
                  <a:lnTo>
                    <a:pt x="216" y="697"/>
                  </a:lnTo>
                  <a:lnTo>
                    <a:pt x="214" y="697"/>
                  </a:lnTo>
                  <a:lnTo>
                    <a:pt x="213" y="698"/>
                  </a:lnTo>
                  <a:lnTo>
                    <a:pt x="212" y="701"/>
                  </a:lnTo>
                  <a:lnTo>
                    <a:pt x="211" y="700"/>
                  </a:lnTo>
                  <a:lnTo>
                    <a:pt x="210" y="700"/>
                  </a:lnTo>
                  <a:lnTo>
                    <a:pt x="209" y="700"/>
                  </a:lnTo>
                  <a:lnTo>
                    <a:pt x="208" y="700"/>
                  </a:lnTo>
                  <a:lnTo>
                    <a:pt x="207" y="699"/>
                  </a:lnTo>
                  <a:lnTo>
                    <a:pt x="206" y="699"/>
                  </a:lnTo>
                  <a:lnTo>
                    <a:pt x="205" y="698"/>
                  </a:lnTo>
                  <a:lnTo>
                    <a:pt x="204" y="699"/>
                  </a:lnTo>
                  <a:lnTo>
                    <a:pt x="203" y="699"/>
                  </a:lnTo>
                  <a:lnTo>
                    <a:pt x="203" y="700"/>
                  </a:lnTo>
                  <a:lnTo>
                    <a:pt x="202" y="702"/>
                  </a:lnTo>
                  <a:lnTo>
                    <a:pt x="202" y="703"/>
                  </a:lnTo>
                  <a:lnTo>
                    <a:pt x="201" y="704"/>
                  </a:lnTo>
                  <a:lnTo>
                    <a:pt x="201" y="705"/>
                  </a:lnTo>
                  <a:lnTo>
                    <a:pt x="201" y="706"/>
                  </a:lnTo>
                  <a:lnTo>
                    <a:pt x="201" y="707"/>
                  </a:lnTo>
                  <a:lnTo>
                    <a:pt x="200" y="709"/>
                  </a:lnTo>
                  <a:lnTo>
                    <a:pt x="200" y="710"/>
                  </a:lnTo>
                  <a:lnTo>
                    <a:pt x="200" y="711"/>
                  </a:lnTo>
                  <a:lnTo>
                    <a:pt x="202" y="713"/>
                  </a:lnTo>
                  <a:lnTo>
                    <a:pt x="202" y="713"/>
                  </a:lnTo>
                  <a:lnTo>
                    <a:pt x="203" y="713"/>
                  </a:lnTo>
                  <a:lnTo>
                    <a:pt x="203" y="713"/>
                  </a:lnTo>
                  <a:lnTo>
                    <a:pt x="204" y="712"/>
                  </a:lnTo>
                  <a:lnTo>
                    <a:pt x="205" y="711"/>
                  </a:lnTo>
                  <a:lnTo>
                    <a:pt x="205" y="710"/>
                  </a:lnTo>
                  <a:lnTo>
                    <a:pt x="209" y="710"/>
                  </a:lnTo>
                  <a:lnTo>
                    <a:pt x="209" y="709"/>
                  </a:lnTo>
                  <a:lnTo>
                    <a:pt x="210" y="709"/>
                  </a:lnTo>
                  <a:lnTo>
                    <a:pt x="210" y="710"/>
                  </a:lnTo>
                  <a:lnTo>
                    <a:pt x="210" y="711"/>
                  </a:lnTo>
                  <a:lnTo>
                    <a:pt x="209" y="712"/>
                  </a:lnTo>
                  <a:lnTo>
                    <a:pt x="207" y="712"/>
                  </a:lnTo>
                  <a:lnTo>
                    <a:pt x="206" y="712"/>
                  </a:lnTo>
                  <a:lnTo>
                    <a:pt x="205" y="713"/>
                  </a:lnTo>
                  <a:lnTo>
                    <a:pt x="204" y="714"/>
                  </a:lnTo>
                  <a:lnTo>
                    <a:pt x="203" y="715"/>
                  </a:lnTo>
                  <a:lnTo>
                    <a:pt x="203" y="716"/>
                  </a:lnTo>
                  <a:lnTo>
                    <a:pt x="203" y="717"/>
                  </a:lnTo>
                  <a:lnTo>
                    <a:pt x="203" y="720"/>
                  </a:lnTo>
                  <a:lnTo>
                    <a:pt x="203" y="722"/>
                  </a:lnTo>
                  <a:lnTo>
                    <a:pt x="202" y="723"/>
                  </a:lnTo>
                  <a:lnTo>
                    <a:pt x="202" y="724"/>
                  </a:lnTo>
                  <a:lnTo>
                    <a:pt x="202" y="725"/>
                  </a:lnTo>
                  <a:lnTo>
                    <a:pt x="203" y="725"/>
                  </a:lnTo>
                  <a:lnTo>
                    <a:pt x="203" y="725"/>
                  </a:lnTo>
                  <a:lnTo>
                    <a:pt x="205" y="724"/>
                  </a:lnTo>
                  <a:lnTo>
                    <a:pt x="206" y="724"/>
                  </a:lnTo>
                  <a:lnTo>
                    <a:pt x="207" y="725"/>
                  </a:lnTo>
                  <a:lnTo>
                    <a:pt x="208" y="725"/>
                  </a:lnTo>
                  <a:lnTo>
                    <a:pt x="211" y="724"/>
                  </a:lnTo>
                  <a:lnTo>
                    <a:pt x="212" y="724"/>
                  </a:lnTo>
                  <a:lnTo>
                    <a:pt x="214" y="725"/>
                  </a:lnTo>
                  <a:lnTo>
                    <a:pt x="215" y="725"/>
                  </a:lnTo>
                  <a:lnTo>
                    <a:pt x="216" y="724"/>
                  </a:lnTo>
                  <a:lnTo>
                    <a:pt x="217" y="724"/>
                  </a:lnTo>
                  <a:lnTo>
                    <a:pt x="218" y="724"/>
                  </a:lnTo>
                  <a:lnTo>
                    <a:pt x="219" y="724"/>
                  </a:lnTo>
                  <a:lnTo>
                    <a:pt x="221" y="724"/>
                  </a:lnTo>
                  <a:lnTo>
                    <a:pt x="223" y="723"/>
                  </a:lnTo>
                  <a:lnTo>
                    <a:pt x="223" y="723"/>
                  </a:lnTo>
                  <a:lnTo>
                    <a:pt x="224" y="723"/>
                  </a:lnTo>
                  <a:lnTo>
                    <a:pt x="225" y="723"/>
                  </a:lnTo>
                  <a:lnTo>
                    <a:pt x="227" y="722"/>
                  </a:lnTo>
                  <a:lnTo>
                    <a:pt x="229" y="721"/>
                  </a:lnTo>
                  <a:lnTo>
                    <a:pt x="229" y="722"/>
                  </a:lnTo>
                  <a:lnTo>
                    <a:pt x="228" y="722"/>
                  </a:lnTo>
                  <a:lnTo>
                    <a:pt x="228" y="723"/>
                  </a:lnTo>
                  <a:lnTo>
                    <a:pt x="227" y="723"/>
                  </a:lnTo>
                  <a:lnTo>
                    <a:pt x="223" y="724"/>
                  </a:lnTo>
                  <a:lnTo>
                    <a:pt x="221" y="725"/>
                  </a:lnTo>
                  <a:lnTo>
                    <a:pt x="220" y="726"/>
                  </a:lnTo>
                  <a:lnTo>
                    <a:pt x="219" y="727"/>
                  </a:lnTo>
                  <a:lnTo>
                    <a:pt x="218" y="727"/>
                  </a:lnTo>
                  <a:lnTo>
                    <a:pt x="217" y="727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4" y="727"/>
                  </a:lnTo>
                  <a:lnTo>
                    <a:pt x="213" y="728"/>
                  </a:lnTo>
                  <a:lnTo>
                    <a:pt x="213" y="729"/>
                  </a:lnTo>
                  <a:lnTo>
                    <a:pt x="212" y="730"/>
                  </a:lnTo>
                  <a:lnTo>
                    <a:pt x="211" y="731"/>
                  </a:lnTo>
                  <a:lnTo>
                    <a:pt x="210" y="731"/>
                  </a:lnTo>
                  <a:lnTo>
                    <a:pt x="209" y="731"/>
                  </a:lnTo>
                  <a:lnTo>
                    <a:pt x="207" y="733"/>
                  </a:lnTo>
                  <a:lnTo>
                    <a:pt x="206" y="733"/>
                  </a:lnTo>
                  <a:lnTo>
                    <a:pt x="205" y="733"/>
                  </a:lnTo>
                  <a:lnTo>
                    <a:pt x="204" y="737"/>
                  </a:lnTo>
                  <a:lnTo>
                    <a:pt x="205" y="737"/>
                  </a:lnTo>
                  <a:lnTo>
                    <a:pt x="208" y="735"/>
                  </a:lnTo>
                  <a:lnTo>
                    <a:pt x="209" y="735"/>
                  </a:lnTo>
                  <a:lnTo>
                    <a:pt x="212" y="734"/>
                  </a:lnTo>
                  <a:lnTo>
                    <a:pt x="212" y="735"/>
                  </a:lnTo>
                  <a:lnTo>
                    <a:pt x="211" y="735"/>
                  </a:lnTo>
                  <a:lnTo>
                    <a:pt x="208" y="737"/>
                  </a:lnTo>
                  <a:lnTo>
                    <a:pt x="206" y="738"/>
                  </a:lnTo>
                  <a:lnTo>
                    <a:pt x="203" y="739"/>
                  </a:lnTo>
                  <a:lnTo>
                    <a:pt x="203" y="739"/>
                  </a:lnTo>
                  <a:lnTo>
                    <a:pt x="203" y="740"/>
                  </a:lnTo>
                  <a:lnTo>
                    <a:pt x="204" y="741"/>
                  </a:lnTo>
                  <a:lnTo>
                    <a:pt x="205" y="740"/>
                  </a:lnTo>
                  <a:lnTo>
                    <a:pt x="206" y="740"/>
                  </a:lnTo>
                  <a:lnTo>
                    <a:pt x="207" y="741"/>
                  </a:lnTo>
                  <a:lnTo>
                    <a:pt x="206" y="741"/>
                  </a:lnTo>
                  <a:lnTo>
                    <a:pt x="204" y="741"/>
                  </a:lnTo>
                  <a:lnTo>
                    <a:pt x="204" y="742"/>
                  </a:lnTo>
                  <a:lnTo>
                    <a:pt x="204" y="743"/>
                  </a:lnTo>
                  <a:lnTo>
                    <a:pt x="204" y="744"/>
                  </a:lnTo>
                  <a:lnTo>
                    <a:pt x="205" y="745"/>
                  </a:lnTo>
                  <a:lnTo>
                    <a:pt x="205" y="746"/>
                  </a:lnTo>
                  <a:lnTo>
                    <a:pt x="206" y="745"/>
                  </a:lnTo>
                  <a:lnTo>
                    <a:pt x="207" y="745"/>
                  </a:lnTo>
                  <a:lnTo>
                    <a:pt x="207" y="746"/>
                  </a:lnTo>
                  <a:lnTo>
                    <a:pt x="208" y="747"/>
                  </a:lnTo>
                  <a:lnTo>
                    <a:pt x="209" y="748"/>
                  </a:lnTo>
                  <a:lnTo>
                    <a:pt x="211" y="748"/>
                  </a:lnTo>
                  <a:lnTo>
                    <a:pt x="211" y="749"/>
                  </a:lnTo>
                  <a:lnTo>
                    <a:pt x="210" y="749"/>
                  </a:lnTo>
                  <a:lnTo>
                    <a:pt x="209" y="750"/>
                  </a:lnTo>
                  <a:lnTo>
                    <a:pt x="206" y="751"/>
                  </a:lnTo>
                  <a:lnTo>
                    <a:pt x="205" y="752"/>
                  </a:lnTo>
                  <a:lnTo>
                    <a:pt x="205" y="753"/>
                  </a:lnTo>
                  <a:lnTo>
                    <a:pt x="206" y="753"/>
                  </a:lnTo>
                  <a:lnTo>
                    <a:pt x="207" y="753"/>
                  </a:lnTo>
                  <a:lnTo>
                    <a:pt x="208" y="753"/>
                  </a:lnTo>
                  <a:lnTo>
                    <a:pt x="208" y="751"/>
                  </a:lnTo>
                  <a:lnTo>
                    <a:pt x="208" y="750"/>
                  </a:lnTo>
                  <a:lnTo>
                    <a:pt x="209" y="750"/>
                  </a:lnTo>
                  <a:lnTo>
                    <a:pt x="210" y="750"/>
                  </a:lnTo>
                  <a:lnTo>
                    <a:pt x="211" y="751"/>
                  </a:lnTo>
                  <a:lnTo>
                    <a:pt x="211" y="752"/>
                  </a:lnTo>
                  <a:lnTo>
                    <a:pt x="210" y="753"/>
                  </a:lnTo>
                  <a:lnTo>
                    <a:pt x="210" y="754"/>
                  </a:lnTo>
                  <a:lnTo>
                    <a:pt x="211" y="753"/>
                  </a:lnTo>
                  <a:lnTo>
                    <a:pt x="211" y="753"/>
                  </a:lnTo>
                  <a:lnTo>
                    <a:pt x="212" y="752"/>
                  </a:lnTo>
                  <a:lnTo>
                    <a:pt x="212" y="753"/>
                  </a:lnTo>
                  <a:lnTo>
                    <a:pt x="214" y="752"/>
                  </a:lnTo>
                  <a:lnTo>
                    <a:pt x="215" y="752"/>
                  </a:lnTo>
                  <a:lnTo>
                    <a:pt x="216" y="755"/>
                  </a:lnTo>
                  <a:lnTo>
                    <a:pt x="216" y="756"/>
                  </a:lnTo>
                  <a:lnTo>
                    <a:pt x="215" y="756"/>
                  </a:lnTo>
                  <a:lnTo>
                    <a:pt x="213" y="756"/>
                  </a:lnTo>
                  <a:lnTo>
                    <a:pt x="213" y="756"/>
                  </a:lnTo>
                  <a:lnTo>
                    <a:pt x="213" y="757"/>
                  </a:lnTo>
                  <a:lnTo>
                    <a:pt x="213" y="757"/>
                  </a:lnTo>
                  <a:lnTo>
                    <a:pt x="213" y="758"/>
                  </a:lnTo>
                  <a:lnTo>
                    <a:pt x="214" y="758"/>
                  </a:lnTo>
                  <a:lnTo>
                    <a:pt x="215" y="758"/>
                  </a:lnTo>
                  <a:lnTo>
                    <a:pt x="215" y="759"/>
                  </a:lnTo>
                  <a:lnTo>
                    <a:pt x="216" y="760"/>
                  </a:lnTo>
                  <a:lnTo>
                    <a:pt x="217" y="759"/>
                  </a:lnTo>
                  <a:lnTo>
                    <a:pt x="218" y="759"/>
                  </a:lnTo>
                  <a:lnTo>
                    <a:pt x="218" y="760"/>
                  </a:lnTo>
                  <a:lnTo>
                    <a:pt x="217" y="761"/>
                  </a:lnTo>
                  <a:lnTo>
                    <a:pt x="216" y="762"/>
                  </a:lnTo>
                  <a:lnTo>
                    <a:pt x="217" y="763"/>
                  </a:lnTo>
                  <a:lnTo>
                    <a:pt x="216" y="765"/>
                  </a:lnTo>
                  <a:lnTo>
                    <a:pt x="216" y="766"/>
                  </a:lnTo>
                  <a:lnTo>
                    <a:pt x="218" y="765"/>
                  </a:lnTo>
                  <a:lnTo>
                    <a:pt x="218" y="767"/>
                  </a:lnTo>
                  <a:lnTo>
                    <a:pt x="218" y="768"/>
                  </a:lnTo>
                  <a:lnTo>
                    <a:pt x="219" y="768"/>
                  </a:lnTo>
                  <a:lnTo>
                    <a:pt x="219" y="767"/>
                  </a:lnTo>
                  <a:lnTo>
                    <a:pt x="219" y="768"/>
                  </a:lnTo>
                  <a:lnTo>
                    <a:pt x="219" y="769"/>
                  </a:lnTo>
                  <a:lnTo>
                    <a:pt x="220" y="770"/>
                  </a:lnTo>
                  <a:lnTo>
                    <a:pt x="221" y="771"/>
                  </a:lnTo>
                  <a:lnTo>
                    <a:pt x="220" y="771"/>
                  </a:lnTo>
                  <a:lnTo>
                    <a:pt x="219" y="772"/>
                  </a:lnTo>
                  <a:lnTo>
                    <a:pt x="219" y="772"/>
                  </a:lnTo>
                  <a:lnTo>
                    <a:pt x="219" y="773"/>
                  </a:lnTo>
                  <a:lnTo>
                    <a:pt x="219" y="774"/>
                  </a:lnTo>
                  <a:lnTo>
                    <a:pt x="219" y="775"/>
                  </a:lnTo>
                  <a:lnTo>
                    <a:pt x="218" y="776"/>
                  </a:lnTo>
                  <a:lnTo>
                    <a:pt x="218" y="777"/>
                  </a:lnTo>
                  <a:lnTo>
                    <a:pt x="219" y="778"/>
                  </a:lnTo>
                  <a:lnTo>
                    <a:pt x="219" y="779"/>
                  </a:lnTo>
                  <a:lnTo>
                    <a:pt x="219" y="780"/>
                  </a:lnTo>
                  <a:lnTo>
                    <a:pt x="218" y="781"/>
                  </a:lnTo>
                  <a:lnTo>
                    <a:pt x="218" y="782"/>
                  </a:lnTo>
                  <a:lnTo>
                    <a:pt x="216" y="784"/>
                  </a:lnTo>
                  <a:lnTo>
                    <a:pt x="215" y="786"/>
                  </a:lnTo>
                  <a:lnTo>
                    <a:pt x="215" y="787"/>
                  </a:lnTo>
                  <a:lnTo>
                    <a:pt x="215" y="789"/>
                  </a:lnTo>
                  <a:lnTo>
                    <a:pt x="214" y="789"/>
                  </a:lnTo>
                  <a:lnTo>
                    <a:pt x="214" y="790"/>
                  </a:lnTo>
                  <a:lnTo>
                    <a:pt x="213" y="790"/>
                  </a:lnTo>
                  <a:lnTo>
                    <a:pt x="213" y="792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2" y="793"/>
                  </a:lnTo>
                  <a:lnTo>
                    <a:pt x="212" y="794"/>
                  </a:lnTo>
                  <a:lnTo>
                    <a:pt x="212" y="796"/>
                  </a:lnTo>
                  <a:lnTo>
                    <a:pt x="212" y="797"/>
                  </a:lnTo>
                  <a:lnTo>
                    <a:pt x="212" y="798"/>
                  </a:lnTo>
                  <a:lnTo>
                    <a:pt x="211" y="798"/>
                  </a:lnTo>
                  <a:lnTo>
                    <a:pt x="211" y="801"/>
                  </a:lnTo>
                  <a:lnTo>
                    <a:pt x="210" y="803"/>
                  </a:lnTo>
                  <a:lnTo>
                    <a:pt x="210" y="803"/>
                  </a:lnTo>
                  <a:lnTo>
                    <a:pt x="210" y="806"/>
                  </a:lnTo>
                  <a:lnTo>
                    <a:pt x="210" y="807"/>
                  </a:lnTo>
                  <a:lnTo>
                    <a:pt x="209" y="808"/>
                  </a:lnTo>
                  <a:lnTo>
                    <a:pt x="209" y="809"/>
                  </a:lnTo>
                  <a:lnTo>
                    <a:pt x="208" y="810"/>
                  </a:lnTo>
                  <a:lnTo>
                    <a:pt x="208" y="812"/>
                  </a:lnTo>
                  <a:lnTo>
                    <a:pt x="208" y="813"/>
                  </a:lnTo>
                  <a:lnTo>
                    <a:pt x="207" y="814"/>
                  </a:lnTo>
                  <a:lnTo>
                    <a:pt x="207" y="815"/>
                  </a:lnTo>
                  <a:lnTo>
                    <a:pt x="208" y="816"/>
                  </a:lnTo>
                  <a:lnTo>
                    <a:pt x="208" y="818"/>
                  </a:lnTo>
                  <a:lnTo>
                    <a:pt x="208" y="819"/>
                  </a:lnTo>
                  <a:lnTo>
                    <a:pt x="209" y="819"/>
                  </a:lnTo>
                  <a:lnTo>
                    <a:pt x="211" y="817"/>
                  </a:lnTo>
                  <a:lnTo>
                    <a:pt x="211" y="818"/>
                  </a:lnTo>
                  <a:lnTo>
                    <a:pt x="211" y="819"/>
                  </a:lnTo>
                  <a:lnTo>
                    <a:pt x="210" y="819"/>
                  </a:lnTo>
                  <a:lnTo>
                    <a:pt x="211" y="820"/>
                  </a:lnTo>
                  <a:lnTo>
                    <a:pt x="211" y="821"/>
                  </a:lnTo>
                  <a:lnTo>
                    <a:pt x="211" y="822"/>
                  </a:lnTo>
                  <a:lnTo>
                    <a:pt x="210" y="822"/>
                  </a:lnTo>
                  <a:lnTo>
                    <a:pt x="210" y="821"/>
                  </a:lnTo>
                  <a:lnTo>
                    <a:pt x="209" y="821"/>
                  </a:lnTo>
                  <a:lnTo>
                    <a:pt x="210" y="824"/>
                  </a:lnTo>
                  <a:lnTo>
                    <a:pt x="210" y="826"/>
                  </a:lnTo>
                  <a:lnTo>
                    <a:pt x="210" y="827"/>
                  </a:lnTo>
                  <a:lnTo>
                    <a:pt x="211" y="830"/>
                  </a:lnTo>
                  <a:lnTo>
                    <a:pt x="212" y="831"/>
                  </a:lnTo>
                  <a:lnTo>
                    <a:pt x="212" y="830"/>
                  </a:lnTo>
                  <a:lnTo>
                    <a:pt x="211" y="829"/>
                  </a:lnTo>
                  <a:lnTo>
                    <a:pt x="212" y="829"/>
                  </a:lnTo>
                  <a:lnTo>
                    <a:pt x="212" y="828"/>
                  </a:lnTo>
                  <a:lnTo>
                    <a:pt x="213" y="828"/>
                  </a:lnTo>
                  <a:lnTo>
                    <a:pt x="213" y="829"/>
                  </a:lnTo>
                  <a:lnTo>
                    <a:pt x="213" y="830"/>
                  </a:lnTo>
                  <a:lnTo>
                    <a:pt x="214" y="831"/>
                  </a:lnTo>
                  <a:lnTo>
                    <a:pt x="215" y="830"/>
                  </a:lnTo>
                  <a:lnTo>
                    <a:pt x="216" y="830"/>
                  </a:lnTo>
                  <a:lnTo>
                    <a:pt x="217" y="830"/>
                  </a:lnTo>
                  <a:lnTo>
                    <a:pt x="218" y="830"/>
                  </a:lnTo>
                  <a:lnTo>
                    <a:pt x="213" y="833"/>
                  </a:lnTo>
                  <a:lnTo>
                    <a:pt x="212" y="833"/>
                  </a:lnTo>
                  <a:lnTo>
                    <a:pt x="212" y="833"/>
                  </a:lnTo>
                  <a:lnTo>
                    <a:pt x="212" y="834"/>
                  </a:lnTo>
                  <a:lnTo>
                    <a:pt x="213" y="837"/>
                  </a:lnTo>
                  <a:lnTo>
                    <a:pt x="213" y="837"/>
                  </a:lnTo>
                  <a:lnTo>
                    <a:pt x="213" y="839"/>
                  </a:lnTo>
                  <a:lnTo>
                    <a:pt x="214" y="839"/>
                  </a:lnTo>
                  <a:lnTo>
                    <a:pt x="215" y="840"/>
                  </a:lnTo>
                  <a:lnTo>
                    <a:pt x="216" y="839"/>
                  </a:lnTo>
                  <a:lnTo>
                    <a:pt x="217" y="839"/>
                  </a:lnTo>
                  <a:lnTo>
                    <a:pt x="218" y="840"/>
                  </a:lnTo>
                  <a:lnTo>
                    <a:pt x="219" y="841"/>
                  </a:lnTo>
                  <a:lnTo>
                    <a:pt x="219" y="841"/>
                  </a:lnTo>
                  <a:lnTo>
                    <a:pt x="222" y="841"/>
                  </a:lnTo>
                  <a:lnTo>
                    <a:pt x="223" y="841"/>
                  </a:lnTo>
                  <a:lnTo>
                    <a:pt x="223" y="842"/>
                  </a:lnTo>
                  <a:lnTo>
                    <a:pt x="223" y="843"/>
                  </a:lnTo>
                  <a:lnTo>
                    <a:pt x="224" y="843"/>
                  </a:lnTo>
                  <a:lnTo>
                    <a:pt x="224" y="844"/>
                  </a:lnTo>
                  <a:lnTo>
                    <a:pt x="225" y="845"/>
                  </a:lnTo>
                  <a:lnTo>
                    <a:pt x="224" y="846"/>
                  </a:lnTo>
                  <a:lnTo>
                    <a:pt x="223" y="844"/>
                  </a:lnTo>
                  <a:lnTo>
                    <a:pt x="223" y="842"/>
                  </a:lnTo>
                  <a:lnTo>
                    <a:pt x="222" y="842"/>
                  </a:lnTo>
                  <a:lnTo>
                    <a:pt x="221" y="842"/>
                  </a:lnTo>
                  <a:lnTo>
                    <a:pt x="220" y="842"/>
                  </a:lnTo>
                  <a:lnTo>
                    <a:pt x="219" y="842"/>
                  </a:lnTo>
                  <a:lnTo>
                    <a:pt x="218" y="841"/>
                  </a:lnTo>
                  <a:lnTo>
                    <a:pt x="217" y="840"/>
                  </a:lnTo>
                  <a:lnTo>
                    <a:pt x="216" y="840"/>
                  </a:lnTo>
                  <a:lnTo>
                    <a:pt x="215" y="840"/>
                  </a:lnTo>
                  <a:lnTo>
                    <a:pt x="213" y="840"/>
                  </a:lnTo>
                  <a:lnTo>
                    <a:pt x="213" y="841"/>
                  </a:lnTo>
                  <a:lnTo>
                    <a:pt x="213" y="843"/>
                  </a:lnTo>
                  <a:lnTo>
                    <a:pt x="213" y="846"/>
                  </a:lnTo>
                  <a:lnTo>
                    <a:pt x="213" y="845"/>
                  </a:lnTo>
                  <a:lnTo>
                    <a:pt x="214" y="844"/>
                  </a:lnTo>
                  <a:lnTo>
                    <a:pt x="215" y="843"/>
                  </a:lnTo>
                  <a:lnTo>
                    <a:pt x="215" y="844"/>
                  </a:lnTo>
                  <a:lnTo>
                    <a:pt x="214" y="845"/>
                  </a:lnTo>
                  <a:lnTo>
                    <a:pt x="213" y="848"/>
                  </a:lnTo>
                  <a:lnTo>
                    <a:pt x="213" y="849"/>
                  </a:lnTo>
                  <a:lnTo>
                    <a:pt x="214" y="848"/>
                  </a:lnTo>
                  <a:lnTo>
                    <a:pt x="214" y="847"/>
                  </a:lnTo>
                  <a:lnTo>
                    <a:pt x="215" y="847"/>
                  </a:lnTo>
                  <a:lnTo>
                    <a:pt x="215" y="848"/>
                  </a:lnTo>
                  <a:lnTo>
                    <a:pt x="214" y="848"/>
                  </a:lnTo>
                  <a:lnTo>
                    <a:pt x="214" y="849"/>
                  </a:lnTo>
                  <a:lnTo>
                    <a:pt x="215" y="850"/>
                  </a:lnTo>
                  <a:lnTo>
                    <a:pt x="215" y="851"/>
                  </a:lnTo>
                  <a:lnTo>
                    <a:pt x="215" y="852"/>
                  </a:lnTo>
                  <a:lnTo>
                    <a:pt x="214" y="853"/>
                  </a:lnTo>
                  <a:lnTo>
                    <a:pt x="215" y="853"/>
                  </a:lnTo>
                  <a:lnTo>
                    <a:pt x="215" y="853"/>
                  </a:lnTo>
                  <a:lnTo>
                    <a:pt x="215" y="854"/>
                  </a:lnTo>
                  <a:lnTo>
                    <a:pt x="214" y="854"/>
                  </a:lnTo>
                  <a:lnTo>
                    <a:pt x="214" y="855"/>
                  </a:lnTo>
                  <a:lnTo>
                    <a:pt x="214" y="856"/>
                  </a:lnTo>
                  <a:lnTo>
                    <a:pt x="214" y="857"/>
                  </a:lnTo>
                  <a:lnTo>
                    <a:pt x="213" y="858"/>
                  </a:lnTo>
                  <a:lnTo>
                    <a:pt x="213" y="859"/>
                  </a:lnTo>
                  <a:lnTo>
                    <a:pt x="213" y="859"/>
                  </a:lnTo>
                  <a:lnTo>
                    <a:pt x="214" y="858"/>
                  </a:lnTo>
                  <a:lnTo>
                    <a:pt x="214" y="859"/>
                  </a:lnTo>
                  <a:lnTo>
                    <a:pt x="214" y="859"/>
                  </a:lnTo>
                  <a:lnTo>
                    <a:pt x="214" y="860"/>
                  </a:lnTo>
                  <a:lnTo>
                    <a:pt x="214" y="861"/>
                  </a:lnTo>
                  <a:lnTo>
                    <a:pt x="215" y="860"/>
                  </a:lnTo>
                  <a:lnTo>
                    <a:pt x="215" y="859"/>
                  </a:lnTo>
                  <a:lnTo>
                    <a:pt x="216" y="858"/>
                  </a:lnTo>
                  <a:lnTo>
                    <a:pt x="216" y="857"/>
                  </a:lnTo>
                  <a:lnTo>
                    <a:pt x="217" y="855"/>
                  </a:lnTo>
                  <a:lnTo>
                    <a:pt x="218" y="855"/>
                  </a:lnTo>
                  <a:lnTo>
                    <a:pt x="219" y="856"/>
                  </a:lnTo>
                  <a:lnTo>
                    <a:pt x="220" y="854"/>
                  </a:lnTo>
                  <a:lnTo>
                    <a:pt x="220" y="853"/>
                  </a:lnTo>
                  <a:lnTo>
                    <a:pt x="219" y="853"/>
                  </a:lnTo>
                  <a:lnTo>
                    <a:pt x="220" y="852"/>
                  </a:lnTo>
                  <a:lnTo>
                    <a:pt x="220" y="851"/>
                  </a:lnTo>
                  <a:lnTo>
                    <a:pt x="221" y="850"/>
                  </a:lnTo>
                  <a:lnTo>
                    <a:pt x="222" y="848"/>
                  </a:lnTo>
                  <a:lnTo>
                    <a:pt x="222" y="852"/>
                  </a:lnTo>
                  <a:lnTo>
                    <a:pt x="222" y="853"/>
                  </a:lnTo>
                  <a:lnTo>
                    <a:pt x="223" y="853"/>
                  </a:lnTo>
                  <a:lnTo>
                    <a:pt x="222" y="853"/>
                  </a:lnTo>
                  <a:lnTo>
                    <a:pt x="223" y="854"/>
                  </a:lnTo>
                  <a:lnTo>
                    <a:pt x="222" y="855"/>
                  </a:lnTo>
                  <a:lnTo>
                    <a:pt x="223" y="856"/>
                  </a:lnTo>
                  <a:lnTo>
                    <a:pt x="223" y="855"/>
                  </a:lnTo>
                  <a:lnTo>
                    <a:pt x="224" y="855"/>
                  </a:lnTo>
                  <a:lnTo>
                    <a:pt x="225" y="855"/>
                  </a:lnTo>
                  <a:lnTo>
                    <a:pt x="225" y="856"/>
                  </a:lnTo>
                  <a:lnTo>
                    <a:pt x="223" y="857"/>
                  </a:lnTo>
                  <a:lnTo>
                    <a:pt x="222" y="857"/>
                  </a:lnTo>
                  <a:lnTo>
                    <a:pt x="221" y="858"/>
                  </a:lnTo>
                  <a:lnTo>
                    <a:pt x="223" y="858"/>
                  </a:lnTo>
                  <a:lnTo>
                    <a:pt x="222" y="859"/>
                  </a:lnTo>
                  <a:lnTo>
                    <a:pt x="221" y="859"/>
                  </a:lnTo>
                  <a:lnTo>
                    <a:pt x="220" y="859"/>
                  </a:lnTo>
                  <a:lnTo>
                    <a:pt x="220" y="859"/>
                  </a:lnTo>
                  <a:lnTo>
                    <a:pt x="220" y="860"/>
                  </a:lnTo>
                  <a:lnTo>
                    <a:pt x="219" y="859"/>
                  </a:lnTo>
                  <a:lnTo>
                    <a:pt x="219" y="861"/>
                  </a:lnTo>
                  <a:lnTo>
                    <a:pt x="219" y="862"/>
                  </a:lnTo>
                  <a:lnTo>
                    <a:pt x="220" y="863"/>
                  </a:lnTo>
                  <a:lnTo>
                    <a:pt x="221" y="862"/>
                  </a:lnTo>
                  <a:lnTo>
                    <a:pt x="222" y="862"/>
                  </a:lnTo>
                  <a:lnTo>
                    <a:pt x="222" y="863"/>
                  </a:lnTo>
                  <a:lnTo>
                    <a:pt x="222" y="863"/>
                  </a:lnTo>
                  <a:lnTo>
                    <a:pt x="223" y="864"/>
                  </a:lnTo>
                  <a:lnTo>
                    <a:pt x="223" y="864"/>
                  </a:lnTo>
                  <a:lnTo>
                    <a:pt x="223" y="865"/>
                  </a:lnTo>
                  <a:lnTo>
                    <a:pt x="223" y="866"/>
                  </a:lnTo>
                  <a:lnTo>
                    <a:pt x="223" y="868"/>
                  </a:lnTo>
                  <a:lnTo>
                    <a:pt x="223" y="869"/>
                  </a:lnTo>
                  <a:lnTo>
                    <a:pt x="222" y="869"/>
                  </a:lnTo>
                  <a:lnTo>
                    <a:pt x="222" y="868"/>
                  </a:lnTo>
                  <a:lnTo>
                    <a:pt x="222" y="867"/>
                  </a:lnTo>
                  <a:lnTo>
                    <a:pt x="222" y="866"/>
                  </a:lnTo>
                  <a:lnTo>
                    <a:pt x="220" y="864"/>
                  </a:lnTo>
                  <a:lnTo>
                    <a:pt x="219" y="864"/>
                  </a:lnTo>
                  <a:lnTo>
                    <a:pt x="219" y="865"/>
                  </a:lnTo>
                  <a:lnTo>
                    <a:pt x="219" y="865"/>
                  </a:lnTo>
                  <a:lnTo>
                    <a:pt x="218" y="865"/>
                  </a:lnTo>
                  <a:lnTo>
                    <a:pt x="217" y="865"/>
                  </a:lnTo>
                  <a:lnTo>
                    <a:pt x="217" y="866"/>
                  </a:lnTo>
                  <a:lnTo>
                    <a:pt x="217" y="867"/>
                  </a:lnTo>
                  <a:lnTo>
                    <a:pt x="217" y="870"/>
                  </a:lnTo>
                  <a:lnTo>
                    <a:pt x="217" y="872"/>
                  </a:lnTo>
                  <a:lnTo>
                    <a:pt x="217" y="873"/>
                  </a:lnTo>
                  <a:lnTo>
                    <a:pt x="218" y="873"/>
                  </a:lnTo>
                  <a:lnTo>
                    <a:pt x="219" y="876"/>
                  </a:lnTo>
                  <a:lnTo>
                    <a:pt x="219" y="877"/>
                  </a:lnTo>
                  <a:lnTo>
                    <a:pt x="219" y="878"/>
                  </a:lnTo>
                  <a:lnTo>
                    <a:pt x="221" y="877"/>
                  </a:lnTo>
                  <a:lnTo>
                    <a:pt x="221" y="878"/>
                  </a:lnTo>
                  <a:lnTo>
                    <a:pt x="222" y="878"/>
                  </a:lnTo>
                  <a:lnTo>
                    <a:pt x="222" y="879"/>
                  </a:lnTo>
                  <a:lnTo>
                    <a:pt x="222" y="880"/>
                  </a:lnTo>
                  <a:lnTo>
                    <a:pt x="223" y="881"/>
                  </a:lnTo>
                  <a:lnTo>
                    <a:pt x="223" y="881"/>
                  </a:lnTo>
                  <a:lnTo>
                    <a:pt x="223" y="882"/>
                  </a:lnTo>
                  <a:lnTo>
                    <a:pt x="223" y="881"/>
                  </a:lnTo>
                  <a:lnTo>
                    <a:pt x="221" y="880"/>
                  </a:lnTo>
                  <a:lnTo>
                    <a:pt x="221" y="879"/>
                  </a:lnTo>
                  <a:lnTo>
                    <a:pt x="219" y="879"/>
                  </a:lnTo>
                  <a:lnTo>
                    <a:pt x="219" y="879"/>
                  </a:lnTo>
                  <a:lnTo>
                    <a:pt x="219" y="881"/>
                  </a:lnTo>
                  <a:lnTo>
                    <a:pt x="219" y="881"/>
                  </a:lnTo>
                  <a:lnTo>
                    <a:pt x="219" y="883"/>
                  </a:lnTo>
                  <a:lnTo>
                    <a:pt x="219" y="883"/>
                  </a:lnTo>
                  <a:lnTo>
                    <a:pt x="219" y="884"/>
                  </a:lnTo>
                  <a:lnTo>
                    <a:pt x="219" y="884"/>
                  </a:lnTo>
                  <a:lnTo>
                    <a:pt x="219" y="885"/>
                  </a:lnTo>
                  <a:lnTo>
                    <a:pt x="219" y="886"/>
                  </a:lnTo>
                  <a:lnTo>
                    <a:pt x="219" y="887"/>
                  </a:lnTo>
                  <a:lnTo>
                    <a:pt x="220" y="887"/>
                  </a:lnTo>
                  <a:lnTo>
                    <a:pt x="221" y="888"/>
                  </a:lnTo>
                  <a:lnTo>
                    <a:pt x="222" y="888"/>
                  </a:lnTo>
                  <a:lnTo>
                    <a:pt x="222" y="889"/>
                  </a:lnTo>
                  <a:lnTo>
                    <a:pt x="222" y="890"/>
                  </a:lnTo>
                  <a:lnTo>
                    <a:pt x="223" y="891"/>
                  </a:lnTo>
                  <a:lnTo>
                    <a:pt x="223" y="891"/>
                  </a:lnTo>
                  <a:lnTo>
                    <a:pt x="225" y="891"/>
                  </a:lnTo>
                  <a:lnTo>
                    <a:pt x="226" y="891"/>
                  </a:lnTo>
                  <a:lnTo>
                    <a:pt x="226" y="892"/>
                  </a:lnTo>
                  <a:lnTo>
                    <a:pt x="226" y="893"/>
                  </a:lnTo>
                  <a:lnTo>
                    <a:pt x="226" y="894"/>
                  </a:lnTo>
                  <a:lnTo>
                    <a:pt x="225" y="895"/>
                  </a:lnTo>
                  <a:lnTo>
                    <a:pt x="225" y="894"/>
                  </a:lnTo>
                  <a:lnTo>
                    <a:pt x="226" y="894"/>
                  </a:lnTo>
                  <a:lnTo>
                    <a:pt x="225" y="893"/>
                  </a:lnTo>
                  <a:lnTo>
                    <a:pt x="224" y="893"/>
                  </a:lnTo>
                  <a:lnTo>
                    <a:pt x="223" y="893"/>
                  </a:lnTo>
                  <a:lnTo>
                    <a:pt x="223" y="893"/>
                  </a:lnTo>
                  <a:lnTo>
                    <a:pt x="222" y="893"/>
                  </a:lnTo>
                  <a:lnTo>
                    <a:pt x="221" y="892"/>
                  </a:lnTo>
                  <a:lnTo>
                    <a:pt x="221" y="891"/>
                  </a:lnTo>
                  <a:lnTo>
                    <a:pt x="220" y="891"/>
                  </a:lnTo>
                  <a:lnTo>
                    <a:pt x="220" y="892"/>
                  </a:lnTo>
                  <a:lnTo>
                    <a:pt x="220" y="893"/>
                  </a:lnTo>
                  <a:lnTo>
                    <a:pt x="219" y="893"/>
                  </a:lnTo>
                  <a:lnTo>
                    <a:pt x="221" y="893"/>
                  </a:lnTo>
                  <a:lnTo>
                    <a:pt x="222" y="895"/>
                  </a:lnTo>
                  <a:lnTo>
                    <a:pt x="222" y="899"/>
                  </a:lnTo>
                  <a:lnTo>
                    <a:pt x="222" y="900"/>
                  </a:lnTo>
                  <a:lnTo>
                    <a:pt x="223" y="900"/>
                  </a:lnTo>
                  <a:lnTo>
                    <a:pt x="223" y="901"/>
                  </a:lnTo>
                  <a:lnTo>
                    <a:pt x="222" y="901"/>
                  </a:lnTo>
                  <a:lnTo>
                    <a:pt x="223" y="902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2"/>
                  </a:lnTo>
                  <a:lnTo>
                    <a:pt x="224" y="902"/>
                  </a:lnTo>
                  <a:lnTo>
                    <a:pt x="225" y="902"/>
                  </a:lnTo>
                  <a:lnTo>
                    <a:pt x="225" y="903"/>
                  </a:lnTo>
                  <a:lnTo>
                    <a:pt x="224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3"/>
                  </a:lnTo>
                  <a:lnTo>
                    <a:pt x="223" y="904"/>
                  </a:lnTo>
                  <a:lnTo>
                    <a:pt x="224" y="904"/>
                  </a:lnTo>
                  <a:lnTo>
                    <a:pt x="223" y="905"/>
                  </a:lnTo>
                  <a:lnTo>
                    <a:pt x="223" y="906"/>
                  </a:lnTo>
                  <a:lnTo>
                    <a:pt x="226" y="910"/>
                  </a:lnTo>
                  <a:lnTo>
                    <a:pt x="226" y="911"/>
                  </a:lnTo>
                  <a:lnTo>
                    <a:pt x="226" y="913"/>
                  </a:lnTo>
                  <a:lnTo>
                    <a:pt x="227" y="913"/>
                  </a:lnTo>
                  <a:lnTo>
                    <a:pt x="228" y="914"/>
                  </a:lnTo>
                  <a:lnTo>
                    <a:pt x="228" y="916"/>
                  </a:lnTo>
                  <a:lnTo>
                    <a:pt x="229" y="917"/>
                  </a:lnTo>
                  <a:lnTo>
                    <a:pt x="229" y="918"/>
                  </a:lnTo>
                  <a:lnTo>
                    <a:pt x="228" y="918"/>
                  </a:lnTo>
                  <a:lnTo>
                    <a:pt x="228" y="919"/>
                  </a:lnTo>
                  <a:lnTo>
                    <a:pt x="228" y="920"/>
                  </a:lnTo>
                  <a:lnTo>
                    <a:pt x="229" y="921"/>
                  </a:lnTo>
                  <a:lnTo>
                    <a:pt x="229" y="922"/>
                  </a:lnTo>
                  <a:lnTo>
                    <a:pt x="229" y="923"/>
                  </a:lnTo>
                  <a:lnTo>
                    <a:pt x="229" y="923"/>
                  </a:lnTo>
                  <a:lnTo>
                    <a:pt x="230" y="923"/>
                  </a:lnTo>
                  <a:lnTo>
                    <a:pt x="230" y="924"/>
                  </a:lnTo>
                  <a:lnTo>
                    <a:pt x="232" y="924"/>
                  </a:lnTo>
                  <a:lnTo>
                    <a:pt x="233" y="924"/>
                  </a:lnTo>
                  <a:lnTo>
                    <a:pt x="231" y="925"/>
                  </a:lnTo>
                  <a:lnTo>
                    <a:pt x="230" y="925"/>
                  </a:lnTo>
                  <a:lnTo>
                    <a:pt x="229" y="925"/>
                  </a:lnTo>
                  <a:lnTo>
                    <a:pt x="229" y="925"/>
                  </a:lnTo>
                  <a:lnTo>
                    <a:pt x="229" y="926"/>
                  </a:lnTo>
                  <a:lnTo>
                    <a:pt x="231" y="928"/>
                  </a:lnTo>
                  <a:lnTo>
                    <a:pt x="232" y="929"/>
                  </a:lnTo>
                  <a:lnTo>
                    <a:pt x="231" y="930"/>
                  </a:lnTo>
                  <a:lnTo>
                    <a:pt x="232" y="931"/>
                  </a:lnTo>
                  <a:lnTo>
                    <a:pt x="232" y="932"/>
                  </a:lnTo>
                  <a:lnTo>
                    <a:pt x="231" y="933"/>
                  </a:lnTo>
                  <a:lnTo>
                    <a:pt x="231" y="933"/>
                  </a:lnTo>
                  <a:lnTo>
                    <a:pt x="233" y="934"/>
                  </a:lnTo>
                  <a:lnTo>
                    <a:pt x="233" y="935"/>
                  </a:lnTo>
                  <a:lnTo>
                    <a:pt x="234" y="938"/>
                  </a:lnTo>
                  <a:lnTo>
                    <a:pt x="234" y="939"/>
                  </a:lnTo>
                  <a:lnTo>
                    <a:pt x="233" y="939"/>
                  </a:lnTo>
                  <a:lnTo>
                    <a:pt x="233" y="938"/>
                  </a:lnTo>
                  <a:lnTo>
                    <a:pt x="232" y="938"/>
                  </a:lnTo>
                  <a:lnTo>
                    <a:pt x="233" y="939"/>
                  </a:lnTo>
                  <a:lnTo>
                    <a:pt x="233" y="940"/>
                  </a:lnTo>
                  <a:lnTo>
                    <a:pt x="233" y="941"/>
                  </a:lnTo>
                  <a:lnTo>
                    <a:pt x="234" y="942"/>
                  </a:lnTo>
                  <a:lnTo>
                    <a:pt x="234" y="943"/>
                  </a:lnTo>
                  <a:lnTo>
                    <a:pt x="235" y="944"/>
                  </a:lnTo>
                  <a:lnTo>
                    <a:pt x="235" y="945"/>
                  </a:lnTo>
                  <a:lnTo>
                    <a:pt x="235" y="946"/>
                  </a:lnTo>
                  <a:lnTo>
                    <a:pt x="235" y="947"/>
                  </a:lnTo>
                  <a:lnTo>
                    <a:pt x="235" y="947"/>
                  </a:lnTo>
                  <a:lnTo>
                    <a:pt x="236" y="948"/>
                  </a:lnTo>
                  <a:lnTo>
                    <a:pt x="236" y="950"/>
                  </a:lnTo>
                  <a:lnTo>
                    <a:pt x="235" y="951"/>
                  </a:lnTo>
                  <a:lnTo>
                    <a:pt x="235" y="952"/>
                  </a:lnTo>
                  <a:lnTo>
                    <a:pt x="235" y="953"/>
                  </a:lnTo>
                  <a:lnTo>
                    <a:pt x="237" y="953"/>
                  </a:lnTo>
                  <a:lnTo>
                    <a:pt x="236" y="954"/>
                  </a:lnTo>
                  <a:lnTo>
                    <a:pt x="236" y="955"/>
                  </a:lnTo>
                  <a:lnTo>
                    <a:pt x="235" y="955"/>
                  </a:lnTo>
                  <a:lnTo>
                    <a:pt x="236" y="958"/>
                  </a:lnTo>
                  <a:lnTo>
                    <a:pt x="235" y="958"/>
                  </a:lnTo>
                  <a:lnTo>
                    <a:pt x="236" y="960"/>
                  </a:lnTo>
                  <a:lnTo>
                    <a:pt x="236" y="961"/>
                  </a:lnTo>
                  <a:lnTo>
                    <a:pt x="237" y="962"/>
                  </a:lnTo>
                  <a:lnTo>
                    <a:pt x="237" y="963"/>
                  </a:lnTo>
                  <a:lnTo>
                    <a:pt x="237" y="963"/>
                  </a:lnTo>
                  <a:lnTo>
                    <a:pt x="237" y="965"/>
                  </a:lnTo>
                  <a:lnTo>
                    <a:pt x="237" y="966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38" y="969"/>
                  </a:lnTo>
                  <a:lnTo>
                    <a:pt x="238" y="969"/>
                  </a:lnTo>
                  <a:lnTo>
                    <a:pt x="238" y="970"/>
                  </a:lnTo>
                  <a:lnTo>
                    <a:pt x="239" y="970"/>
                  </a:lnTo>
                  <a:lnTo>
                    <a:pt x="240" y="970"/>
                  </a:lnTo>
                  <a:lnTo>
                    <a:pt x="241" y="970"/>
                  </a:lnTo>
                  <a:lnTo>
                    <a:pt x="241" y="971"/>
                  </a:lnTo>
                  <a:lnTo>
                    <a:pt x="241" y="972"/>
                  </a:lnTo>
                  <a:lnTo>
                    <a:pt x="240" y="972"/>
                  </a:lnTo>
                  <a:lnTo>
                    <a:pt x="240" y="971"/>
                  </a:lnTo>
                  <a:lnTo>
                    <a:pt x="240" y="970"/>
                  </a:lnTo>
                  <a:lnTo>
                    <a:pt x="239" y="971"/>
                  </a:lnTo>
                  <a:lnTo>
                    <a:pt x="238" y="971"/>
                  </a:lnTo>
                  <a:lnTo>
                    <a:pt x="238" y="972"/>
                  </a:lnTo>
                  <a:lnTo>
                    <a:pt x="238" y="973"/>
                  </a:lnTo>
                  <a:lnTo>
                    <a:pt x="239" y="973"/>
                  </a:lnTo>
                  <a:lnTo>
                    <a:pt x="240" y="973"/>
                  </a:lnTo>
                  <a:lnTo>
                    <a:pt x="241" y="973"/>
                  </a:lnTo>
                  <a:lnTo>
                    <a:pt x="240" y="974"/>
                  </a:lnTo>
                  <a:lnTo>
                    <a:pt x="240" y="975"/>
                  </a:lnTo>
                  <a:lnTo>
                    <a:pt x="239" y="975"/>
                  </a:lnTo>
                  <a:lnTo>
                    <a:pt x="238" y="974"/>
                  </a:lnTo>
                  <a:lnTo>
                    <a:pt x="238" y="973"/>
                  </a:lnTo>
                  <a:lnTo>
                    <a:pt x="237" y="973"/>
                  </a:lnTo>
                  <a:lnTo>
                    <a:pt x="237" y="974"/>
                  </a:lnTo>
                  <a:lnTo>
                    <a:pt x="237" y="975"/>
                  </a:lnTo>
                  <a:lnTo>
                    <a:pt x="238" y="975"/>
                  </a:lnTo>
                  <a:lnTo>
                    <a:pt x="239" y="978"/>
                  </a:lnTo>
                  <a:lnTo>
                    <a:pt x="239" y="980"/>
                  </a:lnTo>
                  <a:lnTo>
                    <a:pt x="240" y="981"/>
                  </a:lnTo>
                  <a:lnTo>
                    <a:pt x="241" y="981"/>
                  </a:lnTo>
                  <a:lnTo>
                    <a:pt x="241" y="981"/>
                  </a:lnTo>
                  <a:lnTo>
                    <a:pt x="241" y="982"/>
                  </a:lnTo>
                  <a:lnTo>
                    <a:pt x="240" y="982"/>
                  </a:lnTo>
                  <a:lnTo>
                    <a:pt x="240" y="983"/>
                  </a:lnTo>
                  <a:lnTo>
                    <a:pt x="241" y="983"/>
                  </a:lnTo>
                  <a:lnTo>
                    <a:pt x="241" y="984"/>
                  </a:lnTo>
                  <a:lnTo>
                    <a:pt x="242" y="989"/>
                  </a:lnTo>
                  <a:lnTo>
                    <a:pt x="242" y="990"/>
                  </a:lnTo>
                  <a:lnTo>
                    <a:pt x="242" y="991"/>
                  </a:lnTo>
                  <a:lnTo>
                    <a:pt x="243" y="991"/>
                  </a:lnTo>
                  <a:lnTo>
                    <a:pt x="243" y="993"/>
                  </a:lnTo>
                  <a:lnTo>
                    <a:pt x="243" y="994"/>
                  </a:lnTo>
                  <a:lnTo>
                    <a:pt x="243" y="993"/>
                  </a:lnTo>
                  <a:lnTo>
                    <a:pt x="243" y="992"/>
                  </a:lnTo>
                  <a:lnTo>
                    <a:pt x="244" y="991"/>
                  </a:lnTo>
                  <a:lnTo>
                    <a:pt x="245" y="991"/>
                  </a:lnTo>
                  <a:lnTo>
                    <a:pt x="245" y="992"/>
                  </a:lnTo>
                  <a:lnTo>
                    <a:pt x="244" y="992"/>
                  </a:lnTo>
                  <a:lnTo>
                    <a:pt x="244" y="993"/>
                  </a:lnTo>
                  <a:lnTo>
                    <a:pt x="244" y="993"/>
                  </a:lnTo>
                  <a:lnTo>
                    <a:pt x="244" y="996"/>
                  </a:lnTo>
                  <a:lnTo>
                    <a:pt x="243" y="996"/>
                  </a:lnTo>
                  <a:lnTo>
                    <a:pt x="243" y="997"/>
                  </a:lnTo>
                  <a:lnTo>
                    <a:pt x="244" y="998"/>
                  </a:lnTo>
                  <a:lnTo>
                    <a:pt x="245" y="999"/>
                  </a:lnTo>
                  <a:lnTo>
                    <a:pt x="246" y="999"/>
                  </a:lnTo>
                  <a:lnTo>
                    <a:pt x="245" y="1000"/>
                  </a:lnTo>
                  <a:lnTo>
                    <a:pt x="245" y="1001"/>
                  </a:lnTo>
                  <a:lnTo>
                    <a:pt x="246" y="1002"/>
                  </a:lnTo>
                  <a:lnTo>
                    <a:pt x="247" y="1003"/>
                  </a:lnTo>
                  <a:lnTo>
                    <a:pt x="250" y="1005"/>
                  </a:lnTo>
                  <a:lnTo>
                    <a:pt x="251" y="1006"/>
                  </a:lnTo>
                  <a:lnTo>
                    <a:pt x="253" y="1009"/>
                  </a:lnTo>
                  <a:lnTo>
                    <a:pt x="253" y="1011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3" y="1013"/>
                  </a:lnTo>
                  <a:lnTo>
                    <a:pt x="254" y="1013"/>
                  </a:lnTo>
                  <a:lnTo>
                    <a:pt x="255" y="1013"/>
                  </a:lnTo>
                  <a:lnTo>
                    <a:pt x="255" y="1013"/>
                  </a:lnTo>
                  <a:lnTo>
                    <a:pt x="254" y="1013"/>
                  </a:lnTo>
                  <a:lnTo>
                    <a:pt x="254" y="1014"/>
                  </a:lnTo>
                  <a:lnTo>
                    <a:pt x="255" y="1014"/>
                  </a:lnTo>
                  <a:lnTo>
                    <a:pt x="255" y="1016"/>
                  </a:lnTo>
                  <a:lnTo>
                    <a:pt x="255" y="1017"/>
                  </a:lnTo>
                  <a:lnTo>
                    <a:pt x="256" y="1018"/>
                  </a:lnTo>
                  <a:lnTo>
                    <a:pt x="257" y="1018"/>
                  </a:lnTo>
                  <a:lnTo>
                    <a:pt x="259" y="1017"/>
                  </a:lnTo>
                  <a:lnTo>
                    <a:pt x="260" y="1016"/>
                  </a:lnTo>
                  <a:lnTo>
                    <a:pt x="262" y="1016"/>
                  </a:lnTo>
                  <a:lnTo>
                    <a:pt x="260" y="1017"/>
                  </a:lnTo>
                  <a:lnTo>
                    <a:pt x="258" y="1018"/>
                  </a:lnTo>
                  <a:lnTo>
                    <a:pt x="258" y="1019"/>
                  </a:lnTo>
                  <a:lnTo>
                    <a:pt x="257" y="1019"/>
                  </a:lnTo>
                  <a:lnTo>
                    <a:pt x="257" y="1020"/>
                  </a:lnTo>
                  <a:lnTo>
                    <a:pt x="257" y="1021"/>
                  </a:lnTo>
                  <a:lnTo>
                    <a:pt x="258" y="1022"/>
                  </a:lnTo>
                  <a:lnTo>
                    <a:pt x="258" y="1023"/>
                  </a:lnTo>
                  <a:lnTo>
                    <a:pt x="259" y="1024"/>
                  </a:lnTo>
                  <a:lnTo>
                    <a:pt x="260" y="1024"/>
                  </a:lnTo>
                  <a:lnTo>
                    <a:pt x="263" y="1022"/>
                  </a:lnTo>
                  <a:lnTo>
                    <a:pt x="263" y="1023"/>
                  </a:lnTo>
                  <a:lnTo>
                    <a:pt x="262" y="1024"/>
                  </a:lnTo>
                  <a:lnTo>
                    <a:pt x="261" y="1024"/>
                  </a:lnTo>
                  <a:lnTo>
                    <a:pt x="260" y="1025"/>
                  </a:lnTo>
                  <a:lnTo>
                    <a:pt x="260" y="1026"/>
                  </a:lnTo>
                  <a:lnTo>
                    <a:pt x="260" y="1027"/>
                  </a:lnTo>
                  <a:lnTo>
                    <a:pt x="261" y="1026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5" y="1028"/>
                  </a:lnTo>
                  <a:lnTo>
                    <a:pt x="266" y="1029"/>
                  </a:lnTo>
                  <a:lnTo>
                    <a:pt x="267" y="1030"/>
                  </a:lnTo>
                  <a:lnTo>
                    <a:pt x="267" y="1031"/>
                  </a:lnTo>
                  <a:lnTo>
                    <a:pt x="266" y="1031"/>
                  </a:lnTo>
                  <a:lnTo>
                    <a:pt x="266" y="1030"/>
                  </a:lnTo>
                  <a:lnTo>
                    <a:pt x="265" y="1029"/>
                  </a:lnTo>
                  <a:lnTo>
                    <a:pt x="264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3" y="1029"/>
                  </a:lnTo>
                  <a:lnTo>
                    <a:pt x="262" y="1029"/>
                  </a:lnTo>
                  <a:lnTo>
                    <a:pt x="259" y="1029"/>
                  </a:lnTo>
                  <a:lnTo>
                    <a:pt x="261" y="1030"/>
                  </a:lnTo>
                  <a:lnTo>
                    <a:pt x="262" y="1031"/>
                  </a:lnTo>
                  <a:lnTo>
                    <a:pt x="263" y="1031"/>
                  </a:lnTo>
                  <a:lnTo>
                    <a:pt x="263" y="1031"/>
                  </a:lnTo>
                  <a:lnTo>
                    <a:pt x="263" y="1032"/>
                  </a:lnTo>
                  <a:lnTo>
                    <a:pt x="266" y="1040"/>
                  </a:lnTo>
                  <a:lnTo>
                    <a:pt x="267" y="1041"/>
                  </a:lnTo>
                  <a:lnTo>
                    <a:pt x="266" y="1042"/>
                  </a:lnTo>
                  <a:lnTo>
                    <a:pt x="265" y="1042"/>
                  </a:lnTo>
                  <a:lnTo>
                    <a:pt x="265" y="1042"/>
                  </a:lnTo>
                  <a:lnTo>
                    <a:pt x="264" y="1044"/>
                  </a:lnTo>
                  <a:lnTo>
                    <a:pt x="267" y="1044"/>
                  </a:lnTo>
                  <a:lnTo>
                    <a:pt x="267" y="1045"/>
                  </a:lnTo>
                  <a:lnTo>
                    <a:pt x="269" y="1047"/>
                  </a:lnTo>
                  <a:lnTo>
                    <a:pt x="269" y="1048"/>
                  </a:lnTo>
                  <a:lnTo>
                    <a:pt x="270" y="1048"/>
                  </a:lnTo>
                  <a:lnTo>
                    <a:pt x="271" y="1048"/>
                  </a:lnTo>
                  <a:lnTo>
                    <a:pt x="271" y="1049"/>
                  </a:lnTo>
                  <a:lnTo>
                    <a:pt x="271" y="1051"/>
                  </a:lnTo>
                  <a:lnTo>
                    <a:pt x="270" y="1052"/>
                  </a:lnTo>
                  <a:lnTo>
                    <a:pt x="271" y="1052"/>
                  </a:lnTo>
                  <a:lnTo>
                    <a:pt x="273" y="1053"/>
                  </a:lnTo>
                  <a:lnTo>
                    <a:pt x="273" y="1053"/>
                  </a:lnTo>
                  <a:lnTo>
                    <a:pt x="273" y="1055"/>
                  </a:lnTo>
                  <a:lnTo>
                    <a:pt x="274" y="1055"/>
                  </a:lnTo>
                  <a:lnTo>
                    <a:pt x="275" y="1055"/>
                  </a:lnTo>
                  <a:lnTo>
                    <a:pt x="276" y="1055"/>
                  </a:lnTo>
                  <a:lnTo>
                    <a:pt x="276" y="1054"/>
                  </a:lnTo>
                  <a:lnTo>
                    <a:pt x="277" y="1054"/>
                  </a:lnTo>
                  <a:lnTo>
                    <a:pt x="278" y="1053"/>
                  </a:lnTo>
                  <a:lnTo>
                    <a:pt x="279" y="1052"/>
                  </a:lnTo>
                  <a:lnTo>
                    <a:pt x="279" y="1053"/>
                  </a:lnTo>
                  <a:lnTo>
                    <a:pt x="280" y="1053"/>
                  </a:lnTo>
                  <a:lnTo>
                    <a:pt x="280" y="1054"/>
                  </a:lnTo>
                  <a:lnTo>
                    <a:pt x="279" y="1054"/>
                  </a:lnTo>
                  <a:lnTo>
                    <a:pt x="278" y="1054"/>
                  </a:lnTo>
                  <a:lnTo>
                    <a:pt x="277" y="1055"/>
                  </a:lnTo>
                  <a:lnTo>
                    <a:pt x="276" y="1056"/>
                  </a:lnTo>
                  <a:lnTo>
                    <a:pt x="276" y="1056"/>
                  </a:lnTo>
                  <a:lnTo>
                    <a:pt x="275" y="1056"/>
                  </a:lnTo>
                  <a:lnTo>
                    <a:pt x="274" y="1056"/>
                  </a:lnTo>
                  <a:lnTo>
                    <a:pt x="274" y="1056"/>
                  </a:lnTo>
                  <a:lnTo>
                    <a:pt x="274" y="1057"/>
                  </a:lnTo>
                  <a:lnTo>
                    <a:pt x="273" y="1056"/>
                  </a:lnTo>
                  <a:lnTo>
                    <a:pt x="273" y="1057"/>
                  </a:lnTo>
                  <a:lnTo>
                    <a:pt x="274" y="1058"/>
                  </a:lnTo>
                  <a:lnTo>
                    <a:pt x="276" y="1059"/>
                  </a:lnTo>
                  <a:lnTo>
                    <a:pt x="276" y="1060"/>
                  </a:lnTo>
                  <a:lnTo>
                    <a:pt x="277" y="1060"/>
                  </a:lnTo>
                  <a:lnTo>
                    <a:pt x="278" y="1061"/>
                  </a:lnTo>
                  <a:lnTo>
                    <a:pt x="279" y="1061"/>
                  </a:lnTo>
                  <a:lnTo>
                    <a:pt x="280" y="1060"/>
                  </a:lnTo>
                  <a:lnTo>
                    <a:pt x="281" y="1061"/>
                  </a:lnTo>
                  <a:lnTo>
                    <a:pt x="282" y="1062"/>
                  </a:lnTo>
                  <a:lnTo>
                    <a:pt x="282" y="1064"/>
                  </a:lnTo>
                  <a:lnTo>
                    <a:pt x="282" y="1065"/>
                  </a:lnTo>
                  <a:lnTo>
                    <a:pt x="282" y="1066"/>
                  </a:lnTo>
                  <a:lnTo>
                    <a:pt x="282" y="1066"/>
                  </a:lnTo>
                  <a:lnTo>
                    <a:pt x="283" y="1066"/>
                  </a:lnTo>
                  <a:lnTo>
                    <a:pt x="284" y="1066"/>
                  </a:lnTo>
                  <a:lnTo>
                    <a:pt x="284" y="1066"/>
                  </a:lnTo>
                  <a:lnTo>
                    <a:pt x="283" y="1067"/>
                  </a:lnTo>
                  <a:lnTo>
                    <a:pt x="282" y="1067"/>
                  </a:lnTo>
                  <a:lnTo>
                    <a:pt x="282" y="1069"/>
                  </a:lnTo>
                  <a:lnTo>
                    <a:pt x="283" y="1070"/>
                  </a:lnTo>
                  <a:lnTo>
                    <a:pt x="283" y="1071"/>
                  </a:lnTo>
                  <a:lnTo>
                    <a:pt x="284" y="1071"/>
                  </a:lnTo>
                  <a:lnTo>
                    <a:pt x="284" y="1071"/>
                  </a:lnTo>
                  <a:lnTo>
                    <a:pt x="284" y="1070"/>
                  </a:lnTo>
                  <a:lnTo>
                    <a:pt x="284" y="1069"/>
                  </a:lnTo>
                  <a:lnTo>
                    <a:pt x="285" y="1068"/>
                  </a:lnTo>
                  <a:lnTo>
                    <a:pt x="285" y="1069"/>
                  </a:lnTo>
                  <a:lnTo>
                    <a:pt x="285" y="1070"/>
                  </a:lnTo>
                  <a:lnTo>
                    <a:pt x="286" y="1070"/>
                  </a:lnTo>
                  <a:lnTo>
                    <a:pt x="285" y="1071"/>
                  </a:lnTo>
                  <a:lnTo>
                    <a:pt x="286" y="1071"/>
                  </a:lnTo>
                  <a:lnTo>
                    <a:pt x="288" y="1072"/>
                  </a:lnTo>
                  <a:lnTo>
                    <a:pt x="287" y="1072"/>
                  </a:lnTo>
                  <a:lnTo>
                    <a:pt x="287" y="1073"/>
                  </a:lnTo>
                  <a:lnTo>
                    <a:pt x="286" y="1073"/>
                  </a:lnTo>
                  <a:lnTo>
                    <a:pt x="286" y="1075"/>
                  </a:lnTo>
                  <a:lnTo>
                    <a:pt x="287" y="1076"/>
                  </a:lnTo>
                  <a:lnTo>
                    <a:pt x="287" y="1077"/>
                  </a:lnTo>
                  <a:lnTo>
                    <a:pt x="287" y="1078"/>
                  </a:lnTo>
                  <a:lnTo>
                    <a:pt x="287" y="1078"/>
                  </a:lnTo>
                  <a:lnTo>
                    <a:pt x="288" y="1079"/>
                  </a:lnTo>
                  <a:lnTo>
                    <a:pt x="288" y="1081"/>
                  </a:lnTo>
                  <a:lnTo>
                    <a:pt x="288" y="1082"/>
                  </a:lnTo>
                  <a:lnTo>
                    <a:pt x="289" y="1082"/>
                  </a:lnTo>
                  <a:lnTo>
                    <a:pt x="292" y="1082"/>
                  </a:lnTo>
                  <a:lnTo>
                    <a:pt x="292" y="1083"/>
                  </a:lnTo>
                  <a:lnTo>
                    <a:pt x="292" y="1083"/>
                  </a:lnTo>
                  <a:lnTo>
                    <a:pt x="291" y="1083"/>
                  </a:lnTo>
                  <a:lnTo>
                    <a:pt x="289" y="1083"/>
                  </a:lnTo>
                  <a:lnTo>
                    <a:pt x="289" y="1082"/>
                  </a:lnTo>
                  <a:lnTo>
                    <a:pt x="288" y="1083"/>
                  </a:lnTo>
                  <a:lnTo>
                    <a:pt x="289" y="1084"/>
                  </a:lnTo>
                  <a:lnTo>
                    <a:pt x="290" y="1087"/>
                  </a:lnTo>
                  <a:lnTo>
                    <a:pt x="291" y="1088"/>
                  </a:lnTo>
                  <a:lnTo>
                    <a:pt x="291" y="1091"/>
                  </a:lnTo>
                  <a:lnTo>
                    <a:pt x="292" y="1092"/>
                  </a:lnTo>
                  <a:lnTo>
                    <a:pt x="292" y="1092"/>
                  </a:lnTo>
                  <a:lnTo>
                    <a:pt x="292" y="1093"/>
                  </a:lnTo>
                  <a:lnTo>
                    <a:pt x="292" y="1094"/>
                  </a:lnTo>
                  <a:lnTo>
                    <a:pt x="292" y="1095"/>
                  </a:lnTo>
                  <a:lnTo>
                    <a:pt x="293" y="1097"/>
                  </a:lnTo>
                  <a:lnTo>
                    <a:pt x="294" y="1098"/>
                  </a:lnTo>
                  <a:lnTo>
                    <a:pt x="296" y="1100"/>
                  </a:lnTo>
                  <a:lnTo>
                    <a:pt x="296" y="1101"/>
                  </a:lnTo>
                  <a:lnTo>
                    <a:pt x="297" y="1102"/>
                  </a:lnTo>
                  <a:lnTo>
                    <a:pt x="298" y="1106"/>
                  </a:lnTo>
                  <a:lnTo>
                    <a:pt x="299" y="1110"/>
                  </a:lnTo>
                  <a:lnTo>
                    <a:pt x="300" y="1112"/>
                  </a:lnTo>
                  <a:lnTo>
                    <a:pt x="300" y="1110"/>
                  </a:lnTo>
                  <a:lnTo>
                    <a:pt x="301" y="1109"/>
                  </a:lnTo>
                  <a:lnTo>
                    <a:pt x="302" y="1110"/>
                  </a:lnTo>
                  <a:lnTo>
                    <a:pt x="301" y="1110"/>
                  </a:lnTo>
                  <a:lnTo>
                    <a:pt x="302" y="1111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3" y="1112"/>
                  </a:lnTo>
                  <a:lnTo>
                    <a:pt x="302" y="1112"/>
                  </a:lnTo>
                  <a:lnTo>
                    <a:pt x="302" y="1112"/>
                  </a:lnTo>
                  <a:lnTo>
                    <a:pt x="301" y="1112"/>
                  </a:lnTo>
                  <a:lnTo>
                    <a:pt x="301" y="1112"/>
                  </a:lnTo>
                  <a:lnTo>
                    <a:pt x="300" y="1112"/>
                  </a:lnTo>
                  <a:lnTo>
                    <a:pt x="300" y="1113"/>
                  </a:lnTo>
                  <a:lnTo>
                    <a:pt x="300" y="1114"/>
                  </a:lnTo>
                  <a:lnTo>
                    <a:pt x="301" y="1117"/>
                  </a:lnTo>
                  <a:lnTo>
                    <a:pt x="301" y="1118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2" y="1125"/>
                  </a:lnTo>
                  <a:lnTo>
                    <a:pt x="302" y="1126"/>
                  </a:lnTo>
                  <a:lnTo>
                    <a:pt x="302" y="1127"/>
                  </a:lnTo>
                  <a:lnTo>
                    <a:pt x="302" y="1130"/>
                  </a:lnTo>
                  <a:lnTo>
                    <a:pt x="303" y="1132"/>
                  </a:lnTo>
                  <a:lnTo>
                    <a:pt x="303" y="1134"/>
                  </a:lnTo>
                  <a:lnTo>
                    <a:pt x="304" y="1135"/>
                  </a:lnTo>
                  <a:lnTo>
                    <a:pt x="304" y="1136"/>
                  </a:lnTo>
                  <a:lnTo>
                    <a:pt x="304" y="1137"/>
                  </a:lnTo>
                  <a:lnTo>
                    <a:pt x="304" y="1138"/>
                  </a:lnTo>
                  <a:lnTo>
                    <a:pt x="305" y="1138"/>
                  </a:lnTo>
                  <a:lnTo>
                    <a:pt x="305" y="1139"/>
                  </a:lnTo>
                  <a:lnTo>
                    <a:pt x="304" y="1141"/>
                  </a:lnTo>
                  <a:lnTo>
                    <a:pt x="306" y="1149"/>
                  </a:lnTo>
                  <a:lnTo>
                    <a:pt x="308" y="1149"/>
                  </a:lnTo>
                  <a:lnTo>
                    <a:pt x="310" y="1148"/>
                  </a:lnTo>
                  <a:lnTo>
                    <a:pt x="312" y="1148"/>
                  </a:lnTo>
                  <a:lnTo>
                    <a:pt x="312" y="1149"/>
                  </a:lnTo>
                  <a:lnTo>
                    <a:pt x="311" y="1149"/>
                  </a:lnTo>
                  <a:lnTo>
                    <a:pt x="310" y="1149"/>
                  </a:lnTo>
                  <a:lnTo>
                    <a:pt x="309" y="1150"/>
                  </a:lnTo>
                  <a:lnTo>
                    <a:pt x="309" y="1151"/>
                  </a:lnTo>
                  <a:lnTo>
                    <a:pt x="308" y="1151"/>
                  </a:lnTo>
                  <a:lnTo>
                    <a:pt x="306" y="1150"/>
                  </a:lnTo>
                  <a:lnTo>
                    <a:pt x="306" y="1151"/>
                  </a:lnTo>
                  <a:lnTo>
                    <a:pt x="307" y="1151"/>
                  </a:lnTo>
                  <a:lnTo>
                    <a:pt x="307" y="1152"/>
                  </a:lnTo>
                  <a:lnTo>
                    <a:pt x="308" y="1152"/>
                  </a:lnTo>
                  <a:lnTo>
                    <a:pt x="308" y="1152"/>
                  </a:lnTo>
                  <a:lnTo>
                    <a:pt x="308" y="1153"/>
                  </a:lnTo>
                  <a:lnTo>
                    <a:pt x="309" y="1154"/>
                  </a:lnTo>
                  <a:lnTo>
                    <a:pt x="309" y="1155"/>
                  </a:lnTo>
                  <a:lnTo>
                    <a:pt x="312" y="1164"/>
                  </a:lnTo>
                  <a:lnTo>
                    <a:pt x="313" y="1166"/>
                  </a:lnTo>
                  <a:lnTo>
                    <a:pt x="314" y="1166"/>
                  </a:lnTo>
                  <a:lnTo>
                    <a:pt x="314" y="1167"/>
                  </a:lnTo>
                  <a:lnTo>
                    <a:pt x="314" y="1168"/>
                  </a:lnTo>
                  <a:lnTo>
                    <a:pt x="315" y="1168"/>
                  </a:lnTo>
                  <a:lnTo>
                    <a:pt x="315" y="1169"/>
                  </a:lnTo>
                  <a:lnTo>
                    <a:pt x="315" y="1170"/>
                  </a:lnTo>
                  <a:lnTo>
                    <a:pt x="319" y="1175"/>
                  </a:lnTo>
                  <a:lnTo>
                    <a:pt x="320" y="1177"/>
                  </a:lnTo>
                  <a:lnTo>
                    <a:pt x="320" y="1178"/>
                  </a:lnTo>
                  <a:lnTo>
                    <a:pt x="320" y="1179"/>
                  </a:lnTo>
                  <a:lnTo>
                    <a:pt x="321" y="1178"/>
                  </a:lnTo>
                  <a:lnTo>
                    <a:pt x="322" y="1178"/>
                  </a:lnTo>
                  <a:lnTo>
                    <a:pt x="321" y="1180"/>
                  </a:lnTo>
                  <a:lnTo>
                    <a:pt x="322" y="1182"/>
                  </a:lnTo>
                  <a:lnTo>
                    <a:pt x="323" y="1186"/>
                  </a:lnTo>
                  <a:lnTo>
                    <a:pt x="323" y="1188"/>
                  </a:lnTo>
                  <a:lnTo>
                    <a:pt x="324" y="1188"/>
                  </a:lnTo>
                  <a:lnTo>
                    <a:pt x="324" y="1189"/>
                  </a:lnTo>
                  <a:lnTo>
                    <a:pt x="325" y="1188"/>
                  </a:lnTo>
                  <a:lnTo>
                    <a:pt x="326" y="1189"/>
                  </a:lnTo>
                  <a:lnTo>
                    <a:pt x="328" y="1191"/>
                  </a:lnTo>
                  <a:lnTo>
                    <a:pt x="327" y="1189"/>
                  </a:lnTo>
                  <a:lnTo>
                    <a:pt x="329" y="1188"/>
                  </a:lnTo>
                  <a:lnTo>
                    <a:pt x="330" y="1188"/>
                  </a:lnTo>
                  <a:lnTo>
                    <a:pt x="330" y="1189"/>
                  </a:lnTo>
                  <a:lnTo>
                    <a:pt x="329" y="1189"/>
                  </a:lnTo>
                  <a:lnTo>
                    <a:pt x="328" y="1189"/>
                  </a:lnTo>
                  <a:lnTo>
                    <a:pt x="328" y="1190"/>
                  </a:lnTo>
                  <a:lnTo>
                    <a:pt x="328" y="1191"/>
                  </a:lnTo>
                  <a:lnTo>
                    <a:pt x="329" y="1192"/>
                  </a:lnTo>
                  <a:lnTo>
                    <a:pt x="330" y="1192"/>
                  </a:lnTo>
                  <a:lnTo>
                    <a:pt x="331" y="1192"/>
                  </a:lnTo>
                  <a:lnTo>
                    <a:pt x="332" y="1192"/>
                  </a:lnTo>
                  <a:lnTo>
                    <a:pt x="332" y="1191"/>
                  </a:lnTo>
                  <a:lnTo>
                    <a:pt x="332" y="1192"/>
                  </a:lnTo>
                  <a:lnTo>
                    <a:pt x="332" y="1192"/>
                  </a:lnTo>
                  <a:lnTo>
                    <a:pt x="333" y="1192"/>
                  </a:lnTo>
                  <a:lnTo>
                    <a:pt x="333" y="1193"/>
                  </a:lnTo>
                  <a:lnTo>
                    <a:pt x="330" y="1192"/>
                  </a:lnTo>
                  <a:lnTo>
                    <a:pt x="329" y="1192"/>
                  </a:lnTo>
                  <a:lnTo>
                    <a:pt x="330" y="1194"/>
                  </a:lnTo>
                  <a:lnTo>
                    <a:pt x="331" y="1195"/>
                  </a:lnTo>
                  <a:lnTo>
                    <a:pt x="331" y="1196"/>
                  </a:lnTo>
                  <a:lnTo>
                    <a:pt x="332" y="1196"/>
                  </a:lnTo>
                  <a:lnTo>
                    <a:pt x="338" y="1202"/>
                  </a:lnTo>
                  <a:lnTo>
                    <a:pt x="339" y="1204"/>
                  </a:lnTo>
                  <a:lnTo>
                    <a:pt x="342" y="1210"/>
                  </a:lnTo>
                  <a:lnTo>
                    <a:pt x="342" y="1211"/>
                  </a:lnTo>
                  <a:lnTo>
                    <a:pt x="342" y="1212"/>
                  </a:lnTo>
                  <a:lnTo>
                    <a:pt x="342" y="1212"/>
                  </a:lnTo>
                  <a:lnTo>
                    <a:pt x="343" y="1213"/>
                  </a:lnTo>
                  <a:lnTo>
                    <a:pt x="343" y="1214"/>
                  </a:lnTo>
                  <a:lnTo>
                    <a:pt x="344" y="1214"/>
                  </a:lnTo>
                  <a:lnTo>
                    <a:pt x="345" y="1214"/>
                  </a:lnTo>
                  <a:lnTo>
                    <a:pt x="346" y="1215"/>
                  </a:lnTo>
                  <a:lnTo>
                    <a:pt x="347" y="1216"/>
                  </a:lnTo>
                  <a:lnTo>
                    <a:pt x="348" y="1219"/>
                  </a:lnTo>
                  <a:lnTo>
                    <a:pt x="349" y="1219"/>
                  </a:lnTo>
                  <a:lnTo>
                    <a:pt x="350" y="1220"/>
                  </a:lnTo>
                  <a:lnTo>
                    <a:pt x="349" y="1220"/>
                  </a:lnTo>
                  <a:lnTo>
                    <a:pt x="349" y="1221"/>
                  </a:lnTo>
                  <a:lnTo>
                    <a:pt x="349" y="1222"/>
                  </a:lnTo>
                  <a:lnTo>
                    <a:pt x="350" y="1222"/>
                  </a:lnTo>
                  <a:lnTo>
                    <a:pt x="352" y="1232"/>
                  </a:lnTo>
                  <a:lnTo>
                    <a:pt x="355" y="1240"/>
                  </a:lnTo>
                  <a:lnTo>
                    <a:pt x="356" y="1243"/>
                  </a:lnTo>
                  <a:lnTo>
                    <a:pt x="356" y="1245"/>
                  </a:lnTo>
                  <a:lnTo>
                    <a:pt x="358" y="1246"/>
                  </a:lnTo>
                  <a:lnTo>
                    <a:pt x="357" y="1247"/>
                  </a:lnTo>
                  <a:lnTo>
                    <a:pt x="357" y="1248"/>
                  </a:lnTo>
                  <a:lnTo>
                    <a:pt x="358" y="1248"/>
                  </a:lnTo>
                  <a:lnTo>
                    <a:pt x="358" y="1249"/>
                  </a:lnTo>
                  <a:lnTo>
                    <a:pt x="358" y="1250"/>
                  </a:lnTo>
                  <a:lnTo>
                    <a:pt x="361" y="1254"/>
                  </a:lnTo>
                  <a:lnTo>
                    <a:pt x="362" y="1256"/>
                  </a:lnTo>
                  <a:lnTo>
                    <a:pt x="362" y="1257"/>
                  </a:lnTo>
                  <a:lnTo>
                    <a:pt x="362" y="1258"/>
                  </a:lnTo>
                  <a:lnTo>
                    <a:pt x="363" y="1259"/>
                  </a:lnTo>
                  <a:lnTo>
                    <a:pt x="363" y="1261"/>
                  </a:lnTo>
                  <a:lnTo>
                    <a:pt x="364" y="1262"/>
                  </a:lnTo>
                  <a:lnTo>
                    <a:pt x="364" y="1262"/>
                  </a:lnTo>
                  <a:lnTo>
                    <a:pt x="366" y="1265"/>
                  </a:lnTo>
                  <a:lnTo>
                    <a:pt x="366" y="1267"/>
                  </a:lnTo>
                  <a:lnTo>
                    <a:pt x="367" y="1272"/>
                  </a:lnTo>
                  <a:lnTo>
                    <a:pt x="368" y="1273"/>
                  </a:lnTo>
                  <a:lnTo>
                    <a:pt x="369" y="1273"/>
                  </a:lnTo>
                  <a:lnTo>
                    <a:pt x="369" y="1274"/>
                  </a:lnTo>
                  <a:lnTo>
                    <a:pt x="370" y="1274"/>
                  </a:lnTo>
                  <a:lnTo>
                    <a:pt x="371" y="1274"/>
                  </a:lnTo>
                  <a:lnTo>
                    <a:pt x="371" y="1273"/>
                  </a:lnTo>
                  <a:lnTo>
                    <a:pt x="371" y="1272"/>
                  </a:lnTo>
                  <a:lnTo>
                    <a:pt x="370" y="1271"/>
                  </a:lnTo>
                  <a:lnTo>
                    <a:pt x="371" y="1271"/>
                  </a:lnTo>
                  <a:lnTo>
                    <a:pt x="371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2" y="1273"/>
                  </a:lnTo>
                  <a:lnTo>
                    <a:pt x="372" y="1274"/>
                  </a:lnTo>
                  <a:lnTo>
                    <a:pt x="369" y="1275"/>
                  </a:lnTo>
                  <a:lnTo>
                    <a:pt x="369" y="1275"/>
                  </a:lnTo>
                  <a:lnTo>
                    <a:pt x="370" y="1276"/>
                  </a:lnTo>
                  <a:lnTo>
                    <a:pt x="370" y="1277"/>
                  </a:lnTo>
                  <a:lnTo>
                    <a:pt x="370" y="1278"/>
                  </a:lnTo>
                  <a:lnTo>
                    <a:pt x="371" y="1282"/>
                  </a:lnTo>
                  <a:lnTo>
                    <a:pt x="372" y="1282"/>
                  </a:lnTo>
                  <a:lnTo>
                    <a:pt x="372" y="1282"/>
                  </a:lnTo>
                  <a:lnTo>
                    <a:pt x="372" y="1280"/>
                  </a:lnTo>
                  <a:lnTo>
                    <a:pt x="372" y="1279"/>
                  </a:lnTo>
                  <a:lnTo>
                    <a:pt x="371" y="1278"/>
                  </a:lnTo>
                  <a:lnTo>
                    <a:pt x="371" y="1277"/>
                  </a:lnTo>
                  <a:lnTo>
                    <a:pt x="371" y="1276"/>
                  </a:lnTo>
                  <a:lnTo>
                    <a:pt x="372" y="1277"/>
                  </a:lnTo>
                  <a:lnTo>
                    <a:pt x="372" y="1278"/>
                  </a:lnTo>
                  <a:lnTo>
                    <a:pt x="372" y="1278"/>
                  </a:lnTo>
                  <a:lnTo>
                    <a:pt x="372" y="1281"/>
                  </a:lnTo>
                  <a:lnTo>
                    <a:pt x="373" y="1282"/>
                  </a:lnTo>
                  <a:lnTo>
                    <a:pt x="372" y="1282"/>
                  </a:lnTo>
                  <a:lnTo>
                    <a:pt x="373" y="1284"/>
                  </a:lnTo>
                  <a:lnTo>
                    <a:pt x="374" y="1285"/>
                  </a:lnTo>
                  <a:lnTo>
                    <a:pt x="374" y="1284"/>
                  </a:lnTo>
                  <a:lnTo>
                    <a:pt x="375" y="1285"/>
                  </a:lnTo>
                  <a:lnTo>
                    <a:pt x="377" y="1287"/>
                  </a:lnTo>
                  <a:lnTo>
                    <a:pt x="377" y="1288"/>
                  </a:lnTo>
                  <a:lnTo>
                    <a:pt x="378" y="1290"/>
                  </a:lnTo>
                  <a:lnTo>
                    <a:pt x="379" y="1291"/>
                  </a:lnTo>
                  <a:lnTo>
                    <a:pt x="379" y="1292"/>
                  </a:lnTo>
                  <a:lnTo>
                    <a:pt x="379" y="1292"/>
                  </a:lnTo>
                  <a:lnTo>
                    <a:pt x="378" y="1292"/>
                  </a:lnTo>
                  <a:lnTo>
                    <a:pt x="378" y="1293"/>
                  </a:lnTo>
                  <a:lnTo>
                    <a:pt x="378" y="1294"/>
                  </a:lnTo>
                  <a:lnTo>
                    <a:pt x="379" y="1294"/>
                  </a:lnTo>
                  <a:lnTo>
                    <a:pt x="379" y="1295"/>
                  </a:lnTo>
                  <a:lnTo>
                    <a:pt x="379" y="1296"/>
                  </a:lnTo>
                  <a:lnTo>
                    <a:pt x="379" y="1297"/>
                  </a:lnTo>
                  <a:lnTo>
                    <a:pt x="380" y="1297"/>
                  </a:lnTo>
                  <a:lnTo>
                    <a:pt x="380" y="1297"/>
                  </a:lnTo>
                  <a:lnTo>
                    <a:pt x="380" y="1300"/>
                  </a:lnTo>
                  <a:lnTo>
                    <a:pt x="380" y="1301"/>
                  </a:lnTo>
                  <a:lnTo>
                    <a:pt x="380" y="1302"/>
                  </a:lnTo>
                  <a:lnTo>
                    <a:pt x="380" y="1302"/>
                  </a:lnTo>
                  <a:lnTo>
                    <a:pt x="380" y="1303"/>
                  </a:lnTo>
                  <a:lnTo>
                    <a:pt x="381" y="1303"/>
                  </a:lnTo>
                  <a:lnTo>
                    <a:pt x="382" y="1303"/>
                  </a:lnTo>
                  <a:lnTo>
                    <a:pt x="382" y="1303"/>
                  </a:lnTo>
                  <a:lnTo>
                    <a:pt x="383" y="1304"/>
                  </a:lnTo>
                  <a:lnTo>
                    <a:pt x="384" y="1304"/>
                  </a:lnTo>
                  <a:lnTo>
                    <a:pt x="382" y="1306"/>
                  </a:lnTo>
                  <a:lnTo>
                    <a:pt x="382" y="1306"/>
                  </a:lnTo>
                  <a:lnTo>
                    <a:pt x="381" y="1306"/>
                  </a:lnTo>
                  <a:lnTo>
                    <a:pt x="378" y="1305"/>
                  </a:lnTo>
                  <a:lnTo>
                    <a:pt x="377" y="1305"/>
                  </a:lnTo>
                  <a:lnTo>
                    <a:pt x="377" y="1304"/>
                  </a:lnTo>
                  <a:lnTo>
                    <a:pt x="378" y="1301"/>
                  </a:lnTo>
                  <a:lnTo>
                    <a:pt x="378" y="1300"/>
                  </a:lnTo>
                  <a:lnTo>
                    <a:pt x="378" y="1299"/>
                  </a:lnTo>
                  <a:lnTo>
                    <a:pt x="379" y="1298"/>
                  </a:lnTo>
                  <a:lnTo>
                    <a:pt x="378" y="1297"/>
                  </a:lnTo>
                  <a:lnTo>
                    <a:pt x="377" y="1297"/>
                  </a:lnTo>
                  <a:lnTo>
                    <a:pt x="377" y="1294"/>
                  </a:lnTo>
                  <a:lnTo>
                    <a:pt x="377" y="1293"/>
                  </a:lnTo>
                  <a:lnTo>
                    <a:pt x="377" y="1292"/>
                  </a:lnTo>
                  <a:lnTo>
                    <a:pt x="377" y="1292"/>
                  </a:lnTo>
                  <a:lnTo>
                    <a:pt x="376" y="1290"/>
                  </a:lnTo>
                  <a:lnTo>
                    <a:pt x="376" y="1289"/>
                  </a:lnTo>
                  <a:lnTo>
                    <a:pt x="375" y="1290"/>
                  </a:lnTo>
                  <a:lnTo>
                    <a:pt x="374" y="1289"/>
                  </a:lnTo>
                  <a:lnTo>
                    <a:pt x="374" y="1290"/>
                  </a:lnTo>
                  <a:lnTo>
                    <a:pt x="374" y="1291"/>
                  </a:lnTo>
                  <a:lnTo>
                    <a:pt x="373" y="1291"/>
                  </a:lnTo>
                  <a:lnTo>
                    <a:pt x="373" y="1290"/>
                  </a:lnTo>
                  <a:lnTo>
                    <a:pt x="373" y="1289"/>
                  </a:lnTo>
                  <a:lnTo>
                    <a:pt x="372" y="1289"/>
                  </a:lnTo>
                  <a:lnTo>
                    <a:pt x="372" y="1288"/>
                  </a:lnTo>
                  <a:lnTo>
                    <a:pt x="372" y="1287"/>
                  </a:lnTo>
                  <a:lnTo>
                    <a:pt x="373" y="1288"/>
                  </a:lnTo>
                  <a:lnTo>
                    <a:pt x="373" y="1287"/>
                  </a:lnTo>
                  <a:lnTo>
                    <a:pt x="373" y="1286"/>
                  </a:lnTo>
                  <a:lnTo>
                    <a:pt x="372" y="1285"/>
                  </a:lnTo>
                  <a:lnTo>
                    <a:pt x="372" y="1284"/>
                  </a:lnTo>
                  <a:lnTo>
                    <a:pt x="372" y="1285"/>
                  </a:lnTo>
                  <a:lnTo>
                    <a:pt x="372" y="1286"/>
                  </a:lnTo>
                  <a:lnTo>
                    <a:pt x="372" y="1288"/>
                  </a:lnTo>
                  <a:lnTo>
                    <a:pt x="372" y="1289"/>
                  </a:lnTo>
                  <a:lnTo>
                    <a:pt x="373" y="1292"/>
                  </a:lnTo>
                  <a:lnTo>
                    <a:pt x="374" y="1299"/>
                  </a:lnTo>
                  <a:lnTo>
                    <a:pt x="373" y="1300"/>
                  </a:lnTo>
                  <a:lnTo>
                    <a:pt x="375" y="1307"/>
                  </a:lnTo>
                  <a:lnTo>
                    <a:pt x="377" y="1314"/>
                  </a:lnTo>
                  <a:lnTo>
                    <a:pt x="381" y="1322"/>
                  </a:lnTo>
                  <a:lnTo>
                    <a:pt x="382" y="1322"/>
                  </a:lnTo>
                  <a:lnTo>
                    <a:pt x="382" y="1322"/>
                  </a:lnTo>
                  <a:lnTo>
                    <a:pt x="382" y="1323"/>
                  </a:lnTo>
                  <a:lnTo>
                    <a:pt x="382" y="1322"/>
                  </a:lnTo>
                  <a:lnTo>
                    <a:pt x="382" y="1324"/>
                  </a:lnTo>
                  <a:lnTo>
                    <a:pt x="383" y="1327"/>
                  </a:lnTo>
                  <a:lnTo>
                    <a:pt x="383" y="1329"/>
                  </a:lnTo>
                  <a:lnTo>
                    <a:pt x="384" y="1330"/>
                  </a:lnTo>
                  <a:lnTo>
                    <a:pt x="384" y="1331"/>
                  </a:lnTo>
                  <a:lnTo>
                    <a:pt x="385" y="1332"/>
                  </a:lnTo>
                  <a:lnTo>
                    <a:pt x="385" y="1331"/>
                  </a:lnTo>
                  <a:lnTo>
                    <a:pt x="386" y="1331"/>
                  </a:lnTo>
                  <a:lnTo>
                    <a:pt x="387" y="1330"/>
                  </a:lnTo>
                  <a:lnTo>
                    <a:pt x="388" y="1330"/>
                  </a:lnTo>
                  <a:lnTo>
                    <a:pt x="389" y="1330"/>
                  </a:lnTo>
                  <a:lnTo>
                    <a:pt x="390" y="1331"/>
                  </a:lnTo>
                  <a:lnTo>
                    <a:pt x="390" y="1330"/>
                  </a:lnTo>
                  <a:lnTo>
                    <a:pt x="391" y="1329"/>
                  </a:lnTo>
                  <a:lnTo>
                    <a:pt x="392" y="1329"/>
                  </a:lnTo>
                  <a:lnTo>
                    <a:pt x="392" y="1330"/>
                  </a:lnTo>
                  <a:lnTo>
                    <a:pt x="391" y="1330"/>
                  </a:lnTo>
                  <a:lnTo>
                    <a:pt x="390" y="1331"/>
                  </a:lnTo>
                  <a:lnTo>
                    <a:pt x="391" y="1331"/>
                  </a:lnTo>
                  <a:lnTo>
                    <a:pt x="392" y="1331"/>
                  </a:lnTo>
                  <a:lnTo>
                    <a:pt x="392" y="1332"/>
                  </a:lnTo>
                  <a:lnTo>
                    <a:pt x="389" y="1331"/>
                  </a:lnTo>
                  <a:lnTo>
                    <a:pt x="388" y="1332"/>
                  </a:lnTo>
                  <a:lnTo>
                    <a:pt x="387" y="1332"/>
                  </a:lnTo>
                  <a:lnTo>
                    <a:pt x="388" y="1333"/>
                  </a:lnTo>
                  <a:lnTo>
                    <a:pt x="389" y="1333"/>
                  </a:lnTo>
                  <a:lnTo>
                    <a:pt x="388" y="1334"/>
                  </a:lnTo>
                  <a:lnTo>
                    <a:pt x="387" y="1334"/>
                  </a:lnTo>
                  <a:lnTo>
                    <a:pt x="387" y="1333"/>
                  </a:lnTo>
                  <a:lnTo>
                    <a:pt x="386" y="1333"/>
                  </a:lnTo>
                  <a:lnTo>
                    <a:pt x="386" y="1335"/>
                  </a:lnTo>
                  <a:lnTo>
                    <a:pt x="391" y="1338"/>
                  </a:lnTo>
                  <a:lnTo>
                    <a:pt x="392" y="1339"/>
                  </a:lnTo>
                  <a:lnTo>
                    <a:pt x="393" y="1342"/>
                  </a:lnTo>
                  <a:lnTo>
                    <a:pt x="394" y="1342"/>
                  </a:lnTo>
                  <a:lnTo>
                    <a:pt x="394" y="1344"/>
                  </a:lnTo>
                  <a:lnTo>
                    <a:pt x="398" y="1348"/>
                  </a:lnTo>
                  <a:lnTo>
                    <a:pt x="399" y="1350"/>
                  </a:lnTo>
                  <a:lnTo>
                    <a:pt x="401" y="1352"/>
                  </a:lnTo>
                  <a:lnTo>
                    <a:pt x="405" y="1358"/>
                  </a:lnTo>
                  <a:lnTo>
                    <a:pt x="406" y="1359"/>
                  </a:lnTo>
                  <a:lnTo>
                    <a:pt x="412" y="1362"/>
                  </a:lnTo>
                  <a:lnTo>
                    <a:pt x="412" y="1363"/>
                  </a:lnTo>
                  <a:lnTo>
                    <a:pt x="417" y="1367"/>
                  </a:lnTo>
                  <a:lnTo>
                    <a:pt x="417" y="1368"/>
                  </a:lnTo>
                  <a:lnTo>
                    <a:pt x="419" y="1368"/>
                  </a:lnTo>
                  <a:lnTo>
                    <a:pt x="420" y="1369"/>
                  </a:lnTo>
                  <a:lnTo>
                    <a:pt x="421" y="1370"/>
                  </a:lnTo>
                  <a:lnTo>
                    <a:pt x="427" y="1372"/>
                  </a:lnTo>
                  <a:lnTo>
                    <a:pt x="431" y="1372"/>
                  </a:lnTo>
                  <a:lnTo>
                    <a:pt x="432" y="1372"/>
                  </a:lnTo>
                  <a:lnTo>
                    <a:pt x="432" y="1371"/>
                  </a:lnTo>
                  <a:lnTo>
                    <a:pt x="434" y="1370"/>
                  </a:lnTo>
                  <a:lnTo>
                    <a:pt x="437" y="1369"/>
                  </a:lnTo>
                  <a:lnTo>
                    <a:pt x="441" y="1368"/>
                  </a:lnTo>
                  <a:lnTo>
                    <a:pt x="441" y="1367"/>
                  </a:lnTo>
                  <a:lnTo>
                    <a:pt x="442" y="1366"/>
                  </a:lnTo>
                  <a:lnTo>
                    <a:pt x="443" y="1365"/>
                  </a:lnTo>
                  <a:lnTo>
                    <a:pt x="452" y="1361"/>
                  </a:lnTo>
                  <a:lnTo>
                    <a:pt x="454" y="1360"/>
                  </a:lnTo>
                  <a:lnTo>
                    <a:pt x="455" y="1360"/>
                  </a:lnTo>
                  <a:lnTo>
                    <a:pt x="456" y="1359"/>
                  </a:lnTo>
                  <a:lnTo>
                    <a:pt x="457" y="1356"/>
                  </a:lnTo>
                  <a:lnTo>
                    <a:pt x="458" y="1354"/>
                  </a:lnTo>
                  <a:lnTo>
                    <a:pt x="459" y="1354"/>
                  </a:lnTo>
                  <a:lnTo>
                    <a:pt x="459" y="1353"/>
                  </a:lnTo>
                  <a:lnTo>
                    <a:pt x="459" y="1348"/>
                  </a:lnTo>
                  <a:lnTo>
                    <a:pt x="459" y="1347"/>
                  </a:lnTo>
                  <a:lnTo>
                    <a:pt x="458" y="1345"/>
                  </a:lnTo>
                  <a:lnTo>
                    <a:pt x="459" y="1345"/>
                  </a:lnTo>
                  <a:lnTo>
                    <a:pt x="459" y="1344"/>
                  </a:lnTo>
                  <a:lnTo>
                    <a:pt x="459" y="1344"/>
                  </a:lnTo>
                  <a:lnTo>
                    <a:pt x="459" y="1343"/>
                  </a:lnTo>
                  <a:lnTo>
                    <a:pt x="460" y="1342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2" y="1341"/>
                  </a:lnTo>
                  <a:lnTo>
                    <a:pt x="461" y="1340"/>
                  </a:lnTo>
                  <a:lnTo>
                    <a:pt x="461" y="1341"/>
                  </a:lnTo>
                  <a:lnTo>
                    <a:pt x="461" y="1341"/>
                  </a:lnTo>
                  <a:lnTo>
                    <a:pt x="460" y="1341"/>
                  </a:lnTo>
                  <a:lnTo>
                    <a:pt x="460" y="1341"/>
                  </a:lnTo>
                  <a:lnTo>
                    <a:pt x="460" y="1340"/>
                  </a:lnTo>
                  <a:lnTo>
                    <a:pt x="461" y="1336"/>
                  </a:lnTo>
                  <a:lnTo>
                    <a:pt x="461" y="1335"/>
                  </a:lnTo>
                  <a:lnTo>
                    <a:pt x="462" y="1332"/>
                  </a:lnTo>
                  <a:lnTo>
                    <a:pt x="463" y="1332"/>
                  </a:lnTo>
                  <a:lnTo>
                    <a:pt x="470" y="1326"/>
                  </a:lnTo>
                  <a:lnTo>
                    <a:pt x="471" y="1325"/>
                  </a:lnTo>
                  <a:lnTo>
                    <a:pt x="473" y="1324"/>
                  </a:lnTo>
                  <a:lnTo>
                    <a:pt x="475" y="1323"/>
                  </a:lnTo>
                  <a:lnTo>
                    <a:pt x="481" y="1322"/>
                  </a:lnTo>
                  <a:lnTo>
                    <a:pt x="481" y="1322"/>
                  </a:lnTo>
                  <a:lnTo>
                    <a:pt x="482" y="1322"/>
                  </a:lnTo>
                  <a:lnTo>
                    <a:pt x="482" y="1321"/>
                  </a:lnTo>
                  <a:lnTo>
                    <a:pt x="483" y="1321"/>
                  </a:lnTo>
                  <a:lnTo>
                    <a:pt x="486" y="1321"/>
                  </a:lnTo>
                  <a:lnTo>
                    <a:pt x="487" y="1320"/>
                  </a:lnTo>
                  <a:lnTo>
                    <a:pt x="488" y="1319"/>
                  </a:lnTo>
                  <a:lnTo>
                    <a:pt x="490" y="1319"/>
                  </a:lnTo>
                  <a:lnTo>
                    <a:pt x="491" y="1319"/>
                  </a:lnTo>
                  <a:lnTo>
                    <a:pt x="492" y="1319"/>
                  </a:lnTo>
                  <a:lnTo>
                    <a:pt x="493" y="1318"/>
                  </a:lnTo>
                  <a:lnTo>
                    <a:pt x="494" y="1318"/>
                  </a:lnTo>
                  <a:lnTo>
                    <a:pt x="495" y="1318"/>
                  </a:lnTo>
                  <a:lnTo>
                    <a:pt x="496" y="1317"/>
                  </a:lnTo>
                  <a:lnTo>
                    <a:pt x="497" y="1317"/>
                  </a:lnTo>
                  <a:lnTo>
                    <a:pt x="498" y="1317"/>
                  </a:lnTo>
                  <a:lnTo>
                    <a:pt x="500" y="1317"/>
                  </a:lnTo>
                  <a:lnTo>
                    <a:pt x="501" y="1318"/>
                  </a:lnTo>
                  <a:lnTo>
                    <a:pt x="502" y="1318"/>
                  </a:lnTo>
                  <a:lnTo>
                    <a:pt x="502" y="1318"/>
                  </a:lnTo>
                  <a:lnTo>
                    <a:pt x="504" y="1318"/>
                  </a:lnTo>
                  <a:lnTo>
                    <a:pt x="506" y="1317"/>
                  </a:lnTo>
                  <a:lnTo>
                    <a:pt x="507" y="1317"/>
                  </a:lnTo>
                  <a:lnTo>
                    <a:pt x="507" y="1318"/>
                  </a:lnTo>
                  <a:lnTo>
                    <a:pt x="508" y="1318"/>
                  </a:lnTo>
                  <a:lnTo>
                    <a:pt x="509" y="1318"/>
                  </a:lnTo>
                  <a:lnTo>
                    <a:pt x="511" y="1318"/>
                  </a:lnTo>
                  <a:lnTo>
                    <a:pt x="515" y="1319"/>
                  </a:lnTo>
                  <a:lnTo>
                    <a:pt x="515" y="1319"/>
                  </a:lnTo>
                  <a:lnTo>
                    <a:pt x="514" y="1318"/>
                  </a:lnTo>
                  <a:lnTo>
                    <a:pt x="513" y="1317"/>
                  </a:lnTo>
                  <a:lnTo>
                    <a:pt x="514" y="1316"/>
                  </a:lnTo>
                  <a:lnTo>
                    <a:pt x="514" y="1315"/>
                  </a:lnTo>
                  <a:lnTo>
                    <a:pt x="513" y="1315"/>
                  </a:lnTo>
                  <a:lnTo>
                    <a:pt x="512" y="1315"/>
                  </a:lnTo>
                  <a:lnTo>
                    <a:pt x="511" y="1316"/>
                  </a:lnTo>
                  <a:lnTo>
                    <a:pt x="510" y="1316"/>
                  </a:lnTo>
                  <a:lnTo>
                    <a:pt x="503" y="1316"/>
                  </a:lnTo>
                  <a:lnTo>
                    <a:pt x="502" y="1316"/>
                  </a:lnTo>
                  <a:lnTo>
                    <a:pt x="501" y="1315"/>
                  </a:lnTo>
                  <a:lnTo>
                    <a:pt x="497" y="1312"/>
                  </a:lnTo>
                  <a:lnTo>
                    <a:pt x="495" y="1311"/>
                  </a:lnTo>
                  <a:lnTo>
                    <a:pt x="494" y="1309"/>
                  </a:lnTo>
                  <a:lnTo>
                    <a:pt x="494" y="1308"/>
                  </a:lnTo>
                  <a:lnTo>
                    <a:pt x="495" y="1305"/>
                  </a:lnTo>
                  <a:lnTo>
                    <a:pt x="495" y="1303"/>
                  </a:lnTo>
                  <a:lnTo>
                    <a:pt x="496" y="1302"/>
                  </a:lnTo>
                  <a:lnTo>
                    <a:pt x="496" y="1302"/>
                  </a:lnTo>
                  <a:lnTo>
                    <a:pt x="497" y="1301"/>
                  </a:lnTo>
                  <a:lnTo>
                    <a:pt x="497" y="1300"/>
                  </a:lnTo>
                  <a:lnTo>
                    <a:pt x="498" y="1300"/>
                  </a:lnTo>
                  <a:lnTo>
                    <a:pt x="498" y="1299"/>
                  </a:lnTo>
                  <a:lnTo>
                    <a:pt x="498" y="1298"/>
                  </a:lnTo>
                  <a:lnTo>
                    <a:pt x="501" y="1295"/>
                  </a:lnTo>
                  <a:lnTo>
                    <a:pt x="502" y="1293"/>
                  </a:lnTo>
                  <a:lnTo>
                    <a:pt x="502" y="1292"/>
                  </a:lnTo>
                  <a:lnTo>
                    <a:pt x="502" y="1292"/>
                  </a:lnTo>
                  <a:lnTo>
                    <a:pt x="503" y="1290"/>
                  </a:lnTo>
                  <a:lnTo>
                    <a:pt x="504" y="1288"/>
                  </a:lnTo>
                  <a:lnTo>
                    <a:pt x="507" y="1284"/>
                  </a:lnTo>
                  <a:lnTo>
                    <a:pt x="510" y="1282"/>
                  </a:lnTo>
                  <a:lnTo>
                    <a:pt x="511" y="1282"/>
                  </a:lnTo>
                  <a:lnTo>
                    <a:pt x="510" y="1281"/>
                  </a:lnTo>
                  <a:lnTo>
                    <a:pt x="510" y="1279"/>
                  </a:lnTo>
                  <a:lnTo>
                    <a:pt x="509" y="1275"/>
                  </a:lnTo>
                  <a:lnTo>
                    <a:pt x="510" y="1275"/>
                  </a:lnTo>
                  <a:lnTo>
                    <a:pt x="510" y="1274"/>
                  </a:lnTo>
                  <a:lnTo>
                    <a:pt x="511" y="1274"/>
                  </a:lnTo>
                  <a:lnTo>
                    <a:pt x="511" y="1273"/>
                  </a:lnTo>
                  <a:lnTo>
                    <a:pt x="511" y="1272"/>
                  </a:lnTo>
                  <a:lnTo>
                    <a:pt x="511" y="1272"/>
                  </a:lnTo>
                  <a:lnTo>
                    <a:pt x="512" y="1271"/>
                  </a:lnTo>
                  <a:lnTo>
                    <a:pt x="515" y="1269"/>
                  </a:lnTo>
                  <a:lnTo>
                    <a:pt x="516" y="1268"/>
                  </a:lnTo>
                  <a:lnTo>
                    <a:pt x="517" y="1268"/>
                  </a:lnTo>
                  <a:lnTo>
                    <a:pt x="518" y="1268"/>
                  </a:lnTo>
                  <a:lnTo>
                    <a:pt x="519" y="1269"/>
                  </a:lnTo>
                  <a:lnTo>
                    <a:pt x="520" y="1269"/>
                  </a:lnTo>
                  <a:lnTo>
                    <a:pt x="522" y="1269"/>
                  </a:lnTo>
                  <a:lnTo>
                    <a:pt x="523" y="1268"/>
                  </a:lnTo>
                  <a:lnTo>
                    <a:pt x="523" y="1267"/>
                  </a:lnTo>
                  <a:lnTo>
                    <a:pt x="524" y="1268"/>
                  </a:lnTo>
                  <a:lnTo>
                    <a:pt x="525" y="1267"/>
                  </a:lnTo>
                  <a:lnTo>
                    <a:pt x="526" y="1268"/>
                  </a:lnTo>
                  <a:lnTo>
                    <a:pt x="524" y="1269"/>
                  </a:lnTo>
                  <a:lnTo>
                    <a:pt x="524" y="1269"/>
                  </a:lnTo>
                  <a:lnTo>
                    <a:pt x="524" y="1270"/>
                  </a:lnTo>
                  <a:lnTo>
                    <a:pt x="524" y="1270"/>
                  </a:lnTo>
                  <a:lnTo>
                    <a:pt x="533" y="1272"/>
                  </a:lnTo>
                  <a:lnTo>
                    <a:pt x="534" y="1272"/>
                  </a:lnTo>
                  <a:lnTo>
                    <a:pt x="534" y="1271"/>
                  </a:lnTo>
                  <a:lnTo>
                    <a:pt x="533" y="1270"/>
                  </a:lnTo>
                  <a:lnTo>
                    <a:pt x="531" y="1270"/>
                  </a:lnTo>
                  <a:lnTo>
                    <a:pt x="531" y="1270"/>
                  </a:lnTo>
                  <a:lnTo>
                    <a:pt x="530" y="1270"/>
                  </a:lnTo>
                  <a:lnTo>
                    <a:pt x="529" y="1269"/>
                  </a:lnTo>
                  <a:lnTo>
                    <a:pt x="528" y="1269"/>
                  </a:lnTo>
                  <a:lnTo>
                    <a:pt x="527" y="1269"/>
                  </a:lnTo>
                  <a:lnTo>
                    <a:pt x="526" y="1269"/>
                  </a:lnTo>
                  <a:lnTo>
                    <a:pt x="527" y="1268"/>
                  </a:lnTo>
                  <a:lnTo>
                    <a:pt x="533" y="1269"/>
                  </a:lnTo>
                  <a:lnTo>
                    <a:pt x="534" y="1270"/>
                  </a:lnTo>
                  <a:lnTo>
                    <a:pt x="534" y="1271"/>
                  </a:lnTo>
                  <a:lnTo>
                    <a:pt x="535" y="1271"/>
                  </a:lnTo>
                  <a:lnTo>
                    <a:pt x="536" y="1271"/>
                  </a:lnTo>
                  <a:lnTo>
                    <a:pt x="537" y="1271"/>
                  </a:lnTo>
                  <a:lnTo>
                    <a:pt x="538" y="1270"/>
                  </a:lnTo>
                  <a:lnTo>
                    <a:pt x="538" y="1265"/>
                  </a:lnTo>
                  <a:lnTo>
                    <a:pt x="538" y="1257"/>
                  </a:lnTo>
                  <a:lnTo>
                    <a:pt x="538" y="1255"/>
                  </a:lnTo>
                  <a:lnTo>
                    <a:pt x="538" y="1248"/>
                  </a:lnTo>
                  <a:lnTo>
                    <a:pt x="537" y="1245"/>
                  </a:lnTo>
                  <a:lnTo>
                    <a:pt x="537" y="1239"/>
                  </a:lnTo>
                  <a:lnTo>
                    <a:pt x="537" y="1237"/>
                  </a:lnTo>
                  <a:lnTo>
                    <a:pt x="538" y="1236"/>
                  </a:lnTo>
                  <a:lnTo>
                    <a:pt x="538" y="1229"/>
                  </a:lnTo>
                  <a:lnTo>
                    <a:pt x="537" y="1224"/>
                  </a:lnTo>
                  <a:lnTo>
                    <a:pt x="537" y="1221"/>
                  </a:lnTo>
                  <a:lnTo>
                    <a:pt x="537" y="1220"/>
                  </a:lnTo>
                  <a:lnTo>
                    <a:pt x="536" y="1220"/>
                  </a:lnTo>
                  <a:lnTo>
                    <a:pt x="535" y="1220"/>
                  </a:lnTo>
                  <a:lnTo>
                    <a:pt x="534" y="1220"/>
                  </a:lnTo>
                  <a:lnTo>
                    <a:pt x="533" y="1220"/>
                  </a:lnTo>
                  <a:lnTo>
                    <a:pt x="532" y="1221"/>
                  </a:lnTo>
                  <a:lnTo>
                    <a:pt x="531" y="1222"/>
                  </a:lnTo>
                  <a:lnTo>
                    <a:pt x="530" y="1222"/>
                  </a:lnTo>
                  <a:lnTo>
                    <a:pt x="529" y="1222"/>
                  </a:lnTo>
                  <a:lnTo>
                    <a:pt x="530" y="1222"/>
                  </a:lnTo>
                  <a:lnTo>
                    <a:pt x="532" y="1219"/>
                  </a:lnTo>
                  <a:lnTo>
                    <a:pt x="533" y="1219"/>
                  </a:lnTo>
                  <a:lnTo>
                    <a:pt x="534" y="1219"/>
                  </a:lnTo>
                  <a:lnTo>
                    <a:pt x="536" y="1219"/>
                  </a:lnTo>
                  <a:lnTo>
                    <a:pt x="536" y="1218"/>
                  </a:lnTo>
                  <a:lnTo>
                    <a:pt x="536" y="1215"/>
                  </a:lnTo>
                  <a:lnTo>
                    <a:pt x="535" y="1215"/>
                  </a:lnTo>
                  <a:lnTo>
                    <a:pt x="535" y="1216"/>
                  </a:lnTo>
                  <a:lnTo>
                    <a:pt x="534" y="1216"/>
                  </a:lnTo>
                  <a:lnTo>
                    <a:pt x="534" y="1214"/>
                  </a:lnTo>
                  <a:lnTo>
                    <a:pt x="533" y="1211"/>
                  </a:lnTo>
                  <a:lnTo>
                    <a:pt x="532" y="1210"/>
                  </a:lnTo>
                  <a:lnTo>
                    <a:pt x="533" y="1209"/>
                  </a:lnTo>
                  <a:lnTo>
                    <a:pt x="533" y="1207"/>
                  </a:lnTo>
                  <a:lnTo>
                    <a:pt x="533" y="1205"/>
                  </a:lnTo>
                  <a:lnTo>
                    <a:pt x="534" y="1201"/>
                  </a:lnTo>
                  <a:lnTo>
                    <a:pt x="535" y="1200"/>
                  </a:lnTo>
                  <a:lnTo>
                    <a:pt x="535" y="1199"/>
                  </a:lnTo>
                  <a:lnTo>
                    <a:pt x="536" y="1195"/>
                  </a:lnTo>
                  <a:lnTo>
                    <a:pt x="537" y="1192"/>
                  </a:lnTo>
                  <a:lnTo>
                    <a:pt x="538" y="1192"/>
                  </a:lnTo>
                  <a:lnTo>
                    <a:pt x="538" y="1191"/>
                  </a:lnTo>
                  <a:lnTo>
                    <a:pt x="538" y="1189"/>
                  </a:lnTo>
                  <a:lnTo>
                    <a:pt x="538" y="1188"/>
                  </a:lnTo>
                  <a:lnTo>
                    <a:pt x="539" y="1188"/>
                  </a:lnTo>
                  <a:lnTo>
                    <a:pt x="540" y="1187"/>
                  </a:lnTo>
                  <a:lnTo>
                    <a:pt x="541" y="1183"/>
                  </a:lnTo>
                  <a:lnTo>
                    <a:pt x="542" y="1182"/>
                  </a:lnTo>
                  <a:lnTo>
                    <a:pt x="545" y="1178"/>
                  </a:lnTo>
                  <a:lnTo>
                    <a:pt x="543" y="1179"/>
                  </a:lnTo>
                  <a:lnTo>
                    <a:pt x="542" y="1180"/>
                  </a:lnTo>
                  <a:lnTo>
                    <a:pt x="542" y="1179"/>
                  </a:lnTo>
                  <a:lnTo>
                    <a:pt x="545" y="1178"/>
                  </a:lnTo>
                  <a:lnTo>
                    <a:pt x="546" y="1176"/>
                  </a:lnTo>
                  <a:lnTo>
                    <a:pt x="547" y="1173"/>
                  </a:lnTo>
                  <a:lnTo>
                    <a:pt x="548" y="1172"/>
                  </a:lnTo>
                  <a:lnTo>
                    <a:pt x="549" y="1172"/>
                  </a:lnTo>
                  <a:lnTo>
                    <a:pt x="550" y="1171"/>
                  </a:lnTo>
                  <a:lnTo>
                    <a:pt x="550" y="1170"/>
                  </a:lnTo>
                  <a:lnTo>
                    <a:pt x="551" y="1167"/>
                  </a:lnTo>
                  <a:lnTo>
                    <a:pt x="552" y="1165"/>
                  </a:lnTo>
                  <a:lnTo>
                    <a:pt x="552" y="1164"/>
                  </a:lnTo>
                  <a:lnTo>
                    <a:pt x="552" y="1163"/>
                  </a:lnTo>
                  <a:lnTo>
                    <a:pt x="553" y="1161"/>
                  </a:lnTo>
                  <a:lnTo>
                    <a:pt x="553" y="1160"/>
                  </a:lnTo>
                  <a:lnTo>
                    <a:pt x="554" y="1159"/>
                  </a:lnTo>
                  <a:lnTo>
                    <a:pt x="555" y="1158"/>
                  </a:lnTo>
                  <a:lnTo>
                    <a:pt x="555" y="1156"/>
                  </a:lnTo>
                  <a:lnTo>
                    <a:pt x="556" y="1153"/>
                  </a:lnTo>
                  <a:lnTo>
                    <a:pt x="556" y="1150"/>
                  </a:lnTo>
                  <a:lnTo>
                    <a:pt x="557" y="1144"/>
                  </a:lnTo>
                  <a:lnTo>
                    <a:pt x="557" y="1142"/>
                  </a:lnTo>
                  <a:lnTo>
                    <a:pt x="558" y="1140"/>
                  </a:lnTo>
                  <a:lnTo>
                    <a:pt x="558" y="1139"/>
                  </a:lnTo>
                  <a:lnTo>
                    <a:pt x="559" y="1138"/>
                  </a:lnTo>
                  <a:lnTo>
                    <a:pt x="559" y="1136"/>
                  </a:lnTo>
                  <a:lnTo>
                    <a:pt x="559" y="1135"/>
                  </a:lnTo>
                  <a:lnTo>
                    <a:pt x="560" y="1134"/>
                  </a:lnTo>
                  <a:lnTo>
                    <a:pt x="560" y="1133"/>
                  </a:lnTo>
                  <a:lnTo>
                    <a:pt x="560" y="1132"/>
                  </a:lnTo>
                  <a:lnTo>
                    <a:pt x="559" y="1132"/>
                  </a:lnTo>
                  <a:lnTo>
                    <a:pt x="559" y="1132"/>
                  </a:lnTo>
                  <a:lnTo>
                    <a:pt x="559" y="1131"/>
                  </a:lnTo>
                  <a:lnTo>
                    <a:pt x="560" y="1131"/>
                  </a:lnTo>
                  <a:lnTo>
                    <a:pt x="560" y="1130"/>
                  </a:lnTo>
                  <a:lnTo>
                    <a:pt x="561" y="1127"/>
                  </a:lnTo>
                  <a:lnTo>
                    <a:pt x="561" y="1126"/>
                  </a:lnTo>
                  <a:lnTo>
                    <a:pt x="561" y="1124"/>
                  </a:lnTo>
                  <a:lnTo>
                    <a:pt x="560" y="1122"/>
                  </a:lnTo>
                  <a:lnTo>
                    <a:pt x="560" y="1122"/>
                  </a:lnTo>
                  <a:lnTo>
                    <a:pt x="559" y="1122"/>
                  </a:lnTo>
                  <a:lnTo>
                    <a:pt x="559" y="1122"/>
                  </a:lnTo>
                  <a:lnTo>
                    <a:pt x="558" y="1122"/>
                  </a:lnTo>
                  <a:lnTo>
                    <a:pt x="557" y="1122"/>
                  </a:lnTo>
                  <a:lnTo>
                    <a:pt x="556" y="1122"/>
                  </a:lnTo>
                  <a:lnTo>
                    <a:pt x="556" y="1121"/>
                  </a:lnTo>
                  <a:lnTo>
                    <a:pt x="555" y="1121"/>
                  </a:lnTo>
                  <a:lnTo>
                    <a:pt x="554" y="1120"/>
                  </a:lnTo>
                  <a:lnTo>
                    <a:pt x="552" y="1120"/>
                  </a:lnTo>
                  <a:lnTo>
                    <a:pt x="551" y="1120"/>
                  </a:lnTo>
                  <a:lnTo>
                    <a:pt x="550" y="1120"/>
                  </a:lnTo>
                  <a:lnTo>
                    <a:pt x="550" y="1119"/>
                  </a:lnTo>
                  <a:lnTo>
                    <a:pt x="549" y="1119"/>
                  </a:lnTo>
                  <a:lnTo>
                    <a:pt x="549" y="1117"/>
                  </a:lnTo>
                  <a:lnTo>
                    <a:pt x="547" y="1115"/>
                  </a:lnTo>
                  <a:lnTo>
                    <a:pt x="546" y="1114"/>
                  </a:lnTo>
                  <a:lnTo>
                    <a:pt x="546" y="1113"/>
                  </a:lnTo>
                  <a:lnTo>
                    <a:pt x="547" y="1112"/>
                  </a:lnTo>
                  <a:lnTo>
                    <a:pt x="548" y="1112"/>
                  </a:lnTo>
                  <a:lnTo>
                    <a:pt x="548" y="1111"/>
                  </a:lnTo>
                  <a:lnTo>
                    <a:pt x="548" y="1110"/>
                  </a:lnTo>
                  <a:lnTo>
                    <a:pt x="549" y="1110"/>
                  </a:lnTo>
                  <a:lnTo>
                    <a:pt x="549" y="1111"/>
                  </a:lnTo>
                  <a:lnTo>
                    <a:pt x="550" y="1111"/>
                  </a:lnTo>
                  <a:lnTo>
                    <a:pt x="550" y="1112"/>
                  </a:lnTo>
                  <a:lnTo>
                    <a:pt x="550" y="1112"/>
                  </a:lnTo>
                  <a:lnTo>
                    <a:pt x="550" y="1113"/>
                  </a:lnTo>
                  <a:lnTo>
                    <a:pt x="551" y="1113"/>
                  </a:lnTo>
                  <a:lnTo>
                    <a:pt x="551" y="1112"/>
                  </a:lnTo>
                  <a:lnTo>
                    <a:pt x="551" y="1108"/>
                  </a:lnTo>
                  <a:lnTo>
                    <a:pt x="551" y="1109"/>
                  </a:lnTo>
                  <a:lnTo>
                    <a:pt x="552" y="1111"/>
                  </a:lnTo>
                  <a:lnTo>
                    <a:pt x="553" y="1112"/>
                  </a:lnTo>
                  <a:lnTo>
                    <a:pt x="555" y="1114"/>
                  </a:lnTo>
                  <a:lnTo>
                    <a:pt x="557" y="1119"/>
                  </a:lnTo>
                  <a:lnTo>
                    <a:pt x="559" y="1122"/>
                  </a:lnTo>
                  <a:lnTo>
                    <a:pt x="559" y="1121"/>
                  </a:lnTo>
                  <a:lnTo>
                    <a:pt x="558" y="1118"/>
                  </a:lnTo>
                  <a:lnTo>
                    <a:pt x="556" y="1114"/>
                  </a:lnTo>
                  <a:lnTo>
                    <a:pt x="555" y="1112"/>
                  </a:lnTo>
                  <a:lnTo>
                    <a:pt x="554" y="1111"/>
                  </a:lnTo>
                  <a:lnTo>
                    <a:pt x="554" y="1110"/>
                  </a:lnTo>
                  <a:lnTo>
                    <a:pt x="554" y="1108"/>
                  </a:lnTo>
                  <a:lnTo>
                    <a:pt x="555" y="1107"/>
                  </a:lnTo>
                  <a:lnTo>
                    <a:pt x="556" y="1104"/>
                  </a:lnTo>
                  <a:lnTo>
                    <a:pt x="555" y="1102"/>
                  </a:lnTo>
                  <a:lnTo>
                    <a:pt x="551" y="1096"/>
                  </a:lnTo>
                  <a:lnTo>
                    <a:pt x="551" y="1094"/>
                  </a:lnTo>
                  <a:lnTo>
                    <a:pt x="550" y="1088"/>
                  </a:lnTo>
                  <a:lnTo>
                    <a:pt x="550" y="1086"/>
                  </a:lnTo>
                  <a:lnTo>
                    <a:pt x="551" y="1084"/>
                  </a:lnTo>
                  <a:lnTo>
                    <a:pt x="550" y="1083"/>
                  </a:lnTo>
                  <a:lnTo>
                    <a:pt x="549" y="1084"/>
                  </a:lnTo>
                  <a:lnTo>
                    <a:pt x="548" y="1085"/>
                  </a:lnTo>
                  <a:lnTo>
                    <a:pt x="547" y="1085"/>
                  </a:lnTo>
                  <a:lnTo>
                    <a:pt x="546" y="1086"/>
                  </a:lnTo>
                  <a:lnTo>
                    <a:pt x="546" y="1085"/>
                  </a:lnTo>
                  <a:lnTo>
                    <a:pt x="546" y="1084"/>
                  </a:lnTo>
                  <a:lnTo>
                    <a:pt x="547" y="1084"/>
                  </a:lnTo>
                  <a:lnTo>
                    <a:pt x="548" y="1083"/>
                  </a:lnTo>
                  <a:lnTo>
                    <a:pt x="549" y="1083"/>
                  </a:lnTo>
                  <a:lnTo>
                    <a:pt x="550" y="1082"/>
                  </a:lnTo>
                  <a:lnTo>
                    <a:pt x="551" y="1082"/>
                  </a:lnTo>
                  <a:lnTo>
                    <a:pt x="551" y="1080"/>
                  </a:lnTo>
                  <a:lnTo>
                    <a:pt x="552" y="1079"/>
                  </a:lnTo>
                  <a:lnTo>
                    <a:pt x="552" y="1077"/>
                  </a:lnTo>
                  <a:lnTo>
                    <a:pt x="552" y="1073"/>
                  </a:lnTo>
                  <a:lnTo>
                    <a:pt x="552" y="1071"/>
                  </a:lnTo>
                  <a:lnTo>
                    <a:pt x="553" y="1070"/>
                  </a:lnTo>
                  <a:lnTo>
                    <a:pt x="553" y="1069"/>
                  </a:lnTo>
                  <a:lnTo>
                    <a:pt x="553" y="1068"/>
                  </a:lnTo>
                  <a:lnTo>
                    <a:pt x="552" y="1068"/>
                  </a:lnTo>
                  <a:lnTo>
                    <a:pt x="551" y="1069"/>
                  </a:lnTo>
                  <a:lnTo>
                    <a:pt x="551" y="1069"/>
                  </a:lnTo>
                  <a:lnTo>
                    <a:pt x="551" y="1068"/>
                  </a:lnTo>
                  <a:lnTo>
                    <a:pt x="551" y="1068"/>
                  </a:lnTo>
                  <a:lnTo>
                    <a:pt x="552" y="1067"/>
                  </a:lnTo>
                  <a:lnTo>
                    <a:pt x="552" y="1066"/>
                  </a:lnTo>
                  <a:lnTo>
                    <a:pt x="551" y="1065"/>
                  </a:lnTo>
                  <a:lnTo>
                    <a:pt x="551" y="1063"/>
                  </a:lnTo>
                  <a:lnTo>
                    <a:pt x="551" y="1063"/>
                  </a:lnTo>
                  <a:lnTo>
                    <a:pt x="550" y="1062"/>
                  </a:lnTo>
                  <a:lnTo>
                    <a:pt x="550" y="1062"/>
                  </a:lnTo>
                  <a:lnTo>
                    <a:pt x="549" y="1062"/>
                  </a:lnTo>
                  <a:lnTo>
                    <a:pt x="549" y="1059"/>
                  </a:lnTo>
                  <a:lnTo>
                    <a:pt x="547" y="1052"/>
                  </a:lnTo>
                  <a:lnTo>
                    <a:pt x="547" y="1051"/>
                  </a:lnTo>
                  <a:lnTo>
                    <a:pt x="547" y="1049"/>
                  </a:lnTo>
                  <a:lnTo>
                    <a:pt x="546" y="1047"/>
                  </a:lnTo>
                  <a:lnTo>
                    <a:pt x="546" y="1043"/>
                  </a:lnTo>
                  <a:lnTo>
                    <a:pt x="548" y="1038"/>
                  </a:lnTo>
                  <a:lnTo>
                    <a:pt x="548" y="1034"/>
                  </a:lnTo>
                  <a:lnTo>
                    <a:pt x="548" y="1033"/>
                  </a:lnTo>
                  <a:lnTo>
                    <a:pt x="550" y="1031"/>
                  </a:lnTo>
                  <a:lnTo>
                    <a:pt x="550" y="1030"/>
                  </a:lnTo>
                  <a:lnTo>
                    <a:pt x="551" y="1029"/>
                  </a:lnTo>
                  <a:lnTo>
                    <a:pt x="552" y="1027"/>
                  </a:lnTo>
                  <a:lnTo>
                    <a:pt x="552" y="1026"/>
                  </a:lnTo>
                  <a:lnTo>
                    <a:pt x="553" y="1025"/>
                  </a:lnTo>
                  <a:lnTo>
                    <a:pt x="554" y="1024"/>
                  </a:lnTo>
                  <a:lnTo>
                    <a:pt x="553" y="1024"/>
                  </a:lnTo>
                  <a:lnTo>
                    <a:pt x="553" y="1023"/>
                  </a:lnTo>
                  <a:lnTo>
                    <a:pt x="554" y="1022"/>
                  </a:lnTo>
                  <a:lnTo>
                    <a:pt x="554" y="1021"/>
                  </a:lnTo>
                  <a:lnTo>
                    <a:pt x="556" y="1015"/>
                  </a:lnTo>
                  <a:lnTo>
                    <a:pt x="557" y="1014"/>
                  </a:lnTo>
                  <a:lnTo>
                    <a:pt x="561" y="1012"/>
                  </a:lnTo>
                  <a:lnTo>
                    <a:pt x="562" y="1011"/>
                  </a:lnTo>
                  <a:lnTo>
                    <a:pt x="564" y="1010"/>
                  </a:lnTo>
                  <a:lnTo>
                    <a:pt x="565" y="1010"/>
                  </a:lnTo>
                  <a:lnTo>
                    <a:pt x="566" y="1009"/>
                  </a:lnTo>
                  <a:lnTo>
                    <a:pt x="566" y="1008"/>
                  </a:lnTo>
                  <a:lnTo>
                    <a:pt x="567" y="1008"/>
                  </a:lnTo>
                  <a:lnTo>
                    <a:pt x="568" y="1007"/>
                  </a:lnTo>
                  <a:lnTo>
                    <a:pt x="569" y="1007"/>
                  </a:lnTo>
                  <a:lnTo>
                    <a:pt x="570" y="1006"/>
                  </a:lnTo>
                  <a:lnTo>
                    <a:pt x="571" y="1007"/>
                  </a:lnTo>
                  <a:lnTo>
                    <a:pt x="571" y="1006"/>
                  </a:lnTo>
                  <a:lnTo>
                    <a:pt x="571" y="1006"/>
                  </a:lnTo>
                  <a:lnTo>
                    <a:pt x="572" y="1006"/>
                  </a:lnTo>
                  <a:lnTo>
                    <a:pt x="574" y="1005"/>
                  </a:lnTo>
                  <a:lnTo>
                    <a:pt x="575" y="1004"/>
                  </a:lnTo>
                  <a:lnTo>
                    <a:pt x="575" y="1005"/>
                  </a:lnTo>
                  <a:lnTo>
                    <a:pt x="576" y="1005"/>
                  </a:lnTo>
                  <a:lnTo>
                    <a:pt x="578" y="1005"/>
                  </a:lnTo>
                  <a:lnTo>
                    <a:pt x="579" y="1005"/>
                  </a:lnTo>
                  <a:lnTo>
                    <a:pt x="580" y="1006"/>
                  </a:lnTo>
                  <a:lnTo>
                    <a:pt x="581" y="1008"/>
                  </a:lnTo>
                  <a:lnTo>
                    <a:pt x="581" y="1010"/>
                  </a:lnTo>
                  <a:lnTo>
                    <a:pt x="581" y="1013"/>
                  </a:lnTo>
                  <a:lnTo>
                    <a:pt x="582" y="1013"/>
                  </a:lnTo>
                  <a:lnTo>
                    <a:pt x="582" y="1013"/>
                  </a:lnTo>
                  <a:lnTo>
                    <a:pt x="584" y="1009"/>
                  </a:lnTo>
                  <a:lnTo>
                    <a:pt x="585" y="1005"/>
                  </a:lnTo>
                  <a:lnTo>
                    <a:pt x="586" y="1003"/>
                  </a:lnTo>
                  <a:lnTo>
                    <a:pt x="585" y="1002"/>
                  </a:lnTo>
                  <a:lnTo>
                    <a:pt x="585" y="1000"/>
                  </a:lnTo>
                  <a:lnTo>
                    <a:pt x="586" y="1000"/>
                  </a:lnTo>
                  <a:lnTo>
                    <a:pt x="585" y="999"/>
                  </a:lnTo>
                  <a:lnTo>
                    <a:pt x="586" y="999"/>
                  </a:lnTo>
                  <a:lnTo>
                    <a:pt x="586" y="1000"/>
                  </a:lnTo>
                  <a:lnTo>
                    <a:pt x="586" y="1001"/>
                  </a:lnTo>
                  <a:lnTo>
                    <a:pt x="586" y="1002"/>
                  </a:lnTo>
                  <a:lnTo>
                    <a:pt x="586" y="1003"/>
                  </a:lnTo>
                  <a:lnTo>
                    <a:pt x="586" y="1005"/>
                  </a:lnTo>
                  <a:lnTo>
                    <a:pt x="586" y="1006"/>
                  </a:lnTo>
                  <a:lnTo>
                    <a:pt x="586" y="1007"/>
                  </a:lnTo>
                  <a:lnTo>
                    <a:pt x="587" y="1008"/>
                  </a:lnTo>
                  <a:lnTo>
                    <a:pt x="588" y="1009"/>
                  </a:lnTo>
                  <a:lnTo>
                    <a:pt x="590" y="1010"/>
                  </a:lnTo>
                  <a:lnTo>
                    <a:pt x="590" y="1011"/>
                  </a:lnTo>
                  <a:lnTo>
                    <a:pt x="590" y="1011"/>
                  </a:lnTo>
                  <a:lnTo>
                    <a:pt x="590" y="1012"/>
                  </a:lnTo>
                  <a:lnTo>
                    <a:pt x="590" y="1012"/>
                  </a:lnTo>
                  <a:lnTo>
                    <a:pt x="590" y="1011"/>
                  </a:lnTo>
                  <a:lnTo>
                    <a:pt x="590" y="1010"/>
                  </a:lnTo>
                  <a:lnTo>
                    <a:pt x="590" y="1009"/>
                  </a:lnTo>
                  <a:lnTo>
                    <a:pt x="590" y="1009"/>
                  </a:lnTo>
                  <a:lnTo>
                    <a:pt x="590" y="1008"/>
                  </a:lnTo>
                  <a:lnTo>
                    <a:pt x="591" y="1006"/>
                  </a:lnTo>
                  <a:lnTo>
                    <a:pt x="591" y="1005"/>
                  </a:lnTo>
                  <a:lnTo>
                    <a:pt x="594" y="1004"/>
                  </a:lnTo>
                  <a:lnTo>
                    <a:pt x="596" y="1002"/>
                  </a:lnTo>
                  <a:lnTo>
                    <a:pt x="597" y="1002"/>
                  </a:lnTo>
                  <a:lnTo>
                    <a:pt x="597" y="1001"/>
                  </a:lnTo>
                  <a:lnTo>
                    <a:pt x="597" y="998"/>
                  </a:lnTo>
                  <a:lnTo>
                    <a:pt x="598" y="997"/>
                  </a:lnTo>
                  <a:lnTo>
                    <a:pt x="599" y="996"/>
                  </a:lnTo>
                  <a:lnTo>
                    <a:pt x="599" y="993"/>
                  </a:lnTo>
                  <a:lnTo>
                    <a:pt x="600" y="991"/>
                  </a:lnTo>
                  <a:lnTo>
                    <a:pt x="600" y="989"/>
                  </a:lnTo>
                  <a:lnTo>
                    <a:pt x="601" y="988"/>
                  </a:lnTo>
                  <a:lnTo>
                    <a:pt x="602" y="987"/>
                  </a:lnTo>
                  <a:lnTo>
                    <a:pt x="602" y="986"/>
                  </a:lnTo>
                  <a:lnTo>
                    <a:pt x="601" y="985"/>
                  </a:lnTo>
                  <a:lnTo>
                    <a:pt x="602" y="984"/>
                  </a:lnTo>
                  <a:lnTo>
                    <a:pt x="605" y="983"/>
                  </a:lnTo>
                  <a:lnTo>
                    <a:pt x="606" y="983"/>
                  </a:lnTo>
                  <a:lnTo>
                    <a:pt x="607" y="983"/>
                  </a:lnTo>
                  <a:lnTo>
                    <a:pt x="608" y="983"/>
                  </a:lnTo>
                  <a:lnTo>
                    <a:pt x="609" y="982"/>
                  </a:lnTo>
                  <a:lnTo>
                    <a:pt x="610" y="982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3"/>
                  </a:lnTo>
                  <a:lnTo>
                    <a:pt x="610" y="984"/>
                  </a:lnTo>
                  <a:lnTo>
                    <a:pt x="611" y="983"/>
                  </a:lnTo>
                  <a:lnTo>
                    <a:pt x="612" y="983"/>
                  </a:lnTo>
                  <a:lnTo>
                    <a:pt x="614" y="983"/>
                  </a:lnTo>
                  <a:lnTo>
                    <a:pt x="615" y="983"/>
                  </a:lnTo>
                  <a:lnTo>
                    <a:pt x="615" y="983"/>
                  </a:lnTo>
                  <a:lnTo>
                    <a:pt x="616" y="983"/>
                  </a:lnTo>
                  <a:lnTo>
                    <a:pt x="616" y="983"/>
                  </a:lnTo>
                  <a:lnTo>
                    <a:pt x="617" y="984"/>
                  </a:lnTo>
                  <a:lnTo>
                    <a:pt x="619" y="984"/>
                  </a:lnTo>
                  <a:lnTo>
                    <a:pt x="620" y="984"/>
                  </a:lnTo>
                  <a:lnTo>
                    <a:pt x="620" y="984"/>
                  </a:lnTo>
                  <a:lnTo>
                    <a:pt x="621" y="984"/>
                  </a:lnTo>
                  <a:lnTo>
                    <a:pt x="622" y="985"/>
                  </a:lnTo>
                  <a:lnTo>
                    <a:pt x="623" y="985"/>
                  </a:lnTo>
                  <a:lnTo>
                    <a:pt x="625" y="985"/>
                  </a:lnTo>
                  <a:lnTo>
                    <a:pt x="626" y="984"/>
                  </a:lnTo>
                  <a:lnTo>
                    <a:pt x="630" y="983"/>
                  </a:lnTo>
                  <a:lnTo>
                    <a:pt x="630" y="983"/>
                  </a:lnTo>
                  <a:lnTo>
                    <a:pt x="631" y="982"/>
                  </a:lnTo>
                  <a:lnTo>
                    <a:pt x="633" y="982"/>
                  </a:lnTo>
                  <a:lnTo>
                    <a:pt x="633" y="981"/>
                  </a:lnTo>
                  <a:lnTo>
                    <a:pt x="634" y="981"/>
                  </a:lnTo>
                  <a:lnTo>
                    <a:pt x="635" y="981"/>
                  </a:lnTo>
                  <a:lnTo>
                    <a:pt x="636" y="980"/>
                  </a:lnTo>
                  <a:lnTo>
                    <a:pt x="637" y="980"/>
                  </a:lnTo>
                  <a:lnTo>
                    <a:pt x="638" y="979"/>
                  </a:lnTo>
                  <a:lnTo>
                    <a:pt x="639" y="979"/>
                  </a:lnTo>
                  <a:lnTo>
                    <a:pt x="640" y="979"/>
                  </a:lnTo>
                  <a:lnTo>
                    <a:pt x="641" y="977"/>
                  </a:lnTo>
                  <a:lnTo>
                    <a:pt x="644" y="976"/>
                  </a:lnTo>
                  <a:lnTo>
                    <a:pt x="645" y="976"/>
                  </a:lnTo>
                  <a:lnTo>
                    <a:pt x="645" y="975"/>
                  </a:lnTo>
                  <a:lnTo>
                    <a:pt x="648" y="973"/>
                  </a:lnTo>
                  <a:lnTo>
                    <a:pt x="650" y="973"/>
                  </a:lnTo>
                  <a:lnTo>
                    <a:pt x="650" y="972"/>
                  </a:lnTo>
                  <a:lnTo>
                    <a:pt x="650" y="971"/>
                  </a:lnTo>
                  <a:lnTo>
                    <a:pt x="649" y="970"/>
                  </a:lnTo>
                  <a:lnTo>
                    <a:pt x="650" y="970"/>
                  </a:lnTo>
                  <a:lnTo>
                    <a:pt x="650" y="971"/>
                  </a:lnTo>
                  <a:lnTo>
                    <a:pt x="650" y="971"/>
                  </a:lnTo>
                  <a:lnTo>
                    <a:pt x="650" y="970"/>
                  </a:lnTo>
                  <a:lnTo>
                    <a:pt x="651" y="968"/>
                  </a:lnTo>
                  <a:lnTo>
                    <a:pt x="652" y="967"/>
                  </a:lnTo>
                  <a:lnTo>
                    <a:pt x="652" y="964"/>
                  </a:lnTo>
                  <a:lnTo>
                    <a:pt x="653" y="962"/>
                  </a:lnTo>
                  <a:lnTo>
                    <a:pt x="653" y="959"/>
                  </a:lnTo>
                  <a:lnTo>
                    <a:pt x="652" y="960"/>
                  </a:lnTo>
                  <a:lnTo>
                    <a:pt x="651" y="960"/>
                  </a:lnTo>
                  <a:lnTo>
                    <a:pt x="650" y="960"/>
                  </a:lnTo>
                  <a:lnTo>
                    <a:pt x="650" y="959"/>
                  </a:lnTo>
                  <a:lnTo>
                    <a:pt x="649" y="959"/>
                  </a:lnTo>
                  <a:lnTo>
                    <a:pt x="648" y="958"/>
                  </a:lnTo>
                  <a:lnTo>
                    <a:pt x="648" y="957"/>
                  </a:lnTo>
                  <a:lnTo>
                    <a:pt x="648" y="955"/>
                  </a:lnTo>
                  <a:lnTo>
                    <a:pt x="650" y="953"/>
                  </a:lnTo>
                  <a:lnTo>
                    <a:pt x="650" y="951"/>
                  </a:lnTo>
                  <a:lnTo>
                    <a:pt x="650" y="950"/>
                  </a:lnTo>
                  <a:lnTo>
                    <a:pt x="652" y="949"/>
                  </a:lnTo>
                  <a:lnTo>
                    <a:pt x="653" y="947"/>
                  </a:lnTo>
                  <a:lnTo>
                    <a:pt x="654" y="947"/>
                  </a:lnTo>
                  <a:lnTo>
                    <a:pt x="655" y="946"/>
                  </a:lnTo>
                  <a:lnTo>
                    <a:pt x="656" y="945"/>
                  </a:lnTo>
                  <a:lnTo>
                    <a:pt x="656" y="944"/>
                  </a:lnTo>
                  <a:lnTo>
                    <a:pt x="658" y="943"/>
                  </a:lnTo>
                  <a:lnTo>
                    <a:pt x="670" y="935"/>
                  </a:lnTo>
                  <a:lnTo>
                    <a:pt x="671" y="935"/>
                  </a:lnTo>
                  <a:lnTo>
                    <a:pt x="673" y="933"/>
                  </a:lnTo>
                  <a:lnTo>
                    <a:pt x="675" y="933"/>
                  </a:lnTo>
                  <a:lnTo>
                    <a:pt x="676" y="933"/>
                  </a:lnTo>
                  <a:lnTo>
                    <a:pt x="677" y="932"/>
                  </a:lnTo>
                  <a:lnTo>
                    <a:pt x="677" y="933"/>
                  </a:lnTo>
                  <a:lnTo>
                    <a:pt x="677" y="933"/>
                  </a:lnTo>
                  <a:lnTo>
                    <a:pt x="679" y="931"/>
                  </a:lnTo>
                  <a:lnTo>
                    <a:pt x="680" y="931"/>
                  </a:lnTo>
                  <a:lnTo>
                    <a:pt x="680" y="931"/>
                  </a:lnTo>
                  <a:lnTo>
                    <a:pt x="681" y="929"/>
                  </a:lnTo>
                  <a:lnTo>
                    <a:pt x="682" y="929"/>
                  </a:lnTo>
                  <a:lnTo>
                    <a:pt x="684" y="928"/>
                  </a:lnTo>
                  <a:lnTo>
                    <a:pt x="686" y="926"/>
                  </a:lnTo>
                  <a:lnTo>
                    <a:pt x="690" y="925"/>
                  </a:lnTo>
                  <a:lnTo>
                    <a:pt x="691" y="925"/>
                  </a:lnTo>
                  <a:lnTo>
                    <a:pt x="691" y="924"/>
                  </a:lnTo>
                  <a:lnTo>
                    <a:pt x="692" y="924"/>
                  </a:lnTo>
                  <a:lnTo>
                    <a:pt x="693" y="924"/>
                  </a:lnTo>
                  <a:lnTo>
                    <a:pt x="693" y="923"/>
                  </a:lnTo>
                  <a:lnTo>
                    <a:pt x="692" y="923"/>
                  </a:lnTo>
                  <a:lnTo>
                    <a:pt x="693" y="923"/>
                  </a:lnTo>
                  <a:lnTo>
                    <a:pt x="694" y="922"/>
                  </a:lnTo>
                  <a:lnTo>
                    <a:pt x="696" y="921"/>
                  </a:lnTo>
                  <a:lnTo>
                    <a:pt x="696" y="920"/>
                  </a:lnTo>
                  <a:lnTo>
                    <a:pt x="695" y="920"/>
                  </a:lnTo>
                  <a:lnTo>
                    <a:pt x="693" y="919"/>
                  </a:lnTo>
                  <a:lnTo>
                    <a:pt x="693" y="918"/>
                  </a:lnTo>
                  <a:lnTo>
                    <a:pt x="694" y="918"/>
                  </a:lnTo>
                  <a:lnTo>
                    <a:pt x="695" y="918"/>
                  </a:lnTo>
                  <a:lnTo>
                    <a:pt x="695" y="919"/>
                  </a:lnTo>
                  <a:lnTo>
                    <a:pt x="696" y="919"/>
                  </a:lnTo>
                  <a:lnTo>
                    <a:pt x="697" y="919"/>
                  </a:lnTo>
                  <a:lnTo>
                    <a:pt x="698" y="918"/>
                  </a:lnTo>
                  <a:lnTo>
                    <a:pt x="700" y="914"/>
                  </a:lnTo>
                  <a:lnTo>
                    <a:pt x="700" y="913"/>
                  </a:lnTo>
                  <a:lnTo>
                    <a:pt x="701" y="912"/>
                  </a:lnTo>
                  <a:lnTo>
                    <a:pt x="701" y="911"/>
                  </a:lnTo>
                  <a:lnTo>
                    <a:pt x="702" y="911"/>
                  </a:lnTo>
                  <a:lnTo>
                    <a:pt x="702" y="910"/>
                  </a:lnTo>
                  <a:lnTo>
                    <a:pt x="702" y="909"/>
                  </a:lnTo>
                  <a:lnTo>
                    <a:pt x="702" y="908"/>
                  </a:lnTo>
                  <a:lnTo>
                    <a:pt x="703" y="908"/>
                  </a:lnTo>
                  <a:lnTo>
                    <a:pt x="703" y="909"/>
                  </a:lnTo>
                  <a:lnTo>
                    <a:pt x="704" y="908"/>
                  </a:lnTo>
                  <a:lnTo>
                    <a:pt x="706" y="907"/>
                  </a:lnTo>
                  <a:lnTo>
                    <a:pt x="706" y="906"/>
                  </a:lnTo>
                  <a:lnTo>
                    <a:pt x="707" y="906"/>
                  </a:lnTo>
                  <a:lnTo>
                    <a:pt x="708" y="905"/>
                  </a:lnTo>
                  <a:lnTo>
                    <a:pt x="708" y="904"/>
                  </a:lnTo>
                  <a:lnTo>
                    <a:pt x="709" y="903"/>
                  </a:lnTo>
                  <a:lnTo>
                    <a:pt x="709" y="903"/>
                  </a:lnTo>
                  <a:lnTo>
                    <a:pt x="710" y="903"/>
                  </a:lnTo>
                  <a:lnTo>
                    <a:pt x="718" y="898"/>
                  </a:lnTo>
                  <a:lnTo>
                    <a:pt x="731" y="891"/>
                  </a:lnTo>
                  <a:lnTo>
                    <a:pt x="733" y="890"/>
                  </a:lnTo>
                  <a:lnTo>
                    <a:pt x="733" y="888"/>
                  </a:lnTo>
                  <a:lnTo>
                    <a:pt x="734" y="887"/>
                  </a:lnTo>
                  <a:lnTo>
                    <a:pt x="734" y="886"/>
                  </a:lnTo>
                  <a:lnTo>
                    <a:pt x="735" y="885"/>
                  </a:lnTo>
                  <a:lnTo>
                    <a:pt x="736" y="884"/>
                  </a:lnTo>
                  <a:lnTo>
                    <a:pt x="737" y="883"/>
                  </a:lnTo>
                  <a:lnTo>
                    <a:pt x="739" y="883"/>
                  </a:lnTo>
                  <a:lnTo>
                    <a:pt x="739" y="882"/>
                  </a:lnTo>
                  <a:lnTo>
                    <a:pt x="740" y="880"/>
                  </a:lnTo>
                  <a:lnTo>
                    <a:pt x="740" y="881"/>
                  </a:lnTo>
                  <a:lnTo>
                    <a:pt x="739" y="881"/>
                  </a:lnTo>
                  <a:lnTo>
                    <a:pt x="739" y="880"/>
                  </a:lnTo>
                  <a:lnTo>
                    <a:pt x="739" y="879"/>
                  </a:lnTo>
                  <a:lnTo>
                    <a:pt x="740" y="879"/>
                  </a:lnTo>
                  <a:lnTo>
                    <a:pt x="741" y="879"/>
                  </a:lnTo>
                  <a:lnTo>
                    <a:pt x="742" y="878"/>
                  </a:lnTo>
                  <a:lnTo>
                    <a:pt x="742" y="878"/>
                  </a:lnTo>
                  <a:lnTo>
                    <a:pt x="743" y="877"/>
                  </a:lnTo>
                  <a:lnTo>
                    <a:pt x="744" y="875"/>
                  </a:lnTo>
                  <a:lnTo>
                    <a:pt x="747" y="873"/>
                  </a:lnTo>
                  <a:lnTo>
                    <a:pt x="748" y="873"/>
                  </a:lnTo>
                  <a:lnTo>
                    <a:pt x="748" y="873"/>
                  </a:lnTo>
                  <a:lnTo>
                    <a:pt x="748" y="872"/>
                  </a:lnTo>
                  <a:lnTo>
                    <a:pt x="752" y="866"/>
                  </a:lnTo>
                  <a:lnTo>
                    <a:pt x="753" y="865"/>
                  </a:lnTo>
                  <a:lnTo>
                    <a:pt x="757" y="860"/>
                  </a:lnTo>
                  <a:lnTo>
                    <a:pt x="759" y="859"/>
                  </a:lnTo>
                  <a:lnTo>
                    <a:pt x="759" y="859"/>
                  </a:lnTo>
                  <a:lnTo>
                    <a:pt x="760" y="857"/>
                  </a:lnTo>
                  <a:lnTo>
                    <a:pt x="762" y="854"/>
                  </a:lnTo>
                  <a:lnTo>
                    <a:pt x="762" y="853"/>
                  </a:lnTo>
                  <a:lnTo>
                    <a:pt x="764" y="852"/>
                  </a:lnTo>
                  <a:lnTo>
                    <a:pt x="764" y="851"/>
                  </a:lnTo>
                  <a:lnTo>
                    <a:pt x="763" y="851"/>
                  </a:lnTo>
                  <a:lnTo>
                    <a:pt x="763" y="852"/>
                  </a:lnTo>
                  <a:lnTo>
                    <a:pt x="762" y="853"/>
                  </a:lnTo>
                  <a:lnTo>
                    <a:pt x="762" y="852"/>
                  </a:lnTo>
                  <a:lnTo>
                    <a:pt x="761" y="852"/>
                  </a:lnTo>
                  <a:lnTo>
                    <a:pt x="761" y="851"/>
                  </a:lnTo>
                  <a:lnTo>
                    <a:pt x="761" y="850"/>
                  </a:lnTo>
                  <a:lnTo>
                    <a:pt x="761" y="849"/>
                  </a:lnTo>
                  <a:lnTo>
                    <a:pt x="762" y="849"/>
                  </a:lnTo>
                  <a:lnTo>
                    <a:pt x="763" y="850"/>
                  </a:lnTo>
                  <a:lnTo>
                    <a:pt x="764" y="851"/>
                  </a:lnTo>
                  <a:lnTo>
                    <a:pt x="764" y="850"/>
                  </a:lnTo>
                  <a:lnTo>
                    <a:pt x="764" y="850"/>
                  </a:lnTo>
                  <a:lnTo>
                    <a:pt x="768" y="845"/>
                  </a:lnTo>
                  <a:lnTo>
                    <a:pt x="773" y="840"/>
                  </a:lnTo>
                  <a:lnTo>
                    <a:pt x="777" y="837"/>
                  </a:lnTo>
                  <a:lnTo>
                    <a:pt x="782" y="833"/>
                  </a:lnTo>
                  <a:lnTo>
                    <a:pt x="785" y="831"/>
                  </a:lnTo>
                  <a:lnTo>
                    <a:pt x="787" y="830"/>
                  </a:lnTo>
                  <a:lnTo>
                    <a:pt x="789" y="828"/>
                  </a:lnTo>
                  <a:lnTo>
                    <a:pt x="788" y="828"/>
                  </a:lnTo>
                  <a:lnTo>
                    <a:pt x="787" y="827"/>
                  </a:lnTo>
                  <a:lnTo>
                    <a:pt x="788" y="827"/>
                  </a:lnTo>
                  <a:lnTo>
                    <a:pt x="788" y="826"/>
                  </a:lnTo>
                  <a:lnTo>
                    <a:pt x="788" y="825"/>
                  </a:lnTo>
                  <a:lnTo>
                    <a:pt x="789" y="825"/>
                  </a:lnTo>
                  <a:lnTo>
                    <a:pt x="789" y="826"/>
                  </a:lnTo>
                  <a:lnTo>
                    <a:pt x="789" y="827"/>
                  </a:lnTo>
                  <a:lnTo>
                    <a:pt x="789" y="827"/>
                  </a:lnTo>
                  <a:lnTo>
                    <a:pt x="790" y="826"/>
                  </a:lnTo>
                  <a:lnTo>
                    <a:pt x="791" y="825"/>
                  </a:lnTo>
                  <a:lnTo>
                    <a:pt x="791" y="824"/>
                  </a:lnTo>
                  <a:lnTo>
                    <a:pt x="792" y="824"/>
                  </a:lnTo>
                  <a:lnTo>
                    <a:pt x="792" y="823"/>
                  </a:lnTo>
                  <a:lnTo>
                    <a:pt x="792" y="823"/>
                  </a:lnTo>
                  <a:lnTo>
                    <a:pt x="791" y="822"/>
                  </a:lnTo>
                  <a:lnTo>
                    <a:pt x="791" y="823"/>
                  </a:lnTo>
                  <a:lnTo>
                    <a:pt x="790" y="823"/>
                  </a:lnTo>
                  <a:lnTo>
                    <a:pt x="789" y="823"/>
                  </a:lnTo>
                  <a:lnTo>
                    <a:pt x="788" y="824"/>
                  </a:lnTo>
                  <a:lnTo>
                    <a:pt x="786" y="823"/>
                  </a:lnTo>
                  <a:lnTo>
                    <a:pt x="786" y="824"/>
                  </a:lnTo>
                  <a:lnTo>
                    <a:pt x="785" y="825"/>
                  </a:lnTo>
                  <a:lnTo>
                    <a:pt x="785" y="826"/>
                  </a:lnTo>
                  <a:lnTo>
                    <a:pt x="784" y="827"/>
                  </a:lnTo>
                  <a:lnTo>
                    <a:pt x="784" y="828"/>
                  </a:lnTo>
                  <a:lnTo>
                    <a:pt x="783" y="828"/>
                  </a:lnTo>
                  <a:lnTo>
                    <a:pt x="785" y="829"/>
                  </a:lnTo>
                  <a:lnTo>
                    <a:pt x="784" y="829"/>
                  </a:lnTo>
                  <a:lnTo>
                    <a:pt x="783" y="829"/>
                  </a:lnTo>
                  <a:lnTo>
                    <a:pt x="783" y="830"/>
                  </a:lnTo>
                  <a:lnTo>
                    <a:pt x="783" y="831"/>
                  </a:lnTo>
                  <a:lnTo>
                    <a:pt x="782" y="832"/>
                  </a:lnTo>
                  <a:lnTo>
                    <a:pt x="781" y="832"/>
                  </a:lnTo>
                  <a:lnTo>
                    <a:pt x="780" y="832"/>
                  </a:lnTo>
                  <a:lnTo>
                    <a:pt x="780" y="833"/>
                  </a:lnTo>
                  <a:lnTo>
                    <a:pt x="779" y="833"/>
                  </a:lnTo>
                  <a:lnTo>
                    <a:pt x="779" y="832"/>
                  </a:lnTo>
                  <a:lnTo>
                    <a:pt x="779" y="832"/>
                  </a:lnTo>
                  <a:lnTo>
                    <a:pt x="779" y="831"/>
                  </a:lnTo>
                  <a:lnTo>
                    <a:pt x="779" y="830"/>
                  </a:lnTo>
                  <a:lnTo>
                    <a:pt x="779" y="829"/>
                  </a:lnTo>
                  <a:lnTo>
                    <a:pt x="780" y="829"/>
                  </a:lnTo>
                  <a:lnTo>
                    <a:pt x="780" y="828"/>
                  </a:lnTo>
                  <a:lnTo>
                    <a:pt x="780" y="827"/>
                  </a:lnTo>
                  <a:lnTo>
                    <a:pt x="780" y="826"/>
                  </a:lnTo>
                  <a:lnTo>
                    <a:pt x="781" y="825"/>
                  </a:lnTo>
                  <a:lnTo>
                    <a:pt x="782" y="824"/>
                  </a:lnTo>
                  <a:lnTo>
                    <a:pt x="782" y="823"/>
                  </a:lnTo>
                  <a:lnTo>
                    <a:pt x="783" y="823"/>
                  </a:lnTo>
                  <a:lnTo>
                    <a:pt x="783" y="822"/>
                  </a:lnTo>
                  <a:lnTo>
                    <a:pt x="784" y="820"/>
                  </a:lnTo>
                  <a:lnTo>
                    <a:pt x="785" y="818"/>
                  </a:lnTo>
                  <a:lnTo>
                    <a:pt x="786" y="817"/>
                  </a:lnTo>
                  <a:lnTo>
                    <a:pt x="787" y="817"/>
                  </a:lnTo>
                  <a:lnTo>
                    <a:pt x="788" y="817"/>
                  </a:lnTo>
                  <a:lnTo>
                    <a:pt x="790" y="815"/>
                  </a:lnTo>
                  <a:lnTo>
                    <a:pt x="792" y="813"/>
                  </a:lnTo>
                  <a:lnTo>
                    <a:pt x="794" y="813"/>
                  </a:lnTo>
                  <a:lnTo>
                    <a:pt x="795" y="813"/>
                  </a:lnTo>
                  <a:lnTo>
                    <a:pt x="796" y="813"/>
                  </a:lnTo>
                  <a:lnTo>
                    <a:pt x="798" y="813"/>
                  </a:lnTo>
                  <a:lnTo>
                    <a:pt x="799" y="813"/>
                  </a:lnTo>
                  <a:lnTo>
                    <a:pt x="800" y="813"/>
                  </a:lnTo>
                  <a:lnTo>
                    <a:pt x="799" y="817"/>
                  </a:lnTo>
                  <a:lnTo>
                    <a:pt x="800" y="818"/>
                  </a:lnTo>
                  <a:lnTo>
                    <a:pt x="799" y="818"/>
                  </a:lnTo>
                  <a:lnTo>
                    <a:pt x="799" y="819"/>
                  </a:lnTo>
                  <a:lnTo>
                    <a:pt x="800" y="819"/>
                  </a:lnTo>
                  <a:lnTo>
                    <a:pt x="799" y="820"/>
                  </a:lnTo>
                  <a:lnTo>
                    <a:pt x="798" y="821"/>
                  </a:lnTo>
                  <a:lnTo>
                    <a:pt x="798" y="820"/>
                  </a:lnTo>
                  <a:lnTo>
                    <a:pt x="796" y="821"/>
                  </a:lnTo>
                  <a:lnTo>
                    <a:pt x="794" y="821"/>
                  </a:lnTo>
                  <a:lnTo>
                    <a:pt x="793" y="822"/>
                  </a:lnTo>
                  <a:lnTo>
                    <a:pt x="794" y="822"/>
                  </a:lnTo>
                  <a:lnTo>
                    <a:pt x="794" y="823"/>
                  </a:lnTo>
                  <a:lnTo>
                    <a:pt x="794" y="823"/>
                  </a:lnTo>
                  <a:lnTo>
                    <a:pt x="795" y="823"/>
                  </a:lnTo>
                  <a:lnTo>
                    <a:pt x="796" y="823"/>
                  </a:lnTo>
                  <a:lnTo>
                    <a:pt x="799" y="822"/>
                  </a:lnTo>
                  <a:lnTo>
                    <a:pt x="802" y="820"/>
                  </a:lnTo>
                  <a:lnTo>
                    <a:pt x="803" y="820"/>
                  </a:lnTo>
                  <a:lnTo>
                    <a:pt x="802" y="821"/>
                  </a:lnTo>
                  <a:lnTo>
                    <a:pt x="806" y="819"/>
                  </a:lnTo>
                  <a:lnTo>
                    <a:pt x="807" y="819"/>
                  </a:lnTo>
                  <a:lnTo>
                    <a:pt x="808" y="818"/>
                  </a:lnTo>
                  <a:lnTo>
                    <a:pt x="808" y="818"/>
                  </a:lnTo>
                  <a:lnTo>
                    <a:pt x="809" y="818"/>
                  </a:lnTo>
                  <a:lnTo>
                    <a:pt x="809" y="818"/>
                  </a:lnTo>
                  <a:lnTo>
                    <a:pt x="810" y="818"/>
                  </a:lnTo>
                  <a:lnTo>
                    <a:pt x="812" y="817"/>
                  </a:lnTo>
                  <a:lnTo>
                    <a:pt x="814" y="816"/>
                  </a:lnTo>
                  <a:lnTo>
                    <a:pt x="820" y="815"/>
                  </a:lnTo>
                  <a:lnTo>
                    <a:pt x="821" y="815"/>
                  </a:lnTo>
                  <a:lnTo>
                    <a:pt x="822" y="814"/>
                  </a:lnTo>
                  <a:lnTo>
                    <a:pt x="823" y="814"/>
                  </a:lnTo>
                  <a:lnTo>
                    <a:pt x="823" y="815"/>
                  </a:lnTo>
                  <a:lnTo>
                    <a:pt x="824" y="815"/>
                  </a:lnTo>
                  <a:lnTo>
                    <a:pt x="825" y="814"/>
                  </a:lnTo>
                  <a:lnTo>
                    <a:pt x="831" y="812"/>
                  </a:lnTo>
                  <a:lnTo>
                    <a:pt x="837" y="809"/>
                  </a:lnTo>
                  <a:lnTo>
                    <a:pt x="836" y="809"/>
                  </a:lnTo>
                  <a:lnTo>
                    <a:pt x="835" y="808"/>
                  </a:lnTo>
                  <a:lnTo>
                    <a:pt x="834" y="808"/>
                  </a:lnTo>
                  <a:lnTo>
                    <a:pt x="833" y="808"/>
                  </a:lnTo>
                  <a:lnTo>
                    <a:pt x="833" y="807"/>
                  </a:lnTo>
                  <a:lnTo>
                    <a:pt x="833" y="806"/>
                  </a:lnTo>
                  <a:lnTo>
                    <a:pt x="832" y="806"/>
                  </a:lnTo>
                  <a:lnTo>
                    <a:pt x="831" y="806"/>
                  </a:lnTo>
                  <a:lnTo>
                    <a:pt x="829" y="805"/>
                  </a:lnTo>
                  <a:lnTo>
                    <a:pt x="829" y="805"/>
                  </a:lnTo>
                  <a:lnTo>
                    <a:pt x="829" y="804"/>
                  </a:lnTo>
                  <a:lnTo>
                    <a:pt x="828" y="803"/>
                  </a:lnTo>
                  <a:lnTo>
                    <a:pt x="827" y="803"/>
                  </a:lnTo>
                  <a:lnTo>
                    <a:pt x="827" y="803"/>
                  </a:lnTo>
                  <a:lnTo>
                    <a:pt x="827" y="801"/>
                  </a:lnTo>
                  <a:lnTo>
                    <a:pt x="827" y="800"/>
                  </a:lnTo>
                  <a:lnTo>
                    <a:pt x="828" y="801"/>
                  </a:lnTo>
                  <a:lnTo>
                    <a:pt x="828" y="802"/>
                  </a:lnTo>
                  <a:lnTo>
                    <a:pt x="829" y="803"/>
                  </a:lnTo>
                  <a:lnTo>
                    <a:pt x="829" y="803"/>
                  </a:lnTo>
                  <a:lnTo>
                    <a:pt x="829" y="804"/>
                  </a:lnTo>
                  <a:lnTo>
                    <a:pt x="832" y="803"/>
                  </a:lnTo>
                  <a:lnTo>
                    <a:pt x="835" y="807"/>
                  </a:lnTo>
                  <a:lnTo>
                    <a:pt x="838" y="808"/>
                  </a:lnTo>
                  <a:lnTo>
                    <a:pt x="839" y="807"/>
                  </a:lnTo>
                  <a:lnTo>
                    <a:pt x="839" y="807"/>
                  </a:lnTo>
                  <a:lnTo>
                    <a:pt x="838" y="807"/>
                  </a:lnTo>
                  <a:lnTo>
                    <a:pt x="838" y="806"/>
                  </a:lnTo>
                  <a:lnTo>
                    <a:pt x="839" y="805"/>
                  </a:lnTo>
                  <a:lnTo>
                    <a:pt x="841" y="803"/>
                  </a:lnTo>
                  <a:lnTo>
                    <a:pt x="841" y="802"/>
                  </a:lnTo>
                  <a:lnTo>
                    <a:pt x="841" y="801"/>
                  </a:lnTo>
                  <a:lnTo>
                    <a:pt x="842" y="798"/>
                  </a:lnTo>
                  <a:lnTo>
                    <a:pt x="843" y="797"/>
                  </a:lnTo>
                  <a:lnTo>
                    <a:pt x="844" y="797"/>
                  </a:lnTo>
                  <a:lnTo>
                    <a:pt x="847" y="796"/>
                  </a:lnTo>
                  <a:lnTo>
                    <a:pt x="849" y="795"/>
                  </a:lnTo>
                  <a:lnTo>
                    <a:pt x="852" y="793"/>
                  </a:lnTo>
                  <a:lnTo>
                    <a:pt x="851" y="793"/>
                  </a:lnTo>
                  <a:lnTo>
                    <a:pt x="851" y="793"/>
                  </a:lnTo>
                  <a:lnTo>
                    <a:pt x="852" y="792"/>
                  </a:lnTo>
                  <a:lnTo>
                    <a:pt x="853" y="792"/>
                  </a:lnTo>
                  <a:lnTo>
                    <a:pt x="854" y="792"/>
                  </a:lnTo>
                  <a:lnTo>
                    <a:pt x="855" y="791"/>
                  </a:lnTo>
                  <a:lnTo>
                    <a:pt x="856" y="789"/>
                  </a:lnTo>
                  <a:lnTo>
                    <a:pt x="857" y="787"/>
                  </a:lnTo>
                  <a:lnTo>
                    <a:pt x="856" y="786"/>
                  </a:lnTo>
                  <a:lnTo>
                    <a:pt x="856" y="787"/>
                  </a:lnTo>
                  <a:lnTo>
                    <a:pt x="856" y="788"/>
                  </a:lnTo>
                  <a:lnTo>
                    <a:pt x="855" y="788"/>
                  </a:lnTo>
                  <a:lnTo>
                    <a:pt x="854" y="788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2" y="786"/>
                  </a:lnTo>
                  <a:lnTo>
                    <a:pt x="853" y="784"/>
                  </a:lnTo>
                  <a:lnTo>
                    <a:pt x="854" y="783"/>
                  </a:lnTo>
                  <a:lnTo>
                    <a:pt x="855" y="782"/>
                  </a:lnTo>
                  <a:lnTo>
                    <a:pt x="862" y="776"/>
                  </a:lnTo>
                  <a:lnTo>
                    <a:pt x="864" y="775"/>
                  </a:lnTo>
                  <a:lnTo>
                    <a:pt x="866" y="774"/>
                  </a:lnTo>
                  <a:lnTo>
                    <a:pt x="867" y="773"/>
                  </a:lnTo>
                  <a:lnTo>
                    <a:pt x="865" y="774"/>
                  </a:lnTo>
                  <a:lnTo>
                    <a:pt x="865" y="773"/>
                  </a:lnTo>
                  <a:lnTo>
                    <a:pt x="864" y="773"/>
                  </a:lnTo>
                  <a:lnTo>
                    <a:pt x="864" y="773"/>
                  </a:lnTo>
                  <a:lnTo>
                    <a:pt x="863" y="773"/>
                  </a:lnTo>
                  <a:lnTo>
                    <a:pt x="863" y="772"/>
                  </a:lnTo>
                  <a:lnTo>
                    <a:pt x="864" y="772"/>
                  </a:lnTo>
                  <a:lnTo>
                    <a:pt x="865" y="773"/>
                  </a:lnTo>
                  <a:lnTo>
                    <a:pt x="866" y="772"/>
                  </a:lnTo>
                  <a:lnTo>
                    <a:pt x="866" y="772"/>
                  </a:lnTo>
                  <a:lnTo>
                    <a:pt x="865" y="772"/>
                  </a:lnTo>
                  <a:lnTo>
                    <a:pt x="865" y="771"/>
                  </a:lnTo>
                  <a:lnTo>
                    <a:pt x="863" y="771"/>
                  </a:lnTo>
                  <a:lnTo>
                    <a:pt x="861" y="771"/>
                  </a:lnTo>
                  <a:lnTo>
                    <a:pt x="860" y="770"/>
                  </a:lnTo>
                  <a:lnTo>
                    <a:pt x="859" y="769"/>
                  </a:lnTo>
                  <a:lnTo>
                    <a:pt x="861" y="769"/>
                  </a:lnTo>
                  <a:lnTo>
                    <a:pt x="862" y="769"/>
                  </a:lnTo>
                  <a:lnTo>
                    <a:pt x="863" y="769"/>
                  </a:lnTo>
                  <a:lnTo>
                    <a:pt x="864" y="768"/>
                  </a:lnTo>
                  <a:lnTo>
                    <a:pt x="863" y="765"/>
                  </a:lnTo>
                  <a:lnTo>
                    <a:pt x="859" y="753"/>
                  </a:lnTo>
                  <a:lnTo>
                    <a:pt x="858" y="750"/>
                  </a:lnTo>
                  <a:lnTo>
                    <a:pt x="859" y="746"/>
                  </a:lnTo>
                  <a:lnTo>
                    <a:pt x="861" y="743"/>
                  </a:lnTo>
                  <a:lnTo>
                    <a:pt x="869" y="734"/>
                  </a:lnTo>
                  <a:lnTo>
                    <a:pt x="871" y="733"/>
                  </a:lnTo>
                  <a:lnTo>
                    <a:pt x="874" y="731"/>
                  </a:lnTo>
                  <a:lnTo>
                    <a:pt x="875" y="731"/>
                  </a:lnTo>
                  <a:lnTo>
                    <a:pt x="876" y="731"/>
                  </a:lnTo>
                  <a:lnTo>
                    <a:pt x="877" y="731"/>
                  </a:lnTo>
                  <a:lnTo>
                    <a:pt x="877" y="730"/>
                  </a:lnTo>
                  <a:lnTo>
                    <a:pt x="878" y="731"/>
                  </a:lnTo>
                  <a:lnTo>
                    <a:pt x="881" y="730"/>
                  </a:lnTo>
                  <a:lnTo>
                    <a:pt x="884" y="729"/>
                  </a:lnTo>
                  <a:lnTo>
                    <a:pt x="887" y="728"/>
                  </a:lnTo>
                  <a:lnTo>
                    <a:pt x="888" y="728"/>
                  </a:lnTo>
                  <a:lnTo>
                    <a:pt x="894" y="726"/>
                  </a:lnTo>
                  <a:lnTo>
                    <a:pt x="895" y="726"/>
                  </a:lnTo>
                  <a:lnTo>
                    <a:pt x="897" y="726"/>
                  </a:lnTo>
                  <a:lnTo>
                    <a:pt x="898" y="726"/>
                  </a:lnTo>
                  <a:lnTo>
                    <a:pt x="899" y="724"/>
                  </a:lnTo>
                  <a:lnTo>
                    <a:pt x="904" y="723"/>
                  </a:lnTo>
                  <a:lnTo>
                    <a:pt x="905" y="722"/>
                  </a:lnTo>
                  <a:lnTo>
                    <a:pt x="907" y="720"/>
                  </a:lnTo>
                  <a:lnTo>
                    <a:pt x="907" y="719"/>
                  </a:lnTo>
                  <a:lnTo>
                    <a:pt x="908" y="719"/>
                  </a:lnTo>
                  <a:lnTo>
                    <a:pt x="909" y="717"/>
                  </a:lnTo>
                  <a:lnTo>
                    <a:pt x="910" y="717"/>
                  </a:lnTo>
                  <a:lnTo>
                    <a:pt x="910" y="716"/>
                  </a:lnTo>
                  <a:lnTo>
                    <a:pt x="913" y="711"/>
                  </a:lnTo>
                  <a:lnTo>
                    <a:pt x="914" y="710"/>
                  </a:lnTo>
                  <a:lnTo>
                    <a:pt x="914" y="709"/>
                  </a:lnTo>
                  <a:lnTo>
                    <a:pt x="914" y="708"/>
                  </a:lnTo>
                  <a:lnTo>
                    <a:pt x="914" y="707"/>
                  </a:lnTo>
                  <a:lnTo>
                    <a:pt x="916" y="707"/>
                  </a:lnTo>
                  <a:lnTo>
                    <a:pt x="917" y="706"/>
                  </a:lnTo>
                  <a:lnTo>
                    <a:pt x="918" y="706"/>
                  </a:lnTo>
                  <a:lnTo>
                    <a:pt x="918" y="704"/>
                  </a:lnTo>
                  <a:lnTo>
                    <a:pt x="918" y="703"/>
                  </a:lnTo>
                  <a:lnTo>
                    <a:pt x="918" y="702"/>
                  </a:lnTo>
                  <a:lnTo>
                    <a:pt x="917" y="700"/>
                  </a:lnTo>
                  <a:lnTo>
                    <a:pt x="916" y="700"/>
                  </a:lnTo>
                  <a:lnTo>
                    <a:pt x="914" y="699"/>
                  </a:lnTo>
                  <a:lnTo>
                    <a:pt x="913" y="699"/>
                  </a:lnTo>
                  <a:lnTo>
                    <a:pt x="912" y="699"/>
                  </a:lnTo>
                  <a:lnTo>
                    <a:pt x="911" y="698"/>
                  </a:lnTo>
                  <a:lnTo>
                    <a:pt x="909" y="697"/>
                  </a:lnTo>
                  <a:lnTo>
                    <a:pt x="909" y="696"/>
                  </a:lnTo>
                  <a:lnTo>
                    <a:pt x="909" y="695"/>
                  </a:lnTo>
                  <a:lnTo>
                    <a:pt x="908" y="691"/>
                  </a:lnTo>
                  <a:lnTo>
                    <a:pt x="908" y="689"/>
                  </a:lnTo>
                  <a:lnTo>
                    <a:pt x="907" y="688"/>
                  </a:lnTo>
                  <a:lnTo>
                    <a:pt x="907" y="687"/>
                  </a:lnTo>
                  <a:lnTo>
                    <a:pt x="908" y="687"/>
                  </a:lnTo>
                  <a:lnTo>
                    <a:pt x="908" y="688"/>
                  </a:lnTo>
                  <a:lnTo>
                    <a:pt x="908" y="689"/>
                  </a:lnTo>
                  <a:lnTo>
                    <a:pt x="909" y="690"/>
                  </a:lnTo>
                  <a:lnTo>
                    <a:pt x="909" y="691"/>
                  </a:lnTo>
                  <a:lnTo>
                    <a:pt x="909" y="693"/>
                  </a:lnTo>
                  <a:lnTo>
                    <a:pt x="910" y="693"/>
                  </a:lnTo>
                  <a:lnTo>
                    <a:pt x="910" y="694"/>
                  </a:lnTo>
                  <a:lnTo>
                    <a:pt x="911" y="695"/>
                  </a:lnTo>
                  <a:lnTo>
                    <a:pt x="912" y="697"/>
                  </a:lnTo>
                  <a:lnTo>
                    <a:pt x="913" y="698"/>
                  </a:lnTo>
                  <a:lnTo>
                    <a:pt x="914" y="698"/>
                  </a:lnTo>
                  <a:lnTo>
                    <a:pt x="914" y="697"/>
                  </a:lnTo>
                  <a:lnTo>
                    <a:pt x="915" y="697"/>
                  </a:lnTo>
                  <a:lnTo>
                    <a:pt x="916" y="698"/>
                  </a:lnTo>
                  <a:lnTo>
                    <a:pt x="917" y="699"/>
                  </a:lnTo>
                  <a:lnTo>
                    <a:pt x="918" y="700"/>
                  </a:lnTo>
                  <a:lnTo>
                    <a:pt x="920" y="701"/>
                  </a:lnTo>
                  <a:lnTo>
                    <a:pt x="920" y="702"/>
                  </a:lnTo>
                  <a:lnTo>
                    <a:pt x="920" y="704"/>
                  </a:lnTo>
                  <a:lnTo>
                    <a:pt x="921" y="705"/>
                  </a:lnTo>
                  <a:lnTo>
                    <a:pt x="920" y="706"/>
                  </a:lnTo>
                  <a:lnTo>
                    <a:pt x="918" y="708"/>
                  </a:lnTo>
                  <a:lnTo>
                    <a:pt x="918" y="709"/>
                  </a:lnTo>
                  <a:lnTo>
                    <a:pt x="918" y="710"/>
                  </a:lnTo>
                  <a:lnTo>
                    <a:pt x="918" y="711"/>
                  </a:lnTo>
                  <a:lnTo>
                    <a:pt x="918" y="713"/>
                  </a:lnTo>
                  <a:lnTo>
                    <a:pt x="918" y="714"/>
                  </a:lnTo>
                  <a:lnTo>
                    <a:pt x="920" y="718"/>
                  </a:lnTo>
                  <a:lnTo>
                    <a:pt x="920" y="719"/>
                  </a:lnTo>
                  <a:lnTo>
                    <a:pt x="920" y="720"/>
                  </a:lnTo>
                  <a:lnTo>
                    <a:pt x="920" y="722"/>
                  </a:lnTo>
                  <a:lnTo>
                    <a:pt x="920" y="723"/>
                  </a:lnTo>
                  <a:lnTo>
                    <a:pt x="919" y="723"/>
                  </a:lnTo>
                  <a:lnTo>
                    <a:pt x="919" y="724"/>
                  </a:lnTo>
                  <a:lnTo>
                    <a:pt x="919" y="725"/>
                  </a:lnTo>
                  <a:lnTo>
                    <a:pt x="919" y="727"/>
                  </a:lnTo>
                  <a:lnTo>
                    <a:pt x="920" y="728"/>
                  </a:lnTo>
                  <a:lnTo>
                    <a:pt x="921" y="728"/>
                  </a:lnTo>
                  <a:lnTo>
                    <a:pt x="922" y="728"/>
                  </a:lnTo>
                  <a:lnTo>
                    <a:pt x="922" y="729"/>
                  </a:lnTo>
                  <a:lnTo>
                    <a:pt x="922" y="730"/>
                  </a:lnTo>
                  <a:lnTo>
                    <a:pt x="923" y="731"/>
                  </a:lnTo>
                  <a:lnTo>
                    <a:pt x="924" y="731"/>
                  </a:lnTo>
                  <a:lnTo>
                    <a:pt x="924" y="730"/>
                  </a:lnTo>
                  <a:lnTo>
                    <a:pt x="925" y="730"/>
                  </a:lnTo>
                  <a:lnTo>
                    <a:pt x="925" y="729"/>
                  </a:lnTo>
                  <a:lnTo>
                    <a:pt x="924" y="728"/>
                  </a:lnTo>
                  <a:lnTo>
                    <a:pt x="924" y="728"/>
                  </a:lnTo>
                  <a:lnTo>
                    <a:pt x="925" y="727"/>
                  </a:lnTo>
                  <a:lnTo>
                    <a:pt x="926" y="728"/>
                  </a:lnTo>
                  <a:lnTo>
                    <a:pt x="927" y="728"/>
                  </a:lnTo>
                  <a:lnTo>
                    <a:pt x="927" y="727"/>
                  </a:lnTo>
                  <a:lnTo>
                    <a:pt x="928" y="726"/>
                  </a:lnTo>
                  <a:lnTo>
                    <a:pt x="927" y="725"/>
                  </a:lnTo>
                  <a:lnTo>
                    <a:pt x="927" y="724"/>
                  </a:lnTo>
                  <a:lnTo>
                    <a:pt x="926" y="723"/>
                  </a:lnTo>
                  <a:lnTo>
                    <a:pt x="927" y="723"/>
                  </a:lnTo>
                  <a:lnTo>
                    <a:pt x="927" y="723"/>
                  </a:lnTo>
                  <a:lnTo>
                    <a:pt x="927" y="724"/>
                  </a:lnTo>
                  <a:lnTo>
                    <a:pt x="928" y="724"/>
                  </a:lnTo>
                  <a:lnTo>
                    <a:pt x="928" y="724"/>
                  </a:lnTo>
                  <a:lnTo>
                    <a:pt x="929" y="724"/>
                  </a:lnTo>
                  <a:lnTo>
                    <a:pt x="928" y="725"/>
                  </a:lnTo>
                  <a:lnTo>
                    <a:pt x="928" y="727"/>
                  </a:lnTo>
                  <a:lnTo>
                    <a:pt x="929" y="728"/>
                  </a:lnTo>
                  <a:lnTo>
                    <a:pt x="930" y="728"/>
                  </a:lnTo>
                  <a:lnTo>
                    <a:pt x="931" y="728"/>
                  </a:lnTo>
                  <a:lnTo>
                    <a:pt x="932" y="728"/>
                  </a:lnTo>
                  <a:lnTo>
                    <a:pt x="933" y="727"/>
                  </a:lnTo>
                  <a:lnTo>
                    <a:pt x="933" y="726"/>
                  </a:lnTo>
                  <a:lnTo>
                    <a:pt x="933" y="725"/>
                  </a:lnTo>
                  <a:lnTo>
                    <a:pt x="932" y="723"/>
                  </a:lnTo>
                  <a:lnTo>
                    <a:pt x="932" y="723"/>
                  </a:lnTo>
                  <a:lnTo>
                    <a:pt x="932" y="722"/>
                  </a:lnTo>
                  <a:lnTo>
                    <a:pt x="932" y="721"/>
                  </a:lnTo>
                  <a:lnTo>
                    <a:pt x="933" y="720"/>
                  </a:lnTo>
                  <a:lnTo>
                    <a:pt x="933" y="719"/>
                  </a:lnTo>
                  <a:lnTo>
                    <a:pt x="934" y="718"/>
                  </a:lnTo>
                  <a:lnTo>
                    <a:pt x="934" y="717"/>
                  </a:lnTo>
                  <a:lnTo>
                    <a:pt x="933" y="715"/>
                  </a:lnTo>
                  <a:lnTo>
                    <a:pt x="933" y="714"/>
                  </a:lnTo>
                  <a:lnTo>
                    <a:pt x="934" y="713"/>
                  </a:lnTo>
                  <a:lnTo>
                    <a:pt x="934" y="713"/>
                  </a:lnTo>
                  <a:lnTo>
                    <a:pt x="935" y="712"/>
                  </a:lnTo>
                  <a:lnTo>
                    <a:pt x="935" y="713"/>
                  </a:lnTo>
                  <a:lnTo>
                    <a:pt x="934" y="714"/>
                  </a:lnTo>
                  <a:lnTo>
                    <a:pt x="935" y="716"/>
                  </a:lnTo>
                  <a:lnTo>
                    <a:pt x="936" y="717"/>
                  </a:lnTo>
                  <a:lnTo>
                    <a:pt x="936" y="719"/>
                  </a:lnTo>
                  <a:lnTo>
                    <a:pt x="935" y="721"/>
                  </a:lnTo>
                  <a:lnTo>
                    <a:pt x="935" y="722"/>
                  </a:lnTo>
                  <a:lnTo>
                    <a:pt x="935" y="723"/>
                  </a:lnTo>
                  <a:lnTo>
                    <a:pt x="936" y="726"/>
                  </a:lnTo>
                  <a:lnTo>
                    <a:pt x="936" y="727"/>
                  </a:lnTo>
                  <a:lnTo>
                    <a:pt x="935" y="728"/>
                  </a:lnTo>
                  <a:lnTo>
                    <a:pt x="935" y="728"/>
                  </a:lnTo>
                  <a:lnTo>
                    <a:pt x="935" y="729"/>
                  </a:lnTo>
                  <a:lnTo>
                    <a:pt x="934" y="729"/>
                  </a:lnTo>
                  <a:lnTo>
                    <a:pt x="934" y="731"/>
                  </a:lnTo>
                  <a:lnTo>
                    <a:pt x="934" y="732"/>
                  </a:lnTo>
                  <a:lnTo>
                    <a:pt x="935" y="732"/>
                  </a:lnTo>
                  <a:lnTo>
                    <a:pt x="937" y="732"/>
                  </a:lnTo>
                  <a:lnTo>
                    <a:pt x="936" y="731"/>
                  </a:lnTo>
                  <a:lnTo>
                    <a:pt x="936" y="730"/>
                  </a:lnTo>
                  <a:lnTo>
                    <a:pt x="937" y="730"/>
                  </a:lnTo>
                  <a:lnTo>
                    <a:pt x="938" y="731"/>
                  </a:lnTo>
                  <a:lnTo>
                    <a:pt x="938" y="730"/>
                  </a:lnTo>
                  <a:lnTo>
                    <a:pt x="938" y="730"/>
                  </a:lnTo>
                  <a:lnTo>
                    <a:pt x="938" y="728"/>
                  </a:lnTo>
                  <a:lnTo>
                    <a:pt x="938" y="728"/>
                  </a:lnTo>
                  <a:lnTo>
                    <a:pt x="938" y="727"/>
                  </a:lnTo>
                  <a:lnTo>
                    <a:pt x="938" y="723"/>
                  </a:lnTo>
                  <a:lnTo>
                    <a:pt x="938" y="723"/>
                  </a:lnTo>
                  <a:lnTo>
                    <a:pt x="939" y="724"/>
                  </a:lnTo>
                  <a:lnTo>
                    <a:pt x="939" y="723"/>
                  </a:lnTo>
                  <a:lnTo>
                    <a:pt x="939" y="723"/>
                  </a:lnTo>
                  <a:lnTo>
                    <a:pt x="940" y="722"/>
                  </a:lnTo>
                  <a:lnTo>
                    <a:pt x="939" y="720"/>
                  </a:lnTo>
                  <a:lnTo>
                    <a:pt x="938" y="720"/>
                  </a:lnTo>
                  <a:lnTo>
                    <a:pt x="938" y="721"/>
                  </a:lnTo>
                  <a:lnTo>
                    <a:pt x="938" y="721"/>
                  </a:lnTo>
                  <a:lnTo>
                    <a:pt x="938" y="720"/>
                  </a:lnTo>
                  <a:lnTo>
                    <a:pt x="938" y="717"/>
                  </a:lnTo>
                  <a:lnTo>
                    <a:pt x="938" y="716"/>
                  </a:lnTo>
                  <a:lnTo>
                    <a:pt x="938" y="712"/>
                  </a:lnTo>
                  <a:lnTo>
                    <a:pt x="938" y="711"/>
                  </a:lnTo>
                  <a:lnTo>
                    <a:pt x="938" y="709"/>
                  </a:lnTo>
                  <a:lnTo>
                    <a:pt x="938" y="708"/>
                  </a:lnTo>
                  <a:lnTo>
                    <a:pt x="939" y="707"/>
                  </a:lnTo>
                  <a:lnTo>
                    <a:pt x="939" y="706"/>
                  </a:lnTo>
                  <a:lnTo>
                    <a:pt x="939" y="706"/>
                  </a:lnTo>
                  <a:lnTo>
                    <a:pt x="939" y="705"/>
                  </a:lnTo>
                  <a:lnTo>
                    <a:pt x="939" y="704"/>
                  </a:lnTo>
                  <a:lnTo>
                    <a:pt x="939" y="703"/>
                  </a:lnTo>
                  <a:lnTo>
                    <a:pt x="939" y="703"/>
                  </a:lnTo>
                  <a:lnTo>
                    <a:pt x="940" y="702"/>
                  </a:lnTo>
                  <a:lnTo>
                    <a:pt x="940" y="701"/>
                  </a:lnTo>
                  <a:lnTo>
                    <a:pt x="941" y="700"/>
                  </a:lnTo>
                  <a:lnTo>
                    <a:pt x="941" y="699"/>
                  </a:lnTo>
                  <a:lnTo>
                    <a:pt x="942" y="699"/>
                  </a:lnTo>
                  <a:lnTo>
                    <a:pt x="942" y="700"/>
                  </a:lnTo>
                  <a:lnTo>
                    <a:pt x="942" y="701"/>
                  </a:lnTo>
                  <a:lnTo>
                    <a:pt x="941" y="702"/>
                  </a:lnTo>
                  <a:lnTo>
                    <a:pt x="940" y="703"/>
                  </a:lnTo>
                  <a:lnTo>
                    <a:pt x="940" y="704"/>
                  </a:lnTo>
                  <a:lnTo>
                    <a:pt x="940" y="705"/>
                  </a:lnTo>
                  <a:lnTo>
                    <a:pt x="940" y="706"/>
                  </a:lnTo>
                  <a:lnTo>
                    <a:pt x="941" y="707"/>
                  </a:lnTo>
                  <a:lnTo>
                    <a:pt x="940" y="708"/>
                  </a:lnTo>
                  <a:lnTo>
                    <a:pt x="940" y="710"/>
                  </a:lnTo>
                  <a:lnTo>
                    <a:pt x="939" y="710"/>
                  </a:lnTo>
                  <a:lnTo>
                    <a:pt x="939" y="711"/>
                  </a:lnTo>
                  <a:lnTo>
                    <a:pt x="939" y="712"/>
                  </a:lnTo>
                  <a:lnTo>
                    <a:pt x="940" y="712"/>
                  </a:lnTo>
                  <a:lnTo>
                    <a:pt x="941" y="712"/>
                  </a:lnTo>
                  <a:lnTo>
                    <a:pt x="942" y="712"/>
                  </a:lnTo>
                  <a:lnTo>
                    <a:pt x="943" y="712"/>
                  </a:lnTo>
                  <a:lnTo>
                    <a:pt x="943" y="711"/>
                  </a:lnTo>
                  <a:lnTo>
                    <a:pt x="943" y="710"/>
                  </a:lnTo>
                  <a:lnTo>
                    <a:pt x="944" y="708"/>
                  </a:lnTo>
                  <a:lnTo>
                    <a:pt x="945" y="706"/>
                  </a:lnTo>
                  <a:lnTo>
                    <a:pt x="944" y="706"/>
                  </a:lnTo>
                  <a:lnTo>
                    <a:pt x="943" y="706"/>
                  </a:lnTo>
                  <a:lnTo>
                    <a:pt x="943" y="705"/>
                  </a:lnTo>
                  <a:lnTo>
                    <a:pt x="943" y="704"/>
                  </a:lnTo>
                  <a:lnTo>
                    <a:pt x="944" y="703"/>
                  </a:lnTo>
                  <a:lnTo>
                    <a:pt x="945" y="703"/>
                  </a:lnTo>
                  <a:lnTo>
                    <a:pt x="945" y="703"/>
                  </a:lnTo>
                  <a:lnTo>
                    <a:pt x="946" y="703"/>
                  </a:lnTo>
                  <a:lnTo>
                    <a:pt x="945" y="704"/>
                  </a:lnTo>
                  <a:lnTo>
                    <a:pt x="944" y="705"/>
                  </a:lnTo>
                  <a:lnTo>
                    <a:pt x="944" y="706"/>
                  </a:lnTo>
                  <a:lnTo>
                    <a:pt x="946" y="706"/>
                  </a:lnTo>
                  <a:lnTo>
                    <a:pt x="946" y="707"/>
                  </a:lnTo>
                  <a:lnTo>
                    <a:pt x="946" y="708"/>
                  </a:lnTo>
                  <a:lnTo>
                    <a:pt x="946" y="709"/>
                  </a:lnTo>
                  <a:lnTo>
                    <a:pt x="945" y="710"/>
                  </a:lnTo>
                  <a:lnTo>
                    <a:pt x="944" y="710"/>
                  </a:lnTo>
                  <a:lnTo>
                    <a:pt x="944" y="711"/>
                  </a:lnTo>
                  <a:lnTo>
                    <a:pt x="944" y="713"/>
                  </a:lnTo>
                  <a:lnTo>
                    <a:pt x="943" y="717"/>
                  </a:lnTo>
                  <a:lnTo>
                    <a:pt x="943" y="718"/>
                  </a:lnTo>
                  <a:lnTo>
                    <a:pt x="942" y="724"/>
                  </a:lnTo>
                  <a:lnTo>
                    <a:pt x="942" y="725"/>
                  </a:lnTo>
                  <a:lnTo>
                    <a:pt x="944" y="728"/>
                  </a:lnTo>
                  <a:lnTo>
                    <a:pt x="944" y="729"/>
                  </a:lnTo>
                  <a:lnTo>
                    <a:pt x="945" y="730"/>
                  </a:lnTo>
                  <a:lnTo>
                    <a:pt x="946" y="731"/>
                  </a:lnTo>
                  <a:lnTo>
                    <a:pt x="948" y="730"/>
                  </a:lnTo>
                  <a:lnTo>
                    <a:pt x="948" y="729"/>
                  </a:lnTo>
                  <a:lnTo>
                    <a:pt x="948" y="728"/>
                  </a:lnTo>
                  <a:lnTo>
                    <a:pt x="947" y="728"/>
                  </a:lnTo>
                  <a:lnTo>
                    <a:pt x="947" y="727"/>
                  </a:lnTo>
                  <a:lnTo>
                    <a:pt x="947" y="726"/>
                  </a:lnTo>
                  <a:lnTo>
                    <a:pt x="948" y="726"/>
                  </a:lnTo>
                  <a:lnTo>
                    <a:pt x="948" y="725"/>
                  </a:lnTo>
                  <a:lnTo>
                    <a:pt x="948" y="726"/>
                  </a:lnTo>
                  <a:lnTo>
                    <a:pt x="948" y="727"/>
                  </a:lnTo>
                  <a:lnTo>
                    <a:pt x="948" y="728"/>
                  </a:lnTo>
                  <a:lnTo>
                    <a:pt x="949" y="728"/>
                  </a:lnTo>
                  <a:lnTo>
                    <a:pt x="950" y="728"/>
                  </a:lnTo>
                  <a:lnTo>
                    <a:pt x="950" y="727"/>
                  </a:lnTo>
                  <a:lnTo>
                    <a:pt x="951" y="726"/>
                  </a:lnTo>
                  <a:lnTo>
                    <a:pt x="950" y="724"/>
                  </a:lnTo>
                  <a:lnTo>
                    <a:pt x="949" y="723"/>
                  </a:lnTo>
                  <a:lnTo>
                    <a:pt x="950" y="723"/>
                  </a:lnTo>
                  <a:lnTo>
                    <a:pt x="950" y="722"/>
                  </a:lnTo>
                  <a:lnTo>
                    <a:pt x="950" y="721"/>
                  </a:lnTo>
                  <a:lnTo>
                    <a:pt x="951" y="721"/>
                  </a:lnTo>
                  <a:lnTo>
                    <a:pt x="951" y="722"/>
                  </a:lnTo>
                  <a:lnTo>
                    <a:pt x="952" y="725"/>
                  </a:lnTo>
                  <a:lnTo>
                    <a:pt x="952" y="726"/>
                  </a:lnTo>
                  <a:lnTo>
                    <a:pt x="954" y="727"/>
                  </a:lnTo>
                  <a:lnTo>
                    <a:pt x="957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8" y="728"/>
                  </a:lnTo>
                  <a:lnTo>
                    <a:pt x="959" y="727"/>
                  </a:lnTo>
                  <a:lnTo>
                    <a:pt x="959" y="728"/>
                  </a:lnTo>
                  <a:lnTo>
                    <a:pt x="960" y="728"/>
                  </a:lnTo>
                  <a:lnTo>
                    <a:pt x="960" y="728"/>
                  </a:lnTo>
                  <a:lnTo>
                    <a:pt x="961" y="727"/>
                  </a:lnTo>
                  <a:lnTo>
                    <a:pt x="960" y="725"/>
                  </a:lnTo>
                  <a:lnTo>
                    <a:pt x="960" y="723"/>
                  </a:lnTo>
                  <a:lnTo>
                    <a:pt x="959" y="723"/>
                  </a:lnTo>
                  <a:lnTo>
                    <a:pt x="959" y="720"/>
                  </a:lnTo>
                  <a:lnTo>
                    <a:pt x="958" y="716"/>
                  </a:lnTo>
                  <a:lnTo>
                    <a:pt x="958" y="714"/>
                  </a:lnTo>
                  <a:lnTo>
                    <a:pt x="956" y="713"/>
                  </a:lnTo>
                  <a:lnTo>
                    <a:pt x="955" y="713"/>
                  </a:lnTo>
                  <a:lnTo>
                    <a:pt x="954" y="713"/>
                  </a:lnTo>
                  <a:lnTo>
                    <a:pt x="953" y="711"/>
                  </a:lnTo>
                  <a:lnTo>
                    <a:pt x="953" y="710"/>
                  </a:lnTo>
                  <a:lnTo>
                    <a:pt x="953" y="709"/>
                  </a:lnTo>
                  <a:lnTo>
                    <a:pt x="954" y="709"/>
                  </a:lnTo>
                  <a:lnTo>
                    <a:pt x="954" y="710"/>
                  </a:lnTo>
                  <a:lnTo>
                    <a:pt x="955" y="711"/>
                  </a:lnTo>
                  <a:lnTo>
                    <a:pt x="955" y="712"/>
                  </a:lnTo>
                  <a:lnTo>
                    <a:pt x="956" y="712"/>
                  </a:lnTo>
                  <a:lnTo>
                    <a:pt x="958" y="713"/>
                  </a:lnTo>
                  <a:lnTo>
                    <a:pt x="958" y="712"/>
                  </a:lnTo>
                  <a:lnTo>
                    <a:pt x="959" y="713"/>
                  </a:lnTo>
                  <a:lnTo>
                    <a:pt x="960" y="712"/>
                  </a:lnTo>
                  <a:lnTo>
                    <a:pt x="960" y="710"/>
                  </a:lnTo>
                  <a:lnTo>
                    <a:pt x="960" y="707"/>
                  </a:lnTo>
                  <a:lnTo>
                    <a:pt x="960" y="706"/>
                  </a:lnTo>
                  <a:lnTo>
                    <a:pt x="959" y="706"/>
                  </a:lnTo>
                  <a:lnTo>
                    <a:pt x="959" y="705"/>
                  </a:lnTo>
                  <a:close/>
                  <a:moveTo>
                    <a:pt x="376" y="1293"/>
                  </a:moveTo>
                  <a:lnTo>
                    <a:pt x="376" y="1296"/>
                  </a:lnTo>
                  <a:lnTo>
                    <a:pt x="376" y="1297"/>
                  </a:lnTo>
                  <a:lnTo>
                    <a:pt x="375" y="1291"/>
                  </a:lnTo>
                  <a:lnTo>
                    <a:pt x="376" y="1292"/>
                  </a:lnTo>
                  <a:lnTo>
                    <a:pt x="376" y="1293"/>
                  </a:lnTo>
                  <a:close/>
                  <a:moveTo>
                    <a:pt x="380" y="1319"/>
                  </a:moveTo>
                  <a:lnTo>
                    <a:pt x="381" y="1319"/>
                  </a:lnTo>
                  <a:lnTo>
                    <a:pt x="381" y="1320"/>
                  </a:lnTo>
                  <a:lnTo>
                    <a:pt x="381" y="1320"/>
                  </a:lnTo>
                  <a:lnTo>
                    <a:pt x="380" y="1319"/>
                  </a:lnTo>
                  <a:close/>
                  <a:moveTo>
                    <a:pt x="925" y="721"/>
                  </a:moveTo>
                  <a:lnTo>
                    <a:pt x="925" y="722"/>
                  </a:lnTo>
                  <a:lnTo>
                    <a:pt x="925" y="725"/>
                  </a:lnTo>
                  <a:lnTo>
                    <a:pt x="923" y="720"/>
                  </a:lnTo>
                  <a:lnTo>
                    <a:pt x="923" y="719"/>
                  </a:lnTo>
                  <a:lnTo>
                    <a:pt x="924" y="719"/>
                  </a:lnTo>
                  <a:lnTo>
                    <a:pt x="925" y="720"/>
                  </a:lnTo>
                  <a:lnTo>
                    <a:pt x="925" y="721"/>
                  </a:lnTo>
                  <a:close/>
                </a:path>
              </a:pathLst>
            </a:custGeom>
            <a:solidFill>
              <a:schemeClr val="accent6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" name="Freeform 29">
              <a:extLst>
                <a:ext uri="{FF2B5EF4-FFF2-40B4-BE49-F238E27FC236}">
                  <a16:creationId xmlns:a16="http://schemas.microsoft.com/office/drawing/2014/main" id="{ED5F9BF5-350F-F1FC-49DB-DA4C7971D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0" y="3557588"/>
              <a:ext cx="6350" cy="20637"/>
            </a:xfrm>
            <a:custGeom>
              <a:avLst/>
              <a:gdLst>
                <a:gd name="T0" fmla="*/ 0 w 4"/>
                <a:gd name="T1" fmla="*/ 10 h 13"/>
                <a:gd name="T2" fmla="*/ 0 w 4"/>
                <a:gd name="T3" fmla="*/ 11 h 13"/>
                <a:gd name="T4" fmla="*/ 0 w 4"/>
                <a:gd name="T5" fmla="*/ 12 h 13"/>
                <a:gd name="T6" fmla="*/ 1 w 4"/>
                <a:gd name="T7" fmla="*/ 12 h 13"/>
                <a:gd name="T8" fmla="*/ 2 w 4"/>
                <a:gd name="T9" fmla="*/ 12 h 13"/>
                <a:gd name="T10" fmla="*/ 3 w 4"/>
                <a:gd name="T11" fmla="*/ 13 h 13"/>
                <a:gd name="T12" fmla="*/ 4 w 4"/>
                <a:gd name="T13" fmla="*/ 12 h 13"/>
                <a:gd name="T14" fmla="*/ 4 w 4"/>
                <a:gd name="T15" fmla="*/ 11 h 13"/>
                <a:gd name="T16" fmla="*/ 3 w 4"/>
                <a:gd name="T17" fmla="*/ 9 h 13"/>
                <a:gd name="T18" fmla="*/ 4 w 4"/>
                <a:gd name="T19" fmla="*/ 8 h 13"/>
                <a:gd name="T20" fmla="*/ 4 w 4"/>
                <a:gd name="T21" fmla="*/ 6 h 13"/>
                <a:gd name="T22" fmla="*/ 4 w 4"/>
                <a:gd name="T23" fmla="*/ 0 h 13"/>
                <a:gd name="T24" fmla="*/ 3 w 4"/>
                <a:gd name="T25" fmla="*/ 0 h 13"/>
                <a:gd name="T26" fmla="*/ 2 w 4"/>
                <a:gd name="T27" fmla="*/ 3 h 13"/>
                <a:gd name="T28" fmla="*/ 0 w 4"/>
                <a:gd name="T29" fmla="*/ 8 h 13"/>
                <a:gd name="T30" fmla="*/ 0 w 4"/>
                <a:gd name="T3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9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" name="Freeform 30">
              <a:extLst>
                <a:ext uri="{FF2B5EF4-FFF2-40B4-BE49-F238E27FC236}">
                  <a16:creationId xmlns:a16="http://schemas.microsoft.com/office/drawing/2014/main" id="{2091E98C-2FF8-5179-6E7F-09AD0BFD0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5" y="4022725"/>
              <a:ext cx="9525" cy="7937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1 h 5"/>
                <a:gd name="T4" fmla="*/ 1 w 6"/>
                <a:gd name="T5" fmla="*/ 0 h 5"/>
                <a:gd name="T6" fmla="*/ 0 w 6"/>
                <a:gd name="T7" fmla="*/ 2 h 5"/>
                <a:gd name="T8" fmla="*/ 3 w 6"/>
                <a:gd name="T9" fmla="*/ 5 h 5"/>
                <a:gd name="T10" fmla="*/ 4 w 6"/>
                <a:gd name="T11" fmla="*/ 5 h 5"/>
                <a:gd name="T12" fmla="*/ 6 w 6"/>
                <a:gd name="T13" fmla="*/ 5 h 5"/>
                <a:gd name="T14" fmla="*/ 6 w 6"/>
                <a:gd name="T15" fmla="*/ 4 h 5"/>
                <a:gd name="T16" fmla="*/ 6 w 6"/>
                <a:gd name="T17" fmla="*/ 4 h 5"/>
                <a:gd name="T18" fmla="*/ 6 w 6"/>
                <a:gd name="T19" fmla="*/ 3 h 5"/>
                <a:gd name="T20" fmla="*/ 5 w 6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4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7116A760-7C64-3789-0A85-82F28CAEB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3" y="4124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07E6E682-A95B-4F65-75DB-EF478E85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0" y="3554413"/>
              <a:ext cx="6350" cy="9525"/>
            </a:xfrm>
            <a:custGeom>
              <a:avLst/>
              <a:gdLst>
                <a:gd name="T0" fmla="*/ 3 w 4"/>
                <a:gd name="T1" fmla="*/ 1 h 6"/>
                <a:gd name="T2" fmla="*/ 4 w 4"/>
                <a:gd name="T3" fmla="*/ 0 h 6"/>
                <a:gd name="T4" fmla="*/ 3 w 4"/>
                <a:gd name="T5" fmla="*/ 0 h 6"/>
                <a:gd name="T6" fmla="*/ 2 w 4"/>
                <a:gd name="T7" fmla="*/ 0 h 6"/>
                <a:gd name="T8" fmla="*/ 1 w 4"/>
                <a:gd name="T9" fmla="*/ 0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4 h 6"/>
                <a:gd name="T16" fmla="*/ 0 w 4"/>
                <a:gd name="T17" fmla="*/ 5 h 6"/>
                <a:gd name="T18" fmla="*/ 0 w 4"/>
                <a:gd name="T19" fmla="*/ 6 h 6"/>
                <a:gd name="T20" fmla="*/ 0 w 4"/>
                <a:gd name="T21" fmla="*/ 6 h 6"/>
                <a:gd name="T22" fmla="*/ 2 w 4"/>
                <a:gd name="T23" fmla="*/ 6 h 6"/>
                <a:gd name="T24" fmla="*/ 2 w 4"/>
                <a:gd name="T25" fmla="*/ 3 h 6"/>
                <a:gd name="T26" fmla="*/ 3 w 4"/>
                <a:gd name="T27" fmla="*/ 2 h 6"/>
                <a:gd name="T28" fmla="*/ 3 w 4"/>
                <a:gd name="T2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" name="Freeform 33">
              <a:extLst>
                <a:ext uri="{FF2B5EF4-FFF2-40B4-BE49-F238E27FC236}">
                  <a16:creationId xmlns:a16="http://schemas.microsoft.com/office/drawing/2014/main" id="{1E1ABA20-C712-0E4A-D461-E333DA251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4584700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" name="Freeform 34">
              <a:extLst>
                <a:ext uri="{FF2B5EF4-FFF2-40B4-BE49-F238E27FC236}">
                  <a16:creationId xmlns:a16="http://schemas.microsoft.com/office/drawing/2014/main" id="{F73ADF72-555C-EA83-90E6-A656345A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3817938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" name="Freeform 35">
              <a:extLst>
                <a:ext uri="{FF2B5EF4-FFF2-40B4-BE49-F238E27FC236}">
                  <a16:creationId xmlns:a16="http://schemas.microsoft.com/office/drawing/2014/main" id="{18ABF993-7B23-BD82-FD74-4D873C2B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813" y="3727450"/>
              <a:ext cx="17462" cy="9525"/>
            </a:xfrm>
            <a:custGeom>
              <a:avLst/>
              <a:gdLst>
                <a:gd name="T0" fmla="*/ 6 w 11"/>
                <a:gd name="T1" fmla="*/ 3 h 6"/>
                <a:gd name="T2" fmla="*/ 10 w 11"/>
                <a:gd name="T3" fmla="*/ 1 h 6"/>
                <a:gd name="T4" fmla="*/ 11 w 11"/>
                <a:gd name="T5" fmla="*/ 0 h 6"/>
                <a:gd name="T6" fmla="*/ 0 w 11"/>
                <a:gd name="T7" fmla="*/ 6 h 6"/>
                <a:gd name="T8" fmla="*/ 2 w 11"/>
                <a:gd name="T9" fmla="*/ 5 h 6"/>
                <a:gd name="T10" fmla="*/ 6 w 11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6" y="3"/>
                  </a:moveTo>
                  <a:lnTo>
                    <a:pt x="10" y="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105FCE4-0A1F-97BD-E911-C51410183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3649663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6E2C6AF0-AB86-16AA-3C2E-4C995442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4394200"/>
              <a:ext cx="15875" cy="26987"/>
            </a:xfrm>
            <a:custGeom>
              <a:avLst/>
              <a:gdLst>
                <a:gd name="T0" fmla="*/ 5 w 10"/>
                <a:gd name="T1" fmla="*/ 0 h 17"/>
                <a:gd name="T2" fmla="*/ 2 w 10"/>
                <a:gd name="T3" fmla="*/ 1 h 17"/>
                <a:gd name="T4" fmla="*/ 2 w 10"/>
                <a:gd name="T5" fmla="*/ 2 h 17"/>
                <a:gd name="T6" fmla="*/ 2 w 10"/>
                <a:gd name="T7" fmla="*/ 4 h 17"/>
                <a:gd name="T8" fmla="*/ 1 w 10"/>
                <a:gd name="T9" fmla="*/ 4 h 17"/>
                <a:gd name="T10" fmla="*/ 1 w 10"/>
                <a:gd name="T11" fmla="*/ 5 h 17"/>
                <a:gd name="T12" fmla="*/ 0 w 10"/>
                <a:gd name="T13" fmla="*/ 5 h 17"/>
                <a:gd name="T14" fmla="*/ 1 w 10"/>
                <a:gd name="T15" fmla="*/ 6 h 17"/>
                <a:gd name="T16" fmla="*/ 1 w 10"/>
                <a:gd name="T17" fmla="*/ 8 h 17"/>
                <a:gd name="T18" fmla="*/ 1 w 10"/>
                <a:gd name="T19" fmla="*/ 10 h 17"/>
                <a:gd name="T20" fmla="*/ 1 w 10"/>
                <a:gd name="T21" fmla="*/ 11 h 17"/>
                <a:gd name="T22" fmla="*/ 2 w 10"/>
                <a:gd name="T23" fmla="*/ 11 h 17"/>
                <a:gd name="T24" fmla="*/ 1 w 10"/>
                <a:gd name="T25" fmla="*/ 12 h 17"/>
                <a:gd name="T26" fmla="*/ 1 w 10"/>
                <a:gd name="T27" fmla="*/ 14 h 17"/>
                <a:gd name="T28" fmla="*/ 1 w 10"/>
                <a:gd name="T29" fmla="*/ 16 h 17"/>
                <a:gd name="T30" fmla="*/ 1 w 10"/>
                <a:gd name="T31" fmla="*/ 16 h 17"/>
                <a:gd name="T32" fmla="*/ 2 w 10"/>
                <a:gd name="T33" fmla="*/ 15 h 17"/>
                <a:gd name="T34" fmla="*/ 3 w 10"/>
                <a:gd name="T35" fmla="*/ 15 h 17"/>
                <a:gd name="T36" fmla="*/ 4 w 10"/>
                <a:gd name="T37" fmla="*/ 16 h 17"/>
                <a:gd name="T38" fmla="*/ 5 w 10"/>
                <a:gd name="T39" fmla="*/ 17 h 17"/>
                <a:gd name="T40" fmla="*/ 6 w 10"/>
                <a:gd name="T41" fmla="*/ 17 h 17"/>
                <a:gd name="T42" fmla="*/ 7 w 10"/>
                <a:gd name="T43" fmla="*/ 16 h 17"/>
                <a:gd name="T44" fmla="*/ 7 w 10"/>
                <a:gd name="T45" fmla="*/ 15 h 17"/>
                <a:gd name="T46" fmla="*/ 9 w 10"/>
                <a:gd name="T47" fmla="*/ 13 h 17"/>
                <a:gd name="T48" fmla="*/ 8 w 10"/>
                <a:gd name="T49" fmla="*/ 13 h 17"/>
                <a:gd name="T50" fmla="*/ 7 w 10"/>
                <a:gd name="T51" fmla="*/ 13 h 17"/>
                <a:gd name="T52" fmla="*/ 7 w 10"/>
                <a:gd name="T53" fmla="*/ 11 h 17"/>
                <a:gd name="T54" fmla="*/ 8 w 10"/>
                <a:gd name="T55" fmla="*/ 11 h 17"/>
                <a:gd name="T56" fmla="*/ 8 w 10"/>
                <a:gd name="T57" fmla="*/ 11 h 17"/>
                <a:gd name="T58" fmla="*/ 9 w 10"/>
                <a:gd name="T59" fmla="*/ 10 h 17"/>
                <a:gd name="T60" fmla="*/ 10 w 10"/>
                <a:gd name="T61" fmla="*/ 10 h 17"/>
                <a:gd name="T62" fmla="*/ 10 w 10"/>
                <a:gd name="T63" fmla="*/ 9 h 17"/>
                <a:gd name="T64" fmla="*/ 10 w 10"/>
                <a:gd name="T65" fmla="*/ 7 h 17"/>
                <a:gd name="T66" fmla="*/ 9 w 10"/>
                <a:gd name="T67" fmla="*/ 5 h 17"/>
                <a:gd name="T68" fmla="*/ 9 w 10"/>
                <a:gd name="T69" fmla="*/ 4 h 17"/>
                <a:gd name="T70" fmla="*/ 9 w 10"/>
                <a:gd name="T71" fmla="*/ 3 h 17"/>
                <a:gd name="T72" fmla="*/ 8 w 10"/>
                <a:gd name="T73" fmla="*/ 1 h 17"/>
                <a:gd name="T74" fmla="*/ 8 w 10"/>
                <a:gd name="T75" fmla="*/ 0 h 17"/>
                <a:gd name="T76" fmla="*/ 6 w 10"/>
                <a:gd name="T77" fmla="*/ 0 h 17"/>
                <a:gd name="T78" fmla="*/ 5 w 10"/>
                <a:gd name="T7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" name="Rectangle 38">
              <a:extLst>
                <a:ext uri="{FF2B5EF4-FFF2-40B4-BE49-F238E27FC236}">
                  <a16:creationId xmlns:a16="http://schemas.microsoft.com/office/drawing/2014/main" id="{F0FEB385-1DB9-9DC4-B088-BDECCB0F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5050" y="453548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59CE1F9-E7F3-A148-4A00-AC70DF02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5" y="3937000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EE1C6779-9ECB-EB5B-F5C5-DD4E82DE9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78225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3 w 4"/>
                <a:gd name="T5" fmla="*/ 4 h 4"/>
                <a:gd name="T6" fmla="*/ 4 w 4"/>
                <a:gd name="T7" fmla="*/ 4 h 4"/>
                <a:gd name="T8" fmla="*/ 4 w 4"/>
                <a:gd name="T9" fmla="*/ 3 h 4"/>
                <a:gd name="T10" fmla="*/ 4 w 4"/>
                <a:gd name="T11" fmla="*/ 2 h 4"/>
                <a:gd name="T12" fmla="*/ 4 w 4"/>
                <a:gd name="T13" fmla="*/ 1 h 4"/>
                <a:gd name="T14" fmla="*/ 3 w 4"/>
                <a:gd name="T15" fmla="*/ 1 h 4"/>
                <a:gd name="T16" fmla="*/ 2 w 4"/>
                <a:gd name="T17" fmla="*/ 0 h 4"/>
                <a:gd name="T18" fmla="*/ 1 w 4"/>
                <a:gd name="T19" fmla="*/ 0 h 4"/>
                <a:gd name="T20" fmla="*/ 0 w 4"/>
                <a:gd name="T21" fmla="*/ 1 h 4"/>
                <a:gd name="T22" fmla="*/ 0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992E2EE6-5C7D-2D4F-0E63-B186DD3F8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4516438"/>
              <a:ext cx="7937" cy="4762"/>
            </a:xfrm>
            <a:custGeom>
              <a:avLst/>
              <a:gdLst>
                <a:gd name="T0" fmla="*/ 4 w 5"/>
                <a:gd name="T1" fmla="*/ 3 h 3"/>
                <a:gd name="T2" fmla="*/ 5 w 5"/>
                <a:gd name="T3" fmla="*/ 3 h 3"/>
                <a:gd name="T4" fmla="*/ 4 w 5"/>
                <a:gd name="T5" fmla="*/ 2 h 3"/>
                <a:gd name="T6" fmla="*/ 0 w 5"/>
                <a:gd name="T7" fmla="*/ 0 h 3"/>
                <a:gd name="T8" fmla="*/ 3 w 5"/>
                <a:gd name="T9" fmla="*/ 3 h 3"/>
                <a:gd name="T10" fmla="*/ 4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lnTo>
                    <a:pt x="5" y="3"/>
                  </a:lnTo>
                  <a:lnTo>
                    <a:pt x="4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2" name="Freeform 42">
              <a:extLst>
                <a:ext uri="{FF2B5EF4-FFF2-40B4-BE49-F238E27FC236}">
                  <a16:creationId xmlns:a16="http://schemas.microsoft.com/office/drawing/2014/main" id="{0A654F14-00EA-B5C9-4FAC-9FF0C7802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938" y="42894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3" name="Freeform 43">
              <a:extLst>
                <a:ext uri="{FF2B5EF4-FFF2-40B4-BE49-F238E27FC236}">
                  <a16:creationId xmlns:a16="http://schemas.microsoft.com/office/drawing/2014/main" id="{F5C9C05E-0708-2EE5-BA5E-BF6CBCFC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5838" y="4605338"/>
              <a:ext cx="11112" cy="1111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0 w 7"/>
                <a:gd name="T7" fmla="*/ 4 h 7"/>
                <a:gd name="T8" fmla="*/ 1 w 7"/>
                <a:gd name="T9" fmla="*/ 5 h 7"/>
                <a:gd name="T10" fmla="*/ 2 w 7"/>
                <a:gd name="T11" fmla="*/ 5 h 7"/>
                <a:gd name="T12" fmla="*/ 2 w 7"/>
                <a:gd name="T13" fmla="*/ 5 h 7"/>
                <a:gd name="T14" fmla="*/ 2 w 7"/>
                <a:gd name="T15" fmla="*/ 6 h 7"/>
                <a:gd name="T16" fmla="*/ 2 w 7"/>
                <a:gd name="T17" fmla="*/ 7 h 7"/>
                <a:gd name="T18" fmla="*/ 2 w 7"/>
                <a:gd name="T19" fmla="*/ 7 h 7"/>
                <a:gd name="T20" fmla="*/ 2 w 7"/>
                <a:gd name="T21" fmla="*/ 7 h 7"/>
                <a:gd name="T22" fmla="*/ 3 w 7"/>
                <a:gd name="T23" fmla="*/ 7 h 7"/>
                <a:gd name="T24" fmla="*/ 4 w 7"/>
                <a:gd name="T25" fmla="*/ 7 h 7"/>
                <a:gd name="T26" fmla="*/ 5 w 7"/>
                <a:gd name="T27" fmla="*/ 7 h 7"/>
                <a:gd name="T28" fmla="*/ 6 w 7"/>
                <a:gd name="T29" fmla="*/ 7 h 7"/>
                <a:gd name="T30" fmla="*/ 6 w 7"/>
                <a:gd name="T31" fmla="*/ 7 h 7"/>
                <a:gd name="T32" fmla="*/ 7 w 7"/>
                <a:gd name="T33" fmla="*/ 6 h 7"/>
                <a:gd name="T34" fmla="*/ 6 w 7"/>
                <a:gd name="T35" fmla="*/ 6 h 7"/>
                <a:gd name="T36" fmla="*/ 5 w 7"/>
                <a:gd name="T37" fmla="*/ 3 h 7"/>
                <a:gd name="T38" fmla="*/ 3 w 7"/>
                <a:gd name="T39" fmla="*/ 3 h 7"/>
                <a:gd name="T40" fmla="*/ 3 w 7"/>
                <a:gd name="T41" fmla="*/ 2 h 7"/>
                <a:gd name="T42" fmla="*/ 3 w 7"/>
                <a:gd name="T43" fmla="*/ 1 h 7"/>
                <a:gd name="T44" fmla="*/ 3 w 7"/>
                <a:gd name="T45" fmla="*/ 0 h 7"/>
                <a:gd name="T46" fmla="*/ 2 w 7"/>
                <a:gd name="T47" fmla="*/ 0 h 7"/>
                <a:gd name="T48" fmla="*/ 2 w 7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5" name="Freeform 44">
              <a:extLst>
                <a:ext uri="{FF2B5EF4-FFF2-40B4-BE49-F238E27FC236}">
                  <a16:creationId xmlns:a16="http://schemas.microsoft.com/office/drawing/2014/main" id="{5C983523-F33E-0B20-DE9A-D0F7D11E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648200"/>
              <a:ext cx="11112" cy="14287"/>
            </a:xfrm>
            <a:custGeom>
              <a:avLst/>
              <a:gdLst>
                <a:gd name="T0" fmla="*/ 1 w 7"/>
                <a:gd name="T1" fmla="*/ 9 h 9"/>
                <a:gd name="T2" fmla="*/ 2 w 7"/>
                <a:gd name="T3" fmla="*/ 8 h 9"/>
                <a:gd name="T4" fmla="*/ 4 w 7"/>
                <a:gd name="T5" fmla="*/ 6 h 9"/>
                <a:gd name="T6" fmla="*/ 5 w 7"/>
                <a:gd name="T7" fmla="*/ 5 h 9"/>
                <a:gd name="T8" fmla="*/ 6 w 7"/>
                <a:gd name="T9" fmla="*/ 5 h 9"/>
                <a:gd name="T10" fmla="*/ 7 w 7"/>
                <a:gd name="T11" fmla="*/ 4 h 9"/>
                <a:gd name="T12" fmla="*/ 7 w 7"/>
                <a:gd name="T13" fmla="*/ 4 h 9"/>
                <a:gd name="T14" fmla="*/ 7 w 7"/>
                <a:gd name="T15" fmla="*/ 3 h 9"/>
                <a:gd name="T16" fmla="*/ 6 w 7"/>
                <a:gd name="T17" fmla="*/ 3 h 9"/>
                <a:gd name="T18" fmla="*/ 6 w 7"/>
                <a:gd name="T19" fmla="*/ 2 h 9"/>
                <a:gd name="T20" fmla="*/ 5 w 7"/>
                <a:gd name="T21" fmla="*/ 2 h 9"/>
                <a:gd name="T22" fmla="*/ 5 w 7"/>
                <a:gd name="T23" fmla="*/ 1 h 9"/>
                <a:gd name="T24" fmla="*/ 5 w 7"/>
                <a:gd name="T25" fmla="*/ 0 h 9"/>
                <a:gd name="T26" fmla="*/ 4 w 7"/>
                <a:gd name="T27" fmla="*/ 1 h 9"/>
                <a:gd name="T28" fmla="*/ 4 w 7"/>
                <a:gd name="T29" fmla="*/ 2 h 9"/>
                <a:gd name="T30" fmla="*/ 3 w 7"/>
                <a:gd name="T31" fmla="*/ 3 h 9"/>
                <a:gd name="T32" fmla="*/ 2 w 7"/>
                <a:gd name="T33" fmla="*/ 3 h 9"/>
                <a:gd name="T34" fmla="*/ 1 w 7"/>
                <a:gd name="T35" fmla="*/ 4 h 9"/>
                <a:gd name="T36" fmla="*/ 0 w 7"/>
                <a:gd name="T37" fmla="*/ 4 h 9"/>
                <a:gd name="T38" fmla="*/ 0 w 7"/>
                <a:gd name="T39" fmla="*/ 5 h 9"/>
                <a:gd name="T40" fmla="*/ 0 w 7"/>
                <a:gd name="T41" fmla="*/ 6 h 9"/>
                <a:gd name="T42" fmla="*/ 1 w 7"/>
                <a:gd name="T43" fmla="*/ 7 h 9"/>
                <a:gd name="T44" fmla="*/ 1 w 7"/>
                <a:gd name="T45" fmla="*/ 8 h 9"/>
                <a:gd name="T46" fmla="*/ 1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lnTo>
                    <a:pt x="2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6" name="Rectangle 45">
              <a:extLst>
                <a:ext uri="{FF2B5EF4-FFF2-40B4-BE49-F238E27FC236}">
                  <a16:creationId xmlns:a16="http://schemas.microsoft.com/office/drawing/2014/main" id="{CA58EDAC-5EE9-3FF4-8B57-DCA8C7578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5688" y="42037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7" name="Freeform 46">
              <a:extLst>
                <a:ext uri="{FF2B5EF4-FFF2-40B4-BE49-F238E27FC236}">
                  <a16:creationId xmlns:a16="http://schemas.microsoft.com/office/drawing/2014/main" id="{CCC539A6-76DB-DF9F-733E-329AC4557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3" y="4589463"/>
              <a:ext cx="7937" cy="17462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2 h 11"/>
                <a:gd name="T4" fmla="*/ 0 w 5"/>
                <a:gd name="T5" fmla="*/ 3 h 11"/>
                <a:gd name="T6" fmla="*/ 0 w 5"/>
                <a:gd name="T7" fmla="*/ 4 h 11"/>
                <a:gd name="T8" fmla="*/ 0 w 5"/>
                <a:gd name="T9" fmla="*/ 7 h 11"/>
                <a:gd name="T10" fmla="*/ 1 w 5"/>
                <a:gd name="T11" fmla="*/ 7 h 11"/>
                <a:gd name="T12" fmla="*/ 2 w 5"/>
                <a:gd name="T13" fmla="*/ 8 h 11"/>
                <a:gd name="T14" fmla="*/ 2 w 5"/>
                <a:gd name="T15" fmla="*/ 7 h 11"/>
                <a:gd name="T16" fmla="*/ 3 w 5"/>
                <a:gd name="T17" fmla="*/ 7 h 11"/>
                <a:gd name="T18" fmla="*/ 3 w 5"/>
                <a:gd name="T19" fmla="*/ 8 h 11"/>
                <a:gd name="T20" fmla="*/ 2 w 5"/>
                <a:gd name="T21" fmla="*/ 8 h 11"/>
                <a:gd name="T22" fmla="*/ 2 w 5"/>
                <a:gd name="T23" fmla="*/ 9 h 11"/>
                <a:gd name="T24" fmla="*/ 1 w 5"/>
                <a:gd name="T25" fmla="*/ 9 h 11"/>
                <a:gd name="T26" fmla="*/ 2 w 5"/>
                <a:gd name="T27" fmla="*/ 11 h 11"/>
                <a:gd name="T28" fmla="*/ 3 w 5"/>
                <a:gd name="T29" fmla="*/ 10 h 11"/>
                <a:gd name="T30" fmla="*/ 4 w 5"/>
                <a:gd name="T31" fmla="*/ 9 h 11"/>
                <a:gd name="T32" fmla="*/ 5 w 5"/>
                <a:gd name="T33" fmla="*/ 8 h 11"/>
                <a:gd name="T34" fmla="*/ 4 w 5"/>
                <a:gd name="T35" fmla="*/ 7 h 11"/>
                <a:gd name="T36" fmla="*/ 3 w 5"/>
                <a:gd name="T37" fmla="*/ 5 h 11"/>
                <a:gd name="T38" fmla="*/ 3 w 5"/>
                <a:gd name="T39" fmla="*/ 4 h 11"/>
                <a:gd name="T40" fmla="*/ 3 w 5"/>
                <a:gd name="T41" fmla="*/ 3 h 11"/>
                <a:gd name="T42" fmla="*/ 4 w 5"/>
                <a:gd name="T43" fmla="*/ 2 h 11"/>
                <a:gd name="T44" fmla="*/ 4 w 5"/>
                <a:gd name="T45" fmla="*/ 1 h 11"/>
                <a:gd name="T46" fmla="*/ 4 w 5"/>
                <a:gd name="T47" fmla="*/ 0 h 11"/>
                <a:gd name="T48" fmla="*/ 3 w 5"/>
                <a:gd name="T49" fmla="*/ 0 h 11"/>
                <a:gd name="T50" fmla="*/ 2 w 5"/>
                <a:gd name="T51" fmla="*/ 0 h 11"/>
                <a:gd name="T52" fmla="*/ 1 w 5"/>
                <a:gd name="T5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4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8" name="Freeform 47">
              <a:extLst>
                <a:ext uri="{FF2B5EF4-FFF2-40B4-BE49-F238E27FC236}">
                  <a16:creationId xmlns:a16="http://schemas.microsoft.com/office/drawing/2014/main" id="{34F0A7D4-BD6F-0859-FD1F-AAC71C8FD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0125" y="4605338"/>
              <a:ext cx="4762" cy="7937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1 h 5"/>
                <a:gd name="T6" fmla="*/ 1 w 3"/>
                <a:gd name="T7" fmla="*/ 1 h 5"/>
                <a:gd name="T8" fmla="*/ 0 w 3"/>
                <a:gd name="T9" fmla="*/ 1 h 5"/>
                <a:gd name="T10" fmla="*/ 0 w 3"/>
                <a:gd name="T11" fmla="*/ 2 h 5"/>
                <a:gd name="T12" fmla="*/ 1 w 3"/>
                <a:gd name="T13" fmla="*/ 3 h 5"/>
                <a:gd name="T14" fmla="*/ 3 w 3"/>
                <a:gd name="T15" fmla="*/ 5 h 5"/>
                <a:gd name="T16" fmla="*/ 3 w 3"/>
                <a:gd name="T17" fmla="*/ 3 h 5"/>
                <a:gd name="T18" fmla="*/ 3 w 3"/>
                <a:gd name="T19" fmla="*/ 2 h 5"/>
                <a:gd name="T20" fmla="*/ 3 w 3"/>
                <a:gd name="T21" fmla="*/ 1 h 5"/>
                <a:gd name="T22" fmla="*/ 3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199" name="Freeform 48">
              <a:extLst>
                <a:ext uri="{FF2B5EF4-FFF2-40B4-BE49-F238E27FC236}">
                  <a16:creationId xmlns:a16="http://schemas.microsoft.com/office/drawing/2014/main" id="{014ACB5A-95CE-CF98-0664-3DBEEF1B8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475" y="4567238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4 h 5"/>
                <a:gd name="T4" fmla="*/ 0 w 1"/>
                <a:gd name="T5" fmla="*/ 5 h 5"/>
                <a:gd name="T6" fmla="*/ 1 w 1"/>
                <a:gd name="T7" fmla="*/ 4 h 5"/>
                <a:gd name="T8" fmla="*/ 1 w 1"/>
                <a:gd name="T9" fmla="*/ 3 h 5"/>
                <a:gd name="T10" fmla="*/ 1 w 1"/>
                <a:gd name="T11" fmla="*/ 2 h 5"/>
                <a:gd name="T12" fmla="*/ 1 w 1"/>
                <a:gd name="T13" fmla="*/ 1 h 5"/>
                <a:gd name="T14" fmla="*/ 1 w 1"/>
                <a:gd name="T15" fmla="*/ 1 h 5"/>
                <a:gd name="T16" fmla="*/ 0 w 1"/>
                <a:gd name="T17" fmla="*/ 0 h 5"/>
                <a:gd name="T18" fmla="*/ 0 w 1"/>
                <a:gd name="T19" fmla="*/ 1 h 5"/>
                <a:gd name="T20" fmla="*/ 0 w 1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0" name="Freeform 49">
              <a:extLst>
                <a:ext uri="{FF2B5EF4-FFF2-40B4-BE49-F238E27FC236}">
                  <a16:creationId xmlns:a16="http://schemas.microsoft.com/office/drawing/2014/main" id="{C1393B18-B238-2DBE-7CFD-5B1BD4CAC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4662488"/>
              <a:ext cx="20637" cy="36512"/>
            </a:xfrm>
            <a:custGeom>
              <a:avLst/>
              <a:gdLst>
                <a:gd name="T0" fmla="*/ 5 w 13"/>
                <a:gd name="T1" fmla="*/ 1 h 23"/>
                <a:gd name="T2" fmla="*/ 4 w 13"/>
                <a:gd name="T3" fmla="*/ 2 h 23"/>
                <a:gd name="T4" fmla="*/ 2 w 13"/>
                <a:gd name="T5" fmla="*/ 2 h 23"/>
                <a:gd name="T6" fmla="*/ 1 w 13"/>
                <a:gd name="T7" fmla="*/ 5 h 23"/>
                <a:gd name="T8" fmla="*/ 0 w 13"/>
                <a:gd name="T9" fmla="*/ 6 h 23"/>
                <a:gd name="T10" fmla="*/ 0 w 13"/>
                <a:gd name="T11" fmla="*/ 11 h 23"/>
                <a:gd name="T12" fmla="*/ 1 w 13"/>
                <a:gd name="T13" fmla="*/ 11 h 23"/>
                <a:gd name="T14" fmla="*/ 2 w 13"/>
                <a:gd name="T15" fmla="*/ 11 h 23"/>
                <a:gd name="T16" fmla="*/ 3 w 13"/>
                <a:gd name="T17" fmla="*/ 11 h 23"/>
                <a:gd name="T18" fmla="*/ 4 w 13"/>
                <a:gd name="T19" fmla="*/ 11 h 23"/>
                <a:gd name="T20" fmla="*/ 5 w 13"/>
                <a:gd name="T21" fmla="*/ 13 h 23"/>
                <a:gd name="T22" fmla="*/ 5 w 13"/>
                <a:gd name="T23" fmla="*/ 14 h 23"/>
                <a:gd name="T24" fmla="*/ 6 w 13"/>
                <a:gd name="T25" fmla="*/ 15 h 23"/>
                <a:gd name="T26" fmla="*/ 6 w 13"/>
                <a:gd name="T27" fmla="*/ 15 h 23"/>
                <a:gd name="T28" fmla="*/ 6 w 13"/>
                <a:gd name="T29" fmla="*/ 16 h 23"/>
                <a:gd name="T30" fmla="*/ 6 w 13"/>
                <a:gd name="T31" fmla="*/ 17 h 23"/>
                <a:gd name="T32" fmla="*/ 6 w 13"/>
                <a:gd name="T33" fmla="*/ 18 h 23"/>
                <a:gd name="T34" fmla="*/ 7 w 13"/>
                <a:gd name="T35" fmla="*/ 18 h 23"/>
                <a:gd name="T36" fmla="*/ 7 w 13"/>
                <a:gd name="T37" fmla="*/ 19 h 23"/>
                <a:gd name="T38" fmla="*/ 8 w 13"/>
                <a:gd name="T39" fmla="*/ 20 h 23"/>
                <a:gd name="T40" fmla="*/ 8 w 13"/>
                <a:gd name="T41" fmla="*/ 21 h 23"/>
                <a:gd name="T42" fmla="*/ 8 w 13"/>
                <a:gd name="T43" fmla="*/ 21 h 23"/>
                <a:gd name="T44" fmla="*/ 8 w 13"/>
                <a:gd name="T45" fmla="*/ 22 h 23"/>
                <a:gd name="T46" fmla="*/ 8 w 13"/>
                <a:gd name="T47" fmla="*/ 23 h 23"/>
                <a:gd name="T48" fmla="*/ 9 w 13"/>
                <a:gd name="T49" fmla="*/ 21 h 23"/>
                <a:gd name="T50" fmla="*/ 10 w 13"/>
                <a:gd name="T51" fmla="*/ 20 h 23"/>
                <a:gd name="T52" fmla="*/ 11 w 13"/>
                <a:gd name="T53" fmla="*/ 21 h 23"/>
                <a:gd name="T54" fmla="*/ 12 w 13"/>
                <a:gd name="T55" fmla="*/ 20 h 23"/>
                <a:gd name="T56" fmla="*/ 12 w 13"/>
                <a:gd name="T57" fmla="*/ 19 h 23"/>
                <a:gd name="T58" fmla="*/ 11 w 13"/>
                <a:gd name="T59" fmla="*/ 19 h 23"/>
                <a:gd name="T60" fmla="*/ 11 w 13"/>
                <a:gd name="T61" fmla="*/ 18 h 23"/>
                <a:gd name="T62" fmla="*/ 11 w 13"/>
                <a:gd name="T63" fmla="*/ 18 h 23"/>
                <a:gd name="T64" fmla="*/ 13 w 13"/>
                <a:gd name="T65" fmla="*/ 15 h 23"/>
                <a:gd name="T66" fmla="*/ 13 w 13"/>
                <a:gd name="T67" fmla="*/ 13 h 23"/>
                <a:gd name="T68" fmla="*/ 13 w 13"/>
                <a:gd name="T69" fmla="*/ 11 h 23"/>
                <a:gd name="T70" fmla="*/ 12 w 13"/>
                <a:gd name="T71" fmla="*/ 10 h 23"/>
                <a:gd name="T72" fmla="*/ 12 w 13"/>
                <a:gd name="T73" fmla="*/ 9 h 23"/>
                <a:gd name="T74" fmla="*/ 11 w 13"/>
                <a:gd name="T75" fmla="*/ 7 h 23"/>
                <a:gd name="T76" fmla="*/ 11 w 13"/>
                <a:gd name="T77" fmla="*/ 4 h 23"/>
                <a:gd name="T78" fmla="*/ 10 w 13"/>
                <a:gd name="T79" fmla="*/ 3 h 23"/>
                <a:gd name="T80" fmla="*/ 10 w 13"/>
                <a:gd name="T81" fmla="*/ 2 h 23"/>
                <a:gd name="T82" fmla="*/ 10 w 13"/>
                <a:gd name="T83" fmla="*/ 1 h 23"/>
                <a:gd name="T84" fmla="*/ 9 w 13"/>
                <a:gd name="T85" fmla="*/ 1 h 23"/>
                <a:gd name="T86" fmla="*/ 8 w 13"/>
                <a:gd name="T87" fmla="*/ 1 h 23"/>
                <a:gd name="T88" fmla="*/ 8 w 13"/>
                <a:gd name="T89" fmla="*/ 0 h 23"/>
                <a:gd name="T90" fmla="*/ 7 w 13"/>
                <a:gd name="T91" fmla="*/ 1 h 23"/>
                <a:gd name="T92" fmla="*/ 6 w 13"/>
                <a:gd name="T93" fmla="*/ 1 h 23"/>
                <a:gd name="T94" fmla="*/ 6 w 13"/>
                <a:gd name="T95" fmla="*/ 1 h 23"/>
                <a:gd name="T96" fmla="*/ 5 w 13"/>
                <a:gd name="T9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" h="23">
                  <a:moveTo>
                    <a:pt x="5" y="1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9" y="21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1" name="Freeform 50">
              <a:extLst>
                <a:ext uri="{FF2B5EF4-FFF2-40B4-BE49-F238E27FC236}">
                  <a16:creationId xmlns:a16="http://schemas.microsoft.com/office/drawing/2014/main" id="{4E29402C-BF40-8E0C-52EB-84A02900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13" y="4365625"/>
              <a:ext cx="0" cy="6350"/>
            </a:xfrm>
            <a:custGeom>
              <a:avLst/>
              <a:gdLst>
                <a:gd name="T0" fmla="*/ 0 h 4"/>
                <a:gd name="T1" fmla="*/ 2 h 4"/>
                <a:gd name="T2" fmla="*/ 3 h 4"/>
                <a:gd name="T3" fmla="*/ 4 h 4"/>
                <a:gd name="T4" fmla="*/ 2 h 4"/>
                <a:gd name="T5" fmla="*/ 1 h 4"/>
                <a:gd name="T6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2" name="Rectangle 51">
              <a:extLst>
                <a:ext uri="{FF2B5EF4-FFF2-40B4-BE49-F238E27FC236}">
                  <a16:creationId xmlns:a16="http://schemas.microsoft.com/office/drawing/2014/main" id="{85AB79EF-C383-B449-23AB-B8E3854D8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458628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3" name="Freeform 52">
              <a:extLst>
                <a:ext uri="{FF2B5EF4-FFF2-40B4-BE49-F238E27FC236}">
                  <a16:creationId xmlns:a16="http://schemas.microsoft.com/office/drawing/2014/main" id="{9841A8A8-35E0-904A-0ED5-DA4D1185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4584700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4" name="Freeform 53">
              <a:extLst>
                <a:ext uri="{FF2B5EF4-FFF2-40B4-BE49-F238E27FC236}">
                  <a16:creationId xmlns:a16="http://schemas.microsoft.com/office/drawing/2014/main" id="{A8303C63-515E-1234-CFFB-66F0D8E4F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439420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2 h 3"/>
                <a:gd name="T8" fmla="*/ 1 w 1"/>
                <a:gd name="T9" fmla="*/ 0 h 3"/>
                <a:gd name="T10" fmla="*/ 0 w 1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5" name="Freeform 54">
              <a:extLst>
                <a:ext uri="{FF2B5EF4-FFF2-40B4-BE49-F238E27FC236}">
                  <a16:creationId xmlns:a16="http://schemas.microsoft.com/office/drawing/2014/main" id="{D2F0134D-41A7-523E-5195-53F91B33B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41700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6" name="Freeform 55">
              <a:extLst>
                <a:ext uri="{FF2B5EF4-FFF2-40B4-BE49-F238E27FC236}">
                  <a16:creationId xmlns:a16="http://schemas.microsoft.com/office/drawing/2014/main" id="{7C985EF2-FE50-4846-E471-348D076F4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1066800"/>
              <a:ext cx="1839912" cy="2366962"/>
            </a:xfrm>
            <a:custGeom>
              <a:avLst/>
              <a:gdLst>
                <a:gd name="T0" fmla="*/ 977 w 1159"/>
                <a:gd name="T1" fmla="*/ 326 h 1491"/>
                <a:gd name="T2" fmla="*/ 886 w 1159"/>
                <a:gd name="T3" fmla="*/ 280 h 1491"/>
                <a:gd name="T4" fmla="*/ 806 w 1159"/>
                <a:gd name="T5" fmla="*/ 270 h 1491"/>
                <a:gd name="T6" fmla="*/ 798 w 1159"/>
                <a:gd name="T7" fmla="*/ 181 h 1491"/>
                <a:gd name="T8" fmla="*/ 773 w 1159"/>
                <a:gd name="T9" fmla="*/ 117 h 1491"/>
                <a:gd name="T10" fmla="*/ 735 w 1159"/>
                <a:gd name="T11" fmla="*/ 85 h 1491"/>
                <a:gd name="T12" fmla="*/ 681 w 1159"/>
                <a:gd name="T13" fmla="*/ 52 h 1491"/>
                <a:gd name="T14" fmla="*/ 647 w 1159"/>
                <a:gd name="T15" fmla="*/ 19 h 1491"/>
                <a:gd name="T16" fmla="*/ 601 w 1159"/>
                <a:gd name="T17" fmla="*/ 15 h 1491"/>
                <a:gd name="T18" fmla="*/ 554 w 1159"/>
                <a:gd name="T19" fmla="*/ 125 h 1491"/>
                <a:gd name="T20" fmla="*/ 511 w 1159"/>
                <a:gd name="T21" fmla="*/ 157 h 1491"/>
                <a:gd name="T22" fmla="*/ 419 w 1159"/>
                <a:gd name="T23" fmla="*/ 181 h 1491"/>
                <a:gd name="T24" fmla="*/ 376 w 1159"/>
                <a:gd name="T25" fmla="*/ 266 h 1491"/>
                <a:gd name="T26" fmla="*/ 317 w 1159"/>
                <a:gd name="T27" fmla="*/ 299 h 1491"/>
                <a:gd name="T28" fmla="*/ 329 w 1159"/>
                <a:gd name="T29" fmla="*/ 398 h 1491"/>
                <a:gd name="T30" fmla="*/ 303 w 1159"/>
                <a:gd name="T31" fmla="*/ 441 h 1491"/>
                <a:gd name="T32" fmla="*/ 257 w 1159"/>
                <a:gd name="T33" fmla="*/ 487 h 1491"/>
                <a:gd name="T34" fmla="*/ 182 w 1159"/>
                <a:gd name="T35" fmla="*/ 531 h 1491"/>
                <a:gd name="T36" fmla="*/ 121 w 1159"/>
                <a:gd name="T37" fmla="*/ 566 h 1491"/>
                <a:gd name="T38" fmla="*/ 74 w 1159"/>
                <a:gd name="T39" fmla="*/ 565 h 1491"/>
                <a:gd name="T40" fmla="*/ 18 w 1159"/>
                <a:gd name="T41" fmla="*/ 589 h 1491"/>
                <a:gd name="T42" fmla="*/ 2 w 1159"/>
                <a:gd name="T43" fmla="*/ 640 h 1491"/>
                <a:gd name="T44" fmla="*/ 20 w 1159"/>
                <a:gd name="T45" fmla="*/ 675 h 1491"/>
                <a:gd name="T46" fmla="*/ 59 w 1159"/>
                <a:gd name="T47" fmla="*/ 717 h 1491"/>
                <a:gd name="T48" fmla="*/ 52 w 1159"/>
                <a:gd name="T49" fmla="*/ 751 h 1491"/>
                <a:gd name="T50" fmla="*/ 58 w 1159"/>
                <a:gd name="T51" fmla="*/ 773 h 1491"/>
                <a:gd name="T52" fmla="*/ 110 w 1159"/>
                <a:gd name="T53" fmla="*/ 813 h 1491"/>
                <a:gd name="T54" fmla="*/ 136 w 1159"/>
                <a:gd name="T55" fmla="*/ 839 h 1491"/>
                <a:gd name="T56" fmla="*/ 198 w 1159"/>
                <a:gd name="T57" fmla="*/ 857 h 1491"/>
                <a:gd name="T58" fmla="*/ 238 w 1159"/>
                <a:gd name="T59" fmla="*/ 966 h 1491"/>
                <a:gd name="T60" fmla="*/ 253 w 1159"/>
                <a:gd name="T61" fmla="*/ 1020 h 1491"/>
                <a:gd name="T62" fmla="*/ 222 w 1159"/>
                <a:gd name="T63" fmla="*/ 1035 h 1491"/>
                <a:gd name="T64" fmla="*/ 241 w 1159"/>
                <a:gd name="T65" fmla="*/ 1085 h 1491"/>
                <a:gd name="T66" fmla="*/ 274 w 1159"/>
                <a:gd name="T67" fmla="*/ 1103 h 1491"/>
                <a:gd name="T68" fmla="*/ 317 w 1159"/>
                <a:gd name="T69" fmla="*/ 1129 h 1491"/>
                <a:gd name="T70" fmla="*/ 356 w 1159"/>
                <a:gd name="T71" fmla="*/ 1145 h 1491"/>
                <a:gd name="T72" fmla="*/ 389 w 1159"/>
                <a:gd name="T73" fmla="*/ 1142 h 1491"/>
                <a:gd name="T74" fmla="*/ 423 w 1159"/>
                <a:gd name="T75" fmla="*/ 1169 h 1491"/>
                <a:gd name="T76" fmla="*/ 449 w 1159"/>
                <a:gd name="T77" fmla="*/ 1188 h 1491"/>
                <a:gd name="T78" fmla="*/ 484 w 1159"/>
                <a:gd name="T79" fmla="*/ 1196 h 1491"/>
                <a:gd name="T80" fmla="*/ 517 w 1159"/>
                <a:gd name="T81" fmla="*/ 1231 h 1491"/>
                <a:gd name="T82" fmla="*/ 538 w 1159"/>
                <a:gd name="T83" fmla="*/ 1245 h 1491"/>
                <a:gd name="T84" fmla="*/ 567 w 1159"/>
                <a:gd name="T85" fmla="*/ 1263 h 1491"/>
                <a:gd name="T86" fmla="*/ 588 w 1159"/>
                <a:gd name="T87" fmla="*/ 1263 h 1491"/>
                <a:gd name="T88" fmla="*/ 625 w 1159"/>
                <a:gd name="T89" fmla="*/ 1268 h 1491"/>
                <a:gd name="T90" fmla="*/ 666 w 1159"/>
                <a:gd name="T91" fmla="*/ 1261 h 1491"/>
                <a:gd name="T92" fmla="*/ 697 w 1159"/>
                <a:gd name="T93" fmla="*/ 1291 h 1491"/>
                <a:gd name="T94" fmla="*/ 729 w 1159"/>
                <a:gd name="T95" fmla="*/ 1255 h 1491"/>
                <a:gd name="T96" fmla="*/ 775 w 1159"/>
                <a:gd name="T97" fmla="*/ 1255 h 1491"/>
                <a:gd name="T98" fmla="*/ 831 w 1159"/>
                <a:gd name="T99" fmla="*/ 1269 h 1491"/>
                <a:gd name="T100" fmla="*/ 874 w 1159"/>
                <a:gd name="T101" fmla="*/ 1254 h 1491"/>
                <a:gd name="T102" fmla="*/ 936 w 1159"/>
                <a:gd name="T103" fmla="*/ 1214 h 1491"/>
                <a:gd name="T104" fmla="*/ 992 w 1159"/>
                <a:gd name="T105" fmla="*/ 1203 h 1491"/>
                <a:gd name="T106" fmla="*/ 1042 w 1159"/>
                <a:gd name="T107" fmla="*/ 1197 h 1491"/>
                <a:gd name="T108" fmla="*/ 1081 w 1159"/>
                <a:gd name="T109" fmla="*/ 1242 h 1491"/>
                <a:gd name="T110" fmla="*/ 1119 w 1159"/>
                <a:gd name="T111" fmla="*/ 1248 h 1491"/>
                <a:gd name="T112" fmla="*/ 1146 w 1159"/>
                <a:gd name="T113" fmla="*/ 1279 h 1491"/>
                <a:gd name="T114" fmla="*/ 1153 w 1159"/>
                <a:gd name="T115" fmla="*/ 1332 h 1491"/>
                <a:gd name="T116" fmla="*/ 1150 w 1159"/>
                <a:gd name="T117" fmla="*/ 1369 h 1491"/>
                <a:gd name="T118" fmla="*/ 1121 w 1159"/>
                <a:gd name="T119" fmla="*/ 1398 h 1491"/>
                <a:gd name="T120" fmla="*/ 1104 w 1159"/>
                <a:gd name="T121" fmla="*/ 1445 h 1491"/>
                <a:gd name="T122" fmla="*/ 1137 w 1159"/>
                <a:gd name="T123" fmla="*/ 1457 h 1491"/>
                <a:gd name="T124" fmla="*/ 1154 w 1159"/>
                <a:gd name="T125" fmla="*/ 1487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9" h="1491">
                  <a:moveTo>
                    <a:pt x="1131" y="428"/>
                  </a:moveTo>
                  <a:lnTo>
                    <a:pt x="1112" y="425"/>
                  </a:lnTo>
                  <a:lnTo>
                    <a:pt x="1097" y="423"/>
                  </a:lnTo>
                  <a:lnTo>
                    <a:pt x="1082" y="421"/>
                  </a:lnTo>
                  <a:lnTo>
                    <a:pt x="1065" y="422"/>
                  </a:lnTo>
                  <a:lnTo>
                    <a:pt x="1049" y="424"/>
                  </a:lnTo>
                  <a:lnTo>
                    <a:pt x="1045" y="425"/>
                  </a:lnTo>
                  <a:lnTo>
                    <a:pt x="1044" y="425"/>
                  </a:lnTo>
                  <a:lnTo>
                    <a:pt x="1044" y="424"/>
                  </a:lnTo>
                  <a:lnTo>
                    <a:pt x="1043" y="417"/>
                  </a:lnTo>
                  <a:lnTo>
                    <a:pt x="1043" y="415"/>
                  </a:lnTo>
                  <a:lnTo>
                    <a:pt x="1042" y="414"/>
                  </a:lnTo>
                  <a:lnTo>
                    <a:pt x="1041" y="412"/>
                  </a:lnTo>
                  <a:lnTo>
                    <a:pt x="1023" y="395"/>
                  </a:lnTo>
                  <a:lnTo>
                    <a:pt x="1022" y="392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20" y="384"/>
                  </a:lnTo>
                  <a:lnTo>
                    <a:pt x="1019" y="382"/>
                  </a:lnTo>
                  <a:lnTo>
                    <a:pt x="1014" y="369"/>
                  </a:lnTo>
                  <a:lnTo>
                    <a:pt x="1009" y="353"/>
                  </a:lnTo>
                  <a:lnTo>
                    <a:pt x="1006" y="348"/>
                  </a:lnTo>
                  <a:lnTo>
                    <a:pt x="1005" y="346"/>
                  </a:lnTo>
                  <a:lnTo>
                    <a:pt x="1003" y="346"/>
                  </a:lnTo>
                  <a:lnTo>
                    <a:pt x="1001" y="346"/>
                  </a:lnTo>
                  <a:lnTo>
                    <a:pt x="996" y="344"/>
                  </a:lnTo>
                  <a:lnTo>
                    <a:pt x="995" y="343"/>
                  </a:lnTo>
                  <a:lnTo>
                    <a:pt x="995" y="342"/>
                  </a:lnTo>
                  <a:lnTo>
                    <a:pt x="996" y="338"/>
                  </a:lnTo>
                  <a:lnTo>
                    <a:pt x="995" y="335"/>
                  </a:lnTo>
                  <a:lnTo>
                    <a:pt x="995" y="334"/>
                  </a:lnTo>
                  <a:lnTo>
                    <a:pt x="996" y="334"/>
                  </a:lnTo>
                  <a:lnTo>
                    <a:pt x="996" y="333"/>
                  </a:lnTo>
                  <a:lnTo>
                    <a:pt x="997" y="331"/>
                  </a:lnTo>
                  <a:lnTo>
                    <a:pt x="997" y="330"/>
                  </a:lnTo>
                  <a:lnTo>
                    <a:pt x="999" y="329"/>
                  </a:lnTo>
                  <a:lnTo>
                    <a:pt x="999" y="327"/>
                  </a:lnTo>
                  <a:lnTo>
                    <a:pt x="998" y="327"/>
                  </a:lnTo>
                  <a:lnTo>
                    <a:pt x="983" y="329"/>
                  </a:lnTo>
                  <a:lnTo>
                    <a:pt x="981" y="329"/>
                  </a:lnTo>
                  <a:lnTo>
                    <a:pt x="977" y="326"/>
                  </a:lnTo>
                  <a:lnTo>
                    <a:pt x="969" y="323"/>
                  </a:lnTo>
                  <a:lnTo>
                    <a:pt x="968" y="322"/>
                  </a:lnTo>
                  <a:lnTo>
                    <a:pt x="967" y="322"/>
                  </a:lnTo>
                  <a:lnTo>
                    <a:pt x="966" y="320"/>
                  </a:lnTo>
                  <a:lnTo>
                    <a:pt x="965" y="320"/>
                  </a:lnTo>
                  <a:lnTo>
                    <a:pt x="963" y="317"/>
                  </a:lnTo>
                  <a:lnTo>
                    <a:pt x="956" y="312"/>
                  </a:lnTo>
                  <a:lnTo>
                    <a:pt x="955" y="312"/>
                  </a:lnTo>
                  <a:lnTo>
                    <a:pt x="952" y="312"/>
                  </a:lnTo>
                  <a:lnTo>
                    <a:pt x="951" y="312"/>
                  </a:lnTo>
                  <a:lnTo>
                    <a:pt x="950" y="311"/>
                  </a:lnTo>
                  <a:lnTo>
                    <a:pt x="949" y="309"/>
                  </a:lnTo>
                  <a:lnTo>
                    <a:pt x="949" y="307"/>
                  </a:lnTo>
                  <a:lnTo>
                    <a:pt x="945" y="303"/>
                  </a:lnTo>
                  <a:lnTo>
                    <a:pt x="944" y="302"/>
                  </a:lnTo>
                  <a:lnTo>
                    <a:pt x="943" y="302"/>
                  </a:lnTo>
                  <a:lnTo>
                    <a:pt x="940" y="303"/>
                  </a:lnTo>
                  <a:lnTo>
                    <a:pt x="938" y="303"/>
                  </a:lnTo>
                  <a:lnTo>
                    <a:pt x="935" y="302"/>
                  </a:lnTo>
                  <a:lnTo>
                    <a:pt x="932" y="301"/>
                  </a:lnTo>
                  <a:lnTo>
                    <a:pt x="929" y="299"/>
                  </a:lnTo>
                  <a:lnTo>
                    <a:pt x="923" y="289"/>
                  </a:lnTo>
                  <a:lnTo>
                    <a:pt x="922" y="288"/>
                  </a:lnTo>
                  <a:lnTo>
                    <a:pt x="914" y="284"/>
                  </a:lnTo>
                  <a:lnTo>
                    <a:pt x="908" y="283"/>
                  </a:lnTo>
                  <a:lnTo>
                    <a:pt x="907" y="283"/>
                  </a:lnTo>
                  <a:lnTo>
                    <a:pt x="906" y="282"/>
                  </a:lnTo>
                  <a:lnTo>
                    <a:pt x="906" y="281"/>
                  </a:lnTo>
                  <a:lnTo>
                    <a:pt x="905" y="281"/>
                  </a:lnTo>
                  <a:lnTo>
                    <a:pt x="902" y="281"/>
                  </a:lnTo>
                  <a:lnTo>
                    <a:pt x="901" y="281"/>
                  </a:lnTo>
                  <a:lnTo>
                    <a:pt x="897" y="280"/>
                  </a:lnTo>
                  <a:lnTo>
                    <a:pt x="896" y="280"/>
                  </a:lnTo>
                  <a:lnTo>
                    <a:pt x="893" y="280"/>
                  </a:lnTo>
                  <a:lnTo>
                    <a:pt x="892" y="280"/>
                  </a:lnTo>
                  <a:lnTo>
                    <a:pt x="891" y="280"/>
                  </a:lnTo>
                  <a:lnTo>
                    <a:pt x="890" y="280"/>
                  </a:lnTo>
                  <a:lnTo>
                    <a:pt x="889" y="280"/>
                  </a:lnTo>
                  <a:lnTo>
                    <a:pt x="888" y="280"/>
                  </a:lnTo>
                  <a:lnTo>
                    <a:pt x="886" y="280"/>
                  </a:lnTo>
                  <a:lnTo>
                    <a:pt x="886" y="280"/>
                  </a:lnTo>
                  <a:lnTo>
                    <a:pt x="884" y="278"/>
                  </a:lnTo>
                  <a:lnTo>
                    <a:pt x="883" y="278"/>
                  </a:lnTo>
                  <a:lnTo>
                    <a:pt x="882" y="278"/>
                  </a:lnTo>
                  <a:lnTo>
                    <a:pt x="881" y="278"/>
                  </a:lnTo>
                  <a:lnTo>
                    <a:pt x="878" y="278"/>
                  </a:lnTo>
                  <a:lnTo>
                    <a:pt x="873" y="280"/>
                  </a:lnTo>
                  <a:lnTo>
                    <a:pt x="870" y="280"/>
                  </a:lnTo>
                  <a:lnTo>
                    <a:pt x="866" y="280"/>
                  </a:lnTo>
                  <a:lnTo>
                    <a:pt x="865" y="280"/>
                  </a:lnTo>
                  <a:lnTo>
                    <a:pt x="862" y="280"/>
                  </a:lnTo>
                  <a:lnTo>
                    <a:pt x="860" y="280"/>
                  </a:lnTo>
                  <a:lnTo>
                    <a:pt x="859" y="280"/>
                  </a:lnTo>
                  <a:lnTo>
                    <a:pt x="857" y="279"/>
                  </a:lnTo>
                  <a:lnTo>
                    <a:pt x="856" y="279"/>
                  </a:lnTo>
                  <a:lnTo>
                    <a:pt x="854" y="280"/>
                  </a:lnTo>
                  <a:lnTo>
                    <a:pt x="853" y="280"/>
                  </a:lnTo>
                  <a:lnTo>
                    <a:pt x="848" y="277"/>
                  </a:lnTo>
                  <a:lnTo>
                    <a:pt x="847" y="276"/>
                  </a:lnTo>
                  <a:lnTo>
                    <a:pt x="846" y="275"/>
                  </a:lnTo>
                  <a:lnTo>
                    <a:pt x="844" y="275"/>
                  </a:lnTo>
                  <a:lnTo>
                    <a:pt x="842" y="275"/>
                  </a:lnTo>
                  <a:lnTo>
                    <a:pt x="840" y="276"/>
                  </a:lnTo>
                  <a:lnTo>
                    <a:pt x="832" y="276"/>
                  </a:lnTo>
                  <a:lnTo>
                    <a:pt x="831" y="276"/>
                  </a:lnTo>
                  <a:lnTo>
                    <a:pt x="829" y="276"/>
                  </a:lnTo>
                  <a:lnTo>
                    <a:pt x="828" y="276"/>
                  </a:lnTo>
                  <a:lnTo>
                    <a:pt x="824" y="275"/>
                  </a:lnTo>
                  <a:lnTo>
                    <a:pt x="823" y="275"/>
                  </a:lnTo>
                  <a:lnTo>
                    <a:pt x="823" y="276"/>
                  </a:lnTo>
                  <a:lnTo>
                    <a:pt x="822" y="276"/>
                  </a:lnTo>
                  <a:lnTo>
                    <a:pt x="822" y="275"/>
                  </a:lnTo>
                  <a:lnTo>
                    <a:pt x="818" y="271"/>
                  </a:lnTo>
                  <a:lnTo>
                    <a:pt x="818" y="270"/>
                  </a:lnTo>
                  <a:lnTo>
                    <a:pt x="817" y="270"/>
                  </a:lnTo>
                  <a:lnTo>
                    <a:pt x="816" y="271"/>
                  </a:lnTo>
                  <a:lnTo>
                    <a:pt x="816" y="272"/>
                  </a:lnTo>
                  <a:lnTo>
                    <a:pt x="815" y="272"/>
                  </a:lnTo>
                  <a:lnTo>
                    <a:pt x="814" y="272"/>
                  </a:lnTo>
                  <a:lnTo>
                    <a:pt x="809" y="271"/>
                  </a:lnTo>
                  <a:lnTo>
                    <a:pt x="806" y="270"/>
                  </a:lnTo>
                  <a:lnTo>
                    <a:pt x="806" y="270"/>
                  </a:lnTo>
                  <a:lnTo>
                    <a:pt x="805" y="269"/>
                  </a:lnTo>
                  <a:lnTo>
                    <a:pt x="804" y="268"/>
                  </a:lnTo>
                  <a:lnTo>
                    <a:pt x="802" y="267"/>
                  </a:lnTo>
                  <a:lnTo>
                    <a:pt x="800" y="267"/>
                  </a:lnTo>
                  <a:lnTo>
                    <a:pt x="798" y="267"/>
                  </a:lnTo>
                  <a:lnTo>
                    <a:pt x="796" y="267"/>
                  </a:lnTo>
                  <a:lnTo>
                    <a:pt x="794" y="269"/>
                  </a:lnTo>
                  <a:lnTo>
                    <a:pt x="792" y="269"/>
                  </a:lnTo>
                  <a:lnTo>
                    <a:pt x="792" y="267"/>
                  </a:lnTo>
                  <a:lnTo>
                    <a:pt x="792" y="266"/>
                  </a:lnTo>
                  <a:lnTo>
                    <a:pt x="792" y="265"/>
                  </a:lnTo>
                  <a:lnTo>
                    <a:pt x="792" y="264"/>
                  </a:lnTo>
                  <a:lnTo>
                    <a:pt x="791" y="263"/>
                  </a:lnTo>
                  <a:lnTo>
                    <a:pt x="791" y="262"/>
                  </a:lnTo>
                  <a:lnTo>
                    <a:pt x="788" y="261"/>
                  </a:lnTo>
                  <a:lnTo>
                    <a:pt x="788" y="260"/>
                  </a:lnTo>
                  <a:lnTo>
                    <a:pt x="788" y="259"/>
                  </a:lnTo>
                  <a:lnTo>
                    <a:pt x="787" y="257"/>
                  </a:lnTo>
                  <a:lnTo>
                    <a:pt x="787" y="255"/>
                  </a:lnTo>
                  <a:lnTo>
                    <a:pt x="786" y="252"/>
                  </a:lnTo>
                  <a:lnTo>
                    <a:pt x="786" y="251"/>
                  </a:lnTo>
                  <a:lnTo>
                    <a:pt x="783" y="249"/>
                  </a:lnTo>
                  <a:lnTo>
                    <a:pt x="782" y="248"/>
                  </a:lnTo>
                  <a:lnTo>
                    <a:pt x="784" y="232"/>
                  </a:lnTo>
                  <a:lnTo>
                    <a:pt x="785" y="231"/>
                  </a:lnTo>
                  <a:lnTo>
                    <a:pt x="795" y="219"/>
                  </a:lnTo>
                  <a:lnTo>
                    <a:pt x="796" y="216"/>
                  </a:lnTo>
                  <a:lnTo>
                    <a:pt x="796" y="215"/>
                  </a:lnTo>
                  <a:lnTo>
                    <a:pt x="797" y="213"/>
                  </a:lnTo>
                  <a:lnTo>
                    <a:pt x="797" y="210"/>
                  </a:lnTo>
                  <a:lnTo>
                    <a:pt x="797" y="207"/>
                  </a:lnTo>
                  <a:lnTo>
                    <a:pt x="796" y="205"/>
                  </a:lnTo>
                  <a:lnTo>
                    <a:pt x="796" y="203"/>
                  </a:lnTo>
                  <a:lnTo>
                    <a:pt x="794" y="196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6" y="192"/>
                  </a:lnTo>
                  <a:lnTo>
                    <a:pt x="796" y="187"/>
                  </a:lnTo>
                  <a:lnTo>
                    <a:pt x="796" y="186"/>
                  </a:lnTo>
                  <a:lnTo>
                    <a:pt x="797" y="183"/>
                  </a:lnTo>
                  <a:lnTo>
                    <a:pt x="798" y="181"/>
                  </a:lnTo>
                  <a:lnTo>
                    <a:pt x="799" y="180"/>
                  </a:lnTo>
                  <a:lnTo>
                    <a:pt x="799" y="179"/>
                  </a:lnTo>
                  <a:lnTo>
                    <a:pt x="800" y="178"/>
                  </a:lnTo>
                  <a:lnTo>
                    <a:pt x="799" y="177"/>
                  </a:lnTo>
                  <a:lnTo>
                    <a:pt x="798" y="176"/>
                  </a:lnTo>
                  <a:lnTo>
                    <a:pt x="797" y="176"/>
                  </a:lnTo>
                  <a:lnTo>
                    <a:pt x="797" y="174"/>
                  </a:lnTo>
                  <a:lnTo>
                    <a:pt x="798" y="170"/>
                  </a:lnTo>
                  <a:lnTo>
                    <a:pt x="798" y="169"/>
                  </a:lnTo>
                  <a:lnTo>
                    <a:pt x="798" y="168"/>
                  </a:lnTo>
                  <a:lnTo>
                    <a:pt x="797" y="165"/>
                  </a:lnTo>
                  <a:lnTo>
                    <a:pt x="796" y="163"/>
                  </a:lnTo>
                  <a:lnTo>
                    <a:pt x="796" y="161"/>
                  </a:lnTo>
                  <a:lnTo>
                    <a:pt x="795" y="160"/>
                  </a:lnTo>
                  <a:lnTo>
                    <a:pt x="795" y="159"/>
                  </a:lnTo>
                  <a:lnTo>
                    <a:pt x="796" y="158"/>
                  </a:lnTo>
                  <a:lnTo>
                    <a:pt x="796" y="157"/>
                  </a:lnTo>
                  <a:lnTo>
                    <a:pt x="795" y="157"/>
                  </a:lnTo>
                  <a:lnTo>
                    <a:pt x="795" y="156"/>
                  </a:lnTo>
                  <a:lnTo>
                    <a:pt x="794" y="156"/>
                  </a:lnTo>
                  <a:lnTo>
                    <a:pt x="794" y="154"/>
                  </a:lnTo>
                  <a:lnTo>
                    <a:pt x="794" y="153"/>
                  </a:lnTo>
                  <a:lnTo>
                    <a:pt x="793" y="152"/>
                  </a:lnTo>
                  <a:lnTo>
                    <a:pt x="792" y="151"/>
                  </a:lnTo>
                  <a:lnTo>
                    <a:pt x="791" y="150"/>
                  </a:lnTo>
                  <a:lnTo>
                    <a:pt x="790" y="150"/>
                  </a:lnTo>
                  <a:lnTo>
                    <a:pt x="789" y="149"/>
                  </a:lnTo>
                  <a:lnTo>
                    <a:pt x="788" y="150"/>
                  </a:lnTo>
                  <a:lnTo>
                    <a:pt x="786" y="149"/>
                  </a:lnTo>
                  <a:lnTo>
                    <a:pt x="785" y="147"/>
                  </a:lnTo>
                  <a:lnTo>
                    <a:pt x="774" y="128"/>
                  </a:lnTo>
                  <a:lnTo>
                    <a:pt x="774" y="127"/>
                  </a:lnTo>
                  <a:lnTo>
                    <a:pt x="774" y="126"/>
                  </a:lnTo>
                  <a:lnTo>
                    <a:pt x="775" y="126"/>
                  </a:lnTo>
                  <a:lnTo>
                    <a:pt x="775" y="125"/>
                  </a:lnTo>
                  <a:lnTo>
                    <a:pt x="775" y="123"/>
                  </a:lnTo>
                  <a:lnTo>
                    <a:pt x="775" y="122"/>
                  </a:lnTo>
                  <a:lnTo>
                    <a:pt x="775" y="121"/>
                  </a:lnTo>
                  <a:lnTo>
                    <a:pt x="773" y="120"/>
                  </a:lnTo>
                  <a:lnTo>
                    <a:pt x="773" y="119"/>
                  </a:lnTo>
                  <a:lnTo>
                    <a:pt x="773" y="117"/>
                  </a:lnTo>
                  <a:lnTo>
                    <a:pt x="773" y="115"/>
                  </a:lnTo>
                  <a:lnTo>
                    <a:pt x="772" y="114"/>
                  </a:lnTo>
                  <a:lnTo>
                    <a:pt x="770" y="113"/>
                  </a:lnTo>
                  <a:lnTo>
                    <a:pt x="770" y="112"/>
                  </a:lnTo>
                  <a:lnTo>
                    <a:pt x="768" y="109"/>
                  </a:lnTo>
                  <a:lnTo>
                    <a:pt x="767" y="108"/>
                  </a:lnTo>
                  <a:lnTo>
                    <a:pt x="767" y="106"/>
                  </a:lnTo>
                  <a:lnTo>
                    <a:pt x="767" y="105"/>
                  </a:lnTo>
                  <a:lnTo>
                    <a:pt x="768" y="104"/>
                  </a:lnTo>
                  <a:lnTo>
                    <a:pt x="768" y="103"/>
                  </a:lnTo>
                  <a:lnTo>
                    <a:pt x="767" y="102"/>
                  </a:lnTo>
                  <a:lnTo>
                    <a:pt x="766" y="102"/>
                  </a:lnTo>
                  <a:lnTo>
                    <a:pt x="762" y="101"/>
                  </a:lnTo>
                  <a:lnTo>
                    <a:pt x="759" y="100"/>
                  </a:lnTo>
                  <a:lnTo>
                    <a:pt x="757" y="99"/>
                  </a:lnTo>
                  <a:lnTo>
                    <a:pt x="756" y="97"/>
                  </a:lnTo>
                  <a:lnTo>
                    <a:pt x="755" y="96"/>
                  </a:lnTo>
                  <a:lnTo>
                    <a:pt x="755" y="94"/>
                  </a:lnTo>
                  <a:lnTo>
                    <a:pt x="754" y="93"/>
                  </a:lnTo>
                  <a:lnTo>
                    <a:pt x="754" y="92"/>
                  </a:lnTo>
                  <a:lnTo>
                    <a:pt x="755" y="91"/>
                  </a:lnTo>
                  <a:lnTo>
                    <a:pt x="755" y="90"/>
                  </a:lnTo>
                  <a:lnTo>
                    <a:pt x="754" y="89"/>
                  </a:lnTo>
                  <a:lnTo>
                    <a:pt x="753" y="89"/>
                  </a:lnTo>
                  <a:lnTo>
                    <a:pt x="751" y="88"/>
                  </a:lnTo>
                  <a:lnTo>
                    <a:pt x="750" y="89"/>
                  </a:lnTo>
                  <a:lnTo>
                    <a:pt x="749" y="90"/>
                  </a:lnTo>
                  <a:lnTo>
                    <a:pt x="749" y="91"/>
                  </a:lnTo>
                  <a:lnTo>
                    <a:pt x="749" y="91"/>
                  </a:lnTo>
                  <a:lnTo>
                    <a:pt x="748" y="92"/>
                  </a:lnTo>
                  <a:lnTo>
                    <a:pt x="747" y="92"/>
                  </a:lnTo>
                  <a:lnTo>
                    <a:pt x="742" y="93"/>
                  </a:lnTo>
                  <a:lnTo>
                    <a:pt x="740" y="92"/>
                  </a:lnTo>
                  <a:lnTo>
                    <a:pt x="740" y="91"/>
                  </a:lnTo>
                  <a:lnTo>
                    <a:pt x="739" y="90"/>
                  </a:lnTo>
                  <a:lnTo>
                    <a:pt x="739" y="89"/>
                  </a:lnTo>
                  <a:lnTo>
                    <a:pt x="738" y="88"/>
                  </a:lnTo>
                  <a:lnTo>
                    <a:pt x="737" y="88"/>
                  </a:lnTo>
                  <a:lnTo>
                    <a:pt x="736" y="87"/>
                  </a:lnTo>
                  <a:lnTo>
                    <a:pt x="736" y="86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4" y="84"/>
                  </a:lnTo>
                  <a:lnTo>
                    <a:pt x="733" y="83"/>
                  </a:lnTo>
                  <a:lnTo>
                    <a:pt x="732" y="81"/>
                  </a:lnTo>
                  <a:lnTo>
                    <a:pt x="732" y="81"/>
                  </a:lnTo>
                  <a:lnTo>
                    <a:pt x="732" y="79"/>
                  </a:lnTo>
                  <a:lnTo>
                    <a:pt x="731" y="78"/>
                  </a:lnTo>
                  <a:lnTo>
                    <a:pt x="729" y="78"/>
                  </a:lnTo>
                  <a:lnTo>
                    <a:pt x="728" y="79"/>
                  </a:lnTo>
                  <a:lnTo>
                    <a:pt x="726" y="79"/>
                  </a:lnTo>
                  <a:lnTo>
                    <a:pt x="725" y="79"/>
                  </a:lnTo>
                  <a:lnTo>
                    <a:pt x="723" y="78"/>
                  </a:lnTo>
                  <a:lnTo>
                    <a:pt x="721" y="78"/>
                  </a:lnTo>
                  <a:lnTo>
                    <a:pt x="719" y="80"/>
                  </a:lnTo>
                  <a:lnTo>
                    <a:pt x="718" y="81"/>
                  </a:lnTo>
                  <a:lnTo>
                    <a:pt x="717" y="81"/>
                  </a:lnTo>
                  <a:lnTo>
                    <a:pt x="716" y="81"/>
                  </a:lnTo>
                  <a:lnTo>
                    <a:pt x="714" y="81"/>
                  </a:lnTo>
                  <a:lnTo>
                    <a:pt x="709" y="81"/>
                  </a:lnTo>
                  <a:lnTo>
                    <a:pt x="708" y="81"/>
                  </a:lnTo>
                  <a:lnTo>
                    <a:pt x="703" y="73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8" y="72"/>
                  </a:lnTo>
                  <a:lnTo>
                    <a:pt x="697" y="72"/>
                  </a:lnTo>
                  <a:lnTo>
                    <a:pt x="696" y="71"/>
                  </a:lnTo>
                  <a:lnTo>
                    <a:pt x="693" y="70"/>
                  </a:lnTo>
                  <a:lnTo>
                    <a:pt x="691" y="69"/>
                  </a:lnTo>
                  <a:lnTo>
                    <a:pt x="690" y="69"/>
                  </a:lnTo>
                  <a:lnTo>
                    <a:pt x="689" y="69"/>
                  </a:lnTo>
                  <a:lnTo>
                    <a:pt x="687" y="67"/>
                  </a:lnTo>
                  <a:lnTo>
                    <a:pt x="687" y="66"/>
                  </a:lnTo>
                  <a:lnTo>
                    <a:pt x="687" y="65"/>
                  </a:lnTo>
                  <a:lnTo>
                    <a:pt x="687" y="63"/>
                  </a:lnTo>
                  <a:lnTo>
                    <a:pt x="687" y="61"/>
                  </a:lnTo>
                  <a:lnTo>
                    <a:pt x="687" y="61"/>
                  </a:lnTo>
                  <a:lnTo>
                    <a:pt x="687" y="58"/>
                  </a:lnTo>
                  <a:lnTo>
                    <a:pt x="687" y="57"/>
                  </a:lnTo>
                  <a:lnTo>
                    <a:pt x="684" y="53"/>
                  </a:lnTo>
                  <a:lnTo>
                    <a:pt x="683" y="52"/>
                  </a:lnTo>
                  <a:lnTo>
                    <a:pt x="681" y="52"/>
                  </a:lnTo>
                  <a:lnTo>
                    <a:pt x="680" y="53"/>
                  </a:lnTo>
                  <a:lnTo>
                    <a:pt x="679" y="53"/>
                  </a:lnTo>
                  <a:lnTo>
                    <a:pt x="677" y="51"/>
                  </a:lnTo>
                  <a:lnTo>
                    <a:pt x="676" y="50"/>
                  </a:lnTo>
                  <a:lnTo>
                    <a:pt x="674" y="49"/>
                  </a:lnTo>
                  <a:lnTo>
                    <a:pt x="671" y="47"/>
                  </a:lnTo>
                  <a:lnTo>
                    <a:pt x="670" y="46"/>
                  </a:lnTo>
                  <a:lnTo>
                    <a:pt x="668" y="47"/>
                  </a:lnTo>
                  <a:lnTo>
                    <a:pt x="667" y="47"/>
                  </a:lnTo>
                  <a:lnTo>
                    <a:pt x="667" y="46"/>
                  </a:lnTo>
                  <a:lnTo>
                    <a:pt x="666" y="45"/>
                  </a:lnTo>
                  <a:lnTo>
                    <a:pt x="665" y="44"/>
                  </a:lnTo>
                  <a:lnTo>
                    <a:pt x="664" y="43"/>
                  </a:lnTo>
                  <a:lnTo>
                    <a:pt x="663" y="43"/>
                  </a:lnTo>
                  <a:lnTo>
                    <a:pt x="662" y="43"/>
                  </a:lnTo>
                  <a:lnTo>
                    <a:pt x="661" y="43"/>
                  </a:lnTo>
                  <a:lnTo>
                    <a:pt x="659" y="42"/>
                  </a:lnTo>
                  <a:lnTo>
                    <a:pt x="658" y="41"/>
                  </a:lnTo>
                  <a:lnTo>
                    <a:pt x="657" y="39"/>
                  </a:lnTo>
                  <a:lnTo>
                    <a:pt x="659" y="38"/>
                  </a:lnTo>
                  <a:lnTo>
                    <a:pt x="660" y="37"/>
                  </a:lnTo>
                  <a:lnTo>
                    <a:pt x="660" y="36"/>
                  </a:lnTo>
                  <a:lnTo>
                    <a:pt x="660" y="35"/>
                  </a:lnTo>
                  <a:lnTo>
                    <a:pt x="661" y="35"/>
                  </a:lnTo>
                  <a:lnTo>
                    <a:pt x="663" y="33"/>
                  </a:lnTo>
                  <a:lnTo>
                    <a:pt x="664" y="33"/>
                  </a:lnTo>
                  <a:lnTo>
                    <a:pt x="663" y="31"/>
                  </a:lnTo>
                  <a:lnTo>
                    <a:pt x="662" y="30"/>
                  </a:lnTo>
                  <a:lnTo>
                    <a:pt x="659" y="28"/>
                  </a:lnTo>
                  <a:lnTo>
                    <a:pt x="658" y="28"/>
                  </a:lnTo>
                  <a:lnTo>
                    <a:pt x="656" y="28"/>
                  </a:lnTo>
                  <a:lnTo>
                    <a:pt x="653" y="27"/>
                  </a:lnTo>
                  <a:lnTo>
                    <a:pt x="652" y="26"/>
                  </a:lnTo>
                  <a:lnTo>
                    <a:pt x="651" y="25"/>
                  </a:lnTo>
                  <a:lnTo>
                    <a:pt x="651" y="24"/>
                  </a:lnTo>
                  <a:lnTo>
                    <a:pt x="651" y="23"/>
                  </a:lnTo>
                  <a:lnTo>
                    <a:pt x="651" y="22"/>
                  </a:lnTo>
                  <a:lnTo>
                    <a:pt x="650" y="21"/>
                  </a:lnTo>
                  <a:lnTo>
                    <a:pt x="648" y="21"/>
                  </a:lnTo>
                  <a:lnTo>
                    <a:pt x="648" y="21"/>
                  </a:lnTo>
                  <a:lnTo>
                    <a:pt x="647" y="19"/>
                  </a:lnTo>
                  <a:lnTo>
                    <a:pt x="648" y="18"/>
                  </a:lnTo>
                  <a:lnTo>
                    <a:pt x="649" y="17"/>
                  </a:lnTo>
                  <a:lnTo>
                    <a:pt x="653" y="15"/>
                  </a:lnTo>
                  <a:lnTo>
                    <a:pt x="655" y="13"/>
                  </a:lnTo>
                  <a:lnTo>
                    <a:pt x="655" y="11"/>
                  </a:lnTo>
                  <a:lnTo>
                    <a:pt x="654" y="10"/>
                  </a:lnTo>
                  <a:lnTo>
                    <a:pt x="653" y="10"/>
                  </a:lnTo>
                  <a:lnTo>
                    <a:pt x="652" y="9"/>
                  </a:lnTo>
                  <a:lnTo>
                    <a:pt x="652" y="7"/>
                  </a:lnTo>
                  <a:lnTo>
                    <a:pt x="652" y="6"/>
                  </a:lnTo>
                  <a:lnTo>
                    <a:pt x="652" y="5"/>
                  </a:lnTo>
                  <a:lnTo>
                    <a:pt x="653" y="4"/>
                  </a:lnTo>
                  <a:lnTo>
                    <a:pt x="652" y="2"/>
                  </a:lnTo>
                  <a:lnTo>
                    <a:pt x="652" y="1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38" y="3"/>
                  </a:lnTo>
                  <a:lnTo>
                    <a:pt x="637" y="3"/>
                  </a:lnTo>
                  <a:lnTo>
                    <a:pt x="637" y="4"/>
                  </a:lnTo>
                  <a:lnTo>
                    <a:pt x="637" y="4"/>
                  </a:lnTo>
                  <a:lnTo>
                    <a:pt x="637" y="5"/>
                  </a:lnTo>
                  <a:lnTo>
                    <a:pt x="635" y="6"/>
                  </a:lnTo>
                  <a:lnTo>
                    <a:pt x="633" y="6"/>
                  </a:lnTo>
                  <a:lnTo>
                    <a:pt x="631" y="6"/>
                  </a:lnTo>
                  <a:lnTo>
                    <a:pt x="629" y="5"/>
                  </a:lnTo>
                  <a:lnTo>
                    <a:pt x="623" y="3"/>
                  </a:lnTo>
                  <a:lnTo>
                    <a:pt x="622" y="2"/>
                  </a:lnTo>
                  <a:lnTo>
                    <a:pt x="620" y="2"/>
                  </a:lnTo>
                  <a:lnTo>
                    <a:pt x="613" y="5"/>
                  </a:lnTo>
                  <a:lnTo>
                    <a:pt x="612" y="5"/>
                  </a:lnTo>
                  <a:lnTo>
                    <a:pt x="609" y="4"/>
                  </a:lnTo>
                  <a:lnTo>
                    <a:pt x="608" y="4"/>
                  </a:lnTo>
                  <a:lnTo>
                    <a:pt x="607" y="5"/>
                  </a:lnTo>
                  <a:lnTo>
                    <a:pt x="606" y="7"/>
                  </a:lnTo>
                  <a:lnTo>
                    <a:pt x="605" y="8"/>
                  </a:lnTo>
                  <a:lnTo>
                    <a:pt x="603" y="10"/>
                  </a:lnTo>
                  <a:lnTo>
                    <a:pt x="602" y="11"/>
                  </a:lnTo>
                  <a:lnTo>
                    <a:pt x="601" y="11"/>
                  </a:lnTo>
                  <a:lnTo>
                    <a:pt x="601" y="13"/>
                  </a:lnTo>
                  <a:lnTo>
                    <a:pt x="600" y="14"/>
                  </a:lnTo>
                  <a:lnTo>
                    <a:pt x="601" y="15"/>
                  </a:lnTo>
                  <a:lnTo>
                    <a:pt x="601" y="17"/>
                  </a:lnTo>
                  <a:lnTo>
                    <a:pt x="602" y="20"/>
                  </a:lnTo>
                  <a:lnTo>
                    <a:pt x="604" y="21"/>
                  </a:lnTo>
                  <a:lnTo>
                    <a:pt x="605" y="22"/>
                  </a:lnTo>
                  <a:lnTo>
                    <a:pt x="603" y="25"/>
                  </a:lnTo>
                  <a:lnTo>
                    <a:pt x="602" y="26"/>
                  </a:lnTo>
                  <a:lnTo>
                    <a:pt x="602" y="27"/>
                  </a:lnTo>
                  <a:lnTo>
                    <a:pt x="603" y="30"/>
                  </a:lnTo>
                  <a:lnTo>
                    <a:pt x="603" y="31"/>
                  </a:lnTo>
                  <a:lnTo>
                    <a:pt x="602" y="31"/>
                  </a:lnTo>
                  <a:lnTo>
                    <a:pt x="599" y="36"/>
                  </a:lnTo>
                  <a:lnTo>
                    <a:pt x="598" y="39"/>
                  </a:lnTo>
                  <a:lnTo>
                    <a:pt x="597" y="40"/>
                  </a:lnTo>
                  <a:lnTo>
                    <a:pt x="596" y="41"/>
                  </a:lnTo>
                  <a:lnTo>
                    <a:pt x="595" y="43"/>
                  </a:lnTo>
                  <a:lnTo>
                    <a:pt x="595" y="44"/>
                  </a:lnTo>
                  <a:lnTo>
                    <a:pt x="594" y="45"/>
                  </a:lnTo>
                  <a:lnTo>
                    <a:pt x="588" y="47"/>
                  </a:lnTo>
                  <a:lnTo>
                    <a:pt x="584" y="47"/>
                  </a:lnTo>
                  <a:lnTo>
                    <a:pt x="582" y="47"/>
                  </a:lnTo>
                  <a:lnTo>
                    <a:pt x="581" y="49"/>
                  </a:lnTo>
                  <a:lnTo>
                    <a:pt x="579" y="50"/>
                  </a:lnTo>
                  <a:lnTo>
                    <a:pt x="578" y="51"/>
                  </a:lnTo>
                  <a:lnTo>
                    <a:pt x="568" y="51"/>
                  </a:lnTo>
                  <a:lnTo>
                    <a:pt x="558" y="51"/>
                  </a:lnTo>
                  <a:lnTo>
                    <a:pt x="557" y="53"/>
                  </a:lnTo>
                  <a:lnTo>
                    <a:pt x="556" y="55"/>
                  </a:lnTo>
                  <a:lnTo>
                    <a:pt x="549" y="71"/>
                  </a:lnTo>
                  <a:lnTo>
                    <a:pt x="548" y="78"/>
                  </a:lnTo>
                  <a:lnTo>
                    <a:pt x="548" y="81"/>
                  </a:lnTo>
                  <a:lnTo>
                    <a:pt x="547" y="82"/>
                  </a:lnTo>
                  <a:lnTo>
                    <a:pt x="547" y="84"/>
                  </a:lnTo>
                  <a:lnTo>
                    <a:pt x="547" y="86"/>
                  </a:lnTo>
                  <a:lnTo>
                    <a:pt x="550" y="106"/>
                  </a:lnTo>
                  <a:lnTo>
                    <a:pt x="550" y="109"/>
                  </a:lnTo>
                  <a:lnTo>
                    <a:pt x="549" y="113"/>
                  </a:lnTo>
                  <a:lnTo>
                    <a:pt x="549" y="115"/>
                  </a:lnTo>
                  <a:lnTo>
                    <a:pt x="550" y="117"/>
                  </a:lnTo>
                  <a:lnTo>
                    <a:pt x="554" y="122"/>
                  </a:lnTo>
                  <a:lnTo>
                    <a:pt x="554" y="123"/>
                  </a:lnTo>
                  <a:lnTo>
                    <a:pt x="554" y="125"/>
                  </a:lnTo>
                  <a:lnTo>
                    <a:pt x="554" y="126"/>
                  </a:lnTo>
                  <a:lnTo>
                    <a:pt x="554" y="128"/>
                  </a:lnTo>
                  <a:lnTo>
                    <a:pt x="554" y="129"/>
                  </a:lnTo>
                  <a:lnTo>
                    <a:pt x="554" y="130"/>
                  </a:lnTo>
                  <a:lnTo>
                    <a:pt x="554" y="132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0" y="135"/>
                  </a:lnTo>
                  <a:lnTo>
                    <a:pt x="549" y="136"/>
                  </a:lnTo>
                  <a:lnTo>
                    <a:pt x="548" y="137"/>
                  </a:lnTo>
                  <a:lnTo>
                    <a:pt x="548" y="137"/>
                  </a:lnTo>
                  <a:lnTo>
                    <a:pt x="548" y="138"/>
                  </a:lnTo>
                  <a:lnTo>
                    <a:pt x="548" y="140"/>
                  </a:lnTo>
                  <a:lnTo>
                    <a:pt x="547" y="140"/>
                  </a:lnTo>
                  <a:lnTo>
                    <a:pt x="547" y="141"/>
                  </a:lnTo>
                  <a:lnTo>
                    <a:pt x="546" y="142"/>
                  </a:lnTo>
                  <a:lnTo>
                    <a:pt x="546" y="144"/>
                  </a:lnTo>
                  <a:lnTo>
                    <a:pt x="542" y="144"/>
                  </a:lnTo>
                  <a:lnTo>
                    <a:pt x="536" y="145"/>
                  </a:lnTo>
                  <a:lnTo>
                    <a:pt x="534" y="145"/>
                  </a:lnTo>
                  <a:lnTo>
                    <a:pt x="533" y="145"/>
                  </a:lnTo>
                  <a:lnTo>
                    <a:pt x="532" y="146"/>
                  </a:lnTo>
                  <a:lnTo>
                    <a:pt x="532" y="147"/>
                  </a:lnTo>
                  <a:lnTo>
                    <a:pt x="530" y="149"/>
                  </a:lnTo>
                  <a:lnTo>
                    <a:pt x="529" y="150"/>
                  </a:lnTo>
                  <a:lnTo>
                    <a:pt x="527" y="152"/>
                  </a:lnTo>
                  <a:lnTo>
                    <a:pt x="525" y="154"/>
                  </a:lnTo>
                  <a:lnTo>
                    <a:pt x="524" y="154"/>
                  </a:lnTo>
                  <a:lnTo>
                    <a:pt x="522" y="155"/>
                  </a:lnTo>
                  <a:lnTo>
                    <a:pt x="521" y="155"/>
                  </a:lnTo>
                  <a:lnTo>
                    <a:pt x="520" y="156"/>
                  </a:lnTo>
                  <a:lnTo>
                    <a:pt x="519" y="158"/>
                  </a:lnTo>
                  <a:lnTo>
                    <a:pt x="518" y="159"/>
                  </a:lnTo>
                  <a:lnTo>
                    <a:pt x="515" y="159"/>
                  </a:lnTo>
                  <a:lnTo>
                    <a:pt x="512" y="160"/>
                  </a:lnTo>
                  <a:lnTo>
                    <a:pt x="511" y="160"/>
                  </a:lnTo>
                  <a:lnTo>
                    <a:pt x="510" y="160"/>
                  </a:lnTo>
                  <a:lnTo>
                    <a:pt x="510" y="159"/>
                  </a:lnTo>
                  <a:lnTo>
                    <a:pt x="510" y="159"/>
                  </a:lnTo>
                  <a:lnTo>
                    <a:pt x="511" y="158"/>
                  </a:lnTo>
                  <a:lnTo>
                    <a:pt x="511" y="157"/>
                  </a:lnTo>
                  <a:lnTo>
                    <a:pt x="511" y="154"/>
                  </a:lnTo>
                  <a:lnTo>
                    <a:pt x="510" y="151"/>
                  </a:lnTo>
                  <a:lnTo>
                    <a:pt x="509" y="150"/>
                  </a:lnTo>
                  <a:lnTo>
                    <a:pt x="508" y="150"/>
                  </a:lnTo>
                  <a:lnTo>
                    <a:pt x="505" y="150"/>
                  </a:lnTo>
                  <a:lnTo>
                    <a:pt x="500" y="150"/>
                  </a:lnTo>
                  <a:lnTo>
                    <a:pt x="498" y="150"/>
                  </a:lnTo>
                  <a:lnTo>
                    <a:pt x="496" y="149"/>
                  </a:lnTo>
                  <a:lnTo>
                    <a:pt x="495" y="149"/>
                  </a:lnTo>
                  <a:lnTo>
                    <a:pt x="494" y="149"/>
                  </a:lnTo>
                  <a:lnTo>
                    <a:pt x="489" y="148"/>
                  </a:lnTo>
                  <a:lnTo>
                    <a:pt x="484" y="149"/>
                  </a:lnTo>
                  <a:lnTo>
                    <a:pt x="481" y="150"/>
                  </a:lnTo>
                  <a:lnTo>
                    <a:pt x="480" y="150"/>
                  </a:lnTo>
                  <a:lnTo>
                    <a:pt x="477" y="150"/>
                  </a:lnTo>
                  <a:lnTo>
                    <a:pt x="472" y="150"/>
                  </a:lnTo>
                  <a:lnTo>
                    <a:pt x="455" y="143"/>
                  </a:lnTo>
                  <a:lnTo>
                    <a:pt x="448" y="138"/>
                  </a:lnTo>
                  <a:lnTo>
                    <a:pt x="446" y="137"/>
                  </a:lnTo>
                  <a:lnTo>
                    <a:pt x="441" y="137"/>
                  </a:lnTo>
                  <a:lnTo>
                    <a:pt x="440" y="137"/>
                  </a:lnTo>
                  <a:lnTo>
                    <a:pt x="438" y="134"/>
                  </a:lnTo>
                  <a:lnTo>
                    <a:pt x="437" y="134"/>
                  </a:lnTo>
                  <a:lnTo>
                    <a:pt x="436" y="133"/>
                  </a:lnTo>
                  <a:lnTo>
                    <a:pt x="434" y="134"/>
                  </a:lnTo>
                  <a:lnTo>
                    <a:pt x="433" y="134"/>
                  </a:lnTo>
                  <a:lnTo>
                    <a:pt x="431" y="135"/>
                  </a:lnTo>
                  <a:lnTo>
                    <a:pt x="431" y="138"/>
                  </a:lnTo>
                  <a:lnTo>
                    <a:pt x="430" y="140"/>
                  </a:lnTo>
                  <a:lnTo>
                    <a:pt x="430" y="140"/>
                  </a:lnTo>
                  <a:lnTo>
                    <a:pt x="430" y="141"/>
                  </a:lnTo>
                  <a:lnTo>
                    <a:pt x="431" y="142"/>
                  </a:lnTo>
                  <a:lnTo>
                    <a:pt x="431" y="143"/>
                  </a:lnTo>
                  <a:lnTo>
                    <a:pt x="430" y="146"/>
                  </a:lnTo>
                  <a:lnTo>
                    <a:pt x="430" y="147"/>
                  </a:lnTo>
                  <a:lnTo>
                    <a:pt x="430" y="149"/>
                  </a:lnTo>
                  <a:lnTo>
                    <a:pt x="430" y="150"/>
                  </a:lnTo>
                  <a:lnTo>
                    <a:pt x="430" y="151"/>
                  </a:lnTo>
                  <a:lnTo>
                    <a:pt x="430" y="152"/>
                  </a:lnTo>
                  <a:lnTo>
                    <a:pt x="424" y="166"/>
                  </a:lnTo>
                  <a:lnTo>
                    <a:pt x="419" y="181"/>
                  </a:lnTo>
                  <a:lnTo>
                    <a:pt x="418" y="186"/>
                  </a:lnTo>
                  <a:lnTo>
                    <a:pt x="418" y="187"/>
                  </a:lnTo>
                  <a:lnTo>
                    <a:pt x="417" y="190"/>
                  </a:lnTo>
                  <a:lnTo>
                    <a:pt x="416" y="193"/>
                  </a:lnTo>
                  <a:lnTo>
                    <a:pt x="413" y="199"/>
                  </a:lnTo>
                  <a:lnTo>
                    <a:pt x="411" y="202"/>
                  </a:lnTo>
                  <a:lnTo>
                    <a:pt x="409" y="206"/>
                  </a:lnTo>
                  <a:lnTo>
                    <a:pt x="409" y="215"/>
                  </a:lnTo>
                  <a:lnTo>
                    <a:pt x="407" y="221"/>
                  </a:lnTo>
                  <a:lnTo>
                    <a:pt x="407" y="223"/>
                  </a:lnTo>
                  <a:lnTo>
                    <a:pt x="405" y="226"/>
                  </a:lnTo>
                  <a:lnTo>
                    <a:pt x="402" y="232"/>
                  </a:lnTo>
                  <a:lnTo>
                    <a:pt x="400" y="239"/>
                  </a:lnTo>
                  <a:lnTo>
                    <a:pt x="399" y="242"/>
                  </a:lnTo>
                  <a:lnTo>
                    <a:pt x="399" y="244"/>
                  </a:lnTo>
                  <a:lnTo>
                    <a:pt x="399" y="246"/>
                  </a:lnTo>
                  <a:lnTo>
                    <a:pt x="400" y="248"/>
                  </a:lnTo>
                  <a:lnTo>
                    <a:pt x="402" y="249"/>
                  </a:lnTo>
                  <a:lnTo>
                    <a:pt x="409" y="250"/>
                  </a:lnTo>
                  <a:lnTo>
                    <a:pt x="413" y="251"/>
                  </a:lnTo>
                  <a:lnTo>
                    <a:pt x="414" y="253"/>
                  </a:lnTo>
                  <a:lnTo>
                    <a:pt x="414" y="256"/>
                  </a:lnTo>
                  <a:lnTo>
                    <a:pt x="414" y="259"/>
                  </a:lnTo>
                  <a:lnTo>
                    <a:pt x="413" y="264"/>
                  </a:lnTo>
                  <a:lnTo>
                    <a:pt x="411" y="269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4" y="271"/>
                  </a:lnTo>
                  <a:lnTo>
                    <a:pt x="401" y="268"/>
                  </a:lnTo>
                  <a:lnTo>
                    <a:pt x="399" y="266"/>
                  </a:lnTo>
                  <a:lnTo>
                    <a:pt x="397" y="266"/>
                  </a:lnTo>
                  <a:lnTo>
                    <a:pt x="394" y="266"/>
                  </a:lnTo>
                  <a:lnTo>
                    <a:pt x="385" y="270"/>
                  </a:lnTo>
                  <a:lnTo>
                    <a:pt x="382" y="270"/>
                  </a:lnTo>
                  <a:lnTo>
                    <a:pt x="381" y="270"/>
                  </a:lnTo>
                  <a:lnTo>
                    <a:pt x="380" y="269"/>
                  </a:lnTo>
                  <a:lnTo>
                    <a:pt x="379" y="269"/>
                  </a:lnTo>
                  <a:lnTo>
                    <a:pt x="377" y="269"/>
                  </a:lnTo>
                  <a:lnTo>
                    <a:pt x="376" y="268"/>
                  </a:lnTo>
                  <a:lnTo>
                    <a:pt x="376" y="267"/>
                  </a:lnTo>
                  <a:lnTo>
                    <a:pt x="376" y="266"/>
                  </a:lnTo>
                  <a:lnTo>
                    <a:pt x="375" y="263"/>
                  </a:lnTo>
                  <a:lnTo>
                    <a:pt x="374" y="260"/>
                  </a:lnTo>
                  <a:lnTo>
                    <a:pt x="373" y="259"/>
                  </a:lnTo>
                  <a:lnTo>
                    <a:pt x="371" y="259"/>
                  </a:lnTo>
                  <a:lnTo>
                    <a:pt x="369" y="258"/>
                  </a:lnTo>
                  <a:lnTo>
                    <a:pt x="368" y="259"/>
                  </a:lnTo>
                  <a:lnTo>
                    <a:pt x="364" y="261"/>
                  </a:lnTo>
                  <a:lnTo>
                    <a:pt x="346" y="268"/>
                  </a:lnTo>
                  <a:lnTo>
                    <a:pt x="341" y="269"/>
                  </a:lnTo>
                  <a:lnTo>
                    <a:pt x="339" y="270"/>
                  </a:lnTo>
                  <a:lnTo>
                    <a:pt x="339" y="270"/>
                  </a:lnTo>
                  <a:lnTo>
                    <a:pt x="332" y="272"/>
                  </a:lnTo>
                  <a:lnTo>
                    <a:pt x="331" y="272"/>
                  </a:lnTo>
                  <a:lnTo>
                    <a:pt x="328" y="270"/>
                  </a:lnTo>
                  <a:lnTo>
                    <a:pt x="325" y="270"/>
                  </a:lnTo>
                  <a:lnTo>
                    <a:pt x="318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3" y="274"/>
                  </a:lnTo>
                  <a:lnTo>
                    <a:pt x="312" y="277"/>
                  </a:lnTo>
                  <a:lnTo>
                    <a:pt x="311" y="278"/>
                  </a:lnTo>
                  <a:lnTo>
                    <a:pt x="310" y="278"/>
                  </a:lnTo>
                  <a:lnTo>
                    <a:pt x="307" y="277"/>
                  </a:lnTo>
                  <a:lnTo>
                    <a:pt x="303" y="279"/>
                  </a:lnTo>
                  <a:lnTo>
                    <a:pt x="300" y="278"/>
                  </a:lnTo>
                  <a:lnTo>
                    <a:pt x="298" y="279"/>
                  </a:lnTo>
                  <a:lnTo>
                    <a:pt x="296" y="280"/>
                  </a:lnTo>
                  <a:lnTo>
                    <a:pt x="295" y="280"/>
                  </a:lnTo>
                  <a:lnTo>
                    <a:pt x="290" y="285"/>
                  </a:lnTo>
                  <a:lnTo>
                    <a:pt x="288" y="286"/>
                  </a:lnTo>
                  <a:lnTo>
                    <a:pt x="287" y="287"/>
                  </a:lnTo>
                  <a:lnTo>
                    <a:pt x="286" y="289"/>
                  </a:lnTo>
                  <a:lnTo>
                    <a:pt x="288" y="290"/>
                  </a:lnTo>
                  <a:lnTo>
                    <a:pt x="293" y="293"/>
                  </a:lnTo>
                  <a:lnTo>
                    <a:pt x="295" y="293"/>
                  </a:lnTo>
                  <a:lnTo>
                    <a:pt x="303" y="291"/>
                  </a:lnTo>
                  <a:lnTo>
                    <a:pt x="304" y="292"/>
                  </a:lnTo>
                  <a:lnTo>
                    <a:pt x="305" y="292"/>
                  </a:lnTo>
                  <a:lnTo>
                    <a:pt x="308" y="294"/>
                  </a:lnTo>
                  <a:lnTo>
                    <a:pt x="316" y="298"/>
                  </a:lnTo>
                  <a:lnTo>
                    <a:pt x="317" y="299"/>
                  </a:lnTo>
                  <a:lnTo>
                    <a:pt x="316" y="300"/>
                  </a:lnTo>
                  <a:lnTo>
                    <a:pt x="316" y="300"/>
                  </a:lnTo>
                  <a:lnTo>
                    <a:pt x="312" y="300"/>
                  </a:lnTo>
                  <a:lnTo>
                    <a:pt x="310" y="301"/>
                  </a:lnTo>
                  <a:lnTo>
                    <a:pt x="310" y="303"/>
                  </a:lnTo>
                  <a:lnTo>
                    <a:pt x="310" y="304"/>
                  </a:lnTo>
                  <a:lnTo>
                    <a:pt x="310" y="305"/>
                  </a:lnTo>
                  <a:lnTo>
                    <a:pt x="311" y="306"/>
                  </a:lnTo>
                  <a:lnTo>
                    <a:pt x="310" y="307"/>
                  </a:lnTo>
                  <a:lnTo>
                    <a:pt x="310" y="309"/>
                  </a:lnTo>
                  <a:lnTo>
                    <a:pt x="309" y="312"/>
                  </a:lnTo>
                  <a:lnTo>
                    <a:pt x="309" y="315"/>
                  </a:lnTo>
                  <a:lnTo>
                    <a:pt x="309" y="318"/>
                  </a:lnTo>
                  <a:lnTo>
                    <a:pt x="310" y="328"/>
                  </a:lnTo>
                  <a:lnTo>
                    <a:pt x="310" y="330"/>
                  </a:lnTo>
                  <a:lnTo>
                    <a:pt x="310" y="334"/>
                  </a:lnTo>
                  <a:lnTo>
                    <a:pt x="309" y="337"/>
                  </a:lnTo>
                  <a:lnTo>
                    <a:pt x="310" y="338"/>
                  </a:lnTo>
                  <a:lnTo>
                    <a:pt x="310" y="339"/>
                  </a:lnTo>
                  <a:lnTo>
                    <a:pt x="311" y="340"/>
                  </a:lnTo>
                  <a:lnTo>
                    <a:pt x="312" y="341"/>
                  </a:lnTo>
                  <a:lnTo>
                    <a:pt x="312" y="342"/>
                  </a:lnTo>
                  <a:lnTo>
                    <a:pt x="312" y="344"/>
                  </a:lnTo>
                  <a:lnTo>
                    <a:pt x="312" y="345"/>
                  </a:lnTo>
                  <a:lnTo>
                    <a:pt x="313" y="347"/>
                  </a:lnTo>
                  <a:lnTo>
                    <a:pt x="314" y="348"/>
                  </a:lnTo>
                  <a:lnTo>
                    <a:pt x="316" y="350"/>
                  </a:lnTo>
                  <a:lnTo>
                    <a:pt x="320" y="365"/>
                  </a:lnTo>
                  <a:lnTo>
                    <a:pt x="326" y="379"/>
                  </a:lnTo>
                  <a:lnTo>
                    <a:pt x="326" y="380"/>
                  </a:lnTo>
                  <a:lnTo>
                    <a:pt x="325" y="383"/>
                  </a:lnTo>
                  <a:lnTo>
                    <a:pt x="322" y="388"/>
                  </a:lnTo>
                  <a:lnTo>
                    <a:pt x="323" y="389"/>
                  </a:lnTo>
                  <a:lnTo>
                    <a:pt x="325" y="389"/>
                  </a:lnTo>
                  <a:lnTo>
                    <a:pt x="327" y="390"/>
                  </a:lnTo>
                  <a:lnTo>
                    <a:pt x="328" y="390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8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400"/>
                  </a:lnTo>
                  <a:lnTo>
                    <a:pt x="329" y="400"/>
                  </a:lnTo>
                  <a:lnTo>
                    <a:pt x="328" y="401"/>
                  </a:lnTo>
                  <a:lnTo>
                    <a:pt x="327" y="401"/>
                  </a:lnTo>
                  <a:lnTo>
                    <a:pt x="326" y="401"/>
                  </a:lnTo>
                  <a:lnTo>
                    <a:pt x="323" y="400"/>
                  </a:lnTo>
                  <a:lnTo>
                    <a:pt x="321" y="400"/>
                  </a:lnTo>
                  <a:lnTo>
                    <a:pt x="320" y="400"/>
                  </a:lnTo>
                  <a:lnTo>
                    <a:pt x="317" y="403"/>
                  </a:lnTo>
                  <a:lnTo>
                    <a:pt x="312" y="405"/>
                  </a:lnTo>
                  <a:lnTo>
                    <a:pt x="310" y="406"/>
                  </a:lnTo>
                  <a:lnTo>
                    <a:pt x="310" y="408"/>
                  </a:lnTo>
                  <a:lnTo>
                    <a:pt x="310" y="410"/>
                  </a:lnTo>
                  <a:lnTo>
                    <a:pt x="312" y="410"/>
                  </a:lnTo>
                  <a:lnTo>
                    <a:pt x="316" y="412"/>
                  </a:lnTo>
                  <a:lnTo>
                    <a:pt x="317" y="413"/>
                  </a:lnTo>
                  <a:lnTo>
                    <a:pt x="318" y="413"/>
                  </a:lnTo>
                  <a:lnTo>
                    <a:pt x="319" y="414"/>
                  </a:lnTo>
                  <a:lnTo>
                    <a:pt x="318" y="416"/>
                  </a:lnTo>
                  <a:lnTo>
                    <a:pt x="317" y="417"/>
                  </a:lnTo>
                  <a:lnTo>
                    <a:pt x="316" y="417"/>
                  </a:lnTo>
                  <a:lnTo>
                    <a:pt x="312" y="418"/>
                  </a:lnTo>
                  <a:lnTo>
                    <a:pt x="311" y="419"/>
                  </a:lnTo>
                  <a:lnTo>
                    <a:pt x="309" y="420"/>
                  </a:lnTo>
                  <a:lnTo>
                    <a:pt x="308" y="420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3" y="421"/>
                  </a:lnTo>
                  <a:lnTo>
                    <a:pt x="302" y="424"/>
                  </a:lnTo>
                  <a:lnTo>
                    <a:pt x="301" y="427"/>
                  </a:lnTo>
                  <a:lnTo>
                    <a:pt x="300" y="430"/>
                  </a:lnTo>
                  <a:lnTo>
                    <a:pt x="300" y="430"/>
                  </a:lnTo>
                  <a:lnTo>
                    <a:pt x="300" y="431"/>
                  </a:lnTo>
                  <a:lnTo>
                    <a:pt x="300" y="432"/>
                  </a:lnTo>
                  <a:lnTo>
                    <a:pt x="300" y="433"/>
                  </a:lnTo>
                  <a:lnTo>
                    <a:pt x="300" y="436"/>
                  </a:lnTo>
                  <a:lnTo>
                    <a:pt x="301" y="437"/>
                  </a:lnTo>
                  <a:lnTo>
                    <a:pt x="302" y="439"/>
                  </a:lnTo>
                  <a:lnTo>
                    <a:pt x="303" y="440"/>
                  </a:lnTo>
                  <a:lnTo>
                    <a:pt x="303" y="441"/>
                  </a:lnTo>
                  <a:lnTo>
                    <a:pt x="302" y="441"/>
                  </a:lnTo>
                  <a:lnTo>
                    <a:pt x="302" y="443"/>
                  </a:lnTo>
                  <a:lnTo>
                    <a:pt x="302" y="443"/>
                  </a:lnTo>
                  <a:lnTo>
                    <a:pt x="303" y="448"/>
                  </a:lnTo>
                  <a:lnTo>
                    <a:pt x="303" y="449"/>
                  </a:lnTo>
                  <a:lnTo>
                    <a:pt x="304" y="450"/>
                  </a:lnTo>
                  <a:lnTo>
                    <a:pt x="305" y="451"/>
                  </a:lnTo>
                  <a:lnTo>
                    <a:pt x="306" y="456"/>
                  </a:lnTo>
                  <a:lnTo>
                    <a:pt x="305" y="457"/>
                  </a:lnTo>
                  <a:lnTo>
                    <a:pt x="305" y="458"/>
                  </a:lnTo>
                  <a:lnTo>
                    <a:pt x="303" y="459"/>
                  </a:lnTo>
                  <a:lnTo>
                    <a:pt x="303" y="460"/>
                  </a:lnTo>
                  <a:lnTo>
                    <a:pt x="303" y="461"/>
                  </a:lnTo>
                  <a:lnTo>
                    <a:pt x="303" y="463"/>
                  </a:lnTo>
                  <a:lnTo>
                    <a:pt x="304" y="464"/>
                  </a:lnTo>
                  <a:lnTo>
                    <a:pt x="305" y="465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4" y="468"/>
                  </a:lnTo>
                  <a:lnTo>
                    <a:pt x="301" y="469"/>
                  </a:lnTo>
                  <a:lnTo>
                    <a:pt x="290" y="469"/>
                  </a:lnTo>
                  <a:lnTo>
                    <a:pt x="288" y="470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5"/>
                  </a:lnTo>
                  <a:lnTo>
                    <a:pt x="283" y="476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0" y="481"/>
                  </a:lnTo>
                  <a:lnTo>
                    <a:pt x="267" y="484"/>
                  </a:lnTo>
                  <a:lnTo>
                    <a:pt x="265" y="485"/>
                  </a:lnTo>
                  <a:lnTo>
                    <a:pt x="264" y="485"/>
                  </a:lnTo>
                  <a:lnTo>
                    <a:pt x="261" y="484"/>
                  </a:lnTo>
                  <a:lnTo>
                    <a:pt x="260" y="484"/>
                  </a:lnTo>
                  <a:lnTo>
                    <a:pt x="260" y="484"/>
                  </a:lnTo>
                  <a:lnTo>
                    <a:pt x="257" y="487"/>
                  </a:lnTo>
                  <a:lnTo>
                    <a:pt x="256" y="488"/>
                  </a:lnTo>
                  <a:lnTo>
                    <a:pt x="255" y="488"/>
                  </a:lnTo>
                  <a:lnTo>
                    <a:pt x="253" y="488"/>
                  </a:lnTo>
                  <a:lnTo>
                    <a:pt x="251" y="489"/>
                  </a:lnTo>
                  <a:lnTo>
                    <a:pt x="247" y="492"/>
                  </a:lnTo>
                  <a:lnTo>
                    <a:pt x="243" y="492"/>
                  </a:lnTo>
                  <a:lnTo>
                    <a:pt x="243" y="493"/>
                  </a:lnTo>
                  <a:lnTo>
                    <a:pt x="239" y="496"/>
                  </a:lnTo>
                  <a:lnTo>
                    <a:pt x="232" y="499"/>
                  </a:lnTo>
                  <a:lnTo>
                    <a:pt x="231" y="500"/>
                  </a:lnTo>
                  <a:lnTo>
                    <a:pt x="230" y="500"/>
                  </a:lnTo>
                  <a:lnTo>
                    <a:pt x="230" y="500"/>
                  </a:lnTo>
                  <a:lnTo>
                    <a:pt x="230" y="502"/>
                  </a:lnTo>
                  <a:lnTo>
                    <a:pt x="229" y="503"/>
                  </a:lnTo>
                  <a:lnTo>
                    <a:pt x="225" y="504"/>
                  </a:lnTo>
                  <a:lnTo>
                    <a:pt x="220" y="508"/>
                  </a:lnTo>
                  <a:lnTo>
                    <a:pt x="219" y="509"/>
                  </a:lnTo>
                  <a:lnTo>
                    <a:pt x="218" y="509"/>
                  </a:lnTo>
                  <a:lnTo>
                    <a:pt x="217" y="510"/>
                  </a:lnTo>
                  <a:lnTo>
                    <a:pt x="217" y="510"/>
                  </a:lnTo>
                  <a:lnTo>
                    <a:pt x="218" y="512"/>
                  </a:lnTo>
                  <a:lnTo>
                    <a:pt x="218" y="514"/>
                  </a:lnTo>
                  <a:lnTo>
                    <a:pt x="218" y="515"/>
                  </a:lnTo>
                  <a:lnTo>
                    <a:pt x="217" y="516"/>
                  </a:lnTo>
                  <a:lnTo>
                    <a:pt x="215" y="517"/>
                  </a:lnTo>
                  <a:lnTo>
                    <a:pt x="214" y="518"/>
                  </a:lnTo>
                  <a:lnTo>
                    <a:pt x="212" y="520"/>
                  </a:lnTo>
                  <a:lnTo>
                    <a:pt x="211" y="521"/>
                  </a:lnTo>
                  <a:lnTo>
                    <a:pt x="210" y="523"/>
                  </a:lnTo>
                  <a:lnTo>
                    <a:pt x="210" y="525"/>
                  </a:lnTo>
                  <a:lnTo>
                    <a:pt x="205" y="530"/>
                  </a:lnTo>
                  <a:lnTo>
                    <a:pt x="204" y="530"/>
                  </a:lnTo>
                  <a:lnTo>
                    <a:pt x="203" y="530"/>
                  </a:lnTo>
                  <a:lnTo>
                    <a:pt x="201" y="529"/>
                  </a:lnTo>
                  <a:lnTo>
                    <a:pt x="195" y="528"/>
                  </a:lnTo>
                  <a:lnTo>
                    <a:pt x="193" y="528"/>
                  </a:lnTo>
                  <a:lnTo>
                    <a:pt x="192" y="529"/>
                  </a:lnTo>
                  <a:lnTo>
                    <a:pt x="186" y="531"/>
                  </a:lnTo>
                  <a:lnTo>
                    <a:pt x="186" y="531"/>
                  </a:lnTo>
                  <a:lnTo>
                    <a:pt x="185" y="531"/>
                  </a:lnTo>
                  <a:lnTo>
                    <a:pt x="182" y="531"/>
                  </a:lnTo>
                  <a:lnTo>
                    <a:pt x="179" y="532"/>
                  </a:lnTo>
                  <a:lnTo>
                    <a:pt x="178" y="532"/>
                  </a:lnTo>
                  <a:lnTo>
                    <a:pt x="176" y="531"/>
                  </a:lnTo>
                  <a:lnTo>
                    <a:pt x="173" y="531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66" y="531"/>
                  </a:lnTo>
                  <a:lnTo>
                    <a:pt x="161" y="531"/>
                  </a:lnTo>
                  <a:lnTo>
                    <a:pt x="160" y="530"/>
                  </a:lnTo>
                  <a:lnTo>
                    <a:pt x="158" y="530"/>
                  </a:lnTo>
                  <a:lnTo>
                    <a:pt x="156" y="530"/>
                  </a:lnTo>
                  <a:lnTo>
                    <a:pt x="151" y="530"/>
                  </a:lnTo>
                  <a:lnTo>
                    <a:pt x="149" y="531"/>
                  </a:lnTo>
                  <a:lnTo>
                    <a:pt x="148" y="531"/>
                  </a:lnTo>
                  <a:lnTo>
                    <a:pt x="147" y="532"/>
                  </a:lnTo>
                  <a:lnTo>
                    <a:pt x="145" y="534"/>
                  </a:lnTo>
                  <a:lnTo>
                    <a:pt x="144" y="535"/>
                  </a:lnTo>
                  <a:lnTo>
                    <a:pt x="144" y="536"/>
                  </a:lnTo>
                  <a:lnTo>
                    <a:pt x="144" y="537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0"/>
                  </a:lnTo>
                  <a:lnTo>
                    <a:pt x="143" y="541"/>
                  </a:lnTo>
                  <a:lnTo>
                    <a:pt x="142" y="542"/>
                  </a:lnTo>
                  <a:lnTo>
                    <a:pt x="141" y="544"/>
                  </a:lnTo>
                  <a:lnTo>
                    <a:pt x="140" y="546"/>
                  </a:lnTo>
                  <a:lnTo>
                    <a:pt x="139" y="549"/>
                  </a:lnTo>
                  <a:lnTo>
                    <a:pt x="139" y="554"/>
                  </a:lnTo>
                  <a:lnTo>
                    <a:pt x="139" y="555"/>
                  </a:lnTo>
                  <a:lnTo>
                    <a:pt x="138" y="556"/>
                  </a:lnTo>
                  <a:lnTo>
                    <a:pt x="135" y="558"/>
                  </a:lnTo>
                  <a:lnTo>
                    <a:pt x="134" y="559"/>
                  </a:lnTo>
                  <a:lnTo>
                    <a:pt x="132" y="564"/>
                  </a:lnTo>
                  <a:lnTo>
                    <a:pt x="131" y="566"/>
                  </a:lnTo>
                  <a:lnTo>
                    <a:pt x="131" y="567"/>
                  </a:lnTo>
                  <a:lnTo>
                    <a:pt x="126" y="569"/>
                  </a:lnTo>
                  <a:lnTo>
                    <a:pt x="124" y="571"/>
                  </a:lnTo>
                  <a:lnTo>
                    <a:pt x="123" y="570"/>
                  </a:lnTo>
                  <a:lnTo>
                    <a:pt x="122" y="567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20" y="567"/>
                  </a:lnTo>
                  <a:lnTo>
                    <a:pt x="119" y="569"/>
                  </a:lnTo>
                  <a:lnTo>
                    <a:pt x="117" y="570"/>
                  </a:lnTo>
                  <a:lnTo>
                    <a:pt x="116" y="569"/>
                  </a:lnTo>
                  <a:lnTo>
                    <a:pt x="114" y="569"/>
                  </a:lnTo>
                  <a:lnTo>
                    <a:pt x="113" y="569"/>
                  </a:lnTo>
                  <a:lnTo>
                    <a:pt x="112" y="569"/>
                  </a:lnTo>
                  <a:lnTo>
                    <a:pt x="108" y="570"/>
                  </a:lnTo>
                  <a:lnTo>
                    <a:pt x="107" y="571"/>
                  </a:lnTo>
                  <a:lnTo>
                    <a:pt x="107" y="572"/>
                  </a:lnTo>
                  <a:lnTo>
                    <a:pt x="106" y="574"/>
                  </a:lnTo>
                  <a:lnTo>
                    <a:pt x="105" y="574"/>
                  </a:lnTo>
                  <a:lnTo>
                    <a:pt x="104" y="575"/>
                  </a:lnTo>
                  <a:lnTo>
                    <a:pt x="103" y="575"/>
                  </a:lnTo>
                  <a:lnTo>
                    <a:pt x="100" y="574"/>
                  </a:lnTo>
                  <a:lnTo>
                    <a:pt x="99" y="574"/>
                  </a:lnTo>
                  <a:lnTo>
                    <a:pt x="99" y="574"/>
                  </a:lnTo>
                  <a:lnTo>
                    <a:pt x="97" y="575"/>
                  </a:lnTo>
                  <a:lnTo>
                    <a:pt x="95" y="575"/>
                  </a:lnTo>
                  <a:lnTo>
                    <a:pt x="94" y="574"/>
                  </a:lnTo>
                  <a:lnTo>
                    <a:pt x="94" y="573"/>
                  </a:lnTo>
                  <a:lnTo>
                    <a:pt x="93" y="570"/>
                  </a:lnTo>
                  <a:lnTo>
                    <a:pt x="93" y="569"/>
                  </a:lnTo>
                  <a:lnTo>
                    <a:pt x="94" y="568"/>
                  </a:lnTo>
                  <a:lnTo>
                    <a:pt x="94" y="567"/>
                  </a:lnTo>
                  <a:lnTo>
                    <a:pt x="95" y="566"/>
                  </a:lnTo>
                  <a:lnTo>
                    <a:pt x="95" y="565"/>
                  </a:lnTo>
                  <a:lnTo>
                    <a:pt x="94" y="564"/>
                  </a:lnTo>
                  <a:lnTo>
                    <a:pt x="93" y="563"/>
                  </a:lnTo>
                  <a:lnTo>
                    <a:pt x="92" y="562"/>
                  </a:lnTo>
                  <a:lnTo>
                    <a:pt x="92" y="561"/>
                  </a:lnTo>
                  <a:lnTo>
                    <a:pt x="91" y="558"/>
                  </a:lnTo>
                  <a:lnTo>
                    <a:pt x="91" y="555"/>
                  </a:lnTo>
                  <a:lnTo>
                    <a:pt x="90" y="553"/>
                  </a:lnTo>
                  <a:lnTo>
                    <a:pt x="88" y="553"/>
                  </a:lnTo>
                  <a:lnTo>
                    <a:pt x="86" y="555"/>
                  </a:lnTo>
                  <a:lnTo>
                    <a:pt x="76" y="563"/>
                  </a:lnTo>
                  <a:lnTo>
                    <a:pt x="75" y="563"/>
                  </a:lnTo>
                  <a:lnTo>
                    <a:pt x="75" y="564"/>
                  </a:lnTo>
                  <a:lnTo>
                    <a:pt x="74" y="564"/>
                  </a:lnTo>
                  <a:lnTo>
                    <a:pt x="74" y="565"/>
                  </a:lnTo>
                  <a:lnTo>
                    <a:pt x="73" y="566"/>
                  </a:lnTo>
                  <a:lnTo>
                    <a:pt x="72" y="565"/>
                  </a:lnTo>
                  <a:lnTo>
                    <a:pt x="71" y="564"/>
                  </a:lnTo>
                  <a:lnTo>
                    <a:pt x="71" y="564"/>
                  </a:lnTo>
                  <a:lnTo>
                    <a:pt x="69" y="564"/>
                  </a:lnTo>
                  <a:lnTo>
                    <a:pt x="67" y="565"/>
                  </a:lnTo>
                  <a:lnTo>
                    <a:pt x="66" y="566"/>
                  </a:lnTo>
                  <a:lnTo>
                    <a:pt x="64" y="565"/>
                  </a:lnTo>
                  <a:lnTo>
                    <a:pt x="62" y="564"/>
                  </a:lnTo>
                  <a:lnTo>
                    <a:pt x="58" y="561"/>
                  </a:lnTo>
                  <a:lnTo>
                    <a:pt x="57" y="561"/>
                  </a:lnTo>
                  <a:lnTo>
                    <a:pt x="56" y="561"/>
                  </a:lnTo>
                  <a:lnTo>
                    <a:pt x="55" y="562"/>
                  </a:lnTo>
                  <a:lnTo>
                    <a:pt x="55" y="563"/>
                  </a:lnTo>
                  <a:lnTo>
                    <a:pt x="55" y="564"/>
                  </a:lnTo>
                  <a:lnTo>
                    <a:pt x="55" y="566"/>
                  </a:lnTo>
                  <a:lnTo>
                    <a:pt x="54" y="567"/>
                  </a:lnTo>
                  <a:lnTo>
                    <a:pt x="55" y="568"/>
                  </a:lnTo>
                  <a:lnTo>
                    <a:pt x="56" y="569"/>
                  </a:lnTo>
                  <a:lnTo>
                    <a:pt x="57" y="570"/>
                  </a:lnTo>
                  <a:lnTo>
                    <a:pt x="57" y="573"/>
                  </a:lnTo>
                  <a:lnTo>
                    <a:pt x="56" y="573"/>
                  </a:lnTo>
                  <a:lnTo>
                    <a:pt x="52" y="572"/>
                  </a:lnTo>
                  <a:lnTo>
                    <a:pt x="51" y="572"/>
                  </a:lnTo>
                  <a:lnTo>
                    <a:pt x="51" y="572"/>
                  </a:lnTo>
                  <a:lnTo>
                    <a:pt x="48" y="575"/>
                  </a:lnTo>
                  <a:lnTo>
                    <a:pt x="47" y="575"/>
                  </a:lnTo>
                  <a:lnTo>
                    <a:pt x="45" y="576"/>
                  </a:lnTo>
                  <a:lnTo>
                    <a:pt x="44" y="577"/>
                  </a:lnTo>
                  <a:lnTo>
                    <a:pt x="40" y="581"/>
                  </a:lnTo>
                  <a:lnTo>
                    <a:pt x="34" y="586"/>
                  </a:lnTo>
                  <a:lnTo>
                    <a:pt x="33" y="587"/>
                  </a:lnTo>
                  <a:lnTo>
                    <a:pt x="32" y="587"/>
                  </a:lnTo>
                  <a:lnTo>
                    <a:pt x="31" y="587"/>
                  </a:lnTo>
                  <a:lnTo>
                    <a:pt x="29" y="586"/>
                  </a:lnTo>
                  <a:lnTo>
                    <a:pt x="28" y="585"/>
                  </a:lnTo>
                  <a:lnTo>
                    <a:pt x="26" y="586"/>
                  </a:lnTo>
                  <a:lnTo>
                    <a:pt x="24" y="586"/>
                  </a:lnTo>
                  <a:lnTo>
                    <a:pt x="22" y="588"/>
                  </a:lnTo>
                  <a:lnTo>
                    <a:pt x="22" y="588"/>
                  </a:lnTo>
                  <a:lnTo>
                    <a:pt x="18" y="589"/>
                  </a:lnTo>
                  <a:lnTo>
                    <a:pt x="17" y="589"/>
                  </a:lnTo>
                  <a:lnTo>
                    <a:pt x="16" y="590"/>
                  </a:lnTo>
                  <a:lnTo>
                    <a:pt x="15" y="591"/>
                  </a:lnTo>
                  <a:lnTo>
                    <a:pt x="15" y="592"/>
                  </a:lnTo>
                  <a:lnTo>
                    <a:pt x="15" y="594"/>
                  </a:lnTo>
                  <a:lnTo>
                    <a:pt x="14" y="595"/>
                  </a:lnTo>
                  <a:lnTo>
                    <a:pt x="13" y="596"/>
                  </a:lnTo>
                  <a:lnTo>
                    <a:pt x="12" y="597"/>
                  </a:lnTo>
                  <a:lnTo>
                    <a:pt x="12" y="599"/>
                  </a:lnTo>
                  <a:lnTo>
                    <a:pt x="12" y="599"/>
                  </a:lnTo>
                  <a:lnTo>
                    <a:pt x="12" y="600"/>
                  </a:lnTo>
                  <a:lnTo>
                    <a:pt x="12" y="601"/>
                  </a:lnTo>
                  <a:lnTo>
                    <a:pt x="11" y="602"/>
                  </a:lnTo>
                  <a:lnTo>
                    <a:pt x="11" y="603"/>
                  </a:lnTo>
                  <a:lnTo>
                    <a:pt x="10" y="605"/>
                  </a:lnTo>
                  <a:lnTo>
                    <a:pt x="10" y="606"/>
                  </a:lnTo>
                  <a:lnTo>
                    <a:pt x="11" y="607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2" y="609"/>
                  </a:lnTo>
                  <a:lnTo>
                    <a:pt x="12" y="609"/>
                  </a:lnTo>
                  <a:lnTo>
                    <a:pt x="13" y="610"/>
                  </a:lnTo>
                  <a:lnTo>
                    <a:pt x="13" y="613"/>
                  </a:lnTo>
                  <a:lnTo>
                    <a:pt x="14" y="617"/>
                  </a:lnTo>
                  <a:lnTo>
                    <a:pt x="14" y="618"/>
                  </a:lnTo>
                  <a:lnTo>
                    <a:pt x="13" y="618"/>
                  </a:lnTo>
                  <a:lnTo>
                    <a:pt x="12" y="619"/>
                  </a:lnTo>
                  <a:lnTo>
                    <a:pt x="12" y="619"/>
                  </a:lnTo>
                  <a:lnTo>
                    <a:pt x="12" y="620"/>
                  </a:lnTo>
                  <a:lnTo>
                    <a:pt x="12" y="622"/>
                  </a:lnTo>
                  <a:lnTo>
                    <a:pt x="11" y="623"/>
                  </a:lnTo>
                  <a:lnTo>
                    <a:pt x="10" y="623"/>
                  </a:lnTo>
                  <a:lnTo>
                    <a:pt x="2" y="625"/>
                  </a:lnTo>
                  <a:lnTo>
                    <a:pt x="2" y="626"/>
                  </a:lnTo>
                  <a:lnTo>
                    <a:pt x="2" y="629"/>
                  </a:lnTo>
                  <a:lnTo>
                    <a:pt x="2" y="630"/>
                  </a:lnTo>
                  <a:lnTo>
                    <a:pt x="2" y="631"/>
                  </a:lnTo>
                  <a:lnTo>
                    <a:pt x="0" y="636"/>
                  </a:lnTo>
                  <a:lnTo>
                    <a:pt x="0" y="638"/>
                  </a:lnTo>
                  <a:lnTo>
                    <a:pt x="0" y="639"/>
                  </a:lnTo>
                  <a:lnTo>
                    <a:pt x="2" y="640"/>
                  </a:lnTo>
                  <a:lnTo>
                    <a:pt x="3" y="642"/>
                  </a:lnTo>
                  <a:lnTo>
                    <a:pt x="3" y="643"/>
                  </a:lnTo>
                  <a:lnTo>
                    <a:pt x="4" y="646"/>
                  </a:lnTo>
                  <a:lnTo>
                    <a:pt x="4" y="647"/>
                  </a:lnTo>
                  <a:lnTo>
                    <a:pt x="5" y="648"/>
                  </a:lnTo>
                  <a:lnTo>
                    <a:pt x="8" y="649"/>
                  </a:lnTo>
                  <a:lnTo>
                    <a:pt x="9" y="651"/>
                  </a:lnTo>
                  <a:lnTo>
                    <a:pt x="10" y="652"/>
                  </a:lnTo>
                  <a:lnTo>
                    <a:pt x="11" y="653"/>
                  </a:lnTo>
                  <a:lnTo>
                    <a:pt x="11" y="654"/>
                  </a:lnTo>
                  <a:lnTo>
                    <a:pt x="11" y="655"/>
                  </a:lnTo>
                  <a:lnTo>
                    <a:pt x="10" y="656"/>
                  </a:lnTo>
                  <a:lnTo>
                    <a:pt x="9" y="656"/>
                  </a:lnTo>
                  <a:lnTo>
                    <a:pt x="6" y="656"/>
                  </a:lnTo>
                  <a:lnTo>
                    <a:pt x="5" y="657"/>
                  </a:lnTo>
                  <a:lnTo>
                    <a:pt x="4" y="657"/>
                  </a:lnTo>
                  <a:lnTo>
                    <a:pt x="4" y="658"/>
                  </a:lnTo>
                  <a:lnTo>
                    <a:pt x="3" y="659"/>
                  </a:lnTo>
                  <a:lnTo>
                    <a:pt x="3" y="660"/>
                  </a:lnTo>
                  <a:lnTo>
                    <a:pt x="4" y="661"/>
                  </a:lnTo>
                  <a:lnTo>
                    <a:pt x="5" y="662"/>
                  </a:lnTo>
                  <a:lnTo>
                    <a:pt x="6" y="663"/>
                  </a:lnTo>
                  <a:lnTo>
                    <a:pt x="6" y="664"/>
                  </a:lnTo>
                  <a:lnTo>
                    <a:pt x="6" y="667"/>
                  </a:lnTo>
                  <a:lnTo>
                    <a:pt x="6" y="668"/>
                  </a:lnTo>
                  <a:lnTo>
                    <a:pt x="8" y="670"/>
                  </a:lnTo>
                  <a:lnTo>
                    <a:pt x="8" y="671"/>
                  </a:lnTo>
                  <a:lnTo>
                    <a:pt x="9" y="674"/>
                  </a:lnTo>
                  <a:lnTo>
                    <a:pt x="9" y="675"/>
                  </a:lnTo>
                  <a:lnTo>
                    <a:pt x="10" y="676"/>
                  </a:lnTo>
                  <a:lnTo>
                    <a:pt x="11" y="677"/>
                  </a:lnTo>
                  <a:lnTo>
                    <a:pt x="12" y="677"/>
                  </a:lnTo>
                  <a:lnTo>
                    <a:pt x="12" y="678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9" y="679"/>
                  </a:lnTo>
                  <a:lnTo>
                    <a:pt x="20" y="679"/>
                  </a:lnTo>
                  <a:lnTo>
                    <a:pt x="21" y="679"/>
                  </a:lnTo>
                  <a:lnTo>
                    <a:pt x="21" y="678"/>
                  </a:lnTo>
                  <a:lnTo>
                    <a:pt x="20" y="677"/>
                  </a:lnTo>
                  <a:lnTo>
                    <a:pt x="20" y="675"/>
                  </a:lnTo>
                  <a:lnTo>
                    <a:pt x="22" y="674"/>
                  </a:lnTo>
                  <a:lnTo>
                    <a:pt x="22" y="674"/>
                  </a:lnTo>
                  <a:lnTo>
                    <a:pt x="22" y="673"/>
                  </a:lnTo>
                  <a:lnTo>
                    <a:pt x="22" y="672"/>
                  </a:lnTo>
                  <a:lnTo>
                    <a:pt x="23" y="671"/>
                  </a:lnTo>
                  <a:lnTo>
                    <a:pt x="23" y="670"/>
                  </a:lnTo>
                  <a:lnTo>
                    <a:pt x="24" y="670"/>
                  </a:lnTo>
                  <a:lnTo>
                    <a:pt x="28" y="672"/>
                  </a:lnTo>
                  <a:lnTo>
                    <a:pt x="29" y="672"/>
                  </a:lnTo>
                  <a:lnTo>
                    <a:pt x="30" y="672"/>
                  </a:lnTo>
                  <a:lnTo>
                    <a:pt x="32" y="670"/>
                  </a:lnTo>
                  <a:lnTo>
                    <a:pt x="33" y="671"/>
                  </a:lnTo>
                  <a:lnTo>
                    <a:pt x="40" y="674"/>
                  </a:lnTo>
                  <a:lnTo>
                    <a:pt x="48" y="678"/>
                  </a:lnTo>
                  <a:lnTo>
                    <a:pt x="49" y="679"/>
                  </a:lnTo>
                  <a:lnTo>
                    <a:pt x="50" y="679"/>
                  </a:lnTo>
                  <a:lnTo>
                    <a:pt x="51" y="679"/>
                  </a:lnTo>
                  <a:lnTo>
                    <a:pt x="51" y="679"/>
                  </a:lnTo>
                  <a:lnTo>
                    <a:pt x="52" y="679"/>
                  </a:lnTo>
                  <a:lnTo>
                    <a:pt x="53" y="680"/>
                  </a:lnTo>
                  <a:lnTo>
                    <a:pt x="54" y="680"/>
                  </a:lnTo>
                  <a:lnTo>
                    <a:pt x="55" y="681"/>
                  </a:lnTo>
                  <a:lnTo>
                    <a:pt x="55" y="682"/>
                  </a:lnTo>
                  <a:lnTo>
                    <a:pt x="55" y="683"/>
                  </a:lnTo>
                  <a:lnTo>
                    <a:pt x="56" y="683"/>
                  </a:lnTo>
                  <a:lnTo>
                    <a:pt x="56" y="684"/>
                  </a:lnTo>
                  <a:lnTo>
                    <a:pt x="56" y="685"/>
                  </a:lnTo>
                  <a:lnTo>
                    <a:pt x="56" y="687"/>
                  </a:lnTo>
                  <a:lnTo>
                    <a:pt x="56" y="688"/>
                  </a:lnTo>
                  <a:lnTo>
                    <a:pt x="55" y="689"/>
                  </a:lnTo>
                  <a:lnTo>
                    <a:pt x="54" y="691"/>
                  </a:lnTo>
                  <a:lnTo>
                    <a:pt x="54" y="692"/>
                  </a:lnTo>
                  <a:lnTo>
                    <a:pt x="53" y="693"/>
                  </a:lnTo>
                  <a:lnTo>
                    <a:pt x="53" y="699"/>
                  </a:lnTo>
                  <a:lnTo>
                    <a:pt x="54" y="706"/>
                  </a:lnTo>
                  <a:lnTo>
                    <a:pt x="55" y="707"/>
                  </a:lnTo>
                  <a:lnTo>
                    <a:pt x="58" y="709"/>
                  </a:lnTo>
                  <a:lnTo>
                    <a:pt x="59" y="710"/>
                  </a:lnTo>
                  <a:lnTo>
                    <a:pt x="59" y="714"/>
                  </a:lnTo>
                  <a:lnTo>
                    <a:pt x="59" y="716"/>
                  </a:lnTo>
                  <a:lnTo>
                    <a:pt x="59" y="717"/>
                  </a:lnTo>
                  <a:lnTo>
                    <a:pt x="60" y="717"/>
                  </a:lnTo>
                  <a:lnTo>
                    <a:pt x="60" y="718"/>
                  </a:lnTo>
                  <a:lnTo>
                    <a:pt x="59" y="719"/>
                  </a:lnTo>
                  <a:lnTo>
                    <a:pt x="58" y="719"/>
                  </a:lnTo>
                  <a:lnTo>
                    <a:pt x="59" y="720"/>
                  </a:lnTo>
                  <a:lnTo>
                    <a:pt x="61" y="722"/>
                  </a:lnTo>
                  <a:lnTo>
                    <a:pt x="61" y="723"/>
                  </a:lnTo>
                  <a:lnTo>
                    <a:pt x="62" y="724"/>
                  </a:lnTo>
                  <a:lnTo>
                    <a:pt x="61" y="724"/>
                  </a:lnTo>
                  <a:lnTo>
                    <a:pt x="61" y="725"/>
                  </a:lnTo>
                  <a:lnTo>
                    <a:pt x="61" y="726"/>
                  </a:lnTo>
                  <a:lnTo>
                    <a:pt x="61" y="727"/>
                  </a:lnTo>
                  <a:lnTo>
                    <a:pt x="61" y="728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59" y="729"/>
                  </a:lnTo>
                  <a:lnTo>
                    <a:pt x="59" y="729"/>
                  </a:lnTo>
                  <a:lnTo>
                    <a:pt x="58" y="731"/>
                  </a:lnTo>
                  <a:lnTo>
                    <a:pt x="59" y="733"/>
                  </a:lnTo>
                  <a:lnTo>
                    <a:pt x="60" y="735"/>
                  </a:lnTo>
                  <a:lnTo>
                    <a:pt x="61" y="736"/>
                  </a:lnTo>
                  <a:lnTo>
                    <a:pt x="65" y="739"/>
                  </a:lnTo>
                  <a:lnTo>
                    <a:pt x="66" y="739"/>
                  </a:lnTo>
                  <a:lnTo>
                    <a:pt x="69" y="743"/>
                  </a:lnTo>
                  <a:lnTo>
                    <a:pt x="70" y="744"/>
                  </a:lnTo>
                  <a:lnTo>
                    <a:pt x="71" y="745"/>
                  </a:lnTo>
                  <a:lnTo>
                    <a:pt x="70" y="746"/>
                  </a:lnTo>
                  <a:lnTo>
                    <a:pt x="68" y="747"/>
                  </a:lnTo>
                  <a:lnTo>
                    <a:pt x="68" y="748"/>
                  </a:lnTo>
                  <a:lnTo>
                    <a:pt x="68" y="749"/>
                  </a:lnTo>
                  <a:lnTo>
                    <a:pt x="67" y="750"/>
                  </a:lnTo>
                  <a:lnTo>
                    <a:pt x="62" y="751"/>
                  </a:lnTo>
                  <a:lnTo>
                    <a:pt x="61" y="751"/>
                  </a:lnTo>
                  <a:lnTo>
                    <a:pt x="61" y="752"/>
                  </a:lnTo>
                  <a:lnTo>
                    <a:pt x="60" y="753"/>
                  </a:lnTo>
                  <a:lnTo>
                    <a:pt x="60" y="754"/>
                  </a:lnTo>
                  <a:lnTo>
                    <a:pt x="59" y="754"/>
                  </a:lnTo>
                  <a:lnTo>
                    <a:pt x="55" y="755"/>
                  </a:lnTo>
                  <a:lnTo>
                    <a:pt x="55" y="756"/>
                  </a:lnTo>
                  <a:lnTo>
                    <a:pt x="54" y="755"/>
                  </a:lnTo>
                  <a:lnTo>
                    <a:pt x="52" y="751"/>
                  </a:lnTo>
                  <a:lnTo>
                    <a:pt x="52" y="750"/>
                  </a:lnTo>
                  <a:lnTo>
                    <a:pt x="51" y="750"/>
                  </a:lnTo>
                  <a:lnTo>
                    <a:pt x="51" y="750"/>
                  </a:lnTo>
                  <a:lnTo>
                    <a:pt x="51" y="751"/>
                  </a:lnTo>
                  <a:lnTo>
                    <a:pt x="49" y="752"/>
                  </a:lnTo>
                  <a:lnTo>
                    <a:pt x="48" y="753"/>
                  </a:lnTo>
                  <a:lnTo>
                    <a:pt x="47" y="754"/>
                  </a:lnTo>
                  <a:lnTo>
                    <a:pt x="46" y="755"/>
                  </a:lnTo>
                  <a:lnTo>
                    <a:pt x="46" y="754"/>
                  </a:lnTo>
                  <a:lnTo>
                    <a:pt x="45" y="754"/>
                  </a:lnTo>
                  <a:lnTo>
                    <a:pt x="44" y="754"/>
                  </a:lnTo>
                  <a:lnTo>
                    <a:pt x="42" y="754"/>
                  </a:lnTo>
                  <a:lnTo>
                    <a:pt x="41" y="754"/>
                  </a:lnTo>
                  <a:lnTo>
                    <a:pt x="41" y="755"/>
                  </a:lnTo>
                  <a:lnTo>
                    <a:pt x="40" y="756"/>
                  </a:lnTo>
                  <a:lnTo>
                    <a:pt x="40" y="757"/>
                  </a:lnTo>
                  <a:lnTo>
                    <a:pt x="39" y="758"/>
                  </a:lnTo>
                  <a:lnTo>
                    <a:pt x="38" y="758"/>
                  </a:lnTo>
                  <a:lnTo>
                    <a:pt x="37" y="759"/>
                  </a:lnTo>
                  <a:lnTo>
                    <a:pt x="35" y="758"/>
                  </a:lnTo>
                  <a:lnTo>
                    <a:pt x="34" y="759"/>
                  </a:lnTo>
                  <a:lnTo>
                    <a:pt x="34" y="759"/>
                  </a:lnTo>
                  <a:lnTo>
                    <a:pt x="35" y="760"/>
                  </a:lnTo>
                  <a:lnTo>
                    <a:pt x="37" y="762"/>
                  </a:lnTo>
                  <a:lnTo>
                    <a:pt x="40" y="763"/>
                  </a:lnTo>
                  <a:lnTo>
                    <a:pt x="41" y="764"/>
                  </a:lnTo>
                  <a:lnTo>
                    <a:pt x="41" y="766"/>
                  </a:lnTo>
                  <a:lnTo>
                    <a:pt x="41" y="767"/>
                  </a:lnTo>
                  <a:lnTo>
                    <a:pt x="42" y="767"/>
                  </a:lnTo>
                  <a:lnTo>
                    <a:pt x="43" y="767"/>
                  </a:lnTo>
                  <a:lnTo>
                    <a:pt x="47" y="766"/>
                  </a:lnTo>
                  <a:lnTo>
                    <a:pt x="49" y="765"/>
                  </a:lnTo>
                  <a:lnTo>
                    <a:pt x="50" y="765"/>
                  </a:lnTo>
                  <a:lnTo>
                    <a:pt x="50" y="766"/>
                  </a:lnTo>
                  <a:lnTo>
                    <a:pt x="51" y="768"/>
                  </a:lnTo>
                  <a:lnTo>
                    <a:pt x="55" y="768"/>
                  </a:lnTo>
                  <a:lnTo>
                    <a:pt x="55" y="769"/>
                  </a:lnTo>
                  <a:lnTo>
                    <a:pt x="57" y="770"/>
                  </a:lnTo>
                  <a:lnTo>
                    <a:pt x="57" y="771"/>
                  </a:lnTo>
                  <a:lnTo>
                    <a:pt x="57" y="772"/>
                  </a:lnTo>
                  <a:lnTo>
                    <a:pt x="58" y="773"/>
                  </a:lnTo>
                  <a:lnTo>
                    <a:pt x="58" y="772"/>
                  </a:lnTo>
                  <a:lnTo>
                    <a:pt x="59" y="772"/>
                  </a:lnTo>
                  <a:lnTo>
                    <a:pt x="59" y="771"/>
                  </a:lnTo>
                  <a:lnTo>
                    <a:pt x="60" y="770"/>
                  </a:lnTo>
                  <a:lnTo>
                    <a:pt x="61" y="770"/>
                  </a:lnTo>
                  <a:lnTo>
                    <a:pt x="61" y="769"/>
                  </a:lnTo>
                  <a:lnTo>
                    <a:pt x="62" y="769"/>
                  </a:lnTo>
                  <a:lnTo>
                    <a:pt x="64" y="769"/>
                  </a:lnTo>
                  <a:lnTo>
                    <a:pt x="69" y="769"/>
                  </a:lnTo>
                  <a:lnTo>
                    <a:pt x="70" y="769"/>
                  </a:lnTo>
                  <a:lnTo>
                    <a:pt x="70" y="769"/>
                  </a:lnTo>
                  <a:lnTo>
                    <a:pt x="71" y="770"/>
                  </a:lnTo>
                  <a:lnTo>
                    <a:pt x="73" y="771"/>
                  </a:lnTo>
                  <a:lnTo>
                    <a:pt x="78" y="772"/>
                  </a:lnTo>
                  <a:lnTo>
                    <a:pt x="80" y="772"/>
                  </a:lnTo>
                  <a:lnTo>
                    <a:pt x="81" y="774"/>
                  </a:lnTo>
                  <a:lnTo>
                    <a:pt x="81" y="776"/>
                  </a:lnTo>
                  <a:lnTo>
                    <a:pt x="82" y="778"/>
                  </a:lnTo>
                  <a:lnTo>
                    <a:pt x="82" y="780"/>
                  </a:lnTo>
                  <a:lnTo>
                    <a:pt x="82" y="782"/>
                  </a:lnTo>
                  <a:lnTo>
                    <a:pt x="83" y="784"/>
                  </a:lnTo>
                  <a:lnTo>
                    <a:pt x="86" y="784"/>
                  </a:lnTo>
                  <a:lnTo>
                    <a:pt x="87" y="784"/>
                  </a:lnTo>
                  <a:lnTo>
                    <a:pt x="87" y="783"/>
                  </a:lnTo>
                  <a:lnTo>
                    <a:pt x="87" y="782"/>
                  </a:lnTo>
                  <a:lnTo>
                    <a:pt x="91" y="781"/>
                  </a:lnTo>
                  <a:lnTo>
                    <a:pt x="94" y="782"/>
                  </a:lnTo>
                  <a:lnTo>
                    <a:pt x="98" y="784"/>
                  </a:lnTo>
                  <a:lnTo>
                    <a:pt x="100" y="786"/>
                  </a:lnTo>
                  <a:lnTo>
                    <a:pt x="102" y="789"/>
                  </a:lnTo>
                  <a:lnTo>
                    <a:pt x="104" y="790"/>
                  </a:lnTo>
                  <a:lnTo>
                    <a:pt x="109" y="799"/>
                  </a:lnTo>
                  <a:lnTo>
                    <a:pt x="109" y="799"/>
                  </a:lnTo>
                  <a:lnTo>
                    <a:pt x="109" y="801"/>
                  </a:lnTo>
                  <a:lnTo>
                    <a:pt x="108" y="806"/>
                  </a:lnTo>
                  <a:lnTo>
                    <a:pt x="108" y="808"/>
                  </a:lnTo>
                  <a:lnTo>
                    <a:pt x="109" y="809"/>
                  </a:lnTo>
                  <a:lnTo>
                    <a:pt x="110" y="810"/>
                  </a:lnTo>
                  <a:lnTo>
                    <a:pt x="111" y="811"/>
                  </a:lnTo>
                  <a:lnTo>
                    <a:pt x="111" y="812"/>
                  </a:lnTo>
                  <a:lnTo>
                    <a:pt x="110" y="813"/>
                  </a:lnTo>
                  <a:lnTo>
                    <a:pt x="109" y="813"/>
                  </a:lnTo>
                  <a:lnTo>
                    <a:pt x="109" y="814"/>
                  </a:lnTo>
                  <a:lnTo>
                    <a:pt x="108" y="815"/>
                  </a:lnTo>
                  <a:lnTo>
                    <a:pt x="109" y="816"/>
                  </a:lnTo>
                  <a:lnTo>
                    <a:pt x="109" y="816"/>
                  </a:lnTo>
                  <a:lnTo>
                    <a:pt x="108" y="816"/>
                  </a:lnTo>
                  <a:lnTo>
                    <a:pt x="106" y="818"/>
                  </a:lnTo>
                  <a:lnTo>
                    <a:pt x="105" y="819"/>
                  </a:lnTo>
                  <a:lnTo>
                    <a:pt x="105" y="819"/>
                  </a:lnTo>
                  <a:lnTo>
                    <a:pt x="105" y="821"/>
                  </a:lnTo>
                  <a:lnTo>
                    <a:pt x="106" y="823"/>
                  </a:lnTo>
                  <a:lnTo>
                    <a:pt x="108" y="825"/>
                  </a:lnTo>
                  <a:lnTo>
                    <a:pt x="109" y="825"/>
                  </a:lnTo>
                  <a:lnTo>
                    <a:pt x="112" y="826"/>
                  </a:lnTo>
                  <a:lnTo>
                    <a:pt x="114" y="826"/>
                  </a:lnTo>
                  <a:lnTo>
                    <a:pt x="115" y="829"/>
                  </a:lnTo>
                  <a:lnTo>
                    <a:pt x="116" y="830"/>
                  </a:lnTo>
                  <a:lnTo>
                    <a:pt x="116" y="833"/>
                  </a:lnTo>
                  <a:lnTo>
                    <a:pt x="116" y="835"/>
                  </a:lnTo>
                  <a:lnTo>
                    <a:pt x="118" y="837"/>
                  </a:lnTo>
                  <a:lnTo>
                    <a:pt x="119" y="837"/>
                  </a:lnTo>
                  <a:lnTo>
                    <a:pt x="121" y="836"/>
                  </a:lnTo>
                  <a:lnTo>
                    <a:pt x="121" y="836"/>
                  </a:lnTo>
                  <a:lnTo>
                    <a:pt x="122" y="836"/>
                  </a:lnTo>
                  <a:lnTo>
                    <a:pt x="123" y="836"/>
                  </a:lnTo>
                  <a:lnTo>
                    <a:pt x="124" y="836"/>
                  </a:lnTo>
                  <a:lnTo>
                    <a:pt x="125" y="835"/>
                  </a:lnTo>
                  <a:lnTo>
                    <a:pt x="126" y="835"/>
                  </a:lnTo>
                  <a:lnTo>
                    <a:pt x="127" y="835"/>
                  </a:lnTo>
                  <a:lnTo>
                    <a:pt x="128" y="835"/>
                  </a:lnTo>
                  <a:lnTo>
                    <a:pt x="129" y="835"/>
                  </a:lnTo>
                  <a:lnTo>
                    <a:pt x="129" y="834"/>
                  </a:lnTo>
                  <a:lnTo>
                    <a:pt x="130" y="833"/>
                  </a:lnTo>
                  <a:lnTo>
                    <a:pt x="131" y="833"/>
                  </a:lnTo>
                  <a:lnTo>
                    <a:pt x="131" y="833"/>
                  </a:lnTo>
                  <a:lnTo>
                    <a:pt x="132" y="832"/>
                  </a:lnTo>
                  <a:lnTo>
                    <a:pt x="134" y="830"/>
                  </a:lnTo>
                  <a:lnTo>
                    <a:pt x="135" y="831"/>
                  </a:lnTo>
                  <a:lnTo>
                    <a:pt x="136" y="833"/>
                  </a:lnTo>
                  <a:lnTo>
                    <a:pt x="135" y="838"/>
                  </a:lnTo>
                  <a:lnTo>
                    <a:pt x="136" y="839"/>
                  </a:lnTo>
                  <a:lnTo>
                    <a:pt x="138" y="839"/>
                  </a:lnTo>
                  <a:lnTo>
                    <a:pt x="141" y="841"/>
                  </a:lnTo>
                  <a:lnTo>
                    <a:pt x="142" y="842"/>
                  </a:lnTo>
                  <a:lnTo>
                    <a:pt x="143" y="844"/>
                  </a:lnTo>
                  <a:lnTo>
                    <a:pt x="144" y="845"/>
                  </a:lnTo>
                  <a:lnTo>
                    <a:pt x="145" y="845"/>
                  </a:lnTo>
                  <a:lnTo>
                    <a:pt x="147" y="845"/>
                  </a:lnTo>
                  <a:lnTo>
                    <a:pt x="148" y="845"/>
                  </a:lnTo>
                  <a:lnTo>
                    <a:pt x="149" y="846"/>
                  </a:lnTo>
                  <a:lnTo>
                    <a:pt x="150" y="848"/>
                  </a:lnTo>
                  <a:lnTo>
                    <a:pt x="151" y="849"/>
                  </a:lnTo>
                  <a:lnTo>
                    <a:pt x="151" y="849"/>
                  </a:lnTo>
                  <a:lnTo>
                    <a:pt x="152" y="849"/>
                  </a:lnTo>
                  <a:lnTo>
                    <a:pt x="154" y="849"/>
                  </a:lnTo>
                  <a:lnTo>
                    <a:pt x="157" y="849"/>
                  </a:lnTo>
                  <a:lnTo>
                    <a:pt x="158" y="849"/>
                  </a:lnTo>
                  <a:lnTo>
                    <a:pt x="159" y="849"/>
                  </a:lnTo>
                  <a:lnTo>
                    <a:pt x="159" y="849"/>
                  </a:lnTo>
                  <a:lnTo>
                    <a:pt x="161" y="850"/>
                  </a:lnTo>
                  <a:lnTo>
                    <a:pt x="161" y="851"/>
                  </a:lnTo>
                  <a:lnTo>
                    <a:pt x="162" y="852"/>
                  </a:lnTo>
                  <a:lnTo>
                    <a:pt x="164" y="852"/>
                  </a:lnTo>
                  <a:lnTo>
                    <a:pt x="167" y="851"/>
                  </a:lnTo>
                  <a:lnTo>
                    <a:pt x="168" y="852"/>
                  </a:lnTo>
                  <a:lnTo>
                    <a:pt x="170" y="852"/>
                  </a:lnTo>
                  <a:lnTo>
                    <a:pt x="171" y="854"/>
                  </a:lnTo>
                  <a:lnTo>
                    <a:pt x="173" y="855"/>
                  </a:lnTo>
                  <a:lnTo>
                    <a:pt x="174" y="855"/>
                  </a:lnTo>
                  <a:lnTo>
                    <a:pt x="178" y="855"/>
                  </a:lnTo>
                  <a:lnTo>
                    <a:pt x="180" y="855"/>
                  </a:lnTo>
                  <a:lnTo>
                    <a:pt x="186" y="856"/>
                  </a:lnTo>
                  <a:lnTo>
                    <a:pt x="187" y="856"/>
                  </a:lnTo>
                  <a:lnTo>
                    <a:pt x="188" y="855"/>
                  </a:lnTo>
                  <a:lnTo>
                    <a:pt x="190" y="854"/>
                  </a:lnTo>
                  <a:lnTo>
                    <a:pt x="190" y="854"/>
                  </a:lnTo>
                  <a:lnTo>
                    <a:pt x="192" y="854"/>
                  </a:lnTo>
                  <a:lnTo>
                    <a:pt x="193" y="855"/>
                  </a:lnTo>
                  <a:lnTo>
                    <a:pt x="194" y="857"/>
                  </a:lnTo>
                  <a:lnTo>
                    <a:pt x="195" y="858"/>
                  </a:lnTo>
                  <a:lnTo>
                    <a:pt x="196" y="858"/>
                  </a:lnTo>
                  <a:lnTo>
                    <a:pt x="198" y="857"/>
                  </a:lnTo>
                  <a:lnTo>
                    <a:pt x="200" y="855"/>
                  </a:lnTo>
                  <a:lnTo>
                    <a:pt x="201" y="854"/>
                  </a:lnTo>
                  <a:lnTo>
                    <a:pt x="204" y="854"/>
                  </a:lnTo>
                  <a:lnTo>
                    <a:pt x="204" y="857"/>
                  </a:lnTo>
                  <a:lnTo>
                    <a:pt x="203" y="859"/>
                  </a:lnTo>
                  <a:lnTo>
                    <a:pt x="202" y="861"/>
                  </a:lnTo>
                  <a:lnTo>
                    <a:pt x="201" y="866"/>
                  </a:lnTo>
                  <a:lnTo>
                    <a:pt x="203" y="870"/>
                  </a:lnTo>
                  <a:lnTo>
                    <a:pt x="208" y="879"/>
                  </a:lnTo>
                  <a:lnTo>
                    <a:pt x="208" y="880"/>
                  </a:lnTo>
                  <a:lnTo>
                    <a:pt x="208" y="884"/>
                  </a:lnTo>
                  <a:lnTo>
                    <a:pt x="209" y="887"/>
                  </a:lnTo>
                  <a:lnTo>
                    <a:pt x="210" y="889"/>
                  </a:lnTo>
                  <a:lnTo>
                    <a:pt x="210" y="889"/>
                  </a:lnTo>
                  <a:lnTo>
                    <a:pt x="214" y="901"/>
                  </a:lnTo>
                  <a:lnTo>
                    <a:pt x="215" y="903"/>
                  </a:lnTo>
                  <a:lnTo>
                    <a:pt x="217" y="904"/>
                  </a:lnTo>
                  <a:lnTo>
                    <a:pt x="219" y="905"/>
                  </a:lnTo>
                  <a:lnTo>
                    <a:pt x="230" y="907"/>
                  </a:lnTo>
                  <a:lnTo>
                    <a:pt x="231" y="908"/>
                  </a:lnTo>
                  <a:lnTo>
                    <a:pt x="236" y="911"/>
                  </a:lnTo>
                  <a:lnTo>
                    <a:pt x="238" y="914"/>
                  </a:lnTo>
                  <a:lnTo>
                    <a:pt x="240" y="915"/>
                  </a:lnTo>
                  <a:lnTo>
                    <a:pt x="242" y="916"/>
                  </a:lnTo>
                  <a:lnTo>
                    <a:pt x="244" y="917"/>
                  </a:lnTo>
                  <a:lnTo>
                    <a:pt x="245" y="918"/>
                  </a:lnTo>
                  <a:lnTo>
                    <a:pt x="246" y="919"/>
                  </a:lnTo>
                  <a:lnTo>
                    <a:pt x="247" y="920"/>
                  </a:lnTo>
                  <a:lnTo>
                    <a:pt x="247" y="921"/>
                  </a:lnTo>
                  <a:lnTo>
                    <a:pt x="247" y="923"/>
                  </a:lnTo>
                  <a:lnTo>
                    <a:pt x="247" y="924"/>
                  </a:lnTo>
                  <a:lnTo>
                    <a:pt x="247" y="925"/>
                  </a:lnTo>
                  <a:lnTo>
                    <a:pt x="243" y="928"/>
                  </a:lnTo>
                  <a:lnTo>
                    <a:pt x="239" y="930"/>
                  </a:lnTo>
                  <a:lnTo>
                    <a:pt x="235" y="932"/>
                  </a:lnTo>
                  <a:lnTo>
                    <a:pt x="234" y="938"/>
                  </a:lnTo>
                  <a:lnTo>
                    <a:pt x="237" y="945"/>
                  </a:lnTo>
                  <a:lnTo>
                    <a:pt x="238" y="948"/>
                  </a:lnTo>
                  <a:lnTo>
                    <a:pt x="238" y="951"/>
                  </a:lnTo>
                  <a:lnTo>
                    <a:pt x="237" y="962"/>
                  </a:lnTo>
                  <a:lnTo>
                    <a:pt x="238" y="966"/>
                  </a:lnTo>
                  <a:lnTo>
                    <a:pt x="240" y="968"/>
                  </a:lnTo>
                  <a:lnTo>
                    <a:pt x="243" y="970"/>
                  </a:lnTo>
                  <a:lnTo>
                    <a:pt x="244" y="970"/>
                  </a:lnTo>
                  <a:lnTo>
                    <a:pt x="246" y="973"/>
                  </a:lnTo>
                  <a:lnTo>
                    <a:pt x="248" y="974"/>
                  </a:lnTo>
                  <a:lnTo>
                    <a:pt x="249" y="975"/>
                  </a:lnTo>
                  <a:lnTo>
                    <a:pt x="250" y="975"/>
                  </a:lnTo>
                  <a:lnTo>
                    <a:pt x="251" y="976"/>
                  </a:lnTo>
                  <a:lnTo>
                    <a:pt x="251" y="977"/>
                  </a:lnTo>
                  <a:lnTo>
                    <a:pt x="252" y="976"/>
                  </a:lnTo>
                  <a:lnTo>
                    <a:pt x="254" y="976"/>
                  </a:lnTo>
                  <a:lnTo>
                    <a:pt x="260" y="976"/>
                  </a:lnTo>
                  <a:lnTo>
                    <a:pt x="263" y="977"/>
                  </a:lnTo>
                  <a:lnTo>
                    <a:pt x="267" y="977"/>
                  </a:lnTo>
                  <a:lnTo>
                    <a:pt x="269" y="979"/>
                  </a:lnTo>
                  <a:lnTo>
                    <a:pt x="267" y="984"/>
                  </a:lnTo>
                  <a:lnTo>
                    <a:pt x="265" y="987"/>
                  </a:lnTo>
                  <a:lnTo>
                    <a:pt x="265" y="989"/>
                  </a:lnTo>
                  <a:lnTo>
                    <a:pt x="266" y="991"/>
                  </a:lnTo>
                  <a:lnTo>
                    <a:pt x="263" y="991"/>
                  </a:lnTo>
                  <a:lnTo>
                    <a:pt x="262" y="992"/>
                  </a:lnTo>
                  <a:lnTo>
                    <a:pt x="265" y="993"/>
                  </a:lnTo>
                  <a:lnTo>
                    <a:pt x="267" y="993"/>
                  </a:lnTo>
                  <a:lnTo>
                    <a:pt x="270" y="997"/>
                  </a:lnTo>
                  <a:lnTo>
                    <a:pt x="273" y="1004"/>
                  </a:lnTo>
                  <a:lnTo>
                    <a:pt x="275" y="1005"/>
                  </a:lnTo>
                  <a:lnTo>
                    <a:pt x="276" y="1008"/>
                  </a:lnTo>
                  <a:lnTo>
                    <a:pt x="273" y="1010"/>
                  </a:lnTo>
                  <a:lnTo>
                    <a:pt x="272" y="1012"/>
                  </a:lnTo>
                  <a:lnTo>
                    <a:pt x="271" y="1013"/>
                  </a:lnTo>
                  <a:lnTo>
                    <a:pt x="270" y="1016"/>
                  </a:lnTo>
                  <a:lnTo>
                    <a:pt x="268" y="1018"/>
                  </a:lnTo>
                  <a:lnTo>
                    <a:pt x="266" y="1018"/>
                  </a:lnTo>
                  <a:lnTo>
                    <a:pt x="265" y="1015"/>
                  </a:lnTo>
                  <a:lnTo>
                    <a:pt x="262" y="1014"/>
                  </a:lnTo>
                  <a:lnTo>
                    <a:pt x="260" y="1018"/>
                  </a:lnTo>
                  <a:lnTo>
                    <a:pt x="258" y="1019"/>
                  </a:lnTo>
                  <a:lnTo>
                    <a:pt x="257" y="1018"/>
                  </a:lnTo>
                  <a:lnTo>
                    <a:pt x="256" y="1019"/>
                  </a:lnTo>
                  <a:lnTo>
                    <a:pt x="254" y="1019"/>
                  </a:lnTo>
                  <a:lnTo>
                    <a:pt x="253" y="1020"/>
                  </a:lnTo>
                  <a:lnTo>
                    <a:pt x="252" y="1021"/>
                  </a:lnTo>
                  <a:lnTo>
                    <a:pt x="251" y="1022"/>
                  </a:lnTo>
                  <a:lnTo>
                    <a:pt x="251" y="1026"/>
                  </a:lnTo>
                  <a:lnTo>
                    <a:pt x="251" y="1027"/>
                  </a:lnTo>
                  <a:lnTo>
                    <a:pt x="250" y="1027"/>
                  </a:lnTo>
                  <a:lnTo>
                    <a:pt x="250" y="1027"/>
                  </a:lnTo>
                  <a:lnTo>
                    <a:pt x="249" y="1027"/>
                  </a:lnTo>
                  <a:lnTo>
                    <a:pt x="247" y="1027"/>
                  </a:lnTo>
                  <a:lnTo>
                    <a:pt x="245" y="1028"/>
                  </a:lnTo>
                  <a:lnTo>
                    <a:pt x="243" y="1028"/>
                  </a:lnTo>
                  <a:lnTo>
                    <a:pt x="242" y="1027"/>
                  </a:lnTo>
                  <a:lnTo>
                    <a:pt x="240" y="1025"/>
                  </a:lnTo>
                  <a:lnTo>
                    <a:pt x="237" y="1021"/>
                  </a:lnTo>
                  <a:lnTo>
                    <a:pt x="236" y="1019"/>
                  </a:lnTo>
                  <a:lnTo>
                    <a:pt x="235" y="1017"/>
                  </a:lnTo>
                  <a:lnTo>
                    <a:pt x="235" y="1016"/>
                  </a:lnTo>
                  <a:lnTo>
                    <a:pt x="235" y="1015"/>
                  </a:lnTo>
                  <a:lnTo>
                    <a:pt x="236" y="1014"/>
                  </a:lnTo>
                  <a:lnTo>
                    <a:pt x="236" y="1013"/>
                  </a:lnTo>
                  <a:lnTo>
                    <a:pt x="235" y="1013"/>
                  </a:lnTo>
                  <a:lnTo>
                    <a:pt x="234" y="1012"/>
                  </a:lnTo>
                  <a:lnTo>
                    <a:pt x="233" y="1013"/>
                  </a:lnTo>
                  <a:lnTo>
                    <a:pt x="231" y="1014"/>
                  </a:lnTo>
                  <a:lnTo>
                    <a:pt x="230" y="1014"/>
                  </a:lnTo>
                  <a:lnTo>
                    <a:pt x="230" y="1015"/>
                  </a:lnTo>
                  <a:lnTo>
                    <a:pt x="229" y="1016"/>
                  </a:lnTo>
                  <a:lnTo>
                    <a:pt x="222" y="1016"/>
                  </a:lnTo>
                  <a:lnTo>
                    <a:pt x="220" y="1016"/>
                  </a:lnTo>
                  <a:lnTo>
                    <a:pt x="220" y="1017"/>
                  </a:lnTo>
                  <a:lnTo>
                    <a:pt x="219" y="1018"/>
                  </a:lnTo>
                  <a:lnTo>
                    <a:pt x="220" y="1020"/>
                  </a:lnTo>
                  <a:lnTo>
                    <a:pt x="222" y="1023"/>
                  </a:lnTo>
                  <a:lnTo>
                    <a:pt x="222" y="1024"/>
                  </a:lnTo>
                  <a:lnTo>
                    <a:pt x="222" y="1025"/>
                  </a:lnTo>
                  <a:lnTo>
                    <a:pt x="221" y="1025"/>
                  </a:lnTo>
                  <a:lnTo>
                    <a:pt x="221" y="1026"/>
                  </a:lnTo>
                  <a:lnTo>
                    <a:pt x="221" y="1027"/>
                  </a:lnTo>
                  <a:lnTo>
                    <a:pt x="223" y="1031"/>
                  </a:lnTo>
                  <a:lnTo>
                    <a:pt x="223" y="1033"/>
                  </a:lnTo>
                  <a:lnTo>
                    <a:pt x="222" y="1034"/>
                  </a:lnTo>
                  <a:lnTo>
                    <a:pt x="222" y="1035"/>
                  </a:lnTo>
                  <a:lnTo>
                    <a:pt x="223" y="1035"/>
                  </a:lnTo>
                  <a:lnTo>
                    <a:pt x="225" y="1035"/>
                  </a:lnTo>
                  <a:lnTo>
                    <a:pt x="226" y="1037"/>
                  </a:lnTo>
                  <a:lnTo>
                    <a:pt x="227" y="1038"/>
                  </a:lnTo>
                  <a:lnTo>
                    <a:pt x="230" y="1045"/>
                  </a:lnTo>
                  <a:lnTo>
                    <a:pt x="232" y="1046"/>
                  </a:lnTo>
                  <a:lnTo>
                    <a:pt x="234" y="1047"/>
                  </a:lnTo>
                  <a:lnTo>
                    <a:pt x="235" y="1048"/>
                  </a:lnTo>
                  <a:lnTo>
                    <a:pt x="235" y="1048"/>
                  </a:lnTo>
                  <a:lnTo>
                    <a:pt x="235" y="1049"/>
                  </a:lnTo>
                  <a:lnTo>
                    <a:pt x="234" y="1052"/>
                  </a:lnTo>
                  <a:lnTo>
                    <a:pt x="234" y="1053"/>
                  </a:lnTo>
                  <a:lnTo>
                    <a:pt x="233" y="1056"/>
                  </a:lnTo>
                  <a:lnTo>
                    <a:pt x="233" y="1057"/>
                  </a:lnTo>
                  <a:lnTo>
                    <a:pt x="232" y="1058"/>
                  </a:lnTo>
                  <a:lnTo>
                    <a:pt x="232" y="1058"/>
                  </a:lnTo>
                  <a:lnTo>
                    <a:pt x="233" y="1060"/>
                  </a:lnTo>
                  <a:lnTo>
                    <a:pt x="233" y="1061"/>
                  </a:lnTo>
                  <a:lnTo>
                    <a:pt x="233" y="1062"/>
                  </a:lnTo>
                  <a:lnTo>
                    <a:pt x="234" y="1063"/>
                  </a:lnTo>
                  <a:lnTo>
                    <a:pt x="234" y="1064"/>
                  </a:lnTo>
                  <a:lnTo>
                    <a:pt x="235" y="1065"/>
                  </a:lnTo>
                  <a:lnTo>
                    <a:pt x="236" y="1065"/>
                  </a:lnTo>
                  <a:lnTo>
                    <a:pt x="238" y="1067"/>
                  </a:lnTo>
                  <a:lnTo>
                    <a:pt x="239" y="1068"/>
                  </a:lnTo>
                  <a:lnTo>
                    <a:pt x="239" y="1068"/>
                  </a:lnTo>
                  <a:lnTo>
                    <a:pt x="238" y="1069"/>
                  </a:lnTo>
                  <a:lnTo>
                    <a:pt x="233" y="1073"/>
                  </a:lnTo>
                  <a:lnTo>
                    <a:pt x="233" y="1075"/>
                  </a:lnTo>
                  <a:lnTo>
                    <a:pt x="235" y="1076"/>
                  </a:lnTo>
                  <a:lnTo>
                    <a:pt x="236" y="1077"/>
                  </a:lnTo>
                  <a:lnTo>
                    <a:pt x="236" y="1078"/>
                  </a:lnTo>
                  <a:lnTo>
                    <a:pt x="236" y="1080"/>
                  </a:lnTo>
                  <a:lnTo>
                    <a:pt x="235" y="1082"/>
                  </a:lnTo>
                  <a:lnTo>
                    <a:pt x="235" y="1083"/>
                  </a:lnTo>
                  <a:lnTo>
                    <a:pt x="235" y="1084"/>
                  </a:lnTo>
                  <a:lnTo>
                    <a:pt x="236" y="1084"/>
                  </a:lnTo>
                  <a:lnTo>
                    <a:pt x="238" y="1085"/>
                  </a:lnTo>
                  <a:lnTo>
                    <a:pt x="240" y="1085"/>
                  </a:lnTo>
                  <a:lnTo>
                    <a:pt x="240" y="1085"/>
                  </a:lnTo>
                  <a:lnTo>
                    <a:pt x="241" y="1085"/>
                  </a:lnTo>
                  <a:lnTo>
                    <a:pt x="242" y="1085"/>
                  </a:lnTo>
                  <a:lnTo>
                    <a:pt x="244" y="1086"/>
                  </a:lnTo>
                  <a:lnTo>
                    <a:pt x="245" y="1084"/>
                  </a:lnTo>
                  <a:lnTo>
                    <a:pt x="246" y="1083"/>
                  </a:lnTo>
                  <a:lnTo>
                    <a:pt x="247" y="1082"/>
                  </a:lnTo>
                  <a:lnTo>
                    <a:pt x="249" y="1079"/>
                  </a:lnTo>
                  <a:lnTo>
                    <a:pt x="250" y="1078"/>
                  </a:lnTo>
                  <a:lnTo>
                    <a:pt x="251" y="1076"/>
                  </a:lnTo>
                  <a:lnTo>
                    <a:pt x="253" y="1078"/>
                  </a:lnTo>
                  <a:lnTo>
                    <a:pt x="254" y="1078"/>
                  </a:lnTo>
                  <a:lnTo>
                    <a:pt x="255" y="1078"/>
                  </a:lnTo>
                  <a:lnTo>
                    <a:pt x="256" y="1080"/>
                  </a:lnTo>
                  <a:lnTo>
                    <a:pt x="257" y="1081"/>
                  </a:lnTo>
                  <a:lnTo>
                    <a:pt x="258" y="1082"/>
                  </a:lnTo>
                  <a:lnTo>
                    <a:pt x="258" y="1083"/>
                  </a:lnTo>
                  <a:lnTo>
                    <a:pt x="259" y="1084"/>
                  </a:lnTo>
                  <a:lnTo>
                    <a:pt x="260" y="1086"/>
                  </a:lnTo>
                  <a:lnTo>
                    <a:pt x="259" y="1087"/>
                  </a:lnTo>
                  <a:lnTo>
                    <a:pt x="259" y="1088"/>
                  </a:lnTo>
                  <a:lnTo>
                    <a:pt x="260" y="1088"/>
                  </a:lnTo>
                  <a:lnTo>
                    <a:pt x="260" y="1088"/>
                  </a:lnTo>
                  <a:lnTo>
                    <a:pt x="261" y="1089"/>
                  </a:lnTo>
                  <a:lnTo>
                    <a:pt x="261" y="1090"/>
                  </a:lnTo>
                  <a:lnTo>
                    <a:pt x="261" y="1092"/>
                  </a:lnTo>
                  <a:lnTo>
                    <a:pt x="262" y="1093"/>
                  </a:lnTo>
                  <a:lnTo>
                    <a:pt x="264" y="1095"/>
                  </a:lnTo>
                  <a:lnTo>
                    <a:pt x="264" y="1096"/>
                  </a:lnTo>
                  <a:lnTo>
                    <a:pt x="265" y="1097"/>
                  </a:lnTo>
                  <a:lnTo>
                    <a:pt x="266" y="1098"/>
                  </a:lnTo>
                  <a:lnTo>
                    <a:pt x="266" y="1099"/>
                  </a:lnTo>
                  <a:lnTo>
                    <a:pt x="267" y="1099"/>
                  </a:lnTo>
                  <a:lnTo>
                    <a:pt x="268" y="1099"/>
                  </a:lnTo>
                  <a:lnTo>
                    <a:pt x="269" y="1099"/>
                  </a:lnTo>
                  <a:lnTo>
                    <a:pt x="270" y="1100"/>
                  </a:lnTo>
                  <a:lnTo>
                    <a:pt x="270" y="1100"/>
                  </a:lnTo>
                  <a:lnTo>
                    <a:pt x="270" y="1101"/>
                  </a:lnTo>
                  <a:lnTo>
                    <a:pt x="271" y="1102"/>
                  </a:lnTo>
                  <a:lnTo>
                    <a:pt x="272" y="1103"/>
                  </a:lnTo>
                  <a:lnTo>
                    <a:pt x="273" y="1103"/>
                  </a:lnTo>
                  <a:lnTo>
                    <a:pt x="273" y="1103"/>
                  </a:lnTo>
                  <a:lnTo>
                    <a:pt x="274" y="1103"/>
                  </a:lnTo>
                  <a:lnTo>
                    <a:pt x="276" y="1102"/>
                  </a:lnTo>
                  <a:lnTo>
                    <a:pt x="277" y="1102"/>
                  </a:lnTo>
                  <a:lnTo>
                    <a:pt x="279" y="1102"/>
                  </a:lnTo>
                  <a:lnTo>
                    <a:pt x="281" y="1101"/>
                  </a:lnTo>
                  <a:lnTo>
                    <a:pt x="282" y="1101"/>
                  </a:lnTo>
                  <a:lnTo>
                    <a:pt x="286" y="1102"/>
                  </a:lnTo>
                  <a:lnTo>
                    <a:pt x="287" y="1102"/>
                  </a:lnTo>
                  <a:lnTo>
                    <a:pt x="287" y="1103"/>
                  </a:lnTo>
                  <a:lnTo>
                    <a:pt x="288" y="1105"/>
                  </a:lnTo>
                  <a:lnTo>
                    <a:pt x="289" y="1106"/>
                  </a:lnTo>
                  <a:lnTo>
                    <a:pt x="290" y="1107"/>
                  </a:lnTo>
                  <a:lnTo>
                    <a:pt x="290" y="1107"/>
                  </a:lnTo>
                  <a:lnTo>
                    <a:pt x="294" y="1108"/>
                  </a:lnTo>
                  <a:lnTo>
                    <a:pt x="295" y="1109"/>
                  </a:lnTo>
                  <a:lnTo>
                    <a:pt x="295" y="1111"/>
                  </a:lnTo>
                  <a:lnTo>
                    <a:pt x="296" y="1112"/>
                  </a:lnTo>
                  <a:lnTo>
                    <a:pt x="297" y="1112"/>
                  </a:lnTo>
                  <a:lnTo>
                    <a:pt x="298" y="1112"/>
                  </a:lnTo>
                  <a:lnTo>
                    <a:pt x="300" y="1111"/>
                  </a:lnTo>
                  <a:lnTo>
                    <a:pt x="300" y="1111"/>
                  </a:lnTo>
                  <a:lnTo>
                    <a:pt x="300" y="1112"/>
                  </a:lnTo>
                  <a:lnTo>
                    <a:pt x="302" y="1114"/>
                  </a:lnTo>
                  <a:lnTo>
                    <a:pt x="303" y="1115"/>
                  </a:lnTo>
                  <a:lnTo>
                    <a:pt x="304" y="1116"/>
                  </a:lnTo>
                  <a:lnTo>
                    <a:pt x="302" y="1118"/>
                  </a:lnTo>
                  <a:lnTo>
                    <a:pt x="301" y="1118"/>
                  </a:lnTo>
                  <a:lnTo>
                    <a:pt x="300" y="1118"/>
                  </a:lnTo>
                  <a:lnTo>
                    <a:pt x="301" y="1119"/>
                  </a:lnTo>
                  <a:lnTo>
                    <a:pt x="302" y="1120"/>
                  </a:lnTo>
                  <a:lnTo>
                    <a:pt x="302" y="1121"/>
                  </a:lnTo>
                  <a:lnTo>
                    <a:pt x="302" y="1122"/>
                  </a:lnTo>
                  <a:lnTo>
                    <a:pt x="302" y="1122"/>
                  </a:lnTo>
                  <a:lnTo>
                    <a:pt x="301" y="1123"/>
                  </a:lnTo>
                  <a:lnTo>
                    <a:pt x="301" y="1124"/>
                  </a:lnTo>
                  <a:lnTo>
                    <a:pt x="303" y="1123"/>
                  </a:lnTo>
                  <a:lnTo>
                    <a:pt x="305" y="1123"/>
                  </a:lnTo>
                  <a:lnTo>
                    <a:pt x="309" y="1124"/>
                  </a:lnTo>
                  <a:lnTo>
                    <a:pt x="313" y="1127"/>
                  </a:lnTo>
                  <a:lnTo>
                    <a:pt x="316" y="1128"/>
                  </a:lnTo>
                  <a:lnTo>
                    <a:pt x="317" y="1129"/>
                  </a:lnTo>
                  <a:lnTo>
                    <a:pt x="317" y="1129"/>
                  </a:lnTo>
                  <a:lnTo>
                    <a:pt x="318" y="1129"/>
                  </a:lnTo>
                  <a:lnTo>
                    <a:pt x="319" y="1128"/>
                  </a:lnTo>
                  <a:lnTo>
                    <a:pt x="320" y="1128"/>
                  </a:lnTo>
                  <a:lnTo>
                    <a:pt x="320" y="1129"/>
                  </a:lnTo>
                  <a:lnTo>
                    <a:pt x="325" y="1132"/>
                  </a:lnTo>
                  <a:lnTo>
                    <a:pt x="327" y="1133"/>
                  </a:lnTo>
                  <a:lnTo>
                    <a:pt x="327" y="1134"/>
                  </a:lnTo>
                  <a:lnTo>
                    <a:pt x="328" y="1136"/>
                  </a:lnTo>
                  <a:lnTo>
                    <a:pt x="329" y="1137"/>
                  </a:lnTo>
                  <a:lnTo>
                    <a:pt x="329" y="1137"/>
                  </a:lnTo>
                  <a:lnTo>
                    <a:pt x="333" y="1138"/>
                  </a:lnTo>
                  <a:lnTo>
                    <a:pt x="337" y="1139"/>
                  </a:lnTo>
                  <a:lnTo>
                    <a:pt x="339" y="1140"/>
                  </a:lnTo>
                  <a:lnTo>
                    <a:pt x="339" y="1142"/>
                  </a:lnTo>
                  <a:lnTo>
                    <a:pt x="339" y="1143"/>
                  </a:lnTo>
                  <a:lnTo>
                    <a:pt x="339" y="1144"/>
                  </a:lnTo>
                  <a:lnTo>
                    <a:pt x="339" y="1144"/>
                  </a:lnTo>
                  <a:lnTo>
                    <a:pt x="340" y="1145"/>
                  </a:lnTo>
                  <a:lnTo>
                    <a:pt x="340" y="1147"/>
                  </a:lnTo>
                  <a:lnTo>
                    <a:pt x="342" y="1148"/>
                  </a:lnTo>
                  <a:lnTo>
                    <a:pt x="342" y="1149"/>
                  </a:lnTo>
                  <a:lnTo>
                    <a:pt x="343" y="1152"/>
                  </a:lnTo>
                  <a:lnTo>
                    <a:pt x="343" y="1153"/>
                  </a:lnTo>
                  <a:lnTo>
                    <a:pt x="345" y="1152"/>
                  </a:lnTo>
                  <a:lnTo>
                    <a:pt x="346" y="1152"/>
                  </a:lnTo>
                  <a:lnTo>
                    <a:pt x="348" y="1153"/>
                  </a:lnTo>
                  <a:lnTo>
                    <a:pt x="349" y="1153"/>
                  </a:lnTo>
                  <a:lnTo>
                    <a:pt x="349" y="1152"/>
                  </a:lnTo>
                  <a:lnTo>
                    <a:pt x="349" y="1151"/>
                  </a:lnTo>
                  <a:lnTo>
                    <a:pt x="350" y="1150"/>
                  </a:lnTo>
                  <a:lnTo>
                    <a:pt x="351" y="1150"/>
                  </a:lnTo>
                  <a:lnTo>
                    <a:pt x="351" y="1149"/>
                  </a:lnTo>
                  <a:lnTo>
                    <a:pt x="352" y="1148"/>
                  </a:lnTo>
                  <a:lnTo>
                    <a:pt x="352" y="1148"/>
                  </a:lnTo>
                  <a:lnTo>
                    <a:pt x="351" y="1148"/>
                  </a:lnTo>
                  <a:lnTo>
                    <a:pt x="351" y="1147"/>
                  </a:lnTo>
                  <a:lnTo>
                    <a:pt x="352" y="1147"/>
                  </a:lnTo>
                  <a:lnTo>
                    <a:pt x="353" y="1147"/>
                  </a:lnTo>
                  <a:lnTo>
                    <a:pt x="354" y="1147"/>
                  </a:lnTo>
                  <a:lnTo>
                    <a:pt x="355" y="1146"/>
                  </a:lnTo>
                  <a:lnTo>
                    <a:pt x="356" y="1145"/>
                  </a:lnTo>
                  <a:lnTo>
                    <a:pt x="356" y="1144"/>
                  </a:lnTo>
                  <a:lnTo>
                    <a:pt x="356" y="1143"/>
                  </a:lnTo>
                  <a:lnTo>
                    <a:pt x="357" y="1142"/>
                  </a:lnTo>
                  <a:lnTo>
                    <a:pt x="357" y="1141"/>
                  </a:lnTo>
                  <a:lnTo>
                    <a:pt x="357" y="1140"/>
                  </a:lnTo>
                  <a:lnTo>
                    <a:pt x="356" y="1138"/>
                  </a:lnTo>
                  <a:lnTo>
                    <a:pt x="357" y="1137"/>
                  </a:lnTo>
                  <a:lnTo>
                    <a:pt x="357" y="1136"/>
                  </a:lnTo>
                  <a:lnTo>
                    <a:pt x="357" y="1135"/>
                  </a:lnTo>
                  <a:lnTo>
                    <a:pt x="357" y="1134"/>
                  </a:lnTo>
                  <a:lnTo>
                    <a:pt x="359" y="1134"/>
                  </a:lnTo>
                  <a:lnTo>
                    <a:pt x="359" y="1134"/>
                  </a:lnTo>
                  <a:lnTo>
                    <a:pt x="360" y="1136"/>
                  </a:lnTo>
                  <a:lnTo>
                    <a:pt x="361" y="1137"/>
                  </a:lnTo>
                  <a:lnTo>
                    <a:pt x="362" y="1137"/>
                  </a:lnTo>
                  <a:lnTo>
                    <a:pt x="363" y="1134"/>
                  </a:lnTo>
                  <a:lnTo>
                    <a:pt x="364" y="1133"/>
                  </a:lnTo>
                  <a:lnTo>
                    <a:pt x="365" y="1133"/>
                  </a:lnTo>
                  <a:lnTo>
                    <a:pt x="366" y="1132"/>
                  </a:lnTo>
                  <a:lnTo>
                    <a:pt x="366" y="1131"/>
                  </a:lnTo>
                  <a:lnTo>
                    <a:pt x="367" y="1131"/>
                  </a:lnTo>
                  <a:lnTo>
                    <a:pt x="369" y="1132"/>
                  </a:lnTo>
                  <a:lnTo>
                    <a:pt x="374" y="1135"/>
                  </a:lnTo>
                  <a:lnTo>
                    <a:pt x="375" y="1135"/>
                  </a:lnTo>
                  <a:lnTo>
                    <a:pt x="376" y="1135"/>
                  </a:lnTo>
                  <a:lnTo>
                    <a:pt x="377" y="1134"/>
                  </a:lnTo>
                  <a:lnTo>
                    <a:pt x="379" y="1134"/>
                  </a:lnTo>
                  <a:lnTo>
                    <a:pt x="380" y="1135"/>
                  </a:lnTo>
                  <a:lnTo>
                    <a:pt x="382" y="1135"/>
                  </a:lnTo>
                  <a:lnTo>
                    <a:pt x="382" y="1135"/>
                  </a:lnTo>
                  <a:lnTo>
                    <a:pt x="382" y="1136"/>
                  </a:lnTo>
                  <a:lnTo>
                    <a:pt x="383" y="1136"/>
                  </a:lnTo>
                  <a:lnTo>
                    <a:pt x="383" y="1137"/>
                  </a:lnTo>
                  <a:lnTo>
                    <a:pt x="384" y="1137"/>
                  </a:lnTo>
                  <a:lnTo>
                    <a:pt x="385" y="1136"/>
                  </a:lnTo>
                  <a:lnTo>
                    <a:pt x="387" y="1136"/>
                  </a:lnTo>
                  <a:lnTo>
                    <a:pt x="389" y="1136"/>
                  </a:lnTo>
                  <a:lnTo>
                    <a:pt x="389" y="1137"/>
                  </a:lnTo>
                  <a:lnTo>
                    <a:pt x="389" y="1138"/>
                  </a:lnTo>
                  <a:lnTo>
                    <a:pt x="389" y="1140"/>
                  </a:lnTo>
                  <a:lnTo>
                    <a:pt x="389" y="1142"/>
                  </a:lnTo>
                  <a:lnTo>
                    <a:pt x="389" y="1143"/>
                  </a:lnTo>
                  <a:lnTo>
                    <a:pt x="390" y="1143"/>
                  </a:lnTo>
                  <a:lnTo>
                    <a:pt x="391" y="1144"/>
                  </a:lnTo>
                  <a:lnTo>
                    <a:pt x="392" y="1144"/>
                  </a:lnTo>
                  <a:lnTo>
                    <a:pt x="392" y="1145"/>
                  </a:lnTo>
                  <a:lnTo>
                    <a:pt x="390" y="1147"/>
                  </a:lnTo>
                  <a:lnTo>
                    <a:pt x="390" y="1148"/>
                  </a:lnTo>
                  <a:lnTo>
                    <a:pt x="391" y="1148"/>
                  </a:lnTo>
                  <a:lnTo>
                    <a:pt x="391" y="1149"/>
                  </a:lnTo>
                  <a:lnTo>
                    <a:pt x="392" y="1150"/>
                  </a:lnTo>
                  <a:lnTo>
                    <a:pt x="393" y="1150"/>
                  </a:lnTo>
                  <a:lnTo>
                    <a:pt x="394" y="1150"/>
                  </a:lnTo>
                  <a:lnTo>
                    <a:pt x="395" y="1150"/>
                  </a:lnTo>
                  <a:lnTo>
                    <a:pt x="397" y="1151"/>
                  </a:lnTo>
                  <a:lnTo>
                    <a:pt x="398" y="1151"/>
                  </a:lnTo>
                  <a:lnTo>
                    <a:pt x="399" y="1151"/>
                  </a:lnTo>
                  <a:lnTo>
                    <a:pt x="399" y="1152"/>
                  </a:lnTo>
                  <a:lnTo>
                    <a:pt x="400" y="1152"/>
                  </a:lnTo>
                  <a:lnTo>
                    <a:pt x="401" y="1153"/>
                  </a:lnTo>
                  <a:lnTo>
                    <a:pt x="402" y="1154"/>
                  </a:lnTo>
                  <a:lnTo>
                    <a:pt x="403" y="1154"/>
                  </a:lnTo>
                  <a:lnTo>
                    <a:pt x="404" y="1154"/>
                  </a:lnTo>
                  <a:lnTo>
                    <a:pt x="404" y="1155"/>
                  </a:lnTo>
                  <a:lnTo>
                    <a:pt x="405" y="1156"/>
                  </a:lnTo>
                  <a:lnTo>
                    <a:pt x="406" y="1156"/>
                  </a:lnTo>
                  <a:lnTo>
                    <a:pt x="407" y="1157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13" y="1162"/>
                  </a:lnTo>
                  <a:lnTo>
                    <a:pt x="414" y="1163"/>
                  </a:lnTo>
                  <a:lnTo>
                    <a:pt x="415" y="1163"/>
                  </a:lnTo>
                  <a:lnTo>
                    <a:pt x="416" y="1163"/>
                  </a:lnTo>
                  <a:lnTo>
                    <a:pt x="417" y="1163"/>
                  </a:lnTo>
                  <a:lnTo>
                    <a:pt x="417" y="1164"/>
                  </a:lnTo>
                  <a:lnTo>
                    <a:pt x="417" y="1165"/>
                  </a:lnTo>
                  <a:lnTo>
                    <a:pt x="417" y="1166"/>
                  </a:lnTo>
                  <a:lnTo>
                    <a:pt x="419" y="1168"/>
                  </a:lnTo>
                  <a:lnTo>
                    <a:pt x="420" y="1168"/>
                  </a:lnTo>
                  <a:lnTo>
                    <a:pt x="421" y="1169"/>
                  </a:lnTo>
                  <a:lnTo>
                    <a:pt x="422" y="1169"/>
                  </a:lnTo>
                  <a:lnTo>
                    <a:pt x="423" y="1169"/>
                  </a:lnTo>
                  <a:lnTo>
                    <a:pt x="423" y="1170"/>
                  </a:lnTo>
                  <a:lnTo>
                    <a:pt x="424" y="1171"/>
                  </a:lnTo>
                  <a:lnTo>
                    <a:pt x="425" y="1171"/>
                  </a:lnTo>
                  <a:lnTo>
                    <a:pt x="426" y="1170"/>
                  </a:lnTo>
                  <a:lnTo>
                    <a:pt x="426" y="1170"/>
                  </a:lnTo>
                  <a:lnTo>
                    <a:pt x="427" y="1170"/>
                  </a:lnTo>
                  <a:lnTo>
                    <a:pt x="427" y="1171"/>
                  </a:lnTo>
                  <a:lnTo>
                    <a:pt x="428" y="1171"/>
                  </a:lnTo>
                  <a:lnTo>
                    <a:pt x="429" y="1171"/>
                  </a:lnTo>
                  <a:lnTo>
                    <a:pt x="429" y="1171"/>
                  </a:lnTo>
                  <a:lnTo>
                    <a:pt x="432" y="1174"/>
                  </a:lnTo>
                  <a:lnTo>
                    <a:pt x="433" y="1176"/>
                  </a:lnTo>
                  <a:lnTo>
                    <a:pt x="434" y="1176"/>
                  </a:lnTo>
                  <a:lnTo>
                    <a:pt x="435" y="1176"/>
                  </a:lnTo>
                  <a:lnTo>
                    <a:pt x="435" y="1175"/>
                  </a:lnTo>
                  <a:lnTo>
                    <a:pt x="435" y="1174"/>
                  </a:lnTo>
                  <a:lnTo>
                    <a:pt x="436" y="1174"/>
                  </a:lnTo>
                  <a:lnTo>
                    <a:pt x="437" y="1174"/>
                  </a:lnTo>
                  <a:lnTo>
                    <a:pt x="438" y="1173"/>
                  </a:lnTo>
                  <a:lnTo>
                    <a:pt x="439" y="1173"/>
                  </a:lnTo>
                  <a:lnTo>
                    <a:pt x="439" y="1174"/>
                  </a:lnTo>
                  <a:lnTo>
                    <a:pt x="439" y="1174"/>
                  </a:lnTo>
                  <a:lnTo>
                    <a:pt x="439" y="1175"/>
                  </a:lnTo>
                  <a:lnTo>
                    <a:pt x="440" y="1175"/>
                  </a:lnTo>
                  <a:lnTo>
                    <a:pt x="440" y="1176"/>
                  </a:lnTo>
                  <a:lnTo>
                    <a:pt x="441" y="1176"/>
                  </a:lnTo>
                  <a:lnTo>
                    <a:pt x="443" y="1178"/>
                  </a:lnTo>
                  <a:lnTo>
                    <a:pt x="443" y="1178"/>
                  </a:lnTo>
                  <a:lnTo>
                    <a:pt x="443" y="1179"/>
                  </a:lnTo>
                  <a:lnTo>
                    <a:pt x="442" y="1180"/>
                  </a:lnTo>
                  <a:lnTo>
                    <a:pt x="443" y="1182"/>
                  </a:lnTo>
                  <a:lnTo>
                    <a:pt x="447" y="1181"/>
                  </a:lnTo>
                  <a:lnTo>
                    <a:pt x="448" y="1182"/>
                  </a:lnTo>
                  <a:lnTo>
                    <a:pt x="448" y="1183"/>
                  </a:lnTo>
                  <a:lnTo>
                    <a:pt x="448" y="1184"/>
                  </a:lnTo>
                  <a:lnTo>
                    <a:pt x="448" y="1185"/>
                  </a:lnTo>
                  <a:lnTo>
                    <a:pt x="449" y="1186"/>
                  </a:lnTo>
                  <a:lnTo>
                    <a:pt x="449" y="1187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49" y="1188"/>
                  </a:lnTo>
                  <a:lnTo>
                    <a:pt x="450" y="1188"/>
                  </a:lnTo>
                  <a:lnTo>
                    <a:pt x="450" y="1190"/>
                  </a:lnTo>
                  <a:lnTo>
                    <a:pt x="451" y="1190"/>
                  </a:lnTo>
                  <a:lnTo>
                    <a:pt x="452" y="1191"/>
                  </a:lnTo>
                  <a:lnTo>
                    <a:pt x="453" y="1192"/>
                  </a:lnTo>
                  <a:lnTo>
                    <a:pt x="454" y="1192"/>
                  </a:lnTo>
                  <a:lnTo>
                    <a:pt x="454" y="1195"/>
                  </a:lnTo>
                  <a:lnTo>
                    <a:pt x="454" y="1196"/>
                  </a:lnTo>
                  <a:lnTo>
                    <a:pt x="455" y="1197"/>
                  </a:lnTo>
                  <a:lnTo>
                    <a:pt x="457" y="1198"/>
                  </a:lnTo>
                  <a:lnTo>
                    <a:pt x="458" y="1198"/>
                  </a:lnTo>
                  <a:lnTo>
                    <a:pt x="459" y="1198"/>
                  </a:lnTo>
                  <a:lnTo>
                    <a:pt x="460" y="1198"/>
                  </a:lnTo>
                  <a:lnTo>
                    <a:pt x="461" y="1198"/>
                  </a:lnTo>
                  <a:lnTo>
                    <a:pt x="461" y="1197"/>
                  </a:lnTo>
                  <a:lnTo>
                    <a:pt x="462" y="1196"/>
                  </a:lnTo>
                  <a:lnTo>
                    <a:pt x="463" y="1195"/>
                  </a:lnTo>
                  <a:lnTo>
                    <a:pt x="464" y="1194"/>
                  </a:lnTo>
                  <a:lnTo>
                    <a:pt x="466" y="1194"/>
                  </a:lnTo>
                  <a:lnTo>
                    <a:pt x="467" y="1194"/>
                  </a:lnTo>
                  <a:lnTo>
                    <a:pt x="468" y="1194"/>
                  </a:lnTo>
                  <a:lnTo>
                    <a:pt x="469" y="1193"/>
                  </a:lnTo>
                  <a:lnTo>
                    <a:pt x="470" y="1192"/>
                  </a:lnTo>
                  <a:lnTo>
                    <a:pt x="470" y="1191"/>
                  </a:lnTo>
                  <a:lnTo>
                    <a:pt x="471" y="1191"/>
                  </a:lnTo>
                  <a:lnTo>
                    <a:pt x="472" y="1191"/>
                  </a:lnTo>
                  <a:lnTo>
                    <a:pt x="473" y="1191"/>
                  </a:lnTo>
                  <a:lnTo>
                    <a:pt x="474" y="1191"/>
                  </a:lnTo>
                  <a:lnTo>
                    <a:pt x="475" y="1191"/>
                  </a:lnTo>
                  <a:lnTo>
                    <a:pt x="476" y="1192"/>
                  </a:lnTo>
                  <a:lnTo>
                    <a:pt x="477" y="1192"/>
                  </a:lnTo>
                  <a:lnTo>
                    <a:pt x="478" y="1192"/>
                  </a:lnTo>
                  <a:lnTo>
                    <a:pt x="478" y="1193"/>
                  </a:lnTo>
                  <a:lnTo>
                    <a:pt x="479" y="1193"/>
                  </a:lnTo>
                  <a:lnTo>
                    <a:pt x="480" y="1193"/>
                  </a:lnTo>
                  <a:lnTo>
                    <a:pt x="481" y="1193"/>
                  </a:lnTo>
                  <a:lnTo>
                    <a:pt x="481" y="1195"/>
                  </a:lnTo>
                  <a:lnTo>
                    <a:pt x="482" y="1196"/>
                  </a:lnTo>
                  <a:lnTo>
                    <a:pt x="483" y="1196"/>
                  </a:lnTo>
                  <a:lnTo>
                    <a:pt x="484" y="1196"/>
                  </a:lnTo>
                  <a:lnTo>
                    <a:pt x="484" y="1197"/>
                  </a:lnTo>
                  <a:lnTo>
                    <a:pt x="484" y="1198"/>
                  </a:lnTo>
                  <a:lnTo>
                    <a:pt x="483" y="1198"/>
                  </a:lnTo>
                  <a:lnTo>
                    <a:pt x="483" y="1198"/>
                  </a:lnTo>
                  <a:lnTo>
                    <a:pt x="483" y="1200"/>
                  </a:lnTo>
                  <a:lnTo>
                    <a:pt x="484" y="1201"/>
                  </a:lnTo>
                  <a:lnTo>
                    <a:pt x="485" y="1201"/>
                  </a:lnTo>
                  <a:lnTo>
                    <a:pt x="485" y="1202"/>
                  </a:lnTo>
                  <a:lnTo>
                    <a:pt x="485" y="1204"/>
                  </a:lnTo>
                  <a:lnTo>
                    <a:pt x="486" y="1204"/>
                  </a:lnTo>
                  <a:lnTo>
                    <a:pt x="488" y="1205"/>
                  </a:lnTo>
                  <a:lnTo>
                    <a:pt x="488" y="1206"/>
                  </a:lnTo>
                  <a:lnTo>
                    <a:pt x="487" y="1209"/>
                  </a:lnTo>
                  <a:lnTo>
                    <a:pt x="488" y="1210"/>
                  </a:lnTo>
                  <a:lnTo>
                    <a:pt x="488" y="1211"/>
                  </a:lnTo>
                  <a:lnTo>
                    <a:pt x="490" y="1213"/>
                  </a:lnTo>
                  <a:lnTo>
                    <a:pt x="493" y="1213"/>
                  </a:lnTo>
                  <a:lnTo>
                    <a:pt x="493" y="1214"/>
                  </a:lnTo>
                  <a:lnTo>
                    <a:pt x="494" y="1214"/>
                  </a:lnTo>
                  <a:lnTo>
                    <a:pt x="495" y="1216"/>
                  </a:lnTo>
                  <a:lnTo>
                    <a:pt x="496" y="1217"/>
                  </a:lnTo>
                  <a:lnTo>
                    <a:pt x="497" y="1219"/>
                  </a:lnTo>
                  <a:lnTo>
                    <a:pt x="498" y="1220"/>
                  </a:lnTo>
                  <a:lnTo>
                    <a:pt x="498" y="1221"/>
                  </a:lnTo>
                  <a:lnTo>
                    <a:pt x="499" y="1220"/>
                  </a:lnTo>
                  <a:lnTo>
                    <a:pt x="500" y="1221"/>
                  </a:lnTo>
                  <a:lnTo>
                    <a:pt x="501" y="1221"/>
                  </a:lnTo>
                  <a:lnTo>
                    <a:pt x="502" y="1222"/>
                  </a:lnTo>
                  <a:lnTo>
                    <a:pt x="505" y="1222"/>
                  </a:lnTo>
                  <a:lnTo>
                    <a:pt x="505" y="1223"/>
                  </a:lnTo>
                  <a:lnTo>
                    <a:pt x="506" y="1224"/>
                  </a:lnTo>
                  <a:lnTo>
                    <a:pt x="507" y="1224"/>
                  </a:lnTo>
                  <a:lnTo>
                    <a:pt x="508" y="1225"/>
                  </a:lnTo>
                  <a:lnTo>
                    <a:pt x="508" y="1225"/>
                  </a:lnTo>
                  <a:lnTo>
                    <a:pt x="508" y="1228"/>
                  </a:lnTo>
                  <a:lnTo>
                    <a:pt x="511" y="1228"/>
                  </a:lnTo>
                  <a:lnTo>
                    <a:pt x="512" y="1228"/>
                  </a:lnTo>
                  <a:lnTo>
                    <a:pt x="513" y="1230"/>
                  </a:lnTo>
                  <a:lnTo>
                    <a:pt x="513" y="1230"/>
                  </a:lnTo>
                  <a:lnTo>
                    <a:pt x="514" y="1231"/>
                  </a:lnTo>
                  <a:lnTo>
                    <a:pt x="517" y="1231"/>
                  </a:lnTo>
                  <a:lnTo>
                    <a:pt x="518" y="1231"/>
                  </a:lnTo>
                  <a:lnTo>
                    <a:pt x="518" y="1231"/>
                  </a:lnTo>
                  <a:lnTo>
                    <a:pt x="519" y="1231"/>
                  </a:lnTo>
                  <a:lnTo>
                    <a:pt x="519" y="1230"/>
                  </a:lnTo>
                  <a:lnTo>
                    <a:pt x="520" y="1229"/>
                  </a:lnTo>
                  <a:lnTo>
                    <a:pt x="522" y="1228"/>
                  </a:lnTo>
                  <a:lnTo>
                    <a:pt x="523" y="1228"/>
                  </a:lnTo>
                  <a:lnTo>
                    <a:pt x="523" y="1227"/>
                  </a:lnTo>
                  <a:lnTo>
                    <a:pt x="524" y="1226"/>
                  </a:lnTo>
                  <a:lnTo>
                    <a:pt x="525" y="1226"/>
                  </a:lnTo>
                  <a:lnTo>
                    <a:pt x="526" y="1226"/>
                  </a:lnTo>
                  <a:lnTo>
                    <a:pt x="528" y="1228"/>
                  </a:lnTo>
                  <a:lnTo>
                    <a:pt x="530" y="1228"/>
                  </a:lnTo>
                  <a:lnTo>
                    <a:pt x="530" y="1228"/>
                  </a:lnTo>
                  <a:lnTo>
                    <a:pt x="530" y="1231"/>
                  </a:lnTo>
                  <a:lnTo>
                    <a:pt x="530" y="1231"/>
                  </a:lnTo>
                  <a:lnTo>
                    <a:pt x="529" y="1231"/>
                  </a:lnTo>
                  <a:lnTo>
                    <a:pt x="528" y="1232"/>
                  </a:lnTo>
                  <a:lnTo>
                    <a:pt x="528" y="1233"/>
                  </a:lnTo>
                  <a:lnTo>
                    <a:pt x="528" y="1234"/>
                  </a:lnTo>
                  <a:lnTo>
                    <a:pt x="528" y="1235"/>
                  </a:lnTo>
                  <a:lnTo>
                    <a:pt x="527" y="1235"/>
                  </a:lnTo>
                  <a:lnTo>
                    <a:pt x="527" y="1236"/>
                  </a:lnTo>
                  <a:lnTo>
                    <a:pt x="527" y="1238"/>
                  </a:lnTo>
                  <a:lnTo>
                    <a:pt x="527" y="1239"/>
                  </a:lnTo>
                  <a:lnTo>
                    <a:pt x="527" y="1241"/>
                  </a:lnTo>
                  <a:lnTo>
                    <a:pt x="527" y="1242"/>
                  </a:lnTo>
                  <a:lnTo>
                    <a:pt x="527" y="1243"/>
                  </a:lnTo>
                  <a:lnTo>
                    <a:pt x="528" y="1244"/>
                  </a:lnTo>
                  <a:lnTo>
                    <a:pt x="529" y="1244"/>
                  </a:lnTo>
                  <a:lnTo>
                    <a:pt x="530" y="1243"/>
                  </a:lnTo>
                  <a:lnTo>
                    <a:pt x="531" y="1243"/>
                  </a:lnTo>
                  <a:lnTo>
                    <a:pt x="532" y="1244"/>
                  </a:lnTo>
                  <a:lnTo>
                    <a:pt x="533" y="1245"/>
                  </a:lnTo>
                  <a:lnTo>
                    <a:pt x="534" y="1245"/>
                  </a:lnTo>
                  <a:lnTo>
                    <a:pt x="535" y="1245"/>
                  </a:lnTo>
                  <a:lnTo>
                    <a:pt x="535" y="1245"/>
                  </a:lnTo>
                  <a:lnTo>
                    <a:pt x="536" y="1244"/>
                  </a:lnTo>
                  <a:lnTo>
                    <a:pt x="537" y="1244"/>
                  </a:lnTo>
                  <a:lnTo>
                    <a:pt x="538" y="1244"/>
                  </a:lnTo>
                  <a:lnTo>
                    <a:pt x="538" y="1245"/>
                  </a:lnTo>
                  <a:lnTo>
                    <a:pt x="538" y="1245"/>
                  </a:lnTo>
                  <a:lnTo>
                    <a:pt x="539" y="1246"/>
                  </a:lnTo>
                  <a:lnTo>
                    <a:pt x="539" y="1245"/>
                  </a:lnTo>
                  <a:lnTo>
                    <a:pt x="541" y="1244"/>
                  </a:lnTo>
                  <a:lnTo>
                    <a:pt x="541" y="1243"/>
                  </a:lnTo>
                  <a:lnTo>
                    <a:pt x="542" y="1243"/>
                  </a:lnTo>
                  <a:lnTo>
                    <a:pt x="543" y="1244"/>
                  </a:lnTo>
                  <a:lnTo>
                    <a:pt x="545" y="1244"/>
                  </a:lnTo>
                  <a:lnTo>
                    <a:pt x="546" y="1244"/>
                  </a:lnTo>
                  <a:lnTo>
                    <a:pt x="547" y="1244"/>
                  </a:lnTo>
                  <a:lnTo>
                    <a:pt x="548" y="1244"/>
                  </a:lnTo>
                  <a:lnTo>
                    <a:pt x="548" y="1245"/>
                  </a:lnTo>
                  <a:lnTo>
                    <a:pt x="549" y="1245"/>
                  </a:lnTo>
                  <a:lnTo>
                    <a:pt x="550" y="1246"/>
                  </a:lnTo>
                  <a:lnTo>
                    <a:pt x="551" y="1246"/>
                  </a:lnTo>
                  <a:lnTo>
                    <a:pt x="552" y="1244"/>
                  </a:lnTo>
                  <a:lnTo>
                    <a:pt x="553" y="1243"/>
                  </a:lnTo>
                  <a:lnTo>
                    <a:pt x="554" y="1243"/>
                  </a:lnTo>
                  <a:lnTo>
                    <a:pt x="554" y="1242"/>
                  </a:lnTo>
                  <a:lnTo>
                    <a:pt x="554" y="1241"/>
                  </a:lnTo>
                  <a:lnTo>
                    <a:pt x="555" y="1241"/>
                  </a:lnTo>
                  <a:lnTo>
                    <a:pt x="555" y="1242"/>
                  </a:lnTo>
                  <a:lnTo>
                    <a:pt x="555" y="1245"/>
                  </a:lnTo>
                  <a:lnTo>
                    <a:pt x="556" y="1246"/>
                  </a:lnTo>
                  <a:lnTo>
                    <a:pt x="557" y="1248"/>
                  </a:lnTo>
                  <a:lnTo>
                    <a:pt x="557" y="1248"/>
                  </a:lnTo>
                  <a:lnTo>
                    <a:pt x="558" y="1249"/>
                  </a:lnTo>
                  <a:lnTo>
                    <a:pt x="560" y="1250"/>
                  </a:lnTo>
                  <a:lnTo>
                    <a:pt x="561" y="1251"/>
                  </a:lnTo>
                  <a:lnTo>
                    <a:pt x="562" y="1251"/>
                  </a:lnTo>
                  <a:lnTo>
                    <a:pt x="562" y="1252"/>
                  </a:lnTo>
                  <a:lnTo>
                    <a:pt x="562" y="1253"/>
                  </a:lnTo>
                  <a:lnTo>
                    <a:pt x="563" y="1254"/>
                  </a:lnTo>
                  <a:lnTo>
                    <a:pt x="563" y="1255"/>
                  </a:lnTo>
                  <a:lnTo>
                    <a:pt x="564" y="1257"/>
                  </a:lnTo>
                  <a:lnTo>
                    <a:pt x="564" y="1258"/>
                  </a:lnTo>
                  <a:lnTo>
                    <a:pt x="566" y="1258"/>
                  </a:lnTo>
                  <a:lnTo>
                    <a:pt x="567" y="1259"/>
                  </a:lnTo>
                  <a:lnTo>
                    <a:pt x="567" y="1261"/>
                  </a:lnTo>
                  <a:lnTo>
                    <a:pt x="567" y="1262"/>
                  </a:lnTo>
                  <a:lnTo>
                    <a:pt x="567" y="1263"/>
                  </a:lnTo>
                  <a:lnTo>
                    <a:pt x="567" y="1264"/>
                  </a:lnTo>
                  <a:lnTo>
                    <a:pt x="568" y="1265"/>
                  </a:lnTo>
                  <a:lnTo>
                    <a:pt x="569" y="1265"/>
                  </a:lnTo>
                  <a:lnTo>
                    <a:pt x="571" y="1265"/>
                  </a:lnTo>
                  <a:lnTo>
                    <a:pt x="572" y="1264"/>
                  </a:lnTo>
                  <a:lnTo>
                    <a:pt x="574" y="1263"/>
                  </a:lnTo>
                  <a:lnTo>
                    <a:pt x="574" y="1262"/>
                  </a:lnTo>
                  <a:lnTo>
                    <a:pt x="574" y="1261"/>
                  </a:lnTo>
                  <a:lnTo>
                    <a:pt x="573" y="1261"/>
                  </a:lnTo>
                  <a:lnTo>
                    <a:pt x="573" y="1260"/>
                  </a:lnTo>
                  <a:lnTo>
                    <a:pt x="573" y="1259"/>
                  </a:lnTo>
                  <a:lnTo>
                    <a:pt x="573" y="1258"/>
                  </a:lnTo>
                  <a:lnTo>
                    <a:pt x="572" y="1258"/>
                  </a:lnTo>
                  <a:lnTo>
                    <a:pt x="572" y="1258"/>
                  </a:lnTo>
                  <a:lnTo>
                    <a:pt x="573" y="1257"/>
                  </a:lnTo>
                  <a:lnTo>
                    <a:pt x="573" y="1256"/>
                  </a:lnTo>
                  <a:lnTo>
                    <a:pt x="572" y="1256"/>
                  </a:lnTo>
                  <a:lnTo>
                    <a:pt x="572" y="1255"/>
                  </a:lnTo>
                  <a:lnTo>
                    <a:pt x="572" y="1254"/>
                  </a:lnTo>
                  <a:lnTo>
                    <a:pt x="576" y="1251"/>
                  </a:lnTo>
                  <a:lnTo>
                    <a:pt x="577" y="1251"/>
                  </a:lnTo>
                  <a:lnTo>
                    <a:pt x="578" y="1252"/>
                  </a:lnTo>
                  <a:lnTo>
                    <a:pt x="578" y="1254"/>
                  </a:lnTo>
                  <a:lnTo>
                    <a:pt x="578" y="1254"/>
                  </a:lnTo>
                  <a:lnTo>
                    <a:pt x="577" y="1255"/>
                  </a:lnTo>
                  <a:lnTo>
                    <a:pt x="578" y="1256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8" y="1258"/>
                  </a:lnTo>
                  <a:lnTo>
                    <a:pt x="579" y="1259"/>
                  </a:lnTo>
                  <a:lnTo>
                    <a:pt x="580" y="1259"/>
                  </a:lnTo>
                  <a:lnTo>
                    <a:pt x="581" y="1259"/>
                  </a:lnTo>
                  <a:lnTo>
                    <a:pt x="582" y="1260"/>
                  </a:lnTo>
                  <a:lnTo>
                    <a:pt x="583" y="1261"/>
                  </a:lnTo>
                  <a:lnTo>
                    <a:pt x="583" y="1262"/>
                  </a:lnTo>
                  <a:lnTo>
                    <a:pt x="584" y="1262"/>
                  </a:lnTo>
                  <a:lnTo>
                    <a:pt x="585" y="1261"/>
                  </a:lnTo>
                  <a:lnTo>
                    <a:pt x="586" y="1261"/>
                  </a:lnTo>
                  <a:lnTo>
                    <a:pt x="587" y="1263"/>
                  </a:lnTo>
                  <a:lnTo>
                    <a:pt x="588" y="1263"/>
                  </a:lnTo>
                  <a:lnTo>
                    <a:pt x="588" y="1263"/>
                  </a:lnTo>
                  <a:lnTo>
                    <a:pt x="590" y="1262"/>
                  </a:lnTo>
                  <a:lnTo>
                    <a:pt x="591" y="1262"/>
                  </a:lnTo>
                  <a:lnTo>
                    <a:pt x="592" y="1261"/>
                  </a:lnTo>
                  <a:lnTo>
                    <a:pt x="592" y="1260"/>
                  </a:lnTo>
                  <a:lnTo>
                    <a:pt x="592" y="1258"/>
                  </a:lnTo>
                  <a:lnTo>
                    <a:pt x="592" y="1258"/>
                  </a:lnTo>
                  <a:lnTo>
                    <a:pt x="593" y="1258"/>
                  </a:lnTo>
                  <a:lnTo>
                    <a:pt x="593" y="1257"/>
                  </a:lnTo>
                  <a:lnTo>
                    <a:pt x="593" y="1256"/>
                  </a:lnTo>
                  <a:lnTo>
                    <a:pt x="594" y="1255"/>
                  </a:lnTo>
                  <a:lnTo>
                    <a:pt x="594" y="1254"/>
                  </a:lnTo>
                  <a:lnTo>
                    <a:pt x="594" y="1254"/>
                  </a:lnTo>
                  <a:lnTo>
                    <a:pt x="595" y="1254"/>
                  </a:lnTo>
                  <a:lnTo>
                    <a:pt x="596" y="1254"/>
                  </a:lnTo>
                  <a:lnTo>
                    <a:pt x="597" y="1254"/>
                  </a:lnTo>
                  <a:lnTo>
                    <a:pt x="598" y="1254"/>
                  </a:lnTo>
                  <a:lnTo>
                    <a:pt x="598" y="1254"/>
                  </a:lnTo>
                  <a:lnTo>
                    <a:pt x="599" y="1254"/>
                  </a:lnTo>
                  <a:lnTo>
                    <a:pt x="600" y="1254"/>
                  </a:lnTo>
                  <a:lnTo>
                    <a:pt x="600" y="1254"/>
                  </a:lnTo>
                  <a:lnTo>
                    <a:pt x="601" y="1254"/>
                  </a:lnTo>
                  <a:lnTo>
                    <a:pt x="602" y="1254"/>
                  </a:lnTo>
                  <a:lnTo>
                    <a:pt x="602" y="1255"/>
                  </a:lnTo>
                  <a:lnTo>
                    <a:pt x="602" y="1257"/>
                  </a:lnTo>
                  <a:lnTo>
                    <a:pt x="602" y="1258"/>
                  </a:lnTo>
                  <a:lnTo>
                    <a:pt x="604" y="1258"/>
                  </a:lnTo>
                  <a:lnTo>
                    <a:pt x="607" y="1258"/>
                  </a:lnTo>
                  <a:lnTo>
                    <a:pt x="608" y="1258"/>
                  </a:lnTo>
                  <a:lnTo>
                    <a:pt x="608" y="1260"/>
                  </a:lnTo>
                  <a:lnTo>
                    <a:pt x="609" y="1261"/>
                  </a:lnTo>
                  <a:lnTo>
                    <a:pt x="610" y="1261"/>
                  </a:lnTo>
                  <a:lnTo>
                    <a:pt x="612" y="1261"/>
                  </a:lnTo>
                  <a:lnTo>
                    <a:pt x="613" y="1261"/>
                  </a:lnTo>
                  <a:lnTo>
                    <a:pt x="614" y="1261"/>
                  </a:lnTo>
                  <a:lnTo>
                    <a:pt x="615" y="1261"/>
                  </a:lnTo>
                  <a:lnTo>
                    <a:pt x="616" y="1262"/>
                  </a:lnTo>
                  <a:lnTo>
                    <a:pt x="618" y="1263"/>
                  </a:lnTo>
                  <a:lnTo>
                    <a:pt x="620" y="1267"/>
                  </a:lnTo>
                  <a:lnTo>
                    <a:pt x="622" y="1268"/>
                  </a:lnTo>
                  <a:lnTo>
                    <a:pt x="622" y="1268"/>
                  </a:lnTo>
                  <a:lnTo>
                    <a:pt x="625" y="1268"/>
                  </a:lnTo>
                  <a:lnTo>
                    <a:pt x="627" y="1268"/>
                  </a:lnTo>
                  <a:lnTo>
                    <a:pt x="628" y="1268"/>
                  </a:lnTo>
                  <a:lnTo>
                    <a:pt x="629" y="1267"/>
                  </a:lnTo>
                  <a:lnTo>
                    <a:pt x="631" y="1267"/>
                  </a:lnTo>
                  <a:lnTo>
                    <a:pt x="632" y="1267"/>
                  </a:lnTo>
                  <a:lnTo>
                    <a:pt x="632" y="1268"/>
                  </a:lnTo>
                  <a:lnTo>
                    <a:pt x="631" y="1268"/>
                  </a:lnTo>
                  <a:lnTo>
                    <a:pt x="631" y="1269"/>
                  </a:lnTo>
                  <a:lnTo>
                    <a:pt x="632" y="1269"/>
                  </a:lnTo>
                  <a:lnTo>
                    <a:pt x="637" y="1268"/>
                  </a:lnTo>
                  <a:lnTo>
                    <a:pt x="638" y="1268"/>
                  </a:lnTo>
                  <a:lnTo>
                    <a:pt x="639" y="1268"/>
                  </a:lnTo>
                  <a:lnTo>
                    <a:pt x="640" y="1268"/>
                  </a:lnTo>
                  <a:lnTo>
                    <a:pt x="640" y="1268"/>
                  </a:lnTo>
                  <a:lnTo>
                    <a:pt x="641" y="1269"/>
                  </a:lnTo>
                  <a:lnTo>
                    <a:pt x="642" y="1269"/>
                  </a:lnTo>
                  <a:lnTo>
                    <a:pt x="643" y="1268"/>
                  </a:lnTo>
                  <a:lnTo>
                    <a:pt x="644" y="1268"/>
                  </a:lnTo>
                  <a:lnTo>
                    <a:pt x="644" y="1268"/>
                  </a:lnTo>
                  <a:lnTo>
                    <a:pt x="645" y="1268"/>
                  </a:lnTo>
                  <a:lnTo>
                    <a:pt x="647" y="1269"/>
                  </a:lnTo>
                  <a:lnTo>
                    <a:pt x="647" y="1268"/>
                  </a:lnTo>
                  <a:lnTo>
                    <a:pt x="648" y="1268"/>
                  </a:lnTo>
                  <a:lnTo>
                    <a:pt x="650" y="1268"/>
                  </a:lnTo>
                  <a:lnTo>
                    <a:pt x="651" y="1266"/>
                  </a:lnTo>
                  <a:lnTo>
                    <a:pt x="652" y="1264"/>
                  </a:lnTo>
                  <a:lnTo>
                    <a:pt x="653" y="1263"/>
                  </a:lnTo>
                  <a:lnTo>
                    <a:pt x="654" y="1264"/>
                  </a:lnTo>
                  <a:lnTo>
                    <a:pt x="657" y="1264"/>
                  </a:lnTo>
                  <a:lnTo>
                    <a:pt x="659" y="1265"/>
                  </a:lnTo>
                  <a:lnTo>
                    <a:pt x="660" y="1265"/>
                  </a:lnTo>
                  <a:lnTo>
                    <a:pt x="661" y="1264"/>
                  </a:lnTo>
                  <a:lnTo>
                    <a:pt x="662" y="1264"/>
                  </a:lnTo>
                  <a:lnTo>
                    <a:pt x="663" y="1265"/>
                  </a:lnTo>
                  <a:lnTo>
                    <a:pt x="665" y="1266"/>
                  </a:lnTo>
                  <a:lnTo>
                    <a:pt x="666" y="1266"/>
                  </a:lnTo>
                  <a:lnTo>
                    <a:pt x="666" y="1265"/>
                  </a:lnTo>
                  <a:lnTo>
                    <a:pt x="665" y="1264"/>
                  </a:lnTo>
                  <a:lnTo>
                    <a:pt x="666" y="1262"/>
                  </a:lnTo>
                  <a:lnTo>
                    <a:pt x="666" y="1261"/>
                  </a:lnTo>
                  <a:lnTo>
                    <a:pt x="666" y="1261"/>
                  </a:lnTo>
                  <a:lnTo>
                    <a:pt x="667" y="1261"/>
                  </a:lnTo>
                  <a:lnTo>
                    <a:pt x="667" y="1261"/>
                  </a:lnTo>
                  <a:lnTo>
                    <a:pt x="668" y="1261"/>
                  </a:lnTo>
                  <a:lnTo>
                    <a:pt x="669" y="1260"/>
                  </a:lnTo>
                  <a:lnTo>
                    <a:pt x="677" y="1259"/>
                  </a:lnTo>
                  <a:lnTo>
                    <a:pt x="678" y="1258"/>
                  </a:lnTo>
                  <a:lnTo>
                    <a:pt x="681" y="1257"/>
                  </a:lnTo>
                  <a:lnTo>
                    <a:pt x="682" y="1257"/>
                  </a:lnTo>
                  <a:lnTo>
                    <a:pt x="684" y="1257"/>
                  </a:lnTo>
                  <a:lnTo>
                    <a:pt x="685" y="1257"/>
                  </a:lnTo>
                  <a:lnTo>
                    <a:pt x="685" y="1255"/>
                  </a:lnTo>
                  <a:lnTo>
                    <a:pt x="686" y="1254"/>
                  </a:lnTo>
                  <a:lnTo>
                    <a:pt x="687" y="1254"/>
                  </a:lnTo>
                  <a:lnTo>
                    <a:pt x="689" y="1254"/>
                  </a:lnTo>
                  <a:lnTo>
                    <a:pt x="690" y="1255"/>
                  </a:lnTo>
                  <a:lnTo>
                    <a:pt x="693" y="1255"/>
                  </a:lnTo>
                  <a:lnTo>
                    <a:pt x="694" y="1256"/>
                  </a:lnTo>
                  <a:lnTo>
                    <a:pt x="696" y="1257"/>
                  </a:lnTo>
                  <a:lnTo>
                    <a:pt x="697" y="1258"/>
                  </a:lnTo>
                  <a:lnTo>
                    <a:pt x="697" y="1258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2"/>
                  </a:lnTo>
                  <a:lnTo>
                    <a:pt x="697" y="1263"/>
                  </a:lnTo>
                  <a:lnTo>
                    <a:pt x="699" y="1264"/>
                  </a:lnTo>
                  <a:lnTo>
                    <a:pt x="699" y="1265"/>
                  </a:lnTo>
                  <a:lnTo>
                    <a:pt x="699" y="1266"/>
                  </a:lnTo>
                  <a:lnTo>
                    <a:pt x="699" y="1267"/>
                  </a:lnTo>
                  <a:lnTo>
                    <a:pt x="697" y="1277"/>
                  </a:lnTo>
                  <a:lnTo>
                    <a:pt x="696" y="1278"/>
                  </a:lnTo>
                  <a:lnTo>
                    <a:pt x="696" y="1280"/>
                  </a:lnTo>
                  <a:lnTo>
                    <a:pt x="695" y="1281"/>
                  </a:lnTo>
                  <a:lnTo>
                    <a:pt x="694" y="1282"/>
                  </a:lnTo>
                  <a:lnTo>
                    <a:pt x="694" y="1283"/>
                  </a:lnTo>
                  <a:lnTo>
                    <a:pt x="695" y="1284"/>
                  </a:lnTo>
                  <a:lnTo>
                    <a:pt x="695" y="1285"/>
                  </a:lnTo>
                  <a:lnTo>
                    <a:pt x="695" y="1287"/>
                  </a:lnTo>
                  <a:lnTo>
                    <a:pt x="695" y="1288"/>
                  </a:lnTo>
                  <a:lnTo>
                    <a:pt x="696" y="1289"/>
                  </a:lnTo>
                  <a:lnTo>
                    <a:pt x="697" y="1290"/>
                  </a:lnTo>
                  <a:lnTo>
                    <a:pt x="697" y="1291"/>
                  </a:lnTo>
                  <a:lnTo>
                    <a:pt x="698" y="1292"/>
                  </a:lnTo>
                  <a:lnTo>
                    <a:pt x="699" y="1293"/>
                  </a:lnTo>
                  <a:lnTo>
                    <a:pt x="700" y="1294"/>
                  </a:lnTo>
                  <a:lnTo>
                    <a:pt x="701" y="1295"/>
                  </a:lnTo>
                  <a:lnTo>
                    <a:pt x="702" y="1294"/>
                  </a:lnTo>
                  <a:lnTo>
                    <a:pt x="704" y="1294"/>
                  </a:lnTo>
                  <a:lnTo>
                    <a:pt x="705" y="1295"/>
                  </a:lnTo>
                  <a:lnTo>
                    <a:pt x="707" y="1294"/>
                  </a:lnTo>
                  <a:lnTo>
                    <a:pt x="706" y="1292"/>
                  </a:lnTo>
                  <a:lnTo>
                    <a:pt x="705" y="1290"/>
                  </a:lnTo>
                  <a:lnTo>
                    <a:pt x="704" y="1288"/>
                  </a:lnTo>
                  <a:lnTo>
                    <a:pt x="705" y="1287"/>
                  </a:lnTo>
                  <a:lnTo>
                    <a:pt x="705" y="1286"/>
                  </a:lnTo>
                  <a:lnTo>
                    <a:pt x="706" y="1285"/>
                  </a:lnTo>
                  <a:lnTo>
                    <a:pt x="706" y="1284"/>
                  </a:lnTo>
                  <a:lnTo>
                    <a:pt x="705" y="1284"/>
                  </a:lnTo>
                  <a:lnTo>
                    <a:pt x="706" y="1283"/>
                  </a:lnTo>
                  <a:lnTo>
                    <a:pt x="707" y="1282"/>
                  </a:lnTo>
                  <a:lnTo>
                    <a:pt x="707" y="1281"/>
                  </a:lnTo>
                  <a:lnTo>
                    <a:pt x="707" y="1280"/>
                  </a:lnTo>
                  <a:lnTo>
                    <a:pt x="708" y="1280"/>
                  </a:lnTo>
                  <a:lnTo>
                    <a:pt x="708" y="1279"/>
                  </a:lnTo>
                  <a:lnTo>
                    <a:pt x="709" y="1278"/>
                  </a:lnTo>
                  <a:lnTo>
                    <a:pt x="710" y="1278"/>
                  </a:lnTo>
                  <a:lnTo>
                    <a:pt x="711" y="1278"/>
                  </a:lnTo>
                  <a:lnTo>
                    <a:pt x="711" y="1278"/>
                  </a:lnTo>
                  <a:lnTo>
                    <a:pt x="712" y="1278"/>
                  </a:lnTo>
                  <a:lnTo>
                    <a:pt x="713" y="1276"/>
                  </a:lnTo>
                  <a:lnTo>
                    <a:pt x="715" y="1273"/>
                  </a:lnTo>
                  <a:lnTo>
                    <a:pt x="716" y="1271"/>
                  </a:lnTo>
                  <a:lnTo>
                    <a:pt x="717" y="1268"/>
                  </a:lnTo>
                  <a:lnTo>
                    <a:pt x="718" y="1268"/>
                  </a:lnTo>
                  <a:lnTo>
                    <a:pt x="720" y="1267"/>
                  </a:lnTo>
                  <a:lnTo>
                    <a:pt x="722" y="1266"/>
                  </a:lnTo>
                  <a:lnTo>
                    <a:pt x="723" y="1263"/>
                  </a:lnTo>
                  <a:lnTo>
                    <a:pt x="726" y="1259"/>
                  </a:lnTo>
                  <a:lnTo>
                    <a:pt x="726" y="1258"/>
                  </a:lnTo>
                  <a:lnTo>
                    <a:pt x="727" y="1257"/>
                  </a:lnTo>
                  <a:lnTo>
                    <a:pt x="727" y="1256"/>
                  </a:lnTo>
                  <a:lnTo>
                    <a:pt x="728" y="1255"/>
                  </a:lnTo>
                  <a:lnTo>
                    <a:pt x="729" y="1255"/>
                  </a:lnTo>
                  <a:lnTo>
                    <a:pt x="730" y="1254"/>
                  </a:lnTo>
                  <a:lnTo>
                    <a:pt x="731" y="1252"/>
                  </a:lnTo>
                  <a:lnTo>
                    <a:pt x="732" y="1251"/>
                  </a:lnTo>
                  <a:lnTo>
                    <a:pt x="733" y="1251"/>
                  </a:lnTo>
                  <a:lnTo>
                    <a:pt x="739" y="1250"/>
                  </a:lnTo>
                  <a:lnTo>
                    <a:pt x="741" y="1249"/>
                  </a:lnTo>
                  <a:lnTo>
                    <a:pt x="742" y="1248"/>
                  </a:lnTo>
                  <a:lnTo>
                    <a:pt x="742" y="1247"/>
                  </a:lnTo>
                  <a:lnTo>
                    <a:pt x="743" y="1247"/>
                  </a:lnTo>
                  <a:lnTo>
                    <a:pt x="745" y="1246"/>
                  </a:lnTo>
                  <a:lnTo>
                    <a:pt x="745" y="1245"/>
                  </a:lnTo>
                  <a:lnTo>
                    <a:pt x="746" y="1244"/>
                  </a:lnTo>
                  <a:lnTo>
                    <a:pt x="746" y="1243"/>
                  </a:lnTo>
                  <a:lnTo>
                    <a:pt x="747" y="1243"/>
                  </a:lnTo>
                  <a:lnTo>
                    <a:pt x="748" y="1242"/>
                  </a:lnTo>
                  <a:lnTo>
                    <a:pt x="750" y="1243"/>
                  </a:lnTo>
                  <a:lnTo>
                    <a:pt x="751" y="1242"/>
                  </a:lnTo>
                  <a:lnTo>
                    <a:pt x="752" y="1242"/>
                  </a:lnTo>
                  <a:lnTo>
                    <a:pt x="755" y="1240"/>
                  </a:lnTo>
                  <a:lnTo>
                    <a:pt x="757" y="1241"/>
                  </a:lnTo>
                  <a:lnTo>
                    <a:pt x="759" y="1242"/>
                  </a:lnTo>
                  <a:lnTo>
                    <a:pt x="760" y="1242"/>
                  </a:lnTo>
                  <a:lnTo>
                    <a:pt x="761" y="1240"/>
                  </a:lnTo>
                  <a:lnTo>
                    <a:pt x="762" y="1240"/>
                  </a:lnTo>
                  <a:lnTo>
                    <a:pt x="764" y="1241"/>
                  </a:lnTo>
                  <a:lnTo>
                    <a:pt x="764" y="1243"/>
                  </a:lnTo>
                  <a:lnTo>
                    <a:pt x="766" y="1245"/>
                  </a:lnTo>
                  <a:lnTo>
                    <a:pt x="767" y="1246"/>
                  </a:lnTo>
                  <a:lnTo>
                    <a:pt x="768" y="1243"/>
                  </a:lnTo>
                  <a:lnTo>
                    <a:pt x="770" y="1243"/>
                  </a:lnTo>
                  <a:lnTo>
                    <a:pt x="771" y="1244"/>
                  </a:lnTo>
                  <a:lnTo>
                    <a:pt x="773" y="1244"/>
                  </a:lnTo>
                  <a:lnTo>
                    <a:pt x="775" y="1246"/>
                  </a:lnTo>
                  <a:lnTo>
                    <a:pt x="776" y="1246"/>
                  </a:lnTo>
                  <a:lnTo>
                    <a:pt x="778" y="1247"/>
                  </a:lnTo>
                  <a:lnTo>
                    <a:pt x="779" y="1248"/>
                  </a:lnTo>
                  <a:lnTo>
                    <a:pt x="777" y="1249"/>
                  </a:lnTo>
                  <a:lnTo>
                    <a:pt x="776" y="1251"/>
                  </a:lnTo>
                  <a:lnTo>
                    <a:pt x="776" y="1251"/>
                  </a:lnTo>
                  <a:lnTo>
                    <a:pt x="775" y="1253"/>
                  </a:lnTo>
                  <a:lnTo>
                    <a:pt x="775" y="1255"/>
                  </a:lnTo>
                  <a:lnTo>
                    <a:pt x="775" y="1255"/>
                  </a:lnTo>
                  <a:lnTo>
                    <a:pt x="778" y="1255"/>
                  </a:lnTo>
                  <a:lnTo>
                    <a:pt x="779" y="1255"/>
                  </a:lnTo>
                  <a:lnTo>
                    <a:pt x="780" y="1255"/>
                  </a:lnTo>
                  <a:lnTo>
                    <a:pt x="782" y="1254"/>
                  </a:lnTo>
                  <a:lnTo>
                    <a:pt x="783" y="1254"/>
                  </a:lnTo>
                  <a:lnTo>
                    <a:pt x="786" y="1255"/>
                  </a:lnTo>
                  <a:lnTo>
                    <a:pt x="786" y="1256"/>
                  </a:lnTo>
                  <a:lnTo>
                    <a:pt x="788" y="1256"/>
                  </a:lnTo>
                  <a:lnTo>
                    <a:pt x="791" y="1256"/>
                  </a:lnTo>
                  <a:lnTo>
                    <a:pt x="794" y="1257"/>
                  </a:lnTo>
                  <a:lnTo>
                    <a:pt x="796" y="1258"/>
                  </a:lnTo>
                  <a:lnTo>
                    <a:pt x="796" y="1259"/>
                  </a:lnTo>
                  <a:lnTo>
                    <a:pt x="798" y="1260"/>
                  </a:lnTo>
                  <a:lnTo>
                    <a:pt x="800" y="1260"/>
                  </a:lnTo>
                  <a:lnTo>
                    <a:pt x="802" y="1260"/>
                  </a:lnTo>
                  <a:lnTo>
                    <a:pt x="803" y="1258"/>
                  </a:lnTo>
                  <a:lnTo>
                    <a:pt x="804" y="1258"/>
                  </a:lnTo>
                  <a:lnTo>
                    <a:pt x="806" y="1256"/>
                  </a:lnTo>
                  <a:lnTo>
                    <a:pt x="806" y="1255"/>
                  </a:lnTo>
                  <a:lnTo>
                    <a:pt x="808" y="1255"/>
                  </a:lnTo>
                  <a:lnTo>
                    <a:pt x="809" y="1255"/>
                  </a:lnTo>
                  <a:lnTo>
                    <a:pt x="810" y="1255"/>
                  </a:lnTo>
                  <a:lnTo>
                    <a:pt x="811" y="1254"/>
                  </a:lnTo>
                  <a:lnTo>
                    <a:pt x="812" y="1256"/>
                  </a:lnTo>
                  <a:lnTo>
                    <a:pt x="814" y="1257"/>
                  </a:lnTo>
                  <a:lnTo>
                    <a:pt x="817" y="1258"/>
                  </a:lnTo>
                  <a:lnTo>
                    <a:pt x="818" y="1259"/>
                  </a:lnTo>
                  <a:lnTo>
                    <a:pt x="818" y="1259"/>
                  </a:lnTo>
                  <a:lnTo>
                    <a:pt x="820" y="1259"/>
                  </a:lnTo>
                  <a:lnTo>
                    <a:pt x="822" y="1260"/>
                  </a:lnTo>
                  <a:lnTo>
                    <a:pt x="825" y="1260"/>
                  </a:lnTo>
                  <a:lnTo>
                    <a:pt x="826" y="1260"/>
                  </a:lnTo>
                  <a:lnTo>
                    <a:pt x="826" y="1261"/>
                  </a:lnTo>
                  <a:lnTo>
                    <a:pt x="827" y="1262"/>
                  </a:lnTo>
                  <a:lnTo>
                    <a:pt x="827" y="1263"/>
                  </a:lnTo>
                  <a:lnTo>
                    <a:pt x="827" y="1264"/>
                  </a:lnTo>
                  <a:lnTo>
                    <a:pt x="827" y="1265"/>
                  </a:lnTo>
                  <a:lnTo>
                    <a:pt x="826" y="1267"/>
                  </a:lnTo>
                  <a:lnTo>
                    <a:pt x="829" y="1267"/>
                  </a:lnTo>
                  <a:lnTo>
                    <a:pt x="831" y="1269"/>
                  </a:lnTo>
                  <a:lnTo>
                    <a:pt x="836" y="1268"/>
                  </a:lnTo>
                  <a:lnTo>
                    <a:pt x="837" y="1271"/>
                  </a:lnTo>
                  <a:lnTo>
                    <a:pt x="838" y="1273"/>
                  </a:lnTo>
                  <a:lnTo>
                    <a:pt x="840" y="1273"/>
                  </a:lnTo>
                  <a:lnTo>
                    <a:pt x="841" y="1273"/>
                  </a:lnTo>
                  <a:lnTo>
                    <a:pt x="842" y="1272"/>
                  </a:lnTo>
                  <a:lnTo>
                    <a:pt x="843" y="1271"/>
                  </a:lnTo>
                  <a:lnTo>
                    <a:pt x="846" y="1271"/>
                  </a:lnTo>
                  <a:lnTo>
                    <a:pt x="848" y="1270"/>
                  </a:lnTo>
                  <a:lnTo>
                    <a:pt x="849" y="1268"/>
                  </a:lnTo>
                  <a:lnTo>
                    <a:pt x="855" y="1266"/>
                  </a:lnTo>
                  <a:lnTo>
                    <a:pt x="856" y="1266"/>
                  </a:lnTo>
                  <a:lnTo>
                    <a:pt x="856" y="1267"/>
                  </a:lnTo>
                  <a:lnTo>
                    <a:pt x="856" y="1268"/>
                  </a:lnTo>
                  <a:lnTo>
                    <a:pt x="857" y="1269"/>
                  </a:lnTo>
                  <a:lnTo>
                    <a:pt x="858" y="1270"/>
                  </a:lnTo>
                  <a:lnTo>
                    <a:pt x="858" y="1269"/>
                  </a:lnTo>
                  <a:lnTo>
                    <a:pt x="859" y="1268"/>
                  </a:lnTo>
                  <a:lnTo>
                    <a:pt x="860" y="1268"/>
                  </a:lnTo>
                  <a:lnTo>
                    <a:pt x="860" y="1269"/>
                  </a:lnTo>
                  <a:lnTo>
                    <a:pt x="861" y="1269"/>
                  </a:lnTo>
                  <a:lnTo>
                    <a:pt x="861" y="1268"/>
                  </a:lnTo>
                  <a:lnTo>
                    <a:pt x="862" y="1267"/>
                  </a:lnTo>
                  <a:lnTo>
                    <a:pt x="862" y="1267"/>
                  </a:lnTo>
                  <a:lnTo>
                    <a:pt x="863" y="1268"/>
                  </a:lnTo>
                  <a:lnTo>
                    <a:pt x="863" y="1268"/>
                  </a:lnTo>
                  <a:lnTo>
                    <a:pt x="864" y="1268"/>
                  </a:lnTo>
                  <a:lnTo>
                    <a:pt x="866" y="1267"/>
                  </a:lnTo>
                  <a:lnTo>
                    <a:pt x="867" y="1268"/>
                  </a:lnTo>
                  <a:lnTo>
                    <a:pt x="870" y="1267"/>
                  </a:lnTo>
                  <a:lnTo>
                    <a:pt x="871" y="1266"/>
                  </a:lnTo>
                  <a:lnTo>
                    <a:pt x="873" y="1264"/>
                  </a:lnTo>
                  <a:lnTo>
                    <a:pt x="876" y="1263"/>
                  </a:lnTo>
                  <a:lnTo>
                    <a:pt x="876" y="1261"/>
                  </a:lnTo>
                  <a:lnTo>
                    <a:pt x="877" y="1259"/>
                  </a:lnTo>
                  <a:lnTo>
                    <a:pt x="876" y="1257"/>
                  </a:lnTo>
                  <a:lnTo>
                    <a:pt x="876" y="1256"/>
                  </a:lnTo>
                  <a:lnTo>
                    <a:pt x="874" y="1256"/>
                  </a:lnTo>
                  <a:lnTo>
                    <a:pt x="873" y="1256"/>
                  </a:lnTo>
                  <a:lnTo>
                    <a:pt x="873" y="1255"/>
                  </a:lnTo>
                  <a:lnTo>
                    <a:pt x="874" y="1254"/>
                  </a:lnTo>
                  <a:lnTo>
                    <a:pt x="875" y="1252"/>
                  </a:lnTo>
                  <a:lnTo>
                    <a:pt x="876" y="1251"/>
                  </a:lnTo>
                  <a:lnTo>
                    <a:pt x="879" y="1249"/>
                  </a:lnTo>
                  <a:lnTo>
                    <a:pt x="880" y="1248"/>
                  </a:lnTo>
                  <a:lnTo>
                    <a:pt x="880" y="1249"/>
                  </a:lnTo>
                  <a:lnTo>
                    <a:pt x="881" y="1249"/>
                  </a:lnTo>
                  <a:lnTo>
                    <a:pt x="882" y="1249"/>
                  </a:lnTo>
                  <a:lnTo>
                    <a:pt x="883" y="1249"/>
                  </a:lnTo>
                  <a:lnTo>
                    <a:pt x="884" y="1248"/>
                  </a:lnTo>
                  <a:lnTo>
                    <a:pt x="884" y="1247"/>
                  </a:lnTo>
                  <a:lnTo>
                    <a:pt x="885" y="1246"/>
                  </a:lnTo>
                  <a:lnTo>
                    <a:pt x="886" y="1246"/>
                  </a:lnTo>
                  <a:lnTo>
                    <a:pt x="887" y="1245"/>
                  </a:lnTo>
                  <a:lnTo>
                    <a:pt x="888" y="1244"/>
                  </a:lnTo>
                  <a:lnTo>
                    <a:pt x="892" y="1243"/>
                  </a:lnTo>
                  <a:lnTo>
                    <a:pt x="896" y="1242"/>
                  </a:lnTo>
                  <a:lnTo>
                    <a:pt x="899" y="1241"/>
                  </a:lnTo>
                  <a:lnTo>
                    <a:pt x="900" y="1238"/>
                  </a:lnTo>
                  <a:lnTo>
                    <a:pt x="898" y="1236"/>
                  </a:lnTo>
                  <a:lnTo>
                    <a:pt x="900" y="1235"/>
                  </a:lnTo>
                  <a:lnTo>
                    <a:pt x="902" y="1232"/>
                  </a:lnTo>
                  <a:lnTo>
                    <a:pt x="903" y="1231"/>
                  </a:lnTo>
                  <a:lnTo>
                    <a:pt x="904" y="1230"/>
                  </a:lnTo>
                  <a:lnTo>
                    <a:pt x="905" y="1228"/>
                  </a:lnTo>
                  <a:lnTo>
                    <a:pt x="906" y="1227"/>
                  </a:lnTo>
                  <a:lnTo>
                    <a:pt x="910" y="1224"/>
                  </a:lnTo>
                  <a:lnTo>
                    <a:pt x="915" y="1223"/>
                  </a:lnTo>
                  <a:lnTo>
                    <a:pt x="917" y="1224"/>
                  </a:lnTo>
                  <a:lnTo>
                    <a:pt x="918" y="1224"/>
                  </a:lnTo>
                  <a:lnTo>
                    <a:pt x="919" y="1223"/>
                  </a:lnTo>
                  <a:lnTo>
                    <a:pt x="920" y="1223"/>
                  </a:lnTo>
                  <a:lnTo>
                    <a:pt x="922" y="1223"/>
                  </a:lnTo>
                  <a:lnTo>
                    <a:pt x="923" y="1222"/>
                  </a:lnTo>
                  <a:lnTo>
                    <a:pt x="925" y="1223"/>
                  </a:lnTo>
                  <a:lnTo>
                    <a:pt x="929" y="1222"/>
                  </a:lnTo>
                  <a:lnTo>
                    <a:pt x="932" y="1223"/>
                  </a:lnTo>
                  <a:lnTo>
                    <a:pt x="934" y="1220"/>
                  </a:lnTo>
                  <a:lnTo>
                    <a:pt x="935" y="1218"/>
                  </a:lnTo>
                  <a:lnTo>
                    <a:pt x="935" y="1217"/>
                  </a:lnTo>
                  <a:lnTo>
                    <a:pt x="935" y="1214"/>
                  </a:lnTo>
                  <a:lnTo>
                    <a:pt x="936" y="1214"/>
                  </a:lnTo>
                  <a:lnTo>
                    <a:pt x="936" y="1213"/>
                  </a:lnTo>
                  <a:lnTo>
                    <a:pt x="939" y="1212"/>
                  </a:lnTo>
                  <a:lnTo>
                    <a:pt x="942" y="1211"/>
                  </a:lnTo>
                  <a:lnTo>
                    <a:pt x="944" y="1209"/>
                  </a:lnTo>
                  <a:lnTo>
                    <a:pt x="947" y="1209"/>
                  </a:lnTo>
                  <a:lnTo>
                    <a:pt x="949" y="1208"/>
                  </a:lnTo>
                  <a:lnTo>
                    <a:pt x="951" y="1206"/>
                  </a:lnTo>
                  <a:lnTo>
                    <a:pt x="949" y="1204"/>
                  </a:lnTo>
                  <a:lnTo>
                    <a:pt x="948" y="1201"/>
                  </a:lnTo>
                  <a:lnTo>
                    <a:pt x="949" y="1198"/>
                  </a:lnTo>
                  <a:lnTo>
                    <a:pt x="950" y="1198"/>
                  </a:lnTo>
                  <a:lnTo>
                    <a:pt x="951" y="1198"/>
                  </a:lnTo>
                  <a:lnTo>
                    <a:pt x="952" y="1197"/>
                  </a:lnTo>
                  <a:lnTo>
                    <a:pt x="953" y="1196"/>
                  </a:lnTo>
                  <a:lnTo>
                    <a:pt x="954" y="1196"/>
                  </a:lnTo>
                  <a:lnTo>
                    <a:pt x="955" y="1195"/>
                  </a:lnTo>
                  <a:lnTo>
                    <a:pt x="957" y="1195"/>
                  </a:lnTo>
                  <a:lnTo>
                    <a:pt x="958" y="1195"/>
                  </a:lnTo>
                  <a:lnTo>
                    <a:pt x="959" y="1195"/>
                  </a:lnTo>
                  <a:lnTo>
                    <a:pt x="960" y="1194"/>
                  </a:lnTo>
                  <a:lnTo>
                    <a:pt x="963" y="1190"/>
                  </a:lnTo>
                  <a:lnTo>
                    <a:pt x="963" y="1189"/>
                  </a:lnTo>
                  <a:lnTo>
                    <a:pt x="965" y="1189"/>
                  </a:lnTo>
                  <a:lnTo>
                    <a:pt x="966" y="1190"/>
                  </a:lnTo>
                  <a:lnTo>
                    <a:pt x="968" y="1191"/>
                  </a:lnTo>
                  <a:lnTo>
                    <a:pt x="971" y="1194"/>
                  </a:lnTo>
                  <a:lnTo>
                    <a:pt x="971" y="1195"/>
                  </a:lnTo>
                  <a:lnTo>
                    <a:pt x="971" y="1198"/>
                  </a:lnTo>
                  <a:lnTo>
                    <a:pt x="971" y="1198"/>
                  </a:lnTo>
                  <a:lnTo>
                    <a:pt x="972" y="1198"/>
                  </a:lnTo>
                  <a:lnTo>
                    <a:pt x="973" y="1198"/>
                  </a:lnTo>
                  <a:lnTo>
                    <a:pt x="975" y="1198"/>
                  </a:lnTo>
                  <a:lnTo>
                    <a:pt x="976" y="1198"/>
                  </a:lnTo>
                  <a:lnTo>
                    <a:pt x="981" y="1198"/>
                  </a:lnTo>
                  <a:lnTo>
                    <a:pt x="984" y="1199"/>
                  </a:lnTo>
                  <a:lnTo>
                    <a:pt x="986" y="1200"/>
                  </a:lnTo>
                  <a:lnTo>
                    <a:pt x="987" y="1201"/>
                  </a:lnTo>
                  <a:lnTo>
                    <a:pt x="991" y="1201"/>
                  </a:lnTo>
                  <a:lnTo>
                    <a:pt x="991" y="1202"/>
                  </a:lnTo>
                  <a:lnTo>
                    <a:pt x="992" y="1202"/>
                  </a:lnTo>
                  <a:lnTo>
                    <a:pt x="992" y="1203"/>
                  </a:lnTo>
                  <a:lnTo>
                    <a:pt x="992" y="1204"/>
                  </a:lnTo>
                  <a:lnTo>
                    <a:pt x="994" y="1204"/>
                  </a:lnTo>
                  <a:lnTo>
                    <a:pt x="998" y="1205"/>
                  </a:lnTo>
                  <a:lnTo>
                    <a:pt x="1001" y="1204"/>
                  </a:lnTo>
                  <a:lnTo>
                    <a:pt x="1004" y="1203"/>
                  </a:lnTo>
                  <a:lnTo>
                    <a:pt x="1005" y="1199"/>
                  </a:lnTo>
                  <a:lnTo>
                    <a:pt x="1005" y="1199"/>
                  </a:lnTo>
                  <a:lnTo>
                    <a:pt x="1005" y="1198"/>
                  </a:lnTo>
                  <a:lnTo>
                    <a:pt x="1005" y="1196"/>
                  </a:lnTo>
                  <a:lnTo>
                    <a:pt x="1005" y="1196"/>
                  </a:lnTo>
                  <a:lnTo>
                    <a:pt x="1006" y="1195"/>
                  </a:lnTo>
                  <a:lnTo>
                    <a:pt x="1007" y="1195"/>
                  </a:lnTo>
                  <a:lnTo>
                    <a:pt x="1006" y="1194"/>
                  </a:lnTo>
                  <a:lnTo>
                    <a:pt x="1007" y="1194"/>
                  </a:lnTo>
                  <a:lnTo>
                    <a:pt x="1007" y="1193"/>
                  </a:lnTo>
                  <a:lnTo>
                    <a:pt x="1008" y="1193"/>
                  </a:lnTo>
                  <a:lnTo>
                    <a:pt x="1009" y="1193"/>
                  </a:lnTo>
                  <a:lnTo>
                    <a:pt x="1012" y="1194"/>
                  </a:lnTo>
                  <a:lnTo>
                    <a:pt x="1015" y="1195"/>
                  </a:lnTo>
                  <a:lnTo>
                    <a:pt x="1015" y="1192"/>
                  </a:lnTo>
                  <a:lnTo>
                    <a:pt x="1015" y="1188"/>
                  </a:lnTo>
                  <a:lnTo>
                    <a:pt x="1016" y="1188"/>
                  </a:lnTo>
                  <a:lnTo>
                    <a:pt x="1017" y="1188"/>
                  </a:lnTo>
                  <a:lnTo>
                    <a:pt x="1021" y="1189"/>
                  </a:lnTo>
                  <a:lnTo>
                    <a:pt x="1025" y="1188"/>
                  </a:lnTo>
                  <a:lnTo>
                    <a:pt x="1028" y="1188"/>
                  </a:lnTo>
                  <a:lnTo>
                    <a:pt x="1031" y="1188"/>
                  </a:lnTo>
                  <a:lnTo>
                    <a:pt x="1035" y="1188"/>
                  </a:lnTo>
                  <a:lnTo>
                    <a:pt x="1035" y="1188"/>
                  </a:lnTo>
                  <a:lnTo>
                    <a:pt x="1035" y="1190"/>
                  </a:lnTo>
                  <a:lnTo>
                    <a:pt x="1035" y="1191"/>
                  </a:lnTo>
                  <a:lnTo>
                    <a:pt x="1037" y="1193"/>
                  </a:lnTo>
                  <a:lnTo>
                    <a:pt x="1037" y="1194"/>
                  </a:lnTo>
                  <a:lnTo>
                    <a:pt x="1039" y="1194"/>
                  </a:lnTo>
                  <a:lnTo>
                    <a:pt x="1041" y="1192"/>
                  </a:lnTo>
                  <a:lnTo>
                    <a:pt x="1042" y="1192"/>
                  </a:lnTo>
                  <a:lnTo>
                    <a:pt x="1043" y="1191"/>
                  </a:lnTo>
                  <a:lnTo>
                    <a:pt x="1044" y="1192"/>
                  </a:lnTo>
                  <a:lnTo>
                    <a:pt x="1044" y="1193"/>
                  </a:lnTo>
                  <a:lnTo>
                    <a:pt x="1043" y="1195"/>
                  </a:lnTo>
                  <a:lnTo>
                    <a:pt x="1042" y="1197"/>
                  </a:lnTo>
                  <a:lnTo>
                    <a:pt x="1042" y="1198"/>
                  </a:lnTo>
                  <a:lnTo>
                    <a:pt x="1037" y="1198"/>
                  </a:lnTo>
                  <a:lnTo>
                    <a:pt x="1036" y="1199"/>
                  </a:lnTo>
                  <a:lnTo>
                    <a:pt x="1036" y="1200"/>
                  </a:lnTo>
                  <a:lnTo>
                    <a:pt x="1035" y="1201"/>
                  </a:lnTo>
                  <a:lnTo>
                    <a:pt x="1035" y="1206"/>
                  </a:lnTo>
                  <a:lnTo>
                    <a:pt x="1036" y="1209"/>
                  </a:lnTo>
                  <a:lnTo>
                    <a:pt x="1038" y="1209"/>
                  </a:lnTo>
                  <a:lnTo>
                    <a:pt x="1041" y="1208"/>
                  </a:lnTo>
                  <a:lnTo>
                    <a:pt x="1044" y="1205"/>
                  </a:lnTo>
                  <a:lnTo>
                    <a:pt x="1048" y="1207"/>
                  </a:lnTo>
                  <a:lnTo>
                    <a:pt x="1048" y="1208"/>
                  </a:lnTo>
                  <a:lnTo>
                    <a:pt x="1048" y="1208"/>
                  </a:lnTo>
                  <a:lnTo>
                    <a:pt x="1049" y="1208"/>
                  </a:lnTo>
                  <a:lnTo>
                    <a:pt x="1050" y="1209"/>
                  </a:lnTo>
                  <a:lnTo>
                    <a:pt x="1050" y="1209"/>
                  </a:lnTo>
                  <a:lnTo>
                    <a:pt x="1051" y="1212"/>
                  </a:lnTo>
                  <a:lnTo>
                    <a:pt x="1052" y="1213"/>
                  </a:lnTo>
                  <a:lnTo>
                    <a:pt x="1054" y="1217"/>
                  </a:lnTo>
                  <a:lnTo>
                    <a:pt x="1055" y="1219"/>
                  </a:lnTo>
                  <a:lnTo>
                    <a:pt x="1055" y="1222"/>
                  </a:lnTo>
                  <a:lnTo>
                    <a:pt x="1050" y="1223"/>
                  </a:lnTo>
                  <a:lnTo>
                    <a:pt x="1051" y="1225"/>
                  </a:lnTo>
                  <a:lnTo>
                    <a:pt x="1046" y="1230"/>
                  </a:lnTo>
                  <a:lnTo>
                    <a:pt x="1043" y="1233"/>
                  </a:lnTo>
                  <a:lnTo>
                    <a:pt x="1041" y="1237"/>
                  </a:lnTo>
                  <a:lnTo>
                    <a:pt x="1045" y="1238"/>
                  </a:lnTo>
                  <a:lnTo>
                    <a:pt x="1047" y="1238"/>
                  </a:lnTo>
                  <a:lnTo>
                    <a:pt x="1050" y="1237"/>
                  </a:lnTo>
                  <a:lnTo>
                    <a:pt x="1051" y="1236"/>
                  </a:lnTo>
                  <a:lnTo>
                    <a:pt x="1054" y="1235"/>
                  </a:lnTo>
                  <a:lnTo>
                    <a:pt x="1055" y="1235"/>
                  </a:lnTo>
                  <a:lnTo>
                    <a:pt x="1060" y="1236"/>
                  </a:lnTo>
                  <a:lnTo>
                    <a:pt x="1068" y="1240"/>
                  </a:lnTo>
                  <a:lnTo>
                    <a:pt x="1070" y="1241"/>
                  </a:lnTo>
                  <a:lnTo>
                    <a:pt x="1072" y="1241"/>
                  </a:lnTo>
                  <a:lnTo>
                    <a:pt x="1074" y="1241"/>
                  </a:lnTo>
                  <a:lnTo>
                    <a:pt x="1074" y="1240"/>
                  </a:lnTo>
                  <a:lnTo>
                    <a:pt x="1077" y="1239"/>
                  </a:lnTo>
                  <a:lnTo>
                    <a:pt x="1079" y="1239"/>
                  </a:lnTo>
                  <a:lnTo>
                    <a:pt x="1081" y="1242"/>
                  </a:lnTo>
                  <a:lnTo>
                    <a:pt x="1082" y="1242"/>
                  </a:lnTo>
                  <a:lnTo>
                    <a:pt x="1083" y="1243"/>
                  </a:lnTo>
                  <a:lnTo>
                    <a:pt x="1083" y="1244"/>
                  </a:lnTo>
                  <a:lnTo>
                    <a:pt x="1084" y="1245"/>
                  </a:lnTo>
                  <a:lnTo>
                    <a:pt x="1086" y="1247"/>
                  </a:lnTo>
                  <a:lnTo>
                    <a:pt x="1088" y="1248"/>
                  </a:lnTo>
                  <a:lnTo>
                    <a:pt x="1088" y="1247"/>
                  </a:lnTo>
                  <a:lnTo>
                    <a:pt x="1090" y="1246"/>
                  </a:lnTo>
                  <a:lnTo>
                    <a:pt x="1091" y="1245"/>
                  </a:lnTo>
                  <a:lnTo>
                    <a:pt x="1091" y="1244"/>
                  </a:lnTo>
                  <a:lnTo>
                    <a:pt x="1092" y="1244"/>
                  </a:lnTo>
                  <a:lnTo>
                    <a:pt x="1093" y="1244"/>
                  </a:lnTo>
                  <a:lnTo>
                    <a:pt x="1094" y="1244"/>
                  </a:lnTo>
                  <a:lnTo>
                    <a:pt x="1094" y="1243"/>
                  </a:lnTo>
                  <a:lnTo>
                    <a:pt x="1094" y="1242"/>
                  </a:lnTo>
                  <a:lnTo>
                    <a:pt x="1094" y="1240"/>
                  </a:lnTo>
                  <a:lnTo>
                    <a:pt x="1094" y="1239"/>
                  </a:lnTo>
                  <a:lnTo>
                    <a:pt x="1094" y="1238"/>
                  </a:lnTo>
                  <a:lnTo>
                    <a:pt x="1094" y="1238"/>
                  </a:lnTo>
                  <a:lnTo>
                    <a:pt x="1095" y="1237"/>
                  </a:lnTo>
                  <a:lnTo>
                    <a:pt x="1095" y="1236"/>
                  </a:lnTo>
                  <a:lnTo>
                    <a:pt x="1096" y="1233"/>
                  </a:lnTo>
                  <a:lnTo>
                    <a:pt x="1097" y="1232"/>
                  </a:lnTo>
                  <a:lnTo>
                    <a:pt x="1097" y="1231"/>
                  </a:lnTo>
                  <a:lnTo>
                    <a:pt x="1098" y="1231"/>
                  </a:lnTo>
                  <a:lnTo>
                    <a:pt x="1100" y="1231"/>
                  </a:lnTo>
                  <a:lnTo>
                    <a:pt x="1101" y="1232"/>
                  </a:lnTo>
                  <a:lnTo>
                    <a:pt x="1102" y="1233"/>
                  </a:lnTo>
                  <a:lnTo>
                    <a:pt x="1103" y="1232"/>
                  </a:lnTo>
                  <a:lnTo>
                    <a:pt x="1104" y="1231"/>
                  </a:lnTo>
                  <a:lnTo>
                    <a:pt x="1105" y="1233"/>
                  </a:lnTo>
                  <a:lnTo>
                    <a:pt x="1107" y="1238"/>
                  </a:lnTo>
                  <a:lnTo>
                    <a:pt x="1108" y="1240"/>
                  </a:lnTo>
                  <a:lnTo>
                    <a:pt x="1110" y="1240"/>
                  </a:lnTo>
                  <a:lnTo>
                    <a:pt x="1113" y="1239"/>
                  </a:lnTo>
                  <a:lnTo>
                    <a:pt x="1114" y="1240"/>
                  </a:lnTo>
                  <a:lnTo>
                    <a:pt x="1116" y="1243"/>
                  </a:lnTo>
                  <a:lnTo>
                    <a:pt x="1118" y="1244"/>
                  </a:lnTo>
                  <a:lnTo>
                    <a:pt x="1119" y="1245"/>
                  </a:lnTo>
                  <a:lnTo>
                    <a:pt x="1119" y="1246"/>
                  </a:lnTo>
                  <a:lnTo>
                    <a:pt x="1119" y="1248"/>
                  </a:lnTo>
                  <a:lnTo>
                    <a:pt x="1121" y="1248"/>
                  </a:lnTo>
                  <a:lnTo>
                    <a:pt x="1122" y="1248"/>
                  </a:lnTo>
                  <a:lnTo>
                    <a:pt x="1124" y="1251"/>
                  </a:lnTo>
                  <a:lnTo>
                    <a:pt x="1124" y="1252"/>
                  </a:lnTo>
                  <a:lnTo>
                    <a:pt x="1124" y="1253"/>
                  </a:lnTo>
                  <a:lnTo>
                    <a:pt x="1124" y="1254"/>
                  </a:lnTo>
                  <a:lnTo>
                    <a:pt x="1124" y="1258"/>
                  </a:lnTo>
                  <a:lnTo>
                    <a:pt x="1124" y="1258"/>
                  </a:lnTo>
                  <a:lnTo>
                    <a:pt x="1124" y="1260"/>
                  </a:lnTo>
                  <a:lnTo>
                    <a:pt x="1125" y="1261"/>
                  </a:lnTo>
                  <a:lnTo>
                    <a:pt x="1126" y="1262"/>
                  </a:lnTo>
                  <a:lnTo>
                    <a:pt x="1127" y="1263"/>
                  </a:lnTo>
                  <a:lnTo>
                    <a:pt x="1127" y="1264"/>
                  </a:lnTo>
                  <a:lnTo>
                    <a:pt x="1126" y="1265"/>
                  </a:lnTo>
                  <a:lnTo>
                    <a:pt x="1125" y="1265"/>
                  </a:lnTo>
                  <a:lnTo>
                    <a:pt x="1125" y="1266"/>
                  </a:lnTo>
                  <a:lnTo>
                    <a:pt x="1126" y="1267"/>
                  </a:lnTo>
                  <a:lnTo>
                    <a:pt x="1128" y="1268"/>
                  </a:lnTo>
                  <a:lnTo>
                    <a:pt x="1128" y="1269"/>
                  </a:lnTo>
                  <a:lnTo>
                    <a:pt x="1128" y="1270"/>
                  </a:lnTo>
                  <a:lnTo>
                    <a:pt x="1128" y="1271"/>
                  </a:lnTo>
                  <a:lnTo>
                    <a:pt x="1128" y="1273"/>
                  </a:lnTo>
                  <a:lnTo>
                    <a:pt x="1130" y="1276"/>
                  </a:lnTo>
                  <a:lnTo>
                    <a:pt x="1131" y="1277"/>
                  </a:lnTo>
                  <a:lnTo>
                    <a:pt x="1132" y="1281"/>
                  </a:lnTo>
                  <a:lnTo>
                    <a:pt x="1133" y="1283"/>
                  </a:lnTo>
                  <a:lnTo>
                    <a:pt x="1134" y="1283"/>
                  </a:lnTo>
                  <a:lnTo>
                    <a:pt x="1135" y="1283"/>
                  </a:lnTo>
                  <a:lnTo>
                    <a:pt x="1136" y="1281"/>
                  </a:lnTo>
                  <a:lnTo>
                    <a:pt x="1137" y="1280"/>
                  </a:lnTo>
                  <a:lnTo>
                    <a:pt x="1137" y="1278"/>
                  </a:lnTo>
                  <a:lnTo>
                    <a:pt x="1137" y="1276"/>
                  </a:lnTo>
                  <a:lnTo>
                    <a:pt x="1137" y="1276"/>
                  </a:lnTo>
                  <a:lnTo>
                    <a:pt x="1138" y="1276"/>
                  </a:lnTo>
                  <a:lnTo>
                    <a:pt x="1139" y="1276"/>
                  </a:lnTo>
                  <a:lnTo>
                    <a:pt x="1141" y="1276"/>
                  </a:lnTo>
                  <a:lnTo>
                    <a:pt x="1142" y="1277"/>
                  </a:lnTo>
                  <a:lnTo>
                    <a:pt x="1144" y="1276"/>
                  </a:lnTo>
                  <a:lnTo>
                    <a:pt x="1144" y="1277"/>
                  </a:lnTo>
                  <a:lnTo>
                    <a:pt x="1145" y="1279"/>
                  </a:lnTo>
                  <a:lnTo>
                    <a:pt x="1146" y="1279"/>
                  </a:lnTo>
                  <a:lnTo>
                    <a:pt x="1146" y="1279"/>
                  </a:lnTo>
                  <a:lnTo>
                    <a:pt x="1147" y="1279"/>
                  </a:lnTo>
                  <a:lnTo>
                    <a:pt x="1147" y="1278"/>
                  </a:lnTo>
                  <a:lnTo>
                    <a:pt x="1148" y="1278"/>
                  </a:lnTo>
                  <a:lnTo>
                    <a:pt x="1149" y="1278"/>
                  </a:lnTo>
                  <a:lnTo>
                    <a:pt x="1149" y="1279"/>
                  </a:lnTo>
                  <a:lnTo>
                    <a:pt x="1150" y="1280"/>
                  </a:lnTo>
                  <a:lnTo>
                    <a:pt x="1150" y="1281"/>
                  </a:lnTo>
                  <a:lnTo>
                    <a:pt x="1150" y="1284"/>
                  </a:lnTo>
                  <a:lnTo>
                    <a:pt x="1149" y="1286"/>
                  </a:lnTo>
                  <a:lnTo>
                    <a:pt x="1150" y="1290"/>
                  </a:lnTo>
                  <a:lnTo>
                    <a:pt x="1150" y="1291"/>
                  </a:lnTo>
                  <a:lnTo>
                    <a:pt x="1151" y="1291"/>
                  </a:lnTo>
                  <a:lnTo>
                    <a:pt x="1152" y="1293"/>
                  </a:lnTo>
                  <a:lnTo>
                    <a:pt x="1151" y="1295"/>
                  </a:lnTo>
                  <a:lnTo>
                    <a:pt x="1150" y="1298"/>
                  </a:lnTo>
                  <a:lnTo>
                    <a:pt x="1150" y="1299"/>
                  </a:lnTo>
                  <a:lnTo>
                    <a:pt x="1150" y="1301"/>
                  </a:lnTo>
                  <a:lnTo>
                    <a:pt x="1150" y="1305"/>
                  </a:lnTo>
                  <a:lnTo>
                    <a:pt x="1151" y="1306"/>
                  </a:lnTo>
                  <a:lnTo>
                    <a:pt x="1152" y="1306"/>
                  </a:lnTo>
                  <a:lnTo>
                    <a:pt x="1153" y="1307"/>
                  </a:lnTo>
                  <a:lnTo>
                    <a:pt x="1153" y="1308"/>
                  </a:lnTo>
                  <a:lnTo>
                    <a:pt x="1153" y="1308"/>
                  </a:lnTo>
                  <a:lnTo>
                    <a:pt x="1152" y="1309"/>
                  </a:lnTo>
                  <a:lnTo>
                    <a:pt x="1152" y="1311"/>
                  </a:lnTo>
                  <a:lnTo>
                    <a:pt x="1153" y="1316"/>
                  </a:lnTo>
                  <a:lnTo>
                    <a:pt x="1153" y="1317"/>
                  </a:lnTo>
                  <a:lnTo>
                    <a:pt x="1152" y="1318"/>
                  </a:lnTo>
                  <a:lnTo>
                    <a:pt x="1152" y="1319"/>
                  </a:lnTo>
                  <a:lnTo>
                    <a:pt x="1153" y="1319"/>
                  </a:lnTo>
                  <a:lnTo>
                    <a:pt x="1154" y="1321"/>
                  </a:lnTo>
                  <a:lnTo>
                    <a:pt x="1154" y="1322"/>
                  </a:lnTo>
                  <a:lnTo>
                    <a:pt x="1153" y="1324"/>
                  </a:lnTo>
                  <a:lnTo>
                    <a:pt x="1153" y="1325"/>
                  </a:lnTo>
                  <a:lnTo>
                    <a:pt x="1154" y="1327"/>
                  </a:lnTo>
                  <a:lnTo>
                    <a:pt x="1154" y="1328"/>
                  </a:lnTo>
                  <a:lnTo>
                    <a:pt x="1154" y="1328"/>
                  </a:lnTo>
                  <a:lnTo>
                    <a:pt x="1154" y="1329"/>
                  </a:lnTo>
                  <a:lnTo>
                    <a:pt x="1154" y="1331"/>
                  </a:lnTo>
                  <a:lnTo>
                    <a:pt x="1153" y="1332"/>
                  </a:lnTo>
                  <a:lnTo>
                    <a:pt x="1152" y="1334"/>
                  </a:lnTo>
                  <a:lnTo>
                    <a:pt x="1152" y="1341"/>
                  </a:lnTo>
                  <a:lnTo>
                    <a:pt x="1152" y="1341"/>
                  </a:lnTo>
                  <a:lnTo>
                    <a:pt x="1152" y="1342"/>
                  </a:lnTo>
                  <a:lnTo>
                    <a:pt x="1151" y="1343"/>
                  </a:lnTo>
                  <a:lnTo>
                    <a:pt x="1149" y="1346"/>
                  </a:lnTo>
                  <a:lnTo>
                    <a:pt x="1148" y="1347"/>
                  </a:lnTo>
                  <a:lnTo>
                    <a:pt x="1148" y="1348"/>
                  </a:lnTo>
                  <a:lnTo>
                    <a:pt x="1148" y="1348"/>
                  </a:lnTo>
                  <a:lnTo>
                    <a:pt x="1148" y="1349"/>
                  </a:lnTo>
                  <a:lnTo>
                    <a:pt x="1149" y="1349"/>
                  </a:lnTo>
                  <a:lnTo>
                    <a:pt x="1150" y="1349"/>
                  </a:lnTo>
                  <a:lnTo>
                    <a:pt x="1151" y="1352"/>
                  </a:lnTo>
                  <a:lnTo>
                    <a:pt x="1151" y="1353"/>
                  </a:lnTo>
                  <a:lnTo>
                    <a:pt x="1151" y="1354"/>
                  </a:lnTo>
                  <a:lnTo>
                    <a:pt x="1150" y="1354"/>
                  </a:lnTo>
                  <a:lnTo>
                    <a:pt x="1150" y="1355"/>
                  </a:lnTo>
                  <a:lnTo>
                    <a:pt x="1150" y="1356"/>
                  </a:lnTo>
                  <a:lnTo>
                    <a:pt x="1148" y="1357"/>
                  </a:lnTo>
                  <a:lnTo>
                    <a:pt x="1147" y="1357"/>
                  </a:lnTo>
                  <a:lnTo>
                    <a:pt x="1147" y="1355"/>
                  </a:lnTo>
                  <a:lnTo>
                    <a:pt x="1146" y="1355"/>
                  </a:lnTo>
                  <a:lnTo>
                    <a:pt x="1145" y="1355"/>
                  </a:lnTo>
                  <a:lnTo>
                    <a:pt x="1144" y="1356"/>
                  </a:lnTo>
                  <a:lnTo>
                    <a:pt x="1144" y="1357"/>
                  </a:lnTo>
                  <a:lnTo>
                    <a:pt x="1144" y="1358"/>
                  </a:lnTo>
                  <a:lnTo>
                    <a:pt x="1144" y="1358"/>
                  </a:lnTo>
                  <a:lnTo>
                    <a:pt x="1145" y="1360"/>
                  </a:lnTo>
                  <a:lnTo>
                    <a:pt x="1146" y="1361"/>
                  </a:lnTo>
                  <a:lnTo>
                    <a:pt x="1146" y="1362"/>
                  </a:lnTo>
                  <a:lnTo>
                    <a:pt x="1146" y="1363"/>
                  </a:lnTo>
                  <a:lnTo>
                    <a:pt x="1146" y="1363"/>
                  </a:lnTo>
                  <a:lnTo>
                    <a:pt x="1147" y="1363"/>
                  </a:lnTo>
                  <a:lnTo>
                    <a:pt x="1147" y="1363"/>
                  </a:lnTo>
                  <a:lnTo>
                    <a:pt x="1149" y="1365"/>
                  </a:lnTo>
                  <a:lnTo>
                    <a:pt x="1149" y="1367"/>
                  </a:lnTo>
                  <a:lnTo>
                    <a:pt x="1150" y="1367"/>
                  </a:lnTo>
                  <a:lnTo>
                    <a:pt x="1151" y="1367"/>
                  </a:lnTo>
                  <a:lnTo>
                    <a:pt x="1151" y="1368"/>
                  </a:lnTo>
                  <a:lnTo>
                    <a:pt x="1151" y="1368"/>
                  </a:lnTo>
                  <a:lnTo>
                    <a:pt x="1150" y="1369"/>
                  </a:lnTo>
                  <a:lnTo>
                    <a:pt x="1147" y="1371"/>
                  </a:lnTo>
                  <a:lnTo>
                    <a:pt x="1146" y="1372"/>
                  </a:lnTo>
                  <a:lnTo>
                    <a:pt x="1146" y="1371"/>
                  </a:lnTo>
                  <a:lnTo>
                    <a:pt x="1145" y="1371"/>
                  </a:lnTo>
                  <a:lnTo>
                    <a:pt x="1144" y="1370"/>
                  </a:lnTo>
                  <a:lnTo>
                    <a:pt x="1144" y="1370"/>
                  </a:lnTo>
                  <a:lnTo>
                    <a:pt x="1143" y="1370"/>
                  </a:lnTo>
                  <a:lnTo>
                    <a:pt x="1141" y="1371"/>
                  </a:lnTo>
                  <a:lnTo>
                    <a:pt x="1141" y="1372"/>
                  </a:lnTo>
                  <a:lnTo>
                    <a:pt x="1140" y="1373"/>
                  </a:lnTo>
                  <a:lnTo>
                    <a:pt x="1139" y="1375"/>
                  </a:lnTo>
                  <a:lnTo>
                    <a:pt x="1139" y="1376"/>
                  </a:lnTo>
                  <a:lnTo>
                    <a:pt x="1138" y="1376"/>
                  </a:lnTo>
                  <a:lnTo>
                    <a:pt x="1138" y="1377"/>
                  </a:lnTo>
                  <a:lnTo>
                    <a:pt x="1138" y="1378"/>
                  </a:lnTo>
                  <a:lnTo>
                    <a:pt x="1136" y="1380"/>
                  </a:lnTo>
                  <a:lnTo>
                    <a:pt x="1135" y="1383"/>
                  </a:lnTo>
                  <a:lnTo>
                    <a:pt x="1135" y="1384"/>
                  </a:lnTo>
                  <a:lnTo>
                    <a:pt x="1134" y="1384"/>
                  </a:lnTo>
                  <a:lnTo>
                    <a:pt x="1134" y="1385"/>
                  </a:lnTo>
                  <a:lnTo>
                    <a:pt x="1133" y="1385"/>
                  </a:lnTo>
                  <a:lnTo>
                    <a:pt x="1132" y="1385"/>
                  </a:lnTo>
                  <a:lnTo>
                    <a:pt x="1130" y="1384"/>
                  </a:lnTo>
                  <a:lnTo>
                    <a:pt x="1130" y="1383"/>
                  </a:lnTo>
                  <a:lnTo>
                    <a:pt x="1125" y="1382"/>
                  </a:lnTo>
                  <a:lnTo>
                    <a:pt x="1125" y="1383"/>
                  </a:lnTo>
                  <a:lnTo>
                    <a:pt x="1125" y="1385"/>
                  </a:lnTo>
                  <a:lnTo>
                    <a:pt x="1124" y="1385"/>
                  </a:lnTo>
                  <a:lnTo>
                    <a:pt x="1124" y="1386"/>
                  </a:lnTo>
                  <a:lnTo>
                    <a:pt x="1124" y="1387"/>
                  </a:lnTo>
                  <a:lnTo>
                    <a:pt x="1124" y="1388"/>
                  </a:lnTo>
                  <a:lnTo>
                    <a:pt x="1124" y="1388"/>
                  </a:lnTo>
                  <a:lnTo>
                    <a:pt x="1124" y="1389"/>
                  </a:lnTo>
                  <a:lnTo>
                    <a:pt x="1124" y="1391"/>
                  </a:lnTo>
                  <a:lnTo>
                    <a:pt x="1124" y="1392"/>
                  </a:lnTo>
                  <a:lnTo>
                    <a:pt x="1124" y="1393"/>
                  </a:lnTo>
                  <a:lnTo>
                    <a:pt x="1124" y="1393"/>
                  </a:lnTo>
                  <a:lnTo>
                    <a:pt x="1123" y="1393"/>
                  </a:lnTo>
                  <a:lnTo>
                    <a:pt x="1123" y="1395"/>
                  </a:lnTo>
                  <a:lnTo>
                    <a:pt x="1122" y="1397"/>
                  </a:lnTo>
                  <a:lnTo>
                    <a:pt x="1121" y="1398"/>
                  </a:lnTo>
                  <a:lnTo>
                    <a:pt x="1119" y="1398"/>
                  </a:lnTo>
                  <a:lnTo>
                    <a:pt x="1118" y="1399"/>
                  </a:lnTo>
                  <a:lnTo>
                    <a:pt x="1116" y="1402"/>
                  </a:lnTo>
                  <a:lnTo>
                    <a:pt x="1115" y="1402"/>
                  </a:lnTo>
                  <a:lnTo>
                    <a:pt x="1114" y="1402"/>
                  </a:lnTo>
                  <a:lnTo>
                    <a:pt x="1114" y="1401"/>
                  </a:lnTo>
                  <a:lnTo>
                    <a:pt x="1113" y="1400"/>
                  </a:lnTo>
                  <a:lnTo>
                    <a:pt x="1111" y="1399"/>
                  </a:lnTo>
                  <a:lnTo>
                    <a:pt x="1110" y="1401"/>
                  </a:lnTo>
                  <a:lnTo>
                    <a:pt x="1109" y="1405"/>
                  </a:lnTo>
                  <a:lnTo>
                    <a:pt x="1107" y="1407"/>
                  </a:lnTo>
                  <a:lnTo>
                    <a:pt x="1107" y="1408"/>
                  </a:lnTo>
                  <a:lnTo>
                    <a:pt x="1106" y="1408"/>
                  </a:lnTo>
                  <a:lnTo>
                    <a:pt x="1105" y="1408"/>
                  </a:lnTo>
                  <a:lnTo>
                    <a:pt x="1105" y="1409"/>
                  </a:lnTo>
                  <a:lnTo>
                    <a:pt x="1105" y="1411"/>
                  </a:lnTo>
                  <a:lnTo>
                    <a:pt x="1105" y="1415"/>
                  </a:lnTo>
                  <a:lnTo>
                    <a:pt x="1105" y="1417"/>
                  </a:lnTo>
                  <a:lnTo>
                    <a:pt x="1106" y="1418"/>
                  </a:lnTo>
                  <a:lnTo>
                    <a:pt x="1108" y="1419"/>
                  </a:lnTo>
                  <a:lnTo>
                    <a:pt x="1108" y="1420"/>
                  </a:lnTo>
                  <a:lnTo>
                    <a:pt x="1108" y="1421"/>
                  </a:lnTo>
                  <a:lnTo>
                    <a:pt x="1107" y="1421"/>
                  </a:lnTo>
                  <a:lnTo>
                    <a:pt x="1106" y="1421"/>
                  </a:lnTo>
                  <a:lnTo>
                    <a:pt x="1104" y="1421"/>
                  </a:lnTo>
                  <a:lnTo>
                    <a:pt x="1104" y="1421"/>
                  </a:lnTo>
                  <a:lnTo>
                    <a:pt x="1103" y="1422"/>
                  </a:lnTo>
                  <a:lnTo>
                    <a:pt x="1101" y="1424"/>
                  </a:lnTo>
                  <a:lnTo>
                    <a:pt x="1098" y="1426"/>
                  </a:lnTo>
                  <a:lnTo>
                    <a:pt x="1098" y="1427"/>
                  </a:lnTo>
                  <a:lnTo>
                    <a:pt x="1098" y="1433"/>
                  </a:lnTo>
                  <a:lnTo>
                    <a:pt x="1097" y="1440"/>
                  </a:lnTo>
                  <a:lnTo>
                    <a:pt x="1097" y="1441"/>
                  </a:lnTo>
                  <a:lnTo>
                    <a:pt x="1101" y="1441"/>
                  </a:lnTo>
                  <a:lnTo>
                    <a:pt x="1103" y="1441"/>
                  </a:lnTo>
                  <a:lnTo>
                    <a:pt x="1103" y="1441"/>
                  </a:lnTo>
                  <a:lnTo>
                    <a:pt x="1103" y="1442"/>
                  </a:lnTo>
                  <a:lnTo>
                    <a:pt x="1103" y="1443"/>
                  </a:lnTo>
                  <a:lnTo>
                    <a:pt x="1104" y="1444"/>
                  </a:lnTo>
                  <a:lnTo>
                    <a:pt x="1104" y="1444"/>
                  </a:lnTo>
                  <a:lnTo>
                    <a:pt x="1104" y="1445"/>
                  </a:lnTo>
                  <a:lnTo>
                    <a:pt x="1104" y="1446"/>
                  </a:lnTo>
                  <a:lnTo>
                    <a:pt x="1104" y="1447"/>
                  </a:lnTo>
                  <a:lnTo>
                    <a:pt x="1103" y="1447"/>
                  </a:lnTo>
                  <a:lnTo>
                    <a:pt x="1103" y="1447"/>
                  </a:lnTo>
                  <a:lnTo>
                    <a:pt x="1103" y="1448"/>
                  </a:lnTo>
                  <a:lnTo>
                    <a:pt x="1105" y="1449"/>
                  </a:lnTo>
                  <a:lnTo>
                    <a:pt x="1106" y="1450"/>
                  </a:lnTo>
                  <a:lnTo>
                    <a:pt x="1106" y="1451"/>
                  </a:lnTo>
                  <a:lnTo>
                    <a:pt x="1105" y="1451"/>
                  </a:lnTo>
                  <a:lnTo>
                    <a:pt x="1105" y="1452"/>
                  </a:lnTo>
                  <a:lnTo>
                    <a:pt x="1105" y="1453"/>
                  </a:lnTo>
                  <a:lnTo>
                    <a:pt x="1106" y="1454"/>
                  </a:lnTo>
                  <a:lnTo>
                    <a:pt x="1106" y="1456"/>
                  </a:lnTo>
                  <a:lnTo>
                    <a:pt x="1105" y="1457"/>
                  </a:lnTo>
                  <a:lnTo>
                    <a:pt x="1097" y="1466"/>
                  </a:lnTo>
                  <a:lnTo>
                    <a:pt x="1098" y="1467"/>
                  </a:lnTo>
                  <a:lnTo>
                    <a:pt x="1100" y="1467"/>
                  </a:lnTo>
                  <a:lnTo>
                    <a:pt x="1102" y="1469"/>
                  </a:lnTo>
                  <a:lnTo>
                    <a:pt x="1102" y="1470"/>
                  </a:lnTo>
                  <a:lnTo>
                    <a:pt x="1103" y="1471"/>
                  </a:lnTo>
                  <a:lnTo>
                    <a:pt x="1103" y="1470"/>
                  </a:lnTo>
                  <a:lnTo>
                    <a:pt x="1103" y="1470"/>
                  </a:lnTo>
                  <a:lnTo>
                    <a:pt x="1103" y="1469"/>
                  </a:lnTo>
                  <a:lnTo>
                    <a:pt x="1104" y="1469"/>
                  </a:lnTo>
                  <a:lnTo>
                    <a:pt x="1104" y="1469"/>
                  </a:lnTo>
                  <a:lnTo>
                    <a:pt x="1107" y="1467"/>
                  </a:lnTo>
                  <a:lnTo>
                    <a:pt x="1108" y="1466"/>
                  </a:lnTo>
                  <a:lnTo>
                    <a:pt x="1109" y="1466"/>
                  </a:lnTo>
                  <a:lnTo>
                    <a:pt x="1110" y="1466"/>
                  </a:lnTo>
                  <a:lnTo>
                    <a:pt x="1111" y="1466"/>
                  </a:lnTo>
                  <a:lnTo>
                    <a:pt x="1112" y="1465"/>
                  </a:lnTo>
                  <a:lnTo>
                    <a:pt x="1114" y="1462"/>
                  </a:lnTo>
                  <a:lnTo>
                    <a:pt x="1114" y="1462"/>
                  </a:lnTo>
                  <a:lnTo>
                    <a:pt x="1124" y="1457"/>
                  </a:lnTo>
                  <a:lnTo>
                    <a:pt x="1127" y="1457"/>
                  </a:lnTo>
                  <a:lnTo>
                    <a:pt x="1129" y="1457"/>
                  </a:lnTo>
                  <a:lnTo>
                    <a:pt x="1133" y="1457"/>
                  </a:lnTo>
                  <a:lnTo>
                    <a:pt x="1134" y="1457"/>
                  </a:lnTo>
                  <a:lnTo>
                    <a:pt x="1135" y="1457"/>
                  </a:lnTo>
                  <a:lnTo>
                    <a:pt x="1136" y="1457"/>
                  </a:lnTo>
                  <a:lnTo>
                    <a:pt x="1137" y="1457"/>
                  </a:lnTo>
                  <a:lnTo>
                    <a:pt x="1139" y="1457"/>
                  </a:lnTo>
                  <a:lnTo>
                    <a:pt x="1141" y="1457"/>
                  </a:lnTo>
                  <a:lnTo>
                    <a:pt x="1143" y="1457"/>
                  </a:lnTo>
                  <a:lnTo>
                    <a:pt x="1144" y="1458"/>
                  </a:lnTo>
                  <a:lnTo>
                    <a:pt x="1145" y="1458"/>
                  </a:lnTo>
                  <a:lnTo>
                    <a:pt x="1146" y="1459"/>
                  </a:lnTo>
                  <a:lnTo>
                    <a:pt x="1146" y="1458"/>
                  </a:lnTo>
                  <a:lnTo>
                    <a:pt x="1147" y="1458"/>
                  </a:lnTo>
                  <a:lnTo>
                    <a:pt x="1148" y="1457"/>
                  </a:lnTo>
                  <a:lnTo>
                    <a:pt x="1150" y="1457"/>
                  </a:lnTo>
                  <a:lnTo>
                    <a:pt x="1152" y="1457"/>
                  </a:lnTo>
                  <a:lnTo>
                    <a:pt x="1156" y="1457"/>
                  </a:lnTo>
                  <a:lnTo>
                    <a:pt x="1158" y="1456"/>
                  </a:lnTo>
                  <a:lnTo>
                    <a:pt x="1159" y="1456"/>
                  </a:lnTo>
                  <a:lnTo>
                    <a:pt x="1159" y="1457"/>
                  </a:lnTo>
                  <a:lnTo>
                    <a:pt x="1158" y="1458"/>
                  </a:lnTo>
                  <a:lnTo>
                    <a:pt x="1154" y="1462"/>
                  </a:lnTo>
                  <a:lnTo>
                    <a:pt x="1152" y="1464"/>
                  </a:lnTo>
                  <a:lnTo>
                    <a:pt x="1151" y="1464"/>
                  </a:lnTo>
                  <a:lnTo>
                    <a:pt x="1150" y="1465"/>
                  </a:lnTo>
                  <a:lnTo>
                    <a:pt x="1149" y="1465"/>
                  </a:lnTo>
                  <a:lnTo>
                    <a:pt x="1149" y="1466"/>
                  </a:lnTo>
                  <a:lnTo>
                    <a:pt x="1150" y="1467"/>
                  </a:lnTo>
                  <a:lnTo>
                    <a:pt x="1149" y="1468"/>
                  </a:lnTo>
                  <a:lnTo>
                    <a:pt x="1150" y="1472"/>
                  </a:lnTo>
                  <a:lnTo>
                    <a:pt x="1149" y="1472"/>
                  </a:lnTo>
                  <a:lnTo>
                    <a:pt x="1149" y="1473"/>
                  </a:lnTo>
                  <a:lnTo>
                    <a:pt x="1150" y="1473"/>
                  </a:lnTo>
                  <a:lnTo>
                    <a:pt x="1150" y="1474"/>
                  </a:lnTo>
                  <a:lnTo>
                    <a:pt x="1152" y="1474"/>
                  </a:lnTo>
                  <a:lnTo>
                    <a:pt x="1153" y="1474"/>
                  </a:lnTo>
                  <a:lnTo>
                    <a:pt x="1154" y="1474"/>
                  </a:lnTo>
                  <a:lnTo>
                    <a:pt x="1155" y="1475"/>
                  </a:lnTo>
                  <a:lnTo>
                    <a:pt x="1155" y="1476"/>
                  </a:lnTo>
                  <a:lnTo>
                    <a:pt x="1155" y="1478"/>
                  </a:lnTo>
                  <a:lnTo>
                    <a:pt x="1156" y="1479"/>
                  </a:lnTo>
                  <a:lnTo>
                    <a:pt x="1158" y="1482"/>
                  </a:lnTo>
                  <a:lnTo>
                    <a:pt x="1158" y="1483"/>
                  </a:lnTo>
                  <a:lnTo>
                    <a:pt x="1158" y="1484"/>
                  </a:lnTo>
                  <a:lnTo>
                    <a:pt x="1155" y="1486"/>
                  </a:lnTo>
                  <a:lnTo>
                    <a:pt x="1154" y="1487"/>
                  </a:lnTo>
                  <a:lnTo>
                    <a:pt x="1155" y="1489"/>
                  </a:lnTo>
                  <a:lnTo>
                    <a:pt x="1156" y="1489"/>
                  </a:lnTo>
                  <a:lnTo>
                    <a:pt x="1157" y="1489"/>
                  </a:lnTo>
                  <a:lnTo>
                    <a:pt x="1158" y="1489"/>
                  </a:lnTo>
                  <a:lnTo>
                    <a:pt x="1159" y="1490"/>
                  </a:lnTo>
                  <a:lnTo>
                    <a:pt x="1159" y="1491"/>
                  </a:lnTo>
                  <a:lnTo>
                    <a:pt x="1159" y="1491"/>
                  </a:lnTo>
                  <a:lnTo>
                    <a:pt x="1159" y="432"/>
                  </a:lnTo>
                  <a:lnTo>
                    <a:pt x="1149" y="430"/>
                  </a:lnTo>
                  <a:lnTo>
                    <a:pt x="1131" y="4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7" name="Freeform 56">
              <a:extLst>
                <a:ext uri="{FF2B5EF4-FFF2-40B4-BE49-F238E27FC236}">
                  <a16:creationId xmlns:a16="http://schemas.microsoft.com/office/drawing/2014/main" id="{73E79546-B2B7-D45C-295B-2397AE77C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9063" y="345122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8" name="Freeform 57">
              <a:extLst>
                <a:ext uri="{FF2B5EF4-FFF2-40B4-BE49-F238E27FC236}">
                  <a16:creationId xmlns:a16="http://schemas.microsoft.com/office/drawing/2014/main" id="{BAB469EF-4E70-95D5-4455-663D52943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563" y="273843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09" name="Freeform 58">
              <a:extLst>
                <a:ext uri="{FF2B5EF4-FFF2-40B4-BE49-F238E27FC236}">
                  <a16:creationId xmlns:a16="http://schemas.microsoft.com/office/drawing/2014/main" id="{20F03468-5EE8-FB9F-FCA2-232DC164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2606675"/>
              <a:ext cx="119062" cy="334962"/>
            </a:xfrm>
            <a:custGeom>
              <a:avLst/>
              <a:gdLst>
                <a:gd name="T0" fmla="*/ 35 w 75"/>
                <a:gd name="T1" fmla="*/ 198 h 211"/>
                <a:gd name="T2" fmla="*/ 38 w 75"/>
                <a:gd name="T3" fmla="*/ 184 h 211"/>
                <a:gd name="T4" fmla="*/ 40 w 75"/>
                <a:gd name="T5" fmla="*/ 171 h 211"/>
                <a:gd name="T6" fmla="*/ 42 w 75"/>
                <a:gd name="T7" fmla="*/ 164 h 211"/>
                <a:gd name="T8" fmla="*/ 44 w 75"/>
                <a:gd name="T9" fmla="*/ 151 h 211"/>
                <a:gd name="T10" fmla="*/ 49 w 75"/>
                <a:gd name="T11" fmla="*/ 140 h 211"/>
                <a:gd name="T12" fmla="*/ 51 w 75"/>
                <a:gd name="T13" fmla="*/ 133 h 211"/>
                <a:gd name="T14" fmla="*/ 54 w 75"/>
                <a:gd name="T15" fmla="*/ 122 h 211"/>
                <a:gd name="T16" fmla="*/ 54 w 75"/>
                <a:gd name="T17" fmla="*/ 114 h 211"/>
                <a:gd name="T18" fmla="*/ 56 w 75"/>
                <a:gd name="T19" fmla="*/ 108 h 211"/>
                <a:gd name="T20" fmla="*/ 37 w 75"/>
                <a:gd name="T21" fmla="*/ 110 h 211"/>
                <a:gd name="T22" fmla="*/ 29 w 75"/>
                <a:gd name="T23" fmla="*/ 108 h 211"/>
                <a:gd name="T24" fmla="*/ 32 w 75"/>
                <a:gd name="T25" fmla="*/ 98 h 211"/>
                <a:gd name="T26" fmla="*/ 41 w 75"/>
                <a:gd name="T27" fmla="*/ 90 h 211"/>
                <a:gd name="T28" fmla="*/ 45 w 75"/>
                <a:gd name="T29" fmla="*/ 91 h 211"/>
                <a:gd name="T30" fmla="*/ 47 w 75"/>
                <a:gd name="T31" fmla="*/ 88 h 211"/>
                <a:gd name="T32" fmla="*/ 45 w 75"/>
                <a:gd name="T33" fmla="*/ 85 h 211"/>
                <a:gd name="T34" fmla="*/ 41 w 75"/>
                <a:gd name="T35" fmla="*/ 87 h 211"/>
                <a:gd name="T36" fmla="*/ 37 w 75"/>
                <a:gd name="T37" fmla="*/ 85 h 211"/>
                <a:gd name="T38" fmla="*/ 35 w 75"/>
                <a:gd name="T39" fmla="*/ 85 h 211"/>
                <a:gd name="T40" fmla="*/ 35 w 75"/>
                <a:gd name="T41" fmla="*/ 79 h 211"/>
                <a:gd name="T42" fmla="*/ 34 w 75"/>
                <a:gd name="T43" fmla="*/ 71 h 211"/>
                <a:gd name="T44" fmla="*/ 35 w 75"/>
                <a:gd name="T45" fmla="*/ 65 h 211"/>
                <a:gd name="T46" fmla="*/ 34 w 75"/>
                <a:gd name="T47" fmla="*/ 59 h 211"/>
                <a:gd name="T48" fmla="*/ 38 w 75"/>
                <a:gd name="T49" fmla="*/ 51 h 211"/>
                <a:gd name="T50" fmla="*/ 45 w 75"/>
                <a:gd name="T51" fmla="*/ 47 h 211"/>
                <a:gd name="T52" fmla="*/ 52 w 75"/>
                <a:gd name="T53" fmla="*/ 49 h 211"/>
                <a:gd name="T54" fmla="*/ 57 w 75"/>
                <a:gd name="T55" fmla="*/ 55 h 211"/>
                <a:gd name="T56" fmla="*/ 60 w 75"/>
                <a:gd name="T57" fmla="*/ 52 h 211"/>
                <a:gd name="T58" fmla="*/ 61 w 75"/>
                <a:gd name="T59" fmla="*/ 49 h 211"/>
                <a:gd name="T60" fmla="*/ 61 w 75"/>
                <a:gd name="T61" fmla="*/ 46 h 211"/>
                <a:gd name="T62" fmla="*/ 60 w 75"/>
                <a:gd name="T63" fmla="*/ 43 h 211"/>
                <a:gd name="T64" fmla="*/ 65 w 75"/>
                <a:gd name="T65" fmla="*/ 39 h 211"/>
                <a:gd name="T66" fmla="*/ 71 w 75"/>
                <a:gd name="T67" fmla="*/ 35 h 211"/>
                <a:gd name="T68" fmla="*/ 74 w 75"/>
                <a:gd name="T69" fmla="*/ 26 h 211"/>
                <a:gd name="T70" fmla="*/ 71 w 75"/>
                <a:gd name="T71" fmla="*/ 17 h 211"/>
                <a:gd name="T72" fmla="*/ 71 w 75"/>
                <a:gd name="T73" fmla="*/ 9 h 211"/>
                <a:gd name="T74" fmla="*/ 71 w 75"/>
                <a:gd name="T75" fmla="*/ 2 h 211"/>
                <a:gd name="T76" fmla="*/ 69 w 75"/>
                <a:gd name="T77" fmla="*/ 4 h 211"/>
                <a:gd name="T78" fmla="*/ 64 w 75"/>
                <a:gd name="T79" fmla="*/ 7 h 211"/>
                <a:gd name="T80" fmla="*/ 61 w 75"/>
                <a:gd name="T81" fmla="*/ 9 h 211"/>
                <a:gd name="T82" fmla="*/ 59 w 75"/>
                <a:gd name="T83" fmla="*/ 13 h 211"/>
                <a:gd name="T84" fmla="*/ 53 w 75"/>
                <a:gd name="T85" fmla="*/ 19 h 211"/>
                <a:gd name="T86" fmla="*/ 49 w 75"/>
                <a:gd name="T87" fmla="*/ 17 h 211"/>
                <a:gd name="T88" fmla="*/ 40 w 75"/>
                <a:gd name="T89" fmla="*/ 18 h 211"/>
                <a:gd name="T90" fmla="*/ 38 w 75"/>
                <a:gd name="T91" fmla="*/ 25 h 211"/>
                <a:gd name="T92" fmla="*/ 35 w 75"/>
                <a:gd name="T93" fmla="*/ 32 h 211"/>
                <a:gd name="T94" fmla="*/ 31 w 75"/>
                <a:gd name="T95" fmla="*/ 38 h 211"/>
                <a:gd name="T96" fmla="*/ 29 w 75"/>
                <a:gd name="T97" fmla="*/ 53 h 211"/>
                <a:gd name="T98" fmla="*/ 20 w 75"/>
                <a:gd name="T99" fmla="*/ 81 h 211"/>
                <a:gd name="T100" fmla="*/ 10 w 75"/>
                <a:gd name="T101" fmla="*/ 99 h 211"/>
                <a:gd name="T102" fmla="*/ 6 w 75"/>
                <a:gd name="T103" fmla="*/ 108 h 211"/>
                <a:gd name="T104" fmla="*/ 1 w 75"/>
                <a:gd name="T105" fmla="*/ 118 h 211"/>
                <a:gd name="T106" fmla="*/ 8 w 75"/>
                <a:gd name="T107" fmla="*/ 141 h 211"/>
                <a:gd name="T108" fmla="*/ 13 w 75"/>
                <a:gd name="T109" fmla="*/ 158 h 211"/>
                <a:gd name="T110" fmla="*/ 18 w 75"/>
                <a:gd name="T111" fmla="*/ 170 h 211"/>
                <a:gd name="T112" fmla="*/ 25 w 75"/>
                <a:gd name="T113" fmla="*/ 193 h 211"/>
                <a:gd name="T114" fmla="*/ 30 w 75"/>
                <a:gd name="T115" fmla="*/ 211 h 211"/>
                <a:gd name="T116" fmla="*/ 32 w 75"/>
                <a:gd name="T117" fmla="*/ 2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211">
                  <a:moveTo>
                    <a:pt x="32" y="206"/>
                  </a:moveTo>
                  <a:lnTo>
                    <a:pt x="33" y="204"/>
                  </a:lnTo>
                  <a:lnTo>
                    <a:pt x="33" y="203"/>
                  </a:lnTo>
                  <a:lnTo>
                    <a:pt x="34" y="202"/>
                  </a:lnTo>
                  <a:lnTo>
                    <a:pt x="34" y="198"/>
                  </a:lnTo>
                  <a:lnTo>
                    <a:pt x="35" y="198"/>
                  </a:lnTo>
                  <a:lnTo>
                    <a:pt x="37" y="192"/>
                  </a:lnTo>
                  <a:lnTo>
                    <a:pt x="37" y="191"/>
                  </a:lnTo>
                  <a:lnTo>
                    <a:pt x="37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38" y="184"/>
                  </a:lnTo>
                  <a:lnTo>
                    <a:pt x="39" y="182"/>
                  </a:lnTo>
                  <a:lnTo>
                    <a:pt x="40" y="178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0"/>
                  </a:lnTo>
                  <a:lnTo>
                    <a:pt x="41" y="168"/>
                  </a:lnTo>
                  <a:lnTo>
                    <a:pt x="41" y="167"/>
                  </a:lnTo>
                  <a:lnTo>
                    <a:pt x="42" y="166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2" y="158"/>
                  </a:lnTo>
                  <a:lnTo>
                    <a:pt x="42" y="158"/>
                  </a:lnTo>
                  <a:lnTo>
                    <a:pt x="44" y="151"/>
                  </a:lnTo>
                  <a:lnTo>
                    <a:pt x="47" y="146"/>
                  </a:lnTo>
                  <a:lnTo>
                    <a:pt x="48" y="144"/>
                  </a:lnTo>
                  <a:lnTo>
                    <a:pt x="48" y="143"/>
                  </a:lnTo>
                  <a:lnTo>
                    <a:pt x="48" y="142"/>
                  </a:lnTo>
                  <a:lnTo>
                    <a:pt x="49" y="141"/>
                  </a:lnTo>
                  <a:lnTo>
                    <a:pt x="49" y="140"/>
                  </a:lnTo>
                  <a:lnTo>
                    <a:pt x="49" y="138"/>
                  </a:lnTo>
                  <a:lnTo>
                    <a:pt x="49" y="138"/>
                  </a:lnTo>
                  <a:lnTo>
                    <a:pt x="49" y="136"/>
                  </a:lnTo>
                  <a:lnTo>
                    <a:pt x="49" y="135"/>
                  </a:lnTo>
                  <a:lnTo>
                    <a:pt x="50" y="134"/>
                  </a:lnTo>
                  <a:lnTo>
                    <a:pt x="51" y="133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29"/>
                  </a:lnTo>
                  <a:lnTo>
                    <a:pt x="55" y="125"/>
                  </a:lnTo>
                  <a:lnTo>
                    <a:pt x="55" y="124"/>
                  </a:lnTo>
                  <a:lnTo>
                    <a:pt x="54" y="122"/>
                  </a:lnTo>
                  <a:lnTo>
                    <a:pt x="54" y="120"/>
                  </a:lnTo>
                  <a:lnTo>
                    <a:pt x="53" y="119"/>
                  </a:lnTo>
                  <a:lnTo>
                    <a:pt x="53" y="118"/>
                  </a:lnTo>
                  <a:lnTo>
                    <a:pt x="52" y="117"/>
                  </a:lnTo>
                  <a:lnTo>
                    <a:pt x="53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3" y="112"/>
                  </a:lnTo>
                  <a:lnTo>
                    <a:pt x="54" y="110"/>
                  </a:lnTo>
                  <a:lnTo>
                    <a:pt x="55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5"/>
                  </a:lnTo>
                  <a:lnTo>
                    <a:pt x="49" y="106"/>
                  </a:lnTo>
                  <a:lnTo>
                    <a:pt x="45" y="109"/>
                  </a:lnTo>
                  <a:lnTo>
                    <a:pt x="42" y="110"/>
                  </a:lnTo>
                  <a:lnTo>
                    <a:pt x="37" y="110"/>
                  </a:lnTo>
                  <a:lnTo>
                    <a:pt x="33" y="111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9" y="108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2" y="98"/>
                  </a:lnTo>
                  <a:lnTo>
                    <a:pt x="33" y="97"/>
                  </a:lnTo>
                  <a:lnTo>
                    <a:pt x="38" y="94"/>
                  </a:lnTo>
                  <a:lnTo>
                    <a:pt x="39" y="92"/>
                  </a:lnTo>
                  <a:lnTo>
                    <a:pt x="40" y="91"/>
                  </a:lnTo>
                  <a:lnTo>
                    <a:pt x="40" y="90"/>
                  </a:lnTo>
                  <a:lnTo>
                    <a:pt x="41" y="90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1"/>
                  </a:lnTo>
                  <a:lnTo>
                    <a:pt x="44" y="91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89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6" y="86"/>
                  </a:lnTo>
                  <a:lnTo>
                    <a:pt x="45" y="85"/>
                  </a:lnTo>
                  <a:lnTo>
                    <a:pt x="45" y="86"/>
                  </a:lnTo>
                  <a:lnTo>
                    <a:pt x="45" y="87"/>
                  </a:lnTo>
                  <a:lnTo>
                    <a:pt x="44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0" y="86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7" y="85"/>
                  </a:lnTo>
                  <a:lnTo>
                    <a:pt x="36" y="86"/>
                  </a:lnTo>
                  <a:lnTo>
                    <a:pt x="35" y="87"/>
                  </a:lnTo>
                  <a:lnTo>
                    <a:pt x="33" y="86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6" y="85"/>
                  </a:lnTo>
                  <a:lnTo>
                    <a:pt x="37" y="82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5" y="79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2" y="66"/>
                  </a:lnTo>
                  <a:lnTo>
                    <a:pt x="32" y="65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59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6" y="56"/>
                  </a:lnTo>
                  <a:lnTo>
                    <a:pt x="37" y="53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40" y="49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4" y="47"/>
                  </a:lnTo>
                  <a:lnTo>
                    <a:pt x="45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51" y="48"/>
                  </a:lnTo>
                  <a:lnTo>
                    <a:pt x="52" y="49"/>
                  </a:lnTo>
                  <a:lnTo>
                    <a:pt x="53" y="51"/>
                  </a:lnTo>
                  <a:lnTo>
                    <a:pt x="53" y="53"/>
                  </a:lnTo>
                  <a:lnTo>
                    <a:pt x="53" y="54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60" y="56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0" y="53"/>
                  </a:lnTo>
                  <a:lnTo>
                    <a:pt x="60" y="52"/>
                  </a:lnTo>
                  <a:lnTo>
                    <a:pt x="61" y="52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1" y="50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1" y="41"/>
                  </a:lnTo>
                  <a:lnTo>
                    <a:pt x="62" y="40"/>
                  </a:lnTo>
                  <a:lnTo>
                    <a:pt x="63" y="40"/>
                  </a:lnTo>
                  <a:lnTo>
                    <a:pt x="64" y="40"/>
                  </a:lnTo>
                  <a:lnTo>
                    <a:pt x="65" y="39"/>
                  </a:lnTo>
                  <a:lnTo>
                    <a:pt x="67" y="38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71" y="35"/>
                  </a:lnTo>
                  <a:lnTo>
                    <a:pt x="72" y="31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4" y="27"/>
                  </a:lnTo>
                  <a:lnTo>
                    <a:pt x="74" y="26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4" y="22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0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4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9" y="3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5" y="6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1" y="9"/>
                  </a:lnTo>
                  <a:lnTo>
                    <a:pt x="60" y="7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9" y="13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5" y="18"/>
                  </a:lnTo>
                  <a:lnTo>
                    <a:pt x="44" y="18"/>
                  </a:lnTo>
                  <a:lnTo>
                    <a:pt x="43" y="18"/>
                  </a:lnTo>
                  <a:lnTo>
                    <a:pt x="40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4" y="31"/>
                  </a:lnTo>
                  <a:lnTo>
                    <a:pt x="33" y="31"/>
                  </a:lnTo>
                  <a:lnTo>
                    <a:pt x="32" y="31"/>
                  </a:lnTo>
                  <a:lnTo>
                    <a:pt x="32" y="32"/>
                  </a:lnTo>
                  <a:lnTo>
                    <a:pt x="31" y="38"/>
                  </a:lnTo>
                  <a:lnTo>
                    <a:pt x="30" y="4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29" y="53"/>
                  </a:lnTo>
                  <a:lnTo>
                    <a:pt x="28" y="62"/>
                  </a:lnTo>
                  <a:lnTo>
                    <a:pt x="24" y="73"/>
                  </a:lnTo>
                  <a:lnTo>
                    <a:pt x="23" y="73"/>
                  </a:lnTo>
                  <a:lnTo>
                    <a:pt x="23" y="74"/>
                  </a:lnTo>
                  <a:lnTo>
                    <a:pt x="21" y="79"/>
                  </a:lnTo>
                  <a:lnTo>
                    <a:pt x="20" y="81"/>
                  </a:lnTo>
                  <a:lnTo>
                    <a:pt x="20" y="84"/>
                  </a:lnTo>
                  <a:lnTo>
                    <a:pt x="17" y="88"/>
                  </a:lnTo>
                  <a:lnTo>
                    <a:pt x="17" y="89"/>
                  </a:lnTo>
                  <a:lnTo>
                    <a:pt x="12" y="97"/>
                  </a:lnTo>
                  <a:lnTo>
                    <a:pt x="11" y="98"/>
                  </a:lnTo>
                  <a:lnTo>
                    <a:pt x="10" y="99"/>
                  </a:lnTo>
                  <a:lnTo>
                    <a:pt x="12" y="100"/>
                  </a:lnTo>
                  <a:lnTo>
                    <a:pt x="14" y="101"/>
                  </a:lnTo>
                  <a:lnTo>
                    <a:pt x="13" y="103"/>
                  </a:lnTo>
                  <a:lnTo>
                    <a:pt x="11" y="104"/>
                  </a:lnTo>
                  <a:lnTo>
                    <a:pt x="10" y="105"/>
                  </a:lnTo>
                  <a:lnTo>
                    <a:pt x="6" y="108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6" y="114"/>
                  </a:lnTo>
                  <a:lnTo>
                    <a:pt x="5" y="115"/>
                  </a:lnTo>
                  <a:lnTo>
                    <a:pt x="4" y="117"/>
                  </a:lnTo>
                  <a:lnTo>
                    <a:pt x="1" y="118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3" y="127"/>
                  </a:lnTo>
                  <a:lnTo>
                    <a:pt x="4" y="130"/>
                  </a:lnTo>
                  <a:lnTo>
                    <a:pt x="6" y="135"/>
                  </a:lnTo>
                  <a:lnTo>
                    <a:pt x="8" y="141"/>
                  </a:lnTo>
                  <a:lnTo>
                    <a:pt x="10" y="149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2" y="156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2" y="161"/>
                  </a:lnTo>
                  <a:lnTo>
                    <a:pt x="13" y="162"/>
                  </a:lnTo>
                  <a:lnTo>
                    <a:pt x="16" y="165"/>
                  </a:lnTo>
                  <a:lnTo>
                    <a:pt x="16" y="166"/>
                  </a:lnTo>
                  <a:lnTo>
                    <a:pt x="18" y="170"/>
                  </a:lnTo>
                  <a:lnTo>
                    <a:pt x="20" y="178"/>
                  </a:lnTo>
                  <a:lnTo>
                    <a:pt x="22" y="183"/>
                  </a:lnTo>
                  <a:lnTo>
                    <a:pt x="23" y="183"/>
                  </a:lnTo>
                  <a:lnTo>
                    <a:pt x="23" y="184"/>
                  </a:lnTo>
                  <a:lnTo>
                    <a:pt x="23" y="187"/>
                  </a:lnTo>
                  <a:lnTo>
                    <a:pt x="25" y="193"/>
                  </a:lnTo>
                  <a:lnTo>
                    <a:pt x="27" y="197"/>
                  </a:lnTo>
                  <a:lnTo>
                    <a:pt x="28" y="203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9" y="210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0" y="210"/>
                  </a:lnTo>
                  <a:lnTo>
                    <a:pt x="31" y="209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2" y="206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0" name="Freeform 59">
              <a:extLst>
                <a:ext uri="{FF2B5EF4-FFF2-40B4-BE49-F238E27FC236}">
                  <a16:creationId xmlns:a16="http://schemas.microsoft.com/office/drawing/2014/main" id="{134B6961-2253-2BD4-7E4E-ECAA916F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538" y="2763838"/>
              <a:ext cx="25400" cy="31750"/>
            </a:xfrm>
            <a:custGeom>
              <a:avLst/>
              <a:gdLst>
                <a:gd name="T0" fmla="*/ 2 w 16"/>
                <a:gd name="T1" fmla="*/ 18 h 20"/>
                <a:gd name="T2" fmla="*/ 2 w 16"/>
                <a:gd name="T3" fmla="*/ 20 h 20"/>
                <a:gd name="T4" fmla="*/ 3 w 16"/>
                <a:gd name="T5" fmla="*/ 19 h 20"/>
                <a:gd name="T6" fmla="*/ 6 w 16"/>
                <a:gd name="T7" fmla="*/ 18 h 20"/>
                <a:gd name="T8" fmla="*/ 7 w 16"/>
                <a:gd name="T9" fmla="*/ 16 h 20"/>
                <a:gd name="T10" fmla="*/ 8 w 16"/>
                <a:gd name="T11" fmla="*/ 15 h 20"/>
                <a:gd name="T12" fmla="*/ 7 w 16"/>
                <a:gd name="T13" fmla="*/ 13 h 20"/>
                <a:gd name="T14" fmla="*/ 7 w 16"/>
                <a:gd name="T15" fmla="*/ 12 h 20"/>
                <a:gd name="T16" fmla="*/ 8 w 16"/>
                <a:gd name="T17" fmla="*/ 9 h 20"/>
                <a:gd name="T18" fmla="*/ 12 w 16"/>
                <a:gd name="T19" fmla="*/ 6 h 20"/>
                <a:gd name="T20" fmla="*/ 13 w 16"/>
                <a:gd name="T21" fmla="*/ 5 h 20"/>
                <a:gd name="T22" fmla="*/ 15 w 16"/>
                <a:gd name="T23" fmla="*/ 4 h 20"/>
                <a:gd name="T24" fmla="*/ 16 w 16"/>
                <a:gd name="T25" fmla="*/ 2 h 20"/>
                <a:gd name="T26" fmla="*/ 14 w 16"/>
                <a:gd name="T27" fmla="*/ 1 h 20"/>
                <a:gd name="T28" fmla="*/ 12 w 16"/>
                <a:gd name="T29" fmla="*/ 0 h 20"/>
                <a:gd name="T30" fmla="*/ 11 w 16"/>
                <a:gd name="T31" fmla="*/ 3 h 20"/>
                <a:gd name="T32" fmla="*/ 8 w 16"/>
                <a:gd name="T33" fmla="*/ 7 h 20"/>
                <a:gd name="T34" fmla="*/ 7 w 16"/>
                <a:gd name="T35" fmla="*/ 9 h 20"/>
                <a:gd name="T36" fmla="*/ 5 w 16"/>
                <a:gd name="T37" fmla="*/ 9 h 20"/>
                <a:gd name="T38" fmla="*/ 4 w 16"/>
                <a:gd name="T39" fmla="*/ 10 h 20"/>
                <a:gd name="T40" fmla="*/ 2 w 16"/>
                <a:gd name="T41" fmla="*/ 13 h 20"/>
                <a:gd name="T42" fmla="*/ 2 w 16"/>
                <a:gd name="T43" fmla="*/ 14 h 20"/>
                <a:gd name="T44" fmla="*/ 0 w 16"/>
                <a:gd name="T45" fmla="*/ 14 h 20"/>
                <a:gd name="T46" fmla="*/ 2 w 16"/>
                <a:gd name="T47" fmla="*/ 17 h 20"/>
                <a:gd name="T48" fmla="*/ 2 w 16"/>
                <a:gd name="T4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20">
                  <a:moveTo>
                    <a:pt x="2" y="18"/>
                  </a:moveTo>
                  <a:lnTo>
                    <a:pt x="2" y="20"/>
                  </a:lnTo>
                  <a:lnTo>
                    <a:pt x="3" y="19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1" name="Freeform 60">
              <a:extLst>
                <a:ext uri="{FF2B5EF4-FFF2-40B4-BE49-F238E27FC236}">
                  <a16:creationId xmlns:a16="http://schemas.microsoft.com/office/drawing/2014/main" id="{F9F9E577-700A-07B8-6D21-3BA6DC84F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9750" y="2681288"/>
              <a:ext cx="50800" cy="101600"/>
            </a:xfrm>
            <a:custGeom>
              <a:avLst/>
              <a:gdLst>
                <a:gd name="T0" fmla="*/ 24 w 32"/>
                <a:gd name="T1" fmla="*/ 7 h 64"/>
                <a:gd name="T2" fmla="*/ 23 w 32"/>
                <a:gd name="T3" fmla="*/ 2 h 64"/>
                <a:gd name="T4" fmla="*/ 19 w 32"/>
                <a:gd name="T5" fmla="*/ 1 h 64"/>
                <a:gd name="T6" fmla="*/ 16 w 32"/>
                <a:gd name="T7" fmla="*/ 0 h 64"/>
                <a:gd name="T8" fmla="*/ 12 w 32"/>
                <a:gd name="T9" fmla="*/ 1 h 64"/>
                <a:gd name="T10" fmla="*/ 9 w 32"/>
                <a:gd name="T11" fmla="*/ 4 h 64"/>
                <a:gd name="T12" fmla="*/ 7 w 32"/>
                <a:gd name="T13" fmla="*/ 10 h 64"/>
                <a:gd name="T14" fmla="*/ 5 w 32"/>
                <a:gd name="T15" fmla="*/ 12 h 64"/>
                <a:gd name="T16" fmla="*/ 6 w 32"/>
                <a:gd name="T17" fmla="*/ 15 h 64"/>
                <a:gd name="T18" fmla="*/ 6 w 32"/>
                <a:gd name="T19" fmla="*/ 18 h 64"/>
                <a:gd name="T20" fmla="*/ 4 w 32"/>
                <a:gd name="T21" fmla="*/ 20 h 64"/>
                <a:gd name="T22" fmla="*/ 5 w 32"/>
                <a:gd name="T23" fmla="*/ 24 h 64"/>
                <a:gd name="T24" fmla="*/ 5 w 32"/>
                <a:gd name="T25" fmla="*/ 30 h 64"/>
                <a:gd name="T26" fmla="*/ 6 w 32"/>
                <a:gd name="T27" fmla="*/ 32 h 64"/>
                <a:gd name="T28" fmla="*/ 7 w 32"/>
                <a:gd name="T29" fmla="*/ 34 h 64"/>
                <a:gd name="T30" fmla="*/ 6 w 32"/>
                <a:gd name="T31" fmla="*/ 38 h 64"/>
                <a:gd name="T32" fmla="*/ 4 w 32"/>
                <a:gd name="T33" fmla="*/ 39 h 64"/>
                <a:gd name="T34" fmla="*/ 8 w 32"/>
                <a:gd name="T35" fmla="*/ 38 h 64"/>
                <a:gd name="T36" fmla="*/ 11 w 32"/>
                <a:gd name="T37" fmla="*/ 39 h 64"/>
                <a:gd name="T38" fmla="*/ 12 w 32"/>
                <a:gd name="T39" fmla="*/ 40 h 64"/>
                <a:gd name="T40" fmla="*/ 15 w 32"/>
                <a:gd name="T41" fmla="*/ 40 h 64"/>
                <a:gd name="T42" fmla="*/ 16 w 32"/>
                <a:gd name="T43" fmla="*/ 38 h 64"/>
                <a:gd name="T44" fmla="*/ 18 w 32"/>
                <a:gd name="T45" fmla="*/ 40 h 64"/>
                <a:gd name="T46" fmla="*/ 18 w 32"/>
                <a:gd name="T47" fmla="*/ 41 h 64"/>
                <a:gd name="T48" fmla="*/ 18 w 32"/>
                <a:gd name="T49" fmla="*/ 44 h 64"/>
                <a:gd name="T50" fmla="*/ 16 w 32"/>
                <a:gd name="T51" fmla="*/ 44 h 64"/>
                <a:gd name="T52" fmla="*/ 14 w 32"/>
                <a:gd name="T53" fmla="*/ 44 h 64"/>
                <a:gd name="T54" fmla="*/ 12 w 32"/>
                <a:gd name="T55" fmla="*/ 43 h 64"/>
                <a:gd name="T56" fmla="*/ 10 w 32"/>
                <a:gd name="T57" fmla="*/ 45 h 64"/>
                <a:gd name="T58" fmla="*/ 3 w 32"/>
                <a:gd name="T59" fmla="*/ 51 h 64"/>
                <a:gd name="T60" fmla="*/ 2 w 32"/>
                <a:gd name="T61" fmla="*/ 55 h 64"/>
                <a:gd name="T62" fmla="*/ 0 w 32"/>
                <a:gd name="T63" fmla="*/ 61 h 64"/>
                <a:gd name="T64" fmla="*/ 2 w 32"/>
                <a:gd name="T65" fmla="*/ 64 h 64"/>
                <a:gd name="T66" fmla="*/ 8 w 32"/>
                <a:gd name="T67" fmla="*/ 63 h 64"/>
                <a:gd name="T68" fmla="*/ 20 w 32"/>
                <a:gd name="T69" fmla="*/ 59 h 64"/>
                <a:gd name="T70" fmla="*/ 27 w 32"/>
                <a:gd name="T71" fmla="*/ 53 h 64"/>
                <a:gd name="T72" fmla="*/ 30 w 32"/>
                <a:gd name="T73" fmla="*/ 43 h 64"/>
                <a:gd name="T74" fmla="*/ 30 w 32"/>
                <a:gd name="T75" fmla="*/ 39 h 64"/>
                <a:gd name="T76" fmla="*/ 30 w 32"/>
                <a:gd name="T77" fmla="*/ 33 h 64"/>
                <a:gd name="T78" fmla="*/ 30 w 32"/>
                <a:gd name="T79" fmla="*/ 31 h 64"/>
                <a:gd name="T80" fmla="*/ 30 w 32"/>
                <a:gd name="T81" fmla="*/ 25 h 64"/>
                <a:gd name="T82" fmla="*/ 30 w 32"/>
                <a:gd name="T83" fmla="*/ 23 h 64"/>
                <a:gd name="T84" fmla="*/ 31 w 32"/>
                <a:gd name="T85" fmla="*/ 21 h 64"/>
                <a:gd name="T86" fmla="*/ 32 w 32"/>
                <a:gd name="T87" fmla="*/ 17 h 64"/>
                <a:gd name="T88" fmla="*/ 31 w 32"/>
                <a:gd name="T89" fmla="*/ 14 h 64"/>
                <a:gd name="T90" fmla="*/ 31 w 32"/>
                <a:gd name="T91" fmla="*/ 11 h 64"/>
                <a:gd name="T92" fmla="*/ 28 w 32"/>
                <a:gd name="T93" fmla="*/ 8 h 64"/>
                <a:gd name="T94" fmla="*/ 15 w 32"/>
                <a:gd name="T9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64">
                  <a:moveTo>
                    <a:pt x="27" y="8"/>
                  </a:moveTo>
                  <a:lnTo>
                    <a:pt x="25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4" y="39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2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9" y="47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6" y="62"/>
                  </a:lnTo>
                  <a:lnTo>
                    <a:pt x="20" y="59"/>
                  </a:lnTo>
                  <a:lnTo>
                    <a:pt x="23" y="58"/>
                  </a:lnTo>
                  <a:lnTo>
                    <a:pt x="27" y="57"/>
                  </a:lnTo>
                  <a:lnTo>
                    <a:pt x="27" y="53"/>
                  </a:lnTo>
                  <a:lnTo>
                    <a:pt x="28" y="49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1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2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28" y="8"/>
                  </a:lnTo>
                  <a:lnTo>
                    <a:pt x="27" y="8"/>
                  </a:lnTo>
                  <a:close/>
                  <a:moveTo>
                    <a:pt x="16" y="37"/>
                  </a:moveTo>
                  <a:lnTo>
                    <a:pt x="15" y="37"/>
                  </a:lnTo>
                  <a:lnTo>
                    <a:pt x="16" y="3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2" name="Freeform 61">
              <a:extLst>
                <a:ext uri="{FF2B5EF4-FFF2-40B4-BE49-F238E27FC236}">
                  <a16:creationId xmlns:a16="http://schemas.microsoft.com/office/drawing/2014/main" id="{8D0FED12-3425-09D1-255F-A0CEE030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2493963"/>
              <a:ext cx="109537" cy="142875"/>
            </a:xfrm>
            <a:custGeom>
              <a:avLst/>
              <a:gdLst>
                <a:gd name="T0" fmla="*/ 8 w 69"/>
                <a:gd name="T1" fmla="*/ 88 h 90"/>
                <a:gd name="T2" fmla="*/ 9 w 69"/>
                <a:gd name="T3" fmla="*/ 90 h 90"/>
                <a:gd name="T4" fmla="*/ 15 w 69"/>
                <a:gd name="T5" fmla="*/ 89 h 90"/>
                <a:gd name="T6" fmla="*/ 18 w 69"/>
                <a:gd name="T7" fmla="*/ 85 h 90"/>
                <a:gd name="T8" fmla="*/ 19 w 69"/>
                <a:gd name="T9" fmla="*/ 79 h 90"/>
                <a:gd name="T10" fmla="*/ 22 w 69"/>
                <a:gd name="T11" fmla="*/ 80 h 90"/>
                <a:gd name="T12" fmla="*/ 25 w 69"/>
                <a:gd name="T13" fmla="*/ 78 h 90"/>
                <a:gd name="T14" fmla="*/ 29 w 69"/>
                <a:gd name="T15" fmla="*/ 75 h 90"/>
                <a:gd name="T16" fmla="*/ 31 w 69"/>
                <a:gd name="T17" fmla="*/ 73 h 90"/>
                <a:gd name="T18" fmla="*/ 34 w 69"/>
                <a:gd name="T19" fmla="*/ 70 h 90"/>
                <a:gd name="T20" fmla="*/ 37 w 69"/>
                <a:gd name="T21" fmla="*/ 65 h 90"/>
                <a:gd name="T22" fmla="*/ 40 w 69"/>
                <a:gd name="T23" fmla="*/ 64 h 90"/>
                <a:gd name="T24" fmla="*/ 42 w 69"/>
                <a:gd name="T25" fmla="*/ 60 h 90"/>
                <a:gd name="T26" fmla="*/ 39 w 69"/>
                <a:gd name="T27" fmla="*/ 59 h 90"/>
                <a:gd name="T28" fmla="*/ 38 w 69"/>
                <a:gd name="T29" fmla="*/ 56 h 90"/>
                <a:gd name="T30" fmla="*/ 40 w 69"/>
                <a:gd name="T31" fmla="*/ 51 h 90"/>
                <a:gd name="T32" fmla="*/ 44 w 69"/>
                <a:gd name="T33" fmla="*/ 48 h 90"/>
                <a:gd name="T34" fmla="*/ 48 w 69"/>
                <a:gd name="T35" fmla="*/ 47 h 90"/>
                <a:gd name="T36" fmla="*/ 50 w 69"/>
                <a:gd name="T37" fmla="*/ 48 h 90"/>
                <a:gd name="T38" fmla="*/ 54 w 69"/>
                <a:gd name="T39" fmla="*/ 48 h 90"/>
                <a:gd name="T40" fmla="*/ 57 w 69"/>
                <a:gd name="T41" fmla="*/ 47 h 90"/>
                <a:gd name="T42" fmla="*/ 53 w 69"/>
                <a:gd name="T43" fmla="*/ 43 h 90"/>
                <a:gd name="T44" fmla="*/ 57 w 69"/>
                <a:gd name="T45" fmla="*/ 38 h 90"/>
                <a:gd name="T46" fmla="*/ 62 w 69"/>
                <a:gd name="T47" fmla="*/ 35 h 90"/>
                <a:gd name="T48" fmla="*/ 66 w 69"/>
                <a:gd name="T49" fmla="*/ 30 h 90"/>
                <a:gd name="T50" fmla="*/ 67 w 69"/>
                <a:gd name="T51" fmla="*/ 26 h 90"/>
                <a:gd name="T52" fmla="*/ 68 w 69"/>
                <a:gd name="T53" fmla="*/ 22 h 90"/>
                <a:gd name="T54" fmla="*/ 66 w 69"/>
                <a:gd name="T55" fmla="*/ 20 h 90"/>
                <a:gd name="T56" fmla="*/ 65 w 69"/>
                <a:gd name="T57" fmla="*/ 17 h 90"/>
                <a:gd name="T58" fmla="*/ 63 w 69"/>
                <a:gd name="T59" fmla="*/ 14 h 90"/>
                <a:gd name="T60" fmla="*/ 60 w 69"/>
                <a:gd name="T61" fmla="*/ 11 h 90"/>
                <a:gd name="T62" fmla="*/ 57 w 69"/>
                <a:gd name="T63" fmla="*/ 10 h 90"/>
                <a:gd name="T64" fmla="*/ 56 w 69"/>
                <a:gd name="T65" fmla="*/ 9 h 90"/>
                <a:gd name="T66" fmla="*/ 58 w 69"/>
                <a:gd name="T67" fmla="*/ 5 h 90"/>
                <a:gd name="T68" fmla="*/ 60 w 69"/>
                <a:gd name="T69" fmla="*/ 5 h 90"/>
                <a:gd name="T70" fmla="*/ 59 w 69"/>
                <a:gd name="T71" fmla="*/ 4 h 90"/>
                <a:gd name="T72" fmla="*/ 54 w 69"/>
                <a:gd name="T73" fmla="*/ 0 h 90"/>
                <a:gd name="T74" fmla="*/ 53 w 69"/>
                <a:gd name="T75" fmla="*/ 3 h 90"/>
                <a:gd name="T76" fmla="*/ 49 w 69"/>
                <a:gd name="T77" fmla="*/ 4 h 90"/>
                <a:gd name="T78" fmla="*/ 48 w 69"/>
                <a:gd name="T79" fmla="*/ 4 h 90"/>
                <a:gd name="T80" fmla="*/ 42 w 69"/>
                <a:gd name="T81" fmla="*/ 3 h 90"/>
                <a:gd name="T82" fmla="*/ 39 w 69"/>
                <a:gd name="T83" fmla="*/ 3 h 90"/>
                <a:gd name="T84" fmla="*/ 39 w 69"/>
                <a:gd name="T85" fmla="*/ 8 h 90"/>
                <a:gd name="T86" fmla="*/ 32 w 69"/>
                <a:gd name="T87" fmla="*/ 12 h 90"/>
                <a:gd name="T88" fmla="*/ 29 w 69"/>
                <a:gd name="T89" fmla="*/ 17 h 90"/>
                <a:gd name="T90" fmla="*/ 27 w 69"/>
                <a:gd name="T91" fmla="*/ 20 h 90"/>
                <a:gd name="T92" fmla="*/ 25 w 69"/>
                <a:gd name="T93" fmla="*/ 26 h 90"/>
                <a:gd name="T94" fmla="*/ 24 w 69"/>
                <a:gd name="T95" fmla="*/ 30 h 90"/>
                <a:gd name="T96" fmla="*/ 23 w 69"/>
                <a:gd name="T97" fmla="*/ 36 h 90"/>
                <a:gd name="T98" fmla="*/ 24 w 69"/>
                <a:gd name="T99" fmla="*/ 39 h 90"/>
                <a:gd name="T100" fmla="*/ 21 w 69"/>
                <a:gd name="T101" fmla="*/ 41 h 90"/>
                <a:gd name="T102" fmla="*/ 20 w 69"/>
                <a:gd name="T103" fmla="*/ 43 h 90"/>
                <a:gd name="T104" fmla="*/ 17 w 69"/>
                <a:gd name="T105" fmla="*/ 43 h 90"/>
                <a:gd name="T106" fmla="*/ 17 w 69"/>
                <a:gd name="T107" fmla="*/ 48 h 90"/>
                <a:gd name="T108" fmla="*/ 14 w 69"/>
                <a:gd name="T109" fmla="*/ 54 h 90"/>
                <a:gd name="T110" fmla="*/ 11 w 69"/>
                <a:gd name="T111" fmla="*/ 63 h 90"/>
                <a:gd name="T112" fmla="*/ 8 w 69"/>
                <a:gd name="T113" fmla="*/ 69 h 90"/>
                <a:gd name="T114" fmla="*/ 6 w 69"/>
                <a:gd name="T115" fmla="*/ 72 h 90"/>
                <a:gd name="T116" fmla="*/ 3 w 69"/>
                <a:gd name="T117" fmla="*/ 78 h 90"/>
                <a:gd name="T118" fmla="*/ 2 w 69"/>
                <a:gd name="T119" fmla="*/ 84 h 90"/>
                <a:gd name="T120" fmla="*/ 0 w 69"/>
                <a:gd name="T121" fmla="*/ 87 h 90"/>
                <a:gd name="T122" fmla="*/ 4 w 69"/>
                <a:gd name="T123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90">
                  <a:moveTo>
                    <a:pt x="4" y="89"/>
                  </a:move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3" y="90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17" y="88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19" y="84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9" y="78"/>
                  </a:lnTo>
                  <a:lnTo>
                    <a:pt x="20" y="78"/>
                  </a:lnTo>
                  <a:lnTo>
                    <a:pt x="21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4" y="78"/>
                  </a:lnTo>
                  <a:lnTo>
                    <a:pt x="25" y="78"/>
                  </a:lnTo>
                  <a:lnTo>
                    <a:pt x="25" y="77"/>
                  </a:lnTo>
                  <a:lnTo>
                    <a:pt x="27" y="75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0" y="74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5" y="70"/>
                  </a:lnTo>
                  <a:lnTo>
                    <a:pt x="37" y="69"/>
                  </a:lnTo>
                  <a:lnTo>
                    <a:pt x="38" y="67"/>
                  </a:lnTo>
                  <a:lnTo>
                    <a:pt x="37" y="65"/>
                  </a:lnTo>
                  <a:lnTo>
                    <a:pt x="38" y="64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1" y="63"/>
                  </a:lnTo>
                  <a:lnTo>
                    <a:pt x="42" y="62"/>
                  </a:lnTo>
                  <a:lnTo>
                    <a:pt x="42" y="61"/>
                  </a:lnTo>
                  <a:lnTo>
                    <a:pt x="42" y="60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9" y="60"/>
                  </a:lnTo>
                  <a:lnTo>
                    <a:pt x="39" y="59"/>
                  </a:lnTo>
                  <a:lnTo>
                    <a:pt x="38" y="59"/>
                  </a:lnTo>
                  <a:lnTo>
                    <a:pt x="37" y="58"/>
                  </a:lnTo>
                  <a:lnTo>
                    <a:pt x="37" y="57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39" y="53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2" y="49"/>
                  </a:lnTo>
                  <a:lnTo>
                    <a:pt x="43" y="48"/>
                  </a:lnTo>
                  <a:lnTo>
                    <a:pt x="44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2" y="47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8" y="48"/>
                  </a:lnTo>
                  <a:lnTo>
                    <a:pt x="57" y="47"/>
                  </a:lnTo>
                  <a:lnTo>
                    <a:pt x="57" y="46"/>
                  </a:lnTo>
                  <a:lnTo>
                    <a:pt x="54" y="46"/>
                  </a:lnTo>
                  <a:lnTo>
                    <a:pt x="53" y="44"/>
                  </a:lnTo>
                  <a:lnTo>
                    <a:pt x="53" y="43"/>
                  </a:lnTo>
                  <a:lnTo>
                    <a:pt x="53" y="41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61" y="36"/>
                  </a:lnTo>
                  <a:lnTo>
                    <a:pt x="62" y="35"/>
                  </a:lnTo>
                  <a:lnTo>
                    <a:pt x="62" y="34"/>
                  </a:lnTo>
                  <a:lnTo>
                    <a:pt x="63" y="33"/>
                  </a:lnTo>
                  <a:lnTo>
                    <a:pt x="64" y="32"/>
                  </a:lnTo>
                  <a:lnTo>
                    <a:pt x="66" y="30"/>
                  </a:lnTo>
                  <a:lnTo>
                    <a:pt x="67" y="29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7" y="21"/>
                  </a:lnTo>
                  <a:lnTo>
                    <a:pt x="66" y="21"/>
                  </a:lnTo>
                  <a:lnTo>
                    <a:pt x="66" y="20"/>
                  </a:lnTo>
                  <a:lnTo>
                    <a:pt x="65" y="20"/>
                  </a:lnTo>
                  <a:lnTo>
                    <a:pt x="64" y="19"/>
                  </a:lnTo>
                  <a:lnTo>
                    <a:pt x="64" y="18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5" y="15"/>
                  </a:lnTo>
                  <a:lnTo>
                    <a:pt x="64" y="14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1" y="13"/>
                  </a:lnTo>
                  <a:lnTo>
                    <a:pt x="61" y="12"/>
                  </a:lnTo>
                  <a:lnTo>
                    <a:pt x="60" y="11"/>
                  </a:lnTo>
                  <a:lnTo>
                    <a:pt x="60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6" y="11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2" y="14"/>
                  </a:lnTo>
                  <a:lnTo>
                    <a:pt x="31" y="15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4" y="26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5" y="31"/>
                  </a:lnTo>
                  <a:lnTo>
                    <a:pt x="24" y="33"/>
                  </a:lnTo>
                  <a:lnTo>
                    <a:pt x="23" y="36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1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9" y="44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7"/>
                  </a:lnTo>
                  <a:lnTo>
                    <a:pt x="12" y="58"/>
                  </a:lnTo>
                  <a:lnTo>
                    <a:pt x="13" y="58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9" y="67"/>
                  </a:lnTo>
                  <a:lnTo>
                    <a:pt x="8" y="69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71"/>
                  </a:lnTo>
                  <a:lnTo>
                    <a:pt x="6" y="72"/>
                  </a:lnTo>
                  <a:lnTo>
                    <a:pt x="6" y="73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1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3" y="89"/>
                  </a:lnTo>
                  <a:lnTo>
                    <a:pt x="4" y="8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3" name="Freeform 62">
              <a:extLst>
                <a:ext uri="{FF2B5EF4-FFF2-40B4-BE49-F238E27FC236}">
                  <a16:creationId xmlns:a16="http://schemas.microsoft.com/office/drawing/2014/main" id="{1EED7084-3CBF-5CC7-B539-8D5C84B8C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8" y="4095750"/>
              <a:ext cx="1092200" cy="781050"/>
            </a:xfrm>
            <a:custGeom>
              <a:avLst/>
              <a:gdLst>
                <a:gd name="T0" fmla="*/ 489 w 688"/>
                <a:gd name="T1" fmla="*/ 467 h 492"/>
                <a:gd name="T2" fmla="*/ 524 w 688"/>
                <a:gd name="T3" fmla="*/ 464 h 492"/>
                <a:gd name="T4" fmla="*/ 555 w 688"/>
                <a:gd name="T5" fmla="*/ 458 h 492"/>
                <a:gd name="T6" fmla="*/ 606 w 688"/>
                <a:gd name="T7" fmla="*/ 403 h 492"/>
                <a:gd name="T8" fmla="*/ 632 w 688"/>
                <a:gd name="T9" fmla="*/ 376 h 492"/>
                <a:gd name="T10" fmla="*/ 662 w 688"/>
                <a:gd name="T11" fmla="*/ 348 h 492"/>
                <a:gd name="T12" fmla="*/ 682 w 688"/>
                <a:gd name="T13" fmla="*/ 322 h 492"/>
                <a:gd name="T14" fmla="*/ 617 w 688"/>
                <a:gd name="T15" fmla="*/ 313 h 492"/>
                <a:gd name="T16" fmla="*/ 566 w 688"/>
                <a:gd name="T17" fmla="*/ 297 h 492"/>
                <a:gd name="T18" fmla="*/ 515 w 688"/>
                <a:gd name="T19" fmla="*/ 279 h 492"/>
                <a:gd name="T20" fmla="*/ 478 w 688"/>
                <a:gd name="T21" fmla="*/ 257 h 492"/>
                <a:gd name="T22" fmla="*/ 471 w 688"/>
                <a:gd name="T23" fmla="*/ 245 h 492"/>
                <a:gd name="T24" fmla="*/ 454 w 688"/>
                <a:gd name="T25" fmla="*/ 221 h 492"/>
                <a:gd name="T26" fmla="*/ 445 w 688"/>
                <a:gd name="T27" fmla="*/ 198 h 492"/>
                <a:gd name="T28" fmla="*/ 455 w 688"/>
                <a:gd name="T29" fmla="*/ 186 h 492"/>
                <a:gd name="T30" fmla="*/ 445 w 688"/>
                <a:gd name="T31" fmla="*/ 178 h 492"/>
                <a:gd name="T32" fmla="*/ 423 w 688"/>
                <a:gd name="T33" fmla="*/ 183 h 492"/>
                <a:gd name="T34" fmla="*/ 403 w 688"/>
                <a:gd name="T35" fmla="*/ 183 h 492"/>
                <a:gd name="T36" fmla="*/ 409 w 688"/>
                <a:gd name="T37" fmla="*/ 145 h 492"/>
                <a:gd name="T38" fmla="*/ 425 w 688"/>
                <a:gd name="T39" fmla="*/ 107 h 492"/>
                <a:gd name="T40" fmla="*/ 385 w 688"/>
                <a:gd name="T41" fmla="*/ 65 h 492"/>
                <a:gd name="T42" fmla="*/ 338 w 688"/>
                <a:gd name="T43" fmla="*/ 25 h 492"/>
                <a:gd name="T44" fmla="*/ 316 w 688"/>
                <a:gd name="T45" fmla="*/ 21 h 492"/>
                <a:gd name="T46" fmla="*/ 300 w 688"/>
                <a:gd name="T47" fmla="*/ 15 h 492"/>
                <a:gd name="T48" fmla="*/ 283 w 688"/>
                <a:gd name="T49" fmla="*/ 14 h 492"/>
                <a:gd name="T50" fmla="*/ 271 w 688"/>
                <a:gd name="T51" fmla="*/ 18 h 492"/>
                <a:gd name="T52" fmla="*/ 250 w 688"/>
                <a:gd name="T53" fmla="*/ 22 h 492"/>
                <a:gd name="T54" fmla="*/ 241 w 688"/>
                <a:gd name="T55" fmla="*/ 10 h 492"/>
                <a:gd name="T56" fmla="*/ 227 w 688"/>
                <a:gd name="T57" fmla="*/ 2 h 492"/>
                <a:gd name="T58" fmla="*/ 208 w 688"/>
                <a:gd name="T59" fmla="*/ 34 h 492"/>
                <a:gd name="T60" fmla="*/ 199 w 688"/>
                <a:gd name="T61" fmla="*/ 21 h 492"/>
                <a:gd name="T62" fmla="*/ 188 w 688"/>
                <a:gd name="T63" fmla="*/ 27 h 492"/>
                <a:gd name="T64" fmla="*/ 172 w 688"/>
                <a:gd name="T65" fmla="*/ 26 h 492"/>
                <a:gd name="T66" fmla="*/ 158 w 688"/>
                <a:gd name="T67" fmla="*/ 46 h 492"/>
                <a:gd name="T68" fmla="*/ 145 w 688"/>
                <a:gd name="T69" fmla="*/ 90 h 492"/>
                <a:gd name="T70" fmla="*/ 125 w 688"/>
                <a:gd name="T71" fmla="*/ 104 h 492"/>
                <a:gd name="T72" fmla="*/ 110 w 688"/>
                <a:gd name="T73" fmla="*/ 128 h 492"/>
                <a:gd name="T74" fmla="*/ 99 w 688"/>
                <a:gd name="T75" fmla="*/ 141 h 492"/>
                <a:gd name="T76" fmla="*/ 96 w 688"/>
                <a:gd name="T77" fmla="*/ 157 h 492"/>
                <a:gd name="T78" fmla="*/ 87 w 688"/>
                <a:gd name="T79" fmla="*/ 191 h 492"/>
                <a:gd name="T80" fmla="*/ 82 w 688"/>
                <a:gd name="T81" fmla="*/ 196 h 492"/>
                <a:gd name="T82" fmla="*/ 59 w 688"/>
                <a:gd name="T83" fmla="*/ 206 h 492"/>
                <a:gd name="T84" fmla="*/ 50 w 688"/>
                <a:gd name="T85" fmla="*/ 266 h 492"/>
                <a:gd name="T86" fmla="*/ 38 w 688"/>
                <a:gd name="T87" fmla="*/ 303 h 492"/>
                <a:gd name="T88" fmla="*/ 24 w 688"/>
                <a:gd name="T89" fmla="*/ 300 h 492"/>
                <a:gd name="T90" fmla="*/ 8 w 688"/>
                <a:gd name="T91" fmla="*/ 305 h 492"/>
                <a:gd name="T92" fmla="*/ 8 w 688"/>
                <a:gd name="T93" fmla="*/ 314 h 492"/>
                <a:gd name="T94" fmla="*/ 0 w 688"/>
                <a:gd name="T95" fmla="*/ 326 h 492"/>
                <a:gd name="T96" fmla="*/ 14 w 688"/>
                <a:gd name="T97" fmla="*/ 333 h 492"/>
                <a:gd name="T98" fmla="*/ 30 w 688"/>
                <a:gd name="T99" fmla="*/ 337 h 492"/>
                <a:gd name="T100" fmla="*/ 48 w 688"/>
                <a:gd name="T101" fmla="*/ 357 h 492"/>
                <a:gd name="T102" fmla="*/ 59 w 688"/>
                <a:gd name="T103" fmla="*/ 368 h 492"/>
                <a:gd name="T104" fmla="*/ 72 w 688"/>
                <a:gd name="T105" fmla="*/ 380 h 492"/>
                <a:gd name="T106" fmla="*/ 86 w 688"/>
                <a:gd name="T107" fmla="*/ 399 h 492"/>
                <a:gd name="T108" fmla="*/ 91 w 688"/>
                <a:gd name="T109" fmla="*/ 418 h 492"/>
                <a:gd name="T110" fmla="*/ 106 w 688"/>
                <a:gd name="T111" fmla="*/ 439 h 492"/>
                <a:gd name="T112" fmla="*/ 116 w 688"/>
                <a:gd name="T113" fmla="*/ 440 h 492"/>
                <a:gd name="T114" fmla="*/ 128 w 688"/>
                <a:gd name="T115" fmla="*/ 450 h 492"/>
                <a:gd name="T116" fmla="*/ 136 w 688"/>
                <a:gd name="T117" fmla="*/ 481 h 492"/>
                <a:gd name="T118" fmla="*/ 159 w 688"/>
                <a:gd name="T119" fmla="*/ 486 h 492"/>
                <a:gd name="T120" fmla="*/ 455 w 688"/>
                <a:gd name="T121" fmla="*/ 49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8" h="492">
                  <a:moveTo>
                    <a:pt x="455" y="490"/>
                  </a:moveTo>
                  <a:lnTo>
                    <a:pt x="456" y="488"/>
                  </a:lnTo>
                  <a:lnTo>
                    <a:pt x="456" y="485"/>
                  </a:lnTo>
                  <a:lnTo>
                    <a:pt x="456" y="484"/>
                  </a:lnTo>
                  <a:lnTo>
                    <a:pt x="457" y="484"/>
                  </a:lnTo>
                  <a:lnTo>
                    <a:pt x="457" y="483"/>
                  </a:lnTo>
                  <a:lnTo>
                    <a:pt x="461" y="480"/>
                  </a:lnTo>
                  <a:lnTo>
                    <a:pt x="465" y="477"/>
                  </a:lnTo>
                  <a:lnTo>
                    <a:pt x="471" y="475"/>
                  </a:lnTo>
                  <a:lnTo>
                    <a:pt x="476" y="472"/>
                  </a:lnTo>
                  <a:lnTo>
                    <a:pt x="480" y="469"/>
                  </a:lnTo>
                  <a:lnTo>
                    <a:pt x="484" y="467"/>
                  </a:lnTo>
                  <a:lnTo>
                    <a:pt x="489" y="467"/>
                  </a:lnTo>
                  <a:lnTo>
                    <a:pt x="493" y="466"/>
                  </a:lnTo>
                  <a:lnTo>
                    <a:pt x="497" y="465"/>
                  </a:lnTo>
                  <a:lnTo>
                    <a:pt x="499" y="464"/>
                  </a:lnTo>
                  <a:lnTo>
                    <a:pt x="502" y="463"/>
                  </a:lnTo>
                  <a:lnTo>
                    <a:pt x="504" y="462"/>
                  </a:lnTo>
                  <a:lnTo>
                    <a:pt x="506" y="462"/>
                  </a:lnTo>
                  <a:lnTo>
                    <a:pt x="509" y="463"/>
                  </a:lnTo>
                  <a:lnTo>
                    <a:pt x="512" y="463"/>
                  </a:lnTo>
                  <a:lnTo>
                    <a:pt x="515" y="463"/>
                  </a:lnTo>
                  <a:lnTo>
                    <a:pt x="516" y="463"/>
                  </a:lnTo>
                  <a:lnTo>
                    <a:pt x="519" y="463"/>
                  </a:lnTo>
                  <a:lnTo>
                    <a:pt x="522" y="463"/>
                  </a:lnTo>
                  <a:lnTo>
                    <a:pt x="524" y="464"/>
                  </a:lnTo>
                  <a:lnTo>
                    <a:pt x="525" y="464"/>
                  </a:lnTo>
                  <a:lnTo>
                    <a:pt x="528" y="464"/>
                  </a:lnTo>
                  <a:lnTo>
                    <a:pt x="531" y="464"/>
                  </a:lnTo>
                  <a:lnTo>
                    <a:pt x="533" y="464"/>
                  </a:lnTo>
                  <a:lnTo>
                    <a:pt x="535" y="464"/>
                  </a:lnTo>
                  <a:lnTo>
                    <a:pt x="538" y="465"/>
                  </a:lnTo>
                  <a:lnTo>
                    <a:pt x="541" y="465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7" y="465"/>
                  </a:lnTo>
                  <a:lnTo>
                    <a:pt x="548" y="465"/>
                  </a:lnTo>
                  <a:lnTo>
                    <a:pt x="553" y="461"/>
                  </a:lnTo>
                  <a:lnTo>
                    <a:pt x="555" y="458"/>
                  </a:lnTo>
                  <a:lnTo>
                    <a:pt x="560" y="453"/>
                  </a:lnTo>
                  <a:lnTo>
                    <a:pt x="565" y="447"/>
                  </a:lnTo>
                  <a:lnTo>
                    <a:pt x="570" y="441"/>
                  </a:lnTo>
                  <a:lnTo>
                    <a:pt x="574" y="437"/>
                  </a:lnTo>
                  <a:lnTo>
                    <a:pt x="575" y="436"/>
                  </a:lnTo>
                  <a:lnTo>
                    <a:pt x="580" y="431"/>
                  </a:lnTo>
                  <a:lnTo>
                    <a:pt x="584" y="426"/>
                  </a:lnTo>
                  <a:lnTo>
                    <a:pt x="589" y="419"/>
                  </a:lnTo>
                  <a:lnTo>
                    <a:pt x="594" y="415"/>
                  </a:lnTo>
                  <a:lnTo>
                    <a:pt x="597" y="412"/>
                  </a:lnTo>
                  <a:lnTo>
                    <a:pt x="600" y="409"/>
                  </a:lnTo>
                  <a:lnTo>
                    <a:pt x="603" y="406"/>
                  </a:lnTo>
                  <a:lnTo>
                    <a:pt x="606" y="403"/>
                  </a:lnTo>
                  <a:lnTo>
                    <a:pt x="609" y="400"/>
                  </a:lnTo>
                  <a:lnTo>
                    <a:pt x="611" y="397"/>
                  </a:lnTo>
                  <a:lnTo>
                    <a:pt x="614" y="395"/>
                  </a:lnTo>
                  <a:lnTo>
                    <a:pt x="616" y="392"/>
                  </a:lnTo>
                  <a:lnTo>
                    <a:pt x="619" y="390"/>
                  </a:lnTo>
                  <a:lnTo>
                    <a:pt x="620" y="388"/>
                  </a:lnTo>
                  <a:lnTo>
                    <a:pt x="621" y="388"/>
                  </a:lnTo>
                  <a:lnTo>
                    <a:pt x="623" y="386"/>
                  </a:lnTo>
                  <a:lnTo>
                    <a:pt x="625" y="384"/>
                  </a:lnTo>
                  <a:lnTo>
                    <a:pt x="626" y="383"/>
                  </a:lnTo>
                  <a:lnTo>
                    <a:pt x="628" y="380"/>
                  </a:lnTo>
                  <a:lnTo>
                    <a:pt x="631" y="378"/>
                  </a:lnTo>
                  <a:lnTo>
                    <a:pt x="632" y="376"/>
                  </a:lnTo>
                  <a:lnTo>
                    <a:pt x="634" y="375"/>
                  </a:lnTo>
                  <a:lnTo>
                    <a:pt x="636" y="372"/>
                  </a:lnTo>
                  <a:lnTo>
                    <a:pt x="639" y="370"/>
                  </a:lnTo>
                  <a:lnTo>
                    <a:pt x="642" y="368"/>
                  </a:lnTo>
                  <a:lnTo>
                    <a:pt x="644" y="366"/>
                  </a:lnTo>
                  <a:lnTo>
                    <a:pt x="646" y="363"/>
                  </a:lnTo>
                  <a:lnTo>
                    <a:pt x="648" y="361"/>
                  </a:lnTo>
                  <a:lnTo>
                    <a:pt x="651" y="358"/>
                  </a:lnTo>
                  <a:lnTo>
                    <a:pt x="653" y="357"/>
                  </a:lnTo>
                  <a:lnTo>
                    <a:pt x="654" y="355"/>
                  </a:lnTo>
                  <a:lnTo>
                    <a:pt x="656" y="352"/>
                  </a:lnTo>
                  <a:lnTo>
                    <a:pt x="659" y="351"/>
                  </a:lnTo>
                  <a:lnTo>
                    <a:pt x="662" y="348"/>
                  </a:lnTo>
                  <a:lnTo>
                    <a:pt x="664" y="347"/>
                  </a:lnTo>
                  <a:lnTo>
                    <a:pt x="666" y="344"/>
                  </a:lnTo>
                  <a:lnTo>
                    <a:pt x="668" y="342"/>
                  </a:lnTo>
                  <a:lnTo>
                    <a:pt x="671" y="339"/>
                  </a:lnTo>
                  <a:lnTo>
                    <a:pt x="673" y="338"/>
                  </a:lnTo>
                  <a:lnTo>
                    <a:pt x="675" y="335"/>
                  </a:lnTo>
                  <a:lnTo>
                    <a:pt x="676" y="333"/>
                  </a:lnTo>
                  <a:lnTo>
                    <a:pt x="679" y="330"/>
                  </a:lnTo>
                  <a:lnTo>
                    <a:pt x="682" y="329"/>
                  </a:lnTo>
                  <a:lnTo>
                    <a:pt x="684" y="327"/>
                  </a:lnTo>
                  <a:lnTo>
                    <a:pt x="686" y="325"/>
                  </a:lnTo>
                  <a:lnTo>
                    <a:pt x="688" y="322"/>
                  </a:lnTo>
                  <a:lnTo>
                    <a:pt x="682" y="322"/>
                  </a:lnTo>
                  <a:lnTo>
                    <a:pt x="674" y="322"/>
                  </a:lnTo>
                  <a:lnTo>
                    <a:pt x="667" y="322"/>
                  </a:lnTo>
                  <a:lnTo>
                    <a:pt x="660" y="322"/>
                  </a:lnTo>
                  <a:lnTo>
                    <a:pt x="654" y="322"/>
                  </a:lnTo>
                  <a:lnTo>
                    <a:pt x="646" y="322"/>
                  </a:lnTo>
                  <a:lnTo>
                    <a:pt x="643" y="322"/>
                  </a:lnTo>
                  <a:lnTo>
                    <a:pt x="640" y="321"/>
                  </a:lnTo>
                  <a:lnTo>
                    <a:pt x="636" y="320"/>
                  </a:lnTo>
                  <a:lnTo>
                    <a:pt x="633" y="318"/>
                  </a:lnTo>
                  <a:lnTo>
                    <a:pt x="629" y="318"/>
                  </a:lnTo>
                  <a:lnTo>
                    <a:pt x="625" y="316"/>
                  </a:lnTo>
                  <a:lnTo>
                    <a:pt x="622" y="315"/>
                  </a:lnTo>
                  <a:lnTo>
                    <a:pt x="617" y="313"/>
                  </a:lnTo>
                  <a:lnTo>
                    <a:pt x="614" y="312"/>
                  </a:lnTo>
                  <a:lnTo>
                    <a:pt x="609" y="310"/>
                  </a:lnTo>
                  <a:lnTo>
                    <a:pt x="606" y="309"/>
                  </a:lnTo>
                  <a:lnTo>
                    <a:pt x="602" y="308"/>
                  </a:lnTo>
                  <a:lnTo>
                    <a:pt x="598" y="308"/>
                  </a:lnTo>
                  <a:lnTo>
                    <a:pt x="594" y="306"/>
                  </a:lnTo>
                  <a:lnTo>
                    <a:pt x="590" y="305"/>
                  </a:lnTo>
                  <a:lnTo>
                    <a:pt x="587" y="303"/>
                  </a:lnTo>
                  <a:lnTo>
                    <a:pt x="583" y="302"/>
                  </a:lnTo>
                  <a:lnTo>
                    <a:pt x="579" y="300"/>
                  </a:lnTo>
                  <a:lnTo>
                    <a:pt x="575" y="299"/>
                  </a:lnTo>
                  <a:lnTo>
                    <a:pt x="571" y="298"/>
                  </a:lnTo>
                  <a:lnTo>
                    <a:pt x="566" y="297"/>
                  </a:lnTo>
                  <a:lnTo>
                    <a:pt x="564" y="295"/>
                  </a:lnTo>
                  <a:lnTo>
                    <a:pt x="559" y="293"/>
                  </a:lnTo>
                  <a:lnTo>
                    <a:pt x="554" y="292"/>
                  </a:lnTo>
                  <a:lnTo>
                    <a:pt x="551" y="290"/>
                  </a:lnTo>
                  <a:lnTo>
                    <a:pt x="546" y="289"/>
                  </a:lnTo>
                  <a:lnTo>
                    <a:pt x="543" y="288"/>
                  </a:lnTo>
                  <a:lnTo>
                    <a:pt x="539" y="287"/>
                  </a:lnTo>
                  <a:lnTo>
                    <a:pt x="535" y="286"/>
                  </a:lnTo>
                  <a:lnTo>
                    <a:pt x="531" y="285"/>
                  </a:lnTo>
                  <a:lnTo>
                    <a:pt x="526" y="283"/>
                  </a:lnTo>
                  <a:lnTo>
                    <a:pt x="522" y="282"/>
                  </a:lnTo>
                  <a:lnTo>
                    <a:pt x="519" y="280"/>
                  </a:lnTo>
                  <a:lnTo>
                    <a:pt x="515" y="279"/>
                  </a:lnTo>
                  <a:lnTo>
                    <a:pt x="510" y="278"/>
                  </a:lnTo>
                  <a:lnTo>
                    <a:pt x="506" y="277"/>
                  </a:lnTo>
                  <a:lnTo>
                    <a:pt x="505" y="275"/>
                  </a:lnTo>
                  <a:lnTo>
                    <a:pt x="501" y="272"/>
                  </a:lnTo>
                  <a:lnTo>
                    <a:pt x="496" y="267"/>
                  </a:lnTo>
                  <a:lnTo>
                    <a:pt x="492" y="264"/>
                  </a:lnTo>
                  <a:lnTo>
                    <a:pt x="488" y="260"/>
                  </a:lnTo>
                  <a:lnTo>
                    <a:pt x="487" y="259"/>
                  </a:lnTo>
                  <a:lnTo>
                    <a:pt x="486" y="260"/>
                  </a:lnTo>
                  <a:lnTo>
                    <a:pt x="485" y="260"/>
                  </a:lnTo>
                  <a:lnTo>
                    <a:pt x="485" y="260"/>
                  </a:lnTo>
                  <a:lnTo>
                    <a:pt x="481" y="258"/>
                  </a:lnTo>
                  <a:lnTo>
                    <a:pt x="478" y="257"/>
                  </a:lnTo>
                  <a:lnTo>
                    <a:pt x="478" y="256"/>
                  </a:lnTo>
                  <a:lnTo>
                    <a:pt x="478" y="255"/>
                  </a:lnTo>
                  <a:lnTo>
                    <a:pt x="478" y="253"/>
                  </a:lnTo>
                  <a:lnTo>
                    <a:pt x="478" y="252"/>
                  </a:lnTo>
                  <a:lnTo>
                    <a:pt x="477" y="250"/>
                  </a:lnTo>
                  <a:lnTo>
                    <a:pt x="476" y="249"/>
                  </a:lnTo>
                  <a:lnTo>
                    <a:pt x="475" y="249"/>
                  </a:lnTo>
                  <a:lnTo>
                    <a:pt x="475" y="248"/>
                  </a:lnTo>
                  <a:lnTo>
                    <a:pt x="475" y="248"/>
                  </a:lnTo>
                  <a:lnTo>
                    <a:pt x="475" y="247"/>
                  </a:lnTo>
                  <a:lnTo>
                    <a:pt x="474" y="247"/>
                  </a:lnTo>
                  <a:lnTo>
                    <a:pt x="473" y="246"/>
                  </a:lnTo>
                  <a:lnTo>
                    <a:pt x="471" y="245"/>
                  </a:lnTo>
                  <a:lnTo>
                    <a:pt x="471" y="243"/>
                  </a:lnTo>
                  <a:lnTo>
                    <a:pt x="469" y="236"/>
                  </a:lnTo>
                  <a:lnTo>
                    <a:pt x="468" y="235"/>
                  </a:lnTo>
                  <a:lnTo>
                    <a:pt x="466" y="234"/>
                  </a:lnTo>
                  <a:lnTo>
                    <a:pt x="465" y="233"/>
                  </a:lnTo>
                  <a:lnTo>
                    <a:pt x="463" y="233"/>
                  </a:lnTo>
                  <a:lnTo>
                    <a:pt x="461" y="231"/>
                  </a:lnTo>
                  <a:lnTo>
                    <a:pt x="460" y="229"/>
                  </a:lnTo>
                  <a:lnTo>
                    <a:pt x="460" y="228"/>
                  </a:lnTo>
                  <a:lnTo>
                    <a:pt x="459" y="226"/>
                  </a:lnTo>
                  <a:lnTo>
                    <a:pt x="458" y="225"/>
                  </a:lnTo>
                  <a:lnTo>
                    <a:pt x="457" y="223"/>
                  </a:lnTo>
                  <a:lnTo>
                    <a:pt x="454" y="221"/>
                  </a:lnTo>
                  <a:lnTo>
                    <a:pt x="453" y="219"/>
                  </a:lnTo>
                  <a:lnTo>
                    <a:pt x="451" y="217"/>
                  </a:lnTo>
                  <a:lnTo>
                    <a:pt x="450" y="214"/>
                  </a:lnTo>
                  <a:lnTo>
                    <a:pt x="450" y="209"/>
                  </a:lnTo>
                  <a:lnTo>
                    <a:pt x="449" y="208"/>
                  </a:lnTo>
                  <a:lnTo>
                    <a:pt x="448" y="207"/>
                  </a:lnTo>
                  <a:lnTo>
                    <a:pt x="445" y="204"/>
                  </a:lnTo>
                  <a:lnTo>
                    <a:pt x="445" y="202"/>
                  </a:lnTo>
                  <a:lnTo>
                    <a:pt x="444" y="200"/>
                  </a:lnTo>
                  <a:lnTo>
                    <a:pt x="444" y="199"/>
                  </a:lnTo>
                  <a:lnTo>
                    <a:pt x="444" y="199"/>
                  </a:lnTo>
                  <a:lnTo>
                    <a:pt x="445" y="199"/>
                  </a:lnTo>
                  <a:lnTo>
                    <a:pt x="445" y="198"/>
                  </a:lnTo>
                  <a:lnTo>
                    <a:pt x="446" y="198"/>
                  </a:lnTo>
                  <a:lnTo>
                    <a:pt x="447" y="197"/>
                  </a:lnTo>
                  <a:lnTo>
                    <a:pt x="447" y="195"/>
                  </a:lnTo>
                  <a:lnTo>
                    <a:pt x="448" y="194"/>
                  </a:lnTo>
                  <a:lnTo>
                    <a:pt x="448" y="193"/>
                  </a:lnTo>
                  <a:lnTo>
                    <a:pt x="450" y="191"/>
                  </a:lnTo>
                  <a:lnTo>
                    <a:pt x="451" y="191"/>
                  </a:lnTo>
                  <a:lnTo>
                    <a:pt x="451" y="190"/>
                  </a:lnTo>
                  <a:lnTo>
                    <a:pt x="451" y="189"/>
                  </a:lnTo>
                  <a:lnTo>
                    <a:pt x="452" y="188"/>
                  </a:lnTo>
                  <a:lnTo>
                    <a:pt x="453" y="188"/>
                  </a:lnTo>
                  <a:lnTo>
                    <a:pt x="455" y="187"/>
                  </a:lnTo>
                  <a:lnTo>
                    <a:pt x="455" y="186"/>
                  </a:lnTo>
                  <a:lnTo>
                    <a:pt x="455" y="185"/>
                  </a:lnTo>
                  <a:lnTo>
                    <a:pt x="456" y="183"/>
                  </a:lnTo>
                  <a:lnTo>
                    <a:pt x="456" y="182"/>
                  </a:lnTo>
                  <a:lnTo>
                    <a:pt x="455" y="182"/>
                  </a:lnTo>
                  <a:lnTo>
                    <a:pt x="455" y="183"/>
                  </a:lnTo>
                  <a:lnTo>
                    <a:pt x="454" y="183"/>
                  </a:lnTo>
                  <a:lnTo>
                    <a:pt x="453" y="183"/>
                  </a:lnTo>
                  <a:lnTo>
                    <a:pt x="450" y="182"/>
                  </a:lnTo>
                  <a:lnTo>
                    <a:pt x="449" y="182"/>
                  </a:lnTo>
                  <a:lnTo>
                    <a:pt x="448" y="181"/>
                  </a:lnTo>
                  <a:lnTo>
                    <a:pt x="447" y="179"/>
                  </a:lnTo>
                  <a:lnTo>
                    <a:pt x="446" y="178"/>
                  </a:lnTo>
                  <a:lnTo>
                    <a:pt x="445" y="178"/>
                  </a:lnTo>
                  <a:lnTo>
                    <a:pt x="442" y="178"/>
                  </a:lnTo>
                  <a:lnTo>
                    <a:pt x="440" y="178"/>
                  </a:lnTo>
                  <a:lnTo>
                    <a:pt x="435" y="179"/>
                  </a:lnTo>
                  <a:lnTo>
                    <a:pt x="433" y="181"/>
                  </a:lnTo>
                  <a:lnTo>
                    <a:pt x="432" y="182"/>
                  </a:lnTo>
                  <a:lnTo>
                    <a:pt x="431" y="181"/>
                  </a:lnTo>
                  <a:lnTo>
                    <a:pt x="430" y="181"/>
                  </a:lnTo>
                  <a:lnTo>
                    <a:pt x="428" y="182"/>
                  </a:lnTo>
                  <a:lnTo>
                    <a:pt x="427" y="182"/>
                  </a:lnTo>
                  <a:lnTo>
                    <a:pt x="426" y="182"/>
                  </a:lnTo>
                  <a:lnTo>
                    <a:pt x="425" y="183"/>
                  </a:lnTo>
                  <a:lnTo>
                    <a:pt x="424" y="183"/>
                  </a:lnTo>
                  <a:lnTo>
                    <a:pt x="423" y="183"/>
                  </a:lnTo>
                  <a:lnTo>
                    <a:pt x="421" y="182"/>
                  </a:lnTo>
                  <a:lnTo>
                    <a:pt x="418" y="183"/>
                  </a:lnTo>
                  <a:lnTo>
                    <a:pt x="416" y="183"/>
                  </a:lnTo>
                  <a:lnTo>
                    <a:pt x="415" y="185"/>
                  </a:lnTo>
                  <a:lnTo>
                    <a:pt x="414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1" y="186"/>
                  </a:lnTo>
                  <a:lnTo>
                    <a:pt x="411" y="185"/>
                  </a:lnTo>
                  <a:lnTo>
                    <a:pt x="410" y="185"/>
                  </a:lnTo>
                  <a:lnTo>
                    <a:pt x="405" y="184"/>
                  </a:lnTo>
                  <a:lnTo>
                    <a:pt x="404" y="183"/>
                  </a:lnTo>
                  <a:lnTo>
                    <a:pt x="403" y="183"/>
                  </a:lnTo>
                  <a:lnTo>
                    <a:pt x="403" y="182"/>
                  </a:lnTo>
                  <a:lnTo>
                    <a:pt x="404" y="181"/>
                  </a:lnTo>
                  <a:lnTo>
                    <a:pt x="404" y="178"/>
                  </a:lnTo>
                  <a:lnTo>
                    <a:pt x="405" y="170"/>
                  </a:lnTo>
                  <a:lnTo>
                    <a:pt x="404" y="165"/>
                  </a:lnTo>
                  <a:lnTo>
                    <a:pt x="403" y="159"/>
                  </a:lnTo>
                  <a:lnTo>
                    <a:pt x="403" y="157"/>
                  </a:lnTo>
                  <a:lnTo>
                    <a:pt x="404" y="153"/>
                  </a:lnTo>
                  <a:lnTo>
                    <a:pt x="405" y="149"/>
                  </a:lnTo>
                  <a:lnTo>
                    <a:pt x="405" y="148"/>
                  </a:lnTo>
                  <a:lnTo>
                    <a:pt x="407" y="147"/>
                  </a:lnTo>
                  <a:lnTo>
                    <a:pt x="408" y="146"/>
                  </a:lnTo>
                  <a:lnTo>
                    <a:pt x="409" y="145"/>
                  </a:lnTo>
                  <a:lnTo>
                    <a:pt x="410" y="145"/>
                  </a:lnTo>
                  <a:lnTo>
                    <a:pt x="411" y="144"/>
                  </a:lnTo>
                  <a:lnTo>
                    <a:pt x="413" y="141"/>
                  </a:lnTo>
                  <a:lnTo>
                    <a:pt x="416" y="136"/>
                  </a:lnTo>
                  <a:lnTo>
                    <a:pt x="418" y="133"/>
                  </a:lnTo>
                  <a:lnTo>
                    <a:pt x="418" y="132"/>
                  </a:lnTo>
                  <a:lnTo>
                    <a:pt x="420" y="131"/>
                  </a:lnTo>
                  <a:lnTo>
                    <a:pt x="421" y="129"/>
                  </a:lnTo>
                  <a:lnTo>
                    <a:pt x="427" y="120"/>
                  </a:lnTo>
                  <a:lnTo>
                    <a:pt x="428" y="118"/>
                  </a:lnTo>
                  <a:lnTo>
                    <a:pt x="432" y="113"/>
                  </a:lnTo>
                  <a:lnTo>
                    <a:pt x="429" y="112"/>
                  </a:lnTo>
                  <a:lnTo>
                    <a:pt x="425" y="107"/>
                  </a:lnTo>
                  <a:lnTo>
                    <a:pt x="422" y="101"/>
                  </a:lnTo>
                  <a:lnTo>
                    <a:pt x="420" y="99"/>
                  </a:lnTo>
                  <a:lnTo>
                    <a:pt x="417" y="98"/>
                  </a:lnTo>
                  <a:lnTo>
                    <a:pt x="415" y="97"/>
                  </a:lnTo>
                  <a:lnTo>
                    <a:pt x="412" y="94"/>
                  </a:lnTo>
                  <a:lnTo>
                    <a:pt x="409" y="90"/>
                  </a:lnTo>
                  <a:lnTo>
                    <a:pt x="405" y="83"/>
                  </a:lnTo>
                  <a:lnTo>
                    <a:pt x="404" y="81"/>
                  </a:lnTo>
                  <a:lnTo>
                    <a:pt x="403" y="78"/>
                  </a:lnTo>
                  <a:lnTo>
                    <a:pt x="401" y="77"/>
                  </a:lnTo>
                  <a:lnTo>
                    <a:pt x="397" y="74"/>
                  </a:lnTo>
                  <a:lnTo>
                    <a:pt x="392" y="69"/>
                  </a:lnTo>
                  <a:lnTo>
                    <a:pt x="385" y="65"/>
                  </a:lnTo>
                  <a:lnTo>
                    <a:pt x="378" y="61"/>
                  </a:lnTo>
                  <a:lnTo>
                    <a:pt x="376" y="59"/>
                  </a:lnTo>
                  <a:lnTo>
                    <a:pt x="373" y="54"/>
                  </a:lnTo>
                  <a:lnTo>
                    <a:pt x="369" y="47"/>
                  </a:lnTo>
                  <a:lnTo>
                    <a:pt x="366" y="42"/>
                  </a:lnTo>
                  <a:lnTo>
                    <a:pt x="360" y="37"/>
                  </a:lnTo>
                  <a:lnTo>
                    <a:pt x="357" y="34"/>
                  </a:lnTo>
                  <a:lnTo>
                    <a:pt x="355" y="33"/>
                  </a:lnTo>
                  <a:lnTo>
                    <a:pt x="350" y="32"/>
                  </a:lnTo>
                  <a:lnTo>
                    <a:pt x="348" y="32"/>
                  </a:lnTo>
                  <a:lnTo>
                    <a:pt x="345" y="29"/>
                  </a:lnTo>
                  <a:lnTo>
                    <a:pt x="342" y="28"/>
                  </a:lnTo>
                  <a:lnTo>
                    <a:pt x="338" y="25"/>
                  </a:lnTo>
                  <a:lnTo>
                    <a:pt x="335" y="22"/>
                  </a:lnTo>
                  <a:lnTo>
                    <a:pt x="333" y="21"/>
                  </a:lnTo>
                  <a:lnTo>
                    <a:pt x="331" y="20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4" y="20"/>
                  </a:lnTo>
                  <a:lnTo>
                    <a:pt x="322" y="20"/>
                  </a:lnTo>
                  <a:lnTo>
                    <a:pt x="321" y="19"/>
                  </a:lnTo>
                  <a:lnTo>
                    <a:pt x="320" y="20"/>
                  </a:lnTo>
                  <a:lnTo>
                    <a:pt x="319" y="21"/>
                  </a:lnTo>
                  <a:lnTo>
                    <a:pt x="318" y="21"/>
                  </a:lnTo>
                  <a:lnTo>
                    <a:pt x="317" y="21"/>
                  </a:lnTo>
                  <a:lnTo>
                    <a:pt x="316" y="21"/>
                  </a:lnTo>
                  <a:lnTo>
                    <a:pt x="314" y="18"/>
                  </a:lnTo>
                  <a:lnTo>
                    <a:pt x="313" y="18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7" y="18"/>
                  </a:lnTo>
                  <a:lnTo>
                    <a:pt x="306" y="18"/>
                  </a:lnTo>
                  <a:lnTo>
                    <a:pt x="304" y="18"/>
                  </a:lnTo>
                  <a:lnTo>
                    <a:pt x="304" y="17"/>
                  </a:lnTo>
                  <a:lnTo>
                    <a:pt x="303" y="16"/>
                  </a:lnTo>
                  <a:lnTo>
                    <a:pt x="302" y="15"/>
                  </a:lnTo>
                  <a:lnTo>
                    <a:pt x="301" y="15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299" y="17"/>
                  </a:lnTo>
                  <a:lnTo>
                    <a:pt x="296" y="18"/>
                  </a:lnTo>
                  <a:lnTo>
                    <a:pt x="293" y="18"/>
                  </a:lnTo>
                  <a:lnTo>
                    <a:pt x="292" y="18"/>
                  </a:lnTo>
                  <a:lnTo>
                    <a:pt x="289" y="18"/>
                  </a:lnTo>
                  <a:lnTo>
                    <a:pt x="288" y="18"/>
                  </a:lnTo>
                  <a:lnTo>
                    <a:pt x="287" y="19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5" y="18"/>
                  </a:lnTo>
                  <a:lnTo>
                    <a:pt x="283" y="15"/>
                  </a:lnTo>
                  <a:lnTo>
                    <a:pt x="283" y="14"/>
                  </a:lnTo>
                  <a:lnTo>
                    <a:pt x="282" y="13"/>
                  </a:lnTo>
                  <a:lnTo>
                    <a:pt x="282" y="12"/>
                  </a:lnTo>
                  <a:lnTo>
                    <a:pt x="280" y="11"/>
                  </a:lnTo>
                  <a:lnTo>
                    <a:pt x="278" y="10"/>
                  </a:lnTo>
                  <a:lnTo>
                    <a:pt x="276" y="10"/>
                  </a:lnTo>
                  <a:lnTo>
                    <a:pt x="276" y="11"/>
                  </a:lnTo>
                  <a:lnTo>
                    <a:pt x="276" y="12"/>
                  </a:lnTo>
                  <a:lnTo>
                    <a:pt x="276" y="13"/>
                  </a:lnTo>
                  <a:lnTo>
                    <a:pt x="276" y="14"/>
                  </a:lnTo>
                  <a:lnTo>
                    <a:pt x="276" y="15"/>
                  </a:lnTo>
                  <a:lnTo>
                    <a:pt x="275" y="15"/>
                  </a:lnTo>
                  <a:lnTo>
                    <a:pt x="273" y="16"/>
                  </a:lnTo>
                  <a:lnTo>
                    <a:pt x="271" y="18"/>
                  </a:lnTo>
                  <a:lnTo>
                    <a:pt x="270" y="18"/>
                  </a:lnTo>
                  <a:lnTo>
                    <a:pt x="268" y="18"/>
                  </a:lnTo>
                  <a:lnTo>
                    <a:pt x="265" y="19"/>
                  </a:lnTo>
                  <a:lnTo>
                    <a:pt x="264" y="19"/>
                  </a:lnTo>
                  <a:lnTo>
                    <a:pt x="263" y="19"/>
                  </a:lnTo>
                  <a:lnTo>
                    <a:pt x="262" y="19"/>
                  </a:lnTo>
                  <a:lnTo>
                    <a:pt x="261" y="19"/>
                  </a:lnTo>
                  <a:lnTo>
                    <a:pt x="260" y="19"/>
                  </a:lnTo>
                  <a:lnTo>
                    <a:pt x="258" y="21"/>
                  </a:lnTo>
                  <a:lnTo>
                    <a:pt x="256" y="21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19"/>
                  </a:lnTo>
                  <a:lnTo>
                    <a:pt x="246" y="18"/>
                  </a:lnTo>
                  <a:lnTo>
                    <a:pt x="245" y="18"/>
                  </a:lnTo>
                  <a:lnTo>
                    <a:pt x="245" y="17"/>
                  </a:lnTo>
                  <a:lnTo>
                    <a:pt x="244" y="16"/>
                  </a:lnTo>
                  <a:lnTo>
                    <a:pt x="244" y="14"/>
                  </a:lnTo>
                  <a:lnTo>
                    <a:pt x="244" y="13"/>
                  </a:lnTo>
                  <a:lnTo>
                    <a:pt x="243" y="13"/>
                  </a:lnTo>
                  <a:lnTo>
                    <a:pt x="242" y="13"/>
                  </a:lnTo>
                  <a:lnTo>
                    <a:pt x="242" y="12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6" y="8"/>
                  </a:lnTo>
                  <a:lnTo>
                    <a:pt x="231" y="7"/>
                  </a:lnTo>
                  <a:lnTo>
                    <a:pt x="230" y="7"/>
                  </a:lnTo>
                  <a:lnTo>
                    <a:pt x="230" y="6"/>
                  </a:lnTo>
                  <a:lnTo>
                    <a:pt x="230" y="5"/>
                  </a:lnTo>
                  <a:lnTo>
                    <a:pt x="229" y="5"/>
                  </a:lnTo>
                  <a:lnTo>
                    <a:pt x="228" y="4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7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3" y="4"/>
                  </a:lnTo>
                  <a:lnTo>
                    <a:pt x="220" y="11"/>
                  </a:lnTo>
                  <a:lnTo>
                    <a:pt x="217" y="18"/>
                  </a:lnTo>
                  <a:lnTo>
                    <a:pt x="215" y="25"/>
                  </a:lnTo>
                  <a:lnTo>
                    <a:pt x="212" y="31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09" y="36"/>
                  </a:lnTo>
                  <a:lnTo>
                    <a:pt x="208" y="35"/>
                  </a:lnTo>
                  <a:lnTo>
                    <a:pt x="208" y="34"/>
                  </a:lnTo>
                  <a:lnTo>
                    <a:pt x="208" y="33"/>
                  </a:lnTo>
                  <a:lnTo>
                    <a:pt x="207" y="32"/>
                  </a:lnTo>
                  <a:lnTo>
                    <a:pt x="207" y="32"/>
                  </a:lnTo>
                  <a:lnTo>
                    <a:pt x="206" y="31"/>
                  </a:lnTo>
                  <a:lnTo>
                    <a:pt x="206" y="30"/>
                  </a:lnTo>
                  <a:lnTo>
                    <a:pt x="206" y="29"/>
                  </a:lnTo>
                  <a:lnTo>
                    <a:pt x="206" y="28"/>
                  </a:lnTo>
                  <a:lnTo>
                    <a:pt x="203" y="27"/>
                  </a:lnTo>
                  <a:lnTo>
                    <a:pt x="202" y="26"/>
                  </a:lnTo>
                  <a:lnTo>
                    <a:pt x="202" y="25"/>
                  </a:lnTo>
                  <a:lnTo>
                    <a:pt x="202" y="24"/>
                  </a:lnTo>
                  <a:lnTo>
                    <a:pt x="201" y="24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89" y="25"/>
                  </a:lnTo>
                  <a:lnTo>
                    <a:pt x="188" y="26"/>
                  </a:lnTo>
                  <a:lnTo>
                    <a:pt x="188" y="27"/>
                  </a:lnTo>
                  <a:lnTo>
                    <a:pt x="188" y="28"/>
                  </a:lnTo>
                  <a:lnTo>
                    <a:pt x="187" y="28"/>
                  </a:lnTo>
                  <a:lnTo>
                    <a:pt x="187" y="28"/>
                  </a:lnTo>
                  <a:lnTo>
                    <a:pt x="186" y="28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77" y="26"/>
                  </a:lnTo>
                  <a:lnTo>
                    <a:pt x="176" y="25"/>
                  </a:lnTo>
                  <a:lnTo>
                    <a:pt x="173" y="25"/>
                  </a:lnTo>
                  <a:lnTo>
                    <a:pt x="172" y="26"/>
                  </a:lnTo>
                  <a:lnTo>
                    <a:pt x="169" y="26"/>
                  </a:lnTo>
                  <a:lnTo>
                    <a:pt x="168" y="26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6" y="27"/>
                  </a:lnTo>
                  <a:lnTo>
                    <a:pt x="165" y="27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63" y="28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58" y="46"/>
                  </a:lnTo>
                  <a:lnTo>
                    <a:pt x="159" y="47"/>
                  </a:lnTo>
                  <a:lnTo>
                    <a:pt x="159" y="49"/>
                  </a:lnTo>
                  <a:lnTo>
                    <a:pt x="158" y="51"/>
                  </a:lnTo>
                  <a:lnTo>
                    <a:pt x="157" y="57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6" y="62"/>
                  </a:lnTo>
                  <a:lnTo>
                    <a:pt x="149" y="7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6" y="89"/>
                  </a:lnTo>
                  <a:lnTo>
                    <a:pt x="146" y="89"/>
                  </a:lnTo>
                  <a:lnTo>
                    <a:pt x="145" y="90"/>
                  </a:lnTo>
                  <a:lnTo>
                    <a:pt x="144" y="91"/>
                  </a:lnTo>
                  <a:lnTo>
                    <a:pt x="144" y="92"/>
                  </a:lnTo>
                  <a:lnTo>
                    <a:pt x="145" y="94"/>
                  </a:lnTo>
                  <a:lnTo>
                    <a:pt x="146" y="95"/>
                  </a:lnTo>
                  <a:lnTo>
                    <a:pt x="146" y="96"/>
                  </a:lnTo>
                  <a:lnTo>
                    <a:pt x="145" y="101"/>
                  </a:lnTo>
                  <a:lnTo>
                    <a:pt x="144" y="103"/>
                  </a:lnTo>
                  <a:lnTo>
                    <a:pt x="143" y="103"/>
                  </a:lnTo>
                  <a:lnTo>
                    <a:pt x="142" y="102"/>
                  </a:lnTo>
                  <a:lnTo>
                    <a:pt x="141" y="102"/>
                  </a:lnTo>
                  <a:lnTo>
                    <a:pt x="140" y="102"/>
                  </a:lnTo>
                  <a:lnTo>
                    <a:pt x="127" y="104"/>
                  </a:lnTo>
                  <a:lnTo>
                    <a:pt x="125" y="104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7"/>
                  </a:lnTo>
                  <a:lnTo>
                    <a:pt x="124" y="108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22" y="108"/>
                  </a:lnTo>
                  <a:lnTo>
                    <a:pt x="121" y="108"/>
                  </a:lnTo>
                  <a:lnTo>
                    <a:pt x="112" y="123"/>
                  </a:lnTo>
                  <a:lnTo>
                    <a:pt x="111" y="124"/>
                  </a:lnTo>
                  <a:lnTo>
                    <a:pt x="111" y="126"/>
                  </a:lnTo>
                  <a:lnTo>
                    <a:pt x="111" y="127"/>
                  </a:lnTo>
                  <a:lnTo>
                    <a:pt x="110" y="128"/>
                  </a:lnTo>
                  <a:lnTo>
                    <a:pt x="109" y="128"/>
                  </a:lnTo>
                  <a:lnTo>
                    <a:pt x="108" y="128"/>
                  </a:lnTo>
                  <a:lnTo>
                    <a:pt x="107" y="131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7" y="135"/>
                  </a:lnTo>
                  <a:lnTo>
                    <a:pt x="105" y="136"/>
                  </a:lnTo>
                  <a:lnTo>
                    <a:pt x="105" y="137"/>
                  </a:lnTo>
                  <a:lnTo>
                    <a:pt x="105" y="138"/>
                  </a:lnTo>
                  <a:lnTo>
                    <a:pt x="105" y="138"/>
                  </a:lnTo>
                  <a:lnTo>
                    <a:pt x="104" y="138"/>
                  </a:lnTo>
                  <a:lnTo>
                    <a:pt x="103" y="140"/>
                  </a:lnTo>
                  <a:lnTo>
                    <a:pt x="99" y="141"/>
                  </a:lnTo>
                  <a:lnTo>
                    <a:pt x="98" y="142"/>
                  </a:lnTo>
                  <a:lnTo>
                    <a:pt x="97" y="143"/>
                  </a:lnTo>
                  <a:lnTo>
                    <a:pt x="96" y="144"/>
                  </a:lnTo>
                  <a:lnTo>
                    <a:pt x="96" y="145"/>
                  </a:lnTo>
                  <a:lnTo>
                    <a:pt x="95" y="147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5" y="150"/>
                  </a:lnTo>
                  <a:lnTo>
                    <a:pt x="95" y="152"/>
                  </a:lnTo>
                  <a:lnTo>
                    <a:pt x="95" y="153"/>
                  </a:lnTo>
                  <a:lnTo>
                    <a:pt x="96" y="155"/>
                  </a:lnTo>
                  <a:lnTo>
                    <a:pt x="97" y="156"/>
                  </a:lnTo>
                  <a:lnTo>
                    <a:pt x="96" y="157"/>
                  </a:lnTo>
                  <a:lnTo>
                    <a:pt x="90" y="169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1" y="176"/>
                  </a:lnTo>
                  <a:lnTo>
                    <a:pt x="88" y="184"/>
                  </a:lnTo>
                  <a:lnTo>
                    <a:pt x="88" y="185"/>
                  </a:lnTo>
                  <a:lnTo>
                    <a:pt x="90" y="186"/>
                  </a:lnTo>
                  <a:lnTo>
                    <a:pt x="90" y="187"/>
                  </a:lnTo>
                  <a:lnTo>
                    <a:pt x="90" y="188"/>
                  </a:lnTo>
                  <a:lnTo>
                    <a:pt x="89" y="189"/>
                  </a:lnTo>
                  <a:lnTo>
                    <a:pt x="87" y="191"/>
                  </a:lnTo>
                  <a:lnTo>
                    <a:pt x="86" y="192"/>
                  </a:lnTo>
                  <a:lnTo>
                    <a:pt x="86" y="193"/>
                  </a:lnTo>
                  <a:lnTo>
                    <a:pt x="86" y="194"/>
                  </a:lnTo>
                  <a:lnTo>
                    <a:pt x="86" y="195"/>
                  </a:lnTo>
                  <a:lnTo>
                    <a:pt x="86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4" y="195"/>
                  </a:lnTo>
                  <a:lnTo>
                    <a:pt x="83" y="196"/>
                  </a:lnTo>
                  <a:lnTo>
                    <a:pt x="83" y="198"/>
                  </a:lnTo>
                  <a:lnTo>
                    <a:pt x="82" y="198"/>
                  </a:lnTo>
                  <a:lnTo>
                    <a:pt x="82" y="197"/>
                  </a:lnTo>
                  <a:lnTo>
                    <a:pt x="82" y="196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79" y="193"/>
                  </a:lnTo>
                  <a:lnTo>
                    <a:pt x="74" y="188"/>
                  </a:lnTo>
                  <a:lnTo>
                    <a:pt x="73" y="188"/>
                  </a:lnTo>
                  <a:lnTo>
                    <a:pt x="72" y="188"/>
                  </a:lnTo>
                  <a:lnTo>
                    <a:pt x="67" y="192"/>
                  </a:lnTo>
                  <a:lnTo>
                    <a:pt x="66" y="193"/>
                  </a:lnTo>
                  <a:lnTo>
                    <a:pt x="65" y="194"/>
                  </a:lnTo>
                  <a:lnTo>
                    <a:pt x="64" y="198"/>
                  </a:lnTo>
                  <a:lnTo>
                    <a:pt x="60" y="202"/>
                  </a:lnTo>
                  <a:lnTo>
                    <a:pt x="59" y="204"/>
                  </a:lnTo>
                  <a:lnTo>
                    <a:pt x="59" y="206"/>
                  </a:lnTo>
                  <a:lnTo>
                    <a:pt x="62" y="217"/>
                  </a:lnTo>
                  <a:lnTo>
                    <a:pt x="62" y="219"/>
                  </a:lnTo>
                  <a:lnTo>
                    <a:pt x="62" y="221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22"/>
                  </a:lnTo>
                  <a:lnTo>
                    <a:pt x="61" y="223"/>
                  </a:lnTo>
                  <a:lnTo>
                    <a:pt x="60" y="225"/>
                  </a:lnTo>
                  <a:lnTo>
                    <a:pt x="58" y="228"/>
                  </a:lnTo>
                  <a:lnTo>
                    <a:pt x="51" y="244"/>
                  </a:lnTo>
                  <a:lnTo>
                    <a:pt x="49" y="251"/>
                  </a:lnTo>
                  <a:lnTo>
                    <a:pt x="50" y="255"/>
                  </a:lnTo>
                  <a:lnTo>
                    <a:pt x="50" y="266"/>
                  </a:lnTo>
                  <a:lnTo>
                    <a:pt x="51" y="279"/>
                  </a:lnTo>
                  <a:lnTo>
                    <a:pt x="52" y="293"/>
                  </a:lnTo>
                  <a:lnTo>
                    <a:pt x="52" y="294"/>
                  </a:lnTo>
                  <a:lnTo>
                    <a:pt x="51" y="295"/>
                  </a:lnTo>
                  <a:lnTo>
                    <a:pt x="51" y="296"/>
                  </a:lnTo>
                  <a:lnTo>
                    <a:pt x="50" y="298"/>
                  </a:lnTo>
                  <a:lnTo>
                    <a:pt x="45" y="301"/>
                  </a:lnTo>
                  <a:lnTo>
                    <a:pt x="44" y="302"/>
                  </a:lnTo>
                  <a:lnTo>
                    <a:pt x="43" y="302"/>
                  </a:lnTo>
                  <a:lnTo>
                    <a:pt x="41" y="302"/>
                  </a:lnTo>
                  <a:lnTo>
                    <a:pt x="40" y="302"/>
                  </a:lnTo>
                  <a:lnTo>
                    <a:pt x="39" y="303"/>
                  </a:lnTo>
                  <a:lnTo>
                    <a:pt x="38" y="303"/>
                  </a:lnTo>
                  <a:lnTo>
                    <a:pt x="38" y="303"/>
                  </a:lnTo>
                  <a:lnTo>
                    <a:pt x="36" y="305"/>
                  </a:lnTo>
                  <a:lnTo>
                    <a:pt x="35" y="306"/>
                  </a:lnTo>
                  <a:lnTo>
                    <a:pt x="33" y="305"/>
                  </a:lnTo>
                  <a:lnTo>
                    <a:pt x="32" y="304"/>
                  </a:lnTo>
                  <a:lnTo>
                    <a:pt x="31" y="302"/>
                  </a:lnTo>
                  <a:lnTo>
                    <a:pt x="29" y="301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7" y="301"/>
                  </a:lnTo>
                  <a:lnTo>
                    <a:pt x="26" y="301"/>
                  </a:lnTo>
                  <a:lnTo>
                    <a:pt x="25" y="300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301"/>
                  </a:lnTo>
                  <a:lnTo>
                    <a:pt x="20" y="301"/>
                  </a:lnTo>
                  <a:lnTo>
                    <a:pt x="19" y="301"/>
                  </a:lnTo>
                  <a:lnTo>
                    <a:pt x="18" y="302"/>
                  </a:lnTo>
                  <a:lnTo>
                    <a:pt x="18" y="302"/>
                  </a:lnTo>
                  <a:lnTo>
                    <a:pt x="13" y="301"/>
                  </a:lnTo>
                  <a:lnTo>
                    <a:pt x="12" y="301"/>
                  </a:lnTo>
                  <a:lnTo>
                    <a:pt x="10" y="302"/>
                  </a:lnTo>
                  <a:lnTo>
                    <a:pt x="10" y="303"/>
                  </a:lnTo>
                  <a:lnTo>
                    <a:pt x="9" y="303"/>
                  </a:lnTo>
                  <a:lnTo>
                    <a:pt x="8" y="304"/>
                  </a:lnTo>
                  <a:lnTo>
                    <a:pt x="8" y="305"/>
                  </a:lnTo>
                  <a:lnTo>
                    <a:pt x="8" y="306"/>
                  </a:lnTo>
                  <a:lnTo>
                    <a:pt x="8" y="307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8" y="308"/>
                  </a:lnTo>
                  <a:lnTo>
                    <a:pt x="9" y="308"/>
                  </a:lnTo>
                  <a:lnTo>
                    <a:pt x="9" y="309"/>
                  </a:lnTo>
                  <a:lnTo>
                    <a:pt x="10" y="309"/>
                  </a:lnTo>
                  <a:lnTo>
                    <a:pt x="10" y="310"/>
                  </a:lnTo>
                  <a:lnTo>
                    <a:pt x="9" y="311"/>
                  </a:lnTo>
                  <a:lnTo>
                    <a:pt x="8" y="312"/>
                  </a:lnTo>
                  <a:lnTo>
                    <a:pt x="8" y="313"/>
                  </a:lnTo>
                  <a:lnTo>
                    <a:pt x="8" y="314"/>
                  </a:lnTo>
                  <a:lnTo>
                    <a:pt x="9" y="314"/>
                  </a:lnTo>
                  <a:lnTo>
                    <a:pt x="9" y="316"/>
                  </a:lnTo>
                  <a:lnTo>
                    <a:pt x="8" y="317"/>
                  </a:lnTo>
                  <a:lnTo>
                    <a:pt x="8" y="317"/>
                  </a:lnTo>
                  <a:lnTo>
                    <a:pt x="6" y="317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3" y="321"/>
                  </a:lnTo>
                  <a:lnTo>
                    <a:pt x="2" y="322"/>
                  </a:lnTo>
                  <a:lnTo>
                    <a:pt x="2" y="323"/>
                  </a:lnTo>
                  <a:lnTo>
                    <a:pt x="1" y="324"/>
                  </a:lnTo>
                  <a:lnTo>
                    <a:pt x="1" y="325"/>
                  </a:lnTo>
                  <a:lnTo>
                    <a:pt x="0" y="326"/>
                  </a:lnTo>
                  <a:lnTo>
                    <a:pt x="1" y="329"/>
                  </a:lnTo>
                  <a:lnTo>
                    <a:pt x="2" y="330"/>
                  </a:lnTo>
                  <a:lnTo>
                    <a:pt x="3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1"/>
                  </a:lnTo>
                  <a:lnTo>
                    <a:pt x="7" y="332"/>
                  </a:lnTo>
                  <a:lnTo>
                    <a:pt x="7" y="331"/>
                  </a:lnTo>
                  <a:lnTo>
                    <a:pt x="8" y="331"/>
                  </a:lnTo>
                  <a:lnTo>
                    <a:pt x="10" y="331"/>
                  </a:lnTo>
                  <a:lnTo>
                    <a:pt x="12" y="332"/>
                  </a:lnTo>
                  <a:lnTo>
                    <a:pt x="13" y="332"/>
                  </a:lnTo>
                  <a:lnTo>
                    <a:pt x="14" y="333"/>
                  </a:lnTo>
                  <a:lnTo>
                    <a:pt x="15" y="334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0" y="333"/>
                  </a:lnTo>
                  <a:lnTo>
                    <a:pt x="22" y="333"/>
                  </a:lnTo>
                  <a:lnTo>
                    <a:pt x="23" y="334"/>
                  </a:lnTo>
                  <a:lnTo>
                    <a:pt x="24" y="334"/>
                  </a:lnTo>
                  <a:lnTo>
                    <a:pt x="24" y="335"/>
                  </a:lnTo>
                  <a:lnTo>
                    <a:pt x="25" y="335"/>
                  </a:lnTo>
                  <a:lnTo>
                    <a:pt x="26" y="336"/>
                  </a:lnTo>
                  <a:lnTo>
                    <a:pt x="27" y="337"/>
                  </a:lnTo>
                  <a:lnTo>
                    <a:pt x="30" y="336"/>
                  </a:lnTo>
                  <a:lnTo>
                    <a:pt x="30" y="337"/>
                  </a:lnTo>
                  <a:lnTo>
                    <a:pt x="32" y="337"/>
                  </a:lnTo>
                  <a:lnTo>
                    <a:pt x="33" y="338"/>
                  </a:lnTo>
                  <a:lnTo>
                    <a:pt x="34" y="338"/>
                  </a:lnTo>
                  <a:lnTo>
                    <a:pt x="35" y="338"/>
                  </a:lnTo>
                  <a:lnTo>
                    <a:pt x="36" y="340"/>
                  </a:lnTo>
                  <a:lnTo>
                    <a:pt x="38" y="342"/>
                  </a:lnTo>
                  <a:lnTo>
                    <a:pt x="39" y="342"/>
                  </a:lnTo>
                  <a:lnTo>
                    <a:pt x="40" y="343"/>
                  </a:lnTo>
                  <a:lnTo>
                    <a:pt x="42" y="344"/>
                  </a:lnTo>
                  <a:lnTo>
                    <a:pt x="47" y="349"/>
                  </a:lnTo>
                  <a:lnTo>
                    <a:pt x="48" y="351"/>
                  </a:lnTo>
                  <a:lnTo>
                    <a:pt x="48" y="352"/>
                  </a:lnTo>
                  <a:lnTo>
                    <a:pt x="48" y="357"/>
                  </a:lnTo>
                  <a:lnTo>
                    <a:pt x="50" y="358"/>
                  </a:lnTo>
                  <a:lnTo>
                    <a:pt x="52" y="360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55" y="360"/>
                  </a:lnTo>
                  <a:lnTo>
                    <a:pt x="56" y="361"/>
                  </a:lnTo>
                  <a:lnTo>
                    <a:pt x="56" y="362"/>
                  </a:lnTo>
                  <a:lnTo>
                    <a:pt x="56" y="364"/>
                  </a:lnTo>
                  <a:lnTo>
                    <a:pt x="56" y="366"/>
                  </a:lnTo>
                  <a:lnTo>
                    <a:pt x="57" y="366"/>
                  </a:lnTo>
                  <a:lnTo>
                    <a:pt x="57" y="367"/>
                  </a:lnTo>
                  <a:lnTo>
                    <a:pt x="58" y="367"/>
                  </a:lnTo>
                  <a:lnTo>
                    <a:pt x="59" y="368"/>
                  </a:lnTo>
                  <a:lnTo>
                    <a:pt x="60" y="369"/>
                  </a:lnTo>
                  <a:lnTo>
                    <a:pt x="60" y="370"/>
                  </a:lnTo>
                  <a:lnTo>
                    <a:pt x="61" y="370"/>
                  </a:lnTo>
                  <a:lnTo>
                    <a:pt x="67" y="372"/>
                  </a:lnTo>
                  <a:lnTo>
                    <a:pt x="69" y="374"/>
                  </a:lnTo>
                  <a:lnTo>
                    <a:pt x="70" y="375"/>
                  </a:lnTo>
                  <a:lnTo>
                    <a:pt x="70" y="375"/>
                  </a:lnTo>
                  <a:lnTo>
                    <a:pt x="70" y="376"/>
                  </a:lnTo>
                  <a:lnTo>
                    <a:pt x="70" y="377"/>
                  </a:lnTo>
                  <a:lnTo>
                    <a:pt x="70" y="378"/>
                  </a:lnTo>
                  <a:lnTo>
                    <a:pt x="70" y="379"/>
                  </a:lnTo>
                  <a:lnTo>
                    <a:pt x="71" y="380"/>
                  </a:lnTo>
                  <a:lnTo>
                    <a:pt x="72" y="380"/>
                  </a:lnTo>
                  <a:lnTo>
                    <a:pt x="74" y="380"/>
                  </a:lnTo>
                  <a:lnTo>
                    <a:pt x="75" y="380"/>
                  </a:lnTo>
                  <a:lnTo>
                    <a:pt x="76" y="380"/>
                  </a:lnTo>
                  <a:lnTo>
                    <a:pt x="79" y="383"/>
                  </a:lnTo>
                  <a:lnTo>
                    <a:pt x="79" y="384"/>
                  </a:lnTo>
                  <a:lnTo>
                    <a:pt x="80" y="385"/>
                  </a:lnTo>
                  <a:lnTo>
                    <a:pt x="81" y="387"/>
                  </a:lnTo>
                  <a:lnTo>
                    <a:pt x="82" y="389"/>
                  </a:lnTo>
                  <a:lnTo>
                    <a:pt x="83" y="392"/>
                  </a:lnTo>
                  <a:lnTo>
                    <a:pt x="83" y="395"/>
                  </a:lnTo>
                  <a:lnTo>
                    <a:pt x="84" y="396"/>
                  </a:lnTo>
                  <a:lnTo>
                    <a:pt x="86" y="398"/>
                  </a:lnTo>
                  <a:lnTo>
                    <a:pt x="86" y="399"/>
                  </a:lnTo>
                  <a:lnTo>
                    <a:pt x="86" y="402"/>
                  </a:lnTo>
                  <a:lnTo>
                    <a:pt x="86" y="403"/>
                  </a:lnTo>
                  <a:lnTo>
                    <a:pt x="87" y="406"/>
                  </a:lnTo>
                  <a:lnTo>
                    <a:pt x="88" y="408"/>
                  </a:lnTo>
                  <a:lnTo>
                    <a:pt x="88" y="409"/>
                  </a:lnTo>
                  <a:lnTo>
                    <a:pt x="89" y="410"/>
                  </a:lnTo>
                  <a:lnTo>
                    <a:pt x="90" y="411"/>
                  </a:lnTo>
                  <a:lnTo>
                    <a:pt x="90" y="412"/>
                  </a:lnTo>
                  <a:lnTo>
                    <a:pt x="91" y="415"/>
                  </a:lnTo>
                  <a:lnTo>
                    <a:pt x="90" y="416"/>
                  </a:lnTo>
                  <a:lnTo>
                    <a:pt x="90" y="417"/>
                  </a:lnTo>
                  <a:lnTo>
                    <a:pt x="90" y="417"/>
                  </a:lnTo>
                  <a:lnTo>
                    <a:pt x="91" y="418"/>
                  </a:lnTo>
                  <a:lnTo>
                    <a:pt x="91" y="418"/>
                  </a:lnTo>
                  <a:lnTo>
                    <a:pt x="91" y="419"/>
                  </a:lnTo>
                  <a:lnTo>
                    <a:pt x="91" y="420"/>
                  </a:lnTo>
                  <a:lnTo>
                    <a:pt x="92" y="421"/>
                  </a:lnTo>
                  <a:lnTo>
                    <a:pt x="96" y="427"/>
                  </a:lnTo>
                  <a:lnTo>
                    <a:pt x="97" y="428"/>
                  </a:lnTo>
                  <a:lnTo>
                    <a:pt x="97" y="431"/>
                  </a:lnTo>
                  <a:lnTo>
                    <a:pt x="98" y="432"/>
                  </a:lnTo>
                  <a:lnTo>
                    <a:pt x="99" y="434"/>
                  </a:lnTo>
                  <a:lnTo>
                    <a:pt x="103" y="436"/>
                  </a:lnTo>
                  <a:lnTo>
                    <a:pt x="105" y="437"/>
                  </a:lnTo>
                  <a:lnTo>
                    <a:pt x="106" y="438"/>
                  </a:lnTo>
                  <a:lnTo>
                    <a:pt x="106" y="439"/>
                  </a:lnTo>
                  <a:lnTo>
                    <a:pt x="105" y="440"/>
                  </a:lnTo>
                  <a:lnTo>
                    <a:pt x="105" y="440"/>
                  </a:lnTo>
                  <a:lnTo>
                    <a:pt x="107" y="443"/>
                  </a:lnTo>
                  <a:lnTo>
                    <a:pt x="107" y="444"/>
                  </a:lnTo>
                  <a:lnTo>
                    <a:pt x="107" y="444"/>
                  </a:lnTo>
                  <a:lnTo>
                    <a:pt x="108" y="444"/>
                  </a:lnTo>
                  <a:lnTo>
                    <a:pt x="109" y="443"/>
                  </a:lnTo>
                  <a:lnTo>
                    <a:pt x="111" y="441"/>
                  </a:lnTo>
                  <a:lnTo>
                    <a:pt x="112" y="440"/>
                  </a:lnTo>
                  <a:lnTo>
                    <a:pt x="113" y="440"/>
                  </a:lnTo>
                  <a:lnTo>
                    <a:pt x="114" y="440"/>
                  </a:lnTo>
                  <a:lnTo>
                    <a:pt x="115" y="440"/>
                  </a:lnTo>
                  <a:lnTo>
                    <a:pt x="116" y="440"/>
                  </a:lnTo>
                  <a:lnTo>
                    <a:pt x="117" y="441"/>
                  </a:lnTo>
                  <a:lnTo>
                    <a:pt x="119" y="443"/>
                  </a:lnTo>
                  <a:lnTo>
                    <a:pt x="120" y="443"/>
                  </a:lnTo>
                  <a:lnTo>
                    <a:pt x="121" y="443"/>
                  </a:lnTo>
                  <a:lnTo>
                    <a:pt x="122" y="443"/>
                  </a:lnTo>
                  <a:lnTo>
                    <a:pt x="123" y="442"/>
                  </a:lnTo>
                  <a:lnTo>
                    <a:pt x="124" y="443"/>
                  </a:lnTo>
                  <a:lnTo>
                    <a:pt x="127" y="445"/>
                  </a:lnTo>
                  <a:lnTo>
                    <a:pt x="129" y="446"/>
                  </a:lnTo>
                  <a:lnTo>
                    <a:pt x="129" y="447"/>
                  </a:lnTo>
                  <a:lnTo>
                    <a:pt x="129" y="448"/>
                  </a:lnTo>
                  <a:lnTo>
                    <a:pt x="128" y="449"/>
                  </a:lnTo>
                  <a:lnTo>
                    <a:pt x="128" y="450"/>
                  </a:lnTo>
                  <a:lnTo>
                    <a:pt x="129" y="452"/>
                  </a:lnTo>
                  <a:lnTo>
                    <a:pt x="129" y="453"/>
                  </a:lnTo>
                  <a:lnTo>
                    <a:pt x="129" y="454"/>
                  </a:lnTo>
                  <a:lnTo>
                    <a:pt x="129" y="455"/>
                  </a:lnTo>
                  <a:lnTo>
                    <a:pt x="128" y="457"/>
                  </a:lnTo>
                  <a:lnTo>
                    <a:pt x="127" y="457"/>
                  </a:lnTo>
                  <a:lnTo>
                    <a:pt x="127" y="467"/>
                  </a:lnTo>
                  <a:lnTo>
                    <a:pt x="127" y="469"/>
                  </a:lnTo>
                  <a:lnTo>
                    <a:pt x="129" y="471"/>
                  </a:lnTo>
                  <a:lnTo>
                    <a:pt x="135" y="478"/>
                  </a:lnTo>
                  <a:lnTo>
                    <a:pt x="135" y="479"/>
                  </a:lnTo>
                  <a:lnTo>
                    <a:pt x="136" y="480"/>
                  </a:lnTo>
                  <a:lnTo>
                    <a:pt x="136" y="481"/>
                  </a:lnTo>
                  <a:lnTo>
                    <a:pt x="136" y="482"/>
                  </a:lnTo>
                  <a:lnTo>
                    <a:pt x="136" y="483"/>
                  </a:lnTo>
                  <a:lnTo>
                    <a:pt x="136" y="484"/>
                  </a:lnTo>
                  <a:lnTo>
                    <a:pt x="137" y="484"/>
                  </a:lnTo>
                  <a:lnTo>
                    <a:pt x="138" y="485"/>
                  </a:lnTo>
                  <a:lnTo>
                    <a:pt x="139" y="486"/>
                  </a:lnTo>
                  <a:lnTo>
                    <a:pt x="140" y="486"/>
                  </a:lnTo>
                  <a:lnTo>
                    <a:pt x="147" y="486"/>
                  </a:lnTo>
                  <a:lnTo>
                    <a:pt x="149" y="486"/>
                  </a:lnTo>
                  <a:lnTo>
                    <a:pt x="150" y="486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9" y="486"/>
                  </a:lnTo>
                  <a:lnTo>
                    <a:pt x="167" y="486"/>
                  </a:lnTo>
                  <a:lnTo>
                    <a:pt x="168" y="487"/>
                  </a:lnTo>
                  <a:lnTo>
                    <a:pt x="177" y="487"/>
                  </a:lnTo>
                  <a:lnTo>
                    <a:pt x="180" y="487"/>
                  </a:lnTo>
                  <a:lnTo>
                    <a:pt x="183" y="489"/>
                  </a:lnTo>
                  <a:lnTo>
                    <a:pt x="186" y="489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8" y="491"/>
                  </a:lnTo>
                  <a:lnTo>
                    <a:pt x="188" y="492"/>
                  </a:lnTo>
                  <a:lnTo>
                    <a:pt x="453" y="492"/>
                  </a:lnTo>
                  <a:lnTo>
                    <a:pt x="454" y="491"/>
                  </a:lnTo>
                  <a:lnTo>
                    <a:pt x="455" y="49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4" name="Freeform 63">
              <a:extLst>
                <a:ext uri="{FF2B5EF4-FFF2-40B4-BE49-F238E27FC236}">
                  <a16:creationId xmlns:a16="http://schemas.microsoft.com/office/drawing/2014/main" id="{1B534873-9EEE-D7AD-D450-DFA25722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5" y="4295775"/>
              <a:ext cx="860425" cy="581025"/>
            </a:xfrm>
            <a:custGeom>
              <a:avLst/>
              <a:gdLst>
                <a:gd name="T0" fmla="*/ 511 w 542"/>
                <a:gd name="T1" fmla="*/ 336 h 366"/>
                <a:gd name="T2" fmla="*/ 533 w 542"/>
                <a:gd name="T3" fmla="*/ 351 h 366"/>
                <a:gd name="T4" fmla="*/ 536 w 542"/>
                <a:gd name="T5" fmla="*/ 327 h 366"/>
                <a:gd name="T6" fmla="*/ 526 w 542"/>
                <a:gd name="T7" fmla="*/ 317 h 366"/>
                <a:gd name="T8" fmla="*/ 512 w 542"/>
                <a:gd name="T9" fmla="*/ 314 h 366"/>
                <a:gd name="T10" fmla="*/ 498 w 542"/>
                <a:gd name="T11" fmla="*/ 293 h 366"/>
                <a:gd name="T12" fmla="*/ 493 w 542"/>
                <a:gd name="T13" fmla="*/ 277 h 366"/>
                <a:gd name="T14" fmla="*/ 482 w 542"/>
                <a:gd name="T15" fmla="*/ 254 h 366"/>
                <a:gd name="T16" fmla="*/ 467 w 542"/>
                <a:gd name="T17" fmla="*/ 244 h 366"/>
                <a:gd name="T18" fmla="*/ 459 w 542"/>
                <a:gd name="T19" fmla="*/ 234 h 366"/>
                <a:gd name="T20" fmla="*/ 440 w 542"/>
                <a:gd name="T21" fmla="*/ 212 h 366"/>
                <a:gd name="T22" fmla="*/ 425 w 542"/>
                <a:gd name="T23" fmla="*/ 209 h 366"/>
                <a:gd name="T24" fmla="*/ 409 w 542"/>
                <a:gd name="T25" fmla="*/ 204 h 366"/>
                <a:gd name="T26" fmla="*/ 416 w 542"/>
                <a:gd name="T27" fmla="*/ 190 h 366"/>
                <a:gd name="T28" fmla="*/ 415 w 542"/>
                <a:gd name="T29" fmla="*/ 181 h 366"/>
                <a:gd name="T30" fmla="*/ 430 w 542"/>
                <a:gd name="T31" fmla="*/ 175 h 366"/>
                <a:gd name="T32" fmla="*/ 443 w 542"/>
                <a:gd name="T33" fmla="*/ 179 h 366"/>
                <a:gd name="T34" fmla="*/ 459 w 542"/>
                <a:gd name="T35" fmla="*/ 167 h 366"/>
                <a:gd name="T36" fmla="*/ 452 w 542"/>
                <a:gd name="T37" fmla="*/ 109 h 366"/>
                <a:gd name="T38" fmla="*/ 415 w 542"/>
                <a:gd name="T39" fmla="*/ 69 h 366"/>
                <a:gd name="T40" fmla="*/ 415 w 542"/>
                <a:gd name="T41" fmla="*/ 18 h 366"/>
                <a:gd name="T42" fmla="*/ 381 w 542"/>
                <a:gd name="T43" fmla="*/ 9 h 366"/>
                <a:gd name="T44" fmla="*/ 360 w 542"/>
                <a:gd name="T45" fmla="*/ 72 h 366"/>
                <a:gd name="T46" fmla="*/ 306 w 542"/>
                <a:gd name="T47" fmla="*/ 116 h 366"/>
                <a:gd name="T48" fmla="*/ 236 w 542"/>
                <a:gd name="T49" fmla="*/ 117 h 366"/>
                <a:gd name="T50" fmla="*/ 174 w 542"/>
                <a:gd name="T51" fmla="*/ 122 h 366"/>
                <a:gd name="T52" fmla="*/ 115 w 542"/>
                <a:gd name="T53" fmla="*/ 127 h 366"/>
                <a:gd name="T54" fmla="*/ 82 w 542"/>
                <a:gd name="T55" fmla="*/ 95 h 366"/>
                <a:gd name="T56" fmla="*/ 70 w 542"/>
                <a:gd name="T57" fmla="*/ 85 h 366"/>
                <a:gd name="T58" fmla="*/ 55 w 542"/>
                <a:gd name="T59" fmla="*/ 89 h 366"/>
                <a:gd name="T60" fmla="*/ 41 w 542"/>
                <a:gd name="T61" fmla="*/ 96 h 366"/>
                <a:gd name="T62" fmla="*/ 34 w 542"/>
                <a:gd name="T63" fmla="*/ 111 h 366"/>
                <a:gd name="T64" fmla="*/ 25 w 542"/>
                <a:gd name="T65" fmla="*/ 142 h 366"/>
                <a:gd name="T66" fmla="*/ 5 w 542"/>
                <a:gd name="T67" fmla="*/ 163 h 366"/>
                <a:gd name="T68" fmla="*/ 2 w 542"/>
                <a:gd name="T69" fmla="*/ 182 h 366"/>
                <a:gd name="T70" fmla="*/ 17 w 542"/>
                <a:gd name="T71" fmla="*/ 185 h 366"/>
                <a:gd name="T72" fmla="*/ 38 w 542"/>
                <a:gd name="T73" fmla="*/ 195 h 366"/>
                <a:gd name="T74" fmla="*/ 52 w 542"/>
                <a:gd name="T75" fmla="*/ 203 h 366"/>
                <a:gd name="T76" fmla="*/ 48 w 542"/>
                <a:gd name="T77" fmla="*/ 217 h 366"/>
                <a:gd name="T78" fmla="*/ 61 w 542"/>
                <a:gd name="T79" fmla="*/ 229 h 366"/>
                <a:gd name="T80" fmla="*/ 77 w 542"/>
                <a:gd name="T81" fmla="*/ 236 h 366"/>
                <a:gd name="T82" fmla="*/ 88 w 542"/>
                <a:gd name="T83" fmla="*/ 243 h 366"/>
                <a:gd name="T84" fmla="*/ 95 w 542"/>
                <a:gd name="T85" fmla="*/ 252 h 366"/>
                <a:gd name="T86" fmla="*/ 99 w 542"/>
                <a:gd name="T87" fmla="*/ 267 h 366"/>
                <a:gd name="T88" fmla="*/ 107 w 542"/>
                <a:gd name="T89" fmla="*/ 277 h 366"/>
                <a:gd name="T90" fmla="*/ 107 w 542"/>
                <a:gd name="T91" fmla="*/ 285 h 366"/>
                <a:gd name="T92" fmla="*/ 124 w 542"/>
                <a:gd name="T93" fmla="*/ 293 h 366"/>
                <a:gd name="T94" fmla="*/ 136 w 542"/>
                <a:gd name="T95" fmla="*/ 298 h 366"/>
                <a:gd name="T96" fmla="*/ 143 w 542"/>
                <a:gd name="T97" fmla="*/ 308 h 366"/>
                <a:gd name="T98" fmla="*/ 149 w 542"/>
                <a:gd name="T99" fmla="*/ 327 h 366"/>
                <a:gd name="T100" fmla="*/ 157 w 542"/>
                <a:gd name="T101" fmla="*/ 339 h 366"/>
                <a:gd name="T102" fmla="*/ 167 w 542"/>
                <a:gd name="T103" fmla="*/ 347 h 366"/>
                <a:gd name="T104" fmla="*/ 174 w 542"/>
                <a:gd name="T105" fmla="*/ 356 h 366"/>
                <a:gd name="T106" fmla="*/ 183 w 542"/>
                <a:gd name="T107" fmla="*/ 360 h 366"/>
                <a:gd name="T108" fmla="*/ 201 w 542"/>
                <a:gd name="T109" fmla="*/ 364 h 366"/>
                <a:gd name="T110" fmla="*/ 211 w 542"/>
                <a:gd name="T111" fmla="*/ 356 h 366"/>
                <a:gd name="T112" fmla="*/ 224 w 542"/>
                <a:gd name="T113" fmla="*/ 358 h 366"/>
                <a:gd name="T114" fmla="*/ 236 w 542"/>
                <a:gd name="T115" fmla="*/ 362 h 366"/>
                <a:gd name="T116" fmla="*/ 246 w 542"/>
                <a:gd name="T117" fmla="*/ 351 h 366"/>
                <a:gd name="T118" fmla="*/ 258 w 542"/>
                <a:gd name="T119" fmla="*/ 354 h 366"/>
                <a:gd name="T120" fmla="*/ 265 w 542"/>
                <a:gd name="T121" fmla="*/ 36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2" h="366">
                  <a:moveTo>
                    <a:pt x="467" y="357"/>
                  </a:moveTo>
                  <a:lnTo>
                    <a:pt x="471" y="352"/>
                  </a:lnTo>
                  <a:lnTo>
                    <a:pt x="475" y="351"/>
                  </a:lnTo>
                  <a:lnTo>
                    <a:pt x="478" y="349"/>
                  </a:lnTo>
                  <a:lnTo>
                    <a:pt x="481" y="347"/>
                  </a:lnTo>
                  <a:lnTo>
                    <a:pt x="485" y="345"/>
                  </a:lnTo>
                  <a:lnTo>
                    <a:pt x="489" y="343"/>
                  </a:lnTo>
                  <a:lnTo>
                    <a:pt x="493" y="342"/>
                  </a:lnTo>
                  <a:lnTo>
                    <a:pt x="495" y="341"/>
                  </a:lnTo>
                  <a:lnTo>
                    <a:pt x="500" y="340"/>
                  </a:lnTo>
                  <a:lnTo>
                    <a:pt x="504" y="338"/>
                  </a:lnTo>
                  <a:lnTo>
                    <a:pt x="508" y="336"/>
                  </a:lnTo>
                  <a:lnTo>
                    <a:pt x="511" y="336"/>
                  </a:lnTo>
                  <a:lnTo>
                    <a:pt x="512" y="337"/>
                  </a:lnTo>
                  <a:lnTo>
                    <a:pt x="514" y="336"/>
                  </a:lnTo>
                  <a:lnTo>
                    <a:pt x="518" y="333"/>
                  </a:lnTo>
                  <a:lnTo>
                    <a:pt x="519" y="335"/>
                  </a:lnTo>
                  <a:lnTo>
                    <a:pt x="517" y="338"/>
                  </a:lnTo>
                  <a:lnTo>
                    <a:pt x="523" y="338"/>
                  </a:lnTo>
                  <a:lnTo>
                    <a:pt x="526" y="339"/>
                  </a:lnTo>
                  <a:lnTo>
                    <a:pt x="524" y="344"/>
                  </a:lnTo>
                  <a:lnTo>
                    <a:pt x="525" y="348"/>
                  </a:lnTo>
                  <a:lnTo>
                    <a:pt x="528" y="352"/>
                  </a:lnTo>
                  <a:lnTo>
                    <a:pt x="532" y="354"/>
                  </a:lnTo>
                  <a:lnTo>
                    <a:pt x="533" y="352"/>
                  </a:lnTo>
                  <a:lnTo>
                    <a:pt x="533" y="351"/>
                  </a:lnTo>
                  <a:lnTo>
                    <a:pt x="534" y="350"/>
                  </a:lnTo>
                  <a:lnTo>
                    <a:pt x="535" y="350"/>
                  </a:lnTo>
                  <a:lnTo>
                    <a:pt x="536" y="352"/>
                  </a:lnTo>
                  <a:lnTo>
                    <a:pt x="539" y="352"/>
                  </a:lnTo>
                  <a:lnTo>
                    <a:pt x="542" y="352"/>
                  </a:lnTo>
                  <a:lnTo>
                    <a:pt x="536" y="345"/>
                  </a:lnTo>
                  <a:lnTo>
                    <a:pt x="534" y="343"/>
                  </a:lnTo>
                  <a:lnTo>
                    <a:pt x="534" y="341"/>
                  </a:lnTo>
                  <a:lnTo>
                    <a:pt x="534" y="331"/>
                  </a:lnTo>
                  <a:lnTo>
                    <a:pt x="535" y="331"/>
                  </a:lnTo>
                  <a:lnTo>
                    <a:pt x="536" y="329"/>
                  </a:lnTo>
                  <a:lnTo>
                    <a:pt x="536" y="328"/>
                  </a:lnTo>
                  <a:lnTo>
                    <a:pt x="536" y="327"/>
                  </a:lnTo>
                  <a:lnTo>
                    <a:pt x="536" y="326"/>
                  </a:lnTo>
                  <a:lnTo>
                    <a:pt x="535" y="324"/>
                  </a:lnTo>
                  <a:lnTo>
                    <a:pt x="535" y="323"/>
                  </a:lnTo>
                  <a:lnTo>
                    <a:pt x="536" y="322"/>
                  </a:lnTo>
                  <a:lnTo>
                    <a:pt x="536" y="321"/>
                  </a:lnTo>
                  <a:lnTo>
                    <a:pt x="536" y="320"/>
                  </a:lnTo>
                  <a:lnTo>
                    <a:pt x="534" y="319"/>
                  </a:lnTo>
                  <a:lnTo>
                    <a:pt x="531" y="317"/>
                  </a:lnTo>
                  <a:lnTo>
                    <a:pt x="530" y="316"/>
                  </a:lnTo>
                  <a:lnTo>
                    <a:pt x="529" y="317"/>
                  </a:lnTo>
                  <a:lnTo>
                    <a:pt x="528" y="317"/>
                  </a:lnTo>
                  <a:lnTo>
                    <a:pt x="527" y="317"/>
                  </a:lnTo>
                  <a:lnTo>
                    <a:pt x="526" y="317"/>
                  </a:lnTo>
                  <a:lnTo>
                    <a:pt x="524" y="315"/>
                  </a:lnTo>
                  <a:lnTo>
                    <a:pt x="523" y="314"/>
                  </a:lnTo>
                  <a:lnTo>
                    <a:pt x="522" y="314"/>
                  </a:lnTo>
                  <a:lnTo>
                    <a:pt x="521" y="314"/>
                  </a:lnTo>
                  <a:lnTo>
                    <a:pt x="520" y="314"/>
                  </a:lnTo>
                  <a:lnTo>
                    <a:pt x="519" y="314"/>
                  </a:lnTo>
                  <a:lnTo>
                    <a:pt x="518" y="315"/>
                  </a:lnTo>
                  <a:lnTo>
                    <a:pt x="516" y="317"/>
                  </a:lnTo>
                  <a:lnTo>
                    <a:pt x="515" y="318"/>
                  </a:lnTo>
                  <a:lnTo>
                    <a:pt x="514" y="318"/>
                  </a:lnTo>
                  <a:lnTo>
                    <a:pt x="514" y="318"/>
                  </a:lnTo>
                  <a:lnTo>
                    <a:pt x="514" y="317"/>
                  </a:lnTo>
                  <a:lnTo>
                    <a:pt x="512" y="314"/>
                  </a:lnTo>
                  <a:lnTo>
                    <a:pt x="512" y="314"/>
                  </a:lnTo>
                  <a:lnTo>
                    <a:pt x="513" y="313"/>
                  </a:lnTo>
                  <a:lnTo>
                    <a:pt x="513" y="312"/>
                  </a:lnTo>
                  <a:lnTo>
                    <a:pt x="512" y="311"/>
                  </a:lnTo>
                  <a:lnTo>
                    <a:pt x="510" y="310"/>
                  </a:lnTo>
                  <a:lnTo>
                    <a:pt x="506" y="308"/>
                  </a:lnTo>
                  <a:lnTo>
                    <a:pt x="505" y="306"/>
                  </a:lnTo>
                  <a:lnTo>
                    <a:pt x="504" y="305"/>
                  </a:lnTo>
                  <a:lnTo>
                    <a:pt x="504" y="302"/>
                  </a:lnTo>
                  <a:lnTo>
                    <a:pt x="503" y="301"/>
                  </a:lnTo>
                  <a:lnTo>
                    <a:pt x="499" y="295"/>
                  </a:lnTo>
                  <a:lnTo>
                    <a:pt x="498" y="294"/>
                  </a:lnTo>
                  <a:lnTo>
                    <a:pt x="498" y="293"/>
                  </a:lnTo>
                  <a:lnTo>
                    <a:pt x="498" y="292"/>
                  </a:lnTo>
                  <a:lnTo>
                    <a:pt x="498" y="292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7" y="290"/>
                  </a:lnTo>
                  <a:lnTo>
                    <a:pt x="498" y="289"/>
                  </a:lnTo>
                  <a:lnTo>
                    <a:pt x="497" y="286"/>
                  </a:lnTo>
                  <a:lnTo>
                    <a:pt x="497" y="285"/>
                  </a:lnTo>
                  <a:lnTo>
                    <a:pt x="496" y="284"/>
                  </a:lnTo>
                  <a:lnTo>
                    <a:pt x="495" y="283"/>
                  </a:lnTo>
                  <a:lnTo>
                    <a:pt x="495" y="282"/>
                  </a:lnTo>
                  <a:lnTo>
                    <a:pt x="494" y="280"/>
                  </a:lnTo>
                  <a:lnTo>
                    <a:pt x="493" y="277"/>
                  </a:lnTo>
                  <a:lnTo>
                    <a:pt x="493" y="276"/>
                  </a:lnTo>
                  <a:lnTo>
                    <a:pt x="493" y="273"/>
                  </a:lnTo>
                  <a:lnTo>
                    <a:pt x="493" y="272"/>
                  </a:lnTo>
                  <a:lnTo>
                    <a:pt x="491" y="270"/>
                  </a:lnTo>
                  <a:lnTo>
                    <a:pt x="490" y="269"/>
                  </a:lnTo>
                  <a:lnTo>
                    <a:pt x="490" y="266"/>
                  </a:lnTo>
                  <a:lnTo>
                    <a:pt x="489" y="263"/>
                  </a:lnTo>
                  <a:lnTo>
                    <a:pt x="488" y="261"/>
                  </a:lnTo>
                  <a:lnTo>
                    <a:pt x="487" y="259"/>
                  </a:lnTo>
                  <a:lnTo>
                    <a:pt x="486" y="258"/>
                  </a:lnTo>
                  <a:lnTo>
                    <a:pt x="486" y="257"/>
                  </a:lnTo>
                  <a:lnTo>
                    <a:pt x="483" y="254"/>
                  </a:lnTo>
                  <a:lnTo>
                    <a:pt x="482" y="254"/>
                  </a:lnTo>
                  <a:lnTo>
                    <a:pt x="481" y="254"/>
                  </a:lnTo>
                  <a:lnTo>
                    <a:pt x="479" y="254"/>
                  </a:lnTo>
                  <a:lnTo>
                    <a:pt x="478" y="254"/>
                  </a:lnTo>
                  <a:lnTo>
                    <a:pt x="477" y="253"/>
                  </a:lnTo>
                  <a:lnTo>
                    <a:pt x="477" y="252"/>
                  </a:lnTo>
                  <a:lnTo>
                    <a:pt x="477" y="251"/>
                  </a:lnTo>
                  <a:lnTo>
                    <a:pt x="477" y="250"/>
                  </a:lnTo>
                  <a:lnTo>
                    <a:pt x="477" y="249"/>
                  </a:lnTo>
                  <a:lnTo>
                    <a:pt x="477" y="249"/>
                  </a:lnTo>
                  <a:lnTo>
                    <a:pt x="476" y="248"/>
                  </a:lnTo>
                  <a:lnTo>
                    <a:pt x="474" y="246"/>
                  </a:lnTo>
                  <a:lnTo>
                    <a:pt x="468" y="244"/>
                  </a:lnTo>
                  <a:lnTo>
                    <a:pt x="467" y="244"/>
                  </a:lnTo>
                  <a:lnTo>
                    <a:pt x="467" y="243"/>
                  </a:lnTo>
                  <a:lnTo>
                    <a:pt x="466" y="242"/>
                  </a:lnTo>
                  <a:lnTo>
                    <a:pt x="465" y="241"/>
                  </a:lnTo>
                  <a:lnTo>
                    <a:pt x="464" y="241"/>
                  </a:lnTo>
                  <a:lnTo>
                    <a:pt x="464" y="240"/>
                  </a:lnTo>
                  <a:lnTo>
                    <a:pt x="463" y="240"/>
                  </a:lnTo>
                  <a:lnTo>
                    <a:pt x="463" y="238"/>
                  </a:lnTo>
                  <a:lnTo>
                    <a:pt x="463" y="236"/>
                  </a:lnTo>
                  <a:lnTo>
                    <a:pt x="463" y="235"/>
                  </a:lnTo>
                  <a:lnTo>
                    <a:pt x="462" y="234"/>
                  </a:lnTo>
                  <a:lnTo>
                    <a:pt x="461" y="234"/>
                  </a:lnTo>
                  <a:lnTo>
                    <a:pt x="460" y="234"/>
                  </a:lnTo>
                  <a:lnTo>
                    <a:pt x="459" y="234"/>
                  </a:lnTo>
                  <a:lnTo>
                    <a:pt x="457" y="232"/>
                  </a:lnTo>
                  <a:lnTo>
                    <a:pt x="455" y="231"/>
                  </a:lnTo>
                  <a:lnTo>
                    <a:pt x="455" y="226"/>
                  </a:lnTo>
                  <a:lnTo>
                    <a:pt x="455" y="225"/>
                  </a:lnTo>
                  <a:lnTo>
                    <a:pt x="454" y="223"/>
                  </a:lnTo>
                  <a:lnTo>
                    <a:pt x="449" y="218"/>
                  </a:lnTo>
                  <a:lnTo>
                    <a:pt x="447" y="217"/>
                  </a:lnTo>
                  <a:lnTo>
                    <a:pt x="446" y="216"/>
                  </a:lnTo>
                  <a:lnTo>
                    <a:pt x="445" y="216"/>
                  </a:lnTo>
                  <a:lnTo>
                    <a:pt x="443" y="214"/>
                  </a:lnTo>
                  <a:lnTo>
                    <a:pt x="442" y="212"/>
                  </a:lnTo>
                  <a:lnTo>
                    <a:pt x="441" y="212"/>
                  </a:lnTo>
                  <a:lnTo>
                    <a:pt x="440" y="212"/>
                  </a:lnTo>
                  <a:lnTo>
                    <a:pt x="439" y="211"/>
                  </a:lnTo>
                  <a:lnTo>
                    <a:pt x="437" y="211"/>
                  </a:lnTo>
                  <a:lnTo>
                    <a:pt x="437" y="210"/>
                  </a:lnTo>
                  <a:lnTo>
                    <a:pt x="434" y="211"/>
                  </a:lnTo>
                  <a:lnTo>
                    <a:pt x="433" y="210"/>
                  </a:lnTo>
                  <a:lnTo>
                    <a:pt x="432" y="209"/>
                  </a:lnTo>
                  <a:lnTo>
                    <a:pt x="431" y="209"/>
                  </a:lnTo>
                  <a:lnTo>
                    <a:pt x="431" y="208"/>
                  </a:lnTo>
                  <a:lnTo>
                    <a:pt x="430" y="208"/>
                  </a:lnTo>
                  <a:lnTo>
                    <a:pt x="429" y="207"/>
                  </a:lnTo>
                  <a:lnTo>
                    <a:pt x="427" y="207"/>
                  </a:lnTo>
                  <a:lnTo>
                    <a:pt x="426" y="208"/>
                  </a:lnTo>
                  <a:lnTo>
                    <a:pt x="425" y="209"/>
                  </a:lnTo>
                  <a:lnTo>
                    <a:pt x="422" y="208"/>
                  </a:lnTo>
                  <a:lnTo>
                    <a:pt x="421" y="207"/>
                  </a:lnTo>
                  <a:lnTo>
                    <a:pt x="420" y="206"/>
                  </a:lnTo>
                  <a:lnTo>
                    <a:pt x="419" y="206"/>
                  </a:lnTo>
                  <a:lnTo>
                    <a:pt x="417" y="205"/>
                  </a:lnTo>
                  <a:lnTo>
                    <a:pt x="415" y="205"/>
                  </a:lnTo>
                  <a:lnTo>
                    <a:pt x="414" y="205"/>
                  </a:lnTo>
                  <a:lnTo>
                    <a:pt x="414" y="206"/>
                  </a:lnTo>
                  <a:lnTo>
                    <a:pt x="413" y="205"/>
                  </a:lnTo>
                  <a:lnTo>
                    <a:pt x="412" y="205"/>
                  </a:lnTo>
                  <a:lnTo>
                    <a:pt x="410" y="205"/>
                  </a:lnTo>
                  <a:lnTo>
                    <a:pt x="410" y="204"/>
                  </a:lnTo>
                  <a:lnTo>
                    <a:pt x="409" y="204"/>
                  </a:lnTo>
                  <a:lnTo>
                    <a:pt x="408" y="203"/>
                  </a:lnTo>
                  <a:lnTo>
                    <a:pt x="407" y="200"/>
                  </a:lnTo>
                  <a:lnTo>
                    <a:pt x="408" y="199"/>
                  </a:lnTo>
                  <a:lnTo>
                    <a:pt x="408" y="198"/>
                  </a:lnTo>
                  <a:lnTo>
                    <a:pt x="409" y="197"/>
                  </a:lnTo>
                  <a:lnTo>
                    <a:pt x="409" y="196"/>
                  </a:lnTo>
                  <a:lnTo>
                    <a:pt x="410" y="195"/>
                  </a:lnTo>
                  <a:lnTo>
                    <a:pt x="413" y="192"/>
                  </a:lnTo>
                  <a:lnTo>
                    <a:pt x="413" y="192"/>
                  </a:lnTo>
                  <a:lnTo>
                    <a:pt x="413" y="191"/>
                  </a:lnTo>
                  <a:lnTo>
                    <a:pt x="415" y="191"/>
                  </a:lnTo>
                  <a:lnTo>
                    <a:pt x="415" y="191"/>
                  </a:lnTo>
                  <a:lnTo>
                    <a:pt x="416" y="190"/>
                  </a:lnTo>
                  <a:lnTo>
                    <a:pt x="416" y="188"/>
                  </a:lnTo>
                  <a:lnTo>
                    <a:pt x="415" y="188"/>
                  </a:lnTo>
                  <a:lnTo>
                    <a:pt x="415" y="187"/>
                  </a:lnTo>
                  <a:lnTo>
                    <a:pt x="415" y="186"/>
                  </a:lnTo>
                  <a:lnTo>
                    <a:pt x="416" y="185"/>
                  </a:lnTo>
                  <a:lnTo>
                    <a:pt x="417" y="184"/>
                  </a:lnTo>
                  <a:lnTo>
                    <a:pt x="417" y="183"/>
                  </a:lnTo>
                  <a:lnTo>
                    <a:pt x="416" y="183"/>
                  </a:lnTo>
                  <a:lnTo>
                    <a:pt x="416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2"/>
                  </a:lnTo>
                  <a:lnTo>
                    <a:pt x="415" y="181"/>
                  </a:lnTo>
                  <a:lnTo>
                    <a:pt x="415" y="180"/>
                  </a:lnTo>
                  <a:lnTo>
                    <a:pt x="415" y="179"/>
                  </a:lnTo>
                  <a:lnTo>
                    <a:pt x="415" y="178"/>
                  </a:lnTo>
                  <a:lnTo>
                    <a:pt x="416" y="177"/>
                  </a:lnTo>
                  <a:lnTo>
                    <a:pt x="417" y="177"/>
                  </a:lnTo>
                  <a:lnTo>
                    <a:pt x="417" y="176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5" y="176"/>
                  </a:lnTo>
                  <a:lnTo>
                    <a:pt x="425" y="176"/>
                  </a:lnTo>
                  <a:lnTo>
                    <a:pt x="426" y="175"/>
                  </a:lnTo>
                  <a:lnTo>
                    <a:pt x="427" y="175"/>
                  </a:lnTo>
                  <a:lnTo>
                    <a:pt x="430" y="175"/>
                  </a:lnTo>
                  <a:lnTo>
                    <a:pt x="430" y="174"/>
                  </a:lnTo>
                  <a:lnTo>
                    <a:pt x="431" y="174"/>
                  </a:lnTo>
                  <a:lnTo>
                    <a:pt x="432" y="174"/>
                  </a:lnTo>
                  <a:lnTo>
                    <a:pt x="433" y="175"/>
                  </a:lnTo>
                  <a:lnTo>
                    <a:pt x="434" y="175"/>
                  </a:lnTo>
                  <a:lnTo>
                    <a:pt x="435" y="175"/>
                  </a:lnTo>
                  <a:lnTo>
                    <a:pt x="435" y="174"/>
                  </a:lnTo>
                  <a:lnTo>
                    <a:pt x="436" y="175"/>
                  </a:lnTo>
                  <a:lnTo>
                    <a:pt x="438" y="176"/>
                  </a:lnTo>
                  <a:lnTo>
                    <a:pt x="439" y="178"/>
                  </a:lnTo>
                  <a:lnTo>
                    <a:pt x="440" y="179"/>
                  </a:lnTo>
                  <a:lnTo>
                    <a:pt x="442" y="180"/>
                  </a:lnTo>
                  <a:lnTo>
                    <a:pt x="443" y="179"/>
                  </a:lnTo>
                  <a:lnTo>
                    <a:pt x="445" y="177"/>
                  </a:lnTo>
                  <a:lnTo>
                    <a:pt x="445" y="177"/>
                  </a:lnTo>
                  <a:lnTo>
                    <a:pt x="446" y="177"/>
                  </a:lnTo>
                  <a:lnTo>
                    <a:pt x="447" y="176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1" y="176"/>
                  </a:lnTo>
                  <a:lnTo>
                    <a:pt x="452" y="175"/>
                  </a:lnTo>
                  <a:lnTo>
                    <a:pt x="457" y="172"/>
                  </a:lnTo>
                  <a:lnTo>
                    <a:pt x="458" y="170"/>
                  </a:lnTo>
                  <a:lnTo>
                    <a:pt x="458" y="169"/>
                  </a:lnTo>
                  <a:lnTo>
                    <a:pt x="459" y="168"/>
                  </a:lnTo>
                  <a:lnTo>
                    <a:pt x="459" y="167"/>
                  </a:lnTo>
                  <a:lnTo>
                    <a:pt x="458" y="153"/>
                  </a:lnTo>
                  <a:lnTo>
                    <a:pt x="457" y="140"/>
                  </a:lnTo>
                  <a:lnTo>
                    <a:pt x="457" y="129"/>
                  </a:lnTo>
                  <a:lnTo>
                    <a:pt x="449" y="129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49" y="126"/>
                  </a:lnTo>
                  <a:lnTo>
                    <a:pt x="448" y="124"/>
                  </a:lnTo>
                  <a:lnTo>
                    <a:pt x="449" y="121"/>
                  </a:lnTo>
                  <a:lnTo>
                    <a:pt x="449" y="117"/>
                  </a:lnTo>
                  <a:lnTo>
                    <a:pt x="452" y="111"/>
                  </a:lnTo>
                  <a:lnTo>
                    <a:pt x="452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2" y="106"/>
                  </a:lnTo>
                  <a:lnTo>
                    <a:pt x="452" y="102"/>
                  </a:lnTo>
                  <a:lnTo>
                    <a:pt x="452" y="102"/>
                  </a:lnTo>
                  <a:lnTo>
                    <a:pt x="452" y="101"/>
                  </a:lnTo>
                  <a:lnTo>
                    <a:pt x="452" y="100"/>
                  </a:lnTo>
                  <a:lnTo>
                    <a:pt x="450" y="95"/>
                  </a:lnTo>
                  <a:lnTo>
                    <a:pt x="449" y="94"/>
                  </a:lnTo>
                  <a:lnTo>
                    <a:pt x="439" y="86"/>
                  </a:lnTo>
                  <a:lnTo>
                    <a:pt x="429" y="77"/>
                  </a:lnTo>
                  <a:lnTo>
                    <a:pt x="426" y="73"/>
                  </a:lnTo>
                  <a:lnTo>
                    <a:pt x="425" y="73"/>
                  </a:lnTo>
                  <a:lnTo>
                    <a:pt x="415" y="69"/>
                  </a:lnTo>
                  <a:lnTo>
                    <a:pt x="415" y="68"/>
                  </a:lnTo>
                  <a:lnTo>
                    <a:pt x="415" y="65"/>
                  </a:lnTo>
                  <a:lnTo>
                    <a:pt x="416" y="64"/>
                  </a:lnTo>
                  <a:lnTo>
                    <a:pt x="416" y="63"/>
                  </a:lnTo>
                  <a:lnTo>
                    <a:pt x="414" y="47"/>
                  </a:lnTo>
                  <a:lnTo>
                    <a:pt x="412" y="30"/>
                  </a:lnTo>
                  <a:lnTo>
                    <a:pt x="412" y="29"/>
                  </a:lnTo>
                  <a:lnTo>
                    <a:pt x="412" y="28"/>
                  </a:lnTo>
                  <a:lnTo>
                    <a:pt x="413" y="27"/>
                  </a:lnTo>
                  <a:lnTo>
                    <a:pt x="413" y="26"/>
                  </a:lnTo>
                  <a:lnTo>
                    <a:pt x="414" y="25"/>
                  </a:lnTo>
                  <a:lnTo>
                    <a:pt x="414" y="24"/>
                  </a:lnTo>
                  <a:lnTo>
                    <a:pt x="415" y="18"/>
                  </a:lnTo>
                  <a:lnTo>
                    <a:pt x="415" y="12"/>
                  </a:lnTo>
                  <a:lnTo>
                    <a:pt x="417" y="3"/>
                  </a:lnTo>
                  <a:lnTo>
                    <a:pt x="417" y="0"/>
                  </a:lnTo>
                  <a:lnTo>
                    <a:pt x="395" y="0"/>
                  </a:lnTo>
                  <a:lnTo>
                    <a:pt x="395" y="1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5" y="3"/>
                  </a:lnTo>
                  <a:lnTo>
                    <a:pt x="395" y="6"/>
                  </a:lnTo>
                  <a:lnTo>
                    <a:pt x="396" y="8"/>
                  </a:lnTo>
                  <a:lnTo>
                    <a:pt x="396" y="8"/>
                  </a:lnTo>
                  <a:lnTo>
                    <a:pt x="396" y="9"/>
                  </a:lnTo>
                  <a:lnTo>
                    <a:pt x="381" y="9"/>
                  </a:lnTo>
                  <a:lnTo>
                    <a:pt x="365" y="9"/>
                  </a:lnTo>
                  <a:lnTo>
                    <a:pt x="378" y="23"/>
                  </a:lnTo>
                  <a:lnTo>
                    <a:pt x="378" y="24"/>
                  </a:lnTo>
                  <a:lnTo>
                    <a:pt x="378" y="25"/>
                  </a:lnTo>
                  <a:lnTo>
                    <a:pt x="379" y="30"/>
                  </a:lnTo>
                  <a:lnTo>
                    <a:pt x="378" y="37"/>
                  </a:lnTo>
                  <a:lnTo>
                    <a:pt x="378" y="42"/>
                  </a:lnTo>
                  <a:lnTo>
                    <a:pt x="379" y="45"/>
                  </a:lnTo>
                  <a:lnTo>
                    <a:pt x="383" y="52"/>
                  </a:lnTo>
                  <a:lnTo>
                    <a:pt x="382" y="52"/>
                  </a:lnTo>
                  <a:lnTo>
                    <a:pt x="381" y="53"/>
                  </a:lnTo>
                  <a:lnTo>
                    <a:pt x="370" y="63"/>
                  </a:lnTo>
                  <a:lnTo>
                    <a:pt x="360" y="72"/>
                  </a:lnTo>
                  <a:lnTo>
                    <a:pt x="359" y="73"/>
                  </a:lnTo>
                  <a:lnTo>
                    <a:pt x="356" y="81"/>
                  </a:lnTo>
                  <a:lnTo>
                    <a:pt x="353" y="85"/>
                  </a:lnTo>
                  <a:lnTo>
                    <a:pt x="352" y="87"/>
                  </a:lnTo>
                  <a:lnTo>
                    <a:pt x="346" y="93"/>
                  </a:lnTo>
                  <a:lnTo>
                    <a:pt x="337" y="102"/>
                  </a:lnTo>
                  <a:lnTo>
                    <a:pt x="326" y="113"/>
                  </a:lnTo>
                  <a:lnTo>
                    <a:pt x="324" y="114"/>
                  </a:lnTo>
                  <a:lnTo>
                    <a:pt x="314" y="115"/>
                  </a:lnTo>
                  <a:lnTo>
                    <a:pt x="309" y="115"/>
                  </a:lnTo>
                  <a:lnTo>
                    <a:pt x="308" y="115"/>
                  </a:lnTo>
                  <a:lnTo>
                    <a:pt x="307" y="115"/>
                  </a:lnTo>
                  <a:lnTo>
                    <a:pt x="306" y="116"/>
                  </a:lnTo>
                  <a:lnTo>
                    <a:pt x="306" y="116"/>
                  </a:lnTo>
                  <a:lnTo>
                    <a:pt x="305" y="116"/>
                  </a:lnTo>
                  <a:lnTo>
                    <a:pt x="293" y="104"/>
                  </a:lnTo>
                  <a:lnTo>
                    <a:pt x="282" y="97"/>
                  </a:lnTo>
                  <a:lnTo>
                    <a:pt x="271" y="91"/>
                  </a:lnTo>
                  <a:lnTo>
                    <a:pt x="269" y="92"/>
                  </a:lnTo>
                  <a:lnTo>
                    <a:pt x="256" y="97"/>
                  </a:lnTo>
                  <a:lnTo>
                    <a:pt x="254" y="99"/>
                  </a:lnTo>
                  <a:lnTo>
                    <a:pt x="253" y="100"/>
                  </a:lnTo>
                  <a:lnTo>
                    <a:pt x="253" y="107"/>
                  </a:lnTo>
                  <a:lnTo>
                    <a:pt x="251" y="111"/>
                  </a:lnTo>
                  <a:lnTo>
                    <a:pt x="246" y="114"/>
                  </a:lnTo>
                  <a:lnTo>
                    <a:pt x="236" y="117"/>
                  </a:lnTo>
                  <a:lnTo>
                    <a:pt x="231" y="118"/>
                  </a:lnTo>
                  <a:lnTo>
                    <a:pt x="225" y="122"/>
                  </a:lnTo>
                  <a:lnTo>
                    <a:pt x="224" y="122"/>
                  </a:lnTo>
                  <a:lnTo>
                    <a:pt x="220" y="125"/>
                  </a:lnTo>
                  <a:lnTo>
                    <a:pt x="217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3"/>
                  </a:lnTo>
                  <a:lnTo>
                    <a:pt x="217" y="135"/>
                  </a:lnTo>
                  <a:lnTo>
                    <a:pt x="199" y="134"/>
                  </a:lnTo>
                  <a:lnTo>
                    <a:pt x="181" y="134"/>
                  </a:lnTo>
                  <a:lnTo>
                    <a:pt x="178" y="132"/>
                  </a:lnTo>
                  <a:lnTo>
                    <a:pt x="174" y="122"/>
                  </a:lnTo>
                  <a:lnTo>
                    <a:pt x="173" y="122"/>
                  </a:lnTo>
                  <a:lnTo>
                    <a:pt x="172" y="122"/>
                  </a:lnTo>
                  <a:lnTo>
                    <a:pt x="167" y="122"/>
                  </a:lnTo>
                  <a:lnTo>
                    <a:pt x="162" y="122"/>
                  </a:lnTo>
                  <a:lnTo>
                    <a:pt x="161" y="122"/>
                  </a:lnTo>
                  <a:lnTo>
                    <a:pt x="157" y="122"/>
                  </a:lnTo>
                  <a:lnTo>
                    <a:pt x="150" y="122"/>
                  </a:lnTo>
                  <a:lnTo>
                    <a:pt x="148" y="121"/>
                  </a:lnTo>
                  <a:lnTo>
                    <a:pt x="137" y="121"/>
                  </a:lnTo>
                  <a:lnTo>
                    <a:pt x="119" y="127"/>
                  </a:lnTo>
                  <a:lnTo>
                    <a:pt x="118" y="127"/>
                  </a:lnTo>
                  <a:lnTo>
                    <a:pt x="116" y="127"/>
                  </a:lnTo>
                  <a:lnTo>
                    <a:pt x="115" y="127"/>
                  </a:lnTo>
                  <a:lnTo>
                    <a:pt x="112" y="125"/>
                  </a:lnTo>
                  <a:lnTo>
                    <a:pt x="103" y="115"/>
                  </a:lnTo>
                  <a:lnTo>
                    <a:pt x="96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0" y="102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6" y="96"/>
                  </a:lnTo>
                  <a:lnTo>
                    <a:pt x="85" y="96"/>
                  </a:lnTo>
                  <a:lnTo>
                    <a:pt x="83" y="95"/>
                  </a:lnTo>
                  <a:lnTo>
                    <a:pt x="82" y="95"/>
                  </a:lnTo>
                  <a:lnTo>
                    <a:pt x="82" y="94"/>
                  </a:lnTo>
                  <a:lnTo>
                    <a:pt x="82" y="87"/>
                  </a:lnTo>
                  <a:lnTo>
                    <a:pt x="81" y="86"/>
                  </a:lnTo>
                  <a:lnTo>
                    <a:pt x="79" y="83"/>
                  </a:lnTo>
                  <a:lnTo>
                    <a:pt x="78" y="83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3" y="84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4" y="87"/>
                  </a:lnTo>
                  <a:lnTo>
                    <a:pt x="63" y="87"/>
                  </a:lnTo>
                  <a:lnTo>
                    <a:pt x="61" y="87"/>
                  </a:lnTo>
                  <a:lnTo>
                    <a:pt x="60" y="87"/>
                  </a:lnTo>
                  <a:lnTo>
                    <a:pt x="59" y="87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4" y="89"/>
                  </a:lnTo>
                  <a:lnTo>
                    <a:pt x="53" y="88"/>
                  </a:lnTo>
                  <a:lnTo>
                    <a:pt x="52" y="88"/>
                  </a:lnTo>
                  <a:lnTo>
                    <a:pt x="51" y="88"/>
                  </a:lnTo>
                  <a:lnTo>
                    <a:pt x="51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41" y="96"/>
                  </a:lnTo>
                  <a:lnTo>
                    <a:pt x="42" y="97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1" y="100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4"/>
                  </a:lnTo>
                  <a:lnTo>
                    <a:pt x="39" y="105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7" y="108"/>
                  </a:lnTo>
                  <a:lnTo>
                    <a:pt x="35" y="109"/>
                  </a:lnTo>
                  <a:lnTo>
                    <a:pt x="34" y="111"/>
                  </a:lnTo>
                  <a:lnTo>
                    <a:pt x="33" y="111"/>
                  </a:lnTo>
                  <a:lnTo>
                    <a:pt x="33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24"/>
                  </a:lnTo>
                  <a:lnTo>
                    <a:pt x="32" y="125"/>
                  </a:lnTo>
                  <a:lnTo>
                    <a:pt x="31" y="126"/>
                  </a:lnTo>
                  <a:lnTo>
                    <a:pt x="28" y="130"/>
                  </a:lnTo>
                  <a:lnTo>
                    <a:pt x="27" y="131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6" y="141"/>
                  </a:lnTo>
                  <a:lnTo>
                    <a:pt x="25" y="142"/>
                  </a:lnTo>
                  <a:lnTo>
                    <a:pt x="21" y="149"/>
                  </a:lnTo>
                  <a:lnTo>
                    <a:pt x="20" y="150"/>
                  </a:lnTo>
                  <a:lnTo>
                    <a:pt x="20" y="155"/>
                  </a:lnTo>
                  <a:lnTo>
                    <a:pt x="19" y="155"/>
                  </a:lnTo>
                  <a:lnTo>
                    <a:pt x="18" y="156"/>
                  </a:lnTo>
                  <a:lnTo>
                    <a:pt x="13" y="157"/>
                  </a:lnTo>
                  <a:lnTo>
                    <a:pt x="13" y="157"/>
                  </a:lnTo>
                  <a:lnTo>
                    <a:pt x="8" y="161"/>
                  </a:lnTo>
                  <a:lnTo>
                    <a:pt x="7" y="161"/>
                  </a:lnTo>
                  <a:lnTo>
                    <a:pt x="4" y="162"/>
                  </a:lnTo>
                  <a:lnTo>
                    <a:pt x="3" y="162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6" y="164"/>
                  </a:lnTo>
                  <a:lnTo>
                    <a:pt x="6" y="165"/>
                  </a:lnTo>
                  <a:lnTo>
                    <a:pt x="5" y="166"/>
                  </a:lnTo>
                  <a:lnTo>
                    <a:pt x="5" y="167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5" y="171"/>
                  </a:lnTo>
                  <a:lnTo>
                    <a:pt x="4" y="172"/>
                  </a:lnTo>
                  <a:lnTo>
                    <a:pt x="1" y="176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1" y="181"/>
                  </a:lnTo>
                  <a:lnTo>
                    <a:pt x="2" y="182"/>
                  </a:lnTo>
                  <a:lnTo>
                    <a:pt x="3" y="182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7" y="183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4"/>
                  </a:lnTo>
                  <a:lnTo>
                    <a:pt x="13" y="183"/>
                  </a:lnTo>
                  <a:lnTo>
                    <a:pt x="15" y="183"/>
                  </a:lnTo>
                  <a:lnTo>
                    <a:pt x="16" y="184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8" y="186"/>
                  </a:lnTo>
                  <a:lnTo>
                    <a:pt x="20" y="186"/>
                  </a:lnTo>
                  <a:lnTo>
                    <a:pt x="23" y="185"/>
                  </a:lnTo>
                  <a:lnTo>
                    <a:pt x="26" y="186"/>
                  </a:lnTo>
                  <a:lnTo>
                    <a:pt x="27" y="186"/>
                  </a:lnTo>
                  <a:lnTo>
                    <a:pt x="28" y="186"/>
                  </a:lnTo>
                  <a:lnTo>
                    <a:pt x="29" y="187"/>
                  </a:lnTo>
                  <a:lnTo>
                    <a:pt x="32" y="187"/>
                  </a:lnTo>
                  <a:lnTo>
                    <a:pt x="34" y="188"/>
                  </a:lnTo>
                  <a:lnTo>
                    <a:pt x="37" y="192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5"/>
                  </a:lnTo>
                  <a:lnTo>
                    <a:pt x="38" y="196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0" y="197"/>
                  </a:lnTo>
                  <a:lnTo>
                    <a:pt x="42" y="200"/>
                  </a:lnTo>
                  <a:lnTo>
                    <a:pt x="44" y="202"/>
                  </a:lnTo>
                  <a:lnTo>
                    <a:pt x="45" y="202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49" y="202"/>
                  </a:lnTo>
                  <a:lnTo>
                    <a:pt x="50" y="202"/>
                  </a:lnTo>
                  <a:lnTo>
                    <a:pt x="51" y="202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3" y="204"/>
                  </a:lnTo>
                  <a:lnTo>
                    <a:pt x="53" y="206"/>
                  </a:lnTo>
                  <a:lnTo>
                    <a:pt x="54" y="207"/>
                  </a:lnTo>
                  <a:lnTo>
                    <a:pt x="54" y="210"/>
                  </a:lnTo>
                  <a:lnTo>
                    <a:pt x="54" y="211"/>
                  </a:lnTo>
                  <a:lnTo>
                    <a:pt x="54" y="212"/>
                  </a:lnTo>
                  <a:lnTo>
                    <a:pt x="54" y="212"/>
                  </a:lnTo>
                  <a:lnTo>
                    <a:pt x="53" y="213"/>
                  </a:lnTo>
                  <a:lnTo>
                    <a:pt x="49" y="214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7"/>
                  </a:lnTo>
                  <a:lnTo>
                    <a:pt x="50" y="219"/>
                  </a:lnTo>
                  <a:lnTo>
                    <a:pt x="53" y="221"/>
                  </a:lnTo>
                  <a:lnTo>
                    <a:pt x="53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5" y="222"/>
                  </a:lnTo>
                  <a:lnTo>
                    <a:pt x="56" y="223"/>
                  </a:lnTo>
                  <a:lnTo>
                    <a:pt x="57" y="224"/>
                  </a:lnTo>
                  <a:lnTo>
                    <a:pt x="57" y="225"/>
                  </a:lnTo>
                  <a:lnTo>
                    <a:pt x="57" y="226"/>
                  </a:lnTo>
                  <a:lnTo>
                    <a:pt x="57" y="226"/>
                  </a:lnTo>
                  <a:lnTo>
                    <a:pt x="59" y="228"/>
                  </a:lnTo>
                  <a:lnTo>
                    <a:pt x="61" y="229"/>
                  </a:lnTo>
                  <a:lnTo>
                    <a:pt x="63" y="230"/>
                  </a:lnTo>
                  <a:lnTo>
                    <a:pt x="64" y="230"/>
                  </a:lnTo>
                  <a:lnTo>
                    <a:pt x="65" y="230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71" y="233"/>
                  </a:lnTo>
                  <a:lnTo>
                    <a:pt x="72" y="233"/>
                  </a:lnTo>
                  <a:lnTo>
                    <a:pt x="73" y="234"/>
                  </a:lnTo>
                  <a:lnTo>
                    <a:pt x="74" y="234"/>
                  </a:lnTo>
                  <a:lnTo>
                    <a:pt x="75" y="234"/>
                  </a:lnTo>
                  <a:lnTo>
                    <a:pt x="76" y="235"/>
                  </a:lnTo>
                  <a:lnTo>
                    <a:pt x="77" y="235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8" y="238"/>
                  </a:lnTo>
                  <a:lnTo>
                    <a:pt x="80" y="238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3" y="241"/>
                  </a:lnTo>
                  <a:lnTo>
                    <a:pt x="84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6" y="242"/>
                  </a:lnTo>
                  <a:lnTo>
                    <a:pt x="87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47"/>
                  </a:lnTo>
                  <a:lnTo>
                    <a:pt x="90" y="247"/>
                  </a:lnTo>
                  <a:lnTo>
                    <a:pt x="90" y="248"/>
                  </a:lnTo>
                  <a:lnTo>
                    <a:pt x="90" y="249"/>
                  </a:lnTo>
                  <a:lnTo>
                    <a:pt x="90" y="249"/>
                  </a:lnTo>
                  <a:lnTo>
                    <a:pt x="91" y="250"/>
                  </a:lnTo>
                  <a:lnTo>
                    <a:pt x="92" y="251"/>
                  </a:lnTo>
                  <a:lnTo>
                    <a:pt x="93" y="251"/>
                  </a:lnTo>
                  <a:lnTo>
                    <a:pt x="94" y="251"/>
                  </a:lnTo>
                  <a:lnTo>
                    <a:pt x="95" y="252"/>
                  </a:lnTo>
                  <a:lnTo>
                    <a:pt x="97" y="254"/>
                  </a:lnTo>
                  <a:lnTo>
                    <a:pt x="98" y="255"/>
                  </a:lnTo>
                  <a:lnTo>
                    <a:pt x="99" y="256"/>
                  </a:lnTo>
                  <a:lnTo>
                    <a:pt x="101" y="257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1"/>
                  </a:lnTo>
                  <a:lnTo>
                    <a:pt x="103" y="262"/>
                  </a:lnTo>
                  <a:lnTo>
                    <a:pt x="101" y="264"/>
                  </a:lnTo>
                  <a:lnTo>
                    <a:pt x="100" y="266"/>
                  </a:lnTo>
                  <a:lnTo>
                    <a:pt x="100" y="266"/>
                  </a:lnTo>
                  <a:lnTo>
                    <a:pt x="100" y="267"/>
                  </a:lnTo>
                  <a:lnTo>
                    <a:pt x="99" y="267"/>
                  </a:lnTo>
                  <a:lnTo>
                    <a:pt x="100" y="268"/>
                  </a:lnTo>
                  <a:lnTo>
                    <a:pt x="100" y="269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1" y="271"/>
                  </a:lnTo>
                  <a:lnTo>
                    <a:pt x="102" y="272"/>
                  </a:lnTo>
                  <a:lnTo>
                    <a:pt x="103" y="272"/>
                  </a:lnTo>
                  <a:lnTo>
                    <a:pt x="104" y="273"/>
                  </a:lnTo>
                  <a:lnTo>
                    <a:pt x="105" y="274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7"/>
                  </a:lnTo>
                  <a:lnTo>
                    <a:pt x="107" y="278"/>
                  </a:lnTo>
                  <a:lnTo>
                    <a:pt x="108" y="278"/>
                  </a:lnTo>
                  <a:lnTo>
                    <a:pt x="109" y="278"/>
                  </a:lnTo>
                  <a:lnTo>
                    <a:pt x="110" y="279"/>
                  </a:lnTo>
                  <a:lnTo>
                    <a:pt x="110" y="280"/>
                  </a:lnTo>
                  <a:lnTo>
                    <a:pt x="109" y="281"/>
                  </a:lnTo>
                  <a:lnTo>
                    <a:pt x="109" y="281"/>
                  </a:lnTo>
                  <a:lnTo>
                    <a:pt x="108" y="281"/>
                  </a:lnTo>
                  <a:lnTo>
                    <a:pt x="107" y="282"/>
                  </a:lnTo>
                  <a:lnTo>
                    <a:pt x="107" y="283"/>
                  </a:lnTo>
                  <a:lnTo>
                    <a:pt x="106" y="284"/>
                  </a:lnTo>
                  <a:lnTo>
                    <a:pt x="106" y="285"/>
                  </a:lnTo>
                  <a:lnTo>
                    <a:pt x="107" y="285"/>
                  </a:lnTo>
                  <a:lnTo>
                    <a:pt x="108" y="283"/>
                  </a:lnTo>
                  <a:lnTo>
                    <a:pt x="109" y="284"/>
                  </a:lnTo>
                  <a:lnTo>
                    <a:pt x="110" y="285"/>
                  </a:lnTo>
                  <a:lnTo>
                    <a:pt x="110" y="286"/>
                  </a:lnTo>
                  <a:lnTo>
                    <a:pt x="111" y="287"/>
                  </a:lnTo>
                  <a:lnTo>
                    <a:pt x="112" y="287"/>
                  </a:lnTo>
                  <a:lnTo>
                    <a:pt x="115" y="288"/>
                  </a:lnTo>
                  <a:lnTo>
                    <a:pt x="116" y="289"/>
                  </a:lnTo>
                  <a:lnTo>
                    <a:pt x="119" y="288"/>
                  </a:lnTo>
                  <a:lnTo>
                    <a:pt x="122" y="290"/>
                  </a:lnTo>
                  <a:lnTo>
                    <a:pt x="123" y="291"/>
                  </a:lnTo>
                  <a:lnTo>
                    <a:pt x="124" y="292"/>
                  </a:lnTo>
                  <a:lnTo>
                    <a:pt x="124" y="293"/>
                  </a:lnTo>
                  <a:lnTo>
                    <a:pt x="125" y="293"/>
                  </a:lnTo>
                  <a:lnTo>
                    <a:pt x="127" y="293"/>
                  </a:lnTo>
                  <a:lnTo>
                    <a:pt x="127" y="293"/>
                  </a:lnTo>
                  <a:lnTo>
                    <a:pt x="128" y="294"/>
                  </a:lnTo>
                  <a:lnTo>
                    <a:pt x="128" y="295"/>
                  </a:lnTo>
                  <a:lnTo>
                    <a:pt x="129" y="295"/>
                  </a:lnTo>
                  <a:lnTo>
                    <a:pt x="132" y="294"/>
                  </a:lnTo>
                  <a:lnTo>
                    <a:pt x="132" y="295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4" y="298"/>
                  </a:lnTo>
                  <a:lnTo>
                    <a:pt x="135" y="298"/>
                  </a:lnTo>
                  <a:lnTo>
                    <a:pt x="136" y="298"/>
                  </a:lnTo>
                  <a:lnTo>
                    <a:pt x="137" y="298"/>
                  </a:lnTo>
                  <a:lnTo>
                    <a:pt x="138" y="299"/>
                  </a:lnTo>
                  <a:lnTo>
                    <a:pt x="139" y="300"/>
                  </a:lnTo>
                  <a:lnTo>
                    <a:pt x="139" y="301"/>
                  </a:lnTo>
                  <a:lnTo>
                    <a:pt x="140" y="301"/>
                  </a:lnTo>
                  <a:lnTo>
                    <a:pt x="141" y="301"/>
                  </a:lnTo>
                  <a:lnTo>
                    <a:pt x="142" y="302"/>
                  </a:lnTo>
                  <a:lnTo>
                    <a:pt x="142" y="303"/>
                  </a:lnTo>
                  <a:lnTo>
                    <a:pt x="142" y="304"/>
                  </a:lnTo>
                  <a:lnTo>
                    <a:pt x="143" y="305"/>
                  </a:lnTo>
                  <a:lnTo>
                    <a:pt x="143" y="306"/>
                  </a:lnTo>
                  <a:lnTo>
                    <a:pt x="143" y="307"/>
                  </a:lnTo>
                  <a:lnTo>
                    <a:pt x="143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9"/>
                  </a:lnTo>
                  <a:lnTo>
                    <a:pt x="144" y="310"/>
                  </a:lnTo>
                  <a:lnTo>
                    <a:pt x="143" y="314"/>
                  </a:lnTo>
                  <a:lnTo>
                    <a:pt x="143" y="315"/>
                  </a:lnTo>
                  <a:lnTo>
                    <a:pt x="144" y="316"/>
                  </a:lnTo>
                  <a:lnTo>
                    <a:pt x="144" y="319"/>
                  </a:lnTo>
                  <a:lnTo>
                    <a:pt x="144" y="320"/>
                  </a:lnTo>
                  <a:lnTo>
                    <a:pt x="145" y="322"/>
                  </a:lnTo>
                  <a:lnTo>
                    <a:pt x="145" y="324"/>
                  </a:lnTo>
                  <a:lnTo>
                    <a:pt x="147" y="325"/>
                  </a:lnTo>
                  <a:lnTo>
                    <a:pt x="149" y="327"/>
                  </a:lnTo>
                  <a:lnTo>
                    <a:pt x="150" y="328"/>
                  </a:lnTo>
                  <a:lnTo>
                    <a:pt x="151" y="330"/>
                  </a:lnTo>
                  <a:lnTo>
                    <a:pt x="152" y="331"/>
                  </a:lnTo>
                  <a:lnTo>
                    <a:pt x="153" y="331"/>
                  </a:lnTo>
                  <a:lnTo>
                    <a:pt x="153" y="332"/>
                  </a:lnTo>
                  <a:lnTo>
                    <a:pt x="153" y="334"/>
                  </a:lnTo>
                  <a:lnTo>
                    <a:pt x="153" y="335"/>
                  </a:lnTo>
                  <a:lnTo>
                    <a:pt x="154" y="335"/>
                  </a:lnTo>
                  <a:lnTo>
                    <a:pt x="156" y="336"/>
                  </a:lnTo>
                  <a:lnTo>
                    <a:pt x="156" y="336"/>
                  </a:lnTo>
                  <a:lnTo>
                    <a:pt x="156" y="337"/>
                  </a:lnTo>
                  <a:lnTo>
                    <a:pt x="157" y="338"/>
                  </a:lnTo>
                  <a:lnTo>
                    <a:pt x="157" y="339"/>
                  </a:lnTo>
                  <a:lnTo>
                    <a:pt x="158" y="339"/>
                  </a:lnTo>
                  <a:lnTo>
                    <a:pt x="162" y="340"/>
                  </a:lnTo>
                  <a:lnTo>
                    <a:pt x="163" y="340"/>
                  </a:lnTo>
                  <a:lnTo>
                    <a:pt x="164" y="341"/>
                  </a:lnTo>
                  <a:lnTo>
                    <a:pt x="164" y="343"/>
                  </a:lnTo>
                  <a:lnTo>
                    <a:pt x="165" y="344"/>
                  </a:lnTo>
                  <a:lnTo>
                    <a:pt x="166" y="344"/>
                  </a:lnTo>
                  <a:lnTo>
                    <a:pt x="166" y="344"/>
                  </a:lnTo>
                  <a:lnTo>
                    <a:pt x="167" y="344"/>
                  </a:lnTo>
                  <a:lnTo>
                    <a:pt x="167" y="345"/>
                  </a:lnTo>
                  <a:lnTo>
                    <a:pt x="167" y="345"/>
                  </a:lnTo>
                  <a:lnTo>
                    <a:pt x="167" y="346"/>
                  </a:lnTo>
                  <a:lnTo>
                    <a:pt x="167" y="347"/>
                  </a:lnTo>
                  <a:lnTo>
                    <a:pt x="167" y="350"/>
                  </a:lnTo>
                  <a:lnTo>
                    <a:pt x="167" y="351"/>
                  </a:lnTo>
                  <a:lnTo>
                    <a:pt x="167" y="352"/>
                  </a:lnTo>
                  <a:lnTo>
                    <a:pt x="167" y="353"/>
                  </a:lnTo>
                  <a:lnTo>
                    <a:pt x="168" y="353"/>
                  </a:lnTo>
                  <a:lnTo>
                    <a:pt x="169" y="353"/>
                  </a:lnTo>
                  <a:lnTo>
                    <a:pt x="169" y="354"/>
                  </a:lnTo>
                  <a:lnTo>
                    <a:pt x="170" y="354"/>
                  </a:lnTo>
                  <a:lnTo>
                    <a:pt x="171" y="355"/>
                  </a:lnTo>
                  <a:lnTo>
                    <a:pt x="172" y="355"/>
                  </a:lnTo>
                  <a:lnTo>
                    <a:pt x="173" y="355"/>
                  </a:lnTo>
                  <a:lnTo>
                    <a:pt x="174" y="355"/>
                  </a:lnTo>
                  <a:lnTo>
                    <a:pt x="174" y="356"/>
                  </a:lnTo>
                  <a:lnTo>
                    <a:pt x="175" y="356"/>
                  </a:lnTo>
                  <a:lnTo>
                    <a:pt x="175" y="355"/>
                  </a:lnTo>
                  <a:lnTo>
                    <a:pt x="176" y="355"/>
                  </a:lnTo>
                  <a:lnTo>
                    <a:pt x="177" y="355"/>
                  </a:lnTo>
                  <a:lnTo>
                    <a:pt x="179" y="356"/>
                  </a:lnTo>
                  <a:lnTo>
                    <a:pt x="179" y="357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9"/>
                  </a:lnTo>
                  <a:lnTo>
                    <a:pt x="181" y="361"/>
                  </a:lnTo>
                  <a:lnTo>
                    <a:pt x="181" y="361"/>
                  </a:lnTo>
                  <a:lnTo>
                    <a:pt x="182" y="361"/>
                  </a:lnTo>
                  <a:lnTo>
                    <a:pt x="183" y="360"/>
                  </a:lnTo>
                  <a:lnTo>
                    <a:pt x="184" y="360"/>
                  </a:lnTo>
                  <a:lnTo>
                    <a:pt x="184" y="361"/>
                  </a:lnTo>
                  <a:lnTo>
                    <a:pt x="184" y="361"/>
                  </a:lnTo>
                  <a:lnTo>
                    <a:pt x="186" y="363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8" y="365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4" y="365"/>
                  </a:lnTo>
                  <a:lnTo>
                    <a:pt x="194" y="366"/>
                  </a:lnTo>
                  <a:lnTo>
                    <a:pt x="199" y="366"/>
                  </a:lnTo>
                  <a:lnTo>
                    <a:pt x="201" y="364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4" y="363"/>
                  </a:lnTo>
                  <a:lnTo>
                    <a:pt x="205" y="363"/>
                  </a:lnTo>
                  <a:lnTo>
                    <a:pt x="205" y="362"/>
                  </a:lnTo>
                  <a:lnTo>
                    <a:pt x="205" y="361"/>
                  </a:lnTo>
                  <a:lnTo>
                    <a:pt x="206" y="361"/>
                  </a:lnTo>
                  <a:lnTo>
                    <a:pt x="207" y="361"/>
                  </a:lnTo>
                  <a:lnTo>
                    <a:pt x="208" y="361"/>
                  </a:lnTo>
                  <a:lnTo>
                    <a:pt x="209" y="360"/>
                  </a:lnTo>
                  <a:lnTo>
                    <a:pt x="210" y="357"/>
                  </a:lnTo>
                  <a:lnTo>
                    <a:pt x="210" y="356"/>
                  </a:lnTo>
                  <a:lnTo>
                    <a:pt x="211" y="356"/>
                  </a:lnTo>
                  <a:lnTo>
                    <a:pt x="212" y="356"/>
                  </a:lnTo>
                  <a:lnTo>
                    <a:pt x="213" y="356"/>
                  </a:lnTo>
                  <a:lnTo>
                    <a:pt x="213" y="355"/>
                  </a:lnTo>
                  <a:lnTo>
                    <a:pt x="214" y="356"/>
                  </a:lnTo>
                  <a:lnTo>
                    <a:pt x="215" y="357"/>
                  </a:lnTo>
                  <a:lnTo>
                    <a:pt x="215" y="358"/>
                  </a:lnTo>
                  <a:lnTo>
                    <a:pt x="215" y="358"/>
                  </a:lnTo>
                  <a:lnTo>
                    <a:pt x="216" y="358"/>
                  </a:lnTo>
                  <a:lnTo>
                    <a:pt x="216" y="358"/>
                  </a:lnTo>
                  <a:lnTo>
                    <a:pt x="217" y="358"/>
                  </a:lnTo>
                  <a:lnTo>
                    <a:pt x="220" y="358"/>
                  </a:lnTo>
                  <a:lnTo>
                    <a:pt x="221" y="358"/>
                  </a:lnTo>
                  <a:lnTo>
                    <a:pt x="224" y="358"/>
                  </a:lnTo>
                  <a:lnTo>
                    <a:pt x="225" y="358"/>
                  </a:lnTo>
                  <a:lnTo>
                    <a:pt x="226" y="360"/>
                  </a:lnTo>
                  <a:lnTo>
                    <a:pt x="227" y="360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64"/>
                  </a:lnTo>
                  <a:lnTo>
                    <a:pt x="233" y="365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3"/>
                  </a:lnTo>
                  <a:lnTo>
                    <a:pt x="236" y="362"/>
                  </a:lnTo>
                  <a:lnTo>
                    <a:pt x="236" y="362"/>
                  </a:lnTo>
                  <a:lnTo>
                    <a:pt x="237" y="362"/>
                  </a:lnTo>
                  <a:lnTo>
                    <a:pt x="238" y="362"/>
                  </a:lnTo>
                  <a:lnTo>
                    <a:pt x="239" y="361"/>
                  </a:lnTo>
                  <a:lnTo>
                    <a:pt x="239" y="361"/>
                  </a:lnTo>
                  <a:lnTo>
                    <a:pt x="240" y="360"/>
                  </a:lnTo>
                  <a:lnTo>
                    <a:pt x="242" y="358"/>
                  </a:lnTo>
                  <a:lnTo>
                    <a:pt x="243" y="358"/>
                  </a:lnTo>
                  <a:lnTo>
                    <a:pt x="244" y="357"/>
                  </a:lnTo>
                  <a:lnTo>
                    <a:pt x="244" y="355"/>
                  </a:lnTo>
                  <a:lnTo>
                    <a:pt x="245" y="354"/>
                  </a:lnTo>
                  <a:lnTo>
                    <a:pt x="245" y="353"/>
                  </a:lnTo>
                  <a:lnTo>
                    <a:pt x="245" y="352"/>
                  </a:lnTo>
                  <a:lnTo>
                    <a:pt x="246" y="351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7" y="350"/>
                  </a:lnTo>
                  <a:lnTo>
                    <a:pt x="247" y="351"/>
                  </a:lnTo>
                  <a:lnTo>
                    <a:pt x="248" y="351"/>
                  </a:lnTo>
                  <a:lnTo>
                    <a:pt x="249" y="351"/>
                  </a:lnTo>
                  <a:lnTo>
                    <a:pt x="250" y="351"/>
                  </a:lnTo>
                  <a:lnTo>
                    <a:pt x="251" y="351"/>
                  </a:lnTo>
                  <a:lnTo>
                    <a:pt x="253" y="351"/>
                  </a:lnTo>
                  <a:lnTo>
                    <a:pt x="255" y="352"/>
                  </a:lnTo>
                  <a:lnTo>
                    <a:pt x="256" y="354"/>
                  </a:lnTo>
                  <a:lnTo>
                    <a:pt x="257" y="354"/>
                  </a:lnTo>
                  <a:lnTo>
                    <a:pt x="258" y="354"/>
                  </a:lnTo>
                  <a:lnTo>
                    <a:pt x="260" y="355"/>
                  </a:lnTo>
                  <a:lnTo>
                    <a:pt x="261" y="355"/>
                  </a:lnTo>
                  <a:lnTo>
                    <a:pt x="261" y="356"/>
                  </a:lnTo>
                  <a:lnTo>
                    <a:pt x="260" y="356"/>
                  </a:lnTo>
                  <a:lnTo>
                    <a:pt x="260" y="357"/>
                  </a:lnTo>
                  <a:lnTo>
                    <a:pt x="260" y="358"/>
                  </a:lnTo>
                  <a:lnTo>
                    <a:pt x="260" y="358"/>
                  </a:lnTo>
                  <a:lnTo>
                    <a:pt x="260" y="360"/>
                  </a:lnTo>
                  <a:lnTo>
                    <a:pt x="260" y="361"/>
                  </a:lnTo>
                  <a:lnTo>
                    <a:pt x="260" y="363"/>
                  </a:lnTo>
                  <a:lnTo>
                    <a:pt x="262" y="364"/>
                  </a:lnTo>
                  <a:lnTo>
                    <a:pt x="264" y="364"/>
                  </a:lnTo>
                  <a:lnTo>
                    <a:pt x="265" y="364"/>
                  </a:lnTo>
                  <a:lnTo>
                    <a:pt x="266" y="365"/>
                  </a:lnTo>
                  <a:lnTo>
                    <a:pt x="267" y="366"/>
                  </a:lnTo>
                  <a:lnTo>
                    <a:pt x="457" y="366"/>
                  </a:lnTo>
                  <a:lnTo>
                    <a:pt x="462" y="361"/>
                  </a:lnTo>
                  <a:lnTo>
                    <a:pt x="467" y="3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5" name="Freeform 64">
              <a:extLst>
                <a:ext uri="{FF2B5EF4-FFF2-40B4-BE49-F238E27FC236}">
                  <a16:creationId xmlns:a16="http://schemas.microsoft.com/office/drawing/2014/main" id="{D996F70E-102A-90B1-248F-85C804A8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4311650"/>
              <a:ext cx="623887" cy="565150"/>
            </a:xfrm>
            <a:custGeom>
              <a:avLst/>
              <a:gdLst>
                <a:gd name="T0" fmla="*/ 280 w 393"/>
                <a:gd name="T1" fmla="*/ 77 h 356"/>
                <a:gd name="T2" fmla="*/ 280 w 393"/>
                <a:gd name="T3" fmla="*/ 113 h 356"/>
                <a:gd name="T4" fmla="*/ 263 w 393"/>
                <a:gd name="T5" fmla="*/ 144 h 356"/>
                <a:gd name="T6" fmla="*/ 244 w 393"/>
                <a:gd name="T7" fmla="*/ 173 h 356"/>
                <a:gd name="T8" fmla="*/ 226 w 393"/>
                <a:gd name="T9" fmla="*/ 194 h 356"/>
                <a:gd name="T10" fmla="*/ 211 w 393"/>
                <a:gd name="T11" fmla="*/ 211 h 356"/>
                <a:gd name="T12" fmla="*/ 195 w 393"/>
                <a:gd name="T13" fmla="*/ 225 h 356"/>
                <a:gd name="T14" fmla="*/ 179 w 393"/>
                <a:gd name="T15" fmla="*/ 240 h 356"/>
                <a:gd name="T16" fmla="*/ 167 w 393"/>
                <a:gd name="T17" fmla="*/ 252 h 356"/>
                <a:gd name="T18" fmla="*/ 150 w 393"/>
                <a:gd name="T19" fmla="*/ 270 h 356"/>
                <a:gd name="T20" fmla="*/ 122 w 393"/>
                <a:gd name="T21" fmla="*/ 300 h 356"/>
                <a:gd name="T22" fmla="*/ 95 w 393"/>
                <a:gd name="T23" fmla="*/ 329 h 356"/>
                <a:gd name="T24" fmla="*/ 80 w 393"/>
                <a:gd name="T25" fmla="*/ 328 h 356"/>
                <a:gd name="T26" fmla="*/ 63 w 393"/>
                <a:gd name="T27" fmla="*/ 327 h 356"/>
                <a:gd name="T28" fmla="*/ 46 w 393"/>
                <a:gd name="T29" fmla="*/ 328 h 356"/>
                <a:gd name="T30" fmla="*/ 18 w 393"/>
                <a:gd name="T31" fmla="*/ 339 h 356"/>
                <a:gd name="T32" fmla="*/ 3 w 393"/>
                <a:gd name="T33" fmla="*/ 352 h 356"/>
                <a:gd name="T34" fmla="*/ 239 w 393"/>
                <a:gd name="T35" fmla="*/ 342 h 356"/>
                <a:gd name="T36" fmla="*/ 268 w 393"/>
                <a:gd name="T37" fmla="*/ 298 h 356"/>
                <a:gd name="T38" fmla="*/ 286 w 393"/>
                <a:gd name="T39" fmla="*/ 261 h 356"/>
                <a:gd name="T40" fmla="*/ 306 w 393"/>
                <a:gd name="T41" fmla="*/ 221 h 356"/>
                <a:gd name="T42" fmla="*/ 318 w 393"/>
                <a:gd name="T43" fmla="*/ 200 h 356"/>
                <a:gd name="T44" fmla="*/ 320 w 393"/>
                <a:gd name="T45" fmla="*/ 191 h 356"/>
                <a:gd name="T46" fmla="*/ 334 w 393"/>
                <a:gd name="T47" fmla="*/ 172 h 356"/>
                <a:gd name="T48" fmla="*/ 340 w 393"/>
                <a:gd name="T49" fmla="*/ 164 h 356"/>
                <a:gd name="T50" fmla="*/ 345 w 393"/>
                <a:gd name="T51" fmla="*/ 153 h 356"/>
                <a:gd name="T52" fmla="*/ 355 w 393"/>
                <a:gd name="T53" fmla="*/ 138 h 356"/>
                <a:gd name="T54" fmla="*/ 360 w 393"/>
                <a:gd name="T55" fmla="*/ 127 h 356"/>
                <a:gd name="T56" fmla="*/ 367 w 393"/>
                <a:gd name="T57" fmla="*/ 117 h 356"/>
                <a:gd name="T58" fmla="*/ 367 w 393"/>
                <a:gd name="T59" fmla="*/ 105 h 356"/>
                <a:gd name="T60" fmla="*/ 369 w 393"/>
                <a:gd name="T61" fmla="*/ 97 h 356"/>
                <a:gd name="T62" fmla="*/ 370 w 393"/>
                <a:gd name="T63" fmla="*/ 82 h 356"/>
                <a:gd name="T64" fmla="*/ 386 w 393"/>
                <a:gd name="T65" fmla="*/ 74 h 356"/>
                <a:gd name="T66" fmla="*/ 391 w 393"/>
                <a:gd name="T67" fmla="*/ 75 h 356"/>
                <a:gd name="T68" fmla="*/ 390 w 393"/>
                <a:gd name="T69" fmla="*/ 71 h 356"/>
                <a:gd name="T70" fmla="*/ 385 w 393"/>
                <a:gd name="T71" fmla="*/ 69 h 356"/>
                <a:gd name="T72" fmla="*/ 382 w 393"/>
                <a:gd name="T73" fmla="*/ 70 h 356"/>
                <a:gd name="T74" fmla="*/ 382 w 393"/>
                <a:gd name="T75" fmla="*/ 72 h 356"/>
                <a:gd name="T76" fmla="*/ 377 w 393"/>
                <a:gd name="T77" fmla="*/ 71 h 356"/>
                <a:gd name="T78" fmla="*/ 380 w 393"/>
                <a:gd name="T79" fmla="*/ 65 h 356"/>
                <a:gd name="T80" fmla="*/ 380 w 393"/>
                <a:gd name="T81" fmla="*/ 43 h 356"/>
                <a:gd name="T82" fmla="*/ 377 w 393"/>
                <a:gd name="T83" fmla="*/ 35 h 356"/>
                <a:gd name="T84" fmla="*/ 380 w 393"/>
                <a:gd name="T85" fmla="*/ 23 h 356"/>
                <a:gd name="T86" fmla="*/ 386 w 393"/>
                <a:gd name="T87" fmla="*/ 14 h 356"/>
                <a:gd name="T88" fmla="*/ 384 w 393"/>
                <a:gd name="T89" fmla="*/ 6 h 356"/>
                <a:gd name="T90" fmla="*/ 373 w 393"/>
                <a:gd name="T91" fmla="*/ 2 h 356"/>
                <a:gd name="T92" fmla="*/ 357 w 393"/>
                <a:gd name="T93" fmla="*/ 2 h 356"/>
                <a:gd name="T94" fmla="*/ 352 w 393"/>
                <a:gd name="T95" fmla="*/ 7 h 356"/>
                <a:gd name="T96" fmla="*/ 345 w 393"/>
                <a:gd name="T97" fmla="*/ 15 h 356"/>
                <a:gd name="T98" fmla="*/ 333 w 393"/>
                <a:gd name="T99" fmla="*/ 21 h 356"/>
                <a:gd name="T100" fmla="*/ 324 w 393"/>
                <a:gd name="T101" fmla="*/ 22 h 356"/>
                <a:gd name="T102" fmla="*/ 312 w 393"/>
                <a:gd name="T103" fmla="*/ 24 h 356"/>
                <a:gd name="T104" fmla="*/ 305 w 393"/>
                <a:gd name="T105" fmla="*/ 29 h 356"/>
                <a:gd name="T106" fmla="*/ 295 w 393"/>
                <a:gd name="T107" fmla="*/ 31 h 356"/>
                <a:gd name="T108" fmla="*/ 280 w 393"/>
                <a:gd name="T109" fmla="*/ 4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3" h="356">
                  <a:moveTo>
                    <a:pt x="280" y="45"/>
                  </a:moveTo>
                  <a:lnTo>
                    <a:pt x="280" y="51"/>
                  </a:lnTo>
                  <a:lnTo>
                    <a:pt x="280" y="56"/>
                  </a:lnTo>
                  <a:lnTo>
                    <a:pt x="280" y="62"/>
                  </a:lnTo>
                  <a:lnTo>
                    <a:pt x="280" y="66"/>
                  </a:lnTo>
                  <a:lnTo>
                    <a:pt x="280" y="72"/>
                  </a:lnTo>
                  <a:lnTo>
                    <a:pt x="280" y="77"/>
                  </a:lnTo>
                  <a:lnTo>
                    <a:pt x="280" y="82"/>
                  </a:lnTo>
                  <a:lnTo>
                    <a:pt x="280" y="87"/>
                  </a:lnTo>
                  <a:lnTo>
                    <a:pt x="280" y="92"/>
                  </a:lnTo>
                  <a:lnTo>
                    <a:pt x="280" y="98"/>
                  </a:lnTo>
                  <a:lnTo>
                    <a:pt x="280" y="103"/>
                  </a:lnTo>
                  <a:lnTo>
                    <a:pt x="280" y="108"/>
                  </a:lnTo>
                  <a:lnTo>
                    <a:pt x="280" y="113"/>
                  </a:lnTo>
                  <a:lnTo>
                    <a:pt x="280" y="119"/>
                  </a:lnTo>
                  <a:lnTo>
                    <a:pt x="277" y="123"/>
                  </a:lnTo>
                  <a:lnTo>
                    <a:pt x="273" y="127"/>
                  </a:lnTo>
                  <a:lnTo>
                    <a:pt x="270" y="131"/>
                  </a:lnTo>
                  <a:lnTo>
                    <a:pt x="268" y="135"/>
                  </a:lnTo>
                  <a:lnTo>
                    <a:pt x="266" y="140"/>
                  </a:lnTo>
                  <a:lnTo>
                    <a:pt x="263" y="144"/>
                  </a:lnTo>
                  <a:lnTo>
                    <a:pt x="260" y="149"/>
                  </a:lnTo>
                  <a:lnTo>
                    <a:pt x="257" y="152"/>
                  </a:lnTo>
                  <a:lnTo>
                    <a:pt x="254" y="156"/>
                  </a:lnTo>
                  <a:lnTo>
                    <a:pt x="251" y="161"/>
                  </a:lnTo>
                  <a:lnTo>
                    <a:pt x="249" y="165"/>
                  </a:lnTo>
                  <a:lnTo>
                    <a:pt x="246" y="170"/>
                  </a:lnTo>
                  <a:lnTo>
                    <a:pt x="244" y="173"/>
                  </a:lnTo>
                  <a:lnTo>
                    <a:pt x="241" y="178"/>
                  </a:lnTo>
                  <a:lnTo>
                    <a:pt x="238" y="182"/>
                  </a:lnTo>
                  <a:lnTo>
                    <a:pt x="235" y="186"/>
                  </a:lnTo>
                  <a:lnTo>
                    <a:pt x="233" y="189"/>
                  </a:lnTo>
                  <a:lnTo>
                    <a:pt x="231" y="191"/>
                  </a:lnTo>
                  <a:lnTo>
                    <a:pt x="229" y="193"/>
                  </a:lnTo>
                  <a:lnTo>
                    <a:pt x="226" y="194"/>
                  </a:lnTo>
                  <a:lnTo>
                    <a:pt x="223" y="197"/>
                  </a:lnTo>
                  <a:lnTo>
                    <a:pt x="222" y="199"/>
                  </a:lnTo>
                  <a:lnTo>
                    <a:pt x="220" y="202"/>
                  </a:lnTo>
                  <a:lnTo>
                    <a:pt x="218" y="203"/>
                  </a:lnTo>
                  <a:lnTo>
                    <a:pt x="215" y="206"/>
                  </a:lnTo>
                  <a:lnTo>
                    <a:pt x="213" y="208"/>
                  </a:lnTo>
                  <a:lnTo>
                    <a:pt x="211" y="211"/>
                  </a:lnTo>
                  <a:lnTo>
                    <a:pt x="209" y="212"/>
                  </a:lnTo>
                  <a:lnTo>
                    <a:pt x="206" y="215"/>
                  </a:lnTo>
                  <a:lnTo>
                    <a:pt x="203" y="216"/>
                  </a:lnTo>
                  <a:lnTo>
                    <a:pt x="201" y="219"/>
                  </a:lnTo>
                  <a:lnTo>
                    <a:pt x="200" y="221"/>
                  </a:lnTo>
                  <a:lnTo>
                    <a:pt x="198" y="222"/>
                  </a:lnTo>
                  <a:lnTo>
                    <a:pt x="195" y="225"/>
                  </a:lnTo>
                  <a:lnTo>
                    <a:pt x="193" y="227"/>
                  </a:lnTo>
                  <a:lnTo>
                    <a:pt x="191" y="230"/>
                  </a:lnTo>
                  <a:lnTo>
                    <a:pt x="189" y="232"/>
                  </a:lnTo>
                  <a:lnTo>
                    <a:pt x="186" y="234"/>
                  </a:lnTo>
                  <a:lnTo>
                    <a:pt x="183" y="236"/>
                  </a:lnTo>
                  <a:lnTo>
                    <a:pt x="181" y="239"/>
                  </a:lnTo>
                  <a:lnTo>
                    <a:pt x="179" y="240"/>
                  </a:lnTo>
                  <a:lnTo>
                    <a:pt x="178" y="242"/>
                  </a:lnTo>
                  <a:lnTo>
                    <a:pt x="175" y="244"/>
                  </a:lnTo>
                  <a:lnTo>
                    <a:pt x="173" y="247"/>
                  </a:lnTo>
                  <a:lnTo>
                    <a:pt x="172" y="248"/>
                  </a:lnTo>
                  <a:lnTo>
                    <a:pt x="170" y="250"/>
                  </a:lnTo>
                  <a:lnTo>
                    <a:pt x="168" y="252"/>
                  </a:lnTo>
                  <a:lnTo>
                    <a:pt x="167" y="252"/>
                  </a:lnTo>
                  <a:lnTo>
                    <a:pt x="166" y="254"/>
                  </a:lnTo>
                  <a:lnTo>
                    <a:pt x="163" y="256"/>
                  </a:lnTo>
                  <a:lnTo>
                    <a:pt x="161" y="259"/>
                  </a:lnTo>
                  <a:lnTo>
                    <a:pt x="158" y="261"/>
                  </a:lnTo>
                  <a:lnTo>
                    <a:pt x="156" y="264"/>
                  </a:lnTo>
                  <a:lnTo>
                    <a:pt x="153" y="267"/>
                  </a:lnTo>
                  <a:lnTo>
                    <a:pt x="150" y="270"/>
                  </a:lnTo>
                  <a:lnTo>
                    <a:pt x="147" y="273"/>
                  </a:lnTo>
                  <a:lnTo>
                    <a:pt x="144" y="276"/>
                  </a:lnTo>
                  <a:lnTo>
                    <a:pt x="141" y="279"/>
                  </a:lnTo>
                  <a:lnTo>
                    <a:pt x="136" y="283"/>
                  </a:lnTo>
                  <a:lnTo>
                    <a:pt x="131" y="290"/>
                  </a:lnTo>
                  <a:lnTo>
                    <a:pt x="127" y="295"/>
                  </a:lnTo>
                  <a:lnTo>
                    <a:pt x="122" y="300"/>
                  </a:lnTo>
                  <a:lnTo>
                    <a:pt x="121" y="301"/>
                  </a:lnTo>
                  <a:lnTo>
                    <a:pt x="117" y="305"/>
                  </a:lnTo>
                  <a:lnTo>
                    <a:pt x="112" y="311"/>
                  </a:lnTo>
                  <a:lnTo>
                    <a:pt x="107" y="317"/>
                  </a:lnTo>
                  <a:lnTo>
                    <a:pt x="102" y="322"/>
                  </a:lnTo>
                  <a:lnTo>
                    <a:pt x="100" y="325"/>
                  </a:lnTo>
                  <a:lnTo>
                    <a:pt x="95" y="329"/>
                  </a:lnTo>
                  <a:lnTo>
                    <a:pt x="94" y="329"/>
                  </a:lnTo>
                  <a:lnTo>
                    <a:pt x="92" y="329"/>
                  </a:lnTo>
                  <a:lnTo>
                    <a:pt x="90" y="329"/>
                  </a:lnTo>
                  <a:lnTo>
                    <a:pt x="88" y="329"/>
                  </a:lnTo>
                  <a:lnTo>
                    <a:pt x="85" y="329"/>
                  </a:lnTo>
                  <a:lnTo>
                    <a:pt x="82" y="328"/>
                  </a:lnTo>
                  <a:lnTo>
                    <a:pt x="80" y="328"/>
                  </a:lnTo>
                  <a:lnTo>
                    <a:pt x="78" y="328"/>
                  </a:lnTo>
                  <a:lnTo>
                    <a:pt x="75" y="328"/>
                  </a:lnTo>
                  <a:lnTo>
                    <a:pt x="72" y="328"/>
                  </a:lnTo>
                  <a:lnTo>
                    <a:pt x="71" y="328"/>
                  </a:lnTo>
                  <a:lnTo>
                    <a:pt x="69" y="327"/>
                  </a:lnTo>
                  <a:lnTo>
                    <a:pt x="66" y="327"/>
                  </a:lnTo>
                  <a:lnTo>
                    <a:pt x="63" y="327"/>
                  </a:lnTo>
                  <a:lnTo>
                    <a:pt x="62" y="327"/>
                  </a:lnTo>
                  <a:lnTo>
                    <a:pt x="59" y="327"/>
                  </a:lnTo>
                  <a:lnTo>
                    <a:pt x="56" y="327"/>
                  </a:lnTo>
                  <a:lnTo>
                    <a:pt x="53" y="326"/>
                  </a:lnTo>
                  <a:lnTo>
                    <a:pt x="51" y="326"/>
                  </a:lnTo>
                  <a:lnTo>
                    <a:pt x="49" y="327"/>
                  </a:lnTo>
                  <a:lnTo>
                    <a:pt x="46" y="328"/>
                  </a:lnTo>
                  <a:lnTo>
                    <a:pt x="44" y="329"/>
                  </a:lnTo>
                  <a:lnTo>
                    <a:pt x="40" y="330"/>
                  </a:lnTo>
                  <a:lnTo>
                    <a:pt x="36" y="331"/>
                  </a:lnTo>
                  <a:lnTo>
                    <a:pt x="31" y="331"/>
                  </a:lnTo>
                  <a:lnTo>
                    <a:pt x="27" y="333"/>
                  </a:lnTo>
                  <a:lnTo>
                    <a:pt x="23" y="336"/>
                  </a:lnTo>
                  <a:lnTo>
                    <a:pt x="18" y="339"/>
                  </a:lnTo>
                  <a:lnTo>
                    <a:pt x="12" y="341"/>
                  </a:lnTo>
                  <a:lnTo>
                    <a:pt x="8" y="344"/>
                  </a:lnTo>
                  <a:lnTo>
                    <a:pt x="4" y="347"/>
                  </a:lnTo>
                  <a:lnTo>
                    <a:pt x="4" y="348"/>
                  </a:lnTo>
                  <a:lnTo>
                    <a:pt x="3" y="348"/>
                  </a:lnTo>
                  <a:lnTo>
                    <a:pt x="3" y="349"/>
                  </a:lnTo>
                  <a:lnTo>
                    <a:pt x="3" y="352"/>
                  </a:lnTo>
                  <a:lnTo>
                    <a:pt x="2" y="354"/>
                  </a:lnTo>
                  <a:lnTo>
                    <a:pt x="1" y="355"/>
                  </a:lnTo>
                  <a:lnTo>
                    <a:pt x="0" y="356"/>
                  </a:lnTo>
                  <a:lnTo>
                    <a:pt x="228" y="356"/>
                  </a:lnTo>
                  <a:lnTo>
                    <a:pt x="229" y="355"/>
                  </a:lnTo>
                  <a:lnTo>
                    <a:pt x="234" y="350"/>
                  </a:lnTo>
                  <a:lnTo>
                    <a:pt x="239" y="342"/>
                  </a:lnTo>
                  <a:lnTo>
                    <a:pt x="245" y="329"/>
                  </a:lnTo>
                  <a:lnTo>
                    <a:pt x="251" y="321"/>
                  </a:lnTo>
                  <a:lnTo>
                    <a:pt x="257" y="315"/>
                  </a:lnTo>
                  <a:lnTo>
                    <a:pt x="261" y="307"/>
                  </a:lnTo>
                  <a:lnTo>
                    <a:pt x="265" y="304"/>
                  </a:lnTo>
                  <a:lnTo>
                    <a:pt x="266" y="302"/>
                  </a:lnTo>
                  <a:lnTo>
                    <a:pt x="268" y="298"/>
                  </a:lnTo>
                  <a:lnTo>
                    <a:pt x="275" y="286"/>
                  </a:lnTo>
                  <a:lnTo>
                    <a:pt x="280" y="279"/>
                  </a:lnTo>
                  <a:lnTo>
                    <a:pt x="284" y="271"/>
                  </a:lnTo>
                  <a:lnTo>
                    <a:pt x="286" y="268"/>
                  </a:lnTo>
                  <a:lnTo>
                    <a:pt x="286" y="264"/>
                  </a:lnTo>
                  <a:lnTo>
                    <a:pt x="286" y="263"/>
                  </a:lnTo>
                  <a:lnTo>
                    <a:pt x="286" y="261"/>
                  </a:lnTo>
                  <a:lnTo>
                    <a:pt x="286" y="261"/>
                  </a:lnTo>
                  <a:lnTo>
                    <a:pt x="286" y="260"/>
                  </a:lnTo>
                  <a:lnTo>
                    <a:pt x="290" y="247"/>
                  </a:lnTo>
                  <a:lnTo>
                    <a:pt x="293" y="241"/>
                  </a:lnTo>
                  <a:lnTo>
                    <a:pt x="295" y="238"/>
                  </a:lnTo>
                  <a:lnTo>
                    <a:pt x="299" y="232"/>
                  </a:lnTo>
                  <a:lnTo>
                    <a:pt x="306" y="221"/>
                  </a:lnTo>
                  <a:lnTo>
                    <a:pt x="310" y="217"/>
                  </a:lnTo>
                  <a:lnTo>
                    <a:pt x="311" y="213"/>
                  </a:lnTo>
                  <a:lnTo>
                    <a:pt x="316" y="205"/>
                  </a:lnTo>
                  <a:lnTo>
                    <a:pt x="316" y="204"/>
                  </a:lnTo>
                  <a:lnTo>
                    <a:pt x="316" y="202"/>
                  </a:lnTo>
                  <a:lnTo>
                    <a:pt x="317" y="202"/>
                  </a:lnTo>
                  <a:lnTo>
                    <a:pt x="318" y="200"/>
                  </a:lnTo>
                  <a:lnTo>
                    <a:pt x="320" y="198"/>
                  </a:lnTo>
                  <a:lnTo>
                    <a:pt x="320" y="197"/>
                  </a:lnTo>
                  <a:lnTo>
                    <a:pt x="320" y="196"/>
                  </a:lnTo>
                  <a:lnTo>
                    <a:pt x="320" y="194"/>
                  </a:lnTo>
                  <a:lnTo>
                    <a:pt x="319" y="194"/>
                  </a:lnTo>
                  <a:lnTo>
                    <a:pt x="319" y="194"/>
                  </a:lnTo>
                  <a:lnTo>
                    <a:pt x="320" y="191"/>
                  </a:lnTo>
                  <a:lnTo>
                    <a:pt x="320" y="190"/>
                  </a:lnTo>
                  <a:lnTo>
                    <a:pt x="320" y="188"/>
                  </a:lnTo>
                  <a:lnTo>
                    <a:pt x="325" y="183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2" y="176"/>
                  </a:lnTo>
                  <a:lnTo>
                    <a:pt x="334" y="172"/>
                  </a:lnTo>
                  <a:lnTo>
                    <a:pt x="335" y="172"/>
                  </a:lnTo>
                  <a:lnTo>
                    <a:pt x="335" y="171"/>
                  </a:lnTo>
                  <a:lnTo>
                    <a:pt x="339" y="167"/>
                  </a:lnTo>
                  <a:lnTo>
                    <a:pt x="339" y="166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4"/>
                  </a:lnTo>
                  <a:lnTo>
                    <a:pt x="341" y="163"/>
                  </a:lnTo>
                  <a:lnTo>
                    <a:pt x="341" y="162"/>
                  </a:lnTo>
                  <a:lnTo>
                    <a:pt x="342" y="161"/>
                  </a:lnTo>
                  <a:lnTo>
                    <a:pt x="342" y="160"/>
                  </a:lnTo>
                  <a:lnTo>
                    <a:pt x="342" y="157"/>
                  </a:lnTo>
                  <a:lnTo>
                    <a:pt x="343" y="156"/>
                  </a:lnTo>
                  <a:lnTo>
                    <a:pt x="345" y="153"/>
                  </a:lnTo>
                  <a:lnTo>
                    <a:pt x="346" y="152"/>
                  </a:lnTo>
                  <a:lnTo>
                    <a:pt x="347" y="149"/>
                  </a:lnTo>
                  <a:lnTo>
                    <a:pt x="348" y="146"/>
                  </a:lnTo>
                  <a:lnTo>
                    <a:pt x="349" y="145"/>
                  </a:lnTo>
                  <a:lnTo>
                    <a:pt x="350" y="143"/>
                  </a:lnTo>
                  <a:lnTo>
                    <a:pt x="351" y="142"/>
                  </a:lnTo>
                  <a:lnTo>
                    <a:pt x="355" y="138"/>
                  </a:lnTo>
                  <a:lnTo>
                    <a:pt x="357" y="136"/>
                  </a:lnTo>
                  <a:lnTo>
                    <a:pt x="358" y="134"/>
                  </a:lnTo>
                  <a:lnTo>
                    <a:pt x="358" y="133"/>
                  </a:lnTo>
                  <a:lnTo>
                    <a:pt x="357" y="130"/>
                  </a:lnTo>
                  <a:lnTo>
                    <a:pt x="358" y="130"/>
                  </a:lnTo>
                  <a:lnTo>
                    <a:pt x="359" y="128"/>
                  </a:lnTo>
                  <a:lnTo>
                    <a:pt x="360" y="127"/>
                  </a:lnTo>
                  <a:lnTo>
                    <a:pt x="360" y="127"/>
                  </a:lnTo>
                  <a:lnTo>
                    <a:pt x="362" y="126"/>
                  </a:lnTo>
                  <a:lnTo>
                    <a:pt x="363" y="125"/>
                  </a:lnTo>
                  <a:lnTo>
                    <a:pt x="366" y="120"/>
                  </a:lnTo>
                  <a:lnTo>
                    <a:pt x="367" y="120"/>
                  </a:lnTo>
                  <a:lnTo>
                    <a:pt x="367" y="119"/>
                  </a:lnTo>
                  <a:lnTo>
                    <a:pt x="367" y="117"/>
                  </a:lnTo>
                  <a:lnTo>
                    <a:pt x="365" y="114"/>
                  </a:lnTo>
                  <a:lnTo>
                    <a:pt x="365" y="112"/>
                  </a:lnTo>
                  <a:lnTo>
                    <a:pt x="365" y="111"/>
                  </a:lnTo>
                  <a:lnTo>
                    <a:pt x="366" y="109"/>
                  </a:lnTo>
                  <a:lnTo>
                    <a:pt x="366" y="107"/>
                  </a:lnTo>
                  <a:lnTo>
                    <a:pt x="367" y="106"/>
                  </a:lnTo>
                  <a:lnTo>
                    <a:pt x="367" y="105"/>
                  </a:lnTo>
                  <a:lnTo>
                    <a:pt x="366" y="104"/>
                  </a:lnTo>
                  <a:lnTo>
                    <a:pt x="367" y="103"/>
                  </a:lnTo>
                  <a:lnTo>
                    <a:pt x="367" y="102"/>
                  </a:lnTo>
                  <a:lnTo>
                    <a:pt x="368" y="100"/>
                  </a:lnTo>
                  <a:lnTo>
                    <a:pt x="368" y="99"/>
                  </a:lnTo>
                  <a:lnTo>
                    <a:pt x="369" y="98"/>
                  </a:lnTo>
                  <a:lnTo>
                    <a:pt x="369" y="97"/>
                  </a:lnTo>
                  <a:lnTo>
                    <a:pt x="369" y="93"/>
                  </a:lnTo>
                  <a:lnTo>
                    <a:pt x="370" y="92"/>
                  </a:lnTo>
                  <a:lnTo>
                    <a:pt x="370" y="92"/>
                  </a:lnTo>
                  <a:lnTo>
                    <a:pt x="369" y="91"/>
                  </a:lnTo>
                  <a:lnTo>
                    <a:pt x="369" y="88"/>
                  </a:lnTo>
                  <a:lnTo>
                    <a:pt x="370" y="85"/>
                  </a:lnTo>
                  <a:lnTo>
                    <a:pt x="370" y="82"/>
                  </a:lnTo>
                  <a:lnTo>
                    <a:pt x="370" y="80"/>
                  </a:lnTo>
                  <a:lnTo>
                    <a:pt x="370" y="78"/>
                  </a:lnTo>
                  <a:lnTo>
                    <a:pt x="375" y="75"/>
                  </a:lnTo>
                  <a:lnTo>
                    <a:pt x="378" y="74"/>
                  </a:lnTo>
                  <a:lnTo>
                    <a:pt x="385" y="73"/>
                  </a:lnTo>
                  <a:lnTo>
                    <a:pt x="386" y="73"/>
                  </a:lnTo>
                  <a:lnTo>
                    <a:pt x="386" y="74"/>
                  </a:lnTo>
                  <a:lnTo>
                    <a:pt x="386" y="75"/>
                  </a:lnTo>
                  <a:lnTo>
                    <a:pt x="388" y="76"/>
                  </a:lnTo>
                  <a:lnTo>
                    <a:pt x="389" y="75"/>
                  </a:lnTo>
                  <a:lnTo>
                    <a:pt x="390" y="75"/>
                  </a:lnTo>
                  <a:lnTo>
                    <a:pt x="390" y="76"/>
                  </a:lnTo>
                  <a:lnTo>
                    <a:pt x="391" y="76"/>
                  </a:lnTo>
                  <a:lnTo>
                    <a:pt x="391" y="75"/>
                  </a:lnTo>
                  <a:lnTo>
                    <a:pt x="392" y="74"/>
                  </a:lnTo>
                  <a:lnTo>
                    <a:pt x="393" y="73"/>
                  </a:lnTo>
                  <a:lnTo>
                    <a:pt x="393" y="72"/>
                  </a:lnTo>
                  <a:lnTo>
                    <a:pt x="392" y="72"/>
                  </a:lnTo>
                  <a:lnTo>
                    <a:pt x="392" y="71"/>
                  </a:lnTo>
                  <a:lnTo>
                    <a:pt x="391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89" y="71"/>
                  </a:lnTo>
                  <a:lnTo>
                    <a:pt x="388" y="71"/>
                  </a:lnTo>
                  <a:lnTo>
                    <a:pt x="387" y="71"/>
                  </a:lnTo>
                  <a:lnTo>
                    <a:pt x="387" y="70"/>
                  </a:lnTo>
                  <a:lnTo>
                    <a:pt x="386" y="70"/>
                  </a:lnTo>
                  <a:lnTo>
                    <a:pt x="385" y="69"/>
                  </a:lnTo>
                  <a:lnTo>
                    <a:pt x="384" y="68"/>
                  </a:lnTo>
                  <a:lnTo>
                    <a:pt x="383" y="68"/>
                  </a:lnTo>
                  <a:lnTo>
                    <a:pt x="382" y="67"/>
                  </a:lnTo>
                  <a:lnTo>
                    <a:pt x="381" y="66"/>
                  </a:lnTo>
                  <a:lnTo>
                    <a:pt x="382" y="68"/>
                  </a:lnTo>
                  <a:lnTo>
                    <a:pt x="382" y="69"/>
                  </a:lnTo>
                  <a:lnTo>
                    <a:pt x="382" y="70"/>
                  </a:lnTo>
                  <a:lnTo>
                    <a:pt x="382" y="71"/>
                  </a:lnTo>
                  <a:lnTo>
                    <a:pt x="383" y="71"/>
                  </a:lnTo>
                  <a:lnTo>
                    <a:pt x="383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3" y="72"/>
                  </a:lnTo>
                  <a:lnTo>
                    <a:pt x="382" y="72"/>
                  </a:lnTo>
                  <a:lnTo>
                    <a:pt x="375" y="73"/>
                  </a:lnTo>
                  <a:lnTo>
                    <a:pt x="375" y="73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5" y="72"/>
                  </a:lnTo>
                  <a:lnTo>
                    <a:pt x="376" y="71"/>
                  </a:lnTo>
                  <a:lnTo>
                    <a:pt x="377" y="71"/>
                  </a:lnTo>
                  <a:lnTo>
                    <a:pt x="378" y="71"/>
                  </a:lnTo>
                  <a:lnTo>
                    <a:pt x="378" y="70"/>
                  </a:lnTo>
                  <a:lnTo>
                    <a:pt x="379" y="69"/>
                  </a:lnTo>
                  <a:lnTo>
                    <a:pt x="378" y="67"/>
                  </a:lnTo>
                  <a:lnTo>
                    <a:pt x="379" y="66"/>
                  </a:lnTo>
                  <a:lnTo>
                    <a:pt x="380" y="65"/>
                  </a:lnTo>
                  <a:lnTo>
                    <a:pt x="380" y="65"/>
                  </a:lnTo>
                  <a:lnTo>
                    <a:pt x="381" y="64"/>
                  </a:lnTo>
                  <a:lnTo>
                    <a:pt x="380" y="62"/>
                  </a:lnTo>
                  <a:lnTo>
                    <a:pt x="380" y="53"/>
                  </a:lnTo>
                  <a:lnTo>
                    <a:pt x="379" y="46"/>
                  </a:lnTo>
                  <a:lnTo>
                    <a:pt x="379" y="45"/>
                  </a:lnTo>
                  <a:lnTo>
                    <a:pt x="380" y="44"/>
                  </a:lnTo>
                  <a:lnTo>
                    <a:pt x="380" y="43"/>
                  </a:lnTo>
                  <a:lnTo>
                    <a:pt x="380" y="42"/>
                  </a:lnTo>
                  <a:lnTo>
                    <a:pt x="381" y="42"/>
                  </a:lnTo>
                  <a:lnTo>
                    <a:pt x="382" y="41"/>
                  </a:lnTo>
                  <a:lnTo>
                    <a:pt x="381" y="39"/>
                  </a:lnTo>
                  <a:lnTo>
                    <a:pt x="380" y="39"/>
                  </a:lnTo>
                  <a:lnTo>
                    <a:pt x="378" y="38"/>
                  </a:lnTo>
                  <a:lnTo>
                    <a:pt x="377" y="35"/>
                  </a:lnTo>
                  <a:lnTo>
                    <a:pt x="377" y="33"/>
                  </a:lnTo>
                  <a:lnTo>
                    <a:pt x="377" y="31"/>
                  </a:lnTo>
                  <a:lnTo>
                    <a:pt x="378" y="30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4"/>
                  </a:lnTo>
                  <a:lnTo>
                    <a:pt x="380" y="23"/>
                  </a:lnTo>
                  <a:lnTo>
                    <a:pt x="380" y="22"/>
                  </a:lnTo>
                  <a:lnTo>
                    <a:pt x="380" y="21"/>
                  </a:lnTo>
                  <a:lnTo>
                    <a:pt x="382" y="20"/>
                  </a:lnTo>
                  <a:lnTo>
                    <a:pt x="383" y="18"/>
                  </a:lnTo>
                  <a:lnTo>
                    <a:pt x="384" y="17"/>
                  </a:lnTo>
                  <a:lnTo>
                    <a:pt x="385" y="16"/>
                  </a:lnTo>
                  <a:lnTo>
                    <a:pt x="386" y="14"/>
                  </a:lnTo>
                  <a:lnTo>
                    <a:pt x="385" y="12"/>
                  </a:lnTo>
                  <a:lnTo>
                    <a:pt x="386" y="11"/>
                  </a:lnTo>
                  <a:lnTo>
                    <a:pt x="387" y="9"/>
                  </a:lnTo>
                  <a:lnTo>
                    <a:pt x="387" y="7"/>
                  </a:lnTo>
                  <a:lnTo>
                    <a:pt x="386" y="7"/>
                  </a:lnTo>
                  <a:lnTo>
                    <a:pt x="385" y="7"/>
                  </a:lnTo>
                  <a:lnTo>
                    <a:pt x="384" y="6"/>
                  </a:lnTo>
                  <a:lnTo>
                    <a:pt x="383" y="6"/>
                  </a:lnTo>
                  <a:lnTo>
                    <a:pt x="382" y="6"/>
                  </a:lnTo>
                  <a:lnTo>
                    <a:pt x="380" y="5"/>
                  </a:lnTo>
                  <a:lnTo>
                    <a:pt x="380" y="5"/>
                  </a:lnTo>
                  <a:lnTo>
                    <a:pt x="376" y="5"/>
                  </a:lnTo>
                  <a:lnTo>
                    <a:pt x="375" y="4"/>
                  </a:lnTo>
                  <a:lnTo>
                    <a:pt x="373" y="2"/>
                  </a:lnTo>
                  <a:lnTo>
                    <a:pt x="368" y="2"/>
                  </a:lnTo>
                  <a:lnTo>
                    <a:pt x="364" y="0"/>
                  </a:lnTo>
                  <a:lnTo>
                    <a:pt x="363" y="0"/>
                  </a:lnTo>
                  <a:lnTo>
                    <a:pt x="361" y="1"/>
                  </a:lnTo>
                  <a:lnTo>
                    <a:pt x="359" y="2"/>
                  </a:lnTo>
                  <a:lnTo>
                    <a:pt x="358" y="2"/>
                  </a:lnTo>
                  <a:lnTo>
                    <a:pt x="357" y="2"/>
                  </a:lnTo>
                  <a:lnTo>
                    <a:pt x="357" y="2"/>
                  </a:lnTo>
                  <a:lnTo>
                    <a:pt x="355" y="2"/>
                  </a:lnTo>
                  <a:lnTo>
                    <a:pt x="354" y="3"/>
                  </a:lnTo>
                  <a:lnTo>
                    <a:pt x="353" y="3"/>
                  </a:lnTo>
                  <a:lnTo>
                    <a:pt x="353" y="5"/>
                  </a:lnTo>
                  <a:lnTo>
                    <a:pt x="352" y="6"/>
                  </a:lnTo>
                  <a:lnTo>
                    <a:pt x="352" y="7"/>
                  </a:lnTo>
                  <a:lnTo>
                    <a:pt x="352" y="8"/>
                  </a:lnTo>
                  <a:lnTo>
                    <a:pt x="352" y="9"/>
                  </a:lnTo>
                  <a:lnTo>
                    <a:pt x="351" y="11"/>
                  </a:lnTo>
                  <a:lnTo>
                    <a:pt x="350" y="12"/>
                  </a:lnTo>
                  <a:lnTo>
                    <a:pt x="348" y="14"/>
                  </a:lnTo>
                  <a:lnTo>
                    <a:pt x="347" y="15"/>
                  </a:lnTo>
                  <a:lnTo>
                    <a:pt x="345" y="15"/>
                  </a:lnTo>
                  <a:lnTo>
                    <a:pt x="341" y="19"/>
                  </a:lnTo>
                  <a:lnTo>
                    <a:pt x="340" y="19"/>
                  </a:lnTo>
                  <a:lnTo>
                    <a:pt x="338" y="20"/>
                  </a:lnTo>
                  <a:lnTo>
                    <a:pt x="337" y="20"/>
                  </a:lnTo>
                  <a:lnTo>
                    <a:pt x="335" y="20"/>
                  </a:lnTo>
                  <a:lnTo>
                    <a:pt x="334" y="20"/>
                  </a:lnTo>
                  <a:lnTo>
                    <a:pt x="333" y="21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27" y="22"/>
                  </a:lnTo>
                  <a:lnTo>
                    <a:pt x="326" y="22"/>
                  </a:lnTo>
                  <a:lnTo>
                    <a:pt x="326" y="22"/>
                  </a:lnTo>
                  <a:lnTo>
                    <a:pt x="325" y="22"/>
                  </a:lnTo>
                  <a:lnTo>
                    <a:pt x="324" y="22"/>
                  </a:lnTo>
                  <a:lnTo>
                    <a:pt x="323" y="23"/>
                  </a:lnTo>
                  <a:lnTo>
                    <a:pt x="322" y="23"/>
                  </a:lnTo>
                  <a:lnTo>
                    <a:pt x="321" y="24"/>
                  </a:lnTo>
                  <a:lnTo>
                    <a:pt x="319" y="24"/>
                  </a:lnTo>
                  <a:lnTo>
                    <a:pt x="315" y="24"/>
                  </a:lnTo>
                  <a:lnTo>
                    <a:pt x="313" y="24"/>
                  </a:lnTo>
                  <a:lnTo>
                    <a:pt x="312" y="24"/>
                  </a:lnTo>
                  <a:lnTo>
                    <a:pt x="311" y="24"/>
                  </a:lnTo>
                  <a:lnTo>
                    <a:pt x="310" y="24"/>
                  </a:lnTo>
                  <a:lnTo>
                    <a:pt x="309" y="24"/>
                  </a:lnTo>
                  <a:lnTo>
                    <a:pt x="308" y="25"/>
                  </a:lnTo>
                  <a:lnTo>
                    <a:pt x="308" y="26"/>
                  </a:lnTo>
                  <a:lnTo>
                    <a:pt x="306" y="28"/>
                  </a:lnTo>
                  <a:lnTo>
                    <a:pt x="305" y="29"/>
                  </a:lnTo>
                  <a:lnTo>
                    <a:pt x="302" y="30"/>
                  </a:lnTo>
                  <a:lnTo>
                    <a:pt x="301" y="31"/>
                  </a:lnTo>
                  <a:lnTo>
                    <a:pt x="300" y="31"/>
                  </a:lnTo>
                  <a:lnTo>
                    <a:pt x="298" y="31"/>
                  </a:lnTo>
                  <a:lnTo>
                    <a:pt x="297" y="31"/>
                  </a:lnTo>
                  <a:lnTo>
                    <a:pt x="296" y="30"/>
                  </a:lnTo>
                  <a:lnTo>
                    <a:pt x="295" y="31"/>
                  </a:lnTo>
                  <a:lnTo>
                    <a:pt x="295" y="32"/>
                  </a:lnTo>
                  <a:lnTo>
                    <a:pt x="293" y="32"/>
                  </a:lnTo>
                  <a:lnTo>
                    <a:pt x="288" y="33"/>
                  </a:lnTo>
                  <a:lnTo>
                    <a:pt x="281" y="35"/>
                  </a:lnTo>
                  <a:lnTo>
                    <a:pt x="280" y="35"/>
                  </a:lnTo>
                  <a:lnTo>
                    <a:pt x="280" y="41"/>
                  </a:lnTo>
                  <a:lnTo>
                    <a:pt x="280" y="4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6" name="Freeform 65">
              <a:extLst>
                <a:ext uri="{FF2B5EF4-FFF2-40B4-BE49-F238E27FC236}">
                  <a16:creationId xmlns:a16="http://schemas.microsoft.com/office/drawing/2014/main" id="{EE3A14A7-DA48-01E8-B231-5020B4E9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4824413"/>
              <a:ext cx="219075" cy="52387"/>
            </a:xfrm>
            <a:custGeom>
              <a:avLst/>
              <a:gdLst>
                <a:gd name="T0" fmla="*/ 137 w 138"/>
                <a:gd name="T1" fmla="*/ 32 h 33"/>
                <a:gd name="T2" fmla="*/ 137 w 138"/>
                <a:gd name="T3" fmla="*/ 32 h 33"/>
                <a:gd name="T4" fmla="*/ 136 w 138"/>
                <a:gd name="T5" fmla="*/ 30 h 33"/>
                <a:gd name="T6" fmla="*/ 133 w 138"/>
                <a:gd name="T7" fmla="*/ 30 h 33"/>
                <a:gd name="T8" fmla="*/ 130 w 138"/>
                <a:gd name="T9" fmla="*/ 28 h 33"/>
                <a:gd name="T10" fmla="*/ 127 w 138"/>
                <a:gd name="T11" fmla="*/ 28 h 33"/>
                <a:gd name="T12" fmla="*/ 118 w 138"/>
                <a:gd name="T13" fmla="*/ 28 h 33"/>
                <a:gd name="T14" fmla="*/ 117 w 138"/>
                <a:gd name="T15" fmla="*/ 27 h 33"/>
                <a:gd name="T16" fmla="*/ 109 w 138"/>
                <a:gd name="T17" fmla="*/ 27 h 33"/>
                <a:gd name="T18" fmla="*/ 101 w 138"/>
                <a:gd name="T19" fmla="*/ 28 h 33"/>
                <a:gd name="T20" fmla="*/ 101 w 138"/>
                <a:gd name="T21" fmla="*/ 28 h 33"/>
                <a:gd name="T22" fmla="*/ 100 w 138"/>
                <a:gd name="T23" fmla="*/ 27 h 33"/>
                <a:gd name="T24" fmla="*/ 99 w 138"/>
                <a:gd name="T25" fmla="*/ 27 h 33"/>
                <a:gd name="T26" fmla="*/ 97 w 138"/>
                <a:gd name="T27" fmla="*/ 27 h 33"/>
                <a:gd name="T28" fmla="*/ 90 w 138"/>
                <a:gd name="T29" fmla="*/ 27 h 33"/>
                <a:gd name="T30" fmla="*/ 89 w 138"/>
                <a:gd name="T31" fmla="*/ 27 h 33"/>
                <a:gd name="T32" fmla="*/ 88 w 138"/>
                <a:gd name="T33" fmla="*/ 26 h 33"/>
                <a:gd name="T34" fmla="*/ 87 w 138"/>
                <a:gd name="T35" fmla="*/ 25 h 33"/>
                <a:gd name="T36" fmla="*/ 86 w 138"/>
                <a:gd name="T37" fmla="*/ 25 h 33"/>
                <a:gd name="T38" fmla="*/ 86 w 138"/>
                <a:gd name="T39" fmla="*/ 24 h 33"/>
                <a:gd name="T40" fmla="*/ 86 w 138"/>
                <a:gd name="T41" fmla="*/ 23 h 33"/>
                <a:gd name="T42" fmla="*/ 86 w 138"/>
                <a:gd name="T43" fmla="*/ 22 h 33"/>
                <a:gd name="T44" fmla="*/ 86 w 138"/>
                <a:gd name="T45" fmla="*/ 21 h 33"/>
                <a:gd name="T46" fmla="*/ 85 w 138"/>
                <a:gd name="T47" fmla="*/ 20 h 33"/>
                <a:gd name="T48" fmla="*/ 85 w 138"/>
                <a:gd name="T49" fmla="*/ 19 h 33"/>
                <a:gd name="T50" fmla="*/ 82 w 138"/>
                <a:gd name="T51" fmla="*/ 19 h 33"/>
                <a:gd name="T52" fmla="*/ 79 w 138"/>
                <a:gd name="T53" fmla="*/ 19 h 33"/>
                <a:gd name="T54" fmla="*/ 78 w 138"/>
                <a:gd name="T55" fmla="*/ 17 h 33"/>
                <a:gd name="T56" fmla="*/ 77 w 138"/>
                <a:gd name="T57" fmla="*/ 17 h 33"/>
                <a:gd name="T58" fmla="*/ 76 w 138"/>
                <a:gd name="T59" fmla="*/ 18 h 33"/>
                <a:gd name="T60" fmla="*/ 76 w 138"/>
                <a:gd name="T61" fmla="*/ 19 h 33"/>
                <a:gd name="T62" fmla="*/ 75 w 138"/>
                <a:gd name="T63" fmla="*/ 21 h 33"/>
                <a:gd name="T64" fmla="*/ 71 w 138"/>
                <a:gd name="T65" fmla="*/ 19 h 33"/>
                <a:gd name="T66" fmla="*/ 68 w 138"/>
                <a:gd name="T67" fmla="*/ 15 h 33"/>
                <a:gd name="T68" fmla="*/ 67 w 138"/>
                <a:gd name="T69" fmla="*/ 11 h 33"/>
                <a:gd name="T70" fmla="*/ 69 w 138"/>
                <a:gd name="T71" fmla="*/ 6 h 33"/>
                <a:gd name="T72" fmla="*/ 66 w 138"/>
                <a:gd name="T73" fmla="*/ 5 h 33"/>
                <a:gd name="T74" fmla="*/ 60 w 138"/>
                <a:gd name="T75" fmla="*/ 5 h 33"/>
                <a:gd name="T76" fmla="*/ 62 w 138"/>
                <a:gd name="T77" fmla="*/ 2 h 33"/>
                <a:gd name="T78" fmla="*/ 61 w 138"/>
                <a:gd name="T79" fmla="*/ 0 h 33"/>
                <a:gd name="T80" fmla="*/ 57 w 138"/>
                <a:gd name="T81" fmla="*/ 3 h 33"/>
                <a:gd name="T82" fmla="*/ 55 w 138"/>
                <a:gd name="T83" fmla="*/ 4 h 33"/>
                <a:gd name="T84" fmla="*/ 54 w 138"/>
                <a:gd name="T85" fmla="*/ 3 h 33"/>
                <a:gd name="T86" fmla="*/ 51 w 138"/>
                <a:gd name="T87" fmla="*/ 3 h 33"/>
                <a:gd name="T88" fmla="*/ 47 w 138"/>
                <a:gd name="T89" fmla="*/ 5 h 33"/>
                <a:gd name="T90" fmla="*/ 43 w 138"/>
                <a:gd name="T91" fmla="*/ 7 h 33"/>
                <a:gd name="T92" fmla="*/ 38 w 138"/>
                <a:gd name="T93" fmla="*/ 8 h 33"/>
                <a:gd name="T94" fmla="*/ 36 w 138"/>
                <a:gd name="T95" fmla="*/ 9 h 33"/>
                <a:gd name="T96" fmla="*/ 32 w 138"/>
                <a:gd name="T97" fmla="*/ 10 h 33"/>
                <a:gd name="T98" fmla="*/ 28 w 138"/>
                <a:gd name="T99" fmla="*/ 12 h 33"/>
                <a:gd name="T100" fmla="*/ 24 w 138"/>
                <a:gd name="T101" fmla="*/ 14 h 33"/>
                <a:gd name="T102" fmla="*/ 21 w 138"/>
                <a:gd name="T103" fmla="*/ 16 h 33"/>
                <a:gd name="T104" fmla="*/ 18 w 138"/>
                <a:gd name="T105" fmla="*/ 18 h 33"/>
                <a:gd name="T106" fmla="*/ 14 w 138"/>
                <a:gd name="T107" fmla="*/ 19 h 33"/>
                <a:gd name="T108" fmla="*/ 10 w 138"/>
                <a:gd name="T109" fmla="*/ 24 h 33"/>
                <a:gd name="T110" fmla="*/ 5 w 138"/>
                <a:gd name="T111" fmla="*/ 28 h 33"/>
                <a:gd name="T112" fmla="*/ 0 w 138"/>
                <a:gd name="T113" fmla="*/ 33 h 33"/>
                <a:gd name="T114" fmla="*/ 138 w 138"/>
                <a:gd name="T115" fmla="*/ 33 h 33"/>
                <a:gd name="T116" fmla="*/ 138 w 138"/>
                <a:gd name="T117" fmla="*/ 32 h 33"/>
                <a:gd name="T118" fmla="*/ 137 w 138"/>
                <a:gd name="T11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33">
                  <a:moveTo>
                    <a:pt x="137" y="32"/>
                  </a:moveTo>
                  <a:lnTo>
                    <a:pt x="137" y="32"/>
                  </a:lnTo>
                  <a:lnTo>
                    <a:pt x="136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27" y="28"/>
                  </a:lnTo>
                  <a:lnTo>
                    <a:pt x="118" y="28"/>
                  </a:lnTo>
                  <a:lnTo>
                    <a:pt x="117" y="27"/>
                  </a:lnTo>
                  <a:lnTo>
                    <a:pt x="109" y="27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7" y="27"/>
                  </a:lnTo>
                  <a:lnTo>
                    <a:pt x="90" y="27"/>
                  </a:lnTo>
                  <a:lnTo>
                    <a:pt x="89" y="27"/>
                  </a:lnTo>
                  <a:lnTo>
                    <a:pt x="88" y="26"/>
                  </a:lnTo>
                  <a:lnTo>
                    <a:pt x="87" y="25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79" y="19"/>
                  </a:lnTo>
                  <a:lnTo>
                    <a:pt x="78" y="17"/>
                  </a:lnTo>
                  <a:lnTo>
                    <a:pt x="77" y="17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5" y="21"/>
                  </a:lnTo>
                  <a:lnTo>
                    <a:pt x="71" y="19"/>
                  </a:lnTo>
                  <a:lnTo>
                    <a:pt x="68" y="15"/>
                  </a:lnTo>
                  <a:lnTo>
                    <a:pt x="67" y="11"/>
                  </a:lnTo>
                  <a:lnTo>
                    <a:pt x="69" y="6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7" y="3"/>
                  </a:lnTo>
                  <a:lnTo>
                    <a:pt x="55" y="4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7" y="5"/>
                  </a:lnTo>
                  <a:lnTo>
                    <a:pt x="43" y="7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2" y="10"/>
                  </a:lnTo>
                  <a:lnTo>
                    <a:pt x="28" y="12"/>
                  </a:lnTo>
                  <a:lnTo>
                    <a:pt x="24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4" y="19"/>
                  </a:lnTo>
                  <a:lnTo>
                    <a:pt x="10" y="24"/>
                  </a:lnTo>
                  <a:lnTo>
                    <a:pt x="5" y="28"/>
                  </a:lnTo>
                  <a:lnTo>
                    <a:pt x="0" y="33"/>
                  </a:lnTo>
                  <a:lnTo>
                    <a:pt x="138" y="33"/>
                  </a:lnTo>
                  <a:lnTo>
                    <a:pt x="138" y="32"/>
                  </a:lnTo>
                  <a:lnTo>
                    <a:pt x="137" y="3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7" name="Freeform 66">
              <a:extLst>
                <a:ext uri="{FF2B5EF4-FFF2-40B4-BE49-F238E27FC236}">
                  <a16:creationId xmlns:a16="http://schemas.microsoft.com/office/drawing/2014/main" id="{956D4490-BBC4-7962-14CE-84DE00D23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2255838"/>
              <a:ext cx="484187" cy="446087"/>
            </a:xfrm>
            <a:custGeom>
              <a:avLst/>
              <a:gdLst>
                <a:gd name="T0" fmla="*/ 20 w 305"/>
                <a:gd name="T1" fmla="*/ 153 h 281"/>
                <a:gd name="T2" fmla="*/ 24 w 305"/>
                <a:gd name="T3" fmla="*/ 151 h 281"/>
                <a:gd name="T4" fmla="*/ 31 w 305"/>
                <a:gd name="T5" fmla="*/ 153 h 281"/>
                <a:gd name="T6" fmla="*/ 29 w 305"/>
                <a:gd name="T7" fmla="*/ 157 h 281"/>
                <a:gd name="T8" fmla="*/ 30 w 305"/>
                <a:gd name="T9" fmla="*/ 160 h 281"/>
                <a:gd name="T10" fmla="*/ 36 w 305"/>
                <a:gd name="T11" fmla="*/ 165 h 281"/>
                <a:gd name="T12" fmla="*/ 38 w 305"/>
                <a:gd name="T13" fmla="*/ 171 h 281"/>
                <a:gd name="T14" fmla="*/ 40 w 305"/>
                <a:gd name="T15" fmla="*/ 177 h 281"/>
                <a:gd name="T16" fmla="*/ 30 w 305"/>
                <a:gd name="T17" fmla="*/ 185 h 281"/>
                <a:gd name="T18" fmla="*/ 25 w 305"/>
                <a:gd name="T19" fmla="*/ 196 h 281"/>
                <a:gd name="T20" fmla="*/ 22 w 305"/>
                <a:gd name="T21" fmla="*/ 197 h 281"/>
                <a:gd name="T22" fmla="*/ 16 w 305"/>
                <a:gd name="T23" fmla="*/ 198 h 281"/>
                <a:gd name="T24" fmla="*/ 10 w 305"/>
                <a:gd name="T25" fmla="*/ 203 h 281"/>
                <a:gd name="T26" fmla="*/ 11 w 305"/>
                <a:gd name="T27" fmla="*/ 210 h 281"/>
                <a:gd name="T28" fmla="*/ 10 w 305"/>
                <a:gd name="T29" fmla="*/ 214 h 281"/>
                <a:gd name="T30" fmla="*/ 3 w 305"/>
                <a:gd name="T31" fmla="*/ 220 h 281"/>
                <a:gd name="T32" fmla="*/ 1 w 305"/>
                <a:gd name="T33" fmla="*/ 229 h 281"/>
                <a:gd name="T34" fmla="*/ 4 w 305"/>
                <a:gd name="T35" fmla="*/ 238 h 281"/>
                <a:gd name="T36" fmla="*/ 4 w 305"/>
                <a:gd name="T37" fmla="*/ 250 h 281"/>
                <a:gd name="T38" fmla="*/ 8 w 305"/>
                <a:gd name="T39" fmla="*/ 260 h 281"/>
                <a:gd name="T40" fmla="*/ 11 w 305"/>
                <a:gd name="T41" fmla="*/ 264 h 281"/>
                <a:gd name="T42" fmla="*/ 20 w 305"/>
                <a:gd name="T43" fmla="*/ 269 h 281"/>
                <a:gd name="T44" fmla="*/ 33 w 305"/>
                <a:gd name="T45" fmla="*/ 279 h 281"/>
                <a:gd name="T46" fmla="*/ 49 w 305"/>
                <a:gd name="T47" fmla="*/ 280 h 281"/>
                <a:gd name="T48" fmla="*/ 100 w 305"/>
                <a:gd name="T49" fmla="*/ 247 h 281"/>
                <a:gd name="T50" fmla="*/ 154 w 305"/>
                <a:gd name="T51" fmla="*/ 214 h 281"/>
                <a:gd name="T52" fmla="*/ 195 w 305"/>
                <a:gd name="T53" fmla="*/ 190 h 281"/>
                <a:gd name="T54" fmla="*/ 239 w 305"/>
                <a:gd name="T55" fmla="*/ 167 h 281"/>
                <a:gd name="T56" fmla="*/ 249 w 305"/>
                <a:gd name="T57" fmla="*/ 123 h 281"/>
                <a:gd name="T58" fmla="*/ 258 w 305"/>
                <a:gd name="T59" fmla="*/ 97 h 281"/>
                <a:gd name="T60" fmla="*/ 252 w 305"/>
                <a:gd name="T61" fmla="*/ 71 h 281"/>
                <a:gd name="T62" fmla="*/ 278 w 305"/>
                <a:gd name="T63" fmla="*/ 42 h 281"/>
                <a:gd name="T64" fmla="*/ 304 w 305"/>
                <a:gd name="T65" fmla="*/ 14 h 281"/>
                <a:gd name="T66" fmla="*/ 303 w 305"/>
                <a:gd name="T67" fmla="*/ 5 h 281"/>
                <a:gd name="T68" fmla="*/ 297 w 305"/>
                <a:gd name="T69" fmla="*/ 1 h 281"/>
                <a:gd name="T70" fmla="*/ 263 w 305"/>
                <a:gd name="T71" fmla="*/ 15 h 281"/>
                <a:gd name="T72" fmla="*/ 218 w 305"/>
                <a:gd name="T73" fmla="*/ 19 h 281"/>
                <a:gd name="T74" fmla="*/ 200 w 305"/>
                <a:gd name="T75" fmla="*/ 27 h 281"/>
                <a:gd name="T76" fmla="*/ 149 w 305"/>
                <a:gd name="T77" fmla="*/ 36 h 281"/>
                <a:gd name="T78" fmla="*/ 117 w 305"/>
                <a:gd name="T79" fmla="*/ 24 h 281"/>
                <a:gd name="T80" fmla="*/ 88 w 305"/>
                <a:gd name="T81" fmla="*/ 34 h 281"/>
                <a:gd name="T82" fmla="*/ 63 w 305"/>
                <a:gd name="T83" fmla="*/ 40 h 281"/>
                <a:gd name="T84" fmla="*/ 59 w 305"/>
                <a:gd name="T85" fmla="*/ 37 h 281"/>
                <a:gd name="T86" fmla="*/ 50 w 305"/>
                <a:gd name="T87" fmla="*/ 31 h 281"/>
                <a:gd name="T88" fmla="*/ 40 w 305"/>
                <a:gd name="T89" fmla="*/ 36 h 281"/>
                <a:gd name="T90" fmla="*/ 36 w 305"/>
                <a:gd name="T91" fmla="*/ 50 h 281"/>
                <a:gd name="T92" fmla="*/ 38 w 305"/>
                <a:gd name="T93" fmla="*/ 57 h 281"/>
                <a:gd name="T94" fmla="*/ 42 w 305"/>
                <a:gd name="T95" fmla="*/ 63 h 281"/>
                <a:gd name="T96" fmla="*/ 30 w 305"/>
                <a:gd name="T97" fmla="*/ 65 h 281"/>
                <a:gd name="T98" fmla="*/ 28 w 305"/>
                <a:gd name="T99" fmla="*/ 75 h 281"/>
                <a:gd name="T100" fmla="*/ 20 w 305"/>
                <a:gd name="T101" fmla="*/ 79 h 281"/>
                <a:gd name="T102" fmla="*/ 11 w 305"/>
                <a:gd name="T103" fmla="*/ 84 h 281"/>
                <a:gd name="T104" fmla="*/ 7 w 305"/>
                <a:gd name="T105" fmla="*/ 80 h 281"/>
                <a:gd name="T106" fmla="*/ 3 w 305"/>
                <a:gd name="T107" fmla="*/ 89 h 281"/>
                <a:gd name="T108" fmla="*/ 2 w 305"/>
                <a:gd name="T109" fmla="*/ 97 h 281"/>
                <a:gd name="T110" fmla="*/ 1 w 305"/>
                <a:gd name="T111" fmla="*/ 104 h 281"/>
                <a:gd name="T112" fmla="*/ 7 w 305"/>
                <a:gd name="T113" fmla="*/ 109 h 281"/>
                <a:gd name="T114" fmla="*/ 9 w 305"/>
                <a:gd name="T115" fmla="*/ 122 h 281"/>
                <a:gd name="T116" fmla="*/ 5 w 305"/>
                <a:gd name="T117" fmla="*/ 133 h 281"/>
                <a:gd name="T118" fmla="*/ 7 w 305"/>
                <a:gd name="T119" fmla="*/ 141 h 281"/>
                <a:gd name="T120" fmla="*/ 11 w 305"/>
                <a:gd name="T121" fmla="*/ 15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5" h="281">
                  <a:moveTo>
                    <a:pt x="12" y="153"/>
                  </a:moveTo>
                  <a:lnTo>
                    <a:pt x="13" y="153"/>
                  </a:lnTo>
                  <a:lnTo>
                    <a:pt x="14" y="154"/>
                  </a:lnTo>
                  <a:lnTo>
                    <a:pt x="16" y="153"/>
                  </a:lnTo>
                  <a:lnTo>
                    <a:pt x="17" y="153"/>
                  </a:lnTo>
                  <a:lnTo>
                    <a:pt x="19" y="154"/>
                  </a:lnTo>
                  <a:lnTo>
                    <a:pt x="20" y="154"/>
                  </a:lnTo>
                  <a:lnTo>
                    <a:pt x="20" y="153"/>
                  </a:lnTo>
                  <a:lnTo>
                    <a:pt x="20" y="153"/>
                  </a:lnTo>
                  <a:lnTo>
                    <a:pt x="20" y="154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2"/>
                  </a:lnTo>
                  <a:lnTo>
                    <a:pt x="24" y="151"/>
                  </a:lnTo>
                  <a:lnTo>
                    <a:pt x="24" y="150"/>
                  </a:lnTo>
                  <a:lnTo>
                    <a:pt x="25" y="150"/>
                  </a:lnTo>
                  <a:lnTo>
                    <a:pt x="26" y="150"/>
                  </a:lnTo>
                  <a:lnTo>
                    <a:pt x="27" y="152"/>
                  </a:lnTo>
                  <a:lnTo>
                    <a:pt x="28" y="153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1" y="153"/>
                  </a:lnTo>
                  <a:lnTo>
                    <a:pt x="31" y="154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0" y="155"/>
                  </a:lnTo>
                  <a:lnTo>
                    <a:pt x="29" y="155"/>
                  </a:lnTo>
                  <a:lnTo>
                    <a:pt x="30" y="156"/>
                  </a:lnTo>
                  <a:lnTo>
                    <a:pt x="29" y="157"/>
                  </a:lnTo>
                  <a:lnTo>
                    <a:pt x="28" y="158"/>
                  </a:lnTo>
                  <a:lnTo>
                    <a:pt x="27" y="159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7" y="160"/>
                  </a:lnTo>
                  <a:lnTo>
                    <a:pt x="28" y="160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32" y="162"/>
                  </a:lnTo>
                  <a:lnTo>
                    <a:pt x="32" y="163"/>
                  </a:lnTo>
                  <a:lnTo>
                    <a:pt x="33" y="163"/>
                  </a:lnTo>
                  <a:lnTo>
                    <a:pt x="34" y="164"/>
                  </a:lnTo>
                  <a:lnTo>
                    <a:pt x="35" y="164"/>
                  </a:lnTo>
                  <a:lnTo>
                    <a:pt x="36" y="165"/>
                  </a:lnTo>
                  <a:lnTo>
                    <a:pt x="36" y="166"/>
                  </a:lnTo>
                  <a:lnTo>
                    <a:pt x="36" y="167"/>
                  </a:lnTo>
                  <a:lnTo>
                    <a:pt x="35" y="168"/>
                  </a:lnTo>
                  <a:lnTo>
                    <a:pt x="35" y="169"/>
                  </a:lnTo>
                  <a:lnTo>
                    <a:pt x="36" y="170"/>
                  </a:lnTo>
                  <a:lnTo>
                    <a:pt x="37" y="170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1"/>
                  </a:lnTo>
                  <a:lnTo>
                    <a:pt x="39" y="172"/>
                  </a:lnTo>
                  <a:lnTo>
                    <a:pt x="38" y="173"/>
                  </a:lnTo>
                  <a:lnTo>
                    <a:pt x="38" y="174"/>
                  </a:lnTo>
                  <a:lnTo>
                    <a:pt x="38" y="175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77"/>
                  </a:lnTo>
                  <a:lnTo>
                    <a:pt x="38" y="179"/>
                  </a:lnTo>
                  <a:lnTo>
                    <a:pt x="37" y="180"/>
                  </a:lnTo>
                  <a:lnTo>
                    <a:pt x="35" y="182"/>
                  </a:lnTo>
                  <a:lnTo>
                    <a:pt x="34" y="183"/>
                  </a:lnTo>
                  <a:lnTo>
                    <a:pt x="33" y="184"/>
                  </a:lnTo>
                  <a:lnTo>
                    <a:pt x="33" y="185"/>
                  </a:lnTo>
                  <a:lnTo>
                    <a:pt x="32" y="186"/>
                  </a:lnTo>
                  <a:lnTo>
                    <a:pt x="30" y="185"/>
                  </a:lnTo>
                  <a:lnTo>
                    <a:pt x="30" y="186"/>
                  </a:lnTo>
                  <a:lnTo>
                    <a:pt x="28" y="188"/>
                  </a:lnTo>
                  <a:lnTo>
                    <a:pt x="26" y="190"/>
                  </a:lnTo>
                  <a:lnTo>
                    <a:pt x="25" y="190"/>
                  </a:lnTo>
                  <a:lnTo>
                    <a:pt x="24" y="191"/>
                  </a:lnTo>
                  <a:lnTo>
                    <a:pt x="24" y="193"/>
                  </a:lnTo>
                  <a:lnTo>
                    <a:pt x="24" y="194"/>
                  </a:lnTo>
                  <a:lnTo>
                    <a:pt x="25" y="196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27" y="198"/>
                  </a:lnTo>
                  <a:lnTo>
                    <a:pt x="25" y="198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0" y="198"/>
                  </a:lnTo>
                  <a:lnTo>
                    <a:pt x="20" y="198"/>
                  </a:lnTo>
                  <a:lnTo>
                    <a:pt x="19" y="198"/>
                  </a:lnTo>
                  <a:lnTo>
                    <a:pt x="19" y="197"/>
                  </a:lnTo>
                  <a:lnTo>
                    <a:pt x="18" y="197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5" y="198"/>
                  </a:lnTo>
                  <a:lnTo>
                    <a:pt x="14" y="198"/>
                  </a:lnTo>
                  <a:lnTo>
                    <a:pt x="13" y="199"/>
                  </a:lnTo>
                  <a:lnTo>
                    <a:pt x="13" y="200"/>
                  </a:lnTo>
                  <a:lnTo>
                    <a:pt x="11" y="201"/>
                  </a:lnTo>
                  <a:lnTo>
                    <a:pt x="10" y="202"/>
                  </a:lnTo>
                  <a:lnTo>
                    <a:pt x="10" y="203"/>
                  </a:lnTo>
                  <a:lnTo>
                    <a:pt x="9" y="204"/>
                  </a:lnTo>
                  <a:lnTo>
                    <a:pt x="9" y="206"/>
                  </a:lnTo>
                  <a:lnTo>
                    <a:pt x="8" y="207"/>
                  </a:lnTo>
                  <a:lnTo>
                    <a:pt x="8" y="208"/>
                  </a:lnTo>
                  <a:lnTo>
                    <a:pt x="9" y="209"/>
                  </a:lnTo>
                  <a:lnTo>
                    <a:pt x="10" y="209"/>
                  </a:lnTo>
                  <a:lnTo>
                    <a:pt x="10" y="210"/>
                  </a:lnTo>
                  <a:lnTo>
                    <a:pt x="11" y="210"/>
                  </a:lnTo>
                  <a:lnTo>
                    <a:pt x="12" y="210"/>
                  </a:lnTo>
                  <a:lnTo>
                    <a:pt x="13" y="210"/>
                  </a:lnTo>
                  <a:lnTo>
                    <a:pt x="13" y="211"/>
                  </a:lnTo>
                  <a:lnTo>
                    <a:pt x="13" y="212"/>
                  </a:lnTo>
                  <a:lnTo>
                    <a:pt x="12" y="213"/>
                  </a:lnTo>
                  <a:lnTo>
                    <a:pt x="11" y="214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9" y="214"/>
                  </a:lnTo>
                  <a:lnTo>
                    <a:pt x="8" y="215"/>
                  </a:lnTo>
                  <a:lnTo>
                    <a:pt x="9" y="217"/>
                  </a:lnTo>
                  <a:lnTo>
                    <a:pt x="8" y="219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2" y="221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1" y="228"/>
                  </a:lnTo>
                  <a:lnTo>
                    <a:pt x="1" y="229"/>
                  </a:lnTo>
                  <a:lnTo>
                    <a:pt x="2" y="230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2" y="237"/>
                  </a:lnTo>
                  <a:lnTo>
                    <a:pt x="2" y="238"/>
                  </a:lnTo>
                  <a:lnTo>
                    <a:pt x="4" y="238"/>
                  </a:lnTo>
                  <a:lnTo>
                    <a:pt x="4" y="239"/>
                  </a:lnTo>
                  <a:lnTo>
                    <a:pt x="5" y="243"/>
                  </a:lnTo>
                  <a:lnTo>
                    <a:pt x="5" y="244"/>
                  </a:lnTo>
                  <a:lnTo>
                    <a:pt x="6" y="246"/>
                  </a:lnTo>
                  <a:lnTo>
                    <a:pt x="5" y="247"/>
                  </a:lnTo>
                  <a:lnTo>
                    <a:pt x="5" y="248"/>
                  </a:lnTo>
                  <a:lnTo>
                    <a:pt x="4" y="249"/>
                  </a:lnTo>
                  <a:lnTo>
                    <a:pt x="4" y="250"/>
                  </a:lnTo>
                  <a:lnTo>
                    <a:pt x="4" y="251"/>
                  </a:lnTo>
                  <a:lnTo>
                    <a:pt x="3" y="252"/>
                  </a:lnTo>
                  <a:lnTo>
                    <a:pt x="2" y="256"/>
                  </a:lnTo>
                  <a:lnTo>
                    <a:pt x="1" y="257"/>
                  </a:lnTo>
                  <a:lnTo>
                    <a:pt x="1" y="258"/>
                  </a:lnTo>
                  <a:lnTo>
                    <a:pt x="2" y="258"/>
                  </a:lnTo>
                  <a:lnTo>
                    <a:pt x="7" y="259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9" y="261"/>
                  </a:lnTo>
                  <a:lnTo>
                    <a:pt x="9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1" y="262"/>
                  </a:lnTo>
                  <a:lnTo>
                    <a:pt x="12" y="263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12" y="265"/>
                  </a:lnTo>
                  <a:lnTo>
                    <a:pt x="14" y="269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8" y="269"/>
                  </a:lnTo>
                  <a:lnTo>
                    <a:pt x="19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2" y="270"/>
                  </a:lnTo>
                  <a:lnTo>
                    <a:pt x="24" y="273"/>
                  </a:lnTo>
                  <a:lnTo>
                    <a:pt x="29" y="277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3" y="279"/>
                  </a:lnTo>
                  <a:lnTo>
                    <a:pt x="35" y="279"/>
                  </a:lnTo>
                  <a:lnTo>
                    <a:pt x="41" y="279"/>
                  </a:lnTo>
                  <a:lnTo>
                    <a:pt x="43" y="280"/>
                  </a:lnTo>
                  <a:lnTo>
                    <a:pt x="44" y="280"/>
                  </a:lnTo>
                  <a:lnTo>
                    <a:pt x="45" y="280"/>
                  </a:lnTo>
                  <a:lnTo>
                    <a:pt x="48" y="280"/>
                  </a:lnTo>
                  <a:lnTo>
                    <a:pt x="49" y="281"/>
                  </a:lnTo>
                  <a:lnTo>
                    <a:pt x="49" y="280"/>
                  </a:lnTo>
                  <a:lnTo>
                    <a:pt x="57" y="275"/>
                  </a:lnTo>
                  <a:lnTo>
                    <a:pt x="64" y="270"/>
                  </a:lnTo>
                  <a:lnTo>
                    <a:pt x="69" y="267"/>
                  </a:lnTo>
                  <a:lnTo>
                    <a:pt x="77" y="263"/>
                  </a:lnTo>
                  <a:lnTo>
                    <a:pt x="80" y="260"/>
                  </a:lnTo>
                  <a:lnTo>
                    <a:pt x="85" y="258"/>
                  </a:lnTo>
                  <a:lnTo>
                    <a:pt x="92" y="252"/>
                  </a:lnTo>
                  <a:lnTo>
                    <a:pt x="100" y="247"/>
                  </a:lnTo>
                  <a:lnTo>
                    <a:pt x="106" y="243"/>
                  </a:lnTo>
                  <a:lnTo>
                    <a:pt x="113" y="239"/>
                  </a:lnTo>
                  <a:lnTo>
                    <a:pt x="118" y="236"/>
                  </a:lnTo>
                  <a:lnTo>
                    <a:pt x="128" y="230"/>
                  </a:lnTo>
                  <a:lnTo>
                    <a:pt x="139" y="222"/>
                  </a:lnTo>
                  <a:lnTo>
                    <a:pt x="144" y="220"/>
                  </a:lnTo>
                  <a:lnTo>
                    <a:pt x="149" y="217"/>
                  </a:lnTo>
                  <a:lnTo>
                    <a:pt x="154" y="214"/>
                  </a:lnTo>
                  <a:lnTo>
                    <a:pt x="159" y="210"/>
                  </a:lnTo>
                  <a:lnTo>
                    <a:pt x="164" y="208"/>
                  </a:lnTo>
                  <a:lnTo>
                    <a:pt x="169" y="204"/>
                  </a:lnTo>
                  <a:lnTo>
                    <a:pt x="175" y="201"/>
                  </a:lnTo>
                  <a:lnTo>
                    <a:pt x="179" y="198"/>
                  </a:lnTo>
                  <a:lnTo>
                    <a:pt x="184" y="196"/>
                  </a:lnTo>
                  <a:lnTo>
                    <a:pt x="189" y="192"/>
                  </a:lnTo>
                  <a:lnTo>
                    <a:pt x="195" y="190"/>
                  </a:lnTo>
                  <a:lnTo>
                    <a:pt x="199" y="186"/>
                  </a:lnTo>
                  <a:lnTo>
                    <a:pt x="203" y="184"/>
                  </a:lnTo>
                  <a:lnTo>
                    <a:pt x="205" y="183"/>
                  </a:lnTo>
                  <a:lnTo>
                    <a:pt x="209" y="180"/>
                  </a:lnTo>
                  <a:lnTo>
                    <a:pt x="215" y="177"/>
                  </a:lnTo>
                  <a:lnTo>
                    <a:pt x="220" y="174"/>
                  </a:lnTo>
                  <a:lnTo>
                    <a:pt x="227" y="170"/>
                  </a:lnTo>
                  <a:lnTo>
                    <a:pt x="239" y="167"/>
                  </a:lnTo>
                  <a:lnTo>
                    <a:pt x="239" y="166"/>
                  </a:lnTo>
                  <a:lnTo>
                    <a:pt x="240" y="164"/>
                  </a:lnTo>
                  <a:lnTo>
                    <a:pt x="242" y="160"/>
                  </a:lnTo>
                  <a:lnTo>
                    <a:pt x="249" y="146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32"/>
                  </a:lnTo>
                  <a:lnTo>
                    <a:pt x="249" y="123"/>
                  </a:lnTo>
                  <a:lnTo>
                    <a:pt x="249" y="122"/>
                  </a:lnTo>
                  <a:lnTo>
                    <a:pt x="250" y="119"/>
                  </a:lnTo>
                  <a:lnTo>
                    <a:pt x="252" y="111"/>
                  </a:lnTo>
                  <a:lnTo>
                    <a:pt x="252" y="107"/>
                  </a:lnTo>
                  <a:lnTo>
                    <a:pt x="253" y="105"/>
                  </a:lnTo>
                  <a:lnTo>
                    <a:pt x="255" y="101"/>
                  </a:lnTo>
                  <a:lnTo>
                    <a:pt x="257" y="99"/>
                  </a:lnTo>
                  <a:lnTo>
                    <a:pt x="258" y="97"/>
                  </a:lnTo>
                  <a:lnTo>
                    <a:pt x="258" y="95"/>
                  </a:lnTo>
                  <a:lnTo>
                    <a:pt x="258" y="89"/>
                  </a:lnTo>
                  <a:lnTo>
                    <a:pt x="258" y="86"/>
                  </a:lnTo>
                  <a:lnTo>
                    <a:pt x="257" y="84"/>
                  </a:lnTo>
                  <a:lnTo>
                    <a:pt x="253" y="76"/>
                  </a:lnTo>
                  <a:lnTo>
                    <a:pt x="252" y="73"/>
                  </a:lnTo>
                  <a:lnTo>
                    <a:pt x="252" y="72"/>
                  </a:lnTo>
                  <a:lnTo>
                    <a:pt x="252" y="71"/>
                  </a:lnTo>
                  <a:lnTo>
                    <a:pt x="253" y="58"/>
                  </a:lnTo>
                  <a:lnTo>
                    <a:pt x="254" y="56"/>
                  </a:lnTo>
                  <a:lnTo>
                    <a:pt x="258" y="48"/>
                  </a:lnTo>
                  <a:lnTo>
                    <a:pt x="259" y="46"/>
                  </a:lnTo>
                  <a:lnTo>
                    <a:pt x="260" y="46"/>
                  </a:lnTo>
                  <a:lnTo>
                    <a:pt x="263" y="45"/>
                  </a:lnTo>
                  <a:lnTo>
                    <a:pt x="278" y="43"/>
                  </a:lnTo>
                  <a:lnTo>
                    <a:pt x="278" y="42"/>
                  </a:lnTo>
                  <a:lnTo>
                    <a:pt x="279" y="41"/>
                  </a:lnTo>
                  <a:lnTo>
                    <a:pt x="286" y="34"/>
                  </a:lnTo>
                  <a:lnTo>
                    <a:pt x="295" y="24"/>
                  </a:lnTo>
                  <a:lnTo>
                    <a:pt x="300" y="20"/>
                  </a:lnTo>
                  <a:lnTo>
                    <a:pt x="303" y="17"/>
                  </a:lnTo>
                  <a:lnTo>
                    <a:pt x="305" y="16"/>
                  </a:lnTo>
                  <a:lnTo>
                    <a:pt x="305" y="15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3" y="12"/>
                  </a:lnTo>
                  <a:lnTo>
                    <a:pt x="303" y="1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2" y="9"/>
                  </a:lnTo>
                  <a:lnTo>
                    <a:pt x="303" y="6"/>
                  </a:lnTo>
                  <a:lnTo>
                    <a:pt x="303" y="5"/>
                  </a:lnTo>
                  <a:lnTo>
                    <a:pt x="301" y="3"/>
                  </a:lnTo>
                  <a:lnTo>
                    <a:pt x="300" y="2"/>
                  </a:lnTo>
                  <a:lnTo>
                    <a:pt x="299" y="2"/>
                  </a:lnTo>
                  <a:lnTo>
                    <a:pt x="299" y="3"/>
                  </a:lnTo>
                  <a:lnTo>
                    <a:pt x="298" y="2"/>
                  </a:lnTo>
                  <a:lnTo>
                    <a:pt x="297" y="2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297" y="0"/>
                  </a:lnTo>
                  <a:lnTo>
                    <a:pt x="296" y="1"/>
                  </a:lnTo>
                  <a:lnTo>
                    <a:pt x="295" y="1"/>
                  </a:lnTo>
                  <a:lnTo>
                    <a:pt x="292" y="4"/>
                  </a:lnTo>
                  <a:lnTo>
                    <a:pt x="288" y="8"/>
                  </a:lnTo>
                  <a:lnTo>
                    <a:pt x="287" y="9"/>
                  </a:lnTo>
                  <a:lnTo>
                    <a:pt x="282" y="10"/>
                  </a:lnTo>
                  <a:lnTo>
                    <a:pt x="263" y="15"/>
                  </a:lnTo>
                  <a:lnTo>
                    <a:pt x="250" y="15"/>
                  </a:lnTo>
                  <a:lnTo>
                    <a:pt x="249" y="15"/>
                  </a:lnTo>
                  <a:lnTo>
                    <a:pt x="247" y="14"/>
                  </a:lnTo>
                  <a:lnTo>
                    <a:pt x="237" y="12"/>
                  </a:lnTo>
                  <a:lnTo>
                    <a:pt x="228" y="13"/>
                  </a:lnTo>
                  <a:lnTo>
                    <a:pt x="225" y="14"/>
                  </a:lnTo>
                  <a:lnTo>
                    <a:pt x="219" y="18"/>
                  </a:lnTo>
                  <a:lnTo>
                    <a:pt x="218" y="19"/>
                  </a:lnTo>
                  <a:lnTo>
                    <a:pt x="217" y="19"/>
                  </a:lnTo>
                  <a:lnTo>
                    <a:pt x="215" y="19"/>
                  </a:lnTo>
                  <a:lnTo>
                    <a:pt x="214" y="19"/>
                  </a:lnTo>
                  <a:lnTo>
                    <a:pt x="213" y="20"/>
                  </a:lnTo>
                  <a:lnTo>
                    <a:pt x="207" y="23"/>
                  </a:lnTo>
                  <a:lnTo>
                    <a:pt x="203" y="25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4" y="30"/>
                  </a:lnTo>
                  <a:lnTo>
                    <a:pt x="184" y="34"/>
                  </a:lnTo>
                  <a:lnTo>
                    <a:pt x="169" y="37"/>
                  </a:lnTo>
                  <a:lnTo>
                    <a:pt x="160" y="39"/>
                  </a:lnTo>
                  <a:lnTo>
                    <a:pt x="158" y="39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8" y="37"/>
                  </a:lnTo>
                  <a:lnTo>
                    <a:pt x="139" y="37"/>
                  </a:lnTo>
                  <a:lnTo>
                    <a:pt x="136" y="37"/>
                  </a:lnTo>
                  <a:lnTo>
                    <a:pt x="133" y="35"/>
                  </a:lnTo>
                  <a:lnTo>
                    <a:pt x="133" y="33"/>
                  </a:lnTo>
                  <a:lnTo>
                    <a:pt x="128" y="29"/>
                  </a:lnTo>
                  <a:lnTo>
                    <a:pt x="126" y="27"/>
                  </a:lnTo>
                  <a:lnTo>
                    <a:pt x="117" y="24"/>
                  </a:lnTo>
                  <a:lnTo>
                    <a:pt x="113" y="24"/>
                  </a:lnTo>
                  <a:lnTo>
                    <a:pt x="111" y="24"/>
                  </a:lnTo>
                  <a:lnTo>
                    <a:pt x="110" y="25"/>
                  </a:lnTo>
                  <a:lnTo>
                    <a:pt x="105" y="28"/>
                  </a:lnTo>
                  <a:lnTo>
                    <a:pt x="104" y="29"/>
                  </a:lnTo>
                  <a:lnTo>
                    <a:pt x="102" y="30"/>
                  </a:lnTo>
                  <a:lnTo>
                    <a:pt x="95" y="32"/>
                  </a:lnTo>
                  <a:lnTo>
                    <a:pt x="88" y="34"/>
                  </a:lnTo>
                  <a:lnTo>
                    <a:pt x="85" y="36"/>
                  </a:lnTo>
                  <a:lnTo>
                    <a:pt x="78" y="40"/>
                  </a:lnTo>
                  <a:lnTo>
                    <a:pt x="76" y="40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1" y="40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8" y="35"/>
                  </a:lnTo>
                  <a:lnTo>
                    <a:pt x="57" y="34"/>
                  </a:lnTo>
                  <a:lnTo>
                    <a:pt x="56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2"/>
                  </a:lnTo>
                  <a:lnTo>
                    <a:pt x="50" y="31"/>
                  </a:lnTo>
                  <a:lnTo>
                    <a:pt x="42" y="29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9" y="57"/>
                  </a:lnTo>
                  <a:lnTo>
                    <a:pt x="38" y="57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8"/>
                  </a:lnTo>
                  <a:lnTo>
                    <a:pt x="41" y="59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39" y="64"/>
                  </a:lnTo>
                  <a:lnTo>
                    <a:pt x="38" y="64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4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7" y="77"/>
                  </a:lnTo>
                  <a:lnTo>
                    <a:pt x="25" y="76"/>
                  </a:lnTo>
                  <a:lnTo>
                    <a:pt x="24" y="76"/>
                  </a:lnTo>
                  <a:lnTo>
                    <a:pt x="24" y="79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5" y="85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81"/>
                  </a:lnTo>
                  <a:lnTo>
                    <a:pt x="7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2" y="97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5" y="106"/>
                  </a:lnTo>
                  <a:lnTo>
                    <a:pt x="7" y="109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8" y="116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9" y="122"/>
                  </a:lnTo>
                  <a:lnTo>
                    <a:pt x="7" y="126"/>
                  </a:lnTo>
                  <a:lnTo>
                    <a:pt x="6" y="127"/>
                  </a:lnTo>
                  <a:lnTo>
                    <a:pt x="6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5" y="133"/>
                  </a:lnTo>
                  <a:lnTo>
                    <a:pt x="6" y="134"/>
                  </a:lnTo>
                  <a:lnTo>
                    <a:pt x="5" y="134"/>
                  </a:lnTo>
                  <a:lnTo>
                    <a:pt x="6" y="135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5" y="137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8" y="144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9" y="150"/>
                  </a:lnTo>
                  <a:lnTo>
                    <a:pt x="10" y="151"/>
                  </a:lnTo>
                  <a:lnTo>
                    <a:pt x="10" y="152"/>
                  </a:lnTo>
                  <a:lnTo>
                    <a:pt x="11" y="152"/>
                  </a:lnTo>
                  <a:lnTo>
                    <a:pt x="12" y="15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8" name="Freeform 67">
              <a:extLst>
                <a:ext uri="{FF2B5EF4-FFF2-40B4-BE49-F238E27FC236}">
                  <a16:creationId xmlns:a16="http://schemas.microsoft.com/office/drawing/2014/main" id="{4C5015E4-4ACA-3E6D-FF96-B4D7A251D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88" y="4346575"/>
              <a:ext cx="458787" cy="260350"/>
            </a:xfrm>
            <a:custGeom>
              <a:avLst/>
              <a:gdLst>
                <a:gd name="T0" fmla="*/ 11 w 289"/>
                <a:gd name="T1" fmla="*/ 29 h 164"/>
                <a:gd name="T2" fmla="*/ 7 w 289"/>
                <a:gd name="T3" fmla="*/ 33 h 164"/>
                <a:gd name="T4" fmla="*/ 3 w 289"/>
                <a:gd name="T5" fmla="*/ 39 h 164"/>
                <a:gd name="T6" fmla="*/ 0 w 289"/>
                <a:gd name="T7" fmla="*/ 41 h 164"/>
                <a:gd name="T8" fmla="*/ 5 w 289"/>
                <a:gd name="T9" fmla="*/ 50 h 164"/>
                <a:gd name="T10" fmla="*/ 10 w 289"/>
                <a:gd name="T11" fmla="*/ 63 h 164"/>
                <a:gd name="T12" fmla="*/ 16 w 289"/>
                <a:gd name="T13" fmla="*/ 71 h 164"/>
                <a:gd name="T14" fmla="*/ 24 w 289"/>
                <a:gd name="T15" fmla="*/ 77 h 164"/>
                <a:gd name="T16" fmla="*/ 30 w 289"/>
                <a:gd name="T17" fmla="*/ 89 h 164"/>
                <a:gd name="T18" fmla="*/ 32 w 289"/>
                <a:gd name="T19" fmla="*/ 91 h 164"/>
                <a:gd name="T20" fmla="*/ 34 w 289"/>
                <a:gd name="T21" fmla="*/ 98 h 164"/>
                <a:gd name="T22" fmla="*/ 42 w 289"/>
                <a:gd name="T23" fmla="*/ 102 h 164"/>
                <a:gd name="T24" fmla="*/ 57 w 289"/>
                <a:gd name="T25" fmla="*/ 114 h 164"/>
                <a:gd name="T26" fmla="*/ 75 w 289"/>
                <a:gd name="T27" fmla="*/ 122 h 164"/>
                <a:gd name="T28" fmla="*/ 95 w 289"/>
                <a:gd name="T29" fmla="*/ 129 h 164"/>
                <a:gd name="T30" fmla="*/ 115 w 289"/>
                <a:gd name="T31" fmla="*/ 135 h 164"/>
                <a:gd name="T32" fmla="*/ 135 w 289"/>
                <a:gd name="T33" fmla="*/ 142 h 164"/>
                <a:gd name="T34" fmla="*/ 154 w 289"/>
                <a:gd name="T35" fmla="*/ 150 h 164"/>
                <a:gd name="T36" fmla="*/ 173 w 289"/>
                <a:gd name="T37" fmla="*/ 155 h 164"/>
                <a:gd name="T38" fmla="*/ 192 w 289"/>
                <a:gd name="T39" fmla="*/ 162 h 164"/>
                <a:gd name="T40" fmla="*/ 216 w 289"/>
                <a:gd name="T41" fmla="*/ 164 h 164"/>
                <a:gd name="T42" fmla="*/ 247 w 289"/>
                <a:gd name="T43" fmla="*/ 160 h 164"/>
                <a:gd name="T44" fmla="*/ 260 w 289"/>
                <a:gd name="T45" fmla="*/ 139 h 164"/>
                <a:gd name="T46" fmla="*/ 275 w 289"/>
                <a:gd name="T47" fmla="*/ 118 h 164"/>
                <a:gd name="T48" fmla="*/ 289 w 289"/>
                <a:gd name="T49" fmla="*/ 97 h 164"/>
                <a:gd name="T50" fmla="*/ 289 w 289"/>
                <a:gd name="T51" fmla="*/ 70 h 164"/>
                <a:gd name="T52" fmla="*/ 289 w 289"/>
                <a:gd name="T53" fmla="*/ 44 h 164"/>
                <a:gd name="T54" fmla="*/ 289 w 289"/>
                <a:gd name="T55" fmla="*/ 19 h 164"/>
                <a:gd name="T56" fmla="*/ 281 w 289"/>
                <a:gd name="T57" fmla="*/ 11 h 164"/>
                <a:gd name="T58" fmla="*/ 272 w 289"/>
                <a:gd name="T59" fmla="*/ 10 h 164"/>
                <a:gd name="T60" fmla="*/ 262 w 289"/>
                <a:gd name="T61" fmla="*/ 11 h 164"/>
                <a:gd name="T62" fmla="*/ 259 w 289"/>
                <a:gd name="T63" fmla="*/ 14 h 164"/>
                <a:gd name="T64" fmla="*/ 255 w 289"/>
                <a:gd name="T65" fmla="*/ 15 h 164"/>
                <a:gd name="T66" fmla="*/ 240 w 289"/>
                <a:gd name="T67" fmla="*/ 19 h 164"/>
                <a:gd name="T68" fmla="*/ 221 w 289"/>
                <a:gd name="T69" fmla="*/ 16 h 164"/>
                <a:gd name="T70" fmla="*/ 211 w 289"/>
                <a:gd name="T71" fmla="*/ 20 h 164"/>
                <a:gd name="T72" fmla="*/ 200 w 289"/>
                <a:gd name="T73" fmla="*/ 27 h 164"/>
                <a:gd name="T74" fmla="*/ 190 w 289"/>
                <a:gd name="T75" fmla="*/ 31 h 164"/>
                <a:gd name="T76" fmla="*/ 182 w 289"/>
                <a:gd name="T77" fmla="*/ 37 h 164"/>
                <a:gd name="T78" fmla="*/ 175 w 289"/>
                <a:gd name="T79" fmla="*/ 39 h 164"/>
                <a:gd name="T80" fmla="*/ 167 w 289"/>
                <a:gd name="T81" fmla="*/ 37 h 164"/>
                <a:gd name="T82" fmla="*/ 158 w 289"/>
                <a:gd name="T83" fmla="*/ 35 h 164"/>
                <a:gd name="T84" fmla="*/ 148 w 289"/>
                <a:gd name="T85" fmla="*/ 32 h 164"/>
                <a:gd name="T86" fmla="*/ 145 w 289"/>
                <a:gd name="T87" fmla="*/ 31 h 164"/>
                <a:gd name="T88" fmla="*/ 141 w 289"/>
                <a:gd name="T89" fmla="*/ 31 h 164"/>
                <a:gd name="T90" fmla="*/ 138 w 289"/>
                <a:gd name="T91" fmla="*/ 34 h 164"/>
                <a:gd name="T92" fmla="*/ 128 w 289"/>
                <a:gd name="T93" fmla="*/ 40 h 164"/>
                <a:gd name="T94" fmla="*/ 122 w 289"/>
                <a:gd name="T95" fmla="*/ 40 h 164"/>
                <a:gd name="T96" fmla="*/ 112 w 289"/>
                <a:gd name="T97" fmla="*/ 46 h 164"/>
                <a:gd name="T98" fmla="*/ 102 w 289"/>
                <a:gd name="T99" fmla="*/ 51 h 164"/>
                <a:gd name="T100" fmla="*/ 92 w 289"/>
                <a:gd name="T101" fmla="*/ 52 h 164"/>
                <a:gd name="T102" fmla="*/ 79 w 289"/>
                <a:gd name="T103" fmla="*/ 52 h 164"/>
                <a:gd name="T104" fmla="*/ 66 w 289"/>
                <a:gd name="T105" fmla="*/ 43 h 164"/>
                <a:gd name="T106" fmla="*/ 46 w 289"/>
                <a:gd name="T107" fmla="*/ 25 h 164"/>
                <a:gd name="T108" fmla="*/ 41 w 289"/>
                <a:gd name="T109" fmla="*/ 17 h 164"/>
                <a:gd name="T110" fmla="*/ 37 w 289"/>
                <a:gd name="T111" fmla="*/ 11 h 164"/>
                <a:gd name="T112" fmla="*/ 34 w 289"/>
                <a:gd name="T113" fmla="*/ 6 h 164"/>
                <a:gd name="T114" fmla="*/ 30 w 289"/>
                <a:gd name="T115" fmla="*/ 1 h 164"/>
                <a:gd name="T116" fmla="*/ 24 w 289"/>
                <a:gd name="T117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164">
                  <a:moveTo>
                    <a:pt x="12" y="24"/>
                  </a:moveTo>
                  <a:lnTo>
                    <a:pt x="12" y="25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6" y="56"/>
                  </a:lnTo>
                  <a:lnTo>
                    <a:pt x="7" y="59"/>
                  </a:lnTo>
                  <a:lnTo>
                    <a:pt x="9" y="61"/>
                  </a:lnTo>
                  <a:lnTo>
                    <a:pt x="10" y="63"/>
                  </a:lnTo>
                  <a:lnTo>
                    <a:pt x="13" y="65"/>
                  </a:lnTo>
                  <a:lnTo>
                    <a:pt x="14" y="67"/>
                  </a:lnTo>
                  <a:lnTo>
                    <a:pt x="15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2" y="76"/>
                  </a:lnTo>
                  <a:lnTo>
                    <a:pt x="24" y="77"/>
                  </a:lnTo>
                  <a:lnTo>
                    <a:pt x="25" y="78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9" y="88"/>
                  </a:lnTo>
                  <a:lnTo>
                    <a:pt x="30" y="89"/>
                  </a:lnTo>
                  <a:lnTo>
                    <a:pt x="31" y="89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2" y="91"/>
                  </a:lnTo>
                  <a:lnTo>
                    <a:pt x="33" y="92"/>
                  </a:lnTo>
                  <a:lnTo>
                    <a:pt x="34" y="94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8"/>
                  </a:lnTo>
                  <a:lnTo>
                    <a:pt x="34" y="99"/>
                  </a:lnTo>
                  <a:lnTo>
                    <a:pt x="37" y="100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2" y="102"/>
                  </a:lnTo>
                  <a:lnTo>
                    <a:pt x="43" y="101"/>
                  </a:lnTo>
                  <a:lnTo>
                    <a:pt x="44" y="102"/>
                  </a:lnTo>
                  <a:lnTo>
                    <a:pt x="48" y="106"/>
                  </a:lnTo>
                  <a:lnTo>
                    <a:pt x="52" y="109"/>
                  </a:lnTo>
                  <a:lnTo>
                    <a:pt x="57" y="114"/>
                  </a:lnTo>
                  <a:lnTo>
                    <a:pt x="61" y="117"/>
                  </a:lnTo>
                  <a:lnTo>
                    <a:pt x="62" y="119"/>
                  </a:lnTo>
                  <a:lnTo>
                    <a:pt x="66" y="120"/>
                  </a:lnTo>
                  <a:lnTo>
                    <a:pt x="71" y="121"/>
                  </a:lnTo>
                  <a:lnTo>
                    <a:pt x="75" y="122"/>
                  </a:lnTo>
                  <a:lnTo>
                    <a:pt x="78" y="124"/>
                  </a:lnTo>
                  <a:lnTo>
                    <a:pt x="82" y="125"/>
                  </a:lnTo>
                  <a:lnTo>
                    <a:pt x="87" y="127"/>
                  </a:lnTo>
                  <a:lnTo>
                    <a:pt x="91" y="128"/>
                  </a:lnTo>
                  <a:lnTo>
                    <a:pt x="95" y="129"/>
                  </a:lnTo>
                  <a:lnTo>
                    <a:pt x="99" y="130"/>
                  </a:lnTo>
                  <a:lnTo>
                    <a:pt x="102" y="131"/>
                  </a:lnTo>
                  <a:lnTo>
                    <a:pt x="107" y="132"/>
                  </a:lnTo>
                  <a:lnTo>
                    <a:pt x="110" y="134"/>
                  </a:lnTo>
                  <a:lnTo>
                    <a:pt x="115" y="135"/>
                  </a:lnTo>
                  <a:lnTo>
                    <a:pt x="120" y="137"/>
                  </a:lnTo>
                  <a:lnTo>
                    <a:pt x="122" y="139"/>
                  </a:lnTo>
                  <a:lnTo>
                    <a:pt x="127" y="140"/>
                  </a:lnTo>
                  <a:lnTo>
                    <a:pt x="131" y="141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43" y="145"/>
                  </a:lnTo>
                  <a:lnTo>
                    <a:pt x="146" y="147"/>
                  </a:lnTo>
                  <a:lnTo>
                    <a:pt x="150" y="148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1"/>
                  </a:lnTo>
                  <a:lnTo>
                    <a:pt x="165" y="152"/>
                  </a:lnTo>
                  <a:lnTo>
                    <a:pt x="170" y="154"/>
                  </a:lnTo>
                  <a:lnTo>
                    <a:pt x="173" y="155"/>
                  </a:lnTo>
                  <a:lnTo>
                    <a:pt x="178" y="157"/>
                  </a:lnTo>
                  <a:lnTo>
                    <a:pt x="181" y="158"/>
                  </a:lnTo>
                  <a:lnTo>
                    <a:pt x="185" y="160"/>
                  </a:lnTo>
                  <a:lnTo>
                    <a:pt x="189" y="160"/>
                  </a:lnTo>
                  <a:lnTo>
                    <a:pt x="192" y="162"/>
                  </a:lnTo>
                  <a:lnTo>
                    <a:pt x="196" y="163"/>
                  </a:lnTo>
                  <a:lnTo>
                    <a:pt x="199" y="164"/>
                  </a:lnTo>
                  <a:lnTo>
                    <a:pt x="202" y="164"/>
                  </a:lnTo>
                  <a:lnTo>
                    <a:pt x="210" y="164"/>
                  </a:lnTo>
                  <a:lnTo>
                    <a:pt x="216" y="164"/>
                  </a:lnTo>
                  <a:lnTo>
                    <a:pt x="223" y="164"/>
                  </a:lnTo>
                  <a:lnTo>
                    <a:pt x="230" y="164"/>
                  </a:lnTo>
                  <a:lnTo>
                    <a:pt x="238" y="164"/>
                  </a:lnTo>
                  <a:lnTo>
                    <a:pt x="244" y="164"/>
                  </a:lnTo>
                  <a:lnTo>
                    <a:pt x="247" y="160"/>
                  </a:lnTo>
                  <a:lnTo>
                    <a:pt x="250" y="156"/>
                  </a:lnTo>
                  <a:lnTo>
                    <a:pt x="253" y="151"/>
                  </a:lnTo>
                  <a:lnTo>
                    <a:pt x="255" y="148"/>
                  </a:lnTo>
                  <a:lnTo>
                    <a:pt x="258" y="143"/>
                  </a:lnTo>
                  <a:lnTo>
                    <a:pt x="260" y="139"/>
                  </a:lnTo>
                  <a:lnTo>
                    <a:pt x="263" y="134"/>
                  </a:lnTo>
                  <a:lnTo>
                    <a:pt x="266" y="130"/>
                  </a:lnTo>
                  <a:lnTo>
                    <a:pt x="269" y="127"/>
                  </a:lnTo>
                  <a:lnTo>
                    <a:pt x="272" y="122"/>
                  </a:lnTo>
                  <a:lnTo>
                    <a:pt x="275" y="118"/>
                  </a:lnTo>
                  <a:lnTo>
                    <a:pt x="277" y="113"/>
                  </a:lnTo>
                  <a:lnTo>
                    <a:pt x="279" y="109"/>
                  </a:lnTo>
                  <a:lnTo>
                    <a:pt x="282" y="105"/>
                  </a:lnTo>
                  <a:lnTo>
                    <a:pt x="286" y="101"/>
                  </a:lnTo>
                  <a:lnTo>
                    <a:pt x="289" y="97"/>
                  </a:lnTo>
                  <a:lnTo>
                    <a:pt x="289" y="91"/>
                  </a:lnTo>
                  <a:lnTo>
                    <a:pt x="289" y="86"/>
                  </a:lnTo>
                  <a:lnTo>
                    <a:pt x="289" y="81"/>
                  </a:lnTo>
                  <a:lnTo>
                    <a:pt x="289" y="76"/>
                  </a:lnTo>
                  <a:lnTo>
                    <a:pt x="289" y="70"/>
                  </a:lnTo>
                  <a:lnTo>
                    <a:pt x="289" y="65"/>
                  </a:lnTo>
                  <a:lnTo>
                    <a:pt x="289" y="60"/>
                  </a:lnTo>
                  <a:lnTo>
                    <a:pt x="289" y="55"/>
                  </a:lnTo>
                  <a:lnTo>
                    <a:pt x="289" y="50"/>
                  </a:lnTo>
                  <a:lnTo>
                    <a:pt x="289" y="44"/>
                  </a:lnTo>
                  <a:lnTo>
                    <a:pt x="289" y="40"/>
                  </a:lnTo>
                  <a:lnTo>
                    <a:pt x="289" y="34"/>
                  </a:lnTo>
                  <a:lnTo>
                    <a:pt x="289" y="29"/>
                  </a:lnTo>
                  <a:lnTo>
                    <a:pt x="289" y="23"/>
                  </a:lnTo>
                  <a:lnTo>
                    <a:pt x="289" y="19"/>
                  </a:lnTo>
                  <a:lnTo>
                    <a:pt x="289" y="13"/>
                  </a:lnTo>
                  <a:lnTo>
                    <a:pt x="288" y="13"/>
                  </a:lnTo>
                  <a:lnTo>
                    <a:pt x="287" y="13"/>
                  </a:lnTo>
                  <a:lnTo>
                    <a:pt x="286" y="13"/>
                  </a:lnTo>
                  <a:lnTo>
                    <a:pt x="281" y="11"/>
                  </a:lnTo>
                  <a:lnTo>
                    <a:pt x="279" y="10"/>
                  </a:lnTo>
                  <a:lnTo>
                    <a:pt x="278" y="10"/>
                  </a:lnTo>
                  <a:lnTo>
                    <a:pt x="275" y="9"/>
                  </a:lnTo>
                  <a:lnTo>
                    <a:pt x="275" y="9"/>
                  </a:lnTo>
                  <a:lnTo>
                    <a:pt x="272" y="10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67" y="10"/>
                  </a:lnTo>
                  <a:lnTo>
                    <a:pt x="266" y="10"/>
                  </a:lnTo>
                  <a:lnTo>
                    <a:pt x="262" y="11"/>
                  </a:lnTo>
                  <a:lnTo>
                    <a:pt x="260" y="11"/>
                  </a:lnTo>
                  <a:lnTo>
                    <a:pt x="260" y="12"/>
                  </a:lnTo>
                  <a:lnTo>
                    <a:pt x="259" y="12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4"/>
                  </a:lnTo>
                  <a:lnTo>
                    <a:pt x="257" y="14"/>
                  </a:lnTo>
                  <a:lnTo>
                    <a:pt x="256" y="15"/>
                  </a:lnTo>
                  <a:lnTo>
                    <a:pt x="255" y="14"/>
                  </a:lnTo>
                  <a:lnTo>
                    <a:pt x="255" y="15"/>
                  </a:lnTo>
                  <a:lnTo>
                    <a:pt x="254" y="16"/>
                  </a:lnTo>
                  <a:lnTo>
                    <a:pt x="253" y="18"/>
                  </a:lnTo>
                  <a:lnTo>
                    <a:pt x="251" y="19"/>
                  </a:lnTo>
                  <a:lnTo>
                    <a:pt x="243" y="19"/>
                  </a:lnTo>
                  <a:lnTo>
                    <a:pt x="240" y="19"/>
                  </a:lnTo>
                  <a:lnTo>
                    <a:pt x="234" y="19"/>
                  </a:lnTo>
                  <a:lnTo>
                    <a:pt x="231" y="20"/>
                  </a:lnTo>
                  <a:lnTo>
                    <a:pt x="230" y="20"/>
                  </a:lnTo>
                  <a:lnTo>
                    <a:pt x="223" y="16"/>
                  </a:lnTo>
                  <a:lnTo>
                    <a:pt x="221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7" y="16"/>
                  </a:lnTo>
                  <a:lnTo>
                    <a:pt x="216" y="17"/>
                  </a:lnTo>
                  <a:lnTo>
                    <a:pt x="211" y="20"/>
                  </a:lnTo>
                  <a:lnTo>
                    <a:pt x="210" y="20"/>
                  </a:lnTo>
                  <a:lnTo>
                    <a:pt x="208" y="20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200" y="27"/>
                  </a:lnTo>
                  <a:lnTo>
                    <a:pt x="195" y="29"/>
                  </a:lnTo>
                  <a:lnTo>
                    <a:pt x="194" y="29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0" y="31"/>
                  </a:lnTo>
                  <a:lnTo>
                    <a:pt x="189" y="33"/>
                  </a:lnTo>
                  <a:lnTo>
                    <a:pt x="186" y="35"/>
                  </a:lnTo>
                  <a:lnTo>
                    <a:pt x="184" y="36"/>
                  </a:lnTo>
                  <a:lnTo>
                    <a:pt x="183" y="37"/>
                  </a:lnTo>
                  <a:lnTo>
                    <a:pt x="182" y="37"/>
                  </a:lnTo>
                  <a:lnTo>
                    <a:pt x="180" y="37"/>
                  </a:lnTo>
                  <a:lnTo>
                    <a:pt x="180" y="37"/>
                  </a:lnTo>
                  <a:lnTo>
                    <a:pt x="178" y="38"/>
                  </a:lnTo>
                  <a:lnTo>
                    <a:pt x="176" y="39"/>
                  </a:lnTo>
                  <a:lnTo>
                    <a:pt x="175" y="39"/>
                  </a:lnTo>
                  <a:lnTo>
                    <a:pt x="174" y="39"/>
                  </a:lnTo>
                  <a:lnTo>
                    <a:pt x="172" y="40"/>
                  </a:lnTo>
                  <a:lnTo>
                    <a:pt x="170" y="39"/>
                  </a:lnTo>
                  <a:lnTo>
                    <a:pt x="169" y="39"/>
                  </a:lnTo>
                  <a:lnTo>
                    <a:pt x="167" y="37"/>
                  </a:lnTo>
                  <a:lnTo>
                    <a:pt x="165" y="35"/>
                  </a:lnTo>
                  <a:lnTo>
                    <a:pt x="165" y="34"/>
                  </a:lnTo>
                  <a:lnTo>
                    <a:pt x="163" y="34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4"/>
                  </a:lnTo>
                  <a:lnTo>
                    <a:pt x="154" y="34"/>
                  </a:lnTo>
                  <a:lnTo>
                    <a:pt x="152" y="34"/>
                  </a:lnTo>
                  <a:lnTo>
                    <a:pt x="148" y="32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5" y="31"/>
                  </a:lnTo>
                  <a:lnTo>
                    <a:pt x="144" y="30"/>
                  </a:lnTo>
                  <a:lnTo>
                    <a:pt x="143" y="30"/>
                  </a:lnTo>
                  <a:lnTo>
                    <a:pt x="143" y="30"/>
                  </a:lnTo>
                  <a:lnTo>
                    <a:pt x="142" y="30"/>
                  </a:lnTo>
                  <a:lnTo>
                    <a:pt x="141" y="31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3"/>
                  </a:lnTo>
                  <a:lnTo>
                    <a:pt x="139" y="34"/>
                  </a:lnTo>
                  <a:lnTo>
                    <a:pt x="138" y="34"/>
                  </a:lnTo>
                  <a:lnTo>
                    <a:pt x="134" y="36"/>
                  </a:lnTo>
                  <a:lnTo>
                    <a:pt x="132" y="38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5" y="40"/>
                  </a:lnTo>
                  <a:lnTo>
                    <a:pt x="124" y="40"/>
                  </a:lnTo>
                  <a:lnTo>
                    <a:pt x="123" y="40"/>
                  </a:lnTo>
                  <a:lnTo>
                    <a:pt x="122" y="40"/>
                  </a:lnTo>
                  <a:lnTo>
                    <a:pt x="121" y="40"/>
                  </a:lnTo>
                  <a:lnTo>
                    <a:pt x="120" y="42"/>
                  </a:lnTo>
                  <a:lnTo>
                    <a:pt x="115" y="46"/>
                  </a:lnTo>
                  <a:lnTo>
                    <a:pt x="113" y="46"/>
                  </a:lnTo>
                  <a:lnTo>
                    <a:pt x="112" y="46"/>
                  </a:lnTo>
                  <a:lnTo>
                    <a:pt x="108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5" y="51"/>
                  </a:lnTo>
                  <a:lnTo>
                    <a:pt x="102" y="51"/>
                  </a:lnTo>
                  <a:lnTo>
                    <a:pt x="101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5" y="51"/>
                  </a:lnTo>
                  <a:lnTo>
                    <a:pt x="92" y="52"/>
                  </a:lnTo>
                  <a:lnTo>
                    <a:pt x="91" y="53"/>
                  </a:lnTo>
                  <a:lnTo>
                    <a:pt x="89" y="53"/>
                  </a:lnTo>
                  <a:lnTo>
                    <a:pt x="86" y="53"/>
                  </a:lnTo>
                  <a:lnTo>
                    <a:pt x="82" y="52"/>
                  </a:lnTo>
                  <a:lnTo>
                    <a:pt x="79" y="52"/>
                  </a:lnTo>
                  <a:lnTo>
                    <a:pt x="78" y="51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2" y="41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51" y="30"/>
                  </a:lnTo>
                  <a:lnTo>
                    <a:pt x="46" y="25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5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8" y="7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5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19" name="Freeform 68">
              <a:extLst>
                <a:ext uri="{FF2B5EF4-FFF2-40B4-BE49-F238E27FC236}">
                  <a16:creationId xmlns:a16="http://schemas.microsoft.com/office/drawing/2014/main" id="{BE6087A2-83B3-A96E-C59D-25623A343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4851400"/>
              <a:ext cx="107950" cy="25400"/>
            </a:xfrm>
            <a:custGeom>
              <a:avLst/>
              <a:gdLst>
                <a:gd name="T0" fmla="*/ 65 w 68"/>
                <a:gd name="T1" fmla="*/ 14 h 16"/>
                <a:gd name="T2" fmla="*/ 61 w 68"/>
                <a:gd name="T3" fmla="*/ 13 h 16"/>
                <a:gd name="T4" fmla="*/ 61 w 68"/>
                <a:gd name="T5" fmla="*/ 10 h 16"/>
                <a:gd name="T6" fmla="*/ 61 w 68"/>
                <a:gd name="T7" fmla="*/ 8 h 16"/>
                <a:gd name="T8" fmla="*/ 61 w 68"/>
                <a:gd name="T9" fmla="*/ 6 h 16"/>
                <a:gd name="T10" fmla="*/ 62 w 68"/>
                <a:gd name="T11" fmla="*/ 5 h 16"/>
                <a:gd name="T12" fmla="*/ 59 w 68"/>
                <a:gd name="T13" fmla="*/ 4 h 16"/>
                <a:gd name="T14" fmla="*/ 57 w 68"/>
                <a:gd name="T15" fmla="*/ 4 h 16"/>
                <a:gd name="T16" fmla="*/ 54 w 68"/>
                <a:gd name="T17" fmla="*/ 1 h 16"/>
                <a:gd name="T18" fmla="*/ 51 w 68"/>
                <a:gd name="T19" fmla="*/ 1 h 16"/>
                <a:gd name="T20" fmla="*/ 49 w 68"/>
                <a:gd name="T21" fmla="*/ 1 h 16"/>
                <a:gd name="T22" fmla="*/ 48 w 68"/>
                <a:gd name="T23" fmla="*/ 0 h 16"/>
                <a:gd name="T24" fmla="*/ 47 w 68"/>
                <a:gd name="T25" fmla="*/ 0 h 16"/>
                <a:gd name="T26" fmla="*/ 46 w 68"/>
                <a:gd name="T27" fmla="*/ 2 h 16"/>
                <a:gd name="T28" fmla="*/ 46 w 68"/>
                <a:gd name="T29" fmla="*/ 4 h 16"/>
                <a:gd name="T30" fmla="*/ 45 w 68"/>
                <a:gd name="T31" fmla="*/ 7 h 16"/>
                <a:gd name="T32" fmla="*/ 43 w 68"/>
                <a:gd name="T33" fmla="*/ 8 h 16"/>
                <a:gd name="T34" fmla="*/ 40 w 68"/>
                <a:gd name="T35" fmla="*/ 11 h 16"/>
                <a:gd name="T36" fmla="*/ 39 w 68"/>
                <a:gd name="T37" fmla="*/ 12 h 16"/>
                <a:gd name="T38" fmla="*/ 37 w 68"/>
                <a:gd name="T39" fmla="*/ 12 h 16"/>
                <a:gd name="T40" fmla="*/ 36 w 68"/>
                <a:gd name="T41" fmla="*/ 13 h 16"/>
                <a:gd name="T42" fmla="*/ 36 w 68"/>
                <a:gd name="T43" fmla="*/ 15 h 16"/>
                <a:gd name="T44" fmla="*/ 33 w 68"/>
                <a:gd name="T45" fmla="*/ 14 h 16"/>
                <a:gd name="T46" fmla="*/ 30 w 68"/>
                <a:gd name="T47" fmla="*/ 11 h 16"/>
                <a:gd name="T48" fmla="*/ 28 w 68"/>
                <a:gd name="T49" fmla="*/ 10 h 16"/>
                <a:gd name="T50" fmla="*/ 26 w 68"/>
                <a:gd name="T51" fmla="*/ 8 h 16"/>
                <a:gd name="T52" fmla="*/ 22 w 68"/>
                <a:gd name="T53" fmla="*/ 8 h 16"/>
                <a:gd name="T54" fmla="*/ 18 w 68"/>
                <a:gd name="T55" fmla="*/ 8 h 16"/>
                <a:gd name="T56" fmla="*/ 17 w 68"/>
                <a:gd name="T57" fmla="*/ 8 h 16"/>
                <a:gd name="T58" fmla="*/ 16 w 68"/>
                <a:gd name="T59" fmla="*/ 8 h 16"/>
                <a:gd name="T60" fmla="*/ 15 w 68"/>
                <a:gd name="T61" fmla="*/ 6 h 16"/>
                <a:gd name="T62" fmla="*/ 14 w 68"/>
                <a:gd name="T63" fmla="*/ 6 h 16"/>
                <a:gd name="T64" fmla="*/ 12 w 68"/>
                <a:gd name="T65" fmla="*/ 6 h 16"/>
                <a:gd name="T66" fmla="*/ 11 w 68"/>
                <a:gd name="T67" fmla="*/ 7 h 16"/>
                <a:gd name="T68" fmla="*/ 9 w 68"/>
                <a:gd name="T69" fmla="*/ 11 h 16"/>
                <a:gd name="T70" fmla="*/ 7 w 68"/>
                <a:gd name="T71" fmla="*/ 11 h 16"/>
                <a:gd name="T72" fmla="*/ 6 w 68"/>
                <a:gd name="T73" fmla="*/ 12 h 16"/>
                <a:gd name="T74" fmla="*/ 5 w 68"/>
                <a:gd name="T75" fmla="*/ 13 h 16"/>
                <a:gd name="T76" fmla="*/ 2 w 68"/>
                <a:gd name="T77" fmla="*/ 13 h 16"/>
                <a:gd name="T78" fmla="*/ 0 w 68"/>
                <a:gd name="T79" fmla="*/ 16 h 16"/>
                <a:gd name="T80" fmla="*/ 67 w 68"/>
                <a:gd name="T8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8" h="16">
                  <a:moveTo>
                    <a:pt x="66" y="14"/>
                  </a:moveTo>
                  <a:lnTo>
                    <a:pt x="65" y="14"/>
                  </a:lnTo>
                  <a:lnTo>
                    <a:pt x="63" y="14"/>
                  </a:lnTo>
                  <a:lnTo>
                    <a:pt x="61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7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0" name="Freeform 69">
              <a:extLst>
                <a:ext uri="{FF2B5EF4-FFF2-40B4-BE49-F238E27FC236}">
                  <a16:creationId xmlns:a16="http://schemas.microsoft.com/office/drawing/2014/main" id="{A2028855-7EFF-A893-7CFC-8E0E5E244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813" y="4799013"/>
              <a:ext cx="420687" cy="77787"/>
            </a:xfrm>
            <a:custGeom>
              <a:avLst/>
              <a:gdLst>
                <a:gd name="T0" fmla="*/ 257 w 265"/>
                <a:gd name="T1" fmla="*/ 46 h 49"/>
                <a:gd name="T2" fmla="*/ 252 w 265"/>
                <a:gd name="T3" fmla="*/ 44 h 49"/>
                <a:gd name="T4" fmla="*/ 250 w 265"/>
                <a:gd name="T5" fmla="*/ 39 h 49"/>
                <a:gd name="T6" fmla="*/ 245 w 265"/>
                <a:gd name="T7" fmla="*/ 38 h 49"/>
                <a:gd name="T8" fmla="*/ 240 w 265"/>
                <a:gd name="T9" fmla="*/ 36 h 49"/>
                <a:gd name="T10" fmla="*/ 238 w 265"/>
                <a:gd name="T11" fmla="*/ 30 h 49"/>
                <a:gd name="T12" fmla="*/ 237 w 265"/>
                <a:gd name="T13" fmla="*/ 27 h 49"/>
                <a:gd name="T14" fmla="*/ 229 w 265"/>
                <a:gd name="T15" fmla="*/ 22 h 49"/>
                <a:gd name="T16" fmla="*/ 225 w 265"/>
                <a:gd name="T17" fmla="*/ 18 h 49"/>
                <a:gd name="T18" fmla="*/ 222 w 265"/>
                <a:gd name="T19" fmla="*/ 14 h 49"/>
                <a:gd name="T20" fmla="*/ 217 w 265"/>
                <a:gd name="T21" fmla="*/ 12 h 49"/>
                <a:gd name="T22" fmla="*/ 205 w 265"/>
                <a:gd name="T23" fmla="*/ 9 h 49"/>
                <a:gd name="T24" fmla="*/ 198 w 265"/>
                <a:gd name="T25" fmla="*/ 15 h 49"/>
                <a:gd name="T26" fmla="*/ 194 w 265"/>
                <a:gd name="T27" fmla="*/ 15 h 49"/>
                <a:gd name="T28" fmla="*/ 187 w 265"/>
                <a:gd name="T29" fmla="*/ 14 h 49"/>
                <a:gd name="T30" fmla="*/ 182 w 265"/>
                <a:gd name="T31" fmla="*/ 15 h 49"/>
                <a:gd name="T32" fmla="*/ 177 w 265"/>
                <a:gd name="T33" fmla="*/ 12 h 49"/>
                <a:gd name="T34" fmla="*/ 173 w 265"/>
                <a:gd name="T35" fmla="*/ 11 h 49"/>
                <a:gd name="T36" fmla="*/ 168 w 265"/>
                <a:gd name="T37" fmla="*/ 9 h 49"/>
                <a:gd name="T38" fmla="*/ 166 w 265"/>
                <a:gd name="T39" fmla="*/ 7 h 49"/>
                <a:gd name="T40" fmla="*/ 163 w 265"/>
                <a:gd name="T41" fmla="*/ 6 h 49"/>
                <a:gd name="T42" fmla="*/ 161 w 265"/>
                <a:gd name="T43" fmla="*/ 8 h 49"/>
                <a:gd name="T44" fmla="*/ 157 w 265"/>
                <a:gd name="T45" fmla="*/ 7 h 49"/>
                <a:gd name="T46" fmla="*/ 153 w 265"/>
                <a:gd name="T47" fmla="*/ 10 h 49"/>
                <a:gd name="T48" fmla="*/ 149 w 265"/>
                <a:gd name="T49" fmla="*/ 8 h 49"/>
                <a:gd name="T50" fmla="*/ 148 w 265"/>
                <a:gd name="T51" fmla="*/ 5 h 49"/>
                <a:gd name="T52" fmla="*/ 143 w 265"/>
                <a:gd name="T53" fmla="*/ 4 h 49"/>
                <a:gd name="T54" fmla="*/ 139 w 265"/>
                <a:gd name="T55" fmla="*/ 2 h 49"/>
                <a:gd name="T56" fmla="*/ 137 w 265"/>
                <a:gd name="T57" fmla="*/ 1 h 49"/>
                <a:gd name="T58" fmla="*/ 129 w 265"/>
                <a:gd name="T59" fmla="*/ 2 h 49"/>
                <a:gd name="T60" fmla="*/ 128 w 265"/>
                <a:gd name="T61" fmla="*/ 7 h 49"/>
                <a:gd name="T62" fmla="*/ 128 w 265"/>
                <a:gd name="T63" fmla="*/ 12 h 49"/>
                <a:gd name="T64" fmla="*/ 127 w 265"/>
                <a:gd name="T65" fmla="*/ 16 h 49"/>
                <a:gd name="T66" fmla="*/ 119 w 265"/>
                <a:gd name="T67" fmla="*/ 17 h 49"/>
                <a:gd name="T68" fmla="*/ 116 w 265"/>
                <a:gd name="T69" fmla="*/ 19 h 49"/>
                <a:gd name="T70" fmla="*/ 109 w 265"/>
                <a:gd name="T71" fmla="*/ 19 h 49"/>
                <a:gd name="T72" fmla="*/ 103 w 265"/>
                <a:gd name="T73" fmla="*/ 21 h 49"/>
                <a:gd name="T74" fmla="*/ 96 w 265"/>
                <a:gd name="T75" fmla="*/ 21 h 49"/>
                <a:gd name="T76" fmla="*/ 94 w 265"/>
                <a:gd name="T77" fmla="*/ 18 h 49"/>
                <a:gd name="T78" fmla="*/ 91 w 265"/>
                <a:gd name="T79" fmla="*/ 15 h 49"/>
                <a:gd name="T80" fmla="*/ 86 w 265"/>
                <a:gd name="T81" fmla="*/ 14 h 49"/>
                <a:gd name="T82" fmla="*/ 83 w 265"/>
                <a:gd name="T83" fmla="*/ 14 h 49"/>
                <a:gd name="T84" fmla="*/ 79 w 265"/>
                <a:gd name="T85" fmla="*/ 18 h 49"/>
                <a:gd name="T86" fmla="*/ 77 w 265"/>
                <a:gd name="T87" fmla="*/ 19 h 49"/>
                <a:gd name="T88" fmla="*/ 70 w 265"/>
                <a:gd name="T89" fmla="*/ 21 h 49"/>
                <a:gd name="T90" fmla="*/ 63 w 265"/>
                <a:gd name="T91" fmla="*/ 24 h 49"/>
                <a:gd name="T92" fmla="*/ 60 w 265"/>
                <a:gd name="T93" fmla="*/ 26 h 49"/>
                <a:gd name="T94" fmla="*/ 54 w 265"/>
                <a:gd name="T95" fmla="*/ 28 h 49"/>
                <a:gd name="T96" fmla="*/ 43 w 265"/>
                <a:gd name="T97" fmla="*/ 33 h 49"/>
                <a:gd name="T98" fmla="*/ 40 w 265"/>
                <a:gd name="T99" fmla="*/ 36 h 49"/>
                <a:gd name="T100" fmla="*/ 36 w 265"/>
                <a:gd name="T101" fmla="*/ 36 h 49"/>
                <a:gd name="T102" fmla="*/ 32 w 265"/>
                <a:gd name="T103" fmla="*/ 34 h 49"/>
                <a:gd name="T104" fmla="*/ 25 w 265"/>
                <a:gd name="T105" fmla="*/ 31 h 49"/>
                <a:gd name="T106" fmla="*/ 20 w 265"/>
                <a:gd name="T107" fmla="*/ 29 h 49"/>
                <a:gd name="T108" fmla="*/ 18 w 265"/>
                <a:gd name="T109" fmla="*/ 25 h 49"/>
                <a:gd name="T110" fmla="*/ 16 w 265"/>
                <a:gd name="T111" fmla="*/ 28 h 49"/>
                <a:gd name="T112" fmla="*/ 11 w 265"/>
                <a:gd name="T113" fmla="*/ 30 h 49"/>
                <a:gd name="T114" fmla="*/ 9 w 265"/>
                <a:gd name="T115" fmla="*/ 34 h 49"/>
                <a:gd name="T116" fmla="*/ 7 w 265"/>
                <a:gd name="T117" fmla="*/ 38 h 49"/>
                <a:gd name="T118" fmla="*/ 4 w 265"/>
                <a:gd name="T119" fmla="*/ 41 h 49"/>
                <a:gd name="T120" fmla="*/ 2 w 265"/>
                <a:gd name="T121" fmla="*/ 45 h 49"/>
                <a:gd name="T122" fmla="*/ 265 w 265"/>
                <a:gd name="T123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5" h="49">
                  <a:moveTo>
                    <a:pt x="263" y="47"/>
                  </a:moveTo>
                  <a:lnTo>
                    <a:pt x="261" y="47"/>
                  </a:lnTo>
                  <a:lnTo>
                    <a:pt x="259" y="48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7" y="46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3"/>
                  </a:lnTo>
                  <a:lnTo>
                    <a:pt x="254" y="43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2" y="44"/>
                  </a:lnTo>
                  <a:lnTo>
                    <a:pt x="250" y="42"/>
                  </a:lnTo>
                  <a:lnTo>
                    <a:pt x="250" y="41"/>
                  </a:lnTo>
                  <a:lnTo>
                    <a:pt x="250" y="41"/>
                  </a:lnTo>
                  <a:lnTo>
                    <a:pt x="250" y="40"/>
                  </a:lnTo>
                  <a:lnTo>
                    <a:pt x="250" y="39"/>
                  </a:lnTo>
                  <a:lnTo>
                    <a:pt x="248" y="38"/>
                  </a:lnTo>
                  <a:lnTo>
                    <a:pt x="247" y="38"/>
                  </a:lnTo>
                  <a:lnTo>
                    <a:pt x="246" y="38"/>
                  </a:lnTo>
                  <a:lnTo>
                    <a:pt x="246" y="39"/>
                  </a:lnTo>
                  <a:lnTo>
                    <a:pt x="245" y="39"/>
                  </a:lnTo>
                  <a:lnTo>
                    <a:pt x="245" y="38"/>
                  </a:lnTo>
                  <a:lnTo>
                    <a:pt x="244" y="38"/>
                  </a:lnTo>
                  <a:lnTo>
                    <a:pt x="243" y="38"/>
                  </a:lnTo>
                  <a:lnTo>
                    <a:pt x="242" y="38"/>
                  </a:lnTo>
                  <a:lnTo>
                    <a:pt x="241" y="37"/>
                  </a:lnTo>
                  <a:lnTo>
                    <a:pt x="240" y="37"/>
                  </a:lnTo>
                  <a:lnTo>
                    <a:pt x="240" y="36"/>
                  </a:lnTo>
                  <a:lnTo>
                    <a:pt x="239" y="36"/>
                  </a:lnTo>
                  <a:lnTo>
                    <a:pt x="238" y="36"/>
                  </a:lnTo>
                  <a:lnTo>
                    <a:pt x="238" y="35"/>
                  </a:lnTo>
                  <a:lnTo>
                    <a:pt x="238" y="34"/>
                  </a:lnTo>
                  <a:lnTo>
                    <a:pt x="238" y="33"/>
                  </a:lnTo>
                  <a:lnTo>
                    <a:pt x="238" y="30"/>
                  </a:lnTo>
                  <a:lnTo>
                    <a:pt x="238" y="29"/>
                  </a:lnTo>
                  <a:lnTo>
                    <a:pt x="238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37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5" y="26"/>
                  </a:lnTo>
                  <a:lnTo>
                    <a:pt x="235" y="24"/>
                  </a:lnTo>
                  <a:lnTo>
                    <a:pt x="234" y="23"/>
                  </a:lnTo>
                  <a:lnTo>
                    <a:pt x="233" y="23"/>
                  </a:lnTo>
                  <a:lnTo>
                    <a:pt x="229" y="22"/>
                  </a:lnTo>
                  <a:lnTo>
                    <a:pt x="228" y="22"/>
                  </a:lnTo>
                  <a:lnTo>
                    <a:pt x="228" y="21"/>
                  </a:lnTo>
                  <a:lnTo>
                    <a:pt x="227" y="20"/>
                  </a:lnTo>
                  <a:lnTo>
                    <a:pt x="227" y="19"/>
                  </a:lnTo>
                  <a:lnTo>
                    <a:pt x="227" y="19"/>
                  </a:lnTo>
                  <a:lnTo>
                    <a:pt x="225" y="18"/>
                  </a:lnTo>
                  <a:lnTo>
                    <a:pt x="224" y="18"/>
                  </a:lnTo>
                  <a:lnTo>
                    <a:pt x="224" y="17"/>
                  </a:lnTo>
                  <a:lnTo>
                    <a:pt x="224" y="15"/>
                  </a:lnTo>
                  <a:lnTo>
                    <a:pt x="224" y="14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21" y="14"/>
                  </a:lnTo>
                  <a:lnTo>
                    <a:pt x="220" y="14"/>
                  </a:lnTo>
                  <a:lnTo>
                    <a:pt x="219" y="14"/>
                  </a:lnTo>
                  <a:lnTo>
                    <a:pt x="218" y="13"/>
                  </a:lnTo>
                  <a:lnTo>
                    <a:pt x="218" y="12"/>
                  </a:lnTo>
                  <a:lnTo>
                    <a:pt x="217" y="12"/>
                  </a:lnTo>
                  <a:lnTo>
                    <a:pt x="216" y="12"/>
                  </a:lnTo>
                  <a:lnTo>
                    <a:pt x="215" y="11"/>
                  </a:lnTo>
                  <a:lnTo>
                    <a:pt x="211" y="9"/>
                  </a:lnTo>
                  <a:lnTo>
                    <a:pt x="209" y="8"/>
                  </a:lnTo>
                  <a:lnTo>
                    <a:pt x="208" y="8"/>
                  </a:lnTo>
                  <a:lnTo>
                    <a:pt x="205" y="9"/>
                  </a:lnTo>
                  <a:lnTo>
                    <a:pt x="203" y="10"/>
                  </a:lnTo>
                  <a:lnTo>
                    <a:pt x="202" y="11"/>
                  </a:lnTo>
                  <a:lnTo>
                    <a:pt x="200" y="12"/>
                  </a:lnTo>
                  <a:lnTo>
                    <a:pt x="199" y="14"/>
                  </a:lnTo>
                  <a:lnTo>
                    <a:pt x="198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7" y="16"/>
                  </a:lnTo>
                  <a:lnTo>
                    <a:pt x="197" y="15"/>
                  </a:lnTo>
                  <a:lnTo>
                    <a:pt x="196" y="15"/>
                  </a:lnTo>
                  <a:lnTo>
                    <a:pt x="195" y="16"/>
                  </a:lnTo>
                  <a:lnTo>
                    <a:pt x="194" y="15"/>
                  </a:lnTo>
                  <a:lnTo>
                    <a:pt x="193" y="14"/>
                  </a:lnTo>
                  <a:lnTo>
                    <a:pt x="192" y="14"/>
                  </a:lnTo>
                  <a:lnTo>
                    <a:pt x="189" y="14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7" y="14"/>
                  </a:lnTo>
                  <a:lnTo>
                    <a:pt x="186" y="14"/>
                  </a:lnTo>
                  <a:lnTo>
                    <a:pt x="185" y="14"/>
                  </a:lnTo>
                  <a:lnTo>
                    <a:pt x="184" y="15"/>
                  </a:lnTo>
                  <a:lnTo>
                    <a:pt x="184" y="14"/>
                  </a:lnTo>
                  <a:lnTo>
                    <a:pt x="183" y="15"/>
                  </a:lnTo>
                  <a:lnTo>
                    <a:pt x="182" y="15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8" y="13"/>
                  </a:lnTo>
                  <a:lnTo>
                    <a:pt x="177" y="12"/>
                  </a:lnTo>
                  <a:lnTo>
                    <a:pt x="176" y="12"/>
                  </a:lnTo>
                  <a:lnTo>
                    <a:pt x="176" y="11"/>
                  </a:lnTo>
                  <a:lnTo>
                    <a:pt x="175" y="11"/>
                  </a:lnTo>
                  <a:lnTo>
                    <a:pt x="174" y="12"/>
                  </a:lnTo>
                  <a:lnTo>
                    <a:pt x="174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71" y="11"/>
                  </a:lnTo>
                  <a:lnTo>
                    <a:pt x="170" y="10"/>
                  </a:lnTo>
                  <a:lnTo>
                    <a:pt x="169" y="10"/>
                  </a:lnTo>
                  <a:lnTo>
                    <a:pt x="169" y="9"/>
                  </a:lnTo>
                  <a:lnTo>
                    <a:pt x="168" y="9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6"/>
                  </a:lnTo>
                  <a:lnTo>
                    <a:pt x="167" y="6"/>
                  </a:lnTo>
                  <a:lnTo>
                    <a:pt x="167" y="7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5" y="7"/>
                  </a:lnTo>
                  <a:lnTo>
                    <a:pt x="165" y="6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3" y="6"/>
                  </a:lnTo>
                  <a:lnTo>
                    <a:pt x="162" y="6"/>
                  </a:lnTo>
                  <a:lnTo>
                    <a:pt x="162" y="7"/>
                  </a:lnTo>
                  <a:lnTo>
                    <a:pt x="162" y="8"/>
                  </a:lnTo>
                  <a:lnTo>
                    <a:pt x="162" y="7"/>
                  </a:lnTo>
                  <a:lnTo>
                    <a:pt x="161" y="7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8"/>
                  </a:lnTo>
                  <a:lnTo>
                    <a:pt x="159" y="9"/>
                  </a:lnTo>
                  <a:lnTo>
                    <a:pt x="158" y="8"/>
                  </a:lnTo>
                  <a:lnTo>
                    <a:pt x="158" y="7"/>
                  </a:lnTo>
                  <a:lnTo>
                    <a:pt x="157" y="7"/>
                  </a:lnTo>
                  <a:lnTo>
                    <a:pt x="156" y="7"/>
                  </a:lnTo>
                  <a:lnTo>
                    <a:pt x="156" y="8"/>
                  </a:lnTo>
                  <a:lnTo>
                    <a:pt x="155" y="8"/>
                  </a:lnTo>
                  <a:lnTo>
                    <a:pt x="154" y="8"/>
                  </a:lnTo>
                  <a:lnTo>
                    <a:pt x="153" y="9"/>
                  </a:lnTo>
                  <a:lnTo>
                    <a:pt x="153" y="10"/>
                  </a:lnTo>
                  <a:lnTo>
                    <a:pt x="152" y="9"/>
                  </a:lnTo>
                  <a:lnTo>
                    <a:pt x="152" y="8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50" y="8"/>
                  </a:lnTo>
                  <a:lnTo>
                    <a:pt x="149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9" y="7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8" y="5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6" y="5"/>
                  </a:lnTo>
                  <a:lnTo>
                    <a:pt x="145" y="4"/>
                  </a:lnTo>
                  <a:lnTo>
                    <a:pt x="144" y="4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2" y="3"/>
                  </a:lnTo>
                  <a:lnTo>
                    <a:pt x="141" y="3"/>
                  </a:lnTo>
                  <a:lnTo>
                    <a:pt x="140" y="3"/>
                  </a:lnTo>
                  <a:lnTo>
                    <a:pt x="140" y="2"/>
                  </a:lnTo>
                  <a:lnTo>
                    <a:pt x="139" y="2"/>
                  </a:lnTo>
                  <a:lnTo>
                    <a:pt x="139" y="1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7" y="1"/>
                  </a:lnTo>
                  <a:lnTo>
                    <a:pt x="136" y="1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2"/>
                  </a:lnTo>
                  <a:lnTo>
                    <a:pt x="130" y="3"/>
                  </a:lnTo>
                  <a:lnTo>
                    <a:pt x="129" y="2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9" y="4"/>
                  </a:lnTo>
                  <a:lnTo>
                    <a:pt x="128" y="4"/>
                  </a:lnTo>
                  <a:lnTo>
                    <a:pt x="128" y="6"/>
                  </a:lnTo>
                  <a:lnTo>
                    <a:pt x="128" y="7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0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7" y="15"/>
                  </a:lnTo>
                  <a:lnTo>
                    <a:pt x="127" y="16"/>
                  </a:lnTo>
                  <a:lnTo>
                    <a:pt x="126" y="16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7"/>
                  </a:lnTo>
                  <a:lnTo>
                    <a:pt x="119" y="18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8" y="17"/>
                  </a:lnTo>
                  <a:lnTo>
                    <a:pt x="118" y="18"/>
                  </a:lnTo>
                  <a:lnTo>
                    <a:pt x="117" y="18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6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3" y="16"/>
                  </a:lnTo>
                  <a:lnTo>
                    <a:pt x="92" y="16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90" y="14"/>
                  </a:lnTo>
                  <a:lnTo>
                    <a:pt x="89" y="14"/>
                  </a:lnTo>
                  <a:lnTo>
                    <a:pt x="89" y="14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5" y="14"/>
                  </a:lnTo>
                  <a:lnTo>
                    <a:pt x="84" y="13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3" y="17"/>
                  </a:lnTo>
                  <a:lnTo>
                    <a:pt x="79" y="18"/>
                  </a:lnTo>
                  <a:lnTo>
                    <a:pt x="79" y="19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8" y="19"/>
                  </a:lnTo>
                  <a:lnTo>
                    <a:pt x="77" y="19"/>
                  </a:lnTo>
                  <a:lnTo>
                    <a:pt x="76" y="19"/>
                  </a:lnTo>
                  <a:lnTo>
                    <a:pt x="75" y="20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69" y="22"/>
                  </a:lnTo>
                  <a:lnTo>
                    <a:pt x="68" y="23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3" y="25"/>
                  </a:lnTo>
                  <a:lnTo>
                    <a:pt x="62" y="25"/>
                  </a:lnTo>
                  <a:lnTo>
                    <a:pt x="61" y="25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8" y="25"/>
                  </a:lnTo>
                  <a:lnTo>
                    <a:pt x="57" y="26"/>
                  </a:lnTo>
                  <a:lnTo>
                    <a:pt x="55" y="27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51" y="28"/>
                  </a:lnTo>
                  <a:lnTo>
                    <a:pt x="49" y="29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8" y="30"/>
                  </a:lnTo>
                  <a:lnTo>
                    <a:pt x="26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5" y="29"/>
                  </a:lnTo>
                  <a:lnTo>
                    <a:pt x="14" y="30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65" y="49"/>
                  </a:lnTo>
                  <a:lnTo>
                    <a:pt x="265" y="48"/>
                  </a:lnTo>
                  <a:lnTo>
                    <a:pt x="263" y="4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1" name="Freeform 70">
              <a:extLst>
                <a:ext uri="{FF2B5EF4-FFF2-40B4-BE49-F238E27FC236}">
                  <a16:creationId xmlns:a16="http://schemas.microsoft.com/office/drawing/2014/main" id="{A274AD8E-33A2-58BF-0F63-5D31291D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563" y="4875213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2" name="Freeform 71">
              <a:extLst>
                <a:ext uri="{FF2B5EF4-FFF2-40B4-BE49-F238E27FC236}">
                  <a16:creationId xmlns:a16="http://schemas.microsoft.com/office/drawing/2014/main" id="{A64AF53E-86E6-B385-0533-02688BAB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3" y="4816475"/>
              <a:ext cx="188912" cy="60325"/>
            </a:xfrm>
            <a:custGeom>
              <a:avLst/>
              <a:gdLst>
                <a:gd name="T0" fmla="*/ 117 w 119"/>
                <a:gd name="T1" fmla="*/ 37 h 38"/>
                <a:gd name="T2" fmla="*/ 116 w 119"/>
                <a:gd name="T3" fmla="*/ 34 h 38"/>
                <a:gd name="T4" fmla="*/ 114 w 119"/>
                <a:gd name="T5" fmla="*/ 34 h 38"/>
                <a:gd name="T6" fmla="*/ 106 w 119"/>
                <a:gd name="T7" fmla="*/ 32 h 38"/>
                <a:gd name="T8" fmla="*/ 104 w 119"/>
                <a:gd name="T9" fmla="*/ 33 h 38"/>
                <a:gd name="T10" fmla="*/ 102 w 119"/>
                <a:gd name="T11" fmla="*/ 33 h 38"/>
                <a:gd name="T12" fmla="*/ 94 w 119"/>
                <a:gd name="T13" fmla="*/ 33 h 38"/>
                <a:gd name="T14" fmla="*/ 93 w 119"/>
                <a:gd name="T15" fmla="*/ 33 h 38"/>
                <a:gd name="T16" fmla="*/ 87 w 119"/>
                <a:gd name="T17" fmla="*/ 29 h 38"/>
                <a:gd name="T18" fmla="*/ 87 w 119"/>
                <a:gd name="T19" fmla="*/ 27 h 38"/>
                <a:gd name="T20" fmla="*/ 88 w 119"/>
                <a:gd name="T21" fmla="*/ 25 h 38"/>
                <a:gd name="T22" fmla="*/ 87 w 119"/>
                <a:gd name="T23" fmla="*/ 23 h 38"/>
                <a:gd name="T24" fmla="*/ 85 w 119"/>
                <a:gd name="T25" fmla="*/ 22 h 38"/>
                <a:gd name="T26" fmla="*/ 84 w 119"/>
                <a:gd name="T27" fmla="*/ 19 h 38"/>
                <a:gd name="T28" fmla="*/ 82 w 119"/>
                <a:gd name="T29" fmla="*/ 17 h 38"/>
                <a:gd name="T30" fmla="*/ 80 w 119"/>
                <a:gd name="T31" fmla="*/ 16 h 38"/>
                <a:gd name="T32" fmla="*/ 77 w 119"/>
                <a:gd name="T33" fmla="*/ 15 h 38"/>
                <a:gd name="T34" fmla="*/ 74 w 119"/>
                <a:gd name="T35" fmla="*/ 12 h 38"/>
                <a:gd name="T36" fmla="*/ 71 w 119"/>
                <a:gd name="T37" fmla="*/ 10 h 38"/>
                <a:gd name="T38" fmla="*/ 68 w 119"/>
                <a:gd name="T39" fmla="*/ 8 h 38"/>
                <a:gd name="T40" fmla="*/ 63 w 119"/>
                <a:gd name="T41" fmla="*/ 7 h 38"/>
                <a:gd name="T42" fmla="*/ 61 w 119"/>
                <a:gd name="T43" fmla="*/ 6 h 38"/>
                <a:gd name="T44" fmla="*/ 60 w 119"/>
                <a:gd name="T45" fmla="*/ 4 h 38"/>
                <a:gd name="T46" fmla="*/ 59 w 119"/>
                <a:gd name="T47" fmla="*/ 3 h 38"/>
                <a:gd name="T48" fmla="*/ 56 w 119"/>
                <a:gd name="T49" fmla="*/ 2 h 38"/>
                <a:gd name="T50" fmla="*/ 54 w 119"/>
                <a:gd name="T51" fmla="*/ 1 h 38"/>
                <a:gd name="T52" fmla="*/ 47 w 119"/>
                <a:gd name="T53" fmla="*/ 0 h 38"/>
                <a:gd name="T54" fmla="*/ 44 w 119"/>
                <a:gd name="T55" fmla="*/ 1 h 38"/>
                <a:gd name="T56" fmla="*/ 41 w 119"/>
                <a:gd name="T57" fmla="*/ 1 h 38"/>
                <a:gd name="T58" fmla="*/ 39 w 119"/>
                <a:gd name="T59" fmla="*/ 2 h 38"/>
                <a:gd name="T60" fmla="*/ 34 w 119"/>
                <a:gd name="T61" fmla="*/ 5 h 38"/>
                <a:gd name="T62" fmla="*/ 31 w 119"/>
                <a:gd name="T63" fmla="*/ 7 h 38"/>
                <a:gd name="T64" fmla="*/ 29 w 119"/>
                <a:gd name="T65" fmla="*/ 8 h 38"/>
                <a:gd name="T66" fmla="*/ 27 w 119"/>
                <a:gd name="T67" fmla="*/ 9 h 38"/>
                <a:gd name="T68" fmla="*/ 25 w 119"/>
                <a:gd name="T69" fmla="*/ 11 h 38"/>
                <a:gd name="T70" fmla="*/ 24 w 119"/>
                <a:gd name="T71" fmla="*/ 13 h 38"/>
                <a:gd name="T72" fmla="*/ 23 w 119"/>
                <a:gd name="T73" fmla="*/ 14 h 38"/>
                <a:gd name="T74" fmla="*/ 22 w 119"/>
                <a:gd name="T75" fmla="*/ 17 h 38"/>
                <a:gd name="T76" fmla="*/ 20 w 119"/>
                <a:gd name="T77" fmla="*/ 19 h 38"/>
                <a:gd name="T78" fmla="*/ 17 w 119"/>
                <a:gd name="T79" fmla="*/ 22 h 38"/>
                <a:gd name="T80" fmla="*/ 16 w 119"/>
                <a:gd name="T81" fmla="*/ 23 h 38"/>
                <a:gd name="T82" fmla="*/ 14 w 119"/>
                <a:gd name="T83" fmla="*/ 25 h 38"/>
                <a:gd name="T84" fmla="*/ 10 w 119"/>
                <a:gd name="T85" fmla="*/ 33 h 38"/>
                <a:gd name="T86" fmla="*/ 7 w 119"/>
                <a:gd name="T87" fmla="*/ 35 h 38"/>
                <a:gd name="T88" fmla="*/ 5 w 119"/>
                <a:gd name="T89" fmla="*/ 36 h 38"/>
                <a:gd name="T90" fmla="*/ 4 w 119"/>
                <a:gd name="T91" fmla="*/ 36 h 38"/>
                <a:gd name="T92" fmla="*/ 2 w 119"/>
                <a:gd name="T93" fmla="*/ 35 h 38"/>
                <a:gd name="T94" fmla="*/ 0 w 119"/>
                <a:gd name="T95" fmla="*/ 37 h 38"/>
                <a:gd name="T96" fmla="*/ 119 w 119"/>
                <a:gd name="T97" fmla="*/ 38 h 38"/>
                <a:gd name="T98" fmla="*/ 118 w 119"/>
                <a:gd name="T9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9" h="38">
                  <a:moveTo>
                    <a:pt x="118" y="37"/>
                  </a:moveTo>
                  <a:lnTo>
                    <a:pt x="117" y="37"/>
                  </a:lnTo>
                  <a:lnTo>
                    <a:pt x="117" y="36"/>
                  </a:lnTo>
                  <a:lnTo>
                    <a:pt x="116" y="34"/>
                  </a:lnTo>
                  <a:lnTo>
                    <a:pt x="115" y="34"/>
                  </a:lnTo>
                  <a:lnTo>
                    <a:pt x="114" y="34"/>
                  </a:lnTo>
                  <a:lnTo>
                    <a:pt x="111" y="33"/>
                  </a:lnTo>
                  <a:lnTo>
                    <a:pt x="106" y="32"/>
                  </a:lnTo>
                  <a:lnTo>
                    <a:pt x="104" y="32"/>
                  </a:lnTo>
                  <a:lnTo>
                    <a:pt x="104" y="33"/>
                  </a:lnTo>
                  <a:lnTo>
                    <a:pt x="103" y="33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4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88" y="29"/>
                  </a:lnTo>
                  <a:lnTo>
                    <a:pt x="87" y="29"/>
                  </a:lnTo>
                  <a:lnTo>
                    <a:pt x="87" y="28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7" y="23"/>
                  </a:lnTo>
                  <a:lnTo>
                    <a:pt x="86" y="23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4" y="19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7" y="15"/>
                  </a:lnTo>
                  <a:lnTo>
                    <a:pt x="76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1" y="10"/>
                  </a:lnTo>
                  <a:lnTo>
                    <a:pt x="69" y="9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4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119" y="38"/>
                  </a:lnTo>
                  <a:lnTo>
                    <a:pt x="119" y="37"/>
                  </a:lnTo>
                  <a:lnTo>
                    <a:pt x="118" y="3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3" name="Freeform 72">
              <a:extLst>
                <a:ext uri="{FF2B5EF4-FFF2-40B4-BE49-F238E27FC236}">
                  <a16:creationId xmlns:a16="http://schemas.microsoft.com/office/drawing/2014/main" id="{DC080FE2-E1D6-1DDE-739E-6645280FF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3035300"/>
              <a:ext cx="242887" cy="136525"/>
            </a:xfrm>
            <a:custGeom>
              <a:avLst/>
              <a:gdLst>
                <a:gd name="T0" fmla="*/ 0 w 153"/>
                <a:gd name="T1" fmla="*/ 61 h 86"/>
                <a:gd name="T2" fmla="*/ 5 w 153"/>
                <a:gd name="T3" fmla="*/ 67 h 86"/>
                <a:gd name="T4" fmla="*/ 7 w 153"/>
                <a:gd name="T5" fmla="*/ 72 h 86"/>
                <a:gd name="T6" fmla="*/ 10 w 153"/>
                <a:gd name="T7" fmla="*/ 75 h 86"/>
                <a:gd name="T8" fmla="*/ 14 w 153"/>
                <a:gd name="T9" fmla="*/ 76 h 86"/>
                <a:gd name="T10" fmla="*/ 18 w 153"/>
                <a:gd name="T11" fmla="*/ 79 h 86"/>
                <a:gd name="T12" fmla="*/ 25 w 153"/>
                <a:gd name="T13" fmla="*/ 78 h 86"/>
                <a:gd name="T14" fmla="*/ 33 w 153"/>
                <a:gd name="T15" fmla="*/ 80 h 86"/>
                <a:gd name="T16" fmla="*/ 40 w 153"/>
                <a:gd name="T17" fmla="*/ 83 h 86"/>
                <a:gd name="T18" fmla="*/ 43 w 153"/>
                <a:gd name="T19" fmla="*/ 85 h 86"/>
                <a:gd name="T20" fmla="*/ 50 w 153"/>
                <a:gd name="T21" fmla="*/ 85 h 86"/>
                <a:gd name="T22" fmla="*/ 53 w 153"/>
                <a:gd name="T23" fmla="*/ 85 h 86"/>
                <a:gd name="T24" fmla="*/ 65 w 153"/>
                <a:gd name="T25" fmla="*/ 82 h 86"/>
                <a:gd name="T26" fmla="*/ 71 w 153"/>
                <a:gd name="T27" fmla="*/ 78 h 86"/>
                <a:gd name="T28" fmla="*/ 76 w 153"/>
                <a:gd name="T29" fmla="*/ 77 h 86"/>
                <a:gd name="T30" fmla="*/ 103 w 153"/>
                <a:gd name="T31" fmla="*/ 81 h 86"/>
                <a:gd name="T32" fmla="*/ 113 w 153"/>
                <a:gd name="T33" fmla="*/ 80 h 86"/>
                <a:gd name="T34" fmla="*/ 119 w 153"/>
                <a:gd name="T35" fmla="*/ 81 h 86"/>
                <a:gd name="T36" fmla="*/ 122 w 153"/>
                <a:gd name="T37" fmla="*/ 78 h 86"/>
                <a:gd name="T38" fmla="*/ 126 w 153"/>
                <a:gd name="T39" fmla="*/ 78 h 86"/>
                <a:gd name="T40" fmla="*/ 133 w 153"/>
                <a:gd name="T41" fmla="*/ 80 h 86"/>
                <a:gd name="T42" fmla="*/ 143 w 153"/>
                <a:gd name="T43" fmla="*/ 79 h 86"/>
                <a:gd name="T44" fmla="*/ 144 w 153"/>
                <a:gd name="T45" fmla="*/ 78 h 86"/>
                <a:gd name="T46" fmla="*/ 146 w 153"/>
                <a:gd name="T47" fmla="*/ 77 h 86"/>
                <a:gd name="T48" fmla="*/ 153 w 153"/>
                <a:gd name="T49" fmla="*/ 75 h 86"/>
                <a:gd name="T50" fmla="*/ 149 w 153"/>
                <a:gd name="T51" fmla="*/ 65 h 86"/>
                <a:gd name="T52" fmla="*/ 151 w 153"/>
                <a:gd name="T53" fmla="*/ 60 h 86"/>
                <a:gd name="T54" fmla="*/ 153 w 153"/>
                <a:gd name="T55" fmla="*/ 57 h 86"/>
                <a:gd name="T56" fmla="*/ 148 w 153"/>
                <a:gd name="T57" fmla="*/ 47 h 86"/>
                <a:gd name="T58" fmla="*/ 137 w 153"/>
                <a:gd name="T59" fmla="*/ 47 h 86"/>
                <a:gd name="T60" fmla="*/ 132 w 153"/>
                <a:gd name="T61" fmla="*/ 44 h 86"/>
                <a:gd name="T62" fmla="*/ 132 w 153"/>
                <a:gd name="T63" fmla="*/ 34 h 86"/>
                <a:gd name="T64" fmla="*/ 130 w 153"/>
                <a:gd name="T65" fmla="*/ 27 h 86"/>
                <a:gd name="T66" fmla="*/ 133 w 153"/>
                <a:gd name="T67" fmla="*/ 22 h 86"/>
                <a:gd name="T68" fmla="*/ 126 w 153"/>
                <a:gd name="T69" fmla="*/ 19 h 86"/>
                <a:gd name="T70" fmla="*/ 118 w 153"/>
                <a:gd name="T71" fmla="*/ 16 h 86"/>
                <a:gd name="T72" fmla="*/ 112 w 153"/>
                <a:gd name="T73" fmla="*/ 15 h 86"/>
                <a:gd name="T74" fmla="*/ 106 w 153"/>
                <a:gd name="T75" fmla="*/ 20 h 86"/>
                <a:gd name="T76" fmla="*/ 97 w 153"/>
                <a:gd name="T77" fmla="*/ 16 h 86"/>
                <a:gd name="T78" fmla="*/ 88 w 153"/>
                <a:gd name="T79" fmla="*/ 14 h 86"/>
                <a:gd name="T80" fmla="*/ 81 w 153"/>
                <a:gd name="T81" fmla="*/ 15 h 86"/>
                <a:gd name="T82" fmla="*/ 85 w 153"/>
                <a:gd name="T83" fmla="*/ 8 h 86"/>
                <a:gd name="T84" fmla="*/ 77 w 153"/>
                <a:gd name="T85" fmla="*/ 4 h 86"/>
                <a:gd name="T86" fmla="*/ 70 w 153"/>
                <a:gd name="T87" fmla="*/ 3 h 86"/>
                <a:gd name="T88" fmla="*/ 65 w 153"/>
                <a:gd name="T89" fmla="*/ 2 h 86"/>
                <a:gd name="T90" fmla="*/ 56 w 153"/>
                <a:gd name="T91" fmla="*/ 3 h 86"/>
                <a:gd name="T92" fmla="*/ 51 w 153"/>
                <a:gd name="T93" fmla="*/ 5 h 86"/>
                <a:gd name="T94" fmla="*/ 47 w 153"/>
                <a:gd name="T95" fmla="*/ 9 h 86"/>
                <a:gd name="T96" fmla="*/ 36 w 153"/>
                <a:gd name="T97" fmla="*/ 14 h 86"/>
                <a:gd name="T98" fmla="*/ 32 w 153"/>
                <a:gd name="T99" fmla="*/ 18 h 86"/>
                <a:gd name="T100" fmla="*/ 24 w 153"/>
                <a:gd name="T101" fmla="*/ 28 h 86"/>
                <a:gd name="T102" fmla="*/ 18 w 153"/>
                <a:gd name="T103" fmla="*/ 38 h 86"/>
                <a:gd name="T104" fmla="*/ 14 w 153"/>
                <a:gd name="T105" fmla="*/ 39 h 86"/>
                <a:gd name="T106" fmla="*/ 12 w 153"/>
                <a:gd name="T107" fmla="*/ 43 h 86"/>
                <a:gd name="T108" fmla="*/ 11 w 153"/>
                <a:gd name="T109" fmla="*/ 47 h 86"/>
                <a:gd name="T110" fmla="*/ 11 w 153"/>
                <a:gd name="T111" fmla="*/ 55 h 86"/>
                <a:gd name="T112" fmla="*/ 6 w 153"/>
                <a:gd name="T113" fmla="*/ 5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86">
                  <a:moveTo>
                    <a:pt x="6" y="57"/>
                  </a:moveTo>
                  <a:lnTo>
                    <a:pt x="3" y="58"/>
                  </a:lnTo>
                  <a:lnTo>
                    <a:pt x="2" y="58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5" y="67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73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4" y="76"/>
                  </a:lnTo>
                  <a:lnTo>
                    <a:pt x="15" y="77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3" y="79"/>
                  </a:lnTo>
                  <a:lnTo>
                    <a:pt x="24" y="79"/>
                  </a:lnTo>
                  <a:lnTo>
                    <a:pt x="25" y="78"/>
                  </a:lnTo>
                  <a:lnTo>
                    <a:pt x="26" y="78"/>
                  </a:lnTo>
                  <a:lnTo>
                    <a:pt x="28" y="78"/>
                  </a:lnTo>
                  <a:lnTo>
                    <a:pt x="29" y="79"/>
                  </a:lnTo>
                  <a:lnTo>
                    <a:pt x="31" y="79"/>
                  </a:lnTo>
                  <a:lnTo>
                    <a:pt x="33" y="80"/>
                  </a:lnTo>
                  <a:lnTo>
                    <a:pt x="35" y="80"/>
                  </a:lnTo>
                  <a:lnTo>
                    <a:pt x="37" y="80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39" y="85"/>
                  </a:lnTo>
                  <a:lnTo>
                    <a:pt x="40" y="85"/>
                  </a:lnTo>
                  <a:lnTo>
                    <a:pt x="41" y="85"/>
                  </a:lnTo>
                  <a:lnTo>
                    <a:pt x="43" y="84"/>
                  </a:lnTo>
                  <a:lnTo>
                    <a:pt x="43" y="85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50" y="86"/>
                  </a:lnTo>
                  <a:lnTo>
                    <a:pt x="50" y="85"/>
                  </a:lnTo>
                  <a:lnTo>
                    <a:pt x="51" y="84"/>
                  </a:lnTo>
                  <a:lnTo>
                    <a:pt x="51" y="85"/>
                  </a:lnTo>
                  <a:lnTo>
                    <a:pt x="52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7" y="84"/>
                  </a:lnTo>
                  <a:lnTo>
                    <a:pt x="62" y="84"/>
                  </a:lnTo>
                  <a:lnTo>
                    <a:pt x="63" y="83"/>
                  </a:lnTo>
                  <a:lnTo>
                    <a:pt x="65" y="82"/>
                  </a:lnTo>
                  <a:lnTo>
                    <a:pt x="66" y="79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0" y="78"/>
                  </a:lnTo>
                  <a:lnTo>
                    <a:pt x="71" y="78"/>
                  </a:lnTo>
                  <a:lnTo>
                    <a:pt x="72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4" y="76"/>
                  </a:lnTo>
                  <a:lnTo>
                    <a:pt x="76" y="77"/>
                  </a:lnTo>
                  <a:lnTo>
                    <a:pt x="81" y="79"/>
                  </a:lnTo>
                  <a:lnTo>
                    <a:pt x="84" y="81"/>
                  </a:lnTo>
                  <a:lnTo>
                    <a:pt x="91" y="82"/>
                  </a:lnTo>
                  <a:lnTo>
                    <a:pt x="102" y="81"/>
                  </a:lnTo>
                  <a:lnTo>
                    <a:pt x="103" y="81"/>
                  </a:lnTo>
                  <a:lnTo>
                    <a:pt x="104" y="81"/>
                  </a:lnTo>
                  <a:lnTo>
                    <a:pt x="106" y="80"/>
                  </a:lnTo>
                  <a:lnTo>
                    <a:pt x="108" y="80"/>
                  </a:lnTo>
                  <a:lnTo>
                    <a:pt x="110" y="80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6" y="81"/>
                  </a:lnTo>
                  <a:lnTo>
                    <a:pt x="117" y="82"/>
                  </a:lnTo>
                  <a:lnTo>
                    <a:pt x="118" y="82"/>
                  </a:lnTo>
                  <a:lnTo>
                    <a:pt x="119" y="81"/>
                  </a:lnTo>
                  <a:lnTo>
                    <a:pt x="120" y="80"/>
                  </a:lnTo>
                  <a:lnTo>
                    <a:pt x="121" y="80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2" y="78"/>
                  </a:lnTo>
                  <a:lnTo>
                    <a:pt x="122" y="78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8"/>
                  </a:lnTo>
                  <a:lnTo>
                    <a:pt x="126" y="78"/>
                  </a:lnTo>
                  <a:lnTo>
                    <a:pt x="127" y="80"/>
                  </a:lnTo>
                  <a:lnTo>
                    <a:pt x="128" y="80"/>
                  </a:lnTo>
                  <a:lnTo>
                    <a:pt x="130" y="79"/>
                  </a:lnTo>
                  <a:lnTo>
                    <a:pt x="131" y="79"/>
                  </a:lnTo>
                  <a:lnTo>
                    <a:pt x="133" y="80"/>
                  </a:lnTo>
                  <a:lnTo>
                    <a:pt x="136" y="80"/>
                  </a:lnTo>
                  <a:lnTo>
                    <a:pt x="138" y="79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3" y="79"/>
                  </a:lnTo>
                  <a:lnTo>
                    <a:pt x="143" y="79"/>
                  </a:lnTo>
                  <a:lnTo>
                    <a:pt x="144" y="80"/>
                  </a:lnTo>
                  <a:lnTo>
                    <a:pt x="145" y="79"/>
                  </a:lnTo>
                  <a:lnTo>
                    <a:pt x="145" y="79"/>
                  </a:lnTo>
                  <a:lnTo>
                    <a:pt x="144" y="78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5" y="77"/>
                  </a:lnTo>
                  <a:lnTo>
                    <a:pt x="146" y="77"/>
                  </a:lnTo>
                  <a:lnTo>
                    <a:pt x="146" y="77"/>
                  </a:lnTo>
                  <a:lnTo>
                    <a:pt x="147" y="78"/>
                  </a:lnTo>
                  <a:lnTo>
                    <a:pt x="148" y="78"/>
                  </a:lnTo>
                  <a:lnTo>
                    <a:pt x="152" y="78"/>
                  </a:lnTo>
                  <a:lnTo>
                    <a:pt x="153" y="77"/>
                  </a:lnTo>
                  <a:lnTo>
                    <a:pt x="153" y="75"/>
                  </a:lnTo>
                  <a:lnTo>
                    <a:pt x="153" y="74"/>
                  </a:lnTo>
                  <a:lnTo>
                    <a:pt x="152" y="71"/>
                  </a:lnTo>
                  <a:lnTo>
                    <a:pt x="152" y="69"/>
                  </a:lnTo>
                  <a:lnTo>
                    <a:pt x="150" y="67"/>
                  </a:lnTo>
                  <a:lnTo>
                    <a:pt x="149" y="65"/>
                  </a:lnTo>
                  <a:lnTo>
                    <a:pt x="149" y="64"/>
                  </a:lnTo>
                  <a:lnTo>
                    <a:pt x="149" y="63"/>
                  </a:lnTo>
                  <a:lnTo>
                    <a:pt x="149" y="62"/>
                  </a:lnTo>
                  <a:lnTo>
                    <a:pt x="150" y="61"/>
                  </a:lnTo>
                  <a:lnTo>
                    <a:pt x="151" y="60"/>
                  </a:lnTo>
                  <a:lnTo>
                    <a:pt x="151" y="59"/>
                  </a:lnTo>
                  <a:lnTo>
                    <a:pt x="151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3" y="57"/>
                  </a:lnTo>
                  <a:lnTo>
                    <a:pt x="153" y="56"/>
                  </a:lnTo>
                  <a:lnTo>
                    <a:pt x="153" y="55"/>
                  </a:lnTo>
                  <a:lnTo>
                    <a:pt x="151" y="48"/>
                  </a:lnTo>
                  <a:lnTo>
                    <a:pt x="148" y="46"/>
                  </a:lnTo>
                  <a:lnTo>
                    <a:pt x="148" y="47"/>
                  </a:lnTo>
                  <a:lnTo>
                    <a:pt x="145" y="47"/>
                  </a:lnTo>
                  <a:lnTo>
                    <a:pt x="143" y="47"/>
                  </a:lnTo>
                  <a:lnTo>
                    <a:pt x="142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6" y="47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5"/>
                  </a:lnTo>
                  <a:lnTo>
                    <a:pt x="132" y="44"/>
                  </a:lnTo>
                  <a:lnTo>
                    <a:pt x="132" y="43"/>
                  </a:lnTo>
                  <a:lnTo>
                    <a:pt x="131" y="42"/>
                  </a:lnTo>
                  <a:lnTo>
                    <a:pt x="130" y="38"/>
                  </a:lnTo>
                  <a:lnTo>
                    <a:pt x="131" y="36"/>
                  </a:lnTo>
                  <a:lnTo>
                    <a:pt x="132" y="34"/>
                  </a:lnTo>
                  <a:lnTo>
                    <a:pt x="133" y="32"/>
                  </a:lnTo>
                  <a:lnTo>
                    <a:pt x="133" y="30"/>
                  </a:lnTo>
                  <a:lnTo>
                    <a:pt x="132" y="28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3" y="25"/>
                  </a:lnTo>
                  <a:lnTo>
                    <a:pt x="133" y="24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2" y="21"/>
                  </a:lnTo>
                  <a:lnTo>
                    <a:pt x="132" y="20"/>
                  </a:lnTo>
                  <a:lnTo>
                    <a:pt x="131" y="20"/>
                  </a:lnTo>
                  <a:lnTo>
                    <a:pt x="128" y="20"/>
                  </a:lnTo>
                  <a:lnTo>
                    <a:pt x="126" y="19"/>
                  </a:lnTo>
                  <a:lnTo>
                    <a:pt x="124" y="19"/>
                  </a:lnTo>
                  <a:lnTo>
                    <a:pt x="124" y="19"/>
                  </a:lnTo>
                  <a:lnTo>
                    <a:pt x="123" y="18"/>
                  </a:lnTo>
                  <a:lnTo>
                    <a:pt x="120" y="17"/>
                  </a:lnTo>
                  <a:lnTo>
                    <a:pt x="118" y="16"/>
                  </a:lnTo>
                  <a:lnTo>
                    <a:pt x="117" y="14"/>
                  </a:lnTo>
                  <a:lnTo>
                    <a:pt x="116" y="15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2" y="15"/>
                  </a:lnTo>
                  <a:lnTo>
                    <a:pt x="112" y="16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8" y="20"/>
                  </a:lnTo>
                  <a:lnTo>
                    <a:pt x="106" y="20"/>
                  </a:lnTo>
                  <a:lnTo>
                    <a:pt x="104" y="20"/>
                  </a:lnTo>
                  <a:lnTo>
                    <a:pt x="102" y="19"/>
                  </a:lnTo>
                  <a:lnTo>
                    <a:pt x="102" y="18"/>
                  </a:lnTo>
                  <a:lnTo>
                    <a:pt x="100" y="17"/>
                  </a:lnTo>
                  <a:lnTo>
                    <a:pt x="97" y="16"/>
                  </a:lnTo>
                  <a:lnTo>
                    <a:pt x="94" y="16"/>
                  </a:lnTo>
                  <a:lnTo>
                    <a:pt x="92" y="16"/>
                  </a:lnTo>
                  <a:lnTo>
                    <a:pt x="92" y="15"/>
                  </a:lnTo>
                  <a:lnTo>
                    <a:pt x="89" y="14"/>
                  </a:lnTo>
                  <a:lnTo>
                    <a:pt x="88" y="14"/>
                  </a:lnTo>
                  <a:lnTo>
                    <a:pt x="86" y="15"/>
                  </a:lnTo>
                  <a:lnTo>
                    <a:pt x="85" y="15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4" y="7"/>
                  </a:lnTo>
                  <a:lnTo>
                    <a:pt x="82" y="6"/>
                  </a:lnTo>
                  <a:lnTo>
                    <a:pt x="81" y="6"/>
                  </a:lnTo>
                  <a:lnTo>
                    <a:pt x="79" y="4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3" y="6"/>
                  </a:lnTo>
                  <a:lnTo>
                    <a:pt x="72" y="5"/>
                  </a:lnTo>
                  <a:lnTo>
                    <a:pt x="70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8" y="8"/>
                  </a:lnTo>
                  <a:lnTo>
                    <a:pt x="47" y="9"/>
                  </a:lnTo>
                  <a:lnTo>
                    <a:pt x="45" y="10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4"/>
                  </a:lnTo>
                  <a:lnTo>
                    <a:pt x="35" y="15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29" y="23"/>
                  </a:lnTo>
                  <a:lnTo>
                    <a:pt x="28" y="26"/>
                  </a:lnTo>
                  <a:lnTo>
                    <a:pt x="26" y="27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2" y="31"/>
                  </a:lnTo>
                  <a:lnTo>
                    <a:pt x="21" y="33"/>
                  </a:lnTo>
                  <a:lnTo>
                    <a:pt x="19" y="36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1" y="50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1" y="55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4" name="Freeform 84">
              <a:extLst>
                <a:ext uri="{FF2B5EF4-FFF2-40B4-BE49-F238E27FC236}">
                  <a16:creationId xmlns:a16="http://schemas.microsoft.com/office/drawing/2014/main" id="{5D48E900-D873-37EA-91C9-3C6BE95C7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894138"/>
              <a:ext cx="4762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0 w 3"/>
                <a:gd name="T7" fmla="*/ 2 h 2"/>
                <a:gd name="T8" fmla="*/ 1 w 3"/>
                <a:gd name="T9" fmla="*/ 1 h 2"/>
                <a:gd name="T10" fmla="*/ 3 w 3"/>
                <a:gd name="T11" fmla="*/ 1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5" name="Freeform 85">
              <a:extLst>
                <a:ext uri="{FF2B5EF4-FFF2-40B4-BE49-F238E27FC236}">
                  <a16:creationId xmlns:a16="http://schemas.microsoft.com/office/drawing/2014/main" id="{F37441FF-7732-0990-86CE-DF353C1E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890963"/>
              <a:ext cx="11112" cy="6350"/>
            </a:xfrm>
            <a:custGeom>
              <a:avLst/>
              <a:gdLst>
                <a:gd name="T0" fmla="*/ 4 w 7"/>
                <a:gd name="T1" fmla="*/ 0 h 4"/>
                <a:gd name="T2" fmla="*/ 2 w 7"/>
                <a:gd name="T3" fmla="*/ 1 h 4"/>
                <a:gd name="T4" fmla="*/ 0 w 7"/>
                <a:gd name="T5" fmla="*/ 2 h 4"/>
                <a:gd name="T6" fmla="*/ 1 w 7"/>
                <a:gd name="T7" fmla="*/ 3 h 4"/>
                <a:gd name="T8" fmla="*/ 4 w 7"/>
                <a:gd name="T9" fmla="*/ 4 h 4"/>
                <a:gd name="T10" fmla="*/ 5 w 7"/>
                <a:gd name="T11" fmla="*/ 3 h 4"/>
                <a:gd name="T12" fmla="*/ 7 w 7"/>
                <a:gd name="T13" fmla="*/ 2 h 4"/>
                <a:gd name="T14" fmla="*/ 6 w 7"/>
                <a:gd name="T15" fmla="*/ 2 h 4"/>
                <a:gd name="T16" fmla="*/ 6 w 7"/>
                <a:gd name="T17" fmla="*/ 1 h 4"/>
                <a:gd name="T18" fmla="*/ 5 w 7"/>
                <a:gd name="T19" fmla="*/ 1 h 4"/>
                <a:gd name="T20" fmla="*/ 5 w 7"/>
                <a:gd name="T21" fmla="*/ 0 h 4"/>
                <a:gd name="T22" fmla="*/ 4 w 7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2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6" name="Freeform 86">
              <a:extLst>
                <a:ext uri="{FF2B5EF4-FFF2-40B4-BE49-F238E27FC236}">
                  <a16:creationId xmlns:a16="http://schemas.microsoft.com/office/drawing/2014/main" id="{57F0E963-7453-8093-468C-839C6E5A2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3198813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7" name="Freeform 87">
              <a:extLst>
                <a:ext uri="{FF2B5EF4-FFF2-40B4-BE49-F238E27FC236}">
                  <a16:creationId xmlns:a16="http://schemas.microsoft.com/office/drawing/2014/main" id="{46A9492E-BC0E-E9F1-3A22-EE26EFA87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8" y="3311525"/>
              <a:ext cx="571500" cy="649287"/>
            </a:xfrm>
            <a:custGeom>
              <a:avLst/>
              <a:gdLst>
                <a:gd name="T0" fmla="*/ 193 w 360"/>
                <a:gd name="T1" fmla="*/ 7 h 409"/>
                <a:gd name="T2" fmla="*/ 184 w 360"/>
                <a:gd name="T3" fmla="*/ 8 h 409"/>
                <a:gd name="T4" fmla="*/ 183 w 360"/>
                <a:gd name="T5" fmla="*/ 0 h 409"/>
                <a:gd name="T6" fmla="*/ 174 w 360"/>
                <a:gd name="T7" fmla="*/ 13 h 409"/>
                <a:gd name="T8" fmla="*/ 174 w 360"/>
                <a:gd name="T9" fmla="*/ 24 h 409"/>
                <a:gd name="T10" fmla="*/ 174 w 360"/>
                <a:gd name="T11" fmla="*/ 37 h 409"/>
                <a:gd name="T12" fmla="*/ 175 w 360"/>
                <a:gd name="T13" fmla="*/ 49 h 409"/>
                <a:gd name="T14" fmla="*/ 164 w 360"/>
                <a:gd name="T15" fmla="*/ 49 h 409"/>
                <a:gd name="T16" fmla="*/ 163 w 360"/>
                <a:gd name="T17" fmla="*/ 60 h 409"/>
                <a:gd name="T18" fmla="*/ 152 w 360"/>
                <a:gd name="T19" fmla="*/ 85 h 409"/>
                <a:gd name="T20" fmla="*/ 165 w 360"/>
                <a:gd name="T21" fmla="*/ 143 h 409"/>
                <a:gd name="T22" fmla="*/ 159 w 360"/>
                <a:gd name="T23" fmla="*/ 176 h 409"/>
                <a:gd name="T24" fmla="*/ 139 w 360"/>
                <a:gd name="T25" fmla="*/ 239 h 409"/>
                <a:gd name="T26" fmla="*/ 83 w 360"/>
                <a:gd name="T27" fmla="*/ 266 h 409"/>
                <a:gd name="T28" fmla="*/ 4 w 360"/>
                <a:gd name="T29" fmla="*/ 294 h 409"/>
                <a:gd name="T30" fmla="*/ 15 w 360"/>
                <a:gd name="T31" fmla="*/ 333 h 409"/>
                <a:gd name="T32" fmla="*/ 34 w 360"/>
                <a:gd name="T33" fmla="*/ 378 h 409"/>
                <a:gd name="T34" fmla="*/ 55 w 360"/>
                <a:gd name="T35" fmla="*/ 408 h 409"/>
                <a:gd name="T36" fmla="*/ 81 w 360"/>
                <a:gd name="T37" fmla="*/ 399 h 409"/>
                <a:gd name="T38" fmla="*/ 92 w 360"/>
                <a:gd name="T39" fmla="*/ 396 h 409"/>
                <a:gd name="T40" fmla="*/ 109 w 360"/>
                <a:gd name="T41" fmla="*/ 391 h 409"/>
                <a:gd name="T42" fmla="*/ 120 w 360"/>
                <a:gd name="T43" fmla="*/ 390 h 409"/>
                <a:gd name="T44" fmla="*/ 129 w 360"/>
                <a:gd name="T45" fmla="*/ 394 h 409"/>
                <a:gd name="T46" fmla="*/ 139 w 360"/>
                <a:gd name="T47" fmla="*/ 391 h 409"/>
                <a:gd name="T48" fmla="*/ 149 w 360"/>
                <a:gd name="T49" fmla="*/ 383 h 409"/>
                <a:gd name="T50" fmla="*/ 152 w 360"/>
                <a:gd name="T51" fmla="*/ 373 h 409"/>
                <a:gd name="T52" fmla="*/ 156 w 360"/>
                <a:gd name="T53" fmla="*/ 357 h 409"/>
                <a:gd name="T54" fmla="*/ 164 w 360"/>
                <a:gd name="T55" fmla="*/ 351 h 409"/>
                <a:gd name="T56" fmla="*/ 199 w 360"/>
                <a:gd name="T57" fmla="*/ 347 h 409"/>
                <a:gd name="T58" fmla="*/ 210 w 360"/>
                <a:gd name="T59" fmla="*/ 337 h 409"/>
                <a:gd name="T60" fmla="*/ 214 w 360"/>
                <a:gd name="T61" fmla="*/ 321 h 409"/>
                <a:gd name="T62" fmla="*/ 234 w 360"/>
                <a:gd name="T63" fmla="*/ 302 h 409"/>
                <a:gd name="T64" fmla="*/ 269 w 360"/>
                <a:gd name="T65" fmla="*/ 295 h 409"/>
                <a:gd name="T66" fmla="*/ 264 w 360"/>
                <a:gd name="T67" fmla="*/ 281 h 409"/>
                <a:gd name="T68" fmla="*/ 263 w 360"/>
                <a:gd name="T69" fmla="*/ 266 h 409"/>
                <a:gd name="T70" fmla="*/ 266 w 360"/>
                <a:gd name="T71" fmla="*/ 251 h 409"/>
                <a:gd name="T72" fmla="*/ 269 w 360"/>
                <a:gd name="T73" fmla="*/ 235 h 409"/>
                <a:gd name="T74" fmla="*/ 274 w 360"/>
                <a:gd name="T75" fmla="*/ 227 h 409"/>
                <a:gd name="T76" fmla="*/ 280 w 360"/>
                <a:gd name="T77" fmla="*/ 220 h 409"/>
                <a:gd name="T78" fmla="*/ 288 w 360"/>
                <a:gd name="T79" fmla="*/ 221 h 409"/>
                <a:gd name="T80" fmla="*/ 286 w 360"/>
                <a:gd name="T81" fmla="*/ 228 h 409"/>
                <a:gd name="T82" fmla="*/ 298 w 360"/>
                <a:gd name="T83" fmla="*/ 229 h 409"/>
                <a:gd name="T84" fmla="*/ 302 w 360"/>
                <a:gd name="T85" fmla="*/ 218 h 409"/>
                <a:gd name="T86" fmla="*/ 307 w 360"/>
                <a:gd name="T87" fmla="*/ 211 h 409"/>
                <a:gd name="T88" fmla="*/ 312 w 360"/>
                <a:gd name="T89" fmla="*/ 202 h 409"/>
                <a:gd name="T90" fmla="*/ 330 w 360"/>
                <a:gd name="T91" fmla="*/ 180 h 409"/>
                <a:gd name="T92" fmla="*/ 351 w 360"/>
                <a:gd name="T93" fmla="*/ 153 h 409"/>
                <a:gd name="T94" fmla="*/ 359 w 360"/>
                <a:gd name="T95" fmla="*/ 134 h 409"/>
                <a:gd name="T96" fmla="*/ 357 w 360"/>
                <a:gd name="T97" fmla="*/ 124 h 409"/>
                <a:gd name="T98" fmla="*/ 347 w 360"/>
                <a:gd name="T99" fmla="*/ 122 h 409"/>
                <a:gd name="T100" fmla="*/ 338 w 360"/>
                <a:gd name="T101" fmla="*/ 111 h 409"/>
                <a:gd name="T102" fmla="*/ 327 w 360"/>
                <a:gd name="T103" fmla="*/ 97 h 409"/>
                <a:gd name="T104" fmla="*/ 318 w 360"/>
                <a:gd name="T105" fmla="*/ 82 h 409"/>
                <a:gd name="T106" fmla="*/ 309 w 360"/>
                <a:gd name="T107" fmla="*/ 72 h 409"/>
                <a:gd name="T108" fmla="*/ 304 w 360"/>
                <a:gd name="T109" fmla="*/ 67 h 409"/>
                <a:gd name="T110" fmla="*/ 292 w 360"/>
                <a:gd name="T111" fmla="*/ 68 h 409"/>
                <a:gd name="T112" fmla="*/ 272 w 360"/>
                <a:gd name="T113" fmla="*/ 63 h 409"/>
                <a:gd name="T114" fmla="*/ 258 w 360"/>
                <a:gd name="T115" fmla="*/ 58 h 409"/>
                <a:gd name="T116" fmla="*/ 220 w 360"/>
                <a:gd name="T117" fmla="*/ 34 h 409"/>
                <a:gd name="T118" fmla="*/ 199 w 360"/>
                <a:gd name="T11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0" h="409">
                  <a:moveTo>
                    <a:pt x="199" y="1"/>
                  </a:moveTo>
                  <a:lnTo>
                    <a:pt x="199" y="2"/>
                  </a:lnTo>
                  <a:lnTo>
                    <a:pt x="199" y="3"/>
                  </a:lnTo>
                  <a:lnTo>
                    <a:pt x="199" y="4"/>
                  </a:lnTo>
                  <a:lnTo>
                    <a:pt x="198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6" y="6"/>
                  </a:lnTo>
                  <a:lnTo>
                    <a:pt x="195" y="7"/>
                  </a:lnTo>
                  <a:lnTo>
                    <a:pt x="193" y="7"/>
                  </a:lnTo>
                  <a:lnTo>
                    <a:pt x="192" y="8"/>
                  </a:lnTo>
                  <a:lnTo>
                    <a:pt x="191" y="10"/>
                  </a:lnTo>
                  <a:lnTo>
                    <a:pt x="190" y="11"/>
                  </a:lnTo>
                  <a:lnTo>
                    <a:pt x="190" y="12"/>
                  </a:lnTo>
                  <a:lnTo>
                    <a:pt x="189" y="13"/>
                  </a:lnTo>
                  <a:lnTo>
                    <a:pt x="189" y="13"/>
                  </a:lnTo>
                  <a:lnTo>
                    <a:pt x="188" y="13"/>
                  </a:lnTo>
                  <a:lnTo>
                    <a:pt x="187" y="13"/>
                  </a:lnTo>
                  <a:lnTo>
                    <a:pt x="186" y="12"/>
                  </a:lnTo>
                  <a:lnTo>
                    <a:pt x="184" y="8"/>
                  </a:lnTo>
                  <a:lnTo>
                    <a:pt x="182" y="6"/>
                  </a:lnTo>
                  <a:lnTo>
                    <a:pt x="182" y="5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6" y="5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8" y="1"/>
                  </a:lnTo>
                  <a:lnTo>
                    <a:pt x="178" y="2"/>
                  </a:lnTo>
                  <a:lnTo>
                    <a:pt x="176" y="3"/>
                  </a:lnTo>
                  <a:lnTo>
                    <a:pt x="175" y="4"/>
                  </a:lnTo>
                  <a:lnTo>
                    <a:pt x="174" y="6"/>
                  </a:lnTo>
                  <a:lnTo>
                    <a:pt x="174" y="10"/>
                  </a:lnTo>
                  <a:lnTo>
                    <a:pt x="174" y="11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5" y="14"/>
                  </a:lnTo>
                  <a:lnTo>
                    <a:pt x="175" y="15"/>
                  </a:lnTo>
                  <a:lnTo>
                    <a:pt x="176" y="16"/>
                  </a:lnTo>
                  <a:lnTo>
                    <a:pt x="174" y="17"/>
                  </a:lnTo>
                  <a:lnTo>
                    <a:pt x="174" y="19"/>
                  </a:lnTo>
                  <a:lnTo>
                    <a:pt x="174" y="20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4" y="27"/>
                  </a:lnTo>
                  <a:lnTo>
                    <a:pt x="174" y="28"/>
                  </a:lnTo>
                  <a:lnTo>
                    <a:pt x="174" y="28"/>
                  </a:lnTo>
                  <a:lnTo>
                    <a:pt x="175" y="29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4" y="36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6" y="38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81" y="37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4"/>
                  </a:lnTo>
                  <a:lnTo>
                    <a:pt x="183" y="45"/>
                  </a:lnTo>
                  <a:lnTo>
                    <a:pt x="180" y="46"/>
                  </a:lnTo>
                  <a:lnTo>
                    <a:pt x="175" y="49"/>
                  </a:lnTo>
                  <a:lnTo>
                    <a:pt x="174" y="49"/>
                  </a:lnTo>
                  <a:lnTo>
                    <a:pt x="174" y="48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1" y="48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8"/>
                  </a:lnTo>
                  <a:lnTo>
                    <a:pt x="166" y="49"/>
                  </a:lnTo>
                  <a:lnTo>
                    <a:pt x="164" y="49"/>
                  </a:lnTo>
                  <a:lnTo>
                    <a:pt x="163" y="50"/>
                  </a:lnTo>
                  <a:lnTo>
                    <a:pt x="161" y="51"/>
                  </a:lnTo>
                  <a:lnTo>
                    <a:pt x="159" y="51"/>
                  </a:lnTo>
                  <a:lnTo>
                    <a:pt x="159" y="52"/>
                  </a:lnTo>
                  <a:lnTo>
                    <a:pt x="159" y="53"/>
                  </a:lnTo>
                  <a:lnTo>
                    <a:pt x="160" y="53"/>
                  </a:lnTo>
                  <a:lnTo>
                    <a:pt x="162" y="54"/>
                  </a:lnTo>
                  <a:lnTo>
                    <a:pt x="162" y="55"/>
                  </a:lnTo>
                  <a:lnTo>
                    <a:pt x="163" y="57"/>
                  </a:lnTo>
                  <a:lnTo>
                    <a:pt x="163" y="60"/>
                  </a:lnTo>
                  <a:lnTo>
                    <a:pt x="163" y="61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59" y="72"/>
                  </a:lnTo>
                  <a:lnTo>
                    <a:pt x="158" y="73"/>
                  </a:lnTo>
                  <a:lnTo>
                    <a:pt x="156" y="74"/>
                  </a:lnTo>
                  <a:lnTo>
                    <a:pt x="155" y="76"/>
                  </a:lnTo>
                  <a:lnTo>
                    <a:pt x="155" y="78"/>
                  </a:lnTo>
                  <a:lnTo>
                    <a:pt x="154" y="82"/>
                  </a:lnTo>
                  <a:lnTo>
                    <a:pt x="152" y="85"/>
                  </a:lnTo>
                  <a:lnTo>
                    <a:pt x="149" y="93"/>
                  </a:lnTo>
                  <a:lnTo>
                    <a:pt x="148" y="98"/>
                  </a:lnTo>
                  <a:lnTo>
                    <a:pt x="148" y="100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50" y="119"/>
                  </a:lnTo>
                  <a:lnTo>
                    <a:pt x="153" y="124"/>
                  </a:lnTo>
                  <a:lnTo>
                    <a:pt x="157" y="131"/>
                  </a:lnTo>
                  <a:lnTo>
                    <a:pt x="160" y="137"/>
                  </a:lnTo>
                  <a:lnTo>
                    <a:pt x="165" y="143"/>
                  </a:lnTo>
                  <a:lnTo>
                    <a:pt x="167" y="147"/>
                  </a:lnTo>
                  <a:lnTo>
                    <a:pt x="168" y="148"/>
                  </a:lnTo>
                  <a:lnTo>
                    <a:pt x="168" y="150"/>
                  </a:lnTo>
                  <a:lnTo>
                    <a:pt x="166" y="155"/>
                  </a:lnTo>
                  <a:lnTo>
                    <a:pt x="166" y="156"/>
                  </a:lnTo>
                  <a:lnTo>
                    <a:pt x="165" y="157"/>
                  </a:lnTo>
                  <a:lnTo>
                    <a:pt x="164" y="160"/>
                  </a:lnTo>
                  <a:lnTo>
                    <a:pt x="163" y="164"/>
                  </a:lnTo>
                  <a:lnTo>
                    <a:pt x="161" y="169"/>
                  </a:lnTo>
                  <a:lnTo>
                    <a:pt x="159" y="176"/>
                  </a:lnTo>
                  <a:lnTo>
                    <a:pt x="157" y="183"/>
                  </a:lnTo>
                  <a:lnTo>
                    <a:pt x="154" y="191"/>
                  </a:lnTo>
                  <a:lnTo>
                    <a:pt x="154" y="193"/>
                  </a:lnTo>
                  <a:lnTo>
                    <a:pt x="152" y="200"/>
                  </a:lnTo>
                  <a:lnTo>
                    <a:pt x="150" y="208"/>
                  </a:lnTo>
                  <a:lnTo>
                    <a:pt x="148" y="215"/>
                  </a:lnTo>
                  <a:lnTo>
                    <a:pt x="145" y="223"/>
                  </a:lnTo>
                  <a:lnTo>
                    <a:pt x="143" y="230"/>
                  </a:lnTo>
                  <a:lnTo>
                    <a:pt x="141" y="234"/>
                  </a:lnTo>
                  <a:lnTo>
                    <a:pt x="139" y="239"/>
                  </a:lnTo>
                  <a:lnTo>
                    <a:pt x="139" y="242"/>
                  </a:lnTo>
                  <a:lnTo>
                    <a:pt x="139" y="243"/>
                  </a:lnTo>
                  <a:lnTo>
                    <a:pt x="137" y="247"/>
                  </a:lnTo>
                  <a:lnTo>
                    <a:pt x="130" y="250"/>
                  </a:lnTo>
                  <a:lnTo>
                    <a:pt x="122" y="253"/>
                  </a:lnTo>
                  <a:lnTo>
                    <a:pt x="114" y="255"/>
                  </a:lnTo>
                  <a:lnTo>
                    <a:pt x="107" y="258"/>
                  </a:lnTo>
                  <a:lnTo>
                    <a:pt x="99" y="261"/>
                  </a:lnTo>
                  <a:lnTo>
                    <a:pt x="90" y="263"/>
                  </a:lnTo>
                  <a:lnTo>
                    <a:pt x="83" y="266"/>
                  </a:lnTo>
                  <a:lnTo>
                    <a:pt x="75" y="270"/>
                  </a:lnTo>
                  <a:lnTo>
                    <a:pt x="67" y="273"/>
                  </a:lnTo>
                  <a:lnTo>
                    <a:pt x="60" y="275"/>
                  </a:lnTo>
                  <a:lnTo>
                    <a:pt x="51" y="277"/>
                  </a:lnTo>
                  <a:lnTo>
                    <a:pt x="43" y="280"/>
                  </a:lnTo>
                  <a:lnTo>
                    <a:pt x="36" y="283"/>
                  </a:lnTo>
                  <a:lnTo>
                    <a:pt x="28" y="286"/>
                  </a:lnTo>
                  <a:lnTo>
                    <a:pt x="20" y="289"/>
                  </a:lnTo>
                  <a:lnTo>
                    <a:pt x="12" y="292"/>
                  </a:lnTo>
                  <a:lnTo>
                    <a:pt x="4" y="294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3" y="304"/>
                  </a:lnTo>
                  <a:lnTo>
                    <a:pt x="5" y="309"/>
                  </a:lnTo>
                  <a:lnTo>
                    <a:pt x="7" y="314"/>
                  </a:lnTo>
                  <a:lnTo>
                    <a:pt x="9" y="319"/>
                  </a:lnTo>
                  <a:lnTo>
                    <a:pt x="11" y="323"/>
                  </a:lnTo>
                  <a:lnTo>
                    <a:pt x="13" y="328"/>
                  </a:lnTo>
                  <a:lnTo>
                    <a:pt x="15" y="333"/>
                  </a:lnTo>
                  <a:lnTo>
                    <a:pt x="17" y="337"/>
                  </a:lnTo>
                  <a:lnTo>
                    <a:pt x="20" y="343"/>
                  </a:lnTo>
                  <a:lnTo>
                    <a:pt x="21" y="346"/>
                  </a:lnTo>
                  <a:lnTo>
                    <a:pt x="22" y="351"/>
                  </a:lnTo>
                  <a:lnTo>
                    <a:pt x="24" y="356"/>
                  </a:lnTo>
                  <a:lnTo>
                    <a:pt x="27" y="361"/>
                  </a:lnTo>
                  <a:lnTo>
                    <a:pt x="29" y="365"/>
                  </a:lnTo>
                  <a:lnTo>
                    <a:pt x="30" y="370"/>
                  </a:lnTo>
                  <a:lnTo>
                    <a:pt x="32" y="374"/>
                  </a:lnTo>
                  <a:lnTo>
                    <a:pt x="34" y="378"/>
                  </a:lnTo>
                  <a:lnTo>
                    <a:pt x="34" y="379"/>
                  </a:lnTo>
                  <a:lnTo>
                    <a:pt x="36" y="379"/>
                  </a:lnTo>
                  <a:lnTo>
                    <a:pt x="37" y="379"/>
                  </a:lnTo>
                  <a:lnTo>
                    <a:pt x="38" y="380"/>
                  </a:lnTo>
                  <a:lnTo>
                    <a:pt x="40" y="383"/>
                  </a:lnTo>
                  <a:lnTo>
                    <a:pt x="42" y="390"/>
                  </a:lnTo>
                  <a:lnTo>
                    <a:pt x="44" y="396"/>
                  </a:lnTo>
                  <a:lnTo>
                    <a:pt x="48" y="403"/>
                  </a:lnTo>
                  <a:lnTo>
                    <a:pt x="50" y="409"/>
                  </a:lnTo>
                  <a:lnTo>
                    <a:pt x="55" y="408"/>
                  </a:lnTo>
                  <a:lnTo>
                    <a:pt x="62" y="405"/>
                  </a:lnTo>
                  <a:lnTo>
                    <a:pt x="66" y="404"/>
                  </a:lnTo>
                  <a:lnTo>
                    <a:pt x="73" y="404"/>
                  </a:lnTo>
                  <a:lnTo>
                    <a:pt x="75" y="404"/>
                  </a:lnTo>
                  <a:lnTo>
                    <a:pt x="77" y="403"/>
                  </a:lnTo>
                  <a:lnTo>
                    <a:pt x="78" y="403"/>
                  </a:lnTo>
                  <a:lnTo>
                    <a:pt x="78" y="402"/>
                  </a:lnTo>
                  <a:lnTo>
                    <a:pt x="80" y="401"/>
                  </a:lnTo>
                  <a:lnTo>
                    <a:pt x="80" y="399"/>
                  </a:lnTo>
                  <a:lnTo>
                    <a:pt x="81" y="399"/>
                  </a:lnTo>
                  <a:lnTo>
                    <a:pt x="82" y="399"/>
                  </a:lnTo>
                  <a:lnTo>
                    <a:pt x="83" y="399"/>
                  </a:lnTo>
                  <a:lnTo>
                    <a:pt x="84" y="398"/>
                  </a:lnTo>
                  <a:lnTo>
                    <a:pt x="85" y="398"/>
                  </a:lnTo>
                  <a:lnTo>
                    <a:pt x="86" y="398"/>
                  </a:lnTo>
                  <a:lnTo>
                    <a:pt x="88" y="397"/>
                  </a:lnTo>
                  <a:lnTo>
                    <a:pt x="90" y="397"/>
                  </a:lnTo>
                  <a:lnTo>
                    <a:pt x="91" y="397"/>
                  </a:lnTo>
                  <a:lnTo>
                    <a:pt x="91" y="396"/>
                  </a:lnTo>
                  <a:lnTo>
                    <a:pt x="92" y="396"/>
                  </a:lnTo>
                  <a:lnTo>
                    <a:pt x="92" y="395"/>
                  </a:lnTo>
                  <a:lnTo>
                    <a:pt x="93" y="395"/>
                  </a:lnTo>
                  <a:lnTo>
                    <a:pt x="92" y="394"/>
                  </a:lnTo>
                  <a:lnTo>
                    <a:pt x="92" y="393"/>
                  </a:lnTo>
                  <a:lnTo>
                    <a:pt x="93" y="393"/>
                  </a:lnTo>
                  <a:lnTo>
                    <a:pt x="93" y="393"/>
                  </a:lnTo>
                  <a:lnTo>
                    <a:pt x="95" y="392"/>
                  </a:lnTo>
                  <a:lnTo>
                    <a:pt x="96" y="392"/>
                  </a:lnTo>
                  <a:lnTo>
                    <a:pt x="100" y="392"/>
                  </a:lnTo>
                  <a:lnTo>
                    <a:pt x="109" y="391"/>
                  </a:lnTo>
                  <a:lnTo>
                    <a:pt x="109" y="391"/>
                  </a:lnTo>
                  <a:lnTo>
                    <a:pt x="110" y="390"/>
                  </a:lnTo>
                  <a:lnTo>
                    <a:pt x="111" y="390"/>
                  </a:lnTo>
                  <a:lnTo>
                    <a:pt x="113" y="391"/>
                  </a:lnTo>
                  <a:lnTo>
                    <a:pt x="115" y="391"/>
                  </a:lnTo>
                  <a:lnTo>
                    <a:pt x="115" y="390"/>
                  </a:lnTo>
                  <a:lnTo>
                    <a:pt x="116" y="390"/>
                  </a:lnTo>
                  <a:lnTo>
                    <a:pt x="118" y="391"/>
                  </a:lnTo>
                  <a:lnTo>
                    <a:pt x="119" y="391"/>
                  </a:lnTo>
                  <a:lnTo>
                    <a:pt x="120" y="390"/>
                  </a:lnTo>
                  <a:lnTo>
                    <a:pt x="120" y="391"/>
                  </a:lnTo>
                  <a:lnTo>
                    <a:pt x="121" y="391"/>
                  </a:lnTo>
                  <a:lnTo>
                    <a:pt x="123" y="391"/>
                  </a:lnTo>
                  <a:lnTo>
                    <a:pt x="124" y="392"/>
                  </a:lnTo>
                  <a:lnTo>
                    <a:pt x="124" y="393"/>
                  </a:lnTo>
                  <a:lnTo>
                    <a:pt x="125" y="393"/>
                  </a:lnTo>
                  <a:lnTo>
                    <a:pt x="127" y="394"/>
                  </a:lnTo>
                  <a:lnTo>
                    <a:pt x="128" y="394"/>
                  </a:lnTo>
                  <a:lnTo>
                    <a:pt x="129" y="394"/>
                  </a:lnTo>
                  <a:lnTo>
                    <a:pt x="129" y="394"/>
                  </a:lnTo>
                  <a:lnTo>
                    <a:pt x="130" y="394"/>
                  </a:lnTo>
                  <a:lnTo>
                    <a:pt x="132" y="393"/>
                  </a:lnTo>
                  <a:lnTo>
                    <a:pt x="133" y="393"/>
                  </a:lnTo>
                  <a:lnTo>
                    <a:pt x="134" y="393"/>
                  </a:lnTo>
                  <a:lnTo>
                    <a:pt x="135" y="393"/>
                  </a:lnTo>
                  <a:lnTo>
                    <a:pt x="136" y="393"/>
                  </a:lnTo>
                  <a:lnTo>
                    <a:pt x="137" y="393"/>
                  </a:lnTo>
                  <a:lnTo>
                    <a:pt x="138" y="392"/>
                  </a:lnTo>
                  <a:lnTo>
                    <a:pt x="138" y="391"/>
                  </a:lnTo>
                  <a:lnTo>
                    <a:pt x="139" y="391"/>
                  </a:lnTo>
                  <a:lnTo>
                    <a:pt x="139" y="392"/>
                  </a:lnTo>
                  <a:lnTo>
                    <a:pt x="141" y="390"/>
                  </a:lnTo>
                  <a:lnTo>
                    <a:pt x="143" y="388"/>
                  </a:lnTo>
                  <a:lnTo>
                    <a:pt x="144" y="387"/>
                  </a:lnTo>
                  <a:lnTo>
                    <a:pt x="145" y="387"/>
                  </a:lnTo>
                  <a:lnTo>
                    <a:pt x="146" y="386"/>
                  </a:lnTo>
                  <a:lnTo>
                    <a:pt x="147" y="386"/>
                  </a:lnTo>
                  <a:lnTo>
                    <a:pt x="148" y="385"/>
                  </a:lnTo>
                  <a:lnTo>
                    <a:pt x="148" y="384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0" y="381"/>
                  </a:lnTo>
                  <a:lnTo>
                    <a:pt x="150" y="380"/>
                  </a:lnTo>
                  <a:lnTo>
                    <a:pt x="150" y="379"/>
                  </a:lnTo>
                  <a:lnTo>
                    <a:pt x="150" y="378"/>
                  </a:lnTo>
                  <a:lnTo>
                    <a:pt x="152" y="375"/>
                  </a:lnTo>
                  <a:lnTo>
                    <a:pt x="152" y="374"/>
                  </a:lnTo>
                  <a:lnTo>
                    <a:pt x="152" y="373"/>
                  </a:lnTo>
                  <a:lnTo>
                    <a:pt x="152" y="371"/>
                  </a:lnTo>
                  <a:lnTo>
                    <a:pt x="151" y="370"/>
                  </a:lnTo>
                  <a:lnTo>
                    <a:pt x="149" y="369"/>
                  </a:lnTo>
                  <a:lnTo>
                    <a:pt x="149" y="367"/>
                  </a:lnTo>
                  <a:lnTo>
                    <a:pt x="149" y="366"/>
                  </a:lnTo>
                  <a:lnTo>
                    <a:pt x="149" y="365"/>
                  </a:lnTo>
                  <a:lnTo>
                    <a:pt x="150" y="363"/>
                  </a:lnTo>
                  <a:lnTo>
                    <a:pt x="154" y="360"/>
                  </a:lnTo>
                  <a:lnTo>
                    <a:pt x="155" y="359"/>
                  </a:lnTo>
                  <a:lnTo>
                    <a:pt x="156" y="357"/>
                  </a:lnTo>
                  <a:lnTo>
                    <a:pt x="156" y="356"/>
                  </a:lnTo>
                  <a:lnTo>
                    <a:pt x="157" y="355"/>
                  </a:lnTo>
                  <a:lnTo>
                    <a:pt x="157" y="354"/>
                  </a:lnTo>
                  <a:lnTo>
                    <a:pt x="158" y="353"/>
                  </a:lnTo>
                  <a:lnTo>
                    <a:pt x="159" y="352"/>
                  </a:lnTo>
                  <a:lnTo>
                    <a:pt x="160" y="351"/>
                  </a:lnTo>
                  <a:lnTo>
                    <a:pt x="160" y="352"/>
                  </a:lnTo>
                  <a:lnTo>
                    <a:pt x="161" y="351"/>
                  </a:lnTo>
                  <a:lnTo>
                    <a:pt x="162" y="351"/>
                  </a:lnTo>
                  <a:lnTo>
                    <a:pt x="164" y="351"/>
                  </a:lnTo>
                  <a:lnTo>
                    <a:pt x="169" y="349"/>
                  </a:lnTo>
                  <a:lnTo>
                    <a:pt x="179" y="349"/>
                  </a:lnTo>
                  <a:lnTo>
                    <a:pt x="181" y="348"/>
                  </a:lnTo>
                  <a:lnTo>
                    <a:pt x="185" y="347"/>
                  </a:lnTo>
                  <a:lnTo>
                    <a:pt x="186" y="347"/>
                  </a:lnTo>
                  <a:lnTo>
                    <a:pt x="189" y="347"/>
                  </a:lnTo>
                  <a:lnTo>
                    <a:pt x="190" y="347"/>
                  </a:lnTo>
                  <a:lnTo>
                    <a:pt x="192" y="346"/>
                  </a:lnTo>
                  <a:lnTo>
                    <a:pt x="193" y="346"/>
                  </a:lnTo>
                  <a:lnTo>
                    <a:pt x="199" y="347"/>
                  </a:lnTo>
                  <a:lnTo>
                    <a:pt x="200" y="347"/>
                  </a:lnTo>
                  <a:lnTo>
                    <a:pt x="200" y="345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4" y="343"/>
                  </a:lnTo>
                  <a:lnTo>
                    <a:pt x="205" y="341"/>
                  </a:lnTo>
                  <a:lnTo>
                    <a:pt x="207" y="340"/>
                  </a:lnTo>
                  <a:lnTo>
                    <a:pt x="209" y="339"/>
                  </a:lnTo>
                  <a:lnTo>
                    <a:pt x="209" y="338"/>
                  </a:lnTo>
                  <a:lnTo>
                    <a:pt x="210" y="337"/>
                  </a:lnTo>
                  <a:lnTo>
                    <a:pt x="210" y="336"/>
                  </a:lnTo>
                  <a:lnTo>
                    <a:pt x="209" y="335"/>
                  </a:lnTo>
                  <a:lnTo>
                    <a:pt x="212" y="330"/>
                  </a:lnTo>
                  <a:lnTo>
                    <a:pt x="212" y="327"/>
                  </a:lnTo>
                  <a:lnTo>
                    <a:pt x="212" y="325"/>
                  </a:lnTo>
                  <a:lnTo>
                    <a:pt x="212" y="324"/>
                  </a:lnTo>
                  <a:lnTo>
                    <a:pt x="213" y="323"/>
                  </a:lnTo>
                  <a:lnTo>
                    <a:pt x="213" y="323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4" y="320"/>
                  </a:lnTo>
                  <a:lnTo>
                    <a:pt x="214" y="317"/>
                  </a:lnTo>
                  <a:lnTo>
                    <a:pt x="215" y="315"/>
                  </a:lnTo>
                  <a:lnTo>
                    <a:pt x="219" y="311"/>
                  </a:lnTo>
                  <a:lnTo>
                    <a:pt x="219" y="310"/>
                  </a:lnTo>
                  <a:lnTo>
                    <a:pt x="219" y="309"/>
                  </a:lnTo>
                  <a:lnTo>
                    <a:pt x="221" y="308"/>
                  </a:lnTo>
                  <a:lnTo>
                    <a:pt x="223" y="307"/>
                  </a:lnTo>
                  <a:lnTo>
                    <a:pt x="226" y="304"/>
                  </a:lnTo>
                  <a:lnTo>
                    <a:pt x="234" y="302"/>
                  </a:lnTo>
                  <a:lnTo>
                    <a:pt x="239" y="300"/>
                  </a:lnTo>
                  <a:lnTo>
                    <a:pt x="250" y="299"/>
                  </a:lnTo>
                  <a:lnTo>
                    <a:pt x="253" y="299"/>
                  </a:lnTo>
                  <a:lnTo>
                    <a:pt x="262" y="299"/>
                  </a:lnTo>
                  <a:lnTo>
                    <a:pt x="263" y="299"/>
                  </a:lnTo>
                  <a:lnTo>
                    <a:pt x="264" y="298"/>
                  </a:lnTo>
                  <a:lnTo>
                    <a:pt x="264" y="297"/>
                  </a:lnTo>
                  <a:lnTo>
                    <a:pt x="267" y="297"/>
                  </a:lnTo>
                  <a:lnTo>
                    <a:pt x="268" y="296"/>
                  </a:lnTo>
                  <a:lnTo>
                    <a:pt x="269" y="295"/>
                  </a:lnTo>
                  <a:lnTo>
                    <a:pt x="269" y="294"/>
                  </a:lnTo>
                  <a:lnTo>
                    <a:pt x="267" y="292"/>
                  </a:lnTo>
                  <a:lnTo>
                    <a:pt x="267" y="291"/>
                  </a:lnTo>
                  <a:lnTo>
                    <a:pt x="267" y="288"/>
                  </a:lnTo>
                  <a:lnTo>
                    <a:pt x="267" y="287"/>
                  </a:lnTo>
                  <a:lnTo>
                    <a:pt x="266" y="286"/>
                  </a:lnTo>
                  <a:lnTo>
                    <a:pt x="265" y="285"/>
                  </a:lnTo>
                  <a:lnTo>
                    <a:pt x="264" y="283"/>
                  </a:lnTo>
                  <a:lnTo>
                    <a:pt x="264" y="282"/>
                  </a:lnTo>
                  <a:lnTo>
                    <a:pt x="264" y="281"/>
                  </a:lnTo>
                  <a:lnTo>
                    <a:pt x="265" y="278"/>
                  </a:lnTo>
                  <a:lnTo>
                    <a:pt x="265" y="277"/>
                  </a:lnTo>
                  <a:lnTo>
                    <a:pt x="265" y="276"/>
                  </a:lnTo>
                  <a:lnTo>
                    <a:pt x="265" y="275"/>
                  </a:lnTo>
                  <a:lnTo>
                    <a:pt x="265" y="274"/>
                  </a:lnTo>
                  <a:lnTo>
                    <a:pt x="262" y="270"/>
                  </a:lnTo>
                  <a:lnTo>
                    <a:pt x="262" y="269"/>
                  </a:lnTo>
                  <a:lnTo>
                    <a:pt x="262" y="268"/>
                  </a:lnTo>
                  <a:lnTo>
                    <a:pt x="262" y="267"/>
                  </a:lnTo>
                  <a:lnTo>
                    <a:pt x="263" y="266"/>
                  </a:lnTo>
                  <a:lnTo>
                    <a:pt x="263" y="265"/>
                  </a:lnTo>
                  <a:lnTo>
                    <a:pt x="263" y="264"/>
                  </a:lnTo>
                  <a:lnTo>
                    <a:pt x="262" y="263"/>
                  </a:lnTo>
                  <a:lnTo>
                    <a:pt x="262" y="263"/>
                  </a:lnTo>
                  <a:lnTo>
                    <a:pt x="261" y="262"/>
                  </a:lnTo>
                  <a:lnTo>
                    <a:pt x="261" y="260"/>
                  </a:lnTo>
                  <a:lnTo>
                    <a:pt x="261" y="259"/>
                  </a:lnTo>
                  <a:lnTo>
                    <a:pt x="265" y="255"/>
                  </a:lnTo>
                  <a:lnTo>
                    <a:pt x="265" y="254"/>
                  </a:lnTo>
                  <a:lnTo>
                    <a:pt x="266" y="251"/>
                  </a:lnTo>
                  <a:lnTo>
                    <a:pt x="267" y="248"/>
                  </a:lnTo>
                  <a:lnTo>
                    <a:pt x="268" y="247"/>
                  </a:lnTo>
                  <a:lnTo>
                    <a:pt x="268" y="246"/>
                  </a:lnTo>
                  <a:lnTo>
                    <a:pt x="268" y="243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68" y="238"/>
                  </a:lnTo>
                  <a:lnTo>
                    <a:pt x="268" y="237"/>
                  </a:lnTo>
                  <a:lnTo>
                    <a:pt x="269" y="236"/>
                  </a:lnTo>
                  <a:lnTo>
                    <a:pt x="269" y="235"/>
                  </a:lnTo>
                  <a:lnTo>
                    <a:pt x="269" y="234"/>
                  </a:lnTo>
                  <a:lnTo>
                    <a:pt x="269" y="233"/>
                  </a:lnTo>
                  <a:lnTo>
                    <a:pt x="270" y="233"/>
                  </a:lnTo>
                  <a:lnTo>
                    <a:pt x="271" y="233"/>
                  </a:lnTo>
                  <a:lnTo>
                    <a:pt x="274" y="232"/>
                  </a:lnTo>
                  <a:lnTo>
                    <a:pt x="275" y="232"/>
                  </a:lnTo>
                  <a:lnTo>
                    <a:pt x="275" y="230"/>
                  </a:lnTo>
                  <a:lnTo>
                    <a:pt x="274" y="229"/>
                  </a:lnTo>
                  <a:lnTo>
                    <a:pt x="274" y="228"/>
                  </a:lnTo>
                  <a:lnTo>
                    <a:pt x="274" y="227"/>
                  </a:lnTo>
                  <a:lnTo>
                    <a:pt x="275" y="227"/>
                  </a:lnTo>
                  <a:lnTo>
                    <a:pt x="276" y="225"/>
                  </a:lnTo>
                  <a:lnTo>
                    <a:pt x="277" y="225"/>
                  </a:lnTo>
                  <a:lnTo>
                    <a:pt x="278" y="224"/>
                  </a:lnTo>
                  <a:lnTo>
                    <a:pt x="278" y="224"/>
                  </a:lnTo>
                  <a:lnTo>
                    <a:pt x="279" y="224"/>
                  </a:lnTo>
                  <a:lnTo>
                    <a:pt x="279" y="223"/>
                  </a:lnTo>
                  <a:lnTo>
                    <a:pt x="279" y="223"/>
                  </a:lnTo>
                  <a:lnTo>
                    <a:pt x="279" y="222"/>
                  </a:lnTo>
                  <a:lnTo>
                    <a:pt x="280" y="220"/>
                  </a:lnTo>
                  <a:lnTo>
                    <a:pt x="280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8" y="217"/>
                  </a:lnTo>
                  <a:lnTo>
                    <a:pt x="288" y="218"/>
                  </a:lnTo>
                  <a:lnTo>
                    <a:pt x="288" y="220"/>
                  </a:lnTo>
                  <a:lnTo>
                    <a:pt x="288" y="221"/>
                  </a:lnTo>
                  <a:lnTo>
                    <a:pt x="287" y="223"/>
                  </a:lnTo>
                  <a:lnTo>
                    <a:pt x="286" y="223"/>
                  </a:lnTo>
                  <a:lnTo>
                    <a:pt x="287" y="225"/>
                  </a:lnTo>
                  <a:lnTo>
                    <a:pt x="287" y="226"/>
                  </a:lnTo>
                  <a:lnTo>
                    <a:pt x="286" y="226"/>
                  </a:lnTo>
                  <a:lnTo>
                    <a:pt x="286" y="225"/>
                  </a:lnTo>
                  <a:lnTo>
                    <a:pt x="286" y="224"/>
                  </a:lnTo>
                  <a:lnTo>
                    <a:pt x="285" y="226"/>
                  </a:lnTo>
                  <a:lnTo>
                    <a:pt x="285" y="227"/>
                  </a:lnTo>
                  <a:lnTo>
                    <a:pt x="286" y="228"/>
                  </a:lnTo>
                  <a:lnTo>
                    <a:pt x="287" y="228"/>
                  </a:lnTo>
                  <a:lnTo>
                    <a:pt x="288" y="229"/>
                  </a:lnTo>
                  <a:lnTo>
                    <a:pt x="289" y="229"/>
                  </a:lnTo>
                  <a:lnTo>
                    <a:pt x="290" y="229"/>
                  </a:lnTo>
                  <a:lnTo>
                    <a:pt x="292" y="229"/>
                  </a:lnTo>
                  <a:lnTo>
                    <a:pt x="293" y="229"/>
                  </a:lnTo>
                  <a:lnTo>
                    <a:pt x="294" y="229"/>
                  </a:lnTo>
                  <a:lnTo>
                    <a:pt x="295" y="230"/>
                  </a:lnTo>
                  <a:lnTo>
                    <a:pt x="297" y="230"/>
                  </a:lnTo>
                  <a:lnTo>
                    <a:pt x="298" y="229"/>
                  </a:lnTo>
                  <a:lnTo>
                    <a:pt x="298" y="228"/>
                  </a:lnTo>
                  <a:lnTo>
                    <a:pt x="298" y="227"/>
                  </a:lnTo>
                  <a:lnTo>
                    <a:pt x="299" y="227"/>
                  </a:lnTo>
                  <a:lnTo>
                    <a:pt x="300" y="227"/>
                  </a:lnTo>
                  <a:lnTo>
                    <a:pt x="300" y="226"/>
                  </a:lnTo>
                  <a:lnTo>
                    <a:pt x="300" y="224"/>
                  </a:lnTo>
                  <a:lnTo>
                    <a:pt x="300" y="223"/>
                  </a:lnTo>
                  <a:lnTo>
                    <a:pt x="301" y="222"/>
                  </a:lnTo>
                  <a:lnTo>
                    <a:pt x="302" y="219"/>
                  </a:lnTo>
                  <a:lnTo>
                    <a:pt x="302" y="218"/>
                  </a:lnTo>
                  <a:lnTo>
                    <a:pt x="303" y="216"/>
                  </a:lnTo>
                  <a:lnTo>
                    <a:pt x="303" y="215"/>
                  </a:lnTo>
                  <a:lnTo>
                    <a:pt x="304" y="214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6" y="213"/>
                  </a:lnTo>
                  <a:lnTo>
                    <a:pt x="306" y="212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7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6" y="208"/>
                  </a:lnTo>
                  <a:lnTo>
                    <a:pt x="307" y="208"/>
                  </a:lnTo>
                  <a:lnTo>
                    <a:pt x="307" y="207"/>
                  </a:lnTo>
                  <a:lnTo>
                    <a:pt x="308" y="206"/>
                  </a:lnTo>
                  <a:lnTo>
                    <a:pt x="309" y="205"/>
                  </a:lnTo>
                  <a:lnTo>
                    <a:pt x="309" y="204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13" y="199"/>
                  </a:lnTo>
                  <a:lnTo>
                    <a:pt x="314" y="195"/>
                  </a:lnTo>
                  <a:lnTo>
                    <a:pt x="315" y="194"/>
                  </a:lnTo>
                  <a:lnTo>
                    <a:pt x="316" y="194"/>
                  </a:lnTo>
                  <a:lnTo>
                    <a:pt x="316" y="193"/>
                  </a:lnTo>
                  <a:lnTo>
                    <a:pt x="318" y="191"/>
                  </a:lnTo>
                  <a:lnTo>
                    <a:pt x="325" y="184"/>
                  </a:lnTo>
                  <a:lnTo>
                    <a:pt x="329" y="181"/>
                  </a:lnTo>
                  <a:lnTo>
                    <a:pt x="330" y="180"/>
                  </a:lnTo>
                  <a:lnTo>
                    <a:pt x="338" y="176"/>
                  </a:lnTo>
                  <a:lnTo>
                    <a:pt x="338" y="175"/>
                  </a:lnTo>
                  <a:lnTo>
                    <a:pt x="338" y="174"/>
                  </a:lnTo>
                  <a:lnTo>
                    <a:pt x="342" y="168"/>
                  </a:lnTo>
                  <a:lnTo>
                    <a:pt x="343" y="165"/>
                  </a:lnTo>
                  <a:lnTo>
                    <a:pt x="345" y="161"/>
                  </a:lnTo>
                  <a:lnTo>
                    <a:pt x="348" y="156"/>
                  </a:lnTo>
                  <a:lnTo>
                    <a:pt x="348" y="154"/>
                  </a:lnTo>
                  <a:lnTo>
                    <a:pt x="349" y="153"/>
                  </a:lnTo>
                  <a:lnTo>
                    <a:pt x="351" y="153"/>
                  </a:lnTo>
                  <a:lnTo>
                    <a:pt x="351" y="152"/>
                  </a:lnTo>
                  <a:lnTo>
                    <a:pt x="352" y="149"/>
                  </a:lnTo>
                  <a:lnTo>
                    <a:pt x="353" y="146"/>
                  </a:lnTo>
                  <a:lnTo>
                    <a:pt x="353" y="146"/>
                  </a:lnTo>
                  <a:lnTo>
                    <a:pt x="353" y="145"/>
                  </a:lnTo>
                  <a:lnTo>
                    <a:pt x="354" y="144"/>
                  </a:lnTo>
                  <a:lnTo>
                    <a:pt x="356" y="143"/>
                  </a:lnTo>
                  <a:lnTo>
                    <a:pt x="358" y="139"/>
                  </a:lnTo>
                  <a:lnTo>
                    <a:pt x="359" y="137"/>
                  </a:lnTo>
                  <a:lnTo>
                    <a:pt x="359" y="134"/>
                  </a:lnTo>
                  <a:lnTo>
                    <a:pt x="360" y="126"/>
                  </a:lnTo>
                  <a:lnTo>
                    <a:pt x="360" y="124"/>
                  </a:lnTo>
                  <a:lnTo>
                    <a:pt x="359" y="124"/>
                  </a:lnTo>
                  <a:lnTo>
                    <a:pt x="358" y="123"/>
                  </a:lnTo>
                  <a:lnTo>
                    <a:pt x="358" y="123"/>
                  </a:lnTo>
                  <a:lnTo>
                    <a:pt x="357" y="123"/>
                  </a:lnTo>
                  <a:lnTo>
                    <a:pt x="356" y="123"/>
                  </a:lnTo>
                  <a:lnTo>
                    <a:pt x="356" y="123"/>
                  </a:lnTo>
                  <a:lnTo>
                    <a:pt x="357" y="123"/>
                  </a:lnTo>
                  <a:lnTo>
                    <a:pt x="357" y="124"/>
                  </a:lnTo>
                  <a:lnTo>
                    <a:pt x="356" y="124"/>
                  </a:lnTo>
                  <a:lnTo>
                    <a:pt x="355" y="124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4" y="123"/>
                  </a:lnTo>
                  <a:lnTo>
                    <a:pt x="353" y="123"/>
                  </a:lnTo>
                  <a:lnTo>
                    <a:pt x="351" y="121"/>
                  </a:lnTo>
                  <a:lnTo>
                    <a:pt x="350" y="120"/>
                  </a:lnTo>
                  <a:lnTo>
                    <a:pt x="348" y="122"/>
                  </a:lnTo>
                  <a:lnTo>
                    <a:pt x="347" y="122"/>
                  </a:lnTo>
                  <a:lnTo>
                    <a:pt x="346" y="122"/>
                  </a:lnTo>
                  <a:lnTo>
                    <a:pt x="346" y="121"/>
                  </a:lnTo>
                  <a:lnTo>
                    <a:pt x="347" y="121"/>
                  </a:lnTo>
                  <a:lnTo>
                    <a:pt x="347" y="120"/>
                  </a:lnTo>
                  <a:lnTo>
                    <a:pt x="346" y="119"/>
                  </a:lnTo>
                  <a:lnTo>
                    <a:pt x="344" y="118"/>
                  </a:lnTo>
                  <a:lnTo>
                    <a:pt x="343" y="117"/>
                  </a:lnTo>
                  <a:lnTo>
                    <a:pt x="341" y="115"/>
                  </a:lnTo>
                  <a:lnTo>
                    <a:pt x="340" y="114"/>
                  </a:lnTo>
                  <a:lnTo>
                    <a:pt x="338" y="111"/>
                  </a:lnTo>
                  <a:lnTo>
                    <a:pt x="337" y="110"/>
                  </a:lnTo>
                  <a:lnTo>
                    <a:pt x="336" y="109"/>
                  </a:lnTo>
                  <a:lnTo>
                    <a:pt x="335" y="108"/>
                  </a:lnTo>
                  <a:lnTo>
                    <a:pt x="335" y="107"/>
                  </a:lnTo>
                  <a:lnTo>
                    <a:pt x="333" y="103"/>
                  </a:lnTo>
                  <a:lnTo>
                    <a:pt x="332" y="103"/>
                  </a:lnTo>
                  <a:lnTo>
                    <a:pt x="331" y="101"/>
                  </a:lnTo>
                  <a:lnTo>
                    <a:pt x="329" y="100"/>
                  </a:lnTo>
                  <a:lnTo>
                    <a:pt x="327" y="98"/>
                  </a:lnTo>
                  <a:lnTo>
                    <a:pt x="327" y="97"/>
                  </a:lnTo>
                  <a:lnTo>
                    <a:pt x="326" y="96"/>
                  </a:lnTo>
                  <a:lnTo>
                    <a:pt x="326" y="95"/>
                  </a:lnTo>
                  <a:lnTo>
                    <a:pt x="326" y="94"/>
                  </a:lnTo>
                  <a:lnTo>
                    <a:pt x="322" y="92"/>
                  </a:lnTo>
                  <a:lnTo>
                    <a:pt x="322" y="88"/>
                  </a:lnTo>
                  <a:lnTo>
                    <a:pt x="321" y="87"/>
                  </a:lnTo>
                  <a:lnTo>
                    <a:pt x="320" y="86"/>
                  </a:lnTo>
                  <a:lnTo>
                    <a:pt x="319" y="85"/>
                  </a:lnTo>
                  <a:lnTo>
                    <a:pt x="318" y="83"/>
                  </a:lnTo>
                  <a:lnTo>
                    <a:pt x="318" y="82"/>
                  </a:lnTo>
                  <a:lnTo>
                    <a:pt x="317" y="81"/>
                  </a:lnTo>
                  <a:lnTo>
                    <a:pt x="313" y="80"/>
                  </a:lnTo>
                  <a:lnTo>
                    <a:pt x="313" y="78"/>
                  </a:lnTo>
                  <a:lnTo>
                    <a:pt x="312" y="76"/>
                  </a:lnTo>
                  <a:lnTo>
                    <a:pt x="312" y="75"/>
                  </a:lnTo>
                  <a:lnTo>
                    <a:pt x="312" y="74"/>
                  </a:lnTo>
                  <a:lnTo>
                    <a:pt x="312" y="73"/>
                  </a:lnTo>
                  <a:lnTo>
                    <a:pt x="310" y="72"/>
                  </a:lnTo>
                  <a:lnTo>
                    <a:pt x="310" y="73"/>
                  </a:lnTo>
                  <a:lnTo>
                    <a:pt x="309" y="72"/>
                  </a:lnTo>
                  <a:lnTo>
                    <a:pt x="309" y="73"/>
                  </a:lnTo>
                  <a:lnTo>
                    <a:pt x="308" y="73"/>
                  </a:lnTo>
                  <a:lnTo>
                    <a:pt x="308" y="73"/>
                  </a:lnTo>
                  <a:lnTo>
                    <a:pt x="308" y="72"/>
                  </a:lnTo>
                  <a:lnTo>
                    <a:pt x="307" y="71"/>
                  </a:lnTo>
                  <a:lnTo>
                    <a:pt x="306" y="71"/>
                  </a:lnTo>
                  <a:lnTo>
                    <a:pt x="305" y="71"/>
                  </a:lnTo>
                  <a:lnTo>
                    <a:pt x="305" y="70"/>
                  </a:lnTo>
                  <a:lnTo>
                    <a:pt x="305" y="68"/>
                  </a:lnTo>
                  <a:lnTo>
                    <a:pt x="304" y="67"/>
                  </a:lnTo>
                  <a:lnTo>
                    <a:pt x="303" y="66"/>
                  </a:lnTo>
                  <a:lnTo>
                    <a:pt x="302" y="66"/>
                  </a:lnTo>
                  <a:lnTo>
                    <a:pt x="300" y="66"/>
                  </a:lnTo>
                  <a:lnTo>
                    <a:pt x="299" y="66"/>
                  </a:lnTo>
                  <a:lnTo>
                    <a:pt x="298" y="66"/>
                  </a:lnTo>
                  <a:lnTo>
                    <a:pt x="298" y="67"/>
                  </a:lnTo>
                  <a:lnTo>
                    <a:pt x="298" y="67"/>
                  </a:lnTo>
                  <a:lnTo>
                    <a:pt x="297" y="68"/>
                  </a:lnTo>
                  <a:lnTo>
                    <a:pt x="295" y="68"/>
                  </a:lnTo>
                  <a:lnTo>
                    <a:pt x="292" y="68"/>
                  </a:lnTo>
                  <a:lnTo>
                    <a:pt x="290" y="68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86" y="65"/>
                  </a:lnTo>
                  <a:lnTo>
                    <a:pt x="285" y="64"/>
                  </a:lnTo>
                  <a:lnTo>
                    <a:pt x="284" y="64"/>
                  </a:lnTo>
                  <a:lnTo>
                    <a:pt x="282" y="63"/>
                  </a:lnTo>
                  <a:lnTo>
                    <a:pt x="280" y="63"/>
                  </a:lnTo>
                  <a:lnTo>
                    <a:pt x="278" y="63"/>
                  </a:lnTo>
                  <a:lnTo>
                    <a:pt x="272" y="63"/>
                  </a:lnTo>
                  <a:lnTo>
                    <a:pt x="270" y="63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7" y="60"/>
                  </a:lnTo>
                  <a:lnTo>
                    <a:pt x="266" y="59"/>
                  </a:lnTo>
                  <a:lnTo>
                    <a:pt x="262" y="60"/>
                  </a:lnTo>
                  <a:lnTo>
                    <a:pt x="261" y="60"/>
                  </a:lnTo>
                  <a:lnTo>
                    <a:pt x="260" y="59"/>
                  </a:lnTo>
                  <a:lnTo>
                    <a:pt x="258" y="58"/>
                  </a:lnTo>
                  <a:lnTo>
                    <a:pt x="254" y="57"/>
                  </a:lnTo>
                  <a:lnTo>
                    <a:pt x="245" y="55"/>
                  </a:lnTo>
                  <a:lnTo>
                    <a:pt x="239" y="53"/>
                  </a:lnTo>
                  <a:lnTo>
                    <a:pt x="238" y="52"/>
                  </a:lnTo>
                  <a:lnTo>
                    <a:pt x="233" y="48"/>
                  </a:lnTo>
                  <a:lnTo>
                    <a:pt x="228" y="43"/>
                  </a:lnTo>
                  <a:lnTo>
                    <a:pt x="222" y="37"/>
                  </a:lnTo>
                  <a:lnTo>
                    <a:pt x="222" y="36"/>
                  </a:lnTo>
                  <a:lnTo>
                    <a:pt x="221" y="36"/>
                  </a:lnTo>
                  <a:lnTo>
                    <a:pt x="220" y="34"/>
                  </a:lnTo>
                  <a:lnTo>
                    <a:pt x="217" y="28"/>
                  </a:lnTo>
                  <a:lnTo>
                    <a:pt x="214" y="25"/>
                  </a:lnTo>
                  <a:lnTo>
                    <a:pt x="212" y="24"/>
                  </a:lnTo>
                  <a:lnTo>
                    <a:pt x="207" y="14"/>
                  </a:lnTo>
                  <a:lnTo>
                    <a:pt x="207" y="12"/>
                  </a:lnTo>
                  <a:lnTo>
                    <a:pt x="206" y="11"/>
                  </a:lnTo>
                  <a:lnTo>
                    <a:pt x="206" y="10"/>
                  </a:lnTo>
                  <a:lnTo>
                    <a:pt x="202" y="4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8" name="Freeform 88">
              <a:extLst>
                <a:ext uri="{FF2B5EF4-FFF2-40B4-BE49-F238E27FC236}">
                  <a16:creationId xmlns:a16="http://schemas.microsoft.com/office/drawing/2014/main" id="{89F3C67E-35AE-9678-6739-D5EB70B8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00" y="3643313"/>
              <a:ext cx="3175" cy="476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0 h 3"/>
                <a:gd name="T10" fmla="*/ 1 w 2"/>
                <a:gd name="T11" fmla="*/ 1 h 3"/>
                <a:gd name="T12" fmla="*/ 0 w 2"/>
                <a:gd name="T13" fmla="*/ 2 h 3"/>
                <a:gd name="T14" fmla="*/ 0 w 2"/>
                <a:gd name="T15" fmla="*/ 3 h 3"/>
                <a:gd name="T16" fmla="*/ 1 w 2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29" name="Freeform 89">
              <a:extLst>
                <a:ext uri="{FF2B5EF4-FFF2-40B4-BE49-F238E27FC236}">
                  <a16:creationId xmlns:a16="http://schemas.microsoft.com/office/drawing/2014/main" id="{E843624A-C80A-5981-3432-ACC8DFA15C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913" y="3282950"/>
              <a:ext cx="7937" cy="9525"/>
            </a:xfrm>
            <a:custGeom>
              <a:avLst/>
              <a:gdLst>
                <a:gd name="T0" fmla="*/ 2 w 5"/>
                <a:gd name="T1" fmla="*/ 6 h 6"/>
                <a:gd name="T2" fmla="*/ 3 w 5"/>
                <a:gd name="T3" fmla="*/ 5 h 6"/>
                <a:gd name="T4" fmla="*/ 4 w 5"/>
                <a:gd name="T5" fmla="*/ 4 h 6"/>
                <a:gd name="T6" fmla="*/ 5 w 5"/>
                <a:gd name="T7" fmla="*/ 4 h 6"/>
                <a:gd name="T8" fmla="*/ 5 w 5"/>
                <a:gd name="T9" fmla="*/ 3 h 6"/>
                <a:gd name="T10" fmla="*/ 5 w 5"/>
                <a:gd name="T11" fmla="*/ 2 h 6"/>
                <a:gd name="T12" fmla="*/ 4 w 5"/>
                <a:gd name="T13" fmla="*/ 2 h 6"/>
                <a:gd name="T14" fmla="*/ 3 w 5"/>
                <a:gd name="T15" fmla="*/ 0 h 6"/>
                <a:gd name="T16" fmla="*/ 2 w 5"/>
                <a:gd name="T17" fmla="*/ 0 h 6"/>
                <a:gd name="T18" fmla="*/ 1 w 5"/>
                <a:gd name="T19" fmla="*/ 1 h 6"/>
                <a:gd name="T20" fmla="*/ 1 w 5"/>
                <a:gd name="T21" fmla="*/ 2 h 6"/>
                <a:gd name="T22" fmla="*/ 2 w 5"/>
                <a:gd name="T23" fmla="*/ 2 h 6"/>
                <a:gd name="T24" fmla="*/ 1 w 5"/>
                <a:gd name="T25" fmla="*/ 3 h 6"/>
                <a:gd name="T26" fmla="*/ 0 w 5"/>
                <a:gd name="T27" fmla="*/ 4 h 6"/>
                <a:gd name="T28" fmla="*/ 0 w 5"/>
                <a:gd name="T29" fmla="*/ 5 h 6"/>
                <a:gd name="T30" fmla="*/ 0 w 5"/>
                <a:gd name="T31" fmla="*/ 6 h 6"/>
                <a:gd name="T32" fmla="*/ 1 w 5"/>
                <a:gd name="T33" fmla="*/ 6 h 6"/>
                <a:gd name="T34" fmla="*/ 2 w 5"/>
                <a:gd name="T35" fmla="*/ 6 h 6"/>
                <a:gd name="T36" fmla="*/ 2 w 5"/>
                <a:gd name="T37" fmla="*/ 2 h 6"/>
                <a:gd name="T38" fmla="*/ 3 w 5"/>
                <a:gd name="T39" fmla="*/ 2 h 6"/>
                <a:gd name="T40" fmla="*/ 3 w 5"/>
                <a:gd name="T41" fmla="*/ 3 h 6"/>
                <a:gd name="T42" fmla="*/ 3 w 5"/>
                <a:gd name="T43" fmla="*/ 4 h 6"/>
                <a:gd name="T44" fmla="*/ 2 w 5"/>
                <a:gd name="T45" fmla="*/ 4 h 6"/>
                <a:gd name="T46" fmla="*/ 2 w 5"/>
                <a:gd name="T4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  <a:moveTo>
                    <a:pt x="2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0" name="Freeform 90">
              <a:extLst>
                <a:ext uri="{FF2B5EF4-FFF2-40B4-BE49-F238E27FC236}">
                  <a16:creationId xmlns:a16="http://schemas.microsoft.com/office/drawing/2014/main" id="{5070034D-4B4B-9045-A4CF-DA7A09322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388" y="3195638"/>
              <a:ext cx="30162" cy="65087"/>
            </a:xfrm>
            <a:custGeom>
              <a:avLst/>
              <a:gdLst>
                <a:gd name="T0" fmla="*/ 4 w 19"/>
                <a:gd name="T1" fmla="*/ 19 h 41"/>
                <a:gd name="T2" fmla="*/ 4 w 19"/>
                <a:gd name="T3" fmla="*/ 22 h 41"/>
                <a:gd name="T4" fmla="*/ 3 w 19"/>
                <a:gd name="T5" fmla="*/ 29 h 41"/>
                <a:gd name="T6" fmla="*/ 4 w 19"/>
                <a:gd name="T7" fmla="*/ 32 h 41"/>
                <a:gd name="T8" fmla="*/ 3 w 19"/>
                <a:gd name="T9" fmla="*/ 34 h 41"/>
                <a:gd name="T10" fmla="*/ 3 w 19"/>
                <a:gd name="T11" fmla="*/ 37 h 41"/>
                <a:gd name="T12" fmla="*/ 5 w 19"/>
                <a:gd name="T13" fmla="*/ 39 h 41"/>
                <a:gd name="T14" fmla="*/ 8 w 19"/>
                <a:gd name="T15" fmla="*/ 40 h 41"/>
                <a:gd name="T16" fmla="*/ 8 w 19"/>
                <a:gd name="T17" fmla="*/ 37 h 41"/>
                <a:gd name="T18" fmla="*/ 10 w 19"/>
                <a:gd name="T19" fmla="*/ 33 h 41"/>
                <a:gd name="T20" fmla="*/ 11 w 19"/>
                <a:gd name="T21" fmla="*/ 33 h 41"/>
                <a:gd name="T22" fmla="*/ 12 w 19"/>
                <a:gd name="T23" fmla="*/ 29 h 41"/>
                <a:gd name="T24" fmla="*/ 14 w 19"/>
                <a:gd name="T25" fmla="*/ 26 h 41"/>
                <a:gd name="T26" fmla="*/ 15 w 19"/>
                <a:gd name="T27" fmla="*/ 24 h 41"/>
                <a:gd name="T28" fmla="*/ 16 w 19"/>
                <a:gd name="T29" fmla="*/ 23 h 41"/>
                <a:gd name="T30" fmla="*/ 14 w 19"/>
                <a:gd name="T31" fmla="*/ 22 h 41"/>
                <a:gd name="T32" fmla="*/ 15 w 19"/>
                <a:gd name="T33" fmla="*/ 19 h 41"/>
                <a:gd name="T34" fmla="*/ 14 w 19"/>
                <a:gd name="T35" fmla="*/ 18 h 41"/>
                <a:gd name="T36" fmla="*/ 18 w 19"/>
                <a:gd name="T37" fmla="*/ 17 h 41"/>
                <a:gd name="T38" fmla="*/ 12 w 19"/>
                <a:gd name="T39" fmla="*/ 16 h 41"/>
                <a:gd name="T40" fmla="*/ 13 w 19"/>
                <a:gd name="T41" fmla="*/ 14 h 41"/>
                <a:gd name="T42" fmla="*/ 11 w 19"/>
                <a:gd name="T43" fmla="*/ 15 h 41"/>
                <a:gd name="T44" fmla="*/ 11 w 19"/>
                <a:gd name="T45" fmla="*/ 12 h 41"/>
                <a:gd name="T46" fmla="*/ 13 w 19"/>
                <a:gd name="T47" fmla="*/ 10 h 41"/>
                <a:gd name="T48" fmla="*/ 14 w 19"/>
                <a:gd name="T49" fmla="*/ 11 h 41"/>
                <a:gd name="T50" fmla="*/ 16 w 19"/>
                <a:gd name="T51" fmla="*/ 13 h 41"/>
                <a:gd name="T52" fmla="*/ 18 w 19"/>
                <a:gd name="T53" fmla="*/ 12 h 41"/>
                <a:gd name="T54" fmla="*/ 16 w 19"/>
                <a:gd name="T55" fmla="*/ 10 h 41"/>
                <a:gd name="T56" fmla="*/ 17 w 19"/>
                <a:gd name="T57" fmla="*/ 10 h 41"/>
                <a:gd name="T58" fmla="*/ 18 w 19"/>
                <a:gd name="T59" fmla="*/ 7 h 41"/>
                <a:gd name="T60" fmla="*/ 16 w 19"/>
                <a:gd name="T61" fmla="*/ 8 h 41"/>
                <a:gd name="T62" fmla="*/ 15 w 19"/>
                <a:gd name="T63" fmla="*/ 7 h 41"/>
                <a:gd name="T64" fmla="*/ 16 w 19"/>
                <a:gd name="T65" fmla="*/ 3 h 41"/>
                <a:gd name="T66" fmla="*/ 14 w 19"/>
                <a:gd name="T67" fmla="*/ 2 h 41"/>
                <a:gd name="T68" fmla="*/ 12 w 19"/>
                <a:gd name="T69" fmla="*/ 0 h 41"/>
                <a:gd name="T70" fmla="*/ 11 w 19"/>
                <a:gd name="T71" fmla="*/ 4 h 41"/>
                <a:gd name="T72" fmla="*/ 11 w 19"/>
                <a:gd name="T73" fmla="*/ 5 h 41"/>
                <a:gd name="T74" fmla="*/ 12 w 19"/>
                <a:gd name="T75" fmla="*/ 7 h 41"/>
                <a:gd name="T76" fmla="*/ 11 w 19"/>
                <a:gd name="T77" fmla="*/ 6 h 41"/>
                <a:gd name="T78" fmla="*/ 10 w 19"/>
                <a:gd name="T79" fmla="*/ 9 h 41"/>
                <a:gd name="T80" fmla="*/ 11 w 19"/>
                <a:gd name="T81" fmla="*/ 8 h 41"/>
                <a:gd name="T82" fmla="*/ 14 w 19"/>
                <a:gd name="T83" fmla="*/ 8 h 41"/>
                <a:gd name="T84" fmla="*/ 14 w 19"/>
                <a:gd name="T85" fmla="*/ 10 h 41"/>
                <a:gd name="T86" fmla="*/ 10 w 19"/>
                <a:gd name="T87" fmla="*/ 10 h 41"/>
                <a:gd name="T88" fmla="*/ 9 w 19"/>
                <a:gd name="T89" fmla="*/ 9 h 41"/>
                <a:gd name="T90" fmla="*/ 7 w 19"/>
                <a:gd name="T91" fmla="*/ 10 h 41"/>
                <a:gd name="T92" fmla="*/ 6 w 19"/>
                <a:gd name="T93" fmla="*/ 8 h 41"/>
                <a:gd name="T94" fmla="*/ 5 w 19"/>
                <a:gd name="T95" fmla="*/ 8 h 41"/>
                <a:gd name="T96" fmla="*/ 0 w 19"/>
                <a:gd name="T97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41">
                  <a:moveTo>
                    <a:pt x="3" y="17"/>
                  </a:move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2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3" y="29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1" name="Freeform 91">
              <a:extLst>
                <a:ext uri="{FF2B5EF4-FFF2-40B4-BE49-F238E27FC236}">
                  <a16:creationId xmlns:a16="http://schemas.microsoft.com/office/drawing/2014/main" id="{4A3D4D8B-DD43-B228-E226-40231D68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3649663"/>
              <a:ext cx="22225" cy="41275"/>
            </a:xfrm>
            <a:custGeom>
              <a:avLst/>
              <a:gdLst>
                <a:gd name="T0" fmla="*/ 13 w 14"/>
                <a:gd name="T1" fmla="*/ 3 h 26"/>
                <a:gd name="T2" fmla="*/ 13 w 14"/>
                <a:gd name="T3" fmla="*/ 2 h 26"/>
                <a:gd name="T4" fmla="*/ 13 w 14"/>
                <a:gd name="T5" fmla="*/ 1 h 26"/>
                <a:gd name="T6" fmla="*/ 13 w 14"/>
                <a:gd name="T7" fmla="*/ 0 h 26"/>
                <a:gd name="T8" fmla="*/ 13 w 14"/>
                <a:gd name="T9" fmla="*/ 0 h 26"/>
                <a:gd name="T10" fmla="*/ 12 w 14"/>
                <a:gd name="T11" fmla="*/ 0 h 26"/>
                <a:gd name="T12" fmla="*/ 12 w 14"/>
                <a:gd name="T13" fmla="*/ 0 h 26"/>
                <a:gd name="T14" fmla="*/ 11 w 14"/>
                <a:gd name="T15" fmla="*/ 2 h 26"/>
                <a:gd name="T16" fmla="*/ 10 w 14"/>
                <a:gd name="T17" fmla="*/ 4 h 26"/>
                <a:gd name="T18" fmla="*/ 8 w 14"/>
                <a:gd name="T19" fmla="*/ 7 h 26"/>
                <a:gd name="T20" fmla="*/ 7 w 14"/>
                <a:gd name="T21" fmla="*/ 8 h 26"/>
                <a:gd name="T22" fmla="*/ 7 w 14"/>
                <a:gd name="T23" fmla="*/ 9 h 26"/>
                <a:gd name="T24" fmla="*/ 7 w 14"/>
                <a:gd name="T25" fmla="*/ 10 h 26"/>
                <a:gd name="T26" fmla="*/ 6 w 14"/>
                <a:gd name="T27" fmla="*/ 11 h 26"/>
                <a:gd name="T28" fmla="*/ 6 w 14"/>
                <a:gd name="T29" fmla="*/ 12 h 26"/>
                <a:gd name="T30" fmla="*/ 5 w 14"/>
                <a:gd name="T31" fmla="*/ 12 h 26"/>
                <a:gd name="T32" fmla="*/ 4 w 14"/>
                <a:gd name="T33" fmla="*/ 13 h 26"/>
                <a:gd name="T34" fmla="*/ 3 w 14"/>
                <a:gd name="T35" fmla="*/ 13 h 26"/>
                <a:gd name="T36" fmla="*/ 3 w 14"/>
                <a:gd name="T37" fmla="*/ 13 h 26"/>
                <a:gd name="T38" fmla="*/ 3 w 14"/>
                <a:gd name="T39" fmla="*/ 14 h 26"/>
                <a:gd name="T40" fmla="*/ 3 w 14"/>
                <a:gd name="T41" fmla="*/ 15 h 26"/>
                <a:gd name="T42" fmla="*/ 2 w 14"/>
                <a:gd name="T43" fmla="*/ 15 h 26"/>
                <a:gd name="T44" fmla="*/ 1 w 14"/>
                <a:gd name="T45" fmla="*/ 15 h 26"/>
                <a:gd name="T46" fmla="*/ 1 w 14"/>
                <a:gd name="T47" fmla="*/ 16 h 26"/>
                <a:gd name="T48" fmla="*/ 0 w 14"/>
                <a:gd name="T49" fmla="*/ 16 h 26"/>
                <a:gd name="T50" fmla="*/ 0 w 14"/>
                <a:gd name="T51" fmla="*/ 17 h 26"/>
                <a:gd name="T52" fmla="*/ 0 w 14"/>
                <a:gd name="T53" fmla="*/ 20 h 26"/>
                <a:gd name="T54" fmla="*/ 0 w 14"/>
                <a:gd name="T55" fmla="*/ 21 h 26"/>
                <a:gd name="T56" fmla="*/ 0 w 14"/>
                <a:gd name="T57" fmla="*/ 23 h 26"/>
                <a:gd name="T58" fmla="*/ 0 w 14"/>
                <a:gd name="T59" fmla="*/ 25 h 26"/>
                <a:gd name="T60" fmla="*/ 1 w 14"/>
                <a:gd name="T61" fmla="*/ 26 h 26"/>
                <a:gd name="T62" fmla="*/ 2 w 14"/>
                <a:gd name="T63" fmla="*/ 25 h 26"/>
                <a:gd name="T64" fmla="*/ 2 w 14"/>
                <a:gd name="T65" fmla="*/ 24 h 26"/>
                <a:gd name="T66" fmla="*/ 3 w 14"/>
                <a:gd name="T67" fmla="*/ 24 h 26"/>
                <a:gd name="T68" fmla="*/ 3 w 14"/>
                <a:gd name="T69" fmla="*/ 23 h 26"/>
                <a:gd name="T70" fmla="*/ 3 w 14"/>
                <a:gd name="T71" fmla="*/ 23 h 26"/>
                <a:gd name="T72" fmla="*/ 4 w 14"/>
                <a:gd name="T73" fmla="*/ 23 h 26"/>
                <a:gd name="T74" fmla="*/ 5 w 14"/>
                <a:gd name="T75" fmla="*/ 21 h 26"/>
                <a:gd name="T76" fmla="*/ 7 w 14"/>
                <a:gd name="T77" fmla="*/ 20 h 26"/>
                <a:gd name="T78" fmla="*/ 7 w 14"/>
                <a:gd name="T79" fmla="*/ 20 h 26"/>
                <a:gd name="T80" fmla="*/ 7 w 14"/>
                <a:gd name="T81" fmla="*/ 19 h 26"/>
                <a:gd name="T82" fmla="*/ 8 w 14"/>
                <a:gd name="T83" fmla="*/ 16 h 26"/>
                <a:gd name="T84" fmla="*/ 8 w 14"/>
                <a:gd name="T85" fmla="*/ 15 h 26"/>
                <a:gd name="T86" fmla="*/ 10 w 14"/>
                <a:gd name="T87" fmla="*/ 13 h 26"/>
                <a:gd name="T88" fmla="*/ 11 w 14"/>
                <a:gd name="T89" fmla="*/ 12 h 26"/>
                <a:gd name="T90" fmla="*/ 13 w 14"/>
                <a:gd name="T91" fmla="*/ 11 h 26"/>
                <a:gd name="T92" fmla="*/ 14 w 14"/>
                <a:gd name="T93" fmla="*/ 10 h 26"/>
                <a:gd name="T94" fmla="*/ 14 w 14"/>
                <a:gd name="T95" fmla="*/ 9 h 26"/>
                <a:gd name="T96" fmla="*/ 14 w 14"/>
                <a:gd name="T97" fmla="*/ 8 h 26"/>
                <a:gd name="T98" fmla="*/ 13 w 14"/>
                <a:gd name="T99" fmla="*/ 5 h 26"/>
                <a:gd name="T100" fmla="*/ 13 w 14"/>
                <a:gd name="T101" fmla="*/ 4 h 26"/>
                <a:gd name="T102" fmla="*/ 13 w 14"/>
                <a:gd name="T10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6">
                  <a:moveTo>
                    <a:pt x="13" y="3"/>
                  </a:move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8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2" name="Freeform 92">
              <a:extLst>
                <a:ext uri="{FF2B5EF4-FFF2-40B4-BE49-F238E27FC236}">
                  <a16:creationId xmlns:a16="http://schemas.microsoft.com/office/drawing/2014/main" id="{B99B7747-0DC8-AA0C-F266-1FFABB39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0" y="1990725"/>
              <a:ext cx="20637" cy="26987"/>
            </a:xfrm>
            <a:custGeom>
              <a:avLst/>
              <a:gdLst>
                <a:gd name="T0" fmla="*/ 11 w 13"/>
                <a:gd name="T1" fmla="*/ 7 h 17"/>
                <a:gd name="T2" fmla="*/ 10 w 13"/>
                <a:gd name="T3" fmla="*/ 7 h 17"/>
                <a:gd name="T4" fmla="*/ 10 w 13"/>
                <a:gd name="T5" fmla="*/ 7 h 17"/>
                <a:gd name="T6" fmla="*/ 9 w 13"/>
                <a:gd name="T7" fmla="*/ 7 h 17"/>
                <a:gd name="T8" fmla="*/ 6 w 13"/>
                <a:gd name="T9" fmla="*/ 6 h 17"/>
                <a:gd name="T10" fmla="*/ 4 w 13"/>
                <a:gd name="T11" fmla="*/ 6 h 17"/>
                <a:gd name="T12" fmla="*/ 3 w 13"/>
                <a:gd name="T13" fmla="*/ 4 h 17"/>
                <a:gd name="T14" fmla="*/ 3 w 13"/>
                <a:gd name="T15" fmla="*/ 3 h 17"/>
                <a:gd name="T16" fmla="*/ 3 w 13"/>
                <a:gd name="T17" fmla="*/ 1 h 17"/>
                <a:gd name="T18" fmla="*/ 2 w 13"/>
                <a:gd name="T19" fmla="*/ 0 h 17"/>
                <a:gd name="T20" fmla="*/ 1 w 13"/>
                <a:gd name="T21" fmla="*/ 1 h 17"/>
                <a:gd name="T22" fmla="*/ 0 w 13"/>
                <a:gd name="T23" fmla="*/ 3 h 17"/>
                <a:gd name="T24" fmla="*/ 0 w 13"/>
                <a:gd name="T25" fmla="*/ 4 h 17"/>
                <a:gd name="T26" fmla="*/ 0 w 13"/>
                <a:gd name="T27" fmla="*/ 6 h 17"/>
                <a:gd name="T28" fmla="*/ 0 w 13"/>
                <a:gd name="T29" fmla="*/ 7 h 17"/>
                <a:gd name="T30" fmla="*/ 1 w 13"/>
                <a:gd name="T31" fmla="*/ 8 h 17"/>
                <a:gd name="T32" fmla="*/ 1 w 13"/>
                <a:gd name="T33" fmla="*/ 9 h 17"/>
                <a:gd name="T34" fmla="*/ 2 w 13"/>
                <a:gd name="T35" fmla="*/ 10 h 17"/>
                <a:gd name="T36" fmla="*/ 3 w 13"/>
                <a:gd name="T37" fmla="*/ 10 h 17"/>
                <a:gd name="T38" fmla="*/ 3 w 13"/>
                <a:gd name="T39" fmla="*/ 10 h 17"/>
                <a:gd name="T40" fmla="*/ 3 w 13"/>
                <a:gd name="T41" fmla="*/ 12 h 17"/>
                <a:gd name="T42" fmla="*/ 2 w 13"/>
                <a:gd name="T43" fmla="*/ 15 h 17"/>
                <a:gd name="T44" fmla="*/ 2 w 13"/>
                <a:gd name="T45" fmla="*/ 17 h 17"/>
                <a:gd name="T46" fmla="*/ 3 w 13"/>
                <a:gd name="T47" fmla="*/ 17 h 17"/>
                <a:gd name="T48" fmla="*/ 3 w 13"/>
                <a:gd name="T49" fmla="*/ 16 h 17"/>
                <a:gd name="T50" fmla="*/ 4 w 13"/>
                <a:gd name="T51" fmla="*/ 16 h 17"/>
                <a:gd name="T52" fmla="*/ 5 w 13"/>
                <a:gd name="T53" fmla="*/ 16 h 17"/>
                <a:gd name="T54" fmla="*/ 5 w 13"/>
                <a:gd name="T55" fmla="*/ 17 h 17"/>
                <a:gd name="T56" fmla="*/ 6 w 13"/>
                <a:gd name="T57" fmla="*/ 17 h 17"/>
                <a:gd name="T58" fmla="*/ 9 w 13"/>
                <a:gd name="T59" fmla="*/ 17 h 17"/>
                <a:gd name="T60" fmla="*/ 10 w 13"/>
                <a:gd name="T61" fmla="*/ 17 h 17"/>
                <a:gd name="T62" fmla="*/ 11 w 13"/>
                <a:gd name="T63" fmla="*/ 17 h 17"/>
                <a:gd name="T64" fmla="*/ 12 w 13"/>
                <a:gd name="T65" fmla="*/ 16 h 17"/>
                <a:gd name="T66" fmla="*/ 12 w 13"/>
                <a:gd name="T67" fmla="*/ 15 h 17"/>
                <a:gd name="T68" fmla="*/ 9 w 13"/>
                <a:gd name="T69" fmla="*/ 12 h 17"/>
                <a:gd name="T70" fmla="*/ 9 w 13"/>
                <a:gd name="T71" fmla="*/ 10 h 17"/>
                <a:gd name="T72" fmla="*/ 10 w 13"/>
                <a:gd name="T73" fmla="*/ 10 h 17"/>
                <a:gd name="T74" fmla="*/ 13 w 13"/>
                <a:gd name="T75" fmla="*/ 8 h 17"/>
                <a:gd name="T76" fmla="*/ 13 w 13"/>
                <a:gd name="T77" fmla="*/ 7 h 17"/>
                <a:gd name="T78" fmla="*/ 13 w 13"/>
                <a:gd name="T79" fmla="*/ 7 h 17"/>
                <a:gd name="T80" fmla="*/ 12 w 13"/>
                <a:gd name="T81" fmla="*/ 7 h 17"/>
                <a:gd name="T82" fmla="*/ 11 w 13"/>
                <a:gd name="T8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3" name="Freeform 93">
              <a:extLst>
                <a:ext uri="{FF2B5EF4-FFF2-40B4-BE49-F238E27FC236}">
                  <a16:creationId xmlns:a16="http://schemas.microsoft.com/office/drawing/2014/main" id="{623B8F85-9B85-9062-F126-4F372CF8B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0" y="2008188"/>
              <a:ext cx="9525" cy="7937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2 h 5"/>
                <a:gd name="T4" fmla="*/ 1 w 6"/>
                <a:gd name="T5" fmla="*/ 2 h 5"/>
                <a:gd name="T6" fmla="*/ 1 w 6"/>
                <a:gd name="T7" fmla="*/ 2 h 5"/>
                <a:gd name="T8" fmla="*/ 0 w 6"/>
                <a:gd name="T9" fmla="*/ 3 h 5"/>
                <a:gd name="T10" fmla="*/ 1 w 6"/>
                <a:gd name="T11" fmla="*/ 4 h 5"/>
                <a:gd name="T12" fmla="*/ 1 w 6"/>
                <a:gd name="T13" fmla="*/ 4 h 5"/>
                <a:gd name="T14" fmla="*/ 2 w 6"/>
                <a:gd name="T15" fmla="*/ 4 h 5"/>
                <a:gd name="T16" fmla="*/ 3 w 6"/>
                <a:gd name="T17" fmla="*/ 5 h 5"/>
                <a:gd name="T18" fmla="*/ 4 w 6"/>
                <a:gd name="T19" fmla="*/ 5 h 5"/>
                <a:gd name="T20" fmla="*/ 4 w 6"/>
                <a:gd name="T21" fmla="*/ 4 h 5"/>
                <a:gd name="T22" fmla="*/ 6 w 6"/>
                <a:gd name="T23" fmla="*/ 0 h 5"/>
                <a:gd name="T24" fmla="*/ 5 w 6"/>
                <a:gd name="T25" fmla="*/ 0 h 5"/>
                <a:gd name="T26" fmla="*/ 4 w 6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4" name="Freeform 94">
              <a:extLst>
                <a:ext uri="{FF2B5EF4-FFF2-40B4-BE49-F238E27FC236}">
                  <a16:creationId xmlns:a16="http://schemas.microsoft.com/office/drawing/2014/main" id="{A62BBCB9-18E3-9E69-A9CC-9E74E8DE5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1454150"/>
              <a:ext cx="1250950" cy="814387"/>
            </a:xfrm>
            <a:custGeom>
              <a:avLst/>
              <a:gdLst>
                <a:gd name="T0" fmla="*/ 47 w 788"/>
                <a:gd name="T1" fmla="*/ 254 h 513"/>
                <a:gd name="T2" fmla="*/ 85 w 788"/>
                <a:gd name="T3" fmla="*/ 216 h 513"/>
                <a:gd name="T4" fmla="*/ 98 w 788"/>
                <a:gd name="T5" fmla="*/ 198 h 513"/>
                <a:gd name="T6" fmla="*/ 106 w 788"/>
                <a:gd name="T7" fmla="*/ 194 h 513"/>
                <a:gd name="T8" fmla="*/ 139 w 788"/>
                <a:gd name="T9" fmla="*/ 195 h 513"/>
                <a:gd name="T10" fmla="*/ 182 w 788"/>
                <a:gd name="T11" fmla="*/ 211 h 513"/>
                <a:gd name="T12" fmla="*/ 192 w 788"/>
                <a:gd name="T13" fmla="*/ 236 h 513"/>
                <a:gd name="T14" fmla="*/ 187 w 788"/>
                <a:gd name="T15" fmla="*/ 256 h 513"/>
                <a:gd name="T16" fmla="*/ 235 w 788"/>
                <a:gd name="T17" fmla="*/ 274 h 513"/>
                <a:gd name="T18" fmla="*/ 275 w 788"/>
                <a:gd name="T19" fmla="*/ 296 h 513"/>
                <a:gd name="T20" fmla="*/ 295 w 788"/>
                <a:gd name="T21" fmla="*/ 333 h 513"/>
                <a:gd name="T22" fmla="*/ 374 w 788"/>
                <a:gd name="T23" fmla="*/ 410 h 513"/>
                <a:gd name="T24" fmla="*/ 453 w 788"/>
                <a:gd name="T25" fmla="*/ 450 h 513"/>
                <a:gd name="T26" fmla="*/ 484 w 788"/>
                <a:gd name="T27" fmla="*/ 485 h 513"/>
                <a:gd name="T28" fmla="*/ 506 w 788"/>
                <a:gd name="T29" fmla="*/ 502 h 513"/>
                <a:gd name="T30" fmla="*/ 528 w 788"/>
                <a:gd name="T31" fmla="*/ 507 h 513"/>
                <a:gd name="T32" fmla="*/ 542 w 788"/>
                <a:gd name="T33" fmla="*/ 500 h 513"/>
                <a:gd name="T34" fmla="*/ 563 w 788"/>
                <a:gd name="T35" fmla="*/ 448 h 513"/>
                <a:gd name="T36" fmla="*/ 556 w 788"/>
                <a:gd name="T37" fmla="*/ 419 h 513"/>
                <a:gd name="T38" fmla="*/ 543 w 788"/>
                <a:gd name="T39" fmla="*/ 409 h 513"/>
                <a:gd name="T40" fmla="*/ 524 w 788"/>
                <a:gd name="T41" fmla="*/ 384 h 513"/>
                <a:gd name="T42" fmla="*/ 579 w 788"/>
                <a:gd name="T43" fmla="*/ 371 h 513"/>
                <a:gd name="T44" fmla="*/ 588 w 788"/>
                <a:gd name="T45" fmla="*/ 352 h 513"/>
                <a:gd name="T46" fmla="*/ 583 w 788"/>
                <a:gd name="T47" fmla="*/ 341 h 513"/>
                <a:gd name="T48" fmla="*/ 607 w 788"/>
                <a:gd name="T49" fmla="*/ 330 h 513"/>
                <a:gd name="T50" fmla="*/ 615 w 788"/>
                <a:gd name="T51" fmla="*/ 300 h 513"/>
                <a:gd name="T52" fmla="*/ 648 w 788"/>
                <a:gd name="T53" fmla="*/ 299 h 513"/>
                <a:gd name="T54" fmla="*/ 678 w 788"/>
                <a:gd name="T55" fmla="*/ 306 h 513"/>
                <a:gd name="T56" fmla="*/ 662 w 788"/>
                <a:gd name="T57" fmla="*/ 324 h 513"/>
                <a:gd name="T58" fmla="*/ 700 w 788"/>
                <a:gd name="T59" fmla="*/ 330 h 513"/>
                <a:gd name="T60" fmla="*/ 719 w 788"/>
                <a:gd name="T61" fmla="*/ 333 h 513"/>
                <a:gd name="T62" fmla="*/ 733 w 788"/>
                <a:gd name="T63" fmla="*/ 330 h 513"/>
                <a:gd name="T64" fmla="*/ 753 w 788"/>
                <a:gd name="T65" fmla="*/ 325 h 513"/>
                <a:gd name="T66" fmla="*/ 766 w 788"/>
                <a:gd name="T67" fmla="*/ 313 h 513"/>
                <a:gd name="T68" fmla="*/ 776 w 788"/>
                <a:gd name="T69" fmla="*/ 297 h 513"/>
                <a:gd name="T70" fmla="*/ 744 w 788"/>
                <a:gd name="T71" fmla="*/ 287 h 513"/>
                <a:gd name="T72" fmla="*/ 729 w 788"/>
                <a:gd name="T73" fmla="*/ 266 h 513"/>
                <a:gd name="T74" fmla="*/ 718 w 788"/>
                <a:gd name="T75" fmla="*/ 265 h 513"/>
                <a:gd name="T76" fmla="*/ 698 w 788"/>
                <a:gd name="T77" fmla="*/ 280 h 513"/>
                <a:gd name="T78" fmla="*/ 679 w 788"/>
                <a:gd name="T79" fmla="*/ 266 h 513"/>
                <a:gd name="T80" fmla="*/ 666 w 788"/>
                <a:gd name="T81" fmla="*/ 243 h 513"/>
                <a:gd name="T82" fmla="*/ 689 w 788"/>
                <a:gd name="T83" fmla="*/ 210 h 513"/>
                <a:gd name="T84" fmla="*/ 671 w 788"/>
                <a:gd name="T85" fmla="*/ 225 h 513"/>
                <a:gd name="T86" fmla="*/ 655 w 788"/>
                <a:gd name="T87" fmla="*/ 228 h 513"/>
                <a:gd name="T88" fmla="*/ 629 w 788"/>
                <a:gd name="T89" fmla="*/ 246 h 513"/>
                <a:gd name="T90" fmla="*/ 611 w 788"/>
                <a:gd name="T91" fmla="*/ 260 h 513"/>
                <a:gd name="T92" fmla="*/ 600 w 788"/>
                <a:gd name="T93" fmla="*/ 274 h 513"/>
                <a:gd name="T94" fmla="*/ 580 w 788"/>
                <a:gd name="T95" fmla="*/ 291 h 513"/>
                <a:gd name="T96" fmla="*/ 580 w 788"/>
                <a:gd name="T97" fmla="*/ 309 h 513"/>
                <a:gd name="T98" fmla="*/ 554 w 788"/>
                <a:gd name="T99" fmla="*/ 300 h 513"/>
                <a:gd name="T100" fmla="*/ 558 w 788"/>
                <a:gd name="T101" fmla="*/ 286 h 513"/>
                <a:gd name="T102" fmla="*/ 548 w 788"/>
                <a:gd name="T103" fmla="*/ 276 h 513"/>
                <a:gd name="T104" fmla="*/ 490 w 788"/>
                <a:gd name="T105" fmla="*/ 266 h 513"/>
                <a:gd name="T106" fmla="*/ 463 w 788"/>
                <a:gd name="T107" fmla="*/ 197 h 513"/>
                <a:gd name="T108" fmla="*/ 408 w 788"/>
                <a:gd name="T109" fmla="*/ 118 h 513"/>
                <a:gd name="T110" fmla="*/ 306 w 788"/>
                <a:gd name="T111" fmla="*/ 129 h 513"/>
                <a:gd name="T112" fmla="*/ 252 w 788"/>
                <a:gd name="T113" fmla="*/ 105 h 513"/>
                <a:gd name="T114" fmla="*/ 144 w 788"/>
                <a:gd name="T115" fmla="*/ 17 h 513"/>
                <a:gd name="T116" fmla="*/ 69 w 788"/>
                <a:gd name="T117" fmla="*/ 15 h 513"/>
                <a:gd name="T118" fmla="*/ 0 w 788"/>
                <a:gd name="T119" fmla="*/ 111 h 513"/>
                <a:gd name="T120" fmla="*/ 670 w 788"/>
                <a:gd name="T121" fmla="*/ 288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8" h="513">
                  <a:moveTo>
                    <a:pt x="16" y="268"/>
                  </a:moveTo>
                  <a:lnTo>
                    <a:pt x="26" y="269"/>
                  </a:lnTo>
                  <a:lnTo>
                    <a:pt x="27" y="269"/>
                  </a:lnTo>
                  <a:lnTo>
                    <a:pt x="37" y="270"/>
                  </a:lnTo>
                  <a:lnTo>
                    <a:pt x="42" y="271"/>
                  </a:lnTo>
                  <a:lnTo>
                    <a:pt x="47" y="272"/>
                  </a:lnTo>
                  <a:lnTo>
                    <a:pt x="48" y="271"/>
                  </a:lnTo>
                  <a:lnTo>
                    <a:pt x="50" y="268"/>
                  </a:lnTo>
                  <a:lnTo>
                    <a:pt x="51" y="267"/>
                  </a:lnTo>
                  <a:lnTo>
                    <a:pt x="53" y="266"/>
                  </a:lnTo>
                  <a:lnTo>
                    <a:pt x="54" y="266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52" y="265"/>
                  </a:lnTo>
                  <a:lnTo>
                    <a:pt x="51" y="265"/>
                  </a:lnTo>
                  <a:lnTo>
                    <a:pt x="51" y="264"/>
                  </a:lnTo>
                  <a:lnTo>
                    <a:pt x="49" y="263"/>
                  </a:lnTo>
                  <a:lnTo>
                    <a:pt x="48" y="261"/>
                  </a:lnTo>
                  <a:lnTo>
                    <a:pt x="48" y="259"/>
                  </a:lnTo>
                  <a:lnTo>
                    <a:pt x="47" y="257"/>
                  </a:lnTo>
                  <a:lnTo>
                    <a:pt x="48" y="256"/>
                  </a:lnTo>
                  <a:lnTo>
                    <a:pt x="47" y="254"/>
                  </a:lnTo>
                  <a:lnTo>
                    <a:pt x="47" y="252"/>
                  </a:lnTo>
                  <a:lnTo>
                    <a:pt x="46" y="250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6" y="244"/>
                  </a:lnTo>
                  <a:lnTo>
                    <a:pt x="46" y="242"/>
                  </a:lnTo>
                  <a:lnTo>
                    <a:pt x="45" y="237"/>
                  </a:lnTo>
                  <a:lnTo>
                    <a:pt x="45" y="235"/>
                  </a:lnTo>
                  <a:lnTo>
                    <a:pt x="46" y="233"/>
                  </a:lnTo>
                  <a:lnTo>
                    <a:pt x="51" y="231"/>
                  </a:lnTo>
                  <a:lnTo>
                    <a:pt x="53" y="229"/>
                  </a:lnTo>
                  <a:lnTo>
                    <a:pt x="55" y="226"/>
                  </a:lnTo>
                  <a:lnTo>
                    <a:pt x="56" y="222"/>
                  </a:lnTo>
                  <a:lnTo>
                    <a:pt x="60" y="218"/>
                  </a:lnTo>
                  <a:lnTo>
                    <a:pt x="65" y="216"/>
                  </a:lnTo>
                  <a:lnTo>
                    <a:pt x="69" y="216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16"/>
                  </a:lnTo>
                  <a:lnTo>
                    <a:pt x="81" y="216"/>
                  </a:lnTo>
                  <a:lnTo>
                    <a:pt x="84" y="216"/>
                  </a:lnTo>
                  <a:lnTo>
                    <a:pt x="85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5" y="212"/>
                  </a:lnTo>
                  <a:lnTo>
                    <a:pt x="86" y="211"/>
                  </a:lnTo>
                  <a:lnTo>
                    <a:pt x="87" y="211"/>
                  </a:lnTo>
                  <a:lnTo>
                    <a:pt x="87" y="210"/>
                  </a:lnTo>
                  <a:lnTo>
                    <a:pt x="90" y="206"/>
                  </a:lnTo>
                  <a:lnTo>
                    <a:pt x="90" y="204"/>
                  </a:lnTo>
                  <a:lnTo>
                    <a:pt x="90" y="203"/>
                  </a:lnTo>
                  <a:lnTo>
                    <a:pt x="89" y="201"/>
                  </a:lnTo>
                  <a:lnTo>
                    <a:pt x="88" y="199"/>
                  </a:lnTo>
                  <a:lnTo>
                    <a:pt x="89" y="199"/>
                  </a:lnTo>
                  <a:lnTo>
                    <a:pt x="91" y="199"/>
                  </a:lnTo>
                  <a:lnTo>
                    <a:pt x="92" y="197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4" y="196"/>
                  </a:lnTo>
                  <a:lnTo>
                    <a:pt x="95" y="196"/>
                  </a:lnTo>
                  <a:lnTo>
                    <a:pt x="96" y="196"/>
                  </a:lnTo>
                  <a:lnTo>
                    <a:pt x="97" y="196"/>
                  </a:lnTo>
                  <a:lnTo>
                    <a:pt x="97" y="196"/>
                  </a:lnTo>
                  <a:lnTo>
                    <a:pt x="98" y="198"/>
                  </a:lnTo>
                  <a:lnTo>
                    <a:pt x="99" y="198"/>
                  </a:lnTo>
                  <a:lnTo>
                    <a:pt x="100" y="198"/>
                  </a:lnTo>
                  <a:lnTo>
                    <a:pt x="101" y="197"/>
                  </a:lnTo>
                  <a:lnTo>
                    <a:pt x="102" y="197"/>
                  </a:lnTo>
                  <a:lnTo>
                    <a:pt x="103" y="197"/>
                  </a:lnTo>
                  <a:lnTo>
                    <a:pt x="107" y="199"/>
                  </a:lnTo>
                  <a:lnTo>
                    <a:pt x="109" y="200"/>
                  </a:lnTo>
                  <a:lnTo>
                    <a:pt x="111" y="202"/>
                  </a:lnTo>
                  <a:lnTo>
                    <a:pt x="111" y="205"/>
                  </a:lnTo>
                  <a:lnTo>
                    <a:pt x="111" y="206"/>
                  </a:lnTo>
                  <a:lnTo>
                    <a:pt x="111" y="206"/>
                  </a:lnTo>
                  <a:lnTo>
                    <a:pt x="111" y="207"/>
                  </a:lnTo>
                  <a:lnTo>
                    <a:pt x="111" y="208"/>
                  </a:lnTo>
                  <a:lnTo>
                    <a:pt x="112" y="208"/>
                  </a:lnTo>
                  <a:lnTo>
                    <a:pt x="115" y="208"/>
                  </a:lnTo>
                  <a:lnTo>
                    <a:pt x="115" y="207"/>
                  </a:lnTo>
                  <a:lnTo>
                    <a:pt x="115" y="206"/>
                  </a:lnTo>
                  <a:lnTo>
                    <a:pt x="115" y="206"/>
                  </a:lnTo>
                  <a:lnTo>
                    <a:pt x="113" y="204"/>
                  </a:lnTo>
                  <a:lnTo>
                    <a:pt x="109" y="199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5" y="193"/>
                  </a:lnTo>
                  <a:lnTo>
                    <a:pt x="100" y="189"/>
                  </a:lnTo>
                  <a:lnTo>
                    <a:pt x="99" y="189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100" y="186"/>
                  </a:lnTo>
                  <a:lnTo>
                    <a:pt x="101" y="185"/>
                  </a:lnTo>
                  <a:lnTo>
                    <a:pt x="104" y="184"/>
                  </a:lnTo>
                  <a:lnTo>
                    <a:pt x="105" y="183"/>
                  </a:lnTo>
                  <a:lnTo>
                    <a:pt x="105" y="184"/>
                  </a:lnTo>
                  <a:lnTo>
                    <a:pt x="111" y="186"/>
                  </a:lnTo>
                  <a:lnTo>
                    <a:pt x="114" y="186"/>
                  </a:lnTo>
                  <a:lnTo>
                    <a:pt x="115" y="186"/>
                  </a:lnTo>
                  <a:lnTo>
                    <a:pt x="117" y="186"/>
                  </a:lnTo>
                  <a:lnTo>
                    <a:pt x="119" y="184"/>
                  </a:lnTo>
                  <a:lnTo>
                    <a:pt x="119" y="178"/>
                  </a:lnTo>
                  <a:lnTo>
                    <a:pt x="120" y="177"/>
                  </a:lnTo>
                  <a:lnTo>
                    <a:pt x="122" y="177"/>
                  </a:lnTo>
                  <a:lnTo>
                    <a:pt x="131" y="189"/>
                  </a:lnTo>
                  <a:lnTo>
                    <a:pt x="134" y="193"/>
                  </a:lnTo>
                  <a:lnTo>
                    <a:pt x="137" y="194"/>
                  </a:lnTo>
                  <a:lnTo>
                    <a:pt x="139" y="195"/>
                  </a:lnTo>
                  <a:lnTo>
                    <a:pt x="141" y="195"/>
                  </a:lnTo>
                  <a:lnTo>
                    <a:pt x="142" y="194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5" y="194"/>
                  </a:lnTo>
                  <a:lnTo>
                    <a:pt x="148" y="197"/>
                  </a:lnTo>
                  <a:lnTo>
                    <a:pt x="149" y="198"/>
                  </a:lnTo>
                  <a:lnTo>
                    <a:pt x="149" y="199"/>
                  </a:lnTo>
                  <a:lnTo>
                    <a:pt x="150" y="204"/>
                  </a:lnTo>
                  <a:lnTo>
                    <a:pt x="150" y="205"/>
                  </a:lnTo>
                  <a:lnTo>
                    <a:pt x="152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7" y="208"/>
                  </a:lnTo>
                  <a:lnTo>
                    <a:pt x="158" y="208"/>
                  </a:lnTo>
                  <a:lnTo>
                    <a:pt x="161" y="208"/>
                  </a:lnTo>
                  <a:lnTo>
                    <a:pt x="170" y="207"/>
                  </a:lnTo>
                  <a:lnTo>
                    <a:pt x="175" y="207"/>
                  </a:lnTo>
                  <a:lnTo>
                    <a:pt x="176" y="207"/>
                  </a:lnTo>
                  <a:lnTo>
                    <a:pt x="178" y="207"/>
                  </a:lnTo>
                  <a:lnTo>
                    <a:pt x="180" y="209"/>
                  </a:lnTo>
                  <a:lnTo>
                    <a:pt x="182" y="211"/>
                  </a:lnTo>
                  <a:lnTo>
                    <a:pt x="183" y="213"/>
                  </a:lnTo>
                  <a:lnTo>
                    <a:pt x="185" y="214"/>
                  </a:lnTo>
                  <a:lnTo>
                    <a:pt x="186" y="214"/>
                  </a:lnTo>
                  <a:lnTo>
                    <a:pt x="187" y="215"/>
                  </a:lnTo>
                  <a:lnTo>
                    <a:pt x="186" y="216"/>
                  </a:lnTo>
                  <a:lnTo>
                    <a:pt x="185" y="217"/>
                  </a:lnTo>
                  <a:lnTo>
                    <a:pt x="185" y="217"/>
                  </a:lnTo>
                  <a:lnTo>
                    <a:pt x="184" y="221"/>
                  </a:lnTo>
                  <a:lnTo>
                    <a:pt x="185" y="223"/>
                  </a:lnTo>
                  <a:lnTo>
                    <a:pt x="185" y="226"/>
                  </a:lnTo>
                  <a:lnTo>
                    <a:pt x="182" y="226"/>
                  </a:lnTo>
                  <a:lnTo>
                    <a:pt x="181" y="226"/>
                  </a:lnTo>
                  <a:lnTo>
                    <a:pt x="181" y="227"/>
                  </a:lnTo>
                  <a:lnTo>
                    <a:pt x="181" y="228"/>
                  </a:lnTo>
                  <a:lnTo>
                    <a:pt x="181" y="229"/>
                  </a:lnTo>
                  <a:lnTo>
                    <a:pt x="182" y="229"/>
                  </a:lnTo>
                  <a:lnTo>
                    <a:pt x="185" y="229"/>
                  </a:lnTo>
                  <a:lnTo>
                    <a:pt x="188" y="231"/>
                  </a:lnTo>
                  <a:lnTo>
                    <a:pt x="190" y="233"/>
                  </a:lnTo>
                  <a:lnTo>
                    <a:pt x="191" y="234"/>
                  </a:lnTo>
                  <a:lnTo>
                    <a:pt x="192" y="235"/>
                  </a:lnTo>
                  <a:lnTo>
                    <a:pt x="192" y="236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5" y="238"/>
                  </a:lnTo>
                  <a:lnTo>
                    <a:pt x="196" y="239"/>
                  </a:lnTo>
                  <a:lnTo>
                    <a:pt x="196" y="240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4" y="241"/>
                  </a:lnTo>
                  <a:lnTo>
                    <a:pt x="193" y="239"/>
                  </a:lnTo>
                  <a:lnTo>
                    <a:pt x="191" y="239"/>
                  </a:lnTo>
                  <a:lnTo>
                    <a:pt x="189" y="239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8" y="246"/>
                  </a:lnTo>
                  <a:lnTo>
                    <a:pt x="192" y="251"/>
                  </a:lnTo>
                  <a:lnTo>
                    <a:pt x="192" y="252"/>
                  </a:lnTo>
                  <a:lnTo>
                    <a:pt x="191" y="253"/>
                  </a:lnTo>
                  <a:lnTo>
                    <a:pt x="189" y="254"/>
                  </a:lnTo>
                  <a:lnTo>
                    <a:pt x="188" y="255"/>
                  </a:lnTo>
                  <a:lnTo>
                    <a:pt x="188" y="256"/>
                  </a:lnTo>
                  <a:lnTo>
                    <a:pt x="187" y="256"/>
                  </a:lnTo>
                  <a:lnTo>
                    <a:pt x="187" y="261"/>
                  </a:lnTo>
                  <a:lnTo>
                    <a:pt x="187" y="263"/>
                  </a:lnTo>
                  <a:lnTo>
                    <a:pt x="188" y="265"/>
                  </a:lnTo>
                  <a:lnTo>
                    <a:pt x="194" y="266"/>
                  </a:lnTo>
                  <a:lnTo>
                    <a:pt x="198" y="268"/>
                  </a:lnTo>
                  <a:lnTo>
                    <a:pt x="201" y="270"/>
                  </a:lnTo>
                  <a:lnTo>
                    <a:pt x="204" y="273"/>
                  </a:lnTo>
                  <a:lnTo>
                    <a:pt x="205" y="274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15" y="273"/>
                  </a:lnTo>
                  <a:lnTo>
                    <a:pt x="225" y="272"/>
                  </a:lnTo>
                  <a:lnTo>
                    <a:pt x="227" y="273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31" y="275"/>
                  </a:lnTo>
                  <a:lnTo>
                    <a:pt x="231" y="274"/>
                  </a:lnTo>
                  <a:lnTo>
                    <a:pt x="231" y="273"/>
                  </a:lnTo>
                  <a:lnTo>
                    <a:pt x="231" y="274"/>
                  </a:lnTo>
                  <a:lnTo>
                    <a:pt x="231" y="275"/>
                  </a:lnTo>
                  <a:lnTo>
                    <a:pt x="234" y="274"/>
                  </a:lnTo>
                  <a:lnTo>
                    <a:pt x="235" y="274"/>
                  </a:lnTo>
                  <a:lnTo>
                    <a:pt x="240" y="277"/>
                  </a:lnTo>
                  <a:lnTo>
                    <a:pt x="242" y="278"/>
                  </a:lnTo>
                  <a:lnTo>
                    <a:pt x="244" y="278"/>
                  </a:lnTo>
                  <a:lnTo>
                    <a:pt x="245" y="277"/>
                  </a:lnTo>
                  <a:lnTo>
                    <a:pt x="246" y="276"/>
                  </a:lnTo>
                  <a:lnTo>
                    <a:pt x="247" y="274"/>
                  </a:lnTo>
                  <a:lnTo>
                    <a:pt x="248" y="273"/>
                  </a:lnTo>
                  <a:lnTo>
                    <a:pt x="249" y="271"/>
                  </a:lnTo>
                  <a:lnTo>
                    <a:pt x="250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6" y="270"/>
                  </a:lnTo>
                  <a:lnTo>
                    <a:pt x="261" y="272"/>
                  </a:lnTo>
                  <a:lnTo>
                    <a:pt x="271" y="280"/>
                  </a:lnTo>
                  <a:lnTo>
                    <a:pt x="272" y="281"/>
                  </a:lnTo>
                  <a:lnTo>
                    <a:pt x="274" y="287"/>
                  </a:lnTo>
                  <a:lnTo>
                    <a:pt x="275" y="287"/>
                  </a:lnTo>
                  <a:lnTo>
                    <a:pt x="275" y="288"/>
                  </a:lnTo>
                  <a:lnTo>
                    <a:pt x="275" y="293"/>
                  </a:lnTo>
                  <a:lnTo>
                    <a:pt x="275" y="294"/>
                  </a:lnTo>
                  <a:lnTo>
                    <a:pt x="275" y="295"/>
                  </a:lnTo>
                  <a:lnTo>
                    <a:pt x="275" y="296"/>
                  </a:lnTo>
                  <a:lnTo>
                    <a:pt x="277" y="301"/>
                  </a:lnTo>
                  <a:lnTo>
                    <a:pt x="278" y="304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2" y="312"/>
                  </a:lnTo>
                  <a:lnTo>
                    <a:pt x="283" y="313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85" y="317"/>
                  </a:lnTo>
                  <a:lnTo>
                    <a:pt x="285" y="318"/>
                  </a:lnTo>
                  <a:lnTo>
                    <a:pt x="286" y="318"/>
                  </a:lnTo>
                  <a:lnTo>
                    <a:pt x="288" y="319"/>
                  </a:lnTo>
                  <a:lnTo>
                    <a:pt x="293" y="322"/>
                  </a:lnTo>
                  <a:lnTo>
                    <a:pt x="293" y="325"/>
                  </a:lnTo>
                  <a:lnTo>
                    <a:pt x="294" y="325"/>
                  </a:lnTo>
                  <a:lnTo>
                    <a:pt x="294" y="328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2"/>
                  </a:lnTo>
                  <a:lnTo>
                    <a:pt x="295" y="333"/>
                  </a:lnTo>
                  <a:lnTo>
                    <a:pt x="296" y="336"/>
                  </a:lnTo>
                  <a:lnTo>
                    <a:pt x="296" y="337"/>
                  </a:lnTo>
                  <a:lnTo>
                    <a:pt x="296" y="338"/>
                  </a:lnTo>
                  <a:lnTo>
                    <a:pt x="296" y="340"/>
                  </a:lnTo>
                  <a:lnTo>
                    <a:pt x="296" y="341"/>
                  </a:lnTo>
                  <a:lnTo>
                    <a:pt x="296" y="343"/>
                  </a:lnTo>
                  <a:lnTo>
                    <a:pt x="296" y="345"/>
                  </a:lnTo>
                  <a:lnTo>
                    <a:pt x="297" y="347"/>
                  </a:lnTo>
                  <a:lnTo>
                    <a:pt x="300" y="352"/>
                  </a:lnTo>
                  <a:lnTo>
                    <a:pt x="301" y="352"/>
                  </a:lnTo>
                  <a:lnTo>
                    <a:pt x="304" y="354"/>
                  </a:lnTo>
                  <a:lnTo>
                    <a:pt x="309" y="358"/>
                  </a:lnTo>
                  <a:lnTo>
                    <a:pt x="315" y="363"/>
                  </a:lnTo>
                  <a:lnTo>
                    <a:pt x="323" y="368"/>
                  </a:lnTo>
                  <a:lnTo>
                    <a:pt x="338" y="379"/>
                  </a:lnTo>
                  <a:lnTo>
                    <a:pt x="344" y="384"/>
                  </a:lnTo>
                  <a:lnTo>
                    <a:pt x="347" y="386"/>
                  </a:lnTo>
                  <a:lnTo>
                    <a:pt x="352" y="394"/>
                  </a:lnTo>
                  <a:lnTo>
                    <a:pt x="355" y="396"/>
                  </a:lnTo>
                  <a:lnTo>
                    <a:pt x="360" y="399"/>
                  </a:lnTo>
                  <a:lnTo>
                    <a:pt x="366" y="405"/>
                  </a:lnTo>
                  <a:lnTo>
                    <a:pt x="374" y="410"/>
                  </a:lnTo>
                  <a:lnTo>
                    <a:pt x="375" y="411"/>
                  </a:lnTo>
                  <a:lnTo>
                    <a:pt x="376" y="411"/>
                  </a:lnTo>
                  <a:lnTo>
                    <a:pt x="378" y="411"/>
                  </a:lnTo>
                  <a:lnTo>
                    <a:pt x="382" y="408"/>
                  </a:lnTo>
                  <a:lnTo>
                    <a:pt x="383" y="408"/>
                  </a:lnTo>
                  <a:lnTo>
                    <a:pt x="384" y="409"/>
                  </a:lnTo>
                  <a:lnTo>
                    <a:pt x="384" y="411"/>
                  </a:lnTo>
                  <a:lnTo>
                    <a:pt x="387" y="415"/>
                  </a:lnTo>
                  <a:lnTo>
                    <a:pt x="397" y="422"/>
                  </a:lnTo>
                  <a:lnTo>
                    <a:pt x="403" y="425"/>
                  </a:lnTo>
                  <a:lnTo>
                    <a:pt x="410" y="428"/>
                  </a:lnTo>
                  <a:lnTo>
                    <a:pt x="413" y="430"/>
                  </a:lnTo>
                  <a:lnTo>
                    <a:pt x="419" y="436"/>
                  </a:lnTo>
                  <a:lnTo>
                    <a:pt x="423" y="440"/>
                  </a:lnTo>
                  <a:lnTo>
                    <a:pt x="429" y="444"/>
                  </a:lnTo>
                  <a:lnTo>
                    <a:pt x="434" y="447"/>
                  </a:lnTo>
                  <a:lnTo>
                    <a:pt x="442" y="452"/>
                  </a:lnTo>
                  <a:lnTo>
                    <a:pt x="445" y="454"/>
                  </a:lnTo>
                  <a:lnTo>
                    <a:pt x="448" y="453"/>
                  </a:lnTo>
                  <a:lnTo>
                    <a:pt x="449" y="453"/>
                  </a:lnTo>
                  <a:lnTo>
                    <a:pt x="451" y="451"/>
                  </a:lnTo>
                  <a:lnTo>
                    <a:pt x="453" y="450"/>
                  </a:lnTo>
                  <a:lnTo>
                    <a:pt x="454" y="450"/>
                  </a:lnTo>
                  <a:lnTo>
                    <a:pt x="459" y="453"/>
                  </a:lnTo>
                  <a:lnTo>
                    <a:pt x="462" y="453"/>
                  </a:lnTo>
                  <a:lnTo>
                    <a:pt x="463" y="454"/>
                  </a:lnTo>
                  <a:lnTo>
                    <a:pt x="466" y="456"/>
                  </a:lnTo>
                  <a:lnTo>
                    <a:pt x="470" y="457"/>
                  </a:lnTo>
                  <a:lnTo>
                    <a:pt x="471" y="457"/>
                  </a:lnTo>
                  <a:lnTo>
                    <a:pt x="472" y="459"/>
                  </a:lnTo>
                  <a:lnTo>
                    <a:pt x="473" y="462"/>
                  </a:lnTo>
                  <a:lnTo>
                    <a:pt x="479" y="463"/>
                  </a:lnTo>
                  <a:lnTo>
                    <a:pt x="480" y="464"/>
                  </a:lnTo>
                  <a:lnTo>
                    <a:pt x="483" y="464"/>
                  </a:lnTo>
                  <a:lnTo>
                    <a:pt x="485" y="465"/>
                  </a:lnTo>
                  <a:lnTo>
                    <a:pt x="487" y="465"/>
                  </a:lnTo>
                  <a:lnTo>
                    <a:pt x="489" y="466"/>
                  </a:lnTo>
                  <a:lnTo>
                    <a:pt x="490" y="468"/>
                  </a:lnTo>
                  <a:lnTo>
                    <a:pt x="490" y="469"/>
                  </a:lnTo>
                  <a:lnTo>
                    <a:pt x="488" y="473"/>
                  </a:lnTo>
                  <a:lnTo>
                    <a:pt x="485" y="476"/>
                  </a:lnTo>
                  <a:lnTo>
                    <a:pt x="483" y="479"/>
                  </a:lnTo>
                  <a:lnTo>
                    <a:pt x="483" y="481"/>
                  </a:lnTo>
                  <a:lnTo>
                    <a:pt x="484" y="485"/>
                  </a:lnTo>
                  <a:lnTo>
                    <a:pt x="483" y="487"/>
                  </a:lnTo>
                  <a:lnTo>
                    <a:pt x="483" y="492"/>
                  </a:lnTo>
                  <a:lnTo>
                    <a:pt x="483" y="494"/>
                  </a:lnTo>
                  <a:lnTo>
                    <a:pt x="483" y="495"/>
                  </a:lnTo>
                  <a:lnTo>
                    <a:pt x="484" y="496"/>
                  </a:lnTo>
                  <a:lnTo>
                    <a:pt x="485" y="497"/>
                  </a:lnTo>
                  <a:lnTo>
                    <a:pt x="485" y="498"/>
                  </a:lnTo>
                  <a:lnTo>
                    <a:pt x="484" y="499"/>
                  </a:lnTo>
                  <a:lnTo>
                    <a:pt x="483" y="500"/>
                  </a:lnTo>
                  <a:lnTo>
                    <a:pt x="483" y="501"/>
                  </a:lnTo>
                  <a:lnTo>
                    <a:pt x="483" y="503"/>
                  </a:lnTo>
                  <a:lnTo>
                    <a:pt x="483" y="504"/>
                  </a:lnTo>
                  <a:lnTo>
                    <a:pt x="484" y="503"/>
                  </a:lnTo>
                  <a:lnTo>
                    <a:pt x="486" y="503"/>
                  </a:lnTo>
                  <a:lnTo>
                    <a:pt x="487" y="503"/>
                  </a:lnTo>
                  <a:lnTo>
                    <a:pt x="491" y="505"/>
                  </a:lnTo>
                  <a:lnTo>
                    <a:pt x="493" y="505"/>
                  </a:lnTo>
                  <a:lnTo>
                    <a:pt x="493" y="504"/>
                  </a:lnTo>
                  <a:lnTo>
                    <a:pt x="493" y="504"/>
                  </a:lnTo>
                  <a:lnTo>
                    <a:pt x="500" y="503"/>
                  </a:lnTo>
                  <a:lnTo>
                    <a:pt x="503" y="502"/>
                  </a:lnTo>
                  <a:lnTo>
                    <a:pt x="506" y="502"/>
                  </a:lnTo>
                  <a:lnTo>
                    <a:pt x="507" y="503"/>
                  </a:lnTo>
                  <a:lnTo>
                    <a:pt x="509" y="504"/>
                  </a:lnTo>
                  <a:lnTo>
                    <a:pt x="510" y="505"/>
                  </a:lnTo>
                  <a:lnTo>
                    <a:pt x="511" y="505"/>
                  </a:lnTo>
                  <a:lnTo>
                    <a:pt x="512" y="506"/>
                  </a:lnTo>
                  <a:lnTo>
                    <a:pt x="512" y="507"/>
                  </a:lnTo>
                  <a:lnTo>
                    <a:pt x="513" y="508"/>
                  </a:lnTo>
                  <a:lnTo>
                    <a:pt x="514" y="509"/>
                  </a:lnTo>
                  <a:lnTo>
                    <a:pt x="515" y="510"/>
                  </a:lnTo>
                  <a:lnTo>
                    <a:pt x="515" y="511"/>
                  </a:lnTo>
                  <a:lnTo>
                    <a:pt x="516" y="512"/>
                  </a:lnTo>
                  <a:lnTo>
                    <a:pt x="516" y="513"/>
                  </a:lnTo>
                  <a:lnTo>
                    <a:pt x="517" y="513"/>
                  </a:lnTo>
                  <a:lnTo>
                    <a:pt x="519" y="513"/>
                  </a:lnTo>
                  <a:lnTo>
                    <a:pt x="521" y="512"/>
                  </a:lnTo>
                  <a:lnTo>
                    <a:pt x="522" y="512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4" y="511"/>
                  </a:lnTo>
                  <a:lnTo>
                    <a:pt x="525" y="510"/>
                  </a:lnTo>
                  <a:lnTo>
                    <a:pt x="527" y="508"/>
                  </a:lnTo>
                  <a:lnTo>
                    <a:pt x="528" y="507"/>
                  </a:lnTo>
                  <a:lnTo>
                    <a:pt x="529" y="507"/>
                  </a:lnTo>
                  <a:lnTo>
                    <a:pt x="530" y="508"/>
                  </a:lnTo>
                  <a:lnTo>
                    <a:pt x="531" y="510"/>
                  </a:lnTo>
                  <a:lnTo>
                    <a:pt x="532" y="511"/>
                  </a:lnTo>
                  <a:lnTo>
                    <a:pt x="533" y="511"/>
                  </a:lnTo>
                  <a:lnTo>
                    <a:pt x="533" y="510"/>
                  </a:lnTo>
                  <a:lnTo>
                    <a:pt x="533" y="510"/>
                  </a:lnTo>
                  <a:lnTo>
                    <a:pt x="533" y="509"/>
                  </a:lnTo>
                  <a:lnTo>
                    <a:pt x="534" y="509"/>
                  </a:lnTo>
                  <a:lnTo>
                    <a:pt x="535" y="509"/>
                  </a:lnTo>
                  <a:lnTo>
                    <a:pt x="536" y="509"/>
                  </a:lnTo>
                  <a:lnTo>
                    <a:pt x="536" y="510"/>
                  </a:lnTo>
                  <a:lnTo>
                    <a:pt x="537" y="510"/>
                  </a:lnTo>
                  <a:lnTo>
                    <a:pt x="539" y="510"/>
                  </a:lnTo>
                  <a:lnTo>
                    <a:pt x="540" y="511"/>
                  </a:lnTo>
                  <a:lnTo>
                    <a:pt x="541" y="511"/>
                  </a:lnTo>
                  <a:lnTo>
                    <a:pt x="542" y="512"/>
                  </a:lnTo>
                  <a:lnTo>
                    <a:pt x="542" y="510"/>
                  </a:lnTo>
                  <a:lnTo>
                    <a:pt x="543" y="508"/>
                  </a:lnTo>
                  <a:lnTo>
                    <a:pt x="543" y="506"/>
                  </a:lnTo>
                  <a:lnTo>
                    <a:pt x="543" y="505"/>
                  </a:lnTo>
                  <a:lnTo>
                    <a:pt x="542" y="500"/>
                  </a:lnTo>
                  <a:lnTo>
                    <a:pt x="542" y="497"/>
                  </a:lnTo>
                  <a:lnTo>
                    <a:pt x="543" y="494"/>
                  </a:lnTo>
                  <a:lnTo>
                    <a:pt x="546" y="490"/>
                  </a:lnTo>
                  <a:lnTo>
                    <a:pt x="548" y="486"/>
                  </a:lnTo>
                  <a:lnTo>
                    <a:pt x="551" y="485"/>
                  </a:lnTo>
                  <a:lnTo>
                    <a:pt x="554" y="480"/>
                  </a:lnTo>
                  <a:lnTo>
                    <a:pt x="555" y="477"/>
                  </a:lnTo>
                  <a:lnTo>
                    <a:pt x="558" y="471"/>
                  </a:lnTo>
                  <a:lnTo>
                    <a:pt x="558" y="470"/>
                  </a:lnTo>
                  <a:lnTo>
                    <a:pt x="559" y="470"/>
                  </a:lnTo>
                  <a:lnTo>
                    <a:pt x="562" y="470"/>
                  </a:lnTo>
                  <a:lnTo>
                    <a:pt x="562" y="469"/>
                  </a:lnTo>
                  <a:lnTo>
                    <a:pt x="563" y="468"/>
                  </a:lnTo>
                  <a:lnTo>
                    <a:pt x="563" y="467"/>
                  </a:lnTo>
                  <a:lnTo>
                    <a:pt x="563" y="466"/>
                  </a:lnTo>
                  <a:lnTo>
                    <a:pt x="564" y="465"/>
                  </a:lnTo>
                  <a:lnTo>
                    <a:pt x="566" y="462"/>
                  </a:lnTo>
                  <a:lnTo>
                    <a:pt x="567" y="460"/>
                  </a:lnTo>
                  <a:lnTo>
                    <a:pt x="568" y="456"/>
                  </a:lnTo>
                  <a:lnTo>
                    <a:pt x="568" y="454"/>
                  </a:lnTo>
                  <a:lnTo>
                    <a:pt x="567" y="452"/>
                  </a:lnTo>
                  <a:lnTo>
                    <a:pt x="563" y="448"/>
                  </a:lnTo>
                  <a:lnTo>
                    <a:pt x="561" y="447"/>
                  </a:lnTo>
                  <a:lnTo>
                    <a:pt x="560" y="446"/>
                  </a:lnTo>
                  <a:lnTo>
                    <a:pt x="558" y="443"/>
                  </a:lnTo>
                  <a:lnTo>
                    <a:pt x="557" y="441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7"/>
                  </a:lnTo>
                  <a:lnTo>
                    <a:pt x="555" y="435"/>
                  </a:lnTo>
                  <a:lnTo>
                    <a:pt x="554" y="435"/>
                  </a:lnTo>
                  <a:lnTo>
                    <a:pt x="554" y="434"/>
                  </a:lnTo>
                  <a:lnTo>
                    <a:pt x="554" y="430"/>
                  </a:lnTo>
                  <a:lnTo>
                    <a:pt x="554" y="429"/>
                  </a:lnTo>
                  <a:lnTo>
                    <a:pt x="553" y="426"/>
                  </a:lnTo>
                  <a:lnTo>
                    <a:pt x="553" y="425"/>
                  </a:lnTo>
                  <a:lnTo>
                    <a:pt x="554" y="425"/>
                  </a:lnTo>
                  <a:lnTo>
                    <a:pt x="555" y="424"/>
                  </a:lnTo>
                  <a:lnTo>
                    <a:pt x="555" y="423"/>
                  </a:lnTo>
                  <a:lnTo>
                    <a:pt x="555" y="422"/>
                  </a:lnTo>
                  <a:lnTo>
                    <a:pt x="555" y="421"/>
                  </a:lnTo>
                  <a:lnTo>
                    <a:pt x="555" y="419"/>
                  </a:lnTo>
                  <a:lnTo>
                    <a:pt x="556" y="419"/>
                  </a:lnTo>
                  <a:lnTo>
                    <a:pt x="558" y="419"/>
                  </a:lnTo>
                  <a:lnTo>
                    <a:pt x="558" y="418"/>
                  </a:lnTo>
                  <a:lnTo>
                    <a:pt x="558" y="418"/>
                  </a:lnTo>
                  <a:lnTo>
                    <a:pt x="559" y="418"/>
                  </a:lnTo>
                  <a:lnTo>
                    <a:pt x="559" y="417"/>
                  </a:lnTo>
                  <a:lnTo>
                    <a:pt x="559" y="415"/>
                  </a:lnTo>
                  <a:lnTo>
                    <a:pt x="559" y="415"/>
                  </a:lnTo>
                  <a:lnTo>
                    <a:pt x="558" y="414"/>
                  </a:lnTo>
                  <a:lnTo>
                    <a:pt x="558" y="412"/>
                  </a:lnTo>
                  <a:lnTo>
                    <a:pt x="557" y="409"/>
                  </a:lnTo>
                  <a:lnTo>
                    <a:pt x="556" y="408"/>
                  </a:lnTo>
                  <a:lnTo>
                    <a:pt x="555" y="407"/>
                  </a:lnTo>
                  <a:lnTo>
                    <a:pt x="554" y="408"/>
                  </a:lnTo>
                  <a:lnTo>
                    <a:pt x="553" y="408"/>
                  </a:lnTo>
                  <a:lnTo>
                    <a:pt x="552" y="408"/>
                  </a:lnTo>
                  <a:lnTo>
                    <a:pt x="552" y="408"/>
                  </a:lnTo>
                  <a:lnTo>
                    <a:pt x="551" y="407"/>
                  </a:lnTo>
                  <a:lnTo>
                    <a:pt x="550" y="407"/>
                  </a:lnTo>
                  <a:lnTo>
                    <a:pt x="549" y="407"/>
                  </a:lnTo>
                  <a:lnTo>
                    <a:pt x="548" y="408"/>
                  </a:lnTo>
                  <a:lnTo>
                    <a:pt x="544" y="409"/>
                  </a:lnTo>
                  <a:lnTo>
                    <a:pt x="543" y="409"/>
                  </a:lnTo>
                  <a:lnTo>
                    <a:pt x="537" y="408"/>
                  </a:lnTo>
                  <a:lnTo>
                    <a:pt x="536" y="407"/>
                  </a:lnTo>
                  <a:lnTo>
                    <a:pt x="536" y="405"/>
                  </a:lnTo>
                  <a:lnTo>
                    <a:pt x="536" y="401"/>
                  </a:lnTo>
                  <a:lnTo>
                    <a:pt x="536" y="400"/>
                  </a:lnTo>
                  <a:lnTo>
                    <a:pt x="536" y="399"/>
                  </a:lnTo>
                  <a:lnTo>
                    <a:pt x="536" y="399"/>
                  </a:lnTo>
                  <a:lnTo>
                    <a:pt x="535" y="399"/>
                  </a:lnTo>
                  <a:lnTo>
                    <a:pt x="535" y="398"/>
                  </a:lnTo>
                  <a:lnTo>
                    <a:pt x="534" y="398"/>
                  </a:lnTo>
                  <a:lnTo>
                    <a:pt x="533" y="397"/>
                  </a:lnTo>
                  <a:lnTo>
                    <a:pt x="529" y="397"/>
                  </a:lnTo>
                  <a:lnTo>
                    <a:pt x="523" y="396"/>
                  </a:lnTo>
                  <a:lnTo>
                    <a:pt x="522" y="395"/>
                  </a:lnTo>
                  <a:lnTo>
                    <a:pt x="522" y="393"/>
                  </a:lnTo>
                  <a:lnTo>
                    <a:pt x="522" y="392"/>
                  </a:lnTo>
                  <a:lnTo>
                    <a:pt x="522" y="391"/>
                  </a:lnTo>
                  <a:lnTo>
                    <a:pt x="523" y="390"/>
                  </a:lnTo>
                  <a:lnTo>
                    <a:pt x="523" y="390"/>
                  </a:lnTo>
                  <a:lnTo>
                    <a:pt x="523" y="388"/>
                  </a:lnTo>
                  <a:lnTo>
                    <a:pt x="524" y="386"/>
                  </a:lnTo>
                  <a:lnTo>
                    <a:pt x="524" y="384"/>
                  </a:lnTo>
                  <a:lnTo>
                    <a:pt x="525" y="381"/>
                  </a:lnTo>
                  <a:lnTo>
                    <a:pt x="525" y="379"/>
                  </a:lnTo>
                  <a:lnTo>
                    <a:pt x="526" y="378"/>
                  </a:lnTo>
                  <a:lnTo>
                    <a:pt x="528" y="378"/>
                  </a:lnTo>
                  <a:lnTo>
                    <a:pt x="529" y="378"/>
                  </a:lnTo>
                  <a:lnTo>
                    <a:pt x="528" y="375"/>
                  </a:lnTo>
                  <a:lnTo>
                    <a:pt x="529" y="375"/>
                  </a:lnTo>
                  <a:lnTo>
                    <a:pt x="533" y="375"/>
                  </a:lnTo>
                  <a:lnTo>
                    <a:pt x="536" y="371"/>
                  </a:lnTo>
                  <a:lnTo>
                    <a:pt x="538" y="371"/>
                  </a:lnTo>
                  <a:lnTo>
                    <a:pt x="541" y="371"/>
                  </a:lnTo>
                  <a:lnTo>
                    <a:pt x="557" y="375"/>
                  </a:lnTo>
                  <a:lnTo>
                    <a:pt x="563" y="375"/>
                  </a:lnTo>
                  <a:lnTo>
                    <a:pt x="567" y="375"/>
                  </a:lnTo>
                  <a:lnTo>
                    <a:pt x="570" y="375"/>
                  </a:lnTo>
                  <a:lnTo>
                    <a:pt x="572" y="375"/>
                  </a:lnTo>
                  <a:lnTo>
                    <a:pt x="574" y="375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6" y="374"/>
                  </a:lnTo>
                  <a:lnTo>
                    <a:pt x="578" y="372"/>
                  </a:lnTo>
                  <a:lnTo>
                    <a:pt x="579" y="371"/>
                  </a:lnTo>
                  <a:lnTo>
                    <a:pt x="580" y="369"/>
                  </a:lnTo>
                  <a:lnTo>
                    <a:pt x="580" y="368"/>
                  </a:lnTo>
                  <a:lnTo>
                    <a:pt x="580" y="358"/>
                  </a:lnTo>
                  <a:lnTo>
                    <a:pt x="580" y="356"/>
                  </a:lnTo>
                  <a:lnTo>
                    <a:pt x="581" y="356"/>
                  </a:lnTo>
                  <a:lnTo>
                    <a:pt x="582" y="357"/>
                  </a:lnTo>
                  <a:lnTo>
                    <a:pt x="582" y="355"/>
                  </a:lnTo>
                  <a:lnTo>
                    <a:pt x="583" y="356"/>
                  </a:lnTo>
                  <a:lnTo>
                    <a:pt x="585" y="358"/>
                  </a:lnTo>
                  <a:lnTo>
                    <a:pt x="586" y="358"/>
                  </a:lnTo>
                  <a:lnTo>
                    <a:pt x="586" y="357"/>
                  </a:lnTo>
                  <a:lnTo>
                    <a:pt x="586" y="356"/>
                  </a:lnTo>
                  <a:lnTo>
                    <a:pt x="587" y="356"/>
                  </a:lnTo>
                  <a:lnTo>
                    <a:pt x="587" y="355"/>
                  </a:lnTo>
                  <a:lnTo>
                    <a:pt x="588" y="355"/>
                  </a:lnTo>
                  <a:lnTo>
                    <a:pt x="588" y="354"/>
                  </a:lnTo>
                  <a:lnTo>
                    <a:pt x="587" y="353"/>
                  </a:lnTo>
                  <a:lnTo>
                    <a:pt x="586" y="351"/>
                  </a:lnTo>
                  <a:lnTo>
                    <a:pt x="586" y="350"/>
                  </a:lnTo>
                  <a:lnTo>
                    <a:pt x="586" y="349"/>
                  </a:lnTo>
                  <a:lnTo>
                    <a:pt x="587" y="350"/>
                  </a:lnTo>
                  <a:lnTo>
                    <a:pt x="588" y="352"/>
                  </a:lnTo>
                  <a:lnTo>
                    <a:pt x="589" y="354"/>
                  </a:lnTo>
                  <a:lnTo>
                    <a:pt x="590" y="355"/>
                  </a:lnTo>
                  <a:lnTo>
                    <a:pt x="592" y="355"/>
                  </a:lnTo>
                  <a:lnTo>
                    <a:pt x="592" y="354"/>
                  </a:lnTo>
                  <a:lnTo>
                    <a:pt x="588" y="348"/>
                  </a:lnTo>
                  <a:lnTo>
                    <a:pt x="587" y="347"/>
                  </a:lnTo>
                  <a:lnTo>
                    <a:pt x="588" y="346"/>
                  </a:lnTo>
                  <a:lnTo>
                    <a:pt x="587" y="345"/>
                  </a:lnTo>
                  <a:lnTo>
                    <a:pt x="586" y="345"/>
                  </a:lnTo>
                  <a:lnTo>
                    <a:pt x="587" y="343"/>
                  </a:lnTo>
                  <a:lnTo>
                    <a:pt x="588" y="344"/>
                  </a:lnTo>
                  <a:lnTo>
                    <a:pt x="589" y="345"/>
                  </a:lnTo>
                  <a:lnTo>
                    <a:pt x="590" y="345"/>
                  </a:lnTo>
                  <a:lnTo>
                    <a:pt x="592" y="344"/>
                  </a:lnTo>
                  <a:lnTo>
                    <a:pt x="592" y="344"/>
                  </a:lnTo>
                  <a:lnTo>
                    <a:pt x="596" y="345"/>
                  </a:lnTo>
                  <a:lnTo>
                    <a:pt x="597" y="344"/>
                  </a:lnTo>
                  <a:lnTo>
                    <a:pt x="597" y="343"/>
                  </a:lnTo>
                  <a:lnTo>
                    <a:pt x="597" y="342"/>
                  </a:lnTo>
                  <a:lnTo>
                    <a:pt x="597" y="341"/>
                  </a:lnTo>
                  <a:lnTo>
                    <a:pt x="594" y="339"/>
                  </a:lnTo>
                  <a:lnTo>
                    <a:pt x="583" y="341"/>
                  </a:lnTo>
                  <a:lnTo>
                    <a:pt x="582" y="341"/>
                  </a:lnTo>
                  <a:lnTo>
                    <a:pt x="582" y="341"/>
                  </a:lnTo>
                  <a:lnTo>
                    <a:pt x="580" y="339"/>
                  </a:lnTo>
                  <a:lnTo>
                    <a:pt x="579" y="338"/>
                  </a:lnTo>
                  <a:lnTo>
                    <a:pt x="580" y="337"/>
                  </a:lnTo>
                  <a:lnTo>
                    <a:pt x="581" y="336"/>
                  </a:lnTo>
                  <a:lnTo>
                    <a:pt x="583" y="336"/>
                  </a:lnTo>
                  <a:lnTo>
                    <a:pt x="584" y="335"/>
                  </a:lnTo>
                  <a:lnTo>
                    <a:pt x="587" y="336"/>
                  </a:lnTo>
                  <a:lnTo>
                    <a:pt x="588" y="336"/>
                  </a:lnTo>
                  <a:lnTo>
                    <a:pt x="590" y="335"/>
                  </a:lnTo>
                  <a:lnTo>
                    <a:pt x="591" y="335"/>
                  </a:lnTo>
                  <a:lnTo>
                    <a:pt x="599" y="334"/>
                  </a:lnTo>
                  <a:lnTo>
                    <a:pt x="600" y="334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6" y="336"/>
                  </a:lnTo>
                  <a:lnTo>
                    <a:pt x="609" y="336"/>
                  </a:lnTo>
                  <a:lnTo>
                    <a:pt x="611" y="336"/>
                  </a:lnTo>
                  <a:lnTo>
                    <a:pt x="611" y="335"/>
                  </a:lnTo>
                  <a:lnTo>
                    <a:pt x="607" y="331"/>
                  </a:lnTo>
                  <a:lnTo>
                    <a:pt x="607" y="330"/>
                  </a:lnTo>
                  <a:lnTo>
                    <a:pt x="608" y="330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27"/>
                  </a:lnTo>
                  <a:lnTo>
                    <a:pt x="612" y="326"/>
                  </a:lnTo>
                  <a:lnTo>
                    <a:pt x="611" y="325"/>
                  </a:lnTo>
                  <a:lnTo>
                    <a:pt x="610" y="323"/>
                  </a:lnTo>
                  <a:lnTo>
                    <a:pt x="610" y="322"/>
                  </a:lnTo>
                  <a:lnTo>
                    <a:pt x="608" y="318"/>
                  </a:lnTo>
                  <a:lnTo>
                    <a:pt x="606" y="315"/>
                  </a:lnTo>
                  <a:lnTo>
                    <a:pt x="606" y="314"/>
                  </a:lnTo>
                  <a:lnTo>
                    <a:pt x="608" y="313"/>
                  </a:lnTo>
                  <a:lnTo>
                    <a:pt x="611" y="312"/>
                  </a:lnTo>
                  <a:lnTo>
                    <a:pt x="612" y="312"/>
                  </a:lnTo>
                  <a:lnTo>
                    <a:pt x="612" y="311"/>
                  </a:lnTo>
                  <a:lnTo>
                    <a:pt x="612" y="308"/>
                  </a:lnTo>
                  <a:lnTo>
                    <a:pt x="612" y="306"/>
                  </a:lnTo>
                  <a:lnTo>
                    <a:pt x="612" y="305"/>
                  </a:lnTo>
                  <a:lnTo>
                    <a:pt x="612" y="303"/>
                  </a:lnTo>
                  <a:lnTo>
                    <a:pt x="614" y="301"/>
                  </a:lnTo>
                  <a:lnTo>
                    <a:pt x="614" y="300"/>
                  </a:lnTo>
                  <a:lnTo>
                    <a:pt x="615" y="300"/>
                  </a:lnTo>
                  <a:lnTo>
                    <a:pt x="617" y="299"/>
                  </a:lnTo>
                  <a:lnTo>
                    <a:pt x="618" y="300"/>
                  </a:lnTo>
                  <a:lnTo>
                    <a:pt x="619" y="300"/>
                  </a:lnTo>
                  <a:lnTo>
                    <a:pt x="619" y="301"/>
                  </a:lnTo>
                  <a:lnTo>
                    <a:pt x="620" y="301"/>
                  </a:lnTo>
                  <a:lnTo>
                    <a:pt x="622" y="301"/>
                  </a:lnTo>
                  <a:lnTo>
                    <a:pt x="622" y="303"/>
                  </a:lnTo>
                  <a:lnTo>
                    <a:pt x="623" y="306"/>
                  </a:lnTo>
                  <a:lnTo>
                    <a:pt x="624" y="306"/>
                  </a:lnTo>
                  <a:lnTo>
                    <a:pt x="625" y="306"/>
                  </a:lnTo>
                  <a:lnTo>
                    <a:pt x="625" y="307"/>
                  </a:lnTo>
                  <a:lnTo>
                    <a:pt x="626" y="309"/>
                  </a:lnTo>
                  <a:lnTo>
                    <a:pt x="627" y="309"/>
                  </a:lnTo>
                  <a:lnTo>
                    <a:pt x="628" y="309"/>
                  </a:lnTo>
                  <a:lnTo>
                    <a:pt x="629" y="309"/>
                  </a:lnTo>
                  <a:lnTo>
                    <a:pt x="631" y="309"/>
                  </a:lnTo>
                  <a:lnTo>
                    <a:pt x="632" y="309"/>
                  </a:lnTo>
                  <a:lnTo>
                    <a:pt x="633" y="306"/>
                  </a:lnTo>
                  <a:lnTo>
                    <a:pt x="634" y="306"/>
                  </a:lnTo>
                  <a:lnTo>
                    <a:pt x="635" y="306"/>
                  </a:lnTo>
                  <a:lnTo>
                    <a:pt x="644" y="303"/>
                  </a:lnTo>
                  <a:lnTo>
                    <a:pt x="648" y="299"/>
                  </a:lnTo>
                  <a:lnTo>
                    <a:pt x="652" y="297"/>
                  </a:lnTo>
                  <a:lnTo>
                    <a:pt x="656" y="295"/>
                  </a:lnTo>
                  <a:lnTo>
                    <a:pt x="659" y="292"/>
                  </a:lnTo>
                  <a:lnTo>
                    <a:pt x="661" y="286"/>
                  </a:lnTo>
                  <a:lnTo>
                    <a:pt x="662" y="286"/>
                  </a:lnTo>
                  <a:lnTo>
                    <a:pt x="664" y="286"/>
                  </a:lnTo>
                  <a:lnTo>
                    <a:pt x="665" y="287"/>
                  </a:lnTo>
                  <a:lnTo>
                    <a:pt x="666" y="287"/>
                  </a:lnTo>
                  <a:lnTo>
                    <a:pt x="667" y="289"/>
                  </a:lnTo>
                  <a:lnTo>
                    <a:pt x="675" y="299"/>
                  </a:lnTo>
                  <a:lnTo>
                    <a:pt x="676" y="299"/>
                  </a:lnTo>
                  <a:lnTo>
                    <a:pt x="675" y="300"/>
                  </a:lnTo>
                  <a:lnTo>
                    <a:pt x="674" y="300"/>
                  </a:lnTo>
                  <a:lnTo>
                    <a:pt x="673" y="298"/>
                  </a:lnTo>
                  <a:lnTo>
                    <a:pt x="672" y="299"/>
                  </a:lnTo>
                  <a:lnTo>
                    <a:pt x="672" y="299"/>
                  </a:lnTo>
                  <a:lnTo>
                    <a:pt x="672" y="301"/>
                  </a:lnTo>
                  <a:lnTo>
                    <a:pt x="672" y="302"/>
                  </a:lnTo>
                  <a:lnTo>
                    <a:pt x="677" y="303"/>
                  </a:lnTo>
                  <a:lnTo>
                    <a:pt x="679" y="304"/>
                  </a:lnTo>
                  <a:lnTo>
                    <a:pt x="678" y="306"/>
                  </a:lnTo>
                  <a:lnTo>
                    <a:pt x="678" y="306"/>
                  </a:lnTo>
                  <a:lnTo>
                    <a:pt x="677" y="306"/>
                  </a:lnTo>
                  <a:lnTo>
                    <a:pt x="677" y="307"/>
                  </a:lnTo>
                  <a:lnTo>
                    <a:pt x="676" y="308"/>
                  </a:lnTo>
                  <a:lnTo>
                    <a:pt x="675" y="308"/>
                  </a:lnTo>
                  <a:lnTo>
                    <a:pt x="674" y="309"/>
                  </a:lnTo>
                  <a:lnTo>
                    <a:pt x="672" y="311"/>
                  </a:lnTo>
                  <a:lnTo>
                    <a:pt x="670" y="313"/>
                  </a:lnTo>
                  <a:lnTo>
                    <a:pt x="669" y="314"/>
                  </a:lnTo>
                  <a:lnTo>
                    <a:pt x="668" y="314"/>
                  </a:lnTo>
                  <a:lnTo>
                    <a:pt x="667" y="315"/>
                  </a:lnTo>
                  <a:lnTo>
                    <a:pt x="667" y="315"/>
                  </a:lnTo>
                  <a:lnTo>
                    <a:pt x="666" y="316"/>
                  </a:lnTo>
                  <a:lnTo>
                    <a:pt x="666" y="317"/>
                  </a:lnTo>
                  <a:lnTo>
                    <a:pt x="665" y="317"/>
                  </a:lnTo>
                  <a:lnTo>
                    <a:pt x="662" y="318"/>
                  </a:lnTo>
                  <a:lnTo>
                    <a:pt x="661" y="319"/>
                  </a:lnTo>
                  <a:lnTo>
                    <a:pt x="660" y="321"/>
                  </a:lnTo>
                  <a:lnTo>
                    <a:pt x="660" y="322"/>
                  </a:lnTo>
                  <a:lnTo>
                    <a:pt x="661" y="324"/>
                  </a:lnTo>
                  <a:lnTo>
                    <a:pt x="661" y="323"/>
                  </a:lnTo>
                  <a:lnTo>
                    <a:pt x="661" y="324"/>
                  </a:lnTo>
                  <a:lnTo>
                    <a:pt x="662" y="324"/>
                  </a:lnTo>
                  <a:lnTo>
                    <a:pt x="661" y="326"/>
                  </a:lnTo>
                  <a:lnTo>
                    <a:pt x="663" y="327"/>
                  </a:lnTo>
                  <a:lnTo>
                    <a:pt x="664" y="327"/>
                  </a:lnTo>
                  <a:lnTo>
                    <a:pt x="665" y="327"/>
                  </a:lnTo>
                  <a:lnTo>
                    <a:pt x="666" y="327"/>
                  </a:lnTo>
                  <a:lnTo>
                    <a:pt x="667" y="327"/>
                  </a:lnTo>
                  <a:lnTo>
                    <a:pt x="667" y="327"/>
                  </a:lnTo>
                  <a:lnTo>
                    <a:pt x="668" y="330"/>
                  </a:lnTo>
                  <a:lnTo>
                    <a:pt x="669" y="332"/>
                  </a:lnTo>
                  <a:lnTo>
                    <a:pt x="670" y="335"/>
                  </a:lnTo>
                  <a:lnTo>
                    <a:pt x="672" y="335"/>
                  </a:lnTo>
                  <a:lnTo>
                    <a:pt x="673" y="335"/>
                  </a:lnTo>
                  <a:lnTo>
                    <a:pt x="676" y="335"/>
                  </a:lnTo>
                  <a:lnTo>
                    <a:pt x="682" y="334"/>
                  </a:lnTo>
                  <a:lnTo>
                    <a:pt x="687" y="333"/>
                  </a:lnTo>
                  <a:lnTo>
                    <a:pt x="688" y="334"/>
                  </a:lnTo>
                  <a:lnTo>
                    <a:pt x="689" y="332"/>
                  </a:lnTo>
                  <a:lnTo>
                    <a:pt x="691" y="331"/>
                  </a:lnTo>
                  <a:lnTo>
                    <a:pt x="697" y="332"/>
                  </a:lnTo>
                  <a:lnTo>
                    <a:pt x="699" y="332"/>
                  </a:lnTo>
                  <a:lnTo>
                    <a:pt x="699" y="331"/>
                  </a:lnTo>
                  <a:lnTo>
                    <a:pt x="700" y="330"/>
                  </a:lnTo>
                  <a:lnTo>
                    <a:pt x="701" y="329"/>
                  </a:lnTo>
                  <a:lnTo>
                    <a:pt x="701" y="329"/>
                  </a:lnTo>
                  <a:lnTo>
                    <a:pt x="701" y="330"/>
                  </a:lnTo>
                  <a:lnTo>
                    <a:pt x="702" y="330"/>
                  </a:lnTo>
                  <a:lnTo>
                    <a:pt x="703" y="331"/>
                  </a:lnTo>
                  <a:lnTo>
                    <a:pt x="704" y="331"/>
                  </a:lnTo>
                  <a:lnTo>
                    <a:pt x="705" y="331"/>
                  </a:lnTo>
                  <a:lnTo>
                    <a:pt x="706" y="331"/>
                  </a:lnTo>
                  <a:lnTo>
                    <a:pt x="708" y="331"/>
                  </a:lnTo>
                  <a:lnTo>
                    <a:pt x="710" y="332"/>
                  </a:lnTo>
                  <a:lnTo>
                    <a:pt x="711" y="333"/>
                  </a:lnTo>
                  <a:lnTo>
                    <a:pt x="711" y="334"/>
                  </a:lnTo>
                  <a:lnTo>
                    <a:pt x="711" y="335"/>
                  </a:lnTo>
                  <a:lnTo>
                    <a:pt x="711" y="335"/>
                  </a:lnTo>
                  <a:lnTo>
                    <a:pt x="713" y="335"/>
                  </a:lnTo>
                  <a:lnTo>
                    <a:pt x="715" y="335"/>
                  </a:lnTo>
                  <a:lnTo>
                    <a:pt x="716" y="335"/>
                  </a:lnTo>
                  <a:lnTo>
                    <a:pt x="717" y="335"/>
                  </a:lnTo>
                  <a:lnTo>
                    <a:pt x="717" y="334"/>
                  </a:lnTo>
                  <a:lnTo>
                    <a:pt x="717" y="333"/>
                  </a:lnTo>
                  <a:lnTo>
                    <a:pt x="718" y="332"/>
                  </a:lnTo>
                  <a:lnTo>
                    <a:pt x="719" y="333"/>
                  </a:lnTo>
                  <a:lnTo>
                    <a:pt x="720" y="335"/>
                  </a:lnTo>
                  <a:lnTo>
                    <a:pt x="720" y="335"/>
                  </a:lnTo>
                  <a:lnTo>
                    <a:pt x="720" y="338"/>
                  </a:lnTo>
                  <a:lnTo>
                    <a:pt x="721" y="339"/>
                  </a:lnTo>
                  <a:lnTo>
                    <a:pt x="721" y="339"/>
                  </a:lnTo>
                  <a:lnTo>
                    <a:pt x="724" y="337"/>
                  </a:lnTo>
                  <a:lnTo>
                    <a:pt x="725" y="337"/>
                  </a:lnTo>
                  <a:lnTo>
                    <a:pt x="725" y="336"/>
                  </a:lnTo>
                  <a:lnTo>
                    <a:pt x="726" y="334"/>
                  </a:lnTo>
                  <a:lnTo>
                    <a:pt x="728" y="333"/>
                  </a:lnTo>
                  <a:lnTo>
                    <a:pt x="730" y="333"/>
                  </a:lnTo>
                  <a:lnTo>
                    <a:pt x="731" y="333"/>
                  </a:lnTo>
                  <a:lnTo>
                    <a:pt x="733" y="333"/>
                  </a:lnTo>
                  <a:lnTo>
                    <a:pt x="733" y="333"/>
                  </a:lnTo>
                  <a:lnTo>
                    <a:pt x="734" y="333"/>
                  </a:lnTo>
                  <a:lnTo>
                    <a:pt x="735" y="334"/>
                  </a:lnTo>
                  <a:lnTo>
                    <a:pt x="736" y="333"/>
                  </a:lnTo>
                  <a:lnTo>
                    <a:pt x="736" y="332"/>
                  </a:lnTo>
                  <a:lnTo>
                    <a:pt x="735" y="332"/>
                  </a:lnTo>
                  <a:lnTo>
                    <a:pt x="733" y="331"/>
                  </a:lnTo>
                  <a:lnTo>
                    <a:pt x="733" y="331"/>
                  </a:lnTo>
                  <a:lnTo>
                    <a:pt x="733" y="330"/>
                  </a:lnTo>
                  <a:lnTo>
                    <a:pt x="733" y="329"/>
                  </a:lnTo>
                  <a:lnTo>
                    <a:pt x="737" y="327"/>
                  </a:lnTo>
                  <a:lnTo>
                    <a:pt x="738" y="326"/>
                  </a:lnTo>
                  <a:lnTo>
                    <a:pt x="739" y="325"/>
                  </a:lnTo>
                  <a:lnTo>
                    <a:pt x="739" y="323"/>
                  </a:lnTo>
                  <a:lnTo>
                    <a:pt x="740" y="323"/>
                  </a:lnTo>
                  <a:lnTo>
                    <a:pt x="742" y="321"/>
                  </a:lnTo>
                  <a:lnTo>
                    <a:pt x="743" y="320"/>
                  </a:lnTo>
                  <a:lnTo>
                    <a:pt x="746" y="320"/>
                  </a:lnTo>
                  <a:lnTo>
                    <a:pt x="747" y="320"/>
                  </a:lnTo>
                  <a:lnTo>
                    <a:pt x="748" y="321"/>
                  </a:lnTo>
                  <a:lnTo>
                    <a:pt x="747" y="321"/>
                  </a:lnTo>
                  <a:lnTo>
                    <a:pt x="747" y="322"/>
                  </a:lnTo>
                  <a:lnTo>
                    <a:pt x="746" y="322"/>
                  </a:lnTo>
                  <a:lnTo>
                    <a:pt x="745" y="322"/>
                  </a:lnTo>
                  <a:lnTo>
                    <a:pt x="745" y="323"/>
                  </a:lnTo>
                  <a:lnTo>
                    <a:pt x="746" y="323"/>
                  </a:lnTo>
                  <a:lnTo>
                    <a:pt x="748" y="323"/>
                  </a:lnTo>
                  <a:lnTo>
                    <a:pt x="749" y="323"/>
                  </a:lnTo>
                  <a:lnTo>
                    <a:pt x="751" y="325"/>
                  </a:lnTo>
                  <a:lnTo>
                    <a:pt x="752" y="325"/>
                  </a:lnTo>
                  <a:lnTo>
                    <a:pt x="753" y="325"/>
                  </a:lnTo>
                  <a:lnTo>
                    <a:pt x="755" y="324"/>
                  </a:lnTo>
                  <a:lnTo>
                    <a:pt x="755" y="322"/>
                  </a:lnTo>
                  <a:lnTo>
                    <a:pt x="755" y="320"/>
                  </a:lnTo>
                  <a:lnTo>
                    <a:pt x="755" y="319"/>
                  </a:lnTo>
                  <a:lnTo>
                    <a:pt x="752" y="317"/>
                  </a:lnTo>
                  <a:lnTo>
                    <a:pt x="752" y="316"/>
                  </a:lnTo>
                  <a:lnTo>
                    <a:pt x="752" y="315"/>
                  </a:lnTo>
                  <a:lnTo>
                    <a:pt x="752" y="314"/>
                  </a:lnTo>
                  <a:lnTo>
                    <a:pt x="751" y="313"/>
                  </a:lnTo>
                  <a:lnTo>
                    <a:pt x="751" y="311"/>
                  </a:lnTo>
                  <a:lnTo>
                    <a:pt x="753" y="311"/>
                  </a:lnTo>
                  <a:lnTo>
                    <a:pt x="755" y="312"/>
                  </a:lnTo>
                  <a:lnTo>
                    <a:pt x="755" y="314"/>
                  </a:lnTo>
                  <a:lnTo>
                    <a:pt x="757" y="315"/>
                  </a:lnTo>
                  <a:lnTo>
                    <a:pt x="759" y="315"/>
                  </a:lnTo>
                  <a:lnTo>
                    <a:pt x="762" y="317"/>
                  </a:lnTo>
                  <a:lnTo>
                    <a:pt x="764" y="317"/>
                  </a:lnTo>
                  <a:lnTo>
                    <a:pt x="764" y="316"/>
                  </a:lnTo>
                  <a:lnTo>
                    <a:pt x="765" y="315"/>
                  </a:lnTo>
                  <a:lnTo>
                    <a:pt x="765" y="315"/>
                  </a:lnTo>
                  <a:lnTo>
                    <a:pt x="765" y="314"/>
                  </a:lnTo>
                  <a:lnTo>
                    <a:pt x="766" y="313"/>
                  </a:lnTo>
                  <a:lnTo>
                    <a:pt x="767" y="313"/>
                  </a:lnTo>
                  <a:lnTo>
                    <a:pt x="769" y="314"/>
                  </a:lnTo>
                  <a:lnTo>
                    <a:pt x="770" y="313"/>
                  </a:lnTo>
                  <a:lnTo>
                    <a:pt x="771" y="309"/>
                  </a:lnTo>
                  <a:lnTo>
                    <a:pt x="771" y="308"/>
                  </a:lnTo>
                  <a:lnTo>
                    <a:pt x="773" y="307"/>
                  </a:lnTo>
                  <a:lnTo>
                    <a:pt x="777" y="306"/>
                  </a:lnTo>
                  <a:lnTo>
                    <a:pt x="780" y="304"/>
                  </a:lnTo>
                  <a:lnTo>
                    <a:pt x="784" y="302"/>
                  </a:lnTo>
                  <a:lnTo>
                    <a:pt x="787" y="301"/>
                  </a:lnTo>
                  <a:lnTo>
                    <a:pt x="788" y="299"/>
                  </a:lnTo>
                  <a:lnTo>
                    <a:pt x="788" y="297"/>
                  </a:lnTo>
                  <a:lnTo>
                    <a:pt x="787" y="297"/>
                  </a:lnTo>
                  <a:lnTo>
                    <a:pt x="786" y="297"/>
                  </a:lnTo>
                  <a:lnTo>
                    <a:pt x="783" y="297"/>
                  </a:lnTo>
                  <a:lnTo>
                    <a:pt x="782" y="296"/>
                  </a:lnTo>
                  <a:lnTo>
                    <a:pt x="781" y="296"/>
                  </a:lnTo>
                  <a:lnTo>
                    <a:pt x="781" y="296"/>
                  </a:lnTo>
                  <a:lnTo>
                    <a:pt x="778" y="297"/>
                  </a:lnTo>
                  <a:lnTo>
                    <a:pt x="776" y="298"/>
                  </a:lnTo>
                  <a:lnTo>
                    <a:pt x="775" y="298"/>
                  </a:lnTo>
                  <a:lnTo>
                    <a:pt x="776" y="297"/>
                  </a:lnTo>
                  <a:lnTo>
                    <a:pt x="775" y="296"/>
                  </a:lnTo>
                  <a:lnTo>
                    <a:pt x="773" y="296"/>
                  </a:lnTo>
                  <a:lnTo>
                    <a:pt x="768" y="296"/>
                  </a:lnTo>
                  <a:lnTo>
                    <a:pt x="765" y="296"/>
                  </a:lnTo>
                  <a:lnTo>
                    <a:pt x="763" y="295"/>
                  </a:lnTo>
                  <a:lnTo>
                    <a:pt x="762" y="293"/>
                  </a:lnTo>
                  <a:lnTo>
                    <a:pt x="760" y="290"/>
                  </a:lnTo>
                  <a:lnTo>
                    <a:pt x="759" y="289"/>
                  </a:lnTo>
                  <a:lnTo>
                    <a:pt x="758" y="289"/>
                  </a:lnTo>
                  <a:lnTo>
                    <a:pt x="757" y="289"/>
                  </a:lnTo>
                  <a:lnTo>
                    <a:pt x="757" y="287"/>
                  </a:lnTo>
                  <a:lnTo>
                    <a:pt x="757" y="287"/>
                  </a:lnTo>
                  <a:lnTo>
                    <a:pt x="755" y="287"/>
                  </a:lnTo>
                  <a:lnTo>
                    <a:pt x="753" y="286"/>
                  </a:lnTo>
                  <a:lnTo>
                    <a:pt x="752" y="286"/>
                  </a:lnTo>
                  <a:lnTo>
                    <a:pt x="751" y="284"/>
                  </a:lnTo>
                  <a:lnTo>
                    <a:pt x="751" y="284"/>
                  </a:lnTo>
                  <a:lnTo>
                    <a:pt x="750" y="284"/>
                  </a:lnTo>
                  <a:lnTo>
                    <a:pt x="750" y="285"/>
                  </a:lnTo>
                  <a:lnTo>
                    <a:pt x="749" y="286"/>
                  </a:lnTo>
                  <a:lnTo>
                    <a:pt x="747" y="286"/>
                  </a:lnTo>
                  <a:lnTo>
                    <a:pt x="744" y="287"/>
                  </a:lnTo>
                  <a:lnTo>
                    <a:pt x="742" y="287"/>
                  </a:lnTo>
                  <a:lnTo>
                    <a:pt x="743" y="286"/>
                  </a:lnTo>
                  <a:lnTo>
                    <a:pt x="743" y="286"/>
                  </a:lnTo>
                  <a:lnTo>
                    <a:pt x="743" y="285"/>
                  </a:lnTo>
                  <a:lnTo>
                    <a:pt x="743" y="281"/>
                  </a:lnTo>
                  <a:lnTo>
                    <a:pt x="743" y="279"/>
                  </a:lnTo>
                  <a:lnTo>
                    <a:pt x="743" y="277"/>
                  </a:lnTo>
                  <a:lnTo>
                    <a:pt x="742" y="276"/>
                  </a:lnTo>
                  <a:lnTo>
                    <a:pt x="741" y="276"/>
                  </a:lnTo>
                  <a:lnTo>
                    <a:pt x="740" y="276"/>
                  </a:lnTo>
                  <a:lnTo>
                    <a:pt x="739" y="276"/>
                  </a:lnTo>
                  <a:lnTo>
                    <a:pt x="738" y="277"/>
                  </a:lnTo>
                  <a:lnTo>
                    <a:pt x="736" y="278"/>
                  </a:lnTo>
                  <a:lnTo>
                    <a:pt x="736" y="277"/>
                  </a:lnTo>
                  <a:lnTo>
                    <a:pt x="735" y="276"/>
                  </a:lnTo>
                  <a:lnTo>
                    <a:pt x="733" y="276"/>
                  </a:lnTo>
                  <a:lnTo>
                    <a:pt x="731" y="276"/>
                  </a:lnTo>
                  <a:lnTo>
                    <a:pt x="730" y="276"/>
                  </a:lnTo>
                  <a:lnTo>
                    <a:pt x="730" y="273"/>
                  </a:lnTo>
                  <a:lnTo>
                    <a:pt x="730" y="270"/>
                  </a:lnTo>
                  <a:lnTo>
                    <a:pt x="729" y="268"/>
                  </a:lnTo>
                  <a:lnTo>
                    <a:pt x="729" y="266"/>
                  </a:lnTo>
                  <a:lnTo>
                    <a:pt x="724" y="260"/>
                  </a:lnTo>
                  <a:lnTo>
                    <a:pt x="723" y="260"/>
                  </a:lnTo>
                  <a:lnTo>
                    <a:pt x="722" y="262"/>
                  </a:lnTo>
                  <a:lnTo>
                    <a:pt x="721" y="261"/>
                  </a:lnTo>
                  <a:lnTo>
                    <a:pt x="721" y="260"/>
                  </a:lnTo>
                  <a:lnTo>
                    <a:pt x="721" y="261"/>
                  </a:lnTo>
                  <a:lnTo>
                    <a:pt x="721" y="262"/>
                  </a:lnTo>
                  <a:lnTo>
                    <a:pt x="720" y="262"/>
                  </a:lnTo>
                  <a:lnTo>
                    <a:pt x="720" y="261"/>
                  </a:lnTo>
                  <a:lnTo>
                    <a:pt x="721" y="257"/>
                  </a:lnTo>
                  <a:lnTo>
                    <a:pt x="721" y="256"/>
                  </a:lnTo>
                  <a:lnTo>
                    <a:pt x="721" y="255"/>
                  </a:lnTo>
                  <a:lnTo>
                    <a:pt x="720" y="254"/>
                  </a:lnTo>
                  <a:lnTo>
                    <a:pt x="719" y="254"/>
                  </a:lnTo>
                  <a:lnTo>
                    <a:pt x="718" y="255"/>
                  </a:lnTo>
                  <a:lnTo>
                    <a:pt x="717" y="256"/>
                  </a:lnTo>
                  <a:lnTo>
                    <a:pt x="716" y="257"/>
                  </a:lnTo>
                  <a:lnTo>
                    <a:pt x="717" y="258"/>
                  </a:lnTo>
                  <a:lnTo>
                    <a:pt x="718" y="260"/>
                  </a:lnTo>
                  <a:lnTo>
                    <a:pt x="719" y="262"/>
                  </a:lnTo>
                  <a:lnTo>
                    <a:pt x="718" y="263"/>
                  </a:lnTo>
                  <a:lnTo>
                    <a:pt x="718" y="265"/>
                  </a:lnTo>
                  <a:lnTo>
                    <a:pt x="716" y="267"/>
                  </a:lnTo>
                  <a:lnTo>
                    <a:pt x="714" y="269"/>
                  </a:lnTo>
                  <a:lnTo>
                    <a:pt x="713" y="269"/>
                  </a:lnTo>
                  <a:lnTo>
                    <a:pt x="711" y="268"/>
                  </a:lnTo>
                  <a:lnTo>
                    <a:pt x="710" y="266"/>
                  </a:lnTo>
                  <a:lnTo>
                    <a:pt x="709" y="266"/>
                  </a:lnTo>
                  <a:lnTo>
                    <a:pt x="709" y="266"/>
                  </a:lnTo>
                  <a:lnTo>
                    <a:pt x="709" y="277"/>
                  </a:lnTo>
                  <a:lnTo>
                    <a:pt x="709" y="280"/>
                  </a:lnTo>
                  <a:lnTo>
                    <a:pt x="708" y="281"/>
                  </a:lnTo>
                  <a:lnTo>
                    <a:pt x="704" y="278"/>
                  </a:lnTo>
                  <a:lnTo>
                    <a:pt x="703" y="279"/>
                  </a:lnTo>
                  <a:lnTo>
                    <a:pt x="702" y="281"/>
                  </a:lnTo>
                  <a:lnTo>
                    <a:pt x="701" y="280"/>
                  </a:lnTo>
                  <a:lnTo>
                    <a:pt x="701" y="279"/>
                  </a:lnTo>
                  <a:lnTo>
                    <a:pt x="701" y="277"/>
                  </a:lnTo>
                  <a:lnTo>
                    <a:pt x="700" y="276"/>
                  </a:lnTo>
                  <a:lnTo>
                    <a:pt x="699" y="276"/>
                  </a:lnTo>
                  <a:lnTo>
                    <a:pt x="698" y="276"/>
                  </a:lnTo>
                  <a:lnTo>
                    <a:pt x="698" y="277"/>
                  </a:lnTo>
                  <a:lnTo>
                    <a:pt x="698" y="278"/>
                  </a:lnTo>
                  <a:lnTo>
                    <a:pt x="698" y="280"/>
                  </a:lnTo>
                  <a:lnTo>
                    <a:pt x="698" y="281"/>
                  </a:lnTo>
                  <a:lnTo>
                    <a:pt x="697" y="281"/>
                  </a:lnTo>
                  <a:lnTo>
                    <a:pt x="695" y="278"/>
                  </a:lnTo>
                  <a:lnTo>
                    <a:pt x="693" y="277"/>
                  </a:lnTo>
                  <a:lnTo>
                    <a:pt x="692" y="277"/>
                  </a:lnTo>
                  <a:lnTo>
                    <a:pt x="691" y="276"/>
                  </a:lnTo>
                  <a:lnTo>
                    <a:pt x="690" y="276"/>
                  </a:lnTo>
                  <a:lnTo>
                    <a:pt x="689" y="276"/>
                  </a:lnTo>
                  <a:lnTo>
                    <a:pt x="687" y="276"/>
                  </a:lnTo>
                  <a:lnTo>
                    <a:pt x="686" y="276"/>
                  </a:lnTo>
                  <a:lnTo>
                    <a:pt x="685" y="275"/>
                  </a:lnTo>
                  <a:lnTo>
                    <a:pt x="684" y="274"/>
                  </a:lnTo>
                  <a:lnTo>
                    <a:pt x="683" y="273"/>
                  </a:lnTo>
                  <a:lnTo>
                    <a:pt x="682" y="273"/>
                  </a:lnTo>
                  <a:lnTo>
                    <a:pt x="682" y="272"/>
                  </a:lnTo>
                  <a:lnTo>
                    <a:pt x="681" y="272"/>
                  </a:lnTo>
                  <a:lnTo>
                    <a:pt x="680" y="273"/>
                  </a:lnTo>
                  <a:lnTo>
                    <a:pt x="679" y="273"/>
                  </a:lnTo>
                  <a:lnTo>
                    <a:pt x="678" y="272"/>
                  </a:lnTo>
                  <a:lnTo>
                    <a:pt x="678" y="271"/>
                  </a:lnTo>
                  <a:lnTo>
                    <a:pt x="679" y="267"/>
                  </a:lnTo>
                  <a:lnTo>
                    <a:pt x="679" y="266"/>
                  </a:lnTo>
                  <a:lnTo>
                    <a:pt x="678" y="266"/>
                  </a:lnTo>
                  <a:lnTo>
                    <a:pt x="676" y="261"/>
                  </a:lnTo>
                  <a:lnTo>
                    <a:pt x="675" y="259"/>
                  </a:lnTo>
                  <a:lnTo>
                    <a:pt x="674" y="259"/>
                  </a:lnTo>
                  <a:lnTo>
                    <a:pt x="672" y="259"/>
                  </a:lnTo>
                  <a:lnTo>
                    <a:pt x="667" y="263"/>
                  </a:lnTo>
                  <a:lnTo>
                    <a:pt x="666" y="263"/>
                  </a:lnTo>
                  <a:lnTo>
                    <a:pt x="665" y="263"/>
                  </a:lnTo>
                  <a:lnTo>
                    <a:pt x="664" y="263"/>
                  </a:lnTo>
                  <a:lnTo>
                    <a:pt x="662" y="260"/>
                  </a:lnTo>
                  <a:lnTo>
                    <a:pt x="662" y="259"/>
                  </a:lnTo>
                  <a:lnTo>
                    <a:pt x="662" y="258"/>
                  </a:lnTo>
                  <a:lnTo>
                    <a:pt x="660" y="257"/>
                  </a:lnTo>
                  <a:lnTo>
                    <a:pt x="652" y="256"/>
                  </a:lnTo>
                  <a:lnTo>
                    <a:pt x="651" y="256"/>
                  </a:lnTo>
                  <a:lnTo>
                    <a:pt x="650" y="254"/>
                  </a:lnTo>
                  <a:lnTo>
                    <a:pt x="651" y="252"/>
                  </a:lnTo>
                  <a:lnTo>
                    <a:pt x="659" y="247"/>
                  </a:lnTo>
                  <a:lnTo>
                    <a:pt x="662" y="246"/>
                  </a:lnTo>
                  <a:lnTo>
                    <a:pt x="663" y="245"/>
                  </a:lnTo>
                  <a:lnTo>
                    <a:pt x="664" y="244"/>
                  </a:lnTo>
                  <a:lnTo>
                    <a:pt x="666" y="243"/>
                  </a:lnTo>
                  <a:lnTo>
                    <a:pt x="667" y="240"/>
                  </a:lnTo>
                  <a:lnTo>
                    <a:pt x="668" y="237"/>
                  </a:lnTo>
                  <a:lnTo>
                    <a:pt x="673" y="234"/>
                  </a:lnTo>
                  <a:lnTo>
                    <a:pt x="674" y="233"/>
                  </a:lnTo>
                  <a:lnTo>
                    <a:pt x="679" y="232"/>
                  </a:lnTo>
                  <a:lnTo>
                    <a:pt x="681" y="231"/>
                  </a:lnTo>
                  <a:lnTo>
                    <a:pt x="682" y="230"/>
                  </a:lnTo>
                  <a:lnTo>
                    <a:pt x="682" y="226"/>
                  </a:lnTo>
                  <a:lnTo>
                    <a:pt x="682" y="224"/>
                  </a:lnTo>
                  <a:lnTo>
                    <a:pt x="684" y="224"/>
                  </a:lnTo>
                  <a:lnTo>
                    <a:pt x="687" y="224"/>
                  </a:lnTo>
                  <a:lnTo>
                    <a:pt x="689" y="223"/>
                  </a:lnTo>
                  <a:lnTo>
                    <a:pt x="694" y="219"/>
                  </a:lnTo>
                  <a:lnTo>
                    <a:pt x="699" y="218"/>
                  </a:lnTo>
                  <a:lnTo>
                    <a:pt x="701" y="216"/>
                  </a:lnTo>
                  <a:lnTo>
                    <a:pt x="701" y="215"/>
                  </a:lnTo>
                  <a:lnTo>
                    <a:pt x="701" y="214"/>
                  </a:lnTo>
                  <a:lnTo>
                    <a:pt x="700" y="214"/>
                  </a:lnTo>
                  <a:lnTo>
                    <a:pt x="692" y="209"/>
                  </a:lnTo>
                  <a:lnTo>
                    <a:pt x="691" y="208"/>
                  </a:lnTo>
                  <a:lnTo>
                    <a:pt x="690" y="208"/>
                  </a:lnTo>
                  <a:lnTo>
                    <a:pt x="689" y="210"/>
                  </a:lnTo>
                  <a:lnTo>
                    <a:pt x="687" y="211"/>
                  </a:lnTo>
                  <a:lnTo>
                    <a:pt x="686" y="212"/>
                  </a:lnTo>
                  <a:lnTo>
                    <a:pt x="684" y="214"/>
                  </a:lnTo>
                  <a:lnTo>
                    <a:pt x="683" y="214"/>
                  </a:lnTo>
                  <a:lnTo>
                    <a:pt x="682" y="215"/>
                  </a:lnTo>
                  <a:lnTo>
                    <a:pt x="682" y="215"/>
                  </a:lnTo>
                  <a:lnTo>
                    <a:pt x="681" y="215"/>
                  </a:lnTo>
                  <a:lnTo>
                    <a:pt x="680" y="215"/>
                  </a:lnTo>
                  <a:lnTo>
                    <a:pt x="678" y="215"/>
                  </a:lnTo>
                  <a:lnTo>
                    <a:pt x="677" y="215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5" y="217"/>
                  </a:lnTo>
                  <a:lnTo>
                    <a:pt x="675" y="218"/>
                  </a:lnTo>
                  <a:lnTo>
                    <a:pt x="674" y="219"/>
                  </a:lnTo>
                  <a:lnTo>
                    <a:pt x="673" y="220"/>
                  </a:lnTo>
                  <a:lnTo>
                    <a:pt x="673" y="221"/>
                  </a:lnTo>
                  <a:lnTo>
                    <a:pt x="672" y="222"/>
                  </a:lnTo>
                  <a:lnTo>
                    <a:pt x="672" y="223"/>
                  </a:lnTo>
                  <a:lnTo>
                    <a:pt x="672" y="224"/>
                  </a:lnTo>
                  <a:lnTo>
                    <a:pt x="672" y="225"/>
                  </a:lnTo>
                  <a:lnTo>
                    <a:pt x="671" y="225"/>
                  </a:lnTo>
                  <a:lnTo>
                    <a:pt x="670" y="225"/>
                  </a:lnTo>
                  <a:lnTo>
                    <a:pt x="669" y="225"/>
                  </a:lnTo>
                  <a:lnTo>
                    <a:pt x="668" y="225"/>
                  </a:lnTo>
                  <a:lnTo>
                    <a:pt x="667" y="224"/>
                  </a:lnTo>
                  <a:lnTo>
                    <a:pt x="667" y="223"/>
                  </a:lnTo>
                  <a:lnTo>
                    <a:pt x="667" y="223"/>
                  </a:lnTo>
                  <a:lnTo>
                    <a:pt x="667" y="222"/>
                  </a:lnTo>
                  <a:lnTo>
                    <a:pt x="667" y="222"/>
                  </a:lnTo>
                  <a:lnTo>
                    <a:pt x="666" y="222"/>
                  </a:lnTo>
                  <a:lnTo>
                    <a:pt x="666" y="221"/>
                  </a:lnTo>
                  <a:lnTo>
                    <a:pt x="665" y="221"/>
                  </a:lnTo>
                  <a:lnTo>
                    <a:pt x="664" y="221"/>
                  </a:lnTo>
                  <a:lnTo>
                    <a:pt x="662" y="222"/>
                  </a:lnTo>
                  <a:lnTo>
                    <a:pt x="660" y="222"/>
                  </a:lnTo>
                  <a:lnTo>
                    <a:pt x="659" y="223"/>
                  </a:lnTo>
                  <a:lnTo>
                    <a:pt x="658" y="224"/>
                  </a:lnTo>
                  <a:lnTo>
                    <a:pt x="657" y="226"/>
                  </a:lnTo>
                  <a:lnTo>
                    <a:pt x="657" y="226"/>
                  </a:lnTo>
                  <a:lnTo>
                    <a:pt x="657" y="227"/>
                  </a:lnTo>
                  <a:lnTo>
                    <a:pt x="656" y="227"/>
                  </a:lnTo>
                  <a:lnTo>
                    <a:pt x="656" y="228"/>
                  </a:lnTo>
                  <a:lnTo>
                    <a:pt x="655" y="228"/>
                  </a:lnTo>
                  <a:lnTo>
                    <a:pt x="654" y="229"/>
                  </a:lnTo>
                  <a:lnTo>
                    <a:pt x="653" y="229"/>
                  </a:lnTo>
                  <a:lnTo>
                    <a:pt x="653" y="230"/>
                  </a:lnTo>
                  <a:lnTo>
                    <a:pt x="652" y="230"/>
                  </a:lnTo>
                  <a:lnTo>
                    <a:pt x="651" y="233"/>
                  </a:lnTo>
                  <a:lnTo>
                    <a:pt x="650" y="236"/>
                  </a:lnTo>
                  <a:lnTo>
                    <a:pt x="649" y="236"/>
                  </a:lnTo>
                  <a:lnTo>
                    <a:pt x="648" y="237"/>
                  </a:lnTo>
                  <a:lnTo>
                    <a:pt x="646" y="238"/>
                  </a:lnTo>
                  <a:lnTo>
                    <a:pt x="645" y="240"/>
                  </a:lnTo>
                  <a:lnTo>
                    <a:pt x="644" y="241"/>
                  </a:lnTo>
                  <a:lnTo>
                    <a:pt x="642" y="241"/>
                  </a:lnTo>
                  <a:lnTo>
                    <a:pt x="642" y="242"/>
                  </a:lnTo>
                  <a:lnTo>
                    <a:pt x="642" y="242"/>
                  </a:lnTo>
                  <a:lnTo>
                    <a:pt x="641" y="243"/>
                  </a:lnTo>
                  <a:lnTo>
                    <a:pt x="641" y="244"/>
                  </a:lnTo>
                  <a:lnTo>
                    <a:pt x="640" y="244"/>
                  </a:lnTo>
                  <a:lnTo>
                    <a:pt x="639" y="244"/>
                  </a:lnTo>
                  <a:lnTo>
                    <a:pt x="638" y="245"/>
                  </a:lnTo>
                  <a:lnTo>
                    <a:pt x="635" y="245"/>
                  </a:lnTo>
                  <a:lnTo>
                    <a:pt x="632" y="245"/>
                  </a:lnTo>
                  <a:lnTo>
                    <a:pt x="629" y="246"/>
                  </a:lnTo>
                  <a:lnTo>
                    <a:pt x="626" y="246"/>
                  </a:lnTo>
                  <a:lnTo>
                    <a:pt x="625" y="246"/>
                  </a:lnTo>
                  <a:lnTo>
                    <a:pt x="625" y="247"/>
                  </a:lnTo>
                  <a:lnTo>
                    <a:pt x="624" y="248"/>
                  </a:lnTo>
                  <a:lnTo>
                    <a:pt x="623" y="248"/>
                  </a:lnTo>
                  <a:lnTo>
                    <a:pt x="622" y="251"/>
                  </a:lnTo>
                  <a:lnTo>
                    <a:pt x="620" y="253"/>
                  </a:lnTo>
                  <a:lnTo>
                    <a:pt x="619" y="253"/>
                  </a:lnTo>
                  <a:lnTo>
                    <a:pt x="617" y="254"/>
                  </a:lnTo>
                  <a:lnTo>
                    <a:pt x="616" y="254"/>
                  </a:lnTo>
                  <a:lnTo>
                    <a:pt x="616" y="25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16" y="257"/>
                  </a:lnTo>
                  <a:lnTo>
                    <a:pt x="616" y="258"/>
                  </a:lnTo>
                  <a:lnTo>
                    <a:pt x="616" y="259"/>
                  </a:lnTo>
                  <a:lnTo>
                    <a:pt x="615" y="259"/>
                  </a:lnTo>
                  <a:lnTo>
                    <a:pt x="614" y="259"/>
                  </a:lnTo>
                  <a:lnTo>
                    <a:pt x="612" y="258"/>
                  </a:lnTo>
                  <a:lnTo>
                    <a:pt x="612" y="259"/>
                  </a:lnTo>
                  <a:lnTo>
                    <a:pt x="612" y="259"/>
                  </a:lnTo>
                  <a:lnTo>
                    <a:pt x="611" y="260"/>
                  </a:lnTo>
                  <a:lnTo>
                    <a:pt x="610" y="260"/>
                  </a:lnTo>
                  <a:lnTo>
                    <a:pt x="609" y="260"/>
                  </a:lnTo>
                  <a:lnTo>
                    <a:pt x="608" y="259"/>
                  </a:lnTo>
                  <a:lnTo>
                    <a:pt x="608" y="260"/>
                  </a:lnTo>
                  <a:lnTo>
                    <a:pt x="607" y="260"/>
                  </a:lnTo>
                  <a:lnTo>
                    <a:pt x="606" y="261"/>
                  </a:lnTo>
                  <a:lnTo>
                    <a:pt x="604" y="261"/>
                  </a:lnTo>
                  <a:lnTo>
                    <a:pt x="604" y="262"/>
                  </a:lnTo>
                  <a:lnTo>
                    <a:pt x="603" y="263"/>
                  </a:lnTo>
                  <a:lnTo>
                    <a:pt x="603" y="264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1" y="265"/>
                  </a:lnTo>
                  <a:lnTo>
                    <a:pt x="600" y="265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0" y="266"/>
                  </a:lnTo>
                  <a:lnTo>
                    <a:pt x="601" y="266"/>
                  </a:lnTo>
                  <a:lnTo>
                    <a:pt x="601" y="267"/>
                  </a:lnTo>
                  <a:lnTo>
                    <a:pt x="601" y="268"/>
                  </a:lnTo>
                  <a:lnTo>
                    <a:pt x="600" y="271"/>
                  </a:lnTo>
                  <a:lnTo>
                    <a:pt x="600" y="274"/>
                  </a:lnTo>
                  <a:lnTo>
                    <a:pt x="600" y="275"/>
                  </a:lnTo>
                  <a:lnTo>
                    <a:pt x="599" y="276"/>
                  </a:lnTo>
                  <a:lnTo>
                    <a:pt x="598" y="276"/>
                  </a:lnTo>
                  <a:lnTo>
                    <a:pt x="597" y="276"/>
                  </a:lnTo>
                  <a:lnTo>
                    <a:pt x="596" y="277"/>
                  </a:lnTo>
                  <a:lnTo>
                    <a:pt x="595" y="277"/>
                  </a:lnTo>
                  <a:lnTo>
                    <a:pt x="594" y="277"/>
                  </a:lnTo>
                  <a:lnTo>
                    <a:pt x="593" y="278"/>
                  </a:lnTo>
                  <a:lnTo>
                    <a:pt x="592" y="278"/>
                  </a:lnTo>
                  <a:lnTo>
                    <a:pt x="592" y="278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91" y="281"/>
                  </a:lnTo>
                  <a:lnTo>
                    <a:pt x="589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6"/>
                  </a:lnTo>
                  <a:lnTo>
                    <a:pt x="584" y="288"/>
                  </a:lnTo>
                  <a:lnTo>
                    <a:pt x="583" y="289"/>
                  </a:lnTo>
                  <a:lnTo>
                    <a:pt x="582" y="290"/>
                  </a:lnTo>
                  <a:lnTo>
                    <a:pt x="581" y="290"/>
                  </a:lnTo>
                  <a:lnTo>
                    <a:pt x="580" y="291"/>
                  </a:lnTo>
                  <a:lnTo>
                    <a:pt x="580" y="292"/>
                  </a:lnTo>
                  <a:lnTo>
                    <a:pt x="579" y="293"/>
                  </a:lnTo>
                  <a:lnTo>
                    <a:pt x="578" y="293"/>
                  </a:lnTo>
                  <a:lnTo>
                    <a:pt x="578" y="294"/>
                  </a:lnTo>
                  <a:lnTo>
                    <a:pt x="578" y="295"/>
                  </a:lnTo>
                  <a:lnTo>
                    <a:pt x="578" y="296"/>
                  </a:lnTo>
                  <a:lnTo>
                    <a:pt x="578" y="296"/>
                  </a:lnTo>
                  <a:lnTo>
                    <a:pt x="577" y="296"/>
                  </a:lnTo>
                  <a:lnTo>
                    <a:pt x="577" y="297"/>
                  </a:lnTo>
                  <a:lnTo>
                    <a:pt x="577" y="300"/>
                  </a:lnTo>
                  <a:lnTo>
                    <a:pt x="578" y="303"/>
                  </a:lnTo>
                  <a:lnTo>
                    <a:pt x="578" y="304"/>
                  </a:lnTo>
                  <a:lnTo>
                    <a:pt x="578" y="305"/>
                  </a:lnTo>
                  <a:lnTo>
                    <a:pt x="579" y="305"/>
                  </a:lnTo>
                  <a:lnTo>
                    <a:pt x="580" y="305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6"/>
                  </a:lnTo>
                  <a:lnTo>
                    <a:pt x="580" y="307"/>
                  </a:lnTo>
                  <a:lnTo>
                    <a:pt x="580" y="308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80" y="310"/>
                  </a:lnTo>
                  <a:lnTo>
                    <a:pt x="580" y="310"/>
                  </a:lnTo>
                  <a:lnTo>
                    <a:pt x="580" y="311"/>
                  </a:lnTo>
                  <a:lnTo>
                    <a:pt x="580" y="311"/>
                  </a:lnTo>
                  <a:lnTo>
                    <a:pt x="579" y="312"/>
                  </a:lnTo>
                  <a:lnTo>
                    <a:pt x="578" y="311"/>
                  </a:lnTo>
                  <a:lnTo>
                    <a:pt x="577" y="311"/>
                  </a:lnTo>
                  <a:lnTo>
                    <a:pt x="576" y="310"/>
                  </a:lnTo>
                  <a:lnTo>
                    <a:pt x="575" y="310"/>
                  </a:lnTo>
                  <a:lnTo>
                    <a:pt x="575" y="311"/>
                  </a:lnTo>
                  <a:lnTo>
                    <a:pt x="574" y="311"/>
                  </a:lnTo>
                  <a:lnTo>
                    <a:pt x="574" y="312"/>
                  </a:lnTo>
                  <a:lnTo>
                    <a:pt x="573" y="312"/>
                  </a:lnTo>
                  <a:lnTo>
                    <a:pt x="573" y="313"/>
                  </a:lnTo>
                  <a:lnTo>
                    <a:pt x="567" y="309"/>
                  </a:lnTo>
                  <a:lnTo>
                    <a:pt x="563" y="308"/>
                  </a:lnTo>
                  <a:lnTo>
                    <a:pt x="562" y="307"/>
                  </a:lnTo>
                  <a:lnTo>
                    <a:pt x="560" y="306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301"/>
                  </a:lnTo>
                  <a:lnTo>
                    <a:pt x="554" y="300"/>
                  </a:lnTo>
                  <a:lnTo>
                    <a:pt x="553" y="300"/>
                  </a:lnTo>
                  <a:lnTo>
                    <a:pt x="552" y="299"/>
                  </a:lnTo>
                  <a:lnTo>
                    <a:pt x="552" y="299"/>
                  </a:lnTo>
                  <a:lnTo>
                    <a:pt x="552" y="298"/>
                  </a:lnTo>
                  <a:lnTo>
                    <a:pt x="552" y="298"/>
                  </a:lnTo>
                  <a:lnTo>
                    <a:pt x="553" y="297"/>
                  </a:lnTo>
                  <a:lnTo>
                    <a:pt x="554" y="297"/>
                  </a:lnTo>
                  <a:lnTo>
                    <a:pt x="554" y="296"/>
                  </a:lnTo>
                  <a:lnTo>
                    <a:pt x="555" y="296"/>
                  </a:lnTo>
                  <a:lnTo>
                    <a:pt x="555" y="296"/>
                  </a:lnTo>
                  <a:lnTo>
                    <a:pt x="556" y="296"/>
                  </a:lnTo>
                  <a:lnTo>
                    <a:pt x="556" y="295"/>
                  </a:lnTo>
                  <a:lnTo>
                    <a:pt x="556" y="294"/>
                  </a:lnTo>
                  <a:lnTo>
                    <a:pt x="557" y="293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8" y="289"/>
                  </a:lnTo>
                  <a:lnTo>
                    <a:pt x="558" y="288"/>
                  </a:lnTo>
                  <a:lnTo>
                    <a:pt x="558" y="287"/>
                  </a:lnTo>
                  <a:lnTo>
                    <a:pt x="557" y="287"/>
                  </a:lnTo>
                  <a:lnTo>
                    <a:pt x="557" y="287"/>
                  </a:lnTo>
                  <a:lnTo>
                    <a:pt x="558" y="286"/>
                  </a:lnTo>
                  <a:lnTo>
                    <a:pt x="558" y="286"/>
                  </a:lnTo>
                  <a:lnTo>
                    <a:pt x="558" y="285"/>
                  </a:lnTo>
                  <a:lnTo>
                    <a:pt x="557" y="284"/>
                  </a:lnTo>
                  <a:lnTo>
                    <a:pt x="556" y="284"/>
                  </a:lnTo>
                  <a:lnTo>
                    <a:pt x="556" y="285"/>
                  </a:lnTo>
                  <a:lnTo>
                    <a:pt x="556" y="286"/>
                  </a:lnTo>
                  <a:lnTo>
                    <a:pt x="555" y="285"/>
                  </a:lnTo>
                  <a:lnTo>
                    <a:pt x="554" y="285"/>
                  </a:lnTo>
                  <a:lnTo>
                    <a:pt x="553" y="286"/>
                  </a:lnTo>
                  <a:lnTo>
                    <a:pt x="553" y="285"/>
                  </a:lnTo>
                  <a:lnTo>
                    <a:pt x="552" y="285"/>
                  </a:lnTo>
                  <a:lnTo>
                    <a:pt x="552" y="283"/>
                  </a:lnTo>
                  <a:lnTo>
                    <a:pt x="552" y="282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50" y="278"/>
                  </a:lnTo>
                  <a:lnTo>
                    <a:pt x="550" y="277"/>
                  </a:lnTo>
                  <a:lnTo>
                    <a:pt x="549" y="276"/>
                  </a:lnTo>
                  <a:lnTo>
                    <a:pt x="549" y="276"/>
                  </a:lnTo>
                  <a:lnTo>
                    <a:pt x="548" y="276"/>
                  </a:lnTo>
                  <a:lnTo>
                    <a:pt x="548" y="276"/>
                  </a:lnTo>
                  <a:lnTo>
                    <a:pt x="546" y="277"/>
                  </a:lnTo>
                  <a:lnTo>
                    <a:pt x="545" y="278"/>
                  </a:lnTo>
                  <a:lnTo>
                    <a:pt x="544" y="278"/>
                  </a:lnTo>
                  <a:lnTo>
                    <a:pt x="543" y="278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1" y="276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9" y="277"/>
                  </a:lnTo>
                  <a:lnTo>
                    <a:pt x="524" y="277"/>
                  </a:lnTo>
                  <a:lnTo>
                    <a:pt x="519" y="277"/>
                  </a:lnTo>
                  <a:lnTo>
                    <a:pt x="514" y="278"/>
                  </a:lnTo>
                  <a:lnTo>
                    <a:pt x="507" y="278"/>
                  </a:lnTo>
                  <a:lnTo>
                    <a:pt x="503" y="279"/>
                  </a:lnTo>
                  <a:lnTo>
                    <a:pt x="497" y="279"/>
                  </a:lnTo>
                  <a:lnTo>
                    <a:pt x="495" y="278"/>
                  </a:lnTo>
                  <a:lnTo>
                    <a:pt x="494" y="278"/>
                  </a:lnTo>
                  <a:lnTo>
                    <a:pt x="493" y="278"/>
                  </a:lnTo>
                  <a:lnTo>
                    <a:pt x="493" y="276"/>
                  </a:lnTo>
                  <a:lnTo>
                    <a:pt x="492" y="276"/>
                  </a:lnTo>
                  <a:lnTo>
                    <a:pt x="490" y="266"/>
                  </a:lnTo>
                  <a:lnTo>
                    <a:pt x="488" y="257"/>
                  </a:lnTo>
                  <a:lnTo>
                    <a:pt x="486" y="250"/>
                  </a:lnTo>
                  <a:lnTo>
                    <a:pt x="484" y="243"/>
                  </a:lnTo>
                  <a:lnTo>
                    <a:pt x="484" y="235"/>
                  </a:lnTo>
                  <a:lnTo>
                    <a:pt x="483" y="226"/>
                  </a:lnTo>
                  <a:lnTo>
                    <a:pt x="483" y="226"/>
                  </a:lnTo>
                  <a:lnTo>
                    <a:pt x="482" y="226"/>
                  </a:lnTo>
                  <a:lnTo>
                    <a:pt x="476" y="226"/>
                  </a:lnTo>
                  <a:lnTo>
                    <a:pt x="471" y="226"/>
                  </a:lnTo>
                  <a:lnTo>
                    <a:pt x="466" y="226"/>
                  </a:lnTo>
                  <a:lnTo>
                    <a:pt x="461" y="226"/>
                  </a:lnTo>
                  <a:lnTo>
                    <a:pt x="461" y="226"/>
                  </a:lnTo>
                  <a:lnTo>
                    <a:pt x="460" y="226"/>
                  </a:lnTo>
                  <a:lnTo>
                    <a:pt x="461" y="214"/>
                  </a:lnTo>
                  <a:lnTo>
                    <a:pt x="461" y="203"/>
                  </a:lnTo>
                  <a:lnTo>
                    <a:pt x="461" y="201"/>
                  </a:lnTo>
                  <a:lnTo>
                    <a:pt x="461" y="200"/>
                  </a:lnTo>
                  <a:lnTo>
                    <a:pt x="462" y="200"/>
                  </a:lnTo>
                  <a:lnTo>
                    <a:pt x="462" y="199"/>
                  </a:lnTo>
                  <a:lnTo>
                    <a:pt x="463" y="199"/>
                  </a:lnTo>
                  <a:lnTo>
                    <a:pt x="463" y="199"/>
                  </a:lnTo>
                  <a:lnTo>
                    <a:pt x="463" y="197"/>
                  </a:lnTo>
                  <a:lnTo>
                    <a:pt x="463" y="196"/>
                  </a:lnTo>
                  <a:lnTo>
                    <a:pt x="463" y="180"/>
                  </a:lnTo>
                  <a:lnTo>
                    <a:pt x="464" y="165"/>
                  </a:lnTo>
                  <a:lnTo>
                    <a:pt x="458" y="168"/>
                  </a:lnTo>
                  <a:lnTo>
                    <a:pt x="451" y="172"/>
                  </a:lnTo>
                  <a:lnTo>
                    <a:pt x="450" y="172"/>
                  </a:lnTo>
                  <a:lnTo>
                    <a:pt x="448" y="166"/>
                  </a:lnTo>
                  <a:lnTo>
                    <a:pt x="444" y="158"/>
                  </a:lnTo>
                  <a:lnTo>
                    <a:pt x="442" y="154"/>
                  </a:lnTo>
                  <a:lnTo>
                    <a:pt x="438" y="146"/>
                  </a:lnTo>
                  <a:lnTo>
                    <a:pt x="437" y="145"/>
                  </a:lnTo>
                  <a:lnTo>
                    <a:pt x="436" y="144"/>
                  </a:lnTo>
                  <a:lnTo>
                    <a:pt x="431" y="141"/>
                  </a:lnTo>
                  <a:lnTo>
                    <a:pt x="427" y="137"/>
                  </a:lnTo>
                  <a:lnTo>
                    <a:pt x="424" y="135"/>
                  </a:lnTo>
                  <a:lnTo>
                    <a:pt x="423" y="134"/>
                  </a:lnTo>
                  <a:lnTo>
                    <a:pt x="417" y="126"/>
                  </a:lnTo>
                  <a:lnTo>
                    <a:pt x="412" y="120"/>
                  </a:lnTo>
                  <a:lnTo>
                    <a:pt x="411" y="119"/>
                  </a:lnTo>
                  <a:lnTo>
                    <a:pt x="410" y="118"/>
                  </a:lnTo>
                  <a:lnTo>
                    <a:pt x="409" y="118"/>
                  </a:lnTo>
                  <a:lnTo>
                    <a:pt x="408" y="118"/>
                  </a:lnTo>
                  <a:lnTo>
                    <a:pt x="407" y="119"/>
                  </a:lnTo>
                  <a:lnTo>
                    <a:pt x="403" y="121"/>
                  </a:lnTo>
                  <a:lnTo>
                    <a:pt x="399" y="124"/>
                  </a:lnTo>
                  <a:lnTo>
                    <a:pt x="393" y="126"/>
                  </a:lnTo>
                  <a:lnTo>
                    <a:pt x="389" y="129"/>
                  </a:lnTo>
                  <a:lnTo>
                    <a:pt x="388" y="129"/>
                  </a:lnTo>
                  <a:lnTo>
                    <a:pt x="387" y="130"/>
                  </a:lnTo>
                  <a:lnTo>
                    <a:pt x="384" y="129"/>
                  </a:lnTo>
                  <a:lnTo>
                    <a:pt x="379" y="129"/>
                  </a:lnTo>
                  <a:lnTo>
                    <a:pt x="373" y="128"/>
                  </a:lnTo>
                  <a:lnTo>
                    <a:pt x="366" y="127"/>
                  </a:lnTo>
                  <a:lnTo>
                    <a:pt x="360" y="127"/>
                  </a:lnTo>
                  <a:lnTo>
                    <a:pt x="353" y="126"/>
                  </a:lnTo>
                  <a:lnTo>
                    <a:pt x="345" y="126"/>
                  </a:lnTo>
                  <a:lnTo>
                    <a:pt x="339" y="126"/>
                  </a:lnTo>
                  <a:lnTo>
                    <a:pt x="332" y="125"/>
                  </a:lnTo>
                  <a:lnTo>
                    <a:pt x="327" y="126"/>
                  </a:lnTo>
                  <a:lnTo>
                    <a:pt x="324" y="126"/>
                  </a:lnTo>
                  <a:lnTo>
                    <a:pt x="319" y="126"/>
                  </a:lnTo>
                  <a:lnTo>
                    <a:pt x="315" y="127"/>
                  </a:lnTo>
                  <a:lnTo>
                    <a:pt x="311" y="128"/>
                  </a:lnTo>
                  <a:lnTo>
                    <a:pt x="306" y="129"/>
                  </a:lnTo>
                  <a:lnTo>
                    <a:pt x="303" y="129"/>
                  </a:lnTo>
                  <a:lnTo>
                    <a:pt x="298" y="130"/>
                  </a:lnTo>
                  <a:lnTo>
                    <a:pt x="296" y="131"/>
                  </a:lnTo>
                  <a:lnTo>
                    <a:pt x="294" y="131"/>
                  </a:lnTo>
                  <a:lnTo>
                    <a:pt x="291" y="132"/>
                  </a:lnTo>
                  <a:lnTo>
                    <a:pt x="288" y="132"/>
                  </a:lnTo>
                  <a:lnTo>
                    <a:pt x="286" y="133"/>
                  </a:lnTo>
                  <a:lnTo>
                    <a:pt x="284" y="133"/>
                  </a:lnTo>
                  <a:lnTo>
                    <a:pt x="283" y="133"/>
                  </a:lnTo>
                  <a:lnTo>
                    <a:pt x="282" y="134"/>
                  </a:lnTo>
                  <a:lnTo>
                    <a:pt x="277" y="134"/>
                  </a:lnTo>
                  <a:lnTo>
                    <a:pt x="276" y="134"/>
                  </a:lnTo>
                  <a:lnTo>
                    <a:pt x="275" y="134"/>
                  </a:lnTo>
                  <a:lnTo>
                    <a:pt x="273" y="129"/>
                  </a:lnTo>
                  <a:lnTo>
                    <a:pt x="270" y="126"/>
                  </a:lnTo>
                  <a:lnTo>
                    <a:pt x="267" y="123"/>
                  </a:lnTo>
                  <a:lnTo>
                    <a:pt x="264" y="120"/>
                  </a:lnTo>
                  <a:lnTo>
                    <a:pt x="262" y="116"/>
                  </a:lnTo>
                  <a:lnTo>
                    <a:pt x="259" y="114"/>
                  </a:lnTo>
                  <a:lnTo>
                    <a:pt x="256" y="111"/>
                  </a:lnTo>
                  <a:lnTo>
                    <a:pt x="254" y="108"/>
                  </a:lnTo>
                  <a:lnTo>
                    <a:pt x="252" y="105"/>
                  </a:lnTo>
                  <a:lnTo>
                    <a:pt x="248" y="101"/>
                  </a:lnTo>
                  <a:lnTo>
                    <a:pt x="246" y="98"/>
                  </a:lnTo>
                  <a:lnTo>
                    <a:pt x="244" y="96"/>
                  </a:lnTo>
                  <a:lnTo>
                    <a:pt x="238" y="90"/>
                  </a:lnTo>
                  <a:lnTo>
                    <a:pt x="235" y="86"/>
                  </a:lnTo>
                  <a:lnTo>
                    <a:pt x="235" y="85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3" y="77"/>
                  </a:lnTo>
                  <a:lnTo>
                    <a:pt x="232" y="76"/>
                  </a:lnTo>
                  <a:lnTo>
                    <a:pt x="230" y="74"/>
                  </a:lnTo>
                  <a:lnTo>
                    <a:pt x="225" y="71"/>
                  </a:lnTo>
                  <a:lnTo>
                    <a:pt x="220" y="68"/>
                  </a:lnTo>
                  <a:lnTo>
                    <a:pt x="213" y="64"/>
                  </a:lnTo>
                  <a:lnTo>
                    <a:pt x="205" y="58"/>
                  </a:lnTo>
                  <a:lnTo>
                    <a:pt x="197" y="53"/>
                  </a:lnTo>
                  <a:lnTo>
                    <a:pt x="188" y="46"/>
                  </a:lnTo>
                  <a:lnTo>
                    <a:pt x="179" y="41"/>
                  </a:lnTo>
                  <a:lnTo>
                    <a:pt x="169" y="35"/>
                  </a:lnTo>
                  <a:lnTo>
                    <a:pt x="161" y="28"/>
                  </a:lnTo>
                  <a:lnTo>
                    <a:pt x="152" y="23"/>
                  </a:lnTo>
                  <a:lnTo>
                    <a:pt x="144" y="17"/>
                  </a:lnTo>
                  <a:lnTo>
                    <a:pt x="142" y="16"/>
                  </a:lnTo>
                  <a:lnTo>
                    <a:pt x="137" y="13"/>
                  </a:lnTo>
                  <a:lnTo>
                    <a:pt x="132" y="8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2"/>
                  </a:lnTo>
                  <a:lnTo>
                    <a:pt x="108" y="3"/>
                  </a:lnTo>
                  <a:lnTo>
                    <a:pt x="105" y="3"/>
                  </a:lnTo>
                  <a:lnTo>
                    <a:pt x="102" y="4"/>
                  </a:lnTo>
                  <a:lnTo>
                    <a:pt x="100" y="5"/>
                  </a:lnTo>
                  <a:lnTo>
                    <a:pt x="97" y="6"/>
                  </a:lnTo>
                  <a:lnTo>
                    <a:pt x="95" y="6"/>
                  </a:lnTo>
                  <a:lnTo>
                    <a:pt x="92" y="7"/>
                  </a:lnTo>
                  <a:lnTo>
                    <a:pt x="86" y="9"/>
                  </a:lnTo>
                  <a:lnTo>
                    <a:pt x="80" y="11"/>
                  </a:lnTo>
                  <a:lnTo>
                    <a:pt x="75" y="13"/>
                  </a:lnTo>
                  <a:lnTo>
                    <a:pt x="69" y="15"/>
                  </a:lnTo>
                  <a:lnTo>
                    <a:pt x="65" y="16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52" y="20"/>
                  </a:lnTo>
                  <a:lnTo>
                    <a:pt x="47" y="22"/>
                  </a:lnTo>
                  <a:lnTo>
                    <a:pt x="43" y="23"/>
                  </a:lnTo>
                  <a:lnTo>
                    <a:pt x="38" y="25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22" y="29"/>
                  </a:lnTo>
                  <a:lnTo>
                    <a:pt x="17" y="31"/>
                  </a:lnTo>
                  <a:lnTo>
                    <a:pt x="13" y="32"/>
                  </a:lnTo>
                  <a:lnTo>
                    <a:pt x="9" y="34"/>
                  </a:lnTo>
                  <a:lnTo>
                    <a:pt x="5" y="36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1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0" y="155"/>
                  </a:lnTo>
                  <a:lnTo>
                    <a:pt x="0" y="168"/>
                  </a:lnTo>
                  <a:lnTo>
                    <a:pt x="0" y="183"/>
                  </a:lnTo>
                  <a:lnTo>
                    <a:pt x="0" y="197"/>
                  </a:lnTo>
                  <a:lnTo>
                    <a:pt x="0" y="212"/>
                  </a:lnTo>
                  <a:lnTo>
                    <a:pt x="0" y="226"/>
                  </a:lnTo>
                  <a:lnTo>
                    <a:pt x="0" y="240"/>
                  </a:lnTo>
                  <a:lnTo>
                    <a:pt x="0" y="254"/>
                  </a:lnTo>
                  <a:lnTo>
                    <a:pt x="0" y="267"/>
                  </a:lnTo>
                  <a:lnTo>
                    <a:pt x="8" y="268"/>
                  </a:lnTo>
                  <a:lnTo>
                    <a:pt x="16" y="268"/>
                  </a:lnTo>
                  <a:close/>
                  <a:moveTo>
                    <a:pt x="669" y="286"/>
                  </a:moveTo>
                  <a:lnTo>
                    <a:pt x="671" y="287"/>
                  </a:lnTo>
                  <a:lnTo>
                    <a:pt x="672" y="287"/>
                  </a:lnTo>
                  <a:lnTo>
                    <a:pt x="672" y="288"/>
                  </a:lnTo>
                  <a:lnTo>
                    <a:pt x="672" y="290"/>
                  </a:lnTo>
                  <a:lnTo>
                    <a:pt x="672" y="291"/>
                  </a:lnTo>
                  <a:lnTo>
                    <a:pt x="672" y="291"/>
                  </a:lnTo>
                  <a:lnTo>
                    <a:pt x="672" y="290"/>
                  </a:lnTo>
                  <a:lnTo>
                    <a:pt x="670" y="288"/>
                  </a:lnTo>
                  <a:lnTo>
                    <a:pt x="669" y="287"/>
                  </a:lnTo>
                  <a:lnTo>
                    <a:pt x="668" y="287"/>
                  </a:lnTo>
                  <a:lnTo>
                    <a:pt x="669" y="2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5" name="Freeform 95">
              <a:extLst>
                <a:ext uri="{FF2B5EF4-FFF2-40B4-BE49-F238E27FC236}">
                  <a16:creationId xmlns:a16="http://schemas.microsoft.com/office/drawing/2014/main" id="{25EF4E8D-8184-69A7-DF56-33C6EF282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738313"/>
              <a:ext cx="4762" cy="7937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1 w 3"/>
                <a:gd name="T11" fmla="*/ 4 h 5"/>
                <a:gd name="T12" fmla="*/ 3 w 3"/>
                <a:gd name="T13" fmla="*/ 5 h 5"/>
                <a:gd name="T14" fmla="*/ 2 w 3"/>
                <a:gd name="T15" fmla="*/ 4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6" name="Freeform 96">
              <a:extLst>
                <a:ext uri="{FF2B5EF4-FFF2-40B4-BE49-F238E27FC236}">
                  <a16:creationId xmlns:a16="http://schemas.microsoft.com/office/drawing/2014/main" id="{71011605-2363-DD02-36F4-04BBC5E9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8" y="1370013"/>
              <a:ext cx="7937" cy="15875"/>
            </a:xfrm>
            <a:custGeom>
              <a:avLst/>
              <a:gdLst>
                <a:gd name="T0" fmla="*/ 3 w 5"/>
                <a:gd name="T1" fmla="*/ 9 h 10"/>
                <a:gd name="T2" fmla="*/ 4 w 5"/>
                <a:gd name="T3" fmla="*/ 10 h 10"/>
                <a:gd name="T4" fmla="*/ 5 w 5"/>
                <a:gd name="T5" fmla="*/ 9 h 10"/>
                <a:gd name="T6" fmla="*/ 5 w 5"/>
                <a:gd name="T7" fmla="*/ 7 h 10"/>
                <a:gd name="T8" fmla="*/ 5 w 5"/>
                <a:gd name="T9" fmla="*/ 5 h 10"/>
                <a:gd name="T10" fmla="*/ 5 w 5"/>
                <a:gd name="T11" fmla="*/ 3 h 10"/>
                <a:gd name="T12" fmla="*/ 5 w 5"/>
                <a:gd name="T13" fmla="*/ 2 h 10"/>
                <a:gd name="T14" fmla="*/ 4 w 5"/>
                <a:gd name="T15" fmla="*/ 1 h 10"/>
                <a:gd name="T16" fmla="*/ 1 w 5"/>
                <a:gd name="T17" fmla="*/ 0 h 10"/>
                <a:gd name="T18" fmla="*/ 0 w 5"/>
                <a:gd name="T19" fmla="*/ 0 h 10"/>
                <a:gd name="T20" fmla="*/ 0 w 5"/>
                <a:gd name="T21" fmla="*/ 1 h 10"/>
                <a:gd name="T22" fmla="*/ 2 w 5"/>
                <a:gd name="T23" fmla="*/ 8 h 10"/>
                <a:gd name="T24" fmla="*/ 3 w 5"/>
                <a:gd name="T2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0">
                  <a:moveTo>
                    <a:pt x="3" y="9"/>
                  </a:moveTo>
                  <a:lnTo>
                    <a:pt x="4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8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7" name="Freeform 97">
              <a:extLst>
                <a:ext uri="{FF2B5EF4-FFF2-40B4-BE49-F238E27FC236}">
                  <a16:creationId xmlns:a16="http://schemas.microsoft.com/office/drawing/2014/main" id="{AC3F88E1-A441-BA32-6A19-03F1861FC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475" y="1503363"/>
              <a:ext cx="6350" cy="23812"/>
            </a:xfrm>
            <a:custGeom>
              <a:avLst/>
              <a:gdLst>
                <a:gd name="T0" fmla="*/ 2 w 4"/>
                <a:gd name="T1" fmla="*/ 13 h 15"/>
                <a:gd name="T2" fmla="*/ 2 w 4"/>
                <a:gd name="T3" fmla="*/ 14 h 15"/>
                <a:gd name="T4" fmla="*/ 3 w 4"/>
                <a:gd name="T5" fmla="*/ 15 h 15"/>
                <a:gd name="T6" fmla="*/ 3 w 4"/>
                <a:gd name="T7" fmla="*/ 14 h 15"/>
                <a:gd name="T8" fmla="*/ 3 w 4"/>
                <a:gd name="T9" fmla="*/ 12 h 15"/>
                <a:gd name="T10" fmla="*/ 3 w 4"/>
                <a:gd name="T11" fmla="*/ 10 h 15"/>
                <a:gd name="T12" fmla="*/ 2 w 4"/>
                <a:gd name="T13" fmla="*/ 11 h 15"/>
                <a:gd name="T14" fmla="*/ 2 w 4"/>
                <a:gd name="T15" fmla="*/ 10 h 15"/>
                <a:gd name="T16" fmla="*/ 2 w 4"/>
                <a:gd name="T17" fmla="*/ 9 h 15"/>
                <a:gd name="T18" fmla="*/ 1 w 4"/>
                <a:gd name="T19" fmla="*/ 8 h 15"/>
                <a:gd name="T20" fmla="*/ 2 w 4"/>
                <a:gd name="T21" fmla="*/ 7 h 15"/>
                <a:gd name="T22" fmla="*/ 2 w 4"/>
                <a:gd name="T23" fmla="*/ 5 h 15"/>
                <a:gd name="T24" fmla="*/ 2 w 4"/>
                <a:gd name="T25" fmla="*/ 5 h 15"/>
                <a:gd name="T26" fmla="*/ 2 w 4"/>
                <a:gd name="T27" fmla="*/ 3 h 15"/>
                <a:gd name="T28" fmla="*/ 4 w 4"/>
                <a:gd name="T29" fmla="*/ 1 h 15"/>
                <a:gd name="T30" fmla="*/ 4 w 4"/>
                <a:gd name="T31" fmla="*/ 0 h 15"/>
                <a:gd name="T32" fmla="*/ 3 w 4"/>
                <a:gd name="T33" fmla="*/ 1 h 15"/>
                <a:gd name="T34" fmla="*/ 2 w 4"/>
                <a:gd name="T35" fmla="*/ 1 h 15"/>
                <a:gd name="T36" fmla="*/ 2 w 4"/>
                <a:gd name="T37" fmla="*/ 2 h 15"/>
                <a:gd name="T38" fmla="*/ 0 w 4"/>
                <a:gd name="T39" fmla="*/ 7 h 15"/>
                <a:gd name="T40" fmla="*/ 0 w 4"/>
                <a:gd name="T41" fmla="*/ 9 h 15"/>
                <a:gd name="T42" fmla="*/ 1 w 4"/>
                <a:gd name="T43" fmla="*/ 11 h 15"/>
                <a:gd name="T44" fmla="*/ 2 w 4"/>
                <a:gd name="T4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5">
                  <a:moveTo>
                    <a:pt x="2" y="13"/>
                  </a:moveTo>
                  <a:lnTo>
                    <a:pt x="2" y="14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8" name="Freeform 98">
              <a:extLst>
                <a:ext uri="{FF2B5EF4-FFF2-40B4-BE49-F238E27FC236}">
                  <a16:creationId xmlns:a16="http://schemas.microsoft.com/office/drawing/2014/main" id="{4155CC94-3A75-E620-E964-D999AEC6C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238" y="1527175"/>
              <a:ext cx="7937" cy="1587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1 h 1"/>
                <a:gd name="T6" fmla="*/ 3 w 5"/>
                <a:gd name="T7" fmla="*/ 1 h 1"/>
                <a:gd name="T8" fmla="*/ 4 w 5"/>
                <a:gd name="T9" fmla="*/ 1 h 1"/>
                <a:gd name="T10" fmla="*/ 5 w 5"/>
                <a:gd name="T11" fmla="*/ 0 h 1"/>
                <a:gd name="T12" fmla="*/ 3 w 5"/>
                <a:gd name="T13" fmla="*/ 0 h 1"/>
                <a:gd name="T14" fmla="*/ 2 w 5"/>
                <a:gd name="T15" fmla="*/ 0 h 1"/>
                <a:gd name="T16" fmla="*/ 2 w 5"/>
                <a:gd name="T17" fmla="*/ 0 h 1"/>
                <a:gd name="T18" fmla="*/ 1 w 5"/>
                <a:gd name="T19" fmla="*/ 0 h 1"/>
                <a:gd name="T20" fmla="*/ 0 w 5"/>
                <a:gd name="T21" fmla="*/ 0 h 1"/>
                <a:gd name="T22" fmla="*/ 0 w 5"/>
                <a:gd name="T23" fmla="*/ 0 h 1"/>
                <a:gd name="T24" fmla="*/ 0 w 5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39" name="Freeform 99">
              <a:extLst>
                <a:ext uri="{FF2B5EF4-FFF2-40B4-BE49-F238E27FC236}">
                  <a16:creationId xmlns:a16="http://schemas.microsoft.com/office/drawing/2014/main" id="{0EDF0299-A514-29A6-CD27-6FFE51E8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1503363"/>
              <a:ext cx="6350" cy="12700"/>
            </a:xfrm>
            <a:custGeom>
              <a:avLst/>
              <a:gdLst>
                <a:gd name="T0" fmla="*/ 2 w 4"/>
                <a:gd name="T1" fmla="*/ 8 h 8"/>
                <a:gd name="T2" fmla="*/ 3 w 4"/>
                <a:gd name="T3" fmla="*/ 7 h 8"/>
                <a:gd name="T4" fmla="*/ 3 w 4"/>
                <a:gd name="T5" fmla="*/ 5 h 8"/>
                <a:gd name="T6" fmla="*/ 3 w 4"/>
                <a:gd name="T7" fmla="*/ 3 h 8"/>
                <a:gd name="T8" fmla="*/ 4 w 4"/>
                <a:gd name="T9" fmla="*/ 2 h 8"/>
                <a:gd name="T10" fmla="*/ 4 w 4"/>
                <a:gd name="T11" fmla="*/ 0 h 8"/>
                <a:gd name="T12" fmla="*/ 3 w 4"/>
                <a:gd name="T13" fmla="*/ 0 h 8"/>
                <a:gd name="T14" fmla="*/ 2 w 4"/>
                <a:gd name="T15" fmla="*/ 0 h 8"/>
                <a:gd name="T16" fmla="*/ 1 w 4"/>
                <a:gd name="T17" fmla="*/ 0 h 8"/>
                <a:gd name="T18" fmla="*/ 0 w 4"/>
                <a:gd name="T19" fmla="*/ 1 h 8"/>
                <a:gd name="T20" fmla="*/ 0 w 4"/>
                <a:gd name="T21" fmla="*/ 2 h 8"/>
                <a:gd name="T22" fmla="*/ 0 w 4"/>
                <a:gd name="T23" fmla="*/ 3 h 8"/>
                <a:gd name="T24" fmla="*/ 0 w 4"/>
                <a:gd name="T25" fmla="*/ 5 h 8"/>
                <a:gd name="T26" fmla="*/ 0 w 4"/>
                <a:gd name="T27" fmla="*/ 6 h 8"/>
                <a:gd name="T28" fmla="*/ 0 w 4"/>
                <a:gd name="T29" fmla="*/ 8 h 8"/>
                <a:gd name="T30" fmla="*/ 0 w 4"/>
                <a:gd name="T31" fmla="*/ 8 h 8"/>
                <a:gd name="T32" fmla="*/ 2 w 4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0" name="Freeform 100">
              <a:extLst>
                <a:ext uri="{FF2B5EF4-FFF2-40B4-BE49-F238E27FC236}">
                  <a16:creationId xmlns:a16="http://schemas.microsoft.com/office/drawing/2014/main" id="{68F636E2-F556-3B75-D8D6-6A968E73D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1514475"/>
              <a:ext cx="9525" cy="12700"/>
            </a:xfrm>
            <a:custGeom>
              <a:avLst/>
              <a:gdLst>
                <a:gd name="T0" fmla="*/ 4 w 6"/>
                <a:gd name="T1" fmla="*/ 4 h 8"/>
                <a:gd name="T2" fmla="*/ 4 w 6"/>
                <a:gd name="T3" fmla="*/ 5 h 8"/>
                <a:gd name="T4" fmla="*/ 4 w 6"/>
                <a:gd name="T5" fmla="*/ 6 h 8"/>
                <a:gd name="T6" fmla="*/ 4 w 6"/>
                <a:gd name="T7" fmla="*/ 7 h 8"/>
                <a:gd name="T8" fmla="*/ 4 w 6"/>
                <a:gd name="T9" fmla="*/ 8 h 8"/>
                <a:gd name="T10" fmla="*/ 4 w 6"/>
                <a:gd name="T11" fmla="*/ 8 h 8"/>
                <a:gd name="T12" fmla="*/ 5 w 6"/>
                <a:gd name="T13" fmla="*/ 8 h 8"/>
                <a:gd name="T14" fmla="*/ 6 w 6"/>
                <a:gd name="T15" fmla="*/ 8 h 8"/>
                <a:gd name="T16" fmla="*/ 6 w 6"/>
                <a:gd name="T17" fmla="*/ 6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3 h 8"/>
                <a:gd name="T24" fmla="*/ 5 w 6"/>
                <a:gd name="T25" fmla="*/ 2 h 8"/>
                <a:gd name="T26" fmla="*/ 4 w 6"/>
                <a:gd name="T27" fmla="*/ 2 h 8"/>
                <a:gd name="T28" fmla="*/ 4 w 6"/>
                <a:gd name="T29" fmla="*/ 1 h 8"/>
                <a:gd name="T30" fmla="*/ 4 w 6"/>
                <a:gd name="T31" fmla="*/ 2 h 8"/>
                <a:gd name="T32" fmla="*/ 3 w 6"/>
                <a:gd name="T33" fmla="*/ 3 h 8"/>
                <a:gd name="T34" fmla="*/ 2 w 6"/>
                <a:gd name="T35" fmla="*/ 2 h 8"/>
                <a:gd name="T36" fmla="*/ 1 w 6"/>
                <a:gd name="T37" fmla="*/ 1 h 8"/>
                <a:gd name="T38" fmla="*/ 1 w 6"/>
                <a:gd name="T39" fmla="*/ 0 h 8"/>
                <a:gd name="T40" fmla="*/ 0 w 6"/>
                <a:gd name="T41" fmla="*/ 2 h 8"/>
                <a:gd name="T42" fmla="*/ 1 w 6"/>
                <a:gd name="T43" fmla="*/ 3 h 8"/>
                <a:gd name="T44" fmla="*/ 4 w 6"/>
                <a:gd name="T4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8">
                  <a:moveTo>
                    <a:pt x="4" y="4"/>
                  </a:move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1" name="Freeform 101">
              <a:extLst>
                <a:ext uri="{FF2B5EF4-FFF2-40B4-BE49-F238E27FC236}">
                  <a16:creationId xmlns:a16="http://schemas.microsoft.com/office/drawing/2014/main" id="{F8163D74-71E6-72C7-F82B-76220DAC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1458913"/>
              <a:ext cx="11112" cy="11112"/>
            </a:xfrm>
            <a:custGeom>
              <a:avLst/>
              <a:gdLst>
                <a:gd name="T0" fmla="*/ 4 w 7"/>
                <a:gd name="T1" fmla="*/ 6 h 7"/>
                <a:gd name="T2" fmla="*/ 5 w 7"/>
                <a:gd name="T3" fmla="*/ 7 h 7"/>
                <a:gd name="T4" fmla="*/ 7 w 7"/>
                <a:gd name="T5" fmla="*/ 7 h 7"/>
                <a:gd name="T6" fmla="*/ 7 w 7"/>
                <a:gd name="T7" fmla="*/ 5 h 7"/>
                <a:gd name="T8" fmla="*/ 6 w 7"/>
                <a:gd name="T9" fmla="*/ 4 h 7"/>
                <a:gd name="T10" fmla="*/ 6 w 7"/>
                <a:gd name="T11" fmla="*/ 3 h 7"/>
                <a:gd name="T12" fmla="*/ 6 w 7"/>
                <a:gd name="T13" fmla="*/ 2 h 7"/>
                <a:gd name="T14" fmla="*/ 5 w 7"/>
                <a:gd name="T15" fmla="*/ 0 h 7"/>
                <a:gd name="T16" fmla="*/ 4 w 7"/>
                <a:gd name="T17" fmla="*/ 0 h 7"/>
                <a:gd name="T18" fmla="*/ 4 w 7"/>
                <a:gd name="T19" fmla="*/ 0 h 7"/>
                <a:gd name="T20" fmla="*/ 2 w 7"/>
                <a:gd name="T21" fmla="*/ 0 h 7"/>
                <a:gd name="T22" fmla="*/ 2 w 7"/>
                <a:gd name="T23" fmla="*/ 0 h 7"/>
                <a:gd name="T24" fmla="*/ 1 w 7"/>
                <a:gd name="T25" fmla="*/ 0 h 7"/>
                <a:gd name="T26" fmla="*/ 0 w 7"/>
                <a:gd name="T27" fmla="*/ 1 h 7"/>
                <a:gd name="T28" fmla="*/ 0 w 7"/>
                <a:gd name="T29" fmla="*/ 2 h 7"/>
                <a:gd name="T30" fmla="*/ 0 w 7"/>
                <a:gd name="T31" fmla="*/ 3 h 7"/>
                <a:gd name="T32" fmla="*/ 2 w 7"/>
                <a:gd name="T33" fmla="*/ 5 h 7"/>
                <a:gd name="T34" fmla="*/ 4 w 7"/>
                <a:gd name="T3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2" name="Freeform 102">
              <a:extLst>
                <a:ext uri="{FF2B5EF4-FFF2-40B4-BE49-F238E27FC236}">
                  <a16:creationId xmlns:a16="http://schemas.microsoft.com/office/drawing/2014/main" id="{BC930E58-E920-FCE5-8BBB-3E00C6A4B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725" y="2017713"/>
              <a:ext cx="15875" cy="11112"/>
            </a:xfrm>
            <a:custGeom>
              <a:avLst/>
              <a:gdLst>
                <a:gd name="T0" fmla="*/ 9 w 10"/>
                <a:gd name="T1" fmla="*/ 0 h 7"/>
                <a:gd name="T2" fmla="*/ 7 w 10"/>
                <a:gd name="T3" fmla="*/ 1 h 7"/>
                <a:gd name="T4" fmla="*/ 6 w 10"/>
                <a:gd name="T5" fmla="*/ 1 h 7"/>
                <a:gd name="T6" fmla="*/ 1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1 h 7"/>
                <a:gd name="T14" fmla="*/ 1 w 10"/>
                <a:gd name="T15" fmla="*/ 2 h 7"/>
                <a:gd name="T16" fmla="*/ 2 w 10"/>
                <a:gd name="T17" fmla="*/ 3 h 7"/>
                <a:gd name="T18" fmla="*/ 2 w 10"/>
                <a:gd name="T19" fmla="*/ 4 h 7"/>
                <a:gd name="T20" fmla="*/ 4 w 10"/>
                <a:gd name="T21" fmla="*/ 7 h 7"/>
                <a:gd name="T22" fmla="*/ 6 w 10"/>
                <a:gd name="T23" fmla="*/ 5 h 7"/>
                <a:gd name="T24" fmla="*/ 7 w 10"/>
                <a:gd name="T25" fmla="*/ 4 h 7"/>
                <a:gd name="T26" fmla="*/ 9 w 10"/>
                <a:gd name="T27" fmla="*/ 4 h 7"/>
                <a:gd name="T28" fmla="*/ 10 w 10"/>
                <a:gd name="T29" fmla="*/ 3 h 7"/>
                <a:gd name="T30" fmla="*/ 10 w 10"/>
                <a:gd name="T31" fmla="*/ 2 h 7"/>
                <a:gd name="T32" fmla="*/ 9 w 10"/>
                <a:gd name="T33" fmla="*/ 1 h 7"/>
                <a:gd name="T34" fmla="*/ 9 w 10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4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3" name="Freeform 103">
              <a:extLst>
                <a:ext uri="{FF2B5EF4-FFF2-40B4-BE49-F238E27FC236}">
                  <a16:creationId xmlns:a16="http://schemas.microsoft.com/office/drawing/2014/main" id="{65D12280-8A36-6813-94DD-3C02E604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125" y="1908175"/>
              <a:ext cx="568325" cy="407987"/>
            </a:xfrm>
            <a:custGeom>
              <a:avLst/>
              <a:gdLst>
                <a:gd name="T0" fmla="*/ 258 w 358"/>
                <a:gd name="T1" fmla="*/ 100 h 257"/>
                <a:gd name="T2" fmla="*/ 231 w 358"/>
                <a:gd name="T3" fmla="*/ 100 h 257"/>
                <a:gd name="T4" fmla="*/ 217 w 358"/>
                <a:gd name="T5" fmla="*/ 103 h 257"/>
                <a:gd name="T6" fmla="*/ 201 w 358"/>
                <a:gd name="T7" fmla="*/ 99 h 257"/>
                <a:gd name="T8" fmla="*/ 189 w 358"/>
                <a:gd name="T9" fmla="*/ 86 h 257"/>
                <a:gd name="T10" fmla="*/ 167 w 358"/>
                <a:gd name="T11" fmla="*/ 98 h 257"/>
                <a:gd name="T12" fmla="*/ 152 w 358"/>
                <a:gd name="T13" fmla="*/ 92 h 257"/>
                <a:gd name="T14" fmla="*/ 132 w 358"/>
                <a:gd name="T15" fmla="*/ 90 h 257"/>
                <a:gd name="T16" fmla="*/ 122 w 358"/>
                <a:gd name="T17" fmla="*/ 89 h 257"/>
                <a:gd name="T18" fmla="*/ 95 w 358"/>
                <a:gd name="T19" fmla="*/ 89 h 257"/>
                <a:gd name="T20" fmla="*/ 90 w 358"/>
                <a:gd name="T21" fmla="*/ 64 h 257"/>
                <a:gd name="T22" fmla="*/ 100 w 358"/>
                <a:gd name="T23" fmla="*/ 56 h 257"/>
                <a:gd name="T24" fmla="*/ 145 w 358"/>
                <a:gd name="T25" fmla="*/ 59 h 257"/>
                <a:gd name="T26" fmla="*/ 149 w 358"/>
                <a:gd name="T27" fmla="*/ 65 h 257"/>
                <a:gd name="T28" fmla="*/ 167 w 358"/>
                <a:gd name="T29" fmla="*/ 49 h 257"/>
                <a:gd name="T30" fmla="*/ 140 w 358"/>
                <a:gd name="T31" fmla="*/ 38 h 257"/>
                <a:gd name="T32" fmla="*/ 154 w 358"/>
                <a:gd name="T33" fmla="*/ 22 h 257"/>
                <a:gd name="T34" fmla="*/ 144 w 358"/>
                <a:gd name="T35" fmla="*/ 1 h 257"/>
                <a:gd name="T36" fmla="*/ 105 w 358"/>
                <a:gd name="T37" fmla="*/ 23 h 257"/>
                <a:gd name="T38" fmla="*/ 90 w 358"/>
                <a:gd name="T39" fmla="*/ 19 h 257"/>
                <a:gd name="T40" fmla="*/ 86 w 358"/>
                <a:gd name="T41" fmla="*/ 44 h 257"/>
                <a:gd name="T42" fmla="*/ 59 w 358"/>
                <a:gd name="T43" fmla="*/ 50 h 257"/>
                <a:gd name="T44" fmla="*/ 66 w 358"/>
                <a:gd name="T45" fmla="*/ 58 h 257"/>
                <a:gd name="T46" fmla="*/ 66 w 358"/>
                <a:gd name="T47" fmla="*/ 68 h 257"/>
                <a:gd name="T48" fmla="*/ 56 w 358"/>
                <a:gd name="T49" fmla="*/ 86 h 257"/>
                <a:gd name="T50" fmla="*/ 6 w 358"/>
                <a:gd name="T51" fmla="*/ 92 h 257"/>
                <a:gd name="T52" fmla="*/ 13 w 358"/>
                <a:gd name="T53" fmla="*/ 112 h 257"/>
                <a:gd name="T54" fmla="*/ 31 w 358"/>
                <a:gd name="T55" fmla="*/ 122 h 257"/>
                <a:gd name="T56" fmla="*/ 33 w 358"/>
                <a:gd name="T57" fmla="*/ 136 h 257"/>
                <a:gd name="T58" fmla="*/ 38 w 358"/>
                <a:gd name="T59" fmla="*/ 160 h 257"/>
                <a:gd name="T60" fmla="*/ 33 w 358"/>
                <a:gd name="T61" fmla="*/ 191 h 257"/>
                <a:gd name="T62" fmla="*/ 20 w 358"/>
                <a:gd name="T63" fmla="*/ 233 h 257"/>
                <a:gd name="T64" fmla="*/ 39 w 358"/>
                <a:gd name="T65" fmla="*/ 237 h 257"/>
                <a:gd name="T66" fmla="*/ 54 w 358"/>
                <a:gd name="T67" fmla="*/ 229 h 257"/>
                <a:gd name="T68" fmla="*/ 68 w 358"/>
                <a:gd name="T69" fmla="*/ 221 h 257"/>
                <a:gd name="T70" fmla="*/ 76 w 358"/>
                <a:gd name="T71" fmla="*/ 220 h 257"/>
                <a:gd name="T72" fmla="*/ 96 w 358"/>
                <a:gd name="T73" fmla="*/ 225 h 257"/>
                <a:gd name="T74" fmla="*/ 95 w 358"/>
                <a:gd name="T75" fmla="*/ 210 h 257"/>
                <a:gd name="T76" fmla="*/ 118 w 358"/>
                <a:gd name="T77" fmla="*/ 202 h 257"/>
                <a:gd name="T78" fmla="*/ 131 w 358"/>
                <a:gd name="T79" fmla="*/ 202 h 257"/>
                <a:gd name="T80" fmla="*/ 130 w 358"/>
                <a:gd name="T81" fmla="*/ 189 h 257"/>
                <a:gd name="T82" fmla="*/ 140 w 358"/>
                <a:gd name="T83" fmla="*/ 175 h 257"/>
                <a:gd name="T84" fmla="*/ 153 w 358"/>
                <a:gd name="T85" fmla="*/ 157 h 257"/>
                <a:gd name="T86" fmla="*/ 167 w 358"/>
                <a:gd name="T87" fmla="*/ 153 h 257"/>
                <a:gd name="T88" fmla="*/ 183 w 358"/>
                <a:gd name="T89" fmla="*/ 172 h 257"/>
                <a:gd name="T90" fmla="*/ 195 w 358"/>
                <a:gd name="T91" fmla="*/ 186 h 257"/>
                <a:gd name="T92" fmla="*/ 189 w 358"/>
                <a:gd name="T93" fmla="*/ 205 h 257"/>
                <a:gd name="T94" fmla="*/ 188 w 358"/>
                <a:gd name="T95" fmla="*/ 236 h 257"/>
                <a:gd name="T96" fmla="*/ 206 w 358"/>
                <a:gd name="T97" fmla="*/ 255 h 257"/>
                <a:gd name="T98" fmla="*/ 251 w 358"/>
                <a:gd name="T99" fmla="*/ 224 h 257"/>
                <a:gd name="T100" fmla="*/ 275 w 358"/>
                <a:gd name="T101" fmla="*/ 211 h 257"/>
                <a:gd name="T102" fmla="*/ 287 w 358"/>
                <a:gd name="T103" fmla="*/ 221 h 257"/>
                <a:gd name="T104" fmla="*/ 308 w 358"/>
                <a:gd name="T105" fmla="*/ 220 h 257"/>
                <a:gd name="T106" fmla="*/ 326 w 358"/>
                <a:gd name="T107" fmla="*/ 216 h 257"/>
                <a:gd name="T108" fmla="*/ 355 w 358"/>
                <a:gd name="T109" fmla="*/ 218 h 257"/>
                <a:gd name="T110" fmla="*/ 348 w 358"/>
                <a:gd name="T111" fmla="*/ 197 h 257"/>
                <a:gd name="T112" fmla="*/ 342 w 358"/>
                <a:gd name="T113" fmla="*/ 177 h 257"/>
                <a:gd name="T114" fmla="*/ 339 w 358"/>
                <a:gd name="T115" fmla="*/ 149 h 257"/>
                <a:gd name="T116" fmla="*/ 309 w 358"/>
                <a:gd name="T117" fmla="*/ 144 h 257"/>
                <a:gd name="T118" fmla="*/ 295 w 358"/>
                <a:gd name="T119" fmla="*/ 140 h 257"/>
                <a:gd name="T120" fmla="*/ 298 w 358"/>
                <a:gd name="T121" fmla="*/ 123 h 257"/>
                <a:gd name="T122" fmla="*/ 289 w 358"/>
                <a:gd name="T123" fmla="*/ 9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8" h="257">
                  <a:moveTo>
                    <a:pt x="282" y="93"/>
                  </a:moveTo>
                  <a:lnTo>
                    <a:pt x="280" y="94"/>
                  </a:lnTo>
                  <a:lnTo>
                    <a:pt x="277" y="95"/>
                  </a:lnTo>
                  <a:lnTo>
                    <a:pt x="275" y="96"/>
                  </a:lnTo>
                  <a:lnTo>
                    <a:pt x="275" y="97"/>
                  </a:lnTo>
                  <a:lnTo>
                    <a:pt x="275" y="98"/>
                  </a:lnTo>
                  <a:lnTo>
                    <a:pt x="274" y="99"/>
                  </a:lnTo>
                  <a:lnTo>
                    <a:pt x="271" y="99"/>
                  </a:lnTo>
                  <a:lnTo>
                    <a:pt x="267" y="100"/>
                  </a:lnTo>
                  <a:lnTo>
                    <a:pt x="265" y="100"/>
                  </a:lnTo>
                  <a:lnTo>
                    <a:pt x="264" y="100"/>
                  </a:lnTo>
                  <a:lnTo>
                    <a:pt x="263" y="99"/>
                  </a:lnTo>
                  <a:lnTo>
                    <a:pt x="262" y="99"/>
                  </a:lnTo>
                  <a:lnTo>
                    <a:pt x="261" y="99"/>
                  </a:lnTo>
                  <a:lnTo>
                    <a:pt x="259" y="100"/>
                  </a:lnTo>
                  <a:lnTo>
                    <a:pt x="259" y="101"/>
                  </a:lnTo>
                  <a:lnTo>
                    <a:pt x="258" y="100"/>
                  </a:lnTo>
                  <a:lnTo>
                    <a:pt x="255" y="100"/>
                  </a:lnTo>
                  <a:lnTo>
                    <a:pt x="255" y="99"/>
                  </a:lnTo>
                  <a:lnTo>
                    <a:pt x="252" y="100"/>
                  </a:lnTo>
                  <a:lnTo>
                    <a:pt x="243" y="98"/>
                  </a:lnTo>
                  <a:lnTo>
                    <a:pt x="242" y="98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8" y="99"/>
                  </a:lnTo>
                  <a:lnTo>
                    <a:pt x="237" y="99"/>
                  </a:lnTo>
                  <a:lnTo>
                    <a:pt x="236" y="99"/>
                  </a:lnTo>
                  <a:lnTo>
                    <a:pt x="235" y="101"/>
                  </a:lnTo>
                  <a:lnTo>
                    <a:pt x="234" y="101"/>
                  </a:lnTo>
                  <a:lnTo>
                    <a:pt x="233" y="101"/>
                  </a:lnTo>
                  <a:lnTo>
                    <a:pt x="232" y="100"/>
                  </a:lnTo>
                  <a:lnTo>
                    <a:pt x="231" y="100"/>
                  </a:lnTo>
                  <a:lnTo>
                    <a:pt x="229" y="101"/>
                  </a:lnTo>
                  <a:lnTo>
                    <a:pt x="229" y="101"/>
                  </a:lnTo>
                  <a:lnTo>
                    <a:pt x="228" y="102"/>
                  </a:lnTo>
                  <a:lnTo>
                    <a:pt x="228" y="103"/>
                  </a:lnTo>
                  <a:lnTo>
                    <a:pt x="227" y="107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3" y="109"/>
                  </a:lnTo>
                  <a:lnTo>
                    <a:pt x="223" y="108"/>
                  </a:lnTo>
                  <a:lnTo>
                    <a:pt x="222" y="108"/>
                  </a:lnTo>
                  <a:lnTo>
                    <a:pt x="221" y="107"/>
                  </a:lnTo>
                  <a:lnTo>
                    <a:pt x="220" y="107"/>
                  </a:lnTo>
                  <a:lnTo>
                    <a:pt x="220" y="106"/>
                  </a:lnTo>
                  <a:lnTo>
                    <a:pt x="219" y="106"/>
                  </a:lnTo>
                  <a:lnTo>
                    <a:pt x="218" y="105"/>
                  </a:lnTo>
                  <a:lnTo>
                    <a:pt x="217" y="104"/>
                  </a:lnTo>
                  <a:lnTo>
                    <a:pt x="217" y="103"/>
                  </a:lnTo>
                  <a:lnTo>
                    <a:pt x="217" y="101"/>
                  </a:lnTo>
                  <a:lnTo>
                    <a:pt x="216" y="100"/>
                  </a:lnTo>
                  <a:lnTo>
                    <a:pt x="215" y="99"/>
                  </a:lnTo>
                  <a:lnTo>
                    <a:pt x="214" y="99"/>
                  </a:lnTo>
                  <a:lnTo>
                    <a:pt x="213" y="100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06" y="105"/>
                  </a:lnTo>
                  <a:lnTo>
                    <a:pt x="205" y="106"/>
                  </a:lnTo>
                  <a:lnTo>
                    <a:pt x="203" y="106"/>
                  </a:lnTo>
                  <a:lnTo>
                    <a:pt x="202" y="106"/>
                  </a:lnTo>
                  <a:lnTo>
                    <a:pt x="201" y="105"/>
                  </a:lnTo>
                  <a:lnTo>
                    <a:pt x="200" y="104"/>
                  </a:lnTo>
                  <a:lnTo>
                    <a:pt x="199" y="102"/>
                  </a:lnTo>
                  <a:lnTo>
                    <a:pt x="200" y="101"/>
                  </a:lnTo>
                  <a:lnTo>
                    <a:pt x="200" y="100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2" y="98"/>
                  </a:lnTo>
                  <a:lnTo>
                    <a:pt x="202" y="96"/>
                  </a:lnTo>
                  <a:lnTo>
                    <a:pt x="201" y="95"/>
                  </a:lnTo>
                  <a:lnTo>
                    <a:pt x="200" y="94"/>
                  </a:lnTo>
                  <a:lnTo>
                    <a:pt x="199" y="94"/>
                  </a:lnTo>
                  <a:lnTo>
                    <a:pt x="195" y="95"/>
                  </a:lnTo>
                  <a:lnTo>
                    <a:pt x="192" y="95"/>
                  </a:lnTo>
                  <a:lnTo>
                    <a:pt x="190" y="94"/>
                  </a:lnTo>
                  <a:lnTo>
                    <a:pt x="189" y="92"/>
                  </a:lnTo>
                  <a:lnTo>
                    <a:pt x="189" y="91"/>
                  </a:lnTo>
                  <a:lnTo>
                    <a:pt x="191" y="89"/>
                  </a:lnTo>
                  <a:lnTo>
                    <a:pt x="191" y="89"/>
                  </a:lnTo>
                  <a:lnTo>
                    <a:pt x="191" y="88"/>
                  </a:lnTo>
                  <a:lnTo>
                    <a:pt x="190" y="87"/>
                  </a:lnTo>
                  <a:lnTo>
                    <a:pt x="189" y="87"/>
                  </a:lnTo>
                  <a:lnTo>
                    <a:pt x="189" y="86"/>
                  </a:lnTo>
                  <a:lnTo>
                    <a:pt x="188" y="86"/>
                  </a:lnTo>
                  <a:lnTo>
                    <a:pt x="186" y="86"/>
                  </a:lnTo>
                  <a:lnTo>
                    <a:pt x="185" y="87"/>
                  </a:lnTo>
                  <a:lnTo>
                    <a:pt x="184" y="87"/>
                  </a:lnTo>
                  <a:lnTo>
                    <a:pt x="183" y="88"/>
                  </a:lnTo>
                  <a:lnTo>
                    <a:pt x="181" y="89"/>
                  </a:lnTo>
                  <a:lnTo>
                    <a:pt x="180" y="89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6" y="90"/>
                  </a:lnTo>
                  <a:lnTo>
                    <a:pt x="173" y="90"/>
                  </a:lnTo>
                  <a:lnTo>
                    <a:pt x="171" y="90"/>
                  </a:lnTo>
                  <a:lnTo>
                    <a:pt x="169" y="91"/>
                  </a:lnTo>
                  <a:lnTo>
                    <a:pt x="169" y="93"/>
                  </a:lnTo>
                  <a:lnTo>
                    <a:pt x="169" y="96"/>
                  </a:lnTo>
                  <a:lnTo>
                    <a:pt x="168" y="97"/>
                  </a:lnTo>
                  <a:lnTo>
                    <a:pt x="167" y="98"/>
                  </a:lnTo>
                  <a:lnTo>
                    <a:pt x="165" y="98"/>
                  </a:lnTo>
                  <a:lnTo>
                    <a:pt x="164" y="97"/>
                  </a:lnTo>
                  <a:lnTo>
                    <a:pt x="163" y="97"/>
                  </a:lnTo>
                  <a:lnTo>
                    <a:pt x="162" y="97"/>
                  </a:lnTo>
                  <a:lnTo>
                    <a:pt x="161" y="98"/>
                  </a:lnTo>
                  <a:lnTo>
                    <a:pt x="160" y="98"/>
                  </a:lnTo>
                  <a:lnTo>
                    <a:pt x="160" y="98"/>
                  </a:lnTo>
                  <a:lnTo>
                    <a:pt x="158" y="99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4" y="98"/>
                  </a:lnTo>
                  <a:lnTo>
                    <a:pt x="153" y="97"/>
                  </a:lnTo>
                  <a:lnTo>
                    <a:pt x="153" y="96"/>
                  </a:lnTo>
                  <a:lnTo>
                    <a:pt x="153" y="95"/>
                  </a:lnTo>
                  <a:lnTo>
                    <a:pt x="154" y="94"/>
                  </a:lnTo>
                  <a:lnTo>
                    <a:pt x="153" y="93"/>
                  </a:lnTo>
                  <a:lnTo>
                    <a:pt x="152" y="92"/>
                  </a:lnTo>
                  <a:lnTo>
                    <a:pt x="151" y="92"/>
                  </a:lnTo>
                  <a:lnTo>
                    <a:pt x="150" y="89"/>
                  </a:lnTo>
                  <a:lnTo>
                    <a:pt x="150" y="89"/>
                  </a:lnTo>
                  <a:lnTo>
                    <a:pt x="149" y="88"/>
                  </a:lnTo>
                  <a:lnTo>
                    <a:pt x="148" y="88"/>
                  </a:lnTo>
                  <a:lnTo>
                    <a:pt x="146" y="88"/>
                  </a:lnTo>
                  <a:lnTo>
                    <a:pt x="145" y="88"/>
                  </a:lnTo>
                  <a:lnTo>
                    <a:pt x="144" y="87"/>
                  </a:lnTo>
                  <a:lnTo>
                    <a:pt x="144" y="86"/>
                  </a:lnTo>
                  <a:lnTo>
                    <a:pt x="143" y="86"/>
                  </a:lnTo>
                  <a:lnTo>
                    <a:pt x="141" y="87"/>
                  </a:lnTo>
                  <a:lnTo>
                    <a:pt x="140" y="87"/>
                  </a:lnTo>
                  <a:lnTo>
                    <a:pt x="140" y="88"/>
                  </a:lnTo>
                  <a:lnTo>
                    <a:pt x="139" y="88"/>
                  </a:lnTo>
                  <a:lnTo>
                    <a:pt x="138" y="88"/>
                  </a:lnTo>
                  <a:lnTo>
                    <a:pt x="137" y="88"/>
                  </a:lnTo>
                  <a:lnTo>
                    <a:pt x="132" y="90"/>
                  </a:lnTo>
                  <a:lnTo>
                    <a:pt x="131" y="90"/>
                  </a:lnTo>
                  <a:lnTo>
                    <a:pt x="130" y="90"/>
                  </a:lnTo>
                  <a:lnTo>
                    <a:pt x="130" y="89"/>
                  </a:lnTo>
                  <a:lnTo>
                    <a:pt x="131" y="88"/>
                  </a:lnTo>
                  <a:lnTo>
                    <a:pt x="131" y="87"/>
                  </a:lnTo>
                  <a:lnTo>
                    <a:pt x="131" y="86"/>
                  </a:lnTo>
                  <a:lnTo>
                    <a:pt x="130" y="85"/>
                  </a:lnTo>
                  <a:lnTo>
                    <a:pt x="130" y="86"/>
                  </a:lnTo>
                  <a:lnTo>
                    <a:pt x="129" y="89"/>
                  </a:lnTo>
                  <a:lnTo>
                    <a:pt x="128" y="89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5" y="88"/>
                  </a:lnTo>
                  <a:lnTo>
                    <a:pt x="124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2" y="89"/>
                  </a:lnTo>
                  <a:lnTo>
                    <a:pt x="121" y="89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18" y="89"/>
                  </a:lnTo>
                  <a:lnTo>
                    <a:pt x="114" y="89"/>
                  </a:lnTo>
                  <a:lnTo>
                    <a:pt x="112" y="89"/>
                  </a:lnTo>
                  <a:lnTo>
                    <a:pt x="110" y="89"/>
                  </a:lnTo>
                  <a:lnTo>
                    <a:pt x="108" y="88"/>
                  </a:lnTo>
                  <a:lnTo>
                    <a:pt x="106" y="88"/>
                  </a:lnTo>
                  <a:lnTo>
                    <a:pt x="102" y="88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99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2" y="89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0" y="90"/>
                  </a:lnTo>
                  <a:lnTo>
                    <a:pt x="89" y="89"/>
                  </a:lnTo>
                  <a:lnTo>
                    <a:pt x="89" y="82"/>
                  </a:lnTo>
                  <a:lnTo>
                    <a:pt x="89" y="81"/>
                  </a:lnTo>
                  <a:lnTo>
                    <a:pt x="89" y="80"/>
                  </a:lnTo>
                  <a:lnTo>
                    <a:pt x="88" y="79"/>
                  </a:lnTo>
                  <a:lnTo>
                    <a:pt x="87" y="79"/>
                  </a:lnTo>
                  <a:lnTo>
                    <a:pt x="86" y="78"/>
                  </a:lnTo>
                  <a:lnTo>
                    <a:pt x="86" y="77"/>
                  </a:lnTo>
                  <a:lnTo>
                    <a:pt x="86" y="74"/>
                  </a:lnTo>
                  <a:lnTo>
                    <a:pt x="87" y="72"/>
                  </a:lnTo>
                  <a:lnTo>
                    <a:pt x="89" y="66"/>
                  </a:lnTo>
                  <a:lnTo>
                    <a:pt x="90" y="64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2" y="65"/>
                  </a:lnTo>
                  <a:lnTo>
                    <a:pt x="94" y="68"/>
                  </a:lnTo>
                  <a:lnTo>
                    <a:pt x="99" y="67"/>
                  </a:lnTo>
                  <a:lnTo>
                    <a:pt x="99" y="66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7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100" y="56"/>
                  </a:lnTo>
                  <a:lnTo>
                    <a:pt x="100" y="55"/>
                  </a:lnTo>
                  <a:lnTo>
                    <a:pt x="100" y="54"/>
                  </a:lnTo>
                  <a:lnTo>
                    <a:pt x="100" y="54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20" y="49"/>
                  </a:lnTo>
                  <a:lnTo>
                    <a:pt x="122" y="49"/>
                  </a:lnTo>
                  <a:lnTo>
                    <a:pt x="128" y="54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2" y="54"/>
                  </a:lnTo>
                  <a:lnTo>
                    <a:pt x="133" y="54"/>
                  </a:lnTo>
                  <a:lnTo>
                    <a:pt x="134" y="55"/>
                  </a:lnTo>
                  <a:lnTo>
                    <a:pt x="135" y="56"/>
                  </a:lnTo>
                  <a:lnTo>
                    <a:pt x="136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5" y="59"/>
                  </a:lnTo>
                  <a:lnTo>
                    <a:pt x="145" y="60"/>
                  </a:lnTo>
                  <a:lnTo>
                    <a:pt x="146" y="61"/>
                  </a:lnTo>
                  <a:lnTo>
                    <a:pt x="145" y="62"/>
                  </a:lnTo>
                  <a:lnTo>
                    <a:pt x="145" y="63"/>
                  </a:lnTo>
                  <a:lnTo>
                    <a:pt x="144" y="63"/>
                  </a:lnTo>
                  <a:lnTo>
                    <a:pt x="143" y="64"/>
                  </a:lnTo>
                  <a:lnTo>
                    <a:pt x="143" y="65"/>
                  </a:lnTo>
                  <a:lnTo>
                    <a:pt x="142" y="66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5" y="66"/>
                  </a:lnTo>
                  <a:lnTo>
                    <a:pt x="147" y="66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2"/>
                  </a:lnTo>
                  <a:lnTo>
                    <a:pt x="150" y="60"/>
                  </a:lnTo>
                  <a:lnTo>
                    <a:pt x="150" y="59"/>
                  </a:lnTo>
                  <a:lnTo>
                    <a:pt x="150" y="57"/>
                  </a:lnTo>
                  <a:lnTo>
                    <a:pt x="152" y="56"/>
                  </a:lnTo>
                  <a:lnTo>
                    <a:pt x="155" y="55"/>
                  </a:lnTo>
                  <a:lnTo>
                    <a:pt x="156" y="54"/>
                  </a:lnTo>
                  <a:lnTo>
                    <a:pt x="158" y="52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3" y="52"/>
                  </a:lnTo>
                  <a:lnTo>
                    <a:pt x="164" y="51"/>
                  </a:lnTo>
                  <a:lnTo>
                    <a:pt x="166" y="50"/>
                  </a:lnTo>
                  <a:lnTo>
                    <a:pt x="167" y="49"/>
                  </a:lnTo>
                  <a:lnTo>
                    <a:pt x="166" y="48"/>
                  </a:lnTo>
                  <a:lnTo>
                    <a:pt x="165" y="47"/>
                  </a:lnTo>
                  <a:lnTo>
                    <a:pt x="160" y="48"/>
                  </a:lnTo>
                  <a:lnTo>
                    <a:pt x="154" y="49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49"/>
                  </a:lnTo>
                  <a:lnTo>
                    <a:pt x="147" y="46"/>
                  </a:lnTo>
                  <a:lnTo>
                    <a:pt x="146" y="44"/>
                  </a:lnTo>
                  <a:lnTo>
                    <a:pt x="145" y="41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3" y="41"/>
                  </a:lnTo>
                  <a:lnTo>
                    <a:pt x="142" y="41"/>
                  </a:lnTo>
                  <a:lnTo>
                    <a:pt x="141" y="41"/>
                  </a:lnTo>
                  <a:lnTo>
                    <a:pt x="139" y="40"/>
                  </a:lnTo>
                  <a:lnTo>
                    <a:pt x="140" y="38"/>
                  </a:lnTo>
                  <a:lnTo>
                    <a:pt x="139" y="38"/>
                  </a:lnTo>
                  <a:lnTo>
                    <a:pt x="138" y="36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0" y="32"/>
                  </a:lnTo>
                  <a:lnTo>
                    <a:pt x="143" y="31"/>
                  </a:lnTo>
                  <a:lnTo>
                    <a:pt x="144" y="31"/>
                  </a:lnTo>
                  <a:lnTo>
                    <a:pt x="144" y="30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8" y="27"/>
                  </a:lnTo>
                  <a:lnTo>
                    <a:pt x="150" y="25"/>
                  </a:lnTo>
                  <a:lnTo>
                    <a:pt x="152" y="23"/>
                  </a:lnTo>
                  <a:lnTo>
                    <a:pt x="153" y="22"/>
                  </a:lnTo>
                  <a:lnTo>
                    <a:pt x="154" y="22"/>
                  </a:lnTo>
                  <a:lnTo>
                    <a:pt x="155" y="21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7" y="18"/>
                  </a:lnTo>
                  <a:lnTo>
                    <a:pt x="155" y="17"/>
                  </a:lnTo>
                  <a:lnTo>
                    <a:pt x="150" y="16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4" y="13"/>
                  </a:lnTo>
                  <a:lnTo>
                    <a:pt x="153" y="13"/>
                  </a:lnTo>
                  <a:lnTo>
                    <a:pt x="145" y="3"/>
                  </a:lnTo>
                  <a:lnTo>
                    <a:pt x="144" y="1"/>
                  </a:lnTo>
                  <a:lnTo>
                    <a:pt x="143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0"/>
                  </a:lnTo>
                  <a:lnTo>
                    <a:pt x="137" y="6"/>
                  </a:lnTo>
                  <a:lnTo>
                    <a:pt x="134" y="9"/>
                  </a:lnTo>
                  <a:lnTo>
                    <a:pt x="130" y="11"/>
                  </a:lnTo>
                  <a:lnTo>
                    <a:pt x="126" y="13"/>
                  </a:lnTo>
                  <a:lnTo>
                    <a:pt x="122" y="17"/>
                  </a:lnTo>
                  <a:lnTo>
                    <a:pt x="113" y="20"/>
                  </a:lnTo>
                  <a:lnTo>
                    <a:pt x="112" y="20"/>
                  </a:lnTo>
                  <a:lnTo>
                    <a:pt x="111" y="20"/>
                  </a:lnTo>
                  <a:lnTo>
                    <a:pt x="110" y="23"/>
                  </a:lnTo>
                  <a:lnTo>
                    <a:pt x="109" y="23"/>
                  </a:lnTo>
                  <a:lnTo>
                    <a:pt x="107" y="23"/>
                  </a:lnTo>
                  <a:lnTo>
                    <a:pt x="106" y="23"/>
                  </a:lnTo>
                  <a:lnTo>
                    <a:pt x="105" y="23"/>
                  </a:lnTo>
                  <a:lnTo>
                    <a:pt x="104" y="23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17"/>
                  </a:lnTo>
                  <a:lnTo>
                    <a:pt x="100" y="15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97" y="14"/>
                  </a:lnTo>
                  <a:lnTo>
                    <a:pt x="96" y="14"/>
                  </a:lnTo>
                  <a:lnTo>
                    <a:pt x="95" y="13"/>
                  </a:lnTo>
                  <a:lnTo>
                    <a:pt x="93" y="14"/>
                  </a:lnTo>
                  <a:lnTo>
                    <a:pt x="92" y="14"/>
                  </a:lnTo>
                  <a:lnTo>
                    <a:pt x="92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90" y="25"/>
                  </a:lnTo>
                  <a:lnTo>
                    <a:pt x="90" y="26"/>
                  </a:lnTo>
                  <a:lnTo>
                    <a:pt x="89" y="26"/>
                  </a:lnTo>
                  <a:lnTo>
                    <a:pt x="86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6" y="32"/>
                  </a:lnTo>
                  <a:lnTo>
                    <a:pt x="88" y="36"/>
                  </a:lnTo>
                  <a:lnTo>
                    <a:pt x="88" y="37"/>
                  </a:lnTo>
                  <a:lnTo>
                    <a:pt x="89" y="39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0" y="45"/>
                  </a:lnTo>
                  <a:lnTo>
                    <a:pt x="88" y="45"/>
                  </a:lnTo>
                  <a:lnTo>
                    <a:pt x="86" y="44"/>
                  </a:lnTo>
                  <a:lnTo>
                    <a:pt x="85" y="44"/>
                  </a:lnTo>
                  <a:lnTo>
                    <a:pt x="85" y="45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87" y="50"/>
                  </a:lnTo>
                  <a:lnTo>
                    <a:pt x="84" y="50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78" y="48"/>
                  </a:lnTo>
                  <a:lnTo>
                    <a:pt x="77" y="48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8" y="53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1" y="55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5" y="56"/>
                  </a:lnTo>
                  <a:lnTo>
                    <a:pt x="75" y="57"/>
                  </a:lnTo>
                  <a:lnTo>
                    <a:pt x="75" y="58"/>
                  </a:lnTo>
                  <a:lnTo>
                    <a:pt x="74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8" y="59"/>
                  </a:lnTo>
                  <a:lnTo>
                    <a:pt x="67" y="59"/>
                  </a:lnTo>
                  <a:lnTo>
                    <a:pt x="66" y="58"/>
                  </a:lnTo>
                  <a:lnTo>
                    <a:pt x="65" y="57"/>
                  </a:lnTo>
                  <a:lnTo>
                    <a:pt x="64" y="59"/>
                  </a:lnTo>
                  <a:lnTo>
                    <a:pt x="65" y="59"/>
                  </a:lnTo>
                  <a:lnTo>
                    <a:pt x="66" y="60"/>
                  </a:lnTo>
                  <a:lnTo>
                    <a:pt x="65" y="61"/>
                  </a:lnTo>
                  <a:lnTo>
                    <a:pt x="66" y="62"/>
                  </a:lnTo>
                  <a:lnTo>
                    <a:pt x="70" y="68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7" y="68"/>
                  </a:lnTo>
                  <a:lnTo>
                    <a:pt x="66" y="66"/>
                  </a:lnTo>
                  <a:lnTo>
                    <a:pt x="65" y="64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4" y="65"/>
                  </a:lnTo>
                  <a:lnTo>
                    <a:pt x="65" y="67"/>
                  </a:lnTo>
                  <a:lnTo>
                    <a:pt x="66" y="68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5" y="70"/>
                  </a:lnTo>
                  <a:lnTo>
                    <a:pt x="64" y="70"/>
                  </a:lnTo>
                  <a:lnTo>
                    <a:pt x="64" y="71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8" y="72"/>
                  </a:lnTo>
                  <a:lnTo>
                    <a:pt x="58" y="82"/>
                  </a:lnTo>
                  <a:lnTo>
                    <a:pt x="58" y="83"/>
                  </a:lnTo>
                  <a:lnTo>
                    <a:pt x="57" y="85"/>
                  </a:lnTo>
                  <a:lnTo>
                    <a:pt x="56" y="86"/>
                  </a:lnTo>
                  <a:lnTo>
                    <a:pt x="54" y="88"/>
                  </a:lnTo>
                  <a:lnTo>
                    <a:pt x="53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89"/>
                  </a:lnTo>
                  <a:lnTo>
                    <a:pt x="45" y="89"/>
                  </a:lnTo>
                  <a:lnTo>
                    <a:pt x="41" y="89"/>
                  </a:lnTo>
                  <a:lnTo>
                    <a:pt x="35" y="89"/>
                  </a:lnTo>
                  <a:lnTo>
                    <a:pt x="19" y="85"/>
                  </a:lnTo>
                  <a:lnTo>
                    <a:pt x="16" y="85"/>
                  </a:lnTo>
                  <a:lnTo>
                    <a:pt x="14" y="85"/>
                  </a:lnTo>
                  <a:lnTo>
                    <a:pt x="11" y="89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92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3" y="93"/>
                  </a:lnTo>
                  <a:lnTo>
                    <a:pt x="3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12" y="112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4" y="114"/>
                  </a:lnTo>
                  <a:lnTo>
                    <a:pt x="14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5" y="122"/>
                  </a:lnTo>
                  <a:lnTo>
                    <a:pt x="21" y="123"/>
                  </a:lnTo>
                  <a:lnTo>
                    <a:pt x="22" y="123"/>
                  </a:lnTo>
                  <a:lnTo>
                    <a:pt x="26" y="122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29" y="121"/>
                  </a:lnTo>
                  <a:lnTo>
                    <a:pt x="30" y="122"/>
                  </a:lnTo>
                  <a:lnTo>
                    <a:pt x="30" y="122"/>
                  </a:lnTo>
                  <a:lnTo>
                    <a:pt x="31" y="122"/>
                  </a:lnTo>
                  <a:lnTo>
                    <a:pt x="32" y="122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5" y="123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7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4" y="133"/>
                  </a:lnTo>
                  <a:lnTo>
                    <a:pt x="33" y="133"/>
                  </a:lnTo>
                  <a:lnTo>
                    <a:pt x="33" y="135"/>
                  </a:lnTo>
                  <a:lnTo>
                    <a:pt x="33" y="136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2" y="139"/>
                  </a:lnTo>
                  <a:lnTo>
                    <a:pt x="31" y="139"/>
                  </a:lnTo>
                  <a:lnTo>
                    <a:pt x="31" y="140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4" y="151"/>
                  </a:lnTo>
                  <a:lnTo>
                    <a:pt x="34" y="152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5" y="155"/>
                  </a:lnTo>
                  <a:lnTo>
                    <a:pt x="36" y="157"/>
                  </a:lnTo>
                  <a:lnTo>
                    <a:pt x="38" y="160"/>
                  </a:lnTo>
                  <a:lnTo>
                    <a:pt x="39" y="161"/>
                  </a:lnTo>
                  <a:lnTo>
                    <a:pt x="41" y="162"/>
                  </a:lnTo>
                  <a:lnTo>
                    <a:pt x="45" y="166"/>
                  </a:lnTo>
                  <a:lnTo>
                    <a:pt x="46" y="168"/>
                  </a:lnTo>
                  <a:lnTo>
                    <a:pt x="46" y="170"/>
                  </a:lnTo>
                  <a:lnTo>
                    <a:pt x="45" y="174"/>
                  </a:lnTo>
                  <a:lnTo>
                    <a:pt x="44" y="176"/>
                  </a:lnTo>
                  <a:lnTo>
                    <a:pt x="42" y="179"/>
                  </a:lnTo>
                  <a:lnTo>
                    <a:pt x="41" y="180"/>
                  </a:lnTo>
                  <a:lnTo>
                    <a:pt x="41" y="181"/>
                  </a:lnTo>
                  <a:lnTo>
                    <a:pt x="41" y="182"/>
                  </a:lnTo>
                  <a:lnTo>
                    <a:pt x="40" y="183"/>
                  </a:lnTo>
                  <a:lnTo>
                    <a:pt x="40" y="184"/>
                  </a:lnTo>
                  <a:lnTo>
                    <a:pt x="37" y="184"/>
                  </a:lnTo>
                  <a:lnTo>
                    <a:pt x="36" y="184"/>
                  </a:lnTo>
                  <a:lnTo>
                    <a:pt x="36" y="185"/>
                  </a:lnTo>
                  <a:lnTo>
                    <a:pt x="33" y="191"/>
                  </a:lnTo>
                  <a:lnTo>
                    <a:pt x="32" y="194"/>
                  </a:lnTo>
                  <a:lnTo>
                    <a:pt x="29" y="199"/>
                  </a:lnTo>
                  <a:lnTo>
                    <a:pt x="26" y="200"/>
                  </a:lnTo>
                  <a:lnTo>
                    <a:pt x="24" y="204"/>
                  </a:lnTo>
                  <a:lnTo>
                    <a:pt x="21" y="208"/>
                  </a:lnTo>
                  <a:lnTo>
                    <a:pt x="20" y="211"/>
                  </a:lnTo>
                  <a:lnTo>
                    <a:pt x="20" y="214"/>
                  </a:lnTo>
                  <a:lnTo>
                    <a:pt x="21" y="219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0" y="224"/>
                  </a:lnTo>
                  <a:lnTo>
                    <a:pt x="20" y="226"/>
                  </a:lnTo>
                  <a:lnTo>
                    <a:pt x="20" y="227"/>
                  </a:lnTo>
                  <a:lnTo>
                    <a:pt x="19" y="230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0" y="233"/>
                  </a:lnTo>
                  <a:lnTo>
                    <a:pt x="22" y="234"/>
                  </a:lnTo>
                  <a:lnTo>
                    <a:pt x="24" y="234"/>
                  </a:lnTo>
                  <a:lnTo>
                    <a:pt x="25" y="235"/>
                  </a:lnTo>
                  <a:lnTo>
                    <a:pt x="25" y="236"/>
                  </a:lnTo>
                  <a:lnTo>
                    <a:pt x="26" y="238"/>
                  </a:lnTo>
                  <a:lnTo>
                    <a:pt x="27" y="238"/>
                  </a:lnTo>
                  <a:lnTo>
                    <a:pt x="28" y="239"/>
                  </a:lnTo>
                  <a:lnTo>
                    <a:pt x="30" y="241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1" y="242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7" y="238"/>
                  </a:lnTo>
                  <a:lnTo>
                    <a:pt x="38" y="237"/>
                  </a:lnTo>
                  <a:lnTo>
                    <a:pt x="39" y="237"/>
                  </a:lnTo>
                  <a:lnTo>
                    <a:pt x="41" y="238"/>
                  </a:lnTo>
                  <a:lnTo>
                    <a:pt x="42" y="238"/>
                  </a:lnTo>
                  <a:lnTo>
                    <a:pt x="42" y="237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2" y="232"/>
                  </a:lnTo>
                  <a:lnTo>
                    <a:pt x="43" y="231"/>
                  </a:lnTo>
                  <a:lnTo>
                    <a:pt x="44" y="231"/>
                  </a:lnTo>
                  <a:lnTo>
                    <a:pt x="46" y="232"/>
                  </a:lnTo>
                  <a:lnTo>
                    <a:pt x="47" y="232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30"/>
                  </a:lnTo>
                  <a:lnTo>
                    <a:pt x="49" y="229"/>
                  </a:lnTo>
                  <a:lnTo>
                    <a:pt x="51" y="229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4" y="228"/>
                  </a:lnTo>
                  <a:lnTo>
                    <a:pt x="55" y="227"/>
                  </a:lnTo>
                  <a:lnTo>
                    <a:pt x="56" y="227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9" y="224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2"/>
                  </a:lnTo>
                  <a:lnTo>
                    <a:pt x="60" y="221"/>
                  </a:lnTo>
                  <a:lnTo>
                    <a:pt x="60" y="221"/>
                  </a:lnTo>
                  <a:lnTo>
                    <a:pt x="62" y="222"/>
                  </a:lnTo>
                  <a:lnTo>
                    <a:pt x="64" y="221"/>
                  </a:lnTo>
                  <a:lnTo>
                    <a:pt x="65" y="222"/>
                  </a:lnTo>
                  <a:lnTo>
                    <a:pt x="67" y="223"/>
                  </a:lnTo>
                  <a:lnTo>
                    <a:pt x="68" y="222"/>
                  </a:lnTo>
                  <a:lnTo>
                    <a:pt x="68" y="221"/>
                  </a:lnTo>
                  <a:lnTo>
                    <a:pt x="67" y="220"/>
                  </a:lnTo>
                  <a:lnTo>
                    <a:pt x="67" y="219"/>
                  </a:lnTo>
                  <a:lnTo>
                    <a:pt x="68" y="219"/>
                  </a:lnTo>
                  <a:lnTo>
                    <a:pt x="69" y="219"/>
                  </a:lnTo>
                  <a:lnTo>
                    <a:pt x="70" y="220"/>
                  </a:lnTo>
                  <a:lnTo>
                    <a:pt x="70" y="220"/>
                  </a:lnTo>
                  <a:lnTo>
                    <a:pt x="70" y="221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2" y="220"/>
                  </a:lnTo>
                  <a:lnTo>
                    <a:pt x="71" y="220"/>
                  </a:lnTo>
                  <a:lnTo>
                    <a:pt x="70" y="220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4" y="219"/>
                  </a:lnTo>
                  <a:lnTo>
                    <a:pt x="75" y="219"/>
                  </a:lnTo>
                  <a:lnTo>
                    <a:pt x="76" y="220"/>
                  </a:lnTo>
                  <a:lnTo>
                    <a:pt x="77" y="221"/>
                  </a:lnTo>
                  <a:lnTo>
                    <a:pt x="78" y="223"/>
                  </a:lnTo>
                  <a:lnTo>
                    <a:pt x="79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2" y="229"/>
                  </a:lnTo>
                  <a:lnTo>
                    <a:pt x="87" y="232"/>
                  </a:lnTo>
                  <a:lnTo>
                    <a:pt x="88" y="232"/>
                  </a:lnTo>
                  <a:lnTo>
                    <a:pt x="89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91" y="230"/>
                  </a:lnTo>
                  <a:lnTo>
                    <a:pt x="91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5" y="224"/>
                  </a:lnTo>
                  <a:lnTo>
                    <a:pt x="94" y="223"/>
                  </a:lnTo>
                  <a:lnTo>
                    <a:pt x="95" y="222"/>
                  </a:lnTo>
                  <a:lnTo>
                    <a:pt x="94" y="221"/>
                  </a:lnTo>
                  <a:lnTo>
                    <a:pt x="94" y="220"/>
                  </a:lnTo>
                  <a:lnTo>
                    <a:pt x="94" y="219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93" y="218"/>
                  </a:lnTo>
                  <a:lnTo>
                    <a:pt x="93" y="217"/>
                  </a:lnTo>
                  <a:lnTo>
                    <a:pt x="93" y="214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3" y="211"/>
                  </a:lnTo>
                  <a:lnTo>
                    <a:pt x="94" y="211"/>
                  </a:lnTo>
                  <a:lnTo>
                    <a:pt x="95" y="210"/>
                  </a:lnTo>
                  <a:lnTo>
                    <a:pt x="95" y="209"/>
                  </a:lnTo>
                  <a:lnTo>
                    <a:pt x="98" y="208"/>
                  </a:lnTo>
                  <a:lnTo>
                    <a:pt x="99" y="207"/>
                  </a:lnTo>
                  <a:lnTo>
                    <a:pt x="100" y="204"/>
                  </a:lnTo>
                  <a:lnTo>
                    <a:pt x="100" y="204"/>
                  </a:lnTo>
                  <a:lnTo>
                    <a:pt x="106" y="205"/>
                  </a:lnTo>
                  <a:lnTo>
                    <a:pt x="107" y="204"/>
                  </a:lnTo>
                  <a:lnTo>
                    <a:pt x="109" y="203"/>
                  </a:lnTo>
                  <a:lnTo>
                    <a:pt x="110" y="203"/>
                  </a:lnTo>
                  <a:lnTo>
                    <a:pt x="111" y="204"/>
                  </a:lnTo>
                  <a:lnTo>
                    <a:pt x="112" y="204"/>
                  </a:lnTo>
                  <a:lnTo>
                    <a:pt x="113" y="204"/>
                  </a:lnTo>
                  <a:lnTo>
                    <a:pt x="113" y="203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9" y="203"/>
                  </a:lnTo>
                  <a:lnTo>
                    <a:pt x="120" y="204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21" y="205"/>
                  </a:lnTo>
                  <a:lnTo>
                    <a:pt x="121" y="206"/>
                  </a:lnTo>
                  <a:lnTo>
                    <a:pt x="122" y="206"/>
                  </a:lnTo>
                  <a:lnTo>
                    <a:pt x="122" y="207"/>
                  </a:lnTo>
                  <a:lnTo>
                    <a:pt x="123" y="207"/>
                  </a:lnTo>
                  <a:lnTo>
                    <a:pt x="123" y="206"/>
                  </a:lnTo>
                  <a:lnTo>
                    <a:pt x="124" y="207"/>
                  </a:lnTo>
                  <a:lnTo>
                    <a:pt x="126" y="207"/>
                  </a:lnTo>
                  <a:lnTo>
                    <a:pt x="127" y="207"/>
                  </a:lnTo>
                  <a:lnTo>
                    <a:pt x="129" y="207"/>
                  </a:lnTo>
                  <a:lnTo>
                    <a:pt x="130" y="205"/>
                  </a:lnTo>
                  <a:lnTo>
                    <a:pt x="130" y="204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3" y="201"/>
                  </a:lnTo>
                  <a:lnTo>
                    <a:pt x="133" y="200"/>
                  </a:lnTo>
                  <a:lnTo>
                    <a:pt x="133" y="199"/>
                  </a:lnTo>
                  <a:lnTo>
                    <a:pt x="134" y="199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4" y="197"/>
                  </a:lnTo>
                  <a:lnTo>
                    <a:pt x="134" y="195"/>
                  </a:lnTo>
                  <a:lnTo>
                    <a:pt x="134" y="194"/>
                  </a:lnTo>
                  <a:lnTo>
                    <a:pt x="134" y="193"/>
                  </a:lnTo>
                  <a:lnTo>
                    <a:pt x="133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3" y="190"/>
                  </a:lnTo>
                  <a:lnTo>
                    <a:pt x="132" y="19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9" y="187"/>
                  </a:lnTo>
                  <a:lnTo>
                    <a:pt x="129" y="185"/>
                  </a:lnTo>
                  <a:lnTo>
                    <a:pt x="130" y="183"/>
                  </a:lnTo>
                  <a:lnTo>
                    <a:pt x="130" y="184"/>
                  </a:lnTo>
                  <a:lnTo>
                    <a:pt x="131" y="184"/>
                  </a:lnTo>
                  <a:lnTo>
                    <a:pt x="132" y="184"/>
                  </a:lnTo>
                  <a:lnTo>
                    <a:pt x="133" y="183"/>
                  </a:lnTo>
                  <a:lnTo>
                    <a:pt x="133" y="182"/>
                  </a:lnTo>
                  <a:lnTo>
                    <a:pt x="133" y="181"/>
                  </a:lnTo>
                  <a:lnTo>
                    <a:pt x="134" y="181"/>
                  </a:lnTo>
                  <a:lnTo>
                    <a:pt x="135" y="180"/>
                  </a:lnTo>
                  <a:lnTo>
                    <a:pt x="135" y="179"/>
                  </a:lnTo>
                  <a:lnTo>
                    <a:pt x="136" y="179"/>
                  </a:lnTo>
                  <a:lnTo>
                    <a:pt x="137" y="179"/>
                  </a:lnTo>
                  <a:lnTo>
                    <a:pt x="139" y="176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3" y="174"/>
                  </a:lnTo>
                  <a:lnTo>
                    <a:pt x="143" y="173"/>
                  </a:lnTo>
                  <a:lnTo>
                    <a:pt x="144" y="172"/>
                  </a:lnTo>
                  <a:lnTo>
                    <a:pt x="145" y="169"/>
                  </a:lnTo>
                  <a:lnTo>
                    <a:pt x="146" y="166"/>
                  </a:lnTo>
                  <a:lnTo>
                    <a:pt x="146" y="165"/>
                  </a:lnTo>
                  <a:lnTo>
                    <a:pt x="147" y="164"/>
                  </a:lnTo>
                  <a:lnTo>
                    <a:pt x="148" y="164"/>
                  </a:lnTo>
                  <a:lnTo>
                    <a:pt x="149" y="162"/>
                  </a:lnTo>
                  <a:lnTo>
                    <a:pt x="149" y="161"/>
                  </a:lnTo>
                  <a:lnTo>
                    <a:pt x="149" y="160"/>
                  </a:lnTo>
                  <a:lnTo>
                    <a:pt x="149" y="159"/>
                  </a:lnTo>
                  <a:lnTo>
                    <a:pt x="150" y="159"/>
                  </a:lnTo>
                  <a:lnTo>
                    <a:pt x="150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1" y="157"/>
                  </a:lnTo>
                  <a:lnTo>
                    <a:pt x="151" y="156"/>
                  </a:lnTo>
                  <a:lnTo>
                    <a:pt x="152" y="156"/>
                  </a:lnTo>
                  <a:lnTo>
                    <a:pt x="156" y="155"/>
                  </a:lnTo>
                  <a:lnTo>
                    <a:pt x="156" y="154"/>
                  </a:lnTo>
                  <a:lnTo>
                    <a:pt x="157" y="154"/>
                  </a:lnTo>
                  <a:lnTo>
                    <a:pt x="157" y="154"/>
                  </a:lnTo>
                  <a:lnTo>
                    <a:pt x="159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61" y="154"/>
                  </a:lnTo>
                  <a:lnTo>
                    <a:pt x="163" y="154"/>
                  </a:lnTo>
                  <a:lnTo>
                    <a:pt x="165" y="154"/>
                  </a:lnTo>
                  <a:lnTo>
                    <a:pt x="165" y="153"/>
                  </a:lnTo>
                  <a:lnTo>
                    <a:pt x="166" y="153"/>
                  </a:lnTo>
                  <a:lnTo>
                    <a:pt x="167" y="153"/>
                  </a:lnTo>
                  <a:lnTo>
                    <a:pt x="167" y="153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9" y="155"/>
                  </a:lnTo>
                  <a:lnTo>
                    <a:pt x="169" y="156"/>
                  </a:lnTo>
                  <a:lnTo>
                    <a:pt x="169" y="156"/>
                  </a:lnTo>
                  <a:lnTo>
                    <a:pt x="170" y="156"/>
                  </a:lnTo>
                  <a:lnTo>
                    <a:pt x="171" y="156"/>
                  </a:lnTo>
                  <a:lnTo>
                    <a:pt x="172" y="157"/>
                  </a:lnTo>
                  <a:lnTo>
                    <a:pt x="174" y="158"/>
                  </a:lnTo>
                  <a:lnTo>
                    <a:pt x="178" y="161"/>
                  </a:lnTo>
                  <a:lnTo>
                    <a:pt x="181" y="162"/>
                  </a:lnTo>
                  <a:lnTo>
                    <a:pt x="183" y="164"/>
                  </a:lnTo>
                  <a:lnTo>
                    <a:pt x="184" y="166"/>
                  </a:lnTo>
                  <a:lnTo>
                    <a:pt x="184" y="169"/>
                  </a:lnTo>
                  <a:lnTo>
                    <a:pt x="184" y="169"/>
                  </a:lnTo>
                  <a:lnTo>
                    <a:pt x="183" y="172"/>
                  </a:lnTo>
                  <a:lnTo>
                    <a:pt x="183" y="174"/>
                  </a:lnTo>
                  <a:lnTo>
                    <a:pt x="182" y="176"/>
                  </a:lnTo>
                  <a:lnTo>
                    <a:pt x="181" y="178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79" y="183"/>
                  </a:lnTo>
                  <a:lnTo>
                    <a:pt x="179" y="183"/>
                  </a:lnTo>
                  <a:lnTo>
                    <a:pt x="179" y="184"/>
                  </a:lnTo>
                  <a:lnTo>
                    <a:pt x="180" y="184"/>
                  </a:lnTo>
                  <a:lnTo>
                    <a:pt x="182" y="186"/>
                  </a:lnTo>
                  <a:lnTo>
                    <a:pt x="183" y="186"/>
                  </a:lnTo>
                  <a:lnTo>
                    <a:pt x="184" y="186"/>
                  </a:lnTo>
                  <a:lnTo>
                    <a:pt x="185" y="185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4"/>
                  </a:lnTo>
                  <a:lnTo>
                    <a:pt x="195" y="186"/>
                  </a:lnTo>
                  <a:lnTo>
                    <a:pt x="194" y="187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3" y="192"/>
                  </a:lnTo>
                  <a:lnTo>
                    <a:pt x="191" y="193"/>
                  </a:lnTo>
                  <a:lnTo>
                    <a:pt x="191" y="194"/>
                  </a:lnTo>
                  <a:lnTo>
                    <a:pt x="191" y="195"/>
                  </a:lnTo>
                  <a:lnTo>
                    <a:pt x="192" y="196"/>
                  </a:lnTo>
                  <a:lnTo>
                    <a:pt x="192" y="197"/>
                  </a:lnTo>
                  <a:lnTo>
                    <a:pt x="192" y="198"/>
                  </a:lnTo>
                  <a:lnTo>
                    <a:pt x="191" y="199"/>
                  </a:lnTo>
                  <a:lnTo>
                    <a:pt x="191" y="200"/>
                  </a:lnTo>
                  <a:lnTo>
                    <a:pt x="190" y="201"/>
                  </a:lnTo>
                  <a:lnTo>
                    <a:pt x="190" y="202"/>
                  </a:lnTo>
                  <a:lnTo>
                    <a:pt x="189" y="202"/>
                  </a:lnTo>
                  <a:lnTo>
                    <a:pt x="189" y="205"/>
                  </a:lnTo>
                  <a:lnTo>
                    <a:pt x="190" y="210"/>
                  </a:lnTo>
                  <a:lnTo>
                    <a:pt x="189" y="212"/>
                  </a:lnTo>
                  <a:lnTo>
                    <a:pt x="189" y="214"/>
                  </a:lnTo>
                  <a:lnTo>
                    <a:pt x="189" y="215"/>
                  </a:lnTo>
                  <a:lnTo>
                    <a:pt x="189" y="217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9" y="222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89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88" y="234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9" y="237"/>
                  </a:lnTo>
                  <a:lnTo>
                    <a:pt x="189" y="238"/>
                  </a:lnTo>
                  <a:lnTo>
                    <a:pt x="189" y="240"/>
                  </a:lnTo>
                  <a:lnTo>
                    <a:pt x="189" y="241"/>
                  </a:lnTo>
                  <a:lnTo>
                    <a:pt x="189" y="242"/>
                  </a:lnTo>
                  <a:lnTo>
                    <a:pt x="191" y="246"/>
                  </a:lnTo>
                  <a:lnTo>
                    <a:pt x="191" y="247"/>
                  </a:lnTo>
                  <a:lnTo>
                    <a:pt x="192" y="249"/>
                  </a:lnTo>
                  <a:lnTo>
                    <a:pt x="192" y="251"/>
                  </a:lnTo>
                  <a:lnTo>
                    <a:pt x="193" y="252"/>
                  </a:lnTo>
                  <a:lnTo>
                    <a:pt x="193" y="253"/>
                  </a:lnTo>
                  <a:lnTo>
                    <a:pt x="195" y="255"/>
                  </a:lnTo>
                  <a:lnTo>
                    <a:pt x="197" y="256"/>
                  </a:lnTo>
                  <a:lnTo>
                    <a:pt x="199" y="257"/>
                  </a:lnTo>
                  <a:lnTo>
                    <a:pt x="201" y="257"/>
                  </a:lnTo>
                  <a:lnTo>
                    <a:pt x="204" y="256"/>
                  </a:lnTo>
                  <a:lnTo>
                    <a:pt x="206" y="255"/>
                  </a:lnTo>
                  <a:lnTo>
                    <a:pt x="219" y="245"/>
                  </a:lnTo>
                  <a:lnTo>
                    <a:pt x="220" y="244"/>
                  </a:lnTo>
                  <a:lnTo>
                    <a:pt x="222" y="242"/>
                  </a:lnTo>
                  <a:lnTo>
                    <a:pt x="223" y="242"/>
                  </a:lnTo>
                  <a:lnTo>
                    <a:pt x="223" y="241"/>
                  </a:lnTo>
                  <a:lnTo>
                    <a:pt x="225" y="240"/>
                  </a:lnTo>
                  <a:lnTo>
                    <a:pt x="230" y="239"/>
                  </a:lnTo>
                  <a:lnTo>
                    <a:pt x="232" y="238"/>
                  </a:lnTo>
                  <a:lnTo>
                    <a:pt x="235" y="239"/>
                  </a:lnTo>
                  <a:lnTo>
                    <a:pt x="236" y="238"/>
                  </a:lnTo>
                  <a:lnTo>
                    <a:pt x="243" y="237"/>
                  </a:lnTo>
                  <a:lnTo>
                    <a:pt x="244" y="236"/>
                  </a:lnTo>
                  <a:lnTo>
                    <a:pt x="244" y="235"/>
                  </a:lnTo>
                  <a:lnTo>
                    <a:pt x="246" y="231"/>
                  </a:lnTo>
                  <a:lnTo>
                    <a:pt x="249" y="227"/>
                  </a:lnTo>
                  <a:lnTo>
                    <a:pt x="249" y="225"/>
                  </a:lnTo>
                  <a:lnTo>
                    <a:pt x="251" y="224"/>
                  </a:lnTo>
                  <a:lnTo>
                    <a:pt x="254" y="223"/>
                  </a:lnTo>
                  <a:lnTo>
                    <a:pt x="255" y="223"/>
                  </a:lnTo>
                  <a:lnTo>
                    <a:pt x="255" y="222"/>
                  </a:lnTo>
                  <a:lnTo>
                    <a:pt x="259" y="220"/>
                  </a:lnTo>
                  <a:lnTo>
                    <a:pt x="262" y="220"/>
                  </a:lnTo>
                  <a:lnTo>
                    <a:pt x="263" y="219"/>
                  </a:lnTo>
                  <a:lnTo>
                    <a:pt x="264" y="219"/>
                  </a:lnTo>
                  <a:lnTo>
                    <a:pt x="264" y="217"/>
                  </a:lnTo>
                  <a:lnTo>
                    <a:pt x="265" y="216"/>
                  </a:lnTo>
                  <a:lnTo>
                    <a:pt x="267" y="215"/>
                  </a:lnTo>
                  <a:lnTo>
                    <a:pt x="268" y="215"/>
                  </a:lnTo>
                  <a:lnTo>
                    <a:pt x="269" y="215"/>
                  </a:lnTo>
                  <a:lnTo>
                    <a:pt x="271" y="212"/>
                  </a:lnTo>
                  <a:lnTo>
                    <a:pt x="272" y="211"/>
                  </a:lnTo>
                  <a:lnTo>
                    <a:pt x="273" y="211"/>
                  </a:lnTo>
                  <a:lnTo>
                    <a:pt x="274" y="211"/>
                  </a:lnTo>
                  <a:lnTo>
                    <a:pt x="275" y="211"/>
                  </a:lnTo>
                  <a:lnTo>
                    <a:pt x="276" y="211"/>
                  </a:lnTo>
                  <a:lnTo>
                    <a:pt x="277" y="212"/>
                  </a:lnTo>
                  <a:lnTo>
                    <a:pt x="279" y="210"/>
                  </a:lnTo>
                  <a:lnTo>
                    <a:pt x="281" y="210"/>
                  </a:lnTo>
                  <a:lnTo>
                    <a:pt x="287" y="212"/>
                  </a:lnTo>
                  <a:lnTo>
                    <a:pt x="290" y="213"/>
                  </a:lnTo>
                  <a:lnTo>
                    <a:pt x="292" y="213"/>
                  </a:lnTo>
                  <a:lnTo>
                    <a:pt x="294" y="213"/>
                  </a:lnTo>
                  <a:lnTo>
                    <a:pt x="294" y="215"/>
                  </a:lnTo>
                  <a:lnTo>
                    <a:pt x="294" y="216"/>
                  </a:lnTo>
                  <a:lnTo>
                    <a:pt x="294" y="218"/>
                  </a:lnTo>
                  <a:lnTo>
                    <a:pt x="293" y="219"/>
                  </a:lnTo>
                  <a:lnTo>
                    <a:pt x="292" y="219"/>
                  </a:lnTo>
                  <a:lnTo>
                    <a:pt x="291" y="220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7" y="221"/>
                  </a:lnTo>
                  <a:lnTo>
                    <a:pt x="287" y="222"/>
                  </a:lnTo>
                  <a:lnTo>
                    <a:pt x="287" y="224"/>
                  </a:lnTo>
                  <a:lnTo>
                    <a:pt x="288" y="224"/>
                  </a:lnTo>
                  <a:lnTo>
                    <a:pt x="289" y="224"/>
                  </a:lnTo>
                  <a:lnTo>
                    <a:pt x="290" y="224"/>
                  </a:lnTo>
                  <a:lnTo>
                    <a:pt x="291" y="225"/>
                  </a:lnTo>
                  <a:lnTo>
                    <a:pt x="292" y="225"/>
                  </a:lnTo>
                  <a:lnTo>
                    <a:pt x="293" y="225"/>
                  </a:lnTo>
                  <a:lnTo>
                    <a:pt x="294" y="224"/>
                  </a:lnTo>
                  <a:lnTo>
                    <a:pt x="295" y="225"/>
                  </a:lnTo>
                  <a:lnTo>
                    <a:pt x="296" y="225"/>
                  </a:lnTo>
                  <a:lnTo>
                    <a:pt x="298" y="223"/>
                  </a:lnTo>
                  <a:lnTo>
                    <a:pt x="299" y="222"/>
                  </a:lnTo>
                  <a:lnTo>
                    <a:pt x="300" y="222"/>
                  </a:lnTo>
                  <a:lnTo>
                    <a:pt x="303" y="221"/>
                  </a:lnTo>
                  <a:lnTo>
                    <a:pt x="304" y="220"/>
                  </a:lnTo>
                  <a:lnTo>
                    <a:pt x="308" y="220"/>
                  </a:lnTo>
                  <a:lnTo>
                    <a:pt x="312" y="219"/>
                  </a:lnTo>
                  <a:lnTo>
                    <a:pt x="314" y="219"/>
                  </a:lnTo>
                  <a:lnTo>
                    <a:pt x="315" y="218"/>
                  </a:lnTo>
                  <a:lnTo>
                    <a:pt x="315" y="216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3"/>
                  </a:lnTo>
                  <a:lnTo>
                    <a:pt x="320" y="214"/>
                  </a:lnTo>
                  <a:lnTo>
                    <a:pt x="320" y="214"/>
                  </a:lnTo>
                  <a:lnTo>
                    <a:pt x="321" y="214"/>
                  </a:lnTo>
                  <a:lnTo>
                    <a:pt x="321" y="215"/>
                  </a:lnTo>
                  <a:lnTo>
                    <a:pt x="322" y="216"/>
                  </a:lnTo>
                  <a:lnTo>
                    <a:pt x="324" y="216"/>
                  </a:lnTo>
                  <a:lnTo>
                    <a:pt x="325" y="216"/>
                  </a:lnTo>
                  <a:lnTo>
                    <a:pt x="326" y="216"/>
                  </a:lnTo>
                  <a:lnTo>
                    <a:pt x="327" y="216"/>
                  </a:lnTo>
                  <a:lnTo>
                    <a:pt x="328" y="217"/>
                  </a:lnTo>
                  <a:lnTo>
                    <a:pt x="329" y="217"/>
                  </a:lnTo>
                  <a:lnTo>
                    <a:pt x="334" y="216"/>
                  </a:lnTo>
                  <a:lnTo>
                    <a:pt x="336" y="216"/>
                  </a:lnTo>
                  <a:lnTo>
                    <a:pt x="341" y="219"/>
                  </a:lnTo>
                  <a:lnTo>
                    <a:pt x="342" y="220"/>
                  </a:lnTo>
                  <a:lnTo>
                    <a:pt x="344" y="224"/>
                  </a:lnTo>
                  <a:lnTo>
                    <a:pt x="346" y="224"/>
                  </a:lnTo>
                  <a:lnTo>
                    <a:pt x="347" y="224"/>
                  </a:lnTo>
                  <a:lnTo>
                    <a:pt x="347" y="223"/>
                  </a:lnTo>
                  <a:lnTo>
                    <a:pt x="348" y="222"/>
                  </a:lnTo>
                  <a:lnTo>
                    <a:pt x="348" y="221"/>
                  </a:lnTo>
                  <a:lnTo>
                    <a:pt x="349" y="221"/>
                  </a:lnTo>
                  <a:lnTo>
                    <a:pt x="354" y="220"/>
                  </a:lnTo>
                  <a:lnTo>
                    <a:pt x="355" y="219"/>
                  </a:lnTo>
                  <a:lnTo>
                    <a:pt x="355" y="218"/>
                  </a:lnTo>
                  <a:lnTo>
                    <a:pt x="355" y="217"/>
                  </a:lnTo>
                  <a:lnTo>
                    <a:pt x="357" y="216"/>
                  </a:lnTo>
                  <a:lnTo>
                    <a:pt x="358" y="215"/>
                  </a:lnTo>
                  <a:lnTo>
                    <a:pt x="357" y="214"/>
                  </a:lnTo>
                  <a:lnTo>
                    <a:pt x="356" y="213"/>
                  </a:lnTo>
                  <a:lnTo>
                    <a:pt x="353" y="209"/>
                  </a:lnTo>
                  <a:lnTo>
                    <a:pt x="352" y="209"/>
                  </a:lnTo>
                  <a:lnTo>
                    <a:pt x="348" y="206"/>
                  </a:lnTo>
                  <a:lnTo>
                    <a:pt x="347" y="205"/>
                  </a:lnTo>
                  <a:lnTo>
                    <a:pt x="346" y="203"/>
                  </a:lnTo>
                  <a:lnTo>
                    <a:pt x="345" y="201"/>
                  </a:lnTo>
                  <a:lnTo>
                    <a:pt x="346" y="199"/>
                  </a:lnTo>
                  <a:lnTo>
                    <a:pt x="346" y="199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48" y="198"/>
                  </a:lnTo>
                  <a:lnTo>
                    <a:pt x="348" y="197"/>
                  </a:lnTo>
                  <a:lnTo>
                    <a:pt x="348" y="196"/>
                  </a:lnTo>
                  <a:lnTo>
                    <a:pt x="348" y="195"/>
                  </a:lnTo>
                  <a:lnTo>
                    <a:pt x="348" y="194"/>
                  </a:lnTo>
                  <a:lnTo>
                    <a:pt x="349" y="194"/>
                  </a:lnTo>
                  <a:lnTo>
                    <a:pt x="348" y="193"/>
                  </a:lnTo>
                  <a:lnTo>
                    <a:pt x="348" y="192"/>
                  </a:lnTo>
                  <a:lnTo>
                    <a:pt x="346" y="190"/>
                  </a:lnTo>
                  <a:lnTo>
                    <a:pt x="345" y="189"/>
                  </a:lnTo>
                  <a:lnTo>
                    <a:pt x="346" y="189"/>
                  </a:lnTo>
                  <a:lnTo>
                    <a:pt x="347" y="188"/>
                  </a:lnTo>
                  <a:lnTo>
                    <a:pt x="347" y="187"/>
                  </a:lnTo>
                  <a:lnTo>
                    <a:pt x="346" y="187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0"/>
                  </a:lnTo>
                  <a:lnTo>
                    <a:pt x="345" y="179"/>
                  </a:lnTo>
                  <a:lnTo>
                    <a:pt x="342" y="177"/>
                  </a:lnTo>
                  <a:lnTo>
                    <a:pt x="341" y="176"/>
                  </a:lnTo>
                  <a:lnTo>
                    <a:pt x="340" y="169"/>
                  </a:lnTo>
                  <a:lnTo>
                    <a:pt x="340" y="163"/>
                  </a:lnTo>
                  <a:lnTo>
                    <a:pt x="341" y="162"/>
                  </a:lnTo>
                  <a:lnTo>
                    <a:pt x="341" y="161"/>
                  </a:lnTo>
                  <a:lnTo>
                    <a:pt x="342" y="159"/>
                  </a:lnTo>
                  <a:lnTo>
                    <a:pt x="343" y="158"/>
                  </a:lnTo>
                  <a:lnTo>
                    <a:pt x="343" y="157"/>
                  </a:lnTo>
                  <a:lnTo>
                    <a:pt x="343" y="155"/>
                  </a:lnTo>
                  <a:lnTo>
                    <a:pt x="343" y="154"/>
                  </a:lnTo>
                  <a:lnTo>
                    <a:pt x="343" y="153"/>
                  </a:lnTo>
                  <a:lnTo>
                    <a:pt x="342" y="153"/>
                  </a:lnTo>
                  <a:lnTo>
                    <a:pt x="342" y="152"/>
                  </a:lnTo>
                  <a:lnTo>
                    <a:pt x="342" y="151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39" y="149"/>
                  </a:lnTo>
                  <a:lnTo>
                    <a:pt x="338" y="149"/>
                  </a:lnTo>
                  <a:lnTo>
                    <a:pt x="338" y="149"/>
                  </a:lnTo>
                  <a:lnTo>
                    <a:pt x="337" y="149"/>
                  </a:lnTo>
                  <a:lnTo>
                    <a:pt x="336" y="149"/>
                  </a:lnTo>
                  <a:lnTo>
                    <a:pt x="335" y="148"/>
                  </a:lnTo>
                  <a:lnTo>
                    <a:pt x="327" y="144"/>
                  </a:lnTo>
                  <a:lnTo>
                    <a:pt x="320" y="141"/>
                  </a:lnTo>
                  <a:lnTo>
                    <a:pt x="319" y="140"/>
                  </a:lnTo>
                  <a:lnTo>
                    <a:pt x="317" y="142"/>
                  </a:lnTo>
                  <a:lnTo>
                    <a:pt x="316" y="142"/>
                  </a:lnTo>
                  <a:lnTo>
                    <a:pt x="315" y="142"/>
                  </a:lnTo>
                  <a:lnTo>
                    <a:pt x="311" y="140"/>
                  </a:lnTo>
                  <a:lnTo>
                    <a:pt x="310" y="140"/>
                  </a:lnTo>
                  <a:lnTo>
                    <a:pt x="310" y="141"/>
                  </a:lnTo>
                  <a:lnTo>
                    <a:pt x="309" y="142"/>
                  </a:lnTo>
                  <a:lnTo>
                    <a:pt x="309" y="143"/>
                  </a:lnTo>
                  <a:lnTo>
                    <a:pt x="309" y="144"/>
                  </a:lnTo>
                  <a:lnTo>
                    <a:pt x="309" y="144"/>
                  </a:lnTo>
                  <a:lnTo>
                    <a:pt x="307" y="145"/>
                  </a:lnTo>
                  <a:lnTo>
                    <a:pt x="307" y="147"/>
                  </a:lnTo>
                  <a:lnTo>
                    <a:pt x="308" y="148"/>
                  </a:lnTo>
                  <a:lnTo>
                    <a:pt x="308" y="149"/>
                  </a:lnTo>
                  <a:lnTo>
                    <a:pt x="307" y="149"/>
                  </a:lnTo>
                  <a:lnTo>
                    <a:pt x="306" y="149"/>
                  </a:lnTo>
                  <a:lnTo>
                    <a:pt x="301" y="149"/>
                  </a:lnTo>
                  <a:lnTo>
                    <a:pt x="301" y="149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298" y="147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96" y="144"/>
                  </a:lnTo>
                  <a:lnTo>
                    <a:pt x="295" y="141"/>
                  </a:lnTo>
                  <a:lnTo>
                    <a:pt x="295" y="140"/>
                  </a:lnTo>
                  <a:lnTo>
                    <a:pt x="293" y="138"/>
                  </a:lnTo>
                  <a:lnTo>
                    <a:pt x="293" y="137"/>
                  </a:lnTo>
                  <a:lnTo>
                    <a:pt x="293" y="134"/>
                  </a:lnTo>
                  <a:lnTo>
                    <a:pt x="293" y="133"/>
                  </a:lnTo>
                  <a:lnTo>
                    <a:pt x="292" y="132"/>
                  </a:lnTo>
                  <a:lnTo>
                    <a:pt x="291" y="131"/>
                  </a:lnTo>
                  <a:lnTo>
                    <a:pt x="290" y="130"/>
                  </a:lnTo>
                  <a:lnTo>
                    <a:pt x="290" y="129"/>
                  </a:lnTo>
                  <a:lnTo>
                    <a:pt x="291" y="128"/>
                  </a:lnTo>
                  <a:lnTo>
                    <a:pt x="291" y="127"/>
                  </a:lnTo>
                  <a:lnTo>
                    <a:pt x="292" y="127"/>
                  </a:lnTo>
                  <a:lnTo>
                    <a:pt x="293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7" y="122"/>
                  </a:lnTo>
                  <a:lnTo>
                    <a:pt x="296" y="121"/>
                  </a:lnTo>
                  <a:lnTo>
                    <a:pt x="295" y="119"/>
                  </a:lnTo>
                  <a:lnTo>
                    <a:pt x="292" y="118"/>
                  </a:lnTo>
                  <a:lnTo>
                    <a:pt x="291" y="117"/>
                  </a:lnTo>
                  <a:lnTo>
                    <a:pt x="291" y="116"/>
                  </a:lnTo>
                  <a:lnTo>
                    <a:pt x="290" y="113"/>
                  </a:lnTo>
                  <a:lnTo>
                    <a:pt x="290" y="112"/>
                  </a:lnTo>
                  <a:lnTo>
                    <a:pt x="289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7" y="106"/>
                  </a:lnTo>
                  <a:lnTo>
                    <a:pt x="289" y="101"/>
                  </a:lnTo>
                  <a:lnTo>
                    <a:pt x="289" y="100"/>
                  </a:lnTo>
                  <a:lnTo>
                    <a:pt x="289" y="99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7" y="94"/>
                  </a:lnTo>
                  <a:lnTo>
                    <a:pt x="282" y="9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4" name="Freeform 104">
              <a:extLst>
                <a:ext uri="{FF2B5EF4-FFF2-40B4-BE49-F238E27FC236}">
                  <a16:creationId xmlns:a16="http://schemas.microsoft.com/office/drawing/2014/main" id="{01CBCDC0-A414-3B08-4148-69A6158B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900" y="1908175"/>
              <a:ext cx="6350" cy="7937"/>
            </a:xfrm>
            <a:custGeom>
              <a:avLst/>
              <a:gdLst>
                <a:gd name="T0" fmla="*/ 2 w 4"/>
                <a:gd name="T1" fmla="*/ 2 h 5"/>
                <a:gd name="T2" fmla="*/ 4 w 4"/>
                <a:gd name="T3" fmla="*/ 4 h 5"/>
                <a:gd name="T4" fmla="*/ 4 w 4"/>
                <a:gd name="T5" fmla="*/ 5 h 5"/>
                <a:gd name="T6" fmla="*/ 4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1 h 5"/>
                <a:gd name="T16" fmla="*/ 1 w 4"/>
                <a:gd name="T17" fmla="*/ 0 h 5"/>
                <a:gd name="T18" fmla="*/ 0 w 4"/>
                <a:gd name="T19" fmla="*/ 1 h 5"/>
                <a:gd name="T20" fmla="*/ 1 w 4"/>
                <a:gd name="T21" fmla="*/ 1 h 5"/>
                <a:gd name="T22" fmla="*/ 2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5" name="Freeform 105">
              <a:extLst>
                <a:ext uri="{FF2B5EF4-FFF2-40B4-BE49-F238E27FC236}">
                  <a16:creationId xmlns:a16="http://schemas.microsoft.com/office/drawing/2014/main" id="{B35590CF-718B-1F4B-1938-3A6F316C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850" y="1058863"/>
              <a:ext cx="812800" cy="693737"/>
            </a:xfrm>
            <a:custGeom>
              <a:avLst/>
              <a:gdLst>
                <a:gd name="T0" fmla="*/ 5 w 512"/>
                <a:gd name="T1" fmla="*/ 5 h 437"/>
                <a:gd name="T2" fmla="*/ 5 w 512"/>
                <a:gd name="T3" fmla="*/ 12 h 437"/>
                <a:gd name="T4" fmla="*/ 6 w 512"/>
                <a:gd name="T5" fmla="*/ 20 h 437"/>
                <a:gd name="T6" fmla="*/ 3 w 512"/>
                <a:gd name="T7" fmla="*/ 26 h 437"/>
                <a:gd name="T8" fmla="*/ 6 w 512"/>
                <a:gd name="T9" fmla="*/ 32 h 437"/>
                <a:gd name="T10" fmla="*/ 17 w 512"/>
                <a:gd name="T11" fmla="*/ 38 h 437"/>
                <a:gd name="T12" fmla="*/ 12 w 512"/>
                <a:gd name="T13" fmla="*/ 43 h 437"/>
                <a:gd name="T14" fmla="*/ 16 w 512"/>
                <a:gd name="T15" fmla="*/ 48 h 437"/>
                <a:gd name="T16" fmla="*/ 21 w 512"/>
                <a:gd name="T17" fmla="*/ 52 h 437"/>
                <a:gd name="T18" fmla="*/ 32 w 512"/>
                <a:gd name="T19" fmla="*/ 58 h 437"/>
                <a:gd name="T20" fmla="*/ 40 w 512"/>
                <a:gd name="T21" fmla="*/ 63 h 437"/>
                <a:gd name="T22" fmla="*/ 40 w 512"/>
                <a:gd name="T23" fmla="*/ 72 h 437"/>
                <a:gd name="T24" fmla="*/ 50 w 512"/>
                <a:gd name="T25" fmla="*/ 77 h 437"/>
                <a:gd name="T26" fmla="*/ 62 w 512"/>
                <a:gd name="T27" fmla="*/ 86 h 437"/>
                <a:gd name="T28" fmla="*/ 74 w 512"/>
                <a:gd name="T29" fmla="*/ 83 h 437"/>
                <a:gd name="T30" fmla="*/ 84 w 512"/>
                <a:gd name="T31" fmla="*/ 83 h 437"/>
                <a:gd name="T32" fmla="*/ 88 w 512"/>
                <a:gd name="T33" fmla="*/ 89 h 437"/>
                <a:gd name="T34" fmla="*/ 92 w 512"/>
                <a:gd name="T35" fmla="*/ 94 h 437"/>
                <a:gd name="T36" fmla="*/ 101 w 512"/>
                <a:gd name="T37" fmla="*/ 97 h 437"/>
                <a:gd name="T38" fmla="*/ 106 w 512"/>
                <a:gd name="T39" fmla="*/ 94 h 437"/>
                <a:gd name="T40" fmla="*/ 108 w 512"/>
                <a:gd name="T41" fmla="*/ 99 h 437"/>
                <a:gd name="T42" fmla="*/ 119 w 512"/>
                <a:gd name="T43" fmla="*/ 107 h 437"/>
                <a:gd name="T44" fmla="*/ 120 w 512"/>
                <a:gd name="T45" fmla="*/ 113 h 437"/>
                <a:gd name="T46" fmla="*/ 126 w 512"/>
                <a:gd name="T47" fmla="*/ 122 h 437"/>
                <a:gd name="T48" fmla="*/ 128 w 512"/>
                <a:gd name="T49" fmla="*/ 130 h 437"/>
                <a:gd name="T50" fmla="*/ 139 w 512"/>
                <a:gd name="T51" fmla="*/ 154 h 437"/>
                <a:gd name="T52" fmla="*/ 146 w 512"/>
                <a:gd name="T53" fmla="*/ 157 h 437"/>
                <a:gd name="T54" fmla="*/ 149 w 512"/>
                <a:gd name="T55" fmla="*/ 162 h 437"/>
                <a:gd name="T56" fmla="*/ 150 w 512"/>
                <a:gd name="T57" fmla="*/ 170 h 437"/>
                <a:gd name="T58" fmla="*/ 151 w 512"/>
                <a:gd name="T59" fmla="*/ 181 h 437"/>
                <a:gd name="T60" fmla="*/ 150 w 512"/>
                <a:gd name="T61" fmla="*/ 188 h 437"/>
                <a:gd name="T62" fmla="*/ 147 w 512"/>
                <a:gd name="T63" fmla="*/ 201 h 437"/>
                <a:gd name="T64" fmla="*/ 149 w 512"/>
                <a:gd name="T65" fmla="*/ 220 h 437"/>
                <a:gd name="T66" fmla="*/ 136 w 512"/>
                <a:gd name="T67" fmla="*/ 254 h 437"/>
                <a:gd name="T68" fmla="*/ 141 w 512"/>
                <a:gd name="T69" fmla="*/ 265 h 437"/>
                <a:gd name="T70" fmla="*/ 145 w 512"/>
                <a:gd name="T71" fmla="*/ 271 h 437"/>
                <a:gd name="T72" fmla="*/ 153 w 512"/>
                <a:gd name="T73" fmla="*/ 272 h 437"/>
                <a:gd name="T74" fmla="*/ 162 w 512"/>
                <a:gd name="T75" fmla="*/ 276 h 437"/>
                <a:gd name="T76" fmla="*/ 171 w 512"/>
                <a:gd name="T77" fmla="*/ 275 h 437"/>
                <a:gd name="T78" fmla="*/ 177 w 512"/>
                <a:gd name="T79" fmla="*/ 280 h 437"/>
                <a:gd name="T80" fmla="*/ 195 w 512"/>
                <a:gd name="T81" fmla="*/ 280 h 437"/>
                <a:gd name="T82" fmla="*/ 207 w 512"/>
                <a:gd name="T83" fmla="*/ 285 h 437"/>
                <a:gd name="T84" fmla="*/ 218 w 512"/>
                <a:gd name="T85" fmla="*/ 285 h 437"/>
                <a:gd name="T86" fmla="*/ 235 w 512"/>
                <a:gd name="T87" fmla="*/ 283 h 437"/>
                <a:gd name="T88" fmla="*/ 242 w 512"/>
                <a:gd name="T89" fmla="*/ 285 h 437"/>
                <a:gd name="T90" fmla="*/ 250 w 512"/>
                <a:gd name="T91" fmla="*/ 285 h 437"/>
                <a:gd name="T92" fmla="*/ 260 w 512"/>
                <a:gd name="T93" fmla="*/ 288 h 437"/>
                <a:gd name="T94" fmla="*/ 285 w 512"/>
                <a:gd name="T95" fmla="*/ 306 h 437"/>
                <a:gd name="T96" fmla="*/ 298 w 512"/>
                <a:gd name="T97" fmla="*/ 308 h 437"/>
                <a:gd name="T98" fmla="*/ 308 w 512"/>
                <a:gd name="T99" fmla="*/ 317 h 437"/>
                <a:gd name="T100" fmla="*/ 321 w 512"/>
                <a:gd name="T101" fmla="*/ 327 h 437"/>
                <a:gd name="T102" fmla="*/ 352 w 512"/>
                <a:gd name="T103" fmla="*/ 332 h 437"/>
                <a:gd name="T104" fmla="*/ 348 w 512"/>
                <a:gd name="T105" fmla="*/ 339 h 437"/>
                <a:gd name="T106" fmla="*/ 354 w 512"/>
                <a:gd name="T107" fmla="*/ 351 h 437"/>
                <a:gd name="T108" fmla="*/ 372 w 512"/>
                <a:gd name="T109" fmla="*/ 387 h 437"/>
                <a:gd name="T110" fmla="*/ 394 w 512"/>
                <a:gd name="T111" fmla="*/ 417 h 437"/>
                <a:gd name="T112" fmla="*/ 398 w 512"/>
                <a:gd name="T113" fmla="*/ 430 h 437"/>
                <a:gd name="T114" fmla="*/ 484 w 512"/>
                <a:gd name="T115" fmla="*/ 433 h 437"/>
                <a:gd name="T116" fmla="*/ 13 w 512"/>
                <a:gd name="T117" fmla="*/ 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2" h="437">
                  <a:moveTo>
                    <a:pt x="13" y="3"/>
                  </a:moveTo>
                  <a:lnTo>
                    <a:pt x="12" y="4"/>
                  </a:lnTo>
                  <a:lnTo>
                    <a:pt x="11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2" y="22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0" y="44"/>
                  </a:lnTo>
                  <a:lnTo>
                    <a:pt x="11" y="46"/>
                  </a:lnTo>
                  <a:lnTo>
                    <a:pt x="12" y="47"/>
                  </a:lnTo>
                  <a:lnTo>
                    <a:pt x="14" y="48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8"/>
                  </a:lnTo>
                  <a:lnTo>
                    <a:pt x="40" y="62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1"/>
                  </a:lnTo>
                  <a:lnTo>
                    <a:pt x="40" y="72"/>
                  </a:lnTo>
                  <a:lnTo>
                    <a:pt x="42" y="74"/>
                  </a:lnTo>
                  <a:lnTo>
                    <a:pt x="43" y="74"/>
                  </a:lnTo>
                  <a:lnTo>
                    <a:pt x="44" y="74"/>
                  </a:lnTo>
                  <a:lnTo>
                    <a:pt x="46" y="75"/>
                  </a:lnTo>
                  <a:lnTo>
                    <a:pt x="49" y="76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8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7" y="86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71" y="86"/>
                  </a:lnTo>
                  <a:lnTo>
                    <a:pt x="72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4"/>
                  </a:lnTo>
                  <a:lnTo>
                    <a:pt x="81" y="84"/>
                  </a:lnTo>
                  <a:lnTo>
                    <a:pt x="82" y="83"/>
                  </a:lnTo>
                  <a:lnTo>
                    <a:pt x="84" y="83"/>
                  </a:lnTo>
                  <a:lnTo>
                    <a:pt x="85" y="84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6" y="88"/>
                  </a:lnTo>
                  <a:lnTo>
                    <a:pt x="87" y="89"/>
                  </a:lnTo>
                  <a:lnTo>
                    <a:pt x="88" y="89"/>
                  </a:lnTo>
                  <a:lnTo>
                    <a:pt x="88" y="90"/>
                  </a:lnTo>
                  <a:lnTo>
                    <a:pt x="89" y="91"/>
                  </a:lnTo>
                  <a:lnTo>
                    <a:pt x="89" y="92"/>
                  </a:lnTo>
                  <a:lnTo>
                    <a:pt x="90" y="93"/>
                  </a:lnTo>
                  <a:lnTo>
                    <a:pt x="91" y="93"/>
                  </a:lnTo>
                  <a:lnTo>
                    <a:pt x="92" y="94"/>
                  </a:lnTo>
                  <a:lnTo>
                    <a:pt x="92" y="95"/>
                  </a:lnTo>
                  <a:lnTo>
                    <a:pt x="93" y="96"/>
                  </a:lnTo>
                  <a:lnTo>
                    <a:pt x="93" y="97"/>
                  </a:lnTo>
                  <a:lnTo>
                    <a:pt x="95" y="98"/>
                  </a:lnTo>
                  <a:lnTo>
                    <a:pt x="100" y="97"/>
                  </a:lnTo>
                  <a:lnTo>
                    <a:pt x="101" y="97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3" y="94"/>
                  </a:lnTo>
                  <a:lnTo>
                    <a:pt x="104" y="93"/>
                  </a:lnTo>
                  <a:lnTo>
                    <a:pt x="106" y="94"/>
                  </a:lnTo>
                  <a:lnTo>
                    <a:pt x="107" y="94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7" y="97"/>
                  </a:lnTo>
                  <a:lnTo>
                    <a:pt x="107" y="98"/>
                  </a:lnTo>
                  <a:lnTo>
                    <a:pt x="108" y="99"/>
                  </a:lnTo>
                  <a:lnTo>
                    <a:pt x="108" y="101"/>
                  </a:lnTo>
                  <a:lnTo>
                    <a:pt x="109" y="102"/>
                  </a:lnTo>
                  <a:lnTo>
                    <a:pt x="110" y="104"/>
                  </a:lnTo>
                  <a:lnTo>
                    <a:pt x="112" y="105"/>
                  </a:lnTo>
                  <a:lnTo>
                    <a:pt x="115" y="106"/>
                  </a:lnTo>
                  <a:lnTo>
                    <a:pt x="119" y="107"/>
                  </a:lnTo>
                  <a:lnTo>
                    <a:pt x="120" y="107"/>
                  </a:lnTo>
                  <a:lnTo>
                    <a:pt x="121" y="108"/>
                  </a:lnTo>
                  <a:lnTo>
                    <a:pt x="121" y="109"/>
                  </a:lnTo>
                  <a:lnTo>
                    <a:pt x="120" y="110"/>
                  </a:lnTo>
                  <a:lnTo>
                    <a:pt x="120" y="111"/>
                  </a:lnTo>
                  <a:lnTo>
                    <a:pt x="120" y="113"/>
                  </a:lnTo>
                  <a:lnTo>
                    <a:pt x="121" y="114"/>
                  </a:lnTo>
                  <a:lnTo>
                    <a:pt x="123" y="117"/>
                  </a:lnTo>
                  <a:lnTo>
                    <a:pt x="123" y="118"/>
                  </a:lnTo>
                  <a:lnTo>
                    <a:pt x="125" y="119"/>
                  </a:lnTo>
                  <a:lnTo>
                    <a:pt x="126" y="120"/>
                  </a:lnTo>
                  <a:lnTo>
                    <a:pt x="126" y="122"/>
                  </a:lnTo>
                  <a:lnTo>
                    <a:pt x="126" y="124"/>
                  </a:lnTo>
                  <a:lnTo>
                    <a:pt x="126" y="125"/>
                  </a:lnTo>
                  <a:lnTo>
                    <a:pt x="128" y="126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1"/>
                  </a:lnTo>
                  <a:lnTo>
                    <a:pt x="127" y="132"/>
                  </a:lnTo>
                  <a:lnTo>
                    <a:pt x="127" y="133"/>
                  </a:lnTo>
                  <a:lnTo>
                    <a:pt x="138" y="152"/>
                  </a:lnTo>
                  <a:lnTo>
                    <a:pt x="139" y="154"/>
                  </a:lnTo>
                  <a:lnTo>
                    <a:pt x="141" y="155"/>
                  </a:lnTo>
                  <a:lnTo>
                    <a:pt x="142" y="154"/>
                  </a:lnTo>
                  <a:lnTo>
                    <a:pt x="143" y="155"/>
                  </a:lnTo>
                  <a:lnTo>
                    <a:pt x="144" y="155"/>
                  </a:lnTo>
                  <a:lnTo>
                    <a:pt x="145" y="156"/>
                  </a:lnTo>
                  <a:lnTo>
                    <a:pt x="146" y="157"/>
                  </a:lnTo>
                  <a:lnTo>
                    <a:pt x="147" y="158"/>
                  </a:lnTo>
                  <a:lnTo>
                    <a:pt x="147" y="159"/>
                  </a:lnTo>
                  <a:lnTo>
                    <a:pt x="147" y="161"/>
                  </a:lnTo>
                  <a:lnTo>
                    <a:pt x="148" y="161"/>
                  </a:lnTo>
                  <a:lnTo>
                    <a:pt x="148" y="162"/>
                  </a:lnTo>
                  <a:lnTo>
                    <a:pt x="149" y="162"/>
                  </a:lnTo>
                  <a:lnTo>
                    <a:pt x="149" y="163"/>
                  </a:lnTo>
                  <a:lnTo>
                    <a:pt x="148" y="164"/>
                  </a:lnTo>
                  <a:lnTo>
                    <a:pt x="148" y="165"/>
                  </a:lnTo>
                  <a:lnTo>
                    <a:pt x="149" y="166"/>
                  </a:lnTo>
                  <a:lnTo>
                    <a:pt x="149" y="168"/>
                  </a:lnTo>
                  <a:lnTo>
                    <a:pt x="150" y="170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1" y="181"/>
                  </a:lnTo>
                  <a:lnTo>
                    <a:pt x="152" y="182"/>
                  </a:lnTo>
                  <a:lnTo>
                    <a:pt x="153" y="183"/>
                  </a:lnTo>
                  <a:lnTo>
                    <a:pt x="152" y="184"/>
                  </a:lnTo>
                  <a:lnTo>
                    <a:pt x="152" y="185"/>
                  </a:lnTo>
                  <a:lnTo>
                    <a:pt x="151" y="186"/>
                  </a:lnTo>
                  <a:lnTo>
                    <a:pt x="150" y="188"/>
                  </a:lnTo>
                  <a:lnTo>
                    <a:pt x="149" y="191"/>
                  </a:lnTo>
                  <a:lnTo>
                    <a:pt x="149" y="192"/>
                  </a:lnTo>
                  <a:lnTo>
                    <a:pt x="149" y="197"/>
                  </a:lnTo>
                  <a:lnTo>
                    <a:pt x="147" y="199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9" y="208"/>
                  </a:lnTo>
                  <a:lnTo>
                    <a:pt x="149" y="210"/>
                  </a:lnTo>
                  <a:lnTo>
                    <a:pt x="150" y="212"/>
                  </a:lnTo>
                  <a:lnTo>
                    <a:pt x="150" y="215"/>
                  </a:lnTo>
                  <a:lnTo>
                    <a:pt x="150" y="218"/>
                  </a:lnTo>
                  <a:lnTo>
                    <a:pt x="149" y="220"/>
                  </a:lnTo>
                  <a:lnTo>
                    <a:pt x="149" y="221"/>
                  </a:lnTo>
                  <a:lnTo>
                    <a:pt x="148" y="224"/>
                  </a:lnTo>
                  <a:lnTo>
                    <a:pt x="138" y="236"/>
                  </a:lnTo>
                  <a:lnTo>
                    <a:pt x="137" y="237"/>
                  </a:lnTo>
                  <a:lnTo>
                    <a:pt x="135" y="253"/>
                  </a:lnTo>
                  <a:lnTo>
                    <a:pt x="136" y="254"/>
                  </a:lnTo>
                  <a:lnTo>
                    <a:pt x="139" y="256"/>
                  </a:lnTo>
                  <a:lnTo>
                    <a:pt x="139" y="257"/>
                  </a:lnTo>
                  <a:lnTo>
                    <a:pt x="140" y="260"/>
                  </a:lnTo>
                  <a:lnTo>
                    <a:pt x="140" y="262"/>
                  </a:lnTo>
                  <a:lnTo>
                    <a:pt x="141" y="264"/>
                  </a:lnTo>
                  <a:lnTo>
                    <a:pt x="141" y="265"/>
                  </a:lnTo>
                  <a:lnTo>
                    <a:pt x="141" y="266"/>
                  </a:lnTo>
                  <a:lnTo>
                    <a:pt x="144" y="267"/>
                  </a:lnTo>
                  <a:lnTo>
                    <a:pt x="144" y="268"/>
                  </a:lnTo>
                  <a:lnTo>
                    <a:pt x="145" y="269"/>
                  </a:lnTo>
                  <a:lnTo>
                    <a:pt x="145" y="270"/>
                  </a:lnTo>
                  <a:lnTo>
                    <a:pt x="145" y="271"/>
                  </a:lnTo>
                  <a:lnTo>
                    <a:pt x="145" y="272"/>
                  </a:lnTo>
                  <a:lnTo>
                    <a:pt x="145" y="274"/>
                  </a:lnTo>
                  <a:lnTo>
                    <a:pt x="147" y="274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5" y="272"/>
                  </a:lnTo>
                  <a:lnTo>
                    <a:pt x="157" y="273"/>
                  </a:lnTo>
                  <a:lnTo>
                    <a:pt x="158" y="274"/>
                  </a:lnTo>
                  <a:lnTo>
                    <a:pt x="159" y="275"/>
                  </a:lnTo>
                  <a:lnTo>
                    <a:pt x="159" y="275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68" y="277"/>
                  </a:lnTo>
                  <a:lnTo>
                    <a:pt x="169" y="277"/>
                  </a:lnTo>
                  <a:lnTo>
                    <a:pt x="169" y="276"/>
                  </a:lnTo>
                  <a:lnTo>
                    <a:pt x="170" y="275"/>
                  </a:lnTo>
                  <a:lnTo>
                    <a:pt x="171" y="275"/>
                  </a:lnTo>
                  <a:lnTo>
                    <a:pt x="171" y="276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6" y="281"/>
                  </a:lnTo>
                  <a:lnTo>
                    <a:pt x="176" y="280"/>
                  </a:lnTo>
                  <a:lnTo>
                    <a:pt x="177" y="280"/>
                  </a:lnTo>
                  <a:lnTo>
                    <a:pt x="181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5" y="281"/>
                  </a:lnTo>
                  <a:lnTo>
                    <a:pt x="193" y="281"/>
                  </a:lnTo>
                  <a:lnTo>
                    <a:pt x="195" y="280"/>
                  </a:lnTo>
                  <a:lnTo>
                    <a:pt x="197" y="280"/>
                  </a:lnTo>
                  <a:lnTo>
                    <a:pt x="199" y="280"/>
                  </a:lnTo>
                  <a:lnTo>
                    <a:pt x="200" y="281"/>
                  </a:lnTo>
                  <a:lnTo>
                    <a:pt x="201" y="282"/>
                  </a:lnTo>
                  <a:lnTo>
                    <a:pt x="206" y="285"/>
                  </a:lnTo>
                  <a:lnTo>
                    <a:pt x="207" y="285"/>
                  </a:lnTo>
                  <a:lnTo>
                    <a:pt x="209" y="284"/>
                  </a:lnTo>
                  <a:lnTo>
                    <a:pt x="210" y="284"/>
                  </a:lnTo>
                  <a:lnTo>
                    <a:pt x="212" y="285"/>
                  </a:lnTo>
                  <a:lnTo>
                    <a:pt x="213" y="285"/>
                  </a:lnTo>
                  <a:lnTo>
                    <a:pt x="215" y="285"/>
                  </a:lnTo>
                  <a:lnTo>
                    <a:pt x="218" y="285"/>
                  </a:lnTo>
                  <a:lnTo>
                    <a:pt x="219" y="285"/>
                  </a:lnTo>
                  <a:lnTo>
                    <a:pt x="223" y="285"/>
                  </a:lnTo>
                  <a:lnTo>
                    <a:pt x="226" y="285"/>
                  </a:lnTo>
                  <a:lnTo>
                    <a:pt x="231" y="283"/>
                  </a:lnTo>
                  <a:lnTo>
                    <a:pt x="234" y="283"/>
                  </a:lnTo>
                  <a:lnTo>
                    <a:pt x="235" y="283"/>
                  </a:lnTo>
                  <a:lnTo>
                    <a:pt x="236" y="283"/>
                  </a:lnTo>
                  <a:lnTo>
                    <a:pt x="237" y="283"/>
                  </a:lnTo>
                  <a:lnTo>
                    <a:pt x="239" y="285"/>
                  </a:lnTo>
                  <a:lnTo>
                    <a:pt x="239" y="285"/>
                  </a:lnTo>
                  <a:lnTo>
                    <a:pt x="241" y="285"/>
                  </a:lnTo>
                  <a:lnTo>
                    <a:pt x="242" y="285"/>
                  </a:lnTo>
                  <a:lnTo>
                    <a:pt x="243" y="285"/>
                  </a:lnTo>
                  <a:lnTo>
                    <a:pt x="244" y="285"/>
                  </a:lnTo>
                  <a:lnTo>
                    <a:pt x="245" y="285"/>
                  </a:lnTo>
                  <a:lnTo>
                    <a:pt x="246" y="285"/>
                  </a:lnTo>
                  <a:lnTo>
                    <a:pt x="249" y="285"/>
                  </a:lnTo>
                  <a:lnTo>
                    <a:pt x="250" y="285"/>
                  </a:lnTo>
                  <a:lnTo>
                    <a:pt x="254" y="286"/>
                  </a:lnTo>
                  <a:lnTo>
                    <a:pt x="255" y="286"/>
                  </a:lnTo>
                  <a:lnTo>
                    <a:pt x="258" y="286"/>
                  </a:lnTo>
                  <a:lnTo>
                    <a:pt x="259" y="286"/>
                  </a:lnTo>
                  <a:lnTo>
                    <a:pt x="259" y="287"/>
                  </a:lnTo>
                  <a:lnTo>
                    <a:pt x="260" y="288"/>
                  </a:lnTo>
                  <a:lnTo>
                    <a:pt x="261" y="288"/>
                  </a:lnTo>
                  <a:lnTo>
                    <a:pt x="267" y="289"/>
                  </a:lnTo>
                  <a:lnTo>
                    <a:pt x="275" y="293"/>
                  </a:lnTo>
                  <a:lnTo>
                    <a:pt x="276" y="294"/>
                  </a:lnTo>
                  <a:lnTo>
                    <a:pt x="282" y="304"/>
                  </a:lnTo>
                  <a:lnTo>
                    <a:pt x="285" y="306"/>
                  </a:lnTo>
                  <a:lnTo>
                    <a:pt x="288" y="307"/>
                  </a:lnTo>
                  <a:lnTo>
                    <a:pt x="291" y="308"/>
                  </a:lnTo>
                  <a:lnTo>
                    <a:pt x="293" y="308"/>
                  </a:lnTo>
                  <a:lnTo>
                    <a:pt x="296" y="307"/>
                  </a:lnTo>
                  <a:lnTo>
                    <a:pt x="297" y="307"/>
                  </a:lnTo>
                  <a:lnTo>
                    <a:pt x="298" y="308"/>
                  </a:lnTo>
                  <a:lnTo>
                    <a:pt x="302" y="312"/>
                  </a:lnTo>
                  <a:lnTo>
                    <a:pt x="302" y="314"/>
                  </a:lnTo>
                  <a:lnTo>
                    <a:pt x="303" y="316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8" y="317"/>
                  </a:lnTo>
                  <a:lnTo>
                    <a:pt x="309" y="317"/>
                  </a:lnTo>
                  <a:lnTo>
                    <a:pt x="316" y="322"/>
                  </a:lnTo>
                  <a:lnTo>
                    <a:pt x="318" y="325"/>
                  </a:lnTo>
                  <a:lnTo>
                    <a:pt x="319" y="325"/>
                  </a:lnTo>
                  <a:lnTo>
                    <a:pt x="320" y="327"/>
                  </a:lnTo>
                  <a:lnTo>
                    <a:pt x="321" y="327"/>
                  </a:lnTo>
                  <a:lnTo>
                    <a:pt x="322" y="328"/>
                  </a:lnTo>
                  <a:lnTo>
                    <a:pt x="330" y="331"/>
                  </a:lnTo>
                  <a:lnTo>
                    <a:pt x="334" y="334"/>
                  </a:lnTo>
                  <a:lnTo>
                    <a:pt x="336" y="334"/>
                  </a:lnTo>
                  <a:lnTo>
                    <a:pt x="351" y="332"/>
                  </a:lnTo>
                  <a:lnTo>
                    <a:pt x="352" y="332"/>
                  </a:lnTo>
                  <a:lnTo>
                    <a:pt x="352" y="334"/>
                  </a:lnTo>
                  <a:lnTo>
                    <a:pt x="350" y="335"/>
                  </a:lnTo>
                  <a:lnTo>
                    <a:pt x="350" y="336"/>
                  </a:lnTo>
                  <a:lnTo>
                    <a:pt x="349" y="338"/>
                  </a:lnTo>
                  <a:lnTo>
                    <a:pt x="349" y="339"/>
                  </a:lnTo>
                  <a:lnTo>
                    <a:pt x="348" y="339"/>
                  </a:lnTo>
                  <a:lnTo>
                    <a:pt x="348" y="340"/>
                  </a:lnTo>
                  <a:lnTo>
                    <a:pt x="349" y="343"/>
                  </a:lnTo>
                  <a:lnTo>
                    <a:pt x="348" y="347"/>
                  </a:lnTo>
                  <a:lnTo>
                    <a:pt x="348" y="348"/>
                  </a:lnTo>
                  <a:lnTo>
                    <a:pt x="349" y="349"/>
                  </a:lnTo>
                  <a:lnTo>
                    <a:pt x="354" y="351"/>
                  </a:lnTo>
                  <a:lnTo>
                    <a:pt x="356" y="351"/>
                  </a:lnTo>
                  <a:lnTo>
                    <a:pt x="358" y="351"/>
                  </a:lnTo>
                  <a:lnTo>
                    <a:pt x="359" y="353"/>
                  </a:lnTo>
                  <a:lnTo>
                    <a:pt x="362" y="358"/>
                  </a:lnTo>
                  <a:lnTo>
                    <a:pt x="367" y="374"/>
                  </a:lnTo>
                  <a:lnTo>
                    <a:pt x="372" y="387"/>
                  </a:lnTo>
                  <a:lnTo>
                    <a:pt x="373" y="389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5" y="397"/>
                  </a:lnTo>
                  <a:lnTo>
                    <a:pt x="376" y="400"/>
                  </a:lnTo>
                  <a:lnTo>
                    <a:pt x="394" y="417"/>
                  </a:lnTo>
                  <a:lnTo>
                    <a:pt x="395" y="419"/>
                  </a:lnTo>
                  <a:lnTo>
                    <a:pt x="396" y="420"/>
                  </a:lnTo>
                  <a:lnTo>
                    <a:pt x="396" y="422"/>
                  </a:lnTo>
                  <a:lnTo>
                    <a:pt x="397" y="429"/>
                  </a:lnTo>
                  <a:lnTo>
                    <a:pt x="397" y="430"/>
                  </a:lnTo>
                  <a:lnTo>
                    <a:pt x="398" y="430"/>
                  </a:lnTo>
                  <a:lnTo>
                    <a:pt x="402" y="429"/>
                  </a:lnTo>
                  <a:lnTo>
                    <a:pt x="418" y="427"/>
                  </a:lnTo>
                  <a:lnTo>
                    <a:pt x="435" y="426"/>
                  </a:lnTo>
                  <a:lnTo>
                    <a:pt x="450" y="428"/>
                  </a:lnTo>
                  <a:lnTo>
                    <a:pt x="465" y="430"/>
                  </a:lnTo>
                  <a:lnTo>
                    <a:pt x="484" y="433"/>
                  </a:lnTo>
                  <a:lnTo>
                    <a:pt x="502" y="435"/>
                  </a:lnTo>
                  <a:lnTo>
                    <a:pt x="512" y="437"/>
                  </a:lnTo>
                  <a:lnTo>
                    <a:pt x="512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6" name="Freeform 106">
              <a:extLst>
                <a:ext uri="{FF2B5EF4-FFF2-40B4-BE49-F238E27FC236}">
                  <a16:creationId xmlns:a16="http://schemas.microsoft.com/office/drawing/2014/main" id="{441DABD0-3CDA-3D42-7FB8-F6C043E36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614488"/>
              <a:ext cx="15875" cy="7937"/>
            </a:xfrm>
            <a:custGeom>
              <a:avLst/>
              <a:gdLst>
                <a:gd name="T0" fmla="*/ 7 w 10"/>
                <a:gd name="T1" fmla="*/ 0 h 5"/>
                <a:gd name="T2" fmla="*/ 6 w 10"/>
                <a:gd name="T3" fmla="*/ 0 h 5"/>
                <a:gd name="T4" fmla="*/ 1 w 10"/>
                <a:gd name="T5" fmla="*/ 0 h 5"/>
                <a:gd name="T6" fmla="*/ 0 w 10"/>
                <a:gd name="T7" fmla="*/ 1 h 5"/>
                <a:gd name="T8" fmla="*/ 0 w 10"/>
                <a:gd name="T9" fmla="*/ 2 h 5"/>
                <a:gd name="T10" fmla="*/ 0 w 10"/>
                <a:gd name="T11" fmla="*/ 3 h 5"/>
                <a:gd name="T12" fmla="*/ 1 w 10"/>
                <a:gd name="T13" fmla="*/ 4 h 5"/>
                <a:gd name="T14" fmla="*/ 1 w 10"/>
                <a:gd name="T15" fmla="*/ 3 h 5"/>
                <a:gd name="T16" fmla="*/ 2 w 10"/>
                <a:gd name="T17" fmla="*/ 4 h 5"/>
                <a:gd name="T18" fmla="*/ 2 w 10"/>
                <a:gd name="T19" fmla="*/ 4 h 5"/>
                <a:gd name="T20" fmla="*/ 4 w 10"/>
                <a:gd name="T21" fmla="*/ 5 h 5"/>
                <a:gd name="T22" fmla="*/ 5 w 10"/>
                <a:gd name="T23" fmla="*/ 5 h 5"/>
                <a:gd name="T24" fmla="*/ 10 w 10"/>
                <a:gd name="T25" fmla="*/ 1 h 5"/>
                <a:gd name="T26" fmla="*/ 10 w 10"/>
                <a:gd name="T27" fmla="*/ 0 h 5"/>
                <a:gd name="T28" fmla="*/ 9 w 10"/>
                <a:gd name="T29" fmla="*/ 0 h 5"/>
                <a:gd name="T30" fmla="*/ 7 w 10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5">
                  <a:moveTo>
                    <a:pt x="7" y="0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7" name="Freeform 107">
              <a:extLst>
                <a:ext uri="{FF2B5EF4-FFF2-40B4-BE49-F238E27FC236}">
                  <a16:creationId xmlns:a16="http://schemas.microsoft.com/office/drawing/2014/main" id="{F5F76924-686F-E9BC-A3D8-06DF6B18E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75" y="1444625"/>
              <a:ext cx="6350" cy="19050"/>
            </a:xfrm>
            <a:custGeom>
              <a:avLst/>
              <a:gdLst>
                <a:gd name="T0" fmla="*/ 3 w 4"/>
                <a:gd name="T1" fmla="*/ 6 h 12"/>
                <a:gd name="T2" fmla="*/ 3 w 4"/>
                <a:gd name="T3" fmla="*/ 4 h 12"/>
                <a:gd name="T4" fmla="*/ 3 w 4"/>
                <a:gd name="T5" fmla="*/ 3 h 12"/>
                <a:gd name="T6" fmla="*/ 2 w 4"/>
                <a:gd name="T7" fmla="*/ 2 h 12"/>
                <a:gd name="T8" fmla="*/ 2 w 4"/>
                <a:gd name="T9" fmla="*/ 1 h 12"/>
                <a:gd name="T10" fmla="*/ 2 w 4"/>
                <a:gd name="T11" fmla="*/ 0 h 12"/>
                <a:gd name="T12" fmla="*/ 1 w 4"/>
                <a:gd name="T13" fmla="*/ 1 h 12"/>
                <a:gd name="T14" fmla="*/ 0 w 4"/>
                <a:gd name="T15" fmla="*/ 2 h 12"/>
                <a:gd name="T16" fmla="*/ 0 w 4"/>
                <a:gd name="T17" fmla="*/ 2 h 12"/>
                <a:gd name="T18" fmla="*/ 0 w 4"/>
                <a:gd name="T19" fmla="*/ 3 h 12"/>
                <a:gd name="T20" fmla="*/ 0 w 4"/>
                <a:gd name="T21" fmla="*/ 5 h 12"/>
                <a:gd name="T22" fmla="*/ 1 w 4"/>
                <a:gd name="T23" fmla="*/ 8 h 12"/>
                <a:gd name="T24" fmla="*/ 1 w 4"/>
                <a:gd name="T25" fmla="*/ 10 h 12"/>
                <a:gd name="T26" fmla="*/ 2 w 4"/>
                <a:gd name="T27" fmla="*/ 11 h 12"/>
                <a:gd name="T28" fmla="*/ 3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9 h 12"/>
                <a:gd name="T36" fmla="*/ 4 w 4"/>
                <a:gd name="T37" fmla="*/ 8 h 12"/>
                <a:gd name="T38" fmla="*/ 3 w 4"/>
                <a:gd name="T39" fmla="*/ 7 h 12"/>
                <a:gd name="T40" fmla="*/ 3 w 4"/>
                <a:gd name="T4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12">
                  <a:moveTo>
                    <a:pt x="3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8" name="Freeform 108">
              <a:extLst>
                <a:ext uri="{FF2B5EF4-FFF2-40B4-BE49-F238E27FC236}">
                  <a16:creationId xmlns:a16="http://schemas.microsoft.com/office/drawing/2014/main" id="{22703381-BDE7-20D3-DC3E-15D645961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3575" y="1058863"/>
              <a:ext cx="927100" cy="833437"/>
            </a:xfrm>
            <a:custGeom>
              <a:avLst/>
              <a:gdLst>
                <a:gd name="T0" fmla="*/ 152 w 584"/>
                <a:gd name="T1" fmla="*/ 25 h 525"/>
                <a:gd name="T2" fmla="*/ 142 w 584"/>
                <a:gd name="T3" fmla="*/ 45 h 525"/>
                <a:gd name="T4" fmla="*/ 156 w 584"/>
                <a:gd name="T5" fmla="*/ 69 h 525"/>
                <a:gd name="T6" fmla="*/ 143 w 584"/>
                <a:gd name="T7" fmla="*/ 98 h 525"/>
                <a:gd name="T8" fmla="*/ 96 w 584"/>
                <a:gd name="T9" fmla="*/ 106 h 525"/>
                <a:gd name="T10" fmla="*/ 78 w 584"/>
                <a:gd name="T11" fmla="*/ 137 h 525"/>
                <a:gd name="T12" fmla="*/ 102 w 584"/>
                <a:gd name="T13" fmla="*/ 135 h 525"/>
                <a:gd name="T14" fmla="*/ 104 w 584"/>
                <a:gd name="T15" fmla="*/ 142 h 525"/>
                <a:gd name="T16" fmla="*/ 122 w 584"/>
                <a:gd name="T17" fmla="*/ 142 h 525"/>
                <a:gd name="T18" fmla="*/ 115 w 584"/>
                <a:gd name="T19" fmla="*/ 151 h 525"/>
                <a:gd name="T20" fmla="*/ 83 w 584"/>
                <a:gd name="T21" fmla="*/ 165 h 525"/>
                <a:gd name="T22" fmla="*/ 77 w 584"/>
                <a:gd name="T23" fmla="*/ 171 h 525"/>
                <a:gd name="T24" fmla="*/ 59 w 584"/>
                <a:gd name="T25" fmla="*/ 189 h 525"/>
                <a:gd name="T26" fmla="*/ 91 w 584"/>
                <a:gd name="T27" fmla="*/ 217 h 525"/>
                <a:gd name="T28" fmla="*/ 69 w 584"/>
                <a:gd name="T29" fmla="*/ 224 h 525"/>
                <a:gd name="T30" fmla="*/ 54 w 584"/>
                <a:gd name="T31" fmla="*/ 238 h 525"/>
                <a:gd name="T32" fmla="*/ 49 w 584"/>
                <a:gd name="T33" fmla="*/ 255 h 525"/>
                <a:gd name="T34" fmla="*/ 53 w 584"/>
                <a:gd name="T35" fmla="*/ 255 h 525"/>
                <a:gd name="T36" fmla="*/ 50 w 584"/>
                <a:gd name="T37" fmla="*/ 265 h 525"/>
                <a:gd name="T38" fmla="*/ 35 w 584"/>
                <a:gd name="T39" fmla="*/ 264 h 525"/>
                <a:gd name="T40" fmla="*/ 26 w 584"/>
                <a:gd name="T41" fmla="*/ 264 h 525"/>
                <a:gd name="T42" fmla="*/ 10 w 584"/>
                <a:gd name="T43" fmla="*/ 265 h 525"/>
                <a:gd name="T44" fmla="*/ 1 w 584"/>
                <a:gd name="T45" fmla="*/ 274 h 525"/>
                <a:gd name="T46" fmla="*/ 35 w 584"/>
                <a:gd name="T47" fmla="*/ 299 h 525"/>
                <a:gd name="T48" fmla="*/ 56 w 584"/>
                <a:gd name="T49" fmla="*/ 304 h 525"/>
                <a:gd name="T50" fmla="*/ 80 w 584"/>
                <a:gd name="T51" fmla="*/ 326 h 525"/>
                <a:gd name="T52" fmla="*/ 140 w 584"/>
                <a:gd name="T53" fmla="*/ 373 h 525"/>
                <a:gd name="T54" fmla="*/ 181 w 584"/>
                <a:gd name="T55" fmla="*/ 382 h 525"/>
                <a:gd name="T56" fmla="*/ 228 w 584"/>
                <a:gd name="T57" fmla="*/ 399 h 525"/>
                <a:gd name="T58" fmla="*/ 277 w 584"/>
                <a:gd name="T59" fmla="*/ 405 h 525"/>
                <a:gd name="T60" fmla="*/ 322 w 584"/>
                <a:gd name="T61" fmla="*/ 425 h 525"/>
                <a:gd name="T62" fmla="*/ 350 w 584"/>
                <a:gd name="T63" fmla="*/ 436 h 525"/>
                <a:gd name="T64" fmla="*/ 387 w 584"/>
                <a:gd name="T65" fmla="*/ 432 h 525"/>
                <a:gd name="T66" fmla="*/ 417 w 584"/>
                <a:gd name="T67" fmla="*/ 464 h 525"/>
                <a:gd name="T68" fmla="*/ 449 w 584"/>
                <a:gd name="T69" fmla="*/ 480 h 525"/>
                <a:gd name="T70" fmla="*/ 471 w 584"/>
                <a:gd name="T71" fmla="*/ 493 h 525"/>
                <a:gd name="T72" fmla="*/ 489 w 584"/>
                <a:gd name="T73" fmla="*/ 513 h 525"/>
                <a:gd name="T74" fmla="*/ 519 w 584"/>
                <a:gd name="T75" fmla="*/ 518 h 525"/>
                <a:gd name="T76" fmla="*/ 543 w 584"/>
                <a:gd name="T77" fmla="*/ 481 h 525"/>
                <a:gd name="T78" fmla="*/ 510 w 584"/>
                <a:gd name="T79" fmla="*/ 422 h 525"/>
                <a:gd name="T80" fmla="*/ 505 w 584"/>
                <a:gd name="T81" fmla="*/ 394 h 525"/>
                <a:gd name="T82" fmla="*/ 503 w 584"/>
                <a:gd name="T83" fmla="*/ 361 h 525"/>
                <a:gd name="T84" fmla="*/ 498 w 584"/>
                <a:gd name="T85" fmla="*/ 371 h 525"/>
                <a:gd name="T86" fmla="*/ 494 w 584"/>
                <a:gd name="T87" fmla="*/ 347 h 525"/>
                <a:gd name="T88" fmla="*/ 467 w 584"/>
                <a:gd name="T89" fmla="*/ 324 h 525"/>
                <a:gd name="T90" fmla="*/ 476 w 584"/>
                <a:gd name="T91" fmla="*/ 300 h 525"/>
                <a:gd name="T92" fmla="*/ 486 w 584"/>
                <a:gd name="T93" fmla="*/ 287 h 525"/>
                <a:gd name="T94" fmla="*/ 496 w 584"/>
                <a:gd name="T95" fmla="*/ 259 h 525"/>
                <a:gd name="T96" fmla="*/ 504 w 584"/>
                <a:gd name="T97" fmla="*/ 245 h 525"/>
                <a:gd name="T98" fmla="*/ 508 w 584"/>
                <a:gd name="T99" fmla="*/ 249 h 525"/>
                <a:gd name="T100" fmla="*/ 509 w 584"/>
                <a:gd name="T101" fmla="*/ 236 h 525"/>
                <a:gd name="T102" fmla="*/ 520 w 584"/>
                <a:gd name="T103" fmla="*/ 238 h 525"/>
                <a:gd name="T104" fmla="*/ 535 w 584"/>
                <a:gd name="T105" fmla="*/ 235 h 525"/>
                <a:gd name="T106" fmla="*/ 549 w 584"/>
                <a:gd name="T107" fmla="*/ 222 h 525"/>
                <a:gd name="T108" fmla="*/ 558 w 584"/>
                <a:gd name="T109" fmla="*/ 222 h 525"/>
                <a:gd name="T110" fmla="*/ 560 w 584"/>
                <a:gd name="T111" fmla="*/ 215 h 525"/>
                <a:gd name="T112" fmla="*/ 568 w 584"/>
                <a:gd name="T113" fmla="*/ 214 h 525"/>
                <a:gd name="T114" fmla="*/ 575 w 584"/>
                <a:gd name="T115" fmla="*/ 201 h 525"/>
                <a:gd name="T116" fmla="*/ 558 w 584"/>
                <a:gd name="T117" fmla="*/ 185 h 525"/>
                <a:gd name="T118" fmla="*/ 568 w 584"/>
                <a:gd name="T119" fmla="*/ 172 h 525"/>
                <a:gd name="T120" fmla="*/ 484 w 584"/>
                <a:gd name="T121" fmla="*/ 98 h 525"/>
                <a:gd name="T122" fmla="*/ 483 w 584"/>
                <a:gd name="T123" fmla="*/ 70 h 525"/>
                <a:gd name="T124" fmla="*/ 68 w 584"/>
                <a:gd name="T125" fmla="*/ 23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" h="525">
                  <a:moveTo>
                    <a:pt x="161" y="4"/>
                  </a:moveTo>
                  <a:lnTo>
                    <a:pt x="160" y="5"/>
                  </a:lnTo>
                  <a:lnTo>
                    <a:pt x="156" y="6"/>
                  </a:lnTo>
                  <a:lnTo>
                    <a:pt x="155" y="7"/>
                  </a:lnTo>
                  <a:lnTo>
                    <a:pt x="154" y="9"/>
                  </a:lnTo>
                  <a:lnTo>
                    <a:pt x="154" y="10"/>
                  </a:lnTo>
                  <a:lnTo>
                    <a:pt x="153" y="12"/>
                  </a:lnTo>
                  <a:lnTo>
                    <a:pt x="153" y="13"/>
                  </a:lnTo>
                  <a:lnTo>
                    <a:pt x="152" y="13"/>
                  </a:lnTo>
                  <a:lnTo>
                    <a:pt x="151" y="13"/>
                  </a:lnTo>
                  <a:lnTo>
                    <a:pt x="150" y="13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2" y="15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4" y="20"/>
                  </a:lnTo>
                  <a:lnTo>
                    <a:pt x="145" y="22"/>
                  </a:lnTo>
                  <a:lnTo>
                    <a:pt x="145" y="23"/>
                  </a:lnTo>
                  <a:lnTo>
                    <a:pt x="146" y="24"/>
                  </a:lnTo>
                  <a:lnTo>
                    <a:pt x="147" y="24"/>
                  </a:lnTo>
                  <a:lnTo>
                    <a:pt x="151" y="25"/>
                  </a:lnTo>
                  <a:lnTo>
                    <a:pt x="152" y="25"/>
                  </a:lnTo>
                  <a:lnTo>
                    <a:pt x="153" y="25"/>
                  </a:lnTo>
                  <a:lnTo>
                    <a:pt x="154" y="26"/>
                  </a:lnTo>
                  <a:lnTo>
                    <a:pt x="155" y="26"/>
                  </a:lnTo>
                  <a:lnTo>
                    <a:pt x="156" y="26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8"/>
                  </a:lnTo>
                  <a:lnTo>
                    <a:pt x="159" y="29"/>
                  </a:lnTo>
                  <a:lnTo>
                    <a:pt x="156" y="31"/>
                  </a:lnTo>
                  <a:lnTo>
                    <a:pt x="154" y="31"/>
                  </a:lnTo>
                  <a:lnTo>
                    <a:pt x="149" y="29"/>
                  </a:lnTo>
                  <a:lnTo>
                    <a:pt x="148" y="29"/>
                  </a:lnTo>
                  <a:lnTo>
                    <a:pt x="147" y="30"/>
                  </a:lnTo>
                  <a:lnTo>
                    <a:pt x="146" y="31"/>
                  </a:lnTo>
                  <a:lnTo>
                    <a:pt x="145" y="32"/>
                  </a:lnTo>
                  <a:lnTo>
                    <a:pt x="145" y="33"/>
                  </a:lnTo>
                  <a:lnTo>
                    <a:pt x="143" y="33"/>
                  </a:lnTo>
                  <a:lnTo>
                    <a:pt x="141" y="43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8" y="45"/>
                  </a:lnTo>
                  <a:lnTo>
                    <a:pt x="150" y="46"/>
                  </a:lnTo>
                  <a:lnTo>
                    <a:pt x="151" y="47"/>
                  </a:lnTo>
                  <a:lnTo>
                    <a:pt x="151" y="49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1"/>
                  </a:lnTo>
                  <a:lnTo>
                    <a:pt x="150" y="51"/>
                  </a:lnTo>
                  <a:lnTo>
                    <a:pt x="150" y="52"/>
                  </a:lnTo>
                  <a:lnTo>
                    <a:pt x="151" y="53"/>
                  </a:lnTo>
                  <a:lnTo>
                    <a:pt x="152" y="56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51" y="61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3" y="66"/>
                  </a:lnTo>
                  <a:lnTo>
                    <a:pt x="155" y="65"/>
                  </a:lnTo>
                  <a:lnTo>
                    <a:pt x="156" y="66"/>
                  </a:lnTo>
                  <a:lnTo>
                    <a:pt x="157" y="66"/>
                  </a:lnTo>
                  <a:lnTo>
                    <a:pt x="157" y="68"/>
                  </a:lnTo>
                  <a:lnTo>
                    <a:pt x="156" y="69"/>
                  </a:lnTo>
                  <a:lnTo>
                    <a:pt x="155" y="70"/>
                  </a:lnTo>
                  <a:lnTo>
                    <a:pt x="153" y="72"/>
                  </a:lnTo>
                  <a:lnTo>
                    <a:pt x="152" y="73"/>
                  </a:lnTo>
                  <a:lnTo>
                    <a:pt x="150" y="76"/>
                  </a:lnTo>
                  <a:lnTo>
                    <a:pt x="150" y="78"/>
                  </a:lnTo>
                  <a:lnTo>
                    <a:pt x="150" y="80"/>
                  </a:lnTo>
                  <a:lnTo>
                    <a:pt x="150" y="82"/>
                  </a:lnTo>
                  <a:lnTo>
                    <a:pt x="150" y="83"/>
                  </a:lnTo>
                  <a:lnTo>
                    <a:pt x="147" y="83"/>
                  </a:lnTo>
                  <a:lnTo>
                    <a:pt x="146" y="84"/>
                  </a:lnTo>
                  <a:lnTo>
                    <a:pt x="146" y="85"/>
                  </a:lnTo>
                  <a:lnTo>
                    <a:pt x="147" y="86"/>
                  </a:lnTo>
                  <a:lnTo>
                    <a:pt x="148" y="87"/>
                  </a:lnTo>
                  <a:lnTo>
                    <a:pt x="148" y="88"/>
                  </a:lnTo>
                  <a:lnTo>
                    <a:pt x="148" y="89"/>
                  </a:lnTo>
                  <a:lnTo>
                    <a:pt x="147" y="89"/>
                  </a:lnTo>
                  <a:lnTo>
                    <a:pt x="147" y="91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47" y="94"/>
                  </a:lnTo>
                  <a:lnTo>
                    <a:pt x="147" y="96"/>
                  </a:lnTo>
                  <a:lnTo>
                    <a:pt x="146" y="97"/>
                  </a:lnTo>
                  <a:lnTo>
                    <a:pt x="144" y="98"/>
                  </a:lnTo>
                  <a:lnTo>
                    <a:pt x="143" y="98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5" y="98"/>
                  </a:lnTo>
                  <a:lnTo>
                    <a:pt x="133" y="97"/>
                  </a:lnTo>
                  <a:lnTo>
                    <a:pt x="132" y="97"/>
                  </a:lnTo>
                  <a:lnTo>
                    <a:pt x="131" y="97"/>
                  </a:lnTo>
                  <a:lnTo>
                    <a:pt x="129" y="98"/>
                  </a:lnTo>
                  <a:lnTo>
                    <a:pt x="129" y="97"/>
                  </a:lnTo>
                  <a:lnTo>
                    <a:pt x="127" y="96"/>
                  </a:lnTo>
                  <a:lnTo>
                    <a:pt x="126" y="96"/>
                  </a:lnTo>
                  <a:lnTo>
                    <a:pt x="119" y="96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6" y="97"/>
                  </a:lnTo>
                  <a:lnTo>
                    <a:pt x="113" y="96"/>
                  </a:lnTo>
                  <a:lnTo>
                    <a:pt x="105" y="95"/>
                  </a:lnTo>
                  <a:lnTo>
                    <a:pt x="103" y="96"/>
                  </a:lnTo>
                  <a:lnTo>
                    <a:pt x="101" y="98"/>
                  </a:lnTo>
                  <a:lnTo>
                    <a:pt x="101" y="100"/>
                  </a:lnTo>
                  <a:lnTo>
                    <a:pt x="100" y="103"/>
                  </a:lnTo>
                  <a:lnTo>
                    <a:pt x="99" y="106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5" y="107"/>
                  </a:lnTo>
                  <a:lnTo>
                    <a:pt x="93" y="109"/>
                  </a:lnTo>
                  <a:lnTo>
                    <a:pt x="92" y="110"/>
                  </a:lnTo>
                  <a:lnTo>
                    <a:pt x="91" y="111"/>
                  </a:lnTo>
                  <a:lnTo>
                    <a:pt x="82" y="112"/>
                  </a:lnTo>
                  <a:lnTo>
                    <a:pt x="80" y="114"/>
                  </a:lnTo>
                  <a:lnTo>
                    <a:pt x="79" y="116"/>
                  </a:lnTo>
                  <a:lnTo>
                    <a:pt x="78" y="118"/>
                  </a:lnTo>
                  <a:lnTo>
                    <a:pt x="77" y="120"/>
                  </a:lnTo>
                  <a:lnTo>
                    <a:pt x="77" y="125"/>
                  </a:lnTo>
                  <a:lnTo>
                    <a:pt x="77" y="126"/>
                  </a:lnTo>
                  <a:lnTo>
                    <a:pt x="76" y="128"/>
                  </a:lnTo>
                  <a:lnTo>
                    <a:pt x="74" y="131"/>
                  </a:lnTo>
                  <a:lnTo>
                    <a:pt x="73" y="132"/>
                  </a:lnTo>
                  <a:lnTo>
                    <a:pt x="73" y="133"/>
                  </a:lnTo>
                  <a:lnTo>
                    <a:pt x="74" y="134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8" y="134"/>
                  </a:lnTo>
                  <a:lnTo>
                    <a:pt x="79" y="134"/>
                  </a:lnTo>
                  <a:lnTo>
                    <a:pt x="79" y="135"/>
                  </a:lnTo>
                  <a:lnTo>
                    <a:pt x="79" y="136"/>
                  </a:lnTo>
                  <a:lnTo>
                    <a:pt x="78" y="137"/>
                  </a:lnTo>
                  <a:lnTo>
                    <a:pt x="77" y="138"/>
                  </a:lnTo>
                  <a:lnTo>
                    <a:pt x="76" y="138"/>
                  </a:lnTo>
                  <a:lnTo>
                    <a:pt x="75" y="139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5" y="145"/>
                  </a:lnTo>
                  <a:lnTo>
                    <a:pt x="77" y="145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6" y="143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9" y="141"/>
                  </a:lnTo>
                  <a:lnTo>
                    <a:pt x="90" y="139"/>
                  </a:lnTo>
                  <a:lnTo>
                    <a:pt x="91" y="138"/>
                  </a:lnTo>
                  <a:lnTo>
                    <a:pt x="93" y="137"/>
                  </a:lnTo>
                  <a:lnTo>
                    <a:pt x="100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92" y="138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0" y="141"/>
                  </a:lnTo>
                  <a:lnTo>
                    <a:pt x="90" y="142"/>
                  </a:lnTo>
                  <a:lnTo>
                    <a:pt x="89" y="142"/>
                  </a:lnTo>
                  <a:lnTo>
                    <a:pt x="88" y="143"/>
                  </a:lnTo>
                  <a:lnTo>
                    <a:pt x="87" y="143"/>
                  </a:lnTo>
                  <a:lnTo>
                    <a:pt x="88" y="145"/>
                  </a:lnTo>
                  <a:lnTo>
                    <a:pt x="90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1" y="144"/>
                  </a:lnTo>
                  <a:lnTo>
                    <a:pt x="94" y="144"/>
                  </a:lnTo>
                  <a:lnTo>
                    <a:pt x="95" y="144"/>
                  </a:lnTo>
                  <a:lnTo>
                    <a:pt x="96" y="143"/>
                  </a:lnTo>
                  <a:lnTo>
                    <a:pt x="98" y="143"/>
                  </a:lnTo>
                  <a:lnTo>
                    <a:pt x="101" y="142"/>
                  </a:lnTo>
                  <a:lnTo>
                    <a:pt x="103" y="142"/>
                  </a:lnTo>
                  <a:lnTo>
                    <a:pt x="104" y="142"/>
                  </a:lnTo>
                  <a:lnTo>
                    <a:pt x="105" y="142"/>
                  </a:lnTo>
                  <a:lnTo>
                    <a:pt x="106" y="141"/>
                  </a:lnTo>
                  <a:lnTo>
                    <a:pt x="108" y="141"/>
                  </a:lnTo>
                  <a:lnTo>
                    <a:pt x="109" y="141"/>
                  </a:lnTo>
                  <a:lnTo>
                    <a:pt x="108" y="140"/>
                  </a:lnTo>
                  <a:lnTo>
                    <a:pt x="108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2" y="136"/>
                  </a:lnTo>
                  <a:lnTo>
                    <a:pt x="113" y="135"/>
                  </a:lnTo>
                  <a:lnTo>
                    <a:pt x="115" y="135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8" y="135"/>
                  </a:lnTo>
                  <a:lnTo>
                    <a:pt x="120" y="135"/>
                  </a:lnTo>
                  <a:lnTo>
                    <a:pt x="121" y="135"/>
                  </a:lnTo>
                  <a:lnTo>
                    <a:pt x="123" y="135"/>
                  </a:lnTo>
                  <a:lnTo>
                    <a:pt x="124" y="137"/>
                  </a:lnTo>
                  <a:lnTo>
                    <a:pt x="124" y="140"/>
                  </a:lnTo>
                  <a:lnTo>
                    <a:pt x="123" y="141"/>
                  </a:lnTo>
                  <a:lnTo>
                    <a:pt x="122" y="141"/>
                  </a:lnTo>
                  <a:lnTo>
                    <a:pt x="122" y="142"/>
                  </a:lnTo>
                  <a:lnTo>
                    <a:pt x="122" y="143"/>
                  </a:lnTo>
                  <a:lnTo>
                    <a:pt x="122" y="144"/>
                  </a:lnTo>
                  <a:lnTo>
                    <a:pt x="123" y="144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4" y="147"/>
                  </a:lnTo>
                  <a:lnTo>
                    <a:pt x="125" y="145"/>
                  </a:lnTo>
                  <a:lnTo>
                    <a:pt x="126" y="145"/>
                  </a:lnTo>
                  <a:lnTo>
                    <a:pt x="128" y="144"/>
                  </a:lnTo>
                  <a:lnTo>
                    <a:pt x="129" y="145"/>
                  </a:lnTo>
                  <a:lnTo>
                    <a:pt x="128" y="145"/>
                  </a:lnTo>
                  <a:lnTo>
                    <a:pt x="126" y="146"/>
                  </a:lnTo>
                  <a:lnTo>
                    <a:pt x="125" y="147"/>
                  </a:lnTo>
                  <a:lnTo>
                    <a:pt x="124" y="148"/>
                  </a:lnTo>
                  <a:lnTo>
                    <a:pt x="124" y="151"/>
                  </a:lnTo>
                  <a:lnTo>
                    <a:pt x="124" y="152"/>
                  </a:lnTo>
                  <a:lnTo>
                    <a:pt x="123" y="153"/>
                  </a:lnTo>
                  <a:lnTo>
                    <a:pt x="118" y="151"/>
                  </a:lnTo>
                  <a:lnTo>
                    <a:pt x="118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6" y="152"/>
                  </a:lnTo>
                  <a:lnTo>
                    <a:pt x="116" y="151"/>
                  </a:lnTo>
                  <a:lnTo>
                    <a:pt x="115" y="151"/>
                  </a:lnTo>
                  <a:lnTo>
                    <a:pt x="114" y="151"/>
                  </a:lnTo>
                  <a:lnTo>
                    <a:pt x="114" y="152"/>
                  </a:lnTo>
                  <a:lnTo>
                    <a:pt x="113" y="152"/>
                  </a:lnTo>
                  <a:lnTo>
                    <a:pt x="111" y="155"/>
                  </a:lnTo>
                  <a:lnTo>
                    <a:pt x="110" y="156"/>
                  </a:lnTo>
                  <a:lnTo>
                    <a:pt x="109" y="157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8"/>
                  </a:lnTo>
                  <a:lnTo>
                    <a:pt x="102" y="160"/>
                  </a:lnTo>
                  <a:lnTo>
                    <a:pt x="102" y="161"/>
                  </a:lnTo>
                  <a:lnTo>
                    <a:pt x="101" y="161"/>
                  </a:lnTo>
                  <a:lnTo>
                    <a:pt x="98" y="163"/>
                  </a:lnTo>
                  <a:lnTo>
                    <a:pt x="97" y="163"/>
                  </a:lnTo>
                  <a:lnTo>
                    <a:pt x="93" y="163"/>
                  </a:lnTo>
                  <a:lnTo>
                    <a:pt x="91" y="164"/>
                  </a:lnTo>
                  <a:lnTo>
                    <a:pt x="91" y="164"/>
                  </a:lnTo>
                  <a:lnTo>
                    <a:pt x="87" y="163"/>
                  </a:lnTo>
                  <a:lnTo>
                    <a:pt x="86" y="163"/>
                  </a:lnTo>
                  <a:lnTo>
                    <a:pt x="85" y="164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4" y="167"/>
                  </a:lnTo>
                  <a:lnTo>
                    <a:pt x="83" y="167"/>
                  </a:lnTo>
                  <a:lnTo>
                    <a:pt x="83" y="168"/>
                  </a:lnTo>
                  <a:lnTo>
                    <a:pt x="82" y="169"/>
                  </a:lnTo>
                  <a:lnTo>
                    <a:pt x="82" y="170"/>
                  </a:lnTo>
                  <a:lnTo>
                    <a:pt x="82" y="171"/>
                  </a:lnTo>
                  <a:lnTo>
                    <a:pt x="82" y="172"/>
                  </a:lnTo>
                  <a:lnTo>
                    <a:pt x="83" y="172"/>
                  </a:lnTo>
                  <a:lnTo>
                    <a:pt x="83" y="171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9" y="171"/>
                  </a:lnTo>
                  <a:lnTo>
                    <a:pt x="91" y="172"/>
                  </a:lnTo>
                  <a:lnTo>
                    <a:pt x="91" y="173"/>
                  </a:lnTo>
                  <a:lnTo>
                    <a:pt x="92" y="174"/>
                  </a:lnTo>
                  <a:lnTo>
                    <a:pt x="93" y="175"/>
                  </a:lnTo>
                  <a:lnTo>
                    <a:pt x="92" y="176"/>
                  </a:lnTo>
                  <a:lnTo>
                    <a:pt x="87" y="177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9" y="173"/>
                  </a:lnTo>
                  <a:lnTo>
                    <a:pt x="78" y="172"/>
                  </a:lnTo>
                  <a:lnTo>
                    <a:pt x="78" y="171"/>
                  </a:lnTo>
                  <a:lnTo>
                    <a:pt x="77" y="171"/>
                  </a:lnTo>
                  <a:lnTo>
                    <a:pt x="75" y="173"/>
                  </a:lnTo>
                  <a:lnTo>
                    <a:pt x="75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1" y="175"/>
                  </a:lnTo>
                  <a:lnTo>
                    <a:pt x="69" y="177"/>
                  </a:lnTo>
                  <a:lnTo>
                    <a:pt x="67" y="178"/>
                  </a:lnTo>
                  <a:lnTo>
                    <a:pt x="64" y="179"/>
                  </a:lnTo>
                  <a:lnTo>
                    <a:pt x="62" y="179"/>
                  </a:lnTo>
                  <a:lnTo>
                    <a:pt x="60" y="178"/>
                  </a:lnTo>
                  <a:lnTo>
                    <a:pt x="59" y="178"/>
                  </a:lnTo>
                  <a:lnTo>
                    <a:pt x="56" y="177"/>
                  </a:lnTo>
                  <a:lnTo>
                    <a:pt x="54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3" y="177"/>
                  </a:lnTo>
                  <a:lnTo>
                    <a:pt x="54" y="179"/>
                  </a:lnTo>
                  <a:lnTo>
                    <a:pt x="55" y="181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7" y="188"/>
                  </a:lnTo>
                  <a:lnTo>
                    <a:pt x="58" y="189"/>
                  </a:lnTo>
                  <a:lnTo>
                    <a:pt x="59" y="189"/>
                  </a:lnTo>
                  <a:lnTo>
                    <a:pt x="61" y="193"/>
                  </a:lnTo>
                  <a:lnTo>
                    <a:pt x="64" y="195"/>
                  </a:lnTo>
                  <a:lnTo>
                    <a:pt x="65" y="196"/>
                  </a:lnTo>
                  <a:lnTo>
                    <a:pt x="66" y="195"/>
                  </a:lnTo>
                  <a:lnTo>
                    <a:pt x="64" y="195"/>
                  </a:lnTo>
                  <a:lnTo>
                    <a:pt x="64" y="194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9" y="193"/>
                  </a:lnTo>
                  <a:lnTo>
                    <a:pt x="70" y="194"/>
                  </a:lnTo>
                  <a:lnTo>
                    <a:pt x="72" y="195"/>
                  </a:lnTo>
                  <a:lnTo>
                    <a:pt x="75" y="200"/>
                  </a:lnTo>
                  <a:lnTo>
                    <a:pt x="77" y="201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5"/>
                  </a:lnTo>
                  <a:lnTo>
                    <a:pt x="79" y="205"/>
                  </a:lnTo>
                  <a:lnTo>
                    <a:pt x="91" y="212"/>
                  </a:lnTo>
                  <a:lnTo>
                    <a:pt x="91" y="213"/>
                  </a:lnTo>
                  <a:lnTo>
                    <a:pt x="92" y="214"/>
                  </a:lnTo>
                  <a:lnTo>
                    <a:pt x="91" y="215"/>
                  </a:lnTo>
                  <a:lnTo>
                    <a:pt x="91" y="217"/>
                  </a:lnTo>
                  <a:lnTo>
                    <a:pt x="91" y="218"/>
                  </a:lnTo>
                  <a:lnTo>
                    <a:pt x="91" y="217"/>
                  </a:lnTo>
                  <a:lnTo>
                    <a:pt x="90" y="217"/>
                  </a:lnTo>
                  <a:lnTo>
                    <a:pt x="89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5" y="217"/>
                  </a:lnTo>
                  <a:lnTo>
                    <a:pt x="84" y="216"/>
                  </a:lnTo>
                  <a:lnTo>
                    <a:pt x="82" y="215"/>
                  </a:lnTo>
                  <a:lnTo>
                    <a:pt x="80" y="214"/>
                  </a:lnTo>
                  <a:lnTo>
                    <a:pt x="78" y="211"/>
                  </a:lnTo>
                  <a:lnTo>
                    <a:pt x="76" y="210"/>
                  </a:lnTo>
                  <a:lnTo>
                    <a:pt x="75" y="210"/>
                  </a:lnTo>
                  <a:lnTo>
                    <a:pt x="74" y="211"/>
                  </a:lnTo>
                  <a:lnTo>
                    <a:pt x="73" y="211"/>
                  </a:lnTo>
                  <a:lnTo>
                    <a:pt x="73" y="212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6"/>
                  </a:lnTo>
                  <a:lnTo>
                    <a:pt x="72" y="217"/>
                  </a:lnTo>
                  <a:lnTo>
                    <a:pt x="72" y="218"/>
                  </a:lnTo>
                  <a:lnTo>
                    <a:pt x="72" y="221"/>
                  </a:lnTo>
                  <a:lnTo>
                    <a:pt x="72" y="222"/>
                  </a:lnTo>
                  <a:lnTo>
                    <a:pt x="71" y="223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3"/>
                  </a:lnTo>
                  <a:lnTo>
                    <a:pt x="67" y="223"/>
                  </a:lnTo>
                  <a:lnTo>
                    <a:pt x="68" y="221"/>
                  </a:lnTo>
                  <a:lnTo>
                    <a:pt x="68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8" y="217"/>
                  </a:lnTo>
                  <a:lnTo>
                    <a:pt x="67" y="218"/>
                  </a:lnTo>
                  <a:lnTo>
                    <a:pt x="67" y="217"/>
                  </a:lnTo>
                  <a:lnTo>
                    <a:pt x="68" y="217"/>
                  </a:lnTo>
                  <a:lnTo>
                    <a:pt x="70" y="216"/>
                  </a:lnTo>
                  <a:lnTo>
                    <a:pt x="70" y="215"/>
                  </a:lnTo>
                  <a:lnTo>
                    <a:pt x="67" y="216"/>
                  </a:lnTo>
                  <a:lnTo>
                    <a:pt x="64" y="217"/>
                  </a:lnTo>
                  <a:lnTo>
                    <a:pt x="62" y="218"/>
                  </a:lnTo>
                  <a:lnTo>
                    <a:pt x="62" y="221"/>
                  </a:lnTo>
                  <a:lnTo>
                    <a:pt x="61" y="224"/>
                  </a:lnTo>
                  <a:lnTo>
                    <a:pt x="60" y="230"/>
                  </a:lnTo>
                  <a:lnTo>
                    <a:pt x="59" y="233"/>
                  </a:lnTo>
                  <a:lnTo>
                    <a:pt x="58" y="235"/>
                  </a:lnTo>
                  <a:lnTo>
                    <a:pt x="57" y="236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1" y="242"/>
                  </a:lnTo>
                  <a:lnTo>
                    <a:pt x="51" y="243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52" y="245"/>
                  </a:lnTo>
                  <a:lnTo>
                    <a:pt x="52" y="245"/>
                  </a:lnTo>
                  <a:lnTo>
                    <a:pt x="51" y="245"/>
                  </a:lnTo>
                  <a:lnTo>
                    <a:pt x="50" y="245"/>
                  </a:lnTo>
                  <a:lnTo>
                    <a:pt x="49" y="244"/>
                  </a:lnTo>
                  <a:lnTo>
                    <a:pt x="48" y="244"/>
                  </a:lnTo>
                  <a:lnTo>
                    <a:pt x="49" y="243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3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52"/>
                  </a:lnTo>
                  <a:lnTo>
                    <a:pt x="47" y="254"/>
                  </a:lnTo>
                  <a:lnTo>
                    <a:pt x="47" y="256"/>
                  </a:lnTo>
                  <a:lnTo>
                    <a:pt x="47" y="257"/>
                  </a:lnTo>
                  <a:lnTo>
                    <a:pt x="48" y="258"/>
                  </a:lnTo>
                  <a:lnTo>
                    <a:pt x="49" y="257"/>
                  </a:lnTo>
                  <a:lnTo>
                    <a:pt x="49" y="255"/>
                  </a:lnTo>
                  <a:lnTo>
                    <a:pt x="49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1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50" y="250"/>
                  </a:lnTo>
                  <a:lnTo>
                    <a:pt x="51" y="249"/>
                  </a:lnTo>
                  <a:lnTo>
                    <a:pt x="49" y="248"/>
                  </a:lnTo>
                  <a:lnTo>
                    <a:pt x="48" y="247"/>
                  </a:lnTo>
                  <a:lnTo>
                    <a:pt x="48" y="246"/>
                  </a:lnTo>
                  <a:lnTo>
                    <a:pt x="49" y="245"/>
                  </a:lnTo>
                  <a:lnTo>
                    <a:pt x="50" y="246"/>
                  </a:lnTo>
                  <a:lnTo>
                    <a:pt x="50" y="247"/>
                  </a:lnTo>
                  <a:lnTo>
                    <a:pt x="50" y="248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2" y="255"/>
                  </a:lnTo>
                  <a:lnTo>
                    <a:pt x="53" y="255"/>
                  </a:lnTo>
                  <a:lnTo>
                    <a:pt x="53" y="256"/>
                  </a:lnTo>
                  <a:lnTo>
                    <a:pt x="52" y="256"/>
                  </a:lnTo>
                  <a:lnTo>
                    <a:pt x="52" y="255"/>
                  </a:lnTo>
                  <a:lnTo>
                    <a:pt x="52" y="256"/>
                  </a:lnTo>
                  <a:lnTo>
                    <a:pt x="52" y="257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3" y="259"/>
                  </a:lnTo>
                  <a:lnTo>
                    <a:pt x="54" y="259"/>
                  </a:lnTo>
                  <a:lnTo>
                    <a:pt x="53" y="260"/>
                  </a:lnTo>
                  <a:lnTo>
                    <a:pt x="52" y="261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2" y="263"/>
                  </a:lnTo>
                  <a:lnTo>
                    <a:pt x="52" y="264"/>
                  </a:lnTo>
                  <a:lnTo>
                    <a:pt x="52" y="265"/>
                  </a:lnTo>
                  <a:lnTo>
                    <a:pt x="53" y="265"/>
                  </a:lnTo>
                  <a:lnTo>
                    <a:pt x="52" y="265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1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49" y="265"/>
                  </a:lnTo>
                  <a:lnTo>
                    <a:pt x="48" y="266"/>
                  </a:lnTo>
                  <a:lnTo>
                    <a:pt x="47" y="266"/>
                  </a:lnTo>
                  <a:lnTo>
                    <a:pt x="46" y="266"/>
                  </a:lnTo>
                  <a:lnTo>
                    <a:pt x="47" y="265"/>
                  </a:lnTo>
                  <a:lnTo>
                    <a:pt x="48" y="265"/>
                  </a:lnTo>
                  <a:lnTo>
                    <a:pt x="48" y="265"/>
                  </a:lnTo>
                  <a:lnTo>
                    <a:pt x="47" y="264"/>
                  </a:lnTo>
                  <a:lnTo>
                    <a:pt x="46" y="264"/>
                  </a:lnTo>
                  <a:lnTo>
                    <a:pt x="46" y="263"/>
                  </a:lnTo>
                  <a:lnTo>
                    <a:pt x="45" y="263"/>
                  </a:lnTo>
                  <a:lnTo>
                    <a:pt x="44" y="263"/>
                  </a:lnTo>
                  <a:lnTo>
                    <a:pt x="43" y="264"/>
                  </a:lnTo>
                  <a:lnTo>
                    <a:pt x="42" y="264"/>
                  </a:lnTo>
                  <a:lnTo>
                    <a:pt x="43" y="262"/>
                  </a:lnTo>
                  <a:lnTo>
                    <a:pt x="43" y="261"/>
                  </a:lnTo>
                  <a:lnTo>
                    <a:pt x="42" y="262"/>
                  </a:lnTo>
                  <a:lnTo>
                    <a:pt x="41" y="264"/>
                  </a:lnTo>
                  <a:lnTo>
                    <a:pt x="40" y="264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5"/>
                  </a:lnTo>
                  <a:lnTo>
                    <a:pt x="36" y="265"/>
                  </a:lnTo>
                  <a:lnTo>
                    <a:pt x="35" y="264"/>
                  </a:lnTo>
                  <a:lnTo>
                    <a:pt x="27" y="265"/>
                  </a:lnTo>
                  <a:lnTo>
                    <a:pt x="27" y="265"/>
                  </a:lnTo>
                  <a:lnTo>
                    <a:pt x="28" y="266"/>
                  </a:lnTo>
                  <a:lnTo>
                    <a:pt x="29" y="266"/>
                  </a:lnTo>
                  <a:lnTo>
                    <a:pt x="30" y="266"/>
                  </a:lnTo>
                  <a:lnTo>
                    <a:pt x="32" y="266"/>
                  </a:lnTo>
                  <a:lnTo>
                    <a:pt x="33" y="267"/>
                  </a:lnTo>
                  <a:lnTo>
                    <a:pt x="33" y="268"/>
                  </a:lnTo>
                  <a:lnTo>
                    <a:pt x="31" y="267"/>
                  </a:lnTo>
                  <a:lnTo>
                    <a:pt x="31" y="268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28" y="269"/>
                  </a:lnTo>
                  <a:lnTo>
                    <a:pt x="25" y="270"/>
                  </a:lnTo>
                  <a:lnTo>
                    <a:pt x="23" y="270"/>
                  </a:lnTo>
                  <a:lnTo>
                    <a:pt x="22" y="270"/>
                  </a:lnTo>
                  <a:lnTo>
                    <a:pt x="22" y="269"/>
                  </a:lnTo>
                  <a:lnTo>
                    <a:pt x="22" y="268"/>
                  </a:lnTo>
                  <a:lnTo>
                    <a:pt x="24" y="268"/>
                  </a:lnTo>
                  <a:lnTo>
                    <a:pt x="24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6" y="265"/>
                  </a:lnTo>
                  <a:lnTo>
                    <a:pt x="26" y="264"/>
                  </a:lnTo>
                  <a:lnTo>
                    <a:pt x="24" y="263"/>
                  </a:lnTo>
                  <a:lnTo>
                    <a:pt x="22" y="263"/>
                  </a:lnTo>
                  <a:lnTo>
                    <a:pt x="14" y="257"/>
                  </a:lnTo>
                  <a:lnTo>
                    <a:pt x="13" y="257"/>
                  </a:lnTo>
                  <a:lnTo>
                    <a:pt x="12" y="257"/>
                  </a:lnTo>
                  <a:lnTo>
                    <a:pt x="12" y="256"/>
                  </a:lnTo>
                  <a:lnTo>
                    <a:pt x="6" y="260"/>
                  </a:lnTo>
                  <a:lnTo>
                    <a:pt x="5" y="262"/>
                  </a:lnTo>
                  <a:lnTo>
                    <a:pt x="4" y="264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10" y="261"/>
                  </a:lnTo>
                  <a:lnTo>
                    <a:pt x="11" y="261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1" y="263"/>
                  </a:lnTo>
                  <a:lnTo>
                    <a:pt x="11" y="264"/>
                  </a:lnTo>
                  <a:lnTo>
                    <a:pt x="11" y="265"/>
                  </a:lnTo>
                  <a:lnTo>
                    <a:pt x="10" y="265"/>
                  </a:lnTo>
                  <a:lnTo>
                    <a:pt x="10" y="265"/>
                  </a:lnTo>
                  <a:lnTo>
                    <a:pt x="9" y="263"/>
                  </a:lnTo>
                  <a:lnTo>
                    <a:pt x="9" y="262"/>
                  </a:lnTo>
                  <a:lnTo>
                    <a:pt x="8" y="262"/>
                  </a:lnTo>
                  <a:lnTo>
                    <a:pt x="8" y="264"/>
                  </a:lnTo>
                  <a:lnTo>
                    <a:pt x="8" y="265"/>
                  </a:lnTo>
                  <a:lnTo>
                    <a:pt x="9" y="266"/>
                  </a:lnTo>
                  <a:lnTo>
                    <a:pt x="10" y="266"/>
                  </a:lnTo>
                  <a:lnTo>
                    <a:pt x="17" y="265"/>
                  </a:lnTo>
                  <a:lnTo>
                    <a:pt x="18" y="265"/>
                  </a:lnTo>
                  <a:lnTo>
                    <a:pt x="18" y="266"/>
                  </a:lnTo>
                  <a:lnTo>
                    <a:pt x="18" y="267"/>
                  </a:lnTo>
                  <a:lnTo>
                    <a:pt x="17" y="267"/>
                  </a:lnTo>
                  <a:lnTo>
                    <a:pt x="16" y="268"/>
                  </a:lnTo>
                  <a:lnTo>
                    <a:pt x="13" y="270"/>
                  </a:lnTo>
                  <a:lnTo>
                    <a:pt x="12" y="270"/>
                  </a:lnTo>
                  <a:lnTo>
                    <a:pt x="12" y="271"/>
                  </a:lnTo>
                  <a:lnTo>
                    <a:pt x="10" y="271"/>
                  </a:lnTo>
                  <a:lnTo>
                    <a:pt x="9" y="271"/>
                  </a:lnTo>
                  <a:lnTo>
                    <a:pt x="8" y="271"/>
                  </a:lnTo>
                  <a:lnTo>
                    <a:pt x="7" y="273"/>
                  </a:lnTo>
                  <a:lnTo>
                    <a:pt x="6" y="273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1" y="274"/>
                  </a:lnTo>
                  <a:lnTo>
                    <a:pt x="1" y="275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7" y="278"/>
                  </a:lnTo>
                  <a:lnTo>
                    <a:pt x="8" y="278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2" y="278"/>
                  </a:lnTo>
                  <a:lnTo>
                    <a:pt x="17" y="281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84"/>
                  </a:lnTo>
                  <a:lnTo>
                    <a:pt x="25" y="285"/>
                  </a:lnTo>
                  <a:lnTo>
                    <a:pt x="26" y="285"/>
                  </a:lnTo>
                  <a:lnTo>
                    <a:pt x="27" y="285"/>
                  </a:lnTo>
                  <a:lnTo>
                    <a:pt x="29" y="286"/>
                  </a:lnTo>
                  <a:lnTo>
                    <a:pt x="32" y="290"/>
                  </a:lnTo>
                  <a:lnTo>
                    <a:pt x="33" y="292"/>
                  </a:lnTo>
                  <a:lnTo>
                    <a:pt x="33" y="293"/>
                  </a:lnTo>
                  <a:lnTo>
                    <a:pt x="32" y="294"/>
                  </a:lnTo>
                  <a:lnTo>
                    <a:pt x="32" y="295"/>
                  </a:lnTo>
                  <a:lnTo>
                    <a:pt x="33" y="295"/>
                  </a:lnTo>
                  <a:lnTo>
                    <a:pt x="35" y="299"/>
                  </a:lnTo>
                  <a:lnTo>
                    <a:pt x="36" y="302"/>
                  </a:lnTo>
                  <a:lnTo>
                    <a:pt x="37" y="302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1" y="305"/>
                  </a:lnTo>
                  <a:lnTo>
                    <a:pt x="42" y="306"/>
                  </a:lnTo>
                  <a:lnTo>
                    <a:pt x="42" y="307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4" y="307"/>
                  </a:lnTo>
                  <a:lnTo>
                    <a:pt x="46" y="307"/>
                  </a:lnTo>
                  <a:lnTo>
                    <a:pt x="47" y="307"/>
                  </a:lnTo>
                  <a:lnTo>
                    <a:pt x="49" y="306"/>
                  </a:lnTo>
                  <a:lnTo>
                    <a:pt x="50" y="307"/>
                  </a:lnTo>
                  <a:lnTo>
                    <a:pt x="52" y="308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6" y="309"/>
                  </a:lnTo>
                  <a:lnTo>
                    <a:pt x="57" y="308"/>
                  </a:lnTo>
                  <a:lnTo>
                    <a:pt x="57" y="307"/>
                  </a:lnTo>
                  <a:lnTo>
                    <a:pt x="56" y="305"/>
                  </a:lnTo>
                  <a:lnTo>
                    <a:pt x="55" y="305"/>
                  </a:lnTo>
                  <a:lnTo>
                    <a:pt x="55" y="303"/>
                  </a:lnTo>
                  <a:lnTo>
                    <a:pt x="56" y="304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0" y="305"/>
                  </a:lnTo>
                  <a:lnTo>
                    <a:pt x="62" y="309"/>
                  </a:lnTo>
                  <a:lnTo>
                    <a:pt x="62" y="310"/>
                  </a:lnTo>
                  <a:lnTo>
                    <a:pt x="62" y="310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2" y="312"/>
                  </a:lnTo>
                  <a:lnTo>
                    <a:pt x="64" y="314"/>
                  </a:lnTo>
                  <a:lnTo>
                    <a:pt x="65" y="315"/>
                  </a:lnTo>
                  <a:lnTo>
                    <a:pt x="66" y="315"/>
                  </a:lnTo>
                  <a:lnTo>
                    <a:pt x="68" y="314"/>
                  </a:lnTo>
                  <a:lnTo>
                    <a:pt x="68" y="315"/>
                  </a:lnTo>
                  <a:lnTo>
                    <a:pt x="69" y="316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2" y="319"/>
                  </a:lnTo>
                  <a:lnTo>
                    <a:pt x="72" y="322"/>
                  </a:lnTo>
                  <a:lnTo>
                    <a:pt x="73" y="324"/>
                  </a:lnTo>
                  <a:lnTo>
                    <a:pt x="75" y="325"/>
                  </a:lnTo>
                  <a:lnTo>
                    <a:pt x="78" y="325"/>
                  </a:lnTo>
                  <a:lnTo>
                    <a:pt x="79" y="325"/>
                  </a:lnTo>
                  <a:lnTo>
                    <a:pt x="80" y="326"/>
                  </a:lnTo>
                  <a:lnTo>
                    <a:pt x="93" y="328"/>
                  </a:lnTo>
                  <a:lnTo>
                    <a:pt x="97" y="331"/>
                  </a:lnTo>
                  <a:lnTo>
                    <a:pt x="99" y="332"/>
                  </a:lnTo>
                  <a:lnTo>
                    <a:pt x="100" y="333"/>
                  </a:lnTo>
                  <a:lnTo>
                    <a:pt x="101" y="334"/>
                  </a:lnTo>
                  <a:lnTo>
                    <a:pt x="104" y="338"/>
                  </a:lnTo>
                  <a:lnTo>
                    <a:pt x="105" y="339"/>
                  </a:lnTo>
                  <a:lnTo>
                    <a:pt x="106" y="339"/>
                  </a:lnTo>
                  <a:lnTo>
                    <a:pt x="109" y="339"/>
                  </a:lnTo>
                  <a:lnTo>
                    <a:pt x="110" y="339"/>
                  </a:lnTo>
                  <a:lnTo>
                    <a:pt x="111" y="340"/>
                  </a:lnTo>
                  <a:lnTo>
                    <a:pt x="111" y="341"/>
                  </a:lnTo>
                  <a:lnTo>
                    <a:pt x="112" y="343"/>
                  </a:lnTo>
                  <a:lnTo>
                    <a:pt x="112" y="344"/>
                  </a:lnTo>
                  <a:lnTo>
                    <a:pt x="113" y="344"/>
                  </a:lnTo>
                  <a:lnTo>
                    <a:pt x="114" y="345"/>
                  </a:lnTo>
                  <a:lnTo>
                    <a:pt x="116" y="346"/>
                  </a:lnTo>
                  <a:lnTo>
                    <a:pt x="117" y="348"/>
                  </a:lnTo>
                  <a:lnTo>
                    <a:pt x="126" y="356"/>
                  </a:lnTo>
                  <a:lnTo>
                    <a:pt x="129" y="360"/>
                  </a:lnTo>
                  <a:lnTo>
                    <a:pt x="132" y="364"/>
                  </a:lnTo>
                  <a:lnTo>
                    <a:pt x="138" y="369"/>
                  </a:lnTo>
                  <a:lnTo>
                    <a:pt x="139" y="373"/>
                  </a:lnTo>
                  <a:lnTo>
                    <a:pt x="140" y="373"/>
                  </a:lnTo>
                  <a:lnTo>
                    <a:pt x="141" y="374"/>
                  </a:lnTo>
                  <a:lnTo>
                    <a:pt x="142" y="375"/>
                  </a:lnTo>
                  <a:lnTo>
                    <a:pt x="143" y="375"/>
                  </a:lnTo>
                  <a:lnTo>
                    <a:pt x="143" y="376"/>
                  </a:lnTo>
                  <a:lnTo>
                    <a:pt x="143" y="377"/>
                  </a:lnTo>
                  <a:lnTo>
                    <a:pt x="144" y="377"/>
                  </a:lnTo>
                  <a:lnTo>
                    <a:pt x="145" y="378"/>
                  </a:lnTo>
                  <a:lnTo>
                    <a:pt x="146" y="379"/>
                  </a:lnTo>
                  <a:lnTo>
                    <a:pt x="150" y="381"/>
                  </a:lnTo>
                  <a:lnTo>
                    <a:pt x="151" y="382"/>
                  </a:lnTo>
                  <a:lnTo>
                    <a:pt x="151" y="383"/>
                  </a:lnTo>
                  <a:lnTo>
                    <a:pt x="152" y="385"/>
                  </a:lnTo>
                  <a:lnTo>
                    <a:pt x="153" y="385"/>
                  </a:lnTo>
                  <a:lnTo>
                    <a:pt x="154" y="387"/>
                  </a:lnTo>
                  <a:lnTo>
                    <a:pt x="156" y="388"/>
                  </a:lnTo>
                  <a:lnTo>
                    <a:pt x="157" y="388"/>
                  </a:lnTo>
                  <a:lnTo>
                    <a:pt x="157" y="387"/>
                  </a:lnTo>
                  <a:lnTo>
                    <a:pt x="161" y="380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77"/>
                  </a:lnTo>
                  <a:lnTo>
                    <a:pt x="168" y="377"/>
                  </a:lnTo>
                  <a:lnTo>
                    <a:pt x="180" y="381"/>
                  </a:lnTo>
                  <a:lnTo>
                    <a:pt x="181" y="382"/>
                  </a:lnTo>
                  <a:lnTo>
                    <a:pt x="182" y="381"/>
                  </a:lnTo>
                  <a:lnTo>
                    <a:pt x="185" y="379"/>
                  </a:lnTo>
                  <a:lnTo>
                    <a:pt x="187" y="379"/>
                  </a:lnTo>
                  <a:lnTo>
                    <a:pt x="188" y="380"/>
                  </a:lnTo>
                  <a:lnTo>
                    <a:pt x="189" y="380"/>
                  </a:lnTo>
                  <a:lnTo>
                    <a:pt x="191" y="382"/>
                  </a:lnTo>
                  <a:lnTo>
                    <a:pt x="196" y="383"/>
                  </a:lnTo>
                  <a:lnTo>
                    <a:pt x="198" y="384"/>
                  </a:lnTo>
                  <a:lnTo>
                    <a:pt x="204" y="389"/>
                  </a:lnTo>
                  <a:lnTo>
                    <a:pt x="204" y="390"/>
                  </a:lnTo>
                  <a:lnTo>
                    <a:pt x="210" y="389"/>
                  </a:lnTo>
                  <a:lnTo>
                    <a:pt x="211" y="389"/>
                  </a:lnTo>
                  <a:lnTo>
                    <a:pt x="212" y="390"/>
                  </a:lnTo>
                  <a:lnTo>
                    <a:pt x="214" y="391"/>
                  </a:lnTo>
                  <a:lnTo>
                    <a:pt x="216" y="392"/>
                  </a:lnTo>
                  <a:lnTo>
                    <a:pt x="220" y="391"/>
                  </a:lnTo>
                  <a:lnTo>
                    <a:pt x="221" y="392"/>
                  </a:lnTo>
                  <a:lnTo>
                    <a:pt x="221" y="393"/>
                  </a:lnTo>
                  <a:lnTo>
                    <a:pt x="221" y="394"/>
                  </a:lnTo>
                  <a:lnTo>
                    <a:pt x="222" y="395"/>
                  </a:lnTo>
                  <a:lnTo>
                    <a:pt x="223" y="395"/>
                  </a:lnTo>
                  <a:lnTo>
                    <a:pt x="225" y="396"/>
                  </a:lnTo>
                  <a:lnTo>
                    <a:pt x="226" y="396"/>
                  </a:lnTo>
                  <a:lnTo>
                    <a:pt x="228" y="399"/>
                  </a:lnTo>
                  <a:lnTo>
                    <a:pt x="229" y="400"/>
                  </a:lnTo>
                  <a:lnTo>
                    <a:pt x="231" y="400"/>
                  </a:lnTo>
                  <a:lnTo>
                    <a:pt x="234" y="399"/>
                  </a:lnTo>
                  <a:lnTo>
                    <a:pt x="236" y="400"/>
                  </a:lnTo>
                  <a:lnTo>
                    <a:pt x="240" y="401"/>
                  </a:lnTo>
                  <a:lnTo>
                    <a:pt x="240" y="401"/>
                  </a:lnTo>
                  <a:lnTo>
                    <a:pt x="244" y="400"/>
                  </a:lnTo>
                  <a:lnTo>
                    <a:pt x="245" y="400"/>
                  </a:lnTo>
                  <a:lnTo>
                    <a:pt x="247" y="401"/>
                  </a:lnTo>
                  <a:lnTo>
                    <a:pt x="248" y="402"/>
                  </a:lnTo>
                  <a:lnTo>
                    <a:pt x="249" y="402"/>
                  </a:lnTo>
                  <a:lnTo>
                    <a:pt x="250" y="402"/>
                  </a:lnTo>
                  <a:lnTo>
                    <a:pt x="252" y="402"/>
                  </a:lnTo>
                  <a:lnTo>
                    <a:pt x="256" y="400"/>
                  </a:lnTo>
                  <a:lnTo>
                    <a:pt x="256" y="399"/>
                  </a:lnTo>
                  <a:lnTo>
                    <a:pt x="257" y="399"/>
                  </a:lnTo>
                  <a:lnTo>
                    <a:pt x="265" y="398"/>
                  </a:lnTo>
                  <a:lnTo>
                    <a:pt x="266" y="398"/>
                  </a:lnTo>
                  <a:lnTo>
                    <a:pt x="269" y="399"/>
                  </a:lnTo>
                  <a:lnTo>
                    <a:pt x="270" y="401"/>
                  </a:lnTo>
                  <a:lnTo>
                    <a:pt x="271" y="402"/>
                  </a:lnTo>
                  <a:lnTo>
                    <a:pt x="273" y="403"/>
                  </a:lnTo>
                  <a:lnTo>
                    <a:pt x="276" y="405"/>
                  </a:lnTo>
                  <a:lnTo>
                    <a:pt x="277" y="405"/>
                  </a:lnTo>
                  <a:lnTo>
                    <a:pt x="278" y="405"/>
                  </a:lnTo>
                  <a:lnTo>
                    <a:pt x="279" y="404"/>
                  </a:lnTo>
                  <a:lnTo>
                    <a:pt x="280" y="403"/>
                  </a:lnTo>
                  <a:lnTo>
                    <a:pt x="281" y="403"/>
                  </a:lnTo>
                  <a:lnTo>
                    <a:pt x="283" y="402"/>
                  </a:lnTo>
                  <a:lnTo>
                    <a:pt x="285" y="403"/>
                  </a:lnTo>
                  <a:lnTo>
                    <a:pt x="287" y="403"/>
                  </a:lnTo>
                  <a:lnTo>
                    <a:pt x="289" y="404"/>
                  </a:lnTo>
                  <a:lnTo>
                    <a:pt x="290" y="405"/>
                  </a:lnTo>
                  <a:lnTo>
                    <a:pt x="291" y="405"/>
                  </a:lnTo>
                  <a:lnTo>
                    <a:pt x="294" y="406"/>
                  </a:lnTo>
                  <a:lnTo>
                    <a:pt x="294" y="407"/>
                  </a:lnTo>
                  <a:lnTo>
                    <a:pt x="294" y="408"/>
                  </a:lnTo>
                  <a:lnTo>
                    <a:pt x="294" y="409"/>
                  </a:lnTo>
                  <a:lnTo>
                    <a:pt x="294" y="410"/>
                  </a:lnTo>
                  <a:lnTo>
                    <a:pt x="297" y="412"/>
                  </a:lnTo>
                  <a:lnTo>
                    <a:pt x="301" y="416"/>
                  </a:lnTo>
                  <a:lnTo>
                    <a:pt x="303" y="417"/>
                  </a:lnTo>
                  <a:lnTo>
                    <a:pt x="304" y="417"/>
                  </a:lnTo>
                  <a:lnTo>
                    <a:pt x="313" y="420"/>
                  </a:lnTo>
                  <a:lnTo>
                    <a:pt x="317" y="422"/>
                  </a:lnTo>
                  <a:lnTo>
                    <a:pt x="319" y="422"/>
                  </a:lnTo>
                  <a:lnTo>
                    <a:pt x="321" y="424"/>
                  </a:lnTo>
                  <a:lnTo>
                    <a:pt x="322" y="425"/>
                  </a:lnTo>
                  <a:lnTo>
                    <a:pt x="324" y="426"/>
                  </a:lnTo>
                  <a:lnTo>
                    <a:pt x="325" y="426"/>
                  </a:lnTo>
                  <a:lnTo>
                    <a:pt x="330" y="427"/>
                  </a:lnTo>
                  <a:lnTo>
                    <a:pt x="330" y="428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1" y="432"/>
                  </a:lnTo>
                  <a:lnTo>
                    <a:pt x="330" y="434"/>
                  </a:lnTo>
                  <a:lnTo>
                    <a:pt x="328" y="435"/>
                  </a:lnTo>
                  <a:lnTo>
                    <a:pt x="328" y="436"/>
                  </a:lnTo>
                  <a:lnTo>
                    <a:pt x="330" y="438"/>
                  </a:lnTo>
                  <a:lnTo>
                    <a:pt x="331" y="439"/>
                  </a:lnTo>
                  <a:lnTo>
                    <a:pt x="334" y="439"/>
                  </a:lnTo>
                  <a:lnTo>
                    <a:pt x="335" y="439"/>
                  </a:lnTo>
                  <a:lnTo>
                    <a:pt x="336" y="440"/>
                  </a:lnTo>
                  <a:lnTo>
                    <a:pt x="337" y="441"/>
                  </a:lnTo>
                  <a:lnTo>
                    <a:pt x="338" y="441"/>
                  </a:lnTo>
                  <a:lnTo>
                    <a:pt x="339" y="441"/>
                  </a:lnTo>
                  <a:lnTo>
                    <a:pt x="339" y="440"/>
                  </a:lnTo>
                  <a:lnTo>
                    <a:pt x="340" y="439"/>
                  </a:lnTo>
                  <a:lnTo>
                    <a:pt x="341" y="438"/>
                  </a:lnTo>
                  <a:lnTo>
                    <a:pt x="343" y="437"/>
                  </a:lnTo>
                  <a:lnTo>
                    <a:pt x="348" y="437"/>
                  </a:lnTo>
                  <a:lnTo>
                    <a:pt x="350" y="436"/>
                  </a:lnTo>
                  <a:lnTo>
                    <a:pt x="350" y="435"/>
                  </a:lnTo>
                  <a:lnTo>
                    <a:pt x="351" y="435"/>
                  </a:lnTo>
                  <a:lnTo>
                    <a:pt x="352" y="433"/>
                  </a:lnTo>
                  <a:lnTo>
                    <a:pt x="353" y="432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62" y="429"/>
                  </a:lnTo>
                  <a:lnTo>
                    <a:pt x="364" y="428"/>
                  </a:lnTo>
                  <a:lnTo>
                    <a:pt x="366" y="428"/>
                  </a:lnTo>
                  <a:lnTo>
                    <a:pt x="369" y="428"/>
                  </a:lnTo>
                  <a:lnTo>
                    <a:pt x="370" y="429"/>
                  </a:lnTo>
                  <a:lnTo>
                    <a:pt x="370" y="429"/>
                  </a:lnTo>
                  <a:lnTo>
                    <a:pt x="372" y="430"/>
                  </a:lnTo>
                  <a:lnTo>
                    <a:pt x="372" y="431"/>
                  </a:lnTo>
                  <a:lnTo>
                    <a:pt x="374" y="432"/>
                  </a:lnTo>
                  <a:lnTo>
                    <a:pt x="375" y="433"/>
                  </a:lnTo>
                  <a:lnTo>
                    <a:pt x="376" y="436"/>
                  </a:lnTo>
                  <a:lnTo>
                    <a:pt x="377" y="437"/>
                  </a:lnTo>
                  <a:lnTo>
                    <a:pt x="378" y="434"/>
                  </a:lnTo>
                  <a:lnTo>
                    <a:pt x="379" y="430"/>
                  </a:lnTo>
                  <a:lnTo>
                    <a:pt x="379" y="429"/>
                  </a:lnTo>
                  <a:lnTo>
                    <a:pt x="380" y="427"/>
                  </a:lnTo>
                  <a:lnTo>
                    <a:pt x="381" y="428"/>
                  </a:lnTo>
                  <a:lnTo>
                    <a:pt x="387" y="432"/>
                  </a:lnTo>
                  <a:lnTo>
                    <a:pt x="388" y="433"/>
                  </a:lnTo>
                  <a:lnTo>
                    <a:pt x="389" y="433"/>
                  </a:lnTo>
                  <a:lnTo>
                    <a:pt x="389" y="433"/>
                  </a:lnTo>
                  <a:lnTo>
                    <a:pt x="389" y="432"/>
                  </a:lnTo>
                  <a:lnTo>
                    <a:pt x="391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5" y="434"/>
                  </a:lnTo>
                  <a:lnTo>
                    <a:pt x="399" y="439"/>
                  </a:lnTo>
                  <a:lnTo>
                    <a:pt x="400" y="440"/>
                  </a:lnTo>
                  <a:lnTo>
                    <a:pt x="400" y="441"/>
                  </a:lnTo>
                  <a:lnTo>
                    <a:pt x="400" y="442"/>
                  </a:lnTo>
                  <a:lnTo>
                    <a:pt x="400" y="443"/>
                  </a:lnTo>
                  <a:lnTo>
                    <a:pt x="402" y="444"/>
                  </a:lnTo>
                  <a:lnTo>
                    <a:pt x="404" y="443"/>
                  </a:lnTo>
                  <a:lnTo>
                    <a:pt x="409" y="442"/>
                  </a:lnTo>
                  <a:lnTo>
                    <a:pt x="411" y="442"/>
                  </a:lnTo>
                  <a:lnTo>
                    <a:pt x="415" y="443"/>
                  </a:lnTo>
                  <a:lnTo>
                    <a:pt x="419" y="444"/>
                  </a:lnTo>
                  <a:lnTo>
                    <a:pt x="420" y="446"/>
                  </a:lnTo>
                  <a:lnTo>
                    <a:pt x="420" y="448"/>
                  </a:lnTo>
                  <a:lnTo>
                    <a:pt x="415" y="462"/>
                  </a:lnTo>
                  <a:lnTo>
                    <a:pt x="416" y="463"/>
                  </a:lnTo>
                  <a:lnTo>
                    <a:pt x="417" y="464"/>
                  </a:lnTo>
                  <a:lnTo>
                    <a:pt x="419" y="465"/>
                  </a:lnTo>
                  <a:lnTo>
                    <a:pt x="423" y="468"/>
                  </a:lnTo>
                  <a:lnTo>
                    <a:pt x="427" y="469"/>
                  </a:lnTo>
                  <a:lnTo>
                    <a:pt x="428" y="470"/>
                  </a:lnTo>
                  <a:lnTo>
                    <a:pt x="429" y="473"/>
                  </a:lnTo>
                  <a:lnTo>
                    <a:pt x="429" y="474"/>
                  </a:lnTo>
                  <a:lnTo>
                    <a:pt x="430" y="474"/>
                  </a:lnTo>
                  <a:lnTo>
                    <a:pt x="431" y="474"/>
                  </a:lnTo>
                  <a:lnTo>
                    <a:pt x="431" y="473"/>
                  </a:lnTo>
                  <a:lnTo>
                    <a:pt x="432" y="473"/>
                  </a:lnTo>
                  <a:lnTo>
                    <a:pt x="433" y="474"/>
                  </a:lnTo>
                  <a:lnTo>
                    <a:pt x="434" y="474"/>
                  </a:lnTo>
                  <a:lnTo>
                    <a:pt x="435" y="474"/>
                  </a:lnTo>
                  <a:lnTo>
                    <a:pt x="436" y="474"/>
                  </a:lnTo>
                  <a:lnTo>
                    <a:pt x="436" y="475"/>
                  </a:lnTo>
                  <a:lnTo>
                    <a:pt x="437" y="476"/>
                  </a:lnTo>
                  <a:lnTo>
                    <a:pt x="439" y="476"/>
                  </a:lnTo>
                  <a:lnTo>
                    <a:pt x="441" y="475"/>
                  </a:lnTo>
                  <a:lnTo>
                    <a:pt x="442" y="475"/>
                  </a:lnTo>
                  <a:lnTo>
                    <a:pt x="443" y="475"/>
                  </a:lnTo>
                  <a:lnTo>
                    <a:pt x="444" y="476"/>
                  </a:lnTo>
                  <a:lnTo>
                    <a:pt x="446" y="479"/>
                  </a:lnTo>
                  <a:lnTo>
                    <a:pt x="447" y="480"/>
                  </a:lnTo>
                  <a:lnTo>
                    <a:pt x="449" y="480"/>
                  </a:lnTo>
                  <a:lnTo>
                    <a:pt x="450" y="481"/>
                  </a:lnTo>
                  <a:lnTo>
                    <a:pt x="452" y="482"/>
                  </a:lnTo>
                  <a:lnTo>
                    <a:pt x="453" y="483"/>
                  </a:lnTo>
                  <a:lnTo>
                    <a:pt x="454" y="483"/>
                  </a:lnTo>
                  <a:lnTo>
                    <a:pt x="457" y="483"/>
                  </a:lnTo>
                  <a:lnTo>
                    <a:pt x="458" y="483"/>
                  </a:lnTo>
                  <a:lnTo>
                    <a:pt x="458" y="485"/>
                  </a:lnTo>
                  <a:lnTo>
                    <a:pt x="458" y="487"/>
                  </a:lnTo>
                  <a:lnTo>
                    <a:pt x="458" y="488"/>
                  </a:lnTo>
                  <a:lnTo>
                    <a:pt x="459" y="489"/>
                  </a:lnTo>
                  <a:lnTo>
                    <a:pt x="459" y="489"/>
                  </a:lnTo>
                  <a:lnTo>
                    <a:pt x="460" y="488"/>
                  </a:lnTo>
                  <a:lnTo>
                    <a:pt x="462" y="487"/>
                  </a:lnTo>
                  <a:lnTo>
                    <a:pt x="463" y="486"/>
                  </a:lnTo>
                  <a:lnTo>
                    <a:pt x="465" y="486"/>
                  </a:lnTo>
                  <a:lnTo>
                    <a:pt x="465" y="485"/>
                  </a:lnTo>
                  <a:lnTo>
                    <a:pt x="466" y="485"/>
                  </a:lnTo>
                  <a:lnTo>
                    <a:pt x="467" y="485"/>
                  </a:lnTo>
                  <a:lnTo>
                    <a:pt x="467" y="485"/>
                  </a:lnTo>
                  <a:lnTo>
                    <a:pt x="467" y="488"/>
                  </a:lnTo>
                  <a:lnTo>
                    <a:pt x="467" y="489"/>
                  </a:lnTo>
                  <a:lnTo>
                    <a:pt x="468" y="489"/>
                  </a:lnTo>
                  <a:lnTo>
                    <a:pt x="470" y="493"/>
                  </a:lnTo>
                  <a:lnTo>
                    <a:pt x="471" y="493"/>
                  </a:lnTo>
                  <a:lnTo>
                    <a:pt x="472" y="493"/>
                  </a:lnTo>
                  <a:lnTo>
                    <a:pt x="473" y="493"/>
                  </a:lnTo>
                  <a:lnTo>
                    <a:pt x="474" y="493"/>
                  </a:lnTo>
                  <a:lnTo>
                    <a:pt x="474" y="495"/>
                  </a:lnTo>
                  <a:lnTo>
                    <a:pt x="475" y="495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1"/>
                  </a:lnTo>
                  <a:lnTo>
                    <a:pt x="479" y="503"/>
                  </a:lnTo>
                  <a:lnTo>
                    <a:pt x="481" y="502"/>
                  </a:lnTo>
                  <a:lnTo>
                    <a:pt x="482" y="502"/>
                  </a:lnTo>
                  <a:lnTo>
                    <a:pt x="483" y="502"/>
                  </a:lnTo>
                  <a:lnTo>
                    <a:pt x="484" y="502"/>
                  </a:lnTo>
                  <a:lnTo>
                    <a:pt x="485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6" y="506"/>
                  </a:lnTo>
                  <a:lnTo>
                    <a:pt x="487" y="506"/>
                  </a:lnTo>
                  <a:lnTo>
                    <a:pt x="488" y="507"/>
                  </a:lnTo>
                  <a:lnTo>
                    <a:pt x="488" y="508"/>
                  </a:lnTo>
                  <a:lnTo>
                    <a:pt x="488" y="509"/>
                  </a:lnTo>
                  <a:lnTo>
                    <a:pt x="489" y="511"/>
                  </a:lnTo>
                  <a:lnTo>
                    <a:pt x="489" y="512"/>
                  </a:lnTo>
                  <a:lnTo>
                    <a:pt x="489" y="513"/>
                  </a:lnTo>
                  <a:lnTo>
                    <a:pt x="489" y="515"/>
                  </a:lnTo>
                  <a:lnTo>
                    <a:pt x="489" y="517"/>
                  </a:lnTo>
                  <a:lnTo>
                    <a:pt x="490" y="518"/>
                  </a:lnTo>
                  <a:lnTo>
                    <a:pt x="494" y="520"/>
                  </a:lnTo>
                  <a:lnTo>
                    <a:pt x="495" y="520"/>
                  </a:lnTo>
                  <a:lnTo>
                    <a:pt x="495" y="521"/>
                  </a:lnTo>
                  <a:lnTo>
                    <a:pt x="500" y="521"/>
                  </a:lnTo>
                  <a:lnTo>
                    <a:pt x="501" y="522"/>
                  </a:lnTo>
                  <a:lnTo>
                    <a:pt x="503" y="524"/>
                  </a:lnTo>
                  <a:lnTo>
                    <a:pt x="505" y="524"/>
                  </a:lnTo>
                  <a:lnTo>
                    <a:pt x="506" y="523"/>
                  </a:lnTo>
                  <a:lnTo>
                    <a:pt x="507" y="523"/>
                  </a:lnTo>
                  <a:lnTo>
                    <a:pt x="508" y="523"/>
                  </a:lnTo>
                  <a:lnTo>
                    <a:pt x="510" y="524"/>
                  </a:lnTo>
                  <a:lnTo>
                    <a:pt x="511" y="525"/>
                  </a:lnTo>
                  <a:lnTo>
                    <a:pt x="512" y="525"/>
                  </a:lnTo>
                  <a:lnTo>
                    <a:pt x="515" y="525"/>
                  </a:lnTo>
                  <a:lnTo>
                    <a:pt x="516" y="525"/>
                  </a:lnTo>
                  <a:lnTo>
                    <a:pt x="519" y="524"/>
                  </a:lnTo>
                  <a:lnTo>
                    <a:pt x="519" y="523"/>
                  </a:lnTo>
                  <a:lnTo>
                    <a:pt x="519" y="522"/>
                  </a:lnTo>
                  <a:lnTo>
                    <a:pt x="519" y="520"/>
                  </a:lnTo>
                  <a:lnTo>
                    <a:pt x="519" y="519"/>
                  </a:lnTo>
                  <a:lnTo>
                    <a:pt x="519" y="518"/>
                  </a:lnTo>
                  <a:lnTo>
                    <a:pt x="520" y="518"/>
                  </a:lnTo>
                  <a:lnTo>
                    <a:pt x="521" y="517"/>
                  </a:lnTo>
                  <a:lnTo>
                    <a:pt x="521" y="516"/>
                  </a:lnTo>
                  <a:lnTo>
                    <a:pt x="521" y="515"/>
                  </a:lnTo>
                  <a:lnTo>
                    <a:pt x="522" y="515"/>
                  </a:lnTo>
                  <a:lnTo>
                    <a:pt x="523" y="515"/>
                  </a:lnTo>
                  <a:lnTo>
                    <a:pt x="524" y="515"/>
                  </a:lnTo>
                  <a:lnTo>
                    <a:pt x="526" y="510"/>
                  </a:lnTo>
                  <a:lnTo>
                    <a:pt x="527" y="509"/>
                  </a:lnTo>
                  <a:lnTo>
                    <a:pt x="529" y="507"/>
                  </a:lnTo>
                  <a:lnTo>
                    <a:pt x="533" y="506"/>
                  </a:lnTo>
                  <a:lnTo>
                    <a:pt x="534" y="505"/>
                  </a:lnTo>
                  <a:lnTo>
                    <a:pt x="537" y="504"/>
                  </a:lnTo>
                  <a:lnTo>
                    <a:pt x="541" y="501"/>
                  </a:lnTo>
                  <a:lnTo>
                    <a:pt x="542" y="500"/>
                  </a:lnTo>
                  <a:lnTo>
                    <a:pt x="543" y="498"/>
                  </a:lnTo>
                  <a:lnTo>
                    <a:pt x="545" y="493"/>
                  </a:lnTo>
                  <a:lnTo>
                    <a:pt x="546" y="493"/>
                  </a:lnTo>
                  <a:lnTo>
                    <a:pt x="548" y="489"/>
                  </a:lnTo>
                  <a:lnTo>
                    <a:pt x="551" y="485"/>
                  </a:lnTo>
                  <a:lnTo>
                    <a:pt x="549" y="483"/>
                  </a:lnTo>
                  <a:lnTo>
                    <a:pt x="548" y="482"/>
                  </a:lnTo>
                  <a:lnTo>
                    <a:pt x="546" y="482"/>
                  </a:lnTo>
                  <a:lnTo>
                    <a:pt x="543" y="481"/>
                  </a:lnTo>
                  <a:lnTo>
                    <a:pt x="542" y="479"/>
                  </a:lnTo>
                  <a:lnTo>
                    <a:pt x="538" y="473"/>
                  </a:lnTo>
                  <a:lnTo>
                    <a:pt x="538" y="471"/>
                  </a:lnTo>
                  <a:lnTo>
                    <a:pt x="538" y="471"/>
                  </a:lnTo>
                  <a:lnTo>
                    <a:pt x="538" y="469"/>
                  </a:lnTo>
                  <a:lnTo>
                    <a:pt x="537" y="468"/>
                  </a:lnTo>
                  <a:lnTo>
                    <a:pt x="535" y="466"/>
                  </a:lnTo>
                  <a:lnTo>
                    <a:pt x="534" y="465"/>
                  </a:lnTo>
                  <a:lnTo>
                    <a:pt x="529" y="454"/>
                  </a:lnTo>
                  <a:lnTo>
                    <a:pt x="528" y="453"/>
                  </a:lnTo>
                  <a:lnTo>
                    <a:pt x="526" y="451"/>
                  </a:lnTo>
                  <a:lnTo>
                    <a:pt x="524" y="449"/>
                  </a:lnTo>
                  <a:lnTo>
                    <a:pt x="521" y="445"/>
                  </a:lnTo>
                  <a:lnTo>
                    <a:pt x="518" y="439"/>
                  </a:lnTo>
                  <a:lnTo>
                    <a:pt x="517" y="438"/>
                  </a:lnTo>
                  <a:lnTo>
                    <a:pt x="512" y="435"/>
                  </a:lnTo>
                  <a:lnTo>
                    <a:pt x="511" y="434"/>
                  </a:lnTo>
                  <a:lnTo>
                    <a:pt x="510" y="432"/>
                  </a:lnTo>
                  <a:lnTo>
                    <a:pt x="510" y="429"/>
                  </a:lnTo>
                  <a:lnTo>
                    <a:pt x="510" y="428"/>
                  </a:lnTo>
                  <a:lnTo>
                    <a:pt x="510" y="426"/>
                  </a:lnTo>
                  <a:lnTo>
                    <a:pt x="510" y="425"/>
                  </a:lnTo>
                  <a:lnTo>
                    <a:pt x="510" y="424"/>
                  </a:lnTo>
                  <a:lnTo>
                    <a:pt x="510" y="422"/>
                  </a:lnTo>
                  <a:lnTo>
                    <a:pt x="510" y="422"/>
                  </a:lnTo>
                  <a:lnTo>
                    <a:pt x="507" y="419"/>
                  </a:lnTo>
                  <a:lnTo>
                    <a:pt x="507" y="418"/>
                  </a:lnTo>
                  <a:lnTo>
                    <a:pt x="506" y="417"/>
                  </a:lnTo>
                  <a:lnTo>
                    <a:pt x="506" y="416"/>
                  </a:lnTo>
                  <a:lnTo>
                    <a:pt x="503" y="415"/>
                  </a:lnTo>
                  <a:lnTo>
                    <a:pt x="499" y="412"/>
                  </a:lnTo>
                  <a:lnTo>
                    <a:pt x="499" y="407"/>
                  </a:lnTo>
                  <a:lnTo>
                    <a:pt x="499" y="406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5"/>
                  </a:lnTo>
                  <a:lnTo>
                    <a:pt x="500" y="404"/>
                  </a:lnTo>
                  <a:lnTo>
                    <a:pt x="500" y="403"/>
                  </a:lnTo>
                  <a:lnTo>
                    <a:pt x="500" y="402"/>
                  </a:lnTo>
                  <a:lnTo>
                    <a:pt x="500" y="401"/>
                  </a:lnTo>
                  <a:lnTo>
                    <a:pt x="500" y="400"/>
                  </a:lnTo>
                  <a:lnTo>
                    <a:pt x="501" y="398"/>
                  </a:lnTo>
                  <a:lnTo>
                    <a:pt x="502" y="398"/>
                  </a:lnTo>
                  <a:lnTo>
                    <a:pt x="504" y="397"/>
                  </a:lnTo>
                  <a:lnTo>
                    <a:pt x="504" y="396"/>
                  </a:lnTo>
                  <a:lnTo>
                    <a:pt x="505" y="395"/>
                  </a:lnTo>
                  <a:lnTo>
                    <a:pt x="506" y="395"/>
                  </a:lnTo>
                  <a:lnTo>
                    <a:pt x="505" y="394"/>
                  </a:lnTo>
                  <a:lnTo>
                    <a:pt x="505" y="393"/>
                  </a:lnTo>
                  <a:lnTo>
                    <a:pt x="505" y="392"/>
                  </a:lnTo>
                  <a:lnTo>
                    <a:pt x="504" y="393"/>
                  </a:lnTo>
                  <a:lnTo>
                    <a:pt x="503" y="393"/>
                  </a:lnTo>
                  <a:lnTo>
                    <a:pt x="502" y="395"/>
                  </a:lnTo>
                  <a:lnTo>
                    <a:pt x="501" y="395"/>
                  </a:lnTo>
                  <a:lnTo>
                    <a:pt x="500" y="394"/>
                  </a:lnTo>
                  <a:lnTo>
                    <a:pt x="500" y="392"/>
                  </a:lnTo>
                  <a:lnTo>
                    <a:pt x="501" y="391"/>
                  </a:lnTo>
                  <a:lnTo>
                    <a:pt x="500" y="389"/>
                  </a:lnTo>
                  <a:lnTo>
                    <a:pt x="500" y="386"/>
                  </a:lnTo>
                  <a:lnTo>
                    <a:pt x="501" y="384"/>
                  </a:lnTo>
                  <a:lnTo>
                    <a:pt x="502" y="381"/>
                  </a:lnTo>
                  <a:lnTo>
                    <a:pt x="503" y="374"/>
                  </a:lnTo>
                  <a:lnTo>
                    <a:pt x="506" y="365"/>
                  </a:lnTo>
                  <a:lnTo>
                    <a:pt x="509" y="361"/>
                  </a:lnTo>
                  <a:lnTo>
                    <a:pt x="510" y="358"/>
                  </a:lnTo>
                  <a:lnTo>
                    <a:pt x="509" y="357"/>
                  </a:lnTo>
                  <a:lnTo>
                    <a:pt x="509" y="356"/>
                  </a:lnTo>
                  <a:lnTo>
                    <a:pt x="508" y="356"/>
                  </a:lnTo>
                  <a:lnTo>
                    <a:pt x="506" y="356"/>
                  </a:lnTo>
                  <a:lnTo>
                    <a:pt x="504" y="358"/>
                  </a:lnTo>
                  <a:lnTo>
                    <a:pt x="503" y="359"/>
                  </a:lnTo>
                  <a:lnTo>
                    <a:pt x="503" y="361"/>
                  </a:lnTo>
                  <a:lnTo>
                    <a:pt x="503" y="362"/>
                  </a:lnTo>
                  <a:lnTo>
                    <a:pt x="503" y="364"/>
                  </a:lnTo>
                  <a:lnTo>
                    <a:pt x="502" y="365"/>
                  </a:lnTo>
                  <a:lnTo>
                    <a:pt x="501" y="367"/>
                  </a:lnTo>
                  <a:lnTo>
                    <a:pt x="501" y="370"/>
                  </a:lnTo>
                  <a:lnTo>
                    <a:pt x="501" y="371"/>
                  </a:lnTo>
                  <a:lnTo>
                    <a:pt x="500" y="371"/>
                  </a:lnTo>
                  <a:lnTo>
                    <a:pt x="500" y="372"/>
                  </a:lnTo>
                  <a:lnTo>
                    <a:pt x="500" y="373"/>
                  </a:lnTo>
                  <a:lnTo>
                    <a:pt x="500" y="374"/>
                  </a:lnTo>
                  <a:lnTo>
                    <a:pt x="500" y="375"/>
                  </a:lnTo>
                  <a:lnTo>
                    <a:pt x="499" y="378"/>
                  </a:lnTo>
                  <a:lnTo>
                    <a:pt x="499" y="381"/>
                  </a:lnTo>
                  <a:lnTo>
                    <a:pt x="498" y="382"/>
                  </a:lnTo>
                  <a:lnTo>
                    <a:pt x="497" y="381"/>
                  </a:lnTo>
                  <a:lnTo>
                    <a:pt x="497" y="380"/>
                  </a:lnTo>
                  <a:lnTo>
                    <a:pt x="497" y="379"/>
                  </a:lnTo>
                  <a:lnTo>
                    <a:pt x="496" y="378"/>
                  </a:lnTo>
                  <a:lnTo>
                    <a:pt x="495" y="376"/>
                  </a:lnTo>
                  <a:lnTo>
                    <a:pt x="495" y="375"/>
                  </a:lnTo>
                  <a:lnTo>
                    <a:pt x="495" y="374"/>
                  </a:lnTo>
                  <a:lnTo>
                    <a:pt x="496" y="375"/>
                  </a:lnTo>
                  <a:lnTo>
                    <a:pt x="497" y="373"/>
                  </a:lnTo>
                  <a:lnTo>
                    <a:pt x="498" y="371"/>
                  </a:lnTo>
                  <a:lnTo>
                    <a:pt x="499" y="370"/>
                  </a:lnTo>
                  <a:lnTo>
                    <a:pt x="499" y="369"/>
                  </a:lnTo>
                  <a:lnTo>
                    <a:pt x="499" y="367"/>
                  </a:lnTo>
                  <a:lnTo>
                    <a:pt x="499" y="366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4"/>
                  </a:lnTo>
                  <a:lnTo>
                    <a:pt x="500" y="361"/>
                  </a:lnTo>
                  <a:lnTo>
                    <a:pt x="500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9" y="360"/>
                  </a:lnTo>
                  <a:lnTo>
                    <a:pt x="499" y="359"/>
                  </a:lnTo>
                  <a:lnTo>
                    <a:pt x="499" y="358"/>
                  </a:lnTo>
                  <a:lnTo>
                    <a:pt x="498" y="358"/>
                  </a:lnTo>
                  <a:lnTo>
                    <a:pt x="498" y="357"/>
                  </a:lnTo>
                  <a:lnTo>
                    <a:pt x="498" y="355"/>
                  </a:lnTo>
                  <a:lnTo>
                    <a:pt x="497" y="355"/>
                  </a:lnTo>
                  <a:lnTo>
                    <a:pt x="496" y="353"/>
                  </a:lnTo>
                  <a:lnTo>
                    <a:pt x="495" y="348"/>
                  </a:lnTo>
                  <a:lnTo>
                    <a:pt x="494" y="347"/>
                  </a:lnTo>
                  <a:lnTo>
                    <a:pt x="493" y="347"/>
                  </a:lnTo>
                  <a:lnTo>
                    <a:pt x="492" y="345"/>
                  </a:lnTo>
                  <a:lnTo>
                    <a:pt x="491" y="344"/>
                  </a:lnTo>
                  <a:lnTo>
                    <a:pt x="490" y="339"/>
                  </a:lnTo>
                  <a:lnTo>
                    <a:pt x="489" y="336"/>
                  </a:lnTo>
                  <a:lnTo>
                    <a:pt x="489" y="335"/>
                  </a:lnTo>
                  <a:lnTo>
                    <a:pt x="488" y="336"/>
                  </a:lnTo>
                  <a:lnTo>
                    <a:pt x="487" y="337"/>
                  </a:lnTo>
                  <a:lnTo>
                    <a:pt x="486" y="337"/>
                  </a:lnTo>
                  <a:lnTo>
                    <a:pt x="485" y="336"/>
                  </a:lnTo>
                  <a:lnTo>
                    <a:pt x="484" y="335"/>
                  </a:lnTo>
                  <a:lnTo>
                    <a:pt x="483" y="335"/>
                  </a:lnTo>
                  <a:lnTo>
                    <a:pt x="482" y="334"/>
                  </a:lnTo>
                  <a:lnTo>
                    <a:pt x="482" y="333"/>
                  </a:lnTo>
                  <a:lnTo>
                    <a:pt x="481" y="332"/>
                  </a:lnTo>
                  <a:lnTo>
                    <a:pt x="481" y="329"/>
                  </a:lnTo>
                  <a:lnTo>
                    <a:pt x="480" y="327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1" y="325"/>
                  </a:lnTo>
                  <a:lnTo>
                    <a:pt x="470" y="324"/>
                  </a:lnTo>
                  <a:lnTo>
                    <a:pt x="469" y="325"/>
                  </a:lnTo>
                  <a:lnTo>
                    <a:pt x="468" y="325"/>
                  </a:lnTo>
                  <a:lnTo>
                    <a:pt x="467" y="324"/>
                  </a:lnTo>
                  <a:lnTo>
                    <a:pt x="467" y="323"/>
                  </a:lnTo>
                  <a:lnTo>
                    <a:pt x="466" y="322"/>
                  </a:lnTo>
                  <a:lnTo>
                    <a:pt x="465" y="321"/>
                  </a:lnTo>
                  <a:lnTo>
                    <a:pt x="465" y="319"/>
                  </a:lnTo>
                  <a:lnTo>
                    <a:pt x="464" y="317"/>
                  </a:lnTo>
                  <a:lnTo>
                    <a:pt x="464" y="316"/>
                  </a:lnTo>
                  <a:lnTo>
                    <a:pt x="464" y="315"/>
                  </a:lnTo>
                  <a:lnTo>
                    <a:pt x="465" y="315"/>
                  </a:lnTo>
                  <a:lnTo>
                    <a:pt x="466" y="315"/>
                  </a:lnTo>
                  <a:lnTo>
                    <a:pt x="466" y="315"/>
                  </a:lnTo>
                  <a:lnTo>
                    <a:pt x="466" y="314"/>
                  </a:lnTo>
                  <a:lnTo>
                    <a:pt x="465" y="314"/>
                  </a:lnTo>
                  <a:lnTo>
                    <a:pt x="466" y="309"/>
                  </a:lnTo>
                  <a:lnTo>
                    <a:pt x="466" y="307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9" y="305"/>
                  </a:lnTo>
                  <a:lnTo>
                    <a:pt x="470" y="305"/>
                  </a:lnTo>
                  <a:lnTo>
                    <a:pt x="470" y="304"/>
                  </a:lnTo>
                  <a:lnTo>
                    <a:pt x="471" y="303"/>
                  </a:lnTo>
                  <a:lnTo>
                    <a:pt x="472" y="302"/>
                  </a:lnTo>
                  <a:lnTo>
                    <a:pt x="473" y="301"/>
                  </a:lnTo>
                  <a:lnTo>
                    <a:pt x="475" y="300"/>
                  </a:lnTo>
                  <a:lnTo>
                    <a:pt x="476" y="300"/>
                  </a:lnTo>
                  <a:lnTo>
                    <a:pt x="477" y="300"/>
                  </a:lnTo>
                  <a:lnTo>
                    <a:pt x="477" y="299"/>
                  </a:lnTo>
                  <a:lnTo>
                    <a:pt x="479" y="296"/>
                  </a:lnTo>
                  <a:lnTo>
                    <a:pt x="479" y="295"/>
                  </a:lnTo>
                  <a:lnTo>
                    <a:pt x="478" y="295"/>
                  </a:lnTo>
                  <a:lnTo>
                    <a:pt x="478" y="293"/>
                  </a:lnTo>
                  <a:lnTo>
                    <a:pt x="478" y="291"/>
                  </a:lnTo>
                  <a:lnTo>
                    <a:pt x="479" y="291"/>
                  </a:lnTo>
                  <a:lnTo>
                    <a:pt x="479" y="292"/>
                  </a:lnTo>
                  <a:lnTo>
                    <a:pt x="479" y="295"/>
                  </a:lnTo>
                  <a:lnTo>
                    <a:pt x="479" y="295"/>
                  </a:lnTo>
                  <a:lnTo>
                    <a:pt x="481" y="298"/>
                  </a:lnTo>
                  <a:lnTo>
                    <a:pt x="481" y="299"/>
                  </a:lnTo>
                  <a:lnTo>
                    <a:pt x="482" y="299"/>
                  </a:lnTo>
                  <a:lnTo>
                    <a:pt x="482" y="298"/>
                  </a:lnTo>
                  <a:lnTo>
                    <a:pt x="482" y="296"/>
                  </a:lnTo>
                  <a:lnTo>
                    <a:pt x="484" y="295"/>
                  </a:lnTo>
                  <a:lnTo>
                    <a:pt x="483" y="289"/>
                  </a:lnTo>
                  <a:lnTo>
                    <a:pt x="483" y="288"/>
                  </a:lnTo>
                  <a:lnTo>
                    <a:pt x="484" y="288"/>
                  </a:lnTo>
                  <a:lnTo>
                    <a:pt x="484" y="289"/>
                  </a:lnTo>
                  <a:lnTo>
                    <a:pt x="485" y="290"/>
                  </a:lnTo>
                  <a:lnTo>
                    <a:pt x="486" y="289"/>
                  </a:lnTo>
                  <a:lnTo>
                    <a:pt x="486" y="287"/>
                  </a:lnTo>
                  <a:lnTo>
                    <a:pt x="487" y="287"/>
                  </a:lnTo>
                  <a:lnTo>
                    <a:pt x="488" y="287"/>
                  </a:lnTo>
                  <a:lnTo>
                    <a:pt x="489" y="286"/>
                  </a:lnTo>
                  <a:lnTo>
                    <a:pt x="489" y="283"/>
                  </a:lnTo>
                  <a:lnTo>
                    <a:pt x="489" y="281"/>
                  </a:lnTo>
                  <a:lnTo>
                    <a:pt x="489" y="280"/>
                  </a:lnTo>
                  <a:lnTo>
                    <a:pt x="490" y="277"/>
                  </a:lnTo>
                  <a:lnTo>
                    <a:pt x="491" y="275"/>
                  </a:lnTo>
                  <a:lnTo>
                    <a:pt x="491" y="274"/>
                  </a:lnTo>
                  <a:lnTo>
                    <a:pt x="492" y="273"/>
                  </a:lnTo>
                  <a:lnTo>
                    <a:pt x="493" y="274"/>
                  </a:lnTo>
                  <a:lnTo>
                    <a:pt x="494" y="274"/>
                  </a:lnTo>
                  <a:lnTo>
                    <a:pt x="495" y="274"/>
                  </a:lnTo>
                  <a:lnTo>
                    <a:pt x="496" y="273"/>
                  </a:lnTo>
                  <a:lnTo>
                    <a:pt x="496" y="267"/>
                  </a:lnTo>
                  <a:lnTo>
                    <a:pt x="496" y="266"/>
                  </a:lnTo>
                  <a:lnTo>
                    <a:pt x="496" y="265"/>
                  </a:lnTo>
                  <a:lnTo>
                    <a:pt x="498" y="262"/>
                  </a:lnTo>
                  <a:lnTo>
                    <a:pt x="498" y="261"/>
                  </a:lnTo>
                  <a:lnTo>
                    <a:pt x="499" y="261"/>
                  </a:lnTo>
                  <a:lnTo>
                    <a:pt x="499" y="260"/>
                  </a:lnTo>
                  <a:lnTo>
                    <a:pt x="499" y="259"/>
                  </a:lnTo>
                  <a:lnTo>
                    <a:pt x="499" y="259"/>
                  </a:lnTo>
                  <a:lnTo>
                    <a:pt x="496" y="259"/>
                  </a:lnTo>
                  <a:lnTo>
                    <a:pt x="496" y="258"/>
                  </a:lnTo>
                  <a:lnTo>
                    <a:pt x="496" y="257"/>
                  </a:lnTo>
                  <a:lnTo>
                    <a:pt x="498" y="257"/>
                  </a:lnTo>
                  <a:lnTo>
                    <a:pt x="500" y="257"/>
                  </a:lnTo>
                  <a:lnTo>
                    <a:pt x="501" y="257"/>
                  </a:lnTo>
                  <a:lnTo>
                    <a:pt x="501" y="256"/>
                  </a:lnTo>
                  <a:lnTo>
                    <a:pt x="501" y="255"/>
                  </a:lnTo>
                  <a:lnTo>
                    <a:pt x="501" y="254"/>
                  </a:lnTo>
                  <a:lnTo>
                    <a:pt x="503" y="252"/>
                  </a:lnTo>
                  <a:lnTo>
                    <a:pt x="502" y="252"/>
                  </a:lnTo>
                  <a:lnTo>
                    <a:pt x="501" y="249"/>
                  </a:lnTo>
                  <a:lnTo>
                    <a:pt x="501" y="248"/>
                  </a:lnTo>
                  <a:lnTo>
                    <a:pt x="501" y="247"/>
                  </a:lnTo>
                  <a:lnTo>
                    <a:pt x="502" y="247"/>
                  </a:lnTo>
                  <a:lnTo>
                    <a:pt x="501" y="248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4" y="250"/>
                  </a:lnTo>
                  <a:lnTo>
                    <a:pt x="505" y="250"/>
                  </a:lnTo>
                  <a:lnTo>
                    <a:pt x="505" y="249"/>
                  </a:lnTo>
                  <a:lnTo>
                    <a:pt x="505" y="248"/>
                  </a:lnTo>
                  <a:lnTo>
                    <a:pt x="504" y="246"/>
                  </a:lnTo>
                  <a:lnTo>
                    <a:pt x="504" y="245"/>
                  </a:lnTo>
                  <a:lnTo>
                    <a:pt x="504" y="245"/>
                  </a:lnTo>
                  <a:lnTo>
                    <a:pt x="503" y="244"/>
                  </a:lnTo>
                  <a:lnTo>
                    <a:pt x="502" y="243"/>
                  </a:lnTo>
                  <a:lnTo>
                    <a:pt x="499" y="243"/>
                  </a:lnTo>
                  <a:lnTo>
                    <a:pt x="499" y="242"/>
                  </a:lnTo>
                  <a:lnTo>
                    <a:pt x="499" y="241"/>
                  </a:lnTo>
                  <a:lnTo>
                    <a:pt x="498" y="241"/>
                  </a:lnTo>
                  <a:lnTo>
                    <a:pt x="497" y="240"/>
                  </a:lnTo>
                  <a:lnTo>
                    <a:pt x="497" y="239"/>
                  </a:lnTo>
                  <a:lnTo>
                    <a:pt x="496" y="237"/>
                  </a:lnTo>
                  <a:lnTo>
                    <a:pt x="496" y="236"/>
                  </a:lnTo>
                  <a:lnTo>
                    <a:pt x="497" y="236"/>
                  </a:lnTo>
                  <a:lnTo>
                    <a:pt x="498" y="237"/>
                  </a:lnTo>
                  <a:lnTo>
                    <a:pt x="500" y="237"/>
                  </a:lnTo>
                  <a:lnTo>
                    <a:pt x="501" y="238"/>
                  </a:lnTo>
                  <a:lnTo>
                    <a:pt x="499" y="238"/>
                  </a:lnTo>
                  <a:lnTo>
                    <a:pt x="499" y="239"/>
                  </a:lnTo>
                  <a:lnTo>
                    <a:pt x="498" y="240"/>
                  </a:lnTo>
                  <a:lnTo>
                    <a:pt x="499" y="240"/>
                  </a:lnTo>
                  <a:lnTo>
                    <a:pt x="500" y="242"/>
                  </a:lnTo>
                  <a:lnTo>
                    <a:pt x="503" y="242"/>
                  </a:lnTo>
                  <a:lnTo>
                    <a:pt x="506" y="245"/>
                  </a:lnTo>
                  <a:lnTo>
                    <a:pt x="506" y="245"/>
                  </a:lnTo>
                  <a:lnTo>
                    <a:pt x="507" y="248"/>
                  </a:lnTo>
                  <a:lnTo>
                    <a:pt x="508" y="249"/>
                  </a:lnTo>
                  <a:lnTo>
                    <a:pt x="509" y="249"/>
                  </a:lnTo>
                  <a:lnTo>
                    <a:pt x="509" y="248"/>
                  </a:lnTo>
                  <a:lnTo>
                    <a:pt x="509" y="247"/>
                  </a:lnTo>
                  <a:lnTo>
                    <a:pt x="509" y="245"/>
                  </a:lnTo>
                  <a:lnTo>
                    <a:pt x="508" y="245"/>
                  </a:lnTo>
                  <a:lnTo>
                    <a:pt x="507" y="244"/>
                  </a:lnTo>
                  <a:lnTo>
                    <a:pt x="507" y="243"/>
                  </a:lnTo>
                  <a:lnTo>
                    <a:pt x="507" y="242"/>
                  </a:lnTo>
                  <a:lnTo>
                    <a:pt x="508" y="242"/>
                  </a:lnTo>
                  <a:lnTo>
                    <a:pt x="508" y="241"/>
                  </a:lnTo>
                  <a:lnTo>
                    <a:pt x="507" y="240"/>
                  </a:lnTo>
                  <a:lnTo>
                    <a:pt x="508" y="239"/>
                  </a:lnTo>
                  <a:lnTo>
                    <a:pt x="507" y="239"/>
                  </a:lnTo>
                  <a:lnTo>
                    <a:pt x="507" y="238"/>
                  </a:lnTo>
                  <a:lnTo>
                    <a:pt x="506" y="236"/>
                  </a:lnTo>
                  <a:lnTo>
                    <a:pt x="505" y="236"/>
                  </a:lnTo>
                  <a:lnTo>
                    <a:pt x="504" y="236"/>
                  </a:lnTo>
                  <a:lnTo>
                    <a:pt x="504" y="235"/>
                  </a:lnTo>
                  <a:lnTo>
                    <a:pt x="504" y="235"/>
                  </a:lnTo>
                  <a:lnTo>
                    <a:pt x="505" y="235"/>
                  </a:lnTo>
                  <a:lnTo>
                    <a:pt x="506" y="235"/>
                  </a:lnTo>
                  <a:lnTo>
                    <a:pt x="507" y="235"/>
                  </a:lnTo>
                  <a:lnTo>
                    <a:pt x="508" y="236"/>
                  </a:lnTo>
                  <a:lnTo>
                    <a:pt x="509" y="236"/>
                  </a:lnTo>
                  <a:lnTo>
                    <a:pt x="509" y="237"/>
                  </a:lnTo>
                  <a:lnTo>
                    <a:pt x="509" y="238"/>
                  </a:lnTo>
                  <a:lnTo>
                    <a:pt x="509" y="239"/>
                  </a:lnTo>
                  <a:lnTo>
                    <a:pt x="509" y="239"/>
                  </a:lnTo>
                  <a:lnTo>
                    <a:pt x="510" y="239"/>
                  </a:lnTo>
                  <a:lnTo>
                    <a:pt x="510" y="239"/>
                  </a:lnTo>
                  <a:lnTo>
                    <a:pt x="510" y="240"/>
                  </a:lnTo>
                  <a:lnTo>
                    <a:pt x="511" y="240"/>
                  </a:lnTo>
                  <a:lnTo>
                    <a:pt x="512" y="240"/>
                  </a:lnTo>
                  <a:lnTo>
                    <a:pt x="513" y="241"/>
                  </a:lnTo>
                  <a:lnTo>
                    <a:pt x="513" y="242"/>
                  </a:lnTo>
                  <a:lnTo>
                    <a:pt x="514" y="243"/>
                  </a:lnTo>
                  <a:lnTo>
                    <a:pt x="516" y="245"/>
                  </a:lnTo>
                  <a:lnTo>
                    <a:pt x="517" y="245"/>
                  </a:lnTo>
                  <a:lnTo>
                    <a:pt x="518" y="244"/>
                  </a:lnTo>
                  <a:lnTo>
                    <a:pt x="517" y="243"/>
                  </a:lnTo>
                  <a:lnTo>
                    <a:pt x="517" y="241"/>
                  </a:lnTo>
                  <a:lnTo>
                    <a:pt x="517" y="239"/>
                  </a:lnTo>
                  <a:lnTo>
                    <a:pt x="517" y="238"/>
                  </a:lnTo>
                  <a:lnTo>
                    <a:pt x="518" y="238"/>
                  </a:lnTo>
                  <a:lnTo>
                    <a:pt x="519" y="238"/>
                  </a:lnTo>
                  <a:lnTo>
                    <a:pt x="519" y="239"/>
                  </a:lnTo>
                  <a:lnTo>
                    <a:pt x="519" y="240"/>
                  </a:lnTo>
                  <a:lnTo>
                    <a:pt x="520" y="238"/>
                  </a:lnTo>
                  <a:lnTo>
                    <a:pt x="521" y="238"/>
                  </a:lnTo>
                  <a:lnTo>
                    <a:pt x="522" y="238"/>
                  </a:lnTo>
                  <a:lnTo>
                    <a:pt x="522" y="237"/>
                  </a:lnTo>
                  <a:lnTo>
                    <a:pt x="523" y="237"/>
                  </a:lnTo>
                  <a:lnTo>
                    <a:pt x="523" y="238"/>
                  </a:lnTo>
                  <a:lnTo>
                    <a:pt x="524" y="238"/>
                  </a:lnTo>
                  <a:lnTo>
                    <a:pt x="524" y="239"/>
                  </a:lnTo>
                  <a:lnTo>
                    <a:pt x="525" y="239"/>
                  </a:lnTo>
                  <a:lnTo>
                    <a:pt x="525" y="238"/>
                  </a:lnTo>
                  <a:lnTo>
                    <a:pt x="526" y="238"/>
                  </a:lnTo>
                  <a:lnTo>
                    <a:pt x="527" y="237"/>
                  </a:lnTo>
                  <a:lnTo>
                    <a:pt x="528" y="236"/>
                  </a:lnTo>
                  <a:lnTo>
                    <a:pt x="529" y="236"/>
                  </a:lnTo>
                  <a:lnTo>
                    <a:pt x="530" y="238"/>
                  </a:lnTo>
                  <a:lnTo>
                    <a:pt x="531" y="236"/>
                  </a:lnTo>
                  <a:lnTo>
                    <a:pt x="532" y="237"/>
                  </a:lnTo>
                  <a:lnTo>
                    <a:pt x="534" y="238"/>
                  </a:lnTo>
                  <a:lnTo>
                    <a:pt x="535" y="239"/>
                  </a:lnTo>
                  <a:lnTo>
                    <a:pt x="535" y="238"/>
                  </a:lnTo>
                  <a:lnTo>
                    <a:pt x="535" y="237"/>
                  </a:lnTo>
                  <a:lnTo>
                    <a:pt x="534" y="236"/>
                  </a:lnTo>
                  <a:lnTo>
                    <a:pt x="534" y="235"/>
                  </a:lnTo>
                  <a:lnTo>
                    <a:pt x="534" y="235"/>
                  </a:lnTo>
                  <a:lnTo>
                    <a:pt x="535" y="235"/>
                  </a:lnTo>
                  <a:lnTo>
                    <a:pt x="536" y="235"/>
                  </a:lnTo>
                  <a:lnTo>
                    <a:pt x="537" y="234"/>
                  </a:lnTo>
                  <a:lnTo>
                    <a:pt x="537" y="233"/>
                  </a:lnTo>
                  <a:lnTo>
                    <a:pt x="537" y="232"/>
                  </a:lnTo>
                  <a:lnTo>
                    <a:pt x="537" y="231"/>
                  </a:lnTo>
                  <a:lnTo>
                    <a:pt x="537" y="230"/>
                  </a:lnTo>
                  <a:lnTo>
                    <a:pt x="538" y="230"/>
                  </a:lnTo>
                  <a:lnTo>
                    <a:pt x="542" y="230"/>
                  </a:lnTo>
                  <a:lnTo>
                    <a:pt x="543" y="230"/>
                  </a:lnTo>
                  <a:lnTo>
                    <a:pt x="543" y="230"/>
                  </a:lnTo>
                  <a:lnTo>
                    <a:pt x="541" y="230"/>
                  </a:lnTo>
                  <a:lnTo>
                    <a:pt x="540" y="230"/>
                  </a:lnTo>
                  <a:lnTo>
                    <a:pt x="540" y="229"/>
                  </a:lnTo>
                  <a:lnTo>
                    <a:pt x="540" y="228"/>
                  </a:lnTo>
                  <a:lnTo>
                    <a:pt x="541" y="228"/>
                  </a:lnTo>
                  <a:lnTo>
                    <a:pt x="542" y="229"/>
                  </a:lnTo>
                  <a:lnTo>
                    <a:pt x="542" y="228"/>
                  </a:lnTo>
                  <a:lnTo>
                    <a:pt x="544" y="225"/>
                  </a:lnTo>
                  <a:lnTo>
                    <a:pt x="545" y="225"/>
                  </a:lnTo>
                  <a:lnTo>
                    <a:pt x="546" y="224"/>
                  </a:lnTo>
                  <a:lnTo>
                    <a:pt x="547" y="224"/>
                  </a:lnTo>
                  <a:lnTo>
                    <a:pt x="548" y="224"/>
                  </a:lnTo>
                  <a:lnTo>
                    <a:pt x="548" y="223"/>
                  </a:lnTo>
                  <a:lnTo>
                    <a:pt x="549" y="222"/>
                  </a:lnTo>
                  <a:lnTo>
                    <a:pt x="550" y="222"/>
                  </a:lnTo>
                  <a:lnTo>
                    <a:pt x="552" y="223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6"/>
                  </a:lnTo>
                  <a:lnTo>
                    <a:pt x="554" y="226"/>
                  </a:lnTo>
                  <a:lnTo>
                    <a:pt x="554" y="226"/>
                  </a:lnTo>
                  <a:lnTo>
                    <a:pt x="555" y="228"/>
                  </a:lnTo>
                  <a:lnTo>
                    <a:pt x="556" y="228"/>
                  </a:lnTo>
                  <a:lnTo>
                    <a:pt x="557" y="228"/>
                  </a:lnTo>
                  <a:lnTo>
                    <a:pt x="556" y="229"/>
                  </a:lnTo>
                  <a:lnTo>
                    <a:pt x="555" y="230"/>
                  </a:lnTo>
                  <a:lnTo>
                    <a:pt x="556" y="231"/>
                  </a:lnTo>
                  <a:lnTo>
                    <a:pt x="557" y="232"/>
                  </a:lnTo>
                  <a:lnTo>
                    <a:pt x="557" y="231"/>
                  </a:lnTo>
                  <a:lnTo>
                    <a:pt x="557" y="230"/>
                  </a:lnTo>
                  <a:lnTo>
                    <a:pt x="558" y="230"/>
                  </a:lnTo>
                  <a:lnTo>
                    <a:pt x="559" y="230"/>
                  </a:lnTo>
                  <a:lnTo>
                    <a:pt x="558" y="227"/>
                  </a:lnTo>
                  <a:lnTo>
                    <a:pt x="558" y="226"/>
                  </a:lnTo>
                  <a:lnTo>
                    <a:pt x="558" y="225"/>
                  </a:lnTo>
                  <a:lnTo>
                    <a:pt x="558" y="224"/>
                  </a:lnTo>
                  <a:lnTo>
                    <a:pt x="558" y="223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6" y="222"/>
                  </a:lnTo>
                  <a:lnTo>
                    <a:pt x="555" y="222"/>
                  </a:lnTo>
                  <a:lnTo>
                    <a:pt x="554" y="223"/>
                  </a:lnTo>
                  <a:lnTo>
                    <a:pt x="554" y="223"/>
                  </a:lnTo>
                  <a:lnTo>
                    <a:pt x="554" y="222"/>
                  </a:lnTo>
                  <a:lnTo>
                    <a:pt x="555" y="221"/>
                  </a:lnTo>
                  <a:lnTo>
                    <a:pt x="556" y="221"/>
                  </a:lnTo>
                  <a:lnTo>
                    <a:pt x="557" y="220"/>
                  </a:lnTo>
                  <a:lnTo>
                    <a:pt x="557" y="219"/>
                  </a:lnTo>
                  <a:lnTo>
                    <a:pt x="558" y="218"/>
                  </a:lnTo>
                  <a:lnTo>
                    <a:pt x="557" y="218"/>
                  </a:lnTo>
                  <a:lnTo>
                    <a:pt x="556" y="215"/>
                  </a:lnTo>
                  <a:lnTo>
                    <a:pt x="555" y="215"/>
                  </a:lnTo>
                  <a:lnTo>
                    <a:pt x="554" y="215"/>
                  </a:lnTo>
                  <a:lnTo>
                    <a:pt x="553" y="214"/>
                  </a:lnTo>
                  <a:lnTo>
                    <a:pt x="554" y="214"/>
                  </a:lnTo>
                  <a:lnTo>
                    <a:pt x="554" y="213"/>
                  </a:lnTo>
                  <a:lnTo>
                    <a:pt x="555" y="212"/>
                  </a:lnTo>
                  <a:lnTo>
                    <a:pt x="556" y="212"/>
                  </a:lnTo>
                  <a:lnTo>
                    <a:pt x="557" y="211"/>
                  </a:lnTo>
                  <a:lnTo>
                    <a:pt x="558" y="212"/>
                  </a:lnTo>
                  <a:lnTo>
                    <a:pt x="559" y="214"/>
                  </a:lnTo>
                  <a:lnTo>
                    <a:pt x="560" y="215"/>
                  </a:lnTo>
                  <a:lnTo>
                    <a:pt x="560" y="215"/>
                  </a:lnTo>
                  <a:lnTo>
                    <a:pt x="561" y="216"/>
                  </a:lnTo>
                  <a:lnTo>
                    <a:pt x="562" y="215"/>
                  </a:lnTo>
                  <a:lnTo>
                    <a:pt x="562" y="214"/>
                  </a:lnTo>
                  <a:lnTo>
                    <a:pt x="561" y="213"/>
                  </a:lnTo>
                  <a:lnTo>
                    <a:pt x="560" y="211"/>
                  </a:lnTo>
                  <a:lnTo>
                    <a:pt x="561" y="211"/>
                  </a:lnTo>
                  <a:lnTo>
                    <a:pt x="562" y="213"/>
                  </a:lnTo>
                  <a:lnTo>
                    <a:pt x="563" y="214"/>
                  </a:lnTo>
                  <a:lnTo>
                    <a:pt x="564" y="215"/>
                  </a:lnTo>
                  <a:lnTo>
                    <a:pt x="564" y="213"/>
                  </a:lnTo>
                  <a:lnTo>
                    <a:pt x="563" y="211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4" y="212"/>
                  </a:lnTo>
                  <a:lnTo>
                    <a:pt x="565" y="213"/>
                  </a:lnTo>
                  <a:lnTo>
                    <a:pt x="565" y="212"/>
                  </a:lnTo>
                  <a:lnTo>
                    <a:pt x="565" y="210"/>
                  </a:lnTo>
                  <a:lnTo>
                    <a:pt x="565" y="209"/>
                  </a:lnTo>
                  <a:lnTo>
                    <a:pt x="566" y="210"/>
                  </a:lnTo>
                  <a:lnTo>
                    <a:pt x="566" y="211"/>
                  </a:lnTo>
                  <a:lnTo>
                    <a:pt x="567" y="212"/>
                  </a:lnTo>
                  <a:lnTo>
                    <a:pt x="567" y="214"/>
                  </a:lnTo>
                  <a:lnTo>
                    <a:pt x="568" y="214"/>
                  </a:lnTo>
                  <a:lnTo>
                    <a:pt x="568" y="213"/>
                  </a:lnTo>
                  <a:lnTo>
                    <a:pt x="568" y="213"/>
                  </a:lnTo>
                  <a:lnTo>
                    <a:pt x="568" y="212"/>
                  </a:lnTo>
                  <a:lnTo>
                    <a:pt x="567" y="211"/>
                  </a:lnTo>
                  <a:lnTo>
                    <a:pt x="567" y="210"/>
                  </a:lnTo>
                  <a:lnTo>
                    <a:pt x="568" y="210"/>
                  </a:lnTo>
                  <a:lnTo>
                    <a:pt x="570" y="208"/>
                  </a:lnTo>
                  <a:lnTo>
                    <a:pt x="571" y="208"/>
                  </a:lnTo>
                  <a:lnTo>
                    <a:pt x="572" y="208"/>
                  </a:lnTo>
                  <a:lnTo>
                    <a:pt x="572" y="207"/>
                  </a:lnTo>
                  <a:lnTo>
                    <a:pt x="573" y="207"/>
                  </a:lnTo>
                  <a:lnTo>
                    <a:pt x="574" y="207"/>
                  </a:lnTo>
                  <a:lnTo>
                    <a:pt x="574" y="208"/>
                  </a:lnTo>
                  <a:lnTo>
                    <a:pt x="575" y="209"/>
                  </a:lnTo>
                  <a:lnTo>
                    <a:pt x="576" y="209"/>
                  </a:lnTo>
                  <a:lnTo>
                    <a:pt x="576" y="205"/>
                  </a:lnTo>
                  <a:lnTo>
                    <a:pt x="575" y="205"/>
                  </a:lnTo>
                  <a:lnTo>
                    <a:pt x="575" y="204"/>
                  </a:lnTo>
                  <a:lnTo>
                    <a:pt x="573" y="204"/>
                  </a:lnTo>
                  <a:lnTo>
                    <a:pt x="573" y="203"/>
                  </a:lnTo>
                  <a:lnTo>
                    <a:pt x="574" y="203"/>
                  </a:lnTo>
                  <a:lnTo>
                    <a:pt x="574" y="202"/>
                  </a:lnTo>
                  <a:lnTo>
                    <a:pt x="574" y="201"/>
                  </a:lnTo>
                  <a:lnTo>
                    <a:pt x="575" y="201"/>
                  </a:lnTo>
                  <a:lnTo>
                    <a:pt x="576" y="200"/>
                  </a:lnTo>
                  <a:lnTo>
                    <a:pt x="576" y="198"/>
                  </a:lnTo>
                  <a:lnTo>
                    <a:pt x="577" y="197"/>
                  </a:lnTo>
                  <a:lnTo>
                    <a:pt x="578" y="198"/>
                  </a:lnTo>
                  <a:lnTo>
                    <a:pt x="576" y="199"/>
                  </a:lnTo>
                  <a:lnTo>
                    <a:pt x="577" y="201"/>
                  </a:lnTo>
                  <a:lnTo>
                    <a:pt x="578" y="202"/>
                  </a:lnTo>
                  <a:lnTo>
                    <a:pt x="580" y="202"/>
                  </a:lnTo>
                  <a:lnTo>
                    <a:pt x="581" y="203"/>
                  </a:lnTo>
                  <a:lnTo>
                    <a:pt x="582" y="203"/>
                  </a:lnTo>
                  <a:lnTo>
                    <a:pt x="583" y="204"/>
                  </a:lnTo>
                  <a:lnTo>
                    <a:pt x="584" y="204"/>
                  </a:lnTo>
                  <a:lnTo>
                    <a:pt x="584" y="203"/>
                  </a:lnTo>
                  <a:lnTo>
                    <a:pt x="583" y="202"/>
                  </a:lnTo>
                  <a:lnTo>
                    <a:pt x="582" y="201"/>
                  </a:lnTo>
                  <a:lnTo>
                    <a:pt x="580" y="198"/>
                  </a:lnTo>
                  <a:lnTo>
                    <a:pt x="572" y="193"/>
                  </a:lnTo>
                  <a:lnTo>
                    <a:pt x="568" y="190"/>
                  </a:lnTo>
                  <a:lnTo>
                    <a:pt x="567" y="188"/>
                  </a:lnTo>
                  <a:lnTo>
                    <a:pt x="565" y="187"/>
                  </a:lnTo>
                  <a:lnTo>
                    <a:pt x="564" y="187"/>
                  </a:lnTo>
                  <a:lnTo>
                    <a:pt x="563" y="187"/>
                  </a:lnTo>
                  <a:lnTo>
                    <a:pt x="561" y="187"/>
                  </a:lnTo>
                  <a:lnTo>
                    <a:pt x="558" y="185"/>
                  </a:lnTo>
                  <a:lnTo>
                    <a:pt x="558" y="185"/>
                  </a:lnTo>
                  <a:lnTo>
                    <a:pt x="556" y="184"/>
                  </a:lnTo>
                  <a:lnTo>
                    <a:pt x="554" y="183"/>
                  </a:lnTo>
                  <a:lnTo>
                    <a:pt x="550" y="183"/>
                  </a:lnTo>
                  <a:lnTo>
                    <a:pt x="549" y="183"/>
                  </a:lnTo>
                  <a:lnTo>
                    <a:pt x="550" y="181"/>
                  </a:lnTo>
                  <a:lnTo>
                    <a:pt x="549" y="180"/>
                  </a:lnTo>
                  <a:lnTo>
                    <a:pt x="549" y="179"/>
                  </a:lnTo>
                  <a:lnTo>
                    <a:pt x="549" y="178"/>
                  </a:lnTo>
                  <a:lnTo>
                    <a:pt x="548" y="177"/>
                  </a:lnTo>
                  <a:lnTo>
                    <a:pt x="547" y="176"/>
                  </a:lnTo>
                  <a:lnTo>
                    <a:pt x="546" y="176"/>
                  </a:lnTo>
                  <a:lnTo>
                    <a:pt x="545" y="176"/>
                  </a:lnTo>
                  <a:lnTo>
                    <a:pt x="546" y="175"/>
                  </a:lnTo>
                  <a:lnTo>
                    <a:pt x="548" y="171"/>
                  </a:lnTo>
                  <a:lnTo>
                    <a:pt x="550" y="169"/>
                  </a:lnTo>
                  <a:lnTo>
                    <a:pt x="553" y="168"/>
                  </a:lnTo>
                  <a:lnTo>
                    <a:pt x="555" y="169"/>
                  </a:lnTo>
                  <a:lnTo>
                    <a:pt x="556" y="170"/>
                  </a:lnTo>
                  <a:lnTo>
                    <a:pt x="557" y="171"/>
                  </a:lnTo>
                  <a:lnTo>
                    <a:pt x="558" y="174"/>
                  </a:lnTo>
                  <a:lnTo>
                    <a:pt x="558" y="175"/>
                  </a:lnTo>
                  <a:lnTo>
                    <a:pt x="567" y="173"/>
                  </a:lnTo>
                  <a:lnTo>
                    <a:pt x="568" y="172"/>
                  </a:lnTo>
                  <a:lnTo>
                    <a:pt x="570" y="168"/>
                  </a:lnTo>
                  <a:lnTo>
                    <a:pt x="556" y="146"/>
                  </a:lnTo>
                  <a:lnTo>
                    <a:pt x="549" y="128"/>
                  </a:lnTo>
                  <a:lnTo>
                    <a:pt x="548" y="126"/>
                  </a:lnTo>
                  <a:lnTo>
                    <a:pt x="548" y="125"/>
                  </a:lnTo>
                  <a:lnTo>
                    <a:pt x="548" y="125"/>
                  </a:lnTo>
                  <a:lnTo>
                    <a:pt x="546" y="125"/>
                  </a:lnTo>
                  <a:lnTo>
                    <a:pt x="544" y="124"/>
                  </a:lnTo>
                  <a:lnTo>
                    <a:pt x="543" y="123"/>
                  </a:lnTo>
                  <a:lnTo>
                    <a:pt x="540" y="120"/>
                  </a:lnTo>
                  <a:lnTo>
                    <a:pt x="532" y="105"/>
                  </a:lnTo>
                  <a:lnTo>
                    <a:pt x="529" y="102"/>
                  </a:lnTo>
                  <a:lnTo>
                    <a:pt x="527" y="101"/>
                  </a:lnTo>
                  <a:lnTo>
                    <a:pt x="509" y="101"/>
                  </a:lnTo>
                  <a:lnTo>
                    <a:pt x="499" y="97"/>
                  </a:lnTo>
                  <a:lnTo>
                    <a:pt x="497" y="96"/>
                  </a:lnTo>
                  <a:lnTo>
                    <a:pt x="496" y="97"/>
                  </a:lnTo>
                  <a:lnTo>
                    <a:pt x="496" y="98"/>
                  </a:lnTo>
                  <a:lnTo>
                    <a:pt x="496" y="102"/>
                  </a:lnTo>
                  <a:lnTo>
                    <a:pt x="496" y="106"/>
                  </a:lnTo>
                  <a:lnTo>
                    <a:pt x="495" y="106"/>
                  </a:lnTo>
                  <a:lnTo>
                    <a:pt x="487" y="101"/>
                  </a:lnTo>
                  <a:lnTo>
                    <a:pt x="485" y="99"/>
                  </a:lnTo>
                  <a:lnTo>
                    <a:pt x="484" y="98"/>
                  </a:lnTo>
                  <a:lnTo>
                    <a:pt x="484" y="98"/>
                  </a:lnTo>
                  <a:lnTo>
                    <a:pt x="484" y="97"/>
                  </a:lnTo>
                  <a:lnTo>
                    <a:pt x="485" y="96"/>
                  </a:lnTo>
                  <a:lnTo>
                    <a:pt x="486" y="96"/>
                  </a:lnTo>
                  <a:lnTo>
                    <a:pt x="486" y="95"/>
                  </a:lnTo>
                  <a:lnTo>
                    <a:pt x="486" y="94"/>
                  </a:lnTo>
                  <a:lnTo>
                    <a:pt x="484" y="91"/>
                  </a:lnTo>
                  <a:lnTo>
                    <a:pt x="480" y="87"/>
                  </a:lnTo>
                  <a:lnTo>
                    <a:pt x="480" y="86"/>
                  </a:lnTo>
                  <a:lnTo>
                    <a:pt x="481" y="86"/>
                  </a:lnTo>
                  <a:lnTo>
                    <a:pt x="485" y="83"/>
                  </a:lnTo>
                  <a:lnTo>
                    <a:pt x="487" y="82"/>
                  </a:lnTo>
                  <a:lnTo>
                    <a:pt x="488" y="80"/>
                  </a:lnTo>
                  <a:lnTo>
                    <a:pt x="487" y="79"/>
                  </a:lnTo>
                  <a:lnTo>
                    <a:pt x="484" y="79"/>
                  </a:lnTo>
                  <a:lnTo>
                    <a:pt x="483" y="78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4" y="75"/>
                  </a:lnTo>
                  <a:lnTo>
                    <a:pt x="483" y="74"/>
                  </a:lnTo>
                  <a:lnTo>
                    <a:pt x="483" y="73"/>
                  </a:lnTo>
                  <a:lnTo>
                    <a:pt x="482" y="72"/>
                  </a:lnTo>
                  <a:lnTo>
                    <a:pt x="482" y="71"/>
                  </a:lnTo>
                  <a:lnTo>
                    <a:pt x="483" y="70"/>
                  </a:lnTo>
                  <a:lnTo>
                    <a:pt x="484" y="69"/>
                  </a:lnTo>
                  <a:lnTo>
                    <a:pt x="484" y="68"/>
                  </a:lnTo>
                  <a:lnTo>
                    <a:pt x="483" y="67"/>
                  </a:lnTo>
                  <a:lnTo>
                    <a:pt x="482" y="66"/>
                  </a:lnTo>
                  <a:lnTo>
                    <a:pt x="478" y="65"/>
                  </a:lnTo>
                  <a:lnTo>
                    <a:pt x="466" y="61"/>
                  </a:lnTo>
                  <a:lnTo>
                    <a:pt x="454" y="56"/>
                  </a:lnTo>
                  <a:lnTo>
                    <a:pt x="461" y="39"/>
                  </a:lnTo>
                  <a:lnTo>
                    <a:pt x="467" y="22"/>
                  </a:lnTo>
                  <a:lnTo>
                    <a:pt x="468" y="20"/>
                  </a:lnTo>
                  <a:lnTo>
                    <a:pt x="469" y="19"/>
                  </a:lnTo>
                  <a:lnTo>
                    <a:pt x="473" y="17"/>
                  </a:lnTo>
                  <a:lnTo>
                    <a:pt x="474" y="16"/>
                  </a:lnTo>
                  <a:lnTo>
                    <a:pt x="475" y="16"/>
                  </a:lnTo>
                  <a:lnTo>
                    <a:pt x="478" y="12"/>
                  </a:lnTo>
                  <a:lnTo>
                    <a:pt x="479" y="9"/>
                  </a:lnTo>
                  <a:lnTo>
                    <a:pt x="480" y="6"/>
                  </a:lnTo>
                  <a:lnTo>
                    <a:pt x="479" y="2"/>
                  </a:lnTo>
                  <a:lnTo>
                    <a:pt x="479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4"/>
                  </a:lnTo>
                  <a:close/>
                  <a:moveTo>
                    <a:pt x="68" y="230"/>
                  </a:moveTo>
                  <a:lnTo>
                    <a:pt x="68" y="230"/>
                  </a:lnTo>
                  <a:lnTo>
                    <a:pt x="68" y="231"/>
                  </a:lnTo>
                  <a:lnTo>
                    <a:pt x="67" y="232"/>
                  </a:lnTo>
                  <a:lnTo>
                    <a:pt x="66" y="232"/>
                  </a:lnTo>
                  <a:lnTo>
                    <a:pt x="65" y="231"/>
                  </a:lnTo>
                  <a:lnTo>
                    <a:pt x="66" y="230"/>
                  </a:lnTo>
                  <a:lnTo>
                    <a:pt x="68" y="227"/>
                  </a:lnTo>
                  <a:lnTo>
                    <a:pt x="69" y="226"/>
                  </a:lnTo>
                  <a:lnTo>
                    <a:pt x="69" y="225"/>
                  </a:lnTo>
                  <a:lnTo>
                    <a:pt x="69" y="228"/>
                  </a:lnTo>
                  <a:lnTo>
                    <a:pt x="68" y="2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49" name="Freeform 109">
              <a:extLst>
                <a:ext uri="{FF2B5EF4-FFF2-40B4-BE49-F238E27FC236}">
                  <a16:creationId xmlns:a16="http://schemas.microsoft.com/office/drawing/2014/main" id="{5015C178-9D1A-5E70-68E5-520745F8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1058863"/>
              <a:ext cx="61912" cy="17462"/>
            </a:xfrm>
            <a:custGeom>
              <a:avLst/>
              <a:gdLst>
                <a:gd name="T0" fmla="*/ 3 w 39"/>
                <a:gd name="T1" fmla="*/ 3 h 11"/>
                <a:gd name="T2" fmla="*/ 4 w 39"/>
                <a:gd name="T3" fmla="*/ 8 h 11"/>
                <a:gd name="T4" fmla="*/ 5 w 39"/>
                <a:gd name="T5" fmla="*/ 10 h 11"/>
                <a:gd name="T6" fmla="*/ 7 w 39"/>
                <a:gd name="T7" fmla="*/ 11 h 11"/>
                <a:gd name="T8" fmla="*/ 9 w 39"/>
                <a:gd name="T9" fmla="*/ 11 h 11"/>
                <a:gd name="T10" fmla="*/ 11 w 39"/>
                <a:gd name="T11" fmla="*/ 11 h 11"/>
                <a:gd name="T12" fmla="*/ 13 w 39"/>
                <a:gd name="T13" fmla="*/ 10 h 11"/>
                <a:gd name="T14" fmla="*/ 13 w 39"/>
                <a:gd name="T15" fmla="*/ 9 h 11"/>
                <a:gd name="T16" fmla="*/ 13 w 39"/>
                <a:gd name="T17" fmla="*/ 9 h 11"/>
                <a:gd name="T18" fmla="*/ 13 w 39"/>
                <a:gd name="T19" fmla="*/ 8 h 11"/>
                <a:gd name="T20" fmla="*/ 14 w 39"/>
                <a:gd name="T21" fmla="*/ 8 h 11"/>
                <a:gd name="T22" fmla="*/ 23 w 39"/>
                <a:gd name="T23" fmla="*/ 5 h 11"/>
                <a:gd name="T24" fmla="*/ 28 w 39"/>
                <a:gd name="T25" fmla="*/ 5 h 11"/>
                <a:gd name="T26" fmla="*/ 29 w 39"/>
                <a:gd name="T27" fmla="*/ 5 h 11"/>
                <a:gd name="T28" fmla="*/ 30 w 39"/>
                <a:gd name="T29" fmla="*/ 5 h 11"/>
                <a:gd name="T30" fmla="*/ 34 w 39"/>
                <a:gd name="T31" fmla="*/ 5 h 11"/>
                <a:gd name="T32" fmla="*/ 35 w 39"/>
                <a:gd name="T33" fmla="*/ 4 h 11"/>
                <a:gd name="T34" fmla="*/ 36 w 39"/>
                <a:gd name="T35" fmla="*/ 3 h 11"/>
                <a:gd name="T36" fmla="*/ 38 w 39"/>
                <a:gd name="T37" fmla="*/ 1 h 11"/>
                <a:gd name="T38" fmla="*/ 39 w 39"/>
                <a:gd name="T39" fmla="*/ 0 h 11"/>
                <a:gd name="T40" fmla="*/ 0 w 39"/>
                <a:gd name="T41" fmla="*/ 0 h 11"/>
                <a:gd name="T42" fmla="*/ 3 w 39"/>
                <a:gd name="T43" fmla="*/ 2 h 11"/>
                <a:gd name="T44" fmla="*/ 3 w 39"/>
                <a:gd name="T4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11">
                  <a:moveTo>
                    <a:pt x="3" y="3"/>
                  </a:moveTo>
                  <a:lnTo>
                    <a:pt x="4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23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0" name="Freeform 113">
              <a:extLst>
                <a:ext uri="{FF2B5EF4-FFF2-40B4-BE49-F238E27FC236}">
                  <a16:creationId xmlns:a16="http://schemas.microsoft.com/office/drawing/2014/main" id="{95773A11-FC5A-579B-3D69-9D3C52C91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33464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2 h 3"/>
                <a:gd name="T8" fmla="*/ 1 w 3"/>
                <a:gd name="T9" fmla="*/ 3 h 3"/>
                <a:gd name="T10" fmla="*/ 2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1" name="Rectangle 114">
              <a:extLst>
                <a:ext uri="{FF2B5EF4-FFF2-40B4-BE49-F238E27FC236}">
                  <a16:creationId xmlns:a16="http://schemas.microsoft.com/office/drawing/2014/main" id="{41EB5017-D004-C26B-1F69-51B0034EC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334803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2" name="Freeform 115">
              <a:extLst>
                <a:ext uri="{FF2B5EF4-FFF2-40B4-BE49-F238E27FC236}">
                  <a16:creationId xmlns:a16="http://schemas.microsoft.com/office/drawing/2014/main" id="{BAE5589E-008A-8709-5B29-B1407759B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3222625"/>
              <a:ext cx="350837" cy="276225"/>
            </a:xfrm>
            <a:custGeom>
              <a:avLst/>
              <a:gdLst>
                <a:gd name="T0" fmla="*/ 12 w 221"/>
                <a:gd name="T1" fmla="*/ 114 h 174"/>
                <a:gd name="T2" fmla="*/ 30 w 221"/>
                <a:gd name="T3" fmla="*/ 139 h 174"/>
                <a:gd name="T4" fmla="*/ 47 w 221"/>
                <a:gd name="T5" fmla="*/ 159 h 174"/>
                <a:gd name="T6" fmla="*/ 100 w 221"/>
                <a:gd name="T7" fmla="*/ 165 h 174"/>
                <a:gd name="T8" fmla="*/ 150 w 221"/>
                <a:gd name="T9" fmla="*/ 172 h 174"/>
                <a:gd name="T10" fmla="*/ 169 w 221"/>
                <a:gd name="T11" fmla="*/ 149 h 174"/>
                <a:gd name="T12" fmla="*/ 180 w 221"/>
                <a:gd name="T13" fmla="*/ 121 h 174"/>
                <a:gd name="T14" fmla="*/ 179 w 221"/>
                <a:gd name="T15" fmla="*/ 109 h 174"/>
                <a:gd name="T16" fmla="*/ 189 w 221"/>
                <a:gd name="T17" fmla="*/ 104 h 174"/>
                <a:gd name="T18" fmla="*/ 200 w 221"/>
                <a:gd name="T19" fmla="*/ 102 h 174"/>
                <a:gd name="T20" fmla="*/ 196 w 221"/>
                <a:gd name="T21" fmla="*/ 94 h 174"/>
                <a:gd name="T22" fmla="*/ 194 w 221"/>
                <a:gd name="T23" fmla="*/ 84 h 174"/>
                <a:gd name="T24" fmla="*/ 194 w 221"/>
                <a:gd name="T25" fmla="*/ 73 h 174"/>
                <a:gd name="T26" fmla="*/ 194 w 221"/>
                <a:gd name="T27" fmla="*/ 62 h 174"/>
                <a:gd name="T28" fmla="*/ 204 w 221"/>
                <a:gd name="T29" fmla="*/ 57 h 174"/>
                <a:gd name="T30" fmla="*/ 202 w 221"/>
                <a:gd name="T31" fmla="*/ 62 h 174"/>
                <a:gd name="T32" fmla="*/ 210 w 221"/>
                <a:gd name="T33" fmla="*/ 67 h 174"/>
                <a:gd name="T34" fmla="*/ 218 w 221"/>
                <a:gd name="T35" fmla="*/ 60 h 174"/>
                <a:gd name="T36" fmla="*/ 220 w 221"/>
                <a:gd name="T37" fmla="*/ 50 h 174"/>
                <a:gd name="T38" fmla="*/ 220 w 221"/>
                <a:gd name="T39" fmla="*/ 36 h 174"/>
                <a:gd name="T40" fmla="*/ 219 w 221"/>
                <a:gd name="T41" fmla="*/ 24 h 174"/>
                <a:gd name="T42" fmla="*/ 211 w 221"/>
                <a:gd name="T43" fmla="*/ 21 h 174"/>
                <a:gd name="T44" fmla="*/ 211 w 221"/>
                <a:gd name="T45" fmla="*/ 13 h 174"/>
                <a:gd name="T46" fmla="*/ 212 w 221"/>
                <a:gd name="T47" fmla="*/ 2 h 174"/>
                <a:gd name="T48" fmla="*/ 204 w 221"/>
                <a:gd name="T49" fmla="*/ 9 h 174"/>
                <a:gd name="T50" fmla="*/ 202 w 221"/>
                <a:gd name="T51" fmla="*/ 13 h 174"/>
                <a:gd name="T52" fmla="*/ 195 w 221"/>
                <a:gd name="T53" fmla="*/ 20 h 174"/>
                <a:gd name="T54" fmla="*/ 188 w 221"/>
                <a:gd name="T55" fmla="*/ 27 h 174"/>
                <a:gd name="T56" fmla="*/ 182 w 221"/>
                <a:gd name="T57" fmla="*/ 27 h 174"/>
                <a:gd name="T58" fmla="*/ 179 w 221"/>
                <a:gd name="T59" fmla="*/ 34 h 174"/>
                <a:gd name="T60" fmla="*/ 174 w 221"/>
                <a:gd name="T61" fmla="*/ 38 h 174"/>
                <a:gd name="T62" fmla="*/ 172 w 221"/>
                <a:gd name="T63" fmla="*/ 45 h 174"/>
                <a:gd name="T64" fmla="*/ 170 w 221"/>
                <a:gd name="T65" fmla="*/ 44 h 174"/>
                <a:gd name="T66" fmla="*/ 157 w 221"/>
                <a:gd name="T67" fmla="*/ 57 h 174"/>
                <a:gd name="T68" fmla="*/ 147 w 221"/>
                <a:gd name="T69" fmla="*/ 65 h 174"/>
                <a:gd name="T70" fmla="*/ 142 w 221"/>
                <a:gd name="T71" fmla="*/ 70 h 174"/>
                <a:gd name="T72" fmla="*/ 140 w 221"/>
                <a:gd name="T73" fmla="*/ 74 h 174"/>
                <a:gd name="T74" fmla="*/ 138 w 221"/>
                <a:gd name="T75" fmla="*/ 79 h 174"/>
                <a:gd name="T76" fmla="*/ 131 w 221"/>
                <a:gd name="T77" fmla="*/ 79 h 174"/>
                <a:gd name="T78" fmla="*/ 138 w 221"/>
                <a:gd name="T79" fmla="*/ 81 h 174"/>
                <a:gd name="T80" fmla="*/ 135 w 221"/>
                <a:gd name="T81" fmla="*/ 83 h 174"/>
                <a:gd name="T82" fmla="*/ 127 w 221"/>
                <a:gd name="T83" fmla="*/ 92 h 174"/>
                <a:gd name="T84" fmla="*/ 116 w 221"/>
                <a:gd name="T85" fmla="*/ 98 h 174"/>
                <a:gd name="T86" fmla="*/ 100 w 221"/>
                <a:gd name="T87" fmla="*/ 101 h 174"/>
                <a:gd name="T88" fmla="*/ 92 w 221"/>
                <a:gd name="T89" fmla="*/ 101 h 174"/>
                <a:gd name="T90" fmla="*/ 87 w 221"/>
                <a:gd name="T91" fmla="*/ 99 h 174"/>
                <a:gd name="T92" fmla="*/ 75 w 221"/>
                <a:gd name="T93" fmla="*/ 97 h 174"/>
                <a:gd name="T94" fmla="*/ 69 w 221"/>
                <a:gd name="T95" fmla="*/ 99 h 174"/>
                <a:gd name="T96" fmla="*/ 59 w 221"/>
                <a:gd name="T97" fmla="*/ 98 h 174"/>
                <a:gd name="T98" fmla="*/ 50 w 221"/>
                <a:gd name="T99" fmla="*/ 95 h 174"/>
                <a:gd name="T100" fmla="*/ 44 w 221"/>
                <a:gd name="T101" fmla="*/ 99 h 174"/>
                <a:gd name="T102" fmla="*/ 39 w 221"/>
                <a:gd name="T103" fmla="*/ 103 h 174"/>
                <a:gd name="T104" fmla="*/ 31 w 221"/>
                <a:gd name="T105" fmla="*/ 107 h 174"/>
                <a:gd name="T106" fmla="*/ 23 w 221"/>
                <a:gd name="T107" fmla="*/ 107 h 174"/>
                <a:gd name="T108" fmla="*/ 17 w 221"/>
                <a:gd name="T109" fmla="*/ 106 h 174"/>
                <a:gd name="T110" fmla="*/ 10 w 221"/>
                <a:gd name="T111" fmla="*/ 100 h 174"/>
                <a:gd name="T112" fmla="*/ 8 w 221"/>
                <a:gd name="T113" fmla="*/ 93 h 174"/>
                <a:gd name="T114" fmla="*/ 3 w 221"/>
                <a:gd name="T115" fmla="*/ 92 h 174"/>
                <a:gd name="T116" fmla="*/ 0 w 221"/>
                <a:gd name="T117" fmla="*/ 92 h 174"/>
                <a:gd name="T118" fmla="*/ 215 w 221"/>
                <a:gd name="T119" fmla="*/ 39 h 174"/>
                <a:gd name="T120" fmla="*/ 217 w 221"/>
                <a:gd name="T121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" h="174">
                  <a:moveTo>
                    <a:pt x="0" y="95"/>
                  </a:moveTo>
                  <a:lnTo>
                    <a:pt x="0" y="99"/>
                  </a:lnTo>
                  <a:lnTo>
                    <a:pt x="1" y="99"/>
                  </a:lnTo>
                  <a:lnTo>
                    <a:pt x="1" y="101"/>
                  </a:lnTo>
                  <a:lnTo>
                    <a:pt x="4" y="105"/>
                  </a:lnTo>
                  <a:lnTo>
                    <a:pt x="7" y="108"/>
                  </a:lnTo>
                  <a:lnTo>
                    <a:pt x="10" y="111"/>
                  </a:lnTo>
                  <a:lnTo>
                    <a:pt x="12" y="114"/>
                  </a:lnTo>
                  <a:lnTo>
                    <a:pt x="14" y="117"/>
                  </a:lnTo>
                  <a:lnTo>
                    <a:pt x="17" y="119"/>
                  </a:lnTo>
                  <a:lnTo>
                    <a:pt x="20" y="123"/>
                  </a:lnTo>
                  <a:lnTo>
                    <a:pt x="21" y="127"/>
                  </a:lnTo>
                  <a:lnTo>
                    <a:pt x="23" y="129"/>
                  </a:lnTo>
                  <a:lnTo>
                    <a:pt x="26" y="133"/>
                  </a:lnTo>
                  <a:lnTo>
                    <a:pt x="29" y="136"/>
                  </a:lnTo>
                  <a:lnTo>
                    <a:pt x="30" y="139"/>
                  </a:lnTo>
                  <a:lnTo>
                    <a:pt x="33" y="141"/>
                  </a:lnTo>
                  <a:lnTo>
                    <a:pt x="36" y="145"/>
                  </a:lnTo>
                  <a:lnTo>
                    <a:pt x="39" y="148"/>
                  </a:lnTo>
                  <a:lnTo>
                    <a:pt x="40" y="151"/>
                  </a:lnTo>
                  <a:lnTo>
                    <a:pt x="42" y="154"/>
                  </a:lnTo>
                  <a:lnTo>
                    <a:pt x="45" y="158"/>
                  </a:lnTo>
                  <a:lnTo>
                    <a:pt x="46" y="159"/>
                  </a:lnTo>
                  <a:lnTo>
                    <a:pt x="47" y="159"/>
                  </a:lnTo>
                  <a:lnTo>
                    <a:pt x="55" y="159"/>
                  </a:lnTo>
                  <a:lnTo>
                    <a:pt x="61" y="160"/>
                  </a:lnTo>
                  <a:lnTo>
                    <a:pt x="67" y="161"/>
                  </a:lnTo>
                  <a:lnTo>
                    <a:pt x="74" y="162"/>
                  </a:lnTo>
                  <a:lnTo>
                    <a:pt x="80" y="162"/>
                  </a:lnTo>
                  <a:lnTo>
                    <a:pt x="86" y="163"/>
                  </a:lnTo>
                  <a:lnTo>
                    <a:pt x="93" y="164"/>
                  </a:lnTo>
                  <a:lnTo>
                    <a:pt x="100" y="165"/>
                  </a:lnTo>
                  <a:lnTo>
                    <a:pt x="106" y="166"/>
                  </a:lnTo>
                  <a:lnTo>
                    <a:pt x="112" y="167"/>
                  </a:lnTo>
                  <a:lnTo>
                    <a:pt x="119" y="168"/>
                  </a:lnTo>
                  <a:lnTo>
                    <a:pt x="125" y="169"/>
                  </a:lnTo>
                  <a:lnTo>
                    <a:pt x="131" y="169"/>
                  </a:lnTo>
                  <a:lnTo>
                    <a:pt x="138" y="170"/>
                  </a:lnTo>
                  <a:lnTo>
                    <a:pt x="144" y="171"/>
                  </a:lnTo>
                  <a:lnTo>
                    <a:pt x="150" y="172"/>
                  </a:lnTo>
                  <a:lnTo>
                    <a:pt x="157" y="173"/>
                  </a:lnTo>
                  <a:lnTo>
                    <a:pt x="163" y="174"/>
                  </a:lnTo>
                  <a:lnTo>
                    <a:pt x="164" y="174"/>
                  </a:lnTo>
                  <a:lnTo>
                    <a:pt x="167" y="169"/>
                  </a:lnTo>
                  <a:lnTo>
                    <a:pt x="168" y="162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9" y="149"/>
                  </a:lnTo>
                  <a:lnTo>
                    <a:pt x="172" y="141"/>
                  </a:lnTo>
                  <a:lnTo>
                    <a:pt x="174" y="138"/>
                  </a:lnTo>
                  <a:lnTo>
                    <a:pt x="175" y="134"/>
                  </a:lnTo>
                  <a:lnTo>
                    <a:pt x="175" y="132"/>
                  </a:lnTo>
                  <a:lnTo>
                    <a:pt x="176" y="130"/>
                  </a:lnTo>
                  <a:lnTo>
                    <a:pt x="178" y="129"/>
                  </a:lnTo>
                  <a:lnTo>
                    <a:pt x="179" y="128"/>
                  </a:lnTo>
                  <a:lnTo>
                    <a:pt x="180" y="121"/>
                  </a:lnTo>
                  <a:lnTo>
                    <a:pt x="180" y="120"/>
                  </a:lnTo>
                  <a:lnTo>
                    <a:pt x="183" y="117"/>
                  </a:lnTo>
                  <a:lnTo>
                    <a:pt x="183" y="116"/>
                  </a:lnTo>
                  <a:lnTo>
                    <a:pt x="183" y="113"/>
                  </a:lnTo>
                  <a:lnTo>
                    <a:pt x="182" y="111"/>
                  </a:lnTo>
                  <a:lnTo>
                    <a:pt x="182" y="110"/>
                  </a:lnTo>
                  <a:lnTo>
                    <a:pt x="180" y="109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79" y="107"/>
                  </a:lnTo>
                  <a:lnTo>
                    <a:pt x="181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6" y="105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4"/>
                  </a:lnTo>
                  <a:lnTo>
                    <a:pt x="192" y="104"/>
                  </a:lnTo>
                  <a:lnTo>
                    <a:pt x="193" y="104"/>
                  </a:lnTo>
                  <a:lnTo>
                    <a:pt x="194" y="104"/>
                  </a:lnTo>
                  <a:lnTo>
                    <a:pt x="194" y="105"/>
                  </a:lnTo>
                  <a:lnTo>
                    <a:pt x="195" y="105"/>
                  </a:lnTo>
                  <a:lnTo>
                    <a:pt x="200" y="102"/>
                  </a:lnTo>
                  <a:lnTo>
                    <a:pt x="203" y="101"/>
                  </a:lnTo>
                  <a:lnTo>
                    <a:pt x="204" y="100"/>
                  </a:lnTo>
                  <a:lnTo>
                    <a:pt x="202" y="98"/>
                  </a:lnTo>
                  <a:lnTo>
                    <a:pt x="201" y="96"/>
                  </a:lnTo>
                  <a:lnTo>
                    <a:pt x="201" y="93"/>
                  </a:lnTo>
                  <a:lnTo>
                    <a:pt x="199" y="93"/>
                  </a:lnTo>
                  <a:lnTo>
                    <a:pt x="197" y="94"/>
                  </a:lnTo>
                  <a:lnTo>
                    <a:pt x="196" y="94"/>
                  </a:lnTo>
                  <a:lnTo>
                    <a:pt x="194" y="93"/>
                  </a:lnTo>
                  <a:lnTo>
                    <a:pt x="193" y="93"/>
                  </a:lnTo>
                  <a:lnTo>
                    <a:pt x="193" y="92"/>
                  </a:lnTo>
                  <a:lnTo>
                    <a:pt x="194" y="92"/>
                  </a:lnTo>
                  <a:lnTo>
                    <a:pt x="195" y="89"/>
                  </a:lnTo>
                  <a:lnTo>
                    <a:pt x="195" y="86"/>
                  </a:lnTo>
                  <a:lnTo>
                    <a:pt x="195" y="85"/>
                  </a:lnTo>
                  <a:lnTo>
                    <a:pt x="194" y="84"/>
                  </a:lnTo>
                  <a:lnTo>
                    <a:pt x="194" y="84"/>
                  </a:lnTo>
                  <a:lnTo>
                    <a:pt x="194" y="83"/>
                  </a:lnTo>
                  <a:lnTo>
                    <a:pt x="194" y="80"/>
                  </a:lnTo>
                  <a:lnTo>
                    <a:pt x="194" y="78"/>
                  </a:lnTo>
                  <a:lnTo>
                    <a:pt x="193" y="77"/>
                  </a:lnTo>
                  <a:lnTo>
                    <a:pt x="194" y="76"/>
                  </a:lnTo>
                  <a:lnTo>
                    <a:pt x="194" y="75"/>
                  </a:lnTo>
                  <a:lnTo>
                    <a:pt x="194" y="73"/>
                  </a:lnTo>
                  <a:lnTo>
                    <a:pt x="196" y="72"/>
                  </a:lnTo>
                  <a:lnTo>
                    <a:pt x="195" y="71"/>
                  </a:lnTo>
                  <a:lnTo>
                    <a:pt x="195" y="70"/>
                  </a:lnTo>
                  <a:lnTo>
                    <a:pt x="194" y="70"/>
                  </a:lnTo>
                  <a:lnTo>
                    <a:pt x="194" y="69"/>
                  </a:lnTo>
                  <a:lnTo>
                    <a:pt x="194" y="67"/>
                  </a:lnTo>
                  <a:lnTo>
                    <a:pt x="194" y="66"/>
                  </a:lnTo>
                  <a:lnTo>
                    <a:pt x="194" y="62"/>
                  </a:lnTo>
                  <a:lnTo>
                    <a:pt x="195" y="60"/>
                  </a:lnTo>
                  <a:lnTo>
                    <a:pt x="196" y="59"/>
                  </a:lnTo>
                  <a:lnTo>
                    <a:pt x="198" y="58"/>
                  </a:lnTo>
                  <a:lnTo>
                    <a:pt x="198" y="57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4" y="57"/>
                  </a:lnTo>
                  <a:lnTo>
                    <a:pt x="205" y="59"/>
                  </a:lnTo>
                  <a:lnTo>
                    <a:pt x="205" y="60"/>
                  </a:lnTo>
                  <a:lnTo>
                    <a:pt x="206" y="61"/>
                  </a:lnTo>
                  <a:lnTo>
                    <a:pt x="204" y="60"/>
                  </a:lnTo>
                  <a:lnTo>
                    <a:pt x="203" y="60"/>
                  </a:lnTo>
                  <a:lnTo>
                    <a:pt x="202" y="60"/>
                  </a:lnTo>
                  <a:lnTo>
                    <a:pt x="202" y="61"/>
                  </a:lnTo>
                  <a:lnTo>
                    <a:pt x="202" y="62"/>
                  </a:lnTo>
                  <a:lnTo>
                    <a:pt x="204" y="64"/>
                  </a:lnTo>
                  <a:lnTo>
                    <a:pt x="206" y="68"/>
                  </a:lnTo>
                  <a:lnTo>
                    <a:pt x="207" y="69"/>
                  </a:lnTo>
                  <a:lnTo>
                    <a:pt x="208" y="69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10" y="68"/>
                  </a:lnTo>
                  <a:lnTo>
                    <a:pt x="210" y="67"/>
                  </a:lnTo>
                  <a:lnTo>
                    <a:pt x="211" y="66"/>
                  </a:lnTo>
                  <a:lnTo>
                    <a:pt x="212" y="64"/>
                  </a:lnTo>
                  <a:lnTo>
                    <a:pt x="213" y="63"/>
                  </a:lnTo>
                  <a:lnTo>
                    <a:pt x="215" y="63"/>
                  </a:lnTo>
                  <a:lnTo>
                    <a:pt x="216" y="62"/>
                  </a:lnTo>
                  <a:lnTo>
                    <a:pt x="217" y="61"/>
                  </a:lnTo>
                  <a:lnTo>
                    <a:pt x="217" y="60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9" y="57"/>
                  </a:lnTo>
                  <a:lnTo>
                    <a:pt x="219" y="56"/>
                  </a:lnTo>
                  <a:lnTo>
                    <a:pt x="221" y="56"/>
                  </a:lnTo>
                  <a:lnTo>
                    <a:pt x="220" y="51"/>
                  </a:lnTo>
                  <a:lnTo>
                    <a:pt x="220" y="50"/>
                  </a:lnTo>
                  <a:lnTo>
                    <a:pt x="220" y="44"/>
                  </a:lnTo>
                  <a:lnTo>
                    <a:pt x="221" y="42"/>
                  </a:lnTo>
                  <a:lnTo>
                    <a:pt x="221" y="40"/>
                  </a:lnTo>
                  <a:lnTo>
                    <a:pt x="221" y="40"/>
                  </a:lnTo>
                  <a:lnTo>
                    <a:pt x="221" y="39"/>
                  </a:lnTo>
                  <a:lnTo>
                    <a:pt x="221" y="38"/>
                  </a:lnTo>
                  <a:lnTo>
                    <a:pt x="221" y="37"/>
                  </a:lnTo>
                  <a:lnTo>
                    <a:pt x="220" y="36"/>
                  </a:lnTo>
                  <a:lnTo>
                    <a:pt x="220" y="35"/>
                  </a:lnTo>
                  <a:lnTo>
                    <a:pt x="220" y="34"/>
                  </a:lnTo>
                  <a:lnTo>
                    <a:pt x="220" y="33"/>
                  </a:lnTo>
                  <a:lnTo>
                    <a:pt x="220" y="32"/>
                  </a:lnTo>
                  <a:lnTo>
                    <a:pt x="221" y="28"/>
                  </a:lnTo>
                  <a:lnTo>
                    <a:pt x="219" y="25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18" y="23"/>
                  </a:lnTo>
                  <a:lnTo>
                    <a:pt x="217" y="23"/>
                  </a:lnTo>
                  <a:lnTo>
                    <a:pt x="216" y="23"/>
                  </a:lnTo>
                  <a:lnTo>
                    <a:pt x="215" y="24"/>
                  </a:lnTo>
                  <a:lnTo>
                    <a:pt x="214" y="23"/>
                  </a:lnTo>
                  <a:lnTo>
                    <a:pt x="213" y="22"/>
                  </a:lnTo>
                  <a:lnTo>
                    <a:pt x="213" y="21"/>
                  </a:lnTo>
                  <a:lnTo>
                    <a:pt x="211" y="21"/>
                  </a:lnTo>
                  <a:lnTo>
                    <a:pt x="211" y="20"/>
                  </a:lnTo>
                  <a:lnTo>
                    <a:pt x="210" y="19"/>
                  </a:lnTo>
                  <a:lnTo>
                    <a:pt x="211" y="18"/>
                  </a:lnTo>
                  <a:lnTo>
                    <a:pt x="211" y="17"/>
                  </a:lnTo>
                  <a:lnTo>
                    <a:pt x="212" y="17"/>
                  </a:lnTo>
                  <a:lnTo>
                    <a:pt x="212" y="16"/>
                  </a:lnTo>
                  <a:lnTo>
                    <a:pt x="212" y="15"/>
                  </a:lnTo>
                  <a:lnTo>
                    <a:pt x="211" y="13"/>
                  </a:lnTo>
                  <a:lnTo>
                    <a:pt x="210" y="12"/>
                  </a:lnTo>
                  <a:lnTo>
                    <a:pt x="211" y="12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2" y="5"/>
                  </a:lnTo>
                  <a:lnTo>
                    <a:pt x="213" y="4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8" y="0"/>
                  </a:lnTo>
                  <a:lnTo>
                    <a:pt x="208" y="1"/>
                  </a:lnTo>
                  <a:lnTo>
                    <a:pt x="207" y="5"/>
                  </a:lnTo>
                  <a:lnTo>
                    <a:pt x="206" y="6"/>
                  </a:lnTo>
                  <a:lnTo>
                    <a:pt x="204" y="9"/>
                  </a:lnTo>
                  <a:lnTo>
                    <a:pt x="205" y="8"/>
                  </a:lnTo>
                  <a:lnTo>
                    <a:pt x="206" y="8"/>
                  </a:lnTo>
                  <a:lnTo>
                    <a:pt x="206" y="9"/>
                  </a:lnTo>
                  <a:lnTo>
                    <a:pt x="205" y="10"/>
                  </a:lnTo>
                  <a:lnTo>
                    <a:pt x="203" y="11"/>
                  </a:lnTo>
                  <a:lnTo>
                    <a:pt x="202" y="12"/>
                  </a:lnTo>
                  <a:lnTo>
                    <a:pt x="201" y="14"/>
                  </a:lnTo>
                  <a:lnTo>
                    <a:pt x="202" y="13"/>
                  </a:lnTo>
                  <a:lnTo>
                    <a:pt x="202" y="15"/>
                  </a:lnTo>
                  <a:lnTo>
                    <a:pt x="201" y="16"/>
                  </a:lnTo>
                  <a:lnTo>
                    <a:pt x="201" y="15"/>
                  </a:lnTo>
                  <a:lnTo>
                    <a:pt x="201" y="14"/>
                  </a:lnTo>
                  <a:lnTo>
                    <a:pt x="199" y="17"/>
                  </a:lnTo>
                  <a:lnTo>
                    <a:pt x="197" y="19"/>
                  </a:lnTo>
                  <a:lnTo>
                    <a:pt x="195" y="19"/>
                  </a:lnTo>
                  <a:lnTo>
                    <a:pt x="195" y="20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2" y="22"/>
                  </a:lnTo>
                  <a:lnTo>
                    <a:pt x="190" y="22"/>
                  </a:lnTo>
                  <a:lnTo>
                    <a:pt x="189" y="23"/>
                  </a:lnTo>
                  <a:lnTo>
                    <a:pt x="189" y="25"/>
                  </a:lnTo>
                  <a:lnTo>
                    <a:pt x="188" y="27"/>
                  </a:lnTo>
                  <a:lnTo>
                    <a:pt x="187" y="27"/>
                  </a:lnTo>
                  <a:lnTo>
                    <a:pt x="186" y="27"/>
                  </a:lnTo>
                  <a:lnTo>
                    <a:pt x="185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3" y="27"/>
                  </a:lnTo>
                  <a:lnTo>
                    <a:pt x="183" y="27"/>
                  </a:lnTo>
                  <a:lnTo>
                    <a:pt x="182" y="27"/>
                  </a:lnTo>
                  <a:lnTo>
                    <a:pt x="182" y="28"/>
                  </a:lnTo>
                  <a:lnTo>
                    <a:pt x="182" y="29"/>
                  </a:lnTo>
                  <a:lnTo>
                    <a:pt x="181" y="30"/>
                  </a:lnTo>
                  <a:lnTo>
                    <a:pt x="180" y="30"/>
                  </a:lnTo>
                  <a:lnTo>
                    <a:pt x="181" y="30"/>
                  </a:lnTo>
                  <a:lnTo>
                    <a:pt x="180" y="31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79" y="34"/>
                  </a:lnTo>
                  <a:lnTo>
                    <a:pt x="179" y="33"/>
                  </a:lnTo>
                  <a:lnTo>
                    <a:pt x="177" y="36"/>
                  </a:lnTo>
                  <a:lnTo>
                    <a:pt x="176" y="37"/>
                  </a:lnTo>
                  <a:lnTo>
                    <a:pt x="175" y="36"/>
                  </a:lnTo>
                  <a:lnTo>
                    <a:pt x="175" y="37"/>
                  </a:lnTo>
                  <a:lnTo>
                    <a:pt x="174" y="37"/>
                  </a:lnTo>
                  <a:lnTo>
                    <a:pt x="174" y="38"/>
                  </a:lnTo>
                  <a:lnTo>
                    <a:pt x="173" y="39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3" y="42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2" y="45"/>
                  </a:lnTo>
                  <a:lnTo>
                    <a:pt x="172" y="44"/>
                  </a:lnTo>
                  <a:lnTo>
                    <a:pt x="172" y="43"/>
                  </a:lnTo>
                  <a:lnTo>
                    <a:pt x="172" y="42"/>
                  </a:lnTo>
                  <a:lnTo>
                    <a:pt x="172" y="41"/>
                  </a:lnTo>
                  <a:lnTo>
                    <a:pt x="171" y="41"/>
                  </a:lnTo>
                  <a:lnTo>
                    <a:pt x="170" y="42"/>
                  </a:lnTo>
                  <a:lnTo>
                    <a:pt x="170" y="43"/>
                  </a:lnTo>
                  <a:lnTo>
                    <a:pt x="170" y="44"/>
                  </a:lnTo>
                  <a:lnTo>
                    <a:pt x="166" y="50"/>
                  </a:lnTo>
                  <a:lnTo>
                    <a:pt x="162" y="53"/>
                  </a:lnTo>
                  <a:lnTo>
                    <a:pt x="160" y="54"/>
                  </a:lnTo>
                  <a:lnTo>
                    <a:pt x="160" y="55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8" y="56"/>
                  </a:lnTo>
                  <a:lnTo>
                    <a:pt x="157" y="57"/>
                  </a:lnTo>
                  <a:lnTo>
                    <a:pt x="156" y="57"/>
                  </a:lnTo>
                  <a:lnTo>
                    <a:pt x="154" y="59"/>
                  </a:lnTo>
                  <a:lnTo>
                    <a:pt x="152" y="60"/>
                  </a:lnTo>
                  <a:lnTo>
                    <a:pt x="148" y="63"/>
                  </a:lnTo>
                  <a:lnTo>
                    <a:pt x="149" y="64"/>
                  </a:lnTo>
                  <a:lnTo>
                    <a:pt x="148" y="65"/>
                  </a:lnTo>
                  <a:lnTo>
                    <a:pt x="147" y="66"/>
                  </a:lnTo>
                  <a:lnTo>
                    <a:pt x="147" y="65"/>
                  </a:lnTo>
                  <a:lnTo>
                    <a:pt x="145" y="65"/>
                  </a:lnTo>
                  <a:lnTo>
                    <a:pt x="145" y="66"/>
                  </a:lnTo>
                  <a:lnTo>
                    <a:pt x="144" y="66"/>
                  </a:lnTo>
                  <a:lnTo>
                    <a:pt x="142" y="67"/>
                  </a:lnTo>
                  <a:lnTo>
                    <a:pt x="142" y="68"/>
                  </a:lnTo>
                  <a:lnTo>
                    <a:pt x="142" y="69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3" y="71"/>
                  </a:lnTo>
                  <a:lnTo>
                    <a:pt x="142" y="71"/>
                  </a:lnTo>
                  <a:lnTo>
                    <a:pt x="142" y="72"/>
                  </a:lnTo>
                  <a:lnTo>
                    <a:pt x="142" y="73"/>
                  </a:lnTo>
                  <a:lnTo>
                    <a:pt x="141" y="73"/>
                  </a:lnTo>
                  <a:lnTo>
                    <a:pt x="140" y="73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5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8" y="79"/>
                  </a:lnTo>
                  <a:lnTo>
                    <a:pt x="137" y="79"/>
                  </a:lnTo>
                  <a:lnTo>
                    <a:pt x="136" y="79"/>
                  </a:lnTo>
                  <a:lnTo>
                    <a:pt x="135" y="78"/>
                  </a:lnTo>
                  <a:lnTo>
                    <a:pt x="134" y="76"/>
                  </a:lnTo>
                  <a:lnTo>
                    <a:pt x="133" y="77"/>
                  </a:lnTo>
                  <a:lnTo>
                    <a:pt x="132" y="78"/>
                  </a:lnTo>
                  <a:lnTo>
                    <a:pt x="131" y="78"/>
                  </a:lnTo>
                  <a:lnTo>
                    <a:pt x="131" y="79"/>
                  </a:lnTo>
                  <a:lnTo>
                    <a:pt x="132" y="79"/>
                  </a:lnTo>
                  <a:lnTo>
                    <a:pt x="135" y="80"/>
                  </a:lnTo>
                  <a:lnTo>
                    <a:pt x="137" y="80"/>
                  </a:lnTo>
                  <a:lnTo>
                    <a:pt x="138" y="80"/>
                  </a:lnTo>
                  <a:lnTo>
                    <a:pt x="139" y="81"/>
                  </a:lnTo>
                  <a:lnTo>
                    <a:pt x="139" y="82"/>
                  </a:lnTo>
                  <a:lnTo>
                    <a:pt x="138" y="82"/>
                  </a:lnTo>
                  <a:lnTo>
                    <a:pt x="138" y="81"/>
                  </a:lnTo>
                  <a:lnTo>
                    <a:pt x="137" y="81"/>
                  </a:lnTo>
                  <a:lnTo>
                    <a:pt x="136" y="81"/>
                  </a:lnTo>
                  <a:lnTo>
                    <a:pt x="137" y="82"/>
                  </a:lnTo>
                  <a:lnTo>
                    <a:pt x="137" y="83"/>
                  </a:lnTo>
                  <a:lnTo>
                    <a:pt x="135" y="82"/>
                  </a:lnTo>
                  <a:lnTo>
                    <a:pt x="134" y="82"/>
                  </a:lnTo>
                  <a:lnTo>
                    <a:pt x="134" y="83"/>
                  </a:lnTo>
                  <a:lnTo>
                    <a:pt x="135" y="83"/>
                  </a:lnTo>
                  <a:lnTo>
                    <a:pt x="134" y="84"/>
                  </a:lnTo>
                  <a:lnTo>
                    <a:pt x="134" y="86"/>
                  </a:lnTo>
                  <a:lnTo>
                    <a:pt x="132" y="89"/>
                  </a:lnTo>
                  <a:lnTo>
                    <a:pt x="131" y="90"/>
                  </a:lnTo>
                  <a:lnTo>
                    <a:pt x="130" y="92"/>
                  </a:lnTo>
                  <a:lnTo>
                    <a:pt x="129" y="92"/>
                  </a:lnTo>
                  <a:lnTo>
                    <a:pt x="128" y="92"/>
                  </a:lnTo>
                  <a:lnTo>
                    <a:pt x="127" y="92"/>
                  </a:lnTo>
                  <a:lnTo>
                    <a:pt x="124" y="93"/>
                  </a:lnTo>
                  <a:lnTo>
                    <a:pt x="121" y="94"/>
                  </a:lnTo>
                  <a:lnTo>
                    <a:pt x="120" y="95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19" y="97"/>
                  </a:lnTo>
                  <a:lnTo>
                    <a:pt x="118" y="98"/>
                  </a:lnTo>
                  <a:lnTo>
                    <a:pt x="116" y="98"/>
                  </a:lnTo>
                  <a:lnTo>
                    <a:pt x="115" y="99"/>
                  </a:lnTo>
                  <a:lnTo>
                    <a:pt x="114" y="99"/>
                  </a:lnTo>
                  <a:lnTo>
                    <a:pt x="113" y="99"/>
                  </a:lnTo>
                  <a:lnTo>
                    <a:pt x="110" y="99"/>
                  </a:lnTo>
                  <a:lnTo>
                    <a:pt x="107" y="101"/>
                  </a:lnTo>
                  <a:lnTo>
                    <a:pt x="106" y="102"/>
                  </a:lnTo>
                  <a:lnTo>
                    <a:pt x="100" y="102"/>
                  </a:lnTo>
                  <a:lnTo>
                    <a:pt x="100" y="101"/>
                  </a:lnTo>
                  <a:lnTo>
                    <a:pt x="99" y="101"/>
                  </a:lnTo>
                  <a:lnTo>
                    <a:pt x="98" y="102"/>
                  </a:lnTo>
                  <a:lnTo>
                    <a:pt x="97" y="102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4" y="102"/>
                  </a:lnTo>
                  <a:lnTo>
                    <a:pt x="93" y="102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9" y="100"/>
                  </a:lnTo>
                  <a:lnTo>
                    <a:pt x="88" y="100"/>
                  </a:lnTo>
                  <a:lnTo>
                    <a:pt x="88" y="99"/>
                  </a:lnTo>
                  <a:lnTo>
                    <a:pt x="87" y="99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1" y="100"/>
                  </a:lnTo>
                  <a:lnTo>
                    <a:pt x="79" y="99"/>
                  </a:lnTo>
                  <a:lnTo>
                    <a:pt x="78" y="99"/>
                  </a:lnTo>
                  <a:lnTo>
                    <a:pt x="77" y="99"/>
                  </a:lnTo>
                  <a:lnTo>
                    <a:pt x="77" y="98"/>
                  </a:lnTo>
                  <a:lnTo>
                    <a:pt x="75" y="97"/>
                  </a:lnTo>
                  <a:lnTo>
                    <a:pt x="74" y="96"/>
                  </a:lnTo>
                  <a:lnTo>
                    <a:pt x="73" y="97"/>
                  </a:lnTo>
                  <a:lnTo>
                    <a:pt x="73" y="98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1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67" y="97"/>
                  </a:lnTo>
                  <a:lnTo>
                    <a:pt x="66" y="97"/>
                  </a:lnTo>
                  <a:lnTo>
                    <a:pt x="64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7"/>
                  </a:lnTo>
                  <a:lnTo>
                    <a:pt x="59" y="97"/>
                  </a:lnTo>
                  <a:lnTo>
                    <a:pt x="59" y="98"/>
                  </a:lnTo>
                  <a:lnTo>
                    <a:pt x="58" y="98"/>
                  </a:lnTo>
                  <a:lnTo>
                    <a:pt x="57" y="98"/>
                  </a:lnTo>
                  <a:lnTo>
                    <a:pt x="56" y="98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52" y="98"/>
                  </a:lnTo>
                  <a:lnTo>
                    <a:pt x="51" y="98"/>
                  </a:lnTo>
                  <a:lnTo>
                    <a:pt x="50" y="95"/>
                  </a:lnTo>
                  <a:lnTo>
                    <a:pt x="49" y="94"/>
                  </a:lnTo>
                  <a:lnTo>
                    <a:pt x="48" y="94"/>
                  </a:lnTo>
                  <a:lnTo>
                    <a:pt x="47" y="95"/>
                  </a:lnTo>
                  <a:lnTo>
                    <a:pt x="47" y="96"/>
                  </a:lnTo>
                  <a:lnTo>
                    <a:pt x="47" y="97"/>
                  </a:lnTo>
                  <a:lnTo>
                    <a:pt x="46" y="98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3" y="99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1" y="102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39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5"/>
                  </a:lnTo>
                  <a:lnTo>
                    <a:pt x="36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7"/>
                  </a:lnTo>
                  <a:lnTo>
                    <a:pt x="28" y="107"/>
                  </a:lnTo>
                  <a:lnTo>
                    <a:pt x="27" y="107"/>
                  </a:lnTo>
                  <a:lnTo>
                    <a:pt x="26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1" y="106"/>
                  </a:lnTo>
                  <a:lnTo>
                    <a:pt x="20" y="106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7"/>
                  </a:lnTo>
                  <a:lnTo>
                    <a:pt x="17" y="107"/>
                  </a:lnTo>
                  <a:lnTo>
                    <a:pt x="17" y="106"/>
                  </a:lnTo>
                  <a:lnTo>
                    <a:pt x="16" y="106"/>
                  </a:lnTo>
                  <a:lnTo>
                    <a:pt x="15" y="106"/>
                  </a:lnTo>
                  <a:lnTo>
                    <a:pt x="13" y="105"/>
                  </a:lnTo>
                  <a:lnTo>
                    <a:pt x="12" y="105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9" y="91"/>
                  </a:lnTo>
                  <a:lnTo>
                    <a:pt x="8" y="93"/>
                  </a:lnTo>
                  <a:lnTo>
                    <a:pt x="7" y="93"/>
                  </a:lnTo>
                  <a:lnTo>
                    <a:pt x="6" y="93"/>
                  </a:lnTo>
                  <a:lnTo>
                    <a:pt x="6" y="92"/>
                  </a:lnTo>
                  <a:lnTo>
                    <a:pt x="5" y="91"/>
                  </a:lnTo>
                  <a:lnTo>
                    <a:pt x="5" y="93"/>
                  </a:lnTo>
                  <a:lnTo>
                    <a:pt x="4" y="94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2" y="87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1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close/>
                  <a:moveTo>
                    <a:pt x="214" y="43"/>
                  </a:moveTo>
                  <a:lnTo>
                    <a:pt x="214" y="42"/>
                  </a:lnTo>
                  <a:lnTo>
                    <a:pt x="215" y="41"/>
                  </a:lnTo>
                  <a:lnTo>
                    <a:pt x="216" y="40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6" y="38"/>
                  </a:lnTo>
                  <a:lnTo>
                    <a:pt x="217" y="38"/>
                  </a:lnTo>
                  <a:lnTo>
                    <a:pt x="218" y="40"/>
                  </a:lnTo>
                  <a:lnTo>
                    <a:pt x="219" y="40"/>
                  </a:lnTo>
                  <a:lnTo>
                    <a:pt x="219" y="41"/>
                  </a:lnTo>
                  <a:lnTo>
                    <a:pt x="219" y="42"/>
                  </a:lnTo>
                  <a:lnTo>
                    <a:pt x="218" y="42"/>
                  </a:lnTo>
                  <a:lnTo>
                    <a:pt x="217" y="43"/>
                  </a:lnTo>
                  <a:lnTo>
                    <a:pt x="216" y="44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4" y="43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3" name="Freeform 116">
              <a:extLst>
                <a:ext uri="{FF2B5EF4-FFF2-40B4-BE49-F238E27FC236}">
                  <a16:creationId xmlns:a16="http://schemas.microsoft.com/office/drawing/2014/main" id="{831B6D6B-4A21-F591-9DDA-023492406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3286125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4" name="Freeform 117">
              <a:extLst>
                <a:ext uri="{FF2B5EF4-FFF2-40B4-BE49-F238E27FC236}">
                  <a16:creationId xmlns:a16="http://schemas.microsoft.com/office/drawing/2014/main" id="{48738B2F-5D00-FC7E-6032-BC7A95C7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32623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5" name="Freeform 118">
              <a:extLst>
                <a:ext uri="{FF2B5EF4-FFF2-40B4-BE49-F238E27FC236}">
                  <a16:creationId xmlns:a16="http://schemas.microsoft.com/office/drawing/2014/main" id="{3A0F361B-5F2C-254A-B794-E4D6FBE9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348038"/>
              <a:ext cx="7937" cy="793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1 w 5"/>
                <a:gd name="T5" fmla="*/ 1 h 5"/>
                <a:gd name="T6" fmla="*/ 1 w 5"/>
                <a:gd name="T7" fmla="*/ 0 h 5"/>
                <a:gd name="T8" fmla="*/ 0 w 5"/>
                <a:gd name="T9" fmla="*/ 2 h 5"/>
                <a:gd name="T10" fmla="*/ 0 w 5"/>
                <a:gd name="T11" fmla="*/ 3 h 5"/>
                <a:gd name="T12" fmla="*/ 1 w 5"/>
                <a:gd name="T13" fmla="*/ 4 h 5"/>
                <a:gd name="T14" fmla="*/ 3 w 5"/>
                <a:gd name="T15" fmla="*/ 5 h 5"/>
                <a:gd name="T16" fmla="*/ 4 w 5"/>
                <a:gd name="T17" fmla="*/ 5 h 5"/>
                <a:gd name="T18" fmla="*/ 5 w 5"/>
                <a:gd name="T19" fmla="*/ 5 h 5"/>
                <a:gd name="T20" fmla="*/ 5 w 5"/>
                <a:gd name="T21" fmla="*/ 4 h 5"/>
                <a:gd name="T22" fmla="*/ 4 w 5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6" name="Freeform 119">
              <a:extLst>
                <a:ext uri="{FF2B5EF4-FFF2-40B4-BE49-F238E27FC236}">
                  <a16:creationId xmlns:a16="http://schemas.microsoft.com/office/drawing/2014/main" id="{F01C8200-907D-F3E0-965A-3635B1454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3367088"/>
              <a:ext cx="23812" cy="12700"/>
            </a:xfrm>
            <a:custGeom>
              <a:avLst/>
              <a:gdLst>
                <a:gd name="T0" fmla="*/ 12 w 15"/>
                <a:gd name="T1" fmla="*/ 7 h 8"/>
                <a:gd name="T2" fmla="*/ 14 w 15"/>
                <a:gd name="T3" fmla="*/ 7 h 8"/>
                <a:gd name="T4" fmla="*/ 15 w 15"/>
                <a:gd name="T5" fmla="*/ 7 h 8"/>
                <a:gd name="T6" fmla="*/ 15 w 15"/>
                <a:gd name="T7" fmla="*/ 5 h 8"/>
                <a:gd name="T8" fmla="*/ 15 w 15"/>
                <a:gd name="T9" fmla="*/ 4 h 8"/>
                <a:gd name="T10" fmla="*/ 14 w 15"/>
                <a:gd name="T11" fmla="*/ 3 h 8"/>
                <a:gd name="T12" fmla="*/ 12 w 15"/>
                <a:gd name="T13" fmla="*/ 3 h 8"/>
                <a:gd name="T14" fmla="*/ 12 w 15"/>
                <a:gd name="T15" fmla="*/ 2 h 8"/>
                <a:gd name="T16" fmla="*/ 12 w 15"/>
                <a:gd name="T17" fmla="*/ 2 h 8"/>
                <a:gd name="T18" fmla="*/ 11 w 15"/>
                <a:gd name="T19" fmla="*/ 1 h 8"/>
                <a:gd name="T20" fmla="*/ 11 w 15"/>
                <a:gd name="T21" fmla="*/ 1 h 8"/>
                <a:gd name="T22" fmla="*/ 11 w 15"/>
                <a:gd name="T23" fmla="*/ 0 h 8"/>
                <a:gd name="T24" fmla="*/ 10 w 15"/>
                <a:gd name="T25" fmla="*/ 1 h 8"/>
                <a:gd name="T26" fmla="*/ 8 w 15"/>
                <a:gd name="T27" fmla="*/ 1 h 8"/>
                <a:gd name="T28" fmla="*/ 7 w 15"/>
                <a:gd name="T29" fmla="*/ 2 h 8"/>
                <a:gd name="T30" fmla="*/ 6 w 15"/>
                <a:gd name="T31" fmla="*/ 2 h 8"/>
                <a:gd name="T32" fmla="*/ 5 w 15"/>
                <a:gd name="T33" fmla="*/ 2 h 8"/>
                <a:gd name="T34" fmla="*/ 5 w 15"/>
                <a:gd name="T35" fmla="*/ 2 h 8"/>
                <a:gd name="T36" fmla="*/ 4 w 15"/>
                <a:gd name="T37" fmla="*/ 3 h 8"/>
                <a:gd name="T38" fmla="*/ 3 w 15"/>
                <a:gd name="T39" fmla="*/ 4 h 8"/>
                <a:gd name="T40" fmla="*/ 2 w 15"/>
                <a:gd name="T41" fmla="*/ 4 h 8"/>
                <a:gd name="T42" fmla="*/ 1 w 15"/>
                <a:gd name="T43" fmla="*/ 4 h 8"/>
                <a:gd name="T44" fmla="*/ 0 w 15"/>
                <a:gd name="T45" fmla="*/ 5 h 8"/>
                <a:gd name="T46" fmla="*/ 0 w 15"/>
                <a:gd name="T47" fmla="*/ 6 h 8"/>
                <a:gd name="T48" fmla="*/ 1 w 15"/>
                <a:gd name="T49" fmla="*/ 6 h 8"/>
                <a:gd name="T50" fmla="*/ 2 w 15"/>
                <a:gd name="T51" fmla="*/ 6 h 8"/>
                <a:gd name="T52" fmla="*/ 3 w 15"/>
                <a:gd name="T53" fmla="*/ 6 h 8"/>
                <a:gd name="T54" fmla="*/ 4 w 15"/>
                <a:gd name="T55" fmla="*/ 6 h 8"/>
                <a:gd name="T56" fmla="*/ 5 w 15"/>
                <a:gd name="T57" fmla="*/ 7 h 8"/>
                <a:gd name="T58" fmla="*/ 5 w 15"/>
                <a:gd name="T59" fmla="*/ 7 h 8"/>
                <a:gd name="T60" fmla="*/ 7 w 15"/>
                <a:gd name="T61" fmla="*/ 8 h 8"/>
                <a:gd name="T62" fmla="*/ 9 w 15"/>
                <a:gd name="T63" fmla="*/ 7 h 8"/>
                <a:gd name="T64" fmla="*/ 10 w 15"/>
                <a:gd name="T65" fmla="*/ 6 h 8"/>
                <a:gd name="T66" fmla="*/ 10 w 15"/>
                <a:gd name="T67" fmla="*/ 5 h 8"/>
                <a:gd name="T68" fmla="*/ 11 w 15"/>
                <a:gd name="T69" fmla="*/ 5 h 8"/>
                <a:gd name="T70" fmla="*/ 11 w 15"/>
                <a:gd name="T71" fmla="*/ 6 h 8"/>
                <a:gd name="T72" fmla="*/ 12 w 15"/>
                <a:gd name="T7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8">
                  <a:moveTo>
                    <a:pt x="12" y="7"/>
                  </a:moveTo>
                  <a:lnTo>
                    <a:pt x="14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7" name="Freeform 120">
              <a:extLst>
                <a:ext uri="{FF2B5EF4-FFF2-40B4-BE49-F238E27FC236}">
                  <a16:creationId xmlns:a16="http://schemas.microsoft.com/office/drawing/2014/main" id="{1336A675-DDD8-D51B-C91B-8A71A666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3362325"/>
              <a:ext cx="7937" cy="4762"/>
            </a:xfrm>
            <a:custGeom>
              <a:avLst/>
              <a:gdLst>
                <a:gd name="T0" fmla="*/ 2 w 5"/>
                <a:gd name="T1" fmla="*/ 2 h 3"/>
                <a:gd name="T2" fmla="*/ 3 w 5"/>
                <a:gd name="T3" fmla="*/ 3 h 3"/>
                <a:gd name="T4" fmla="*/ 4 w 5"/>
                <a:gd name="T5" fmla="*/ 3 h 3"/>
                <a:gd name="T6" fmla="*/ 5 w 5"/>
                <a:gd name="T7" fmla="*/ 2 h 3"/>
                <a:gd name="T8" fmla="*/ 4 w 5"/>
                <a:gd name="T9" fmla="*/ 1 h 3"/>
                <a:gd name="T10" fmla="*/ 3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0 w 5"/>
                <a:gd name="T19" fmla="*/ 1 h 3"/>
                <a:gd name="T20" fmla="*/ 1 w 5"/>
                <a:gd name="T21" fmla="*/ 1 h 3"/>
                <a:gd name="T22" fmla="*/ 2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8" name="Freeform 121">
              <a:extLst>
                <a:ext uri="{FF2B5EF4-FFF2-40B4-BE49-F238E27FC236}">
                  <a16:creationId xmlns:a16="http://schemas.microsoft.com/office/drawing/2014/main" id="{7F3440F7-A93C-530C-1C06-B092BEF25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250" y="3355975"/>
              <a:ext cx="19050" cy="12700"/>
            </a:xfrm>
            <a:custGeom>
              <a:avLst/>
              <a:gdLst>
                <a:gd name="T0" fmla="*/ 7 w 12"/>
                <a:gd name="T1" fmla="*/ 7 h 8"/>
                <a:gd name="T2" fmla="*/ 7 w 12"/>
                <a:gd name="T3" fmla="*/ 6 h 8"/>
                <a:gd name="T4" fmla="*/ 9 w 12"/>
                <a:gd name="T5" fmla="*/ 6 h 8"/>
                <a:gd name="T6" fmla="*/ 10 w 12"/>
                <a:gd name="T7" fmla="*/ 5 h 8"/>
                <a:gd name="T8" fmla="*/ 11 w 12"/>
                <a:gd name="T9" fmla="*/ 5 h 8"/>
                <a:gd name="T10" fmla="*/ 11 w 12"/>
                <a:gd name="T11" fmla="*/ 4 h 8"/>
                <a:gd name="T12" fmla="*/ 12 w 12"/>
                <a:gd name="T13" fmla="*/ 2 h 8"/>
                <a:gd name="T14" fmla="*/ 11 w 12"/>
                <a:gd name="T15" fmla="*/ 2 h 8"/>
                <a:gd name="T16" fmla="*/ 11 w 12"/>
                <a:gd name="T17" fmla="*/ 1 h 8"/>
                <a:gd name="T18" fmla="*/ 10 w 12"/>
                <a:gd name="T19" fmla="*/ 1 h 8"/>
                <a:gd name="T20" fmla="*/ 10 w 12"/>
                <a:gd name="T21" fmla="*/ 0 h 8"/>
                <a:gd name="T22" fmla="*/ 10 w 12"/>
                <a:gd name="T23" fmla="*/ 1 h 8"/>
                <a:gd name="T24" fmla="*/ 8 w 12"/>
                <a:gd name="T25" fmla="*/ 4 h 8"/>
                <a:gd name="T26" fmla="*/ 9 w 12"/>
                <a:gd name="T27" fmla="*/ 5 h 8"/>
                <a:gd name="T28" fmla="*/ 9 w 12"/>
                <a:gd name="T29" fmla="*/ 5 h 8"/>
                <a:gd name="T30" fmla="*/ 8 w 12"/>
                <a:gd name="T31" fmla="*/ 5 h 8"/>
                <a:gd name="T32" fmla="*/ 7 w 12"/>
                <a:gd name="T33" fmla="*/ 5 h 8"/>
                <a:gd name="T34" fmla="*/ 6 w 12"/>
                <a:gd name="T35" fmla="*/ 5 h 8"/>
                <a:gd name="T36" fmla="*/ 5 w 12"/>
                <a:gd name="T37" fmla="*/ 5 h 8"/>
                <a:gd name="T38" fmla="*/ 4 w 12"/>
                <a:gd name="T39" fmla="*/ 5 h 8"/>
                <a:gd name="T40" fmla="*/ 3 w 12"/>
                <a:gd name="T41" fmla="*/ 6 h 8"/>
                <a:gd name="T42" fmla="*/ 2 w 12"/>
                <a:gd name="T43" fmla="*/ 6 h 8"/>
                <a:gd name="T44" fmla="*/ 1 w 12"/>
                <a:gd name="T45" fmla="*/ 6 h 8"/>
                <a:gd name="T46" fmla="*/ 0 w 12"/>
                <a:gd name="T47" fmla="*/ 6 h 8"/>
                <a:gd name="T48" fmla="*/ 0 w 12"/>
                <a:gd name="T49" fmla="*/ 7 h 8"/>
                <a:gd name="T50" fmla="*/ 2 w 12"/>
                <a:gd name="T51" fmla="*/ 7 h 8"/>
                <a:gd name="T52" fmla="*/ 4 w 12"/>
                <a:gd name="T53" fmla="*/ 7 h 8"/>
                <a:gd name="T54" fmla="*/ 5 w 12"/>
                <a:gd name="T55" fmla="*/ 7 h 8"/>
                <a:gd name="T56" fmla="*/ 5 w 12"/>
                <a:gd name="T57" fmla="*/ 7 h 8"/>
                <a:gd name="T58" fmla="*/ 6 w 12"/>
                <a:gd name="T59" fmla="*/ 7 h 8"/>
                <a:gd name="T60" fmla="*/ 6 w 12"/>
                <a:gd name="T61" fmla="*/ 8 h 8"/>
                <a:gd name="T62" fmla="*/ 7 w 12"/>
                <a:gd name="T6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8">
                  <a:moveTo>
                    <a:pt x="7" y="7"/>
                  </a:moveTo>
                  <a:lnTo>
                    <a:pt x="7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59" name="Freeform 122">
              <a:extLst>
                <a:ext uri="{FF2B5EF4-FFF2-40B4-BE49-F238E27FC236}">
                  <a16:creationId xmlns:a16="http://schemas.microsoft.com/office/drawing/2014/main" id="{BD1141A3-6865-A7E7-4471-25B5B40D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925" y="3363913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1 w 4"/>
                <a:gd name="T5" fmla="*/ 2 h 4"/>
                <a:gd name="T6" fmla="*/ 2 w 4"/>
                <a:gd name="T7" fmla="*/ 3 h 4"/>
                <a:gd name="T8" fmla="*/ 3 w 4"/>
                <a:gd name="T9" fmla="*/ 3 h 4"/>
                <a:gd name="T10" fmla="*/ 3 w 4"/>
                <a:gd name="T11" fmla="*/ 3 h 4"/>
                <a:gd name="T12" fmla="*/ 4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3 w 4"/>
                <a:gd name="T19" fmla="*/ 1 h 4"/>
                <a:gd name="T20" fmla="*/ 3 w 4"/>
                <a:gd name="T21" fmla="*/ 0 h 4"/>
                <a:gd name="T22" fmla="*/ 2 w 4"/>
                <a:gd name="T23" fmla="*/ 0 h 4"/>
                <a:gd name="T24" fmla="*/ 2 w 4"/>
                <a:gd name="T25" fmla="*/ 0 h 4"/>
                <a:gd name="T26" fmla="*/ 1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0" name="Freeform 123">
              <a:extLst>
                <a:ext uri="{FF2B5EF4-FFF2-40B4-BE49-F238E27FC236}">
                  <a16:creationId xmlns:a16="http://schemas.microsoft.com/office/drawing/2014/main" id="{6C3B2E12-49EE-7C40-110E-5CD235A4A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213" y="3360738"/>
              <a:ext cx="6350" cy="7937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4 h 5"/>
                <a:gd name="T6" fmla="*/ 4 w 4"/>
                <a:gd name="T7" fmla="*/ 2 h 5"/>
                <a:gd name="T8" fmla="*/ 4 w 4"/>
                <a:gd name="T9" fmla="*/ 2 h 5"/>
                <a:gd name="T10" fmla="*/ 4 w 4"/>
                <a:gd name="T11" fmla="*/ 1 h 5"/>
                <a:gd name="T12" fmla="*/ 4 w 4"/>
                <a:gd name="T13" fmla="*/ 0 h 5"/>
                <a:gd name="T14" fmla="*/ 3 w 4"/>
                <a:gd name="T15" fmla="*/ 0 h 5"/>
                <a:gd name="T16" fmla="*/ 2 w 4"/>
                <a:gd name="T17" fmla="*/ 0 h 5"/>
                <a:gd name="T18" fmla="*/ 1 w 4"/>
                <a:gd name="T19" fmla="*/ 1 h 5"/>
                <a:gd name="T20" fmla="*/ 0 w 4"/>
                <a:gd name="T21" fmla="*/ 2 h 5"/>
                <a:gd name="T22" fmla="*/ 0 w 4"/>
                <a:gd name="T23" fmla="*/ 2 h 5"/>
                <a:gd name="T24" fmla="*/ 1 w 4"/>
                <a:gd name="T25" fmla="*/ 4 h 5"/>
                <a:gd name="T26" fmla="*/ 1 w 4"/>
                <a:gd name="T27" fmla="*/ 5 h 5"/>
                <a:gd name="T28" fmla="*/ 2 w 4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1" name="Freeform 124">
              <a:extLst>
                <a:ext uri="{FF2B5EF4-FFF2-40B4-BE49-F238E27FC236}">
                  <a16:creationId xmlns:a16="http://schemas.microsoft.com/office/drawing/2014/main" id="{A4A9D748-0AC1-17B6-A1B8-A82DAB9D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3359150"/>
              <a:ext cx="4762" cy="476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0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2" name="Freeform 125">
              <a:extLst>
                <a:ext uri="{FF2B5EF4-FFF2-40B4-BE49-F238E27FC236}">
                  <a16:creationId xmlns:a16="http://schemas.microsoft.com/office/drawing/2014/main" id="{6B59BB56-C40A-8020-A71C-0E837E8EC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1657350"/>
              <a:ext cx="488950" cy="250825"/>
            </a:xfrm>
            <a:custGeom>
              <a:avLst/>
              <a:gdLst>
                <a:gd name="T0" fmla="*/ 12 w 308"/>
                <a:gd name="T1" fmla="*/ 18 h 158"/>
                <a:gd name="T2" fmla="*/ 18 w 308"/>
                <a:gd name="T3" fmla="*/ 27 h 158"/>
                <a:gd name="T4" fmla="*/ 27 w 308"/>
                <a:gd name="T5" fmla="*/ 30 h 158"/>
                <a:gd name="T6" fmla="*/ 44 w 308"/>
                <a:gd name="T7" fmla="*/ 38 h 158"/>
                <a:gd name="T8" fmla="*/ 54 w 308"/>
                <a:gd name="T9" fmla="*/ 48 h 158"/>
                <a:gd name="T10" fmla="*/ 67 w 308"/>
                <a:gd name="T11" fmla="*/ 54 h 158"/>
                <a:gd name="T12" fmla="*/ 76 w 308"/>
                <a:gd name="T13" fmla="*/ 88 h 158"/>
                <a:gd name="T14" fmla="*/ 81 w 308"/>
                <a:gd name="T15" fmla="*/ 100 h 158"/>
                <a:gd name="T16" fmla="*/ 80 w 308"/>
                <a:gd name="T17" fmla="*/ 114 h 158"/>
                <a:gd name="T18" fmla="*/ 76 w 308"/>
                <a:gd name="T19" fmla="*/ 130 h 158"/>
                <a:gd name="T20" fmla="*/ 85 w 308"/>
                <a:gd name="T21" fmla="*/ 132 h 158"/>
                <a:gd name="T22" fmla="*/ 97 w 308"/>
                <a:gd name="T23" fmla="*/ 129 h 158"/>
                <a:gd name="T24" fmla="*/ 113 w 308"/>
                <a:gd name="T25" fmla="*/ 134 h 158"/>
                <a:gd name="T26" fmla="*/ 119 w 308"/>
                <a:gd name="T27" fmla="*/ 124 h 158"/>
                <a:gd name="T28" fmla="*/ 128 w 308"/>
                <a:gd name="T29" fmla="*/ 128 h 158"/>
                <a:gd name="T30" fmla="*/ 133 w 308"/>
                <a:gd name="T31" fmla="*/ 131 h 158"/>
                <a:gd name="T32" fmla="*/ 141 w 308"/>
                <a:gd name="T33" fmla="*/ 138 h 158"/>
                <a:gd name="T34" fmla="*/ 144 w 308"/>
                <a:gd name="T35" fmla="*/ 145 h 158"/>
                <a:gd name="T36" fmla="*/ 156 w 308"/>
                <a:gd name="T37" fmla="*/ 149 h 158"/>
                <a:gd name="T38" fmla="*/ 172 w 308"/>
                <a:gd name="T39" fmla="*/ 153 h 158"/>
                <a:gd name="T40" fmla="*/ 185 w 308"/>
                <a:gd name="T41" fmla="*/ 148 h 158"/>
                <a:gd name="T42" fmla="*/ 193 w 308"/>
                <a:gd name="T43" fmla="*/ 146 h 158"/>
                <a:gd name="T44" fmla="*/ 200 w 308"/>
                <a:gd name="T45" fmla="*/ 147 h 158"/>
                <a:gd name="T46" fmla="*/ 208 w 308"/>
                <a:gd name="T47" fmla="*/ 148 h 158"/>
                <a:gd name="T48" fmla="*/ 222 w 308"/>
                <a:gd name="T49" fmla="*/ 147 h 158"/>
                <a:gd name="T50" fmla="*/ 227 w 308"/>
                <a:gd name="T51" fmla="*/ 143 h 158"/>
                <a:gd name="T52" fmla="*/ 244 w 308"/>
                <a:gd name="T53" fmla="*/ 133 h 158"/>
                <a:gd name="T54" fmla="*/ 262 w 308"/>
                <a:gd name="T55" fmla="*/ 138 h 158"/>
                <a:gd name="T56" fmla="*/ 265 w 308"/>
                <a:gd name="T57" fmla="*/ 146 h 158"/>
                <a:gd name="T58" fmla="*/ 282 w 308"/>
                <a:gd name="T59" fmla="*/ 148 h 158"/>
                <a:gd name="T60" fmla="*/ 295 w 308"/>
                <a:gd name="T61" fmla="*/ 155 h 158"/>
                <a:gd name="T62" fmla="*/ 302 w 308"/>
                <a:gd name="T63" fmla="*/ 154 h 158"/>
                <a:gd name="T64" fmla="*/ 306 w 308"/>
                <a:gd name="T65" fmla="*/ 146 h 158"/>
                <a:gd name="T66" fmla="*/ 305 w 308"/>
                <a:gd name="T67" fmla="*/ 138 h 158"/>
                <a:gd name="T68" fmla="*/ 292 w 308"/>
                <a:gd name="T69" fmla="*/ 131 h 158"/>
                <a:gd name="T70" fmla="*/ 287 w 308"/>
                <a:gd name="T71" fmla="*/ 122 h 158"/>
                <a:gd name="T72" fmla="*/ 286 w 308"/>
                <a:gd name="T73" fmla="*/ 114 h 158"/>
                <a:gd name="T74" fmla="*/ 293 w 308"/>
                <a:gd name="T75" fmla="*/ 104 h 158"/>
                <a:gd name="T76" fmla="*/ 282 w 308"/>
                <a:gd name="T77" fmla="*/ 99 h 158"/>
                <a:gd name="T78" fmla="*/ 274 w 308"/>
                <a:gd name="T79" fmla="*/ 96 h 158"/>
                <a:gd name="T80" fmla="*/ 262 w 308"/>
                <a:gd name="T81" fmla="*/ 88 h 158"/>
                <a:gd name="T82" fmla="*/ 254 w 308"/>
                <a:gd name="T83" fmla="*/ 65 h 158"/>
                <a:gd name="T84" fmla="*/ 242 w 308"/>
                <a:gd name="T85" fmla="*/ 62 h 158"/>
                <a:gd name="T86" fmla="*/ 231 w 308"/>
                <a:gd name="T87" fmla="*/ 56 h 158"/>
                <a:gd name="T88" fmla="*/ 219 w 308"/>
                <a:gd name="T89" fmla="*/ 59 h 158"/>
                <a:gd name="T90" fmla="*/ 209 w 308"/>
                <a:gd name="T91" fmla="*/ 51 h 158"/>
                <a:gd name="T92" fmla="*/ 193 w 308"/>
                <a:gd name="T93" fmla="*/ 58 h 158"/>
                <a:gd name="T94" fmla="*/ 181 w 308"/>
                <a:gd name="T95" fmla="*/ 64 h 158"/>
                <a:gd name="T96" fmla="*/ 171 w 308"/>
                <a:gd name="T97" fmla="*/ 58 h 158"/>
                <a:gd name="T98" fmla="*/ 167 w 308"/>
                <a:gd name="T99" fmla="*/ 49 h 158"/>
                <a:gd name="T100" fmla="*/ 144 w 308"/>
                <a:gd name="T101" fmla="*/ 39 h 158"/>
                <a:gd name="T102" fmla="*/ 133 w 308"/>
                <a:gd name="T103" fmla="*/ 28 h 158"/>
                <a:gd name="T104" fmla="*/ 121 w 308"/>
                <a:gd name="T105" fmla="*/ 28 h 158"/>
                <a:gd name="T106" fmla="*/ 108 w 308"/>
                <a:gd name="T107" fmla="*/ 21 h 158"/>
                <a:gd name="T108" fmla="*/ 90 w 308"/>
                <a:gd name="T109" fmla="*/ 24 h 158"/>
                <a:gd name="T110" fmla="*/ 72 w 308"/>
                <a:gd name="T111" fmla="*/ 23 h 158"/>
                <a:gd name="T112" fmla="*/ 64 w 308"/>
                <a:gd name="T113" fmla="*/ 15 h 158"/>
                <a:gd name="T114" fmla="*/ 47 w 308"/>
                <a:gd name="T115" fmla="*/ 12 h 158"/>
                <a:gd name="T116" fmla="*/ 25 w 308"/>
                <a:gd name="T117" fmla="*/ 4 h 158"/>
                <a:gd name="T118" fmla="*/ 0 w 308"/>
                <a:gd name="T119" fmla="*/ 1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158">
                  <a:moveTo>
                    <a:pt x="3" y="12"/>
                  </a:moveTo>
                  <a:lnTo>
                    <a:pt x="4" y="12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8" y="27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29"/>
                  </a:lnTo>
                  <a:lnTo>
                    <a:pt x="36" y="30"/>
                  </a:lnTo>
                  <a:lnTo>
                    <a:pt x="40" y="32"/>
                  </a:lnTo>
                  <a:lnTo>
                    <a:pt x="41" y="34"/>
                  </a:lnTo>
                  <a:lnTo>
                    <a:pt x="42" y="35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9" y="42"/>
                  </a:lnTo>
                  <a:lnTo>
                    <a:pt x="51" y="46"/>
                  </a:lnTo>
                  <a:lnTo>
                    <a:pt x="53" y="49"/>
                  </a:lnTo>
                  <a:lnTo>
                    <a:pt x="54" y="49"/>
                  </a:lnTo>
                  <a:lnTo>
                    <a:pt x="54" y="48"/>
                  </a:lnTo>
                  <a:lnTo>
                    <a:pt x="55" y="48"/>
                  </a:lnTo>
                  <a:lnTo>
                    <a:pt x="56" y="48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50"/>
                  </a:lnTo>
                  <a:lnTo>
                    <a:pt x="64" y="51"/>
                  </a:lnTo>
                  <a:lnTo>
                    <a:pt x="65" y="52"/>
                  </a:lnTo>
                  <a:lnTo>
                    <a:pt x="67" y="54"/>
                  </a:lnTo>
                  <a:lnTo>
                    <a:pt x="68" y="56"/>
                  </a:lnTo>
                  <a:lnTo>
                    <a:pt x="69" y="58"/>
                  </a:lnTo>
                  <a:lnTo>
                    <a:pt x="71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7"/>
                  </a:lnTo>
                  <a:lnTo>
                    <a:pt x="75" y="85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6" y="91"/>
                  </a:lnTo>
                  <a:lnTo>
                    <a:pt x="77" y="92"/>
                  </a:lnTo>
                  <a:lnTo>
                    <a:pt x="77" y="93"/>
                  </a:lnTo>
                  <a:lnTo>
                    <a:pt x="79" y="94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1" y="100"/>
                  </a:lnTo>
                  <a:lnTo>
                    <a:pt x="82" y="104"/>
                  </a:lnTo>
                  <a:lnTo>
                    <a:pt x="82" y="109"/>
                  </a:lnTo>
                  <a:lnTo>
                    <a:pt x="82" y="110"/>
                  </a:lnTo>
                  <a:lnTo>
                    <a:pt x="81" y="110"/>
                  </a:lnTo>
                  <a:lnTo>
                    <a:pt x="81" y="112"/>
                  </a:lnTo>
                  <a:lnTo>
                    <a:pt x="80" y="112"/>
                  </a:lnTo>
                  <a:lnTo>
                    <a:pt x="80" y="113"/>
                  </a:lnTo>
                  <a:lnTo>
                    <a:pt x="80" y="114"/>
                  </a:lnTo>
                  <a:lnTo>
                    <a:pt x="78" y="117"/>
                  </a:lnTo>
                  <a:lnTo>
                    <a:pt x="77" y="118"/>
                  </a:lnTo>
                  <a:lnTo>
                    <a:pt x="74" y="120"/>
                  </a:lnTo>
                  <a:lnTo>
                    <a:pt x="73" y="123"/>
                  </a:lnTo>
                  <a:lnTo>
                    <a:pt x="69" y="128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6" y="130"/>
                  </a:lnTo>
                  <a:lnTo>
                    <a:pt x="78" y="130"/>
                  </a:lnTo>
                  <a:lnTo>
                    <a:pt x="78" y="131"/>
                  </a:lnTo>
                  <a:lnTo>
                    <a:pt x="79" y="132"/>
                  </a:lnTo>
                  <a:lnTo>
                    <a:pt x="80" y="132"/>
                  </a:lnTo>
                  <a:lnTo>
                    <a:pt x="81" y="132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85" y="132"/>
                  </a:lnTo>
                  <a:lnTo>
                    <a:pt x="87" y="130"/>
                  </a:lnTo>
                  <a:lnTo>
                    <a:pt x="88" y="129"/>
                  </a:lnTo>
                  <a:lnTo>
                    <a:pt x="90" y="128"/>
                  </a:lnTo>
                  <a:lnTo>
                    <a:pt x="93" y="130"/>
                  </a:lnTo>
                  <a:lnTo>
                    <a:pt x="94" y="129"/>
                  </a:lnTo>
                  <a:lnTo>
                    <a:pt x="95" y="129"/>
                  </a:lnTo>
                  <a:lnTo>
                    <a:pt x="96" y="129"/>
                  </a:lnTo>
                  <a:lnTo>
                    <a:pt x="97" y="129"/>
                  </a:lnTo>
                  <a:lnTo>
                    <a:pt x="98" y="129"/>
                  </a:lnTo>
                  <a:lnTo>
                    <a:pt x="99" y="129"/>
                  </a:lnTo>
                  <a:lnTo>
                    <a:pt x="100" y="129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13" y="134"/>
                  </a:lnTo>
                  <a:lnTo>
                    <a:pt x="113" y="134"/>
                  </a:lnTo>
                  <a:lnTo>
                    <a:pt x="113" y="133"/>
                  </a:lnTo>
                  <a:lnTo>
                    <a:pt x="115" y="130"/>
                  </a:lnTo>
                  <a:lnTo>
                    <a:pt x="116" y="129"/>
                  </a:lnTo>
                  <a:lnTo>
                    <a:pt x="116" y="128"/>
                  </a:lnTo>
                  <a:lnTo>
                    <a:pt x="117" y="126"/>
                  </a:lnTo>
                  <a:lnTo>
                    <a:pt x="117" y="125"/>
                  </a:lnTo>
                  <a:lnTo>
                    <a:pt x="118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2" y="124"/>
                  </a:lnTo>
                  <a:lnTo>
                    <a:pt x="129" y="124"/>
                  </a:lnTo>
                  <a:lnTo>
                    <a:pt x="130" y="125"/>
                  </a:lnTo>
                  <a:lnTo>
                    <a:pt x="129" y="125"/>
                  </a:lnTo>
                  <a:lnTo>
                    <a:pt x="129" y="126"/>
                  </a:lnTo>
                  <a:lnTo>
                    <a:pt x="129" y="127"/>
                  </a:lnTo>
                  <a:lnTo>
                    <a:pt x="128" y="128"/>
                  </a:lnTo>
                  <a:lnTo>
                    <a:pt x="127" y="128"/>
                  </a:lnTo>
                  <a:lnTo>
                    <a:pt x="128" y="129"/>
                  </a:lnTo>
                  <a:lnTo>
                    <a:pt x="129" y="130"/>
                  </a:lnTo>
                  <a:lnTo>
                    <a:pt x="130" y="131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3" y="130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4" y="133"/>
                  </a:lnTo>
                  <a:lnTo>
                    <a:pt x="135" y="133"/>
                  </a:lnTo>
                  <a:lnTo>
                    <a:pt x="137" y="136"/>
                  </a:lnTo>
                  <a:lnTo>
                    <a:pt x="137" y="137"/>
                  </a:lnTo>
                  <a:lnTo>
                    <a:pt x="141" y="138"/>
                  </a:lnTo>
                  <a:lnTo>
                    <a:pt x="143" y="140"/>
                  </a:lnTo>
                  <a:lnTo>
                    <a:pt x="144" y="141"/>
                  </a:lnTo>
                  <a:lnTo>
                    <a:pt x="146" y="141"/>
                  </a:lnTo>
                  <a:lnTo>
                    <a:pt x="145" y="142"/>
                  </a:lnTo>
                  <a:lnTo>
                    <a:pt x="145" y="143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4" y="145"/>
                  </a:lnTo>
                  <a:lnTo>
                    <a:pt x="145" y="145"/>
                  </a:lnTo>
                  <a:lnTo>
                    <a:pt x="146" y="146"/>
                  </a:lnTo>
                  <a:lnTo>
                    <a:pt x="148" y="148"/>
                  </a:lnTo>
                  <a:lnTo>
                    <a:pt x="148" y="149"/>
                  </a:lnTo>
                  <a:lnTo>
                    <a:pt x="153" y="148"/>
                  </a:lnTo>
                  <a:lnTo>
                    <a:pt x="154" y="148"/>
                  </a:lnTo>
                  <a:lnTo>
                    <a:pt x="155" y="148"/>
                  </a:lnTo>
                  <a:lnTo>
                    <a:pt x="156" y="149"/>
                  </a:lnTo>
                  <a:lnTo>
                    <a:pt x="157" y="150"/>
                  </a:lnTo>
                  <a:lnTo>
                    <a:pt x="158" y="152"/>
                  </a:lnTo>
                  <a:lnTo>
                    <a:pt x="157" y="153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2" y="152"/>
                  </a:lnTo>
                  <a:lnTo>
                    <a:pt x="163" y="152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3" y="153"/>
                  </a:lnTo>
                  <a:lnTo>
                    <a:pt x="175" y="151"/>
                  </a:lnTo>
                  <a:lnTo>
                    <a:pt x="178" y="150"/>
                  </a:lnTo>
                  <a:lnTo>
                    <a:pt x="182" y="150"/>
                  </a:lnTo>
                  <a:lnTo>
                    <a:pt x="183" y="149"/>
                  </a:lnTo>
                  <a:lnTo>
                    <a:pt x="183" y="149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88" y="149"/>
                  </a:lnTo>
                  <a:lnTo>
                    <a:pt x="189" y="148"/>
                  </a:lnTo>
                  <a:lnTo>
                    <a:pt x="190" y="148"/>
                  </a:lnTo>
                  <a:lnTo>
                    <a:pt x="191" y="148"/>
                  </a:lnTo>
                  <a:lnTo>
                    <a:pt x="192" y="147"/>
                  </a:lnTo>
                  <a:lnTo>
                    <a:pt x="192" y="146"/>
                  </a:lnTo>
                  <a:lnTo>
                    <a:pt x="193" y="146"/>
                  </a:lnTo>
                  <a:lnTo>
                    <a:pt x="193" y="146"/>
                  </a:lnTo>
                  <a:lnTo>
                    <a:pt x="196" y="148"/>
                  </a:lnTo>
                  <a:lnTo>
                    <a:pt x="197" y="148"/>
                  </a:lnTo>
                  <a:lnTo>
                    <a:pt x="198" y="148"/>
                  </a:lnTo>
                  <a:lnTo>
                    <a:pt x="199" y="148"/>
                  </a:lnTo>
                  <a:lnTo>
                    <a:pt x="199" y="147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2" y="148"/>
                  </a:lnTo>
                  <a:lnTo>
                    <a:pt x="203" y="148"/>
                  </a:lnTo>
                  <a:lnTo>
                    <a:pt x="204" y="148"/>
                  </a:lnTo>
                  <a:lnTo>
                    <a:pt x="205" y="148"/>
                  </a:lnTo>
                  <a:lnTo>
                    <a:pt x="206" y="148"/>
                  </a:lnTo>
                  <a:lnTo>
                    <a:pt x="207" y="147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09" y="148"/>
                  </a:lnTo>
                  <a:lnTo>
                    <a:pt x="210" y="148"/>
                  </a:lnTo>
                  <a:lnTo>
                    <a:pt x="210" y="148"/>
                  </a:lnTo>
                  <a:lnTo>
                    <a:pt x="211" y="147"/>
                  </a:lnTo>
                  <a:lnTo>
                    <a:pt x="212" y="146"/>
                  </a:lnTo>
                  <a:lnTo>
                    <a:pt x="213" y="146"/>
                  </a:lnTo>
                  <a:lnTo>
                    <a:pt x="214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3" y="146"/>
                  </a:lnTo>
                  <a:lnTo>
                    <a:pt x="222" y="146"/>
                  </a:lnTo>
                  <a:lnTo>
                    <a:pt x="221" y="145"/>
                  </a:lnTo>
                  <a:lnTo>
                    <a:pt x="221" y="144"/>
                  </a:lnTo>
                  <a:lnTo>
                    <a:pt x="222" y="143"/>
                  </a:lnTo>
                  <a:lnTo>
                    <a:pt x="225" y="143"/>
                  </a:lnTo>
                  <a:lnTo>
                    <a:pt x="227" y="143"/>
                  </a:lnTo>
                  <a:lnTo>
                    <a:pt x="228" y="143"/>
                  </a:lnTo>
                  <a:lnTo>
                    <a:pt x="229" y="142"/>
                  </a:lnTo>
                  <a:lnTo>
                    <a:pt x="230" y="141"/>
                  </a:lnTo>
                  <a:lnTo>
                    <a:pt x="234" y="138"/>
                  </a:lnTo>
                  <a:lnTo>
                    <a:pt x="242" y="133"/>
                  </a:lnTo>
                  <a:lnTo>
                    <a:pt x="242" y="132"/>
                  </a:lnTo>
                  <a:lnTo>
                    <a:pt x="243" y="132"/>
                  </a:lnTo>
                  <a:lnTo>
                    <a:pt x="244" y="133"/>
                  </a:lnTo>
                  <a:lnTo>
                    <a:pt x="247" y="134"/>
                  </a:lnTo>
                  <a:lnTo>
                    <a:pt x="248" y="134"/>
                  </a:lnTo>
                  <a:lnTo>
                    <a:pt x="250" y="134"/>
                  </a:lnTo>
                  <a:lnTo>
                    <a:pt x="251" y="134"/>
                  </a:lnTo>
                  <a:lnTo>
                    <a:pt x="252" y="135"/>
                  </a:lnTo>
                  <a:lnTo>
                    <a:pt x="252" y="136"/>
                  </a:lnTo>
                  <a:lnTo>
                    <a:pt x="260" y="138"/>
                  </a:lnTo>
                  <a:lnTo>
                    <a:pt x="262" y="138"/>
                  </a:lnTo>
                  <a:lnTo>
                    <a:pt x="264" y="138"/>
                  </a:lnTo>
                  <a:lnTo>
                    <a:pt x="264" y="139"/>
                  </a:lnTo>
                  <a:lnTo>
                    <a:pt x="263" y="139"/>
                  </a:lnTo>
                  <a:lnTo>
                    <a:pt x="262" y="140"/>
                  </a:lnTo>
                  <a:lnTo>
                    <a:pt x="262" y="141"/>
                  </a:lnTo>
                  <a:lnTo>
                    <a:pt x="262" y="143"/>
                  </a:lnTo>
                  <a:lnTo>
                    <a:pt x="264" y="145"/>
                  </a:lnTo>
                  <a:lnTo>
                    <a:pt x="265" y="146"/>
                  </a:lnTo>
                  <a:lnTo>
                    <a:pt x="267" y="147"/>
                  </a:lnTo>
                  <a:lnTo>
                    <a:pt x="273" y="149"/>
                  </a:lnTo>
                  <a:lnTo>
                    <a:pt x="276" y="149"/>
                  </a:lnTo>
                  <a:lnTo>
                    <a:pt x="277" y="149"/>
                  </a:lnTo>
                  <a:lnTo>
                    <a:pt x="278" y="149"/>
                  </a:lnTo>
                  <a:lnTo>
                    <a:pt x="280" y="148"/>
                  </a:lnTo>
                  <a:lnTo>
                    <a:pt x="281" y="148"/>
                  </a:lnTo>
                  <a:lnTo>
                    <a:pt x="282" y="148"/>
                  </a:lnTo>
                  <a:lnTo>
                    <a:pt x="285" y="148"/>
                  </a:lnTo>
                  <a:lnTo>
                    <a:pt x="286" y="148"/>
                  </a:lnTo>
                  <a:lnTo>
                    <a:pt x="287" y="148"/>
                  </a:lnTo>
                  <a:lnTo>
                    <a:pt x="287" y="150"/>
                  </a:lnTo>
                  <a:lnTo>
                    <a:pt x="291" y="153"/>
                  </a:lnTo>
                  <a:lnTo>
                    <a:pt x="292" y="153"/>
                  </a:lnTo>
                  <a:lnTo>
                    <a:pt x="294" y="154"/>
                  </a:lnTo>
                  <a:lnTo>
                    <a:pt x="295" y="155"/>
                  </a:lnTo>
                  <a:lnTo>
                    <a:pt x="296" y="157"/>
                  </a:lnTo>
                  <a:lnTo>
                    <a:pt x="297" y="158"/>
                  </a:lnTo>
                  <a:lnTo>
                    <a:pt x="298" y="158"/>
                  </a:lnTo>
                  <a:lnTo>
                    <a:pt x="299" y="157"/>
                  </a:lnTo>
                  <a:lnTo>
                    <a:pt x="299" y="156"/>
                  </a:lnTo>
                  <a:lnTo>
                    <a:pt x="300" y="155"/>
                  </a:lnTo>
                  <a:lnTo>
                    <a:pt x="301" y="154"/>
                  </a:lnTo>
                  <a:lnTo>
                    <a:pt x="302" y="154"/>
                  </a:lnTo>
                  <a:lnTo>
                    <a:pt x="302" y="154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4" y="153"/>
                  </a:lnTo>
                  <a:lnTo>
                    <a:pt x="304" y="151"/>
                  </a:lnTo>
                  <a:lnTo>
                    <a:pt x="304" y="148"/>
                  </a:lnTo>
                  <a:lnTo>
                    <a:pt x="305" y="147"/>
                  </a:lnTo>
                  <a:lnTo>
                    <a:pt x="306" y="146"/>
                  </a:lnTo>
                  <a:lnTo>
                    <a:pt x="306" y="145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7" y="143"/>
                  </a:lnTo>
                  <a:lnTo>
                    <a:pt x="308" y="143"/>
                  </a:lnTo>
                  <a:lnTo>
                    <a:pt x="307" y="142"/>
                  </a:lnTo>
                  <a:lnTo>
                    <a:pt x="306" y="139"/>
                  </a:lnTo>
                  <a:lnTo>
                    <a:pt x="305" y="138"/>
                  </a:lnTo>
                  <a:lnTo>
                    <a:pt x="304" y="138"/>
                  </a:lnTo>
                  <a:lnTo>
                    <a:pt x="304" y="138"/>
                  </a:lnTo>
                  <a:lnTo>
                    <a:pt x="303" y="138"/>
                  </a:lnTo>
                  <a:lnTo>
                    <a:pt x="302" y="138"/>
                  </a:lnTo>
                  <a:lnTo>
                    <a:pt x="301" y="136"/>
                  </a:lnTo>
                  <a:lnTo>
                    <a:pt x="296" y="134"/>
                  </a:lnTo>
                  <a:lnTo>
                    <a:pt x="293" y="132"/>
                  </a:lnTo>
                  <a:lnTo>
                    <a:pt x="292" y="131"/>
                  </a:lnTo>
                  <a:lnTo>
                    <a:pt x="292" y="131"/>
                  </a:lnTo>
                  <a:lnTo>
                    <a:pt x="290" y="129"/>
                  </a:lnTo>
                  <a:lnTo>
                    <a:pt x="289" y="128"/>
                  </a:lnTo>
                  <a:lnTo>
                    <a:pt x="288" y="128"/>
                  </a:lnTo>
                  <a:lnTo>
                    <a:pt x="288" y="125"/>
                  </a:lnTo>
                  <a:lnTo>
                    <a:pt x="288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6" y="122"/>
                  </a:lnTo>
                  <a:lnTo>
                    <a:pt x="286" y="123"/>
                  </a:lnTo>
                  <a:lnTo>
                    <a:pt x="284" y="122"/>
                  </a:lnTo>
                  <a:lnTo>
                    <a:pt x="284" y="119"/>
                  </a:lnTo>
                  <a:lnTo>
                    <a:pt x="284" y="116"/>
                  </a:lnTo>
                  <a:lnTo>
                    <a:pt x="284" y="115"/>
                  </a:lnTo>
                  <a:lnTo>
                    <a:pt x="285" y="114"/>
                  </a:lnTo>
                  <a:lnTo>
                    <a:pt x="286" y="114"/>
                  </a:lnTo>
                  <a:lnTo>
                    <a:pt x="288" y="114"/>
                  </a:lnTo>
                  <a:lnTo>
                    <a:pt x="289" y="114"/>
                  </a:lnTo>
                  <a:lnTo>
                    <a:pt x="290" y="114"/>
                  </a:lnTo>
                  <a:lnTo>
                    <a:pt x="290" y="113"/>
                  </a:lnTo>
                  <a:lnTo>
                    <a:pt x="292" y="110"/>
                  </a:lnTo>
                  <a:lnTo>
                    <a:pt x="293" y="108"/>
                  </a:lnTo>
                  <a:lnTo>
                    <a:pt x="295" y="105"/>
                  </a:lnTo>
                  <a:lnTo>
                    <a:pt x="293" y="104"/>
                  </a:lnTo>
                  <a:lnTo>
                    <a:pt x="292" y="103"/>
                  </a:lnTo>
                  <a:lnTo>
                    <a:pt x="290" y="103"/>
                  </a:lnTo>
                  <a:lnTo>
                    <a:pt x="289" y="102"/>
                  </a:lnTo>
                  <a:lnTo>
                    <a:pt x="287" y="99"/>
                  </a:lnTo>
                  <a:lnTo>
                    <a:pt x="286" y="98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2" y="99"/>
                  </a:lnTo>
                  <a:lnTo>
                    <a:pt x="280" y="99"/>
                  </a:lnTo>
                  <a:lnTo>
                    <a:pt x="279" y="98"/>
                  </a:lnTo>
                  <a:lnTo>
                    <a:pt x="279" y="97"/>
                  </a:lnTo>
                  <a:lnTo>
                    <a:pt x="278" y="97"/>
                  </a:lnTo>
                  <a:lnTo>
                    <a:pt x="277" y="97"/>
                  </a:lnTo>
                  <a:lnTo>
                    <a:pt x="276" y="97"/>
                  </a:lnTo>
                  <a:lnTo>
                    <a:pt x="275" y="96"/>
                  </a:lnTo>
                  <a:lnTo>
                    <a:pt x="274" y="96"/>
                  </a:lnTo>
                  <a:lnTo>
                    <a:pt x="274" y="97"/>
                  </a:lnTo>
                  <a:lnTo>
                    <a:pt x="273" y="97"/>
                  </a:lnTo>
                  <a:lnTo>
                    <a:pt x="272" y="97"/>
                  </a:lnTo>
                  <a:lnTo>
                    <a:pt x="272" y="96"/>
                  </a:lnTo>
                  <a:lnTo>
                    <a:pt x="271" y="93"/>
                  </a:lnTo>
                  <a:lnTo>
                    <a:pt x="270" y="92"/>
                  </a:lnTo>
                  <a:lnTo>
                    <a:pt x="266" y="91"/>
                  </a:lnTo>
                  <a:lnTo>
                    <a:pt x="262" y="88"/>
                  </a:lnTo>
                  <a:lnTo>
                    <a:pt x="260" y="87"/>
                  </a:lnTo>
                  <a:lnTo>
                    <a:pt x="259" y="86"/>
                  </a:lnTo>
                  <a:lnTo>
                    <a:pt x="258" y="85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2" y="67"/>
                  </a:lnTo>
                  <a:lnTo>
                    <a:pt x="258" y="66"/>
                  </a:lnTo>
                  <a:lnTo>
                    <a:pt x="254" y="65"/>
                  </a:lnTo>
                  <a:lnTo>
                    <a:pt x="252" y="65"/>
                  </a:lnTo>
                  <a:lnTo>
                    <a:pt x="247" y="66"/>
                  </a:lnTo>
                  <a:lnTo>
                    <a:pt x="245" y="67"/>
                  </a:lnTo>
                  <a:lnTo>
                    <a:pt x="243" y="66"/>
                  </a:lnTo>
                  <a:lnTo>
                    <a:pt x="243" y="65"/>
                  </a:lnTo>
                  <a:lnTo>
                    <a:pt x="243" y="64"/>
                  </a:lnTo>
                  <a:lnTo>
                    <a:pt x="243" y="63"/>
                  </a:lnTo>
                  <a:lnTo>
                    <a:pt x="242" y="62"/>
                  </a:lnTo>
                  <a:lnTo>
                    <a:pt x="238" y="57"/>
                  </a:lnTo>
                  <a:lnTo>
                    <a:pt x="237" y="55"/>
                  </a:lnTo>
                  <a:lnTo>
                    <a:pt x="235" y="55"/>
                  </a:lnTo>
                  <a:lnTo>
                    <a:pt x="234" y="55"/>
                  </a:lnTo>
                  <a:lnTo>
                    <a:pt x="232" y="55"/>
                  </a:lnTo>
                  <a:lnTo>
                    <a:pt x="232" y="56"/>
                  </a:lnTo>
                  <a:lnTo>
                    <a:pt x="232" y="56"/>
                  </a:lnTo>
                  <a:lnTo>
                    <a:pt x="231" y="56"/>
                  </a:lnTo>
                  <a:lnTo>
                    <a:pt x="230" y="55"/>
                  </a:lnTo>
                  <a:lnTo>
                    <a:pt x="224" y="51"/>
                  </a:lnTo>
                  <a:lnTo>
                    <a:pt x="223" y="50"/>
                  </a:lnTo>
                  <a:lnTo>
                    <a:pt x="222" y="52"/>
                  </a:lnTo>
                  <a:lnTo>
                    <a:pt x="222" y="53"/>
                  </a:lnTo>
                  <a:lnTo>
                    <a:pt x="221" y="57"/>
                  </a:lnTo>
                  <a:lnTo>
                    <a:pt x="220" y="60"/>
                  </a:lnTo>
                  <a:lnTo>
                    <a:pt x="219" y="59"/>
                  </a:lnTo>
                  <a:lnTo>
                    <a:pt x="218" y="56"/>
                  </a:lnTo>
                  <a:lnTo>
                    <a:pt x="217" y="55"/>
                  </a:lnTo>
                  <a:lnTo>
                    <a:pt x="215" y="54"/>
                  </a:lnTo>
                  <a:lnTo>
                    <a:pt x="215" y="53"/>
                  </a:lnTo>
                  <a:lnTo>
                    <a:pt x="213" y="52"/>
                  </a:lnTo>
                  <a:lnTo>
                    <a:pt x="213" y="52"/>
                  </a:lnTo>
                  <a:lnTo>
                    <a:pt x="212" y="51"/>
                  </a:lnTo>
                  <a:lnTo>
                    <a:pt x="209" y="51"/>
                  </a:lnTo>
                  <a:lnTo>
                    <a:pt x="207" y="51"/>
                  </a:lnTo>
                  <a:lnTo>
                    <a:pt x="205" y="52"/>
                  </a:lnTo>
                  <a:lnTo>
                    <a:pt x="202" y="54"/>
                  </a:lnTo>
                  <a:lnTo>
                    <a:pt x="200" y="54"/>
                  </a:lnTo>
                  <a:lnTo>
                    <a:pt x="196" y="55"/>
                  </a:lnTo>
                  <a:lnTo>
                    <a:pt x="195" y="56"/>
                  </a:lnTo>
                  <a:lnTo>
                    <a:pt x="194" y="58"/>
                  </a:lnTo>
                  <a:lnTo>
                    <a:pt x="193" y="58"/>
                  </a:lnTo>
                  <a:lnTo>
                    <a:pt x="193" y="59"/>
                  </a:lnTo>
                  <a:lnTo>
                    <a:pt x="191" y="60"/>
                  </a:lnTo>
                  <a:lnTo>
                    <a:pt x="186" y="60"/>
                  </a:lnTo>
                  <a:lnTo>
                    <a:pt x="184" y="61"/>
                  </a:lnTo>
                  <a:lnTo>
                    <a:pt x="183" y="62"/>
                  </a:lnTo>
                  <a:lnTo>
                    <a:pt x="182" y="63"/>
                  </a:lnTo>
                  <a:lnTo>
                    <a:pt x="182" y="64"/>
                  </a:lnTo>
                  <a:lnTo>
                    <a:pt x="181" y="64"/>
                  </a:lnTo>
                  <a:lnTo>
                    <a:pt x="180" y="64"/>
                  </a:lnTo>
                  <a:lnTo>
                    <a:pt x="179" y="63"/>
                  </a:lnTo>
                  <a:lnTo>
                    <a:pt x="178" y="62"/>
                  </a:lnTo>
                  <a:lnTo>
                    <a:pt x="177" y="62"/>
                  </a:lnTo>
                  <a:lnTo>
                    <a:pt x="174" y="62"/>
                  </a:lnTo>
                  <a:lnTo>
                    <a:pt x="173" y="61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3" y="57"/>
                  </a:lnTo>
                  <a:lnTo>
                    <a:pt x="174" y="55"/>
                  </a:lnTo>
                  <a:lnTo>
                    <a:pt x="175" y="53"/>
                  </a:lnTo>
                  <a:lnTo>
                    <a:pt x="174" y="51"/>
                  </a:lnTo>
                  <a:lnTo>
                    <a:pt x="173" y="51"/>
                  </a:lnTo>
                  <a:lnTo>
                    <a:pt x="173" y="50"/>
                  </a:lnTo>
                  <a:lnTo>
                    <a:pt x="168" y="49"/>
                  </a:lnTo>
                  <a:lnTo>
                    <a:pt x="167" y="49"/>
                  </a:lnTo>
                  <a:lnTo>
                    <a:pt x="165" y="48"/>
                  </a:lnTo>
                  <a:lnTo>
                    <a:pt x="164" y="47"/>
                  </a:lnTo>
                  <a:lnTo>
                    <a:pt x="162" y="45"/>
                  </a:lnTo>
                  <a:lnTo>
                    <a:pt x="160" y="45"/>
                  </a:lnTo>
                  <a:lnTo>
                    <a:pt x="156" y="43"/>
                  </a:lnTo>
                  <a:lnTo>
                    <a:pt x="147" y="40"/>
                  </a:lnTo>
                  <a:lnTo>
                    <a:pt x="146" y="40"/>
                  </a:lnTo>
                  <a:lnTo>
                    <a:pt x="144" y="39"/>
                  </a:lnTo>
                  <a:lnTo>
                    <a:pt x="140" y="35"/>
                  </a:lnTo>
                  <a:lnTo>
                    <a:pt x="137" y="33"/>
                  </a:lnTo>
                  <a:lnTo>
                    <a:pt x="137" y="32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4" y="28"/>
                  </a:lnTo>
                  <a:lnTo>
                    <a:pt x="133" y="28"/>
                  </a:lnTo>
                  <a:lnTo>
                    <a:pt x="132" y="27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6" y="25"/>
                  </a:lnTo>
                  <a:lnTo>
                    <a:pt x="124" y="26"/>
                  </a:lnTo>
                  <a:lnTo>
                    <a:pt x="123" y="26"/>
                  </a:lnTo>
                  <a:lnTo>
                    <a:pt x="122" y="27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9" y="28"/>
                  </a:lnTo>
                  <a:lnTo>
                    <a:pt x="116" y="26"/>
                  </a:lnTo>
                  <a:lnTo>
                    <a:pt x="114" y="25"/>
                  </a:lnTo>
                  <a:lnTo>
                    <a:pt x="113" y="24"/>
                  </a:lnTo>
                  <a:lnTo>
                    <a:pt x="112" y="22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95" y="25"/>
                  </a:lnTo>
                  <a:lnTo>
                    <a:pt x="93" y="25"/>
                  </a:lnTo>
                  <a:lnTo>
                    <a:pt x="92" y="25"/>
                  </a:lnTo>
                  <a:lnTo>
                    <a:pt x="91" y="25"/>
                  </a:lnTo>
                  <a:lnTo>
                    <a:pt x="90" y="24"/>
                  </a:lnTo>
                  <a:lnTo>
                    <a:pt x="88" y="23"/>
                  </a:lnTo>
                  <a:lnTo>
                    <a:pt x="87" y="23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79" y="23"/>
                  </a:lnTo>
                  <a:lnTo>
                    <a:pt x="77" y="22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1" y="22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7"/>
                  </a:lnTo>
                  <a:lnTo>
                    <a:pt x="64" y="16"/>
                  </a:lnTo>
                  <a:lnTo>
                    <a:pt x="64" y="15"/>
                  </a:lnTo>
                  <a:lnTo>
                    <a:pt x="63" y="14"/>
                  </a:lnTo>
                  <a:lnTo>
                    <a:pt x="59" y="15"/>
                  </a:lnTo>
                  <a:lnTo>
                    <a:pt x="57" y="14"/>
                  </a:lnTo>
                  <a:lnTo>
                    <a:pt x="55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1" y="7"/>
                  </a:lnTo>
                  <a:lnTo>
                    <a:pt x="39" y="6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3" name="Freeform 130">
              <a:extLst>
                <a:ext uri="{FF2B5EF4-FFF2-40B4-BE49-F238E27FC236}">
                  <a16:creationId xmlns:a16="http://schemas.microsoft.com/office/drawing/2014/main" id="{0439380C-253A-D185-37DC-E53795B2E1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7938" y="1824038"/>
              <a:ext cx="392112" cy="333375"/>
            </a:xfrm>
            <a:custGeom>
              <a:avLst/>
              <a:gdLst>
                <a:gd name="T0" fmla="*/ 54 w 247"/>
                <a:gd name="T1" fmla="*/ 17 h 210"/>
                <a:gd name="T2" fmla="*/ 62 w 247"/>
                <a:gd name="T3" fmla="*/ 26 h 210"/>
                <a:gd name="T4" fmla="*/ 78 w 247"/>
                <a:gd name="T5" fmla="*/ 38 h 210"/>
                <a:gd name="T6" fmla="*/ 73 w 247"/>
                <a:gd name="T7" fmla="*/ 49 h 210"/>
                <a:gd name="T8" fmla="*/ 64 w 247"/>
                <a:gd name="T9" fmla="*/ 49 h 210"/>
                <a:gd name="T10" fmla="*/ 47 w 247"/>
                <a:gd name="T11" fmla="*/ 44 h 210"/>
                <a:gd name="T12" fmla="*/ 34 w 247"/>
                <a:gd name="T13" fmla="*/ 33 h 210"/>
                <a:gd name="T14" fmla="*/ 12 w 247"/>
                <a:gd name="T15" fmla="*/ 27 h 210"/>
                <a:gd name="T16" fmla="*/ 9 w 247"/>
                <a:gd name="T17" fmla="*/ 46 h 210"/>
                <a:gd name="T18" fmla="*/ 7 w 247"/>
                <a:gd name="T19" fmla="*/ 52 h 210"/>
                <a:gd name="T20" fmla="*/ 19 w 247"/>
                <a:gd name="T21" fmla="*/ 57 h 210"/>
                <a:gd name="T22" fmla="*/ 25 w 247"/>
                <a:gd name="T23" fmla="*/ 68 h 210"/>
                <a:gd name="T24" fmla="*/ 20 w 247"/>
                <a:gd name="T25" fmla="*/ 82 h 210"/>
                <a:gd name="T26" fmla="*/ 40 w 247"/>
                <a:gd name="T27" fmla="*/ 99 h 210"/>
                <a:gd name="T28" fmla="*/ 41 w 247"/>
                <a:gd name="T29" fmla="*/ 111 h 210"/>
                <a:gd name="T30" fmla="*/ 34 w 247"/>
                <a:gd name="T31" fmla="*/ 119 h 210"/>
                <a:gd name="T32" fmla="*/ 51 w 247"/>
                <a:gd name="T33" fmla="*/ 135 h 210"/>
                <a:gd name="T34" fmla="*/ 63 w 247"/>
                <a:gd name="T35" fmla="*/ 141 h 210"/>
                <a:gd name="T36" fmla="*/ 68 w 247"/>
                <a:gd name="T37" fmla="*/ 146 h 210"/>
                <a:gd name="T38" fmla="*/ 69 w 247"/>
                <a:gd name="T39" fmla="*/ 158 h 210"/>
                <a:gd name="T40" fmla="*/ 63 w 247"/>
                <a:gd name="T41" fmla="*/ 163 h 210"/>
                <a:gd name="T42" fmla="*/ 67 w 247"/>
                <a:gd name="T43" fmla="*/ 178 h 210"/>
                <a:gd name="T44" fmla="*/ 79 w 247"/>
                <a:gd name="T45" fmla="*/ 172 h 210"/>
                <a:gd name="T46" fmla="*/ 86 w 247"/>
                <a:gd name="T47" fmla="*/ 163 h 210"/>
                <a:gd name="T48" fmla="*/ 102 w 247"/>
                <a:gd name="T49" fmla="*/ 153 h 210"/>
                <a:gd name="T50" fmla="*/ 121 w 247"/>
                <a:gd name="T51" fmla="*/ 141 h 210"/>
                <a:gd name="T52" fmla="*/ 140 w 247"/>
                <a:gd name="T53" fmla="*/ 136 h 210"/>
                <a:gd name="T54" fmla="*/ 142 w 247"/>
                <a:gd name="T55" fmla="*/ 159 h 210"/>
                <a:gd name="T56" fmla="*/ 151 w 247"/>
                <a:gd name="T57" fmla="*/ 174 h 210"/>
                <a:gd name="T58" fmla="*/ 147 w 247"/>
                <a:gd name="T59" fmla="*/ 192 h 210"/>
                <a:gd name="T60" fmla="*/ 158 w 247"/>
                <a:gd name="T61" fmla="*/ 201 h 210"/>
                <a:gd name="T62" fmla="*/ 168 w 247"/>
                <a:gd name="T63" fmla="*/ 210 h 210"/>
                <a:gd name="T64" fmla="*/ 175 w 247"/>
                <a:gd name="T65" fmla="*/ 184 h 210"/>
                <a:gd name="T66" fmla="*/ 180 w 247"/>
                <a:gd name="T67" fmla="*/ 167 h 210"/>
                <a:gd name="T68" fmla="*/ 187 w 247"/>
                <a:gd name="T69" fmla="*/ 167 h 210"/>
                <a:gd name="T70" fmla="*/ 186 w 247"/>
                <a:gd name="T71" fmla="*/ 175 h 210"/>
                <a:gd name="T72" fmla="*/ 193 w 247"/>
                <a:gd name="T73" fmla="*/ 158 h 210"/>
                <a:gd name="T74" fmla="*/ 200 w 247"/>
                <a:gd name="T75" fmla="*/ 153 h 210"/>
                <a:gd name="T76" fmla="*/ 196 w 247"/>
                <a:gd name="T77" fmla="*/ 142 h 210"/>
                <a:gd name="T78" fmla="*/ 201 w 247"/>
                <a:gd name="T79" fmla="*/ 131 h 210"/>
                <a:gd name="T80" fmla="*/ 203 w 247"/>
                <a:gd name="T81" fmla="*/ 122 h 210"/>
                <a:gd name="T82" fmla="*/ 203 w 247"/>
                <a:gd name="T83" fmla="*/ 112 h 210"/>
                <a:gd name="T84" fmla="*/ 219 w 247"/>
                <a:gd name="T85" fmla="*/ 98 h 210"/>
                <a:gd name="T86" fmla="*/ 230 w 247"/>
                <a:gd name="T87" fmla="*/ 96 h 210"/>
                <a:gd name="T88" fmla="*/ 243 w 247"/>
                <a:gd name="T89" fmla="*/ 98 h 210"/>
                <a:gd name="T90" fmla="*/ 242 w 247"/>
                <a:gd name="T91" fmla="*/ 90 h 210"/>
                <a:gd name="T92" fmla="*/ 232 w 247"/>
                <a:gd name="T93" fmla="*/ 80 h 210"/>
                <a:gd name="T94" fmla="*/ 212 w 247"/>
                <a:gd name="T95" fmla="*/ 77 h 210"/>
                <a:gd name="T96" fmla="*/ 208 w 247"/>
                <a:gd name="T97" fmla="*/ 69 h 210"/>
                <a:gd name="T98" fmla="*/ 194 w 247"/>
                <a:gd name="T99" fmla="*/ 54 h 210"/>
                <a:gd name="T100" fmla="*/ 185 w 247"/>
                <a:gd name="T101" fmla="*/ 30 h 210"/>
                <a:gd name="T102" fmla="*/ 177 w 247"/>
                <a:gd name="T103" fmla="*/ 19 h 210"/>
                <a:gd name="T104" fmla="*/ 158 w 247"/>
                <a:gd name="T105" fmla="*/ 11 h 210"/>
                <a:gd name="T106" fmla="*/ 136 w 247"/>
                <a:gd name="T107" fmla="*/ 33 h 210"/>
                <a:gd name="T108" fmla="*/ 132 w 247"/>
                <a:gd name="T109" fmla="*/ 42 h 210"/>
                <a:gd name="T110" fmla="*/ 114 w 247"/>
                <a:gd name="T111" fmla="*/ 40 h 210"/>
                <a:gd name="T112" fmla="*/ 101 w 247"/>
                <a:gd name="T113" fmla="*/ 27 h 210"/>
                <a:gd name="T114" fmla="*/ 94 w 247"/>
                <a:gd name="T115" fmla="*/ 20 h 210"/>
                <a:gd name="T116" fmla="*/ 83 w 247"/>
                <a:gd name="T117" fmla="*/ 11 h 210"/>
                <a:gd name="T118" fmla="*/ 73 w 247"/>
                <a:gd name="T119" fmla="*/ 6 h 210"/>
                <a:gd name="T120" fmla="*/ 63 w 247"/>
                <a:gd name="T121" fmla="*/ 3 h 210"/>
                <a:gd name="T122" fmla="*/ 25 w 247"/>
                <a:gd name="T123" fmla="*/ 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7" h="210">
                  <a:moveTo>
                    <a:pt x="62" y="5"/>
                  </a:moveTo>
                  <a:lnTo>
                    <a:pt x="60" y="8"/>
                  </a:lnTo>
                  <a:lnTo>
                    <a:pt x="60" y="9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7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3" y="27"/>
                  </a:lnTo>
                  <a:lnTo>
                    <a:pt x="66" y="29"/>
                  </a:lnTo>
                  <a:lnTo>
                    <a:pt x="71" y="31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7" y="37"/>
                  </a:lnTo>
                  <a:lnTo>
                    <a:pt x="78" y="38"/>
                  </a:lnTo>
                  <a:lnTo>
                    <a:pt x="77" y="38"/>
                  </a:lnTo>
                  <a:lnTo>
                    <a:pt x="77" y="39"/>
                  </a:lnTo>
                  <a:lnTo>
                    <a:pt x="76" y="39"/>
                  </a:lnTo>
                  <a:lnTo>
                    <a:pt x="76" y="40"/>
                  </a:lnTo>
                  <a:lnTo>
                    <a:pt x="76" y="41"/>
                  </a:lnTo>
                  <a:lnTo>
                    <a:pt x="75" y="42"/>
                  </a:lnTo>
                  <a:lnTo>
                    <a:pt x="74" y="43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3" y="48"/>
                  </a:lnTo>
                  <a:lnTo>
                    <a:pt x="73" y="49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1" y="49"/>
                  </a:lnTo>
                  <a:lnTo>
                    <a:pt x="70" y="50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8" y="53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4" y="49"/>
                  </a:lnTo>
                  <a:lnTo>
                    <a:pt x="62" y="48"/>
                  </a:lnTo>
                  <a:lnTo>
                    <a:pt x="61" y="48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8" y="44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3" y="44"/>
                  </a:lnTo>
                  <a:lnTo>
                    <a:pt x="37" y="42"/>
                  </a:lnTo>
                  <a:lnTo>
                    <a:pt x="35" y="41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4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8" y="45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3" y="54"/>
                  </a:lnTo>
                  <a:lnTo>
                    <a:pt x="14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2" y="59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5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7" y="64"/>
                  </a:lnTo>
                  <a:lnTo>
                    <a:pt x="26" y="67"/>
                  </a:lnTo>
                  <a:lnTo>
                    <a:pt x="25" y="68"/>
                  </a:lnTo>
                  <a:lnTo>
                    <a:pt x="22" y="70"/>
                  </a:lnTo>
                  <a:lnTo>
                    <a:pt x="20" y="71"/>
                  </a:lnTo>
                  <a:lnTo>
                    <a:pt x="17" y="73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7" y="78"/>
                  </a:lnTo>
                  <a:lnTo>
                    <a:pt x="18" y="79"/>
                  </a:lnTo>
                  <a:lnTo>
                    <a:pt x="19" y="80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0" y="83"/>
                  </a:lnTo>
                  <a:lnTo>
                    <a:pt x="21" y="83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3" y="89"/>
                  </a:lnTo>
                  <a:lnTo>
                    <a:pt x="26" y="91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9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3" y="100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3" y="106"/>
                  </a:lnTo>
                  <a:lnTo>
                    <a:pt x="43" y="108"/>
                  </a:lnTo>
                  <a:lnTo>
                    <a:pt x="42" y="109"/>
                  </a:lnTo>
                  <a:lnTo>
                    <a:pt x="41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0" y="114"/>
                  </a:lnTo>
                  <a:lnTo>
                    <a:pt x="39" y="114"/>
                  </a:lnTo>
                  <a:lnTo>
                    <a:pt x="36" y="115"/>
                  </a:lnTo>
                  <a:lnTo>
                    <a:pt x="29" y="113"/>
                  </a:lnTo>
                  <a:lnTo>
                    <a:pt x="26" y="115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8" y="118"/>
                  </a:lnTo>
                  <a:lnTo>
                    <a:pt x="32" y="118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6" y="123"/>
                  </a:lnTo>
                  <a:lnTo>
                    <a:pt x="36" y="124"/>
                  </a:lnTo>
                  <a:lnTo>
                    <a:pt x="39" y="126"/>
                  </a:lnTo>
                  <a:lnTo>
                    <a:pt x="40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5" y="130"/>
                  </a:lnTo>
                  <a:lnTo>
                    <a:pt x="47" y="133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3" y="139"/>
                  </a:lnTo>
                  <a:lnTo>
                    <a:pt x="54" y="140"/>
                  </a:lnTo>
                  <a:lnTo>
                    <a:pt x="55" y="140"/>
                  </a:lnTo>
                  <a:lnTo>
                    <a:pt x="57" y="140"/>
                  </a:lnTo>
                  <a:lnTo>
                    <a:pt x="59" y="138"/>
                  </a:lnTo>
                  <a:lnTo>
                    <a:pt x="61" y="138"/>
                  </a:lnTo>
                  <a:lnTo>
                    <a:pt x="62" y="139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7" y="141"/>
                  </a:lnTo>
                  <a:lnTo>
                    <a:pt x="68" y="141"/>
                  </a:lnTo>
                  <a:lnTo>
                    <a:pt x="69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69" y="142"/>
                  </a:lnTo>
                  <a:lnTo>
                    <a:pt x="69" y="143"/>
                  </a:lnTo>
                  <a:lnTo>
                    <a:pt x="68" y="143"/>
                  </a:lnTo>
                  <a:lnTo>
                    <a:pt x="68" y="145"/>
                  </a:lnTo>
                  <a:lnTo>
                    <a:pt x="68" y="146"/>
                  </a:lnTo>
                  <a:lnTo>
                    <a:pt x="67" y="147"/>
                  </a:lnTo>
                  <a:lnTo>
                    <a:pt x="63" y="147"/>
                  </a:lnTo>
                  <a:lnTo>
                    <a:pt x="62" y="149"/>
                  </a:lnTo>
                  <a:lnTo>
                    <a:pt x="62" y="150"/>
                  </a:lnTo>
                  <a:lnTo>
                    <a:pt x="62" y="152"/>
                  </a:lnTo>
                  <a:lnTo>
                    <a:pt x="64" y="153"/>
                  </a:lnTo>
                  <a:lnTo>
                    <a:pt x="67" y="154"/>
                  </a:lnTo>
                  <a:lnTo>
                    <a:pt x="68" y="155"/>
                  </a:lnTo>
                  <a:lnTo>
                    <a:pt x="69" y="156"/>
                  </a:lnTo>
                  <a:lnTo>
                    <a:pt x="69" y="157"/>
                  </a:lnTo>
                  <a:lnTo>
                    <a:pt x="69" y="158"/>
                  </a:lnTo>
                  <a:lnTo>
                    <a:pt x="71" y="160"/>
                  </a:lnTo>
                  <a:lnTo>
                    <a:pt x="72" y="161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70" y="163"/>
                  </a:lnTo>
                  <a:lnTo>
                    <a:pt x="69" y="163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3" y="163"/>
                  </a:lnTo>
                  <a:lnTo>
                    <a:pt x="63" y="164"/>
                  </a:lnTo>
                  <a:lnTo>
                    <a:pt x="64" y="165"/>
                  </a:lnTo>
                  <a:lnTo>
                    <a:pt x="66" y="166"/>
                  </a:lnTo>
                  <a:lnTo>
                    <a:pt x="67" y="167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8" y="172"/>
                  </a:lnTo>
                  <a:lnTo>
                    <a:pt x="67" y="175"/>
                  </a:lnTo>
                  <a:lnTo>
                    <a:pt x="67" y="176"/>
                  </a:lnTo>
                  <a:lnTo>
                    <a:pt x="67" y="177"/>
                  </a:lnTo>
                  <a:lnTo>
                    <a:pt x="67" y="178"/>
                  </a:lnTo>
                  <a:lnTo>
                    <a:pt x="69" y="182"/>
                  </a:lnTo>
                  <a:lnTo>
                    <a:pt x="70" y="182"/>
                  </a:lnTo>
                  <a:lnTo>
                    <a:pt x="71" y="182"/>
                  </a:lnTo>
                  <a:lnTo>
                    <a:pt x="72" y="181"/>
                  </a:lnTo>
                  <a:lnTo>
                    <a:pt x="72" y="180"/>
                  </a:lnTo>
                  <a:lnTo>
                    <a:pt x="73" y="180"/>
                  </a:lnTo>
                  <a:lnTo>
                    <a:pt x="73" y="179"/>
                  </a:lnTo>
                  <a:lnTo>
                    <a:pt x="75" y="176"/>
                  </a:lnTo>
                  <a:lnTo>
                    <a:pt x="75" y="175"/>
                  </a:lnTo>
                  <a:lnTo>
                    <a:pt x="76" y="174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1" y="169"/>
                  </a:lnTo>
                  <a:lnTo>
                    <a:pt x="82" y="169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3" y="165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6" y="163"/>
                  </a:lnTo>
                  <a:lnTo>
                    <a:pt x="88" y="164"/>
                  </a:lnTo>
                  <a:lnTo>
                    <a:pt x="89" y="164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6" y="156"/>
                  </a:lnTo>
                  <a:lnTo>
                    <a:pt x="99" y="155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4" y="152"/>
                  </a:lnTo>
                  <a:lnTo>
                    <a:pt x="106" y="151"/>
                  </a:lnTo>
                  <a:lnTo>
                    <a:pt x="108" y="147"/>
                  </a:lnTo>
                  <a:lnTo>
                    <a:pt x="110" y="146"/>
                  </a:lnTo>
                  <a:lnTo>
                    <a:pt x="112" y="145"/>
                  </a:lnTo>
                  <a:lnTo>
                    <a:pt x="115" y="143"/>
                  </a:lnTo>
                  <a:lnTo>
                    <a:pt x="116" y="143"/>
                  </a:lnTo>
                  <a:lnTo>
                    <a:pt x="117" y="143"/>
                  </a:lnTo>
                  <a:lnTo>
                    <a:pt x="120" y="142"/>
                  </a:lnTo>
                  <a:lnTo>
                    <a:pt x="121" y="141"/>
                  </a:lnTo>
                  <a:lnTo>
                    <a:pt x="125" y="138"/>
                  </a:lnTo>
                  <a:lnTo>
                    <a:pt x="127" y="135"/>
                  </a:lnTo>
                  <a:lnTo>
                    <a:pt x="128" y="135"/>
                  </a:lnTo>
                  <a:lnTo>
                    <a:pt x="129" y="134"/>
                  </a:lnTo>
                  <a:lnTo>
                    <a:pt x="130" y="134"/>
                  </a:lnTo>
                  <a:lnTo>
                    <a:pt x="133" y="134"/>
                  </a:lnTo>
                  <a:lnTo>
                    <a:pt x="134" y="133"/>
                  </a:lnTo>
                  <a:lnTo>
                    <a:pt x="135" y="132"/>
                  </a:lnTo>
                  <a:lnTo>
                    <a:pt x="136" y="132"/>
                  </a:lnTo>
                  <a:lnTo>
                    <a:pt x="137" y="133"/>
                  </a:lnTo>
                  <a:lnTo>
                    <a:pt x="140" y="136"/>
                  </a:lnTo>
                  <a:lnTo>
                    <a:pt x="147" y="145"/>
                  </a:lnTo>
                  <a:lnTo>
                    <a:pt x="150" y="148"/>
                  </a:lnTo>
                  <a:lnTo>
                    <a:pt x="151" y="150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1" y="152"/>
                  </a:lnTo>
                  <a:lnTo>
                    <a:pt x="148" y="154"/>
                  </a:lnTo>
                  <a:lnTo>
                    <a:pt x="145" y="155"/>
                  </a:lnTo>
                  <a:lnTo>
                    <a:pt x="144" y="155"/>
                  </a:lnTo>
                  <a:lnTo>
                    <a:pt x="143" y="157"/>
                  </a:lnTo>
                  <a:lnTo>
                    <a:pt x="142" y="159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44" y="163"/>
                  </a:lnTo>
                  <a:lnTo>
                    <a:pt x="146" y="166"/>
                  </a:lnTo>
                  <a:lnTo>
                    <a:pt x="149" y="167"/>
                  </a:lnTo>
                  <a:lnTo>
                    <a:pt x="150" y="168"/>
                  </a:lnTo>
                  <a:lnTo>
                    <a:pt x="151" y="171"/>
                  </a:lnTo>
                  <a:lnTo>
                    <a:pt x="151" y="172"/>
                  </a:lnTo>
                  <a:lnTo>
                    <a:pt x="151" y="172"/>
                  </a:lnTo>
                  <a:lnTo>
                    <a:pt x="151" y="173"/>
                  </a:lnTo>
                  <a:lnTo>
                    <a:pt x="151" y="174"/>
                  </a:lnTo>
                  <a:lnTo>
                    <a:pt x="150" y="175"/>
                  </a:lnTo>
                  <a:lnTo>
                    <a:pt x="148" y="176"/>
                  </a:lnTo>
                  <a:lnTo>
                    <a:pt x="140" y="178"/>
                  </a:lnTo>
                  <a:lnTo>
                    <a:pt x="140" y="179"/>
                  </a:lnTo>
                  <a:lnTo>
                    <a:pt x="137" y="181"/>
                  </a:lnTo>
                  <a:lnTo>
                    <a:pt x="137" y="183"/>
                  </a:lnTo>
                  <a:lnTo>
                    <a:pt x="138" y="185"/>
                  </a:lnTo>
                  <a:lnTo>
                    <a:pt x="141" y="187"/>
                  </a:lnTo>
                  <a:lnTo>
                    <a:pt x="146" y="190"/>
                  </a:lnTo>
                  <a:lnTo>
                    <a:pt x="147" y="191"/>
                  </a:lnTo>
                  <a:lnTo>
                    <a:pt x="147" y="192"/>
                  </a:lnTo>
                  <a:lnTo>
                    <a:pt x="147" y="193"/>
                  </a:lnTo>
                  <a:lnTo>
                    <a:pt x="147" y="194"/>
                  </a:lnTo>
                  <a:lnTo>
                    <a:pt x="150" y="196"/>
                  </a:lnTo>
                  <a:lnTo>
                    <a:pt x="151" y="197"/>
                  </a:lnTo>
                  <a:lnTo>
                    <a:pt x="151" y="198"/>
                  </a:lnTo>
                  <a:lnTo>
                    <a:pt x="152" y="198"/>
                  </a:lnTo>
                  <a:lnTo>
                    <a:pt x="155" y="197"/>
                  </a:lnTo>
                  <a:lnTo>
                    <a:pt x="156" y="197"/>
                  </a:lnTo>
                  <a:lnTo>
                    <a:pt x="157" y="198"/>
                  </a:lnTo>
                  <a:lnTo>
                    <a:pt x="157" y="200"/>
                  </a:lnTo>
                  <a:lnTo>
                    <a:pt x="158" y="201"/>
                  </a:lnTo>
                  <a:lnTo>
                    <a:pt x="159" y="202"/>
                  </a:lnTo>
                  <a:lnTo>
                    <a:pt x="159" y="202"/>
                  </a:lnTo>
                  <a:lnTo>
                    <a:pt x="160" y="203"/>
                  </a:lnTo>
                  <a:lnTo>
                    <a:pt x="161" y="204"/>
                  </a:lnTo>
                  <a:lnTo>
                    <a:pt x="161" y="206"/>
                  </a:lnTo>
                  <a:lnTo>
                    <a:pt x="162" y="207"/>
                  </a:lnTo>
                  <a:lnTo>
                    <a:pt x="164" y="208"/>
                  </a:lnTo>
                  <a:lnTo>
                    <a:pt x="165" y="210"/>
                  </a:lnTo>
                  <a:lnTo>
                    <a:pt x="166" y="210"/>
                  </a:lnTo>
                  <a:lnTo>
                    <a:pt x="167" y="210"/>
                  </a:lnTo>
                  <a:lnTo>
                    <a:pt x="168" y="210"/>
                  </a:lnTo>
                  <a:lnTo>
                    <a:pt x="170" y="209"/>
                  </a:lnTo>
                  <a:lnTo>
                    <a:pt x="171" y="208"/>
                  </a:lnTo>
                  <a:lnTo>
                    <a:pt x="171" y="207"/>
                  </a:lnTo>
                  <a:lnTo>
                    <a:pt x="172" y="207"/>
                  </a:lnTo>
                  <a:lnTo>
                    <a:pt x="174" y="207"/>
                  </a:lnTo>
                  <a:lnTo>
                    <a:pt x="177" y="207"/>
                  </a:lnTo>
                  <a:lnTo>
                    <a:pt x="177" y="198"/>
                  </a:lnTo>
                  <a:lnTo>
                    <a:pt x="177" y="189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5" y="184"/>
                  </a:lnTo>
                  <a:lnTo>
                    <a:pt x="175" y="182"/>
                  </a:lnTo>
                  <a:lnTo>
                    <a:pt x="177" y="182"/>
                  </a:lnTo>
                  <a:lnTo>
                    <a:pt x="178" y="182"/>
                  </a:lnTo>
                  <a:lnTo>
                    <a:pt x="179" y="181"/>
                  </a:lnTo>
                  <a:lnTo>
                    <a:pt x="180" y="179"/>
                  </a:lnTo>
                  <a:lnTo>
                    <a:pt x="180" y="178"/>
                  </a:lnTo>
                  <a:lnTo>
                    <a:pt x="181" y="174"/>
                  </a:lnTo>
                  <a:lnTo>
                    <a:pt x="181" y="172"/>
                  </a:lnTo>
                  <a:lnTo>
                    <a:pt x="181" y="172"/>
                  </a:lnTo>
                  <a:lnTo>
                    <a:pt x="180" y="170"/>
                  </a:lnTo>
                  <a:lnTo>
                    <a:pt x="180" y="167"/>
                  </a:lnTo>
                  <a:lnTo>
                    <a:pt x="181" y="167"/>
                  </a:lnTo>
                  <a:lnTo>
                    <a:pt x="181" y="166"/>
                  </a:lnTo>
                  <a:lnTo>
                    <a:pt x="181" y="165"/>
                  </a:lnTo>
                  <a:lnTo>
                    <a:pt x="181" y="164"/>
                  </a:lnTo>
                  <a:lnTo>
                    <a:pt x="181" y="163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3"/>
                  </a:lnTo>
                  <a:lnTo>
                    <a:pt x="186" y="164"/>
                  </a:lnTo>
                  <a:lnTo>
                    <a:pt x="187" y="167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68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89" y="172"/>
                  </a:lnTo>
                  <a:lnTo>
                    <a:pt x="189" y="172"/>
                  </a:lnTo>
                  <a:lnTo>
                    <a:pt x="189" y="173"/>
                  </a:lnTo>
                  <a:lnTo>
                    <a:pt x="186" y="173"/>
                  </a:lnTo>
                  <a:lnTo>
                    <a:pt x="186" y="174"/>
                  </a:lnTo>
                  <a:lnTo>
                    <a:pt x="186" y="175"/>
                  </a:lnTo>
                  <a:lnTo>
                    <a:pt x="187" y="177"/>
                  </a:lnTo>
                  <a:lnTo>
                    <a:pt x="189" y="176"/>
                  </a:lnTo>
                  <a:lnTo>
                    <a:pt x="191" y="173"/>
                  </a:lnTo>
                  <a:lnTo>
                    <a:pt x="192" y="172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8"/>
                  </a:lnTo>
                  <a:lnTo>
                    <a:pt x="193" y="166"/>
                  </a:lnTo>
                  <a:lnTo>
                    <a:pt x="193" y="165"/>
                  </a:lnTo>
                  <a:lnTo>
                    <a:pt x="193" y="164"/>
                  </a:lnTo>
                  <a:lnTo>
                    <a:pt x="193" y="158"/>
                  </a:lnTo>
                  <a:lnTo>
                    <a:pt x="194" y="156"/>
                  </a:lnTo>
                  <a:lnTo>
                    <a:pt x="195" y="154"/>
                  </a:lnTo>
                  <a:lnTo>
                    <a:pt x="197" y="154"/>
                  </a:lnTo>
                  <a:lnTo>
                    <a:pt x="200" y="155"/>
                  </a:lnTo>
                  <a:lnTo>
                    <a:pt x="200" y="156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1" y="156"/>
                  </a:lnTo>
                  <a:lnTo>
                    <a:pt x="201" y="155"/>
                  </a:lnTo>
                  <a:lnTo>
                    <a:pt x="200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1" y="154"/>
                  </a:lnTo>
                  <a:lnTo>
                    <a:pt x="201" y="155"/>
                  </a:lnTo>
                  <a:lnTo>
                    <a:pt x="201" y="154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1" y="150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6" y="143"/>
                  </a:lnTo>
                  <a:lnTo>
                    <a:pt x="196" y="142"/>
                  </a:lnTo>
                  <a:lnTo>
                    <a:pt x="197" y="142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8" y="138"/>
                  </a:lnTo>
                  <a:lnTo>
                    <a:pt x="199" y="136"/>
                  </a:lnTo>
                  <a:lnTo>
                    <a:pt x="200" y="135"/>
                  </a:lnTo>
                  <a:lnTo>
                    <a:pt x="201" y="133"/>
                  </a:lnTo>
                  <a:lnTo>
                    <a:pt x="201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1"/>
                  </a:lnTo>
                  <a:lnTo>
                    <a:pt x="201" y="130"/>
                  </a:lnTo>
                  <a:lnTo>
                    <a:pt x="201" y="129"/>
                  </a:lnTo>
                  <a:lnTo>
                    <a:pt x="201" y="128"/>
                  </a:lnTo>
                  <a:lnTo>
                    <a:pt x="201" y="127"/>
                  </a:lnTo>
                  <a:lnTo>
                    <a:pt x="202" y="126"/>
                  </a:lnTo>
                  <a:lnTo>
                    <a:pt x="202" y="125"/>
                  </a:lnTo>
                  <a:lnTo>
                    <a:pt x="202" y="124"/>
                  </a:lnTo>
                  <a:lnTo>
                    <a:pt x="202" y="123"/>
                  </a:lnTo>
                  <a:lnTo>
                    <a:pt x="203" y="123"/>
                  </a:lnTo>
                  <a:lnTo>
                    <a:pt x="203" y="122"/>
                  </a:lnTo>
                  <a:lnTo>
                    <a:pt x="203" y="122"/>
                  </a:lnTo>
                  <a:lnTo>
                    <a:pt x="202" y="120"/>
                  </a:lnTo>
                  <a:lnTo>
                    <a:pt x="202" y="120"/>
                  </a:lnTo>
                  <a:lnTo>
                    <a:pt x="202" y="119"/>
                  </a:lnTo>
                  <a:lnTo>
                    <a:pt x="203" y="118"/>
                  </a:lnTo>
                  <a:lnTo>
                    <a:pt x="204" y="117"/>
                  </a:lnTo>
                  <a:lnTo>
                    <a:pt x="205" y="117"/>
                  </a:lnTo>
                  <a:lnTo>
                    <a:pt x="205" y="116"/>
                  </a:lnTo>
                  <a:lnTo>
                    <a:pt x="205" y="115"/>
                  </a:lnTo>
                  <a:lnTo>
                    <a:pt x="204" y="114"/>
                  </a:lnTo>
                  <a:lnTo>
                    <a:pt x="204" y="113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1"/>
                  </a:lnTo>
                  <a:lnTo>
                    <a:pt x="206" y="109"/>
                  </a:lnTo>
                  <a:lnTo>
                    <a:pt x="206" y="107"/>
                  </a:lnTo>
                  <a:lnTo>
                    <a:pt x="206" y="105"/>
                  </a:lnTo>
                  <a:lnTo>
                    <a:pt x="207" y="104"/>
                  </a:lnTo>
                  <a:lnTo>
                    <a:pt x="209" y="102"/>
                  </a:lnTo>
                  <a:lnTo>
                    <a:pt x="210" y="102"/>
                  </a:lnTo>
                  <a:lnTo>
                    <a:pt x="212" y="101"/>
                  </a:lnTo>
                  <a:lnTo>
                    <a:pt x="215" y="99"/>
                  </a:lnTo>
                  <a:lnTo>
                    <a:pt x="219" y="98"/>
                  </a:lnTo>
                  <a:lnTo>
                    <a:pt x="221" y="98"/>
                  </a:lnTo>
                  <a:lnTo>
                    <a:pt x="221" y="96"/>
                  </a:lnTo>
                  <a:lnTo>
                    <a:pt x="221" y="95"/>
                  </a:lnTo>
                  <a:lnTo>
                    <a:pt x="223" y="93"/>
                  </a:lnTo>
                  <a:lnTo>
                    <a:pt x="224" y="93"/>
                  </a:lnTo>
                  <a:lnTo>
                    <a:pt x="225" y="93"/>
                  </a:lnTo>
                  <a:lnTo>
                    <a:pt x="227" y="94"/>
                  </a:lnTo>
                  <a:lnTo>
                    <a:pt x="228" y="94"/>
                  </a:lnTo>
                  <a:lnTo>
                    <a:pt x="228" y="95"/>
                  </a:lnTo>
                  <a:lnTo>
                    <a:pt x="229" y="96"/>
                  </a:lnTo>
                  <a:lnTo>
                    <a:pt x="230" y="96"/>
                  </a:lnTo>
                  <a:lnTo>
                    <a:pt x="231" y="94"/>
                  </a:lnTo>
                  <a:lnTo>
                    <a:pt x="231" y="94"/>
                  </a:lnTo>
                  <a:lnTo>
                    <a:pt x="232" y="94"/>
                  </a:lnTo>
                  <a:lnTo>
                    <a:pt x="233" y="94"/>
                  </a:lnTo>
                  <a:lnTo>
                    <a:pt x="234" y="93"/>
                  </a:lnTo>
                  <a:lnTo>
                    <a:pt x="235" y="93"/>
                  </a:lnTo>
                  <a:lnTo>
                    <a:pt x="237" y="94"/>
                  </a:lnTo>
                  <a:lnTo>
                    <a:pt x="240" y="94"/>
                  </a:lnTo>
                  <a:lnTo>
                    <a:pt x="241" y="95"/>
                  </a:lnTo>
                  <a:lnTo>
                    <a:pt x="241" y="95"/>
                  </a:lnTo>
                  <a:lnTo>
                    <a:pt x="243" y="98"/>
                  </a:lnTo>
                  <a:lnTo>
                    <a:pt x="245" y="98"/>
                  </a:lnTo>
                  <a:lnTo>
                    <a:pt x="246" y="100"/>
                  </a:lnTo>
                  <a:lnTo>
                    <a:pt x="247" y="102"/>
                  </a:lnTo>
                  <a:lnTo>
                    <a:pt x="247" y="101"/>
                  </a:lnTo>
                  <a:lnTo>
                    <a:pt x="247" y="99"/>
                  </a:lnTo>
                  <a:lnTo>
                    <a:pt x="246" y="98"/>
                  </a:lnTo>
                  <a:lnTo>
                    <a:pt x="245" y="93"/>
                  </a:lnTo>
                  <a:lnTo>
                    <a:pt x="245" y="92"/>
                  </a:lnTo>
                  <a:lnTo>
                    <a:pt x="244" y="91"/>
                  </a:lnTo>
                  <a:lnTo>
                    <a:pt x="243" y="90"/>
                  </a:lnTo>
                  <a:lnTo>
                    <a:pt x="242" y="90"/>
                  </a:lnTo>
                  <a:lnTo>
                    <a:pt x="241" y="89"/>
                  </a:lnTo>
                  <a:lnTo>
                    <a:pt x="241" y="87"/>
                  </a:lnTo>
                  <a:lnTo>
                    <a:pt x="241" y="86"/>
                  </a:lnTo>
                  <a:lnTo>
                    <a:pt x="240" y="85"/>
                  </a:lnTo>
                  <a:lnTo>
                    <a:pt x="239" y="84"/>
                  </a:lnTo>
                  <a:lnTo>
                    <a:pt x="234" y="83"/>
                  </a:lnTo>
                  <a:lnTo>
                    <a:pt x="233" y="83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32" y="81"/>
                  </a:lnTo>
                  <a:lnTo>
                    <a:pt x="232" y="80"/>
                  </a:lnTo>
                  <a:lnTo>
                    <a:pt x="231" y="80"/>
                  </a:lnTo>
                  <a:lnTo>
                    <a:pt x="226" y="79"/>
                  </a:lnTo>
                  <a:lnTo>
                    <a:pt x="225" y="80"/>
                  </a:lnTo>
                  <a:lnTo>
                    <a:pt x="222" y="81"/>
                  </a:lnTo>
                  <a:lnTo>
                    <a:pt x="221" y="81"/>
                  </a:lnTo>
                  <a:lnTo>
                    <a:pt x="221" y="81"/>
                  </a:lnTo>
                  <a:lnTo>
                    <a:pt x="219" y="80"/>
                  </a:lnTo>
                  <a:lnTo>
                    <a:pt x="216" y="80"/>
                  </a:lnTo>
                  <a:lnTo>
                    <a:pt x="215" y="79"/>
                  </a:lnTo>
                  <a:lnTo>
                    <a:pt x="213" y="78"/>
                  </a:lnTo>
                  <a:lnTo>
                    <a:pt x="212" y="77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0" y="76"/>
                  </a:lnTo>
                  <a:lnTo>
                    <a:pt x="209" y="76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07" y="74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7" y="72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7"/>
                  </a:lnTo>
                  <a:lnTo>
                    <a:pt x="207" y="66"/>
                  </a:lnTo>
                  <a:lnTo>
                    <a:pt x="206" y="65"/>
                  </a:lnTo>
                  <a:lnTo>
                    <a:pt x="205" y="64"/>
                  </a:lnTo>
                  <a:lnTo>
                    <a:pt x="204" y="65"/>
                  </a:lnTo>
                  <a:lnTo>
                    <a:pt x="201" y="63"/>
                  </a:lnTo>
                  <a:lnTo>
                    <a:pt x="201" y="63"/>
                  </a:lnTo>
                  <a:lnTo>
                    <a:pt x="201" y="62"/>
                  </a:lnTo>
                  <a:lnTo>
                    <a:pt x="200" y="61"/>
                  </a:lnTo>
                  <a:lnTo>
                    <a:pt x="194" y="54"/>
                  </a:lnTo>
                  <a:lnTo>
                    <a:pt x="191" y="52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0" y="45"/>
                  </a:lnTo>
                  <a:lnTo>
                    <a:pt x="190" y="44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6"/>
                  </a:lnTo>
                  <a:lnTo>
                    <a:pt x="189" y="35"/>
                  </a:lnTo>
                  <a:lnTo>
                    <a:pt x="187" y="33"/>
                  </a:lnTo>
                  <a:lnTo>
                    <a:pt x="185" y="30"/>
                  </a:lnTo>
                  <a:lnTo>
                    <a:pt x="184" y="29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9" y="23"/>
                  </a:lnTo>
                  <a:lnTo>
                    <a:pt x="177" y="19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2" y="13"/>
                  </a:lnTo>
                  <a:lnTo>
                    <a:pt x="171" y="11"/>
                  </a:lnTo>
                  <a:lnTo>
                    <a:pt x="167" y="6"/>
                  </a:lnTo>
                  <a:lnTo>
                    <a:pt x="166" y="4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1" y="7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6" y="16"/>
                  </a:lnTo>
                  <a:lnTo>
                    <a:pt x="155" y="18"/>
                  </a:lnTo>
                  <a:lnTo>
                    <a:pt x="154" y="19"/>
                  </a:lnTo>
                  <a:lnTo>
                    <a:pt x="150" y="22"/>
                  </a:lnTo>
                  <a:lnTo>
                    <a:pt x="147" y="23"/>
                  </a:lnTo>
                  <a:lnTo>
                    <a:pt x="146" y="24"/>
                  </a:lnTo>
                  <a:lnTo>
                    <a:pt x="142" y="25"/>
                  </a:lnTo>
                  <a:lnTo>
                    <a:pt x="140" y="27"/>
                  </a:lnTo>
                  <a:lnTo>
                    <a:pt x="139" y="28"/>
                  </a:lnTo>
                  <a:lnTo>
                    <a:pt x="137" y="33"/>
                  </a:lnTo>
                  <a:lnTo>
                    <a:pt x="136" y="33"/>
                  </a:lnTo>
                  <a:lnTo>
                    <a:pt x="135" y="33"/>
                  </a:lnTo>
                  <a:lnTo>
                    <a:pt x="134" y="33"/>
                  </a:lnTo>
                  <a:lnTo>
                    <a:pt x="134" y="34"/>
                  </a:lnTo>
                  <a:lnTo>
                    <a:pt x="134" y="35"/>
                  </a:lnTo>
                  <a:lnTo>
                    <a:pt x="133" y="36"/>
                  </a:lnTo>
                  <a:lnTo>
                    <a:pt x="132" y="36"/>
                  </a:lnTo>
                  <a:lnTo>
                    <a:pt x="132" y="37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2" y="42"/>
                  </a:lnTo>
                  <a:lnTo>
                    <a:pt x="129" y="43"/>
                  </a:lnTo>
                  <a:lnTo>
                    <a:pt x="128" y="43"/>
                  </a:lnTo>
                  <a:lnTo>
                    <a:pt x="125" y="43"/>
                  </a:lnTo>
                  <a:lnTo>
                    <a:pt x="124" y="43"/>
                  </a:lnTo>
                  <a:lnTo>
                    <a:pt x="123" y="42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9" y="41"/>
                  </a:lnTo>
                  <a:lnTo>
                    <a:pt x="118" y="42"/>
                  </a:lnTo>
                  <a:lnTo>
                    <a:pt x="116" y="42"/>
                  </a:lnTo>
                  <a:lnTo>
                    <a:pt x="114" y="40"/>
                  </a:lnTo>
                  <a:lnTo>
                    <a:pt x="113" y="39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7" y="38"/>
                  </a:lnTo>
                  <a:lnTo>
                    <a:pt x="103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1" y="26"/>
                  </a:lnTo>
                  <a:lnTo>
                    <a:pt x="101" y="25"/>
                  </a:lnTo>
                  <a:lnTo>
                    <a:pt x="100" y="24"/>
                  </a:lnTo>
                  <a:lnTo>
                    <a:pt x="99" y="24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1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1" y="15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1"/>
                  </a:lnTo>
                  <a:lnTo>
                    <a:pt x="86" y="11"/>
                  </a:lnTo>
                  <a:lnTo>
                    <a:pt x="85" y="11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1" y="7"/>
                  </a:lnTo>
                  <a:lnTo>
                    <a:pt x="80" y="7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9" y="3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5" y="5"/>
                  </a:lnTo>
                  <a:lnTo>
                    <a:pt x="73" y="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1" y="6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3"/>
                  </a:lnTo>
                  <a:lnTo>
                    <a:pt x="62" y="5"/>
                  </a:lnTo>
                  <a:close/>
                  <a:moveTo>
                    <a:pt x="24" y="77"/>
                  </a:moveTo>
                  <a:lnTo>
                    <a:pt x="23" y="78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5"/>
                  </a:lnTo>
                  <a:lnTo>
                    <a:pt x="25" y="76"/>
                  </a:lnTo>
                  <a:lnTo>
                    <a:pt x="24" y="7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4" name="Freeform 131">
              <a:extLst>
                <a:ext uri="{FF2B5EF4-FFF2-40B4-BE49-F238E27FC236}">
                  <a16:creationId xmlns:a16="http://schemas.microsoft.com/office/drawing/2014/main" id="{7B2A4A5A-F493-0744-4CAB-9F5CE500B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974850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1 w 3"/>
                <a:gd name="T9" fmla="*/ 0 h 2"/>
                <a:gd name="T10" fmla="*/ 0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5" name="Freeform 132">
              <a:extLst>
                <a:ext uri="{FF2B5EF4-FFF2-40B4-BE49-F238E27FC236}">
                  <a16:creationId xmlns:a16="http://schemas.microsoft.com/office/drawing/2014/main" id="{079B1437-9E5E-0B66-ED5C-B5956EC42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5" y="1903413"/>
              <a:ext cx="6350" cy="4762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3 h 3"/>
                <a:gd name="T10" fmla="*/ 4 w 4"/>
                <a:gd name="T11" fmla="*/ 3 h 3"/>
                <a:gd name="T12" fmla="*/ 3 w 4"/>
                <a:gd name="T13" fmla="*/ 1 h 3"/>
                <a:gd name="T14" fmla="*/ 1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6" name="Freeform 133">
              <a:extLst>
                <a:ext uri="{FF2B5EF4-FFF2-40B4-BE49-F238E27FC236}">
                  <a16:creationId xmlns:a16="http://schemas.microsoft.com/office/drawing/2014/main" id="{614499EE-51E1-D9E8-0859-E80D7CFEA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063" y="2028825"/>
              <a:ext cx="98425" cy="84137"/>
            </a:xfrm>
            <a:custGeom>
              <a:avLst/>
              <a:gdLst>
                <a:gd name="T0" fmla="*/ 55 w 62"/>
                <a:gd name="T1" fmla="*/ 40 h 53"/>
                <a:gd name="T2" fmla="*/ 53 w 62"/>
                <a:gd name="T3" fmla="*/ 36 h 53"/>
                <a:gd name="T4" fmla="*/ 53 w 62"/>
                <a:gd name="T5" fmla="*/ 33 h 53"/>
                <a:gd name="T6" fmla="*/ 54 w 62"/>
                <a:gd name="T7" fmla="*/ 32 h 53"/>
                <a:gd name="T8" fmla="*/ 53 w 62"/>
                <a:gd name="T9" fmla="*/ 30 h 53"/>
                <a:gd name="T10" fmla="*/ 50 w 62"/>
                <a:gd name="T11" fmla="*/ 28 h 53"/>
                <a:gd name="T12" fmla="*/ 48 w 62"/>
                <a:gd name="T13" fmla="*/ 26 h 53"/>
                <a:gd name="T14" fmla="*/ 45 w 62"/>
                <a:gd name="T15" fmla="*/ 24 h 53"/>
                <a:gd name="T16" fmla="*/ 45 w 62"/>
                <a:gd name="T17" fmla="*/ 23 h 53"/>
                <a:gd name="T18" fmla="*/ 46 w 62"/>
                <a:gd name="T19" fmla="*/ 19 h 53"/>
                <a:gd name="T20" fmla="*/ 45 w 62"/>
                <a:gd name="T21" fmla="*/ 14 h 53"/>
                <a:gd name="T22" fmla="*/ 45 w 62"/>
                <a:gd name="T23" fmla="*/ 13 h 53"/>
                <a:gd name="T24" fmla="*/ 43 w 62"/>
                <a:gd name="T25" fmla="*/ 12 h 53"/>
                <a:gd name="T26" fmla="*/ 36 w 62"/>
                <a:gd name="T27" fmla="*/ 13 h 53"/>
                <a:gd name="T28" fmla="*/ 32 w 62"/>
                <a:gd name="T29" fmla="*/ 15 h 53"/>
                <a:gd name="T30" fmla="*/ 30 w 62"/>
                <a:gd name="T31" fmla="*/ 16 h 53"/>
                <a:gd name="T32" fmla="*/ 27 w 62"/>
                <a:gd name="T33" fmla="*/ 14 h 53"/>
                <a:gd name="T34" fmla="*/ 24 w 62"/>
                <a:gd name="T35" fmla="*/ 13 h 53"/>
                <a:gd name="T36" fmla="*/ 23 w 62"/>
                <a:gd name="T37" fmla="*/ 13 h 53"/>
                <a:gd name="T38" fmla="*/ 22 w 62"/>
                <a:gd name="T39" fmla="*/ 11 h 53"/>
                <a:gd name="T40" fmla="*/ 21 w 62"/>
                <a:gd name="T41" fmla="*/ 11 h 53"/>
                <a:gd name="T42" fmla="*/ 17 w 62"/>
                <a:gd name="T43" fmla="*/ 13 h 53"/>
                <a:gd name="T44" fmla="*/ 16 w 62"/>
                <a:gd name="T45" fmla="*/ 11 h 53"/>
                <a:gd name="T46" fmla="*/ 17 w 62"/>
                <a:gd name="T47" fmla="*/ 7 h 53"/>
                <a:gd name="T48" fmla="*/ 16 w 62"/>
                <a:gd name="T49" fmla="*/ 5 h 53"/>
                <a:gd name="T50" fmla="*/ 11 w 62"/>
                <a:gd name="T51" fmla="*/ 0 h 53"/>
                <a:gd name="T52" fmla="*/ 7 w 62"/>
                <a:gd name="T53" fmla="*/ 2 h 53"/>
                <a:gd name="T54" fmla="*/ 4 w 62"/>
                <a:gd name="T55" fmla="*/ 3 h 53"/>
                <a:gd name="T56" fmla="*/ 1 w 62"/>
                <a:gd name="T57" fmla="*/ 3 h 53"/>
                <a:gd name="T58" fmla="*/ 0 w 62"/>
                <a:gd name="T59" fmla="*/ 4 h 53"/>
                <a:gd name="T60" fmla="*/ 1 w 62"/>
                <a:gd name="T61" fmla="*/ 8 h 53"/>
                <a:gd name="T62" fmla="*/ 3 w 62"/>
                <a:gd name="T63" fmla="*/ 9 h 53"/>
                <a:gd name="T64" fmla="*/ 3 w 62"/>
                <a:gd name="T65" fmla="*/ 9 h 53"/>
                <a:gd name="T66" fmla="*/ 4 w 62"/>
                <a:gd name="T67" fmla="*/ 11 h 53"/>
                <a:gd name="T68" fmla="*/ 6 w 62"/>
                <a:gd name="T69" fmla="*/ 17 h 53"/>
                <a:gd name="T70" fmla="*/ 7 w 62"/>
                <a:gd name="T71" fmla="*/ 19 h 53"/>
                <a:gd name="T72" fmla="*/ 9 w 62"/>
                <a:gd name="T73" fmla="*/ 21 h 53"/>
                <a:gd name="T74" fmla="*/ 10 w 62"/>
                <a:gd name="T75" fmla="*/ 22 h 53"/>
                <a:gd name="T76" fmla="*/ 12 w 62"/>
                <a:gd name="T77" fmla="*/ 23 h 53"/>
                <a:gd name="T78" fmla="*/ 13 w 62"/>
                <a:gd name="T79" fmla="*/ 24 h 53"/>
                <a:gd name="T80" fmla="*/ 15 w 62"/>
                <a:gd name="T81" fmla="*/ 27 h 53"/>
                <a:gd name="T82" fmla="*/ 15 w 62"/>
                <a:gd name="T83" fmla="*/ 29 h 53"/>
                <a:gd name="T84" fmla="*/ 16 w 62"/>
                <a:gd name="T85" fmla="*/ 33 h 53"/>
                <a:gd name="T86" fmla="*/ 18 w 62"/>
                <a:gd name="T87" fmla="*/ 33 h 53"/>
                <a:gd name="T88" fmla="*/ 23 w 62"/>
                <a:gd name="T89" fmla="*/ 34 h 53"/>
                <a:gd name="T90" fmla="*/ 23 w 62"/>
                <a:gd name="T91" fmla="*/ 34 h 53"/>
                <a:gd name="T92" fmla="*/ 24 w 62"/>
                <a:gd name="T93" fmla="*/ 35 h 53"/>
                <a:gd name="T94" fmla="*/ 25 w 62"/>
                <a:gd name="T95" fmla="*/ 36 h 53"/>
                <a:gd name="T96" fmla="*/ 25 w 62"/>
                <a:gd name="T97" fmla="*/ 38 h 53"/>
                <a:gd name="T98" fmla="*/ 26 w 62"/>
                <a:gd name="T99" fmla="*/ 39 h 53"/>
                <a:gd name="T100" fmla="*/ 27 w 62"/>
                <a:gd name="T101" fmla="*/ 41 h 53"/>
                <a:gd name="T102" fmla="*/ 29 w 62"/>
                <a:gd name="T103" fmla="*/ 42 h 53"/>
                <a:gd name="T104" fmla="*/ 29 w 62"/>
                <a:gd name="T105" fmla="*/ 43 h 53"/>
                <a:gd name="T106" fmla="*/ 30 w 62"/>
                <a:gd name="T107" fmla="*/ 45 h 53"/>
                <a:gd name="T108" fmla="*/ 32 w 62"/>
                <a:gd name="T109" fmla="*/ 46 h 53"/>
                <a:gd name="T110" fmla="*/ 32 w 62"/>
                <a:gd name="T111" fmla="*/ 47 h 53"/>
                <a:gd name="T112" fmla="*/ 34 w 62"/>
                <a:gd name="T113" fmla="*/ 47 h 53"/>
                <a:gd name="T114" fmla="*/ 39 w 62"/>
                <a:gd name="T115" fmla="*/ 48 h 53"/>
                <a:gd name="T116" fmla="*/ 45 w 62"/>
                <a:gd name="T117" fmla="*/ 49 h 53"/>
                <a:gd name="T118" fmla="*/ 55 w 62"/>
                <a:gd name="T119" fmla="*/ 52 h 53"/>
                <a:gd name="T120" fmla="*/ 62 w 62"/>
                <a:gd name="T121" fmla="*/ 53 h 53"/>
                <a:gd name="T122" fmla="*/ 56 w 62"/>
                <a:gd name="T12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53">
                  <a:moveTo>
                    <a:pt x="56" y="42"/>
                  </a:moveTo>
                  <a:lnTo>
                    <a:pt x="55" y="40"/>
                  </a:lnTo>
                  <a:lnTo>
                    <a:pt x="54" y="38"/>
                  </a:lnTo>
                  <a:lnTo>
                    <a:pt x="53" y="36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3" y="30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8" y="26"/>
                  </a:lnTo>
                  <a:lnTo>
                    <a:pt x="47" y="25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4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30" y="45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55" y="52"/>
                  </a:lnTo>
                  <a:lnTo>
                    <a:pt x="59" y="53"/>
                  </a:lnTo>
                  <a:lnTo>
                    <a:pt x="62" y="53"/>
                  </a:lnTo>
                  <a:lnTo>
                    <a:pt x="59" y="48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7" name="Freeform 134">
              <a:extLst>
                <a:ext uri="{FF2B5EF4-FFF2-40B4-BE49-F238E27FC236}">
                  <a16:creationId xmlns:a16="http://schemas.microsoft.com/office/drawing/2014/main" id="{6374CE36-EF9B-30FF-23D1-2F9DF10F8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638" y="190976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8" name="Freeform 135">
              <a:extLst>
                <a:ext uri="{FF2B5EF4-FFF2-40B4-BE49-F238E27FC236}">
                  <a16:creationId xmlns:a16="http://schemas.microsoft.com/office/drawing/2014/main" id="{B2C85C95-4710-5DAB-B0B3-85CE9A3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288" y="1960563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3 w 3"/>
                <a:gd name="T5" fmla="*/ 5 h 5"/>
                <a:gd name="T6" fmla="*/ 3 w 3"/>
                <a:gd name="T7" fmla="*/ 4 h 5"/>
                <a:gd name="T8" fmla="*/ 3 w 3"/>
                <a:gd name="T9" fmla="*/ 3 h 5"/>
                <a:gd name="T10" fmla="*/ 2 w 3"/>
                <a:gd name="T11" fmla="*/ 2 h 5"/>
                <a:gd name="T12" fmla="*/ 1 w 3"/>
                <a:gd name="T13" fmla="*/ 0 h 5"/>
                <a:gd name="T14" fmla="*/ 0 w 3"/>
                <a:gd name="T15" fmla="*/ 0 h 5"/>
                <a:gd name="T16" fmla="*/ 0 w 3"/>
                <a:gd name="T17" fmla="*/ 1 h 5"/>
                <a:gd name="T18" fmla="*/ 1 w 3"/>
                <a:gd name="T19" fmla="*/ 4 h 5"/>
                <a:gd name="T20" fmla="*/ 1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69" name="Freeform 152">
              <a:extLst>
                <a:ext uri="{FF2B5EF4-FFF2-40B4-BE49-F238E27FC236}">
                  <a16:creationId xmlns:a16="http://schemas.microsoft.com/office/drawing/2014/main" id="{A26864D2-C537-B25F-3009-021FB2897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650" y="1687513"/>
              <a:ext cx="803275" cy="395287"/>
            </a:xfrm>
            <a:custGeom>
              <a:avLst/>
              <a:gdLst>
                <a:gd name="T0" fmla="*/ 66 w 506"/>
                <a:gd name="T1" fmla="*/ 86 h 249"/>
                <a:gd name="T2" fmla="*/ 57 w 506"/>
                <a:gd name="T3" fmla="*/ 116 h 249"/>
                <a:gd name="T4" fmla="*/ 76 w 506"/>
                <a:gd name="T5" fmla="*/ 127 h 249"/>
                <a:gd name="T6" fmla="*/ 93 w 506"/>
                <a:gd name="T7" fmla="*/ 130 h 249"/>
                <a:gd name="T8" fmla="*/ 111 w 506"/>
                <a:gd name="T9" fmla="*/ 115 h 249"/>
                <a:gd name="T10" fmla="*/ 115 w 506"/>
                <a:gd name="T11" fmla="*/ 113 h 249"/>
                <a:gd name="T12" fmla="*/ 135 w 506"/>
                <a:gd name="T13" fmla="*/ 132 h 249"/>
                <a:gd name="T14" fmla="*/ 149 w 506"/>
                <a:gd name="T15" fmla="*/ 142 h 249"/>
                <a:gd name="T16" fmla="*/ 178 w 506"/>
                <a:gd name="T17" fmla="*/ 150 h 249"/>
                <a:gd name="T18" fmla="*/ 156 w 506"/>
                <a:gd name="T19" fmla="*/ 169 h 249"/>
                <a:gd name="T20" fmla="*/ 145 w 506"/>
                <a:gd name="T21" fmla="*/ 178 h 249"/>
                <a:gd name="T22" fmla="*/ 131 w 506"/>
                <a:gd name="T23" fmla="*/ 178 h 249"/>
                <a:gd name="T24" fmla="*/ 117 w 506"/>
                <a:gd name="T25" fmla="*/ 189 h 249"/>
                <a:gd name="T26" fmla="*/ 103 w 506"/>
                <a:gd name="T27" fmla="*/ 187 h 249"/>
                <a:gd name="T28" fmla="*/ 80 w 506"/>
                <a:gd name="T29" fmla="*/ 187 h 249"/>
                <a:gd name="T30" fmla="*/ 63 w 506"/>
                <a:gd name="T31" fmla="*/ 204 h 249"/>
                <a:gd name="T32" fmla="*/ 58 w 506"/>
                <a:gd name="T33" fmla="*/ 198 h 249"/>
                <a:gd name="T34" fmla="*/ 14 w 506"/>
                <a:gd name="T35" fmla="*/ 193 h 249"/>
                <a:gd name="T36" fmla="*/ 0 w 506"/>
                <a:gd name="T37" fmla="*/ 213 h 249"/>
                <a:gd name="T38" fmla="*/ 14 w 506"/>
                <a:gd name="T39" fmla="*/ 228 h 249"/>
                <a:gd name="T40" fmla="*/ 41 w 506"/>
                <a:gd name="T41" fmla="*/ 228 h 249"/>
                <a:gd name="T42" fmla="*/ 55 w 506"/>
                <a:gd name="T43" fmla="*/ 226 h 249"/>
                <a:gd name="T44" fmla="*/ 69 w 506"/>
                <a:gd name="T45" fmla="*/ 238 h 249"/>
                <a:gd name="T46" fmla="*/ 93 w 506"/>
                <a:gd name="T47" fmla="*/ 229 h 249"/>
                <a:gd name="T48" fmla="*/ 106 w 506"/>
                <a:gd name="T49" fmla="*/ 234 h 249"/>
                <a:gd name="T50" fmla="*/ 125 w 506"/>
                <a:gd name="T51" fmla="*/ 240 h 249"/>
                <a:gd name="T52" fmla="*/ 138 w 506"/>
                <a:gd name="T53" fmla="*/ 249 h 249"/>
                <a:gd name="T54" fmla="*/ 156 w 506"/>
                <a:gd name="T55" fmla="*/ 237 h 249"/>
                <a:gd name="T56" fmla="*/ 189 w 506"/>
                <a:gd name="T57" fmla="*/ 235 h 249"/>
                <a:gd name="T58" fmla="*/ 213 w 506"/>
                <a:gd name="T59" fmla="*/ 218 h 249"/>
                <a:gd name="T60" fmla="*/ 217 w 506"/>
                <a:gd name="T61" fmla="*/ 199 h 249"/>
                <a:gd name="T62" fmla="*/ 252 w 506"/>
                <a:gd name="T63" fmla="*/ 181 h 249"/>
                <a:gd name="T64" fmla="*/ 267 w 506"/>
                <a:gd name="T65" fmla="*/ 175 h 249"/>
                <a:gd name="T66" fmla="*/ 293 w 506"/>
                <a:gd name="T67" fmla="*/ 171 h 249"/>
                <a:gd name="T68" fmla="*/ 306 w 506"/>
                <a:gd name="T69" fmla="*/ 183 h 249"/>
                <a:gd name="T70" fmla="*/ 332 w 506"/>
                <a:gd name="T71" fmla="*/ 176 h 249"/>
                <a:gd name="T72" fmla="*/ 345 w 506"/>
                <a:gd name="T73" fmla="*/ 144 h 249"/>
                <a:gd name="T74" fmla="*/ 386 w 506"/>
                <a:gd name="T75" fmla="*/ 140 h 249"/>
                <a:gd name="T76" fmla="*/ 419 w 506"/>
                <a:gd name="T77" fmla="*/ 123 h 249"/>
                <a:gd name="T78" fmla="*/ 452 w 506"/>
                <a:gd name="T79" fmla="*/ 98 h 249"/>
                <a:gd name="T80" fmla="*/ 485 w 506"/>
                <a:gd name="T81" fmla="*/ 84 h 249"/>
                <a:gd name="T82" fmla="*/ 501 w 506"/>
                <a:gd name="T83" fmla="*/ 65 h 249"/>
                <a:gd name="T84" fmla="*/ 456 w 506"/>
                <a:gd name="T85" fmla="*/ 36 h 249"/>
                <a:gd name="T86" fmla="*/ 418 w 506"/>
                <a:gd name="T87" fmla="*/ 27 h 249"/>
                <a:gd name="T88" fmla="*/ 387 w 506"/>
                <a:gd name="T89" fmla="*/ 23 h 249"/>
                <a:gd name="T90" fmla="*/ 363 w 506"/>
                <a:gd name="T91" fmla="*/ 20 h 249"/>
                <a:gd name="T92" fmla="*/ 339 w 506"/>
                <a:gd name="T93" fmla="*/ 23 h 249"/>
                <a:gd name="T94" fmla="*/ 310 w 506"/>
                <a:gd name="T95" fmla="*/ 22 h 249"/>
                <a:gd name="T96" fmla="*/ 271 w 506"/>
                <a:gd name="T97" fmla="*/ 25 h 249"/>
                <a:gd name="T98" fmla="*/ 234 w 506"/>
                <a:gd name="T99" fmla="*/ 5 h 249"/>
                <a:gd name="T100" fmla="*/ 211 w 506"/>
                <a:gd name="T101" fmla="*/ 9 h 249"/>
                <a:gd name="T102" fmla="*/ 193 w 506"/>
                <a:gd name="T103" fmla="*/ 47 h 249"/>
                <a:gd name="T104" fmla="*/ 169 w 506"/>
                <a:gd name="T105" fmla="*/ 46 h 249"/>
                <a:gd name="T106" fmla="*/ 122 w 506"/>
                <a:gd name="T107" fmla="*/ 29 h 249"/>
                <a:gd name="T108" fmla="*/ 98 w 506"/>
                <a:gd name="T109" fmla="*/ 32 h 249"/>
                <a:gd name="T110" fmla="*/ 82 w 506"/>
                <a:gd name="T111" fmla="*/ 48 h 249"/>
                <a:gd name="T112" fmla="*/ 74 w 506"/>
                <a:gd name="T113" fmla="*/ 60 h 249"/>
                <a:gd name="T114" fmla="*/ 59 w 506"/>
                <a:gd name="T115" fmla="*/ 208 h 249"/>
                <a:gd name="T116" fmla="*/ 85 w 506"/>
                <a:gd name="T117" fmla="*/ 208 h 249"/>
                <a:gd name="T118" fmla="*/ 82 w 506"/>
                <a:gd name="T119" fmla="*/ 191 h 249"/>
                <a:gd name="T120" fmla="*/ 113 w 506"/>
                <a:gd name="T121" fmla="*/ 20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249">
                  <a:moveTo>
                    <a:pt x="82" y="61"/>
                  </a:moveTo>
                  <a:lnTo>
                    <a:pt x="83" y="61"/>
                  </a:lnTo>
                  <a:lnTo>
                    <a:pt x="84" y="62"/>
                  </a:lnTo>
                  <a:lnTo>
                    <a:pt x="92" y="67"/>
                  </a:lnTo>
                  <a:lnTo>
                    <a:pt x="93" y="67"/>
                  </a:lnTo>
                  <a:lnTo>
                    <a:pt x="93" y="68"/>
                  </a:lnTo>
                  <a:lnTo>
                    <a:pt x="93" y="69"/>
                  </a:lnTo>
                  <a:lnTo>
                    <a:pt x="91" y="71"/>
                  </a:lnTo>
                  <a:lnTo>
                    <a:pt x="86" y="72"/>
                  </a:lnTo>
                  <a:lnTo>
                    <a:pt x="81" y="76"/>
                  </a:lnTo>
                  <a:lnTo>
                    <a:pt x="79" y="77"/>
                  </a:lnTo>
                  <a:lnTo>
                    <a:pt x="76" y="77"/>
                  </a:lnTo>
                  <a:lnTo>
                    <a:pt x="74" y="77"/>
                  </a:lnTo>
                  <a:lnTo>
                    <a:pt x="74" y="79"/>
                  </a:lnTo>
                  <a:lnTo>
                    <a:pt x="74" y="83"/>
                  </a:lnTo>
                  <a:lnTo>
                    <a:pt x="73" y="84"/>
                  </a:lnTo>
                  <a:lnTo>
                    <a:pt x="71" y="85"/>
                  </a:lnTo>
                  <a:lnTo>
                    <a:pt x="66" y="86"/>
                  </a:lnTo>
                  <a:lnTo>
                    <a:pt x="65" y="87"/>
                  </a:lnTo>
                  <a:lnTo>
                    <a:pt x="60" y="90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4" y="99"/>
                  </a:lnTo>
                  <a:lnTo>
                    <a:pt x="51" y="100"/>
                  </a:lnTo>
                  <a:lnTo>
                    <a:pt x="43" y="105"/>
                  </a:lnTo>
                  <a:lnTo>
                    <a:pt x="42" y="107"/>
                  </a:lnTo>
                  <a:lnTo>
                    <a:pt x="43" y="109"/>
                  </a:lnTo>
                  <a:lnTo>
                    <a:pt x="44" y="109"/>
                  </a:lnTo>
                  <a:lnTo>
                    <a:pt x="52" y="110"/>
                  </a:lnTo>
                  <a:lnTo>
                    <a:pt x="54" y="111"/>
                  </a:lnTo>
                  <a:lnTo>
                    <a:pt x="54" y="112"/>
                  </a:lnTo>
                  <a:lnTo>
                    <a:pt x="54" y="113"/>
                  </a:lnTo>
                  <a:lnTo>
                    <a:pt x="56" y="116"/>
                  </a:lnTo>
                  <a:lnTo>
                    <a:pt x="57" y="116"/>
                  </a:lnTo>
                  <a:lnTo>
                    <a:pt x="58" y="116"/>
                  </a:lnTo>
                  <a:lnTo>
                    <a:pt x="59" y="116"/>
                  </a:lnTo>
                  <a:lnTo>
                    <a:pt x="64" y="112"/>
                  </a:lnTo>
                  <a:lnTo>
                    <a:pt x="66" y="112"/>
                  </a:lnTo>
                  <a:lnTo>
                    <a:pt x="67" y="112"/>
                  </a:lnTo>
                  <a:lnTo>
                    <a:pt x="68" y="114"/>
                  </a:lnTo>
                  <a:lnTo>
                    <a:pt x="70" y="119"/>
                  </a:lnTo>
                  <a:lnTo>
                    <a:pt x="71" y="119"/>
                  </a:lnTo>
                  <a:lnTo>
                    <a:pt x="71" y="120"/>
                  </a:lnTo>
                  <a:lnTo>
                    <a:pt x="70" y="124"/>
                  </a:lnTo>
                  <a:lnTo>
                    <a:pt x="70" y="125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6"/>
                  </a:lnTo>
                  <a:lnTo>
                    <a:pt x="75" y="126"/>
                  </a:lnTo>
                  <a:lnTo>
                    <a:pt x="76" y="127"/>
                  </a:lnTo>
                  <a:lnTo>
                    <a:pt x="77" y="128"/>
                  </a:lnTo>
                  <a:lnTo>
                    <a:pt x="78" y="129"/>
                  </a:lnTo>
                  <a:lnTo>
                    <a:pt x="79" y="129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3" y="129"/>
                  </a:lnTo>
                  <a:lnTo>
                    <a:pt x="84" y="130"/>
                  </a:lnTo>
                  <a:lnTo>
                    <a:pt x="85" y="130"/>
                  </a:lnTo>
                  <a:lnTo>
                    <a:pt x="87" y="131"/>
                  </a:lnTo>
                  <a:lnTo>
                    <a:pt x="89" y="134"/>
                  </a:lnTo>
                  <a:lnTo>
                    <a:pt x="90" y="134"/>
                  </a:lnTo>
                  <a:lnTo>
                    <a:pt x="90" y="133"/>
                  </a:lnTo>
                  <a:lnTo>
                    <a:pt x="90" y="131"/>
                  </a:lnTo>
                  <a:lnTo>
                    <a:pt x="90" y="130"/>
                  </a:lnTo>
                  <a:lnTo>
                    <a:pt x="90" y="129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3" y="130"/>
                  </a:lnTo>
                  <a:lnTo>
                    <a:pt x="93" y="132"/>
                  </a:lnTo>
                  <a:lnTo>
                    <a:pt x="93" y="133"/>
                  </a:lnTo>
                  <a:lnTo>
                    <a:pt x="94" y="134"/>
                  </a:lnTo>
                  <a:lnTo>
                    <a:pt x="95" y="132"/>
                  </a:lnTo>
                  <a:lnTo>
                    <a:pt x="96" y="131"/>
                  </a:lnTo>
                  <a:lnTo>
                    <a:pt x="100" y="134"/>
                  </a:lnTo>
                  <a:lnTo>
                    <a:pt x="101" y="133"/>
                  </a:lnTo>
                  <a:lnTo>
                    <a:pt x="101" y="130"/>
                  </a:lnTo>
                  <a:lnTo>
                    <a:pt x="101" y="119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3" y="121"/>
                  </a:lnTo>
                  <a:lnTo>
                    <a:pt x="105" y="122"/>
                  </a:lnTo>
                  <a:lnTo>
                    <a:pt x="106" y="122"/>
                  </a:lnTo>
                  <a:lnTo>
                    <a:pt x="108" y="120"/>
                  </a:lnTo>
                  <a:lnTo>
                    <a:pt x="110" y="118"/>
                  </a:lnTo>
                  <a:lnTo>
                    <a:pt x="110" y="116"/>
                  </a:lnTo>
                  <a:lnTo>
                    <a:pt x="111" y="115"/>
                  </a:lnTo>
                  <a:lnTo>
                    <a:pt x="110" y="113"/>
                  </a:lnTo>
                  <a:lnTo>
                    <a:pt x="109" y="111"/>
                  </a:lnTo>
                  <a:lnTo>
                    <a:pt x="108" y="110"/>
                  </a:lnTo>
                  <a:lnTo>
                    <a:pt x="109" y="109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2" y="107"/>
                  </a:lnTo>
                  <a:lnTo>
                    <a:pt x="113" y="108"/>
                  </a:lnTo>
                  <a:lnTo>
                    <a:pt x="113" y="109"/>
                  </a:lnTo>
                  <a:lnTo>
                    <a:pt x="113" y="110"/>
                  </a:lnTo>
                  <a:lnTo>
                    <a:pt x="112" y="114"/>
                  </a:lnTo>
                  <a:lnTo>
                    <a:pt x="112" y="115"/>
                  </a:lnTo>
                  <a:lnTo>
                    <a:pt x="113" y="115"/>
                  </a:lnTo>
                  <a:lnTo>
                    <a:pt x="113" y="114"/>
                  </a:lnTo>
                  <a:lnTo>
                    <a:pt x="113" y="113"/>
                  </a:lnTo>
                  <a:lnTo>
                    <a:pt x="113" y="114"/>
                  </a:lnTo>
                  <a:lnTo>
                    <a:pt x="114" y="115"/>
                  </a:lnTo>
                  <a:lnTo>
                    <a:pt x="115" y="113"/>
                  </a:lnTo>
                  <a:lnTo>
                    <a:pt x="116" y="113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2" y="123"/>
                  </a:lnTo>
                  <a:lnTo>
                    <a:pt x="122" y="126"/>
                  </a:lnTo>
                  <a:lnTo>
                    <a:pt x="122" y="129"/>
                  </a:lnTo>
                  <a:lnTo>
                    <a:pt x="123" y="129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30" y="130"/>
                  </a:lnTo>
                  <a:lnTo>
                    <a:pt x="131" y="129"/>
                  </a:lnTo>
                  <a:lnTo>
                    <a:pt x="132" y="129"/>
                  </a:lnTo>
                  <a:lnTo>
                    <a:pt x="133" y="129"/>
                  </a:lnTo>
                  <a:lnTo>
                    <a:pt x="134" y="129"/>
                  </a:lnTo>
                  <a:lnTo>
                    <a:pt x="135" y="130"/>
                  </a:lnTo>
                  <a:lnTo>
                    <a:pt x="135" y="132"/>
                  </a:lnTo>
                  <a:lnTo>
                    <a:pt x="135" y="134"/>
                  </a:lnTo>
                  <a:lnTo>
                    <a:pt x="135" y="138"/>
                  </a:lnTo>
                  <a:lnTo>
                    <a:pt x="135" y="139"/>
                  </a:lnTo>
                  <a:lnTo>
                    <a:pt x="135" y="139"/>
                  </a:lnTo>
                  <a:lnTo>
                    <a:pt x="134" y="140"/>
                  </a:lnTo>
                  <a:lnTo>
                    <a:pt x="136" y="140"/>
                  </a:lnTo>
                  <a:lnTo>
                    <a:pt x="139" y="139"/>
                  </a:lnTo>
                  <a:lnTo>
                    <a:pt x="141" y="139"/>
                  </a:lnTo>
                  <a:lnTo>
                    <a:pt x="142" y="138"/>
                  </a:lnTo>
                  <a:lnTo>
                    <a:pt x="142" y="137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4" y="139"/>
                  </a:lnTo>
                  <a:lnTo>
                    <a:pt x="145" y="139"/>
                  </a:lnTo>
                  <a:lnTo>
                    <a:pt x="147" y="140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9" y="142"/>
                  </a:lnTo>
                  <a:lnTo>
                    <a:pt x="150" y="142"/>
                  </a:lnTo>
                  <a:lnTo>
                    <a:pt x="151" y="142"/>
                  </a:lnTo>
                  <a:lnTo>
                    <a:pt x="152" y="143"/>
                  </a:lnTo>
                  <a:lnTo>
                    <a:pt x="154" y="146"/>
                  </a:lnTo>
                  <a:lnTo>
                    <a:pt x="155" y="148"/>
                  </a:lnTo>
                  <a:lnTo>
                    <a:pt x="157" y="149"/>
                  </a:lnTo>
                  <a:lnTo>
                    <a:pt x="160" y="149"/>
                  </a:lnTo>
                  <a:lnTo>
                    <a:pt x="165" y="149"/>
                  </a:lnTo>
                  <a:lnTo>
                    <a:pt x="167" y="149"/>
                  </a:lnTo>
                  <a:lnTo>
                    <a:pt x="168" y="150"/>
                  </a:lnTo>
                  <a:lnTo>
                    <a:pt x="167" y="151"/>
                  </a:lnTo>
                  <a:lnTo>
                    <a:pt x="168" y="151"/>
                  </a:lnTo>
                  <a:lnTo>
                    <a:pt x="170" y="150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5" y="150"/>
                  </a:lnTo>
                  <a:lnTo>
                    <a:pt x="178" y="150"/>
                  </a:lnTo>
                  <a:lnTo>
                    <a:pt x="179" y="150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79" y="154"/>
                  </a:lnTo>
                  <a:lnTo>
                    <a:pt x="176" y="155"/>
                  </a:lnTo>
                  <a:lnTo>
                    <a:pt x="172" y="157"/>
                  </a:lnTo>
                  <a:lnTo>
                    <a:pt x="169" y="159"/>
                  </a:lnTo>
                  <a:lnTo>
                    <a:pt x="165" y="160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2" y="166"/>
                  </a:lnTo>
                  <a:lnTo>
                    <a:pt x="161" y="167"/>
                  </a:lnTo>
                  <a:lnTo>
                    <a:pt x="159" y="166"/>
                  </a:lnTo>
                  <a:lnTo>
                    <a:pt x="158" y="166"/>
                  </a:ln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6" y="169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51" y="168"/>
                  </a:lnTo>
                  <a:lnTo>
                    <a:pt x="149" y="168"/>
                  </a:lnTo>
                  <a:lnTo>
                    <a:pt x="147" y="167"/>
                  </a:lnTo>
                  <a:lnTo>
                    <a:pt x="147" y="165"/>
                  </a:lnTo>
                  <a:lnTo>
                    <a:pt x="145" y="164"/>
                  </a:lnTo>
                  <a:lnTo>
                    <a:pt x="143" y="164"/>
                  </a:lnTo>
                  <a:lnTo>
                    <a:pt x="143" y="166"/>
                  </a:lnTo>
                  <a:lnTo>
                    <a:pt x="144" y="167"/>
                  </a:lnTo>
                  <a:lnTo>
                    <a:pt x="144" y="168"/>
                  </a:lnTo>
                  <a:lnTo>
                    <a:pt x="144" y="169"/>
                  </a:lnTo>
                  <a:lnTo>
                    <a:pt x="144" y="170"/>
                  </a:lnTo>
                  <a:lnTo>
                    <a:pt x="147" y="172"/>
                  </a:lnTo>
                  <a:lnTo>
                    <a:pt x="147" y="173"/>
                  </a:lnTo>
                  <a:lnTo>
                    <a:pt x="147" y="175"/>
                  </a:lnTo>
                  <a:lnTo>
                    <a:pt x="147" y="177"/>
                  </a:lnTo>
                  <a:lnTo>
                    <a:pt x="145" y="178"/>
                  </a:lnTo>
                  <a:lnTo>
                    <a:pt x="144" y="178"/>
                  </a:lnTo>
                  <a:lnTo>
                    <a:pt x="143" y="178"/>
                  </a:lnTo>
                  <a:lnTo>
                    <a:pt x="141" y="176"/>
                  </a:lnTo>
                  <a:lnTo>
                    <a:pt x="140" y="176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8" y="175"/>
                  </a:lnTo>
                  <a:lnTo>
                    <a:pt x="139" y="175"/>
                  </a:lnTo>
                  <a:lnTo>
                    <a:pt x="139" y="174"/>
                  </a:lnTo>
                  <a:lnTo>
                    <a:pt x="140" y="174"/>
                  </a:lnTo>
                  <a:lnTo>
                    <a:pt x="139" y="173"/>
                  </a:lnTo>
                  <a:lnTo>
                    <a:pt x="138" y="173"/>
                  </a:lnTo>
                  <a:lnTo>
                    <a:pt x="135" y="173"/>
                  </a:lnTo>
                  <a:lnTo>
                    <a:pt x="134" y="174"/>
                  </a:lnTo>
                  <a:lnTo>
                    <a:pt x="132" y="176"/>
                  </a:lnTo>
                  <a:lnTo>
                    <a:pt x="131" y="176"/>
                  </a:lnTo>
                  <a:lnTo>
                    <a:pt x="131" y="178"/>
                  </a:lnTo>
                  <a:lnTo>
                    <a:pt x="130" y="179"/>
                  </a:lnTo>
                  <a:lnTo>
                    <a:pt x="129" y="180"/>
                  </a:lnTo>
                  <a:lnTo>
                    <a:pt x="125" y="182"/>
                  </a:lnTo>
                  <a:lnTo>
                    <a:pt x="125" y="183"/>
                  </a:lnTo>
                  <a:lnTo>
                    <a:pt x="125" y="184"/>
                  </a:lnTo>
                  <a:lnTo>
                    <a:pt x="125" y="184"/>
                  </a:lnTo>
                  <a:lnTo>
                    <a:pt x="127" y="185"/>
                  </a:lnTo>
                  <a:lnTo>
                    <a:pt x="128" y="185"/>
                  </a:lnTo>
                  <a:lnTo>
                    <a:pt x="128" y="186"/>
                  </a:lnTo>
                  <a:lnTo>
                    <a:pt x="127" y="187"/>
                  </a:lnTo>
                  <a:lnTo>
                    <a:pt x="126" y="186"/>
                  </a:lnTo>
                  <a:lnTo>
                    <a:pt x="125" y="186"/>
                  </a:lnTo>
                  <a:lnTo>
                    <a:pt x="125" y="186"/>
                  </a:lnTo>
                  <a:lnTo>
                    <a:pt x="123" y="186"/>
                  </a:lnTo>
                  <a:lnTo>
                    <a:pt x="122" y="186"/>
                  </a:lnTo>
                  <a:lnTo>
                    <a:pt x="120" y="186"/>
                  </a:lnTo>
                  <a:lnTo>
                    <a:pt x="118" y="187"/>
                  </a:lnTo>
                  <a:lnTo>
                    <a:pt x="117" y="189"/>
                  </a:lnTo>
                  <a:lnTo>
                    <a:pt x="117" y="190"/>
                  </a:lnTo>
                  <a:lnTo>
                    <a:pt x="116" y="190"/>
                  </a:lnTo>
                  <a:lnTo>
                    <a:pt x="113" y="192"/>
                  </a:lnTo>
                  <a:lnTo>
                    <a:pt x="113" y="192"/>
                  </a:lnTo>
                  <a:lnTo>
                    <a:pt x="112" y="191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1" y="186"/>
                  </a:lnTo>
                  <a:lnTo>
                    <a:pt x="110" y="185"/>
                  </a:lnTo>
                  <a:lnTo>
                    <a:pt x="109" y="186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7" y="188"/>
                  </a:lnTo>
                  <a:lnTo>
                    <a:pt x="105" y="188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3" y="187"/>
                  </a:lnTo>
                  <a:lnTo>
                    <a:pt x="103" y="186"/>
                  </a:lnTo>
                  <a:lnTo>
                    <a:pt x="102" y="185"/>
                  </a:lnTo>
                  <a:lnTo>
                    <a:pt x="100" y="184"/>
                  </a:lnTo>
                  <a:lnTo>
                    <a:pt x="98" y="184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5" y="184"/>
                  </a:lnTo>
                  <a:lnTo>
                    <a:pt x="94" y="183"/>
                  </a:lnTo>
                  <a:lnTo>
                    <a:pt x="93" y="183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2" y="183"/>
                  </a:lnTo>
                  <a:lnTo>
                    <a:pt x="91" y="184"/>
                  </a:lnTo>
                  <a:lnTo>
                    <a:pt x="91" y="185"/>
                  </a:lnTo>
                  <a:lnTo>
                    <a:pt x="89" y="185"/>
                  </a:lnTo>
                  <a:lnTo>
                    <a:pt x="83" y="184"/>
                  </a:lnTo>
                  <a:lnTo>
                    <a:pt x="81" y="185"/>
                  </a:lnTo>
                  <a:lnTo>
                    <a:pt x="80" y="187"/>
                  </a:lnTo>
                  <a:lnTo>
                    <a:pt x="81" y="188"/>
                  </a:lnTo>
                  <a:lnTo>
                    <a:pt x="80" y="189"/>
                  </a:lnTo>
                  <a:lnTo>
                    <a:pt x="78" y="190"/>
                  </a:lnTo>
                  <a:lnTo>
                    <a:pt x="77" y="191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2" y="191"/>
                  </a:lnTo>
                  <a:lnTo>
                    <a:pt x="70" y="193"/>
                  </a:lnTo>
                  <a:lnTo>
                    <a:pt x="69" y="194"/>
                  </a:lnTo>
                  <a:lnTo>
                    <a:pt x="66" y="195"/>
                  </a:lnTo>
                  <a:lnTo>
                    <a:pt x="64" y="196"/>
                  </a:lnTo>
                  <a:lnTo>
                    <a:pt x="64" y="198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3"/>
                  </a:lnTo>
                  <a:lnTo>
                    <a:pt x="63" y="204"/>
                  </a:lnTo>
                  <a:lnTo>
                    <a:pt x="62" y="204"/>
                  </a:lnTo>
                  <a:lnTo>
                    <a:pt x="61" y="205"/>
                  </a:lnTo>
                  <a:lnTo>
                    <a:pt x="59" y="205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7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6" y="205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60" y="200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58" y="198"/>
                  </a:lnTo>
                  <a:lnTo>
                    <a:pt x="54" y="198"/>
                  </a:lnTo>
                  <a:lnTo>
                    <a:pt x="52" y="197"/>
                  </a:lnTo>
                  <a:lnTo>
                    <a:pt x="51" y="197"/>
                  </a:lnTo>
                  <a:lnTo>
                    <a:pt x="50" y="196"/>
                  </a:lnTo>
                  <a:lnTo>
                    <a:pt x="49" y="195"/>
                  </a:lnTo>
                  <a:lnTo>
                    <a:pt x="48" y="194"/>
                  </a:lnTo>
                  <a:lnTo>
                    <a:pt x="47" y="193"/>
                  </a:lnTo>
                  <a:lnTo>
                    <a:pt x="46" y="193"/>
                  </a:lnTo>
                  <a:lnTo>
                    <a:pt x="45" y="193"/>
                  </a:lnTo>
                  <a:lnTo>
                    <a:pt x="43" y="193"/>
                  </a:lnTo>
                  <a:lnTo>
                    <a:pt x="42" y="193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14" y="195"/>
                  </a:lnTo>
                  <a:lnTo>
                    <a:pt x="14" y="193"/>
                  </a:lnTo>
                  <a:lnTo>
                    <a:pt x="14" y="193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2" y="197"/>
                  </a:lnTo>
                  <a:lnTo>
                    <a:pt x="12" y="198"/>
                  </a:lnTo>
                  <a:lnTo>
                    <a:pt x="11" y="199"/>
                  </a:lnTo>
                  <a:lnTo>
                    <a:pt x="12" y="201"/>
                  </a:lnTo>
                  <a:lnTo>
                    <a:pt x="12" y="202"/>
                  </a:lnTo>
                  <a:lnTo>
                    <a:pt x="12" y="203"/>
                  </a:lnTo>
                  <a:lnTo>
                    <a:pt x="13" y="205"/>
                  </a:lnTo>
                  <a:lnTo>
                    <a:pt x="13" y="206"/>
                  </a:lnTo>
                  <a:lnTo>
                    <a:pt x="8" y="207"/>
                  </a:lnTo>
                  <a:lnTo>
                    <a:pt x="6" y="204"/>
                  </a:lnTo>
                  <a:lnTo>
                    <a:pt x="4" y="202"/>
                  </a:lnTo>
                  <a:lnTo>
                    <a:pt x="4" y="202"/>
                  </a:lnTo>
                  <a:lnTo>
                    <a:pt x="4" y="203"/>
                  </a:lnTo>
                  <a:lnTo>
                    <a:pt x="3" y="205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0" y="217"/>
                  </a:lnTo>
                  <a:lnTo>
                    <a:pt x="1" y="218"/>
                  </a:lnTo>
                  <a:lnTo>
                    <a:pt x="2" y="218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5" y="228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8"/>
                  </a:lnTo>
                  <a:lnTo>
                    <a:pt x="11" y="228"/>
                  </a:lnTo>
                  <a:lnTo>
                    <a:pt x="12" y="228"/>
                  </a:lnTo>
                  <a:lnTo>
                    <a:pt x="13" y="228"/>
                  </a:lnTo>
                  <a:lnTo>
                    <a:pt x="14" y="228"/>
                  </a:lnTo>
                  <a:lnTo>
                    <a:pt x="14" y="228"/>
                  </a:lnTo>
                  <a:lnTo>
                    <a:pt x="15" y="228"/>
                  </a:lnTo>
                  <a:lnTo>
                    <a:pt x="16" y="227"/>
                  </a:lnTo>
                  <a:lnTo>
                    <a:pt x="20" y="227"/>
                  </a:lnTo>
                  <a:lnTo>
                    <a:pt x="22" y="227"/>
                  </a:lnTo>
                  <a:lnTo>
                    <a:pt x="24" y="228"/>
                  </a:lnTo>
                  <a:lnTo>
                    <a:pt x="26" y="228"/>
                  </a:lnTo>
                  <a:lnTo>
                    <a:pt x="28" y="228"/>
                  </a:lnTo>
                  <a:lnTo>
                    <a:pt x="32" y="228"/>
                  </a:lnTo>
                  <a:lnTo>
                    <a:pt x="34" y="228"/>
                  </a:lnTo>
                  <a:lnTo>
                    <a:pt x="34" y="228"/>
                  </a:lnTo>
                  <a:lnTo>
                    <a:pt x="35" y="228"/>
                  </a:lnTo>
                  <a:lnTo>
                    <a:pt x="36" y="228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8" y="227"/>
                  </a:lnTo>
                  <a:lnTo>
                    <a:pt x="39" y="227"/>
                  </a:lnTo>
                  <a:lnTo>
                    <a:pt x="41" y="228"/>
                  </a:lnTo>
                  <a:lnTo>
                    <a:pt x="41" y="228"/>
                  </a:lnTo>
                  <a:lnTo>
                    <a:pt x="42" y="228"/>
                  </a:lnTo>
                  <a:lnTo>
                    <a:pt x="43" y="228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5"/>
                  </a:lnTo>
                  <a:lnTo>
                    <a:pt x="45" y="226"/>
                  </a:lnTo>
                  <a:lnTo>
                    <a:pt x="45" y="227"/>
                  </a:lnTo>
                  <a:lnTo>
                    <a:pt x="44" y="228"/>
                  </a:lnTo>
                  <a:lnTo>
                    <a:pt x="44" y="229"/>
                  </a:lnTo>
                  <a:lnTo>
                    <a:pt x="45" y="229"/>
                  </a:lnTo>
                  <a:lnTo>
                    <a:pt x="46" y="229"/>
                  </a:lnTo>
                  <a:lnTo>
                    <a:pt x="51" y="227"/>
                  </a:lnTo>
                  <a:lnTo>
                    <a:pt x="52" y="227"/>
                  </a:lnTo>
                  <a:lnTo>
                    <a:pt x="53" y="227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5" y="226"/>
                  </a:lnTo>
                  <a:lnTo>
                    <a:pt x="57" y="225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60" y="227"/>
                  </a:lnTo>
                  <a:lnTo>
                    <a:pt x="62" y="227"/>
                  </a:lnTo>
                  <a:lnTo>
                    <a:pt x="63" y="227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5" y="231"/>
                  </a:lnTo>
                  <a:lnTo>
                    <a:pt x="66" y="231"/>
                  </a:lnTo>
                  <a:lnTo>
                    <a:pt x="67" y="232"/>
                  </a:lnTo>
                  <a:lnTo>
                    <a:pt x="68" y="233"/>
                  </a:lnTo>
                  <a:lnTo>
                    <a:pt x="67" y="234"/>
                  </a:lnTo>
                  <a:lnTo>
                    <a:pt x="67" y="235"/>
                  </a:lnTo>
                  <a:lnTo>
                    <a:pt x="67" y="236"/>
                  </a:lnTo>
                  <a:lnTo>
                    <a:pt x="68" y="237"/>
                  </a:lnTo>
                  <a:lnTo>
                    <a:pt x="69" y="238"/>
                  </a:lnTo>
                  <a:lnTo>
                    <a:pt x="71" y="238"/>
                  </a:lnTo>
                  <a:lnTo>
                    <a:pt x="72" y="238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5" y="237"/>
                  </a:lnTo>
                  <a:lnTo>
                    <a:pt x="76" y="236"/>
                  </a:lnTo>
                  <a:lnTo>
                    <a:pt x="77" y="236"/>
                  </a:lnTo>
                  <a:lnTo>
                    <a:pt x="78" y="236"/>
                  </a:lnTo>
                  <a:lnTo>
                    <a:pt x="79" y="237"/>
                  </a:lnTo>
                  <a:lnTo>
                    <a:pt x="81" y="237"/>
                  </a:lnTo>
                  <a:lnTo>
                    <a:pt x="82" y="236"/>
                  </a:lnTo>
                  <a:lnTo>
                    <a:pt x="83" y="235"/>
                  </a:lnTo>
                  <a:lnTo>
                    <a:pt x="83" y="232"/>
                  </a:lnTo>
                  <a:lnTo>
                    <a:pt x="83" y="230"/>
                  </a:lnTo>
                  <a:lnTo>
                    <a:pt x="85" y="229"/>
                  </a:lnTo>
                  <a:lnTo>
                    <a:pt x="87" y="229"/>
                  </a:lnTo>
                  <a:lnTo>
                    <a:pt x="90" y="229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4" y="228"/>
                  </a:lnTo>
                  <a:lnTo>
                    <a:pt x="95" y="228"/>
                  </a:lnTo>
                  <a:lnTo>
                    <a:pt x="97" y="227"/>
                  </a:lnTo>
                  <a:lnTo>
                    <a:pt x="98" y="226"/>
                  </a:lnTo>
                  <a:lnTo>
                    <a:pt x="99" y="226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3" y="225"/>
                  </a:lnTo>
                  <a:lnTo>
                    <a:pt x="103" y="226"/>
                  </a:lnTo>
                  <a:lnTo>
                    <a:pt x="104" y="226"/>
                  </a:lnTo>
                  <a:lnTo>
                    <a:pt x="105" y="227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4" y="233"/>
                  </a:lnTo>
                  <a:lnTo>
                    <a:pt x="106" y="234"/>
                  </a:lnTo>
                  <a:lnTo>
                    <a:pt x="109" y="234"/>
                  </a:lnTo>
                  <a:lnTo>
                    <a:pt x="113" y="233"/>
                  </a:lnTo>
                  <a:lnTo>
                    <a:pt x="114" y="233"/>
                  </a:lnTo>
                  <a:lnTo>
                    <a:pt x="115" y="234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5" y="238"/>
                  </a:lnTo>
                  <a:lnTo>
                    <a:pt x="115" y="238"/>
                  </a:lnTo>
                  <a:lnTo>
                    <a:pt x="114" y="239"/>
                  </a:lnTo>
                  <a:lnTo>
                    <a:pt x="114" y="240"/>
                  </a:lnTo>
                  <a:lnTo>
                    <a:pt x="113" y="241"/>
                  </a:lnTo>
                  <a:lnTo>
                    <a:pt x="114" y="243"/>
                  </a:lnTo>
                  <a:lnTo>
                    <a:pt x="115" y="244"/>
                  </a:lnTo>
                  <a:lnTo>
                    <a:pt x="116" y="245"/>
                  </a:lnTo>
                  <a:lnTo>
                    <a:pt x="117" y="245"/>
                  </a:lnTo>
                  <a:lnTo>
                    <a:pt x="119" y="245"/>
                  </a:lnTo>
                  <a:lnTo>
                    <a:pt x="120" y="244"/>
                  </a:lnTo>
                  <a:lnTo>
                    <a:pt x="125" y="240"/>
                  </a:lnTo>
                  <a:lnTo>
                    <a:pt x="125" y="240"/>
                  </a:lnTo>
                  <a:lnTo>
                    <a:pt x="127" y="239"/>
                  </a:lnTo>
                  <a:lnTo>
                    <a:pt x="128" y="238"/>
                  </a:lnTo>
                  <a:lnTo>
                    <a:pt x="129" y="238"/>
                  </a:lnTo>
                  <a:lnTo>
                    <a:pt x="130" y="239"/>
                  </a:lnTo>
                  <a:lnTo>
                    <a:pt x="131" y="240"/>
                  </a:lnTo>
                  <a:lnTo>
                    <a:pt x="131" y="242"/>
                  </a:lnTo>
                  <a:lnTo>
                    <a:pt x="131" y="243"/>
                  </a:lnTo>
                  <a:lnTo>
                    <a:pt x="132" y="244"/>
                  </a:lnTo>
                  <a:lnTo>
                    <a:pt x="133" y="245"/>
                  </a:lnTo>
                  <a:lnTo>
                    <a:pt x="134" y="245"/>
                  </a:lnTo>
                  <a:lnTo>
                    <a:pt x="134" y="246"/>
                  </a:lnTo>
                  <a:lnTo>
                    <a:pt x="135" y="246"/>
                  </a:lnTo>
                  <a:lnTo>
                    <a:pt x="136" y="247"/>
                  </a:lnTo>
                  <a:lnTo>
                    <a:pt x="137" y="247"/>
                  </a:lnTo>
                  <a:lnTo>
                    <a:pt x="137" y="248"/>
                  </a:lnTo>
                  <a:lnTo>
                    <a:pt x="137" y="249"/>
                  </a:lnTo>
                  <a:lnTo>
                    <a:pt x="138" y="249"/>
                  </a:lnTo>
                  <a:lnTo>
                    <a:pt x="141" y="246"/>
                  </a:lnTo>
                  <a:lnTo>
                    <a:pt x="142" y="242"/>
                  </a:lnTo>
                  <a:lnTo>
                    <a:pt x="142" y="241"/>
                  </a:lnTo>
                  <a:lnTo>
                    <a:pt x="143" y="240"/>
                  </a:lnTo>
                  <a:lnTo>
                    <a:pt x="143" y="240"/>
                  </a:lnTo>
                  <a:lnTo>
                    <a:pt x="145" y="239"/>
                  </a:lnTo>
                  <a:lnTo>
                    <a:pt x="146" y="239"/>
                  </a:lnTo>
                  <a:lnTo>
                    <a:pt x="147" y="240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0" y="238"/>
                  </a:lnTo>
                  <a:lnTo>
                    <a:pt x="151" y="238"/>
                  </a:lnTo>
                  <a:lnTo>
                    <a:pt x="152" y="238"/>
                  </a:lnTo>
                  <a:lnTo>
                    <a:pt x="153" y="239"/>
                  </a:lnTo>
                  <a:lnTo>
                    <a:pt x="153" y="239"/>
                  </a:lnTo>
                  <a:lnTo>
                    <a:pt x="154" y="238"/>
                  </a:lnTo>
                  <a:lnTo>
                    <a:pt x="155" y="238"/>
                  </a:lnTo>
                  <a:lnTo>
                    <a:pt x="156" y="237"/>
                  </a:lnTo>
                  <a:lnTo>
                    <a:pt x="157" y="237"/>
                  </a:lnTo>
                  <a:lnTo>
                    <a:pt x="166" y="239"/>
                  </a:lnTo>
                  <a:lnTo>
                    <a:pt x="169" y="238"/>
                  </a:lnTo>
                  <a:lnTo>
                    <a:pt x="169" y="239"/>
                  </a:lnTo>
                  <a:lnTo>
                    <a:pt x="172" y="239"/>
                  </a:lnTo>
                  <a:lnTo>
                    <a:pt x="173" y="240"/>
                  </a:lnTo>
                  <a:lnTo>
                    <a:pt x="173" y="239"/>
                  </a:lnTo>
                  <a:lnTo>
                    <a:pt x="175" y="238"/>
                  </a:lnTo>
                  <a:lnTo>
                    <a:pt x="176" y="238"/>
                  </a:lnTo>
                  <a:lnTo>
                    <a:pt x="177" y="238"/>
                  </a:lnTo>
                  <a:lnTo>
                    <a:pt x="178" y="239"/>
                  </a:lnTo>
                  <a:lnTo>
                    <a:pt x="179" y="239"/>
                  </a:lnTo>
                  <a:lnTo>
                    <a:pt x="181" y="239"/>
                  </a:lnTo>
                  <a:lnTo>
                    <a:pt x="185" y="238"/>
                  </a:lnTo>
                  <a:lnTo>
                    <a:pt x="188" y="238"/>
                  </a:lnTo>
                  <a:lnTo>
                    <a:pt x="189" y="237"/>
                  </a:lnTo>
                  <a:lnTo>
                    <a:pt x="189" y="236"/>
                  </a:lnTo>
                  <a:lnTo>
                    <a:pt x="189" y="235"/>
                  </a:lnTo>
                  <a:lnTo>
                    <a:pt x="191" y="234"/>
                  </a:lnTo>
                  <a:lnTo>
                    <a:pt x="194" y="233"/>
                  </a:lnTo>
                  <a:lnTo>
                    <a:pt x="196" y="232"/>
                  </a:lnTo>
                  <a:lnTo>
                    <a:pt x="201" y="233"/>
                  </a:lnTo>
                  <a:lnTo>
                    <a:pt x="203" y="234"/>
                  </a:lnTo>
                  <a:lnTo>
                    <a:pt x="211" y="232"/>
                  </a:lnTo>
                  <a:lnTo>
                    <a:pt x="212" y="232"/>
                  </a:lnTo>
                  <a:lnTo>
                    <a:pt x="213" y="231"/>
                  </a:lnTo>
                  <a:lnTo>
                    <a:pt x="213" y="229"/>
                  </a:lnTo>
                  <a:lnTo>
                    <a:pt x="213" y="228"/>
                  </a:lnTo>
                  <a:lnTo>
                    <a:pt x="213" y="228"/>
                  </a:lnTo>
                  <a:lnTo>
                    <a:pt x="214" y="227"/>
                  </a:lnTo>
                  <a:lnTo>
                    <a:pt x="215" y="227"/>
                  </a:lnTo>
                  <a:lnTo>
                    <a:pt x="215" y="226"/>
                  </a:lnTo>
                  <a:lnTo>
                    <a:pt x="214" y="222"/>
                  </a:lnTo>
                  <a:lnTo>
                    <a:pt x="214" y="219"/>
                  </a:lnTo>
                  <a:lnTo>
                    <a:pt x="213" y="218"/>
                  </a:lnTo>
                  <a:lnTo>
                    <a:pt x="213" y="218"/>
                  </a:lnTo>
                  <a:lnTo>
                    <a:pt x="213" y="217"/>
                  </a:lnTo>
                  <a:lnTo>
                    <a:pt x="213" y="217"/>
                  </a:lnTo>
                  <a:lnTo>
                    <a:pt x="212" y="216"/>
                  </a:lnTo>
                  <a:lnTo>
                    <a:pt x="211" y="215"/>
                  </a:lnTo>
                  <a:lnTo>
                    <a:pt x="211" y="214"/>
                  </a:lnTo>
                  <a:lnTo>
                    <a:pt x="212" y="212"/>
                  </a:lnTo>
                  <a:lnTo>
                    <a:pt x="212" y="211"/>
                  </a:lnTo>
                  <a:lnTo>
                    <a:pt x="213" y="210"/>
                  </a:lnTo>
                  <a:lnTo>
                    <a:pt x="213" y="209"/>
                  </a:lnTo>
                  <a:lnTo>
                    <a:pt x="213" y="208"/>
                  </a:lnTo>
                  <a:lnTo>
                    <a:pt x="213" y="208"/>
                  </a:lnTo>
                  <a:lnTo>
                    <a:pt x="213" y="206"/>
                  </a:lnTo>
                  <a:lnTo>
                    <a:pt x="214" y="205"/>
                  </a:lnTo>
                  <a:lnTo>
                    <a:pt x="215" y="204"/>
                  </a:lnTo>
                  <a:lnTo>
                    <a:pt x="216" y="203"/>
                  </a:lnTo>
                  <a:lnTo>
                    <a:pt x="216" y="201"/>
                  </a:lnTo>
                  <a:lnTo>
                    <a:pt x="216" y="200"/>
                  </a:lnTo>
                  <a:lnTo>
                    <a:pt x="217" y="199"/>
                  </a:lnTo>
                  <a:lnTo>
                    <a:pt x="218" y="198"/>
                  </a:lnTo>
                  <a:lnTo>
                    <a:pt x="219" y="198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5" y="195"/>
                  </a:lnTo>
                  <a:lnTo>
                    <a:pt x="227" y="195"/>
                  </a:lnTo>
                  <a:lnTo>
                    <a:pt x="229" y="194"/>
                  </a:lnTo>
                  <a:lnTo>
                    <a:pt x="230" y="195"/>
                  </a:lnTo>
                  <a:lnTo>
                    <a:pt x="232" y="196"/>
                  </a:lnTo>
                  <a:lnTo>
                    <a:pt x="233" y="196"/>
                  </a:lnTo>
                  <a:lnTo>
                    <a:pt x="234" y="196"/>
                  </a:lnTo>
                  <a:lnTo>
                    <a:pt x="235" y="195"/>
                  </a:lnTo>
                  <a:lnTo>
                    <a:pt x="241" y="190"/>
                  </a:lnTo>
                  <a:lnTo>
                    <a:pt x="245" y="186"/>
                  </a:lnTo>
                  <a:lnTo>
                    <a:pt x="246" y="185"/>
                  </a:lnTo>
                  <a:lnTo>
                    <a:pt x="248" y="184"/>
                  </a:lnTo>
                  <a:lnTo>
                    <a:pt x="249" y="184"/>
                  </a:lnTo>
                  <a:lnTo>
                    <a:pt x="252" y="181"/>
                  </a:lnTo>
                  <a:lnTo>
                    <a:pt x="252" y="181"/>
                  </a:lnTo>
                  <a:lnTo>
                    <a:pt x="253" y="181"/>
                  </a:lnTo>
                  <a:lnTo>
                    <a:pt x="257" y="182"/>
                  </a:lnTo>
                  <a:lnTo>
                    <a:pt x="258" y="182"/>
                  </a:lnTo>
                  <a:lnTo>
                    <a:pt x="258" y="179"/>
                  </a:lnTo>
                  <a:lnTo>
                    <a:pt x="257" y="178"/>
                  </a:lnTo>
                  <a:lnTo>
                    <a:pt x="256" y="177"/>
                  </a:lnTo>
                  <a:lnTo>
                    <a:pt x="255" y="176"/>
                  </a:lnTo>
                  <a:lnTo>
                    <a:pt x="256" y="175"/>
                  </a:lnTo>
                  <a:lnTo>
                    <a:pt x="256" y="173"/>
                  </a:lnTo>
                  <a:lnTo>
                    <a:pt x="256" y="172"/>
                  </a:lnTo>
                  <a:lnTo>
                    <a:pt x="256" y="171"/>
                  </a:lnTo>
                  <a:lnTo>
                    <a:pt x="257" y="170"/>
                  </a:lnTo>
                  <a:lnTo>
                    <a:pt x="258" y="170"/>
                  </a:lnTo>
                  <a:lnTo>
                    <a:pt x="259" y="170"/>
                  </a:lnTo>
                  <a:lnTo>
                    <a:pt x="263" y="173"/>
                  </a:lnTo>
                  <a:lnTo>
                    <a:pt x="265" y="174"/>
                  </a:lnTo>
                  <a:lnTo>
                    <a:pt x="267" y="175"/>
                  </a:lnTo>
                  <a:lnTo>
                    <a:pt x="268" y="174"/>
                  </a:lnTo>
                  <a:lnTo>
                    <a:pt x="270" y="173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4"/>
                  </a:lnTo>
                  <a:lnTo>
                    <a:pt x="275" y="173"/>
                  </a:lnTo>
                  <a:lnTo>
                    <a:pt x="276" y="173"/>
                  </a:lnTo>
                  <a:lnTo>
                    <a:pt x="276" y="172"/>
                  </a:lnTo>
                  <a:lnTo>
                    <a:pt x="277" y="172"/>
                  </a:lnTo>
                  <a:lnTo>
                    <a:pt x="287" y="164"/>
                  </a:lnTo>
                  <a:lnTo>
                    <a:pt x="289" y="162"/>
                  </a:lnTo>
                  <a:lnTo>
                    <a:pt x="291" y="162"/>
                  </a:lnTo>
                  <a:lnTo>
                    <a:pt x="292" y="164"/>
                  </a:lnTo>
                  <a:lnTo>
                    <a:pt x="292" y="167"/>
                  </a:lnTo>
                  <a:lnTo>
                    <a:pt x="293" y="170"/>
                  </a:lnTo>
                  <a:lnTo>
                    <a:pt x="293" y="171"/>
                  </a:lnTo>
                  <a:lnTo>
                    <a:pt x="294" y="172"/>
                  </a:lnTo>
                  <a:lnTo>
                    <a:pt x="295" y="173"/>
                  </a:lnTo>
                  <a:lnTo>
                    <a:pt x="296" y="174"/>
                  </a:lnTo>
                  <a:lnTo>
                    <a:pt x="296" y="175"/>
                  </a:lnTo>
                  <a:lnTo>
                    <a:pt x="295" y="176"/>
                  </a:lnTo>
                  <a:lnTo>
                    <a:pt x="295" y="177"/>
                  </a:lnTo>
                  <a:lnTo>
                    <a:pt x="294" y="178"/>
                  </a:lnTo>
                  <a:lnTo>
                    <a:pt x="294" y="179"/>
                  </a:lnTo>
                  <a:lnTo>
                    <a:pt x="295" y="182"/>
                  </a:lnTo>
                  <a:lnTo>
                    <a:pt x="295" y="183"/>
                  </a:lnTo>
                  <a:lnTo>
                    <a:pt x="296" y="184"/>
                  </a:lnTo>
                  <a:lnTo>
                    <a:pt x="298" y="184"/>
                  </a:lnTo>
                  <a:lnTo>
                    <a:pt x="300" y="183"/>
                  </a:lnTo>
                  <a:lnTo>
                    <a:pt x="300" y="183"/>
                  </a:lnTo>
                  <a:lnTo>
                    <a:pt x="301" y="183"/>
                  </a:lnTo>
                  <a:lnTo>
                    <a:pt x="304" y="184"/>
                  </a:lnTo>
                  <a:lnTo>
                    <a:pt x="305" y="184"/>
                  </a:lnTo>
                  <a:lnTo>
                    <a:pt x="306" y="183"/>
                  </a:lnTo>
                  <a:lnTo>
                    <a:pt x="307" y="183"/>
                  </a:lnTo>
                  <a:lnTo>
                    <a:pt x="308" y="181"/>
                  </a:lnTo>
                  <a:lnTo>
                    <a:pt x="308" y="180"/>
                  </a:lnTo>
                  <a:lnTo>
                    <a:pt x="309" y="179"/>
                  </a:lnTo>
                  <a:lnTo>
                    <a:pt x="313" y="178"/>
                  </a:lnTo>
                  <a:lnTo>
                    <a:pt x="314" y="178"/>
                  </a:lnTo>
                  <a:lnTo>
                    <a:pt x="315" y="178"/>
                  </a:lnTo>
                  <a:lnTo>
                    <a:pt x="317" y="178"/>
                  </a:lnTo>
                  <a:lnTo>
                    <a:pt x="318" y="179"/>
                  </a:lnTo>
                  <a:lnTo>
                    <a:pt x="320" y="178"/>
                  </a:lnTo>
                  <a:lnTo>
                    <a:pt x="321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3" y="176"/>
                  </a:lnTo>
                  <a:lnTo>
                    <a:pt x="324" y="179"/>
                  </a:lnTo>
                  <a:lnTo>
                    <a:pt x="325" y="180"/>
                  </a:lnTo>
                  <a:lnTo>
                    <a:pt x="327" y="178"/>
                  </a:lnTo>
                  <a:lnTo>
                    <a:pt x="332" y="176"/>
                  </a:lnTo>
                  <a:lnTo>
                    <a:pt x="332" y="175"/>
                  </a:lnTo>
                  <a:lnTo>
                    <a:pt x="333" y="173"/>
                  </a:lnTo>
                  <a:lnTo>
                    <a:pt x="335" y="168"/>
                  </a:lnTo>
                  <a:lnTo>
                    <a:pt x="336" y="167"/>
                  </a:lnTo>
                  <a:lnTo>
                    <a:pt x="339" y="165"/>
                  </a:lnTo>
                  <a:lnTo>
                    <a:pt x="340" y="164"/>
                  </a:lnTo>
                  <a:lnTo>
                    <a:pt x="340" y="163"/>
                  </a:lnTo>
                  <a:lnTo>
                    <a:pt x="340" y="158"/>
                  </a:lnTo>
                  <a:lnTo>
                    <a:pt x="341" y="155"/>
                  </a:lnTo>
                  <a:lnTo>
                    <a:pt x="342" y="153"/>
                  </a:lnTo>
                  <a:lnTo>
                    <a:pt x="343" y="151"/>
                  </a:lnTo>
                  <a:lnTo>
                    <a:pt x="344" y="150"/>
                  </a:lnTo>
                  <a:lnTo>
                    <a:pt x="345" y="149"/>
                  </a:lnTo>
                  <a:lnTo>
                    <a:pt x="346" y="149"/>
                  </a:lnTo>
                  <a:lnTo>
                    <a:pt x="346" y="148"/>
                  </a:lnTo>
                  <a:lnTo>
                    <a:pt x="345" y="146"/>
                  </a:lnTo>
                  <a:lnTo>
                    <a:pt x="345" y="145"/>
                  </a:lnTo>
                  <a:lnTo>
                    <a:pt x="345" y="144"/>
                  </a:lnTo>
                  <a:lnTo>
                    <a:pt x="346" y="143"/>
                  </a:lnTo>
                  <a:lnTo>
                    <a:pt x="348" y="141"/>
                  </a:lnTo>
                  <a:lnTo>
                    <a:pt x="349" y="140"/>
                  </a:lnTo>
                  <a:lnTo>
                    <a:pt x="350" y="140"/>
                  </a:lnTo>
                  <a:lnTo>
                    <a:pt x="352" y="139"/>
                  </a:lnTo>
                  <a:lnTo>
                    <a:pt x="357" y="139"/>
                  </a:lnTo>
                  <a:lnTo>
                    <a:pt x="359" y="139"/>
                  </a:lnTo>
                  <a:lnTo>
                    <a:pt x="361" y="139"/>
                  </a:lnTo>
                  <a:lnTo>
                    <a:pt x="362" y="140"/>
                  </a:lnTo>
                  <a:lnTo>
                    <a:pt x="367" y="140"/>
                  </a:lnTo>
                  <a:lnTo>
                    <a:pt x="371" y="139"/>
                  </a:lnTo>
                  <a:lnTo>
                    <a:pt x="372" y="139"/>
                  </a:lnTo>
                  <a:lnTo>
                    <a:pt x="374" y="140"/>
                  </a:lnTo>
                  <a:lnTo>
                    <a:pt x="377" y="140"/>
                  </a:lnTo>
                  <a:lnTo>
                    <a:pt x="379" y="141"/>
                  </a:lnTo>
                  <a:lnTo>
                    <a:pt x="380" y="141"/>
                  </a:lnTo>
                  <a:lnTo>
                    <a:pt x="383" y="140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7" y="140"/>
                  </a:lnTo>
                  <a:lnTo>
                    <a:pt x="393" y="138"/>
                  </a:lnTo>
                  <a:lnTo>
                    <a:pt x="394" y="137"/>
                  </a:lnTo>
                  <a:lnTo>
                    <a:pt x="396" y="137"/>
                  </a:lnTo>
                  <a:lnTo>
                    <a:pt x="402" y="138"/>
                  </a:lnTo>
                  <a:lnTo>
                    <a:pt x="404" y="139"/>
                  </a:lnTo>
                  <a:lnTo>
                    <a:pt x="405" y="139"/>
                  </a:lnTo>
                  <a:lnTo>
                    <a:pt x="406" y="139"/>
                  </a:lnTo>
                  <a:lnTo>
                    <a:pt x="411" y="134"/>
                  </a:lnTo>
                  <a:lnTo>
                    <a:pt x="411" y="132"/>
                  </a:lnTo>
                  <a:lnTo>
                    <a:pt x="412" y="130"/>
                  </a:lnTo>
                  <a:lnTo>
                    <a:pt x="413" y="129"/>
                  </a:lnTo>
                  <a:lnTo>
                    <a:pt x="415" y="127"/>
                  </a:lnTo>
                  <a:lnTo>
                    <a:pt x="416" y="126"/>
                  </a:lnTo>
                  <a:lnTo>
                    <a:pt x="418" y="125"/>
                  </a:lnTo>
                  <a:lnTo>
                    <a:pt x="419" y="124"/>
                  </a:lnTo>
                  <a:lnTo>
                    <a:pt x="419" y="123"/>
                  </a:lnTo>
                  <a:lnTo>
                    <a:pt x="419" y="121"/>
                  </a:lnTo>
                  <a:lnTo>
                    <a:pt x="418" y="119"/>
                  </a:lnTo>
                  <a:lnTo>
                    <a:pt x="418" y="119"/>
                  </a:lnTo>
                  <a:lnTo>
                    <a:pt x="419" y="118"/>
                  </a:lnTo>
                  <a:lnTo>
                    <a:pt x="420" y="118"/>
                  </a:lnTo>
                  <a:lnTo>
                    <a:pt x="421" y="117"/>
                  </a:lnTo>
                  <a:lnTo>
                    <a:pt x="426" y="113"/>
                  </a:lnTo>
                  <a:lnTo>
                    <a:pt x="430" y="112"/>
                  </a:lnTo>
                  <a:lnTo>
                    <a:pt x="431" y="111"/>
                  </a:lnTo>
                  <a:lnTo>
                    <a:pt x="431" y="109"/>
                  </a:lnTo>
                  <a:lnTo>
                    <a:pt x="431" y="109"/>
                  </a:lnTo>
                  <a:lnTo>
                    <a:pt x="432" y="109"/>
                  </a:lnTo>
                  <a:lnTo>
                    <a:pt x="433" y="108"/>
                  </a:lnTo>
                  <a:lnTo>
                    <a:pt x="440" y="105"/>
                  </a:lnTo>
                  <a:lnTo>
                    <a:pt x="444" y="102"/>
                  </a:lnTo>
                  <a:lnTo>
                    <a:pt x="444" y="101"/>
                  </a:lnTo>
                  <a:lnTo>
                    <a:pt x="448" y="101"/>
                  </a:lnTo>
                  <a:lnTo>
                    <a:pt x="452" y="98"/>
                  </a:lnTo>
                  <a:lnTo>
                    <a:pt x="454" y="97"/>
                  </a:lnTo>
                  <a:lnTo>
                    <a:pt x="456" y="97"/>
                  </a:lnTo>
                  <a:lnTo>
                    <a:pt x="457" y="97"/>
                  </a:lnTo>
                  <a:lnTo>
                    <a:pt x="458" y="96"/>
                  </a:lnTo>
                  <a:lnTo>
                    <a:pt x="461" y="93"/>
                  </a:lnTo>
                  <a:lnTo>
                    <a:pt x="461" y="93"/>
                  </a:lnTo>
                  <a:lnTo>
                    <a:pt x="462" y="93"/>
                  </a:lnTo>
                  <a:lnTo>
                    <a:pt x="465" y="94"/>
                  </a:lnTo>
                  <a:lnTo>
                    <a:pt x="466" y="94"/>
                  </a:lnTo>
                  <a:lnTo>
                    <a:pt x="468" y="93"/>
                  </a:lnTo>
                  <a:lnTo>
                    <a:pt x="471" y="90"/>
                  </a:lnTo>
                  <a:lnTo>
                    <a:pt x="474" y="89"/>
                  </a:lnTo>
                  <a:lnTo>
                    <a:pt x="476" y="88"/>
                  </a:lnTo>
                  <a:lnTo>
                    <a:pt x="478" y="87"/>
                  </a:lnTo>
                  <a:lnTo>
                    <a:pt x="481" y="87"/>
                  </a:lnTo>
                  <a:lnTo>
                    <a:pt x="482" y="87"/>
                  </a:lnTo>
                  <a:lnTo>
                    <a:pt x="484" y="85"/>
                  </a:lnTo>
                  <a:lnTo>
                    <a:pt x="485" y="84"/>
                  </a:lnTo>
                  <a:lnTo>
                    <a:pt x="485" y="81"/>
                  </a:lnTo>
                  <a:lnTo>
                    <a:pt x="486" y="80"/>
                  </a:lnTo>
                  <a:lnTo>
                    <a:pt x="486" y="79"/>
                  </a:lnTo>
                  <a:lnTo>
                    <a:pt x="487" y="79"/>
                  </a:lnTo>
                  <a:lnTo>
                    <a:pt x="489" y="79"/>
                  </a:lnTo>
                  <a:lnTo>
                    <a:pt x="491" y="78"/>
                  </a:lnTo>
                  <a:lnTo>
                    <a:pt x="502" y="78"/>
                  </a:lnTo>
                  <a:lnTo>
                    <a:pt x="505" y="77"/>
                  </a:lnTo>
                  <a:lnTo>
                    <a:pt x="506" y="75"/>
                  </a:lnTo>
                  <a:lnTo>
                    <a:pt x="506" y="75"/>
                  </a:lnTo>
                  <a:lnTo>
                    <a:pt x="506" y="74"/>
                  </a:lnTo>
                  <a:lnTo>
                    <a:pt x="505" y="73"/>
                  </a:lnTo>
                  <a:lnTo>
                    <a:pt x="504" y="72"/>
                  </a:lnTo>
                  <a:lnTo>
                    <a:pt x="504" y="70"/>
                  </a:lnTo>
                  <a:lnTo>
                    <a:pt x="504" y="69"/>
                  </a:lnTo>
                  <a:lnTo>
                    <a:pt x="504" y="68"/>
                  </a:lnTo>
                  <a:lnTo>
                    <a:pt x="501" y="67"/>
                  </a:lnTo>
                  <a:lnTo>
                    <a:pt x="501" y="65"/>
                  </a:lnTo>
                  <a:lnTo>
                    <a:pt x="499" y="62"/>
                  </a:lnTo>
                  <a:lnTo>
                    <a:pt x="498" y="60"/>
                  </a:lnTo>
                  <a:lnTo>
                    <a:pt x="495" y="58"/>
                  </a:lnTo>
                  <a:lnTo>
                    <a:pt x="493" y="55"/>
                  </a:lnTo>
                  <a:lnTo>
                    <a:pt x="492" y="54"/>
                  </a:lnTo>
                  <a:lnTo>
                    <a:pt x="491" y="52"/>
                  </a:lnTo>
                  <a:lnTo>
                    <a:pt x="481" y="51"/>
                  </a:lnTo>
                  <a:lnTo>
                    <a:pt x="478" y="51"/>
                  </a:lnTo>
                  <a:lnTo>
                    <a:pt x="474" y="52"/>
                  </a:lnTo>
                  <a:lnTo>
                    <a:pt x="471" y="51"/>
                  </a:lnTo>
                  <a:lnTo>
                    <a:pt x="468" y="50"/>
                  </a:lnTo>
                  <a:lnTo>
                    <a:pt x="467" y="49"/>
                  </a:lnTo>
                  <a:lnTo>
                    <a:pt x="464" y="43"/>
                  </a:lnTo>
                  <a:lnTo>
                    <a:pt x="463" y="42"/>
                  </a:lnTo>
                  <a:lnTo>
                    <a:pt x="460" y="40"/>
                  </a:lnTo>
                  <a:lnTo>
                    <a:pt x="458" y="39"/>
                  </a:lnTo>
                  <a:lnTo>
                    <a:pt x="457" y="38"/>
                  </a:lnTo>
                  <a:lnTo>
                    <a:pt x="456" y="36"/>
                  </a:lnTo>
                  <a:lnTo>
                    <a:pt x="456" y="35"/>
                  </a:lnTo>
                  <a:lnTo>
                    <a:pt x="456" y="33"/>
                  </a:lnTo>
                  <a:lnTo>
                    <a:pt x="456" y="30"/>
                  </a:lnTo>
                  <a:lnTo>
                    <a:pt x="455" y="30"/>
                  </a:lnTo>
                  <a:lnTo>
                    <a:pt x="453" y="30"/>
                  </a:lnTo>
                  <a:lnTo>
                    <a:pt x="451" y="32"/>
                  </a:lnTo>
                  <a:lnTo>
                    <a:pt x="449" y="32"/>
                  </a:lnTo>
                  <a:lnTo>
                    <a:pt x="447" y="31"/>
                  </a:lnTo>
                  <a:lnTo>
                    <a:pt x="443" y="31"/>
                  </a:lnTo>
                  <a:lnTo>
                    <a:pt x="440" y="30"/>
                  </a:lnTo>
                  <a:lnTo>
                    <a:pt x="433" y="29"/>
                  </a:lnTo>
                  <a:lnTo>
                    <a:pt x="431" y="28"/>
                  </a:lnTo>
                  <a:lnTo>
                    <a:pt x="431" y="27"/>
                  </a:lnTo>
                  <a:lnTo>
                    <a:pt x="425" y="25"/>
                  </a:lnTo>
                  <a:lnTo>
                    <a:pt x="422" y="25"/>
                  </a:lnTo>
                  <a:lnTo>
                    <a:pt x="421" y="25"/>
                  </a:lnTo>
                  <a:lnTo>
                    <a:pt x="419" y="25"/>
                  </a:lnTo>
                  <a:lnTo>
                    <a:pt x="418" y="27"/>
                  </a:lnTo>
                  <a:lnTo>
                    <a:pt x="417" y="27"/>
                  </a:lnTo>
                  <a:lnTo>
                    <a:pt x="416" y="27"/>
                  </a:lnTo>
                  <a:lnTo>
                    <a:pt x="413" y="26"/>
                  </a:lnTo>
                  <a:lnTo>
                    <a:pt x="412" y="26"/>
                  </a:lnTo>
                  <a:lnTo>
                    <a:pt x="411" y="26"/>
                  </a:lnTo>
                  <a:lnTo>
                    <a:pt x="409" y="26"/>
                  </a:lnTo>
                  <a:lnTo>
                    <a:pt x="404" y="27"/>
                  </a:lnTo>
                  <a:lnTo>
                    <a:pt x="402" y="26"/>
                  </a:lnTo>
                  <a:lnTo>
                    <a:pt x="400" y="24"/>
                  </a:lnTo>
                  <a:lnTo>
                    <a:pt x="398" y="24"/>
                  </a:lnTo>
                  <a:lnTo>
                    <a:pt x="397" y="24"/>
                  </a:lnTo>
                  <a:lnTo>
                    <a:pt x="396" y="24"/>
                  </a:lnTo>
                  <a:lnTo>
                    <a:pt x="395" y="25"/>
                  </a:lnTo>
                  <a:lnTo>
                    <a:pt x="393" y="25"/>
                  </a:lnTo>
                  <a:lnTo>
                    <a:pt x="392" y="25"/>
                  </a:lnTo>
                  <a:lnTo>
                    <a:pt x="392" y="24"/>
                  </a:lnTo>
                  <a:lnTo>
                    <a:pt x="389" y="23"/>
                  </a:lnTo>
                  <a:lnTo>
                    <a:pt x="387" y="23"/>
                  </a:lnTo>
                  <a:lnTo>
                    <a:pt x="386" y="23"/>
                  </a:lnTo>
                  <a:lnTo>
                    <a:pt x="383" y="24"/>
                  </a:lnTo>
                  <a:lnTo>
                    <a:pt x="382" y="24"/>
                  </a:lnTo>
                  <a:lnTo>
                    <a:pt x="381" y="24"/>
                  </a:lnTo>
                  <a:lnTo>
                    <a:pt x="381" y="23"/>
                  </a:lnTo>
                  <a:lnTo>
                    <a:pt x="380" y="22"/>
                  </a:lnTo>
                  <a:lnTo>
                    <a:pt x="378" y="22"/>
                  </a:lnTo>
                  <a:lnTo>
                    <a:pt x="377" y="22"/>
                  </a:lnTo>
                  <a:lnTo>
                    <a:pt x="376" y="22"/>
                  </a:lnTo>
                  <a:lnTo>
                    <a:pt x="375" y="22"/>
                  </a:lnTo>
                  <a:lnTo>
                    <a:pt x="373" y="23"/>
                  </a:lnTo>
                  <a:lnTo>
                    <a:pt x="372" y="24"/>
                  </a:lnTo>
                  <a:lnTo>
                    <a:pt x="367" y="23"/>
                  </a:lnTo>
                  <a:lnTo>
                    <a:pt x="366" y="23"/>
                  </a:lnTo>
                  <a:lnTo>
                    <a:pt x="365" y="23"/>
                  </a:lnTo>
                  <a:lnTo>
                    <a:pt x="365" y="22"/>
                  </a:lnTo>
                  <a:lnTo>
                    <a:pt x="364" y="22"/>
                  </a:lnTo>
                  <a:lnTo>
                    <a:pt x="363" y="20"/>
                  </a:lnTo>
                  <a:lnTo>
                    <a:pt x="362" y="19"/>
                  </a:lnTo>
                  <a:lnTo>
                    <a:pt x="361" y="19"/>
                  </a:lnTo>
                  <a:lnTo>
                    <a:pt x="355" y="18"/>
                  </a:lnTo>
                  <a:lnTo>
                    <a:pt x="354" y="18"/>
                  </a:lnTo>
                  <a:lnTo>
                    <a:pt x="353" y="18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49" y="19"/>
                  </a:lnTo>
                  <a:lnTo>
                    <a:pt x="348" y="19"/>
                  </a:lnTo>
                  <a:lnTo>
                    <a:pt x="347" y="20"/>
                  </a:lnTo>
                  <a:lnTo>
                    <a:pt x="346" y="21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4" y="21"/>
                  </a:lnTo>
                  <a:lnTo>
                    <a:pt x="343" y="22"/>
                  </a:lnTo>
                  <a:lnTo>
                    <a:pt x="342" y="23"/>
                  </a:lnTo>
                  <a:lnTo>
                    <a:pt x="341" y="23"/>
                  </a:lnTo>
                  <a:lnTo>
                    <a:pt x="339" y="23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4" y="22"/>
                  </a:lnTo>
                  <a:lnTo>
                    <a:pt x="332" y="22"/>
                  </a:lnTo>
                  <a:lnTo>
                    <a:pt x="332" y="23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7" y="23"/>
                  </a:lnTo>
                  <a:lnTo>
                    <a:pt x="326" y="23"/>
                  </a:lnTo>
                  <a:lnTo>
                    <a:pt x="322" y="22"/>
                  </a:lnTo>
                  <a:lnTo>
                    <a:pt x="319" y="22"/>
                  </a:lnTo>
                  <a:lnTo>
                    <a:pt x="315" y="21"/>
                  </a:lnTo>
                  <a:lnTo>
                    <a:pt x="313" y="21"/>
                  </a:lnTo>
                  <a:lnTo>
                    <a:pt x="311" y="22"/>
                  </a:lnTo>
                  <a:lnTo>
                    <a:pt x="310" y="22"/>
                  </a:lnTo>
                  <a:lnTo>
                    <a:pt x="306" y="21"/>
                  </a:lnTo>
                  <a:lnTo>
                    <a:pt x="304" y="21"/>
                  </a:lnTo>
                  <a:lnTo>
                    <a:pt x="302" y="21"/>
                  </a:lnTo>
                  <a:lnTo>
                    <a:pt x="301" y="21"/>
                  </a:lnTo>
                  <a:lnTo>
                    <a:pt x="300" y="22"/>
                  </a:lnTo>
                  <a:lnTo>
                    <a:pt x="299" y="26"/>
                  </a:lnTo>
                  <a:lnTo>
                    <a:pt x="299" y="27"/>
                  </a:lnTo>
                  <a:lnTo>
                    <a:pt x="298" y="28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3" y="29"/>
                  </a:lnTo>
                  <a:lnTo>
                    <a:pt x="291" y="29"/>
                  </a:lnTo>
                  <a:lnTo>
                    <a:pt x="290" y="29"/>
                  </a:lnTo>
                  <a:lnTo>
                    <a:pt x="288" y="29"/>
                  </a:lnTo>
                  <a:lnTo>
                    <a:pt x="278" y="27"/>
                  </a:lnTo>
                  <a:lnTo>
                    <a:pt x="274" y="27"/>
                  </a:lnTo>
                  <a:lnTo>
                    <a:pt x="273" y="27"/>
                  </a:lnTo>
                  <a:lnTo>
                    <a:pt x="271" y="25"/>
                  </a:lnTo>
                  <a:lnTo>
                    <a:pt x="269" y="24"/>
                  </a:lnTo>
                  <a:lnTo>
                    <a:pt x="268" y="23"/>
                  </a:lnTo>
                  <a:lnTo>
                    <a:pt x="265" y="22"/>
                  </a:lnTo>
                  <a:lnTo>
                    <a:pt x="263" y="21"/>
                  </a:lnTo>
                  <a:lnTo>
                    <a:pt x="262" y="20"/>
                  </a:lnTo>
                  <a:lnTo>
                    <a:pt x="258" y="19"/>
                  </a:lnTo>
                  <a:lnTo>
                    <a:pt x="253" y="18"/>
                  </a:lnTo>
                  <a:lnTo>
                    <a:pt x="252" y="17"/>
                  </a:lnTo>
                  <a:lnTo>
                    <a:pt x="247" y="13"/>
                  </a:lnTo>
                  <a:lnTo>
                    <a:pt x="246" y="12"/>
                  </a:lnTo>
                  <a:lnTo>
                    <a:pt x="245" y="10"/>
                  </a:lnTo>
                  <a:lnTo>
                    <a:pt x="244" y="9"/>
                  </a:lnTo>
                  <a:lnTo>
                    <a:pt x="243" y="9"/>
                  </a:lnTo>
                  <a:lnTo>
                    <a:pt x="242" y="9"/>
                  </a:lnTo>
                  <a:lnTo>
                    <a:pt x="240" y="8"/>
                  </a:lnTo>
                  <a:lnTo>
                    <a:pt x="238" y="8"/>
                  </a:lnTo>
                  <a:lnTo>
                    <a:pt x="237" y="8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5"/>
                  </a:lnTo>
                  <a:lnTo>
                    <a:pt x="228" y="5"/>
                  </a:lnTo>
                  <a:lnTo>
                    <a:pt x="221" y="6"/>
                  </a:lnTo>
                  <a:lnTo>
                    <a:pt x="220" y="6"/>
                  </a:lnTo>
                  <a:lnTo>
                    <a:pt x="218" y="4"/>
                  </a:lnTo>
                  <a:lnTo>
                    <a:pt x="217" y="4"/>
                  </a:lnTo>
                  <a:lnTo>
                    <a:pt x="215" y="5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2" y="9"/>
                  </a:lnTo>
                  <a:lnTo>
                    <a:pt x="211" y="9"/>
                  </a:lnTo>
                  <a:lnTo>
                    <a:pt x="203" y="13"/>
                  </a:lnTo>
                  <a:lnTo>
                    <a:pt x="200" y="14"/>
                  </a:lnTo>
                  <a:lnTo>
                    <a:pt x="199" y="15"/>
                  </a:lnTo>
                  <a:lnTo>
                    <a:pt x="199" y="16"/>
                  </a:lnTo>
                  <a:lnTo>
                    <a:pt x="197" y="21"/>
                  </a:lnTo>
                  <a:lnTo>
                    <a:pt x="196" y="23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30"/>
                  </a:lnTo>
                  <a:lnTo>
                    <a:pt x="194" y="32"/>
                  </a:lnTo>
                  <a:lnTo>
                    <a:pt x="193" y="38"/>
                  </a:lnTo>
                  <a:lnTo>
                    <a:pt x="192" y="40"/>
                  </a:lnTo>
                  <a:lnTo>
                    <a:pt x="192" y="43"/>
                  </a:lnTo>
                  <a:lnTo>
                    <a:pt x="192" y="45"/>
                  </a:lnTo>
                  <a:lnTo>
                    <a:pt x="193" y="47"/>
                  </a:lnTo>
                  <a:lnTo>
                    <a:pt x="196" y="53"/>
                  </a:lnTo>
                  <a:lnTo>
                    <a:pt x="196" y="54"/>
                  </a:lnTo>
                  <a:lnTo>
                    <a:pt x="194" y="54"/>
                  </a:lnTo>
                  <a:lnTo>
                    <a:pt x="192" y="53"/>
                  </a:lnTo>
                  <a:lnTo>
                    <a:pt x="188" y="52"/>
                  </a:lnTo>
                  <a:lnTo>
                    <a:pt x="188" y="52"/>
                  </a:lnTo>
                  <a:lnTo>
                    <a:pt x="188" y="51"/>
                  </a:lnTo>
                  <a:lnTo>
                    <a:pt x="188" y="49"/>
                  </a:lnTo>
                  <a:lnTo>
                    <a:pt x="187" y="49"/>
                  </a:lnTo>
                  <a:lnTo>
                    <a:pt x="186" y="48"/>
                  </a:lnTo>
                  <a:lnTo>
                    <a:pt x="183" y="48"/>
                  </a:lnTo>
                  <a:lnTo>
                    <a:pt x="182" y="48"/>
                  </a:lnTo>
                  <a:lnTo>
                    <a:pt x="181" y="47"/>
                  </a:lnTo>
                  <a:lnTo>
                    <a:pt x="180" y="46"/>
                  </a:lnTo>
                  <a:lnTo>
                    <a:pt x="178" y="45"/>
                  </a:lnTo>
                  <a:lnTo>
                    <a:pt x="176" y="45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68" y="46"/>
                  </a:lnTo>
                  <a:lnTo>
                    <a:pt x="166" y="45"/>
                  </a:lnTo>
                  <a:lnTo>
                    <a:pt x="165" y="44"/>
                  </a:lnTo>
                  <a:lnTo>
                    <a:pt x="163" y="40"/>
                  </a:lnTo>
                  <a:lnTo>
                    <a:pt x="163" y="39"/>
                  </a:lnTo>
                  <a:lnTo>
                    <a:pt x="161" y="39"/>
                  </a:lnTo>
                  <a:lnTo>
                    <a:pt x="153" y="37"/>
                  </a:lnTo>
                  <a:lnTo>
                    <a:pt x="151" y="37"/>
                  </a:lnTo>
                  <a:lnTo>
                    <a:pt x="149" y="37"/>
                  </a:lnTo>
                  <a:lnTo>
                    <a:pt x="144" y="33"/>
                  </a:lnTo>
                  <a:lnTo>
                    <a:pt x="141" y="31"/>
                  </a:lnTo>
                  <a:lnTo>
                    <a:pt x="134" y="31"/>
                  </a:lnTo>
                  <a:lnTo>
                    <a:pt x="133" y="32"/>
                  </a:lnTo>
                  <a:lnTo>
                    <a:pt x="132" y="32"/>
                  </a:lnTo>
                  <a:lnTo>
                    <a:pt x="131" y="32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2" y="29"/>
                  </a:lnTo>
                  <a:lnTo>
                    <a:pt x="122" y="28"/>
                  </a:lnTo>
                  <a:lnTo>
                    <a:pt x="121" y="28"/>
                  </a:lnTo>
                  <a:lnTo>
                    <a:pt x="120" y="28"/>
                  </a:lnTo>
                  <a:lnTo>
                    <a:pt x="118" y="29"/>
                  </a:lnTo>
                  <a:lnTo>
                    <a:pt x="114" y="29"/>
                  </a:lnTo>
                  <a:lnTo>
                    <a:pt x="113" y="29"/>
                  </a:lnTo>
                  <a:lnTo>
                    <a:pt x="108" y="31"/>
                  </a:lnTo>
                  <a:lnTo>
                    <a:pt x="107" y="32"/>
                  </a:lnTo>
                  <a:lnTo>
                    <a:pt x="106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2" y="30"/>
                  </a:lnTo>
                  <a:lnTo>
                    <a:pt x="100" y="30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8" y="32"/>
                  </a:lnTo>
                  <a:lnTo>
                    <a:pt x="97" y="33"/>
                  </a:lnTo>
                  <a:lnTo>
                    <a:pt x="96" y="33"/>
                  </a:lnTo>
                  <a:lnTo>
                    <a:pt x="95" y="33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92" y="34"/>
                  </a:lnTo>
                  <a:lnTo>
                    <a:pt x="91" y="35"/>
                  </a:lnTo>
                  <a:lnTo>
                    <a:pt x="90" y="36"/>
                  </a:lnTo>
                  <a:lnTo>
                    <a:pt x="88" y="37"/>
                  </a:lnTo>
                  <a:lnTo>
                    <a:pt x="88" y="39"/>
                  </a:lnTo>
                  <a:lnTo>
                    <a:pt x="88" y="41"/>
                  </a:lnTo>
                  <a:lnTo>
                    <a:pt x="88" y="42"/>
                  </a:lnTo>
                  <a:lnTo>
                    <a:pt x="87" y="43"/>
                  </a:lnTo>
                  <a:lnTo>
                    <a:pt x="83" y="43"/>
                  </a:lnTo>
                  <a:lnTo>
                    <a:pt x="81" y="44"/>
                  </a:lnTo>
                  <a:lnTo>
                    <a:pt x="82" y="47"/>
                  </a:lnTo>
                  <a:lnTo>
                    <a:pt x="82" y="48"/>
                  </a:lnTo>
                  <a:lnTo>
                    <a:pt x="83" y="49"/>
                  </a:lnTo>
                  <a:lnTo>
                    <a:pt x="84" y="49"/>
                  </a:lnTo>
                  <a:lnTo>
                    <a:pt x="83" y="50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2" y="51"/>
                  </a:lnTo>
                  <a:lnTo>
                    <a:pt x="81" y="50"/>
                  </a:lnTo>
                  <a:lnTo>
                    <a:pt x="80" y="50"/>
                  </a:lnTo>
                  <a:lnTo>
                    <a:pt x="79" y="51"/>
                  </a:lnTo>
                  <a:lnTo>
                    <a:pt x="79" y="52"/>
                  </a:lnTo>
                  <a:lnTo>
                    <a:pt x="78" y="53"/>
                  </a:lnTo>
                  <a:lnTo>
                    <a:pt x="79" y="54"/>
                  </a:lnTo>
                  <a:lnTo>
                    <a:pt x="79" y="55"/>
                  </a:lnTo>
                  <a:lnTo>
                    <a:pt x="79" y="56"/>
                  </a:lnTo>
                  <a:lnTo>
                    <a:pt x="77" y="58"/>
                  </a:lnTo>
                  <a:lnTo>
                    <a:pt x="76" y="59"/>
                  </a:lnTo>
                  <a:lnTo>
                    <a:pt x="75" y="59"/>
                  </a:lnTo>
                  <a:lnTo>
                    <a:pt x="74" y="60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3"/>
                  </a:lnTo>
                  <a:lnTo>
                    <a:pt x="82" y="61"/>
                  </a:lnTo>
                  <a:close/>
                  <a:moveTo>
                    <a:pt x="68" y="211"/>
                  </a:moveTo>
                  <a:lnTo>
                    <a:pt x="67" y="212"/>
                  </a:lnTo>
                  <a:lnTo>
                    <a:pt x="65" y="212"/>
                  </a:lnTo>
                  <a:lnTo>
                    <a:pt x="64" y="213"/>
                  </a:lnTo>
                  <a:lnTo>
                    <a:pt x="62" y="215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59" y="210"/>
                  </a:lnTo>
                  <a:lnTo>
                    <a:pt x="58" y="209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9" y="208"/>
                  </a:lnTo>
                  <a:lnTo>
                    <a:pt x="64" y="209"/>
                  </a:lnTo>
                  <a:lnTo>
                    <a:pt x="65" y="209"/>
                  </a:lnTo>
                  <a:lnTo>
                    <a:pt x="67" y="208"/>
                  </a:lnTo>
                  <a:lnTo>
                    <a:pt x="67" y="209"/>
                  </a:lnTo>
                  <a:lnTo>
                    <a:pt x="68" y="210"/>
                  </a:lnTo>
                  <a:lnTo>
                    <a:pt x="68" y="211"/>
                  </a:lnTo>
                  <a:close/>
                  <a:moveTo>
                    <a:pt x="93" y="198"/>
                  </a:moveTo>
                  <a:lnTo>
                    <a:pt x="93" y="199"/>
                  </a:lnTo>
                  <a:lnTo>
                    <a:pt x="90" y="201"/>
                  </a:lnTo>
                  <a:lnTo>
                    <a:pt x="89" y="201"/>
                  </a:lnTo>
                  <a:lnTo>
                    <a:pt x="89" y="203"/>
                  </a:lnTo>
                  <a:lnTo>
                    <a:pt x="92" y="206"/>
                  </a:lnTo>
                  <a:lnTo>
                    <a:pt x="92" y="207"/>
                  </a:lnTo>
                  <a:lnTo>
                    <a:pt x="91" y="208"/>
                  </a:lnTo>
                  <a:lnTo>
                    <a:pt x="90" y="208"/>
                  </a:lnTo>
                  <a:lnTo>
                    <a:pt x="89" y="208"/>
                  </a:lnTo>
                  <a:lnTo>
                    <a:pt x="86" y="208"/>
                  </a:lnTo>
                  <a:lnTo>
                    <a:pt x="85" y="208"/>
                  </a:lnTo>
                  <a:lnTo>
                    <a:pt x="85" y="207"/>
                  </a:lnTo>
                  <a:lnTo>
                    <a:pt x="84" y="207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3" y="203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82" y="201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0" y="198"/>
                  </a:lnTo>
                  <a:lnTo>
                    <a:pt x="80" y="197"/>
                  </a:lnTo>
                  <a:lnTo>
                    <a:pt x="80" y="195"/>
                  </a:lnTo>
                  <a:lnTo>
                    <a:pt x="80" y="194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5"/>
                  </a:lnTo>
                  <a:lnTo>
                    <a:pt x="84" y="197"/>
                  </a:lnTo>
                  <a:lnTo>
                    <a:pt x="86" y="197"/>
                  </a:lnTo>
                  <a:lnTo>
                    <a:pt x="89" y="198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1" y="198"/>
                  </a:lnTo>
                  <a:lnTo>
                    <a:pt x="92" y="198"/>
                  </a:lnTo>
                  <a:lnTo>
                    <a:pt x="93" y="198"/>
                  </a:lnTo>
                  <a:lnTo>
                    <a:pt x="93" y="198"/>
                  </a:lnTo>
                  <a:close/>
                  <a:moveTo>
                    <a:pt x="116" y="206"/>
                  </a:moveTo>
                  <a:lnTo>
                    <a:pt x="116" y="207"/>
                  </a:lnTo>
                  <a:lnTo>
                    <a:pt x="115" y="207"/>
                  </a:lnTo>
                  <a:lnTo>
                    <a:pt x="114" y="206"/>
                  </a:lnTo>
                  <a:lnTo>
                    <a:pt x="113" y="206"/>
                  </a:lnTo>
                  <a:lnTo>
                    <a:pt x="113" y="206"/>
                  </a:lnTo>
                  <a:lnTo>
                    <a:pt x="112" y="205"/>
                  </a:lnTo>
                  <a:lnTo>
                    <a:pt x="113" y="204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6" y="202"/>
                  </a:lnTo>
                  <a:lnTo>
                    <a:pt x="117" y="202"/>
                  </a:lnTo>
                  <a:lnTo>
                    <a:pt x="118" y="202"/>
                  </a:lnTo>
                  <a:lnTo>
                    <a:pt x="116" y="20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0" name="Freeform 153">
              <a:extLst>
                <a:ext uri="{FF2B5EF4-FFF2-40B4-BE49-F238E27FC236}">
                  <a16:creationId xmlns:a16="http://schemas.microsoft.com/office/drawing/2014/main" id="{5AEFDEB3-82DF-EACD-1148-84F2F5D4A5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2050" y="1881188"/>
              <a:ext cx="231775" cy="231775"/>
            </a:xfrm>
            <a:custGeom>
              <a:avLst/>
              <a:gdLst>
                <a:gd name="T0" fmla="*/ 141 w 146"/>
                <a:gd name="T1" fmla="*/ 134 h 146"/>
                <a:gd name="T2" fmla="*/ 137 w 146"/>
                <a:gd name="T3" fmla="*/ 126 h 146"/>
                <a:gd name="T4" fmla="*/ 146 w 146"/>
                <a:gd name="T5" fmla="*/ 126 h 146"/>
                <a:gd name="T6" fmla="*/ 142 w 146"/>
                <a:gd name="T7" fmla="*/ 120 h 146"/>
                <a:gd name="T8" fmla="*/ 135 w 146"/>
                <a:gd name="T9" fmla="*/ 113 h 146"/>
                <a:gd name="T10" fmla="*/ 142 w 146"/>
                <a:gd name="T11" fmla="*/ 107 h 146"/>
                <a:gd name="T12" fmla="*/ 140 w 146"/>
                <a:gd name="T13" fmla="*/ 105 h 146"/>
                <a:gd name="T14" fmla="*/ 132 w 146"/>
                <a:gd name="T15" fmla="*/ 102 h 146"/>
                <a:gd name="T16" fmla="*/ 125 w 146"/>
                <a:gd name="T17" fmla="*/ 100 h 146"/>
                <a:gd name="T18" fmla="*/ 115 w 146"/>
                <a:gd name="T19" fmla="*/ 92 h 146"/>
                <a:gd name="T20" fmla="*/ 107 w 146"/>
                <a:gd name="T21" fmla="*/ 83 h 146"/>
                <a:gd name="T22" fmla="*/ 102 w 146"/>
                <a:gd name="T23" fmla="*/ 77 h 146"/>
                <a:gd name="T24" fmla="*/ 114 w 146"/>
                <a:gd name="T25" fmla="*/ 74 h 146"/>
                <a:gd name="T26" fmla="*/ 116 w 146"/>
                <a:gd name="T27" fmla="*/ 64 h 146"/>
                <a:gd name="T28" fmla="*/ 110 w 146"/>
                <a:gd name="T29" fmla="*/ 62 h 146"/>
                <a:gd name="T30" fmla="*/ 94 w 146"/>
                <a:gd name="T31" fmla="*/ 47 h 146"/>
                <a:gd name="T32" fmla="*/ 91 w 146"/>
                <a:gd name="T33" fmla="*/ 43 h 146"/>
                <a:gd name="T34" fmla="*/ 93 w 146"/>
                <a:gd name="T35" fmla="*/ 35 h 146"/>
                <a:gd name="T36" fmla="*/ 99 w 146"/>
                <a:gd name="T37" fmla="*/ 27 h 146"/>
                <a:gd name="T38" fmla="*/ 93 w 146"/>
                <a:gd name="T39" fmla="*/ 21 h 146"/>
                <a:gd name="T40" fmla="*/ 87 w 146"/>
                <a:gd name="T41" fmla="*/ 18 h 146"/>
                <a:gd name="T42" fmla="*/ 80 w 146"/>
                <a:gd name="T43" fmla="*/ 16 h 146"/>
                <a:gd name="T44" fmla="*/ 75 w 146"/>
                <a:gd name="T45" fmla="*/ 15 h 146"/>
                <a:gd name="T46" fmla="*/ 81 w 146"/>
                <a:gd name="T47" fmla="*/ 9 h 146"/>
                <a:gd name="T48" fmla="*/ 75 w 146"/>
                <a:gd name="T49" fmla="*/ 5 h 146"/>
                <a:gd name="T50" fmla="*/ 65 w 146"/>
                <a:gd name="T51" fmla="*/ 2 h 146"/>
                <a:gd name="T52" fmla="*/ 65 w 146"/>
                <a:gd name="T53" fmla="*/ 6 h 146"/>
                <a:gd name="T54" fmla="*/ 53 w 146"/>
                <a:gd name="T55" fmla="*/ 7 h 146"/>
                <a:gd name="T56" fmla="*/ 48 w 146"/>
                <a:gd name="T57" fmla="*/ 7 h 146"/>
                <a:gd name="T58" fmla="*/ 42 w 146"/>
                <a:gd name="T59" fmla="*/ 6 h 146"/>
                <a:gd name="T60" fmla="*/ 36 w 146"/>
                <a:gd name="T61" fmla="*/ 5 h 146"/>
                <a:gd name="T62" fmla="*/ 31 w 146"/>
                <a:gd name="T63" fmla="*/ 8 h 146"/>
                <a:gd name="T64" fmla="*/ 21 w 146"/>
                <a:gd name="T65" fmla="*/ 9 h 146"/>
                <a:gd name="T66" fmla="*/ 5 w 146"/>
                <a:gd name="T67" fmla="*/ 11 h 146"/>
                <a:gd name="T68" fmla="*/ 2 w 146"/>
                <a:gd name="T69" fmla="*/ 17 h 146"/>
                <a:gd name="T70" fmla="*/ 10 w 146"/>
                <a:gd name="T71" fmla="*/ 24 h 146"/>
                <a:gd name="T72" fmla="*/ 14 w 146"/>
                <a:gd name="T73" fmla="*/ 33 h 146"/>
                <a:gd name="T74" fmla="*/ 11 w 146"/>
                <a:gd name="T75" fmla="*/ 44 h 146"/>
                <a:gd name="T76" fmla="*/ 8 w 146"/>
                <a:gd name="T77" fmla="*/ 48 h 146"/>
                <a:gd name="T78" fmla="*/ 8 w 146"/>
                <a:gd name="T79" fmla="*/ 56 h 146"/>
                <a:gd name="T80" fmla="*/ 13 w 146"/>
                <a:gd name="T81" fmla="*/ 64 h 146"/>
                <a:gd name="T82" fmla="*/ 11 w 146"/>
                <a:gd name="T83" fmla="*/ 70 h 146"/>
                <a:gd name="T84" fmla="*/ 30 w 146"/>
                <a:gd name="T85" fmla="*/ 77 h 146"/>
                <a:gd name="T86" fmla="*/ 36 w 146"/>
                <a:gd name="T87" fmla="*/ 77 h 146"/>
                <a:gd name="T88" fmla="*/ 50 w 146"/>
                <a:gd name="T89" fmla="*/ 84 h 146"/>
                <a:gd name="T90" fmla="*/ 54 w 146"/>
                <a:gd name="T91" fmla="*/ 88 h 146"/>
                <a:gd name="T92" fmla="*/ 59 w 146"/>
                <a:gd name="T93" fmla="*/ 92 h 146"/>
                <a:gd name="T94" fmla="*/ 69 w 146"/>
                <a:gd name="T95" fmla="*/ 96 h 146"/>
                <a:gd name="T96" fmla="*/ 79 w 146"/>
                <a:gd name="T97" fmla="*/ 99 h 146"/>
                <a:gd name="T98" fmla="*/ 82 w 146"/>
                <a:gd name="T99" fmla="*/ 105 h 146"/>
                <a:gd name="T100" fmla="*/ 86 w 146"/>
                <a:gd name="T101" fmla="*/ 106 h 146"/>
                <a:gd name="T102" fmla="*/ 94 w 146"/>
                <a:gd name="T103" fmla="*/ 109 h 146"/>
                <a:gd name="T104" fmla="*/ 108 w 146"/>
                <a:gd name="T105" fmla="*/ 106 h 146"/>
                <a:gd name="T106" fmla="*/ 109 w 146"/>
                <a:gd name="T107" fmla="*/ 113 h 146"/>
                <a:gd name="T108" fmla="*/ 112 w 146"/>
                <a:gd name="T109" fmla="*/ 120 h 146"/>
                <a:gd name="T110" fmla="*/ 117 w 146"/>
                <a:gd name="T111" fmla="*/ 126 h 146"/>
                <a:gd name="T112" fmla="*/ 119 w 146"/>
                <a:gd name="T113" fmla="*/ 135 h 146"/>
                <a:gd name="T114" fmla="*/ 131 w 146"/>
                <a:gd name="T115" fmla="*/ 144 h 146"/>
                <a:gd name="T116" fmla="*/ 141 w 146"/>
                <a:gd name="T117" fmla="*/ 146 h 146"/>
                <a:gd name="T118" fmla="*/ 70 w 146"/>
                <a:gd name="T119" fmla="*/ 16 h 146"/>
                <a:gd name="T120" fmla="*/ 83 w 146"/>
                <a:gd name="T121" fmla="*/ 2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46">
                  <a:moveTo>
                    <a:pt x="140" y="141"/>
                  </a:moveTo>
                  <a:lnTo>
                    <a:pt x="140" y="140"/>
                  </a:lnTo>
                  <a:lnTo>
                    <a:pt x="140" y="139"/>
                  </a:lnTo>
                  <a:lnTo>
                    <a:pt x="141" y="136"/>
                  </a:lnTo>
                  <a:lnTo>
                    <a:pt x="141" y="135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9" y="130"/>
                  </a:lnTo>
                  <a:lnTo>
                    <a:pt x="137" y="129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42" y="127"/>
                  </a:lnTo>
                  <a:lnTo>
                    <a:pt x="143" y="127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6" y="126"/>
                  </a:lnTo>
                  <a:lnTo>
                    <a:pt x="146" y="126"/>
                  </a:lnTo>
                  <a:lnTo>
                    <a:pt x="145" y="125"/>
                  </a:lnTo>
                  <a:lnTo>
                    <a:pt x="144" y="124"/>
                  </a:lnTo>
                  <a:lnTo>
                    <a:pt x="142" y="122"/>
                  </a:lnTo>
                  <a:lnTo>
                    <a:pt x="142" y="121"/>
                  </a:lnTo>
                  <a:lnTo>
                    <a:pt x="142" y="120"/>
                  </a:lnTo>
                  <a:lnTo>
                    <a:pt x="141" y="119"/>
                  </a:lnTo>
                  <a:lnTo>
                    <a:pt x="140" y="118"/>
                  </a:lnTo>
                  <a:lnTo>
                    <a:pt x="137" y="117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5" y="113"/>
                  </a:lnTo>
                  <a:lnTo>
                    <a:pt x="136" y="111"/>
                  </a:lnTo>
                  <a:lnTo>
                    <a:pt x="140" y="111"/>
                  </a:lnTo>
                  <a:lnTo>
                    <a:pt x="141" y="110"/>
                  </a:lnTo>
                  <a:lnTo>
                    <a:pt x="141" y="109"/>
                  </a:lnTo>
                  <a:lnTo>
                    <a:pt x="141" y="107"/>
                  </a:lnTo>
                  <a:lnTo>
                    <a:pt x="142" y="107"/>
                  </a:lnTo>
                  <a:lnTo>
                    <a:pt x="142" y="106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2" y="106"/>
                  </a:lnTo>
                  <a:lnTo>
                    <a:pt x="141" y="105"/>
                  </a:lnTo>
                  <a:lnTo>
                    <a:pt x="140" y="105"/>
                  </a:lnTo>
                  <a:lnTo>
                    <a:pt x="137" y="105"/>
                  </a:lnTo>
                  <a:lnTo>
                    <a:pt x="136" y="105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4" y="102"/>
                  </a:lnTo>
                  <a:lnTo>
                    <a:pt x="132" y="102"/>
                  </a:lnTo>
                  <a:lnTo>
                    <a:pt x="130" y="104"/>
                  </a:lnTo>
                  <a:lnTo>
                    <a:pt x="128" y="104"/>
                  </a:lnTo>
                  <a:lnTo>
                    <a:pt x="127" y="104"/>
                  </a:lnTo>
                  <a:lnTo>
                    <a:pt x="126" y="103"/>
                  </a:lnTo>
                  <a:lnTo>
                    <a:pt x="125" y="101"/>
                  </a:lnTo>
                  <a:lnTo>
                    <a:pt x="125" y="100"/>
                  </a:lnTo>
                  <a:lnTo>
                    <a:pt x="124" y="99"/>
                  </a:lnTo>
                  <a:lnTo>
                    <a:pt x="122" y="99"/>
                  </a:lnTo>
                  <a:lnTo>
                    <a:pt x="120" y="97"/>
                  </a:lnTo>
                  <a:lnTo>
                    <a:pt x="118" y="94"/>
                  </a:lnTo>
                  <a:lnTo>
                    <a:pt x="117" y="93"/>
                  </a:lnTo>
                  <a:lnTo>
                    <a:pt x="115" y="92"/>
                  </a:lnTo>
                  <a:lnTo>
                    <a:pt x="113" y="91"/>
                  </a:lnTo>
                  <a:lnTo>
                    <a:pt x="112" y="90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8" y="84"/>
                  </a:lnTo>
                  <a:lnTo>
                    <a:pt x="107" y="83"/>
                  </a:lnTo>
                  <a:lnTo>
                    <a:pt x="105" y="82"/>
                  </a:lnTo>
                  <a:lnTo>
                    <a:pt x="101" y="82"/>
                  </a:lnTo>
                  <a:lnTo>
                    <a:pt x="99" y="81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102" y="77"/>
                  </a:lnTo>
                  <a:lnTo>
                    <a:pt x="109" y="79"/>
                  </a:lnTo>
                  <a:lnTo>
                    <a:pt x="112" y="78"/>
                  </a:lnTo>
                  <a:lnTo>
                    <a:pt x="113" y="78"/>
                  </a:lnTo>
                  <a:lnTo>
                    <a:pt x="114" y="77"/>
                  </a:lnTo>
                  <a:lnTo>
                    <a:pt x="114" y="75"/>
                  </a:lnTo>
                  <a:lnTo>
                    <a:pt x="114" y="74"/>
                  </a:lnTo>
                  <a:lnTo>
                    <a:pt x="115" y="73"/>
                  </a:lnTo>
                  <a:lnTo>
                    <a:pt x="116" y="72"/>
                  </a:lnTo>
                  <a:lnTo>
                    <a:pt x="116" y="70"/>
                  </a:lnTo>
                  <a:lnTo>
                    <a:pt x="117" y="66"/>
                  </a:lnTo>
                  <a:lnTo>
                    <a:pt x="117" y="66"/>
                  </a:lnTo>
                  <a:lnTo>
                    <a:pt x="116" y="64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4" y="63"/>
                  </a:lnTo>
                  <a:lnTo>
                    <a:pt x="113" y="63"/>
                  </a:lnTo>
                  <a:lnTo>
                    <a:pt x="112" y="63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99" y="55"/>
                  </a:lnTo>
                  <a:lnTo>
                    <a:pt x="96" y="53"/>
                  </a:lnTo>
                  <a:lnTo>
                    <a:pt x="95" y="49"/>
                  </a:lnTo>
                  <a:lnTo>
                    <a:pt x="95" y="48"/>
                  </a:lnTo>
                  <a:lnTo>
                    <a:pt x="94" y="47"/>
                  </a:lnTo>
                  <a:lnTo>
                    <a:pt x="93" y="47"/>
                  </a:lnTo>
                  <a:lnTo>
                    <a:pt x="93" y="46"/>
                  </a:lnTo>
                  <a:lnTo>
                    <a:pt x="93" y="46"/>
                  </a:lnTo>
                  <a:lnTo>
                    <a:pt x="93" y="45"/>
                  </a:lnTo>
                  <a:lnTo>
                    <a:pt x="92" y="44"/>
                  </a:lnTo>
                  <a:lnTo>
                    <a:pt x="91" y="43"/>
                  </a:lnTo>
                  <a:lnTo>
                    <a:pt x="90" y="4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90" y="37"/>
                  </a:lnTo>
                  <a:lnTo>
                    <a:pt x="93" y="35"/>
                  </a:lnTo>
                  <a:lnTo>
                    <a:pt x="95" y="34"/>
                  </a:lnTo>
                  <a:lnTo>
                    <a:pt x="98" y="32"/>
                  </a:lnTo>
                  <a:lnTo>
                    <a:pt x="99" y="31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99" y="27"/>
                  </a:lnTo>
                  <a:lnTo>
                    <a:pt x="98" y="27"/>
                  </a:lnTo>
                  <a:lnTo>
                    <a:pt x="97" y="26"/>
                  </a:lnTo>
                  <a:lnTo>
                    <a:pt x="96" y="26"/>
                  </a:lnTo>
                  <a:lnTo>
                    <a:pt x="95" y="23"/>
                  </a:lnTo>
                  <a:lnTo>
                    <a:pt x="93" y="22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1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87" y="18"/>
                  </a:lnTo>
                  <a:lnTo>
                    <a:pt x="86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2" y="17"/>
                  </a:lnTo>
                  <a:lnTo>
                    <a:pt x="81" y="17"/>
                  </a:lnTo>
                  <a:lnTo>
                    <a:pt x="80" y="16"/>
                  </a:lnTo>
                  <a:lnTo>
                    <a:pt x="79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2" y="11"/>
                  </a:lnTo>
                  <a:lnTo>
                    <a:pt x="82" y="10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5" y="7"/>
                  </a:lnTo>
                  <a:lnTo>
                    <a:pt x="74" y="7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57" y="6"/>
                  </a:lnTo>
                  <a:lnTo>
                    <a:pt x="56" y="5"/>
                  </a:lnTo>
                  <a:lnTo>
                    <a:pt x="55" y="5"/>
                  </a:lnTo>
                  <a:lnTo>
                    <a:pt x="54" y="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1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8" y="48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8" y="59"/>
                  </a:lnTo>
                  <a:lnTo>
                    <a:pt x="10" y="61"/>
                  </a:lnTo>
                  <a:lnTo>
                    <a:pt x="12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4" y="74"/>
                  </a:lnTo>
                  <a:lnTo>
                    <a:pt x="18" y="75"/>
                  </a:lnTo>
                  <a:lnTo>
                    <a:pt x="22" y="77"/>
                  </a:lnTo>
                  <a:lnTo>
                    <a:pt x="28" y="78"/>
                  </a:lnTo>
                  <a:lnTo>
                    <a:pt x="30" y="77"/>
                  </a:lnTo>
                  <a:lnTo>
                    <a:pt x="31" y="76"/>
                  </a:lnTo>
                  <a:lnTo>
                    <a:pt x="32" y="77"/>
                  </a:lnTo>
                  <a:lnTo>
                    <a:pt x="33" y="77"/>
                  </a:lnTo>
                  <a:lnTo>
                    <a:pt x="34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2" y="77"/>
                  </a:lnTo>
                  <a:lnTo>
                    <a:pt x="44" y="78"/>
                  </a:lnTo>
                  <a:lnTo>
                    <a:pt x="47" y="81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5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9"/>
                  </a:lnTo>
                  <a:lnTo>
                    <a:pt x="55" y="88"/>
                  </a:lnTo>
                  <a:lnTo>
                    <a:pt x="56" y="90"/>
                  </a:lnTo>
                  <a:lnTo>
                    <a:pt x="57" y="91"/>
                  </a:lnTo>
                  <a:lnTo>
                    <a:pt x="58" y="91"/>
                  </a:lnTo>
                  <a:lnTo>
                    <a:pt x="59" y="92"/>
                  </a:lnTo>
                  <a:lnTo>
                    <a:pt x="62" y="96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7" y="96"/>
                  </a:lnTo>
                  <a:lnTo>
                    <a:pt x="69" y="96"/>
                  </a:lnTo>
                  <a:lnTo>
                    <a:pt x="70" y="95"/>
                  </a:lnTo>
                  <a:lnTo>
                    <a:pt x="72" y="93"/>
                  </a:lnTo>
                  <a:lnTo>
                    <a:pt x="74" y="93"/>
                  </a:lnTo>
                  <a:lnTo>
                    <a:pt x="75" y="94"/>
                  </a:lnTo>
                  <a:lnTo>
                    <a:pt x="79" y="98"/>
                  </a:lnTo>
                  <a:lnTo>
                    <a:pt x="79" y="99"/>
                  </a:lnTo>
                  <a:lnTo>
                    <a:pt x="80" y="100"/>
                  </a:lnTo>
                  <a:lnTo>
                    <a:pt x="80" y="102"/>
                  </a:lnTo>
                  <a:lnTo>
                    <a:pt x="79" y="104"/>
                  </a:lnTo>
                  <a:lnTo>
                    <a:pt x="79" y="105"/>
                  </a:lnTo>
                  <a:lnTo>
                    <a:pt x="80" y="106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4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7" y="106"/>
                  </a:lnTo>
                  <a:lnTo>
                    <a:pt x="89" y="106"/>
                  </a:lnTo>
                  <a:lnTo>
                    <a:pt x="90" y="107"/>
                  </a:lnTo>
                  <a:lnTo>
                    <a:pt x="92" y="109"/>
                  </a:lnTo>
                  <a:lnTo>
                    <a:pt x="93" y="109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8" y="106"/>
                  </a:lnTo>
                  <a:lnTo>
                    <a:pt x="99" y="106"/>
                  </a:lnTo>
                  <a:lnTo>
                    <a:pt x="105" y="105"/>
                  </a:lnTo>
                  <a:lnTo>
                    <a:pt x="106" y="105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6"/>
                  </a:lnTo>
                  <a:lnTo>
                    <a:pt x="108" y="107"/>
                  </a:lnTo>
                  <a:lnTo>
                    <a:pt x="108" y="109"/>
                  </a:lnTo>
                  <a:lnTo>
                    <a:pt x="109" y="112"/>
                  </a:lnTo>
                  <a:lnTo>
                    <a:pt x="109" y="113"/>
                  </a:lnTo>
                  <a:lnTo>
                    <a:pt x="108" y="116"/>
                  </a:lnTo>
                  <a:lnTo>
                    <a:pt x="107" y="116"/>
                  </a:lnTo>
                  <a:lnTo>
                    <a:pt x="108" y="117"/>
                  </a:lnTo>
                  <a:lnTo>
                    <a:pt x="110" y="118"/>
                  </a:lnTo>
                  <a:lnTo>
                    <a:pt x="111" y="119"/>
                  </a:lnTo>
                  <a:lnTo>
                    <a:pt x="112" y="120"/>
                  </a:lnTo>
                  <a:lnTo>
                    <a:pt x="113" y="121"/>
                  </a:lnTo>
                  <a:lnTo>
                    <a:pt x="114" y="121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5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7" y="131"/>
                  </a:lnTo>
                  <a:lnTo>
                    <a:pt x="118" y="133"/>
                  </a:lnTo>
                  <a:lnTo>
                    <a:pt x="119" y="135"/>
                  </a:lnTo>
                  <a:lnTo>
                    <a:pt x="122" y="141"/>
                  </a:lnTo>
                  <a:lnTo>
                    <a:pt x="125" y="146"/>
                  </a:lnTo>
                  <a:lnTo>
                    <a:pt x="128" y="146"/>
                  </a:lnTo>
                  <a:lnTo>
                    <a:pt x="129" y="146"/>
                  </a:lnTo>
                  <a:lnTo>
                    <a:pt x="130" y="144"/>
                  </a:lnTo>
                  <a:lnTo>
                    <a:pt x="131" y="144"/>
                  </a:lnTo>
                  <a:lnTo>
                    <a:pt x="132" y="144"/>
                  </a:lnTo>
                  <a:lnTo>
                    <a:pt x="134" y="144"/>
                  </a:lnTo>
                  <a:lnTo>
                    <a:pt x="135" y="143"/>
                  </a:lnTo>
                  <a:lnTo>
                    <a:pt x="135" y="143"/>
                  </a:lnTo>
                  <a:lnTo>
                    <a:pt x="136" y="143"/>
                  </a:lnTo>
                  <a:lnTo>
                    <a:pt x="141" y="146"/>
                  </a:lnTo>
                  <a:lnTo>
                    <a:pt x="142" y="146"/>
                  </a:lnTo>
                  <a:lnTo>
                    <a:pt x="140" y="142"/>
                  </a:lnTo>
                  <a:lnTo>
                    <a:pt x="140" y="141"/>
                  </a:lnTo>
                  <a:close/>
                  <a:moveTo>
                    <a:pt x="73" y="17"/>
                  </a:moveTo>
                  <a:lnTo>
                    <a:pt x="71" y="17"/>
                  </a:lnTo>
                  <a:lnTo>
                    <a:pt x="70" y="16"/>
                  </a:lnTo>
                  <a:lnTo>
                    <a:pt x="71" y="15"/>
                  </a:lnTo>
                  <a:lnTo>
                    <a:pt x="71" y="14"/>
                  </a:lnTo>
                  <a:lnTo>
                    <a:pt x="73" y="15"/>
                  </a:lnTo>
                  <a:lnTo>
                    <a:pt x="74" y="17"/>
                  </a:lnTo>
                  <a:lnTo>
                    <a:pt x="73" y="17"/>
                  </a:lnTo>
                  <a:close/>
                  <a:moveTo>
                    <a:pt x="83" y="20"/>
                  </a:moveTo>
                  <a:lnTo>
                    <a:pt x="81" y="20"/>
                  </a:lnTo>
                  <a:lnTo>
                    <a:pt x="81" y="18"/>
                  </a:lnTo>
                  <a:lnTo>
                    <a:pt x="82" y="18"/>
                  </a:lnTo>
                  <a:lnTo>
                    <a:pt x="83" y="19"/>
                  </a:lnTo>
                  <a:lnTo>
                    <a:pt x="83" y="2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1" name="Freeform 154">
              <a:extLst>
                <a:ext uri="{FF2B5EF4-FFF2-40B4-BE49-F238E27FC236}">
                  <a16:creationId xmlns:a16="http://schemas.microsoft.com/office/drawing/2014/main" id="{D40FF038-5F3E-0D12-567D-D9F4F69AA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275" y="1943100"/>
              <a:ext cx="6350" cy="4762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2 h 3"/>
                <a:gd name="T16" fmla="*/ 4 w 4"/>
                <a:gd name="T17" fmla="*/ 1 h 3"/>
                <a:gd name="T18" fmla="*/ 3 w 4"/>
                <a:gd name="T19" fmla="*/ 0 h 3"/>
                <a:gd name="T20" fmla="*/ 2 w 4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2" name="Freeform 155">
              <a:extLst>
                <a:ext uri="{FF2B5EF4-FFF2-40B4-BE49-F238E27FC236}">
                  <a16:creationId xmlns:a16="http://schemas.microsoft.com/office/drawing/2014/main" id="{6401B510-A446-C3D2-7652-5AA18E992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625725"/>
              <a:ext cx="1112837" cy="1117600"/>
            </a:xfrm>
            <a:custGeom>
              <a:avLst/>
              <a:gdLst>
                <a:gd name="T0" fmla="*/ 16 w 701"/>
                <a:gd name="T1" fmla="*/ 451 h 704"/>
                <a:gd name="T2" fmla="*/ 58 w 701"/>
                <a:gd name="T3" fmla="*/ 460 h 704"/>
                <a:gd name="T4" fmla="*/ 100 w 701"/>
                <a:gd name="T5" fmla="*/ 506 h 704"/>
                <a:gd name="T6" fmla="*/ 141 w 701"/>
                <a:gd name="T7" fmla="*/ 515 h 704"/>
                <a:gd name="T8" fmla="*/ 185 w 701"/>
                <a:gd name="T9" fmla="*/ 537 h 704"/>
                <a:gd name="T10" fmla="*/ 234 w 701"/>
                <a:gd name="T11" fmla="*/ 532 h 704"/>
                <a:gd name="T12" fmla="*/ 259 w 701"/>
                <a:gd name="T13" fmla="*/ 519 h 704"/>
                <a:gd name="T14" fmla="*/ 284 w 701"/>
                <a:gd name="T15" fmla="*/ 512 h 704"/>
                <a:gd name="T16" fmla="*/ 341 w 701"/>
                <a:gd name="T17" fmla="*/ 542 h 704"/>
                <a:gd name="T18" fmla="*/ 398 w 701"/>
                <a:gd name="T19" fmla="*/ 572 h 704"/>
                <a:gd name="T20" fmla="*/ 449 w 701"/>
                <a:gd name="T21" fmla="*/ 599 h 704"/>
                <a:gd name="T22" fmla="*/ 505 w 701"/>
                <a:gd name="T23" fmla="*/ 629 h 704"/>
                <a:gd name="T24" fmla="*/ 562 w 701"/>
                <a:gd name="T25" fmla="*/ 659 h 704"/>
                <a:gd name="T26" fmla="*/ 619 w 701"/>
                <a:gd name="T27" fmla="*/ 688 h 704"/>
                <a:gd name="T28" fmla="*/ 654 w 701"/>
                <a:gd name="T29" fmla="*/ 679 h 704"/>
                <a:gd name="T30" fmla="*/ 692 w 701"/>
                <a:gd name="T31" fmla="*/ 665 h 704"/>
                <a:gd name="T32" fmla="*/ 693 w 701"/>
                <a:gd name="T33" fmla="*/ 605 h 704"/>
                <a:gd name="T34" fmla="*/ 693 w 701"/>
                <a:gd name="T35" fmla="*/ 494 h 704"/>
                <a:gd name="T36" fmla="*/ 693 w 701"/>
                <a:gd name="T37" fmla="*/ 346 h 704"/>
                <a:gd name="T38" fmla="*/ 693 w 701"/>
                <a:gd name="T39" fmla="*/ 230 h 704"/>
                <a:gd name="T40" fmla="*/ 688 w 701"/>
                <a:gd name="T41" fmla="*/ 188 h 704"/>
                <a:gd name="T42" fmla="*/ 681 w 701"/>
                <a:gd name="T43" fmla="*/ 160 h 704"/>
                <a:gd name="T44" fmla="*/ 691 w 701"/>
                <a:gd name="T45" fmla="*/ 139 h 704"/>
                <a:gd name="T46" fmla="*/ 688 w 701"/>
                <a:gd name="T47" fmla="*/ 111 h 704"/>
                <a:gd name="T48" fmla="*/ 701 w 701"/>
                <a:gd name="T49" fmla="*/ 81 h 704"/>
                <a:gd name="T50" fmla="*/ 688 w 701"/>
                <a:gd name="T51" fmla="*/ 66 h 704"/>
                <a:gd name="T52" fmla="*/ 673 w 701"/>
                <a:gd name="T53" fmla="*/ 65 h 704"/>
                <a:gd name="T54" fmla="*/ 633 w 701"/>
                <a:gd name="T55" fmla="*/ 55 h 704"/>
                <a:gd name="T56" fmla="*/ 616 w 701"/>
                <a:gd name="T57" fmla="*/ 55 h 704"/>
                <a:gd name="T58" fmla="*/ 606 w 701"/>
                <a:gd name="T59" fmla="*/ 47 h 704"/>
                <a:gd name="T60" fmla="*/ 608 w 701"/>
                <a:gd name="T61" fmla="*/ 38 h 704"/>
                <a:gd name="T62" fmla="*/ 603 w 701"/>
                <a:gd name="T63" fmla="*/ 29 h 704"/>
                <a:gd name="T64" fmla="*/ 580 w 701"/>
                <a:gd name="T65" fmla="*/ 22 h 704"/>
                <a:gd name="T66" fmla="*/ 563 w 701"/>
                <a:gd name="T67" fmla="*/ 13 h 704"/>
                <a:gd name="T68" fmla="*/ 539 w 701"/>
                <a:gd name="T69" fmla="*/ 14 h 704"/>
                <a:gd name="T70" fmla="*/ 491 w 701"/>
                <a:gd name="T71" fmla="*/ 34 h 704"/>
                <a:gd name="T72" fmla="*/ 462 w 701"/>
                <a:gd name="T73" fmla="*/ 66 h 704"/>
                <a:gd name="T74" fmla="*/ 462 w 701"/>
                <a:gd name="T75" fmla="*/ 83 h 704"/>
                <a:gd name="T76" fmla="*/ 472 w 701"/>
                <a:gd name="T77" fmla="*/ 114 h 704"/>
                <a:gd name="T78" fmla="*/ 446 w 701"/>
                <a:gd name="T79" fmla="*/ 150 h 704"/>
                <a:gd name="T80" fmla="*/ 415 w 701"/>
                <a:gd name="T81" fmla="*/ 156 h 704"/>
                <a:gd name="T82" fmla="*/ 382 w 701"/>
                <a:gd name="T83" fmla="*/ 130 h 704"/>
                <a:gd name="T84" fmla="*/ 348 w 701"/>
                <a:gd name="T85" fmla="*/ 117 h 704"/>
                <a:gd name="T86" fmla="*/ 297 w 701"/>
                <a:gd name="T87" fmla="*/ 106 h 704"/>
                <a:gd name="T88" fmla="*/ 251 w 701"/>
                <a:gd name="T89" fmla="*/ 61 h 704"/>
                <a:gd name="T90" fmla="*/ 244 w 701"/>
                <a:gd name="T91" fmla="*/ 44 h 704"/>
                <a:gd name="T92" fmla="*/ 211 w 701"/>
                <a:gd name="T93" fmla="*/ 36 h 704"/>
                <a:gd name="T94" fmla="*/ 188 w 701"/>
                <a:gd name="T95" fmla="*/ 25 h 704"/>
                <a:gd name="T96" fmla="*/ 151 w 701"/>
                <a:gd name="T97" fmla="*/ 15 h 704"/>
                <a:gd name="T98" fmla="*/ 103 w 701"/>
                <a:gd name="T99" fmla="*/ 15 h 704"/>
                <a:gd name="T100" fmla="*/ 77 w 701"/>
                <a:gd name="T101" fmla="*/ 1 h 704"/>
                <a:gd name="T102" fmla="*/ 73 w 701"/>
                <a:gd name="T103" fmla="*/ 30 h 704"/>
                <a:gd name="T104" fmla="*/ 45 w 701"/>
                <a:gd name="T105" fmla="*/ 56 h 704"/>
                <a:gd name="T106" fmla="*/ 33 w 701"/>
                <a:gd name="T107" fmla="*/ 72 h 704"/>
                <a:gd name="T108" fmla="*/ 15 w 701"/>
                <a:gd name="T109" fmla="*/ 87 h 704"/>
                <a:gd name="T110" fmla="*/ 16 w 701"/>
                <a:gd name="T111" fmla="*/ 119 h 704"/>
                <a:gd name="T112" fmla="*/ 3 w 701"/>
                <a:gd name="T113" fmla="*/ 286 h 704"/>
                <a:gd name="T114" fmla="*/ 1 w 701"/>
                <a:gd name="T115" fmla="*/ 346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1" h="704">
                  <a:moveTo>
                    <a:pt x="6" y="414"/>
                  </a:moveTo>
                  <a:lnTo>
                    <a:pt x="7" y="417"/>
                  </a:lnTo>
                  <a:lnTo>
                    <a:pt x="7" y="424"/>
                  </a:lnTo>
                  <a:lnTo>
                    <a:pt x="7" y="431"/>
                  </a:lnTo>
                  <a:lnTo>
                    <a:pt x="7" y="438"/>
                  </a:lnTo>
                  <a:lnTo>
                    <a:pt x="8" y="439"/>
                  </a:lnTo>
                  <a:lnTo>
                    <a:pt x="15" y="444"/>
                  </a:lnTo>
                  <a:lnTo>
                    <a:pt x="15" y="445"/>
                  </a:lnTo>
                  <a:lnTo>
                    <a:pt x="16" y="449"/>
                  </a:lnTo>
                  <a:lnTo>
                    <a:pt x="16" y="451"/>
                  </a:lnTo>
                  <a:lnTo>
                    <a:pt x="17" y="452"/>
                  </a:lnTo>
                  <a:lnTo>
                    <a:pt x="24" y="456"/>
                  </a:lnTo>
                  <a:lnTo>
                    <a:pt x="25" y="457"/>
                  </a:lnTo>
                  <a:lnTo>
                    <a:pt x="26" y="457"/>
                  </a:lnTo>
                  <a:lnTo>
                    <a:pt x="32" y="455"/>
                  </a:lnTo>
                  <a:lnTo>
                    <a:pt x="36" y="453"/>
                  </a:lnTo>
                  <a:lnTo>
                    <a:pt x="37" y="453"/>
                  </a:lnTo>
                  <a:lnTo>
                    <a:pt x="38" y="453"/>
                  </a:lnTo>
                  <a:lnTo>
                    <a:pt x="47" y="456"/>
                  </a:lnTo>
                  <a:lnTo>
                    <a:pt x="58" y="460"/>
                  </a:lnTo>
                  <a:lnTo>
                    <a:pt x="74" y="465"/>
                  </a:lnTo>
                  <a:lnTo>
                    <a:pt x="75" y="465"/>
                  </a:lnTo>
                  <a:lnTo>
                    <a:pt x="76" y="466"/>
                  </a:lnTo>
                  <a:lnTo>
                    <a:pt x="77" y="468"/>
                  </a:lnTo>
                  <a:lnTo>
                    <a:pt x="81" y="474"/>
                  </a:lnTo>
                  <a:lnTo>
                    <a:pt x="84" y="481"/>
                  </a:lnTo>
                  <a:lnTo>
                    <a:pt x="89" y="491"/>
                  </a:lnTo>
                  <a:lnTo>
                    <a:pt x="93" y="498"/>
                  </a:lnTo>
                  <a:lnTo>
                    <a:pt x="96" y="505"/>
                  </a:lnTo>
                  <a:lnTo>
                    <a:pt x="100" y="506"/>
                  </a:lnTo>
                  <a:lnTo>
                    <a:pt x="104" y="507"/>
                  </a:lnTo>
                  <a:lnTo>
                    <a:pt x="108" y="508"/>
                  </a:lnTo>
                  <a:lnTo>
                    <a:pt x="113" y="509"/>
                  </a:lnTo>
                  <a:lnTo>
                    <a:pt x="116" y="511"/>
                  </a:lnTo>
                  <a:lnTo>
                    <a:pt x="120" y="512"/>
                  </a:lnTo>
                  <a:lnTo>
                    <a:pt x="125" y="512"/>
                  </a:lnTo>
                  <a:lnTo>
                    <a:pt x="128" y="513"/>
                  </a:lnTo>
                  <a:lnTo>
                    <a:pt x="133" y="514"/>
                  </a:lnTo>
                  <a:lnTo>
                    <a:pt x="136" y="515"/>
                  </a:lnTo>
                  <a:lnTo>
                    <a:pt x="141" y="515"/>
                  </a:lnTo>
                  <a:lnTo>
                    <a:pt x="144" y="516"/>
                  </a:lnTo>
                  <a:lnTo>
                    <a:pt x="148" y="518"/>
                  </a:lnTo>
                  <a:lnTo>
                    <a:pt x="153" y="519"/>
                  </a:lnTo>
                  <a:lnTo>
                    <a:pt x="157" y="520"/>
                  </a:lnTo>
                  <a:lnTo>
                    <a:pt x="161" y="521"/>
                  </a:lnTo>
                  <a:lnTo>
                    <a:pt x="165" y="522"/>
                  </a:lnTo>
                  <a:lnTo>
                    <a:pt x="171" y="525"/>
                  </a:lnTo>
                  <a:lnTo>
                    <a:pt x="174" y="527"/>
                  </a:lnTo>
                  <a:lnTo>
                    <a:pt x="179" y="533"/>
                  </a:lnTo>
                  <a:lnTo>
                    <a:pt x="185" y="537"/>
                  </a:lnTo>
                  <a:lnTo>
                    <a:pt x="191" y="543"/>
                  </a:lnTo>
                  <a:lnTo>
                    <a:pt x="196" y="548"/>
                  </a:lnTo>
                  <a:lnTo>
                    <a:pt x="198" y="550"/>
                  </a:lnTo>
                  <a:lnTo>
                    <a:pt x="199" y="550"/>
                  </a:lnTo>
                  <a:lnTo>
                    <a:pt x="200" y="550"/>
                  </a:lnTo>
                  <a:lnTo>
                    <a:pt x="203" y="548"/>
                  </a:lnTo>
                  <a:lnTo>
                    <a:pt x="210" y="545"/>
                  </a:lnTo>
                  <a:lnTo>
                    <a:pt x="218" y="540"/>
                  </a:lnTo>
                  <a:lnTo>
                    <a:pt x="226" y="535"/>
                  </a:lnTo>
                  <a:lnTo>
                    <a:pt x="234" y="532"/>
                  </a:lnTo>
                  <a:lnTo>
                    <a:pt x="234" y="531"/>
                  </a:lnTo>
                  <a:lnTo>
                    <a:pt x="237" y="530"/>
                  </a:lnTo>
                  <a:lnTo>
                    <a:pt x="240" y="528"/>
                  </a:lnTo>
                  <a:lnTo>
                    <a:pt x="243" y="527"/>
                  </a:lnTo>
                  <a:lnTo>
                    <a:pt x="245" y="525"/>
                  </a:lnTo>
                  <a:lnTo>
                    <a:pt x="249" y="525"/>
                  </a:lnTo>
                  <a:lnTo>
                    <a:pt x="251" y="523"/>
                  </a:lnTo>
                  <a:lnTo>
                    <a:pt x="254" y="522"/>
                  </a:lnTo>
                  <a:lnTo>
                    <a:pt x="256" y="520"/>
                  </a:lnTo>
                  <a:lnTo>
                    <a:pt x="259" y="519"/>
                  </a:lnTo>
                  <a:lnTo>
                    <a:pt x="262" y="517"/>
                  </a:lnTo>
                  <a:lnTo>
                    <a:pt x="264" y="516"/>
                  </a:lnTo>
                  <a:lnTo>
                    <a:pt x="267" y="515"/>
                  </a:lnTo>
                  <a:lnTo>
                    <a:pt x="270" y="514"/>
                  </a:lnTo>
                  <a:lnTo>
                    <a:pt x="273" y="512"/>
                  </a:lnTo>
                  <a:lnTo>
                    <a:pt x="274" y="512"/>
                  </a:lnTo>
                  <a:lnTo>
                    <a:pt x="277" y="510"/>
                  </a:lnTo>
                  <a:lnTo>
                    <a:pt x="279" y="509"/>
                  </a:lnTo>
                  <a:lnTo>
                    <a:pt x="280" y="509"/>
                  </a:lnTo>
                  <a:lnTo>
                    <a:pt x="284" y="512"/>
                  </a:lnTo>
                  <a:lnTo>
                    <a:pt x="291" y="514"/>
                  </a:lnTo>
                  <a:lnTo>
                    <a:pt x="295" y="517"/>
                  </a:lnTo>
                  <a:lnTo>
                    <a:pt x="302" y="520"/>
                  </a:lnTo>
                  <a:lnTo>
                    <a:pt x="307" y="524"/>
                  </a:lnTo>
                  <a:lnTo>
                    <a:pt x="313" y="526"/>
                  </a:lnTo>
                  <a:lnTo>
                    <a:pt x="318" y="530"/>
                  </a:lnTo>
                  <a:lnTo>
                    <a:pt x="324" y="533"/>
                  </a:lnTo>
                  <a:lnTo>
                    <a:pt x="330" y="535"/>
                  </a:lnTo>
                  <a:lnTo>
                    <a:pt x="336" y="538"/>
                  </a:lnTo>
                  <a:lnTo>
                    <a:pt x="341" y="542"/>
                  </a:lnTo>
                  <a:lnTo>
                    <a:pt x="347" y="545"/>
                  </a:lnTo>
                  <a:lnTo>
                    <a:pt x="353" y="547"/>
                  </a:lnTo>
                  <a:lnTo>
                    <a:pt x="359" y="551"/>
                  </a:lnTo>
                  <a:lnTo>
                    <a:pt x="363" y="554"/>
                  </a:lnTo>
                  <a:lnTo>
                    <a:pt x="370" y="556"/>
                  </a:lnTo>
                  <a:lnTo>
                    <a:pt x="375" y="559"/>
                  </a:lnTo>
                  <a:lnTo>
                    <a:pt x="382" y="563"/>
                  </a:lnTo>
                  <a:lnTo>
                    <a:pt x="386" y="565"/>
                  </a:lnTo>
                  <a:lnTo>
                    <a:pt x="393" y="569"/>
                  </a:lnTo>
                  <a:lnTo>
                    <a:pt x="398" y="572"/>
                  </a:lnTo>
                  <a:lnTo>
                    <a:pt x="403" y="575"/>
                  </a:lnTo>
                  <a:lnTo>
                    <a:pt x="409" y="578"/>
                  </a:lnTo>
                  <a:lnTo>
                    <a:pt x="415" y="581"/>
                  </a:lnTo>
                  <a:lnTo>
                    <a:pt x="421" y="584"/>
                  </a:lnTo>
                  <a:lnTo>
                    <a:pt x="426" y="587"/>
                  </a:lnTo>
                  <a:lnTo>
                    <a:pt x="427" y="587"/>
                  </a:lnTo>
                  <a:lnTo>
                    <a:pt x="432" y="590"/>
                  </a:lnTo>
                  <a:lnTo>
                    <a:pt x="438" y="593"/>
                  </a:lnTo>
                  <a:lnTo>
                    <a:pt x="443" y="596"/>
                  </a:lnTo>
                  <a:lnTo>
                    <a:pt x="449" y="599"/>
                  </a:lnTo>
                  <a:lnTo>
                    <a:pt x="454" y="602"/>
                  </a:lnTo>
                  <a:lnTo>
                    <a:pt x="461" y="605"/>
                  </a:lnTo>
                  <a:lnTo>
                    <a:pt x="466" y="608"/>
                  </a:lnTo>
                  <a:lnTo>
                    <a:pt x="472" y="611"/>
                  </a:lnTo>
                  <a:lnTo>
                    <a:pt x="477" y="615"/>
                  </a:lnTo>
                  <a:lnTo>
                    <a:pt x="483" y="617"/>
                  </a:lnTo>
                  <a:lnTo>
                    <a:pt x="489" y="620"/>
                  </a:lnTo>
                  <a:lnTo>
                    <a:pt x="493" y="623"/>
                  </a:lnTo>
                  <a:lnTo>
                    <a:pt x="500" y="625"/>
                  </a:lnTo>
                  <a:lnTo>
                    <a:pt x="505" y="629"/>
                  </a:lnTo>
                  <a:lnTo>
                    <a:pt x="512" y="632"/>
                  </a:lnTo>
                  <a:lnTo>
                    <a:pt x="516" y="635"/>
                  </a:lnTo>
                  <a:lnTo>
                    <a:pt x="522" y="638"/>
                  </a:lnTo>
                  <a:lnTo>
                    <a:pt x="528" y="642"/>
                  </a:lnTo>
                  <a:lnTo>
                    <a:pt x="534" y="644"/>
                  </a:lnTo>
                  <a:lnTo>
                    <a:pt x="539" y="646"/>
                  </a:lnTo>
                  <a:lnTo>
                    <a:pt x="545" y="650"/>
                  </a:lnTo>
                  <a:lnTo>
                    <a:pt x="551" y="653"/>
                  </a:lnTo>
                  <a:lnTo>
                    <a:pt x="556" y="656"/>
                  </a:lnTo>
                  <a:lnTo>
                    <a:pt x="562" y="659"/>
                  </a:lnTo>
                  <a:lnTo>
                    <a:pt x="568" y="663"/>
                  </a:lnTo>
                  <a:lnTo>
                    <a:pt x="573" y="665"/>
                  </a:lnTo>
                  <a:lnTo>
                    <a:pt x="579" y="667"/>
                  </a:lnTo>
                  <a:lnTo>
                    <a:pt x="584" y="671"/>
                  </a:lnTo>
                  <a:lnTo>
                    <a:pt x="591" y="674"/>
                  </a:lnTo>
                  <a:lnTo>
                    <a:pt x="596" y="677"/>
                  </a:lnTo>
                  <a:lnTo>
                    <a:pt x="601" y="680"/>
                  </a:lnTo>
                  <a:lnTo>
                    <a:pt x="607" y="683"/>
                  </a:lnTo>
                  <a:lnTo>
                    <a:pt x="613" y="686"/>
                  </a:lnTo>
                  <a:lnTo>
                    <a:pt x="619" y="688"/>
                  </a:lnTo>
                  <a:lnTo>
                    <a:pt x="624" y="692"/>
                  </a:lnTo>
                  <a:lnTo>
                    <a:pt x="630" y="695"/>
                  </a:lnTo>
                  <a:lnTo>
                    <a:pt x="636" y="697"/>
                  </a:lnTo>
                  <a:lnTo>
                    <a:pt x="641" y="701"/>
                  </a:lnTo>
                  <a:lnTo>
                    <a:pt x="647" y="704"/>
                  </a:lnTo>
                  <a:lnTo>
                    <a:pt x="647" y="697"/>
                  </a:lnTo>
                  <a:lnTo>
                    <a:pt x="647" y="691"/>
                  </a:lnTo>
                  <a:lnTo>
                    <a:pt x="647" y="685"/>
                  </a:lnTo>
                  <a:lnTo>
                    <a:pt x="647" y="679"/>
                  </a:lnTo>
                  <a:lnTo>
                    <a:pt x="654" y="679"/>
                  </a:lnTo>
                  <a:lnTo>
                    <a:pt x="659" y="679"/>
                  </a:lnTo>
                  <a:lnTo>
                    <a:pt x="664" y="679"/>
                  </a:lnTo>
                  <a:lnTo>
                    <a:pt x="670" y="679"/>
                  </a:lnTo>
                  <a:lnTo>
                    <a:pt x="675" y="679"/>
                  </a:lnTo>
                  <a:lnTo>
                    <a:pt x="681" y="679"/>
                  </a:lnTo>
                  <a:lnTo>
                    <a:pt x="688" y="679"/>
                  </a:lnTo>
                  <a:lnTo>
                    <a:pt x="692" y="679"/>
                  </a:lnTo>
                  <a:lnTo>
                    <a:pt x="692" y="673"/>
                  </a:lnTo>
                  <a:lnTo>
                    <a:pt x="692" y="668"/>
                  </a:lnTo>
                  <a:lnTo>
                    <a:pt x="692" y="665"/>
                  </a:lnTo>
                  <a:lnTo>
                    <a:pt x="692" y="659"/>
                  </a:lnTo>
                  <a:lnTo>
                    <a:pt x="692" y="655"/>
                  </a:lnTo>
                  <a:lnTo>
                    <a:pt x="692" y="648"/>
                  </a:lnTo>
                  <a:lnTo>
                    <a:pt x="692" y="643"/>
                  </a:lnTo>
                  <a:lnTo>
                    <a:pt x="692" y="636"/>
                  </a:lnTo>
                  <a:lnTo>
                    <a:pt x="692" y="630"/>
                  </a:lnTo>
                  <a:lnTo>
                    <a:pt x="692" y="624"/>
                  </a:lnTo>
                  <a:lnTo>
                    <a:pt x="692" y="618"/>
                  </a:lnTo>
                  <a:lnTo>
                    <a:pt x="693" y="612"/>
                  </a:lnTo>
                  <a:lnTo>
                    <a:pt x="693" y="605"/>
                  </a:lnTo>
                  <a:lnTo>
                    <a:pt x="693" y="600"/>
                  </a:lnTo>
                  <a:lnTo>
                    <a:pt x="693" y="594"/>
                  </a:lnTo>
                  <a:lnTo>
                    <a:pt x="693" y="587"/>
                  </a:lnTo>
                  <a:lnTo>
                    <a:pt x="693" y="581"/>
                  </a:lnTo>
                  <a:lnTo>
                    <a:pt x="693" y="566"/>
                  </a:lnTo>
                  <a:lnTo>
                    <a:pt x="693" y="553"/>
                  </a:lnTo>
                  <a:lnTo>
                    <a:pt x="693" y="537"/>
                  </a:lnTo>
                  <a:lnTo>
                    <a:pt x="693" y="523"/>
                  </a:lnTo>
                  <a:lnTo>
                    <a:pt x="693" y="509"/>
                  </a:lnTo>
                  <a:lnTo>
                    <a:pt x="693" y="494"/>
                  </a:lnTo>
                  <a:lnTo>
                    <a:pt x="693" y="479"/>
                  </a:lnTo>
                  <a:lnTo>
                    <a:pt x="693" y="465"/>
                  </a:lnTo>
                  <a:lnTo>
                    <a:pt x="693" y="449"/>
                  </a:lnTo>
                  <a:lnTo>
                    <a:pt x="693" y="435"/>
                  </a:lnTo>
                  <a:lnTo>
                    <a:pt x="693" y="420"/>
                  </a:lnTo>
                  <a:lnTo>
                    <a:pt x="693" y="405"/>
                  </a:lnTo>
                  <a:lnTo>
                    <a:pt x="693" y="390"/>
                  </a:lnTo>
                  <a:lnTo>
                    <a:pt x="693" y="376"/>
                  </a:lnTo>
                  <a:lnTo>
                    <a:pt x="693" y="360"/>
                  </a:lnTo>
                  <a:lnTo>
                    <a:pt x="693" y="346"/>
                  </a:lnTo>
                  <a:lnTo>
                    <a:pt x="693" y="336"/>
                  </a:lnTo>
                  <a:lnTo>
                    <a:pt x="693" y="326"/>
                  </a:lnTo>
                  <a:lnTo>
                    <a:pt x="693" y="321"/>
                  </a:lnTo>
                  <a:lnTo>
                    <a:pt x="693" y="304"/>
                  </a:lnTo>
                  <a:lnTo>
                    <a:pt x="693" y="296"/>
                  </a:lnTo>
                  <a:lnTo>
                    <a:pt x="693" y="294"/>
                  </a:lnTo>
                  <a:lnTo>
                    <a:pt x="693" y="276"/>
                  </a:lnTo>
                  <a:lnTo>
                    <a:pt x="693" y="272"/>
                  </a:lnTo>
                  <a:lnTo>
                    <a:pt x="693" y="251"/>
                  </a:lnTo>
                  <a:lnTo>
                    <a:pt x="693" y="230"/>
                  </a:lnTo>
                  <a:lnTo>
                    <a:pt x="693" y="222"/>
                  </a:lnTo>
                  <a:lnTo>
                    <a:pt x="693" y="215"/>
                  </a:lnTo>
                  <a:lnTo>
                    <a:pt x="692" y="212"/>
                  </a:lnTo>
                  <a:lnTo>
                    <a:pt x="691" y="209"/>
                  </a:lnTo>
                  <a:lnTo>
                    <a:pt x="688" y="200"/>
                  </a:lnTo>
                  <a:lnTo>
                    <a:pt x="688" y="198"/>
                  </a:lnTo>
                  <a:lnTo>
                    <a:pt x="688" y="196"/>
                  </a:lnTo>
                  <a:lnTo>
                    <a:pt x="688" y="192"/>
                  </a:lnTo>
                  <a:lnTo>
                    <a:pt x="688" y="191"/>
                  </a:lnTo>
                  <a:lnTo>
                    <a:pt x="688" y="188"/>
                  </a:lnTo>
                  <a:lnTo>
                    <a:pt x="685" y="185"/>
                  </a:lnTo>
                  <a:lnTo>
                    <a:pt x="685" y="183"/>
                  </a:lnTo>
                  <a:lnTo>
                    <a:pt x="686" y="180"/>
                  </a:lnTo>
                  <a:lnTo>
                    <a:pt x="686" y="179"/>
                  </a:lnTo>
                  <a:lnTo>
                    <a:pt x="686" y="177"/>
                  </a:lnTo>
                  <a:lnTo>
                    <a:pt x="681" y="167"/>
                  </a:lnTo>
                  <a:lnTo>
                    <a:pt x="681" y="165"/>
                  </a:lnTo>
                  <a:lnTo>
                    <a:pt x="680" y="164"/>
                  </a:lnTo>
                  <a:lnTo>
                    <a:pt x="680" y="162"/>
                  </a:lnTo>
                  <a:lnTo>
                    <a:pt x="681" y="160"/>
                  </a:lnTo>
                  <a:lnTo>
                    <a:pt x="682" y="157"/>
                  </a:lnTo>
                  <a:lnTo>
                    <a:pt x="683" y="155"/>
                  </a:lnTo>
                  <a:lnTo>
                    <a:pt x="684" y="155"/>
                  </a:lnTo>
                  <a:lnTo>
                    <a:pt x="685" y="153"/>
                  </a:lnTo>
                  <a:lnTo>
                    <a:pt x="687" y="151"/>
                  </a:lnTo>
                  <a:lnTo>
                    <a:pt x="689" y="146"/>
                  </a:lnTo>
                  <a:lnTo>
                    <a:pt x="690" y="145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1" y="139"/>
                  </a:lnTo>
                  <a:lnTo>
                    <a:pt x="691" y="136"/>
                  </a:lnTo>
                  <a:lnTo>
                    <a:pt x="692" y="134"/>
                  </a:lnTo>
                  <a:lnTo>
                    <a:pt x="693" y="132"/>
                  </a:lnTo>
                  <a:lnTo>
                    <a:pt x="693" y="130"/>
                  </a:lnTo>
                  <a:lnTo>
                    <a:pt x="693" y="127"/>
                  </a:lnTo>
                  <a:lnTo>
                    <a:pt x="691" y="123"/>
                  </a:lnTo>
                  <a:lnTo>
                    <a:pt x="691" y="120"/>
                  </a:lnTo>
                  <a:lnTo>
                    <a:pt x="689" y="117"/>
                  </a:lnTo>
                  <a:lnTo>
                    <a:pt x="688" y="116"/>
                  </a:lnTo>
                  <a:lnTo>
                    <a:pt x="688" y="111"/>
                  </a:lnTo>
                  <a:lnTo>
                    <a:pt x="688" y="106"/>
                  </a:lnTo>
                  <a:lnTo>
                    <a:pt x="688" y="101"/>
                  </a:lnTo>
                  <a:lnTo>
                    <a:pt x="688" y="99"/>
                  </a:lnTo>
                  <a:lnTo>
                    <a:pt x="688" y="97"/>
                  </a:lnTo>
                  <a:lnTo>
                    <a:pt x="695" y="92"/>
                  </a:lnTo>
                  <a:lnTo>
                    <a:pt x="697" y="87"/>
                  </a:lnTo>
                  <a:lnTo>
                    <a:pt x="698" y="86"/>
                  </a:lnTo>
                  <a:lnTo>
                    <a:pt x="701" y="83"/>
                  </a:lnTo>
                  <a:lnTo>
                    <a:pt x="701" y="83"/>
                  </a:lnTo>
                  <a:lnTo>
                    <a:pt x="701" y="81"/>
                  </a:lnTo>
                  <a:lnTo>
                    <a:pt x="700" y="79"/>
                  </a:lnTo>
                  <a:lnTo>
                    <a:pt x="700" y="78"/>
                  </a:lnTo>
                  <a:lnTo>
                    <a:pt x="697" y="75"/>
                  </a:lnTo>
                  <a:lnTo>
                    <a:pt x="695" y="74"/>
                  </a:lnTo>
                  <a:lnTo>
                    <a:pt x="695" y="73"/>
                  </a:lnTo>
                  <a:lnTo>
                    <a:pt x="695" y="72"/>
                  </a:lnTo>
                  <a:lnTo>
                    <a:pt x="695" y="69"/>
                  </a:lnTo>
                  <a:lnTo>
                    <a:pt x="694" y="67"/>
                  </a:lnTo>
                  <a:lnTo>
                    <a:pt x="693" y="66"/>
                  </a:lnTo>
                  <a:lnTo>
                    <a:pt x="688" y="66"/>
                  </a:lnTo>
                  <a:lnTo>
                    <a:pt x="686" y="65"/>
                  </a:lnTo>
                  <a:lnTo>
                    <a:pt x="685" y="64"/>
                  </a:lnTo>
                  <a:lnTo>
                    <a:pt x="684" y="64"/>
                  </a:lnTo>
                  <a:lnTo>
                    <a:pt x="683" y="64"/>
                  </a:lnTo>
                  <a:lnTo>
                    <a:pt x="682" y="63"/>
                  </a:lnTo>
                  <a:lnTo>
                    <a:pt x="681" y="63"/>
                  </a:lnTo>
                  <a:lnTo>
                    <a:pt x="681" y="63"/>
                  </a:lnTo>
                  <a:lnTo>
                    <a:pt x="679" y="63"/>
                  </a:lnTo>
                  <a:lnTo>
                    <a:pt x="677" y="64"/>
                  </a:lnTo>
                  <a:lnTo>
                    <a:pt x="673" y="65"/>
                  </a:lnTo>
                  <a:lnTo>
                    <a:pt x="661" y="64"/>
                  </a:lnTo>
                  <a:lnTo>
                    <a:pt x="652" y="65"/>
                  </a:lnTo>
                  <a:lnTo>
                    <a:pt x="651" y="64"/>
                  </a:lnTo>
                  <a:lnTo>
                    <a:pt x="648" y="62"/>
                  </a:lnTo>
                  <a:lnTo>
                    <a:pt x="647" y="61"/>
                  </a:lnTo>
                  <a:lnTo>
                    <a:pt x="646" y="61"/>
                  </a:lnTo>
                  <a:lnTo>
                    <a:pt x="647" y="60"/>
                  </a:lnTo>
                  <a:lnTo>
                    <a:pt x="648" y="59"/>
                  </a:lnTo>
                  <a:lnTo>
                    <a:pt x="641" y="56"/>
                  </a:lnTo>
                  <a:lnTo>
                    <a:pt x="633" y="55"/>
                  </a:lnTo>
                  <a:lnTo>
                    <a:pt x="626" y="55"/>
                  </a:lnTo>
                  <a:lnTo>
                    <a:pt x="621" y="54"/>
                  </a:lnTo>
                  <a:lnTo>
                    <a:pt x="621" y="54"/>
                  </a:lnTo>
                  <a:lnTo>
                    <a:pt x="620" y="53"/>
                  </a:lnTo>
                  <a:lnTo>
                    <a:pt x="619" y="53"/>
                  </a:lnTo>
                  <a:lnTo>
                    <a:pt x="617" y="53"/>
                  </a:lnTo>
                  <a:lnTo>
                    <a:pt x="616" y="53"/>
                  </a:lnTo>
                  <a:lnTo>
                    <a:pt x="617" y="55"/>
                  </a:lnTo>
                  <a:lnTo>
                    <a:pt x="617" y="56"/>
                  </a:lnTo>
                  <a:lnTo>
                    <a:pt x="616" y="55"/>
                  </a:lnTo>
                  <a:lnTo>
                    <a:pt x="616" y="54"/>
                  </a:lnTo>
                  <a:lnTo>
                    <a:pt x="615" y="53"/>
                  </a:lnTo>
                  <a:lnTo>
                    <a:pt x="614" y="53"/>
                  </a:lnTo>
                  <a:lnTo>
                    <a:pt x="613" y="53"/>
                  </a:lnTo>
                  <a:lnTo>
                    <a:pt x="612" y="51"/>
                  </a:lnTo>
                  <a:lnTo>
                    <a:pt x="612" y="50"/>
                  </a:lnTo>
                  <a:lnTo>
                    <a:pt x="611" y="49"/>
                  </a:lnTo>
                  <a:lnTo>
                    <a:pt x="611" y="48"/>
                  </a:lnTo>
                  <a:lnTo>
                    <a:pt x="610" y="48"/>
                  </a:lnTo>
                  <a:lnTo>
                    <a:pt x="606" y="47"/>
                  </a:lnTo>
                  <a:lnTo>
                    <a:pt x="606" y="46"/>
                  </a:lnTo>
                  <a:lnTo>
                    <a:pt x="605" y="46"/>
                  </a:lnTo>
                  <a:lnTo>
                    <a:pt x="606" y="41"/>
                  </a:lnTo>
                  <a:lnTo>
                    <a:pt x="607" y="41"/>
                  </a:lnTo>
                  <a:lnTo>
                    <a:pt x="607" y="42"/>
                  </a:lnTo>
                  <a:lnTo>
                    <a:pt x="607" y="43"/>
                  </a:lnTo>
                  <a:lnTo>
                    <a:pt x="608" y="43"/>
                  </a:lnTo>
                  <a:lnTo>
                    <a:pt x="609" y="39"/>
                  </a:lnTo>
                  <a:lnTo>
                    <a:pt x="609" y="38"/>
                  </a:lnTo>
                  <a:lnTo>
                    <a:pt x="608" y="38"/>
                  </a:lnTo>
                  <a:lnTo>
                    <a:pt x="607" y="37"/>
                  </a:lnTo>
                  <a:lnTo>
                    <a:pt x="607" y="36"/>
                  </a:lnTo>
                  <a:lnTo>
                    <a:pt x="606" y="33"/>
                  </a:lnTo>
                  <a:lnTo>
                    <a:pt x="606" y="32"/>
                  </a:lnTo>
                  <a:lnTo>
                    <a:pt x="607" y="31"/>
                  </a:lnTo>
                  <a:lnTo>
                    <a:pt x="608" y="31"/>
                  </a:lnTo>
                  <a:lnTo>
                    <a:pt x="608" y="31"/>
                  </a:lnTo>
                  <a:lnTo>
                    <a:pt x="607" y="30"/>
                  </a:lnTo>
                  <a:lnTo>
                    <a:pt x="606" y="30"/>
                  </a:lnTo>
                  <a:lnTo>
                    <a:pt x="603" y="29"/>
                  </a:lnTo>
                  <a:lnTo>
                    <a:pt x="601" y="28"/>
                  </a:lnTo>
                  <a:lnTo>
                    <a:pt x="601" y="28"/>
                  </a:lnTo>
                  <a:lnTo>
                    <a:pt x="600" y="28"/>
                  </a:lnTo>
                  <a:lnTo>
                    <a:pt x="598" y="27"/>
                  </a:lnTo>
                  <a:lnTo>
                    <a:pt x="597" y="27"/>
                  </a:lnTo>
                  <a:lnTo>
                    <a:pt x="596" y="27"/>
                  </a:lnTo>
                  <a:lnTo>
                    <a:pt x="593" y="26"/>
                  </a:lnTo>
                  <a:lnTo>
                    <a:pt x="582" y="22"/>
                  </a:lnTo>
                  <a:lnTo>
                    <a:pt x="581" y="22"/>
                  </a:lnTo>
                  <a:lnTo>
                    <a:pt x="580" y="22"/>
                  </a:lnTo>
                  <a:lnTo>
                    <a:pt x="579" y="21"/>
                  </a:lnTo>
                  <a:lnTo>
                    <a:pt x="579" y="21"/>
                  </a:lnTo>
                  <a:lnTo>
                    <a:pt x="574" y="17"/>
                  </a:lnTo>
                  <a:lnTo>
                    <a:pt x="572" y="16"/>
                  </a:lnTo>
                  <a:lnTo>
                    <a:pt x="568" y="16"/>
                  </a:lnTo>
                  <a:lnTo>
                    <a:pt x="566" y="16"/>
                  </a:lnTo>
                  <a:lnTo>
                    <a:pt x="564" y="15"/>
                  </a:lnTo>
                  <a:lnTo>
                    <a:pt x="564" y="14"/>
                  </a:lnTo>
                  <a:lnTo>
                    <a:pt x="564" y="13"/>
                  </a:lnTo>
                  <a:lnTo>
                    <a:pt x="563" y="13"/>
                  </a:lnTo>
                  <a:lnTo>
                    <a:pt x="562" y="13"/>
                  </a:lnTo>
                  <a:lnTo>
                    <a:pt x="562" y="13"/>
                  </a:lnTo>
                  <a:lnTo>
                    <a:pt x="561" y="14"/>
                  </a:lnTo>
                  <a:lnTo>
                    <a:pt x="551" y="16"/>
                  </a:lnTo>
                  <a:lnTo>
                    <a:pt x="549" y="15"/>
                  </a:lnTo>
                  <a:lnTo>
                    <a:pt x="547" y="15"/>
                  </a:lnTo>
                  <a:lnTo>
                    <a:pt x="544" y="14"/>
                  </a:lnTo>
                  <a:lnTo>
                    <a:pt x="543" y="13"/>
                  </a:lnTo>
                  <a:lnTo>
                    <a:pt x="541" y="13"/>
                  </a:lnTo>
                  <a:lnTo>
                    <a:pt x="539" y="14"/>
                  </a:lnTo>
                  <a:lnTo>
                    <a:pt x="538" y="14"/>
                  </a:lnTo>
                  <a:lnTo>
                    <a:pt x="532" y="20"/>
                  </a:lnTo>
                  <a:lnTo>
                    <a:pt x="530" y="22"/>
                  </a:lnTo>
                  <a:lnTo>
                    <a:pt x="526" y="23"/>
                  </a:lnTo>
                  <a:lnTo>
                    <a:pt x="523" y="23"/>
                  </a:lnTo>
                  <a:lnTo>
                    <a:pt x="514" y="22"/>
                  </a:lnTo>
                  <a:lnTo>
                    <a:pt x="512" y="23"/>
                  </a:lnTo>
                  <a:lnTo>
                    <a:pt x="508" y="26"/>
                  </a:lnTo>
                  <a:lnTo>
                    <a:pt x="501" y="30"/>
                  </a:lnTo>
                  <a:lnTo>
                    <a:pt x="491" y="34"/>
                  </a:lnTo>
                  <a:lnTo>
                    <a:pt x="483" y="39"/>
                  </a:lnTo>
                  <a:lnTo>
                    <a:pt x="483" y="40"/>
                  </a:lnTo>
                  <a:lnTo>
                    <a:pt x="482" y="41"/>
                  </a:lnTo>
                  <a:lnTo>
                    <a:pt x="481" y="42"/>
                  </a:lnTo>
                  <a:lnTo>
                    <a:pt x="480" y="42"/>
                  </a:lnTo>
                  <a:lnTo>
                    <a:pt x="477" y="46"/>
                  </a:lnTo>
                  <a:lnTo>
                    <a:pt x="476" y="46"/>
                  </a:lnTo>
                  <a:lnTo>
                    <a:pt x="468" y="55"/>
                  </a:lnTo>
                  <a:lnTo>
                    <a:pt x="467" y="56"/>
                  </a:lnTo>
                  <a:lnTo>
                    <a:pt x="462" y="66"/>
                  </a:lnTo>
                  <a:lnTo>
                    <a:pt x="462" y="66"/>
                  </a:lnTo>
                  <a:lnTo>
                    <a:pt x="462" y="67"/>
                  </a:lnTo>
                  <a:lnTo>
                    <a:pt x="462" y="68"/>
                  </a:lnTo>
                  <a:lnTo>
                    <a:pt x="462" y="69"/>
                  </a:lnTo>
                  <a:lnTo>
                    <a:pt x="462" y="71"/>
                  </a:lnTo>
                  <a:lnTo>
                    <a:pt x="461" y="75"/>
                  </a:lnTo>
                  <a:lnTo>
                    <a:pt x="461" y="77"/>
                  </a:lnTo>
                  <a:lnTo>
                    <a:pt x="461" y="79"/>
                  </a:lnTo>
                  <a:lnTo>
                    <a:pt x="462" y="81"/>
                  </a:lnTo>
                  <a:lnTo>
                    <a:pt x="462" y="83"/>
                  </a:lnTo>
                  <a:lnTo>
                    <a:pt x="462" y="84"/>
                  </a:lnTo>
                  <a:lnTo>
                    <a:pt x="462" y="86"/>
                  </a:lnTo>
                  <a:lnTo>
                    <a:pt x="462" y="88"/>
                  </a:lnTo>
                  <a:lnTo>
                    <a:pt x="466" y="96"/>
                  </a:lnTo>
                  <a:lnTo>
                    <a:pt x="467" y="98"/>
                  </a:lnTo>
                  <a:lnTo>
                    <a:pt x="469" y="100"/>
                  </a:lnTo>
                  <a:lnTo>
                    <a:pt x="469" y="102"/>
                  </a:lnTo>
                  <a:lnTo>
                    <a:pt x="470" y="106"/>
                  </a:lnTo>
                  <a:lnTo>
                    <a:pt x="471" y="106"/>
                  </a:lnTo>
                  <a:lnTo>
                    <a:pt x="472" y="114"/>
                  </a:lnTo>
                  <a:lnTo>
                    <a:pt x="471" y="116"/>
                  </a:lnTo>
                  <a:lnTo>
                    <a:pt x="469" y="122"/>
                  </a:lnTo>
                  <a:lnTo>
                    <a:pt x="466" y="128"/>
                  </a:lnTo>
                  <a:lnTo>
                    <a:pt x="465" y="129"/>
                  </a:lnTo>
                  <a:lnTo>
                    <a:pt x="464" y="130"/>
                  </a:lnTo>
                  <a:lnTo>
                    <a:pt x="462" y="132"/>
                  </a:lnTo>
                  <a:lnTo>
                    <a:pt x="461" y="136"/>
                  </a:lnTo>
                  <a:lnTo>
                    <a:pt x="452" y="145"/>
                  </a:lnTo>
                  <a:lnTo>
                    <a:pt x="447" y="149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3" y="151"/>
                  </a:lnTo>
                  <a:lnTo>
                    <a:pt x="438" y="154"/>
                  </a:lnTo>
                  <a:lnTo>
                    <a:pt x="434" y="156"/>
                  </a:lnTo>
                  <a:lnTo>
                    <a:pt x="432" y="156"/>
                  </a:lnTo>
                  <a:lnTo>
                    <a:pt x="430" y="157"/>
                  </a:lnTo>
                  <a:lnTo>
                    <a:pt x="425" y="158"/>
                  </a:lnTo>
                  <a:lnTo>
                    <a:pt x="422" y="158"/>
                  </a:lnTo>
                  <a:lnTo>
                    <a:pt x="417" y="157"/>
                  </a:lnTo>
                  <a:lnTo>
                    <a:pt x="415" y="156"/>
                  </a:lnTo>
                  <a:lnTo>
                    <a:pt x="408" y="152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3" y="149"/>
                  </a:lnTo>
                  <a:lnTo>
                    <a:pt x="402" y="148"/>
                  </a:lnTo>
                  <a:lnTo>
                    <a:pt x="399" y="145"/>
                  </a:lnTo>
                  <a:lnTo>
                    <a:pt x="387" y="137"/>
                  </a:lnTo>
                  <a:lnTo>
                    <a:pt x="383" y="132"/>
                  </a:lnTo>
                  <a:lnTo>
                    <a:pt x="382" y="131"/>
                  </a:lnTo>
                  <a:lnTo>
                    <a:pt x="382" y="130"/>
                  </a:lnTo>
                  <a:lnTo>
                    <a:pt x="373" y="127"/>
                  </a:lnTo>
                  <a:lnTo>
                    <a:pt x="369" y="126"/>
                  </a:lnTo>
                  <a:lnTo>
                    <a:pt x="368" y="126"/>
                  </a:lnTo>
                  <a:lnTo>
                    <a:pt x="367" y="125"/>
                  </a:lnTo>
                  <a:lnTo>
                    <a:pt x="366" y="123"/>
                  </a:lnTo>
                  <a:lnTo>
                    <a:pt x="365" y="122"/>
                  </a:lnTo>
                  <a:lnTo>
                    <a:pt x="363" y="122"/>
                  </a:lnTo>
                  <a:lnTo>
                    <a:pt x="359" y="120"/>
                  </a:lnTo>
                  <a:lnTo>
                    <a:pt x="355" y="118"/>
                  </a:lnTo>
                  <a:lnTo>
                    <a:pt x="348" y="117"/>
                  </a:lnTo>
                  <a:lnTo>
                    <a:pt x="347" y="116"/>
                  </a:lnTo>
                  <a:lnTo>
                    <a:pt x="346" y="116"/>
                  </a:lnTo>
                  <a:lnTo>
                    <a:pt x="344" y="115"/>
                  </a:lnTo>
                  <a:lnTo>
                    <a:pt x="343" y="115"/>
                  </a:lnTo>
                  <a:lnTo>
                    <a:pt x="343" y="114"/>
                  </a:lnTo>
                  <a:lnTo>
                    <a:pt x="342" y="114"/>
                  </a:lnTo>
                  <a:lnTo>
                    <a:pt x="334" y="112"/>
                  </a:lnTo>
                  <a:lnTo>
                    <a:pt x="324" y="108"/>
                  </a:lnTo>
                  <a:lnTo>
                    <a:pt x="314" y="106"/>
                  </a:lnTo>
                  <a:lnTo>
                    <a:pt x="297" y="106"/>
                  </a:lnTo>
                  <a:lnTo>
                    <a:pt x="283" y="104"/>
                  </a:lnTo>
                  <a:lnTo>
                    <a:pt x="271" y="97"/>
                  </a:lnTo>
                  <a:lnTo>
                    <a:pt x="267" y="96"/>
                  </a:lnTo>
                  <a:lnTo>
                    <a:pt x="264" y="92"/>
                  </a:lnTo>
                  <a:lnTo>
                    <a:pt x="259" y="85"/>
                  </a:lnTo>
                  <a:lnTo>
                    <a:pt x="257" y="83"/>
                  </a:lnTo>
                  <a:lnTo>
                    <a:pt x="252" y="68"/>
                  </a:lnTo>
                  <a:lnTo>
                    <a:pt x="251" y="66"/>
                  </a:lnTo>
                  <a:lnTo>
                    <a:pt x="251" y="63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2" y="55"/>
                  </a:lnTo>
                  <a:lnTo>
                    <a:pt x="250" y="53"/>
                  </a:lnTo>
                  <a:lnTo>
                    <a:pt x="249" y="51"/>
                  </a:lnTo>
                  <a:lnTo>
                    <a:pt x="249" y="50"/>
                  </a:lnTo>
                  <a:lnTo>
                    <a:pt x="248" y="47"/>
                  </a:lnTo>
                  <a:lnTo>
                    <a:pt x="246" y="46"/>
                  </a:lnTo>
                  <a:lnTo>
                    <a:pt x="244" y="44"/>
                  </a:lnTo>
                  <a:lnTo>
                    <a:pt x="244" y="43"/>
                  </a:lnTo>
                  <a:lnTo>
                    <a:pt x="243" y="43"/>
                  </a:lnTo>
                  <a:lnTo>
                    <a:pt x="241" y="42"/>
                  </a:lnTo>
                  <a:lnTo>
                    <a:pt x="231" y="40"/>
                  </a:lnTo>
                  <a:lnTo>
                    <a:pt x="223" y="40"/>
                  </a:lnTo>
                  <a:lnTo>
                    <a:pt x="222" y="40"/>
                  </a:lnTo>
                  <a:lnTo>
                    <a:pt x="220" y="38"/>
                  </a:lnTo>
                  <a:lnTo>
                    <a:pt x="219" y="38"/>
                  </a:lnTo>
                  <a:lnTo>
                    <a:pt x="218" y="37"/>
                  </a:lnTo>
                  <a:lnTo>
                    <a:pt x="211" y="36"/>
                  </a:lnTo>
                  <a:lnTo>
                    <a:pt x="210" y="36"/>
                  </a:lnTo>
                  <a:lnTo>
                    <a:pt x="207" y="34"/>
                  </a:lnTo>
                  <a:lnTo>
                    <a:pt x="204" y="31"/>
                  </a:lnTo>
                  <a:lnTo>
                    <a:pt x="202" y="29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9" y="26"/>
                  </a:lnTo>
                  <a:lnTo>
                    <a:pt x="198" y="26"/>
                  </a:lnTo>
                  <a:lnTo>
                    <a:pt x="197" y="26"/>
                  </a:lnTo>
                  <a:lnTo>
                    <a:pt x="188" y="25"/>
                  </a:lnTo>
                  <a:lnTo>
                    <a:pt x="185" y="23"/>
                  </a:lnTo>
                  <a:lnTo>
                    <a:pt x="182" y="21"/>
                  </a:lnTo>
                  <a:lnTo>
                    <a:pt x="180" y="21"/>
                  </a:lnTo>
                  <a:lnTo>
                    <a:pt x="172" y="22"/>
                  </a:lnTo>
                  <a:lnTo>
                    <a:pt x="169" y="21"/>
                  </a:lnTo>
                  <a:lnTo>
                    <a:pt x="161" y="16"/>
                  </a:lnTo>
                  <a:lnTo>
                    <a:pt x="160" y="16"/>
                  </a:lnTo>
                  <a:lnTo>
                    <a:pt x="155" y="15"/>
                  </a:lnTo>
                  <a:lnTo>
                    <a:pt x="152" y="15"/>
                  </a:lnTo>
                  <a:lnTo>
                    <a:pt x="151" y="15"/>
                  </a:lnTo>
                  <a:lnTo>
                    <a:pt x="150" y="16"/>
                  </a:lnTo>
                  <a:lnTo>
                    <a:pt x="148" y="16"/>
                  </a:lnTo>
                  <a:lnTo>
                    <a:pt x="146" y="17"/>
                  </a:lnTo>
                  <a:lnTo>
                    <a:pt x="135" y="21"/>
                  </a:lnTo>
                  <a:lnTo>
                    <a:pt x="131" y="21"/>
                  </a:lnTo>
                  <a:lnTo>
                    <a:pt x="114" y="19"/>
                  </a:lnTo>
                  <a:lnTo>
                    <a:pt x="112" y="18"/>
                  </a:lnTo>
                  <a:lnTo>
                    <a:pt x="108" y="16"/>
                  </a:lnTo>
                  <a:lnTo>
                    <a:pt x="105" y="15"/>
                  </a:lnTo>
                  <a:lnTo>
                    <a:pt x="103" y="15"/>
                  </a:lnTo>
                  <a:lnTo>
                    <a:pt x="101" y="12"/>
                  </a:lnTo>
                  <a:lnTo>
                    <a:pt x="91" y="6"/>
                  </a:lnTo>
                  <a:lnTo>
                    <a:pt x="87" y="5"/>
                  </a:lnTo>
                  <a:lnTo>
                    <a:pt x="88" y="7"/>
                  </a:lnTo>
                  <a:lnTo>
                    <a:pt x="86" y="6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4" y="8"/>
                  </a:lnTo>
                  <a:lnTo>
                    <a:pt x="74" y="9"/>
                  </a:lnTo>
                  <a:lnTo>
                    <a:pt x="74" y="11"/>
                  </a:lnTo>
                  <a:lnTo>
                    <a:pt x="73" y="16"/>
                  </a:lnTo>
                  <a:lnTo>
                    <a:pt x="73" y="21"/>
                  </a:lnTo>
                  <a:lnTo>
                    <a:pt x="73" y="27"/>
                  </a:lnTo>
                  <a:lnTo>
                    <a:pt x="73" y="30"/>
                  </a:lnTo>
                  <a:lnTo>
                    <a:pt x="74" y="32"/>
                  </a:lnTo>
                  <a:lnTo>
                    <a:pt x="76" y="35"/>
                  </a:lnTo>
                  <a:lnTo>
                    <a:pt x="77" y="36"/>
                  </a:lnTo>
                  <a:lnTo>
                    <a:pt x="77" y="39"/>
                  </a:lnTo>
                  <a:lnTo>
                    <a:pt x="76" y="41"/>
                  </a:lnTo>
                  <a:lnTo>
                    <a:pt x="76" y="42"/>
                  </a:lnTo>
                  <a:lnTo>
                    <a:pt x="75" y="43"/>
                  </a:lnTo>
                  <a:lnTo>
                    <a:pt x="72" y="45"/>
                  </a:lnTo>
                  <a:lnTo>
                    <a:pt x="60" y="51"/>
                  </a:lnTo>
                  <a:lnTo>
                    <a:pt x="45" y="56"/>
                  </a:lnTo>
                  <a:lnTo>
                    <a:pt x="45" y="58"/>
                  </a:lnTo>
                  <a:lnTo>
                    <a:pt x="43" y="63"/>
                  </a:lnTo>
                  <a:lnTo>
                    <a:pt x="41" y="65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6" y="67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3" y="67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5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29" y="78"/>
                  </a:lnTo>
                  <a:lnTo>
                    <a:pt x="28" y="78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7" y="82"/>
                  </a:lnTo>
                  <a:lnTo>
                    <a:pt x="15" y="87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4" y="106"/>
                  </a:lnTo>
                  <a:lnTo>
                    <a:pt x="15" y="111"/>
                  </a:lnTo>
                  <a:lnTo>
                    <a:pt x="16" y="115"/>
                  </a:lnTo>
                  <a:lnTo>
                    <a:pt x="16" y="116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7" y="126"/>
                  </a:lnTo>
                  <a:lnTo>
                    <a:pt x="15" y="133"/>
                  </a:lnTo>
                  <a:lnTo>
                    <a:pt x="11" y="138"/>
                  </a:lnTo>
                  <a:lnTo>
                    <a:pt x="5" y="146"/>
                  </a:lnTo>
                  <a:lnTo>
                    <a:pt x="0" y="153"/>
                  </a:lnTo>
                  <a:lnTo>
                    <a:pt x="0" y="277"/>
                  </a:lnTo>
                  <a:lnTo>
                    <a:pt x="3" y="284"/>
                  </a:lnTo>
                  <a:lnTo>
                    <a:pt x="3" y="286"/>
                  </a:lnTo>
                  <a:lnTo>
                    <a:pt x="3" y="286"/>
                  </a:lnTo>
                  <a:lnTo>
                    <a:pt x="0" y="294"/>
                  </a:lnTo>
                  <a:lnTo>
                    <a:pt x="0" y="335"/>
                  </a:lnTo>
                  <a:lnTo>
                    <a:pt x="1" y="336"/>
                  </a:lnTo>
                  <a:lnTo>
                    <a:pt x="2" y="336"/>
                  </a:lnTo>
                  <a:lnTo>
                    <a:pt x="2" y="337"/>
                  </a:lnTo>
                  <a:lnTo>
                    <a:pt x="0" y="342"/>
                  </a:lnTo>
                  <a:lnTo>
                    <a:pt x="0" y="344"/>
                  </a:lnTo>
                  <a:lnTo>
                    <a:pt x="1" y="346"/>
                  </a:lnTo>
                  <a:lnTo>
                    <a:pt x="1" y="346"/>
                  </a:lnTo>
                  <a:lnTo>
                    <a:pt x="0" y="349"/>
                  </a:lnTo>
                  <a:lnTo>
                    <a:pt x="0" y="405"/>
                  </a:lnTo>
                  <a:lnTo>
                    <a:pt x="5" y="410"/>
                  </a:lnTo>
                  <a:lnTo>
                    <a:pt x="6" y="4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3" name="Freeform 156">
              <a:extLst>
                <a:ext uri="{FF2B5EF4-FFF2-40B4-BE49-F238E27FC236}">
                  <a16:creationId xmlns:a16="http://schemas.microsoft.com/office/drawing/2014/main" id="{2017BACC-4919-7F39-36FF-0E5F3422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2632075"/>
              <a:ext cx="3175" cy="1587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4" name="Freeform 157">
              <a:extLst>
                <a:ext uri="{FF2B5EF4-FFF2-40B4-BE49-F238E27FC236}">
                  <a16:creationId xmlns:a16="http://schemas.microsoft.com/office/drawing/2014/main" id="{5DBCE64A-1373-FAE1-8E0F-DEDC2D71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650" y="263048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5" name="Freeform 158">
              <a:extLst>
                <a:ext uri="{FF2B5EF4-FFF2-40B4-BE49-F238E27FC236}">
                  <a16:creationId xmlns:a16="http://schemas.microsoft.com/office/drawing/2014/main" id="{F0ADF24E-621E-68CE-D3AE-2A6B89FB9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2578100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6" name="Freeform 161">
              <a:extLst>
                <a:ext uri="{FF2B5EF4-FFF2-40B4-BE49-F238E27FC236}">
                  <a16:creationId xmlns:a16="http://schemas.microsoft.com/office/drawing/2014/main" id="{491DCB04-7C8D-EA88-0A61-23C1F8DD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800" y="2563813"/>
              <a:ext cx="25400" cy="22225"/>
            </a:xfrm>
            <a:custGeom>
              <a:avLst/>
              <a:gdLst>
                <a:gd name="T0" fmla="*/ 12 w 16"/>
                <a:gd name="T1" fmla="*/ 8 h 14"/>
                <a:gd name="T2" fmla="*/ 13 w 16"/>
                <a:gd name="T3" fmla="*/ 7 h 14"/>
                <a:gd name="T4" fmla="*/ 16 w 16"/>
                <a:gd name="T5" fmla="*/ 5 h 14"/>
                <a:gd name="T6" fmla="*/ 16 w 16"/>
                <a:gd name="T7" fmla="*/ 4 h 14"/>
                <a:gd name="T8" fmla="*/ 15 w 16"/>
                <a:gd name="T9" fmla="*/ 4 h 14"/>
                <a:gd name="T10" fmla="*/ 14 w 16"/>
                <a:gd name="T11" fmla="*/ 4 h 14"/>
                <a:gd name="T12" fmla="*/ 13 w 16"/>
                <a:gd name="T13" fmla="*/ 4 h 14"/>
                <a:gd name="T14" fmla="*/ 11 w 16"/>
                <a:gd name="T15" fmla="*/ 2 h 14"/>
                <a:gd name="T16" fmla="*/ 9 w 16"/>
                <a:gd name="T17" fmla="*/ 0 h 14"/>
                <a:gd name="T18" fmla="*/ 8 w 16"/>
                <a:gd name="T19" fmla="*/ 1 h 14"/>
                <a:gd name="T20" fmla="*/ 6 w 16"/>
                <a:gd name="T21" fmla="*/ 1 h 14"/>
                <a:gd name="T22" fmla="*/ 2 w 16"/>
                <a:gd name="T23" fmla="*/ 0 h 14"/>
                <a:gd name="T24" fmla="*/ 0 w 16"/>
                <a:gd name="T25" fmla="*/ 1 h 14"/>
                <a:gd name="T26" fmla="*/ 0 w 16"/>
                <a:gd name="T27" fmla="*/ 3 h 14"/>
                <a:gd name="T28" fmla="*/ 1 w 16"/>
                <a:gd name="T29" fmla="*/ 4 h 14"/>
                <a:gd name="T30" fmla="*/ 0 w 16"/>
                <a:gd name="T31" fmla="*/ 6 h 14"/>
                <a:gd name="T32" fmla="*/ 0 w 16"/>
                <a:gd name="T33" fmla="*/ 7 h 14"/>
                <a:gd name="T34" fmla="*/ 0 w 16"/>
                <a:gd name="T35" fmla="*/ 9 h 14"/>
                <a:gd name="T36" fmla="*/ 0 w 16"/>
                <a:gd name="T37" fmla="*/ 10 h 14"/>
                <a:gd name="T38" fmla="*/ 2 w 16"/>
                <a:gd name="T39" fmla="*/ 11 h 14"/>
                <a:gd name="T40" fmla="*/ 3 w 16"/>
                <a:gd name="T41" fmla="*/ 10 h 14"/>
                <a:gd name="T42" fmla="*/ 3 w 16"/>
                <a:gd name="T43" fmla="*/ 9 h 14"/>
                <a:gd name="T44" fmla="*/ 4 w 16"/>
                <a:gd name="T45" fmla="*/ 8 h 14"/>
                <a:gd name="T46" fmla="*/ 5 w 16"/>
                <a:gd name="T47" fmla="*/ 9 h 14"/>
                <a:gd name="T48" fmla="*/ 6 w 16"/>
                <a:gd name="T49" fmla="*/ 9 h 14"/>
                <a:gd name="T50" fmla="*/ 6 w 16"/>
                <a:gd name="T51" fmla="*/ 10 h 14"/>
                <a:gd name="T52" fmla="*/ 7 w 16"/>
                <a:gd name="T53" fmla="*/ 11 h 14"/>
                <a:gd name="T54" fmla="*/ 6 w 16"/>
                <a:gd name="T55" fmla="*/ 12 h 14"/>
                <a:gd name="T56" fmla="*/ 6 w 16"/>
                <a:gd name="T57" fmla="*/ 13 h 14"/>
                <a:gd name="T58" fmla="*/ 7 w 16"/>
                <a:gd name="T59" fmla="*/ 14 h 14"/>
                <a:gd name="T60" fmla="*/ 8 w 16"/>
                <a:gd name="T61" fmla="*/ 13 h 14"/>
                <a:gd name="T62" fmla="*/ 8 w 16"/>
                <a:gd name="T63" fmla="*/ 12 h 14"/>
                <a:gd name="T64" fmla="*/ 9 w 16"/>
                <a:gd name="T65" fmla="*/ 11 h 14"/>
                <a:gd name="T66" fmla="*/ 10 w 16"/>
                <a:gd name="T67" fmla="*/ 9 h 14"/>
                <a:gd name="T68" fmla="*/ 11 w 16"/>
                <a:gd name="T69" fmla="*/ 8 h 14"/>
                <a:gd name="T70" fmla="*/ 11 w 16"/>
                <a:gd name="T71" fmla="*/ 9 h 14"/>
                <a:gd name="T72" fmla="*/ 12 w 16"/>
                <a:gd name="T7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4">
                  <a:moveTo>
                    <a:pt x="12" y="8"/>
                  </a:moveTo>
                  <a:lnTo>
                    <a:pt x="13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7" name="Freeform 162">
              <a:extLst>
                <a:ext uri="{FF2B5EF4-FFF2-40B4-BE49-F238E27FC236}">
                  <a16:creationId xmlns:a16="http://schemas.microsoft.com/office/drawing/2014/main" id="{3B889808-E284-77CC-0F67-4E7962B6C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838" y="2619375"/>
              <a:ext cx="6350" cy="4762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2 w 4"/>
                <a:gd name="T5" fmla="*/ 2 h 3"/>
                <a:gd name="T6" fmla="*/ 3 w 4"/>
                <a:gd name="T7" fmla="*/ 2 h 3"/>
                <a:gd name="T8" fmla="*/ 4 w 4"/>
                <a:gd name="T9" fmla="*/ 3 h 3"/>
                <a:gd name="T10" fmla="*/ 0 w 4"/>
                <a:gd name="T11" fmla="*/ 0 h 3"/>
                <a:gd name="T12" fmla="*/ 0 w 4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8" name="Freeform 163">
              <a:extLst>
                <a:ext uri="{FF2B5EF4-FFF2-40B4-BE49-F238E27FC236}">
                  <a16:creationId xmlns:a16="http://schemas.microsoft.com/office/drawing/2014/main" id="{66E1901C-3458-2176-BB21-6B600DD56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2260600"/>
              <a:ext cx="122237" cy="608012"/>
            </a:xfrm>
            <a:custGeom>
              <a:avLst/>
              <a:gdLst>
                <a:gd name="T0" fmla="*/ 16 w 77"/>
                <a:gd name="T1" fmla="*/ 349 h 383"/>
                <a:gd name="T2" fmla="*/ 11 w 77"/>
                <a:gd name="T3" fmla="*/ 326 h 383"/>
                <a:gd name="T4" fmla="*/ 20 w 77"/>
                <a:gd name="T5" fmla="*/ 310 h 383"/>
                <a:gd name="T6" fmla="*/ 31 w 77"/>
                <a:gd name="T7" fmla="*/ 305 h 383"/>
                <a:gd name="T8" fmla="*/ 36 w 77"/>
                <a:gd name="T9" fmla="*/ 297 h 383"/>
                <a:gd name="T10" fmla="*/ 45 w 77"/>
                <a:gd name="T11" fmla="*/ 286 h 383"/>
                <a:gd name="T12" fmla="*/ 77 w 77"/>
                <a:gd name="T13" fmla="*/ 269 h 383"/>
                <a:gd name="T14" fmla="*/ 73 w 77"/>
                <a:gd name="T15" fmla="*/ 251 h 383"/>
                <a:gd name="T16" fmla="*/ 75 w 77"/>
                <a:gd name="T17" fmla="*/ 230 h 383"/>
                <a:gd name="T18" fmla="*/ 63 w 77"/>
                <a:gd name="T19" fmla="*/ 228 h 383"/>
                <a:gd name="T20" fmla="*/ 57 w 77"/>
                <a:gd name="T21" fmla="*/ 226 h 383"/>
                <a:gd name="T22" fmla="*/ 64 w 77"/>
                <a:gd name="T23" fmla="*/ 224 h 383"/>
                <a:gd name="T24" fmla="*/ 55 w 77"/>
                <a:gd name="T25" fmla="*/ 220 h 383"/>
                <a:gd name="T26" fmla="*/ 55 w 77"/>
                <a:gd name="T27" fmla="*/ 207 h 383"/>
                <a:gd name="T28" fmla="*/ 50 w 77"/>
                <a:gd name="T29" fmla="*/ 206 h 383"/>
                <a:gd name="T30" fmla="*/ 47 w 77"/>
                <a:gd name="T31" fmla="*/ 211 h 383"/>
                <a:gd name="T32" fmla="*/ 38 w 77"/>
                <a:gd name="T33" fmla="*/ 213 h 383"/>
                <a:gd name="T34" fmla="*/ 39 w 77"/>
                <a:gd name="T35" fmla="*/ 207 h 383"/>
                <a:gd name="T36" fmla="*/ 28 w 77"/>
                <a:gd name="T37" fmla="*/ 205 h 383"/>
                <a:gd name="T38" fmla="*/ 14 w 77"/>
                <a:gd name="T39" fmla="*/ 195 h 383"/>
                <a:gd name="T40" fmla="*/ 7 w 77"/>
                <a:gd name="T41" fmla="*/ 181 h 383"/>
                <a:gd name="T42" fmla="*/ 7 w 77"/>
                <a:gd name="T43" fmla="*/ 175 h 383"/>
                <a:gd name="T44" fmla="*/ 14 w 77"/>
                <a:gd name="T45" fmla="*/ 166 h 383"/>
                <a:gd name="T46" fmla="*/ 21 w 77"/>
                <a:gd name="T47" fmla="*/ 162 h 383"/>
                <a:gd name="T48" fmla="*/ 33 w 77"/>
                <a:gd name="T49" fmla="*/ 155 h 383"/>
                <a:gd name="T50" fmla="*/ 34 w 77"/>
                <a:gd name="T51" fmla="*/ 150 h 383"/>
                <a:gd name="T52" fmla="*/ 41 w 77"/>
                <a:gd name="T53" fmla="*/ 146 h 383"/>
                <a:gd name="T54" fmla="*/ 45 w 77"/>
                <a:gd name="T55" fmla="*/ 139 h 383"/>
                <a:gd name="T56" fmla="*/ 48 w 77"/>
                <a:gd name="T57" fmla="*/ 131 h 383"/>
                <a:gd name="T58" fmla="*/ 54 w 77"/>
                <a:gd name="T59" fmla="*/ 124 h 383"/>
                <a:gd name="T60" fmla="*/ 58 w 77"/>
                <a:gd name="T61" fmla="*/ 117 h 383"/>
                <a:gd name="T62" fmla="*/ 54 w 77"/>
                <a:gd name="T63" fmla="*/ 110 h 383"/>
                <a:gd name="T64" fmla="*/ 55 w 77"/>
                <a:gd name="T65" fmla="*/ 101 h 383"/>
                <a:gd name="T66" fmla="*/ 53 w 77"/>
                <a:gd name="T67" fmla="*/ 96 h 383"/>
                <a:gd name="T68" fmla="*/ 45 w 77"/>
                <a:gd name="T69" fmla="*/ 90 h 383"/>
                <a:gd name="T70" fmla="*/ 43 w 77"/>
                <a:gd name="T71" fmla="*/ 86 h 383"/>
                <a:gd name="T72" fmla="*/ 33 w 77"/>
                <a:gd name="T73" fmla="*/ 77 h 383"/>
                <a:gd name="T74" fmla="*/ 29 w 77"/>
                <a:gd name="T75" fmla="*/ 71 h 383"/>
                <a:gd name="T76" fmla="*/ 28 w 77"/>
                <a:gd name="T77" fmla="*/ 58 h 383"/>
                <a:gd name="T78" fmla="*/ 38 w 77"/>
                <a:gd name="T79" fmla="*/ 48 h 383"/>
                <a:gd name="T80" fmla="*/ 53 w 77"/>
                <a:gd name="T81" fmla="*/ 28 h 383"/>
                <a:gd name="T82" fmla="*/ 56 w 77"/>
                <a:gd name="T83" fmla="*/ 22 h 383"/>
                <a:gd name="T84" fmla="*/ 55 w 77"/>
                <a:gd name="T85" fmla="*/ 18 h 383"/>
                <a:gd name="T86" fmla="*/ 55 w 77"/>
                <a:gd name="T87" fmla="*/ 13 h 383"/>
                <a:gd name="T88" fmla="*/ 47 w 77"/>
                <a:gd name="T89" fmla="*/ 13 h 383"/>
                <a:gd name="T90" fmla="*/ 44 w 77"/>
                <a:gd name="T91" fmla="*/ 19 h 383"/>
                <a:gd name="T92" fmla="*/ 33 w 77"/>
                <a:gd name="T93" fmla="*/ 23 h 383"/>
                <a:gd name="T94" fmla="*/ 30 w 77"/>
                <a:gd name="T95" fmla="*/ 30 h 383"/>
                <a:gd name="T96" fmla="*/ 20 w 77"/>
                <a:gd name="T97" fmla="*/ 30 h 383"/>
                <a:gd name="T98" fmla="*/ 15 w 77"/>
                <a:gd name="T99" fmla="*/ 27 h 383"/>
                <a:gd name="T100" fmla="*/ 18 w 77"/>
                <a:gd name="T101" fmla="*/ 25 h 383"/>
                <a:gd name="T102" fmla="*/ 22 w 77"/>
                <a:gd name="T103" fmla="*/ 23 h 383"/>
                <a:gd name="T104" fmla="*/ 14 w 77"/>
                <a:gd name="T105" fmla="*/ 15 h 383"/>
                <a:gd name="T106" fmla="*/ 12 w 77"/>
                <a:gd name="T107" fmla="*/ 7 h 383"/>
                <a:gd name="T108" fmla="*/ 16 w 77"/>
                <a:gd name="T109" fmla="*/ 6 h 383"/>
                <a:gd name="T110" fmla="*/ 9 w 77"/>
                <a:gd name="T111" fmla="*/ 0 h 383"/>
                <a:gd name="T112" fmla="*/ 3 w 77"/>
                <a:gd name="T113" fmla="*/ 4 h 383"/>
                <a:gd name="T114" fmla="*/ 5 w 77"/>
                <a:gd name="T115" fmla="*/ 376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383">
                  <a:moveTo>
                    <a:pt x="11" y="368"/>
                  </a:moveTo>
                  <a:lnTo>
                    <a:pt x="15" y="363"/>
                  </a:lnTo>
                  <a:lnTo>
                    <a:pt x="17" y="356"/>
                  </a:lnTo>
                  <a:lnTo>
                    <a:pt x="18" y="355"/>
                  </a:lnTo>
                  <a:lnTo>
                    <a:pt x="18" y="353"/>
                  </a:lnTo>
                  <a:lnTo>
                    <a:pt x="16" y="349"/>
                  </a:lnTo>
                  <a:lnTo>
                    <a:pt x="16" y="347"/>
                  </a:lnTo>
                  <a:lnTo>
                    <a:pt x="16" y="346"/>
                  </a:lnTo>
                  <a:lnTo>
                    <a:pt x="16" y="345"/>
                  </a:lnTo>
                  <a:lnTo>
                    <a:pt x="15" y="341"/>
                  </a:lnTo>
                  <a:lnTo>
                    <a:pt x="14" y="336"/>
                  </a:lnTo>
                  <a:lnTo>
                    <a:pt x="11" y="326"/>
                  </a:lnTo>
                  <a:lnTo>
                    <a:pt x="11" y="326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5" y="317"/>
                  </a:lnTo>
                  <a:lnTo>
                    <a:pt x="17" y="312"/>
                  </a:lnTo>
                  <a:lnTo>
                    <a:pt x="20" y="310"/>
                  </a:lnTo>
                  <a:lnTo>
                    <a:pt x="25" y="310"/>
                  </a:lnTo>
                  <a:lnTo>
                    <a:pt x="28" y="308"/>
                  </a:lnTo>
                  <a:lnTo>
                    <a:pt x="29" y="308"/>
                  </a:lnTo>
                  <a:lnTo>
                    <a:pt x="30" y="307"/>
                  </a:lnTo>
                  <a:lnTo>
                    <a:pt x="30" y="306"/>
                  </a:lnTo>
                  <a:lnTo>
                    <a:pt x="31" y="305"/>
                  </a:lnTo>
                  <a:lnTo>
                    <a:pt x="33" y="304"/>
                  </a:lnTo>
                  <a:lnTo>
                    <a:pt x="33" y="302"/>
                  </a:lnTo>
                  <a:lnTo>
                    <a:pt x="33" y="297"/>
                  </a:lnTo>
                  <a:lnTo>
                    <a:pt x="35" y="296"/>
                  </a:lnTo>
                  <a:lnTo>
                    <a:pt x="35" y="296"/>
                  </a:lnTo>
                  <a:lnTo>
                    <a:pt x="36" y="297"/>
                  </a:lnTo>
                  <a:lnTo>
                    <a:pt x="37" y="296"/>
                  </a:lnTo>
                  <a:lnTo>
                    <a:pt x="39" y="296"/>
                  </a:lnTo>
                  <a:lnTo>
                    <a:pt x="41" y="295"/>
                  </a:lnTo>
                  <a:lnTo>
                    <a:pt x="43" y="293"/>
                  </a:lnTo>
                  <a:lnTo>
                    <a:pt x="45" y="288"/>
                  </a:lnTo>
                  <a:lnTo>
                    <a:pt x="45" y="286"/>
                  </a:lnTo>
                  <a:lnTo>
                    <a:pt x="60" y="281"/>
                  </a:lnTo>
                  <a:lnTo>
                    <a:pt x="72" y="275"/>
                  </a:lnTo>
                  <a:lnTo>
                    <a:pt x="75" y="273"/>
                  </a:lnTo>
                  <a:lnTo>
                    <a:pt x="76" y="272"/>
                  </a:lnTo>
                  <a:lnTo>
                    <a:pt x="76" y="271"/>
                  </a:lnTo>
                  <a:lnTo>
                    <a:pt x="77" y="269"/>
                  </a:lnTo>
                  <a:lnTo>
                    <a:pt x="77" y="266"/>
                  </a:lnTo>
                  <a:lnTo>
                    <a:pt x="76" y="265"/>
                  </a:lnTo>
                  <a:lnTo>
                    <a:pt x="74" y="262"/>
                  </a:lnTo>
                  <a:lnTo>
                    <a:pt x="73" y="260"/>
                  </a:lnTo>
                  <a:lnTo>
                    <a:pt x="73" y="257"/>
                  </a:lnTo>
                  <a:lnTo>
                    <a:pt x="73" y="251"/>
                  </a:lnTo>
                  <a:lnTo>
                    <a:pt x="73" y="246"/>
                  </a:lnTo>
                  <a:lnTo>
                    <a:pt x="74" y="241"/>
                  </a:lnTo>
                  <a:lnTo>
                    <a:pt x="74" y="239"/>
                  </a:lnTo>
                  <a:lnTo>
                    <a:pt x="74" y="238"/>
                  </a:lnTo>
                  <a:lnTo>
                    <a:pt x="75" y="233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2" y="229"/>
                  </a:lnTo>
                  <a:lnTo>
                    <a:pt x="71" y="230"/>
                  </a:lnTo>
                  <a:lnTo>
                    <a:pt x="69" y="230"/>
                  </a:lnTo>
                  <a:lnTo>
                    <a:pt x="65" y="228"/>
                  </a:lnTo>
                  <a:lnTo>
                    <a:pt x="63" y="228"/>
                  </a:lnTo>
                  <a:lnTo>
                    <a:pt x="61" y="228"/>
                  </a:lnTo>
                  <a:lnTo>
                    <a:pt x="60" y="228"/>
                  </a:lnTo>
                  <a:lnTo>
                    <a:pt x="59" y="228"/>
                  </a:lnTo>
                  <a:lnTo>
                    <a:pt x="59" y="227"/>
                  </a:lnTo>
                  <a:lnTo>
                    <a:pt x="58" y="226"/>
                  </a:lnTo>
                  <a:lnTo>
                    <a:pt x="57" y="226"/>
                  </a:lnTo>
                  <a:lnTo>
                    <a:pt x="56" y="225"/>
                  </a:lnTo>
                  <a:lnTo>
                    <a:pt x="57" y="223"/>
                  </a:lnTo>
                  <a:lnTo>
                    <a:pt x="60" y="223"/>
                  </a:lnTo>
                  <a:lnTo>
                    <a:pt x="65" y="225"/>
                  </a:lnTo>
                  <a:lnTo>
                    <a:pt x="65" y="225"/>
                  </a:lnTo>
                  <a:lnTo>
                    <a:pt x="64" y="224"/>
                  </a:lnTo>
                  <a:lnTo>
                    <a:pt x="62" y="223"/>
                  </a:lnTo>
                  <a:lnTo>
                    <a:pt x="60" y="222"/>
                  </a:lnTo>
                  <a:lnTo>
                    <a:pt x="59" y="222"/>
                  </a:lnTo>
                  <a:lnTo>
                    <a:pt x="58" y="220"/>
                  </a:lnTo>
                  <a:lnTo>
                    <a:pt x="57" y="219"/>
                  </a:lnTo>
                  <a:lnTo>
                    <a:pt x="55" y="220"/>
                  </a:lnTo>
                  <a:lnTo>
                    <a:pt x="56" y="218"/>
                  </a:lnTo>
                  <a:lnTo>
                    <a:pt x="55" y="216"/>
                  </a:lnTo>
                  <a:lnTo>
                    <a:pt x="56" y="214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5" y="207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2" y="206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49" y="208"/>
                  </a:lnTo>
                  <a:lnTo>
                    <a:pt x="48" y="210"/>
                  </a:lnTo>
                  <a:lnTo>
                    <a:pt x="47" y="211"/>
                  </a:lnTo>
                  <a:lnTo>
                    <a:pt x="46" y="211"/>
                  </a:lnTo>
                  <a:lnTo>
                    <a:pt x="45" y="212"/>
                  </a:lnTo>
                  <a:lnTo>
                    <a:pt x="42" y="214"/>
                  </a:lnTo>
                  <a:lnTo>
                    <a:pt x="39" y="215"/>
                  </a:lnTo>
                  <a:lnTo>
                    <a:pt x="38" y="214"/>
                  </a:lnTo>
                  <a:lnTo>
                    <a:pt x="38" y="213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6" y="209"/>
                  </a:lnTo>
                  <a:lnTo>
                    <a:pt x="37" y="208"/>
                  </a:lnTo>
                  <a:lnTo>
                    <a:pt x="38" y="208"/>
                  </a:lnTo>
                  <a:lnTo>
                    <a:pt x="39" y="207"/>
                  </a:lnTo>
                  <a:lnTo>
                    <a:pt x="39" y="203"/>
                  </a:lnTo>
                  <a:lnTo>
                    <a:pt x="38" y="201"/>
                  </a:lnTo>
                  <a:lnTo>
                    <a:pt x="37" y="201"/>
                  </a:lnTo>
                  <a:lnTo>
                    <a:pt x="35" y="203"/>
                  </a:lnTo>
                  <a:lnTo>
                    <a:pt x="32" y="204"/>
                  </a:lnTo>
                  <a:lnTo>
                    <a:pt x="28" y="205"/>
                  </a:lnTo>
                  <a:lnTo>
                    <a:pt x="27" y="205"/>
                  </a:lnTo>
                  <a:lnTo>
                    <a:pt x="26" y="204"/>
                  </a:lnTo>
                  <a:lnTo>
                    <a:pt x="23" y="203"/>
                  </a:lnTo>
                  <a:lnTo>
                    <a:pt x="21" y="201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3" y="195"/>
                  </a:lnTo>
                  <a:lnTo>
                    <a:pt x="9" y="188"/>
                  </a:lnTo>
                  <a:lnTo>
                    <a:pt x="8" y="187"/>
                  </a:lnTo>
                  <a:lnTo>
                    <a:pt x="8" y="184"/>
                  </a:lnTo>
                  <a:lnTo>
                    <a:pt x="7" y="183"/>
                  </a:lnTo>
                  <a:lnTo>
                    <a:pt x="7" y="181"/>
                  </a:lnTo>
                  <a:lnTo>
                    <a:pt x="6" y="180"/>
                  </a:lnTo>
                  <a:lnTo>
                    <a:pt x="6" y="177"/>
                  </a:lnTo>
                  <a:lnTo>
                    <a:pt x="6" y="177"/>
                  </a:lnTo>
                  <a:lnTo>
                    <a:pt x="6" y="176"/>
                  </a:lnTo>
                  <a:lnTo>
                    <a:pt x="6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0" y="170"/>
                  </a:lnTo>
                  <a:lnTo>
                    <a:pt x="11" y="168"/>
                  </a:lnTo>
                  <a:lnTo>
                    <a:pt x="11" y="167"/>
                  </a:lnTo>
                  <a:lnTo>
                    <a:pt x="13" y="167"/>
                  </a:lnTo>
                  <a:lnTo>
                    <a:pt x="14" y="166"/>
                  </a:lnTo>
                  <a:lnTo>
                    <a:pt x="16" y="165"/>
                  </a:lnTo>
                  <a:lnTo>
                    <a:pt x="17" y="164"/>
                  </a:lnTo>
                  <a:lnTo>
                    <a:pt x="18" y="163"/>
                  </a:lnTo>
                  <a:lnTo>
                    <a:pt x="19" y="162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3" y="162"/>
                  </a:lnTo>
                  <a:lnTo>
                    <a:pt x="25" y="157"/>
                  </a:lnTo>
                  <a:lnTo>
                    <a:pt x="27" y="157"/>
                  </a:lnTo>
                  <a:lnTo>
                    <a:pt x="32" y="156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3" y="154"/>
                  </a:lnTo>
                  <a:lnTo>
                    <a:pt x="33" y="153"/>
                  </a:lnTo>
                  <a:lnTo>
                    <a:pt x="33" y="152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5" y="150"/>
                  </a:lnTo>
                  <a:lnTo>
                    <a:pt x="37" y="149"/>
                  </a:lnTo>
                  <a:lnTo>
                    <a:pt x="38" y="148"/>
                  </a:lnTo>
                  <a:lnTo>
                    <a:pt x="39" y="147"/>
                  </a:lnTo>
                  <a:lnTo>
                    <a:pt x="40" y="147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3"/>
                  </a:lnTo>
                  <a:lnTo>
                    <a:pt x="44" y="142"/>
                  </a:lnTo>
                  <a:lnTo>
                    <a:pt x="45" y="141"/>
                  </a:lnTo>
                  <a:lnTo>
                    <a:pt x="45" y="140"/>
                  </a:lnTo>
                  <a:lnTo>
                    <a:pt x="45" y="139"/>
                  </a:lnTo>
                  <a:lnTo>
                    <a:pt x="45" y="138"/>
                  </a:lnTo>
                  <a:lnTo>
                    <a:pt x="46" y="137"/>
                  </a:lnTo>
                  <a:lnTo>
                    <a:pt x="48" y="137"/>
                  </a:lnTo>
                  <a:lnTo>
                    <a:pt x="48" y="134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9" y="130"/>
                  </a:lnTo>
                  <a:lnTo>
                    <a:pt x="51" y="129"/>
                  </a:lnTo>
                  <a:lnTo>
                    <a:pt x="53" y="127"/>
                  </a:lnTo>
                  <a:lnTo>
                    <a:pt x="53" y="127"/>
                  </a:lnTo>
                  <a:lnTo>
                    <a:pt x="53" y="125"/>
                  </a:lnTo>
                  <a:lnTo>
                    <a:pt x="54" y="124"/>
                  </a:lnTo>
                  <a:lnTo>
                    <a:pt x="55" y="122"/>
                  </a:lnTo>
                  <a:lnTo>
                    <a:pt x="55" y="121"/>
                  </a:lnTo>
                  <a:lnTo>
                    <a:pt x="55" y="120"/>
                  </a:lnTo>
                  <a:lnTo>
                    <a:pt x="56" y="117"/>
                  </a:lnTo>
                  <a:lnTo>
                    <a:pt x="57" y="117"/>
                  </a:lnTo>
                  <a:lnTo>
                    <a:pt x="58" y="117"/>
                  </a:lnTo>
                  <a:lnTo>
                    <a:pt x="59" y="116"/>
                  </a:lnTo>
                  <a:lnTo>
                    <a:pt x="58" y="116"/>
                  </a:lnTo>
                  <a:lnTo>
                    <a:pt x="57" y="115"/>
                  </a:lnTo>
                  <a:lnTo>
                    <a:pt x="55" y="115"/>
                  </a:lnTo>
                  <a:lnTo>
                    <a:pt x="55" y="112"/>
                  </a:lnTo>
                  <a:lnTo>
                    <a:pt x="54" y="110"/>
                  </a:lnTo>
                  <a:lnTo>
                    <a:pt x="54" y="108"/>
                  </a:lnTo>
                  <a:lnTo>
                    <a:pt x="55" y="107"/>
                  </a:lnTo>
                  <a:lnTo>
                    <a:pt x="54" y="106"/>
                  </a:lnTo>
                  <a:lnTo>
                    <a:pt x="55" y="104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4" y="100"/>
                  </a:lnTo>
                  <a:lnTo>
                    <a:pt x="53" y="99"/>
                  </a:lnTo>
                  <a:lnTo>
                    <a:pt x="53" y="98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3" y="96"/>
                  </a:lnTo>
                  <a:lnTo>
                    <a:pt x="55" y="95"/>
                  </a:lnTo>
                  <a:lnTo>
                    <a:pt x="54" y="94"/>
                  </a:lnTo>
                  <a:lnTo>
                    <a:pt x="53" y="92"/>
                  </a:lnTo>
                  <a:lnTo>
                    <a:pt x="51" y="93"/>
                  </a:lnTo>
                  <a:lnTo>
                    <a:pt x="46" y="91"/>
                  </a:lnTo>
                  <a:lnTo>
                    <a:pt x="45" y="90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7" y="86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3" y="77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31" y="76"/>
                  </a:lnTo>
                  <a:lnTo>
                    <a:pt x="30" y="74"/>
                  </a:lnTo>
                  <a:lnTo>
                    <a:pt x="29" y="72"/>
                  </a:lnTo>
                  <a:lnTo>
                    <a:pt x="29" y="71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7" y="67"/>
                  </a:lnTo>
                  <a:lnTo>
                    <a:pt x="28" y="64"/>
                  </a:lnTo>
                  <a:lnTo>
                    <a:pt x="28" y="61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30" y="54"/>
                  </a:lnTo>
                  <a:lnTo>
                    <a:pt x="31" y="51"/>
                  </a:lnTo>
                  <a:lnTo>
                    <a:pt x="33" y="50"/>
                  </a:lnTo>
                  <a:lnTo>
                    <a:pt x="34" y="51"/>
                  </a:lnTo>
                  <a:lnTo>
                    <a:pt x="38" y="48"/>
                  </a:lnTo>
                  <a:lnTo>
                    <a:pt x="43" y="47"/>
                  </a:lnTo>
                  <a:lnTo>
                    <a:pt x="44" y="46"/>
                  </a:lnTo>
                  <a:lnTo>
                    <a:pt x="46" y="40"/>
                  </a:lnTo>
                  <a:lnTo>
                    <a:pt x="49" y="34"/>
                  </a:lnTo>
                  <a:lnTo>
                    <a:pt x="52" y="30"/>
                  </a:lnTo>
                  <a:lnTo>
                    <a:pt x="53" y="28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1" y="13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4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2" y="20"/>
                  </a:lnTo>
                  <a:lnTo>
                    <a:pt x="39" y="21"/>
                  </a:lnTo>
                  <a:lnTo>
                    <a:pt x="37" y="22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0" y="30"/>
                  </a:lnTo>
                  <a:lnTo>
                    <a:pt x="28" y="30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2" y="31"/>
                  </a:lnTo>
                  <a:lnTo>
                    <a:pt x="20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2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383"/>
                  </a:lnTo>
                  <a:lnTo>
                    <a:pt x="5" y="376"/>
                  </a:lnTo>
                  <a:lnTo>
                    <a:pt x="11" y="36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79" name="Freeform 268">
              <a:extLst>
                <a:ext uri="{FF2B5EF4-FFF2-40B4-BE49-F238E27FC236}">
                  <a16:creationId xmlns:a16="http://schemas.microsoft.com/office/drawing/2014/main" id="{6921B1F5-72B7-B10F-F93C-206B1EBC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500" y="4384675"/>
              <a:ext cx="950912" cy="492125"/>
            </a:xfrm>
            <a:custGeom>
              <a:avLst/>
              <a:gdLst>
                <a:gd name="T0" fmla="*/ 383 w 599"/>
                <a:gd name="T1" fmla="*/ 296 h 310"/>
                <a:gd name="T2" fmla="*/ 392 w 599"/>
                <a:gd name="T3" fmla="*/ 286 h 310"/>
                <a:gd name="T4" fmla="*/ 407 w 599"/>
                <a:gd name="T5" fmla="*/ 295 h 310"/>
                <a:gd name="T6" fmla="*/ 421 w 599"/>
                <a:gd name="T7" fmla="*/ 291 h 310"/>
                <a:gd name="T8" fmla="*/ 440 w 599"/>
                <a:gd name="T9" fmla="*/ 285 h 310"/>
                <a:gd name="T10" fmla="*/ 459 w 599"/>
                <a:gd name="T11" fmla="*/ 277 h 310"/>
                <a:gd name="T12" fmla="*/ 469 w 599"/>
                <a:gd name="T13" fmla="*/ 277 h 310"/>
                <a:gd name="T14" fmla="*/ 482 w 599"/>
                <a:gd name="T15" fmla="*/ 280 h 310"/>
                <a:gd name="T16" fmla="*/ 502 w 599"/>
                <a:gd name="T17" fmla="*/ 277 h 310"/>
                <a:gd name="T18" fmla="*/ 505 w 599"/>
                <a:gd name="T19" fmla="*/ 264 h 310"/>
                <a:gd name="T20" fmla="*/ 520 w 599"/>
                <a:gd name="T21" fmla="*/ 265 h 310"/>
                <a:gd name="T22" fmla="*/ 531 w 599"/>
                <a:gd name="T23" fmla="*/ 268 h 310"/>
                <a:gd name="T24" fmla="*/ 542 w 599"/>
                <a:gd name="T25" fmla="*/ 267 h 310"/>
                <a:gd name="T26" fmla="*/ 553 w 599"/>
                <a:gd name="T27" fmla="*/ 276 h 310"/>
                <a:gd name="T28" fmla="*/ 572 w 599"/>
                <a:gd name="T29" fmla="*/ 277 h 310"/>
                <a:gd name="T30" fmla="*/ 596 w 599"/>
                <a:gd name="T31" fmla="*/ 275 h 310"/>
                <a:gd name="T32" fmla="*/ 590 w 599"/>
                <a:gd name="T33" fmla="*/ 252 h 310"/>
                <a:gd name="T34" fmla="*/ 578 w 599"/>
                <a:gd name="T35" fmla="*/ 239 h 310"/>
                <a:gd name="T36" fmla="*/ 555 w 599"/>
                <a:gd name="T37" fmla="*/ 228 h 310"/>
                <a:gd name="T38" fmla="*/ 550 w 599"/>
                <a:gd name="T39" fmla="*/ 217 h 310"/>
                <a:gd name="T40" fmla="*/ 545 w 599"/>
                <a:gd name="T41" fmla="*/ 200 h 310"/>
                <a:gd name="T42" fmla="*/ 531 w 599"/>
                <a:gd name="T43" fmla="*/ 186 h 310"/>
                <a:gd name="T44" fmla="*/ 513 w 599"/>
                <a:gd name="T45" fmla="*/ 176 h 310"/>
                <a:gd name="T46" fmla="*/ 494 w 599"/>
                <a:gd name="T47" fmla="*/ 159 h 310"/>
                <a:gd name="T48" fmla="*/ 488 w 599"/>
                <a:gd name="T49" fmla="*/ 144 h 310"/>
                <a:gd name="T50" fmla="*/ 462 w 599"/>
                <a:gd name="T51" fmla="*/ 129 h 310"/>
                <a:gd name="T52" fmla="*/ 453 w 599"/>
                <a:gd name="T53" fmla="*/ 114 h 310"/>
                <a:gd name="T54" fmla="*/ 425 w 599"/>
                <a:gd name="T55" fmla="*/ 106 h 310"/>
                <a:gd name="T56" fmla="*/ 418 w 599"/>
                <a:gd name="T57" fmla="*/ 96 h 310"/>
                <a:gd name="T58" fmla="*/ 424 w 599"/>
                <a:gd name="T59" fmla="*/ 74 h 310"/>
                <a:gd name="T60" fmla="*/ 389 w 599"/>
                <a:gd name="T61" fmla="*/ 4 h 310"/>
                <a:gd name="T62" fmla="*/ 367 w 599"/>
                <a:gd name="T63" fmla="*/ 2 h 310"/>
                <a:gd name="T64" fmla="*/ 349 w 599"/>
                <a:gd name="T65" fmla="*/ 12 h 310"/>
                <a:gd name="T66" fmla="*/ 335 w 599"/>
                <a:gd name="T67" fmla="*/ 20 h 310"/>
                <a:gd name="T68" fmla="*/ 330 w 599"/>
                <a:gd name="T69" fmla="*/ 37 h 310"/>
                <a:gd name="T70" fmla="*/ 308 w 599"/>
                <a:gd name="T71" fmla="*/ 57 h 310"/>
                <a:gd name="T72" fmla="*/ 300 w 599"/>
                <a:gd name="T73" fmla="*/ 66 h 310"/>
                <a:gd name="T74" fmla="*/ 287 w 599"/>
                <a:gd name="T75" fmla="*/ 78 h 310"/>
                <a:gd name="T76" fmla="*/ 274 w 599"/>
                <a:gd name="T77" fmla="*/ 88 h 310"/>
                <a:gd name="T78" fmla="*/ 258 w 599"/>
                <a:gd name="T79" fmla="*/ 88 h 310"/>
                <a:gd name="T80" fmla="*/ 235 w 599"/>
                <a:gd name="T81" fmla="*/ 93 h 310"/>
                <a:gd name="T82" fmla="*/ 213 w 599"/>
                <a:gd name="T83" fmla="*/ 95 h 310"/>
                <a:gd name="T84" fmla="*/ 215 w 599"/>
                <a:gd name="T85" fmla="*/ 106 h 310"/>
                <a:gd name="T86" fmla="*/ 195 w 599"/>
                <a:gd name="T87" fmla="*/ 134 h 310"/>
                <a:gd name="T88" fmla="*/ 141 w 599"/>
                <a:gd name="T89" fmla="*/ 146 h 310"/>
                <a:gd name="T90" fmla="*/ 119 w 599"/>
                <a:gd name="T91" fmla="*/ 156 h 310"/>
                <a:gd name="T92" fmla="*/ 102 w 599"/>
                <a:gd name="T93" fmla="*/ 153 h 310"/>
                <a:gd name="T94" fmla="*/ 91 w 599"/>
                <a:gd name="T95" fmla="*/ 155 h 310"/>
                <a:gd name="T96" fmla="*/ 57 w 599"/>
                <a:gd name="T97" fmla="*/ 163 h 310"/>
                <a:gd name="T98" fmla="*/ 37 w 599"/>
                <a:gd name="T99" fmla="*/ 182 h 310"/>
                <a:gd name="T100" fmla="*/ 18 w 599"/>
                <a:gd name="T101" fmla="*/ 216 h 310"/>
                <a:gd name="T102" fmla="*/ 2 w 599"/>
                <a:gd name="T103" fmla="*/ 235 h 310"/>
                <a:gd name="T104" fmla="*/ 9 w 599"/>
                <a:gd name="T105" fmla="*/ 252 h 310"/>
                <a:gd name="T106" fmla="*/ 12 w 599"/>
                <a:gd name="T107" fmla="*/ 269 h 310"/>
                <a:gd name="T108" fmla="*/ 16 w 599"/>
                <a:gd name="T109" fmla="*/ 296 h 310"/>
                <a:gd name="T110" fmla="*/ 200 w 599"/>
                <a:gd name="T111" fmla="*/ 305 h 310"/>
                <a:gd name="T112" fmla="*/ 218 w 599"/>
                <a:gd name="T113" fmla="*/ 281 h 310"/>
                <a:gd name="T114" fmla="*/ 249 w 599"/>
                <a:gd name="T115" fmla="*/ 275 h 310"/>
                <a:gd name="T116" fmla="*/ 273 w 599"/>
                <a:gd name="T117" fmla="*/ 289 h 310"/>
                <a:gd name="T118" fmla="*/ 294 w 599"/>
                <a:gd name="T119" fmla="*/ 305 h 310"/>
                <a:gd name="T120" fmla="*/ 375 w 599"/>
                <a:gd name="T121" fmla="*/ 30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" h="310">
                  <a:moveTo>
                    <a:pt x="376" y="308"/>
                  </a:moveTo>
                  <a:lnTo>
                    <a:pt x="377" y="307"/>
                  </a:lnTo>
                  <a:lnTo>
                    <a:pt x="377" y="306"/>
                  </a:lnTo>
                  <a:lnTo>
                    <a:pt x="376" y="305"/>
                  </a:lnTo>
                  <a:lnTo>
                    <a:pt x="376" y="305"/>
                  </a:lnTo>
                  <a:lnTo>
                    <a:pt x="376" y="304"/>
                  </a:lnTo>
                  <a:lnTo>
                    <a:pt x="376" y="303"/>
                  </a:lnTo>
                  <a:lnTo>
                    <a:pt x="377" y="302"/>
                  </a:lnTo>
                  <a:lnTo>
                    <a:pt x="379" y="302"/>
                  </a:lnTo>
                  <a:lnTo>
                    <a:pt x="380" y="302"/>
                  </a:lnTo>
                  <a:lnTo>
                    <a:pt x="381" y="302"/>
                  </a:lnTo>
                  <a:lnTo>
                    <a:pt x="381" y="302"/>
                  </a:lnTo>
                  <a:lnTo>
                    <a:pt x="381" y="300"/>
                  </a:lnTo>
                  <a:lnTo>
                    <a:pt x="382" y="300"/>
                  </a:lnTo>
                  <a:lnTo>
                    <a:pt x="382" y="299"/>
                  </a:lnTo>
                  <a:lnTo>
                    <a:pt x="383" y="299"/>
                  </a:lnTo>
                  <a:lnTo>
                    <a:pt x="383" y="298"/>
                  </a:lnTo>
                  <a:lnTo>
                    <a:pt x="383" y="297"/>
                  </a:lnTo>
                  <a:lnTo>
                    <a:pt x="383" y="296"/>
                  </a:lnTo>
                  <a:lnTo>
                    <a:pt x="383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5"/>
                  </a:lnTo>
                  <a:lnTo>
                    <a:pt x="384" y="294"/>
                  </a:lnTo>
                  <a:lnTo>
                    <a:pt x="385" y="292"/>
                  </a:lnTo>
                  <a:lnTo>
                    <a:pt x="385" y="291"/>
                  </a:lnTo>
                  <a:lnTo>
                    <a:pt x="386" y="291"/>
                  </a:lnTo>
                  <a:lnTo>
                    <a:pt x="387" y="291"/>
                  </a:lnTo>
                  <a:lnTo>
                    <a:pt x="388" y="292"/>
                  </a:lnTo>
                  <a:lnTo>
                    <a:pt x="389" y="292"/>
                  </a:lnTo>
                  <a:lnTo>
                    <a:pt x="389" y="291"/>
                  </a:lnTo>
                  <a:lnTo>
                    <a:pt x="390" y="290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0" y="288"/>
                  </a:lnTo>
                  <a:lnTo>
                    <a:pt x="390" y="287"/>
                  </a:lnTo>
                  <a:lnTo>
                    <a:pt x="391" y="286"/>
                  </a:lnTo>
                  <a:lnTo>
                    <a:pt x="392" y="286"/>
                  </a:lnTo>
                  <a:lnTo>
                    <a:pt x="393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9"/>
                  </a:lnTo>
                  <a:lnTo>
                    <a:pt x="395" y="290"/>
                  </a:lnTo>
                  <a:lnTo>
                    <a:pt x="396" y="290"/>
                  </a:lnTo>
                  <a:lnTo>
                    <a:pt x="397" y="290"/>
                  </a:lnTo>
                  <a:lnTo>
                    <a:pt x="397" y="291"/>
                  </a:lnTo>
                  <a:lnTo>
                    <a:pt x="398" y="291"/>
                  </a:lnTo>
                  <a:lnTo>
                    <a:pt x="398" y="292"/>
                  </a:lnTo>
                  <a:lnTo>
                    <a:pt x="400" y="292"/>
                  </a:lnTo>
                  <a:lnTo>
                    <a:pt x="401" y="292"/>
                  </a:lnTo>
                  <a:lnTo>
                    <a:pt x="403" y="291"/>
                  </a:lnTo>
                  <a:lnTo>
                    <a:pt x="404" y="291"/>
                  </a:lnTo>
                  <a:lnTo>
                    <a:pt x="404" y="293"/>
                  </a:lnTo>
                  <a:lnTo>
                    <a:pt x="405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8" y="295"/>
                  </a:lnTo>
                  <a:lnTo>
                    <a:pt x="409" y="296"/>
                  </a:lnTo>
                  <a:lnTo>
                    <a:pt x="410" y="296"/>
                  </a:lnTo>
                  <a:lnTo>
                    <a:pt x="410" y="297"/>
                  </a:lnTo>
                  <a:lnTo>
                    <a:pt x="411" y="297"/>
                  </a:lnTo>
                  <a:lnTo>
                    <a:pt x="412" y="297"/>
                  </a:lnTo>
                  <a:lnTo>
                    <a:pt x="413" y="297"/>
                  </a:lnTo>
                  <a:lnTo>
                    <a:pt x="414" y="298"/>
                  </a:lnTo>
                  <a:lnTo>
                    <a:pt x="414" y="297"/>
                  </a:lnTo>
                  <a:lnTo>
                    <a:pt x="414" y="297"/>
                  </a:lnTo>
                  <a:lnTo>
                    <a:pt x="415" y="297"/>
                  </a:lnTo>
                  <a:lnTo>
                    <a:pt x="415" y="296"/>
                  </a:lnTo>
                  <a:lnTo>
                    <a:pt x="415" y="295"/>
                  </a:lnTo>
                  <a:lnTo>
                    <a:pt x="415" y="295"/>
                  </a:lnTo>
                  <a:lnTo>
                    <a:pt x="416" y="294"/>
                  </a:lnTo>
                  <a:lnTo>
                    <a:pt x="417" y="294"/>
                  </a:lnTo>
                  <a:lnTo>
                    <a:pt x="418" y="294"/>
                  </a:lnTo>
                  <a:lnTo>
                    <a:pt x="421" y="291"/>
                  </a:lnTo>
                  <a:lnTo>
                    <a:pt x="422" y="291"/>
                  </a:lnTo>
                  <a:lnTo>
                    <a:pt x="424" y="290"/>
                  </a:lnTo>
                  <a:lnTo>
                    <a:pt x="426" y="289"/>
                  </a:lnTo>
                  <a:lnTo>
                    <a:pt x="427" y="289"/>
                  </a:lnTo>
                  <a:lnTo>
                    <a:pt x="429" y="289"/>
                  </a:lnTo>
                  <a:lnTo>
                    <a:pt x="430" y="288"/>
                  </a:lnTo>
                  <a:lnTo>
                    <a:pt x="432" y="287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4" y="287"/>
                  </a:lnTo>
                  <a:lnTo>
                    <a:pt x="435" y="287"/>
                  </a:lnTo>
                  <a:lnTo>
                    <a:pt x="435" y="286"/>
                  </a:lnTo>
                  <a:lnTo>
                    <a:pt x="436" y="286"/>
                  </a:lnTo>
                  <a:lnTo>
                    <a:pt x="437" y="286"/>
                  </a:lnTo>
                  <a:lnTo>
                    <a:pt x="438" y="286"/>
                  </a:lnTo>
                  <a:lnTo>
                    <a:pt x="438" y="285"/>
                  </a:lnTo>
                  <a:lnTo>
                    <a:pt x="438" y="285"/>
                  </a:lnTo>
                  <a:lnTo>
                    <a:pt x="439" y="285"/>
                  </a:lnTo>
                  <a:lnTo>
                    <a:pt x="440" y="285"/>
                  </a:lnTo>
                  <a:lnTo>
                    <a:pt x="441" y="285"/>
                  </a:lnTo>
                  <a:lnTo>
                    <a:pt x="443" y="284"/>
                  </a:lnTo>
                  <a:lnTo>
                    <a:pt x="444" y="283"/>
                  </a:lnTo>
                  <a:lnTo>
                    <a:pt x="445" y="282"/>
                  </a:lnTo>
                  <a:lnTo>
                    <a:pt x="446" y="282"/>
                  </a:lnTo>
                  <a:lnTo>
                    <a:pt x="447" y="283"/>
                  </a:lnTo>
                  <a:lnTo>
                    <a:pt x="448" y="283"/>
                  </a:lnTo>
                  <a:lnTo>
                    <a:pt x="450" y="281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3" y="280"/>
                  </a:lnTo>
                  <a:lnTo>
                    <a:pt x="453" y="282"/>
                  </a:lnTo>
                  <a:lnTo>
                    <a:pt x="454" y="282"/>
                  </a:lnTo>
                  <a:lnTo>
                    <a:pt x="454" y="281"/>
                  </a:lnTo>
                  <a:lnTo>
                    <a:pt x="454" y="280"/>
                  </a:lnTo>
                  <a:lnTo>
                    <a:pt x="454" y="279"/>
                  </a:lnTo>
                  <a:lnTo>
                    <a:pt x="458" y="278"/>
                  </a:lnTo>
                  <a:lnTo>
                    <a:pt x="459" y="278"/>
                  </a:lnTo>
                  <a:lnTo>
                    <a:pt x="459" y="277"/>
                  </a:lnTo>
                  <a:lnTo>
                    <a:pt x="459" y="276"/>
                  </a:lnTo>
                  <a:lnTo>
                    <a:pt x="458" y="276"/>
                  </a:lnTo>
                  <a:lnTo>
                    <a:pt x="458" y="275"/>
                  </a:lnTo>
                  <a:lnTo>
                    <a:pt x="459" y="274"/>
                  </a:lnTo>
                  <a:lnTo>
                    <a:pt x="459" y="273"/>
                  </a:lnTo>
                  <a:lnTo>
                    <a:pt x="459" y="274"/>
                  </a:lnTo>
                  <a:lnTo>
                    <a:pt x="460" y="275"/>
                  </a:lnTo>
                  <a:lnTo>
                    <a:pt x="461" y="275"/>
                  </a:lnTo>
                  <a:lnTo>
                    <a:pt x="461" y="275"/>
                  </a:lnTo>
                  <a:lnTo>
                    <a:pt x="462" y="274"/>
                  </a:lnTo>
                  <a:lnTo>
                    <a:pt x="463" y="274"/>
                  </a:lnTo>
                  <a:lnTo>
                    <a:pt x="464" y="275"/>
                  </a:lnTo>
                  <a:lnTo>
                    <a:pt x="464" y="275"/>
                  </a:lnTo>
                  <a:lnTo>
                    <a:pt x="465" y="275"/>
                  </a:lnTo>
                  <a:lnTo>
                    <a:pt x="466" y="276"/>
                  </a:lnTo>
                  <a:lnTo>
                    <a:pt x="466" y="277"/>
                  </a:lnTo>
                  <a:lnTo>
                    <a:pt x="467" y="277"/>
                  </a:lnTo>
                  <a:lnTo>
                    <a:pt x="468" y="277"/>
                  </a:lnTo>
                  <a:lnTo>
                    <a:pt x="469" y="277"/>
                  </a:lnTo>
                  <a:lnTo>
                    <a:pt x="469" y="278"/>
                  </a:lnTo>
                  <a:lnTo>
                    <a:pt x="469" y="279"/>
                  </a:lnTo>
                  <a:lnTo>
                    <a:pt x="469" y="280"/>
                  </a:lnTo>
                  <a:lnTo>
                    <a:pt x="470" y="280"/>
                  </a:lnTo>
                  <a:lnTo>
                    <a:pt x="471" y="280"/>
                  </a:lnTo>
                  <a:lnTo>
                    <a:pt x="472" y="280"/>
                  </a:lnTo>
                  <a:lnTo>
                    <a:pt x="471" y="281"/>
                  </a:lnTo>
                  <a:lnTo>
                    <a:pt x="471" y="282"/>
                  </a:lnTo>
                  <a:lnTo>
                    <a:pt x="472" y="282"/>
                  </a:lnTo>
                  <a:lnTo>
                    <a:pt x="474" y="282"/>
                  </a:lnTo>
                  <a:lnTo>
                    <a:pt x="475" y="282"/>
                  </a:lnTo>
                  <a:lnTo>
                    <a:pt x="476" y="282"/>
                  </a:lnTo>
                  <a:lnTo>
                    <a:pt x="477" y="282"/>
                  </a:lnTo>
                  <a:lnTo>
                    <a:pt x="478" y="282"/>
                  </a:lnTo>
                  <a:lnTo>
                    <a:pt x="479" y="281"/>
                  </a:lnTo>
                  <a:lnTo>
                    <a:pt x="480" y="281"/>
                  </a:lnTo>
                  <a:lnTo>
                    <a:pt x="481" y="281"/>
                  </a:lnTo>
                  <a:lnTo>
                    <a:pt x="481" y="281"/>
                  </a:lnTo>
                  <a:lnTo>
                    <a:pt x="482" y="280"/>
                  </a:lnTo>
                  <a:lnTo>
                    <a:pt x="484" y="280"/>
                  </a:lnTo>
                  <a:lnTo>
                    <a:pt x="484" y="279"/>
                  </a:lnTo>
                  <a:lnTo>
                    <a:pt x="485" y="279"/>
                  </a:lnTo>
                  <a:lnTo>
                    <a:pt x="487" y="280"/>
                  </a:lnTo>
                  <a:lnTo>
                    <a:pt x="489" y="280"/>
                  </a:lnTo>
                  <a:lnTo>
                    <a:pt x="490" y="280"/>
                  </a:lnTo>
                  <a:lnTo>
                    <a:pt x="491" y="280"/>
                  </a:lnTo>
                  <a:lnTo>
                    <a:pt x="491" y="280"/>
                  </a:lnTo>
                  <a:lnTo>
                    <a:pt x="492" y="279"/>
                  </a:lnTo>
                  <a:lnTo>
                    <a:pt x="493" y="279"/>
                  </a:lnTo>
                  <a:lnTo>
                    <a:pt x="493" y="278"/>
                  </a:lnTo>
                  <a:lnTo>
                    <a:pt x="494" y="278"/>
                  </a:lnTo>
                  <a:lnTo>
                    <a:pt x="494" y="278"/>
                  </a:lnTo>
                  <a:lnTo>
                    <a:pt x="494" y="279"/>
                  </a:lnTo>
                  <a:lnTo>
                    <a:pt x="497" y="278"/>
                  </a:lnTo>
                  <a:lnTo>
                    <a:pt x="498" y="278"/>
                  </a:lnTo>
                  <a:lnTo>
                    <a:pt x="499" y="278"/>
                  </a:lnTo>
                  <a:lnTo>
                    <a:pt x="501" y="277"/>
                  </a:lnTo>
                  <a:lnTo>
                    <a:pt x="502" y="277"/>
                  </a:lnTo>
                  <a:lnTo>
                    <a:pt x="502" y="276"/>
                  </a:lnTo>
                  <a:lnTo>
                    <a:pt x="502" y="275"/>
                  </a:lnTo>
                  <a:lnTo>
                    <a:pt x="503" y="275"/>
                  </a:lnTo>
                  <a:lnTo>
                    <a:pt x="503" y="274"/>
                  </a:lnTo>
                  <a:lnTo>
                    <a:pt x="503" y="274"/>
                  </a:lnTo>
                  <a:lnTo>
                    <a:pt x="503" y="273"/>
                  </a:lnTo>
                  <a:lnTo>
                    <a:pt x="503" y="272"/>
                  </a:lnTo>
                  <a:lnTo>
                    <a:pt x="503" y="272"/>
                  </a:lnTo>
                  <a:lnTo>
                    <a:pt x="502" y="271"/>
                  </a:lnTo>
                  <a:lnTo>
                    <a:pt x="502" y="270"/>
                  </a:lnTo>
                  <a:lnTo>
                    <a:pt x="502" y="269"/>
                  </a:lnTo>
                  <a:lnTo>
                    <a:pt x="503" y="268"/>
                  </a:lnTo>
                  <a:lnTo>
                    <a:pt x="503" y="267"/>
                  </a:lnTo>
                  <a:lnTo>
                    <a:pt x="503" y="265"/>
                  </a:lnTo>
                  <a:lnTo>
                    <a:pt x="504" y="265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4" y="263"/>
                  </a:lnTo>
                  <a:lnTo>
                    <a:pt x="505" y="264"/>
                  </a:lnTo>
                  <a:lnTo>
                    <a:pt x="506" y="263"/>
                  </a:lnTo>
                  <a:lnTo>
                    <a:pt x="509" y="262"/>
                  </a:lnTo>
                  <a:lnTo>
                    <a:pt x="510" y="263"/>
                  </a:lnTo>
                  <a:lnTo>
                    <a:pt x="511" y="262"/>
                  </a:lnTo>
                  <a:lnTo>
                    <a:pt x="512" y="262"/>
                  </a:lnTo>
                  <a:lnTo>
                    <a:pt x="512" y="261"/>
                  </a:lnTo>
                  <a:lnTo>
                    <a:pt x="513" y="261"/>
                  </a:lnTo>
                  <a:lnTo>
                    <a:pt x="513" y="261"/>
                  </a:lnTo>
                  <a:lnTo>
                    <a:pt x="513" y="262"/>
                  </a:lnTo>
                  <a:lnTo>
                    <a:pt x="514" y="262"/>
                  </a:lnTo>
                  <a:lnTo>
                    <a:pt x="514" y="263"/>
                  </a:lnTo>
                  <a:lnTo>
                    <a:pt x="515" y="263"/>
                  </a:lnTo>
                  <a:lnTo>
                    <a:pt x="515" y="264"/>
                  </a:lnTo>
                  <a:lnTo>
                    <a:pt x="516" y="264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5"/>
                  </a:lnTo>
                  <a:lnTo>
                    <a:pt x="519" y="265"/>
                  </a:lnTo>
                  <a:lnTo>
                    <a:pt x="520" y="265"/>
                  </a:lnTo>
                  <a:lnTo>
                    <a:pt x="521" y="266"/>
                  </a:lnTo>
                  <a:lnTo>
                    <a:pt x="522" y="267"/>
                  </a:lnTo>
                  <a:lnTo>
                    <a:pt x="523" y="267"/>
                  </a:lnTo>
                  <a:lnTo>
                    <a:pt x="523" y="266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4" y="268"/>
                  </a:lnTo>
                  <a:lnTo>
                    <a:pt x="524" y="269"/>
                  </a:lnTo>
                  <a:lnTo>
                    <a:pt x="525" y="269"/>
                  </a:lnTo>
                  <a:lnTo>
                    <a:pt x="525" y="268"/>
                  </a:lnTo>
                  <a:lnTo>
                    <a:pt x="526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8" y="271"/>
                  </a:lnTo>
                  <a:lnTo>
                    <a:pt x="528" y="270"/>
                  </a:lnTo>
                  <a:lnTo>
                    <a:pt x="529" y="269"/>
                  </a:lnTo>
                  <a:lnTo>
                    <a:pt x="530" y="269"/>
                  </a:lnTo>
                  <a:lnTo>
                    <a:pt x="531" y="269"/>
                  </a:lnTo>
                  <a:lnTo>
                    <a:pt x="531" y="268"/>
                  </a:lnTo>
                  <a:lnTo>
                    <a:pt x="532" y="268"/>
                  </a:lnTo>
                  <a:lnTo>
                    <a:pt x="533" y="268"/>
                  </a:lnTo>
                  <a:lnTo>
                    <a:pt x="533" y="269"/>
                  </a:lnTo>
                  <a:lnTo>
                    <a:pt x="534" y="270"/>
                  </a:lnTo>
                  <a:lnTo>
                    <a:pt x="534" y="269"/>
                  </a:lnTo>
                  <a:lnTo>
                    <a:pt x="535" y="269"/>
                  </a:lnTo>
                  <a:lnTo>
                    <a:pt x="536" y="269"/>
                  </a:lnTo>
                  <a:lnTo>
                    <a:pt x="536" y="268"/>
                  </a:lnTo>
                  <a:lnTo>
                    <a:pt x="537" y="268"/>
                  </a:lnTo>
                  <a:lnTo>
                    <a:pt x="537" y="267"/>
                  </a:lnTo>
                  <a:lnTo>
                    <a:pt x="538" y="267"/>
                  </a:lnTo>
                  <a:lnTo>
                    <a:pt x="539" y="267"/>
                  </a:lnTo>
                  <a:lnTo>
                    <a:pt x="539" y="266"/>
                  </a:lnTo>
                  <a:lnTo>
                    <a:pt x="540" y="267"/>
                  </a:lnTo>
                  <a:lnTo>
                    <a:pt x="540" y="268"/>
                  </a:lnTo>
                  <a:lnTo>
                    <a:pt x="541" y="267"/>
                  </a:lnTo>
                  <a:lnTo>
                    <a:pt x="541" y="268"/>
                  </a:lnTo>
                  <a:lnTo>
                    <a:pt x="542" y="268"/>
                  </a:lnTo>
                  <a:lnTo>
                    <a:pt x="542" y="267"/>
                  </a:lnTo>
                  <a:lnTo>
                    <a:pt x="543" y="267"/>
                  </a:lnTo>
                  <a:lnTo>
                    <a:pt x="543" y="269"/>
                  </a:lnTo>
                  <a:lnTo>
                    <a:pt x="543" y="269"/>
                  </a:lnTo>
                  <a:lnTo>
                    <a:pt x="543" y="270"/>
                  </a:lnTo>
                  <a:lnTo>
                    <a:pt x="544" y="270"/>
                  </a:lnTo>
                  <a:lnTo>
                    <a:pt x="544" y="271"/>
                  </a:lnTo>
                  <a:lnTo>
                    <a:pt x="545" y="271"/>
                  </a:lnTo>
                  <a:lnTo>
                    <a:pt x="546" y="272"/>
                  </a:lnTo>
                  <a:lnTo>
                    <a:pt x="547" y="272"/>
                  </a:lnTo>
                  <a:lnTo>
                    <a:pt x="548" y="272"/>
                  </a:lnTo>
                  <a:lnTo>
                    <a:pt x="549" y="272"/>
                  </a:lnTo>
                  <a:lnTo>
                    <a:pt x="549" y="273"/>
                  </a:lnTo>
                  <a:lnTo>
                    <a:pt x="550" y="272"/>
                  </a:lnTo>
                  <a:lnTo>
                    <a:pt x="551" y="272"/>
                  </a:lnTo>
                  <a:lnTo>
                    <a:pt x="551" y="273"/>
                  </a:lnTo>
                  <a:lnTo>
                    <a:pt x="552" y="273"/>
                  </a:lnTo>
                  <a:lnTo>
                    <a:pt x="553" y="274"/>
                  </a:lnTo>
                  <a:lnTo>
                    <a:pt x="553" y="275"/>
                  </a:lnTo>
                  <a:lnTo>
                    <a:pt x="553" y="276"/>
                  </a:lnTo>
                  <a:lnTo>
                    <a:pt x="554" y="276"/>
                  </a:lnTo>
                  <a:lnTo>
                    <a:pt x="556" y="276"/>
                  </a:lnTo>
                  <a:lnTo>
                    <a:pt x="557" y="276"/>
                  </a:lnTo>
                  <a:lnTo>
                    <a:pt x="558" y="276"/>
                  </a:lnTo>
                  <a:lnTo>
                    <a:pt x="559" y="275"/>
                  </a:lnTo>
                  <a:lnTo>
                    <a:pt x="559" y="276"/>
                  </a:lnTo>
                  <a:lnTo>
                    <a:pt x="560" y="275"/>
                  </a:lnTo>
                  <a:lnTo>
                    <a:pt x="561" y="275"/>
                  </a:lnTo>
                  <a:lnTo>
                    <a:pt x="562" y="275"/>
                  </a:lnTo>
                  <a:lnTo>
                    <a:pt x="563" y="275"/>
                  </a:lnTo>
                  <a:lnTo>
                    <a:pt x="563" y="275"/>
                  </a:lnTo>
                  <a:lnTo>
                    <a:pt x="564" y="275"/>
                  </a:lnTo>
                  <a:lnTo>
                    <a:pt x="567" y="275"/>
                  </a:lnTo>
                  <a:lnTo>
                    <a:pt x="568" y="275"/>
                  </a:lnTo>
                  <a:lnTo>
                    <a:pt x="569" y="276"/>
                  </a:lnTo>
                  <a:lnTo>
                    <a:pt x="570" y="277"/>
                  </a:lnTo>
                  <a:lnTo>
                    <a:pt x="571" y="276"/>
                  </a:lnTo>
                  <a:lnTo>
                    <a:pt x="572" y="276"/>
                  </a:lnTo>
                  <a:lnTo>
                    <a:pt x="572" y="277"/>
                  </a:lnTo>
                  <a:lnTo>
                    <a:pt x="573" y="277"/>
                  </a:lnTo>
                  <a:lnTo>
                    <a:pt x="573" y="276"/>
                  </a:lnTo>
                  <a:lnTo>
                    <a:pt x="573" y="275"/>
                  </a:lnTo>
                  <a:lnTo>
                    <a:pt x="574" y="275"/>
                  </a:lnTo>
                  <a:lnTo>
                    <a:pt x="575" y="273"/>
                  </a:lnTo>
                  <a:lnTo>
                    <a:pt x="577" y="272"/>
                  </a:lnTo>
                  <a:lnTo>
                    <a:pt x="578" y="271"/>
                  </a:lnTo>
                  <a:lnTo>
                    <a:pt x="580" y="270"/>
                  </a:lnTo>
                  <a:lnTo>
                    <a:pt x="583" y="269"/>
                  </a:lnTo>
                  <a:lnTo>
                    <a:pt x="584" y="269"/>
                  </a:lnTo>
                  <a:lnTo>
                    <a:pt x="586" y="270"/>
                  </a:lnTo>
                  <a:lnTo>
                    <a:pt x="590" y="272"/>
                  </a:lnTo>
                  <a:lnTo>
                    <a:pt x="591" y="273"/>
                  </a:lnTo>
                  <a:lnTo>
                    <a:pt x="592" y="273"/>
                  </a:lnTo>
                  <a:lnTo>
                    <a:pt x="593" y="273"/>
                  </a:lnTo>
                  <a:lnTo>
                    <a:pt x="593" y="274"/>
                  </a:lnTo>
                  <a:lnTo>
                    <a:pt x="594" y="275"/>
                  </a:lnTo>
                  <a:lnTo>
                    <a:pt x="595" y="275"/>
                  </a:lnTo>
                  <a:lnTo>
                    <a:pt x="596" y="275"/>
                  </a:lnTo>
                  <a:lnTo>
                    <a:pt x="597" y="275"/>
                  </a:lnTo>
                  <a:lnTo>
                    <a:pt x="598" y="275"/>
                  </a:lnTo>
                  <a:lnTo>
                    <a:pt x="599" y="275"/>
                  </a:lnTo>
                  <a:lnTo>
                    <a:pt x="598" y="275"/>
                  </a:lnTo>
                  <a:lnTo>
                    <a:pt x="597" y="274"/>
                  </a:lnTo>
                  <a:lnTo>
                    <a:pt x="596" y="272"/>
                  </a:lnTo>
                  <a:lnTo>
                    <a:pt x="595" y="271"/>
                  </a:lnTo>
                  <a:lnTo>
                    <a:pt x="593" y="269"/>
                  </a:lnTo>
                  <a:lnTo>
                    <a:pt x="591" y="268"/>
                  </a:lnTo>
                  <a:lnTo>
                    <a:pt x="591" y="266"/>
                  </a:lnTo>
                  <a:lnTo>
                    <a:pt x="590" y="264"/>
                  </a:lnTo>
                  <a:lnTo>
                    <a:pt x="590" y="263"/>
                  </a:lnTo>
                  <a:lnTo>
                    <a:pt x="590" y="260"/>
                  </a:lnTo>
                  <a:lnTo>
                    <a:pt x="589" y="259"/>
                  </a:lnTo>
                  <a:lnTo>
                    <a:pt x="589" y="258"/>
                  </a:lnTo>
                  <a:lnTo>
                    <a:pt x="590" y="254"/>
                  </a:lnTo>
                  <a:lnTo>
                    <a:pt x="590" y="253"/>
                  </a:lnTo>
                  <a:lnTo>
                    <a:pt x="590" y="252"/>
                  </a:lnTo>
                  <a:lnTo>
                    <a:pt x="590" y="252"/>
                  </a:lnTo>
                  <a:lnTo>
                    <a:pt x="589" y="252"/>
                  </a:lnTo>
                  <a:lnTo>
                    <a:pt x="589" y="251"/>
                  </a:lnTo>
                  <a:lnTo>
                    <a:pt x="589" y="250"/>
                  </a:lnTo>
                  <a:lnTo>
                    <a:pt x="589" y="249"/>
                  </a:lnTo>
                  <a:lnTo>
                    <a:pt x="588" y="248"/>
                  </a:lnTo>
                  <a:lnTo>
                    <a:pt x="588" y="247"/>
                  </a:lnTo>
                  <a:lnTo>
                    <a:pt x="588" y="246"/>
                  </a:lnTo>
                  <a:lnTo>
                    <a:pt x="587" y="245"/>
                  </a:lnTo>
                  <a:lnTo>
                    <a:pt x="586" y="245"/>
                  </a:lnTo>
                  <a:lnTo>
                    <a:pt x="585" y="245"/>
                  </a:lnTo>
                  <a:lnTo>
                    <a:pt x="585" y="244"/>
                  </a:lnTo>
                  <a:lnTo>
                    <a:pt x="584" y="243"/>
                  </a:lnTo>
                  <a:lnTo>
                    <a:pt x="583" y="242"/>
                  </a:lnTo>
                  <a:lnTo>
                    <a:pt x="582" y="242"/>
                  </a:lnTo>
                  <a:lnTo>
                    <a:pt x="581" y="242"/>
                  </a:lnTo>
                  <a:lnTo>
                    <a:pt x="580" y="242"/>
                  </a:lnTo>
                  <a:lnTo>
                    <a:pt x="580" y="241"/>
                  </a:lnTo>
                  <a:lnTo>
                    <a:pt x="579" y="241"/>
                  </a:lnTo>
                  <a:lnTo>
                    <a:pt x="578" y="239"/>
                  </a:lnTo>
                  <a:lnTo>
                    <a:pt x="578" y="238"/>
                  </a:lnTo>
                  <a:lnTo>
                    <a:pt x="575" y="239"/>
                  </a:lnTo>
                  <a:lnTo>
                    <a:pt x="574" y="239"/>
                  </a:lnTo>
                  <a:lnTo>
                    <a:pt x="574" y="238"/>
                  </a:lnTo>
                  <a:lnTo>
                    <a:pt x="573" y="237"/>
                  </a:lnTo>
                  <a:lnTo>
                    <a:pt x="573" y="237"/>
                  </a:lnTo>
                  <a:lnTo>
                    <a:pt x="571" y="237"/>
                  </a:lnTo>
                  <a:lnTo>
                    <a:pt x="570" y="237"/>
                  </a:lnTo>
                  <a:lnTo>
                    <a:pt x="570" y="236"/>
                  </a:lnTo>
                  <a:lnTo>
                    <a:pt x="569" y="235"/>
                  </a:lnTo>
                  <a:lnTo>
                    <a:pt x="568" y="234"/>
                  </a:lnTo>
                  <a:lnTo>
                    <a:pt x="565" y="232"/>
                  </a:lnTo>
                  <a:lnTo>
                    <a:pt x="562" y="233"/>
                  </a:lnTo>
                  <a:lnTo>
                    <a:pt x="561" y="232"/>
                  </a:lnTo>
                  <a:lnTo>
                    <a:pt x="558" y="231"/>
                  </a:lnTo>
                  <a:lnTo>
                    <a:pt x="557" y="231"/>
                  </a:lnTo>
                  <a:lnTo>
                    <a:pt x="556" y="230"/>
                  </a:lnTo>
                  <a:lnTo>
                    <a:pt x="556" y="229"/>
                  </a:lnTo>
                  <a:lnTo>
                    <a:pt x="555" y="228"/>
                  </a:lnTo>
                  <a:lnTo>
                    <a:pt x="554" y="227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2" y="228"/>
                  </a:lnTo>
                  <a:lnTo>
                    <a:pt x="553" y="227"/>
                  </a:lnTo>
                  <a:lnTo>
                    <a:pt x="553" y="226"/>
                  </a:lnTo>
                  <a:lnTo>
                    <a:pt x="554" y="225"/>
                  </a:lnTo>
                  <a:lnTo>
                    <a:pt x="555" y="225"/>
                  </a:lnTo>
                  <a:lnTo>
                    <a:pt x="555" y="225"/>
                  </a:lnTo>
                  <a:lnTo>
                    <a:pt x="556" y="224"/>
                  </a:lnTo>
                  <a:lnTo>
                    <a:pt x="556" y="223"/>
                  </a:lnTo>
                  <a:lnTo>
                    <a:pt x="555" y="222"/>
                  </a:lnTo>
                  <a:lnTo>
                    <a:pt x="554" y="222"/>
                  </a:lnTo>
                  <a:lnTo>
                    <a:pt x="553" y="222"/>
                  </a:lnTo>
                  <a:lnTo>
                    <a:pt x="553" y="221"/>
                  </a:lnTo>
                  <a:lnTo>
                    <a:pt x="553" y="219"/>
                  </a:lnTo>
                  <a:lnTo>
                    <a:pt x="553" y="219"/>
                  </a:lnTo>
                  <a:lnTo>
                    <a:pt x="551" y="218"/>
                  </a:lnTo>
                  <a:lnTo>
                    <a:pt x="550" y="217"/>
                  </a:lnTo>
                  <a:lnTo>
                    <a:pt x="549" y="216"/>
                  </a:lnTo>
                  <a:lnTo>
                    <a:pt x="548" y="216"/>
                  </a:lnTo>
                  <a:lnTo>
                    <a:pt x="547" y="215"/>
                  </a:lnTo>
                  <a:lnTo>
                    <a:pt x="546" y="215"/>
                  </a:lnTo>
                  <a:lnTo>
                    <a:pt x="546" y="215"/>
                  </a:lnTo>
                  <a:lnTo>
                    <a:pt x="546" y="214"/>
                  </a:lnTo>
                  <a:lnTo>
                    <a:pt x="546" y="213"/>
                  </a:lnTo>
                  <a:lnTo>
                    <a:pt x="546" y="212"/>
                  </a:lnTo>
                  <a:lnTo>
                    <a:pt x="545" y="211"/>
                  </a:lnTo>
                  <a:lnTo>
                    <a:pt x="546" y="211"/>
                  </a:lnTo>
                  <a:lnTo>
                    <a:pt x="546" y="210"/>
                  </a:lnTo>
                  <a:lnTo>
                    <a:pt x="546" y="210"/>
                  </a:lnTo>
                  <a:lnTo>
                    <a:pt x="547" y="208"/>
                  </a:lnTo>
                  <a:lnTo>
                    <a:pt x="549" y="206"/>
                  </a:lnTo>
                  <a:lnTo>
                    <a:pt x="550" y="205"/>
                  </a:lnTo>
                  <a:lnTo>
                    <a:pt x="550" y="204"/>
                  </a:lnTo>
                  <a:lnTo>
                    <a:pt x="550" y="202"/>
                  </a:lnTo>
                  <a:lnTo>
                    <a:pt x="547" y="201"/>
                  </a:lnTo>
                  <a:lnTo>
                    <a:pt x="545" y="200"/>
                  </a:lnTo>
                  <a:lnTo>
                    <a:pt x="544" y="199"/>
                  </a:lnTo>
                  <a:lnTo>
                    <a:pt x="543" y="198"/>
                  </a:lnTo>
                  <a:lnTo>
                    <a:pt x="541" y="196"/>
                  </a:lnTo>
                  <a:lnTo>
                    <a:pt x="540" y="195"/>
                  </a:lnTo>
                  <a:lnTo>
                    <a:pt x="539" y="195"/>
                  </a:lnTo>
                  <a:lnTo>
                    <a:pt x="538" y="195"/>
                  </a:lnTo>
                  <a:lnTo>
                    <a:pt x="537" y="194"/>
                  </a:lnTo>
                  <a:lnTo>
                    <a:pt x="536" y="193"/>
                  </a:lnTo>
                  <a:lnTo>
                    <a:pt x="536" y="193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5" y="191"/>
                  </a:lnTo>
                  <a:lnTo>
                    <a:pt x="535" y="192"/>
                  </a:lnTo>
                  <a:lnTo>
                    <a:pt x="534" y="191"/>
                  </a:lnTo>
                  <a:lnTo>
                    <a:pt x="534" y="190"/>
                  </a:lnTo>
                  <a:lnTo>
                    <a:pt x="534" y="187"/>
                  </a:lnTo>
                  <a:lnTo>
                    <a:pt x="533" y="186"/>
                  </a:lnTo>
                  <a:lnTo>
                    <a:pt x="532" y="186"/>
                  </a:lnTo>
                  <a:lnTo>
                    <a:pt x="531" y="186"/>
                  </a:lnTo>
                  <a:lnTo>
                    <a:pt x="531" y="186"/>
                  </a:lnTo>
                  <a:lnTo>
                    <a:pt x="530" y="186"/>
                  </a:lnTo>
                  <a:lnTo>
                    <a:pt x="529" y="185"/>
                  </a:lnTo>
                  <a:lnTo>
                    <a:pt x="527" y="184"/>
                  </a:lnTo>
                  <a:lnTo>
                    <a:pt x="527" y="183"/>
                  </a:lnTo>
                  <a:lnTo>
                    <a:pt x="527" y="182"/>
                  </a:lnTo>
                  <a:lnTo>
                    <a:pt x="526" y="182"/>
                  </a:lnTo>
                  <a:lnTo>
                    <a:pt x="524" y="182"/>
                  </a:lnTo>
                  <a:lnTo>
                    <a:pt x="523" y="181"/>
                  </a:lnTo>
                  <a:lnTo>
                    <a:pt x="523" y="180"/>
                  </a:lnTo>
                  <a:lnTo>
                    <a:pt x="523" y="179"/>
                  </a:lnTo>
                  <a:lnTo>
                    <a:pt x="522" y="179"/>
                  </a:lnTo>
                  <a:lnTo>
                    <a:pt x="521" y="178"/>
                  </a:lnTo>
                  <a:lnTo>
                    <a:pt x="520" y="178"/>
                  </a:lnTo>
                  <a:lnTo>
                    <a:pt x="519" y="178"/>
                  </a:lnTo>
                  <a:lnTo>
                    <a:pt x="518" y="177"/>
                  </a:lnTo>
                  <a:lnTo>
                    <a:pt x="517" y="177"/>
                  </a:lnTo>
                  <a:lnTo>
                    <a:pt x="514" y="176"/>
                  </a:lnTo>
                  <a:lnTo>
                    <a:pt x="513" y="176"/>
                  </a:lnTo>
                  <a:lnTo>
                    <a:pt x="511" y="174"/>
                  </a:lnTo>
                  <a:lnTo>
                    <a:pt x="510" y="174"/>
                  </a:lnTo>
                  <a:lnTo>
                    <a:pt x="509" y="174"/>
                  </a:lnTo>
                  <a:lnTo>
                    <a:pt x="507" y="173"/>
                  </a:lnTo>
                  <a:lnTo>
                    <a:pt x="505" y="172"/>
                  </a:lnTo>
                  <a:lnTo>
                    <a:pt x="503" y="170"/>
                  </a:lnTo>
                  <a:lnTo>
                    <a:pt x="503" y="170"/>
                  </a:lnTo>
                  <a:lnTo>
                    <a:pt x="503" y="169"/>
                  </a:lnTo>
                  <a:lnTo>
                    <a:pt x="503" y="168"/>
                  </a:lnTo>
                  <a:lnTo>
                    <a:pt x="502" y="167"/>
                  </a:lnTo>
                  <a:lnTo>
                    <a:pt x="501" y="166"/>
                  </a:lnTo>
                  <a:lnTo>
                    <a:pt x="500" y="166"/>
                  </a:lnTo>
                  <a:lnTo>
                    <a:pt x="500" y="166"/>
                  </a:lnTo>
                  <a:lnTo>
                    <a:pt x="499" y="166"/>
                  </a:lnTo>
                  <a:lnTo>
                    <a:pt x="499" y="165"/>
                  </a:lnTo>
                  <a:lnTo>
                    <a:pt x="496" y="163"/>
                  </a:lnTo>
                  <a:lnTo>
                    <a:pt x="494" y="161"/>
                  </a:lnTo>
                  <a:lnTo>
                    <a:pt x="494" y="160"/>
                  </a:lnTo>
                  <a:lnTo>
                    <a:pt x="494" y="159"/>
                  </a:lnTo>
                  <a:lnTo>
                    <a:pt x="495" y="158"/>
                  </a:lnTo>
                  <a:lnTo>
                    <a:pt x="499" y="157"/>
                  </a:lnTo>
                  <a:lnTo>
                    <a:pt x="500" y="156"/>
                  </a:lnTo>
                  <a:lnTo>
                    <a:pt x="500" y="156"/>
                  </a:lnTo>
                  <a:lnTo>
                    <a:pt x="500" y="155"/>
                  </a:lnTo>
                  <a:lnTo>
                    <a:pt x="500" y="154"/>
                  </a:lnTo>
                  <a:lnTo>
                    <a:pt x="500" y="151"/>
                  </a:lnTo>
                  <a:lnTo>
                    <a:pt x="499" y="150"/>
                  </a:lnTo>
                  <a:lnTo>
                    <a:pt x="499" y="148"/>
                  </a:lnTo>
                  <a:lnTo>
                    <a:pt x="498" y="148"/>
                  </a:lnTo>
                  <a:lnTo>
                    <a:pt x="498" y="147"/>
                  </a:lnTo>
                  <a:lnTo>
                    <a:pt x="497" y="146"/>
                  </a:lnTo>
                  <a:lnTo>
                    <a:pt x="496" y="146"/>
                  </a:lnTo>
                  <a:lnTo>
                    <a:pt x="495" y="146"/>
                  </a:lnTo>
                  <a:lnTo>
                    <a:pt x="494" y="146"/>
                  </a:lnTo>
                  <a:lnTo>
                    <a:pt x="492" y="146"/>
                  </a:lnTo>
                  <a:lnTo>
                    <a:pt x="491" y="146"/>
                  </a:lnTo>
                  <a:lnTo>
                    <a:pt x="490" y="146"/>
                  </a:lnTo>
                  <a:lnTo>
                    <a:pt x="488" y="144"/>
                  </a:lnTo>
                  <a:lnTo>
                    <a:pt x="486" y="141"/>
                  </a:lnTo>
                  <a:lnTo>
                    <a:pt x="485" y="141"/>
                  </a:lnTo>
                  <a:lnTo>
                    <a:pt x="484" y="141"/>
                  </a:lnTo>
                  <a:lnTo>
                    <a:pt x="484" y="140"/>
                  </a:lnTo>
                  <a:lnTo>
                    <a:pt x="484" y="139"/>
                  </a:lnTo>
                  <a:lnTo>
                    <a:pt x="484" y="138"/>
                  </a:lnTo>
                  <a:lnTo>
                    <a:pt x="484" y="136"/>
                  </a:lnTo>
                  <a:lnTo>
                    <a:pt x="483" y="136"/>
                  </a:lnTo>
                  <a:lnTo>
                    <a:pt x="480" y="132"/>
                  </a:lnTo>
                  <a:lnTo>
                    <a:pt x="478" y="131"/>
                  </a:lnTo>
                  <a:lnTo>
                    <a:pt x="475" y="131"/>
                  </a:lnTo>
                  <a:lnTo>
                    <a:pt x="474" y="130"/>
                  </a:lnTo>
                  <a:lnTo>
                    <a:pt x="473" y="130"/>
                  </a:lnTo>
                  <a:lnTo>
                    <a:pt x="472" y="130"/>
                  </a:lnTo>
                  <a:lnTo>
                    <a:pt x="469" y="129"/>
                  </a:lnTo>
                  <a:lnTo>
                    <a:pt x="466" y="130"/>
                  </a:lnTo>
                  <a:lnTo>
                    <a:pt x="464" y="130"/>
                  </a:lnTo>
                  <a:lnTo>
                    <a:pt x="463" y="129"/>
                  </a:lnTo>
                  <a:lnTo>
                    <a:pt x="462" y="129"/>
                  </a:lnTo>
                  <a:lnTo>
                    <a:pt x="462" y="128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6" y="128"/>
                  </a:lnTo>
                  <a:lnTo>
                    <a:pt x="455" y="127"/>
                  </a:lnTo>
                  <a:lnTo>
                    <a:pt x="454" y="127"/>
                  </a:lnTo>
                  <a:lnTo>
                    <a:pt x="454" y="127"/>
                  </a:lnTo>
                  <a:lnTo>
                    <a:pt x="453" y="127"/>
                  </a:lnTo>
                  <a:lnTo>
                    <a:pt x="452" y="126"/>
                  </a:lnTo>
                  <a:lnTo>
                    <a:pt x="451" y="126"/>
                  </a:lnTo>
                  <a:lnTo>
                    <a:pt x="449" y="126"/>
                  </a:lnTo>
                  <a:lnTo>
                    <a:pt x="448" y="126"/>
                  </a:lnTo>
                  <a:lnTo>
                    <a:pt x="447" y="125"/>
                  </a:lnTo>
                  <a:lnTo>
                    <a:pt x="446" y="123"/>
                  </a:lnTo>
                  <a:lnTo>
                    <a:pt x="446" y="121"/>
                  </a:lnTo>
                  <a:lnTo>
                    <a:pt x="447" y="120"/>
                  </a:lnTo>
                  <a:lnTo>
                    <a:pt x="450" y="116"/>
                  </a:lnTo>
                  <a:lnTo>
                    <a:pt x="451" y="115"/>
                  </a:lnTo>
                  <a:lnTo>
                    <a:pt x="453" y="114"/>
                  </a:lnTo>
                  <a:lnTo>
                    <a:pt x="453" y="113"/>
                  </a:lnTo>
                  <a:lnTo>
                    <a:pt x="451" y="111"/>
                  </a:lnTo>
                  <a:lnTo>
                    <a:pt x="451" y="110"/>
                  </a:lnTo>
                  <a:lnTo>
                    <a:pt x="452" y="109"/>
                  </a:lnTo>
                  <a:lnTo>
                    <a:pt x="452" y="108"/>
                  </a:lnTo>
                  <a:lnTo>
                    <a:pt x="451" y="107"/>
                  </a:lnTo>
                  <a:lnTo>
                    <a:pt x="449" y="107"/>
                  </a:lnTo>
                  <a:lnTo>
                    <a:pt x="446" y="108"/>
                  </a:lnTo>
                  <a:lnTo>
                    <a:pt x="441" y="107"/>
                  </a:lnTo>
                  <a:lnTo>
                    <a:pt x="440" y="107"/>
                  </a:lnTo>
                  <a:lnTo>
                    <a:pt x="439" y="107"/>
                  </a:lnTo>
                  <a:lnTo>
                    <a:pt x="437" y="106"/>
                  </a:lnTo>
                  <a:lnTo>
                    <a:pt x="435" y="106"/>
                  </a:lnTo>
                  <a:lnTo>
                    <a:pt x="433" y="106"/>
                  </a:lnTo>
                  <a:lnTo>
                    <a:pt x="431" y="106"/>
                  </a:lnTo>
                  <a:lnTo>
                    <a:pt x="429" y="106"/>
                  </a:lnTo>
                  <a:lnTo>
                    <a:pt x="428" y="107"/>
                  </a:lnTo>
                  <a:lnTo>
                    <a:pt x="427" y="106"/>
                  </a:lnTo>
                  <a:lnTo>
                    <a:pt x="425" y="106"/>
                  </a:lnTo>
                  <a:lnTo>
                    <a:pt x="424" y="106"/>
                  </a:lnTo>
                  <a:lnTo>
                    <a:pt x="424" y="106"/>
                  </a:lnTo>
                  <a:lnTo>
                    <a:pt x="423" y="106"/>
                  </a:lnTo>
                  <a:lnTo>
                    <a:pt x="422" y="106"/>
                  </a:lnTo>
                  <a:lnTo>
                    <a:pt x="421" y="106"/>
                  </a:lnTo>
                  <a:lnTo>
                    <a:pt x="420" y="107"/>
                  </a:lnTo>
                  <a:lnTo>
                    <a:pt x="419" y="107"/>
                  </a:lnTo>
                  <a:lnTo>
                    <a:pt x="418" y="106"/>
                  </a:lnTo>
                  <a:lnTo>
                    <a:pt x="417" y="106"/>
                  </a:lnTo>
                  <a:lnTo>
                    <a:pt x="417" y="105"/>
                  </a:lnTo>
                  <a:lnTo>
                    <a:pt x="417" y="104"/>
                  </a:lnTo>
                  <a:lnTo>
                    <a:pt x="417" y="103"/>
                  </a:lnTo>
                  <a:lnTo>
                    <a:pt x="420" y="101"/>
                  </a:lnTo>
                  <a:lnTo>
                    <a:pt x="420" y="99"/>
                  </a:lnTo>
                  <a:lnTo>
                    <a:pt x="421" y="96"/>
                  </a:lnTo>
                  <a:lnTo>
                    <a:pt x="421" y="95"/>
                  </a:lnTo>
                  <a:lnTo>
                    <a:pt x="421" y="94"/>
                  </a:lnTo>
                  <a:lnTo>
                    <a:pt x="420" y="94"/>
                  </a:lnTo>
                  <a:lnTo>
                    <a:pt x="418" y="96"/>
                  </a:lnTo>
                  <a:lnTo>
                    <a:pt x="416" y="96"/>
                  </a:lnTo>
                  <a:lnTo>
                    <a:pt x="415" y="95"/>
                  </a:lnTo>
                  <a:lnTo>
                    <a:pt x="415" y="94"/>
                  </a:lnTo>
                  <a:lnTo>
                    <a:pt x="415" y="93"/>
                  </a:lnTo>
                  <a:lnTo>
                    <a:pt x="415" y="86"/>
                  </a:lnTo>
                  <a:lnTo>
                    <a:pt x="416" y="86"/>
                  </a:lnTo>
                  <a:lnTo>
                    <a:pt x="416" y="86"/>
                  </a:lnTo>
                  <a:lnTo>
                    <a:pt x="417" y="85"/>
                  </a:lnTo>
                  <a:lnTo>
                    <a:pt x="419" y="85"/>
                  </a:lnTo>
                  <a:lnTo>
                    <a:pt x="420" y="85"/>
                  </a:lnTo>
                  <a:lnTo>
                    <a:pt x="421" y="84"/>
                  </a:lnTo>
                  <a:lnTo>
                    <a:pt x="423" y="82"/>
                  </a:lnTo>
                  <a:lnTo>
                    <a:pt x="424" y="82"/>
                  </a:lnTo>
                  <a:lnTo>
                    <a:pt x="424" y="81"/>
                  </a:lnTo>
                  <a:lnTo>
                    <a:pt x="424" y="80"/>
                  </a:lnTo>
                  <a:lnTo>
                    <a:pt x="424" y="79"/>
                  </a:lnTo>
                  <a:lnTo>
                    <a:pt x="424" y="78"/>
                  </a:lnTo>
                  <a:lnTo>
                    <a:pt x="424" y="75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3"/>
                  </a:lnTo>
                  <a:lnTo>
                    <a:pt x="424" y="72"/>
                  </a:lnTo>
                  <a:lnTo>
                    <a:pt x="424" y="71"/>
                  </a:lnTo>
                  <a:lnTo>
                    <a:pt x="424" y="70"/>
                  </a:lnTo>
                  <a:lnTo>
                    <a:pt x="423" y="69"/>
                  </a:lnTo>
                  <a:lnTo>
                    <a:pt x="423" y="68"/>
                  </a:lnTo>
                  <a:lnTo>
                    <a:pt x="424" y="67"/>
                  </a:lnTo>
                  <a:lnTo>
                    <a:pt x="425" y="65"/>
                  </a:lnTo>
                  <a:lnTo>
                    <a:pt x="425" y="63"/>
                  </a:lnTo>
                  <a:lnTo>
                    <a:pt x="426" y="61"/>
                  </a:lnTo>
                  <a:lnTo>
                    <a:pt x="424" y="54"/>
                  </a:lnTo>
                  <a:lnTo>
                    <a:pt x="424" y="51"/>
                  </a:lnTo>
                  <a:lnTo>
                    <a:pt x="415" y="39"/>
                  </a:lnTo>
                  <a:lnTo>
                    <a:pt x="409" y="26"/>
                  </a:lnTo>
                  <a:lnTo>
                    <a:pt x="400" y="18"/>
                  </a:lnTo>
                  <a:lnTo>
                    <a:pt x="395" y="16"/>
                  </a:lnTo>
                  <a:lnTo>
                    <a:pt x="389" y="6"/>
                  </a:lnTo>
                  <a:lnTo>
                    <a:pt x="389" y="4"/>
                  </a:lnTo>
                  <a:lnTo>
                    <a:pt x="386" y="4"/>
                  </a:lnTo>
                  <a:lnTo>
                    <a:pt x="384" y="3"/>
                  </a:lnTo>
                  <a:lnTo>
                    <a:pt x="383" y="2"/>
                  </a:lnTo>
                  <a:lnTo>
                    <a:pt x="381" y="1"/>
                  </a:lnTo>
                  <a:lnTo>
                    <a:pt x="380" y="1"/>
                  </a:lnTo>
                  <a:lnTo>
                    <a:pt x="378" y="1"/>
                  </a:lnTo>
                  <a:lnTo>
                    <a:pt x="377" y="1"/>
                  </a:lnTo>
                  <a:lnTo>
                    <a:pt x="376" y="1"/>
                  </a:lnTo>
                  <a:lnTo>
                    <a:pt x="375" y="1"/>
                  </a:lnTo>
                  <a:lnTo>
                    <a:pt x="374" y="1"/>
                  </a:lnTo>
                  <a:lnTo>
                    <a:pt x="374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9" y="2"/>
                  </a:lnTo>
                  <a:lnTo>
                    <a:pt x="368" y="2"/>
                  </a:lnTo>
                  <a:lnTo>
                    <a:pt x="367" y="2"/>
                  </a:lnTo>
                  <a:lnTo>
                    <a:pt x="366" y="2"/>
                  </a:lnTo>
                  <a:lnTo>
                    <a:pt x="365" y="3"/>
                  </a:lnTo>
                  <a:lnTo>
                    <a:pt x="364" y="3"/>
                  </a:lnTo>
                  <a:lnTo>
                    <a:pt x="364" y="4"/>
                  </a:lnTo>
                  <a:lnTo>
                    <a:pt x="363" y="4"/>
                  </a:lnTo>
                  <a:lnTo>
                    <a:pt x="362" y="5"/>
                  </a:lnTo>
                  <a:lnTo>
                    <a:pt x="361" y="5"/>
                  </a:lnTo>
                  <a:lnTo>
                    <a:pt x="360" y="5"/>
                  </a:lnTo>
                  <a:lnTo>
                    <a:pt x="360" y="6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7" y="9"/>
                  </a:lnTo>
                  <a:lnTo>
                    <a:pt x="355" y="8"/>
                  </a:lnTo>
                  <a:lnTo>
                    <a:pt x="351" y="8"/>
                  </a:lnTo>
                  <a:lnTo>
                    <a:pt x="350" y="8"/>
                  </a:lnTo>
                  <a:lnTo>
                    <a:pt x="350" y="9"/>
                  </a:lnTo>
                  <a:lnTo>
                    <a:pt x="349" y="10"/>
                  </a:lnTo>
                  <a:lnTo>
                    <a:pt x="349" y="11"/>
                  </a:lnTo>
                  <a:lnTo>
                    <a:pt x="349" y="12"/>
                  </a:lnTo>
                  <a:lnTo>
                    <a:pt x="349" y="13"/>
                  </a:lnTo>
                  <a:lnTo>
                    <a:pt x="347" y="14"/>
                  </a:lnTo>
                  <a:lnTo>
                    <a:pt x="346" y="14"/>
                  </a:lnTo>
                  <a:lnTo>
                    <a:pt x="345" y="15"/>
                  </a:lnTo>
                  <a:lnTo>
                    <a:pt x="344" y="16"/>
                  </a:lnTo>
                  <a:lnTo>
                    <a:pt x="344" y="16"/>
                  </a:lnTo>
                  <a:lnTo>
                    <a:pt x="343" y="16"/>
                  </a:lnTo>
                  <a:lnTo>
                    <a:pt x="342" y="16"/>
                  </a:lnTo>
                  <a:lnTo>
                    <a:pt x="341" y="16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39" y="16"/>
                  </a:lnTo>
                  <a:lnTo>
                    <a:pt x="339" y="17"/>
                  </a:lnTo>
                  <a:lnTo>
                    <a:pt x="338" y="17"/>
                  </a:lnTo>
                  <a:lnTo>
                    <a:pt x="337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5" y="20"/>
                  </a:lnTo>
                  <a:lnTo>
                    <a:pt x="335" y="21"/>
                  </a:lnTo>
                  <a:lnTo>
                    <a:pt x="335" y="22"/>
                  </a:lnTo>
                  <a:lnTo>
                    <a:pt x="336" y="24"/>
                  </a:lnTo>
                  <a:lnTo>
                    <a:pt x="336" y="25"/>
                  </a:lnTo>
                  <a:lnTo>
                    <a:pt x="337" y="26"/>
                  </a:lnTo>
                  <a:lnTo>
                    <a:pt x="337" y="27"/>
                  </a:lnTo>
                  <a:lnTo>
                    <a:pt x="338" y="27"/>
                  </a:lnTo>
                  <a:lnTo>
                    <a:pt x="336" y="30"/>
                  </a:lnTo>
                  <a:lnTo>
                    <a:pt x="336" y="31"/>
                  </a:lnTo>
                  <a:lnTo>
                    <a:pt x="336" y="32"/>
                  </a:lnTo>
                  <a:lnTo>
                    <a:pt x="336" y="33"/>
                  </a:lnTo>
                  <a:lnTo>
                    <a:pt x="336" y="34"/>
                  </a:lnTo>
                  <a:lnTo>
                    <a:pt x="335" y="34"/>
                  </a:lnTo>
                  <a:lnTo>
                    <a:pt x="335" y="34"/>
                  </a:lnTo>
                  <a:lnTo>
                    <a:pt x="335" y="35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2" y="36"/>
                  </a:lnTo>
                  <a:lnTo>
                    <a:pt x="330" y="37"/>
                  </a:lnTo>
                  <a:lnTo>
                    <a:pt x="329" y="37"/>
                  </a:lnTo>
                  <a:lnTo>
                    <a:pt x="328" y="37"/>
                  </a:lnTo>
                  <a:lnTo>
                    <a:pt x="327" y="38"/>
                  </a:lnTo>
                  <a:lnTo>
                    <a:pt x="326" y="39"/>
                  </a:lnTo>
                  <a:lnTo>
                    <a:pt x="324" y="45"/>
                  </a:lnTo>
                  <a:lnTo>
                    <a:pt x="322" y="46"/>
                  </a:lnTo>
                  <a:lnTo>
                    <a:pt x="321" y="48"/>
                  </a:lnTo>
                  <a:lnTo>
                    <a:pt x="319" y="49"/>
                  </a:lnTo>
                  <a:lnTo>
                    <a:pt x="318" y="48"/>
                  </a:lnTo>
                  <a:lnTo>
                    <a:pt x="316" y="48"/>
                  </a:lnTo>
                  <a:lnTo>
                    <a:pt x="315" y="47"/>
                  </a:lnTo>
                  <a:lnTo>
                    <a:pt x="315" y="48"/>
                  </a:lnTo>
                  <a:lnTo>
                    <a:pt x="313" y="51"/>
                  </a:lnTo>
                  <a:lnTo>
                    <a:pt x="313" y="52"/>
                  </a:lnTo>
                  <a:lnTo>
                    <a:pt x="312" y="53"/>
                  </a:lnTo>
                  <a:lnTo>
                    <a:pt x="309" y="55"/>
                  </a:lnTo>
                  <a:lnTo>
                    <a:pt x="308" y="55"/>
                  </a:lnTo>
                  <a:lnTo>
                    <a:pt x="308" y="56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7" y="58"/>
                  </a:lnTo>
                  <a:lnTo>
                    <a:pt x="306" y="58"/>
                  </a:lnTo>
                  <a:lnTo>
                    <a:pt x="306" y="59"/>
                  </a:lnTo>
                  <a:lnTo>
                    <a:pt x="305" y="59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5" y="59"/>
                  </a:lnTo>
                  <a:lnTo>
                    <a:pt x="305" y="60"/>
                  </a:lnTo>
                  <a:lnTo>
                    <a:pt x="304" y="61"/>
                  </a:lnTo>
                  <a:lnTo>
                    <a:pt x="304" y="63"/>
                  </a:lnTo>
                  <a:lnTo>
                    <a:pt x="304" y="64"/>
                  </a:lnTo>
                  <a:lnTo>
                    <a:pt x="303" y="64"/>
                  </a:lnTo>
                  <a:lnTo>
                    <a:pt x="303" y="65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1" y="66"/>
                  </a:lnTo>
                  <a:lnTo>
                    <a:pt x="300" y="66"/>
                  </a:lnTo>
                  <a:lnTo>
                    <a:pt x="300" y="67"/>
                  </a:lnTo>
                  <a:lnTo>
                    <a:pt x="299" y="68"/>
                  </a:lnTo>
                  <a:lnTo>
                    <a:pt x="297" y="70"/>
                  </a:lnTo>
                  <a:lnTo>
                    <a:pt x="297" y="71"/>
                  </a:lnTo>
                  <a:lnTo>
                    <a:pt x="296" y="71"/>
                  </a:lnTo>
                  <a:lnTo>
                    <a:pt x="295" y="72"/>
                  </a:lnTo>
                  <a:lnTo>
                    <a:pt x="295" y="74"/>
                  </a:lnTo>
                  <a:lnTo>
                    <a:pt x="295" y="75"/>
                  </a:lnTo>
                  <a:lnTo>
                    <a:pt x="295" y="75"/>
                  </a:lnTo>
                  <a:lnTo>
                    <a:pt x="295" y="74"/>
                  </a:lnTo>
                  <a:lnTo>
                    <a:pt x="294" y="74"/>
                  </a:lnTo>
                  <a:lnTo>
                    <a:pt x="294" y="75"/>
                  </a:lnTo>
                  <a:lnTo>
                    <a:pt x="293" y="75"/>
                  </a:lnTo>
                  <a:lnTo>
                    <a:pt x="293" y="76"/>
                  </a:lnTo>
                  <a:lnTo>
                    <a:pt x="292" y="76"/>
                  </a:lnTo>
                  <a:lnTo>
                    <a:pt x="292" y="76"/>
                  </a:lnTo>
                  <a:lnTo>
                    <a:pt x="291" y="76"/>
                  </a:lnTo>
                  <a:lnTo>
                    <a:pt x="289" y="76"/>
                  </a:lnTo>
                  <a:lnTo>
                    <a:pt x="287" y="78"/>
                  </a:lnTo>
                  <a:lnTo>
                    <a:pt x="288" y="80"/>
                  </a:lnTo>
                  <a:lnTo>
                    <a:pt x="285" y="80"/>
                  </a:lnTo>
                  <a:lnTo>
                    <a:pt x="285" y="79"/>
                  </a:lnTo>
                  <a:lnTo>
                    <a:pt x="284" y="79"/>
                  </a:lnTo>
                  <a:lnTo>
                    <a:pt x="283" y="79"/>
                  </a:lnTo>
                  <a:lnTo>
                    <a:pt x="283" y="80"/>
                  </a:lnTo>
                  <a:lnTo>
                    <a:pt x="282" y="81"/>
                  </a:lnTo>
                  <a:lnTo>
                    <a:pt x="281" y="81"/>
                  </a:lnTo>
                  <a:lnTo>
                    <a:pt x="281" y="83"/>
                  </a:lnTo>
                  <a:lnTo>
                    <a:pt x="281" y="83"/>
                  </a:lnTo>
                  <a:lnTo>
                    <a:pt x="280" y="84"/>
                  </a:lnTo>
                  <a:lnTo>
                    <a:pt x="279" y="85"/>
                  </a:lnTo>
                  <a:lnTo>
                    <a:pt x="278" y="86"/>
                  </a:lnTo>
                  <a:lnTo>
                    <a:pt x="277" y="86"/>
                  </a:lnTo>
                  <a:lnTo>
                    <a:pt x="276" y="86"/>
                  </a:lnTo>
                  <a:lnTo>
                    <a:pt x="276" y="87"/>
                  </a:lnTo>
                  <a:lnTo>
                    <a:pt x="275" y="87"/>
                  </a:lnTo>
                  <a:lnTo>
                    <a:pt x="275" y="87"/>
                  </a:lnTo>
                  <a:lnTo>
                    <a:pt x="274" y="88"/>
                  </a:lnTo>
                  <a:lnTo>
                    <a:pt x="270" y="87"/>
                  </a:lnTo>
                  <a:lnTo>
                    <a:pt x="269" y="88"/>
                  </a:lnTo>
                  <a:lnTo>
                    <a:pt x="268" y="87"/>
                  </a:lnTo>
                  <a:lnTo>
                    <a:pt x="267" y="86"/>
                  </a:lnTo>
                  <a:lnTo>
                    <a:pt x="266" y="86"/>
                  </a:lnTo>
                  <a:lnTo>
                    <a:pt x="265" y="87"/>
                  </a:lnTo>
                  <a:lnTo>
                    <a:pt x="265" y="88"/>
                  </a:lnTo>
                  <a:lnTo>
                    <a:pt x="264" y="87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2" y="86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1" y="86"/>
                  </a:lnTo>
                  <a:lnTo>
                    <a:pt x="261" y="87"/>
                  </a:lnTo>
                  <a:lnTo>
                    <a:pt x="259" y="88"/>
                  </a:lnTo>
                  <a:lnTo>
                    <a:pt x="259" y="89"/>
                  </a:lnTo>
                  <a:lnTo>
                    <a:pt x="258" y="89"/>
                  </a:lnTo>
                  <a:lnTo>
                    <a:pt x="258" y="88"/>
                  </a:lnTo>
                  <a:lnTo>
                    <a:pt x="257" y="88"/>
                  </a:lnTo>
                  <a:lnTo>
                    <a:pt x="257" y="89"/>
                  </a:lnTo>
                  <a:lnTo>
                    <a:pt x="256" y="89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4" y="90"/>
                  </a:lnTo>
                  <a:lnTo>
                    <a:pt x="253" y="91"/>
                  </a:lnTo>
                  <a:lnTo>
                    <a:pt x="248" y="91"/>
                  </a:lnTo>
                  <a:lnTo>
                    <a:pt x="247" y="91"/>
                  </a:lnTo>
                  <a:lnTo>
                    <a:pt x="246" y="92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4" y="93"/>
                  </a:lnTo>
                  <a:lnTo>
                    <a:pt x="241" y="93"/>
                  </a:lnTo>
                  <a:lnTo>
                    <a:pt x="240" y="92"/>
                  </a:lnTo>
                  <a:lnTo>
                    <a:pt x="239" y="92"/>
                  </a:lnTo>
                  <a:lnTo>
                    <a:pt x="237" y="93"/>
                  </a:lnTo>
                  <a:lnTo>
                    <a:pt x="236" y="93"/>
                  </a:lnTo>
                  <a:lnTo>
                    <a:pt x="235" y="93"/>
                  </a:lnTo>
                  <a:lnTo>
                    <a:pt x="232" y="93"/>
                  </a:lnTo>
                  <a:lnTo>
                    <a:pt x="231" y="93"/>
                  </a:lnTo>
                  <a:lnTo>
                    <a:pt x="229" y="94"/>
                  </a:lnTo>
                  <a:lnTo>
                    <a:pt x="228" y="94"/>
                  </a:lnTo>
                  <a:lnTo>
                    <a:pt x="227" y="94"/>
                  </a:lnTo>
                  <a:lnTo>
                    <a:pt x="226" y="93"/>
                  </a:lnTo>
                  <a:lnTo>
                    <a:pt x="225" y="93"/>
                  </a:lnTo>
                  <a:lnTo>
                    <a:pt x="225" y="93"/>
                  </a:lnTo>
                  <a:lnTo>
                    <a:pt x="224" y="93"/>
                  </a:lnTo>
                  <a:lnTo>
                    <a:pt x="224" y="92"/>
                  </a:lnTo>
                  <a:lnTo>
                    <a:pt x="223" y="92"/>
                  </a:lnTo>
                  <a:lnTo>
                    <a:pt x="222" y="93"/>
                  </a:lnTo>
                  <a:lnTo>
                    <a:pt x="220" y="93"/>
                  </a:lnTo>
                  <a:lnTo>
                    <a:pt x="219" y="93"/>
                  </a:lnTo>
                  <a:lnTo>
                    <a:pt x="219" y="94"/>
                  </a:lnTo>
                  <a:lnTo>
                    <a:pt x="218" y="93"/>
                  </a:lnTo>
                  <a:lnTo>
                    <a:pt x="216" y="93"/>
                  </a:lnTo>
                  <a:lnTo>
                    <a:pt x="215" y="94"/>
                  </a:lnTo>
                  <a:lnTo>
                    <a:pt x="213" y="95"/>
                  </a:lnTo>
                  <a:lnTo>
                    <a:pt x="212" y="95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0" y="96"/>
                  </a:lnTo>
                  <a:lnTo>
                    <a:pt x="209" y="96"/>
                  </a:lnTo>
                  <a:lnTo>
                    <a:pt x="209" y="97"/>
                  </a:lnTo>
                  <a:lnTo>
                    <a:pt x="208" y="97"/>
                  </a:lnTo>
                  <a:lnTo>
                    <a:pt x="208" y="98"/>
                  </a:lnTo>
                  <a:lnTo>
                    <a:pt x="207" y="98"/>
                  </a:lnTo>
                  <a:lnTo>
                    <a:pt x="206" y="98"/>
                  </a:lnTo>
                  <a:lnTo>
                    <a:pt x="206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7" y="101"/>
                  </a:lnTo>
                  <a:lnTo>
                    <a:pt x="207" y="102"/>
                  </a:lnTo>
                  <a:lnTo>
                    <a:pt x="208" y="103"/>
                  </a:lnTo>
                  <a:lnTo>
                    <a:pt x="208" y="104"/>
                  </a:lnTo>
                  <a:lnTo>
                    <a:pt x="214" y="105"/>
                  </a:lnTo>
                  <a:lnTo>
                    <a:pt x="215" y="106"/>
                  </a:lnTo>
                  <a:lnTo>
                    <a:pt x="216" y="106"/>
                  </a:lnTo>
                  <a:lnTo>
                    <a:pt x="216" y="107"/>
                  </a:lnTo>
                  <a:lnTo>
                    <a:pt x="217" y="108"/>
                  </a:lnTo>
                  <a:lnTo>
                    <a:pt x="216" y="109"/>
                  </a:lnTo>
                  <a:lnTo>
                    <a:pt x="216" y="110"/>
                  </a:lnTo>
                  <a:lnTo>
                    <a:pt x="215" y="111"/>
                  </a:lnTo>
                  <a:lnTo>
                    <a:pt x="213" y="115"/>
                  </a:lnTo>
                  <a:lnTo>
                    <a:pt x="208" y="120"/>
                  </a:lnTo>
                  <a:lnTo>
                    <a:pt x="207" y="121"/>
                  </a:lnTo>
                  <a:lnTo>
                    <a:pt x="207" y="122"/>
                  </a:lnTo>
                  <a:lnTo>
                    <a:pt x="206" y="123"/>
                  </a:lnTo>
                  <a:lnTo>
                    <a:pt x="205" y="125"/>
                  </a:lnTo>
                  <a:lnTo>
                    <a:pt x="203" y="126"/>
                  </a:lnTo>
                  <a:lnTo>
                    <a:pt x="202" y="127"/>
                  </a:lnTo>
                  <a:lnTo>
                    <a:pt x="201" y="128"/>
                  </a:lnTo>
                  <a:lnTo>
                    <a:pt x="198" y="129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5" y="134"/>
                  </a:lnTo>
                  <a:lnTo>
                    <a:pt x="195" y="136"/>
                  </a:lnTo>
                  <a:lnTo>
                    <a:pt x="193" y="137"/>
                  </a:lnTo>
                  <a:lnTo>
                    <a:pt x="189" y="138"/>
                  </a:lnTo>
                  <a:lnTo>
                    <a:pt x="169" y="139"/>
                  </a:lnTo>
                  <a:lnTo>
                    <a:pt x="165" y="140"/>
                  </a:lnTo>
                  <a:lnTo>
                    <a:pt x="161" y="142"/>
                  </a:lnTo>
                  <a:lnTo>
                    <a:pt x="159" y="142"/>
                  </a:lnTo>
                  <a:lnTo>
                    <a:pt x="157" y="142"/>
                  </a:lnTo>
                  <a:lnTo>
                    <a:pt x="151" y="141"/>
                  </a:lnTo>
                  <a:lnTo>
                    <a:pt x="149" y="141"/>
                  </a:lnTo>
                  <a:lnTo>
                    <a:pt x="148" y="141"/>
                  </a:lnTo>
                  <a:lnTo>
                    <a:pt x="147" y="143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4" y="144"/>
                  </a:lnTo>
                  <a:lnTo>
                    <a:pt x="143" y="144"/>
                  </a:lnTo>
                  <a:lnTo>
                    <a:pt x="142" y="145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39" y="145"/>
                  </a:lnTo>
                  <a:lnTo>
                    <a:pt x="138" y="146"/>
                  </a:lnTo>
                  <a:lnTo>
                    <a:pt x="137" y="146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0" y="149"/>
                  </a:lnTo>
                  <a:lnTo>
                    <a:pt x="130" y="150"/>
                  </a:lnTo>
                  <a:lnTo>
                    <a:pt x="129" y="151"/>
                  </a:lnTo>
                  <a:lnTo>
                    <a:pt x="128" y="151"/>
                  </a:lnTo>
                  <a:lnTo>
                    <a:pt x="126" y="154"/>
                  </a:lnTo>
                  <a:lnTo>
                    <a:pt x="126" y="155"/>
                  </a:lnTo>
                  <a:lnTo>
                    <a:pt x="125" y="155"/>
                  </a:lnTo>
                  <a:lnTo>
                    <a:pt x="124" y="155"/>
                  </a:lnTo>
                  <a:lnTo>
                    <a:pt x="124" y="154"/>
                  </a:lnTo>
                  <a:lnTo>
                    <a:pt x="123" y="154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0" y="156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18" y="156"/>
                  </a:lnTo>
                  <a:lnTo>
                    <a:pt x="116" y="156"/>
                  </a:lnTo>
                  <a:lnTo>
                    <a:pt x="114" y="157"/>
                  </a:lnTo>
                  <a:lnTo>
                    <a:pt x="113" y="158"/>
                  </a:lnTo>
                  <a:lnTo>
                    <a:pt x="113" y="159"/>
                  </a:lnTo>
                  <a:lnTo>
                    <a:pt x="113" y="160"/>
                  </a:lnTo>
                  <a:lnTo>
                    <a:pt x="112" y="160"/>
                  </a:lnTo>
                  <a:lnTo>
                    <a:pt x="111" y="161"/>
                  </a:lnTo>
                  <a:lnTo>
                    <a:pt x="110" y="161"/>
                  </a:lnTo>
                  <a:lnTo>
                    <a:pt x="109" y="161"/>
                  </a:lnTo>
                  <a:lnTo>
                    <a:pt x="108" y="159"/>
                  </a:lnTo>
                  <a:lnTo>
                    <a:pt x="106" y="157"/>
                  </a:lnTo>
                  <a:lnTo>
                    <a:pt x="106" y="156"/>
                  </a:lnTo>
                  <a:lnTo>
                    <a:pt x="105" y="156"/>
                  </a:lnTo>
                  <a:lnTo>
                    <a:pt x="103" y="156"/>
                  </a:lnTo>
                  <a:lnTo>
                    <a:pt x="102" y="155"/>
                  </a:lnTo>
                  <a:lnTo>
                    <a:pt x="102" y="154"/>
                  </a:lnTo>
                  <a:lnTo>
                    <a:pt x="102" y="153"/>
                  </a:lnTo>
                  <a:lnTo>
                    <a:pt x="103" y="153"/>
                  </a:lnTo>
                  <a:lnTo>
                    <a:pt x="103" y="152"/>
                  </a:lnTo>
                  <a:lnTo>
                    <a:pt x="102" y="151"/>
                  </a:lnTo>
                  <a:lnTo>
                    <a:pt x="101" y="151"/>
                  </a:lnTo>
                  <a:lnTo>
                    <a:pt x="100" y="150"/>
                  </a:lnTo>
                  <a:lnTo>
                    <a:pt x="99" y="149"/>
                  </a:lnTo>
                  <a:lnTo>
                    <a:pt x="99" y="148"/>
                  </a:lnTo>
                  <a:lnTo>
                    <a:pt x="99" y="147"/>
                  </a:lnTo>
                  <a:lnTo>
                    <a:pt x="99" y="146"/>
                  </a:lnTo>
                  <a:lnTo>
                    <a:pt x="97" y="147"/>
                  </a:lnTo>
                  <a:lnTo>
                    <a:pt x="96" y="147"/>
                  </a:lnTo>
                  <a:lnTo>
                    <a:pt x="96" y="148"/>
                  </a:lnTo>
                  <a:lnTo>
                    <a:pt x="95" y="149"/>
                  </a:lnTo>
                  <a:lnTo>
                    <a:pt x="94" y="149"/>
                  </a:lnTo>
                  <a:lnTo>
                    <a:pt x="93" y="149"/>
                  </a:lnTo>
                  <a:lnTo>
                    <a:pt x="92" y="150"/>
                  </a:lnTo>
                  <a:lnTo>
                    <a:pt x="91" y="151"/>
                  </a:lnTo>
                  <a:lnTo>
                    <a:pt x="91" y="154"/>
                  </a:lnTo>
                  <a:lnTo>
                    <a:pt x="91" y="155"/>
                  </a:lnTo>
                  <a:lnTo>
                    <a:pt x="87" y="156"/>
                  </a:lnTo>
                  <a:lnTo>
                    <a:pt x="86" y="156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3" y="158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77" y="159"/>
                  </a:lnTo>
                  <a:lnTo>
                    <a:pt x="76" y="159"/>
                  </a:lnTo>
                  <a:lnTo>
                    <a:pt x="75" y="160"/>
                  </a:lnTo>
                  <a:lnTo>
                    <a:pt x="74" y="162"/>
                  </a:lnTo>
                  <a:lnTo>
                    <a:pt x="73" y="163"/>
                  </a:lnTo>
                  <a:lnTo>
                    <a:pt x="71" y="164"/>
                  </a:lnTo>
                  <a:lnTo>
                    <a:pt x="70" y="164"/>
                  </a:lnTo>
                  <a:lnTo>
                    <a:pt x="65" y="166"/>
                  </a:lnTo>
                  <a:lnTo>
                    <a:pt x="63" y="166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7" y="163"/>
                  </a:lnTo>
                  <a:lnTo>
                    <a:pt x="54" y="163"/>
                  </a:lnTo>
                  <a:lnTo>
                    <a:pt x="52" y="163"/>
                  </a:lnTo>
                  <a:lnTo>
                    <a:pt x="50" y="162"/>
                  </a:lnTo>
                  <a:lnTo>
                    <a:pt x="49" y="163"/>
                  </a:lnTo>
                  <a:lnTo>
                    <a:pt x="47" y="166"/>
                  </a:lnTo>
                  <a:lnTo>
                    <a:pt x="47" y="167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6" y="169"/>
                  </a:lnTo>
                  <a:lnTo>
                    <a:pt x="46" y="170"/>
                  </a:lnTo>
                  <a:lnTo>
                    <a:pt x="44" y="171"/>
                  </a:lnTo>
                  <a:lnTo>
                    <a:pt x="40" y="173"/>
                  </a:lnTo>
                  <a:lnTo>
                    <a:pt x="39" y="174"/>
                  </a:lnTo>
                  <a:lnTo>
                    <a:pt x="38" y="175"/>
                  </a:lnTo>
                  <a:lnTo>
                    <a:pt x="37" y="176"/>
                  </a:lnTo>
                  <a:lnTo>
                    <a:pt x="37" y="178"/>
                  </a:lnTo>
                  <a:lnTo>
                    <a:pt x="37" y="178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37" y="183"/>
                  </a:lnTo>
                  <a:lnTo>
                    <a:pt x="36" y="183"/>
                  </a:lnTo>
                  <a:lnTo>
                    <a:pt x="35" y="184"/>
                  </a:lnTo>
                  <a:lnTo>
                    <a:pt x="35" y="185"/>
                  </a:lnTo>
                  <a:lnTo>
                    <a:pt x="34" y="186"/>
                  </a:lnTo>
                  <a:lnTo>
                    <a:pt x="33" y="188"/>
                  </a:lnTo>
                  <a:lnTo>
                    <a:pt x="32" y="193"/>
                  </a:lnTo>
                  <a:lnTo>
                    <a:pt x="31" y="194"/>
                  </a:lnTo>
                  <a:lnTo>
                    <a:pt x="30" y="196"/>
                  </a:lnTo>
                  <a:lnTo>
                    <a:pt x="29" y="196"/>
                  </a:lnTo>
                  <a:lnTo>
                    <a:pt x="27" y="198"/>
                  </a:lnTo>
                  <a:lnTo>
                    <a:pt x="26" y="199"/>
                  </a:lnTo>
                  <a:lnTo>
                    <a:pt x="25" y="199"/>
                  </a:lnTo>
                  <a:lnTo>
                    <a:pt x="24" y="201"/>
                  </a:lnTo>
                  <a:lnTo>
                    <a:pt x="19" y="213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7" y="220"/>
                  </a:lnTo>
                  <a:lnTo>
                    <a:pt x="16" y="220"/>
                  </a:lnTo>
                  <a:lnTo>
                    <a:pt x="8" y="224"/>
                  </a:lnTo>
                  <a:lnTo>
                    <a:pt x="7" y="224"/>
                  </a:lnTo>
                  <a:lnTo>
                    <a:pt x="7" y="225"/>
                  </a:lnTo>
                  <a:lnTo>
                    <a:pt x="6" y="225"/>
                  </a:lnTo>
                  <a:lnTo>
                    <a:pt x="4" y="226"/>
                  </a:lnTo>
                  <a:lnTo>
                    <a:pt x="3" y="227"/>
                  </a:lnTo>
                  <a:lnTo>
                    <a:pt x="2" y="228"/>
                  </a:lnTo>
                  <a:lnTo>
                    <a:pt x="2" y="229"/>
                  </a:lnTo>
                  <a:lnTo>
                    <a:pt x="1" y="230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1" y="233"/>
                  </a:lnTo>
                  <a:lnTo>
                    <a:pt x="2" y="234"/>
                  </a:lnTo>
                  <a:lnTo>
                    <a:pt x="2" y="235"/>
                  </a:lnTo>
                  <a:lnTo>
                    <a:pt x="3" y="235"/>
                  </a:lnTo>
                  <a:lnTo>
                    <a:pt x="3" y="235"/>
                  </a:lnTo>
                  <a:lnTo>
                    <a:pt x="3" y="236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7" y="236"/>
                  </a:lnTo>
                  <a:lnTo>
                    <a:pt x="8" y="236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10" y="237"/>
                  </a:lnTo>
                  <a:lnTo>
                    <a:pt x="10" y="238"/>
                  </a:lnTo>
                  <a:lnTo>
                    <a:pt x="11" y="244"/>
                  </a:lnTo>
                  <a:lnTo>
                    <a:pt x="11" y="245"/>
                  </a:lnTo>
                  <a:lnTo>
                    <a:pt x="11" y="245"/>
                  </a:lnTo>
                  <a:lnTo>
                    <a:pt x="10" y="247"/>
                  </a:lnTo>
                  <a:lnTo>
                    <a:pt x="9" y="250"/>
                  </a:lnTo>
                  <a:lnTo>
                    <a:pt x="9" y="251"/>
                  </a:lnTo>
                  <a:lnTo>
                    <a:pt x="9" y="252"/>
                  </a:lnTo>
                  <a:lnTo>
                    <a:pt x="10" y="254"/>
                  </a:lnTo>
                  <a:lnTo>
                    <a:pt x="10" y="255"/>
                  </a:lnTo>
                  <a:lnTo>
                    <a:pt x="10" y="256"/>
                  </a:lnTo>
                  <a:lnTo>
                    <a:pt x="9" y="258"/>
                  </a:lnTo>
                  <a:lnTo>
                    <a:pt x="9" y="258"/>
                  </a:lnTo>
                  <a:lnTo>
                    <a:pt x="9" y="259"/>
                  </a:lnTo>
                  <a:lnTo>
                    <a:pt x="9" y="260"/>
                  </a:lnTo>
                  <a:lnTo>
                    <a:pt x="8" y="260"/>
                  </a:lnTo>
                  <a:lnTo>
                    <a:pt x="8" y="261"/>
                  </a:lnTo>
                  <a:lnTo>
                    <a:pt x="7" y="262"/>
                  </a:lnTo>
                  <a:lnTo>
                    <a:pt x="7" y="263"/>
                  </a:lnTo>
                  <a:lnTo>
                    <a:pt x="7" y="264"/>
                  </a:lnTo>
                  <a:lnTo>
                    <a:pt x="7" y="265"/>
                  </a:lnTo>
                  <a:lnTo>
                    <a:pt x="6" y="265"/>
                  </a:lnTo>
                  <a:lnTo>
                    <a:pt x="7" y="266"/>
                  </a:lnTo>
                  <a:lnTo>
                    <a:pt x="7" y="267"/>
                  </a:lnTo>
                  <a:lnTo>
                    <a:pt x="10" y="267"/>
                  </a:lnTo>
                  <a:lnTo>
                    <a:pt x="11" y="268"/>
                  </a:lnTo>
                  <a:lnTo>
                    <a:pt x="12" y="269"/>
                  </a:lnTo>
                  <a:lnTo>
                    <a:pt x="12" y="270"/>
                  </a:lnTo>
                  <a:lnTo>
                    <a:pt x="13" y="271"/>
                  </a:lnTo>
                  <a:lnTo>
                    <a:pt x="13" y="272"/>
                  </a:lnTo>
                  <a:lnTo>
                    <a:pt x="13" y="275"/>
                  </a:lnTo>
                  <a:lnTo>
                    <a:pt x="13" y="276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13" y="281"/>
                  </a:lnTo>
                  <a:lnTo>
                    <a:pt x="13" y="282"/>
                  </a:lnTo>
                  <a:lnTo>
                    <a:pt x="14" y="282"/>
                  </a:lnTo>
                  <a:lnTo>
                    <a:pt x="14" y="283"/>
                  </a:lnTo>
                  <a:lnTo>
                    <a:pt x="15" y="287"/>
                  </a:lnTo>
                  <a:lnTo>
                    <a:pt x="15" y="288"/>
                  </a:lnTo>
                  <a:lnTo>
                    <a:pt x="14" y="289"/>
                  </a:lnTo>
                  <a:lnTo>
                    <a:pt x="15" y="290"/>
                  </a:lnTo>
                  <a:lnTo>
                    <a:pt x="15" y="294"/>
                  </a:lnTo>
                  <a:lnTo>
                    <a:pt x="16" y="296"/>
                  </a:lnTo>
                  <a:lnTo>
                    <a:pt x="17" y="298"/>
                  </a:lnTo>
                  <a:lnTo>
                    <a:pt x="18" y="300"/>
                  </a:lnTo>
                  <a:lnTo>
                    <a:pt x="25" y="305"/>
                  </a:lnTo>
                  <a:lnTo>
                    <a:pt x="27" y="305"/>
                  </a:lnTo>
                  <a:lnTo>
                    <a:pt x="27" y="305"/>
                  </a:lnTo>
                  <a:lnTo>
                    <a:pt x="28" y="305"/>
                  </a:lnTo>
                  <a:lnTo>
                    <a:pt x="28" y="307"/>
                  </a:lnTo>
                  <a:lnTo>
                    <a:pt x="30" y="310"/>
                  </a:lnTo>
                  <a:lnTo>
                    <a:pt x="191" y="310"/>
                  </a:lnTo>
                  <a:lnTo>
                    <a:pt x="191" y="309"/>
                  </a:lnTo>
                  <a:lnTo>
                    <a:pt x="192" y="308"/>
                  </a:lnTo>
                  <a:lnTo>
                    <a:pt x="193" y="307"/>
                  </a:lnTo>
                  <a:lnTo>
                    <a:pt x="194" y="307"/>
                  </a:lnTo>
                  <a:lnTo>
                    <a:pt x="195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6" y="308"/>
                  </a:lnTo>
                  <a:lnTo>
                    <a:pt x="198" y="307"/>
                  </a:lnTo>
                  <a:lnTo>
                    <a:pt x="200" y="305"/>
                  </a:lnTo>
                  <a:lnTo>
                    <a:pt x="201" y="305"/>
                  </a:lnTo>
                  <a:lnTo>
                    <a:pt x="204" y="299"/>
                  </a:lnTo>
                  <a:lnTo>
                    <a:pt x="205" y="297"/>
                  </a:lnTo>
                  <a:lnTo>
                    <a:pt x="206" y="296"/>
                  </a:lnTo>
                  <a:lnTo>
                    <a:pt x="207" y="295"/>
                  </a:lnTo>
                  <a:lnTo>
                    <a:pt x="208" y="295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1" y="291"/>
                  </a:lnTo>
                  <a:lnTo>
                    <a:pt x="212" y="290"/>
                  </a:lnTo>
                  <a:lnTo>
                    <a:pt x="213" y="289"/>
                  </a:lnTo>
                  <a:lnTo>
                    <a:pt x="213" y="287"/>
                  </a:lnTo>
                  <a:lnTo>
                    <a:pt x="214" y="286"/>
                  </a:lnTo>
                  <a:lnTo>
                    <a:pt x="214" y="285"/>
                  </a:lnTo>
                  <a:lnTo>
                    <a:pt x="215" y="285"/>
                  </a:lnTo>
                  <a:lnTo>
                    <a:pt x="216" y="284"/>
                  </a:lnTo>
                  <a:lnTo>
                    <a:pt x="216" y="283"/>
                  </a:lnTo>
                  <a:lnTo>
                    <a:pt x="217" y="281"/>
                  </a:lnTo>
                  <a:lnTo>
                    <a:pt x="218" y="281"/>
                  </a:lnTo>
                  <a:lnTo>
                    <a:pt x="219" y="281"/>
                  </a:lnTo>
                  <a:lnTo>
                    <a:pt x="220" y="280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5" y="277"/>
                  </a:lnTo>
                  <a:lnTo>
                    <a:pt x="229" y="275"/>
                  </a:lnTo>
                  <a:lnTo>
                    <a:pt x="230" y="274"/>
                  </a:lnTo>
                  <a:lnTo>
                    <a:pt x="230" y="273"/>
                  </a:lnTo>
                  <a:lnTo>
                    <a:pt x="232" y="273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37" y="272"/>
                  </a:lnTo>
                  <a:lnTo>
                    <a:pt x="238" y="272"/>
                  </a:lnTo>
                  <a:lnTo>
                    <a:pt x="240" y="273"/>
                  </a:lnTo>
                  <a:lnTo>
                    <a:pt x="245" y="273"/>
                  </a:lnTo>
                  <a:lnTo>
                    <a:pt x="245" y="273"/>
                  </a:lnTo>
                  <a:lnTo>
                    <a:pt x="247" y="274"/>
                  </a:lnTo>
                  <a:lnTo>
                    <a:pt x="249" y="275"/>
                  </a:lnTo>
                  <a:lnTo>
                    <a:pt x="250" y="275"/>
                  </a:lnTo>
                  <a:lnTo>
                    <a:pt x="251" y="275"/>
                  </a:lnTo>
                  <a:lnTo>
                    <a:pt x="251" y="276"/>
                  </a:lnTo>
                  <a:lnTo>
                    <a:pt x="252" y="277"/>
                  </a:lnTo>
                  <a:lnTo>
                    <a:pt x="252" y="278"/>
                  </a:lnTo>
                  <a:lnTo>
                    <a:pt x="253" y="279"/>
                  </a:lnTo>
                  <a:lnTo>
                    <a:pt x="254" y="279"/>
                  </a:lnTo>
                  <a:lnTo>
                    <a:pt x="258" y="280"/>
                  </a:lnTo>
                  <a:lnTo>
                    <a:pt x="259" y="280"/>
                  </a:lnTo>
                  <a:lnTo>
                    <a:pt x="260" y="281"/>
                  </a:lnTo>
                  <a:lnTo>
                    <a:pt x="262" y="282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7" y="286"/>
                  </a:lnTo>
                  <a:lnTo>
                    <a:pt x="268" y="287"/>
                  </a:lnTo>
                  <a:lnTo>
                    <a:pt x="269" y="288"/>
                  </a:lnTo>
                  <a:lnTo>
                    <a:pt x="271" y="288"/>
                  </a:lnTo>
                  <a:lnTo>
                    <a:pt x="272" y="289"/>
                  </a:lnTo>
                  <a:lnTo>
                    <a:pt x="273" y="289"/>
                  </a:lnTo>
                  <a:lnTo>
                    <a:pt x="274" y="290"/>
                  </a:lnTo>
                  <a:lnTo>
                    <a:pt x="275" y="291"/>
                  </a:lnTo>
                  <a:lnTo>
                    <a:pt x="275" y="294"/>
                  </a:lnTo>
                  <a:lnTo>
                    <a:pt x="276" y="294"/>
                  </a:lnTo>
                  <a:lnTo>
                    <a:pt x="277" y="295"/>
                  </a:lnTo>
                  <a:lnTo>
                    <a:pt x="278" y="295"/>
                  </a:lnTo>
                  <a:lnTo>
                    <a:pt x="279" y="296"/>
                  </a:lnTo>
                  <a:lnTo>
                    <a:pt x="279" y="297"/>
                  </a:lnTo>
                  <a:lnTo>
                    <a:pt x="279" y="298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8" y="301"/>
                  </a:lnTo>
                  <a:lnTo>
                    <a:pt x="279" y="301"/>
                  </a:lnTo>
                  <a:lnTo>
                    <a:pt x="284" y="305"/>
                  </a:lnTo>
                  <a:lnTo>
                    <a:pt x="284" y="305"/>
                  </a:lnTo>
                  <a:lnTo>
                    <a:pt x="285" y="305"/>
                  </a:lnTo>
                  <a:lnTo>
                    <a:pt x="289" y="305"/>
                  </a:lnTo>
                  <a:lnTo>
                    <a:pt x="293" y="305"/>
                  </a:lnTo>
                  <a:lnTo>
                    <a:pt x="294" y="305"/>
                  </a:lnTo>
                  <a:lnTo>
                    <a:pt x="295" y="305"/>
                  </a:lnTo>
                  <a:lnTo>
                    <a:pt x="295" y="304"/>
                  </a:lnTo>
                  <a:lnTo>
                    <a:pt x="297" y="304"/>
                  </a:lnTo>
                  <a:lnTo>
                    <a:pt x="302" y="305"/>
                  </a:lnTo>
                  <a:lnTo>
                    <a:pt x="305" y="306"/>
                  </a:lnTo>
                  <a:lnTo>
                    <a:pt x="306" y="306"/>
                  </a:lnTo>
                  <a:lnTo>
                    <a:pt x="307" y="306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09"/>
                  </a:lnTo>
                  <a:lnTo>
                    <a:pt x="310" y="309"/>
                  </a:lnTo>
                  <a:lnTo>
                    <a:pt x="310" y="310"/>
                  </a:lnTo>
                  <a:lnTo>
                    <a:pt x="315" y="310"/>
                  </a:lnTo>
                  <a:lnTo>
                    <a:pt x="315" y="309"/>
                  </a:lnTo>
                  <a:lnTo>
                    <a:pt x="316" y="309"/>
                  </a:lnTo>
                  <a:lnTo>
                    <a:pt x="317" y="309"/>
                  </a:lnTo>
                  <a:lnTo>
                    <a:pt x="317" y="310"/>
                  </a:lnTo>
                  <a:lnTo>
                    <a:pt x="375" y="310"/>
                  </a:lnTo>
                  <a:lnTo>
                    <a:pt x="375" y="309"/>
                  </a:lnTo>
                  <a:lnTo>
                    <a:pt x="376" y="30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0" name="Freeform 269">
              <a:extLst>
                <a:ext uri="{FF2B5EF4-FFF2-40B4-BE49-F238E27FC236}">
                  <a16:creationId xmlns:a16="http://schemas.microsoft.com/office/drawing/2014/main" id="{1DBEB33F-CC94-4429-5ACF-E82572025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400" y="38338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1" name="Freeform 270">
              <a:extLst>
                <a:ext uri="{FF2B5EF4-FFF2-40B4-BE49-F238E27FC236}">
                  <a16:creationId xmlns:a16="http://schemas.microsoft.com/office/drawing/2014/main" id="{7D612B52-2ACD-9365-4D43-A14CC2AB3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838" y="3530600"/>
              <a:ext cx="1222375" cy="1025525"/>
            </a:xfrm>
            <a:custGeom>
              <a:avLst/>
              <a:gdLst>
                <a:gd name="T0" fmla="*/ 539 w 770"/>
                <a:gd name="T1" fmla="*/ 25 h 646"/>
                <a:gd name="T2" fmla="*/ 468 w 770"/>
                <a:gd name="T3" fmla="*/ 11 h 646"/>
                <a:gd name="T4" fmla="*/ 439 w 770"/>
                <a:gd name="T5" fmla="*/ 0 h 646"/>
                <a:gd name="T6" fmla="*/ 386 w 770"/>
                <a:gd name="T7" fmla="*/ 11 h 646"/>
                <a:gd name="T8" fmla="*/ 314 w 770"/>
                <a:gd name="T9" fmla="*/ 11 h 646"/>
                <a:gd name="T10" fmla="*/ 243 w 770"/>
                <a:gd name="T11" fmla="*/ 11 h 646"/>
                <a:gd name="T12" fmla="*/ 172 w 770"/>
                <a:gd name="T13" fmla="*/ 11 h 646"/>
                <a:gd name="T14" fmla="*/ 144 w 770"/>
                <a:gd name="T15" fmla="*/ 73 h 646"/>
                <a:gd name="T16" fmla="*/ 99 w 770"/>
                <a:gd name="T17" fmla="*/ 115 h 646"/>
                <a:gd name="T18" fmla="*/ 99 w 770"/>
                <a:gd name="T19" fmla="*/ 279 h 646"/>
                <a:gd name="T20" fmla="*/ 57 w 770"/>
                <a:gd name="T21" fmla="*/ 317 h 646"/>
                <a:gd name="T22" fmla="*/ 47 w 770"/>
                <a:gd name="T23" fmla="*/ 345 h 646"/>
                <a:gd name="T24" fmla="*/ 30 w 770"/>
                <a:gd name="T25" fmla="*/ 367 h 646"/>
                <a:gd name="T26" fmla="*/ 33 w 770"/>
                <a:gd name="T27" fmla="*/ 386 h 646"/>
                <a:gd name="T28" fmla="*/ 12 w 770"/>
                <a:gd name="T29" fmla="*/ 408 h 646"/>
                <a:gd name="T30" fmla="*/ 14 w 770"/>
                <a:gd name="T31" fmla="*/ 435 h 646"/>
                <a:gd name="T32" fmla="*/ 11 w 770"/>
                <a:gd name="T33" fmla="*/ 462 h 646"/>
                <a:gd name="T34" fmla="*/ 31 w 770"/>
                <a:gd name="T35" fmla="*/ 490 h 646"/>
                <a:gd name="T36" fmla="*/ 43 w 770"/>
                <a:gd name="T37" fmla="*/ 518 h 646"/>
                <a:gd name="T38" fmla="*/ 48 w 770"/>
                <a:gd name="T39" fmla="*/ 542 h 646"/>
                <a:gd name="T40" fmla="*/ 83 w 770"/>
                <a:gd name="T41" fmla="*/ 610 h 646"/>
                <a:gd name="T42" fmla="*/ 75 w 770"/>
                <a:gd name="T43" fmla="*/ 624 h 646"/>
                <a:gd name="T44" fmla="*/ 76 w 770"/>
                <a:gd name="T45" fmla="*/ 644 h 646"/>
                <a:gd name="T46" fmla="*/ 96 w 770"/>
                <a:gd name="T47" fmla="*/ 644 h 646"/>
                <a:gd name="T48" fmla="*/ 126 w 770"/>
                <a:gd name="T49" fmla="*/ 631 h 646"/>
                <a:gd name="T50" fmla="*/ 142 w 770"/>
                <a:gd name="T51" fmla="*/ 590 h 646"/>
                <a:gd name="T52" fmla="*/ 152 w 770"/>
                <a:gd name="T53" fmla="*/ 571 h 646"/>
                <a:gd name="T54" fmla="*/ 166 w 770"/>
                <a:gd name="T55" fmla="*/ 569 h 646"/>
                <a:gd name="T56" fmla="*/ 187 w 770"/>
                <a:gd name="T57" fmla="*/ 569 h 646"/>
                <a:gd name="T58" fmla="*/ 221 w 770"/>
                <a:gd name="T59" fmla="*/ 609 h 646"/>
                <a:gd name="T60" fmla="*/ 322 w 770"/>
                <a:gd name="T61" fmla="*/ 617 h 646"/>
                <a:gd name="T62" fmla="*/ 374 w 770"/>
                <a:gd name="T63" fmla="*/ 574 h 646"/>
                <a:gd name="T64" fmla="*/ 458 w 770"/>
                <a:gd name="T65" fmla="*/ 567 h 646"/>
                <a:gd name="T66" fmla="*/ 486 w 770"/>
                <a:gd name="T67" fmla="*/ 491 h 646"/>
                <a:gd name="T68" fmla="*/ 518 w 770"/>
                <a:gd name="T69" fmla="*/ 508 h 646"/>
                <a:gd name="T70" fmla="*/ 555 w 770"/>
                <a:gd name="T71" fmla="*/ 577 h 646"/>
                <a:gd name="T72" fmla="*/ 554 w 770"/>
                <a:gd name="T73" fmla="*/ 611 h 646"/>
                <a:gd name="T74" fmla="*/ 576 w 770"/>
                <a:gd name="T75" fmla="*/ 554 h 646"/>
                <a:gd name="T76" fmla="*/ 597 w 770"/>
                <a:gd name="T77" fmla="*/ 551 h 646"/>
                <a:gd name="T78" fmla="*/ 603 w 770"/>
                <a:gd name="T79" fmla="*/ 529 h 646"/>
                <a:gd name="T80" fmla="*/ 610 w 770"/>
                <a:gd name="T81" fmla="*/ 498 h 646"/>
                <a:gd name="T82" fmla="*/ 623 w 770"/>
                <a:gd name="T83" fmla="*/ 482 h 646"/>
                <a:gd name="T84" fmla="*/ 655 w 770"/>
                <a:gd name="T85" fmla="*/ 459 h 646"/>
                <a:gd name="T86" fmla="*/ 669 w 770"/>
                <a:gd name="T87" fmla="*/ 414 h 646"/>
                <a:gd name="T88" fmla="*/ 669 w 770"/>
                <a:gd name="T89" fmla="*/ 344 h 646"/>
                <a:gd name="T90" fmla="*/ 691 w 770"/>
                <a:gd name="T91" fmla="*/ 293 h 646"/>
                <a:gd name="T92" fmla="*/ 691 w 770"/>
                <a:gd name="T93" fmla="*/ 274 h 646"/>
                <a:gd name="T94" fmla="*/ 695 w 770"/>
                <a:gd name="T95" fmla="*/ 251 h 646"/>
                <a:gd name="T96" fmla="*/ 719 w 770"/>
                <a:gd name="T97" fmla="*/ 246 h 646"/>
                <a:gd name="T98" fmla="*/ 740 w 770"/>
                <a:gd name="T99" fmla="*/ 230 h 646"/>
                <a:gd name="T100" fmla="*/ 750 w 770"/>
                <a:gd name="T101" fmla="*/ 228 h 646"/>
                <a:gd name="T102" fmla="*/ 769 w 770"/>
                <a:gd name="T103" fmla="*/ 204 h 646"/>
                <a:gd name="T104" fmla="*/ 760 w 770"/>
                <a:gd name="T105" fmla="*/ 197 h 646"/>
                <a:gd name="T106" fmla="*/ 746 w 770"/>
                <a:gd name="T107" fmla="*/ 189 h 646"/>
                <a:gd name="T108" fmla="*/ 730 w 770"/>
                <a:gd name="T109" fmla="*/ 173 h 646"/>
                <a:gd name="T110" fmla="*/ 716 w 770"/>
                <a:gd name="T111" fmla="*/ 162 h 646"/>
                <a:gd name="T112" fmla="*/ 708 w 770"/>
                <a:gd name="T113" fmla="*/ 124 h 646"/>
                <a:gd name="T114" fmla="*/ 705 w 770"/>
                <a:gd name="T115" fmla="*/ 95 h 646"/>
                <a:gd name="T116" fmla="*/ 700 w 770"/>
                <a:gd name="T117" fmla="*/ 57 h 646"/>
                <a:gd name="T118" fmla="*/ 705 w 770"/>
                <a:gd name="T119" fmla="*/ 52 h 646"/>
                <a:gd name="T120" fmla="*/ 708 w 770"/>
                <a:gd name="T121" fmla="*/ 60 h 646"/>
                <a:gd name="T122" fmla="*/ 691 w 770"/>
                <a:gd name="T123" fmla="*/ 27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0" h="646">
                  <a:moveTo>
                    <a:pt x="669" y="11"/>
                  </a:moveTo>
                  <a:lnTo>
                    <a:pt x="659" y="11"/>
                  </a:lnTo>
                  <a:lnTo>
                    <a:pt x="649" y="11"/>
                  </a:lnTo>
                  <a:lnTo>
                    <a:pt x="638" y="11"/>
                  </a:lnTo>
                  <a:lnTo>
                    <a:pt x="627" y="11"/>
                  </a:lnTo>
                  <a:lnTo>
                    <a:pt x="617" y="11"/>
                  </a:lnTo>
                  <a:lnTo>
                    <a:pt x="606" y="11"/>
                  </a:lnTo>
                  <a:lnTo>
                    <a:pt x="595" y="11"/>
                  </a:lnTo>
                  <a:lnTo>
                    <a:pt x="584" y="11"/>
                  </a:lnTo>
                  <a:lnTo>
                    <a:pt x="574" y="11"/>
                  </a:lnTo>
                  <a:lnTo>
                    <a:pt x="563" y="11"/>
                  </a:lnTo>
                  <a:lnTo>
                    <a:pt x="562" y="11"/>
                  </a:lnTo>
                  <a:lnTo>
                    <a:pt x="559" y="23"/>
                  </a:lnTo>
                  <a:lnTo>
                    <a:pt x="553" y="24"/>
                  </a:lnTo>
                  <a:lnTo>
                    <a:pt x="546" y="25"/>
                  </a:lnTo>
                  <a:lnTo>
                    <a:pt x="539" y="25"/>
                  </a:lnTo>
                  <a:lnTo>
                    <a:pt x="532" y="21"/>
                  </a:lnTo>
                  <a:lnTo>
                    <a:pt x="527" y="15"/>
                  </a:lnTo>
                  <a:lnTo>
                    <a:pt x="521" y="11"/>
                  </a:lnTo>
                  <a:lnTo>
                    <a:pt x="520" y="11"/>
                  </a:lnTo>
                  <a:lnTo>
                    <a:pt x="515" y="11"/>
                  </a:lnTo>
                  <a:lnTo>
                    <a:pt x="510" y="11"/>
                  </a:lnTo>
                  <a:lnTo>
                    <a:pt x="507" y="11"/>
                  </a:lnTo>
                  <a:lnTo>
                    <a:pt x="501" y="11"/>
                  </a:lnTo>
                  <a:lnTo>
                    <a:pt x="497" y="11"/>
                  </a:lnTo>
                  <a:lnTo>
                    <a:pt x="491" y="11"/>
                  </a:lnTo>
                  <a:lnTo>
                    <a:pt x="490" y="11"/>
                  </a:lnTo>
                  <a:lnTo>
                    <a:pt x="488" y="11"/>
                  </a:lnTo>
                  <a:lnTo>
                    <a:pt x="483" y="11"/>
                  </a:lnTo>
                  <a:lnTo>
                    <a:pt x="478" y="11"/>
                  </a:lnTo>
                  <a:lnTo>
                    <a:pt x="473" y="11"/>
                  </a:lnTo>
                  <a:lnTo>
                    <a:pt x="468" y="11"/>
                  </a:lnTo>
                  <a:lnTo>
                    <a:pt x="464" y="11"/>
                  </a:lnTo>
                  <a:lnTo>
                    <a:pt x="460" y="11"/>
                  </a:lnTo>
                  <a:lnTo>
                    <a:pt x="454" y="11"/>
                  </a:lnTo>
                  <a:lnTo>
                    <a:pt x="450" y="11"/>
                  </a:lnTo>
                  <a:lnTo>
                    <a:pt x="445" y="11"/>
                  </a:lnTo>
                  <a:lnTo>
                    <a:pt x="444" y="11"/>
                  </a:lnTo>
                  <a:lnTo>
                    <a:pt x="441" y="11"/>
                  </a:lnTo>
                  <a:lnTo>
                    <a:pt x="443" y="7"/>
                  </a:lnTo>
                  <a:lnTo>
                    <a:pt x="444" y="4"/>
                  </a:lnTo>
                  <a:lnTo>
                    <a:pt x="444" y="3"/>
                  </a:lnTo>
                  <a:lnTo>
                    <a:pt x="443" y="1"/>
                  </a:lnTo>
                  <a:lnTo>
                    <a:pt x="442" y="0"/>
                  </a:lnTo>
                  <a:lnTo>
                    <a:pt x="441" y="0"/>
                  </a:lnTo>
                  <a:lnTo>
                    <a:pt x="441" y="0"/>
                  </a:lnTo>
                  <a:lnTo>
                    <a:pt x="440" y="0"/>
                  </a:lnTo>
                  <a:lnTo>
                    <a:pt x="439" y="0"/>
                  </a:lnTo>
                  <a:lnTo>
                    <a:pt x="438" y="2"/>
                  </a:lnTo>
                  <a:lnTo>
                    <a:pt x="436" y="6"/>
                  </a:lnTo>
                  <a:lnTo>
                    <a:pt x="435" y="6"/>
                  </a:lnTo>
                  <a:lnTo>
                    <a:pt x="433" y="10"/>
                  </a:lnTo>
                  <a:lnTo>
                    <a:pt x="432" y="11"/>
                  </a:lnTo>
                  <a:lnTo>
                    <a:pt x="431" y="11"/>
                  </a:lnTo>
                  <a:lnTo>
                    <a:pt x="426" y="11"/>
                  </a:lnTo>
                  <a:lnTo>
                    <a:pt x="422" y="11"/>
                  </a:lnTo>
                  <a:lnTo>
                    <a:pt x="418" y="11"/>
                  </a:lnTo>
                  <a:lnTo>
                    <a:pt x="413" y="11"/>
                  </a:lnTo>
                  <a:lnTo>
                    <a:pt x="409" y="11"/>
                  </a:lnTo>
                  <a:lnTo>
                    <a:pt x="403" y="11"/>
                  </a:lnTo>
                  <a:lnTo>
                    <a:pt x="400" y="11"/>
                  </a:lnTo>
                  <a:lnTo>
                    <a:pt x="395" y="11"/>
                  </a:lnTo>
                  <a:lnTo>
                    <a:pt x="391" y="11"/>
                  </a:lnTo>
                  <a:lnTo>
                    <a:pt x="386" y="11"/>
                  </a:lnTo>
                  <a:lnTo>
                    <a:pt x="381" y="11"/>
                  </a:lnTo>
                  <a:lnTo>
                    <a:pt x="378" y="11"/>
                  </a:lnTo>
                  <a:lnTo>
                    <a:pt x="373" y="11"/>
                  </a:lnTo>
                  <a:lnTo>
                    <a:pt x="368" y="11"/>
                  </a:lnTo>
                  <a:lnTo>
                    <a:pt x="363" y="11"/>
                  </a:lnTo>
                  <a:lnTo>
                    <a:pt x="359" y="11"/>
                  </a:lnTo>
                  <a:lnTo>
                    <a:pt x="355" y="11"/>
                  </a:lnTo>
                  <a:lnTo>
                    <a:pt x="351" y="11"/>
                  </a:lnTo>
                  <a:lnTo>
                    <a:pt x="346" y="11"/>
                  </a:lnTo>
                  <a:lnTo>
                    <a:pt x="341" y="11"/>
                  </a:lnTo>
                  <a:lnTo>
                    <a:pt x="337" y="11"/>
                  </a:lnTo>
                  <a:lnTo>
                    <a:pt x="333" y="11"/>
                  </a:lnTo>
                  <a:lnTo>
                    <a:pt x="328" y="11"/>
                  </a:lnTo>
                  <a:lnTo>
                    <a:pt x="323" y="11"/>
                  </a:lnTo>
                  <a:lnTo>
                    <a:pt x="319" y="11"/>
                  </a:lnTo>
                  <a:lnTo>
                    <a:pt x="314" y="11"/>
                  </a:lnTo>
                  <a:lnTo>
                    <a:pt x="311" y="11"/>
                  </a:lnTo>
                  <a:lnTo>
                    <a:pt x="306" y="11"/>
                  </a:lnTo>
                  <a:lnTo>
                    <a:pt x="302" y="11"/>
                  </a:lnTo>
                  <a:lnTo>
                    <a:pt x="297" y="11"/>
                  </a:lnTo>
                  <a:lnTo>
                    <a:pt x="292" y="11"/>
                  </a:lnTo>
                  <a:lnTo>
                    <a:pt x="288" y="11"/>
                  </a:lnTo>
                  <a:lnTo>
                    <a:pt x="283" y="11"/>
                  </a:lnTo>
                  <a:lnTo>
                    <a:pt x="279" y="11"/>
                  </a:lnTo>
                  <a:lnTo>
                    <a:pt x="274" y="11"/>
                  </a:lnTo>
                  <a:lnTo>
                    <a:pt x="271" y="11"/>
                  </a:lnTo>
                  <a:lnTo>
                    <a:pt x="266" y="11"/>
                  </a:lnTo>
                  <a:lnTo>
                    <a:pt x="262" y="11"/>
                  </a:lnTo>
                  <a:lnTo>
                    <a:pt x="256" y="11"/>
                  </a:lnTo>
                  <a:lnTo>
                    <a:pt x="252" y="11"/>
                  </a:lnTo>
                  <a:lnTo>
                    <a:pt x="248" y="11"/>
                  </a:lnTo>
                  <a:lnTo>
                    <a:pt x="243" y="11"/>
                  </a:lnTo>
                  <a:lnTo>
                    <a:pt x="239" y="11"/>
                  </a:lnTo>
                  <a:lnTo>
                    <a:pt x="234" y="11"/>
                  </a:lnTo>
                  <a:lnTo>
                    <a:pt x="230" y="11"/>
                  </a:lnTo>
                  <a:lnTo>
                    <a:pt x="226" y="11"/>
                  </a:lnTo>
                  <a:lnTo>
                    <a:pt x="222" y="11"/>
                  </a:lnTo>
                  <a:lnTo>
                    <a:pt x="216" y="11"/>
                  </a:lnTo>
                  <a:lnTo>
                    <a:pt x="212" y="11"/>
                  </a:lnTo>
                  <a:lnTo>
                    <a:pt x="207" y="11"/>
                  </a:lnTo>
                  <a:lnTo>
                    <a:pt x="203" y="11"/>
                  </a:lnTo>
                  <a:lnTo>
                    <a:pt x="199" y="11"/>
                  </a:lnTo>
                  <a:lnTo>
                    <a:pt x="194" y="11"/>
                  </a:lnTo>
                  <a:lnTo>
                    <a:pt x="190" y="11"/>
                  </a:lnTo>
                  <a:lnTo>
                    <a:pt x="185" y="11"/>
                  </a:lnTo>
                  <a:lnTo>
                    <a:pt x="181" y="11"/>
                  </a:lnTo>
                  <a:lnTo>
                    <a:pt x="176" y="11"/>
                  </a:lnTo>
                  <a:lnTo>
                    <a:pt x="172" y="11"/>
                  </a:lnTo>
                  <a:lnTo>
                    <a:pt x="167" y="11"/>
                  </a:lnTo>
                  <a:lnTo>
                    <a:pt x="163" y="11"/>
                  </a:lnTo>
                  <a:lnTo>
                    <a:pt x="159" y="11"/>
                  </a:lnTo>
                  <a:lnTo>
                    <a:pt x="154" y="11"/>
                  </a:lnTo>
                  <a:lnTo>
                    <a:pt x="150" y="11"/>
                  </a:lnTo>
                  <a:lnTo>
                    <a:pt x="145" y="11"/>
                  </a:lnTo>
                  <a:lnTo>
                    <a:pt x="145" y="17"/>
                  </a:lnTo>
                  <a:lnTo>
                    <a:pt x="145" y="24"/>
                  </a:lnTo>
                  <a:lnTo>
                    <a:pt x="145" y="30"/>
                  </a:lnTo>
                  <a:lnTo>
                    <a:pt x="145" y="35"/>
                  </a:lnTo>
                  <a:lnTo>
                    <a:pt x="145" y="42"/>
                  </a:lnTo>
                  <a:lnTo>
                    <a:pt x="144" y="48"/>
                  </a:lnTo>
                  <a:lnTo>
                    <a:pt x="144" y="54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44" y="73"/>
                  </a:lnTo>
                  <a:lnTo>
                    <a:pt x="144" y="78"/>
                  </a:lnTo>
                  <a:lnTo>
                    <a:pt x="144" y="85"/>
                  </a:lnTo>
                  <a:lnTo>
                    <a:pt x="144" y="89"/>
                  </a:lnTo>
                  <a:lnTo>
                    <a:pt x="144" y="95"/>
                  </a:lnTo>
                  <a:lnTo>
                    <a:pt x="144" y="98"/>
                  </a:lnTo>
                  <a:lnTo>
                    <a:pt x="144" y="103"/>
                  </a:lnTo>
                  <a:lnTo>
                    <a:pt x="144" y="109"/>
                  </a:lnTo>
                  <a:lnTo>
                    <a:pt x="140" y="109"/>
                  </a:lnTo>
                  <a:lnTo>
                    <a:pt x="133" y="109"/>
                  </a:lnTo>
                  <a:lnTo>
                    <a:pt x="127" y="109"/>
                  </a:lnTo>
                  <a:lnTo>
                    <a:pt x="122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06" y="109"/>
                  </a:lnTo>
                  <a:lnTo>
                    <a:pt x="99" y="109"/>
                  </a:lnTo>
                  <a:lnTo>
                    <a:pt x="99" y="115"/>
                  </a:lnTo>
                  <a:lnTo>
                    <a:pt x="99" y="121"/>
                  </a:lnTo>
                  <a:lnTo>
                    <a:pt x="99" y="127"/>
                  </a:lnTo>
                  <a:lnTo>
                    <a:pt x="99" y="134"/>
                  </a:lnTo>
                  <a:lnTo>
                    <a:pt x="99" y="145"/>
                  </a:lnTo>
                  <a:lnTo>
                    <a:pt x="99" y="156"/>
                  </a:lnTo>
                  <a:lnTo>
                    <a:pt x="99" y="167"/>
                  </a:lnTo>
                  <a:lnTo>
                    <a:pt x="99" y="179"/>
                  </a:lnTo>
                  <a:lnTo>
                    <a:pt x="99" y="190"/>
                  </a:lnTo>
                  <a:lnTo>
                    <a:pt x="99" y="202"/>
                  </a:lnTo>
                  <a:lnTo>
                    <a:pt x="99" y="213"/>
                  </a:lnTo>
                  <a:lnTo>
                    <a:pt x="99" y="224"/>
                  </a:lnTo>
                  <a:lnTo>
                    <a:pt x="99" y="235"/>
                  </a:lnTo>
                  <a:lnTo>
                    <a:pt x="99" y="246"/>
                  </a:lnTo>
                  <a:lnTo>
                    <a:pt x="99" y="257"/>
                  </a:lnTo>
                  <a:lnTo>
                    <a:pt x="99" y="269"/>
                  </a:lnTo>
                  <a:lnTo>
                    <a:pt x="99" y="279"/>
                  </a:lnTo>
                  <a:lnTo>
                    <a:pt x="99" y="291"/>
                  </a:lnTo>
                  <a:lnTo>
                    <a:pt x="99" y="302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8" y="316"/>
                  </a:lnTo>
                  <a:lnTo>
                    <a:pt x="97" y="316"/>
                  </a:lnTo>
                  <a:lnTo>
                    <a:pt x="93" y="315"/>
                  </a:lnTo>
                  <a:lnTo>
                    <a:pt x="87" y="315"/>
                  </a:lnTo>
                  <a:lnTo>
                    <a:pt x="81" y="315"/>
                  </a:lnTo>
                  <a:lnTo>
                    <a:pt x="78" y="315"/>
                  </a:lnTo>
                  <a:lnTo>
                    <a:pt x="73" y="316"/>
                  </a:lnTo>
                  <a:lnTo>
                    <a:pt x="69" y="317"/>
                  </a:lnTo>
                  <a:lnTo>
                    <a:pt x="62" y="315"/>
                  </a:lnTo>
                  <a:lnTo>
                    <a:pt x="60" y="315"/>
                  </a:lnTo>
                  <a:lnTo>
                    <a:pt x="58" y="316"/>
                  </a:lnTo>
                  <a:lnTo>
                    <a:pt x="57" y="317"/>
                  </a:lnTo>
                  <a:lnTo>
                    <a:pt x="54" y="321"/>
                  </a:lnTo>
                  <a:lnTo>
                    <a:pt x="51" y="323"/>
                  </a:lnTo>
                  <a:lnTo>
                    <a:pt x="50" y="324"/>
                  </a:lnTo>
                  <a:lnTo>
                    <a:pt x="50" y="325"/>
                  </a:lnTo>
                  <a:lnTo>
                    <a:pt x="50" y="327"/>
                  </a:lnTo>
                  <a:lnTo>
                    <a:pt x="51" y="328"/>
                  </a:lnTo>
                  <a:lnTo>
                    <a:pt x="52" y="329"/>
                  </a:lnTo>
                  <a:lnTo>
                    <a:pt x="53" y="331"/>
                  </a:lnTo>
                  <a:lnTo>
                    <a:pt x="53" y="333"/>
                  </a:lnTo>
                  <a:lnTo>
                    <a:pt x="53" y="334"/>
                  </a:lnTo>
                  <a:lnTo>
                    <a:pt x="53" y="339"/>
                  </a:lnTo>
                  <a:lnTo>
                    <a:pt x="53" y="340"/>
                  </a:lnTo>
                  <a:lnTo>
                    <a:pt x="51" y="344"/>
                  </a:lnTo>
                  <a:lnTo>
                    <a:pt x="50" y="344"/>
                  </a:lnTo>
                  <a:lnTo>
                    <a:pt x="49" y="345"/>
                  </a:lnTo>
                  <a:lnTo>
                    <a:pt x="47" y="345"/>
                  </a:lnTo>
                  <a:lnTo>
                    <a:pt x="46" y="346"/>
                  </a:lnTo>
                  <a:lnTo>
                    <a:pt x="43" y="351"/>
                  </a:lnTo>
                  <a:lnTo>
                    <a:pt x="42" y="352"/>
                  </a:lnTo>
                  <a:lnTo>
                    <a:pt x="42" y="354"/>
                  </a:lnTo>
                  <a:lnTo>
                    <a:pt x="42" y="354"/>
                  </a:lnTo>
                  <a:lnTo>
                    <a:pt x="41" y="354"/>
                  </a:lnTo>
                  <a:lnTo>
                    <a:pt x="40" y="355"/>
                  </a:lnTo>
                  <a:lnTo>
                    <a:pt x="38" y="357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61"/>
                  </a:lnTo>
                  <a:lnTo>
                    <a:pt x="39" y="362"/>
                  </a:lnTo>
                  <a:lnTo>
                    <a:pt x="39" y="364"/>
                  </a:lnTo>
                  <a:lnTo>
                    <a:pt x="40" y="364"/>
                  </a:lnTo>
                  <a:lnTo>
                    <a:pt x="39" y="364"/>
                  </a:lnTo>
                  <a:lnTo>
                    <a:pt x="30" y="367"/>
                  </a:lnTo>
                  <a:lnTo>
                    <a:pt x="28" y="368"/>
                  </a:lnTo>
                  <a:lnTo>
                    <a:pt x="26" y="370"/>
                  </a:lnTo>
                  <a:lnTo>
                    <a:pt x="25" y="372"/>
                  </a:lnTo>
                  <a:lnTo>
                    <a:pt x="26" y="374"/>
                  </a:lnTo>
                  <a:lnTo>
                    <a:pt x="28" y="374"/>
                  </a:lnTo>
                  <a:lnTo>
                    <a:pt x="28" y="375"/>
                  </a:lnTo>
                  <a:lnTo>
                    <a:pt x="29" y="380"/>
                  </a:lnTo>
                  <a:lnTo>
                    <a:pt x="29" y="381"/>
                  </a:lnTo>
                  <a:lnTo>
                    <a:pt x="28" y="382"/>
                  </a:lnTo>
                  <a:lnTo>
                    <a:pt x="28" y="383"/>
                  </a:lnTo>
                  <a:lnTo>
                    <a:pt x="28" y="384"/>
                  </a:lnTo>
                  <a:lnTo>
                    <a:pt x="28" y="384"/>
                  </a:lnTo>
                  <a:lnTo>
                    <a:pt x="29" y="385"/>
                  </a:lnTo>
                  <a:lnTo>
                    <a:pt x="30" y="385"/>
                  </a:lnTo>
                  <a:lnTo>
                    <a:pt x="32" y="386"/>
                  </a:lnTo>
                  <a:lnTo>
                    <a:pt x="33" y="386"/>
                  </a:lnTo>
                  <a:lnTo>
                    <a:pt x="33" y="387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31" y="392"/>
                  </a:lnTo>
                  <a:lnTo>
                    <a:pt x="30" y="393"/>
                  </a:lnTo>
                  <a:lnTo>
                    <a:pt x="28" y="394"/>
                  </a:lnTo>
                  <a:lnTo>
                    <a:pt x="27" y="395"/>
                  </a:lnTo>
                  <a:lnTo>
                    <a:pt x="20" y="399"/>
                  </a:lnTo>
                  <a:lnTo>
                    <a:pt x="18" y="400"/>
                  </a:lnTo>
                  <a:lnTo>
                    <a:pt x="17" y="401"/>
                  </a:lnTo>
                  <a:lnTo>
                    <a:pt x="16" y="402"/>
                  </a:lnTo>
                  <a:lnTo>
                    <a:pt x="13" y="405"/>
                  </a:lnTo>
                  <a:lnTo>
                    <a:pt x="12" y="407"/>
                  </a:lnTo>
                  <a:lnTo>
                    <a:pt x="12" y="408"/>
                  </a:lnTo>
                  <a:lnTo>
                    <a:pt x="13" y="409"/>
                  </a:lnTo>
                  <a:lnTo>
                    <a:pt x="14" y="410"/>
                  </a:lnTo>
                  <a:lnTo>
                    <a:pt x="14" y="411"/>
                  </a:lnTo>
                  <a:lnTo>
                    <a:pt x="14" y="412"/>
                  </a:lnTo>
                  <a:lnTo>
                    <a:pt x="14" y="413"/>
                  </a:lnTo>
                  <a:lnTo>
                    <a:pt x="14" y="414"/>
                  </a:lnTo>
                  <a:lnTo>
                    <a:pt x="17" y="417"/>
                  </a:lnTo>
                  <a:lnTo>
                    <a:pt x="18" y="419"/>
                  </a:lnTo>
                  <a:lnTo>
                    <a:pt x="18" y="422"/>
                  </a:lnTo>
                  <a:lnTo>
                    <a:pt x="18" y="423"/>
                  </a:lnTo>
                  <a:lnTo>
                    <a:pt x="19" y="424"/>
                  </a:lnTo>
                  <a:lnTo>
                    <a:pt x="21" y="425"/>
                  </a:lnTo>
                  <a:lnTo>
                    <a:pt x="21" y="426"/>
                  </a:lnTo>
                  <a:lnTo>
                    <a:pt x="21" y="428"/>
                  </a:lnTo>
                  <a:lnTo>
                    <a:pt x="19" y="431"/>
                  </a:lnTo>
                  <a:lnTo>
                    <a:pt x="14" y="435"/>
                  </a:lnTo>
                  <a:lnTo>
                    <a:pt x="14" y="436"/>
                  </a:lnTo>
                  <a:lnTo>
                    <a:pt x="9" y="438"/>
                  </a:lnTo>
                  <a:lnTo>
                    <a:pt x="8" y="438"/>
                  </a:lnTo>
                  <a:lnTo>
                    <a:pt x="7" y="440"/>
                  </a:lnTo>
                  <a:lnTo>
                    <a:pt x="5" y="442"/>
                  </a:lnTo>
                  <a:lnTo>
                    <a:pt x="2" y="449"/>
                  </a:lnTo>
                  <a:lnTo>
                    <a:pt x="1" y="453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1" y="456"/>
                  </a:lnTo>
                  <a:lnTo>
                    <a:pt x="3" y="460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7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3" y="461"/>
                  </a:lnTo>
                  <a:lnTo>
                    <a:pt x="14" y="460"/>
                  </a:lnTo>
                  <a:lnTo>
                    <a:pt x="16" y="459"/>
                  </a:lnTo>
                  <a:lnTo>
                    <a:pt x="17" y="456"/>
                  </a:lnTo>
                  <a:lnTo>
                    <a:pt x="23" y="461"/>
                  </a:lnTo>
                  <a:lnTo>
                    <a:pt x="28" y="463"/>
                  </a:lnTo>
                  <a:lnTo>
                    <a:pt x="29" y="463"/>
                  </a:lnTo>
                  <a:lnTo>
                    <a:pt x="27" y="468"/>
                  </a:lnTo>
                  <a:lnTo>
                    <a:pt x="25" y="469"/>
                  </a:lnTo>
                  <a:lnTo>
                    <a:pt x="25" y="470"/>
                  </a:lnTo>
                  <a:lnTo>
                    <a:pt x="27" y="473"/>
                  </a:lnTo>
                  <a:lnTo>
                    <a:pt x="31" y="484"/>
                  </a:lnTo>
                  <a:lnTo>
                    <a:pt x="31" y="484"/>
                  </a:lnTo>
                  <a:lnTo>
                    <a:pt x="31" y="485"/>
                  </a:lnTo>
                  <a:lnTo>
                    <a:pt x="30" y="490"/>
                  </a:lnTo>
                  <a:lnTo>
                    <a:pt x="31" y="490"/>
                  </a:lnTo>
                  <a:lnTo>
                    <a:pt x="33" y="489"/>
                  </a:lnTo>
                  <a:lnTo>
                    <a:pt x="34" y="488"/>
                  </a:lnTo>
                  <a:lnTo>
                    <a:pt x="35" y="489"/>
                  </a:lnTo>
                  <a:lnTo>
                    <a:pt x="36" y="488"/>
                  </a:lnTo>
                  <a:lnTo>
                    <a:pt x="36" y="489"/>
                  </a:lnTo>
                  <a:lnTo>
                    <a:pt x="36" y="490"/>
                  </a:lnTo>
                  <a:lnTo>
                    <a:pt x="35" y="492"/>
                  </a:lnTo>
                  <a:lnTo>
                    <a:pt x="33" y="506"/>
                  </a:lnTo>
                  <a:lnTo>
                    <a:pt x="33" y="509"/>
                  </a:lnTo>
                  <a:lnTo>
                    <a:pt x="33" y="512"/>
                  </a:lnTo>
                  <a:lnTo>
                    <a:pt x="35" y="513"/>
                  </a:lnTo>
                  <a:lnTo>
                    <a:pt x="37" y="514"/>
                  </a:lnTo>
                  <a:lnTo>
                    <a:pt x="39" y="515"/>
                  </a:lnTo>
                  <a:lnTo>
                    <a:pt x="43" y="516"/>
                  </a:lnTo>
                  <a:lnTo>
                    <a:pt x="43" y="517"/>
                  </a:lnTo>
                  <a:lnTo>
                    <a:pt x="43" y="518"/>
                  </a:lnTo>
                  <a:lnTo>
                    <a:pt x="43" y="519"/>
                  </a:lnTo>
                  <a:lnTo>
                    <a:pt x="44" y="520"/>
                  </a:lnTo>
                  <a:lnTo>
                    <a:pt x="49" y="519"/>
                  </a:lnTo>
                  <a:lnTo>
                    <a:pt x="50" y="519"/>
                  </a:lnTo>
                  <a:lnTo>
                    <a:pt x="51" y="520"/>
                  </a:lnTo>
                  <a:lnTo>
                    <a:pt x="52" y="524"/>
                  </a:lnTo>
                  <a:lnTo>
                    <a:pt x="53" y="527"/>
                  </a:lnTo>
                  <a:lnTo>
                    <a:pt x="53" y="529"/>
                  </a:lnTo>
                  <a:lnTo>
                    <a:pt x="53" y="530"/>
                  </a:lnTo>
                  <a:lnTo>
                    <a:pt x="52" y="532"/>
                  </a:lnTo>
                  <a:lnTo>
                    <a:pt x="52" y="533"/>
                  </a:lnTo>
                  <a:lnTo>
                    <a:pt x="51" y="534"/>
                  </a:lnTo>
                  <a:lnTo>
                    <a:pt x="51" y="534"/>
                  </a:lnTo>
                  <a:lnTo>
                    <a:pt x="50" y="534"/>
                  </a:lnTo>
                  <a:lnTo>
                    <a:pt x="50" y="535"/>
                  </a:lnTo>
                  <a:lnTo>
                    <a:pt x="48" y="542"/>
                  </a:lnTo>
                  <a:lnTo>
                    <a:pt x="48" y="544"/>
                  </a:lnTo>
                  <a:lnTo>
                    <a:pt x="54" y="554"/>
                  </a:lnTo>
                  <a:lnTo>
                    <a:pt x="59" y="556"/>
                  </a:lnTo>
                  <a:lnTo>
                    <a:pt x="68" y="564"/>
                  </a:lnTo>
                  <a:lnTo>
                    <a:pt x="74" y="577"/>
                  </a:lnTo>
                  <a:lnTo>
                    <a:pt x="83" y="589"/>
                  </a:lnTo>
                  <a:lnTo>
                    <a:pt x="83" y="592"/>
                  </a:lnTo>
                  <a:lnTo>
                    <a:pt x="85" y="599"/>
                  </a:lnTo>
                  <a:lnTo>
                    <a:pt x="84" y="601"/>
                  </a:lnTo>
                  <a:lnTo>
                    <a:pt x="84" y="603"/>
                  </a:lnTo>
                  <a:lnTo>
                    <a:pt x="83" y="605"/>
                  </a:lnTo>
                  <a:lnTo>
                    <a:pt x="82" y="606"/>
                  </a:lnTo>
                  <a:lnTo>
                    <a:pt x="82" y="607"/>
                  </a:lnTo>
                  <a:lnTo>
                    <a:pt x="83" y="608"/>
                  </a:lnTo>
                  <a:lnTo>
                    <a:pt x="83" y="609"/>
                  </a:lnTo>
                  <a:lnTo>
                    <a:pt x="83" y="610"/>
                  </a:lnTo>
                  <a:lnTo>
                    <a:pt x="83" y="611"/>
                  </a:lnTo>
                  <a:lnTo>
                    <a:pt x="83" y="612"/>
                  </a:lnTo>
                  <a:lnTo>
                    <a:pt x="83" y="612"/>
                  </a:lnTo>
                  <a:lnTo>
                    <a:pt x="83" y="613"/>
                  </a:lnTo>
                  <a:lnTo>
                    <a:pt x="83" y="616"/>
                  </a:lnTo>
                  <a:lnTo>
                    <a:pt x="83" y="617"/>
                  </a:lnTo>
                  <a:lnTo>
                    <a:pt x="83" y="618"/>
                  </a:lnTo>
                  <a:lnTo>
                    <a:pt x="83" y="619"/>
                  </a:lnTo>
                  <a:lnTo>
                    <a:pt x="83" y="620"/>
                  </a:lnTo>
                  <a:lnTo>
                    <a:pt x="82" y="620"/>
                  </a:lnTo>
                  <a:lnTo>
                    <a:pt x="80" y="622"/>
                  </a:lnTo>
                  <a:lnTo>
                    <a:pt x="79" y="623"/>
                  </a:lnTo>
                  <a:lnTo>
                    <a:pt x="78" y="623"/>
                  </a:lnTo>
                  <a:lnTo>
                    <a:pt x="76" y="623"/>
                  </a:lnTo>
                  <a:lnTo>
                    <a:pt x="75" y="624"/>
                  </a:lnTo>
                  <a:lnTo>
                    <a:pt x="75" y="624"/>
                  </a:lnTo>
                  <a:lnTo>
                    <a:pt x="74" y="624"/>
                  </a:lnTo>
                  <a:lnTo>
                    <a:pt x="74" y="631"/>
                  </a:lnTo>
                  <a:lnTo>
                    <a:pt x="74" y="632"/>
                  </a:lnTo>
                  <a:lnTo>
                    <a:pt x="74" y="633"/>
                  </a:lnTo>
                  <a:lnTo>
                    <a:pt x="75" y="634"/>
                  </a:lnTo>
                  <a:lnTo>
                    <a:pt x="77" y="634"/>
                  </a:lnTo>
                  <a:lnTo>
                    <a:pt x="79" y="632"/>
                  </a:lnTo>
                  <a:lnTo>
                    <a:pt x="80" y="632"/>
                  </a:lnTo>
                  <a:lnTo>
                    <a:pt x="80" y="633"/>
                  </a:lnTo>
                  <a:lnTo>
                    <a:pt x="80" y="634"/>
                  </a:lnTo>
                  <a:lnTo>
                    <a:pt x="79" y="637"/>
                  </a:lnTo>
                  <a:lnTo>
                    <a:pt x="79" y="639"/>
                  </a:lnTo>
                  <a:lnTo>
                    <a:pt x="76" y="641"/>
                  </a:lnTo>
                  <a:lnTo>
                    <a:pt x="76" y="642"/>
                  </a:lnTo>
                  <a:lnTo>
                    <a:pt x="76" y="643"/>
                  </a:lnTo>
                  <a:lnTo>
                    <a:pt x="76" y="644"/>
                  </a:lnTo>
                  <a:lnTo>
                    <a:pt x="77" y="644"/>
                  </a:lnTo>
                  <a:lnTo>
                    <a:pt x="78" y="645"/>
                  </a:lnTo>
                  <a:lnTo>
                    <a:pt x="79" y="645"/>
                  </a:lnTo>
                  <a:lnTo>
                    <a:pt x="80" y="644"/>
                  </a:lnTo>
                  <a:lnTo>
                    <a:pt x="81" y="644"/>
                  </a:lnTo>
                  <a:lnTo>
                    <a:pt x="82" y="644"/>
                  </a:lnTo>
                  <a:lnTo>
                    <a:pt x="83" y="644"/>
                  </a:lnTo>
                  <a:lnTo>
                    <a:pt x="83" y="644"/>
                  </a:lnTo>
                  <a:lnTo>
                    <a:pt x="84" y="644"/>
                  </a:lnTo>
                  <a:lnTo>
                    <a:pt x="86" y="644"/>
                  </a:lnTo>
                  <a:lnTo>
                    <a:pt x="87" y="645"/>
                  </a:lnTo>
                  <a:lnTo>
                    <a:pt x="88" y="644"/>
                  </a:lnTo>
                  <a:lnTo>
                    <a:pt x="90" y="644"/>
                  </a:lnTo>
                  <a:lnTo>
                    <a:pt x="92" y="644"/>
                  </a:lnTo>
                  <a:lnTo>
                    <a:pt x="94" y="644"/>
                  </a:lnTo>
                  <a:lnTo>
                    <a:pt x="96" y="644"/>
                  </a:lnTo>
                  <a:lnTo>
                    <a:pt x="98" y="645"/>
                  </a:lnTo>
                  <a:lnTo>
                    <a:pt x="99" y="645"/>
                  </a:lnTo>
                  <a:lnTo>
                    <a:pt x="100" y="645"/>
                  </a:lnTo>
                  <a:lnTo>
                    <a:pt x="105" y="646"/>
                  </a:lnTo>
                  <a:lnTo>
                    <a:pt x="108" y="645"/>
                  </a:lnTo>
                  <a:lnTo>
                    <a:pt x="108" y="644"/>
                  </a:lnTo>
                  <a:lnTo>
                    <a:pt x="109" y="644"/>
                  </a:lnTo>
                  <a:lnTo>
                    <a:pt x="112" y="643"/>
                  </a:lnTo>
                  <a:lnTo>
                    <a:pt x="113" y="643"/>
                  </a:lnTo>
                  <a:lnTo>
                    <a:pt x="118" y="639"/>
                  </a:lnTo>
                  <a:lnTo>
                    <a:pt x="118" y="639"/>
                  </a:lnTo>
                  <a:lnTo>
                    <a:pt x="123" y="638"/>
                  </a:lnTo>
                  <a:lnTo>
                    <a:pt x="124" y="637"/>
                  </a:lnTo>
                  <a:lnTo>
                    <a:pt x="125" y="637"/>
                  </a:lnTo>
                  <a:lnTo>
                    <a:pt x="125" y="632"/>
                  </a:lnTo>
                  <a:lnTo>
                    <a:pt x="126" y="631"/>
                  </a:lnTo>
                  <a:lnTo>
                    <a:pt x="130" y="624"/>
                  </a:lnTo>
                  <a:lnTo>
                    <a:pt x="131" y="623"/>
                  </a:lnTo>
                  <a:lnTo>
                    <a:pt x="132" y="614"/>
                  </a:lnTo>
                  <a:lnTo>
                    <a:pt x="132" y="614"/>
                  </a:lnTo>
                  <a:lnTo>
                    <a:pt x="132" y="613"/>
                  </a:lnTo>
                  <a:lnTo>
                    <a:pt x="133" y="612"/>
                  </a:lnTo>
                  <a:lnTo>
                    <a:pt x="136" y="608"/>
                  </a:lnTo>
                  <a:lnTo>
                    <a:pt x="137" y="607"/>
                  </a:lnTo>
                  <a:lnTo>
                    <a:pt x="137" y="60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8" y="594"/>
                  </a:lnTo>
                  <a:lnTo>
                    <a:pt x="138" y="593"/>
                  </a:lnTo>
                  <a:lnTo>
                    <a:pt x="139" y="593"/>
                  </a:lnTo>
                  <a:lnTo>
                    <a:pt x="140" y="591"/>
                  </a:lnTo>
                  <a:lnTo>
                    <a:pt x="142" y="590"/>
                  </a:lnTo>
                  <a:lnTo>
                    <a:pt x="143" y="590"/>
                  </a:lnTo>
                  <a:lnTo>
                    <a:pt x="143" y="588"/>
                  </a:lnTo>
                  <a:lnTo>
                    <a:pt x="144" y="587"/>
                  </a:lnTo>
                  <a:lnTo>
                    <a:pt x="144" y="586"/>
                  </a:lnTo>
                  <a:lnTo>
                    <a:pt x="145" y="585"/>
                  </a:lnTo>
                  <a:lnTo>
                    <a:pt x="145" y="584"/>
                  </a:lnTo>
                  <a:lnTo>
                    <a:pt x="146" y="582"/>
                  </a:lnTo>
                  <a:lnTo>
                    <a:pt x="147" y="581"/>
                  </a:lnTo>
                  <a:lnTo>
                    <a:pt x="147" y="580"/>
                  </a:lnTo>
                  <a:lnTo>
                    <a:pt x="147" y="579"/>
                  </a:lnTo>
                  <a:lnTo>
                    <a:pt x="146" y="578"/>
                  </a:lnTo>
                  <a:lnTo>
                    <a:pt x="146" y="577"/>
                  </a:lnTo>
                  <a:lnTo>
                    <a:pt x="149" y="573"/>
                  </a:lnTo>
                  <a:lnTo>
                    <a:pt x="150" y="572"/>
                  </a:lnTo>
                  <a:lnTo>
                    <a:pt x="151" y="571"/>
                  </a:lnTo>
                  <a:lnTo>
                    <a:pt x="152" y="571"/>
                  </a:lnTo>
                  <a:lnTo>
                    <a:pt x="153" y="571"/>
                  </a:lnTo>
                  <a:lnTo>
                    <a:pt x="155" y="571"/>
                  </a:lnTo>
                  <a:lnTo>
                    <a:pt x="156" y="571"/>
                  </a:lnTo>
                  <a:lnTo>
                    <a:pt x="156" y="570"/>
                  </a:lnTo>
                  <a:lnTo>
                    <a:pt x="157" y="570"/>
                  </a:lnTo>
                  <a:lnTo>
                    <a:pt x="158" y="570"/>
                  </a:lnTo>
                  <a:lnTo>
                    <a:pt x="159" y="571"/>
                  </a:lnTo>
                  <a:lnTo>
                    <a:pt x="160" y="571"/>
                  </a:lnTo>
                  <a:lnTo>
                    <a:pt x="161" y="571"/>
                  </a:lnTo>
                  <a:lnTo>
                    <a:pt x="162" y="571"/>
                  </a:lnTo>
                  <a:lnTo>
                    <a:pt x="162" y="570"/>
                  </a:lnTo>
                  <a:lnTo>
                    <a:pt x="163" y="570"/>
                  </a:lnTo>
                  <a:lnTo>
                    <a:pt x="163" y="570"/>
                  </a:lnTo>
                  <a:lnTo>
                    <a:pt x="164" y="569"/>
                  </a:lnTo>
                  <a:lnTo>
                    <a:pt x="165" y="569"/>
                  </a:lnTo>
                  <a:lnTo>
                    <a:pt x="166" y="569"/>
                  </a:lnTo>
                  <a:lnTo>
                    <a:pt x="168" y="569"/>
                  </a:lnTo>
                  <a:lnTo>
                    <a:pt x="169" y="569"/>
                  </a:lnTo>
                  <a:lnTo>
                    <a:pt x="172" y="567"/>
                  </a:lnTo>
                  <a:lnTo>
                    <a:pt x="174" y="567"/>
                  </a:lnTo>
                  <a:lnTo>
                    <a:pt x="175" y="567"/>
                  </a:lnTo>
                  <a:lnTo>
                    <a:pt x="176" y="567"/>
                  </a:lnTo>
                  <a:lnTo>
                    <a:pt x="177" y="567"/>
                  </a:lnTo>
                  <a:lnTo>
                    <a:pt x="178" y="566"/>
                  </a:lnTo>
                  <a:lnTo>
                    <a:pt x="179" y="566"/>
                  </a:lnTo>
                  <a:lnTo>
                    <a:pt x="181" y="566"/>
                  </a:lnTo>
                  <a:lnTo>
                    <a:pt x="182" y="566"/>
                  </a:lnTo>
                  <a:lnTo>
                    <a:pt x="182" y="566"/>
                  </a:lnTo>
                  <a:lnTo>
                    <a:pt x="183" y="565"/>
                  </a:lnTo>
                  <a:lnTo>
                    <a:pt x="184" y="565"/>
                  </a:lnTo>
                  <a:lnTo>
                    <a:pt x="186" y="568"/>
                  </a:lnTo>
                  <a:lnTo>
                    <a:pt x="187" y="569"/>
                  </a:lnTo>
                  <a:lnTo>
                    <a:pt x="187" y="576"/>
                  </a:lnTo>
                  <a:lnTo>
                    <a:pt x="187" y="577"/>
                  </a:lnTo>
                  <a:lnTo>
                    <a:pt x="188" y="577"/>
                  </a:lnTo>
                  <a:lnTo>
                    <a:pt x="190" y="578"/>
                  </a:lnTo>
                  <a:lnTo>
                    <a:pt x="191" y="578"/>
                  </a:lnTo>
                  <a:lnTo>
                    <a:pt x="192" y="578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5" y="584"/>
                  </a:lnTo>
                  <a:lnTo>
                    <a:pt x="196" y="584"/>
                  </a:lnTo>
                  <a:lnTo>
                    <a:pt x="196" y="585"/>
                  </a:lnTo>
                  <a:lnTo>
                    <a:pt x="201" y="587"/>
                  </a:lnTo>
                  <a:lnTo>
                    <a:pt x="208" y="597"/>
                  </a:lnTo>
                  <a:lnTo>
                    <a:pt x="217" y="607"/>
                  </a:lnTo>
                  <a:lnTo>
                    <a:pt x="220" y="609"/>
                  </a:lnTo>
                  <a:lnTo>
                    <a:pt x="221" y="609"/>
                  </a:lnTo>
                  <a:lnTo>
                    <a:pt x="223" y="609"/>
                  </a:lnTo>
                  <a:lnTo>
                    <a:pt x="224" y="609"/>
                  </a:lnTo>
                  <a:lnTo>
                    <a:pt x="242" y="603"/>
                  </a:lnTo>
                  <a:lnTo>
                    <a:pt x="253" y="603"/>
                  </a:lnTo>
                  <a:lnTo>
                    <a:pt x="255" y="604"/>
                  </a:lnTo>
                  <a:lnTo>
                    <a:pt x="262" y="604"/>
                  </a:lnTo>
                  <a:lnTo>
                    <a:pt x="266" y="604"/>
                  </a:lnTo>
                  <a:lnTo>
                    <a:pt x="267" y="604"/>
                  </a:lnTo>
                  <a:lnTo>
                    <a:pt x="272" y="604"/>
                  </a:lnTo>
                  <a:lnTo>
                    <a:pt x="277" y="604"/>
                  </a:lnTo>
                  <a:lnTo>
                    <a:pt x="278" y="604"/>
                  </a:lnTo>
                  <a:lnTo>
                    <a:pt x="279" y="604"/>
                  </a:lnTo>
                  <a:lnTo>
                    <a:pt x="283" y="614"/>
                  </a:lnTo>
                  <a:lnTo>
                    <a:pt x="286" y="616"/>
                  </a:lnTo>
                  <a:lnTo>
                    <a:pt x="304" y="616"/>
                  </a:lnTo>
                  <a:lnTo>
                    <a:pt x="322" y="617"/>
                  </a:lnTo>
                  <a:lnTo>
                    <a:pt x="321" y="615"/>
                  </a:lnTo>
                  <a:lnTo>
                    <a:pt x="321" y="614"/>
                  </a:lnTo>
                  <a:lnTo>
                    <a:pt x="321" y="612"/>
                  </a:lnTo>
                  <a:lnTo>
                    <a:pt x="322" y="610"/>
                  </a:lnTo>
                  <a:lnTo>
                    <a:pt x="325" y="607"/>
                  </a:lnTo>
                  <a:lnTo>
                    <a:pt x="329" y="604"/>
                  </a:lnTo>
                  <a:lnTo>
                    <a:pt x="330" y="604"/>
                  </a:lnTo>
                  <a:lnTo>
                    <a:pt x="336" y="600"/>
                  </a:lnTo>
                  <a:lnTo>
                    <a:pt x="341" y="599"/>
                  </a:lnTo>
                  <a:lnTo>
                    <a:pt x="351" y="596"/>
                  </a:lnTo>
                  <a:lnTo>
                    <a:pt x="356" y="593"/>
                  </a:lnTo>
                  <a:lnTo>
                    <a:pt x="358" y="589"/>
                  </a:lnTo>
                  <a:lnTo>
                    <a:pt x="358" y="582"/>
                  </a:lnTo>
                  <a:lnTo>
                    <a:pt x="359" y="581"/>
                  </a:lnTo>
                  <a:lnTo>
                    <a:pt x="361" y="579"/>
                  </a:lnTo>
                  <a:lnTo>
                    <a:pt x="374" y="574"/>
                  </a:lnTo>
                  <a:lnTo>
                    <a:pt x="376" y="573"/>
                  </a:lnTo>
                  <a:lnTo>
                    <a:pt x="387" y="579"/>
                  </a:lnTo>
                  <a:lnTo>
                    <a:pt x="398" y="586"/>
                  </a:lnTo>
                  <a:lnTo>
                    <a:pt x="410" y="598"/>
                  </a:lnTo>
                  <a:lnTo>
                    <a:pt x="411" y="598"/>
                  </a:lnTo>
                  <a:lnTo>
                    <a:pt x="411" y="598"/>
                  </a:lnTo>
                  <a:lnTo>
                    <a:pt x="412" y="597"/>
                  </a:lnTo>
                  <a:lnTo>
                    <a:pt x="413" y="597"/>
                  </a:lnTo>
                  <a:lnTo>
                    <a:pt x="414" y="597"/>
                  </a:lnTo>
                  <a:lnTo>
                    <a:pt x="419" y="597"/>
                  </a:lnTo>
                  <a:lnTo>
                    <a:pt x="429" y="596"/>
                  </a:lnTo>
                  <a:lnTo>
                    <a:pt x="431" y="595"/>
                  </a:lnTo>
                  <a:lnTo>
                    <a:pt x="442" y="584"/>
                  </a:lnTo>
                  <a:lnTo>
                    <a:pt x="451" y="575"/>
                  </a:lnTo>
                  <a:lnTo>
                    <a:pt x="457" y="569"/>
                  </a:lnTo>
                  <a:lnTo>
                    <a:pt x="458" y="567"/>
                  </a:lnTo>
                  <a:lnTo>
                    <a:pt x="461" y="563"/>
                  </a:lnTo>
                  <a:lnTo>
                    <a:pt x="464" y="555"/>
                  </a:lnTo>
                  <a:lnTo>
                    <a:pt x="465" y="554"/>
                  </a:lnTo>
                  <a:lnTo>
                    <a:pt x="475" y="545"/>
                  </a:lnTo>
                  <a:lnTo>
                    <a:pt x="486" y="535"/>
                  </a:lnTo>
                  <a:lnTo>
                    <a:pt x="487" y="534"/>
                  </a:lnTo>
                  <a:lnTo>
                    <a:pt x="488" y="534"/>
                  </a:lnTo>
                  <a:lnTo>
                    <a:pt x="484" y="527"/>
                  </a:lnTo>
                  <a:lnTo>
                    <a:pt x="483" y="524"/>
                  </a:lnTo>
                  <a:lnTo>
                    <a:pt x="483" y="519"/>
                  </a:lnTo>
                  <a:lnTo>
                    <a:pt x="484" y="512"/>
                  </a:lnTo>
                  <a:lnTo>
                    <a:pt x="483" y="507"/>
                  </a:lnTo>
                  <a:lnTo>
                    <a:pt x="483" y="506"/>
                  </a:lnTo>
                  <a:lnTo>
                    <a:pt x="483" y="505"/>
                  </a:lnTo>
                  <a:lnTo>
                    <a:pt x="470" y="491"/>
                  </a:lnTo>
                  <a:lnTo>
                    <a:pt x="486" y="491"/>
                  </a:lnTo>
                  <a:lnTo>
                    <a:pt x="501" y="491"/>
                  </a:lnTo>
                  <a:lnTo>
                    <a:pt x="501" y="490"/>
                  </a:lnTo>
                  <a:lnTo>
                    <a:pt x="501" y="490"/>
                  </a:lnTo>
                  <a:lnTo>
                    <a:pt x="500" y="488"/>
                  </a:lnTo>
                  <a:lnTo>
                    <a:pt x="500" y="485"/>
                  </a:lnTo>
                  <a:lnTo>
                    <a:pt x="500" y="484"/>
                  </a:lnTo>
                  <a:lnTo>
                    <a:pt x="500" y="484"/>
                  </a:lnTo>
                  <a:lnTo>
                    <a:pt x="500" y="483"/>
                  </a:lnTo>
                  <a:lnTo>
                    <a:pt x="500" y="482"/>
                  </a:lnTo>
                  <a:lnTo>
                    <a:pt x="522" y="482"/>
                  </a:lnTo>
                  <a:lnTo>
                    <a:pt x="522" y="485"/>
                  </a:lnTo>
                  <a:lnTo>
                    <a:pt x="520" y="494"/>
                  </a:lnTo>
                  <a:lnTo>
                    <a:pt x="520" y="500"/>
                  </a:lnTo>
                  <a:lnTo>
                    <a:pt x="519" y="506"/>
                  </a:lnTo>
                  <a:lnTo>
                    <a:pt x="519" y="507"/>
                  </a:lnTo>
                  <a:lnTo>
                    <a:pt x="518" y="508"/>
                  </a:lnTo>
                  <a:lnTo>
                    <a:pt x="518" y="509"/>
                  </a:lnTo>
                  <a:lnTo>
                    <a:pt x="517" y="510"/>
                  </a:lnTo>
                  <a:lnTo>
                    <a:pt x="517" y="511"/>
                  </a:lnTo>
                  <a:lnTo>
                    <a:pt x="517" y="512"/>
                  </a:lnTo>
                  <a:lnTo>
                    <a:pt x="519" y="529"/>
                  </a:lnTo>
                  <a:lnTo>
                    <a:pt x="521" y="545"/>
                  </a:lnTo>
                  <a:lnTo>
                    <a:pt x="521" y="546"/>
                  </a:lnTo>
                  <a:lnTo>
                    <a:pt x="520" y="547"/>
                  </a:lnTo>
                  <a:lnTo>
                    <a:pt x="520" y="550"/>
                  </a:lnTo>
                  <a:lnTo>
                    <a:pt x="520" y="551"/>
                  </a:lnTo>
                  <a:lnTo>
                    <a:pt x="530" y="555"/>
                  </a:lnTo>
                  <a:lnTo>
                    <a:pt x="531" y="555"/>
                  </a:lnTo>
                  <a:lnTo>
                    <a:pt x="534" y="559"/>
                  </a:lnTo>
                  <a:lnTo>
                    <a:pt x="544" y="568"/>
                  </a:lnTo>
                  <a:lnTo>
                    <a:pt x="554" y="576"/>
                  </a:lnTo>
                  <a:lnTo>
                    <a:pt x="555" y="577"/>
                  </a:lnTo>
                  <a:lnTo>
                    <a:pt x="557" y="582"/>
                  </a:lnTo>
                  <a:lnTo>
                    <a:pt x="557" y="583"/>
                  </a:lnTo>
                  <a:lnTo>
                    <a:pt x="557" y="584"/>
                  </a:lnTo>
                  <a:lnTo>
                    <a:pt x="557" y="584"/>
                  </a:lnTo>
                  <a:lnTo>
                    <a:pt x="557" y="588"/>
                  </a:lnTo>
                  <a:lnTo>
                    <a:pt x="557" y="590"/>
                  </a:lnTo>
                  <a:lnTo>
                    <a:pt x="557" y="591"/>
                  </a:lnTo>
                  <a:lnTo>
                    <a:pt x="557" y="592"/>
                  </a:lnTo>
                  <a:lnTo>
                    <a:pt x="557" y="593"/>
                  </a:lnTo>
                  <a:lnTo>
                    <a:pt x="554" y="599"/>
                  </a:lnTo>
                  <a:lnTo>
                    <a:pt x="554" y="603"/>
                  </a:lnTo>
                  <a:lnTo>
                    <a:pt x="553" y="606"/>
                  </a:lnTo>
                  <a:lnTo>
                    <a:pt x="554" y="608"/>
                  </a:lnTo>
                  <a:lnTo>
                    <a:pt x="554" y="610"/>
                  </a:lnTo>
                  <a:lnTo>
                    <a:pt x="554" y="610"/>
                  </a:lnTo>
                  <a:lnTo>
                    <a:pt x="554" y="611"/>
                  </a:lnTo>
                  <a:lnTo>
                    <a:pt x="562" y="611"/>
                  </a:lnTo>
                  <a:lnTo>
                    <a:pt x="561" y="607"/>
                  </a:lnTo>
                  <a:lnTo>
                    <a:pt x="563" y="600"/>
                  </a:lnTo>
                  <a:lnTo>
                    <a:pt x="570" y="584"/>
                  </a:lnTo>
                  <a:lnTo>
                    <a:pt x="572" y="581"/>
                  </a:lnTo>
                  <a:lnTo>
                    <a:pt x="573" y="579"/>
                  </a:lnTo>
                  <a:lnTo>
                    <a:pt x="573" y="578"/>
                  </a:lnTo>
                  <a:lnTo>
                    <a:pt x="573" y="577"/>
                  </a:lnTo>
                  <a:lnTo>
                    <a:pt x="573" y="577"/>
                  </a:lnTo>
                  <a:lnTo>
                    <a:pt x="574" y="577"/>
                  </a:lnTo>
                  <a:lnTo>
                    <a:pt x="574" y="575"/>
                  </a:lnTo>
                  <a:lnTo>
                    <a:pt x="574" y="573"/>
                  </a:lnTo>
                  <a:lnTo>
                    <a:pt x="571" y="562"/>
                  </a:lnTo>
                  <a:lnTo>
                    <a:pt x="571" y="560"/>
                  </a:lnTo>
                  <a:lnTo>
                    <a:pt x="572" y="558"/>
                  </a:lnTo>
                  <a:lnTo>
                    <a:pt x="576" y="554"/>
                  </a:lnTo>
                  <a:lnTo>
                    <a:pt x="577" y="550"/>
                  </a:lnTo>
                  <a:lnTo>
                    <a:pt x="578" y="549"/>
                  </a:lnTo>
                  <a:lnTo>
                    <a:pt x="579" y="548"/>
                  </a:lnTo>
                  <a:lnTo>
                    <a:pt x="584" y="544"/>
                  </a:lnTo>
                  <a:lnTo>
                    <a:pt x="585" y="544"/>
                  </a:lnTo>
                  <a:lnTo>
                    <a:pt x="586" y="544"/>
                  </a:lnTo>
                  <a:lnTo>
                    <a:pt x="591" y="549"/>
                  </a:lnTo>
                  <a:lnTo>
                    <a:pt x="593" y="550"/>
                  </a:lnTo>
                  <a:lnTo>
                    <a:pt x="593" y="551"/>
                  </a:lnTo>
                  <a:lnTo>
                    <a:pt x="594" y="552"/>
                  </a:lnTo>
                  <a:lnTo>
                    <a:pt x="594" y="553"/>
                  </a:lnTo>
                  <a:lnTo>
                    <a:pt x="594" y="554"/>
                  </a:lnTo>
                  <a:lnTo>
                    <a:pt x="595" y="554"/>
                  </a:lnTo>
                  <a:lnTo>
                    <a:pt x="595" y="552"/>
                  </a:lnTo>
                  <a:lnTo>
                    <a:pt x="596" y="551"/>
                  </a:lnTo>
                  <a:lnTo>
                    <a:pt x="597" y="551"/>
                  </a:lnTo>
                  <a:lnTo>
                    <a:pt x="597" y="552"/>
                  </a:lnTo>
                  <a:lnTo>
                    <a:pt x="598" y="552"/>
                  </a:lnTo>
                  <a:lnTo>
                    <a:pt x="598" y="551"/>
                  </a:lnTo>
                  <a:lnTo>
                    <a:pt x="598" y="550"/>
                  </a:lnTo>
                  <a:lnTo>
                    <a:pt x="598" y="549"/>
                  </a:lnTo>
                  <a:lnTo>
                    <a:pt x="598" y="548"/>
                  </a:lnTo>
                  <a:lnTo>
                    <a:pt x="599" y="547"/>
                  </a:lnTo>
                  <a:lnTo>
                    <a:pt x="601" y="545"/>
                  </a:lnTo>
                  <a:lnTo>
                    <a:pt x="602" y="544"/>
                  </a:lnTo>
                  <a:lnTo>
                    <a:pt x="602" y="543"/>
                  </a:lnTo>
                  <a:lnTo>
                    <a:pt x="602" y="542"/>
                  </a:lnTo>
                  <a:lnTo>
                    <a:pt x="600" y="541"/>
                  </a:lnTo>
                  <a:lnTo>
                    <a:pt x="600" y="540"/>
                  </a:lnTo>
                  <a:lnTo>
                    <a:pt x="603" y="532"/>
                  </a:lnTo>
                  <a:lnTo>
                    <a:pt x="604" y="530"/>
                  </a:lnTo>
                  <a:lnTo>
                    <a:pt x="603" y="529"/>
                  </a:lnTo>
                  <a:lnTo>
                    <a:pt x="602" y="528"/>
                  </a:lnTo>
                  <a:lnTo>
                    <a:pt x="602" y="526"/>
                  </a:lnTo>
                  <a:lnTo>
                    <a:pt x="602" y="525"/>
                  </a:lnTo>
                  <a:lnTo>
                    <a:pt x="608" y="513"/>
                  </a:lnTo>
                  <a:lnTo>
                    <a:pt x="609" y="512"/>
                  </a:lnTo>
                  <a:lnTo>
                    <a:pt x="608" y="511"/>
                  </a:lnTo>
                  <a:lnTo>
                    <a:pt x="607" y="509"/>
                  </a:lnTo>
                  <a:lnTo>
                    <a:pt x="607" y="508"/>
                  </a:lnTo>
                  <a:lnTo>
                    <a:pt x="607" y="506"/>
                  </a:lnTo>
                  <a:lnTo>
                    <a:pt x="607" y="504"/>
                  </a:lnTo>
                  <a:lnTo>
                    <a:pt x="607" y="504"/>
                  </a:lnTo>
                  <a:lnTo>
                    <a:pt x="607" y="503"/>
                  </a:lnTo>
                  <a:lnTo>
                    <a:pt x="608" y="501"/>
                  </a:lnTo>
                  <a:lnTo>
                    <a:pt x="608" y="500"/>
                  </a:lnTo>
                  <a:lnTo>
                    <a:pt x="609" y="499"/>
                  </a:lnTo>
                  <a:lnTo>
                    <a:pt x="610" y="498"/>
                  </a:lnTo>
                  <a:lnTo>
                    <a:pt x="611" y="497"/>
                  </a:lnTo>
                  <a:lnTo>
                    <a:pt x="615" y="496"/>
                  </a:lnTo>
                  <a:lnTo>
                    <a:pt x="616" y="494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7" y="493"/>
                  </a:lnTo>
                  <a:lnTo>
                    <a:pt x="617" y="492"/>
                  </a:lnTo>
                  <a:lnTo>
                    <a:pt x="619" y="491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19" y="487"/>
                  </a:lnTo>
                  <a:lnTo>
                    <a:pt x="620" y="484"/>
                  </a:lnTo>
                  <a:lnTo>
                    <a:pt x="621" y="484"/>
                  </a:lnTo>
                  <a:lnTo>
                    <a:pt x="622" y="484"/>
                  </a:lnTo>
                  <a:lnTo>
                    <a:pt x="623" y="483"/>
                  </a:lnTo>
                  <a:lnTo>
                    <a:pt x="623" y="482"/>
                  </a:lnTo>
                  <a:lnTo>
                    <a:pt x="623" y="480"/>
                  </a:lnTo>
                  <a:lnTo>
                    <a:pt x="624" y="479"/>
                  </a:lnTo>
                  <a:lnTo>
                    <a:pt x="633" y="464"/>
                  </a:lnTo>
                  <a:lnTo>
                    <a:pt x="634" y="464"/>
                  </a:lnTo>
                  <a:lnTo>
                    <a:pt x="635" y="464"/>
                  </a:lnTo>
                  <a:lnTo>
                    <a:pt x="635" y="464"/>
                  </a:lnTo>
                  <a:lnTo>
                    <a:pt x="636" y="464"/>
                  </a:lnTo>
                  <a:lnTo>
                    <a:pt x="636" y="463"/>
                  </a:lnTo>
                  <a:lnTo>
                    <a:pt x="636" y="461"/>
                  </a:lnTo>
                  <a:lnTo>
                    <a:pt x="637" y="461"/>
                  </a:lnTo>
                  <a:lnTo>
                    <a:pt x="637" y="460"/>
                  </a:lnTo>
                  <a:lnTo>
                    <a:pt x="639" y="460"/>
                  </a:lnTo>
                  <a:lnTo>
                    <a:pt x="652" y="458"/>
                  </a:lnTo>
                  <a:lnTo>
                    <a:pt x="653" y="458"/>
                  </a:lnTo>
                  <a:lnTo>
                    <a:pt x="654" y="458"/>
                  </a:lnTo>
                  <a:lnTo>
                    <a:pt x="655" y="459"/>
                  </a:lnTo>
                  <a:lnTo>
                    <a:pt x="656" y="459"/>
                  </a:lnTo>
                  <a:lnTo>
                    <a:pt x="657" y="457"/>
                  </a:lnTo>
                  <a:lnTo>
                    <a:pt x="658" y="452"/>
                  </a:lnTo>
                  <a:lnTo>
                    <a:pt x="658" y="451"/>
                  </a:lnTo>
                  <a:lnTo>
                    <a:pt x="657" y="450"/>
                  </a:lnTo>
                  <a:lnTo>
                    <a:pt x="656" y="448"/>
                  </a:lnTo>
                  <a:lnTo>
                    <a:pt x="656" y="447"/>
                  </a:lnTo>
                  <a:lnTo>
                    <a:pt x="657" y="446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7" y="444"/>
                  </a:lnTo>
                  <a:lnTo>
                    <a:pt x="657" y="444"/>
                  </a:lnTo>
                  <a:lnTo>
                    <a:pt x="661" y="427"/>
                  </a:lnTo>
                  <a:lnTo>
                    <a:pt x="668" y="418"/>
                  </a:lnTo>
                  <a:lnTo>
                    <a:pt x="669" y="416"/>
                  </a:lnTo>
                  <a:lnTo>
                    <a:pt x="669" y="414"/>
                  </a:lnTo>
                  <a:lnTo>
                    <a:pt x="669" y="413"/>
                  </a:lnTo>
                  <a:lnTo>
                    <a:pt x="670" y="407"/>
                  </a:lnTo>
                  <a:lnTo>
                    <a:pt x="671" y="405"/>
                  </a:lnTo>
                  <a:lnTo>
                    <a:pt x="671" y="403"/>
                  </a:lnTo>
                  <a:lnTo>
                    <a:pt x="670" y="402"/>
                  </a:lnTo>
                  <a:lnTo>
                    <a:pt x="670" y="400"/>
                  </a:lnTo>
                  <a:lnTo>
                    <a:pt x="670" y="399"/>
                  </a:lnTo>
                  <a:lnTo>
                    <a:pt x="670" y="398"/>
                  </a:lnTo>
                  <a:lnTo>
                    <a:pt x="675" y="384"/>
                  </a:lnTo>
                  <a:lnTo>
                    <a:pt x="674" y="376"/>
                  </a:lnTo>
                  <a:lnTo>
                    <a:pt x="673" y="370"/>
                  </a:lnTo>
                  <a:lnTo>
                    <a:pt x="672" y="364"/>
                  </a:lnTo>
                  <a:lnTo>
                    <a:pt x="671" y="359"/>
                  </a:lnTo>
                  <a:lnTo>
                    <a:pt x="671" y="357"/>
                  </a:lnTo>
                  <a:lnTo>
                    <a:pt x="670" y="349"/>
                  </a:lnTo>
                  <a:lnTo>
                    <a:pt x="669" y="344"/>
                  </a:lnTo>
                  <a:lnTo>
                    <a:pt x="669" y="344"/>
                  </a:lnTo>
                  <a:lnTo>
                    <a:pt x="670" y="343"/>
                  </a:lnTo>
                  <a:lnTo>
                    <a:pt x="674" y="339"/>
                  </a:lnTo>
                  <a:lnTo>
                    <a:pt x="675" y="338"/>
                  </a:lnTo>
                  <a:lnTo>
                    <a:pt x="677" y="332"/>
                  </a:lnTo>
                  <a:lnTo>
                    <a:pt x="678" y="330"/>
                  </a:lnTo>
                  <a:lnTo>
                    <a:pt x="679" y="329"/>
                  </a:lnTo>
                  <a:lnTo>
                    <a:pt x="679" y="326"/>
                  </a:lnTo>
                  <a:lnTo>
                    <a:pt x="679" y="324"/>
                  </a:lnTo>
                  <a:lnTo>
                    <a:pt x="681" y="315"/>
                  </a:lnTo>
                  <a:lnTo>
                    <a:pt x="682" y="315"/>
                  </a:lnTo>
                  <a:lnTo>
                    <a:pt x="685" y="313"/>
                  </a:lnTo>
                  <a:lnTo>
                    <a:pt x="685" y="310"/>
                  </a:lnTo>
                  <a:lnTo>
                    <a:pt x="688" y="304"/>
                  </a:lnTo>
                  <a:lnTo>
                    <a:pt x="689" y="297"/>
                  </a:lnTo>
                  <a:lnTo>
                    <a:pt x="691" y="293"/>
                  </a:lnTo>
                  <a:lnTo>
                    <a:pt x="692" y="293"/>
                  </a:lnTo>
                  <a:lnTo>
                    <a:pt x="694" y="291"/>
                  </a:lnTo>
                  <a:lnTo>
                    <a:pt x="694" y="289"/>
                  </a:lnTo>
                  <a:lnTo>
                    <a:pt x="694" y="288"/>
                  </a:lnTo>
                  <a:lnTo>
                    <a:pt x="693" y="286"/>
                  </a:lnTo>
                  <a:lnTo>
                    <a:pt x="693" y="285"/>
                  </a:lnTo>
                  <a:lnTo>
                    <a:pt x="693" y="284"/>
                  </a:lnTo>
                  <a:lnTo>
                    <a:pt x="693" y="283"/>
                  </a:lnTo>
                  <a:lnTo>
                    <a:pt x="693" y="282"/>
                  </a:lnTo>
                  <a:lnTo>
                    <a:pt x="693" y="281"/>
                  </a:lnTo>
                  <a:lnTo>
                    <a:pt x="692" y="280"/>
                  </a:lnTo>
                  <a:lnTo>
                    <a:pt x="691" y="280"/>
                  </a:lnTo>
                  <a:lnTo>
                    <a:pt x="691" y="279"/>
                  </a:lnTo>
                  <a:lnTo>
                    <a:pt x="690" y="277"/>
                  </a:lnTo>
                  <a:lnTo>
                    <a:pt x="691" y="275"/>
                  </a:lnTo>
                  <a:lnTo>
                    <a:pt x="691" y="274"/>
                  </a:lnTo>
                  <a:lnTo>
                    <a:pt x="691" y="272"/>
                  </a:lnTo>
                  <a:lnTo>
                    <a:pt x="692" y="271"/>
                  </a:lnTo>
                  <a:lnTo>
                    <a:pt x="694" y="270"/>
                  </a:lnTo>
                  <a:lnTo>
                    <a:pt x="695" y="269"/>
                  </a:lnTo>
                  <a:lnTo>
                    <a:pt x="696" y="265"/>
                  </a:lnTo>
                  <a:lnTo>
                    <a:pt x="696" y="263"/>
                  </a:lnTo>
                  <a:lnTo>
                    <a:pt x="697" y="262"/>
                  </a:lnTo>
                  <a:lnTo>
                    <a:pt x="696" y="261"/>
                  </a:lnTo>
                  <a:lnTo>
                    <a:pt x="696" y="259"/>
                  </a:lnTo>
                  <a:lnTo>
                    <a:pt x="696" y="258"/>
                  </a:lnTo>
                  <a:lnTo>
                    <a:pt x="695" y="257"/>
                  </a:lnTo>
                  <a:lnTo>
                    <a:pt x="696" y="255"/>
                  </a:lnTo>
                  <a:lnTo>
                    <a:pt x="697" y="255"/>
                  </a:lnTo>
                  <a:lnTo>
                    <a:pt x="696" y="254"/>
                  </a:lnTo>
                  <a:lnTo>
                    <a:pt x="695" y="252"/>
                  </a:lnTo>
                  <a:lnTo>
                    <a:pt x="695" y="251"/>
                  </a:lnTo>
                  <a:lnTo>
                    <a:pt x="696" y="251"/>
                  </a:lnTo>
                  <a:lnTo>
                    <a:pt x="697" y="251"/>
                  </a:lnTo>
                  <a:lnTo>
                    <a:pt x="698" y="251"/>
                  </a:lnTo>
                  <a:lnTo>
                    <a:pt x="699" y="252"/>
                  </a:lnTo>
                  <a:lnTo>
                    <a:pt x="700" y="252"/>
                  </a:lnTo>
                  <a:lnTo>
                    <a:pt x="702" y="254"/>
                  </a:lnTo>
                  <a:lnTo>
                    <a:pt x="703" y="254"/>
                  </a:lnTo>
                  <a:lnTo>
                    <a:pt x="706" y="253"/>
                  </a:lnTo>
                  <a:lnTo>
                    <a:pt x="707" y="253"/>
                  </a:lnTo>
                  <a:lnTo>
                    <a:pt x="709" y="252"/>
                  </a:lnTo>
                  <a:lnTo>
                    <a:pt x="710" y="252"/>
                  </a:lnTo>
                  <a:lnTo>
                    <a:pt x="715" y="253"/>
                  </a:lnTo>
                  <a:lnTo>
                    <a:pt x="718" y="249"/>
                  </a:lnTo>
                  <a:lnTo>
                    <a:pt x="718" y="249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5"/>
                  </a:lnTo>
                  <a:lnTo>
                    <a:pt x="719" y="244"/>
                  </a:lnTo>
                  <a:lnTo>
                    <a:pt x="719" y="243"/>
                  </a:lnTo>
                  <a:lnTo>
                    <a:pt x="719" y="240"/>
                  </a:lnTo>
                  <a:lnTo>
                    <a:pt x="719" y="239"/>
                  </a:lnTo>
                  <a:lnTo>
                    <a:pt x="726" y="237"/>
                  </a:lnTo>
                  <a:lnTo>
                    <a:pt x="728" y="237"/>
                  </a:lnTo>
                  <a:lnTo>
                    <a:pt x="729" y="235"/>
                  </a:lnTo>
                  <a:lnTo>
                    <a:pt x="731" y="232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3"/>
                  </a:lnTo>
                  <a:lnTo>
                    <a:pt x="737" y="233"/>
                  </a:lnTo>
                  <a:lnTo>
                    <a:pt x="738" y="233"/>
                  </a:lnTo>
                  <a:lnTo>
                    <a:pt x="739" y="232"/>
                  </a:lnTo>
                  <a:lnTo>
                    <a:pt x="740" y="230"/>
                  </a:lnTo>
                  <a:lnTo>
                    <a:pt x="743" y="228"/>
                  </a:lnTo>
                  <a:lnTo>
                    <a:pt x="744" y="227"/>
                  </a:lnTo>
                  <a:lnTo>
                    <a:pt x="746" y="227"/>
                  </a:lnTo>
                  <a:lnTo>
                    <a:pt x="746" y="228"/>
                  </a:lnTo>
                  <a:lnTo>
                    <a:pt x="746" y="229"/>
                  </a:lnTo>
                  <a:lnTo>
                    <a:pt x="746" y="230"/>
                  </a:lnTo>
                  <a:lnTo>
                    <a:pt x="746" y="231"/>
                  </a:lnTo>
                  <a:lnTo>
                    <a:pt x="747" y="231"/>
                  </a:lnTo>
                  <a:lnTo>
                    <a:pt x="748" y="230"/>
                  </a:lnTo>
                  <a:lnTo>
                    <a:pt x="749" y="229"/>
                  </a:lnTo>
                  <a:lnTo>
                    <a:pt x="748" y="228"/>
                  </a:lnTo>
                  <a:lnTo>
                    <a:pt x="749" y="228"/>
                  </a:lnTo>
                  <a:lnTo>
                    <a:pt x="749" y="227"/>
                  </a:lnTo>
                  <a:lnTo>
                    <a:pt x="750" y="227"/>
                  </a:lnTo>
                  <a:lnTo>
                    <a:pt x="750" y="227"/>
                  </a:lnTo>
                  <a:lnTo>
                    <a:pt x="750" y="228"/>
                  </a:lnTo>
                  <a:lnTo>
                    <a:pt x="751" y="229"/>
                  </a:lnTo>
                  <a:lnTo>
                    <a:pt x="753" y="229"/>
                  </a:lnTo>
                  <a:lnTo>
                    <a:pt x="753" y="228"/>
                  </a:lnTo>
                  <a:lnTo>
                    <a:pt x="754" y="227"/>
                  </a:lnTo>
                  <a:lnTo>
                    <a:pt x="754" y="226"/>
                  </a:lnTo>
                  <a:lnTo>
                    <a:pt x="754" y="225"/>
                  </a:lnTo>
                  <a:lnTo>
                    <a:pt x="755" y="225"/>
                  </a:lnTo>
                  <a:lnTo>
                    <a:pt x="757" y="224"/>
                  </a:lnTo>
                  <a:lnTo>
                    <a:pt x="758" y="223"/>
                  </a:lnTo>
                  <a:lnTo>
                    <a:pt x="759" y="221"/>
                  </a:lnTo>
                  <a:lnTo>
                    <a:pt x="762" y="214"/>
                  </a:lnTo>
                  <a:lnTo>
                    <a:pt x="763" y="211"/>
                  </a:lnTo>
                  <a:lnTo>
                    <a:pt x="770" y="205"/>
                  </a:lnTo>
                  <a:lnTo>
                    <a:pt x="770" y="205"/>
                  </a:lnTo>
                  <a:lnTo>
                    <a:pt x="769" y="205"/>
                  </a:lnTo>
                  <a:lnTo>
                    <a:pt x="769" y="204"/>
                  </a:lnTo>
                  <a:lnTo>
                    <a:pt x="769" y="203"/>
                  </a:lnTo>
                  <a:lnTo>
                    <a:pt x="768" y="201"/>
                  </a:lnTo>
                  <a:lnTo>
                    <a:pt x="768" y="203"/>
                  </a:lnTo>
                  <a:lnTo>
                    <a:pt x="767" y="203"/>
                  </a:lnTo>
                  <a:lnTo>
                    <a:pt x="766" y="203"/>
                  </a:lnTo>
                  <a:lnTo>
                    <a:pt x="766" y="200"/>
                  </a:lnTo>
                  <a:lnTo>
                    <a:pt x="765" y="200"/>
                  </a:lnTo>
                  <a:lnTo>
                    <a:pt x="764" y="200"/>
                  </a:lnTo>
                  <a:lnTo>
                    <a:pt x="763" y="200"/>
                  </a:lnTo>
                  <a:lnTo>
                    <a:pt x="762" y="200"/>
                  </a:lnTo>
                  <a:lnTo>
                    <a:pt x="763" y="199"/>
                  </a:lnTo>
                  <a:lnTo>
                    <a:pt x="761" y="196"/>
                  </a:lnTo>
                  <a:lnTo>
                    <a:pt x="760" y="195"/>
                  </a:lnTo>
                  <a:lnTo>
                    <a:pt x="759" y="196"/>
                  </a:lnTo>
                  <a:lnTo>
                    <a:pt x="760" y="196"/>
                  </a:lnTo>
                  <a:lnTo>
                    <a:pt x="760" y="197"/>
                  </a:lnTo>
                  <a:lnTo>
                    <a:pt x="759" y="197"/>
                  </a:lnTo>
                  <a:lnTo>
                    <a:pt x="759" y="197"/>
                  </a:lnTo>
                  <a:lnTo>
                    <a:pt x="759" y="196"/>
                  </a:lnTo>
                  <a:lnTo>
                    <a:pt x="757" y="196"/>
                  </a:lnTo>
                  <a:lnTo>
                    <a:pt x="756" y="196"/>
                  </a:lnTo>
                  <a:lnTo>
                    <a:pt x="755" y="195"/>
                  </a:lnTo>
                  <a:lnTo>
                    <a:pt x="754" y="195"/>
                  </a:lnTo>
                  <a:lnTo>
                    <a:pt x="755" y="195"/>
                  </a:lnTo>
                  <a:lnTo>
                    <a:pt x="755" y="194"/>
                  </a:lnTo>
                  <a:lnTo>
                    <a:pt x="755" y="193"/>
                  </a:lnTo>
                  <a:lnTo>
                    <a:pt x="754" y="193"/>
                  </a:lnTo>
                  <a:lnTo>
                    <a:pt x="753" y="195"/>
                  </a:lnTo>
                  <a:lnTo>
                    <a:pt x="751" y="195"/>
                  </a:lnTo>
                  <a:lnTo>
                    <a:pt x="749" y="195"/>
                  </a:lnTo>
                  <a:lnTo>
                    <a:pt x="748" y="192"/>
                  </a:lnTo>
                  <a:lnTo>
                    <a:pt x="746" y="189"/>
                  </a:lnTo>
                  <a:lnTo>
                    <a:pt x="747" y="187"/>
                  </a:lnTo>
                  <a:lnTo>
                    <a:pt x="748" y="186"/>
                  </a:lnTo>
                  <a:lnTo>
                    <a:pt x="749" y="186"/>
                  </a:lnTo>
                  <a:lnTo>
                    <a:pt x="748" y="185"/>
                  </a:lnTo>
                  <a:lnTo>
                    <a:pt x="746" y="185"/>
                  </a:lnTo>
                  <a:lnTo>
                    <a:pt x="744" y="184"/>
                  </a:lnTo>
                  <a:lnTo>
                    <a:pt x="742" y="183"/>
                  </a:lnTo>
                  <a:lnTo>
                    <a:pt x="741" y="180"/>
                  </a:lnTo>
                  <a:lnTo>
                    <a:pt x="739" y="178"/>
                  </a:lnTo>
                  <a:lnTo>
                    <a:pt x="733" y="176"/>
                  </a:lnTo>
                  <a:lnTo>
                    <a:pt x="733" y="175"/>
                  </a:lnTo>
                  <a:lnTo>
                    <a:pt x="732" y="175"/>
                  </a:lnTo>
                  <a:lnTo>
                    <a:pt x="731" y="175"/>
                  </a:lnTo>
                  <a:lnTo>
                    <a:pt x="731" y="174"/>
                  </a:lnTo>
                  <a:lnTo>
                    <a:pt x="730" y="174"/>
                  </a:lnTo>
                  <a:lnTo>
                    <a:pt x="730" y="173"/>
                  </a:lnTo>
                  <a:lnTo>
                    <a:pt x="730" y="172"/>
                  </a:lnTo>
                  <a:lnTo>
                    <a:pt x="729" y="172"/>
                  </a:lnTo>
                  <a:lnTo>
                    <a:pt x="729" y="172"/>
                  </a:lnTo>
                  <a:lnTo>
                    <a:pt x="728" y="171"/>
                  </a:lnTo>
                  <a:lnTo>
                    <a:pt x="728" y="170"/>
                  </a:lnTo>
                  <a:lnTo>
                    <a:pt x="726" y="171"/>
                  </a:lnTo>
                  <a:lnTo>
                    <a:pt x="723" y="172"/>
                  </a:lnTo>
                  <a:lnTo>
                    <a:pt x="722" y="172"/>
                  </a:lnTo>
                  <a:lnTo>
                    <a:pt x="721" y="172"/>
                  </a:lnTo>
                  <a:lnTo>
                    <a:pt x="721" y="171"/>
                  </a:lnTo>
                  <a:lnTo>
                    <a:pt x="720" y="170"/>
                  </a:lnTo>
                  <a:lnTo>
                    <a:pt x="719" y="169"/>
                  </a:lnTo>
                  <a:lnTo>
                    <a:pt x="718" y="167"/>
                  </a:lnTo>
                  <a:lnTo>
                    <a:pt x="717" y="165"/>
                  </a:lnTo>
                  <a:lnTo>
                    <a:pt x="717" y="165"/>
                  </a:lnTo>
                  <a:lnTo>
                    <a:pt x="716" y="162"/>
                  </a:lnTo>
                  <a:lnTo>
                    <a:pt x="715" y="160"/>
                  </a:lnTo>
                  <a:lnTo>
                    <a:pt x="714" y="157"/>
                  </a:lnTo>
                  <a:lnTo>
                    <a:pt x="714" y="155"/>
                  </a:lnTo>
                  <a:lnTo>
                    <a:pt x="712" y="153"/>
                  </a:lnTo>
                  <a:lnTo>
                    <a:pt x="713" y="152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1" y="150"/>
                  </a:lnTo>
                  <a:lnTo>
                    <a:pt x="711" y="145"/>
                  </a:lnTo>
                  <a:lnTo>
                    <a:pt x="709" y="135"/>
                  </a:lnTo>
                  <a:lnTo>
                    <a:pt x="709" y="132"/>
                  </a:lnTo>
                  <a:lnTo>
                    <a:pt x="708" y="131"/>
                  </a:lnTo>
                  <a:lnTo>
                    <a:pt x="708" y="130"/>
                  </a:lnTo>
                  <a:lnTo>
                    <a:pt x="708" y="129"/>
                  </a:lnTo>
                  <a:lnTo>
                    <a:pt x="707" y="125"/>
                  </a:lnTo>
                  <a:lnTo>
                    <a:pt x="708" y="124"/>
                  </a:lnTo>
                  <a:lnTo>
                    <a:pt x="709" y="124"/>
                  </a:lnTo>
                  <a:lnTo>
                    <a:pt x="709" y="123"/>
                  </a:lnTo>
                  <a:lnTo>
                    <a:pt x="709" y="119"/>
                  </a:lnTo>
                  <a:lnTo>
                    <a:pt x="708" y="117"/>
                  </a:lnTo>
                  <a:lnTo>
                    <a:pt x="706" y="110"/>
                  </a:lnTo>
                  <a:lnTo>
                    <a:pt x="706" y="108"/>
                  </a:lnTo>
                  <a:lnTo>
                    <a:pt x="706" y="107"/>
                  </a:lnTo>
                  <a:lnTo>
                    <a:pt x="706" y="106"/>
                  </a:lnTo>
                  <a:lnTo>
                    <a:pt x="707" y="106"/>
                  </a:lnTo>
                  <a:lnTo>
                    <a:pt x="707" y="105"/>
                  </a:lnTo>
                  <a:lnTo>
                    <a:pt x="707" y="103"/>
                  </a:lnTo>
                  <a:lnTo>
                    <a:pt x="707" y="101"/>
                  </a:lnTo>
                  <a:lnTo>
                    <a:pt x="707" y="99"/>
                  </a:lnTo>
                  <a:lnTo>
                    <a:pt x="707" y="97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5" y="93"/>
                  </a:lnTo>
                  <a:lnTo>
                    <a:pt x="705" y="89"/>
                  </a:lnTo>
                  <a:lnTo>
                    <a:pt x="705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7" y="85"/>
                  </a:lnTo>
                  <a:lnTo>
                    <a:pt x="707" y="85"/>
                  </a:lnTo>
                  <a:lnTo>
                    <a:pt x="707" y="81"/>
                  </a:lnTo>
                  <a:lnTo>
                    <a:pt x="705" y="75"/>
                  </a:lnTo>
                  <a:lnTo>
                    <a:pt x="705" y="73"/>
                  </a:lnTo>
                  <a:lnTo>
                    <a:pt x="704" y="66"/>
                  </a:lnTo>
                  <a:lnTo>
                    <a:pt x="703" y="63"/>
                  </a:lnTo>
                  <a:lnTo>
                    <a:pt x="702" y="60"/>
                  </a:lnTo>
                  <a:lnTo>
                    <a:pt x="701" y="58"/>
                  </a:lnTo>
                  <a:lnTo>
                    <a:pt x="700" y="58"/>
                  </a:lnTo>
                  <a:lnTo>
                    <a:pt x="700" y="57"/>
                  </a:lnTo>
                  <a:lnTo>
                    <a:pt x="701" y="56"/>
                  </a:lnTo>
                  <a:lnTo>
                    <a:pt x="702" y="56"/>
                  </a:lnTo>
                  <a:lnTo>
                    <a:pt x="702" y="55"/>
                  </a:lnTo>
                  <a:lnTo>
                    <a:pt x="702" y="55"/>
                  </a:lnTo>
                  <a:lnTo>
                    <a:pt x="702" y="54"/>
                  </a:lnTo>
                  <a:lnTo>
                    <a:pt x="702" y="53"/>
                  </a:lnTo>
                  <a:lnTo>
                    <a:pt x="701" y="52"/>
                  </a:lnTo>
                  <a:lnTo>
                    <a:pt x="701" y="52"/>
                  </a:lnTo>
                  <a:lnTo>
                    <a:pt x="701" y="50"/>
                  </a:lnTo>
                  <a:lnTo>
                    <a:pt x="702" y="49"/>
                  </a:lnTo>
                  <a:lnTo>
                    <a:pt x="704" y="50"/>
                  </a:lnTo>
                  <a:lnTo>
                    <a:pt x="704" y="51"/>
                  </a:lnTo>
                  <a:lnTo>
                    <a:pt x="704" y="52"/>
                  </a:lnTo>
                  <a:lnTo>
                    <a:pt x="704" y="52"/>
                  </a:lnTo>
                  <a:lnTo>
                    <a:pt x="704" y="53"/>
                  </a:lnTo>
                  <a:lnTo>
                    <a:pt x="705" y="52"/>
                  </a:lnTo>
                  <a:lnTo>
                    <a:pt x="706" y="53"/>
                  </a:lnTo>
                  <a:lnTo>
                    <a:pt x="707" y="53"/>
                  </a:lnTo>
                  <a:lnTo>
                    <a:pt x="707" y="54"/>
                  </a:lnTo>
                  <a:lnTo>
                    <a:pt x="708" y="55"/>
                  </a:lnTo>
                  <a:lnTo>
                    <a:pt x="709" y="56"/>
                  </a:lnTo>
                  <a:lnTo>
                    <a:pt x="709" y="57"/>
                  </a:lnTo>
                  <a:lnTo>
                    <a:pt x="708" y="57"/>
                  </a:lnTo>
                  <a:lnTo>
                    <a:pt x="707" y="56"/>
                  </a:lnTo>
                  <a:lnTo>
                    <a:pt x="707" y="55"/>
                  </a:lnTo>
                  <a:lnTo>
                    <a:pt x="707" y="55"/>
                  </a:lnTo>
                  <a:lnTo>
                    <a:pt x="706" y="55"/>
                  </a:lnTo>
                  <a:lnTo>
                    <a:pt x="706" y="55"/>
                  </a:lnTo>
                  <a:lnTo>
                    <a:pt x="706" y="56"/>
                  </a:lnTo>
                  <a:lnTo>
                    <a:pt x="707" y="56"/>
                  </a:lnTo>
                  <a:lnTo>
                    <a:pt x="707" y="59"/>
                  </a:lnTo>
                  <a:lnTo>
                    <a:pt x="708" y="60"/>
                  </a:lnTo>
                  <a:lnTo>
                    <a:pt x="709" y="59"/>
                  </a:lnTo>
                  <a:lnTo>
                    <a:pt x="709" y="59"/>
                  </a:lnTo>
                  <a:lnTo>
                    <a:pt x="710" y="59"/>
                  </a:lnTo>
                  <a:lnTo>
                    <a:pt x="710" y="58"/>
                  </a:lnTo>
                  <a:lnTo>
                    <a:pt x="710" y="57"/>
                  </a:lnTo>
                  <a:lnTo>
                    <a:pt x="710" y="56"/>
                  </a:lnTo>
                  <a:lnTo>
                    <a:pt x="706" y="51"/>
                  </a:lnTo>
                  <a:lnTo>
                    <a:pt x="702" y="46"/>
                  </a:lnTo>
                  <a:lnTo>
                    <a:pt x="696" y="37"/>
                  </a:lnTo>
                  <a:lnTo>
                    <a:pt x="693" y="31"/>
                  </a:lnTo>
                  <a:lnTo>
                    <a:pt x="693" y="30"/>
                  </a:lnTo>
                  <a:lnTo>
                    <a:pt x="692" y="30"/>
                  </a:lnTo>
                  <a:lnTo>
                    <a:pt x="692" y="30"/>
                  </a:lnTo>
                  <a:lnTo>
                    <a:pt x="692" y="29"/>
                  </a:lnTo>
                  <a:lnTo>
                    <a:pt x="691" y="28"/>
                  </a:lnTo>
                  <a:lnTo>
                    <a:pt x="691" y="27"/>
                  </a:lnTo>
                  <a:lnTo>
                    <a:pt x="690" y="20"/>
                  </a:lnTo>
                  <a:lnTo>
                    <a:pt x="690" y="14"/>
                  </a:lnTo>
                  <a:lnTo>
                    <a:pt x="690" y="13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90" y="12"/>
                  </a:lnTo>
                  <a:lnTo>
                    <a:pt x="691" y="11"/>
                  </a:lnTo>
                  <a:lnTo>
                    <a:pt x="680" y="11"/>
                  </a:lnTo>
                  <a:lnTo>
                    <a:pt x="669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2" name="Freeform 271">
              <a:extLst>
                <a:ext uri="{FF2B5EF4-FFF2-40B4-BE49-F238E27FC236}">
                  <a16:creationId xmlns:a16="http://schemas.microsoft.com/office/drawing/2014/main" id="{22962890-8A72-A75B-C535-25121C285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3636963"/>
              <a:ext cx="1587" cy="9525"/>
            </a:xfrm>
            <a:custGeom>
              <a:avLst/>
              <a:gdLst>
                <a:gd name="T0" fmla="*/ 0 w 1"/>
                <a:gd name="T1" fmla="*/ 1 h 6"/>
                <a:gd name="T2" fmla="*/ 0 w 1"/>
                <a:gd name="T3" fmla="*/ 3 h 6"/>
                <a:gd name="T4" fmla="*/ 0 w 1"/>
                <a:gd name="T5" fmla="*/ 5 h 6"/>
                <a:gd name="T6" fmla="*/ 0 w 1"/>
                <a:gd name="T7" fmla="*/ 6 h 6"/>
                <a:gd name="T8" fmla="*/ 1 w 1"/>
                <a:gd name="T9" fmla="*/ 6 h 6"/>
                <a:gd name="T10" fmla="*/ 1 w 1"/>
                <a:gd name="T11" fmla="*/ 5 h 6"/>
                <a:gd name="T12" fmla="*/ 1 w 1"/>
                <a:gd name="T13" fmla="*/ 1 h 6"/>
                <a:gd name="T14" fmla="*/ 1 w 1"/>
                <a:gd name="T15" fmla="*/ 1 h 6"/>
                <a:gd name="T16" fmla="*/ 1 w 1"/>
                <a:gd name="T17" fmla="*/ 0 h 6"/>
                <a:gd name="T18" fmla="*/ 0 w 1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3" name="Freeform 272">
              <a:extLst>
                <a:ext uri="{FF2B5EF4-FFF2-40B4-BE49-F238E27FC236}">
                  <a16:creationId xmlns:a16="http://schemas.microsoft.com/office/drawing/2014/main" id="{CAFD12D9-CAE6-464B-5EFF-6FAE6213A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4257675"/>
              <a:ext cx="119062" cy="133350"/>
            </a:xfrm>
            <a:custGeom>
              <a:avLst/>
              <a:gdLst>
                <a:gd name="T0" fmla="*/ 49 w 75"/>
                <a:gd name="T1" fmla="*/ 7 h 84"/>
                <a:gd name="T2" fmla="*/ 48 w 75"/>
                <a:gd name="T3" fmla="*/ 12 h 84"/>
                <a:gd name="T4" fmla="*/ 45 w 75"/>
                <a:gd name="T5" fmla="*/ 14 h 84"/>
                <a:gd name="T6" fmla="*/ 42 w 75"/>
                <a:gd name="T7" fmla="*/ 16 h 84"/>
                <a:gd name="T8" fmla="*/ 32 w 75"/>
                <a:gd name="T9" fmla="*/ 9 h 84"/>
                <a:gd name="T10" fmla="*/ 25 w 75"/>
                <a:gd name="T11" fmla="*/ 16 h 84"/>
                <a:gd name="T12" fmla="*/ 17 w 75"/>
                <a:gd name="T13" fmla="*/ 29 h 84"/>
                <a:gd name="T14" fmla="*/ 13 w 75"/>
                <a:gd name="T15" fmla="*/ 34 h 84"/>
                <a:gd name="T16" fmla="*/ 7 w 75"/>
                <a:gd name="T17" fmla="*/ 43 h 84"/>
                <a:gd name="T18" fmla="*/ 4 w 75"/>
                <a:gd name="T19" fmla="*/ 45 h 84"/>
                <a:gd name="T20" fmla="*/ 1 w 75"/>
                <a:gd name="T21" fmla="*/ 51 h 84"/>
                <a:gd name="T22" fmla="*/ 1 w 75"/>
                <a:gd name="T23" fmla="*/ 63 h 84"/>
                <a:gd name="T24" fmla="*/ 1 w 75"/>
                <a:gd name="T25" fmla="*/ 79 h 84"/>
                <a:gd name="T26" fmla="*/ 1 w 75"/>
                <a:gd name="T27" fmla="*/ 81 h 84"/>
                <a:gd name="T28" fmla="*/ 8 w 75"/>
                <a:gd name="T29" fmla="*/ 83 h 84"/>
                <a:gd name="T30" fmla="*/ 9 w 75"/>
                <a:gd name="T31" fmla="*/ 83 h 84"/>
                <a:gd name="T32" fmla="*/ 13 w 75"/>
                <a:gd name="T33" fmla="*/ 81 h 84"/>
                <a:gd name="T34" fmla="*/ 20 w 75"/>
                <a:gd name="T35" fmla="*/ 81 h 84"/>
                <a:gd name="T36" fmla="*/ 23 w 75"/>
                <a:gd name="T37" fmla="*/ 80 h 84"/>
                <a:gd name="T38" fmla="*/ 27 w 75"/>
                <a:gd name="T39" fmla="*/ 79 h 84"/>
                <a:gd name="T40" fmla="*/ 30 w 75"/>
                <a:gd name="T41" fmla="*/ 79 h 84"/>
                <a:gd name="T42" fmla="*/ 39 w 75"/>
                <a:gd name="T43" fmla="*/ 76 h 84"/>
                <a:gd name="T44" fmla="*/ 44 w 75"/>
                <a:gd name="T45" fmla="*/ 77 h 84"/>
                <a:gd name="T46" fmla="*/ 47 w 75"/>
                <a:gd name="T47" fmla="*/ 80 h 84"/>
                <a:gd name="T48" fmla="*/ 52 w 75"/>
                <a:gd name="T49" fmla="*/ 81 h 84"/>
                <a:gd name="T50" fmla="*/ 65 w 75"/>
                <a:gd name="T51" fmla="*/ 61 h 84"/>
                <a:gd name="T52" fmla="*/ 66 w 75"/>
                <a:gd name="T53" fmla="*/ 56 h 84"/>
                <a:gd name="T54" fmla="*/ 64 w 75"/>
                <a:gd name="T55" fmla="*/ 53 h 84"/>
                <a:gd name="T56" fmla="*/ 62 w 75"/>
                <a:gd name="T57" fmla="*/ 54 h 84"/>
                <a:gd name="T58" fmla="*/ 60 w 75"/>
                <a:gd name="T59" fmla="*/ 53 h 84"/>
                <a:gd name="T60" fmla="*/ 52 w 75"/>
                <a:gd name="T61" fmla="*/ 54 h 84"/>
                <a:gd name="T62" fmla="*/ 50 w 75"/>
                <a:gd name="T63" fmla="*/ 54 h 84"/>
                <a:gd name="T64" fmla="*/ 45 w 75"/>
                <a:gd name="T65" fmla="*/ 54 h 84"/>
                <a:gd name="T66" fmla="*/ 42 w 75"/>
                <a:gd name="T67" fmla="*/ 56 h 84"/>
                <a:gd name="T68" fmla="*/ 42 w 75"/>
                <a:gd name="T69" fmla="*/ 57 h 84"/>
                <a:gd name="T70" fmla="*/ 40 w 75"/>
                <a:gd name="T71" fmla="*/ 57 h 84"/>
                <a:gd name="T72" fmla="*/ 37 w 75"/>
                <a:gd name="T73" fmla="*/ 57 h 84"/>
                <a:gd name="T74" fmla="*/ 35 w 75"/>
                <a:gd name="T75" fmla="*/ 55 h 84"/>
                <a:gd name="T76" fmla="*/ 36 w 75"/>
                <a:gd name="T77" fmla="*/ 54 h 84"/>
                <a:gd name="T78" fmla="*/ 40 w 75"/>
                <a:gd name="T79" fmla="*/ 54 h 84"/>
                <a:gd name="T80" fmla="*/ 45 w 75"/>
                <a:gd name="T81" fmla="*/ 47 h 84"/>
                <a:gd name="T82" fmla="*/ 52 w 75"/>
                <a:gd name="T83" fmla="*/ 44 h 84"/>
                <a:gd name="T84" fmla="*/ 54 w 75"/>
                <a:gd name="T85" fmla="*/ 44 h 84"/>
                <a:gd name="T86" fmla="*/ 58 w 75"/>
                <a:gd name="T87" fmla="*/ 43 h 84"/>
                <a:gd name="T88" fmla="*/ 60 w 75"/>
                <a:gd name="T89" fmla="*/ 42 h 84"/>
                <a:gd name="T90" fmla="*/ 64 w 75"/>
                <a:gd name="T91" fmla="*/ 36 h 84"/>
                <a:gd name="T92" fmla="*/ 69 w 75"/>
                <a:gd name="T93" fmla="*/ 35 h 84"/>
                <a:gd name="T94" fmla="*/ 72 w 75"/>
                <a:gd name="T95" fmla="*/ 34 h 84"/>
                <a:gd name="T96" fmla="*/ 75 w 75"/>
                <a:gd name="T97" fmla="*/ 32 h 84"/>
                <a:gd name="T98" fmla="*/ 75 w 75"/>
                <a:gd name="T99" fmla="*/ 26 h 84"/>
                <a:gd name="T100" fmla="*/ 74 w 75"/>
                <a:gd name="T101" fmla="*/ 20 h 84"/>
                <a:gd name="T102" fmla="*/ 73 w 75"/>
                <a:gd name="T103" fmla="*/ 16 h 84"/>
                <a:gd name="T104" fmla="*/ 72 w 75"/>
                <a:gd name="T105" fmla="*/ 14 h 84"/>
                <a:gd name="T106" fmla="*/ 72 w 75"/>
                <a:gd name="T107" fmla="*/ 10 h 84"/>
                <a:gd name="T108" fmla="*/ 70 w 75"/>
                <a:gd name="T109" fmla="*/ 10 h 84"/>
                <a:gd name="T110" fmla="*/ 63 w 75"/>
                <a:gd name="T111" fmla="*/ 3 h 84"/>
                <a:gd name="T112" fmla="*/ 62 w 75"/>
                <a:gd name="T1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84">
                  <a:moveTo>
                    <a:pt x="52" y="5"/>
                  </a:moveTo>
                  <a:lnTo>
                    <a:pt x="51" y="5"/>
                  </a:lnTo>
                  <a:lnTo>
                    <a:pt x="49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2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4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5" y="16"/>
                  </a:lnTo>
                  <a:lnTo>
                    <a:pt x="24" y="18"/>
                  </a:lnTo>
                  <a:lnTo>
                    <a:pt x="18" y="27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0" y="39"/>
                  </a:lnTo>
                  <a:lnTo>
                    <a:pt x="8" y="42"/>
                  </a:lnTo>
                  <a:lnTo>
                    <a:pt x="7" y="43"/>
                  </a:lnTo>
                  <a:lnTo>
                    <a:pt x="6" y="43"/>
                  </a:lnTo>
                  <a:lnTo>
                    <a:pt x="5" y="44"/>
                  </a:lnTo>
                  <a:lnTo>
                    <a:pt x="4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2" y="68"/>
                  </a:lnTo>
                  <a:lnTo>
                    <a:pt x="1" y="76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2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2" y="83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8" y="80"/>
                  </a:lnTo>
                  <a:lnTo>
                    <a:pt x="20" y="81"/>
                  </a:lnTo>
                  <a:lnTo>
                    <a:pt x="21" y="81"/>
                  </a:lnTo>
                  <a:lnTo>
                    <a:pt x="22" y="81"/>
                  </a:lnTo>
                  <a:lnTo>
                    <a:pt x="23" y="80"/>
                  </a:lnTo>
                  <a:lnTo>
                    <a:pt x="24" y="80"/>
                  </a:lnTo>
                  <a:lnTo>
                    <a:pt x="25" y="80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29" y="80"/>
                  </a:lnTo>
                  <a:lnTo>
                    <a:pt x="30" y="79"/>
                  </a:lnTo>
                  <a:lnTo>
                    <a:pt x="32" y="77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4" y="77"/>
                  </a:lnTo>
                  <a:lnTo>
                    <a:pt x="45" y="79"/>
                  </a:lnTo>
                  <a:lnTo>
                    <a:pt x="46" y="80"/>
                  </a:lnTo>
                  <a:lnTo>
                    <a:pt x="47" y="80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3" y="80"/>
                  </a:lnTo>
                  <a:lnTo>
                    <a:pt x="65" y="61"/>
                  </a:lnTo>
                  <a:lnTo>
                    <a:pt x="68" y="57"/>
                  </a:lnTo>
                  <a:lnTo>
                    <a:pt x="67" y="56"/>
                  </a:lnTo>
                  <a:lnTo>
                    <a:pt x="66" y="56"/>
                  </a:lnTo>
                  <a:lnTo>
                    <a:pt x="65" y="56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3" y="52"/>
                  </a:lnTo>
                  <a:lnTo>
                    <a:pt x="62" y="53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1" y="53"/>
                  </a:lnTo>
                  <a:lnTo>
                    <a:pt x="60" y="53"/>
                  </a:lnTo>
                  <a:lnTo>
                    <a:pt x="58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41" y="57"/>
                  </a:lnTo>
                  <a:lnTo>
                    <a:pt x="40" y="57"/>
                  </a:lnTo>
                  <a:lnTo>
                    <a:pt x="39" y="58"/>
                  </a:lnTo>
                  <a:lnTo>
                    <a:pt x="38" y="58"/>
                  </a:lnTo>
                  <a:lnTo>
                    <a:pt x="37" y="57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5" y="44"/>
                  </a:lnTo>
                  <a:lnTo>
                    <a:pt x="56" y="43"/>
                  </a:lnTo>
                  <a:lnTo>
                    <a:pt x="58" y="43"/>
                  </a:lnTo>
                  <a:lnTo>
                    <a:pt x="59" y="43"/>
                  </a:lnTo>
                  <a:lnTo>
                    <a:pt x="60" y="43"/>
                  </a:lnTo>
                  <a:lnTo>
                    <a:pt x="60" y="42"/>
                  </a:lnTo>
                  <a:lnTo>
                    <a:pt x="60" y="41"/>
                  </a:lnTo>
                  <a:lnTo>
                    <a:pt x="61" y="41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70" y="35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3" y="34"/>
                  </a:lnTo>
                  <a:lnTo>
                    <a:pt x="74" y="33"/>
                  </a:lnTo>
                  <a:lnTo>
                    <a:pt x="75" y="32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5" y="26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3" y="15"/>
                  </a:lnTo>
                  <a:lnTo>
                    <a:pt x="72" y="14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2" y="11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69" y="9"/>
                  </a:lnTo>
                  <a:lnTo>
                    <a:pt x="64" y="4"/>
                  </a:lnTo>
                  <a:lnTo>
                    <a:pt x="63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2" y="5"/>
                  </a:lnTo>
                  <a:lnTo>
                    <a:pt x="5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4" name="Freeform 273">
              <a:extLst>
                <a:ext uri="{FF2B5EF4-FFF2-40B4-BE49-F238E27FC236}">
                  <a16:creationId xmlns:a16="http://schemas.microsoft.com/office/drawing/2014/main" id="{2F6A0373-0D32-39EB-86EA-1B794AA6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813" y="4002088"/>
              <a:ext cx="7937" cy="9525"/>
            </a:xfrm>
            <a:custGeom>
              <a:avLst/>
              <a:gdLst>
                <a:gd name="T0" fmla="*/ 4 w 5"/>
                <a:gd name="T1" fmla="*/ 3 h 6"/>
                <a:gd name="T2" fmla="*/ 5 w 5"/>
                <a:gd name="T3" fmla="*/ 2 h 6"/>
                <a:gd name="T4" fmla="*/ 4 w 5"/>
                <a:gd name="T5" fmla="*/ 1 h 6"/>
                <a:gd name="T6" fmla="*/ 4 w 5"/>
                <a:gd name="T7" fmla="*/ 1 h 6"/>
                <a:gd name="T8" fmla="*/ 4 w 5"/>
                <a:gd name="T9" fmla="*/ 1 h 6"/>
                <a:gd name="T10" fmla="*/ 3 w 5"/>
                <a:gd name="T11" fmla="*/ 0 h 6"/>
                <a:gd name="T12" fmla="*/ 3 w 5"/>
                <a:gd name="T13" fmla="*/ 1 h 6"/>
                <a:gd name="T14" fmla="*/ 3 w 5"/>
                <a:gd name="T15" fmla="*/ 2 h 6"/>
                <a:gd name="T16" fmla="*/ 1 w 5"/>
                <a:gd name="T17" fmla="*/ 2 h 6"/>
                <a:gd name="T18" fmla="*/ 0 w 5"/>
                <a:gd name="T19" fmla="*/ 3 h 6"/>
                <a:gd name="T20" fmla="*/ 0 w 5"/>
                <a:gd name="T21" fmla="*/ 4 h 6"/>
                <a:gd name="T22" fmla="*/ 0 w 5"/>
                <a:gd name="T23" fmla="*/ 5 h 6"/>
                <a:gd name="T24" fmla="*/ 3 w 5"/>
                <a:gd name="T25" fmla="*/ 5 h 6"/>
                <a:gd name="T26" fmla="*/ 4 w 5"/>
                <a:gd name="T27" fmla="*/ 6 h 6"/>
                <a:gd name="T28" fmla="*/ 4 w 5"/>
                <a:gd name="T29" fmla="*/ 6 h 6"/>
                <a:gd name="T30" fmla="*/ 4 w 5"/>
                <a:gd name="T31" fmla="*/ 5 h 6"/>
                <a:gd name="T32" fmla="*/ 4 w 5"/>
                <a:gd name="T33" fmla="*/ 5 h 6"/>
                <a:gd name="T34" fmla="*/ 4 w 5"/>
                <a:gd name="T35" fmla="*/ 4 h 6"/>
                <a:gd name="T36" fmla="*/ 4 w 5"/>
                <a:gd name="T3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5" name="Freeform 274">
              <a:extLst>
                <a:ext uri="{FF2B5EF4-FFF2-40B4-BE49-F238E27FC236}">
                  <a16:creationId xmlns:a16="http://schemas.microsoft.com/office/drawing/2014/main" id="{F3B276F6-42D5-C941-C278-34F4078C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463" y="4017963"/>
              <a:ext cx="36512" cy="25400"/>
            </a:xfrm>
            <a:custGeom>
              <a:avLst/>
              <a:gdLst>
                <a:gd name="T0" fmla="*/ 13 w 23"/>
                <a:gd name="T1" fmla="*/ 14 h 16"/>
                <a:gd name="T2" fmla="*/ 16 w 23"/>
                <a:gd name="T3" fmla="*/ 15 h 16"/>
                <a:gd name="T4" fmla="*/ 18 w 23"/>
                <a:gd name="T5" fmla="*/ 16 h 16"/>
                <a:gd name="T6" fmla="*/ 21 w 23"/>
                <a:gd name="T7" fmla="*/ 15 h 16"/>
                <a:gd name="T8" fmla="*/ 23 w 23"/>
                <a:gd name="T9" fmla="*/ 15 h 16"/>
                <a:gd name="T10" fmla="*/ 23 w 23"/>
                <a:gd name="T11" fmla="*/ 12 h 16"/>
                <a:gd name="T12" fmla="*/ 21 w 23"/>
                <a:gd name="T13" fmla="*/ 12 h 16"/>
                <a:gd name="T14" fmla="*/ 19 w 23"/>
                <a:gd name="T15" fmla="*/ 11 h 16"/>
                <a:gd name="T16" fmla="*/ 18 w 23"/>
                <a:gd name="T17" fmla="*/ 9 h 16"/>
                <a:gd name="T18" fmla="*/ 17 w 23"/>
                <a:gd name="T19" fmla="*/ 9 h 16"/>
                <a:gd name="T20" fmla="*/ 14 w 23"/>
                <a:gd name="T21" fmla="*/ 9 h 16"/>
                <a:gd name="T22" fmla="*/ 16 w 23"/>
                <a:gd name="T23" fmla="*/ 11 h 16"/>
                <a:gd name="T24" fmla="*/ 12 w 23"/>
                <a:gd name="T25" fmla="*/ 12 h 16"/>
                <a:gd name="T26" fmla="*/ 11 w 23"/>
                <a:gd name="T27" fmla="*/ 11 h 16"/>
                <a:gd name="T28" fmla="*/ 10 w 23"/>
                <a:gd name="T29" fmla="*/ 9 h 16"/>
                <a:gd name="T30" fmla="*/ 10 w 23"/>
                <a:gd name="T31" fmla="*/ 6 h 16"/>
                <a:gd name="T32" fmla="*/ 9 w 23"/>
                <a:gd name="T33" fmla="*/ 5 h 16"/>
                <a:gd name="T34" fmla="*/ 8 w 23"/>
                <a:gd name="T35" fmla="*/ 6 h 16"/>
                <a:gd name="T36" fmla="*/ 8 w 23"/>
                <a:gd name="T37" fmla="*/ 5 h 16"/>
                <a:gd name="T38" fmla="*/ 8 w 23"/>
                <a:gd name="T39" fmla="*/ 4 h 16"/>
                <a:gd name="T40" fmla="*/ 8 w 23"/>
                <a:gd name="T41" fmla="*/ 3 h 16"/>
                <a:gd name="T42" fmla="*/ 8 w 23"/>
                <a:gd name="T43" fmla="*/ 2 h 16"/>
                <a:gd name="T44" fmla="*/ 4 w 23"/>
                <a:gd name="T45" fmla="*/ 0 h 16"/>
                <a:gd name="T46" fmla="*/ 3 w 23"/>
                <a:gd name="T47" fmla="*/ 1 h 16"/>
                <a:gd name="T48" fmla="*/ 6 w 23"/>
                <a:gd name="T49" fmla="*/ 2 h 16"/>
                <a:gd name="T50" fmla="*/ 6 w 23"/>
                <a:gd name="T51" fmla="*/ 4 h 16"/>
                <a:gd name="T52" fmla="*/ 3 w 23"/>
                <a:gd name="T53" fmla="*/ 5 h 16"/>
                <a:gd name="T54" fmla="*/ 4 w 23"/>
                <a:gd name="T55" fmla="*/ 7 h 16"/>
                <a:gd name="T56" fmla="*/ 2 w 23"/>
                <a:gd name="T57" fmla="*/ 6 h 16"/>
                <a:gd name="T58" fmla="*/ 1 w 23"/>
                <a:gd name="T59" fmla="*/ 7 h 16"/>
                <a:gd name="T60" fmla="*/ 1 w 23"/>
                <a:gd name="T61" fmla="*/ 8 h 16"/>
                <a:gd name="T62" fmla="*/ 5 w 23"/>
                <a:gd name="T63" fmla="*/ 8 h 16"/>
                <a:gd name="T64" fmla="*/ 8 w 23"/>
                <a:gd name="T65" fmla="*/ 9 h 16"/>
                <a:gd name="T66" fmla="*/ 7 w 23"/>
                <a:gd name="T67" fmla="*/ 12 h 16"/>
                <a:gd name="T68" fmla="*/ 5 w 23"/>
                <a:gd name="T69" fmla="*/ 11 h 16"/>
                <a:gd name="T70" fmla="*/ 3 w 23"/>
                <a:gd name="T71" fmla="*/ 11 h 16"/>
                <a:gd name="T72" fmla="*/ 2 w 23"/>
                <a:gd name="T73" fmla="*/ 10 h 16"/>
                <a:gd name="T74" fmla="*/ 1 w 23"/>
                <a:gd name="T75" fmla="*/ 9 h 16"/>
                <a:gd name="T76" fmla="*/ 3 w 23"/>
                <a:gd name="T77" fmla="*/ 14 h 16"/>
                <a:gd name="T78" fmla="*/ 6 w 23"/>
                <a:gd name="T79" fmla="*/ 14 h 16"/>
                <a:gd name="T80" fmla="*/ 8 w 23"/>
                <a:gd name="T81" fmla="*/ 15 h 16"/>
                <a:gd name="T82" fmla="*/ 8 w 23"/>
                <a:gd name="T83" fmla="*/ 14 h 16"/>
                <a:gd name="T84" fmla="*/ 10 w 23"/>
                <a:gd name="T85" fmla="*/ 14 h 16"/>
                <a:gd name="T86" fmla="*/ 11 w 23"/>
                <a:gd name="T8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16">
                  <a:moveTo>
                    <a:pt x="11" y="15"/>
                  </a:moveTo>
                  <a:lnTo>
                    <a:pt x="13" y="14"/>
                  </a:lnTo>
                  <a:lnTo>
                    <a:pt x="15" y="14"/>
                  </a:lnTo>
                  <a:lnTo>
                    <a:pt x="16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6" name="Freeform 275">
              <a:extLst>
                <a:ext uri="{FF2B5EF4-FFF2-40B4-BE49-F238E27FC236}">
                  <a16:creationId xmlns:a16="http://schemas.microsoft.com/office/drawing/2014/main" id="{75E8CD7A-4D6E-CD47-7077-70B22E10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975" y="4186238"/>
              <a:ext cx="4762" cy="1588"/>
            </a:xfrm>
            <a:custGeom>
              <a:avLst/>
              <a:gdLst>
                <a:gd name="T0" fmla="*/ 0 w 3"/>
                <a:gd name="T1" fmla="*/ 1 h 1"/>
                <a:gd name="T2" fmla="*/ 1 w 3"/>
                <a:gd name="T3" fmla="*/ 1 h 1"/>
                <a:gd name="T4" fmla="*/ 2 w 3"/>
                <a:gd name="T5" fmla="*/ 1 h 1"/>
                <a:gd name="T6" fmla="*/ 3 w 3"/>
                <a:gd name="T7" fmla="*/ 1 h 1"/>
                <a:gd name="T8" fmla="*/ 1 w 3"/>
                <a:gd name="T9" fmla="*/ 0 h 1"/>
                <a:gd name="T10" fmla="*/ 0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7" name="Freeform 276">
              <a:extLst>
                <a:ext uri="{FF2B5EF4-FFF2-40B4-BE49-F238E27FC236}">
                  <a16:creationId xmlns:a16="http://schemas.microsoft.com/office/drawing/2014/main" id="{DFAA4100-9507-EAEF-B2C5-6EF33A54F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5" y="3856038"/>
              <a:ext cx="488950" cy="427038"/>
            </a:xfrm>
            <a:custGeom>
              <a:avLst/>
              <a:gdLst>
                <a:gd name="T0" fmla="*/ 82 w 308"/>
                <a:gd name="T1" fmla="*/ 24 h 269"/>
                <a:gd name="T2" fmla="*/ 77 w 308"/>
                <a:gd name="T3" fmla="*/ 25 h 269"/>
                <a:gd name="T4" fmla="*/ 65 w 308"/>
                <a:gd name="T5" fmla="*/ 27 h 269"/>
                <a:gd name="T6" fmla="*/ 50 w 308"/>
                <a:gd name="T7" fmla="*/ 41 h 269"/>
                <a:gd name="T8" fmla="*/ 31 w 308"/>
                <a:gd name="T9" fmla="*/ 47 h 269"/>
                <a:gd name="T10" fmla="*/ 27 w 308"/>
                <a:gd name="T11" fmla="*/ 53 h 269"/>
                <a:gd name="T12" fmla="*/ 22 w 308"/>
                <a:gd name="T13" fmla="*/ 70 h 269"/>
                <a:gd name="T14" fmla="*/ 25 w 308"/>
                <a:gd name="T15" fmla="*/ 83 h 269"/>
                <a:gd name="T16" fmla="*/ 10 w 308"/>
                <a:gd name="T17" fmla="*/ 119 h 269"/>
                <a:gd name="T18" fmla="*/ 2 w 308"/>
                <a:gd name="T19" fmla="*/ 152 h 269"/>
                <a:gd name="T20" fmla="*/ 10 w 308"/>
                <a:gd name="T21" fmla="*/ 178 h 269"/>
                <a:gd name="T22" fmla="*/ 28 w 308"/>
                <a:gd name="T23" fmla="*/ 179 h 269"/>
                <a:gd name="T24" fmla="*/ 33 w 308"/>
                <a:gd name="T25" fmla="*/ 173 h 269"/>
                <a:gd name="T26" fmla="*/ 45 w 308"/>
                <a:gd name="T27" fmla="*/ 177 h 269"/>
                <a:gd name="T28" fmla="*/ 52 w 308"/>
                <a:gd name="T29" fmla="*/ 187 h 269"/>
                <a:gd name="T30" fmla="*/ 70 w 308"/>
                <a:gd name="T31" fmla="*/ 153 h 269"/>
                <a:gd name="T32" fmla="*/ 83 w 308"/>
                <a:gd name="T33" fmla="*/ 159 h 269"/>
                <a:gd name="T34" fmla="*/ 89 w 308"/>
                <a:gd name="T35" fmla="*/ 169 h 269"/>
                <a:gd name="T36" fmla="*/ 105 w 308"/>
                <a:gd name="T37" fmla="*/ 170 h 269"/>
                <a:gd name="T38" fmla="*/ 119 w 308"/>
                <a:gd name="T39" fmla="*/ 164 h 269"/>
                <a:gd name="T40" fmla="*/ 129 w 308"/>
                <a:gd name="T41" fmla="*/ 171 h 269"/>
                <a:gd name="T42" fmla="*/ 144 w 308"/>
                <a:gd name="T43" fmla="*/ 166 h 269"/>
                <a:gd name="T44" fmla="*/ 157 w 308"/>
                <a:gd name="T45" fmla="*/ 169 h 269"/>
                <a:gd name="T46" fmla="*/ 174 w 308"/>
                <a:gd name="T47" fmla="*/ 171 h 269"/>
                <a:gd name="T48" fmla="*/ 209 w 308"/>
                <a:gd name="T49" fmla="*/ 193 h 269"/>
                <a:gd name="T50" fmla="*/ 248 w 308"/>
                <a:gd name="T51" fmla="*/ 234 h 269"/>
                <a:gd name="T52" fmla="*/ 278 w 308"/>
                <a:gd name="T53" fmla="*/ 262 h 269"/>
                <a:gd name="T54" fmla="*/ 293 w 308"/>
                <a:gd name="T55" fmla="*/ 262 h 269"/>
                <a:gd name="T56" fmla="*/ 306 w 308"/>
                <a:gd name="T57" fmla="*/ 248 h 269"/>
                <a:gd name="T58" fmla="*/ 300 w 308"/>
                <a:gd name="T59" fmla="*/ 249 h 269"/>
                <a:gd name="T60" fmla="*/ 294 w 308"/>
                <a:gd name="T61" fmla="*/ 247 h 269"/>
                <a:gd name="T62" fmla="*/ 287 w 308"/>
                <a:gd name="T63" fmla="*/ 237 h 269"/>
                <a:gd name="T64" fmla="*/ 279 w 308"/>
                <a:gd name="T65" fmla="*/ 230 h 269"/>
                <a:gd name="T66" fmla="*/ 270 w 308"/>
                <a:gd name="T67" fmla="*/ 216 h 269"/>
                <a:gd name="T68" fmla="*/ 267 w 308"/>
                <a:gd name="T69" fmla="*/ 213 h 269"/>
                <a:gd name="T70" fmla="*/ 260 w 308"/>
                <a:gd name="T71" fmla="*/ 207 h 269"/>
                <a:gd name="T72" fmla="*/ 252 w 308"/>
                <a:gd name="T73" fmla="*/ 198 h 269"/>
                <a:gd name="T74" fmla="*/ 241 w 308"/>
                <a:gd name="T75" fmla="*/ 193 h 269"/>
                <a:gd name="T76" fmla="*/ 231 w 308"/>
                <a:gd name="T77" fmla="*/ 179 h 269"/>
                <a:gd name="T78" fmla="*/ 222 w 308"/>
                <a:gd name="T79" fmla="*/ 167 h 269"/>
                <a:gd name="T80" fmla="*/ 203 w 308"/>
                <a:gd name="T81" fmla="*/ 159 h 269"/>
                <a:gd name="T82" fmla="*/ 198 w 308"/>
                <a:gd name="T83" fmla="*/ 153 h 269"/>
                <a:gd name="T84" fmla="*/ 192 w 308"/>
                <a:gd name="T85" fmla="*/ 148 h 269"/>
                <a:gd name="T86" fmla="*/ 189 w 308"/>
                <a:gd name="T87" fmla="*/ 147 h 269"/>
                <a:gd name="T88" fmla="*/ 182 w 308"/>
                <a:gd name="T89" fmla="*/ 146 h 269"/>
                <a:gd name="T90" fmla="*/ 172 w 308"/>
                <a:gd name="T91" fmla="*/ 144 h 269"/>
                <a:gd name="T92" fmla="*/ 169 w 308"/>
                <a:gd name="T93" fmla="*/ 137 h 269"/>
                <a:gd name="T94" fmla="*/ 169 w 308"/>
                <a:gd name="T95" fmla="*/ 129 h 269"/>
                <a:gd name="T96" fmla="*/ 158 w 308"/>
                <a:gd name="T97" fmla="*/ 123 h 269"/>
                <a:gd name="T98" fmla="*/ 155 w 308"/>
                <a:gd name="T99" fmla="*/ 132 h 269"/>
                <a:gd name="T100" fmla="*/ 157 w 308"/>
                <a:gd name="T101" fmla="*/ 141 h 269"/>
                <a:gd name="T102" fmla="*/ 150 w 308"/>
                <a:gd name="T103" fmla="*/ 130 h 269"/>
                <a:gd name="T104" fmla="*/ 140 w 308"/>
                <a:gd name="T105" fmla="*/ 119 h 269"/>
                <a:gd name="T106" fmla="*/ 140 w 308"/>
                <a:gd name="T107" fmla="*/ 113 h 269"/>
                <a:gd name="T108" fmla="*/ 137 w 308"/>
                <a:gd name="T109" fmla="*/ 104 h 269"/>
                <a:gd name="T110" fmla="*/ 128 w 308"/>
                <a:gd name="T111" fmla="*/ 79 h 269"/>
                <a:gd name="T112" fmla="*/ 126 w 308"/>
                <a:gd name="T113" fmla="*/ 66 h 269"/>
                <a:gd name="T114" fmla="*/ 122 w 308"/>
                <a:gd name="T115" fmla="*/ 48 h 269"/>
                <a:gd name="T116" fmla="*/ 109 w 308"/>
                <a:gd name="T117" fmla="*/ 18 h 269"/>
                <a:gd name="T118" fmla="*/ 101 w 308"/>
                <a:gd name="T1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8" h="269">
                  <a:moveTo>
                    <a:pt x="93" y="9"/>
                  </a:moveTo>
                  <a:lnTo>
                    <a:pt x="90" y="16"/>
                  </a:lnTo>
                  <a:lnTo>
                    <a:pt x="89" y="18"/>
                  </a:lnTo>
                  <a:lnTo>
                    <a:pt x="88" y="19"/>
                  </a:lnTo>
                  <a:lnTo>
                    <a:pt x="86" y="20"/>
                  </a:lnTo>
                  <a:lnTo>
                    <a:pt x="85" y="20"/>
                  </a:lnTo>
                  <a:lnTo>
                    <a:pt x="85" y="21"/>
                  </a:lnTo>
                  <a:lnTo>
                    <a:pt x="85" y="22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2" y="24"/>
                  </a:lnTo>
                  <a:lnTo>
                    <a:pt x="81" y="23"/>
                  </a:lnTo>
                  <a:lnTo>
                    <a:pt x="81" y="22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80" y="23"/>
                  </a:lnTo>
                  <a:lnTo>
                    <a:pt x="79" y="23"/>
                  </a:lnTo>
                  <a:lnTo>
                    <a:pt x="80" y="24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7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5" y="22"/>
                  </a:lnTo>
                  <a:lnTo>
                    <a:pt x="74" y="23"/>
                  </a:lnTo>
                  <a:lnTo>
                    <a:pt x="71" y="25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8"/>
                  </a:lnTo>
                  <a:lnTo>
                    <a:pt x="66" y="28"/>
                  </a:lnTo>
                  <a:lnTo>
                    <a:pt x="65" y="27"/>
                  </a:lnTo>
                  <a:lnTo>
                    <a:pt x="64" y="26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7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50" y="40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46" y="48"/>
                  </a:lnTo>
                  <a:lnTo>
                    <a:pt x="41" y="47"/>
                  </a:lnTo>
                  <a:lnTo>
                    <a:pt x="40" y="47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4" y="49"/>
                  </a:lnTo>
                  <a:lnTo>
                    <a:pt x="33" y="49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8" y="50"/>
                  </a:lnTo>
                  <a:lnTo>
                    <a:pt x="27" y="50"/>
                  </a:lnTo>
                  <a:lnTo>
                    <a:pt x="26" y="52"/>
                  </a:lnTo>
                  <a:lnTo>
                    <a:pt x="27" y="53"/>
                  </a:lnTo>
                  <a:lnTo>
                    <a:pt x="27" y="54"/>
                  </a:lnTo>
                  <a:lnTo>
                    <a:pt x="27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7" y="60"/>
                  </a:lnTo>
                  <a:lnTo>
                    <a:pt x="26" y="64"/>
                  </a:lnTo>
                  <a:lnTo>
                    <a:pt x="25" y="65"/>
                  </a:lnTo>
                  <a:lnTo>
                    <a:pt x="23" y="66"/>
                  </a:lnTo>
                  <a:lnTo>
                    <a:pt x="22" y="67"/>
                  </a:lnTo>
                  <a:lnTo>
                    <a:pt x="22" y="69"/>
                  </a:lnTo>
                  <a:lnTo>
                    <a:pt x="22" y="70"/>
                  </a:lnTo>
                  <a:lnTo>
                    <a:pt x="21" y="72"/>
                  </a:lnTo>
                  <a:lnTo>
                    <a:pt x="22" y="74"/>
                  </a:lnTo>
                  <a:lnTo>
                    <a:pt x="22" y="75"/>
                  </a:lnTo>
                  <a:lnTo>
                    <a:pt x="23" y="75"/>
                  </a:lnTo>
                  <a:lnTo>
                    <a:pt x="24" y="76"/>
                  </a:lnTo>
                  <a:lnTo>
                    <a:pt x="24" y="77"/>
                  </a:lnTo>
                  <a:lnTo>
                    <a:pt x="24" y="78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24" y="81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3" y="88"/>
                  </a:lnTo>
                  <a:lnTo>
                    <a:pt x="22" y="88"/>
                  </a:lnTo>
                  <a:lnTo>
                    <a:pt x="20" y="92"/>
                  </a:lnTo>
                  <a:lnTo>
                    <a:pt x="19" y="99"/>
                  </a:lnTo>
                  <a:lnTo>
                    <a:pt x="16" y="105"/>
                  </a:lnTo>
                  <a:lnTo>
                    <a:pt x="16" y="108"/>
                  </a:lnTo>
                  <a:lnTo>
                    <a:pt x="13" y="110"/>
                  </a:lnTo>
                  <a:lnTo>
                    <a:pt x="12" y="110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4"/>
                  </a:lnTo>
                  <a:lnTo>
                    <a:pt x="9" y="125"/>
                  </a:lnTo>
                  <a:lnTo>
                    <a:pt x="8" y="127"/>
                  </a:lnTo>
                  <a:lnTo>
                    <a:pt x="6" y="133"/>
                  </a:lnTo>
                  <a:lnTo>
                    <a:pt x="5" y="134"/>
                  </a:lnTo>
                  <a:lnTo>
                    <a:pt x="1" y="138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1" y="144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3" y="159"/>
                  </a:lnTo>
                  <a:lnTo>
                    <a:pt x="4" y="165"/>
                  </a:lnTo>
                  <a:lnTo>
                    <a:pt x="5" y="171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8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5" y="177"/>
                  </a:lnTo>
                  <a:lnTo>
                    <a:pt x="16" y="176"/>
                  </a:lnTo>
                  <a:lnTo>
                    <a:pt x="19" y="176"/>
                  </a:lnTo>
                  <a:lnTo>
                    <a:pt x="20" y="177"/>
                  </a:lnTo>
                  <a:lnTo>
                    <a:pt x="23" y="178"/>
                  </a:lnTo>
                  <a:lnTo>
                    <a:pt x="25" y="178"/>
                  </a:lnTo>
                  <a:lnTo>
                    <a:pt x="26" y="179"/>
                  </a:lnTo>
                  <a:lnTo>
                    <a:pt x="27" y="179"/>
                  </a:lnTo>
                  <a:lnTo>
                    <a:pt x="28" y="179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1" y="178"/>
                  </a:lnTo>
                  <a:lnTo>
                    <a:pt x="31" y="177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4"/>
                  </a:lnTo>
                  <a:lnTo>
                    <a:pt x="33" y="173"/>
                  </a:lnTo>
                  <a:lnTo>
                    <a:pt x="35" y="171"/>
                  </a:lnTo>
                  <a:lnTo>
                    <a:pt x="36" y="171"/>
                  </a:lnTo>
                  <a:lnTo>
                    <a:pt x="39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1" y="172"/>
                  </a:lnTo>
                  <a:lnTo>
                    <a:pt x="42" y="172"/>
                  </a:lnTo>
                  <a:lnTo>
                    <a:pt x="44" y="175"/>
                  </a:lnTo>
                  <a:lnTo>
                    <a:pt x="45" y="175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9" y="179"/>
                  </a:lnTo>
                  <a:lnTo>
                    <a:pt x="49" y="180"/>
                  </a:lnTo>
                  <a:lnTo>
                    <a:pt x="49" y="181"/>
                  </a:lnTo>
                  <a:lnTo>
                    <a:pt x="49" y="182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51" y="184"/>
                  </a:lnTo>
                  <a:lnTo>
                    <a:pt x="51" y="185"/>
                  </a:lnTo>
                  <a:lnTo>
                    <a:pt x="51" y="186"/>
                  </a:lnTo>
                  <a:lnTo>
                    <a:pt x="52" y="187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5" y="182"/>
                  </a:lnTo>
                  <a:lnTo>
                    <a:pt x="58" y="176"/>
                  </a:lnTo>
                  <a:lnTo>
                    <a:pt x="60" y="169"/>
                  </a:lnTo>
                  <a:lnTo>
                    <a:pt x="63" y="162"/>
                  </a:lnTo>
                  <a:lnTo>
                    <a:pt x="66" y="155"/>
                  </a:lnTo>
                  <a:lnTo>
                    <a:pt x="69" y="151"/>
                  </a:lnTo>
                  <a:lnTo>
                    <a:pt x="70" y="151"/>
                  </a:lnTo>
                  <a:lnTo>
                    <a:pt x="70" y="152"/>
                  </a:lnTo>
                  <a:lnTo>
                    <a:pt x="70" y="153"/>
                  </a:lnTo>
                  <a:lnTo>
                    <a:pt x="71" y="154"/>
                  </a:lnTo>
                  <a:lnTo>
                    <a:pt x="71" y="155"/>
                  </a:lnTo>
                  <a:lnTo>
                    <a:pt x="72" y="156"/>
                  </a:lnTo>
                  <a:lnTo>
                    <a:pt x="73" y="156"/>
                  </a:lnTo>
                  <a:lnTo>
                    <a:pt x="73" y="157"/>
                  </a:lnTo>
                  <a:lnTo>
                    <a:pt x="73" y="158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0" y="160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4" y="160"/>
                  </a:lnTo>
                  <a:lnTo>
                    <a:pt x="84" y="161"/>
                  </a:lnTo>
                  <a:lnTo>
                    <a:pt x="85" y="163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7" y="164"/>
                  </a:lnTo>
                  <a:lnTo>
                    <a:pt x="87" y="165"/>
                  </a:lnTo>
                  <a:lnTo>
                    <a:pt x="87" y="167"/>
                  </a:lnTo>
                  <a:lnTo>
                    <a:pt x="88" y="168"/>
                  </a:lnTo>
                  <a:lnTo>
                    <a:pt x="88" y="169"/>
                  </a:lnTo>
                  <a:lnTo>
                    <a:pt x="89" y="169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2" y="172"/>
                  </a:lnTo>
                  <a:lnTo>
                    <a:pt x="93" y="173"/>
                  </a:lnTo>
                  <a:lnTo>
                    <a:pt x="94" y="173"/>
                  </a:lnTo>
                  <a:lnTo>
                    <a:pt x="96" y="173"/>
                  </a:lnTo>
                  <a:lnTo>
                    <a:pt x="99" y="172"/>
                  </a:lnTo>
                  <a:lnTo>
                    <a:pt x="101" y="172"/>
                  </a:lnTo>
                  <a:lnTo>
                    <a:pt x="103" y="170"/>
                  </a:lnTo>
                  <a:lnTo>
                    <a:pt x="104" y="170"/>
                  </a:lnTo>
                  <a:lnTo>
                    <a:pt x="105" y="170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108" y="170"/>
                  </a:lnTo>
                  <a:lnTo>
                    <a:pt x="111" y="169"/>
                  </a:lnTo>
                  <a:lnTo>
                    <a:pt x="113" y="169"/>
                  </a:lnTo>
                  <a:lnTo>
                    <a:pt x="114" y="169"/>
                  </a:lnTo>
                  <a:lnTo>
                    <a:pt x="116" y="167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19" y="164"/>
                  </a:lnTo>
                  <a:lnTo>
                    <a:pt x="119" y="163"/>
                  </a:lnTo>
                  <a:lnTo>
                    <a:pt x="119" y="162"/>
                  </a:lnTo>
                  <a:lnTo>
                    <a:pt x="119" y="161"/>
                  </a:lnTo>
                  <a:lnTo>
                    <a:pt x="121" y="161"/>
                  </a:lnTo>
                  <a:lnTo>
                    <a:pt x="123" y="162"/>
                  </a:lnTo>
                  <a:lnTo>
                    <a:pt x="125" y="163"/>
                  </a:lnTo>
                  <a:lnTo>
                    <a:pt x="125" y="164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8" y="169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30" y="170"/>
                  </a:lnTo>
                  <a:lnTo>
                    <a:pt x="131" y="169"/>
                  </a:lnTo>
                  <a:lnTo>
                    <a:pt x="132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9" y="169"/>
                  </a:lnTo>
                  <a:lnTo>
                    <a:pt x="142" y="168"/>
                  </a:lnTo>
                  <a:lnTo>
                    <a:pt x="143" y="167"/>
                  </a:lnTo>
                  <a:lnTo>
                    <a:pt x="143" y="166"/>
                  </a:lnTo>
                  <a:lnTo>
                    <a:pt x="144" y="166"/>
                  </a:lnTo>
                  <a:lnTo>
                    <a:pt x="145" y="166"/>
                  </a:lnTo>
                  <a:lnTo>
                    <a:pt x="146" y="167"/>
                  </a:lnTo>
                  <a:lnTo>
                    <a:pt x="147" y="168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2" y="169"/>
                  </a:lnTo>
                  <a:lnTo>
                    <a:pt x="153" y="169"/>
                  </a:lnTo>
                  <a:lnTo>
                    <a:pt x="154" y="169"/>
                  </a:lnTo>
                  <a:lnTo>
                    <a:pt x="156" y="169"/>
                  </a:lnTo>
                  <a:lnTo>
                    <a:pt x="157" y="169"/>
                  </a:lnTo>
                  <a:lnTo>
                    <a:pt x="159" y="172"/>
                  </a:lnTo>
                  <a:lnTo>
                    <a:pt x="160" y="172"/>
                  </a:lnTo>
                  <a:lnTo>
                    <a:pt x="161" y="172"/>
                  </a:lnTo>
                  <a:lnTo>
                    <a:pt x="162" y="172"/>
                  </a:lnTo>
                  <a:lnTo>
                    <a:pt x="163" y="171"/>
                  </a:lnTo>
                  <a:lnTo>
                    <a:pt x="164" y="170"/>
                  </a:lnTo>
                  <a:lnTo>
                    <a:pt x="165" y="171"/>
                  </a:lnTo>
                  <a:lnTo>
                    <a:pt x="167" y="171"/>
                  </a:lnTo>
                  <a:lnTo>
                    <a:pt x="169" y="170"/>
                  </a:lnTo>
                  <a:lnTo>
                    <a:pt x="169" y="170"/>
                  </a:lnTo>
                  <a:lnTo>
                    <a:pt x="174" y="171"/>
                  </a:lnTo>
                  <a:lnTo>
                    <a:pt x="176" y="172"/>
                  </a:lnTo>
                  <a:lnTo>
                    <a:pt x="178" y="173"/>
                  </a:lnTo>
                  <a:lnTo>
                    <a:pt x="181" y="176"/>
                  </a:lnTo>
                  <a:lnTo>
                    <a:pt x="185" y="179"/>
                  </a:lnTo>
                  <a:lnTo>
                    <a:pt x="188" y="180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8" y="184"/>
                  </a:lnTo>
                  <a:lnTo>
                    <a:pt x="200" y="185"/>
                  </a:lnTo>
                  <a:lnTo>
                    <a:pt x="203" y="188"/>
                  </a:lnTo>
                  <a:lnTo>
                    <a:pt x="209" y="193"/>
                  </a:lnTo>
                  <a:lnTo>
                    <a:pt x="212" y="198"/>
                  </a:lnTo>
                  <a:lnTo>
                    <a:pt x="216" y="205"/>
                  </a:lnTo>
                  <a:lnTo>
                    <a:pt x="219" y="210"/>
                  </a:lnTo>
                  <a:lnTo>
                    <a:pt x="221" y="212"/>
                  </a:lnTo>
                  <a:lnTo>
                    <a:pt x="228" y="216"/>
                  </a:lnTo>
                  <a:lnTo>
                    <a:pt x="235" y="220"/>
                  </a:lnTo>
                  <a:lnTo>
                    <a:pt x="240" y="225"/>
                  </a:lnTo>
                  <a:lnTo>
                    <a:pt x="244" y="228"/>
                  </a:lnTo>
                  <a:lnTo>
                    <a:pt x="246" y="229"/>
                  </a:lnTo>
                  <a:lnTo>
                    <a:pt x="247" y="232"/>
                  </a:lnTo>
                  <a:lnTo>
                    <a:pt x="248" y="234"/>
                  </a:lnTo>
                  <a:lnTo>
                    <a:pt x="252" y="241"/>
                  </a:lnTo>
                  <a:lnTo>
                    <a:pt x="255" y="245"/>
                  </a:lnTo>
                  <a:lnTo>
                    <a:pt x="258" y="248"/>
                  </a:lnTo>
                  <a:lnTo>
                    <a:pt x="260" y="249"/>
                  </a:lnTo>
                  <a:lnTo>
                    <a:pt x="263" y="250"/>
                  </a:lnTo>
                  <a:lnTo>
                    <a:pt x="265" y="252"/>
                  </a:lnTo>
                  <a:lnTo>
                    <a:pt x="268" y="258"/>
                  </a:lnTo>
                  <a:lnTo>
                    <a:pt x="272" y="263"/>
                  </a:lnTo>
                  <a:lnTo>
                    <a:pt x="275" y="264"/>
                  </a:lnTo>
                  <a:lnTo>
                    <a:pt x="277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80" y="263"/>
                  </a:lnTo>
                  <a:lnTo>
                    <a:pt x="288" y="269"/>
                  </a:lnTo>
                  <a:lnTo>
                    <a:pt x="288" y="269"/>
                  </a:lnTo>
                  <a:lnTo>
                    <a:pt x="290" y="268"/>
                  </a:lnTo>
                  <a:lnTo>
                    <a:pt x="291" y="267"/>
                  </a:lnTo>
                  <a:lnTo>
                    <a:pt x="293" y="267"/>
                  </a:lnTo>
                  <a:lnTo>
                    <a:pt x="293" y="266"/>
                  </a:lnTo>
                  <a:lnTo>
                    <a:pt x="294" y="265"/>
                  </a:lnTo>
                  <a:lnTo>
                    <a:pt x="293" y="263"/>
                  </a:lnTo>
                  <a:lnTo>
                    <a:pt x="293" y="262"/>
                  </a:lnTo>
                  <a:lnTo>
                    <a:pt x="295" y="260"/>
                  </a:lnTo>
                  <a:lnTo>
                    <a:pt x="297" y="258"/>
                  </a:lnTo>
                  <a:lnTo>
                    <a:pt x="298" y="258"/>
                  </a:lnTo>
                  <a:lnTo>
                    <a:pt x="298" y="258"/>
                  </a:lnTo>
                  <a:lnTo>
                    <a:pt x="308" y="253"/>
                  </a:lnTo>
                  <a:lnTo>
                    <a:pt x="308" y="253"/>
                  </a:lnTo>
                  <a:lnTo>
                    <a:pt x="307" y="250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8"/>
                  </a:lnTo>
                  <a:lnTo>
                    <a:pt x="306" y="248"/>
                  </a:lnTo>
                  <a:lnTo>
                    <a:pt x="306" y="247"/>
                  </a:lnTo>
                  <a:lnTo>
                    <a:pt x="305" y="247"/>
                  </a:lnTo>
                  <a:lnTo>
                    <a:pt x="305" y="246"/>
                  </a:lnTo>
                  <a:lnTo>
                    <a:pt x="304" y="245"/>
                  </a:lnTo>
                  <a:lnTo>
                    <a:pt x="302" y="244"/>
                  </a:lnTo>
                  <a:lnTo>
                    <a:pt x="302" y="245"/>
                  </a:lnTo>
                  <a:lnTo>
                    <a:pt x="302" y="246"/>
                  </a:lnTo>
                  <a:lnTo>
                    <a:pt x="302" y="247"/>
                  </a:lnTo>
                  <a:lnTo>
                    <a:pt x="301" y="248"/>
                  </a:lnTo>
                  <a:lnTo>
                    <a:pt x="301" y="249"/>
                  </a:lnTo>
                  <a:lnTo>
                    <a:pt x="300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9" y="249"/>
                  </a:lnTo>
                  <a:lnTo>
                    <a:pt x="298" y="249"/>
                  </a:lnTo>
                  <a:lnTo>
                    <a:pt x="297" y="248"/>
                  </a:lnTo>
                  <a:lnTo>
                    <a:pt x="296" y="247"/>
                  </a:lnTo>
                  <a:lnTo>
                    <a:pt x="296" y="246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4" y="247"/>
                  </a:lnTo>
                  <a:lnTo>
                    <a:pt x="293" y="246"/>
                  </a:lnTo>
                  <a:lnTo>
                    <a:pt x="292" y="246"/>
                  </a:lnTo>
                  <a:lnTo>
                    <a:pt x="292" y="245"/>
                  </a:lnTo>
                  <a:lnTo>
                    <a:pt x="292" y="243"/>
                  </a:lnTo>
                  <a:lnTo>
                    <a:pt x="292" y="242"/>
                  </a:lnTo>
                  <a:lnTo>
                    <a:pt x="291" y="241"/>
                  </a:lnTo>
                  <a:lnTo>
                    <a:pt x="290" y="239"/>
                  </a:lnTo>
                  <a:lnTo>
                    <a:pt x="289" y="238"/>
                  </a:lnTo>
                  <a:lnTo>
                    <a:pt x="288" y="237"/>
                  </a:lnTo>
                  <a:lnTo>
                    <a:pt x="288" y="237"/>
                  </a:lnTo>
                  <a:lnTo>
                    <a:pt x="287" y="237"/>
                  </a:lnTo>
                  <a:lnTo>
                    <a:pt x="285" y="233"/>
                  </a:lnTo>
                  <a:lnTo>
                    <a:pt x="283" y="231"/>
                  </a:lnTo>
                  <a:lnTo>
                    <a:pt x="282" y="231"/>
                  </a:lnTo>
                  <a:lnTo>
                    <a:pt x="282" y="230"/>
                  </a:lnTo>
                  <a:lnTo>
                    <a:pt x="282" y="229"/>
                  </a:lnTo>
                  <a:lnTo>
                    <a:pt x="281" y="229"/>
                  </a:lnTo>
                  <a:lnTo>
                    <a:pt x="281" y="229"/>
                  </a:lnTo>
                  <a:lnTo>
                    <a:pt x="280" y="229"/>
                  </a:lnTo>
                  <a:lnTo>
                    <a:pt x="280" y="229"/>
                  </a:lnTo>
                  <a:lnTo>
                    <a:pt x="279" y="229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7" y="230"/>
                  </a:lnTo>
                  <a:lnTo>
                    <a:pt x="276" y="229"/>
                  </a:lnTo>
                  <a:lnTo>
                    <a:pt x="275" y="229"/>
                  </a:lnTo>
                  <a:lnTo>
                    <a:pt x="274" y="226"/>
                  </a:lnTo>
                  <a:lnTo>
                    <a:pt x="274" y="225"/>
                  </a:lnTo>
                  <a:lnTo>
                    <a:pt x="273" y="219"/>
                  </a:lnTo>
                  <a:lnTo>
                    <a:pt x="272" y="219"/>
                  </a:lnTo>
                  <a:lnTo>
                    <a:pt x="271" y="219"/>
                  </a:lnTo>
                  <a:lnTo>
                    <a:pt x="271" y="218"/>
                  </a:lnTo>
                  <a:lnTo>
                    <a:pt x="270" y="216"/>
                  </a:lnTo>
                  <a:lnTo>
                    <a:pt x="270" y="214"/>
                  </a:lnTo>
                  <a:lnTo>
                    <a:pt x="270" y="212"/>
                  </a:lnTo>
                  <a:lnTo>
                    <a:pt x="269" y="212"/>
                  </a:lnTo>
                  <a:lnTo>
                    <a:pt x="268" y="211"/>
                  </a:lnTo>
                  <a:lnTo>
                    <a:pt x="267" y="209"/>
                  </a:lnTo>
                  <a:lnTo>
                    <a:pt x="267" y="211"/>
                  </a:lnTo>
                  <a:lnTo>
                    <a:pt x="267" y="212"/>
                  </a:lnTo>
                  <a:lnTo>
                    <a:pt x="267" y="213"/>
                  </a:lnTo>
                  <a:lnTo>
                    <a:pt x="268" y="213"/>
                  </a:lnTo>
                  <a:lnTo>
                    <a:pt x="267" y="214"/>
                  </a:lnTo>
                  <a:lnTo>
                    <a:pt x="267" y="213"/>
                  </a:lnTo>
                  <a:lnTo>
                    <a:pt x="265" y="212"/>
                  </a:lnTo>
                  <a:lnTo>
                    <a:pt x="265" y="211"/>
                  </a:lnTo>
                  <a:lnTo>
                    <a:pt x="265" y="210"/>
                  </a:lnTo>
                  <a:lnTo>
                    <a:pt x="264" y="209"/>
                  </a:lnTo>
                  <a:lnTo>
                    <a:pt x="263" y="209"/>
                  </a:lnTo>
                  <a:lnTo>
                    <a:pt x="263" y="209"/>
                  </a:lnTo>
                  <a:lnTo>
                    <a:pt x="262" y="209"/>
                  </a:lnTo>
                  <a:lnTo>
                    <a:pt x="261" y="209"/>
                  </a:lnTo>
                  <a:lnTo>
                    <a:pt x="261" y="209"/>
                  </a:lnTo>
                  <a:lnTo>
                    <a:pt x="261" y="208"/>
                  </a:lnTo>
                  <a:lnTo>
                    <a:pt x="260" y="207"/>
                  </a:lnTo>
                  <a:lnTo>
                    <a:pt x="259" y="206"/>
                  </a:lnTo>
                  <a:lnTo>
                    <a:pt x="258" y="204"/>
                  </a:lnTo>
                  <a:lnTo>
                    <a:pt x="256" y="202"/>
                  </a:lnTo>
                  <a:lnTo>
                    <a:pt x="256" y="201"/>
                  </a:lnTo>
                  <a:lnTo>
                    <a:pt x="256" y="200"/>
                  </a:lnTo>
                  <a:lnTo>
                    <a:pt x="256" y="199"/>
                  </a:lnTo>
                  <a:lnTo>
                    <a:pt x="256" y="199"/>
                  </a:lnTo>
                  <a:lnTo>
                    <a:pt x="255" y="199"/>
                  </a:lnTo>
                  <a:lnTo>
                    <a:pt x="254" y="198"/>
                  </a:lnTo>
                  <a:lnTo>
                    <a:pt x="253" y="198"/>
                  </a:lnTo>
                  <a:lnTo>
                    <a:pt x="252" y="198"/>
                  </a:lnTo>
                  <a:lnTo>
                    <a:pt x="251" y="198"/>
                  </a:lnTo>
                  <a:lnTo>
                    <a:pt x="250" y="198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48" y="196"/>
                  </a:lnTo>
                  <a:lnTo>
                    <a:pt x="247" y="196"/>
                  </a:lnTo>
                  <a:lnTo>
                    <a:pt x="246" y="197"/>
                  </a:lnTo>
                  <a:lnTo>
                    <a:pt x="245" y="197"/>
                  </a:lnTo>
                  <a:lnTo>
                    <a:pt x="242" y="196"/>
                  </a:lnTo>
                  <a:lnTo>
                    <a:pt x="241" y="195"/>
                  </a:lnTo>
                  <a:lnTo>
                    <a:pt x="241" y="193"/>
                  </a:lnTo>
                  <a:lnTo>
                    <a:pt x="239" y="189"/>
                  </a:lnTo>
                  <a:lnTo>
                    <a:pt x="239" y="189"/>
                  </a:lnTo>
                  <a:lnTo>
                    <a:pt x="238" y="188"/>
                  </a:lnTo>
                  <a:lnTo>
                    <a:pt x="236" y="187"/>
                  </a:lnTo>
                  <a:lnTo>
                    <a:pt x="235" y="186"/>
                  </a:lnTo>
                  <a:lnTo>
                    <a:pt x="235" y="185"/>
                  </a:lnTo>
                  <a:lnTo>
                    <a:pt x="235" y="184"/>
                  </a:lnTo>
                  <a:lnTo>
                    <a:pt x="234" y="183"/>
                  </a:lnTo>
                  <a:lnTo>
                    <a:pt x="234" y="182"/>
                  </a:lnTo>
                  <a:lnTo>
                    <a:pt x="233" y="180"/>
                  </a:lnTo>
                  <a:lnTo>
                    <a:pt x="231" y="179"/>
                  </a:lnTo>
                  <a:lnTo>
                    <a:pt x="230" y="178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9" y="174"/>
                  </a:lnTo>
                  <a:lnTo>
                    <a:pt x="228" y="174"/>
                  </a:lnTo>
                  <a:lnTo>
                    <a:pt x="227" y="174"/>
                  </a:lnTo>
                  <a:lnTo>
                    <a:pt x="226" y="173"/>
                  </a:lnTo>
                  <a:lnTo>
                    <a:pt x="226" y="171"/>
                  </a:lnTo>
                  <a:lnTo>
                    <a:pt x="225" y="169"/>
                  </a:lnTo>
                  <a:lnTo>
                    <a:pt x="224" y="168"/>
                  </a:lnTo>
                  <a:lnTo>
                    <a:pt x="222" y="167"/>
                  </a:lnTo>
                  <a:lnTo>
                    <a:pt x="220" y="166"/>
                  </a:lnTo>
                  <a:lnTo>
                    <a:pt x="219" y="165"/>
                  </a:lnTo>
                  <a:lnTo>
                    <a:pt x="219" y="163"/>
                  </a:lnTo>
                  <a:lnTo>
                    <a:pt x="219" y="162"/>
                  </a:lnTo>
                  <a:lnTo>
                    <a:pt x="218" y="162"/>
                  </a:lnTo>
                  <a:lnTo>
                    <a:pt x="212" y="160"/>
                  </a:lnTo>
                  <a:lnTo>
                    <a:pt x="210" y="160"/>
                  </a:lnTo>
                  <a:lnTo>
                    <a:pt x="209" y="160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3" y="159"/>
                  </a:lnTo>
                  <a:lnTo>
                    <a:pt x="202" y="158"/>
                  </a:lnTo>
                  <a:lnTo>
                    <a:pt x="202" y="159"/>
                  </a:lnTo>
                  <a:lnTo>
                    <a:pt x="201" y="159"/>
                  </a:lnTo>
                  <a:lnTo>
                    <a:pt x="200" y="159"/>
                  </a:lnTo>
                  <a:lnTo>
                    <a:pt x="199" y="158"/>
                  </a:lnTo>
                  <a:lnTo>
                    <a:pt x="199" y="157"/>
                  </a:lnTo>
                  <a:lnTo>
                    <a:pt x="199" y="156"/>
                  </a:lnTo>
                  <a:lnTo>
                    <a:pt x="199" y="154"/>
                  </a:lnTo>
                  <a:lnTo>
                    <a:pt x="199" y="153"/>
                  </a:lnTo>
                  <a:lnTo>
                    <a:pt x="199" y="153"/>
                  </a:lnTo>
                  <a:lnTo>
                    <a:pt x="198" y="153"/>
                  </a:lnTo>
                  <a:lnTo>
                    <a:pt x="196" y="151"/>
                  </a:lnTo>
                  <a:lnTo>
                    <a:pt x="196" y="150"/>
                  </a:lnTo>
                  <a:lnTo>
                    <a:pt x="197" y="150"/>
                  </a:lnTo>
                  <a:lnTo>
                    <a:pt x="197" y="149"/>
                  </a:lnTo>
                  <a:lnTo>
                    <a:pt x="195" y="149"/>
                  </a:lnTo>
                  <a:lnTo>
                    <a:pt x="195" y="150"/>
                  </a:lnTo>
                  <a:lnTo>
                    <a:pt x="195" y="151"/>
                  </a:lnTo>
                  <a:lnTo>
                    <a:pt x="194" y="150"/>
                  </a:lnTo>
                  <a:lnTo>
                    <a:pt x="193" y="149"/>
                  </a:lnTo>
                  <a:lnTo>
                    <a:pt x="193" y="148"/>
                  </a:lnTo>
                  <a:lnTo>
                    <a:pt x="192" y="148"/>
                  </a:lnTo>
                  <a:lnTo>
                    <a:pt x="191" y="147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90" y="147"/>
                  </a:lnTo>
                  <a:lnTo>
                    <a:pt x="190" y="146"/>
                  </a:lnTo>
                  <a:lnTo>
                    <a:pt x="189" y="145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9" y="145"/>
                  </a:lnTo>
                  <a:lnTo>
                    <a:pt x="189" y="146"/>
                  </a:lnTo>
                  <a:lnTo>
                    <a:pt x="189" y="147"/>
                  </a:lnTo>
                  <a:lnTo>
                    <a:pt x="188" y="147"/>
                  </a:lnTo>
                  <a:lnTo>
                    <a:pt x="188" y="146"/>
                  </a:lnTo>
                  <a:lnTo>
                    <a:pt x="187" y="146"/>
                  </a:lnTo>
                  <a:lnTo>
                    <a:pt x="187" y="145"/>
                  </a:lnTo>
                  <a:lnTo>
                    <a:pt x="186" y="145"/>
                  </a:lnTo>
                  <a:lnTo>
                    <a:pt x="185" y="145"/>
                  </a:lnTo>
                  <a:lnTo>
                    <a:pt x="185" y="146"/>
                  </a:lnTo>
                  <a:lnTo>
                    <a:pt x="184" y="147"/>
                  </a:lnTo>
                  <a:lnTo>
                    <a:pt x="183" y="146"/>
                  </a:lnTo>
                  <a:lnTo>
                    <a:pt x="183" y="145"/>
                  </a:lnTo>
                  <a:lnTo>
                    <a:pt x="182" y="146"/>
                  </a:lnTo>
                  <a:lnTo>
                    <a:pt x="182" y="147"/>
                  </a:lnTo>
                  <a:lnTo>
                    <a:pt x="181" y="148"/>
                  </a:lnTo>
                  <a:lnTo>
                    <a:pt x="180" y="149"/>
                  </a:lnTo>
                  <a:lnTo>
                    <a:pt x="179" y="149"/>
                  </a:lnTo>
                  <a:lnTo>
                    <a:pt x="178" y="149"/>
                  </a:lnTo>
                  <a:lnTo>
                    <a:pt x="178" y="148"/>
                  </a:lnTo>
                  <a:lnTo>
                    <a:pt x="177" y="148"/>
                  </a:lnTo>
                  <a:lnTo>
                    <a:pt x="173" y="147"/>
                  </a:lnTo>
                  <a:lnTo>
                    <a:pt x="172" y="146"/>
                  </a:lnTo>
                  <a:lnTo>
                    <a:pt x="171" y="145"/>
                  </a:lnTo>
                  <a:lnTo>
                    <a:pt x="172" y="144"/>
                  </a:lnTo>
                  <a:lnTo>
                    <a:pt x="172" y="143"/>
                  </a:lnTo>
                  <a:lnTo>
                    <a:pt x="171" y="143"/>
                  </a:lnTo>
                  <a:lnTo>
                    <a:pt x="171" y="142"/>
                  </a:lnTo>
                  <a:lnTo>
                    <a:pt x="170" y="141"/>
                  </a:lnTo>
                  <a:lnTo>
                    <a:pt x="169" y="141"/>
                  </a:lnTo>
                  <a:lnTo>
                    <a:pt x="169" y="140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38"/>
                  </a:lnTo>
                  <a:lnTo>
                    <a:pt x="169" y="137"/>
                  </a:lnTo>
                  <a:lnTo>
                    <a:pt x="169" y="137"/>
                  </a:lnTo>
                  <a:lnTo>
                    <a:pt x="168" y="136"/>
                  </a:lnTo>
                  <a:lnTo>
                    <a:pt x="168" y="135"/>
                  </a:lnTo>
                  <a:lnTo>
                    <a:pt x="168" y="134"/>
                  </a:lnTo>
                  <a:lnTo>
                    <a:pt x="168" y="133"/>
                  </a:lnTo>
                  <a:lnTo>
                    <a:pt x="167" y="133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9"/>
                  </a:lnTo>
                  <a:lnTo>
                    <a:pt x="169" y="128"/>
                  </a:lnTo>
                  <a:lnTo>
                    <a:pt x="168" y="128"/>
                  </a:lnTo>
                  <a:lnTo>
                    <a:pt x="167" y="128"/>
                  </a:lnTo>
                  <a:lnTo>
                    <a:pt x="166" y="127"/>
                  </a:lnTo>
                  <a:lnTo>
                    <a:pt x="161" y="123"/>
                  </a:lnTo>
                  <a:lnTo>
                    <a:pt x="160" y="122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8" y="123"/>
                  </a:lnTo>
                  <a:lnTo>
                    <a:pt x="157" y="124"/>
                  </a:lnTo>
                  <a:lnTo>
                    <a:pt x="156" y="123"/>
                  </a:lnTo>
                  <a:lnTo>
                    <a:pt x="156" y="124"/>
                  </a:lnTo>
                  <a:lnTo>
                    <a:pt x="156" y="125"/>
                  </a:lnTo>
                  <a:lnTo>
                    <a:pt x="155" y="126"/>
                  </a:lnTo>
                  <a:lnTo>
                    <a:pt x="155" y="127"/>
                  </a:lnTo>
                  <a:lnTo>
                    <a:pt x="155" y="128"/>
                  </a:lnTo>
                  <a:lnTo>
                    <a:pt x="155" y="129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5" y="132"/>
                  </a:lnTo>
                  <a:lnTo>
                    <a:pt x="156" y="132"/>
                  </a:lnTo>
                  <a:lnTo>
                    <a:pt x="156" y="131"/>
                  </a:lnTo>
                  <a:lnTo>
                    <a:pt x="157" y="131"/>
                  </a:lnTo>
                  <a:lnTo>
                    <a:pt x="158" y="134"/>
                  </a:lnTo>
                  <a:lnTo>
                    <a:pt x="159" y="135"/>
                  </a:lnTo>
                  <a:lnTo>
                    <a:pt x="159" y="137"/>
                  </a:lnTo>
                  <a:lnTo>
                    <a:pt x="158" y="138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7" y="140"/>
                  </a:lnTo>
                  <a:lnTo>
                    <a:pt x="157" y="141"/>
                  </a:lnTo>
                  <a:lnTo>
                    <a:pt x="155" y="141"/>
                  </a:lnTo>
                  <a:lnTo>
                    <a:pt x="154" y="141"/>
                  </a:lnTo>
                  <a:lnTo>
                    <a:pt x="153" y="140"/>
                  </a:lnTo>
                  <a:lnTo>
                    <a:pt x="152" y="140"/>
                  </a:lnTo>
                  <a:lnTo>
                    <a:pt x="151" y="139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2" y="132"/>
                  </a:lnTo>
                  <a:lnTo>
                    <a:pt x="151" y="131"/>
                  </a:lnTo>
                  <a:lnTo>
                    <a:pt x="151" y="131"/>
                  </a:lnTo>
                  <a:lnTo>
                    <a:pt x="150" y="130"/>
                  </a:lnTo>
                  <a:lnTo>
                    <a:pt x="150" y="129"/>
                  </a:lnTo>
                  <a:lnTo>
                    <a:pt x="149" y="129"/>
                  </a:lnTo>
                  <a:lnTo>
                    <a:pt x="147" y="121"/>
                  </a:lnTo>
                  <a:lnTo>
                    <a:pt x="147" y="119"/>
                  </a:lnTo>
                  <a:lnTo>
                    <a:pt x="146" y="119"/>
                  </a:lnTo>
                  <a:lnTo>
                    <a:pt x="145" y="119"/>
                  </a:lnTo>
                  <a:lnTo>
                    <a:pt x="144" y="119"/>
                  </a:lnTo>
                  <a:lnTo>
                    <a:pt x="143" y="120"/>
                  </a:lnTo>
                  <a:lnTo>
                    <a:pt x="142" y="120"/>
                  </a:lnTo>
                  <a:lnTo>
                    <a:pt x="141" y="120"/>
                  </a:lnTo>
                  <a:lnTo>
                    <a:pt x="140" y="119"/>
                  </a:lnTo>
                  <a:lnTo>
                    <a:pt x="140" y="118"/>
                  </a:lnTo>
                  <a:lnTo>
                    <a:pt x="139" y="117"/>
                  </a:lnTo>
                  <a:lnTo>
                    <a:pt x="139" y="116"/>
                  </a:lnTo>
                  <a:lnTo>
                    <a:pt x="140" y="116"/>
                  </a:lnTo>
                  <a:lnTo>
                    <a:pt x="141" y="115"/>
                  </a:lnTo>
                  <a:lnTo>
                    <a:pt x="141" y="114"/>
                  </a:lnTo>
                  <a:lnTo>
                    <a:pt x="140" y="114"/>
                  </a:lnTo>
                  <a:lnTo>
                    <a:pt x="140" y="115"/>
                  </a:lnTo>
                  <a:lnTo>
                    <a:pt x="139" y="114"/>
                  </a:lnTo>
                  <a:lnTo>
                    <a:pt x="140" y="114"/>
                  </a:lnTo>
                  <a:lnTo>
                    <a:pt x="140" y="113"/>
                  </a:lnTo>
                  <a:lnTo>
                    <a:pt x="141" y="113"/>
                  </a:lnTo>
                  <a:lnTo>
                    <a:pt x="140" y="111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10"/>
                  </a:lnTo>
                  <a:lnTo>
                    <a:pt x="139" y="109"/>
                  </a:lnTo>
                  <a:lnTo>
                    <a:pt x="139" y="108"/>
                  </a:lnTo>
                  <a:lnTo>
                    <a:pt x="139" y="107"/>
                  </a:lnTo>
                  <a:lnTo>
                    <a:pt x="139" y="106"/>
                  </a:lnTo>
                  <a:lnTo>
                    <a:pt x="137" y="105"/>
                  </a:lnTo>
                  <a:lnTo>
                    <a:pt x="137" y="104"/>
                  </a:lnTo>
                  <a:lnTo>
                    <a:pt x="133" y="102"/>
                  </a:lnTo>
                  <a:lnTo>
                    <a:pt x="132" y="100"/>
                  </a:lnTo>
                  <a:lnTo>
                    <a:pt x="131" y="94"/>
                  </a:lnTo>
                  <a:lnTo>
                    <a:pt x="129" y="91"/>
                  </a:lnTo>
                  <a:lnTo>
                    <a:pt x="129" y="89"/>
                  </a:lnTo>
                  <a:lnTo>
                    <a:pt x="128" y="83"/>
                  </a:lnTo>
                  <a:lnTo>
                    <a:pt x="128" y="82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8" y="76"/>
                  </a:lnTo>
                  <a:lnTo>
                    <a:pt x="128" y="75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2"/>
                  </a:lnTo>
                  <a:lnTo>
                    <a:pt x="126" y="72"/>
                  </a:lnTo>
                  <a:lnTo>
                    <a:pt x="126" y="71"/>
                  </a:lnTo>
                  <a:lnTo>
                    <a:pt x="126" y="70"/>
                  </a:lnTo>
                  <a:lnTo>
                    <a:pt x="126" y="68"/>
                  </a:lnTo>
                  <a:lnTo>
                    <a:pt x="126" y="67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5" y="63"/>
                  </a:lnTo>
                  <a:lnTo>
                    <a:pt x="126" y="63"/>
                  </a:lnTo>
                  <a:lnTo>
                    <a:pt x="125" y="60"/>
                  </a:lnTo>
                  <a:lnTo>
                    <a:pt x="124" y="56"/>
                  </a:lnTo>
                  <a:lnTo>
                    <a:pt x="124" y="55"/>
                  </a:lnTo>
                  <a:lnTo>
                    <a:pt x="123" y="53"/>
                  </a:lnTo>
                  <a:lnTo>
                    <a:pt x="123" y="51"/>
                  </a:lnTo>
                  <a:lnTo>
                    <a:pt x="122" y="50"/>
                  </a:lnTo>
                  <a:lnTo>
                    <a:pt x="122" y="49"/>
                  </a:lnTo>
                  <a:lnTo>
                    <a:pt x="122" y="48"/>
                  </a:lnTo>
                  <a:lnTo>
                    <a:pt x="120" y="44"/>
                  </a:lnTo>
                  <a:lnTo>
                    <a:pt x="120" y="44"/>
                  </a:lnTo>
                  <a:lnTo>
                    <a:pt x="120" y="41"/>
                  </a:lnTo>
                  <a:lnTo>
                    <a:pt x="119" y="40"/>
                  </a:lnTo>
                  <a:lnTo>
                    <a:pt x="118" y="39"/>
                  </a:lnTo>
                  <a:lnTo>
                    <a:pt x="117" y="38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6" y="30"/>
                  </a:lnTo>
                  <a:lnTo>
                    <a:pt x="113" y="24"/>
                  </a:lnTo>
                  <a:lnTo>
                    <a:pt x="109" y="18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4" y="8"/>
                  </a:lnTo>
                  <a:lnTo>
                    <a:pt x="103" y="8"/>
                  </a:lnTo>
                  <a:lnTo>
                    <a:pt x="103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1" y="1"/>
                  </a:lnTo>
                  <a:lnTo>
                    <a:pt x="101" y="0"/>
                  </a:lnTo>
                  <a:lnTo>
                    <a:pt x="94" y="6"/>
                  </a:lnTo>
                  <a:lnTo>
                    <a:pt x="9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8" name="Freeform 278">
              <a:extLst>
                <a:ext uri="{FF2B5EF4-FFF2-40B4-BE49-F238E27FC236}">
                  <a16:creationId xmlns:a16="http://schemas.microsoft.com/office/drawing/2014/main" id="{7B59C19F-B2B6-0D98-6E00-6FE097816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913" y="2252663"/>
              <a:ext cx="712787" cy="723900"/>
            </a:xfrm>
            <a:custGeom>
              <a:avLst/>
              <a:gdLst>
                <a:gd name="T0" fmla="*/ 440 w 449"/>
                <a:gd name="T1" fmla="*/ 398 h 456"/>
                <a:gd name="T2" fmla="*/ 436 w 449"/>
                <a:gd name="T3" fmla="*/ 390 h 456"/>
                <a:gd name="T4" fmla="*/ 424 w 449"/>
                <a:gd name="T5" fmla="*/ 381 h 456"/>
                <a:gd name="T6" fmla="*/ 415 w 449"/>
                <a:gd name="T7" fmla="*/ 310 h 456"/>
                <a:gd name="T8" fmla="*/ 406 w 449"/>
                <a:gd name="T9" fmla="*/ 297 h 456"/>
                <a:gd name="T10" fmla="*/ 400 w 449"/>
                <a:gd name="T11" fmla="*/ 290 h 456"/>
                <a:gd name="T12" fmla="*/ 396 w 449"/>
                <a:gd name="T13" fmla="*/ 280 h 456"/>
                <a:gd name="T14" fmla="*/ 388 w 449"/>
                <a:gd name="T15" fmla="*/ 274 h 456"/>
                <a:gd name="T16" fmla="*/ 353 w 449"/>
                <a:gd name="T17" fmla="*/ 251 h 456"/>
                <a:gd name="T18" fmla="*/ 336 w 449"/>
                <a:gd name="T19" fmla="*/ 242 h 456"/>
                <a:gd name="T20" fmla="*/ 339 w 449"/>
                <a:gd name="T21" fmla="*/ 234 h 456"/>
                <a:gd name="T22" fmla="*/ 332 w 449"/>
                <a:gd name="T23" fmla="*/ 222 h 456"/>
                <a:gd name="T24" fmla="*/ 328 w 449"/>
                <a:gd name="T25" fmla="*/ 216 h 456"/>
                <a:gd name="T26" fmla="*/ 319 w 449"/>
                <a:gd name="T27" fmla="*/ 213 h 456"/>
                <a:gd name="T28" fmla="*/ 313 w 449"/>
                <a:gd name="T29" fmla="*/ 202 h 456"/>
                <a:gd name="T30" fmla="*/ 305 w 449"/>
                <a:gd name="T31" fmla="*/ 189 h 456"/>
                <a:gd name="T32" fmla="*/ 311 w 449"/>
                <a:gd name="T33" fmla="*/ 176 h 456"/>
                <a:gd name="T34" fmla="*/ 308 w 449"/>
                <a:gd name="T35" fmla="*/ 164 h 456"/>
                <a:gd name="T36" fmla="*/ 318 w 449"/>
                <a:gd name="T37" fmla="*/ 159 h 456"/>
                <a:gd name="T38" fmla="*/ 315 w 449"/>
                <a:gd name="T39" fmla="*/ 151 h 456"/>
                <a:gd name="T40" fmla="*/ 320 w 449"/>
                <a:gd name="T41" fmla="*/ 142 h 456"/>
                <a:gd name="T42" fmla="*/ 325 w 449"/>
                <a:gd name="T43" fmla="*/ 134 h 456"/>
                <a:gd name="T44" fmla="*/ 330 w 449"/>
                <a:gd name="T45" fmla="*/ 131 h 456"/>
                <a:gd name="T46" fmla="*/ 339 w 449"/>
                <a:gd name="T47" fmla="*/ 122 h 456"/>
                <a:gd name="T48" fmla="*/ 330 w 449"/>
                <a:gd name="T49" fmla="*/ 109 h 456"/>
                <a:gd name="T50" fmla="*/ 331 w 449"/>
                <a:gd name="T51" fmla="*/ 97 h 456"/>
                <a:gd name="T52" fmla="*/ 345 w 449"/>
                <a:gd name="T53" fmla="*/ 92 h 456"/>
                <a:gd name="T54" fmla="*/ 339 w 449"/>
                <a:gd name="T55" fmla="*/ 90 h 456"/>
                <a:gd name="T56" fmla="*/ 326 w 449"/>
                <a:gd name="T57" fmla="*/ 88 h 456"/>
                <a:gd name="T58" fmla="*/ 313 w 449"/>
                <a:gd name="T59" fmla="*/ 81 h 456"/>
                <a:gd name="T60" fmla="*/ 299 w 449"/>
                <a:gd name="T61" fmla="*/ 78 h 456"/>
                <a:gd name="T62" fmla="*/ 298 w 449"/>
                <a:gd name="T63" fmla="*/ 65 h 456"/>
                <a:gd name="T64" fmla="*/ 292 w 449"/>
                <a:gd name="T65" fmla="*/ 55 h 456"/>
                <a:gd name="T66" fmla="*/ 285 w 449"/>
                <a:gd name="T67" fmla="*/ 47 h 456"/>
                <a:gd name="T68" fmla="*/ 283 w 449"/>
                <a:gd name="T69" fmla="*/ 35 h 456"/>
                <a:gd name="T70" fmla="*/ 279 w 449"/>
                <a:gd name="T71" fmla="*/ 25 h 456"/>
                <a:gd name="T72" fmla="*/ 277 w 449"/>
                <a:gd name="T73" fmla="*/ 18 h 456"/>
                <a:gd name="T74" fmla="*/ 266 w 449"/>
                <a:gd name="T75" fmla="*/ 12 h 456"/>
                <a:gd name="T76" fmla="*/ 254 w 449"/>
                <a:gd name="T77" fmla="*/ 23 h 456"/>
                <a:gd name="T78" fmla="*/ 251 w 449"/>
                <a:gd name="T79" fmla="*/ 12 h 456"/>
                <a:gd name="T80" fmla="*/ 239 w 449"/>
                <a:gd name="T81" fmla="*/ 3 h 456"/>
                <a:gd name="T82" fmla="*/ 222 w 449"/>
                <a:gd name="T83" fmla="*/ 8 h 456"/>
                <a:gd name="T84" fmla="*/ 210 w 449"/>
                <a:gd name="T85" fmla="*/ 3 h 456"/>
                <a:gd name="T86" fmla="*/ 192 w 449"/>
                <a:gd name="T87" fmla="*/ 2 h 456"/>
                <a:gd name="T88" fmla="*/ 180 w 449"/>
                <a:gd name="T89" fmla="*/ 2 h 456"/>
                <a:gd name="T90" fmla="*/ 164 w 449"/>
                <a:gd name="T91" fmla="*/ 19 h 456"/>
                <a:gd name="T92" fmla="*/ 115 w 449"/>
                <a:gd name="T93" fmla="*/ 58 h 456"/>
                <a:gd name="T94" fmla="*/ 118 w 449"/>
                <a:gd name="T95" fmla="*/ 101 h 456"/>
                <a:gd name="T96" fmla="*/ 110 w 449"/>
                <a:gd name="T97" fmla="*/ 148 h 456"/>
                <a:gd name="T98" fmla="*/ 60 w 449"/>
                <a:gd name="T99" fmla="*/ 188 h 456"/>
                <a:gd name="T100" fmla="*/ 5 w 449"/>
                <a:gd name="T101" fmla="*/ 222 h 456"/>
                <a:gd name="T102" fmla="*/ 12 w 449"/>
                <a:gd name="T103" fmla="*/ 282 h 456"/>
                <a:gd name="T104" fmla="*/ 54 w 449"/>
                <a:gd name="T105" fmla="*/ 300 h 456"/>
                <a:gd name="T106" fmla="*/ 107 w 449"/>
                <a:gd name="T107" fmla="*/ 322 h 456"/>
                <a:gd name="T108" fmla="*/ 151 w 449"/>
                <a:gd name="T109" fmla="*/ 350 h 456"/>
                <a:gd name="T110" fmla="*/ 191 w 449"/>
                <a:gd name="T111" fmla="*/ 384 h 456"/>
                <a:gd name="T112" fmla="*/ 239 w 449"/>
                <a:gd name="T113" fmla="*/ 423 h 456"/>
                <a:gd name="T114" fmla="*/ 280 w 449"/>
                <a:gd name="T115" fmla="*/ 450 h 456"/>
                <a:gd name="T116" fmla="*/ 328 w 449"/>
                <a:gd name="T117" fmla="*/ 454 h 456"/>
                <a:gd name="T118" fmla="*/ 358 w 449"/>
                <a:gd name="T119" fmla="*/ 453 h 456"/>
                <a:gd name="T120" fmla="*/ 383 w 449"/>
                <a:gd name="T121" fmla="*/ 409 h 456"/>
                <a:gd name="T122" fmla="*/ 421 w 449"/>
                <a:gd name="T123" fmla="*/ 403 h 456"/>
                <a:gd name="T124" fmla="*/ 442 w 449"/>
                <a:gd name="T125" fmla="*/ 41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9" h="456">
                  <a:moveTo>
                    <a:pt x="446" y="408"/>
                  </a:moveTo>
                  <a:lnTo>
                    <a:pt x="445" y="408"/>
                  </a:lnTo>
                  <a:lnTo>
                    <a:pt x="445" y="407"/>
                  </a:lnTo>
                  <a:lnTo>
                    <a:pt x="444" y="407"/>
                  </a:lnTo>
                  <a:lnTo>
                    <a:pt x="444" y="405"/>
                  </a:lnTo>
                  <a:lnTo>
                    <a:pt x="443" y="402"/>
                  </a:lnTo>
                  <a:lnTo>
                    <a:pt x="442" y="402"/>
                  </a:lnTo>
                  <a:lnTo>
                    <a:pt x="442" y="401"/>
                  </a:lnTo>
                  <a:lnTo>
                    <a:pt x="441" y="401"/>
                  </a:lnTo>
                  <a:lnTo>
                    <a:pt x="440" y="399"/>
                  </a:lnTo>
                  <a:lnTo>
                    <a:pt x="440" y="398"/>
                  </a:lnTo>
                  <a:lnTo>
                    <a:pt x="441" y="398"/>
                  </a:lnTo>
                  <a:lnTo>
                    <a:pt x="441" y="397"/>
                  </a:lnTo>
                  <a:lnTo>
                    <a:pt x="442" y="397"/>
                  </a:lnTo>
                  <a:lnTo>
                    <a:pt x="442" y="397"/>
                  </a:lnTo>
                  <a:lnTo>
                    <a:pt x="442" y="396"/>
                  </a:lnTo>
                  <a:lnTo>
                    <a:pt x="441" y="395"/>
                  </a:lnTo>
                  <a:lnTo>
                    <a:pt x="439" y="393"/>
                  </a:lnTo>
                  <a:lnTo>
                    <a:pt x="437" y="391"/>
                  </a:lnTo>
                  <a:lnTo>
                    <a:pt x="437" y="391"/>
                  </a:lnTo>
                  <a:lnTo>
                    <a:pt x="437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3" y="390"/>
                  </a:lnTo>
                  <a:lnTo>
                    <a:pt x="432" y="390"/>
                  </a:lnTo>
                  <a:lnTo>
                    <a:pt x="431" y="390"/>
                  </a:lnTo>
                  <a:lnTo>
                    <a:pt x="431" y="389"/>
                  </a:lnTo>
                  <a:lnTo>
                    <a:pt x="431" y="386"/>
                  </a:lnTo>
                  <a:lnTo>
                    <a:pt x="431" y="385"/>
                  </a:lnTo>
                  <a:lnTo>
                    <a:pt x="431" y="384"/>
                  </a:lnTo>
                  <a:lnTo>
                    <a:pt x="430" y="383"/>
                  </a:lnTo>
                  <a:lnTo>
                    <a:pt x="429" y="382"/>
                  </a:lnTo>
                  <a:lnTo>
                    <a:pt x="424" y="381"/>
                  </a:lnTo>
                  <a:lnTo>
                    <a:pt x="424" y="381"/>
                  </a:lnTo>
                  <a:lnTo>
                    <a:pt x="424" y="354"/>
                  </a:lnTo>
                  <a:lnTo>
                    <a:pt x="424" y="353"/>
                  </a:lnTo>
                  <a:lnTo>
                    <a:pt x="423" y="353"/>
                  </a:lnTo>
                  <a:lnTo>
                    <a:pt x="408" y="353"/>
                  </a:lnTo>
                  <a:lnTo>
                    <a:pt x="408" y="341"/>
                  </a:lnTo>
                  <a:lnTo>
                    <a:pt x="408" y="331"/>
                  </a:lnTo>
                  <a:lnTo>
                    <a:pt x="415" y="312"/>
                  </a:lnTo>
                  <a:lnTo>
                    <a:pt x="416" y="311"/>
                  </a:lnTo>
                  <a:lnTo>
                    <a:pt x="416" y="310"/>
                  </a:lnTo>
                  <a:lnTo>
                    <a:pt x="415" y="310"/>
                  </a:lnTo>
                  <a:lnTo>
                    <a:pt x="413" y="308"/>
                  </a:lnTo>
                  <a:lnTo>
                    <a:pt x="412" y="307"/>
                  </a:lnTo>
                  <a:lnTo>
                    <a:pt x="411" y="306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9" y="301"/>
                  </a:lnTo>
                  <a:lnTo>
                    <a:pt x="408" y="300"/>
                  </a:lnTo>
                  <a:lnTo>
                    <a:pt x="408" y="299"/>
                  </a:lnTo>
                  <a:lnTo>
                    <a:pt x="407" y="298"/>
                  </a:lnTo>
                  <a:lnTo>
                    <a:pt x="406" y="297"/>
                  </a:lnTo>
                  <a:lnTo>
                    <a:pt x="405" y="295"/>
                  </a:lnTo>
                  <a:lnTo>
                    <a:pt x="404" y="294"/>
                  </a:lnTo>
                  <a:lnTo>
                    <a:pt x="404" y="293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2" y="292"/>
                  </a:lnTo>
                  <a:lnTo>
                    <a:pt x="401" y="292"/>
                  </a:lnTo>
                  <a:lnTo>
                    <a:pt x="401" y="291"/>
                  </a:lnTo>
                  <a:lnTo>
                    <a:pt x="400" y="291"/>
                  </a:lnTo>
                  <a:lnTo>
                    <a:pt x="399" y="291"/>
                  </a:lnTo>
                  <a:lnTo>
                    <a:pt x="400" y="290"/>
                  </a:lnTo>
                  <a:lnTo>
                    <a:pt x="400" y="289"/>
                  </a:lnTo>
                  <a:lnTo>
                    <a:pt x="400" y="288"/>
                  </a:lnTo>
                  <a:lnTo>
                    <a:pt x="400" y="288"/>
                  </a:lnTo>
                  <a:lnTo>
                    <a:pt x="399" y="287"/>
                  </a:lnTo>
                  <a:lnTo>
                    <a:pt x="399" y="286"/>
                  </a:lnTo>
                  <a:lnTo>
                    <a:pt x="398" y="286"/>
                  </a:lnTo>
                  <a:lnTo>
                    <a:pt x="398" y="284"/>
                  </a:lnTo>
                  <a:lnTo>
                    <a:pt x="396" y="282"/>
                  </a:lnTo>
                  <a:lnTo>
                    <a:pt x="396" y="281"/>
                  </a:lnTo>
                  <a:lnTo>
                    <a:pt x="396" y="281"/>
                  </a:lnTo>
                  <a:lnTo>
                    <a:pt x="396" y="280"/>
                  </a:lnTo>
                  <a:lnTo>
                    <a:pt x="397" y="280"/>
                  </a:lnTo>
                  <a:lnTo>
                    <a:pt x="397" y="279"/>
                  </a:lnTo>
                  <a:lnTo>
                    <a:pt x="396" y="278"/>
                  </a:lnTo>
                  <a:lnTo>
                    <a:pt x="395" y="277"/>
                  </a:lnTo>
                  <a:lnTo>
                    <a:pt x="394" y="276"/>
                  </a:lnTo>
                  <a:lnTo>
                    <a:pt x="393" y="275"/>
                  </a:lnTo>
                  <a:lnTo>
                    <a:pt x="393" y="274"/>
                  </a:lnTo>
                  <a:lnTo>
                    <a:pt x="392" y="274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8" y="274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4"/>
                  </a:lnTo>
                  <a:lnTo>
                    <a:pt x="381" y="273"/>
                  </a:lnTo>
                  <a:lnTo>
                    <a:pt x="380" y="272"/>
                  </a:lnTo>
                  <a:lnTo>
                    <a:pt x="366" y="261"/>
                  </a:lnTo>
                  <a:lnTo>
                    <a:pt x="365" y="259"/>
                  </a:lnTo>
                  <a:lnTo>
                    <a:pt x="361" y="257"/>
                  </a:lnTo>
                  <a:lnTo>
                    <a:pt x="359" y="255"/>
                  </a:lnTo>
                  <a:lnTo>
                    <a:pt x="355" y="252"/>
                  </a:lnTo>
                  <a:lnTo>
                    <a:pt x="353" y="251"/>
                  </a:lnTo>
                  <a:lnTo>
                    <a:pt x="348" y="249"/>
                  </a:lnTo>
                  <a:lnTo>
                    <a:pt x="343" y="247"/>
                  </a:lnTo>
                  <a:lnTo>
                    <a:pt x="338" y="248"/>
                  </a:lnTo>
                  <a:lnTo>
                    <a:pt x="336" y="247"/>
                  </a:lnTo>
                  <a:lnTo>
                    <a:pt x="335" y="245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3"/>
                  </a:lnTo>
                  <a:lnTo>
                    <a:pt x="337" y="242"/>
                  </a:lnTo>
                  <a:lnTo>
                    <a:pt x="337" y="242"/>
                  </a:lnTo>
                  <a:lnTo>
                    <a:pt x="336" y="242"/>
                  </a:lnTo>
                  <a:lnTo>
                    <a:pt x="333" y="241"/>
                  </a:lnTo>
                  <a:lnTo>
                    <a:pt x="333" y="240"/>
                  </a:lnTo>
                  <a:lnTo>
                    <a:pt x="334" y="239"/>
                  </a:lnTo>
                  <a:lnTo>
                    <a:pt x="335" y="239"/>
                  </a:lnTo>
                  <a:lnTo>
                    <a:pt x="336" y="239"/>
                  </a:lnTo>
                  <a:lnTo>
                    <a:pt x="337" y="239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9" y="236"/>
                  </a:lnTo>
                  <a:lnTo>
                    <a:pt x="339" y="235"/>
                  </a:lnTo>
                  <a:lnTo>
                    <a:pt x="339" y="234"/>
                  </a:lnTo>
                  <a:lnTo>
                    <a:pt x="338" y="234"/>
                  </a:lnTo>
                  <a:lnTo>
                    <a:pt x="338" y="233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8" y="231"/>
                  </a:lnTo>
                  <a:lnTo>
                    <a:pt x="337" y="229"/>
                  </a:lnTo>
                  <a:lnTo>
                    <a:pt x="335" y="226"/>
                  </a:lnTo>
                  <a:lnTo>
                    <a:pt x="333" y="224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2"/>
                  </a:lnTo>
                  <a:lnTo>
                    <a:pt x="332" y="221"/>
                  </a:lnTo>
                  <a:lnTo>
                    <a:pt x="330" y="219"/>
                  </a:lnTo>
                  <a:lnTo>
                    <a:pt x="329" y="219"/>
                  </a:lnTo>
                  <a:lnTo>
                    <a:pt x="329" y="218"/>
                  </a:lnTo>
                  <a:lnTo>
                    <a:pt x="328" y="219"/>
                  </a:lnTo>
                  <a:lnTo>
                    <a:pt x="328" y="219"/>
                  </a:lnTo>
                  <a:lnTo>
                    <a:pt x="327" y="220"/>
                  </a:lnTo>
                  <a:lnTo>
                    <a:pt x="325" y="219"/>
                  </a:lnTo>
                  <a:lnTo>
                    <a:pt x="324" y="218"/>
                  </a:lnTo>
                  <a:lnTo>
                    <a:pt x="325" y="217"/>
                  </a:lnTo>
                  <a:lnTo>
                    <a:pt x="328" y="216"/>
                  </a:lnTo>
                  <a:lnTo>
                    <a:pt x="328" y="215"/>
                  </a:lnTo>
                  <a:lnTo>
                    <a:pt x="328" y="214"/>
                  </a:lnTo>
                  <a:lnTo>
                    <a:pt x="327" y="213"/>
                  </a:lnTo>
                  <a:lnTo>
                    <a:pt x="326" y="212"/>
                  </a:lnTo>
                  <a:lnTo>
                    <a:pt x="326" y="211"/>
                  </a:lnTo>
                  <a:lnTo>
                    <a:pt x="325" y="211"/>
                  </a:lnTo>
                  <a:lnTo>
                    <a:pt x="322" y="211"/>
                  </a:lnTo>
                  <a:lnTo>
                    <a:pt x="321" y="212"/>
                  </a:lnTo>
                  <a:lnTo>
                    <a:pt x="321" y="212"/>
                  </a:lnTo>
                  <a:lnTo>
                    <a:pt x="320" y="213"/>
                  </a:lnTo>
                  <a:lnTo>
                    <a:pt x="319" y="213"/>
                  </a:lnTo>
                  <a:lnTo>
                    <a:pt x="319" y="212"/>
                  </a:lnTo>
                  <a:lnTo>
                    <a:pt x="319" y="211"/>
                  </a:lnTo>
                  <a:lnTo>
                    <a:pt x="318" y="210"/>
                  </a:lnTo>
                  <a:lnTo>
                    <a:pt x="317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6"/>
                  </a:lnTo>
                  <a:lnTo>
                    <a:pt x="315" y="204"/>
                  </a:lnTo>
                  <a:lnTo>
                    <a:pt x="314" y="203"/>
                  </a:lnTo>
                  <a:lnTo>
                    <a:pt x="314" y="202"/>
                  </a:lnTo>
                  <a:lnTo>
                    <a:pt x="313" y="202"/>
                  </a:lnTo>
                  <a:lnTo>
                    <a:pt x="312" y="202"/>
                  </a:lnTo>
                  <a:lnTo>
                    <a:pt x="312" y="201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5" y="193"/>
                  </a:lnTo>
                  <a:lnTo>
                    <a:pt x="304" y="193"/>
                  </a:lnTo>
                  <a:lnTo>
                    <a:pt x="303" y="192"/>
                  </a:lnTo>
                  <a:lnTo>
                    <a:pt x="304" y="192"/>
                  </a:lnTo>
                  <a:lnTo>
                    <a:pt x="304" y="191"/>
                  </a:lnTo>
                  <a:lnTo>
                    <a:pt x="305" y="191"/>
                  </a:lnTo>
                  <a:lnTo>
                    <a:pt x="305" y="189"/>
                  </a:lnTo>
                  <a:lnTo>
                    <a:pt x="306" y="187"/>
                  </a:lnTo>
                  <a:lnTo>
                    <a:pt x="306" y="186"/>
                  </a:lnTo>
                  <a:lnTo>
                    <a:pt x="308" y="185"/>
                  </a:lnTo>
                  <a:lnTo>
                    <a:pt x="308" y="184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1"/>
                  </a:lnTo>
                  <a:lnTo>
                    <a:pt x="309" y="181"/>
                  </a:lnTo>
                  <a:lnTo>
                    <a:pt x="309" y="180"/>
                  </a:lnTo>
                  <a:lnTo>
                    <a:pt x="310" y="178"/>
                  </a:lnTo>
                  <a:lnTo>
                    <a:pt x="311" y="176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0" y="172"/>
                  </a:lnTo>
                  <a:lnTo>
                    <a:pt x="309" y="172"/>
                  </a:lnTo>
                  <a:lnTo>
                    <a:pt x="308" y="172"/>
                  </a:lnTo>
                  <a:lnTo>
                    <a:pt x="308" y="172"/>
                  </a:lnTo>
                  <a:lnTo>
                    <a:pt x="307" y="172"/>
                  </a:lnTo>
                  <a:lnTo>
                    <a:pt x="306" y="170"/>
                  </a:lnTo>
                  <a:lnTo>
                    <a:pt x="304" y="165"/>
                  </a:lnTo>
                  <a:lnTo>
                    <a:pt x="305" y="164"/>
                  </a:lnTo>
                  <a:lnTo>
                    <a:pt x="308" y="164"/>
                  </a:lnTo>
                  <a:lnTo>
                    <a:pt x="308" y="163"/>
                  </a:lnTo>
                  <a:lnTo>
                    <a:pt x="308" y="163"/>
                  </a:lnTo>
                  <a:lnTo>
                    <a:pt x="308" y="162"/>
                  </a:lnTo>
                  <a:lnTo>
                    <a:pt x="308" y="161"/>
                  </a:lnTo>
                  <a:lnTo>
                    <a:pt x="308" y="159"/>
                  </a:lnTo>
                  <a:lnTo>
                    <a:pt x="308" y="157"/>
                  </a:lnTo>
                  <a:lnTo>
                    <a:pt x="310" y="157"/>
                  </a:lnTo>
                  <a:lnTo>
                    <a:pt x="312" y="158"/>
                  </a:lnTo>
                  <a:lnTo>
                    <a:pt x="313" y="159"/>
                  </a:lnTo>
                  <a:lnTo>
                    <a:pt x="317" y="159"/>
                  </a:lnTo>
                  <a:lnTo>
                    <a:pt x="318" y="159"/>
                  </a:lnTo>
                  <a:lnTo>
                    <a:pt x="318" y="159"/>
                  </a:lnTo>
                  <a:lnTo>
                    <a:pt x="318" y="158"/>
                  </a:lnTo>
                  <a:lnTo>
                    <a:pt x="318" y="157"/>
                  </a:lnTo>
                  <a:lnTo>
                    <a:pt x="318" y="156"/>
                  </a:lnTo>
                  <a:lnTo>
                    <a:pt x="318" y="156"/>
                  </a:lnTo>
                  <a:lnTo>
                    <a:pt x="318" y="155"/>
                  </a:lnTo>
                  <a:lnTo>
                    <a:pt x="318" y="154"/>
                  </a:lnTo>
                  <a:lnTo>
                    <a:pt x="317" y="153"/>
                  </a:lnTo>
                  <a:lnTo>
                    <a:pt x="317" y="152"/>
                  </a:lnTo>
                  <a:lnTo>
                    <a:pt x="316" y="152"/>
                  </a:lnTo>
                  <a:lnTo>
                    <a:pt x="315" y="151"/>
                  </a:lnTo>
                  <a:lnTo>
                    <a:pt x="314" y="151"/>
                  </a:lnTo>
                  <a:lnTo>
                    <a:pt x="315" y="150"/>
                  </a:lnTo>
                  <a:lnTo>
                    <a:pt x="316" y="148"/>
                  </a:lnTo>
                  <a:lnTo>
                    <a:pt x="317" y="147"/>
                  </a:lnTo>
                  <a:lnTo>
                    <a:pt x="316" y="146"/>
                  </a:lnTo>
                  <a:lnTo>
                    <a:pt x="317" y="145"/>
                  </a:lnTo>
                  <a:lnTo>
                    <a:pt x="317" y="144"/>
                  </a:lnTo>
                  <a:lnTo>
                    <a:pt x="318" y="144"/>
                  </a:lnTo>
                  <a:lnTo>
                    <a:pt x="318" y="144"/>
                  </a:lnTo>
                  <a:lnTo>
                    <a:pt x="320" y="143"/>
                  </a:lnTo>
                  <a:lnTo>
                    <a:pt x="320" y="142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1" y="139"/>
                  </a:lnTo>
                  <a:lnTo>
                    <a:pt x="321" y="140"/>
                  </a:lnTo>
                  <a:lnTo>
                    <a:pt x="322" y="140"/>
                  </a:lnTo>
                  <a:lnTo>
                    <a:pt x="323" y="141"/>
                  </a:lnTo>
                  <a:lnTo>
                    <a:pt x="324" y="140"/>
                  </a:lnTo>
                  <a:lnTo>
                    <a:pt x="325" y="138"/>
                  </a:lnTo>
                  <a:lnTo>
                    <a:pt x="325" y="137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5" y="134"/>
                  </a:lnTo>
                  <a:lnTo>
                    <a:pt x="325" y="133"/>
                  </a:lnTo>
                  <a:lnTo>
                    <a:pt x="325" y="132"/>
                  </a:lnTo>
                  <a:lnTo>
                    <a:pt x="326" y="132"/>
                  </a:lnTo>
                  <a:lnTo>
                    <a:pt x="327" y="132"/>
                  </a:lnTo>
                  <a:lnTo>
                    <a:pt x="327" y="132"/>
                  </a:lnTo>
                  <a:lnTo>
                    <a:pt x="327" y="131"/>
                  </a:lnTo>
                  <a:lnTo>
                    <a:pt x="328" y="130"/>
                  </a:lnTo>
                  <a:lnTo>
                    <a:pt x="328" y="130"/>
                  </a:lnTo>
                  <a:lnTo>
                    <a:pt x="329" y="131"/>
                  </a:lnTo>
                  <a:lnTo>
                    <a:pt x="330" y="131"/>
                  </a:lnTo>
                  <a:lnTo>
                    <a:pt x="332" y="132"/>
                  </a:lnTo>
                  <a:lnTo>
                    <a:pt x="333" y="131"/>
                  </a:lnTo>
                  <a:lnTo>
                    <a:pt x="335" y="130"/>
                  </a:lnTo>
                  <a:lnTo>
                    <a:pt x="336" y="130"/>
                  </a:lnTo>
                  <a:lnTo>
                    <a:pt x="337" y="130"/>
                  </a:lnTo>
                  <a:lnTo>
                    <a:pt x="338" y="130"/>
                  </a:lnTo>
                  <a:lnTo>
                    <a:pt x="338" y="129"/>
                  </a:lnTo>
                  <a:lnTo>
                    <a:pt x="338" y="127"/>
                  </a:lnTo>
                  <a:lnTo>
                    <a:pt x="338" y="125"/>
                  </a:lnTo>
                  <a:lnTo>
                    <a:pt x="339" y="123"/>
                  </a:lnTo>
                  <a:lnTo>
                    <a:pt x="339" y="122"/>
                  </a:lnTo>
                  <a:lnTo>
                    <a:pt x="338" y="122"/>
                  </a:lnTo>
                  <a:lnTo>
                    <a:pt x="337" y="122"/>
                  </a:lnTo>
                  <a:lnTo>
                    <a:pt x="336" y="122"/>
                  </a:lnTo>
                  <a:lnTo>
                    <a:pt x="336" y="121"/>
                  </a:lnTo>
                  <a:lnTo>
                    <a:pt x="337" y="120"/>
                  </a:lnTo>
                  <a:lnTo>
                    <a:pt x="337" y="119"/>
                  </a:lnTo>
                  <a:lnTo>
                    <a:pt x="338" y="118"/>
                  </a:lnTo>
                  <a:lnTo>
                    <a:pt x="337" y="116"/>
                  </a:lnTo>
                  <a:lnTo>
                    <a:pt x="336" y="115"/>
                  </a:lnTo>
                  <a:lnTo>
                    <a:pt x="333" y="112"/>
                  </a:lnTo>
                  <a:lnTo>
                    <a:pt x="330" y="109"/>
                  </a:lnTo>
                  <a:lnTo>
                    <a:pt x="329" y="107"/>
                  </a:lnTo>
                  <a:lnTo>
                    <a:pt x="329" y="106"/>
                  </a:lnTo>
                  <a:lnTo>
                    <a:pt x="330" y="105"/>
                  </a:lnTo>
                  <a:lnTo>
                    <a:pt x="330" y="104"/>
                  </a:lnTo>
                  <a:lnTo>
                    <a:pt x="329" y="103"/>
                  </a:lnTo>
                  <a:lnTo>
                    <a:pt x="329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99"/>
                  </a:lnTo>
                  <a:lnTo>
                    <a:pt x="331" y="98"/>
                  </a:lnTo>
                  <a:lnTo>
                    <a:pt x="331" y="97"/>
                  </a:lnTo>
                  <a:lnTo>
                    <a:pt x="331" y="96"/>
                  </a:lnTo>
                  <a:lnTo>
                    <a:pt x="332" y="95"/>
                  </a:lnTo>
                  <a:lnTo>
                    <a:pt x="333" y="95"/>
                  </a:lnTo>
                  <a:lnTo>
                    <a:pt x="337" y="95"/>
                  </a:lnTo>
                  <a:lnTo>
                    <a:pt x="338" y="95"/>
                  </a:lnTo>
                  <a:lnTo>
                    <a:pt x="339" y="94"/>
                  </a:lnTo>
                  <a:lnTo>
                    <a:pt x="342" y="94"/>
                  </a:lnTo>
                  <a:lnTo>
                    <a:pt x="343" y="94"/>
                  </a:lnTo>
                  <a:lnTo>
                    <a:pt x="343" y="93"/>
                  </a:lnTo>
                  <a:lnTo>
                    <a:pt x="343" y="92"/>
                  </a:lnTo>
                  <a:lnTo>
                    <a:pt x="345" y="92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0"/>
                  </a:lnTo>
                  <a:lnTo>
                    <a:pt x="346" y="89"/>
                  </a:lnTo>
                  <a:lnTo>
                    <a:pt x="345" y="88"/>
                  </a:lnTo>
                  <a:lnTo>
                    <a:pt x="344" y="88"/>
                  </a:lnTo>
                  <a:lnTo>
                    <a:pt x="343" y="89"/>
                  </a:lnTo>
                  <a:lnTo>
                    <a:pt x="343" y="89"/>
                  </a:lnTo>
                  <a:lnTo>
                    <a:pt x="342" y="90"/>
                  </a:lnTo>
                  <a:lnTo>
                    <a:pt x="340" y="90"/>
                  </a:lnTo>
                  <a:lnTo>
                    <a:pt x="339" y="90"/>
                  </a:lnTo>
                  <a:lnTo>
                    <a:pt x="338" y="90"/>
                  </a:lnTo>
                  <a:lnTo>
                    <a:pt x="338" y="89"/>
                  </a:lnTo>
                  <a:lnTo>
                    <a:pt x="337" y="87"/>
                  </a:lnTo>
                  <a:lnTo>
                    <a:pt x="335" y="86"/>
                  </a:lnTo>
                  <a:lnTo>
                    <a:pt x="334" y="86"/>
                  </a:lnTo>
                  <a:lnTo>
                    <a:pt x="333" y="87"/>
                  </a:lnTo>
                  <a:lnTo>
                    <a:pt x="332" y="87"/>
                  </a:lnTo>
                  <a:lnTo>
                    <a:pt x="331" y="88"/>
                  </a:lnTo>
                  <a:lnTo>
                    <a:pt x="328" y="87"/>
                  </a:lnTo>
                  <a:lnTo>
                    <a:pt x="327" y="88"/>
                  </a:lnTo>
                  <a:lnTo>
                    <a:pt x="326" y="88"/>
                  </a:lnTo>
                  <a:lnTo>
                    <a:pt x="324" y="89"/>
                  </a:lnTo>
                  <a:lnTo>
                    <a:pt x="323" y="89"/>
                  </a:lnTo>
                  <a:lnTo>
                    <a:pt x="322" y="89"/>
                  </a:lnTo>
                  <a:lnTo>
                    <a:pt x="321" y="89"/>
                  </a:lnTo>
                  <a:lnTo>
                    <a:pt x="320" y="89"/>
                  </a:lnTo>
                  <a:lnTo>
                    <a:pt x="319" y="89"/>
                  </a:lnTo>
                  <a:lnTo>
                    <a:pt x="318" y="88"/>
                  </a:lnTo>
                  <a:lnTo>
                    <a:pt x="318" y="85"/>
                  </a:lnTo>
                  <a:lnTo>
                    <a:pt x="316" y="82"/>
                  </a:lnTo>
                  <a:lnTo>
                    <a:pt x="314" y="81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0" y="78"/>
                  </a:lnTo>
                  <a:lnTo>
                    <a:pt x="308" y="78"/>
                  </a:lnTo>
                  <a:lnTo>
                    <a:pt x="308" y="77"/>
                  </a:lnTo>
                  <a:lnTo>
                    <a:pt x="306" y="77"/>
                  </a:lnTo>
                  <a:lnTo>
                    <a:pt x="305" y="78"/>
                  </a:lnTo>
                  <a:lnTo>
                    <a:pt x="304" y="78"/>
                  </a:lnTo>
                  <a:lnTo>
                    <a:pt x="303" y="79"/>
                  </a:lnTo>
                  <a:lnTo>
                    <a:pt x="301" y="80"/>
                  </a:lnTo>
                  <a:lnTo>
                    <a:pt x="300" y="79"/>
                  </a:lnTo>
                  <a:lnTo>
                    <a:pt x="299" y="78"/>
                  </a:lnTo>
                  <a:lnTo>
                    <a:pt x="299" y="77"/>
                  </a:lnTo>
                  <a:lnTo>
                    <a:pt x="299" y="76"/>
                  </a:lnTo>
                  <a:lnTo>
                    <a:pt x="300" y="75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0" y="72"/>
                  </a:lnTo>
                  <a:lnTo>
                    <a:pt x="299" y="70"/>
                  </a:lnTo>
                  <a:lnTo>
                    <a:pt x="299" y="69"/>
                  </a:lnTo>
                  <a:lnTo>
                    <a:pt x="299" y="67"/>
                  </a:lnTo>
                  <a:lnTo>
                    <a:pt x="299" y="65"/>
                  </a:lnTo>
                  <a:lnTo>
                    <a:pt x="298" y="65"/>
                  </a:lnTo>
                  <a:lnTo>
                    <a:pt x="298" y="64"/>
                  </a:lnTo>
                  <a:lnTo>
                    <a:pt x="298" y="63"/>
                  </a:lnTo>
                  <a:lnTo>
                    <a:pt x="298" y="62"/>
                  </a:lnTo>
                  <a:lnTo>
                    <a:pt x="298" y="62"/>
                  </a:lnTo>
                  <a:lnTo>
                    <a:pt x="298" y="61"/>
                  </a:lnTo>
                  <a:lnTo>
                    <a:pt x="298" y="58"/>
                  </a:lnTo>
                  <a:lnTo>
                    <a:pt x="298" y="56"/>
                  </a:lnTo>
                  <a:lnTo>
                    <a:pt x="297" y="55"/>
                  </a:lnTo>
                  <a:lnTo>
                    <a:pt x="296" y="54"/>
                  </a:lnTo>
                  <a:lnTo>
                    <a:pt x="295" y="54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4"/>
                  </a:lnTo>
                  <a:lnTo>
                    <a:pt x="288" y="53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8" y="51"/>
                  </a:lnTo>
                  <a:lnTo>
                    <a:pt x="288" y="50"/>
                  </a:lnTo>
                  <a:lnTo>
                    <a:pt x="287" y="49"/>
                  </a:lnTo>
                  <a:lnTo>
                    <a:pt x="286" y="48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86" y="47"/>
                  </a:lnTo>
                  <a:lnTo>
                    <a:pt x="286" y="45"/>
                  </a:lnTo>
                  <a:lnTo>
                    <a:pt x="287" y="43"/>
                  </a:lnTo>
                  <a:lnTo>
                    <a:pt x="288" y="42"/>
                  </a:lnTo>
                  <a:lnTo>
                    <a:pt x="288" y="40"/>
                  </a:lnTo>
                  <a:lnTo>
                    <a:pt x="287" y="39"/>
                  </a:lnTo>
                  <a:lnTo>
                    <a:pt x="286" y="37"/>
                  </a:lnTo>
                  <a:lnTo>
                    <a:pt x="285" y="36"/>
                  </a:lnTo>
                  <a:lnTo>
                    <a:pt x="284" y="35"/>
                  </a:lnTo>
                  <a:lnTo>
                    <a:pt x="283" y="35"/>
                  </a:lnTo>
                  <a:lnTo>
                    <a:pt x="282" y="34"/>
                  </a:lnTo>
                  <a:lnTo>
                    <a:pt x="281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78" y="31"/>
                  </a:lnTo>
                  <a:lnTo>
                    <a:pt x="279" y="28"/>
                  </a:lnTo>
                  <a:lnTo>
                    <a:pt x="279" y="27"/>
                  </a:lnTo>
                  <a:lnTo>
                    <a:pt x="280" y="26"/>
                  </a:lnTo>
                  <a:lnTo>
                    <a:pt x="279" y="25"/>
                  </a:lnTo>
                  <a:lnTo>
                    <a:pt x="279" y="24"/>
                  </a:lnTo>
                  <a:lnTo>
                    <a:pt x="279" y="23"/>
                  </a:lnTo>
                  <a:lnTo>
                    <a:pt x="279" y="22"/>
                  </a:lnTo>
                  <a:lnTo>
                    <a:pt x="279" y="21"/>
                  </a:lnTo>
                  <a:lnTo>
                    <a:pt x="280" y="21"/>
                  </a:lnTo>
                  <a:lnTo>
                    <a:pt x="279" y="20"/>
                  </a:lnTo>
                  <a:lnTo>
                    <a:pt x="279" y="19"/>
                  </a:lnTo>
                  <a:lnTo>
                    <a:pt x="278" y="19"/>
                  </a:lnTo>
                  <a:lnTo>
                    <a:pt x="278" y="19"/>
                  </a:lnTo>
                  <a:lnTo>
                    <a:pt x="277" y="19"/>
                  </a:lnTo>
                  <a:lnTo>
                    <a:pt x="277" y="18"/>
                  </a:lnTo>
                  <a:lnTo>
                    <a:pt x="277" y="17"/>
                  </a:lnTo>
                  <a:lnTo>
                    <a:pt x="276" y="17"/>
                  </a:lnTo>
                  <a:lnTo>
                    <a:pt x="275" y="16"/>
                  </a:lnTo>
                  <a:lnTo>
                    <a:pt x="274" y="15"/>
                  </a:lnTo>
                  <a:lnTo>
                    <a:pt x="274" y="14"/>
                  </a:lnTo>
                  <a:lnTo>
                    <a:pt x="275" y="12"/>
                  </a:lnTo>
                  <a:lnTo>
                    <a:pt x="275" y="12"/>
                  </a:lnTo>
                  <a:lnTo>
                    <a:pt x="273" y="12"/>
                  </a:lnTo>
                  <a:lnTo>
                    <a:pt x="269" y="11"/>
                  </a:lnTo>
                  <a:lnTo>
                    <a:pt x="268" y="11"/>
                  </a:lnTo>
                  <a:lnTo>
                    <a:pt x="266" y="12"/>
                  </a:lnTo>
                  <a:lnTo>
                    <a:pt x="264" y="12"/>
                  </a:lnTo>
                  <a:lnTo>
                    <a:pt x="262" y="14"/>
                  </a:lnTo>
                  <a:lnTo>
                    <a:pt x="261" y="16"/>
                  </a:lnTo>
                  <a:lnTo>
                    <a:pt x="260" y="17"/>
                  </a:lnTo>
                  <a:lnTo>
                    <a:pt x="259" y="17"/>
                  </a:lnTo>
                  <a:lnTo>
                    <a:pt x="256" y="19"/>
                  </a:lnTo>
                  <a:lnTo>
                    <a:pt x="256" y="20"/>
                  </a:lnTo>
                  <a:lnTo>
                    <a:pt x="255" y="21"/>
                  </a:lnTo>
                  <a:lnTo>
                    <a:pt x="255" y="22"/>
                  </a:lnTo>
                  <a:lnTo>
                    <a:pt x="254" y="22"/>
                  </a:lnTo>
                  <a:lnTo>
                    <a:pt x="254" y="23"/>
                  </a:lnTo>
                  <a:lnTo>
                    <a:pt x="253" y="23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0" y="22"/>
                  </a:lnTo>
                  <a:lnTo>
                    <a:pt x="249" y="17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9" y="13"/>
                  </a:lnTo>
                  <a:lnTo>
                    <a:pt x="249" y="12"/>
                  </a:lnTo>
                  <a:lnTo>
                    <a:pt x="250" y="12"/>
                  </a:lnTo>
                  <a:lnTo>
                    <a:pt x="251" y="12"/>
                  </a:lnTo>
                  <a:lnTo>
                    <a:pt x="251" y="11"/>
                  </a:lnTo>
                  <a:lnTo>
                    <a:pt x="251" y="10"/>
                  </a:lnTo>
                  <a:lnTo>
                    <a:pt x="251" y="9"/>
                  </a:lnTo>
                  <a:lnTo>
                    <a:pt x="250" y="7"/>
                  </a:lnTo>
                  <a:lnTo>
                    <a:pt x="250" y="6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4" y="3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7" y="4"/>
                  </a:lnTo>
                  <a:lnTo>
                    <a:pt x="236" y="6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2" y="9"/>
                  </a:lnTo>
                  <a:lnTo>
                    <a:pt x="231" y="9"/>
                  </a:lnTo>
                  <a:lnTo>
                    <a:pt x="230" y="9"/>
                  </a:lnTo>
                  <a:lnTo>
                    <a:pt x="229" y="8"/>
                  </a:lnTo>
                  <a:lnTo>
                    <a:pt x="229" y="7"/>
                  </a:lnTo>
                  <a:lnTo>
                    <a:pt x="227" y="7"/>
                  </a:lnTo>
                  <a:lnTo>
                    <a:pt x="222" y="8"/>
                  </a:lnTo>
                  <a:lnTo>
                    <a:pt x="221" y="8"/>
                  </a:lnTo>
                  <a:lnTo>
                    <a:pt x="219" y="7"/>
                  </a:lnTo>
                  <a:lnTo>
                    <a:pt x="219" y="6"/>
                  </a:lnTo>
                  <a:lnTo>
                    <a:pt x="218" y="6"/>
                  </a:lnTo>
                  <a:lnTo>
                    <a:pt x="217" y="6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6"/>
                  </a:lnTo>
                  <a:lnTo>
                    <a:pt x="212" y="4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09" y="3"/>
                  </a:lnTo>
                  <a:lnTo>
                    <a:pt x="209" y="2"/>
                  </a:lnTo>
                  <a:lnTo>
                    <a:pt x="208" y="3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4" y="2"/>
                  </a:lnTo>
                  <a:lnTo>
                    <a:pt x="192" y="2"/>
                  </a:lnTo>
                  <a:lnTo>
                    <a:pt x="190" y="3"/>
                  </a:lnTo>
                  <a:lnTo>
                    <a:pt x="189" y="2"/>
                  </a:lnTo>
                  <a:lnTo>
                    <a:pt x="186" y="2"/>
                  </a:lnTo>
                  <a:lnTo>
                    <a:pt x="185" y="1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3" y="0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4" y="11"/>
                  </a:lnTo>
                  <a:lnTo>
                    <a:pt x="173" y="12"/>
                  </a:lnTo>
                  <a:lnTo>
                    <a:pt x="172" y="12"/>
                  </a:lnTo>
                  <a:lnTo>
                    <a:pt x="169" y="13"/>
                  </a:lnTo>
                  <a:lnTo>
                    <a:pt x="167" y="14"/>
                  </a:lnTo>
                  <a:lnTo>
                    <a:pt x="164" y="14"/>
                  </a:lnTo>
                  <a:lnTo>
                    <a:pt x="165" y="15"/>
                  </a:lnTo>
                  <a:lnTo>
                    <a:pt x="165" y="16"/>
                  </a:lnTo>
                  <a:lnTo>
                    <a:pt x="166" y="17"/>
                  </a:lnTo>
                  <a:lnTo>
                    <a:pt x="166" y="18"/>
                  </a:lnTo>
                  <a:lnTo>
                    <a:pt x="164" y="19"/>
                  </a:lnTo>
                  <a:lnTo>
                    <a:pt x="161" y="22"/>
                  </a:lnTo>
                  <a:lnTo>
                    <a:pt x="156" y="26"/>
                  </a:lnTo>
                  <a:lnTo>
                    <a:pt x="147" y="36"/>
                  </a:lnTo>
                  <a:lnTo>
                    <a:pt x="140" y="43"/>
                  </a:lnTo>
                  <a:lnTo>
                    <a:pt x="139" y="44"/>
                  </a:lnTo>
                  <a:lnTo>
                    <a:pt x="139" y="45"/>
                  </a:lnTo>
                  <a:lnTo>
                    <a:pt x="124" y="47"/>
                  </a:lnTo>
                  <a:lnTo>
                    <a:pt x="121" y="48"/>
                  </a:lnTo>
                  <a:lnTo>
                    <a:pt x="120" y="48"/>
                  </a:lnTo>
                  <a:lnTo>
                    <a:pt x="119" y="50"/>
                  </a:lnTo>
                  <a:lnTo>
                    <a:pt x="115" y="58"/>
                  </a:lnTo>
                  <a:lnTo>
                    <a:pt x="114" y="60"/>
                  </a:lnTo>
                  <a:lnTo>
                    <a:pt x="113" y="73"/>
                  </a:lnTo>
                  <a:lnTo>
                    <a:pt x="113" y="74"/>
                  </a:lnTo>
                  <a:lnTo>
                    <a:pt x="113" y="75"/>
                  </a:lnTo>
                  <a:lnTo>
                    <a:pt x="114" y="78"/>
                  </a:lnTo>
                  <a:lnTo>
                    <a:pt x="118" y="86"/>
                  </a:lnTo>
                  <a:lnTo>
                    <a:pt x="119" y="88"/>
                  </a:lnTo>
                  <a:lnTo>
                    <a:pt x="119" y="91"/>
                  </a:lnTo>
                  <a:lnTo>
                    <a:pt x="119" y="97"/>
                  </a:lnTo>
                  <a:lnTo>
                    <a:pt x="119" y="99"/>
                  </a:lnTo>
                  <a:lnTo>
                    <a:pt x="118" y="101"/>
                  </a:lnTo>
                  <a:lnTo>
                    <a:pt x="116" y="103"/>
                  </a:lnTo>
                  <a:lnTo>
                    <a:pt x="114" y="107"/>
                  </a:lnTo>
                  <a:lnTo>
                    <a:pt x="113" y="109"/>
                  </a:lnTo>
                  <a:lnTo>
                    <a:pt x="113" y="113"/>
                  </a:lnTo>
                  <a:lnTo>
                    <a:pt x="111" y="121"/>
                  </a:lnTo>
                  <a:lnTo>
                    <a:pt x="110" y="124"/>
                  </a:lnTo>
                  <a:lnTo>
                    <a:pt x="110" y="125"/>
                  </a:lnTo>
                  <a:lnTo>
                    <a:pt x="111" y="13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0" y="148"/>
                  </a:lnTo>
                  <a:lnTo>
                    <a:pt x="103" y="162"/>
                  </a:lnTo>
                  <a:lnTo>
                    <a:pt x="101" y="166"/>
                  </a:lnTo>
                  <a:lnTo>
                    <a:pt x="100" y="168"/>
                  </a:lnTo>
                  <a:lnTo>
                    <a:pt x="100" y="169"/>
                  </a:lnTo>
                  <a:lnTo>
                    <a:pt x="88" y="172"/>
                  </a:lnTo>
                  <a:lnTo>
                    <a:pt x="81" y="176"/>
                  </a:lnTo>
                  <a:lnTo>
                    <a:pt x="76" y="179"/>
                  </a:lnTo>
                  <a:lnTo>
                    <a:pt x="70" y="182"/>
                  </a:lnTo>
                  <a:lnTo>
                    <a:pt x="66" y="185"/>
                  </a:lnTo>
                  <a:lnTo>
                    <a:pt x="64" y="186"/>
                  </a:lnTo>
                  <a:lnTo>
                    <a:pt x="60" y="188"/>
                  </a:lnTo>
                  <a:lnTo>
                    <a:pt x="56" y="192"/>
                  </a:lnTo>
                  <a:lnTo>
                    <a:pt x="50" y="194"/>
                  </a:lnTo>
                  <a:lnTo>
                    <a:pt x="45" y="198"/>
                  </a:lnTo>
                  <a:lnTo>
                    <a:pt x="40" y="200"/>
                  </a:lnTo>
                  <a:lnTo>
                    <a:pt x="36" y="203"/>
                  </a:lnTo>
                  <a:lnTo>
                    <a:pt x="30" y="206"/>
                  </a:lnTo>
                  <a:lnTo>
                    <a:pt x="25" y="210"/>
                  </a:lnTo>
                  <a:lnTo>
                    <a:pt x="20" y="212"/>
                  </a:lnTo>
                  <a:lnTo>
                    <a:pt x="15" y="216"/>
                  </a:lnTo>
                  <a:lnTo>
                    <a:pt x="10" y="219"/>
                  </a:lnTo>
                  <a:lnTo>
                    <a:pt x="5" y="222"/>
                  </a:lnTo>
                  <a:lnTo>
                    <a:pt x="0" y="224"/>
                  </a:lnTo>
                  <a:lnTo>
                    <a:pt x="1" y="232"/>
                  </a:lnTo>
                  <a:lnTo>
                    <a:pt x="4" y="240"/>
                  </a:lnTo>
                  <a:lnTo>
                    <a:pt x="5" y="245"/>
                  </a:lnTo>
                  <a:lnTo>
                    <a:pt x="8" y="253"/>
                  </a:lnTo>
                  <a:lnTo>
                    <a:pt x="10" y="261"/>
                  </a:lnTo>
                  <a:lnTo>
                    <a:pt x="13" y="272"/>
                  </a:lnTo>
                  <a:lnTo>
                    <a:pt x="10" y="273"/>
                  </a:lnTo>
                  <a:lnTo>
                    <a:pt x="10" y="274"/>
                  </a:lnTo>
                  <a:lnTo>
                    <a:pt x="11" y="282"/>
                  </a:lnTo>
                  <a:lnTo>
                    <a:pt x="12" y="282"/>
                  </a:lnTo>
                  <a:lnTo>
                    <a:pt x="12" y="283"/>
                  </a:lnTo>
                  <a:lnTo>
                    <a:pt x="20" y="281"/>
                  </a:lnTo>
                  <a:lnTo>
                    <a:pt x="21" y="281"/>
                  </a:lnTo>
                  <a:lnTo>
                    <a:pt x="22" y="283"/>
                  </a:lnTo>
                  <a:lnTo>
                    <a:pt x="23" y="287"/>
                  </a:lnTo>
                  <a:lnTo>
                    <a:pt x="22" y="288"/>
                  </a:lnTo>
                  <a:lnTo>
                    <a:pt x="17" y="292"/>
                  </a:lnTo>
                  <a:lnTo>
                    <a:pt x="27" y="294"/>
                  </a:lnTo>
                  <a:lnTo>
                    <a:pt x="36" y="296"/>
                  </a:lnTo>
                  <a:lnTo>
                    <a:pt x="44" y="298"/>
                  </a:lnTo>
                  <a:lnTo>
                    <a:pt x="54" y="300"/>
                  </a:lnTo>
                  <a:lnTo>
                    <a:pt x="58" y="300"/>
                  </a:lnTo>
                  <a:lnTo>
                    <a:pt x="73" y="303"/>
                  </a:lnTo>
                  <a:lnTo>
                    <a:pt x="76" y="304"/>
                  </a:lnTo>
                  <a:lnTo>
                    <a:pt x="79" y="306"/>
                  </a:lnTo>
                  <a:lnTo>
                    <a:pt x="82" y="309"/>
                  </a:lnTo>
                  <a:lnTo>
                    <a:pt x="87" y="311"/>
                  </a:lnTo>
                  <a:lnTo>
                    <a:pt x="90" y="312"/>
                  </a:lnTo>
                  <a:lnTo>
                    <a:pt x="95" y="315"/>
                  </a:lnTo>
                  <a:lnTo>
                    <a:pt x="100" y="318"/>
                  </a:lnTo>
                  <a:lnTo>
                    <a:pt x="103" y="321"/>
                  </a:lnTo>
                  <a:lnTo>
                    <a:pt x="107" y="322"/>
                  </a:lnTo>
                  <a:lnTo>
                    <a:pt x="110" y="325"/>
                  </a:lnTo>
                  <a:lnTo>
                    <a:pt x="115" y="328"/>
                  </a:lnTo>
                  <a:lnTo>
                    <a:pt x="120" y="331"/>
                  </a:lnTo>
                  <a:lnTo>
                    <a:pt x="123" y="331"/>
                  </a:lnTo>
                  <a:lnTo>
                    <a:pt x="127" y="334"/>
                  </a:lnTo>
                  <a:lnTo>
                    <a:pt x="131" y="337"/>
                  </a:lnTo>
                  <a:lnTo>
                    <a:pt x="135" y="340"/>
                  </a:lnTo>
                  <a:lnTo>
                    <a:pt x="139" y="341"/>
                  </a:lnTo>
                  <a:lnTo>
                    <a:pt x="143" y="344"/>
                  </a:lnTo>
                  <a:lnTo>
                    <a:pt x="147" y="347"/>
                  </a:lnTo>
                  <a:lnTo>
                    <a:pt x="151" y="350"/>
                  </a:lnTo>
                  <a:lnTo>
                    <a:pt x="154" y="352"/>
                  </a:lnTo>
                  <a:lnTo>
                    <a:pt x="159" y="355"/>
                  </a:lnTo>
                  <a:lnTo>
                    <a:pt x="162" y="359"/>
                  </a:lnTo>
                  <a:lnTo>
                    <a:pt x="166" y="361"/>
                  </a:lnTo>
                  <a:lnTo>
                    <a:pt x="169" y="365"/>
                  </a:lnTo>
                  <a:lnTo>
                    <a:pt x="174" y="370"/>
                  </a:lnTo>
                  <a:lnTo>
                    <a:pt x="179" y="373"/>
                  </a:lnTo>
                  <a:lnTo>
                    <a:pt x="183" y="376"/>
                  </a:lnTo>
                  <a:lnTo>
                    <a:pt x="184" y="377"/>
                  </a:lnTo>
                  <a:lnTo>
                    <a:pt x="188" y="381"/>
                  </a:lnTo>
                  <a:lnTo>
                    <a:pt x="191" y="384"/>
                  </a:lnTo>
                  <a:lnTo>
                    <a:pt x="196" y="388"/>
                  </a:lnTo>
                  <a:lnTo>
                    <a:pt x="200" y="391"/>
                  </a:lnTo>
                  <a:lnTo>
                    <a:pt x="204" y="395"/>
                  </a:lnTo>
                  <a:lnTo>
                    <a:pt x="209" y="397"/>
                  </a:lnTo>
                  <a:lnTo>
                    <a:pt x="213" y="401"/>
                  </a:lnTo>
                  <a:lnTo>
                    <a:pt x="219" y="406"/>
                  </a:lnTo>
                  <a:lnTo>
                    <a:pt x="224" y="411"/>
                  </a:lnTo>
                  <a:lnTo>
                    <a:pt x="229" y="415"/>
                  </a:lnTo>
                  <a:lnTo>
                    <a:pt x="232" y="417"/>
                  </a:lnTo>
                  <a:lnTo>
                    <a:pt x="234" y="419"/>
                  </a:lnTo>
                  <a:lnTo>
                    <a:pt x="239" y="423"/>
                  </a:lnTo>
                  <a:lnTo>
                    <a:pt x="245" y="428"/>
                  </a:lnTo>
                  <a:lnTo>
                    <a:pt x="250" y="431"/>
                  </a:lnTo>
                  <a:lnTo>
                    <a:pt x="255" y="436"/>
                  </a:lnTo>
                  <a:lnTo>
                    <a:pt x="259" y="440"/>
                  </a:lnTo>
                  <a:lnTo>
                    <a:pt x="263" y="442"/>
                  </a:lnTo>
                  <a:lnTo>
                    <a:pt x="268" y="446"/>
                  </a:lnTo>
                  <a:lnTo>
                    <a:pt x="271" y="449"/>
                  </a:lnTo>
                  <a:lnTo>
                    <a:pt x="272" y="449"/>
                  </a:lnTo>
                  <a:lnTo>
                    <a:pt x="273" y="450"/>
                  </a:lnTo>
                  <a:lnTo>
                    <a:pt x="277" y="450"/>
                  </a:lnTo>
                  <a:lnTo>
                    <a:pt x="280" y="450"/>
                  </a:lnTo>
                  <a:lnTo>
                    <a:pt x="284" y="451"/>
                  </a:lnTo>
                  <a:lnTo>
                    <a:pt x="288" y="451"/>
                  </a:lnTo>
                  <a:lnTo>
                    <a:pt x="291" y="451"/>
                  </a:lnTo>
                  <a:lnTo>
                    <a:pt x="297" y="451"/>
                  </a:lnTo>
                  <a:lnTo>
                    <a:pt x="300" y="451"/>
                  </a:lnTo>
                  <a:lnTo>
                    <a:pt x="305" y="452"/>
                  </a:lnTo>
                  <a:lnTo>
                    <a:pt x="310" y="452"/>
                  </a:lnTo>
                  <a:lnTo>
                    <a:pt x="315" y="453"/>
                  </a:lnTo>
                  <a:lnTo>
                    <a:pt x="320" y="453"/>
                  </a:lnTo>
                  <a:lnTo>
                    <a:pt x="324" y="454"/>
                  </a:lnTo>
                  <a:lnTo>
                    <a:pt x="328" y="454"/>
                  </a:lnTo>
                  <a:lnTo>
                    <a:pt x="332" y="455"/>
                  </a:lnTo>
                  <a:lnTo>
                    <a:pt x="336" y="455"/>
                  </a:lnTo>
                  <a:lnTo>
                    <a:pt x="339" y="455"/>
                  </a:lnTo>
                  <a:lnTo>
                    <a:pt x="343" y="456"/>
                  </a:lnTo>
                  <a:lnTo>
                    <a:pt x="348" y="456"/>
                  </a:lnTo>
                  <a:lnTo>
                    <a:pt x="349" y="456"/>
                  </a:lnTo>
                  <a:lnTo>
                    <a:pt x="351" y="456"/>
                  </a:lnTo>
                  <a:lnTo>
                    <a:pt x="352" y="455"/>
                  </a:lnTo>
                  <a:lnTo>
                    <a:pt x="354" y="455"/>
                  </a:lnTo>
                  <a:lnTo>
                    <a:pt x="356" y="454"/>
                  </a:lnTo>
                  <a:lnTo>
                    <a:pt x="358" y="453"/>
                  </a:lnTo>
                  <a:lnTo>
                    <a:pt x="365" y="445"/>
                  </a:lnTo>
                  <a:lnTo>
                    <a:pt x="367" y="441"/>
                  </a:lnTo>
                  <a:lnTo>
                    <a:pt x="369" y="438"/>
                  </a:lnTo>
                  <a:lnTo>
                    <a:pt x="370" y="436"/>
                  </a:lnTo>
                  <a:lnTo>
                    <a:pt x="372" y="432"/>
                  </a:lnTo>
                  <a:lnTo>
                    <a:pt x="375" y="427"/>
                  </a:lnTo>
                  <a:lnTo>
                    <a:pt x="377" y="424"/>
                  </a:lnTo>
                  <a:lnTo>
                    <a:pt x="377" y="422"/>
                  </a:lnTo>
                  <a:lnTo>
                    <a:pt x="377" y="421"/>
                  </a:lnTo>
                  <a:lnTo>
                    <a:pt x="378" y="419"/>
                  </a:lnTo>
                  <a:lnTo>
                    <a:pt x="383" y="409"/>
                  </a:lnTo>
                  <a:lnTo>
                    <a:pt x="384" y="406"/>
                  </a:lnTo>
                  <a:lnTo>
                    <a:pt x="387" y="405"/>
                  </a:lnTo>
                  <a:lnTo>
                    <a:pt x="394" y="401"/>
                  </a:lnTo>
                  <a:lnTo>
                    <a:pt x="397" y="401"/>
                  </a:lnTo>
                  <a:lnTo>
                    <a:pt x="408" y="401"/>
                  </a:lnTo>
                  <a:lnTo>
                    <a:pt x="410" y="401"/>
                  </a:lnTo>
                  <a:lnTo>
                    <a:pt x="421" y="407"/>
                  </a:lnTo>
                  <a:lnTo>
                    <a:pt x="421" y="406"/>
                  </a:lnTo>
                  <a:lnTo>
                    <a:pt x="420" y="405"/>
                  </a:lnTo>
                  <a:lnTo>
                    <a:pt x="420" y="404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22" y="406"/>
                  </a:lnTo>
                  <a:lnTo>
                    <a:pt x="425" y="404"/>
                  </a:lnTo>
                  <a:lnTo>
                    <a:pt x="427" y="404"/>
                  </a:lnTo>
                  <a:lnTo>
                    <a:pt x="429" y="404"/>
                  </a:lnTo>
                  <a:lnTo>
                    <a:pt x="431" y="404"/>
                  </a:lnTo>
                  <a:lnTo>
                    <a:pt x="432" y="405"/>
                  </a:lnTo>
                  <a:lnTo>
                    <a:pt x="435" y="407"/>
                  </a:lnTo>
                  <a:lnTo>
                    <a:pt x="437" y="408"/>
                  </a:lnTo>
                  <a:lnTo>
                    <a:pt x="438" y="409"/>
                  </a:lnTo>
                  <a:lnTo>
                    <a:pt x="442" y="410"/>
                  </a:lnTo>
                  <a:lnTo>
                    <a:pt x="447" y="411"/>
                  </a:lnTo>
                  <a:lnTo>
                    <a:pt x="448" y="411"/>
                  </a:lnTo>
                  <a:lnTo>
                    <a:pt x="449" y="410"/>
                  </a:lnTo>
                  <a:lnTo>
                    <a:pt x="448" y="409"/>
                  </a:lnTo>
                  <a:lnTo>
                    <a:pt x="447" y="409"/>
                  </a:lnTo>
                  <a:lnTo>
                    <a:pt x="446" y="408"/>
                  </a:lnTo>
                  <a:close/>
                  <a:moveTo>
                    <a:pt x="421" y="402"/>
                  </a:moveTo>
                  <a:lnTo>
                    <a:pt x="420" y="401"/>
                  </a:lnTo>
                  <a:lnTo>
                    <a:pt x="421" y="401"/>
                  </a:lnTo>
                  <a:lnTo>
                    <a:pt x="421" y="4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89" name="Freeform 303">
              <a:extLst>
                <a:ext uri="{FF2B5EF4-FFF2-40B4-BE49-F238E27FC236}">
                  <a16:creationId xmlns:a16="http://schemas.microsoft.com/office/drawing/2014/main" id="{B35917A7-AA0F-CDFA-17CB-3BFB8564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3201988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2 h 3"/>
                <a:gd name="T12" fmla="*/ 0 w 3"/>
                <a:gd name="T13" fmla="*/ 3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3 h 3"/>
                <a:gd name="T20" fmla="*/ 3 w 3"/>
                <a:gd name="T21" fmla="*/ 2 h 3"/>
                <a:gd name="T22" fmla="*/ 2 w 3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0" name="Freeform 304">
              <a:extLst>
                <a:ext uri="{FF2B5EF4-FFF2-40B4-BE49-F238E27FC236}">
                  <a16:creationId xmlns:a16="http://schemas.microsoft.com/office/drawing/2014/main" id="{F75AB00E-B6DC-4271-F754-A6BA4BB0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3146425"/>
              <a:ext cx="73025" cy="38100"/>
            </a:xfrm>
            <a:custGeom>
              <a:avLst/>
              <a:gdLst>
                <a:gd name="T0" fmla="*/ 30 w 46"/>
                <a:gd name="T1" fmla="*/ 16 h 24"/>
                <a:gd name="T2" fmla="*/ 34 w 46"/>
                <a:gd name="T3" fmla="*/ 13 h 24"/>
                <a:gd name="T4" fmla="*/ 35 w 46"/>
                <a:gd name="T5" fmla="*/ 12 h 24"/>
                <a:gd name="T6" fmla="*/ 38 w 46"/>
                <a:gd name="T7" fmla="*/ 10 h 24"/>
                <a:gd name="T8" fmla="*/ 40 w 46"/>
                <a:gd name="T9" fmla="*/ 8 h 24"/>
                <a:gd name="T10" fmla="*/ 42 w 46"/>
                <a:gd name="T11" fmla="*/ 5 h 24"/>
                <a:gd name="T12" fmla="*/ 45 w 46"/>
                <a:gd name="T13" fmla="*/ 3 h 24"/>
                <a:gd name="T14" fmla="*/ 46 w 46"/>
                <a:gd name="T15" fmla="*/ 2 h 24"/>
                <a:gd name="T16" fmla="*/ 45 w 46"/>
                <a:gd name="T17" fmla="*/ 1 h 24"/>
                <a:gd name="T18" fmla="*/ 43 w 46"/>
                <a:gd name="T19" fmla="*/ 0 h 24"/>
                <a:gd name="T20" fmla="*/ 35 w 46"/>
                <a:gd name="T21" fmla="*/ 2 h 24"/>
                <a:gd name="T22" fmla="*/ 28 w 46"/>
                <a:gd name="T23" fmla="*/ 6 h 24"/>
                <a:gd name="T24" fmla="*/ 21 w 46"/>
                <a:gd name="T25" fmla="*/ 4 h 24"/>
                <a:gd name="T26" fmla="*/ 23 w 46"/>
                <a:gd name="T27" fmla="*/ 6 h 24"/>
                <a:gd name="T28" fmla="*/ 23 w 46"/>
                <a:gd name="T29" fmla="*/ 8 h 24"/>
                <a:gd name="T30" fmla="*/ 23 w 46"/>
                <a:gd name="T31" fmla="*/ 9 h 24"/>
                <a:gd name="T32" fmla="*/ 22 w 46"/>
                <a:gd name="T33" fmla="*/ 11 h 24"/>
                <a:gd name="T34" fmla="*/ 20 w 46"/>
                <a:gd name="T35" fmla="*/ 11 h 24"/>
                <a:gd name="T36" fmla="*/ 16 w 46"/>
                <a:gd name="T37" fmla="*/ 13 h 24"/>
                <a:gd name="T38" fmla="*/ 13 w 46"/>
                <a:gd name="T39" fmla="*/ 15 h 24"/>
                <a:gd name="T40" fmla="*/ 6 w 46"/>
                <a:gd name="T41" fmla="*/ 18 h 24"/>
                <a:gd name="T42" fmla="*/ 2 w 46"/>
                <a:gd name="T43" fmla="*/ 18 h 24"/>
                <a:gd name="T44" fmla="*/ 0 w 46"/>
                <a:gd name="T45" fmla="*/ 18 h 24"/>
                <a:gd name="T46" fmla="*/ 1 w 46"/>
                <a:gd name="T47" fmla="*/ 20 h 24"/>
                <a:gd name="T48" fmla="*/ 0 w 46"/>
                <a:gd name="T49" fmla="*/ 22 h 24"/>
                <a:gd name="T50" fmla="*/ 1 w 46"/>
                <a:gd name="T51" fmla="*/ 24 h 24"/>
                <a:gd name="T52" fmla="*/ 2 w 46"/>
                <a:gd name="T53" fmla="*/ 24 h 24"/>
                <a:gd name="T54" fmla="*/ 3 w 46"/>
                <a:gd name="T55" fmla="*/ 23 h 24"/>
                <a:gd name="T56" fmla="*/ 5 w 46"/>
                <a:gd name="T57" fmla="*/ 22 h 24"/>
                <a:gd name="T58" fmla="*/ 10 w 46"/>
                <a:gd name="T59" fmla="*/ 21 h 24"/>
                <a:gd name="T60" fmla="*/ 13 w 46"/>
                <a:gd name="T61" fmla="*/ 19 h 24"/>
                <a:gd name="T62" fmla="*/ 18 w 46"/>
                <a:gd name="T63" fmla="*/ 17 h 24"/>
                <a:gd name="T64" fmla="*/ 20 w 46"/>
                <a:gd name="T65" fmla="*/ 16 h 24"/>
                <a:gd name="T66" fmla="*/ 23 w 46"/>
                <a:gd name="T67" fmla="*/ 17 h 24"/>
                <a:gd name="T68" fmla="*/ 24 w 46"/>
                <a:gd name="T69" fmla="*/ 15 h 24"/>
                <a:gd name="T70" fmla="*/ 28 w 46"/>
                <a:gd name="T7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" h="24">
                  <a:moveTo>
                    <a:pt x="29" y="16"/>
                  </a:moveTo>
                  <a:lnTo>
                    <a:pt x="30" y="16"/>
                  </a:lnTo>
                  <a:lnTo>
                    <a:pt x="32" y="15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5" y="2"/>
                  </a:lnTo>
                  <a:lnTo>
                    <a:pt x="30" y="5"/>
                  </a:lnTo>
                  <a:lnTo>
                    <a:pt x="28" y="6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0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1" name="Freeform 305">
              <a:extLst>
                <a:ext uri="{FF2B5EF4-FFF2-40B4-BE49-F238E27FC236}">
                  <a16:creationId xmlns:a16="http://schemas.microsoft.com/office/drawing/2014/main" id="{14654EF8-3038-5138-E0E2-B0F2E3FD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3157538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2 h 2"/>
                <a:gd name="T10" fmla="*/ 4 w 4"/>
                <a:gd name="T11" fmla="*/ 1 h 2"/>
                <a:gd name="T12" fmla="*/ 3 w 4"/>
                <a:gd name="T13" fmla="*/ 0 h 2"/>
                <a:gd name="T14" fmla="*/ 1 w 4"/>
                <a:gd name="T15" fmla="*/ 0 h 2"/>
                <a:gd name="T16" fmla="*/ 0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2" name="Freeform 306">
              <a:extLst>
                <a:ext uri="{FF2B5EF4-FFF2-40B4-BE49-F238E27FC236}">
                  <a16:creationId xmlns:a16="http://schemas.microsoft.com/office/drawing/2014/main" id="{31D33E74-7405-0C20-EE46-05C9DD148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3138488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0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3 w 4"/>
                <a:gd name="T11" fmla="*/ 3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3 w 4"/>
                <a:gd name="T19" fmla="*/ 1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3" name="Freeform 307">
              <a:extLst>
                <a:ext uri="{FF2B5EF4-FFF2-40B4-BE49-F238E27FC236}">
                  <a16:creationId xmlns:a16="http://schemas.microsoft.com/office/drawing/2014/main" id="{BE6C4A1B-92F0-DF8D-6D7C-124903B41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959100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0 h 4"/>
                <a:gd name="T10" fmla="*/ 2 w 3"/>
                <a:gd name="T11" fmla="*/ 0 h 4"/>
                <a:gd name="T12" fmla="*/ 1 w 3"/>
                <a:gd name="T13" fmla="*/ 0 h 4"/>
                <a:gd name="T14" fmla="*/ 0 w 3"/>
                <a:gd name="T15" fmla="*/ 0 h 4"/>
                <a:gd name="T16" fmla="*/ 1 w 3"/>
                <a:gd name="T17" fmla="*/ 1 h 4"/>
                <a:gd name="T18" fmla="*/ 1 w 3"/>
                <a:gd name="T19" fmla="*/ 2 h 4"/>
                <a:gd name="T20" fmla="*/ 2 w 3"/>
                <a:gd name="T21" fmla="*/ 3 h 4"/>
                <a:gd name="T22" fmla="*/ 2 w 3"/>
                <a:gd name="T23" fmla="*/ 4 h 4"/>
                <a:gd name="T24" fmla="*/ 3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4" name="Freeform 308">
              <a:extLst>
                <a:ext uri="{FF2B5EF4-FFF2-40B4-BE49-F238E27FC236}">
                  <a16:creationId xmlns:a16="http://schemas.microsoft.com/office/drawing/2014/main" id="{2E51B1D0-D37A-B72F-064E-88494BBB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2028825"/>
              <a:ext cx="1406525" cy="1274763"/>
            </a:xfrm>
            <a:custGeom>
              <a:avLst/>
              <a:gdLst>
                <a:gd name="T0" fmla="*/ 833 w 886"/>
                <a:gd name="T1" fmla="*/ 736 h 803"/>
                <a:gd name="T2" fmla="*/ 873 w 886"/>
                <a:gd name="T3" fmla="*/ 723 h 803"/>
                <a:gd name="T4" fmla="*/ 875 w 886"/>
                <a:gd name="T5" fmla="*/ 692 h 803"/>
                <a:gd name="T6" fmla="*/ 848 w 886"/>
                <a:gd name="T7" fmla="*/ 637 h 803"/>
                <a:gd name="T8" fmla="*/ 802 w 886"/>
                <a:gd name="T9" fmla="*/ 596 h 803"/>
                <a:gd name="T10" fmla="*/ 805 w 886"/>
                <a:gd name="T11" fmla="*/ 515 h 803"/>
                <a:gd name="T12" fmla="*/ 770 w 886"/>
                <a:gd name="T13" fmla="*/ 459 h 803"/>
                <a:gd name="T14" fmla="*/ 772 w 886"/>
                <a:gd name="T15" fmla="*/ 362 h 803"/>
                <a:gd name="T16" fmla="*/ 769 w 886"/>
                <a:gd name="T17" fmla="*/ 305 h 803"/>
                <a:gd name="T18" fmla="*/ 786 w 886"/>
                <a:gd name="T19" fmla="*/ 270 h 803"/>
                <a:gd name="T20" fmla="*/ 791 w 886"/>
                <a:gd name="T21" fmla="*/ 235 h 803"/>
                <a:gd name="T22" fmla="*/ 788 w 886"/>
                <a:gd name="T23" fmla="*/ 203 h 803"/>
                <a:gd name="T24" fmla="*/ 729 w 886"/>
                <a:gd name="T25" fmla="*/ 159 h 803"/>
                <a:gd name="T26" fmla="*/ 702 w 886"/>
                <a:gd name="T27" fmla="*/ 132 h 803"/>
                <a:gd name="T28" fmla="*/ 656 w 886"/>
                <a:gd name="T29" fmla="*/ 123 h 803"/>
                <a:gd name="T30" fmla="*/ 619 w 886"/>
                <a:gd name="T31" fmla="*/ 109 h 803"/>
                <a:gd name="T32" fmla="*/ 575 w 886"/>
                <a:gd name="T33" fmla="*/ 89 h 803"/>
                <a:gd name="T34" fmla="*/ 514 w 886"/>
                <a:gd name="T35" fmla="*/ 106 h 803"/>
                <a:gd name="T36" fmla="*/ 473 w 886"/>
                <a:gd name="T37" fmla="*/ 142 h 803"/>
                <a:gd name="T38" fmla="*/ 450 w 886"/>
                <a:gd name="T39" fmla="*/ 169 h 803"/>
                <a:gd name="T40" fmla="*/ 289 w 886"/>
                <a:gd name="T41" fmla="*/ 153 h 803"/>
                <a:gd name="T42" fmla="*/ 224 w 886"/>
                <a:gd name="T43" fmla="*/ 93 h 803"/>
                <a:gd name="T44" fmla="*/ 193 w 886"/>
                <a:gd name="T45" fmla="*/ 62 h 803"/>
                <a:gd name="T46" fmla="*/ 182 w 886"/>
                <a:gd name="T47" fmla="*/ 3 h 803"/>
                <a:gd name="T48" fmla="*/ 130 w 886"/>
                <a:gd name="T49" fmla="*/ 36 h 803"/>
                <a:gd name="T50" fmla="*/ 78 w 886"/>
                <a:gd name="T51" fmla="*/ 48 h 803"/>
                <a:gd name="T52" fmla="*/ 51 w 886"/>
                <a:gd name="T53" fmla="*/ 28 h 803"/>
                <a:gd name="T54" fmla="*/ 19 w 886"/>
                <a:gd name="T55" fmla="*/ 13 h 803"/>
                <a:gd name="T56" fmla="*/ 9 w 886"/>
                <a:gd name="T57" fmla="*/ 36 h 803"/>
                <a:gd name="T58" fmla="*/ 13 w 886"/>
                <a:gd name="T59" fmla="*/ 78 h 803"/>
                <a:gd name="T60" fmla="*/ 10 w 886"/>
                <a:gd name="T61" fmla="*/ 108 h 803"/>
                <a:gd name="T62" fmla="*/ 26 w 886"/>
                <a:gd name="T63" fmla="*/ 133 h 803"/>
                <a:gd name="T64" fmla="*/ 39 w 886"/>
                <a:gd name="T65" fmla="*/ 162 h 803"/>
                <a:gd name="T66" fmla="*/ 48 w 886"/>
                <a:gd name="T67" fmla="*/ 194 h 803"/>
                <a:gd name="T68" fmla="*/ 70 w 886"/>
                <a:gd name="T69" fmla="*/ 219 h 803"/>
                <a:gd name="T70" fmla="*/ 106 w 886"/>
                <a:gd name="T71" fmla="*/ 232 h 803"/>
                <a:gd name="T72" fmla="*/ 99 w 886"/>
                <a:gd name="T73" fmla="*/ 263 h 803"/>
                <a:gd name="T74" fmla="*/ 80 w 886"/>
                <a:gd name="T75" fmla="*/ 284 h 803"/>
                <a:gd name="T76" fmla="*/ 64 w 886"/>
                <a:gd name="T77" fmla="*/ 306 h 803"/>
                <a:gd name="T78" fmla="*/ 75 w 886"/>
                <a:gd name="T79" fmla="*/ 345 h 803"/>
                <a:gd name="T80" fmla="*/ 95 w 886"/>
                <a:gd name="T81" fmla="*/ 367 h 803"/>
                <a:gd name="T82" fmla="*/ 126 w 886"/>
                <a:gd name="T83" fmla="*/ 402 h 803"/>
                <a:gd name="T84" fmla="*/ 162 w 886"/>
                <a:gd name="T85" fmla="*/ 434 h 803"/>
                <a:gd name="T86" fmla="*/ 191 w 886"/>
                <a:gd name="T87" fmla="*/ 531 h 803"/>
                <a:gd name="T88" fmla="*/ 213 w 886"/>
                <a:gd name="T89" fmla="*/ 545 h 803"/>
                <a:gd name="T90" fmla="*/ 227 w 886"/>
                <a:gd name="T91" fmla="*/ 522 h 803"/>
                <a:gd name="T92" fmla="*/ 232 w 886"/>
                <a:gd name="T93" fmla="*/ 526 h 803"/>
                <a:gd name="T94" fmla="*/ 247 w 886"/>
                <a:gd name="T95" fmla="*/ 539 h 803"/>
                <a:gd name="T96" fmla="*/ 285 w 886"/>
                <a:gd name="T97" fmla="*/ 554 h 803"/>
                <a:gd name="T98" fmla="*/ 306 w 886"/>
                <a:gd name="T99" fmla="*/ 594 h 803"/>
                <a:gd name="T100" fmla="*/ 320 w 886"/>
                <a:gd name="T101" fmla="*/ 610 h 803"/>
                <a:gd name="T102" fmla="*/ 354 w 886"/>
                <a:gd name="T103" fmla="*/ 662 h 803"/>
                <a:gd name="T104" fmla="*/ 406 w 886"/>
                <a:gd name="T105" fmla="*/ 693 h 803"/>
                <a:gd name="T106" fmla="*/ 466 w 886"/>
                <a:gd name="T107" fmla="*/ 720 h 803"/>
                <a:gd name="T108" fmla="*/ 525 w 886"/>
                <a:gd name="T109" fmla="*/ 716 h 803"/>
                <a:gd name="T110" fmla="*/ 562 w 886"/>
                <a:gd name="T111" fmla="*/ 695 h 803"/>
                <a:gd name="T112" fmla="*/ 594 w 886"/>
                <a:gd name="T113" fmla="*/ 705 h 803"/>
                <a:gd name="T114" fmla="*/ 607 w 886"/>
                <a:gd name="T115" fmla="*/ 759 h 803"/>
                <a:gd name="T116" fmla="*/ 649 w 886"/>
                <a:gd name="T117" fmla="*/ 779 h 803"/>
                <a:gd name="T118" fmla="*/ 694 w 886"/>
                <a:gd name="T119" fmla="*/ 786 h 803"/>
                <a:gd name="T120" fmla="*/ 752 w 886"/>
                <a:gd name="T121" fmla="*/ 791 h 803"/>
                <a:gd name="T122" fmla="*/ 802 w 886"/>
                <a:gd name="T123" fmla="*/ 801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6" h="803">
                  <a:moveTo>
                    <a:pt x="808" y="788"/>
                  </a:moveTo>
                  <a:lnTo>
                    <a:pt x="808" y="782"/>
                  </a:lnTo>
                  <a:lnTo>
                    <a:pt x="809" y="779"/>
                  </a:lnTo>
                  <a:lnTo>
                    <a:pt x="809" y="776"/>
                  </a:lnTo>
                  <a:lnTo>
                    <a:pt x="809" y="775"/>
                  </a:lnTo>
                  <a:lnTo>
                    <a:pt x="809" y="774"/>
                  </a:lnTo>
                  <a:lnTo>
                    <a:pt x="810" y="773"/>
                  </a:lnTo>
                  <a:lnTo>
                    <a:pt x="811" y="773"/>
                  </a:lnTo>
                  <a:lnTo>
                    <a:pt x="811" y="772"/>
                  </a:lnTo>
                  <a:lnTo>
                    <a:pt x="810" y="770"/>
                  </a:lnTo>
                  <a:lnTo>
                    <a:pt x="810" y="768"/>
                  </a:lnTo>
                  <a:lnTo>
                    <a:pt x="811" y="766"/>
                  </a:lnTo>
                  <a:lnTo>
                    <a:pt x="812" y="766"/>
                  </a:lnTo>
                  <a:lnTo>
                    <a:pt x="813" y="766"/>
                  </a:lnTo>
                  <a:lnTo>
                    <a:pt x="813" y="766"/>
                  </a:lnTo>
                  <a:lnTo>
                    <a:pt x="814" y="765"/>
                  </a:lnTo>
                  <a:lnTo>
                    <a:pt x="814" y="764"/>
                  </a:lnTo>
                  <a:lnTo>
                    <a:pt x="815" y="760"/>
                  </a:lnTo>
                  <a:lnTo>
                    <a:pt x="815" y="757"/>
                  </a:lnTo>
                  <a:lnTo>
                    <a:pt x="816" y="753"/>
                  </a:lnTo>
                  <a:lnTo>
                    <a:pt x="816" y="751"/>
                  </a:lnTo>
                  <a:lnTo>
                    <a:pt x="817" y="747"/>
                  </a:lnTo>
                  <a:lnTo>
                    <a:pt x="817" y="745"/>
                  </a:lnTo>
                  <a:lnTo>
                    <a:pt x="818" y="744"/>
                  </a:lnTo>
                  <a:lnTo>
                    <a:pt x="819" y="743"/>
                  </a:lnTo>
                  <a:lnTo>
                    <a:pt x="824" y="742"/>
                  </a:lnTo>
                  <a:lnTo>
                    <a:pt x="825" y="741"/>
                  </a:lnTo>
                  <a:lnTo>
                    <a:pt x="826" y="740"/>
                  </a:lnTo>
                  <a:lnTo>
                    <a:pt x="827" y="740"/>
                  </a:lnTo>
                  <a:lnTo>
                    <a:pt x="830" y="740"/>
                  </a:lnTo>
                  <a:lnTo>
                    <a:pt x="830" y="739"/>
                  </a:lnTo>
                  <a:lnTo>
                    <a:pt x="830" y="738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5" y="737"/>
                  </a:lnTo>
                  <a:lnTo>
                    <a:pt x="837" y="738"/>
                  </a:lnTo>
                  <a:lnTo>
                    <a:pt x="838" y="737"/>
                  </a:lnTo>
                  <a:lnTo>
                    <a:pt x="838" y="736"/>
                  </a:lnTo>
                  <a:lnTo>
                    <a:pt x="837" y="735"/>
                  </a:lnTo>
                  <a:lnTo>
                    <a:pt x="837" y="735"/>
                  </a:lnTo>
                  <a:lnTo>
                    <a:pt x="837" y="734"/>
                  </a:lnTo>
                  <a:lnTo>
                    <a:pt x="839" y="732"/>
                  </a:lnTo>
                  <a:lnTo>
                    <a:pt x="839" y="732"/>
                  </a:lnTo>
                  <a:lnTo>
                    <a:pt x="839" y="731"/>
                  </a:lnTo>
                  <a:lnTo>
                    <a:pt x="839" y="730"/>
                  </a:lnTo>
                  <a:lnTo>
                    <a:pt x="840" y="730"/>
                  </a:lnTo>
                  <a:lnTo>
                    <a:pt x="841" y="730"/>
                  </a:lnTo>
                  <a:lnTo>
                    <a:pt x="841" y="729"/>
                  </a:lnTo>
                  <a:lnTo>
                    <a:pt x="842" y="729"/>
                  </a:lnTo>
                  <a:lnTo>
                    <a:pt x="843" y="729"/>
                  </a:lnTo>
                  <a:lnTo>
                    <a:pt x="843" y="729"/>
                  </a:lnTo>
                  <a:lnTo>
                    <a:pt x="844" y="728"/>
                  </a:lnTo>
                  <a:lnTo>
                    <a:pt x="844" y="727"/>
                  </a:lnTo>
                  <a:lnTo>
                    <a:pt x="845" y="727"/>
                  </a:lnTo>
                  <a:lnTo>
                    <a:pt x="853" y="726"/>
                  </a:lnTo>
                  <a:lnTo>
                    <a:pt x="853" y="726"/>
                  </a:lnTo>
                  <a:lnTo>
                    <a:pt x="854" y="725"/>
                  </a:lnTo>
                  <a:lnTo>
                    <a:pt x="855" y="725"/>
                  </a:lnTo>
                  <a:lnTo>
                    <a:pt x="856" y="725"/>
                  </a:lnTo>
                  <a:lnTo>
                    <a:pt x="858" y="725"/>
                  </a:lnTo>
                  <a:lnTo>
                    <a:pt x="858" y="724"/>
                  </a:lnTo>
                  <a:lnTo>
                    <a:pt x="859" y="724"/>
                  </a:lnTo>
                  <a:lnTo>
                    <a:pt x="859" y="723"/>
                  </a:lnTo>
                  <a:lnTo>
                    <a:pt x="860" y="722"/>
                  </a:lnTo>
                  <a:lnTo>
                    <a:pt x="863" y="722"/>
                  </a:lnTo>
                  <a:lnTo>
                    <a:pt x="867" y="722"/>
                  </a:lnTo>
                  <a:lnTo>
                    <a:pt x="871" y="723"/>
                  </a:lnTo>
                  <a:lnTo>
                    <a:pt x="873" y="723"/>
                  </a:lnTo>
                  <a:lnTo>
                    <a:pt x="874" y="723"/>
                  </a:lnTo>
                  <a:lnTo>
                    <a:pt x="875" y="723"/>
                  </a:lnTo>
                  <a:lnTo>
                    <a:pt x="876" y="723"/>
                  </a:lnTo>
                  <a:lnTo>
                    <a:pt x="877" y="723"/>
                  </a:lnTo>
                  <a:lnTo>
                    <a:pt x="878" y="723"/>
                  </a:lnTo>
                  <a:lnTo>
                    <a:pt x="879" y="722"/>
                  </a:lnTo>
                  <a:lnTo>
                    <a:pt x="879" y="721"/>
                  </a:lnTo>
                  <a:lnTo>
                    <a:pt x="880" y="713"/>
                  </a:lnTo>
                  <a:lnTo>
                    <a:pt x="880" y="712"/>
                  </a:lnTo>
                  <a:lnTo>
                    <a:pt x="881" y="712"/>
                  </a:lnTo>
                  <a:lnTo>
                    <a:pt x="883" y="712"/>
                  </a:lnTo>
                  <a:lnTo>
                    <a:pt x="883" y="712"/>
                  </a:lnTo>
                  <a:lnTo>
                    <a:pt x="883" y="711"/>
                  </a:lnTo>
                  <a:lnTo>
                    <a:pt x="883" y="710"/>
                  </a:lnTo>
                  <a:lnTo>
                    <a:pt x="883" y="709"/>
                  </a:lnTo>
                  <a:lnTo>
                    <a:pt x="883" y="708"/>
                  </a:lnTo>
                  <a:lnTo>
                    <a:pt x="882" y="702"/>
                  </a:lnTo>
                  <a:lnTo>
                    <a:pt x="882" y="701"/>
                  </a:lnTo>
                  <a:lnTo>
                    <a:pt x="883" y="701"/>
                  </a:lnTo>
                  <a:lnTo>
                    <a:pt x="883" y="700"/>
                  </a:lnTo>
                  <a:lnTo>
                    <a:pt x="883" y="699"/>
                  </a:lnTo>
                  <a:lnTo>
                    <a:pt x="883" y="698"/>
                  </a:lnTo>
                  <a:lnTo>
                    <a:pt x="884" y="698"/>
                  </a:lnTo>
                  <a:lnTo>
                    <a:pt x="885" y="698"/>
                  </a:lnTo>
                  <a:lnTo>
                    <a:pt x="886" y="698"/>
                  </a:lnTo>
                  <a:lnTo>
                    <a:pt x="884" y="694"/>
                  </a:lnTo>
                  <a:lnTo>
                    <a:pt x="884" y="693"/>
                  </a:lnTo>
                  <a:lnTo>
                    <a:pt x="883" y="693"/>
                  </a:lnTo>
                  <a:lnTo>
                    <a:pt x="883" y="692"/>
                  </a:lnTo>
                  <a:lnTo>
                    <a:pt x="882" y="692"/>
                  </a:lnTo>
                  <a:lnTo>
                    <a:pt x="880" y="692"/>
                  </a:lnTo>
                  <a:lnTo>
                    <a:pt x="879" y="692"/>
                  </a:lnTo>
                  <a:lnTo>
                    <a:pt x="876" y="692"/>
                  </a:lnTo>
                  <a:lnTo>
                    <a:pt x="875" y="692"/>
                  </a:lnTo>
                  <a:lnTo>
                    <a:pt x="873" y="692"/>
                  </a:lnTo>
                  <a:lnTo>
                    <a:pt x="872" y="692"/>
                  </a:lnTo>
                  <a:lnTo>
                    <a:pt x="870" y="692"/>
                  </a:lnTo>
                  <a:lnTo>
                    <a:pt x="867" y="693"/>
                  </a:lnTo>
                  <a:lnTo>
                    <a:pt x="867" y="693"/>
                  </a:lnTo>
                  <a:lnTo>
                    <a:pt x="865" y="692"/>
                  </a:lnTo>
                  <a:lnTo>
                    <a:pt x="864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3" y="692"/>
                  </a:lnTo>
                  <a:lnTo>
                    <a:pt x="862" y="692"/>
                  </a:lnTo>
                  <a:lnTo>
                    <a:pt x="860" y="692"/>
                  </a:lnTo>
                  <a:lnTo>
                    <a:pt x="861" y="691"/>
                  </a:lnTo>
                  <a:lnTo>
                    <a:pt x="861" y="690"/>
                  </a:lnTo>
                  <a:lnTo>
                    <a:pt x="862" y="690"/>
                  </a:lnTo>
                  <a:lnTo>
                    <a:pt x="862" y="689"/>
                  </a:lnTo>
                  <a:lnTo>
                    <a:pt x="862" y="688"/>
                  </a:lnTo>
                  <a:lnTo>
                    <a:pt x="860" y="687"/>
                  </a:lnTo>
                  <a:lnTo>
                    <a:pt x="863" y="681"/>
                  </a:lnTo>
                  <a:lnTo>
                    <a:pt x="863" y="679"/>
                  </a:lnTo>
                  <a:lnTo>
                    <a:pt x="863" y="676"/>
                  </a:lnTo>
                  <a:lnTo>
                    <a:pt x="863" y="671"/>
                  </a:lnTo>
                  <a:lnTo>
                    <a:pt x="863" y="669"/>
                  </a:lnTo>
                  <a:lnTo>
                    <a:pt x="862" y="665"/>
                  </a:lnTo>
                  <a:lnTo>
                    <a:pt x="862" y="662"/>
                  </a:lnTo>
                  <a:lnTo>
                    <a:pt x="860" y="656"/>
                  </a:lnTo>
                  <a:lnTo>
                    <a:pt x="859" y="652"/>
                  </a:lnTo>
                  <a:lnTo>
                    <a:pt x="860" y="648"/>
                  </a:lnTo>
                  <a:lnTo>
                    <a:pt x="861" y="642"/>
                  </a:lnTo>
                  <a:lnTo>
                    <a:pt x="861" y="640"/>
                  </a:lnTo>
                  <a:lnTo>
                    <a:pt x="860" y="640"/>
                  </a:lnTo>
                  <a:lnTo>
                    <a:pt x="852" y="641"/>
                  </a:lnTo>
                  <a:lnTo>
                    <a:pt x="851" y="641"/>
                  </a:lnTo>
                  <a:lnTo>
                    <a:pt x="848" y="637"/>
                  </a:lnTo>
                  <a:lnTo>
                    <a:pt x="847" y="636"/>
                  </a:lnTo>
                  <a:lnTo>
                    <a:pt x="846" y="635"/>
                  </a:lnTo>
                  <a:lnTo>
                    <a:pt x="846" y="634"/>
                  </a:lnTo>
                  <a:lnTo>
                    <a:pt x="845" y="633"/>
                  </a:lnTo>
                  <a:lnTo>
                    <a:pt x="845" y="633"/>
                  </a:lnTo>
                  <a:lnTo>
                    <a:pt x="844" y="632"/>
                  </a:lnTo>
                  <a:lnTo>
                    <a:pt x="844" y="632"/>
                  </a:lnTo>
                  <a:lnTo>
                    <a:pt x="843" y="632"/>
                  </a:lnTo>
                  <a:lnTo>
                    <a:pt x="843" y="631"/>
                  </a:lnTo>
                  <a:lnTo>
                    <a:pt x="836" y="630"/>
                  </a:lnTo>
                  <a:lnTo>
                    <a:pt x="832" y="628"/>
                  </a:lnTo>
                  <a:lnTo>
                    <a:pt x="831" y="627"/>
                  </a:lnTo>
                  <a:lnTo>
                    <a:pt x="827" y="627"/>
                  </a:lnTo>
                  <a:lnTo>
                    <a:pt x="826" y="626"/>
                  </a:lnTo>
                  <a:lnTo>
                    <a:pt x="823" y="625"/>
                  </a:lnTo>
                  <a:lnTo>
                    <a:pt x="822" y="625"/>
                  </a:lnTo>
                  <a:lnTo>
                    <a:pt x="821" y="625"/>
                  </a:lnTo>
                  <a:lnTo>
                    <a:pt x="819" y="623"/>
                  </a:lnTo>
                  <a:lnTo>
                    <a:pt x="816" y="621"/>
                  </a:lnTo>
                  <a:lnTo>
                    <a:pt x="814" y="618"/>
                  </a:lnTo>
                  <a:lnTo>
                    <a:pt x="809" y="613"/>
                  </a:lnTo>
                  <a:lnTo>
                    <a:pt x="808" y="612"/>
                  </a:lnTo>
                  <a:lnTo>
                    <a:pt x="806" y="609"/>
                  </a:lnTo>
                  <a:lnTo>
                    <a:pt x="805" y="607"/>
                  </a:lnTo>
                  <a:lnTo>
                    <a:pt x="805" y="606"/>
                  </a:lnTo>
                  <a:lnTo>
                    <a:pt x="805" y="605"/>
                  </a:lnTo>
                  <a:lnTo>
                    <a:pt x="804" y="604"/>
                  </a:lnTo>
                  <a:lnTo>
                    <a:pt x="803" y="601"/>
                  </a:lnTo>
                  <a:lnTo>
                    <a:pt x="803" y="600"/>
                  </a:lnTo>
                  <a:lnTo>
                    <a:pt x="802" y="600"/>
                  </a:lnTo>
                  <a:lnTo>
                    <a:pt x="802" y="599"/>
                  </a:lnTo>
                  <a:lnTo>
                    <a:pt x="802" y="598"/>
                  </a:lnTo>
                  <a:lnTo>
                    <a:pt x="802" y="597"/>
                  </a:lnTo>
                  <a:lnTo>
                    <a:pt x="802" y="596"/>
                  </a:lnTo>
                  <a:lnTo>
                    <a:pt x="802" y="596"/>
                  </a:lnTo>
                  <a:lnTo>
                    <a:pt x="801" y="595"/>
                  </a:lnTo>
                  <a:lnTo>
                    <a:pt x="801" y="594"/>
                  </a:lnTo>
                  <a:lnTo>
                    <a:pt x="800" y="593"/>
                  </a:lnTo>
                  <a:lnTo>
                    <a:pt x="800" y="592"/>
                  </a:lnTo>
                  <a:lnTo>
                    <a:pt x="799" y="592"/>
                  </a:lnTo>
                  <a:lnTo>
                    <a:pt x="798" y="592"/>
                  </a:lnTo>
                  <a:lnTo>
                    <a:pt x="798" y="592"/>
                  </a:lnTo>
                  <a:lnTo>
                    <a:pt x="798" y="590"/>
                  </a:lnTo>
                  <a:lnTo>
                    <a:pt x="797" y="590"/>
                  </a:lnTo>
                  <a:lnTo>
                    <a:pt x="797" y="589"/>
                  </a:lnTo>
                  <a:lnTo>
                    <a:pt x="795" y="587"/>
                  </a:lnTo>
                  <a:lnTo>
                    <a:pt x="795" y="586"/>
                  </a:lnTo>
                  <a:lnTo>
                    <a:pt x="795" y="584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5" y="582"/>
                  </a:lnTo>
                  <a:lnTo>
                    <a:pt x="794" y="581"/>
                  </a:lnTo>
                  <a:lnTo>
                    <a:pt x="793" y="580"/>
                  </a:lnTo>
                  <a:lnTo>
                    <a:pt x="793" y="580"/>
                  </a:lnTo>
                  <a:lnTo>
                    <a:pt x="788" y="574"/>
                  </a:lnTo>
                  <a:lnTo>
                    <a:pt x="784" y="571"/>
                  </a:lnTo>
                  <a:lnTo>
                    <a:pt x="781" y="566"/>
                  </a:lnTo>
                  <a:lnTo>
                    <a:pt x="779" y="562"/>
                  </a:lnTo>
                  <a:lnTo>
                    <a:pt x="776" y="560"/>
                  </a:lnTo>
                  <a:lnTo>
                    <a:pt x="773" y="555"/>
                  </a:lnTo>
                  <a:lnTo>
                    <a:pt x="775" y="552"/>
                  </a:lnTo>
                  <a:lnTo>
                    <a:pt x="779" y="548"/>
                  </a:lnTo>
                  <a:lnTo>
                    <a:pt x="785" y="539"/>
                  </a:lnTo>
                  <a:lnTo>
                    <a:pt x="789" y="535"/>
                  </a:lnTo>
                  <a:lnTo>
                    <a:pt x="792" y="532"/>
                  </a:lnTo>
                  <a:lnTo>
                    <a:pt x="797" y="526"/>
                  </a:lnTo>
                  <a:lnTo>
                    <a:pt x="801" y="522"/>
                  </a:lnTo>
                  <a:lnTo>
                    <a:pt x="805" y="515"/>
                  </a:lnTo>
                  <a:lnTo>
                    <a:pt x="812" y="508"/>
                  </a:lnTo>
                  <a:lnTo>
                    <a:pt x="815" y="503"/>
                  </a:lnTo>
                  <a:lnTo>
                    <a:pt x="816" y="502"/>
                  </a:lnTo>
                  <a:lnTo>
                    <a:pt x="816" y="502"/>
                  </a:lnTo>
                  <a:lnTo>
                    <a:pt x="816" y="501"/>
                  </a:lnTo>
                  <a:lnTo>
                    <a:pt x="817" y="501"/>
                  </a:lnTo>
                  <a:lnTo>
                    <a:pt x="816" y="497"/>
                  </a:lnTo>
                  <a:lnTo>
                    <a:pt x="816" y="496"/>
                  </a:lnTo>
                  <a:lnTo>
                    <a:pt x="817" y="494"/>
                  </a:lnTo>
                  <a:lnTo>
                    <a:pt x="818" y="494"/>
                  </a:lnTo>
                  <a:lnTo>
                    <a:pt x="818" y="493"/>
                  </a:lnTo>
                  <a:lnTo>
                    <a:pt x="817" y="492"/>
                  </a:lnTo>
                  <a:lnTo>
                    <a:pt x="817" y="490"/>
                  </a:lnTo>
                  <a:lnTo>
                    <a:pt x="816" y="488"/>
                  </a:lnTo>
                  <a:lnTo>
                    <a:pt x="816" y="486"/>
                  </a:lnTo>
                  <a:lnTo>
                    <a:pt x="815" y="485"/>
                  </a:lnTo>
                  <a:lnTo>
                    <a:pt x="814" y="482"/>
                  </a:lnTo>
                  <a:lnTo>
                    <a:pt x="813" y="482"/>
                  </a:lnTo>
                  <a:lnTo>
                    <a:pt x="813" y="481"/>
                  </a:lnTo>
                  <a:lnTo>
                    <a:pt x="814" y="478"/>
                  </a:lnTo>
                  <a:lnTo>
                    <a:pt x="813" y="477"/>
                  </a:lnTo>
                  <a:lnTo>
                    <a:pt x="812" y="475"/>
                  </a:lnTo>
                  <a:lnTo>
                    <a:pt x="811" y="474"/>
                  </a:lnTo>
                  <a:lnTo>
                    <a:pt x="810" y="473"/>
                  </a:lnTo>
                  <a:lnTo>
                    <a:pt x="807" y="473"/>
                  </a:lnTo>
                  <a:lnTo>
                    <a:pt x="802" y="472"/>
                  </a:lnTo>
                  <a:lnTo>
                    <a:pt x="793" y="472"/>
                  </a:lnTo>
                  <a:lnTo>
                    <a:pt x="785" y="471"/>
                  </a:lnTo>
                  <a:lnTo>
                    <a:pt x="778" y="470"/>
                  </a:lnTo>
                  <a:lnTo>
                    <a:pt x="773" y="469"/>
                  </a:lnTo>
                  <a:lnTo>
                    <a:pt x="772" y="468"/>
                  </a:lnTo>
                  <a:lnTo>
                    <a:pt x="771" y="462"/>
                  </a:lnTo>
                  <a:lnTo>
                    <a:pt x="770" y="460"/>
                  </a:lnTo>
                  <a:lnTo>
                    <a:pt x="770" y="459"/>
                  </a:lnTo>
                  <a:lnTo>
                    <a:pt x="771" y="454"/>
                  </a:lnTo>
                  <a:lnTo>
                    <a:pt x="770" y="451"/>
                  </a:lnTo>
                  <a:lnTo>
                    <a:pt x="770" y="448"/>
                  </a:lnTo>
                  <a:lnTo>
                    <a:pt x="770" y="444"/>
                  </a:lnTo>
                  <a:lnTo>
                    <a:pt x="770" y="443"/>
                  </a:lnTo>
                  <a:lnTo>
                    <a:pt x="770" y="442"/>
                  </a:lnTo>
                  <a:lnTo>
                    <a:pt x="770" y="442"/>
                  </a:lnTo>
                  <a:lnTo>
                    <a:pt x="770" y="440"/>
                  </a:lnTo>
                  <a:lnTo>
                    <a:pt x="769" y="440"/>
                  </a:lnTo>
                  <a:lnTo>
                    <a:pt x="769" y="439"/>
                  </a:lnTo>
                  <a:lnTo>
                    <a:pt x="770" y="438"/>
                  </a:lnTo>
                  <a:lnTo>
                    <a:pt x="771" y="437"/>
                  </a:lnTo>
                  <a:lnTo>
                    <a:pt x="771" y="436"/>
                  </a:lnTo>
                  <a:lnTo>
                    <a:pt x="772" y="432"/>
                  </a:lnTo>
                  <a:lnTo>
                    <a:pt x="772" y="428"/>
                  </a:lnTo>
                  <a:lnTo>
                    <a:pt x="770" y="422"/>
                  </a:lnTo>
                  <a:lnTo>
                    <a:pt x="768" y="413"/>
                  </a:lnTo>
                  <a:lnTo>
                    <a:pt x="766" y="407"/>
                  </a:lnTo>
                  <a:lnTo>
                    <a:pt x="764" y="402"/>
                  </a:lnTo>
                  <a:lnTo>
                    <a:pt x="763" y="396"/>
                  </a:lnTo>
                  <a:lnTo>
                    <a:pt x="761" y="391"/>
                  </a:lnTo>
                  <a:lnTo>
                    <a:pt x="760" y="386"/>
                  </a:lnTo>
                  <a:lnTo>
                    <a:pt x="759" y="383"/>
                  </a:lnTo>
                  <a:lnTo>
                    <a:pt x="759" y="379"/>
                  </a:lnTo>
                  <a:lnTo>
                    <a:pt x="759" y="378"/>
                  </a:lnTo>
                  <a:lnTo>
                    <a:pt x="762" y="375"/>
                  </a:lnTo>
                  <a:lnTo>
                    <a:pt x="764" y="372"/>
                  </a:lnTo>
                  <a:lnTo>
                    <a:pt x="766" y="368"/>
                  </a:lnTo>
                  <a:lnTo>
                    <a:pt x="768" y="366"/>
                  </a:lnTo>
                  <a:lnTo>
                    <a:pt x="770" y="364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3"/>
                  </a:lnTo>
                  <a:lnTo>
                    <a:pt x="772" y="362"/>
                  </a:lnTo>
                  <a:lnTo>
                    <a:pt x="772" y="361"/>
                  </a:lnTo>
                  <a:lnTo>
                    <a:pt x="772" y="360"/>
                  </a:lnTo>
                  <a:lnTo>
                    <a:pt x="773" y="359"/>
                  </a:lnTo>
                  <a:lnTo>
                    <a:pt x="775" y="359"/>
                  </a:lnTo>
                  <a:lnTo>
                    <a:pt x="776" y="358"/>
                  </a:lnTo>
                  <a:lnTo>
                    <a:pt x="775" y="357"/>
                  </a:lnTo>
                  <a:lnTo>
                    <a:pt x="774" y="356"/>
                  </a:lnTo>
                  <a:lnTo>
                    <a:pt x="773" y="356"/>
                  </a:lnTo>
                  <a:lnTo>
                    <a:pt x="771" y="355"/>
                  </a:lnTo>
                  <a:lnTo>
                    <a:pt x="767" y="356"/>
                  </a:lnTo>
                  <a:lnTo>
                    <a:pt x="764" y="355"/>
                  </a:lnTo>
                  <a:lnTo>
                    <a:pt x="760" y="354"/>
                  </a:lnTo>
                  <a:lnTo>
                    <a:pt x="757" y="351"/>
                  </a:lnTo>
                  <a:lnTo>
                    <a:pt x="756" y="347"/>
                  </a:lnTo>
                  <a:lnTo>
                    <a:pt x="757" y="345"/>
                  </a:lnTo>
                  <a:lnTo>
                    <a:pt x="758" y="342"/>
                  </a:lnTo>
                  <a:lnTo>
                    <a:pt x="758" y="341"/>
                  </a:lnTo>
                  <a:lnTo>
                    <a:pt x="757" y="332"/>
                  </a:lnTo>
                  <a:lnTo>
                    <a:pt x="756" y="326"/>
                  </a:lnTo>
                  <a:lnTo>
                    <a:pt x="756" y="323"/>
                  </a:lnTo>
                  <a:lnTo>
                    <a:pt x="758" y="321"/>
                  </a:lnTo>
                  <a:lnTo>
                    <a:pt x="759" y="319"/>
                  </a:lnTo>
                  <a:lnTo>
                    <a:pt x="760" y="318"/>
                  </a:lnTo>
                  <a:lnTo>
                    <a:pt x="763" y="316"/>
                  </a:lnTo>
                  <a:lnTo>
                    <a:pt x="764" y="315"/>
                  </a:lnTo>
                  <a:lnTo>
                    <a:pt x="763" y="314"/>
                  </a:lnTo>
                  <a:lnTo>
                    <a:pt x="766" y="314"/>
                  </a:lnTo>
                  <a:lnTo>
                    <a:pt x="771" y="313"/>
                  </a:lnTo>
                  <a:lnTo>
                    <a:pt x="774" y="313"/>
                  </a:lnTo>
                  <a:lnTo>
                    <a:pt x="774" y="313"/>
                  </a:lnTo>
                  <a:lnTo>
                    <a:pt x="771" y="308"/>
                  </a:lnTo>
                  <a:lnTo>
                    <a:pt x="770" y="306"/>
                  </a:lnTo>
                  <a:lnTo>
                    <a:pt x="769" y="306"/>
                  </a:lnTo>
                  <a:lnTo>
                    <a:pt x="769" y="305"/>
                  </a:lnTo>
                  <a:lnTo>
                    <a:pt x="768" y="304"/>
                  </a:lnTo>
                  <a:lnTo>
                    <a:pt x="767" y="304"/>
                  </a:lnTo>
                  <a:lnTo>
                    <a:pt x="767" y="303"/>
                  </a:lnTo>
                  <a:lnTo>
                    <a:pt x="766" y="303"/>
                  </a:lnTo>
                  <a:lnTo>
                    <a:pt x="765" y="303"/>
                  </a:lnTo>
                  <a:lnTo>
                    <a:pt x="766" y="301"/>
                  </a:lnTo>
                  <a:lnTo>
                    <a:pt x="767" y="301"/>
                  </a:lnTo>
                  <a:lnTo>
                    <a:pt x="770" y="300"/>
                  </a:lnTo>
                  <a:lnTo>
                    <a:pt x="772" y="300"/>
                  </a:lnTo>
                  <a:lnTo>
                    <a:pt x="773" y="299"/>
                  </a:lnTo>
                  <a:lnTo>
                    <a:pt x="774" y="297"/>
                  </a:lnTo>
                  <a:lnTo>
                    <a:pt x="775" y="296"/>
                  </a:lnTo>
                  <a:lnTo>
                    <a:pt x="776" y="296"/>
                  </a:lnTo>
                  <a:lnTo>
                    <a:pt x="777" y="296"/>
                  </a:lnTo>
                  <a:lnTo>
                    <a:pt x="778" y="295"/>
                  </a:lnTo>
                  <a:lnTo>
                    <a:pt x="778" y="294"/>
                  </a:lnTo>
                  <a:lnTo>
                    <a:pt x="778" y="293"/>
                  </a:lnTo>
                  <a:lnTo>
                    <a:pt x="778" y="291"/>
                  </a:lnTo>
                  <a:lnTo>
                    <a:pt x="779" y="290"/>
                  </a:lnTo>
                  <a:lnTo>
                    <a:pt x="780" y="289"/>
                  </a:lnTo>
                  <a:lnTo>
                    <a:pt x="781" y="287"/>
                  </a:lnTo>
                  <a:lnTo>
                    <a:pt x="781" y="286"/>
                  </a:lnTo>
                  <a:lnTo>
                    <a:pt x="783" y="286"/>
                  </a:lnTo>
                  <a:lnTo>
                    <a:pt x="783" y="283"/>
                  </a:lnTo>
                  <a:lnTo>
                    <a:pt x="783" y="282"/>
                  </a:lnTo>
                  <a:lnTo>
                    <a:pt x="783" y="280"/>
                  </a:lnTo>
                  <a:lnTo>
                    <a:pt x="783" y="279"/>
                  </a:lnTo>
                  <a:lnTo>
                    <a:pt x="784" y="278"/>
                  </a:lnTo>
                  <a:lnTo>
                    <a:pt x="784" y="277"/>
                  </a:lnTo>
                  <a:lnTo>
                    <a:pt x="784" y="276"/>
                  </a:lnTo>
                  <a:lnTo>
                    <a:pt x="784" y="274"/>
                  </a:lnTo>
                  <a:lnTo>
                    <a:pt x="784" y="273"/>
                  </a:lnTo>
                  <a:lnTo>
                    <a:pt x="785" y="272"/>
                  </a:lnTo>
                  <a:lnTo>
                    <a:pt x="786" y="270"/>
                  </a:lnTo>
                  <a:lnTo>
                    <a:pt x="785" y="270"/>
                  </a:lnTo>
                  <a:lnTo>
                    <a:pt x="785" y="269"/>
                  </a:lnTo>
                  <a:lnTo>
                    <a:pt x="785" y="268"/>
                  </a:lnTo>
                  <a:lnTo>
                    <a:pt x="785" y="267"/>
                  </a:lnTo>
                  <a:lnTo>
                    <a:pt x="784" y="265"/>
                  </a:lnTo>
                  <a:lnTo>
                    <a:pt x="784" y="264"/>
                  </a:lnTo>
                  <a:lnTo>
                    <a:pt x="784" y="264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3"/>
                  </a:lnTo>
                  <a:lnTo>
                    <a:pt x="784" y="261"/>
                  </a:lnTo>
                  <a:lnTo>
                    <a:pt x="784" y="260"/>
                  </a:lnTo>
                  <a:lnTo>
                    <a:pt x="785" y="259"/>
                  </a:lnTo>
                  <a:lnTo>
                    <a:pt x="786" y="259"/>
                  </a:lnTo>
                  <a:lnTo>
                    <a:pt x="787" y="259"/>
                  </a:lnTo>
                  <a:lnTo>
                    <a:pt x="788" y="258"/>
                  </a:lnTo>
                  <a:lnTo>
                    <a:pt x="788" y="257"/>
                  </a:lnTo>
                  <a:lnTo>
                    <a:pt x="788" y="254"/>
                  </a:lnTo>
                  <a:lnTo>
                    <a:pt x="788" y="253"/>
                  </a:lnTo>
                  <a:lnTo>
                    <a:pt x="789" y="253"/>
                  </a:lnTo>
                  <a:lnTo>
                    <a:pt x="790" y="252"/>
                  </a:lnTo>
                  <a:lnTo>
                    <a:pt x="791" y="250"/>
                  </a:lnTo>
                  <a:lnTo>
                    <a:pt x="791" y="248"/>
                  </a:lnTo>
                  <a:lnTo>
                    <a:pt x="792" y="247"/>
                  </a:lnTo>
                  <a:lnTo>
                    <a:pt x="793" y="246"/>
                  </a:lnTo>
                  <a:lnTo>
                    <a:pt x="793" y="244"/>
                  </a:lnTo>
                  <a:lnTo>
                    <a:pt x="793" y="243"/>
                  </a:lnTo>
                  <a:lnTo>
                    <a:pt x="793" y="241"/>
                  </a:lnTo>
                  <a:lnTo>
                    <a:pt x="792" y="241"/>
                  </a:lnTo>
                  <a:lnTo>
                    <a:pt x="791" y="239"/>
                  </a:lnTo>
                  <a:lnTo>
                    <a:pt x="790" y="237"/>
                  </a:lnTo>
                  <a:lnTo>
                    <a:pt x="790" y="236"/>
                  </a:lnTo>
                  <a:lnTo>
                    <a:pt x="790" y="235"/>
                  </a:lnTo>
                  <a:lnTo>
                    <a:pt x="791" y="235"/>
                  </a:lnTo>
                  <a:lnTo>
                    <a:pt x="791" y="234"/>
                  </a:lnTo>
                  <a:lnTo>
                    <a:pt x="791" y="233"/>
                  </a:lnTo>
                  <a:lnTo>
                    <a:pt x="792" y="232"/>
                  </a:lnTo>
                  <a:lnTo>
                    <a:pt x="792" y="232"/>
                  </a:lnTo>
                  <a:lnTo>
                    <a:pt x="791" y="232"/>
                  </a:lnTo>
                  <a:lnTo>
                    <a:pt x="792" y="230"/>
                  </a:lnTo>
                  <a:lnTo>
                    <a:pt x="792" y="229"/>
                  </a:lnTo>
                  <a:lnTo>
                    <a:pt x="791" y="228"/>
                  </a:lnTo>
                  <a:lnTo>
                    <a:pt x="791" y="226"/>
                  </a:lnTo>
                  <a:lnTo>
                    <a:pt x="791" y="225"/>
                  </a:lnTo>
                  <a:lnTo>
                    <a:pt x="790" y="224"/>
                  </a:lnTo>
                  <a:lnTo>
                    <a:pt x="790" y="223"/>
                  </a:lnTo>
                  <a:lnTo>
                    <a:pt x="789" y="223"/>
                  </a:lnTo>
                  <a:lnTo>
                    <a:pt x="788" y="222"/>
                  </a:lnTo>
                  <a:lnTo>
                    <a:pt x="787" y="222"/>
                  </a:lnTo>
                  <a:lnTo>
                    <a:pt x="786" y="221"/>
                  </a:lnTo>
                  <a:lnTo>
                    <a:pt x="785" y="221"/>
                  </a:lnTo>
                  <a:lnTo>
                    <a:pt x="786" y="220"/>
                  </a:lnTo>
                  <a:lnTo>
                    <a:pt x="787" y="219"/>
                  </a:lnTo>
                  <a:lnTo>
                    <a:pt x="787" y="218"/>
                  </a:lnTo>
                  <a:lnTo>
                    <a:pt x="787" y="217"/>
                  </a:lnTo>
                  <a:lnTo>
                    <a:pt x="787" y="216"/>
                  </a:lnTo>
                  <a:lnTo>
                    <a:pt x="788" y="216"/>
                  </a:lnTo>
                  <a:lnTo>
                    <a:pt x="788" y="215"/>
                  </a:lnTo>
                  <a:lnTo>
                    <a:pt x="789" y="215"/>
                  </a:lnTo>
                  <a:lnTo>
                    <a:pt x="789" y="214"/>
                  </a:lnTo>
                  <a:lnTo>
                    <a:pt x="789" y="213"/>
                  </a:lnTo>
                  <a:lnTo>
                    <a:pt x="789" y="213"/>
                  </a:lnTo>
                  <a:lnTo>
                    <a:pt x="790" y="212"/>
                  </a:lnTo>
                  <a:lnTo>
                    <a:pt x="790" y="210"/>
                  </a:lnTo>
                  <a:lnTo>
                    <a:pt x="789" y="207"/>
                  </a:lnTo>
                  <a:lnTo>
                    <a:pt x="788" y="205"/>
                  </a:lnTo>
                  <a:lnTo>
                    <a:pt x="788" y="203"/>
                  </a:lnTo>
                  <a:lnTo>
                    <a:pt x="788" y="203"/>
                  </a:lnTo>
                  <a:lnTo>
                    <a:pt x="787" y="203"/>
                  </a:lnTo>
                  <a:lnTo>
                    <a:pt x="787" y="202"/>
                  </a:lnTo>
                  <a:lnTo>
                    <a:pt x="786" y="202"/>
                  </a:lnTo>
                  <a:lnTo>
                    <a:pt x="786" y="201"/>
                  </a:lnTo>
                  <a:lnTo>
                    <a:pt x="787" y="201"/>
                  </a:lnTo>
                  <a:lnTo>
                    <a:pt x="786" y="199"/>
                  </a:lnTo>
                  <a:lnTo>
                    <a:pt x="786" y="196"/>
                  </a:lnTo>
                  <a:lnTo>
                    <a:pt x="787" y="191"/>
                  </a:lnTo>
                  <a:lnTo>
                    <a:pt x="787" y="190"/>
                  </a:lnTo>
                  <a:lnTo>
                    <a:pt x="787" y="189"/>
                  </a:lnTo>
                  <a:lnTo>
                    <a:pt x="787" y="188"/>
                  </a:lnTo>
                  <a:lnTo>
                    <a:pt x="788" y="188"/>
                  </a:lnTo>
                  <a:lnTo>
                    <a:pt x="788" y="188"/>
                  </a:lnTo>
                  <a:lnTo>
                    <a:pt x="788" y="187"/>
                  </a:lnTo>
                  <a:lnTo>
                    <a:pt x="788" y="186"/>
                  </a:lnTo>
                  <a:lnTo>
                    <a:pt x="787" y="185"/>
                  </a:lnTo>
                  <a:lnTo>
                    <a:pt x="787" y="183"/>
                  </a:lnTo>
                  <a:lnTo>
                    <a:pt x="785" y="183"/>
                  </a:lnTo>
                  <a:lnTo>
                    <a:pt x="783" y="183"/>
                  </a:lnTo>
                  <a:lnTo>
                    <a:pt x="779" y="183"/>
                  </a:lnTo>
                  <a:lnTo>
                    <a:pt x="773" y="183"/>
                  </a:lnTo>
                  <a:lnTo>
                    <a:pt x="763" y="183"/>
                  </a:lnTo>
                  <a:lnTo>
                    <a:pt x="757" y="183"/>
                  </a:lnTo>
                  <a:lnTo>
                    <a:pt x="750" y="183"/>
                  </a:lnTo>
                  <a:lnTo>
                    <a:pt x="748" y="183"/>
                  </a:lnTo>
                  <a:lnTo>
                    <a:pt x="747" y="181"/>
                  </a:lnTo>
                  <a:lnTo>
                    <a:pt x="745" y="177"/>
                  </a:lnTo>
                  <a:lnTo>
                    <a:pt x="744" y="175"/>
                  </a:lnTo>
                  <a:lnTo>
                    <a:pt x="739" y="169"/>
                  </a:lnTo>
                  <a:lnTo>
                    <a:pt x="737" y="166"/>
                  </a:lnTo>
                  <a:lnTo>
                    <a:pt x="736" y="163"/>
                  </a:lnTo>
                  <a:lnTo>
                    <a:pt x="735" y="161"/>
                  </a:lnTo>
                  <a:lnTo>
                    <a:pt x="734" y="160"/>
                  </a:lnTo>
                  <a:lnTo>
                    <a:pt x="729" y="159"/>
                  </a:lnTo>
                  <a:lnTo>
                    <a:pt x="727" y="158"/>
                  </a:lnTo>
                  <a:lnTo>
                    <a:pt x="724" y="155"/>
                  </a:lnTo>
                  <a:lnTo>
                    <a:pt x="717" y="153"/>
                  </a:lnTo>
                  <a:lnTo>
                    <a:pt x="716" y="153"/>
                  </a:lnTo>
                  <a:lnTo>
                    <a:pt x="716" y="154"/>
                  </a:lnTo>
                  <a:lnTo>
                    <a:pt x="715" y="154"/>
                  </a:lnTo>
                  <a:lnTo>
                    <a:pt x="714" y="154"/>
                  </a:lnTo>
                  <a:lnTo>
                    <a:pt x="714" y="153"/>
                  </a:lnTo>
                  <a:lnTo>
                    <a:pt x="714" y="153"/>
                  </a:lnTo>
                  <a:lnTo>
                    <a:pt x="714" y="152"/>
                  </a:lnTo>
                  <a:lnTo>
                    <a:pt x="714" y="151"/>
                  </a:lnTo>
                  <a:lnTo>
                    <a:pt x="713" y="150"/>
                  </a:lnTo>
                  <a:lnTo>
                    <a:pt x="712" y="151"/>
                  </a:lnTo>
                  <a:lnTo>
                    <a:pt x="711" y="151"/>
                  </a:lnTo>
                  <a:lnTo>
                    <a:pt x="710" y="151"/>
                  </a:lnTo>
                  <a:lnTo>
                    <a:pt x="710" y="150"/>
                  </a:lnTo>
                  <a:lnTo>
                    <a:pt x="709" y="150"/>
                  </a:lnTo>
                  <a:lnTo>
                    <a:pt x="709" y="149"/>
                  </a:lnTo>
                  <a:lnTo>
                    <a:pt x="709" y="148"/>
                  </a:lnTo>
                  <a:lnTo>
                    <a:pt x="710" y="148"/>
                  </a:lnTo>
                  <a:lnTo>
                    <a:pt x="709" y="147"/>
                  </a:lnTo>
                  <a:lnTo>
                    <a:pt x="708" y="146"/>
                  </a:lnTo>
                  <a:lnTo>
                    <a:pt x="705" y="144"/>
                  </a:lnTo>
                  <a:lnTo>
                    <a:pt x="704" y="144"/>
                  </a:lnTo>
                  <a:lnTo>
                    <a:pt x="704" y="140"/>
                  </a:lnTo>
                  <a:lnTo>
                    <a:pt x="704" y="139"/>
                  </a:lnTo>
                  <a:lnTo>
                    <a:pt x="704" y="138"/>
                  </a:lnTo>
                  <a:lnTo>
                    <a:pt x="704" y="137"/>
                  </a:lnTo>
                  <a:lnTo>
                    <a:pt x="704" y="136"/>
                  </a:lnTo>
                  <a:lnTo>
                    <a:pt x="704" y="135"/>
                  </a:lnTo>
                  <a:lnTo>
                    <a:pt x="704" y="134"/>
                  </a:lnTo>
                  <a:lnTo>
                    <a:pt x="704" y="133"/>
                  </a:lnTo>
                  <a:lnTo>
                    <a:pt x="703" y="133"/>
                  </a:lnTo>
                  <a:lnTo>
                    <a:pt x="702" y="132"/>
                  </a:lnTo>
                  <a:lnTo>
                    <a:pt x="701" y="131"/>
                  </a:lnTo>
                  <a:lnTo>
                    <a:pt x="698" y="133"/>
                  </a:lnTo>
                  <a:lnTo>
                    <a:pt x="697" y="133"/>
                  </a:lnTo>
                  <a:lnTo>
                    <a:pt x="692" y="127"/>
                  </a:lnTo>
                  <a:lnTo>
                    <a:pt x="690" y="126"/>
                  </a:lnTo>
                  <a:lnTo>
                    <a:pt x="690" y="125"/>
                  </a:lnTo>
                  <a:lnTo>
                    <a:pt x="688" y="125"/>
                  </a:lnTo>
                  <a:lnTo>
                    <a:pt x="687" y="125"/>
                  </a:lnTo>
                  <a:lnTo>
                    <a:pt x="687" y="124"/>
                  </a:lnTo>
                  <a:lnTo>
                    <a:pt x="685" y="123"/>
                  </a:lnTo>
                  <a:lnTo>
                    <a:pt x="682" y="123"/>
                  </a:lnTo>
                  <a:lnTo>
                    <a:pt x="678" y="123"/>
                  </a:lnTo>
                  <a:lnTo>
                    <a:pt x="678" y="123"/>
                  </a:lnTo>
                  <a:lnTo>
                    <a:pt x="677" y="123"/>
                  </a:lnTo>
                  <a:lnTo>
                    <a:pt x="676" y="123"/>
                  </a:lnTo>
                  <a:lnTo>
                    <a:pt x="675" y="123"/>
                  </a:lnTo>
                  <a:lnTo>
                    <a:pt x="674" y="123"/>
                  </a:lnTo>
                  <a:lnTo>
                    <a:pt x="674" y="124"/>
                  </a:lnTo>
                  <a:lnTo>
                    <a:pt x="674" y="124"/>
                  </a:lnTo>
                  <a:lnTo>
                    <a:pt x="673" y="124"/>
                  </a:lnTo>
                  <a:lnTo>
                    <a:pt x="672" y="124"/>
                  </a:lnTo>
                  <a:lnTo>
                    <a:pt x="671" y="123"/>
                  </a:lnTo>
                  <a:lnTo>
                    <a:pt x="668" y="123"/>
                  </a:lnTo>
                  <a:lnTo>
                    <a:pt x="667" y="122"/>
                  </a:lnTo>
                  <a:lnTo>
                    <a:pt x="666" y="122"/>
                  </a:lnTo>
                  <a:lnTo>
                    <a:pt x="665" y="123"/>
                  </a:lnTo>
                  <a:lnTo>
                    <a:pt x="665" y="123"/>
                  </a:lnTo>
                  <a:lnTo>
                    <a:pt x="664" y="123"/>
                  </a:lnTo>
                  <a:lnTo>
                    <a:pt x="664" y="124"/>
                  </a:lnTo>
                  <a:lnTo>
                    <a:pt x="664" y="124"/>
                  </a:lnTo>
                  <a:lnTo>
                    <a:pt x="659" y="125"/>
                  </a:lnTo>
                  <a:lnTo>
                    <a:pt x="658" y="125"/>
                  </a:lnTo>
                  <a:lnTo>
                    <a:pt x="657" y="124"/>
                  </a:lnTo>
                  <a:lnTo>
                    <a:pt x="656" y="123"/>
                  </a:lnTo>
                  <a:lnTo>
                    <a:pt x="653" y="123"/>
                  </a:lnTo>
                  <a:lnTo>
                    <a:pt x="652" y="123"/>
                  </a:lnTo>
                  <a:lnTo>
                    <a:pt x="651" y="123"/>
                  </a:lnTo>
                  <a:lnTo>
                    <a:pt x="651" y="123"/>
                  </a:lnTo>
                  <a:lnTo>
                    <a:pt x="651" y="122"/>
                  </a:lnTo>
                  <a:lnTo>
                    <a:pt x="651" y="121"/>
                  </a:lnTo>
                  <a:lnTo>
                    <a:pt x="651" y="120"/>
                  </a:lnTo>
                  <a:lnTo>
                    <a:pt x="650" y="119"/>
                  </a:lnTo>
                  <a:lnTo>
                    <a:pt x="650" y="118"/>
                  </a:lnTo>
                  <a:lnTo>
                    <a:pt x="650" y="117"/>
                  </a:lnTo>
                  <a:lnTo>
                    <a:pt x="649" y="117"/>
                  </a:lnTo>
                  <a:lnTo>
                    <a:pt x="649" y="116"/>
                  </a:lnTo>
                  <a:lnTo>
                    <a:pt x="649" y="116"/>
                  </a:lnTo>
                  <a:lnTo>
                    <a:pt x="647" y="116"/>
                  </a:lnTo>
                  <a:lnTo>
                    <a:pt x="644" y="115"/>
                  </a:lnTo>
                  <a:lnTo>
                    <a:pt x="636" y="112"/>
                  </a:lnTo>
                  <a:lnTo>
                    <a:pt x="635" y="112"/>
                  </a:lnTo>
                  <a:lnTo>
                    <a:pt x="634" y="112"/>
                  </a:lnTo>
                  <a:lnTo>
                    <a:pt x="633" y="112"/>
                  </a:lnTo>
                  <a:lnTo>
                    <a:pt x="632" y="112"/>
                  </a:lnTo>
                  <a:lnTo>
                    <a:pt x="632" y="111"/>
                  </a:lnTo>
                  <a:lnTo>
                    <a:pt x="631" y="110"/>
                  </a:lnTo>
                  <a:lnTo>
                    <a:pt x="630" y="110"/>
                  </a:lnTo>
                  <a:lnTo>
                    <a:pt x="629" y="110"/>
                  </a:lnTo>
                  <a:lnTo>
                    <a:pt x="628" y="110"/>
                  </a:lnTo>
                  <a:lnTo>
                    <a:pt x="628" y="109"/>
                  </a:lnTo>
                  <a:lnTo>
                    <a:pt x="627" y="109"/>
                  </a:lnTo>
                  <a:lnTo>
                    <a:pt x="627" y="109"/>
                  </a:lnTo>
                  <a:lnTo>
                    <a:pt x="626" y="109"/>
                  </a:lnTo>
                  <a:lnTo>
                    <a:pt x="625" y="109"/>
                  </a:lnTo>
                  <a:lnTo>
                    <a:pt x="622" y="108"/>
                  </a:lnTo>
                  <a:lnTo>
                    <a:pt x="621" y="108"/>
                  </a:lnTo>
                  <a:lnTo>
                    <a:pt x="620" y="108"/>
                  </a:lnTo>
                  <a:lnTo>
                    <a:pt x="619" y="109"/>
                  </a:lnTo>
                  <a:lnTo>
                    <a:pt x="612" y="106"/>
                  </a:lnTo>
                  <a:lnTo>
                    <a:pt x="611" y="104"/>
                  </a:lnTo>
                  <a:lnTo>
                    <a:pt x="612" y="101"/>
                  </a:lnTo>
                  <a:lnTo>
                    <a:pt x="612" y="100"/>
                  </a:lnTo>
                  <a:lnTo>
                    <a:pt x="612" y="100"/>
                  </a:lnTo>
                  <a:lnTo>
                    <a:pt x="611" y="98"/>
                  </a:lnTo>
                  <a:lnTo>
                    <a:pt x="610" y="96"/>
                  </a:lnTo>
                  <a:lnTo>
                    <a:pt x="608" y="94"/>
                  </a:lnTo>
                  <a:lnTo>
                    <a:pt x="607" y="92"/>
                  </a:lnTo>
                  <a:lnTo>
                    <a:pt x="606" y="90"/>
                  </a:lnTo>
                  <a:lnTo>
                    <a:pt x="605" y="90"/>
                  </a:lnTo>
                  <a:lnTo>
                    <a:pt x="605" y="89"/>
                  </a:lnTo>
                  <a:lnTo>
                    <a:pt x="605" y="88"/>
                  </a:lnTo>
                  <a:lnTo>
                    <a:pt x="605" y="88"/>
                  </a:lnTo>
                  <a:lnTo>
                    <a:pt x="604" y="88"/>
                  </a:lnTo>
                  <a:lnTo>
                    <a:pt x="603" y="88"/>
                  </a:lnTo>
                  <a:lnTo>
                    <a:pt x="603" y="89"/>
                  </a:lnTo>
                  <a:lnTo>
                    <a:pt x="602" y="91"/>
                  </a:lnTo>
                  <a:lnTo>
                    <a:pt x="601" y="91"/>
                  </a:lnTo>
                  <a:lnTo>
                    <a:pt x="599" y="93"/>
                  </a:lnTo>
                  <a:lnTo>
                    <a:pt x="598" y="93"/>
                  </a:lnTo>
                  <a:lnTo>
                    <a:pt x="597" y="93"/>
                  </a:lnTo>
                  <a:lnTo>
                    <a:pt x="595" y="93"/>
                  </a:lnTo>
                  <a:lnTo>
                    <a:pt x="588" y="91"/>
                  </a:lnTo>
                  <a:lnTo>
                    <a:pt x="587" y="91"/>
                  </a:lnTo>
                  <a:lnTo>
                    <a:pt x="585" y="90"/>
                  </a:lnTo>
                  <a:lnTo>
                    <a:pt x="584" y="88"/>
                  </a:lnTo>
                  <a:lnTo>
                    <a:pt x="584" y="88"/>
                  </a:lnTo>
                  <a:lnTo>
                    <a:pt x="582" y="89"/>
                  </a:lnTo>
                  <a:lnTo>
                    <a:pt x="578" y="90"/>
                  </a:lnTo>
                  <a:lnTo>
                    <a:pt x="577" y="91"/>
                  </a:lnTo>
                  <a:lnTo>
                    <a:pt x="576" y="90"/>
                  </a:lnTo>
                  <a:lnTo>
                    <a:pt x="575" y="89"/>
                  </a:lnTo>
                  <a:lnTo>
                    <a:pt x="575" y="89"/>
                  </a:lnTo>
                  <a:lnTo>
                    <a:pt x="570" y="89"/>
                  </a:lnTo>
                  <a:lnTo>
                    <a:pt x="568" y="90"/>
                  </a:lnTo>
                  <a:lnTo>
                    <a:pt x="566" y="91"/>
                  </a:lnTo>
                  <a:lnTo>
                    <a:pt x="564" y="93"/>
                  </a:lnTo>
                  <a:lnTo>
                    <a:pt x="564" y="94"/>
                  </a:lnTo>
                  <a:lnTo>
                    <a:pt x="565" y="96"/>
                  </a:lnTo>
                  <a:lnTo>
                    <a:pt x="565" y="97"/>
                  </a:lnTo>
                  <a:lnTo>
                    <a:pt x="565" y="98"/>
                  </a:lnTo>
                  <a:lnTo>
                    <a:pt x="565" y="99"/>
                  </a:lnTo>
                  <a:lnTo>
                    <a:pt x="564" y="100"/>
                  </a:lnTo>
                  <a:lnTo>
                    <a:pt x="560" y="100"/>
                  </a:lnTo>
                  <a:lnTo>
                    <a:pt x="558" y="100"/>
                  </a:lnTo>
                  <a:lnTo>
                    <a:pt x="555" y="100"/>
                  </a:lnTo>
                  <a:lnTo>
                    <a:pt x="549" y="100"/>
                  </a:lnTo>
                  <a:lnTo>
                    <a:pt x="548" y="100"/>
                  </a:lnTo>
                  <a:lnTo>
                    <a:pt x="547" y="100"/>
                  </a:lnTo>
                  <a:lnTo>
                    <a:pt x="546" y="100"/>
                  </a:lnTo>
                  <a:lnTo>
                    <a:pt x="545" y="100"/>
                  </a:lnTo>
                  <a:lnTo>
                    <a:pt x="543" y="100"/>
                  </a:lnTo>
                  <a:lnTo>
                    <a:pt x="543" y="99"/>
                  </a:lnTo>
                  <a:lnTo>
                    <a:pt x="541" y="98"/>
                  </a:lnTo>
                  <a:lnTo>
                    <a:pt x="538" y="97"/>
                  </a:lnTo>
                  <a:lnTo>
                    <a:pt x="537" y="97"/>
                  </a:lnTo>
                  <a:lnTo>
                    <a:pt x="527" y="100"/>
                  </a:lnTo>
                  <a:lnTo>
                    <a:pt x="525" y="100"/>
                  </a:lnTo>
                  <a:lnTo>
                    <a:pt x="524" y="100"/>
                  </a:lnTo>
                  <a:lnTo>
                    <a:pt x="520" y="102"/>
                  </a:lnTo>
                  <a:lnTo>
                    <a:pt x="519" y="103"/>
                  </a:lnTo>
                  <a:lnTo>
                    <a:pt x="518" y="103"/>
                  </a:lnTo>
                  <a:lnTo>
                    <a:pt x="518" y="103"/>
                  </a:lnTo>
                  <a:lnTo>
                    <a:pt x="516" y="104"/>
                  </a:lnTo>
                  <a:lnTo>
                    <a:pt x="515" y="104"/>
                  </a:lnTo>
                  <a:lnTo>
                    <a:pt x="515" y="105"/>
                  </a:lnTo>
                  <a:lnTo>
                    <a:pt x="514" y="106"/>
                  </a:lnTo>
                  <a:lnTo>
                    <a:pt x="511" y="106"/>
                  </a:lnTo>
                  <a:lnTo>
                    <a:pt x="510" y="107"/>
                  </a:lnTo>
                  <a:lnTo>
                    <a:pt x="509" y="108"/>
                  </a:lnTo>
                  <a:lnTo>
                    <a:pt x="509" y="109"/>
                  </a:lnTo>
                  <a:lnTo>
                    <a:pt x="508" y="109"/>
                  </a:lnTo>
                  <a:lnTo>
                    <a:pt x="507" y="109"/>
                  </a:lnTo>
                  <a:lnTo>
                    <a:pt x="507" y="110"/>
                  </a:lnTo>
                  <a:lnTo>
                    <a:pt x="506" y="111"/>
                  </a:lnTo>
                  <a:lnTo>
                    <a:pt x="505" y="113"/>
                  </a:lnTo>
                  <a:lnTo>
                    <a:pt x="497" y="118"/>
                  </a:lnTo>
                  <a:lnTo>
                    <a:pt x="496" y="120"/>
                  </a:lnTo>
                  <a:lnTo>
                    <a:pt x="496" y="121"/>
                  </a:lnTo>
                  <a:lnTo>
                    <a:pt x="495" y="122"/>
                  </a:lnTo>
                  <a:lnTo>
                    <a:pt x="495" y="123"/>
                  </a:lnTo>
                  <a:lnTo>
                    <a:pt x="495" y="124"/>
                  </a:lnTo>
                  <a:lnTo>
                    <a:pt x="495" y="125"/>
                  </a:lnTo>
                  <a:lnTo>
                    <a:pt x="495" y="125"/>
                  </a:lnTo>
                  <a:lnTo>
                    <a:pt x="495" y="126"/>
                  </a:lnTo>
                  <a:lnTo>
                    <a:pt x="495" y="127"/>
                  </a:lnTo>
                  <a:lnTo>
                    <a:pt x="495" y="128"/>
                  </a:lnTo>
                  <a:lnTo>
                    <a:pt x="495" y="129"/>
                  </a:lnTo>
                  <a:lnTo>
                    <a:pt x="495" y="131"/>
                  </a:lnTo>
                  <a:lnTo>
                    <a:pt x="495" y="132"/>
                  </a:lnTo>
                  <a:lnTo>
                    <a:pt x="494" y="133"/>
                  </a:lnTo>
                  <a:lnTo>
                    <a:pt x="491" y="134"/>
                  </a:lnTo>
                  <a:lnTo>
                    <a:pt x="491" y="135"/>
                  </a:lnTo>
                  <a:lnTo>
                    <a:pt x="490" y="135"/>
                  </a:lnTo>
                  <a:lnTo>
                    <a:pt x="488" y="137"/>
                  </a:lnTo>
                  <a:lnTo>
                    <a:pt x="486" y="137"/>
                  </a:lnTo>
                  <a:lnTo>
                    <a:pt x="484" y="136"/>
                  </a:lnTo>
                  <a:lnTo>
                    <a:pt x="483" y="137"/>
                  </a:lnTo>
                  <a:lnTo>
                    <a:pt x="475" y="142"/>
                  </a:lnTo>
                  <a:lnTo>
                    <a:pt x="474" y="142"/>
                  </a:lnTo>
                  <a:lnTo>
                    <a:pt x="473" y="142"/>
                  </a:lnTo>
                  <a:lnTo>
                    <a:pt x="472" y="142"/>
                  </a:lnTo>
                  <a:lnTo>
                    <a:pt x="471" y="142"/>
                  </a:lnTo>
                  <a:lnTo>
                    <a:pt x="470" y="143"/>
                  </a:lnTo>
                  <a:lnTo>
                    <a:pt x="469" y="143"/>
                  </a:lnTo>
                  <a:lnTo>
                    <a:pt x="468" y="143"/>
                  </a:lnTo>
                  <a:lnTo>
                    <a:pt x="467" y="143"/>
                  </a:lnTo>
                  <a:lnTo>
                    <a:pt x="454" y="143"/>
                  </a:lnTo>
                  <a:lnTo>
                    <a:pt x="455" y="147"/>
                  </a:lnTo>
                  <a:lnTo>
                    <a:pt x="455" y="148"/>
                  </a:lnTo>
                  <a:lnTo>
                    <a:pt x="456" y="152"/>
                  </a:lnTo>
                  <a:lnTo>
                    <a:pt x="457" y="156"/>
                  </a:lnTo>
                  <a:lnTo>
                    <a:pt x="458" y="159"/>
                  </a:lnTo>
                  <a:lnTo>
                    <a:pt x="459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60" y="165"/>
                  </a:lnTo>
                  <a:lnTo>
                    <a:pt x="460" y="171"/>
                  </a:lnTo>
                  <a:lnTo>
                    <a:pt x="459" y="172"/>
                  </a:lnTo>
                  <a:lnTo>
                    <a:pt x="453" y="173"/>
                  </a:lnTo>
                  <a:lnTo>
                    <a:pt x="453" y="173"/>
                  </a:lnTo>
                  <a:lnTo>
                    <a:pt x="452" y="173"/>
                  </a:lnTo>
                  <a:lnTo>
                    <a:pt x="445" y="173"/>
                  </a:lnTo>
                  <a:lnTo>
                    <a:pt x="443" y="172"/>
                  </a:lnTo>
                  <a:lnTo>
                    <a:pt x="442" y="170"/>
                  </a:lnTo>
                  <a:lnTo>
                    <a:pt x="441" y="170"/>
                  </a:lnTo>
                  <a:lnTo>
                    <a:pt x="441" y="169"/>
                  </a:lnTo>
                  <a:lnTo>
                    <a:pt x="443" y="169"/>
                  </a:lnTo>
                  <a:lnTo>
                    <a:pt x="446" y="169"/>
                  </a:lnTo>
                  <a:lnTo>
                    <a:pt x="446" y="169"/>
                  </a:lnTo>
                  <a:lnTo>
                    <a:pt x="447" y="168"/>
                  </a:lnTo>
                  <a:lnTo>
                    <a:pt x="448" y="168"/>
                  </a:lnTo>
                  <a:lnTo>
                    <a:pt x="450" y="169"/>
                  </a:lnTo>
                  <a:lnTo>
                    <a:pt x="451" y="169"/>
                  </a:lnTo>
                  <a:lnTo>
                    <a:pt x="453" y="168"/>
                  </a:lnTo>
                  <a:lnTo>
                    <a:pt x="456" y="167"/>
                  </a:lnTo>
                  <a:lnTo>
                    <a:pt x="458" y="166"/>
                  </a:lnTo>
                  <a:lnTo>
                    <a:pt x="458" y="165"/>
                  </a:lnTo>
                  <a:lnTo>
                    <a:pt x="456" y="166"/>
                  </a:lnTo>
                  <a:lnTo>
                    <a:pt x="453" y="167"/>
                  </a:lnTo>
                  <a:lnTo>
                    <a:pt x="435" y="168"/>
                  </a:lnTo>
                  <a:lnTo>
                    <a:pt x="433" y="168"/>
                  </a:lnTo>
                  <a:lnTo>
                    <a:pt x="417" y="172"/>
                  </a:lnTo>
                  <a:lnTo>
                    <a:pt x="410" y="174"/>
                  </a:lnTo>
                  <a:lnTo>
                    <a:pt x="403" y="177"/>
                  </a:lnTo>
                  <a:lnTo>
                    <a:pt x="395" y="179"/>
                  </a:lnTo>
                  <a:lnTo>
                    <a:pt x="386" y="180"/>
                  </a:lnTo>
                  <a:lnTo>
                    <a:pt x="378" y="183"/>
                  </a:lnTo>
                  <a:lnTo>
                    <a:pt x="371" y="185"/>
                  </a:lnTo>
                  <a:lnTo>
                    <a:pt x="363" y="186"/>
                  </a:lnTo>
                  <a:lnTo>
                    <a:pt x="355" y="183"/>
                  </a:lnTo>
                  <a:lnTo>
                    <a:pt x="346" y="183"/>
                  </a:lnTo>
                  <a:lnTo>
                    <a:pt x="337" y="180"/>
                  </a:lnTo>
                  <a:lnTo>
                    <a:pt x="325" y="177"/>
                  </a:lnTo>
                  <a:lnTo>
                    <a:pt x="321" y="175"/>
                  </a:lnTo>
                  <a:lnTo>
                    <a:pt x="315" y="171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5" y="165"/>
                  </a:lnTo>
                  <a:lnTo>
                    <a:pt x="304" y="164"/>
                  </a:lnTo>
                  <a:lnTo>
                    <a:pt x="303" y="164"/>
                  </a:lnTo>
                  <a:lnTo>
                    <a:pt x="299" y="161"/>
                  </a:lnTo>
                  <a:lnTo>
                    <a:pt x="297" y="161"/>
                  </a:lnTo>
                  <a:lnTo>
                    <a:pt x="297" y="160"/>
                  </a:lnTo>
                  <a:lnTo>
                    <a:pt x="295" y="157"/>
                  </a:lnTo>
                  <a:lnTo>
                    <a:pt x="291" y="154"/>
                  </a:lnTo>
                  <a:lnTo>
                    <a:pt x="289" y="153"/>
                  </a:lnTo>
                  <a:lnTo>
                    <a:pt x="288" y="151"/>
                  </a:lnTo>
                  <a:lnTo>
                    <a:pt x="287" y="147"/>
                  </a:lnTo>
                  <a:lnTo>
                    <a:pt x="287" y="146"/>
                  </a:lnTo>
                  <a:lnTo>
                    <a:pt x="286" y="145"/>
                  </a:lnTo>
                  <a:lnTo>
                    <a:pt x="286" y="144"/>
                  </a:lnTo>
                  <a:lnTo>
                    <a:pt x="285" y="143"/>
                  </a:lnTo>
                  <a:lnTo>
                    <a:pt x="285" y="142"/>
                  </a:lnTo>
                  <a:lnTo>
                    <a:pt x="284" y="140"/>
                  </a:lnTo>
                  <a:lnTo>
                    <a:pt x="281" y="139"/>
                  </a:lnTo>
                  <a:lnTo>
                    <a:pt x="276" y="137"/>
                  </a:lnTo>
                  <a:lnTo>
                    <a:pt x="272" y="136"/>
                  </a:lnTo>
                  <a:lnTo>
                    <a:pt x="273" y="135"/>
                  </a:lnTo>
                  <a:lnTo>
                    <a:pt x="274" y="135"/>
                  </a:lnTo>
                  <a:lnTo>
                    <a:pt x="272" y="134"/>
                  </a:lnTo>
                  <a:lnTo>
                    <a:pt x="270" y="135"/>
                  </a:lnTo>
                  <a:lnTo>
                    <a:pt x="269" y="135"/>
                  </a:lnTo>
                  <a:lnTo>
                    <a:pt x="267" y="136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38" y="128"/>
                  </a:lnTo>
                  <a:lnTo>
                    <a:pt x="235" y="125"/>
                  </a:lnTo>
                  <a:lnTo>
                    <a:pt x="232" y="123"/>
                  </a:lnTo>
                  <a:lnTo>
                    <a:pt x="230" y="120"/>
                  </a:lnTo>
                  <a:lnTo>
                    <a:pt x="229" y="117"/>
                  </a:lnTo>
                  <a:lnTo>
                    <a:pt x="228" y="115"/>
                  </a:lnTo>
                  <a:lnTo>
                    <a:pt x="228" y="114"/>
                  </a:lnTo>
                  <a:lnTo>
                    <a:pt x="228" y="113"/>
                  </a:lnTo>
                  <a:lnTo>
                    <a:pt x="227" y="111"/>
                  </a:lnTo>
                  <a:lnTo>
                    <a:pt x="227" y="110"/>
                  </a:lnTo>
                  <a:lnTo>
                    <a:pt x="227" y="108"/>
                  </a:lnTo>
                  <a:lnTo>
                    <a:pt x="227" y="107"/>
                  </a:lnTo>
                  <a:lnTo>
                    <a:pt x="227" y="106"/>
                  </a:lnTo>
                  <a:lnTo>
                    <a:pt x="225" y="100"/>
                  </a:lnTo>
                  <a:lnTo>
                    <a:pt x="224" y="93"/>
                  </a:lnTo>
                  <a:lnTo>
                    <a:pt x="223" y="90"/>
                  </a:lnTo>
                  <a:lnTo>
                    <a:pt x="223" y="87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3" y="78"/>
                  </a:lnTo>
                  <a:lnTo>
                    <a:pt x="220" y="78"/>
                  </a:lnTo>
                  <a:lnTo>
                    <a:pt x="218" y="78"/>
                  </a:lnTo>
                  <a:lnTo>
                    <a:pt x="217" y="78"/>
                  </a:lnTo>
                  <a:lnTo>
                    <a:pt x="217" y="79"/>
                  </a:lnTo>
                  <a:lnTo>
                    <a:pt x="216" y="80"/>
                  </a:lnTo>
                  <a:lnTo>
                    <a:pt x="214" y="81"/>
                  </a:lnTo>
                  <a:lnTo>
                    <a:pt x="213" y="81"/>
                  </a:lnTo>
                  <a:lnTo>
                    <a:pt x="212" y="81"/>
                  </a:lnTo>
                  <a:lnTo>
                    <a:pt x="211" y="81"/>
                  </a:lnTo>
                  <a:lnTo>
                    <a:pt x="210" y="79"/>
                  </a:lnTo>
                  <a:lnTo>
                    <a:pt x="208" y="78"/>
                  </a:lnTo>
                  <a:lnTo>
                    <a:pt x="207" y="77"/>
                  </a:lnTo>
                  <a:lnTo>
                    <a:pt x="207" y="75"/>
                  </a:lnTo>
                  <a:lnTo>
                    <a:pt x="206" y="74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04" y="72"/>
                  </a:lnTo>
                  <a:lnTo>
                    <a:pt x="203" y="71"/>
                  </a:lnTo>
                  <a:lnTo>
                    <a:pt x="203" y="69"/>
                  </a:lnTo>
                  <a:lnTo>
                    <a:pt x="202" y="68"/>
                  </a:lnTo>
                  <a:lnTo>
                    <a:pt x="201" y="68"/>
                  </a:lnTo>
                  <a:lnTo>
                    <a:pt x="198" y="69"/>
                  </a:lnTo>
                  <a:lnTo>
                    <a:pt x="197" y="69"/>
                  </a:lnTo>
                  <a:lnTo>
                    <a:pt x="197" y="68"/>
                  </a:lnTo>
                  <a:lnTo>
                    <a:pt x="196" y="67"/>
                  </a:lnTo>
                  <a:lnTo>
                    <a:pt x="193" y="65"/>
                  </a:lnTo>
                  <a:lnTo>
                    <a:pt x="193" y="64"/>
                  </a:lnTo>
                  <a:lnTo>
                    <a:pt x="193" y="63"/>
                  </a:lnTo>
                  <a:lnTo>
                    <a:pt x="193" y="62"/>
                  </a:lnTo>
                  <a:lnTo>
                    <a:pt x="192" y="61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3" y="54"/>
                  </a:lnTo>
                  <a:lnTo>
                    <a:pt x="183" y="52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94" y="47"/>
                  </a:lnTo>
                  <a:lnTo>
                    <a:pt x="196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7" y="42"/>
                  </a:lnTo>
                  <a:lnTo>
                    <a:pt x="196" y="39"/>
                  </a:lnTo>
                  <a:lnTo>
                    <a:pt x="195" y="38"/>
                  </a:lnTo>
                  <a:lnTo>
                    <a:pt x="192" y="37"/>
                  </a:lnTo>
                  <a:lnTo>
                    <a:pt x="190" y="34"/>
                  </a:lnTo>
                  <a:lnTo>
                    <a:pt x="188" y="33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9" y="28"/>
                  </a:lnTo>
                  <a:lnTo>
                    <a:pt x="190" y="26"/>
                  </a:lnTo>
                  <a:lnTo>
                    <a:pt x="191" y="26"/>
                  </a:lnTo>
                  <a:lnTo>
                    <a:pt x="194" y="25"/>
                  </a:lnTo>
                  <a:lnTo>
                    <a:pt x="197" y="23"/>
                  </a:lnTo>
                  <a:lnTo>
                    <a:pt x="198" y="23"/>
                  </a:lnTo>
                  <a:lnTo>
                    <a:pt x="198" y="23"/>
                  </a:lnTo>
                  <a:lnTo>
                    <a:pt x="197" y="21"/>
                  </a:lnTo>
                  <a:lnTo>
                    <a:pt x="196" y="19"/>
                  </a:lnTo>
                  <a:lnTo>
                    <a:pt x="193" y="16"/>
                  </a:lnTo>
                  <a:lnTo>
                    <a:pt x="186" y="7"/>
                  </a:lnTo>
                  <a:lnTo>
                    <a:pt x="183" y="4"/>
                  </a:lnTo>
                  <a:lnTo>
                    <a:pt x="182" y="3"/>
                  </a:lnTo>
                  <a:lnTo>
                    <a:pt x="181" y="3"/>
                  </a:lnTo>
                  <a:lnTo>
                    <a:pt x="180" y="4"/>
                  </a:lnTo>
                  <a:lnTo>
                    <a:pt x="179" y="5"/>
                  </a:lnTo>
                  <a:lnTo>
                    <a:pt x="176" y="5"/>
                  </a:lnTo>
                  <a:lnTo>
                    <a:pt x="175" y="5"/>
                  </a:lnTo>
                  <a:lnTo>
                    <a:pt x="174" y="6"/>
                  </a:lnTo>
                  <a:lnTo>
                    <a:pt x="173" y="6"/>
                  </a:lnTo>
                  <a:lnTo>
                    <a:pt x="171" y="9"/>
                  </a:lnTo>
                  <a:lnTo>
                    <a:pt x="167" y="12"/>
                  </a:lnTo>
                  <a:lnTo>
                    <a:pt x="166" y="13"/>
                  </a:lnTo>
                  <a:lnTo>
                    <a:pt x="163" y="14"/>
                  </a:lnTo>
                  <a:lnTo>
                    <a:pt x="162" y="14"/>
                  </a:lnTo>
                  <a:lnTo>
                    <a:pt x="161" y="14"/>
                  </a:lnTo>
                  <a:lnTo>
                    <a:pt x="158" y="16"/>
                  </a:lnTo>
                  <a:lnTo>
                    <a:pt x="156" y="17"/>
                  </a:lnTo>
                  <a:lnTo>
                    <a:pt x="154" y="18"/>
                  </a:lnTo>
                  <a:lnTo>
                    <a:pt x="152" y="22"/>
                  </a:lnTo>
                  <a:lnTo>
                    <a:pt x="150" y="2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5" y="26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39" y="32"/>
                  </a:lnTo>
                  <a:lnTo>
                    <a:pt x="139" y="33"/>
                  </a:lnTo>
                  <a:lnTo>
                    <a:pt x="138" y="34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4" y="35"/>
                  </a:lnTo>
                  <a:lnTo>
                    <a:pt x="132" y="34"/>
                  </a:lnTo>
                  <a:lnTo>
                    <a:pt x="132" y="35"/>
                  </a:lnTo>
                  <a:lnTo>
                    <a:pt x="131" y="35"/>
                  </a:lnTo>
                  <a:lnTo>
                    <a:pt x="130" y="36"/>
                  </a:lnTo>
                  <a:lnTo>
                    <a:pt x="129" y="36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7" y="40"/>
                  </a:lnTo>
                  <a:lnTo>
                    <a:pt x="126" y="41"/>
                  </a:lnTo>
                  <a:lnTo>
                    <a:pt x="126" y="43"/>
                  </a:lnTo>
                  <a:lnTo>
                    <a:pt x="125" y="43"/>
                  </a:lnTo>
                  <a:lnTo>
                    <a:pt x="122" y="45"/>
                  </a:lnTo>
                  <a:lnTo>
                    <a:pt x="121" y="46"/>
                  </a:lnTo>
                  <a:lnTo>
                    <a:pt x="121" y="47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18" y="51"/>
                  </a:lnTo>
                  <a:lnTo>
                    <a:pt x="118" y="52"/>
                  </a:lnTo>
                  <a:lnTo>
                    <a:pt x="117" y="53"/>
                  </a:lnTo>
                  <a:lnTo>
                    <a:pt x="116" y="53"/>
                  </a:lnTo>
                  <a:lnTo>
                    <a:pt x="115" y="53"/>
                  </a:lnTo>
                  <a:lnTo>
                    <a:pt x="114" y="53"/>
                  </a:lnTo>
                  <a:lnTo>
                    <a:pt x="109" y="5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7" y="51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3" y="51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98" y="53"/>
                  </a:lnTo>
                  <a:lnTo>
                    <a:pt x="95" y="53"/>
                  </a:lnTo>
                  <a:lnTo>
                    <a:pt x="91" y="52"/>
                  </a:lnTo>
                  <a:lnTo>
                    <a:pt x="81" y="50"/>
                  </a:lnTo>
                  <a:lnTo>
                    <a:pt x="81" y="49"/>
                  </a:lnTo>
                  <a:lnTo>
                    <a:pt x="78" y="48"/>
                  </a:lnTo>
                  <a:lnTo>
                    <a:pt x="75" y="48"/>
                  </a:lnTo>
                  <a:lnTo>
                    <a:pt x="72" y="47"/>
                  </a:lnTo>
                  <a:lnTo>
                    <a:pt x="70" y="47"/>
                  </a:lnTo>
                  <a:lnTo>
                    <a:pt x="69" y="47"/>
                  </a:lnTo>
                  <a:lnTo>
                    <a:pt x="68" y="47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7" y="46"/>
                  </a:lnTo>
                  <a:lnTo>
                    <a:pt x="66" y="45"/>
                  </a:lnTo>
                  <a:lnTo>
                    <a:pt x="65" y="44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5" y="42"/>
                  </a:lnTo>
                  <a:lnTo>
                    <a:pt x="64" y="42"/>
                  </a:lnTo>
                  <a:lnTo>
                    <a:pt x="63" y="41"/>
                  </a:lnTo>
                  <a:lnTo>
                    <a:pt x="63" y="39"/>
                  </a:lnTo>
                  <a:lnTo>
                    <a:pt x="62" y="39"/>
                  </a:lnTo>
                  <a:lnTo>
                    <a:pt x="62" y="38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1" y="35"/>
                  </a:lnTo>
                  <a:lnTo>
                    <a:pt x="60" y="35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4" y="33"/>
                  </a:lnTo>
                  <a:lnTo>
                    <a:pt x="53" y="33"/>
                  </a:lnTo>
                  <a:lnTo>
                    <a:pt x="52" y="33"/>
                  </a:lnTo>
                  <a:lnTo>
                    <a:pt x="52" y="29"/>
                  </a:lnTo>
                  <a:lnTo>
                    <a:pt x="51" y="29"/>
                  </a:lnTo>
                  <a:lnTo>
                    <a:pt x="51" y="28"/>
                  </a:lnTo>
                  <a:lnTo>
                    <a:pt x="51" y="27"/>
                  </a:lnTo>
                  <a:lnTo>
                    <a:pt x="50" y="25"/>
                  </a:lnTo>
                  <a:lnTo>
                    <a:pt x="49" y="24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39" y="9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2" y="66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3" y="72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80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4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2"/>
                  </a:lnTo>
                  <a:lnTo>
                    <a:pt x="19" y="83"/>
                  </a:lnTo>
                  <a:lnTo>
                    <a:pt x="20" y="83"/>
                  </a:lnTo>
                  <a:lnTo>
                    <a:pt x="20" y="84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8" y="88"/>
                  </a:lnTo>
                  <a:lnTo>
                    <a:pt x="16" y="90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6" y="94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4" y="100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13" y="101"/>
                  </a:lnTo>
                  <a:lnTo>
                    <a:pt x="12" y="102"/>
                  </a:lnTo>
                  <a:lnTo>
                    <a:pt x="11" y="103"/>
                  </a:lnTo>
                  <a:lnTo>
                    <a:pt x="10" y="104"/>
                  </a:lnTo>
                  <a:lnTo>
                    <a:pt x="10" y="105"/>
                  </a:lnTo>
                  <a:lnTo>
                    <a:pt x="9" y="106"/>
                  </a:lnTo>
                  <a:lnTo>
                    <a:pt x="10" y="107"/>
                  </a:lnTo>
                  <a:lnTo>
                    <a:pt x="10" y="108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1" y="112"/>
                  </a:lnTo>
                  <a:lnTo>
                    <a:pt x="15" y="112"/>
                  </a:lnTo>
                  <a:lnTo>
                    <a:pt x="16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19" y="116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20" y="118"/>
                  </a:lnTo>
                  <a:lnTo>
                    <a:pt x="21" y="117"/>
                  </a:lnTo>
                  <a:lnTo>
                    <a:pt x="23" y="117"/>
                  </a:lnTo>
                  <a:lnTo>
                    <a:pt x="24" y="118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4" y="125"/>
                  </a:lnTo>
                  <a:lnTo>
                    <a:pt x="25" y="126"/>
                  </a:lnTo>
                  <a:lnTo>
                    <a:pt x="27" y="127"/>
                  </a:lnTo>
                  <a:lnTo>
                    <a:pt x="27" y="128"/>
                  </a:lnTo>
                  <a:lnTo>
                    <a:pt x="26" y="129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6" y="137"/>
                  </a:lnTo>
                  <a:lnTo>
                    <a:pt x="27" y="138"/>
                  </a:lnTo>
                  <a:lnTo>
                    <a:pt x="29" y="138"/>
                  </a:lnTo>
                  <a:lnTo>
                    <a:pt x="29" y="140"/>
                  </a:lnTo>
                  <a:lnTo>
                    <a:pt x="30" y="141"/>
                  </a:lnTo>
                  <a:lnTo>
                    <a:pt x="32" y="141"/>
                  </a:lnTo>
                  <a:lnTo>
                    <a:pt x="32" y="142"/>
                  </a:lnTo>
                  <a:lnTo>
                    <a:pt x="33" y="143"/>
                  </a:lnTo>
                  <a:lnTo>
                    <a:pt x="36" y="144"/>
                  </a:lnTo>
                  <a:lnTo>
                    <a:pt x="37" y="144"/>
                  </a:lnTo>
                  <a:lnTo>
                    <a:pt x="37" y="146"/>
                  </a:lnTo>
                  <a:lnTo>
                    <a:pt x="36" y="147"/>
                  </a:lnTo>
                  <a:lnTo>
                    <a:pt x="36" y="148"/>
                  </a:lnTo>
                  <a:lnTo>
                    <a:pt x="35" y="148"/>
                  </a:lnTo>
                  <a:lnTo>
                    <a:pt x="35" y="149"/>
                  </a:lnTo>
                  <a:lnTo>
                    <a:pt x="35" y="151"/>
                  </a:lnTo>
                  <a:lnTo>
                    <a:pt x="35" y="152"/>
                  </a:lnTo>
                  <a:lnTo>
                    <a:pt x="36" y="153"/>
                  </a:lnTo>
                  <a:lnTo>
                    <a:pt x="35" y="153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5" y="157"/>
                  </a:lnTo>
                  <a:lnTo>
                    <a:pt x="36" y="158"/>
                  </a:lnTo>
                  <a:lnTo>
                    <a:pt x="37" y="158"/>
                  </a:lnTo>
                  <a:lnTo>
                    <a:pt x="37" y="159"/>
                  </a:lnTo>
                  <a:lnTo>
                    <a:pt x="37" y="160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40" y="162"/>
                  </a:lnTo>
                  <a:lnTo>
                    <a:pt x="39" y="162"/>
                  </a:lnTo>
                  <a:lnTo>
                    <a:pt x="39" y="163"/>
                  </a:lnTo>
                  <a:lnTo>
                    <a:pt x="39" y="164"/>
                  </a:lnTo>
                  <a:lnTo>
                    <a:pt x="39" y="165"/>
                  </a:lnTo>
                  <a:lnTo>
                    <a:pt x="39" y="166"/>
                  </a:lnTo>
                  <a:lnTo>
                    <a:pt x="40" y="167"/>
                  </a:lnTo>
                  <a:lnTo>
                    <a:pt x="39" y="168"/>
                  </a:lnTo>
                  <a:lnTo>
                    <a:pt x="39" y="169"/>
                  </a:lnTo>
                  <a:lnTo>
                    <a:pt x="38" y="172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9" y="174"/>
                  </a:lnTo>
                  <a:lnTo>
                    <a:pt x="39" y="174"/>
                  </a:lnTo>
                  <a:lnTo>
                    <a:pt x="41" y="174"/>
                  </a:lnTo>
                  <a:lnTo>
                    <a:pt x="42" y="175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5" y="177"/>
                  </a:lnTo>
                  <a:lnTo>
                    <a:pt x="46" y="178"/>
                  </a:lnTo>
                  <a:lnTo>
                    <a:pt x="47" y="180"/>
                  </a:lnTo>
                  <a:lnTo>
                    <a:pt x="48" y="181"/>
                  </a:lnTo>
                  <a:lnTo>
                    <a:pt x="48" y="183"/>
                  </a:lnTo>
                  <a:lnTo>
                    <a:pt x="47" y="184"/>
                  </a:lnTo>
                  <a:lnTo>
                    <a:pt x="46" y="186"/>
                  </a:lnTo>
                  <a:lnTo>
                    <a:pt x="46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6" y="189"/>
                  </a:lnTo>
                  <a:lnTo>
                    <a:pt x="47" y="190"/>
                  </a:lnTo>
                  <a:lnTo>
                    <a:pt x="48" y="191"/>
                  </a:lnTo>
                  <a:lnTo>
                    <a:pt x="48" y="192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4"/>
                  </a:lnTo>
                  <a:lnTo>
                    <a:pt x="49" y="195"/>
                  </a:lnTo>
                  <a:lnTo>
                    <a:pt x="50" y="196"/>
                  </a:lnTo>
                  <a:lnTo>
                    <a:pt x="52" y="196"/>
                  </a:lnTo>
                  <a:lnTo>
                    <a:pt x="55" y="195"/>
                  </a:lnTo>
                  <a:lnTo>
                    <a:pt x="56" y="195"/>
                  </a:lnTo>
                  <a:lnTo>
                    <a:pt x="57" y="196"/>
                  </a:lnTo>
                  <a:lnTo>
                    <a:pt x="58" y="197"/>
                  </a:lnTo>
                  <a:lnTo>
                    <a:pt x="58" y="199"/>
                  </a:lnTo>
                  <a:lnTo>
                    <a:pt x="58" y="202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58" y="204"/>
                  </a:lnTo>
                  <a:lnTo>
                    <a:pt x="58" y="205"/>
                  </a:lnTo>
                  <a:lnTo>
                    <a:pt x="58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9" y="211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1" y="215"/>
                  </a:lnTo>
                  <a:lnTo>
                    <a:pt x="60" y="216"/>
                  </a:lnTo>
                  <a:lnTo>
                    <a:pt x="59" y="217"/>
                  </a:lnTo>
                  <a:lnTo>
                    <a:pt x="59" y="218"/>
                  </a:lnTo>
                  <a:lnTo>
                    <a:pt x="59" y="219"/>
                  </a:lnTo>
                  <a:lnTo>
                    <a:pt x="60" y="220"/>
                  </a:lnTo>
                  <a:lnTo>
                    <a:pt x="61" y="221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5" y="219"/>
                  </a:lnTo>
                  <a:lnTo>
                    <a:pt x="66" y="218"/>
                  </a:lnTo>
                  <a:lnTo>
                    <a:pt x="68" y="218"/>
                  </a:lnTo>
                  <a:lnTo>
                    <a:pt x="68" y="219"/>
                  </a:lnTo>
                  <a:lnTo>
                    <a:pt x="70" y="219"/>
                  </a:lnTo>
                  <a:lnTo>
                    <a:pt x="72" y="221"/>
                  </a:lnTo>
                  <a:lnTo>
                    <a:pt x="73" y="222"/>
                  </a:lnTo>
                  <a:lnTo>
                    <a:pt x="74" y="222"/>
                  </a:lnTo>
                  <a:lnTo>
                    <a:pt x="76" y="223"/>
                  </a:lnTo>
                  <a:lnTo>
                    <a:pt x="78" y="226"/>
                  </a:lnTo>
                  <a:lnTo>
                    <a:pt x="78" y="229"/>
                  </a:lnTo>
                  <a:lnTo>
                    <a:pt x="79" y="230"/>
                  </a:lnTo>
                  <a:lnTo>
                    <a:pt x="80" y="230"/>
                  </a:lnTo>
                  <a:lnTo>
                    <a:pt x="81" y="230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6" y="229"/>
                  </a:lnTo>
                  <a:lnTo>
                    <a:pt x="87" y="229"/>
                  </a:lnTo>
                  <a:lnTo>
                    <a:pt x="88" y="228"/>
                  </a:lnTo>
                  <a:lnTo>
                    <a:pt x="91" y="229"/>
                  </a:lnTo>
                  <a:lnTo>
                    <a:pt x="92" y="228"/>
                  </a:lnTo>
                  <a:lnTo>
                    <a:pt x="93" y="228"/>
                  </a:lnTo>
                  <a:lnTo>
                    <a:pt x="94" y="227"/>
                  </a:lnTo>
                  <a:lnTo>
                    <a:pt x="95" y="227"/>
                  </a:lnTo>
                  <a:lnTo>
                    <a:pt x="97" y="228"/>
                  </a:lnTo>
                  <a:lnTo>
                    <a:pt x="98" y="230"/>
                  </a:lnTo>
                  <a:lnTo>
                    <a:pt x="98" y="231"/>
                  </a:lnTo>
                  <a:lnTo>
                    <a:pt x="99" y="231"/>
                  </a:lnTo>
                  <a:lnTo>
                    <a:pt x="100" y="231"/>
                  </a:lnTo>
                  <a:lnTo>
                    <a:pt x="102" y="231"/>
                  </a:lnTo>
                  <a:lnTo>
                    <a:pt x="103" y="230"/>
                  </a:lnTo>
                  <a:lnTo>
                    <a:pt x="103" y="230"/>
                  </a:lnTo>
                  <a:lnTo>
                    <a:pt x="104" y="229"/>
                  </a:lnTo>
                  <a:lnTo>
                    <a:pt x="105" y="229"/>
                  </a:lnTo>
                  <a:lnTo>
                    <a:pt x="106" y="230"/>
                  </a:lnTo>
                  <a:lnTo>
                    <a:pt x="106" y="231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3" y="233"/>
                  </a:lnTo>
                  <a:lnTo>
                    <a:pt x="103" y="234"/>
                  </a:lnTo>
                  <a:lnTo>
                    <a:pt x="103" y="235"/>
                  </a:lnTo>
                  <a:lnTo>
                    <a:pt x="102" y="235"/>
                  </a:lnTo>
                  <a:lnTo>
                    <a:pt x="99" y="235"/>
                  </a:lnTo>
                  <a:lnTo>
                    <a:pt x="98" y="236"/>
                  </a:lnTo>
                  <a:lnTo>
                    <a:pt x="97" y="236"/>
                  </a:lnTo>
                  <a:lnTo>
                    <a:pt x="93" y="236"/>
                  </a:lnTo>
                  <a:lnTo>
                    <a:pt x="92" y="236"/>
                  </a:lnTo>
                  <a:lnTo>
                    <a:pt x="91" y="237"/>
                  </a:lnTo>
                  <a:lnTo>
                    <a:pt x="91" y="238"/>
                  </a:lnTo>
                  <a:lnTo>
                    <a:pt x="91" y="239"/>
                  </a:lnTo>
                  <a:lnTo>
                    <a:pt x="91" y="240"/>
                  </a:lnTo>
                  <a:lnTo>
                    <a:pt x="91" y="243"/>
                  </a:lnTo>
                  <a:lnTo>
                    <a:pt x="91" y="243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90" y="245"/>
                  </a:lnTo>
                  <a:lnTo>
                    <a:pt x="90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90" y="250"/>
                  </a:lnTo>
                  <a:lnTo>
                    <a:pt x="93" y="253"/>
                  </a:lnTo>
                  <a:lnTo>
                    <a:pt x="96" y="256"/>
                  </a:lnTo>
                  <a:lnTo>
                    <a:pt x="97" y="257"/>
                  </a:lnTo>
                  <a:lnTo>
                    <a:pt x="98" y="259"/>
                  </a:lnTo>
                  <a:lnTo>
                    <a:pt x="97" y="260"/>
                  </a:lnTo>
                  <a:lnTo>
                    <a:pt x="97" y="261"/>
                  </a:lnTo>
                  <a:lnTo>
                    <a:pt x="96" y="262"/>
                  </a:lnTo>
                  <a:lnTo>
                    <a:pt x="96" y="263"/>
                  </a:lnTo>
                  <a:lnTo>
                    <a:pt x="97" y="263"/>
                  </a:lnTo>
                  <a:lnTo>
                    <a:pt x="98" y="263"/>
                  </a:lnTo>
                  <a:lnTo>
                    <a:pt x="99" y="263"/>
                  </a:lnTo>
                  <a:lnTo>
                    <a:pt x="99" y="264"/>
                  </a:lnTo>
                  <a:lnTo>
                    <a:pt x="98" y="266"/>
                  </a:lnTo>
                  <a:lnTo>
                    <a:pt x="98" y="268"/>
                  </a:lnTo>
                  <a:lnTo>
                    <a:pt x="98" y="270"/>
                  </a:lnTo>
                  <a:lnTo>
                    <a:pt x="98" y="271"/>
                  </a:lnTo>
                  <a:lnTo>
                    <a:pt x="97" y="271"/>
                  </a:lnTo>
                  <a:lnTo>
                    <a:pt x="96" y="271"/>
                  </a:lnTo>
                  <a:lnTo>
                    <a:pt x="95" y="271"/>
                  </a:lnTo>
                  <a:lnTo>
                    <a:pt x="93" y="272"/>
                  </a:lnTo>
                  <a:lnTo>
                    <a:pt x="92" y="273"/>
                  </a:lnTo>
                  <a:lnTo>
                    <a:pt x="90" y="272"/>
                  </a:lnTo>
                  <a:lnTo>
                    <a:pt x="89" y="272"/>
                  </a:lnTo>
                  <a:lnTo>
                    <a:pt x="88" y="271"/>
                  </a:lnTo>
                  <a:lnTo>
                    <a:pt x="88" y="271"/>
                  </a:lnTo>
                  <a:lnTo>
                    <a:pt x="87" y="272"/>
                  </a:lnTo>
                  <a:lnTo>
                    <a:pt x="87" y="273"/>
                  </a:lnTo>
                  <a:lnTo>
                    <a:pt x="87" y="273"/>
                  </a:lnTo>
                  <a:lnTo>
                    <a:pt x="86" y="273"/>
                  </a:lnTo>
                  <a:lnTo>
                    <a:pt x="85" y="273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7"/>
                  </a:lnTo>
                  <a:lnTo>
                    <a:pt x="85" y="278"/>
                  </a:lnTo>
                  <a:lnTo>
                    <a:pt x="85" y="279"/>
                  </a:lnTo>
                  <a:lnTo>
                    <a:pt x="84" y="281"/>
                  </a:lnTo>
                  <a:lnTo>
                    <a:pt x="83" y="282"/>
                  </a:lnTo>
                  <a:lnTo>
                    <a:pt x="82" y="281"/>
                  </a:lnTo>
                  <a:lnTo>
                    <a:pt x="81" y="281"/>
                  </a:lnTo>
                  <a:lnTo>
                    <a:pt x="81" y="280"/>
                  </a:lnTo>
                  <a:lnTo>
                    <a:pt x="80" y="280"/>
                  </a:lnTo>
                  <a:lnTo>
                    <a:pt x="80" y="282"/>
                  </a:lnTo>
                  <a:lnTo>
                    <a:pt x="80" y="283"/>
                  </a:lnTo>
                  <a:lnTo>
                    <a:pt x="80" y="284"/>
                  </a:lnTo>
                  <a:lnTo>
                    <a:pt x="78" y="285"/>
                  </a:lnTo>
                  <a:lnTo>
                    <a:pt x="78" y="285"/>
                  </a:lnTo>
                  <a:lnTo>
                    <a:pt x="77" y="285"/>
                  </a:lnTo>
                  <a:lnTo>
                    <a:pt x="77" y="286"/>
                  </a:lnTo>
                  <a:lnTo>
                    <a:pt x="76" y="287"/>
                  </a:lnTo>
                  <a:lnTo>
                    <a:pt x="77" y="288"/>
                  </a:lnTo>
                  <a:lnTo>
                    <a:pt x="76" y="289"/>
                  </a:lnTo>
                  <a:lnTo>
                    <a:pt x="75" y="291"/>
                  </a:lnTo>
                  <a:lnTo>
                    <a:pt x="74" y="292"/>
                  </a:lnTo>
                  <a:lnTo>
                    <a:pt x="75" y="292"/>
                  </a:lnTo>
                  <a:lnTo>
                    <a:pt x="76" y="293"/>
                  </a:lnTo>
                  <a:lnTo>
                    <a:pt x="77" y="293"/>
                  </a:lnTo>
                  <a:lnTo>
                    <a:pt x="77" y="294"/>
                  </a:lnTo>
                  <a:lnTo>
                    <a:pt x="78" y="295"/>
                  </a:lnTo>
                  <a:lnTo>
                    <a:pt x="78" y="296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8"/>
                  </a:lnTo>
                  <a:lnTo>
                    <a:pt x="78" y="299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7" y="300"/>
                  </a:lnTo>
                  <a:lnTo>
                    <a:pt x="73" y="300"/>
                  </a:lnTo>
                  <a:lnTo>
                    <a:pt x="72" y="299"/>
                  </a:lnTo>
                  <a:lnTo>
                    <a:pt x="70" y="298"/>
                  </a:lnTo>
                  <a:lnTo>
                    <a:pt x="68" y="298"/>
                  </a:lnTo>
                  <a:lnTo>
                    <a:pt x="68" y="300"/>
                  </a:lnTo>
                  <a:lnTo>
                    <a:pt x="68" y="302"/>
                  </a:lnTo>
                  <a:lnTo>
                    <a:pt x="68" y="303"/>
                  </a:lnTo>
                  <a:lnTo>
                    <a:pt x="68" y="304"/>
                  </a:lnTo>
                  <a:lnTo>
                    <a:pt x="68" y="304"/>
                  </a:lnTo>
                  <a:lnTo>
                    <a:pt x="68" y="305"/>
                  </a:lnTo>
                  <a:lnTo>
                    <a:pt x="65" y="305"/>
                  </a:lnTo>
                  <a:lnTo>
                    <a:pt x="64" y="306"/>
                  </a:lnTo>
                  <a:lnTo>
                    <a:pt x="66" y="311"/>
                  </a:lnTo>
                  <a:lnTo>
                    <a:pt x="67" y="313"/>
                  </a:lnTo>
                  <a:lnTo>
                    <a:pt x="68" y="313"/>
                  </a:lnTo>
                  <a:lnTo>
                    <a:pt x="68" y="313"/>
                  </a:lnTo>
                  <a:lnTo>
                    <a:pt x="69" y="313"/>
                  </a:lnTo>
                  <a:lnTo>
                    <a:pt x="70" y="313"/>
                  </a:lnTo>
                  <a:lnTo>
                    <a:pt x="71" y="314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0" y="319"/>
                  </a:lnTo>
                  <a:lnTo>
                    <a:pt x="69" y="321"/>
                  </a:lnTo>
                  <a:lnTo>
                    <a:pt x="69" y="322"/>
                  </a:lnTo>
                  <a:lnTo>
                    <a:pt x="70" y="322"/>
                  </a:lnTo>
                  <a:lnTo>
                    <a:pt x="70" y="323"/>
                  </a:lnTo>
                  <a:lnTo>
                    <a:pt x="70" y="323"/>
                  </a:lnTo>
                  <a:lnTo>
                    <a:pt x="68" y="325"/>
                  </a:lnTo>
                  <a:lnTo>
                    <a:pt x="68" y="326"/>
                  </a:lnTo>
                  <a:lnTo>
                    <a:pt x="66" y="327"/>
                  </a:lnTo>
                  <a:lnTo>
                    <a:pt x="66" y="328"/>
                  </a:lnTo>
                  <a:lnTo>
                    <a:pt x="65" y="330"/>
                  </a:lnTo>
                  <a:lnTo>
                    <a:pt x="65" y="332"/>
                  </a:lnTo>
                  <a:lnTo>
                    <a:pt x="64" y="332"/>
                  </a:lnTo>
                  <a:lnTo>
                    <a:pt x="64" y="333"/>
                  </a:lnTo>
                  <a:lnTo>
                    <a:pt x="63" y="333"/>
                  </a:lnTo>
                  <a:lnTo>
                    <a:pt x="64" y="334"/>
                  </a:lnTo>
                  <a:lnTo>
                    <a:pt x="65" y="334"/>
                  </a:lnTo>
                  <a:lnTo>
                    <a:pt x="66" y="334"/>
                  </a:lnTo>
                  <a:lnTo>
                    <a:pt x="68" y="334"/>
                  </a:lnTo>
                  <a:lnTo>
                    <a:pt x="72" y="342"/>
                  </a:lnTo>
                  <a:lnTo>
                    <a:pt x="72" y="343"/>
                  </a:lnTo>
                  <a:lnTo>
                    <a:pt x="73" y="343"/>
                  </a:lnTo>
                  <a:lnTo>
                    <a:pt x="74" y="343"/>
                  </a:lnTo>
                  <a:lnTo>
                    <a:pt x="74" y="344"/>
                  </a:lnTo>
                  <a:lnTo>
                    <a:pt x="75" y="345"/>
                  </a:lnTo>
                  <a:lnTo>
                    <a:pt x="75" y="347"/>
                  </a:lnTo>
                  <a:lnTo>
                    <a:pt x="75" y="348"/>
                  </a:lnTo>
                  <a:lnTo>
                    <a:pt x="76" y="349"/>
                  </a:lnTo>
                  <a:lnTo>
                    <a:pt x="77" y="349"/>
                  </a:lnTo>
                  <a:lnTo>
                    <a:pt x="78" y="351"/>
                  </a:lnTo>
                  <a:lnTo>
                    <a:pt x="79" y="352"/>
                  </a:lnTo>
                  <a:lnTo>
                    <a:pt x="79" y="353"/>
                  </a:lnTo>
                  <a:lnTo>
                    <a:pt x="79" y="354"/>
                  </a:lnTo>
                  <a:lnTo>
                    <a:pt x="80" y="354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82" y="352"/>
                  </a:lnTo>
                  <a:lnTo>
                    <a:pt x="85" y="352"/>
                  </a:lnTo>
                  <a:lnTo>
                    <a:pt x="86" y="352"/>
                  </a:lnTo>
                  <a:lnTo>
                    <a:pt x="86" y="353"/>
                  </a:lnTo>
                  <a:lnTo>
                    <a:pt x="87" y="354"/>
                  </a:lnTo>
                  <a:lnTo>
                    <a:pt x="88" y="355"/>
                  </a:lnTo>
                  <a:lnTo>
                    <a:pt x="88" y="356"/>
                  </a:lnTo>
                  <a:lnTo>
                    <a:pt x="88" y="357"/>
                  </a:lnTo>
                  <a:lnTo>
                    <a:pt x="85" y="358"/>
                  </a:lnTo>
                  <a:lnTo>
                    <a:pt x="84" y="359"/>
                  </a:lnTo>
                  <a:lnTo>
                    <a:pt x="85" y="360"/>
                  </a:lnTo>
                  <a:lnTo>
                    <a:pt x="87" y="361"/>
                  </a:lnTo>
                  <a:lnTo>
                    <a:pt x="88" y="360"/>
                  </a:lnTo>
                  <a:lnTo>
                    <a:pt x="88" y="360"/>
                  </a:lnTo>
                  <a:lnTo>
                    <a:pt x="89" y="359"/>
                  </a:lnTo>
                  <a:lnTo>
                    <a:pt x="89" y="360"/>
                  </a:lnTo>
                  <a:lnTo>
                    <a:pt x="90" y="360"/>
                  </a:lnTo>
                  <a:lnTo>
                    <a:pt x="92" y="362"/>
                  </a:lnTo>
                  <a:lnTo>
                    <a:pt x="92" y="363"/>
                  </a:lnTo>
                  <a:lnTo>
                    <a:pt x="93" y="363"/>
                  </a:lnTo>
                  <a:lnTo>
                    <a:pt x="93" y="363"/>
                  </a:lnTo>
                  <a:lnTo>
                    <a:pt x="93" y="365"/>
                  </a:lnTo>
                  <a:lnTo>
                    <a:pt x="95" y="367"/>
                  </a:lnTo>
                  <a:lnTo>
                    <a:pt x="97" y="370"/>
                  </a:lnTo>
                  <a:lnTo>
                    <a:pt x="98" y="372"/>
                  </a:lnTo>
                  <a:lnTo>
                    <a:pt x="99" y="373"/>
                  </a:lnTo>
                  <a:lnTo>
                    <a:pt x="99" y="373"/>
                  </a:lnTo>
                  <a:lnTo>
                    <a:pt x="98" y="374"/>
                  </a:lnTo>
                  <a:lnTo>
                    <a:pt x="98" y="375"/>
                  </a:lnTo>
                  <a:lnTo>
                    <a:pt x="99" y="375"/>
                  </a:lnTo>
                  <a:lnTo>
                    <a:pt x="99" y="376"/>
                  </a:lnTo>
                  <a:lnTo>
                    <a:pt x="99" y="377"/>
                  </a:lnTo>
                  <a:lnTo>
                    <a:pt x="98" y="378"/>
                  </a:lnTo>
                  <a:lnTo>
                    <a:pt x="98" y="379"/>
                  </a:lnTo>
                  <a:lnTo>
                    <a:pt x="97" y="380"/>
                  </a:lnTo>
                  <a:lnTo>
                    <a:pt x="96" y="380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3" y="381"/>
                  </a:lnTo>
                  <a:lnTo>
                    <a:pt x="93" y="382"/>
                  </a:lnTo>
                  <a:lnTo>
                    <a:pt x="96" y="383"/>
                  </a:lnTo>
                  <a:lnTo>
                    <a:pt x="97" y="383"/>
                  </a:lnTo>
                  <a:lnTo>
                    <a:pt x="97" y="383"/>
                  </a:lnTo>
                  <a:lnTo>
                    <a:pt x="98" y="384"/>
                  </a:lnTo>
                  <a:lnTo>
                    <a:pt x="97" y="385"/>
                  </a:lnTo>
                  <a:lnTo>
                    <a:pt x="96" y="385"/>
                  </a:lnTo>
                  <a:lnTo>
                    <a:pt x="95" y="386"/>
                  </a:lnTo>
                  <a:lnTo>
                    <a:pt x="96" y="388"/>
                  </a:lnTo>
                  <a:lnTo>
                    <a:pt x="98" y="389"/>
                  </a:lnTo>
                  <a:lnTo>
                    <a:pt x="103" y="388"/>
                  </a:lnTo>
                  <a:lnTo>
                    <a:pt x="108" y="390"/>
                  </a:lnTo>
                  <a:lnTo>
                    <a:pt x="113" y="392"/>
                  </a:lnTo>
                  <a:lnTo>
                    <a:pt x="115" y="393"/>
                  </a:lnTo>
                  <a:lnTo>
                    <a:pt x="119" y="396"/>
                  </a:lnTo>
                  <a:lnTo>
                    <a:pt x="121" y="398"/>
                  </a:lnTo>
                  <a:lnTo>
                    <a:pt x="125" y="400"/>
                  </a:lnTo>
                  <a:lnTo>
                    <a:pt x="126" y="402"/>
                  </a:lnTo>
                  <a:lnTo>
                    <a:pt x="140" y="413"/>
                  </a:lnTo>
                  <a:lnTo>
                    <a:pt x="141" y="414"/>
                  </a:lnTo>
                  <a:lnTo>
                    <a:pt x="143" y="415"/>
                  </a:lnTo>
                  <a:lnTo>
                    <a:pt x="145" y="416"/>
                  </a:lnTo>
                  <a:lnTo>
                    <a:pt x="147" y="415"/>
                  </a:lnTo>
                  <a:lnTo>
                    <a:pt x="148" y="415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52" y="415"/>
                  </a:lnTo>
                  <a:lnTo>
                    <a:pt x="153" y="415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5" y="418"/>
                  </a:lnTo>
                  <a:lnTo>
                    <a:pt x="156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6" y="421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3"/>
                  </a:lnTo>
                  <a:lnTo>
                    <a:pt x="158" y="425"/>
                  </a:lnTo>
                  <a:lnTo>
                    <a:pt x="158" y="427"/>
                  </a:lnTo>
                  <a:lnTo>
                    <a:pt x="159" y="427"/>
                  </a:lnTo>
                  <a:lnTo>
                    <a:pt x="159" y="428"/>
                  </a:lnTo>
                  <a:lnTo>
                    <a:pt x="160" y="429"/>
                  </a:lnTo>
                  <a:lnTo>
                    <a:pt x="160" y="429"/>
                  </a:lnTo>
                  <a:lnTo>
                    <a:pt x="160" y="430"/>
                  </a:lnTo>
                  <a:lnTo>
                    <a:pt x="160" y="431"/>
                  </a:lnTo>
                  <a:lnTo>
                    <a:pt x="159" y="432"/>
                  </a:lnTo>
                  <a:lnTo>
                    <a:pt x="160" y="432"/>
                  </a:lnTo>
                  <a:lnTo>
                    <a:pt x="161" y="432"/>
                  </a:lnTo>
                  <a:lnTo>
                    <a:pt x="161" y="433"/>
                  </a:lnTo>
                  <a:lnTo>
                    <a:pt x="162" y="433"/>
                  </a:lnTo>
                  <a:lnTo>
                    <a:pt x="162" y="434"/>
                  </a:lnTo>
                  <a:lnTo>
                    <a:pt x="163" y="434"/>
                  </a:lnTo>
                  <a:lnTo>
                    <a:pt x="164" y="434"/>
                  </a:lnTo>
                  <a:lnTo>
                    <a:pt x="164" y="435"/>
                  </a:lnTo>
                  <a:lnTo>
                    <a:pt x="165" y="436"/>
                  </a:lnTo>
                  <a:lnTo>
                    <a:pt x="166" y="438"/>
                  </a:lnTo>
                  <a:lnTo>
                    <a:pt x="167" y="439"/>
                  </a:lnTo>
                  <a:lnTo>
                    <a:pt x="168" y="440"/>
                  </a:lnTo>
                  <a:lnTo>
                    <a:pt x="168" y="441"/>
                  </a:lnTo>
                  <a:lnTo>
                    <a:pt x="169" y="442"/>
                  </a:lnTo>
                  <a:lnTo>
                    <a:pt x="169" y="445"/>
                  </a:lnTo>
                  <a:lnTo>
                    <a:pt x="170" y="445"/>
                  </a:lnTo>
                  <a:lnTo>
                    <a:pt x="171" y="446"/>
                  </a:lnTo>
                  <a:lnTo>
                    <a:pt x="171" y="447"/>
                  </a:lnTo>
                  <a:lnTo>
                    <a:pt x="172" y="448"/>
                  </a:lnTo>
                  <a:lnTo>
                    <a:pt x="173" y="449"/>
                  </a:lnTo>
                  <a:lnTo>
                    <a:pt x="175" y="451"/>
                  </a:lnTo>
                  <a:lnTo>
                    <a:pt x="176" y="451"/>
                  </a:lnTo>
                  <a:lnTo>
                    <a:pt x="176" y="452"/>
                  </a:lnTo>
                  <a:lnTo>
                    <a:pt x="175" y="453"/>
                  </a:lnTo>
                  <a:lnTo>
                    <a:pt x="168" y="472"/>
                  </a:lnTo>
                  <a:lnTo>
                    <a:pt x="168" y="482"/>
                  </a:lnTo>
                  <a:lnTo>
                    <a:pt x="168" y="494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84" y="495"/>
                  </a:lnTo>
                  <a:lnTo>
                    <a:pt x="184" y="522"/>
                  </a:lnTo>
                  <a:lnTo>
                    <a:pt x="184" y="522"/>
                  </a:lnTo>
                  <a:lnTo>
                    <a:pt x="189" y="523"/>
                  </a:lnTo>
                  <a:lnTo>
                    <a:pt x="190" y="524"/>
                  </a:lnTo>
                  <a:lnTo>
                    <a:pt x="191" y="525"/>
                  </a:lnTo>
                  <a:lnTo>
                    <a:pt x="191" y="526"/>
                  </a:lnTo>
                  <a:lnTo>
                    <a:pt x="191" y="527"/>
                  </a:lnTo>
                  <a:lnTo>
                    <a:pt x="191" y="530"/>
                  </a:lnTo>
                  <a:lnTo>
                    <a:pt x="191" y="531"/>
                  </a:lnTo>
                  <a:lnTo>
                    <a:pt x="192" y="531"/>
                  </a:lnTo>
                  <a:lnTo>
                    <a:pt x="193" y="531"/>
                  </a:lnTo>
                  <a:lnTo>
                    <a:pt x="194" y="531"/>
                  </a:lnTo>
                  <a:lnTo>
                    <a:pt x="196" y="531"/>
                  </a:lnTo>
                  <a:lnTo>
                    <a:pt x="197" y="531"/>
                  </a:lnTo>
                  <a:lnTo>
                    <a:pt x="197" y="532"/>
                  </a:lnTo>
                  <a:lnTo>
                    <a:pt x="197" y="532"/>
                  </a:lnTo>
                  <a:lnTo>
                    <a:pt x="199" y="534"/>
                  </a:lnTo>
                  <a:lnTo>
                    <a:pt x="201" y="536"/>
                  </a:lnTo>
                  <a:lnTo>
                    <a:pt x="202" y="537"/>
                  </a:lnTo>
                  <a:lnTo>
                    <a:pt x="202" y="538"/>
                  </a:lnTo>
                  <a:lnTo>
                    <a:pt x="202" y="538"/>
                  </a:lnTo>
                  <a:lnTo>
                    <a:pt x="201" y="538"/>
                  </a:lnTo>
                  <a:lnTo>
                    <a:pt x="201" y="539"/>
                  </a:lnTo>
                  <a:lnTo>
                    <a:pt x="200" y="539"/>
                  </a:lnTo>
                  <a:lnTo>
                    <a:pt x="200" y="540"/>
                  </a:lnTo>
                  <a:lnTo>
                    <a:pt x="201" y="542"/>
                  </a:lnTo>
                  <a:lnTo>
                    <a:pt x="202" y="542"/>
                  </a:lnTo>
                  <a:lnTo>
                    <a:pt x="202" y="543"/>
                  </a:lnTo>
                  <a:lnTo>
                    <a:pt x="203" y="543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5" y="548"/>
                  </a:lnTo>
                  <a:lnTo>
                    <a:pt x="205" y="549"/>
                  </a:lnTo>
                  <a:lnTo>
                    <a:pt x="206" y="549"/>
                  </a:lnTo>
                  <a:lnTo>
                    <a:pt x="207" y="550"/>
                  </a:lnTo>
                  <a:lnTo>
                    <a:pt x="208" y="550"/>
                  </a:lnTo>
                  <a:lnTo>
                    <a:pt x="211" y="550"/>
                  </a:lnTo>
                  <a:lnTo>
                    <a:pt x="213" y="550"/>
                  </a:lnTo>
                  <a:lnTo>
                    <a:pt x="213" y="549"/>
                  </a:lnTo>
                  <a:lnTo>
                    <a:pt x="213" y="548"/>
                  </a:lnTo>
                  <a:lnTo>
                    <a:pt x="213" y="547"/>
                  </a:lnTo>
                  <a:lnTo>
                    <a:pt x="213" y="546"/>
                  </a:lnTo>
                  <a:lnTo>
                    <a:pt x="213" y="545"/>
                  </a:lnTo>
                  <a:lnTo>
                    <a:pt x="213" y="544"/>
                  </a:lnTo>
                  <a:lnTo>
                    <a:pt x="213" y="545"/>
                  </a:lnTo>
                  <a:lnTo>
                    <a:pt x="215" y="546"/>
                  </a:lnTo>
                  <a:lnTo>
                    <a:pt x="218" y="546"/>
                  </a:lnTo>
                  <a:lnTo>
                    <a:pt x="219" y="546"/>
                  </a:lnTo>
                  <a:lnTo>
                    <a:pt x="220" y="546"/>
                  </a:lnTo>
                  <a:lnTo>
                    <a:pt x="223" y="546"/>
                  </a:lnTo>
                  <a:lnTo>
                    <a:pt x="224" y="546"/>
                  </a:lnTo>
                  <a:lnTo>
                    <a:pt x="225" y="545"/>
                  </a:lnTo>
                  <a:lnTo>
                    <a:pt x="226" y="544"/>
                  </a:lnTo>
                  <a:lnTo>
                    <a:pt x="226" y="543"/>
                  </a:lnTo>
                  <a:lnTo>
                    <a:pt x="226" y="542"/>
                  </a:lnTo>
                  <a:lnTo>
                    <a:pt x="226" y="542"/>
                  </a:lnTo>
                  <a:lnTo>
                    <a:pt x="226" y="541"/>
                  </a:lnTo>
                  <a:lnTo>
                    <a:pt x="227" y="539"/>
                  </a:lnTo>
                  <a:lnTo>
                    <a:pt x="227" y="537"/>
                  </a:lnTo>
                  <a:lnTo>
                    <a:pt x="226" y="536"/>
                  </a:lnTo>
                  <a:lnTo>
                    <a:pt x="226" y="534"/>
                  </a:lnTo>
                  <a:lnTo>
                    <a:pt x="225" y="534"/>
                  </a:lnTo>
                  <a:lnTo>
                    <a:pt x="224" y="533"/>
                  </a:lnTo>
                  <a:lnTo>
                    <a:pt x="223" y="532"/>
                  </a:lnTo>
                  <a:lnTo>
                    <a:pt x="223" y="531"/>
                  </a:lnTo>
                  <a:lnTo>
                    <a:pt x="223" y="530"/>
                  </a:lnTo>
                  <a:lnTo>
                    <a:pt x="223" y="529"/>
                  </a:lnTo>
                  <a:lnTo>
                    <a:pt x="223" y="528"/>
                  </a:lnTo>
                  <a:lnTo>
                    <a:pt x="224" y="528"/>
                  </a:lnTo>
                  <a:lnTo>
                    <a:pt x="226" y="525"/>
                  </a:lnTo>
                  <a:lnTo>
                    <a:pt x="227" y="525"/>
                  </a:lnTo>
                  <a:lnTo>
                    <a:pt x="229" y="525"/>
                  </a:lnTo>
                  <a:lnTo>
                    <a:pt x="230" y="525"/>
                  </a:lnTo>
                  <a:lnTo>
                    <a:pt x="231" y="524"/>
                  </a:lnTo>
                  <a:lnTo>
                    <a:pt x="230" y="523"/>
                  </a:lnTo>
                  <a:lnTo>
                    <a:pt x="229" y="522"/>
                  </a:lnTo>
                  <a:lnTo>
                    <a:pt x="227" y="522"/>
                  </a:lnTo>
                  <a:lnTo>
                    <a:pt x="227" y="522"/>
                  </a:lnTo>
                  <a:lnTo>
                    <a:pt x="227" y="521"/>
                  </a:lnTo>
                  <a:lnTo>
                    <a:pt x="228" y="520"/>
                  </a:lnTo>
                  <a:lnTo>
                    <a:pt x="230" y="521"/>
                  </a:lnTo>
                  <a:lnTo>
                    <a:pt x="231" y="520"/>
                  </a:lnTo>
                  <a:lnTo>
                    <a:pt x="232" y="520"/>
                  </a:lnTo>
                  <a:lnTo>
                    <a:pt x="233" y="520"/>
                  </a:lnTo>
                  <a:lnTo>
                    <a:pt x="234" y="521"/>
                  </a:lnTo>
                  <a:lnTo>
                    <a:pt x="234" y="520"/>
                  </a:lnTo>
                  <a:lnTo>
                    <a:pt x="235" y="520"/>
                  </a:lnTo>
                  <a:lnTo>
                    <a:pt x="235" y="521"/>
                  </a:lnTo>
                  <a:lnTo>
                    <a:pt x="236" y="521"/>
                  </a:lnTo>
                  <a:lnTo>
                    <a:pt x="237" y="521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2"/>
                  </a:lnTo>
                  <a:lnTo>
                    <a:pt x="237" y="521"/>
                  </a:lnTo>
                  <a:lnTo>
                    <a:pt x="238" y="521"/>
                  </a:lnTo>
                  <a:lnTo>
                    <a:pt x="238" y="522"/>
                  </a:lnTo>
                  <a:lnTo>
                    <a:pt x="239" y="523"/>
                  </a:lnTo>
                  <a:lnTo>
                    <a:pt x="240" y="524"/>
                  </a:lnTo>
                  <a:lnTo>
                    <a:pt x="241" y="523"/>
                  </a:lnTo>
                  <a:lnTo>
                    <a:pt x="241" y="524"/>
                  </a:lnTo>
                  <a:lnTo>
                    <a:pt x="240" y="525"/>
                  </a:lnTo>
                  <a:lnTo>
                    <a:pt x="239" y="527"/>
                  </a:lnTo>
                  <a:lnTo>
                    <a:pt x="238" y="529"/>
                  </a:lnTo>
                  <a:lnTo>
                    <a:pt x="238" y="530"/>
                  </a:lnTo>
                  <a:lnTo>
                    <a:pt x="237" y="529"/>
                  </a:lnTo>
                  <a:lnTo>
                    <a:pt x="237" y="528"/>
                  </a:lnTo>
                  <a:lnTo>
                    <a:pt x="236" y="528"/>
                  </a:lnTo>
                  <a:lnTo>
                    <a:pt x="235" y="528"/>
                  </a:lnTo>
                  <a:lnTo>
                    <a:pt x="235" y="527"/>
                  </a:lnTo>
                  <a:lnTo>
                    <a:pt x="233" y="526"/>
                  </a:lnTo>
                  <a:lnTo>
                    <a:pt x="232" y="526"/>
                  </a:lnTo>
                  <a:lnTo>
                    <a:pt x="231" y="526"/>
                  </a:lnTo>
                  <a:lnTo>
                    <a:pt x="229" y="527"/>
                  </a:lnTo>
                  <a:lnTo>
                    <a:pt x="228" y="527"/>
                  </a:lnTo>
                  <a:lnTo>
                    <a:pt x="227" y="526"/>
                  </a:lnTo>
                  <a:lnTo>
                    <a:pt x="226" y="527"/>
                  </a:lnTo>
                  <a:lnTo>
                    <a:pt x="226" y="528"/>
                  </a:lnTo>
                  <a:lnTo>
                    <a:pt x="227" y="528"/>
                  </a:lnTo>
                  <a:lnTo>
                    <a:pt x="228" y="529"/>
                  </a:lnTo>
                  <a:lnTo>
                    <a:pt x="229" y="530"/>
                  </a:lnTo>
                  <a:lnTo>
                    <a:pt x="229" y="532"/>
                  </a:lnTo>
                  <a:lnTo>
                    <a:pt x="230" y="532"/>
                  </a:lnTo>
                  <a:lnTo>
                    <a:pt x="233" y="534"/>
                  </a:lnTo>
                  <a:lnTo>
                    <a:pt x="235" y="534"/>
                  </a:lnTo>
                  <a:lnTo>
                    <a:pt x="235" y="535"/>
                  </a:lnTo>
                  <a:lnTo>
                    <a:pt x="235" y="536"/>
                  </a:lnTo>
                  <a:lnTo>
                    <a:pt x="236" y="536"/>
                  </a:lnTo>
                  <a:lnTo>
                    <a:pt x="237" y="536"/>
                  </a:lnTo>
                  <a:lnTo>
                    <a:pt x="237" y="535"/>
                  </a:lnTo>
                  <a:lnTo>
                    <a:pt x="238" y="534"/>
                  </a:lnTo>
                  <a:lnTo>
                    <a:pt x="238" y="533"/>
                  </a:lnTo>
                  <a:lnTo>
                    <a:pt x="239" y="534"/>
                  </a:lnTo>
                  <a:lnTo>
                    <a:pt x="238" y="534"/>
                  </a:lnTo>
                  <a:lnTo>
                    <a:pt x="238" y="535"/>
                  </a:lnTo>
                  <a:lnTo>
                    <a:pt x="238" y="536"/>
                  </a:lnTo>
                  <a:lnTo>
                    <a:pt x="239" y="537"/>
                  </a:lnTo>
                  <a:lnTo>
                    <a:pt x="239" y="539"/>
                  </a:lnTo>
                  <a:lnTo>
                    <a:pt x="240" y="539"/>
                  </a:lnTo>
                  <a:lnTo>
                    <a:pt x="241" y="539"/>
                  </a:lnTo>
                  <a:lnTo>
                    <a:pt x="242" y="539"/>
                  </a:lnTo>
                  <a:lnTo>
                    <a:pt x="244" y="538"/>
                  </a:lnTo>
                  <a:lnTo>
                    <a:pt x="245" y="538"/>
                  </a:lnTo>
                  <a:lnTo>
                    <a:pt x="246" y="538"/>
                  </a:lnTo>
                  <a:lnTo>
                    <a:pt x="247" y="539"/>
                  </a:lnTo>
                  <a:lnTo>
                    <a:pt x="247" y="539"/>
                  </a:lnTo>
                  <a:lnTo>
                    <a:pt x="248" y="539"/>
                  </a:lnTo>
                  <a:lnTo>
                    <a:pt x="248" y="538"/>
                  </a:lnTo>
                  <a:lnTo>
                    <a:pt x="250" y="539"/>
                  </a:lnTo>
                  <a:lnTo>
                    <a:pt x="251" y="539"/>
                  </a:lnTo>
                  <a:lnTo>
                    <a:pt x="251" y="540"/>
                  </a:lnTo>
                  <a:lnTo>
                    <a:pt x="252" y="540"/>
                  </a:lnTo>
                  <a:lnTo>
                    <a:pt x="252" y="541"/>
                  </a:lnTo>
                  <a:lnTo>
                    <a:pt x="252" y="543"/>
                  </a:lnTo>
                  <a:lnTo>
                    <a:pt x="252" y="544"/>
                  </a:lnTo>
                  <a:lnTo>
                    <a:pt x="254" y="546"/>
                  </a:lnTo>
                  <a:lnTo>
                    <a:pt x="256" y="547"/>
                  </a:lnTo>
                  <a:lnTo>
                    <a:pt x="257" y="546"/>
                  </a:lnTo>
                  <a:lnTo>
                    <a:pt x="271" y="537"/>
                  </a:lnTo>
                  <a:lnTo>
                    <a:pt x="273" y="537"/>
                  </a:lnTo>
                  <a:lnTo>
                    <a:pt x="275" y="536"/>
                  </a:lnTo>
                  <a:lnTo>
                    <a:pt x="277" y="537"/>
                  </a:lnTo>
                  <a:lnTo>
                    <a:pt x="277" y="537"/>
                  </a:lnTo>
                  <a:lnTo>
                    <a:pt x="278" y="537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8" y="538"/>
                  </a:lnTo>
                  <a:lnTo>
                    <a:pt x="279" y="540"/>
                  </a:lnTo>
                  <a:lnTo>
                    <a:pt x="279" y="541"/>
                  </a:lnTo>
                  <a:lnTo>
                    <a:pt x="280" y="541"/>
                  </a:lnTo>
                  <a:lnTo>
                    <a:pt x="280" y="542"/>
                  </a:lnTo>
                  <a:lnTo>
                    <a:pt x="281" y="545"/>
                  </a:lnTo>
                  <a:lnTo>
                    <a:pt x="281" y="547"/>
                  </a:lnTo>
                  <a:lnTo>
                    <a:pt x="281" y="548"/>
                  </a:lnTo>
                  <a:lnTo>
                    <a:pt x="282" y="548"/>
                  </a:lnTo>
                  <a:lnTo>
                    <a:pt x="281" y="549"/>
                  </a:lnTo>
                  <a:lnTo>
                    <a:pt x="281" y="550"/>
                  </a:lnTo>
                  <a:lnTo>
                    <a:pt x="281" y="551"/>
                  </a:lnTo>
                  <a:lnTo>
                    <a:pt x="283" y="553"/>
                  </a:lnTo>
                  <a:lnTo>
                    <a:pt x="285" y="554"/>
                  </a:lnTo>
                  <a:lnTo>
                    <a:pt x="286" y="555"/>
                  </a:lnTo>
                  <a:lnTo>
                    <a:pt x="287" y="557"/>
                  </a:lnTo>
                  <a:lnTo>
                    <a:pt x="289" y="560"/>
                  </a:lnTo>
                  <a:lnTo>
                    <a:pt x="290" y="562"/>
                  </a:lnTo>
                  <a:lnTo>
                    <a:pt x="292" y="563"/>
                  </a:lnTo>
                  <a:lnTo>
                    <a:pt x="293" y="564"/>
                  </a:lnTo>
                  <a:lnTo>
                    <a:pt x="293" y="565"/>
                  </a:lnTo>
                  <a:lnTo>
                    <a:pt x="293" y="566"/>
                  </a:lnTo>
                  <a:lnTo>
                    <a:pt x="296" y="567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298" y="571"/>
                  </a:lnTo>
                  <a:lnTo>
                    <a:pt x="299" y="572"/>
                  </a:lnTo>
                  <a:lnTo>
                    <a:pt x="301" y="573"/>
                  </a:lnTo>
                  <a:lnTo>
                    <a:pt x="302" y="575"/>
                  </a:lnTo>
                  <a:lnTo>
                    <a:pt x="302" y="574"/>
                  </a:lnTo>
                  <a:lnTo>
                    <a:pt x="303" y="574"/>
                  </a:lnTo>
                  <a:lnTo>
                    <a:pt x="304" y="576"/>
                  </a:lnTo>
                  <a:lnTo>
                    <a:pt x="305" y="577"/>
                  </a:lnTo>
                  <a:lnTo>
                    <a:pt x="305" y="579"/>
                  </a:lnTo>
                  <a:lnTo>
                    <a:pt x="306" y="581"/>
                  </a:lnTo>
                  <a:lnTo>
                    <a:pt x="306" y="582"/>
                  </a:lnTo>
                  <a:lnTo>
                    <a:pt x="305" y="583"/>
                  </a:lnTo>
                  <a:lnTo>
                    <a:pt x="306" y="584"/>
                  </a:lnTo>
                  <a:lnTo>
                    <a:pt x="307" y="585"/>
                  </a:lnTo>
                  <a:lnTo>
                    <a:pt x="306" y="588"/>
                  </a:lnTo>
                  <a:lnTo>
                    <a:pt x="306" y="587"/>
                  </a:lnTo>
                  <a:lnTo>
                    <a:pt x="305" y="587"/>
                  </a:lnTo>
                  <a:lnTo>
                    <a:pt x="305" y="588"/>
                  </a:lnTo>
                  <a:lnTo>
                    <a:pt x="304" y="589"/>
                  </a:lnTo>
                  <a:lnTo>
                    <a:pt x="304" y="590"/>
                  </a:lnTo>
                  <a:lnTo>
                    <a:pt x="304" y="592"/>
                  </a:lnTo>
                  <a:lnTo>
                    <a:pt x="304" y="593"/>
                  </a:lnTo>
                  <a:lnTo>
                    <a:pt x="306" y="594"/>
                  </a:lnTo>
                  <a:lnTo>
                    <a:pt x="307" y="594"/>
                  </a:lnTo>
                  <a:lnTo>
                    <a:pt x="307" y="593"/>
                  </a:lnTo>
                  <a:lnTo>
                    <a:pt x="308" y="593"/>
                  </a:lnTo>
                  <a:lnTo>
                    <a:pt x="312" y="592"/>
                  </a:lnTo>
                  <a:lnTo>
                    <a:pt x="314" y="593"/>
                  </a:lnTo>
                  <a:lnTo>
                    <a:pt x="314" y="594"/>
                  </a:lnTo>
                  <a:lnTo>
                    <a:pt x="314" y="595"/>
                  </a:lnTo>
                  <a:lnTo>
                    <a:pt x="315" y="595"/>
                  </a:lnTo>
                  <a:lnTo>
                    <a:pt x="315" y="594"/>
                  </a:lnTo>
                  <a:lnTo>
                    <a:pt x="316" y="595"/>
                  </a:lnTo>
                  <a:lnTo>
                    <a:pt x="317" y="597"/>
                  </a:lnTo>
                  <a:lnTo>
                    <a:pt x="317" y="597"/>
                  </a:lnTo>
                  <a:lnTo>
                    <a:pt x="317" y="598"/>
                  </a:lnTo>
                  <a:lnTo>
                    <a:pt x="318" y="599"/>
                  </a:lnTo>
                  <a:lnTo>
                    <a:pt x="317" y="601"/>
                  </a:lnTo>
                  <a:lnTo>
                    <a:pt x="317" y="602"/>
                  </a:lnTo>
                  <a:lnTo>
                    <a:pt x="317" y="602"/>
                  </a:lnTo>
                  <a:lnTo>
                    <a:pt x="316" y="602"/>
                  </a:lnTo>
                  <a:lnTo>
                    <a:pt x="317" y="603"/>
                  </a:lnTo>
                  <a:lnTo>
                    <a:pt x="316" y="603"/>
                  </a:lnTo>
                  <a:lnTo>
                    <a:pt x="316" y="603"/>
                  </a:lnTo>
                  <a:lnTo>
                    <a:pt x="315" y="602"/>
                  </a:lnTo>
                  <a:lnTo>
                    <a:pt x="314" y="602"/>
                  </a:lnTo>
                  <a:lnTo>
                    <a:pt x="313" y="601"/>
                  </a:lnTo>
                  <a:lnTo>
                    <a:pt x="312" y="602"/>
                  </a:lnTo>
                  <a:lnTo>
                    <a:pt x="312" y="602"/>
                  </a:lnTo>
                  <a:lnTo>
                    <a:pt x="312" y="603"/>
                  </a:lnTo>
                  <a:lnTo>
                    <a:pt x="312" y="604"/>
                  </a:lnTo>
                  <a:lnTo>
                    <a:pt x="315" y="607"/>
                  </a:lnTo>
                  <a:lnTo>
                    <a:pt x="315" y="609"/>
                  </a:lnTo>
                  <a:lnTo>
                    <a:pt x="316" y="609"/>
                  </a:lnTo>
                  <a:lnTo>
                    <a:pt x="317" y="610"/>
                  </a:lnTo>
                  <a:lnTo>
                    <a:pt x="318" y="610"/>
                  </a:lnTo>
                  <a:lnTo>
                    <a:pt x="320" y="610"/>
                  </a:lnTo>
                  <a:lnTo>
                    <a:pt x="322" y="611"/>
                  </a:lnTo>
                  <a:lnTo>
                    <a:pt x="322" y="612"/>
                  </a:lnTo>
                  <a:lnTo>
                    <a:pt x="323" y="614"/>
                  </a:lnTo>
                  <a:lnTo>
                    <a:pt x="324" y="617"/>
                  </a:lnTo>
                  <a:lnTo>
                    <a:pt x="324" y="623"/>
                  </a:lnTo>
                  <a:lnTo>
                    <a:pt x="324" y="625"/>
                  </a:lnTo>
                  <a:lnTo>
                    <a:pt x="327" y="632"/>
                  </a:lnTo>
                  <a:lnTo>
                    <a:pt x="327" y="632"/>
                  </a:lnTo>
                  <a:lnTo>
                    <a:pt x="329" y="634"/>
                  </a:lnTo>
                  <a:lnTo>
                    <a:pt x="331" y="636"/>
                  </a:lnTo>
                  <a:lnTo>
                    <a:pt x="331" y="637"/>
                  </a:lnTo>
                  <a:lnTo>
                    <a:pt x="333" y="639"/>
                  </a:lnTo>
                  <a:lnTo>
                    <a:pt x="334" y="641"/>
                  </a:lnTo>
                  <a:lnTo>
                    <a:pt x="334" y="642"/>
                  </a:lnTo>
                  <a:lnTo>
                    <a:pt x="333" y="644"/>
                  </a:lnTo>
                  <a:lnTo>
                    <a:pt x="333" y="646"/>
                  </a:lnTo>
                  <a:lnTo>
                    <a:pt x="334" y="647"/>
                  </a:lnTo>
                  <a:lnTo>
                    <a:pt x="335" y="648"/>
                  </a:lnTo>
                  <a:lnTo>
                    <a:pt x="337" y="650"/>
                  </a:lnTo>
                  <a:lnTo>
                    <a:pt x="337" y="652"/>
                  </a:lnTo>
                  <a:lnTo>
                    <a:pt x="338" y="653"/>
                  </a:lnTo>
                  <a:lnTo>
                    <a:pt x="339" y="656"/>
                  </a:lnTo>
                  <a:lnTo>
                    <a:pt x="340" y="656"/>
                  </a:lnTo>
                  <a:lnTo>
                    <a:pt x="341" y="654"/>
                  </a:lnTo>
                  <a:lnTo>
                    <a:pt x="342" y="655"/>
                  </a:lnTo>
                  <a:lnTo>
                    <a:pt x="343" y="657"/>
                  </a:lnTo>
                  <a:lnTo>
                    <a:pt x="344" y="658"/>
                  </a:lnTo>
                  <a:lnTo>
                    <a:pt x="345" y="659"/>
                  </a:lnTo>
                  <a:lnTo>
                    <a:pt x="346" y="659"/>
                  </a:lnTo>
                  <a:lnTo>
                    <a:pt x="346" y="660"/>
                  </a:lnTo>
                  <a:lnTo>
                    <a:pt x="347" y="660"/>
                  </a:lnTo>
                  <a:lnTo>
                    <a:pt x="347" y="661"/>
                  </a:lnTo>
                  <a:lnTo>
                    <a:pt x="352" y="662"/>
                  </a:lnTo>
                  <a:lnTo>
                    <a:pt x="354" y="662"/>
                  </a:lnTo>
                  <a:lnTo>
                    <a:pt x="356" y="662"/>
                  </a:lnTo>
                  <a:lnTo>
                    <a:pt x="358" y="661"/>
                  </a:lnTo>
                  <a:lnTo>
                    <a:pt x="360" y="661"/>
                  </a:lnTo>
                  <a:lnTo>
                    <a:pt x="361" y="662"/>
                  </a:lnTo>
                  <a:lnTo>
                    <a:pt x="362" y="662"/>
                  </a:lnTo>
                  <a:lnTo>
                    <a:pt x="366" y="662"/>
                  </a:lnTo>
                  <a:lnTo>
                    <a:pt x="366" y="662"/>
                  </a:lnTo>
                  <a:lnTo>
                    <a:pt x="368" y="662"/>
                  </a:lnTo>
                  <a:lnTo>
                    <a:pt x="370" y="663"/>
                  </a:lnTo>
                  <a:lnTo>
                    <a:pt x="376" y="669"/>
                  </a:lnTo>
                  <a:lnTo>
                    <a:pt x="378" y="670"/>
                  </a:lnTo>
                  <a:lnTo>
                    <a:pt x="386" y="671"/>
                  </a:lnTo>
                  <a:lnTo>
                    <a:pt x="387" y="672"/>
                  </a:lnTo>
                  <a:lnTo>
                    <a:pt x="389" y="672"/>
                  </a:lnTo>
                  <a:lnTo>
                    <a:pt x="393" y="676"/>
                  </a:lnTo>
                  <a:lnTo>
                    <a:pt x="393" y="677"/>
                  </a:lnTo>
                  <a:lnTo>
                    <a:pt x="394" y="679"/>
                  </a:lnTo>
                  <a:lnTo>
                    <a:pt x="394" y="680"/>
                  </a:lnTo>
                  <a:lnTo>
                    <a:pt x="395" y="680"/>
                  </a:lnTo>
                  <a:lnTo>
                    <a:pt x="396" y="681"/>
                  </a:lnTo>
                  <a:lnTo>
                    <a:pt x="397" y="682"/>
                  </a:lnTo>
                  <a:lnTo>
                    <a:pt x="397" y="682"/>
                  </a:lnTo>
                  <a:lnTo>
                    <a:pt x="397" y="683"/>
                  </a:lnTo>
                  <a:lnTo>
                    <a:pt x="396" y="683"/>
                  </a:lnTo>
                  <a:lnTo>
                    <a:pt x="396" y="683"/>
                  </a:lnTo>
                  <a:lnTo>
                    <a:pt x="395" y="683"/>
                  </a:lnTo>
                  <a:lnTo>
                    <a:pt x="394" y="683"/>
                  </a:lnTo>
                  <a:lnTo>
                    <a:pt x="393" y="684"/>
                  </a:lnTo>
                  <a:lnTo>
                    <a:pt x="393" y="685"/>
                  </a:lnTo>
                  <a:lnTo>
                    <a:pt x="394" y="686"/>
                  </a:lnTo>
                  <a:lnTo>
                    <a:pt x="397" y="688"/>
                  </a:lnTo>
                  <a:lnTo>
                    <a:pt x="400" y="689"/>
                  </a:lnTo>
                  <a:lnTo>
                    <a:pt x="402" y="691"/>
                  </a:lnTo>
                  <a:lnTo>
                    <a:pt x="406" y="693"/>
                  </a:lnTo>
                  <a:lnTo>
                    <a:pt x="408" y="693"/>
                  </a:lnTo>
                  <a:lnTo>
                    <a:pt x="409" y="694"/>
                  </a:lnTo>
                  <a:lnTo>
                    <a:pt x="409" y="695"/>
                  </a:lnTo>
                  <a:lnTo>
                    <a:pt x="409" y="696"/>
                  </a:lnTo>
                  <a:lnTo>
                    <a:pt x="412" y="697"/>
                  </a:lnTo>
                  <a:lnTo>
                    <a:pt x="413" y="697"/>
                  </a:lnTo>
                  <a:lnTo>
                    <a:pt x="413" y="698"/>
                  </a:lnTo>
                  <a:lnTo>
                    <a:pt x="414" y="699"/>
                  </a:lnTo>
                  <a:lnTo>
                    <a:pt x="415" y="699"/>
                  </a:lnTo>
                  <a:lnTo>
                    <a:pt x="416" y="700"/>
                  </a:lnTo>
                  <a:lnTo>
                    <a:pt x="431" y="705"/>
                  </a:lnTo>
                  <a:lnTo>
                    <a:pt x="433" y="706"/>
                  </a:lnTo>
                  <a:lnTo>
                    <a:pt x="434" y="707"/>
                  </a:lnTo>
                  <a:lnTo>
                    <a:pt x="434" y="708"/>
                  </a:lnTo>
                  <a:lnTo>
                    <a:pt x="434" y="711"/>
                  </a:lnTo>
                  <a:lnTo>
                    <a:pt x="434" y="712"/>
                  </a:lnTo>
                  <a:lnTo>
                    <a:pt x="435" y="712"/>
                  </a:lnTo>
                  <a:lnTo>
                    <a:pt x="439" y="715"/>
                  </a:lnTo>
                  <a:lnTo>
                    <a:pt x="443" y="717"/>
                  </a:lnTo>
                  <a:lnTo>
                    <a:pt x="446" y="719"/>
                  </a:lnTo>
                  <a:lnTo>
                    <a:pt x="446" y="720"/>
                  </a:lnTo>
                  <a:lnTo>
                    <a:pt x="447" y="719"/>
                  </a:lnTo>
                  <a:lnTo>
                    <a:pt x="448" y="719"/>
                  </a:lnTo>
                  <a:lnTo>
                    <a:pt x="450" y="720"/>
                  </a:lnTo>
                  <a:lnTo>
                    <a:pt x="452" y="720"/>
                  </a:lnTo>
                  <a:lnTo>
                    <a:pt x="453" y="719"/>
                  </a:lnTo>
                  <a:lnTo>
                    <a:pt x="455" y="719"/>
                  </a:lnTo>
                  <a:lnTo>
                    <a:pt x="458" y="717"/>
                  </a:lnTo>
                  <a:lnTo>
                    <a:pt x="459" y="717"/>
                  </a:lnTo>
                  <a:lnTo>
                    <a:pt x="460" y="717"/>
                  </a:lnTo>
                  <a:lnTo>
                    <a:pt x="461" y="718"/>
                  </a:lnTo>
                  <a:lnTo>
                    <a:pt x="462" y="718"/>
                  </a:lnTo>
                  <a:lnTo>
                    <a:pt x="466" y="719"/>
                  </a:lnTo>
                  <a:lnTo>
                    <a:pt x="466" y="720"/>
                  </a:lnTo>
                  <a:lnTo>
                    <a:pt x="470" y="719"/>
                  </a:lnTo>
                  <a:lnTo>
                    <a:pt x="471" y="719"/>
                  </a:lnTo>
                  <a:lnTo>
                    <a:pt x="472" y="719"/>
                  </a:lnTo>
                  <a:lnTo>
                    <a:pt x="473" y="719"/>
                  </a:lnTo>
                  <a:lnTo>
                    <a:pt x="475" y="720"/>
                  </a:lnTo>
                  <a:lnTo>
                    <a:pt x="475" y="722"/>
                  </a:lnTo>
                  <a:lnTo>
                    <a:pt x="475" y="723"/>
                  </a:lnTo>
                  <a:lnTo>
                    <a:pt x="476" y="725"/>
                  </a:lnTo>
                  <a:lnTo>
                    <a:pt x="477" y="725"/>
                  </a:lnTo>
                  <a:lnTo>
                    <a:pt x="482" y="725"/>
                  </a:lnTo>
                  <a:lnTo>
                    <a:pt x="484" y="726"/>
                  </a:lnTo>
                  <a:lnTo>
                    <a:pt x="486" y="727"/>
                  </a:lnTo>
                  <a:lnTo>
                    <a:pt x="486" y="729"/>
                  </a:lnTo>
                  <a:lnTo>
                    <a:pt x="487" y="730"/>
                  </a:lnTo>
                  <a:lnTo>
                    <a:pt x="489" y="731"/>
                  </a:lnTo>
                  <a:lnTo>
                    <a:pt x="493" y="730"/>
                  </a:lnTo>
                  <a:lnTo>
                    <a:pt x="494" y="730"/>
                  </a:lnTo>
                  <a:lnTo>
                    <a:pt x="495" y="731"/>
                  </a:lnTo>
                  <a:lnTo>
                    <a:pt x="495" y="731"/>
                  </a:lnTo>
                  <a:lnTo>
                    <a:pt x="496" y="730"/>
                  </a:lnTo>
                  <a:lnTo>
                    <a:pt x="501" y="726"/>
                  </a:lnTo>
                  <a:lnTo>
                    <a:pt x="505" y="722"/>
                  </a:lnTo>
                  <a:lnTo>
                    <a:pt x="509" y="720"/>
                  </a:lnTo>
                  <a:lnTo>
                    <a:pt x="510" y="720"/>
                  </a:lnTo>
                  <a:lnTo>
                    <a:pt x="512" y="719"/>
                  </a:lnTo>
                  <a:lnTo>
                    <a:pt x="513" y="719"/>
                  </a:lnTo>
                  <a:lnTo>
                    <a:pt x="514" y="718"/>
                  </a:lnTo>
                  <a:lnTo>
                    <a:pt x="515" y="718"/>
                  </a:lnTo>
                  <a:lnTo>
                    <a:pt x="515" y="717"/>
                  </a:lnTo>
                  <a:lnTo>
                    <a:pt x="515" y="715"/>
                  </a:lnTo>
                  <a:lnTo>
                    <a:pt x="517" y="715"/>
                  </a:lnTo>
                  <a:lnTo>
                    <a:pt x="518" y="715"/>
                  </a:lnTo>
                  <a:lnTo>
                    <a:pt x="522" y="716"/>
                  </a:lnTo>
                  <a:lnTo>
                    <a:pt x="525" y="716"/>
                  </a:lnTo>
                  <a:lnTo>
                    <a:pt x="526" y="716"/>
                  </a:lnTo>
                  <a:lnTo>
                    <a:pt x="528" y="715"/>
                  </a:lnTo>
                  <a:lnTo>
                    <a:pt x="530" y="713"/>
                  </a:lnTo>
                  <a:lnTo>
                    <a:pt x="530" y="713"/>
                  </a:lnTo>
                  <a:lnTo>
                    <a:pt x="531" y="712"/>
                  </a:lnTo>
                  <a:lnTo>
                    <a:pt x="531" y="711"/>
                  </a:lnTo>
                  <a:lnTo>
                    <a:pt x="531" y="710"/>
                  </a:lnTo>
                  <a:lnTo>
                    <a:pt x="530" y="710"/>
                  </a:lnTo>
                  <a:lnTo>
                    <a:pt x="531" y="709"/>
                  </a:lnTo>
                  <a:lnTo>
                    <a:pt x="533" y="707"/>
                  </a:lnTo>
                  <a:lnTo>
                    <a:pt x="534" y="706"/>
                  </a:lnTo>
                  <a:lnTo>
                    <a:pt x="535" y="705"/>
                  </a:lnTo>
                  <a:lnTo>
                    <a:pt x="536" y="704"/>
                  </a:lnTo>
                  <a:lnTo>
                    <a:pt x="538" y="705"/>
                  </a:lnTo>
                  <a:lnTo>
                    <a:pt x="540" y="705"/>
                  </a:lnTo>
                  <a:lnTo>
                    <a:pt x="540" y="704"/>
                  </a:lnTo>
                  <a:lnTo>
                    <a:pt x="540" y="704"/>
                  </a:lnTo>
                  <a:lnTo>
                    <a:pt x="542" y="704"/>
                  </a:lnTo>
                  <a:lnTo>
                    <a:pt x="543" y="704"/>
                  </a:lnTo>
                  <a:lnTo>
                    <a:pt x="545" y="703"/>
                  </a:lnTo>
                  <a:lnTo>
                    <a:pt x="546" y="703"/>
                  </a:lnTo>
                  <a:lnTo>
                    <a:pt x="547" y="703"/>
                  </a:lnTo>
                  <a:lnTo>
                    <a:pt x="548" y="702"/>
                  </a:lnTo>
                  <a:lnTo>
                    <a:pt x="548" y="702"/>
                  </a:lnTo>
                  <a:lnTo>
                    <a:pt x="549" y="701"/>
                  </a:lnTo>
                  <a:lnTo>
                    <a:pt x="553" y="699"/>
                  </a:lnTo>
                  <a:lnTo>
                    <a:pt x="554" y="698"/>
                  </a:lnTo>
                  <a:lnTo>
                    <a:pt x="555" y="698"/>
                  </a:lnTo>
                  <a:lnTo>
                    <a:pt x="555" y="697"/>
                  </a:lnTo>
                  <a:lnTo>
                    <a:pt x="555" y="696"/>
                  </a:lnTo>
                  <a:lnTo>
                    <a:pt x="556" y="696"/>
                  </a:lnTo>
                  <a:lnTo>
                    <a:pt x="557" y="696"/>
                  </a:lnTo>
                  <a:lnTo>
                    <a:pt x="560" y="695"/>
                  </a:lnTo>
                  <a:lnTo>
                    <a:pt x="562" y="695"/>
                  </a:lnTo>
                  <a:lnTo>
                    <a:pt x="562" y="694"/>
                  </a:lnTo>
                  <a:lnTo>
                    <a:pt x="563" y="694"/>
                  </a:lnTo>
                  <a:lnTo>
                    <a:pt x="566" y="693"/>
                  </a:lnTo>
                  <a:lnTo>
                    <a:pt x="567" y="694"/>
                  </a:lnTo>
                  <a:lnTo>
                    <a:pt x="570" y="695"/>
                  </a:lnTo>
                  <a:lnTo>
                    <a:pt x="572" y="695"/>
                  </a:lnTo>
                  <a:lnTo>
                    <a:pt x="575" y="695"/>
                  </a:lnTo>
                  <a:lnTo>
                    <a:pt x="575" y="696"/>
                  </a:lnTo>
                  <a:lnTo>
                    <a:pt x="577" y="696"/>
                  </a:lnTo>
                  <a:lnTo>
                    <a:pt x="578" y="696"/>
                  </a:lnTo>
                  <a:lnTo>
                    <a:pt x="584" y="696"/>
                  </a:lnTo>
                  <a:lnTo>
                    <a:pt x="584" y="697"/>
                  </a:lnTo>
                  <a:lnTo>
                    <a:pt x="584" y="697"/>
                  </a:lnTo>
                  <a:lnTo>
                    <a:pt x="584" y="698"/>
                  </a:lnTo>
                  <a:lnTo>
                    <a:pt x="585" y="698"/>
                  </a:lnTo>
                  <a:lnTo>
                    <a:pt x="585" y="698"/>
                  </a:lnTo>
                  <a:lnTo>
                    <a:pt x="586" y="698"/>
                  </a:lnTo>
                  <a:lnTo>
                    <a:pt x="587" y="697"/>
                  </a:lnTo>
                  <a:lnTo>
                    <a:pt x="587" y="698"/>
                  </a:lnTo>
                  <a:lnTo>
                    <a:pt x="588" y="700"/>
                  </a:lnTo>
                  <a:lnTo>
                    <a:pt x="589" y="700"/>
                  </a:lnTo>
                  <a:lnTo>
                    <a:pt x="591" y="701"/>
                  </a:lnTo>
                  <a:lnTo>
                    <a:pt x="590" y="701"/>
                  </a:lnTo>
                  <a:lnTo>
                    <a:pt x="589" y="702"/>
                  </a:lnTo>
                  <a:lnTo>
                    <a:pt x="589" y="702"/>
                  </a:lnTo>
                  <a:lnTo>
                    <a:pt x="588" y="702"/>
                  </a:lnTo>
                  <a:lnTo>
                    <a:pt x="589" y="703"/>
                  </a:lnTo>
                  <a:lnTo>
                    <a:pt x="590" y="704"/>
                  </a:lnTo>
                  <a:lnTo>
                    <a:pt x="591" y="703"/>
                  </a:lnTo>
                  <a:lnTo>
                    <a:pt x="591" y="704"/>
                  </a:lnTo>
                  <a:lnTo>
                    <a:pt x="592" y="704"/>
                  </a:lnTo>
                  <a:lnTo>
                    <a:pt x="592" y="705"/>
                  </a:lnTo>
                  <a:lnTo>
                    <a:pt x="593" y="705"/>
                  </a:lnTo>
                  <a:lnTo>
                    <a:pt x="594" y="705"/>
                  </a:lnTo>
                  <a:lnTo>
                    <a:pt x="595" y="704"/>
                  </a:lnTo>
                  <a:lnTo>
                    <a:pt x="595" y="705"/>
                  </a:lnTo>
                  <a:lnTo>
                    <a:pt x="595" y="706"/>
                  </a:lnTo>
                  <a:lnTo>
                    <a:pt x="594" y="707"/>
                  </a:lnTo>
                  <a:lnTo>
                    <a:pt x="593" y="707"/>
                  </a:lnTo>
                  <a:lnTo>
                    <a:pt x="593" y="708"/>
                  </a:lnTo>
                  <a:lnTo>
                    <a:pt x="595" y="709"/>
                  </a:lnTo>
                  <a:lnTo>
                    <a:pt x="595" y="710"/>
                  </a:lnTo>
                  <a:lnTo>
                    <a:pt x="595" y="710"/>
                  </a:lnTo>
                  <a:lnTo>
                    <a:pt x="596" y="712"/>
                  </a:lnTo>
                  <a:lnTo>
                    <a:pt x="597" y="712"/>
                  </a:lnTo>
                  <a:lnTo>
                    <a:pt x="600" y="724"/>
                  </a:lnTo>
                  <a:lnTo>
                    <a:pt x="601" y="727"/>
                  </a:lnTo>
                  <a:lnTo>
                    <a:pt x="600" y="733"/>
                  </a:lnTo>
                  <a:lnTo>
                    <a:pt x="600" y="735"/>
                  </a:lnTo>
                  <a:lnTo>
                    <a:pt x="600" y="735"/>
                  </a:lnTo>
                  <a:lnTo>
                    <a:pt x="601" y="736"/>
                  </a:lnTo>
                  <a:lnTo>
                    <a:pt x="602" y="737"/>
                  </a:lnTo>
                  <a:lnTo>
                    <a:pt x="602" y="738"/>
                  </a:lnTo>
                  <a:lnTo>
                    <a:pt x="603" y="741"/>
                  </a:lnTo>
                  <a:lnTo>
                    <a:pt x="603" y="742"/>
                  </a:lnTo>
                  <a:lnTo>
                    <a:pt x="605" y="745"/>
                  </a:lnTo>
                  <a:lnTo>
                    <a:pt x="605" y="747"/>
                  </a:lnTo>
                  <a:lnTo>
                    <a:pt x="605" y="749"/>
                  </a:lnTo>
                  <a:lnTo>
                    <a:pt x="605" y="750"/>
                  </a:lnTo>
                  <a:lnTo>
                    <a:pt x="604" y="752"/>
                  </a:lnTo>
                  <a:lnTo>
                    <a:pt x="605" y="752"/>
                  </a:lnTo>
                  <a:lnTo>
                    <a:pt x="605" y="753"/>
                  </a:lnTo>
                  <a:lnTo>
                    <a:pt x="605" y="755"/>
                  </a:lnTo>
                  <a:lnTo>
                    <a:pt x="605" y="756"/>
                  </a:lnTo>
                  <a:lnTo>
                    <a:pt x="605" y="756"/>
                  </a:lnTo>
                  <a:lnTo>
                    <a:pt x="606" y="757"/>
                  </a:lnTo>
                  <a:lnTo>
                    <a:pt x="607" y="757"/>
                  </a:lnTo>
                  <a:lnTo>
                    <a:pt x="607" y="759"/>
                  </a:lnTo>
                  <a:lnTo>
                    <a:pt x="608" y="761"/>
                  </a:lnTo>
                  <a:lnTo>
                    <a:pt x="609" y="763"/>
                  </a:lnTo>
                  <a:lnTo>
                    <a:pt x="610" y="766"/>
                  </a:lnTo>
                  <a:lnTo>
                    <a:pt x="610" y="767"/>
                  </a:lnTo>
                  <a:lnTo>
                    <a:pt x="611" y="767"/>
                  </a:lnTo>
                  <a:lnTo>
                    <a:pt x="617" y="768"/>
                  </a:lnTo>
                  <a:lnTo>
                    <a:pt x="620" y="769"/>
                  </a:lnTo>
                  <a:lnTo>
                    <a:pt x="621" y="769"/>
                  </a:lnTo>
                  <a:lnTo>
                    <a:pt x="622" y="769"/>
                  </a:lnTo>
                  <a:lnTo>
                    <a:pt x="623" y="769"/>
                  </a:lnTo>
                  <a:lnTo>
                    <a:pt x="624" y="769"/>
                  </a:lnTo>
                  <a:lnTo>
                    <a:pt x="625" y="769"/>
                  </a:lnTo>
                  <a:lnTo>
                    <a:pt x="625" y="770"/>
                  </a:lnTo>
                  <a:lnTo>
                    <a:pt x="627" y="769"/>
                  </a:lnTo>
                  <a:lnTo>
                    <a:pt x="628" y="769"/>
                  </a:lnTo>
                  <a:lnTo>
                    <a:pt x="629" y="769"/>
                  </a:lnTo>
                  <a:lnTo>
                    <a:pt x="630" y="769"/>
                  </a:lnTo>
                  <a:lnTo>
                    <a:pt x="631" y="770"/>
                  </a:lnTo>
                  <a:lnTo>
                    <a:pt x="632" y="771"/>
                  </a:lnTo>
                  <a:lnTo>
                    <a:pt x="632" y="772"/>
                  </a:lnTo>
                  <a:lnTo>
                    <a:pt x="632" y="772"/>
                  </a:lnTo>
                  <a:lnTo>
                    <a:pt x="631" y="774"/>
                  </a:lnTo>
                  <a:lnTo>
                    <a:pt x="632" y="774"/>
                  </a:lnTo>
                  <a:lnTo>
                    <a:pt x="633" y="774"/>
                  </a:lnTo>
                  <a:lnTo>
                    <a:pt x="635" y="772"/>
                  </a:lnTo>
                  <a:lnTo>
                    <a:pt x="636" y="772"/>
                  </a:lnTo>
                  <a:lnTo>
                    <a:pt x="638" y="772"/>
                  </a:lnTo>
                  <a:lnTo>
                    <a:pt x="640" y="772"/>
                  </a:lnTo>
                  <a:lnTo>
                    <a:pt x="642" y="773"/>
                  </a:lnTo>
                  <a:lnTo>
                    <a:pt x="644" y="776"/>
                  </a:lnTo>
                  <a:lnTo>
                    <a:pt x="644" y="778"/>
                  </a:lnTo>
                  <a:lnTo>
                    <a:pt x="645" y="779"/>
                  </a:lnTo>
                  <a:lnTo>
                    <a:pt x="647" y="779"/>
                  </a:lnTo>
                  <a:lnTo>
                    <a:pt x="649" y="779"/>
                  </a:lnTo>
                  <a:lnTo>
                    <a:pt x="649" y="779"/>
                  </a:lnTo>
                  <a:lnTo>
                    <a:pt x="651" y="779"/>
                  </a:lnTo>
                  <a:lnTo>
                    <a:pt x="653" y="778"/>
                  </a:lnTo>
                  <a:lnTo>
                    <a:pt x="654" y="778"/>
                  </a:lnTo>
                  <a:lnTo>
                    <a:pt x="654" y="778"/>
                  </a:lnTo>
                  <a:lnTo>
                    <a:pt x="655" y="777"/>
                  </a:lnTo>
                  <a:lnTo>
                    <a:pt x="655" y="778"/>
                  </a:lnTo>
                  <a:lnTo>
                    <a:pt x="656" y="778"/>
                  </a:lnTo>
                  <a:lnTo>
                    <a:pt x="657" y="777"/>
                  </a:lnTo>
                  <a:lnTo>
                    <a:pt x="658" y="776"/>
                  </a:lnTo>
                  <a:lnTo>
                    <a:pt x="660" y="776"/>
                  </a:lnTo>
                  <a:lnTo>
                    <a:pt x="661" y="776"/>
                  </a:lnTo>
                  <a:lnTo>
                    <a:pt x="661" y="777"/>
                  </a:lnTo>
                  <a:lnTo>
                    <a:pt x="662" y="777"/>
                  </a:lnTo>
                  <a:lnTo>
                    <a:pt x="664" y="777"/>
                  </a:lnTo>
                  <a:lnTo>
                    <a:pt x="667" y="777"/>
                  </a:lnTo>
                  <a:lnTo>
                    <a:pt x="675" y="779"/>
                  </a:lnTo>
                  <a:lnTo>
                    <a:pt x="679" y="779"/>
                  </a:lnTo>
                  <a:lnTo>
                    <a:pt x="680" y="779"/>
                  </a:lnTo>
                  <a:lnTo>
                    <a:pt x="680" y="779"/>
                  </a:lnTo>
                  <a:lnTo>
                    <a:pt x="681" y="779"/>
                  </a:lnTo>
                  <a:lnTo>
                    <a:pt x="681" y="780"/>
                  </a:lnTo>
                  <a:lnTo>
                    <a:pt x="683" y="780"/>
                  </a:lnTo>
                  <a:lnTo>
                    <a:pt x="684" y="780"/>
                  </a:lnTo>
                  <a:lnTo>
                    <a:pt x="685" y="782"/>
                  </a:lnTo>
                  <a:lnTo>
                    <a:pt x="688" y="785"/>
                  </a:lnTo>
                  <a:lnTo>
                    <a:pt x="688" y="786"/>
                  </a:lnTo>
                  <a:lnTo>
                    <a:pt x="689" y="786"/>
                  </a:lnTo>
                  <a:lnTo>
                    <a:pt x="690" y="786"/>
                  </a:lnTo>
                  <a:lnTo>
                    <a:pt x="691" y="786"/>
                  </a:lnTo>
                  <a:lnTo>
                    <a:pt x="692" y="786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4" y="786"/>
                  </a:lnTo>
                  <a:lnTo>
                    <a:pt x="696" y="785"/>
                  </a:lnTo>
                  <a:lnTo>
                    <a:pt x="699" y="784"/>
                  </a:lnTo>
                  <a:lnTo>
                    <a:pt x="701" y="784"/>
                  </a:lnTo>
                  <a:lnTo>
                    <a:pt x="706" y="783"/>
                  </a:lnTo>
                  <a:lnTo>
                    <a:pt x="709" y="783"/>
                  </a:lnTo>
                  <a:lnTo>
                    <a:pt x="711" y="784"/>
                  </a:lnTo>
                  <a:lnTo>
                    <a:pt x="713" y="786"/>
                  </a:lnTo>
                  <a:lnTo>
                    <a:pt x="715" y="787"/>
                  </a:lnTo>
                  <a:lnTo>
                    <a:pt x="718" y="787"/>
                  </a:lnTo>
                  <a:lnTo>
                    <a:pt x="724" y="787"/>
                  </a:lnTo>
                  <a:lnTo>
                    <a:pt x="725" y="787"/>
                  </a:lnTo>
                  <a:lnTo>
                    <a:pt x="727" y="789"/>
                  </a:lnTo>
                  <a:lnTo>
                    <a:pt x="729" y="790"/>
                  </a:lnTo>
                  <a:lnTo>
                    <a:pt x="731" y="789"/>
                  </a:lnTo>
                  <a:lnTo>
                    <a:pt x="734" y="789"/>
                  </a:lnTo>
                  <a:lnTo>
                    <a:pt x="736" y="788"/>
                  </a:lnTo>
                  <a:lnTo>
                    <a:pt x="737" y="788"/>
                  </a:lnTo>
                  <a:lnTo>
                    <a:pt x="738" y="789"/>
                  </a:lnTo>
                  <a:lnTo>
                    <a:pt x="739" y="790"/>
                  </a:lnTo>
                  <a:lnTo>
                    <a:pt x="740" y="790"/>
                  </a:lnTo>
                  <a:lnTo>
                    <a:pt x="741" y="790"/>
                  </a:lnTo>
                  <a:lnTo>
                    <a:pt x="742" y="791"/>
                  </a:lnTo>
                  <a:lnTo>
                    <a:pt x="744" y="791"/>
                  </a:lnTo>
                  <a:lnTo>
                    <a:pt x="744" y="790"/>
                  </a:lnTo>
                  <a:lnTo>
                    <a:pt x="743" y="789"/>
                  </a:lnTo>
                  <a:lnTo>
                    <a:pt x="743" y="788"/>
                  </a:lnTo>
                  <a:lnTo>
                    <a:pt x="744" y="787"/>
                  </a:lnTo>
                  <a:lnTo>
                    <a:pt x="746" y="787"/>
                  </a:lnTo>
                  <a:lnTo>
                    <a:pt x="747" y="787"/>
                  </a:lnTo>
                  <a:lnTo>
                    <a:pt x="747" y="788"/>
                  </a:lnTo>
                  <a:lnTo>
                    <a:pt x="747" y="789"/>
                  </a:lnTo>
                  <a:lnTo>
                    <a:pt x="748" y="790"/>
                  </a:lnTo>
                  <a:lnTo>
                    <a:pt x="751" y="790"/>
                  </a:lnTo>
                  <a:lnTo>
                    <a:pt x="752" y="791"/>
                  </a:lnTo>
                  <a:lnTo>
                    <a:pt x="754" y="792"/>
                  </a:lnTo>
                  <a:lnTo>
                    <a:pt x="754" y="792"/>
                  </a:lnTo>
                  <a:lnTo>
                    <a:pt x="755" y="792"/>
                  </a:lnTo>
                  <a:lnTo>
                    <a:pt x="754" y="791"/>
                  </a:lnTo>
                  <a:lnTo>
                    <a:pt x="754" y="790"/>
                  </a:lnTo>
                  <a:lnTo>
                    <a:pt x="754" y="790"/>
                  </a:lnTo>
                  <a:lnTo>
                    <a:pt x="753" y="790"/>
                  </a:lnTo>
                  <a:lnTo>
                    <a:pt x="753" y="789"/>
                  </a:lnTo>
                  <a:lnTo>
                    <a:pt x="752" y="788"/>
                  </a:lnTo>
                  <a:lnTo>
                    <a:pt x="752" y="787"/>
                  </a:lnTo>
                  <a:lnTo>
                    <a:pt x="753" y="787"/>
                  </a:lnTo>
                  <a:lnTo>
                    <a:pt x="754" y="786"/>
                  </a:lnTo>
                  <a:lnTo>
                    <a:pt x="754" y="785"/>
                  </a:lnTo>
                  <a:lnTo>
                    <a:pt x="754" y="784"/>
                  </a:lnTo>
                  <a:lnTo>
                    <a:pt x="758" y="783"/>
                  </a:lnTo>
                  <a:lnTo>
                    <a:pt x="758" y="783"/>
                  </a:lnTo>
                  <a:lnTo>
                    <a:pt x="759" y="784"/>
                  </a:lnTo>
                  <a:lnTo>
                    <a:pt x="761" y="786"/>
                  </a:lnTo>
                  <a:lnTo>
                    <a:pt x="761" y="790"/>
                  </a:lnTo>
                  <a:lnTo>
                    <a:pt x="763" y="792"/>
                  </a:lnTo>
                  <a:lnTo>
                    <a:pt x="762" y="792"/>
                  </a:lnTo>
                  <a:lnTo>
                    <a:pt x="763" y="792"/>
                  </a:lnTo>
                  <a:lnTo>
                    <a:pt x="767" y="793"/>
                  </a:lnTo>
                  <a:lnTo>
                    <a:pt x="774" y="795"/>
                  </a:lnTo>
                  <a:lnTo>
                    <a:pt x="781" y="796"/>
                  </a:lnTo>
                  <a:lnTo>
                    <a:pt x="787" y="799"/>
                  </a:lnTo>
                  <a:lnTo>
                    <a:pt x="788" y="800"/>
                  </a:lnTo>
                  <a:lnTo>
                    <a:pt x="788" y="801"/>
                  </a:lnTo>
                  <a:lnTo>
                    <a:pt x="791" y="801"/>
                  </a:lnTo>
                  <a:lnTo>
                    <a:pt x="799" y="803"/>
                  </a:lnTo>
                  <a:lnTo>
                    <a:pt x="800" y="802"/>
                  </a:lnTo>
                  <a:lnTo>
                    <a:pt x="799" y="802"/>
                  </a:lnTo>
                  <a:lnTo>
                    <a:pt x="802" y="801"/>
                  </a:lnTo>
                  <a:lnTo>
                    <a:pt x="802" y="801"/>
                  </a:lnTo>
                  <a:lnTo>
                    <a:pt x="803" y="800"/>
                  </a:lnTo>
                  <a:lnTo>
                    <a:pt x="803" y="799"/>
                  </a:lnTo>
                  <a:lnTo>
                    <a:pt x="803" y="798"/>
                  </a:lnTo>
                  <a:lnTo>
                    <a:pt x="803" y="798"/>
                  </a:lnTo>
                  <a:lnTo>
                    <a:pt x="803" y="797"/>
                  </a:lnTo>
                  <a:lnTo>
                    <a:pt x="802" y="797"/>
                  </a:lnTo>
                  <a:lnTo>
                    <a:pt x="803" y="796"/>
                  </a:lnTo>
                  <a:lnTo>
                    <a:pt x="803" y="797"/>
                  </a:lnTo>
                  <a:lnTo>
                    <a:pt x="804" y="797"/>
                  </a:lnTo>
                  <a:lnTo>
                    <a:pt x="804" y="796"/>
                  </a:lnTo>
                  <a:lnTo>
                    <a:pt x="803" y="796"/>
                  </a:lnTo>
                  <a:lnTo>
                    <a:pt x="804" y="795"/>
                  </a:lnTo>
                  <a:lnTo>
                    <a:pt x="804" y="794"/>
                  </a:lnTo>
                  <a:lnTo>
                    <a:pt x="805" y="794"/>
                  </a:lnTo>
                  <a:lnTo>
                    <a:pt x="806" y="795"/>
                  </a:lnTo>
                  <a:lnTo>
                    <a:pt x="806" y="796"/>
                  </a:lnTo>
                  <a:lnTo>
                    <a:pt x="806" y="797"/>
                  </a:lnTo>
                  <a:lnTo>
                    <a:pt x="808" y="792"/>
                  </a:lnTo>
                  <a:lnTo>
                    <a:pt x="808" y="7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5" name="Freeform 309">
              <a:extLst>
                <a:ext uri="{FF2B5EF4-FFF2-40B4-BE49-F238E27FC236}">
                  <a16:creationId xmlns:a16="http://schemas.microsoft.com/office/drawing/2014/main" id="{EC1963D0-A6B6-B13C-1C71-F4843AE3E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925" y="3173413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2 w 2"/>
                <a:gd name="T17" fmla="*/ 0 h 3"/>
                <a:gd name="T18" fmla="*/ 1 w 2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6" name="Freeform 310">
              <a:extLst>
                <a:ext uri="{FF2B5EF4-FFF2-40B4-BE49-F238E27FC236}">
                  <a16:creationId xmlns:a16="http://schemas.microsoft.com/office/drawing/2014/main" id="{1520BE56-B981-9CDB-1200-7DFBA30C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600" y="3236913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2 h 2"/>
                <a:gd name="T16" fmla="*/ 1 w 1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7" name="Freeform 311">
              <a:extLst>
                <a:ext uri="{FF2B5EF4-FFF2-40B4-BE49-F238E27FC236}">
                  <a16:creationId xmlns:a16="http://schemas.microsoft.com/office/drawing/2014/main" id="{19B75923-F113-B3C2-C7DF-F9A1A9B1F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2337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8" name="Freeform 312">
              <a:extLst>
                <a:ext uri="{FF2B5EF4-FFF2-40B4-BE49-F238E27FC236}">
                  <a16:creationId xmlns:a16="http://schemas.microsoft.com/office/drawing/2014/main" id="{3DC219A7-9A22-B353-C148-3E85DF609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17341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  <a:gd name="T12" fmla="*/ 0 w 3"/>
                <a:gd name="T13" fmla="*/ 1 h 1"/>
                <a:gd name="T14" fmla="*/ 1 w 3"/>
                <a:gd name="T15" fmla="*/ 1 h 1"/>
                <a:gd name="T16" fmla="*/ 2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299" name="Freeform 313">
              <a:extLst>
                <a:ext uri="{FF2B5EF4-FFF2-40B4-BE49-F238E27FC236}">
                  <a16:creationId xmlns:a16="http://schemas.microsoft.com/office/drawing/2014/main" id="{A06DBEF7-020B-2F50-AD70-C4BBD392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3182938"/>
              <a:ext cx="11112" cy="6350"/>
            </a:xfrm>
            <a:custGeom>
              <a:avLst/>
              <a:gdLst>
                <a:gd name="T0" fmla="*/ 6 w 7"/>
                <a:gd name="T1" fmla="*/ 4 h 4"/>
                <a:gd name="T2" fmla="*/ 7 w 7"/>
                <a:gd name="T3" fmla="*/ 4 h 4"/>
                <a:gd name="T4" fmla="*/ 7 w 7"/>
                <a:gd name="T5" fmla="*/ 3 h 4"/>
                <a:gd name="T6" fmla="*/ 6 w 7"/>
                <a:gd name="T7" fmla="*/ 3 h 4"/>
                <a:gd name="T8" fmla="*/ 6 w 7"/>
                <a:gd name="T9" fmla="*/ 2 h 4"/>
                <a:gd name="T10" fmla="*/ 6 w 7"/>
                <a:gd name="T11" fmla="*/ 1 h 4"/>
                <a:gd name="T12" fmla="*/ 5 w 7"/>
                <a:gd name="T13" fmla="*/ 0 h 4"/>
                <a:gd name="T14" fmla="*/ 3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1 w 7"/>
                <a:gd name="T21" fmla="*/ 0 h 4"/>
                <a:gd name="T22" fmla="*/ 0 w 7"/>
                <a:gd name="T23" fmla="*/ 1 h 4"/>
                <a:gd name="T24" fmla="*/ 0 w 7"/>
                <a:gd name="T25" fmla="*/ 2 h 4"/>
                <a:gd name="T26" fmla="*/ 1 w 7"/>
                <a:gd name="T27" fmla="*/ 3 h 4"/>
                <a:gd name="T28" fmla="*/ 2 w 7"/>
                <a:gd name="T29" fmla="*/ 4 h 4"/>
                <a:gd name="T30" fmla="*/ 6 w 7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0" name="Freeform 314">
              <a:extLst>
                <a:ext uri="{FF2B5EF4-FFF2-40B4-BE49-F238E27FC236}">
                  <a16:creationId xmlns:a16="http://schemas.microsoft.com/office/drawing/2014/main" id="{9C89C0DC-33F5-50F7-17BF-4EE77C2D4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5" y="3159125"/>
              <a:ext cx="17462" cy="4763"/>
            </a:xfrm>
            <a:custGeom>
              <a:avLst/>
              <a:gdLst>
                <a:gd name="T0" fmla="*/ 3 w 11"/>
                <a:gd name="T1" fmla="*/ 2 h 3"/>
                <a:gd name="T2" fmla="*/ 4 w 11"/>
                <a:gd name="T3" fmla="*/ 2 h 3"/>
                <a:gd name="T4" fmla="*/ 7 w 11"/>
                <a:gd name="T5" fmla="*/ 3 h 3"/>
                <a:gd name="T6" fmla="*/ 7 w 11"/>
                <a:gd name="T7" fmla="*/ 3 h 3"/>
                <a:gd name="T8" fmla="*/ 8 w 11"/>
                <a:gd name="T9" fmla="*/ 2 h 3"/>
                <a:gd name="T10" fmla="*/ 9 w 11"/>
                <a:gd name="T11" fmla="*/ 2 h 3"/>
                <a:gd name="T12" fmla="*/ 11 w 11"/>
                <a:gd name="T13" fmla="*/ 2 h 3"/>
                <a:gd name="T14" fmla="*/ 10 w 11"/>
                <a:gd name="T15" fmla="*/ 1 h 3"/>
                <a:gd name="T16" fmla="*/ 9 w 11"/>
                <a:gd name="T17" fmla="*/ 1 h 3"/>
                <a:gd name="T18" fmla="*/ 6 w 11"/>
                <a:gd name="T19" fmla="*/ 1 h 3"/>
                <a:gd name="T20" fmla="*/ 2 w 11"/>
                <a:gd name="T21" fmla="*/ 0 h 3"/>
                <a:gd name="T22" fmla="*/ 1 w 11"/>
                <a:gd name="T23" fmla="*/ 0 h 3"/>
                <a:gd name="T24" fmla="*/ 0 w 11"/>
                <a:gd name="T25" fmla="*/ 0 h 3"/>
                <a:gd name="T26" fmla="*/ 1 w 11"/>
                <a:gd name="T27" fmla="*/ 1 h 3"/>
                <a:gd name="T28" fmla="*/ 2 w 11"/>
                <a:gd name="T29" fmla="*/ 1 h 3"/>
                <a:gd name="T30" fmla="*/ 3 w 11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3">
                  <a:moveTo>
                    <a:pt x="3" y="2"/>
                  </a:moveTo>
                  <a:lnTo>
                    <a:pt x="4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1" name="Freeform 316">
              <a:extLst>
                <a:ext uri="{FF2B5EF4-FFF2-40B4-BE49-F238E27FC236}">
                  <a16:creationId xmlns:a16="http://schemas.microsoft.com/office/drawing/2014/main" id="{E7CC3198-62E8-BD89-1793-826ED362A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183063"/>
              <a:ext cx="349250" cy="539750"/>
            </a:xfrm>
            <a:custGeom>
              <a:avLst/>
              <a:gdLst>
                <a:gd name="T0" fmla="*/ 16 w 220"/>
                <a:gd name="T1" fmla="*/ 320 h 340"/>
                <a:gd name="T2" fmla="*/ 31 w 220"/>
                <a:gd name="T3" fmla="*/ 313 h 340"/>
                <a:gd name="T4" fmla="*/ 35 w 220"/>
                <a:gd name="T5" fmla="*/ 312 h 340"/>
                <a:gd name="T6" fmla="*/ 47 w 220"/>
                <a:gd name="T7" fmla="*/ 323 h 340"/>
                <a:gd name="T8" fmla="*/ 55 w 220"/>
                <a:gd name="T9" fmla="*/ 337 h 340"/>
                <a:gd name="T10" fmla="*/ 64 w 220"/>
                <a:gd name="T11" fmla="*/ 340 h 340"/>
                <a:gd name="T12" fmla="*/ 70 w 220"/>
                <a:gd name="T13" fmla="*/ 337 h 340"/>
                <a:gd name="T14" fmla="*/ 77 w 220"/>
                <a:gd name="T15" fmla="*/ 326 h 340"/>
                <a:gd name="T16" fmla="*/ 77 w 220"/>
                <a:gd name="T17" fmla="*/ 320 h 340"/>
                <a:gd name="T18" fmla="*/ 85 w 220"/>
                <a:gd name="T19" fmla="*/ 313 h 340"/>
                <a:gd name="T20" fmla="*/ 92 w 220"/>
                <a:gd name="T21" fmla="*/ 310 h 340"/>
                <a:gd name="T22" fmla="*/ 86 w 220"/>
                <a:gd name="T23" fmla="*/ 300 h 340"/>
                <a:gd name="T24" fmla="*/ 98 w 220"/>
                <a:gd name="T25" fmla="*/ 287 h 340"/>
                <a:gd name="T26" fmla="*/ 105 w 220"/>
                <a:gd name="T27" fmla="*/ 271 h 340"/>
                <a:gd name="T28" fmla="*/ 106 w 220"/>
                <a:gd name="T29" fmla="*/ 262 h 340"/>
                <a:gd name="T30" fmla="*/ 109 w 220"/>
                <a:gd name="T31" fmla="*/ 248 h 340"/>
                <a:gd name="T32" fmla="*/ 115 w 220"/>
                <a:gd name="T33" fmla="*/ 244 h 340"/>
                <a:gd name="T34" fmla="*/ 116 w 220"/>
                <a:gd name="T35" fmla="*/ 239 h 340"/>
                <a:gd name="T36" fmla="*/ 121 w 220"/>
                <a:gd name="T37" fmla="*/ 239 h 340"/>
                <a:gd name="T38" fmla="*/ 130 w 220"/>
                <a:gd name="T39" fmla="*/ 232 h 340"/>
                <a:gd name="T40" fmla="*/ 135 w 220"/>
                <a:gd name="T41" fmla="*/ 218 h 340"/>
                <a:gd name="T42" fmla="*/ 139 w 220"/>
                <a:gd name="T43" fmla="*/ 205 h 340"/>
                <a:gd name="T44" fmla="*/ 141 w 220"/>
                <a:gd name="T45" fmla="*/ 202 h 340"/>
                <a:gd name="T46" fmla="*/ 154 w 220"/>
                <a:gd name="T47" fmla="*/ 189 h 340"/>
                <a:gd name="T48" fmla="*/ 153 w 220"/>
                <a:gd name="T49" fmla="*/ 180 h 340"/>
                <a:gd name="T50" fmla="*/ 154 w 220"/>
                <a:gd name="T51" fmla="*/ 172 h 340"/>
                <a:gd name="T52" fmla="*/ 164 w 220"/>
                <a:gd name="T53" fmla="*/ 166 h 340"/>
                <a:gd name="T54" fmla="*/ 168 w 220"/>
                <a:gd name="T55" fmla="*/ 144 h 340"/>
                <a:gd name="T56" fmla="*/ 179 w 220"/>
                <a:gd name="T57" fmla="*/ 125 h 340"/>
                <a:gd name="T58" fmla="*/ 186 w 220"/>
                <a:gd name="T59" fmla="*/ 116 h 340"/>
                <a:gd name="T60" fmla="*/ 198 w 220"/>
                <a:gd name="T61" fmla="*/ 116 h 340"/>
                <a:gd name="T62" fmla="*/ 207 w 220"/>
                <a:gd name="T63" fmla="*/ 109 h 340"/>
                <a:gd name="T64" fmla="*/ 217 w 220"/>
                <a:gd name="T65" fmla="*/ 103 h 340"/>
                <a:gd name="T66" fmla="*/ 216 w 220"/>
                <a:gd name="T67" fmla="*/ 96 h 340"/>
                <a:gd name="T68" fmla="*/ 217 w 220"/>
                <a:gd name="T69" fmla="*/ 86 h 340"/>
                <a:gd name="T70" fmla="*/ 217 w 220"/>
                <a:gd name="T71" fmla="*/ 78 h 340"/>
                <a:gd name="T72" fmla="*/ 218 w 220"/>
                <a:gd name="T73" fmla="*/ 72 h 340"/>
                <a:gd name="T74" fmla="*/ 214 w 220"/>
                <a:gd name="T75" fmla="*/ 68 h 340"/>
                <a:gd name="T76" fmla="*/ 198 w 220"/>
                <a:gd name="T77" fmla="*/ 63 h 340"/>
                <a:gd name="T78" fmla="*/ 194 w 220"/>
                <a:gd name="T79" fmla="*/ 43 h 340"/>
                <a:gd name="T80" fmla="*/ 158 w 220"/>
                <a:gd name="T81" fmla="*/ 1 h 340"/>
                <a:gd name="T82" fmla="*/ 154 w 220"/>
                <a:gd name="T83" fmla="*/ 6 h 340"/>
                <a:gd name="T84" fmla="*/ 149 w 220"/>
                <a:gd name="T85" fmla="*/ 9 h 340"/>
                <a:gd name="T86" fmla="*/ 144 w 220"/>
                <a:gd name="T87" fmla="*/ 8 h 340"/>
                <a:gd name="T88" fmla="*/ 135 w 220"/>
                <a:gd name="T89" fmla="*/ 13 h 340"/>
                <a:gd name="T90" fmla="*/ 132 w 220"/>
                <a:gd name="T91" fmla="*/ 17 h 340"/>
                <a:gd name="T92" fmla="*/ 126 w 220"/>
                <a:gd name="T93" fmla="*/ 19 h 340"/>
                <a:gd name="T94" fmla="*/ 123 w 220"/>
                <a:gd name="T95" fmla="*/ 23 h 340"/>
                <a:gd name="T96" fmla="*/ 121 w 220"/>
                <a:gd name="T97" fmla="*/ 27 h 340"/>
                <a:gd name="T98" fmla="*/ 115 w 220"/>
                <a:gd name="T99" fmla="*/ 30 h 340"/>
                <a:gd name="T100" fmla="*/ 110 w 220"/>
                <a:gd name="T101" fmla="*/ 29 h 340"/>
                <a:gd name="T102" fmla="*/ 99 w 220"/>
                <a:gd name="T103" fmla="*/ 28 h 340"/>
                <a:gd name="T104" fmla="*/ 36 w 220"/>
                <a:gd name="T105" fmla="*/ 15 h 340"/>
                <a:gd name="T106" fmla="*/ 1 w 220"/>
                <a:gd name="T107" fmla="*/ 2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" h="340">
                  <a:moveTo>
                    <a:pt x="12" y="313"/>
                  </a:moveTo>
                  <a:lnTo>
                    <a:pt x="13" y="313"/>
                  </a:lnTo>
                  <a:lnTo>
                    <a:pt x="13" y="314"/>
                  </a:lnTo>
                  <a:lnTo>
                    <a:pt x="14" y="318"/>
                  </a:lnTo>
                  <a:lnTo>
                    <a:pt x="14" y="319"/>
                  </a:lnTo>
                  <a:lnTo>
                    <a:pt x="15" y="319"/>
                  </a:lnTo>
                  <a:lnTo>
                    <a:pt x="16" y="320"/>
                  </a:lnTo>
                  <a:lnTo>
                    <a:pt x="29" y="320"/>
                  </a:lnTo>
                  <a:lnTo>
                    <a:pt x="29" y="319"/>
                  </a:lnTo>
                  <a:lnTo>
                    <a:pt x="29" y="318"/>
                  </a:lnTo>
                  <a:lnTo>
                    <a:pt x="29" y="317"/>
                  </a:lnTo>
                  <a:lnTo>
                    <a:pt x="30" y="316"/>
                  </a:lnTo>
                  <a:lnTo>
                    <a:pt x="31" y="316"/>
                  </a:lnTo>
                  <a:lnTo>
                    <a:pt x="31" y="313"/>
                  </a:lnTo>
                  <a:lnTo>
                    <a:pt x="32" y="311"/>
                  </a:lnTo>
                  <a:lnTo>
                    <a:pt x="32" y="309"/>
                  </a:lnTo>
                  <a:lnTo>
                    <a:pt x="33" y="307"/>
                  </a:lnTo>
                  <a:lnTo>
                    <a:pt x="33" y="308"/>
                  </a:lnTo>
                  <a:lnTo>
                    <a:pt x="33" y="311"/>
                  </a:lnTo>
                  <a:lnTo>
                    <a:pt x="34" y="312"/>
                  </a:lnTo>
                  <a:lnTo>
                    <a:pt x="35" y="312"/>
                  </a:lnTo>
                  <a:lnTo>
                    <a:pt x="38" y="313"/>
                  </a:lnTo>
                  <a:lnTo>
                    <a:pt x="43" y="315"/>
                  </a:lnTo>
                  <a:lnTo>
                    <a:pt x="44" y="316"/>
                  </a:lnTo>
                  <a:lnTo>
                    <a:pt x="45" y="318"/>
                  </a:lnTo>
                  <a:lnTo>
                    <a:pt x="45" y="320"/>
                  </a:lnTo>
                  <a:lnTo>
                    <a:pt x="46" y="322"/>
                  </a:lnTo>
                  <a:lnTo>
                    <a:pt x="47" y="323"/>
                  </a:lnTo>
                  <a:lnTo>
                    <a:pt x="52" y="323"/>
                  </a:lnTo>
                  <a:lnTo>
                    <a:pt x="54" y="325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5" y="332"/>
                  </a:lnTo>
                  <a:lnTo>
                    <a:pt x="55" y="333"/>
                  </a:lnTo>
                  <a:lnTo>
                    <a:pt x="55" y="337"/>
                  </a:lnTo>
                  <a:lnTo>
                    <a:pt x="55" y="339"/>
                  </a:lnTo>
                  <a:lnTo>
                    <a:pt x="56" y="340"/>
                  </a:lnTo>
                  <a:lnTo>
                    <a:pt x="57" y="340"/>
                  </a:lnTo>
                  <a:lnTo>
                    <a:pt x="61" y="340"/>
                  </a:lnTo>
                  <a:lnTo>
                    <a:pt x="62" y="340"/>
                  </a:lnTo>
                  <a:lnTo>
                    <a:pt x="63" y="340"/>
                  </a:lnTo>
                  <a:lnTo>
                    <a:pt x="64" y="340"/>
                  </a:lnTo>
                  <a:lnTo>
                    <a:pt x="65" y="340"/>
                  </a:lnTo>
                  <a:lnTo>
                    <a:pt x="65" y="340"/>
                  </a:lnTo>
                  <a:lnTo>
                    <a:pt x="66" y="340"/>
                  </a:lnTo>
                  <a:lnTo>
                    <a:pt x="67" y="340"/>
                  </a:lnTo>
                  <a:lnTo>
                    <a:pt x="69" y="339"/>
                  </a:lnTo>
                  <a:lnTo>
                    <a:pt x="70" y="338"/>
                  </a:lnTo>
                  <a:lnTo>
                    <a:pt x="70" y="337"/>
                  </a:lnTo>
                  <a:lnTo>
                    <a:pt x="70" y="335"/>
                  </a:lnTo>
                  <a:lnTo>
                    <a:pt x="71" y="333"/>
                  </a:lnTo>
                  <a:lnTo>
                    <a:pt x="72" y="333"/>
                  </a:lnTo>
                  <a:lnTo>
                    <a:pt x="74" y="332"/>
                  </a:lnTo>
                  <a:lnTo>
                    <a:pt x="75" y="332"/>
                  </a:lnTo>
                  <a:lnTo>
                    <a:pt x="76" y="330"/>
                  </a:lnTo>
                  <a:lnTo>
                    <a:pt x="77" y="326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3"/>
                  </a:lnTo>
                  <a:lnTo>
                    <a:pt x="76" y="322"/>
                  </a:lnTo>
                  <a:lnTo>
                    <a:pt x="76" y="321"/>
                  </a:lnTo>
                  <a:lnTo>
                    <a:pt x="76" y="320"/>
                  </a:lnTo>
                  <a:lnTo>
                    <a:pt x="77" y="320"/>
                  </a:lnTo>
                  <a:lnTo>
                    <a:pt x="80" y="317"/>
                  </a:lnTo>
                  <a:lnTo>
                    <a:pt x="83" y="315"/>
                  </a:lnTo>
                  <a:lnTo>
                    <a:pt x="83" y="314"/>
                  </a:lnTo>
                  <a:lnTo>
                    <a:pt x="84" y="314"/>
                  </a:lnTo>
                  <a:lnTo>
                    <a:pt x="84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5" y="313"/>
                  </a:lnTo>
                  <a:lnTo>
                    <a:pt x="86" y="313"/>
                  </a:lnTo>
                  <a:lnTo>
                    <a:pt x="86" y="312"/>
                  </a:lnTo>
                  <a:lnTo>
                    <a:pt x="89" y="310"/>
                  </a:lnTo>
                  <a:lnTo>
                    <a:pt x="90" y="310"/>
                  </a:lnTo>
                  <a:lnTo>
                    <a:pt x="91" y="310"/>
                  </a:lnTo>
                  <a:lnTo>
                    <a:pt x="92" y="310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87" y="302"/>
                  </a:lnTo>
                  <a:lnTo>
                    <a:pt x="86" y="302"/>
                  </a:lnTo>
                  <a:lnTo>
                    <a:pt x="85" y="301"/>
                  </a:lnTo>
                  <a:lnTo>
                    <a:pt x="86" y="300"/>
                  </a:lnTo>
                  <a:lnTo>
                    <a:pt x="87" y="299"/>
                  </a:lnTo>
                  <a:lnTo>
                    <a:pt x="91" y="295"/>
                  </a:lnTo>
                  <a:lnTo>
                    <a:pt x="94" y="293"/>
                  </a:lnTo>
                  <a:lnTo>
                    <a:pt x="96" y="290"/>
                  </a:lnTo>
                  <a:lnTo>
                    <a:pt x="97" y="288"/>
                  </a:lnTo>
                  <a:lnTo>
                    <a:pt x="98" y="287"/>
                  </a:lnTo>
                  <a:lnTo>
                    <a:pt x="98" y="287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98" y="282"/>
                  </a:lnTo>
                  <a:lnTo>
                    <a:pt x="98" y="281"/>
                  </a:lnTo>
                  <a:lnTo>
                    <a:pt x="98" y="280"/>
                  </a:lnTo>
                  <a:lnTo>
                    <a:pt x="100" y="276"/>
                  </a:lnTo>
                  <a:lnTo>
                    <a:pt x="105" y="271"/>
                  </a:lnTo>
                  <a:lnTo>
                    <a:pt x="106" y="269"/>
                  </a:lnTo>
                  <a:lnTo>
                    <a:pt x="106" y="268"/>
                  </a:lnTo>
                  <a:lnTo>
                    <a:pt x="106" y="267"/>
                  </a:lnTo>
                  <a:lnTo>
                    <a:pt x="106" y="266"/>
                  </a:lnTo>
                  <a:lnTo>
                    <a:pt x="105" y="264"/>
                  </a:lnTo>
                  <a:lnTo>
                    <a:pt x="105" y="263"/>
                  </a:lnTo>
                  <a:lnTo>
                    <a:pt x="106" y="262"/>
                  </a:lnTo>
                  <a:lnTo>
                    <a:pt x="108" y="259"/>
                  </a:lnTo>
                  <a:lnTo>
                    <a:pt x="108" y="258"/>
                  </a:lnTo>
                  <a:lnTo>
                    <a:pt x="108" y="256"/>
                  </a:lnTo>
                  <a:lnTo>
                    <a:pt x="107" y="253"/>
                  </a:lnTo>
                  <a:lnTo>
                    <a:pt x="107" y="252"/>
                  </a:lnTo>
                  <a:lnTo>
                    <a:pt x="108" y="249"/>
                  </a:lnTo>
                  <a:lnTo>
                    <a:pt x="109" y="248"/>
                  </a:lnTo>
                  <a:lnTo>
                    <a:pt x="110" y="247"/>
                  </a:lnTo>
                  <a:lnTo>
                    <a:pt x="112" y="248"/>
                  </a:lnTo>
                  <a:lnTo>
                    <a:pt x="113" y="247"/>
                  </a:lnTo>
                  <a:lnTo>
                    <a:pt x="114" y="247"/>
                  </a:lnTo>
                  <a:lnTo>
                    <a:pt x="114" y="246"/>
                  </a:lnTo>
                  <a:lnTo>
                    <a:pt x="115" y="245"/>
                  </a:lnTo>
                  <a:lnTo>
                    <a:pt x="115" y="244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2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5" y="239"/>
                  </a:lnTo>
                  <a:lnTo>
                    <a:pt x="116" y="239"/>
                  </a:lnTo>
                  <a:lnTo>
                    <a:pt x="117" y="239"/>
                  </a:lnTo>
                  <a:lnTo>
                    <a:pt x="118" y="239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20" y="238"/>
                  </a:lnTo>
                  <a:lnTo>
                    <a:pt x="120" y="238"/>
                  </a:lnTo>
                  <a:lnTo>
                    <a:pt x="121" y="239"/>
                  </a:lnTo>
                  <a:lnTo>
                    <a:pt x="122" y="239"/>
                  </a:lnTo>
                  <a:lnTo>
                    <a:pt x="123" y="239"/>
                  </a:lnTo>
                  <a:lnTo>
                    <a:pt x="127" y="236"/>
                  </a:lnTo>
                  <a:lnTo>
                    <a:pt x="128" y="235"/>
                  </a:lnTo>
                  <a:lnTo>
                    <a:pt x="129" y="233"/>
                  </a:lnTo>
                  <a:lnTo>
                    <a:pt x="130" y="233"/>
                  </a:lnTo>
                  <a:lnTo>
                    <a:pt x="130" y="232"/>
                  </a:lnTo>
                  <a:lnTo>
                    <a:pt x="131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5" y="220"/>
                  </a:lnTo>
                  <a:lnTo>
                    <a:pt x="135" y="218"/>
                  </a:lnTo>
                  <a:lnTo>
                    <a:pt x="135" y="216"/>
                  </a:lnTo>
                  <a:lnTo>
                    <a:pt x="136" y="213"/>
                  </a:lnTo>
                  <a:lnTo>
                    <a:pt x="138" y="210"/>
                  </a:lnTo>
                  <a:lnTo>
                    <a:pt x="139" y="210"/>
                  </a:lnTo>
                  <a:lnTo>
                    <a:pt x="139" y="209"/>
                  </a:lnTo>
                  <a:lnTo>
                    <a:pt x="139" y="207"/>
                  </a:lnTo>
                  <a:lnTo>
                    <a:pt x="139" y="205"/>
                  </a:lnTo>
                  <a:lnTo>
                    <a:pt x="138" y="204"/>
                  </a:lnTo>
                  <a:lnTo>
                    <a:pt x="137" y="204"/>
                  </a:lnTo>
                  <a:lnTo>
                    <a:pt x="136" y="204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40" y="202"/>
                  </a:lnTo>
                  <a:lnTo>
                    <a:pt x="141" y="202"/>
                  </a:lnTo>
                  <a:lnTo>
                    <a:pt x="141" y="201"/>
                  </a:lnTo>
                  <a:lnTo>
                    <a:pt x="142" y="199"/>
                  </a:lnTo>
                  <a:lnTo>
                    <a:pt x="145" y="197"/>
                  </a:lnTo>
                  <a:lnTo>
                    <a:pt x="149" y="196"/>
                  </a:lnTo>
                  <a:lnTo>
                    <a:pt x="153" y="195"/>
                  </a:lnTo>
                  <a:lnTo>
                    <a:pt x="154" y="192"/>
                  </a:lnTo>
                  <a:lnTo>
                    <a:pt x="154" y="189"/>
                  </a:lnTo>
                  <a:lnTo>
                    <a:pt x="154" y="186"/>
                  </a:lnTo>
                  <a:lnTo>
                    <a:pt x="154" y="185"/>
                  </a:lnTo>
                  <a:lnTo>
                    <a:pt x="155" y="184"/>
                  </a:lnTo>
                  <a:lnTo>
                    <a:pt x="155" y="183"/>
                  </a:lnTo>
                  <a:lnTo>
                    <a:pt x="155" y="183"/>
                  </a:lnTo>
                  <a:lnTo>
                    <a:pt x="154" y="181"/>
                  </a:lnTo>
                  <a:lnTo>
                    <a:pt x="153" y="180"/>
                  </a:lnTo>
                  <a:lnTo>
                    <a:pt x="153" y="179"/>
                  </a:lnTo>
                  <a:lnTo>
                    <a:pt x="154" y="178"/>
                  </a:lnTo>
                  <a:lnTo>
                    <a:pt x="154" y="176"/>
                  </a:lnTo>
                  <a:lnTo>
                    <a:pt x="154" y="175"/>
                  </a:lnTo>
                  <a:lnTo>
                    <a:pt x="154" y="174"/>
                  </a:lnTo>
                  <a:lnTo>
                    <a:pt x="154" y="173"/>
                  </a:lnTo>
                  <a:lnTo>
                    <a:pt x="154" y="172"/>
                  </a:lnTo>
                  <a:lnTo>
                    <a:pt x="154" y="170"/>
                  </a:lnTo>
                  <a:lnTo>
                    <a:pt x="156" y="170"/>
                  </a:lnTo>
                  <a:lnTo>
                    <a:pt x="160" y="169"/>
                  </a:lnTo>
                  <a:lnTo>
                    <a:pt x="161" y="169"/>
                  </a:lnTo>
                  <a:lnTo>
                    <a:pt x="162" y="168"/>
                  </a:lnTo>
                  <a:lnTo>
                    <a:pt x="164" y="167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4"/>
                  </a:lnTo>
                  <a:lnTo>
                    <a:pt x="164" y="163"/>
                  </a:lnTo>
                  <a:lnTo>
                    <a:pt x="164" y="163"/>
                  </a:lnTo>
                  <a:lnTo>
                    <a:pt x="164" y="160"/>
                  </a:lnTo>
                  <a:lnTo>
                    <a:pt x="166" y="151"/>
                  </a:lnTo>
                  <a:lnTo>
                    <a:pt x="168" y="144"/>
                  </a:lnTo>
                  <a:lnTo>
                    <a:pt x="169" y="143"/>
                  </a:lnTo>
                  <a:lnTo>
                    <a:pt x="177" y="131"/>
                  </a:lnTo>
                  <a:lnTo>
                    <a:pt x="178" y="130"/>
                  </a:lnTo>
                  <a:lnTo>
                    <a:pt x="178" y="129"/>
                  </a:lnTo>
                  <a:lnTo>
                    <a:pt x="178" y="127"/>
                  </a:lnTo>
                  <a:lnTo>
                    <a:pt x="178" y="126"/>
                  </a:lnTo>
                  <a:lnTo>
                    <a:pt x="179" y="125"/>
                  </a:lnTo>
                  <a:lnTo>
                    <a:pt x="179" y="124"/>
                  </a:lnTo>
                  <a:lnTo>
                    <a:pt x="181" y="123"/>
                  </a:lnTo>
                  <a:lnTo>
                    <a:pt x="182" y="123"/>
                  </a:lnTo>
                  <a:lnTo>
                    <a:pt x="183" y="122"/>
                  </a:lnTo>
                  <a:lnTo>
                    <a:pt x="184" y="120"/>
                  </a:lnTo>
                  <a:lnTo>
                    <a:pt x="185" y="118"/>
                  </a:lnTo>
                  <a:lnTo>
                    <a:pt x="186" y="116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2" y="115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6"/>
                  </a:lnTo>
                  <a:lnTo>
                    <a:pt x="198" y="116"/>
                  </a:lnTo>
                  <a:lnTo>
                    <a:pt x="199" y="115"/>
                  </a:lnTo>
                  <a:lnTo>
                    <a:pt x="200" y="113"/>
                  </a:lnTo>
                  <a:lnTo>
                    <a:pt x="201" y="113"/>
                  </a:lnTo>
                  <a:lnTo>
                    <a:pt x="202" y="113"/>
                  </a:lnTo>
                  <a:lnTo>
                    <a:pt x="203" y="113"/>
                  </a:lnTo>
                  <a:lnTo>
                    <a:pt x="206" y="109"/>
                  </a:lnTo>
                  <a:lnTo>
                    <a:pt x="207" y="109"/>
                  </a:lnTo>
                  <a:lnTo>
                    <a:pt x="209" y="108"/>
                  </a:lnTo>
                  <a:lnTo>
                    <a:pt x="210" y="107"/>
                  </a:lnTo>
                  <a:lnTo>
                    <a:pt x="212" y="106"/>
                  </a:lnTo>
                  <a:lnTo>
                    <a:pt x="214" y="105"/>
                  </a:lnTo>
                  <a:lnTo>
                    <a:pt x="215" y="104"/>
                  </a:lnTo>
                  <a:lnTo>
                    <a:pt x="216" y="103"/>
                  </a:lnTo>
                  <a:lnTo>
                    <a:pt x="217" y="103"/>
                  </a:lnTo>
                  <a:lnTo>
                    <a:pt x="217" y="102"/>
                  </a:lnTo>
                  <a:lnTo>
                    <a:pt x="218" y="101"/>
                  </a:lnTo>
                  <a:lnTo>
                    <a:pt x="218" y="101"/>
                  </a:lnTo>
                  <a:lnTo>
                    <a:pt x="218" y="99"/>
                  </a:lnTo>
                  <a:lnTo>
                    <a:pt x="218" y="98"/>
                  </a:lnTo>
                  <a:lnTo>
                    <a:pt x="217" y="97"/>
                  </a:lnTo>
                  <a:lnTo>
                    <a:pt x="216" y="96"/>
                  </a:lnTo>
                  <a:lnTo>
                    <a:pt x="215" y="95"/>
                  </a:lnTo>
                  <a:lnTo>
                    <a:pt x="214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6" y="91"/>
                  </a:lnTo>
                  <a:lnTo>
                    <a:pt x="217" y="86"/>
                  </a:lnTo>
                  <a:lnTo>
                    <a:pt x="218" y="84"/>
                  </a:lnTo>
                  <a:lnTo>
                    <a:pt x="218" y="83"/>
                  </a:lnTo>
                  <a:lnTo>
                    <a:pt x="218" y="82"/>
                  </a:lnTo>
                  <a:lnTo>
                    <a:pt x="217" y="80"/>
                  </a:lnTo>
                  <a:lnTo>
                    <a:pt x="217" y="79"/>
                  </a:lnTo>
                  <a:lnTo>
                    <a:pt x="218" y="79"/>
                  </a:lnTo>
                  <a:lnTo>
                    <a:pt x="217" y="78"/>
                  </a:lnTo>
                  <a:lnTo>
                    <a:pt x="218" y="75"/>
                  </a:lnTo>
                  <a:lnTo>
                    <a:pt x="219" y="74"/>
                  </a:lnTo>
                  <a:lnTo>
                    <a:pt x="219" y="73"/>
                  </a:lnTo>
                  <a:lnTo>
                    <a:pt x="220" y="73"/>
                  </a:lnTo>
                  <a:lnTo>
                    <a:pt x="220" y="72"/>
                  </a:lnTo>
                  <a:lnTo>
                    <a:pt x="219" y="72"/>
                  </a:lnTo>
                  <a:lnTo>
                    <a:pt x="218" y="72"/>
                  </a:lnTo>
                  <a:lnTo>
                    <a:pt x="217" y="73"/>
                  </a:lnTo>
                  <a:lnTo>
                    <a:pt x="217" y="72"/>
                  </a:lnTo>
                  <a:lnTo>
                    <a:pt x="217" y="71"/>
                  </a:lnTo>
                  <a:lnTo>
                    <a:pt x="216" y="71"/>
                  </a:lnTo>
                  <a:lnTo>
                    <a:pt x="215" y="70"/>
                  </a:lnTo>
                  <a:lnTo>
                    <a:pt x="214" y="69"/>
                  </a:lnTo>
                  <a:lnTo>
                    <a:pt x="214" y="68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4"/>
                  </a:lnTo>
                  <a:lnTo>
                    <a:pt x="208" y="63"/>
                  </a:lnTo>
                  <a:lnTo>
                    <a:pt x="199" y="63"/>
                  </a:lnTo>
                  <a:lnTo>
                    <a:pt x="198" y="63"/>
                  </a:lnTo>
                  <a:lnTo>
                    <a:pt x="197" y="63"/>
                  </a:lnTo>
                  <a:lnTo>
                    <a:pt x="197" y="62"/>
                  </a:lnTo>
                  <a:lnTo>
                    <a:pt x="198" y="60"/>
                  </a:lnTo>
                  <a:lnTo>
                    <a:pt x="198" y="59"/>
                  </a:lnTo>
                  <a:lnTo>
                    <a:pt x="197" y="58"/>
                  </a:lnTo>
                  <a:lnTo>
                    <a:pt x="197" y="55"/>
                  </a:lnTo>
                  <a:lnTo>
                    <a:pt x="194" y="43"/>
                  </a:lnTo>
                  <a:lnTo>
                    <a:pt x="192" y="30"/>
                  </a:lnTo>
                  <a:lnTo>
                    <a:pt x="182" y="14"/>
                  </a:lnTo>
                  <a:lnTo>
                    <a:pt x="171" y="0"/>
                  </a:lnTo>
                  <a:lnTo>
                    <a:pt x="160" y="0"/>
                  </a:lnTo>
                  <a:lnTo>
                    <a:pt x="159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4"/>
                  </a:lnTo>
                  <a:lnTo>
                    <a:pt x="155" y="5"/>
                  </a:lnTo>
                  <a:lnTo>
                    <a:pt x="154" y="5"/>
                  </a:lnTo>
                  <a:lnTo>
                    <a:pt x="154" y="6"/>
                  </a:lnTo>
                  <a:lnTo>
                    <a:pt x="154" y="6"/>
                  </a:lnTo>
                  <a:lnTo>
                    <a:pt x="154" y="7"/>
                  </a:lnTo>
                  <a:lnTo>
                    <a:pt x="154" y="8"/>
                  </a:lnTo>
                  <a:lnTo>
                    <a:pt x="153" y="8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8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8" y="9"/>
                  </a:lnTo>
                  <a:lnTo>
                    <a:pt x="147" y="9"/>
                  </a:lnTo>
                  <a:lnTo>
                    <a:pt x="146" y="9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4" y="8"/>
                  </a:lnTo>
                  <a:lnTo>
                    <a:pt x="141" y="11"/>
                  </a:lnTo>
                  <a:lnTo>
                    <a:pt x="140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33" y="15"/>
                  </a:lnTo>
                  <a:lnTo>
                    <a:pt x="133" y="16"/>
                  </a:lnTo>
                  <a:lnTo>
                    <a:pt x="132" y="17"/>
                  </a:lnTo>
                  <a:lnTo>
                    <a:pt x="131" y="18"/>
                  </a:lnTo>
                  <a:lnTo>
                    <a:pt x="130" y="18"/>
                  </a:lnTo>
                  <a:lnTo>
                    <a:pt x="129" y="19"/>
                  </a:lnTo>
                  <a:lnTo>
                    <a:pt x="129" y="20"/>
                  </a:lnTo>
                  <a:lnTo>
                    <a:pt x="128" y="20"/>
                  </a:lnTo>
                  <a:lnTo>
                    <a:pt x="127" y="20"/>
                  </a:lnTo>
                  <a:lnTo>
                    <a:pt x="126" y="19"/>
                  </a:lnTo>
                  <a:lnTo>
                    <a:pt x="126" y="20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5" y="20"/>
                  </a:lnTo>
                  <a:lnTo>
                    <a:pt x="125" y="21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2" y="26"/>
                  </a:lnTo>
                  <a:lnTo>
                    <a:pt x="122" y="27"/>
                  </a:lnTo>
                  <a:lnTo>
                    <a:pt x="121" y="27"/>
                  </a:lnTo>
                  <a:lnTo>
                    <a:pt x="120" y="27"/>
                  </a:lnTo>
                  <a:lnTo>
                    <a:pt x="120" y="30"/>
                  </a:lnTo>
                  <a:lnTo>
                    <a:pt x="120" y="31"/>
                  </a:lnTo>
                  <a:lnTo>
                    <a:pt x="119" y="31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5" y="30"/>
                  </a:lnTo>
                  <a:lnTo>
                    <a:pt x="114" y="30"/>
                  </a:lnTo>
                  <a:lnTo>
                    <a:pt x="113" y="30"/>
                  </a:lnTo>
                  <a:lnTo>
                    <a:pt x="112" y="30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0" y="30"/>
                  </a:lnTo>
                  <a:lnTo>
                    <a:pt x="110" y="29"/>
                  </a:lnTo>
                  <a:lnTo>
                    <a:pt x="109" y="29"/>
                  </a:lnTo>
                  <a:lnTo>
                    <a:pt x="106" y="28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3" y="29"/>
                  </a:lnTo>
                  <a:lnTo>
                    <a:pt x="100" y="28"/>
                  </a:lnTo>
                  <a:lnTo>
                    <a:pt x="99" y="28"/>
                  </a:lnTo>
                  <a:lnTo>
                    <a:pt x="97" y="26"/>
                  </a:lnTo>
                  <a:lnTo>
                    <a:pt x="91" y="22"/>
                  </a:lnTo>
                  <a:lnTo>
                    <a:pt x="85" y="20"/>
                  </a:lnTo>
                  <a:lnTo>
                    <a:pt x="72" y="16"/>
                  </a:lnTo>
                  <a:lnTo>
                    <a:pt x="50" y="16"/>
                  </a:lnTo>
                  <a:lnTo>
                    <a:pt x="41" y="15"/>
                  </a:lnTo>
                  <a:lnTo>
                    <a:pt x="36" y="15"/>
                  </a:lnTo>
                  <a:lnTo>
                    <a:pt x="35" y="15"/>
                  </a:lnTo>
                  <a:lnTo>
                    <a:pt x="13" y="21"/>
                  </a:lnTo>
                  <a:lnTo>
                    <a:pt x="11" y="22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3"/>
                  </a:lnTo>
                  <a:lnTo>
                    <a:pt x="11" y="313"/>
                  </a:lnTo>
                  <a:lnTo>
                    <a:pt x="12" y="3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2" name="Rectangle 317">
              <a:extLst>
                <a:ext uri="{FF2B5EF4-FFF2-40B4-BE49-F238E27FC236}">
                  <a16:creationId xmlns:a16="http://schemas.microsoft.com/office/drawing/2014/main" id="{CC797E37-E4AE-822C-1358-034BBC7E8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788" y="42005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3" name="Freeform 351">
              <a:extLst>
                <a:ext uri="{FF2B5EF4-FFF2-40B4-BE49-F238E27FC236}">
                  <a16:creationId xmlns:a16="http://schemas.microsoft.com/office/drawing/2014/main" id="{8F3AAD80-62E4-048A-F5CE-D2EF546D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33416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4" name="Freeform 352">
              <a:extLst>
                <a:ext uri="{FF2B5EF4-FFF2-40B4-BE49-F238E27FC236}">
                  <a16:creationId xmlns:a16="http://schemas.microsoft.com/office/drawing/2014/main" id="{8246F4D6-F0F3-6BDD-1109-DAC9EA7B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50" y="3216275"/>
              <a:ext cx="63500" cy="128588"/>
            </a:xfrm>
            <a:custGeom>
              <a:avLst/>
              <a:gdLst>
                <a:gd name="T0" fmla="*/ 16 w 40"/>
                <a:gd name="T1" fmla="*/ 81 h 81"/>
                <a:gd name="T2" fmla="*/ 23 w 40"/>
                <a:gd name="T3" fmla="*/ 76 h 81"/>
                <a:gd name="T4" fmla="*/ 27 w 40"/>
                <a:gd name="T5" fmla="*/ 76 h 81"/>
                <a:gd name="T6" fmla="*/ 28 w 40"/>
                <a:gd name="T7" fmla="*/ 79 h 81"/>
                <a:gd name="T8" fmla="*/ 32 w 40"/>
                <a:gd name="T9" fmla="*/ 75 h 81"/>
                <a:gd name="T10" fmla="*/ 34 w 40"/>
                <a:gd name="T11" fmla="*/ 72 h 81"/>
                <a:gd name="T12" fmla="*/ 36 w 40"/>
                <a:gd name="T13" fmla="*/ 65 h 81"/>
                <a:gd name="T14" fmla="*/ 39 w 40"/>
                <a:gd name="T15" fmla="*/ 58 h 81"/>
                <a:gd name="T16" fmla="*/ 39 w 40"/>
                <a:gd name="T17" fmla="*/ 48 h 81"/>
                <a:gd name="T18" fmla="*/ 38 w 40"/>
                <a:gd name="T19" fmla="*/ 44 h 81"/>
                <a:gd name="T20" fmla="*/ 35 w 40"/>
                <a:gd name="T21" fmla="*/ 42 h 81"/>
                <a:gd name="T22" fmla="*/ 35 w 40"/>
                <a:gd name="T23" fmla="*/ 35 h 81"/>
                <a:gd name="T24" fmla="*/ 35 w 40"/>
                <a:gd name="T25" fmla="*/ 31 h 81"/>
                <a:gd name="T26" fmla="*/ 35 w 40"/>
                <a:gd name="T27" fmla="*/ 28 h 81"/>
                <a:gd name="T28" fmla="*/ 37 w 40"/>
                <a:gd name="T29" fmla="*/ 25 h 81"/>
                <a:gd name="T30" fmla="*/ 36 w 40"/>
                <a:gd name="T31" fmla="*/ 23 h 81"/>
                <a:gd name="T32" fmla="*/ 38 w 40"/>
                <a:gd name="T33" fmla="*/ 23 h 81"/>
                <a:gd name="T34" fmla="*/ 37 w 40"/>
                <a:gd name="T35" fmla="*/ 20 h 81"/>
                <a:gd name="T36" fmla="*/ 38 w 40"/>
                <a:gd name="T37" fmla="*/ 20 h 81"/>
                <a:gd name="T38" fmla="*/ 37 w 40"/>
                <a:gd name="T39" fmla="*/ 12 h 81"/>
                <a:gd name="T40" fmla="*/ 35 w 40"/>
                <a:gd name="T41" fmla="*/ 10 h 81"/>
                <a:gd name="T42" fmla="*/ 30 w 40"/>
                <a:gd name="T43" fmla="*/ 9 h 81"/>
                <a:gd name="T44" fmla="*/ 28 w 40"/>
                <a:gd name="T45" fmla="*/ 6 h 81"/>
                <a:gd name="T46" fmla="*/ 28 w 40"/>
                <a:gd name="T47" fmla="*/ 3 h 81"/>
                <a:gd name="T48" fmla="*/ 20 w 40"/>
                <a:gd name="T49" fmla="*/ 1 h 81"/>
                <a:gd name="T50" fmla="*/ 18 w 40"/>
                <a:gd name="T51" fmla="*/ 4 h 81"/>
                <a:gd name="T52" fmla="*/ 14 w 40"/>
                <a:gd name="T53" fmla="*/ 5 h 81"/>
                <a:gd name="T54" fmla="*/ 11 w 40"/>
                <a:gd name="T55" fmla="*/ 9 h 81"/>
                <a:gd name="T56" fmla="*/ 9 w 40"/>
                <a:gd name="T57" fmla="*/ 16 h 81"/>
                <a:gd name="T58" fmla="*/ 11 w 40"/>
                <a:gd name="T59" fmla="*/ 18 h 81"/>
                <a:gd name="T60" fmla="*/ 9 w 40"/>
                <a:gd name="T61" fmla="*/ 17 h 81"/>
                <a:gd name="T62" fmla="*/ 8 w 40"/>
                <a:gd name="T63" fmla="*/ 18 h 81"/>
                <a:gd name="T64" fmla="*/ 7 w 40"/>
                <a:gd name="T65" fmla="*/ 24 h 81"/>
                <a:gd name="T66" fmla="*/ 9 w 40"/>
                <a:gd name="T67" fmla="*/ 26 h 81"/>
                <a:gd name="T68" fmla="*/ 8 w 40"/>
                <a:gd name="T69" fmla="*/ 28 h 81"/>
                <a:gd name="T70" fmla="*/ 7 w 40"/>
                <a:gd name="T71" fmla="*/ 32 h 81"/>
                <a:gd name="T72" fmla="*/ 6 w 40"/>
                <a:gd name="T73" fmla="*/ 29 h 81"/>
                <a:gd name="T74" fmla="*/ 6 w 40"/>
                <a:gd name="T75" fmla="*/ 25 h 81"/>
                <a:gd name="T76" fmla="*/ 4 w 40"/>
                <a:gd name="T77" fmla="*/ 27 h 81"/>
                <a:gd name="T78" fmla="*/ 4 w 40"/>
                <a:gd name="T79" fmla="*/ 29 h 81"/>
                <a:gd name="T80" fmla="*/ 4 w 40"/>
                <a:gd name="T81" fmla="*/ 32 h 81"/>
                <a:gd name="T82" fmla="*/ 4 w 40"/>
                <a:gd name="T83" fmla="*/ 34 h 81"/>
                <a:gd name="T84" fmla="*/ 1 w 40"/>
                <a:gd name="T85" fmla="*/ 32 h 81"/>
                <a:gd name="T86" fmla="*/ 0 w 40"/>
                <a:gd name="T87" fmla="*/ 37 h 81"/>
                <a:gd name="T88" fmla="*/ 0 w 40"/>
                <a:gd name="T89" fmla="*/ 46 h 81"/>
                <a:gd name="T90" fmla="*/ 1 w 40"/>
                <a:gd name="T91" fmla="*/ 51 h 81"/>
                <a:gd name="T92" fmla="*/ 3 w 40"/>
                <a:gd name="T93" fmla="*/ 55 h 81"/>
                <a:gd name="T94" fmla="*/ 5 w 40"/>
                <a:gd name="T95" fmla="*/ 63 h 81"/>
                <a:gd name="T96" fmla="*/ 4 w 40"/>
                <a:gd name="T97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81">
                  <a:moveTo>
                    <a:pt x="8" y="79"/>
                  </a:moveTo>
                  <a:lnTo>
                    <a:pt x="11" y="80"/>
                  </a:lnTo>
                  <a:lnTo>
                    <a:pt x="13" y="81"/>
                  </a:lnTo>
                  <a:lnTo>
                    <a:pt x="16" y="81"/>
                  </a:lnTo>
                  <a:lnTo>
                    <a:pt x="18" y="80"/>
                  </a:lnTo>
                  <a:lnTo>
                    <a:pt x="21" y="77"/>
                  </a:lnTo>
                  <a:lnTo>
                    <a:pt x="22" y="76"/>
                  </a:lnTo>
                  <a:lnTo>
                    <a:pt x="23" y="76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30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4" y="71"/>
                  </a:lnTo>
                  <a:lnTo>
                    <a:pt x="35" y="66"/>
                  </a:lnTo>
                  <a:lnTo>
                    <a:pt x="35" y="65"/>
                  </a:lnTo>
                  <a:lnTo>
                    <a:pt x="36" y="65"/>
                  </a:lnTo>
                  <a:lnTo>
                    <a:pt x="36" y="64"/>
                  </a:lnTo>
                  <a:lnTo>
                    <a:pt x="37" y="62"/>
                  </a:lnTo>
                  <a:lnTo>
                    <a:pt x="38" y="61"/>
                  </a:lnTo>
                  <a:lnTo>
                    <a:pt x="39" y="58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40" y="52"/>
                  </a:lnTo>
                  <a:lnTo>
                    <a:pt x="39" y="48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8" y="44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6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3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38" y="19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5" y="64"/>
                  </a:lnTo>
                  <a:lnTo>
                    <a:pt x="6" y="69"/>
                  </a:lnTo>
                  <a:lnTo>
                    <a:pt x="5" y="71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8" y="7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5" name="Freeform 353">
              <a:extLst>
                <a:ext uri="{FF2B5EF4-FFF2-40B4-BE49-F238E27FC236}">
                  <a16:creationId xmlns:a16="http://schemas.microsoft.com/office/drawing/2014/main" id="{BCB9FA04-076A-5287-59B7-91DA2277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32750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6" name="Freeform 354">
              <a:extLst>
                <a:ext uri="{FF2B5EF4-FFF2-40B4-BE49-F238E27FC236}">
                  <a16:creationId xmlns:a16="http://schemas.microsoft.com/office/drawing/2014/main" id="{62DD6206-DE4C-5AC9-13C7-60832585D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3268663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7" name="Freeform 355">
              <a:extLst>
                <a:ext uri="{FF2B5EF4-FFF2-40B4-BE49-F238E27FC236}">
                  <a16:creationId xmlns:a16="http://schemas.microsoft.com/office/drawing/2014/main" id="{25C1439D-51E3-ECA6-FD27-EFD9BFBE4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0" y="32527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8" name="Freeform 356">
              <a:extLst>
                <a:ext uri="{FF2B5EF4-FFF2-40B4-BE49-F238E27FC236}">
                  <a16:creationId xmlns:a16="http://schemas.microsoft.com/office/drawing/2014/main" id="{CBB7EC3E-22D3-6041-FF5F-15AF4260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5413"/>
              <a:ext cx="12700" cy="17463"/>
            </a:xfrm>
            <a:custGeom>
              <a:avLst/>
              <a:gdLst>
                <a:gd name="T0" fmla="*/ 5 w 8"/>
                <a:gd name="T1" fmla="*/ 2 h 11"/>
                <a:gd name="T2" fmla="*/ 4 w 8"/>
                <a:gd name="T3" fmla="*/ 2 h 11"/>
                <a:gd name="T4" fmla="*/ 3 w 8"/>
                <a:gd name="T5" fmla="*/ 3 h 11"/>
                <a:gd name="T6" fmla="*/ 3 w 8"/>
                <a:gd name="T7" fmla="*/ 4 h 11"/>
                <a:gd name="T8" fmla="*/ 2 w 8"/>
                <a:gd name="T9" fmla="*/ 4 h 11"/>
                <a:gd name="T10" fmla="*/ 1 w 8"/>
                <a:gd name="T11" fmla="*/ 4 h 11"/>
                <a:gd name="T12" fmla="*/ 0 w 8"/>
                <a:gd name="T13" fmla="*/ 5 h 11"/>
                <a:gd name="T14" fmla="*/ 2 w 8"/>
                <a:gd name="T15" fmla="*/ 7 h 11"/>
                <a:gd name="T16" fmla="*/ 3 w 8"/>
                <a:gd name="T17" fmla="*/ 8 h 11"/>
                <a:gd name="T18" fmla="*/ 4 w 8"/>
                <a:gd name="T19" fmla="*/ 9 h 11"/>
                <a:gd name="T20" fmla="*/ 4 w 8"/>
                <a:gd name="T21" fmla="*/ 10 h 11"/>
                <a:gd name="T22" fmla="*/ 5 w 8"/>
                <a:gd name="T23" fmla="*/ 10 h 11"/>
                <a:gd name="T24" fmla="*/ 7 w 8"/>
                <a:gd name="T25" fmla="*/ 10 h 11"/>
                <a:gd name="T26" fmla="*/ 8 w 8"/>
                <a:gd name="T27" fmla="*/ 11 h 11"/>
                <a:gd name="T28" fmla="*/ 8 w 8"/>
                <a:gd name="T29" fmla="*/ 10 h 11"/>
                <a:gd name="T30" fmla="*/ 7 w 8"/>
                <a:gd name="T31" fmla="*/ 10 h 11"/>
                <a:gd name="T32" fmla="*/ 7 w 8"/>
                <a:gd name="T33" fmla="*/ 9 h 11"/>
                <a:gd name="T34" fmla="*/ 5 w 8"/>
                <a:gd name="T35" fmla="*/ 8 h 11"/>
                <a:gd name="T36" fmla="*/ 5 w 8"/>
                <a:gd name="T37" fmla="*/ 7 h 11"/>
                <a:gd name="T38" fmla="*/ 6 w 8"/>
                <a:gd name="T39" fmla="*/ 7 h 11"/>
                <a:gd name="T40" fmla="*/ 7 w 8"/>
                <a:gd name="T41" fmla="*/ 7 h 11"/>
                <a:gd name="T42" fmla="*/ 7 w 8"/>
                <a:gd name="T43" fmla="*/ 5 h 11"/>
                <a:gd name="T44" fmla="*/ 6 w 8"/>
                <a:gd name="T45" fmla="*/ 5 h 11"/>
                <a:gd name="T46" fmla="*/ 6 w 8"/>
                <a:gd name="T47" fmla="*/ 4 h 11"/>
                <a:gd name="T48" fmla="*/ 6 w 8"/>
                <a:gd name="T49" fmla="*/ 3 h 11"/>
                <a:gd name="T50" fmla="*/ 6 w 8"/>
                <a:gd name="T51" fmla="*/ 2 h 11"/>
                <a:gd name="T52" fmla="*/ 5 w 8"/>
                <a:gd name="T53" fmla="*/ 0 h 11"/>
                <a:gd name="T54" fmla="*/ 5 w 8"/>
                <a:gd name="T55" fmla="*/ 1 h 11"/>
                <a:gd name="T56" fmla="*/ 5 w 8"/>
                <a:gd name="T5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1">
                  <a:moveTo>
                    <a:pt x="5" y="2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09" name="Freeform 357">
              <a:extLst>
                <a:ext uri="{FF2B5EF4-FFF2-40B4-BE49-F238E27FC236}">
                  <a16:creationId xmlns:a16="http://schemas.microsoft.com/office/drawing/2014/main" id="{89413C76-095C-66FA-D78B-0893489A4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225" y="3254375"/>
              <a:ext cx="22225" cy="14288"/>
            </a:xfrm>
            <a:custGeom>
              <a:avLst/>
              <a:gdLst>
                <a:gd name="T0" fmla="*/ 13 w 14"/>
                <a:gd name="T1" fmla="*/ 8 h 9"/>
                <a:gd name="T2" fmla="*/ 13 w 14"/>
                <a:gd name="T3" fmla="*/ 7 h 9"/>
                <a:gd name="T4" fmla="*/ 11 w 14"/>
                <a:gd name="T5" fmla="*/ 6 h 9"/>
                <a:gd name="T6" fmla="*/ 10 w 14"/>
                <a:gd name="T7" fmla="*/ 6 h 9"/>
                <a:gd name="T8" fmla="*/ 9 w 14"/>
                <a:gd name="T9" fmla="*/ 6 h 9"/>
                <a:gd name="T10" fmla="*/ 8 w 14"/>
                <a:gd name="T11" fmla="*/ 6 h 9"/>
                <a:gd name="T12" fmla="*/ 7 w 14"/>
                <a:gd name="T13" fmla="*/ 6 h 9"/>
                <a:gd name="T14" fmla="*/ 6 w 14"/>
                <a:gd name="T15" fmla="*/ 5 h 9"/>
                <a:gd name="T16" fmla="*/ 6 w 14"/>
                <a:gd name="T17" fmla="*/ 5 h 9"/>
                <a:gd name="T18" fmla="*/ 5 w 14"/>
                <a:gd name="T19" fmla="*/ 4 h 9"/>
                <a:gd name="T20" fmla="*/ 4 w 14"/>
                <a:gd name="T21" fmla="*/ 3 h 9"/>
                <a:gd name="T22" fmla="*/ 3 w 14"/>
                <a:gd name="T23" fmla="*/ 3 h 9"/>
                <a:gd name="T24" fmla="*/ 3 w 14"/>
                <a:gd name="T25" fmla="*/ 2 h 9"/>
                <a:gd name="T26" fmla="*/ 2 w 14"/>
                <a:gd name="T27" fmla="*/ 2 h 9"/>
                <a:gd name="T28" fmla="*/ 2 w 14"/>
                <a:gd name="T29" fmla="*/ 1 h 9"/>
                <a:gd name="T30" fmla="*/ 2 w 14"/>
                <a:gd name="T31" fmla="*/ 0 h 9"/>
                <a:gd name="T32" fmla="*/ 0 w 14"/>
                <a:gd name="T33" fmla="*/ 1 h 9"/>
                <a:gd name="T34" fmla="*/ 0 w 14"/>
                <a:gd name="T35" fmla="*/ 2 h 9"/>
                <a:gd name="T36" fmla="*/ 0 w 14"/>
                <a:gd name="T37" fmla="*/ 3 h 9"/>
                <a:gd name="T38" fmla="*/ 1 w 14"/>
                <a:gd name="T39" fmla="*/ 4 h 9"/>
                <a:gd name="T40" fmla="*/ 2 w 14"/>
                <a:gd name="T41" fmla="*/ 5 h 9"/>
                <a:gd name="T42" fmla="*/ 3 w 14"/>
                <a:gd name="T43" fmla="*/ 4 h 9"/>
                <a:gd name="T44" fmla="*/ 4 w 14"/>
                <a:gd name="T45" fmla="*/ 5 h 9"/>
                <a:gd name="T46" fmla="*/ 7 w 14"/>
                <a:gd name="T47" fmla="*/ 7 h 9"/>
                <a:gd name="T48" fmla="*/ 8 w 14"/>
                <a:gd name="T49" fmla="*/ 7 h 9"/>
                <a:gd name="T50" fmla="*/ 9 w 14"/>
                <a:gd name="T51" fmla="*/ 7 h 9"/>
                <a:gd name="T52" fmla="*/ 9 w 14"/>
                <a:gd name="T53" fmla="*/ 7 h 9"/>
                <a:gd name="T54" fmla="*/ 10 w 14"/>
                <a:gd name="T55" fmla="*/ 7 h 9"/>
                <a:gd name="T56" fmla="*/ 11 w 14"/>
                <a:gd name="T57" fmla="*/ 7 h 9"/>
                <a:gd name="T58" fmla="*/ 12 w 14"/>
                <a:gd name="T59" fmla="*/ 7 h 9"/>
                <a:gd name="T60" fmla="*/ 12 w 14"/>
                <a:gd name="T61" fmla="*/ 8 h 9"/>
                <a:gd name="T62" fmla="*/ 12 w 14"/>
                <a:gd name="T63" fmla="*/ 8 h 9"/>
                <a:gd name="T64" fmla="*/ 13 w 14"/>
                <a:gd name="T65" fmla="*/ 9 h 9"/>
                <a:gd name="T66" fmla="*/ 14 w 14"/>
                <a:gd name="T67" fmla="*/ 9 h 9"/>
                <a:gd name="T68" fmla="*/ 13 w 14"/>
                <a:gd name="T6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9">
                  <a:moveTo>
                    <a:pt x="13" y="8"/>
                  </a:moveTo>
                  <a:lnTo>
                    <a:pt x="13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5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0" name="Freeform 358">
              <a:extLst>
                <a:ext uri="{FF2B5EF4-FFF2-40B4-BE49-F238E27FC236}">
                  <a16:creationId xmlns:a16="http://schemas.microsoft.com/office/drawing/2014/main" id="{1291A04E-7450-DB0D-33EB-3A4384E30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7025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1" name="Freeform 359">
              <a:extLst>
                <a:ext uri="{FF2B5EF4-FFF2-40B4-BE49-F238E27FC236}">
                  <a16:creationId xmlns:a16="http://schemas.microsoft.com/office/drawing/2014/main" id="{6D6891E1-46FE-32B5-39BF-4E6CFCC09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3270250"/>
              <a:ext cx="7937" cy="6350"/>
            </a:xfrm>
            <a:custGeom>
              <a:avLst/>
              <a:gdLst>
                <a:gd name="T0" fmla="*/ 4 w 5"/>
                <a:gd name="T1" fmla="*/ 4 h 4"/>
                <a:gd name="T2" fmla="*/ 5 w 5"/>
                <a:gd name="T3" fmla="*/ 4 h 4"/>
                <a:gd name="T4" fmla="*/ 5 w 5"/>
                <a:gd name="T5" fmla="*/ 3 h 4"/>
                <a:gd name="T6" fmla="*/ 4 w 5"/>
                <a:gd name="T7" fmla="*/ 3 h 4"/>
                <a:gd name="T8" fmla="*/ 4 w 5"/>
                <a:gd name="T9" fmla="*/ 1 h 4"/>
                <a:gd name="T10" fmla="*/ 3 w 5"/>
                <a:gd name="T11" fmla="*/ 1 h 4"/>
                <a:gd name="T12" fmla="*/ 3 w 5"/>
                <a:gd name="T13" fmla="*/ 0 h 4"/>
                <a:gd name="T14" fmla="*/ 2 w 5"/>
                <a:gd name="T15" fmla="*/ 0 h 4"/>
                <a:gd name="T16" fmla="*/ 1 w 5"/>
                <a:gd name="T17" fmla="*/ 0 h 4"/>
                <a:gd name="T18" fmla="*/ 0 w 5"/>
                <a:gd name="T19" fmla="*/ 0 h 4"/>
                <a:gd name="T20" fmla="*/ 0 w 5"/>
                <a:gd name="T21" fmla="*/ 1 h 4"/>
                <a:gd name="T22" fmla="*/ 1 w 5"/>
                <a:gd name="T23" fmla="*/ 1 h 4"/>
                <a:gd name="T24" fmla="*/ 1 w 5"/>
                <a:gd name="T25" fmla="*/ 2 h 4"/>
                <a:gd name="T26" fmla="*/ 2 w 5"/>
                <a:gd name="T27" fmla="*/ 3 h 4"/>
                <a:gd name="T28" fmla="*/ 2 w 5"/>
                <a:gd name="T29" fmla="*/ 2 h 4"/>
                <a:gd name="T30" fmla="*/ 3 w 5"/>
                <a:gd name="T31" fmla="*/ 2 h 4"/>
                <a:gd name="T32" fmla="*/ 3 w 5"/>
                <a:gd name="T33" fmla="*/ 3 h 4"/>
                <a:gd name="T34" fmla="*/ 4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2" name="Freeform 360">
              <a:extLst>
                <a:ext uri="{FF2B5EF4-FFF2-40B4-BE49-F238E27FC236}">
                  <a16:creationId xmlns:a16="http://schemas.microsoft.com/office/drawing/2014/main" id="{326471B9-0033-6BFE-39E1-3425D201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525" y="2716213"/>
              <a:ext cx="1535112" cy="1266825"/>
            </a:xfrm>
            <a:custGeom>
              <a:avLst/>
              <a:gdLst>
                <a:gd name="T0" fmla="*/ 554 w 967"/>
                <a:gd name="T1" fmla="*/ 163 h 798"/>
                <a:gd name="T2" fmla="*/ 465 w 967"/>
                <a:gd name="T3" fmla="*/ 157 h 798"/>
                <a:gd name="T4" fmla="*/ 362 w 967"/>
                <a:gd name="T5" fmla="*/ 73 h 798"/>
                <a:gd name="T6" fmla="*/ 266 w 967"/>
                <a:gd name="T7" fmla="*/ 11 h 798"/>
                <a:gd name="T8" fmla="*/ 122 w 967"/>
                <a:gd name="T9" fmla="*/ 48 h 798"/>
                <a:gd name="T10" fmla="*/ 104 w 967"/>
                <a:gd name="T11" fmla="*/ 121 h 798"/>
                <a:gd name="T12" fmla="*/ 17 w 967"/>
                <a:gd name="T13" fmla="*/ 151 h 798"/>
                <a:gd name="T14" fmla="*/ 10 w 967"/>
                <a:gd name="T15" fmla="*/ 185 h 798"/>
                <a:gd name="T16" fmla="*/ 0 w 967"/>
                <a:gd name="T17" fmla="*/ 215 h 798"/>
                <a:gd name="T18" fmla="*/ 13 w 967"/>
                <a:gd name="T19" fmla="*/ 214 h 798"/>
                <a:gd name="T20" fmla="*/ 28 w 967"/>
                <a:gd name="T21" fmla="*/ 219 h 798"/>
                <a:gd name="T22" fmla="*/ 49 w 967"/>
                <a:gd name="T23" fmla="*/ 253 h 798"/>
                <a:gd name="T24" fmla="*/ 89 w 967"/>
                <a:gd name="T25" fmla="*/ 318 h 798"/>
                <a:gd name="T26" fmla="*/ 103 w 967"/>
                <a:gd name="T27" fmla="*/ 335 h 798"/>
                <a:gd name="T28" fmla="*/ 120 w 967"/>
                <a:gd name="T29" fmla="*/ 360 h 798"/>
                <a:gd name="T30" fmla="*/ 122 w 967"/>
                <a:gd name="T31" fmla="*/ 385 h 798"/>
                <a:gd name="T32" fmla="*/ 144 w 967"/>
                <a:gd name="T33" fmla="*/ 410 h 798"/>
                <a:gd name="T34" fmla="*/ 156 w 967"/>
                <a:gd name="T35" fmla="*/ 418 h 798"/>
                <a:gd name="T36" fmla="*/ 177 w 967"/>
                <a:gd name="T37" fmla="*/ 433 h 798"/>
                <a:gd name="T38" fmla="*/ 189 w 967"/>
                <a:gd name="T39" fmla="*/ 459 h 798"/>
                <a:gd name="T40" fmla="*/ 200 w 967"/>
                <a:gd name="T41" fmla="*/ 478 h 798"/>
                <a:gd name="T42" fmla="*/ 207 w 967"/>
                <a:gd name="T43" fmla="*/ 497 h 798"/>
                <a:gd name="T44" fmla="*/ 203 w 967"/>
                <a:gd name="T45" fmla="*/ 521 h 798"/>
                <a:gd name="T46" fmla="*/ 207 w 967"/>
                <a:gd name="T47" fmla="*/ 539 h 798"/>
                <a:gd name="T48" fmla="*/ 210 w 967"/>
                <a:gd name="T49" fmla="*/ 565 h 798"/>
                <a:gd name="T50" fmla="*/ 223 w 967"/>
                <a:gd name="T51" fmla="*/ 583 h 798"/>
                <a:gd name="T52" fmla="*/ 241 w 967"/>
                <a:gd name="T53" fmla="*/ 607 h 798"/>
                <a:gd name="T54" fmla="*/ 262 w 967"/>
                <a:gd name="T55" fmla="*/ 616 h 798"/>
                <a:gd name="T56" fmla="*/ 285 w 967"/>
                <a:gd name="T57" fmla="*/ 637 h 798"/>
                <a:gd name="T58" fmla="*/ 296 w 967"/>
                <a:gd name="T59" fmla="*/ 658 h 798"/>
                <a:gd name="T60" fmla="*/ 306 w 967"/>
                <a:gd name="T61" fmla="*/ 678 h 798"/>
                <a:gd name="T62" fmla="*/ 316 w 967"/>
                <a:gd name="T63" fmla="*/ 702 h 798"/>
                <a:gd name="T64" fmla="*/ 324 w 967"/>
                <a:gd name="T65" fmla="*/ 718 h 798"/>
                <a:gd name="T66" fmla="*/ 344 w 967"/>
                <a:gd name="T67" fmla="*/ 736 h 798"/>
                <a:gd name="T68" fmla="*/ 358 w 967"/>
                <a:gd name="T69" fmla="*/ 759 h 798"/>
                <a:gd name="T70" fmla="*/ 373 w 967"/>
                <a:gd name="T71" fmla="*/ 782 h 798"/>
                <a:gd name="T72" fmla="*/ 390 w 967"/>
                <a:gd name="T73" fmla="*/ 786 h 798"/>
                <a:gd name="T74" fmla="*/ 392 w 967"/>
                <a:gd name="T75" fmla="*/ 764 h 798"/>
                <a:gd name="T76" fmla="*/ 415 w 967"/>
                <a:gd name="T77" fmla="*/ 745 h 798"/>
                <a:gd name="T78" fmla="*/ 441 w 967"/>
                <a:gd name="T79" fmla="*/ 748 h 798"/>
                <a:gd name="T80" fmla="*/ 565 w 967"/>
                <a:gd name="T81" fmla="*/ 764 h 798"/>
                <a:gd name="T82" fmla="*/ 664 w 967"/>
                <a:gd name="T83" fmla="*/ 691 h 798"/>
                <a:gd name="T84" fmla="*/ 842 w 967"/>
                <a:gd name="T85" fmla="*/ 655 h 798"/>
                <a:gd name="T86" fmla="*/ 958 w 967"/>
                <a:gd name="T87" fmla="*/ 551 h 798"/>
                <a:gd name="T88" fmla="*/ 891 w 967"/>
                <a:gd name="T89" fmla="*/ 486 h 798"/>
                <a:gd name="T90" fmla="*/ 793 w 967"/>
                <a:gd name="T91" fmla="*/ 436 h 798"/>
                <a:gd name="T92" fmla="*/ 768 w 967"/>
                <a:gd name="T93" fmla="*/ 404 h 798"/>
                <a:gd name="T94" fmla="*/ 768 w 967"/>
                <a:gd name="T95" fmla="*/ 398 h 798"/>
                <a:gd name="T96" fmla="*/ 739 w 967"/>
                <a:gd name="T97" fmla="*/ 378 h 798"/>
                <a:gd name="T98" fmla="*/ 728 w 967"/>
                <a:gd name="T99" fmla="*/ 350 h 798"/>
                <a:gd name="T100" fmla="*/ 718 w 967"/>
                <a:gd name="T101" fmla="*/ 338 h 798"/>
                <a:gd name="T102" fmla="*/ 707 w 967"/>
                <a:gd name="T103" fmla="*/ 317 h 798"/>
                <a:gd name="T104" fmla="*/ 718 w 967"/>
                <a:gd name="T105" fmla="*/ 311 h 798"/>
                <a:gd name="T106" fmla="*/ 711 w 967"/>
                <a:gd name="T107" fmla="*/ 285 h 798"/>
                <a:gd name="T108" fmla="*/ 685 w 967"/>
                <a:gd name="T109" fmla="*/ 261 h 798"/>
                <a:gd name="T110" fmla="*/ 677 w 967"/>
                <a:gd name="T111" fmla="*/ 259 h 798"/>
                <a:gd name="T112" fmla="*/ 669 w 967"/>
                <a:gd name="T113" fmla="*/ 248 h 798"/>
                <a:gd name="T114" fmla="*/ 664 w 967"/>
                <a:gd name="T115" fmla="*/ 243 h 798"/>
                <a:gd name="T116" fmla="*/ 654 w 967"/>
                <a:gd name="T117" fmla="*/ 235 h 798"/>
                <a:gd name="T118" fmla="*/ 656 w 967"/>
                <a:gd name="T119" fmla="*/ 229 h 798"/>
                <a:gd name="T120" fmla="*/ 644 w 967"/>
                <a:gd name="T121" fmla="*/ 21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7" h="798">
                  <a:moveTo>
                    <a:pt x="620" y="192"/>
                  </a:moveTo>
                  <a:lnTo>
                    <a:pt x="611" y="192"/>
                  </a:lnTo>
                  <a:lnTo>
                    <a:pt x="603" y="192"/>
                  </a:lnTo>
                  <a:lnTo>
                    <a:pt x="601" y="192"/>
                  </a:lnTo>
                  <a:lnTo>
                    <a:pt x="601" y="191"/>
                  </a:lnTo>
                  <a:lnTo>
                    <a:pt x="600" y="190"/>
                  </a:lnTo>
                  <a:lnTo>
                    <a:pt x="599" y="189"/>
                  </a:lnTo>
                  <a:lnTo>
                    <a:pt x="598" y="189"/>
                  </a:lnTo>
                  <a:lnTo>
                    <a:pt x="597" y="187"/>
                  </a:lnTo>
                  <a:lnTo>
                    <a:pt x="597" y="185"/>
                  </a:lnTo>
                  <a:lnTo>
                    <a:pt x="596" y="184"/>
                  </a:lnTo>
                  <a:lnTo>
                    <a:pt x="596" y="180"/>
                  </a:lnTo>
                  <a:lnTo>
                    <a:pt x="596" y="179"/>
                  </a:lnTo>
                  <a:lnTo>
                    <a:pt x="593" y="172"/>
                  </a:lnTo>
                  <a:lnTo>
                    <a:pt x="591" y="169"/>
                  </a:lnTo>
                  <a:lnTo>
                    <a:pt x="591" y="168"/>
                  </a:lnTo>
                  <a:lnTo>
                    <a:pt x="590" y="168"/>
                  </a:lnTo>
                  <a:lnTo>
                    <a:pt x="588" y="168"/>
                  </a:lnTo>
                  <a:lnTo>
                    <a:pt x="582" y="167"/>
                  </a:lnTo>
                  <a:lnTo>
                    <a:pt x="579" y="167"/>
                  </a:lnTo>
                  <a:lnTo>
                    <a:pt x="574" y="166"/>
                  </a:lnTo>
                  <a:lnTo>
                    <a:pt x="570" y="165"/>
                  </a:lnTo>
                  <a:lnTo>
                    <a:pt x="564" y="165"/>
                  </a:lnTo>
                  <a:lnTo>
                    <a:pt x="559" y="164"/>
                  </a:lnTo>
                  <a:lnTo>
                    <a:pt x="554" y="163"/>
                  </a:lnTo>
                  <a:lnTo>
                    <a:pt x="549" y="162"/>
                  </a:lnTo>
                  <a:lnTo>
                    <a:pt x="547" y="163"/>
                  </a:lnTo>
                  <a:lnTo>
                    <a:pt x="545" y="163"/>
                  </a:lnTo>
                  <a:lnTo>
                    <a:pt x="544" y="164"/>
                  </a:lnTo>
                  <a:lnTo>
                    <a:pt x="542" y="164"/>
                  </a:lnTo>
                  <a:lnTo>
                    <a:pt x="541" y="164"/>
                  </a:lnTo>
                  <a:lnTo>
                    <a:pt x="536" y="164"/>
                  </a:lnTo>
                  <a:lnTo>
                    <a:pt x="532" y="163"/>
                  </a:lnTo>
                  <a:lnTo>
                    <a:pt x="529" y="163"/>
                  </a:lnTo>
                  <a:lnTo>
                    <a:pt x="525" y="163"/>
                  </a:lnTo>
                  <a:lnTo>
                    <a:pt x="521" y="162"/>
                  </a:lnTo>
                  <a:lnTo>
                    <a:pt x="517" y="162"/>
                  </a:lnTo>
                  <a:lnTo>
                    <a:pt x="513" y="161"/>
                  </a:lnTo>
                  <a:lnTo>
                    <a:pt x="508" y="161"/>
                  </a:lnTo>
                  <a:lnTo>
                    <a:pt x="503" y="160"/>
                  </a:lnTo>
                  <a:lnTo>
                    <a:pt x="498" y="160"/>
                  </a:lnTo>
                  <a:lnTo>
                    <a:pt x="493" y="159"/>
                  </a:lnTo>
                  <a:lnTo>
                    <a:pt x="490" y="159"/>
                  </a:lnTo>
                  <a:lnTo>
                    <a:pt x="484" y="159"/>
                  </a:lnTo>
                  <a:lnTo>
                    <a:pt x="481" y="159"/>
                  </a:lnTo>
                  <a:lnTo>
                    <a:pt x="477" y="159"/>
                  </a:lnTo>
                  <a:lnTo>
                    <a:pt x="473" y="158"/>
                  </a:lnTo>
                  <a:lnTo>
                    <a:pt x="470" y="158"/>
                  </a:lnTo>
                  <a:lnTo>
                    <a:pt x="466" y="158"/>
                  </a:lnTo>
                  <a:lnTo>
                    <a:pt x="465" y="157"/>
                  </a:lnTo>
                  <a:lnTo>
                    <a:pt x="464" y="157"/>
                  </a:lnTo>
                  <a:lnTo>
                    <a:pt x="461" y="154"/>
                  </a:lnTo>
                  <a:lnTo>
                    <a:pt x="456" y="150"/>
                  </a:lnTo>
                  <a:lnTo>
                    <a:pt x="452" y="148"/>
                  </a:lnTo>
                  <a:lnTo>
                    <a:pt x="448" y="144"/>
                  </a:lnTo>
                  <a:lnTo>
                    <a:pt x="443" y="139"/>
                  </a:lnTo>
                  <a:lnTo>
                    <a:pt x="438" y="136"/>
                  </a:lnTo>
                  <a:lnTo>
                    <a:pt x="432" y="131"/>
                  </a:lnTo>
                  <a:lnTo>
                    <a:pt x="427" y="127"/>
                  </a:lnTo>
                  <a:lnTo>
                    <a:pt x="425" y="125"/>
                  </a:lnTo>
                  <a:lnTo>
                    <a:pt x="422" y="123"/>
                  </a:lnTo>
                  <a:lnTo>
                    <a:pt x="417" y="119"/>
                  </a:lnTo>
                  <a:lnTo>
                    <a:pt x="412" y="114"/>
                  </a:lnTo>
                  <a:lnTo>
                    <a:pt x="406" y="109"/>
                  </a:lnTo>
                  <a:lnTo>
                    <a:pt x="402" y="105"/>
                  </a:lnTo>
                  <a:lnTo>
                    <a:pt x="397" y="103"/>
                  </a:lnTo>
                  <a:lnTo>
                    <a:pt x="393" y="99"/>
                  </a:lnTo>
                  <a:lnTo>
                    <a:pt x="389" y="96"/>
                  </a:lnTo>
                  <a:lnTo>
                    <a:pt x="384" y="92"/>
                  </a:lnTo>
                  <a:lnTo>
                    <a:pt x="381" y="89"/>
                  </a:lnTo>
                  <a:lnTo>
                    <a:pt x="377" y="85"/>
                  </a:lnTo>
                  <a:lnTo>
                    <a:pt x="376" y="84"/>
                  </a:lnTo>
                  <a:lnTo>
                    <a:pt x="372" y="81"/>
                  </a:lnTo>
                  <a:lnTo>
                    <a:pt x="367" y="78"/>
                  </a:lnTo>
                  <a:lnTo>
                    <a:pt x="362" y="73"/>
                  </a:lnTo>
                  <a:lnTo>
                    <a:pt x="359" y="69"/>
                  </a:lnTo>
                  <a:lnTo>
                    <a:pt x="355" y="67"/>
                  </a:lnTo>
                  <a:lnTo>
                    <a:pt x="352" y="63"/>
                  </a:lnTo>
                  <a:lnTo>
                    <a:pt x="347" y="60"/>
                  </a:lnTo>
                  <a:lnTo>
                    <a:pt x="344" y="58"/>
                  </a:lnTo>
                  <a:lnTo>
                    <a:pt x="340" y="55"/>
                  </a:lnTo>
                  <a:lnTo>
                    <a:pt x="336" y="52"/>
                  </a:lnTo>
                  <a:lnTo>
                    <a:pt x="332" y="49"/>
                  </a:lnTo>
                  <a:lnTo>
                    <a:pt x="328" y="48"/>
                  </a:lnTo>
                  <a:lnTo>
                    <a:pt x="324" y="45"/>
                  </a:lnTo>
                  <a:lnTo>
                    <a:pt x="320" y="42"/>
                  </a:lnTo>
                  <a:lnTo>
                    <a:pt x="316" y="39"/>
                  </a:lnTo>
                  <a:lnTo>
                    <a:pt x="313" y="39"/>
                  </a:lnTo>
                  <a:lnTo>
                    <a:pt x="308" y="36"/>
                  </a:lnTo>
                  <a:lnTo>
                    <a:pt x="303" y="33"/>
                  </a:lnTo>
                  <a:lnTo>
                    <a:pt x="300" y="30"/>
                  </a:lnTo>
                  <a:lnTo>
                    <a:pt x="296" y="29"/>
                  </a:lnTo>
                  <a:lnTo>
                    <a:pt x="293" y="26"/>
                  </a:lnTo>
                  <a:lnTo>
                    <a:pt x="288" y="23"/>
                  </a:lnTo>
                  <a:lnTo>
                    <a:pt x="283" y="20"/>
                  </a:lnTo>
                  <a:lnTo>
                    <a:pt x="280" y="19"/>
                  </a:lnTo>
                  <a:lnTo>
                    <a:pt x="275" y="17"/>
                  </a:lnTo>
                  <a:lnTo>
                    <a:pt x="272" y="14"/>
                  </a:lnTo>
                  <a:lnTo>
                    <a:pt x="269" y="12"/>
                  </a:lnTo>
                  <a:lnTo>
                    <a:pt x="266" y="11"/>
                  </a:lnTo>
                  <a:lnTo>
                    <a:pt x="251" y="8"/>
                  </a:lnTo>
                  <a:lnTo>
                    <a:pt x="247" y="8"/>
                  </a:lnTo>
                  <a:lnTo>
                    <a:pt x="237" y="6"/>
                  </a:lnTo>
                  <a:lnTo>
                    <a:pt x="229" y="4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210" y="1"/>
                  </a:lnTo>
                  <a:lnTo>
                    <a:pt x="209" y="1"/>
                  </a:lnTo>
                  <a:lnTo>
                    <a:pt x="209" y="2"/>
                  </a:lnTo>
                  <a:lnTo>
                    <a:pt x="203" y="8"/>
                  </a:lnTo>
                  <a:lnTo>
                    <a:pt x="202" y="8"/>
                  </a:lnTo>
                  <a:lnTo>
                    <a:pt x="196" y="9"/>
                  </a:lnTo>
                  <a:lnTo>
                    <a:pt x="186" y="12"/>
                  </a:lnTo>
                  <a:lnTo>
                    <a:pt x="175" y="16"/>
                  </a:lnTo>
                  <a:lnTo>
                    <a:pt x="165" y="18"/>
                  </a:lnTo>
                  <a:lnTo>
                    <a:pt x="157" y="20"/>
                  </a:lnTo>
                  <a:lnTo>
                    <a:pt x="155" y="21"/>
                  </a:lnTo>
                  <a:lnTo>
                    <a:pt x="146" y="24"/>
                  </a:lnTo>
                  <a:lnTo>
                    <a:pt x="144" y="25"/>
                  </a:lnTo>
                  <a:lnTo>
                    <a:pt x="133" y="29"/>
                  </a:lnTo>
                  <a:lnTo>
                    <a:pt x="122" y="32"/>
                  </a:lnTo>
                  <a:lnTo>
                    <a:pt x="112" y="35"/>
                  </a:lnTo>
                  <a:lnTo>
                    <a:pt x="110" y="35"/>
                  </a:lnTo>
                  <a:lnTo>
                    <a:pt x="115" y="41"/>
                  </a:lnTo>
                  <a:lnTo>
                    <a:pt x="122" y="48"/>
                  </a:lnTo>
                  <a:lnTo>
                    <a:pt x="127" y="55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9" y="68"/>
                  </a:lnTo>
                  <a:lnTo>
                    <a:pt x="144" y="74"/>
                  </a:lnTo>
                  <a:lnTo>
                    <a:pt x="149" y="79"/>
                  </a:lnTo>
                  <a:lnTo>
                    <a:pt x="154" y="85"/>
                  </a:lnTo>
                  <a:lnTo>
                    <a:pt x="156" y="88"/>
                  </a:lnTo>
                  <a:lnTo>
                    <a:pt x="156" y="89"/>
                  </a:lnTo>
                  <a:lnTo>
                    <a:pt x="153" y="90"/>
                  </a:lnTo>
                  <a:lnTo>
                    <a:pt x="147" y="93"/>
                  </a:lnTo>
                  <a:lnTo>
                    <a:pt x="143" y="97"/>
                  </a:lnTo>
                  <a:lnTo>
                    <a:pt x="142" y="98"/>
                  </a:lnTo>
                  <a:lnTo>
                    <a:pt x="141" y="99"/>
                  </a:lnTo>
                  <a:lnTo>
                    <a:pt x="140" y="101"/>
                  </a:lnTo>
                  <a:lnTo>
                    <a:pt x="138" y="105"/>
                  </a:lnTo>
                  <a:lnTo>
                    <a:pt x="136" y="109"/>
                  </a:lnTo>
                  <a:lnTo>
                    <a:pt x="134" y="114"/>
                  </a:lnTo>
                  <a:lnTo>
                    <a:pt x="133" y="115"/>
                  </a:lnTo>
                  <a:lnTo>
                    <a:pt x="127" y="116"/>
                  </a:lnTo>
                  <a:lnTo>
                    <a:pt x="122" y="118"/>
                  </a:lnTo>
                  <a:lnTo>
                    <a:pt x="115" y="119"/>
                  </a:lnTo>
                  <a:lnTo>
                    <a:pt x="108" y="120"/>
                  </a:lnTo>
                  <a:lnTo>
                    <a:pt x="104" y="121"/>
                  </a:lnTo>
                  <a:lnTo>
                    <a:pt x="100" y="122"/>
                  </a:lnTo>
                  <a:lnTo>
                    <a:pt x="99" y="123"/>
                  </a:lnTo>
                  <a:lnTo>
                    <a:pt x="98" y="124"/>
                  </a:lnTo>
                  <a:lnTo>
                    <a:pt x="95" y="128"/>
                  </a:lnTo>
                  <a:lnTo>
                    <a:pt x="94" y="131"/>
                  </a:lnTo>
                  <a:lnTo>
                    <a:pt x="91" y="137"/>
                  </a:lnTo>
                  <a:lnTo>
                    <a:pt x="87" y="141"/>
                  </a:lnTo>
                  <a:lnTo>
                    <a:pt x="84" y="145"/>
                  </a:lnTo>
                  <a:lnTo>
                    <a:pt x="78" y="149"/>
                  </a:lnTo>
                  <a:lnTo>
                    <a:pt x="74" y="152"/>
                  </a:lnTo>
                  <a:lnTo>
                    <a:pt x="69" y="157"/>
                  </a:lnTo>
                  <a:lnTo>
                    <a:pt x="67" y="158"/>
                  </a:lnTo>
                  <a:lnTo>
                    <a:pt x="66" y="158"/>
                  </a:lnTo>
                  <a:lnTo>
                    <a:pt x="61" y="157"/>
                  </a:lnTo>
                  <a:lnTo>
                    <a:pt x="56" y="156"/>
                  </a:lnTo>
                  <a:lnTo>
                    <a:pt x="54" y="155"/>
                  </a:lnTo>
                  <a:lnTo>
                    <a:pt x="48" y="154"/>
                  </a:lnTo>
                  <a:lnTo>
                    <a:pt x="41" y="153"/>
                  </a:lnTo>
                  <a:lnTo>
                    <a:pt x="34" y="151"/>
                  </a:lnTo>
                  <a:lnTo>
                    <a:pt x="28" y="150"/>
                  </a:lnTo>
                  <a:lnTo>
                    <a:pt x="23" y="149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17" y="150"/>
                  </a:lnTo>
                  <a:lnTo>
                    <a:pt x="17" y="151"/>
                  </a:lnTo>
                  <a:lnTo>
                    <a:pt x="16" y="151"/>
                  </a:lnTo>
                  <a:lnTo>
                    <a:pt x="16" y="152"/>
                  </a:lnTo>
                  <a:lnTo>
                    <a:pt x="16" y="153"/>
                  </a:lnTo>
                  <a:lnTo>
                    <a:pt x="16" y="154"/>
                  </a:lnTo>
                  <a:lnTo>
                    <a:pt x="15" y="155"/>
                  </a:lnTo>
                  <a:lnTo>
                    <a:pt x="15" y="156"/>
                  </a:lnTo>
                  <a:lnTo>
                    <a:pt x="15" y="158"/>
                  </a:lnTo>
                  <a:lnTo>
                    <a:pt x="15" y="159"/>
                  </a:lnTo>
                  <a:lnTo>
                    <a:pt x="14" y="163"/>
                  </a:lnTo>
                  <a:lnTo>
                    <a:pt x="13" y="164"/>
                  </a:lnTo>
                  <a:lnTo>
                    <a:pt x="13" y="165"/>
                  </a:lnTo>
                  <a:lnTo>
                    <a:pt x="13" y="166"/>
                  </a:lnTo>
                  <a:lnTo>
                    <a:pt x="13" y="168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2" y="172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5"/>
                  </a:lnTo>
                  <a:lnTo>
                    <a:pt x="13" y="176"/>
                  </a:lnTo>
                  <a:lnTo>
                    <a:pt x="13" y="177"/>
                  </a:lnTo>
                  <a:lnTo>
                    <a:pt x="12" y="179"/>
                  </a:lnTo>
                  <a:lnTo>
                    <a:pt x="11" y="180"/>
                  </a:lnTo>
                  <a:lnTo>
                    <a:pt x="11" y="182"/>
                  </a:lnTo>
                  <a:lnTo>
                    <a:pt x="10" y="185"/>
                  </a:lnTo>
                  <a:lnTo>
                    <a:pt x="11" y="188"/>
                  </a:lnTo>
                  <a:lnTo>
                    <a:pt x="11" y="190"/>
                  </a:lnTo>
                  <a:lnTo>
                    <a:pt x="11" y="192"/>
                  </a:lnTo>
                  <a:lnTo>
                    <a:pt x="10" y="194"/>
                  </a:lnTo>
                  <a:lnTo>
                    <a:pt x="9" y="195"/>
                  </a:lnTo>
                  <a:lnTo>
                    <a:pt x="9" y="197"/>
                  </a:lnTo>
                  <a:lnTo>
                    <a:pt x="8" y="198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5" y="204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5" y="206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4" y="209"/>
                  </a:lnTo>
                  <a:lnTo>
                    <a:pt x="4" y="210"/>
                  </a:lnTo>
                  <a:lnTo>
                    <a:pt x="5" y="210"/>
                  </a:lnTo>
                  <a:lnTo>
                    <a:pt x="4" y="211"/>
                  </a:lnTo>
                  <a:lnTo>
                    <a:pt x="3" y="211"/>
                  </a:lnTo>
                  <a:lnTo>
                    <a:pt x="3" y="212"/>
                  </a:lnTo>
                  <a:lnTo>
                    <a:pt x="2" y="212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5"/>
                  </a:lnTo>
                  <a:lnTo>
                    <a:pt x="2" y="215"/>
                  </a:lnTo>
                  <a:lnTo>
                    <a:pt x="2" y="216"/>
                  </a:lnTo>
                  <a:lnTo>
                    <a:pt x="2" y="217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5" y="216"/>
                  </a:lnTo>
                  <a:lnTo>
                    <a:pt x="5" y="215"/>
                  </a:lnTo>
                  <a:lnTo>
                    <a:pt x="4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7" y="213"/>
                  </a:lnTo>
                  <a:lnTo>
                    <a:pt x="7" y="214"/>
                  </a:lnTo>
                  <a:lnTo>
                    <a:pt x="8" y="215"/>
                  </a:lnTo>
                  <a:lnTo>
                    <a:pt x="9" y="215"/>
                  </a:lnTo>
                  <a:lnTo>
                    <a:pt x="10" y="215"/>
                  </a:lnTo>
                  <a:lnTo>
                    <a:pt x="11" y="214"/>
                  </a:lnTo>
                  <a:lnTo>
                    <a:pt x="12" y="214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4" y="215"/>
                  </a:lnTo>
                  <a:lnTo>
                    <a:pt x="15" y="215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8" y="215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6" y="216"/>
                  </a:lnTo>
                  <a:lnTo>
                    <a:pt x="27" y="216"/>
                  </a:lnTo>
                  <a:lnTo>
                    <a:pt x="28" y="216"/>
                  </a:lnTo>
                  <a:lnTo>
                    <a:pt x="30" y="217"/>
                  </a:lnTo>
                  <a:lnTo>
                    <a:pt x="30" y="218"/>
                  </a:lnTo>
                  <a:lnTo>
                    <a:pt x="29" y="218"/>
                  </a:lnTo>
                  <a:lnTo>
                    <a:pt x="28" y="219"/>
                  </a:lnTo>
                  <a:lnTo>
                    <a:pt x="27" y="219"/>
                  </a:lnTo>
                  <a:lnTo>
                    <a:pt x="28" y="219"/>
                  </a:lnTo>
                  <a:lnTo>
                    <a:pt x="31" y="221"/>
                  </a:lnTo>
                  <a:lnTo>
                    <a:pt x="32" y="222"/>
                  </a:lnTo>
                  <a:lnTo>
                    <a:pt x="33" y="223"/>
                  </a:lnTo>
                  <a:lnTo>
                    <a:pt x="34" y="226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5" y="229"/>
                  </a:lnTo>
                  <a:lnTo>
                    <a:pt x="35" y="230"/>
                  </a:lnTo>
                  <a:lnTo>
                    <a:pt x="36" y="231"/>
                  </a:lnTo>
                  <a:lnTo>
                    <a:pt x="37" y="231"/>
                  </a:lnTo>
                  <a:lnTo>
                    <a:pt x="38" y="233"/>
                  </a:lnTo>
                  <a:lnTo>
                    <a:pt x="40" y="236"/>
                  </a:lnTo>
                  <a:lnTo>
                    <a:pt x="41" y="237"/>
                  </a:lnTo>
                  <a:lnTo>
                    <a:pt x="42" y="239"/>
                  </a:lnTo>
                  <a:lnTo>
                    <a:pt x="43" y="239"/>
                  </a:lnTo>
                  <a:lnTo>
                    <a:pt x="43" y="240"/>
                  </a:lnTo>
                  <a:lnTo>
                    <a:pt x="43" y="242"/>
                  </a:lnTo>
                  <a:lnTo>
                    <a:pt x="43" y="243"/>
                  </a:lnTo>
                  <a:lnTo>
                    <a:pt x="44" y="245"/>
                  </a:lnTo>
                  <a:lnTo>
                    <a:pt x="45" y="248"/>
                  </a:lnTo>
                  <a:lnTo>
                    <a:pt x="47" y="249"/>
                  </a:lnTo>
                  <a:lnTo>
                    <a:pt x="48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2" y="255"/>
                  </a:lnTo>
                  <a:lnTo>
                    <a:pt x="56" y="259"/>
                  </a:lnTo>
                  <a:lnTo>
                    <a:pt x="56" y="260"/>
                  </a:lnTo>
                  <a:lnTo>
                    <a:pt x="56" y="261"/>
                  </a:lnTo>
                  <a:lnTo>
                    <a:pt x="56" y="262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7" y="267"/>
                  </a:lnTo>
                  <a:lnTo>
                    <a:pt x="61" y="271"/>
                  </a:lnTo>
                  <a:lnTo>
                    <a:pt x="64" y="274"/>
                  </a:lnTo>
                  <a:lnTo>
                    <a:pt x="65" y="276"/>
                  </a:lnTo>
                  <a:lnTo>
                    <a:pt x="66" y="277"/>
                  </a:lnTo>
                  <a:lnTo>
                    <a:pt x="67" y="277"/>
                  </a:lnTo>
                  <a:lnTo>
                    <a:pt x="68" y="279"/>
                  </a:lnTo>
                  <a:lnTo>
                    <a:pt x="69" y="281"/>
                  </a:lnTo>
                  <a:lnTo>
                    <a:pt x="70" y="284"/>
                  </a:lnTo>
                  <a:lnTo>
                    <a:pt x="72" y="285"/>
                  </a:lnTo>
                  <a:lnTo>
                    <a:pt x="74" y="288"/>
                  </a:lnTo>
                  <a:lnTo>
                    <a:pt x="76" y="290"/>
                  </a:lnTo>
                  <a:lnTo>
                    <a:pt x="79" y="298"/>
                  </a:lnTo>
                  <a:lnTo>
                    <a:pt x="83" y="305"/>
                  </a:lnTo>
                  <a:lnTo>
                    <a:pt x="85" y="309"/>
                  </a:lnTo>
                  <a:lnTo>
                    <a:pt x="86" y="310"/>
                  </a:lnTo>
                  <a:lnTo>
                    <a:pt x="89" y="318"/>
                  </a:lnTo>
                  <a:lnTo>
                    <a:pt x="90" y="319"/>
                  </a:lnTo>
                  <a:lnTo>
                    <a:pt x="92" y="319"/>
                  </a:lnTo>
                  <a:lnTo>
                    <a:pt x="94" y="319"/>
                  </a:lnTo>
                  <a:lnTo>
                    <a:pt x="95" y="320"/>
                  </a:lnTo>
                  <a:lnTo>
                    <a:pt x="96" y="320"/>
                  </a:lnTo>
                  <a:lnTo>
                    <a:pt x="98" y="322"/>
                  </a:lnTo>
                  <a:lnTo>
                    <a:pt x="98" y="323"/>
                  </a:lnTo>
                  <a:lnTo>
                    <a:pt x="98" y="324"/>
                  </a:lnTo>
                  <a:lnTo>
                    <a:pt x="98" y="325"/>
                  </a:lnTo>
                  <a:lnTo>
                    <a:pt x="98" y="327"/>
                  </a:lnTo>
                  <a:lnTo>
                    <a:pt x="96" y="328"/>
                  </a:lnTo>
                  <a:lnTo>
                    <a:pt x="96" y="329"/>
                  </a:lnTo>
                  <a:lnTo>
                    <a:pt x="96" y="330"/>
                  </a:lnTo>
                  <a:lnTo>
                    <a:pt x="97" y="331"/>
                  </a:lnTo>
                  <a:lnTo>
                    <a:pt x="98" y="331"/>
                  </a:lnTo>
                  <a:lnTo>
                    <a:pt x="98" y="332"/>
                  </a:lnTo>
                  <a:lnTo>
                    <a:pt x="98" y="333"/>
                  </a:lnTo>
                  <a:lnTo>
                    <a:pt x="98" y="334"/>
                  </a:lnTo>
                  <a:lnTo>
                    <a:pt x="99" y="335"/>
                  </a:lnTo>
                  <a:lnTo>
                    <a:pt x="100" y="336"/>
                  </a:lnTo>
                  <a:lnTo>
                    <a:pt x="101" y="337"/>
                  </a:lnTo>
                  <a:lnTo>
                    <a:pt x="102" y="337"/>
                  </a:lnTo>
                  <a:lnTo>
                    <a:pt x="102" y="336"/>
                  </a:lnTo>
                  <a:lnTo>
                    <a:pt x="102" y="335"/>
                  </a:lnTo>
                  <a:lnTo>
                    <a:pt x="103" y="335"/>
                  </a:lnTo>
                  <a:lnTo>
                    <a:pt x="104" y="337"/>
                  </a:lnTo>
                  <a:lnTo>
                    <a:pt x="105" y="339"/>
                  </a:lnTo>
                  <a:lnTo>
                    <a:pt x="106" y="340"/>
                  </a:lnTo>
                  <a:lnTo>
                    <a:pt x="108" y="340"/>
                  </a:lnTo>
                  <a:lnTo>
                    <a:pt x="108" y="341"/>
                  </a:lnTo>
                  <a:lnTo>
                    <a:pt x="109" y="341"/>
                  </a:lnTo>
                  <a:lnTo>
                    <a:pt x="110" y="343"/>
                  </a:lnTo>
                  <a:lnTo>
                    <a:pt x="110" y="344"/>
                  </a:lnTo>
                  <a:lnTo>
                    <a:pt x="110" y="345"/>
                  </a:lnTo>
                  <a:lnTo>
                    <a:pt x="111" y="346"/>
                  </a:lnTo>
                  <a:lnTo>
                    <a:pt x="112" y="348"/>
                  </a:lnTo>
                  <a:lnTo>
                    <a:pt x="113" y="349"/>
                  </a:lnTo>
                  <a:lnTo>
                    <a:pt x="114" y="350"/>
                  </a:lnTo>
                  <a:lnTo>
                    <a:pt x="115" y="351"/>
                  </a:lnTo>
                  <a:lnTo>
                    <a:pt x="114" y="352"/>
                  </a:lnTo>
                  <a:lnTo>
                    <a:pt x="114" y="353"/>
                  </a:lnTo>
                  <a:lnTo>
                    <a:pt x="115" y="353"/>
                  </a:lnTo>
                  <a:lnTo>
                    <a:pt x="115" y="354"/>
                  </a:lnTo>
                  <a:lnTo>
                    <a:pt x="115" y="356"/>
                  </a:lnTo>
                  <a:lnTo>
                    <a:pt x="116" y="356"/>
                  </a:lnTo>
                  <a:lnTo>
                    <a:pt x="116" y="358"/>
                  </a:lnTo>
                  <a:lnTo>
                    <a:pt x="117" y="359"/>
                  </a:lnTo>
                  <a:lnTo>
                    <a:pt x="118" y="359"/>
                  </a:lnTo>
                  <a:lnTo>
                    <a:pt x="119" y="360"/>
                  </a:lnTo>
                  <a:lnTo>
                    <a:pt x="120" y="360"/>
                  </a:lnTo>
                  <a:lnTo>
                    <a:pt x="120" y="361"/>
                  </a:lnTo>
                  <a:lnTo>
                    <a:pt x="121" y="362"/>
                  </a:lnTo>
                  <a:lnTo>
                    <a:pt x="122" y="363"/>
                  </a:lnTo>
                  <a:lnTo>
                    <a:pt x="122" y="364"/>
                  </a:lnTo>
                  <a:lnTo>
                    <a:pt x="122" y="365"/>
                  </a:lnTo>
                  <a:lnTo>
                    <a:pt x="123" y="366"/>
                  </a:lnTo>
                  <a:lnTo>
                    <a:pt x="123" y="368"/>
                  </a:lnTo>
                  <a:lnTo>
                    <a:pt x="123" y="368"/>
                  </a:lnTo>
                  <a:lnTo>
                    <a:pt x="123" y="370"/>
                  </a:lnTo>
                  <a:lnTo>
                    <a:pt x="123" y="372"/>
                  </a:lnTo>
                  <a:lnTo>
                    <a:pt x="124" y="374"/>
                  </a:lnTo>
                  <a:lnTo>
                    <a:pt x="124" y="375"/>
                  </a:lnTo>
                  <a:lnTo>
                    <a:pt x="123" y="378"/>
                  </a:lnTo>
                  <a:lnTo>
                    <a:pt x="123" y="380"/>
                  </a:lnTo>
                  <a:lnTo>
                    <a:pt x="123" y="381"/>
                  </a:lnTo>
                  <a:lnTo>
                    <a:pt x="122" y="381"/>
                  </a:lnTo>
                  <a:lnTo>
                    <a:pt x="121" y="381"/>
                  </a:lnTo>
                  <a:lnTo>
                    <a:pt x="120" y="381"/>
                  </a:lnTo>
                  <a:lnTo>
                    <a:pt x="119" y="381"/>
                  </a:lnTo>
                  <a:lnTo>
                    <a:pt x="119" y="383"/>
                  </a:lnTo>
                  <a:lnTo>
                    <a:pt x="120" y="384"/>
                  </a:lnTo>
                  <a:lnTo>
                    <a:pt x="121" y="385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2" y="385"/>
                  </a:lnTo>
                  <a:lnTo>
                    <a:pt x="122" y="386"/>
                  </a:lnTo>
                  <a:lnTo>
                    <a:pt x="122" y="388"/>
                  </a:lnTo>
                  <a:lnTo>
                    <a:pt x="123" y="389"/>
                  </a:lnTo>
                  <a:lnTo>
                    <a:pt x="125" y="392"/>
                  </a:lnTo>
                  <a:lnTo>
                    <a:pt x="133" y="402"/>
                  </a:lnTo>
                  <a:lnTo>
                    <a:pt x="133" y="403"/>
                  </a:lnTo>
                  <a:lnTo>
                    <a:pt x="133" y="404"/>
                  </a:lnTo>
                  <a:lnTo>
                    <a:pt x="132" y="403"/>
                  </a:lnTo>
                  <a:lnTo>
                    <a:pt x="131" y="403"/>
                  </a:lnTo>
                  <a:lnTo>
                    <a:pt x="131" y="404"/>
                  </a:lnTo>
                  <a:lnTo>
                    <a:pt x="131" y="406"/>
                  </a:lnTo>
                  <a:lnTo>
                    <a:pt x="133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5" y="411"/>
                  </a:lnTo>
                  <a:lnTo>
                    <a:pt x="136" y="410"/>
                  </a:lnTo>
                  <a:lnTo>
                    <a:pt x="138" y="411"/>
                  </a:lnTo>
                  <a:lnTo>
                    <a:pt x="139" y="411"/>
                  </a:lnTo>
                  <a:lnTo>
                    <a:pt x="141" y="411"/>
                  </a:lnTo>
                  <a:lnTo>
                    <a:pt x="140" y="411"/>
                  </a:lnTo>
                  <a:lnTo>
                    <a:pt x="141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3" y="409"/>
                  </a:lnTo>
                  <a:lnTo>
                    <a:pt x="144" y="410"/>
                  </a:lnTo>
                  <a:lnTo>
                    <a:pt x="144" y="411"/>
                  </a:lnTo>
                  <a:lnTo>
                    <a:pt x="144" y="411"/>
                  </a:lnTo>
                  <a:lnTo>
                    <a:pt x="145" y="411"/>
                  </a:lnTo>
                  <a:lnTo>
                    <a:pt x="146" y="411"/>
                  </a:lnTo>
                  <a:lnTo>
                    <a:pt x="146" y="412"/>
                  </a:lnTo>
                  <a:lnTo>
                    <a:pt x="148" y="414"/>
                  </a:lnTo>
                  <a:lnTo>
                    <a:pt x="149" y="415"/>
                  </a:lnTo>
                  <a:lnTo>
                    <a:pt x="151" y="417"/>
                  </a:lnTo>
                  <a:lnTo>
                    <a:pt x="153" y="416"/>
                  </a:lnTo>
                  <a:lnTo>
                    <a:pt x="154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5" y="413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6"/>
                  </a:lnTo>
                  <a:lnTo>
                    <a:pt x="155" y="415"/>
                  </a:lnTo>
                  <a:lnTo>
                    <a:pt x="156" y="415"/>
                  </a:lnTo>
                  <a:lnTo>
                    <a:pt x="156" y="416"/>
                  </a:lnTo>
                  <a:lnTo>
                    <a:pt x="155" y="416"/>
                  </a:lnTo>
                  <a:lnTo>
                    <a:pt x="154" y="416"/>
                  </a:lnTo>
                  <a:lnTo>
                    <a:pt x="154" y="417"/>
                  </a:lnTo>
                  <a:lnTo>
                    <a:pt x="156" y="418"/>
                  </a:lnTo>
                  <a:lnTo>
                    <a:pt x="158" y="419"/>
                  </a:lnTo>
                  <a:lnTo>
                    <a:pt x="159" y="419"/>
                  </a:lnTo>
                  <a:lnTo>
                    <a:pt x="160" y="420"/>
                  </a:lnTo>
                  <a:lnTo>
                    <a:pt x="161" y="420"/>
                  </a:lnTo>
                  <a:lnTo>
                    <a:pt x="163" y="422"/>
                  </a:lnTo>
                  <a:lnTo>
                    <a:pt x="164" y="422"/>
                  </a:lnTo>
                  <a:lnTo>
                    <a:pt x="164" y="423"/>
                  </a:lnTo>
                  <a:lnTo>
                    <a:pt x="165" y="425"/>
                  </a:lnTo>
                  <a:lnTo>
                    <a:pt x="165" y="426"/>
                  </a:lnTo>
                  <a:lnTo>
                    <a:pt x="166" y="426"/>
                  </a:lnTo>
                  <a:lnTo>
                    <a:pt x="167" y="427"/>
                  </a:lnTo>
                  <a:lnTo>
                    <a:pt x="168" y="427"/>
                  </a:lnTo>
                  <a:lnTo>
                    <a:pt x="169" y="427"/>
                  </a:lnTo>
                  <a:lnTo>
                    <a:pt x="170" y="428"/>
                  </a:lnTo>
                  <a:lnTo>
                    <a:pt x="171" y="428"/>
                  </a:lnTo>
                  <a:lnTo>
                    <a:pt x="172" y="429"/>
                  </a:lnTo>
                  <a:lnTo>
                    <a:pt x="172" y="430"/>
                  </a:lnTo>
                  <a:lnTo>
                    <a:pt x="173" y="430"/>
                  </a:lnTo>
                  <a:lnTo>
                    <a:pt x="174" y="430"/>
                  </a:lnTo>
                  <a:lnTo>
                    <a:pt x="174" y="431"/>
                  </a:lnTo>
                  <a:lnTo>
                    <a:pt x="175" y="432"/>
                  </a:lnTo>
                  <a:lnTo>
                    <a:pt x="175" y="433"/>
                  </a:lnTo>
                  <a:lnTo>
                    <a:pt x="175" y="433"/>
                  </a:lnTo>
                  <a:lnTo>
                    <a:pt x="176" y="433"/>
                  </a:lnTo>
                  <a:lnTo>
                    <a:pt x="177" y="433"/>
                  </a:lnTo>
                  <a:lnTo>
                    <a:pt x="177" y="434"/>
                  </a:lnTo>
                  <a:lnTo>
                    <a:pt x="178" y="435"/>
                  </a:lnTo>
                  <a:lnTo>
                    <a:pt x="178" y="436"/>
                  </a:lnTo>
                  <a:lnTo>
                    <a:pt x="179" y="437"/>
                  </a:lnTo>
                  <a:lnTo>
                    <a:pt x="179" y="438"/>
                  </a:lnTo>
                  <a:lnTo>
                    <a:pt x="180" y="442"/>
                  </a:lnTo>
                  <a:lnTo>
                    <a:pt x="183" y="445"/>
                  </a:lnTo>
                  <a:lnTo>
                    <a:pt x="183" y="447"/>
                  </a:lnTo>
                  <a:lnTo>
                    <a:pt x="183" y="448"/>
                  </a:lnTo>
                  <a:lnTo>
                    <a:pt x="183" y="447"/>
                  </a:lnTo>
                  <a:lnTo>
                    <a:pt x="183" y="446"/>
                  </a:lnTo>
                  <a:lnTo>
                    <a:pt x="184" y="447"/>
                  </a:lnTo>
                  <a:lnTo>
                    <a:pt x="185" y="446"/>
                  </a:lnTo>
                  <a:lnTo>
                    <a:pt x="185" y="447"/>
                  </a:lnTo>
                  <a:lnTo>
                    <a:pt x="185" y="448"/>
                  </a:lnTo>
                  <a:lnTo>
                    <a:pt x="186" y="448"/>
                  </a:lnTo>
                  <a:lnTo>
                    <a:pt x="187" y="449"/>
                  </a:lnTo>
                  <a:lnTo>
                    <a:pt x="187" y="451"/>
                  </a:lnTo>
                  <a:lnTo>
                    <a:pt x="187" y="452"/>
                  </a:lnTo>
                  <a:lnTo>
                    <a:pt x="187" y="455"/>
                  </a:lnTo>
                  <a:lnTo>
                    <a:pt x="187" y="455"/>
                  </a:lnTo>
                  <a:lnTo>
                    <a:pt x="188" y="457"/>
                  </a:lnTo>
                  <a:lnTo>
                    <a:pt x="188" y="458"/>
                  </a:lnTo>
                  <a:lnTo>
                    <a:pt x="188" y="458"/>
                  </a:lnTo>
                  <a:lnTo>
                    <a:pt x="189" y="459"/>
                  </a:lnTo>
                  <a:lnTo>
                    <a:pt x="189" y="460"/>
                  </a:lnTo>
                  <a:lnTo>
                    <a:pt x="189" y="461"/>
                  </a:lnTo>
                  <a:lnTo>
                    <a:pt x="190" y="462"/>
                  </a:lnTo>
                  <a:lnTo>
                    <a:pt x="191" y="463"/>
                  </a:lnTo>
                  <a:lnTo>
                    <a:pt x="192" y="465"/>
                  </a:lnTo>
                  <a:lnTo>
                    <a:pt x="193" y="466"/>
                  </a:lnTo>
                  <a:lnTo>
                    <a:pt x="193" y="468"/>
                  </a:lnTo>
                  <a:lnTo>
                    <a:pt x="193" y="467"/>
                  </a:lnTo>
                  <a:lnTo>
                    <a:pt x="193" y="468"/>
                  </a:lnTo>
                  <a:lnTo>
                    <a:pt x="194" y="468"/>
                  </a:lnTo>
                  <a:lnTo>
                    <a:pt x="194" y="469"/>
                  </a:lnTo>
                  <a:lnTo>
                    <a:pt x="194" y="470"/>
                  </a:lnTo>
                  <a:lnTo>
                    <a:pt x="193" y="471"/>
                  </a:lnTo>
                  <a:lnTo>
                    <a:pt x="193" y="472"/>
                  </a:lnTo>
                  <a:lnTo>
                    <a:pt x="193" y="472"/>
                  </a:lnTo>
                  <a:lnTo>
                    <a:pt x="193" y="475"/>
                  </a:lnTo>
                  <a:lnTo>
                    <a:pt x="194" y="476"/>
                  </a:lnTo>
                  <a:lnTo>
                    <a:pt x="195" y="475"/>
                  </a:lnTo>
                  <a:lnTo>
                    <a:pt x="196" y="476"/>
                  </a:lnTo>
                  <a:lnTo>
                    <a:pt x="197" y="476"/>
                  </a:lnTo>
                  <a:lnTo>
                    <a:pt x="198" y="477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200" y="478"/>
                  </a:lnTo>
                  <a:lnTo>
                    <a:pt x="201" y="478"/>
                  </a:lnTo>
                  <a:lnTo>
                    <a:pt x="201" y="479"/>
                  </a:lnTo>
                  <a:lnTo>
                    <a:pt x="202" y="480"/>
                  </a:lnTo>
                  <a:lnTo>
                    <a:pt x="202" y="481"/>
                  </a:lnTo>
                  <a:lnTo>
                    <a:pt x="201" y="481"/>
                  </a:lnTo>
                  <a:lnTo>
                    <a:pt x="200" y="481"/>
                  </a:lnTo>
                  <a:lnTo>
                    <a:pt x="199" y="480"/>
                  </a:lnTo>
                  <a:lnTo>
                    <a:pt x="198" y="478"/>
                  </a:lnTo>
                  <a:lnTo>
                    <a:pt x="196" y="478"/>
                  </a:lnTo>
                  <a:lnTo>
                    <a:pt x="196" y="478"/>
                  </a:lnTo>
                  <a:lnTo>
                    <a:pt x="199" y="481"/>
                  </a:lnTo>
                  <a:lnTo>
                    <a:pt x="200" y="483"/>
                  </a:lnTo>
                  <a:lnTo>
                    <a:pt x="202" y="485"/>
                  </a:lnTo>
                  <a:lnTo>
                    <a:pt x="202" y="484"/>
                  </a:lnTo>
                  <a:lnTo>
                    <a:pt x="201" y="483"/>
                  </a:lnTo>
                  <a:lnTo>
                    <a:pt x="201" y="482"/>
                  </a:lnTo>
                  <a:lnTo>
                    <a:pt x="202" y="483"/>
                  </a:lnTo>
                  <a:lnTo>
                    <a:pt x="204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4" y="490"/>
                  </a:lnTo>
                  <a:lnTo>
                    <a:pt x="205" y="493"/>
                  </a:lnTo>
                  <a:lnTo>
                    <a:pt x="206" y="495"/>
                  </a:lnTo>
                  <a:lnTo>
                    <a:pt x="207" y="496"/>
                  </a:lnTo>
                  <a:lnTo>
                    <a:pt x="207" y="497"/>
                  </a:lnTo>
                  <a:lnTo>
                    <a:pt x="207" y="499"/>
                  </a:lnTo>
                  <a:lnTo>
                    <a:pt x="207" y="502"/>
                  </a:lnTo>
                  <a:lnTo>
                    <a:pt x="207" y="504"/>
                  </a:lnTo>
                  <a:lnTo>
                    <a:pt x="207" y="506"/>
                  </a:lnTo>
                  <a:lnTo>
                    <a:pt x="208" y="505"/>
                  </a:lnTo>
                  <a:lnTo>
                    <a:pt x="209" y="503"/>
                  </a:lnTo>
                  <a:lnTo>
                    <a:pt x="209" y="503"/>
                  </a:lnTo>
                  <a:lnTo>
                    <a:pt x="209" y="504"/>
                  </a:lnTo>
                  <a:lnTo>
                    <a:pt x="209" y="505"/>
                  </a:lnTo>
                  <a:lnTo>
                    <a:pt x="209" y="507"/>
                  </a:lnTo>
                  <a:lnTo>
                    <a:pt x="208" y="508"/>
                  </a:lnTo>
                  <a:lnTo>
                    <a:pt x="207" y="508"/>
                  </a:lnTo>
                  <a:lnTo>
                    <a:pt x="207" y="510"/>
                  </a:lnTo>
                  <a:lnTo>
                    <a:pt x="205" y="512"/>
                  </a:lnTo>
                  <a:lnTo>
                    <a:pt x="205" y="514"/>
                  </a:lnTo>
                  <a:lnTo>
                    <a:pt x="205" y="516"/>
                  </a:lnTo>
                  <a:lnTo>
                    <a:pt x="204" y="517"/>
                  </a:lnTo>
                  <a:lnTo>
                    <a:pt x="204" y="518"/>
                  </a:lnTo>
                  <a:lnTo>
                    <a:pt x="204" y="518"/>
                  </a:lnTo>
                  <a:lnTo>
                    <a:pt x="205" y="517"/>
                  </a:lnTo>
                  <a:lnTo>
                    <a:pt x="205" y="518"/>
                  </a:lnTo>
                  <a:lnTo>
                    <a:pt x="205" y="519"/>
                  </a:lnTo>
                  <a:lnTo>
                    <a:pt x="205" y="520"/>
                  </a:lnTo>
                  <a:lnTo>
                    <a:pt x="204" y="521"/>
                  </a:lnTo>
                  <a:lnTo>
                    <a:pt x="203" y="521"/>
                  </a:lnTo>
                  <a:lnTo>
                    <a:pt x="203" y="522"/>
                  </a:lnTo>
                  <a:lnTo>
                    <a:pt x="203" y="523"/>
                  </a:lnTo>
                  <a:lnTo>
                    <a:pt x="203" y="523"/>
                  </a:lnTo>
                  <a:lnTo>
                    <a:pt x="202" y="521"/>
                  </a:lnTo>
                  <a:lnTo>
                    <a:pt x="200" y="522"/>
                  </a:lnTo>
                  <a:lnTo>
                    <a:pt x="200" y="523"/>
                  </a:lnTo>
                  <a:lnTo>
                    <a:pt x="201" y="528"/>
                  </a:lnTo>
                  <a:lnTo>
                    <a:pt x="203" y="530"/>
                  </a:lnTo>
                  <a:lnTo>
                    <a:pt x="204" y="533"/>
                  </a:lnTo>
                  <a:lnTo>
                    <a:pt x="205" y="534"/>
                  </a:lnTo>
                  <a:lnTo>
                    <a:pt x="205" y="535"/>
                  </a:lnTo>
                  <a:lnTo>
                    <a:pt x="205" y="536"/>
                  </a:lnTo>
                  <a:lnTo>
                    <a:pt x="206" y="536"/>
                  </a:lnTo>
                  <a:lnTo>
                    <a:pt x="206" y="537"/>
                  </a:lnTo>
                  <a:lnTo>
                    <a:pt x="206" y="538"/>
                  </a:lnTo>
                  <a:lnTo>
                    <a:pt x="207" y="538"/>
                  </a:lnTo>
                  <a:lnTo>
                    <a:pt x="208" y="538"/>
                  </a:lnTo>
                  <a:lnTo>
                    <a:pt x="208" y="537"/>
                  </a:lnTo>
                  <a:lnTo>
                    <a:pt x="208" y="536"/>
                  </a:lnTo>
                  <a:lnTo>
                    <a:pt x="209" y="537"/>
                  </a:lnTo>
                  <a:lnTo>
                    <a:pt x="209" y="538"/>
                  </a:lnTo>
                  <a:lnTo>
                    <a:pt x="208" y="538"/>
                  </a:lnTo>
                  <a:lnTo>
                    <a:pt x="208" y="538"/>
                  </a:lnTo>
                  <a:lnTo>
                    <a:pt x="207" y="538"/>
                  </a:lnTo>
                  <a:lnTo>
                    <a:pt x="207" y="539"/>
                  </a:lnTo>
                  <a:lnTo>
                    <a:pt x="208" y="540"/>
                  </a:lnTo>
                  <a:lnTo>
                    <a:pt x="208" y="542"/>
                  </a:lnTo>
                  <a:lnTo>
                    <a:pt x="208" y="543"/>
                  </a:lnTo>
                  <a:lnTo>
                    <a:pt x="208" y="544"/>
                  </a:lnTo>
                  <a:lnTo>
                    <a:pt x="209" y="546"/>
                  </a:lnTo>
                  <a:lnTo>
                    <a:pt x="208" y="546"/>
                  </a:lnTo>
                  <a:lnTo>
                    <a:pt x="209" y="547"/>
                  </a:lnTo>
                  <a:lnTo>
                    <a:pt x="209" y="548"/>
                  </a:lnTo>
                  <a:lnTo>
                    <a:pt x="209" y="548"/>
                  </a:lnTo>
                  <a:lnTo>
                    <a:pt x="209" y="546"/>
                  </a:lnTo>
                  <a:lnTo>
                    <a:pt x="210" y="548"/>
                  </a:lnTo>
                  <a:lnTo>
                    <a:pt x="210" y="548"/>
                  </a:lnTo>
                  <a:lnTo>
                    <a:pt x="210" y="549"/>
                  </a:lnTo>
                  <a:lnTo>
                    <a:pt x="211" y="550"/>
                  </a:lnTo>
                  <a:lnTo>
                    <a:pt x="211" y="551"/>
                  </a:lnTo>
                  <a:lnTo>
                    <a:pt x="211" y="553"/>
                  </a:lnTo>
                  <a:lnTo>
                    <a:pt x="210" y="555"/>
                  </a:lnTo>
                  <a:lnTo>
                    <a:pt x="207" y="558"/>
                  </a:lnTo>
                  <a:lnTo>
                    <a:pt x="209" y="560"/>
                  </a:lnTo>
                  <a:lnTo>
                    <a:pt x="209" y="560"/>
                  </a:lnTo>
                  <a:lnTo>
                    <a:pt x="210" y="563"/>
                  </a:lnTo>
                  <a:lnTo>
                    <a:pt x="211" y="564"/>
                  </a:lnTo>
                  <a:lnTo>
                    <a:pt x="211" y="565"/>
                  </a:lnTo>
                  <a:lnTo>
                    <a:pt x="210" y="565"/>
                  </a:lnTo>
                  <a:lnTo>
                    <a:pt x="210" y="565"/>
                  </a:lnTo>
                  <a:lnTo>
                    <a:pt x="211" y="566"/>
                  </a:lnTo>
                  <a:lnTo>
                    <a:pt x="211" y="568"/>
                  </a:lnTo>
                  <a:lnTo>
                    <a:pt x="212" y="568"/>
                  </a:lnTo>
                  <a:lnTo>
                    <a:pt x="213" y="569"/>
                  </a:lnTo>
                  <a:lnTo>
                    <a:pt x="213" y="570"/>
                  </a:lnTo>
                  <a:lnTo>
                    <a:pt x="214" y="571"/>
                  </a:lnTo>
                  <a:lnTo>
                    <a:pt x="215" y="572"/>
                  </a:lnTo>
                  <a:lnTo>
                    <a:pt x="215" y="573"/>
                  </a:lnTo>
                  <a:lnTo>
                    <a:pt x="215" y="574"/>
                  </a:lnTo>
                  <a:lnTo>
                    <a:pt x="215" y="575"/>
                  </a:lnTo>
                  <a:lnTo>
                    <a:pt x="217" y="577"/>
                  </a:lnTo>
                  <a:lnTo>
                    <a:pt x="218" y="577"/>
                  </a:lnTo>
                  <a:lnTo>
                    <a:pt x="219" y="577"/>
                  </a:lnTo>
                  <a:lnTo>
                    <a:pt x="220" y="578"/>
                  </a:lnTo>
                  <a:lnTo>
                    <a:pt x="220" y="578"/>
                  </a:lnTo>
                  <a:lnTo>
                    <a:pt x="219" y="578"/>
                  </a:lnTo>
                  <a:lnTo>
                    <a:pt x="220" y="580"/>
                  </a:lnTo>
                  <a:lnTo>
                    <a:pt x="221" y="581"/>
                  </a:lnTo>
                  <a:lnTo>
                    <a:pt x="222" y="582"/>
                  </a:lnTo>
                  <a:lnTo>
                    <a:pt x="223" y="581"/>
                  </a:lnTo>
                  <a:lnTo>
                    <a:pt x="223" y="582"/>
                  </a:lnTo>
                  <a:lnTo>
                    <a:pt x="224" y="582"/>
                  </a:lnTo>
                  <a:lnTo>
                    <a:pt x="224" y="583"/>
                  </a:lnTo>
                  <a:lnTo>
                    <a:pt x="224" y="584"/>
                  </a:lnTo>
                  <a:lnTo>
                    <a:pt x="223" y="583"/>
                  </a:lnTo>
                  <a:lnTo>
                    <a:pt x="223" y="583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3" y="585"/>
                  </a:lnTo>
                  <a:lnTo>
                    <a:pt x="223" y="586"/>
                  </a:lnTo>
                  <a:lnTo>
                    <a:pt x="224" y="586"/>
                  </a:lnTo>
                  <a:lnTo>
                    <a:pt x="225" y="586"/>
                  </a:lnTo>
                  <a:lnTo>
                    <a:pt x="227" y="586"/>
                  </a:lnTo>
                  <a:lnTo>
                    <a:pt x="226" y="587"/>
                  </a:lnTo>
                  <a:lnTo>
                    <a:pt x="226" y="588"/>
                  </a:lnTo>
                  <a:lnTo>
                    <a:pt x="228" y="589"/>
                  </a:lnTo>
                  <a:lnTo>
                    <a:pt x="228" y="591"/>
                  </a:lnTo>
                  <a:lnTo>
                    <a:pt x="230" y="593"/>
                  </a:lnTo>
                  <a:lnTo>
                    <a:pt x="231" y="593"/>
                  </a:lnTo>
                  <a:lnTo>
                    <a:pt x="231" y="594"/>
                  </a:lnTo>
                  <a:lnTo>
                    <a:pt x="230" y="594"/>
                  </a:lnTo>
                  <a:lnTo>
                    <a:pt x="231" y="595"/>
                  </a:lnTo>
                  <a:lnTo>
                    <a:pt x="233" y="599"/>
                  </a:lnTo>
                  <a:lnTo>
                    <a:pt x="233" y="601"/>
                  </a:lnTo>
                  <a:lnTo>
                    <a:pt x="236" y="603"/>
                  </a:lnTo>
                  <a:lnTo>
                    <a:pt x="237" y="604"/>
                  </a:lnTo>
                  <a:lnTo>
                    <a:pt x="238" y="605"/>
                  </a:lnTo>
                  <a:lnTo>
                    <a:pt x="239" y="606"/>
                  </a:lnTo>
                  <a:lnTo>
                    <a:pt x="240" y="606"/>
                  </a:lnTo>
                  <a:lnTo>
                    <a:pt x="241" y="607"/>
                  </a:lnTo>
                  <a:lnTo>
                    <a:pt x="245" y="608"/>
                  </a:lnTo>
                  <a:lnTo>
                    <a:pt x="246" y="609"/>
                  </a:lnTo>
                  <a:lnTo>
                    <a:pt x="247" y="608"/>
                  </a:lnTo>
                  <a:lnTo>
                    <a:pt x="246" y="608"/>
                  </a:lnTo>
                  <a:lnTo>
                    <a:pt x="245" y="608"/>
                  </a:lnTo>
                  <a:lnTo>
                    <a:pt x="244" y="608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8" y="608"/>
                  </a:lnTo>
                  <a:lnTo>
                    <a:pt x="249" y="608"/>
                  </a:lnTo>
                  <a:lnTo>
                    <a:pt x="250" y="608"/>
                  </a:lnTo>
                  <a:lnTo>
                    <a:pt x="251" y="608"/>
                  </a:lnTo>
                  <a:lnTo>
                    <a:pt x="252" y="608"/>
                  </a:lnTo>
                  <a:lnTo>
                    <a:pt x="253" y="608"/>
                  </a:lnTo>
                  <a:lnTo>
                    <a:pt x="253" y="608"/>
                  </a:lnTo>
                  <a:lnTo>
                    <a:pt x="254" y="609"/>
                  </a:lnTo>
                  <a:lnTo>
                    <a:pt x="254" y="610"/>
                  </a:lnTo>
                  <a:lnTo>
                    <a:pt x="255" y="610"/>
                  </a:lnTo>
                  <a:lnTo>
                    <a:pt x="255" y="611"/>
                  </a:lnTo>
                  <a:lnTo>
                    <a:pt x="256" y="612"/>
                  </a:lnTo>
                  <a:lnTo>
                    <a:pt x="258" y="612"/>
                  </a:lnTo>
                  <a:lnTo>
                    <a:pt x="259" y="613"/>
                  </a:lnTo>
                  <a:lnTo>
                    <a:pt x="260" y="613"/>
                  </a:lnTo>
                  <a:lnTo>
                    <a:pt x="260" y="614"/>
                  </a:lnTo>
                  <a:lnTo>
                    <a:pt x="262" y="616"/>
                  </a:lnTo>
                  <a:lnTo>
                    <a:pt x="263" y="618"/>
                  </a:lnTo>
                  <a:lnTo>
                    <a:pt x="264" y="618"/>
                  </a:lnTo>
                  <a:lnTo>
                    <a:pt x="265" y="618"/>
                  </a:lnTo>
                  <a:lnTo>
                    <a:pt x="267" y="618"/>
                  </a:lnTo>
                  <a:lnTo>
                    <a:pt x="267" y="619"/>
                  </a:lnTo>
                  <a:lnTo>
                    <a:pt x="269" y="620"/>
                  </a:lnTo>
                  <a:lnTo>
                    <a:pt x="269" y="621"/>
                  </a:lnTo>
                  <a:lnTo>
                    <a:pt x="270" y="622"/>
                  </a:lnTo>
                  <a:lnTo>
                    <a:pt x="272" y="623"/>
                  </a:lnTo>
                  <a:lnTo>
                    <a:pt x="273" y="624"/>
                  </a:lnTo>
                  <a:lnTo>
                    <a:pt x="274" y="624"/>
                  </a:lnTo>
                  <a:lnTo>
                    <a:pt x="274" y="625"/>
                  </a:lnTo>
                  <a:lnTo>
                    <a:pt x="273" y="627"/>
                  </a:lnTo>
                  <a:lnTo>
                    <a:pt x="274" y="628"/>
                  </a:lnTo>
                  <a:lnTo>
                    <a:pt x="274" y="628"/>
                  </a:lnTo>
                  <a:lnTo>
                    <a:pt x="276" y="630"/>
                  </a:lnTo>
                  <a:lnTo>
                    <a:pt x="277" y="630"/>
                  </a:lnTo>
                  <a:lnTo>
                    <a:pt x="277" y="631"/>
                  </a:lnTo>
                  <a:lnTo>
                    <a:pt x="278" y="632"/>
                  </a:lnTo>
                  <a:lnTo>
                    <a:pt x="279" y="632"/>
                  </a:lnTo>
                  <a:lnTo>
                    <a:pt x="280" y="632"/>
                  </a:lnTo>
                  <a:lnTo>
                    <a:pt x="283" y="632"/>
                  </a:lnTo>
                  <a:lnTo>
                    <a:pt x="283" y="633"/>
                  </a:lnTo>
                  <a:lnTo>
                    <a:pt x="285" y="636"/>
                  </a:lnTo>
                  <a:lnTo>
                    <a:pt x="285" y="637"/>
                  </a:lnTo>
                  <a:lnTo>
                    <a:pt x="286" y="639"/>
                  </a:lnTo>
                  <a:lnTo>
                    <a:pt x="285" y="641"/>
                  </a:lnTo>
                  <a:lnTo>
                    <a:pt x="284" y="641"/>
                  </a:lnTo>
                  <a:lnTo>
                    <a:pt x="283" y="641"/>
                  </a:lnTo>
                  <a:lnTo>
                    <a:pt x="285" y="642"/>
                  </a:lnTo>
                  <a:lnTo>
                    <a:pt x="287" y="644"/>
                  </a:lnTo>
                  <a:lnTo>
                    <a:pt x="289" y="645"/>
                  </a:lnTo>
                  <a:lnTo>
                    <a:pt x="293" y="647"/>
                  </a:lnTo>
                  <a:lnTo>
                    <a:pt x="293" y="648"/>
                  </a:lnTo>
                  <a:lnTo>
                    <a:pt x="293" y="648"/>
                  </a:lnTo>
                  <a:lnTo>
                    <a:pt x="293" y="649"/>
                  </a:lnTo>
                  <a:lnTo>
                    <a:pt x="293" y="649"/>
                  </a:lnTo>
                  <a:lnTo>
                    <a:pt x="293" y="650"/>
                  </a:lnTo>
                  <a:lnTo>
                    <a:pt x="293" y="651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2"/>
                  </a:lnTo>
                  <a:lnTo>
                    <a:pt x="293" y="653"/>
                  </a:lnTo>
                  <a:lnTo>
                    <a:pt x="293" y="654"/>
                  </a:lnTo>
                  <a:lnTo>
                    <a:pt x="294" y="655"/>
                  </a:lnTo>
                  <a:lnTo>
                    <a:pt x="295" y="655"/>
                  </a:lnTo>
                  <a:lnTo>
                    <a:pt x="296" y="656"/>
                  </a:lnTo>
                  <a:lnTo>
                    <a:pt x="296" y="657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6" y="658"/>
                  </a:lnTo>
                  <a:lnTo>
                    <a:pt x="297" y="659"/>
                  </a:lnTo>
                  <a:lnTo>
                    <a:pt x="297" y="660"/>
                  </a:lnTo>
                  <a:lnTo>
                    <a:pt x="296" y="661"/>
                  </a:lnTo>
                  <a:lnTo>
                    <a:pt x="296" y="662"/>
                  </a:lnTo>
                  <a:lnTo>
                    <a:pt x="297" y="663"/>
                  </a:lnTo>
                  <a:lnTo>
                    <a:pt x="298" y="665"/>
                  </a:lnTo>
                  <a:lnTo>
                    <a:pt x="299" y="666"/>
                  </a:lnTo>
                  <a:lnTo>
                    <a:pt x="301" y="666"/>
                  </a:lnTo>
                  <a:lnTo>
                    <a:pt x="302" y="667"/>
                  </a:lnTo>
                  <a:lnTo>
                    <a:pt x="303" y="667"/>
                  </a:lnTo>
                  <a:lnTo>
                    <a:pt x="303" y="668"/>
                  </a:lnTo>
                  <a:lnTo>
                    <a:pt x="303" y="669"/>
                  </a:lnTo>
                  <a:lnTo>
                    <a:pt x="302" y="670"/>
                  </a:lnTo>
                  <a:lnTo>
                    <a:pt x="302" y="671"/>
                  </a:lnTo>
                  <a:lnTo>
                    <a:pt x="302" y="672"/>
                  </a:lnTo>
                  <a:lnTo>
                    <a:pt x="301" y="673"/>
                  </a:lnTo>
                  <a:lnTo>
                    <a:pt x="301" y="674"/>
                  </a:lnTo>
                  <a:lnTo>
                    <a:pt x="302" y="674"/>
                  </a:lnTo>
                  <a:lnTo>
                    <a:pt x="303" y="675"/>
                  </a:lnTo>
                  <a:lnTo>
                    <a:pt x="303" y="677"/>
                  </a:lnTo>
                  <a:lnTo>
                    <a:pt x="304" y="678"/>
                  </a:lnTo>
                  <a:lnTo>
                    <a:pt x="305" y="678"/>
                  </a:lnTo>
                  <a:lnTo>
                    <a:pt x="306" y="678"/>
                  </a:lnTo>
                  <a:lnTo>
                    <a:pt x="306" y="678"/>
                  </a:lnTo>
                  <a:lnTo>
                    <a:pt x="306" y="679"/>
                  </a:lnTo>
                  <a:lnTo>
                    <a:pt x="306" y="680"/>
                  </a:lnTo>
                  <a:lnTo>
                    <a:pt x="304" y="684"/>
                  </a:lnTo>
                  <a:lnTo>
                    <a:pt x="304" y="685"/>
                  </a:lnTo>
                  <a:lnTo>
                    <a:pt x="304" y="686"/>
                  </a:lnTo>
                  <a:lnTo>
                    <a:pt x="305" y="687"/>
                  </a:lnTo>
                  <a:lnTo>
                    <a:pt x="306" y="688"/>
                  </a:lnTo>
                  <a:lnTo>
                    <a:pt x="307" y="690"/>
                  </a:lnTo>
                  <a:lnTo>
                    <a:pt x="308" y="691"/>
                  </a:lnTo>
                  <a:lnTo>
                    <a:pt x="309" y="691"/>
                  </a:lnTo>
                  <a:lnTo>
                    <a:pt x="309" y="692"/>
                  </a:lnTo>
                  <a:lnTo>
                    <a:pt x="310" y="691"/>
                  </a:lnTo>
                  <a:lnTo>
                    <a:pt x="311" y="691"/>
                  </a:lnTo>
                  <a:lnTo>
                    <a:pt x="311" y="692"/>
                  </a:lnTo>
                  <a:lnTo>
                    <a:pt x="312" y="692"/>
                  </a:lnTo>
                  <a:lnTo>
                    <a:pt x="312" y="693"/>
                  </a:lnTo>
                  <a:lnTo>
                    <a:pt x="313" y="694"/>
                  </a:lnTo>
                  <a:lnTo>
                    <a:pt x="314" y="695"/>
                  </a:lnTo>
                  <a:lnTo>
                    <a:pt x="314" y="696"/>
                  </a:lnTo>
                  <a:lnTo>
                    <a:pt x="314" y="696"/>
                  </a:lnTo>
                  <a:lnTo>
                    <a:pt x="315" y="696"/>
                  </a:lnTo>
                  <a:lnTo>
                    <a:pt x="315" y="697"/>
                  </a:lnTo>
                  <a:lnTo>
                    <a:pt x="315" y="699"/>
                  </a:lnTo>
                  <a:lnTo>
                    <a:pt x="315" y="700"/>
                  </a:lnTo>
                  <a:lnTo>
                    <a:pt x="316" y="702"/>
                  </a:lnTo>
                  <a:lnTo>
                    <a:pt x="317" y="703"/>
                  </a:lnTo>
                  <a:lnTo>
                    <a:pt x="317" y="704"/>
                  </a:lnTo>
                  <a:lnTo>
                    <a:pt x="317" y="705"/>
                  </a:lnTo>
                  <a:lnTo>
                    <a:pt x="317" y="706"/>
                  </a:lnTo>
                  <a:lnTo>
                    <a:pt x="318" y="706"/>
                  </a:lnTo>
                  <a:lnTo>
                    <a:pt x="318" y="706"/>
                  </a:lnTo>
                  <a:lnTo>
                    <a:pt x="318" y="707"/>
                  </a:lnTo>
                  <a:lnTo>
                    <a:pt x="318" y="707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8" y="708"/>
                  </a:lnTo>
                  <a:lnTo>
                    <a:pt x="319" y="708"/>
                  </a:lnTo>
                  <a:lnTo>
                    <a:pt x="319" y="709"/>
                  </a:lnTo>
                  <a:lnTo>
                    <a:pt x="319" y="710"/>
                  </a:lnTo>
                  <a:lnTo>
                    <a:pt x="320" y="710"/>
                  </a:lnTo>
                  <a:lnTo>
                    <a:pt x="321" y="710"/>
                  </a:lnTo>
                  <a:lnTo>
                    <a:pt x="320" y="711"/>
                  </a:lnTo>
                  <a:lnTo>
                    <a:pt x="321" y="711"/>
                  </a:lnTo>
                  <a:lnTo>
                    <a:pt x="321" y="712"/>
                  </a:lnTo>
                  <a:lnTo>
                    <a:pt x="322" y="713"/>
                  </a:lnTo>
                  <a:lnTo>
                    <a:pt x="323" y="714"/>
                  </a:lnTo>
                  <a:lnTo>
                    <a:pt x="322" y="715"/>
                  </a:lnTo>
                  <a:lnTo>
                    <a:pt x="323" y="716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4" y="718"/>
                  </a:lnTo>
                  <a:lnTo>
                    <a:pt x="325" y="718"/>
                  </a:lnTo>
                  <a:lnTo>
                    <a:pt x="326" y="718"/>
                  </a:lnTo>
                  <a:lnTo>
                    <a:pt x="325" y="719"/>
                  </a:lnTo>
                  <a:lnTo>
                    <a:pt x="325" y="720"/>
                  </a:lnTo>
                  <a:lnTo>
                    <a:pt x="326" y="721"/>
                  </a:lnTo>
                  <a:lnTo>
                    <a:pt x="328" y="723"/>
                  </a:lnTo>
                  <a:lnTo>
                    <a:pt x="329" y="724"/>
                  </a:lnTo>
                  <a:lnTo>
                    <a:pt x="330" y="725"/>
                  </a:lnTo>
                  <a:lnTo>
                    <a:pt x="331" y="726"/>
                  </a:lnTo>
                  <a:lnTo>
                    <a:pt x="332" y="728"/>
                  </a:lnTo>
                  <a:lnTo>
                    <a:pt x="332" y="727"/>
                  </a:lnTo>
                  <a:lnTo>
                    <a:pt x="334" y="728"/>
                  </a:lnTo>
                  <a:lnTo>
                    <a:pt x="335" y="728"/>
                  </a:lnTo>
                  <a:lnTo>
                    <a:pt x="338" y="730"/>
                  </a:lnTo>
                  <a:lnTo>
                    <a:pt x="338" y="731"/>
                  </a:lnTo>
                  <a:lnTo>
                    <a:pt x="340" y="733"/>
                  </a:lnTo>
                  <a:lnTo>
                    <a:pt x="340" y="733"/>
                  </a:lnTo>
                  <a:lnTo>
                    <a:pt x="341" y="733"/>
                  </a:lnTo>
                  <a:lnTo>
                    <a:pt x="342" y="735"/>
                  </a:lnTo>
                  <a:lnTo>
                    <a:pt x="342" y="736"/>
                  </a:lnTo>
                  <a:lnTo>
                    <a:pt x="342" y="737"/>
                  </a:lnTo>
                  <a:lnTo>
                    <a:pt x="343" y="737"/>
                  </a:lnTo>
                  <a:lnTo>
                    <a:pt x="344" y="736"/>
                  </a:lnTo>
                  <a:lnTo>
                    <a:pt x="345" y="737"/>
                  </a:lnTo>
                  <a:lnTo>
                    <a:pt x="345" y="738"/>
                  </a:lnTo>
                  <a:lnTo>
                    <a:pt x="346" y="738"/>
                  </a:lnTo>
                  <a:lnTo>
                    <a:pt x="347" y="740"/>
                  </a:lnTo>
                  <a:lnTo>
                    <a:pt x="348" y="740"/>
                  </a:lnTo>
                  <a:lnTo>
                    <a:pt x="352" y="744"/>
                  </a:lnTo>
                  <a:lnTo>
                    <a:pt x="353" y="744"/>
                  </a:lnTo>
                  <a:lnTo>
                    <a:pt x="353" y="745"/>
                  </a:lnTo>
                  <a:lnTo>
                    <a:pt x="354" y="745"/>
                  </a:lnTo>
                  <a:lnTo>
                    <a:pt x="355" y="746"/>
                  </a:lnTo>
                  <a:lnTo>
                    <a:pt x="355" y="747"/>
                  </a:lnTo>
                  <a:lnTo>
                    <a:pt x="355" y="748"/>
                  </a:lnTo>
                  <a:lnTo>
                    <a:pt x="355" y="750"/>
                  </a:lnTo>
                  <a:lnTo>
                    <a:pt x="355" y="751"/>
                  </a:lnTo>
                  <a:lnTo>
                    <a:pt x="356" y="753"/>
                  </a:lnTo>
                  <a:lnTo>
                    <a:pt x="357" y="759"/>
                  </a:lnTo>
                  <a:lnTo>
                    <a:pt x="357" y="761"/>
                  </a:lnTo>
                  <a:lnTo>
                    <a:pt x="357" y="762"/>
                  </a:lnTo>
                  <a:lnTo>
                    <a:pt x="357" y="765"/>
                  </a:lnTo>
                  <a:lnTo>
                    <a:pt x="358" y="766"/>
                  </a:lnTo>
                  <a:lnTo>
                    <a:pt x="358" y="765"/>
                  </a:lnTo>
                  <a:lnTo>
                    <a:pt x="358" y="762"/>
                  </a:lnTo>
                  <a:lnTo>
                    <a:pt x="359" y="762"/>
                  </a:lnTo>
                  <a:lnTo>
                    <a:pt x="358" y="760"/>
                  </a:lnTo>
                  <a:lnTo>
                    <a:pt x="358" y="759"/>
                  </a:lnTo>
                  <a:lnTo>
                    <a:pt x="360" y="760"/>
                  </a:lnTo>
                  <a:lnTo>
                    <a:pt x="361" y="761"/>
                  </a:lnTo>
                  <a:lnTo>
                    <a:pt x="361" y="762"/>
                  </a:lnTo>
                  <a:lnTo>
                    <a:pt x="362" y="764"/>
                  </a:lnTo>
                  <a:lnTo>
                    <a:pt x="362" y="765"/>
                  </a:lnTo>
                  <a:lnTo>
                    <a:pt x="362" y="765"/>
                  </a:lnTo>
                  <a:lnTo>
                    <a:pt x="362" y="766"/>
                  </a:lnTo>
                  <a:lnTo>
                    <a:pt x="363" y="765"/>
                  </a:lnTo>
                  <a:lnTo>
                    <a:pt x="364" y="766"/>
                  </a:lnTo>
                  <a:lnTo>
                    <a:pt x="364" y="767"/>
                  </a:lnTo>
                  <a:lnTo>
                    <a:pt x="365" y="767"/>
                  </a:lnTo>
                  <a:lnTo>
                    <a:pt x="366" y="768"/>
                  </a:lnTo>
                  <a:lnTo>
                    <a:pt x="366" y="770"/>
                  </a:lnTo>
                  <a:lnTo>
                    <a:pt x="366" y="771"/>
                  </a:lnTo>
                  <a:lnTo>
                    <a:pt x="365" y="773"/>
                  </a:lnTo>
                  <a:lnTo>
                    <a:pt x="367" y="776"/>
                  </a:lnTo>
                  <a:lnTo>
                    <a:pt x="368" y="775"/>
                  </a:lnTo>
                  <a:lnTo>
                    <a:pt x="368" y="776"/>
                  </a:lnTo>
                  <a:lnTo>
                    <a:pt x="370" y="776"/>
                  </a:lnTo>
                  <a:lnTo>
                    <a:pt x="370" y="777"/>
                  </a:lnTo>
                  <a:lnTo>
                    <a:pt x="371" y="778"/>
                  </a:lnTo>
                  <a:lnTo>
                    <a:pt x="372" y="778"/>
                  </a:lnTo>
                  <a:lnTo>
                    <a:pt x="373" y="780"/>
                  </a:lnTo>
                  <a:lnTo>
                    <a:pt x="373" y="781"/>
                  </a:lnTo>
                  <a:lnTo>
                    <a:pt x="373" y="782"/>
                  </a:lnTo>
                  <a:lnTo>
                    <a:pt x="374" y="783"/>
                  </a:lnTo>
                  <a:lnTo>
                    <a:pt x="374" y="784"/>
                  </a:lnTo>
                  <a:lnTo>
                    <a:pt x="374" y="784"/>
                  </a:lnTo>
                  <a:lnTo>
                    <a:pt x="374" y="786"/>
                  </a:lnTo>
                  <a:lnTo>
                    <a:pt x="374" y="788"/>
                  </a:lnTo>
                  <a:lnTo>
                    <a:pt x="374" y="788"/>
                  </a:lnTo>
                  <a:lnTo>
                    <a:pt x="375" y="790"/>
                  </a:lnTo>
                  <a:lnTo>
                    <a:pt x="377" y="793"/>
                  </a:lnTo>
                  <a:lnTo>
                    <a:pt x="378" y="794"/>
                  </a:lnTo>
                  <a:lnTo>
                    <a:pt x="377" y="795"/>
                  </a:lnTo>
                  <a:lnTo>
                    <a:pt x="377" y="796"/>
                  </a:lnTo>
                  <a:lnTo>
                    <a:pt x="377" y="798"/>
                  </a:lnTo>
                  <a:lnTo>
                    <a:pt x="380" y="797"/>
                  </a:lnTo>
                  <a:lnTo>
                    <a:pt x="382" y="796"/>
                  </a:lnTo>
                  <a:lnTo>
                    <a:pt x="382" y="795"/>
                  </a:lnTo>
                  <a:lnTo>
                    <a:pt x="382" y="794"/>
                  </a:lnTo>
                  <a:lnTo>
                    <a:pt x="382" y="793"/>
                  </a:lnTo>
                  <a:lnTo>
                    <a:pt x="382" y="792"/>
                  </a:lnTo>
                  <a:lnTo>
                    <a:pt x="383" y="792"/>
                  </a:lnTo>
                  <a:lnTo>
                    <a:pt x="384" y="792"/>
                  </a:lnTo>
                  <a:lnTo>
                    <a:pt x="385" y="791"/>
                  </a:lnTo>
                  <a:lnTo>
                    <a:pt x="387" y="790"/>
                  </a:lnTo>
                  <a:lnTo>
                    <a:pt x="388" y="789"/>
                  </a:lnTo>
                  <a:lnTo>
                    <a:pt x="389" y="788"/>
                  </a:lnTo>
                  <a:lnTo>
                    <a:pt x="390" y="786"/>
                  </a:lnTo>
                  <a:lnTo>
                    <a:pt x="390" y="784"/>
                  </a:lnTo>
                  <a:lnTo>
                    <a:pt x="391" y="784"/>
                  </a:lnTo>
                  <a:lnTo>
                    <a:pt x="391" y="783"/>
                  </a:lnTo>
                  <a:lnTo>
                    <a:pt x="392" y="784"/>
                  </a:lnTo>
                  <a:lnTo>
                    <a:pt x="394" y="784"/>
                  </a:lnTo>
                  <a:lnTo>
                    <a:pt x="395" y="784"/>
                  </a:lnTo>
                  <a:lnTo>
                    <a:pt x="395" y="783"/>
                  </a:lnTo>
                  <a:lnTo>
                    <a:pt x="395" y="782"/>
                  </a:lnTo>
                  <a:lnTo>
                    <a:pt x="394" y="781"/>
                  </a:lnTo>
                  <a:lnTo>
                    <a:pt x="394" y="780"/>
                  </a:lnTo>
                  <a:lnTo>
                    <a:pt x="395" y="779"/>
                  </a:lnTo>
                  <a:lnTo>
                    <a:pt x="396" y="778"/>
                  </a:lnTo>
                  <a:lnTo>
                    <a:pt x="396" y="778"/>
                  </a:lnTo>
                  <a:lnTo>
                    <a:pt x="396" y="777"/>
                  </a:lnTo>
                  <a:lnTo>
                    <a:pt x="394" y="776"/>
                  </a:lnTo>
                  <a:lnTo>
                    <a:pt x="393" y="776"/>
                  </a:lnTo>
                  <a:lnTo>
                    <a:pt x="392" y="774"/>
                  </a:lnTo>
                  <a:lnTo>
                    <a:pt x="392" y="772"/>
                  </a:lnTo>
                  <a:lnTo>
                    <a:pt x="392" y="771"/>
                  </a:lnTo>
                  <a:lnTo>
                    <a:pt x="392" y="769"/>
                  </a:lnTo>
                  <a:lnTo>
                    <a:pt x="392" y="768"/>
                  </a:lnTo>
                  <a:lnTo>
                    <a:pt x="392" y="767"/>
                  </a:lnTo>
                  <a:lnTo>
                    <a:pt x="392" y="766"/>
                  </a:lnTo>
                  <a:lnTo>
                    <a:pt x="392" y="765"/>
                  </a:lnTo>
                  <a:lnTo>
                    <a:pt x="392" y="764"/>
                  </a:lnTo>
                  <a:lnTo>
                    <a:pt x="392" y="763"/>
                  </a:lnTo>
                  <a:lnTo>
                    <a:pt x="392" y="762"/>
                  </a:lnTo>
                  <a:lnTo>
                    <a:pt x="393" y="761"/>
                  </a:lnTo>
                  <a:lnTo>
                    <a:pt x="393" y="759"/>
                  </a:lnTo>
                  <a:lnTo>
                    <a:pt x="393" y="758"/>
                  </a:lnTo>
                  <a:lnTo>
                    <a:pt x="394" y="758"/>
                  </a:lnTo>
                  <a:lnTo>
                    <a:pt x="395" y="757"/>
                  </a:lnTo>
                  <a:lnTo>
                    <a:pt x="396" y="757"/>
                  </a:lnTo>
                  <a:lnTo>
                    <a:pt x="397" y="756"/>
                  </a:lnTo>
                  <a:lnTo>
                    <a:pt x="398" y="756"/>
                  </a:lnTo>
                  <a:lnTo>
                    <a:pt x="399" y="755"/>
                  </a:lnTo>
                  <a:lnTo>
                    <a:pt x="398" y="753"/>
                  </a:lnTo>
                  <a:lnTo>
                    <a:pt x="397" y="753"/>
                  </a:lnTo>
                  <a:lnTo>
                    <a:pt x="394" y="752"/>
                  </a:lnTo>
                  <a:lnTo>
                    <a:pt x="394" y="751"/>
                  </a:lnTo>
                  <a:lnTo>
                    <a:pt x="397" y="748"/>
                  </a:lnTo>
                  <a:lnTo>
                    <a:pt x="401" y="745"/>
                  </a:lnTo>
                  <a:lnTo>
                    <a:pt x="405" y="742"/>
                  </a:lnTo>
                  <a:lnTo>
                    <a:pt x="405" y="742"/>
                  </a:lnTo>
                  <a:lnTo>
                    <a:pt x="406" y="742"/>
                  </a:lnTo>
                  <a:lnTo>
                    <a:pt x="407" y="742"/>
                  </a:lnTo>
                  <a:lnTo>
                    <a:pt x="409" y="742"/>
                  </a:lnTo>
                  <a:lnTo>
                    <a:pt x="410" y="742"/>
                  </a:lnTo>
                  <a:lnTo>
                    <a:pt x="413" y="744"/>
                  </a:lnTo>
                  <a:lnTo>
                    <a:pt x="415" y="745"/>
                  </a:lnTo>
                  <a:lnTo>
                    <a:pt x="419" y="748"/>
                  </a:lnTo>
                  <a:lnTo>
                    <a:pt x="421" y="750"/>
                  </a:lnTo>
                  <a:lnTo>
                    <a:pt x="422" y="751"/>
                  </a:lnTo>
                  <a:lnTo>
                    <a:pt x="422" y="751"/>
                  </a:lnTo>
                  <a:lnTo>
                    <a:pt x="424" y="750"/>
                  </a:lnTo>
                  <a:lnTo>
                    <a:pt x="426" y="751"/>
                  </a:lnTo>
                  <a:lnTo>
                    <a:pt x="427" y="750"/>
                  </a:lnTo>
                  <a:lnTo>
                    <a:pt x="427" y="750"/>
                  </a:lnTo>
                  <a:lnTo>
                    <a:pt x="427" y="751"/>
                  </a:lnTo>
                  <a:lnTo>
                    <a:pt x="427" y="752"/>
                  </a:lnTo>
                  <a:lnTo>
                    <a:pt x="427" y="753"/>
                  </a:lnTo>
                  <a:lnTo>
                    <a:pt x="428" y="753"/>
                  </a:lnTo>
                  <a:lnTo>
                    <a:pt x="430" y="753"/>
                  </a:lnTo>
                  <a:lnTo>
                    <a:pt x="430" y="752"/>
                  </a:lnTo>
                  <a:lnTo>
                    <a:pt x="431" y="751"/>
                  </a:lnTo>
                  <a:lnTo>
                    <a:pt x="432" y="750"/>
                  </a:lnTo>
                  <a:lnTo>
                    <a:pt x="432" y="749"/>
                  </a:lnTo>
                  <a:lnTo>
                    <a:pt x="433" y="749"/>
                  </a:lnTo>
                  <a:lnTo>
                    <a:pt x="435" y="750"/>
                  </a:lnTo>
                  <a:lnTo>
                    <a:pt x="436" y="751"/>
                  </a:lnTo>
                  <a:lnTo>
                    <a:pt x="437" y="750"/>
                  </a:lnTo>
                  <a:lnTo>
                    <a:pt x="438" y="749"/>
                  </a:lnTo>
                  <a:lnTo>
                    <a:pt x="439" y="748"/>
                  </a:lnTo>
                  <a:lnTo>
                    <a:pt x="440" y="748"/>
                  </a:lnTo>
                  <a:lnTo>
                    <a:pt x="441" y="748"/>
                  </a:lnTo>
                  <a:lnTo>
                    <a:pt x="442" y="748"/>
                  </a:lnTo>
                  <a:lnTo>
                    <a:pt x="443" y="748"/>
                  </a:lnTo>
                  <a:lnTo>
                    <a:pt x="447" y="748"/>
                  </a:lnTo>
                  <a:lnTo>
                    <a:pt x="451" y="748"/>
                  </a:lnTo>
                  <a:lnTo>
                    <a:pt x="453" y="748"/>
                  </a:lnTo>
                  <a:lnTo>
                    <a:pt x="457" y="748"/>
                  </a:lnTo>
                  <a:lnTo>
                    <a:pt x="458" y="748"/>
                  </a:lnTo>
                  <a:lnTo>
                    <a:pt x="462" y="747"/>
                  </a:lnTo>
                  <a:lnTo>
                    <a:pt x="462" y="747"/>
                  </a:lnTo>
                  <a:lnTo>
                    <a:pt x="472" y="747"/>
                  </a:lnTo>
                  <a:lnTo>
                    <a:pt x="477" y="747"/>
                  </a:lnTo>
                  <a:lnTo>
                    <a:pt x="478" y="747"/>
                  </a:lnTo>
                  <a:lnTo>
                    <a:pt x="486" y="747"/>
                  </a:lnTo>
                  <a:lnTo>
                    <a:pt x="489" y="748"/>
                  </a:lnTo>
                  <a:lnTo>
                    <a:pt x="496" y="752"/>
                  </a:lnTo>
                  <a:lnTo>
                    <a:pt x="498" y="752"/>
                  </a:lnTo>
                  <a:lnTo>
                    <a:pt x="508" y="754"/>
                  </a:lnTo>
                  <a:lnTo>
                    <a:pt x="519" y="755"/>
                  </a:lnTo>
                  <a:lnTo>
                    <a:pt x="528" y="756"/>
                  </a:lnTo>
                  <a:lnTo>
                    <a:pt x="539" y="757"/>
                  </a:lnTo>
                  <a:lnTo>
                    <a:pt x="547" y="756"/>
                  </a:lnTo>
                  <a:lnTo>
                    <a:pt x="557" y="754"/>
                  </a:lnTo>
                  <a:lnTo>
                    <a:pt x="559" y="756"/>
                  </a:lnTo>
                  <a:lnTo>
                    <a:pt x="561" y="759"/>
                  </a:lnTo>
                  <a:lnTo>
                    <a:pt x="565" y="764"/>
                  </a:lnTo>
                  <a:lnTo>
                    <a:pt x="569" y="769"/>
                  </a:lnTo>
                  <a:lnTo>
                    <a:pt x="570" y="769"/>
                  </a:lnTo>
                  <a:lnTo>
                    <a:pt x="571" y="769"/>
                  </a:lnTo>
                  <a:lnTo>
                    <a:pt x="576" y="770"/>
                  </a:lnTo>
                  <a:lnTo>
                    <a:pt x="578" y="769"/>
                  </a:lnTo>
                  <a:lnTo>
                    <a:pt x="580" y="769"/>
                  </a:lnTo>
                  <a:lnTo>
                    <a:pt x="584" y="766"/>
                  </a:lnTo>
                  <a:lnTo>
                    <a:pt x="590" y="763"/>
                  </a:lnTo>
                  <a:lnTo>
                    <a:pt x="590" y="762"/>
                  </a:lnTo>
                  <a:lnTo>
                    <a:pt x="591" y="761"/>
                  </a:lnTo>
                  <a:lnTo>
                    <a:pt x="594" y="753"/>
                  </a:lnTo>
                  <a:lnTo>
                    <a:pt x="597" y="747"/>
                  </a:lnTo>
                  <a:lnTo>
                    <a:pt x="598" y="745"/>
                  </a:lnTo>
                  <a:lnTo>
                    <a:pt x="602" y="740"/>
                  </a:lnTo>
                  <a:lnTo>
                    <a:pt x="609" y="731"/>
                  </a:lnTo>
                  <a:lnTo>
                    <a:pt x="616" y="721"/>
                  </a:lnTo>
                  <a:lnTo>
                    <a:pt x="621" y="717"/>
                  </a:lnTo>
                  <a:lnTo>
                    <a:pt x="624" y="712"/>
                  </a:lnTo>
                  <a:lnTo>
                    <a:pt x="624" y="711"/>
                  </a:lnTo>
                  <a:lnTo>
                    <a:pt x="630" y="708"/>
                  </a:lnTo>
                  <a:lnTo>
                    <a:pt x="639" y="704"/>
                  </a:lnTo>
                  <a:lnTo>
                    <a:pt x="647" y="699"/>
                  </a:lnTo>
                  <a:lnTo>
                    <a:pt x="655" y="696"/>
                  </a:lnTo>
                  <a:lnTo>
                    <a:pt x="661" y="693"/>
                  </a:lnTo>
                  <a:lnTo>
                    <a:pt x="664" y="691"/>
                  </a:lnTo>
                  <a:lnTo>
                    <a:pt x="668" y="689"/>
                  </a:lnTo>
                  <a:lnTo>
                    <a:pt x="673" y="689"/>
                  </a:lnTo>
                  <a:lnTo>
                    <a:pt x="681" y="688"/>
                  </a:lnTo>
                  <a:lnTo>
                    <a:pt x="689" y="687"/>
                  </a:lnTo>
                  <a:lnTo>
                    <a:pt x="696" y="686"/>
                  </a:lnTo>
                  <a:lnTo>
                    <a:pt x="703" y="685"/>
                  </a:lnTo>
                  <a:lnTo>
                    <a:pt x="711" y="684"/>
                  </a:lnTo>
                  <a:lnTo>
                    <a:pt x="718" y="682"/>
                  </a:lnTo>
                  <a:lnTo>
                    <a:pt x="725" y="681"/>
                  </a:lnTo>
                  <a:lnTo>
                    <a:pt x="733" y="680"/>
                  </a:lnTo>
                  <a:lnTo>
                    <a:pt x="740" y="679"/>
                  </a:lnTo>
                  <a:lnTo>
                    <a:pt x="748" y="678"/>
                  </a:lnTo>
                  <a:lnTo>
                    <a:pt x="755" y="677"/>
                  </a:lnTo>
                  <a:lnTo>
                    <a:pt x="762" y="676"/>
                  </a:lnTo>
                  <a:lnTo>
                    <a:pt x="770" y="675"/>
                  </a:lnTo>
                  <a:lnTo>
                    <a:pt x="777" y="674"/>
                  </a:lnTo>
                  <a:lnTo>
                    <a:pt x="784" y="674"/>
                  </a:lnTo>
                  <a:lnTo>
                    <a:pt x="791" y="672"/>
                  </a:lnTo>
                  <a:lnTo>
                    <a:pt x="799" y="671"/>
                  </a:lnTo>
                  <a:lnTo>
                    <a:pt x="803" y="669"/>
                  </a:lnTo>
                  <a:lnTo>
                    <a:pt x="811" y="667"/>
                  </a:lnTo>
                  <a:lnTo>
                    <a:pt x="819" y="664"/>
                  </a:lnTo>
                  <a:lnTo>
                    <a:pt x="827" y="661"/>
                  </a:lnTo>
                  <a:lnTo>
                    <a:pt x="835" y="658"/>
                  </a:lnTo>
                  <a:lnTo>
                    <a:pt x="842" y="655"/>
                  </a:lnTo>
                  <a:lnTo>
                    <a:pt x="850" y="652"/>
                  </a:lnTo>
                  <a:lnTo>
                    <a:pt x="859" y="650"/>
                  </a:lnTo>
                  <a:lnTo>
                    <a:pt x="866" y="648"/>
                  </a:lnTo>
                  <a:lnTo>
                    <a:pt x="874" y="645"/>
                  </a:lnTo>
                  <a:lnTo>
                    <a:pt x="882" y="641"/>
                  </a:lnTo>
                  <a:lnTo>
                    <a:pt x="889" y="638"/>
                  </a:lnTo>
                  <a:lnTo>
                    <a:pt x="898" y="636"/>
                  </a:lnTo>
                  <a:lnTo>
                    <a:pt x="906" y="633"/>
                  </a:lnTo>
                  <a:lnTo>
                    <a:pt x="913" y="630"/>
                  </a:lnTo>
                  <a:lnTo>
                    <a:pt x="921" y="628"/>
                  </a:lnTo>
                  <a:lnTo>
                    <a:pt x="929" y="625"/>
                  </a:lnTo>
                  <a:lnTo>
                    <a:pt x="936" y="622"/>
                  </a:lnTo>
                  <a:lnTo>
                    <a:pt x="938" y="618"/>
                  </a:lnTo>
                  <a:lnTo>
                    <a:pt x="938" y="617"/>
                  </a:lnTo>
                  <a:lnTo>
                    <a:pt x="938" y="614"/>
                  </a:lnTo>
                  <a:lnTo>
                    <a:pt x="940" y="609"/>
                  </a:lnTo>
                  <a:lnTo>
                    <a:pt x="942" y="605"/>
                  </a:lnTo>
                  <a:lnTo>
                    <a:pt x="944" y="598"/>
                  </a:lnTo>
                  <a:lnTo>
                    <a:pt x="947" y="590"/>
                  </a:lnTo>
                  <a:lnTo>
                    <a:pt x="949" y="583"/>
                  </a:lnTo>
                  <a:lnTo>
                    <a:pt x="951" y="575"/>
                  </a:lnTo>
                  <a:lnTo>
                    <a:pt x="953" y="568"/>
                  </a:lnTo>
                  <a:lnTo>
                    <a:pt x="953" y="566"/>
                  </a:lnTo>
                  <a:lnTo>
                    <a:pt x="956" y="558"/>
                  </a:lnTo>
                  <a:lnTo>
                    <a:pt x="958" y="551"/>
                  </a:lnTo>
                  <a:lnTo>
                    <a:pt x="960" y="544"/>
                  </a:lnTo>
                  <a:lnTo>
                    <a:pt x="962" y="539"/>
                  </a:lnTo>
                  <a:lnTo>
                    <a:pt x="963" y="535"/>
                  </a:lnTo>
                  <a:lnTo>
                    <a:pt x="964" y="532"/>
                  </a:lnTo>
                  <a:lnTo>
                    <a:pt x="965" y="531"/>
                  </a:lnTo>
                  <a:lnTo>
                    <a:pt x="965" y="530"/>
                  </a:lnTo>
                  <a:lnTo>
                    <a:pt x="967" y="525"/>
                  </a:lnTo>
                  <a:lnTo>
                    <a:pt x="967" y="523"/>
                  </a:lnTo>
                  <a:lnTo>
                    <a:pt x="966" y="522"/>
                  </a:lnTo>
                  <a:lnTo>
                    <a:pt x="964" y="518"/>
                  </a:lnTo>
                  <a:lnTo>
                    <a:pt x="959" y="512"/>
                  </a:lnTo>
                  <a:lnTo>
                    <a:pt x="956" y="506"/>
                  </a:lnTo>
                  <a:lnTo>
                    <a:pt x="952" y="499"/>
                  </a:lnTo>
                  <a:lnTo>
                    <a:pt x="949" y="494"/>
                  </a:lnTo>
                  <a:lnTo>
                    <a:pt x="946" y="488"/>
                  </a:lnTo>
                  <a:lnTo>
                    <a:pt x="943" y="493"/>
                  </a:lnTo>
                  <a:lnTo>
                    <a:pt x="942" y="493"/>
                  </a:lnTo>
                  <a:lnTo>
                    <a:pt x="936" y="492"/>
                  </a:lnTo>
                  <a:lnTo>
                    <a:pt x="929" y="491"/>
                  </a:lnTo>
                  <a:lnTo>
                    <a:pt x="923" y="490"/>
                  </a:lnTo>
                  <a:lnTo>
                    <a:pt x="917" y="489"/>
                  </a:lnTo>
                  <a:lnTo>
                    <a:pt x="910" y="488"/>
                  </a:lnTo>
                  <a:lnTo>
                    <a:pt x="904" y="488"/>
                  </a:lnTo>
                  <a:lnTo>
                    <a:pt x="898" y="487"/>
                  </a:lnTo>
                  <a:lnTo>
                    <a:pt x="891" y="486"/>
                  </a:lnTo>
                  <a:lnTo>
                    <a:pt x="885" y="485"/>
                  </a:lnTo>
                  <a:lnTo>
                    <a:pt x="879" y="484"/>
                  </a:lnTo>
                  <a:lnTo>
                    <a:pt x="872" y="483"/>
                  </a:lnTo>
                  <a:lnTo>
                    <a:pt x="865" y="482"/>
                  </a:lnTo>
                  <a:lnTo>
                    <a:pt x="859" y="481"/>
                  </a:lnTo>
                  <a:lnTo>
                    <a:pt x="853" y="481"/>
                  </a:lnTo>
                  <a:lnTo>
                    <a:pt x="846" y="480"/>
                  </a:lnTo>
                  <a:lnTo>
                    <a:pt x="840" y="479"/>
                  </a:lnTo>
                  <a:lnTo>
                    <a:pt x="834" y="478"/>
                  </a:lnTo>
                  <a:lnTo>
                    <a:pt x="826" y="478"/>
                  </a:lnTo>
                  <a:lnTo>
                    <a:pt x="825" y="478"/>
                  </a:lnTo>
                  <a:lnTo>
                    <a:pt x="824" y="477"/>
                  </a:lnTo>
                  <a:lnTo>
                    <a:pt x="821" y="473"/>
                  </a:lnTo>
                  <a:lnTo>
                    <a:pt x="819" y="470"/>
                  </a:lnTo>
                  <a:lnTo>
                    <a:pt x="818" y="467"/>
                  </a:lnTo>
                  <a:lnTo>
                    <a:pt x="815" y="464"/>
                  </a:lnTo>
                  <a:lnTo>
                    <a:pt x="812" y="460"/>
                  </a:lnTo>
                  <a:lnTo>
                    <a:pt x="809" y="458"/>
                  </a:lnTo>
                  <a:lnTo>
                    <a:pt x="808" y="455"/>
                  </a:lnTo>
                  <a:lnTo>
                    <a:pt x="805" y="452"/>
                  </a:lnTo>
                  <a:lnTo>
                    <a:pt x="802" y="448"/>
                  </a:lnTo>
                  <a:lnTo>
                    <a:pt x="800" y="446"/>
                  </a:lnTo>
                  <a:lnTo>
                    <a:pt x="799" y="442"/>
                  </a:lnTo>
                  <a:lnTo>
                    <a:pt x="796" y="438"/>
                  </a:lnTo>
                  <a:lnTo>
                    <a:pt x="793" y="436"/>
                  </a:lnTo>
                  <a:lnTo>
                    <a:pt x="791" y="433"/>
                  </a:lnTo>
                  <a:lnTo>
                    <a:pt x="789" y="430"/>
                  </a:lnTo>
                  <a:lnTo>
                    <a:pt x="786" y="427"/>
                  </a:lnTo>
                  <a:lnTo>
                    <a:pt x="783" y="424"/>
                  </a:lnTo>
                  <a:lnTo>
                    <a:pt x="780" y="420"/>
                  </a:lnTo>
                  <a:lnTo>
                    <a:pt x="780" y="418"/>
                  </a:lnTo>
                  <a:lnTo>
                    <a:pt x="779" y="418"/>
                  </a:lnTo>
                  <a:lnTo>
                    <a:pt x="779" y="414"/>
                  </a:lnTo>
                  <a:lnTo>
                    <a:pt x="779" y="413"/>
                  </a:lnTo>
                  <a:lnTo>
                    <a:pt x="779" y="411"/>
                  </a:lnTo>
                  <a:lnTo>
                    <a:pt x="778" y="411"/>
                  </a:lnTo>
                  <a:lnTo>
                    <a:pt x="777" y="409"/>
                  </a:lnTo>
                  <a:lnTo>
                    <a:pt x="776" y="408"/>
                  </a:lnTo>
                  <a:lnTo>
                    <a:pt x="773" y="408"/>
                  </a:lnTo>
                  <a:lnTo>
                    <a:pt x="772" y="408"/>
                  </a:lnTo>
                  <a:lnTo>
                    <a:pt x="771" y="408"/>
                  </a:lnTo>
                  <a:lnTo>
                    <a:pt x="770" y="409"/>
                  </a:lnTo>
                  <a:lnTo>
                    <a:pt x="770" y="409"/>
                  </a:lnTo>
                  <a:lnTo>
                    <a:pt x="767" y="409"/>
                  </a:lnTo>
                  <a:lnTo>
                    <a:pt x="767" y="408"/>
                  </a:lnTo>
                  <a:lnTo>
                    <a:pt x="767" y="408"/>
                  </a:lnTo>
                  <a:lnTo>
                    <a:pt x="767" y="407"/>
                  </a:lnTo>
                  <a:lnTo>
                    <a:pt x="768" y="407"/>
                  </a:lnTo>
                  <a:lnTo>
                    <a:pt x="768" y="406"/>
                  </a:lnTo>
                  <a:lnTo>
                    <a:pt x="768" y="404"/>
                  </a:lnTo>
                  <a:lnTo>
                    <a:pt x="768" y="403"/>
                  </a:lnTo>
                  <a:lnTo>
                    <a:pt x="769" y="402"/>
                  </a:lnTo>
                  <a:lnTo>
                    <a:pt x="770" y="401"/>
                  </a:lnTo>
                  <a:lnTo>
                    <a:pt x="772" y="399"/>
                  </a:lnTo>
                  <a:lnTo>
                    <a:pt x="772" y="398"/>
                  </a:lnTo>
                  <a:lnTo>
                    <a:pt x="773" y="398"/>
                  </a:lnTo>
                  <a:lnTo>
                    <a:pt x="774" y="397"/>
                  </a:lnTo>
                  <a:lnTo>
                    <a:pt x="774" y="396"/>
                  </a:lnTo>
                  <a:lnTo>
                    <a:pt x="775" y="396"/>
                  </a:lnTo>
                  <a:lnTo>
                    <a:pt x="776" y="395"/>
                  </a:lnTo>
                  <a:lnTo>
                    <a:pt x="777" y="395"/>
                  </a:lnTo>
                  <a:lnTo>
                    <a:pt x="777" y="394"/>
                  </a:lnTo>
                  <a:lnTo>
                    <a:pt x="776" y="394"/>
                  </a:lnTo>
                  <a:lnTo>
                    <a:pt x="775" y="394"/>
                  </a:lnTo>
                  <a:lnTo>
                    <a:pt x="775" y="393"/>
                  </a:lnTo>
                  <a:lnTo>
                    <a:pt x="774" y="392"/>
                  </a:lnTo>
                  <a:lnTo>
                    <a:pt x="773" y="392"/>
                  </a:lnTo>
                  <a:lnTo>
                    <a:pt x="772" y="392"/>
                  </a:lnTo>
                  <a:lnTo>
                    <a:pt x="772" y="393"/>
                  </a:lnTo>
                  <a:lnTo>
                    <a:pt x="772" y="394"/>
                  </a:lnTo>
                  <a:lnTo>
                    <a:pt x="771" y="394"/>
                  </a:lnTo>
                  <a:lnTo>
                    <a:pt x="770" y="395"/>
                  </a:lnTo>
                  <a:lnTo>
                    <a:pt x="770" y="397"/>
                  </a:lnTo>
                  <a:lnTo>
                    <a:pt x="769" y="398"/>
                  </a:lnTo>
                  <a:lnTo>
                    <a:pt x="768" y="398"/>
                  </a:lnTo>
                  <a:lnTo>
                    <a:pt x="768" y="396"/>
                  </a:lnTo>
                  <a:lnTo>
                    <a:pt x="767" y="395"/>
                  </a:lnTo>
                  <a:lnTo>
                    <a:pt x="768" y="394"/>
                  </a:lnTo>
                  <a:lnTo>
                    <a:pt x="768" y="393"/>
                  </a:lnTo>
                  <a:lnTo>
                    <a:pt x="767" y="393"/>
                  </a:lnTo>
                  <a:lnTo>
                    <a:pt x="767" y="392"/>
                  </a:lnTo>
                  <a:lnTo>
                    <a:pt x="766" y="392"/>
                  </a:lnTo>
                  <a:lnTo>
                    <a:pt x="764" y="393"/>
                  </a:lnTo>
                  <a:lnTo>
                    <a:pt x="763" y="392"/>
                  </a:lnTo>
                  <a:lnTo>
                    <a:pt x="760" y="395"/>
                  </a:lnTo>
                  <a:lnTo>
                    <a:pt x="758" y="396"/>
                  </a:lnTo>
                  <a:lnTo>
                    <a:pt x="755" y="396"/>
                  </a:lnTo>
                  <a:lnTo>
                    <a:pt x="753" y="395"/>
                  </a:lnTo>
                  <a:lnTo>
                    <a:pt x="750" y="394"/>
                  </a:lnTo>
                  <a:lnTo>
                    <a:pt x="749" y="391"/>
                  </a:lnTo>
                  <a:lnTo>
                    <a:pt x="745" y="387"/>
                  </a:lnTo>
                  <a:lnTo>
                    <a:pt x="744" y="388"/>
                  </a:lnTo>
                  <a:lnTo>
                    <a:pt x="743" y="388"/>
                  </a:lnTo>
                  <a:lnTo>
                    <a:pt x="742" y="387"/>
                  </a:lnTo>
                  <a:lnTo>
                    <a:pt x="742" y="386"/>
                  </a:lnTo>
                  <a:lnTo>
                    <a:pt x="741" y="385"/>
                  </a:lnTo>
                  <a:lnTo>
                    <a:pt x="741" y="381"/>
                  </a:lnTo>
                  <a:lnTo>
                    <a:pt x="741" y="379"/>
                  </a:lnTo>
                  <a:lnTo>
                    <a:pt x="740" y="379"/>
                  </a:lnTo>
                  <a:lnTo>
                    <a:pt x="739" y="378"/>
                  </a:lnTo>
                  <a:lnTo>
                    <a:pt x="738" y="375"/>
                  </a:lnTo>
                  <a:lnTo>
                    <a:pt x="737" y="374"/>
                  </a:lnTo>
                  <a:lnTo>
                    <a:pt x="737" y="373"/>
                  </a:lnTo>
                  <a:lnTo>
                    <a:pt x="735" y="371"/>
                  </a:lnTo>
                  <a:lnTo>
                    <a:pt x="734" y="370"/>
                  </a:lnTo>
                  <a:lnTo>
                    <a:pt x="734" y="371"/>
                  </a:lnTo>
                  <a:lnTo>
                    <a:pt x="733" y="370"/>
                  </a:lnTo>
                  <a:lnTo>
                    <a:pt x="733" y="369"/>
                  </a:lnTo>
                  <a:lnTo>
                    <a:pt x="733" y="368"/>
                  </a:lnTo>
                  <a:lnTo>
                    <a:pt x="733" y="366"/>
                  </a:lnTo>
                  <a:lnTo>
                    <a:pt x="733" y="365"/>
                  </a:lnTo>
                  <a:lnTo>
                    <a:pt x="733" y="364"/>
                  </a:lnTo>
                  <a:lnTo>
                    <a:pt x="732" y="363"/>
                  </a:lnTo>
                  <a:lnTo>
                    <a:pt x="732" y="362"/>
                  </a:lnTo>
                  <a:lnTo>
                    <a:pt x="732" y="361"/>
                  </a:lnTo>
                  <a:lnTo>
                    <a:pt x="732" y="360"/>
                  </a:lnTo>
                  <a:lnTo>
                    <a:pt x="732" y="359"/>
                  </a:lnTo>
                  <a:lnTo>
                    <a:pt x="732" y="359"/>
                  </a:lnTo>
                  <a:lnTo>
                    <a:pt x="732" y="358"/>
                  </a:lnTo>
                  <a:lnTo>
                    <a:pt x="731" y="356"/>
                  </a:lnTo>
                  <a:lnTo>
                    <a:pt x="731" y="355"/>
                  </a:lnTo>
                  <a:lnTo>
                    <a:pt x="730" y="354"/>
                  </a:lnTo>
                  <a:lnTo>
                    <a:pt x="730" y="351"/>
                  </a:lnTo>
                  <a:lnTo>
                    <a:pt x="730" y="350"/>
                  </a:lnTo>
                  <a:lnTo>
                    <a:pt x="728" y="350"/>
                  </a:lnTo>
                  <a:lnTo>
                    <a:pt x="727" y="349"/>
                  </a:lnTo>
                  <a:lnTo>
                    <a:pt x="727" y="349"/>
                  </a:lnTo>
                  <a:lnTo>
                    <a:pt x="726" y="349"/>
                  </a:lnTo>
                  <a:lnTo>
                    <a:pt x="726" y="348"/>
                  </a:lnTo>
                  <a:lnTo>
                    <a:pt x="725" y="348"/>
                  </a:lnTo>
                  <a:lnTo>
                    <a:pt x="725" y="349"/>
                  </a:lnTo>
                  <a:lnTo>
                    <a:pt x="725" y="349"/>
                  </a:lnTo>
                  <a:lnTo>
                    <a:pt x="725" y="350"/>
                  </a:lnTo>
                  <a:lnTo>
                    <a:pt x="724" y="349"/>
                  </a:lnTo>
                  <a:lnTo>
                    <a:pt x="719" y="343"/>
                  </a:lnTo>
                  <a:lnTo>
                    <a:pt x="717" y="339"/>
                  </a:lnTo>
                  <a:lnTo>
                    <a:pt x="716" y="339"/>
                  </a:lnTo>
                  <a:lnTo>
                    <a:pt x="716" y="339"/>
                  </a:lnTo>
                  <a:lnTo>
                    <a:pt x="714" y="339"/>
                  </a:lnTo>
                  <a:lnTo>
                    <a:pt x="714" y="338"/>
                  </a:lnTo>
                  <a:lnTo>
                    <a:pt x="714" y="337"/>
                  </a:lnTo>
                  <a:lnTo>
                    <a:pt x="715" y="337"/>
                  </a:lnTo>
                  <a:lnTo>
                    <a:pt x="716" y="337"/>
                  </a:lnTo>
                  <a:lnTo>
                    <a:pt x="716" y="338"/>
                  </a:lnTo>
                  <a:lnTo>
                    <a:pt x="717" y="339"/>
                  </a:lnTo>
                  <a:lnTo>
                    <a:pt x="718" y="339"/>
                  </a:lnTo>
                  <a:lnTo>
                    <a:pt x="719" y="339"/>
                  </a:lnTo>
                  <a:lnTo>
                    <a:pt x="720" y="342"/>
                  </a:lnTo>
                  <a:lnTo>
                    <a:pt x="720" y="339"/>
                  </a:lnTo>
                  <a:lnTo>
                    <a:pt x="718" y="338"/>
                  </a:lnTo>
                  <a:lnTo>
                    <a:pt x="715" y="334"/>
                  </a:lnTo>
                  <a:lnTo>
                    <a:pt x="714" y="332"/>
                  </a:lnTo>
                  <a:lnTo>
                    <a:pt x="713" y="329"/>
                  </a:lnTo>
                  <a:lnTo>
                    <a:pt x="712" y="327"/>
                  </a:lnTo>
                  <a:lnTo>
                    <a:pt x="713" y="326"/>
                  </a:lnTo>
                  <a:lnTo>
                    <a:pt x="713" y="325"/>
                  </a:lnTo>
                  <a:lnTo>
                    <a:pt x="712" y="324"/>
                  </a:lnTo>
                  <a:lnTo>
                    <a:pt x="711" y="323"/>
                  </a:lnTo>
                  <a:lnTo>
                    <a:pt x="711" y="322"/>
                  </a:lnTo>
                  <a:lnTo>
                    <a:pt x="710" y="322"/>
                  </a:lnTo>
                  <a:lnTo>
                    <a:pt x="710" y="321"/>
                  </a:lnTo>
                  <a:lnTo>
                    <a:pt x="710" y="321"/>
                  </a:lnTo>
                  <a:lnTo>
                    <a:pt x="710" y="322"/>
                  </a:lnTo>
                  <a:lnTo>
                    <a:pt x="710" y="323"/>
                  </a:lnTo>
                  <a:lnTo>
                    <a:pt x="709" y="323"/>
                  </a:lnTo>
                  <a:lnTo>
                    <a:pt x="708" y="323"/>
                  </a:lnTo>
                  <a:lnTo>
                    <a:pt x="708" y="322"/>
                  </a:lnTo>
                  <a:lnTo>
                    <a:pt x="708" y="321"/>
                  </a:lnTo>
                  <a:lnTo>
                    <a:pt x="708" y="320"/>
                  </a:lnTo>
                  <a:lnTo>
                    <a:pt x="708" y="319"/>
                  </a:lnTo>
                  <a:lnTo>
                    <a:pt x="709" y="319"/>
                  </a:lnTo>
                  <a:lnTo>
                    <a:pt x="709" y="319"/>
                  </a:lnTo>
                  <a:lnTo>
                    <a:pt x="708" y="318"/>
                  </a:lnTo>
                  <a:lnTo>
                    <a:pt x="708" y="317"/>
                  </a:lnTo>
                  <a:lnTo>
                    <a:pt x="707" y="317"/>
                  </a:lnTo>
                  <a:lnTo>
                    <a:pt x="707" y="316"/>
                  </a:lnTo>
                  <a:lnTo>
                    <a:pt x="708" y="316"/>
                  </a:lnTo>
                  <a:lnTo>
                    <a:pt x="708" y="315"/>
                  </a:lnTo>
                  <a:lnTo>
                    <a:pt x="710" y="312"/>
                  </a:lnTo>
                  <a:lnTo>
                    <a:pt x="710" y="313"/>
                  </a:lnTo>
                  <a:lnTo>
                    <a:pt x="711" y="313"/>
                  </a:lnTo>
                  <a:lnTo>
                    <a:pt x="711" y="314"/>
                  </a:lnTo>
                  <a:lnTo>
                    <a:pt x="711" y="315"/>
                  </a:lnTo>
                  <a:lnTo>
                    <a:pt x="711" y="316"/>
                  </a:lnTo>
                  <a:lnTo>
                    <a:pt x="711" y="317"/>
                  </a:lnTo>
                  <a:lnTo>
                    <a:pt x="712" y="318"/>
                  </a:lnTo>
                  <a:lnTo>
                    <a:pt x="713" y="319"/>
                  </a:lnTo>
                  <a:lnTo>
                    <a:pt x="713" y="319"/>
                  </a:lnTo>
                  <a:lnTo>
                    <a:pt x="713" y="320"/>
                  </a:lnTo>
                  <a:lnTo>
                    <a:pt x="714" y="321"/>
                  </a:lnTo>
                  <a:lnTo>
                    <a:pt x="714" y="319"/>
                  </a:lnTo>
                  <a:lnTo>
                    <a:pt x="715" y="318"/>
                  </a:lnTo>
                  <a:lnTo>
                    <a:pt x="715" y="316"/>
                  </a:lnTo>
                  <a:lnTo>
                    <a:pt x="715" y="314"/>
                  </a:lnTo>
                  <a:lnTo>
                    <a:pt x="716" y="313"/>
                  </a:lnTo>
                  <a:lnTo>
                    <a:pt x="716" y="314"/>
                  </a:lnTo>
                  <a:lnTo>
                    <a:pt x="716" y="315"/>
                  </a:lnTo>
                  <a:lnTo>
                    <a:pt x="717" y="314"/>
                  </a:lnTo>
                  <a:lnTo>
                    <a:pt x="718" y="313"/>
                  </a:lnTo>
                  <a:lnTo>
                    <a:pt x="718" y="311"/>
                  </a:lnTo>
                  <a:lnTo>
                    <a:pt x="718" y="306"/>
                  </a:lnTo>
                  <a:lnTo>
                    <a:pt x="718" y="303"/>
                  </a:lnTo>
                  <a:lnTo>
                    <a:pt x="717" y="302"/>
                  </a:lnTo>
                  <a:lnTo>
                    <a:pt x="715" y="301"/>
                  </a:lnTo>
                  <a:lnTo>
                    <a:pt x="711" y="299"/>
                  </a:lnTo>
                  <a:lnTo>
                    <a:pt x="711" y="299"/>
                  </a:lnTo>
                  <a:lnTo>
                    <a:pt x="710" y="299"/>
                  </a:lnTo>
                  <a:lnTo>
                    <a:pt x="710" y="298"/>
                  </a:lnTo>
                  <a:lnTo>
                    <a:pt x="709" y="294"/>
                  </a:lnTo>
                  <a:lnTo>
                    <a:pt x="709" y="293"/>
                  </a:lnTo>
                  <a:lnTo>
                    <a:pt x="709" y="289"/>
                  </a:lnTo>
                  <a:lnTo>
                    <a:pt x="708" y="289"/>
                  </a:lnTo>
                  <a:lnTo>
                    <a:pt x="708" y="288"/>
                  </a:lnTo>
                  <a:lnTo>
                    <a:pt x="708" y="287"/>
                  </a:lnTo>
                  <a:lnTo>
                    <a:pt x="708" y="286"/>
                  </a:lnTo>
                  <a:lnTo>
                    <a:pt x="708" y="285"/>
                  </a:lnTo>
                  <a:lnTo>
                    <a:pt x="709" y="284"/>
                  </a:lnTo>
                  <a:lnTo>
                    <a:pt x="709" y="286"/>
                  </a:lnTo>
                  <a:lnTo>
                    <a:pt x="710" y="287"/>
                  </a:lnTo>
                  <a:lnTo>
                    <a:pt x="711" y="288"/>
                  </a:lnTo>
                  <a:lnTo>
                    <a:pt x="713" y="288"/>
                  </a:lnTo>
                  <a:lnTo>
                    <a:pt x="715" y="290"/>
                  </a:lnTo>
                  <a:lnTo>
                    <a:pt x="715" y="289"/>
                  </a:lnTo>
                  <a:lnTo>
                    <a:pt x="714" y="288"/>
                  </a:lnTo>
                  <a:lnTo>
                    <a:pt x="711" y="285"/>
                  </a:lnTo>
                  <a:lnTo>
                    <a:pt x="710" y="284"/>
                  </a:lnTo>
                  <a:lnTo>
                    <a:pt x="709" y="280"/>
                  </a:lnTo>
                  <a:lnTo>
                    <a:pt x="707" y="280"/>
                  </a:lnTo>
                  <a:lnTo>
                    <a:pt x="705" y="279"/>
                  </a:lnTo>
                  <a:lnTo>
                    <a:pt x="704" y="279"/>
                  </a:lnTo>
                  <a:lnTo>
                    <a:pt x="703" y="279"/>
                  </a:lnTo>
                  <a:lnTo>
                    <a:pt x="702" y="279"/>
                  </a:lnTo>
                  <a:lnTo>
                    <a:pt x="700" y="278"/>
                  </a:lnTo>
                  <a:lnTo>
                    <a:pt x="697" y="276"/>
                  </a:lnTo>
                  <a:lnTo>
                    <a:pt x="696" y="275"/>
                  </a:lnTo>
                  <a:lnTo>
                    <a:pt x="694" y="274"/>
                  </a:lnTo>
                  <a:lnTo>
                    <a:pt x="692" y="272"/>
                  </a:lnTo>
                  <a:lnTo>
                    <a:pt x="690" y="268"/>
                  </a:lnTo>
                  <a:lnTo>
                    <a:pt x="690" y="267"/>
                  </a:lnTo>
                  <a:lnTo>
                    <a:pt x="689" y="266"/>
                  </a:lnTo>
                  <a:lnTo>
                    <a:pt x="689" y="265"/>
                  </a:lnTo>
                  <a:lnTo>
                    <a:pt x="688" y="264"/>
                  </a:lnTo>
                  <a:lnTo>
                    <a:pt x="688" y="263"/>
                  </a:lnTo>
                  <a:lnTo>
                    <a:pt x="689" y="262"/>
                  </a:lnTo>
                  <a:lnTo>
                    <a:pt x="689" y="261"/>
                  </a:lnTo>
                  <a:lnTo>
                    <a:pt x="688" y="262"/>
                  </a:lnTo>
                  <a:lnTo>
                    <a:pt x="687" y="262"/>
                  </a:lnTo>
                  <a:lnTo>
                    <a:pt x="687" y="261"/>
                  </a:lnTo>
                  <a:lnTo>
                    <a:pt x="686" y="261"/>
                  </a:lnTo>
                  <a:lnTo>
                    <a:pt x="685" y="261"/>
                  </a:lnTo>
                  <a:lnTo>
                    <a:pt x="685" y="262"/>
                  </a:lnTo>
                  <a:lnTo>
                    <a:pt x="685" y="263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3" y="264"/>
                  </a:lnTo>
                  <a:lnTo>
                    <a:pt x="682" y="264"/>
                  </a:lnTo>
                  <a:lnTo>
                    <a:pt x="682" y="263"/>
                  </a:lnTo>
                  <a:lnTo>
                    <a:pt x="682" y="262"/>
                  </a:lnTo>
                  <a:lnTo>
                    <a:pt x="681" y="264"/>
                  </a:lnTo>
                  <a:lnTo>
                    <a:pt x="680" y="264"/>
                  </a:lnTo>
                  <a:lnTo>
                    <a:pt x="680" y="263"/>
                  </a:lnTo>
                  <a:lnTo>
                    <a:pt x="680" y="263"/>
                  </a:lnTo>
                  <a:lnTo>
                    <a:pt x="680" y="262"/>
                  </a:lnTo>
                  <a:lnTo>
                    <a:pt x="680" y="261"/>
                  </a:lnTo>
                  <a:lnTo>
                    <a:pt x="681" y="260"/>
                  </a:lnTo>
                  <a:lnTo>
                    <a:pt x="680" y="260"/>
                  </a:lnTo>
                  <a:lnTo>
                    <a:pt x="680" y="259"/>
                  </a:lnTo>
                  <a:lnTo>
                    <a:pt x="679" y="259"/>
                  </a:lnTo>
                  <a:lnTo>
                    <a:pt x="679" y="260"/>
                  </a:lnTo>
                  <a:lnTo>
                    <a:pt x="679" y="261"/>
                  </a:lnTo>
                  <a:lnTo>
                    <a:pt x="678" y="261"/>
                  </a:lnTo>
                  <a:lnTo>
                    <a:pt x="678" y="260"/>
                  </a:lnTo>
                  <a:lnTo>
                    <a:pt x="677" y="260"/>
                  </a:lnTo>
                  <a:lnTo>
                    <a:pt x="677" y="259"/>
                  </a:lnTo>
                  <a:lnTo>
                    <a:pt x="677" y="259"/>
                  </a:lnTo>
                  <a:lnTo>
                    <a:pt x="676" y="257"/>
                  </a:lnTo>
                  <a:lnTo>
                    <a:pt x="676" y="256"/>
                  </a:lnTo>
                  <a:lnTo>
                    <a:pt x="676" y="255"/>
                  </a:lnTo>
                  <a:lnTo>
                    <a:pt x="676" y="254"/>
                  </a:lnTo>
                  <a:lnTo>
                    <a:pt x="675" y="253"/>
                  </a:lnTo>
                  <a:lnTo>
                    <a:pt x="674" y="253"/>
                  </a:lnTo>
                  <a:lnTo>
                    <a:pt x="673" y="254"/>
                  </a:lnTo>
                  <a:lnTo>
                    <a:pt x="672" y="255"/>
                  </a:lnTo>
                  <a:lnTo>
                    <a:pt x="672" y="254"/>
                  </a:lnTo>
                  <a:lnTo>
                    <a:pt x="672" y="252"/>
                  </a:lnTo>
                  <a:lnTo>
                    <a:pt x="672" y="251"/>
                  </a:lnTo>
                  <a:lnTo>
                    <a:pt x="673" y="251"/>
                  </a:lnTo>
                  <a:lnTo>
                    <a:pt x="674" y="250"/>
                  </a:lnTo>
                  <a:lnTo>
                    <a:pt x="673" y="250"/>
                  </a:lnTo>
                  <a:lnTo>
                    <a:pt x="673" y="249"/>
                  </a:lnTo>
                  <a:lnTo>
                    <a:pt x="672" y="249"/>
                  </a:lnTo>
                  <a:lnTo>
                    <a:pt x="672" y="250"/>
                  </a:lnTo>
                  <a:lnTo>
                    <a:pt x="671" y="251"/>
                  </a:lnTo>
                  <a:lnTo>
                    <a:pt x="670" y="250"/>
                  </a:lnTo>
                  <a:lnTo>
                    <a:pt x="670" y="250"/>
                  </a:lnTo>
                  <a:lnTo>
                    <a:pt x="670" y="249"/>
                  </a:lnTo>
                  <a:lnTo>
                    <a:pt x="669" y="249"/>
                  </a:lnTo>
                  <a:lnTo>
                    <a:pt x="668" y="249"/>
                  </a:lnTo>
                  <a:lnTo>
                    <a:pt x="668" y="249"/>
                  </a:lnTo>
                  <a:lnTo>
                    <a:pt x="669" y="248"/>
                  </a:lnTo>
                  <a:lnTo>
                    <a:pt x="670" y="248"/>
                  </a:lnTo>
                  <a:lnTo>
                    <a:pt x="670" y="249"/>
                  </a:lnTo>
                  <a:lnTo>
                    <a:pt x="670" y="249"/>
                  </a:lnTo>
                  <a:lnTo>
                    <a:pt x="671" y="248"/>
                  </a:lnTo>
                  <a:lnTo>
                    <a:pt x="674" y="249"/>
                  </a:lnTo>
                  <a:lnTo>
                    <a:pt x="675" y="247"/>
                  </a:lnTo>
                  <a:lnTo>
                    <a:pt x="675" y="248"/>
                  </a:lnTo>
                  <a:lnTo>
                    <a:pt x="675" y="249"/>
                  </a:lnTo>
                  <a:lnTo>
                    <a:pt x="676" y="249"/>
                  </a:lnTo>
                  <a:lnTo>
                    <a:pt x="676" y="248"/>
                  </a:lnTo>
                  <a:lnTo>
                    <a:pt x="676" y="247"/>
                  </a:lnTo>
                  <a:lnTo>
                    <a:pt x="676" y="246"/>
                  </a:lnTo>
                  <a:lnTo>
                    <a:pt x="675" y="246"/>
                  </a:lnTo>
                  <a:lnTo>
                    <a:pt x="673" y="244"/>
                  </a:lnTo>
                  <a:lnTo>
                    <a:pt x="673" y="243"/>
                  </a:lnTo>
                  <a:lnTo>
                    <a:pt x="671" y="243"/>
                  </a:lnTo>
                  <a:lnTo>
                    <a:pt x="670" y="242"/>
                  </a:lnTo>
                  <a:lnTo>
                    <a:pt x="670" y="242"/>
                  </a:lnTo>
                  <a:lnTo>
                    <a:pt x="669" y="243"/>
                  </a:lnTo>
                  <a:lnTo>
                    <a:pt x="668" y="243"/>
                  </a:lnTo>
                  <a:lnTo>
                    <a:pt x="667" y="243"/>
                  </a:lnTo>
                  <a:lnTo>
                    <a:pt x="666" y="242"/>
                  </a:lnTo>
                  <a:lnTo>
                    <a:pt x="666" y="243"/>
                  </a:lnTo>
                  <a:lnTo>
                    <a:pt x="665" y="243"/>
                  </a:lnTo>
                  <a:lnTo>
                    <a:pt x="664" y="243"/>
                  </a:lnTo>
                  <a:lnTo>
                    <a:pt x="665" y="242"/>
                  </a:lnTo>
                  <a:lnTo>
                    <a:pt x="663" y="241"/>
                  </a:lnTo>
                  <a:lnTo>
                    <a:pt x="661" y="239"/>
                  </a:lnTo>
                  <a:lnTo>
                    <a:pt x="660" y="239"/>
                  </a:lnTo>
                  <a:lnTo>
                    <a:pt x="660" y="239"/>
                  </a:lnTo>
                  <a:lnTo>
                    <a:pt x="659" y="239"/>
                  </a:lnTo>
                  <a:lnTo>
                    <a:pt x="658" y="239"/>
                  </a:lnTo>
                  <a:lnTo>
                    <a:pt x="658" y="240"/>
                  </a:lnTo>
                  <a:lnTo>
                    <a:pt x="659" y="241"/>
                  </a:lnTo>
                  <a:lnTo>
                    <a:pt x="658" y="241"/>
                  </a:lnTo>
                  <a:lnTo>
                    <a:pt x="657" y="241"/>
                  </a:lnTo>
                  <a:lnTo>
                    <a:pt x="657" y="240"/>
                  </a:lnTo>
                  <a:lnTo>
                    <a:pt x="657" y="239"/>
                  </a:lnTo>
                  <a:lnTo>
                    <a:pt x="656" y="239"/>
                  </a:lnTo>
                  <a:lnTo>
                    <a:pt x="655" y="240"/>
                  </a:lnTo>
                  <a:lnTo>
                    <a:pt x="654" y="239"/>
                  </a:lnTo>
                  <a:lnTo>
                    <a:pt x="654" y="239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8"/>
                  </a:lnTo>
                  <a:lnTo>
                    <a:pt x="656" y="237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5" y="236"/>
                  </a:lnTo>
                  <a:lnTo>
                    <a:pt x="654" y="235"/>
                  </a:lnTo>
                  <a:lnTo>
                    <a:pt x="654" y="236"/>
                  </a:lnTo>
                  <a:lnTo>
                    <a:pt x="653" y="237"/>
                  </a:lnTo>
                  <a:lnTo>
                    <a:pt x="653" y="236"/>
                  </a:lnTo>
                  <a:lnTo>
                    <a:pt x="653" y="234"/>
                  </a:lnTo>
                  <a:lnTo>
                    <a:pt x="652" y="235"/>
                  </a:lnTo>
                  <a:lnTo>
                    <a:pt x="651" y="235"/>
                  </a:lnTo>
                  <a:lnTo>
                    <a:pt x="651" y="234"/>
                  </a:lnTo>
                  <a:lnTo>
                    <a:pt x="652" y="234"/>
                  </a:lnTo>
                  <a:lnTo>
                    <a:pt x="652" y="233"/>
                  </a:lnTo>
                  <a:lnTo>
                    <a:pt x="653" y="229"/>
                  </a:lnTo>
                  <a:lnTo>
                    <a:pt x="653" y="229"/>
                  </a:lnTo>
                  <a:lnTo>
                    <a:pt x="654" y="229"/>
                  </a:lnTo>
                  <a:lnTo>
                    <a:pt x="654" y="230"/>
                  </a:lnTo>
                  <a:lnTo>
                    <a:pt x="655" y="229"/>
                  </a:lnTo>
                  <a:lnTo>
                    <a:pt x="655" y="230"/>
                  </a:lnTo>
                  <a:lnTo>
                    <a:pt x="655" y="231"/>
                  </a:lnTo>
                  <a:lnTo>
                    <a:pt x="655" y="233"/>
                  </a:lnTo>
                  <a:lnTo>
                    <a:pt x="654" y="234"/>
                  </a:lnTo>
                  <a:lnTo>
                    <a:pt x="655" y="234"/>
                  </a:lnTo>
                  <a:lnTo>
                    <a:pt x="656" y="233"/>
                  </a:lnTo>
                  <a:lnTo>
                    <a:pt x="656" y="232"/>
                  </a:lnTo>
                  <a:lnTo>
                    <a:pt x="656" y="231"/>
                  </a:lnTo>
                  <a:lnTo>
                    <a:pt x="656" y="230"/>
                  </a:lnTo>
                  <a:lnTo>
                    <a:pt x="657" y="229"/>
                  </a:lnTo>
                  <a:lnTo>
                    <a:pt x="656" y="229"/>
                  </a:lnTo>
                  <a:lnTo>
                    <a:pt x="654" y="227"/>
                  </a:lnTo>
                  <a:lnTo>
                    <a:pt x="653" y="225"/>
                  </a:lnTo>
                  <a:lnTo>
                    <a:pt x="652" y="224"/>
                  </a:lnTo>
                  <a:lnTo>
                    <a:pt x="651" y="223"/>
                  </a:lnTo>
                  <a:lnTo>
                    <a:pt x="650" y="222"/>
                  </a:lnTo>
                  <a:lnTo>
                    <a:pt x="650" y="221"/>
                  </a:lnTo>
                  <a:lnTo>
                    <a:pt x="650" y="220"/>
                  </a:lnTo>
                  <a:lnTo>
                    <a:pt x="650" y="220"/>
                  </a:lnTo>
                  <a:lnTo>
                    <a:pt x="651" y="220"/>
                  </a:lnTo>
                  <a:lnTo>
                    <a:pt x="652" y="220"/>
                  </a:lnTo>
                  <a:lnTo>
                    <a:pt x="652" y="219"/>
                  </a:lnTo>
                  <a:lnTo>
                    <a:pt x="652" y="219"/>
                  </a:lnTo>
                  <a:lnTo>
                    <a:pt x="651" y="219"/>
                  </a:lnTo>
                  <a:lnTo>
                    <a:pt x="650" y="219"/>
                  </a:lnTo>
                  <a:lnTo>
                    <a:pt x="649" y="219"/>
                  </a:lnTo>
                  <a:lnTo>
                    <a:pt x="648" y="219"/>
                  </a:lnTo>
                  <a:lnTo>
                    <a:pt x="646" y="218"/>
                  </a:lnTo>
                  <a:lnTo>
                    <a:pt x="646" y="217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5" y="214"/>
                  </a:lnTo>
                  <a:lnTo>
                    <a:pt x="644" y="213"/>
                  </a:lnTo>
                  <a:lnTo>
                    <a:pt x="644" y="212"/>
                  </a:lnTo>
                  <a:lnTo>
                    <a:pt x="644" y="211"/>
                  </a:lnTo>
                  <a:lnTo>
                    <a:pt x="644" y="210"/>
                  </a:lnTo>
                  <a:lnTo>
                    <a:pt x="645" y="209"/>
                  </a:lnTo>
                  <a:lnTo>
                    <a:pt x="645" y="209"/>
                  </a:lnTo>
                  <a:lnTo>
                    <a:pt x="640" y="204"/>
                  </a:lnTo>
                  <a:lnTo>
                    <a:pt x="640" y="203"/>
                  </a:lnTo>
                  <a:lnTo>
                    <a:pt x="640" y="202"/>
                  </a:lnTo>
                  <a:lnTo>
                    <a:pt x="640" y="201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39" y="199"/>
                  </a:lnTo>
                  <a:lnTo>
                    <a:pt x="638" y="199"/>
                  </a:lnTo>
                  <a:lnTo>
                    <a:pt x="638" y="199"/>
                  </a:lnTo>
                  <a:lnTo>
                    <a:pt x="640" y="199"/>
                  </a:lnTo>
                  <a:lnTo>
                    <a:pt x="640" y="198"/>
                  </a:lnTo>
                  <a:lnTo>
                    <a:pt x="640" y="196"/>
                  </a:lnTo>
                  <a:lnTo>
                    <a:pt x="640" y="194"/>
                  </a:lnTo>
                  <a:lnTo>
                    <a:pt x="639" y="193"/>
                  </a:lnTo>
                  <a:lnTo>
                    <a:pt x="638" y="193"/>
                  </a:lnTo>
                  <a:lnTo>
                    <a:pt x="637" y="192"/>
                  </a:lnTo>
                  <a:lnTo>
                    <a:pt x="636" y="192"/>
                  </a:lnTo>
                  <a:lnTo>
                    <a:pt x="628" y="192"/>
                  </a:lnTo>
                  <a:lnTo>
                    <a:pt x="620" y="192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3" name="Freeform 361">
              <a:extLst>
                <a:ext uri="{FF2B5EF4-FFF2-40B4-BE49-F238E27FC236}">
                  <a16:creationId xmlns:a16="http://schemas.microsoft.com/office/drawing/2014/main" id="{19647913-BDCC-160B-20E7-31CBCB127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788" y="3117850"/>
              <a:ext cx="11112" cy="6350"/>
            </a:xfrm>
            <a:custGeom>
              <a:avLst/>
              <a:gdLst>
                <a:gd name="T0" fmla="*/ 6 w 7"/>
                <a:gd name="T1" fmla="*/ 0 h 4"/>
                <a:gd name="T2" fmla="*/ 5 w 7"/>
                <a:gd name="T3" fmla="*/ 0 h 4"/>
                <a:gd name="T4" fmla="*/ 4 w 7"/>
                <a:gd name="T5" fmla="*/ 0 h 4"/>
                <a:gd name="T6" fmla="*/ 2 w 7"/>
                <a:gd name="T7" fmla="*/ 0 h 4"/>
                <a:gd name="T8" fmla="*/ 1 w 7"/>
                <a:gd name="T9" fmla="*/ 1 h 4"/>
                <a:gd name="T10" fmla="*/ 0 w 7"/>
                <a:gd name="T11" fmla="*/ 3 h 4"/>
                <a:gd name="T12" fmla="*/ 1 w 7"/>
                <a:gd name="T13" fmla="*/ 2 h 4"/>
                <a:gd name="T14" fmla="*/ 2 w 7"/>
                <a:gd name="T15" fmla="*/ 2 h 4"/>
                <a:gd name="T16" fmla="*/ 2 w 7"/>
                <a:gd name="T17" fmla="*/ 1 h 4"/>
                <a:gd name="T18" fmla="*/ 3 w 7"/>
                <a:gd name="T19" fmla="*/ 1 h 4"/>
                <a:gd name="T20" fmla="*/ 4 w 7"/>
                <a:gd name="T21" fmla="*/ 1 h 4"/>
                <a:gd name="T22" fmla="*/ 5 w 7"/>
                <a:gd name="T23" fmla="*/ 1 h 4"/>
                <a:gd name="T24" fmla="*/ 5 w 7"/>
                <a:gd name="T25" fmla="*/ 2 h 4"/>
                <a:gd name="T26" fmla="*/ 4 w 7"/>
                <a:gd name="T27" fmla="*/ 3 h 4"/>
                <a:gd name="T28" fmla="*/ 5 w 7"/>
                <a:gd name="T29" fmla="*/ 3 h 4"/>
                <a:gd name="T30" fmla="*/ 6 w 7"/>
                <a:gd name="T31" fmla="*/ 4 h 4"/>
                <a:gd name="T32" fmla="*/ 6 w 7"/>
                <a:gd name="T33" fmla="*/ 3 h 4"/>
                <a:gd name="T34" fmla="*/ 7 w 7"/>
                <a:gd name="T35" fmla="*/ 3 h 4"/>
                <a:gd name="T36" fmla="*/ 7 w 7"/>
                <a:gd name="T37" fmla="*/ 2 h 4"/>
                <a:gd name="T38" fmla="*/ 7 w 7"/>
                <a:gd name="T39" fmla="*/ 2 h 4"/>
                <a:gd name="T40" fmla="*/ 7 w 7"/>
                <a:gd name="T41" fmla="*/ 1 h 4"/>
                <a:gd name="T42" fmla="*/ 6 w 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4" name="Rectangle 362">
              <a:extLst>
                <a:ext uri="{FF2B5EF4-FFF2-40B4-BE49-F238E27FC236}">
                  <a16:creationId xmlns:a16="http://schemas.microsoft.com/office/drawing/2014/main" id="{8E7951B2-30E4-8B98-59F4-5C6193C92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900" y="31210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5" name="Freeform 363">
              <a:extLst>
                <a:ext uri="{FF2B5EF4-FFF2-40B4-BE49-F238E27FC236}">
                  <a16:creationId xmlns:a16="http://schemas.microsoft.com/office/drawing/2014/main" id="{8A8C1565-2CAC-68A1-919C-60288AC6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3941763"/>
              <a:ext cx="31750" cy="23813"/>
            </a:xfrm>
            <a:custGeom>
              <a:avLst/>
              <a:gdLst>
                <a:gd name="T0" fmla="*/ 19 w 20"/>
                <a:gd name="T1" fmla="*/ 11 h 15"/>
                <a:gd name="T2" fmla="*/ 17 w 20"/>
                <a:gd name="T3" fmla="*/ 9 h 15"/>
                <a:gd name="T4" fmla="*/ 16 w 20"/>
                <a:gd name="T5" fmla="*/ 8 h 15"/>
                <a:gd name="T6" fmla="*/ 15 w 20"/>
                <a:gd name="T7" fmla="*/ 6 h 15"/>
                <a:gd name="T8" fmla="*/ 14 w 20"/>
                <a:gd name="T9" fmla="*/ 5 h 15"/>
                <a:gd name="T10" fmla="*/ 12 w 20"/>
                <a:gd name="T11" fmla="*/ 5 h 15"/>
                <a:gd name="T12" fmla="*/ 12 w 20"/>
                <a:gd name="T13" fmla="*/ 7 h 15"/>
                <a:gd name="T14" fmla="*/ 13 w 20"/>
                <a:gd name="T15" fmla="*/ 8 h 15"/>
                <a:gd name="T16" fmla="*/ 12 w 20"/>
                <a:gd name="T17" fmla="*/ 9 h 15"/>
                <a:gd name="T18" fmla="*/ 10 w 20"/>
                <a:gd name="T19" fmla="*/ 8 h 15"/>
                <a:gd name="T20" fmla="*/ 9 w 20"/>
                <a:gd name="T21" fmla="*/ 8 h 15"/>
                <a:gd name="T22" fmla="*/ 7 w 20"/>
                <a:gd name="T23" fmla="*/ 7 h 15"/>
                <a:gd name="T24" fmla="*/ 5 w 20"/>
                <a:gd name="T25" fmla="*/ 6 h 15"/>
                <a:gd name="T26" fmla="*/ 4 w 20"/>
                <a:gd name="T27" fmla="*/ 4 h 15"/>
                <a:gd name="T28" fmla="*/ 2 w 20"/>
                <a:gd name="T29" fmla="*/ 1 h 15"/>
                <a:gd name="T30" fmla="*/ 1 w 20"/>
                <a:gd name="T31" fmla="*/ 0 h 15"/>
                <a:gd name="T32" fmla="*/ 0 w 20"/>
                <a:gd name="T33" fmla="*/ 1 h 15"/>
                <a:gd name="T34" fmla="*/ 1 w 20"/>
                <a:gd name="T35" fmla="*/ 3 h 15"/>
                <a:gd name="T36" fmla="*/ 1 w 20"/>
                <a:gd name="T37" fmla="*/ 5 h 15"/>
                <a:gd name="T38" fmla="*/ 2 w 20"/>
                <a:gd name="T39" fmla="*/ 5 h 15"/>
                <a:gd name="T40" fmla="*/ 3 w 20"/>
                <a:gd name="T41" fmla="*/ 6 h 15"/>
                <a:gd name="T42" fmla="*/ 5 w 20"/>
                <a:gd name="T43" fmla="*/ 8 h 15"/>
                <a:gd name="T44" fmla="*/ 7 w 20"/>
                <a:gd name="T45" fmla="*/ 10 h 15"/>
                <a:gd name="T46" fmla="*/ 9 w 20"/>
                <a:gd name="T47" fmla="*/ 12 h 15"/>
                <a:gd name="T48" fmla="*/ 10 w 20"/>
                <a:gd name="T49" fmla="*/ 12 h 15"/>
                <a:gd name="T50" fmla="*/ 12 w 20"/>
                <a:gd name="T51" fmla="*/ 11 h 15"/>
                <a:gd name="T52" fmla="*/ 14 w 20"/>
                <a:gd name="T53" fmla="*/ 10 h 15"/>
                <a:gd name="T54" fmla="*/ 16 w 20"/>
                <a:gd name="T55" fmla="*/ 12 h 15"/>
                <a:gd name="T56" fmla="*/ 14 w 20"/>
                <a:gd name="T57" fmla="*/ 13 h 15"/>
                <a:gd name="T58" fmla="*/ 16 w 20"/>
                <a:gd name="T59" fmla="*/ 14 h 15"/>
                <a:gd name="T60" fmla="*/ 19 w 20"/>
                <a:gd name="T61" fmla="*/ 15 h 15"/>
                <a:gd name="T62" fmla="*/ 19 w 20"/>
                <a:gd name="T63" fmla="*/ 13 h 15"/>
                <a:gd name="T64" fmla="*/ 19 w 20"/>
                <a:gd name="T6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5">
                  <a:moveTo>
                    <a:pt x="19" y="12"/>
                  </a:moveTo>
                  <a:lnTo>
                    <a:pt x="19" y="11"/>
                  </a:lnTo>
                  <a:lnTo>
                    <a:pt x="20" y="10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6" name="Freeform 364">
              <a:extLst>
                <a:ext uri="{FF2B5EF4-FFF2-40B4-BE49-F238E27FC236}">
                  <a16:creationId xmlns:a16="http://schemas.microsoft.com/office/drawing/2014/main" id="{262099E8-4C8B-3CF3-BE2D-66FAEDEF4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488" y="3121025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7" name="Freeform 365">
              <a:extLst>
                <a:ext uri="{FF2B5EF4-FFF2-40B4-BE49-F238E27FC236}">
                  <a16:creationId xmlns:a16="http://schemas.microsoft.com/office/drawing/2014/main" id="{E1889D52-9863-EE5A-843A-284B28C71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3933825"/>
              <a:ext cx="7937" cy="1588"/>
            </a:xfrm>
            <a:custGeom>
              <a:avLst/>
              <a:gdLst>
                <a:gd name="T0" fmla="*/ 3 w 5"/>
                <a:gd name="T1" fmla="*/ 0 h 1"/>
                <a:gd name="T2" fmla="*/ 2 w 5"/>
                <a:gd name="T3" fmla="*/ 0 h 1"/>
                <a:gd name="T4" fmla="*/ 1 w 5"/>
                <a:gd name="T5" fmla="*/ 0 h 1"/>
                <a:gd name="T6" fmla="*/ 0 w 5"/>
                <a:gd name="T7" fmla="*/ 0 h 1"/>
                <a:gd name="T8" fmla="*/ 1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4 w 5"/>
                <a:gd name="T15" fmla="*/ 1 h 1"/>
                <a:gd name="T16" fmla="*/ 5 w 5"/>
                <a:gd name="T17" fmla="*/ 1 h 1"/>
                <a:gd name="T18" fmla="*/ 5 w 5"/>
                <a:gd name="T19" fmla="*/ 1 h 1"/>
                <a:gd name="T20" fmla="*/ 3 w 5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8" name="Freeform 366">
              <a:extLst>
                <a:ext uri="{FF2B5EF4-FFF2-40B4-BE49-F238E27FC236}">
                  <a16:creationId xmlns:a16="http://schemas.microsoft.com/office/drawing/2014/main" id="{94356023-0CBF-627C-DA9F-C007F7BBD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4850"/>
              <a:ext cx="4762" cy="9525"/>
            </a:xfrm>
            <a:custGeom>
              <a:avLst/>
              <a:gdLst>
                <a:gd name="T0" fmla="*/ 0 w 3"/>
                <a:gd name="T1" fmla="*/ 3 h 6"/>
                <a:gd name="T2" fmla="*/ 0 w 3"/>
                <a:gd name="T3" fmla="*/ 4 h 6"/>
                <a:gd name="T4" fmla="*/ 1 w 3"/>
                <a:gd name="T5" fmla="*/ 5 h 6"/>
                <a:gd name="T6" fmla="*/ 2 w 3"/>
                <a:gd name="T7" fmla="*/ 6 h 6"/>
                <a:gd name="T8" fmla="*/ 3 w 3"/>
                <a:gd name="T9" fmla="*/ 6 h 6"/>
                <a:gd name="T10" fmla="*/ 3 w 3"/>
                <a:gd name="T11" fmla="*/ 5 h 6"/>
                <a:gd name="T12" fmla="*/ 2 w 3"/>
                <a:gd name="T13" fmla="*/ 5 h 6"/>
                <a:gd name="T14" fmla="*/ 2 w 3"/>
                <a:gd name="T15" fmla="*/ 4 h 6"/>
                <a:gd name="T16" fmla="*/ 2 w 3"/>
                <a:gd name="T17" fmla="*/ 3 h 6"/>
                <a:gd name="T18" fmla="*/ 3 w 3"/>
                <a:gd name="T19" fmla="*/ 3 h 6"/>
                <a:gd name="T20" fmla="*/ 3 w 3"/>
                <a:gd name="T21" fmla="*/ 2 h 6"/>
                <a:gd name="T22" fmla="*/ 2 w 3"/>
                <a:gd name="T23" fmla="*/ 2 h 6"/>
                <a:gd name="T24" fmla="*/ 1 w 3"/>
                <a:gd name="T25" fmla="*/ 1 h 6"/>
                <a:gd name="T26" fmla="*/ 0 w 3"/>
                <a:gd name="T27" fmla="*/ 0 h 6"/>
                <a:gd name="T28" fmla="*/ 0 w 3"/>
                <a:gd name="T29" fmla="*/ 2 h 6"/>
                <a:gd name="T30" fmla="*/ 0 w 3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0" y="3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19" name="Freeform 367">
              <a:extLst>
                <a:ext uri="{FF2B5EF4-FFF2-40B4-BE49-F238E27FC236}">
                  <a16:creationId xmlns:a16="http://schemas.microsoft.com/office/drawing/2014/main" id="{5FEB1BAF-69E6-FC55-087B-096978F3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30495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0" name="Freeform 368">
              <a:extLst>
                <a:ext uri="{FF2B5EF4-FFF2-40B4-BE49-F238E27FC236}">
                  <a16:creationId xmlns:a16="http://schemas.microsoft.com/office/drawing/2014/main" id="{78DB7C79-4DEE-AB17-0438-3C2C025D5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988" y="30575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1" name="Freeform 369">
              <a:extLst>
                <a:ext uri="{FF2B5EF4-FFF2-40B4-BE49-F238E27FC236}">
                  <a16:creationId xmlns:a16="http://schemas.microsoft.com/office/drawing/2014/main" id="{46930548-6023-4A7A-A72F-C6A18159F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5" y="323850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2" name="Freeform 370">
              <a:extLst>
                <a:ext uri="{FF2B5EF4-FFF2-40B4-BE49-F238E27FC236}">
                  <a16:creationId xmlns:a16="http://schemas.microsoft.com/office/drawing/2014/main" id="{0D4C157D-4AC6-795D-D862-73D2FC99A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625" y="32639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3" name="Freeform 371">
              <a:extLst>
                <a:ext uri="{FF2B5EF4-FFF2-40B4-BE49-F238E27FC236}">
                  <a16:creationId xmlns:a16="http://schemas.microsoft.com/office/drawing/2014/main" id="{7F50A32C-FFF4-D39E-138E-D502E41A6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163" y="308133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4" name="Freeform 372">
              <a:extLst>
                <a:ext uri="{FF2B5EF4-FFF2-40B4-BE49-F238E27FC236}">
                  <a16:creationId xmlns:a16="http://schemas.microsoft.com/office/drawing/2014/main" id="{19F6EF45-1AA0-2FCD-2E37-80510800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0" y="3260725"/>
              <a:ext cx="3175" cy="6350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0 h 4"/>
                <a:gd name="T4" fmla="*/ 1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2 w 2"/>
                <a:gd name="T15" fmla="*/ 4 h 4"/>
                <a:gd name="T16" fmla="*/ 2 w 2"/>
                <a:gd name="T17" fmla="*/ 3 h 4"/>
                <a:gd name="T18" fmla="*/ 1 w 2"/>
                <a:gd name="T19" fmla="*/ 2 h 4"/>
                <a:gd name="T20" fmla="*/ 2 w 2"/>
                <a:gd name="T21" fmla="*/ 2 h 4"/>
                <a:gd name="T22" fmla="*/ 2 w 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5" name="Freeform 373">
              <a:extLst>
                <a:ext uri="{FF2B5EF4-FFF2-40B4-BE49-F238E27FC236}">
                  <a16:creationId xmlns:a16="http://schemas.microsoft.com/office/drawing/2014/main" id="{E9BB6AD6-A391-F022-37F9-43A8D3F6C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038" y="342741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6" name="Freeform 374">
              <a:extLst>
                <a:ext uri="{FF2B5EF4-FFF2-40B4-BE49-F238E27FC236}">
                  <a16:creationId xmlns:a16="http://schemas.microsoft.com/office/drawing/2014/main" id="{796161E6-6291-A99F-B4CE-FC7DB51F6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3240088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7" name="Rectangle 375">
              <a:extLst>
                <a:ext uri="{FF2B5EF4-FFF2-40B4-BE49-F238E27FC236}">
                  <a16:creationId xmlns:a16="http://schemas.microsoft.com/office/drawing/2014/main" id="{B2D02CF4-E23D-6EAF-D876-963752AAD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513" y="30956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8" name="Rectangle 376">
              <a:extLst>
                <a:ext uri="{FF2B5EF4-FFF2-40B4-BE49-F238E27FC236}">
                  <a16:creationId xmlns:a16="http://schemas.microsoft.com/office/drawing/2014/main" id="{E5EA3AE7-0E57-6BA1-8299-EB290F8C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925" y="30924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29" name="Freeform 377">
              <a:extLst>
                <a:ext uri="{FF2B5EF4-FFF2-40B4-BE49-F238E27FC236}">
                  <a16:creationId xmlns:a16="http://schemas.microsoft.com/office/drawing/2014/main" id="{8987CD7B-2AC2-9C52-F482-6D1490FEA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34877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0" name="Freeform 378">
              <a:extLst>
                <a:ext uri="{FF2B5EF4-FFF2-40B4-BE49-F238E27FC236}">
                  <a16:creationId xmlns:a16="http://schemas.microsoft.com/office/drawing/2014/main" id="{EA78B3C4-DF3C-A0D7-787F-12E260DEA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863" y="3270250"/>
              <a:ext cx="11112" cy="9525"/>
            </a:xfrm>
            <a:custGeom>
              <a:avLst/>
              <a:gdLst>
                <a:gd name="T0" fmla="*/ 3 w 7"/>
                <a:gd name="T1" fmla="*/ 4 h 6"/>
                <a:gd name="T2" fmla="*/ 3 w 7"/>
                <a:gd name="T3" fmla="*/ 5 h 6"/>
                <a:gd name="T4" fmla="*/ 4 w 7"/>
                <a:gd name="T5" fmla="*/ 6 h 6"/>
                <a:gd name="T6" fmla="*/ 5 w 7"/>
                <a:gd name="T7" fmla="*/ 6 h 6"/>
                <a:gd name="T8" fmla="*/ 6 w 7"/>
                <a:gd name="T9" fmla="*/ 6 h 6"/>
                <a:gd name="T10" fmla="*/ 7 w 7"/>
                <a:gd name="T11" fmla="*/ 5 h 6"/>
                <a:gd name="T12" fmla="*/ 7 w 7"/>
                <a:gd name="T13" fmla="*/ 4 h 6"/>
                <a:gd name="T14" fmla="*/ 6 w 7"/>
                <a:gd name="T15" fmla="*/ 4 h 6"/>
                <a:gd name="T16" fmla="*/ 5 w 7"/>
                <a:gd name="T17" fmla="*/ 4 h 6"/>
                <a:gd name="T18" fmla="*/ 5 w 7"/>
                <a:gd name="T19" fmla="*/ 3 h 6"/>
                <a:gd name="T20" fmla="*/ 6 w 7"/>
                <a:gd name="T21" fmla="*/ 3 h 6"/>
                <a:gd name="T22" fmla="*/ 6 w 7"/>
                <a:gd name="T23" fmla="*/ 2 h 6"/>
                <a:gd name="T24" fmla="*/ 5 w 7"/>
                <a:gd name="T25" fmla="*/ 2 h 6"/>
                <a:gd name="T26" fmla="*/ 4 w 7"/>
                <a:gd name="T27" fmla="*/ 2 h 6"/>
                <a:gd name="T28" fmla="*/ 3 w 7"/>
                <a:gd name="T29" fmla="*/ 1 h 6"/>
                <a:gd name="T30" fmla="*/ 2 w 7"/>
                <a:gd name="T31" fmla="*/ 1 h 6"/>
                <a:gd name="T32" fmla="*/ 2 w 7"/>
                <a:gd name="T33" fmla="*/ 0 h 6"/>
                <a:gd name="T34" fmla="*/ 1 w 7"/>
                <a:gd name="T35" fmla="*/ 0 h 6"/>
                <a:gd name="T36" fmla="*/ 0 w 7"/>
                <a:gd name="T37" fmla="*/ 0 h 6"/>
                <a:gd name="T38" fmla="*/ 1 w 7"/>
                <a:gd name="T39" fmla="*/ 0 h 6"/>
                <a:gd name="T40" fmla="*/ 1 w 7"/>
                <a:gd name="T41" fmla="*/ 1 h 6"/>
                <a:gd name="T42" fmla="*/ 3 w 7"/>
                <a:gd name="T4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1" name="Freeform 379">
              <a:extLst>
                <a:ext uri="{FF2B5EF4-FFF2-40B4-BE49-F238E27FC236}">
                  <a16:creationId xmlns:a16="http://schemas.microsoft.com/office/drawing/2014/main" id="{C0A9C394-87D3-E12B-B21D-044BAA97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850" y="3719513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2" name="Freeform 380">
              <a:extLst>
                <a:ext uri="{FF2B5EF4-FFF2-40B4-BE49-F238E27FC236}">
                  <a16:creationId xmlns:a16="http://schemas.microsoft.com/office/drawing/2014/main" id="{BDC92E6D-769B-A833-48C0-D04E77BE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3384550"/>
              <a:ext cx="7937" cy="4763"/>
            </a:xfrm>
            <a:custGeom>
              <a:avLst/>
              <a:gdLst>
                <a:gd name="T0" fmla="*/ 5 w 5"/>
                <a:gd name="T1" fmla="*/ 0 h 3"/>
                <a:gd name="T2" fmla="*/ 4 w 5"/>
                <a:gd name="T3" fmla="*/ 0 h 3"/>
                <a:gd name="T4" fmla="*/ 1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2 h 3"/>
                <a:gd name="T12" fmla="*/ 1 w 5"/>
                <a:gd name="T13" fmla="*/ 2 h 3"/>
                <a:gd name="T14" fmla="*/ 2 w 5"/>
                <a:gd name="T15" fmla="*/ 3 h 3"/>
                <a:gd name="T16" fmla="*/ 4 w 5"/>
                <a:gd name="T17" fmla="*/ 2 h 3"/>
                <a:gd name="T18" fmla="*/ 4 w 5"/>
                <a:gd name="T19" fmla="*/ 1 h 3"/>
                <a:gd name="T20" fmla="*/ 5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3" name="Freeform 381">
              <a:extLst>
                <a:ext uri="{FF2B5EF4-FFF2-40B4-BE49-F238E27FC236}">
                  <a16:creationId xmlns:a16="http://schemas.microsoft.com/office/drawing/2014/main" id="{A0BBA741-0690-50FF-99B2-CCA67E0AC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2281238"/>
              <a:ext cx="1179512" cy="1131888"/>
            </a:xfrm>
            <a:custGeom>
              <a:avLst/>
              <a:gdLst>
                <a:gd name="T0" fmla="*/ 366 w 743"/>
                <a:gd name="T1" fmla="*/ 686 h 713"/>
                <a:gd name="T2" fmla="*/ 428 w 743"/>
                <a:gd name="T3" fmla="*/ 682 h 713"/>
                <a:gd name="T4" fmla="*/ 465 w 743"/>
                <a:gd name="T5" fmla="*/ 681 h 713"/>
                <a:gd name="T6" fmla="*/ 453 w 743"/>
                <a:gd name="T7" fmla="*/ 633 h 713"/>
                <a:gd name="T8" fmla="*/ 426 w 743"/>
                <a:gd name="T9" fmla="*/ 585 h 713"/>
                <a:gd name="T10" fmla="*/ 423 w 743"/>
                <a:gd name="T11" fmla="*/ 504 h 713"/>
                <a:gd name="T12" fmla="*/ 484 w 743"/>
                <a:gd name="T13" fmla="*/ 501 h 713"/>
                <a:gd name="T14" fmla="*/ 568 w 743"/>
                <a:gd name="T15" fmla="*/ 413 h 713"/>
                <a:gd name="T16" fmla="*/ 606 w 743"/>
                <a:gd name="T17" fmla="*/ 357 h 713"/>
                <a:gd name="T18" fmla="*/ 625 w 743"/>
                <a:gd name="T19" fmla="*/ 337 h 713"/>
                <a:gd name="T20" fmla="*/ 630 w 743"/>
                <a:gd name="T21" fmla="*/ 308 h 713"/>
                <a:gd name="T22" fmla="*/ 650 w 743"/>
                <a:gd name="T23" fmla="*/ 276 h 713"/>
                <a:gd name="T24" fmla="*/ 641 w 743"/>
                <a:gd name="T25" fmla="*/ 255 h 713"/>
                <a:gd name="T26" fmla="*/ 623 w 743"/>
                <a:gd name="T27" fmla="*/ 239 h 713"/>
                <a:gd name="T28" fmla="*/ 607 w 743"/>
                <a:gd name="T29" fmla="*/ 208 h 713"/>
                <a:gd name="T30" fmla="*/ 598 w 743"/>
                <a:gd name="T31" fmla="*/ 171 h 713"/>
                <a:gd name="T32" fmla="*/ 599 w 743"/>
                <a:gd name="T33" fmla="*/ 138 h 713"/>
                <a:gd name="T34" fmla="*/ 693 w 743"/>
                <a:gd name="T35" fmla="*/ 138 h 713"/>
                <a:gd name="T36" fmla="*/ 743 w 743"/>
                <a:gd name="T37" fmla="*/ 114 h 713"/>
                <a:gd name="T38" fmla="*/ 706 w 743"/>
                <a:gd name="T39" fmla="*/ 71 h 713"/>
                <a:gd name="T40" fmla="*/ 694 w 743"/>
                <a:gd name="T41" fmla="*/ 34 h 713"/>
                <a:gd name="T42" fmla="*/ 644 w 743"/>
                <a:gd name="T43" fmla="*/ 6 h 713"/>
                <a:gd name="T44" fmla="*/ 609 w 743"/>
                <a:gd name="T45" fmla="*/ 8 h 713"/>
                <a:gd name="T46" fmla="*/ 551 w 743"/>
                <a:gd name="T47" fmla="*/ 13 h 713"/>
                <a:gd name="T48" fmla="*/ 505 w 743"/>
                <a:gd name="T49" fmla="*/ 32 h 713"/>
                <a:gd name="T50" fmla="*/ 477 w 743"/>
                <a:gd name="T51" fmla="*/ 52 h 713"/>
                <a:gd name="T52" fmla="*/ 488 w 743"/>
                <a:gd name="T53" fmla="*/ 83 h 713"/>
                <a:gd name="T54" fmla="*/ 487 w 743"/>
                <a:gd name="T55" fmla="*/ 118 h 713"/>
                <a:gd name="T56" fmla="*/ 469 w 743"/>
                <a:gd name="T57" fmla="*/ 158 h 713"/>
                <a:gd name="T58" fmla="*/ 420 w 743"/>
                <a:gd name="T59" fmla="*/ 170 h 713"/>
                <a:gd name="T60" fmla="*/ 428 w 743"/>
                <a:gd name="T61" fmla="*/ 193 h 713"/>
                <a:gd name="T62" fmla="*/ 400 w 743"/>
                <a:gd name="T63" fmla="*/ 224 h 713"/>
                <a:gd name="T64" fmla="*/ 386 w 743"/>
                <a:gd name="T65" fmla="*/ 265 h 713"/>
                <a:gd name="T66" fmla="*/ 354 w 743"/>
                <a:gd name="T67" fmla="*/ 292 h 713"/>
                <a:gd name="T68" fmla="*/ 328 w 743"/>
                <a:gd name="T69" fmla="*/ 300 h 713"/>
                <a:gd name="T70" fmla="*/ 309 w 743"/>
                <a:gd name="T71" fmla="*/ 321 h 713"/>
                <a:gd name="T72" fmla="*/ 269 w 743"/>
                <a:gd name="T73" fmla="*/ 324 h 713"/>
                <a:gd name="T74" fmla="*/ 245 w 743"/>
                <a:gd name="T75" fmla="*/ 398 h 713"/>
                <a:gd name="T76" fmla="*/ 135 w 743"/>
                <a:gd name="T77" fmla="*/ 417 h 713"/>
                <a:gd name="T78" fmla="*/ 34 w 743"/>
                <a:gd name="T79" fmla="*/ 408 h 713"/>
                <a:gd name="T80" fmla="*/ 26 w 743"/>
                <a:gd name="T81" fmla="*/ 433 h 713"/>
                <a:gd name="T82" fmla="*/ 63 w 743"/>
                <a:gd name="T83" fmla="*/ 471 h 713"/>
                <a:gd name="T84" fmla="*/ 88 w 743"/>
                <a:gd name="T85" fmla="*/ 531 h 713"/>
                <a:gd name="T86" fmla="*/ 109 w 743"/>
                <a:gd name="T87" fmla="*/ 542 h 713"/>
                <a:gd name="T88" fmla="*/ 80 w 743"/>
                <a:gd name="T89" fmla="*/ 567 h 713"/>
                <a:gd name="T90" fmla="*/ 51 w 743"/>
                <a:gd name="T91" fmla="*/ 583 h 713"/>
                <a:gd name="T92" fmla="*/ 35 w 743"/>
                <a:gd name="T93" fmla="*/ 638 h 713"/>
                <a:gd name="T94" fmla="*/ 51 w 743"/>
                <a:gd name="T95" fmla="*/ 642 h 713"/>
                <a:gd name="T96" fmla="*/ 69 w 743"/>
                <a:gd name="T97" fmla="*/ 640 h 713"/>
                <a:gd name="T98" fmla="*/ 120 w 743"/>
                <a:gd name="T99" fmla="*/ 633 h 713"/>
                <a:gd name="T100" fmla="*/ 150 w 743"/>
                <a:gd name="T101" fmla="*/ 625 h 713"/>
                <a:gd name="T102" fmla="*/ 172 w 743"/>
                <a:gd name="T103" fmla="*/ 639 h 713"/>
                <a:gd name="T104" fmla="*/ 204 w 743"/>
                <a:gd name="T105" fmla="*/ 628 h 713"/>
                <a:gd name="T106" fmla="*/ 258 w 743"/>
                <a:gd name="T107" fmla="*/ 626 h 713"/>
                <a:gd name="T108" fmla="*/ 242 w 743"/>
                <a:gd name="T109" fmla="*/ 621 h 713"/>
                <a:gd name="T110" fmla="*/ 262 w 743"/>
                <a:gd name="T111" fmla="*/ 630 h 713"/>
                <a:gd name="T112" fmla="*/ 279 w 743"/>
                <a:gd name="T113" fmla="*/ 657 h 713"/>
                <a:gd name="T114" fmla="*/ 290 w 743"/>
                <a:gd name="T115" fmla="*/ 667 h 713"/>
                <a:gd name="T116" fmla="*/ 295 w 743"/>
                <a:gd name="T117" fmla="*/ 688 h 713"/>
                <a:gd name="T118" fmla="*/ 307 w 743"/>
                <a:gd name="T119" fmla="*/ 703 h 713"/>
                <a:gd name="T120" fmla="*/ 320 w 743"/>
                <a:gd name="T121" fmla="*/ 707 h 713"/>
                <a:gd name="T122" fmla="*/ 332 w 743"/>
                <a:gd name="T123" fmla="*/ 707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3" h="713">
                  <a:moveTo>
                    <a:pt x="338" y="704"/>
                  </a:moveTo>
                  <a:lnTo>
                    <a:pt x="338" y="704"/>
                  </a:lnTo>
                  <a:lnTo>
                    <a:pt x="338" y="703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2"/>
                  </a:lnTo>
                  <a:lnTo>
                    <a:pt x="340" y="702"/>
                  </a:lnTo>
                  <a:lnTo>
                    <a:pt x="340" y="702"/>
                  </a:lnTo>
                  <a:lnTo>
                    <a:pt x="341" y="702"/>
                  </a:lnTo>
                  <a:lnTo>
                    <a:pt x="342" y="702"/>
                  </a:lnTo>
                  <a:lnTo>
                    <a:pt x="342" y="702"/>
                  </a:lnTo>
                  <a:lnTo>
                    <a:pt x="343" y="702"/>
                  </a:lnTo>
                  <a:lnTo>
                    <a:pt x="343" y="701"/>
                  </a:lnTo>
                  <a:lnTo>
                    <a:pt x="343" y="700"/>
                  </a:lnTo>
                  <a:lnTo>
                    <a:pt x="344" y="700"/>
                  </a:lnTo>
                  <a:lnTo>
                    <a:pt x="344" y="701"/>
                  </a:lnTo>
                  <a:lnTo>
                    <a:pt x="344" y="702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53" y="700"/>
                  </a:lnTo>
                  <a:lnTo>
                    <a:pt x="357" y="700"/>
                  </a:lnTo>
                  <a:lnTo>
                    <a:pt x="360" y="700"/>
                  </a:lnTo>
                  <a:lnTo>
                    <a:pt x="360" y="692"/>
                  </a:lnTo>
                  <a:lnTo>
                    <a:pt x="360" y="687"/>
                  </a:lnTo>
                  <a:lnTo>
                    <a:pt x="360" y="683"/>
                  </a:lnTo>
                  <a:lnTo>
                    <a:pt x="362" y="682"/>
                  </a:lnTo>
                  <a:lnTo>
                    <a:pt x="364" y="682"/>
                  </a:lnTo>
                  <a:lnTo>
                    <a:pt x="365" y="682"/>
                  </a:lnTo>
                  <a:lnTo>
                    <a:pt x="365" y="685"/>
                  </a:lnTo>
                  <a:lnTo>
                    <a:pt x="366" y="686"/>
                  </a:lnTo>
                  <a:lnTo>
                    <a:pt x="367" y="685"/>
                  </a:lnTo>
                  <a:lnTo>
                    <a:pt x="368" y="683"/>
                  </a:lnTo>
                  <a:lnTo>
                    <a:pt x="368" y="682"/>
                  </a:lnTo>
                  <a:lnTo>
                    <a:pt x="369" y="682"/>
                  </a:lnTo>
                  <a:lnTo>
                    <a:pt x="370" y="682"/>
                  </a:lnTo>
                  <a:lnTo>
                    <a:pt x="370" y="683"/>
                  </a:lnTo>
                  <a:lnTo>
                    <a:pt x="371" y="685"/>
                  </a:lnTo>
                  <a:lnTo>
                    <a:pt x="372" y="685"/>
                  </a:lnTo>
                  <a:lnTo>
                    <a:pt x="373" y="685"/>
                  </a:lnTo>
                  <a:lnTo>
                    <a:pt x="374" y="685"/>
                  </a:lnTo>
                  <a:lnTo>
                    <a:pt x="376" y="684"/>
                  </a:lnTo>
                  <a:lnTo>
                    <a:pt x="377" y="684"/>
                  </a:lnTo>
                  <a:lnTo>
                    <a:pt x="378" y="684"/>
                  </a:lnTo>
                  <a:lnTo>
                    <a:pt x="380" y="685"/>
                  </a:lnTo>
                  <a:lnTo>
                    <a:pt x="381" y="685"/>
                  </a:lnTo>
                  <a:lnTo>
                    <a:pt x="383" y="685"/>
                  </a:lnTo>
                  <a:lnTo>
                    <a:pt x="387" y="684"/>
                  </a:lnTo>
                  <a:lnTo>
                    <a:pt x="399" y="684"/>
                  </a:lnTo>
                  <a:lnTo>
                    <a:pt x="400" y="685"/>
                  </a:lnTo>
                  <a:lnTo>
                    <a:pt x="404" y="688"/>
                  </a:lnTo>
                  <a:lnTo>
                    <a:pt x="406" y="689"/>
                  </a:lnTo>
                  <a:lnTo>
                    <a:pt x="408" y="690"/>
                  </a:lnTo>
                  <a:lnTo>
                    <a:pt x="418" y="690"/>
                  </a:lnTo>
                  <a:lnTo>
                    <a:pt x="420" y="689"/>
                  </a:lnTo>
                  <a:lnTo>
                    <a:pt x="421" y="688"/>
                  </a:lnTo>
                  <a:lnTo>
                    <a:pt x="422" y="686"/>
                  </a:lnTo>
                  <a:lnTo>
                    <a:pt x="423" y="684"/>
                  </a:lnTo>
                  <a:lnTo>
                    <a:pt x="424" y="683"/>
                  </a:lnTo>
                  <a:lnTo>
                    <a:pt x="426" y="682"/>
                  </a:lnTo>
                  <a:lnTo>
                    <a:pt x="428" y="682"/>
                  </a:lnTo>
                  <a:lnTo>
                    <a:pt x="429" y="682"/>
                  </a:lnTo>
                  <a:lnTo>
                    <a:pt x="430" y="682"/>
                  </a:lnTo>
                  <a:lnTo>
                    <a:pt x="432" y="681"/>
                  </a:lnTo>
                  <a:lnTo>
                    <a:pt x="433" y="680"/>
                  </a:lnTo>
                  <a:lnTo>
                    <a:pt x="436" y="680"/>
                  </a:lnTo>
                  <a:lnTo>
                    <a:pt x="437" y="680"/>
                  </a:lnTo>
                  <a:lnTo>
                    <a:pt x="438" y="678"/>
                  </a:lnTo>
                  <a:lnTo>
                    <a:pt x="443" y="677"/>
                  </a:lnTo>
                  <a:lnTo>
                    <a:pt x="445" y="677"/>
                  </a:lnTo>
                  <a:lnTo>
                    <a:pt x="446" y="678"/>
                  </a:lnTo>
                  <a:lnTo>
                    <a:pt x="445" y="679"/>
                  </a:lnTo>
                  <a:lnTo>
                    <a:pt x="444" y="680"/>
                  </a:lnTo>
                  <a:lnTo>
                    <a:pt x="445" y="682"/>
                  </a:lnTo>
                  <a:lnTo>
                    <a:pt x="445" y="684"/>
                  </a:lnTo>
                  <a:lnTo>
                    <a:pt x="446" y="685"/>
                  </a:lnTo>
                  <a:lnTo>
                    <a:pt x="448" y="685"/>
                  </a:lnTo>
                  <a:lnTo>
                    <a:pt x="454" y="686"/>
                  </a:lnTo>
                  <a:lnTo>
                    <a:pt x="455" y="686"/>
                  </a:lnTo>
                  <a:lnTo>
                    <a:pt x="457" y="685"/>
                  </a:lnTo>
                  <a:lnTo>
                    <a:pt x="458" y="685"/>
                  </a:lnTo>
                  <a:lnTo>
                    <a:pt x="458" y="685"/>
                  </a:lnTo>
                  <a:lnTo>
                    <a:pt x="459" y="684"/>
                  </a:lnTo>
                  <a:lnTo>
                    <a:pt x="458" y="684"/>
                  </a:lnTo>
                  <a:lnTo>
                    <a:pt x="458" y="683"/>
                  </a:lnTo>
                  <a:lnTo>
                    <a:pt x="459" y="682"/>
                  </a:lnTo>
                  <a:lnTo>
                    <a:pt x="462" y="680"/>
                  </a:lnTo>
                  <a:lnTo>
                    <a:pt x="463" y="680"/>
                  </a:lnTo>
                  <a:lnTo>
                    <a:pt x="464" y="680"/>
                  </a:lnTo>
                  <a:lnTo>
                    <a:pt x="465" y="681"/>
                  </a:lnTo>
                  <a:lnTo>
                    <a:pt x="465" y="681"/>
                  </a:lnTo>
                  <a:lnTo>
                    <a:pt x="465" y="680"/>
                  </a:lnTo>
                  <a:lnTo>
                    <a:pt x="466" y="680"/>
                  </a:lnTo>
                  <a:lnTo>
                    <a:pt x="466" y="679"/>
                  </a:lnTo>
                  <a:lnTo>
                    <a:pt x="468" y="678"/>
                  </a:lnTo>
                  <a:lnTo>
                    <a:pt x="468" y="677"/>
                  </a:lnTo>
                  <a:lnTo>
                    <a:pt x="468" y="676"/>
                  </a:lnTo>
                  <a:lnTo>
                    <a:pt x="467" y="675"/>
                  </a:lnTo>
                  <a:lnTo>
                    <a:pt x="465" y="675"/>
                  </a:lnTo>
                  <a:lnTo>
                    <a:pt x="465" y="674"/>
                  </a:lnTo>
                  <a:lnTo>
                    <a:pt x="465" y="673"/>
                  </a:lnTo>
                  <a:lnTo>
                    <a:pt x="465" y="672"/>
                  </a:lnTo>
                  <a:lnTo>
                    <a:pt x="465" y="671"/>
                  </a:lnTo>
                  <a:lnTo>
                    <a:pt x="464" y="670"/>
                  </a:lnTo>
                  <a:lnTo>
                    <a:pt x="464" y="668"/>
                  </a:lnTo>
                  <a:lnTo>
                    <a:pt x="464" y="667"/>
                  </a:lnTo>
                  <a:lnTo>
                    <a:pt x="465" y="665"/>
                  </a:lnTo>
                  <a:lnTo>
                    <a:pt x="467" y="664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7" y="663"/>
                  </a:lnTo>
                  <a:lnTo>
                    <a:pt x="465" y="657"/>
                  </a:lnTo>
                  <a:lnTo>
                    <a:pt x="463" y="653"/>
                  </a:lnTo>
                  <a:lnTo>
                    <a:pt x="462" y="650"/>
                  </a:lnTo>
                  <a:lnTo>
                    <a:pt x="460" y="647"/>
                  </a:lnTo>
                  <a:lnTo>
                    <a:pt x="459" y="641"/>
                  </a:lnTo>
                  <a:lnTo>
                    <a:pt x="458" y="640"/>
                  </a:lnTo>
                  <a:lnTo>
                    <a:pt x="458" y="639"/>
                  </a:lnTo>
                  <a:lnTo>
                    <a:pt x="455" y="636"/>
                  </a:lnTo>
                  <a:lnTo>
                    <a:pt x="453" y="634"/>
                  </a:lnTo>
                  <a:lnTo>
                    <a:pt x="453" y="633"/>
                  </a:lnTo>
                  <a:lnTo>
                    <a:pt x="452" y="632"/>
                  </a:lnTo>
                  <a:lnTo>
                    <a:pt x="452" y="631"/>
                  </a:lnTo>
                  <a:lnTo>
                    <a:pt x="450" y="629"/>
                  </a:lnTo>
                  <a:lnTo>
                    <a:pt x="449" y="627"/>
                  </a:lnTo>
                  <a:lnTo>
                    <a:pt x="449" y="625"/>
                  </a:lnTo>
                  <a:lnTo>
                    <a:pt x="449" y="620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8" y="613"/>
                  </a:lnTo>
                  <a:lnTo>
                    <a:pt x="447" y="612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2" y="613"/>
                  </a:lnTo>
                  <a:lnTo>
                    <a:pt x="436" y="613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2"/>
                  </a:lnTo>
                  <a:lnTo>
                    <a:pt x="430" y="611"/>
                  </a:lnTo>
                  <a:lnTo>
                    <a:pt x="429" y="608"/>
                  </a:lnTo>
                  <a:lnTo>
                    <a:pt x="428" y="606"/>
                  </a:lnTo>
                  <a:lnTo>
                    <a:pt x="427" y="604"/>
                  </a:lnTo>
                  <a:lnTo>
                    <a:pt x="425" y="603"/>
                  </a:lnTo>
                  <a:lnTo>
                    <a:pt x="423" y="600"/>
                  </a:lnTo>
                  <a:lnTo>
                    <a:pt x="422" y="598"/>
                  </a:lnTo>
                  <a:lnTo>
                    <a:pt x="422" y="597"/>
                  </a:lnTo>
                  <a:lnTo>
                    <a:pt x="422" y="594"/>
                  </a:lnTo>
                  <a:lnTo>
                    <a:pt x="422" y="593"/>
                  </a:lnTo>
                  <a:lnTo>
                    <a:pt x="423" y="592"/>
                  </a:lnTo>
                  <a:lnTo>
                    <a:pt x="425" y="588"/>
                  </a:lnTo>
                  <a:lnTo>
                    <a:pt x="426" y="585"/>
                  </a:lnTo>
                  <a:lnTo>
                    <a:pt x="426" y="583"/>
                  </a:lnTo>
                  <a:lnTo>
                    <a:pt x="426" y="582"/>
                  </a:lnTo>
                  <a:lnTo>
                    <a:pt x="426" y="581"/>
                  </a:lnTo>
                  <a:lnTo>
                    <a:pt x="426" y="580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7" y="576"/>
                  </a:lnTo>
                  <a:lnTo>
                    <a:pt x="427" y="572"/>
                  </a:lnTo>
                  <a:lnTo>
                    <a:pt x="427" y="570"/>
                  </a:lnTo>
                  <a:lnTo>
                    <a:pt x="425" y="568"/>
                  </a:lnTo>
                  <a:lnTo>
                    <a:pt x="423" y="567"/>
                  </a:lnTo>
                  <a:lnTo>
                    <a:pt x="421" y="567"/>
                  </a:lnTo>
                  <a:lnTo>
                    <a:pt x="411" y="567"/>
                  </a:lnTo>
                  <a:lnTo>
                    <a:pt x="409" y="566"/>
                  </a:lnTo>
                  <a:lnTo>
                    <a:pt x="406" y="563"/>
                  </a:lnTo>
                  <a:lnTo>
                    <a:pt x="404" y="562"/>
                  </a:lnTo>
                  <a:lnTo>
                    <a:pt x="397" y="559"/>
                  </a:lnTo>
                  <a:lnTo>
                    <a:pt x="396" y="557"/>
                  </a:lnTo>
                  <a:lnTo>
                    <a:pt x="395" y="555"/>
                  </a:lnTo>
                  <a:lnTo>
                    <a:pt x="396" y="550"/>
                  </a:lnTo>
                  <a:lnTo>
                    <a:pt x="398" y="543"/>
                  </a:lnTo>
                  <a:lnTo>
                    <a:pt x="398" y="539"/>
                  </a:lnTo>
                  <a:lnTo>
                    <a:pt x="399" y="535"/>
                  </a:lnTo>
                  <a:lnTo>
                    <a:pt x="404" y="532"/>
                  </a:lnTo>
                  <a:lnTo>
                    <a:pt x="407" y="530"/>
                  </a:lnTo>
                  <a:lnTo>
                    <a:pt x="413" y="524"/>
                  </a:lnTo>
                  <a:lnTo>
                    <a:pt x="416" y="520"/>
                  </a:lnTo>
                  <a:lnTo>
                    <a:pt x="419" y="515"/>
                  </a:lnTo>
                  <a:lnTo>
                    <a:pt x="420" y="514"/>
                  </a:lnTo>
                  <a:lnTo>
                    <a:pt x="423" y="504"/>
                  </a:lnTo>
                  <a:lnTo>
                    <a:pt x="424" y="503"/>
                  </a:lnTo>
                  <a:lnTo>
                    <a:pt x="428" y="499"/>
                  </a:lnTo>
                  <a:lnTo>
                    <a:pt x="428" y="499"/>
                  </a:lnTo>
                  <a:lnTo>
                    <a:pt x="432" y="496"/>
                  </a:lnTo>
                  <a:lnTo>
                    <a:pt x="435" y="493"/>
                  </a:lnTo>
                  <a:lnTo>
                    <a:pt x="435" y="493"/>
                  </a:lnTo>
                  <a:lnTo>
                    <a:pt x="436" y="493"/>
                  </a:lnTo>
                  <a:lnTo>
                    <a:pt x="438" y="493"/>
                  </a:lnTo>
                  <a:lnTo>
                    <a:pt x="439" y="492"/>
                  </a:lnTo>
                  <a:lnTo>
                    <a:pt x="441" y="492"/>
                  </a:lnTo>
                  <a:lnTo>
                    <a:pt x="442" y="492"/>
                  </a:lnTo>
                  <a:lnTo>
                    <a:pt x="443" y="492"/>
                  </a:lnTo>
                  <a:lnTo>
                    <a:pt x="444" y="493"/>
                  </a:lnTo>
                  <a:lnTo>
                    <a:pt x="445" y="493"/>
                  </a:lnTo>
                  <a:lnTo>
                    <a:pt x="447" y="495"/>
                  </a:lnTo>
                  <a:lnTo>
                    <a:pt x="448" y="496"/>
                  </a:lnTo>
                  <a:lnTo>
                    <a:pt x="448" y="497"/>
                  </a:lnTo>
                  <a:lnTo>
                    <a:pt x="448" y="498"/>
                  </a:lnTo>
                  <a:lnTo>
                    <a:pt x="448" y="500"/>
                  </a:lnTo>
                  <a:lnTo>
                    <a:pt x="448" y="502"/>
                  </a:lnTo>
                  <a:lnTo>
                    <a:pt x="450" y="504"/>
                  </a:lnTo>
                  <a:lnTo>
                    <a:pt x="452" y="507"/>
                  </a:lnTo>
                  <a:lnTo>
                    <a:pt x="455" y="509"/>
                  </a:lnTo>
                  <a:lnTo>
                    <a:pt x="458" y="510"/>
                  </a:lnTo>
                  <a:lnTo>
                    <a:pt x="462" y="509"/>
                  </a:lnTo>
                  <a:lnTo>
                    <a:pt x="467" y="506"/>
                  </a:lnTo>
                  <a:lnTo>
                    <a:pt x="472" y="503"/>
                  </a:lnTo>
                  <a:lnTo>
                    <a:pt x="476" y="502"/>
                  </a:lnTo>
                  <a:lnTo>
                    <a:pt x="479" y="501"/>
                  </a:lnTo>
                  <a:lnTo>
                    <a:pt x="484" y="501"/>
                  </a:lnTo>
                  <a:lnTo>
                    <a:pt x="487" y="501"/>
                  </a:lnTo>
                  <a:lnTo>
                    <a:pt x="491" y="501"/>
                  </a:lnTo>
                  <a:lnTo>
                    <a:pt x="497" y="499"/>
                  </a:lnTo>
                  <a:lnTo>
                    <a:pt x="505" y="496"/>
                  </a:lnTo>
                  <a:lnTo>
                    <a:pt x="506" y="495"/>
                  </a:lnTo>
                  <a:lnTo>
                    <a:pt x="506" y="494"/>
                  </a:lnTo>
                  <a:lnTo>
                    <a:pt x="507" y="489"/>
                  </a:lnTo>
                  <a:lnTo>
                    <a:pt x="507" y="488"/>
                  </a:lnTo>
                  <a:lnTo>
                    <a:pt x="507" y="487"/>
                  </a:lnTo>
                  <a:lnTo>
                    <a:pt x="510" y="482"/>
                  </a:lnTo>
                  <a:lnTo>
                    <a:pt x="517" y="477"/>
                  </a:lnTo>
                  <a:lnTo>
                    <a:pt x="518" y="475"/>
                  </a:lnTo>
                  <a:lnTo>
                    <a:pt x="519" y="473"/>
                  </a:lnTo>
                  <a:lnTo>
                    <a:pt x="520" y="470"/>
                  </a:lnTo>
                  <a:lnTo>
                    <a:pt x="523" y="460"/>
                  </a:lnTo>
                  <a:lnTo>
                    <a:pt x="524" y="458"/>
                  </a:lnTo>
                  <a:lnTo>
                    <a:pt x="527" y="453"/>
                  </a:lnTo>
                  <a:lnTo>
                    <a:pt x="529" y="453"/>
                  </a:lnTo>
                  <a:lnTo>
                    <a:pt x="535" y="449"/>
                  </a:lnTo>
                  <a:lnTo>
                    <a:pt x="541" y="445"/>
                  </a:lnTo>
                  <a:lnTo>
                    <a:pt x="547" y="443"/>
                  </a:lnTo>
                  <a:lnTo>
                    <a:pt x="553" y="441"/>
                  </a:lnTo>
                  <a:lnTo>
                    <a:pt x="553" y="440"/>
                  </a:lnTo>
                  <a:lnTo>
                    <a:pt x="554" y="439"/>
                  </a:lnTo>
                  <a:lnTo>
                    <a:pt x="555" y="435"/>
                  </a:lnTo>
                  <a:lnTo>
                    <a:pt x="557" y="433"/>
                  </a:lnTo>
                  <a:lnTo>
                    <a:pt x="559" y="429"/>
                  </a:lnTo>
                  <a:lnTo>
                    <a:pt x="563" y="423"/>
                  </a:lnTo>
                  <a:lnTo>
                    <a:pt x="566" y="418"/>
                  </a:lnTo>
                  <a:lnTo>
                    <a:pt x="568" y="413"/>
                  </a:lnTo>
                  <a:lnTo>
                    <a:pt x="570" y="405"/>
                  </a:lnTo>
                  <a:lnTo>
                    <a:pt x="573" y="400"/>
                  </a:lnTo>
                  <a:lnTo>
                    <a:pt x="575" y="393"/>
                  </a:lnTo>
                  <a:lnTo>
                    <a:pt x="575" y="392"/>
                  </a:lnTo>
                  <a:lnTo>
                    <a:pt x="583" y="388"/>
                  </a:lnTo>
                  <a:lnTo>
                    <a:pt x="591" y="386"/>
                  </a:lnTo>
                  <a:lnTo>
                    <a:pt x="593" y="385"/>
                  </a:lnTo>
                  <a:lnTo>
                    <a:pt x="600" y="379"/>
                  </a:lnTo>
                  <a:lnTo>
                    <a:pt x="600" y="378"/>
                  </a:lnTo>
                  <a:lnTo>
                    <a:pt x="600" y="377"/>
                  </a:lnTo>
                  <a:lnTo>
                    <a:pt x="599" y="375"/>
                  </a:lnTo>
                  <a:lnTo>
                    <a:pt x="598" y="373"/>
                  </a:lnTo>
                  <a:lnTo>
                    <a:pt x="597" y="372"/>
                  </a:lnTo>
                  <a:lnTo>
                    <a:pt x="597" y="370"/>
                  </a:lnTo>
                  <a:lnTo>
                    <a:pt x="597" y="369"/>
                  </a:lnTo>
                  <a:lnTo>
                    <a:pt x="597" y="368"/>
                  </a:lnTo>
                  <a:lnTo>
                    <a:pt x="597" y="368"/>
                  </a:lnTo>
                  <a:lnTo>
                    <a:pt x="598" y="368"/>
                  </a:lnTo>
                  <a:lnTo>
                    <a:pt x="598" y="367"/>
                  </a:lnTo>
                  <a:lnTo>
                    <a:pt x="598" y="366"/>
                  </a:lnTo>
                  <a:lnTo>
                    <a:pt x="599" y="366"/>
                  </a:lnTo>
                  <a:lnTo>
                    <a:pt x="600" y="366"/>
                  </a:lnTo>
                  <a:lnTo>
                    <a:pt x="602" y="363"/>
                  </a:lnTo>
                  <a:lnTo>
                    <a:pt x="603" y="362"/>
                  </a:lnTo>
                  <a:lnTo>
                    <a:pt x="605" y="361"/>
                  </a:lnTo>
                  <a:lnTo>
                    <a:pt x="606" y="360"/>
                  </a:lnTo>
                  <a:lnTo>
                    <a:pt x="606" y="359"/>
                  </a:lnTo>
                  <a:lnTo>
                    <a:pt x="606" y="358"/>
                  </a:lnTo>
                  <a:lnTo>
                    <a:pt x="606" y="357"/>
                  </a:lnTo>
                  <a:lnTo>
                    <a:pt x="606" y="357"/>
                  </a:lnTo>
                  <a:lnTo>
                    <a:pt x="607" y="356"/>
                  </a:lnTo>
                  <a:lnTo>
                    <a:pt x="607" y="355"/>
                  </a:lnTo>
                  <a:lnTo>
                    <a:pt x="608" y="354"/>
                  </a:lnTo>
                  <a:lnTo>
                    <a:pt x="609" y="354"/>
                  </a:lnTo>
                  <a:lnTo>
                    <a:pt x="610" y="354"/>
                  </a:lnTo>
                  <a:lnTo>
                    <a:pt x="611" y="353"/>
                  </a:lnTo>
                  <a:lnTo>
                    <a:pt x="611" y="353"/>
                  </a:lnTo>
                  <a:lnTo>
                    <a:pt x="612" y="352"/>
                  </a:lnTo>
                  <a:lnTo>
                    <a:pt x="612" y="351"/>
                  </a:lnTo>
                  <a:lnTo>
                    <a:pt x="613" y="350"/>
                  </a:lnTo>
                  <a:lnTo>
                    <a:pt x="614" y="348"/>
                  </a:lnTo>
                  <a:lnTo>
                    <a:pt x="615" y="348"/>
                  </a:lnTo>
                  <a:lnTo>
                    <a:pt x="616" y="347"/>
                  </a:lnTo>
                  <a:lnTo>
                    <a:pt x="616" y="346"/>
                  </a:lnTo>
                  <a:lnTo>
                    <a:pt x="615" y="345"/>
                  </a:lnTo>
                  <a:lnTo>
                    <a:pt x="616" y="345"/>
                  </a:lnTo>
                  <a:lnTo>
                    <a:pt x="616" y="344"/>
                  </a:lnTo>
                  <a:lnTo>
                    <a:pt x="617" y="344"/>
                  </a:lnTo>
                  <a:lnTo>
                    <a:pt x="617" y="343"/>
                  </a:lnTo>
                  <a:lnTo>
                    <a:pt x="617" y="342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9" y="341"/>
                  </a:lnTo>
                  <a:lnTo>
                    <a:pt x="620" y="341"/>
                  </a:lnTo>
                  <a:lnTo>
                    <a:pt x="621" y="341"/>
                  </a:lnTo>
                  <a:lnTo>
                    <a:pt x="622" y="340"/>
                  </a:lnTo>
                  <a:lnTo>
                    <a:pt x="622" y="339"/>
                  </a:lnTo>
                  <a:lnTo>
                    <a:pt x="623" y="338"/>
                  </a:lnTo>
                  <a:lnTo>
                    <a:pt x="624" y="338"/>
                  </a:lnTo>
                  <a:lnTo>
                    <a:pt x="625" y="337"/>
                  </a:lnTo>
                  <a:lnTo>
                    <a:pt x="626" y="337"/>
                  </a:lnTo>
                  <a:lnTo>
                    <a:pt x="626" y="337"/>
                  </a:lnTo>
                  <a:lnTo>
                    <a:pt x="627" y="336"/>
                  </a:lnTo>
                  <a:lnTo>
                    <a:pt x="628" y="335"/>
                  </a:lnTo>
                  <a:lnTo>
                    <a:pt x="629" y="335"/>
                  </a:lnTo>
                  <a:lnTo>
                    <a:pt x="629" y="334"/>
                  </a:lnTo>
                  <a:lnTo>
                    <a:pt x="629" y="333"/>
                  </a:lnTo>
                  <a:lnTo>
                    <a:pt x="631" y="333"/>
                  </a:lnTo>
                  <a:lnTo>
                    <a:pt x="634" y="332"/>
                  </a:lnTo>
                  <a:lnTo>
                    <a:pt x="633" y="331"/>
                  </a:lnTo>
                  <a:lnTo>
                    <a:pt x="632" y="330"/>
                  </a:lnTo>
                  <a:lnTo>
                    <a:pt x="631" y="330"/>
                  </a:lnTo>
                  <a:lnTo>
                    <a:pt x="630" y="330"/>
                  </a:lnTo>
                  <a:lnTo>
                    <a:pt x="628" y="330"/>
                  </a:lnTo>
                  <a:lnTo>
                    <a:pt x="627" y="330"/>
                  </a:lnTo>
                  <a:lnTo>
                    <a:pt x="626" y="329"/>
                  </a:lnTo>
                  <a:lnTo>
                    <a:pt x="626" y="328"/>
                  </a:lnTo>
                  <a:lnTo>
                    <a:pt x="626" y="327"/>
                  </a:lnTo>
                  <a:lnTo>
                    <a:pt x="626" y="326"/>
                  </a:lnTo>
                  <a:lnTo>
                    <a:pt x="626" y="325"/>
                  </a:lnTo>
                  <a:lnTo>
                    <a:pt x="627" y="323"/>
                  </a:lnTo>
                  <a:lnTo>
                    <a:pt x="627" y="320"/>
                  </a:lnTo>
                  <a:lnTo>
                    <a:pt x="627" y="319"/>
                  </a:lnTo>
                  <a:lnTo>
                    <a:pt x="629" y="314"/>
                  </a:lnTo>
                  <a:lnTo>
                    <a:pt x="630" y="313"/>
                  </a:lnTo>
                  <a:lnTo>
                    <a:pt x="630" y="313"/>
                  </a:lnTo>
                  <a:lnTo>
                    <a:pt x="631" y="313"/>
                  </a:lnTo>
                  <a:lnTo>
                    <a:pt x="631" y="311"/>
                  </a:lnTo>
                  <a:lnTo>
                    <a:pt x="631" y="310"/>
                  </a:lnTo>
                  <a:lnTo>
                    <a:pt x="630" y="308"/>
                  </a:lnTo>
                  <a:lnTo>
                    <a:pt x="628" y="303"/>
                  </a:lnTo>
                  <a:lnTo>
                    <a:pt x="626" y="298"/>
                  </a:lnTo>
                  <a:lnTo>
                    <a:pt x="626" y="297"/>
                  </a:lnTo>
                  <a:lnTo>
                    <a:pt x="626" y="296"/>
                  </a:lnTo>
                  <a:lnTo>
                    <a:pt x="626" y="295"/>
                  </a:lnTo>
                  <a:lnTo>
                    <a:pt x="626" y="294"/>
                  </a:lnTo>
                  <a:lnTo>
                    <a:pt x="627" y="293"/>
                  </a:lnTo>
                  <a:lnTo>
                    <a:pt x="627" y="293"/>
                  </a:lnTo>
                  <a:lnTo>
                    <a:pt x="627" y="292"/>
                  </a:lnTo>
                  <a:lnTo>
                    <a:pt x="628" y="292"/>
                  </a:lnTo>
                  <a:lnTo>
                    <a:pt x="629" y="291"/>
                  </a:lnTo>
                  <a:lnTo>
                    <a:pt x="633" y="288"/>
                  </a:lnTo>
                  <a:lnTo>
                    <a:pt x="633" y="287"/>
                  </a:lnTo>
                  <a:lnTo>
                    <a:pt x="634" y="287"/>
                  </a:lnTo>
                  <a:lnTo>
                    <a:pt x="636" y="284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40" y="283"/>
                  </a:lnTo>
                  <a:lnTo>
                    <a:pt x="640" y="282"/>
                  </a:lnTo>
                  <a:lnTo>
                    <a:pt x="640" y="280"/>
                  </a:lnTo>
                  <a:lnTo>
                    <a:pt x="643" y="281"/>
                  </a:lnTo>
                  <a:lnTo>
                    <a:pt x="644" y="280"/>
                  </a:lnTo>
                  <a:lnTo>
                    <a:pt x="645" y="280"/>
                  </a:lnTo>
                  <a:lnTo>
                    <a:pt x="646" y="280"/>
                  </a:lnTo>
                  <a:lnTo>
                    <a:pt x="646" y="280"/>
                  </a:lnTo>
                  <a:lnTo>
                    <a:pt x="647" y="280"/>
                  </a:lnTo>
                  <a:lnTo>
                    <a:pt x="647" y="279"/>
                  </a:lnTo>
                  <a:lnTo>
                    <a:pt x="648" y="278"/>
                  </a:lnTo>
                  <a:lnTo>
                    <a:pt x="650" y="278"/>
                  </a:lnTo>
                  <a:lnTo>
                    <a:pt x="650" y="276"/>
                  </a:lnTo>
                  <a:lnTo>
                    <a:pt x="651" y="276"/>
                  </a:lnTo>
                  <a:lnTo>
                    <a:pt x="654" y="277"/>
                  </a:lnTo>
                  <a:lnTo>
                    <a:pt x="655" y="277"/>
                  </a:lnTo>
                  <a:lnTo>
                    <a:pt x="655" y="276"/>
                  </a:lnTo>
                  <a:lnTo>
                    <a:pt x="656" y="276"/>
                  </a:lnTo>
                  <a:lnTo>
                    <a:pt x="656" y="277"/>
                  </a:lnTo>
                  <a:lnTo>
                    <a:pt x="657" y="277"/>
                  </a:lnTo>
                  <a:lnTo>
                    <a:pt x="657" y="275"/>
                  </a:lnTo>
                  <a:lnTo>
                    <a:pt x="658" y="274"/>
                  </a:lnTo>
                  <a:lnTo>
                    <a:pt x="659" y="273"/>
                  </a:lnTo>
                  <a:lnTo>
                    <a:pt x="661" y="273"/>
                  </a:lnTo>
                  <a:lnTo>
                    <a:pt x="662" y="273"/>
                  </a:lnTo>
                  <a:lnTo>
                    <a:pt x="662" y="273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5" y="269"/>
                  </a:lnTo>
                  <a:lnTo>
                    <a:pt x="665" y="268"/>
                  </a:lnTo>
                  <a:lnTo>
                    <a:pt x="665" y="266"/>
                  </a:lnTo>
                  <a:lnTo>
                    <a:pt x="664" y="265"/>
                  </a:lnTo>
                  <a:lnTo>
                    <a:pt x="662" y="263"/>
                  </a:lnTo>
                  <a:lnTo>
                    <a:pt x="660" y="261"/>
                  </a:lnTo>
                  <a:lnTo>
                    <a:pt x="658" y="260"/>
                  </a:lnTo>
                  <a:lnTo>
                    <a:pt x="655" y="259"/>
                  </a:lnTo>
                  <a:lnTo>
                    <a:pt x="653" y="258"/>
                  </a:lnTo>
                  <a:lnTo>
                    <a:pt x="651" y="257"/>
                  </a:lnTo>
                  <a:lnTo>
                    <a:pt x="650" y="256"/>
                  </a:lnTo>
                  <a:lnTo>
                    <a:pt x="648" y="256"/>
                  </a:lnTo>
                  <a:lnTo>
                    <a:pt x="646" y="257"/>
                  </a:lnTo>
                  <a:lnTo>
                    <a:pt x="645" y="257"/>
                  </a:lnTo>
                  <a:lnTo>
                    <a:pt x="641" y="255"/>
                  </a:lnTo>
                  <a:lnTo>
                    <a:pt x="640" y="256"/>
                  </a:lnTo>
                  <a:lnTo>
                    <a:pt x="638" y="256"/>
                  </a:lnTo>
                  <a:lnTo>
                    <a:pt x="636" y="256"/>
                  </a:lnTo>
                  <a:lnTo>
                    <a:pt x="635" y="256"/>
                  </a:lnTo>
                  <a:lnTo>
                    <a:pt x="634" y="254"/>
                  </a:lnTo>
                  <a:lnTo>
                    <a:pt x="632" y="251"/>
                  </a:lnTo>
                  <a:lnTo>
                    <a:pt x="632" y="249"/>
                  </a:lnTo>
                  <a:lnTo>
                    <a:pt x="632" y="248"/>
                  </a:lnTo>
                  <a:lnTo>
                    <a:pt x="633" y="248"/>
                  </a:lnTo>
                  <a:lnTo>
                    <a:pt x="633" y="247"/>
                  </a:lnTo>
                  <a:lnTo>
                    <a:pt x="633" y="246"/>
                  </a:lnTo>
                  <a:lnTo>
                    <a:pt x="633" y="243"/>
                  </a:lnTo>
                  <a:lnTo>
                    <a:pt x="633" y="243"/>
                  </a:lnTo>
                  <a:lnTo>
                    <a:pt x="633" y="242"/>
                  </a:lnTo>
                  <a:lnTo>
                    <a:pt x="635" y="239"/>
                  </a:lnTo>
                  <a:lnTo>
                    <a:pt x="635" y="238"/>
                  </a:lnTo>
                  <a:lnTo>
                    <a:pt x="635" y="236"/>
                  </a:lnTo>
                  <a:lnTo>
                    <a:pt x="634" y="236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32" y="238"/>
                  </a:lnTo>
                  <a:lnTo>
                    <a:pt x="632" y="239"/>
                  </a:lnTo>
                  <a:lnTo>
                    <a:pt x="631" y="240"/>
                  </a:lnTo>
                  <a:lnTo>
                    <a:pt x="630" y="241"/>
                  </a:lnTo>
                  <a:lnTo>
                    <a:pt x="629" y="241"/>
                  </a:lnTo>
                  <a:lnTo>
                    <a:pt x="626" y="242"/>
                  </a:lnTo>
                  <a:lnTo>
                    <a:pt x="626" y="241"/>
                  </a:lnTo>
                  <a:lnTo>
                    <a:pt x="625" y="241"/>
                  </a:lnTo>
                  <a:lnTo>
                    <a:pt x="624" y="239"/>
                  </a:lnTo>
                  <a:lnTo>
                    <a:pt x="623" y="239"/>
                  </a:lnTo>
                  <a:lnTo>
                    <a:pt x="622" y="239"/>
                  </a:lnTo>
                  <a:lnTo>
                    <a:pt x="620" y="240"/>
                  </a:lnTo>
                  <a:lnTo>
                    <a:pt x="619" y="240"/>
                  </a:lnTo>
                  <a:lnTo>
                    <a:pt x="618" y="240"/>
                  </a:lnTo>
                  <a:lnTo>
                    <a:pt x="618" y="240"/>
                  </a:lnTo>
                  <a:lnTo>
                    <a:pt x="618" y="239"/>
                  </a:lnTo>
                  <a:lnTo>
                    <a:pt x="617" y="238"/>
                  </a:lnTo>
                  <a:lnTo>
                    <a:pt x="618" y="237"/>
                  </a:lnTo>
                  <a:lnTo>
                    <a:pt x="618" y="236"/>
                  </a:lnTo>
                  <a:lnTo>
                    <a:pt x="618" y="235"/>
                  </a:lnTo>
                  <a:lnTo>
                    <a:pt x="618" y="234"/>
                  </a:lnTo>
                  <a:lnTo>
                    <a:pt x="618" y="232"/>
                  </a:lnTo>
                  <a:lnTo>
                    <a:pt x="618" y="228"/>
                  </a:lnTo>
                  <a:lnTo>
                    <a:pt x="617" y="227"/>
                  </a:lnTo>
                  <a:lnTo>
                    <a:pt x="616" y="226"/>
                  </a:lnTo>
                  <a:lnTo>
                    <a:pt x="612" y="226"/>
                  </a:lnTo>
                  <a:lnTo>
                    <a:pt x="610" y="225"/>
                  </a:lnTo>
                  <a:lnTo>
                    <a:pt x="607" y="222"/>
                  </a:lnTo>
                  <a:lnTo>
                    <a:pt x="606" y="220"/>
                  </a:lnTo>
                  <a:lnTo>
                    <a:pt x="604" y="219"/>
                  </a:lnTo>
                  <a:lnTo>
                    <a:pt x="603" y="217"/>
                  </a:lnTo>
                  <a:lnTo>
                    <a:pt x="602" y="215"/>
                  </a:lnTo>
                  <a:lnTo>
                    <a:pt x="602" y="214"/>
                  </a:lnTo>
                  <a:lnTo>
                    <a:pt x="603" y="213"/>
                  </a:lnTo>
                  <a:lnTo>
                    <a:pt x="604" y="212"/>
                  </a:lnTo>
                  <a:lnTo>
                    <a:pt x="606" y="211"/>
                  </a:lnTo>
                  <a:lnTo>
                    <a:pt x="607" y="211"/>
                  </a:lnTo>
                  <a:lnTo>
                    <a:pt x="607" y="210"/>
                  </a:lnTo>
                  <a:lnTo>
                    <a:pt x="607" y="209"/>
                  </a:lnTo>
                  <a:lnTo>
                    <a:pt x="607" y="208"/>
                  </a:lnTo>
                  <a:lnTo>
                    <a:pt x="609" y="204"/>
                  </a:lnTo>
                  <a:lnTo>
                    <a:pt x="610" y="201"/>
                  </a:lnTo>
                  <a:lnTo>
                    <a:pt x="609" y="197"/>
                  </a:lnTo>
                  <a:lnTo>
                    <a:pt x="607" y="195"/>
                  </a:lnTo>
                  <a:lnTo>
                    <a:pt x="604" y="194"/>
                  </a:lnTo>
                  <a:lnTo>
                    <a:pt x="602" y="192"/>
                  </a:lnTo>
                  <a:lnTo>
                    <a:pt x="601" y="191"/>
                  </a:lnTo>
                  <a:lnTo>
                    <a:pt x="601" y="190"/>
                  </a:lnTo>
                  <a:lnTo>
                    <a:pt x="601" y="189"/>
                  </a:lnTo>
                  <a:lnTo>
                    <a:pt x="601" y="187"/>
                  </a:lnTo>
                  <a:lnTo>
                    <a:pt x="601" y="186"/>
                  </a:lnTo>
                  <a:lnTo>
                    <a:pt x="602" y="185"/>
                  </a:lnTo>
                  <a:lnTo>
                    <a:pt x="604" y="183"/>
                  </a:lnTo>
                  <a:lnTo>
                    <a:pt x="605" y="182"/>
                  </a:lnTo>
                  <a:lnTo>
                    <a:pt x="609" y="181"/>
                  </a:lnTo>
                  <a:lnTo>
                    <a:pt x="611" y="181"/>
                  </a:lnTo>
                  <a:lnTo>
                    <a:pt x="613" y="179"/>
                  </a:lnTo>
                  <a:lnTo>
                    <a:pt x="615" y="178"/>
                  </a:lnTo>
                  <a:lnTo>
                    <a:pt x="616" y="176"/>
                  </a:lnTo>
                  <a:lnTo>
                    <a:pt x="616" y="174"/>
                  </a:lnTo>
                  <a:lnTo>
                    <a:pt x="616" y="173"/>
                  </a:lnTo>
                  <a:lnTo>
                    <a:pt x="614" y="172"/>
                  </a:lnTo>
                  <a:lnTo>
                    <a:pt x="612" y="172"/>
                  </a:lnTo>
                  <a:lnTo>
                    <a:pt x="610" y="172"/>
                  </a:lnTo>
                  <a:lnTo>
                    <a:pt x="608" y="172"/>
                  </a:lnTo>
                  <a:lnTo>
                    <a:pt x="606" y="171"/>
                  </a:lnTo>
                  <a:lnTo>
                    <a:pt x="605" y="171"/>
                  </a:lnTo>
                  <a:lnTo>
                    <a:pt x="602" y="172"/>
                  </a:lnTo>
                  <a:lnTo>
                    <a:pt x="600" y="172"/>
                  </a:lnTo>
                  <a:lnTo>
                    <a:pt x="598" y="171"/>
                  </a:lnTo>
                  <a:lnTo>
                    <a:pt x="597" y="169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4"/>
                  </a:lnTo>
                  <a:lnTo>
                    <a:pt x="602" y="163"/>
                  </a:lnTo>
                  <a:lnTo>
                    <a:pt x="603" y="162"/>
                  </a:lnTo>
                  <a:lnTo>
                    <a:pt x="603" y="161"/>
                  </a:lnTo>
                  <a:lnTo>
                    <a:pt x="602" y="160"/>
                  </a:lnTo>
                  <a:lnTo>
                    <a:pt x="602" y="159"/>
                  </a:lnTo>
                  <a:lnTo>
                    <a:pt x="601" y="156"/>
                  </a:lnTo>
                  <a:lnTo>
                    <a:pt x="600" y="155"/>
                  </a:lnTo>
                  <a:lnTo>
                    <a:pt x="598" y="155"/>
                  </a:lnTo>
                  <a:lnTo>
                    <a:pt x="597" y="155"/>
                  </a:lnTo>
                  <a:lnTo>
                    <a:pt x="597" y="155"/>
                  </a:lnTo>
                  <a:lnTo>
                    <a:pt x="596" y="154"/>
                  </a:lnTo>
                  <a:lnTo>
                    <a:pt x="595" y="154"/>
                  </a:lnTo>
                  <a:lnTo>
                    <a:pt x="593" y="153"/>
                  </a:lnTo>
                  <a:lnTo>
                    <a:pt x="593" y="152"/>
                  </a:lnTo>
                  <a:lnTo>
                    <a:pt x="593" y="150"/>
                  </a:lnTo>
                  <a:lnTo>
                    <a:pt x="594" y="149"/>
                  </a:lnTo>
                  <a:lnTo>
                    <a:pt x="595" y="148"/>
                  </a:lnTo>
                  <a:lnTo>
                    <a:pt x="596" y="148"/>
                  </a:lnTo>
                  <a:lnTo>
                    <a:pt x="597" y="147"/>
                  </a:lnTo>
                  <a:lnTo>
                    <a:pt x="597" y="146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8" y="142"/>
                  </a:lnTo>
                  <a:lnTo>
                    <a:pt x="599" y="141"/>
                  </a:lnTo>
                  <a:lnTo>
                    <a:pt x="599" y="139"/>
                  </a:lnTo>
                  <a:lnTo>
                    <a:pt x="599" y="138"/>
                  </a:lnTo>
                  <a:lnTo>
                    <a:pt x="599" y="137"/>
                  </a:lnTo>
                  <a:lnTo>
                    <a:pt x="600" y="135"/>
                  </a:lnTo>
                  <a:lnTo>
                    <a:pt x="601" y="135"/>
                  </a:lnTo>
                  <a:lnTo>
                    <a:pt x="608" y="134"/>
                  </a:lnTo>
                  <a:lnTo>
                    <a:pt x="610" y="134"/>
                  </a:lnTo>
                  <a:lnTo>
                    <a:pt x="614" y="131"/>
                  </a:lnTo>
                  <a:lnTo>
                    <a:pt x="616" y="130"/>
                  </a:lnTo>
                  <a:lnTo>
                    <a:pt x="618" y="129"/>
                  </a:lnTo>
                  <a:lnTo>
                    <a:pt x="622" y="130"/>
                  </a:lnTo>
                  <a:lnTo>
                    <a:pt x="634" y="134"/>
                  </a:lnTo>
                  <a:lnTo>
                    <a:pt x="649" y="137"/>
                  </a:lnTo>
                  <a:lnTo>
                    <a:pt x="654" y="137"/>
                  </a:lnTo>
                  <a:lnTo>
                    <a:pt x="657" y="136"/>
                  </a:lnTo>
                  <a:lnTo>
                    <a:pt x="659" y="136"/>
                  </a:lnTo>
                  <a:lnTo>
                    <a:pt x="659" y="137"/>
                  </a:lnTo>
                  <a:lnTo>
                    <a:pt x="660" y="137"/>
                  </a:lnTo>
                  <a:lnTo>
                    <a:pt x="661" y="138"/>
                  </a:lnTo>
                  <a:lnTo>
                    <a:pt x="662" y="138"/>
                  </a:lnTo>
                  <a:lnTo>
                    <a:pt x="663" y="140"/>
                  </a:lnTo>
                  <a:lnTo>
                    <a:pt x="665" y="141"/>
                  </a:lnTo>
                  <a:lnTo>
                    <a:pt x="677" y="144"/>
                  </a:lnTo>
                  <a:lnTo>
                    <a:pt x="679" y="144"/>
                  </a:lnTo>
                  <a:lnTo>
                    <a:pt x="682" y="144"/>
                  </a:lnTo>
                  <a:lnTo>
                    <a:pt x="683" y="144"/>
                  </a:lnTo>
                  <a:lnTo>
                    <a:pt x="684" y="144"/>
                  </a:lnTo>
                  <a:lnTo>
                    <a:pt x="685" y="144"/>
                  </a:lnTo>
                  <a:lnTo>
                    <a:pt x="686" y="143"/>
                  </a:lnTo>
                  <a:lnTo>
                    <a:pt x="688" y="140"/>
                  </a:lnTo>
                  <a:lnTo>
                    <a:pt x="692" y="138"/>
                  </a:lnTo>
                  <a:lnTo>
                    <a:pt x="693" y="138"/>
                  </a:lnTo>
                  <a:lnTo>
                    <a:pt x="694" y="138"/>
                  </a:lnTo>
                  <a:lnTo>
                    <a:pt x="694" y="137"/>
                  </a:lnTo>
                  <a:lnTo>
                    <a:pt x="695" y="135"/>
                  </a:lnTo>
                  <a:lnTo>
                    <a:pt x="696" y="134"/>
                  </a:lnTo>
                  <a:lnTo>
                    <a:pt x="697" y="134"/>
                  </a:lnTo>
                  <a:lnTo>
                    <a:pt x="701" y="135"/>
                  </a:lnTo>
                  <a:lnTo>
                    <a:pt x="702" y="135"/>
                  </a:lnTo>
                  <a:lnTo>
                    <a:pt x="706" y="134"/>
                  </a:lnTo>
                  <a:lnTo>
                    <a:pt x="713" y="131"/>
                  </a:lnTo>
                  <a:lnTo>
                    <a:pt x="715" y="130"/>
                  </a:lnTo>
                  <a:lnTo>
                    <a:pt x="716" y="130"/>
                  </a:lnTo>
                  <a:lnTo>
                    <a:pt x="718" y="132"/>
                  </a:lnTo>
                  <a:lnTo>
                    <a:pt x="719" y="132"/>
                  </a:lnTo>
                  <a:lnTo>
                    <a:pt x="720" y="132"/>
                  </a:lnTo>
                  <a:lnTo>
                    <a:pt x="725" y="131"/>
                  </a:lnTo>
                  <a:lnTo>
                    <a:pt x="728" y="126"/>
                  </a:lnTo>
                  <a:lnTo>
                    <a:pt x="729" y="125"/>
                  </a:lnTo>
                  <a:lnTo>
                    <a:pt x="729" y="123"/>
                  </a:lnTo>
                  <a:lnTo>
                    <a:pt x="729" y="121"/>
                  </a:lnTo>
                  <a:lnTo>
                    <a:pt x="730" y="120"/>
                  </a:lnTo>
                  <a:lnTo>
                    <a:pt x="732" y="119"/>
                  </a:lnTo>
                  <a:lnTo>
                    <a:pt x="734" y="119"/>
                  </a:lnTo>
                  <a:lnTo>
                    <a:pt x="735" y="120"/>
                  </a:lnTo>
                  <a:lnTo>
                    <a:pt x="736" y="121"/>
                  </a:lnTo>
                  <a:lnTo>
                    <a:pt x="737" y="121"/>
                  </a:lnTo>
                  <a:lnTo>
                    <a:pt x="737" y="120"/>
                  </a:lnTo>
                  <a:lnTo>
                    <a:pt x="738" y="119"/>
                  </a:lnTo>
                  <a:lnTo>
                    <a:pt x="741" y="117"/>
                  </a:lnTo>
                  <a:lnTo>
                    <a:pt x="742" y="116"/>
                  </a:lnTo>
                  <a:lnTo>
                    <a:pt x="743" y="114"/>
                  </a:lnTo>
                  <a:lnTo>
                    <a:pt x="742" y="114"/>
                  </a:lnTo>
                  <a:lnTo>
                    <a:pt x="742" y="112"/>
                  </a:lnTo>
                  <a:lnTo>
                    <a:pt x="743" y="111"/>
                  </a:lnTo>
                  <a:lnTo>
                    <a:pt x="736" y="94"/>
                  </a:lnTo>
                  <a:lnTo>
                    <a:pt x="730" y="80"/>
                  </a:lnTo>
                  <a:lnTo>
                    <a:pt x="729" y="80"/>
                  </a:lnTo>
                  <a:lnTo>
                    <a:pt x="728" y="79"/>
                  </a:lnTo>
                  <a:lnTo>
                    <a:pt x="727" y="77"/>
                  </a:lnTo>
                  <a:lnTo>
                    <a:pt x="726" y="76"/>
                  </a:lnTo>
                  <a:lnTo>
                    <a:pt x="723" y="74"/>
                  </a:lnTo>
                  <a:lnTo>
                    <a:pt x="721" y="74"/>
                  </a:lnTo>
                  <a:lnTo>
                    <a:pt x="720" y="73"/>
                  </a:lnTo>
                  <a:lnTo>
                    <a:pt x="721" y="68"/>
                  </a:lnTo>
                  <a:lnTo>
                    <a:pt x="720" y="66"/>
                  </a:lnTo>
                  <a:lnTo>
                    <a:pt x="719" y="65"/>
                  </a:lnTo>
                  <a:lnTo>
                    <a:pt x="717" y="67"/>
                  </a:lnTo>
                  <a:lnTo>
                    <a:pt x="716" y="68"/>
                  </a:lnTo>
                  <a:lnTo>
                    <a:pt x="716" y="68"/>
                  </a:lnTo>
                  <a:lnTo>
                    <a:pt x="715" y="68"/>
                  </a:lnTo>
                  <a:lnTo>
                    <a:pt x="714" y="69"/>
                  </a:lnTo>
                  <a:lnTo>
                    <a:pt x="714" y="70"/>
                  </a:lnTo>
                  <a:lnTo>
                    <a:pt x="713" y="70"/>
                  </a:lnTo>
                  <a:lnTo>
                    <a:pt x="712" y="70"/>
                  </a:lnTo>
                  <a:lnTo>
                    <a:pt x="711" y="70"/>
                  </a:lnTo>
                  <a:lnTo>
                    <a:pt x="710" y="70"/>
                  </a:lnTo>
                  <a:lnTo>
                    <a:pt x="709" y="71"/>
                  </a:lnTo>
                  <a:lnTo>
                    <a:pt x="708" y="71"/>
                  </a:lnTo>
                  <a:lnTo>
                    <a:pt x="707" y="71"/>
                  </a:lnTo>
                  <a:lnTo>
                    <a:pt x="706" y="71"/>
                  </a:lnTo>
                  <a:lnTo>
                    <a:pt x="706" y="71"/>
                  </a:lnTo>
                  <a:lnTo>
                    <a:pt x="704" y="72"/>
                  </a:lnTo>
                  <a:lnTo>
                    <a:pt x="703" y="72"/>
                  </a:lnTo>
                  <a:lnTo>
                    <a:pt x="701" y="70"/>
                  </a:lnTo>
                  <a:lnTo>
                    <a:pt x="701" y="68"/>
                  </a:lnTo>
                  <a:lnTo>
                    <a:pt x="701" y="65"/>
                  </a:lnTo>
                  <a:lnTo>
                    <a:pt x="700" y="64"/>
                  </a:lnTo>
                  <a:lnTo>
                    <a:pt x="699" y="61"/>
                  </a:lnTo>
                  <a:lnTo>
                    <a:pt x="697" y="61"/>
                  </a:lnTo>
                  <a:lnTo>
                    <a:pt x="694" y="60"/>
                  </a:lnTo>
                  <a:lnTo>
                    <a:pt x="693" y="60"/>
                  </a:lnTo>
                  <a:lnTo>
                    <a:pt x="691" y="58"/>
                  </a:lnTo>
                  <a:lnTo>
                    <a:pt x="690" y="56"/>
                  </a:lnTo>
                  <a:lnTo>
                    <a:pt x="690" y="54"/>
                  </a:lnTo>
                  <a:lnTo>
                    <a:pt x="690" y="54"/>
                  </a:lnTo>
                  <a:lnTo>
                    <a:pt x="691" y="53"/>
                  </a:lnTo>
                  <a:lnTo>
                    <a:pt x="693" y="51"/>
                  </a:lnTo>
                  <a:lnTo>
                    <a:pt x="694" y="51"/>
                  </a:lnTo>
                  <a:lnTo>
                    <a:pt x="694" y="51"/>
                  </a:lnTo>
                  <a:lnTo>
                    <a:pt x="693" y="50"/>
                  </a:lnTo>
                  <a:lnTo>
                    <a:pt x="694" y="49"/>
                  </a:lnTo>
                  <a:lnTo>
                    <a:pt x="694" y="48"/>
                  </a:lnTo>
                  <a:lnTo>
                    <a:pt x="695" y="48"/>
                  </a:lnTo>
                  <a:lnTo>
                    <a:pt x="696" y="47"/>
                  </a:lnTo>
                  <a:lnTo>
                    <a:pt x="696" y="46"/>
                  </a:lnTo>
                  <a:lnTo>
                    <a:pt x="695" y="45"/>
                  </a:lnTo>
                  <a:lnTo>
                    <a:pt x="694" y="44"/>
                  </a:lnTo>
                  <a:lnTo>
                    <a:pt x="693" y="43"/>
                  </a:lnTo>
                  <a:lnTo>
                    <a:pt x="693" y="41"/>
                  </a:lnTo>
                  <a:lnTo>
                    <a:pt x="694" y="36"/>
                  </a:lnTo>
                  <a:lnTo>
                    <a:pt x="694" y="34"/>
                  </a:lnTo>
                  <a:lnTo>
                    <a:pt x="694" y="34"/>
                  </a:lnTo>
                  <a:lnTo>
                    <a:pt x="689" y="25"/>
                  </a:lnTo>
                  <a:lnTo>
                    <a:pt x="687" y="24"/>
                  </a:lnTo>
                  <a:lnTo>
                    <a:pt x="685" y="21"/>
                  </a:lnTo>
                  <a:lnTo>
                    <a:pt x="683" y="19"/>
                  </a:lnTo>
                  <a:lnTo>
                    <a:pt x="679" y="17"/>
                  </a:lnTo>
                  <a:lnTo>
                    <a:pt x="676" y="16"/>
                  </a:lnTo>
                  <a:lnTo>
                    <a:pt x="672" y="17"/>
                  </a:lnTo>
                  <a:lnTo>
                    <a:pt x="672" y="18"/>
                  </a:lnTo>
                  <a:lnTo>
                    <a:pt x="672" y="19"/>
                  </a:lnTo>
                  <a:lnTo>
                    <a:pt x="671" y="19"/>
                  </a:lnTo>
                  <a:lnTo>
                    <a:pt x="668" y="19"/>
                  </a:lnTo>
                  <a:lnTo>
                    <a:pt x="667" y="17"/>
                  </a:lnTo>
                  <a:lnTo>
                    <a:pt x="667" y="15"/>
                  </a:lnTo>
                  <a:lnTo>
                    <a:pt x="667" y="13"/>
                  </a:lnTo>
                  <a:lnTo>
                    <a:pt x="666" y="11"/>
                  </a:lnTo>
                  <a:lnTo>
                    <a:pt x="666" y="9"/>
                  </a:lnTo>
                  <a:lnTo>
                    <a:pt x="665" y="7"/>
                  </a:lnTo>
                  <a:lnTo>
                    <a:pt x="663" y="7"/>
                  </a:lnTo>
                  <a:lnTo>
                    <a:pt x="658" y="6"/>
                  </a:lnTo>
                  <a:lnTo>
                    <a:pt x="656" y="5"/>
                  </a:lnTo>
                  <a:lnTo>
                    <a:pt x="655" y="4"/>
                  </a:lnTo>
                  <a:lnTo>
                    <a:pt x="655" y="4"/>
                  </a:lnTo>
                  <a:lnTo>
                    <a:pt x="654" y="4"/>
                  </a:lnTo>
                  <a:lnTo>
                    <a:pt x="649" y="4"/>
                  </a:lnTo>
                  <a:lnTo>
                    <a:pt x="647" y="4"/>
                  </a:lnTo>
                  <a:lnTo>
                    <a:pt x="646" y="4"/>
                  </a:lnTo>
                  <a:lnTo>
                    <a:pt x="646" y="5"/>
                  </a:lnTo>
                  <a:lnTo>
                    <a:pt x="645" y="5"/>
                  </a:lnTo>
                  <a:lnTo>
                    <a:pt x="644" y="6"/>
                  </a:lnTo>
                  <a:lnTo>
                    <a:pt x="644" y="7"/>
                  </a:lnTo>
                  <a:lnTo>
                    <a:pt x="643" y="7"/>
                  </a:lnTo>
                  <a:lnTo>
                    <a:pt x="643" y="8"/>
                  </a:lnTo>
                  <a:lnTo>
                    <a:pt x="642" y="7"/>
                  </a:lnTo>
                  <a:lnTo>
                    <a:pt x="642" y="6"/>
                  </a:lnTo>
                  <a:lnTo>
                    <a:pt x="642" y="5"/>
                  </a:lnTo>
                  <a:lnTo>
                    <a:pt x="640" y="4"/>
                  </a:lnTo>
                  <a:lnTo>
                    <a:pt x="640" y="3"/>
                  </a:lnTo>
                  <a:lnTo>
                    <a:pt x="636" y="3"/>
                  </a:lnTo>
                  <a:lnTo>
                    <a:pt x="635" y="1"/>
                  </a:lnTo>
                  <a:lnTo>
                    <a:pt x="635" y="0"/>
                  </a:lnTo>
                  <a:lnTo>
                    <a:pt x="634" y="0"/>
                  </a:lnTo>
                  <a:lnTo>
                    <a:pt x="632" y="1"/>
                  </a:lnTo>
                  <a:lnTo>
                    <a:pt x="628" y="2"/>
                  </a:lnTo>
                  <a:lnTo>
                    <a:pt x="627" y="2"/>
                  </a:lnTo>
                  <a:lnTo>
                    <a:pt x="628" y="3"/>
                  </a:lnTo>
                  <a:lnTo>
                    <a:pt x="628" y="4"/>
                  </a:lnTo>
                  <a:lnTo>
                    <a:pt x="627" y="5"/>
                  </a:lnTo>
                  <a:lnTo>
                    <a:pt x="626" y="5"/>
                  </a:lnTo>
                  <a:lnTo>
                    <a:pt x="626" y="4"/>
                  </a:lnTo>
                  <a:lnTo>
                    <a:pt x="625" y="4"/>
                  </a:lnTo>
                  <a:lnTo>
                    <a:pt x="624" y="3"/>
                  </a:lnTo>
                  <a:lnTo>
                    <a:pt x="623" y="3"/>
                  </a:lnTo>
                  <a:lnTo>
                    <a:pt x="621" y="4"/>
                  </a:lnTo>
                  <a:lnTo>
                    <a:pt x="619" y="4"/>
                  </a:lnTo>
                  <a:lnTo>
                    <a:pt x="616" y="7"/>
                  </a:lnTo>
                  <a:lnTo>
                    <a:pt x="614" y="8"/>
                  </a:lnTo>
                  <a:lnTo>
                    <a:pt x="613" y="9"/>
                  </a:lnTo>
                  <a:lnTo>
                    <a:pt x="610" y="8"/>
                  </a:lnTo>
                  <a:lnTo>
                    <a:pt x="609" y="8"/>
                  </a:lnTo>
                  <a:lnTo>
                    <a:pt x="608" y="9"/>
                  </a:lnTo>
                  <a:lnTo>
                    <a:pt x="608" y="10"/>
                  </a:lnTo>
                  <a:lnTo>
                    <a:pt x="607" y="12"/>
                  </a:lnTo>
                  <a:lnTo>
                    <a:pt x="607" y="13"/>
                  </a:lnTo>
                  <a:lnTo>
                    <a:pt x="605" y="14"/>
                  </a:lnTo>
                  <a:lnTo>
                    <a:pt x="603" y="14"/>
                  </a:lnTo>
                  <a:lnTo>
                    <a:pt x="602" y="13"/>
                  </a:lnTo>
                  <a:lnTo>
                    <a:pt x="600" y="13"/>
                  </a:lnTo>
                  <a:lnTo>
                    <a:pt x="597" y="10"/>
                  </a:lnTo>
                  <a:lnTo>
                    <a:pt x="596" y="9"/>
                  </a:lnTo>
                  <a:lnTo>
                    <a:pt x="593" y="9"/>
                  </a:lnTo>
                  <a:lnTo>
                    <a:pt x="590" y="9"/>
                  </a:lnTo>
                  <a:lnTo>
                    <a:pt x="587" y="8"/>
                  </a:lnTo>
                  <a:lnTo>
                    <a:pt x="580" y="10"/>
                  </a:lnTo>
                  <a:lnTo>
                    <a:pt x="578" y="9"/>
                  </a:lnTo>
                  <a:lnTo>
                    <a:pt x="577" y="9"/>
                  </a:lnTo>
                  <a:lnTo>
                    <a:pt x="575" y="10"/>
                  </a:lnTo>
                  <a:lnTo>
                    <a:pt x="573" y="9"/>
                  </a:lnTo>
                  <a:lnTo>
                    <a:pt x="570" y="10"/>
                  </a:lnTo>
                  <a:lnTo>
                    <a:pt x="569" y="10"/>
                  </a:lnTo>
                  <a:lnTo>
                    <a:pt x="567" y="10"/>
                  </a:lnTo>
                  <a:lnTo>
                    <a:pt x="566" y="10"/>
                  </a:lnTo>
                  <a:lnTo>
                    <a:pt x="559" y="11"/>
                  </a:lnTo>
                  <a:lnTo>
                    <a:pt x="558" y="11"/>
                  </a:lnTo>
                  <a:lnTo>
                    <a:pt x="557" y="12"/>
                  </a:lnTo>
                  <a:lnTo>
                    <a:pt x="556" y="12"/>
                  </a:lnTo>
                  <a:lnTo>
                    <a:pt x="554" y="11"/>
                  </a:lnTo>
                  <a:lnTo>
                    <a:pt x="553" y="12"/>
                  </a:lnTo>
                  <a:lnTo>
                    <a:pt x="553" y="12"/>
                  </a:lnTo>
                  <a:lnTo>
                    <a:pt x="551" y="13"/>
                  </a:lnTo>
                  <a:lnTo>
                    <a:pt x="547" y="13"/>
                  </a:lnTo>
                  <a:lnTo>
                    <a:pt x="543" y="12"/>
                  </a:lnTo>
                  <a:lnTo>
                    <a:pt x="540" y="13"/>
                  </a:lnTo>
                  <a:lnTo>
                    <a:pt x="537" y="13"/>
                  </a:lnTo>
                  <a:lnTo>
                    <a:pt x="535" y="14"/>
                  </a:lnTo>
                  <a:lnTo>
                    <a:pt x="532" y="17"/>
                  </a:lnTo>
                  <a:lnTo>
                    <a:pt x="531" y="17"/>
                  </a:lnTo>
                  <a:lnTo>
                    <a:pt x="529" y="17"/>
                  </a:lnTo>
                  <a:lnTo>
                    <a:pt x="527" y="17"/>
                  </a:lnTo>
                  <a:lnTo>
                    <a:pt x="526" y="18"/>
                  </a:lnTo>
                  <a:lnTo>
                    <a:pt x="521" y="19"/>
                  </a:lnTo>
                  <a:lnTo>
                    <a:pt x="519" y="20"/>
                  </a:lnTo>
                  <a:lnTo>
                    <a:pt x="518" y="20"/>
                  </a:lnTo>
                  <a:lnTo>
                    <a:pt x="518" y="21"/>
                  </a:lnTo>
                  <a:lnTo>
                    <a:pt x="518" y="22"/>
                  </a:lnTo>
                  <a:lnTo>
                    <a:pt x="519" y="23"/>
                  </a:lnTo>
                  <a:lnTo>
                    <a:pt x="518" y="24"/>
                  </a:lnTo>
                  <a:lnTo>
                    <a:pt x="516" y="24"/>
                  </a:lnTo>
                  <a:lnTo>
                    <a:pt x="514" y="24"/>
                  </a:lnTo>
                  <a:lnTo>
                    <a:pt x="513" y="25"/>
                  </a:lnTo>
                  <a:lnTo>
                    <a:pt x="514" y="26"/>
                  </a:lnTo>
                  <a:lnTo>
                    <a:pt x="513" y="27"/>
                  </a:lnTo>
                  <a:lnTo>
                    <a:pt x="511" y="28"/>
                  </a:lnTo>
                  <a:lnTo>
                    <a:pt x="509" y="28"/>
                  </a:lnTo>
                  <a:lnTo>
                    <a:pt x="509" y="29"/>
                  </a:lnTo>
                  <a:lnTo>
                    <a:pt x="507" y="30"/>
                  </a:lnTo>
                  <a:lnTo>
                    <a:pt x="507" y="30"/>
                  </a:lnTo>
                  <a:lnTo>
                    <a:pt x="507" y="31"/>
                  </a:lnTo>
                  <a:lnTo>
                    <a:pt x="506" y="32"/>
                  </a:lnTo>
                  <a:lnTo>
                    <a:pt x="505" y="32"/>
                  </a:lnTo>
                  <a:lnTo>
                    <a:pt x="502" y="32"/>
                  </a:lnTo>
                  <a:lnTo>
                    <a:pt x="501" y="33"/>
                  </a:lnTo>
                  <a:lnTo>
                    <a:pt x="501" y="34"/>
                  </a:lnTo>
                  <a:lnTo>
                    <a:pt x="502" y="36"/>
                  </a:lnTo>
                  <a:lnTo>
                    <a:pt x="502" y="37"/>
                  </a:lnTo>
                  <a:lnTo>
                    <a:pt x="501" y="37"/>
                  </a:lnTo>
                  <a:lnTo>
                    <a:pt x="500" y="38"/>
                  </a:lnTo>
                  <a:lnTo>
                    <a:pt x="499" y="37"/>
                  </a:lnTo>
                  <a:lnTo>
                    <a:pt x="497" y="36"/>
                  </a:lnTo>
                  <a:lnTo>
                    <a:pt x="495" y="34"/>
                  </a:lnTo>
                  <a:lnTo>
                    <a:pt x="494" y="34"/>
                  </a:lnTo>
                  <a:lnTo>
                    <a:pt x="493" y="34"/>
                  </a:lnTo>
                  <a:lnTo>
                    <a:pt x="493" y="34"/>
                  </a:lnTo>
                  <a:lnTo>
                    <a:pt x="492" y="36"/>
                  </a:lnTo>
                  <a:lnTo>
                    <a:pt x="492" y="37"/>
                  </a:lnTo>
                  <a:lnTo>
                    <a:pt x="491" y="38"/>
                  </a:lnTo>
                  <a:lnTo>
                    <a:pt x="490" y="39"/>
                  </a:lnTo>
                  <a:lnTo>
                    <a:pt x="490" y="40"/>
                  </a:lnTo>
                  <a:lnTo>
                    <a:pt x="490" y="41"/>
                  </a:lnTo>
                  <a:lnTo>
                    <a:pt x="490" y="42"/>
                  </a:lnTo>
                  <a:lnTo>
                    <a:pt x="489" y="42"/>
                  </a:lnTo>
                  <a:lnTo>
                    <a:pt x="488" y="43"/>
                  </a:lnTo>
                  <a:lnTo>
                    <a:pt x="487" y="43"/>
                  </a:lnTo>
                  <a:lnTo>
                    <a:pt x="487" y="43"/>
                  </a:lnTo>
                  <a:lnTo>
                    <a:pt x="484" y="47"/>
                  </a:lnTo>
                  <a:lnTo>
                    <a:pt x="483" y="48"/>
                  </a:lnTo>
                  <a:lnTo>
                    <a:pt x="480" y="49"/>
                  </a:lnTo>
                  <a:lnTo>
                    <a:pt x="479" y="51"/>
                  </a:lnTo>
                  <a:lnTo>
                    <a:pt x="478" y="51"/>
                  </a:lnTo>
                  <a:lnTo>
                    <a:pt x="477" y="52"/>
                  </a:lnTo>
                  <a:lnTo>
                    <a:pt x="476" y="53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3" y="57"/>
                  </a:lnTo>
                  <a:lnTo>
                    <a:pt x="473" y="58"/>
                  </a:lnTo>
                  <a:lnTo>
                    <a:pt x="474" y="59"/>
                  </a:lnTo>
                  <a:lnTo>
                    <a:pt x="476" y="60"/>
                  </a:lnTo>
                  <a:lnTo>
                    <a:pt x="477" y="62"/>
                  </a:lnTo>
                  <a:lnTo>
                    <a:pt x="478" y="63"/>
                  </a:lnTo>
                  <a:lnTo>
                    <a:pt x="480" y="63"/>
                  </a:lnTo>
                  <a:lnTo>
                    <a:pt x="481" y="64"/>
                  </a:lnTo>
                  <a:lnTo>
                    <a:pt x="482" y="64"/>
                  </a:lnTo>
                  <a:lnTo>
                    <a:pt x="482" y="66"/>
                  </a:lnTo>
                  <a:lnTo>
                    <a:pt x="483" y="67"/>
                  </a:lnTo>
                  <a:lnTo>
                    <a:pt x="485" y="68"/>
                  </a:lnTo>
                  <a:lnTo>
                    <a:pt x="486" y="69"/>
                  </a:lnTo>
                  <a:lnTo>
                    <a:pt x="487" y="72"/>
                  </a:lnTo>
                  <a:lnTo>
                    <a:pt x="487" y="73"/>
                  </a:lnTo>
                  <a:lnTo>
                    <a:pt x="487" y="73"/>
                  </a:lnTo>
                  <a:lnTo>
                    <a:pt x="487" y="74"/>
                  </a:lnTo>
                  <a:lnTo>
                    <a:pt x="487" y="74"/>
                  </a:lnTo>
                  <a:lnTo>
                    <a:pt x="487" y="75"/>
                  </a:lnTo>
                  <a:lnTo>
                    <a:pt x="488" y="75"/>
                  </a:lnTo>
                  <a:lnTo>
                    <a:pt x="488" y="76"/>
                  </a:lnTo>
                  <a:lnTo>
                    <a:pt x="488" y="78"/>
                  </a:lnTo>
                  <a:lnTo>
                    <a:pt x="488" y="79"/>
                  </a:lnTo>
                  <a:lnTo>
                    <a:pt x="487" y="80"/>
                  </a:lnTo>
                  <a:lnTo>
                    <a:pt x="487" y="81"/>
                  </a:lnTo>
                  <a:lnTo>
                    <a:pt x="487" y="82"/>
                  </a:lnTo>
                  <a:lnTo>
                    <a:pt x="488" y="83"/>
                  </a:lnTo>
                  <a:lnTo>
                    <a:pt x="491" y="84"/>
                  </a:lnTo>
                  <a:lnTo>
                    <a:pt x="492" y="84"/>
                  </a:lnTo>
                  <a:lnTo>
                    <a:pt x="492" y="85"/>
                  </a:lnTo>
                  <a:lnTo>
                    <a:pt x="492" y="87"/>
                  </a:lnTo>
                  <a:lnTo>
                    <a:pt x="492" y="88"/>
                  </a:lnTo>
                  <a:lnTo>
                    <a:pt x="492" y="89"/>
                  </a:lnTo>
                  <a:lnTo>
                    <a:pt x="492" y="90"/>
                  </a:lnTo>
                  <a:lnTo>
                    <a:pt x="492" y="91"/>
                  </a:lnTo>
                  <a:lnTo>
                    <a:pt x="493" y="91"/>
                  </a:lnTo>
                  <a:lnTo>
                    <a:pt x="493" y="92"/>
                  </a:lnTo>
                  <a:lnTo>
                    <a:pt x="494" y="93"/>
                  </a:lnTo>
                  <a:lnTo>
                    <a:pt x="494" y="94"/>
                  </a:lnTo>
                  <a:lnTo>
                    <a:pt x="493" y="94"/>
                  </a:lnTo>
                  <a:lnTo>
                    <a:pt x="491" y="95"/>
                  </a:lnTo>
                  <a:lnTo>
                    <a:pt x="489" y="98"/>
                  </a:lnTo>
                  <a:lnTo>
                    <a:pt x="489" y="99"/>
                  </a:lnTo>
                  <a:lnTo>
                    <a:pt x="490" y="101"/>
                  </a:lnTo>
                  <a:lnTo>
                    <a:pt x="493" y="104"/>
                  </a:lnTo>
                  <a:lnTo>
                    <a:pt x="494" y="105"/>
                  </a:lnTo>
                  <a:lnTo>
                    <a:pt x="495" y="105"/>
                  </a:lnTo>
                  <a:lnTo>
                    <a:pt x="494" y="107"/>
                  </a:lnTo>
                  <a:lnTo>
                    <a:pt x="493" y="109"/>
                  </a:lnTo>
                  <a:lnTo>
                    <a:pt x="489" y="111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8" y="116"/>
                  </a:lnTo>
                  <a:lnTo>
                    <a:pt x="488" y="116"/>
                  </a:lnTo>
                  <a:lnTo>
                    <a:pt x="487" y="116"/>
                  </a:lnTo>
                  <a:lnTo>
                    <a:pt x="487" y="117"/>
                  </a:lnTo>
                  <a:lnTo>
                    <a:pt x="487" y="118"/>
                  </a:lnTo>
                  <a:lnTo>
                    <a:pt x="487" y="119"/>
                  </a:lnTo>
                  <a:lnTo>
                    <a:pt x="487" y="119"/>
                  </a:lnTo>
                  <a:lnTo>
                    <a:pt x="487" y="120"/>
                  </a:lnTo>
                  <a:lnTo>
                    <a:pt x="480" y="122"/>
                  </a:lnTo>
                  <a:lnTo>
                    <a:pt x="478" y="124"/>
                  </a:lnTo>
                  <a:lnTo>
                    <a:pt x="477" y="125"/>
                  </a:lnTo>
                  <a:lnTo>
                    <a:pt x="477" y="127"/>
                  </a:lnTo>
                  <a:lnTo>
                    <a:pt x="475" y="131"/>
                  </a:lnTo>
                  <a:lnTo>
                    <a:pt x="474" y="132"/>
                  </a:lnTo>
                  <a:lnTo>
                    <a:pt x="472" y="133"/>
                  </a:lnTo>
                  <a:lnTo>
                    <a:pt x="468" y="135"/>
                  </a:lnTo>
                  <a:lnTo>
                    <a:pt x="468" y="136"/>
                  </a:lnTo>
                  <a:lnTo>
                    <a:pt x="468" y="138"/>
                  </a:lnTo>
                  <a:lnTo>
                    <a:pt x="468" y="138"/>
                  </a:lnTo>
                  <a:lnTo>
                    <a:pt x="468" y="140"/>
                  </a:lnTo>
                  <a:lnTo>
                    <a:pt x="468" y="141"/>
                  </a:lnTo>
                  <a:lnTo>
                    <a:pt x="467" y="141"/>
                  </a:lnTo>
                  <a:lnTo>
                    <a:pt x="465" y="141"/>
                  </a:lnTo>
                  <a:lnTo>
                    <a:pt x="465" y="141"/>
                  </a:lnTo>
                  <a:lnTo>
                    <a:pt x="464" y="142"/>
                  </a:lnTo>
                  <a:lnTo>
                    <a:pt x="464" y="143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65" y="146"/>
                  </a:lnTo>
                  <a:lnTo>
                    <a:pt x="465" y="147"/>
                  </a:lnTo>
                  <a:lnTo>
                    <a:pt x="466" y="149"/>
                  </a:lnTo>
                  <a:lnTo>
                    <a:pt x="467" y="151"/>
                  </a:lnTo>
                  <a:lnTo>
                    <a:pt x="471" y="153"/>
                  </a:lnTo>
                  <a:lnTo>
                    <a:pt x="471" y="154"/>
                  </a:lnTo>
                  <a:lnTo>
                    <a:pt x="469" y="158"/>
                  </a:lnTo>
                  <a:lnTo>
                    <a:pt x="469" y="159"/>
                  </a:lnTo>
                  <a:lnTo>
                    <a:pt x="470" y="160"/>
                  </a:lnTo>
                  <a:lnTo>
                    <a:pt x="470" y="161"/>
                  </a:lnTo>
                  <a:lnTo>
                    <a:pt x="470" y="163"/>
                  </a:lnTo>
                  <a:lnTo>
                    <a:pt x="469" y="164"/>
                  </a:lnTo>
                  <a:lnTo>
                    <a:pt x="468" y="165"/>
                  </a:lnTo>
                  <a:lnTo>
                    <a:pt x="467" y="166"/>
                  </a:lnTo>
                  <a:lnTo>
                    <a:pt x="467" y="167"/>
                  </a:lnTo>
                  <a:lnTo>
                    <a:pt x="468" y="168"/>
                  </a:lnTo>
                  <a:lnTo>
                    <a:pt x="467" y="169"/>
                  </a:lnTo>
                  <a:lnTo>
                    <a:pt x="467" y="170"/>
                  </a:lnTo>
                  <a:lnTo>
                    <a:pt x="465" y="170"/>
                  </a:lnTo>
                  <a:lnTo>
                    <a:pt x="465" y="171"/>
                  </a:lnTo>
                  <a:lnTo>
                    <a:pt x="464" y="172"/>
                  </a:lnTo>
                  <a:lnTo>
                    <a:pt x="463" y="172"/>
                  </a:lnTo>
                  <a:lnTo>
                    <a:pt x="462" y="172"/>
                  </a:lnTo>
                  <a:lnTo>
                    <a:pt x="461" y="172"/>
                  </a:lnTo>
                  <a:lnTo>
                    <a:pt x="460" y="172"/>
                  </a:lnTo>
                  <a:lnTo>
                    <a:pt x="460" y="173"/>
                  </a:lnTo>
                  <a:lnTo>
                    <a:pt x="459" y="174"/>
                  </a:lnTo>
                  <a:lnTo>
                    <a:pt x="456" y="174"/>
                  </a:lnTo>
                  <a:lnTo>
                    <a:pt x="449" y="174"/>
                  </a:lnTo>
                  <a:lnTo>
                    <a:pt x="443" y="175"/>
                  </a:lnTo>
                  <a:lnTo>
                    <a:pt x="442" y="175"/>
                  </a:lnTo>
                  <a:lnTo>
                    <a:pt x="438" y="174"/>
                  </a:lnTo>
                  <a:lnTo>
                    <a:pt x="435" y="174"/>
                  </a:lnTo>
                  <a:lnTo>
                    <a:pt x="434" y="174"/>
                  </a:lnTo>
                  <a:lnTo>
                    <a:pt x="432" y="174"/>
                  </a:lnTo>
                  <a:lnTo>
                    <a:pt x="429" y="174"/>
                  </a:lnTo>
                  <a:lnTo>
                    <a:pt x="420" y="170"/>
                  </a:lnTo>
                  <a:lnTo>
                    <a:pt x="418" y="170"/>
                  </a:lnTo>
                  <a:lnTo>
                    <a:pt x="416" y="170"/>
                  </a:lnTo>
                  <a:lnTo>
                    <a:pt x="415" y="171"/>
                  </a:lnTo>
                  <a:lnTo>
                    <a:pt x="414" y="171"/>
                  </a:lnTo>
                  <a:lnTo>
                    <a:pt x="414" y="172"/>
                  </a:lnTo>
                  <a:lnTo>
                    <a:pt x="414" y="173"/>
                  </a:lnTo>
                  <a:lnTo>
                    <a:pt x="414" y="174"/>
                  </a:lnTo>
                  <a:lnTo>
                    <a:pt x="413" y="174"/>
                  </a:lnTo>
                  <a:lnTo>
                    <a:pt x="412" y="175"/>
                  </a:lnTo>
                  <a:lnTo>
                    <a:pt x="412" y="176"/>
                  </a:lnTo>
                  <a:lnTo>
                    <a:pt x="414" y="178"/>
                  </a:lnTo>
                  <a:lnTo>
                    <a:pt x="414" y="179"/>
                  </a:lnTo>
                  <a:lnTo>
                    <a:pt x="415" y="181"/>
                  </a:lnTo>
                  <a:lnTo>
                    <a:pt x="416" y="182"/>
                  </a:lnTo>
                  <a:lnTo>
                    <a:pt x="417" y="183"/>
                  </a:lnTo>
                  <a:lnTo>
                    <a:pt x="417" y="184"/>
                  </a:lnTo>
                  <a:lnTo>
                    <a:pt x="418" y="184"/>
                  </a:lnTo>
                  <a:lnTo>
                    <a:pt x="418" y="185"/>
                  </a:lnTo>
                  <a:lnTo>
                    <a:pt x="418" y="186"/>
                  </a:lnTo>
                  <a:lnTo>
                    <a:pt x="419" y="186"/>
                  </a:lnTo>
                  <a:lnTo>
                    <a:pt x="420" y="186"/>
                  </a:lnTo>
                  <a:lnTo>
                    <a:pt x="422" y="187"/>
                  </a:lnTo>
                  <a:lnTo>
                    <a:pt x="424" y="187"/>
                  </a:lnTo>
                  <a:lnTo>
                    <a:pt x="425" y="187"/>
                  </a:lnTo>
                  <a:lnTo>
                    <a:pt x="425" y="190"/>
                  </a:lnTo>
                  <a:lnTo>
                    <a:pt x="425" y="191"/>
                  </a:lnTo>
                  <a:lnTo>
                    <a:pt x="426" y="191"/>
                  </a:lnTo>
                  <a:lnTo>
                    <a:pt x="426" y="192"/>
                  </a:lnTo>
                  <a:lnTo>
                    <a:pt x="427" y="192"/>
                  </a:lnTo>
                  <a:lnTo>
                    <a:pt x="428" y="193"/>
                  </a:lnTo>
                  <a:lnTo>
                    <a:pt x="428" y="194"/>
                  </a:lnTo>
                  <a:lnTo>
                    <a:pt x="427" y="197"/>
                  </a:lnTo>
                  <a:lnTo>
                    <a:pt x="426" y="199"/>
                  </a:lnTo>
                  <a:lnTo>
                    <a:pt x="427" y="200"/>
                  </a:lnTo>
                  <a:lnTo>
                    <a:pt x="427" y="201"/>
                  </a:lnTo>
                  <a:lnTo>
                    <a:pt x="428" y="202"/>
                  </a:lnTo>
                  <a:lnTo>
                    <a:pt x="429" y="203"/>
                  </a:lnTo>
                  <a:lnTo>
                    <a:pt x="429" y="204"/>
                  </a:lnTo>
                  <a:lnTo>
                    <a:pt x="430" y="204"/>
                  </a:lnTo>
                  <a:lnTo>
                    <a:pt x="433" y="206"/>
                  </a:lnTo>
                  <a:lnTo>
                    <a:pt x="433" y="207"/>
                  </a:lnTo>
                  <a:lnTo>
                    <a:pt x="433" y="210"/>
                  </a:lnTo>
                  <a:lnTo>
                    <a:pt x="425" y="216"/>
                  </a:lnTo>
                  <a:lnTo>
                    <a:pt x="424" y="217"/>
                  </a:lnTo>
                  <a:lnTo>
                    <a:pt x="423" y="217"/>
                  </a:lnTo>
                  <a:lnTo>
                    <a:pt x="422" y="216"/>
                  </a:lnTo>
                  <a:lnTo>
                    <a:pt x="421" y="216"/>
                  </a:lnTo>
                  <a:lnTo>
                    <a:pt x="420" y="220"/>
                  </a:lnTo>
                  <a:lnTo>
                    <a:pt x="419" y="221"/>
                  </a:lnTo>
                  <a:lnTo>
                    <a:pt x="418" y="220"/>
                  </a:lnTo>
                  <a:lnTo>
                    <a:pt x="418" y="221"/>
                  </a:lnTo>
                  <a:lnTo>
                    <a:pt x="414" y="223"/>
                  </a:lnTo>
                  <a:lnTo>
                    <a:pt x="412" y="223"/>
                  </a:lnTo>
                  <a:lnTo>
                    <a:pt x="409" y="221"/>
                  </a:lnTo>
                  <a:lnTo>
                    <a:pt x="407" y="222"/>
                  </a:lnTo>
                  <a:lnTo>
                    <a:pt x="405" y="224"/>
                  </a:lnTo>
                  <a:lnTo>
                    <a:pt x="404" y="224"/>
                  </a:lnTo>
                  <a:lnTo>
                    <a:pt x="403" y="223"/>
                  </a:lnTo>
                  <a:lnTo>
                    <a:pt x="401" y="224"/>
                  </a:lnTo>
                  <a:lnTo>
                    <a:pt x="400" y="224"/>
                  </a:lnTo>
                  <a:lnTo>
                    <a:pt x="399" y="224"/>
                  </a:lnTo>
                  <a:lnTo>
                    <a:pt x="398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6" y="227"/>
                  </a:lnTo>
                  <a:lnTo>
                    <a:pt x="397" y="233"/>
                  </a:lnTo>
                  <a:lnTo>
                    <a:pt x="396" y="235"/>
                  </a:lnTo>
                  <a:lnTo>
                    <a:pt x="394" y="236"/>
                  </a:lnTo>
                  <a:lnTo>
                    <a:pt x="393" y="238"/>
                  </a:lnTo>
                  <a:lnTo>
                    <a:pt x="391" y="239"/>
                  </a:lnTo>
                  <a:lnTo>
                    <a:pt x="391" y="240"/>
                  </a:lnTo>
                  <a:lnTo>
                    <a:pt x="391" y="241"/>
                  </a:lnTo>
                  <a:lnTo>
                    <a:pt x="391" y="242"/>
                  </a:lnTo>
                  <a:lnTo>
                    <a:pt x="392" y="242"/>
                  </a:lnTo>
                  <a:lnTo>
                    <a:pt x="392" y="243"/>
                  </a:lnTo>
                  <a:lnTo>
                    <a:pt x="393" y="243"/>
                  </a:lnTo>
                  <a:lnTo>
                    <a:pt x="393" y="243"/>
                  </a:lnTo>
                  <a:lnTo>
                    <a:pt x="393" y="245"/>
                  </a:lnTo>
                  <a:lnTo>
                    <a:pt x="393" y="246"/>
                  </a:lnTo>
                  <a:lnTo>
                    <a:pt x="393" y="247"/>
                  </a:lnTo>
                  <a:lnTo>
                    <a:pt x="390" y="251"/>
                  </a:lnTo>
                  <a:lnTo>
                    <a:pt x="389" y="251"/>
                  </a:lnTo>
                  <a:lnTo>
                    <a:pt x="388" y="252"/>
                  </a:lnTo>
                  <a:lnTo>
                    <a:pt x="387" y="253"/>
                  </a:lnTo>
                  <a:lnTo>
                    <a:pt x="385" y="254"/>
                  </a:lnTo>
                  <a:lnTo>
                    <a:pt x="384" y="256"/>
                  </a:lnTo>
                  <a:lnTo>
                    <a:pt x="384" y="259"/>
                  </a:lnTo>
                  <a:lnTo>
                    <a:pt x="384" y="261"/>
                  </a:lnTo>
                  <a:lnTo>
                    <a:pt x="386" y="264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6" y="269"/>
                  </a:lnTo>
                  <a:lnTo>
                    <a:pt x="386" y="271"/>
                  </a:lnTo>
                  <a:lnTo>
                    <a:pt x="385" y="273"/>
                  </a:lnTo>
                  <a:lnTo>
                    <a:pt x="385" y="274"/>
                  </a:lnTo>
                  <a:lnTo>
                    <a:pt x="386" y="280"/>
                  </a:lnTo>
                  <a:lnTo>
                    <a:pt x="388" y="283"/>
                  </a:lnTo>
                  <a:lnTo>
                    <a:pt x="388" y="284"/>
                  </a:lnTo>
                  <a:lnTo>
                    <a:pt x="388" y="285"/>
                  </a:lnTo>
                  <a:lnTo>
                    <a:pt x="385" y="287"/>
                  </a:lnTo>
                  <a:lnTo>
                    <a:pt x="384" y="288"/>
                  </a:lnTo>
                  <a:lnTo>
                    <a:pt x="378" y="295"/>
                  </a:lnTo>
                  <a:lnTo>
                    <a:pt x="378" y="296"/>
                  </a:lnTo>
                  <a:lnTo>
                    <a:pt x="378" y="297"/>
                  </a:lnTo>
                  <a:lnTo>
                    <a:pt x="378" y="298"/>
                  </a:lnTo>
                  <a:lnTo>
                    <a:pt x="376" y="299"/>
                  </a:lnTo>
                  <a:lnTo>
                    <a:pt x="374" y="301"/>
                  </a:lnTo>
                  <a:lnTo>
                    <a:pt x="373" y="301"/>
                  </a:lnTo>
                  <a:lnTo>
                    <a:pt x="371" y="301"/>
                  </a:lnTo>
                  <a:lnTo>
                    <a:pt x="369" y="302"/>
                  </a:lnTo>
                  <a:lnTo>
                    <a:pt x="367" y="303"/>
                  </a:lnTo>
                  <a:lnTo>
                    <a:pt x="365" y="303"/>
                  </a:lnTo>
                  <a:lnTo>
                    <a:pt x="363" y="303"/>
                  </a:lnTo>
                  <a:lnTo>
                    <a:pt x="361" y="299"/>
                  </a:lnTo>
                  <a:lnTo>
                    <a:pt x="359" y="297"/>
                  </a:lnTo>
                  <a:lnTo>
                    <a:pt x="359" y="294"/>
                  </a:lnTo>
                  <a:lnTo>
                    <a:pt x="359" y="293"/>
                  </a:lnTo>
                  <a:lnTo>
                    <a:pt x="358" y="293"/>
                  </a:lnTo>
                  <a:lnTo>
                    <a:pt x="356" y="293"/>
                  </a:lnTo>
                  <a:lnTo>
                    <a:pt x="354" y="292"/>
                  </a:lnTo>
                  <a:lnTo>
                    <a:pt x="352" y="292"/>
                  </a:lnTo>
                  <a:lnTo>
                    <a:pt x="351" y="292"/>
                  </a:lnTo>
                  <a:lnTo>
                    <a:pt x="350" y="292"/>
                  </a:lnTo>
                  <a:lnTo>
                    <a:pt x="348" y="293"/>
                  </a:lnTo>
                  <a:lnTo>
                    <a:pt x="347" y="293"/>
                  </a:lnTo>
                  <a:lnTo>
                    <a:pt x="348" y="293"/>
                  </a:lnTo>
                  <a:lnTo>
                    <a:pt x="349" y="294"/>
                  </a:lnTo>
                  <a:lnTo>
                    <a:pt x="352" y="294"/>
                  </a:lnTo>
                  <a:lnTo>
                    <a:pt x="353" y="294"/>
                  </a:lnTo>
                  <a:lnTo>
                    <a:pt x="353" y="295"/>
                  </a:lnTo>
                  <a:lnTo>
                    <a:pt x="351" y="296"/>
                  </a:lnTo>
                  <a:lnTo>
                    <a:pt x="350" y="296"/>
                  </a:lnTo>
                  <a:lnTo>
                    <a:pt x="349" y="296"/>
                  </a:lnTo>
                  <a:lnTo>
                    <a:pt x="344" y="294"/>
                  </a:lnTo>
                  <a:lnTo>
                    <a:pt x="342" y="294"/>
                  </a:lnTo>
                  <a:lnTo>
                    <a:pt x="340" y="294"/>
                  </a:lnTo>
                  <a:lnTo>
                    <a:pt x="339" y="293"/>
                  </a:lnTo>
                  <a:lnTo>
                    <a:pt x="338" y="293"/>
                  </a:lnTo>
                  <a:lnTo>
                    <a:pt x="338" y="293"/>
                  </a:lnTo>
                  <a:lnTo>
                    <a:pt x="337" y="292"/>
                  </a:lnTo>
                  <a:lnTo>
                    <a:pt x="336" y="292"/>
                  </a:lnTo>
                  <a:lnTo>
                    <a:pt x="335" y="292"/>
                  </a:lnTo>
                  <a:lnTo>
                    <a:pt x="334" y="292"/>
                  </a:lnTo>
                  <a:lnTo>
                    <a:pt x="334" y="292"/>
                  </a:lnTo>
                  <a:lnTo>
                    <a:pt x="333" y="293"/>
                  </a:lnTo>
                  <a:lnTo>
                    <a:pt x="332" y="294"/>
                  </a:lnTo>
                  <a:lnTo>
                    <a:pt x="330" y="296"/>
                  </a:lnTo>
                  <a:lnTo>
                    <a:pt x="330" y="297"/>
                  </a:lnTo>
                  <a:lnTo>
                    <a:pt x="330" y="298"/>
                  </a:lnTo>
                  <a:lnTo>
                    <a:pt x="328" y="300"/>
                  </a:lnTo>
                  <a:lnTo>
                    <a:pt x="327" y="301"/>
                  </a:lnTo>
                  <a:lnTo>
                    <a:pt x="326" y="302"/>
                  </a:lnTo>
                  <a:lnTo>
                    <a:pt x="324" y="302"/>
                  </a:lnTo>
                  <a:lnTo>
                    <a:pt x="322" y="302"/>
                  </a:lnTo>
                  <a:lnTo>
                    <a:pt x="320" y="302"/>
                  </a:lnTo>
                  <a:lnTo>
                    <a:pt x="318" y="305"/>
                  </a:lnTo>
                  <a:lnTo>
                    <a:pt x="316" y="306"/>
                  </a:lnTo>
                  <a:lnTo>
                    <a:pt x="315" y="307"/>
                  </a:lnTo>
                  <a:lnTo>
                    <a:pt x="313" y="308"/>
                  </a:lnTo>
                  <a:lnTo>
                    <a:pt x="312" y="308"/>
                  </a:lnTo>
                  <a:lnTo>
                    <a:pt x="309" y="307"/>
                  </a:lnTo>
                  <a:lnTo>
                    <a:pt x="309" y="307"/>
                  </a:lnTo>
                  <a:lnTo>
                    <a:pt x="308" y="308"/>
                  </a:lnTo>
                  <a:lnTo>
                    <a:pt x="308" y="309"/>
                  </a:lnTo>
                  <a:lnTo>
                    <a:pt x="309" y="310"/>
                  </a:lnTo>
                  <a:lnTo>
                    <a:pt x="309" y="311"/>
                  </a:lnTo>
                  <a:lnTo>
                    <a:pt x="309" y="313"/>
                  </a:lnTo>
                  <a:lnTo>
                    <a:pt x="310" y="313"/>
                  </a:lnTo>
                  <a:lnTo>
                    <a:pt x="311" y="313"/>
                  </a:lnTo>
                  <a:lnTo>
                    <a:pt x="312" y="313"/>
                  </a:lnTo>
                  <a:lnTo>
                    <a:pt x="315" y="313"/>
                  </a:lnTo>
                  <a:lnTo>
                    <a:pt x="317" y="313"/>
                  </a:lnTo>
                  <a:lnTo>
                    <a:pt x="317" y="316"/>
                  </a:lnTo>
                  <a:lnTo>
                    <a:pt x="317" y="317"/>
                  </a:lnTo>
                  <a:lnTo>
                    <a:pt x="316" y="317"/>
                  </a:lnTo>
                  <a:lnTo>
                    <a:pt x="314" y="317"/>
                  </a:lnTo>
                  <a:lnTo>
                    <a:pt x="313" y="318"/>
                  </a:lnTo>
                  <a:lnTo>
                    <a:pt x="312" y="318"/>
                  </a:lnTo>
                  <a:lnTo>
                    <a:pt x="312" y="319"/>
                  </a:lnTo>
                  <a:lnTo>
                    <a:pt x="309" y="321"/>
                  </a:lnTo>
                  <a:lnTo>
                    <a:pt x="309" y="321"/>
                  </a:lnTo>
                  <a:lnTo>
                    <a:pt x="307" y="322"/>
                  </a:lnTo>
                  <a:lnTo>
                    <a:pt x="305" y="323"/>
                  </a:lnTo>
                  <a:lnTo>
                    <a:pt x="302" y="323"/>
                  </a:lnTo>
                  <a:lnTo>
                    <a:pt x="299" y="324"/>
                  </a:lnTo>
                  <a:lnTo>
                    <a:pt x="298" y="324"/>
                  </a:lnTo>
                  <a:lnTo>
                    <a:pt x="295" y="324"/>
                  </a:lnTo>
                  <a:lnTo>
                    <a:pt x="292" y="324"/>
                  </a:lnTo>
                  <a:lnTo>
                    <a:pt x="291" y="324"/>
                  </a:lnTo>
                  <a:lnTo>
                    <a:pt x="290" y="323"/>
                  </a:lnTo>
                  <a:lnTo>
                    <a:pt x="289" y="323"/>
                  </a:lnTo>
                  <a:lnTo>
                    <a:pt x="289" y="323"/>
                  </a:lnTo>
                  <a:lnTo>
                    <a:pt x="288" y="323"/>
                  </a:lnTo>
                  <a:lnTo>
                    <a:pt x="286" y="323"/>
                  </a:lnTo>
                  <a:lnTo>
                    <a:pt x="285" y="323"/>
                  </a:lnTo>
                  <a:lnTo>
                    <a:pt x="284" y="323"/>
                  </a:lnTo>
                  <a:lnTo>
                    <a:pt x="283" y="323"/>
                  </a:lnTo>
                  <a:lnTo>
                    <a:pt x="282" y="322"/>
                  </a:lnTo>
                  <a:lnTo>
                    <a:pt x="283" y="322"/>
                  </a:lnTo>
                  <a:lnTo>
                    <a:pt x="283" y="321"/>
                  </a:lnTo>
                  <a:lnTo>
                    <a:pt x="283" y="320"/>
                  </a:lnTo>
                  <a:lnTo>
                    <a:pt x="283" y="319"/>
                  </a:lnTo>
                  <a:lnTo>
                    <a:pt x="282" y="318"/>
                  </a:lnTo>
                  <a:lnTo>
                    <a:pt x="279" y="318"/>
                  </a:lnTo>
                  <a:lnTo>
                    <a:pt x="278" y="319"/>
                  </a:lnTo>
                  <a:lnTo>
                    <a:pt x="274" y="321"/>
                  </a:lnTo>
                  <a:lnTo>
                    <a:pt x="273" y="322"/>
                  </a:lnTo>
                  <a:lnTo>
                    <a:pt x="271" y="323"/>
                  </a:lnTo>
                  <a:lnTo>
                    <a:pt x="270" y="323"/>
                  </a:lnTo>
                  <a:lnTo>
                    <a:pt x="269" y="324"/>
                  </a:lnTo>
                  <a:lnTo>
                    <a:pt x="269" y="325"/>
                  </a:lnTo>
                  <a:lnTo>
                    <a:pt x="267" y="332"/>
                  </a:lnTo>
                  <a:lnTo>
                    <a:pt x="266" y="333"/>
                  </a:lnTo>
                  <a:lnTo>
                    <a:pt x="261" y="336"/>
                  </a:lnTo>
                  <a:lnTo>
                    <a:pt x="260" y="337"/>
                  </a:lnTo>
                  <a:lnTo>
                    <a:pt x="254" y="338"/>
                  </a:lnTo>
                  <a:lnTo>
                    <a:pt x="253" y="339"/>
                  </a:lnTo>
                  <a:lnTo>
                    <a:pt x="252" y="339"/>
                  </a:lnTo>
                  <a:lnTo>
                    <a:pt x="248" y="357"/>
                  </a:lnTo>
                  <a:lnTo>
                    <a:pt x="248" y="359"/>
                  </a:lnTo>
                  <a:lnTo>
                    <a:pt x="249" y="361"/>
                  </a:lnTo>
                  <a:lnTo>
                    <a:pt x="249" y="363"/>
                  </a:lnTo>
                  <a:lnTo>
                    <a:pt x="250" y="363"/>
                  </a:lnTo>
                  <a:lnTo>
                    <a:pt x="250" y="364"/>
                  </a:lnTo>
                  <a:lnTo>
                    <a:pt x="250" y="365"/>
                  </a:lnTo>
                  <a:lnTo>
                    <a:pt x="249" y="373"/>
                  </a:lnTo>
                  <a:lnTo>
                    <a:pt x="249" y="376"/>
                  </a:lnTo>
                  <a:lnTo>
                    <a:pt x="249" y="377"/>
                  </a:lnTo>
                  <a:lnTo>
                    <a:pt x="247" y="383"/>
                  </a:lnTo>
                  <a:lnTo>
                    <a:pt x="247" y="384"/>
                  </a:lnTo>
                  <a:lnTo>
                    <a:pt x="247" y="385"/>
                  </a:lnTo>
                  <a:lnTo>
                    <a:pt x="247" y="386"/>
                  </a:lnTo>
                  <a:lnTo>
                    <a:pt x="248" y="387"/>
                  </a:lnTo>
                  <a:lnTo>
                    <a:pt x="249" y="390"/>
                  </a:lnTo>
                  <a:lnTo>
                    <a:pt x="251" y="391"/>
                  </a:lnTo>
                  <a:lnTo>
                    <a:pt x="251" y="392"/>
                  </a:lnTo>
                  <a:lnTo>
                    <a:pt x="250" y="392"/>
                  </a:lnTo>
                  <a:lnTo>
                    <a:pt x="249" y="393"/>
                  </a:lnTo>
                  <a:lnTo>
                    <a:pt x="249" y="395"/>
                  </a:lnTo>
                  <a:lnTo>
                    <a:pt x="245" y="398"/>
                  </a:lnTo>
                  <a:lnTo>
                    <a:pt x="241" y="399"/>
                  </a:lnTo>
                  <a:lnTo>
                    <a:pt x="239" y="400"/>
                  </a:lnTo>
                  <a:lnTo>
                    <a:pt x="236" y="401"/>
                  </a:lnTo>
                  <a:lnTo>
                    <a:pt x="233" y="401"/>
                  </a:lnTo>
                  <a:lnTo>
                    <a:pt x="230" y="402"/>
                  </a:lnTo>
                  <a:lnTo>
                    <a:pt x="228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19" y="404"/>
                  </a:lnTo>
                  <a:lnTo>
                    <a:pt x="217" y="405"/>
                  </a:lnTo>
                  <a:lnTo>
                    <a:pt x="214" y="406"/>
                  </a:lnTo>
                  <a:lnTo>
                    <a:pt x="211" y="407"/>
                  </a:lnTo>
                  <a:lnTo>
                    <a:pt x="209" y="408"/>
                  </a:lnTo>
                  <a:lnTo>
                    <a:pt x="206" y="409"/>
                  </a:lnTo>
                  <a:lnTo>
                    <a:pt x="203" y="410"/>
                  </a:lnTo>
                  <a:lnTo>
                    <a:pt x="201" y="410"/>
                  </a:lnTo>
                  <a:lnTo>
                    <a:pt x="199" y="411"/>
                  </a:lnTo>
                  <a:lnTo>
                    <a:pt x="191" y="413"/>
                  </a:lnTo>
                  <a:lnTo>
                    <a:pt x="189" y="413"/>
                  </a:lnTo>
                  <a:lnTo>
                    <a:pt x="181" y="412"/>
                  </a:lnTo>
                  <a:lnTo>
                    <a:pt x="176" y="412"/>
                  </a:lnTo>
                  <a:lnTo>
                    <a:pt x="167" y="412"/>
                  </a:lnTo>
                  <a:lnTo>
                    <a:pt x="166" y="412"/>
                  </a:lnTo>
                  <a:lnTo>
                    <a:pt x="154" y="415"/>
                  </a:lnTo>
                  <a:lnTo>
                    <a:pt x="152" y="416"/>
                  </a:lnTo>
                  <a:lnTo>
                    <a:pt x="151" y="418"/>
                  </a:lnTo>
                  <a:lnTo>
                    <a:pt x="150" y="421"/>
                  </a:lnTo>
                  <a:lnTo>
                    <a:pt x="148" y="422"/>
                  </a:lnTo>
                  <a:lnTo>
                    <a:pt x="142" y="419"/>
                  </a:lnTo>
                  <a:lnTo>
                    <a:pt x="135" y="417"/>
                  </a:lnTo>
                  <a:lnTo>
                    <a:pt x="124" y="415"/>
                  </a:lnTo>
                  <a:lnTo>
                    <a:pt x="117" y="416"/>
                  </a:lnTo>
                  <a:lnTo>
                    <a:pt x="116" y="416"/>
                  </a:lnTo>
                  <a:lnTo>
                    <a:pt x="113" y="416"/>
                  </a:lnTo>
                  <a:lnTo>
                    <a:pt x="110" y="417"/>
                  </a:lnTo>
                  <a:lnTo>
                    <a:pt x="109" y="417"/>
                  </a:lnTo>
                  <a:lnTo>
                    <a:pt x="106" y="417"/>
                  </a:lnTo>
                  <a:lnTo>
                    <a:pt x="104" y="417"/>
                  </a:lnTo>
                  <a:lnTo>
                    <a:pt x="101" y="418"/>
                  </a:lnTo>
                  <a:lnTo>
                    <a:pt x="100" y="418"/>
                  </a:lnTo>
                  <a:lnTo>
                    <a:pt x="97" y="418"/>
                  </a:lnTo>
                  <a:lnTo>
                    <a:pt x="94" y="418"/>
                  </a:lnTo>
                  <a:lnTo>
                    <a:pt x="93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6" y="419"/>
                  </a:lnTo>
                  <a:lnTo>
                    <a:pt x="83" y="420"/>
                  </a:lnTo>
                  <a:lnTo>
                    <a:pt x="81" y="420"/>
                  </a:lnTo>
                  <a:lnTo>
                    <a:pt x="80" y="420"/>
                  </a:lnTo>
                  <a:lnTo>
                    <a:pt x="74" y="421"/>
                  </a:lnTo>
                  <a:lnTo>
                    <a:pt x="70" y="420"/>
                  </a:lnTo>
                  <a:lnTo>
                    <a:pt x="65" y="418"/>
                  </a:lnTo>
                  <a:lnTo>
                    <a:pt x="61" y="417"/>
                  </a:lnTo>
                  <a:lnTo>
                    <a:pt x="58" y="415"/>
                  </a:lnTo>
                  <a:lnTo>
                    <a:pt x="53" y="414"/>
                  </a:lnTo>
                  <a:lnTo>
                    <a:pt x="50" y="413"/>
                  </a:lnTo>
                  <a:lnTo>
                    <a:pt x="47" y="412"/>
                  </a:lnTo>
                  <a:lnTo>
                    <a:pt x="42" y="410"/>
                  </a:lnTo>
                  <a:lnTo>
                    <a:pt x="39" y="409"/>
                  </a:lnTo>
                  <a:lnTo>
                    <a:pt x="34" y="408"/>
                  </a:lnTo>
                  <a:lnTo>
                    <a:pt x="30" y="406"/>
                  </a:lnTo>
                  <a:lnTo>
                    <a:pt x="28" y="405"/>
                  </a:lnTo>
                  <a:lnTo>
                    <a:pt x="23" y="403"/>
                  </a:lnTo>
                  <a:lnTo>
                    <a:pt x="20" y="403"/>
                  </a:lnTo>
                  <a:lnTo>
                    <a:pt x="15" y="402"/>
                  </a:lnTo>
                  <a:lnTo>
                    <a:pt x="11" y="401"/>
                  </a:lnTo>
                  <a:lnTo>
                    <a:pt x="8" y="400"/>
                  </a:lnTo>
                  <a:lnTo>
                    <a:pt x="4" y="398"/>
                  </a:lnTo>
                  <a:lnTo>
                    <a:pt x="1" y="397"/>
                  </a:lnTo>
                  <a:lnTo>
                    <a:pt x="0" y="396"/>
                  </a:lnTo>
                  <a:lnTo>
                    <a:pt x="3" y="401"/>
                  </a:lnTo>
                  <a:lnTo>
                    <a:pt x="6" y="403"/>
                  </a:lnTo>
                  <a:lnTo>
                    <a:pt x="8" y="407"/>
                  </a:lnTo>
                  <a:lnTo>
                    <a:pt x="11" y="412"/>
                  </a:lnTo>
                  <a:lnTo>
                    <a:pt x="15" y="415"/>
                  </a:lnTo>
                  <a:lnTo>
                    <a:pt x="20" y="421"/>
                  </a:lnTo>
                  <a:lnTo>
                    <a:pt x="20" y="421"/>
                  </a:lnTo>
                  <a:lnTo>
                    <a:pt x="21" y="422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5"/>
                  </a:lnTo>
                  <a:lnTo>
                    <a:pt x="22" y="427"/>
                  </a:lnTo>
                  <a:lnTo>
                    <a:pt x="22" y="428"/>
                  </a:lnTo>
                  <a:lnTo>
                    <a:pt x="24" y="430"/>
                  </a:lnTo>
                  <a:lnTo>
                    <a:pt x="24" y="431"/>
                  </a:lnTo>
                  <a:lnTo>
                    <a:pt x="25" y="431"/>
                  </a:lnTo>
                  <a:lnTo>
                    <a:pt x="25" y="433"/>
                  </a:lnTo>
                  <a:lnTo>
                    <a:pt x="25" y="433"/>
                  </a:lnTo>
                  <a:lnTo>
                    <a:pt x="26" y="433"/>
                  </a:lnTo>
                  <a:lnTo>
                    <a:pt x="27" y="433"/>
                  </a:lnTo>
                  <a:lnTo>
                    <a:pt x="27" y="434"/>
                  </a:lnTo>
                  <a:lnTo>
                    <a:pt x="28" y="435"/>
                  </a:lnTo>
                  <a:lnTo>
                    <a:pt x="28" y="436"/>
                  </a:lnTo>
                  <a:lnTo>
                    <a:pt x="29" y="437"/>
                  </a:lnTo>
                  <a:lnTo>
                    <a:pt x="29" y="437"/>
                  </a:lnTo>
                  <a:lnTo>
                    <a:pt x="29" y="438"/>
                  </a:lnTo>
                  <a:lnTo>
                    <a:pt x="29" y="439"/>
                  </a:lnTo>
                  <a:lnTo>
                    <a:pt x="29" y="440"/>
                  </a:lnTo>
                  <a:lnTo>
                    <a:pt x="29" y="441"/>
                  </a:lnTo>
                  <a:lnTo>
                    <a:pt x="30" y="441"/>
                  </a:lnTo>
                  <a:lnTo>
                    <a:pt x="30" y="442"/>
                  </a:lnTo>
                  <a:lnTo>
                    <a:pt x="31" y="445"/>
                  </a:lnTo>
                  <a:lnTo>
                    <a:pt x="32" y="446"/>
                  </a:lnTo>
                  <a:lnTo>
                    <a:pt x="32" y="447"/>
                  </a:lnTo>
                  <a:lnTo>
                    <a:pt x="32" y="448"/>
                  </a:lnTo>
                  <a:lnTo>
                    <a:pt x="33" y="450"/>
                  </a:lnTo>
                  <a:lnTo>
                    <a:pt x="35" y="453"/>
                  </a:lnTo>
                  <a:lnTo>
                    <a:pt x="36" y="454"/>
                  </a:lnTo>
                  <a:lnTo>
                    <a:pt x="41" y="459"/>
                  </a:lnTo>
                  <a:lnTo>
                    <a:pt x="43" y="462"/>
                  </a:lnTo>
                  <a:lnTo>
                    <a:pt x="46" y="464"/>
                  </a:lnTo>
                  <a:lnTo>
                    <a:pt x="48" y="466"/>
                  </a:lnTo>
                  <a:lnTo>
                    <a:pt x="49" y="466"/>
                  </a:lnTo>
                  <a:lnTo>
                    <a:pt x="50" y="466"/>
                  </a:lnTo>
                  <a:lnTo>
                    <a:pt x="53" y="467"/>
                  </a:lnTo>
                  <a:lnTo>
                    <a:pt x="54" y="468"/>
                  </a:lnTo>
                  <a:lnTo>
                    <a:pt x="58" y="468"/>
                  </a:lnTo>
                  <a:lnTo>
                    <a:pt x="59" y="469"/>
                  </a:lnTo>
                  <a:lnTo>
                    <a:pt x="63" y="471"/>
                  </a:lnTo>
                  <a:lnTo>
                    <a:pt x="70" y="472"/>
                  </a:lnTo>
                  <a:lnTo>
                    <a:pt x="70" y="473"/>
                  </a:lnTo>
                  <a:lnTo>
                    <a:pt x="71" y="473"/>
                  </a:lnTo>
                  <a:lnTo>
                    <a:pt x="71" y="473"/>
                  </a:lnTo>
                  <a:lnTo>
                    <a:pt x="72" y="474"/>
                  </a:lnTo>
                  <a:lnTo>
                    <a:pt x="72" y="474"/>
                  </a:lnTo>
                  <a:lnTo>
                    <a:pt x="73" y="475"/>
                  </a:lnTo>
                  <a:lnTo>
                    <a:pt x="73" y="476"/>
                  </a:lnTo>
                  <a:lnTo>
                    <a:pt x="74" y="477"/>
                  </a:lnTo>
                  <a:lnTo>
                    <a:pt x="75" y="478"/>
                  </a:lnTo>
                  <a:lnTo>
                    <a:pt x="78" y="482"/>
                  </a:lnTo>
                  <a:lnTo>
                    <a:pt x="79" y="482"/>
                  </a:lnTo>
                  <a:lnTo>
                    <a:pt x="87" y="481"/>
                  </a:lnTo>
                  <a:lnTo>
                    <a:pt x="88" y="481"/>
                  </a:lnTo>
                  <a:lnTo>
                    <a:pt x="88" y="483"/>
                  </a:lnTo>
                  <a:lnTo>
                    <a:pt x="87" y="489"/>
                  </a:lnTo>
                  <a:lnTo>
                    <a:pt x="86" y="493"/>
                  </a:lnTo>
                  <a:lnTo>
                    <a:pt x="87" y="497"/>
                  </a:lnTo>
                  <a:lnTo>
                    <a:pt x="89" y="503"/>
                  </a:lnTo>
                  <a:lnTo>
                    <a:pt x="89" y="506"/>
                  </a:lnTo>
                  <a:lnTo>
                    <a:pt x="90" y="510"/>
                  </a:lnTo>
                  <a:lnTo>
                    <a:pt x="90" y="512"/>
                  </a:lnTo>
                  <a:lnTo>
                    <a:pt x="90" y="517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7" y="528"/>
                  </a:lnTo>
                  <a:lnTo>
                    <a:pt x="89" y="529"/>
                  </a:lnTo>
                  <a:lnTo>
                    <a:pt x="89" y="530"/>
                  </a:lnTo>
                  <a:lnTo>
                    <a:pt x="89" y="531"/>
                  </a:lnTo>
                  <a:lnTo>
                    <a:pt x="88" y="531"/>
                  </a:lnTo>
                  <a:lnTo>
                    <a:pt x="88" y="532"/>
                  </a:lnTo>
                  <a:lnTo>
                    <a:pt x="87" y="533"/>
                  </a:lnTo>
                  <a:lnTo>
                    <a:pt x="89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0" y="533"/>
                  </a:lnTo>
                  <a:lnTo>
                    <a:pt x="91" y="533"/>
                  </a:lnTo>
                  <a:lnTo>
                    <a:pt x="92" y="533"/>
                  </a:lnTo>
                  <a:lnTo>
                    <a:pt x="94" y="534"/>
                  </a:lnTo>
                  <a:lnTo>
                    <a:pt x="94" y="534"/>
                  </a:lnTo>
                  <a:lnTo>
                    <a:pt x="97" y="533"/>
                  </a:lnTo>
                  <a:lnTo>
                    <a:pt x="99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3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lnTo>
                    <a:pt x="110" y="533"/>
                  </a:lnTo>
                  <a:lnTo>
                    <a:pt x="110" y="534"/>
                  </a:lnTo>
                  <a:lnTo>
                    <a:pt x="111" y="534"/>
                  </a:lnTo>
                  <a:lnTo>
                    <a:pt x="111" y="535"/>
                  </a:lnTo>
                  <a:lnTo>
                    <a:pt x="113" y="539"/>
                  </a:lnTo>
                  <a:lnTo>
                    <a:pt x="112" y="539"/>
                  </a:lnTo>
                  <a:lnTo>
                    <a:pt x="111" y="539"/>
                  </a:lnTo>
                  <a:lnTo>
                    <a:pt x="110" y="539"/>
                  </a:lnTo>
                  <a:lnTo>
                    <a:pt x="110" y="540"/>
                  </a:lnTo>
                  <a:lnTo>
                    <a:pt x="110" y="541"/>
                  </a:lnTo>
                  <a:lnTo>
                    <a:pt x="110" y="542"/>
                  </a:lnTo>
                  <a:lnTo>
                    <a:pt x="109" y="542"/>
                  </a:lnTo>
                  <a:lnTo>
                    <a:pt x="109" y="543"/>
                  </a:lnTo>
                  <a:lnTo>
                    <a:pt x="110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3"/>
                  </a:lnTo>
                  <a:lnTo>
                    <a:pt x="108" y="553"/>
                  </a:lnTo>
                  <a:lnTo>
                    <a:pt x="107" y="553"/>
                  </a:lnTo>
                  <a:lnTo>
                    <a:pt x="107" y="554"/>
                  </a:lnTo>
                  <a:lnTo>
                    <a:pt x="106" y="562"/>
                  </a:lnTo>
                  <a:lnTo>
                    <a:pt x="106" y="563"/>
                  </a:lnTo>
                  <a:lnTo>
                    <a:pt x="105" y="564"/>
                  </a:lnTo>
                  <a:lnTo>
                    <a:pt x="104" y="564"/>
                  </a:lnTo>
                  <a:lnTo>
                    <a:pt x="103" y="564"/>
                  </a:lnTo>
                  <a:lnTo>
                    <a:pt x="102" y="564"/>
                  </a:lnTo>
                  <a:lnTo>
                    <a:pt x="101" y="564"/>
                  </a:lnTo>
                  <a:lnTo>
                    <a:pt x="100" y="564"/>
                  </a:lnTo>
                  <a:lnTo>
                    <a:pt x="98" y="564"/>
                  </a:lnTo>
                  <a:lnTo>
                    <a:pt x="94" y="563"/>
                  </a:lnTo>
                  <a:lnTo>
                    <a:pt x="90" y="563"/>
                  </a:lnTo>
                  <a:lnTo>
                    <a:pt x="87" y="563"/>
                  </a:lnTo>
                  <a:lnTo>
                    <a:pt x="86" y="564"/>
                  </a:lnTo>
                  <a:lnTo>
                    <a:pt x="86" y="565"/>
                  </a:lnTo>
                  <a:lnTo>
                    <a:pt x="85" y="565"/>
                  </a:lnTo>
                  <a:lnTo>
                    <a:pt x="85" y="566"/>
                  </a:lnTo>
                  <a:lnTo>
                    <a:pt x="83" y="566"/>
                  </a:lnTo>
                  <a:lnTo>
                    <a:pt x="82" y="566"/>
                  </a:lnTo>
                  <a:lnTo>
                    <a:pt x="81" y="566"/>
                  </a:lnTo>
                  <a:lnTo>
                    <a:pt x="80" y="567"/>
                  </a:lnTo>
                  <a:lnTo>
                    <a:pt x="80" y="567"/>
                  </a:lnTo>
                  <a:lnTo>
                    <a:pt x="72" y="568"/>
                  </a:lnTo>
                  <a:lnTo>
                    <a:pt x="71" y="568"/>
                  </a:lnTo>
                  <a:lnTo>
                    <a:pt x="71" y="569"/>
                  </a:lnTo>
                  <a:lnTo>
                    <a:pt x="70" y="570"/>
                  </a:lnTo>
                  <a:lnTo>
                    <a:pt x="70" y="570"/>
                  </a:lnTo>
                  <a:lnTo>
                    <a:pt x="69" y="570"/>
                  </a:lnTo>
                  <a:lnTo>
                    <a:pt x="68" y="570"/>
                  </a:lnTo>
                  <a:lnTo>
                    <a:pt x="68" y="571"/>
                  </a:lnTo>
                  <a:lnTo>
                    <a:pt x="67" y="571"/>
                  </a:lnTo>
                  <a:lnTo>
                    <a:pt x="66" y="571"/>
                  </a:lnTo>
                  <a:lnTo>
                    <a:pt x="66" y="572"/>
                  </a:lnTo>
                  <a:lnTo>
                    <a:pt x="66" y="573"/>
                  </a:lnTo>
                  <a:lnTo>
                    <a:pt x="66" y="573"/>
                  </a:lnTo>
                  <a:lnTo>
                    <a:pt x="64" y="575"/>
                  </a:lnTo>
                  <a:lnTo>
                    <a:pt x="64" y="576"/>
                  </a:lnTo>
                  <a:lnTo>
                    <a:pt x="64" y="576"/>
                  </a:lnTo>
                  <a:lnTo>
                    <a:pt x="65" y="577"/>
                  </a:lnTo>
                  <a:lnTo>
                    <a:pt x="65" y="578"/>
                  </a:lnTo>
                  <a:lnTo>
                    <a:pt x="64" y="579"/>
                  </a:lnTo>
                  <a:lnTo>
                    <a:pt x="62" y="578"/>
                  </a:lnTo>
                  <a:lnTo>
                    <a:pt x="60" y="577"/>
                  </a:lnTo>
                  <a:lnTo>
                    <a:pt x="58" y="577"/>
                  </a:lnTo>
                  <a:lnTo>
                    <a:pt x="57" y="579"/>
                  </a:lnTo>
                  <a:lnTo>
                    <a:pt x="57" y="580"/>
                  </a:lnTo>
                  <a:lnTo>
                    <a:pt x="57" y="581"/>
                  </a:lnTo>
                  <a:lnTo>
                    <a:pt x="54" y="581"/>
                  </a:lnTo>
                  <a:lnTo>
                    <a:pt x="53" y="581"/>
                  </a:lnTo>
                  <a:lnTo>
                    <a:pt x="52" y="582"/>
                  </a:lnTo>
                  <a:lnTo>
                    <a:pt x="51" y="583"/>
                  </a:lnTo>
                  <a:lnTo>
                    <a:pt x="46" y="584"/>
                  </a:lnTo>
                  <a:lnTo>
                    <a:pt x="45" y="585"/>
                  </a:lnTo>
                  <a:lnTo>
                    <a:pt x="44" y="586"/>
                  </a:lnTo>
                  <a:lnTo>
                    <a:pt x="44" y="588"/>
                  </a:lnTo>
                  <a:lnTo>
                    <a:pt x="43" y="592"/>
                  </a:lnTo>
                  <a:lnTo>
                    <a:pt x="43" y="594"/>
                  </a:lnTo>
                  <a:lnTo>
                    <a:pt x="42" y="598"/>
                  </a:lnTo>
                  <a:lnTo>
                    <a:pt x="42" y="601"/>
                  </a:lnTo>
                  <a:lnTo>
                    <a:pt x="41" y="605"/>
                  </a:lnTo>
                  <a:lnTo>
                    <a:pt x="41" y="606"/>
                  </a:lnTo>
                  <a:lnTo>
                    <a:pt x="40" y="607"/>
                  </a:lnTo>
                  <a:lnTo>
                    <a:pt x="40" y="607"/>
                  </a:lnTo>
                  <a:lnTo>
                    <a:pt x="39" y="607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7" y="611"/>
                  </a:lnTo>
                  <a:lnTo>
                    <a:pt x="38" y="613"/>
                  </a:lnTo>
                  <a:lnTo>
                    <a:pt x="38" y="614"/>
                  </a:lnTo>
                  <a:lnTo>
                    <a:pt x="37" y="614"/>
                  </a:lnTo>
                  <a:lnTo>
                    <a:pt x="36" y="615"/>
                  </a:lnTo>
                  <a:lnTo>
                    <a:pt x="36" y="616"/>
                  </a:lnTo>
                  <a:lnTo>
                    <a:pt x="36" y="617"/>
                  </a:lnTo>
                  <a:lnTo>
                    <a:pt x="36" y="620"/>
                  </a:lnTo>
                  <a:lnTo>
                    <a:pt x="35" y="623"/>
                  </a:lnTo>
                  <a:lnTo>
                    <a:pt x="35" y="629"/>
                  </a:lnTo>
                  <a:lnTo>
                    <a:pt x="35" y="633"/>
                  </a:lnTo>
                  <a:lnTo>
                    <a:pt x="33" y="638"/>
                  </a:lnTo>
                  <a:lnTo>
                    <a:pt x="34" y="638"/>
                  </a:lnTo>
                  <a:lnTo>
                    <a:pt x="35" y="637"/>
                  </a:lnTo>
                  <a:lnTo>
                    <a:pt x="35" y="638"/>
                  </a:lnTo>
                  <a:lnTo>
                    <a:pt x="36" y="638"/>
                  </a:lnTo>
                  <a:lnTo>
                    <a:pt x="38" y="638"/>
                  </a:lnTo>
                  <a:lnTo>
                    <a:pt x="39" y="638"/>
                  </a:lnTo>
                  <a:lnTo>
                    <a:pt x="40" y="638"/>
                  </a:lnTo>
                  <a:lnTo>
                    <a:pt x="40" y="639"/>
                  </a:lnTo>
                  <a:lnTo>
                    <a:pt x="40" y="639"/>
                  </a:lnTo>
                  <a:lnTo>
                    <a:pt x="41" y="639"/>
                  </a:lnTo>
                  <a:lnTo>
                    <a:pt x="42" y="638"/>
                  </a:lnTo>
                  <a:lnTo>
                    <a:pt x="42" y="639"/>
                  </a:lnTo>
                  <a:lnTo>
                    <a:pt x="42" y="640"/>
                  </a:lnTo>
                  <a:lnTo>
                    <a:pt x="41" y="641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3"/>
                  </a:lnTo>
                  <a:lnTo>
                    <a:pt x="40" y="644"/>
                  </a:lnTo>
                  <a:lnTo>
                    <a:pt x="40" y="645"/>
                  </a:lnTo>
                  <a:lnTo>
                    <a:pt x="40" y="646"/>
                  </a:lnTo>
                  <a:lnTo>
                    <a:pt x="41" y="647"/>
                  </a:lnTo>
                  <a:lnTo>
                    <a:pt x="43" y="646"/>
                  </a:lnTo>
                  <a:lnTo>
                    <a:pt x="44" y="646"/>
                  </a:lnTo>
                  <a:lnTo>
                    <a:pt x="45" y="645"/>
                  </a:lnTo>
                  <a:lnTo>
                    <a:pt x="46" y="645"/>
                  </a:lnTo>
                  <a:lnTo>
                    <a:pt x="46" y="643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47" y="642"/>
                  </a:lnTo>
                  <a:lnTo>
                    <a:pt x="50" y="642"/>
                  </a:lnTo>
                  <a:lnTo>
                    <a:pt x="51" y="642"/>
                  </a:lnTo>
                  <a:lnTo>
                    <a:pt x="54" y="642"/>
                  </a:lnTo>
                  <a:lnTo>
                    <a:pt x="56" y="643"/>
                  </a:lnTo>
                  <a:lnTo>
                    <a:pt x="57" y="642"/>
                  </a:lnTo>
                  <a:lnTo>
                    <a:pt x="56" y="642"/>
                  </a:lnTo>
                  <a:lnTo>
                    <a:pt x="56" y="641"/>
                  </a:lnTo>
                  <a:lnTo>
                    <a:pt x="55" y="640"/>
                  </a:lnTo>
                  <a:lnTo>
                    <a:pt x="55" y="639"/>
                  </a:lnTo>
                  <a:lnTo>
                    <a:pt x="56" y="638"/>
                  </a:lnTo>
                  <a:lnTo>
                    <a:pt x="57" y="637"/>
                  </a:lnTo>
                  <a:lnTo>
                    <a:pt x="59" y="637"/>
                  </a:lnTo>
                  <a:lnTo>
                    <a:pt x="61" y="637"/>
                  </a:lnTo>
                  <a:lnTo>
                    <a:pt x="63" y="637"/>
                  </a:lnTo>
                  <a:lnTo>
                    <a:pt x="64" y="637"/>
                  </a:lnTo>
                  <a:lnTo>
                    <a:pt x="65" y="638"/>
                  </a:lnTo>
                  <a:lnTo>
                    <a:pt x="66" y="639"/>
                  </a:lnTo>
                  <a:lnTo>
                    <a:pt x="67" y="640"/>
                  </a:lnTo>
                  <a:lnTo>
                    <a:pt x="67" y="641"/>
                  </a:lnTo>
                  <a:lnTo>
                    <a:pt x="67" y="642"/>
                  </a:lnTo>
                  <a:lnTo>
                    <a:pt x="66" y="642"/>
                  </a:lnTo>
                  <a:lnTo>
                    <a:pt x="65" y="642"/>
                  </a:lnTo>
                  <a:lnTo>
                    <a:pt x="64" y="643"/>
                  </a:lnTo>
                  <a:lnTo>
                    <a:pt x="66" y="643"/>
                  </a:lnTo>
                  <a:lnTo>
                    <a:pt x="69" y="643"/>
                  </a:lnTo>
                  <a:lnTo>
                    <a:pt x="70" y="643"/>
                  </a:lnTo>
                  <a:lnTo>
                    <a:pt x="70" y="642"/>
                  </a:lnTo>
                  <a:lnTo>
                    <a:pt x="70" y="642"/>
                  </a:lnTo>
                  <a:lnTo>
                    <a:pt x="69" y="642"/>
                  </a:lnTo>
                  <a:lnTo>
                    <a:pt x="69" y="642"/>
                  </a:lnTo>
                  <a:lnTo>
                    <a:pt x="68" y="641"/>
                  </a:lnTo>
                  <a:lnTo>
                    <a:pt x="69" y="640"/>
                  </a:lnTo>
                  <a:lnTo>
                    <a:pt x="70" y="639"/>
                  </a:lnTo>
                  <a:lnTo>
                    <a:pt x="70" y="638"/>
                  </a:lnTo>
                  <a:lnTo>
                    <a:pt x="71" y="637"/>
                  </a:lnTo>
                  <a:lnTo>
                    <a:pt x="72" y="637"/>
                  </a:lnTo>
                  <a:lnTo>
                    <a:pt x="73" y="637"/>
                  </a:lnTo>
                  <a:lnTo>
                    <a:pt x="74" y="637"/>
                  </a:lnTo>
                  <a:lnTo>
                    <a:pt x="73" y="636"/>
                  </a:lnTo>
                  <a:lnTo>
                    <a:pt x="74" y="634"/>
                  </a:lnTo>
                  <a:lnTo>
                    <a:pt x="76" y="634"/>
                  </a:lnTo>
                  <a:lnTo>
                    <a:pt x="80" y="634"/>
                  </a:lnTo>
                  <a:lnTo>
                    <a:pt x="88" y="634"/>
                  </a:lnTo>
                  <a:lnTo>
                    <a:pt x="95" y="636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3" y="635"/>
                  </a:lnTo>
                  <a:lnTo>
                    <a:pt x="105" y="634"/>
                  </a:lnTo>
                  <a:lnTo>
                    <a:pt x="107" y="634"/>
                  </a:lnTo>
                  <a:lnTo>
                    <a:pt x="110" y="635"/>
                  </a:lnTo>
                  <a:lnTo>
                    <a:pt x="112" y="636"/>
                  </a:lnTo>
                  <a:lnTo>
                    <a:pt x="113" y="637"/>
                  </a:lnTo>
                  <a:lnTo>
                    <a:pt x="116" y="636"/>
                  </a:lnTo>
                  <a:lnTo>
                    <a:pt x="117" y="636"/>
                  </a:lnTo>
                  <a:lnTo>
                    <a:pt x="120" y="638"/>
                  </a:lnTo>
                  <a:lnTo>
                    <a:pt x="121" y="638"/>
                  </a:lnTo>
                  <a:lnTo>
                    <a:pt x="121" y="637"/>
                  </a:lnTo>
                  <a:lnTo>
                    <a:pt x="122" y="637"/>
                  </a:lnTo>
                  <a:lnTo>
                    <a:pt x="121" y="636"/>
                  </a:lnTo>
                  <a:lnTo>
                    <a:pt x="120" y="634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0" y="633"/>
                  </a:lnTo>
                  <a:lnTo>
                    <a:pt x="121" y="632"/>
                  </a:lnTo>
                  <a:lnTo>
                    <a:pt x="123" y="630"/>
                  </a:lnTo>
                  <a:lnTo>
                    <a:pt x="124" y="629"/>
                  </a:lnTo>
                  <a:lnTo>
                    <a:pt x="126" y="629"/>
                  </a:lnTo>
                  <a:lnTo>
                    <a:pt x="130" y="628"/>
                  </a:lnTo>
                  <a:lnTo>
                    <a:pt x="132" y="628"/>
                  </a:lnTo>
                  <a:lnTo>
                    <a:pt x="136" y="629"/>
                  </a:lnTo>
                  <a:lnTo>
                    <a:pt x="140" y="631"/>
                  </a:lnTo>
                  <a:lnTo>
                    <a:pt x="141" y="631"/>
                  </a:lnTo>
                  <a:lnTo>
                    <a:pt x="142" y="630"/>
                  </a:lnTo>
                  <a:lnTo>
                    <a:pt x="143" y="631"/>
                  </a:lnTo>
                  <a:lnTo>
                    <a:pt x="144" y="631"/>
                  </a:lnTo>
                  <a:lnTo>
                    <a:pt x="146" y="630"/>
                  </a:lnTo>
                  <a:lnTo>
                    <a:pt x="147" y="630"/>
                  </a:lnTo>
                  <a:lnTo>
                    <a:pt x="148" y="629"/>
                  </a:lnTo>
                  <a:lnTo>
                    <a:pt x="147" y="627"/>
                  </a:lnTo>
                  <a:lnTo>
                    <a:pt x="146" y="626"/>
                  </a:lnTo>
                  <a:lnTo>
                    <a:pt x="145" y="627"/>
                  </a:lnTo>
                  <a:lnTo>
                    <a:pt x="144" y="627"/>
                  </a:lnTo>
                  <a:lnTo>
                    <a:pt x="144" y="626"/>
                  </a:lnTo>
                  <a:lnTo>
                    <a:pt x="143" y="626"/>
                  </a:lnTo>
                  <a:lnTo>
                    <a:pt x="146" y="624"/>
                  </a:lnTo>
                  <a:lnTo>
                    <a:pt x="147" y="625"/>
                  </a:lnTo>
                  <a:lnTo>
                    <a:pt x="148" y="625"/>
                  </a:lnTo>
                  <a:lnTo>
                    <a:pt x="150" y="624"/>
                  </a:lnTo>
                  <a:lnTo>
                    <a:pt x="151" y="624"/>
                  </a:lnTo>
                  <a:lnTo>
                    <a:pt x="151" y="625"/>
                  </a:lnTo>
                  <a:lnTo>
                    <a:pt x="150" y="625"/>
                  </a:lnTo>
                  <a:lnTo>
                    <a:pt x="150" y="625"/>
                  </a:lnTo>
                  <a:lnTo>
                    <a:pt x="149" y="625"/>
                  </a:lnTo>
                  <a:lnTo>
                    <a:pt x="148" y="626"/>
                  </a:lnTo>
                  <a:lnTo>
                    <a:pt x="148" y="627"/>
                  </a:lnTo>
                  <a:lnTo>
                    <a:pt x="149" y="627"/>
                  </a:lnTo>
                  <a:lnTo>
                    <a:pt x="149" y="628"/>
                  </a:lnTo>
                  <a:lnTo>
                    <a:pt x="150" y="628"/>
                  </a:lnTo>
                  <a:lnTo>
                    <a:pt x="149" y="629"/>
                  </a:lnTo>
                  <a:lnTo>
                    <a:pt x="149" y="630"/>
                  </a:lnTo>
                  <a:lnTo>
                    <a:pt x="149" y="631"/>
                  </a:lnTo>
                  <a:lnTo>
                    <a:pt x="153" y="632"/>
                  </a:lnTo>
                  <a:lnTo>
                    <a:pt x="156" y="632"/>
                  </a:lnTo>
                  <a:lnTo>
                    <a:pt x="157" y="633"/>
                  </a:lnTo>
                  <a:lnTo>
                    <a:pt x="160" y="633"/>
                  </a:lnTo>
                  <a:lnTo>
                    <a:pt x="160" y="633"/>
                  </a:lnTo>
                  <a:lnTo>
                    <a:pt x="161" y="634"/>
                  </a:lnTo>
                  <a:lnTo>
                    <a:pt x="163" y="635"/>
                  </a:lnTo>
                  <a:lnTo>
                    <a:pt x="164" y="636"/>
                  </a:lnTo>
                  <a:lnTo>
                    <a:pt x="165" y="635"/>
                  </a:lnTo>
                  <a:lnTo>
                    <a:pt x="166" y="635"/>
                  </a:lnTo>
                  <a:lnTo>
                    <a:pt x="167" y="635"/>
                  </a:lnTo>
                  <a:lnTo>
                    <a:pt x="168" y="634"/>
                  </a:lnTo>
                  <a:lnTo>
                    <a:pt x="168" y="633"/>
                  </a:lnTo>
                  <a:lnTo>
                    <a:pt x="169" y="633"/>
                  </a:lnTo>
                  <a:lnTo>
                    <a:pt x="170" y="634"/>
                  </a:lnTo>
                  <a:lnTo>
                    <a:pt x="171" y="634"/>
                  </a:lnTo>
                  <a:lnTo>
                    <a:pt x="172" y="635"/>
                  </a:lnTo>
                  <a:lnTo>
                    <a:pt x="173" y="636"/>
                  </a:lnTo>
                  <a:lnTo>
                    <a:pt x="173" y="637"/>
                  </a:lnTo>
                  <a:lnTo>
                    <a:pt x="171" y="639"/>
                  </a:lnTo>
                  <a:lnTo>
                    <a:pt x="172" y="639"/>
                  </a:lnTo>
                  <a:lnTo>
                    <a:pt x="174" y="640"/>
                  </a:lnTo>
                  <a:lnTo>
                    <a:pt x="177" y="639"/>
                  </a:lnTo>
                  <a:lnTo>
                    <a:pt x="177" y="638"/>
                  </a:lnTo>
                  <a:lnTo>
                    <a:pt x="176" y="638"/>
                  </a:lnTo>
                  <a:lnTo>
                    <a:pt x="175" y="637"/>
                  </a:lnTo>
                  <a:lnTo>
                    <a:pt x="175" y="636"/>
                  </a:lnTo>
                  <a:lnTo>
                    <a:pt x="175" y="635"/>
                  </a:lnTo>
                  <a:lnTo>
                    <a:pt x="176" y="633"/>
                  </a:lnTo>
                  <a:lnTo>
                    <a:pt x="177" y="633"/>
                  </a:lnTo>
                  <a:lnTo>
                    <a:pt x="178" y="632"/>
                  </a:lnTo>
                  <a:lnTo>
                    <a:pt x="179" y="632"/>
                  </a:lnTo>
                  <a:lnTo>
                    <a:pt x="181" y="631"/>
                  </a:lnTo>
                  <a:lnTo>
                    <a:pt x="182" y="631"/>
                  </a:lnTo>
                  <a:lnTo>
                    <a:pt x="183" y="632"/>
                  </a:lnTo>
                  <a:lnTo>
                    <a:pt x="185" y="631"/>
                  </a:lnTo>
                  <a:lnTo>
                    <a:pt x="186" y="631"/>
                  </a:lnTo>
                  <a:lnTo>
                    <a:pt x="189" y="632"/>
                  </a:lnTo>
                  <a:lnTo>
                    <a:pt x="192" y="632"/>
                  </a:lnTo>
                  <a:lnTo>
                    <a:pt x="193" y="632"/>
                  </a:lnTo>
                  <a:lnTo>
                    <a:pt x="194" y="633"/>
                  </a:lnTo>
                  <a:lnTo>
                    <a:pt x="196" y="633"/>
                  </a:lnTo>
                  <a:lnTo>
                    <a:pt x="197" y="633"/>
                  </a:lnTo>
                  <a:lnTo>
                    <a:pt x="198" y="633"/>
                  </a:lnTo>
                  <a:lnTo>
                    <a:pt x="199" y="633"/>
                  </a:lnTo>
                  <a:lnTo>
                    <a:pt x="199" y="632"/>
                  </a:lnTo>
                  <a:lnTo>
                    <a:pt x="200" y="630"/>
                  </a:lnTo>
                  <a:lnTo>
                    <a:pt x="201" y="629"/>
                  </a:lnTo>
                  <a:lnTo>
                    <a:pt x="202" y="628"/>
                  </a:lnTo>
                  <a:lnTo>
                    <a:pt x="203" y="629"/>
                  </a:lnTo>
                  <a:lnTo>
                    <a:pt x="204" y="628"/>
                  </a:lnTo>
                  <a:lnTo>
                    <a:pt x="205" y="628"/>
                  </a:lnTo>
                  <a:lnTo>
                    <a:pt x="207" y="628"/>
                  </a:lnTo>
                  <a:lnTo>
                    <a:pt x="208" y="628"/>
                  </a:lnTo>
                  <a:lnTo>
                    <a:pt x="208" y="629"/>
                  </a:lnTo>
                  <a:lnTo>
                    <a:pt x="209" y="629"/>
                  </a:lnTo>
                  <a:lnTo>
                    <a:pt x="209" y="629"/>
                  </a:lnTo>
                  <a:lnTo>
                    <a:pt x="210" y="628"/>
                  </a:lnTo>
                  <a:lnTo>
                    <a:pt x="211" y="628"/>
                  </a:lnTo>
                  <a:lnTo>
                    <a:pt x="212" y="628"/>
                  </a:lnTo>
                  <a:lnTo>
                    <a:pt x="219" y="630"/>
                  </a:lnTo>
                  <a:lnTo>
                    <a:pt x="220" y="630"/>
                  </a:lnTo>
                  <a:lnTo>
                    <a:pt x="221" y="630"/>
                  </a:lnTo>
                  <a:lnTo>
                    <a:pt x="224" y="629"/>
                  </a:lnTo>
                  <a:lnTo>
                    <a:pt x="225" y="628"/>
                  </a:lnTo>
                  <a:lnTo>
                    <a:pt x="227" y="627"/>
                  </a:lnTo>
                  <a:lnTo>
                    <a:pt x="228" y="627"/>
                  </a:lnTo>
                  <a:lnTo>
                    <a:pt x="229" y="626"/>
                  </a:lnTo>
                  <a:lnTo>
                    <a:pt x="230" y="626"/>
                  </a:lnTo>
                  <a:lnTo>
                    <a:pt x="232" y="626"/>
                  </a:lnTo>
                  <a:lnTo>
                    <a:pt x="236" y="625"/>
                  </a:lnTo>
                  <a:lnTo>
                    <a:pt x="239" y="624"/>
                  </a:lnTo>
                  <a:lnTo>
                    <a:pt x="243" y="624"/>
                  </a:lnTo>
                  <a:lnTo>
                    <a:pt x="245" y="624"/>
                  </a:lnTo>
                  <a:lnTo>
                    <a:pt x="247" y="623"/>
                  </a:lnTo>
                  <a:lnTo>
                    <a:pt x="247" y="623"/>
                  </a:lnTo>
                  <a:lnTo>
                    <a:pt x="249" y="623"/>
                  </a:lnTo>
                  <a:lnTo>
                    <a:pt x="250" y="623"/>
                  </a:lnTo>
                  <a:lnTo>
                    <a:pt x="252" y="623"/>
                  </a:lnTo>
                  <a:lnTo>
                    <a:pt x="256" y="625"/>
                  </a:lnTo>
                  <a:lnTo>
                    <a:pt x="258" y="626"/>
                  </a:lnTo>
                  <a:lnTo>
                    <a:pt x="259" y="627"/>
                  </a:lnTo>
                  <a:lnTo>
                    <a:pt x="259" y="626"/>
                  </a:lnTo>
                  <a:lnTo>
                    <a:pt x="259" y="625"/>
                  </a:lnTo>
                  <a:lnTo>
                    <a:pt x="257" y="624"/>
                  </a:lnTo>
                  <a:lnTo>
                    <a:pt x="259" y="623"/>
                  </a:lnTo>
                  <a:lnTo>
                    <a:pt x="258" y="623"/>
                  </a:lnTo>
                  <a:lnTo>
                    <a:pt x="257" y="623"/>
                  </a:lnTo>
                  <a:lnTo>
                    <a:pt x="256" y="623"/>
                  </a:lnTo>
                  <a:lnTo>
                    <a:pt x="255" y="623"/>
                  </a:lnTo>
                  <a:lnTo>
                    <a:pt x="254" y="622"/>
                  </a:lnTo>
                  <a:lnTo>
                    <a:pt x="254" y="621"/>
                  </a:lnTo>
                  <a:lnTo>
                    <a:pt x="253" y="621"/>
                  </a:lnTo>
                  <a:lnTo>
                    <a:pt x="252" y="621"/>
                  </a:lnTo>
                  <a:lnTo>
                    <a:pt x="252" y="620"/>
                  </a:lnTo>
                  <a:lnTo>
                    <a:pt x="251" y="620"/>
                  </a:lnTo>
                  <a:lnTo>
                    <a:pt x="251" y="620"/>
                  </a:lnTo>
                  <a:lnTo>
                    <a:pt x="249" y="620"/>
                  </a:lnTo>
                  <a:lnTo>
                    <a:pt x="249" y="620"/>
                  </a:lnTo>
                  <a:lnTo>
                    <a:pt x="248" y="620"/>
                  </a:lnTo>
                  <a:lnTo>
                    <a:pt x="248" y="621"/>
                  </a:lnTo>
                  <a:lnTo>
                    <a:pt x="247" y="621"/>
                  </a:lnTo>
                  <a:lnTo>
                    <a:pt x="247" y="622"/>
                  </a:lnTo>
                  <a:lnTo>
                    <a:pt x="246" y="623"/>
                  </a:lnTo>
                  <a:lnTo>
                    <a:pt x="241" y="623"/>
                  </a:lnTo>
                  <a:lnTo>
                    <a:pt x="240" y="623"/>
                  </a:lnTo>
                  <a:lnTo>
                    <a:pt x="240" y="623"/>
                  </a:lnTo>
                  <a:lnTo>
                    <a:pt x="241" y="623"/>
                  </a:lnTo>
                  <a:lnTo>
                    <a:pt x="241" y="622"/>
                  </a:lnTo>
                  <a:lnTo>
                    <a:pt x="242" y="622"/>
                  </a:lnTo>
                  <a:lnTo>
                    <a:pt x="242" y="621"/>
                  </a:lnTo>
                  <a:lnTo>
                    <a:pt x="243" y="620"/>
                  </a:lnTo>
                  <a:lnTo>
                    <a:pt x="244" y="619"/>
                  </a:lnTo>
                  <a:lnTo>
                    <a:pt x="245" y="619"/>
                  </a:lnTo>
                  <a:lnTo>
                    <a:pt x="246" y="618"/>
                  </a:lnTo>
                  <a:lnTo>
                    <a:pt x="247" y="617"/>
                  </a:lnTo>
                  <a:lnTo>
                    <a:pt x="248" y="617"/>
                  </a:lnTo>
                  <a:lnTo>
                    <a:pt x="249" y="617"/>
                  </a:lnTo>
                  <a:lnTo>
                    <a:pt x="249" y="617"/>
                  </a:lnTo>
                  <a:lnTo>
                    <a:pt x="251" y="617"/>
                  </a:lnTo>
                  <a:lnTo>
                    <a:pt x="252" y="617"/>
                  </a:lnTo>
                  <a:lnTo>
                    <a:pt x="253" y="616"/>
                  </a:lnTo>
                  <a:lnTo>
                    <a:pt x="253" y="617"/>
                  </a:lnTo>
                  <a:lnTo>
                    <a:pt x="253" y="618"/>
                  </a:lnTo>
                  <a:lnTo>
                    <a:pt x="255" y="618"/>
                  </a:lnTo>
                  <a:lnTo>
                    <a:pt x="256" y="618"/>
                  </a:lnTo>
                  <a:lnTo>
                    <a:pt x="258" y="620"/>
                  </a:lnTo>
                  <a:lnTo>
                    <a:pt x="259" y="620"/>
                  </a:lnTo>
                  <a:lnTo>
                    <a:pt x="259" y="621"/>
                  </a:lnTo>
                  <a:lnTo>
                    <a:pt x="259" y="621"/>
                  </a:lnTo>
                  <a:lnTo>
                    <a:pt x="259" y="622"/>
                  </a:lnTo>
                  <a:lnTo>
                    <a:pt x="260" y="621"/>
                  </a:lnTo>
                  <a:lnTo>
                    <a:pt x="261" y="623"/>
                  </a:lnTo>
                  <a:lnTo>
                    <a:pt x="261" y="624"/>
                  </a:lnTo>
                  <a:lnTo>
                    <a:pt x="262" y="625"/>
                  </a:lnTo>
                  <a:lnTo>
                    <a:pt x="263" y="626"/>
                  </a:lnTo>
                  <a:lnTo>
                    <a:pt x="263" y="627"/>
                  </a:lnTo>
                  <a:lnTo>
                    <a:pt x="263" y="628"/>
                  </a:lnTo>
                  <a:lnTo>
                    <a:pt x="261" y="628"/>
                  </a:lnTo>
                  <a:lnTo>
                    <a:pt x="261" y="629"/>
                  </a:lnTo>
                  <a:lnTo>
                    <a:pt x="262" y="630"/>
                  </a:lnTo>
                  <a:lnTo>
                    <a:pt x="263" y="631"/>
                  </a:lnTo>
                  <a:lnTo>
                    <a:pt x="266" y="633"/>
                  </a:lnTo>
                  <a:lnTo>
                    <a:pt x="267" y="633"/>
                  </a:lnTo>
                  <a:lnTo>
                    <a:pt x="268" y="634"/>
                  </a:lnTo>
                  <a:lnTo>
                    <a:pt x="269" y="635"/>
                  </a:lnTo>
                  <a:lnTo>
                    <a:pt x="269" y="636"/>
                  </a:lnTo>
                  <a:lnTo>
                    <a:pt x="269" y="637"/>
                  </a:lnTo>
                  <a:lnTo>
                    <a:pt x="269" y="639"/>
                  </a:lnTo>
                  <a:lnTo>
                    <a:pt x="269" y="640"/>
                  </a:lnTo>
                  <a:lnTo>
                    <a:pt x="269" y="641"/>
                  </a:lnTo>
                  <a:lnTo>
                    <a:pt x="269" y="642"/>
                  </a:lnTo>
                  <a:lnTo>
                    <a:pt x="269" y="642"/>
                  </a:lnTo>
                  <a:lnTo>
                    <a:pt x="269" y="643"/>
                  </a:lnTo>
                  <a:lnTo>
                    <a:pt x="269" y="646"/>
                  </a:lnTo>
                  <a:lnTo>
                    <a:pt x="268" y="650"/>
                  </a:lnTo>
                  <a:lnTo>
                    <a:pt x="268" y="653"/>
                  </a:lnTo>
                  <a:lnTo>
                    <a:pt x="269" y="653"/>
                  </a:lnTo>
                  <a:lnTo>
                    <a:pt x="269" y="653"/>
                  </a:lnTo>
                  <a:lnTo>
                    <a:pt x="268" y="653"/>
                  </a:lnTo>
                  <a:lnTo>
                    <a:pt x="267" y="655"/>
                  </a:lnTo>
                  <a:lnTo>
                    <a:pt x="267" y="656"/>
                  </a:lnTo>
                  <a:lnTo>
                    <a:pt x="268" y="656"/>
                  </a:lnTo>
                  <a:lnTo>
                    <a:pt x="269" y="656"/>
                  </a:lnTo>
                  <a:lnTo>
                    <a:pt x="271" y="655"/>
                  </a:lnTo>
                  <a:lnTo>
                    <a:pt x="272" y="656"/>
                  </a:lnTo>
                  <a:lnTo>
                    <a:pt x="274" y="655"/>
                  </a:lnTo>
                  <a:lnTo>
                    <a:pt x="275" y="655"/>
                  </a:lnTo>
                  <a:lnTo>
                    <a:pt x="277" y="655"/>
                  </a:lnTo>
                  <a:lnTo>
                    <a:pt x="278" y="656"/>
                  </a:lnTo>
                  <a:lnTo>
                    <a:pt x="279" y="657"/>
                  </a:lnTo>
                  <a:lnTo>
                    <a:pt x="279" y="657"/>
                  </a:lnTo>
                  <a:lnTo>
                    <a:pt x="280" y="657"/>
                  </a:lnTo>
                  <a:lnTo>
                    <a:pt x="279" y="656"/>
                  </a:lnTo>
                  <a:lnTo>
                    <a:pt x="279" y="655"/>
                  </a:lnTo>
                  <a:lnTo>
                    <a:pt x="280" y="655"/>
                  </a:lnTo>
                  <a:lnTo>
                    <a:pt x="280" y="656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3" y="657"/>
                  </a:lnTo>
                  <a:lnTo>
                    <a:pt x="285" y="659"/>
                  </a:lnTo>
                  <a:lnTo>
                    <a:pt x="286" y="659"/>
                  </a:lnTo>
                  <a:lnTo>
                    <a:pt x="286" y="658"/>
                  </a:lnTo>
                  <a:lnTo>
                    <a:pt x="287" y="658"/>
                  </a:lnTo>
                  <a:lnTo>
                    <a:pt x="288" y="658"/>
                  </a:lnTo>
                  <a:lnTo>
                    <a:pt x="289" y="658"/>
                  </a:lnTo>
                  <a:lnTo>
                    <a:pt x="289" y="658"/>
                  </a:lnTo>
                  <a:lnTo>
                    <a:pt x="289" y="659"/>
                  </a:lnTo>
                  <a:lnTo>
                    <a:pt x="290" y="660"/>
                  </a:lnTo>
                  <a:lnTo>
                    <a:pt x="291" y="660"/>
                  </a:lnTo>
                  <a:lnTo>
                    <a:pt x="292" y="660"/>
                  </a:lnTo>
                  <a:lnTo>
                    <a:pt x="293" y="660"/>
                  </a:lnTo>
                  <a:lnTo>
                    <a:pt x="293" y="661"/>
                  </a:lnTo>
                  <a:lnTo>
                    <a:pt x="292" y="662"/>
                  </a:lnTo>
                  <a:lnTo>
                    <a:pt x="290" y="663"/>
                  </a:lnTo>
                  <a:lnTo>
                    <a:pt x="290" y="663"/>
                  </a:lnTo>
                  <a:lnTo>
                    <a:pt x="289" y="664"/>
                  </a:lnTo>
                  <a:lnTo>
                    <a:pt x="289" y="665"/>
                  </a:lnTo>
                  <a:lnTo>
                    <a:pt x="289" y="667"/>
                  </a:lnTo>
                  <a:lnTo>
                    <a:pt x="290" y="667"/>
                  </a:lnTo>
                  <a:lnTo>
                    <a:pt x="290" y="667"/>
                  </a:lnTo>
                  <a:lnTo>
                    <a:pt x="291" y="667"/>
                  </a:lnTo>
                  <a:lnTo>
                    <a:pt x="293" y="668"/>
                  </a:lnTo>
                  <a:lnTo>
                    <a:pt x="292" y="668"/>
                  </a:lnTo>
                  <a:lnTo>
                    <a:pt x="291" y="669"/>
                  </a:lnTo>
                  <a:lnTo>
                    <a:pt x="290" y="668"/>
                  </a:lnTo>
                  <a:lnTo>
                    <a:pt x="290" y="668"/>
                  </a:lnTo>
                  <a:lnTo>
                    <a:pt x="290" y="669"/>
                  </a:lnTo>
                  <a:lnTo>
                    <a:pt x="290" y="670"/>
                  </a:lnTo>
                  <a:lnTo>
                    <a:pt x="290" y="671"/>
                  </a:lnTo>
                  <a:lnTo>
                    <a:pt x="292" y="671"/>
                  </a:lnTo>
                  <a:lnTo>
                    <a:pt x="292" y="672"/>
                  </a:lnTo>
                  <a:lnTo>
                    <a:pt x="291" y="672"/>
                  </a:lnTo>
                  <a:lnTo>
                    <a:pt x="292" y="673"/>
                  </a:lnTo>
                  <a:lnTo>
                    <a:pt x="293" y="674"/>
                  </a:lnTo>
                  <a:lnTo>
                    <a:pt x="293" y="675"/>
                  </a:lnTo>
                  <a:lnTo>
                    <a:pt x="293" y="677"/>
                  </a:lnTo>
                  <a:lnTo>
                    <a:pt x="294" y="677"/>
                  </a:lnTo>
                  <a:lnTo>
                    <a:pt x="294" y="676"/>
                  </a:lnTo>
                  <a:lnTo>
                    <a:pt x="295" y="676"/>
                  </a:lnTo>
                  <a:lnTo>
                    <a:pt x="294" y="678"/>
                  </a:lnTo>
                  <a:lnTo>
                    <a:pt x="294" y="680"/>
                  </a:lnTo>
                  <a:lnTo>
                    <a:pt x="295" y="681"/>
                  </a:lnTo>
                  <a:lnTo>
                    <a:pt x="296" y="681"/>
                  </a:lnTo>
                  <a:lnTo>
                    <a:pt x="295" y="682"/>
                  </a:lnTo>
                  <a:lnTo>
                    <a:pt x="295" y="683"/>
                  </a:lnTo>
                  <a:lnTo>
                    <a:pt x="295" y="684"/>
                  </a:lnTo>
                  <a:lnTo>
                    <a:pt x="294" y="684"/>
                  </a:lnTo>
                  <a:lnTo>
                    <a:pt x="295" y="685"/>
                  </a:lnTo>
                  <a:lnTo>
                    <a:pt x="295" y="687"/>
                  </a:lnTo>
                  <a:lnTo>
                    <a:pt x="295" y="688"/>
                  </a:lnTo>
                  <a:lnTo>
                    <a:pt x="297" y="691"/>
                  </a:lnTo>
                  <a:lnTo>
                    <a:pt x="297" y="692"/>
                  </a:lnTo>
                  <a:lnTo>
                    <a:pt x="298" y="693"/>
                  </a:lnTo>
                  <a:lnTo>
                    <a:pt x="298" y="694"/>
                  </a:lnTo>
                  <a:lnTo>
                    <a:pt x="299" y="694"/>
                  </a:lnTo>
                  <a:lnTo>
                    <a:pt x="302" y="694"/>
                  </a:lnTo>
                  <a:lnTo>
                    <a:pt x="303" y="694"/>
                  </a:lnTo>
                  <a:lnTo>
                    <a:pt x="304" y="695"/>
                  </a:lnTo>
                  <a:lnTo>
                    <a:pt x="306" y="695"/>
                  </a:lnTo>
                  <a:lnTo>
                    <a:pt x="307" y="694"/>
                  </a:lnTo>
                  <a:lnTo>
                    <a:pt x="307" y="695"/>
                  </a:lnTo>
                  <a:lnTo>
                    <a:pt x="306" y="696"/>
                  </a:lnTo>
                  <a:lnTo>
                    <a:pt x="305" y="697"/>
                  </a:lnTo>
                  <a:lnTo>
                    <a:pt x="304" y="696"/>
                  </a:lnTo>
                  <a:lnTo>
                    <a:pt x="303" y="697"/>
                  </a:lnTo>
                  <a:lnTo>
                    <a:pt x="302" y="699"/>
                  </a:lnTo>
                  <a:lnTo>
                    <a:pt x="303" y="699"/>
                  </a:lnTo>
                  <a:lnTo>
                    <a:pt x="305" y="700"/>
                  </a:lnTo>
                  <a:lnTo>
                    <a:pt x="305" y="701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6" y="702"/>
                  </a:lnTo>
                  <a:lnTo>
                    <a:pt x="307" y="702"/>
                  </a:lnTo>
                  <a:lnTo>
                    <a:pt x="306" y="703"/>
                  </a:lnTo>
                  <a:lnTo>
                    <a:pt x="305" y="703"/>
                  </a:lnTo>
                  <a:lnTo>
                    <a:pt x="304" y="703"/>
                  </a:lnTo>
                  <a:lnTo>
                    <a:pt x="305" y="704"/>
                  </a:lnTo>
                  <a:lnTo>
                    <a:pt x="307" y="705"/>
                  </a:lnTo>
                  <a:lnTo>
                    <a:pt x="307" y="704"/>
                  </a:lnTo>
                  <a:lnTo>
                    <a:pt x="307" y="703"/>
                  </a:lnTo>
                  <a:lnTo>
                    <a:pt x="308" y="704"/>
                  </a:lnTo>
                  <a:lnTo>
                    <a:pt x="309" y="705"/>
                  </a:lnTo>
                  <a:lnTo>
                    <a:pt x="309" y="704"/>
                  </a:lnTo>
                  <a:lnTo>
                    <a:pt x="309" y="705"/>
                  </a:lnTo>
                  <a:lnTo>
                    <a:pt x="309" y="706"/>
                  </a:lnTo>
                  <a:lnTo>
                    <a:pt x="310" y="706"/>
                  </a:lnTo>
                  <a:lnTo>
                    <a:pt x="311" y="705"/>
                  </a:lnTo>
                  <a:lnTo>
                    <a:pt x="311" y="704"/>
                  </a:lnTo>
                  <a:lnTo>
                    <a:pt x="311" y="702"/>
                  </a:lnTo>
                  <a:lnTo>
                    <a:pt x="312" y="702"/>
                  </a:lnTo>
                  <a:lnTo>
                    <a:pt x="312" y="702"/>
                  </a:lnTo>
                  <a:lnTo>
                    <a:pt x="312" y="703"/>
                  </a:lnTo>
                  <a:lnTo>
                    <a:pt x="312" y="706"/>
                  </a:lnTo>
                  <a:lnTo>
                    <a:pt x="311" y="706"/>
                  </a:lnTo>
                  <a:lnTo>
                    <a:pt x="311" y="707"/>
                  </a:lnTo>
                  <a:lnTo>
                    <a:pt x="311" y="707"/>
                  </a:lnTo>
                  <a:lnTo>
                    <a:pt x="311" y="708"/>
                  </a:lnTo>
                  <a:lnTo>
                    <a:pt x="312" y="707"/>
                  </a:lnTo>
                  <a:lnTo>
                    <a:pt x="312" y="708"/>
                  </a:lnTo>
                  <a:lnTo>
                    <a:pt x="313" y="708"/>
                  </a:lnTo>
                  <a:lnTo>
                    <a:pt x="314" y="708"/>
                  </a:lnTo>
                  <a:lnTo>
                    <a:pt x="315" y="708"/>
                  </a:lnTo>
                  <a:lnTo>
                    <a:pt x="316" y="707"/>
                  </a:lnTo>
                  <a:lnTo>
                    <a:pt x="316" y="707"/>
                  </a:lnTo>
                  <a:lnTo>
                    <a:pt x="315" y="707"/>
                  </a:lnTo>
                  <a:lnTo>
                    <a:pt x="315" y="706"/>
                  </a:lnTo>
                  <a:lnTo>
                    <a:pt x="317" y="707"/>
                  </a:lnTo>
                  <a:lnTo>
                    <a:pt x="318" y="707"/>
                  </a:lnTo>
                  <a:lnTo>
                    <a:pt x="319" y="707"/>
                  </a:lnTo>
                  <a:lnTo>
                    <a:pt x="320" y="707"/>
                  </a:lnTo>
                  <a:lnTo>
                    <a:pt x="320" y="704"/>
                  </a:lnTo>
                  <a:lnTo>
                    <a:pt x="321" y="702"/>
                  </a:lnTo>
                  <a:lnTo>
                    <a:pt x="321" y="703"/>
                  </a:lnTo>
                  <a:lnTo>
                    <a:pt x="321" y="705"/>
                  </a:lnTo>
                  <a:lnTo>
                    <a:pt x="321" y="706"/>
                  </a:lnTo>
                  <a:lnTo>
                    <a:pt x="322" y="705"/>
                  </a:lnTo>
                  <a:lnTo>
                    <a:pt x="323" y="705"/>
                  </a:lnTo>
                  <a:lnTo>
                    <a:pt x="323" y="706"/>
                  </a:lnTo>
                  <a:lnTo>
                    <a:pt x="324" y="707"/>
                  </a:lnTo>
                  <a:lnTo>
                    <a:pt x="325" y="707"/>
                  </a:lnTo>
                  <a:lnTo>
                    <a:pt x="325" y="707"/>
                  </a:lnTo>
                  <a:lnTo>
                    <a:pt x="326" y="707"/>
                  </a:lnTo>
                  <a:lnTo>
                    <a:pt x="327" y="708"/>
                  </a:lnTo>
                  <a:lnTo>
                    <a:pt x="327" y="707"/>
                  </a:lnTo>
                  <a:lnTo>
                    <a:pt x="328" y="707"/>
                  </a:lnTo>
                  <a:lnTo>
                    <a:pt x="328" y="708"/>
                  </a:lnTo>
                  <a:lnTo>
                    <a:pt x="328" y="709"/>
                  </a:lnTo>
                  <a:lnTo>
                    <a:pt x="328" y="709"/>
                  </a:lnTo>
                  <a:lnTo>
                    <a:pt x="329" y="709"/>
                  </a:lnTo>
                  <a:lnTo>
                    <a:pt x="329" y="708"/>
                  </a:lnTo>
                  <a:lnTo>
                    <a:pt x="330" y="707"/>
                  </a:lnTo>
                  <a:lnTo>
                    <a:pt x="329" y="706"/>
                  </a:lnTo>
                  <a:lnTo>
                    <a:pt x="328" y="702"/>
                  </a:lnTo>
                  <a:lnTo>
                    <a:pt x="329" y="702"/>
                  </a:lnTo>
                  <a:lnTo>
                    <a:pt x="330" y="702"/>
                  </a:lnTo>
                  <a:lnTo>
                    <a:pt x="331" y="702"/>
                  </a:lnTo>
                  <a:lnTo>
                    <a:pt x="330" y="704"/>
                  </a:lnTo>
                  <a:lnTo>
                    <a:pt x="330" y="705"/>
                  </a:lnTo>
                  <a:lnTo>
                    <a:pt x="331" y="706"/>
                  </a:lnTo>
                  <a:lnTo>
                    <a:pt x="332" y="707"/>
                  </a:lnTo>
                  <a:lnTo>
                    <a:pt x="333" y="707"/>
                  </a:lnTo>
                  <a:lnTo>
                    <a:pt x="332" y="707"/>
                  </a:lnTo>
                  <a:lnTo>
                    <a:pt x="331" y="708"/>
                  </a:lnTo>
                  <a:lnTo>
                    <a:pt x="331" y="709"/>
                  </a:lnTo>
                  <a:lnTo>
                    <a:pt x="331" y="710"/>
                  </a:lnTo>
                  <a:lnTo>
                    <a:pt x="330" y="710"/>
                  </a:lnTo>
                  <a:lnTo>
                    <a:pt x="330" y="711"/>
                  </a:lnTo>
                  <a:lnTo>
                    <a:pt x="331" y="712"/>
                  </a:lnTo>
                  <a:lnTo>
                    <a:pt x="332" y="712"/>
                  </a:lnTo>
                  <a:lnTo>
                    <a:pt x="333" y="712"/>
                  </a:lnTo>
                  <a:lnTo>
                    <a:pt x="333" y="711"/>
                  </a:lnTo>
                  <a:lnTo>
                    <a:pt x="334" y="712"/>
                  </a:lnTo>
                  <a:lnTo>
                    <a:pt x="334" y="713"/>
                  </a:lnTo>
                  <a:lnTo>
                    <a:pt x="335" y="713"/>
                  </a:lnTo>
                  <a:lnTo>
                    <a:pt x="334" y="712"/>
                  </a:lnTo>
                  <a:lnTo>
                    <a:pt x="334" y="711"/>
                  </a:lnTo>
                  <a:lnTo>
                    <a:pt x="334" y="710"/>
                  </a:lnTo>
                  <a:lnTo>
                    <a:pt x="334" y="709"/>
                  </a:lnTo>
                  <a:lnTo>
                    <a:pt x="335" y="707"/>
                  </a:lnTo>
                  <a:lnTo>
                    <a:pt x="335" y="706"/>
                  </a:lnTo>
                  <a:lnTo>
                    <a:pt x="335" y="705"/>
                  </a:lnTo>
                  <a:lnTo>
                    <a:pt x="335" y="704"/>
                  </a:lnTo>
                  <a:lnTo>
                    <a:pt x="335" y="703"/>
                  </a:lnTo>
                  <a:lnTo>
                    <a:pt x="336" y="706"/>
                  </a:lnTo>
                  <a:lnTo>
                    <a:pt x="337" y="704"/>
                  </a:lnTo>
                  <a:lnTo>
                    <a:pt x="338" y="70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4" name="Freeform 384">
              <a:extLst>
                <a:ext uri="{FF2B5EF4-FFF2-40B4-BE49-F238E27FC236}">
                  <a16:creationId xmlns:a16="http://schemas.microsoft.com/office/drawing/2014/main" id="{621E6156-ADFC-8084-BF37-996EFD7D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521200"/>
              <a:ext cx="6350" cy="95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0 h 6"/>
                <a:gd name="T4" fmla="*/ 1 w 4"/>
                <a:gd name="T5" fmla="*/ 0 h 6"/>
                <a:gd name="T6" fmla="*/ 0 w 4"/>
                <a:gd name="T7" fmla="*/ 0 h 6"/>
                <a:gd name="T8" fmla="*/ 0 w 4"/>
                <a:gd name="T9" fmla="*/ 4 h 6"/>
                <a:gd name="T10" fmla="*/ 0 w 4"/>
                <a:gd name="T11" fmla="*/ 5 h 6"/>
                <a:gd name="T12" fmla="*/ 1 w 4"/>
                <a:gd name="T13" fmla="*/ 6 h 6"/>
                <a:gd name="T14" fmla="*/ 2 w 4"/>
                <a:gd name="T15" fmla="*/ 6 h 6"/>
                <a:gd name="T16" fmla="*/ 3 w 4"/>
                <a:gd name="T17" fmla="*/ 6 h 6"/>
                <a:gd name="T18" fmla="*/ 4 w 4"/>
                <a:gd name="T19" fmla="*/ 5 h 6"/>
                <a:gd name="T20" fmla="*/ 3 w 4"/>
                <a:gd name="T21" fmla="*/ 5 h 6"/>
                <a:gd name="T22" fmla="*/ 4 w 4"/>
                <a:gd name="T23" fmla="*/ 4 h 6"/>
                <a:gd name="T24" fmla="*/ 4 w 4"/>
                <a:gd name="T25" fmla="*/ 3 h 6"/>
                <a:gd name="T26" fmla="*/ 4 w 4"/>
                <a:gd name="T27" fmla="*/ 2 h 6"/>
                <a:gd name="T28" fmla="*/ 4 w 4"/>
                <a:gd name="T29" fmla="*/ 1 h 6"/>
                <a:gd name="T30" fmla="*/ 3 w 4"/>
                <a:gd name="T31" fmla="*/ 0 h 6"/>
                <a:gd name="T32" fmla="*/ 2 w 4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5" name="Freeform 385">
              <a:extLst>
                <a:ext uri="{FF2B5EF4-FFF2-40B4-BE49-F238E27FC236}">
                  <a16:creationId xmlns:a16="http://schemas.microsoft.com/office/drawing/2014/main" id="{EBFFECA3-663F-8DE1-49BC-BD34191D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32313"/>
              <a:ext cx="4762" cy="9525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2 h 6"/>
                <a:gd name="T4" fmla="*/ 2 w 3"/>
                <a:gd name="T5" fmla="*/ 1 h 6"/>
                <a:gd name="T6" fmla="*/ 1 w 3"/>
                <a:gd name="T7" fmla="*/ 1 h 6"/>
                <a:gd name="T8" fmla="*/ 1 w 3"/>
                <a:gd name="T9" fmla="*/ 0 h 6"/>
                <a:gd name="T10" fmla="*/ 0 w 3"/>
                <a:gd name="T11" fmla="*/ 0 h 6"/>
                <a:gd name="T12" fmla="*/ 0 w 3"/>
                <a:gd name="T13" fmla="*/ 1 h 6"/>
                <a:gd name="T14" fmla="*/ 0 w 3"/>
                <a:gd name="T15" fmla="*/ 3 h 6"/>
                <a:gd name="T16" fmla="*/ 0 w 3"/>
                <a:gd name="T17" fmla="*/ 3 h 6"/>
                <a:gd name="T18" fmla="*/ 0 w 3"/>
                <a:gd name="T19" fmla="*/ 4 h 6"/>
                <a:gd name="T20" fmla="*/ 0 w 3"/>
                <a:gd name="T21" fmla="*/ 5 h 6"/>
                <a:gd name="T22" fmla="*/ 0 w 3"/>
                <a:gd name="T23" fmla="*/ 6 h 6"/>
                <a:gd name="T24" fmla="*/ 1 w 3"/>
                <a:gd name="T25" fmla="*/ 6 h 6"/>
                <a:gd name="T26" fmla="*/ 2 w 3"/>
                <a:gd name="T27" fmla="*/ 3 h 6"/>
                <a:gd name="T28" fmla="*/ 2 w 3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6" name="Freeform 386">
              <a:extLst>
                <a:ext uri="{FF2B5EF4-FFF2-40B4-BE49-F238E27FC236}">
                  <a16:creationId xmlns:a16="http://schemas.microsoft.com/office/drawing/2014/main" id="{906F1B3E-5BFA-0C4B-5588-0C695667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3990975"/>
              <a:ext cx="52387" cy="161925"/>
            </a:xfrm>
            <a:custGeom>
              <a:avLst/>
              <a:gdLst>
                <a:gd name="T0" fmla="*/ 31 w 33"/>
                <a:gd name="T1" fmla="*/ 3 h 102"/>
                <a:gd name="T2" fmla="*/ 31 w 33"/>
                <a:gd name="T3" fmla="*/ 5 h 102"/>
                <a:gd name="T4" fmla="*/ 29 w 33"/>
                <a:gd name="T5" fmla="*/ 7 h 102"/>
                <a:gd name="T6" fmla="*/ 28 w 33"/>
                <a:gd name="T7" fmla="*/ 6 h 102"/>
                <a:gd name="T8" fmla="*/ 25 w 33"/>
                <a:gd name="T9" fmla="*/ 5 h 102"/>
                <a:gd name="T10" fmla="*/ 23 w 33"/>
                <a:gd name="T11" fmla="*/ 6 h 102"/>
                <a:gd name="T12" fmla="*/ 22 w 33"/>
                <a:gd name="T13" fmla="*/ 8 h 102"/>
                <a:gd name="T14" fmla="*/ 21 w 33"/>
                <a:gd name="T15" fmla="*/ 10 h 102"/>
                <a:gd name="T16" fmla="*/ 20 w 33"/>
                <a:gd name="T17" fmla="*/ 10 h 102"/>
                <a:gd name="T18" fmla="*/ 18 w 33"/>
                <a:gd name="T19" fmla="*/ 10 h 102"/>
                <a:gd name="T20" fmla="*/ 20 w 33"/>
                <a:gd name="T21" fmla="*/ 13 h 102"/>
                <a:gd name="T22" fmla="*/ 20 w 33"/>
                <a:gd name="T23" fmla="*/ 15 h 102"/>
                <a:gd name="T24" fmla="*/ 19 w 33"/>
                <a:gd name="T25" fmla="*/ 17 h 102"/>
                <a:gd name="T26" fmla="*/ 20 w 33"/>
                <a:gd name="T27" fmla="*/ 20 h 102"/>
                <a:gd name="T28" fmla="*/ 18 w 33"/>
                <a:gd name="T29" fmla="*/ 25 h 102"/>
                <a:gd name="T30" fmla="*/ 18 w 33"/>
                <a:gd name="T31" fmla="*/ 28 h 102"/>
                <a:gd name="T32" fmla="*/ 19 w 33"/>
                <a:gd name="T33" fmla="*/ 38 h 102"/>
                <a:gd name="T34" fmla="*/ 19 w 33"/>
                <a:gd name="T35" fmla="*/ 44 h 102"/>
                <a:gd name="T36" fmla="*/ 18 w 33"/>
                <a:gd name="T37" fmla="*/ 44 h 102"/>
                <a:gd name="T38" fmla="*/ 16 w 33"/>
                <a:gd name="T39" fmla="*/ 43 h 102"/>
                <a:gd name="T40" fmla="*/ 14 w 33"/>
                <a:gd name="T41" fmla="*/ 43 h 102"/>
                <a:gd name="T42" fmla="*/ 12 w 33"/>
                <a:gd name="T43" fmla="*/ 43 h 102"/>
                <a:gd name="T44" fmla="*/ 11 w 33"/>
                <a:gd name="T45" fmla="*/ 44 h 102"/>
                <a:gd name="T46" fmla="*/ 10 w 33"/>
                <a:gd name="T47" fmla="*/ 45 h 102"/>
                <a:gd name="T48" fmla="*/ 11 w 33"/>
                <a:gd name="T49" fmla="*/ 46 h 102"/>
                <a:gd name="T50" fmla="*/ 11 w 33"/>
                <a:gd name="T51" fmla="*/ 47 h 102"/>
                <a:gd name="T52" fmla="*/ 8 w 33"/>
                <a:gd name="T53" fmla="*/ 46 h 102"/>
                <a:gd name="T54" fmla="*/ 7 w 33"/>
                <a:gd name="T55" fmla="*/ 46 h 102"/>
                <a:gd name="T56" fmla="*/ 4 w 33"/>
                <a:gd name="T57" fmla="*/ 48 h 102"/>
                <a:gd name="T58" fmla="*/ 3 w 33"/>
                <a:gd name="T59" fmla="*/ 49 h 102"/>
                <a:gd name="T60" fmla="*/ 1 w 33"/>
                <a:gd name="T61" fmla="*/ 49 h 102"/>
                <a:gd name="T62" fmla="*/ 1 w 33"/>
                <a:gd name="T63" fmla="*/ 51 h 102"/>
                <a:gd name="T64" fmla="*/ 0 w 33"/>
                <a:gd name="T65" fmla="*/ 54 h 102"/>
                <a:gd name="T66" fmla="*/ 0 w 33"/>
                <a:gd name="T67" fmla="*/ 56 h 102"/>
                <a:gd name="T68" fmla="*/ 2 w 33"/>
                <a:gd name="T69" fmla="*/ 58 h 102"/>
                <a:gd name="T70" fmla="*/ 1 w 33"/>
                <a:gd name="T71" fmla="*/ 60 h 102"/>
                <a:gd name="T72" fmla="*/ 2 w 33"/>
                <a:gd name="T73" fmla="*/ 61 h 102"/>
                <a:gd name="T74" fmla="*/ 3 w 33"/>
                <a:gd name="T75" fmla="*/ 64 h 102"/>
                <a:gd name="T76" fmla="*/ 3 w 33"/>
                <a:gd name="T77" fmla="*/ 66 h 102"/>
                <a:gd name="T78" fmla="*/ 4 w 33"/>
                <a:gd name="T79" fmla="*/ 67 h 102"/>
                <a:gd name="T80" fmla="*/ 4 w 33"/>
                <a:gd name="T81" fmla="*/ 68 h 102"/>
                <a:gd name="T82" fmla="*/ 7 w 33"/>
                <a:gd name="T83" fmla="*/ 73 h 102"/>
                <a:gd name="T84" fmla="*/ 13 w 33"/>
                <a:gd name="T85" fmla="*/ 79 h 102"/>
                <a:gd name="T86" fmla="*/ 14 w 33"/>
                <a:gd name="T87" fmla="*/ 82 h 102"/>
                <a:gd name="T88" fmla="*/ 15 w 33"/>
                <a:gd name="T89" fmla="*/ 83 h 102"/>
                <a:gd name="T90" fmla="*/ 20 w 33"/>
                <a:gd name="T91" fmla="*/ 92 h 102"/>
                <a:gd name="T92" fmla="*/ 22 w 33"/>
                <a:gd name="T93" fmla="*/ 93 h 102"/>
                <a:gd name="T94" fmla="*/ 23 w 33"/>
                <a:gd name="T95" fmla="*/ 94 h 102"/>
                <a:gd name="T96" fmla="*/ 25 w 33"/>
                <a:gd name="T97" fmla="*/ 94 h 102"/>
                <a:gd name="T98" fmla="*/ 28 w 33"/>
                <a:gd name="T99" fmla="*/ 97 h 102"/>
                <a:gd name="T100" fmla="*/ 33 w 33"/>
                <a:gd name="T101" fmla="*/ 102 h 102"/>
                <a:gd name="T102" fmla="*/ 32 w 33"/>
                <a:gd name="T103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102">
                  <a:moveTo>
                    <a:pt x="32" y="3"/>
                  </a:moveTo>
                  <a:lnTo>
                    <a:pt x="31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5" y="5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8" y="31"/>
                  </a:lnTo>
                  <a:lnTo>
                    <a:pt x="19" y="38"/>
                  </a:lnTo>
                  <a:lnTo>
                    <a:pt x="19" y="41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5" y="42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3" y="65"/>
                  </a:lnTo>
                  <a:lnTo>
                    <a:pt x="3" y="66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7" y="73"/>
                  </a:lnTo>
                  <a:lnTo>
                    <a:pt x="12" y="78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4" y="82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8" y="90"/>
                  </a:lnTo>
                  <a:lnTo>
                    <a:pt x="20" y="92"/>
                  </a:lnTo>
                  <a:lnTo>
                    <a:pt x="21" y="93"/>
                  </a:lnTo>
                  <a:lnTo>
                    <a:pt x="22" y="93"/>
                  </a:lnTo>
                  <a:lnTo>
                    <a:pt x="23" y="94"/>
                  </a:lnTo>
                  <a:lnTo>
                    <a:pt x="23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8" y="97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7" name="Freeform 387">
              <a:extLst>
                <a:ext uri="{FF2B5EF4-FFF2-40B4-BE49-F238E27FC236}">
                  <a16:creationId xmlns:a16="http://schemas.microsoft.com/office/drawing/2014/main" id="{2967F1E0-FD2E-D35A-1C86-68AC3F6B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49897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2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8" name="Freeform 388">
              <a:extLst>
                <a:ext uri="{FF2B5EF4-FFF2-40B4-BE49-F238E27FC236}">
                  <a16:creationId xmlns:a16="http://schemas.microsoft.com/office/drawing/2014/main" id="{6747E88F-A5C4-B853-D432-D4E728311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5" y="3717925"/>
              <a:ext cx="111125" cy="271463"/>
            </a:xfrm>
            <a:custGeom>
              <a:avLst/>
              <a:gdLst>
                <a:gd name="T0" fmla="*/ 65 w 70"/>
                <a:gd name="T1" fmla="*/ 2 h 171"/>
                <a:gd name="T2" fmla="*/ 57 w 70"/>
                <a:gd name="T3" fmla="*/ 5 h 171"/>
                <a:gd name="T4" fmla="*/ 55 w 70"/>
                <a:gd name="T5" fmla="*/ 7 h 171"/>
                <a:gd name="T6" fmla="*/ 53 w 70"/>
                <a:gd name="T7" fmla="*/ 6 h 171"/>
                <a:gd name="T8" fmla="*/ 46 w 70"/>
                <a:gd name="T9" fmla="*/ 6 h 171"/>
                <a:gd name="T10" fmla="*/ 40 w 70"/>
                <a:gd name="T11" fmla="*/ 7 h 171"/>
                <a:gd name="T12" fmla="*/ 35 w 70"/>
                <a:gd name="T13" fmla="*/ 2 h 171"/>
                <a:gd name="T14" fmla="*/ 33 w 70"/>
                <a:gd name="T15" fmla="*/ 1 h 171"/>
                <a:gd name="T16" fmla="*/ 31 w 70"/>
                <a:gd name="T17" fmla="*/ 5 h 171"/>
                <a:gd name="T18" fmla="*/ 30 w 70"/>
                <a:gd name="T19" fmla="*/ 8 h 171"/>
                <a:gd name="T20" fmla="*/ 24 w 70"/>
                <a:gd name="T21" fmla="*/ 12 h 171"/>
                <a:gd name="T22" fmla="*/ 23 w 70"/>
                <a:gd name="T23" fmla="*/ 15 h 171"/>
                <a:gd name="T24" fmla="*/ 21 w 70"/>
                <a:gd name="T25" fmla="*/ 18 h 171"/>
                <a:gd name="T26" fmla="*/ 20 w 70"/>
                <a:gd name="T27" fmla="*/ 23 h 171"/>
                <a:gd name="T28" fmla="*/ 20 w 70"/>
                <a:gd name="T29" fmla="*/ 26 h 171"/>
                <a:gd name="T30" fmla="*/ 21 w 70"/>
                <a:gd name="T31" fmla="*/ 29 h 171"/>
                <a:gd name="T32" fmla="*/ 17 w 70"/>
                <a:gd name="T33" fmla="*/ 38 h 171"/>
                <a:gd name="T34" fmla="*/ 15 w 70"/>
                <a:gd name="T35" fmla="*/ 43 h 171"/>
                <a:gd name="T36" fmla="*/ 15 w 70"/>
                <a:gd name="T37" fmla="*/ 45 h 171"/>
                <a:gd name="T38" fmla="*/ 17 w 70"/>
                <a:gd name="T39" fmla="*/ 48 h 171"/>
                <a:gd name="T40" fmla="*/ 18 w 70"/>
                <a:gd name="T41" fmla="*/ 54 h 171"/>
                <a:gd name="T42" fmla="*/ 18 w 70"/>
                <a:gd name="T43" fmla="*/ 61 h 171"/>
                <a:gd name="T44" fmla="*/ 10 w 70"/>
                <a:gd name="T45" fmla="*/ 64 h 171"/>
                <a:gd name="T46" fmla="*/ 4 w 70"/>
                <a:gd name="T47" fmla="*/ 65 h 171"/>
                <a:gd name="T48" fmla="*/ 1 w 70"/>
                <a:gd name="T49" fmla="*/ 62 h 171"/>
                <a:gd name="T50" fmla="*/ 2 w 70"/>
                <a:gd name="T51" fmla="*/ 65 h 171"/>
                <a:gd name="T52" fmla="*/ 5 w 70"/>
                <a:gd name="T53" fmla="*/ 71 h 171"/>
                <a:gd name="T54" fmla="*/ 7 w 70"/>
                <a:gd name="T55" fmla="*/ 75 h 171"/>
                <a:gd name="T56" fmla="*/ 11 w 70"/>
                <a:gd name="T57" fmla="*/ 72 h 171"/>
                <a:gd name="T58" fmla="*/ 14 w 70"/>
                <a:gd name="T59" fmla="*/ 76 h 171"/>
                <a:gd name="T60" fmla="*/ 15 w 70"/>
                <a:gd name="T61" fmla="*/ 81 h 171"/>
                <a:gd name="T62" fmla="*/ 15 w 70"/>
                <a:gd name="T63" fmla="*/ 85 h 171"/>
                <a:gd name="T64" fmla="*/ 17 w 70"/>
                <a:gd name="T65" fmla="*/ 87 h 171"/>
                <a:gd name="T66" fmla="*/ 18 w 70"/>
                <a:gd name="T67" fmla="*/ 90 h 171"/>
                <a:gd name="T68" fmla="*/ 15 w 70"/>
                <a:gd name="T69" fmla="*/ 97 h 171"/>
                <a:gd name="T70" fmla="*/ 16 w 70"/>
                <a:gd name="T71" fmla="*/ 99 h 171"/>
                <a:gd name="T72" fmla="*/ 18 w 70"/>
                <a:gd name="T73" fmla="*/ 103 h 171"/>
                <a:gd name="T74" fmla="*/ 27 w 70"/>
                <a:gd name="T75" fmla="*/ 110 h 171"/>
                <a:gd name="T76" fmla="*/ 30 w 70"/>
                <a:gd name="T77" fmla="*/ 112 h 171"/>
                <a:gd name="T78" fmla="*/ 33 w 70"/>
                <a:gd name="T79" fmla="*/ 117 h 171"/>
                <a:gd name="T80" fmla="*/ 35 w 70"/>
                <a:gd name="T81" fmla="*/ 119 h 171"/>
                <a:gd name="T82" fmla="*/ 39 w 70"/>
                <a:gd name="T83" fmla="*/ 127 h 171"/>
                <a:gd name="T84" fmla="*/ 43 w 70"/>
                <a:gd name="T85" fmla="*/ 131 h 171"/>
                <a:gd name="T86" fmla="*/ 44 w 70"/>
                <a:gd name="T87" fmla="*/ 132 h 171"/>
                <a:gd name="T88" fmla="*/ 45 w 70"/>
                <a:gd name="T89" fmla="*/ 134 h 171"/>
                <a:gd name="T90" fmla="*/ 50 w 70"/>
                <a:gd name="T91" fmla="*/ 136 h 171"/>
                <a:gd name="T92" fmla="*/ 53 w 70"/>
                <a:gd name="T93" fmla="*/ 140 h 171"/>
                <a:gd name="T94" fmla="*/ 55 w 70"/>
                <a:gd name="T95" fmla="*/ 144 h 171"/>
                <a:gd name="T96" fmla="*/ 53 w 70"/>
                <a:gd name="T97" fmla="*/ 145 h 171"/>
                <a:gd name="T98" fmla="*/ 53 w 70"/>
                <a:gd name="T99" fmla="*/ 147 h 171"/>
                <a:gd name="T100" fmla="*/ 51 w 70"/>
                <a:gd name="T101" fmla="*/ 150 h 171"/>
                <a:gd name="T102" fmla="*/ 54 w 70"/>
                <a:gd name="T103" fmla="*/ 153 h 171"/>
                <a:gd name="T104" fmla="*/ 56 w 70"/>
                <a:gd name="T105" fmla="*/ 157 h 171"/>
                <a:gd name="T106" fmla="*/ 59 w 70"/>
                <a:gd name="T107" fmla="*/ 163 h 171"/>
                <a:gd name="T108" fmla="*/ 60 w 70"/>
                <a:gd name="T109" fmla="*/ 170 h 171"/>
                <a:gd name="T110" fmla="*/ 64 w 70"/>
                <a:gd name="T111" fmla="*/ 168 h 171"/>
                <a:gd name="T112" fmla="*/ 67 w 70"/>
                <a:gd name="T113" fmla="*/ 162 h 171"/>
                <a:gd name="T114" fmla="*/ 70 w 70"/>
                <a:gd name="T1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" h="171">
                  <a:moveTo>
                    <a:pt x="69" y="1"/>
                  </a:moveTo>
                  <a:lnTo>
                    <a:pt x="68" y="1"/>
                  </a:lnTo>
                  <a:lnTo>
                    <a:pt x="67" y="0"/>
                  </a:lnTo>
                  <a:lnTo>
                    <a:pt x="65" y="2"/>
                  </a:lnTo>
                  <a:lnTo>
                    <a:pt x="64" y="3"/>
                  </a:lnTo>
                  <a:lnTo>
                    <a:pt x="59" y="3"/>
                  </a:lnTo>
                  <a:lnTo>
                    <a:pt x="58" y="4"/>
                  </a:lnTo>
                  <a:lnTo>
                    <a:pt x="57" y="5"/>
                  </a:lnTo>
                  <a:lnTo>
                    <a:pt x="57" y="6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2" y="7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1" y="18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20" y="2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0" y="36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6" y="4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5" y="62"/>
                  </a:lnTo>
                  <a:lnTo>
                    <a:pt x="14" y="61"/>
                  </a:lnTo>
                  <a:lnTo>
                    <a:pt x="13" y="62"/>
                  </a:lnTo>
                  <a:lnTo>
                    <a:pt x="10" y="64"/>
                  </a:lnTo>
                  <a:lnTo>
                    <a:pt x="8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4" y="65"/>
                  </a:lnTo>
                  <a:lnTo>
                    <a:pt x="3" y="65"/>
                  </a:lnTo>
                  <a:lnTo>
                    <a:pt x="3" y="64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7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0" y="72"/>
                  </a:lnTo>
                  <a:lnTo>
                    <a:pt x="11" y="72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5" y="85"/>
                  </a:lnTo>
                  <a:lnTo>
                    <a:pt x="15" y="86"/>
                  </a:lnTo>
                  <a:lnTo>
                    <a:pt x="16" y="86"/>
                  </a:lnTo>
                  <a:lnTo>
                    <a:pt x="17" y="86"/>
                  </a:lnTo>
                  <a:lnTo>
                    <a:pt x="17" y="87"/>
                  </a:lnTo>
                  <a:lnTo>
                    <a:pt x="18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8" y="90"/>
                  </a:lnTo>
                  <a:lnTo>
                    <a:pt x="17" y="91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6" y="98"/>
                  </a:lnTo>
                  <a:lnTo>
                    <a:pt x="16" y="99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8" y="102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25" y="109"/>
                  </a:lnTo>
                  <a:lnTo>
                    <a:pt x="27" y="110"/>
                  </a:lnTo>
                  <a:lnTo>
                    <a:pt x="28" y="111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31" y="115"/>
                  </a:lnTo>
                  <a:lnTo>
                    <a:pt x="32" y="117"/>
                  </a:lnTo>
                  <a:lnTo>
                    <a:pt x="33" y="117"/>
                  </a:lnTo>
                  <a:lnTo>
                    <a:pt x="34" y="117"/>
                  </a:lnTo>
                  <a:lnTo>
                    <a:pt x="34" y="118"/>
                  </a:lnTo>
                  <a:lnTo>
                    <a:pt x="35" y="118"/>
                  </a:lnTo>
                  <a:lnTo>
                    <a:pt x="35" y="119"/>
                  </a:lnTo>
                  <a:lnTo>
                    <a:pt x="35" y="121"/>
                  </a:lnTo>
                  <a:lnTo>
                    <a:pt x="35" y="122"/>
                  </a:lnTo>
                  <a:lnTo>
                    <a:pt x="38" y="126"/>
                  </a:lnTo>
                  <a:lnTo>
                    <a:pt x="39" y="127"/>
                  </a:lnTo>
                  <a:lnTo>
                    <a:pt x="40" y="127"/>
                  </a:lnTo>
                  <a:lnTo>
                    <a:pt x="42" y="129"/>
                  </a:lnTo>
                  <a:lnTo>
                    <a:pt x="43" y="130"/>
                  </a:lnTo>
                  <a:lnTo>
                    <a:pt x="43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4" y="131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4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48" y="134"/>
                  </a:lnTo>
                  <a:lnTo>
                    <a:pt x="49" y="135"/>
                  </a:lnTo>
                  <a:lnTo>
                    <a:pt x="50" y="136"/>
                  </a:lnTo>
                  <a:lnTo>
                    <a:pt x="51" y="137"/>
                  </a:lnTo>
                  <a:lnTo>
                    <a:pt x="52" y="138"/>
                  </a:lnTo>
                  <a:lnTo>
                    <a:pt x="53" y="139"/>
                  </a:lnTo>
                  <a:lnTo>
                    <a:pt x="53" y="140"/>
                  </a:lnTo>
                  <a:lnTo>
                    <a:pt x="53" y="141"/>
                  </a:lnTo>
                  <a:lnTo>
                    <a:pt x="54" y="141"/>
                  </a:lnTo>
                  <a:lnTo>
                    <a:pt x="54" y="142"/>
                  </a:lnTo>
                  <a:lnTo>
                    <a:pt x="55" y="144"/>
                  </a:lnTo>
                  <a:lnTo>
                    <a:pt x="54" y="143"/>
                  </a:lnTo>
                  <a:lnTo>
                    <a:pt x="53" y="143"/>
                  </a:lnTo>
                  <a:lnTo>
                    <a:pt x="53" y="144"/>
                  </a:lnTo>
                  <a:lnTo>
                    <a:pt x="53" y="145"/>
                  </a:lnTo>
                  <a:lnTo>
                    <a:pt x="54" y="145"/>
                  </a:lnTo>
                  <a:lnTo>
                    <a:pt x="55" y="146"/>
                  </a:lnTo>
                  <a:lnTo>
                    <a:pt x="54" y="147"/>
                  </a:lnTo>
                  <a:lnTo>
                    <a:pt x="53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1" y="149"/>
                  </a:lnTo>
                  <a:lnTo>
                    <a:pt x="51" y="150"/>
                  </a:lnTo>
                  <a:lnTo>
                    <a:pt x="53" y="151"/>
                  </a:lnTo>
                  <a:lnTo>
                    <a:pt x="53" y="152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5" y="154"/>
                  </a:lnTo>
                  <a:lnTo>
                    <a:pt x="56" y="155"/>
                  </a:lnTo>
                  <a:lnTo>
                    <a:pt x="56" y="156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58"/>
                  </a:lnTo>
                  <a:lnTo>
                    <a:pt x="59" y="162"/>
                  </a:lnTo>
                  <a:lnTo>
                    <a:pt x="59" y="163"/>
                  </a:lnTo>
                  <a:lnTo>
                    <a:pt x="59" y="164"/>
                  </a:lnTo>
                  <a:lnTo>
                    <a:pt x="58" y="165"/>
                  </a:lnTo>
                  <a:lnTo>
                    <a:pt x="59" y="167"/>
                  </a:lnTo>
                  <a:lnTo>
                    <a:pt x="60" y="170"/>
                  </a:lnTo>
                  <a:lnTo>
                    <a:pt x="60" y="171"/>
                  </a:lnTo>
                  <a:lnTo>
                    <a:pt x="61" y="171"/>
                  </a:lnTo>
                  <a:lnTo>
                    <a:pt x="62" y="171"/>
                  </a:lnTo>
                  <a:lnTo>
                    <a:pt x="64" y="168"/>
                  </a:lnTo>
                  <a:lnTo>
                    <a:pt x="66" y="167"/>
                  </a:lnTo>
                  <a:lnTo>
                    <a:pt x="66" y="166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39" name="Freeform 389">
              <a:extLst>
                <a:ext uri="{FF2B5EF4-FFF2-40B4-BE49-F238E27FC236}">
                  <a16:creationId xmlns:a16="http://schemas.microsoft.com/office/drawing/2014/main" id="{BF4FBFAA-BF3D-5FA6-73FC-221CE0957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4402138"/>
              <a:ext cx="49212" cy="204788"/>
            </a:xfrm>
            <a:custGeom>
              <a:avLst/>
              <a:gdLst>
                <a:gd name="T0" fmla="*/ 26 w 31"/>
                <a:gd name="T1" fmla="*/ 5 h 129"/>
                <a:gd name="T2" fmla="*/ 27 w 31"/>
                <a:gd name="T3" fmla="*/ 12 h 129"/>
                <a:gd name="T4" fmla="*/ 26 w 31"/>
                <a:gd name="T5" fmla="*/ 20 h 129"/>
                <a:gd name="T6" fmla="*/ 24 w 31"/>
                <a:gd name="T7" fmla="*/ 25 h 129"/>
                <a:gd name="T8" fmla="*/ 21 w 31"/>
                <a:gd name="T9" fmla="*/ 32 h 129"/>
                <a:gd name="T10" fmla="*/ 18 w 31"/>
                <a:gd name="T11" fmla="*/ 38 h 129"/>
                <a:gd name="T12" fmla="*/ 18 w 31"/>
                <a:gd name="T13" fmla="*/ 38 h 129"/>
                <a:gd name="T14" fmla="*/ 18 w 31"/>
                <a:gd name="T15" fmla="*/ 41 h 129"/>
                <a:gd name="T16" fmla="*/ 15 w 31"/>
                <a:gd name="T17" fmla="*/ 44 h 129"/>
                <a:gd name="T18" fmla="*/ 18 w 31"/>
                <a:gd name="T19" fmla="*/ 44 h 129"/>
                <a:gd name="T20" fmla="*/ 16 w 31"/>
                <a:gd name="T21" fmla="*/ 46 h 129"/>
                <a:gd name="T22" fmla="*/ 16 w 31"/>
                <a:gd name="T23" fmla="*/ 48 h 129"/>
                <a:gd name="T24" fmla="*/ 16 w 31"/>
                <a:gd name="T25" fmla="*/ 49 h 129"/>
                <a:gd name="T26" fmla="*/ 15 w 31"/>
                <a:gd name="T27" fmla="*/ 50 h 129"/>
                <a:gd name="T28" fmla="*/ 14 w 31"/>
                <a:gd name="T29" fmla="*/ 53 h 129"/>
                <a:gd name="T30" fmla="*/ 14 w 31"/>
                <a:gd name="T31" fmla="*/ 55 h 129"/>
                <a:gd name="T32" fmla="*/ 14 w 31"/>
                <a:gd name="T33" fmla="*/ 58 h 129"/>
                <a:gd name="T34" fmla="*/ 10 w 31"/>
                <a:gd name="T35" fmla="*/ 65 h 129"/>
                <a:gd name="T36" fmla="*/ 7 w 31"/>
                <a:gd name="T37" fmla="*/ 70 h 129"/>
                <a:gd name="T38" fmla="*/ 7 w 31"/>
                <a:gd name="T39" fmla="*/ 73 h 129"/>
                <a:gd name="T40" fmla="*/ 6 w 31"/>
                <a:gd name="T41" fmla="*/ 75 h 129"/>
                <a:gd name="T42" fmla="*/ 6 w 31"/>
                <a:gd name="T43" fmla="*/ 79 h 129"/>
                <a:gd name="T44" fmla="*/ 7 w 31"/>
                <a:gd name="T45" fmla="*/ 82 h 129"/>
                <a:gd name="T46" fmla="*/ 7 w 31"/>
                <a:gd name="T47" fmla="*/ 84 h 129"/>
                <a:gd name="T48" fmla="*/ 5 w 31"/>
                <a:gd name="T49" fmla="*/ 86 h 129"/>
                <a:gd name="T50" fmla="*/ 3 w 31"/>
                <a:gd name="T51" fmla="*/ 94 h 129"/>
                <a:gd name="T52" fmla="*/ 2 w 31"/>
                <a:gd name="T53" fmla="*/ 97 h 129"/>
                <a:gd name="T54" fmla="*/ 1 w 31"/>
                <a:gd name="T55" fmla="*/ 102 h 129"/>
                <a:gd name="T56" fmla="*/ 2 w 31"/>
                <a:gd name="T57" fmla="*/ 105 h 129"/>
                <a:gd name="T58" fmla="*/ 0 w 31"/>
                <a:gd name="T59" fmla="*/ 103 h 129"/>
                <a:gd name="T60" fmla="*/ 4 w 31"/>
                <a:gd name="T61" fmla="*/ 115 h 129"/>
                <a:gd name="T62" fmla="*/ 5 w 31"/>
                <a:gd name="T63" fmla="*/ 119 h 129"/>
                <a:gd name="T64" fmla="*/ 7 w 31"/>
                <a:gd name="T65" fmla="*/ 120 h 129"/>
                <a:gd name="T66" fmla="*/ 10 w 31"/>
                <a:gd name="T67" fmla="*/ 122 h 129"/>
                <a:gd name="T68" fmla="*/ 13 w 31"/>
                <a:gd name="T69" fmla="*/ 119 h 129"/>
                <a:gd name="T70" fmla="*/ 12 w 31"/>
                <a:gd name="T71" fmla="*/ 115 h 129"/>
                <a:gd name="T72" fmla="*/ 13 w 31"/>
                <a:gd name="T73" fmla="*/ 115 h 129"/>
                <a:gd name="T74" fmla="*/ 15 w 31"/>
                <a:gd name="T75" fmla="*/ 114 h 129"/>
                <a:gd name="T76" fmla="*/ 18 w 31"/>
                <a:gd name="T77" fmla="*/ 112 h 129"/>
                <a:gd name="T78" fmla="*/ 20 w 31"/>
                <a:gd name="T79" fmla="*/ 111 h 129"/>
                <a:gd name="T80" fmla="*/ 19 w 31"/>
                <a:gd name="T81" fmla="*/ 115 h 129"/>
                <a:gd name="T82" fmla="*/ 23 w 31"/>
                <a:gd name="T83" fmla="*/ 115 h 129"/>
                <a:gd name="T84" fmla="*/ 25 w 31"/>
                <a:gd name="T85" fmla="*/ 119 h 129"/>
                <a:gd name="T86" fmla="*/ 26 w 31"/>
                <a:gd name="T87" fmla="*/ 123 h 129"/>
                <a:gd name="T88" fmla="*/ 26 w 31"/>
                <a:gd name="T89" fmla="*/ 127 h 129"/>
                <a:gd name="T90" fmla="*/ 28 w 31"/>
                <a:gd name="T91" fmla="*/ 127 h 129"/>
                <a:gd name="T92" fmla="*/ 31 w 31"/>
                <a:gd name="T93" fmla="*/ 128 h 129"/>
                <a:gd name="T94" fmla="*/ 29 w 31"/>
                <a:gd name="T95" fmla="*/ 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" h="129">
                  <a:moveTo>
                    <a:pt x="29" y="1"/>
                  </a:move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1" y="32"/>
                  </a:lnTo>
                  <a:lnTo>
                    <a:pt x="20" y="33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19" y="38"/>
                  </a:lnTo>
                  <a:lnTo>
                    <a:pt x="18" y="38"/>
                  </a:lnTo>
                  <a:lnTo>
                    <a:pt x="18" y="39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41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4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3" y="54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1" y="63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8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6" y="74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3" y="94"/>
                  </a:lnTo>
                  <a:lnTo>
                    <a:pt x="2" y="94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2" y="97"/>
                  </a:lnTo>
                  <a:lnTo>
                    <a:pt x="2" y="98"/>
                  </a:lnTo>
                  <a:lnTo>
                    <a:pt x="2" y="99"/>
                  </a:lnTo>
                  <a:lnTo>
                    <a:pt x="1" y="101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0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3" y="115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6" y="120"/>
                  </a:lnTo>
                  <a:lnTo>
                    <a:pt x="7" y="120"/>
                  </a:lnTo>
                  <a:lnTo>
                    <a:pt x="8" y="122"/>
                  </a:lnTo>
                  <a:lnTo>
                    <a:pt x="9" y="123"/>
                  </a:lnTo>
                  <a:lnTo>
                    <a:pt x="9" y="122"/>
                  </a:lnTo>
                  <a:lnTo>
                    <a:pt x="10" y="122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2" y="121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2" y="115"/>
                  </a:lnTo>
                  <a:lnTo>
                    <a:pt x="13" y="115"/>
                  </a:lnTo>
                  <a:lnTo>
                    <a:pt x="13" y="114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5" y="114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1"/>
                  </a:lnTo>
                  <a:lnTo>
                    <a:pt x="19" y="111"/>
                  </a:lnTo>
                  <a:lnTo>
                    <a:pt x="20" y="111"/>
                  </a:lnTo>
                  <a:lnTo>
                    <a:pt x="21" y="112"/>
                  </a:lnTo>
                  <a:lnTo>
                    <a:pt x="20" y="113"/>
                  </a:lnTo>
                  <a:lnTo>
                    <a:pt x="19" y="114"/>
                  </a:lnTo>
                  <a:lnTo>
                    <a:pt x="19" y="115"/>
                  </a:lnTo>
                  <a:lnTo>
                    <a:pt x="19" y="115"/>
                  </a:lnTo>
                  <a:lnTo>
                    <a:pt x="20" y="115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8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5" y="119"/>
                  </a:lnTo>
                  <a:lnTo>
                    <a:pt x="26" y="119"/>
                  </a:lnTo>
                  <a:lnTo>
                    <a:pt x="26" y="120"/>
                  </a:lnTo>
                  <a:lnTo>
                    <a:pt x="25" y="122"/>
                  </a:lnTo>
                  <a:lnTo>
                    <a:pt x="26" y="123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6"/>
                  </a:lnTo>
                  <a:lnTo>
                    <a:pt x="26" y="127"/>
                  </a:lnTo>
                  <a:lnTo>
                    <a:pt x="26" y="128"/>
                  </a:lnTo>
                  <a:lnTo>
                    <a:pt x="27" y="127"/>
                  </a:lnTo>
                  <a:lnTo>
                    <a:pt x="27" y="126"/>
                  </a:lnTo>
                  <a:lnTo>
                    <a:pt x="28" y="127"/>
                  </a:lnTo>
                  <a:lnTo>
                    <a:pt x="29" y="128"/>
                  </a:lnTo>
                  <a:lnTo>
                    <a:pt x="29" y="129"/>
                  </a:lnTo>
                  <a:lnTo>
                    <a:pt x="30" y="129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0" name="Freeform 390">
              <a:extLst>
                <a:ext uri="{FF2B5EF4-FFF2-40B4-BE49-F238E27FC236}">
                  <a16:creationId xmlns:a16="http://schemas.microsoft.com/office/drawing/2014/main" id="{00CA2266-B149-7C1C-0C7E-FF88BBDC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5725" y="4476750"/>
              <a:ext cx="1587" cy="476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1 h 3"/>
                <a:gd name="T6" fmla="*/ 0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1" name="Freeform 391">
              <a:extLst>
                <a:ext uri="{FF2B5EF4-FFF2-40B4-BE49-F238E27FC236}">
                  <a16:creationId xmlns:a16="http://schemas.microsoft.com/office/drawing/2014/main" id="{906490C8-822F-6368-8D2A-62A27A6C2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50215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2" name="Freeform 392">
              <a:extLst>
                <a:ext uri="{FF2B5EF4-FFF2-40B4-BE49-F238E27FC236}">
                  <a16:creationId xmlns:a16="http://schemas.microsoft.com/office/drawing/2014/main" id="{C2D1CA04-D684-4BEC-4AF3-E8B19C0E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4799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3" name="Freeform 393">
              <a:extLst>
                <a:ext uri="{FF2B5EF4-FFF2-40B4-BE49-F238E27FC236}">
                  <a16:creationId xmlns:a16="http://schemas.microsoft.com/office/drawing/2014/main" id="{2DBAE971-222F-64D4-6945-BF62F1A6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8425" y="4592638"/>
              <a:ext cx="4762" cy="7938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4 h 5"/>
                <a:gd name="T4" fmla="*/ 1 w 3"/>
                <a:gd name="T5" fmla="*/ 5 h 5"/>
                <a:gd name="T6" fmla="*/ 2 w 3"/>
                <a:gd name="T7" fmla="*/ 5 h 5"/>
                <a:gd name="T8" fmla="*/ 3 w 3"/>
                <a:gd name="T9" fmla="*/ 1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1 h 5"/>
                <a:gd name="T16" fmla="*/ 1 w 3"/>
                <a:gd name="T17" fmla="*/ 1 h 5"/>
                <a:gd name="T18" fmla="*/ 1 w 3"/>
                <a:gd name="T19" fmla="*/ 2 h 5"/>
                <a:gd name="T20" fmla="*/ 1 w 3"/>
                <a:gd name="T21" fmla="*/ 3 h 5"/>
                <a:gd name="T22" fmla="*/ 1 w 3"/>
                <a:gd name="T23" fmla="*/ 3 h 5"/>
                <a:gd name="T24" fmla="*/ 0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4" name="Freeform 394">
              <a:extLst>
                <a:ext uri="{FF2B5EF4-FFF2-40B4-BE49-F238E27FC236}">
                  <a16:creationId xmlns:a16="http://schemas.microsoft.com/office/drawing/2014/main" id="{C7787C30-26E1-2A16-0C7D-485CA7A9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592638"/>
              <a:ext cx="12700" cy="30163"/>
            </a:xfrm>
            <a:custGeom>
              <a:avLst/>
              <a:gdLst>
                <a:gd name="T0" fmla="*/ 1 w 8"/>
                <a:gd name="T1" fmla="*/ 18 h 19"/>
                <a:gd name="T2" fmla="*/ 2 w 8"/>
                <a:gd name="T3" fmla="*/ 19 h 19"/>
                <a:gd name="T4" fmla="*/ 3 w 8"/>
                <a:gd name="T5" fmla="*/ 19 h 19"/>
                <a:gd name="T6" fmla="*/ 3 w 8"/>
                <a:gd name="T7" fmla="*/ 18 h 19"/>
                <a:gd name="T8" fmla="*/ 3 w 8"/>
                <a:gd name="T9" fmla="*/ 17 h 19"/>
                <a:gd name="T10" fmla="*/ 3 w 8"/>
                <a:gd name="T11" fmla="*/ 17 h 19"/>
                <a:gd name="T12" fmla="*/ 4 w 8"/>
                <a:gd name="T13" fmla="*/ 17 h 19"/>
                <a:gd name="T14" fmla="*/ 6 w 8"/>
                <a:gd name="T15" fmla="*/ 17 h 19"/>
                <a:gd name="T16" fmla="*/ 6 w 8"/>
                <a:gd name="T17" fmla="*/ 16 h 19"/>
                <a:gd name="T18" fmla="*/ 6 w 8"/>
                <a:gd name="T19" fmla="*/ 15 h 19"/>
                <a:gd name="T20" fmla="*/ 8 w 8"/>
                <a:gd name="T21" fmla="*/ 15 h 19"/>
                <a:gd name="T22" fmla="*/ 8 w 8"/>
                <a:gd name="T23" fmla="*/ 15 h 19"/>
                <a:gd name="T24" fmla="*/ 8 w 8"/>
                <a:gd name="T25" fmla="*/ 14 h 19"/>
                <a:gd name="T26" fmla="*/ 7 w 8"/>
                <a:gd name="T27" fmla="*/ 14 h 19"/>
                <a:gd name="T28" fmla="*/ 7 w 8"/>
                <a:gd name="T29" fmla="*/ 13 h 19"/>
                <a:gd name="T30" fmla="*/ 6 w 8"/>
                <a:gd name="T31" fmla="*/ 12 h 19"/>
                <a:gd name="T32" fmla="*/ 6 w 8"/>
                <a:gd name="T33" fmla="*/ 11 h 19"/>
                <a:gd name="T34" fmla="*/ 6 w 8"/>
                <a:gd name="T35" fmla="*/ 10 h 19"/>
                <a:gd name="T36" fmla="*/ 7 w 8"/>
                <a:gd name="T37" fmla="*/ 10 h 19"/>
                <a:gd name="T38" fmla="*/ 7 w 8"/>
                <a:gd name="T39" fmla="*/ 9 h 19"/>
                <a:gd name="T40" fmla="*/ 7 w 8"/>
                <a:gd name="T41" fmla="*/ 8 h 19"/>
                <a:gd name="T42" fmla="*/ 8 w 8"/>
                <a:gd name="T43" fmla="*/ 6 h 19"/>
                <a:gd name="T44" fmla="*/ 8 w 8"/>
                <a:gd name="T45" fmla="*/ 5 h 19"/>
                <a:gd name="T46" fmla="*/ 8 w 8"/>
                <a:gd name="T47" fmla="*/ 5 h 19"/>
                <a:gd name="T48" fmla="*/ 7 w 8"/>
                <a:gd name="T49" fmla="*/ 5 h 19"/>
                <a:gd name="T50" fmla="*/ 7 w 8"/>
                <a:gd name="T51" fmla="*/ 5 h 19"/>
                <a:gd name="T52" fmla="*/ 6 w 8"/>
                <a:gd name="T53" fmla="*/ 5 h 19"/>
                <a:gd name="T54" fmla="*/ 5 w 8"/>
                <a:gd name="T55" fmla="*/ 4 h 19"/>
                <a:gd name="T56" fmla="*/ 4 w 8"/>
                <a:gd name="T57" fmla="*/ 4 h 19"/>
                <a:gd name="T58" fmla="*/ 3 w 8"/>
                <a:gd name="T59" fmla="*/ 4 h 19"/>
                <a:gd name="T60" fmla="*/ 3 w 8"/>
                <a:gd name="T61" fmla="*/ 2 h 19"/>
                <a:gd name="T62" fmla="*/ 3 w 8"/>
                <a:gd name="T63" fmla="*/ 1 h 19"/>
                <a:gd name="T64" fmla="*/ 3 w 8"/>
                <a:gd name="T65" fmla="*/ 0 h 19"/>
                <a:gd name="T66" fmla="*/ 2 w 8"/>
                <a:gd name="T67" fmla="*/ 0 h 19"/>
                <a:gd name="T68" fmla="*/ 1 w 8"/>
                <a:gd name="T69" fmla="*/ 0 h 19"/>
                <a:gd name="T70" fmla="*/ 2 w 8"/>
                <a:gd name="T71" fmla="*/ 2 h 19"/>
                <a:gd name="T72" fmla="*/ 2 w 8"/>
                <a:gd name="T73" fmla="*/ 3 h 19"/>
                <a:gd name="T74" fmla="*/ 1 w 8"/>
                <a:gd name="T75" fmla="*/ 4 h 19"/>
                <a:gd name="T76" fmla="*/ 1 w 8"/>
                <a:gd name="T77" fmla="*/ 5 h 19"/>
                <a:gd name="T78" fmla="*/ 1 w 8"/>
                <a:gd name="T79" fmla="*/ 5 h 19"/>
                <a:gd name="T80" fmla="*/ 1 w 8"/>
                <a:gd name="T81" fmla="*/ 7 h 19"/>
                <a:gd name="T82" fmla="*/ 1 w 8"/>
                <a:gd name="T83" fmla="*/ 8 h 19"/>
                <a:gd name="T84" fmla="*/ 1 w 8"/>
                <a:gd name="T85" fmla="*/ 9 h 19"/>
                <a:gd name="T86" fmla="*/ 1 w 8"/>
                <a:gd name="T87" fmla="*/ 10 h 19"/>
                <a:gd name="T88" fmla="*/ 0 w 8"/>
                <a:gd name="T89" fmla="*/ 10 h 19"/>
                <a:gd name="T90" fmla="*/ 1 w 8"/>
                <a:gd name="T91" fmla="*/ 11 h 19"/>
                <a:gd name="T92" fmla="*/ 0 w 8"/>
                <a:gd name="T93" fmla="*/ 12 h 19"/>
                <a:gd name="T94" fmla="*/ 0 w 8"/>
                <a:gd name="T95" fmla="*/ 13 h 19"/>
                <a:gd name="T96" fmla="*/ 1 w 8"/>
                <a:gd name="T97" fmla="*/ 13 h 19"/>
                <a:gd name="T98" fmla="*/ 1 w 8"/>
                <a:gd name="T99" fmla="*/ 14 h 19"/>
                <a:gd name="T100" fmla="*/ 1 w 8"/>
                <a:gd name="T101" fmla="*/ 15 h 19"/>
                <a:gd name="T102" fmla="*/ 0 w 8"/>
                <a:gd name="T103" fmla="*/ 15 h 19"/>
                <a:gd name="T104" fmla="*/ 1 w 8"/>
                <a:gd name="T105" fmla="*/ 15 h 19"/>
                <a:gd name="T106" fmla="*/ 1 w 8"/>
                <a:gd name="T107" fmla="*/ 16 h 19"/>
                <a:gd name="T108" fmla="*/ 1 w 8"/>
                <a:gd name="T10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" h="19">
                  <a:moveTo>
                    <a:pt x="1" y="18"/>
                  </a:move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5" name="Freeform 395">
              <a:extLst>
                <a:ext uri="{FF2B5EF4-FFF2-40B4-BE49-F238E27FC236}">
                  <a16:creationId xmlns:a16="http://schemas.microsoft.com/office/drawing/2014/main" id="{B407EE89-E70A-12E8-45A0-A6D55937C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4598988"/>
              <a:ext cx="3175" cy="15875"/>
            </a:xfrm>
            <a:custGeom>
              <a:avLst/>
              <a:gdLst>
                <a:gd name="T0" fmla="*/ 0 w 2"/>
                <a:gd name="T1" fmla="*/ 1 h 10"/>
                <a:gd name="T2" fmla="*/ 0 w 2"/>
                <a:gd name="T3" fmla="*/ 2 h 10"/>
                <a:gd name="T4" fmla="*/ 0 w 2"/>
                <a:gd name="T5" fmla="*/ 3 h 10"/>
                <a:gd name="T6" fmla="*/ 1 w 2"/>
                <a:gd name="T7" fmla="*/ 3 h 10"/>
                <a:gd name="T8" fmla="*/ 2 w 2"/>
                <a:gd name="T9" fmla="*/ 3 h 10"/>
                <a:gd name="T10" fmla="*/ 2 w 2"/>
                <a:gd name="T11" fmla="*/ 4 h 10"/>
                <a:gd name="T12" fmla="*/ 2 w 2"/>
                <a:gd name="T13" fmla="*/ 5 h 10"/>
                <a:gd name="T14" fmla="*/ 1 w 2"/>
                <a:gd name="T15" fmla="*/ 5 h 10"/>
                <a:gd name="T16" fmla="*/ 1 w 2"/>
                <a:gd name="T17" fmla="*/ 6 h 10"/>
                <a:gd name="T18" fmla="*/ 1 w 2"/>
                <a:gd name="T19" fmla="*/ 7 h 10"/>
                <a:gd name="T20" fmla="*/ 1 w 2"/>
                <a:gd name="T21" fmla="*/ 8 h 10"/>
                <a:gd name="T22" fmla="*/ 2 w 2"/>
                <a:gd name="T23" fmla="*/ 9 h 10"/>
                <a:gd name="T24" fmla="*/ 2 w 2"/>
                <a:gd name="T25" fmla="*/ 10 h 10"/>
                <a:gd name="T26" fmla="*/ 2 w 2"/>
                <a:gd name="T27" fmla="*/ 10 h 10"/>
                <a:gd name="T28" fmla="*/ 2 w 2"/>
                <a:gd name="T29" fmla="*/ 9 h 10"/>
                <a:gd name="T30" fmla="*/ 2 w 2"/>
                <a:gd name="T31" fmla="*/ 3 h 10"/>
                <a:gd name="T32" fmla="*/ 2 w 2"/>
                <a:gd name="T33" fmla="*/ 2 h 10"/>
                <a:gd name="T34" fmla="*/ 2 w 2"/>
                <a:gd name="T35" fmla="*/ 1 h 10"/>
                <a:gd name="T36" fmla="*/ 0 w 2"/>
                <a:gd name="T37" fmla="*/ 0 h 10"/>
                <a:gd name="T38" fmla="*/ 0 w 2"/>
                <a:gd name="T39" fmla="*/ 0 h 10"/>
                <a:gd name="T40" fmla="*/ 0 w 2"/>
                <a:gd name="T41" fmla="*/ 1 h 10"/>
                <a:gd name="T42" fmla="*/ 0 w 2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0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6" name="Freeform 397">
              <a:extLst>
                <a:ext uri="{FF2B5EF4-FFF2-40B4-BE49-F238E27FC236}">
                  <a16:creationId xmlns:a16="http://schemas.microsoft.com/office/drawing/2014/main" id="{B37AE8F2-CB8C-6BD0-8980-348D380D1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433763"/>
              <a:ext cx="766762" cy="1214438"/>
            </a:xfrm>
            <a:custGeom>
              <a:avLst/>
              <a:gdLst>
                <a:gd name="T0" fmla="*/ 381 w 483"/>
                <a:gd name="T1" fmla="*/ 141 h 765"/>
                <a:gd name="T2" fmla="*/ 285 w 483"/>
                <a:gd name="T3" fmla="*/ 90 h 765"/>
                <a:gd name="T4" fmla="*/ 195 w 483"/>
                <a:gd name="T5" fmla="*/ 42 h 765"/>
                <a:gd name="T6" fmla="*/ 110 w 483"/>
                <a:gd name="T7" fmla="*/ 3 h 765"/>
                <a:gd name="T8" fmla="*/ 70 w 483"/>
                <a:gd name="T9" fmla="*/ 26 h 765"/>
                <a:gd name="T10" fmla="*/ 80 w 483"/>
                <a:gd name="T11" fmla="*/ 73 h 765"/>
                <a:gd name="T12" fmla="*/ 88 w 483"/>
                <a:gd name="T13" fmla="*/ 106 h 765"/>
                <a:gd name="T14" fmla="*/ 96 w 483"/>
                <a:gd name="T15" fmla="*/ 129 h 765"/>
                <a:gd name="T16" fmla="*/ 110 w 483"/>
                <a:gd name="T17" fmla="*/ 163 h 765"/>
                <a:gd name="T18" fmla="*/ 102 w 483"/>
                <a:gd name="T19" fmla="*/ 203 h 765"/>
                <a:gd name="T20" fmla="*/ 100 w 483"/>
                <a:gd name="T21" fmla="*/ 242 h 765"/>
                <a:gd name="T22" fmla="*/ 96 w 483"/>
                <a:gd name="T23" fmla="*/ 276 h 765"/>
                <a:gd name="T24" fmla="*/ 93 w 483"/>
                <a:gd name="T25" fmla="*/ 314 h 765"/>
                <a:gd name="T26" fmla="*/ 62 w 483"/>
                <a:gd name="T27" fmla="*/ 354 h 765"/>
                <a:gd name="T28" fmla="*/ 30 w 483"/>
                <a:gd name="T29" fmla="*/ 393 h 765"/>
                <a:gd name="T30" fmla="*/ 15 w 483"/>
                <a:gd name="T31" fmla="*/ 423 h 765"/>
                <a:gd name="T32" fmla="*/ 2 w 483"/>
                <a:gd name="T33" fmla="*/ 435 h 765"/>
                <a:gd name="T34" fmla="*/ 5 w 483"/>
                <a:gd name="T35" fmla="*/ 465 h 765"/>
                <a:gd name="T36" fmla="*/ 48 w 483"/>
                <a:gd name="T37" fmla="*/ 512 h 765"/>
                <a:gd name="T38" fmla="*/ 59 w 483"/>
                <a:gd name="T39" fmla="*/ 521 h 765"/>
                <a:gd name="T40" fmla="*/ 66 w 483"/>
                <a:gd name="T41" fmla="*/ 544 h 765"/>
                <a:gd name="T42" fmla="*/ 75 w 483"/>
                <a:gd name="T43" fmla="*/ 553 h 765"/>
                <a:gd name="T44" fmla="*/ 75 w 483"/>
                <a:gd name="T45" fmla="*/ 565 h 765"/>
                <a:gd name="T46" fmla="*/ 73 w 483"/>
                <a:gd name="T47" fmla="*/ 585 h 765"/>
                <a:gd name="T48" fmla="*/ 77 w 483"/>
                <a:gd name="T49" fmla="*/ 621 h 765"/>
                <a:gd name="T50" fmla="*/ 96 w 483"/>
                <a:gd name="T51" fmla="*/ 642 h 765"/>
                <a:gd name="T52" fmla="*/ 61 w 483"/>
                <a:gd name="T53" fmla="*/ 650 h 765"/>
                <a:gd name="T54" fmla="*/ 63 w 483"/>
                <a:gd name="T55" fmla="*/ 702 h 765"/>
                <a:gd name="T56" fmla="*/ 80 w 483"/>
                <a:gd name="T57" fmla="*/ 717 h 765"/>
                <a:gd name="T58" fmla="*/ 104 w 483"/>
                <a:gd name="T59" fmla="*/ 764 h 765"/>
                <a:gd name="T60" fmla="*/ 134 w 483"/>
                <a:gd name="T61" fmla="*/ 754 h 765"/>
                <a:gd name="T62" fmla="*/ 146 w 483"/>
                <a:gd name="T63" fmla="*/ 751 h 765"/>
                <a:gd name="T64" fmla="*/ 157 w 483"/>
                <a:gd name="T65" fmla="*/ 756 h 765"/>
                <a:gd name="T66" fmla="*/ 173 w 483"/>
                <a:gd name="T67" fmla="*/ 748 h 765"/>
                <a:gd name="T68" fmla="*/ 200 w 483"/>
                <a:gd name="T69" fmla="*/ 741 h 765"/>
                <a:gd name="T70" fmla="*/ 250 w 483"/>
                <a:gd name="T71" fmla="*/ 721 h 765"/>
                <a:gd name="T72" fmla="*/ 249 w 483"/>
                <a:gd name="T73" fmla="*/ 700 h 765"/>
                <a:gd name="T74" fmla="*/ 262 w 483"/>
                <a:gd name="T75" fmla="*/ 692 h 765"/>
                <a:gd name="T76" fmla="*/ 282 w 483"/>
                <a:gd name="T77" fmla="*/ 691 h 765"/>
                <a:gd name="T78" fmla="*/ 301 w 483"/>
                <a:gd name="T79" fmla="*/ 688 h 765"/>
                <a:gd name="T80" fmla="*/ 313 w 483"/>
                <a:gd name="T81" fmla="*/ 686 h 765"/>
                <a:gd name="T82" fmla="*/ 328 w 483"/>
                <a:gd name="T83" fmla="*/ 678 h 765"/>
                <a:gd name="T84" fmla="*/ 339 w 483"/>
                <a:gd name="T85" fmla="*/ 670 h 765"/>
                <a:gd name="T86" fmla="*/ 348 w 483"/>
                <a:gd name="T87" fmla="*/ 657 h 765"/>
                <a:gd name="T88" fmla="*/ 361 w 483"/>
                <a:gd name="T89" fmla="*/ 647 h 765"/>
                <a:gd name="T90" fmla="*/ 379 w 483"/>
                <a:gd name="T91" fmla="*/ 632 h 765"/>
                <a:gd name="T92" fmla="*/ 382 w 483"/>
                <a:gd name="T93" fmla="*/ 616 h 765"/>
                <a:gd name="T94" fmla="*/ 393 w 483"/>
                <a:gd name="T95" fmla="*/ 607 h 765"/>
                <a:gd name="T96" fmla="*/ 412 w 483"/>
                <a:gd name="T97" fmla="*/ 601 h 765"/>
                <a:gd name="T98" fmla="*/ 432 w 483"/>
                <a:gd name="T99" fmla="*/ 603 h 765"/>
                <a:gd name="T100" fmla="*/ 427 w 483"/>
                <a:gd name="T101" fmla="*/ 578 h 765"/>
                <a:gd name="T102" fmla="*/ 415 w 483"/>
                <a:gd name="T103" fmla="*/ 546 h 765"/>
                <a:gd name="T104" fmla="*/ 389 w 483"/>
                <a:gd name="T105" fmla="*/ 523 h 765"/>
                <a:gd name="T106" fmla="*/ 405 w 483"/>
                <a:gd name="T107" fmla="*/ 486 h 765"/>
                <a:gd name="T108" fmla="*/ 402 w 483"/>
                <a:gd name="T109" fmla="*/ 461 h 765"/>
                <a:gd name="T110" fmla="*/ 412 w 483"/>
                <a:gd name="T111" fmla="*/ 444 h 765"/>
                <a:gd name="T112" fmla="*/ 422 w 483"/>
                <a:gd name="T113" fmla="*/ 419 h 765"/>
                <a:gd name="T114" fmla="*/ 437 w 483"/>
                <a:gd name="T115" fmla="*/ 392 h 765"/>
                <a:gd name="T116" fmla="*/ 477 w 483"/>
                <a:gd name="T117" fmla="*/ 376 h 765"/>
                <a:gd name="T118" fmla="*/ 483 w 483"/>
                <a:gd name="T119" fmla="*/ 22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3" h="765">
                  <a:moveTo>
                    <a:pt x="472" y="188"/>
                  </a:moveTo>
                  <a:lnTo>
                    <a:pt x="466" y="186"/>
                  </a:lnTo>
                  <a:lnTo>
                    <a:pt x="460" y="183"/>
                  </a:lnTo>
                  <a:lnTo>
                    <a:pt x="455" y="179"/>
                  </a:lnTo>
                  <a:lnTo>
                    <a:pt x="449" y="177"/>
                  </a:lnTo>
                  <a:lnTo>
                    <a:pt x="443" y="174"/>
                  </a:lnTo>
                  <a:lnTo>
                    <a:pt x="437" y="171"/>
                  </a:lnTo>
                  <a:lnTo>
                    <a:pt x="432" y="168"/>
                  </a:lnTo>
                  <a:lnTo>
                    <a:pt x="427" y="165"/>
                  </a:lnTo>
                  <a:lnTo>
                    <a:pt x="420" y="162"/>
                  </a:lnTo>
                  <a:lnTo>
                    <a:pt x="415" y="158"/>
                  </a:lnTo>
                  <a:lnTo>
                    <a:pt x="409" y="156"/>
                  </a:lnTo>
                  <a:lnTo>
                    <a:pt x="404" y="154"/>
                  </a:lnTo>
                  <a:lnTo>
                    <a:pt x="398" y="150"/>
                  </a:lnTo>
                  <a:lnTo>
                    <a:pt x="392" y="147"/>
                  </a:lnTo>
                  <a:lnTo>
                    <a:pt x="387" y="144"/>
                  </a:lnTo>
                  <a:lnTo>
                    <a:pt x="381" y="141"/>
                  </a:lnTo>
                  <a:lnTo>
                    <a:pt x="375" y="137"/>
                  </a:lnTo>
                  <a:lnTo>
                    <a:pt x="370" y="135"/>
                  </a:lnTo>
                  <a:lnTo>
                    <a:pt x="364" y="133"/>
                  </a:lnTo>
                  <a:lnTo>
                    <a:pt x="358" y="129"/>
                  </a:lnTo>
                  <a:lnTo>
                    <a:pt x="352" y="126"/>
                  </a:lnTo>
                  <a:lnTo>
                    <a:pt x="348" y="123"/>
                  </a:lnTo>
                  <a:lnTo>
                    <a:pt x="341" y="120"/>
                  </a:lnTo>
                  <a:lnTo>
                    <a:pt x="336" y="116"/>
                  </a:lnTo>
                  <a:lnTo>
                    <a:pt x="329" y="114"/>
                  </a:lnTo>
                  <a:lnTo>
                    <a:pt x="325" y="111"/>
                  </a:lnTo>
                  <a:lnTo>
                    <a:pt x="319" y="108"/>
                  </a:lnTo>
                  <a:lnTo>
                    <a:pt x="313" y="106"/>
                  </a:lnTo>
                  <a:lnTo>
                    <a:pt x="308" y="102"/>
                  </a:lnTo>
                  <a:lnTo>
                    <a:pt x="302" y="99"/>
                  </a:lnTo>
                  <a:lnTo>
                    <a:pt x="297" y="96"/>
                  </a:lnTo>
                  <a:lnTo>
                    <a:pt x="290" y="93"/>
                  </a:lnTo>
                  <a:lnTo>
                    <a:pt x="285" y="90"/>
                  </a:lnTo>
                  <a:lnTo>
                    <a:pt x="279" y="87"/>
                  </a:lnTo>
                  <a:lnTo>
                    <a:pt x="274" y="84"/>
                  </a:lnTo>
                  <a:lnTo>
                    <a:pt x="268" y="81"/>
                  </a:lnTo>
                  <a:lnTo>
                    <a:pt x="263" y="78"/>
                  </a:lnTo>
                  <a:lnTo>
                    <a:pt x="262" y="78"/>
                  </a:lnTo>
                  <a:lnTo>
                    <a:pt x="257" y="75"/>
                  </a:lnTo>
                  <a:lnTo>
                    <a:pt x="251" y="72"/>
                  </a:lnTo>
                  <a:lnTo>
                    <a:pt x="245" y="69"/>
                  </a:lnTo>
                  <a:lnTo>
                    <a:pt x="239" y="66"/>
                  </a:lnTo>
                  <a:lnTo>
                    <a:pt x="234" y="63"/>
                  </a:lnTo>
                  <a:lnTo>
                    <a:pt x="229" y="60"/>
                  </a:lnTo>
                  <a:lnTo>
                    <a:pt x="222" y="56"/>
                  </a:lnTo>
                  <a:lnTo>
                    <a:pt x="218" y="54"/>
                  </a:lnTo>
                  <a:lnTo>
                    <a:pt x="211" y="50"/>
                  </a:lnTo>
                  <a:lnTo>
                    <a:pt x="206" y="47"/>
                  </a:lnTo>
                  <a:lnTo>
                    <a:pt x="199" y="45"/>
                  </a:lnTo>
                  <a:lnTo>
                    <a:pt x="195" y="42"/>
                  </a:lnTo>
                  <a:lnTo>
                    <a:pt x="189" y="38"/>
                  </a:lnTo>
                  <a:lnTo>
                    <a:pt x="183" y="36"/>
                  </a:lnTo>
                  <a:lnTo>
                    <a:pt x="177" y="33"/>
                  </a:lnTo>
                  <a:lnTo>
                    <a:pt x="172" y="29"/>
                  </a:lnTo>
                  <a:lnTo>
                    <a:pt x="166" y="26"/>
                  </a:lnTo>
                  <a:lnTo>
                    <a:pt x="160" y="24"/>
                  </a:lnTo>
                  <a:lnTo>
                    <a:pt x="154" y="21"/>
                  </a:lnTo>
                  <a:lnTo>
                    <a:pt x="149" y="17"/>
                  </a:lnTo>
                  <a:lnTo>
                    <a:pt x="143" y="15"/>
                  </a:lnTo>
                  <a:lnTo>
                    <a:pt x="138" y="11"/>
                  </a:lnTo>
                  <a:lnTo>
                    <a:pt x="131" y="8"/>
                  </a:lnTo>
                  <a:lnTo>
                    <a:pt x="127" y="5"/>
                  </a:lnTo>
                  <a:lnTo>
                    <a:pt x="120" y="3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1"/>
                  </a:lnTo>
                  <a:lnTo>
                    <a:pt x="110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3" y="6"/>
                  </a:lnTo>
                  <a:lnTo>
                    <a:pt x="100" y="7"/>
                  </a:lnTo>
                  <a:lnTo>
                    <a:pt x="98" y="8"/>
                  </a:lnTo>
                  <a:lnTo>
                    <a:pt x="95" y="10"/>
                  </a:lnTo>
                  <a:lnTo>
                    <a:pt x="92" y="11"/>
                  </a:lnTo>
                  <a:lnTo>
                    <a:pt x="90" y="13"/>
                  </a:lnTo>
                  <a:lnTo>
                    <a:pt x="87" y="14"/>
                  </a:lnTo>
                  <a:lnTo>
                    <a:pt x="85" y="16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9"/>
                  </a:lnTo>
                  <a:lnTo>
                    <a:pt x="73" y="21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6"/>
                  </a:lnTo>
                  <a:lnTo>
                    <a:pt x="71" y="28"/>
                  </a:lnTo>
                  <a:lnTo>
                    <a:pt x="71" y="31"/>
                  </a:lnTo>
                  <a:lnTo>
                    <a:pt x="72" y="35"/>
                  </a:lnTo>
                  <a:lnTo>
                    <a:pt x="73" y="38"/>
                  </a:lnTo>
                  <a:lnTo>
                    <a:pt x="73" y="41"/>
                  </a:lnTo>
                  <a:lnTo>
                    <a:pt x="74" y="45"/>
                  </a:lnTo>
                  <a:lnTo>
                    <a:pt x="74" y="47"/>
                  </a:lnTo>
                  <a:lnTo>
                    <a:pt x="75" y="50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7" y="60"/>
                  </a:lnTo>
                  <a:lnTo>
                    <a:pt x="78" y="63"/>
                  </a:lnTo>
                  <a:lnTo>
                    <a:pt x="78" y="66"/>
                  </a:lnTo>
                  <a:lnTo>
                    <a:pt x="79" y="68"/>
                  </a:lnTo>
                  <a:lnTo>
                    <a:pt x="79" y="70"/>
                  </a:lnTo>
                  <a:lnTo>
                    <a:pt x="80" y="72"/>
                  </a:lnTo>
                  <a:lnTo>
                    <a:pt x="80" y="73"/>
                  </a:lnTo>
                  <a:lnTo>
                    <a:pt x="80" y="76"/>
                  </a:lnTo>
                  <a:lnTo>
                    <a:pt x="80" y="79"/>
                  </a:lnTo>
                  <a:lnTo>
                    <a:pt x="80" y="84"/>
                  </a:lnTo>
                  <a:lnTo>
                    <a:pt x="80" y="88"/>
                  </a:lnTo>
                  <a:lnTo>
                    <a:pt x="80" y="91"/>
                  </a:lnTo>
                  <a:lnTo>
                    <a:pt x="80" y="94"/>
                  </a:lnTo>
                  <a:lnTo>
                    <a:pt x="80" y="95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7"/>
                  </a:lnTo>
                  <a:lnTo>
                    <a:pt x="83" y="98"/>
                  </a:lnTo>
                  <a:lnTo>
                    <a:pt x="84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7" y="106"/>
                  </a:lnTo>
                  <a:lnTo>
                    <a:pt x="88" y="106"/>
                  </a:lnTo>
                  <a:lnTo>
                    <a:pt x="89" y="108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1" y="112"/>
                  </a:lnTo>
                  <a:lnTo>
                    <a:pt x="92" y="113"/>
                  </a:lnTo>
                  <a:lnTo>
                    <a:pt x="93" y="114"/>
                  </a:lnTo>
                  <a:lnTo>
                    <a:pt x="93" y="115"/>
                  </a:lnTo>
                  <a:lnTo>
                    <a:pt x="94" y="116"/>
                  </a:lnTo>
                  <a:lnTo>
                    <a:pt x="95" y="117"/>
                  </a:lnTo>
                  <a:lnTo>
                    <a:pt x="96" y="118"/>
                  </a:lnTo>
                  <a:lnTo>
                    <a:pt x="97" y="120"/>
                  </a:lnTo>
                  <a:lnTo>
                    <a:pt x="98" y="121"/>
                  </a:lnTo>
                  <a:lnTo>
                    <a:pt x="99" y="122"/>
                  </a:lnTo>
                  <a:lnTo>
                    <a:pt x="100" y="124"/>
                  </a:lnTo>
                  <a:lnTo>
                    <a:pt x="97" y="125"/>
                  </a:lnTo>
                  <a:lnTo>
                    <a:pt x="96" y="126"/>
                  </a:lnTo>
                  <a:lnTo>
                    <a:pt x="96" y="129"/>
                  </a:lnTo>
                  <a:lnTo>
                    <a:pt x="96" y="131"/>
                  </a:lnTo>
                  <a:lnTo>
                    <a:pt x="97" y="133"/>
                  </a:lnTo>
                  <a:lnTo>
                    <a:pt x="97" y="134"/>
                  </a:lnTo>
                  <a:lnTo>
                    <a:pt x="98" y="135"/>
                  </a:lnTo>
                  <a:lnTo>
                    <a:pt x="102" y="136"/>
                  </a:lnTo>
                  <a:lnTo>
                    <a:pt x="103" y="138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7"/>
                  </a:lnTo>
                  <a:lnTo>
                    <a:pt x="113" y="151"/>
                  </a:lnTo>
                  <a:lnTo>
                    <a:pt x="115" y="152"/>
                  </a:lnTo>
                  <a:lnTo>
                    <a:pt x="115" y="153"/>
                  </a:lnTo>
                  <a:lnTo>
                    <a:pt x="116" y="154"/>
                  </a:lnTo>
                  <a:lnTo>
                    <a:pt x="115" y="155"/>
                  </a:lnTo>
                  <a:lnTo>
                    <a:pt x="114" y="156"/>
                  </a:lnTo>
                  <a:lnTo>
                    <a:pt x="112" y="159"/>
                  </a:lnTo>
                  <a:lnTo>
                    <a:pt x="110" y="163"/>
                  </a:lnTo>
                  <a:lnTo>
                    <a:pt x="109" y="166"/>
                  </a:lnTo>
                  <a:lnTo>
                    <a:pt x="108" y="170"/>
                  </a:lnTo>
                  <a:lnTo>
                    <a:pt x="107" y="171"/>
                  </a:lnTo>
                  <a:lnTo>
                    <a:pt x="105" y="176"/>
                  </a:lnTo>
                  <a:lnTo>
                    <a:pt x="105" y="177"/>
                  </a:lnTo>
                  <a:lnTo>
                    <a:pt x="105" y="178"/>
                  </a:lnTo>
                  <a:lnTo>
                    <a:pt x="105" y="181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3"/>
                  </a:lnTo>
                  <a:lnTo>
                    <a:pt x="103" y="195"/>
                  </a:lnTo>
                  <a:lnTo>
                    <a:pt x="103" y="197"/>
                  </a:lnTo>
                  <a:lnTo>
                    <a:pt x="103" y="199"/>
                  </a:lnTo>
                  <a:lnTo>
                    <a:pt x="103" y="201"/>
                  </a:lnTo>
                  <a:lnTo>
                    <a:pt x="102" y="203"/>
                  </a:lnTo>
                  <a:lnTo>
                    <a:pt x="102" y="206"/>
                  </a:lnTo>
                  <a:lnTo>
                    <a:pt x="102" y="208"/>
                  </a:lnTo>
                  <a:lnTo>
                    <a:pt x="102" y="210"/>
                  </a:lnTo>
                  <a:lnTo>
                    <a:pt x="102" y="213"/>
                  </a:lnTo>
                  <a:lnTo>
                    <a:pt x="101" y="215"/>
                  </a:lnTo>
                  <a:lnTo>
                    <a:pt x="101" y="217"/>
                  </a:lnTo>
                  <a:lnTo>
                    <a:pt x="101" y="219"/>
                  </a:lnTo>
                  <a:lnTo>
                    <a:pt x="101" y="222"/>
                  </a:lnTo>
                  <a:lnTo>
                    <a:pt x="101" y="223"/>
                  </a:lnTo>
                  <a:lnTo>
                    <a:pt x="100" y="226"/>
                  </a:lnTo>
                  <a:lnTo>
                    <a:pt x="100" y="227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100" y="235"/>
                  </a:lnTo>
                  <a:lnTo>
                    <a:pt x="100" y="237"/>
                  </a:lnTo>
                  <a:lnTo>
                    <a:pt x="100" y="239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99" y="246"/>
                  </a:lnTo>
                  <a:lnTo>
                    <a:pt x="99" y="247"/>
                  </a:lnTo>
                  <a:lnTo>
                    <a:pt x="99" y="250"/>
                  </a:lnTo>
                  <a:lnTo>
                    <a:pt x="99" y="252"/>
                  </a:lnTo>
                  <a:lnTo>
                    <a:pt x="99" y="255"/>
                  </a:lnTo>
                  <a:lnTo>
                    <a:pt x="98" y="256"/>
                  </a:lnTo>
                  <a:lnTo>
                    <a:pt x="98" y="259"/>
                  </a:lnTo>
                  <a:lnTo>
                    <a:pt x="98" y="261"/>
                  </a:lnTo>
                  <a:lnTo>
                    <a:pt x="98" y="264"/>
                  </a:lnTo>
                  <a:lnTo>
                    <a:pt x="98" y="266"/>
                  </a:lnTo>
                  <a:lnTo>
                    <a:pt x="97" y="266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7" y="272"/>
                  </a:lnTo>
                  <a:lnTo>
                    <a:pt x="97" y="274"/>
                  </a:lnTo>
                  <a:lnTo>
                    <a:pt x="96" y="276"/>
                  </a:lnTo>
                  <a:lnTo>
                    <a:pt x="96" y="278"/>
                  </a:lnTo>
                  <a:lnTo>
                    <a:pt x="96" y="281"/>
                  </a:lnTo>
                  <a:lnTo>
                    <a:pt x="96" y="284"/>
                  </a:lnTo>
                  <a:lnTo>
                    <a:pt x="96" y="286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6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4" y="303"/>
                  </a:lnTo>
                  <a:lnTo>
                    <a:pt x="94" y="306"/>
                  </a:lnTo>
                  <a:lnTo>
                    <a:pt x="93" y="307"/>
                  </a:lnTo>
                  <a:lnTo>
                    <a:pt x="93" y="310"/>
                  </a:lnTo>
                  <a:lnTo>
                    <a:pt x="93" y="311"/>
                  </a:lnTo>
                  <a:lnTo>
                    <a:pt x="93" y="314"/>
                  </a:lnTo>
                  <a:lnTo>
                    <a:pt x="93" y="316"/>
                  </a:lnTo>
                  <a:lnTo>
                    <a:pt x="92" y="318"/>
                  </a:lnTo>
                  <a:lnTo>
                    <a:pt x="92" y="319"/>
                  </a:lnTo>
                  <a:lnTo>
                    <a:pt x="92" y="320"/>
                  </a:lnTo>
                  <a:lnTo>
                    <a:pt x="91" y="321"/>
                  </a:lnTo>
                  <a:lnTo>
                    <a:pt x="90" y="323"/>
                  </a:lnTo>
                  <a:lnTo>
                    <a:pt x="88" y="326"/>
                  </a:lnTo>
                  <a:lnTo>
                    <a:pt x="86" y="329"/>
                  </a:lnTo>
                  <a:lnTo>
                    <a:pt x="83" y="332"/>
                  </a:lnTo>
                  <a:lnTo>
                    <a:pt x="80" y="334"/>
                  </a:lnTo>
                  <a:lnTo>
                    <a:pt x="78" y="336"/>
                  </a:lnTo>
                  <a:lnTo>
                    <a:pt x="75" y="340"/>
                  </a:lnTo>
                  <a:lnTo>
                    <a:pt x="72" y="343"/>
                  </a:lnTo>
                  <a:lnTo>
                    <a:pt x="70" y="346"/>
                  </a:lnTo>
                  <a:lnTo>
                    <a:pt x="67" y="348"/>
                  </a:lnTo>
                  <a:lnTo>
                    <a:pt x="65" y="351"/>
                  </a:lnTo>
                  <a:lnTo>
                    <a:pt x="62" y="354"/>
                  </a:lnTo>
                  <a:lnTo>
                    <a:pt x="60" y="356"/>
                  </a:lnTo>
                  <a:lnTo>
                    <a:pt x="57" y="359"/>
                  </a:lnTo>
                  <a:lnTo>
                    <a:pt x="54" y="362"/>
                  </a:lnTo>
                  <a:lnTo>
                    <a:pt x="51" y="365"/>
                  </a:lnTo>
                  <a:lnTo>
                    <a:pt x="49" y="367"/>
                  </a:lnTo>
                  <a:lnTo>
                    <a:pt x="47" y="370"/>
                  </a:lnTo>
                  <a:lnTo>
                    <a:pt x="44" y="373"/>
                  </a:lnTo>
                  <a:lnTo>
                    <a:pt x="42" y="376"/>
                  </a:lnTo>
                  <a:lnTo>
                    <a:pt x="41" y="376"/>
                  </a:lnTo>
                  <a:lnTo>
                    <a:pt x="40" y="378"/>
                  </a:lnTo>
                  <a:lnTo>
                    <a:pt x="39" y="381"/>
                  </a:lnTo>
                  <a:lnTo>
                    <a:pt x="37" y="383"/>
                  </a:lnTo>
                  <a:lnTo>
                    <a:pt x="36" y="385"/>
                  </a:lnTo>
                  <a:lnTo>
                    <a:pt x="34" y="386"/>
                  </a:lnTo>
                  <a:lnTo>
                    <a:pt x="32" y="389"/>
                  </a:lnTo>
                  <a:lnTo>
                    <a:pt x="31" y="391"/>
                  </a:lnTo>
                  <a:lnTo>
                    <a:pt x="30" y="393"/>
                  </a:lnTo>
                  <a:lnTo>
                    <a:pt x="29" y="395"/>
                  </a:lnTo>
                  <a:lnTo>
                    <a:pt x="27" y="396"/>
                  </a:lnTo>
                  <a:lnTo>
                    <a:pt x="26" y="398"/>
                  </a:lnTo>
                  <a:lnTo>
                    <a:pt x="24" y="400"/>
                  </a:lnTo>
                  <a:lnTo>
                    <a:pt x="22" y="402"/>
                  </a:lnTo>
                  <a:lnTo>
                    <a:pt x="21" y="404"/>
                  </a:lnTo>
                  <a:lnTo>
                    <a:pt x="20" y="406"/>
                  </a:lnTo>
                  <a:lnTo>
                    <a:pt x="20" y="408"/>
                  </a:lnTo>
                  <a:lnTo>
                    <a:pt x="18" y="410"/>
                  </a:lnTo>
                  <a:lnTo>
                    <a:pt x="17" y="413"/>
                  </a:lnTo>
                  <a:lnTo>
                    <a:pt x="15" y="416"/>
                  </a:lnTo>
                  <a:lnTo>
                    <a:pt x="14" y="417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4" y="420"/>
                  </a:lnTo>
                  <a:lnTo>
                    <a:pt x="15" y="422"/>
                  </a:lnTo>
                  <a:lnTo>
                    <a:pt x="15" y="423"/>
                  </a:lnTo>
                  <a:lnTo>
                    <a:pt x="14" y="424"/>
                  </a:lnTo>
                  <a:lnTo>
                    <a:pt x="14" y="425"/>
                  </a:lnTo>
                  <a:lnTo>
                    <a:pt x="13" y="425"/>
                  </a:lnTo>
                  <a:lnTo>
                    <a:pt x="12" y="425"/>
                  </a:lnTo>
                  <a:lnTo>
                    <a:pt x="11" y="425"/>
                  </a:lnTo>
                  <a:lnTo>
                    <a:pt x="10" y="426"/>
                  </a:lnTo>
                  <a:lnTo>
                    <a:pt x="9" y="427"/>
                  </a:lnTo>
                  <a:lnTo>
                    <a:pt x="9" y="428"/>
                  </a:lnTo>
                  <a:lnTo>
                    <a:pt x="10" y="428"/>
                  </a:lnTo>
                  <a:lnTo>
                    <a:pt x="10" y="431"/>
                  </a:lnTo>
                  <a:lnTo>
                    <a:pt x="10" y="432"/>
                  </a:lnTo>
                  <a:lnTo>
                    <a:pt x="10" y="433"/>
                  </a:lnTo>
                  <a:lnTo>
                    <a:pt x="8" y="434"/>
                  </a:lnTo>
                  <a:lnTo>
                    <a:pt x="7" y="434"/>
                  </a:lnTo>
                  <a:lnTo>
                    <a:pt x="6" y="434"/>
                  </a:lnTo>
                  <a:lnTo>
                    <a:pt x="4" y="435"/>
                  </a:lnTo>
                  <a:lnTo>
                    <a:pt x="2" y="435"/>
                  </a:lnTo>
                  <a:lnTo>
                    <a:pt x="1" y="435"/>
                  </a:lnTo>
                  <a:lnTo>
                    <a:pt x="0" y="438"/>
                  </a:lnTo>
                  <a:lnTo>
                    <a:pt x="0" y="441"/>
                  </a:lnTo>
                  <a:lnTo>
                    <a:pt x="0" y="443"/>
                  </a:lnTo>
                  <a:lnTo>
                    <a:pt x="1" y="445"/>
                  </a:lnTo>
                  <a:lnTo>
                    <a:pt x="1" y="448"/>
                  </a:lnTo>
                  <a:lnTo>
                    <a:pt x="2" y="449"/>
                  </a:lnTo>
                  <a:lnTo>
                    <a:pt x="2" y="451"/>
                  </a:lnTo>
                  <a:lnTo>
                    <a:pt x="2" y="453"/>
                  </a:lnTo>
                  <a:lnTo>
                    <a:pt x="3" y="455"/>
                  </a:lnTo>
                  <a:lnTo>
                    <a:pt x="3" y="455"/>
                  </a:lnTo>
                  <a:lnTo>
                    <a:pt x="3" y="457"/>
                  </a:lnTo>
                  <a:lnTo>
                    <a:pt x="4" y="459"/>
                  </a:lnTo>
                  <a:lnTo>
                    <a:pt x="4" y="461"/>
                  </a:lnTo>
                  <a:lnTo>
                    <a:pt x="5" y="462"/>
                  </a:lnTo>
                  <a:lnTo>
                    <a:pt x="5" y="463"/>
                  </a:lnTo>
                  <a:lnTo>
                    <a:pt x="5" y="465"/>
                  </a:lnTo>
                  <a:lnTo>
                    <a:pt x="6" y="465"/>
                  </a:lnTo>
                  <a:lnTo>
                    <a:pt x="6" y="467"/>
                  </a:lnTo>
                  <a:lnTo>
                    <a:pt x="6" y="469"/>
                  </a:lnTo>
                  <a:lnTo>
                    <a:pt x="7" y="471"/>
                  </a:lnTo>
                  <a:lnTo>
                    <a:pt x="7" y="472"/>
                  </a:lnTo>
                  <a:lnTo>
                    <a:pt x="18" y="486"/>
                  </a:lnTo>
                  <a:lnTo>
                    <a:pt x="28" y="502"/>
                  </a:lnTo>
                  <a:lnTo>
                    <a:pt x="44" y="502"/>
                  </a:lnTo>
                  <a:lnTo>
                    <a:pt x="45" y="503"/>
                  </a:lnTo>
                  <a:lnTo>
                    <a:pt x="47" y="505"/>
                  </a:lnTo>
                  <a:lnTo>
                    <a:pt x="47" y="506"/>
                  </a:lnTo>
                  <a:lnTo>
                    <a:pt x="48" y="506"/>
                  </a:lnTo>
                  <a:lnTo>
                    <a:pt x="48" y="506"/>
                  </a:lnTo>
                  <a:lnTo>
                    <a:pt x="49" y="507"/>
                  </a:lnTo>
                  <a:lnTo>
                    <a:pt x="49" y="508"/>
                  </a:lnTo>
                  <a:lnTo>
                    <a:pt x="48" y="511"/>
                  </a:lnTo>
                  <a:lnTo>
                    <a:pt x="48" y="512"/>
                  </a:lnTo>
                  <a:lnTo>
                    <a:pt x="50" y="513"/>
                  </a:lnTo>
                  <a:lnTo>
                    <a:pt x="50" y="514"/>
                  </a:lnTo>
                  <a:lnTo>
                    <a:pt x="50" y="515"/>
                  </a:lnTo>
                  <a:lnTo>
                    <a:pt x="50" y="516"/>
                  </a:lnTo>
                  <a:lnTo>
                    <a:pt x="51" y="516"/>
                  </a:lnTo>
                  <a:lnTo>
                    <a:pt x="51" y="517"/>
                  </a:lnTo>
                  <a:lnTo>
                    <a:pt x="52" y="517"/>
                  </a:lnTo>
                  <a:lnTo>
                    <a:pt x="53" y="516"/>
                  </a:lnTo>
                  <a:lnTo>
                    <a:pt x="54" y="517"/>
                  </a:lnTo>
                  <a:lnTo>
                    <a:pt x="55" y="518"/>
                  </a:lnTo>
                  <a:lnTo>
                    <a:pt x="56" y="519"/>
                  </a:lnTo>
                  <a:lnTo>
                    <a:pt x="57" y="518"/>
                  </a:lnTo>
                  <a:lnTo>
                    <a:pt x="58" y="519"/>
                  </a:lnTo>
                  <a:lnTo>
                    <a:pt x="59" y="520"/>
                  </a:lnTo>
                  <a:lnTo>
                    <a:pt x="58" y="521"/>
                  </a:lnTo>
                  <a:lnTo>
                    <a:pt x="58" y="522"/>
                  </a:lnTo>
                  <a:lnTo>
                    <a:pt x="59" y="521"/>
                  </a:lnTo>
                  <a:lnTo>
                    <a:pt x="60" y="521"/>
                  </a:lnTo>
                  <a:lnTo>
                    <a:pt x="60" y="522"/>
                  </a:lnTo>
                  <a:lnTo>
                    <a:pt x="60" y="523"/>
                  </a:lnTo>
                  <a:lnTo>
                    <a:pt x="61" y="523"/>
                  </a:lnTo>
                  <a:lnTo>
                    <a:pt x="63" y="523"/>
                  </a:lnTo>
                  <a:lnTo>
                    <a:pt x="64" y="524"/>
                  </a:lnTo>
                  <a:lnTo>
                    <a:pt x="65" y="529"/>
                  </a:lnTo>
                  <a:lnTo>
                    <a:pt x="65" y="530"/>
                  </a:lnTo>
                  <a:lnTo>
                    <a:pt x="65" y="531"/>
                  </a:lnTo>
                  <a:lnTo>
                    <a:pt x="65" y="531"/>
                  </a:lnTo>
                  <a:lnTo>
                    <a:pt x="65" y="532"/>
                  </a:lnTo>
                  <a:lnTo>
                    <a:pt x="66" y="534"/>
                  </a:lnTo>
                  <a:lnTo>
                    <a:pt x="67" y="537"/>
                  </a:lnTo>
                  <a:lnTo>
                    <a:pt x="66" y="541"/>
                  </a:lnTo>
                  <a:lnTo>
                    <a:pt x="66" y="542"/>
                  </a:lnTo>
                  <a:lnTo>
                    <a:pt x="66" y="543"/>
                  </a:lnTo>
                  <a:lnTo>
                    <a:pt x="66" y="544"/>
                  </a:lnTo>
                  <a:lnTo>
                    <a:pt x="67" y="544"/>
                  </a:lnTo>
                  <a:lnTo>
                    <a:pt x="67" y="545"/>
                  </a:lnTo>
                  <a:lnTo>
                    <a:pt x="66" y="545"/>
                  </a:lnTo>
                  <a:lnTo>
                    <a:pt x="66" y="545"/>
                  </a:lnTo>
                  <a:lnTo>
                    <a:pt x="68" y="546"/>
                  </a:lnTo>
                  <a:lnTo>
                    <a:pt x="69" y="548"/>
                  </a:lnTo>
                  <a:lnTo>
                    <a:pt x="70" y="548"/>
                  </a:lnTo>
                  <a:lnTo>
                    <a:pt x="70" y="548"/>
                  </a:lnTo>
                  <a:lnTo>
                    <a:pt x="71" y="547"/>
                  </a:lnTo>
                  <a:lnTo>
                    <a:pt x="72" y="548"/>
                  </a:lnTo>
                  <a:lnTo>
                    <a:pt x="73" y="549"/>
                  </a:lnTo>
                  <a:lnTo>
                    <a:pt x="73" y="550"/>
                  </a:lnTo>
                  <a:lnTo>
                    <a:pt x="73" y="551"/>
                  </a:lnTo>
                  <a:lnTo>
                    <a:pt x="73" y="551"/>
                  </a:lnTo>
                  <a:lnTo>
                    <a:pt x="73" y="552"/>
                  </a:lnTo>
                  <a:lnTo>
                    <a:pt x="74" y="552"/>
                  </a:lnTo>
                  <a:lnTo>
                    <a:pt x="75" y="553"/>
                  </a:lnTo>
                  <a:lnTo>
                    <a:pt x="75" y="554"/>
                  </a:lnTo>
                  <a:lnTo>
                    <a:pt x="73" y="554"/>
                  </a:lnTo>
                  <a:lnTo>
                    <a:pt x="73" y="555"/>
                  </a:lnTo>
                  <a:lnTo>
                    <a:pt x="74" y="555"/>
                  </a:lnTo>
                  <a:lnTo>
                    <a:pt x="73" y="556"/>
                  </a:lnTo>
                  <a:lnTo>
                    <a:pt x="73" y="557"/>
                  </a:lnTo>
                  <a:lnTo>
                    <a:pt x="73" y="558"/>
                  </a:lnTo>
                  <a:lnTo>
                    <a:pt x="73" y="559"/>
                  </a:lnTo>
                  <a:lnTo>
                    <a:pt x="74" y="559"/>
                  </a:lnTo>
                  <a:lnTo>
                    <a:pt x="75" y="559"/>
                  </a:lnTo>
                  <a:lnTo>
                    <a:pt x="75" y="560"/>
                  </a:lnTo>
                  <a:lnTo>
                    <a:pt x="76" y="563"/>
                  </a:lnTo>
                  <a:lnTo>
                    <a:pt x="76" y="564"/>
                  </a:lnTo>
                  <a:lnTo>
                    <a:pt x="75" y="564"/>
                  </a:lnTo>
                  <a:lnTo>
                    <a:pt x="75" y="565"/>
                  </a:lnTo>
                  <a:lnTo>
                    <a:pt x="76" y="565"/>
                  </a:lnTo>
                  <a:lnTo>
                    <a:pt x="75" y="565"/>
                  </a:lnTo>
                  <a:lnTo>
                    <a:pt x="74" y="565"/>
                  </a:lnTo>
                  <a:lnTo>
                    <a:pt x="74" y="566"/>
                  </a:lnTo>
                  <a:lnTo>
                    <a:pt x="74" y="567"/>
                  </a:lnTo>
                  <a:lnTo>
                    <a:pt x="74" y="569"/>
                  </a:lnTo>
                  <a:lnTo>
                    <a:pt x="75" y="571"/>
                  </a:lnTo>
                  <a:lnTo>
                    <a:pt x="76" y="572"/>
                  </a:lnTo>
                  <a:lnTo>
                    <a:pt x="77" y="573"/>
                  </a:lnTo>
                  <a:lnTo>
                    <a:pt x="78" y="575"/>
                  </a:lnTo>
                  <a:lnTo>
                    <a:pt x="77" y="575"/>
                  </a:lnTo>
                  <a:lnTo>
                    <a:pt x="74" y="578"/>
                  </a:lnTo>
                  <a:lnTo>
                    <a:pt x="74" y="579"/>
                  </a:lnTo>
                  <a:lnTo>
                    <a:pt x="74" y="580"/>
                  </a:lnTo>
                  <a:lnTo>
                    <a:pt x="73" y="582"/>
                  </a:lnTo>
                  <a:lnTo>
                    <a:pt x="73" y="583"/>
                  </a:lnTo>
                  <a:lnTo>
                    <a:pt x="73" y="584"/>
                  </a:lnTo>
                  <a:lnTo>
                    <a:pt x="74" y="585"/>
                  </a:lnTo>
                  <a:lnTo>
                    <a:pt x="73" y="585"/>
                  </a:lnTo>
                  <a:lnTo>
                    <a:pt x="72" y="587"/>
                  </a:lnTo>
                  <a:lnTo>
                    <a:pt x="72" y="588"/>
                  </a:lnTo>
                  <a:lnTo>
                    <a:pt x="72" y="591"/>
                  </a:lnTo>
                  <a:lnTo>
                    <a:pt x="72" y="595"/>
                  </a:lnTo>
                  <a:lnTo>
                    <a:pt x="72" y="599"/>
                  </a:lnTo>
                  <a:lnTo>
                    <a:pt x="74" y="603"/>
                  </a:lnTo>
                  <a:lnTo>
                    <a:pt x="74" y="604"/>
                  </a:lnTo>
                  <a:lnTo>
                    <a:pt x="75" y="604"/>
                  </a:lnTo>
                  <a:lnTo>
                    <a:pt x="74" y="605"/>
                  </a:lnTo>
                  <a:lnTo>
                    <a:pt x="74" y="607"/>
                  </a:lnTo>
                  <a:lnTo>
                    <a:pt x="74" y="609"/>
                  </a:lnTo>
                  <a:lnTo>
                    <a:pt x="78" y="616"/>
                  </a:lnTo>
                  <a:lnTo>
                    <a:pt x="78" y="616"/>
                  </a:lnTo>
                  <a:lnTo>
                    <a:pt x="78" y="617"/>
                  </a:lnTo>
                  <a:lnTo>
                    <a:pt x="78" y="618"/>
                  </a:lnTo>
                  <a:lnTo>
                    <a:pt x="77" y="619"/>
                  </a:lnTo>
                  <a:lnTo>
                    <a:pt x="77" y="621"/>
                  </a:lnTo>
                  <a:lnTo>
                    <a:pt x="78" y="622"/>
                  </a:lnTo>
                  <a:lnTo>
                    <a:pt x="79" y="622"/>
                  </a:lnTo>
                  <a:lnTo>
                    <a:pt x="80" y="622"/>
                  </a:lnTo>
                  <a:lnTo>
                    <a:pt x="80" y="623"/>
                  </a:lnTo>
                  <a:lnTo>
                    <a:pt x="81" y="623"/>
                  </a:lnTo>
                  <a:lnTo>
                    <a:pt x="81" y="624"/>
                  </a:lnTo>
                  <a:lnTo>
                    <a:pt x="82" y="625"/>
                  </a:lnTo>
                  <a:lnTo>
                    <a:pt x="83" y="626"/>
                  </a:lnTo>
                  <a:lnTo>
                    <a:pt x="84" y="627"/>
                  </a:lnTo>
                  <a:lnTo>
                    <a:pt x="84" y="628"/>
                  </a:lnTo>
                  <a:lnTo>
                    <a:pt x="84" y="630"/>
                  </a:lnTo>
                  <a:lnTo>
                    <a:pt x="85" y="631"/>
                  </a:lnTo>
                  <a:lnTo>
                    <a:pt x="85" y="632"/>
                  </a:lnTo>
                  <a:lnTo>
                    <a:pt x="91" y="638"/>
                  </a:lnTo>
                  <a:lnTo>
                    <a:pt x="93" y="639"/>
                  </a:lnTo>
                  <a:lnTo>
                    <a:pt x="93" y="640"/>
                  </a:lnTo>
                  <a:lnTo>
                    <a:pt x="96" y="642"/>
                  </a:lnTo>
                  <a:lnTo>
                    <a:pt x="99" y="644"/>
                  </a:lnTo>
                  <a:lnTo>
                    <a:pt x="100" y="645"/>
                  </a:lnTo>
                  <a:lnTo>
                    <a:pt x="102" y="646"/>
                  </a:lnTo>
                  <a:lnTo>
                    <a:pt x="101" y="646"/>
                  </a:lnTo>
                  <a:lnTo>
                    <a:pt x="91" y="649"/>
                  </a:lnTo>
                  <a:lnTo>
                    <a:pt x="89" y="649"/>
                  </a:lnTo>
                  <a:lnTo>
                    <a:pt x="81" y="646"/>
                  </a:lnTo>
                  <a:lnTo>
                    <a:pt x="79" y="646"/>
                  </a:lnTo>
                  <a:lnTo>
                    <a:pt x="76" y="646"/>
                  </a:lnTo>
                  <a:lnTo>
                    <a:pt x="76" y="647"/>
                  </a:lnTo>
                  <a:lnTo>
                    <a:pt x="75" y="647"/>
                  </a:lnTo>
                  <a:lnTo>
                    <a:pt x="74" y="648"/>
                  </a:lnTo>
                  <a:lnTo>
                    <a:pt x="72" y="649"/>
                  </a:lnTo>
                  <a:lnTo>
                    <a:pt x="71" y="648"/>
                  </a:lnTo>
                  <a:lnTo>
                    <a:pt x="69" y="648"/>
                  </a:lnTo>
                  <a:lnTo>
                    <a:pt x="66" y="648"/>
                  </a:lnTo>
                  <a:lnTo>
                    <a:pt x="61" y="650"/>
                  </a:lnTo>
                  <a:lnTo>
                    <a:pt x="59" y="650"/>
                  </a:lnTo>
                  <a:lnTo>
                    <a:pt x="45" y="646"/>
                  </a:lnTo>
                  <a:lnTo>
                    <a:pt x="34" y="647"/>
                  </a:lnTo>
                  <a:lnTo>
                    <a:pt x="33" y="647"/>
                  </a:lnTo>
                  <a:lnTo>
                    <a:pt x="33" y="648"/>
                  </a:lnTo>
                  <a:lnTo>
                    <a:pt x="30" y="653"/>
                  </a:lnTo>
                  <a:lnTo>
                    <a:pt x="30" y="655"/>
                  </a:lnTo>
                  <a:lnTo>
                    <a:pt x="25" y="658"/>
                  </a:lnTo>
                  <a:lnTo>
                    <a:pt x="22" y="662"/>
                  </a:lnTo>
                  <a:lnTo>
                    <a:pt x="22" y="663"/>
                  </a:lnTo>
                  <a:lnTo>
                    <a:pt x="27" y="666"/>
                  </a:lnTo>
                  <a:lnTo>
                    <a:pt x="40" y="682"/>
                  </a:lnTo>
                  <a:lnTo>
                    <a:pt x="40" y="683"/>
                  </a:lnTo>
                  <a:lnTo>
                    <a:pt x="41" y="685"/>
                  </a:lnTo>
                  <a:lnTo>
                    <a:pt x="51" y="693"/>
                  </a:lnTo>
                  <a:lnTo>
                    <a:pt x="62" y="702"/>
                  </a:lnTo>
                  <a:lnTo>
                    <a:pt x="63" y="702"/>
                  </a:lnTo>
                  <a:lnTo>
                    <a:pt x="64" y="702"/>
                  </a:lnTo>
                  <a:lnTo>
                    <a:pt x="65" y="702"/>
                  </a:lnTo>
                  <a:lnTo>
                    <a:pt x="66" y="704"/>
                  </a:lnTo>
                  <a:lnTo>
                    <a:pt x="67" y="704"/>
                  </a:lnTo>
                  <a:lnTo>
                    <a:pt x="67" y="704"/>
                  </a:lnTo>
                  <a:lnTo>
                    <a:pt x="68" y="704"/>
                  </a:lnTo>
                  <a:lnTo>
                    <a:pt x="68" y="705"/>
                  </a:lnTo>
                  <a:lnTo>
                    <a:pt x="69" y="706"/>
                  </a:lnTo>
                  <a:lnTo>
                    <a:pt x="69" y="707"/>
                  </a:lnTo>
                  <a:lnTo>
                    <a:pt x="70" y="707"/>
                  </a:lnTo>
                  <a:lnTo>
                    <a:pt x="71" y="708"/>
                  </a:lnTo>
                  <a:lnTo>
                    <a:pt x="72" y="708"/>
                  </a:lnTo>
                  <a:lnTo>
                    <a:pt x="73" y="709"/>
                  </a:lnTo>
                  <a:lnTo>
                    <a:pt x="74" y="710"/>
                  </a:lnTo>
                  <a:lnTo>
                    <a:pt x="76" y="714"/>
                  </a:lnTo>
                  <a:lnTo>
                    <a:pt x="79" y="716"/>
                  </a:lnTo>
                  <a:lnTo>
                    <a:pt x="80" y="717"/>
                  </a:lnTo>
                  <a:lnTo>
                    <a:pt x="81" y="720"/>
                  </a:lnTo>
                  <a:lnTo>
                    <a:pt x="87" y="733"/>
                  </a:lnTo>
                  <a:lnTo>
                    <a:pt x="90" y="743"/>
                  </a:lnTo>
                  <a:lnTo>
                    <a:pt x="91" y="747"/>
                  </a:lnTo>
                  <a:lnTo>
                    <a:pt x="93" y="747"/>
                  </a:lnTo>
                  <a:lnTo>
                    <a:pt x="94" y="747"/>
                  </a:lnTo>
                  <a:lnTo>
                    <a:pt x="96" y="748"/>
                  </a:lnTo>
                  <a:lnTo>
                    <a:pt x="97" y="748"/>
                  </a:lnTo>
                  <a:lnTo>
                    <a:pt x="97" y="753"/>
                  </a:lnTo>
                  <a:lnTo>
                    <a:pt x="96" y="756"/>
                  </a:lnTo>
                  <a:lnTo>
                    <a:pt x="95" y="759"/>
                  </a:lnTo>
                  <a:lnTo>
                    <a:pt x="93" y="761"/>
                  </a:lnTo>
                  <a:lnTo>
                    <a:pt x="95" y="762"/>
                  </a:lnTo>
                  <a:lnTo>
                    <a:pt x="97" y="762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4"/>
                  </a:lnTo>
                  <a:lnTo>
                    <a:pt x="106" y="765"/>
                  </a:lnTo>
                  <a:lnTo>
                    <a:pt x="108" y="765"/>
                  </a:lnTo>
                  <a:lnTo>
                    <a:pt x="113" y="763"/>
                  </a:lnTo>
                  <a:lnTo>
                    <a:pt x="114" y="763"/>
                  </a:lnTo>
                  <a:lnTo>
                    <a:pt x="116" y="762"/>
                  </a:lnTo>
                  <a:lnTo>
                    <a:pt x="117" y="761"/>
                  </a:lnTo>
                  <a:lnTo>
                    <a:pt x="118" y="759"/>
                  </a:lnTo>
                  <a:lnTo>
                    <a:pt x="119" y="758"/>
                  </a:lnTo>
                  <a:lnTo>
                    <a:pt x="120" y="758"/>
                  </a:lnTo>
                  <a:lnTo>
                    <a:pt x="123" y="757"/>
                  </a:lnTo>
                  <a:lnTo>
                    <a:pt x="125" y="757"/>
                  </a:lnTo>
                  <a:lnTo>
                    <a:pt x="126" y="757"/>
                  </a:lnTo>
                  <a:lnTo>
                    <a:pt x="127" y="757"/>
                  </a:lnTo>
                  <a:lnTo>
                    <a:pt x="128" y="756"/>
                  </a:lnTo>
                  <a:lnTo>
                    <a:pt x="129" y="755"/>
                  </a:lnTo>
                  <a:lnTo>
                    <a:pt x="130" y="755"/>
                  </a:lnTo>
                  <a:lnTo>
                    <a:pt x="134" y="754"/>
                  </a:lnTo>
                  <a:lnTo>
                    <a:pt x="134" y="753"/>
                  </a:lnTo>
                  <a:lnTo>
                    <a:pt x="134" y="750"/>
                  </a:lnTo>
                  <a:lnTo>
                    <a:pt x="135" y="749"/>
                  </a:lnTo>
                  <a:lnTo>
                    <a:pt x="136" y="748"/>
                  </a:lnTo>
                  <a:lnTo>
                    <a:pt x="137" y="748"/>
                  </a:lnTo>
                  <a:lnTo>
                    <a:pt x="138" y="748"/>
                  </a:lnTo>
                  <a:lnTo>
                    <a:pt x="139" y="747"/>
                  </a:lnTo>
                  <a:lnTo>
                    <a:pt x="139" y="746"/>
                  </a:lnTo>
                  <a:lnTo>
                    <a:pt x="140" y="746"/>
                  </a:lnTo>
                  <a:lnTo>
                    <a:pt x="142" y="745"/>
                  </a:lnTo>
                  <a:lnTo>
                    <a:pt x="142" y="746"/>
                  </a:lnTo>
                  <a:lnTo>
                    <a:pt x="142" y="747"/>
                  </a:lnTo>
                  <a:lnTo>
                    <a:pt x="142" y="748"/>
                  </a:lnTo>
                  <a:lnTo>
                    <a:pt x="143" y="749"/>
                  </a:lnTo>
                  <a:lnTo>
                    <a:pt x="144" y="750"/>
                  </a:lnTo>
                  <a:lnTo>
                    <a:pt x="145" y="750"/>
                  </a:lnTo>
                  <a:lnTo>
                    <a:pt x="146" y="751"/>
                  </a:lnTo>
                  <a:lnTo>
                    <a:pt x="146" y="752"/>
                  </a:lnTo>
                  <a:lnTo>
                    <a:pt x="145" y="752"/>
                  </a:lnTo>
                  <a:lnTo>
                    <a:pt x="145" y="753"/>
                  </a:lnTo>
                  <a:lnTo>
                    <a:pt x="145" y="754"/>
                  </a:lnTo>
                  <a:lnTo>
                    <a:pt x="146" y="755"/>
                  </a:lnTo>
                  <a:lnTo>
                    <a:pt x="148" y="755"/>
                  </a:lnTo>
                  <a:lnTo>
                    <a:pt x="149" y="755"/>
                  </a:lnTo>
                  <a:lnTo>
                    <a:pt x="149" y="756"/>
                  </a:lnTo>
                  <a:lnTo>
                    <a:pt x="151" y="758"/>
                  </a:lnTo>
                  <a:lnTo>
                    <a:pt x="152" y="760"/>
                  </a:lnTo>
                  <a:lnTo>
                    <a:pt x="153" y="760"/>
                  </a:lnTo>
                  <a:lnTo>
                    <a:pt x="154" y="760"/>
                  </a:lnTo>
                  <a:lnTo>
                    <a:pt x="155" y="759"/>
                  </a:lnTo>
                  <a:lnTo>
                    <a:pt x="156" y="759"/>
                  </a:lnTo>
                  <a:lnTo>
                    <a:pt x="156" y="758"/>
                  </a:lnTo>
                  <a:lnTo>
                    <a:pt x="156" y="757"/>
                  </a:lnTo>
                  <a:lnTo>
                    <a:pt x="157" y="756"/>
                  </a:lnTo>
                  <a:lnTo>
                    <a:pt x="159" y="755"/>
                  </a:lnTo>
                  <a:lnTo>
                    <a:pt x="161" y="755"/>
                  </a:lnTo>
                  <a:lnTo>
                    <a:pt x="162" y="755"/>
                  </a:lnTo>
                  <a:lnTo>
                    <a:pt x="162" y="755"/>
                  </a:lnTo>
                  <a:lnTo>
                    <a:pt x="163" y="755"/>
                  </a:lnTo>
                  <a:lnTo>
                    <a:pt x="165" y="755"/>
                  </a:lnTo>
                  <a:lnTo>
                    <a:pt x="165" y="754"/>
                  </a:lnTo>
                  <a:lnTo>
                    <a:pt x="166" y="753"/>
                  </a:lnTo>
                  <a:lnTo>
                    <a:pt x="167" y="753"/>
                  </a:lnTo>
                  <a:lnTo>
                    <a:pt x="167" y="754"/>
                  </a:lnTo>
                  <a:lnTo>
                    <a:pt x="168" y="754"/>
                  </a:lnTo>
                  <a:lnTo>
                    <a:pt x="169" y="754"/>
                  </a:lnTo>
                  <a:lnTo>
                    <a:pt x="169" y="753"/>
                  </a:lnTo>
                  <a:lnTo>
                    <a:pt x="171" y="750"/>
                  </a:lnTo>
                  <a:lnTo>
                    <a:pt x="172" y="750"/>
                  </a:lnTo>
                  <a:lnTo>
                    <a:pt x="173" y="749"/>
                  </a:lnTo>
                  <a:lnTo>
                    <a:pt x="173" y="748"/>
                  </a:lnTo>
                  <a:lnTo>
                    <a:pt x="174" y="747"/>
                  </a:lnTo>
                  <a:lnTo>
                    <a:pt x="174" y="747"/>
                  </a:lnTo>
                  <a:lnTo>
                    <a:pt x="180" y="745"/>
                  </a:lnTo>
                  <a:lnTo>
                    <a:pt x="181" y="745"/>
                  </a:lnTo>
                  <a:lnTo>
                    <a:pt x="182" y="744"/>
                  </a:lnTo>
                  <a:lnTo>
                    <a:pt x="184" y="745"/>
                  </a:lnTo>
                  <a:lnTo>
                    <a:pt x="185" y="745"/>
                  </a:lnTo>
                  <a:lnTo>
                    <a:pt x="185" y="744"/>
                  </a:lnTo>
                  <a:lnTo>
                    <a:pt x="186" y="743"/>
                  </a:lnTo>
                  <a:lnTo>
                    <a:pt x="187" y="743"/>
                  </a:lnTo>
                  <a:lnTo>
                    <a:pt x="189" y="742"/>
                  </a:lnTo>
                  <a:lnTo>
                    <a:pt x="189" y="742"/>
                  </a:lnTo>
                  <a:lnTo>
                    <a:pt x="190" y="742"/>
                  </a:lnTo>
                  <a:lnTo>
                    <a:pt x="191" y="740"/>
                  </a:lnTo>
                  <a:lnTo>
                    <a:pt x="192" y="740"/>
                  </a:lnTo>
                  <a:lnTo>
                    <a:pt x="194" y="740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4" y="741"/>
                  </a:lnTo>
                  <a:lnTo>
                    <a:pt x="208" y="739"/>
                  </a:lnTo>
                  <a:lnTo>
                    <a:pt x="212" y="738"/>
                  </a:lnTo>
                  <a:lnTo>
                    <a:pt x="232" y="737"/>
                  </a:lnTo>
                  <a:lnTo>
                    <a:pt x="236" y="736"/>
                  </a:lnTo>
                  <a:lnTo>
                    <a:pt x="238" y="735"/>
                  </a:lnTo>
                  <a:lnTo>
                    <a:pt x="238" y="733"/>
                  </a:lnTo>
                  <a:lnTo>
                    <a:pt x="239" y="731"/>
                  </a:lnTo>
                  <a:lnTo>
                    <a:pt x="239" y="729"/>
                  </a:lnTo>
                  <a:lnTo>
                    <a:pt x="241" y="728"/>
                  </a:lnTo>
                  <a:lnTo>
                    <a:pt x="244" y="727"/>
                  </a:lnTo>
                  <a:lnTo>
                    <a:pt x="245" y="726"/>
                  </a:lnTo>
                  <a:lnTo>
                    <a:pt x="246" y="725"/>
                  </a:lnTo>
                  <a:lnTo>
                    <a:pt x="248" y="724"/>
                  </a:lnTo>
                  <a:lnTo>
                    <a:pt x="249" y="722"/>
                  </a:lnTo>
                  <a:lnTo>
                    <a:pt x="250" y="721"/>
                  </a:lnTo>
                  <a:lnTo>
                    <a:pt x="250" y="720"/>
                  </a:lnTo>
                  <a:lnTo>
                    <a:pt x="251" y="719"/>
                  </a:lnTo>
                  <a:lnTo>
                    <a:pt x="256" y="714"/>
                  </a:lnTo>
                  <a:lnTo>
                    <a:pt x="258" y="710"/>
                  </a:lnTo>
                  <a:lnTo>
                    <a:pt x="259" y="709"/>
                  </a:lnTo>
                  <a:lnTo>
                    <a:pt x="259" y="708"/>
                  </a:lnTo>
                  <a:lnTo>
                    <a:pt x="260" y="707"/>
                  </a:lnTo>
                  <a:lnTo>
                    <a:pt x="259" y="706"/>
                  </a:lnTo>
                  <a:lnTo>
                    <a:pt x="259" y="705"/>
                  </a:lnTo>
                  <a:lnTo>
                    <a:pt x="258" y="705"/>
                  </a:lnTo>
                  <a:lnTo>
                    <a:pt x="257" y="704"/>
                  </a:lnTo>
                  <a:lnTo>
                    <a:pt x="251" y="703"/>
                  </a:lnTo>
                  <a:lnTo>
                    <a:pt x="251" y="702"/>
                  </a:lnTo>
                  <a:lnTo>
                    <a:pt x="250" y="701"/>
                  </a:lnTo>
                  <a:lnTo>
                    <a:pt x="250" y="700"/>
                  </a:lnTo>
                  <a:lnTo>
                    <a:pt x="249" y="701"/>
                  </a:lnTo>
                  <a:lnTo>
                    <a:pt x="249" y="700"/>
                  </a:lnTo>
                  <a:lnTo>
                    <a:pt x="249" y="699"/>
                  </a:lnTo>
                  <a:lnTo>
                    <a:pt x="249" y="697"/>
                  </a:lnTo>
                  <a:lnTo>
                    <a:pt x="250" y="697"/>
                  </a:lnTo>
                  <a:lnTo>
                    <a:pt x="251" y="697"/>
                  </a:lnTo>
                  <a:lnTo>
                    <a:pt x="251" y="696"/>
                  </a:lnTo>
                  <a:lnTo>
                    <a:pt x="252" y="696"/>
                  </a:lnTo>
                  <a:lnTo>
                    <a:pt x="252" y="695"/>
                  </a:lnTo>
                  <a:lnTo>
                    <a:pt x="253" y="695"/>
                  </a:lnTo>
                  <a:lnTo>
                    <a:pt x="254" y="695"/>
                  </a:lnTo>
                  <a:lnTo>
                    <a:pt x="254" y="695"/>
                  </a:lnTo>
                  <a:lnTo>
                    <a:pt x="255" y="694"/>
                  </a:lnTo>
                  <a:lnTo>
                    <a:pt x="256" y="694"/>
                  </a:lnTo>
                  <a:lnTo>
                    <a:pt x="258" y="693"/>
                  </a:lnTo>
                  <a:lnTo>
                    <a:pt x="259" y="692"/>
                  </a:lnTo>
                  <a:lnTo>
                    <a:pt x="261" y="692"/>
                  </a:lnTo>
                  <a:lnTo>
                    <a:pt x="262" y="693"/>
                  </a:lnTo>
                  <a:lnTo>
                    <a:pt x="262" y="692"/>
                  </a:lnTo>
                  <a:lnTo>
                    <a:pt x="263" y="692"/>
                  </a:lnTo>
                  <a:lnTo>
                    <a:pt x="265" y="692"/>
                  </a:lnTo>
                  <a:lnTo>
                    <a:pt x="266" y="691"/>
                  </a:lnTo>
                  <a:lnTo>
                    <a:pt x="267" y="691"/>
                  </a:lnTo>
                  <a:lnTo>
                    <a:pt x="267" y="692"/>
                  </a:lnTo>
                  <a:lnTo>
                    <a:pt x="268" y="692"/>
                  </a:lnTo>
                  <a:lnTo>
                    <a:pt x="268" y="692"/>
                  </a:lnTo>
                  <a:lnTo>
                    <a:pt x="269" y="692"/>
                  </a:lnTo>
                  <a:lnTo>
                    <a:pt x="270" y="693"/>
                  </a:lnTo>
                  <a:lnTo>
                    <a:pt x="271" y="693"/>
                  </a:lnTo>
                  <a:lnTo>
                    <a:pt x="272" y="693"/>
                  </a:lnTo>
                  <a:lnTo>
                    <a:pt x="274" y="692"/>
                  </a:lnTo>
                  <a:lnTo>
                    <a:pt x="275" y="692"/>
                  </a:lnTo>
                  <a:lnTo>
                    <a:pt x="278" y="692"/>
                  </a:lnTo>
                  <a:lnTo>
                    <a:pt x="279" y="692"/>
                  </a:lnTo>
                  <a:lnTo>
                    <a:pt x="280" y="692"/>
                  </a:lnTo>
                  <a:lnTo>
                    <a:pt x="282" y="691"/>
                  </a:lnTo>
                  <a:lnTo>
                    <a:pt x="283" y="691"/>
                  </a:lnTo>
                  <a:lnTo>
                    <a:pt x="284" y="692"/>
                  </a:lnTo>
                  <a:lnTo>
                    <a:pt x="287" y="692"/>
                  </a:lnTo>
                  <a:lnTo>
                    <a:pt x="287" y="691"/>
                  </a:lnTo>
                  <a:lnTo>
                    <a:pt x="288" y="691"/>
                  </a:lnTo>
                  <a:lnTo>
                    <a:pt x="289" y="691"/>
                  </a:lnTo>
                  <a:lnTo>
                    <a:pt x="290" y="690"/>
                  </a:lnTo>
                  <a:lnTo>
                    <a:pt x="291" y="690"/>
                  </a:lnTo>
                  <a:lnTo>
                    <a:pt x="296" y="690"/>
                  </a:lnTo>
                  <a:lnTo>
                    <a:pt x="297" y="689"/>
                  </a:lnTo>
                  <a:lnTo>
                    <a:pt x="298" y="689"/>
                  </a:lnTo>
                  <a:lnTo>
                    <a:pt x="298" y="689"/>
                  </a:lnTo>
                  <a:lnTo>
                    <a:pt x="299" y="688"/>
                  </a:lnTo>
                  <a:lnTo>
                    <a:pt x="300" y="688"/>
                  </a:lnTo>
                  <a:lnTo>
                    <a:pt x="300" y="687"/>
                  </a:lnTo>
                  <a:lnTo>
                    <a:pt x="301" y="687"/>
                  </a:lnTo>
                  <a:lnTo>
                    <a:pt x="301" y="688"/>
                  </a:lnTo>
                  <a:lnTo>
                    <a:pt x="302" y="688"/>
                  </a:lnTo>
                  <a:lnTo>
                    <a:pt x="302" y="687"/>
                  </a:lnTo>
                  <a:lnTo>
                    <a:pt x="304" y="686"/>
                  </a:lnTo>
                  <a:lnTo>
                    <a:pt x="304" y="685"/>
                  </a:lnTo>
                  <a:lnTo>
                    <a:pt x="305" y="686"/>
                  </a:lnTo>
                  <a:lnTo>
                    <a:pt x="305" y="686"/>
                  </a:lnTo>
                  <a:lnTo>
                    <a:pt x="305" y="685"/>
                  </a:lnTo>
                  <a:lnTo>
                    <a:pt x="306" y="685"/>
                  </a:lnTo>
                  <a:lnTo>
                    <a:pt x="306" y="686"/>
                  </a:lnTo>
                  <a:lnTo>
                    <a:pt x="307" y="686"/>
                  </a:lnTo>
                  <a:lnTo>
                    <a:pt x="308" y="687"/>
                  </a:lnTo>
                  <a:lnTo>
                    <a:pt x="308" y="686"/>
                  </a:lnTo>
                  <a:lnTo>
                    <a:pt x="309" y="685"/>
                  </a:lnTo>
                  <a:lnTo>
                    <a:pt x="310" y="685"/>
                  </a:lnTo>
                  <a:lnTo>
                    <a:pt x="311" y="686"/>
                  </a:lnTo>
                  <a:lnTo>
                    <a:pt x="312" y="687"/>
                  </a:lnTo>
                  <a:lnTo>
                    <a:pt x="313" y="686"/>
                  </a:lnTo>
                  <a:lnTo>
                    <a:pt x="317" y="687"/>
                  </a:lnTo>
                  <a:lnTo>
                    <a:pt x="318" y="686"/>
                  </a:lnTo>
                  <a:lnTo>
                    <a:pt x="318" y="686"/>
                  </a:lnTo>
                  <a:lnTo>
                    <a:pt x="319" y="686"/>
                  </a:lnTo>
                  <a:lnTo>
                    <a:pt x="319" y="685"/>
                  </a:lnTo>
                  <a:lnTo>
                    <a:pt x="320" y="685"/>
                  </a:lnTo>
                  <a:lnTo>
                    <a:pt x="321" y="685"/>
                  </a:lnTo>
                  <a:lnTo>
                    <a:pt x="322" y="684"/>
                  </a:lnTo>
                  <a:lnTo>
                    <a:pt x="323" y="683"/>
                  </a:lnTo>
                  <a:lnTo>
                    <a:pt x="324" y="682"/>
                  </a:lnTo>
                  <a:lnTo>
                    <a:pt x="324" y="682"/>
                  </a:lnTo>
                  <a:lnTo>
                    <a:pt x="324" y="680"/>
                  </a:lnTo>
                  <a:lnTo>
                    <a:pt x="325" y="680"/>
                  </a:lnTo>
                  <a:lnTo>
                    <a:pt x="326" y="679"/>
                  </a:lnTo>
                  <a:lnTo>
                    <a:pt x="326" y="678"/>
                  </a:lnTo>
                  <a:lnTo>
                    <a:pt x="327" y="678"/>
                  </a:lnTo>
                  <a:lnTo>
                    <a:pt x="328" y="678"/>
                  </a:lnTo>
                  <a:lnTo>
                    <a:pt x="328" y="679"/>
                  </a:lnTo>
                  <a:lnTo>
                    <a:pt x="331" y="679"/>
                  </a:lnTo>
                  <a:lnTo>
                    <a:pt x="330" y="677"/>
                  </a:lnTo>
                  <a:lnTo>
                    <a:pt x="332" y="675"/>
                  </a:lnTo>
                  <a:lnTo>
                    <a:pt x="334" y="675"/>
                  </a:lnTo>
                  <a:lnTo>
                    <a:pt x="335" y="675"/>
                  </a:lnTo>
                  <a:lnTo>
                    <a:pt x="335" y="675"/>
                  </a:lnTo>
                  <a:lnTo>
                    <a:pt x="336" y="675"/>
                  </a:lnTo>
                  <a:lnTo>
                    <a:pt x="336" y="674"/>
                  </a:lnTo>
                  <a:lnTo>
                    <a:pt x="337" y="674"/>
                  </a:lnTo>
                  <a:lnTo>
                    <a:pt x="337" y="673"/>
                  </a:lnTo>
                  <a:lnTo>
                    <a:pt x="338" y="673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8" y="673"/>
                  </a:lnTo>
                  <a:lnTo>
                    <a:pt x="338" y="671"/>
                  </a:lnTo>
                  <a:lnTo>
                    <a:pt x="339" y="670"/>
                  </a:lnTo>
                  <a:lnTo>
                    <a:pt x="340" y="670"/>
                  </a:lnTo>
                  <a:lnTo>
                    <a:pt x="340" y="669"/>
                  </a:lnTo>
                  <a:lnTo>
                    <a:pt x="342" y="667"/>
                  </a:lnTo>
                  <a:lnTo>
                    <a:pt x="343" y="666"/>
                  </a:lnTo>
                  <a:lnTo>
                    <a:pt x="343" y="665"/>
                  </a:lnTo>
                  <a:lnTo>
                    <a:pt x="344" y="665"/>
                  </a:lnTo>
                  <a:lnTo>
                    <a:pt x="345" y="665"/>
                  </a:lnTo>
                  <a:lnTo>
                    <a:pt x="345" y="664"/>
                  </a:lnTo>
                  <a:lnTo>
                    <a:pt x="346" y="665"/>
                  </a:lnTo>
                  <a:lnTo>
                    <a:pt x="346" y="664"/>
                  </a:lnTo>
                  <a:lnTo>
                    <a:pt x="346" y="663"/>
                  </a:lnTo>
                  <a:lnTo>
                    <a:pt x="347" y="663"/>
                  </a:lnTo>
                  <a:lnTo>
                    <a:pt x="347" y="662"/>
                  </a:lnTo>
                  <a:lnTo>
                    <a:pt x="347" y="660"/>
                  </a:lnTo>
                  <a:lnTo>
                    <a:pt x="348" y="659"/>
                  </a:lnTo>
                  <a:lnTo>
                    <a:pt x="348" y="658"/>
                  </a:lnTo>
                  <a:lnTo>
                    <a:pt x="348" y="657"/>
                  </a:lnTo>
                  <a:lnTo>
                    <a:pt x="348" y="657"/>
                  </a:lnTo>
                  <a:lnTo>
                    <a:pt x="348" y="658"/>
                  </a:lnTo>
                  <a:lnTo>
                    <a:pt x="349" y="658"/>
                  </a:lnTo>
                  <a:lnTo>
                    <a:pt x="349" y="657"/>
                  </a:lnTo>
                  <a:lnTo>
                    <a:pt x="350" y="657"/>
                  </a:lnTo>
                  <a:lnTo>
                    <a:pt x="351" y="657"/>
                  </a:lnTo>
                  <a:lnTo>
                    <a:pt x="351" y="656"/>
                  </a:lnTo>
                  <a:lnTo>
                    <a:pt x="351" y="655"/>
                  </a:lnTo>
                  <a:lnTo>
                    <a:pt x="351" y="654"/>
                  </a:lnTo>
                  <a:lnTo>
                    <a:pt x="352" y="654"/>
                  </a:lnTo>
                  <a:lnTo>
                    <a:pt x="355" y="652"/>
                  </a:lnTo>
                  <a:lnTo>
                    <a:pt x="356" y="651"/>
                  </a:lnTo>
                  <a:lnTo>
                    <a:pt x="356" y="650"/>
                  </a:lnTo>
                  <a:lnTo>
                    <a:pt x="358" y="647"/>
                  </a:lnTo>
                  <a:lnTo>
                    <a:pt x="358" y="646"/>
                  </a:lnTo>
                  <a:lnTo>
                    <a:pt x="359" y="647"/>
                  </a:lnTo>
                  <a:lnTo>
                    <a:pt x="361" y="647"/>
                  </a:lnTo>
                  <a:lnTo>
                    <a:pt x="362" y="648"/>
                  </a:lnTo>
                  <a:lnTo>
                    <a:pt x="364" y="647"/>
                  </a:lnTo>
                  <a:lnTo>
                    <a:pt x="365" y="645"/>
                  </a:lnTo>
                  <a:lnTo>
                    <a:pt x="367" y="644"/>
                  </a:lnTo>
                  <a:lnTo>
                    <a:pt x="369" y="638"/>
                  </a:lnTo>
                  <a:lnTo>
                    <a:pt x="370" y="637"/>
                  </a:lnTo>
                  <a:lnTo>
                    <a:pt x="371" y="636"/>
                  </a:lnTo>
                  <a:lnTo>
                    <a:pt x="372" y="636"/>
                  </a:lnTo>
                  <a:lnTo>
                    <a:pt x="373" y="636"/>
                  </a:lnTo>
                  <a:lnTo>
                    <a:pt x="375" y="635"/>
                  </a:lnTo>
                  <a:lnTo>
                    <a:pt x="377" y="635"/>
                  </a:lnTo>
                  <a:lnTo>
                    <a:pt x="377" y="635"/>
                  </a:lnTo>
                  <a:lnTo>
                    <a:pt x="378" y="634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79" y="633"/>
                  </a:lnTo>
                  <a:lnTo>
                    <a:pt x="379" y="632"/>
                  </a:lnTo>
                  <a:lnTo>
                    <a:pt x="379" y="631"/>
                  </a:lnTo>
                  <a:lnTo>
                    <a:pt x="379" y="630"/>
                  </a:lnTo>
                  <a:lnTo>
                    <a:pt x="379" y="629"/>
                  </a:lnTo>
                  <a:lnTo>
                    <a:pt x="381" y="626"/>
                  </a:lnTo>
                  <a:lnTo>
                    <a:pt x="380" y="626"/>
                  </a:lnTo>
                  <a:lnTo>
                    <a:pt x="380" y="625"/>
                  </a:lnTo>
                  <a:lnTo>
                    <a:pt x="379" y="624"/>
                  </a:lnTo>
                  <a:lnTo>
                    <a:pt x="379" y="623"/>
                  </a:lnTo>
                  <a:lnTo>
                    <a:pt x="378" y="621"/>
                  </a:lnTo>
                  <a:lnTo>
                    <a:pt x="378" y="620"/>
                  </a:lnTo>
                  <a:lnTo>
                    <a:pt x="378" y="619"/>
                  </a:lnTo>
                  <a:lnTo>
                    <a:pt x="379" y="617"/>
                  </a:lnTo>
                  <a:lnTo>
                    <a:pt x="379" y="616"/>
                  </a:lnTo>
                  <a:lnTo>
                    <a:pt x="379" y="616"/>
                  </a:lnTo>
                  <a:lnTo>
                    <a:pt x="380" y="616"/>
                  </a:lnTo>
                  <a:lnTo>
                    <a:pt x="381" y="616"/>
                  </a:lnTo>
                  <a:lnTo>
                    <a:pt x="382" y="616"/>
                  </a:lnTo>
                  <a:lnTo>
                    <a:pt x="382" y="615"/>
                  </a:lnTo>
                  <a:lnTo>
                    <a:pt x="383" y="615"/>
                  </a:lnTo>
                  <a:lnTo>
                    <a:pt x="383" y="615"/>
                  </a:lnTo>
                  <a:lnTo>
                    <a:pt x="384" y="615"/>
                  </a:lnTo>
                  <a:lnTo>
                    <a:pt x="385" y="615"/>
                  </a:lnTo>
                  <a:lnTo>
                    <a:pt x="386" y="615"/>
                  </a:lnTo>
                  <a:lnTo>
                    <a:pt x="387" y="615"/>
                  </a:lnTo>
                  <a:lnTo>
                    <a:pt x="387" y="615"/>
                  </a:lnTo>
                  <a:lnTo>
                    <a:pt x="388" y="614"/>
                  </a:lnTo>
                  <a:lnTo>
                    <a:pt x="389" y="613"/>
                  </a:lnTo>
                  <a:lnTo>
                    <a:pt x="390" y="613"/>
                  </a:lnTo>
                  <a:lnTo>
                    <a:pt x="392" y="612"/>
                  </a:lnTo>
                  <a:lnTo>
                    <a:pt x="392" y="611"/>
                  </a:lnTo>
                  <a:lnTo>
                    <a:pt x="392" y="610"/>
                  </a:lnTo>
                  <a:lnTo>
                    <a:pt x="392" y="609"/>
                  </a:lnTo>
                  <a:lnTo>
                    <a:pt x="393" y="608"/>
                  </a:lnTo>
                  <a:lnTo>
                    <a:pt x="393" y="607"/>
                  </a:lnTo>
                  <a:lnTo>
                    <a:pt x="394" y="607"/>
                  </a:lnTo>
                  <a:lnTo>
                    <a:pt x="398" y="607"/>
                  </a:lnTo>
                  <a:lnTo>
                    <a:pt x="400" y="608"/>
                  </a:lnTo>
                  <a:lnTo>
                    <a:pt x="401" y="607"/>
                  </a:lnTo>
                  <a:lnTo>
                    <a:pt x="401" y="605"/>
                  </a:lnTo>
                  <a:lnTo>
                    <a:pt x="403" y="605"/>
                  </a:lnTo>
                  <a:lnTo>
                    <a:pt x="403" y="604"/>
                  </a:lnTo>
                  <a:lnTo>
                    <a:pt x="404" y="604"/>
                  </a:lnTo>
                  <a:lnTo>
                    <a:pt x="405" y="604"/>
                  </a:lnTo>
                  <a:lnTo>
                    <a:pt x="406" y="603"/>
                  </a:lnTo>
                  <a:lnTo>
                    <a:pt x="407" y="603"/>
                  </a:lnTo>
                  <a:lnTo>
                    <a:pt x="407" y="602"/>
                  </a:lnTo>
                  <a:lnTo>
                    <a:pt x="408" y="602"/>
                  </a:lnTo>
                  <a:lnTo>
                    <a:pt x="409" y="601"/>
                  </a:lnTo>
                  <a:lnTo>
                    <a:pt x="410" y="601"/>
                  </a:lnTo>
                  <a:lnTo>
                    <a:pt x="411" y="601"/>
                  </a:lnTo>
                  <a:lnTo>
                    <a:pt x="412" y="601"/>
                  </a:lnTo>
                  <a:lnTo>
                    <a:pt x="413" y="599"/>
                  </a:lnTo>
                  <a:lnTo>
                    <a:pt x="414" y="599"/>
                  </a:lnTo>
                  <a:lnTo>
                    <a:pt x="415" y="599"/>
                  </a:lnTo>
                  <a:lnTo>
                    <a:pt x="415" y="599"/>
                  </a:lnTo>
                  <a:lnTo>
                    <a:pt x="416" y="599"/>
                  </a:lnTo>
                  <a:lnTo>
                    <a:pt x="417" y="600"/>
                  </a:lnTo>
                  <a:lnTo>
                    <a:pt x="417" y="600"/>
                  </a:lnTo>
                  <a:lnTo>
                    <a:pt x="418" y="600"/>
                  </a:lnTo>
                  <a:lnTo>
                    <a:pt x="419" y="600"/>
                  </a:lnTo>
                  <a:lnTo>
                    <a:pt x="420" y="600"/>
                  </a:lnTo>
                  <a:lnTo>
                    <a:pt x="421" y="600"/>
                  </a:lnTo>
                  <a:lnTo>
                    <a:pt x="423" y="600"/>
                  </a:lnTo>
                  <a:lnTo>
                    <a:pt x="424" y="600"/>
                  </a:lnTo>
                  <a:lnTo>
                    <a:pt x="426" y="601"/>
                  </a:lnTo>
                  <a:lnTo>
                    <a:pt x="427" y="602"/>
                  </a:lnTo>
                  <a:lnTo>
                    <a:pt x="429" y="603"/>
                  </a:lnTo>
                  <a:lnTo>
                    <a:pt x="432" y="603"/>
                  </a:lnTo>
                  <a:lnTo>
                    <a:pt x="434" y="596"/>
                  </a:lnTo>
                  <a:lnTo>
                    <a:pt x="434" y="595"/>
                  </a:lnTo>
                  <a:lnTo>
                    <a:pt x="435" y="595"/>
                  </a:lnTo>
                  <a:lnTo>
                    <a:pt x="435" y="595"/>
                  </a:lnTo>
                  <a:lnTo>
                    <a:pt x="436" y="594"/>
                  </a:lnTo>
                  <a:lnTo>
                    <a:pt x="436" y="593"/>
                  </a:lnTo>
                  <a:lnTo>
                    <a:pt x="437" y="591"/>
                  </a:lnTo>
                  <a:lnTo>
                    <a:pt x="437" y="590"/>
                  </a:lnTo>
                  <a:lnTo>
                    <a:pt x="437" y="588"/>
                  </a:lnTo>
                  <a:lnTo>
                    <a:pt x="436" y="585"/>
                  </a:lnTo>
                  <a:lnTo>
                    <a:pt x="435" y="581"/>
                  </a:lnTo>
                  <a:lnTo>
                    <a:pt x="434" y="580"/>
                  </a:lnTo>
                  <a:lnTo>
                    <a:pt x="433" y="580"/>
                  </a:lnTo>
                  <a:lnTo>
                    <a:pt x="428" y="581"/>
                  </a:lnTo>
                  <a:lnTo>
                    <a:pt x="427" y="580"/>
                  </a:lnTo>
                  <a:lnTo>
                    <a:pt x="427" y="579"/>
                  </a:lnTo>
                  <a:lnTo>
                    <a:pt x="427" y="578"/>
                  </a:lnTo>
                  <a:lnTo>
                    <a:pt x="427" y="577"/>
                  </a:lnTo>
                  <a:lnTo>
                    <a:pt x="423" y="576"/>
                  </a:lnTo>
                  <a:lnTo>
                    <a:pt x="421" y="575"/>
                  </a:lnTo>
                  <a:lnTo>
                    <a:pt x="419" y="574"/>
                  </a:lnTo>
                  <a:lnTo>
                    <a:pt x="417" y="573"/>
                  </a:lnTo>
                  <a:lnTo>
                    <a:pt x="417" y="570"/>
                  </a:lnTo>
                  <a:lnTo>
                    <a:pt x="417" y="567"/>
                  </a:lnTo>
                  <a:lnTo>
                    <a:pt x="419" y="553"/>
                  </a:lnTo>
                  <a:lnTo>
                    <a:pt x="420" y="551"/>
                  </a:lnTo>
                  <a:lnTo>
                    <a:pt x="420" y="550"/>
                  </a:lnTo>
                  <a:lnTo>
                    <a:pt x="420" y="549"/>
                  </a:lnTo>
                  <a:lnTo>
                    <a:pt x="419" y="550"/>
                  </a:lnTo>
                  <a:lnTo>
                    <a:pt x="418" y="549"/>
                  </a:lnTo>
                  <a:lnTo>
                    <a:pt x="417" y="550"/>
                  </a:lnTo>
                  <a:lnTo>
                    <a:pt x="415" y="551"/>
                  </a:lnTo>
                  <a:lnTo>
                    <a:pt x="414" y="551"/>
                  </a:lnTo>
                  <a:lnTo>
                    <a:pt x="415" y="546"/>
                  </a:lnTo>
                  <a:lnTo>
                    <a:pt x="415" y="545"/>
                  </a:lnTo>
                  <a:lnTo>
                    <a:pt x="415" y="545"/>
                  </a:lnTo>
                  <a:lnTo>
                    <a:pt x="411" y="534"/>
                  </a:lnTo>
                  <a:lnTo>
                    <a:pt x="409" y="531"/>
                  </a:lnTo>
                  <a:lnTo>
                    <a:pt x="409" y="530"/>
                  </a:lnTo>
                  <a:lnTo>
                    <a:pt x="411" y="529"/>
                  </a:lnTo>
                  <a:lnTo>
                    <a:pt x="413" y="524"/>
                  </a:lnTo>
                  <a:lnTo>
                    <a:pt x="412" y="524"/>
                  </a:lnTo>
                  <a:lnTo>
                    <a:pt x="407" y="522"/>
                  </a:lnTo>
                  <a:lnTo>
                    <a:pt x="401" y="517"/>
                  </a:lnTo>
                  <a:lnTo>
                    <a:pt x="400" y="520"/>
                  </a:lnTo>
                  <a:lnTo>
                    <a:pt x="398" y="521"/>
                  </a:lnTo>
                  <a:lnTo>
                    <a:pt x="397" y="522"/>
                  </a:lnTo>
                  <a:lnTo>
                    <a:pt x="395" y="523"/>
                  </a:lnTo>
                  <a:lnTo>
                    <a:pt x="393" y="523"/>
                  </a:lnTo>
                  <a:lnTo>
                    <a:pt x="391" y="523"/>
                  </a:lnTo>
                  <a:lnTo>
                    <a:pt x="389" y="523"/>
                  </a:lnTo>
                  <a:lnTo>
                    <a:pt x="388" y="522"/>
                  </a:lnTo>
                  <a:lnTo>
                    <a:pt x="387" y="521"/>
                  </a:lnTo>
                  <a:lnTo>
                    <a:pt x="385" y="517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5" y="514"/>
                  </a:lnTo>
                  <a:lnTo>
                    <a:pt x="386" y="510"/>
                  </a:lnTo>
                  <a:lnTo>
                    <a:pt x="389" y="503"/>
                  </a:lnTo>
                  <a:lnTo>
                    <a:pt x="391" y="501"/>
                  </a:lnTo>
                  <a:lnTo>
                    <a:pt x="392" y="499"/>
                  </a:lnTo>
                  <a:lnTo>
                    <a:pt x="393" y="499"/>
                  </a:lnTo>
                  <a:lnTo>
                    <a:pt x="398" y="497"/>
                  </a:lnTo>
                  <a:lnTo>
                    <a:pt x="398" y="496"/>
                  </a:lnTo>
                  <a:lnTo>
                    <a:pt x="403" y="492"/>
                  </a:lnTo>
                  <a:lnTo>
                    <a:pt x="405" y="489"/>
                  </a:lnTo>
                  <a:lnTo>
                    <a:pt x="405" y="487"/>
                  </a:lnTo>
                  <a:lnTo>
                    <a:pt x="405" y="486"/>
                  </a:lnTo>
                  <a:lnTo>
                    <a:pt x="403" y="485"/>
                  </a:lnTo>
                  <a:lnTo>
                    <a:pt x="402" y="484"/>
                  </a:lnTo>
                  <a:lnTo>
                    <a:pt x="402" y="483"/>
                  </a:lnTo>
                  <a:lnTo>
                    <a:pt x="402" y="480"/>
                  </a:lnTo>
                  <a:lnTo>
                    <a:pt x="401" y="478"/>
                  </a:lnTo>
                  <a:lnTo>
                    <a:pt x="398" y="475"/>
                  </a:lnTo>
                  <a:lnTo>
                    <a:pt x="398" y="474"/>
                  </a:lnTo>
                  <a:lnTo>
                    <a:pt x="398" y="473"/>
                  </a:lnTo>
                  <a:lnTo>
                    <a:pt x="398" y="472"/>
                  </a:lnTo>
                  <a:lnTo>
                    <a:pt x="398" y="471"/>
                  </a:lnTo>
                  <a:lnTo>
                    <a:pt x="397" y="470"/>
                  </a:lnTo>
                  <a:lnTo>
                    <a:pt x="396" y="469"/>
                  </a:lnTo>
                  <a:lnTo>
                    <a:pt x="396" y="468"/>
                  </a:lnTo>
                  <a:lnTo>
                    <a:pt x="397" y="466"/>
                  </a:lnTo>
                  <a:lnTo>
                    <a:pt x="400" y="463"/>
                  </a:lnTo>
                  <a:lnTo>
                    <a:pt x="401" y="462"/>
                  </a:lnTo>
                  <a:lnTo>
                    <a:pt x="402" y="461"/>
                  </a:lnTo>
                  <a:lnTo>
                    <a:pt x="404" y="460"/>
                  </a:lnTo>
                  <a:lnTo>
                    <a:pt x="411" y="456"/>
                  </a:lnTo>
                  <a:lnTo>
                    <a:pt x="412" y="455"/>
                  </a:lnTo>
                  <a:lnTo>
                    <a:pt x="414" y="454"/>
                  </a:lnTo>
                  <a:lnTo>
                    <a:pt x="415" y="453"/>
                  </a:lnTo>
                  <a:lnTo>
                    <a:pt x="415" y="453"/>
                  </a:lnTo>
                  <a:lnTo>
                    <a:pt x="417" y="453"/>
                  </a:lnTo>
                  <a:lnTo>
                    <a:pt x="417" y="452"/>
                  </a:lnTo>
                  <a:lnTo>
                    <a:pt x="417" y="450"/>
                  </a:lnTo>
                  <a:lnTo>
                    <a:pt x="417" y="448"/>
                  </a:lnTo>
                  <a:lnTo>
                    <a:pt x="417" y="447"/>
                  </a:lnTo>
                  <a:lnTo>
                    <a:pt x="416" y="447"/>
                  </a:lnTo>
                  <a:lnTo>
                    <a:pt x="414" y="446"/>
                  </a:lnTo>
                  <a:lnTo>
                    <a:pt x="413" y="446"/>
                  </a:lnTo>
                  <a:lnTo>
                    <a:pt x="412" y="445"/>
                  </a:lnTo>
                  <a:lnTo>
                    <a:pt x="412" y="445"/>
                  </a:lnTo>
                  <a:lnTo>
                    <a:pt x="412" y="444"/>
                  </a:lnTo>
                  <a:lnTo>
                    <a:pt x="412" y="443"/>
                  </a:lnTo>
                  <a:lnTo>
                    <a:pt x="413" y="442"/>
                  </a:lnTo>
                  <a:lnTo>
                    <a:pt x="413" y="441"/>
                  </a:lnTo>
                  <a:lnTo>
                    <a:pt x="412" y="436"/>
                  </a:lnTo>
                  <a:lnTo>
                    <a:pt x="412" y="435"/>
                  </a:lnTo>
                  <a:lnTo>
                    <a:pt x="410" y="435"/>
                  </a:lnTo>
                  <a:lnTo>
                    <a:pt x="409" y="433"/>
                  </a:lnTo>
                  <a:lnTo>
                    <a:pt x="410" y="431"/>
                  </a:lnTo>
                  <a:lnTo>
                    <a:pt x="412" y="429"/>
                  </a:lnTo>
                  <a:lnTo>
                    <a:pt x="414" y="428"/>
                  </a:lnTo>
                  <a:lnTo>
                    <a:pt x="423" y="425"/>
                  </a:lnTo>
                  <a:lnTo>
                    <a:pt x="424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2" y="422"/>
                  </a:lnTo>
                  <a:lnTo>
                    <a:pt x="422" y="419"/>
                  </a:lnTo>
                  <a:lnTo>
                    <a:pt x="422" y="419"/>
                  </a:lnTo>
                  <a:lnTo>
                    <a:pt x="422" y="418"/>
                  </a:lnTo>
                  <a:lnTo>
                    <a:pt x="424" y="416"/>
                  </a:lnTo>
                  <a:lnTo>
                    <a:pt x="425" y="415"/>
                  </a:lnTo>
                  <a:lnTo>
                    <a:pt x="426" y="415"/>
                  </a:lnTo>
                  <a:lnTo>
                    <a:pt x="426" y="415"/>
                  </a:lnTo>
                  <a:lnTo>
                    <a:pt x="426" y="413"/>
                  </a:lnTo>
                  <a:lnTo>
                    <a:pt x="427" y="412"/>
                  </a:lnTo>
                  <a:lnTo>
                    <a:pt x="430" y="407"/>
                  </a:lnTo>
                  <a:lnTo>
                    <a:pt x="431" y="406"/>
                  </a:lnTo>
                  <a:lnTo>
                    <a:pt x="433" y="406"/>
                  </a:lnTo>
                  <a:lnTo>
                    <a:pt x="434" y="405"/>
                  </a:lnTo>
                  <a:lnTo>
                    <a:pt x="435" y="405"/>
                  </a:lnTo>
                  <a:lnTo>
                    <a:pt x="437" y="401"/>
                  </a:lnTo>
                  <a:lnTo>
                    <a:pt x="437" y="400"/>
                  </a:lnTo>
                  <a:lnTo>
                    <a:pt x="437" y="395"/>
                  </a:lnTo>
                  <a:lnTo>
                    <a:pt x="437" y="394"/>
                  </a:lnTo>
                  <a:lnTo>
                    <a:pt x="437" y="392"/>
                  </a:lnTo>
                  <a:lnTo>
                    <a:pt x="436" y="390"/>
                  </a:lnTo>
                  <a:lnTo>
                    <a:pt x="435" y="389"/>
                  </a:lnTo>
                  <a:lnTo>
                    <a:pt x="434" y="388"/>
                  </a:lnTo>
                  <a:lnTo>
                    <a:pt x="434" y="386"/>
                  </a:lnTo>
                  <a:lnTo>
                    <a:pt x="434" y="385"/>
                  </a:lnTo>
                  <a:lnTo>
                    <a:pt x="435" y="384"/>
                  </a:lnTo>
                  <a:lnTo>
                    <a:pt x="438" y="382"/>
                  </a:lnTo>
                  <a:lnTo>
                    <a:pt x="441" y="378"/>
                  </a:lnTo>
                  <a:lnTo>
                    <a:pt x="442" y="377"/>
                  </a:lnTo>
                  <a:lnTo>
                    <a:pt x="444" y="376"/>
                  </a:lnTo>
                  <a:lnTo>
                    <a:pt x="446" y="376"/>
                  </a:lnTo>
                  <a:lnTo>
                    <a:pt x="453" y="378"/>
                  </a:lnTo>
                  <a:lnTo>
                    <a:pt x="457" y="377"/>
                  </a:lnTo>
                  <a:lnTo>
                    <a:pt x="462" y="376"/>
                  </a:lnTo>
                  <a:lnTo>
                    <a:pt x="465" y="376"/>
                  </a:lnTo>
                  <a:lnTo>
                    <a:pt x="471" y="376"/>
                  </a:lnTo>
                  <a:lnTo>
                    <a:pt x="477" y="376"/>
                  </a:lnTo>
                  <a:lnTo>
                    <a:pt x="481" y="377"/>
                  </a:lnTo>
                  <a:lnTo>
                    <a:pt x="482" y="377"/>
                  </a:lnTo>
                  <a:lnTo>
                    <a:pt x="483" y="376"/>
                  </a:lnTo>
                  <a:lnTo>
                    <a:pt x="483" y="374"/>
                  </a:lnTo>
                  <a:lnTo>
                    <a:pt x="483" y="363"/>
                  </a:lnTo>
                  <a:lnTo>
                    <a:pt x="483" y="352"/>
                  </a:lnTo>
                  <a:lnTo>
                    <a:pt x="483" y="340"/>
                  </a:lnTo>
                  <a:lnTo>
                    <a:pt x="483" y="330"/>
                  </a:lnTo>
                  <a:lnTo>
                    <a:pt x="483" y="318"/>
                  </a:lnTo>
                  <a:lnTo>
                    <a:pt x="483" y="307"/>
                  </a:lnTo>
                  <a:lnTo>
                    <a:pt x="483" y="296"/>
                  </a:lnTo>
                  <a:lnTo>
                    <a:pt x="483" y="285"/>
                  </a:lnTo>
                  <a:lnTo>
                    <a:pt x="483" y="274"/>
                  </a:lnTo>
                  <a:lnTo>
                    <a:pt x="483" y="263"/>
                  </a:lnTo>
                  <a:lnTo>
                    <a:pt x="483" y="251"/>
                  </a:lnTo>
                  <a:lnTo>
                    <a:pt x="483" y="240"/>
                  </a:lnTo>
                  <a:lnTo>
                    <a:pt x="483" y="228"/>
                  </a:lnTo>
                  <a:lnTo>
                    <a:pt x="483" y="217"/>
                  </a:lnTo>
                  <a:lnTo>
                    <a:pt x="483" y="206"/>
                  </a:lnTo>
                  <a:lnTo>
                    <a:pt x="483" y="195"/>
                  </a:lnTo>
                  <a:lnTo>
                    <a:pt x="477" y="192"/>
                  </a:lnTo>
                  <a:lnTo>
                    <a:pt x="472" y="1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7" name="Freeform 398">
              <a:extLst>
                <a:ext uri="{FF2B5EF4-FFF2-40B4-BE49-F238E27FC236}">
                  <a16:creationId xmlns:a16="http://schemas.microsoft.com/office/drawing/2014/main" id="{C0609629-CA57-2D99-C91A-93B802E66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90671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8" name="Freeform 399">
              <a:extLst>
                <a:ext uri="{FF2B5EF4-FFF2-40B4-BE49-F238E27FC236}">
                  <a16:creationId xmlns:a16="http://schemas.microsoft.com/office/drawing/2014/main" id="{C6A6DD88-572A-EF58-31F3-9E9116B24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475" y="2943225"/>
              <a:ext cx="9525" cy="7938"/>
            </a:xfrm>
            <a:custGeom>
              <a:avLst/>
              <a:gdLst>
                <a:gd name="T0" fmla="*/ 6 w 6"/>
                <a:gd name="T1" fmla="*/ 5 h 5"/>
                <a:gd name="T2" fmla="*/ 6 w 6"/>
                <a:gd name="T3" fmla="*/ 4 h 5"/>
                <a:gd name="T4" fmla="*/ 6 w 6"/>
                <a:gd name="T5" fmla="*/ 3 h 5"/>
                <a:gd name="T6" fmla="*/ 5 w 6"/>
                <a:gd name="T7" fmla="*/ 2 h 5"/>
                <a:gd name="T8" fmla="*/ 5 w 6"/>
                <a:gd name="T9" fmla="*/ 1 h 5"/>
                <a:gd name="T10" fmla="*/ 4 w 6"/>
                <a:gd name="T11" fmla="*/ 1 h 5"/>
                <a:gd name="T12" fmla="*/ 3 w 6"/>
                <a:gd name="T13" fmla="*/ 0 h 5"/>
                <a:gd name="T14" fmla="*/ 2 w 6"/>
                <a:gd name="T15" fmla="*/ 0 h 5"/>
                <a:gd name="T16" fmla="*/ 1 w 6"/>
                <a:gd name="T17" fmla="*/ 0 h 5"/>
                <a:gd name="T18" fmla="*/ 1 w 6"/>
                <a:gd name="T19" fmla="*/ 1 h 5"/>
                <a:gd name="T20" fmla="*/ 0 w 6"/>
                <a:gd name="T21" fmla="*/ 2 h 5"/>
                <a:gd name="T22" fmla="*/ 2 w 6"/>
                <a:gd name="T23" fmla="*/ 2 h 5"/>
                <a:gd name="T24" fmla="*/ 2 w 6"/>
                <a:gd name="T25" fmla="*/ 2 h 5"/>
                <a:gd name="T26" fmla="*/ 3 w 6"/>
                <a:gd name="T27" fmla="*/ 3 h 5"/>
                <a:gd name="T28" fmla="*/ 4 w 6"/>
                <a:gd name="T29" fmla="*/ 4 h 5"/>
                <a:gd name="T30" fmla="*/ 5 w 6"/>
                <a:gd name="T31" fmla="*/ 4 h 5"/>
                <a:gd name="T32" fmla="*/ 5 w 6"/>
                <a:gd name="T33" fmla="*/ 5 h 5"/>
                <a:gd name="T34" fmla="*/ 6 w 6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49" name="Freeform 400">
              <a:extLst>
                <a:ext uri="{FF2B5EF4-FFF2-40B4-BE49-F238E27FC236}">
                  <a16:creationId xmlns:a16="http://schemas.microsoft.com/office/drawing/2014/main" id="{31C40CC4-88E8-3973-0094-BED8EC006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013" y="2895600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4 w 4"/>
                <a:gd name="T3" fmla="*/ 1 h 4"/>
                <a:gd name="T4" fmla="*/ 4 w 4"/>
                <a:gd name="T5" fmla="*/ 0 h 4"/>
                <a:gd name="T6" fmla="*/ 4 w 4"/>
                <a:gd name="T7" fmla="*/ 0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1 w 4"/>
                <a:gd name="T19" fmla="*/ 4 h 4"/>
                <a:gd name="T20" fmla="*/ 1 w 4"/>
                <a:gd name="T21" fmla="*/ 3 h 4"/>
                <a:gd name="T22" fmla="*/ 2 w 4"/>
                <a:gd name="T23" fmla="*/ 3 h 4"/>
                <a:gd name="T24" fmla="*/ 3 w 4"/>
                <a:gd name="T25" fmla="*/ 2 h 4"/>
                <a:gd name="T26" fmla="*/ 3 w 4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0" name="Freeform 401">
              <a:extLst>
                <a:ext uri="{FF2B5EF4-FFF2-40B4-BE49-F238E27FC236}">
                  <a16:creationId xmlns:a16="http://schemas.microsoft.com/office/drawing/2014/main" id="{ABD77E92-5A17-AEA8-FE58-5A21E3D5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2889250"/>
              <a:ext cx="138112" cy="131763"/>
            </a:xfrm>
            <a:custGeom>
              <a:avLst/>
              <a:gdLst>
                <a:gd name="T0" fmla="*/ 38 w 87"/>
                <a:gd name="T1" fmla="*/ 0 h 83"/>
                <a:gd name="T2" fmla="*/ 27 w 87"/>
                <a:gd name="T3" fmla="*/ 8 h 83"/>
                <a:gd name="T4" fmla="*/ 21 w 87"/>
                <a:gd name="T5" fmla="*/ 21 h 83"/>
                <a:gd name="T6" fmla="*/ 16 w 87"/>
                <a:gd name="T7" fmla="*/ 31 h 83"/>
                <a:gd name="T8" fmla="*/ 11 w 87"/>
                <a:gd name="T9" fmla="*/ 40 h 83"/>
                <a:gd name="T10" fmla="*/ 0 w 87"/>
                <a:gd name="T11" fmla="*/ 53 h 83"/>
                <a:gd name="T12" fmla="*/ 15 w 87"/>
                <a:gd name="T13" fmla="*/ 56 h 83"/>
                <a:gd name="T14" fmla="*/ 30 w 87"/>
                <a:gd name="T15" fmla="*/ 58 h 83"/>
                <a:gd name="T16" fmla="*/ 41 w 87"/>
                <a:gd name="T17" fmla="*/ 59 h 83"/>
                <a:gd name="T18" fmla="*/ 44 w 87"/>
                <a:gd name="T19" fmla="*/ 63 h 83"/>
                <a:gd name="T20" fmla="*/ 47 w 87"/>
                <a:gd name="T21" fmla="*/ 75 h 83"/>
                <a:gd name="T22" fmla="*/ 49 w 87"/>
                <a:gd name="T23" fmla="*/ 80 h 83"/>
                <a:gd name="T24" fmla="*/ 52 w 87"/>
                <a:gd name="T25" fmla="*/ 82 h 83"/>
                <a:gd name="T26" fmla="*/ 62 w 87"/>
                <a:gd name="T27" fmla="*/ 83 h 83"/>
                <a:gd name="T28" fmla="*/ 87 w 87"/>
                <a:gd name="T29" fmla="*/ 83 h 83"/>
                <a:gd name="T30" fmla="*/ 85 w 87"/>
                <a:gd name="T31" fmla="*/ 80 h 83"/>
                <a:gd name="T32" fmla="*/ 85 w 87"/>
                <a:gd name="T33" fmla="*/ 77 h 83"/>
                <a:gd name="T34" fmla="*/ 83 w 87"/>
                <a:gd name="T35" fmla="*/ 77 h 83"/>
                <a:gd name="T36" fmla="*/ 83 w 87"/>
                <a:gd name="T37" fmla="*/ 75 h 83"/>
                <a:gd name="T38" fmla="*/ 84 w 87"/>
                <a:gd name="T39" fmla="*/ 72 h 83"/>
                <a:gd name="T40" fmla="*/ 82 w 87"/>
                <a:gd name="T41" fmla="*/ 71 h 83"/>
                <a:gd name="T42" fmla="*/ 80 w 87"/>
                <a:gd name="T43" fmla="*/ 68 h 83"/>
                <a:gd name="T44" fmla="*/ 80 w 87"/>
                <a:gd name="T45" fmla="*/ 64 h 83"/>
                <a:gd name="T46" fmla="*/ 77 w 87"/>
                <a:gd name="T47" fmla="*/ 62 h 83"/>
                <a:gd name="T48" fmla="*/ 73 w 87"/>
                <a:gd name="T49" fmla="*/ 50 h 83"/>
                <a:gd name="T50" fmla="*/ 72 w 87"/>
                <a:gd name="T51" fmla="*/ 47 h 83"/>
                <a:gd name="T52" fmla="*/ 72 w 87"/>
                <a:gd name="T53" fmla="*/ 42 h 83"/>
                <a:gd name="T54" fmla="*/ 69 w 87"/>
                <a:gd name="T55" fmla="*/ 40 h 83"/>
                <a:gd name="T56" fmla="*/ 67 w 87"/>
                <a:gd name="T57" fmla="*/ 38 h 83"/>
                <a:gd name="T58" fmla="*/ 64 w 87"/>
                <a:gd name="T59" fmla="*/ 40 h 83"/>
                <a:gd name="T60" fmla="*/ 62 w 87"/>
                <a:gd name="T61" fmla="*/ 40 h 83"/>
                <a:gd name="T62" fmla="*/ 60 w 87"/>
                <a:gd name="T63" fmla="*/ 41 h 83"/>
                <a:gd name="T64" fmla="*/ 59 w 87"/>
                <a:gd name="T65" fmla="*/ 40 h 83"/>
                <a:gd name="T66" fmla="*/ 57 w 87"/>
                <a:gd name="T67" fmla="*/ 40 h 83"/>
                <a:gd name="T68" fmla="*/ 53 w 87"/>
                <a:gd name="T69" fmla="*/ 40 h 83"/>
                <a:gd name="T70" fmla="*/ 56 w 87"/>
                <a:gd name="T71" fmla="*/ 37 h 83"/>
                <a:gd name="T72" fmla="*/ 60 w 87"/>
                <a:gd name="T73" fmla="*/ 32 h 83"/>
                <a:gd name="T74" fmla="*/ 65 w 87"/>
                <a:gd name="T75" fmla="*/ 28 h 83"/>
                <a:gd name="T76" fmla="*/ 71 w 87"/>
                <a:gd name="T77" fmla="*/ 28 h 83"/>
                <a:gd name="T78" fmla="*/ 72 w 87"/>
                <a:gd name="T79" fmla="*/ 30 h 83"/>
                <a:gd name="T80" fmla="*/ 75 w 87"/>
                <a:gd name="T81" fmla="*/ 29 h 83"/>
                <a:gd name="T82" fmla="*/ 72 w 87"/>
                <a:gd name="T83" fmla="*/ 21 h 83"/>
                <a:gd name="T84" fmla="*/ 68 w 87"/>
                <a:gd name="T85" fmla="*/ 18 h 83"/>
                <a:gd name="T86" fmla="*/ 66 w 87"/>
                <a:gd name="T87" fmla="*/ 12 h 83"/>
                <a:gd name="T88" fmla="*/ 65 w 87"/>
                <a:gd name="T89" fmla="*/ 8 h 83"/>
                <a:gd name="T90" fmla="*/ 54 w 87"/>
                <a:gd name="T9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7" h="83">
                  <a:moveTo>
                    <a:pt x="52" y="0"/>
                  </a:moveTo>
                  <a:lnTo>
                    <a:pt x="41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28" y="5"/>
                  </a:lnTo>
                  <a:lnTo>
                    <a:pt x="27" y="8"/>
                  </a:lnTo>
                  <a:lnTo>
                    <a:pt x="22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19" y="26"/>
                  </a:lnTo>
                  <a:lnTo>
                    <a:pt x="16" y="31"/>
                  </a:lnTo>
                  <a:lnTo>
                    <a:pt x="14" y="35"/>
                  </a:lnTo>
                  <a:lnTo>
                    <a:pt x="13" y="37"/>
                  </a:lnTo>
                  <a:lnTo>
                    <a:pt x="11" y="40"/>
                  </a:lnTo>
                  <a:lnTo>
                    <a:pt x="9" y="44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5" y="54"/>
                  </a:lnTo>
                  <a:lnTo>
                    <a:pt x="10" y="55"/>
                  </a:lnTo>
                  <a:lnTo>
                    <a:pt x="15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3" y="58"/>
                  </a:lnTo>
                  <a:lnTo>
                    <a:pt x="39" y="59"/>
                  </a:lnTo>
                  <a:lnTo>
                    <a:pt x="41" y="59"/>
                  </a:lnTo>
                  <a:lnTo>
                    <a:pt x="42" y="59"/>
                  </a:lnTo>
                  <a:lnTo>
                    <a:pt x="42" y="60"/>
                  </a:lnTo>
                  <a:lnTo>
                    <a:pt x="44" y="63"/>
                  </a:lnTo>
                  <a:lnTo>
                    <a:pt x="47" y="70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8" y="76"/>
                  </a:lnTo>
                  <a:lnTo>
                    <a:pt x="48" y="78"/>
                  </a:lnTo>
                  <a:lnTo>
                    <a:pt x="49" y="80"/>
                  </a:lnTo>
                  <a:lnTo>
                    <a:pt x="50" y="80"/>
                  </a:lnTo>
                  <a:lnTo>
                    <a:pt x="51" y="81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4" y="83"/>
                  </a:lnTo>
                  <a:lnTo>
                    <a:pt x="62" y="83"/>
                  </a:lnTo>
                  <a:lnTo>
                    <a:pt x="71" y="83"/>
                  </a:lnTo>
                  <a:lnTo>
                    <a:pt x="79" y="83"/>
                  </a:lnTo>
                  <a:lnTo>
                    <a:pt x="87" y="83"/>
                  </a:lnTo>
                  <a:lnTo>
                    <a:pt x="86" y="82"/>
                  </a:lnTo>
                  <a:lnTo>
                    <a:pt x="86" y="81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4" y="78"/>
                  </a:lnTo>
                  <a:lnTo>
                    <a:pt x="83" y="78"/>
                  </a:lnTo>
                  <a:lnTo>
                    <a:pt x="83" y="77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3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4" y="72"/>
                  </a:lnTo>
                  <a:lnTo>
                    <a:pt x="85" y="72"/>
                  </a:lnTo>
                  <a:lnTo>
                    <a:pt x="83" y="71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80" y="68"/>
                  </a:lnTo>
                  <a:lnTo>
                    <a:pt x="80" y="67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7" y="62"/>
                  </a:lnTo>
                  <a:lnTo>
                    <a:pt x="75" y="60"/>
                  </a:lnTo>
                  <a:lnTo>
                    <a:pt x="75" y="58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8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6" y="39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60" y="39"/>
                  </a:lnTo>
                  <a:lnTo>
                    <a:pt x="59" y="39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3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6" y="37"/>
                  </a:lnTo>
                  <a:lnTo>
                    <a:pt x="57" y="36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5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4" y="30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3" y="24"/>
                  </a:lnTo>
                  <a:lnTo>
                    <a:pt x="72" y="21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8" y="18"/>
                  </a:lnTo>
                  <a:lnTo>
                    <a:pt x="67" y="15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5" y="6"/>
                  </a:lnTo>
                  <a:lnTo>
                    <a:pt x="54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1" name="Freeform 402">
              <a:extLst>
                <a:ext uri="{FF2B5EF4-FFF2-40B4-BE49-F238E27FC236}">
                  <a16:creationId xmlns:a16="http://schemas.microsoft.com/office/drawing/2014/main" id="{4461A532-EDCA-E7C8-62AE-55083ADDE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188" y="2898775"/>
              <a:ext cx="20637" cy="33338"/>
            </a:xfrm>
            <a:custGeom>
              <a:avLst/>
              <a:gdLst>
                <a:gd name="T0" fmla="*/ 2 w 13"/>
                <a:gd name="T1" fmla="*/ 12 h 21"/>
                <a:gd name="T2" fmla="*/ 3 w 13"/>
                <a:gd name="T3" fmla="*/ 15 h 21"/>
                <a:gd name="T4" fmla="*/ 5 w 13"/>
                <a:gd name="T5" fmla="*/ 19 h 21"/>
                <a:gd name="T6" fmla="*/ 5 w 13"/>
                <a:gd name="T7" fmla="*/ 21 h 21"/>
                <a:gd name="T8" fmla="*/ 7 w 13"/>
                <a:gd name="T9" fmla="*/ 21 h 21"/>
                <a:gd name="T10" fmla="*/ 9 w 13"/>
                <a:gd name="T11" fmla="*/ 20 h 21"/>
                <a:gd name="T12" fmla="*/ 11 w 13"/>
                <a:gd name="T13" fmla="*/ 18 h 21"/>
                <a:gd name="T14" fmla="*/ 12 w 13"/>
                <a:gd name="T15" fmla="*/ 16 h 21"/>
                <a:gd name="T16" fmla="*/ 13 w 13"/>
                <a:gd name="T17" fmla="*/ 14 h 21"/>
                <a:gd name="T18" fmla="*/ 13 w 13"/>
                <a:gd name="T19" fmla="*/ 13 h 21"/>
                <a:gd name="T20" fmla="*/ 12 w 13"/>
                <a:gd name="T21" fmla="*/ 11 h 21"/>
                <a:gd name="T22" fmla="*/ 5 w 13"/>
                <a:gd name="T23" fmla="*/ 1 h 21"/>
                <a:gd name="T24" fmla="*/ 5 w 13"/>
                <a:gd name="T25" fmla="*/ 0 h 21"/>
                <a:gd name="T26" fmla="*/ 5 w 13"/>
                <a:gd name="T27" fmla="*/ 0 h 21"/>
                <a:gd name="T28" fmla="*/ 4 w 13"/>
                <a:gd name="T29" fmla="*/ 0 h 21"/>
                <a:gd name="T30" fmla="*/ 3 w 13"/>
                <a:gd name="T31" fmla="*/ 0 h 21"/>
                <a:gd name="T32" fmla="*/ 3 w 13"/>
                <a:gd name="T33" fmla="*/ 1 h 21"/>
                <a:gd name="T34" fmla="*/ 3 w 13"/>
                <a:gd name="T35" fmla="*/ 2 h 21"/>
                <a:gd name="T36" fmla="*/ 4 w 13"/>
                <a:gd name="T37" fmla="*/ 2 h 21"/>
                <a:gd name="T38" fmla="*/ 4 w 13"/>
                <a:gd name="T39" fmla="*/ 3 h 21"/>
                <a:gd name="T40" fmla="*/ 4 w 13"/>
                <a:gd name="T41" fmla="*/ 4 h 21"/>
                <a:gd name="T42" fmla="*/ 5 w 13"/>
                <a:gd name="T43" fmla="*/ 4 h 21"/>
                <a:gd name="T44" fmla="*/ 5 w 13"/>
                <a:gd name="T45" fmla="*/ 4 h 21"/>
                <a:gd name="T46" fmla="*/ 6 w 13"/>
                <a:gd name="T47" fmla="*/ 4 h 21"/>
                <a:gd name="T48" fmla="*/ 5 w 13"/>
                <a:gd name="T49" fmla="*/ 4 h 21"/>
                <a:gd name="T50" fmla="*/ 5 w 13"/>
                <a:gd name="T51" fmla="*/ 5 h 21"/>
                <a:gd name="T52" fmla="*/ 5 w 13"/>
                <a:gd name="T53" fmla="*/ 6 h 21"/>
                <a:gd name="T54" fmla="*/ 4 w 13"/>
                <a:gd name="T55" fmla="*/ 6 h 21"/>
                <a:gd name="T56" fmla="*/ 3 w 13"/>
                <a:gd name="T57" fmla="*/ 6 h 21"/>
                <a:gd name="T58" fmla="*/ 2 w 13"/>
                <a:gd name="T59" fmla="*/ 8 h 21"/>
                <a:gd name="T60" fmla="*/ 2 w 13"/>
                <a:gd name="T61" fmla="*/ 9 h 21"/>
                <a:gd name="T62" fmla="*/ 2 w 13"/>
                <a:gd name="T63" fmla="*/ 9 h 21"/>
                <a:gd name="T64" fmla="*/ 1 w 13"/>
                <a:gd name="T65" fmla="*/ 10 h 21"/>
                <a:gd name="T66" fmla="*/ 0 w 13"/>
                <a:gd name="T67" fmla="*/ 11 h 21"/>
                <a:gd name="T68" fmla="*/ 1 w 13"/>
                <a:gd name="T69" fmla="*/ 12 h 21"/>
                <a:gd name="T70" fmla="*/ 2 w 13"/>
                <a:gd name="T7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21">
                  <a:moveTo>
                    <a:pt x="2" y="12"/>
                  </a:moveTo>
                  <a:lnTo>
                    <a:pt x="3" y="15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0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2" name="Freeform 403">
              <a:extLst>
                <a:ext uri="{FF2B5EF4-FFF2-40B4-BE49-F238E27FC236}">
                  <a16:creationId xmlns:a16="http://schemas.microsoft.com/office/drawing/2014/main" id="{B0E0FC9A-4690-6326-3408-8550FA34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065463"/>
              <a:ext cx="4762" cy="26988"/>
            </a:xfrm>
            <a:custGeom>
              <a:avLst/>
              <a:gdLst>
                <a:gd name="T0" fmla="*/ 3 w 3"/>
                <a:gd name="T1" fmla="*/ 9 h 17"/>
                <a:gd name="T2" fmla="*/ 3 w 3"/>
                <a:gd name="T3" fmla="*/ 7 h 17"/>
                <a:gd name="T4" fmla="*/ 0 w 3"/>
                <a:gd name="T5" fmla="*/ 0 h 17"/>
                <a:gd name="T6" fmla="*/ 0 w 3"/>
                <a:gd name="T7" fmla="*/ 17 h 17"/>
                <a:gd name="T8" fmla="*/ 3 w 3"/>
                <a:gd name="T9" fmla="*/ 9 h 17"/>
                <a:gd name="T10" fmla="*/ 3 w 3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3" y="9"/>
                  </a:moveTo>
                  <a:lnTo>
                    <a:pt x="3" y="7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3" name="Freeform 404">
              <a:extLst>
                <a:ext uri="{FF2B5EF4-FFF2-40B4-BE49-F238E27FC236}">
                  <a16:creationId xmlns:a16="http://schemas.microsoft.com/office/drawing/2014/main" id="{17FE56FC-978A-5E6D-107D-FEFB54C5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71825"/>
              <a:ext cx="1587" cy="7938"/>
            </a:xfrm>
            <a:custGeom>
              <a:avLst/>
              <a:gdLst>
                <a:gd name="T0" fmla="*/ 1 w 1"/>
                <a:gd name="T1" fmla="*/ 2 h 5"/>
                <a:gd name="T2" fmla="*/ 0 w 1"/>
                <a:gd name="T3" fmla="*/ 0 h 5"/>
                <a:gd name="T4" fmla="*/ 0 w 1"/>
                <a:gd name="T5" fmla="*/ 5 h 5"/>
                <a:gd name="T6" fmla="*/ 1 w 1"/>
                <a:gd name="T7" fmla="*/ 2 h 5"/>
                <a:gd name="T8" fmla="*/ 1 w 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2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4" name="Freeform 405">
              <a:extLst>
                <a:ext uri="{FF2B5EF4-FFF2-40B4-BE49-F238E27FC236}">
                  <a16:creationId xmlns:a16="http://schemas.microsoft.com/office/drawing/2014/main" id="{62320942-8516-4FC7-818B-098FE3224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268663"/>
              <a:ext cx="152400" cy="257175"/>
            </a:xfrm>
            <a:custGeom>
              <a:avLst/>
              <a:gdLst>
                <a:gd name="T0" fmla="*/ 5 w 96"/>
                <a:gd name="T1" fmla="*/ 158 h 162"/>
                <a:gd name="T2" fmla="*/ 9 w 96"/>
                <a:gd name="T3" fmla="*/ 156 h 162"/>
                <a:gd name="T4" fmla="*/ 11 w 96"/>
                <a:gd name="T5" fmla="*/ 154 h 162"/>
                <a:gd name="T6" fmla="*/ 15 w 96"/>
                <a:gd name="T7" fmla="*/ 152 h 162"/>
                <a:gd name="T8" fmla="*/ 18 w 96"/>
                <a:gd name="T9" fmla="*/ 150 h 162"/>
                <a:gd name="T10" fmla="*/ 21 w 96"/>
                <a:gd name="T11" fmla="*/ 149 h 162"/>
                <a:gd name="T12" fmla="*/ 25 w 96"/>
                <a:gd name="T13" fmla="*/ 147 h 162"/>
                <a:gd name="T14" fmla="*/ 27 w 96"/>
                <a:gd name="T15" fmla="*/ 144 h 162"/>
                <a:gd name="T16" fmla="*/ 31 w 96"/>
                <a:gd name="T17" fmla="*/ 142 h 162"/>
                <a:gd name="T18" fmla="*/ 33 w 96"/>
                <a:gd name="T19" fmla="*/ 140 h 162"/>
                <a:gd name="T20" fmla="*/ 36 w 96"/>
                <a:gd name="T21" fmla="*/ 138 h 162"/>
                <a:gd name="T22" fmla="*/ 40 w 96"/>
                <a:gd name="T23" fmla="*/ 136 h 162"/>
                <a:gd name="T24" fmla="*/ 43 w 96"/>
                <a:gd name="T25" fmla="*/ 134 h 162"/>
                <a:gd name="T26" fmla="*/ 46 w 96"/>
                <a:gd name="T27" fmla="*/ 132 h 162"/>
                <a:gd name="T28" fmla="*/ 49 w 96"/>
                <a:gd name="T29" fmla="*/ 130 h 162"/>
                <a:gd name="T30" fmla="*/ 53 w 96"/>
                <a:gd name="T31" fmla="*/ 129 h 162"/>
                <a:gd name="T32" fmla="*/ 55 w 96"/>
                <a:gd name="T33" fmla="*/ 127 h 162"/>
                <a:gd name="T34" fmla="*/ 58 w 96"/>
                <a:gd name="T35" fmla="*/ 124 h 162"/>
                <a:gd name="T36" fmla="*/ 62 w 96"/>
                <a:gd name="T37" fmla="*/ 122 h 162"/>
                <a:gd name="T38" fmla="*/ 65 w 96"/>
                <a:gd name="T39" fmla="*/ 120 h 162"/>
                <a:gd name="T40" fmla="*/ 68 w 96"/>
                <a:gd name="T41" fmla="*/ 119 h 162"/>
                <a:gd name="T42" fmla="*/ 71 w 96"/>
                <a:gd name="T43" fmla="*/ 116 h 162"/>
                <a:gd name="T44" fmla="*/ 75 w 96"/>
                <a:gd name="T45" fmla="*/ 114 h 162"/>
                <a:gd name="T46" fmla="*/ 77 w 96"/>
                <a:gd name="T47" fmla="*/ 112 h 162"/>
                <a:gd name="T48" fmla="*/ 80 w 96"/>
                <a:gd name="T49" fmla="*/ 110 h 162"/>
                <a:gd name="T50" fmla="*/ 84 w 96"/>
                <a:gd name="T51" fmla="*/ 108 h 162"/>
                <a:gd name="T52" fmla="*/ 86 w 96"/>
                <a:gd name="T53" fmla="*/ 107 h 162"/>
                <a:gd name="T54" fmla="*/ 90 w 96"/>
                <a:gd name="T55" fmla="*/ 104 h 162"/>
                <a:gd name="T56" fmla="*/ 93 w 96"/>
                <a:gd name="T57" fmla="*/ 102 h 162"/>
                <a:gd name="T58" fmla="*/ 96 w 96"/>
                <a:gd name="T59" fmla="*/ 100 h 162"/>
                <a:gd name="T60" fmla="*/ 93 w 96"/>
                <a:gd name="T61" fmla="*/ 93 h 162"/>
                <a:gd name="T62" fmla="*/ 89 w 96"/>
                <a:gd name="T63" fmla="*/ 86 h 162"/>
                <a:gd name="T64" fmla="*/ 84 w 96"/>
                <a:gd name="T65" fmla="*/ 76 h 162"/>
                <a:gd name="T66" fmla="*/ 81 w 96"/>
                <a:gd name="T67" fmla="*/ 69 h 162"/>
                <a:gd name="T68" fmla="*/ 77 w 96"/>
                <a:gd name="T69" fmla="*/ 63 h 162"/>
                <a:gd name="T70" fmla="*/ 76 w 96"/>
                <a:gd name="T71" fmla="*/ 61 h 162"/>
                <a:gd name="T72" fmla="*/ 75 w 96"/>
                <a:gd name="T73" fmla="*/ 60 h 162"/>
                <a:gd name="T74" fmla="*/ 74 w 96"/>
                <a:gd name="T75" fmla="*/ 60 h 162"/>
                <a:gd name="T76" fmla="*/ 58 w 96"/>
                <a:gd name="T77" fmla="*/ 55 h 162"/>
                <a:gd name="T78" fmla="*/ 47 w 96"/>
                <a:gd name="T79" fmla="*/ 51 h 162"/>
                <a:gd name="T80" fmla="*/ 38 w 96"/>
                <a:gd name="T81" fmla="*/ 48 h 162"/>
                <a:gd name="T82" fmla="*/ 37 w 96"/>
                <a:gd name="T83" fmla="*/ 48 h 162"/>
                <a:gd name="T84" fmla="*/ 36 w 96"/>
                <a:gd name="T85" fmla="*/ 48 h 162"/>
                <a:gd name="T86" fmla="*/ 32 w 96"/>
                <a:gd name="T87" fmla="*/ 50 h 162"/>
                <a:gd name="T88" fmla="*/ 26 w 96"/>
                <a:gd name="T89" fmla="*/ 52 h 162"/>
                <a:gd name="T90" fmla="*/ 25 w 96"/>
                <a:gd name="T91" fmla="*/ 52 h 162"/>
                <a:gd name="T92" fmla="*/ 24 w 96"/>
                <a:gd name="T93" fmla="*/ 51 h 162"/>
                <a:gd name="T94" fmla="*/ 17 w 96"/>
                <a:gd name="T95" fmla="*/ 47 h 162"/>
                <a:gd name="T96" fmla="*/ 16 w 96"/>
                <a:gd name="T97" fmla="*/ 46 h 162"/>
                <a:gd name="T98" fmla="*/ 16 w 96"/>
                <a:gd name="T99" fmla="*/ 44 h 162"/>
                <a:gd name="T100" fmla="*/ 15 w 96"/>
                <a:gd name="T101" fmla="*/ 40 h 162"/>
                <a:gd name="T102" fmla="*/ 15 w 96"/>
                <a:gd name="T103" fmla="*/ 39 h 162"/>
                <a:gd name="T104" fmla="*/ 8 w 96"/>
                <a:gd name="T105" fmla="*/ 34 h 162"/>
                <a:gd name="T106" fmla="*/ 7 w 96"/>
                <a:gd name="T107" fmla="*/ 33 h 162"/>
                <a:gd name="T108" fmla="*/ 7 w 96"/>
                <a:gd name="T109" fmla="*/ 26 h 162"/>
                <a:gd name="T110" fmla="*/ 7 w 96"/>
                <a:gd name="T111" fmla="*/ 19 h 162"/>
                <a:gd name="T112" fmla="*/ 7 w 96"/>
                <a:gd name="T113" fmla="*/ 12 h 162"/>
                <a:gd name="T114" fmla="*/ 6 w 96"/>
                <a:gd name="T115" fmla="*/ 9 h 162"/>
                <a:gd name="T116" fmla="*/ 5 w 96"/>
                <a:gd name="T117" fmla="*/ 5 h 162"/>
                <a:gd name="T118" fmla="*/ 0 w 96"/>
                <a:gd name="T119" fmla="*/ 0 h 162"/>
                <a:gd name="T120" fmla="*/ 0 w 96"/>
                <a:gd name="T121" fmla="*/ 162 h 162"/>
                <a:gd name="T122" fmla="*/ 3 w 96"/>
                <a:gd name="T123" fmla="*/ 160 h 162"/>
                <a:gd name="T124" fmla="*/ 5 w 96"/>
                <a:gd name="T125" fmla="*/ 15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62">
                  <a:moveTo>
                    <a:pt x="5" y="158"/>
                  </a:moveTo>
                  <a:lnTo>
                    <a:pt x="9" y="156"/>
                  </a:lnTo>
                  <a:lnTo>
                    <a:pt x="11" y="154"/>
                  </a:lnTo>
                  <a:lnTo>
                    <a:pt x="15" y="152"/>
                  </a:lnTo>
                  <a:lnTo>
                    <a:pt x="18" y="150"/>
                  </a:lnTo>
                  <a:lnTo>
                    <a:pt x="21" y="149"/>
                  </a:lnTo>
                  <a:lnTo>
                    <a:pt x="25" y="147"/>
                  </a:lnTo>
                  <a:lnTo>
                    <a:pt x="27" y="144"/>
                  </a:lnTo>
                  <a:lnTo>
                    <a:pt x="31" y="142"/>
                  </a:lnTo>
                  <a:lnTo>
                    <a:pt x="33" y="140"/>
                  </a:lnTo>
                  <a:lnTo>
                    <a:pt x="36" y="138"/>
                  </a:lnTo>
                  <a:lnTo>
                    <a:pt x="40" y="136"/>
                  </a:lnTo>
                  <a:lnTo>
                    <a:pt x="43" y="134"/>
                  </a:lnTo>
                  <a:lnTo>
                    <a:pt x="46" y="132"/>
                  </a:lnTo>
                  <a:lnTo>
                    <a:pt x="49" y="130"/>
                  </a:lnTo>
                  <a:lnTo>
                    <a:pt x="53" y="129"/>
                  </a:lnTo>
                  <a:lnTo>
                    <a:pt x="55" y="127"/>
                  </a:lnTo>
                  <a:lnTo>
                    <a:pt x="58" y="124"/>
                  </a:lnTo>
                  <a:lnTo>
                    <a:pt x="62" y="122"/>
                  </a:lnTo>
                  <a:lnTo>
                    <a:pt x="65" y="120"/>
                  </a:lnTo>
                  <a:lnTo>
                    <a:pt x="68" y="119"/>
                  </a:lnTo>
                  <a:lnTo>
                    <a:pt x="71" y="116"/>
                  </a:lnTo>
                  <a:lnTo>
                    <a:pt x="75" y="114"/>
                  </a:lnTo>
                  <a:lnTo>
                    <a:pt x="77" y="112"/>
                  </a:lnTo>
                  <a:lnTo>
                    <a:pt x="80" y="110"/>
                  </a:lnTo>
                  <a:lnTo>
                    <a:pt x="84" y="108"/>
                  </a:lnTo>
                  <a:lnTo>
                    <a:pt x="86" y="107"/>
                  </a:lnTo>
                  <a:lnTo>
                    <a:pt x="90" y="104"/>
                  </a:lnTo>
                  <a:lnTo>
                    <a:pt x="93" y="102"/>
                  </a:lnTo>
                  <a:lnTo>
                    <a:pt x="96" y="100"/>
                  </a:lnTo>
                  <a:lnTo>
                    <a:pt x="93" y="93"/>
                  </a:lnTo>
                  <a:lnTo>
                    <a:pt x="89" y="86"/>
                  </a:lnTo>
                  <a:lnTo>
                    <a:pt x="84" y="76"/>
                  </a:lnTo>
                  <a:lnTo>
                    <a:pt x="81" y="69"/>
                  </a:lnTo>
                  <a:lnTo>
                    <a:pt x="77" y="63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58" y="55"/>
                  </a:lnTo>
                  <a:lnTo>
                    <a:pt x="47" y="51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8"/>
                  </a:lnTo>
                  <a:lnTo>
                    <a:pt x="32" y="50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17" y="47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8" y="34"/>
                  </a:lnTo>
                  <a:lnTo>
                    <a:pt x="7" y="33"/>
                  </a:lnTo>
                  <a:lnTo>
                    <a:pt x="7" y="26"/>
                  </a:lnTo>
                  <a:lnTo>
                    <a:pt x="7" y="19"/>
                  </a:lnTo>
                  <a:lnTo>
                    <a:pt x="7" y="12"/>
                  </a:lnTo>
                  <a:lnTo>
                    <a:pt x="6" y="9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3" y="160"/>
                  </a:lnTo>
                  <a:lnTo>
                    <a:pt x="5" y="15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5" name="Freeform 407">
              <a:extLst>
                <a:ext uri="{FF2B5EF4-FFF2-40B4-BE49-F238E27FC236}">
                  <a16:creationId xmlns:a16="http://schemas.microsoft.com/office/drawing/2014/main" id="{8DBF3836-3263-4163-658F-C0A9BEC1A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157538"/>
              <a:ext cx="3175" cy="11112"/>
            </a:xfrm>
            <a:custGeom>
              <a:avLst/>
              <a:gdLst>
                <a:gd name="T0" fmla="*/ 2 w 2"/>
                <a:gd name="T1" fmla="*/ 1 h 7"/>
                <a:gd name="T2" fmla="*/ 1 w 2"/>
                <a:gd name="T3" fmla="*/ 1 h 7"/>
                <a:gd name="T4" fmla="*/ 0 w 2"/>
                <a:gd name="T5" fmla="*/ 0 h 7"/>
                <a:gd name="T6" fmla="*/ 0 w 2"/>
                <a:gd name="T7" fmla="*/ 7 h 7"/>
                <a:gd name="T8" fmla="*/ 2 w 2"/>
                <a:gd name="T9" fmla="*/ 2 h 7"/>
                <a:gd name="T10" fmla="*/ 2 w 2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6" name="Freeform 408">
              <a:extLst>
                <a:ext uri="{FF2B5EF4-FFF2-40B4-BE49-F238E27FC236}">
                  <a16:creationId xmlns:a16="http://schemas.microsoft.com/office/drawing/2014/main" id="{3190051C-CB51-D9C1-9753-C8984E519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4289425"/>
              <a:ext cx="6350" cy="11112"/>
            </a:xfrm>
            <a:custGeom>
              <a:avLst/>
              <a:gdLst>
                <a:gd name="T0" fmla="*/ 3 w 4"/>
                <a:gd name="T1" fmla="*/ 3 h 7"/>
                <a:gd name="T2" fmla="*/ 3 w 4"/>
                <a:gd name="T3" fmla="*/ 3 h 7"/>
                <a:gd name="T4" fmla="*/ 3 w 4"/>
                <a:gd name="T5" fmla="*/ 2 h 7"/>
                <a:gd name="T6" fmla="*/ 3 w 4"/>
                <a:gd name="T7" fmla="*/ 1 h 7"/>
                <a:gd name="T8" fmla="*/ 3 w 4"/>
                <a:gd name="T9" fmla="*/ 0 h 7"/>
                <a:gd name="T10" fmla="*/ 3 w 4"/>
                <a:gd name="T11" fmla="*/ 0 h 7"/>
                <a:gd name="T12" fmla="*/ 3 w 4"/>
                <a:gd name="T13" fmla="*/ 0 h 7"/>
                <a:gd name="T14" fmla="*/ 2 w 4"/>
                <a:gd name="T15" fmla="*/ 0 h 7"/>
                <a:gd name="T16" fmla="*/ 1 w 4"/>
                <a:gd name="T17" fmla="*/ 0 h 7"/>
                <a:gd name="T18" fmla="*/ 1 w 4"/>
                <a:gd name="T19" fmla="*/ 1 h 7"/>
                <a:gd name="T20" fmla="*/ 0 w 4"/>
                <a:gd name="T21" fmla="*/ 2 h 7"/>
                <a:gd name="T22" fmla="*/ 0 w 4"/>
                <a:gd name="T23" fmla="*/ 3 h 7"/>
                <a:gd name="T24" fmla="*/ 0 w 4"/>
                <a:gd name="T25" fmla="*/ 4 h 7"/>
                <a:gd name="T26" fmla="*/ 1 w 4"/>
                <a:gd name="T27" fmla="*/ 5 h 7"/>
                <a:gd name="T28" fmla="*/ 2 w 4"/>
                <a:gd name="T29" fmla="*/ 6 h 7"/>
                <a:gd name="T30" fmla="*/ 2 w 4"/>
                <a:gd name="T31" fmla="*/ 6 h 7"/>
                <a:gd name="T32" fmla="*/ 3 w 4"/>
                <a:gd name="T33" fmla="*/ 6 h 7"/>
                <a:gd name="T34" fmla="*/ 3 w 4"/>
                <a:gd name="T35" fmla="*/ 6 h 7"/>
                <a:gd name="T36" fmla="*/ 3 w 4"/>
                <a:gd name="T37" fmla="*/ 6 h 7"/>
                <a:gd name="T38" fmla="*/ 4 w 4"/>
                <a:gd name="T39" fmla="*/ 7 h 7"/>
                <a:gd name="T40" fmla="*/ 4 w 4"/>
                <a:gd name="T41" fmla="*/ 6 h 7"/>
                <a:gd name="T42" fmla="*/ 4 w 4"/>
                <a:gd name="T43" fmla="*/ 5 h 7"/>
                <a:gd name="T44" fmla="*/ 3 w 4"/>
                <a:gd name="T45" fmla="*/ 5 h 7"/>
                <a:gd name="T46" fmla="*/ 3 w 4"/>
                <a:gd name="T47" fmla="*/ 5 h 7"/>
                <a:gd name="T48" fmla="*/ 3 w 4"/>
                <a:gd name="T49" fmla="*/ 5 h 7"/>
                <a:gd name="T50" fmla="*/ 3 w 4"/>
                <a:gd name="T51" fmla="*/ 4 h 7"/>
                <a:gd name="T52" fmla="*/ 3 w 4"/>
                <a:gd name="T5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7" name="Freeform 409">
              <a:extLst>
                <a:ext uri="{FF2B5EF4-FFF2-40B4-BE49-F238E27FC236}">
                  <a16:creationId xmlns:a16="http://schemas.microsoft.com/office/drawing/2014/main" id="{51A34D0E-DFA6-EAE9-5D11-7A9AEF6A5A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3288" y="3021013"/>
              <a:ext cx="487362" cy="1312862"/>
            </a:xfrm>
            <a:custGeom>
              <a:avLst/>
              <a:gdLst>
                <a:gd name="T0" fmla="*/ 296 w 307"/>
                <a:gd name="T1" fmla="*/ 226 h 827"/>
                <a:gd name="T2" fmla="*/ 254 w 307"/>
                <a:gd name="T3" fmla="*/ 223 h 827"/>
                <a:gd name="T4" fmla="*/ 253 w 307"/>
                <a:gd name="T5" fmla="*/ 178 h 827"/>
                <a:gd name="T6" fmla="*/ 283 w 307"/>
                <a:gd name="T7" fmla="*/ 153 h 827"/>
                <a:gd name="T8" fmla="*/ 295 w 307"/>
                <a:gd name="T9" fmla="*/ 124 h 827"/>
                <a:gd name="T10" fmla="*/ 301 w 307"/>
                <a:gd name="T11" fmla="*/ 77 h 827"/>
                <a:gd name="T12" fmla="*/ 282 w 307"/>
                <a:gd name="T13" fmla="*/ 52 h 827"/>
                <a:gd name="T14" fmla="*/ 252 w 307"/>
                <a:gd name="T15" fmla="*/ 0 h 827"/>
                <a:gd name="T16" fmla="*/ 234 w 307"/>
                <a:gd name="T17" fmla="*/ 33 h 827"/>
                <a:gd name="T18" fmla="*/ 228 w 307"/>
                <a:gd name="T19" fmla="*/ 73 h 827"/>
                <a:gd name="T20" fmla="*/ 174 w 307"/>
                <a:gd name="T21" fmla="*/ 72 h 827"/>
                <a:gd name="T22" fmla="*/ 134 w 307"/>
                <a:gd name="T23" fmla="*/ 103 h 827"/>
                <a:gd name="T24" fmla="*/ 123 w 307"/>
                <a:gd name="T25" fmla="*/ 152 h 827"/>
                <a:gd name="T26" fmla="*/ 106 w 307"/>
                <a:gd name="T27" fmla="*/ 200 h 827"/>
                <a:gd name="T28" fmla="*/ 83 w 307"/>
                <a:gd name="T29" fmla="*/ 236 h 827"/>
                <a:gd name="T30" fmla="*/ 56 w 307"/>
                <a:gd name="T31" fmla="*/ 246 h 827"/>
                <a:gd name="T32" fmla="*/ 41 w 307"/>
                <a:gd name="T33" fmla="*/ 298 h 827"/>
                <a:gd name="T34" fmla="*/ 33 w 307"/>
                <a:gd name="T35" fmla="*/ 332 h 827"/>
                <a:gd name="T36" fmla="*/ 15 w 307"/>
                <a:gd name="T37" fmla="*/ 364 h 827"/>
                <a:gd name="T38" fmla="*/ 11 w 307"/>
                <a:gd name="T39" fmla="*/ 396 h 827"/>
                <a:gd name="T40" fmla="*/ 31 w 307"/>
                <a:gd name="T41" fmla="*/ 411 h 827"/>
                <a:gd name="T42" fmla="*/ 42 w 307"/>
                <a:gd name="T43" fmla="*/ 410 h 827"/>
                <a:gd name="T44" fmla="*/ 44 w 307"/>
                <a:gd name="T45" fmla="*/ 430 h 827"/>
                <a:gd name="T46" fmla="*/ 61 w 307"/>
                <a:gd name="T47" fmla="*/ 431 h 827"/>
                <a:gd name="T48" fmla="*/ 73 w 307"/>
                <a:gd name="T49" fmla="*/ 441 h 827"/>
                <a:gd name="T50" fmla="*/ 83 w 307"/>
                <a:gd name="T51" fmla="*/ 458 h 827"/>
                <a:gd name="T52" fmla="*/ 68 w 307"/>
                <a:gd name="T53" fmla="*/ 476 h 827"/>
                <a:gd name="T54" fmla="*/ 83 w 307"/>
                <a:gd name="T55" fmla="*/ 470 h 827"/>
                <a:gd name="T56" fmla="*/ 90 w 307"/>
                <a:gd name="T57" fmla="*/ 486 h 827"/>
                <a:gd name="T58" fmla="*/ 100 w 307"/>
                <a:gd name="T59" fmla="*/ 516 h 827"/>
                <a:gd name="T60" fmla="*/ 110 w 307"/>
                <a:gd name="T61" fmla="*/ 551 h 827"/>
                <a:gd name="T62" fmla="*/ 101 w 307"/>
                <a:gd name="T63" fmla="*/ 588 h 827"/>
                <a:gd name="T64" fmla="*/ 107 w 307"/>
                <a:gd name="T65" fmla="*/ 613 h 827"/>
                <a:gd name="T66" fmla="*/ 114 w 307"/>
                <a:gd name="T67" fmla="*/ 611 h 827"/>
                <a:gd name="T68" fmla="*/ 115 w 307"/>
                <a:gd name="T69" fmla="*/ 631 h 827"/>
                <a:gd name="T70" fmla="*/ 123 w 307"/>
                <a:gd name="T71" fmla="*/ 633 h 827"/>
                <a:gd name="T72" fmla="*/ 136 w 307"/>
                <a:gd name="T73" fmla="*/ 634 h 827"/>
                <a:gd name="T74" fmla="*/ 143 w 307"/>
                <a:gd name="T75" fmla="*/ 630 h 827"/>
                <a:gd name="T76" fmla="*/ 180 w 307"/>
                <a:gd name="T77" fmla="*/ 606 h 827"/>
                <a:gd name="T78" fmla="*/ 192 w 307"/>
                <a:gd name="T79" fmla="*/ 598 h 827"/>
                <a:gd name="T80" fmla="*/ 217 w 307"/>
                <a:gd name="T81" fmla="*/ 562 h 827"/>
                <a:gd name="T82" fmla="*/ 229 w 307"/>
                <a:gd name="T83" fmla="*/ 570 h 827"/>
                <a:gd name="T84" fmla="*/ 250 w 307"/>
                <a:gd name="T85" fmla="*/ 597 h 827"/>
                <a:gd name="T86" fmla="*/ 254 w 307"/>
                <a:gd name="T87" fmla="*/ 637 h 827"/>
                <a:gd name="T88" fmla="*/ 258 w 307"/>
                <a:gd name="T89" fmla="*/ 675 h 827"/>
                <a:gd name="T90" fmla="*/ 267 w 307"/>
                <a:gd name="T91" fmla="*/ 697 h 827"/>
                <a:gd name="T92" fmla="*/ 274 w 307"/>
                <a:gd name="T93" fmla="*/ 734 h 827"/>
                <a:gd name="T94" fmla="*/ 278 w 307"/>
                <a:gd name="T95" fmla="*/ 719 h 827"/>
                <a:gd name="T96" fmla="*/ 289 w 307"/>
                <a:gd name="T97" fmla="*/ 751 h 827"/>
                <a:gd name="T98" fmla="*/ 296 w 307"/>
                <a:gd name="T99" fmla="*/ 785 h 827"/>
                <a:gd name="T100" fmla="*/ 300 w 307"/>
                <a:gd name="T101" fmla="*/ 803 h 827"/>
                <a:gd name="T102" fmla="*/ 296 w 307"/>
                <a:gd name="T103" fmla="*/ 822 h 827"/>
                <a:gd name="T104" fmla="*/ 292 w 307"/>
                <a:gd name="T105" fmla="*/ 701 h 827"/>
                <a:gd name="T106" fmla="*/ 284 w 307"/>
                <a:gd name="T107" fmla="*/ 658 h 827"/>
                <a:gd name="T108" fmla="*/ 295 w 307"/>
                <a:gd name="T109" fmla="*/ 620 h 827"/>
                <a:gd name="T110" fmla="*/ 293 w 307"/>
                <a:gd name="T111" fmla="*/ 595 h 827"/>
                <a:gd name="T112" fmla="*/ 279 w 307"/>
                <a:gd name="T113" fmla="*/ 570 h 827"/>
                <a:gd name="T114" fmla="*/ 255 w 307"/>
                <a:gd name="T115" fmla="*/ 528 h 827"/>
                <a:gd name="T116" fmla="*/ 240 w 307"/>
                <a:gd name="T117" fmla="*/ 504 h 827"/>
                <a:gd name="T118" fmla="*/ 258 w 307"/>
                <a:gd name="T119" fmla="*/ 465 h 827"/>
                <a:gd name="T120" fmla="*/ 281 w 307"/>
                <a:gd name="T121" fmla="*/ 445 h 827"/>
                <a:gd name="T122" fmla="*/ 96 w 307"/>
                <a:gd name="T123" fmla="*/ 491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" h="827">
                  <a:moveTo>
                    <a:pt x="307" y="259"/>
                  </a:moveTo>
                  <a:lnTo>
                    <a:pt x="306" y="258"/>
                  </a:lnTo>
                  <a:lnTo>
                    <a:pt x="305" y="258"/>
                  </a:lnTo>
                  <a:lnTo>
                    <a:pt x="304" y="258"/>
                  </a:lnTo>
                  <a:lnTo>
                    <a:pt x="303" y="258"/>
                  </a:lnTo>
                  <a:lnTo>
                    <a:pt x="302" y="256"/>
                  </a:lnTo>
                  <a:lnTo>
                    <a:pt x="303" y="255"/>
                  </a:lnTo>
                  <a:lnTo>
                    <a:pt x="306" y="253"/>
                  </a:lnTo>
                  <a:lnTo>
                    <a:pt x="306" y="252"/>
                  </a:lnTo>
                  <a:lnTo>
                    <a:pt x="306" y="251"/>
                  </a:lnTo>
                  <a:lnTo>
                    <a:pt x="304" y="248"/>
                  </a:lnTo>
                  <a:lnTo>
                    <a:pt x="303" y="247"/>
                  </a:lnTo>
                  <a:lnTo>
                    <a:pt x="303" y="245"/>
                  </a:lnTo>
                  <a:lnTo>
                    <a:pt x="303" y="244"/>
                  </a:lnTo>
                  <a:lnTo>
                    <a:pt x="302" y="243"/>
                  </a:lnTo>
                  <a:lnTo>
                    <a:pt x="301" y="243"/>
                  </a:lnTo>
                  <a:lnTo>
                    <a:pt x="300" y="243"/>
                  </a:lnTo>
                  <a:lnTo>
                    <a:pt x="298" y="243"/>
                  </a:lnTo>
                  <a:lnTo>
                    <a:pt x="298" y="242"/>
                  </a:lnTo>
                  <a:lnTo>
                    <a:pt x="297" y="242"/>
                  </a:lnTo>
                  <a:lnTo>
                    <a:pt x="297" y="241"/>
                  </a:lnTo>
                  <a:lnTo>
                    <a:pt x="298" y="241"/>
                  </a:lnTo>
                  <a:lnTo>
                    <a:pt x="297" y="237"/>
                  </a:lnTo>
                  <a:lnTo>
                    <a:pt x="298" y="236"/>
                  </a:lnTo>
                  <a:lnTo>
                    <a:pt x="297" y="235"/>
                  </a:lnTo>
                  <a:lnTo>
                    <a:pt x="297" y="234"/>
                  </a:lnTo>
                  <a:lnTo>
                    <a:pt x="298" y="234"/>
                  </a:lnTo>
                  <a:lnTo>
                    <a:pt x="299" y="233"/>
                  </a:lnTo>
                  <a:lnTo>
                    <a:pt x="300" y="233"/>
                  </a:lnTo>
                  <a:lnTo>
                    <a:pt x="302" y="231"/>
                  </a:lnTo>
                  <a:lnTo>
                    <a:pt x="306" y="227"/>
                  </a:lnTo>
                  <a:lnTo>
                    <a:pt x="307" y="226"/>
                  </a:lnTo>
                  <a:lnTo>
                    <a:pt x="307" y="225"/>
                  </a:lnTo>
                  <a:lnTo>
                    <a:pt x="306" y="225"/>
                  </a:lnTo>
                  <a:lnTo>
                    <a:pt x="304" y="226"/>
                  </a:lnTo>
                  <a:lnTo>
                    <a:pt x="300" y="226"/>
                  </a:lnTo>
                  <a:lnTo>
                    <a:pt x="298" y="226"/>
                  </a:lnTo>
                  <a:lnTo>
                    <a:pt x="296" y="226"/>
                  </a:lnTo>
                  <a:lnTo>
                    <a:pt x="295" y="227"/>
                  </a:lnTo>
                  <a:lnTo>
                    <a:pt x="294" y="227"/>
                  </a:lnTo>
                  <a:lnTo>
                    <a:pt x="294" y="228"/>
                  </a:lnTo>
                  <a:lnTo>
                    <a:pt x="293" y="227"/>
                  </a:lnTo>
                  <a:lnTo>
                    <a:pt x="292" y="227"/>
                  </a:lnTo>
                  <a:lnTo>
                    <a:pt x="291" y="226"/>
                  </a:lnTo>
                  <a:lnTo>
                    <a:pt x="289" y="226"/>
                  </a:lnTo>
                  <a:lnTo>
                    <a:pt x="287" y="226"/>
                  </a:lnTo>
                  <a:lnTo>
                    <a:pt x="285" y="226"/>
                  </a:lnTo>
                  <a:lnTo>
                    <a:pt x="284" y="226"/>
                  </a:lnTo>
                  <a:lnTo>
                    <a:pt x="283" y="226"/>
                  </a:lnTo>
                  <a:lnTo>
                    <a:pt x="282" y="226"/>
                  </a:lnTo>
                  <a:lnTo>
                    <a:pt x="281" y="226"/>
                  </a:lnTo>
                  <a:lnTo>
                    <a:pt x="277" y="226"/>
                  </a:lnTo>
                  <a:lnTo>
                    <a:pt x="275" y="226"/>
                  </a:lnTo>
                  <a:lnTo>
                    <a:pt x="272" y="226"/>
                  </a:lnTo>
                  <a:lnTo>
                    <a:pt x="262" y="231"/>
                  </a:lnTo>
                  <a:lnTo>
                    <a:pt x="262" y="231"/>
                  </a:lnTo>
                  <a:lnTo>
                    <a:pt x="260" y="234"/>
                  </a:lnTo>
                  <a:lnTo>
                    <a:pt x="259" y="235"/>
                  </a:lnTo>
                  <a:lnTo>
                    <a:pt x="258" y="235"/>
                  </a:lnTo>
                  <a:lnTo>
                    <a:pt x="257" y="235"/>
                  </a:lnTo>
                  <a:lnTo>
                    <a:pt x="256" y="235"/>
                  </a:lnTo>
                  <a:lnTo>
                    <a:pt x="255" y="236"/>
                  </a:lnTo>
                  <a:lnTo>
                    <a:pt x="252" y="238"/>
                  </a:lnTo>
                  <a:lnTo>
                    <a:pt x="252" y="238"/>
                  </a:lnTo>
                  <a:lnTo>
                    <a:pt x="251" y="238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1" y="240"/>
                  </a:lnTo>
                  <a:lnTo>
                    <a:pt x="250" y="239"/>
                  </a:lnTo>
                  <a:lnTo>
                    <a:pt x="250" y="238"/>
                  </a:lnTo>
                  <a:lnTo>
                    <a:pt x="248" y="236"/>
                  </a:lnTo>
                  <a:lnTo>
                    <a:pt x="246" y="236"/>
                  </a:lnTo>
                  <a:lnTo>
                    <a:pt x="245" y="235"/>
                  </a:lnTo>
                  <a:lnTo>
                    <a:pt x="253" y="226"/>
                  </a:lnTo>
                  <a:lnTo>
                    <a:pt x="254" y="225"/>
                  </a:lnTo>
                  <a:lnTo>
                    <a:pt x="254" y="223"/>
                  </a:lnTo>
                  <a:lnTo>
                    <a:pt x="253" y="222"/>
                  </a:lnTo>
                  <a:lnTo>
                    <a:pt x="253" y="221"/>
                  </a:lnTo>
                  <a:lnTo>
                    <a:pt x="253" y="220"/>
                  </a:lnTo>
                  <a:lnTo>
                    <a:pt x="254" y="220"/>
                  </a:lnTo>
                  <a:lnTo>
                    <a:pt x="254" y="219"/>
                  </a:lnTo>
                  <a:lnTo>
                    <a:pt x="253" y="218"/>
                  </a:lnTo>
                  <a:lnTo>
                    <a:pt x="251" y="217"/>
                  </a:lnTo>
                  <a:lnTo>
                    <a:pt x="251" y="216"/>
                  </a:lnTo>
                  <a:lnTo>
                    <a:pt x="251" y="216"/>
                  </a:lnTo>
                  <a:lnTo>
                    <a:pt x="252" y="216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2" y="213"/>
                  </a:lnTo>
                  <a:lnTo>
                    <a:pt x="252" y="213"/>
                  </a:lnTo>
                  <a:lnTo>
                    <a:pt x="251" y="212"/>
                  </a:lnTo>
                  <a:lnTo>
                    <a:pt x="251" y="211"/>
                  </a:lnTo>
                  <a:lnTo>
                    <a:pt x="251" y="210"/>
                  </a:lnTo>
                  <a:lnTo>
                    <a:pt x="251" y="210"/>
                  </a:lnTo>
                  <a:lnTo>
                    <a:pt x="249" y="210"/>
                  </a:lnTo>
                  <a:lnTo>
                    <a:pt x="245" y="210"/>
                  </a:lnTo>
                  <a:lnTo>
                    <a:pt x="245" y="209"/>
                  </a:lnTo>
                  <a:lnTo>
                    <a:pt x="246" y="202"/>
                  </a:lnTo>
                  <a:lnTo>
                    <a:pt x="246" y="196"/>
                  </a:lnTo>
                  <a:lnTo>
                    <a:pt x="246" y="195"/>
                  </a:lnTo>
                  <a:lnTo>
                    <a:pt x="249" y="193"/>
                  </a:lnTo>
                  <a:lnTo>
                    <a:pt x="251" y="191"/>
                  </a:lnTo>
                  <a:lnTo>
                    <a:pt x="252" y="190"/>
                  </a:lnTo>
                  <a:lnTo>
                    <a:pt x="252" y="190"/>
                  </a:lnTo>
                  <a:lnTo>
                    <a:pt x="254" y="190"/>
                  </a:lnTo>
                  <a:lnTo>
                    <a:pt x="255" y="190"/>
                  </a:lnTo>
                  <a:lnTo>
                    <a:pt x="256" y="190"/>
                  </a:lnTo>
                  <a:lnTo>
                    <a:pt x="256" y="189"/>
                  </a:lnTo>
                  <a:lnTo>
                    <a:pt x="256" y="188"/>
                  </a:lnTo>
                  <a:lnTo>
                    <a:pt x="254" y="187"/>
                  </a:lnTo>
                  <a:lnTo>
                    <a:pt x="253" y="186"/>
                  </a:lnTo>
                  <a:lnTo>
                    <a:pt x="253" y="184"/>
                  </a:lnTo>
                  <a:lnTo>
                    <a:pt x="253" y="180"/>
                  </a:lnTo>
                  <a:lnTo>
                    <a:pt x="253" y="178"/>
                  </a:lnTo>
                  <a:lnTo>
                    <a:pt x="253" y="177"/>
                  </a:lnTo>
                  <a:lnTo>
                    <a:pt x="254" y="177"/>
                  </a:lnTo>
                  <a:lnTo>
                    <a:pt x="255" y="177"/>
                  </a:lnTo>
                  <a:lnTo>
                    <a:pt x="255" y="176"/>
                  </a:lnTo>
                  <a:lnTo>
                    <a:pt x="257" y="174"/>
                  </a:lnTo>
                  <a:lnTo>
                    <a:pt x="258" y="170"/>
                  </a:lnTo>
                  <a:lnTo>
                    <a:pt x="259" y="168"/>
                  </a:lnTo>
                  <a:lnTo>
                    <a:pt x="261" y="169"/>
                  </a:lnTo>
                  <a:lnTo>
                    <a:pt x="262" y="170"/>
                  </a:lnTo>
                  <a:lnTo>
                    <a:pt x="262" y="171"/>
                  </a:lnTo>
                  <a:lnTo>
                    <a:pt x="263" y="171"/>
                  </a:lnTo>
                  <a:lnTo>
                    <a:pt x="264" y="171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9" y="167"/>
                  </a:lnTo>
                  <a:lnTo>
                    <a:pt x="270" y="166"/>
                  </a:lnTo>
                  <a:lnTo>
                    <a:pt x="271" y="164"/>
                  </a:lnTo>
                  <a:lnTo>
                    <a:pt x="271" y="162"/>
                  </a:lnTo>
                  <a:lnTo>
                    <a:pt x="272" y="162"/>
                  </a:lnTo>
                  <a:lnTo>
                    <a:pt x="272" y="162"/>
                  </a:lnTo>
                  <a:lnTo>
                    <a:pt x="272" y="161"/>
                  </a:lnTo>
                  <a:lnTo>
                    <a:pt x="272" y="160"/>
                  </a:lnTo>
                  <a:lnTo>
                    <a:pt x="272" y="158"/>
                  </a:lnTo>
                  <a:lnTo>
                    <a:pt x="272" y="157"/>
                  </a:lnTo>
                  <a:lnTo>
                    <a:pt x="272" y="157"/>
                  </a:lnTo>
                  <a:lnTo>
                    <a:pt x="272" y="156"/>
                  </a:lnTo>
                  <a:lnTo>
                    <a:pt x="272" y="155"/>
                  </a:lnTo>
                  <a:lnTo>
                    <a:pt x="272" y="15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3" y="151"/>
                  </a:lnTo>
                  <a:lnTo>
                    <a:pt x="278" y="152"/>
                  </a:lnTo>
                  <a:lnTo>
                    <a:pt x="278" y="153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2" y="154"/>
                  </a:lnTo>
                  <a:lnTo>
                    <a:pt x="282" y="153"/>
                  </a:lnTo>
                  <a:lnTo>
                    <a:pt x="283" y="153"/>
                  </a:lnTo>
                  <a:lnTo>
                    <a:pt x="283" y="152"/>
                  </a:lnTo>
                  <a:lnTo>
                    <a:pt x="284" y="149"/>
                  </a:lnTo>
                  <a:lnTo>
                    <a:pt x="286" y="147"/>
                  </a:lnTo>
                  <a:lnTo>
                    <a:pt x="286" y="146"/>
                  </a:lnTo>
                  <a:lnTo>
                    <a:pt x="286" y="145"/>
                  </a:lnTo>
                  <a:lnTo>
                    <a:pt x="287" y="145"/>
                  </a:lnTo>
                  <a:lnTo>
                    <a:pt x="287" y="144"/>
                  </a:lnTo>
                  <a:lnTo>
                    <a:pt x="288" y="142"/>
                  </a:lnTo>
                  <a:lnTo>
                    <a:pt x="289" y="141"/>
                  </a:lnTo>
                  <a:lnTo>
                    <a:pt x="289" y="140"/>
                  </a:lnTo>
                  <a:lnTo>
                    <a:pt x="291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3" y="140"/>
                  </a:lnTo>
                  <a:lnTo>
                    <a:pt x="294" y="140"/>
                  </a:lnTo>
                  <a:lnTo>
                    <a:pt x="294" y="141"/>
                  </a:lnTo>
                  <a:lnTo>
                    <a:pt x="295" y="140"/>
                  </a:lnTo>
                  <a:lnTo>
                    <a:pt x="298" y="138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6"/>
                  </a:lnTo>
                  <a:lnTo>
                    <a:pt x="298" y="136"/>
                  </a:lnTo>
                  <a:lnTo>
                    <a:pt x="297" y="136"/>
                  </a:lnTo>
                  <a:lnTo>
                    <a:pt x="297" y="134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1"/>
                  </a:lnTo>
                  <a:lnTo>
                    <a:pt x="294" y="130"/>
                  </a:lnTo>
                  <a:lnTo>
                    <a:pt x="293" y="129"/>
                  </a:lnTo>
                  <a:lnTo>
                    <a:pt x="292" y="127"/>
                  </a:lnTo>
                  <a:lnTo>
                    <a:pt x="292" y="127"/>
                  </a:lnTo>
                  <a:lnTo>
                    <a:pt x="292" y="126"/>
                  </a:lnTo>
                  <a:lnTo>
                    <a:pt x="292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4"/>
                  </a:lnTo>
                  <a:lnTo>
                    <a:pt x="295" y="126"/>
                  </a:lnTo>
                  <a:lnTo>
                    <a:pt x="296" y="126"/>
                  </a:lnTo>
                  <a:lnTo>
                    <a:pt x="298" y="125"/>
                  </a:lnTo>
                  <a:lnTo>
                    <a:pt x="298" y="124"/>
                  </a:lnTo>
                  <a:lnTo>
                    <a:pt x="298" y="123"/>
                  </a:lnTo>
                  <a:lnTo>
                    <a:pt x="299" y="123"/>
                  </a:lnTo>
                  <a:lnTo>
                    <a:pt x="299" y="122"/>
                  </a:lnTo>
                  <a:lnTo>
                    <a:pt x="299" y="121"/>
                  </a:lnTo>
                  <a:lnTo>
                    <a:pt x="298" y="118"/>
                  </a:lnTo>
                  <a:lnTo>
                    <a:pt x="297" y="118"/>
                  </a:lnTo>
                  <a:lnTo>
                    <a:pt x="296" y="118"/>
                  </a:lnTo>
                  <a:lnTo>
                    <a:pt x="296" y="117"/>
                  </a:lnTo>
                  <a:lnTo>
                    <a:pt x="296" y="117"/>
                  </a:lnTo>
                  <a:lnTo>
                    <a:pt x="296" y="116"/>
                  </a:lnTo>
                  <a:lnTo>
                    <a:pt x="297" y="115"/>
                  </a:lnTo>
                  <a:lnTo>
                    <a:pt x="299" y="112"/>
                  </a:lnTo>
                  <a:lnTo>
                    <a:pt x="300" y="111"/>
                  </a:lnTo>
                  <a:lnTo>
                    <a:pt x="300" y="110"/>
                  </a:lnTo>
                  <a:lnTo>
                    <a:pt x="300" y="110"/>
                  </a:lnTo>
                  <a:lnTo>
                    <a:pt x="300" y="103"/>
                  </a:lnTo>
                  <a:lnTo>
                    <a:pt x="301" y="101"/>
                  </a:lnTo>
                  <a:lnTo>
                    <a:pt x="302" y="100"/>
                  </a:lnTo>
                  <a:lnTo>
                    <a:pt x="302" y="98"/>
                  </a:lnTo>
                  <a:lnTo>
                    <a:pt x="302" y="97"/>
                  </a:lnTo>
                  <a:lnTo>
                    <a:pt x="302" y="97"/>
                  </a:lnTo>
                  <a:lnTo>
                    <a:pt x="302" y="96"/>
                  </a:lnTo>
                  <a:lnTo>
                    <a:pt x="301" y="94"/>
                  </a:lnTo>
                  <a:lnTo>
                    <a:pt x="301" y="93"/>
                  </a:lnTo>
                  <a:lnTo>
                    <a:pt x="302" y="91"/>
                  </a:lnTo>
                  <a:lnTo>
                    <a:pt x="302" y="90"/>
                  </a:lnTo>
                  <a:lnTo>
                    <a:pt x="301" y="88"/>
                  </a:lnTo>
                  <a:lnTo>
                    <a:pt x="300" y="88"/>
                  </a:lnTo>
                  <a:lnTo>
                    <a:pt x="300" y="87"/>
                  </a:lnTo>
                  <a:lnTo>
                    <a:pt x="301" y="86"/>
                  </a:lnTo>
                  <a:lnTo>
                    <a:pt x="301" y="85"/>
                  </a:lnTo>
                  <a:lnTo>
                    <a:pt x="300" y="80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1" y="77"/>
                  </a:lnTo>
                  <a:lnTo>
                    <a:pt x="301" y="76"/>
                  </a:lnTo>
                  <a:lnTo>
                    <a:pt x="300" y="75"/>
                  </a:lnTo>
                  <a:lnTo>
                    <a:pt x="299" y="75"/>
                  </a:lnTo>
                  <a:lnTo>
                    <a:pt x="298" y="74"/>
                  </a:lnTo>
                  <a:lnTo>
                    <a:pt x="298" y="70"/>
                  </a:lnTo>
                  <a:lnTo>
                    <a:pt x="298" y="68"/>
                  </a:lnTo>
                  <a:lnTo>
                    <a:pt x="298" y="67"/>
                  </a:lnTo>
                  <a:lnTo>
                    <a:pt x="299" y="64"/>
                  </a:lnTo>
                  <a:lnTo>
                    <a:pt x="300" y="62"/>
                  </a:lnTo>
                  <a:lnTo>
                    <a:pt x="299" y="60"/>
                  </a:lnTo>
                  <a:lnTo>
                    <a:pt x="298" y="60"/>
                  </a:lnTo>
                  <a:lnTo>
                    <a:pt x="298" y="59"/>
                  </a:lnTo>
                  <a:lnTo>
                    <a:pt x="297" y="55"/>
                  </a:lnTo>
                  <a:lnTo>
                    <a:pt x="298" y="53"/>
                  </a:lnTo>
                  <a:lnTo>
                    <a:pt x="298" y="50"/>
                  </a:lnTo>
                  <a:lnTo>
                    <a:pt x="298" y="49"/>
                  </a:lnTo>
                  <a:lnTo>
                    <a:pt x="297" y="48"/>
                  </a:lnTo>
                  <a:lnTo>
                    <a:pt x="297" y="47"/>
                  </a:lnTo>
                  <a:lnTo>
                    <a:pt x="296" y="47"/>
                  </a:lnTo>
                  <a:lnTo>
                    <a:pt x="295" y="47"/>
                  </a:lnTo>
                  <a:lnTo>
                    <a:pt x="295" y="48"/>
                  </a:lnTo>
                  <a:lnTo>
                    <a:pt x="294" y="48"/>
                  </a:lnTo>
                  <a:lnTo>
                    <a:pt x="294" y="48"/>
                  </a:lnTo>
                  <a:lnTo>
                    <a:pt x="293" y="48"/>
                  </a:lnTo>
                  <a:lnTo>
                    <a:pt x="292" y="46"/>
                  </a:lnTo>
                  <a:lnTo>
                    <a:pt x="292" y="45"/>
                  </a:lnTo>
                  <a:lnTo>
                    <a:pt x="290" y="46"/>
                  </a:lnTo>
                  <a:lnTo>
                    <a:pt x="289" y="45"/>
                  </a:lnTo>
                  <a:lnTo>
                    <a:pt x="287" y="45"/>
                  </a:lnTo>
                  <a:lnTo>
                    <a:pt x="286" y="45"/>
                  </a:lnTo>
                  <a:lnTo>
                    <a:pt x="285" y="45"/>
                  </a:lnTo>
                  <a:lnTo>
                    <a:pt x="285" y="45"/>
                  </a:lnTo>
                  <a:lnTo>
                    <a:pt x="285" y="47"/>
                  </a:lnTo>
                  <a:lnTo>
                    <a:pt x="285" y="49"/>
                  </a:lnTo>
                  <a:lnTo>
                    <a:pt x="284" y="50"/>
                  </a:lnTo>
                  <a:lnTo>
                    <a:pt x="283" y="52"/>
                  </a:lnTo>
                  <a:lnTo>
                    <a:pt x="282" y="52"/>
                  </a:lnTo>
                  <a:lnTo>
                    <a:pt x="281" y="52"/>
                  </a:lnTo>
                  <a:lnTo>
                    <a:pt x="280" y="50"/>
                  </a:lnTo>
                  <a:lnTo>
                    <a:pt x="279" y="46"/>
                  </a:lnTo>
                  <a:lnTo>
                    <a:pt x="278" y="45"/>
                  </a:lnTo>
                  <a:lnTo>
                    <a:pt x="276" y="42"/>
                  </a:lnTo>
                  <a:lnTo>
                    <a:pt x="276" y="40"/>
                  </a:lnTo>
                  <a:lnTo>
                    <a:pt x="276" y="39"/>
                  </a:lnTo>
                  <a:lnTo>
                    <a:pt x="276" y="38"/>
                  </a:lnTo>
                  <a:lnTo>
                    <a:pt x="276" y="37"/>
                  </a:lnTo>
                  <a:lnTo>
                    <a:pt x="274" y="36"/>
                  </a:lnTo>
                  <a:lnTo>
                    <a:pt x="273" y="35"/>
                  </a:lnTo>
                  <a:lnTo>
                    <a:pt x="273" y="34"/>
                  </a:lnTo>
                  <a:lnTo>
                    <a:pt x="274" y="34"/>
                  </a:lnTo>
                  <a:lnTo>
                    <a:pt x="275" y="33"/>
                  </a:lnTo>
                  <a:lnTo>
                    <a:pt x="275" y="32"/>
                  </a:lnTo>
                  <a:lnTo>
                    <a:pt x="274" y="31"/>
                  </a:lnTo>
                  <a:lnTo>
                    <a:pt x="273" y="30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3"/>
                  </a:lnTo>
                  <a:lnTo>
                    <a:pt x="272" y="22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0" y="17"/>
                  </a:lnTo>
                  <a:lnTo>
                    <a:pt x="269" y="17"/>
                  </a:lnTo>
                  <a:lnTo>
                    <a:pt x="267" y="17"/>
                  </a:lnTo>
                  <a:lnTo>
                    <a:pt x="267" y="15"/>
                  </a:lnTo>
                  <a:lnTo>
                    <a:pt x="267" y="14"/>
                  </a:lnTo>
                  <a:lnTo>
                    <a:pt x="266" y="13"/>
                  </a:lnTo>
                  <a:lnTo>
                    <a:pt x="264" y="12"/>
                  </a:lnTo>
                  <a:lnTo>
                    <a:pt x="262" y="9"/>
                  </a:lnTo>
                  <a:lnTo>
                    <a:pt x="261" y="8"/>
                  </a:lnTo>
                  <a:lnTo>
                    <a:pt x="258" y="9"/>
                  </a:lnTo>
                  <a:lnTo>
                    <a:pt x="256" y="9"/>
                  </a:lnTo>
                  <a:lnTo>
                    <a:pt x="255" y="7"/>
                  </a:lnTo>
                  <a:lnTo>
                    <a:pt x="253" y="2"/>
                  </a:lnTo>
                  <a:lnTo>
                    <a:pt x="252" y="0"/>
                  </a:lnTo>
                  <a:lnTo>
                    <a:pt x="251" y="1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5" y="1"/>
                  </a:lnTo>
                  <a:lnTo>
                    <a:pt x="244" y="2"/>
                  </a:lnTo>
                  <a:lnTo>
                    <a:pt x="243" y="5"/>
                  </a:lnTo>
                  <a:lnTo>
                    <a:pt x="243" y="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2" y="11"/>
                  </a:lnTo>
                  <a:lnTo>
                    <a:pt x="242" y="12"/>
                  </a:lnTo>
                  <a:lnTo>
                    <a:pt x="242" y="13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39" y="13"/>
                  </a:lnTo>
                  <a:lnTo>
                    <a:pt x="239" y="14"/>
                  </a:lnTo>
                  <a:lnTo>
                    <a:pt x="238" y="15"/>
                  </a:lnTo>
                  <a:lnTo>
                    <a:pt x="236" y="16"/>
                  </a:lnTo>
                  <a:lnTo>
                    <a:pt x="236" y="17"/>
                  </a:lnTo>
                  <a:lnTo>
                    <a:pt x="236" y="18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7"/>
                  </a:lnTo>
                  <a:lnTo>
                    <a:pt x="238" y="27"/>
                  </a:lnTo>
                  <a:lnTo>
                    <a:pt x="237" y="28"/>
                  </a:lnTo>
                  <a:lnTo>
                    <a:pt x="237" y="30"/>
                  </a:lnTo>
                  <a:lnTo>
                    <a:pt x="236" y="31"/>
                  </a:lnTo>
                  <a:lnTo>
                    <a:pt x="236" y="32"/>
                  </a:lnTo>
                  <a:lnTo>
                    <a:pt x="236" y="33"/>
                  </a:lnTo>
                  <a:lnTo>
                    <a:pt x="235" y="34"/>
                  </a:lnTo>
                  <a:lnTo>
                    <a:pt x="234" y="34"/>
                  </a:lnTo>
                  <a:lnTo>
                    <a:pt x="234" y="33"/>
                  </a:lnTo>
                  <a:lnTo>
                    <a:pt x="233" y="32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1" y="33"/>
                  </a:lnTo>
                  <a:lnTo>
                    <a:pt x="231" y="34"/>
                  </a:lnTo>
                  <a:lnTo>
                    <a:pt x="230" y="35"/>
                  </a:lnTo>
                  <a:lnTo>
                    <a:pt x="229" y="35"/>
                  </a:lnTo>
                  <a:lnTo>
                    <a:pt x="228" y="37"/>
                  </a:lnTo>
                  <a:lnTo>
                    <a:pt x="227" y="37"/>
                  </a:lnTo>
                  <a:lnTo>
                    <a:pt x="226" y="38"/>
                  </a:lnTo>
                  <a:lnTo>
                    <a:pt x="226" y="39"/>
                  </a:lnTo>
                  <a:lnTo>
                    <a:pt x="225" y="39"/>
                  </a:lnTo>
                  <a:lnTo>
                    <a:pt x="224" y="39"/>
                  </a:lnTo>
                  <a:lnTo>
                    <a:pt x="224" y="40"/>
                  </a:lnTo>
                  <a:lnTo>
                    <a:pt x="224" y="41"/>
                  </a:lnTo>
                  <a:lnTo>
                    <a:pt x="223" y="41"/>
                  </a:lnTo>
                  <a:lnTo>
                    <a:pt x="222" y="42"/>
                  </a:lnTo>
                  <a:lnTo>
                    <a:pt x="221" y="42"/>
                  </a:lnTo>
                  <a:lnTo>
                    <a:pt x="219" y="45"/>
                  </a:lnTo>
                  <a:lnTo>
                    <a:pt x="216" y="46"/>
                  </a:lnTo>
                  <a:lnTo>
                    <a:pt x="216" y="47"/>
                  </a:lnTo>
                  <a:lnTo>
                    <a:pt x="215" y="47"/>
                  </a:lnTo>
                  <a:lnTo>
                    <a:pt x="214" y="48"/>
                  </a:lnTo>
                  <a:lnTo>
                    <a:pt x="214" y="49"/>
                  </a:lnTo>
                  <a:lnTo>
                    <a:pt x="215" y="50"/>
                  </a:lnTo>
                  <a:lnTo>
                    <a:pt x="215" y="51"/>
                  </a:lnTo>
                  <a:lnTo>
                    <a:pt x="215" y="52"/>
                  </a:lnTo>
                  <a:lnTo>
                    <a:pt x="216" y="53"/>
                  </a:lnTo>
                  <a:lnTo>
                    <a:pt x="216" y="54"/>
                  </a:lnTo>
                  <a:lnTo>
                    <a:pt x="215" y="56"/>
                  </a:lnTo>
                  <a:lnTo>
                    <a:pt x="215" y="57"/>
                  </a:lnTo>
                  <a:lnTo>
                    <a:pt x="217" y="58"/>
                  </a:lnTo>
                  <a:lnTo>
                    <a:pt x="224" y="67"/>
                  </a:lnTo>
                  <a:lnTo>
                    <a:pt x="226" y="69"/>
                  </a:lnTo>
                  <a:lnTo>
                    <a:pt x="226" y="71"/>
                  </a:lnTo>
                  <a:lnTo>
                    <a:pt x="227" y="72"/>
                  </a:lnTo>
                  <a:lnTo>
                    <a:pt x="228" y="72"/>
                  </a:lnTo>
                  <a:lnTo>
                    <a:pt x="228" y="73"/>
                  </a:lnTo>
                  <a:lnTo>
                    <a:pt x="227" y="75"/>
                  </a:lnTo>
                  <a:lnTo>
                    <a:pt x="226" y="75"/>
                  </a:lnTo>
                  <a:lnTo>
                    <a:pt x="225" y="75"/>
                  </a:lnTo>
                  <a:lnTo>
                    <a:pt x="224" y="75"/>
                  </a:lnTo>
                  <a:lnTo>
                    <a:pt x="223" y="75"/>
                  </a:lnTo>
                  <a:lnTo>
                    <a:pt x="222" y="75"/>
                  </a:lnTo>
                  <a:lnTo>
                    <a:pt x="222" y="74"/>
                  </a:lnTo>
                  <a:lnTo>
                    <a:pt x="222" y="74"/>
                  </a:lnTo>
                  <a:lnTo>
                    <a:pt x="215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3" y="66"/>
                  </a:lnTo>
                  <a:lnTo>
                    <a:pt x="213" y="65"/>
                  </a:lnTo>
                  <a:lnTo>
                    <a:pt x="212" y="63"/>
                  </a:lnTo>
                  <a:lnTo>
                    <a:pt x="211" y="63"/>
                  </a:lnTo>
                  <a:lnTo>
                    <a:pt x="210" y="62"/>
                  </a:lnTo>
                  <a:lnTo>
                    <a:pt x="208" y="61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6" y="62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2" y="62"/>
                  </a:lnTo>
                  <a:lnTo>
                    <a:pt x="202" y="63"/>
                  </a:lnTo>
                  <a:lnTo>
                    <a:pt x="201" y="64"/>
                  </a:lnTo>
                  <a:lnTo>
                    <a:pt x="200" y="65"/>
                  </a:lnTo>
                  <a:lnTo>
                    <a:pt x="199" y="65"/>
                  </a:lnTo>
                  <a:lnTo>
                    <a:pt x="198" y="65"/>
                  </a:lnTo>
                  <a:lnTo>
                    <a:pt x="197" y="65"/>
                  </a:lnTo>
                  <a:lnTo>
                    <a:pt x="194" y="65"/>
                  </a:lnTo>
                  <a:lnTo>
                    <a:pt x="183" y="67"/>
                  </a:lnTo>
                  <a:lnTo>
                    <a:pt x="179" y="67"/>
                  </a:lnTo>
                  <a:lnTo>
                    <a:pt x="176" y="69"/>
                  </a:lnTo>
                  <a:lnTo>
                    <a:pt x="174" y="72"/>
                  </a:lnTo>
                  <a:lnTo>
                    <a:pt x="173" y="76"/>
                  </a:lnTo>
                  <a:lnTo>
                    <a:pt x="172" y="77"/>
                  </a:lnTo>
                  <a:lnTo>
                    <a:pt x="170" y="78"/>
                  </a:lnTo>
                  <a:lnTo>
                    <a:pt x="169" y="78"/>
                  </a:lnTo>
                  <a:lnTo>
                    <a:pt x="166" y="79"/>
                  </a:lnTo>
                  <a:lnTo>
                    <a:pt x="164" y="80"/>
                  </a:lnTo>
                  <a:lnTo>
                    <a:pt x="163" y="82"/>
                  </a:lnTo>
                  <a:lnTo>
                    <a:pt x="163" y="85"/>
                  </a:lnTo>
                  <a:lnTo>
                    <a:pt x="162" y="85"/>
                  </a:lnTo>
                  <a:lnTo>
                    <a:pt x="162" y="86"/>
                  </a:lnTo>
                  <a:lnTo>
                    <a:pt x="159" y="86"/>
                  </a:lnTo>
                  <a:lnTo>
                    <a:pt x="158" y="86"/>
                  </a:lnTo>
                  <a:lnTo>
                    <a:pt x="158" y="87"/>
                  </a:lnTo>
                  <a:lnTo>
                    <a:pt x="157" y="87"/>
                  </a:lnTo>
                  <a:lnTo>
                    <a:pt x="157" y="88"/>
                  </a:lnTo>
                  <a:lnTo>
                    <a:pt x="156" y="88"/>
                  </a:lnTo>
                  <a:lnTo>
                    <a:pt x="155" y="88"/>
                  </a:lnTo>
                  <a:lnTo>
                    <a:pt x="153" y="88"/>
                  </a:lnTo>
                  <a:lnTo>
                    <a:pt x="152" y="88"/>
                  </a:lnTo>
                  <a:lnTo>
                    <a:pt x="151" y="90"/>
                  </a:lnTo>
                  <a:lnTo>
                    <a:pt x="150" y="93"/>
                  </a:lnTo>
                  <a:lnTo>
                    <a:pt x="148" y="95"/>
                  </a:lnTo>
                  <a:lnTo>
                    <a:pt x="147" y="95"/>
                  </a:lnTo>
                  <a:lnTo>
                    <a:pt x="143" y="97"/>
                  </a:lnTo>
                  <a:lnTo>
                    <a:pt x="142" y="97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0" y="97"/>
                  </a:lnTo>
                  <a:lnTo>
                    <a:pt x="139" y="97"/>
                  </a:lnTo>
                  <a:lnTo>
                    <a:pt x="138" y="97"/>
                  </a:lnTo>
                  <a:lnTo>
                    <a:pt x="138" y="98"/>
                  </a:lnTo>
                  <a:lnTo>
                    <a:pt x="137" y="98"/>
                  </a:lnTo>
                  <a:lnTo>
                    <a:pt x="136" y="98"/>
                  </a:lnTo>
                  <a:lnTo>
                    <a:pt x="135" y="99"/>
                  </a:lnTo>
                  <a:lnTo>
                    <a:pt x="135" y="100"/>
                  </a:lnTo>
                  <a:lnTo>
                    <a:pt x="135" y="101"/>
                  </a:lnTo>
                  <a:lnTo>
                    <a:pt x="135" y="102"/>
                  </a:lnTo>
                  <a:lnTo>
                    <a:pt x="134" y="103"/>
                  </a:lnTo>
                  <a:lnTo>
                    <a:pt x="134" y="104"/>
                  </a:lnTo>
                  <a:lnTo>
                    <a:pt x="133" y="105"/>
                  </a:lnTo>
                  <a:lnTo>
                    <a:pt x="132" y="106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33" y="109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2" y="116"/>
                  </a:lnTo>
                  <a:lnTo>
                    <a:pt x="132" y="118"/>
                  </a:lnTo>
                  <a:lnTo>
                    <a:pt x="133" y="119"/>
                  </a:lnTo>
                  <a:lnTo>
                    <a:pt x="133" y="120"/>
                  </a:lnTo>
                  <a:lnTo>
                    <a:pt x="133" y="120"/>
                  </a:lnTo>
                  <a:lnTo>
                    <a:pt x="133" y="121"/>
                  </a:lnTo>
                  <a:lnTo>
                    <a:pt x="133" y="122"/>
                  </a:lnTo>
                  <a:lnTo>
                    <a:pt x="133" y="126"/>
                  </a:lnTo>
                  <a:lnTo>
                    <a:pt x="134" y="127"/>
                  </a:lnTo>
                  <a:lnTo>
                    <a:pt x="136" y="127"/>
                  </a:lnTo>
                  <a:lnTo>
                    <a:pt x="136" y="127"/>
                  </a:lnTo>
                  <a:lnTo>
                    <a:pt x="136" y="128"/>
                  </a:lnTo>
                  <a:lnTo>
                    <a:pt x="136" y="129"/>
                  </a:lnTo>
                  <a:lnTo>
                    <a:pt x="134" y="131"/>
                  </a:lnTo>
                  <a:lnTo>
                    <a:pt x="133" y="133"/>
                  </a:lnTo>
                  <a:lnTo>
                    <a:pt x="132" y="133"/>
                  </a:lnTo>
                  <a:lnTo>
                    <a:pt x="130" y="134"/>
                  </a:lnTo>
                  <a:lnTo>
                    <a:pt x="130" y="135"/>
                  </a:lnTo>
                  <a:lnTo>
                    <a:pt x="129" y="136"/>
                  </a:lnTo>
                  <a:lnTo>
                    <a:pt x="129" y="137"/>
                  </a:lnTo>
                  <a:lnTo>
                    <a:pt x="130" y="142"/>
                  </a:lnTo>
                  <a:lnTo>
                    <a:pt x="130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28" y="145"/>
                  </a:lnTo>
                  <a:lnTo>
                    <a:pt x="127" y="146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3" y="153"/>
                  </a:lnTo>
                  <a:lnTo>
                    <a:pt x="123" y="154"/>
                  </a:lnTo>
                  <a:lnTo>
                    <a:pt x="122" y="154"/>
                  </a:lnTo>
                  <a:lnTo>
                    <a:pt x="121" y="154"/>
                  </a:lnTo>
                  <a:lnTo>
                    <a:pt x="120" y="154"/>
                  </a:lnTo>
                  <a:lnTo>
                    <a:pt x="119" y="156"/>
                  </a:lnTo>
                  <a:lnTo>
                    <a:pt x="119" y="157"/>
                  </a:lnTo>
                  <a:lnTo>
                    <a:pt x="118" y="157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8"/>
                  </a:lnTo>
                  <a:lnTo>
                    <a:pt x="113" y="158"/>
                  </a:lnTo>
                  <a:lnTo>
                    <a:pt x="113" y="160"/>
                  </a:lnTo>
                  <a:lnTo>
                    <a:pt x="112" y="161"/>
                  </a:lnTo>
                  <a:lnTo>
                    <a:pt x="109" y="169"/>
                  </a:lnTo>
                  <a:lnTo>
                    <a:pt x="109" y="171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3" y="174"/>
                  </a:lnTo>
                  <a:lnTo>
                    <a:pt x="115" y="175"/>
                  </a:lnTo>
                  <a:lnTo>
                    <a:pt x="116" y="176"/>
                  </a:lnTo>
                  <a:lnTo>
                    <a:pt x="116" y="177"/>
                  </a:lnTo>
                  <a:lnTo>
                    <a:pt x="116" y="180"/>
                  </a:lnTo>
                  <a:lnTo>
                    <a:pt x="115" y="182"/>
                  </a:lnTo>
                  <a:lnTo>
                    <a:pt x="114" y="183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1" y="194"/>
                  </a:lnTo>
                  <a:lnTo>
                    <a:pt x="111" y="195"/>
                  </a:lnTo>
                  <a:lnTo>
                    <a:pt x="110" y="196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7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6" y="200"/>
                  </a:lnTo>
                  <a:lnTo>
                    <a:pt x="105" y="202"/>
                  </a:lnTo>
                  <a:lnTo>
                    <a:pt x="103" y="203"/>
                  </a:lnTo>
                  <a:lnTo>
                    <a:pt x="103" y="204"/>
                  </a:lnTo>
                  <a:lnTo>
                    <a:pt x="103" y="205"/>
                  </a:lnTo>
                  <a:lnTo>
                    <a:pt x="102" y="207"/>
                  </a:lnTo>
                  <a:lnTo>
                    <a:pt x="101" y="207"/>
                  </a:lnTo>
                  <a:lnTo>
                    <a:pt x="100" y="208"/>
                  </a:lnTo>
                  <a:lnTo>
                    <a:pt x="100" y="211"/>
                  </a:lnTo>
                  <a:lnTo>
                    <a:pt x="99" y="211"/>
                  </a:lnTo>
                  <a:lnTo>
                    <a:pt x="99" y="212"/>
                  </a:lnTo>
                  <a:lnTo>
                    <a:pt x="98" y="212"/>
                  </a:lnTo>
                  <a:lnTo>
                    <a:pt x="98" y="213"/>
                  </a:lnTo>
                  <a:lnTo>
                    <a:pt x="98" y="214"/>
                  </a:lnTo>
                  <a:lnTo>
                    <a:pt x="98" y="215"/>
                  </a:lnTo>
                  <a:lnTo>
                    <a:pt x="97" y="215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8"/>
                  </a:lnTo>
                  <a:lnTo>
                    <a:pt x="97" y="219"/>
                  </a:lnTo>
                  <a:lnTo>
                    <a:pt x="94" y="224"/>
                  </a:lnTo>
                  <a:lnTo>
                    <a:pt x="94" y="226"/>
                  </a:lnTo>
                  <a:lnTo>
                    <a:pt x="93" y="227"/>
                  </a:lnTo>
                  <a:lnTo>
                    <a:pt x="93" y="228"/>
                  </a:lnTo>
                  <a:lnTo>
                    <a:pt x="93" y="229"/>
                  </a:lnTo>
                  <a:lnTo>
                    <a:pt x="93" y="229"/>
                  </a:lnTo>
                  <a:lnTo>
                    <a:pt x="93" y="232"/>
                  </a:lnTo>
                  <a:lnTo>
                    <a:pt x="91" y="236"/>
                  </a:lnTo>
                  <a:lnTo>
                    <a:pt x="90" y="236"/>
                  </a:lnTo>
                  <a:lnTo>
                    <a:pt x="90" y="237"/>
                  </a:lnTo>
                  <a:lnTo>
                    <a:pt x="90" y="238"/>
                  </a:lnTo>
                  <a:lnTo>
                    <a:pt x="90" y="239"/>
                  </a:lnTo>
                  <a:lnTo>
                    <a:pt x="90" y="240"/>
                  </a:lnTo>
                  <a:lnTo>
                    <a:pt x="89" y="240"/>
                  </a:lnTo>
                  <a:lnTo>
                    <a:pt x="88" y="240"/>
                  </a:lnTo>
                  <a:lnTo>
                    <a:pt x="87" y="239"/>
                  </a:lnTo>
                  <a:lnTo>
                    <a:pt x="87" y="238"/>
                  </a:lnTo>
                  <a:lnTo>
                    <a:pt x="86" y="238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1" y="236"/>
                  </a:lnTo>
                  <a:lnTo>
                    <a:pt x="79" y="236"/>
                  </a:lnTo>
                  <a:lnTo>
                    <a:pt x="78" y="235"/>
                  </a:lnTo>
                  <a:lnTo>
                    <a:pt x="75" y="236"/>
                  </a:lnTo>
                  <a:lnTo>
                    <a:pt x="73" y="235"/>
                  </a:lnTo>
                  <a:lnTo>
                    <a:pt x="72" y="232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4" y="232"/>
                  </a:lnTo>
                  <a:lnTo>
                    <a:pt x="64" y="233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3" y="233"/>
                  </a:lnTo>
                  <a:lnTo>
                    <a:pt x="62" y="234"/>
                  </a:lnTo>
                  <a:lnTo>
                    <a:pt x="60" y="235"/>
                  </a:lnTo>
                  <a:lnTo>
                    <a:pt x="59" y="235"/>
                  </a:lnTo>
                  <a:lnTo>
                    <a:pt x="58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0"/>
                  </a:lnTo>
                  <a:lnTo>
                    <a:pt x="54" y="228"/>
                  </a:lnTo>
                  <a:lnTo>
                    <a:pt x="54" y="227"/>
                  </a:lnTo>
                  <a:lnTo>
                    <a:pt x="53" y="228"/>
                  </a:lnTo>
                  <a:lnTo>
                    <a:pt x="52" y="230"/>
                  </a:lnTo>
                  <a:lnTo>
                    <a:pt x="52" y="231"/>
                  </a:lnTo>
                  <a:lnTo>
                    <a:pt x="52" y="232"/>
                  </a:lnTo>
                  <a:lnTo>
                    <a:pt x="53" y="233"/>
                  </a:lnTo>
                  <a:lnTo>
                    <a:pt x="53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7"/>
                  </a:lnTo>
                  <a:lnTo>
                    <a:pt x="54" y="239"/>
                  </a:lnTo>
                  <a:lnTo>
                    <a:pt x="54" y="245"/>
                  </a:lnTo>
                  <a:lnTo>
                    <a:pt x="56" y="246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7" y="249"/>
                  </a:lnTo>
                  <a:lnTo>
                    <a:pt x="55" y="260"/>
                  </a:lnTo>
                  <a:lnTo>
                    <a:pt x="55" y="261"/>
                  </a:lnTo>
                  <a:lnTo>
                    <a:pt x="56" y="263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5" y="266"/>
                  </a:lnTo>
                  <a:lnTo>
                    <a:pt x="54" y="267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4"/>
                  </a:lnTo>
                  <a:lnTo>
                    <a:pt x="54" y="275"/>
                  </a:lnTo>
                  <a:lnTo>
                    <a:pt x="54" y="276"/>
                  </a:lnTo>
                  <a:lnTo>
                    <a:pt x="54" y="280"/>
                  </a:lnTo>
                  <a:lnTo>
                    <a:pt x="53" y="281"/>
                  </a:lnTo>
                  <a:lnTo>
                    <a:pt x="52" y="281"/>
                  </a:lnTo>
                  <a:lnTo>
                    <a:pt x="51" y="282"/>
                  </a:lnTo>
                  <a:lnTo>
                    <a:pt x="49" y="282"/>
                  </a:lnTo>
                  <a:lnTo>
                    <a:pt x="48" y="281"/>
                  </a:lnTo>
                  <a:lnTo>
                    <a:pt x="47" y="280"/>
                  </a:lnTo>
                  <a:lnTo>
                    <a:pt x="47" y="279"/>
                  </a:lnTo>
                  <a:lnTo>
                    <a:pt x="46" y="279"/>
                  </a:lnTo>
                  <a:lnTo>
                    <a:pt x="44" y="280"/>
                  </a:lnTo>
                  <a:lnTo>
                    <a:pt x="44" y="281"/>
                  </a:lnTo>
                  <a:lnTo>
                    <a:pt x="44" y="282"/>
                  </a:lnTo>
                  <a:lnTo>
                    <a:pt x="44" y="284"/>
                  </a:lnTo>
                  <a:lnTo>
                    <a:pt x="44" y="285"/>
                  </a:lnTo>
                  <a:lnTo>
                    <a:pt x="45" y="286"/>
                  </a:lnTo>
                  <a:lnTo>
                    <a:pt x="46" y="286"/>
                  </a:lnTo>
                  <a:lnTo>
                    <a:pt x="46" y="287"/>
                  </a:lnTo>
                  <a:lnTo>
                    <a:pt x="45" y="288"/>
                  </a:lnTo>
                  <a:lnTo>
                    <a:pt x="44" y="291"/>
                  </a:lnTo>
                  <a:lnTo>
                    <a:pt x="43" y="292"/>
                  </a:lnTo>
                  <a:lnTo>
                    <a:pt x="41" y="293"/>
                  </a:lnTo>
                  <a:lnTo>
                    <a:pt x="41" y="297"/>
                  </a:lnTo>
                  <a:lnTo>
                    <a:pt x="41" y="298"/>
                  </a:lnTo>
                  <a:lnTo>
                    <a:pt x="42" y="299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3" y="304"/>
                  </a:lnTo>
                  <a:lnTo>
                    <a:pt x="42" y="306"/>
                  </a:lnTo>
                  <a:lnTo>
                    <a:pt x="43" y="306"/>
                  </a:lnTo>
                  <a:lnTo>
                    <a:pt x="43" y="307"/>
                  </a:lnTo>
                  <a:lnTo>
                    <a:pt x="44" y="308"/>
                  </a:lnTo>
                  <a:lnTo>
                    <a:pt x="44" y="310"/>
                  </a:lnTo>
                  <a:lnTo>
                    <a:pt x="45" y="312"/>
                  </a:lnTo>
                  <a:lnTo>
                    <a:pt x="45" y="318"/>
                  </a:lnTo>
                  <a:lnTo>
                    <a:pt x="45" y="319"/>
                  </a:lnTo>
                  <a:lnTo>
                    <a:pt x="45" y="320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3" y="323"/>
                  </a:lnTo>
                  <a:lnTo>
                    <a:pt x="42" y="322"/>
                  </a:lnTo>
                  <a:lnTo>
                    <a:pt x="41" y="322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2"/>
                  </a:lnTo>
                  <a:lnTo>
                    <a:pt x="39" y="323"/>
                  </a:lnTo>
                  <a:lnTo>
                    <a:pt x="38" y="326"/>
                  </a:lnTo>
                  <a:lnTo>
                    <a:pt x="37" y="327"/>
                  </a:lnTo>
                  <a:lnTo>
                    <a:pt x="36" y="329"/>
                  </a:lnTo>
                  <a:lnTo>
                    <a:pt x="35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36" y="331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1"/>
                  </a:lnTo>
                  <a:lnTo>
                    <a:pt x="34" y="330"/>
                  </a:lnTo>
                  <a:lnTo>
                    <a:pt x="33" y="330"/>
                  </a:lnTo>
                  <a:lnTo>
                    <a:pt x="33" y="332"/>
                  </a:lnTo>
                  <a:lnTo>
                    <a:pt x="32" y="333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2" y="330"/>
                  </a:lnTo>
                  <a:lnTo>
                    <a:pt x="31" y="329"/>
                  </a:lnTo>
                  <a:lnTo>
                    <a:pt x="27" y="327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7"/>
                  </a:lnTo>
                  <a:lnTo>
                    <a:pt x="22" y="328"/>
                  </a:lnTo>
                  <a:lnTo>
                    <a:pt x="22" y="329"/>
                  </a:lnTo>
                  <a:lnTo>
                    <a:pt x="22" y="329"/>
                  </a:lnTo>
                  <a:lnTo>
                    <a:pt x="22" y="330"/>
                  </a:lnTo>
                  <a:lnTo>
                    <a:pt x="21" y="331"/>
                  </a:lnTo>
                  <a:lnTo>
                    <a:pt x="20" y="331"/>
                  </a:lnTo>
                  <a:lnTo>
                    <a:pt x="19" y="332"/>
                  </a:lnTo>
                  <a:lnTo>
                    <a:pt x="18" y="333"/>
                  </a:lnTo>
                  <a:lnTo>
                    <a:pt x="19" y="336"/>
                  </a:lnTo>
                  <a:lnTo>
                    <a:pt x="19" y="337"/>
                  </a:lnTo>
                  <a:lnTo>
                    <a:pt x="18" y="346"/>
                  </a:lnTo>
                  <a:lnTo>
                    <a:pt x="19" y="356"/>
                  </a:lnTo>
                  <a:lnTo>
                    <a:pt x="19" y="357"/>
                  </a:lnTo>
                  <a:lnTo>
                    <a:pt x="19" y="360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22" y="366"/>
                  </a:lnTo>
                  <a:lnTo>
                    <a:pt x="21" y="367"/>
                  </a:lnTo>
                  <a:lnTo>
                    <a:pt x="20" y="368"/>
                  </a:lnTo>
                  <a:lnTo>
                    <a:pt x="19" y="369"/>
                  </a:lnTo>
                  <a:lnTo>
                    <a:pt x="18" y="369"/>
                  </a:lnTo>
                  <a:lnTo>
                    <a:pt x="17" y="368"/>
                  </a:lnTo>
                  <a:lnTo>
                    <a:pt x="17" y="367"/>
                  </a:lnTo>
                  <a:lnTo>
                    <a:pt x="16" y="366"/>
                  </a:lnTo>
                  <a:lnTo>
                    <a:pt x="15" y="364"/>
                  </a:lnTo>
                  <a:lnTo>
                    <a:pt x="14" y="363"/>
                  </a:lnTo>
                  <a:lnTo>
                    <a:pt x="13" y="364"/>
                  </a:lnTo>
                  <a:lnTo>
                    <a:pt x="11" y="363"/>
                  </a:lnTo>
                  <a:lnTo>
                    <a:pt x="10" y="363"/>
                  </a:lnTo>
                  <a:lnTo>
                    <a:pt x="10" y="363"/>
                  </a:lnTo>
                  <a:lnTo>
                    <a:pt x="10" y="362"/>
                  </a:lnTo>
                  <a:lnTo>
                    <a:pt x="9" y="361"/>
                  </a:lnTo>
                  <a:lnTo>
                    <a:pt x="9" y="360"/>
                  </a:lnTo>
                  <a:lnTo>
                    <a:pt x="9" y="359"/>
                  </a:lnTo>
                  <a:lnTo>
                    <a:pt x="8" y="358"/>
                  </a:lnTo>
                  <a:lnTo>
                    <a:pt x="7" y="358"/>
                  </a:lnTo>
                  <a:lnTo>
                    <a:pt x="5" y="360"/>
                  </a:lnTo>
                  <a:lnTo>
                    <a:pt x="4" y="360"/>
                  </a:lnTo>
                  <a:lnTo>
                    <a:pt x="3" y="360"/>
                  </a:lnTo>
                  <a:lnTo>
                    <a:pt x="3" y="362"/>
                  </a:lnTo>
                  <a:lnTo>
                    <a:pt x="2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7"/>
                  </a:lnTo>
                  <a:lnTo>
                    <a:pt x="0" y="369"/>
                  </a:lnTo>
                  <a:lnTo>
                    <a:pt x="0" y="371"/>
                  </a:lnTo>
                  <a:lnTo>
                    <a:pt x="0" y="372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1" y="374"/>
                  </a:lnTo>
                  <a:lnTo>
                    <a:pt x="2" y="375"/>
                  </a:lnTo>
                  <a:lnTo>
                    <a:pt x="2" y="376"/>
                  </a:lnTo>
                  <a:lnTo>
                    <a:pt x="3" y="376"/>
                  </a:lnTo>
                  <a:lnTo>
                    <a:pt x="4" y="378"/>
                  </a:lnTo>
                  <a:lnTo>
                    <a:pt x="4" y="383"/>
                  </a:lnTo>
                  <a:lnTo>
                    <a:pt x="5" y="384"/>
                  </a:lnTo>
                  <a:lnTo>
                    <a:pt x="6" y="386"/>
                  </a:lnTo>
                  <a:lnTo>
                    <a:pt x="9" y="393"/>
                  </a:lnTo>
                  <a:lnTo>
                    <a:pt x="9" y="395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11" y="396"/>
                  </a:lnTo>
                  <a:lnTo>
                    <a:pt x="12" y="397"/>
                  </a:lnTo>
                  <a:lnTo>
                    <a:pt x="13" y="397"/>
                  </a:lnTo>
                  <a:lnTo>
                    <a:pt x="13" y="398"/>
                  </a:lnTo>
                  <a:lnTo>
                    <a:pt x="14" y="400"/>
                  </a:lnTo>
                  <a:lnTo>
                    <a:pt x="15" y="401"/>
                  </a:lnTo>
                  <a:lnTo>
                    <a:pt x="16" y="404"/>
                  </a:lnTo>
                  <a:lnTo>
                    <a:pt x="16" y="405"/>
                  </a:lnTo>
                  <a:lnTo>
                    <a:pt x="21" y="408"/>
                  </a:lnTo>
                  <a:lnTo>
                    <a:pt x="22" y="410"/>
                  </a:lnTo>
                  <a:lnTo>
                    <a:pt x="24" y="416"/>
                  </a:lnTo>
                  <a:lnTo>
                    <a:pt x="24" y="416"/>
                  </a:lnTo>
                  <a:lnTo>
                    <a:pt x="25" y="416"/>
                  </a:lnTo>
                  <a:lnTo>
                    <a:pt x="25" y="417"/>
                  </a:lnTo>
                  <a:lnTo>
                    <a:pt x="26" y="416"/>
                  </a:lnTo>
                  <a:lnTo>
                    <a:pt x="25" y="412"/>
                  </a:lnTo>
                  <a:lnTo>
                    <a:pt x="26" y="409"/>
                  </a:lnTo>
                  <a:lnTo>
                    <a:pt x="25" y="408"/>
                  </a:lnTo>
                  <a:lnTo>
                    <a:pt x="24" y="406"/>
                  </a:lnTo>
                  <a:lnTo>
                    <a:pt x="24" y="402"/>
                  </a:lnTo>
                  <a:lnTo>
                    <a:pt x="24" y="401"/>
                  </a:lnTo>
                  <a:lnTo>
                    <a:pt x="22" y="398"/>
                  </a:lnTo>
                  <a:lnTo>
                    <a:pt x="21" y="396"/>
                  </a:lnTo>
                  <a:lnTo>
                    <a:pt x="23" y="396"/>
                  </a:lnTo>
                  <a:lnTo>
                    <a:pt x="24" y="399"/>
                  </a:lnTo>
                  <a:lnTo>
                    <a:pt x="25" y="401"/>
                  </a:lnTo>
                  <a:lnTo>
                    <a:pt x="25" y="403"/>
                  </a:lnTo>
                  <a:lnTo>
                    <a:pt x="26" y="404"/>
                  </a:lnTo>
                  <a:lnTo>
                    <a:pt x="26" y="406"/>
                  </a:lnTo>
                  <a:lnTo>
                    <a:pt x="28" y="406"/>
                  </a:lnTo>
                  <a:lnTo>
                    <a:pt x="27" y="406"/>
                  </a:lnTo>
                  <a:lnTo>
                    <a:pt x="27" y="407"/>
                  </a:lnTo>
                  <a:lnTo>
                    <a:pt x="27" y="408"/>
                  </a:lnTo>
                  <a:lnTo>
                    <a:pt x="28" y="407"/>
                  </a:lnTo>
                  <a:lnTo>
                    <a:pt x="29" y="406"/>
                  </a:lnTo>
                  <a:lnTo>
                    <a:pt x="28" y="406"/>
                  </a:lnTo>
                  <a:lnTo>
                    <a:pt x="30" y="406"/>
                  </a:lnTo>
                  <a:lnTo>
                    <a:pt x="30" y="406"/>
                  </a:lnTo>
                  <a:lnTo>
                    <a:pt x="31" y="411"/>
                  </a:lnTo>
                  <a:lnTo>
                    <a:pt x="31" y="412"/>
                  </a:lnTo>
                  <a:lnTo>
                    <a:pt x="32" y="413"/>
                  </a:lnTo>
                  <a:lnTo>
                    <a:pt x="32" y="414"/>
                  </a:lnTo>
                  <a:lnTo>
                    <a:pt x="33" y="414"/>
                  </a:lnTo>
                  <a:lnTo>
                    <a:pt x="33" y="415"/>
                  </a:lnTo>
                  <a:lnTo>
                    <a:pt x="34" y="415"/>
                  </a:lnTo>
                  <a:lnTo>
                    <a:pt x="34" y="415"/>
                  </a:lnTo>
                  <a:lnTo>
                    <a:pt x="33" y="416"/>
                  </a:lnTo>
                  <a:lnTo>
                    <a:pt x="32" y="416"/>
                  </a:lnTo>
                  <a:lnTo>
                    <a:pt x="29" y="417"/>
                  </a:lnTo>
                  <a:lnTo>
                    <a:pt x="28" y="417"/>
                  </a:lnTo>
                  <a:lnTo>
                    <a:pt x="28" y="418"/>
                  </a:lnTo>
                  <a:lnTo>
                    <a:pt x="27" y="419"/>
                  </a:lnTo>
                  <a:lnTo>
                    <a:pt x="27" y="420"/>
                  </a:lnTo>
                  <a:lnTo>
                    <a:pt x="28" y="421"/>
                  </a:lnTo>
                  <a:lnTo>
                    <a:pt x="31" y="423"/>
                  </a:lnTo>
                  <a:lnTo>
                    <a:pt x="32" y="424"/>
                  </a:lnTo>
                  <a:lnTo>
                    <a:pt x="32" y="424"/>
                  </a:lnTo>
                  <a:lnTo>
                    <a:pt x="33" y="424"/>
                  </a:lnTo>
                  <a:lnTo>
                    <a:pt x="34" y="419"/>
                  </a:lnTo>
                  <a:lnTo>
                    <a:pt x="37" y="416"/>
                  </a:lnTo>
                  <a:lnTo>
                    <a:pt x="38" y="415"/>
                  </a:lnTo>
                  <a:lnTo>
                    <a:pt x="39" y="412"/>
                  </a:lnTo>
                  <a:lnTo>
                    <a:pt x="38" y="409"/>
                  </a:lnTo>
                  <a:lnTo>
                    <a:pt x="38" y="408"/>
                  </a:lnTo>
                  <a:lnTo>
                    <a:pt x="39" y="407"/>
                  </a:lnTo>
                  <a:lnTo>
                    <a:pt x="40" y="406"/>
                  </a:lnTo>
                  <a:lnTo>
                    <a:pt x="40" y="405"/>
                  </a:lnTo>
                  <a:lnTo>
                    <a:pt x="41" y="404"/>
                  </a:lnTo>
                  <a:lnTo>
                    <a:pt x="41" y="403"/>
                  </a:lnTo>
                  <a:lnTo>
                    <a:pt x="42" y="404"/>
                  </a:lnTo>
                  <a:lnTo>
                    <a:pt x="41" y="406"/>
                  </a:lnTo>
                  <a:lnTo>
                    <a:pt x="39" y="409"/>
                  </a:lnTo>
                  <a:lnTo>
                    <a:pt x="39" y="410"/>
                  </a:lnTo>
                  <a:lnTo>
                    <a:pt x="39" y="412"/>
                  </a:lnTo>
                  <a:lnTo>
                    <a:pt x="40" y="413"/>
                  </a:lnTo>
                  <a:lnTo>
                    <a:pt x="41" y="412"/>
                  </a:lnTo>
                  <a:lnTo>
                    <a:pt x="42" y="410"/>
                  </a:lnTo>
                  <a:lnTo>
                    <a:pt x="43" y="409"/>
                  </a:lnTo>
                  <a:lnTo>
                    <a:pt x="42" y="412"/>
                  </a:lnTo>
                  <a:lnTo>
                    <a:pt x="42" y="413"/>
                  </a:lnTo>
                  <a:lnTo>
                    <a:pt x="40" y="414"/>
                  </a:lnTo>
                  <a:lnTo>
                    <a:pt x="39" y="415"/>
                  </a:lnTo>
                  <a:lnTo>
                    <a:pt x="38" y="417"/>
                  </a:lnTo>
                  <a:lnTo>
                    <a:pt x="37" y="418"/>
                  </a:lnTo>
                  <a:lnTo>
                    <a:pt x="37" y="421"/>
                  </a:lnTo>
                  <a:lnTo>
                    <a:pt x="37" y="422"/>
                  </a:lnTo>
                  <a:lnTo>
                    <a:pt x="38" y="423"/>
                  </a:lnTo>
                  <a:lnTo>
                    <a:pt x="40" y="422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3" y="420"/>
                  </a:lnTo>
                  <a:lnTo>
                    <a:pt x="42" y="423"/>
                  </a:lnTo>
                  <a:lnTo>
                    <a:pt x="42" y="422"/>
                  </a:lnTo>
                  <a:lnTo>
                    <a:pt x="41" y="423"/>
                  </a:lnTo>
                  <a:lnTo>
                    <a:pt x="40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6" y="425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7" y="426"/>
                  </a:lnTo>
                  <a:lnTo>
                    <a:pt x="38" y="428"/>
                  </a:lnTo>
                  <a:lnTo>
                    <a:pt x="39" y="429"/>
                  </a:lnTo>
                  <a:lnTo>
                    <a:pt x="40" y="430"/>
                  </a:lnTo>
                  <a:lnTo>
                    <a:pt x="40" y="432"/>
                  </a:lnTo>
                  <a:lnTo>
                    <a:pt x="40" y="433"/>
                  </a:lnTo>
                  <a:lnTo>
                    <a:pt x="43" y="436"/>
                  </a:lnTo>
                  <a:lnTo>
                    <a:pt x="44" y="438"/>
                  </a:lnTo>
                  <a:lnTo>
                    <a:pt x="44" y="437"/>
                  </a:lnTo>
                  <a:lnTo>
                    <a:pt x="44" y="436"/>
                  </a:lnTo>
                  <a:lnTo>
                    <a:pt x="43" y="434"/>
                  </a:lnTo>
                  <a:lnTo>
                    <a:pt x="43" y="432"/>
                  </a:lnTo>
                  <a:lnTo>
                    <a:pt x="43" y="430"/>
                  </a:lnTo>
                  <a:lnTo>
                    <a:pt x="44" y="430"/>
                  </a:lnTo>
                  <a:lnTo>
                    <a:pt x="44" y="430"/>
                  </a:lnTo>
                  <a:lnTo>
                    <a:pt x="45" y="432"/>
                  </a:lnTo>
                  <a:lnTo>
                    <a:pt x="46" y="435"/>
                  </a:lnTo>
                  <a:lnTo>
                    <a:pt x="47" y="437"/>
                  </a:lnTo>
                  <a:lnTo>
                    <a:pt x="48" y="438"/>
                  </a:lnTo>
                  <a:lnTo>
                    <a:pt x="49" y="438"/>
                  </a:lnTo>
                  <a:lnTo>
                    <a:pt x="49" y="438"/>
                  </a:lnTo>
                  <a:lnTo>
                    <a:pt x="46" y="433"/>
                  </a:lnTo>
                  <a:lnTo>
                    <a:pt x="45" y="429"/>
                  </a:lnTo>
                  <a:lnTo>
                    <a:pt x="44" y="427"/>
                  </a:lnTo>
                  <a:lnTo>
                    <a:pt x="44" y="426"/>
                  </a:lnTo>
                  <a:lnTo>
                    <a:pt x="44" y="426"/>
                  </a:lnTo>
                  <a:lnTo>
                    <a:pt x="45" y="427"/>
                  </a:lnTo>
                  <a:lnTo>
                    <a:pt x="46" y="427"/>
                  </a:lnTo>
                  <a:lnTo>
                    <a:pt x="48" y="427"/>
                  </a:lnTo>
                  <a:lnTo>
                    <a:pt x="49" y="427"/>
                  </a:lnTo>
                  <a:lnTo>
                    <a:pt x="51" y="427"/>
                  </a:lnTo>
                  <a:lnTo>
                    <a:pt x="52" y="427"/>
                  </a:lnTo>
                  <a:lnTo>
                    <a:pt x="53" y="426"/>
                  </a:lnTo>
                  <a:lnTo>
                    <a:pt x="54" y="425"/>
                  </a:lnTo>
                  <a:lnTo>
                    <a:pt x="54" y="428"/>
                  </a:lnTo>
                  <a:lnTo>
                    <a:pt x="54" y="429"/>
                  </a:lnTo>
                  <a:lnTo>
                    <a:pt x="54" y="428"/>
                  </a:lnTo>
                  <a:lnTo>
                    <a:pt x="54" y="427"/>
                  </a:lnTo>
                  <a:lnTo>
                    <a:pt x="54" y="426"/>
                  </a:lnTo>
                  <a:lnTo>
                    <a:pt x="55" y="427"/>
                  </a:lnTo>
                  <a:lnTo>
                    <a:pt x="56" y="429"/>
                  </a:lnTo>
                  <a:lnTo>
                    <a:pt x="56" y="431"/>
                  </a:lnTo>
                  <a:lnTo>
                    <a:pt x="57" y="432"/>
                  </a:lnTo>
                  <a:lnTo>
                    <a:pt x="57" y="433"/>
                  </a:lnTo>
                  <a:lnTo>
                    <a:pt x="58" y="433"/>
                  </a:lnTo>
                  <a:lnTo>
                    <a:pt x="59" y="432"/>
                  </a:lnTo>
                  <a:lnTo>
                    <a:pt x="59" y="431"/>
                  </a:lnTo>
                  <a:lnTo>
                    <a:pt x="60" y="432"/>
                  </a:lnTo>
                  <a:lnTo>
                    <a:pt x="60" y="431"/>
                  </a:lnTo>
                  <a:lnTo>
                    <a:pt x="61" y="431"/>
                  </a:lnTo>
                  <a:lnTo>
                    <a:pt x="62" y="430"/>
                  </a:lnTo>
                  <a:lnTo>
                    <a:pt x="62" y="431"/>
                  </a:lnTo>
                  <a:lnTo>
                    <a:pt x="61" y="431"/>
                  </a:lnTo>
                  <a:lnTo>
                    <a:pt x="61" y="432"/>
                  </a:lnTo>
                  <a:lnTo>
                    <a:pt x="62" y="432"/>
                  </a:lnTo>
                  <a:lnTo>
                    <a:pt x="62" y="433"/>
                  </a:lnTo>
                  <a:lnTo>
                    <a:pt x="62" y="434"/>
                  </a:lnTo>
                  <a:lnTo>
                    <a:pt x="64" y="435"/>
                  </a:lnTo>
                  <a:lnTo>
                    <a:pt x="63" y="435"/>
                  </a:lnTo>
                  <a:lnTo>
                    <a:pt x="63" y="436"/>
                  </a:lnTo>
                  <a:lnTo>
                    <a:pt x="64" y="436"/>
                  </a:lnTo>
                  <a:lnTo>
                    <a:pt x="64" y="436"/>
                  </a:lnTo>
                  <a:lnTo>
                    <a:pt x="65" y="436"/>
                  </a:lnTo>
                  <a:lnTo>
                    <a:pt x="65" y="436"/>
                  </a:lnTo>
                  <a:lnTo>
                    <a:pt x="65" y="435"/>
                  </a:lnTo>
                  <a:lnTo>
                    <a:pt x="66" y="435"/>
                  </a:lnTo>
                  <a:lnTo>
                    <a:pt x="67" y="435"/>
                  </a:lnTo>
                  <a:lnTo>
                    <a:pt x="68" y="435"/>
                  </a:lnTo>
                  <a:lnTo>
                    <a:pt x="71" y="435"/>
                  </a:lnTo>
                  <a:lnTo>
                    <a:pt x="71" y="434"/>
                  </a:lnTo>
                  <a:lnTo>
                    <a:pt x="72" y="434"/>
                  </a:lnTo>
                  <a:lnTo>
                    <a:pt x="73" y="435"/>
                  </a:lnTo>
                  <a:lnTo>
                    <a:pt x="72" y="435"/>
                  </a:lnTo>
                  <a:lnTo>
                    <a:pt x="71" y="435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0" y="436"/>
                  </a:lnTo>
                  <a:lnTo>
                    <a:pt x="69" y="436"/>
                  </a:lnTo>
                  <a:lnTo>
                    <a:pt x="68" y="436"/>
                  </a:lnTo>
                  <a:lnTo>
                    <a:pt x="65" y="440"/>
                  </a:lnTo>
                  <a:lnTo>
                    <a:pt x="65" y="444"/>
                  </a:lnTo>
                  <a:lnTo>
                    <a:pt x="66" y="444"/>
                  </a:lnTo>
                  <a:lnTo>
                    <a:pt x="66" y="443"/>
                  </a:lnTo>
                  <a:lnTo>
                    <a:pt x="67" y="442"/>
                  </a:lnTo>
                  <a:lnTo>
                    <a:pt x="67" y="443"/>
                  </a:lnTo>
                  <a:lnTo>
                    <a:pt x="67" y="444"/>
                  </a:lnTo>
                  <a:lnTo>
                    <a:pt x="70" y="444"/>
                  </a:lnTo>
                  <a:lnTo>
                    <a:pt x="70" y="443"/>
                  </a:lnTo>
                  <a:lnTo>
                    <a:pt x="71" y="442"/>
                  </a:lnTo>
                  <a:lnTo>
                    <a:pt x="71" y="441"/>
                  </a:lnTo>
                  <a:lnTo>
                    <a:pt x="73" y="441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71" y="443"/>
                  </a:lnTo>
                  <a:lnTo>
                    <a:pt x="71" y="444"/>
                  </a:lnTo>
                  <a:lnTo>
                    <a:pt x="71" y="445"/>
                  </a:lnTo>
                  <a:lnTo>
                    <a:pt x="71" y="446"/>
                  </a:lnTo>
                  <a:lnTo>
                    <a:pt x="72" y="446"/>
                  </a:lnTo>
                  <a:lnTo>
                    <a:pt x="73" y="446"/>
                  </a:lnTo>
                  <a:lnTo>
                    <a:pt x="74" y="445"/>
                  </a:lnTo>
                  <a:lnTo>
                    <a:pt x="74" y="444"/>
                  </a:lnTo>
                  <a:lnTo>
                    <a:pt x="75" y="442"/>
                  </a:lnTo>
                  <a:lnTo>
                    <a:pt x="75" y="443"/>
                  </a:lnTo>
                  <a:lnTo>
                    <a:pt x="75" y="444"/>
                  </a:lnTo>
                  <a:lnTo>
                    <a:pt x="75" y="445"/>
                  </a:lnTo>
                  <a:lnTo>
                    <a:pt x="75" y="446"/>
                  </a:lnTo>
                  <a:lnTo>
                    <a:pt x="74" y="446"/>
                  </a:lnTo>
                  <a:lnTo>
                    <a:pt x="74" y="446"/>
                  </a:lnTo>
                  <a:lnTo>
                    <a:pt x="73" y="446"/>
                  </a:lnTo>
                  <a:lnTo>
                    <a:pt x="73" y="446"/>
                  </a:lnTo>
                  <a:lnTo>
                    <a:pt x="72" y="447"/>
                  </a:lnTo>
                  <a:lnTo>
                    <a:pt x="72" y="448"/>
                  </a:lnTo>
                  <a:lnTo>
                    <a:pt x="72" y="449"/>
                  </a:lnTo>
                  <a:lnTo>
                    <a:pt x="73" y="449"/>
                  </a:lnTo>
                  <a:lnTo>
                    <a:pt x="74" y="450"/>
                  </a:lnTo>
                  <a:lnTo>
                    <a:pt x="74" y="451"/>
                  </a:lnTo>
                  <a:lnTo>
                    <a:pt x="75" y="452"/>
                  </a:lnTo>
                  <a:lnTo>
                    <a:pt x="76" y="454"/>
                  </a:lnTo>
                  <a:lnTo>
                    <a:pt x="78" y="455"/>
                  </a:lnTo>
                  <a:lnTo>
                    <a:pt x="79" y="455"/>
                  </a:lnTo>
                  <a:lnTo>
                    <a:pt x="80" y="455"/>
                  </a:lnTo>
                  <a:lnTo>
                    <a:pt x="81" y="456"/>
                  </a:lnTo>
                  <a:lnTo>
                    <a:pt x="80" y="456"/>
                  </a:lnTo>
                  <a:lnTo>
                    <a:pt x="79" y="456"/>
                  </a:lnTo>
                  <a:lnTo>
                    <a:pt x="80" y="456"/>
                  </a:lnTo>
                  <a:lnTo>
                    <a:pt x="81" y="456"/>
                  </a:lnTo>
                  <a:lnTo>
                    <a:pt x="83" y="456"/>
                  </a:lnTo>
                  <a:lnTo>
                    <a:pt x="83" y="457"/>
                  </a:lnTo>
                  <a:lnTo>
                    <a:pt x="83" y="458"/>
                  </a:lnTo>
                  <a:lnTo>
                    <a:pt x="83" y="459"/>
                  </a:lnTo>
                  <a:lnTo>
                    <a:pt x="83" y="460"/>
                  </a:lnTo>
                  <a:lnTo>
                    <a:pt x="83" y="460"/>
                  </a:lnTo>
                  <a:lnTo>
                    <a:pt x="82" y="462"/>
                  </a:lnTo>
                  <a:lnTo>
                    <a:pt x="81" y="462"/>
                  </a:lnTo>
                  <a:lnTo>
                    <a:pt x="81" y="463"/>
                  </a:lnTo>
                  <a:lnTo>
                    <a:pt x="80" y="464"/>
                  </a:lnTo>
                  <a:lnTo>
                    <a:pt x="77" y="466"/>
                  </a:lnTo>
                  <a:lnTo>
                    <a:pt x="75" y="467"/>
                  </a:lnTo>
                  <a:lnTo>
                    <a:pt x="74" y="467"/>
                  </a:lnTo>
                  <a:lnTo>
                    <a:pt x="73" y="466"/>
                  </a:lnTo>
                  <a:lnTo>
                    <a:pt x="71" y="466"/>
                  </a:lnTo>
                  <a:lnTo>
                    <a:pt x="71" y="465"/>
                  </a:lnTo>
                  <a:lnTo>
                    <a:pt x="69" y="464"/>
                  </a:lnTo>
                  <a:lnTo>
                    <a:pt x="68" y="464"/>
                  </a:lnTo>
                  <a:lnTo>
                    <a:pt x="66" y="462"/>
                  </a:lnTo>
                  <a:lnTo>
                    <a:pt x="67" y="462"/>
                  </a:lnTo>
                  <a:lnTo>
                    <a:pt x="67" y="460"/>
                  </a:lnTo>
                  <a:lnTo>
                    <a:pt x="65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4" y="458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61" y="458"/>
                  </a:lnTo>
                  <a:lnTo>
                    <a:pt x="60" y="459"/>
                  </a:lnTo>
                  <a:lnTo>
                    <a:pt x="60" y="460"/>
                  </a:lnTo>
                  <a:lnTo>
                    <a:pt x="60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4" y="467"/>
                  </a:lnTo>
                  <a:lnTo>
                    <a:pt x="65" y="470"/>
                  </a:lnTo>
                  <a:lnTo>
                    <a:pt x="65" y="471"/>
                  </a:lnTo>
                  <a:lnTo>
                    <a:pt x="67" y="472"/>
                  </a:lnTo>
                  <a:lnTo>
                    <a:pt x="67" y="473"/>
                  </a:lnTo>
                  <a:lnTo>
                    <a:pt x="68" y="474"/>
                  </a:lnTo>
                  <a:lnTo>
                    <a:pt x="68" y="475"/>
                  </a:lnTo>
                  <a:lnTo>
                    <a:pt x="68" y="476"/>
                  </a:lnTo>
                  <a:lnTo>
                    <a:pt x="69" y="476"/>
                  </a:lnTo>
                  <a:lnTo>
                    <a:pt x="68" y="476"/>
                  </a:lnTo>
                  <a:lnTo>
                    <a:pt x="69" y="477"/>
                  </a:lnTo>
                  <a:lnTo>
                    <a:pt x="69" y="478"/>
                  </a:lnTo>
                  <a:lnTo>
                    <a:pt x="70" y="478"/>
                  </a:lnTo>
                  <a:lnTo>
                    <a:pt x="71" y="478"/>
                  </a:lnTo>
                  <a:lnTo>
                    <a:pt x="71" y="479"/>
                  </a:lnTo>
                  <a:lnTo>
                    <a:pt x="72" y="479"/>
                  </a:lnTo>
                  <a:lnTo>
                    <a:pt x="72" y="480"/>
                  </a:lnTo>
                  <a:lnTo>
                    <a:pt x="73" y="481"/>
                  </a:lnTo>
                  <a:lnTo>
                    <a:pt x="74" y="482"/>
                  </a:lnTo>
                  <a:lnTo>
                    <a:pt x="75" y="482"/>
                  </a:lnTo>
                  <a:lnTo>
                    <a:pt x="77" y="484"/>
                  </a:lnTo>
                  <a:lnTo>
                    <a:pt x="79" y="485"/>
                  </a:lnTo>
                  <a:lnTo>
                    <a:pt x="80" y="485"/>
                  </a:lnTo>
                  <a:lnTo>
                    <a:pt x="80" y="486"/>
                  </a:lnTo>
                  <a:lnTo>
                    <a:pt x="81" y="485"/>
                  </a:lnTo>
                  <a:lnTo>
                    <a:pt x="81" y="484"/>
                  </a:lnTo>
                  <a:lnTo>
                    <a:pt x="83" y="482"/>
                  </a:lnTo>
                  <a:lnTo>
                    <a:pt x="83" y="482"/>
                  </a:lnTo>
                  <a:lnTo>
                    <a:pt x="83" y="481"/>
                  </a:lnTo>
                  <a:lnTo>
                    <a:pt x="83" y="480"/>
                  </a:lnTo>
                  <a:lnTo>
                    <a:pt x="82" y="479"/>
                  </a:lnTo>
                  <a:lnTo>
                    <a:pt x="82" y="478"/>
                  </a:lnTo>
                  <a:lnTo>
                    <a:pt x="81" y="477"/>
                  </a:lnTo>
                  <a:lnTo>
                    <a:pt x="81" y="474"/>
                  </a:lnTo>
                  <a:lnTo>
                    <a:pt x="82" y="473"/>
                  </a:lnTo>
                  <a:lnTo>
                    <a:pt x="81" y="472"/>
                  </a:lnTo>
                  <a:lnTo>
                    <a:pt x="79" y="471"/>
                  </a:lnTo>
                  <a:lnTo>
                    <a:pt x="79" y="470"/>
                  </a:lnTo>
                  <a:lnTo>
                    <a:pt x="79" y="469"/>
                  </a:lnTo>
                  <a:lnTo>
                    <a:pt x="80" y="468"/>
                  </a:lnTo>
                  <a:lnTo>
                    <a:pt x="81" y="469"/>
                  </a:lnTo>
                  <a:lnTo>
                    <a:pt x="81" y="470"/>
                  </a:lnTo>
                  <a:lnTo>
                    <a:pt x="81" y="471"/>
                  </a:lnTo>
                  <a:lnTo>
                    <a:pt x="83" y="472"/>
                  </a:lnTo>
                  <a:lnTo>
                    <a:pt x="83" y="471"/>
                  </a:lnTo>
                  <a:lnTo>
                    <a:pt x="83" y="470"/>
                  </a:lnTo>
                  <a:lnTo>
                    <a:pt x="84" y="469"/>
                  </a:lnTo>
                  <a:lnTo>
                    <a:pt x="85" y="469"/>
                  </a:lnTo>
                  <a:lnTo>
                    <a:pt x="85" y="467"/>
                  </a:lnTo>
                  <a:lnTo>
                    <a:pt x="84" y="465"/>
                  </a:lnTo>
                  <a:lnTo>
                    <a:pt x="85" y="463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7" y="460"/>
                  </a:lnTo>
                  <a:lnTo>
                    <a:pt x="87" y="461"/>
                  </a:lnTo>
                  <a:lnTo>
                    <a:pt x="86" y="463"/>
                  </a:lnTo>
                  <a:lnTo>
                    <a:pt x="85" y="464"/>
                  </a:lnTo>
                  <a:lnTo>
                    <a:pt x="86" y="468"/>
                  </a:lnTo>
                  <a:lnTo>
                    <a:pt x="85" y="470"/>
                  </a:lnTo>
                  <a:lnTo>
                    <a:pt x="85" y="471"/>
                  </a:lnTo>
                  <a:lnTo>
                    <a:pt x="85" y="473"/>
                  </a:lnTo>
                  <a:lnTo>
                    <a:pt x="85" y="474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6" y="475"/>
                  </a:lnTo>
                  <a:lnTo>
                    <a:pt x="87" y="475"/>
                  </a:lnTo>
                  <a:lnTo>
                    <a:pt x="86" y="476"/>
                  </a:lnTo>
                  <a:lnTo>
                    <a:pt x="86" y="476"/>
                  </a:lnTo>
                  <a:lnTo>
                    <a:pt x="86" y="477"/>
                  </a:lnTo>
                  <a:lnTo>
                    <a:pt x="86" y="478"/>
                  </a:lnTo>
                  <a:lnTo>
                    <a:pt x="85" y="479"/>
                  </a:lnTo>
                  <a:lnTo>
                    <a:pt x="85" y="480"/>
                  </a:lnTo>
                  <a:lnTo>
                    <a:pt x="85" y="481"/>
                  </a:lnTo>
                  <a:lnTo>
                    <a:pt x="86" y="482"/>
                  </a:lnTo>
                  <a:lnTo>
                    <a:pt x="85" y="483"/>
                  </a:lnTo>
                  <a:lnTo>
                    <a:pt x="85" y="484"/>
                  </a:lnTo>
                  <a:lnTo>
                    <a:pt x="85" y="486"/>
                  </a:lnTo>
                  <a:lnTo>
                    <a:pt x="86" y="486"/>
                  </a:lnTo>
                  <a:lnTo>
                    <a:pt x="86" y="486"/>
                  </a:lnTo>
                  <a:lnTo>
                    <a:pt x="87" y="486"/>
                  </a:lnTo>
                  <a:lnTo>
                    <a:pt x="88" y="487"/>
                  </a:lnTo>
                  <a:lnTo>
                    <a:pt x="89" y="487"/>
                  </a:lnTo>
                  <a:lnTo>
                    <a:pt x="90" y="487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1" y="485"/>
                  </a:lnTo>
                  <a:lnTo>
                    <a:pt x="91" y="486"/>
                  </a:lnTo>
                  <a:lnTo>
                    <a:pt x="91" y="487"/>
                  </a:lnTo>
                  <a:lnTo>
                    <a:pt x="93" y="489"/>
                  </a:lnTo>
                  <a:lnTo>
                    <a:pt x="93" y="491"/>
                  </a:lnTo>
                  <a:lnTo>
                    <a:pt x="93" y="492"/>
                  </a:lnTo>
                  <a:lnTo>
                    <a:pt x="93" y="492"/>
                  </a:lnTo>
                  <a:lnTo>
                    <a:pt x="92" y="492"/>
                  </a:lnTo>
                  <a:lnTo>
                    <a:pt x="91" y="491"/>
                  </a:lnTo>
                  <a:lnTo>
                    <a:pt x="91" y="492"/>
                  </a:lnTo>
                  <a:lnTo>
                    <a:pt x="95" y="496"/>
                  </a:lnTo>
                  <a:lnTo>
                    <a:pt x="95" y="497"/>
                  </a:lnTo>
                  <a:lnTo>
                    <a:pt x="96" y="501"/>
                  </a:lnTo>
                  <a:lnTo>
                    <a:pt x="96" y="502"/>
                  </a:lnTo>
                  <a:lnTo>
                    <a:pt x="95" y="502"/>
                  </a:lnTo>
                  <a:lnTo>
                    <a:pt x="96" y="503"/>
                  </a:lnTo>
                  <a:lnTo>
                    <a:pt x="97" y="504"/>
                  </a:lnTo>
                  <a:lnTo>
                    <a:pt x="98" y="506"/>
                  </a:lnTo>
                  <a:lnTo>
                    <a:pt x="99" y="507"/>
                  </a:lnTo>
                  <a:lnTo>
                    <a:pt x="99" y="508"/>
                  </a:lnTo>
                  <a:lnTo>
                    <a:pt x="99" y="509"/>
                  </a:lnTo>
                  <a:lnTo>
                    <a:pt x="100" y="509"/>
                  </a:lnTo>
                  <a:lnTo>
                    <a:pt x="101" y="509"/>
                  </a:lnTo>
                  <a:lnTo>
                    <a:pt x="102" y="510"/>
                  </a:lnTo>
                  <a:lnTo>
                    <a:pt x="102" y="511"/>
                  </a:lnTo>
                  <a:lnTo>
                    <a:pt x="103" y="512"/>
                  </a:lnTo>
                  <a:lnTo>
                    <a:pt x="102" y="512"/>
                  </a:lnTo>
                  <a:lnTo>
                    <a:pt x="102" y="513"/>
                  </a:lnTo>
                  <a:lnTo>
                    <a:pt x="101" y="514"/>
                  </a:lnTo>
                  <a:lnTo>
                    <a:pt x="100" y="513"/>
                  </a:lnTo>
                  <a:lnTo>
                    <a:pt x="99" y="513"/>
                  </a:lnTo>
                  <a:lnTo>
                    <a:pt x="99" y="512"/>
                  </a:lnTo>
                  <a:lnTo>
                    <a:pt x="98" y="513"/>
                  </a:lnTo>
                  <a:lnTo>
                    <a:pt x="98" y="514"/>
                  </a:lnTo>
                  <a:lnTo>
                    <a:pt x="98" y="515"/>
                  </a:lnTo>
                  <a:lnTo>
                    <a:pt x="99" y="516"/>
                  </a:lnTo>
                  <a:lnTo>
                    <a:pt x="100" y="516"/>
                  </a:lnTo>
                  <a:lnTo>
                    <a:pt x="102" y="516"/>
                  </a:lnTo>
                  <a:lnTo>
                    <a:pt x="103" y="516"/>
                  </a:lnTo>
                  <a:lnTo>
                    <a:pt x="103" y="516"/>
                  </a:lnTo>
                  <a:lnTo>
                    <a:pt x="103" y="518"/>
                  </a:lnTo>
                  <a:lnTo>
                    <a:pt x="103" y="519"/>
                  </a:lnTo>
                  <a:lnTo>
                    <a:pt x="104" y="519"/>
                  </a:lnTo>
                  <a:lnTo>
                    <a:pt x="104" y="520"/>
                  </a:lnTo>
                  <a:lnTo>
                    <a:pt x="104" y="521"/>
                  </a:lnTo>
                  <a:lnTo>
                    <a:pt x="104" y="522"/>
                  </a:lnTo>
                  <a:lnTo>
                    <a:pt x="105" y="523"/>
                  </a:lnTo>
                  <a:lnTo>
                    <a:pt x="106" y="524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5" y="526"/>
                  </a:lnTo>
                  <a:lnTo>
                    <a:pt x="104" y="526"/>
                  </a:lnTo>
                  <a:lnTo>
                    <a:pt x="103" y="527"/>
                  </a:lnTo>
                  <a:lnTo>
                    <a:pt x="103" y="528"/>
                  </a:lnTo>
                  <a:lnTo>
                    <a:pt x="105" y="532"/>
                  </a:lnTo>
                  <a:lnTo>
                    <a:pt x="106" y="533"/>
                  </a:lnTo>
                  <a:lnTo>
                    <a:pt x="106" y="536"/>
                  </a:lnTo>
                  <a:lnTo>
                    <a:pt x="106" y="537"/>
                  </a:lnTo>
                  <a:lnTo>
                    <a:pt x="109" y="539"/>
                  </a:lnTo>
                  <a:lnTo>
                    <a:pt x="109" y="540"/>
                  </a:lnTo>
                  <a:lnTo>
                    <a:pt x="109" y="543"/>
                  </a:lnTo>
                  <a:lnTo>
                    <a:pt x="110" y="544"/>
                  </a:lnTo>
                  <a:lnTo>
                    <a:pt x="110" y="545"/>
                  </a:lnTo>
                  <a:lnTo>
                    <a:pt x="111" y="546"/>
                  </a:lnTo>
                  <a:lnTo>
                    <a:pt x="111" y="546"/>
                  </a:lnTo>
                  <a:lnTo>
                    <a:pt x="111" y="547"/>
                  </a:lnTo>
                  <a:lnTo>
                    <a:pt x="112" y="548"/>
                  </a:lnTo>
                  <a:lnTo>
                    <a:pt x="112" y="549"/>
                  </a:lnTo>
                  <a:lnTo>
                    <a:pt x="111" y="548"/>
                  </a:lnTo>
                  <a:lnTo>
                    <a:pt x="110" y="548"/>
                  </a:lnTo>
                  <a:lnTo>
                    <a:pt x="109" y="547"/>
                  </a:lnTo>
                  <a:lnTo>
                    <a:pt x="109" y="548"/>
                  </a:lnTo>
                  <a:lnTo>
                    <a:pt x="109" y="549"/>
                  </a:lnTo>
                  <a:lnTo>
                    <a:pt x="110" y="550"/>
                  </a:lnTo>
                  <a:lnTo>
                    <a:pt x="110" y="551"/>
                  </a:lnTo>
                  <a:lnTo>
                    <a:pt x="110" y="552"/>
                  </a:lnTo>
                  <a:lnTo>
                    <a:pt x="110" y="553"/>
                  </a:lnTo>
                  <a:lnTo>
                    <a:pt x="110" y="558"/>
                  </a:lnTo>
                  <a:lnTo>
                    <a:pt x="111" y="561"/>
                  </a:lnTo>
                  <a:lnTo>
                    <a:pt x="110" y="560"/>
                  </a:lnTo>
                  <a:lnTo>
                    <a:pt x="109" y="560"/>
                  </a:lnTo>
                  <a:lnTo>
                    <a:pt x="109" y="561"/>
                  </a:lnTo>
                  <a:lnTo>
                    <a:pt x="108" y="562"/>
                  </a:lnTo>
                  <a:lnTo>
                    <a:pt x="107" y="562"/>
                  </a:lnTo>
                  <a:lnTo>
                    <a:pt x="107" y="565"/>
                  </a:lnTo>
                  <a:lnTo>
                    <a:pt x="107" y="566"/>
                  </a:lnTo>
                  <a:lnTo>
                    <a:pt x="108" y="566"/>
                  </a:lnTo>
                  <a:lnTo>
                    <a:pt x="108" y="566"/>
                  </a:lnTo>
                  <a:lnTo>
                    <a:pt x="108" y="567"/>
                  </a:lnTo>
                  <a:lnTo>
                    <a:pt x="107" y="567"/>
                  </a:lnTo>
                  <a:lnTo>
                    <a:pt x="104" y="566"/>
                  </a:lnTo>
                  <a:lnTo>
                    <a:pt x="104" y="567"/>
                  </a:lnTo>
                  <a:lnTo>
                    <a:pt x="104" y="568"/>
                  </a:lnTo>
                  <a:lnTo>
                    <a:pt x="105" y="569"/>
                  </a:lnTo>
                  <a:lnTo>
                    <a:pt x="106" y="570"/>
                  </a:lnTo>
                  <a:lnTo>
                    <a:pt x="105" y="570"/>
                  </a:lnTo>
                  <a:lnTo>
                    <a:pt x="104" y="572"/>
                  </a:lnTo>
                  <a:lnTo>
                    <a:pt x="104" y="573"/>
                  </a:lnTo>
                  <a:lnTo>
                    <a:pt x="104" y="576"/>
                  </a:lnTo>
                  <a:lnTo>
                    <a:pt x="103" y="577"/>
                  </a:lnTo>
                  <a:lnTo>
                    <a:pt x="104" y="577"/>
                  </a:lnTo>
                  <a:lnTo>
                    <a:pt x="103" y="580"/>
                  </a:lnTo>
                  <a:lnTo>
                    <a:pt x="103" y="580"/>
                  </a:lnTo>
                  <a:lnTo>
                    <a:pt x="102" y="580"/>
                  </a:lnTo>
                  <a:lnTo>
                    <a:pt x="101" y="580"/>
                  </a:lnTo>
                  <a:lnTo>
                    <a:pt x="101" y="581"/>
                  </a:lnTo>
                  <a:lnTo>
                    <a:pt x="101" y="582"/>
                  </a:lnTo>
                  <a:lnTo>
                    <a:pt x="102" y="583"/>
                  </a:lnTo>
                  <a:lnTo>
                    <a:pt x="102" y="584"/>
                  </a:lnTo>
                  <a:lnTo>
                    <a:pt x="102" y="586"/>
                  </a:lnTo>
                  <a:lnTo>
                    <a:pt x="102" y="586"/>
                  </a:lnTo>
                  <a:lnTo>
                    <a:pt x="101" y="587"/>
                  </a:lnTo>
                  <a:lnTo>
                    <a:pt x="101" y="588"/>
                  </a:lnTo>
                  <a:lnTo>
                    <a:pt x="100" y="590"/>
                  </a:lnTo>
                  <a:lnTo>
                    <a:pt x="100" y="591"/>
                  </a:lnTo>
                  <a:lnTo>
                    <a:pt x="100" y="593"/>
                  </a:lnTo>
                  <a:lnTo>
                    <a:pt x="99" y="594"/>
                  </a:lnTo>
                  <a:lnTo>
                    <a:pt x="98" y="594"/>
                  </a:lnTo>
                  <a:lnTo>
                    <a:pt x="98" y="595"/>
                  </a:lnTo>
                  <a:lnTo>
                    <a:pt x="99" y="595"/>
                  </a:lnTo>
                  <a:lnTo>
                    <a:pt x="99" y="596"/>
                  </a:lnTo>
                  <a:lnTo>
                    <a:pt x="99" y="596"/>
                  </a:lnTo>
                  <a:lnTo>
                    <a:pt x="98" y="597"/>
                  </a:lnTo>
                  <a:lnTo>
                    <a:pt x="97" y="598"/>
                  </a:lnTo>
                  <a:lnTo>
                    <a:pt x="96" y="597"/>
                  </a:lnTo>
                  <a:lnTo>
                    <a:pt x="96" y="598"/>
                  </a:lnTo>
                  <a:lnTo>
                    <a:pt x="96" y="601"/>
                  </a:lnTo>
                  <a:lnTo>
                    <a:pt x="96" y="605"/>
                  </a:lnTo>
                  <a:lnTo>
                    <a:pt x="95" y="606"/>
                  </a:lnTo>
                  <a:lnTo>
                    <a:pt x="94" y="606"/>
                  </a:lnTo>
                  <a:lnTo>
                    <a:pt x="94" y="610"/>
                  </a:lnTo>
                  <a:lnTo>
                    <a:pt x="93" y="616"/>
                  </a:lnTo>
                  <a:lnTo>
                    <a:pt x="93" y="621"/>
                  </a:lnTo>
                  <a:lnTo>
                    <a:pt x="93" y="622"/>
                  </a:lnTo>
                  <a:lnTo>
                    <a:pt x="93" y="623"/>
                  </a:lnTo>
                  <a:lnTo>
                    <a:pt x="95" y="625"/>
                  </a:lnTo>
                  <a:lnTo>
                    <a:pt x="96" y="625"/>
                  </a:lnTo>
                  <a:lnTo>
                    <a:pt x="97" y="624"/>
                  </a:lnTo>
                  <a:lnTo>
                    <a:pt x="97" y="624"/>
                  </a:lnTo>
                  <a:lnTo>
                    <a:pt x="98" y="624"/>
                  </a:lnTo>
                  <a:lnTo>
                    <a:pt x="99" y="624"/>
                  </a:lnTo>
                  <a:lnTo>
                    <a:pt x="99" y="623"/>
                  </a:lnTo>
                  <a:lnTo>
                    <a:pt x="99" y="622"/>
                  </a:lnTo>
                  <a:lnTo>
                    <a:pt x="100" y="621"/>
                  </a:lnTo>
                  <a:lnTo>
                    <a:pt x="101" y="620"/>
                  </a:lnTo>
                  <a:lnTo>
                    <a:pt x="102" y="620"/>
                  </a:lnTo>
                  <a:lnTo>
                    <a:pt x="103" y="619"/>
                  </a:lnTo>
                  <a:lnTo>
                    <a:pt x="104" y="618"/>
                  </a:lnTo>
                  <a:lnTo>
                    <a:pt x="107" y="614"/>
                  </a:lnTo>
                  <a:lnTo>
                    <a:pt x="107" y="614"/>
                  </a:lnTo>
                  <a:lnTo>
                    <a:pt x="107" y="613"/>
                  </a:lnTo>
                  <a:lnTo>
                    <a:pt x="107" y="612"/>
                  </a:lnTo>
                  <a:lnTo>
                    <a:pt x="107" y="610"/>
                  </a:lnTo>
                  <a:lnTo>
                    <a:pt x="107" y="609"/>
                  </a:lnTo>
                  <a:lnTo>
                    <a:pt x="108" y="609"/>
                  </a:lnTo>
                  <a:lnTo>
                    <a:pt x="109" y="610"/>
                  </a:lnTo>
                  <a:lnTo>
                    <a:pt x="110" y="611"/>
                  </a:lnTo>
                  <a:lnTo>
                    <a:pt x="111" y="610"/>
                  </a:lnTo>
                  <a:lnTo>
                    <a:pt x="111" y="609"/>
                  </a:lnTo>
                  <a:lnTo>
                    <a:pt x="112" y="608"/>
                  </a:lnTo>
                  <a:lnTo>
                    <a:pt x="112" y="607"/>
                  </a:lnTo>
                  <a:lnTo>
                    <a:pt x="113" y="607"/>
                  </a:lnTo>
                  <a:lnTo>
                    <a:pt x="113" y="608"/>
                  </a:lnTo>
                  <a:lnTo>
                    <a:pt x="112" y="610"/>
                  </a:lnTo>
                  <a:lnTo>
                    <a:pt x="111" y="611"/>
                  </a:lnTo>
                  <a:lnTo>
                    <a:pt x="111" y="612"/>
                  </a:lnTo>
                  <a:lnTo>
                    <a:pt x="112" y="612"/>
                  </a:lnTo>
                  <a:lnTo>
                    <a:pt x="113" y="611"/>
                  </a:lnTo>
                  <a:lnTo>
                    <a:pt x="113" y="610"/>
                  </a:lnTo>
                  <a:lnTo>
                    <a:pt x="113" y="609"/>
                  </a:lnTo>
                  <a:lnTo>
                    <a:pt x="113" y="608"/>
                  </a:lnTo>
                  <a:lnTo>
                    <a:pt x="115" y="606"/>
                  </a:lnTo>
                  <a:lnTo>
                    <a:pt x="115" y="606"/>
                  </a:lnTo>
                  <a:lnTo>
                    <a:pt x="115" y="603"/>
                  </a:lnTo>
                  <a:lnTo>
                    <a:pt x="114" y="598"/>
                  </a:lnTo>
                  <a:lnTo>
                    <a:pt x="115" y="597"/>
                  </a:lnTo>
                  <a:lnTo>
                    <a:pt x="115" y="598"/>
                  </a:lnTo>
                  <a:lnTo>
                    <a:pt x="116" y="599"/>
                  </a:lnTo>
                  <a:lnTo>
                    <a:pt x="117" y="598"/>
                  </a:lnTo>
                  <a:lnTo>
                    <a:pt x="117" y="599"/>
                  </a:lnTo>
                  <a:lnTo>
                    <a:pt x="116" y="599"/>
                  </a:lnTo>
                  <a:lnTo>
                    <a:pt x="116" y="600"/>
                  </a:lnTo>
                  <a:lnTo>
                    <a:pt x="116" y="601"/>
                  </a:lnTo>
                  <a:lnTo>
                    <a:pt x="117" y="606"/>
                  </a:lnTo>
                  <a:lnTo>
                    <a:pt x="117" y="606"/>
                  </a:lnTo>
                  <a:lnTo>
                    <a:pt x="116" y="606"/>
                  </a:lnTo>
                  <a:lnTo>
                    <a:pt x="115" y="609"/>
                  </a:lnTo>
                  <a:lnTo>
                    <a:pt x="114" y="610"/>
                  </a:lnTo>
                  <a:lnTo>
                    <a:pt x="114" y="611"/>
                  </a:lnTo>
                  <a:lnTo>
                    <a:pt x="114" y="612"/>
                  </a:lnTo>
                  <a:lnTo>
                    <a:pt x="115" y="614"/>
                  </a:lnTo>
                  <a:lnTo>
                    <a:pt x="115" y="615"/>
                  </a:lnTo>
                  <a:lnTo>
                    <a:pt x="115" y="617"/>
                  </a:lnTo>
                  <a:lnTo>
                    <a:pt x="114" y="619"/>
                  </a:lnTo>
                  <a:lnTo>
                    <a:pt x="113" y="621"/>
                  </a:lnTo>
                  <a:lnTo>
                    <a:pt x="111" y="624"/>
                  </a:lnTo>
                  <a:lnTo>
                    <a:pt x="109" y="626"/>
                  </a:lnTo>
                  <a:lnTo>
                    <a:pt x="110" y="626"/>
                  </a:lnTo>
                  <a:lnTo>
                    <a:pt x="111" y="626"/>
                  </a:lnTo>
                  <a:lnTo>
                    <a:pt x="112" y="626"/>
                  </a:lnTo>
                  <a:lnTo>
                    <a:pt x="114" y="624"/>
                  </a:lnTo>
                  <a:lnTo>
                    <a:pt x="115" y="623"/>
                  </a:lnTo>
                  <a:lnTo>
                    <a:pt x="116" y="622"/>
                  </a:lnTo>
                  <a:lnTo>
                    <a:pt x="117" y="621"/>
                  </a:lnTo>
                  <a:lnTo>
                    <a:pt x="117" y="620"/>
                  </a:lnTo>
                  <a:lnTo>
                    <a:pt x="118" y="618"/>
                  </a:lnTo>
                  <a:lnTo>
                    <a:pt x="119" y="616"/>
                  </a:lnTo>
                  <a:lnTo>
                    <a:pt x="119" y="616"/>
                  </a:lnTo>
                  <a:lnTo>
                    <a:pt x="120" y="616"/>
                  </a:lnTo>
                  <a:lnTo>
                    <a:pt x="119" y="616"/>
                  </a:lnTo>
                  <a:lnTo>
                    <a:pt x="119" y="617"/>
                  </a:lnTo>
                  <a:lnTo>
                    <a:pt x="119" y="618"/>
                  </a:lnTo>
                  <a:lnTo>
                    <a:pt x="119" y="619"/>
                  </a:lnTo>
                  <a:lnTo>
                    <a:pt x="118" y="619"/>
                  </a:lnTo>
                  <a:lnTo>
                    <a:pt x="118" y="620"/>
                  </a:lnTo>
                  <a:lnTo>
                    <a:pt x="117" y="622"/>
                  </a:lnTo>
                  <a:lnTo>
                    <a:pt x="116" y="624"/>
                  </a:lnTo>
                  <a:lnTo>
                    <a:pt x="114" y="626"/>
                  </a:lnTo>
                  <a:lnTo>
                    <a:pt x="113" y="626"/>
                  </a:lnTo>
                  <a:lnTo>
                    <a:pt x="112" y="627"/>
                  </a:lnTo>
                  <a:lnTo>
                    <a:pt x="112" y="628"/>
                  </a:lnTo>
                  <a:lnTo>
                    <a:pt x="113" y="628"/>
                  </a:lnTo>
                  <a:lnTo>
                    <a:pt x="113" y="627"/>
                  </a:lnTo>
                  <a:lnTo>
                    <a:pt x="113" y="629"/>
                  </a:lnTo>
                  <a:lnTo>
                    <a:pt x="113" y="630"/>
                  </a:lnTo>
                  <a:lnTo>
                    <a:pt x="114" y="630"/>
                  </a:lnTo>
                  <a:lnTo>
                    <a:pt x="115" y="631"/>
                  </a:lnTo>
                  <a:lnTo>
                    <a:pt x="116" y="631"/>
                  </a:lnTo>
                  <a:lnTo>
                    <a:pt x="117" y="630"/>
                  </a:lnTo>
                  <a:lnTo>
                    <a:pt x="118" y="630"/>
                  </a:lnTo>
                  <a:lnTo>
                    <a:pt x="118" y="629"/>
                  </a:lnTo>
                  <a:lnTo>
                    <a:pt x="119" y="626"/>
                  </a:lnTo>
                  <a:lnTo>
                    <a:pt x="119" y="625"/>
                  </a:lnTo>
                  <a:lnTo>
                    <a:pt x="122" y="623"/>
                  </a:lnTo>
                  <a:lnTo>
                    <a:pt x="123" y="623"/>
                  </a:lnTo>
                  <a:lnTo>
                    <a:pt x="123" y="622"/>
                  </a:lnTo>
                  <a:lnTo>
                    <a:pt x="123" y="621"/>
                  </a:lnTo>
                  <a:lnTo>
                    <a:pt x="123" y="621"/>
                  </a:lnTo>
                  <a:lnTo>
                    <a:pt x="123" y="620"/>
                  </a:lnTo>
                  <a:lnTo>
                    <a:pt x="123" y="619"/>
                  </a:lnTo>
                  <a:lnTo>
                    <a:pt x="123" y="618"/>
                  </a:lnTo>
                  <a:lnTo>
                    <a:pt x="123" y="617"/>
                  </a:lnTo>
                  <a:lnTo>
                    <a:pt x="123" y="619"/>
                  </a:lnTo>
                  <a:lnTo>
                    <a:pt x="123" y="621"/>
                  </a:lnTo>
                  <a:lnTo>
                    <a:pt x="124" y="622"/>
                  </a:lnTo>
                  <a:lnTo>
                    <a:pt x="126" y="621"/>
                  </a:lnTo>
                  <a:lnTo>
                    <a:pt x="125" y="622"/>
                  </a:lnTo>
                  <a:lnTo>
                    <a:pt x="125" y="623"/>
                  </a:lnTo>
                  <a:lnTo>
                    <a:pt x="124" y="623"/>
                  </a:lnTo>
                  <a:lnTo>
                    <a:pt x="123" y="624"/>
                  </a:lnTo>
                  <a:lnTo>
                    <a:pt x="123" y="624"/>
                  </a:lnTo>
                  <a:lnTo>
                    <a:pt x="123" y="625"/>
                  </a:lnTo>
                  <a:lnTo>
                    <a:pt x="122" y="626"/>
                  </a:lnTo>
                  <a:lnTo>
                    <a:pt x="122" y="626"/>
                  </a:lnTo>
                  <a:lnTo>
                    <a:pt x="123" y="627"/>
                  </a:lnTo>
                  <a:lnTo>
                    <a:pt x="123" y="628"/>
                  </a:lnTo>
                  <a:lnTo>
                    <a:pt x="123" y="630"/>
                  </a:lnTo>
                  <a:lnTo>
                    <a:pt x="123" y="631"/>
                  </a:lnTo>
                  <a:lnTo>
                    <a:pt x="123" y="630"/>
                  </a:lnTo>
                  <a:lnTo>
                    <a:pt x="124" y="630"/>
                  </a:lnTo>
                  <a:lnTo>
                    <a:pt x="124" y="631"/>
                  </a:lnTo>
                  <a:lnTo>
                    <a:pt x="124" y="632"/>
                  </a:lnTo>
                  <a:lnTo>
                    <a:pt x="123" y="632"/>
                  </a:lnTo>
                  <a:lnTo>
                    <a:pt x="123" y="633"/>
                  </a:lnTo>
                  <a:lnTo>
                    <a:pt x="123" y="633"/>
                  </a:lnTo>
                  <a:lnTo>
                    <a:pt x="122" y="634"/>
                  </a:lnTo>
                  <a:lnTo>
                    <a:pt x="123" y="634"/>
                  </a:lnTo>
                  <a:lnTo>
                    <a:pt x="124" y="635"/>
                  </a:lnTo>
                  <a:lnTo>
                    <a:pt x="126" y="635"/>
                  </a:lnTo>
                  <a:lnTo>
                    <a:pt x="127" y="635"/>
                  </a:lnTo>
                  <a:lnTo>
                    <a:pt x="128" y="635"/>
                  </a:lnTo>
                  <a:lnTo>
                    <a:pt x="129" y="635"/>
                  </a:lnTo>
                  <a:lnTo>
                    <a:pt x="129" y="634"/>
                  </a:lnTo>
                  <a:lnTo>
                    <a:pt x="130" y="633"/>
                  </a:lnTo>
                  <a:lnTo>
                    <a:pt x="131" y="633"/>
                  </a:lnTo>
                  <a:lnTo>
                    <a:pt x="132" y="632"/>
                  </a:lnTo>
                  <a:lnTo>
                    <a:pt x="132" y="631"/>
                  </a:lnTo>
                  <a:lnTo>
                    <a:pt x="133" y="625"/>
                  </a:lnTo>
                  <a:lnTo>
                    <a:pt x="133" y="624"/>
                  </a:lnTo>
                  <a:lnTo>
                    <a:pt x="133" y="621"/>
                  </a:lnTo>
                  <a:lnTo>
                    <a:pt x="133" y="619"/>
                  </a:lnTo>
                  <a:lnTo>
                    <a:pt x="133" y="618"/>
                  </a:lnTo>
                  <a:lnTo>
                    <a:pt x="135" y="616"/>
                  </a:lnTo>
                  <a:lnTo>
                    <a:pt x="135" y="616"/>
                  </a:lnTo>
                  <a:lnTo>
                    <a:pt x="136" y="616"/>
                  </a:lnTo>
                  <a:lnTo>
                    <a:pt x="136" y="616"/>
                  </a:lnTo>
                  <a:lnTo>
                    <a:pt x="137" y="616"/>
                  </a:lnTo>
                  <a:lnTo>
                    <a:pt x="138" y="616"/>
                  </a:lnTo>
                  <a:lnTo>
                    <a:pt x="139" y="616"/>
                  </a:lnTo>
                  <a:lnTo>
                    <a:pt x="140" y="616"/>
                  </a:lnTo>
                  <a:lnTo>
                    <a:pt x="140" y="617"/>
                  </a:lnTo>
                  <a:lnTo>
                    <a:pt x="139" y="617"/>
                  </a:lnTo>
                  <a:lnTo>
                    <a:pt x="138" y="617"/>
                  </a:lnTo>
                  <a:lnTo>
                    <a:pt x="136" y="618"/>
                  </a:lnTo>
                  <a:lnTo>
                    <a:pt x="134" y="620"/>
                  </a:lnTo>
                  <a:lnTo>
                    <a:pt x="134" y="622"/>
                  </a:lnTo>
                  <a:lnTo>
                    <a:pt x="134" y="624"/>
                  </a:lnTo>
                  <a:lnTo>
                    <a:pt x="135" y="621"/>
                  </a:lnTo>
                  <a:lnTo>
                    <a:pt x="136" y="623"/>
                  </a:lnTo>
                  <a:lnTo>
                    <a:pt x="135" y="628"/>
                  </a:lnTo>
                  <a:lnTo>
                    <a:pt x="135" y="630"/>
                  </a:lnTo>
                  <a:lnTo>
                    <a:pt x="135" y="632"/>
                  </a:lnTo>
                  <a:lnTo>
                    <a:pt x="136" y="634"/>
                  </a:lnTo>
                  <a:lnTo>
                    <a:pt x="138" y="635"/>
                  </a:lnTo>
                  <a:lnTo>
                    <a:pt x="140" y="634"/>
                  </a:lnTo>
                  <a:lnTo>
                    <a:pt x="140" y="633"/>
                  </a:lnTo>
                  <a:lnTo>
                    <a:pt x="140" y="629"/>
                  </a:lnTo>
                  <a:lnTo>
                    <a:pt x="140" y="627"/>
                  </a:lnTo>
                  <a:lnTo>
                    <a:pt x="141" y="626"/>
                  </a:lnTo>
                  <a:lnTo>
                    <a:pt x="142" y="623"/>
                  </a:lnTo>
                  <a:lnTo>
                    <a:pt x="142" y="625"/>
                  </a:lnTo>
                  <a:lnTo>
                    <a:pt x="141" y="626"/>
                  </a:lnTo>
                  <a:lnTo>
                    <a:pt x="141" y="627"/>
                  </a:lnTo>
                  <a:lnTo>
                    <a:pt x="141" y="628"/>
                  </a:lnTo>
                  <a:lnTo>
                    <a:pt x="141" y="630"/>
                  </a:lnTo>
                  <a:lnTo>
                    <a:pt x="142" y="629"/>
                  </a:lnTo>
                  <a:lnTo>
                    <a:pt x="143" y="628"/>
                  </a:lnTo>
                  <a:lnTo>
                    <a:pt x="143" y="626"/>
                  </a:lnTo>
                  <a:lnTo>
                    <a:pt x="144" y="624"/>
                  </a:lnTo>
                  <a:lnTo>
                    <a:pt x="145" y="624"/>
                  </a:lnTo>
                  <a:lnTo>
                    <a:pt x="145" y="621"/>
                  </a:lnTo>
                  <a:lnTo>
                    <a:pt x="145" y="620"/>
                  </a:lnTo>
                  <a:lnTo>
                    <a:pt x="144" y="618"/>
                  </a:lnTo>
                  <a:lnTo>
                    <a:pt x="144" y="617"/>
                  </a:lnTo>
                  <a:lnTo>
                    <a:pt x="144" y="616"/>
                  </a:lnTo>
                  <a:lnTo>
                    <a:pt x="145" y="616"/>
                  </a:lnTo>
                  <a:lnTo>
                    <a:pt x="145" y="616"/>
                  </a:lnTo>
                  <a:lnTo>
                    <a:pt x="146" y="616"/>
                  </a:lnTo>
                  <a:lnTo>
                    <a:pt x="145" y="616"/>
                  </a:lnTo>
                  <a:lnTo>
                    <a:pt x="145" y="617"/>
                  </a:lnTo>
                  <a:lnTo>
                    <a:pt x="145" y="618"/>
                  </a:lnTo>
                  <a:lnTo>
                    <a:pt x="145" y="619"/>
                  </a:lnTo>
                  <a:lnTo>
                    <a:pt x="146" y="620"/>
                  </a:lnTo>
                  <a:lnTo>
                    <a:pt x="146" y="621"/>
                  </a:lnTo>
                  <a:lnTo>
                    <a:pt x="146" y="622"/>
                  </a:lnTo>
                  <a:lnTo>
                    <a:pt x="146" y="624"/>
                  </a:lnTo>
                  <a:lnTo>
                    <a:pt x="145" y="626"/>
                  </a:lnTo>
                  <a:lnTo>
                    <a:pt x="144" y="627"/>
                  </a:lnTo>
                  <a:lnTo>
                    <a:pt x="143" y="628"/>
                  </a:lnTo>
                  <a:lnTo>
                    <a:pt x="143" y="629"/>
                  </a:lnTo>
                  <a:lnTo>
                    <a:pt x="143" y="630"/>
                  </a:lnTo>
                  <a:lnTo>
                    <a:pt x="143" y="630"/>
                  </a:lnTo>
                  <a:lnTo>
                    <a:pt x="143" y="631"/>
                  </a:lnTo>
                  <a:lnTo>
                    <a:pt x="142" y="631"/>
                  </a:lnTo>
                  <a:lnTo>
                    <a:pt x="143" y="636"/>
                  </a:lnTo>
                  <a:lnTo>
                    <a:pt x="143" y="636"/>
                  </a:lnTo>
                  <a:lnTo>
                    <a:pt x="146" y="636"/>
                  </a:lnTo>
                  <a:lnTo>
                    <a:pt x="147" y="636"/>
                  </a:lnTo>
                  <a:lnTo>
                    <a:pt x="148" y="636"/>
                  </a:lnTo>
                  <a:lnTo>
                    <a:pt x="149" y="636"/>
                  </a:lnTo>
                  <a:lnTo>
                    <a:pt x="151" y="636"/>
                  </a:lnTo>
                  <a:lnTo>
                    <a:pt x="153" y="633"/>
                  </a:lnTo>
                  <a:lnTo>
                    <a:pt x="160" y="626"/>
                  </a:lnTo>
                  <a:lnTo>
                    <a:pt x="162" y="624"/>
                  </a:lnTo>
                  <a:lnTo>
                    <a:pt x="162" y="623"/>
                  </a:lnTo>
                  <a:lnTo>
                    <a:pt x="162" y="621"/>
                  </a:lnTo>
                  <a:lnTo>
                    <a:pt x="162" y="620"/>
                  </a:lnTo>
                  <a:lnTo>
                    <a:pt x="163" y="618"/>
                  </a:lnTo>
                  <a:lnTo>
                    <a:pt x="163" y="616"/>
                  </a:lnTo>
                  <a:lnTo>
                    <a:pt x="163" y="614"/>
                  </a:lnTo>
                  <a:lnTo>
                    <a:pt x="163" y="615"/>
                  </a:lnTo>
                  <a:lnTo>
                    <a:pt x="163" y="616"/>
                  </a:lnTo>
                  <a:lnTo>
                    <a:pt x="164" y="616"/>
                  </a:lnTo>
                  <a:lnTo>
                    <a:pt x="165" y="616"/>
                  </a:lnTo>
                  <a:lnTo>
                    <a:pt x="167" y="615"/>
                  </a:lnTo>
                  <a:lnTo>
                    <a:pt x="170" y="612"/>
                  </a:lnTo>
                  <a:lnTo>
                    <a:pt x="170" y="614"/>
                  </a:lnTo>
                  <a:lnTo>
                    <a:pt x="171" y="614"/>
                  </a:lnTo>
                  <a:lnTo>
                    <a:pt x="172" y="613"/>
                  </a:lnTo>
                  <a:lnTo>
                    <a:pt x="173" y="612"/>
                  </a:lnTo>
                  <a:lnTo>
                    <a:pt x="173" y="613"/>
                  </a:lnTo>
                  <a:lnTo>
                    <a:pt x="173" y="614"/>
                  </a:lnTo>
                  <a:lnTo>
                    <a:pt x="174" y="613"/>
                  </a:lnTo>
                  <a:lnTo>
                    <a:pt x="176" y="611"/>
                  </a:lnTo>
                  <a:lnTo>
                    <a:pt x="179" y="608"/>
                  </a:lnTo>
                  <a:lnTo>
                    <a:pt x="179" y="607"/>
                  </a:lnTo>
                  <a:lnTo>
                    <a:pt x="175" y="605"/>
                  </a:lnTo>
                  <a:lnTo>
                    <a:pt x="179" y="606"/>
                  </a:lnTo>
                  <a:lnTo>
                    <a:pt x="180" y="606"/>
                  </a:lnTo>
                  <a:lnTo>
                    <a:pt x="180" y="607"/>
                  </a:lnTo>
                  <a:lnTo>
                    <a:pt x="181" y="608"/>
                  </a:lnTo>
                  <a:lnTo>
                    <a:pt x="183" y="608"/>
                  </a:lnTo>
                  <a:lnTo>
                    <a:pt x="183" y="607"/>
                  </a:lnTo>
                  <a:lnTo>
                    <a:pt x="185" y="607"/>
                  </a:lnTo>
                  <a:lnTo>
                    <a:pt x="188" y="606"/>
                  </a:lnTo>
                  <a:lnTo>
                    <a:pt x="189" y="604"/>
                  </a:lnTo>
                  <a:lnTo>
                    <a:pt x="190" y="604"/>
                  </a:lnTo>
                  <a:lnTo>
                    <a:pt x="191" y="602"/>
                  </a:lnTo>
                  <a:lnTo>
                    <a:pt x="190" y="602"/>
                  </a:lnTo>
                  <a:lnTo>
                    <a:pt x="189" y="601"/>
                  </a:lnTo>
                  <a:lnTo>
                    <a:pt x="189" y="599"/>
                  </a:lnTo>
                  <a:lnTo>
                    <a:pt x="186" y="596"/>
                  </a:lnTo>
                  <a:lnTo>
                    <a:pt x="185" y="596"/>
                  </a:lnTo>
                  <a:lnTo>
                    <a:pt x="185" y="595"/>
                  </a:lnTo>
                  <a:lnTo>
                    <a:pt x="186" y="593"/>
                  </a:lnTo>
                  <a:lnTo>
                    <a:pt x="186" y="592"/>
                  </a:lnTo>
                  <a:lnTo>
                    <a:pt x="185" y="591"/>
                  </a:lnTo>
                  <a:lnTo>
                    <a:pt x="185" y="590"/>
                  </a:lnTo>
                  <a:lnTo>
                    <a:pt x="185" y="588"/>
                  </a:lnTo>
                  <a:lnTo>
                    <a:pt x="184" y="588"/>
                  </a:lnTo>
                  <a:lnTo>
                    <a:pt x="183" y="587"/>
                  </a:lnTo>
                  <a:lnTo>
                    <a:pt x="183" y="586"/>
                  </a:lnTo>
                  <a:lnTo>
                    <a:pt x="185" y="586"/>
                  </a:lnTo>
                  <a:lnTo>
                    <a:pt x="187" y="585"/>
                  </a:lnTo>
                  <a:lnTo>
                    <a:pt x="188" y="585"/>
                  </a:lnTo>
                  <a:lnTo>
                    <a:pt x="185" y="586"/>
                  </a:lnTo>
                  <a:lnTo>
                    <a:pt x="185" y="587"/>
                  </a:lnTo>
                  <a:lnTo>
                    <a:pt x="185" y="588"/>
                  </a:lnTo>
                  <a:lnTo>
                    <a:pt x="185" y="589"/>
                  </a:lnTo>
                  <a:lnTo>
                    <a:pt x="185" y="590"/>
                  </a:lnTo>
                  <a:lnTo>
                    <a:pt x="187" y="592"/>
                  </a:lnTo>
                  <a:lnTo>
                    <a:pt x="187" y="592"/>
                  </a:lnTo>
                  <a:lnTo>
                    <a:pt x="187" y="593"/>
                  </a:lnTo>
                  <a:lnTo>
                    <a:pt x="187" y="595"/>
                  </a:lnTo>
                  <a:lnTo>
                    <a:pt x="187" y="596"/>
                  </a:lnTo>
                  <a:lnTo>
                    <a:pt x="188" y="596"/>
                  </a:lnTo>
                  <a:lnTo>
                    <a:pt x="192" y="598"/>
                  </a:lnTo>
                  <a:lnTo>
                    <a:pt x="193" y="599"/>
                  </a:lnTo>
                  <a:lnTo>
                    <a:pt x="193" y="599"/>
                  </a:lnTo>
                  <a:lnTo>
                    <a:pt x="195" y="600"/>
                  </a:lnTo>
                  <a:lnTo>
                    <a:pt x="198" y="600"/>
                  </a:lnTo>
                  <a:lnTo>
                    <a:pt x="202" y="599"/>
                  </a:lnTo>
                  <a:lnTo>
                    <a:pt x="204" y="598"/>
                  </a:lnTo>
                  <a:lnTo>
                    <a:pt x="205" y="597"/>
                  </a:lnTo>
                  <a:lnTo>
                    <a:pt x="207" y="596"/>
                  </a:lnTo>
                  <a:lnTo>
                    <a:pt x="207" y="593"/>
                  </a:lnTo>
                  <a:lnTo>
                    <a:pt x="208" y="592"/>
                  </a:lnTo>
                  <a:lnTo>
                    <a:pt x="210" y="590"/>
                  </a:lnTo>
                  <a:lnTo>
                    <a:pt x="211" y="589"/>
                  </a:lnTo>
                  <a:lnTo>
                    <a:pt x="212" y="588"/>
                  </a:lnTo>
                  <a:lnTo>
                    <a:pt x="212" y="587"/>
                  </a:lnTo>
                  <a:lnTo>
                    <a:pt x="213" y="586"/>
                  </a:lnTo>
                  <a:lnTo>
                    <a:pt x="213" y="586"/>
                  </a:lnTo>
                  <a:lnTo>
                    <a:pt x="213" y="584"/>
                  </a:lnTo>
                  <a:lnTo>
                    <a:pt x="214" y="583"/>
                  </a:lnTo>
                  <a:lnTo>
                    <a:pt x="214" y="582"/>
                  </a:lnTo>
                  <a:lnTo>
                    <a:pt x="214" y="581"/>
                  </a:lnTo>
                  <a:lnTo>
                    <a:pt x="213" y="581"/>
                  </a:lnTo>
                  <a:lnTo>
                    <a:pt x="213" y="580"/>
                  </a:lnTo>
                  <a:lnTo>
                    <a:pt x="213" y="580"/>
                  </a:lnTo>
                  <a:lnTo>
                    <a:pt x="214" y="580"/>
                  </a:lnTo>
                  <a:lnTo>
                    <a:pt x="213" y="579"/>
                  </a:lnTo>
                  <a:lnTo>
                    <a:pt x="213" y="578"/>
                  </a:lnTo>
                  <a:lnTo>
                    <a:pt x="215" y="579"/>
                  </a:lnTo>
                  <a:lnTo>
                    <a:pt x="215" y="578"/>
                  </a:lnTo>
                  <a:lnTo>
                    <a:pt x="216" y="576"/>
                  </a:lnTo>
                  <a:lnTo>
                    <a:pt x="217" y="575"/>
                  </a:lnTo>
                  <a:lnTo>
                    <a:pt x="217" y="574"/>
                  </a:lnTo>
                  <a:lnTo>
                    <a:pt x="217" y="572"/>
                  </a:lnTo>
                  <a:lnTo>
                    <a:pt x="216" y="570"/>
                  </a:lnTo>
                  <a:lnTo>
                    <a:pt x="214" y="567"/>
                  </a:lnTo>
                  <a:lnTo>
                    <a:pt x="214" y="566"/>
                  </a:lnTo>
                  <a:lnTo>
                    <a:pt x="215" y="564"/>
                  </a:lnTo>
                  <a:lnTo>
                    <a:pt x="216" y="563"/>
                  </a:lnTo>
                  <a:lnTo>
                    <a:pt x="217" y="562"/>
                  </a:lnTo>
                  <a:lnTo>
                    <a:pt x="217" y="560"/>
                  </a:lnTo>
                  <a:lnTo>
                    <a:pt x="216" y="559"/>
                  </a:lnTo>
                  <a:lnTo>
                    <a:pt x="214" y="558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4" y="556"/>
                  </a:lnTo>
                  <a:lnTo>
                    <a:pt x="214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6" y="553"/>
                  </a:lnTo>
                  <a:lnTo>
                    <a:pt x="216" y="554"/>
                  </a:lnTo>
                  <a:lnTo>
                    <a:pt x="216" y="556"/>
                  </a:lnTo>
                  <a:lnTo>
                    <a:pt x="216" y="556"/>
                  </a:lnTo>
                  <a:lnTo>
                    <a:pt x="217" y="557"/>
                  </a:lnTo>
                  <a:lnTo>
                    <a:pt x="222" y="561"/>
                  </a:lnTo>
                  <a:lnTo>
                    <a:pt x="222" y="562"/>
                  </a:lnTo>
                  <a:lnTo>
                    <a:pt x="222" y="563"/>
                  </a:lnTo>
                  <a:lnTo>
                    <a:pt x="223" y="563"/>
                  </a:lnTo>
                  <a:lnTo>
                    <a:pt x="224" y="564"/>
                  </a:lnTo>
                  <a:lnTo>
                    <a:pt x="225" y="565"/>
                  </a:lnTo>
                  <a:lnTo>
                    <a:pt x="225" y="566"/>
                  </a:lnTo>
                  <a:lnTo>
                    <a:pt x="225" y="566"/>
                  </a:lnTo>
                  <a:lnTo>
                    <a:pt x="226" y="566"/>
                  </a:lnTo>
                  <a:lnTo>
                    <a:pt x="226" y="567"/>
                  </a:lnTo>
                  <a:lnTo>
                    <a:pt x="226" y="569"/>
                  </a:lnTo>
                  <a:lnTo>
                    <a:pt x="227" y="570"/>
                  </a:lnTo>
                  <a:lnTo>
                    <a:pt x="228" y="571"/>
                  </a:lnTo>
                  <a:lnTo>
                    <a:pt x="228" y="570"/>
                  </a:lnTo>
                  <a:lnTo>
                    <a:pt x="228" y="570"/>
                  </a:lnTo>
                  <a:lnTo>
                    <a:pt x="229" y="569"/>
                  </a:lnTo>
                  <a:lnTo>
                    <a:pt x="229" y="569"/>
                  </a:lnTo>
                  <a:lnTo>
                    <a:pt x="230" y="569"/>
                  </a:lnTo>
                  <a:lnTo>
                    <a:pt x="231" y="570"/>
                  </a:lnTo>
                  <a:lnTo>
                    <a:pt x="232" y="570"/>
                  </a:lnTo>
                  <a:lnTo>
                    <a:pt x="232" y="570"/>
                  </a:lnTo>
                  <a:lnTo>
                    <a:pt x="230" y="570"/>
                  </a:lnTo>
                  <a:lnTo>
                    <a:pt x="229" y="570"/>
                  </a:lnTo>
                  <a:lnTo>
                    <a:pt x="229" y="571"/>
                  </a:lnTo>
                  <a:lnTo>
                    <a:pt x="229" y="572"/>
                  </a:lnTo>
                  <a:lnTo>
                    <a:pt x="229" y="573"/>
                  </a:lnTo>
                  <a:lnTo>
                    <a:pt x="230" y="574"/>
                  </a:lnTo>
                  <a:lnTo>
                    <a:pt x="230" y="575"/>
                  </a:lnTo>
                  <a:lnTo>
                    <a:pt x="230" y="576"/>
                  </a:lnTo>
                  <a:lnTo>
                    <a:pt x="230" y="577"/>
                  </a:lnTo>
                  <a:lnTo>
                    <a:pt x="229" y="579"/>
                  </a:lnTo>
                  <a:lnTo>
                    <a:pt x="230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0" y="582"/>
                  </a:lnTo>
                  <a:lnTo>
                    <a:pt x="230" y="583"/>
                  </a:lnTo>
                  <a:lnTo>
                    <a:pt x="231" y="584"/>
                  </a:lnTo>
                  <a:lnTo>
                    <a:pt x="231" y="583"/>
                  </a:lnTo>
                  <a:lnTo>
                    <a:pt x="232" y="583"/>
                  </a:lnTo>
                  <a:lnTo>
                    <a:pt x="232" y="584"/>
                  </a:lnTo>
                  <a:lnTo>
                    <a:pt x="232" y="585"/>
                  </a:lnTo>
                  <a:lnTo>
                    <a:pt x="232" y="586"/>
                  </a:lnTo>
                  <a:lnTo>
                    <a:pt x="232" y="586"/>
                  </a:lnTo>
                  <a:lnTo>
                    <a:pt x="232" y="588"/>
                  </a:lnTo>
                  <a:lnTo>
                    <a:pt x="232" y="590"/>
                  </a:lnTo>
                  <a:lnTo>
                    <a:pt x="234" y="592"/>
                  </a:lnTo>
                  <a:lnTo>
                    <a:pt x="235" y="592"/>
                  </a:lnTo>
                  <a:lnTo>
                    <a:pt x="236" y="591"/>
                  </a:lnTo>
                  <a:lnTo>
                    <a:pt x="236" y="592"/>
                  </a:lnTo>
                  <a:lnTo>
                    <a:pt x="236" y="593"/>
                  </a:lnTo>
                  <a:lnTo>
                    <a:pt x="238" y="600"/>
                  </a:lnTo>
                  <a:lnTo>
                    <a:pt x="239" y="599"/>
                  </a:lnTo>
                  <a:lnTo>
                    <a:pt x="240" y="598"/>
                  </a:lnTo>
                  <a:lnTo>
                    <a:pt x="241" y="598"/>
                  </a:lnTo>
                  <a:lnTo>
                    <a:pt x="242" y="598"/>
                  </a:lnTo>
                  <a:lnTo>
                    <a:pt x="242" y="598"/>
                  </a:lnTo>
                  <a:lnTo>
                    <a:pt x="243" y="598"/>
                  </a:lnTo>
                  <a:lnTo>
                    <a:pt x="244" y="597"/>
                  </a:lnTo>
                  <a:lnTo>
                    <a:pt x="245" y="597"/>
                  </a:lnTo>
                  <a:lnTo>
                    <a:pt x="247" y="597"/>
                  </a:lnTo>
                  <a:lnTo>
                    <a:pt x="250" y="597"/>
                  </a:lnTo>
                  <a:lnTo>
                    <a:pt x="251" y="597"/>
                  </a:lnTo>
                  <a:lnTo>
                    <a:pt x="251" y="597"/>
                  </a:lnTo>
                  <a:lnTo>
                    <a:pt x="253" y="596"/>
                  </a:lnTo>
                  <a:lnTo>
                    <a:pt x="254" y="596"/>
                  </a:lnTo>
                  <a:lnTo>
                    <a:pt x="255" y="596"/>
                  </a:lnTo>
                  <a:lnTo>
                    <a:pt x="253" y="596"/>
                  </a:lnTo>
                  <a:lnTo>
                    <a:pt x="252" y="597"/>
                  </a:lnTo>
                  <a:lnTo>
                    <a:pt x="251" y="599"/>
                  </a:lnTo>
                  <a:lnTo>
                    <a:pt x="251" y="600"/>
                  </a:lnTo>
                  <a:lnTo>
                    <a:pt x="251" y="602"/>
                  </a:lnTo>
                  <a:lnTo>
                    <a:pt x="250" y="605"/>
                  </a:lnTo>
                  <a:lnTo>
                    <a:pt x="251" y="606"/>
                  </a:lnTo>
                  <a:lnTo>
                    <a:pt x="251" y="608"/>
                  </a:lnTo>
                  <a:lnTo>
                    <a:pt x="251" y="609"/>
                  </a:lnTo>
                  <a:lnTo>
                    <a:pt x="251" y="610"/>
                  </a:lnTo>
                  <a:lnTo>
                    <a:pt x="251" y="611"/>
                  </a:lnTo>
                  <a:lnTo>
                    <a:pt x="251" y="612"/>
                  </a:lnTo>
                  <a:lnTo>
                    <a:pt x="250" y="617"/>
                  </a:lnTo>
                  <a:lnTo>
                    <a:pt x="250" y="618"/>
                  </a:lnTo>
                  <a:lnTo>
                    <a:pt x="249" y="618"/>
                  </a:lnTo>
                  <a:lnTo>
                    <a:pt x="249" y="619"/>
                  </a:lnTo>
                  <a:lnTo>
                    <a:pt x="248" y="619"/>
                  </a:lnTo>
                  <a:lnTo>
                    <a:pt x="248" y="620"/>
                  </a:lnTo>
                  <a:lnTo>
                    <a:pt x="248" y="622"/>
                  </a:lnTo>
                  <a:lnTo>
                    <a:pt x="248" y="623"/>
                  </a:lnTo>
                  <a:lnTo>
                    <a:pt x="250" y="624"/>
                  </a:lnTo>
                  <a:lnTo>
                    <a:pt x="251" y="626"/>
                  </a:lnTo>
                  <a:lnTo>
                    <a:pt x="252" y="627"/>
                  </a:lnTo>
                  <a:lnTo>
                    <a:pt x="253" y="629"/>
                  </a:lnTo>
                  <a:lnTo>
                    <a:pt x="253" y="630"/>
                  </a:lnTo>
                  <a:lnTo>
                    <a:pt x="254" y="630"/>
                  </a:lnTo>
                  <a:lnTo>
                    <a:pt x="254" y="631"/>
                  </a:lnTo>
                  <a:lnTo>
                    <a:pt x="254" y="635"/>
                  </a:lnTo>
                  <a:lnTo>
                    <a:pt x="253" y="635"/>
                  </a:lnTo>
                  <a:lnTo>
                    <a:pt x="253" y="636"/>
                  </a:lnTo>
                  <a:lnTo>
                    <a:pt x="254" y="636"/>
                  </a:lnTo>
                  <a:lnTo>
                    <a:pt x="254" y="636"/>
                  </a:lnTo>
                  <a:lnTo>
                    <a:pt x="254" y="637"/>
                  </a:lnTo>
                  <a:lnTo>
                    <a:pt x="255" y="638"/>
                  </a:lnTo>
                  <a:lnTo>
                    <a:pt x="255" y="639"/>
                  </a:lnTo>
                  <a:lnTo>
                    <a:pt x="255" y="640"/>
                  </a:lnTo>
                  <a:lnTo>
                    <a:pt x="255" y="641"/>
                  </a:lnTo>
                  <a:lnTo>
                    <a:pt x="255" y="642"/>
                  </a:lnTo>
                  <a:lnTo>
                    <a:pt x="256" y="645"/>
                  </a:lnTo>
                  <a:lnTo>
                    <a:pt x="256" y="645"/>
                  </a:lnTo>
                  <a:lnTo>
                    <a:pt x="256" y="647"/>
                  </a:lnTo>
                  <a:lnTo>
                    <a:pt x="257" y="651"/>
                  </a:lnTo>
                  <a:lnTo>
                    <a:pt x="258" y="652"/>
                  </a:lnTo>
                  <a:lnTo>
                    <a:pt x="256" y="653"/>
                  </a:lnTo>
                  <a:lnTo>
                    <a:pt x="255" y="654"/>
                  </a:lnTo>
                  <a:lnTo>
                    <a:pt x="254" y="655"/>
                  </a:lnTo>
                  <a:lnTo>
                    <a:pt x="254" y="655"/>
                  </a:lnTo>
                  <a:lnTo>
                    <a:pt x="255" y="655"/>
                  </a:lnTo>
                  <a:lnTo>
                    <a:pt x="255" y="656"/>
                  </a:lnTo>
                  <a:lnTo>
                    <a:pt x="255" y="657"/>
                  </a:lnTo>
                  <a:lnTo>
                    <a:pt x="255" y="657"/>
                  </a:lnTo>
                  <a:lnTo>
                    <a:pt x="256" y="660"/>
                  </a:lnTo>
                  <a:lnTo>
                    <a:pt x="257" y="660"/>
                  </a:lnTo>
                  <a:lnTo>
                    <a:pt x="258" y="661"/>
                  </a:lnTo>
                  <a:lnTo>
                    <a:pt x="259" y="661"/>
                  </a:lnTo>
                  <a:lnTo>
                    <a:pt x="258" y="662"/>
                  </a:lnTo>
                  <a:lnTo>
                    <a:pt x="258" y="666"/>
                  </a:lnTo>
                  <a:lnTo>
                    <a:pt x="258" y="667"/>
                  </a:lnTo>
                  <a:lnTo>
                    <a:pt x="258" y="668"/>
                  </a:lnTo>
                  <a:lnTo>
                    <a:pt x="258" y="669"/>
                  </a:lnTo>
                  <a:lnTo>
                    <a:pt x="257" y="669"/>
                  </a:lnTo>
                  <a:lnTo>
                    <a:pt x="257" y="670"/>
                  </a:lnTo>
                  <a:lnTo>
                    <a:pt x="256" y="670"/>
                  </a:lnTo>
                  <a:lnTo>
                    <a:pt x="257" y="671"/>
                  </a:lnTo>
                  <a:lnTo>
                    <a:pt x="258" y="671"/>
                  </a:lnTo>
                  <a:lnTo>
                    <a:pt x="258" y="672"/>
                  </a:lnTo>
                  <a:lnTo>
                    <a:pt x="259" y="673"/>
                  </a:lnTo>
                  <a:lnTo>
                    <a:pt x="259" y="674"/>
                  </a:lnTo>
                  <a:lnTo>
                    <a:pt x="258" y="674"/>
                  </a:lnTo>
                  <a:lnTo>
                    <a:pt x="258" y="675"/>
                  </a:lnTo>
                  <a:lnTo>
                    <a:pt x="258" y="675"/>
                  </a:lnTo>
                  <a:lnTo>
                    <a:pt x="258" y="676"/>
                  </a:lnTo>
                  <a:lnTo>
                    <a:pt x="258" y="677"/>
                  </a:lnTo>
                  <a:lnTo>
                    <a:pt x="259" y="678"/>
                  </a:lnTo>
                  <a:lnTo>
                    <a:pt x="260" y="683"/>
                  </a:lnTo>
                  <a:lnTo>
                    <a:pt x="260" y="684"/>
                  </a:lnTo>
                  <a:lnTo>
                    <a:pt x="261" y="684"/>
                  </a:lnTo>
                  <a:lnTo>
                    <a:pt x="262" y="684"/>
                  </a:lnTo>
                  <a:lnTo>
                    <a:pt x="262" y="684"/>
                  </a:lnTo>
                  <a:lnTo>
                    <a:pt x="262" y="683"/>
                  </a:lnTo>
                  <a:lnTo>
                    <a:pt x="262" y="681"/>
                  </a:lnTo>
                  <a:lnTo>
                    <a:pt x="263" y="682"/>
                  </a:lnTo>
                  <a:lnTo>
                    <a:pt x="264" y="682"/>
                  </a:lnTo>
                  <a:lnTo>
                    <a:pt x="264" y="681"/>
                  </a:lnTo>
                  <a:lnTo>
                    <a:pt x="264" y="680"/>
                  </a:lnTo>
                  <a:lnTo>
                    <a:pt x="265" y="680"/>
                  </a:lnTo>
                  <a:lnTo>
                    <a:pt x="265" y="681"/>
                  </a:lnTo>
                  <a:lnTo>
                    <a:pt x="266" y="682"/>
                  </a:lnTo>
                  <a:lnTo>
                    <a:pt x="265" y="683"/>
                  </a:lnTo>
                  <a:lnTo>
                    <a:pt x="266" y="683"/>
                  </a:lnTo>
                  <a:lnTo>
                    <a:pt x="267" y="684"/>
                  </a:lnTo>
                  <a:lnTo>
                    <a:pt x="266" y="685"/>
                  </a:lnTo>
                  <a:lnTo>
                    <a:pt x="267" y="685"/>
                  </a:lnTo>
                  <a:lnTo>
                    <a:pt x="269" y="687"/>
                  </a:lnTo>
                  <a:lnTo>
                    <a:pt x="267" y="686"/>
                  </a:lnTo>
                  <a:lnTo>
                    <a:pt x="266" y="685"/>
                  </a:lnTo>
                  <a:lnTo>
                    <a:pt x="264" y="684"/>
                  </a:lnTo>
                  <a:lnTo>
                    <a:pt x="262" y="685"/>
                  </a:lnTo>
                  <a:lnTo>
                    <a:pt x="262" y="685"/>
                  </a:lnTo>
                  <a:lnTo>
                    <a:pt x="262" y="687"/>
                  </a:lnTo>
                  <a:lnTo>
                    <a:pt x="262" y="688"/>
                  </a:lnTo>
                  <a:lnTo>
                    <a:pt x="263" y="689"/>
                  </a:lnTo>
                  <a:lnTo>
                    <a:pt x="263" y="690"/>
                  </a:lnTo>
                  <a:lnTo>
                    <a:pt x="263" y="692"/>
                  </a:lnTo>
                  <a:lnTo>
                    <a:pt x="265" y="695"/>
                  </a:lnTo>
                  <a:lnTo>
                    <a:pt x="265" y="697"/>
                  </a:lnTo>
                  <a:lnTo>
                    <a:pt x="266" y="697"/>
                  </a:lnTo>
                  <a:lnTo>
                    <a:pt x="267" y="696"/>
                  </a:lnTo>
                  <a:lnTo>
                    <a:pt x="267" y="697"/>
                  </a:lnTo>
                  <a:lnTo>
                    <a:pt x="266" y="699"/>
                  </a:lnTo>
                  <a:lnTo>
                    <a:pt x="266" y="700"/>
                  </a:lnTo>
                  <a:lnTo>
                    <a:pt x="266" y="701"/>
                  </a:lnTo>
                  <a:lnTo>
                    <a:pt x="267" y="701"/>
                  </a:lnTo>
                  <a:lnTo>
                    <a:pt x="267" y="702"/>
                  </a:lnTo>
                  <a:lnTo>
                    <a:pt x="268" y="704"/>
                  </a:lnTo>
                  <a:lnTo>
                    <a:pt x="270" y="706"/>
                  </a:lnTo>
                  <a:lnTo>
                    <a:pt x="272" y="710"/>
                  </a:lnTo>
                  <a:lnTo>
                    <a:pt x="272" y="709"/>
                  </a:lnTo>
                  <a:lnTo>
                    <a:pt x="272" y="709"/>
                  </a:lnTo>
                  <a:lnTo>
                    <a:pt x="272" y="710"/>
                  </a:lnTo>
                  <a:lnTo>
                    <a:pt x="272" y="710"/>
                  </a:lnTo>
                  <a:lnTo>
                    <a:pt x="272" y="712"/>
                  </a:lnTo>
                  <a:lnTo>
                    <a:pt x="272" y="713"/>
                  </a:lnTo>
                  <a:lnTo>
                    <a:pt x="272" y="714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1" y="717"/>
                  </a:lnTo>
                  <a:lnTo>
                    <a:pt x="271" y="718"/>
                  </a:lnTo>
                  <a:lnTo>
                    <a:pt x="271" y="719"/>
                  </a:lnTo>
                  <a:lnTo>
                    <a:pt x="271" y="721"/>
                  </a:lnTo>
                  <a:lnTo>
                    <a:pt x="272" y="722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3"/>
                  </a:lnTo>
                  <a:lnTo>
                    <a:pt x="272" y="724"/>
                  </a:lnTo>
                  <a:lnTo>
                    <a:pt x="272" y="725"/>
                  </a:lnTo>
                  <a:lnTo>
                    <a:pt x="272" y="728"/>
                  </a:lnTo>
                  <a:lnTo>
                    <a:pt x="272" y="727"/>
                  </a:lnTo>
                  <a:lnTo>
                    <a:pt x="272" y="729"/>
                  </a:lnTo>
                  <a:lnTo>
                    <a:pt x="272" y="730"/>
                  </a:lnTo>
                  <a:lnTo>
                    <a:pt x="272" y="731"/>
                  </a:lnTo>
                  <a:lnTo>
                    <a:pt x="272" y="732"/>
                  </a:lnTo>
                  <a:lnTo>
                    <a:pt x="272" y="733"/>
                  </a:lnTo>
                  <a:lnTo>
                    <a:pt x="272" y="733"/>
                  </a:lnTo>
                  <a:lnTo>
                    <a:pt x="273" y="733"/>
                  </a:lnTo>
                  <a:lnTo>
                    <a:pt x="274" y="733"/>
                  </a:lnTo>
                  <a:lnTo>
                    <a:pt x="274" y="734"/>
                  </a:lnTo>
                  <a:lnTo>
                    <a:pt x="273" y="734"/>
                  </a:lnTo>
                  <a:lnTo>
                    <a:pt x="274" y="735"/>
                  </a:lnTo>
                  <a:lnTo>
                    <a:pt x="274" y="735"/>
                  </a:lnTo>
                  <a:lnTo>
                    <a:pt x="273" y="735"/>
                  </a:lnTo>
                  <a:lnTo>
                    <a:pt x="273" y="736"/>
                  </a:lnTo>
                  <a:lnTo>
                    <a:pt x="273" y="737"/>
                  </a:lnTo>
                  <a:lnTo>
                    <a:pt x="272" y="737"/>
                  </a:lnTo>
                  <a:lnTo>
                    <a:pt x="272" y="738"/>
                  </a:lnTo>
                  <a:lnTo>
                    <a:pt x="273" y="738"/>
                  </a:lnTo>
                  <a:lnTo>
                    <a:pt x="273" y="739"/>
                  </a:lnTo>
                  <a:lnTo>
                    <a:pt x="274" y="740"/>
                  </a:lnTo>
                  <a:lnTo>
                    <a:pt x="275" y="740"/>
                  </a:lnTo>
                  <a:lnTo>
                    <a:pt x="274" y="739"/>
                  </a:lnTo>
                  <a:lnTo>
                    <a:pt x="274" y="738"/>
                  </a:lnTo>
                  <a:lnTo>
                    <a:pt x="274" y="737"/>
                  </a:lnTo>
                  <a:lnTo>
                    <a:pt x="275" y="736"/>
                  </a:lnTo>
                  <a:lnTo>
                    <a:pt x="275" y="735"/>
                  </a:lnTo>
                  <a:lnTo>
                    <a:pt x="275" y="735"/>
                  </a:lnTo>
                  <a:lnTo>
                    <a:pt x="276" y="734"/>
                  </a:lnTo>
                  <a:lnTo>
                    <a:pt x="275" y="733"/>
                  </a:lnTo>
                  <a:lnTo>
                    <a:pt x="275" y="731"/>
                  </a:lnTo>
                  <a:lnTo>
                    <a:pt x="275" y="726"/>
                  </a:lnTo>
                  <a:lnTo>
                    <a:pt x="276" y="725"/>
                  </a:lnTo>
                  <a:lnTo>
                    <a:pt x="276" y="724"/>
                  </a:lnTo>
                  <a:lnTo>
                    <a:pt x="276" y="723"/>
                  </a:lnTo>
                  <a:lnTo>
                    <a:pt x="275" y="722"/>
                  </a:lnTo>
                  <a:lnTo>
                    <a:pt x="275" y="721"/>
                  </a:lnTo>
                  <a:lnTo>
                    <a:pt x="276" y="720"/>
                  </a:lnTo>
                  <a:lnTo>
                    <a:pt x="276" y="719"/>
                  </a:lnTo>
                  <a:lnTo>
                    <a:pt x="276" y="718"/>
                  </a:lnTo>
                  <a:lnTo>
                    <a:pt x="275" y="718"/>
                  </a:lnTo>
                  <a:lnTo>
                    <a:pt x="275" y="717"/>
                  </a:lnTo>
                  <a:lnTo>
                    <a:pt x="275" y="715"/>
                  </a:lnTo>
                  <a:lnTo>
                    <a:pt x="276" y="716"/>
                  </a:lnTo>
                  <a:lnTo>
                    <a:pt x="276" y="717"/>
                  </a:lnTo>
                  <a:lnTo>
                    <a:pt x="277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19"/>
                  </a:lnTo>
                  <a:lnTo>
                    <a:pt x="277" y="720"/>
                  </a:lnTo>
                  <a:lnTo>
                    <a:pt x="278" y="720"/>
                  </a:lnTo>
                  <a:lnTo>
                    <a:pt x="278" y="723"/>
                  </a:lnTo>
                  <a:lnTo>
                    <a:pt x="278" y="725"/>
                  </a:lnTo>
                  <a:lnTo>
                    <a:pt x="279" y="725"/>
                  </a:lnTo>
                  <a:lnTo>
                    <a:pt x="278" y="725"/>
                  </a:lnTo>
                  <a:lnTo>
                    <a:pt x="278" y="726"/>
                  </a:lnTo>
                  <a:lnTo>
                    <a:pt x="279" y="727"/>
                  </a:lnTo>
                  <a:lnTo>
                    <a:pt x="279" y="728"/>
                  </a:lnTo>
                  <a:lnTo>
                    <a:pt x="278" y="730"/>
                  </a:lnTo>
                  <a:lnTo>
                    <a:pt x="278" y="732"/>
                  </a:lnTo>
                  <a:lnTo>
                    <a:pt x="279" y="732"/>
                  </a:lnTo>
                  <a:lnTo>
                    <a:pt x="280" y="732"/>
                  </a:lnTo>
                  <a:lnTo>
                    <a:pt x="281" y="733"/>
                  </a:lnTo>
                  <a:lnTo>
                    <a:pt x="280" y="733"/>
                  </a:lnTo>
                  <a:lnTo>
                    <a:pt x="281" y="734"/>
                  </a:lnTo>
                  <a:lnTo>
                    <a:pt x="282" y="736"/>
                  </a:lnTo>
                  <a:lnTo>
                    <a:pt x="282" y="737"/>
                  </a:lnTo>
                  <a:lnTo>
                    <a:pt x="283" y="738"/>
                  </a:lnTo>
                  <a:lnTo>
                    <a:pt x="283" y="739"/>
                  </a:lnTo>
                  <a:lnTo>
                    <a:pt x="284" y="739"/>
                  </a:lnTo>
                  <a:lnTo>
                    <a:pt x="285" y="740"/>
                  </a:lnTo>
                  <a:lnTo>
                    <a:pt x="286" y="741"/>
                  </a:lnTo>
                  <a:lnTo>
                    <a:pt x="287" y="743"/>
                  </a:lnTo>
                  <a:lnTo>
                    <a:pt x="287" y="744"/>
                  </a:lnTo>
                  <a:lnTo>
                    <a:pt x="286" y="744"/>
                  </a:lnTo>
                  <a:lnTo>
                    <a:pt x="286" y="745"/>
                  </a:lnTo>
                  <a:lnTo>
                    <a:pt x="287" y="745"/>
                  </a:lnTo>
                  <a:lnTo>
                    <a:pt x="287" y="745"/>
                  </a:lnTo>
                  <a:lnTo>
                    <a:pt x="288" y="745"/>
                  </a:lnTo>
                  <a:lnTo>
                    <a:pt x="288" y="746"/>
                  </a:lnTo>
                  <a:lnTo>
                    <a:pt x="289" y="745"/>
                  </a:lnTo>
                  <a:lnTo>
                    <a:pt x="289" y="746"/>
                  </a:lnTo>
                  <a:lnTo>
                    <a:pt x="289" y="747"/>
                  </a:lnTo>
                  <a:lnTo>
                    <a:pt x="289" y="748"/>
                  </a:lnTo>
                  <a:lnTo>
                    <a:pt x="289" y="750"/>
                  </a:lnTo>
                  <a:lnTo>
                    <a:pt x="289" y="751"/>
                  </a:lnTo>
                  <a:lnTo>
                    <a:pt x="289" y="752"/>
                  </a:lnTo>
                  <a:lnTo>
                    <a:pt x="290" y="752"/>
                  </a:lnTo>
                  <a:lnTo>
                    <a:pt x="291" y="754"/>
                  </a:lnTo>
                  <a:lnTo>
                    <a:pt x="292" y="755"/>
                  </a:lnTo>
                  <a:lnTo>
                    <a:pt x="293" y="756"/>
                  </a:lnTo>
                  <a:lnTo>
                    <a:pt x="294" y="756"/>
                  </a:lnTo>
                  <a:lnTo>
                    <a:pt x="294" y="760"/>
                  </a:lnTo>
                  <a:lnTo>
                    <a:pt x="294" y="762"/>
                  </a:lnTo>
                  <a:lnTo>
                    <a:pt x="294" y="763"/>
                  </a:lnTo>
                  <a:lnTo>
                    <a:pt x="294" y="765"/>
                  </a:lnTo>
                  <a:lnTo>
                    <a:pt x="294" y="765"/>
                  </a:lnTo>
                  <a:lnTo>
                    <a:pt x="294" y="766"/>
                  </a:lnTo>
                  <a:lnTo>
                    <a:pt x="294" y="767"/>
                  </a:lnTo>
                  <a:lnTo>
                    <a:pt x="294" y="768"/>
                  </a:lnTo>
                  <a:lnTo>
                    <a:pt x="294" y="769"/>
                  </a:lnTo>
                  <a:lnTo>
                    <a:pt x="294" y="769"/>
                  </a:lnTo>
                  <a:lnTo>
                    <a:pt x="295" y="771"/>
                  </a:lnTo>
                  <a:lnTo>
                    <a:pt x="296" y="771"/>
                  </a:lnTo>
                  <a:lnTo>
                    <a:pt x="297" y="775"/>
                  </a:lnTo>
                  <a:lnTo>
                    <a:pt x="296" y="775"/>
                  </a:lnTo>
                  <a:lnTo>
                    <a:pt x="295" y="776"/>
                  </a:lnTo>
                  <a:lnTo>
                    <a:pt x="295" y="777"/>
                  </a:lnTo>
                  <a:lnTo>
                    <a:pt x="298" y="776"/>
                  </a:lnTo>
                  <a:lnTo>
                    <a:pt x="298" y="777"/>
                  </a:lnTo>
                  <a:lnTo>
                    <a:pt x="297" y="777"/>
                  </a:lnTo>
                  <a:lnTo>
                    <a:pt x="296" y="777"/>
                  </a:lnTo>
                  <a:lnTo>
                    <a:pt x="296" y="778"/>
                  </a:lnTo>
                  <a:lnTo>
                    <a:pt x="297" y="778"/>
                  </a:lnTo>
                  <a:lnTo>
                    <a:pt x="299" y="778"/>
                  </a:lnTo>
                  <a:lnTo>
                    <a:pt x="299" y="779"/>
                  </a:lnTo>
                  <a:lnTo>
                    <a:pt x="298" y="779"/>
                  </a:lnTo>
                  <a:lnTo>
                    <a:pt x="298" y="780"/>
                  </a:lnTo>
                  <a:lnTo>
                    <a:pt x="297" y="781"/>
                  </a:lnTo>
                  <a:lnTo>
                    <a:pt x="297" y="783"/>
                  </a:lnTo>
                  <a:lnTo>
                    <a:pt x="298" y="783"/>
                  </a:lnTo>
                  <a:lnTo>
                    <a:pt x="298" y="784"/>
                  </a:lnTo>
                  <a:lnTo>
                    <a:pt x="297" y="784"/>
                  </a:lnTo>
                  <a:lnTo>
                    <a:pt x="296" y="785"/>
                  </a:lnTo>
                  <a:lnTo>
                    <a:pt x="296" y="785"/>
                  </a:lnTo>
                  <a:lnTo>
                    <a:pt x="295" y="786"/>
                  </a:lnTo>
                  <a:lnTo>
                    <a:pt x="295" y="787"/>
                  </a:lnTo>
                  <a:lnTo>
                    <a:pt x="296" y="788"/>
                  </a:lnTo>
                  <a:lnTo>
                    <a:pt x="297" y="788"/>
                  </a:lnTo>
                  <a:lnTo>
                    <a:pt x="298" y="788"/>
                  </a:lnTo>
                  <a:lnTo>
                    <a:pt x="299" y="788"/>
                  </a:lnTo>
                  <a:lnTo>
                    <a:pt x="299" y="789"/>
                  </a:lnTo>
                  <a:lnTo>
                    <a:pt x="299" y="789"/>
                  </a:lnTo>
                  <a:lnTo>
                    <a:pt x="297" y="789"/>
                  </a:lnTo>
                  <a:lnTo>
                    <a:pt x="295" y="789"/>
                  </a:lnTo>
                  <a:lnTo>
                    <a:pt x="294" y="790"/>
                  </a:lnTo>
                  <a:lnTo>
                    <a:pt x="294" y="791"/>
                  </a:lnTo>
                  <a:lnTo>
                    <a:pt x="294" y="792"/>
                  </a:lnTo>
                  <a:lnTo>
                    <a:pt x="294" y="793"/>
                  </a:lnTo>
                  <a:lnTo>
                    <a:pt x="295" y="793"/>
                  </a:lnTo>
                  <a:lnTo>
                    <a:pt x="297" y="795"/>
                  </a:lnTo>
                  <a:lnTo>
                    <a:pt x="298" y="795"/>
                  </a:lnTo>
                  <a:lnTo>
                    <a:pt x="299" y="795"/>
                  </a:lnTo>
                  <a:lnTo>
                    <a:pt x="299" y="796"/>
                  </a:lnTo>
                  <a:lnTo>
                    <a:pt x="299" y="797"/>
                  </a:lnTo>
                  <a:lnTo>
                    <a:pt x="298" y="797"/>
                  </a:lnTo>
                  <a:lnTo>
                    <a:pt x="294" y="798"/>
                  </a:lnTo>
                  <a:lnTo>
                    <a:pt x="293" y="799"/>
                  </a:lnTo>
                  <a:lnTo>
                    <a:pt x="292" y="799"/>
                  </a:lnTo>
                  <a:lnTo>
                    <a:pt x="292" y="800"/>
                  </a:lnTo>
                  <a:lnTo>
                    <a:pt x="292" y="801"/>
                  </a:lnTo>
                  <a:lnTo>
                    <a:pt x="292" y="802"/>
                  </a:lnTo>
                  <a:lnTo>
                    <a:pt x="293" y="803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5" y="803"/>
                  </a:lnTo>
                  <a:lnTo>
                    <a:pt x="296" y="802"/>
                  </a:lnTo>
                  <a:lnTo>
                    <a:pt x="297" y="802"/>
                  </a:lnTo>
                  <a:lnTo>
                    <a:pt x="299" y="801"/>
                  </a:lnTo>
                  <a:lnTo>
                    <a:pt x="299" y="802"/>
                  </a:lnTo>
                  <a:lnTo>
                    <a:pt x="300" y="802"/>
                  </a:lnTo>
                  <a:lnTo>
                    <a:pt x="300" y="803"/>
                  </a:lnTo>
                  <a:lnTo>
                    <a:pt x="299" y="804"/>
                  </a:lnTo>
                  <a:lnTo>
                    <a:pt x="297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297" y="805"/>
                  </a:lnTo>
                  <a:lnTo>
                    <a:pt x="296" y="805"/>
                  </a:lnTo>
                  <a:lnTo>
                    <a:pt x="295" y="805"/>
                  </a:lnTo>
                  <a:lnTo>
                    <a:pt x="295" y="806"/>
                  </a:lnTo>
                  <a:lnTo>
                    <a:pt x="296" y="807"/>
                  </a:lnTo>
                  <a:lnTo>
                    <a:pt x="296" y="808"/>
                  </a:lnTo>
                  <a:lnTo>
                    <a:pt x="296" y="809"/>
                  </a:lnTo>
                  <a:lnTo>
                    <a:pt x="297" y="810"/>
                  </a:lnTo>
                  <a:lnTo>
                    <a:pt x="300" y="810"/>
                  </a:lnTo>
                  <a:lnTo>
                    <a:pt x="299" y="811"/>
                  </a:lnTo>
                  <a:lnTo>
                    <a:pt x="300" y="811"/>
                  </a:lnTo>
                  <a:lnTo>
                    <a:pt x="300" y="812"/>
                  </a:lnTo>
                  <a:lnTo>
                    <a:pt x="300" y="814"/>
                  </a:lnTo>
                  <a:lnTo>
                    <a:pt x="299" y="815"/>
                  </a:lnTo>
                  <a:lnTo>
                    <a:pt x="298" y="815"/>
                  </a:lnTo>
                  <a:lnTo>
                    <a:pt x="297" y="816"/>
                  </a:lnTo>
                  <a:lnTo>
                    <a:pt x="296" y="816"/>
                  </a:lnTo>
                  <a:lnTo>
                    <a:pt x="295" y="816"/>
                  </a:lnTo>
                  <a:lnTo>
                    <a:pt x="294" y="816"/>
                  </a:lnTo>
                  <a:lnTo>
                    <a:pt x="293" y="817"/>
                  </a:lnTo>
                  <a:lnTo>
                    <a:pt x="292" y="818"/>
                  </a:lnTo>
                  <a:lnTo>
                    <a:pt x="295" y="818"/>
                  </a:lnTo>
                  <a:lnTo>
                    <a:pt x="298" y="817"/>
                  </a:lnTo>
                  <a:lnTo>
                    <a:pt x="299" y="817"/>
                  </a:lnTo>
                  <a:lnTo>
                    <a:pt x="299" y="818"/>
                  </a:lnTo>
                  <a:lnTo>
                    <a:pt x="298" y="818"/>
                  </a:lnTo>
                  <a:lnTo>
                    <a:pt x="297" y="819"/>
                  </a:lnTo>
                  <a:lnTo>
                    <a:pt x="297" y="820"/>
                  </a:lnTo>
                  <a:lnTo>
                    <a:pt x="296" y="820"/>
                  </a:lnTo>
                  <a:lnTo>
                    <a:pt x="295" y="820"/>
                  </a:lnTo>
                  <a:lnTo>
                    <a:pt x="295" y="821"/>
                  </a:lnTo>
                  <a:lnTo>
                    <a:pt x="294" y="822"/>
                  </a:lnTo>
                  <a:lnTo>
                    <a:pt x="295" y="822"/>
                  </a:lnTo>
                  <a:lnTo>
                    <a:pt x="296" y="822"/>
                  </a:lnTo>
                  <a:lnTo>
                    <a:pt x="295" y="823"/>
                  </a:lnTo>
                  <a:lnTo>
                    <a:pt x="294" y="824"/>
                  </a:lnTo>
                  <a:lnTo>
                    <a:pt x="294" y="825"/>
                  </a:lnTo>
                  <a:lnTo>
                    <a:pt x="294" y="825"/>
                  </a:lnTo>
                  <a:lnTo>
                    <a:pt x="295" y="825"/>
                  </a:lnTo>
                  <a:lnTo>
                    <a:pt x="296" y="826"/>
                  </a:lnTo>
                  <a:lnTo>
                    <a:pt x="298" y="827"/>
                  </a:lnTo>
                  <a:lnTo>
                    <a:pt x="299" y="827"/>
                  </a:lnTo>
                  <a:lnTo>
                    <a:pt x="300" y="826"/>
                  </a:lnTo>
                  <a:lnTo>
                    <a:pt x="300" y="825"/>
                  </a:lnTo>
                  <a:lnTo>
                    <a:pt x="300" y="825"/>
                  </a:lnTo>
                  <a:lnTo>
                    <a:pt x="301" y="824"/>
                  </a:lnTo>
                  <a:lnTo>
                    <a:pt x="302" y="824"/>
                  </a:lnTo>
                  <a:lnTo>
                    <a:pt x="302" y="824"/>
                  </a:lnTo>
                  <a:lnTo>
                    <a:pt x="303" y="822"/>
                  </a:lnTo>
                  <a:lnTo>
                    <a:pt x="303" y="821"/>
                  </a:lnTo>
                  <a:lnTo>
                    <a:pt x="304" y="821"/>
                  </a:lnTo>
                  <a:lnTo>
                    <a:pt x="304" y="820"/>
                  </a:lnTo>
                  <a:lnTo>
                    <a:pt x="304" y="819"/>
                  </a:lnTo>
                  <a:lnTo>
                    <a:pt x="305" y="821"/>
                  </a:lnTo>
                  <a:lnTo>
                    <a:pt x="304" y="822"/>
                  </a:lnTo>
                  <a:lnTo>
                    <a:pt x="303" y="823"/>
                  </a:lnTo>
                  <a:lnTo>
                    <a:pt x="302" y="824"/>
                  </a:lnTo>
                  <a:lnTo>
                    <a:pt x="304" y="825"/>
                  </a:lnTo>
                  <a:lnTo>
                    <a:pt x="307" y="825"/>
                  </a:lnTo>
                  <a:lnTo>
                    <a:pt x="307" y="825"/>
                  </a:lnTo>
                  <a:lnTo>
                    <a:pt x="307" y="713"/>
                  </a:lnTo>
                  <a:lnTo>
                    <a:pt x="307" y="713"/>
                  </a:lnTo>
                  <a:lnTo>
                    <a:pt x="302" y="708"/>
                  </a:lnTo>
                  <a:lnTo>
                    <a:pt x="301" y="707"/>
                  </a:lnTo>
                  <a:lnTo>
                    <a:pt x="299" y="705"/>
                  </a:lnTo>
                  <a:lnTo>
                    <a:pt x="298" y="705"/>
                  </a:lnTo>
                  <a:lnTo>
                    <a:pt x="297" y="705"/>
                  </a:lnTo>
                  <a:lnTo>
                    <a:pt x="297" y="705"/>
                  </a:lnTo>
                  <a:lnTo>
                    <a:pt x="296" y="704"/>
                  </a:lnTo>
                  <a:lnTo>
                    <a:pt x="295" y="704"/>
                  </a:lnTo>
                  <a:lnTo>
                    <a:pt x="294" y="703"/>
                  </a:lnTo>
                  <a:lnTo>
                    <a:pt x="292" y="701"/>
                  </a:lnTo>
                  <a:lnTo>
                    <a:pt x="289" y="694"/>
                  </a:lnTo>
                  <a:lnTo>
                    <a:pt x="288" y="694"/>
                  </a:lnTo>
                  <a:lnTo>
                    <a:pt x="288" y="693"/>
                  </a:lnTo>
                  <a:lnTo>
                    <a:pt x="287" y="692"/>
                  </a:lnTo>
                  <a:lnTo>
                    <a:pt x="287" y="690"/>
                  </a:lnTo>
                  <a:lnTo>
                    <a:pt x="286" y="689"/>
                  </a:lnTo>
                  <a:lnTo>
                    <a:pt x="281" y="684"/>
                  </a:lnTo>
                  <a:lnTo>
                    <a:pt x="278" y="680"/>
                  </a:lnTo>
                  <a:lnTo>
                    <a:pt x="278" y="679"/>
                  </a:lnTo>
                  <a:lnTo>
                    <a:pt x="278" y="679"/>
                  </a:lnTo>
                  <a:lnTo>
                    <a:pt x="278" y="678"/>
                  </a:lnTo>
                  <a:lnTo>
                    <a:pt x="277" y="678"/>
                  </a:lnTo>
                  <a:lnTo>
                    <a:pt x="277" y="677"/>
                  </a:lnTo>
                  <a:lnTo>
                    <a:pt x="277" y="676"/>
                  </a:lnTo>
                  <a:lnTo>
                    <a:pt x="277" y="675"/>
                  </a:lnTo>
                  <a:lnTo>
                    <a:pt x="277" y="674"/>
                  </a:lnTo>
                  <a:lnTo>
                    <a:pt x="276" y="672"/>
                  </a:lnTo>
                  <a:lnTo>
                    <a:pt x="275" y="672"/>
                  </a:lnTo>
                  <a:lnTo>
                    <a:pt x="275" y="671"/>
                  </a:lnTo>
                  <a:lnTo>
                    <a:pt x="276" y="670"/>
                  </a:lnTo>
                  <a:lnTo>
                    <a:pt x="276" y="669"/>
                  </a:lnTo>
                  <a:lnTo>
                    <a:pt x="276" y="668"/>
                  </a:lnTo>
                  <a:lnTo>
                    <a:pt x="274" y="667"/>
                  </a:lnTo>
                  <a:lnTo>
                    <a:pt x="274" y="665"/>
                  </a:lnTo>
                  <a:lnTo>
                    <a:pt x="274" y="665"/>
                  </a:lnTo>
                  <a:lnTo>
                    <a:pt x="275" y="663"/>
                  </a:lnTo>
                  <a:lnTo>
                    <a:pt x="275" y="662"/>
                  </a:lnTo>
                  <a:lnTo>
                    <a:pt x="275" y="661"/>
                  </a:lnTo>
                  <a:lnTo>
                    <a:pt x="275" y="660"/>
                  </a:lnTo>
                  <a:lnTo>
                    <a:pt x="276" y="660"/>
                  </a:lnTo>
                  <a:lnTo>
                    <a:pt x="277" y="660"/>
                  </a:lnTo>
                  <a:lnTo>
                    <a:pt x="278" y="660"/>
                  </a:lnTo>
                  <a:lnTo>
                    <a:pt x="278" y="659"/>
                  </a:lnTo>
                  <a:lnTo>
                    <a:pt x="280" y="657"/>
                  </a:lnTo>
                  <a:lnTo>
                    <a:pt x="281" y="657"/>
                  </a:lnTo>
                  <a:lnTo>
                    <a:pt x="282" y="657"/>
                  </a:lnTo>
                  <a:lnTo>
                    <a:pt x="282" y="657"/>
                  </a:lnTo>
                  <a:lnTo>
                    <a:pt x="284" y="658"/>
                  </a:lnTo>
                  <a:lnTo>
                    <a:pt x="285" y="658"/>
                  </a:lnTo>
                  <a:lnTo>
                    <a:pt x="285" y="657"/>
                  </a:lnTo>
                  <a:lnTo>
                    <a:pt x="285" y="657"/>
                  </a:lnTo>
                  <a:lnTo>
                    <a:pt x="284" y="657"/>
                  </a:lnTo>
                  <a:lnTo>
                    <a:pt x="284" y="656"/>
                  </a:lnTo>
                  <a:lnTo>
                    <a:pt x="285" y="656"/>
                  </a:lnTo>
                  <a:lnTo>
                    <a:pt x="285" y="655"/>
                  </a:lnTo>
                  <a:lnTo>
                    <a:pt x="285" y="655"/>
                  </a:lnTo>
                  <a:lnTo>
                    <a:pt x="286" y="654"/>
                  </a:lnTo>
                  <a:lnTo>
                    <a:pt x="287" y="654"/>
                  </a:lnTo>
                  <a:lnTo>
                    <a:pt x="288" y="654"/>
                  </a:lnTo>
                  <a:lnTo>
                    <a:pt x="289" y="653"/>
                  </a:lnTo>
                  <a:lnTo>
                    <a:pt x="290" y="654"/>
                  </a:lnTo>
                  <a:lnTo>
                    <a:pt x="291" y="654"/>
                  </a:lnTo>
                  <a:lnTo>
                    <a:pt x="292" y="655"/>
                  </a:lnTo>
                  <a:lnTo>
                    <a:pt x="292" y="655"/>
                  </a:lnTo>
                  <a:lnTo>
                    <a:pt x="293" y="655"/>
                  </a:lnTo>
                  <a:lnTo>
                    <a:pt x="293" y="652"/>
                  </a:lnTo>
                  <a:lnTo>
                    <a:pt x="293" y="649"/>
                  </a:lnTo>
                  <a:lnTo>
                    <a:pt x="292" y="642"/>
                  </a:lnTo>
                  <a:lnTo>
                    <a:pt x="292" y="639"/>
                  </a:lnTo>
                  <a:lnTo>
                    <a:pt x="292" y="638"/>
                  </a:lnTo>
                  <a:lnTo>
                    <a:pt x="292" y="636"/>
                  </a:lnTo>
                  <a:lnTo>
                    <a:pt x="292" y="636"/>
                  </a:lnTo>
                  <a:lnTo>
                    <a:pt x="294" y="631"/>
                  </a:lnTo>
                  <a:lnTo>
                    <a:pt x="294" y="630"/>
                  </a:lnTo>
                  <a:lnTo>
                    <a:pt x="293" y="628"/>
                  </a:lnTo>
                  <a:lnTo>
                    <a:pt x="293" y="627"/>
                  </a:lnTo>
                  <a:lnTo>
                    <a:pt x="294" y="626"/>
                  </a:lnTo>
                  <a:lnTo>
                    <a:pt x="294" y="625"/>
                  </a:lnTo>
                  <a:lnTo>
                    <a:pt x="294" y="624"/>
                  </a:lnTo>
                  <a:lnTo>
                    <a:pt x="292" y="622"/>
                  </a:lnTo>
                  <a:lnTo>
                    <a:pt x="292" y="621"/>
                  </a:lnTo>
                  <a:lnTo>
                    <a:pt x="293" y="620"/>
                  </a:lnTo>
                  <a:lnTo>
                    <a:pt x="294" y="621"/>
                  </a:lnTo>
                  <a:lnTo>
                    <a:pt x="294" y="621"/>
                  </a:lnTo>
                  <a:lnTo>
                    <a:pt x="295" y="621"/>
                  </a:lnTo>
                  <a:lnTo>
                    <a:pt x="295" y="620"/>
                  </a:lnTo>
                  <a:lnTo>
                    <a:pt x="296" y="619"/>
                  </a:lnTo>
                  <a:lnTo>
                    <a:pt x="297" y="618"/>
                  </a:lnTo>
                  <a:lnTo>
                    <a:pt x="297" y="617"/>
                  </a:lnTo>
                  <a:lnTo>
                    <a:pt x="298" y="617"/>
                  </a:lnTo>
                  <a:lnTo>
                    <a:pt x="299" y="616"/>
                  </a:lnTo>
                  <a:lnTo>
                    <a:pt x="302" y="617"/>
                  </a:lnTo>
                  <a:lnTo>
                    <a:pt x="302" y="617"/>
                  </a:lnTo>
                  <a:lnTo>
                    <a:pt x="302" y="618"/>
                  </a:lnTo>
                  <a:lnTo>
                    <a:pt x="303" y="618"/>
                  </a:lnTo>
                  <a:lnTo>
                    <a:pt x="304" y="617"/>
                  </a:lnTo>
                  <a:lnTo>
                    <a:pt x="305" y="616"/>
                  </a:lnTo>
                  <a:lnTo>
                    <a:pt x="305" y="615"/>
                  </a:lnTo>
                  <a:lnTo>
                    <a:pt x="305" y="614"/>
                  </a:lnTo>
                  <a:lnTo>
                    <a:pt x="306" y="614"/>
                  </a:lnTo>
                  <a:lnTo>
                    <a:pt x="306" y="613"/>
                  </a:lnTo>
                  <a:lnTo>
                    <a:pt x="307" y="611"/>
                  </a:lnTo>
                  <a:lnTo>
                    <a:pt x="307" y="603"/>
                  </a:lnTo>
                  <a:lnTo>
                    <a:pt x="307" y="603"/>
                  </a:lnTo>
                  <a:lnTo>
                    <a:pt x="306" y="602"/>
                  </a:lnTo>
                  <a:lnTo>
                    <a:pt x="305" y="601"/>
                  </a:lnTo>
                  <a:lnTo>
                    <a:pt x="304" y="601"/>
                  </a:lnTo>
                  <a:lnTo>
                    <a:pt x="304" y="602"/>
                  </a:lnTo>
                  <a:lnTo>
                    <a:pt x="303" y="605"/>
                  </a:lnTo>
                  <a:lnTo>
                    <a:pt x="303" y="606"/>
                  </a:lnTo>
                  <a:lnTo>
                    <a:pt x="301" y="607"/>
                  </a:lnTo>
                  <a:lnTo>
                    <a:pt x="299" y="610"/>
                  </a:lnTo>
                  <a:lnTo>
                    <a:pt x="298" y="610"/>
                  </a:lnTo>
                  <a:lnTo>
                    <a:pt x="297" y="610"/>
                  </a:lnTo>
                  <a:lnTo>
                    <a:pt x="297" y="609"/>
                  </a:lnTo>
                  <a:lnTo>
                    <a:pt x="296" y="606"/>
                  </a:lnTo>
                  <a:lnTo>
                    <a:pt x="295" y="604"/>
                  </a:lnTo>
                  <a:lnTo>
                    <a:pt x="296" y="603"/>
                  </a:lnTo>
                  <a:lnTo>
                    <a:pt x="296" y="602"/>
                  </a:lnTo>
                  <a:lnTo>
                    <a:pt x="296" y="601"/>
                  </a:lnTo>
                  <a:lnTo>
                    <a:pt x="293" y="597"/>
                  </a:lnTo>
                  <a:lnTo>
                    <a:pt x="293" y="596"/>
                  </a:lnTo>
                  <a:lnTo>
                    <a:pt x="293" y="596"/>
                  </a:lnTo>
                  <a:lnTo>
                    <a:pt x="293" y="595"/>
                  </a:lnTo>
                  <a:lnTo>
                    <a:pt x="293" y="594"/>
                  </a:lnTo>
                  <a:lnTo>
                    <a:pt x="292" y="593"/>
                  </a:lnTo>
                  <a:lnTo>
                    <a:pt x="291" y="592"/>
                  </a:lnTo>
                  <a:lnTo>
                    <a:pt x="291" y="592"/>
                  </a:lnTo>
                  <a:lnTo>
                    <a:pt x="290" y="591"/>
                  </a:lnTo>
                  <a:lnTo>
                    <a:pt x="290" y="590"/>
                  </a:lnTo>
                  <a:lnTo>
                    <a:pt x="288" y="589"/>
                  </a:lnTo>
                  <a:lnTo>
                    <a:pt x="288" y="588"/>
                  </a:lnTo>
                  <a:lnTo>
                    <a:pt x="289" y="587"/>
                  </a:lnTo>
                  <a:lnTo>
                    <a:pt x="289" y="586"/>
                  </a:lnTo>
                  <a:lnTo>
                    <a:pt x="290" y="586"/>
                  </a:lnTo>
                  <a:lnTo>
                    <a:pt x="291" y="586"/>
                  </a:lnTo>
                  <a:lnTo>
                    <a:pt x="292" y="585"/>
                  </a:lnTo>
                  <a:lnTo>
                    <a:pt x="291" y="584"/>
                  </a:lnTo>
                  <a:lnTo>
                    <a:pt x="290" y="584"/>
                  </a:lnTo>
                  <a:lnTo>
                    <a:pt x="290" y="583"/>
                  </a:lnTo>
                  <a:lnTo>
                    <a:pt x="290" y="582"/>
                  </a:lnTo>
                  <a:lnTo>
                    <a:pt x="291" y="582"/>
                  </a:lnTo>
                  <a:lnTo>
                    <a:pt x="292" y="583"/>
                  </a:lnTo>
                  <a:lnTo>
                    <a:pt x="291" y="581"/>
                  </a:lnTo>
                  <a:lnTo>
                    <a:pt x="291" y="580"/>
                  </a:lnTo>
                  <a:lnTo>
                    <a:pt x="290" y="580"/>
                  </a:lnTo>
                  <a:lnTo>
                    <a:pt x="290" y="579"/>
                  </a:lnTo>
                  <a:lnTo>
                    <a:pt x="290" y="578"/>
                  </a:lnTo>
                  <a:lnTo>
                    <a:pt x="289" y="577"/>
                  </a:lnTo>
                  <a:lnTo>
                    <a:pt x="288" y="576"/>
                  </a:lnTo>
                  <a:lnTo>
                    <a:pt x="287" y="575"/>
                  </a:lnTo>
                  <a:lnTo>
                    <a:pt x="286" y="574"/>
                  </a:lnTo>
                  <a:lnTo>
                    <a:pt x="285" y="573"/>
                  </a:lnTo>
                  <a:lnTo>
                    <a:pt x="284" y="573"/>
                  </a:lnTo>
                  <a:lnTo>
                    <a:pt x="282" y="573"/>
                  </a:lnTo>
                  <a:lnTo>
                    <a:pt x="282" y="573"/>
                  </a:lnTo>
                  <a:lnTo>
                    <a:pt x="281" y="572"/>
                  </a:lnTo>
                  <a:lnTo>
                    <a:pt x="280" y="571"/>
                  </a:lnTo>
                  <a:lnTo>
                    <a:pt x="281" y="571"/>
                  </a:lnTo>
                  <a:lnTo>
                    <a:pt x="281" y="570"/>
                  </a:lnTo>
                  <a:lnTo>
                    <a:pt x="279" y="570"/>
                  </a:lnTo>
                  <a:lnTo>
                    <a:pt x="279" y="570"/>
                  </a:lnTo>
                  <a:lnTo>
                    <a:pt x="280" y="570"/>
                  </a:lnTo>
                  <a:lnTo>
                    <a:pt x="280" y="569"/>
                  </a:lnTo>
                  <a:lnTo>
                    <a:pt x="279" y="568"/>
                  </a:lnTo>
                  <a:lnTo>
                    <a:pt x="277" y="566"/>
                  </a:lnTo>
                  <a:lnTo>
                    <a:pt x="276" y="566"/>
                  </a:lnTo>
                  <a:lnTo>
                    <a:pt x="275" y="565"/>
                  </a:lnTo>
                  <a:lnTo>
                    <a:pt x="272" y="561"/>
                  </a:lnTo>
                  <a:lnTo>
                    <a:pt x="272" y="560"/>
                  </a:lnTo>
                  <a:lnTo>
                    <a:pt x="272" y="558"/>
                  </a:lnTo>
                  <a:lnTo>
                    <a:pt x="272" y="557"/>
                  </a:lnTo>
                  <a:lnTo>
                    <a:pt x="271" y="557"/>
                  </a:lnTo>
                  <a:lnTo>
                    <a:pt x="271" y="556"/>
                  </a:lnTo>
                  <a:lnTo>
                    <a:pt x="270" y="556"/>
                  </a:lnTo>
                  <a:lnTo>
                    <a:pt x="269" y="556"/>
                  </a:lnTo>
                  <a:lnTo>
                    <a:pt x="268" y="554"/>
                  </a:lnTo>
                  <a:lnTo>
                    <a:pt x="267" y="552"/>
                  </a:lnTo>
                  <a:lnTo>
                    <a:pt x="267" y="551"/>
                  </a:lnTo>
                  <a:lnTo>
                    <a:pt x="266" y="551"/>
                  </a:lnTo>
                  <a:lnTo>
                    <a:pt x="266" y="550"/>
                  </a:lnTo>
                  <a:lnTo>
                    <a:pt x="265" y="550"/>
                  </a:lnTo>
                  <a:lnTo>
                    <a:pt x="264" y="549"/>
                  </a:lnTo>
                  <a:lnTo>
                    <a:pt x="262" y="548"/>
                  </a:lnTo>
                  <a:lnTo>
                    <a:pt x="256" y="543"/>
                  </a:lnTo>
                  <a:lnTo>
                    <a:pt x="256" y="542"/>
                  </a:lnTo>
                  <a:lnTo>
                    <a:pt x="255" y="542"/>
                  </a:lnTo>
                  <a:lnTo>
                    <a:pt x="255" y="541"/>
                  </a:lnTo>
                  <a:lnTo>
                    <a:pt x="255" y="540"/>
                  </a:lnTo>
                  <a:lnTo>
                    <a:pt x="255" y="539"/>
                  </a:lnTo>
                  <a:lnTo>
                    <a:pt x="253" y="538"/>
                  </a:lnTo>
                  <a:lnTo>
                    <a:pt x="253" y="537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6"/>
                  </a:lnTo>
                  <a:lnTo>
                    <a:pt x="252" y="533"/>
                  </a:lnTo>
                  <a:lnTo>
                    <a:pt x="252" y="532"/>
                  </a:lnTo>
                  <a:lnTo>
                    <a:pt x="254" y="530"/>
                  </a:lnTo>
                  <a:lnTo>
                    <a:pt x="255" y="529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6"/>
                  </a:lnTo>
                  <a:lnTo>
                    <a:pt x="254" y="526"/>
                  </a:lnTo>
                  <a:lnTo>
                    <a:pt x="254" y="525"/>
                  </a:lnTo>
                  <a:lnTo>
                    <a:pt x="253" y="525"/>
                  </a:lnTo>
                  <a:lnTo>
                    <a:pt x="252" y="525"/>
                  </a:lnTo>
                  <a:lnTo>
                    <a:pt x="252" y="524"/>
                  </a:lnTo>
                  <a:lnTo>
                    <a:pt x="252" y="523"/>
                  </a:lnTo>
                  <a:lnTo>
                    <a:pt x="252" y="522"/>
                  </a:lnTo>
                  <a:lnTo>
                    <a:pt x="252" y="521"/>
                  </a:lnTo>
                  <a:lnTo>
                    <a:pt x="252" y="520"/>
                  </a:lnTo>
                  <a:lnTo>
                    <a:pt x="252" y="520"/>
                  </a:lnTo>
                  <a:lnTo>
                    <a:pt x="251" y="516"/>
                  </a:lnTo>
                  <a:lnTo>
                    <a:pt x="250" y="516"/>
                  </a:lnTo>
                  <a:lnTo>
                    <a:pt x="251" y="515"/>
                  </a:lnTo>
                  <a:lnTo>
                    <a:pt x="251" y="514"/>
                  </a:lnTo>
                  <a:lnTo>
                    <a:pt x="251" y="513"/>
                  </a:lnTo>
                  <a:lnTo>
                    <a:pt x="251" y="512"/>
                  </a:lnTo>
                  <a:lnTo>
                    <a:pt x="248" y="511"/>
                  </a:lnTo>
                  <a:lnTo>
                    <a:pt x="247" y="511"/>
                  </a:lnTo>
                  <a:lnTo>
                    <a:pt x="246" y="514"/>
                  </a:lnTo>
                  <a:lnTo>
                    <a:pt x="245" y="515"/>
                  </a:lnTo>
                  <a:lnTo>
                    <a:pt x="244" y="514"/>
                  </a:lnTo>
                  <a:lnTo>
                    <a:pt x="243" y="513"/>
                  </a:lnTo>
                  <a:lnTo>
                    <a:pt x="242" y="512"/>
                  </a:lnTo>
                  <a:lnTo>
                    <a:pt x="242" y="511"/>
                  </a:lnTo>
                  <a:lnTo>
                    <a:pt x="242" y="510"/>
                  </a:lnTo>
                  <a:lnTo>
                    <a:pt x="242" y="508"/>
                  </a:lnTo>
                  <a:lnTo>
                    <a:pt x="242" y="507"/>
                  </a:lnTo>
                  <a:lnTo>
                    <a:pt x="241" y="506"/>
                  </a:lnTo>
                  <a:lnTo>
                    <a:pt x="239" y="504"/>
                  </a:lnTo>
                  <a:lnTo>
                    <a:pt x="239" y="503"/>
                  </a:lnTo>
                  <a:lnTo>
                    <a:pt x="238" y="502"/>
                  </a:lnTo>
                  <a:lnTo>
                    <a:pt x="237" y="501"/>
                  </a:lnTo>
                  <a:lnTo>
                    <a:pt x="238" y="501"/>
                  </a:lnTo>
                  <a:lnTo>
                    <a:pt x="239" y="501"/>
                  </a:lnTo>
                  <a:lnTo>
                    <a:pt x="240" y="503"/>
                  </a:lnTo>
                  <a:lnTo>
                    <a:pt x="240" y="504"/>
                  </a:lnTo>
                  <a:lnTo>
                    <a:pt x="241" y="504"/>
                  </a:lnTo>
                  <a:lnTo>
                    <a:pt x="242" y="504"/>
                  </a:lnTo>
                  <a:lnTo>
                    <a:pt x="242" y="504"/>
                  </a:lnTo>
                  <a:lnTo>
                    <a:pt x="245" y="504"/>
                  </a:lnTo>
                  <a:lnTo>
                    <a:pt x="247" y="503"/>
                  </a:lnTo>
                  <a:lnTo>
                    <a:pt x="250" y="501"/>
                  </a:lnTo>
                  <a:lnTo>
                    <a:pt x="251" y="500"/>
                  </a:lnTo>
                  <a:lnTo>
                    <a:pt x="252" y="501"/>
                  </a:lnTo>
                  <a:lnTo>
                    <a:pt x="255" y="500"/>
                  </a:lnTo>
                  <a:lnTo>
                    <a:pt x="255" y="499"/>
                  </a:lnTo>
                  <a:lnTo>
                    <a:pt x="256" y="497"/>
                  </a:lnTo>
                  <a:lnTo>
                    <a:pt x="255" y="496"/>
                  </a:lnTo>
                  <a:lnTo>
                    <a:pt x="255" y="493"/>
                  </a:lnTo>
                  <a:lnTo>
                    <a:pt x="254" y="491"/>
                  </a:lnTo>
                  <a:lnTo>
                    <a:pt x="254" y="490"/>
                  </a:lnTo>
                  <a:lnTo>
                    <a:pt x="254" y="489"/>
                  </a:lnTo>
                  <a:lnTo>
                    <a:pt x="254" y="487"/>
                  </a:lnTo>
                  <a:lnTo>
                    <a:pt x="254" y="486"/>
                  </a:lnTo>
                  <a:lnTo>
                    <a:pt x="254" y="485"/>
                  </a:lnTo>
                  <a:lnTo>
                    <a:pt x="253" y="485"/>
                  </a:lnTo>
                  <a:lnTo>
                    <a:pt x="252" y="484"/>
                  </a:lnTo>
                  <a:lnTo>
                    <a:pt x="252" y="483"/>
                  </a:lnTo>
                  <a:lnTo>
                    <a:pt x="251" y="482"/>
                  </a:lnTo>
                  <a:lnTo>
                    <a:pt x="252" y="482"/>
                  </a:lnTo>
                  <a:lnTo>
                    <a:pt x="252" y="482"/>
                  </a:lnTo>
                  <a:lnTo>
                    <a:pt x="253" y="481"/>
                  </a:lnTo>
                  <a:lnTo>
                    <a:pt x="253" y="480"/>
                  </a:lnTo>
                  <a:lnTo>
                    <a:pt x="253" y="478"/>
                  </a:lnTo>
                  <a:lnTo>
                    <a:pt x="254" y="477"/>
                  </a:lnTo>
                  <a:lnTo>
                    <a:pt x="257" y="475"/>
                  </a:lnTo>
                  <a:lnTo>
                    <a:pt x="258" y="474"/>
                  </a:lnTo>
                  <a:lnTo>
                    <a:pt x="259" y="469"/>
                  </a:lnTo>
                  <a:lnTo>
                    <a:pt x="258" y="468"/>
                  </a:lnTo>
                  <a:lnTo>
                    <a:pt x="258" y="467"/>
                  </a:lnTo>
                  <a:lnTo>
                    <a:pt x="256" y="466"/>
                  </a:lnTo>
                  <a:lnTo>
                    <a:pt x="256" y="466"/>
                  </a:lnTo>
                  <a:lnTo>
                    <a:pt x="257" y="465"/>
                  </a:lnTo>
                  <a:lnTo>
                    <a:pt x="258" y="465"/>
                  </a:lnTo>
                  <a:lnTo>
                    <a:pt x="258" y="464"/>
                  </a:lnTo>
                  <a:lnTo>
                    <a:pt x="258" y="463"/>
                  </a:lnTo>
                  <a:lnTo>
                    <a:pt x="257" y="462"/>
                  </a:lnTo>
                  <a:lnTo>
                    <a:pt x="257" y="461"/>
                  </a:lnTo>
                  <a:lnTo>
                    <a:pt x="256" y="460"/>
                  </a:lnTo>
                  <a:lnTo>
                    <a:pt x="256" y="460"/>
                  </a:lnTo>
                  <a:lnTo>
                    <a:pt x="258" y="457"/>
                  </a:lnTo>
                  <a:lnTo>
                    <a:pt x="260" y="456"/>
                  </a:lnTo>
                  <a:lnTo>
                    <a:pt x="260" y="456"/>
                  </a:lnTo>
                  <a:lnTo>
                    <a:pt x="260" y="455"/>
                  </a:lnTo>
                  <a:lnTo>
                    <a:pt x="260" y="454"/>
                  </a:lnTo>
                  <a:lnTo>
                    <a:pt x="260" y="453"/>
                  </a:lnTo>
                  <a:lnTo>
                    <a:pt x="260" y="452"/>
                  </a:lnTo>
                  <a:lnTo>
                    <a:pt x="260" y="451"/>
                  </a:lnTo>
                  <a:lnTo>
                    <a:pt x="261" y="451"/>
                  </a:lnTo>
                  <a:lnTo>
                    <a:pt x="262" y="451"/>
                  </a:lnTo>
                  <a:lnTo>
                    <a:pt x="265" y="449"/>
                  </a:lnTo>
                  <a:lnTo>
                    <a:pt x="266" y="448"/>
                  </a:lnTo>
                  <a:lnTo>
                    <a:pt x="267" y="447"/>
                  </a:lnTo>
                  <a:lnTo>
                    <a:pt x="268" y="447"/>
                  </a:lnTo>
                  <a:lnTo>
                    <a:pt x="268" y="446"/>
                  </a:lnTo>
                  <a:lnTo>
                    <a:pt x="268" y="445"/>
                  </a:lnTo>
                  <a:lnTo>
                    <a:pt x="268" y="444"/>
                  </a:lnTo>
                  <a:lnTo>
                    <a:pt x="268" y="440"/>
                  </a:lnTo>
                  <a:lnTo>
                    <a:pt x="269" y="439"/>
                  </a:lnTo>
                  <a:lnTo>
                    <a:pt x="270" y="439"/>
                  </a:lnTo>
                  <a:lnTo>
                    <a:pt x="270" y="440"/>
                  </a:lnTo>
                  <a:lnTo>
                    <a:pt x="271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6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8" y="446"/>
                  </a:lnTo>
                  <a:lnTo>
                    <a:pt x="279" y="446"/>
                  </a:lnTo>
                  <a:lnTo>
                    <a:pt x="281" y="445"/>
                  </a:lnTo>
                  <a:lnTo>
                    <a:pt x="283" y="445"/>
                  </a:lnTo>
                  <a:lnTo>
                    <a:pt x="285" y="446"/>
                  </a:lnTo>
                  <a:lnTo>
                    <a:pt x="287" y="446"/>
                  </a:lnTo>
                  <a:lnTo>
                    <a:pt x="289" y="445"/>
                  </a:lnTo>
                  <a:lnTo>
                    <a:pt x="290" y="445"/>
                  </a:lnTo>
                  <a:lnTo>
                    <a:pt x="291" y="445"/>
                  </a:lnTo>
                  <a:lnTo>
                    <a:pt x="291" y="446"/>
                  </a:lnTo>
                  <a:lnTo>
                    <a:pt x="292" y="446"/>
                  </a:lnTo>
                  <a:lnTo>
                    <a:pt x="292" y="446"/>
                  </a:lnTo>
                  <a:lnTo>
                    <a:pt x="292" y="445"/>
                  </a:lnTo>
                  <a:lnTo>
                    <a:pt x="293" y="445"/>
                  </a:lnTo>
                  <a:lnTo>
                    <a:pt x="294" y="445"/>
                  </a:lnTo>
                  <a:lnTo>
                    <a:pt x="294" y="444"/>
                  </a:lnTo>
                  <a:lnTo>
                    <a:pt x="295" y="443"/>
                  </a:lnTo>
                  <a:lnTo>
                    <a:pt x="296" y="442"/>
                  </a:lnTo>
                  <a:lnTo>
                    <a:pt x="301" y="442"/>
                  </a:lnTo>
                  <a:lnTo>
                    <a:pt x="302" y="441"/>
                  </a:lnTo>
                  <a:lnTo>
                    <a:pt x="304" y="439"/>
                  </a:lnTo>
                  <a:lnTo>
                    <a:pt x="305" y="440"/>
                  </a:lnTo>
                  <a:lnTo>
                    <a:pt x="306" y="440"/>
                  </a:lnTo>
                  <a:lnTo>
                    <a:pt x="307" y="441"/>
                  </a:lnTo>
                  <a:lnTo>
                    <a:pt x="307" y="442"/>
                  </a:lnTo>
                  <a:lnTo>
                    <a:pt x="307" y="273"/>
                  </a:lnTo>
                  <a:lnTo>
                    <a:pt x="306" y="273"/>
                  </a:lnTo>
                  <a:lnTo>
                    <a:pt x="307" y="271"/>
                  </a:lnTo>
                  <a:lnTo>
                    <a:pt x="307" y="271"/>
                  </a:lnTo>
                  <a:lnTo>
                    <a:pt x="307" y="266"/>
                  </a:lnTo>
                  <a:lnTo>
                    <a:pt x="307" y="266"/>
                  </a:lnTo>
                  <a:lnTo>
                    <a:pt x="306" y="266"/>
                  </a:lnTo>
                  <a:lnTo>
                    <a:pt x="306" y="265"/>
                  </a:lnTo>
                  <a:lnTo>
                    <a:pt x="307" y="265"/>
                  </a:lnTo>
                  <a:lnTo>
                    <a:pt x="307" y="265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59"/>
                  </a:lnTo>
                  <a:close/>
                  <a:moveTo>
                    <a:pt x="94" y="492"/>
                  </a:moveTo>
                  <a:lnTo>
                    <a:pt x="95" y="491"/>
                  </a:lnTo>
                  <a:lnTo>
                    <a:pt x="96" y="491"/>
                  </a:lnTo>
                  <a:lnTo>
                    <a:pt x="97" y="491"/>
                  </a:lnTo>
                  <a:lnTo>
                    <a:pt x="94" y="492"/>
                  </a:lnTo>
                  <a:close/>
                  <a:moveTo>
                    <a:pt x="129" y="613"/>
                  </a:moveTo>
                  <a:lnTo>
                    <a:pt x="128" y="614"/>
                  </a:lnTo>
                  <a:lnTo>
                    <a:pt x="127" y="614"/>
                  </a:lnTo>
                  <a:lnTo>
                    <a:pt x="126" y="614"/>
                  </a:lnTo>
                  <a:lnTo>
                    <a:pt x="125" y="614"/>
                  </a:lnTo>
                  <a:lnTo>
                    <a:pt x="124" y="614"/>
                  </a:lnTo>
                  <a:lnTo>
                    <a:pt x="124" y="615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6"/>
                  </a:lnTo>
                  <a:lnTo>
                    <a:pt x="123" y="615"/>
                  </a:lnTo>
                  <a:lnTo>
                    <a:pt x="123" y="615"/>
                  </a:lnTo>
                  <a:lnTo>
                    <a:pt x="124" y="614"/>
                  </a:lnTo>
                  <a:lnTo>
                    <a:pt x="126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9" y="6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8" name="Freeform 410">
              <a:extLst>
                <a:ext uri="{FF2B5EF4-FFF2-40B4-BE49-F238E27FC236}">
                  <a16:creationId xmlns:a16="http://schemas.microsoft.com/office/drawing/2014/main" id="{A52079DC-908C-B4A3-397F-B6E95E659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3738563"/>
              <a:ext cx="25400" cy="22225"/>
            </a:xfrm>
            <a:custGeom>
              <a:avLst/>
              <a:gdLst>
                <a:gd name="T0" fmla="*/ 15 w 16"/>
                <a:gd name="T1" fmla="*/ 9 h 14"/>
                <a:gd name="T2" fmla="*/ 15 w 16"/>
                <a:gd name="T3" fmla="*/ 8 h 14"/>
                <a:gd name="T4" fmla="*/ 16 w 16"/>
                <a:gd name="T5" fmla="*/ 8 h 14"/>
                <a:gd name="T6" fmla="*/ 15 w 16"/>
                <a:gd name="T7" fmla="*/ 7 h 14"/>
                <a:gd name="T8" fmla="*/ 15 w 16"/>
                <a:gd name="T9" fmla="*/ 6 h 14"/>
                <a:gd name="T10" fmla="*/ 13 w 16"/>
                <a:gd name="T11" fmla="*/ 5 h 14"/>
                <a:gd name="T12" fmla="*/ 12 w 16"/>
                <a:gd name="T13" fmla="*/ 4 h 14"/>
                <a:gd name="T14" fmla="*/ 11 w 16"/>
                <a:gd name="T15" fmla="*/ 4 h 14"/>
                <a:gd name="T16" fmla="*/ 9 w 16"/>
                <a:gd name="T17" fmla="*/ 4 h 14"/>
                <a:gd name="T18" fmla="*/ 8 w 16"/>
                <a:gd name="T19" fmla="*/ 4 h 14"/>
                <a:gd name="T20" fmla="*/ 8 w 16"/>
                <a:gd name="T21" fmla="*/ 4 h 14"/>
                <a:gd name="T22" fmla="*/ 8 w 16"/>
                <a:gd name="T23" fmla="*/ 4 h 14"/>
                <a:gd name="T24" fmla="*/ 6 w 16"/>
                <a:gd name="T25" fmla="*/ 2 h 14"/>
                <a:gd name="T26" fmla="*/ 6 w 16"/>
                <a:gd name="T27" fmla="*/ 1 h 14"/>
                <a:gd name="T28" fmla="*/ 5 w 16"/>
                <a:gd name="T29" fmla="*/ 0 h 14"/>
                <a:gd name="T30" fmla="*/ 4 w 16"/>
                <a:gd name="T31" fmla="*/ 0 h 14"/>
                <a:gd name="T32" fmla="*/ 3 w 16"/>
                <a:gd name="T33" fmla="*/ 0 h 14"/>
                <a:gd name="T34" fmla="*/ 0 w 16"/>
                <a:gd name="T35" fmla="*/ 2 h 14"/>
                <a:gd name="T36" fmla="*/ 1 w 16"/>
                <a:gd name="T37" fmla="*/ 3 h 14"/>
                <a:gd name="T38" fmla="*/ 0 w 16"/>
                <a:gd name="T39" fmla="*/ 4 h 14"/>
                <a:gd name="T40" fmla="*/ 1 w 16"/>
                <a:gd name="T41" fmla="*/ 4 h 14"/>
                <a:gd name="T42" fmla="*/ 2 w 16"/>
                <a:gd name="T43" fmla="*/ 5 h 14"/>
                <a:gd name="T44" fmla="*/ 2 w 16"/>
                <a:gd name="T45" fmla="*/ 6 h 14"/>
                <a:gd name="T46" fmla="*/ 4 w 16"/>
                <a:gd name="T47" fmla="*/ 6 h 14"/>
                <a:gd name="T48" fmla="*/ 5 w 16"/>
                <a:gd name="T49" fmla="*/ 7 h 14"/>
                <a:gd name="T50" fmla="*/ 5 w 16"/>
                <a:gd name="T51" fmla="*/ 8 h 14"/>
                <a:gd name="T52" fmla="*/ 4 w 16"/>
                <a:gd name="T53" fmla="*/ 8 h 14"/>
                <a:gd name="T54" fmla="*/ 5 w 16"/>
                <a:gd name="T55" fmla="*/ 8 h 14"/>
                <a:gd name="T56" fmla="*/ 5 w 16"/>
                <a:gd name="T57" fmla="*/ 9 h 14"/>
                <a:gd name="T58" fmla="*/ 6 w 16"/>
                <a:gd name="T59" fmla="*/ 10 h 14"/>
                <a:gd name="T60" fmla="*/ 6 w 16"/>
                <a:gd name="T61" fmla="*/ 12 h 14"/>
                <a:gd name="T62" fmla="*/ 7 w 16"/>
                <a:gd name="T63" fmla="*/ 13 h 14"/>
                <a:gd name="T64" fmla="*/ 8 w 16"/>
                <a:gd name="T65" fmla="*/ 14 h 14"/>
                <a:gd name="T66" fmla="*/ 8 w 16"/>
                <a:gd name="T67" fmla="*/ 13 h 14"/>
                <a:gd name="T68" fmla="*/ 9 w 16"/>
                <a:gd name="T69" fmla="*/ 13 h 14"/>
                <a:gd name="T70" fmla="*/ 10 w 16"/>
                <a:gd name="T71" fmla="*/ 13 h 14"/>
                <a:gd name="T72" fmla="*/ 10 w 16"/>
                <a:gd name="T73" fmla="*/ 12 h 14"/>
                <a:gd name="T74" fmla="*/ 10 w 16"/>
                <a:gd name="T75" fmla="*/ 11 h 14"/>
                <a:gd name="T76" fmla="*/ 11 w 16"/>
                <a:gd name="T77" fmla="*/ 12 h 14"/>
                <a:gd name="T78" fmla="*/ 12 w 16"/>
                <a:gd name="T79" fmla="*/ 12 h 14"/>
                <a:gd name="T80" fmla="*/ 13 w 16"/>
                <a:gd name="T81" fmla="*/ 11 h 14"/>
                <a:gd name="T82" fmla="*/ 14 w 16"/>
                <a:gd name="T83" fmla="*/ 10 h 14"/>
                <a:gd name="T84" fmla="*/ 14 w 16"/>
                <a:gd name="T85" fmla="*/ 9 h 14"/>
                <a:gd name="T86" fmla="*/ 15 w 16"/>
                <a:gd name="T8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4">
                  <a:moveTo>
                    <a:pt x="15" y="9"/>
                  </a:moveTo>
                  <a:lnTo>
                    <a:pt x="15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59" name="Freeform 411">
              <a:extLst>
                <a:ext uri="{FF2B5EF4-FFF2-40B4-BE49-F238E27FC236}">
                  <a16:creationId xmlns:a16="http://schemas.microsoft.com/office/drawing/2014/main" id="{FCC3CC93-601B-19BA-B8EF-CD79B5C8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27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0" name="Freeform 412">
              <a:extLst>
                <a:ext uri="{FF2B5EF4-FFF2-40B4-BE49-F238E27FC236}">
                  <a16:creationId xmlns:a16="http://schemas.microsoft.com/office/drawing/2014/main" id="{6B9870C2-21AB-64AE-CAF2-6B74B73DE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4450" y="426720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1" name="Freeform 413">
              <a:extLst>
                <a:ext uri="{FF2B5EF4-FFF2-40B4-BE49-F238E27FC236}">
                  <a16:creationId xmlns:a16="http://schemas.microsoft.com/office/drawing/2014/main" id="{5DFB0CA5-0584-22C2-62A4-1EB8F170D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424363"/>
              <a:ext cx="3175" cy="4762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2 h 3"/>
                <a:gd name="T6" fmla="*/ 1 w 2"/>
                <a:gd name="T7" fmla="*/ 2 h 3"/>
                <a:gd name="T8" fmla="*/ 1 w 2"/>
                <a:gd name="T9" fmla="*/ 1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2" name="Freeform 414">
              <a:extLst>
                <a:ext uri="{FF2B5EF4-FFF2-40B4-BE49-F238E27FC236}">
                  <a16:creationId xmlns:a16="http://schemas.microsoft.com/office/drawing/2014/main" id="{00B9AF31-C6E3-EDB8-2591-640360447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697288"/>
              <a:ext cx="6350" cy="15875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1 h 10"/>
                <a:gd name="T8" fmla="*/ 0 w 4"/>
                <a:gd name="T9" fmla="*/ 2 h 10"/>
                <a:gd name="T10" fmla="*/ 3 w 4"/>
                <a:gd name="T11" fmla="*/ 8 h 10"/>
                <a:gd name="T12" fmla="*/ 3 w 4"/>
                <a:gd name="T13" fmla="*/ 9 h 10"/>
                <a:gd name="T14" fmla="*/ 4 w 4"/>
                <a:gd name="T15" fmla="*/ 10 h 10"/>
                <a:gd name="T16" fmla="*/ 4 w 4"/>
                <a:gd name="T17" fmla="*/ 9 h 10"/>
                <a:gd name="T18" fmla="*/ 2 w 4"/>
                <a:gd name="T19" fmla="*/ 3 h 10"/>
                <a:gd name="T20" fmla="*/ 1 w 4"/>
                <a:gd name="T21" fmla="*/ 2 h 10"/>
                <a:gd name="T22" fmla="*/ 1 w 4"/>
                <a:gd name="T23" fmla="*/ 1 h 10"/>
                <a:gd name="T24" fmla="*/ 0 w 4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3" name="Freeform 415">
              <a:extLst>
                <a:ext uri="{FF2B5EF4-FFF2-40B4-BE49-F238E27FC236}">
                  <a16:creationId xmlns:a16="http://schemas.microsoft.com/office/drawing/2014/main" id="{8E4ECAAF-AA95-7524-49A3-F4320FE5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787775"/>
              <a:ext cx="20637" cy="19050"/>
            </a:xfrm>
            <a:custGeom>
              <a:avLst/>
              <a:gdLst>
                <a:gd name="T0" fmla="*/ 11 w 13"/>
                <a:gd name="T1" fmla="*/ 2 h 12"/>
                <a:gd name="T2" fmla="*/ 9 w 13"/>
                <a:gd name="T3" fmla="*/ 2 h 12"/>
                <a:gd name="T4" fmla="*/ 8 w 13"/>
                <a:gd name="T5" fmla="*/ 2 h 12"/>
                <a:gd name="T6" fmla="*/ 7 w 13"/>
                <a:gd name="T7" fmla="*/ 1 h 12"/>
                <a:gd name="T8" fmla="*/ 6 w 13"/>
                <a:gd name="T9" fmla="*/ 0 h 12"/>
                <a:gd name="T10" fmla="*/ 5 w 13"/>
                <a:gd name="T11" fmla="*/ 0 h 12"/>
                <a:gd name="T12" fmla="*/ 5 w 13"/>
                <a:gd name="T13" fmla="*/ 1 h 12"/>
                <a:gd name="T14" fmla="*/ 4 w 13"/>
                <a:gd name="T15" fmla="*/ 2 h 12"/>
                <a:gd name="T16" fmla="*/ 0 w 13"/>
                <a:gd name="T17" fmla="*/ 2 h 12"/>
                <a:gd name="T18" fmla="*/ 0 w 13"/>
                <a:gd name="T19" fmla="*/ 3 h 12"/>
                <a:gd name="T20" fmla="*/ 0 w 13"/>
                <a:gd name="T21" fmla="*/ 3 h 12"/>
                <a:gd name="T22" fmla="*/ 5 w 13"/>
                <a:gd name="T23" fmla="*/ 9 h 12"/>
                <a:gd name="T24" fmla="*/ 6 w 13"/>
                <a:gd name="T25" fmla="*/ 10 h 12"/>
                <a:gd name="T26" fmla="*/ 6 w 13"/>
                <a:gd name="T27" fmla="*/ 11 h 12"/>
                <a:gd name="T28" fmla="*/ 7 w 13"/>
                <a:gd name="T29" fmla="*/ 11 h 12"/>
                <a:gd name="T30" fmla="*/ 7 w 13"/>
                <a:gd name="T31" fmla="*/ 12 h 12"/>
                <a:gd name="T32" fmla="*/ 8 w 13"/>
                <a:gd name="T33" fmla="*/ 12 h 12"/>
                <a:gd name="T34" fmla="*/ 10 w 13"/>
                <a:gd name="T35" fmla="*/ 12 h 12"/>
                <a:gd name="T36" fmla="*/ 11 w 13"/>
                <a:gd name="T37" fmla="*/ 12 h 12"/>
                <a:gd name="T38" fmla="*/ 12 w 13"/>
                <a:gd name="T39" fmla="*/ 11 h 12"/>
                <a:gd name="T40" fmla="*/ 13 w 13"/>
                <a:gd name="T41" fmla="*/ 10 h 12"/>
                <a:gd name="T42" fmla="*/ 13 w 13"/>
                <a:gd name="T43" fmla="*/ 9 h 12"/>
                <a:gd name="T44" fmla="*/ 13 w 13"/>
                <a:gd name="T45" fmla="*/ 8 h 12"/>
                <a:gd name="T46" fmla="*/ 13 w 13"/>
                <a:gd name="T47" fmla="*/ 7 h 12"/>
                <a:gd name="T48" fmla="*/ 13 w 13"/>
                <a:gd name="T49" fmla="*/ 6 h 12"/>
                <a:gd name="T50" fmla="*/ 13 w 13"/>
                <a:gd name="T51" fmla="*/ 5 h 12"/>
                <a:gd name="T52" fmla="*/ 13 w 13"/>
                <a:gd name="T53" fmla="*/ 4 h 12"/>
                <a:gd name="T54" fmla="*/ 13 w 13"/>
                <a:gd name="T55" fmla="*/ 3 h 12"/>
                <a:gd name="T56" fmla="*/ 13 w 13"/>
                <a:gd name="T57" fmla="*/ 2 h 12"/>
                <a:gd name="T58" fmla="*/ 12 w 13"/>
                <a:gd name="T59" fmla="*/ 2 h 12"/>
                <a:gd name="T60" fmla="*/ 11 w 13"/>
                <a:gd name="T6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12">
                  <a:moveTo>
                    <a:pt x="11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4" name="Freeform 416">
              <a:extLst>
                <a:ext uri="{FF2B5EF4-FFF2-40B4-BE49-F238E27FC236}">
                  <a16:creationId xmlns:a16="http://schemas.microsoft.com/office/drawing/2014/main" id="{AB4BFF11-E04E-4626-55DE-75DBD6DA1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5" y="4092575"/>
              <a:ext cx="3175" cy="4762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2 w 2"/>
                <a:gd name="T5" fmla="*/ 0 h 3"/>
                <a:gd name="T6" fmla="*/ 1 w 2"/>
                <a:gd name="T7" fmla="*/ 0 h 3"/>
                <a:gd name="T8" fmla="*/ 1 w 2"/>
                <a:gd name="T9" fmla="*/ 1 h 3"/>
                <a:gd name="T10" fmla="*/ 0 w 2"/>
                <a:gd name="T11" fmla="*/ 2 h 3"/>
                <a:gd name="T12" fmla="*/ 0 w 2"/>
                <a:gd name="T13" fmla="*/ 3 h 3"/>
                <a:gd name="T14" fmla="*/ 1 w 2"/>
                <a:gd name="T15" fmla="*/ 3 h 3"/>
                <a:gd name="T16" fmla="*/ 1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5" name="Freeform 417">
              <a:extLst>
                <a:ext uri="{FF2B5EF4-FFF2-40B4-BE49-F238E27FC236}">
                  <a16:creationId xmlns:a16="http://schemas.microsoft.com/office/drawing/2014/main" id="{6DE00D0A-DE22-4BEF-556F-CC84CA89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625" y="3992563"/>
              <a:ext cx="20637" cy="30162"/>
            </a:xfrm>
            <a:custGeom>
              <a:avLst/>
              <a:gdLst>
                <a:gd name="T0" fmla="*/ 2 w 13"/>
                <a:gd name="T1" fmla="*/ 18 h 19"/>
                <a:gd name="T2" fmla="*/ 2 w 13"/>
                <a:gd name="T3" fmla="*/ 17 h 19"/>
                <a:gd name="T4" fmla="*/ 2 w 13"/>
                <a:gd name="T5" fmla="*/ 16 h 19"/>
                <a:gd name="T6" fmla="*/ 2 w 13"/>
                <a:gd name="T7" fmla="*/ 15 h 19"/>
                <a:gd name="T8" fmla="*/ 4 w 13"/>
                <a:gd name="T9" fmla="*/ 14 h 19"/>
                <a:gd name="T10" fmla="*/ 4 w 13"/>
                <a:gd name="T11" fmla="*/ 14 h 19"/>
                <a:gd name="T12" fmla="*/ 4 w 13"/>
                <a:gd name="T13" fmla="*/ 13 h 19"/>
                <a:gd name="T14" fmla="*/ 5 w 13"/>
                <a:gd name="T15" fmla="*/ 13 h 19"/>
                <a:gd name="T16" fmla="*/ 8 w 13"/>
                <a:gd name="T17" fmla="*/ 12 h 19"/>
                <a:gd name="T18" fmla="*/ 9 w 13"/>
                <a:gd name="T19" fmla="*/ 11 h 19"/>
                <a:gd name="T20" fmla="*/ 12 w 13"/>
                <a:gd name="T21" fmla="*/ 7 h 19"/>
                <a:gd name="T22" fmla="*/ 12 w 13"/>
                <a:gd name="T23" fmla="*/ 5 h 19"/>
                <a:gd name="T24" fmla="*/ 13 w 13"/>
                <a:gd name="T25" fmla="*/ 3 h 19"/>
                <a:gd name="T26" fmla="*/ 13 w 13"/>
                <a:gd name="T27" fmla="*/ 1 h 19"/>
                <a:gd name="T28" fmla="*/ 12 w 13"/>
                <a:gd name="T29" fmla="*/ 0 h 19"/>
                <a:gd name="T30" fmla="*/ 11 w 13"/>
                <a:gd name="T31" fmla="*/ 1 h 19"/>
                <a:gd name="T32" fmla="*/ 8 w 13"/>
                <a:gd name="T33" fmla="*/ 4 h 19"/>
                <a:gd name="T34" fmla="*/ 6 w 13"/>
                <a:gd name="T35" fmla="*/ 5 h 19"/>
                <a:gd name="T36" fmla="*/ 6 w 13"/>
                <a:gd name="T37" fmla="*/ 6 h 19"/>
                <a:gd name="T38" fmla="*/ 5 w 13"/>
                <a:gd name="T39" fmla="*/ 7 h 19"/>
                <a:gd name="T40" fmla="*/ 4 w 13"/>
                <a:gd name="T41" fmla="*/ 8 h 19"/>
                <a:gd name="T42" fmla="*/ 3 w 13"/>
                <a:gd name="T43" fmla="*/ 10 h 19"/>
                <a:gd name="T44" fmla="*/ 2 w 13"/>
                <a:gd name="T45" fmla="*/ 10 h 19"/>
                <a:gd name="T46" fmla="*/ 0 w 13"/>
                <a:gd name="T47" fmla="*/ 11 h 19"/>
                <a:gd name="T48" fmla="*/ 0 w 13"/>
                <a:gd name="T49" fmla="*/ 13 h 19"/>
                <a:gd name="T50" fmla="*/ 1 w 13"/>
                <a:gd name="T51" fmla="*/ 15 h 19"/>
                <a:gd name="T52" fmla="*/ 2 w 13"/>
                <a:gd name="T53" fmla="*/ 17 h 19"/>
                <a:gd name="T54" fmla="*/ 1 w 13"/>
                <a:gd name="T55" fmla="*/ 19 h 19"/>
                <a:gd name="T56" fmla="*/ 2 w 13"/>
                <a:gd name="T5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9">
                  <a:moveTo>
                    <a:pt x="2" y="18"/>
                  </a:move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8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1" y="19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6" name="Freeform 418">
              <a:extLst>
                <a:ext uri="{FF2B5EF4-FFF2-40B4-BE49-F238E27FC236}">
                  <a16:creationId xmlns:a16="http://schemas.microsoft.com/office/drawing/2014/main" id="{3FD5A7F8-04EF-737D-F7E1-45BA54CA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414972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1 h 4"/>
                <a:gd name="T4" fmla="*/ 1 w 1"/>
                <a:gd name="T5" fmla="*/ 0 h 4"/>
                <a:gd name="T6" fmla="*/ 0 w 1"/>
                <a:gd name="T7" fmla="*/ 1 h 4"/>
                <a:gd name="T8" fmla="*/ 0 w 1"/>
                <a:gd name="T9" fmla="*/ 4 h 4"/>
                <a:gd name="T10" fmla="*/ 1 w 1"/>
                <a:gd name="T11" fmla="*/ 4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7" name="Freeform 419">
              <a:extLst>
                <a:ext uri="{FF2B5EF4-FFF2-40B4-BE49-F238E27FC236}">
                  <a16:creationId xmlns:a16="http://schemas.microsoft.com/office/drawing/2014/main" id="{D5D55EEB-11DE-E61A-B5E6-E9003F31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3713163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8" name="Freeform 420">
              <a:extLst>
                <a:ext uri="{FF2B5EF4-FFF2-40B4-BE49-F238E27FC236}">
                  <a16:creationId xmlns:a16="http://schemas.microsoft.com/office/drawing/2014/main" id="{CF8098CB-6CC0-A6A1-E338-8E8523D98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316413"/>
              <a:ext cx="1587" cy="6350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4 h 4"/>
                <a:gd name="T4" fmla="*/ 1 w 1"/>
                <a:gd name="T5" fmla="*/ 3 h 4"/>
                <a:gd name="T6" fmla="*/ 1 w 1"/>
                <a:gd name="T7" fmla="*/ 2 h 4"/>
                <a:gd name="T8" fmla="*/ 1 w 1"/>
                <a:gd name="T9" fmla="*/ 1 h 4"/>
                <a:gd name="T10" fmla="*/ 1 w 1"/>
                <a:gd name="T11" fmla="*/ 0 h 4"/>
                <a:gd name="T12" fmla="*/ 0 w 1"/>
                <a:gd name="T13" fmla="*/ 2 h 4"/>
                <a:gd name="T14" fmla="*/ 0 w 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69" name="Freeform 421">
              <a:extLst>
                <a:ext uri="{FF2B5EF4-FFF2-40B4-BE49-F238E27FC236}">
                  <a16:creationId xmlns:a16="http://schemas.microsoft.com/office/drawing/2014/main" id="{BB3BAE05-B26A-832D-4F64-022045C58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404177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2 h 4"/>
                <a:gd name="T4" fmla="*/ 1 w 1"/>
                <a:gd name="T5" fmla="*/ 2 h 4"/>
                <a:gd name="T6" fmla="*/ 1 w 1"/>
                <a:gd name="T7" fmla="*/ 1 h 4"/>
                <a:gd name="T8" fmla="*/ 0 w 1"/>
                <a:gd name="T9" fmla="*/ 0 h 4"/>
                <a:gd name="T10" fmla="*/ 0 w 1"/>
                <a:gd name="T11" fmla="*/ 2 h 4"/>
                <a:gd name="T12" fmla="*/ 1 w 1"/>
                <a:gd name="T13" fmla="*/ 4 h 4"/>
                <a:gd name="T14" fmla="*/ 1 w 1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0" name="Freeform 422">
              <a:extLst>
                <a:ext uri="{FF2B5EF4-FFF2-40B4-BE49-F238E27FC236}">
                  <a16:creationId xmlns:a16="http://schemas.microsoft.com/office/drawing/2014/main" id="{22C1B4EB-497F-C54A-6C6E-4BFAC788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43259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1" name="Freeform 423">
              <a:extLst>
                <a:ext uri="{FF2B5EF4-FFF2-40B4-BE49-F238E27FC236}">
                  <a16:creationId xmlns:a16="http://schemas.microsoft.com/office/drawing/2014/main" id="{ABFB533C-9FC9-A234-10C3-B070BAA3C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391025"/>
              <a:ext cx="4762" cy="4762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3 h 3"/>
                <a:gd name="T8" fmla="*/ 1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2" name="Freeform 424">
              <a:extLst>
                <a:ext uri="{FF2B5EF4-FFF2-40B4-BE49-F238E27FC236}">
                  <a16:creationId xmlns:a16="http://schemas.microsoft.com/office/drawing/2014/main" id="{10EBF1D6-4FA3-D9CC-73B0-17598BB9E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9025" y="4014788"/>
              <a:ext cx="7937" cy="12700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2 h 8"/>
                <a:gd name="T4" fmla="*/ 2 w 5"/>
                <a:gd name="T5" fmla="*/ 5 h 8"/>
                <a:gd name="T6" fmla="*/ 1 w 5"/>
                <a:gd name="T7" fmla="*/ 6 h 8"/>
                <a:gd name="T8" fmla="*/ 0 w 5"/>
                <a:gd name="T9" fmla="*/ 6 h 8"/>
                <a:gd name="T10" fmla="*/ 0 w 5"/>
                <a:gd name="T11" fmla="*/ 7 h 8"/>
                <a:gd name="T12" fmla="*/ 1 w 5"/>
                <a:gd name="T13" fmla="*/ 7 h 8"/>
                <a:gd name="T14" fmla="*/ 2 w 5"/>
                <a:gd name="T15" fmla="*/ 8 h 8"/>
                <a:gd name="T16" fmla="*/ 3 w 5"/>
                <a:gd name="T17" fmla="*/ 8 h 8"/>
                <a:gd name="T18" fmla="*/ 4 w 5"/>
                <a:gd name="T19" fmla="*/ 5 h 8"/>
                <a:gd name="T20" fmla="*/ 5 w 5"/>
                <a:gd name="T21" fmla="*/ 4 h 8"/>
                <a:gd name="T22" fmla="*/ 5 w 5"/>
                <a:gd name="T23" fmla="*/ 3 h 8"/>
                <a:gd name="T24" fmla="*/ 5 w 5"/>
                <a:gd name="T25" fmla="*/ 2 h 8"/>
                <a:gd name="T26" fmla="*/ 5 w 5"/>
                <a:gd name="T27" fmla="*/ 1 h 8"/>
                <a:gd name="T28" fmla="*/ 4 w 5"/>
                <a:gd name="T29" fmla="*/ 0 h 8"/>
                <a:gd name="T30" fmla="*/ 4 w 5"/>
                <a:gd name="T31" fmla="*/ 0 h 8"/>
                <a:gd name="T32" fmla="*/ 3 w 5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3" name="Freeform 425">
              <a:extLst>
                <a:ext uri="{FF2B5EF4-FFF2-40B4-BE49-F238E27FC236}">
                  <a16:creationId xmlns:a16="http://schemas.microsoft.com/office/drawing/2014/main" id="{8228B6D4-822A-48E8-CD03-A7AF6328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7463" y="3970338"/>
              <a:ext cx="12700" cy="25400"/>
            </a:xfrm>
            <a:custGeom>
              <a:avLst/>
              <a:gdLst>
                <a:gd name="T0" fmla="*/ 6 w 8"/>
                <a:gd name="T1" fmla="*/ 11 h 16"/>
                <a:gd name="T2" fmla="*/ 6 w 8"/>
                <a:gd name="T3" fmla="*/ 10 h 16"/>
                <a:gd name="T4" fmla="*/ 6 w 8"/>
                <a:gd name="T5" fmla="*/ 9 h 16"/>
                <a:gd name="T6" fmla="*/ 7 w 8"/>
                <a:gd name="T7" fmla="*/ 9 h 16"/>
                <a:gd name="T8" fmla="*/ 7 w 8"/>
                <a:gd name="T9" fmla="*/ 8 h 16"/>
                <a:gd name="T10" fmla="*/ 7 w 8"/>
                <a:gd name="T11" fmla="*/ 7 h 16"/>
                <a:gd name="T12" fmla="*/ 7 w 8"/>
                <a:gd name="T13" fmla="*/ 6 h 16"/>
                <a:gd name="T14" fmla="*/ 8 w 8"/>
                <a:gd name="T15" fmla="*/ 4 h 16"/>
                <a:gd name="T16" fmla="*/ 8 w 8"/>
                <a:gd name="T17" fmla="*/ 3 h 16"/>
                <a:gd name="T18" fmla="*/ 8 w 8"/>
                <a:gd name="T19" fmla="*/ 2 h 16"/>
                <a:gd name="T20" fmla="*/ 6 w 8"/>
                <a:gd name="T21" fmla="*/ 2 h 16"/>
                <a:gd name="T22" fmla="*/ 5 w 8"/>
                <a:gd name="T23" fmla="*/ 1 h 16"/>
                <a:gd name="T24" fmla="*/ 3 w 8"/>
                <a:gd name="T25" fmla="*/ 0 h 16"/>
                <a:gd name="T26" fmla="*/ 2 w 8"/>
                <a:gd name="T27" fmla="*/ 1 h 16"/>
                <a:gd name="T28" fmla="*/ 1 w 8"/>
                <a:gd name="T29" fmla="*/ 1 h 16"/>
                <a:gd name="T30" fmla="*/ 0 w 8"/>
                <a:gd name="T31" fmla="*/ 2 h 16"/>
                <a:gd name="T32" fmla="*/ 0 w 8"/>
                <a:gd name="T33" fmla="*/ 3 h 16"/>
                <a:gd name="T34" fmla="*/ 0 w 8"/>
                <a:gd name="T35" fmla="*/ 4 h 16"/>
                <a:gd name="T36" fmla="*/ 0 w 8"/>
                <a:gd name="T37" fmla="*/ 4 h 16"/>
                <a:gd name="T38" fmla="*/ 0 w 8"/>
                <a:gd name="T39" fmla="*/ 5 h 16"/>
                <a:gd name="T40" fmla="*/ 1 w 8"/>
                <a:gd name="T41" fmla="*/ 6 h 16"/>
                <a:gd name="T42" fmla="*/ 1 w 8"/>
                <a:gd name="T43" fmla="*/ 7 h 16"/>
                <a:gd name="T44" fmla="*/ 1 w 8"/>
                <a:gd name="T45" fmla="*/ 8 h 16"/>
                <a:gd name="T46" fmla="*/ 1 w 8"/>
                <a:gd name="T47" fmla="*/ 9 h 16"/>
                <a:gd name="T48" fmla="*/ 0 w 8"/>
                <a:gd name="T49" fmla="*/ 9 h 16"/>
                <a:gd name="T50" fmla="*/ 0 w 8"/>
                <a:gd name="T51" fmla="*/ 11 h 16"/>
                <a:gd name="T52" fmla="*/ 2 w 8"/>
                <a:gd name="T53" fmla="*/ 13 h 16"/>
                <a:gd name="T54" fmla="*/ 3 w 8"/>
                <a:gd name="T55" fmla="*/ 14 h 16"/>
                <a:gd name="T56" fmla="*/ 3 w 8"/>
                <a:gd name="T57" fmla="*/ 16 h 16"/>
                <a:gd name="T58" fmla="*/ 5 w 8"/>
                <a:gd name="T59" fmla="*/ 16 h 16"/>
                <a:gd name="T60" fmla="*/ 6 w 8"/>
                <a:gd name="T61" fmla="*/ 15 h 16"/>
                <a:gd name="T62" fmla="*/ 5 w 8"/>
                <a:gd name="T63" fmla="*/ 14 h 16"/>
                <a:gd name="T64" fmla="*/ 6 w 8"/>
                <a:gd name="T65" fmla="*/ 12 h 16"/>
                <a:gd name="T66" fmla="*/ 6 w 8"/>
                <a:gd name="T6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6">
                  <a:moveTo>
                    <a:pt x="6" y="11"/>
                  </a:move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4" name="Freeform 426">
              <a:extLst>
                <a:ext uri="{FF2B5EF4-FFF2-40B4-BE49-F238E27FC236}">
                  <a16:creationId xmlns:a16="http://schemas.microsoft.com/office/drawing/2014/main" id="{8A51F9D4-F230-194B-5C8B-E9667F3CB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13238"/>
              <a:ext cx="3175" cy="1587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5" name="Freeform 427">
              <a:extLst>
                <a:ext uri="{FF2B5EF4-FFF2-40B4-BE49-F238E27FC236}">
                  <a16:creationId xmlns:a16="http://schemas.microsoft.com/office/drawing/2014/main" id="{437D9619-1F3E-E046-CCB5-6EEF38D29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268788"/>
              <a:ext cx="6350" cy="4762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2 h 3"/>
                <a:gd name="T12" fmla="*/ 2 w 4"/>
                <a:gd name="T13" fmla="*/ 0 h 3"/>
                <a:gd name="T14" fmla="*/ 1 w 4"/>
                <a:gd name="T15" fmla="*/ 0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6" name="Freeform 428">
              <a:extLst>
                <a:ext uri="{FF2B5EF4-FFF2-40B4-BE49-F238E27FC236}">
                  <a16:creationId xmlns:a16="http://schemas.microsoft.com/office/drawing/2014/main" id="{0BEA98C2-888C-67B8-2903-747303F53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4419600"/>
              <a:ext cx="4762" cy="4762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0 w 3"/>
                <a:gd name="T13" fmla="*/ 2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7" name="Freeform 429">
              <a:extLst>
                <a:ext uri="{FF2B5EF4-FFF2-40B4-BE49-F238E27FC236}">
                  <a16:creationId xmlns:a16="http://schemas.microsoft.com/office/drawing/2014/main" id="{2E9AE7EA-D67C-F289-481D-188F590DA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4171950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1 w 1"/>
                <a:gd name="T7" fmla="*/ 1 h 3"/>
                <a:gd name="T8" fmla="*/ 1 w 1"/>
                <a:gd name="T9" fmla="*/ 0 h 3"/>
                <a:gd name="T10" fmla="*/ 1 w 1"/>
                <a:gd name="T11" fmla="*/ 0 h 3"/>
                <a:gd name="T12" fmla="*/ 0 w 1"/>
                <a:gd name="T13" fmla="*/ 0 h 3"/>
                <a:gd name="T14" fmla="*/ 0 w 1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8" name="Freeform 430">
              <a:extLst>
                <a:ext uri="{FF2B5EF4-FFF2-40B4-BE49-F238E27FC236}">
                  <a16:creationId xmlns:a16="http://schemas.microsoft.com/office/drawing/2014/main" id="{5FA99B96-7925-0054-614D-AF524534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44545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79" name="Freeform 431">
              <a:extLst>
                <a:ext uri="{FF2B5EF4-FFF2-40B4-BE49-F238E27FC236}">
                  <a16:creationId xmlns:a16="http://schemas.microsoft.com/office/drawing/2014/main" id="{640E5317-825F-5CE9-F68C-E68AA45F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3025" y="4364038"/>
              <a:ext cx="6350" cy="4762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3 w 4"/>
                <a:gd name="T9" fmla="*/ 2 h 3"/>
                <a:gd name="T10" fmla="*/ 3 w 4"/>
                <a:gd name="T11" fmla="*/ 1 h 3"/>
                <a:gd name="T12" fmla="*/ 3 w 4"/>
                <a:gd name="T13" fmla="*/ 0 h 3"/>
                <a:gd name="T14" fmla="*/ 2 w 4"/>
                <a:gd name="T15" fmla="*/ 0 h 3"/>
                <a:gd name="T16" fmla="*/ 0 w 4"/>
                <a:gd name="T17" fmla="*/ 0 h 3"/>
                <a:gd name="T18" fmla="*/ 0 w 4"/>
                <a:gd name="T19" fmla="*/ 1 h 3"/>
                <a:gd name="T20" fmla="*/ 1 w 4"/>
                <a:gd name="T21" fmla="*/ 1 h 3"/>
                <a:gd name="T22" fmla="*/ 1 w 4"/>
                <a:gd name="T23" fmla="*/ 2 h 3"/>
                <a:gd name="T24" fmla="*/ 1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0" name="Freeform 432">
              <a:extLst>
                <a:ext uri="{FF2B5EF4-FFF2-40B4-BE49-F238E27FC236}">
                  <a16:creationId xmlns:a16="http://schemas.microsoft.com/office/drawing/2014/main" id="{15E5E5F6-DFD6-00F1-1274-3F161DD8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445000"/>
              <a:ext cx="6350" cy="11112"/>
            </a:xfrm>
            <a:custGeom>
              <a:avLst/>
              <a:gdLst>
                <a:gd name="T0" fmla="*/ 1 w 4"/>
                <a:gd name="T1" fmla="*/ 1 h 7"/>
                <a:gd name="T2" fmla="*/ 1 w 4"/>
                <a:gd name="T3" fmla="*/ 1 h 7"/>
                <a:gd name="T4" fmla="*/ 0 w 4"/>
                <a:gd name="T5" fmla="*/ 2 h 7"/>
                <a:gd name="T6" fmla="*/ 1 w 4"/>
                <a:gd name="T7" fmla="*/ 3 h 7"/>
                <a:gd name="T8" fmla="*/ 1 w 4"/>
                <a:gd name="T9" fmla="*/ 7 h 7"/>
                <a:gd name="T10" fmla="*/ 2 w 4"/>
                <a:gd name="T11" fmla="*/ 6 h 7"/>
                <a:gd name="T12" fmla="*/ 2 w 4"/>
                <a:gd name="T13" fmla="*/ 3 h 7"/>
                <a:gd name="T14" fmla="*/ 3 w 4"/>
                <a:gd name="T15" fmla="*/ 2 h 7"/>
                <a:gd name="T16" fmla="*/ 4 w 4"/>
                <a:gd name="T17" fmla="*/ 2 h 7"/>
                <a:gd name="T18" fmla="*/ 3 w 4"/>
                <a:gd name="T19" fmla="*/ 1 h 7"/>
                <a:gd name="T20" fmla="*/ 4 w 4"/>
                <a:gd name="T21" fmla="*/ 1 h 7"/>
                <a:gd name="T22" fmla="*/ 4 w 4"/>
                <a:gd name="T23" fmla="*/ 1 h 7"/>
                <a:gd name="T24" fmla="*/ 3 w 4"/>
                <a:gd name="T25" fmla="*/ 1 h 7"/>
                <a:gd name="T26" fmla="*/ 2 w 4"/>
                <a:gd name="T27" fmla="*/ 0 h 7"/>
                <a:gd name="T28" fmla="*/ 1 w 4"/>
                <a:gd name="T29" fmla="*/ 0 h 7"/>
                <a:gd name="T30" fmla="*/ 1 w 4"/>
                <a:gd name="T3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7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1" name="Freeform 433">
              <a:extLst>
                <a:ext uri="{FF2B5EF4-FFF2-40B4-BE49-F238E27FC236}">
                  <a16:creationId xmlns:a16="http://schemas.microsoft.com/office/drawing/2014/main" id="{ADF85443-E266-E9DB-CFBD-204B4F0AA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425132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2" name="Freeform 434">
              <a:extLst>
                <a:ext uri="{FF2B5EF4-FFF2-40B4-BE49-F238E27FC236}">
                  <a16:creationId xmlns:a16="http://schemas.microsoft.com/office/drawing/2014/main" id="{7C2534CB-660B-7800-E334-2D7997C20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84675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3" name="Freeform 435">
              <a:extLst>
                <a:ext uri="{FF2B5EF4-FFF2-40B4-BE49-F238E27FC236}">
                  <a16:creationId xmlns:a16="http://schemas.microsoft.com/office/drawing/2014/main" id="{1D7E0B1D-CC0F-E93E-5071-D5970F93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378325"/>
              <a:ext cx="4762" cy="11112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1 h 7"/>
                <a:gd name="T4" fmla="*/ 2 w 3"/>
                <a:gd name="T5" fmla="*/ 2 h 7"/>
                <a:gd name="T6" fmla="*/ 2 w 3"/>
                <a:gd name="T7" fmla="*/ 3 h 7"/>
                <a:gd name="T8" fmla="*/ 1 w 3"/>
                <a:gd name="T9" fmla="*/ 4 h 7"/>
                <a:gd name="T10" fmla="*/ 0 w 3"/>
                <a:gd name="T11" fmla="*/ 4 h 7"/>
                <a:gd name="T12" fmla="*/ 0 w 3"/>
                <a:gd name="T13" fmla="*/ 5 h 7"/>
                <a:gd name="T14" fmla="*/ 1 w 3"/>
                <a:gd name="T15" fmla="*/ 6 h 7"/>
                <a:gd name="T16" fmla="*/ 2 w 3"/>
                <a:gd name="T17" fmla="*/ 7 h 7"/>
                <a:gd name="T18" fmla="*/ 2 w 3"/>
                <a:gd name="T19" fmla="*/ 6 h 7"/>
                <a:gd name="T20" fmla="*/ 3 w 3"/>
                <a:gd name="T21" fmla="*/ 6 h 7"/>
                <a:gd name="T22" fmla="*/ 3 w 3"/>
                <a:gd name="T23" fmla="*/ 7 h 7"/>
                <a:gd name="T24" fmla="*/ 3 w 3"/>
                <a:gd name="T25" fmla="*/ 6 h 7"/>
                <a:gd name="T26" fmla="*/ 3 w 3"/>
                <a:gd name="T27" fmla="*/ 5 h 7"/>
                <a:gd name="T28" fmla="*/ 3 w 3"/>
                <a:gd name="T29" fmla="*/ 3 h 7"/>
                <a:gd name="T30" fmla="*/ 3 w 3"/>
                <a:gd name="T31" fmla="*/ 2 h 7"/>
                <a:gd name="T32" fmla="*/ 3 w 3"/>
                <a:gd name="T33" fmla="*/ 0 h 7"/>
                <a:gd name="T34" fmla="*/ 3 w 3"/>
                <a:gd name="T35" fmla="*/ 0 h 7"/>
                <a:gd name="T36" fmla="*/ 3 w 3"/>
                <a:gd name="T37" fmla="*/ 0 h 7"/>
                <a:gd name="T38" fmla="*/ 2 w 3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4" name="Freeform 436">
              <a:extLst>
                <a:ext uri="{FF2B5EF4-FFF2-40B4-BE49-F238E27FC236}">
                  <a16:creationId xmlns:a16="http://schemas.microsoft.com/office/drawing/2014/main" id="{D4589071-3403-9929-EF75-C661F838B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075" y="4273550"/>
              <a:ext cx="3175" cy="6350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1 h 4"/>
                <a:gd name="T8" fmla="*/ 2 w 2"/>
                <a:gd name="T9" fmla="*/ 0 h 4"/>
                <a:gd name="T10" fmla="*/ 2 w 2"/>
                <a:gd name="T11" fmla="*/ 0 h 4"/>
                <a:gd name="T12" fmla="*/ 1 w 2"/>
                <a:gd name="T13" fmla="*/ 0 h 4"/>
                <a:gd name="T14" fmla="*/ 0 w 2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5" name="Freeform 437">
              <a:extLst>
                <a:ext uri="{FF2B5EF4-FFF2-40B4-BE49-F238E27FC236}">
                  <a16:creationId xmlns:a16="http://schemas.microsoft.com/office/drawing/2014/main" id="{79BC8E5D-95A2-E2DF-ECFC-6AD4E682D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4302125"/>
              <a:ext cx="15875" cy="15875"/>
            </a:xfrm>
            <a:custGeom>
              <a:avLst/>
              <a:gdLst>
                <a:gd name="T0" fmla="*/ 6 w 10"/>
                <a:gd name="T1" fmla="*/ 8 h 10"/>
                <a:gd name="T2" fmla="*/ 9 w 10"/>
                <a:gd name="T3" fmla="*/ 8 h 10"/>
                <a:gd name="T4" fmla="*/ 10 w 10"/>
                <a:gd name="T5" fmla="*/ 8 h 10"/>
                <a:gd name="T6" fmla="*/ 10 w 10"/>
                <a:gd name="T7" fmla="*/ 8 h 10"/>
                <a:gd name="T8" fmla="*/ 9 w 10"/>
                <a:gd name="T9" fmla="*/ 8 h 10"/>
                <a:gd name="T10" fmla="*/ 7 w 10"/>
                <a:gd name="T11" fmla="*/ 7 h 10"/>
                <a:gd name="T12" fmla="*/ 7 w 10"/>
                <a:gd name="T13" fmla="*/ 6 h 10"/>
                <a:gd name="T14" fmla="*/ 6 w 10"/>
                <a:gd name="T15" fmla="*/ 5 h 10"/>
                <a:gd name="T16" fmla="*/ 5 w 10"/>
                <a:gd name="T17" fmla="*/ 6 h 10"/>
                <a:gd name="T18" fmla="*/ 5 w 10"/>
                <a:gd name="T19" fmla="*/ 5 h 10"/>
                <a:gd name="T20" fmla="*/ 4 w 10"/>
                <a:gd name="T21" fmla="*/ 4 h 10"/>
                <a:gd name="T22" fmla="*/ 3 w 10"/>
                <a:gd name="T23" fmla="*/ 4 h 10"/>
                <a:gd name="T24" fmla="*/ 2 w 10"/>
                <a:gd name="T25" fmla="*/ 2 h 10"/>
                <a:gd name="T26" fmla="*/ 1 w 10"/>
                <a:gd name="T27" fmla="*/ 1 h 10"/>
                <a:gd name="T28" fmla="*/ 0 w 10"/>
                <a:gd name="T29" fmla="*/ 0 h 10"/>
                <a:gd name="T30" fmla="*/ 0 w 10"/>
                <a:gd name="T31" fmla="*/ 1 h 10"/>
                <a:gd name="T32" fmla="*/ 0 w 10"/>
                <a:gd name="T33" fmla="*/ 2 h 10"/>
                <a:gd name="T34" fmla="*/ 0 w 10"/>
                <a:gd name="T35" fmla="*/ 3 h 10"/>
                <a:gd name="T36" fmla="*/ 0 w 10"/>
                <a:gd name="T37" fmla="*/ 4 h 10"/>
                <a:gd name="T38" fmla="*/ 1 w 10"/>
                <a:gd name="T39" fmla="*/ 5 h 10"/>
                <a:gd name="T40" fmla="*/ 1 w 10"/>
                <a:gd name="T41" fmla="*/ 6 h 10"/>
                <a:gd name="T42" fmla="*/ 2 w 10"/>
                <a:gd name="T43" fmla="*/ 6 h 10"/>
                <a:gd name="T44" fmla="*/ 2 w 10"/>
                <a:gd name="T45" fmla="*/ 7 h 10"/>
                <a:gd name="T46" fmla="*/ 2 w 10"/>
                <a:gd name="T47" fmla="*/ 8 h 10"/>
                <a:gd name="T48" fmla="*/ 1 w 10"/>
                <a:gd name="T49" fmla="*/ 8 h 10"/>
                <a:gd name="T50" fmla="*/ 1 w 10"/>
                <a:gd name="T51" fmla="*/ 8 h 10"/>
                <a:gd name="T52" fmla="*/ 2 w 10"/>
                <a:gd name="T53" fmla="*/ 9 h 10"/>
                <a:gd name="T54" fmla="*/ 2 w 10"/>
                <a:gd name="T55" fmla="*/ 10 h 10"/>
                <a:gd name="T56" fmla="*/ 3 w 10"/>
                <a:gd name="T57" fmla="*/ 10 h 10"/>
                <a:gd name="T58" fmla="*/ 4 w 10"/>
                <a:gd name="T59" fmla="*/ 10 h 10"/>
                <a:gd name="T60" fmla="*/ 5 w 10"/>
                <a:gd name="T61" fmla="*/ 9 h 10"/>
                <a:gd name="T62" fmla="*/ 5 w 10"/>
                <a:gd name="T63" fmla="*/ 8 h 10"/>
                <a:gd name="T64" fmla="*/ 6 w 10"/>
                <a:gd name="T6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0">
                  <a:moveTo>
                    <a:pt x="6" y="8"/>
                  </a:move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6" name="Freeform 438">
              <a:extLst>
                <a:ext uri="{FF2B5EF4-FFF2-40B4-BE49-F238E27FC236}">
                  <a16:creationId xmlns:a16="http://schemas.microsoft.com/office/drawing/2014/main" id="{88576E54-4A7B-841C-26CB-FDED91558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4454525"/>
              <a:ext cx="14287" cy="17462"/>
            </a:xfrm>
            <a:custGeom>
              <a:avLst/>
              <a:gdLst>
                <a:gd name="T0" fmla="*/ 1 w 9"/>
                <a:gd name="T1" fmla="*/ 10 h 11"/>
                <a:gd name="T2" fmla="*/ 2 w 9"/>
                <a:gd name="T3" fmla="*/ 8 h 11"/>
                <a:gd name="T4" fmla="*/ 2 w 9"/>
                <a:gd name="T5" fmla="*/ 7 h 11"/>
                <a:gd name="T6" fmla="*/ 3 w 9"/>
                <a:gd name="T7" fmla="*/ 7 h 11"/>
                <a:gd name="T8" fmla="*/ 3 w 9"/>
                <a:gd name="T9" fmla="*/ 6 h 11"/>
                <a:gd name="T10" fmla="*/ 5 w 9"/>
                <a:gd name="T11" fmla="*/ 5 h 11"/>
                <a:gd name="T12" fmla="*/ 6 w 9"/>
                <a:gd name="T13" fmla="*/ 5 h 11"/>
                <a:gd name="T14" fmla="*/ 7 w 9"/>
                <a:gd name="T15" fmla="*/ 4 h 11"/>
                <a:gd name="T16" fmla="*/ 7 w 9"/>
                <a:gd name="T17" fmla="*/ 3 h 11"/>
                <a:gd name="T18" fmla="*/ 7 w 9"/>
                <a:gd name="T19" fmla="*/ 2 h 11"/>
                <a:gd name="T20" fmla="*/ 8 w 9"/>
                <a:gd name="T21" fmla="*/ 2 h 11"/>
                <a:gd name="T22" fmla="*/ 9 w 9"/>
                <a:gd name="T23" fmla="*/ 2 h 11"/>
                <a:gd name="T24" fmla="*/ 8 w 9"/>
                <a:gd name="T25" fmla="*/ 2 h 11"/>
                <a:gd name="T26" fmla="*/ 8 w 9"/>
                <a:gd name="T27" fmla="*/ 1 h 11"/>
                <a:gd name="T28" fmla="*/ 7 w 9"/>
                <a:gd name="T29" fmla="*/ 0 h 11"/>
                <a:gd name="T30" fmla="*/ 6 w 9"/>
                <a:gd name="T31" fmla="*/ 1 h 11"/>
                <a:gd name="T32" fmla="*/ 4 w 9"/>
                <a:gd name="T33" fmla="*/ 2 h 11"/>
                <a:gd name="T34" fmla="*/ 3 w 9"/>
                <a:gd name="T35" fmla="*/ 2 h 11"/>
                <a:gd name="T36" fmla="*/ 2 w 9"/>
                <a:gd name="T37" fmla="*/ 2 h 11"/>
                <a:gd name="T38" fmla="*/ 2 w 9"/>
                <a:gd name="T39" fmla="*/ 3 h 11"/>
                <a:gd name="T40" fmla="*/ 1 w 9"/>
                <a:gd name="T41" fmla="*/ 4 h 11"/>
                <a:gd name="T42" fmla="*/ 0 w 9"/>
                <a:gd name="T43" fmla="*/ 5 h 11"/>
                <a:gd name="T44" fmla="*/ 0 w 9"/>
                <a:gd name="T45" fmla="*/ 6 h 11"/>
                <a:gd name="T46" fmla="*/ 0 w 9"/>
                <a:gd name="T47" fmla="*/ 7 h 11"/>
                <a:gd name="T48" fmla="*/ 0 w 9"/>
                <a:gd name="T49" fmla="*/ 9 h 11"/>
                <a:gd name="T50" fmla="*/ 0 w 9"/>
                <a:gd name="T51" fmla="*/ 10 h 11"/>
                <a:gd name="T52" fmla="*/ 0 w 9"/>
                <a:gd name="T53" fmla="*/ 11 h 11"/>
                <a:gd name="T54" fmla="*/ 1 w 9"/>
                <a:gd name="T5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1">
                  <a:moveTo>
                    <a:pt x="1" y="10"/>
                  </a:move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7" name="Freeform 439">
              <a:extLst>
                <a:ext uri="{FF2B5EF4-FFF2-40B4-BE49-F238E27FC236}">
                  <a16:creationId xmlns:a16="http://schemas.microsoft.com/office/drawing/2014/main" id="{E27A252F-2FE2-7DBB-E4CA-74287A643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488" y="4332288"/>
              <a:ext cx="30162" cy="127000"/>
            </a:xfrm>
            <a:custGeom>
              <a:avLst/>
              <a:gdLst>
                <a:gd name="T0" fmla="*/ 6 w 19"/>
                <a:gd name="T1" fmla="*/ 42 h 80"/>
                <a:gd name="T2" fmla="*/ 5 w 19"/>
                <a:gd name="T3" fmla="*/ 46 h 80"/>
                <a:gd name="T4" fmla="*/ 4 w 19"/>
                <a:gd name="T5" fmla="*/ 46 h 80"/>
                <a:gd name="T6" fmla="*/ 4 w 19"/>
                <a:gd name="T7" fmla="*/ 47 h 80"/>
                <a:gd name="T8" fmla="*/ 4 w 19"/>
                <a:gd name="T9" fmla="*/ 48 h 80"/>
                <a:gd name="T10" fmla="*/ 3 w 19"/>
                <a:gd name="T11" fmla="*/ 46 h 80"/>
                <a:gd name="T12" fmla="*/ 0 w 19"/>
                <a:gd name="T13" fmla="*/ 47 h 80"/>
                <a:gd name="T14" fmla="*/ 1 w 19"/>
                <a:gd name="T15" fmla="*/ 50 h 80"/>
                <a:gd name="T16" fmla="*/ 3 w 19"/>
                <a:gd name="T17" fmla="*/ 56 h 80"/>
                <a:gd name="T18" fmla="*/ 2 w 19"/>
                <a:gd name="T19" fmla="*/ 59 h 80"/>
                <a:gd name="T20" fmla="*/ 4 w 19"/>
                <a:gd name="T21" fmla="*/ 63 h 80"/>
                <a:gd name="T22" fmla="*/ 4 w 19"/>
                <a:gd name="T23" fmla="*/ 66 h 80"/>
                <a:gd name="T24" fmla="*/ 2 w 19"/>
                <a:gd name="T25" fmla="*/ 71 h 80"/>
                <a:gd name="T26" fmla="*/ 3 w 19"/>
                <a:gd name="T27" fmla="*/ 73 h 80"/>
                <a:gd name="T28" fmla="*/ 4 w 19"/>
                <a:gd name="T29" fmla="*/ 77 h 80"/>
                <a:gd name="T30" fmla="*/ 4 w 19"/>
                <a:gd name="T31" fmla="*/ 79 h 80"/>
                <a:gd name="T32" fmla="*/ 4 w 19"/>
                <a:gd name="T33" fmla="*/ 80 h 80"/>
                <a:gd name="T34" fmla="*/ 5 w 19"/>
                <a:gd name="T35" fmla="*/ 79 h 80"/>
                <a:gd name="T36" fmla="*/ 8 w 19"/>
                <a:gd name="T37" fmla="*/ 72 h 80"/>
                <a:gd name="T38" fmla="*/ 10 w 19"/>
                <a:gd name="T39" fmla="*/ 70 h 80"/>
                <a:gd name="T40" fmla="*/ 11 w 19"/>
                <a:gd name="T41" fmla="*/ 68 h 80"/>
                <a:gd name="T42" fmla="*/ 13 w 19"/>
                <a:gd name="T43" fmla="*/ 64 h 80"/>
                <a:gd name="T44" fmla="*/ 14 w 19"/>
                <a:gd name="T45" fmla="*/ 61 h 80"/>
                <a:gd name="T46" fmla="*/ 15 w 19"/>
                <a:gd name="T47" fmla="*/ 57 h 80"/>
                <a:gd name="T48" fmla="*/ 14 w 19"/>
                <a:gd name="T49" fmla="*/ 52 h 80"/>
                <a:gd name="T50" fmla="*/ 14 w 19"/>
                <a:gd name="T51" fmla="*/ 50 h 80"/>
                <a:gd name="T52" fmla="*/ 14 w 19"/>
                <a:gd name="T53" fmla="*/ 49 h 80"/>
                <a:gd name="T54" fmla="*/ 17 w 19"/>
                <a:gd name="T55" fmla="*/ 45 h 80"/>
                <a:gd name="T56" fmla="*/ 19 w 19"/>
                <a:gd name="T57" fmla="*/ 44 h 80"/>
                <a:gd name="T58" fmla="*/ 19 w 19"/>
                <a:gd name="T59" fmla="*/ 0 h 80"/>
                <a:gd name="T60" fmla="*/ 17 w 19"/>
                <a:gd name="T61" fmla="*/ 0 h 80"/>
                <a:gd name="T62" fmla="*/ 16 w 19"/>
                <a:gd name="T63" fmla="*/ 2 h 80"/>
                <a:gd name="T64" fmla="*/ 15 w 19"/>
                <a:gd name="T65" fmla="*/ 1 h 80"/>
                <a:gd name="T66" fmla="*/ 14 w 19"/>
                <a:gd name="T67" fmla="*/ 2 h 80"/>
                <a:gd name="T68" fmla="*/ 13 w 19"/>
                <a:gd name="T69" fmla="*/ 2 h 80"/>
                <a:gd name="T70" fmla="*/ 13 w 19"/>
                <a:gd name="T71" fmla="*/ 6 h 80"/>
                <a:gd name="T72" fmla="*/ 12 w 19"/>
                <a:gd name="T73" fmla="*/ 7 h 80"/>
                <a:gd name="T74" fmla="*/ 12 w 19"/>
                <a:gd name="T75" fmla="*/ 9 h 80"/>
                <a:gd name="T76" fmla="*/ 14 w 19"/>
                <a:gd name="T77" fmla="*/ 9 h 80"/>
                <a:gd name="T78" fmla="*/ 14 w 19"/>
                <a:gd name="T79" fmla="*/ 11 h 80"/>
                <a:gd name="T80" fmla="*/ 13 w 19"/>
                <a:gd name="T81" fmla="*/ 12 h 80"/>
                <a:gd name="T82" fmla="*/ 11 w 19"/>
                <a:gd name="T83" fmla="*/ 13 h 80"/>
                <a:gd name="T84" fmla="*/ 11 w 19"/>
                <a:gd name="T85" fmla="*/ 16 h 80"/>
                <a:gd name="T86" fmla="*/ 12 w 19"/>
                <a:gd name="T87" fmla="*/ 16 h 80"/>
                <a:gd name="T88" fmla="*/ 13 w 19"/>
                <a:gd name="T89" fmla="*/ 18 h 80"/>
                <a:gd name="T90" fmla="*/ 14 w 19"/>
                <a:gd name="T91" fmla="*/ 21 h 80"/>
                <a:gd name="T92" fmla="*/ 13 w 19"/>
                <a:gd name="T93" fmla="*/ 24 h 80"/>
                <a:gd name="T94" fmla="*/ 12 w 19"/>
                <a:gd name="T95" fmla="*/ 27 h 80"/>
                <a:gd name="T96" fmla="*/ 9 w 19"/>
                <a:gd name="T97" fmla="*/ 28 h 80"/>
                <a:gd name="T98" fmla="*/ 11 w 19"/>
                <a:gd name="T99" fmla="*/ 29 h 80"/>
                <a:gd name="T100" fmla="*/ 12 w 19"/>
                <a:gd name="T101" fmla="*/ 30 h 80"/>
                <a:gd name="T102" fmla="*/ 12 w 19"/>
                <a:gd name="T103" fmla="*/ 32 h 80"/>
                <a:gd name="T104" fmla="*/ 11 w 19"/>
                <a:gd name="T105" fmla="*/ 33 h 80"/>
                <a:gd name="T106" fmla="*/ 12 w 19"/>
                <a:gd name="T107" fmla="*/ 35 h 80"/>
                <a:gd name="T108" fmla="*/ 12 w 19"/>
                <a:gd name="T109" fmla="*/ 37 h 80"/>
                <a:gd name="T110" fmla="*/ 10 w 19"/>
                <a:gd name="T111" fmla="*/ 38 h 80"/>
                <a:gd name="T112" fmla="*/ 9 w 19"/>
                <a:gd name="T113" fmla="*/ 37 h 80"/>
                <a:gd name="T114" fmla="*/ 8 w 19"/>
                <a:gd name="T115" fmla="*/ 38 h 80"/>
                <a:gd name="T116" fmla="*/ 7 w 19"/>
                <a:gd name="T117" fmla="*/ 39 h 80"/>
                <a:gd name="T118" fmla="*/ 6 w 19"/>
                <a:gd name="T119" fmla="*/ 39 h 80"/>
                <a:gd name="T120" fmla="*/ 7 w 19"/>
                <a:gd name="T121" fmla="*/ 40 h 80"/>
                <a:gd name="T122" fmla="*/ 6 w 19"/>
                <a:gd name="T123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" h="80">
                  <a:moveTo>
                    <a:pt x="6" y="41"/>
                  </a:moveTo>
                  <a:lnTo>
                    <a:pt x="6" y="42"/>
                  </a:lnTo>
                  <a:lnTo>
                    <a:pt x="6" y="44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3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2" y="54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3" y="69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3" y="75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6" y="46"/>
                  </a:lnTo>
                  <a:lnTo>
                    <a:pt x="17" y="45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7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6" y="4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8" name="Freeform 440">
              <a:extLst>
                <a:ext uri="{FF2B5EF4-FFF2-40B4-BE49-F238E27FC236}">
                  <a16:creationId xmlns:a16="http://schemas.microsoft.com/office/drawing/2014/main" id="{7314BEDE-83BF-8F86-AF71-F8128E21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86263"/>
              <a:ext cx="15875" cy="22225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1 h 14"/>
                <a:gd name="T4" fmla="*/ 1 w 10"/>
                <a:gd name="T5" fmla="*/ 2 h 14"/>
                <a:gd name="T6" fmla="*/ 1 w 10"/>
                <a:gd name="T7" fmla="*/ 3 h 14"/>
                <a:gd name="T8" fmla="*/ 1 w 10"/>
                <a:gd name="T9" fmla="*/ 4 h 14"/>
                <a:gd name="T10" fmla="*/ 0 w 10"/>
                <a:gd name="T11" fmla="*/ 5 h 14"/>
                <a:gd name="T12" fmla="*/ 1 w 10"/>
                <a:gd name="T13" fmla="*/ 5 h 14"/>
                <a:gd name="T14" fmla="*/ 1 w 10"/>
                <a:gd name="T15" fmla="*/ 5 h 14"/>
                <a:gd name="T16" fmla="*/ 1 w 10"/>
                <a:gd name="T17" fmla="*/ 4 h 14"/>
                <a:gd name="T18" fmla="*/ 2 w 10"/>
                <a:gd name="T19" fmla="*/ 4 h 14"/>
                <a:gd name="T20" fmla="*/ 2 w 10"/>
                <a:gd name="T21" fmla="*/ 3 h 14"/>
                <a:gd name="T22" fmla="*/ 3 w 10"/>
                <a:gd name="T23" fmla="*/ 3 h 14"/>
                <a:gd name="T24" fmla="*/ 3 w 10"/>
                <a:gd name="T25" fmla="*/ 5 h 14"/>
                <a:gd name="T26" fmla="*/ 4 w 10"/>
                <a:gd name="T27" fmla="*/ 5 h 14"/>
                <a:gd name="T28" fmla="*/ 4 w 10"/>
                <a:gd name="T29" fmla="*/ 4 h 14"/>
                <a:gd name="T30" fmla="*/ 5 w 10"/>
                <a:gd name="T31" fmla="*/ 5 h 14"/>
                <a:gd name="T32" fmla="*/ 6 w 10"/>
                <a:gd name="T33" fmla="*/ 6 h 14"/>
                <a:gd name="T34" fmla="*/ 6 w 10"/>
                <a:gd name="T35" fmla="*/ 7 h 14"/>
                <a:gd name="T36" fmla="*/ 7 w 10"/>
                <a:gd name="T37" fmla="*/ 7 h 14"/>
                <a:gd name="T38" fmla="*/ 7 w 10"/>
                <a:gd name="T39" fmla="*/ 8 h 14"/>
                <a:gd name="T40" fmla="*/ 7 w 10"/>
                <a:gd name="T41" fmla="*/ 10 h 14"/>
                <a:gd name="T42" fmla="*/ 8 w 10"/>
                <a:gd name="T43" fmla="*/ 11 h 14"/>
                <a:gd name="T44" fmla="*/ 8 w 10"/>
                <a:gd name="T45" fmla="*/ 12 h 14"/>
                <a:gd name="T46" fmla="*/ 7 w 10"/>
                <a:gd name="T47" fmla="*/ 12 h 14"/>
                <a:gd name="T48" fmla="*/ 7 w 10"/>
                <a:gd name="T49" fmla="*/ 14 h 14"/>
                <a:gd name="T50" fmla="*/ 8 w 10"/>
                <a:gd name="T51" fmla="*/ 14 h 14"/>
                <a:gd name="T52" fmla="*/ 9 w 10"/>
                <a:gd name="T53" fmla="*/ 14 h 14"/>
                <a:gd name="T54" fmla="*/ 9 w 10"/>
                <a:gd name="T55" fmla="*/ 13 h 14"/>
                <a:gd name="T56" fmla="*/ 10 w 10"/>
                <a:gd name="T57" fmla="*/ 12 h 14"/>
                <a:gd name="T58" fmla="*/ 9 w 10"/>
                <a:gd name="T59" fmla="*/ 12 h 14"/>
                <a:gd name="T60" fmla="*/ 9 w 10"/>
                <a:gd name="T61" fmla="*/ 11 h 14"/>
                <a:gd name="T62" fmla="*/ 9 w 10"/>
                <a:gd name="T63" fmla="*/ 10 h 14"/>
                <a:gd name="T64" fmla="*/ 9 w 10"/>
                <a:gd name="T65" fmla="*/ 9 h 14"/>
                <a:gd name="T66" fmla="*/ 9 w 10"/>
                <a:gd name="T67" fmla="*/ 8 h 14"/>
                <a:gd name="T68" fmla="*/ 8 w 10"/>
                <a:gd name="T69" fmla="*/ 7 h 14"/>
                <a:gd name="T70" fmla="*/ 8 w 10"/>
                <a:gd name="T71" fmla="*/ 6 h 14"/>
                <a:gd name="T72" fmla="*/ 7 w 10"/>
                <a:gd name="T73" fmla="*/ 6 h 14"/>
                <a:gd name="T74" fmla="*/ 7 w 10"/>
                <a:gd name="T75" fmla="*/ 5 h 14"/>
                <a:gd name="T76" fmla="*/ 6 w 10"/>
                <a:gd name="T77" fmla="*/ 5 h 14"/>
                <a:gd name="T78" fmla="*/ 6 w 10"/>
                <a:gd name="T79" fmla="*/ 4 h 14"/>
                <a:gd name="T80" fmla="*/ 6 w 10"/>
                <a:gd name="T81" fmla="*/ 3 h 14"/>
                <a:gd name="T82" fmla="*/ 6 w 10"/>
                <a:gd name="T83" fmla="*/ 2 h 14"/>
                <a:gd name="T84" fmla="*/ 5 w 10"/>
                <a:gd name="T85" fmla="*/ 1 h 14"/>
                <a:gd name="T86" fmla="*/ 4 w 10"/>
                <a:gd name="T87" fmla="*/ 1 h 14"/>
                <a:gd name="T88" fmla="*/ 3 w 10"/>
                <a:gd name="T89" fmla="*/ 0 h 14"/>
                <a:gd name="T90" fmla="*/ 2 w 10"/>
                <a:gd name="T9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89" name="Freeform 441">
              <a:extLst>
                <a:ext uri="{FF2B5EF4-FFF2-40B4-BE49-F238E27FC236}">
                  <a16:creationId xmlns:a16="http://schemas.microsoft.com/office/drawing/2014/main" id="{31AC10F5-FE85-A382-5325-56F34CACD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3370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0" name="Freeform 442">
              <a:extLst>
                <a:ext uri="{FF2B5EF4-FFF2-40B4-BE49-F238E27FC236}">
                  <a16:creationId xmlns:a16="http://schemas.microsoft.com/office/drawing/2014/main" id="{5B267AFE-BEAF-E547-9450-FB93A078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4471988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1" name="Freeform 443">
              <a:extLst>
                <a:ext uri="{FF2B5EF4-FFF2-40B4-BE49-F238E27FC236}">
                  <a16:creationId xmlns:a16="http://schemas.microsoft.com/office/drawing/2014/main" id="{24F6C9CD-4941-4107-0D8A-FD1D3C57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7150" y="4321175"/>
              <a:ext cx="7937" cy="15875"/>
            </a:xfrm>
            <a:custGeom>
              <a:avLst/>
              <a:gdLst>
                <a:gd name="T0" fmla="*/ 4 w 5"/>
                <a:gd name="T1" fmla="*/ 10 h 10"/>
                <a:gd name="T2" fmla="*/ 4 w 5"/>
                <a:gd name="T3" fmla="*/ 9 h 10"/>
                <a:gd name="T4" fmla="*/ 4 w 5"/>
                <a:gd name="T5" fmla="*/ 8 h 10"/>
                <a:gd name="T6" fmla="*/ 3 w 5"/>
                <a:gd name="T7" fmla="*/ 7 h 10"/>
                <a:gd name="T8" fmla="*/ 4 w 5"/>
                <a:gd name="T9" fmla="*/ 7 h 10"/>
                <a:gd name="T10" fmla="*/ 5 w 5"/>
                <a:gd name="T11" fmla="*/ 6 h 10"/>
                <a:gd name="T12" fmla="*/ 3 w 5"/>
                <a:gd name="T13" fmla="*/ 6 h 10"/>
                <a:gd name="T14" fmla="*/ 3 w 5"/>
                <a:gd name="T15" fmla="*/ 6 h 10"/>
                <a:gd name="T16" fmla="*/ 3 w 5"/>
                <a:gd name="T17" fmla="*/ 4 h 10"/>
                <a:gd name="T18" fmla="*/ 1 w 5"/>
                <a:gd name="T19" fmla="*/ 3 h 10"/>
                <a:gd name="T20" fmla="*/ 1 w 5"/>
                <a:gd name="T21" fmla="*/ 2 h 10"/>
                <a:gd name="T22" fmla="*/ 1 w 5"/>
                <a:gd name="T23" fmla="*/ 0 h 10"/>
                <a:gd name="T24" fmla="*/ 0 w 5"/>
                <a:gd name="T25" fmla="*/ 1 h 10"/>
                <a:gd name="T26" fmla="*/ 1 w 5"/>
                <a:gd name="T27" fmla="*/ 4 h 10"/>
                <a:gd name="T28" fmla="*/ 1 w 5"/>
                <a:gd name="T29" fmla="*/ 5 h 10"/>
                <a:gd name="T30" fmla="*/ 2 w 5"/>
                <a:gd name="T31" fmla="*/ 6 h 10"/>
                <a:gd name="T32" fmla="*/ 2 w 5"/>
                <a:gd name="T33" fmla="*/ 7 h 10"/>
                <a:gd name="T34" fmla="*/ 1 w 5"/>
                <a:gd name="T35" fmla="*/ 7 h 10"/>
                <a:gd name="T36" fmla="*/ 1 w 5"/>
                <a:gd name="T37" fmla="*/ 8 h 10"/>
                <a:gd name="T38" fmla="*/ 2 w 5"/>
                <a:gd name="T39" fmla="*/ 8 h 10"/>
                <a:gd name="T40" fmla="*/ 3 w 5"/>
                <a:gd name="T41" fmla="*/ 9 h 10"/>
                <a:gd name="T42" fmla="*/ 3 w 5"/>
                <a:gd name="T43" fmla="*/ 10 h 10"/>
                <a:gd name="T44" fmla="*/ 4 w 5"/>
                <a:gd name="T4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0">
                  <a:moveTo>
                    <a:pt x="4" y="10"/>
                  </a:moveTo>
                  <a:lnTo>
                    <a:pt x="4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2" name="Freeform 444">
              <a:extLst>
                <a:ext uri="{FF2B5EF4-FFF2-40B4-BE49-F238E27FC236}">
                  <a16:creationId xmlns:a16="http://schemas.microsoft.com/office/drawing/2014/main" id="{5FE7B1B8-6437-78DB-485C-317E626A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4394200"/>
              <a:ext cx="3175" cy="6350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2 h 4"/>
                <a:gd name="T10" fmla="*/ 2 w 2"/>
                <a:gd name="T11" fmla="*/ 0 h 4"/>
                <a:gd name="T12" fmla="*/ 2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1 h 4"/>
                <a:gd name="T20" fmla="*/ 1 w 2"/>
                <a:gd name="T21" fmla="*/ 2 h 4"/>
                <a:gd name="T22" fmla="*/ 2 w 2"/>
                <a:gd name="T23" fmla="*/ 2 h 4"/>
                <a:gd name="T24" fmla="*/ 2 w 2"/>
                <a:gd name="T25" fmla="*/ 3 h 4"/>
                <a:gd name="T26" fmla="*/ 1 w 2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3" name="Freeform 445">
              <a:extLst>
                <a:ext uri="{FF2B5EF4-FFF2-40B4-BE49-F238E27FC236}">
                  <a16:creationId xmlns:a16="http://schemas.microsoft.com/office/drawing/2014/main" id="{DB38D169-9E1E-A62B-4ECB-36E876D2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316413"/>
              <a:ext cx="3175" cy="4762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1 w 2"/>
                <a:gd name="T13" fmla="*/ 1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4" name="Freeform 446">
              <a:extLst>
                <a:ext uri="{FF2B5EF4-FFF2-40B4-BE49-F238E27FC236}">
                  <a16:creationId xmlns:a16="http://schemas.microsoft.com/office/drawing/2014/main" id="{CDEEEB81-1F9E-F097-9CDA-5ED206BB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4325938"/>
              <a:ext cx="14287" cy="19050"/>
            </a:xfrm>
            <a:custGeom>
              <a:avLst/>
              <a:gdLst>
                <a:gd name="T0" fmla="*/ 8 w 9"/>
                <a:gd name="T1" fmla="*/ 0 h 12"/>
                <a:gd name="T2" fmla="*/ 7 w 9"/>
                <a:gd name="T3" fmla="*/ 0 h 12"/>
                <a:gd name="T4" fmla="*/ 6 w 9"/>
                <a:gd name="T5" fmla="*/ 0 h 12"/>
                <a:gd name="T6" fmla="*/ 4 w 9"/>
                <a:gd name="T7" fmla="*/ 0 h 12"/>
                <a:gd name="T8" fmla="*/ 4 w 9"/>
                <a:gd name="T9" fmla="*/ 1 h 12"/>
                <a:gd name="T10" fmla="*/ 3 w 9"/>
                <a:gd name="T11" fmla="*/ 1 h 12"/>
                <a:gd name="T12" fmla="*/ 1 w 9"/>
                <a:gd name="T13" fmla="*/ 0 h 12"/>
                <a:gd name="T14" fmla="*/ 0 w 9"/>
                <a:gd name="T15" fmla="*/ 1 h 12"/>
                <a:gd name="T16" fmla="*/ 1 w 9"/>
                <a:gd name="T17" fmla="*/ 1 h 12"/>
                <a:gd name="T18" fmla="*/ 2 w 9"/>
                <a:gd name="T19" fmla="*/ 1 h 12"/>
                <a:gd name="T20" fmla="*/ 2 w 9"/>
                <a:gd name="T21" fmla="*/ 2 h 12"/>
                <a:gd name="T22" fmla="*/ 1 w 9"/>
                <a:gd name="T23" fmla="*/ 2 h 12"/>
                <a:gd name="T24" fmla="*/ 0 w 9"/>
                <a:gd name="T25" fmla="*/ 3 h 12"/>
                <a:gd name="T26" fmla="*/ 0 w 9"/>
                <a:gd name="T27" fmla="*/ 3 h 12"/>
                <a:gd name="T28" fmla="*/ 1 w 9"/>
                <a:gd name="T29" fmla="*/ 4 h 12"/>
                <a:gd name="T30" fmla="*/ 0 w 9"/>
                <a:gd name="T31" fmla="*/ 4 h 12"/>
                <a:gd name="T32" fmla="*/ 0 w 9"/>
                <a:gd name="T33" fmla="*/ 5 h 12"/>
                <a:gd name="T34" fmla="*/ 1 w 9"/>
                <a:gd name="T35" fmla="*/ 6 h 12"/>
                <a:gd name="T36" fmla="*/ 1 w 9"/>
                <a:gd name="T37" fmla="*/ 7 h 12"/>
                <a:gd name="T38" fmla="*/ 2 w 9"/>
                <a:gd name="T39" fmla="*/ 7 h 12"/>
                <a:gd name="T40" fmla="*/ 2 w 9"/>
                <a:gd name="T41" fmla="*/ 8 h 12"/>
                <a:gd name="T42" fmla="*/ 2 w 9"/>
                <a:gd name="T43" fmla="*/ 9 h 12"/>
                <a:gd name="T44" fmla="*/ 2 w 9"/>
                <a:gd name="T45" fmla="*/ 10 h 12"/>
                <a:gd name="T46" fmla="*/ 3 w 9"/>
                <a:gd name="T47" fmla="*/ 10 h 12"/>
                <a:gd name="T48" fmla="*/ 3 w 9"/>
                <a:gd name="T49" fmla="*/ 11 h 12"/>
                <a:gd name="T50" fmla="*/ 3 w 9"/>
                <a:gd name="T51" fmla="*/ 11 h 12"/>
                <a:gd name="T52" fmla="*/ 4 w 9"/>
                <a:gd name="T53" fmla="*/ 11 h 12"/>
                <a:gd name="T54" fmla="*/ 4 w 9"/>
                <a:gd name="T55" fmla="*/ 11 h 12"/>
                <a:gd name="T56" fmla="*/ 5 w 9"/>
                <a:gd name="T57" fmla="*/ 11 h 12"/>
                <a:gd name="T58" fmla="*/ 6 w 9"/>
                <a:gd name="T59" fmla="*/ 11 h 12"/>
                <a:gd name="T60" fmla="*/ 7 w 9"/>
                <a:gd name="T61" fmla="*/ 11 h 12"/>
                <a:gd name="T62" fmla="*/ 8 w 9"/>
                <a:gd name="T63" fmla="*/ 12 h 12"/>
                <a:gd name="T64" fmla="*/ 8 w 9"/>
                <a:gd name="T65" fmla="*/ 11 h 12"/>
                <a:gd name="T66" fmla="*/ 8 w 9"/>
                <a:gd name="T67" fmla="*/ 11 h 12"/>
                <a:gd name="T68" fmla="*/ 8 w 9"/>
                <a:gd name="T69" fmla="*/ 10 h 12"/>
                <a:gd name="T70" fmla="*/ 8 w 9"/>
                <a:gd name="T71" fmla="*/ 9 h 12"/>
                <a:gd name="T72" fmla="*/ 8 w 9"/>
                <a:gd name="T73" fmla="*/ 4 h 12"/>
                <a:gd name="T74" fmla="*/ 9 w 9"/>
                <a:gd name="T75" fmla="*/ 3 h 12"/>
                <a:gd name="T76" fmla="*/ 9 w 9"/>
                <a:gd name="T77" fmla="*/ 2 h 12"/>
                <a:gd name="T78" fmla="*/ 8 w 9"/>
                <a:gd name="T79" fmla="*/ 1 h 12"/>
                <a:gd name="T80" fmla="*/ 8 w 9"/>
                <a:gd name="T81" fmla="*/ 0 h 12"/>
                <a:gd name="T82" fmla="*/ 8 w 9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12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5" name="Freeform 447">
              <a:extLst>
                <a:ext uri="{FF2B5EF4-FFF2-40B4-BE49-F238E27FC236}">
                  <a16:creationId xmlns:a16="http://schemas.microsoft.com/office/drawing/2014/main" id="{9F7A223B-738C-C571-6FD0-E3EE0B7D8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4259263"/>
              <a:ext cx="12700" cy="26987"/>
            </a:xfrm>
            <a:custGeom>
              <a:avLst/>
              <a:gdLst>
                <a:gd name="T0" fmla="*/ 5 w 8"/>
                <a:gd name="T1" fmla="*/ 3 h 17"/>
                <a:gd name="T2" fmla="*/ 4 w 8"/>
                <a:gd name="T3" fmla="*/ 2 h 17"/>
                <a:gd name="T4" fmla="*/ 1 w 8"/>
                <a:gd name="T5" fmla="*/ 1 h 17"/>
                <a:gd name="T6" fmla="*/ 1 w 8"/>
                <a:gd name="T7" fmla="*/ 0 h 17"/>
                <a:gd name="T8" fmla="*/ 0 w 8"/>
                <a:gd name="T9" fmla="*/ 3 h 17"/>
                <a:gd name="T10" fmla="*/ 0 w 8"/>
                <a:gd name="T11" fmla="*/ 5 h 17"/>
                <a:gd name="T12" fmla="*/ 1 w 8"/>
                <a:gd name="T13" fmla="*/ 7 h 17"/>
                <a:gd name="T14" fmla="*/ 1 w 8"/>
                <a:gd name="T15" fmla="*/ 8 h 17"/>
                <a:gd name="T16" fmla="*/ 1 w 8"/>
                <a:gd name="T17" fmla="*/ 9 h 17"/>
                <a:gd name="T18" fmla="*/ 1 w 8"/>
                <a:gd name="T19" fmla="*/ 9 h 17"/>
                <a:gd name="T20" fmla="*/ 1 w 8"/>
                <a:gd name="T21" fmla="*/ 9 h 17"/>
                <a:gd name="T22" fmla="*/ 1 w 8"/>
                <a:gd name="T23" fmla="*/ 10 h 17"/>
                <a:gd name="T24" fmla="*/ 1 w 8"/>
                <a:gd name="T25" fmla="*/ 11 h 17"/>
                <a:gd name="T26" fmla="*/ 1 w 8"/>
                <a:gd name="T27" fmla="*/ 12 h 17"/>
                <a:gd name="T28" fmla="*/ 1 w 8"/>
                <a:gd name="T29" fmla="*/ 15 h 17"/>
                <a:gd name="T30" fmla="*/ 1 w 8"/>
                <a:gd name="T31" fmla="*/ 15 h 17"/>
                <a:gd name="T32" fmla="*/ 0 w 8"/>
                <a:gd name="T33" fmla="*/ 16 h 17"/>
                <a:gd name="T34" fmla="*/ 2 w 8"/>
                <a:gd name="T35" fmla="*/ 17 h 17"/>
                <a:gd name="T36" fmla="*/ 4 w 8"/>
                <a:gd name="T37" fmla="*/ 15 h 17"/>
                <a:gd name="T38" fmla="*/ 7 w 8"/>
                <a:gd name="T39" fmla="*/ 11 h 17"/>
                <a:gd name="T40" fmla="*/ 8 w 8"/>
                <a:gd name="T41" fmla="*/ 9 h 17"/>
                <a:gd name="T42" fmla="*/ 8 w 8"/>
                <a:gd name="T43" fmla="*/ 8 h 17"/>
                <a:gd name="T44" fmla="*/ 8 w 8"/>
                <a:gd name="T45" fmla="*/ 6 h 17"/>
                <a:gd name="T46" fmla="*/ 8 w 8"/>
                <a:gd name="T47" fmla="*/ 5 h 17"/>
                <a:gd name="T48" fmla="*/ 7 w 8"/>
                <a:gd name="T49" fmla="*/ 5 h 17"/>
                <a:gd name="T50" fmla="*/ 6 w 8"/>
                <a:gd name="T51" fmla="*/ 5 h 17"/>
                <a:gd name="T52" fmla="*/ 6 w 8"/>
                <a:gd name="T53" fmla="*/ 6 h 17"/>
                <a:gd name="T54" fmla="*/ 6 w 8"/>
                <a:gd name="T55" fmla="*/ 8 h 17"/>
                <a:gd name="T56" fmla="*/ 4 w 8"/>
                <a:gd name="T57" fmla="*/ 6 h 17"/>
                <a:gd name="T58" fmla="*/ 4 w 8"/>
                <a:gd name="T59" fmla="*/ 5 h 17"/>
                <a:gd name="T60" fmla="*/ 5 w 8"/>
                <a:gd name="T6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7">
                  <a:moveTo>
                    <a:pt x="5" y="3"/>
                  </a:moveTo>
                  <a:lnTo>
                    <a:pt x="4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7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6" name="Freeform 448">
              <a:extLst>
                <a:ext uri="{FF2B5EF4-FFF2-40B4-BE49-F238E27FC236}">
                  <a16:creationId xmlns:a16="http://schemas.microsoft.com/office/drawing/2014/main" id="{3F961A2B-E332-4974-FA55-95CE2482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4613" y="4219575"/>
              <a:ext cx="6350" cy="22225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3 h 14"/>
                <a:gd name="T4" fmla="*/ 0 w 4"/>
                <a:gd name="T5" fmla="*/ 4 h 14"/>
                <a:gd name="T6" fmla="*/ 0 w 4"/>
                <a:gd name="T7" fmla="*/ 5 h 14"/>
                <a:gd name="T8" fmla="*/ 1 w 4"/>
                <a:gd name="T9" fmla="*/ 8 h 14"/>
                <a:gd name="T10" fmla="*/ 2 w 4"/>
                <a:gd name="T11" fmla="*/ 11 h 14"/>
                <a:gd name="T12" fmla="*/ 2 w 4"/>
                <a:gd name="T13" fmla="*/ 11 h 14"/>
                <a:gd name="T14" fmla="*/ 2 w 4"/>
                <a:gd name="T15" fmla="*/ 12 h 14"/>
                <a:gd name="T16" fmla="*/ 3 w 4"/>
                <a:gd name="T17" fmla="*/ 13 h 14"/>
                <a:gd name="T18" fmla="*/ 3 w 4"/>
                <a:gd name="T19" fmla="*/ 14 h 14"/>
                <a:gd name="T20" fmla="*/ 4 w 4"/>
                <a:gd name="T21" fmla="*/ 13 h 14"/>
                <a:gd name="T22" fmla="*/ 4 w 4"/>
                <a:gd name="T23" fmla="*/ 12 h 14"/>
                <a:gd name="T24" fmla="*/ 3 w 4"/>
                <a:gd name="T25" fmla="*/ 11 h 14"/>
                <a:gd name="T26" fmla="*/ 3 w 4"/>
                <a:gd name="T27" fmla="*/ 10 h 14"/>
                <a:gd name="T28" fmla="*/ 3 w 4"/>
                <a:gd name="T29" fmla="*/ 9 h 14"/>
                <a:gd name="T30" fmla="*/ 4 w 4"/>
                <a:gd name="T31" fmla="*/ 9 h 14"/>
                <a:gd name="T32" fmla="*/ 4 w 4"/>
                <a:gd name="T33" fmla="*/ 8 h 14"/>
                <a:gd name="T34" fmla="*/ 4 w 4"/>
                <a:gd name="T35" fmla="*/ 8 h 14"/>
                <a:gd name="T36" fmla="*/ 4 w 4"/>
                <a:gd name="T37" fmla="*/ 7 h 14"/>
                <a:gd name="T38" fmla="*/ 4 w 4"/>
                <a:gd name="T39" fmla="*/ 7 h 14"/>
                <a:gd name="T40" fmla="*/ 3 w 4"/>
                <a:gd name="T41" fmla="*/ 7 h 14"/>
                <a:gd name="T42" fmla="*/ 3 w 4"/>
                <a:gd name="T43" fmla="*/ 6 h 14"/>
                <a:gd name="T44" fmla="*/ 1 w 4"/>
                <a:gd name="T45" fmla="*/ 1 h 14"/>
                <a:gd name="T46" fmla="*/ 1 w 4"/>
                <a:gd name="T47" fmla="*/ 0 h 14"/>
                <a:gd name="T48" fmla="*/ 0 w 4"/>
                <a:gd name="T4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7" name="Freeform 449">
              <a:extLst>
                <a:ext uri="{FF2B5EF4-FFF2-40B4-BE49-F238E27FC236}">
                  <a16:creationId xmlns:a16="http://schemas.microsoft.com/office/drawing/2014/main" id="{CEF44EBA-110A-37DA-0A16-368119C67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325938"/>
              <a:ext cx="12700" cy="25400"/>
            </a:xfrm>
            <a:custGeom>
              <a:avLst/>
              <a:gdLst>
                <a:gd name="T0" fmla="*/ 1 w 8"/>
                <a:gd name="T1" fmla="*/ 14 h 16"/>
                <a:gd name="T2" fmla="*/ 1 w 8"/>
                <a:gd name="T3" fmla="*/ 15 h 16"/>
                <a:gd name="T4" fmla="*/ 0 w 8"/>
                <a:gd name="T5" fmla="*/ 15 h 16"/>
                <a:gd name="T6" fmla="*/ 0 w 8"/>
                <a:gd name="T7" fmla="*/ 16 h 16"/>
                <a:gd name="T8" fmla="*/ 1 w 8"/>
                <a:gd name="T9" fmla="*/ 16 h 16"/>
                <a:gd name="T10" fmla="*/ 2 w 8"/>
                <a:gd name="T11" fmla="*/ 16 h 16"/>
                <a:gd name="T12" fmla="*/ 3 w 8"/>
                <a:gd name="T13" fmla="*/ 16 h 16"/>
                <a:gd name="T14" fmla="*/ 2 w 8"/>
                <a:gd name="T15" fmla="*/ 15 h 16"/>
                <a:gd name="T16" fmla="*/ 3 w 8"/>
                <a:gd name="T17" fmla="*/ 15 h 16"/>
                <a:gd name="T18" fmla="*/ 3 w 8"/>
                <a:gd name="T19" fmla="*/ 14 h 16"/>
                <a:gd name="T20" fmla="*/ 3 w 8"/>
                <a:gd name="T21" fmla="*/ 13 h 16"/>
                <a:gd name="T22" fmla="*/ 4 w 8"/>
                <a:gd name="T23" fmla="*/ 13 h 16"/>
                <a:gd name="T24" fmla="*/ 4 w 8"/>
                <a:gd name="T25" fmla="*/ 14 h 16"/>
                <a:gd name="T26" fmla="*/ 5 w 8"/>
                <a:gd name="T27" fmla="*/ 14 h 16"/>
                <a:gd name="T28" fmla="*/ 6 w 8"/>
                <a:gd name="T29" fmla="*/ 14 h 16"/>
                <a:gd name="T30" fmla="*/ 6 w 8"/>
                <a:gd name="T31" fmla="*/ 13 h 16"/>
                <a:gd name="T32" fmla="*/ 6 w 8"/>
                <a:gd name="T33" fmla="*/ 11 h 16"/>
                <a:gd name="T34" fmla="*/ 7 w 8"/>
                <a:gd name="T35" fmla="*/ 10 h 16"/>
                <a:gd name="T36" fmla="*/ 6 w 8"/>
                <a:gd name="T37" fmla="*/ 9 h 16"/>
                <a:gd name="T38" fmla="*/ 7 w 8"/>
                <a:gd name="T39" fmla="*/ 8 h 16"/>
                <a:gd name="T40" fmla="*/ 7 w 8"/>
                <a:gd name="T41" fmla="*/ 6 h 16"/>
                <a:gd name="T42" fmla="*/ 7 w 8"/>
                <a:gd name="T43" fmla="*/ 4 h 16"/>
                <a:gd name="T44" fmla="*/ 8 w 8"/>
                <a:gd name="T45" fmla="*/ 3 h 16"/>
                <a:gd name="T46" fmla="*/ 8 w 8"/>
                <a:gd name="T47" fmla="*/ 3 h 16"/>
                <a:gd name="T48" fmla="*/ 7 w 8"/>
                <a:gd name="T49" fmla="*/ 1 h 16"/>
                <a:gd name="T50" fmla="*/ 7 w 8"/>
                <a:gd name="T51" fmla="*/ 0 h 16"/>
                <a:gd name="T52" fmla="*/ 6 w 8"/>
                <a:gd name="T53" fmla="*/ 0 h 16"/>
                <a:gd name="T54" fmla="*/ 6 w 8"/>
                <a:gd name="T55" fmla="*/ 1 h 16"/>
                <a:gd name="T56" fmla="*/ 5 w 8"/>
                <a:gd name="T57" fmla="*/ 3 h 16"/>
                <a:gd name="T58" fmla="*/ 4 w 8"/>
                <a:gd name="T59" fmla="*/ 5 h 16"/>
                <a:gd name="T60" fmla="*/ 4 w 8"/>
                <a:gd name="T61" fmla="*/ 6 h 16"/>
                <a:gd name="T62" fmla="*/ 4 w 8"/>
                <a:gd name="T63" fmla="*/ 7 h 16"/>
                <a:gd name="T64" fmla="*/ 4 w 8"/>
                <a:gd name="T65" fmla="*/ 8 h 16"/>
                <a:gd name="T66" fmla="*/ 4 w 8"/>
                <a:gd name="T67" fmla="*/ 9 h 16"/>
                <a:gd name="T68" fmla="*/ 3 w 8"/>
                <a:gd name="T69" fmla="*/ 9 h 16"/>
                <a:gd name="T70" fmla="*/ 3 w 8"/>
                <a:gd name="T71" fmla="*/ 10 h 16"/>
                <a:gd name="T72" fmla="*/ 2 w 8"/>
                <a:gd name="T73" fmla="*/ 10 h 16"/>
                <a:gd name="T74" fmla="*/ 2 w 8"/>
                <a:gd name="T75" fmla="*/ 11 h 16"/>
                <a:gd name="T76" fmla="*/ 2 w 8"/>
                <a:gd name="T77" fmla="*/ 11 h 16"/>
                <a:gd name="T78" fmla="*/ 3 w 8"/>
                <a:gd name="T79" fmla="*/ 11 h 16"/>
                <a:gd name="T80" fmla="*/ 2 w 8"/>
                <a:gd name="T81" fmla="*/ 12 h 16"/>
                <a:gd name="T82" fmla="*/ 1 w 8"/>
                <a:gd name="T83" fmla="*/ 12 h 16"/>
                <a:gd name="T84" fmla="*/ 1 w 8"/>
                <a:gd name="T85" fmla="*/ 13 h 16"/>
                <a:gd name="T86" fmla="*/ 2 w 8"/>
                <a:gd name="T87" fmla="*/ 13 h 16"/>
                <a:gd name="T88" fmla="*/ 2 w 8"/>
                <a:gd name="T89" fmla="*/ 14 h 16"/>
                <a:gd name="T90" fmla="*/ 1 w 8"/>
                <a:gd name="T9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" h="16">
                  <a:moveTo>
                    <a:pt x="1" y="14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8" name="Freeform 450">
              <a:extLst>
                <a:ext uri="{FF2B5EF4-FFF2-40B4-BE49-F238E27FC236}">
                  <a16:creationId xmlns:a16="http://schemas.microsoft.com/office/drawing/2014/main" id="{92D4DA69-674C-331E-5017-DF57107D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4278313"/>
              <a:ext cx="12700" cy="12700"/>
            </a:xfrm>
            <a:custGeom>
              <a:avLst/>
              <a:gdLst>
                <a:gd name="T0" fmla="*/ 4 w 8"/>
                <a:gd name="T1" fmla="*/ 2 h 8"/>
                <a:gd name="T2" fmla="*/ 2 w 8"/>
                <a:gd name="T3" fmla="*/ 3 h 8"/>
                <a:gd name="T4" fmla="*/ 1 w 8"/>
                <a:gd name="T5" fmla="*/ 3 h 8"/>
                <a:gd name="T6" fmla="*/ 0 w 8"/>
                <a:gd name="T7" fmla="*/ 3 h 8"/>
                <a:gd name="T8" fmla="*/ 0 w 8"/>
                <a:gd name="T9" fmla="*/ 4 h 8"/>
                <a:gd name="T10" fmla="*/ 1 w 8"/>
                <a:gd name="T11" fmla="*/ 4 h 8"/>
                <a:gd name="T12" fmla="*/ 2 w 8"/>
                <a:gd name="T13" fmla="*/ 3 h 8"/>
                <a:gd name="T14" fmla="*/ 2 w 8"/>
                <a:gd name="T15" fmla="*/ 4 h 8"/>
                <a:gd name="T16" fmla="*/ 1 w 8"/>
                <a:gd name="T17" fmla="*/ 4 h 8"/>
                <a:gd name="T18" fmla="*/ 1 w 8"/>
                <a:gd name="T19" fmla="*/ 5 h 8"/>
                <a:gd name="T20" fmla="*/ 0 w 8"/>
                <a:gd name="T21" fmla="*/ 6 h 8"/>
                <a:gd name="T22" fmla="*/ 1 w 8"/>
                <a:gd name="T23" fmla="*/ 6 h 8"/>
                <a:gd name="T24" fmla="*/ 2 w 8"/>
                <a:gd name="T25" fmla="*/ 6 h 8"/>
                <a:gd name="T26" fmla="*/ 3 w 8"/>
                <a:gd name="T27" fmla="*/ 7 h 8"/>
                <a:gd name="T28" fmla="*/ 3 w 8"/>
                <a:gd name="T29" fmla="*/ 8 h 8"/>
                <a:gd name="T30" fmla="*/ 4 w 8"/>
                <a:gd name="T31" fmla="*/ 6 h 8"/>
                <a:gd name="T32" fmla="*/ 5 w 8"/>
                <a:gd name="T33" fmla="*/ 5 h 8"/>
                <a:gd name="T34" fmla="*/ 6 w 8"/>
                <a:gd name="T35" fmla="*/ 5 h 8"/>
                <a:gd name="T36" fmla="*/ 7 w 8"/>
                <a:gd name="T37" fmla="*/ 3 h 8"/>
                <a:gd name="T38" fmla="*/ 8 w 8"/>
                <a:gd name="T39" fmla="*/ 3 h 8"/>
                <a:gd name="T40" fmla="*/ 8 w 8"/>
                <a:gd name="T41" fmla="*/ 3 h 8"/>
                <a:gd name="T42" fmla="*/ 8 w 8"/>
                <a:gd name="T43" fmla="*/ 2 h 8"/>
                <a:gd name="T44" fmla="*/ 8 w 8"/>
                <a:gd name="T45" fmla="*/ 1 h 8"/>
                <a:gd name="T46" fmla="*/ 7 w 8"/>
                <a:gd name="T47" fmla="*/ 0 h 8"/>
                <a:gd name="T48" fmla="*/ 7 w 8"/>
                <a:gd name="T49" fmla="*/ 1 h 8"/>
                <a:gd name="T50" fmla="*/ 7 w 8"/>
                <a:gd name="T51" fmla="*/ 2 h 8"/>
                <a:gd name="T52" fmla="*/ 6 w 8"/>
                <a:gd name="T53" fmla="*/ 2 h 8"/>
                <a:gd name="T54" fmla="*/ 6 w 8"/>
                <a:gd name="T55" fmla="*/ 3 h 8"/>
                <a:gd name="T56" fmla="*/ 5 w 8"/>
                <a:gd name="T57" fmla="*/ 3 h 8"/>
                <a:gd name="T58" fmla="*/ 6 w 8"/>
                <a:gd name="T59" fmla="*/ 3 h 8"/>
                <a:gd name="T60" fmla="*/ 5 w 8"/>
                <a:gd name="T61" fmla="*/ 3 h 8"/>
                <a:gd name="T62" fmla="*/ 4 w 8"/>
                <a:gd name="T63" fmla="*/ 3 h 8"/>
                <a:gd name="T64" fmla="*/ 3 w 8"/>
                <a:gd name="T65" fmla="*/ 3 h 8"/>
                <a:gd name="T66" fmla="*/ 4 w 8"/>
                <a:gd name="T67" fmla="*/ 3 h 8"/>
                <a:gd name="T68" fmla="*/ 4 w 8"/>
                <a:gd name="T6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399" name="Freeform 451">
              <a:extLst>
                <a:ext uri="{FF2B5EF4-FFF2-40B4-BE49-F238E27FC236}">
                  <a16:creationId xmlns:a16="http://schemas.microsoft.com/office/drawing/2014/main" id="{42E6B83C-A3DE-4FFE-FAAC-16B8D93B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3708400"/>
              <a:ext cx="11112" cy="14287"/>
            </a:xfrm>
            <a:custGeom>
              <a:avLst/>
              <a:gdLst>
                <a:gd name="T0" fmla="*/ 1 w 7"/>
                <a:gd name="T1" fmla="*/ 2 h 9"/>
                <a:gd name="T2" fmla="*/ 2 w 7"/>
                <a:gd name="T3" fmla="*/ 6 h 9"/>
                <a:gd name="T4" fmla="*/ 3 w 7"/>
                <a:gd name="T5" fmla="*/ 7 h 9"/>
                <a:gd name="T6" fmla="*/ 6 w 7"/>
                <a:gd name="T7" fmla="*/ 9 h 9"/>
                <a:gd name="T8" fmla="*/ 7 w 7"/>
                <a:gd name="T9" fmla="*/ 8 h 9"/>
                <a:gd name="T10" fmla="*/ 6 w 7"/>
                <a:gd name="T11" fmla="*/ 8 h 9"/>
                <a:gd name="T12" fmla="*/ 6 w 7"/>
                <a:gd name="T13" fmla="*/ 6 h 9"/>
                <a:gd name="T14" fmla="*/ 6 w 7"/>
                <a:gd name="T15" fmla="*/ 5 h 9"/>
                <a:gd name="T16" fmla="*/ 6 w 7"/>
                <a:gd name="T17" fmla="*/ 3 h 9"/>
                <a:gd name="T18" fmla="*/ 6 w 7"/>
                <a:gd name="T19" fmla="*/ 3 h 9"/>
                <a:gd name="T20" fmla="*/ 5 w 7"/>
                <a:gd name="T21" fmla="*/ 3 h 9"/>
                <a:gd name="T22" fmla="*/ 4 w 7"/>
                <a:gd name="T23" fmla="*/ 2 h 9"/>
                <a:gd name="T24" fmla="*/ 3 w 7"/>
                <a:gd name="T25" fmla="*/ 1 h 9"/>
                <a:gd name="T26" fmla="*/ 2 w 7"/>
                <a:gd name="T27" fmla="*/ 0 h 9"/>
                <a:gd name="T28" fmla="*/ 0 w 7"/>
                <a:gd name="T29" fmla="*/ 0 h 9"/>
                <a:gd name="T30" fmla="*/ 1 w 7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1" y="2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6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0" name="Freeform 452">
              <a:extLst>
                <a:ext uri="{FF2B5EF4-FFF2-40B4-BE49-F238E27FC236}">
                  <a16:creationId xmlns:a16="http://schemas.microsoft.com/office/drawing/2014/main" id="{085BE8E5-EAE7-583A-7DD8-F85320E7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3138" y="3716338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1" name="Rectangle 453">
              <a:extLst>
                <a:ext uri="{FF2B5EF4-FFF2-40B4-BE49-F238E27FC236}">
                  <a16:creationId xmlns:a16="http://schemas.microsoft.com/office/drawing/2014/main" id="{C5D855D8-7617-6977-5565-6780A4623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3138" y="3716338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2" name="Freeform 454">
              <a:extLst>
                <a:ext uri="{FF2B5EF4-FFF2-40B4-BE49-F238E27FC236}">
                  <a16:creationId xmlns:a16="http://schemas.microsoft.com/office/drawing/2014/main" id="{AFFE9B43-F7E0-7E34-1B21-61417A2AD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388" y="3519488"/>
              <a:ext cx="1587" cy="12700"/>
            </a:xfrm>
            <a:custGeom>
              <a:avLst/>
              <a:gdLst>
                <a:gd name="T0" fmla="*/ 0 w 1"/>
                <a:gd name="T1" fmla="*/ 6 h 8"/>
                <a:gd name="T2" fmla="*/ 0 w 1"/>
                <a:gd name="T3" fmla="*/ 8 h 8"/>
                <a:gd name="T4" fmla="*/ 1 w 1"/>
                <a:gd name="T5" fmla="*/ 7 h 8"/>
                <a:gd name="T6" fmla="*/ 1 w 1"/>
                <a:gd name="T7" fmla="*/ 6 h 8"/>
                <a:gd name="T8" fmla="*/ 1 w 1"/>
                <a:gd name="T9" fmla="*/ 5 h 8"/>
                <a:gd name="T10" fmla="*/ 0 w 1"/>
                <a:gd name="T11" fmla="*/ 5 h 8"/>
                <a:gd name="T12" fmla="*/ 1 w 1"/>
                <a:gd name="T13" fmla="*/ 3 h 8"/>
                <a:gd name="T14" fmla="*/ 1 w 1"/>
                <a:gd name="T15" fmla="*/ 2 h 8"/>
                <a:gd name="T16" fmla="*/ 1 w 1"/>
                <a:gd name="T17" fmla="*/ 2 h 8"/>
                <a:gd name="T18" fmla="*/ 1 w 1"/>
                <a:gd name="T19" fmla="*/ 1 h 8"/>
                <a:gd name="T20" fmla="*/ 0 w 1"/>
                <a:gd name="T21" fmla="*/ 0 h 8"/>
                <a:gd name="T22" fmla="*/ 0 w 1"/>
                <a:gd name="T23" fmla="*/ 1 h 8"/>
                <a:gd name="T24" fmla="*/ 0 w 1"/>
                <a:gd name="T25" fmla="*/ 2 h 8"/>
                <a:gd name="T26" fmla="*/ 0 w 1"/>
                <a:gd name="T27" fmla="*/ 4 h 8"/>
                <a:gd name="T28" fmla="*/ 0 w 1"/>
                <a:gd name="T29" fmla="*/ 5 h 8"/>
                <a:gd name="T30" fmla="*/ 0 w 1"/>
                <a:gd name="T31" fmla="*/ 6 h 8"/>
                <a:gd name="T32" fmla="*/ 0 w 1"/>
                <a:gd name="T33" fmla="*/ 7 h 8"/>
                <a:gd name="T34" fmla="*/ 0 w 1"/>
                <a:gd name="T35" fmla="*/ 5 h 8"/>
                <a:gd name="T36" fmla="*/ 0 w 1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8">
                  <a:moveTo>
                    <a:pt x="0" y="6"/>
                  </a:move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3" name="Freeform 455">
              <a:extLst>
                <a:ext uri="{FF2B5EF4-FFF2-40B4-BE49-F238E27FC236}">
                  <a16:creationId xmlns:a16="http://schemas.microsoft.com/office/drawing/2014/main" id="{11A9A606-AAD8-C538-3BB3-05308BE71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48063"/>
              <a:ext cx="6350" cy="9525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5 h 6"/>
                <a:gd name="T4" fmla="*/ 2 w 4"/>
                <a:gd name="T5" fmla="*/ 4 h 6"/>
                <a:gd name="T6" fmla="*/ 2 w 4"/>
                <a:gd name="T7" fmla="*/ 4 h 6"/>
                <a:gd name="T8" fmla="*/ 3 w 4"/>
                <a:gd name="T9" fmla="*/ 4 h 6"/>
                <a:gd name="T10" fmla="*/ 4 w 4"/>
                <a:gd name="T11" fmla="*/ 3 h 6"/>
                <a:gd name="T12" fmla="*/ 4 w 4"/>
                <a:gd name="T13" fmla="*/ 2 h 6"/>
                <a:gd name="T14" fmla="*/ 4 w 4"/>
                <a:gd name="T15" fmla="*/ 1 h 6"/>
                <a:gd name="T16" fmla="*/ 4 w 4"/>
                <a:gd name="T17" fmla="*/ 0 h 6"/>
                <a:gd name="T18" fmla="*/ 1 w 4"/>
                <a:gd name="T19" fmla="*/ 3 h 6"/>
                <a:gd name="T20" fmla="*/ 1 w 4"/>
                <a:gd name="T21" fmla="*/ 4 h 6"/>
                <a:gd name="T22" fmla="*/ 1 w 4"/>
                <a:gd name="T23" fmla="*/ 4 h 6"/>
                <a:gd name="T24" fmla="*/ 0 w 4"/>
                <a:gd name="T25" fmla="*/ 4 h 6"/>
                <a:gd name="T26" fmla="*/ 1 w 4"/>
                <a:gd name="T27" fmla="*/ 5 h 6"/>
                <a:gd name="T28" fmla="*/ 0 w 4"/>
                <a:gd name="T29" fmla="*/ 6 h 6"/>
                <a:gd name="T30" fmla="*/ 1 w 4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4" name="Freeform 456">
              <a:extLst>
                <a:ext uri="{FF2B5EF4-FFF2-40B4-BE49-F238E27FC236}">
                  <a16:creationId xmlns:a16="http://schemas.microsoft.com/office/drawing/2014/main" id="{A5C900B8-5ABB-1586-F9A1-F985357D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3535363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0 h 3"/>
                <a:gd name="T10" fmla="*/ 1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5" name="Freeform 457">
              <a:extLst>
                <a:ext uri="{FF2B5EF4-FFF2-40B4-BE49-F238E27FC236}">
                  <a16:creationId xmlns:a16="http://schemas.microsoft.com/office/drawing/2014/main" id="{56DE093C-54B9-9916-CD6E-B22156DF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800" y="3530600"/>
              <a:ext cx="1587" cy="7937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3 h 5"/>
                <a:gd name="T4" fmla="*/ 0 w 1"/>
                <a:gd name="T5" fmla="*/ 5 h 5"/>
                <a:gd name="T6" fmla="*/ 0 w 1"/>
                <a:gd name="T7" fmla="*/ 5 h 5"/>
                <a:gd name="T8" fmla="*/ 1 w 1"/>
                <a:gd name="T9" fmla="*/ 5 h 5"/>
                <a:gd name="T10" fmla="*/ 1 w 1"/>
                <a:gd name="T11" fmla="*/ 4 h 5"/>
                <a:gd name="T12" fmla="*/ 1 w 1"/>
                <a:gd name="T13" fmla="*/ 1 h 5"/>
                <a:gd name="T14" fmla="*/ 1 w 1"/>
                <a:gd name="T15" fmla="*/ 0 h 5"/>
                <a:gd name="T16" fmla="*/ 1 w 1"/>
                <a:gd name="T17" fmla="*/ 0 h 5"/>
                <a:gd name="T18" fmla="*/ 0 w 1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6" name="Freeform 458">
              <a:extLst>
                <a:ext uri="{FF2B5EF4-FFF2-40B4-BE49-F238E27FC236}">
                  <a16:creationId xmlns:a16="http://schemas.microsoft.com/office/drawing/2014/main" id="{95570EBC-8FCB-1F1E-A57C-90DDCD424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552825"/>
              <a:ext cx="4762" cy="17462"/>
            </a:xfrm>
            <a:custGeom>
              <a:avLst/>
              <a:gdLst>
                <a:gd name="T0" fmla="*/ 0 w 3"/>
                <a:gd name="T1" fmla="*/ 1 h 11"/>
                <a:gd name="T2" fmla="*/ 0 w 3"/>
                <a:gd name="T3" fmla="*/ 2 h 11"/>
                <a:gd name="T4" fmla="*/ 0 w 3"/>
                <a:gd name="T5" fmla="*/ 5 h 11"/>
                <a:gd name="T6" fmla="*/ 0 w 3"/>
                <a:gd name="T7" fmla="*/ 10 h 11"/>
                <a:gd name="T8" fmla="*/ 0 w 3"/>
                <a:gd name="T9" fmla="*/ 11 h 11"/>
                <a:gd name="T10" fmla="*/ 0 w 3"/>
                <a:gd name="T11" fmla="*/ 10 h 11"/>
                <a:gd name="T12" fmla="*/ 1 w 3"/>
                <a:gd name="T13" fmla="*/ 7 h 11"/>
                <a:gd name="T14" fmla="*/ 2 w 3"/>
                <a:gd name="T15" fmla="*/ 5 h 11"/>
                <a:gd name="T16" fmla="*/ 3 w 3"/>
                <a:gd name="T17" fmla="*/ 4 h 11"/>
                <a:gd name="T18" fmla="*/ 3 w 3"/>
                <a:gd name="T19" fmla="*/ 3 h 11"/>
                <a:gd name="T20" fmla="*/ 3 w 3"/>
                <a:gd name="T21" fmla="*/ 2 h 11"/>
                <a:gd name="T22" fmla="*/ 2 w 3"/>
                <a:gd name="T23" fmla="*/ 1 h 11"/>
                <a:gd name="T24" fmla="*/ 2 w 3"/>
                <a:gd name="T25" fmla="*/ 0 h 11"/>
                <a:gd name="T26" fmla="*/ 0 w 3"/>
                <a:gd name="T2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1">
                  <a:moveTo>
                    <a:pt x="0" y="1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7" name="Freeform 459">
              <a:extLst>
                <a:ext uri="{FF2B5EF4-FFF2-40B4-BE49-F238E27FC236}">
                  <a16:creationId xmlns:a16="http://schemas.microsoft.com/office/drawing/2014/main" id="{27326E2A-0DD6-3315-46EC-D0FAF52B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975" y="3516313"/>
              <a:ext cx="14287" cy="23812"/>
            </a:xfrm>
            <a:custGeom>
              <a:avLst/>
              <a:gdLst>
                <a:gd name="T0" fmla="*/ 4 w 9"/>
                <a:gd name="T1" fmla="*/ 0 h 15"/>
                <a:gd name="T2" fmla="*/ 4 w 9"/>
                <a:gd name="T3" fmla="*/ 4 h 15"/>
                <a:gd name="T4" fmla="*/ 4 w 9"/>
                <a:gd name="T5" fmla="*/ 8 h 15"/>
                <a:gd name="T6" fmla="*/ 3 w 9"/>
                <a:gd name="T7" fmla="*/ 11 h 15"/>
                <a:gd name="T8" fmla="*/ 2 w 9"/>
                <a:gd name="T9" fmla="*/ 13 h 15"/>
                <a:gd name="T10" fmla="*/ 0 w 9"/>
                <a:gd name="T11" fmla="*/ 14 h 15"/>
                <a:gd name="T12" fmla="*/ 1 w 9"/>
                <a:gd name="T13" fmla="*/ 15 h 15"/>
                <a:gd name="T14" fmla="*/ 2 w 9"/>
                <a:gd name="T15" fmla="*/ 15 h 15"/>
                <a:gd name="T16" fmla="*/ 3 w 9"/>
                <a:gd name="T17" fmla="*/ 15 h 15"/>
                <a:gd name="T18" fmla="*/ 4 w 9"/>
                <a:gd name="T19" fmla="*/ 15 h 15"/>
                <a:gd name="T20" fmla="*/ 5 w 9"/>
                <a:gd name="T21" fmla="*/ 14 h 15"/>
                <a:gd name="T22" fmla="*/ 6 w 9"/>
                <a:gd name="T23" fmla="*/ 14 h 15"/>
                <a:gd name="T24" fmla="*/ 6 w 9"/>
                <a:gd name="T25" fmla="*/ 14 h 15"/>
                <a:gd name="T26" fmla="*/ 8 w 9"/>
                <a:gd name="T27" fmla="*/ 13 h 15"/>
                <a:gd name="T28" fmla="*/ 8 w 9"/>
                <a:gd name="T29" fmla="*/ 12 h 15"/>
                <a:gd name="T30" fmla="*/ 9 w 9"/>
                <a:gd name="T31" fmla="*/ 11 h 15"/>
                <a:gd name="T32" fmla="*/ 9 w 9"/>
                <a:gd name="T33" fmla="*/ 10 h 15"/>
                <a:gd name="T34" fmla="*/ 9 w 9"/>
                <a:gd name="T35" fmla="*/ 9 h 15"/>
                <a:gd name="T36" fmla="*/ 9 w 9"/>
                <a:gd name="T37" fmla="*/ 7 h 15"/>
                <a:gd name="T38" fmla="*/ 9 w 9"/>
                <a:gd name="T39" fmla="*/ 5 h 15"/>
                <a:gd name="T40" fmla="*/ 9 w 9"/>
                <a:gd name="T41" fmla="*/ 4 h 15"/>
                <a:gd name="T42" fmla="*/ 8 w 9"/>
                <a:gd name="T43" fmla="*/ 4 h 15"/>
                <a:gd name="T44" fmla="*/ 8 w 9"/>
                <a:gd name="T45" fmla="*/ 2 h 15"/>
                <a:gd name="T46" fmla="*/ 7 w 9"/>
                <a:gd name="T47" fmla="*/ 1 h 15"/>
                <a:gd name="T48" fmla="*/ 5 w 9"/>
                <a:gd name="T49" fmla="*/ 0 h 15"/>
                <a:gd name="T50" fmla="*/ 4 w 9"/>
                <a:gd name="T5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8" name="Freeform 460">
              <a:extLst>
                <a:ext uri="{FF2B5EF4-FFF2-40B4-BE49-F238E27FC236}">
                  <a16:creationId xmlns:a16="http://schemas.microsoft.com/office/drawing/2014/main" id="{F07EB403-46B5-9E2D-9B50-1227B536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502025"/>
              <a:ext cx="11112" cy="14287"/>
            </a:xfrm>
            <a:custGeom>
              <a:avLst/>
              <a:gdLst>
                <a:gd name="T0" fmla="*/ 2 w 7"/>
                <a:gd name="T1" fmla="*/ 8 h 9"/>
                <a:gd name="T2" fmla="*/ 4 w 7"/>
                <a:gd name="T3" fmla="*/ 9 h 9"/>
                <a:gd name="T4" fmla="*/ 6 w 7"/>
                <a:gd name="T5" fmla="*/ 9 h 9"/>
                <a:gd name="T6" fmla="*/ 7 w 7"/>
                <a:gd name="T7" fmla="*/ 7 h 9"/>
                <a:gd name="T8" fmla="*/ 6 w 7"/>
                <a:gd name="T9" fmla="*/ 4 h 9"/>
                <a:gd name="T10" fmla="*/ 2 w 7"/>
                <a:gd name="T11" fmla="*/ 0 h 9"/>
                <a:gd name="T12" fmla="*/ 1 w 7"/>
                <a:gd name="T13" fmla="*/ 1 h 9"/>
                <a:gd name="T14" fmla="*/ 0 w 7"/>
                <a:gd name="T15" fmla="*/ 3 h 9"/>
                <a:gd name="T16" fmla="*/ 1 w 7"/>
                <a:gd name="T17" fmla="*/ 4 h 9"/>
                <a:gd name="T18" fmla="*/ 1 w 7"/>
                <a:gd name="T19" fmla="*/ 6 h 9"/>
                <a:gd name="T20" fmla="*/ 2 w 7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2" y="8"/>
                  </a:moveTo>
                  <a:lnTo>
                    <a:pt x="4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4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09" name="Freeform 461">
              <a:extLst>
                <a:ext uri="{FF2B5EF4-FFF2-40B4-BE49-F238E27FC236}">
                  <a16:creationId xmlns:a16="http://schemas.microsoft.com/office/drawing/2014/main" id="{3E184B39-1AC1-3FA7-8456-82B2938E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538538"/>
              <a:ext cx="4762" cy="95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1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0 w 3"/>
                <a:gd name="T11" fmla="*/ 3 h 6"/>
                <a:gd name="T12" fmla="*/ 0 w 3"/>
                <a:gd name="T13" fmla="*/ 3 h 6"/>
                <a:gd name="T14" fmla="*/ 1 w 3"/>
                <a:gd name="T15" fmla="*/ 3 h 6"/>
                <a:gd name="T16" fmla="*/ 0 w 3"/>
                <a:gd name="T17" fmla="*/ 4 h 6"/>
                <a:gd name="T18" fmla="*/ 0 w 3"/>
                <a:gd name="T19" fmla="*/ 5 h 6"/>
                <a:gd name="T20" fmla="*/ 1 w 3"/>
                <a:gd name="T21" fmla="*/ 6 h 6"/>
                <a:gd name="T22" fmla="*/ 1 w 3"/>
                <a:gd name="T23" fmla="*/ 5 h 6"/>
                <a:gd name="T24" fmla="*/ 2 w 3"/>
                <a:gd name="T25" fmla="*/ 4 h 6"/>
                <a:gd name="T26" fmla="*/ 2 w 3"/>
                <a:gd name="T27" fmla="*/ 3 h 6"/>
                <a:gd name="T28" fmla="*/ 3 w 3"/>
                <a:gd name="T29" fmla="*/ 1 h 6"/>
                <a:gd name="T30" fmla="*/ 3 w 3"/>
                <a:gd name="T31" fmla="*/ 0 h 6"/>
                <a:gd name="T32" fmla="*/ 2 w 3"/>
                <a:gd name="T33" fmla="*/ 0 h 6"/>
                <a:gd name="T34" fmla="*/ 1 w 3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0" name="Freeform 462">
              <a:extLst>
                <a:ext uri="{FF2B5EF4-FFF2-40B4-BE49-F238E27FC236}">
                  <a16:creationId xmlns:a16="http://schemas.microsoft.com/office/drawing/2014/main" id="{73BB7875-7340-B817-3046-F9239C29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0" y="3506788"/>
              <a:ext cx="6350" cy="4762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0 h 3"/>
                <a:gd name="T10" fmla="*/ 2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1 w 4"/>
                <a:gd name="T17" fmla="*/ 3 h 3"/>
                <a:gd name="T18" fmla="*/ 2 w 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1" name="Freeform 463">
              <a:extLst>
                <a:ext uri="{FF2B5EF4-FFF2-40B4-BE49-F238E27FC236}">
                  <a16:creationId xmlns:a16="http://schemas.microsoft.com/office/drawing/2014/main" id="{BC3F6B60-AB75-31E2-3E47-8B58A3BE5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6475"/>
              <a:ext cx="4762" cy="12700"/>
            </a:xfrm>
            <a:custGeom>
              <a:avLst/>
              <a:gdLst>
                <a:gd name="T0" fmla="*/ 0 w 3"/>
                <a:gd name="T1" fmla="*/ 5 h 8"/>
                <a:gd name="T2" fmla="*/ 0 w 3"/>
                <a:gd name="T3" fmla="*/ 6 h 8"/>
                <a:gd name="T4" fmla="*/ 0 w 3"/>
                <a:gd name="T5" fmla="*/ 8 h 8"/>
                <a:gd name="T6" fmla="*/ 0 w 3"/>
                <a:gd name="T7" fmla="*/ 8 h 8"/>
                <a:gd name="T8" fmla="*/ 0 w 3"/>
                <a:gd name="T9" fmla="*/ 7 h 8"/>
                <a:gd name="T10" fmla="*/ 2 w 3"/>
                <a:gd name="T11" fmla="*/ 4 h 8"/>
                <a:gd name="T12" fmla="*/ 3 w 3"/>
                <a:gd name="T13" fmla="*/ 2 h 8"/>
                <a:gd name="T14" fmla="*/ 3 w 3"/>
                <a:gd name="T15" fmla="*/ 0 h 8"/>
                <a:gd name="T16" fmla="*/ 2 w 3"/>
                <a:gd name="T17" fmla="*/ 1 h 8"/>
                <a:gd name="T18" fmla="*/ 1 w 3"/>
                <a:gd name="T19" fmla="*/ 2 h 8"/>
                <a:gd name="T20" fmla="*/ 0 w 3"/>
                <a:gd name="T21" fmla="*/ 4 h 8"/>
                <a:gd name="T22" fmla="*/ 0 w 3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2" name="Freeform 464">
              <a:extLst>
                <a:ext uri="{FF2B5EF4-FFF2-40B4-BE49-F238E27FC236}">
                  <a16:creationId xmlns:a16="http://schemas.microsoft.com/office/drawing/2014/main" id="{A960510F-5C04-BCB0-D8A1-22890138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548063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3" name="Freeform 465">
              <a:extLst>
                <a:ext uri="{FF2B5EF4-FFF2-40B4-BE49-F238E27FC236}">
                  <a16:creationId xmlns:a16="http://schemas.microsoft.com/office/drawing/2014/main" id="{A40C949C-E785-C06B-C260-89CAFD30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575" y="351948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4" name="Freeform 466">
              <a:extLst>
                <a:ext uri="{FF2B5EF4-FFF2-40B4-BE49-F238E27FC236}">
                  <a16:creationId xmlns:a16="http://schemas.microsoft.com/office/drawing/2014/main" id="{C54649C4-07B7-4020-4EC5-B9CB898E1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0075" y="3176588"/>
              <a:ext cx="338137" cy="471487"/>
            </a:xfrm>
            <a:custGeom>
              <a:avLst/>
              <a:gdLst>
                <a:gd name="T0" fmla="*/ 201 w 213"/>
                <a:gd name="T1" fmla="*/ 265 h 297"/>
                <a:gd name="T2" fmla="*/ 207 w 213"/>
                <a:gd name="T3" fmla="*/ 228 h 297"/>
                <a:gd name="T4" fmla="*/ 200 w 213"/>
                <a:gd name="T5" fmla="*/ 170 h 297"/>
                <a:gd name="T6" fmla="*/ 187 w 213"/>
                <a:gd name="T7" fmla="*/ 148 h 297"/>
                <a:gd name="T8" fmla="*/ 174 w 213"/>
                <a:gd name="T9" fmla="*/ 179 h 297"/>
                <a:gd name="T10" fmla="*/ 158 w 213"/>
                <a:gd name="T11" fmla="*/ 177 h 297"/>
                <a:gd name="T12" fmla="*/ 149 w 213"/>
                <a:gd name="T13" fmla="*/ 165 h 297"/>
                <a:gd name="T14" fmla="*/ 147 w 213"/>
                <a:gd name="T15" fmla="*/ 143 h 297"/>
                <a:gd name="T16" fmla="*/ 165 w 213"/>
                <a:gd name="T17" fmla="*/ 123 h 297"/>
                <a:gd name="T18" fmla="*/ 179 w 213"/>
                <a:gd name="T19" fmla="*/ 117 h 297"/>
                <a:gd name="T20" fmla="*/ 193 w 213"/>
                <a:gd name="T21" fmla="*/ 89 h 297"/>
                <a:gd name="T22" fmla="*/ 192 w 213"/>
                <a:gd name="T23" fmla="*/ 78 h 297"/>
                <a:gd name="T24" fmla="*/ 164 w 213"/>
                <a:gd name="T25" fmla="*/ 77 h 297"/>
                <a:gd name="T26" fmla="*/ 122 w 213"/>
                <a:gd name="T27" fmla="*/ 76 h 297"/>
                <a:gd name="T28" fmla="*/ 82 w 213"/>
                <a:gd name="T29" fmla="*/ 47 h 297"/>
                <a:gd name="T30" fmla="*/ 76 w 213"/>
                <a:gd name="T31" fmla="*/ 25 h 297"/>
                <a:gd name="T32" fmla="*/ 70 w 213"/>
                <a:gd name="T33" fmla="*/ 33 h 297"/>
                <a:gd name="T34" fmla="*/ 49 w 213"/>
                <a:gd name="T35" fmla="*/ 21 h 297"/>
                <a:gd name="T36" fmla="*/ 43 w 213"/>
                <a:gd name="T37" fmla="*/ 15 h 297"/>
                <a:gd name="T38" fmla="*/ 29 w 213"/>
                <a:gd name="T39" fmla="*/ 18 h 297"/>
                <a:gd name="T40" fmla="*/ 18 w 213"/>
                <a:gd name="T41" fmla="*/ 5 h 297"/>
                <a:gd name="T42" fmla="*/ 21 w 213"/>
                <a:gd name="T43" fmla="*/ 14 h 297"/>
                <a:gd name="T44" fmla="*/ 5 w 213"/>
                <a:gd name="T45" fmla="*/ 34 h 297"/>
                <a:gd name="T46" fmla="*/ 26 w 213"/>
                <a:gd name="T47" fmla="*/ 59 h 297"/>
                <a:gd name="T48" fmla="*/ 45 w 213"/>
                <a:gd name="T49" fmla="*/ 69 h 297"/>
                <a:gd name="T50" fmla="*/ 19 w 213"/>
                <a:gd name="T51" fmla="*/ 75 h 297"/>
                <a:gd name="T52" fmla="*/ 5 w 213"/>
                <a:gd name="T53" fmla="*/ 94 h 297"/>
                <a:gd name="T54" fmla="*/ 28 w 213"/>
                <a:gd name="T55" fmla="*/ 118 h 297"/>
                <a:gd name="T56" fmla="*/ 32 w 213"/>
                <a:gd name="T57" fmla="*/ 137 h 297"/>
                <a:gd name="T58" fmla="*/ 26 w 213"/>
                <a:gd name="T59" fmla="*/ 155 h 297"/>
                <a:gd name="T60" fmla="*/ 44 w 213"/>
                <a:gd name="T61" fmla="*/ 175 h 297"/>
                <a:gd name="T62" fmla="*/ 42 w 213"/>
                <a:gd name="T63" fmla="*/ 201 h 297"/>
                <a:gd name="T64" fmla="*/ 48 w 213"/>
                <a:gd name="T65" fmla="*/ 231 h 297"/>
                <a:gd name="T66" fmla="*/ 57 w 213"/>
                <a:gd name="T67" fmla="*/ 251 h 297"/>
                <a:gd name="T68" fmla="*/ 62 w 213"/>
                <a:gd name="T69" fmla="*/ 241 h 297"/>
                <a:gd name="T70" fmla="*/ 69 w 213"/>
                <a:gd name="T71" fmla="*/ 231 h 297"/>
                <a:gd name="T72" fmla="*/ 71 w 213"/>
                <a:gd name="T73" fmla="*/ 228 h 297"/>
                <a:gd name="T74" fmla="*/ 71 w 213"/>
                <a:gd name="T75" fmla="*/ 238 h 297"/>
                <a:gd name="T76" fmla="*/ 75 w 213"/>
                <a:gd name="T77" fmla="*/ 239 h 297"/>
                <a:gd name="T78" fmla="*/ 84 w 213"/>
                <a:gd name="T79" fmla="*/ 231 h 297"/>
                <a:gd name="T80" fmla="*/ 91 w 213"/>
                <a:gd name="T81" fmla="*/ 210 h 297"/>
                <a:gd name="T82" fmla="*/ 93 w 213"/>
                <a:gd name="T83" fmla="*/ 230 h 297"/>
                <a:gd name="T84" fmla="*/ 97 w 213"/>
                <a:gd name="T85" fmla="*/ 229 h 297"/>
                <a:gd name="T86" fmla="*/ 98 w 213"/>
                <a:gd name="T87" fmla="*/ 244 h 297"/>
                <a:gd name="T88" fmla="*/ 109 w 213"/>
                <a:gd name="T89" fmla="*/ 220 h 297"/>
                <a:gd name="T90" fmla="*/ 119 w 213"/>
                <a:gd name="T91" fmla="*/ 214 h 297"/>
                <a:gd name="T92" fmla="*/ 111 w 213"/>
                <a:gd name="T93" fmla="*/ 195 h 297"/>
                <a:gd name="T94" fmla="*/ 115 w 213"/>
                <a:gd name="T95" fmla="*/ 179 h 297"/>
                <a:gd name="T96" fmla="*/ 104 w 213"/>
                <a:gd name="T97" fmla="*/ 162 h 297"/>
                <a:gd name="T98" fmla="*/ 118 w 213"/>
                <a:gd name="T99" fmla="*/ 159 h 297"/>
                <a:gd name="T100" fmla="*/ 120 w 213"/>
                <a:gd name="T101" fmla="*/ 173 h 297"/>
                <a:gd name="T102" fmla="*/ 133 w 213"/>
                <a:gd name="T103" fmla="*/ 202 h 297"/>
                <a:gd name="T104" fmla="*/ 148 w 213"/>
                <a:gd name="T105" fmla="*/ 204 h 297"/>
                <a:gd name="T106" fmla="*/ 153 w 213"/>
                <a:gd name="T107" fmla="*/ 197 h 297"/>
                <a:gd name="T108" fmla="*/ 159 w 213"/>
                <a:gd name="T109" fmla="*/ 197 h 297"/>
                <a:gd name="T110" fmla="*/ 179 w 213"/>
                <a:gd name="T111" fmla="*/ 238 h 297"/>
                <a:gd name="T112" fmla="*/ 177 w 213"/>
                <a:gd name="T113" fmla="*/ 254 h 297"/>
                <a:gd name="T114" fmla="*/ 181 w 213"/>
                <a:gd name="T115" fmla="*/ 246 h 297"/>
                <a:gd name="T116" fmla="*/ 182 w 213"/>
                <a:gd name="T117" fmla="*/ 255 h 297"/>
                <a:gd name="T118" fmla="*/ 193 w 213"/>
                <a:gd name="T119" fmla="*/ 287 h 297"/>
                <a:gd name="T120" fmla="*/ 94 w 213"/>
                <a:gd name="T121" fmla="*/ 227 h 297"/>
                <a:gd name="T122" fmla="*/ 177 w 213"/>
                <a:gd name="T123" fmla="*/ 21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3" h="297">
                  <a:moveTo>
                    <a:pt x="193" y="278"/>
                  </a:moveTo>
                  <a:lnTo>
                    <a:pt x="193" y="277"/>
                  </a:lnTo>
                  <a:lnTo>
                    <a:pt x="192" y="276"/>
                  </a:lnTo>
                  <a:lnTo>
                    <a:pt x="191" y="275"/>
                  </a:lnTo>
                  <a:lnTo>
                    <a:pt x="191" y="275"/>
                  </a:lnTo>
                  <a:lnTo>
                    <a:pt x="191" y="274"/>
                  </a:lnTo>
                  <a:lnTo>
                    <a:pt x="191" y="273"/>
                  </a:lnTo>
                  <a:lnTo>
                    <a:pt x="191" y="271"/>
                  </a:lnTo>
                  <a:lnTo>
                    <a:pt x="191" y="269"/>
                  </a:lnTo>
                  <a:lnTo>
                    <a:pt x="191" y="268"/>
                  </a:lnTo>
                  <a:lnTo>
                    <a:pt x="191" y="268"/>
                  </a:lnTo>
                  <a:lnTo>
                    <a:pt x="193" y="266"/>
                  </a:lnTo>
                  <a:lnTo>
                    <a:pt x="194" y="264"/>
                  </a:lnTo>
                  <a:lnTo>
                    <a:pt x="194" y="262"/>
                  </a:lnTo>
                  <a:lnTo>
                    <a:pt x="195" y="262"/>
                  </a:lnTo>
                  <a:lnTo>
                    <a:pt x="196" y="262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200" y="261"/>
                  </a:lnTo>
                  <a:lnTo>
                    <a:pt x="200" y="262"/>
                  </a:lnTo>
                  <a:lnTo>
                    <a:pt x="200" y="263"/>
                  </a:lnTo>
                  <a:lnTo>
                    <a:pt x="201" y="264"/>
                  </a:lnTo>
                  <a:lnTo>
                    <a:pt x="201" y="265"/>
                  </a:lnTo>
                  <a:lnTo>
                    <a:pt x="201" y="265"/>
                  </a:lnTo>
                  <a:lnTo>
                    <a:pt x="202" y="265"/>
                  </a:lnTo>
                  <a:lnTo>
                    <a:pt x="204" y="266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7" y="268"/>
                  </a:lnTo>
                  <a:lnTo>
                    <a:pt x="208" y="269"/>
                  </a:lnTo>
                  <a:lnTo>
                    <a:pt x="208" y="270"/>
                  </a:lnTo>
                  <a:lnTo>
                    <a:pt x="209" y="271"/>
                  </a:lnTo>
                  <a:lnTo>
                    <a:pt x="210" y="271"/>
                  </a:lnTo>
                  <a:lnTo>
                    <a:pt x="211" y="270"/>
                  </a:lnTo>
                  <a:lnTo>
                    <a:pt x="212" y="269"/>
                  </a:lnTo>
                  <a:lnTo>
                    <a:pt x="213" y="268"/>
                  </a:lnTo>
                  <a:lnTo>
                    <a:pt x="212" y="268"/>
                  </a:lnTo>
                  <a:lnTo>
                    <a:pt x="212" y="268"/>
                  </a:lnTo>
                  <a:lnTo>
                    <a:pt x="210" y="262"/>
                  </a:lnTo>
                  <a:lnTo>
                    <a:pt x="210" y="259"/>
                  </a:lnTo>
                  <a:lnTo>
                    <a:pt x="210" y="258"/>
                  </a:lnTo>
                  <a:lnTo>
                    <a:pt x="209" y="248"/>
                  </a:lnTo>
                  <a:lnTo>
                    <a:pt x="210" y="239"/>
                  </a:lnTo>
                  <a:lnTo>
                    <a:pt x="210" y="238"/>
                  </a:lnTo>
                  <a:lnTo>
                    <a:pt x="209" y="235"/>
                  </a:lnTo>
                  <a:lnTo>
                    <a:pt x="209" y="234"/>
                  </a:lnTo>
                  <a:lnTo>
                    <a:pt x="208" y="231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6" y="209"/>
                  </a:lnTo>
                  <a:lnTo>
                    <a:pt x="206" y="208"/>
                  </a:lnTo>
                  <a:lnTo>
                    <a:pt x="205" y="208"/>
                  </a:lnTo>
                  <a:lnTo>
                    <a:pt x="205" y="207"/>
                  </a:lnTo>
                  <a:lnTo>
                    <a:pt x="205" y="203"/>
                  </a:lnTo>
                  <a:lnTo>
                    <a:pt x="205" y="199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4" y="197"/>
                  </a:lnTo>
                  <a:lnTo>
                    <a:pt x="203" y="196"/>
                  </a:lnTo>
                  <a:lnTo>
                    <a:pt x="203" y="194"/>
                  </a:lnTo>
                  <a:lnTo>
                    <a:pt x="202" y="190"/>
                  </a:lnTo>
                  <a:lnTo>
                    <a:pt x="201" y="189"/>
                  </a:lnTo>
                  <a:lnTo>
                    <a:pt x="201" y="188"/>
                  </a:lnTo>
                  <a:lnTo>
                    <a:pt x="200" y="188"/>
                  </a:lnTo>
                  <a:lnTo>
                    <a:pt x="199" y="187"/>
                  </a:lnTo>
                  <a:lnTo>
                    <a:pt x="199" y="183"/>
                  </a:lnTo>
                  <a:lnTo>
                    <a:pt x="198" y="176"/>
                  </a:lnTo>
                  <a:lnTo>
                    <a:pt x="198" y="173"/>
                  </a:lnTo>
                  <a:lnTo>
                    <a:pt x="199" y="171"/>
                  </a:lnTo>
                  <a:lnTo>
                    <a:pt x="200" y="170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7"/>
                  </a:lnTo>
                  <a:lnTo>
                    <a:pt x="199" y="166"/>
                  </a:lnTo>
                  <a:lnTo>
                    <a:pt x="198" y="165"/>
                  </a:lnTo>
                  <a:lnTo>
                    <a:pt x="198" y="165"/>
                  </a:lnTo>
                  <a:lnTo>
                    <a:pt x="198" y="164"/>
                  </a:lnTo>
                  <a:lnTo>
                    <a:pt x="197" y="163"/>
                  </a:lnTo>
                  <a:lnTo>
                    <a:pt x="196" y="162"/>
                  </a:lnTo>
                  <a:lnTo>
                    <a:pt x="196" y="159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49"/>
                  </a:lnTo>
                  <a:lnTo>
                    <a:pt x="195" y="148"/>
                  </a:lnTo>
                  <a:lnTo>
                    <a:pt x="194" y="148"/>
                  </a:lnTo>
                  <a:lnTo>
                    <a:pt x="193" y="148"/>
                  </a:lnTo>
                  <a:lnTo>
                    <a:pt x="193" y="151"/>
                  </a:lnTo>
                  <a:lnTo>
                    <a:pt x="192" y="151"/>
                  </a:lnTo>
                  <a:lnTo>
                    <a:pt x="191" y="150"/>
                  </a:lnTo>
                  <a:lnTo>
                    <a:pt x="191" y="148"/>
                  </a:lnTo>
                  <a:lnTo>
                    <a:pt x="190" y="148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5" y="151"/>
                  </a:lnTo>
                  <a:lnTo>
                    <a:pt x="185" y="152"/>
                  </a:lnTo>
                  <a:lnTo>
                    <a:pt x="184" y="152"/>
                  </a:lnTo>
                  <a:lnTo>
                    <a:pt x="183" y="151"/>
                  </a:lnTo>
                  <a:lnTo>
                    <a:pt x="181" y="149"/>
                  </a:lnTo>
                  <a:lnTo>
                    <a:pt x="180" y="148"/>
                  </a:lnTo>
                  <a:lnTo>
                    <a:pt x="179" y="148"/>
                  </a:lnTo>
                  <a:lnTo>
                    <a:pt x="179" y="148"/>
                  </a:lnTo>
                  <a:lnTo>
                    <a:pt x="179" y="149"/>
                  </a:lnTo>
                  <a:lnTo>
                    <a:pt x="179" y="151"/>
                  </a:lnTo>
                  <a:lnTo>
                    <a:pt x="180" y="158"/>
                  </a:lnTo>
                  <a:lnTo>
                    <a:pt x="180" y="159"/>
                  </a:lnTo>
                  <a:lnTo>
                    <a:pt x="179" y="161"/>
                  </a:lnTo>
                  <a:lnTo>
                    <a:pt x="179" y="162"/>
                  </a:lnTo>
                  <a:lnTo>
                    <a:pt x="178" y="163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4" y="165"/>
                  </a:lnTo>
                  <a:lnTo>
                    <a:pt x="172" y="168"/>
                  </a:lnTo>
                  <a:lnTo>
                    <a:pt x="171" y="170"/>
                  </a:lnTo>
                  <a:lnTo>
                    <a:pt x="172" y="172"/>
                  </a:lnTo>
                  <a:lnTo>
                    <a:pt x="172" y="174"/>
                  </a:lnTo>
                  <a:lnTo>
                    <a:pt x="173" y="178"/>
                  </a:lnTo>
                  <a:lnTo>
                    <a:pt x="174" y="179"/>
                  </a:lnTo>
                  <a:lnTo>
                    <a:pt x="174" y="180"/>
                  </a:lnTo>
                  <a:lnTo>
                    <a:pt x="173" y="181"/>
                  </a:lnTo>
                  <a:lnTo>
                    <a:pt x="172" y="181"/>
                  </a:lnTo>
                  <a:lnTo>
                    <a:pt x="172" y="182"/>
                  </a:lnTo>
                  <a:lnTo>
                    <a:pt x="171" y="183"/>
                  </a:lnTo>
                  <a:lnTo>
                    <a:pt x="171" y="184"/>
                  </a:lnTo>
                  <a:lnTo>
                    <a:pt x="170" y="184"/>
                  </a:lnTo>
                  <a:lnTo>
                    <a:pt x="169" y="185"/>
                  </a:lnTo>
                  <a:lnTo>
                    <a:pt x="167" y="186"/>
                  </a:lnTo>
                  <a:lnTo>
                    <a:pt x="166" y="186"/>
                  </a:lnTo>
                  <a:lnTo>
                    <a:pt x="165" y="186"/>
                  </a:lnTo>
                  <a:lnTo>
                    <a:pt x="165" y="186"/>
                  </a:lnTo>
                  <a:lnTo>
                    <a:pt x="165" y="187"/>
                  </a:lnTo>
                  <a:lnTo>
                    <a:pt x="164" y="188"/>
                  </a:lnTo>
                  <a:lnTo>
                    <a:pt x="164" y="187"/>
                  </a:lnTo>
                  <a:lnTo>
                    <a:pt x="163" y="186"/>
                  </a:lnTo>
                  <a:lnTo>
                    <a:pt x="162" y="186"/>
                  </a:lnTo>
                  <a:lnTo>
                    <a:pt x="161" y="186"/>
                  </a:lnTo>
                  <a:lnTo>
                    <a:pt x="161" y="185"/>
                  </a:lnTo>
                  <a:lnTo>
                    <a:pt x="160" y="184"/>
                  </a:lnTo>
                  <a:lnTo>
                    <a:pt x="160" y="183"/>
                  </a:lnTo>
                  <a:lnTo>
                    <a:pt x="160" y="182"/>
                  </a:lnTo>
                  <a:lnTo>
                    <a:pt x="159" y="181"/>
                  </a:lnTo>
                  <a:lnTo>
                    <a:pt x="158" y="177"/>
                  </a:lnTo>
                  <a:lnTo>
                    <a:pt x="157" y="175"/>
                  </a:lnTo>
                  <a:lnTo>
                    <a:pt x="157" y="174"/>
                  </a:lnTo>
                  <a:lnTo>
                    <a:pt x="157" y="173"/>
                  </a:lnTo>
                  <a:lnTo>
                    <a:pt x="157" y="173"/>
                  </a:lnTo>
                  <a:lnTo>
                    <a:pt x="157" y="172"/>
                  </a:lnTo>
                  <a:lnTo>
                    <a:pt x="156" y="171"/>
                  </a:lnTo>
                  <a:lnTo>
                    <a:pt x="155" y="170"/>
                  </a:lnTo>
                  <a:lnTo>
                    <a:pt x="155" y="171"/>
                  </a:lnTo>
                  <a:lnTo>
                    <a:pt x="154" y="171"/>
                  </a:lnTo>
                  <a:lnTo>
                    <a:pt x="154" y="173"/>
                  </a:lnTo>
                  <a:lnTo>
                    <a:pt x="154" y="175"/>
                  </a:lnTo>
                  <a:lnTo>
                    <a:pt x="155" y="179"/>
                  </a:lnTo>
                  <a:lnTo>
                    <a:pt x="155" y="181"/>
                  </a:lnTo>
                  <a:lnTo>
                    <a:pt x="153" y="180"/>
                  </a:lnTo>
                  <a:lnTo>
                    <a:pt x="152" y="179"/>
                  </a:lnTo>
                  <a:lnTo>
                    <a:pt x="151" y="177"/>
                  </a:lnTo>
                  <a:lnTo>
                    <a:pt x="150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7"/>
                  </a:lnTo>
                  <a:lnTo>
                    <a:pt x="150" y="167"/>
                  </a:lnTo>
                  <a:lnTo>
                    <a:pt x="150" y="166"/>
                  </a:lnTo>
                  <a:lnTo>
                    <a:pt x="149" y="166"/>
                  </a:lnTo>
                  <a:lnTo>
                    <a:pt x="149" y="165"/>
                  </a:lnTo>
                  <a:lnTo>
                    <a:pt x="148" y="165"/>
                  </a:lnTo>
                  <a:lnTo>
                    <a:pt x="147" y="163"/>
                  </a:lnTo>
                  <a:lnTo>
                    <a:pt x="147" y="161"/>
                  </a:lnTo>
                  <a:lnTo>
                    <a:pt x="147" y="160"/>
                  </a:lnTo>
                  <a:lnTo>
                    <a:pt x="146" y="160"/>
                  </a:lnTo>
                  <a:lnTo>
                    <a:pt x="145" y="159"/>
                  </a:lnTo>
                  <a:lnTo>
                    <a:pt x="145" y="158"/>
                  </a:lnTo>
                  <a:lnTo>
                    <a:pt x="145" y="157"/>
                  </a:lnTo>
                  <a:lnTo>
                    <a:pt x="145" y="156"/>
                  </a:lnTo>
                  <a:lnTo>
                    <a:pt x="144" y="153"/>
                  </a:lnTo>
                  <a:lnTo>
                    <a:pt x="143" y="152"/>
                  </a:lnTo>
                  <a:lnTo>
                    <a:pt x="143" y="151"/>
                  </a:lnTo>
                  <a:lnTo>
                    <a:pt x="144" y="151"/>
                  </a:lnTo>
                  <a:lnTo>
                    <a:pt x="145" y="151"/>
                  </a:lnTo>
                  <a:lnTo>
                    <a:pt x="145" y="150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7"/>
                  </a:lnTo>
                  <a:lnTo>
                    <a:pt x="145" y="147"/>
                  </a:lnTo>
                  <a:lnTo>
                    <a:pt x="145" y="146"/>
                  </a:lnTo>
                  <a:lnTo>
                    <a:pt x="146" y="145"/>
                  </a:lnTo>
                  <a:lnTo>
                    <a:pt x="147" y="143"/>
                  </a:lnTo>
                  <a:lnTo>
                    <a:pt x="147" y="142"/>
                  </a:lnTo>
                  <a:lnTo>
                    <a:pt x="147" y="141"/>
                  </a:lnTo>
                  <a:lnTo>
                    <a:pt x="146" y="140"/>
                  </a:lnTo>
                  <a:lnTo>
                    <a:pt x="146" y="139"/>
                  </a:lnTo>
                  <a:lnTo>
                    <a:pt x="146" y="138"/>
                  </a:lnTo>
                  <a:lnTo>
                    <a:pt x="148" y="136"/>
                  </a:lnTo>
                  <a:lnTo>
                    <a:pt x="149" y="135"/>
                  </a:lnTo>
                  <a:lnTo>
                    <a:pt x="150" y="135"/>
                  </a:lnTo>
                  <a:lnTo>
                    <a:pt x="150" y="134"/>
                  </a:lnTo>
                  <a:lnTo>
                    <a:pt x="151" y="135"/>
                  </a:lnTo>
                  <a:lnTo>
                    <a:pt x="152" y="135"/>
                  </a:lnTo>
                  <a:lnTo>
                    <a:pt x="153" y="134"/>
                  </a:lnTo>
                  <a:lnTo>
                    <a:pt x="153" y="132"/>
                  </a:lnTo>
                  <a:lnTo>
                    <a:pt x="154" y="130"/>
                  </a:lnTo>
                  <a:lnTo>
                    <a:pt x="154" y="128"/>
                  </a:lnTo>
                  <a:lnTo>
                    <a:pt x="155" y="128"/>
                  </a:lnTo>
                  <a:lnTo>
                    <a:pt x="158" y="129"/>
                  </a:lnTo>
                  <a:lnTo>
                    <a:pt x="160" y="129"/>
                  </a:lnTo>
                  <a:lnTo>
                    <a:pt x="162" y="129"/>
                  </a:lnTo>
                  <a:lnTo>
                    <a:pt x="164" y="129"/>
                  </a:lnTo>
                  <a:lnTo>
                    <a:pt x="164" y="128"/>
                  </a:lnTo>
                  <a:lnTo>
                    <a:pt x="165" y="128"/>
                  </a:lnTo>
                  <a:lnTo>
                    <a:pt x="165" y="127"/>
                  </a:lnTo>
                  <a:lnTo>
                    <a:pt x="165" y="123"/>
                  </a:lnTo>
                  <a:lnTo>
                    <a:pt x="166" y="123"/>
                  </a:lnTo>
                  <a:lnTo>
                    <a:pt x="167" y="125"/>
                  </a:lnTo>
                  <a:lnTo>
                    <a:pt x="167" y="126"/>
                  </a:lnTo>
                  <a:lnTo>
                    <a:pt x="168" y="127"/>
                  </a:lnTo>
                  <a:lnTo>
                    <a:pt x="169" y="127"/>
                  </a:lnTo>
                  <a:lnTo>
                    <a:pt x="170" y="127"/>
                  </a:lnTo>
                  <a:lnTo>
                    <a:pt x="171" y="126"/>
                  </a:lnTo>
                  <a:lnTo>
                    <a:pt x="171" y="125"/>
                  </a:lnTo>
                  <a:lnTo>
                    <a:pt x="170" y="124"/>
                  </a:lnTo>
                  <a:lnTo>
                    <a:pt x="170" y="122"/>
                  </a:lnTo>
                  <a:lnTo>
                    <a:pt x="171" y="122"/>
                  </a:lnTo>
                  <a:lnTo>
                    <a:pt x="174" y="122"/>
                  </a:lnTo>
                  <a:lnTo>
                    <a:pt x="175" y="122"/>
                  </a:lnTo>
                  <a:lnTo>
                    <a:pt x="175" y="123"/>
                  </a:lnTo>
                  <a:lnTo>
                    <a:pt x="175" y="124"/>
                  </a:lnTo>
                  <a:lnTo>
                    <a:pt x="175" y="125"/>
                  </a:lnTo>
                  <a:lnTo>
                    <a:pt x="176" y="126"/>
                  </a:lnTo>
                  <a:lnTo>
                    <a:pt x="177" y="126"/>
                  </a:lnTo>
                  <a:lnTo>
                    <a:pt x="178" y="125"/>
                  </a:lnTo>
                  <a:lnTo>
                    <a:pt x="179" y="121"/>
                  </a:lnTo>
                  <a:lnTo>
                    <a:pt x="179" y="120"/>
                  </a:lnTo>
                  <a:lnTo>
                    <a:pt x="178" y="118"/>
                  </a:lnTo>
                  <a:lnTo>
                    <a:pt x="178" y="118"/>
                  </a:lnTo>
                  <a:lnTo>
                    <a:pt x="179" y="117"/>
                  </a:lnTo>
                  <a:lnTo>
                    <a:pt x="179" y="118"/>
                  </a:lnTo>
                  <a:lnTo>
                    <a:pt x="180" y="118"/>
                  </a:lnTo>
                  <a:lnTo>
                    <a:pt x="181" y="118"/>
                  </a:lnTo>
                  <a:lnTo>
                    <a:pt x="181" y="118"/>
                  </a:lnTo>
                  <a:lnTo>
                    <a:pt x="180" y="116"/>
                  </a:lnTo>
                  <a:lnTo>
                    <a:pt x="184" y="116"/>
                  </a:lnTo>
                  <a:lnTo>
                    <a:pt x="185" y="116"/>
                  </a:lnTo>
                  <a:lnTo>
                    <a:pt x="186" y="115"/>
                  </a:lnTo>
                  <a:lnTo>
                    <a:pt x="187" y="114"/>
                  </a:lnTo>
                  <a:lnTo>
                    <a:pt x="188" y="112"/>
                  </a:lnTo>
                  <a:lnTo>
                    <a:pt x="187" y="109"/>
                  </a:lnTo>
                  <a:lnTo>
                    <a:pt x="188" y="108"/>
                  </a:lnTo>
                  <a:lnTo>
                    <a:pt x="189" y="107"/>
                  </a:lnTo>
                  <a:lnTo>
                    <a:pt x="190" y="107"/>
                  </a:lnTo>
                  <a:lnTo>
                    <a:pt x="190" y="106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1" y="101"/>
                  </a:lnTo>
                  <a:lnTo>
                    <a:pt x="194" y="95"/>
                  </a:lnTo>
                  <a:lnTo>
                    <a:pt x="194" y="94"/>
                  </a:lnTo>
                  <a:lnTo>
                    <a:pt x="194" y="93"/>
                  </a:lnTo>
                  <a:lnTo>
                    <a:pt x="193" y="91"/>
                  </a:lnTo>
                  <a:lnTo>
                    <a:pt x="193" y="90"/>
                  </a:lnTo>
                  <a:lnTo>
                    <a:pt x="193" y="89"/>
                  </a:lnTo>
                  <a:lnTo>
                    <a:pt x="195" y="89"/>
                  </a:lnTo>
                  <a:lnTo>
                    <a:pt x="196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2"/>
                  </a:lnTo>
                  <a:lnTo>
                    <a:pt x="203" y="91"/>
                  </a:lnTo>
                  <a:lnTo>
                    <a:pt x="205" y="90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5" y="87"/>
                  </a:lnTo>
                  <a:lnTo>
                    <a:pt x="203" y="86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3"/>
                  </a:lnTo>
                  <a:lnTo>
                    <a:pt x="201" y="82"/>
                  </a:lnTo>
                  <a:lnTo>
                    <a:pt x="199" y="81"/>
                  </a:lnTo>
                  <a:lnTo>
                    <a:pt x="198" y="81"/>
                  </a:lnTo>
                  <a:lnTo>
                    <a:pt x="197" y="79"/>
                  </a:lnTo>
                  <a:lnTo>
                    <a:pt x="195" y="79"/>
                  </a:lnTo>
                  <a:lnTo>
                    <a:pt x="194" y="79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90" y="78"/>
                  </a:lnTo>
                  <a:lnTo>
                    <a:pt x="189" y="78"/>
                  </a:lnTo>
                  <a:lnTo>
                    <a:pt x="189" y="77"/>
                  </a:lnTo>
                  <a:lnTo>
                    <a:pt x="188" y="77"/>
                  </a:lnTo>
                  <a:lnTo>
                    <a:pt x="187" y="76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3" y="75"/>
                  </a:lnTo>
                  <a:lnTo>
                    <a:pt x="181" y="75"/>
                  </a:lnTo>
                  <a:lnTo>
                    <a:pt x="180" y="75"/>
                  </a:lnTo>
                  <a:lnTo>
                    <a:pt x="178" y="75"/>
                  </a:lnTo>
                  <a:lnTo>
                    <a:pt x="174" y="76"/>
                  </a:lnTo>
                  <a:lnTo>
                    <a:pt x="171" y="76"/>
                  </a:lnTo>
                  <a:lnTo>
                    <a:pt x="170" y="76"/>
                  </a:lnTo>
                  <a:lnTo>
                    <a:pt x="170" y="77"/>
                  </a:lnTo>
                  <a:lnTo>
                    <a:pt x="169" y="77"/>
                  </a:lnTo>
                  <a:lnTo>
                    <a:pt x="168" y="76"/>
                  </a:lnTo>
                  <a:lnTo>
                    <a:pt x="167" y="77"/>
                  </a:lnTo>
                  <a:lnTo>
                    <a:pt x="167" y="78"/>
                  </a:lnTo>
                  <a:lnTo>
                    <a:pt x="166" y="78"/>
                  </a:lnTo>
                  <a:lnTo>
                    <a:pt x="165" y="78"/>
                  </a:lnTo>
                  <a:lnTo>
                    <a:pt x="164" y="78"/>
                  </a:lnTo>
                  <a:lnTo>
                    <a:pt x="164" y="77"/>
                  </a:lnTo>
                  <a:lnTo>
                    <a:pt x="163" y="77"/>
                  </a:lnTo>
                  <a:lnTo>
                    <a:pt x="163" y="76"/>
                  </a:lnTo>
                  <a:lnTo>
                    <a:pt x="162" y="76"/>
                  </a:lnTo>
                  <a:lnTo>
                    <a:pt x="161" y="77"/>
                  </a:lnTo>
                  <a:lnTo>
                    <a:pt x="160" y="77"/>
                  </a:lnTo>
                  <a:lnTo>
                    <a:pt x="159" y="77"/>
                  </a:lnTo>
                  <a:lnTo>
                    <a:pt x="158" y="77"/>
                  </a:lnTo>
                  <a:lnTo>
                    <a:pt x="158" y="78"/>
                  </a:lnTo>
                  <a:lnTo>
                    <a:pt x="157" y="77"/>
                  </a:lnTo>
                  <a:lnTo>
                    <a:pt x="150" y="75"/>
                  </a:lnTo>
                  <a:lnTo>
                    <a:pt x="148" y="74"/>
                  </a:lnTo>
                  <a:lnTo>
                    <a:pt x="147" y="74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3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29" y="77"/>
                  </a:lnTo>
                  <a:lnTo>
                    <a:pt x="127" y="77"/>
                  </a:lnTo>
                  <a:lnTo>
                    <a:pt x="126" y="76"/>
                  </a:lnTo>
                  <a:lnTo>
                    <a:pt x="125" y="76"/>
                  </a:lnTo>
                  <a:lnTo>
                    <a:pt x="125" y="76"/>
                  </a:lnTo>
                  <a:lnTo>
                    <a:pt x="124" y="76"/>
                  </a:lnTo>
                  <a:lnTo>
                    <a:pt x="122" y="76"/>
                  </a:lnTo>
                  <a:lnTo>
                    <a:pt x="121" y="76"/>
                  </a:lnTo>
                  <a:lnTo>
                    <a:pt x="120" y="75"/>
                  </a:lnTo>
                  <a:lnTo>
                    <a:pt x="119" y="75"/>
                  </a:lnTo>
                  <a:lnTo>
                    <a:pt x="117" y="76"/>
                  </a:lnTo>
                  <a:lnTo>
                    <a:pt x="114" y="76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5" y="75"/>
                  </a:lnTo>
                  <a:lnTo>
                    <a:pt x="96" y="73"/>
                  </a:lnTo>
                  <a:lnTo>
                    <a:pt x="87" y="69"/>
                  </a:lnTo>
                  <a:lnTo>
                    <a:pt x="86" y="69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2" y="62"/>
                  </a:lnTo>
                  <a:lnTo>
                    <a:pt x="82" y="61"/>
                  </a:lnTo>
                  <a:lnTo>
                    <a:pt x="83" y="59"/>
                  </a:lnTo>
                  <a:lnTo>
                    <a:pt x="83" y="56"/>
                  </a:lnTo>
                  <a:lnTo>
                    <a:pt x="84" y="51"/>
                  </a:lnTo>
                  <a:lnTo>
                    <a:pt x="83" y="49"/>
                  </a:lnTo>
                  <a:lnTo>
                    <a:pt x="82" y="47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4" y="37"/>
                  </a:lnTo>
                  <a:lnTo>
                    <a:pt x="84" y="36"/>
                  </a:lnTo>
                  <a:lnTo>
                    <a:pt x="83" y="36"/>
                  </a:lnTo>
                  <a:lnTo>
                    <a:pt x="82" y="35"/>
                  </a:lnTo>
                  <a:lnTo>
                    <a:pt x="83" y="35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3" y="33"/>
                  </a:lnTo>
                  <a:lnTo>
                    <a:pt x="82" y="33"/>
                  </a:lnTo>
                  <a:lnTo>
                    <a:pt x="82" y="34"/>
                  </a:lnTo>
                  <a:lnTo>
                    <a:pt x="81" y="34"/>
                  </a:lnTo>
                  <a:lnTo>
                    <a:pt x="81" y="33"/>
                  </a:lnTo>
                  <a:lnTo>
                    <a:pt x="80" y="31"/>
                  </a:lnTo>
                  <a:lnTo>
                    <a:pt x="79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78" y="27"/>
                  </a:lnTo>
                  <a:lnTo>
                    <a:pt x="78" y="26"/>
                  </a:lnTo>
                  <a:lnTo>
                    <a:pt x="77" y="25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3" y="21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3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2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0" y="32"/>
                  </a:lnTo>
                  <a:lnTo>
                    <a:pt x="70" y="33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5" y="33"/>
                  </a:lnTo>
                  <a:lnTo>
                    <a:pt x="64" y="33"/>
                  </a:lnTo>
                  <a:lnTo>
                    <a:pt x="63" y="32"/>
                  </a:lnTo>
                  <a:lnTo>
                    <a:pt x="62" y="33"/>
                  </a:lnTo>
                  <a:lnTo>
                    <a:pt x="61" y="33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7" y="31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5" y="28"/>
                  </a:lnTo>
                  <a:lnTo>
                    <a:pt x="54" y="28"/>
                  </a:lnTo>
                  <a:lnTo>
                    <a:pt x="51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19"/>
                  </a:lnTo>
                  <a:lnTo>
                    <a:pt x="48" y="18"/>
                  </a:lnTo>
                  <a:lnTo>
                    <a:pt x="48" y="17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8" y="13"/>
                  </a:lnTo>
                  <a:lnTo>
                    <a:pt x="47" y="13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46" y="20"/>
                  </a:lnTo>
                  <a:lnTo>
                    <a:pt x="45" y="21"/>
                  </a:lnTo>
                  <a:lnTo>
                    <a:pt x="43" y="20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8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4" y="47"/>
                  </a:lnTo>
                  <a:lnTo>
                    <a:pt x="17" y="49"/>
                  </a:lnTo>
                  <a:lnTo>
                    <a:pt x="18" y="50"/>
                  </a:lnTo>
                  <a:lnTo>
                    <a:pt x="19" y="54"/>
                  </a:lnTo>
                  <a:lnTo>
                    <a:pt x="19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5"/>
                  </a:lnTo>
                  <a:lnTo>
                    <a:pt x="38" y="67"/>
                  </a:lnTo>
                  <a:lnTo>
                    <a:pt x="39" y="67"/>
                  </a:lnTo>
                  <a:lnTo>
                    <a:pt x="40" y="68"/>
                  </a:lnTo>
                  <a:lnTo>
                    <a:pt x="41" y="69"/>
                  </a:lnTo>
                  <a:lnTo>
                    <a:pt x="42" y="69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0"/>
                  </a:lnTo>
                  <a:lnTo>
                    <a:pt x="43" y="71"/>
                  </a:lnTo>
                  <a:lnTo>
                    <a:pt x="42" y="72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2" y="76"/>
                  </a:lnTo>
                  <a:lnTo>
                    <a:pt x="41" y="76"/>
                  </a:lnTo>
                  <a:lnTo>
                    <a:pt x="37" y="74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4"/>
                  </a:lnTo>
                  <a:lnTo>
                    <a:pt x="21" y="74"/>
                  </a:lnTo>
                  <a:lnTo>
                    <a:pt x="20" y="74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8" y="82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6" y="87"/>
                  </a:lnTo>
                  <a:lnTo>
                    <a:pt x="15" y="89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0" y="88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5" y="94"/>
                  </a:lnTo>
                  <a:lnTo>
                    <a:pt x="4" y="94"/>
                  </a:lnTo>
                  <a:lnTo>
                    <a:pt x="4" y="95"/>
                  </a:lnTo>
                  <a:lnTo>
                    <a:pt x="4" y="96"/>
                  </a:lnTo>
                  <a:lnTo>
                    <a:pt x="3" y="96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17" y="116"/>
                  </a:lnTo>
                  <a:lnTo>
                    <a:pt x="21" y="118"/>
                  </a:lnTo>
                  <a:lnTo>
                    <a:pt x="23" y="118"/>
                  </a:lnTo>
                  <a:lnTo>
                    <a:pt x="26" y="118"/>
                  </a:lnTo>
                  <a:lnTo>
                    <a:pt x="27" y="119"/>
                  </a:lnTo>
                  <a:lnTo>
                    <a:pt x="28" y="119"/>
                  </a:lnTo>
                  <a:lnTo>
                    <a:pt x="28" y="118"/>
                  </a:lnTo>
                  <a:lnTo>
                    <a:pt x="29" y="118"/>
                  </a:lnTo>
                  <a:lnTo>
                    <a:pt x="30" y="118"/>
                  </a:lnTo>
                  <a:lnTo>
                    <a:pt x="32" y="118"/>
                  </a:lnTo>
                  <a:lnTo>
                    <a:pt x="33" y="120"/>
                  </a:lnTo>
                  <a:lnTo>
                    <a:pt x="33" y="121"/>
                  </a:lnTo>
                  <a:lnTo>
                    <a:pt x="34" y="122"/>
                  </a:lnTo>
                  <a:lnTo>
                    <a:pt x="34" y="123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0" y="126"/>
                  </a:lnTo>
                  <a:lnTo>
                    <a:pt x="30" y="127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0" y="129"/>
                  </a:lnTo>
                  <a:lnTo>
                    <a:pt x="30" y="130"/>
                  </a:lnTo>
                  <a:lnTo>
                    <a:pt x="31" y="131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33"/>
                  </a:lnTo>
                  <a:lnTo>
                    <a:pt x="31" y="134"/>
                  </a:lnTo>
                  <a:lnTo>
                    <a:pt x="32" y="135"/>
                  </a:lnTo>
                  <a:lnTo>
                    <a:pt x="32" y="136"/>
                  </a:lnTo>
                  <a:lnTo>
                    <a:pt x="32" y="137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29" y="140"/>
                  </a:lnTo>
                  <a:lnTo>
                    <a:pt x="29" y="141"/>
                  </a:lnTo>
                  <a:lnTo>
                    <a:pt x="28" y="141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5" y="145"/>
                  </a:lnTo>
                  <a:lnTo>
                    <a:pt x="25" y="146"/>
                  </a:lnTo>
                  <a:lnTo>
                    <a:pt x="26" y="147"/>
                  </a:lnTo>
                  <a:lnTo>
                    <a:pt x="25" y="151"/>
                  </a:lnTo>
                  <a:lnTo>
                    <a:pt x="25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4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7" y="156"/>
                  </a:lnTo>
                  <a:lnTo>
                    <a:pt x="28" y="158"/>
                  </a:lnTo>
                  <a:lnTo>
                    <a:pt x="29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3" y="160"/>
                  </a:lnTo>
                  <a:lnTo>
                    <a:pt x="34" y="159"/>
                  </a:lnTo>
                  <a:lnTo>
                    <a:pt x="35" y="160"/>
                  </a:lnTo>
                  <a:lnTo>
                    <a:pt x="35" y="161"/>
                  </a:lnTo>
                  <a:lnTo>
                    <a:pt x="32" y="167"/>
                  </a:lnTo>
                  <a:lnTo>
                    <a:pt x="31" y="168"/>
                  </a:lnTo>
                  <a:lnTo>
                    <a:pt x="30" y="169"/>
                  </a:lnTo>
                  <a:lnTo>
                    <a:pt x="30" y="170"/>
                  </a:lnTo>
                  <a:lnTo>
                    <a:pt x="31" y="171"/>
                  </a:lnTo>
                  <a:lnTo>
                    <a:pt x="32" y="172"/>
                  </a:lnTo>
                  <a:lnTo>
                    <a:pt x="35" y="173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6" y="172"/>
                  </a:lnTo>
                  <a:lnTo>
                    <a:pt x="37" y="172"/>
                  </a:lnTo>
                  <a:lnTo>
                    <a:pt x="41" y="173"/>
                  </a:lnTo>
                  <a:lnTo>
                    <a:pt x="42" y="174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3" y="176"/>
                  </a:lnTo>
                  <a:lnTo>
                    <a:pt x="42" y="177"/>
                  </a:lnTo>
                  <a:lnTo>
                    <a:pt x="39" y="179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8" y="187"/>
                  </a:lnTo>
                  <a:lnTo>
                    <a:pt x="39" y="188"/>
                  </a:lnTo>
                  <a:lnTo>
                    <a:pt x="39" y="188"/>
                  </a:lnTo>
                  <a:lnTo>
                    <a:pt x="40" y="189"/>
                  </a:lnTo>
                  <a:lnTo>
                    <a:pt x="41" y="190"/>
                  </a:lnTo>
                  <a:lnTo>
                    <a:pt x="42" y="191"/>
                  </a:lnTo>
                  <a:lnTo>
                    <a:pt x="43" y="191"/>
                  </a:lnTo>
                  <a:lnTo>
                    <a:pt x="43" y="192"/>
                  </a:lnTo>
                  <a:lnTo>
                    <a:pt x="43" y="193"/>
                  </a:lnTo>
                  <a:lnTo>
                    <a:pt x="43" y="194"/>
                  </a:lnTo>
                  <a:lnTo>
                    <a:pt x="43" y="195"/>
                  </a:lnTo>
                  <a:lnTo>
                    <a:pt x="42" y="196"/>
                  </a:lnTo>
                  <a:lnTo>
                    <a:pt x="41" y="197"/>
                  </a:lnTo>
                  <a:lnTo>
                    <a:pt x="41" y="198"/>
                  </a:lnTo>
                  <a:lnTo>
                    <a:pt x="42" y="199"/>
                  </a:lnTo>
                  <a:lnTo>
                    <a:pt x="42" y="200"/>
                  </a:lnTo>
                  <a:lnTo>
                    <a:pt x="42" y="201"/>
                  </a:lnTo>
                  <a:lnTo>
                    <a:pt x="43" y="202"/>
                  </a:lnTo>
                  <a:lnTo>
                    <a:pt x="43" y="204"/>
                  </a:lnTo>
                  <a:lnTo>
                    <a:pt x="44" y="205"/>
                  </a:lnTo>
                  <a:lnTo>
                    <a:pt x="43" y="207"/>
                  </a:lnTo>
                  <a:lnTo>
                    <a:pt x="42" y="207"/>
                  </a:lnTo>
                  <a:lnTo>
                    <a:pt x="44" y="208"/>
                  </a:lnTo>
                  <a:lnTo>
                    <a:pt x="45" y="209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6" y="217"/>
                  </a:lnTo>
                  <a:lnTo>
                    <a:pt x="46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20"/>
                  </a:lnTo>
                  <a:lnTo>
                    <a:pt x="48" y="223"/>
                  </a:lnTo>
                  <a:lnTo>
                    <a:pt x="48" y="224"/>
                  </a:lnTo>
                  <a:lnTo>
                    <a:pt x="48" y="226"/>
                  </a:lnTo>
                  <a:lnTo>
                    <a:pt x="48" y="22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48" y="231"/>
                  </a:lnTo>
                  <a:lnTo>
                    <a:pt x="48" y="232"/>
                  </a:lnTo>
                  <a:lnTo>
                    <a:pt x="49" y="233"/>
                  </a:lnTo>
                  <a:lnTo>
                    <a:pt x="49" y="235"/>
                  </a:lnTo>
                  <a:lnTo>
                    <a:pt x="48" y="237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9" y="243"/>
                  </a:lnTo>
                  <a:lnTo>
                    <a:pt x="50" y="243"/>
                  </a:lnTo>
                  <a:lnTo>
                    <a:pt x="50" y="244"/>
                  </a:lnTo>
                  <a:lnTo>
                    <a:pt x="51" y="244"/>
                  </a:lnTo>
                  <a:lnTo>
                    <a:pt x="52" y="245"/>
                  </a:lnTo>
                  <a:lnTo>
                    <a:pt x="52" y="244"/>
                  </a:lnTo>
                  <a:lnTo>
                    <a:pt x="53" y="244"/>
                  </a:lnTo>
                  <a:lnTo>
                    <a:pt x="53" y="243"/>
                  </a:lnTo>
                  <a:lnTo>
                    <a:pt x="54" y="243"/>
                  </a:lnTo>
                  <a:lnTo>
                    <a:pt x="54" y="244"/>
                  </a:lnTo>
                  <a:lnTo>
                    <a:pt x="56" y="248"/>
                  </a:lnTo>
                  <a:lnTo>
                    <a:pt x="55" y="249"/>
                  </a:lnTo>
                  <a:lnTo>
                    <a:pt x="55" y="250"/>
                  </a:lnTo>
                  <a:lnTo>
                    <a:pt x="55" y="251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7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8" y="246"/>
                  </a:lnTo>
                  <a:lnTo>
                    <a:pt x="58" y="244"/>
                  </a:lnTo>
                  <a:lnTo>
                    <a:pt x="58" y="243"/>
                  </a:lnTo>
                  <a:lnTo>
                    <a:pt x="59" y="243"/>
                  </a:lnTo>
                  <a:lnTo>
                    <a:pt x="60" y="241"/>
                  </a:lnTo>
                  <a:lnTo>
                    <a:pt x="60" y="240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2" y="238"/>
                  </a:lnTo>
                  <a:lnTo>
                    <a:pt x="62" y="238"/>
                  </a:lnTo>
                  <a:lnTo>
                    <a:pt x="62" y="237"/>
                  </a:lnTo>
                  <a:lnTo>
                    <a:pt x="61" y="237"/>
                  </a:lnTo>
                  <a:lnTo>
                    <a:pt x="61" y="236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2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3" y="239"/>
                  </a:lnTo>
                  <a:lnTo>
                    <a:pt x="62" y="241"/>
                  </a:lnTo>
                  <a:lnTo>
                    <a:pt x="62" y="242"/>
                  </a:lnTo>
                  <a:lnTo>
                    <a:pt x="62" y="245"/>
                  </a:lnTo>
                  <a:lnTo>
                    <a:pt x="62" y="246"/>
                  </a:lnTo>
                  <a:lnTo>
                    <a:pt x="62" y="247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6" y="247"/>
                  </a:lnTo>
                  <a:lnTo>
                    <a:pt x="66" y="246"/>
                  </a:lnTo>
                  <a:lnTo>
                    <a:pt x="66" y="245"/>
                  </a:lnTo>
                  <a:lnTo>
                    <a:pt x="67" y="244"/>
                  </a:lnTo>
                  <a:lnTo>
                    <a:pt x="66" y="242"/>
                  </a:lnTo>
                  <a:lnTo>
                    <a:pt x="66" y="241"/>
                  </a:lnTo>
                  <a:lnTo>
                    <a:pt x="66" y="240"/>
                  </a:lnTo>
                  <a:lnTo>
                    <a:pt x="67" y="239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69" y="235"/>
                  </a:lnTo>
                  <a:lnTo>
                    <a:pt x="68" y="233"/>
                  </a:lnTo>
                  <a:lnTo>
                    <a:pt x="68" y="232"/>
                  </a:lnTo>
                  <a:lnTo>
                    <a:pt x="68" y="231"/>
                  </a:lnTo>
                  <a:lnTo>
                    <a:pt x="69" y="231"/>
                  </a:lnTo>
                  <a:lnTo>
                    <a:pt x="69" y="231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68" y="228"/>
                  </a:lnTo>
                  <a:lnTo>
                    <a:pt x="68" y="228"/>
                  </a:lnTo>
                  <a:lnTo>
                    <a:pt x="67" y="228"/>
                  </a:lnTo>
                  <a:lnTo>
                    <a:pt x="67" y="229"/>
                  </a:lnTo>
                  <a:lnTo>
                    <a:pt x="66" y="222"/>
                  </a:lnTo>
                  <a:lnTo>
                    <a:pt x="67" y="219"/>
                  </a:lnTo>
                  <a:lnTo>
                    <a:pt x="68" y="220"/>
                  </a:lnTo>
                  <a:lnTo>
                    <a:pt x="68" y="221"/>
                  </a:lnTo>
                  <a:lnTo>
                    <a:pt x="68" y="224"/>
                  </a:lnTo>
                  <a:lnTo>
                    <a:pt x="68" y="225"/>
                  </a:lnTo>
                  <a:lnTo>
                    <a:pt x="70" y="229"/>
                  </a:lnTo>
                  <a:lnTo>
                    <a:pt x="70" y="230"/>
                  </a:lnTo>
                  <a:lnTo>
                    <a:pt x="70" y="231"/>
                  </a:lnTo>
                  <a:lnTo>
                    <a:pt x="69" y="231"/>
                  </a:lnTo>
                  <a:lnTo>
                    <a:pt x="70" y="233"/>
                  </a:lnTo>
                  <a:lnTo>
                    <a:pt x="70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0"/>
                  </a:lnTo>
                  <a:lnTo>
                    <a:pt x="71" y="229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0" y="225"/>
                  </a:lnTo>
                  <a:lnTo>
                    <a:pt x="70" y="224"/>
                  </a:lnTo>
                  <a:lnTo>
                    <a:pt x="70" y="223"/>
                  </a:lnTo>
                  <a:lnTo>
                    <a:pt x="71" y="222"/>
                  </a:lnTo>
                  <a:lnTo>
                    <a:pt x="72" y="222"/>
                  </a:lnTo>
                  <a:lnTo>
                    <a:pt x="71" y="220"/>
                  </a:lnTo>
                  <a:lnTo>
                    <a:pt x="72" y="219"/>
                  </a:lnTo>
                  <a:lnTo>
                    <a:pt x="73" y="218"/>
                  </a:lnTo>
                  <a:lnTo>
                    <a:pt x="73" y="220"/>
                  </a:lnTo>
                  <a:lnTo>
                    <a:pt x="73" y="221"/>
                  </a:lnTo>
                  <a:lnTo>
                    <a:pt x="72" y="222"/>
                  </a:lnTo>
                  <a:lnTo>
                    <a:pt x="71" y="224"/>
                  </a:lnTo>
                  <a:lnTo>
                    <a:pt x="71" y="225"/>
                  </a:lnTo>
                  <a:lnTo>
                    <a:pt x="71" y="226"/>
                  </a:lnTo>
                  <a:lnTo>
                    <a:pt x="72" y="227"/>
                  </a:lnTo>
                  <a:lnTo>
                    <a:pt x="73" y="228"/>
                  </a:lnTo>
                  <a:lnTo>
                    <a:pt x="73" y="228"/>
                  </a:lnTo>
                  <a:lnTo>
                    <a:pt x="72" y="229"/>
                  </a:lnTo>
                  <a:lnTo>
                    <a:pt x="71" y="231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8"/>
                  </a:lnTo>
                  <a:lnTo>
                    <a:pt x="71" y="239"/>
                  </a:lnTo>
                  <a:lnTo>
                    <a:pt x="70" y="240"/>
                  </a:lnTo>
                  <a:lnTo>
                    <a:pt x="70" y="241"/>
                  </a:lnTo>
                  <a:lnTo>
                    <a:pt x="70" y="242"/>
                  </a:lnTo>
                  <a:lnTo>
                    <a:pt x="70" y="243"/>
                  </a:lnTo>
                  <a:lnTo>
                    <a:pt x="70" y="245"/>
                  </a:lnTo>
                  <a:lnTo>
                    <a:pt x="70" y="246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3" y="248"/>
                  </a:lnTo>
                  <a:lnTo>
                    <a:pt x="72" y="246"/>
                  </a:lnTo>
                  <a:lnTo>
                    <a:pt x="74" y="246"/>
                  </a:lnTo>
                  <a:lnTo>
                    <a:pt x="75" y="246"/>
                  </a:lnTo>
                  <a:lnTo>
                    <a:pt x="76" y="247"/>
                  </a:lnTo>
                  <a:lnTo>
                    <a:pt x="76" y="246"/>
                  </a:lnTo>
                  <a:lnTo>
                    <a:pt x="77" y="245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5" y="242"/>
                  </a:lnTo>
                  <a:lnTo>
                    <a:pt x="74" y="241"/>
                  </a:lnTo>
                  <a:lnTo>
                    <a:pt x="73" y="240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5" y="239"/>
                  </a:lnTo>
                  <a:lnTo>
                    <a:pt x="75" y="240"/>
                  </a:lnTo>
                  <a:lnTo>
                    <a:pt x="75" y="241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9" y="242"/>
                  </a:lnTo>
                  <a:lnTo>
                    <a:pt x="80" y="241"/>
                  </a:lnTo>
                  <a:lnTo>
                    <a:pt x="80" y="242"/>
                  </a:lnTo>
                  <a:lnTo>
                    <a:pt x="81" y="242"/>
                  </a:lnTo>
                  <a:lnTo>
                    <a:pt x="82" y="242"/>
                  </a:lnTo>
                  <a:lnTo>
                    <a:pt x="83" y="241"/>
                  </a:lnTo>
                  <a:lnTo>
                    <a:pt x="85" y="239"/>
                  </a:lnTo>
                  <a:lnTo>
                    <a:pt x="86" y="239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5" y="237"/>
                  </a:lnTo>
                  <a:lnTo>
                    <a:pt x="85" y="236"/>
                  </a:lnTo>
                  <a:lnTo>
                    <a:pt x="84" y="235"/>
                  </a:lnTo>
                  <a:lnTo>
                    <a:pt x="84" y="234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4" y="231"/>
                  </a:lnTo>
                  <a:lnTo>
                    <a:pt x="83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84" y="230"/>
                  </a:lnTo>
                  <a:lnTo>
                    <a:pt x="85" y="230"/>
                  </a:lnTo>
                  <a:lnTo>
                    <a:pt x="86" y="229"/>
                  </a:lnTo>
                  <a:lnTo>
                    <a:pt x="86" y="228"/>
                  </a:lnTo>
                  <a:lnTo>
                    <a:pt x="86" y="227"/>
                  </a:lnTo>
                  <a:lnTo>
                    <a:pt x="85" y="223"/>
                  </a:lnTo>
                  <a:lnTo>
                    <a:pt x="85" y="221"/>
                  </a:lnTo>
                  <a:lnTo>
                    <a:pt x="84" y="220"/>
                  </a:lnTo>
                  <a:lnTo>
                    <a:pt x="86" y="217"/>
                  </a:lnTo>
                  <a:lnTo>
                    <a:pt x="86" y="216"/>
                  </a:lnTo>
                  <a:lnTo>
                    <a:pt x="86" y="215"/>
                  </a:lnTo>
                  <a:lnTo>
                    <a:pt x="86" y="214"/>
                  </a:lnTo>
                  <a:lnTo>
                    <a:pt x="86" y="213"/>
                  </a:lnTo>
                  <a:lnTo>
                    <a:pt x="86" y="214"/>
                  </a:lnTo>
                  <a:lnTo>
                    <a:pt x="87" y="214"/>
                  </a:lnTo>
                  <a:lnTo>
                    <a:pt x="88" y="213"/>
                  </a:lnTo>
                  <a:lnTo>
                    <a:pt x="88" y="212"/>
                  </a:lnTo>
                  <a:lnTo>
                    <a:pt x="89" y="211"/>
                  </a:lnTo>
                  <a:lnTo>
                    <a:pt x="90" y="210"/>
                  </a:lnTo>
                  <a:lnTo>
                    <a:pt x="91" y="210"/>
                  </a:lnTo>
                  <a:lnTo>
                    <a:pt x="91" y="211"/>
                  </a:lnTo>
                  <a:lnTo>
                    <a:pt x="86" y="217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5"/>
                  </a:lnTo>
                  <a:lnTo>
                    <a:pt x="87" y="228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9" y="235"/>
                  </a:lnTo>
                  <a:lnTo>
                    <a:pt x="90" y="235"/>
                  </a:lnTo>
                  <a:lnTo>
                    <a:pt x="91" y="234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2" y="230"/>
                  </a:lnTo>
                  <a:lnTo>
                    <a:pt x="92" y="229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1"/>
                  </a:lnTo>
                  <a:lnTo>
                    <a:pt x="92" y="232"/>
                  </a:lnTo>
                  <a:lnTo>
                    <a:pt x="92" y="233"/>
                  </a:lnTo>
                  <a:lnTo>
                    <a:pt x="91" y="233"/>
                  </a:lnTo>
                  <a:lnTo>
                    <a:pt x="92" y="234"/>
                  </a:lnTo>
                  <a:lnTo>
                    <a:pt x="93" y="234"/>
                  </a:lnTo>
                  <a:lnTo>
                    <a:pt x="94" y="234"/>
                  </a:lnTo>
                  <a:lnTo>
                    <a:pt x="94" y="233"/>
                  </a:lnTo>
                  <a:lnTo>
                    <a:pt x="94" y="232"/>
                  </a:lnTo>
                  <a:lnTo>
                    <a:pt x="95" y="231"/>
                  </a:lnTo>
                  <a:lnTo>
                    <a:pt x="97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1" y="227"/>
                  </a:lnTo>
                  <a:lnTo>
                    <a:pt x="102" y="224"/>
                  </a:lnTo>
                  <a:lnTo>
                    <a:pt x="102" y="226"/>
                  </a:lnTo>
                  <a:lnTo>
                    <a:pt x="102" y="227"/>
                  </a:lnTo>
                  <a:lnTo>
                    <a:pt x="101" y="228"/>
                  </a:lnTo>
                  <a:lnTo>
                    <a:pt x="100" y="228"/>
                  </a:lnTo>
                  <a:lnTo>
                    <a:pt x="99" y="228"/>
                  </a:lnTo>
                  <a:lnTo>
                    <a:pt x="98" y="228"/>
                  </a:lnTo>
                  <a:lnTo>
                    <a:pt x="97" y="229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5" y="232"/>
                  </a:lnTo>
                  <a:lnTo>
                    <a:pt x="95" y="233"/>
                  </a:lnTo>
                  <a:lnTo>
                    <a:pt x="95" y="234"/>
                  </a:lnTo>
                  <a:lnTo>
                    <a:pt x="94" y="235"/>
                  </a:lnTo>
                  <a:lnTo>
                    <a:pt x="93" y="235"/>
                  </a:lnTo>
                  <a:lnTo>
                    <a:pt x="92" y="237"/>
                  </a:lnTo>
                  <a:lnTo>
                    <a:pt x="92" y="239"/>
                  </a:lnTo>
                  <a:lnTo>
                    <a:pt x="92" y="240"/>
                  </a:lnTo>
                  <a:lnTo>
                    <a:pt x="93" y="241"/>
                  </a:lnTo>
                  <a:lnTo>
                    <a:pt x="94" y="241"/>
                  </a:lnTo>
                  <a:lnTo>
                    <a:pt x="95" y="240"/>
                  </a:lnTo>
                  <a:lnTo>
                    <a:pt x="96" y="239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6" y="240"/>
                  </a:lnTo>
                  <a:lnTo>
                    <a:pt x="95" y="241"/>
                  </a:lnTo>
                  <a:lnTo>
                    <a:pt x="95" y="242"/>
                  </a:lnTo>
                  <a:lnTo>
                    <a:pt x="96" y="243"/>
                  </a:lnTo>
                  <a:lnTo>
                    <a:pt x="96" y="243"/>
                  </a:lnTo>
                  <a:lnTo>
                    <a:pt x="98" y="244"/>
                  </a:lnTo>
                  <a:lnTo>
                    <a:pt x="99" y="244"/>
                  </a:lnTo>
                  <a:lnTo>
                    <a:pt x="100" y="244"/>
                  </a:lnTo>
                  <a:lnTo>
                    <a:pt x="101" y="243"/>
                  </a:lnTo>
                  <a:lnTo>
                    <a:pt x="104" y="241"/>
                  </a:lnTo>
                  <a:lnTo>
                    <a:pt x="104" y="240"/>
                  </a:lnTo>
                  <a:lnTo>
                    <a:pt x="105" y="239"/>
                  </a:lnTo>
                  <a:lnTo>
                    <a:pt x="105" y="238"/>
                  </a:lnTo>
                  <a:lnTo>
                    <a:pt x="106" y="235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6" y="231"/>
                  </a:lnTo>
                  <a:lnTo>
                    <a:pt x="107" y="231"/>
                  </a:lnTo>
                  <a:lnTo>
                    <a:pt x="108" y="230"/>
                  </a:lnTo>
                  <a:lnTo>
                    <a:pt x="108" y="229"/>
                  </a:lnTo>
                  <a:lnTo>
                    <a:pt x="108" y="228"/>
                  </a:lnTo>
                  <a:lnTo>
                    <a:pt x="108" y="227"/>
                  </a:lnTo>
                  <a:lnTo>
                    <a:pt x="109" y="227"/>
                  </a:lnTo>
                  <a:lnTo>
                    <a:pt x="109" y="226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4"/>
                  </a:lnTo>
                  <a:lnTo>
                    <a:pt x="109" y="224"/>
                  </a:lnTo>
                  <a:lnTo>
                    <a:pt x="109" y="223"/>
                  </a:lnTo>
                  <a:lnTo>
                    <a:pt x="109" y="220"/>
                  </a:lnTo>
                  <a:lnTo>
                    <a:pt x="109" y="219"/>
                  </a:lnTo>
                  <a:lnTo>
                    <a:pt x="110" y="219"/>
                  </a:lnTo>
                  <a:lnTo>
                    <a:pt x="110" y="220"/>
                  </a:lnTo>
                  <a:lnTo>
                    <a:pt x="110" y="222"/>
                  </a:lnTo>
                  <a:lnTo>
                    <a:pt x="110" y="223"/>
                  </a:lnTo>
                  <a:lnTo>
                    <a:pt x="111" y="224"/>
                  </a:lnTo>
                  <a:lnTo>
                    <a:pt x="110" y="226"/>
                  </a:lnTo>
                  <a:lnTo>
                    <a:pt x="109" y="228"/>
                  </a:lnTo>
                  <a:lnTo>
                    <a:pt x="109" y="229"/>
                  </a:lnTo>
                  <a:lnTo>
                    <a:pt x="110" y="230"/>
                  </a:lnTo>
                  <a:lnTo>
                    <a:pt x="111" y="230"/>
                  </a:lnTo>
                  <a:lnTo>
                    <a:pt x="112" y="230"/>
                  </a:lnTo>
                  <a:lnTo>
                    <a:pt x="113" y="229"/>
                  </a:lnTo>
                  <a:lnTo>
                    <a:pt x="114" y="228"/>
                  </a:lnTo>
                  <a:lnTo>
                    <a:pt x="114" y="227"/>
                  </a:lnTo>
                  <a:lnTo>
                    <a:pt x="114" y="226"/>
                  </a:lnTo>
                  <a:lnTo>
                    <a:pt x="114" y="225"/>
                  </a:lnTo>
                  <a:lnTo>
                    <a:pt x="115" y="224"/>
                  </a:lnTo>
                  <a:lnTo>
                    <a:pt x="116" y="224"/>
                  </a:lnTo>
                  <a:lnTo>
                    <a:pt x="117" y="222"/>
                  </a:lnTo>
                  <a:lnTo>
                    <a:pt x="119" y="218"/>
                  </a:lnTo>
                  <a:lnTo>
                    <a:pt x="119" y="216"/>
                  </a:lnTo>
                  <a:lnTo>
                    <a:pt x="119" y="215"/>
                  </a:lnTo>
                  <a:lnTo>
                    <a:pt x="119" y="214"/>
                  </a:lnTo>
                  <a:lnTo>
                    <a:pt x="118" y="212"/>
                  </a:lnTo>
                  <a:lnTo>
                    <a:pt x="117" y="211"/>
                  </a:lnTo>
                  <a:lnTo>
                    <a:pt x="117" y="210"/>
                  </a:lnTo>
                  <a:lnTo>
                    <a:pt x="118" y="210"/>
                  </a:lnTo>
                  <a:lnTo>
                    <a:pt x="118" y="209"/>
                  </a:lnTo>
                  <a:lnTo>
                    <a:pt x="117" y="208"/>
                  </a:lnTo>
                  <a:lnTo>
                    <a:pt x="116" y="206"/>
                  </a:lnTo>
                  <a:lnTo>
                    <a:pt x="115" y="205"/>
                  </a:lnTo>
                  <a:lnTo>
                    <a:pt x="114" y="205"/>
                  </a:lnTo>
                  <a:lnTo>
                    <a:pt x="114" y="204"/>
                  </a:lnTo>
                  <a:lnTo>
                    <a:pt x="114" y="202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3" y="197"/>
                  </a:lnTo>
                  <a:lnTo>
                    <a:pt x="112" y="197"/>
                  </a:lnTo>
                  <a:lnTo>
                    <a:pt x="111" y="198"/>
                  </a:lnTo>
                  <a:lnTo>
                    <a:pt x="110" y="197"/>
                  </a:lnTo>
                  <a:lnTo>
                    <a:pt x="109" y="197"/>
                  </a:lnTo>
                  <a:lnTo>
                    <a:pt x="108" y="196"/>
                  </a:lnTo>
                  <a:lnTo>
                    <a:pt x="109" y="195"/>
                  </a:lnTo>
                  <a:lnTo>
                    <a:pt x="110" y="196"/>
                  </a:lnTo>
                  <a:lnTo>
                    <a:pt x="111" y="196"/>
                  </a:lnTo>
                  <a:lnTo>
                    <a:pt x="111" y="195"/>
                  </a:lnTo>
                  <a:lnTo>
                    <a:pt x="110" y="194"/>
                  </a:lnTo>
                  <a:lnTo>
                    <a:pt x="111" y="194"/>
                  </a:lnTo>
                  <a:lnTo>
                    <a:pt x="112" y="192"/>
                  </a:lnTo>
                  <a:lnTo>
                    <a:pt x="113" y="190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5" y="188"/>
                  </a:lnTo>
                  <a:lnTo>
                    <a:pt x="114" y="188"/>
                  </a:lnTo>
                  <a:lnTo>
                    <a:pt x="114" y="188"/>
                  </a:lnTo>
                  <a:lnTo>
                    <a:pt x="114" y="186"/>
                  </a:lnTo>
                  <a:lnTo>
                    <a:pt x="113" y="185"/>
                  </a:lnTo>
                  <a:lnTo>
                    <a:pt x="112" y="183"/>
                  </a:lnTo>
                  <a:lnTo>
                    <a:pt x="112" y="182"/>
                  </a:lnTo>
                  <a:lnTo>
                    <a:pt x="112" y="181"/>
                  </a:lnTo>
                  <a:lnTo>
                    <a:pt x="112" y="180"/>
                  </a:lnTo>
                  <a:lnTo>
                    <a:pt x="113" y="180"/>
                  </a:lnTo>
                  <a:lnTo>
                    <a:pt x="114" y="180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5" y="179"/>
                  </a:lnTo>
                  <a:lnTo>
                    <a:pt x="116" y="178"/>
                  </a:lnTo>
                  <a:lnTo>
                    <a:pt x="116" y="179"/>
                  </a:lnTo>
                  <a:lnTo>
                    <a:pt x="116" y="180"/>
                  </a:lnTo>
                  <a:lnTo>
                    <a:pt x="117" y="180"/>
                  </a:lnTo>
                  <a:lnTo>
                    <a:pt x="118" y="178"/>
                  </a:lnTo>
                  <a:lnTo>
                    <a:pt x="118" y="177"/>
                  </a:lnTo>
                  <a:lnTo>
                    <a:pt x="118" y="174"/>
                  </a:lnTo>
                  <a:lnTo>
                    <a:pt x="118" y="173"/>
                  </a:lnTo>
                  <a:lnTo>
                    <a:pt x="119" y="174"/>
                  </a:lnTo>
                  <a:lnTo>
                    <a:pt x="119" y="172"/>
                  </a:lnTo>
                  <a:lnTo>
                    <a:pt x="118" y="171"/>
                  </a:lnTo>
                  <a:lnTo>
                    <a:pt x="117" y="169"/>
                  </a:lnTo>
                  <a:lnTo>
                    <a:pt x="116" y="169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1" y="167"/>
                  </a:lnTo>
                  <a:lnTo>
                    <a:pt x="110" y="167"/>
                  </a:lnTo>
                  <a:lnTo>
                    <a:pt x="110" y="166"/>
                  </a:lnTo>
                  <a:lnTo>
                    <a:pt x="109" y="165"/>
                  </a:lnTo>
                  <a:lnTo>
                    <a:pt x="103" y="162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6" y="163"/>
                  </a:lnTo>
                  <a:lnTo>
                    <a:pt x="115" y="165"/>
                  </a:lnTo>
                  <a:lnTo>
                    <a:pt x="116" y="165"/>
                  </a:lnTo>
                  <a:lnTo>
                    <a:pt x="116" y="164"/>
                  </a:lnTo>
                  <a:lnTo>
                    <a:pt x="116" y="163"/>
                  </a:lnTo>
                  <a:lnTo>
                    <a:pt x="117" y="162"/>
                  </a:lnTo>
                  <a:lnTo>
                    <a:pt x="117" y="158"/>
                  </a:lnTo>
                  <a:lnTo>
                    <a:pt x="116" y="157"/>
                  </a:lnTo>
                  <a:lnTo>
                    <a:pt x="115" y="157"/>
                  </a:lnTo>
                  <a:lnTo>
                    <a:pt x="114" y="157"/>
                  </a:lnTo>
                  <a:lnTo>
                    <a:pt x="114" y="156"/>
                  </a:lnTo>
                  <a:lnTo>
                    <a:pt x="114" y="155"/>
                  </a:lnTo>
                  <a:lnTo>
                    <a:pt x="114" y="156"/>
                  </a:lnTo>
                  <a:lnTo>
                    <a:pt x="115" y="156"/>
                  </a:lnTo>
                  <a:lnTo>
                    <a:pt x="115" y="156"/>
                  </a:lnTo>
                  <a:lnTo>
                    <a:pt x="116" y="156"/>
                  </a:lnTo>
                  <a:lnTo>
                    <a:pt x="116" y="155"/>
                  </a:lnTo>
                  <a:lnTo>
                    <a:pt x="118" y="154"/>
                  </a:lnTo>
                  <a:lnTo>
                    <a:pt x="119" y="154"/>
                  </a:lnTo>
                  <a:lnTo>
                    <a:pt x="120" y="154"/>
                  </a:lnTo>
                  <a:lnTo>
                    <a:pt x="118" y="155"/>
                  </a:lnTo>
                  <a:lnTo>
                    <a:pt x="118" y="156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19" y="159"/>
                  </a:lnTo>
                  <a:lnTo>
                    <a:pt x="121" y="158"/>
                  </a:lnTo>
                  <a:lnTo>
                    <a:pt x="122" y="158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23" y="157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4" y="159"/>
                  </a:lnTo>
                  <a:lnTo>
                    <a:pt x="123" y="160"/>
                  </a:lnTo>
                  <a:lnTo>
                    <a:pt x="120" y="160"/>
                  </a:lnTo>
                  <a:lnTo>
                    <a:pt x="119" y="160"/>
                  </a:lnTo>
                  <a:lnTo>
                    <a:pt x="118" y="162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19" y="167"/>
                  </a:lnTo>
                  <a:lnTo>
                    <a:pt x="120" y="168"/>
                  </a:lnTo>
                  <a:lnTo>
                    <a:pt x="121" y="168"/>
                  </a:lnTo>
                  <a:lnTo>
                    <a:pt x="121" y="168"/>
                  </a:lnTo>
                  <a:lnTo>
                    <a:pt x="122" y="170"/>
                  </a:lnTo>
                  <a:lnTo>
                    <a:pt x="121" y="170"/>
                  </a:lnTo>
                  <a:lnTo>
                    <a:pt x="121" y="171"/>
                  </a:lnTo>
                  <a:lnTo>
                    <a:pt x="121" y="172"/>
                  </a:lnTo>
                  <a:lnTo>
                    <a:pt x="120" y="173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19" y="180"/>
                  </a:lnTo>
                  <a:lnTo>
                    <a:pt x="120" y="181"/>
                  </a:lnTo>
                  <a:lnTo>
                    <a:pt x="120" y="182"/>
                  </a:lnTo>
                  <a:lnTo>
                    <a:pt x="124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5" y="189"/>
                  </a:lnTo>
                  <a:lnTo>
                    <a:pt x="125" y="190"/>
                  </a:lnTo>
                  <a:lnTo>
                    <a:pt x="125" y="191"/>
                  </a:lnTo>
                  <a:lnTo>
                    <a:pt x="125" y="193"/>
                  </a:lnTo>
                  <a:lnTo>
                    <a:pt x="126" y="194"/>
                  </a:lnTo>
                  <a:lnTo>
                    <a:pt x="126" y="195"/>
                  </a:lnTo>
                  <a:lnTo>
                    <a:pt x="127" y="196"/>
                  </a:lnTo>
                  <a:lnTo>
                    <a:pt x="127" y="197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29" y="199"/>
                  </a:lnTo>
                  <a:lnTo>
                    <a:pt x="129" y="200"/>
                  </a:lnTo>
                  <a:lnTo>
                    <a:pt x="131" y="199"/>
                  </a:lnTo>
                  <a:lnTo>
                    <a:pt x="132" y="200"/>
                  </a:lnTo>
                  <a:lnTo>
                    <a:pt x="132" y="201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4"/>
                  </a:lnTo>
                  <a:lnTo>
                    <a:pt x="135" y="205"/>
                  </a:lnTo>
                  <a:lnTo>
                    <a:pt x="135" y="206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38" y="205"/>
                  </a:lnTo>
                  <a:lnTo>
                    <a:pt x="138" y="204"/>
                  </a:lnTo>
                  <a:lnTo>
                    <a:pt x="138" y="202"/>
                  </a:lnTo>
                  <a:lnTo>
                    <a:pt x="137" y="201"/>
                  </a:lnTo>
                  <a:lnTo>
                    <a:pt x="136" y="200"/>
                  </a:lnTo>
                  <a:lnTo>
                    <a:pt x="137" y="200"/>
                  </a:lnTo>
                  <a:lnTo>
                    <a:pt x="138" y="200"/>
                  </a:lnTo>
                  <a:lnTo>
                    <a:pt x="138" y="202"/>
                  </a:lnTo>
                  <a:lnTo>
                    <a:pt x="139" y="203"/>
                  </a:lnTo>
                  <a:lnTo>
                    <a:pt x="139" y="204"/>
                  </a:lnTo>
                  <a:lnTo>
                    <a:pt x="140" y="206"/>
                  </a:lnTo>
                  <a:lnTo>
                    <a:pt x="141" y="208"/>
                  </a:lnTo>
                  <a:lnTo>
                    <a:pt x="143" y="208"/>
                  </a:lnTo>
                  <a:lnTo>
                    <a:pt x="145" y="208"/>
                  </a:lnTo>
                  <a:lnTo>
                    <a:pt x="146" y="208"/>
                  </a:lnTo>
                  <a:lnTo>
                    <a:pt x="147" y="207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9" y="203"/>
                  </a:lnTo>
                  <a:lnTo>
                    <a:pt x="149" y="202"/>
                  </a:lnTo>
                  <a:lnTo>
                    <a:pt x="148" y="201"/>
                  </a:lnTo>
                  <a:lnTo>
                    <a:pt x="147" y="200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6" y="199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46" y="198"/>
                  </a:lnTo>
                  <a:lnTo>
                    <a:pt x="147" y="198"/>
                  </a:lnTo>
                  <a:lnTo>
                    <a:pt x="148" y="198"/>
                  </a:lnTo>
                  <a:lnTo>
                    <a:pt x="148" y="198"/>
                  </a:lnTo>
                  <a:lnTo>
                    <a:pt x="148" y="199"/>
                  </a:lnTo>
                  <a:lnTo>
                    <a:pt x="150" y="199"/>
                  </a:lnTo>
                  <a:lnTo>
                    <a:pt x="151" y="199"/>
                  </a:lnTo>
                  <a:lnTo>
                    <a:pt x="152" y="199"/>
                  </a:lnTo>
                  <a:lnTo>
                    <a:pt x="152" y="198"/>
                  </a:lnTo>
                  <a:lnTo>
                    <a:pt x="153" y="198"/>
                  </a:lnTo>
                  <a:lnTo>
                    <a:pt x="152" y="198"/>
                  </a:lnTo>
                  <a:lnTo>
                    <a:pt x="151" y="198"/>
                  </a:lnTo>
                  <a:lnTo>
                    <a:pt x="150" y="197"/>
                  </a:lnTo>
                  <a:lnTo>
                    <a:pt x="153" y="197"/>
                  </a:lnTo>
                  <a:lnTo>
                    <a:pt x="154" y="197"/>
                  </a:lnTo>
                  <a:lnTo>
                    <a:pt x="155" y="197"/>
                  </a:lnTo>
                  <a:lnTo>
                    <a:pt x="154" y="196"/>
                  </a:lnTo>
                  <a:lnTo>
                    <a:pt x="153" y="196"/>
                  </a:lnTo>
                  <a:lnTo>
                    <a:pt x="153" y="195"/>
                  </a:lnTo>
                  <a:lnTo>
                    <a:pt x="154" y="195"/>
                  </a:lnTo>
                  <a:lnTo>
                    <a:pt x="155" y="196"/>
                  </a:lnTo>
                  <a:lnTo>
                    <a:pt x="155" y="196"/>
                  </a:lnTo>
                  <a:lnTo>
                    <a:pt x="156" y="197"/>
                  </a:lnTo>
                  <a:lnTo>
                    <a:pt x="156" y="195"/>
                  </a:lnTo>
                  <a:lnTo>
                    <a:pt x="156" y="194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7" y="192"/>
                  </a:lnTo>
                  <a:lnTo>
                    <a:pt x="158" y="189"/>
                  </a:lnTo>
                  <a:lnTo>
                    <a:pt x="159" y="188"/>
                  </a:lnTo>
                  <a:lnTo>
                    <a:pt x="159" y="189"/>
                  </a:lnTo>
                  <a:lnTo>
                    <a:pt x="158" y="192"/>
                  </a:lnTo>
                  <a:lnTo>
                    <a:pt x="158" y="193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7" y="196"/>
                  </a:lnTo>
                  <a:lnTo>
                    <a:pt x="158" y="196"/>
                  </a:lnTo>
                  <a:lnTo>
                    <a:pt x="159" y="197"/>
                  </a:lnTo>
                  <a:lnTo>
                    <a:pt x="159" y="198"/>
                  </a:lnTo>
                  <a:lnTo>
                    <a:pt x="160" y="198"/>
                  </a:lnTo>
                  <a:lnTo>
                    <a:pt x="162" y="199"/>
                  </a:lnTo>
                  <a:lnTo>
                    <a:pt x="168" y="208"/>
                  </a:lnTo>
                  <a:lnTo>
                    <a:pt x="171" y="213"/>
                  </a:lnTo>
                  <a:lnTo>
                    <a:pt x="172" y="215"/>
                  </a:lnTo>
                  <a:lnTo>
                    <a:pt x="173" y="221"/>
                  </a:lnTo>
                  <a:lnTo>
                    <a:pt x="174" y="222"/>
                  </a:lnTo>
                  <a:lnTo>
                    <a:pt x="175" y="222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5" y="223"/>
                  </a:lnTo>
                  <a:lnTo>
                    <a:pt x="175" y="224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28"/>
                  </a:lnTo>
                  <a:lnTo>
                    <a:pt x="175" y="228"/>
                  </a:lnTo>
                  <a:lnTo>
                    <a:pt x="176" y="228"/>
                  </a:lnTo>
                  <a:lnTo>
                    <a:pt x="177" y="233"/>
                  </a:lnTo>
                  <a:lnTo>
                    <a:pt x="177" y="235"/>
                  </a:lnTo>
                  <a:lnTo>
                    <a:pt x="178" y="236"/>
                  </a:lnTo>
                  <a:lnTo>
                    <a:pt x="178" y="237"/>
                  </a:lnTo>
                  <a:lnTo>
                    <a:pt x="179" y="237"/>
                  </a:lnTo>
                  <a:lnTo>
                    <a:pt x="179" y="238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79" y="239"/>
                  </a:lnTo>
                  <a:lnTo>
                    <a:pt x="180" y="239"/>
                  </a:lnTo>
                  <a:lnTo>
                    <a:pt x="179" y="240"/>
                  </a:lnTo>
                  <a:lnTo>
                    <a:pt x="179" y="241"/>
                  </a:lnTo>
                  <a:lnTo>
                    <a:pt x="179" y="242"/>
                  </a:lnTo>
                  <a:lnTo>
                    <a:pt x="178" y="243"/>
                  </a:lnTo>
                  <a:lnTo>
                    <a:pt x="178" y="244"/>
                  </a:lnTo>
                  <a:lnTo>
                    <a:pt x="179" y="245"/>
                  </a:lnTo>
                  <a:lnTo>
                    <a:pt x="179" y="246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8" y="249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8" y="247"/>
                  </a:lnTo>
                  <a:lnTo>
                    <a:pt x="178" y="246"/>
                  </a:lnTo>
                  <a:lnTo>
                    <a:pt x="177" y="246"/>
                  </a:lnTo>
                  <a:lnTo>
                    <a:pt x="176" y="247"/>
                  </a:lnTo>
                  <a:lnTo>
                    <a:pt x="176" y="248"/>
                  </a:lnTo>
                  <a:lnTo>
                    <a:pt x="176" y="249"/>
                  </a:lnTo>
                  <a:lnTo>
                    <a:pt x="177" y="253"/>
                  </a:lnTo>
                  <a:lnTo>
                    <a:pt x="177" y="254"/>
                  </a:lnTo>
                  <a:lnTo>
                    <a:pt x="177" y="255"/>
                  </a:lnTo>
                  <a:lnTo>
                    <a:pt x="177" y="256"/>
                  </a:lnTo>
                  <a:lnTo>
                    <a:pt x="176" y="257"/>
                  </a:lnTo>
                  <a:lnTo>
                    <a:pt x="176" y="258"/>
                  </a:lnTo>
                  <a:lnTo>
                    <a:pt x="176" y="258"/>
                  </a:lnTo>
                  <a:lnTo>
                    <a:pt x="177" y="259"/>
                  </a:lnTo>
                  <a:lnTo>
                    <a:pt x="178" y="259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9" y="258"/>
                  </a:lnTo>
                  <a:lnTo>
                    <a:pt x="180" y="258"/>
                  </a:lnTo>
                  <a:lnTo>
                    <a:pt x="181" y="258"/>
                  </a:lnTo>
                  <a:lnTo>
                    <a:pt x="181" y="257"/>
                  </a:lnTo>
                  <a:lnTo>
                    <a:pt x="181" y="256"/>
                  </a:lnTo>
                  <a:lnTo>
                    <a:pt x="182" y="254"/>
                  </a:lnTo>
                  <a:lnTo>
                    <a:pt x="182" y="253"/>
                  </a:lnTo>
                  <a:lnTo>
                    <a:pt x="181" y="251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9" y="245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1" y="245"/>
                  </a:lnTo>
                  <a:lnTo>
                    <a:pt x="181" y="246"/>
                  </a:lnTo>
                  <a:lnTo>
                    <a:pt x="182" y="246"/>
                  </a:lnTo>
                  <a:lnTo>
                    <a:pt x="181" y="247"/>
                  </a:lnTo>
                  <a:lnTo>
                    <a:pt x="180" y="247"/>
                  </a:lnTo>
                  <a:lnTo>
                    <a:pt x="180" y="248"/>
                  </a:lnTo>
                  <a:lnTo>
                    <a:pt x="181" y="249"/>
                  </a:lnTo>
                  <a:lnTo>
                    <a:pt x="182" y="248"/>
                  </a:lnTo>
                  <a:lnTo>
                    <a:pt x="182" y="249"/>
                  </a:lnTo>
                  <a:lnTo>
                    <a:pt x="182" y="250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3" y="251"/>
                  </a:lnTo>
                  <a:lnTo>
                    <a:pt x="183" y="250"/>
                  </a:lnTo>
                  <a:lnTo>
                    <a:pt x="184" y="249"/>
                  </a:lnTo>
                  <a:lnTo>
                    <a:pt x="184" y="250"/>
                  </a:lnTo>
                  <a:lnTo>
                    <a:pt x="185" y="250"/>
                  </a:lnTo>
                  <a:lnTo>
                    <a:pt x="185" y="251"/>
                  </a:lnTo>
                  <a:lnTo>
                    <a:pt x="184" y="251"/>
                  </a:lnTo>
                  <a:lnTo>
                    <a:pt x="185" y="252"/>
                  </a:lnTo>
                  <a:lnTo>
                    <a:pt x="184" y="252"/>
                  </a:lnTo>
                  <a:lnTo>
                    <a:pt x="184" y="253"/>
                  </a:lnTo>
                  <a:lnTo>
                    <a:pt x="184" y="253"/>
                  </a:lnTo>
                  <a:lnTo>
                    <a:pt x="183" y="254"/>
                  </a:lnTo>
                  <a:lnTo>
                    <a:pt x="183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7"/>
                  </a:lnTo>
                  <a:lnTo>
                    <a:pt x="183" y="258"/>
                  </a:lnTo>
                  <a:lnTo>
                    <a:pt x="182" y="258"/>
                  </a:lnTo>
                  <a:lnTo>
                    <a:pt x="181" y="259"/>
                  </a:lnTo>
                  <a:lnTo>
                    <a:pt x="181" y="260"/>
                  </a:lnTo>
                  <a:lnTo>
                    <a:pt x="180" y="260"/>
                  </a:lnTo>
                  <a:lnTo>
                    <a:pt x="180" y="261"/>
                  </a:lnTo>
                  <a:lnTo>
                    <a:pt x="181" y="262"/>
                  </a:lnTo>
                  <a:lnTo>
                    <a:pt x="181" y="263"/>
                  </a:lnTo>
                  <a:lnTo>
                    <a:pt x="182" y="263"/>
                  </a:lnTo>
                  <a:lnTo>
                    <a:pt x="182" y="264"/>
                  </a:lnTo>
                  <a:lnTo>
                    <a:pt x="185" y="268"/>
                  </a:lnTo>
                  <a:lnTo>
                    <a:pt x="185" y="269"/>
                  </a:lnTo>
                  <a:lnTo>
                    <a:pt x="185" y="271"/>
                  </a:lnTo>
                  <a:lnTo>
                    <a:pt x="185" y="274"/>
                  </a:lnTo>
                  <a:lnTo>
                    <a:pt x="185" y="275"/>
                  </a:lnTo>
                  <a:lnTo>
                    <a:pt x="185" y="275"/>
                  </a:lnTo>
                  <a:lnTo>
                    <a:pt x="187" y="278"/>
                  </a:lnTo>
                  <a:lnTo>
                    <a:pt x="187" y="278"/>
                  </a:lnTo>
                  <a:lnTo>
                    <a:pt x="188" y="280"/>
                  </a:lnTo>
                  <a:lnTo>
                    <a:pt x="189" y="280"/>
                  </a:lnTo>
                  <a:lnTo>
                    <a:pt x="192" y="283"/>
                  </a:lnTo>
                  <a:lnTo>
                    <a:pt x="193" y="287"/>
                  </a:lnTo>
                  <a:lnTo>
                    <a:pt x="195" y="292"/>
                  </a:lnTo>
                  <a:lnTo>
                    <a:pt x="197" y="295"/>
                  </a:lnTo>
                  <a:lnTo>
                    <a:pt x="197" y="296"/>
                  </a:lnTo>
                  <a:lnTo>
                    <a:pt x="198" y="297"/>
                  </a:lnTo>
                  <a:lnTo>
                    <a:pt x="198" y="296"/>
                  </a:lnTo>
                  <a:lnTo>
                    <a:pt x="198" y="295"/>
                  </a:lnTo>
                  <a:lnTo>
                    <a:pt x="198" y="294"/>
                  </a:lnTo>
                  <a:lnTo>
                    <a:pt x="197" y="291"/>
                  </a:lnTo>
                  <a:lnTo>
                    <a:pt x="197" y="290"/>
                  </a:lnTo>
                  <a:lnTo>
                    <a:pt x="195" y="288"/>
                  </a:lnTo>
                  <a:lnTo>
                    <a:pt x="195" y="286"/>
                  </a:lnTo>
                  <a:lnTo>
                    <a:pt x="195" y="284"/>
                  </a:lnTo>
                  <a:lnTo>
                    <a:pt x="195" y="282"/>
                  </a:lnTo>
                  <a:lnTo>
                    <a:pt x="195" y="280"/>
                  </a:lnTo>
                  <a:lnTo>
                    <a:pt x="194" y="278"/>
                  </a:lnTo>
                  <a:lnTo>
                    <a:pt x="193" y="278"/>
                  </a:lnTo>
                  <a:close/>
                  <a:moveTo>
                    <a:pt x="93" y="228"/>
                  </a:moveTo>
                  <a:lnTo>
                    <a:pt x="93" y="228"/>
                  </a:lnTo>
                  <a:lnTo>
                    <a:pt x="93" y="228"/>
                  </a:lnTo>
                  <a:lnTo>
                    <a:pt x="93" y="228"/>
                  </a:lnTo>
                  <a:close/>
                  <a:moveTo>
                    <a:pt x="94" y="227"/>
                  </a:moveTo>
                  <a:lnTo>
                    <a:pt x="93" y="227"/>
                  </a:lnTo>
                  <a:lnTo>
                    <a:pt x="95" y="226"/>
                  </a:lnTo>
                  <a:lnTo>
                    <a:pt x="94" y="227"/>
                  </a:lnTo>
                  <a:close/>
                  <a:moveTo>
                    <a:pt x="112" y="206"/>
                  </a:moveTo>
                  <a:lnTo>
                    <a:pt x="113" y="206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3" y="206"/>
                  </a:lnTo>
                  <a:lnTo>
                    <a:pt x="113" y="207"/>
                  </a:lnTo>
                  <a:lnTo>
                    <a:pt x="113" y="208"/>
                  </a:lnTo>
                  <a:lnTo>
                    <a:pt x="113" y="208"/>
                  </a:lnTo>
                  <a:lnTo>
                    <a:pt x="112" y="208"/>
                  </a:lnTo>
                  <a:lnTo>
                    <a:pt x="112" y="206"/>
                  </a:lnTo>
                  <a:close/>
                  <a:moveTo>
                    <a:pt x="178" y="216"/>
                  </a:moveTo>
                  <a:lnTo>
                    <a:pt x="177" y="217"/>
                  </a:lnTo>
                  <a:lnTo>
                    <a:pt x="176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5" y="219"/>
                  </a:lnTo>
                  <a:lnTo>
                    <a:pt x="175" y="220"/>
                  </a:lnTo>
                  <a:lnTo>
                    <a:pt x="174" y="220"/>
                  </a:lnTo>
                  <a:lnTo>
                    <a:pt x="174" y="219"/>
                  </a:lnTo>
                  <a:lnTo>
                    <a:pt x="174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6" y="217"/>
                  </a:lnTo>
                  <a:lnTo>
                    <a:pt x="177" y="216"/>
                  </a:lnTo>
                  <a:lnTo>
                    <a:pt x="177" y="215"/>
                  </a:lnTo>
                  <a:lnTo>
                    <a:pt x="178" y="213"/>
                  </a:lnTo>
                  <a:lnTo>
                    <a:pt x="178" y="212"/>
                  </a:lnTo>
                  <a:lnTo>
                    <a:pt x="179" y="212"/>
                  </a:lnTo>
                  <a:lnTo>
                    <a:pt x="178" y="2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5" name="Freeform 467">
              <a:extLst>
                <a:ext uri="{FF2B5EF4-FFF2-40B4-BE49-F238E27FC236}">
                  <a16:creationId xmlns:a16="http://schemas.microsoft.com/office/drawing/2014/main" id="{5CA6DD4A-0940-982C-8407-54964AE8B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400" y="3511550"/>
              <a:ext cx="4762" cy="7937"/>
            </a:xfrm>
            <a:custGeom>
              <a:avLst/>
              <a:gdLst>
                <a:gd name="T0" fmla="*/ 1 w 3"/>
                <a:gd name="T1" fmla="*/ 2 h 5"/>
                <a:gd name="T2" fmla="*/ 2 w 3"/>
                <a:gd name="T3" fmla="*/ 5 h 5"/>
                <a:gd name="T4" fmla="*/ 3 w 3"/>
                <a:gd name="T5" fmla="*/ 4 h 5"/>
                <a:gd name="T6" fmla="*/ 3 w 3"/>
                <a:gd name="T7" fmla="*/ 2 h 5"/>
                <a:gd name="T8" fmla="*/ 2 w 3"/>
                <a:gd name="T9" fmla="*/ 1 h 5"/>
                <a:gd name="T10" fmla="*/ 1 w 3"/>
                <a:gd name="T11" fmla="*/ 0 h 5"/>
                <a:gd name="T12" fmla="*/ 0 w 3"/>
                <a:gd name="T13" fmla="*/ 0 h 5"/>
                <a:gd name="T14" fmla="*/ 0 w 3"/>
                <a:gd name="T15" fmla="*/ 1 h 5"/>
                <a:gd name="T16" fmla="*/ 1 w 3"/>
                <a:gd name="T17" fmla="*/ 1 h 5"/>
                <a:gd name="T18" fmla="*/ 1 w 3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2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6" name="Freeform 468">
              <a:extLst>
                <a:ext uri="{FF2B5EF4-FFF2-40B4-BE49-F238E27FC236}">
                  <a16:creationId xmlns:a16="http://schemas.microsoft.com/office/drawing/2014/main" id="{F820B91C-7897-9242-2C3A-A9513E1B2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486150"/>
              <a:ext cx="22225" cy="61912"/>
            </a:xfrm>
            <a:custGeom>
              <a:avLst/>
              <a:gdLst>
                <a:gd name="T0" fmla="*/ 6 w 14"/>
                <a:gd name="T1" fmla="*/ 23 h 39"/>
                <a:gd name="T2" fmla="*/ 6 w 14"/>
                <a:gd name="T3" fmla="*/ 24 h 39"/>
                <a:gd name="T4" fmla="*/ 6 w 14"/>
                <a:gd name="T5" fmla="*/ 25 h 39"/>
                <a:gd name="T6" fmla="*/ 4 w 14"/>
                <a:gd name="T7" fmla="*/ 30 h 39"/>
                <a:gd name="T8" fmla="*/ 3 w 14"/>
                <a:gd name="T9" fmla="*/ 32 h 39"/>
                <a:gd name="T10" fmla="*/ 4 w 14"/>
                <a:gd name="T11" fmla="*/ 33 h 39"/>
                <a:gd name="T12" fmla="*/ 3 w 14"/>
                <a:gd name="T13" fmla="*/ 34 h 39"/>
                <a:gd name="T14" fmla="*/ 2 w 14"/>
                <a:gd name="T15" fmla="*/ 35 h 39"/>
                <a:gd name="T16" fmla="*/ 2 w 14"/>
                <a:gd name="T17" fmla="*/ 36 h 39"/>
                <a:gd name="T18" fmla="*/ 3 w 14"/>
                <a:gd name="T19" fmla="*/ 37 h 39"/>
                <a:gd name="T20" fmla="*/ 6 w 14"/>
                <a:gd name="T21" fmla="*/ 34 h 39"/>
                <a:gd name="T22" fmla="*/ 6 w 14"/>
                <a:gd name="T23" fmla="*/ 35 h 39"/>
                <a:gd name="T24" fmla="*/ 5 w 14"/>
                <a:gd name="T25" fmla="*/ 36 h 39"/>
                <a:gd name="T26" fmla="*/ 4 w 14"/>
                <a:gd name="T27" fmla="*/ 38 h 39"/>
                <a:gd name="T28" fmla="*/ 5 w 14"/>
                <a:gd name="T29" fmla="*/ 39 h 39"/>
                <a:gd name="T30" fmla="*/ 6 w 14"/>
                <a:gd name="T31" fmla="*/ 39 h 39"/>
                <a:gd name="T32" fmla="*/ 6 w 14"/>
                <a:gd name="T33" fmla="*/ 38 h 39"/>
                <a:gd name="T34" fmla="*/ 7 w 14"/>
                <a:gd name="T35" fmla="*/ 38 h 39"/>
                <a:gd name="T36" fmla="*/ 8 w 14"/>
                <a:gd name="T37" fmla="*/ 36 h 39"/>
                <a:gd name="T38" fmla="*/ 9 w 14"/>
                <a:gd name="T39" fmla="*/ 36 h 39"/>
                <a:gd name="T40" fmla="*/ 9 w 14"/>
                <a:gd name="T41" fmla="*/ 35 h 39"/>
                <a:gd name="T42" fmla="*/ 9 w 14"/>
                <a:gd name="T43" fmla="*/ 36 h 39"/>
                <a:gd name="T44" fmla="*/ 10 w 14"/>
                <a:gd name="T45" fmla="*/ 35 h 39"/>
                <a:gd name="T46" fmla="*/ 13 w 14"/>
                <a:gd name="T47" fmla="*/ 32 h 39"/>
                <a:gd name="T48" fmla="*/ 13 w 14"/>
                <a:gd name="T49" fmla="*/ 30 h 39"/>
                <a:gd name="T50" fmla="*/ 13 w 14"/>
                <a:gd name="T51" fmla="*/ 22 h 39"/>
                <a:gd name="T52" fmla="*/ 14 w 14"/>
                <a:gd name="T53" fmla="*/ 17 h 39"/>
                <a:gd name="T54" fmla="*/ 13 w 14"/>
                <a:gd name="T55" fmla="*/ 15 h 39"/>
                <a:gd name="T56" fmla="*/ 11 w 14"/>
                <a:gd name="T57" fmla="*/ 14 h 39"/>
                <a:gd name="T58" fmla="*/ 10 w 14"/>
                <a:gd name="T59" fmla="*/ 13 h 39"/>
                <a:gd name="T60" fmla="*/ 9 w 14"/>
                <a:gd name="T61" fmla="*/ 12 h 39"/>
                <a:gd name="T62" fmla="*/ 9 w 14"/>
                <a:gd name="T63" fmla="*/ 10 h 39"/>
                <a:gd name="T64" fmla="*/ 9 w 14"/>
                <a:gd name="T65" fmla="*/ 8 h 39"/>
                <a:gd name="T66" fmla="*/ 8 w 14"/>
                <a:gd name="T67" fmla="*/ 7 h 39"/>
                <a:gd name="T68" fmla="*/ 7 w 14"/>
                <a:gd name="T69" fmla="*/ 6 h 39"/>
                <a:gd name="T70" fmla="*/ 6 w 14"/>
                <a:gd name="T71" fmla="*/ 4 h 39"/>
                <a:gd name="T72" fmla="*/ 6 w 14"/>
                <a:gd name="T73" fmla="*/ 3 h 39"/>
                <a:gd name="T74" fmla="*/ 5 w 14"/>
                <a:gd name="T75" fmla="*/ 1 h 39"/>
                <a:gd name="T76" fmla="*/ 5 w 14"/>
                <a:gd name="T77" fmla="*/ 0 h 39"/>
                <a:gd name="T78" fmla="*/ 4 w 14"/>
                <a:gd name="T79" fmla="*/ 0 h 39"/>
                <a:gd name="T80" fmla="*/ 3 w 14"/>
                <a:gd name="T81" fmla="*/ 0 h 39"/>
                <a:gd name="T82" fmla="*/ 2 w 14"/>
                <a:gd name="T83" fmla="*/ 0 h 39"/>
                <a:gd name="T84" fmla="*/ 1 w 14"/>
                <a:gd name="T85" fmla="*/ 1 h 39"/>
                <a:gd name="T86" fmla="*/ 0 w 14"/>
                <a:gd name="T87" fmla="*/ 5 h 39"/>
                <a:gd name="T88" fmla="*/ 0 w 14"/>
                <a:gd name="T89" fmla="*/ 7 h 39"/>
                <a:gd name="T90" fmla="*/ 0 w 14"/>
                <a:gd name="T91" fmla="*/ 9 h 39"/>
                <a:gd name="T92" fmla="*/ 1 w 14"/>
                <a:gd name="T93" fmla="*/ 9 h 39"/>
                <a:gd name="T94" fmla="*/ 4 w 14"/>
                <a:gd name="T95" fmla="*/ 12 h 39"/>
                <a:gd name="T96" fmla="*/ 5 w 14"/>
                <a:gd name="T97" fmla="*/ 12 h 39"/>
                <a:gd name="T98" fmla="*/ 5 w 14"/>
                <a:gd name="T99" fmla="*/ 13 h 39"/>
                <a:gd name="T100" fmla="*/ 6 w 14"/>
                <a:gd name="T101" fmla="*/ 15 h 39"/>
                <a:gd name="T102" fmla="*/ 5 w 14"/>
                <a:gd name="T103" fmla="*/ 14 h 39"/>
                <a:gd name="T104" fmla="*/ 5 w 14"/>
                <a:gd name="T105" fmla="*/ 17 h 39"/>
                <a:gd name="T106" fmla="*/ 6 w 14"/>
                <a:gd name="T107" fmla="*/ 17 h 39"/>
                <a:gd name="T108" fmla="*/ 6 w 14"/>
                <a:gd name="T109" fmla="*/ 18 h 39"/>
                <a:gd name="T110" fmla="*/ 7 w 14"/>
                <a:gd name="T111" fmla="*/ 20 h 39"/>
                <a:gd name="T112" fmla="*/ 6 w 14"/>
                <a:gd name="T113" fmla="*/ 21 h 39"/>
                <a:gd name="T114" fmla="*/ 6 w 14"/>
                <a:gd name="T11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" h="39">
                  <a:moveTo>
                    <a:pt x="6" y="23"/>
                  </a:moveTo>
                  <a:lnTo>
                    <a:pt x="6" y="24"/>
                  </a:lnTo>
                  <a:lnTo>
                    <a:pt x="6" y="25"/>
                  </a:lnTo>
                  <a:lnTo>
                    <a:pt x="4" y="30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3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8" y="7"/>
                  </a:lnTo>
                  <a:lnTo>
                    <a:pt x="7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7" name="Freeform 469">
              <a:extLst>
                <a:ext uri="{FF2B5EF4-FFF2-40B4-BE49-F238E27FC236}">
                  <a16:creationId xmlns:a16="http://schemas.microsoft.com/office/drawing/2014/main" id="{8645C14F-C123-2042-D45D-2135EF7A4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3543300"/>
              <a:ext cx="7937" cy="11112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7 h 7"/>
                <a:gd name="T4" fmla="*/ 2 w 5"/>
                <a:gd name="T5" fmla="*/ 7 h 7"/>
                <a:gd name="T6" fmla="*/ 3 w 5"/>
                <a:gd name="T7" fmla="*/ 6 h 7"/>
                <a:gd name="T8" fmla="*/ 5 w 5"/>
                <a:gd name="T9" fmla="*/ 6 h 7"/>
                <a:gd name="T10" fmla="*/ 5 w 5"/>
                <a:gd name="T11" fmla="*/ 4 h 7"/>
                <a:gd name="T12" fmla="*/ 4 w 5"/>
                <a:gd name="T13" fmla="*/ 2 h 7"/>
                <a:gd name="T14" fmla="*/ 2 w 5"/>
                <a:gd name="T15" fmla="*/ 0 h 7"/>
                <a:gd name="T16" fmla="*/ 1 w 5"/>
                <a:gd name="T17" fmla="*/ 0 h 7"/>
                <a:gd name="T18" fmla="*/ 1 w 5"/>
                <a:gd name="T19" fmla="*/ 1 h 7"/>
                <a:gd name="T20" fmla="*/ 1 w 5"/>
                <a:gd name="T21" fmla="*/ 3 h 7"/>
                <a:gd name="T22" fmla="*/ 1 w 5"/>
                <a:gd name="T23" fmla="*/ 4 h 7"/>
                <a:gd name="T24" fmla="*/ 1 w 5"/>
                <a:gd name="T25" fmla="*/ 5 h 7"/>
                <a:gd name="T26" fmla="*/ 0 w 5"/>
                <a:gd name="T27" fmla="*/ 6 h 7"/>
                <a:gd name="T28" fmla="*/ 0 w 5"/>
                <a:gd name="T2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8" name="Freeform 470">
              <a:extLst>
                <a:ext uri="{FF2B5EF4-FFF2-40B4-BE49-F238E27FC236}">
                  <a16:creationId xmlns:a16="http://schemas.microsoft.com/office/drawing/2014/main" id="{17915B96-4CCC-9071-384A-A3F410A0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38" y="3543300"/>
              <a:ext cx="3175" cy="476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0 h 3"/>
                <a:gd name="T4" fmla="*/ 0 w 2"/>
                <a:gd name="T5" fmla="*/ 1 h 3"/>
                <a:gd name="T6" fmla="*/ 0 w 2"/>
                <a:gd name="T7" fmla="*/ 3 h 3"/>
                <a:gd name="T8" fmla="*/ 2 w 2"/>
                <a:gd name="T9" fmla="*/ 1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19" name="Freeform 471">
              <a:extLst>
                <a:ext uri="{FF2B5EF4-FFF2-40B4-BE49-F238E27FC236}">
                  <a16:creationId xmlns:a16="http://schemas.microsoft.com/office/drawing/2014/main" id="{820C4DC9-4196-9961-999C-A1C8DB70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050" y="3467100"/>
              <a:ext cx="12700" cy="7937"/>
            </a:xfrm>
            <a:custGeom>
              <a:avLst/>
              <a:gdLst>
                <a:gd name="T0" fmla="*/ 6 w 8"/>
                <a:gd name="T1" fmla="*/ 5 h 5"/>
                <a:gd name="T2" fmla="*/ 7 w 8"/>
                <a:gd name="T3" fmla="*/ 5 h 5"/>
                <a:gd name="T4" fmla="*/ 7 w 8"/>
                <a:gd name="T5" fmla="*/ 5 h 5"/>
                <a:gd name="T6" fmla="*/ 6 w 8"/>
                <a:gd name="T7" fmla="*/ 5 h 5"/>
                <a:gd name="T8" fmla="*/ 6 w 8"/>
                <a:gd name="T9" fmla="*/ 4 h 5"/>
                <a:gd name="T10" fmla="*/ 8 w 8"/>
                <a:gd name="T11" fmla="*/ 4 h 5"/>
                <a:gd name="T12" fmla="*/ 6 w 8"/>
                <a:gd name="T13" fmla="*/ 3 h 5"/>
                <a:gd name="T14" fmla="*/ 4 w 8"/>
                <a:gd name="T15" fmla="*/ 0 h 5"/>
                <a:gd name="T16" fmla="*/ 3 w 8"/>
                <a:gd name="T17" fmla="*/ 0 h 5"/>
                <a:gd name="T18" fmla="*/ 2 w 8"/>
                <a:gd name="T19" fmla="*/ 0 h 5"/>
                <a:gd name="T20" fmla="*/ 1 w 8"/>
                <a:gd name="T21" fmla="*/ 1 h 5"/>
                <a:gd name="T22" fmla="*/ 0 w 8"/>
                <a:gd name="T23" fmla="*/ 3 h 5"/>
                <a:gd name="T24" fmla="*/ 1 w 8"/>
                <a:gd name="T25" fmla="*/ 4 h 5"/>
                <a:gd name="T26" fmla="*/ 1 w 8"/>
                <a:gd name="T27" fmla="*/ 4 h 5"/>
                <a:gd name="T28" fmla="*/ 2 w 8"/>
                <a:gd name="T29" fmla="*/ 4 h 5"/>
                <a:gd name="T30" fmla="*/ 3 w 8"/>
                <a:gd name="T31" fmla="*/ 4 h 5"/>
                <a:gd name="T32" fmla="*/ 4 w 8"/>
                <a:gd name="T33" fmla="*/ 4 h 5"/>
                <a:gd name="T34" fmla="*/ 5 w 8"/>
                <a:gd name="T35" fmla="*/ 5 h 5"/>
                <a:gd name="T36" fmla="*/ 5 w 8"/>
                <a:gd name="T37" fmla="*/ 5 h 5"/>
                <a:gd name="T38" fmla="*/ 6 w 8"/>
                <a:gd name="T3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0" name="Freeform 472">
              <a:extLst>
                <a:ext uri="{FF2B5EF4-FFF2-40B4-BE49-F238E27FC236}">
                  <a16:creationId xmlns:a16="http://schemas.microsoft.com/office/drawing/2014/main" id="{838E4F34-66DA-1AF2-8D53-EEBE5592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63925"/>
              <a:ext cx="4762" cy="4762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1 h 3"/>
                <a:gd name="T6" fmla="*/ 3 w 3"/>
                <a:gd name="T7" fmla="*/ 1 h 3"/>
                <a:gd name="T8" fmla="*/ 3 w 3"/>
                <a:gd name="T9" fmla="*/ 0 h 3"/>
                <a:gd name="T10" fmla="*/ 2 w 3"/>
                <a:gd name="T11" fmla="*/ 0 h 3"/>
                <a:gd name="T12" fmla="*/ 0 w 3"/>
                <a:gd name="T13" fmla="*/ 0 h 3"/>
                <a:gd name="T14" fmla="*/ 1 w 3"/>
                <a:gd name="T15" fmla="*/ 1 h 3"/>
                <a:gd name="T16" fmla="*/ 1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1" name="Freeform 473">
              <a:extLst>
                <a:ext uri="{FF2B5EF4-FFF2-40B4-BE49-F238E27FC236}">
                  <a16:creationId xmlns:a16="http://schemas.microsoft.com/office/drawing/2014/main" id="{D462A75D-716D-6C89-3258-50BC2AD50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554413"/>
              <a:ext cx="7937" cy="15875"/>
            </a:xfrm>
            <a:custGeom>
              <a:avLst/>
              <a:gdLst>
                <a:gd name="T0" fmla="*/ 1 w 5"/>
                <a:gd name="T1" fmla="*/ 1 h 10"/>
                <a:gd name="T2" fmla="*/ 1 w 5"/>
                <a:gd name="T3" fmla="*/ 2 h 10"/>
                <a:gd name="T4" fmla="*/ 1 w 5"/>
                <a:gd name="T5" fmla="*/ 3 h 10"/>
                <a:gd name="T6" fmla="*/ 1 w 5"/>
                <a:gd name="T7" fmla="*/ 5 h 10"/>
                <a:gd name="T8" fmla="*/ 1 w 5"/>
                <a:gd name="T9" fmla="*/ 6 h 10"/>
                <a:gd name="T10" fmla="*/ 2 w 5"/>
                <a:gd name="T11" fmla="*/ 9 h 10"/>
                <a:gd name="T12" fmla="*/ 4 w 5"/>
                <a:gd name="T13" fmla="*/ 10 h 10"/>
                <a:gd name="T14" fmla="*/ 5 w 5"/>
                <a:gd name="T15" fmla="*/ 9 h 10"/>
                <a:gd name="T16" fmla="*/ 4 w 5"/>
                <a:gd name="T17" fmla="*/ 8 h 10"/>
                <a:gd name="T18" fmla="*/ 3 w 5"/>
                <a:gd name="T19" fmla="*/ 7 h 10"/>
                <a:gd name="T20" fmla="*/ 2 w 5"/>
                <a:gd name="T21" fmla="*/ 6 h 10"/>
                <a:gd name="T22" fmla="*/ 1 w 5"/>
                <a:gd name="T23" fmla="*/ 4 h 10"/>
                <a:gd name="T24" fmla="*/ 1 w 5"/>
                <a:gd name="T25" fmla="*/ 1 h 10"/>
                <a:gd name="T26" fmla="*/ 1 w 5"/>
                <a:gd name="T27" fmla="*/ 0 h 10"/>
                <a:gd name="T28" fmla="*/ 1 w 5"/>
                <a:gd name="T29" fmla="*/ 0 h 10"/>
                <a:gd name="T30" fmla="*/ 0 w 5"/>
                <a:gd name="T31" fmla="*/ 0 h 10"/>
                <a:gd name="T32" fmla="*/ 0 w 5"/>
                <a:gd name="T33" fmla="*/ 0 h 10"/>
                <a:gd name="T34" fmla="*/ 1 w 5"/>
                <a:gd name="T3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9"/>
                  </a:lnTo>
                  <a:lnTo>
                    <a:pt x="4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2" name="Freeform 474">
              <a:extLst>
                <a:ext uri="{FF2B5EF4-FFF2-40B4-BE49-F238E27FC236}">
                  <a16:creationId xmlns:a16="http://schemas.microsoft.com/office/drawing/2014/main" id="{A83D063E-4CE0-0A5A-78AD-B8AAECCA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438525"/>
              <a:ext cx="9525" cy="4762"/>
            </a:xfrm>
            <a:custGeom>
              <a:avLst/>
              <a:gdLst>
                <a:gd name="T0" fmla="*/ 3 w 6"/>
                <a:gd name="T1" fmla="*/ 3 h 3"/>
                <a:gd name="T2" fmla="*/ 4 w 6"/>
                <a:gd name="T3" fmla="*/ 3 h 3"/>
                <a:gd name="T4" fmla="*/ 4 w 6"/>
                <a:gd name="T5" fmla="*/ 2 h 3"/>
                <a:gd name="T6" fmla="*/ 4 w 6"/>
                <a:gd name="T7" fmla="*/ 3 h 3"/>
                <a:gd name="T8" fmla="*/ 6 w 6"/>
                <a:gd name="T9" fmla="*/ 3 h 3"/>
                <a:gd name="T10" fmla="*/ 6 w 6"/>
                <a:gd name="T11" fmla="*/ 3 h 3"/>
                <a:gd name="T12" fmla="*/ 4 w 6"/>
                <a:gd name="T13" fmla="*/ 1 h 3"/>
                <a:gd name="T14" fmla="*/ 3 w 6"/>
                <a:gd name="T15" fmla="*/ 0 h 3"/>
                <a:gd name="T16" fmla="*/ 1 w 6"/>
                <a:gd name="T17" fmla="*/ 0 h 3"/>
                <a:gd name="T18" fmla="*/ 0 w 6"/>
                <a:gd name="T19" fmla="*/ 0 h 3"/>
                <a:gd name="T20" fmla="*/ 0 w 6"/>
                <a:gd name="T21" fmla="*/ 0 h 3"/>
                <a:gd name="T22" fmla="*/ 1 w 6"/>
                <a:gd name="T23" fmla="*/ 1 h 3"/>
                <a:gd name="T24" fmla="*/ 2 w 6"/>
                <a:gd name="T25" fmla="*/ 3 h 3"/>
                <a:gd name="T26" fmla="*/ 3 w 6"/>
                <a:gd name="T27" fmla="*/ 3 h 3"/>
                <a:gd name="T28" fmla="*/ 3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3" name="Freeform 475">
              <a:extLst>
                <a:ext uri="{FF2B5EF4-FFF2-40B4-BE49-F238E27FC236}">
                  <a16:creationId xmlns:a16="http://schemas.microsoft.com/office/drawing/2014/main" id="{B9855572-6FAF-C0EA-B171-24927540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3476625"/>
              <a:ext cx="15875" cy="14287"/>
            </a:xfrm>
            <a:custGeom>
              <a:avLst/>
              <a:gdLst>
                <a:gd name="T0" fmla="*/ 3 w 10"/>
                <a:gd name="T1" fmla="*/ 1 h 9"/>
                <a:gd name="T2" fmla="*/ 2 w 10"/>
                <a:gd name="T3" fmla="*/ 1 h 9"/>
                <a:gd name="T4" fmla="*/ 1 w 10"/>
                <a:gd name="T5" fmla="*/ 1 h 9"/>
                <a:gd name="T6" fmla="*/ 1 w 10"/>
                <a:gd name="T7" fmla="*/ 2 h 9"/>
                <a:gd name="T8" fmla="*/ 1 w 10"/>
                <a:gd name="T9" fmla="*/ 3 h 9"/>
                <a:gd name="T10" fmla="*/ 1 w 10"/>
                <a:gd name="T11" fmla="*/ 4 h 9"/>
                <a:gd name="T12" fmla="*/ 1 w 10"/>
                <a:gd name="T13" fmla="*/ 6 h 9"/>
                <a:gd name="T14" fmla="*/ 0 w 10"/>
                <a:gd name="T15" fmla="*/ 7 h 9"/>
                <a:gd name="T16" fmla="*/ 2 w 10"/>
                <a:gd name="T17" fmla="*/ 7 h 9"/>
                <a:gd name="T18" fmla="*/ 2 w 10"/>
                <a:gd name="T19" fmla="*/ 8 h 9"/>
                <a:gd name="T20" fmla="*/ 2 w 10"/>
                <a:gd name="T21" fmla="*/ 8 h 9"/>
                <a:gd name="T22" fmla="*/ 2 w 10"/>
                <a:gd name="T23" fmla="*/ 9 h 9"/>
                <a:gd name="T24" fmla="*/ 3 w 10"/>
                <a:gd name="T25" fmla="*/ 9 h 9"/>
                <a:gd name="T26" fmla="*/ 3 w 10"/>
                <a:gd name="T27" fmla="*/ 9 h 9"/>
                <a:gd name="T28" fmla="*/ 3 w 10"/>
                <a:gd name="T29" fmla="*/ 8 h 9"/>
                <a:gd name="T30" fmla="*/ 3 w 10"/>
                <a:gd name="T31" fmla="*/ 7 h 9"/>
                <a:gd name="T32" fmla="*/ 3 w 10"/>
                <a:gd name="T33" fmla="*/ 6 h 9"/>
                <a:gd name="T34" fmla="*/ 4 w 10"/>
                <a:gd name="T35" fmla="*/ 6 h 9"/>
                <a:gd name="T36" fmla="*/ 6 w 10"/>
                <a:gd name="T37" fmla="*/ 4 h 9"/>
                <a:gd name="T38" fmla="*/ 8 w 10"/>
                <a:gd name="T39" fmla="*/ 4 h 9"/>
                <a:gd name="T40" fmla="*/ 9 w 10"/>
                <a:gd name="T41" fmla="*/ 5 h 9"/>
                <a:gd name="T42" fmla="*/ 10 w 10"/>
                <a:gd name="T43" fmla="*/ 4 h 9"/>
                <a:gd name="T44" fmla="*/ 9 w 10"/>
                <a:gd name="T45" fmla="*/ 3 h 9"/>
                <a:gd name="T46" fmla="*/ 8 w 10"/>
                <a:gd name="T47" fmla="*/ 2 h 9"/>
                <a:gd name="T48" fmla="*/ 7 w 10"/>
                <a:gd name="T49" fmla="*/ 2 h 9"/>
                <a:gd name="T50" fmla="*/ 6 w 10"/>
                <a:gd name="T51" fmla="*/ 1 h 9"/>
                <a:gd name="T52" fmla="*/ 6 w 10"/>
                <a:gd name="T53" fmla="*/ 0 h 9"/>
                <a:gd name="T54" fmla="*/ 4 w 10"/>
                <a:gd name="T55" fmla="*/ 0 h 9"/>
                <a:gd name="T56" fmla="*/ 3 w 10"/>
                <a:gd name="T57" fmla="*/ 0 h 9"/>
                <a:gd name="T58" fmla="*/ 3 w 10"/>
                <a:gd name="T59" fmla="*/ 1 h 9"/>
                <a:gd name="T60" fmla="*/ 3 w 10"/>
                <a:gd name="T6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9">
                  <a:moveTo>
                    <a:pt x="3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4" name="Freeform 476">
              <a:extLst>
                <a:ext uri="{FF2B5EF4-FFF2-40B4-BE49-F238E27FC236}">
                  <a16:creationId xmlns:a16="http://schemas.microsoft.com/office/drawing/2014/main" id="{DA5D6EEC-019B-CCDE-4362-9ECEA079E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151063"/>
              <a:ext cx="1049337" cy="800100"/>
            </a:xfrm>
            <a:custGeom>
              <a:avLst/>
              <a:gdLst>
                <a:gd name="T0" fmla="*/ 630 w 661"/>
                <a:gd name="T1" fmla="*/ 65 h 504"/>
                <a:gd name="T2" fmla="*/ 604 w 661"/>
                <a:gd name="T3" fmla="*/ 67 h 504"/>
                <a:gd name="T4" fmla="*/ 582 w 661"/>
                <a:gd name="T5" fmla="*/ 62 h 504"/>
                <a:gd name="T6" fmla="*/ 538 w 661"/>
                <a:gd name="T7" fmla="*/ 88 h 504"/>
                <a:gd name="T8" fmla="*/ 503 w 661"/>
                <a:gd name="T9" fmla="*/ 83 h 504"/>
                <a:gd name="T10" fmla="*/ 506 w 661"/>
                <a:gd name="T11" fmla="*/ 46 h 504"/>
                <a:gd name="T12" fmla="*/ 494 w 661"/>
                <a:gd name="T13" fmla="*/ 30 h 504"/>
                <a:gd name="T14" fmla="*/ 483 w 661"/>
                <a:gd name="T15" fmla="*/ 1 h 504"/>
                <a:gd name="T16" fmla="*/ 465 w 661"/>
                <a:gd name="T17" fmla="*/ 6 h 504"/>
                <a:gd name="T18" fmla="*/ 448 w 661"/>
                <a:gd name="T19" fmla="*/ 29 h 504"/>
                <a:gd name="T20" fmla="*/ 448 w 661"/>
                <a:gd name="T21" fmla="*/ 46 h 504"/>
                <a:gd name="T22" fmla="*/ 432 w 661"/>
                <a:gd name="T23" fmla="*/ 49 h 504"/>
                <a:gd name="T24" fmla="*/ 408 w 661"/>
                <a:gd name="T25" fmla="*/ 64 h 504"/>
                <a:gd name="T26" fmla="*/ 395 w 661"/>
                <a:gd name="T27" fmla="*/ 75 h 504"/>
                <a:gd name="T28" fmla="*/ 382 w 661"/>
                <a:gd name="T29" fmla="*/ 67 h 504"/>
                <a:gd name="T30" fmla="*/ 364 w 661"/>
                <a:gd name="T31" fmla="*/ 77 h 504"/>
                <a:gd name="T32" fmla="*/ 345 w 661"/>
                <a:gd name="T33" fmla="*/ 88 h 504"/>
                <a:gd name="T34" fmla="*/ 326 w 661"/>
                <a:gd name="T35" fmla="*/ 70 h 504"/>
                <a:gd name="T36" fmla="*/ 307 w 661"/>
                <a:gd name="T37" fmla="*/ 70 h 504"/>
                <a:gd name="T38" fmla="*/ 273 w 661"/>
                <a:gd name="T39" fmla="*/ 66 h 504"/>
                <a:gd name="T40" fmla="*/ 242 w 661"/>
                <a:gd name="T41" fmla="*/ 51 h 504"/>
                <a:gd name="T42" fmla="*/ 197 w 661"/>
                <a:gd name="T43" fmla="*/ 78 h 504"/>
                <a:gd name="T44" fmla="*/ 177 w 661"/>
                <a:gd name="T45" fmla="*/ 129 h 504"/>
                <a:gd name="T46" fmla="*/ 148 w 661"/>
                <a:gd name="T47" fmla="*/ 144 h 504"/>
                <a:gd name="T48" fmla="*/ 125 w 661"/>
                <a:gd name="T49" fmla="*/ 160 h 504"/>
                <a:gd name="T50" fmla="*/ 102 w 661"/>
                <a:gd name="T51" fmla="*/ 184 h 504"/>
                <a:gd name="T52" fmla="*/ 76 w 661"/>
                <a:gd name="T53" fmla="*/ 179 h 504"/>
                <a:gd name="T54" fmla="*/ 37 w 661"/>
                <a:gd name="T55" fmla="*/ 166 h 504"/>
                <a:gd name="T56" fmla="*/ 28 w 661"/>
                <a:gd name="T57" fmla="*/ 188 h 504"/>
                <a:gd name="T58" fmla="*/ 22 w 661"/>
                <a:gd name="T59" fmla="*/ 216 h 504"/>
                <a:gd name="T60" fmla="*/ 18 w 661"/>
                <a:gd name="T61" fmla="*/ 236 h 504"/>
                <a:gd name="T62" fmla="*/ 18 w 661"/>
                <a:gd name="T63" fmla="*/ 279 h 504"/>
                <a:gd name="T64" fmla="*/ 8 w 661"/>
                <a:gd name="T65" fmla="*/ 325 h 504"/>
                <a:gd name="T66" fmla="*/ 16 w 661"/>
                <a:gd name="T67" fmla="*/ 391 h 504"/>
                <a:gd name="T68" fmla="*/ 61 w 661"/>
                <a:gd name="T69" fmla="*/ 417 h 504"/>
                <a:gd name="T70" fmla="*/ 32 w 661"/>
                <a:gd name="T71" fmla="*/ 484 h 504"/>
                <a:gd name="T72" fmla="*/ 110 w 661"/>
                <a:gd name="T73" fmla="*/ 501 h 504"/>
                <a:gd name="T74" fmla="*/ 193 w 661"/>
                <a:gd name="T75" fmla="*/ 494 h 504"/>
                <a:gd name="T76" fmla="*/ 266 w 661"/>
                <a:gd name="T77" fmla="*/ 477 h 504"/>
                <a:gd name="T78" fmla="*/ 270 w 661"/>
                <a:gd name="T79" fmla="*/ 421 h 504"/>
                <a:gd name="T80" fmla="*/ 302 w 661"/>
                <a:gd name="T81" fmla="*/ 405 h 504"/>
                <a:gd name="T82" fmla="*/ 334 w 661"/>
                <a:gd name="T83" fmla="*/ 398 h 504"/>
                <a:gd name="T84" fmla="*/ 344 w 661"/>
                <a:gd name="T85" fmla="*/ 383 h 504"/>
                <a:gd name="T86" fmla="*/ 370 w 661"/>
                <a:gd name="T87" fmla="*/ 376 h 504"/>
                <a:gd name="T88" fmla="*/ 391 w 661"/>
                <a:gd name="T89" fmla="*/ 383 h 504"/>
                <a:gd name="T90" fmla="*/ 402 w 661"/>
                <a:gd name="T91" fmla="*/ 336 h 504"/>
                <a:gd name="T92" fmla="*/ 414 w 661"/>
                <a:gd name="T93" fmla="*/ 308 h 504"/>
                <a:gd name="T94" fmla="*/ 450 w 661"/>
                <a:gd name="T95" fmla="*/ 289 h 504"/>
                <a:gd name="T96" fmla="*/ 435 w 661"/>
                <a:gd name="T97" fmla="*/ 268 h 504"/>
                <a:gd name="T98" fmla="*/ 451 w 661"/>
                <a:gd name="T99" fmla="*/ 256 h 504"/>
                <a:gd name="T100" fmla="*/ 486 w 661"/>
                <a:gd name="T101" fmla="*/ 246 h 504"/>
                <a:gd name="T102" fmla="*/ 485 w 661"/>
                <a:gd name="T103" fmla="*/ 220 h 504"/>
                <a:gd name="T104" fmla="*/ 511 w 661"/>
                <a:gd name="T105" fmla="*/ 189 h 504"/>
                <a:gd name="T106" fmla="*/ 504 w 661"/>
                <a:gd name="T107" fmla="*/ 164 h 504"/>
                <a:gd name="T108" fmla="*/ 493 w 661"/>
                <a:gd name="T109" fmla="*/ 142 h 504"/>
                <a:gd name="T110" fmla="*/ 509 w 661"/>
                <a:gd name="T111" fmla="*/ 119 h 504"/>
                <a:gd name="T112" fmla="*/ 528 w 661"/>
                <a:gd name="T113" fmla="*/ 110 h 504"/>
                <a:gd name="T114" fmla="*/ 564 w 661"/>
                <a:gd name="T115" fmla="*/ 95 h 504"/>
                <a:gd name="T116" fmla="*/ 614 w 661"/>
                <a:gd name="T117" fmla="*/ 92 h 504"/>
                <a:gd name="T118" fmla="*/ 645 w 661"/>
                <a:gd name="T119" fmla="*/ 86 h 504"/>
                <a:gd name="T120" fmla="*/ 648 w 661"/>
                <a:gd name="T121" fmla="*/ 7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1" h="504">
                  <a:moveTo>
                    <a:pt x="657" y="67"/>
                  </a:moveTo>
                  <a:lnTo>
                    <a:pt x="656" y="66"/>
                  </a:lnTo>
                  <a:lnTo>
                    <a:pt x="651" y="63"/>
                  </a:lnTo>
                  <a:lnTo>
                    <a:pt x="649" y="63"/>
                  </a:lnTo>
                  <a:lnTo>
                    <a:pt x="644" y="64"/>
                  </a:lnTo>
                  <a:lnTo>
                    <a:pt x="643" y="64"/>
                  </a:lnTo>
                  <a:lnTo>
                    <a:pt x="642" y="63"/>
                  </a:lnTo>
                  <a:lnTo>
                    <a:pt x="641" y="63"/>
                  </a:lnTo>
                  <a:lnTo>
                    <a:pt x="640" y="63"/>
                  </a:lnTo>
                  <a:lnTo>
                    <a:pt x="639" y="63"/>
                  </a:lnTo>
                  <a:lnTo>
                    <a:pt x="637" y="63"/>
                  </a:lnTo>
                  <a:lnTo>
                    <a:pt x="636" y="62"/>
                  </a:lnTo>
                  <a:lnTo>
                    <a:pt x="636" y="61"/>
                  </a:lnTo>
                  <a:lnTo>
                    <a:pt x="635" y="61"/>
                  </a:lnTo>
                  <a:lnTo>
                    <a:pt x="635" y="61"/>
                  </a:lnTo>
                  <a:lnTo>
                    <a:pt x="635" y="60"/>
                  </a:lnTo>
                  <a:lnTo>
                    <a:pt x="634" y="62"/>
                  </a:lnTo>
                  <a:lnTo>
                    <a:pt x="633" y="62"/>
                  </a:lnTo>
                  <a:lnTo>
                    <a:pt x="632" y="62"/>
                  </a:lnTo>
                  <a:lnTo>
                    <a:pt x="631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9" y="66"/>
                  </a:lnTo>
                  <a:lnTo>
                    <a:pt x="627" y="66"/>
                  </a:lnTo>
                  <a:lnTo>
                    <a:pt x="623" y="67"/>
                  </a:lnTo>
                  <a:lnTo>
                    <a:pt x="619" y="67"/>
                  </a:lnTo>
                  <a:lnTo>
                    <a:pt x="618" y="68"/>
                  </a:lnTo>
                  <a:lnTo>
                    <a:pt x="615" y="69"/>
                  </a:lnTo>
                  <a:lnTo>
                    <a:pt x="614" y="69"/>
                  </a:lnTo>
                  <a:lnTo>
                    <a:pt x="613" y="70"/>
                  </a:lnTo>
                  <a:lnTo>
                    <a:pt x="611" y="72"/>
                  </a:lnTo>
                  <a:lnTo>
                    <a:pt x="610" y="72"/>
                  </a:lnTo>
                  <a:lnTo>
                    <a:pt x="609" y="71"/>
                  </a:lnTo>
                  <a:lnTo>
                    <a:pt x="608" y="72"/>
                  </a:lnTo>
                  <a:lnTo>
                    <a:pt x="607" y="72"/>
                  </a:lnTo>
                  <a:lnTo>
                    <a:pt x="606" y="72"/>
                  </a:lnTo>
                  <a:lnTo>
                    <a:pt x="605" y="71"/>
                  </a:lnTo>
                  <a:lnTo>
                    <a:pt x="604" y="71"/>
                  </a:lnTo>
                  <a:lnTo>
                    <a:pt x="603" y="71"/>
                  </a:lnTo>
                  <a:lnTo>
                    <a:pt x="602" y="71"/>
                  </a:lnTo>
                  <a:lnTo>
                    <a:pt x="602" y="69"/>
                  </a:lnTo>
                  <a:lnTo>
                    <a:pt x="602" y="68"/>
                  </a:lnTo>
                  <a:lnTo>
                    <a:pt x="603" y="67"/>
                  </a:lnTo>
                  <a:lnTo>
                    <a:pt x="604" y="67"/>
                  </a:lnTo>
                  <a:lnTo>
                    <a:pt x="606" y="67"/>
                  </a:lnTo>
                  <a:lnTo>
                    <a:pt x="607" y="66"/>
                  </a:lnTo>
                  <a:lnTo>
                    <a:pt x="608" y="66"/>
                  </a:lnTo>
                  <a:lnTo>
                    <a:pt x="609" y="65"/>
                  </a:lnTo>
                  <a:lnTo>
                    <a:pt x="609" y="63"/>
                  </a:lnTo>
                  <a:lnTo>
                    <a:pt x="609" y="62"/>
                  </a:lnTo>
                  <a:lnTo>
                    <a:pt x="609" y="60"/>
                  </a:lnTo>
                  <a:lnTo>
                    <a:pt x="607" y="60"/>
                  </a:lnTo>
                  <a:lnTo>
                    <a:pt x="605" y="60"/>
                  </a:lnTo>
                  <a:lnTo>
                    <a:pt x="602" y="59"/>
                  </a:lnTo>
                  <a:lnTo>
                    <a:pt x="596" y="57"/>
                  </a:lnTo>
                  <a:lnTo>
                    <a:pt x="594" y="57"/>
                  </a:lnTo>
                  <a:lnTo>
                    <a:pt x="592" y="59"/>
                  </a:lnTo>
                  <a:lnTo>
                    <a:pt x="591" y="58"/>
                  </a:lnTo>
                  <a:lnTo>
                    <a:pt x="590" y="58"/>
                  </a:lnTo>
                  <a:lnTo>
                    <a:pt x="589" y="58"/>
                  </a:lnTo>
                  <a:lnTo>
                    <a:pt x="588" y="58"/>
                  </a:lnTo>
                  <a:lnTo>
                    <a:pt x="587" y="58"/>
                  </a:lnTo>
                  <a:lnTo>
                    <a:pt x="586" y="59"/>
                  </a:lnTo>
                  <a:lnTo>
                    <a:pt x="584" y="62"/>
                  </a:lnTo>
                  <a:lnTo>
                    <a:pt x="583" y="62"/>
                  </a:lnTo>
                  <a:lnTo>
                    <a:pt x="582" y="62"/>
                  </a:lnTo>
                  <a:lnTo>
                    <a:pt x="580" y="63"/>
                  </a:lnTo>
                  <a:lnTo>
                    <a:pt x="579" y="64"/>
                  </a:lnTo>
                  <a:lnTo>
                    <a:pt x="579" y="66"/>
                  </a:lnTo>
                  <a:lnTo>
                    <a:pt x="578" y="66"/>
                  </a:lnTo>
                  <a:lnTo>
                    <a:pt x="577" y="67"/>
                  </a:lnTo>
                  <a:lnTo>
                    <a:pt x="574" y="67"/>
                  </a:lnTo>
                  <a:lnTo>
                    <a:pt x="570" y="69"/>
                  </a:lnTo>
                  <a:lnTo>
                    <a:pt x="570" y="70"/>
                  </a:lnTo>
                  <a:lnTo>
                    <a:pt x="569" y="70"/>
                  </a:lnTo>
                  <a:lnTo>
                    <a:pt x="566" y="71"/>
                  </a:lnTo>
                  <a:lnTo>
                    <a:pt x="564" y="72"/>
                  </a:lnTo>
                  <a:lnTo>
                    <a:pt x="564" y="74"/>
                  </a:lnTo>
                  <a:lnTo>
                    <a:pt x="561" y="78"/>
                  </a:lnTo>
                  <a:lnTo>
                    <a:pt x="559" y="82"/>
                  </a:lnTo>
                  <a:lnTo>
                    <a:pt x="559" y="83"/>
                  </a:lnTo>
                  <a:lnTo>
                    <a:pt x="558" y="84"/>
                  </a:lnTo>
                  <a:lnTo>
                    <a:pt x="551" y="85"/>
                  </a:lnTo>
                  <a:lnTo>
                    <a:pt x="550" y="86"/>
                  </a:lnTo>
                  <a:lnTo>
                    <a:pt x="547" y="85"/>
                  </a:lnTo>
                  <a:lnTo>
                    <a:pt x="545" y="86"/>
                  </a:lnTo>
                  <a:lnTo>
                    <a:pt x="540" y="87"/>
                  </a:lnTo>
                  <a:lnTo>
                    <a:pt x="538" y="88"/>
                  </a:lnTo>
                  <a:lnTo>
                    <a:pt x="538" y="89"/>
                  </a:lnTo>
                  <a:lnTo>
                    <a:pt x="537" y="89"/>
                  </a:lnTo>
                  <a:lnTo>
                    <a:pt x="535" y="91"/>
                  </a:lnTo>
                  <a:lnTo>
                    <a:pt x="534" y="92"/>
                  </a:lnTo>
                  <a:lnTo>
                    <a:pt x="521" y="102"/>
                  </a:lnTo>
                  <a:lnTo>
                    <a:pt x="519" y="103"/>
                  </a:lnTo>
                  <a:lnTo>
                    <a:pt x="516" y="104"/>
                  </a:lnTo>
                  <a:lnTo>
                    <a:pt x="514" y="104"/>
                  </a:lnTo>
                  <a:lnTo>
                    <a:pt x="512" y="103"/>
                  </a:lnTo>
                  <a:lnTo>
                    <a:pt x="510" y="102"/>
                  </a:lnTo>
                  <a:lnTo>
                    <a:pt x="508" y="100"/>
                  </a:lnTo>
                  <a:lnTo>
                    <a:pt x="508" y="99"/>
                  </a:lnTo>
                  <a:lnTo>
                    <a:pt x="507" y="98"/>
                  </a:lnTo>
                  <a:lnTo>
                    <a:pt x="507" y="96"/>
                  </a:lnTo>
                  <a:lnTo>
                    <a:pt x="506" y="94"/>
                  </a:lnTo>
                  <a:lnTo>
                    <a:pt x="506" y="93"/>
                  </a:lnTo>
                  <a:lnTo>
                    <a:pt x="504" y="89"/>
                  </a:lnTo>
                  <a:lnTo>
                    <a:pt x="504" y="88"/>
                  </a:lnTo>
                  <a:lnTo>
                    <a:pt x="504" y="87"/>
                  </a:lnTo>
                  <a:lnTo>
                    <a:pt x="504" y="85"/>
                  </a:lnTo>
                  <a:lnTo>
                    <a:pt x="504" y="84"/>
                  </a:lnTo>
                  <a:lnTo>
                    <a:pt x="503" y="83"/>
                  </a:lnTo>
                  <a:lnTo>
                    <a:pt x="503" y="82"/>
                  </a:lnTo>
                  <a:lnTo>
                    <a:pt x="503" y="81"/>
                  </a:lnTo>
                  <a:lnTo>
                    <a:pt x="503" y="77"/>
                  </a:lnTo>
                  <a:lnTo>
                    <a:pt x="503" y="76"/>
                  </a:lnTo>
                  <a:lnTo>
                    <a:pt x="504" y="75"/>
                  </a:lnTo>
                  <a:lnTo>
                    <a:pt x="504" y="74"/>
                  </a:lnTo>
                  <a:lnTo>
                    <a:pt x="504" y="72"/>
                  </a:lnTo>
                  <a:lnTo>
                    <a:pt x="504" y="69"/>
                  </a:lnTo>
                  <a:lnTo>
                    <a:pt x="504" y="67"/>
                  </a:lnTo>
                  <a:lnTo>
                    <a:pt x="504" y="67"/>
                  </a:lnTo>
                  <a:lnTo>
                    <a:pt x="504" y="66"/>
                  </a:lnTo>
                  <a:lnTo>
                    <a:pt x="504" y="64"/>
                  </a:lnTo>
                  <a:lnTo>
                    <a:pt x="504" y="62"/>
                  </a:lnTo>
                  <a:lnTo>
                    <a:pt x="504" y="61"/>
                  </a:lnTo>
                  <a:lnTo>
                    <a:pt x="504" y="59"/>
                  </a:lnTo>
                  <a:lnTo>
                    <a:pt x="505" y="57"/>
                  </a:lnTo>
                  <a:lnTo>
                    <a:pt x="504" y="52"/>
                  </a:lnTo>
                  <a:lnTo>
                    <a:pt x="504" y="49"/>
                  </a:lnTo>
                  <a:lnTo>
                    <a:pt x="505" y="49"/>
                  </a:lnTo>
                  <a:lnTo>
                    <a:pt x="505" y="48"/>
                  </a:lnTo>
                  <a:lnTo>
                    <a:pt x="506" y="47"/>
                  </a:lnTo>
                  <a:lnTo>
                    <a:pt x="506" y="46"/>
                  </a:lnTo>
                  <a:lnTo>
                    <a:pt x="507" y="45"/>
                  </a:lnTo>
                  <a:lnTo>
                    <a:pt x="507" y="44"/>
                  </a:lnTo>
                  <a:lnTo>
                    <a:pt x="507" y="43"/>
                  </a:lnTo>
                  <a:lnTo>
                    <a:pt x="506" y="42"/>
                  </a:lnTo>
                  <a:lnTo>
                    <a:pt x="506" y="41"/>
                  </a:lnTo>
                  <a:lnTo>
                    <a:pt x="506" y="40"/>
                  </a:lnTo>
                  <a:lnTo>
                    <a:pt x="508" y="39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9" y="34"/>
                  </a:lnTo>
                  <a:lnTo>
                    <a:pt x="510" y="33"/>
                  </a:lnTo>
                  <a:lnTo>
                    <a:pt x="508" y="31"/>
                  </a:lnTo>
                  <a:lnTo>
                    <a:pt x="506" y="30"/>
                  </a:lnTo>
                  <a:lnTo>
                    <a:pt x="504" y="30"/>
                  </a:lnTo>
                  <a:lnTo>
                    <a:pt x="500" y="32"/>
                  </a:lnTo>
                  <a:lnTo>
                    <a:pt x="499" y="33"/>
                  </a:lnTo>
                  <a:lnTo>
                    <a:pt x="498" y="33"/>
                  </a:lnTo>
                  <a:lnTo>
                    <a:pt x="497" y="33"/>
                  </a:lnTo>
                  <a:lnTo>
                    <a:pt x="495" y="31"/>
                  </a:lnTo>
                  <a:lnTo>
                    <a:pt x="494" y="31"/>
                  </a:lnTo>
                  <a:lnTo>
                    <a:pt x="494" y="30"/>
                  </a:lnTo>
                  <a:lnTo>
                    <a:pt x="494" y="30"/>
                  </a:lnTo>
                  <a:lnTo>
                    <a:pt x="494" y="28"/>
                  </a:lnTo>
                  <a:lnTo>
                    <a:pt x="494" y="26"/>
                  </a:lnTo>
                  <a:lnTo>
                    <a:pt x="496" y="25"/>
                  </a:lnTo>
                  <a:lnTo>
                    <a:pt x="497" y="23"/>
                  </a:lnTo>
                  <a:lnTo>
                    <a:pt x="498" y="21"/>
                  </a:lnTo>
                  <a:lnTo>
                    <a:pt x="498" y="19"/>
                  </a:lnTo>
                  <a:lnTo>
                    <a:pt x="499" y="16"/>
                  </a:lnTo>
                  <a:lnTo>
                    <a:pt x="499" y="16"/>
                  </a:lnTo>
                  <a:lnTo>
                    <a:pt x="499" y="13"/>
                  </a:lnTo>
                  <a:lnTo>
                    <a:pt x="498" y="11"/>
                  </a:lnTo>
                  <a:lnTo>
                    <a:pt x="496" y="9"/>
                  </a:lnTo>
                  <a:lnTo>
                    <a:pt x="493" y="8"/>
                  </a:lnTo>
                  <a:lnTo>
                    <a:pt x="489" y="5"/>
                  </a:lnTo>
                  <a:lnTo>
                    <a:pt x="487" y="4"/>
                  </a:lnTo>
                  <a:lnTo>
                    <a:pt x="486" y="3"/>
                  </a:lnTo>
                  <a:lnTo>
                    <a:pt x="485" y="3"/>
                  </a:lnTo>
                  <a:lnTo>
                    <a:pt x="484" y="3"/>
                  </a:lnTo>
                  <a:lnTo>
                    <a:pt x="484" y="3"/>
                  </a:lnTo>
                  <a:lnTo>
                    <a:pt x="484" y="2"/>
                  </a:lnTo>
                  <a:lnTo>
                    <a:pt x="483" y="1"/>
                  </a:lnTo>
                  <a:lnTo>
                    <a:pt x="483" y="1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1" y="0"/>
                  </a:lnTo>
                  <a:lnTo>
                    <a:pt x="480" y="0"/>
                  </a:lnTo>
                  <a:lnTo>
                    <a:pt x="480" y="1"/>
                  </a:lnTo>
                  <a:lnTo>
                    <a:pt x="478" y="1"/>
                  </a:lnTo>
                  <a:lnTo>
                    <a:pt x="476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74" y="1"/>
                  </a:lnTo>
                  <a:lnTo>
                    <a:pt x="472" y="1"/>
                  </a:lnTo>
                  <a:lnTo>
                    <a:pt x="472" y="1"/>
                  </a:lnTo>
                  <a:lnTo>
                    <a:pt x="471" y="1"/>
                  </a:lnTo>
                  <a:lnTo>
                    <a:pt x="471" y="2"/>
                  </a:lnTo>
                  <a:lnTo>
                    <a:pt x="467" y="3"/>
                  </a:lnTo>
                  <a:lnTo>
                    <a:pt x="466" y="3"/>
                  </a:lnTo>
                  <a:lnTo>
                    <a:pt x="466" y="4"/>
                  </a:lnTo>
                  <a:lnTo>
                    <a:pt x="468" y="4"/>
                  </a:lnTo>
                  <a:lnTo>
                    <a:pt x="467" y="5"/>
                  </a:lnTo>
                  <a:lnTo>
                    <a:pt x="465" y="6"/>
                  </a:lnTo>
                  <a:lnTo>
                    <a:pt x="465" y="6"/>
                  </a:lnTo>
                  <a:lnTo>
                    <a:pt x="464" y="6"/>
                  </a:lnTo>
                  <a:lnTo>
                    <a:pt x="464" y="7"/>
                  </a:lnTo>
                  <a:lnTo>
                    <a:pt x="464" y="8"/>
                  </a:lnTo>
                  <a:lnTo>
                    <a:pt x="464" y="9"/>
                  </a:lnTo>
                  <a:lnTo>
                    <a:pt x="463" y="11"/>
                  </a:lnTo>
                  <a:lnTo>
                    <a:pt x="462" y="11"/>
                  </a:lnTo>
                  <a:lnTo>
                    <a:pt x="461" y="12"/>
                  </a:lnTo>
                  <a:lnTo>
                    <a:pt x="461" y="13"/>
                  </a:lnTo>
                  <a:lnTo>
                    <a:pt x="460" y="16"/>
                  </a:lnTo>
                  <a:lnTo>
                    <a:pt x="459" y="19"/>
                  </a:lnTo>
                  <a:lnTo>
                    <a:pt x="458" y="20"/>
                  </a:lnTo>
                  <a:lnTo>
                    <a:pt x="458" y="21"/>
                  </a:lnTo>
                  <a:lnTo>
                    <a:pt x="456" y="22"/>
                  </a:lnTo>
                  <a:lnTo>
                    <a:pt x="455" y="22"/>
                  </a:lnTo>
                  <a:lnTo>
                    <a:pt x="454" y="23"/>
                  </a:lnTo>
                  <a:lnTo>
                    <a:pt x="452" y="26"/>
                  </a:lnTo>
                  <a:lnTo>
                    <a:pt x="451" y="26"/>
                  </a:lnTo>
                  <a:lnTo>
                    <a:pt x="450" y="26"/>
                  </a:lnTo>
                  <a:lnTo>
                    <a:pt x="450" y="27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8" y="29"/>
                  </a:lnTo>
                  <a:lnTo>
                    <a:pt x="448" y="30"/>
                  </a:lnTo>
                  <a:lnTo>
                    <a:pt x="447" y="31"/>
                  </a:lnTo>
                  <a:lnTo>
                    <a:pt x="446" y="31"/>
                  </a:lnTo>
                  <a:lnTo>
                    <a:pt x="445" y="31"/>
                  </a:lnTo>
                  <a:lnTo>
                    <a:pt x="445" y="30"/>
                  </a:lnTo>
                  <a:lnTo>
                    <a:pt x="444" y="32"/>
                  </a:lnTo>
                  <a:lnTo>
                    <a:pt x="444" y="34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7"/>
                  </a:lnTo>
                  <a:lnTo>
                    <a:pt x="448" y="37"/>
                  </a:lnTo>
                  <a:lnTo>
                    <a:pt x="448" y="38"/>
                  </a:lnTo>
                  <a:lnTo>
                    <a:pt x="448" y="39"/>
                  </a:lnTo>
                  <a:lnTo>
                    <a:pt x="448" y="40"/>
                  </a:lnTo>
                  <a:lnTo>
                    <a:pt x="449" y="40"/>
                  </a:lnTo>
                  <a:lnTo>
                    <a:pt x="449" y="41"/>
                  </a:lnTo>
                  <a:lnTo>
                    <a:pt x="449" y="42"/>
                  </a:lnTo>
                  <a:lnTo>
                    <a:pt x="449" y="44"/>
                  </a:lnTo>
                  <a:lnTo>
                    <a:pt x="449" y="45"/>
                  </a:lnTo>
                  <a:lnTo>
                    <a:pt x="449" y="46"/>
                  </a:lnTo>
                  <a:lnTo>
                    <a:pt x="449" y="46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8"/>
                  </a:lnTo>
                  <a:lnTo>
                    <a:pt x="447" y="49"/>
                  </a:lnTo>
                  <a:lnTo>
                    <a:pt x="446" y="49"/>
                  </a:lnTo>
                  <a:lnTo>
                    <a:pt x="445" y="51"/>
                  </a:lnTo>
                  <a:lnTo>
                    <a:pt x="445" y="52"/>
                  </a:lnTo>
                  <a:lnTo>
                    <a:pt x="444" y="54"/>
                  </a:lnTo>
                  <a:lnTo>
                    <a:pt x="442" y="54"/>
                  </a:lnTo>
                  <a:lnTo>
                    <a:pt x="441" y="54"/>
                  </a:lnTo>
                  <a:lnTo>
                    <a:pt x="439" y="54"/>
                  </a:lnTo>
                  <a:lnTo>
                    <a:pt x="438" y="53"/>
                  </a:lnTo>
                  <a:lnTo>
                    <a:pt x="438" y="54"/>
                  </a:lnTo>
                  <a:lnTo>
                    <a:pt x="437" y="54"/>
                  </a:lnTo>
                  <a:lnTo>
                    <a:pt x="437" y="53"/>
                  </a:lnTo>
                  <a:lnTo>
                    <a:pt x="436" y="53"/>
                  </a:lnTo>
                  <a:lnTo>
                    <a:pt x="436" y="52"/>
                  </a:lnTo>
                  <a:lnTo>
                    <a:pt x="435" y="52"/>
                  </a:lnTo>
                  <a:lnTo>
                    <a:pt x="435" y="52"/>
                  </a:lnTo>
                  <a:lnTo>
                    <a:pt x="435" y="51"/>
                  </a:lnTo>
                  <a:lnTo>
                    <a:pt x="434" y="50"/>
                  </a:lnTo>
                  <a:lnTo>
                    <a:pt x="433" y="49"/>
                  </a:lnTo>
                  <a:lnTo>
                    <a:pt x="432" y="49"/>
                  </a:lnTo>
                  <a:lnTo>
                    <a:pt x="430" y="50"/>
                  </a:lnTo>
                  <a:lnTo>
                    <a:pt x="429" y="50"/>
                  </a:lnTo>
                  <a:lnTo>
                    <a:pt x="428" y="50"/>
                  </a:lnTo>
                  <a:lnTo>
                    <a:pt x="428" y="51"/>
                  </a:lnTo>
                  <a:lnTo>
                    <a:pt x="427" y="51"/>
                  </a:lnTo>
                  <a:lnTo>
                    <a:pt x="426" y="51"/>
                  </a:lnTo>
                  <a:lnTo>
                    <a:pt x="425" y="50"/>
                  </a:lnTo>
                  <a:lnTo>
                    <a:pt x="424" y="50"/>
                  </a:lnTo>
                  <a:lnTo>
                    <a:pt x="422" y="51"/>
                  </a:lnTo>
                  <a:lnTo>
                    <a:pt x="421" y="52"/>
                  </a:lnTo>
                  <a:lnTo>
                    <a:pt x="415" y="51"/>
                  </a:lnTo>
                  <a:lnTo>
                    <a:pt x="415" y="51"/>
                  </a:lnTo>
                  <a:lnTo>
                    <a:pt x="414" y="54"/>
                  </a:lnTo>
                  <a:lnTo>
                    <a:pt x="413" y="55"/>
                  </a:lnTo>
                  <a:lnTo>
                    <a:pt x="410" y="56"/>
                  </a:lnTo>
                  <a:lnTo>
                    <a:pt x="410" y="57"/>
                  </a:lnTo>
                  <a:lnTo>
                    <a:pt x="409" y="58"/>
                  </a:lnTo>
                  <a:lnTo>
                    <a:pt x="408" y="58"/>
                  </a:lnTo>
                  <a:lnTo>
                    <a:pt x="408" y="59"/>
                  </a:lnTo>
                  <a:lnTo>
                    <a:pt x="408" y="60"/>
                  </a:lnTo>
                  <a:lnTo>
                    <a:pt x="408" y="61"/>
                  </a:lnTo>
                  <a:lnTo>
                    <a:pt x="408" y="64"/>
                  </a:lnTo>
                  <a:lnTo>
                    <a:pt x="408" y="65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9" y="66"/>
                  </a:lnTo>
                  <a:lnTo>
                    <a:pt x="409" y="67"/>
                  </a:lnTo>
                  <a:lnTo>
                    <a:pt x="409" y="68"/>
                  </a:lnTo>
                  <a:lnTo>
                    <a:pt x="410" y="69"/>
                  </a:lnTo>
                  <a:lnTo>
                    <a:pt x="409" y="70"/>
                  </a:lnTo>
                  <a:lnTo>
                    <a:pt x="410" y="71"/>
                  </a:lnTo>
                  <a:lnTo>
                    <a:pt x="411" y="71"/>
                  </a:lnTo>
                  <a:lnTo>
                    <a:pt x="411" y="72"/>
                  </a:lnTo>
                  <a:lnTo>
                    <a:pt x="409" y="75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6" y="77"/>
                  </a:lnTo>
                  <a:lnTo>
                    <a:pt x="405" y="78"/>
                  </a:lnTo>
                  <a:lnTo>
                    <a:pt x="405" y="78"/>
                  </a:lnTo>
                  <a:lnTo>
                    <a:pt x="404" y="78"/>
                  </a:lnTo>
                  <a:lnTo>
                    <a:pt x="403" y="79"/>
                  </a:lnTo>
                  <a:lnTo>
                    <a:pt x="402" y="79"/>
                  </a:lnTo>
                  <a:lnTo>
                    <a:pt x="397" y="76"/>
                  </a:lnTo>
                  <a:lnTo>
                    <a:pt x="395" y="75"/>
                  </a:lnTo>
                  <a:lnTo>
                    <a:pt x="395" y="73"/>
                  </a:lnTo>
                  <a:lnTo>
                    <a:pt x="395" y="72"/>
                  </a:lnTo>
                  <a:lnTo>
                    <a:pt x="394" y="71"/>
                  </a:lnTo>
                  <a:lnTo>
                    <a:pt x="393" y="70"/>
                  </a:lnTo>
                  <a:lnTo>
                    <a:pt x="392" y="68"/>
                  </a:lnTo>
                  <a:lnTo>
                    <a:pt x="391" y="67"/>
                  </a:lnTo>
                  <a:lnTo>
                    <a:pt x="390" y="66"/>
                  </a:lnTo>
                  <a:lnTo>
                    <a:pt x="389" y="66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5" y="67"/>
                  </a:lnTo>
                  <a:lnTo>
                    <a:pt x="386" y="67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6" y="68"/>
                  </a:lnTo>
                  <a:lnTo>
                    <a:pt x="385" y="68"/>
                  </a:lnTo>
                  <a:lnTo>
                    <a:pt x="385" y="67"/>
                  </a:lnTo>
                  <a:lnTo>
                    <a:pt x="385" y="67"/>
                  </a:lnTo>
                  <a:lnTo>
                    <a:pt x="384" y="66"/>
                  </a:lnTo>
                  <a:lnTo>
                    <a:pt x="383" y="66"/>
                  </a:lnTo>
                  <a:lnTo>
                    <a:pt x="382" y="66"/>
                  </a:lnTo>
                  <a:lnTo>
                    <a:pt x="382" y="67"/>
                  </a:lnTo>
                  <a:lnTo>
                    <a:pt x="383" y="68"/>
                  </a:lnTo>
                  <a:lnTo>
                    <a:pt x="383" y="69"/>
                  </a:lnTo>
                  <a:lnTo>
                    <a:pt x="382" y="70"/>
                  </a:lnTo>
                  <a:lnTo>
                    <a:pt x="380" y="69"/>
                  </a:lnTo>
                  <a:lnTo>
                    <a:pt x="379" y="68"/>
                  </a:lnTo>
                  <a:lnTo>
                    <a:pt x="377" y="69"/>
                  </a:lnTo>
                  <a:lnTo>
                    <a:pt x="375" y="68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5" y="70"/>
                  </a:lnTo>
                  <a:lnTo>
                    <a:pt x="375" y="70"/>
                  </a:lnTo>
                  <a:lnTo>
                    <a:pt x="374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1" y="74"/>
                  </a:lnTo>
                  <a:lnTo>
                    <a:pt x="370" y="74"/>
                  </a:lnTo>
                  <a:lnTo>
                    <a:pt x="369" y="75"/>
                  </a:lnTo>
                  <a:lnTo>
                    <a:pt x="369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4" y="76"/>
                  </a:lnTo>
                  <a:lnTo>
                    <a:pt x="364" y="77"/>
                  </a:lnTo>
                  <a:lnTo>
                    <a:pt x="364" y="78"/>
                  </a:lnTo>
                  <a:lnTo>
                    <a:pt x="363" y="79"/>
                  </a:lnTo>
                  <a:lnTo>
                    <a:pt x="362" y="79"/>
                  </a:lnTo>
                  <a:lnTo>
                    <a:pt x="361" y="79"/>
                  </a:lnTo>
                  <a:lnTo>
                    <a:pt x="359" y="78"/>
                  </a:lnTo>
                  <a:lnTo>
                    <a:pt x="358" y="78"/>
                  </a:lnTo>
                  <a:lnTo>
                    <a:pt x="357" y="79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7" y="84"/>
                  </a:lnTo>
                  <a:lnTo>
                    <a:pt x="357" y="85"/>
                  </a:lnTo>
                  <a:lnTo>
                    <a:pt x="356" y="85"/>
                  </a:lnTo>
                  <a:lnTo>
                    <a:pt x="354" y="84"/>
                  </a:lnTo>
                  <a:lnTo>
                    <a:pt x="353" y="84"/>
                  </a:lnTo>
                  <a:lnTo>
                    <a:pt x="352" y="85"/>
                  </a:lnTo>
                  <a:lnTo>
                    <a:pt x="351" y="86"/>
                  </a:lnTo>
                  <a:lnTo>
                    <a:pt x="351" y="86"/>
                  </a:lnTo>
                  <a:lnTo>
                    <a:pt x="347" y="89"/>
                  </a:lnTo>
                  <a:lnTo>
                    <a:pt x="346" y="89"/>
                  </a:lnTo>
                  <a:lnTo>
                    <a:pt x="345" y="89"/>
                  </a:lnTo>
                  <a:lnTo>
                    <a:pt x="345" y="89"/>
                  </a:lnTo>
                  <a:lnTo>
                    <a:pt x="345" y="88"/>
                  </a:lnTo>
                  <a:lnTo>
                    <a:pt x="343" y="86"/>
                  </a:lnTo>
                  <a:lnTo>
                    <a:pt x="342" y="85"/>
                  </a:lnTo>
                  <a:lnTo>
                    <a:pt x="341" y="85"/>
                  </a:lnTo>
                  <a:lnTo>
                    <a:pt x="340" y="83"/>
                  </a:lnTo>
                  <a:lnTo>
                    <a:pt x="340" y="82"/>
                  </a:lnTo>
                  <a:lnTo>
                    <a:pt x="339" y="81"/>
                  </a:lnTo>
                  <a:lnTo>
                    <a:pt x="337" y="81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4" y="78"/>
                  </a:lnTo>
                  <a:lnTo>
                    <a:pt x="334" y="77"/>
                  </a:lnTo>
                  <a:lnTo>
                    <a:pt x="335" y="74"/>
                  </a:lnTo>
                  <a:lnTo>
                    <a:pt x="335" y="73"/>
                  </a:lnTo>
                  <a:lnTo>
                    <a:pt x="334" y="72"/>
                  </a:lnTo>
                  <a:lnTo>
                    <a:pt x="333" y="72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9" y="71"/>
                  </a:lnTo>
                  <a:lnTo>
                    <a:pt x="329" y="70"/>
                  </a:lnTo>
                  <a:lnTo>
                    <a:pt x="328" y="70"/>
                  </a:lnTo>
                  <a:lnTo>
                    <a:pt x="327" y="70"/>
                  </a:lnTo>
                  <a:lnTo>
                    <a:pt x="326" y="70"/>
                  </a:lnTo>
                  <a:lnTo>
                    <a:pt x="326" y="71"/>
                  </a:lnTo>
                  <a:lnTo>
                    <a:pt x="326" y="71"/>
                  </a:lnTo>
                  <a:lnTo>
                    <a:pt x="326" y="72"/>
                  </a:lnTo>
                  <a:lnTo>
                    <a:pt x="325" y="72"/>
                  </a:lnTo>
                  <a:lnTo>
                    <a:pt x="324" y="71"/>
                  </a:lnTo>
                  <a:lnTo>
                    <a:pt x="323" y="69"/>
                  </a:lnTo>
                  <a:lnTo>
                    <a:pt x="322" y="68"/>
                  </a:lnTo>
                  <a:lnTo>
                    <a:pt x="321" y="68"/>
                  </a:lnTo>
                  <a:lnTo>
                    <a:pt x="320" y="69"/>
                  </a:lnTo>
                  <a:lnTo>
                    <a:pt x="318" y="71"/>
                  </a:lnTo>
                  <a:lnTo>
                    <a:pt x="317" y="72"/>
                  </a:lnTo>
                  <a:lnTo>
                    <a:pt x="316" y="72"/>
                  </a:lnTo>
                  <a:lnTo>
                    <a:pt x="316" y="72"/>
                  </a:lnTo>
                  <a:lnTo>
                    <a:pt x="315" y="73"/>
                  </a:lnTo>
                  <a:lnTo>
                    <a:pt x="314" y="73"/>
                  </a:lnTo>
                  <a:lnTo>
                    <a:pt x="312" y="74"/>
                  </a:lnTo>
                  <a:lnTo>
                    <a:pt x="310" y="74"/>
                  </a:lnTo>
                  <a:lnTo>
                    <a:pt x="309" y="74"/>
                  </a:lnTo>
                  <a:lnTo>
                    <a:pt x="309" y="73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07" y="70"/>
                  </a:lnTo>
                  <a:lnTo>
                    <a:pt x="306" y="69"/>
                  </a:lnTo>
                  <a:lnTo>
                    <a:pt x="305" y="68"/>
                  </a:lnTo>
                  <a:lnTo>
                    <a:pt x="305" y="67"/>
                  </a:lnTo>
                  <a:lnTo>
                    <a:pt x="304" y="66"/>
                  </a:lnTo>
                  <a:lnTo>
                    <a:pt x="303" y="66"/>
                  </a:lnTo>
                  <a:lnTo>
                    <a:pt x="302" y="65"/>
                  </a:lnTo>
                  <a:lnTo>
                    <a:pt x="300" y="64"/>
                  </a:lnTo>
                  <a:lnTo>
                    <a:pt x="299" y="63"/>
                  </a:lnTo>
                  <a:lnTo>
                    <a:pt x="296" y="63"/>
                  </a:lnTo>
                  <a:lnTo>
                    <a:pt x="293" y="64"/>
                  </a:lnTo>
                  <a:lnTo>
                    <a:pt x="286" y="65"/>
                  </a:lnTo>
                  <a:lnTo>
                    <a:pt x="286" y="65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0" y="64"/>
                  </a:lnTo>
                  <a:lnTo>
                    <a:pt x="279" y="64"/>
                  </a:lnTo>
                  <a:lnTo>
                    <a:pt x="277" y="64"/>
                  </a:lnTo>
                  <a:lnTo>
                    <a:pt x="276" y="65"/>
                  </a:lnTo>
                  <a:lnTo>
                    <a:pt x="276" y="66"/>
                  </a:lnTo>
                  <a:lnTo>
                    <a:pt x="275" y="66"/>
                  </a:lnTo>
                  <a:lnTo>
                    <a:pt x="274" y="66"/>
                  </a:lnTo>
                  <a:lnTo>
                    <a:pt x="273" y="66"/>
                  </a:lnTo>
                  <a:lnTo>
                    <a:pt x="272" y="66"/>
                  </a:lnTo>
                  <a:lnTo>
                    <a:pt x="271" y="66"/>
                  </a:lnTo>
                  <a:lnTo>
                    <a:pt x="267" y="66"/>
                  </a:lnTo>
                  <a:lnTo>
                    <a:pt x="266" y="66"/>
                  </a:lnTo>
                  <a:lnTo>
                    <a:pt x="266" y="66"/>
                  </a:lnTo>
                  <a:lnTo>
                    <a:pt x="265" y="65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64" y="64"/>
                  </a:lnTo>
                  <a:lnTo>
                    <a:pt x="263" y="64"/>
                  </a:lnTo>
                  <a:lnTo>
                    <a:pt x="261" y="64"/>
                  </a:lnTo>
                  <a:lnTo>
                    <a:pt x="260" y="63"/>
                  </a:lnTo>
                  <a:lnTo>
                    <a:pt x="259" y="62"/>
                  </a:lnTo>
                  <a:lnTo>
                    <a:pt x="257" y="60"/>
                  </a:lnTo>
                  <a:lnTo>
                    <a:pt x="256" y="60"/>
                  </a:lnTo>
                  <a:lnTo>
                    <a:pt x="246" y="56"/>
                  </a:lnTo>
                  <a:lnTo>
                    <a:pt x="245" y="55"/>
                  </a:lnTo>
                  <a:lnTo>
                    <a:pt x="245" y="54"/>
                  </a:lnTo>
                  <a:lnTo>
                    <a:pt x="244" y="52"/>
                  </a:lnTo>
                  <a:lnTo>
                    <a:pt x="243" y="52"/>
                  </a:lnTo>
                  <a:lnTo>
                    <a:pt x="242" y="52"/>
                  </a:lnTo>
                  <a:lnTo>
                    <a:pt x="242" y="51"/>
                  </a:lnTo>
                  <a:lnTo>
                    <a:pt x="242" y="52"/>
                  </a:lnTo>
                  <a:lnTo>
                    <a:pt x="242" y="54"/>
                  </a:lnTo>
                  <a:lnTo>
                    <a:pt x="241" y="55"/>
                  </a:lnTo>
                  <a:lnTo>
                    <a:pt x="239" y="55"/>
                  </a:lnTo>
                  <a:lnTo>
                    <a:pt x="238" y="55"/>
                  </a:lnTo>
                  <a:lnTo>
                    <a:pt x="237" y="56"/>
                  </a:lnTo>
                  <a:lnTo>
                    <a:pt x="237" y="56"/>
                  </a:lnTo>
                  <a:lnTo>
                    <a:pt x="236" y="57"/>
                  </a:lnTo>
                  <a:lnTo>
                    <a:pt x="236" y="59"/>
                  </a:lnTo>
                  <a:lnTo>
                    <a:pt x="236" y="60"/>
                  </a:lnTo>
                  <a:lnTo>
                    <a:pt x="236" y="63"/>
                  </a:lnTo>
                  <a:lnTo>
                    <a:pt x="236" y="65"/>
                  </a:lnTo>
                  <a:lnTo>
                    <a:pt x="236" y="66"/>
                  </a:lnTo>
                  <a:lnTo>
                    <a:pt x="236" y="66"/>
                  </a:lnTo>
                  <a:lnTo>
                    <a:pt x="234" y="67"/>
                  </a:lnTo>
                  <a:lnTo>
                    <a:pt x="232" y="70"/>
                  </a:lnTo>
                  <a:lnTo>
                    <a:pt x="230" y="71"/>
                  </a:lnTo>
                  <a:lnTo>
                    <a:pt x="229" y="71"/>
                  </a:lnTo>
                  <a:lnTo>
                    <a:pt x="210" y="71"/>
                  </a:lnTo>
                  <a:lnTo>
                    <a:pt x="206" y="73"/>
                  </a:lnTo>
                  <a:lnTo>
                    <a:pt x="198" y="77"/>
                  </a:lnTo>
                  <a:lnTo>
                    <a:pt x="197" y="78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7" y="86"/>
                  </a:lnTo>
                  <a:lnTo>
                    <a:pt x="197" y="89"/>
                  </a:lnTo>
                  <a:lnTo>
                    <a:pt x="196" y="90"/>
                  </a:lnTo>
                  <a:lnTo>
                    <a:pt x="195" y="93"/>
                  </a:lnTo>
                  <a:lnTo>
                    <a:pt x="190" y="103"/>
                  </a:lnTo>
                  <a:lnTo>
                    <a:pt x="189" y="105"/>
                  </a:lnTo>
                  <a:lnTo>
                    <a:pt x="188" y="107"/>
                  </a:lnTo>
                  <a:lnTo>
                    <a:pt x="188" y="108"/>
                  </a:lnTo>
                  <a:lnTo>
                    <a:pt x="188" y="109"/>
                  </a:lnTo>
                  <a:lnTo>
                    <a:pt x="188" y="111"/>
                  </a:lnTo>
                  <a:lnTo>
                    <a:pt x="189" y="112"/>
                  </a:lnTo>
                  <a:lnTo>
                    <a:pt x="189" y="113"/>
                  </a:lnTo>
                  <a:lnTo>
                    <a:pt x="189" y="116"/>
                  </a:lnTo>
                  <a:lnTo>
                    <a:pt x="188" y="117"/>
                  </a:lnTo>
                  <a:lnTo>
                    <a:pt x="187" y="120"/>
                  </a:lnTo>
                  <a:lnTo>
                    <a:pt x="184" y="126"/>
                  </a:lnTo>
                  <a:lnTo>
                    <a:pt x="183" y="126"/>
                  </a:lnTo>
                  <a:lnTo>
                    <a:pt x="181" y="128"/>
                  </a:lnTo>
                  <a:lnTo>
                    <a:pt x="180" y="128"/>
                  </a:lnTo>
                  <a:lnTo>
                    <a:pt x="177" y="129"/>
                  </a:lnTo>
                  <a:lnTo>
                    <a:pt x="177" y="130"/>
                  </a:lnTo>
                  <a:lnTo>
                    <a:pt x="176" y="130"/>
                  </a:lnTo>
                  <a:lnTo>
                    <a:pt x="175" y="131"/>
                  </a:lnTo>
                  <a:lnTo>
                    <a:pt x="174" y="133"/>
                  </a:lnTo>
                  <a:lnTo>
                    <a:pt x="173" y="133"/>
                  </a:lnTo>
                  <a:lnTo>
                    <a:pt x="172" y="133"/>
                  </a:lnTo>
                  <a:lnTo>
                    <a:pt x="170" y="133"/>
                  </a:lnTo>
                  <a:lnTo>
                    <a:pt x="168" y="133"/>
                  </a:lnTo>
                  <a:lnTo>
                    <a:pt x="167" y="134"/>
                  </a:lnTo>
                  <a:lnTo>
                    <a:pt x="164" y="136"/>
                  </a:lnTo>
                  <a:lnTo>
                    <a:pt x="163" y="136"/>
                  </a:lnTo>
                  <a:lnTo>
                    <a:pt x="163" y="137"/>
                  </a:lnTo>
                  <a:lnTo>
                    <a:pt x="163" y="138"/>
                  </a:lnTo>
                  <a:lnTo>
                    <a:pt x="163" y="141"/>
                  </a:lnTo>
                  <a:lnTo>
                    <a:pt x="163" y="142"/>
                  </a:lnTo>
                  <a:lnTo>
                    <a:pt x="158" y="140"/>
                  </a:lnTo>
                  <a:lnTo>
                    <a:pt x="157" y="140"/>
                  </a:lnTo>
                  <a:lnTo>
                    <a:pt x="157" y="140"/>
                  </a:lnTo>
                  <a:lnTo>
                    <a:pt x="156" y="140"/>
                  </a:lnTo>
                  <a:lnTo>
                    <a:pt x="155" y="141"/>
                  </a:lnTo>
                  <a:lnTo>
                    <a:pt x="151" y="144"/>
                  </a:lnTo>
                  <a:lnTo>
                    <a:pt x="148" y="144"/>
                  </a:lnTo>
                  <a:lnTo>
                    <a:pt x="143" y="145"/>
                  </a:lnTo>
                  <a:lnTo>
                    <a:pt x="142" y="145"/>
                  </a:lnTo>
                  <a:lnTo>
                    <a:pt x="141" y="145"/>
                  </a:lnTo>
                  <a:lnTo>
                    <a:pt x="140" y="146"/>
                  </a:lnTo>
                  <a:lnTo>
                    <a:pt x="139" y="147"/>
                  </a:lnTo>
                  <a:lnTo>
                    <a:pt x="138" y="147"/>
                  </a:lnTo>
                  <a:lnTo>
                    <a:pt x="135" y="149"/>
                  </a:lnTo>
                  <a:lnTo>
                    <a:pt x="131" y="150"/>
                  </a:lnTo>
                  <a:lnTo>
                    <a:pt x="121" y="150"/>
                  </a:lnTo>
                  <a:lnTo>
                    <a:pt x="120" y="150"/>
                  </a:lnTo>
                  <a:lnTo>
                    <a:pt x="119" y="151"/>
                  </a:lnTo>
                  <a:lnTo>
                    <a:pt x="119" y="152"/>
                  </a:lnTo>
                  <a:lnTo>
                    <a:pt x="119" y="153"/>
                  </a:lnTo>
                  <a:lnTo>
                    <a:pt x="120" y="154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3" y="156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5" y="158"/>
                  </a:lnTo>
                  <a:lnTo>
                    <a:pt x="126" y="159"/>
                  </a:lnTo>
                  <a:lnTo>
                    <a:pt x="125" y="160"/>
                  </a:lnTo>
                  <a:lnTo>
                    <a:pt x="124" y="161"/>
                  </a:lnTo>
                  <a:lnTo>
                    <a:pt x="120" y="162"/>
                  </a:lnTo>
                  <a:lnTo>
                    <a:pt x="118" y="163"/>
                  </a:lnTo>
                  <a:lnTo>
                    <a:pt x="118" y="164"/>
                  </a:lnTo>
                  <a:lnTo>
                    <a:pt x="118" y="167"/>
                  </a:lnTo>
                  <a:lnTo>
                    <a:pt x="119" y="167"/>
                  </a:lnTo>
                  <a:lnTo>
                    <a:pt x="119" y="168"/>
                  </a:lnTo>
                  <a:lnTo>
                    <a:pt x="120" y="169"/>
                  </a:lnTo>
                  <a:lnTo>
                    <a:pt x="119" y="171"/>
                  </a:lnTo>
                  <a:lnTo>
                    <a:pt x="119" y="173"/>
                  </a:lnTo>
                  <a:lnTo>
                    <a:pt x="119" y="175"/>
                  </a:lnTo>
                  <a:lnTo>
                    <a:pt x="118" y="175"/>
                  </a:lnTo>
                  <a:lnTo>
                    <a:pt x="117" y="176"/>
                  </a:lnTo>
                  <a:lnTo>
                    <a:pt x="116" y="176"/>
                  </a:lnTo>
                  <a:lnTo>
                    <a:pt x="115" y="176"/>
                  </a:lnTo>
                  <a:lnTo>
                    <a:pt x="111" y="176"/>
                  </a:lnTo>
                  <a:lnTo>
                    <a:pt x="107" y="179"/>
                  </a:lnTo>
                  <a:lnTo>
                    <a:pt x="107" y="180"/>
                  </a:lnTo>
                  <a:lnTo>
                    <a:pt x="105" y="181"/>
                  </a:lnTo>
                  <a:lnTo>
                    <a:pt x="103" y="183"/>
                  </a:lnTo>
                  <a:lnTo>
                    <a:pt x="103" y="184"/>
                  </a:lnTo>
                  <a:lnTo>
                    <a:pt x="102" y="184"/>
                  </a:lnTo>
                  <a:lnTo>
                    <a:pt x="101" y="185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4" y="186"/>
                  </a:lnTo>
                  <a:lnTo>
                    <a:pt x="93" y="186"/>
                  </a:lnTo>
                  <a:lnTo>
                    <a:pt x="90" y="183"/>
                  </a:lnTo>
                  <a:lnTo>
                    <a:pt x="89" y="183"/>
                  </a:lnTo>
                  <a:lnTo>
                    <a:pt x="88" y="184"/>
                  </a:lnTo>
                  <a:lnTo>
                    <a:pt x="84" y="190"/>
                  </a:lnTo>
                  <a:lnTo>
                    <a:pt x="83" y="191"/>
                  </a:lnTo>
                  <a:lnTo>
                    <a:pt x="82" y="190"/>
                  </a:lnTo>
                  <a:lnTo>
                    <a:pt x="81" y="188"/>
                  </a:lnTo>
                  <a:lnTo>
                    <a:pt x="81" y="187"/>
                  </a:lnTo>
                  <a:lnTo>
                    <a:pt x="81" y="185"/>
                  </a:lnTo>
                  <a:lnTo>
                    <a:pt x="81" y="184"/>
                  </a:lnTo>
                  <a:lnTo>
                    <a:pt x="81" y="183"/>
                  </a:lnTo>
                  <a:lnTo>
                    <a:pt x="80" y="182"/>
                  </a:lnTo>
                  <a:lnTo>
                    <a:pt x="79" y="181"/>
                  </a:lnTo>
                  <a:lnTo>
                    <a:pt x="77" y="180"/>
                  </a:lnTo>
                  <a:lnTo>
                    <a:pt x="76" y="179"/>
                  </a:lnTo>
                  <a:lnTo>
                    <a:pt x="70" y="175"/>
                  </a:lnTo>
                  <a:lnTo>
                    <a:pt x="69" y="174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0" y="176"/>
                  </a:lnTo>
                  <a:lnTo>
                    <a:pt x="57" y="176"/>
                  </a:lnTo>
                  <a:lnTo>
                    <a:pt x="51" y="175"/>
                  </a:lnTo>
                  <a:lnTo>
                    <a:pt x="47" y="174"/>
                  </a:lnTo>
                  <a:lnTo>
                    <a:pt x="46" y="171"/>
                  </a:lnTo>
                  <a:lnTo>
                    <a:pt x="44" y="168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2" y="167"/>
                  </a:lnTo>
                  <a:lnTo>
                    <a:pt x="41" y="167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7" y="164"/>
                  </a:lnTo>
                  <a:lnTo>
                    <a:pt x="37" y="166"/>
                  </a:lnTo>
                  <a:lnTo>
                    <a:pt x="37" y="167"/>
                  </a:lnTo>
                  <a:lnTo>
                    <a:pt x="37" y="169"/>
                  </a:lnTo>
                  <a:lnTo>
                    <a:pt x="36" y="170"/>
                  </a:lnTo>
                  <a:lnTo>
                    <a:pt x="35" y="171"/>
                  </a:lnTo>
                  <a:lnTo>
                    <a:pt x="35" y="173"/>
                  </a:lnTo>
                  <a:lnTo>
                    <a:pt x="34" y="175"/>
                  </a:lnTo>
                  <a:lnTo>
                    <a:pt x="33" y="176"/>
                  </a:lnTo>
                  <a:lnTo>
                    <a:pt x="32" y="176"/>
                  </a:lnTo>
                  <a:lnTo>
                    <a:pt x="32" y="177"/>
                  </a:lnTo>
                  <a:lnTo>
                    <a:pt x="32" y="180"/>
                  </a:lnTo>
                  <a:lnTo>
                    <a:pt x="32" y="181"/>
                  </a:lnTo>
                  <a:lnTo>
                    <a:pt x="31" y="182"/>
                  </a:lnTo>
                  <a:lnTo>
                    <a:pt x="30" y="182"/>
                  </a:lnTo>
                  <a:lnTo>
                    <a:pt x="29" y="182"/>
                  </a:lnTo>
                  <a:lnTo>
                    <a:pt x="28" y="183"/>
                  </a:lnTo>
                  <a:lnTo>
                    <a:pt x="28" y="184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8"/>
                  </a:lnTo>
                  <a:lnTo>
                    <a:pt x="29" y="190"/>
                  </a:lnTo>
                  <a:lnTo>
                    <a:pt x="29" y="191"/>
                  </a:lnTo>
                  <a:lnTo>
                    <a:pt x="29" y="192"/>
                  </a:lnTo>
                  <a:lnTo>
                    <a:pt x="29" y="193"/>
                  </a:lnTo>
                  <a:lnTo>
                    <a:pt x="30" y="193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8" y="199"/>
                  </a:lnTo>
                  <a:lnTo>
                    <a:pt x="28" y="200"/>
                  </a:lnTo>
                  <a:lnTo>
                    <a:pt x="28" y="201"/>
                  </a:lnTo>
                  <a:lnTo>
                    <a:pt x="27" y="202"/>
                  </a:lnTo>
                  <a:lnTo>
                    <a:pt x="27" y="203"/>
                  </a:lnTo>
                  <a:lnTo>
                    <a:pt x="27" y="205"/>
                  </a:lnTo>
                  <a:lnTo>
                    <a:pt x="27" y="206"/>
                  </a:lnTo>
                  <a:lnTo>
                    <a:pt x="27" y="209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4" y="212"/>
                  </a:lnTo>
                  <a:lnTo>
                    <a:pt x="23" y="213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2" y="217"/>
                  </a:lnTo>
                  <a:lnTo>
                    <a:pt x="22" y="218"/>
                  </a:lnTo>
                  <a:lnTo>
                    <a:pt x="21" y="219"/>
                  </a:lnTo>
                  <a:lnTo>
                    <a:pt x="20" y="219"/>
                  </a:lnTo>
                  <a:lnTo>
                    <a:pt x="19" y="219"/>
                  </a:lnTo>
                  <a:lnTo>
                    <a:pt x="18" y="220"/>
                  </a:lnTo>
                  <a:lnTo>
                    <a:pt x="17" y="222"/>
                  </a:lnTo>
                  <a:lnTo>
                    <a:pt x="16" y="223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10" y="224"/>
                  </a:lnTo>
                  <a:lnTo>
                    <a:pt x="9" y="226"/>
                  </a:lnTo>
                  <a:lnTo>
                    <a:pt x="10" y="226"/>
                  </a:lnTo>
                  <a:lnTo>
                    <a:pt x="11" y="226"/>
                  </a:lnTo>
                  <a:lnTo>
                    <a:pt x="11" y="227"/>
                  </a:lnTo>
                  <a:lnTo>
                    <a:pt x="12" y="227"/>
                  </a:lnTo>
                  <a:lnTo>
                    <a:pt x="13" y="228"/>
                  </a:lnTo>
                  <a:lnTo>
                    <a:pt x="13" y="229"/>
                  </a:lnTo>
                  <a:lnTo>
                    <a:pt x="14" y="229"/>
                  </a:lnTo>
                  <a:lnTo>
                    <a:pt x="15" y="231"/>
                  </a:lnTo>
                  <a:lnTo>
                    <a:pt x="18" y="236"/>
                  </a:lnTo>
                  <a:lnTo>
                    <a:pt x="18" y="236"/>
                  </a:lnTo>
                  <a:lnTo>
                    <a:pt x="15" y="236"/>
                  </a:lnTo>
                  <a:lnTo>
                    <a:pt x="10" y="237"/>
                  </a:lnTo>
                  <a:lnTo>
                    <a:pt x="7" y="237"/>
                  </a:lnTo>
                  <a:lnTo>
                    <a:pt x="8" y="238"/>
                  </a:lnTo>
                  <a:lnTo>
                    <a:pt x="7" y="239"/>
                  </a:lnTo>
                  <a:lnTo>
                    <a:pt x="4" y="241"/>
                  </a:lnTo>
                  <a:lnTo>
                    <a:pt x="3" y="242"/>
                  </a:lnTo>
                  <a:lnTo>
                    <a:pt x="2" y="244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1" y="255"/>
                  </a:lnTo>
                  <a:lnTo>
                    <a:pt x="2" y="264"/>
                  </a:lnTo>
                  <a:lnTo>
                    <a:pt x="2" y="265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4"/>
                  </a:lnTo>
                  <a:lnTo>
                    <a:pt x="4" y="277"/>
                  </a:lnTo>
                  <a:lnTo>
                    <a:pt x="8" y="278"/>
                  </a:lnTo>
                  <a:lnTo>
                    <a:pt x="11" y="279"/>
                  </a:lnTo>
                  <a:lnTo>
                    <a:pt x="15" y="278"/>
                  </a:lnTo>
                  <a:lnTo>
                    <a:pt x="17" y="279"/>
                  </a:lnTo>
                  <a:lnTo>
                    <a:pt x="18" y="279"/>
                  </a:lnTo>
                  <a:lnTo>
                    <a:pt x="19" y="280"/>
                  </a:lnTo>
                  <a:lnTo>
                    <a:pt x="20" y="281"/>
                  </a:lnTo>
                  <a:lnTo>
                    <a:pt x="19" y="282"/>
                  </a:lnTo>
                  <a:lnTo>
                    <a:pt x="17" y="282"/>
                  </a:lnTo>
                  <a:lnTo>
                    <a:pt x="16" y="283"/>
                  </a:lnTo>
                  <a:lnTo>
                    <a:pt x="16" y="284"/>
                  </a:lnTo>
                  <a:lnTo>
                    <a:pt x="16" y="285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4" y="287"/>
                  </a:lnTo>
                  <a:lnTo>
                    <a:pt x="12" y="289"/>
                  </a:lnTo>
                  <a:lnTo>
                    <a:pt x="10" y="291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3" y="301"/>
                  </a:lnTo>
                  <a:lnTo>
                    <a:pt x="3" y="302"/>
                  </a:lnTo>
                  <a:lnTo>
                    <a:pt x="3" y="306"/>
                  </a:lnTo>
                  <a:lnTo>
                    <a:pt x="4" y="309"/>
                  </a:lnTo>
                  <a:lnTo>
                    <a:pt x="5" y="314"/>
                  </a:lnTo>
                  <a:lnTo>
                    <a:pt x="7" y="319"/>
                  </a:lnTo>
                  <a:lnTo>
                    <a:pt x="8" y="325"/>
                  </a:lnTo>
                  <a:lnTo>
                    <a:pt x="10" y="330"/>
                  </a:lnTo>
                  <a:lnTo>
                    <a:pt x="12" y="336"/>
                  </a:lnTo>
                  <a:lnTo>
                    <a:pt x="14" y="345"/>
                  </a:lnTo>
                  <a:lnTo>
                    <a:pt x="16" y="351"/>
                  </a:lnTo>
                  <a:lnTo>
                    <a:pt x="16" y="355"/>
                  </a:lnTo>
                  <a:lnTo>
                    <a:pt x="15" y="359"/>
                  </a:lnTo>
                  <a:lnTo>
                    <a:pt x="15" y="360"/>
                  </a:lnTo>
                  <a:lnTo>
                    <a:pt x="14" y="361"/>
                  </a:lnTo>
                  <a:lnTo>
                    <a:pt x="13" y="362"/>
                  </a:lnTo>
                  <a:lnTo>
                    <a:pt x="13" y="363"/>
                  </a:lnTo>
                  <a:lnTo>
                    <a:pt x="14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6"/>
                  </a:lnTo>
                  <a:lnTo>
                    <a:pt x="14" y="367"/>
                  </a:lnTo>
                  <a:lnTo>
                    <a:pt x="14" y="371"/>
                  </a:lnTo>
                  <a:lnTo>
                    <a:pt x="14" y="374"/>
                  </a:lnTo>
                  <a:lnTo>
                    <a:pt x="15" y="377"/>
                  </a:lnTo>
                  <a:lnTo>
                    <a:pt x="14" y="382"/>
                  </a:lnTo>
                  <a:lnTo>
                    <a:pt x="14" y="383"/>
                  </a:lnTo>
                  <a:lnTo>
                    <a:pt x="15" y="385"/>
                  </a:lnTo>
                  <a:lnTo>
                    <a:pt x="16" y="391"/>
                  </a:lnTo>
                  <a:lnTo>
                    <a:pt x="17" y="392"/>
                  </a:lnTo>
                  <a:lnTo>
                    <a:pt x="22" y="393"/>
                  </a:lnTo>
                  <a:lnTo>
                    <a:pt x="29" y="394"/>
                  </a:lnTo>
                  <a:lnTo>
                    <a:pt x="37" y="395"/>
                  </a:lnTo>
                  <a:lnTo>
                    <a:pt x="46" y="395"/>
                  </a:lnTo>
                  <a:lnTo>
                    <a:pt x="51" y="396"/>
                  </a:lnTo>
                  <a:lnTo>
                    <a:pt x="54" y="396"/>
                  </a:lnTo>
                  <a:lnTo>
                    <a:pt x="55" y="397"/>
                  </a:lnTo>
                  <a:lnTo>
                    <a:pt x="56" y="398"/>
                  </a:lnTo>
                  <a:lnTo>
                    <a:pt x="57" y="400"/>
                  </a:lnTo>
                  <a:lnTo>
                    <a:pt x="58" y="401"/>
                  </a:lnTo>
                  <a:lnTo>
                    <a:pt x="57" y="404"/>
                  </a:lnTo>
                  <a:lnTo>
                    <a:pt x="57" y="405"/>
                  </a:lnTo>
                  <a:lnTo>
                    <a:pt x="58" y="405"/>
                  </a:lnTo>
                  <a:lnTo>
                    <a:pt x="59" y="408"/>
                  </a:lnTo>
                  <a:lnTo>
                    <a:pt x="60" y="409"/>
                  </a:lnTo>
                  <a:lnTo>
                    <a:pt x="60" y="411"/>
                  </a:lnTo>
                  <a:lnTo>
                    <a:pt x="61" y="413"/>
                  </a:lnTo>
                  <a:lnTo>
                    <a:pt x="61" y="415"/>
                  </a:lnTo>
                  <a:lnTo>
                    <a:pt x="62" y="416"/>
                  </a:lnTo>
                  <a:lnTo>
                    <a:pt x="62" y="417"/>
                  </a:lnTo>
                  <a:lnTo>
                    <a:pt x="61" y="417"/>
                  </a:lnTo>
                  <a:lnTo>
                    <a:pt x="60" y="419"/>
                  </a:lnTo>
                  <a:lnTo>
                    <a:pt x="60" y="420"/>
                  </a:lnTo>
                  <a:lnTo>
                    <a:pt x="61" y="424"/>
                  </a:lnTo>
                  <a:lnTo>
                    <a:pt x="60" y="424"/>
                  </a:lnTo>
                  <a:lnTo>
                    <a:pt x="60" y="425"/>
                  </a:lnTo>
                  <a:lnTo>
                    <a:pt x="60" y="425"/>
                  </a:lnTo>
                  <a:lnTo>
                    <a:pt x="59" y="426"/>
                  </a:lnTo>
                  <a:lnTo>
                    <a:pt x="56" y="431"/>
                  </a:lnTo>
                  <a:lnTo>
                    <a:pt x="49" y="438"/>
                  </a:lnTo>
                  <a:lnTo>
                    <a:pt x="45" y="445"/>
                  </a:lnTo>
                  <a:lnTo>
                    <a:pt x="41" y="449"/>
                  </a:lnTo>
                  <a:lnTo>
                    <a:pt x="36" y="455"/>
                  </a:lnTo>
                  <a:lnTo>
                    <a:pt x="33" y="458"/>
                  </a:lnTo>
                  <a:lnTo>
                    <a:pt x="29" y="462"/>
                  </a:lnTo>
                  <a:lnTo>
                    <a:pt x="23" y="471"/>
                  </a:lnTo>
                  <a:lnTo>
                    <a:pt x="19" y="475"/>
                  </a:lnTo>
                  <a:lnTo>
                    <a:pt x="17" y="478"/>
                  </a:lnTo>
                  <a:lnTo>
                    <a:pt x="18" y="479"/>
                  </a:lnTo>
                  <a:lnTo>
                    <a:pt x="21" y="480"/>
                  </a:lnTo>
                  <a:lnTo>
                    <a:pt x="25" y="482"/>
                  </a:lnTo>
                  <a:lnTo>
                    <a:pt x="28" y="483"/>
                  </a:lnTo>
                  <a:lnTo>
                    <a:pt x="32" y="484"/>
                  </a:lnTo>
                  <a:lnTo>
                    <a:pt x="37" y="485"/>
                  </a:lnTo>
                  <a:lnTo>
                    <a:pt x="40" y="485"/>
                  </a:lnTo>
                  <a:lnTo>
                    <a:pt x="45" y="487"/>
                  </a:lnTo>
                  <a:lnTo>
                    <a:pt x="47" y="488"/>
                  </a:lnTo>
                  <a:lnTo>
                    <a:pt x="51" y="490"/>
                  </a:lnTo>
                  <a:lnTo>
                    <a:pt x="56" y="491"/>
                  </a:lnTo>
                  <a:lnTo>
                    <a:pt x="59" y="492"/>
                  </a:lnTo>
                  <a:lnTo>
                    <a:pt x="64" y="494"/>
                  </a:lnTo>
                  <a:lnTo>
                    <a:pt x="67" y="495"/>
                  </a:lnTo>
                  <a:lnTo>
                    <a:pt x="70" y="496"/>
                  </a:lnTo>
                  <a:lnTo>
                    <a:pt x="75" y="497"/>
                  </a:lnTo>
                  <a:lnTo>
                    <a:pt x="78" y="499"/>
                  </a:lnTo>
                  <a:lnTo>
                    <a:pt x="82" y="500"/>
                  </a:lnTo>
                  <a:lnTo>
                    <a:pt x="87" y="502"/>
                  </a:lnTo>
                  <a:lnTo>
                    <a:pt x="91" y="503"/>
                  </a:lnTo>
                  <a:lnTo>
                    <a:pt x="97" y="502"/>
                  </a:lnTo>
                  <a:lnTo>
                    <a:pt x="98" y="502"/>
                  </a:lnTo>
                  <a:lnTo>
                    <a:pt x="100" y="502"/>
                  </a:lnTo>
                  <a:lnTo>
                    <a:pt x="103" y="501"/>
                  </a:lnTo>
                  <a:lnTo>
                    <a:pt x="106" y="501"/>
                  </a:lnTo>
                  <a:lnTo>
                    <a:pt x="107" y="501"/>
                  </a:lnTo>
                  <a:lnTo>
                    <a:pt x="110" y="501"/>
                  </a:lnTo>
                  <a:lnTo>
                    <a:pt x="111" y="500"/>
                  </a:lnTo>
                  <a:lnTo>
                    <a:pt x="114" y="500"/>
                  </a:lnTo>
                  <a:lnTo>
                    <a:pt x="117" y="500"/>
                  </a:lnTo>
                  <a:lnTo>
                    <a:pt x="118" y="500"/>
                  </a:lnTo>
                  <a:lnTo>
                    <a:pt x="121" y="499"/>
                  </a:lnTo>
                  <a:lnTo>
                    <a:pt x="123" y="499"/>
                  </a:lnTo>
                  <a:lnTo>
                    <a:pt x="126" y="499"/>
                  </a:lnTo>
                  <a:lnTo>
                    <a:pt x="127" y="499"/>
                  </a:lnTo>
                  <a:lnTo>
                    <a:pt x="130" y="498"/>
                  </a:lnTo>
                  <a:lnTo>
                    <a:pt x="133" y="498"/>
                  </a:lnTo>
                  <a:lnTo>
                    <a:pt x="134" y="498"/>
                  </a:lnTo>
                  <a:lnTo>
                    <a:pt x="141" y="497"/>
                  </a:lnTo>
                  <a:lnTo>
                    <a:pt x="152" y="499"/>
                  </a:lnTo>
                  <a:lnTo>
                    <a:pt x="159" y="501"/>
                  </a:lnTo>
                  <a:lnTo>
                    <a:pt x="165" y="504"/>
                  </a:lnTo>
                  <a:lnTo>
                    <a:pt x="167" y="503"/>
                  </a:lnTo>
                  <a:lnTo>
                    <a:pt x="168" y="500"/>
                  </a:lnTo>
                  <a:lnTo>
                    <a:pt x="169" y="498"/>
                  </a:lnTo>
                  <a:lnTo>
                    <a:pt x="171" y="497"/>
                  </a:lnTo>
                  <a:lnTo>
                    <a:pt x="183" y="494"/>
                  </a:lnTo>
                  <a:lnTo>
                    <a:pt x="184" y="494"/>
                  </a:lnTo>
                  <a:lnTo>
                    <a:pt x="193" y="494"/>
                  </a:lnTo>
                  <a:lnTo>
                    <a:pt x="198" y="494"/>
                  </a:lnTo>
                  <a:lnTo>
                    <a:pt x="206" y="495"/>
                  </a:lnTo>
                  <a:lnTo>
                    <a:pt x="208" y="495"/>
                  </a:lnTo>
                  <a:lnTo>
                    <a:pt x="216" y="493"/>
                  </a:lnTo>
                  <a:lnTo>
                    <a:pt x="218" y="492"/>
                  </a:lnTo>
                  <a:lnTo>
                    <a:pt x="220" y="492"/>
                  </a:lnTo>
                  <a:lnTo>
                    <a:pt x="223" y="491"/>
                  </a:lnTo>
                  <a:lnTo>
                    <a:pt x="226" y="490"/>
                  </a:lnTo>
                  <a:lnTo>
                    <a:pt x="228" y="489"/>
                  </a:lnTo>
                  <a:lnTo>
                    <a:pt x="231" y="488"/>
                  </a:lnTo>
                  <a:lnTo>
                    <a:pt x="234" y="487"/>
                  </a:lnTo>
                  <a:lnTo>
                    <a:pt x="236" y="486"/>
                  </a:lnTo>
                  <a:lnTo>
                    <a:pt x="240" y="485"/>
                  </a:lnTo>
                  <a:lnTo>
                    <a:pt x="242" y="485"/>
                  </a:lnTo>
                  <a:lnTo>
                    <a:pt x="245" y="484"/>
                  </a:lnTo>
                  <a:lnTo>
                    <a:pt x="247" y="484"/>
                  </a:lnTo>
                  <a:lnTo>
                    <a:pt x="250" y="483"/>
                  </a:lnTo>
                  <a:lnTo>
                    <a:pt x="253" y="483"/>
                  </a:lnTo>
                  <a:lnTo>
                    <a:pt x="256" y="482"/>
                  </a:lnTo>
                  <a:lnTo>
                    <a:pt x="258" y="481"/>
                  </a:lnTo>
                  <a:lnTo>
                    <a:pt x="262" y="480"/>
                  </a:lnTo>
                  <a:lnTo>
                    <a:pt x="266" y="477"/>
                  </a:lnTo>
                  <a:lnTo>
                    <a:pt x="266" y="475"/>
                  </a:lnTo>
                  <a:lnTo>
                    <a:pt x="267" y="474"/>
                  </a:lnTo>
                  <a:lnTo>
                    <a:pt x="268" y="474"/>
                  </a:lnTo>
                  <a:lnTo>
                    <a:pt x="268" y="473"/>
                  </a:lnTo>
                  <a:lnTo>
                    <a:pt x="266" y="472"/>
                  </a:lnTo>
                  <a:lnTo>
                    <a:pt x="265" y="469"/>
                  </a:lnTo>
                  <a:lnTo>
                    <a:pt x="264" y="468"/>
                  </a:lnTo>
                  <a:lnTo>
                    <a:pt x="264" y="467"/>
                  </a:lnTo>
                  <a:lnTo>
                    <a:pt x="264" y="466"/>
                  </a:lnTo>
                  <a:lnTo>
                    <a:pt x="264" y="465"/>
                  </a:lnTo>
                  <a:lnTo>
                    <a:pt x="266" y="459"/>
                  </a:lnTo>
                  <a:lnTo>
                    <a:pt x="266" y="458"/>
                  </a:lnTo>
                  <a:lnTo>
                    <a:pt x="266" y="455"/>
                  </a:lnTo>
                  <a:lnTo>
                    <a:pt x="267" y="447"/>
                  </a:lnTo>
                  <a:lnTo>
                    <a:pt x="267" y="446"/>
                  </a:lnTo>
                  <a:lnTo>
                    <a:pt x="267" y="445"/>
                  </a:lnTo>
                  <a:lnTo>
                    <a:pt x="266" y="445"/>
                  </a:lnTo>
                  <a:lnTo>
                    <a:pt x="266" y="443"/>
                  </a:lnTo>
                  <a:lnTo>
                    <a:pt x="265" y="441"/>
                  </a:lnTo>
                  <a:lnTo>
                    <a:pt x="265" y="439"/>
                  </a:lnTo>
                  <a:lnTo>
                    <a:pt x="269" y="421"/>
                  </a:lnTo>
                  <a:lnTo>
                    <a:pt x="270" y="421"/>
                  </a:lnTo>
                  <a:lnTo>
                    <a:pt x="271" y="420"/>
                  </a:lnTo>
                  <a:lnTo>
                    <a:pt x="277" y="419"/>
                  </a:lnTo>
                  <a:lnTo>
                    <a:pt x="278" y="418"/>
                  </a:lnTo>
                  <a:lnTo>
                    <a:pt x="283" y="415"/>
                  </a:lnTo>
                  <a:lnTo>
                    <a:pt x="284" y="414"/>
                  </a:lnTo>
                  <a:lnTo>
                    <a:pt x="286" y="407"/>
                  </a:lnTo>
                  <a:lnTo>
                    <a:pt x="286" y="406"/>
                  </a:lnTo>
                  <a:lnTo>
                    <a:pt x="287" y="405"/>
                  </a:lnTo>
                  <a:lnTo>
                    <a:pt x="288" y="405"/>
                  </a:lnTo>
                  <a:lnTo>
                    <a:pt x="290" y="404"/>
                  </a:lnTo>
                  <a:lnTo>
                    <a:pt x="291" y="403"/>
                  </a:lnTo>
                  <a:lnTo>
                    <a:pt x="295" y="401"/>
                  </a:lnTo>
                  <a:lnTo>
                    <a:pt x="296" y="400"/>
                  </a:lnTo>
                  <a:lnTo>
                    <a:pt x="299" y="400"/>
                  </a:lnTo>
                  <a:lnTo>
                    <a:pt x="300" y="401"/>
                  </a:lnTo>
                  <a:lnTo>
                    <a:pt x="300" y="402"/>
                  </a:lnTo>
                  <a:lnTo>
                    <a:pt x="300" y="403"/>
                  </a:lnTo>
                  <a:lnTo>
                    <a:pt x="300" y="404"/>
                  </a:lnTo>
                  <a:lnTo>
                    <a:pt x="299" y="404"/>
                  </a:lnTo>
                  <a:lnTo>
                    <a:pt x="300" y="405"/>
                  </a:lnTo>
                  <a:lnTo>
                    <a:pt x="301" y="405"/>
                  </a:lnTo>
                  <a:lnTo>
                    <a:pt x="302" y="405"/>
                  </a:lnTo>
                  <a:lnTo>
                    <a:pt x="303" y="405"/>
                  </a:lnTo>
                  <a:lnTo>
                    <a:pt x="305" y="405"/>
                  </a:lnTo>
                  <a:lnTo>
                    <a:pt x="306" y="405"/>
                  </a:lnTo>
                  <a:lnTo>
                    <a:pt x="306" y="405"/>
                  </a:lnTo>
                  <a:lnTo>
                    <a:pt x="307" y="405"/>
                  </a:lnTo>
                  <a:lnTo>
                    <a:pt x="308" y="406"/>
                  </a:lnTo>
                  <a:lnTo>
                    <a:pt x="309" y="406"/>
                  </a:lnTo>
                  <a:lnTo>
                    <a:pt x="312" y="406"/>
                  </a:lnTo>
                  <a:lnTo>
                    <a:pt x="315" y="406"/>
                  </a:lnTo>
                  <a:lnTo>
                    <a:pt x="316" y="406"/>
                  </a:lnTo>
                  <a:lnTo>
                    <a:pt x="319" y="405"/>
                  </a:lnTo>
                  <a:lnTo>
                    <a:pt x="322" y="405"/>
                  </a:lnTo>
                  <a:lnTo>
                    <a:pt x="324" y="404"/>
                  </a:lnTo>
                  <a:lnTo>
                    <a:pt x="326" y="403"/>
                  </a:lnTo>
                  <a:lnTo>
                    <a:pt x="326" y="403"/>
                  </a:lnTo>
                  <a:lnTo>
                    <a:pt x="329" y="401"/>
                  </a:lnTo>
                  <a:lnTo>
                    <a:pt x="329" y="400"/>
                  </a:lnTo>
                  <a:lnTo>
                    <a:pt x="330" y="400"/>
                  </a:lnTo>
                  <a:lnTo>
                    <a:pt x="331" y="399"/>
                  </a:lnTo>
                  <a:lnTo>
                    <a:pt x="333" y="399"/>
                  </a:lnTo>
                  <a:lnTo>
                    <a:pt x="334" y="399"/>
                  </a:lnTo>
                  <a:lnTo>
                    <a:pt x="334" y="398"/>
                  </a:lnTo>
                  <a:lnTo>
                    <a:pt x="334" y="395"/>
                  </a:lnTo>
                  <a:lnTo>
                    <a:pt x="332" y="395"/>
                  </a:lnTo>
                  <a:lnTo>
                    <a:pt x="329" y="395"/>
                  </a:lnTo>
                  <a:lnTo>
                    <a:pt x="328" y="395"/>
                  </a:lnTo>
                  <a:lnTo>
                    <a:pt x="327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6" y="392"/>
                  </a:lnTo>
                  <a:lnTo>
                    <a:pt x="325" y="391"/>
                  </a:lnTo>
                  <a:lnTo>
                    <a:pt x="325" y="390"/>
                  </a:lnTo>
                  <a:lnTo>
                    <a:pt x="326" y="389"/>
                  </a:lnTo>
                  <a:lnTo>
                    <a:pt x="326" y="389"/>
                  </a:lnTo>
                  <a:lnTo>
                    <a:pt x="329" y="390"/>
                  </a:lnTo>
                  <a:lnTo>
                    <a:pt x="330" y="390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7" y="384"/>
                  </a:lnTo>
                  <a:lnTo>
                    <a:pt x="339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4" y="383"/>
                  </a:lnTo>
                  <a:lnTo>
                    <a:pt x="345" y="382"/>
                  </a:lnTo>
                  <a:lnTo>
                    <a:pt x="347" y="380"/>
                  </a:lnTo>
                  <a:lnTo>
                    <a:pt x="347" y="379"/>
                  </a:lnTo>
                  <a:lnTo>
                    <a:pt x="347" y="378"/>
                  </a:lnTo>
                  <a:lnTo>
                    <a:pt x="349" y="376"/>
                  </a:lnTo>
                  <a:lnTo>
                    <a:pt x="350" y="375"/>
                  </a:lnTo>
                  <a:lnTo>
                    <a:pt x="351" y="374"/>
                  </a:lnTo>
                  <a:lnTo>
                    <a:pt x="351" y="374"/>
                  </a:lnTo>
                  <a:lnTo>
                    <a:pt x="352" y="374"/>
                  </a:lnTo>
                  <a:lnTo>
                    <a:pt x="353" y="374"/>
                  </a:lnTo>
                  <a:lnTo>
                    <a:pt x="354" y="374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56" y="375"/>
                  </a:lnTo>
                  <a:lnTo>
                    <a:pt x="357" y="376"/>
                  </a:lnTo>
                  <a:lnTo>
                    <a:pt x="359" y="376"/>
                  </a:lnTo>
                  <a:lnTo>
                    <a:pt x="361" y="376"/>
                  </a:lnTo>
                  <a:lnTo>
                    <a:pt x="366" y="378"/>
                  </a:lnTo>
                  <a:lnTo>
                    <a:pt x="367" y="378"/>
                  </a:lnTo>
                  <a:lnTo>
                    <a:pt x="368" y="378"/>
                  </a:lnTo>
                  <a:lnTo>
                    <a:pt x="370" y="377"/>
                  </a:lnTo>
                  <a:lnTo>
                    <a:pt x="370" y="376"/>
                  </a:lnTo>
                  <a:lnTo>
                    <a:pt x="369" y="376"/>
                  </a:lnTo>
                  <a:lnTo>
                    <a:pt x="366" y="376"/>
                  </a:lnTo>
                  <a:lnTo>
                    <a:pt x="365" y="375"/>
                  </a:lnTo>
                  <a:lnTo>
                    <a:pt x="364" y="375"/>
                  </a:lnTo>
                  <a:lnTo>
                    <a:pt x="365" y="375"/>
                  </a:lnTo>
                  <a:lnTo>
                    <a:pt x="367" y="374"/>
                  </a:lnTo>
                  <a:lnTo>
                    <a:pt x="368" y="374"/>
                  </a:lnTo>
                  <a:lnTo>
                    <a:pt x="369" y="374"/>
                  </a:lnTo>
                  <a:lnTo>
                    <a:pt x="371" y="374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6" y="379"/>
                  </a:lnTo>
                  <a:lnTo>
                    <a:pt x="378" y="381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4" y="385"/>
                  </a:lnTo>
                  <a:lnTo>
                    <a:pt x="386" y="384"/>
                  </a:lnTo>
                  <a:lnTo>
                    <a:pt x="388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3" y="381"/>
                  </a:lnTo>
                  <a:lnTo>
                    <a:pt x="395" y="380"/>
                  </a:lnTo>
                  <a:lnTo>
                    <a:pt x="395" y="379"/>
                  </a:lnTo>
                  <a:lnTo>
                    <a:pt x="395" y="378"/>
                  </a:lnTo>
                  <a:lnTo>
                    <a:pt x="395" y="377"/>
                  </a:lnTo>
                  <a:lnTo>
                    <a:pt x="401" y="370"/>
                  </a:lnTo>
                  <a:lnTo>
                    <a:pt x="402" y="369"/>
                  </a:lnTo>
                  <a:lnTo>
                    <a:pt x="405" y="367"/>
                  </a:lnTo>
                  <a:lnTo>
                    <a:pt x="405" y="366"/>
                  </a:lnTo>
                  <a:lnTo>
                    <a:pt x="405" y="365"/>
                  </a:lnTo>
                  <a:lnTo>
                    <a:pt x="403" y="362"/>
                  </a:lnTo>
                  <a:lnTo>
                    <a:pt x="402" y="356"/>
                  </a:lnTo>
                  <a:lnTo>
                    <a:pt x="402" y="355"/>
                  </a:lnTo>
                  <a:lnTo>
                    <a:pt x="403" y="353"/>
                  </a:lnTo>
                  <a:lnTo>
                    <a:pt x="403" y="351"/>
                  </a:lnTo>
                  <a:lnTo>
                    <a:pt x="403" y="349"/>
                  </a:lnTo>
                  <a:lnTo>
                    <a:pt x="403" y="347"/>
                  </a:lnTo>
                  <a:lnTo>
                    <a:pt x="403" y="346"/>
                  </a:lnTo>
                  <a:lnTo>
                    <a:pt x="401" y="343"/>
                  </a:lnTo>
                  <a:lnTo>
                    <a:pt x="401" y="341"/>
                  </a:lnTo>
                  <a:lnTo>
                    <a:pt x="401" y="338"/>
                  </a:lnTo>
                  <a:lnTo>
                    <a:pt x="402" y="336"/>
                  </a:lnTo>
                  <a:lnTo>
                    <a:pt x="404" y="335"/>
                  </a:lnTo>
                  <a:lnTo>
                    <a:pt x="405" y="334"/>
                  </a:lnTo>
                  <a:lnTo>
                    <a:pt x="406" y="333"/>
                  </a:lnTo>
                  <a:lnTo>
                    <a:pt x="407" y="333"/>
                  </a:lnTo>
                  <a:lnTo>
                    <a:pt x="410" y="329"/>
                  </a:lnTo>
                  <a:lnTo>
                    <a:pt x="410" y="328"/>
                  </a:lnTo>
                  <a:lnTo>
                    <a:pt x="410" y="327"/>
                  </a:lnTo>
                  <a:lnTo>
                    <a:pt x="410" y="325"/>
                  </a:lnTo>
                  <a:lnTo>
                    <a:pt x="410" y="325"/>
                  </a:lnTo>
                  <a:lnTo>
                    <a:pt x="409" y="325"/>
                  </a:lnTo>
                  <a:lnTo>
                    <a:pt x="409" y="324"/>
                  </a:lnTo>
                  <a:lnTo>
                    <a:pt x="408" y="324"/>
                  </a:lnTo>
                  <a:lnTo>
                    <a:pt x="408" y="323"/>
                  </a:lnTo>
                  <a:lnTo>
                    <a:pt x="408" y="322"/>
                  </a:lnTo>
                  <a:lnTo>
                    <a:pt x="408" y="321"/>
                  </a:lnTo>
                  <a:lnTo>
                    <a:pt x="410" y="320"/>
                  </a:lnTo>
                  <a:lnTo>
                    <a:pt x="411" y="318"/>
                  </a:lnTo>
                  <a:lnTo>
                    <a:pt x="413" y="317"/>
                  </a:lnTo>
                  <a:lnTo>
                    <a:pt x="414" y="315"/>
                  </a:lnTo>
                  <a:lnTo>
                    <a:pt x="413" y="309"/>
                  </a:lnTo>
                  <a:lnTo>
                    <a:pt x="413" y="308"/>
                  </a:lnTo>
                  <a:lnTo>
                    <a:pt x="414" y="308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5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4"/>
                  </a:lnTo>
                  <a:lnTo>
                    <a:pt x="426" y="303"/>
                  </a:lnTo>
                  <a:lnTo>
                    <a:pt x="429" y="305"/>
                  </a:lnTo>
                  <a:lnTo>
                    <a:pt x="431" y="305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6" y="303"/>
                  </a:lnTo>
                  <a:lnTo>
                    <a:pt x="437" y="302"/>
                  </a:lnTo>
                  <a:lnTo>
                    <a:pt x="438" y="298"/>
                  </a:lnTo>
                  <a:lnTo>
                    <a:pt x="439" y="298"/>
                  </a:lnTo>
                  <a:lnTo>
                    <a:pt x="440" y="299"/>
                  </a:lnTo>
                  <a:lnTo>
                    <a:pt x="441" y="299"/>
                  </a:lnTo>
                  <a:lnTo>
                    <a:pt x="442" y="298"/>
                  </a:lnTo>
                  <a:lnTo>
                    <a:pt x="450" y="292"/>
                  </a:lnTo>
                  <a:lnTo>
                    <a:pt x="450" y="289"/>
                  </a:lnTo>
                  <a:lnTo>
                    <a:pt x="450" y="288"/>
                  </a:lnTo>
                  <a:lnTo>
                    <a:pt x="447" y="286"/>
                  </a:lnTo>
                  <a:lnTo>
                    <a:pt x="446" y="286"/>
                  </a:lnTo>
                  <a:lnTo>
                    <a:pt x="446" y="285"/>
                  </a:lnTo>
                  <a:lnTo>
                    <a:pt x="445" y="284"/>
                  </a:lnTo>
                  <a:lnTo>
                    <a:pt x="444" y="283"/>
                  </a:lnTo>
                  <a:lnTo>
                    <a:pt x="444" y="282"/>
                  </a:lnTo>
                  <a:lnTo>
                    <a:pt x="443" y="281"/>
                  </a:lnTo>
                  <a:lnTo>
                    <a:pt x="444" y="279"/>
                  </a:lnTo>
                  <a:lnTo>
                    <a:pt x="445" y="276"/>
                  </a:lnTo>
                  <a:lnTo>
                    <a:pt x="445" y="275"/>
                  </a:lnTo>
                  <a:lnTo>
                    <a:pt x="444" y="274"/>
                  </a:lnTo>
                  <a:lnTo>
                    <a:pt x="443" y="274"/>
                  </a:lnTo>
                  <a:lnTo>
                    <a:pt x="443" y="273"/>
                  </a:lnTo>
                  <a:lnTo>
                    <a:pt x="442" y="273"/>
                  </a:lnTo>
                  <a:lnTo>
                    <a:pt x="442" y="272"/>
                  </a:lnTo>
                  <a:lnTo>
                    <a:pt x="442" y="269"/>
                  </a:lnTo>
                  <a:lnTo>
                    <a:pt x="441" y="269"/>
                  </a:lnTo>
                  <a:lnTo>
                    <a:pt x="439" y="269"/>
                  </a:lnTo>
                  <a:lnTo>
                    <a:pt x="437" y="268"/>
                  </a:lnTo>
                  <a:lnTo>
                    <a:pt x="436" y="268"/>
                  </a:lnTo>
                  <a:lnTo>
                    <a:pt x="435" y="268"/>
                  </a:lnTo>
                  <a:lnTo>
                    <a:pt x="435" y="267"/>
                  </a:lnTo>
                  <a:lnTo>
                    <a:pt x="435" y="266"/>
                  </a:lnTo>
                  <a:lnTo>
                    <a:pt x="434" y="266"/>
                  </a:lnTo>
                  <a:lnTo>
                    <a:pt x="434" y="265"/>
                  </a:lnTo>
                  <a:lnTo>
                    <a:pt x="433" y="264"/>
                  </a:lnTo>
                  <a:lnTo>
                    <a:pt x="432" y="263"/>
                  </a:lnTo>
                  <a:lnTo>
                    <a:pt x="431" y="261"/>
                  </a:lnTo>
                  <a:lnTo>
                    <a:pt x="431" y="260"/>
                  </a:lnTo>
                  <a:lnTo>
                    <a:pt x="429" y="258"/>
                  </a:lnTo>
                  <a:lnTo>
                    <a:pt x="429" y="257"/>
                  </a:lnTo>
                  <a:lnTo>
                    <a:pt x="430" y="256"/>
                  </a:lnTo>
                  <a:lnTo>
                    <a:pt x="431" y="256"/>
                  </a:lnTo>
                  <a:lnTo>
                    <a:pt x="431" y="255"/>
                  </a:lnTo>
                  <a:lnTo>
                    <a:pt x="431" y="254"/>
                  </a:lnTo>
                  <a:lnTo>
                    <a:pt x="431" y="253"/>
                  </a:lnTo>
                  <a:lnTo>
                    <a:pt x="432" y="253"/>
                  </a:lnTo>
                  <a:lnTo>
                    <a:pt x="433" y="252"/>
                  </a:lnTo>
                  <a:lnTo>
                    <a:pt x="435" y="252"/>
                  </a:lnTo>
                  <a:lnTo>
                    <a:pt x="437" y="252"/>
                  </a:lnTo>
                  <a:lnTo>
                    <a:pt x="446" y="256"/>
                  </a:lnTo>
                  <a:lnTo>
                    <a:pt x="449" y="256"/>
                  </a:lnTo>
                  <a:lnTo>
                    <a:pt x="451" y="256"/>
                  </a:lnTo>
                  <a:lnTo>
                    <a:pt x="452" y="256"/>
                  </a:lnTo>
                  <a:lnTo>
                    <a:pt x="455" y="256"/>
                  </a:lnTo>
                  <a:lnTo>
                    <a:pt x="459" y="257"/>
                  </a:lnTo>
                  <a:lnTo>
                    <a:pt x="460" y="257"/>
                  </a:lnTo>
                  <a:lnTo>
                    <a:pt x="466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7" y="255"/>
                  </a:lnTo>
                  <a:lnTo>
                    <a:pt x="477" y="254"/>
                  </a:lnTo>
                  <a:lnTo>
                    <a:pt x="478" y="254"/>
                  </a:lnTo>
                  <a:lnTo>
                    <a:pt x="479" y="254"/>
                  </a:lnTo>
                  <a:lnTo>
                    <a:pt x="480" y="254"/>
                  </a:lnTo>
                  <a:lnTo>
                    <a:pt x="481" y="254"/>
                  </a:lnTo>
                  <a:lnTo>
                    <a:pt x="482" y="253"/>
                  </a:lnTo>
                  <a:lnTo>
                    <a:pt x="482" y="252"/>
                  </a:lnTo>
                  <a:lnTo>
                    <a:pt x="484" y="252"/>
                  </a:lnTo>
                  <a:lnTo>
                    <a:pt x="484" y="251"/>
                  </a:lnTo>
                  <a:lnTo>
                    <a:pt x="485" y="250"/>
                  </a:lnTo>
                  <a:lnTo>
                    <a:pt x="484" y="249"/>
                  </a:lnTo>
                  <a:lnTo>
                    <a:pt x="484" y="248"/>
                  </a:lnTo>
                  <a:lnTo>
                    <a:pt x="485" y="247"/>
                  </a:lnTo>
                  <a:lnTo>
                    <a:pt x="486" y="246"/>
                  </a:lnTo>
                  <a:lnTo>
                    <a:pt x="487" y="245"/>
                  </a:lnTo>
                  <a:lnTo>
                    <a:pt x="487" y="243"/>
                  </a:lnTo>
                  <a:lnTo>
                    <a:pt x="487" y="242"/>
                  </a:lnTo>
                  <a:lnTo>
                    <a:pt x="486" y="241"/>
                  </a:lnTo>
                  <a:lnTo>
                    <a:pt x="486" y="240"/>
                  </a:lnTo>
                  <a:lnTo>
                    <a:pt x="488" y="236"/>
                  </a:lnTo>
                  <a:lnTo>
                    <a:pt x="488" y="235"/>
                  </a:lnTo>
                  <a:lnTo>
                    <a:pt x="484" y="233"/>
                  </a:lnTo>
                  <a:lnTo>
                    <a:pt x="483" y="231"/>
                  </a:lnTo>
                  <a:lnTo>
                    <a:pt x="482" y="229"/>
                  </a:lnTo>
                  <a:lnTo>
                    <a:pt x="482" y="228"/>
                  </a:lnTo>
                  <a:lnTo>
                    <a:pt x="481" y="226"/>
                  </a:lnTo>
                  <a:lnTo>
                    <a:pt x="481" y="226"/>
                  </a:lnTo>
                  <a:lnTo>
                    <a:pt x="481" y="225"/>
                  </a:lnTo>
                  <a:lnTo>
                    <a:pt x="481" y="224"/>
                  </a:lnTo>
                  <a:lnTo>
                    <a:pt x="482" y="223"/>
                  </a:lnTo>
                  <a:lnTo>
                    <a:pt x="482" y="223"/>
                  </a:lnTo>
                  <a:lnTo>
                    <a:pt x="484" y="223"/>
                  </a:lnTo>
                  <a:lnTo>
                    <a:pt x="485" y="223"/>
                  </a:lnTo>
                  <a:lnTo>
                    <a:pt x="485" y="222"/>
                  </a:lnTo>
                  <a:lnTo>
                    <a:pt x="485" y="220"/>
                  </a:lnTo>
                  <a:lnTo>
                    <a:pt x="485" y="220"/>
                  </a:lnTo>
                  <a:lnTo>
                    <a:pt x="485" y="218"/>
                  </a:lnTo>
                  <a:lnTo>
                    <a:pt x="485" y="217"/>
                  </a:lnTo>
                  <a:lnTo>
                    <a:pt x="489" y="215"/>
                  </a:lnTo>
                  <a:lnTo>
                    <a:pt x="491" y="214"/>
                  </a:lnTo>
                  <a:lnTo>
                    <a:pt x="492" y="213"/>
                  </a:lnTo>
                  <a:lnTo>
                    <a:pt x="494" y="209"/>
                  </a:lnTo>
                  <a:lnTo>
                    <a:pt x="494" y="207"/>
                  </a:lnTo>
                  <a:lnTo>
                    <a:pt x="495" y="206"/>
                  </a:lnTo>
                  <a:lnTo>
                    <a:pt x="497" y="204"/>
                  </a:lnTo>
                  <a:lnTo>
                    <a:pt x="504" y="202"/>
                  </a:lnTo>
                  <a:lnTo>
                    <a:pt x="504" y="201"/>
                  </a:lnTo>
                  <a:lnTo>
                    <a:pt x="504" y="201"/>
                  </a:lnTo>
                  <a:lnTo>
                    <a:pt x="504" y="200"/>
                  </a:lnTo>
                  <a:lnTo>
                    <a:pt x="504" y="199"/>
                  </a:lnTo>
                  <a:lnTo>
                    <a:pt x="504" y="198"/>
                  </a:lnTo>
                  <a:lnTo>
                    <a:pt x="505" y="198"/>
                  </a:lnTo>
                  <a:lnTo>
                    <a:pt x="505" y="198"/>
                  </a:lnTo>
                  <a:lnTo>
                    <a:pt x="505" y="197"/>
                  </a:lnTo>
                  <a:lnTo>
                    <a:pt x="505" y="195"/>
                  </a:lnTo>
                  <a:lnTo>
                    <a:pt x="506" y="193"/>
                  </a:lnTo>
                  <a:lnTo>
                    <a:pt x="510" y="191"/>
                  </a:lnTo>
                  <a:lnTo>
                    <a:pt x="511" y="189"/>
                  </a:lnTo>
                  <a:lnTo>
                    <a:pt x="512" y="187"/>
                  </a:lnTo>
                  <a:lnTo>
                    <a:pt x="511" y="187"/>
                  </a:lnTo>
                  <a:lnTo>
                    <a:pt x="510" y="186"/>
                  </a:lnTo>
                  <a:lnTo>
                    <a:pt x="507" y="183"/>
                  </a:lnTo>
                  <a:lnTo>
                    <a:pt x="506" y="181"/>
                  </a:lnTo>
                  <a:lnTo>
                    <a:pt x="506" y="180"/>
                  </a:lnTo>
                  <a:lnTo>
                    <a:pt x="508" y="177"/>
                  </a:lnTo>
                  <a:lnTo>
                    <a:pt x="510" y="176"/>
                  </a:lnTo>
                  <a:lnTo>
                    <a:pt x="511" y="176"/>
                  </a:lnTo>
                  <a:lnTo>
                    <a:pt x="511" y="175"/>
                  </a:lnTo>
                  <a:lnTo>
                    <a:pt x="510" y="174"/>
                  </a:lnTo>
                  <a:lnTo>
                    <a:pt x="510" y="173"/>
                  </a:lnTo>
                  <a:lnTo>
                    <a:pt x="509" y="173"/>
                  </a:lnTo>
                  <a:lnTo>
                    <a:pt x="509" y="172"/>
                  </a:lnTo>
                  <a:lnTo>
                    <a:pt x="509" y="171"/>
                  </a:lnTo>
                  <a:lnTo>
                    <a:pt x="509" y="170"/>
                  </a:lnTo>
                  <a:lnTo>
                    <a:pt x="509" y="169"/>
                  </a:lnTo>
                  <a:lnTo>
                    <a:pt x="509" y="167"/>
                  </a:lnTo>
                  <a:lnTo>
                    <a:pt x="509" y="166"/>
                  </a:lnTo>
                  <a:lnTo>
                    <a:pt x="508" y="166"/>
                  </a:lnTo>
                  <a:lnTo>
                    <a:pt x="505" y="165"/>
                  </a:lnTo>
                  <a:lnTo>
                    <a:pt x="504" y="164"/>
                  </a:lnTo>
                  <a:lnTo>
                    <a:pt x="504" y="163"/>
                  </a:lnTo>
                  <a:lnTo>
                    <a:pt x="504" y="162"/>
                  </a:lnTo>
                  <a:lnTo>
                    <a:pt x="505" y="161"/>
                  </a:lnTo>
                  <a:lnTo>
                    <a:pt x="505" y="160"/>
                  </a:lnTo>
                  <a:lnTo>
                    <a:pt x="505" y="158"/>
                  </a:lnTo>
                  <a:lnTo>
                    <a:pt x="505" y="157"/>
                  </a:lnTo>
                  <a:lnTo>
                    <a:pt x="504" y="157"/>
                  </a:lnTo>
                  <a:lnTo>
                    <a:pt x="504" y="156"/>
                  </a:lnTo>
                  <a:lnTo>
                    <a:pt x="504" y="156"/>
                  </a:lnTo>
                  <a:lnTo>
                    <a:pt x="504" y="155"/>
                  </a:lnTo>
                  <a:lnTo>
                    <a:pt x="504" y="155"/>
                  </a:lnTo>
                  <a:lnTo>
                    <a:pt x="504" y="154"/>
                  </a:lnTo>
                  <a:lnTo>
                    <a:pt x="503" y="151"/>
                  </a:lnTo>
                  <a:lnTo>
                    <a:pt x="502" y="150"/>
                  </a:lnTo>
                  <a:lnTo>
                    <a:pt x="500" y="149"/>
                  </a:lnTo>
                  <a:lnTo>
                    <a:pt x="499" y="148"/>
                  </a:lnTo>
                  <a:lnTo>
                    <a:pt x="499" y="146"/>
                  </a:lnTo>
                  <a:lnTo>
                    <a:pt x="498" y="146"/>
                  </a:lnTo>
                  <a:lnTo>
                    <a:pt x="497" y="145"/>
                  </a:lnTo>
                  <a:lnTo>
                    <a:pt x="495" y="145"/>
                  </a:lnTo>
                  <a:lnTo>
                    <a:pt x="494" y="144"/>
                  </a:lnTo>
                  <a:lnTo>
                    <a:pt x="493" y="142"/>
                  </a:lnTo>
                  <a:lnTo>
                    <a:pt x="491" y="141"/>
                  </a:lnTo>
                  <a:lnTo>
                    <a:pt x="490" y="140"/>
                  </a:lnTo>
                  <a:lnTo>
                    <a:pt x="490" y="139"/>
                  </a:lnTo>
                  <a:lnTo>
                    <a:pt x="490" y="138"/>
                  </a:lnTo>
                  <a:lnTo>
                    <a:pt x="492" y="136"/>
                  </a:lnTo>
                  <a:lnTo>
                    <a:pt x="493" y="135"/>
                  </a:lnTo>
                  <a:lnTo>
                    <a:pt x="494" y="134"/>
                  </a:lnTo>
                  <a:lnTo>
                    <a:pt x="495" y="133"/>
                  </a:lnTo>
                  <a:lnTo>
                    <a:pt x="496" y="133"/>
                  </a:lnTo>
                  <a:lnTo>
                    <a:pt x="497" y="131"/>
                  </a:lnTo>
                  <a:lnTo>
                    <a:pt x="500" y="130"/>
                  </a:lnTo>
                  <a:lnTo>
                    <a:pt x="501" y="129"/>
                  </a:lnTo>
                  <a:lnTo>
                    <a:pt x="504" y="125"/>
                  </a:lnTo>
                  <a:lnTo>
                    <a:pt x="504" y="125"/>
                  </a:lnTo>
                  <a:lnTo>
                    <a:pt x="505" y="125"/>
                  </a:lnTo>
                  <a:lnTo>
                    <a:pt x="506" y="124"/>
                  </a:lnTo>
                  <a:lnTo>
                    <a:pt x="507" y="124"/>
                  </a:lnTo>
                  <a:lnTo>
                    <a:pt x="507" y="123"/>
                  </a:lnTo>
                  <a:lnTo>
                    <a:pt x="507" y="122"/>
                  </a:lnTo>
                  <a:lnTo>
                    <a:pt x="507" y="121"/>
                  </a:lnTo>
                  <a:lnTo>
                    <a:pt x="508" y="120"/>
                  </a:lnTo>
                  <a:lnTo>
                    <a:pt x="509" y="119"/>
                  </a:lnTo>
                  <a:lnTo>
                    <a:pt x="509" y="118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1" y="116"/>
                  </a:lnTo>
                  <a:lnTo>
                    <a:pt x="512" y="116"/>
                  </a:lnTo>
                  <a:lnTo>
                    <a:pt x="514" y="118"/>
                  </a:lnTo>
                  <a:lnTo>
                    <a:pt x="516" y="119"/>
                  </a:lnTo>
                  <a:lnTo>
                    <a:pt x="517" y="120"/>
                  </a:lnTo>
                  <a:lnTo>
                    <a:pt x="518" y="119"/>
                  </a:lnTo>
                  <a:lnTo>
                    <a:pt x="519" y="119"/>
                  </a:lnTo>
                  <a:lnTo>
                    <a:pt x="519" y="118"/>
                  </a:lnTo>
                  <a:lnTo>
                    <a:pt x="518" y="116"/>
                  </a:lnTo>
                  <a:lnTo>
                    <a:pt x="518" y="115"/>
                  </a:lnTo>
                  <a:lnTo>
                    <a:pt x="519" y="114"/>
                  </a:lnTo>
                  <a:lnTo>
                    <a:pt x="522" y="114"/>
                  </a:lnTo>
                  <a:lnTo>
                    <a:pt x="523" y="114"/>
                  </a:lnTo>
                  <a:lnTo>
                    <a:pt x="524" y="113"/>
                  </a:lnTo>
                  <a:lnTo>
                    <a:pt x="524" y="112"/>
                  </a:lnTo>
                  <a:lnTo>
                    <a:pt x="524" y="112"/>
                  </a:lnTo>
                  <a:lnTo>
                    <a:pt x="526" y="111"/>
                  </a:lnTo>
                  <a:lnTo>
                    <a:pt x="526" y="110"/>
                  </a:lnTo>
                  <a:lnTo>
                    <a:pt x="528" y="110"/>
                  </a:lnTo>
                  <a:lnTo>
                    <a:pt x="530" y="109"/>
                  </a:lnTo>
                  <a:lnTo>
                    <a:pt x="531" y="108"/>
                  </a:lnTo>
                  <a:lnTo>
                    <a:pt x="530" y="107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5" y="106"/>
                  </a:lnTo>
                  <a:lnTo>
                    <a:pt x="536" y="105"/>
                  </a:lnTo>
                  <a:lnTo>
                    <a:pt x="535" y="104"/>
                  </a:lnTo>
                  <a:lnTo>
                    <a:pt x="535" y="103"/>
                  </a:lnTo>
                  <a:lnTo>
                    <a:pt x="535" y="102"/>
                  </a:lnTo>
                  <a:lnTo>
                    <a:pt x="536" y="102"/>
                  </a:lnTo>
                  <a:lnTo>
                    <a:pt x="538" y="101"/>
                  </a:lnTo>
                  <a:lnTo>
                    <a:pt x="543" y="100"/>
                  </a:lnTo>
                  <a:lnTo>
                    <a:pt x="544" y="99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49" y="99"/>
                  </a:lnTo>
                  <a:lnTo>
                    <a:pt x="552" y="96"/>
                  </a:lnTo>
                  <a:lnTo>
                    <a:pt x="554" y="95"/>
                  </a:lnTo>
                  <a:lnTo>
                    <a:pt x="557" y="95"/>
                  </a:lnTo>
                  <a:lnTo>
                    <a:pt x="560" y="94"/>
                  </a:lnTo>
                  <a:lnTo>
                    <a:pt x="564" y="95"/>
                  </a:lnTo>
                  <a:lnTo>
                    <a:pt x="568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1" y="93"/>
                  </a:lnTo>
                  <a:lnTo>
                    <a:pt x="573" y="94"/>
                  </a:lnTo>
                  <a:lnTo>
                    <a:pt x="574" y="94"/>
                  </a:lnTo>
                  <a:lnTo>
                    <a:pt x="575" y="93"/>
                  </a:lnTo>
                  <a:lnTo>
                    <a:pt x="576" y="93"/>
                  </a:lnTo>
                  <a:lnTo>
                    <a:pt x="583" y="92"/>
                  </a:lnTo>
                  <a:lnTo>
                    <a:pt x="584" y="92"/>
                  </a:lnTo>
                  <a:lnTo>
                    <a:pt x="586" y="92"/>
                  </a:lnTo>
                  <a:lnTo>
                    <a:pt x="587" y="92"/>
                  </a:lnTo>
                  <a:lnTo>
                    <a:pt x="590" y="91"/>
                  </a:lnTo>
                  <a:lnTo>
                    <a:pt x="592" y="92"/>
                  </a:lnTo>
                  <a:lnTo>
                    <a:pt x="594" y="91"/>
                  </a:lnTo>
                  <a:lnTo>
                    <a:pt x="595" y="91"/>
                  </a:lnTo>
                  <a:lnTo>
                    <a:pt x="597" y="92"/>
                  </a:lnTo>
                  <a:lnTo>
                    <a:pt x="604" y="90"/>
                  </a:lnTo>
                  <a:lnTo>
                    <a:pt x="607" y="91"/>
                  </a:lnTo>
                  <a:lnTo>
                    <a:pt x="610" y="91"/>
                  </a:lnTo>
                  <a:lnTo>
                    <a:pt x="613" y="91"/>
                  </a:lnTo>
                  <a:lnTo>
                    <a:pt x="614" y="92"/>
                  </a:lnTo>
                  <a:lnTo>
                    <a:pt x="617" y="95"/>
                  </a:lnTo>
                  <a:lnTo>
                    <a:pt x="619" y="95"/>
                  </a:lnTo>
                  <a:lnTo>
                    <a:pt x="620" y="96"/>
                  </a:lnTo>
                  <a:lnTo>
                    <a:pt x="622" y="96"/>
                  </a:lnTo>
                  <a:lnTo>
                    <a:pt x="624" y="95"/>
                  </a:lnTo>
                  <a:lnTo>
                    <a:pt x="624" y="94"/>
                  </a:lnTo>
                  <a:lnTo>
                    <a:pt x="625" y="92"/>
                  </a:lnTo>
                  <a:lnTo>
                    <a:pt x="625" y="91"/>
                  </a:lnTo>
                  <a:lnTo>
                    <a:pt x="626" y="90"/>
                  </a:lnTo>
                  <a:lnTo>
                    <a:pt x="627" y="90"/>
                  </a:lnTo>
                  <a:lnTo>
                    <a:pt x="630" y="91"/>
                  </a:lnTo>
                  <a:lnTo>
                    <a:pt x="631" y="90"/>
                  </a:lnTo>
                  <a:lnTo>
                    <a:pt x="633" y="89"/>
                  </a:lnTo>
                  <a:lnTo>
                    <a:pt x="636" y="86"/>
                  </a:lnTo>
                  <a:lnTo>
                    <a:pt x="638" y="86"/>
                  </a:lnTo>
                  <a:lnTo>
                    <a:pt x="640" y="85"/>
                  </a:lnTo>
                  <a:lnTo>
                    <a:pt x="641" y="85"/>
                  </a:lnTo>
                  <a:lnTo>
                    <a:pt x="642" y="86"/>
                  </a:lnTo>
                  <a:lnTo>
                    <a:pt x="643" y="86"/>
                  </a:lnTo>
                  <a:lnTo>
                    <a:pt x="643" y="87"/>
                  </a:lnTo>
                  <a:lnTo>
                    <a:pt x="644" y="87"/>
                  </a:lnTo>
                  <a:lnTo>
                    <a:pt x="645" y="86"/>
                  </a:lnTo>
                  <a:lnTo>
                    <a:pt x="645" y="85"/>
                  </a:lnTo>
                  <a:lnTo>
                    <a:pt x="644" y="84"/>
                  </a:lnTo>
                  <a:lnTo>
                    <a:pt x="643" y="84"/>
                  </a:lnTo>
                  <a:lnTo>
                    <a:pt x="643" y="83"/>
                  </a:lnTo>
                  <a:lnTo>
                    <a:pt x="643" y="81"/>
                  </a:lnTo>
                  <a:lnTo>
                    <a:pt x="642" y="80"/>
                  </a:lnTo>
                  <a:lnTo>
                    <a:pt x="639" y="79"/>
                  </a:lnTo>
                  <a:lnTo>
                    <a:pt x="637" y="77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37" y="75"/>
                  </a:lnTo>
                  <a:lnTo>
                    <a:pt x="639" y="76"/>
                  </a:lnTo>
                  <a:lnTo>
                    <a:pt x="640" y="75"/>
                  </a:lnTo>
                  <a:lnTo>
                    <a:pt x="641" y="75"/>
                  </a:lnTo>
                  <a:lnTo>
                    <a:pt x="642" y="74"/>
                  </a:lnTo>
                  <a:lnTo>
                    <a:pt x="642" y="73"/>
                  </a:lnTo>
                  <a:lnTo>
                    <a:pt x="643" y="72"/>
                  </a:lnTo>
                  <a:lnTo>
                    <a:pt x="643" y="71"/>
                  </a:lnTo>
                  <a:lnTo>
                    <a:pt x="644" y="71"/>
                  </a:lnTo>
                  <a:lnTo>
                    <a:pt x="646" y="71"/>
                  </a:lnTo>
                  <a:lnTo>
                    <a:pt x="647" y="71"/>
                  </a:lnTo>
                  <a:lnTo>
                    <a:pt x="648" y="71"/>
                  </a:lnTo>
                  <a:lnTo>
                    <a:pt x="648" y="72"/>
                  </a:lnTo>
                  <a:lnTo>
                    <a:pt x="649" y="71"/>
                  </a:lnTo>
                  <a:lnTo>
                    <a:pt x="650" y="70"/>
                  </a:lnTo>
                  <a:lnTo>
                    <a:pt x="651" y="69"/>
                  </a:lnTo>
                  <a:lnTo>
                    <a:pt x="653" y="68"/>
                  </a:lnTo>
                  <a:lnTo>
                    <a:pt x="653" y="67"/>
                  </a:lnTo>
                  <a:lnTo>
                    <a:pt x="653" y="67"/>
                  </a:lnTo>
                  <a:lnTo>
                    <a:pt x="654" y="67"/>
                  </a:lnTo>
                  <a:lnTo>
                    <a:pt x="654" y="68"/>
                  </a:lnTo>
                  <a:lnTo>
                    <a:pt x="656" y="72"/>
                  </a:lnTo>
                  <a:lnTo>
                    <a:pt x="657" y="73"/>
                  </a:lnTo>
                  <a:lnTo>
                    <a:pt x="657" y="72"/>
                  </a:lnTo>
                  <a:lnTo>
                    <a:pt x="661" y="71"/>
                  </a:lnTo>
                  <a:lnTo>
                    <a:pt x="659" y="71"/>
                  </a:lnTo>
                  <a:lnTo>
                    <a:pt x="657" y="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5" name="Freeform 480">
              <a:extLst>
                <a:ext uri="{FF2B5EF4-FFF2-40B4-BE49-F238E27FC236}">
                  <a16:creationId xmlns:a16="http://schemas.microsoft.com/office/drawing/2014/main" id="{9B6B3670-3498-32A5-AB7C-9D4AE0A5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2092325"/>
              <a:ext cx="3175" cy="20637"/>
            </a:xfrm>
            <a:custGeom>
              <a:avLst/>
              <a:gdLst>
                <a:gd name="T0" fmla="*/ 2 w 2"/>
                <a:gd name="T1" fmla="*/ 13 h 13"/>
                <a:gd name="T2" fmla="*/ 2 w 2"/>
                <a:gd name="T3" fmla="*/ 9 h 13"/>
                <a:gd name="T4" fmla="*/ 1 w 2"/>
                <a:gd name="T5" fmla="*/ 3 h 13"/>
                <a:gd name="T6" fmla="*/ 1 w 2"/>
                <a:gd name="T7" fmla="*/ 2 h 13"/>
                <a:gd name="T8" fmla="*/ 2 w 2"/>
                <a:gd name="T9" fmla="*/ 0 h 13"/>
                <a:gd name="T10" fmla="*/ 1 w 2"/>
                <a:gd name="T11" fmla="*/ 0 h 13"/>
                <a:gd name="T12" fmla="*/ 0 w 2"/>
                <a:gd name="T13" fmla="*/ 1 h 13"/>
                <a:gd name="T14" fmla="*/ 0 w 2"/>
                <a:gd name="T15" fmla="*/ 2 h 13"/>
                <a:gd name="T16" fmla="*/ 0 w 2"/>
                <a:gd name="T17" fmla="*/ 3 h 13"/>
                <a:gd name="T18" fmla="*/ 0 w 2"/>
                <a:gd name="T19" fmla="*/ 4 h 13"/>
                <a:gd name="T20" fmla="*/ 0 w 2"/>
                <a:gd name="T21" fmla="*/ 7 h 13"/>
                <a:gd name="T22" fmla="*/ 0 w 2"/>
                <a:gd name="T23" fmla="*/ 9 h 13"/>
                <a:gd name="T24" fmla="*/ 0 w 2"/>
                <a:gd name="T25" fmla="*/ 11 h 13"/>
                <a:gd name="T26" fmla="*/ 1 w 2"/>
                <a:gd name="T27" fmla="*/ 12 h 13"/>
                <a:gd name="T28" fmla="*/ 2 w 2"/>
                <a:gd name="T2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13">
                  <a:moveTo>
                    <a:pt x="2" y="13"/>
                  </a:moveTo>
                  <a:lnTo>
                    <a:pt x="2" y="9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6" name="Freeform 481">
              <a:extLst>
                <a:ext uri="{FF2B5EF4-FFF2-40B4-BE49-F238E27FC236}">
                  <a16:creationId xmlns:a16="http://schemas.microsoft.com/office/drawing/2014/main" id="{8302B396-F0F8-B6FE-B71B-724B429C3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788" y="2019300"/>
              <a:ext cx="7937" cy="12700"/>
            </a:xfrm>
            <a:custGeom>
              <a:avLst/>
              <a:gdLst>
                <a:gd name="T0" fmla="*/ 2 w 5"/>
                <a:gd name="T1" fmla="*/ 5 h 8"/>
                <a:gd name="T2" fmla="*/ 3 w 5"/>
                <a:gd name="T3" fmla="*/ 6 h 8"/>
                <a:gd name="T4" fmla="*/ 4 w 5"/>
                <a:gd name="T5" fmla="*/ 8 h 8"/>
                <a:gd name="T6" fmla="*/ 5 w 5"/>
                <a:gd name="T7" fmla="*/ 7 h 8"/>
                <a:gd name="T8" fmla="*/ 3 w 5"/>
                <a:gd name="T9" fmla="*/ 5 h 8"/>
                <a:gd name="T10" fmla="*/ 5 w 5"/>
                <a:gd name="T11" fmla="*/ 6 h 8"/>
                <a:gd name="T12" fmla="*/ 5 w 5"/>
                <a:gd name="T13" fmla="*/ 5 h 8"/>
                <a:gd name="T14" fmla="*/ 3 w 5"/>
                <a:gd name="T15" fmla="*/ 4 h 8"/>
                <a:gd name="T16" fmla="*/ 1 w 5"/>
                <a:gd name="T17" fmla="*/ 0 h 8"/>
                <a:gd name="T18" fmla="*/ 0 w 5"/>
                <a:gd name="T19" fmla="*/ 0 h 8"/>
                <a:gd name="T20" fmla="*/ 1 w 5"/>
                <a:gd name="T21" fmla="*/ 1 h 8"/>
                <a:gd name="T22" fmla="*/ 2 w 5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2" y="5"/>
                  </a:moveTo>
                  <a:lnTo>
                    <a:pt x="3" y="6"/>
                  </a:lnTo>
                  <a:lnTo>
                    <a:pt x="4" y="8"/>
                  </a:lnTo>
                  <a:lnTo>
                    <a:pt x="5" y="7"/>
                  </a:lnTo>
                  <a:lnTo>
                    <a:pt x="3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7" name="Freeform 482">
              <a:extLst>
                <a:ext uri="{FF2B5EF4-FFF2-40B4-BE49-F238E27FC236}">
                  <a16:creationId xmlns:a16="http://schemas.microsoft.com/office/drawing/2014/main" id="{3D8CB957-14DB-10CD-BD4A-28701AE4D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12963"/>
              <a:ext cx="1587" cy="952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5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1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8" name="Freeform 483">
              <a:extLst>
                <a:ext uri="{FF2B5EF4-FFF2-40B4-BE49-F238E27FC236}">
                  <a16:creationId xmlns:a16="http://schemas.microsoft.com/office/drawing/2014/main" id="{B64B6989-4AB9-8B2A-2455-93D3A3E31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1735138"/>
              <a:ext cx="1035050" cy="719137"/>
            </a:xfrm>
            <a:custGeom>
              <a:avLst/>
              <a:gdLst>
                <a:gd name="T0" fmla="*/ 8 w 652"/>
                <a:gd name="T1" fmla="*/ 80 h 453"/>
                <a:gd name="T2" fmla="*/ 19 w 652"/>
                <a:gd name="T3" fmla="*/ 107 h 453"/>
                <a:gd name="T4" fmla="*/ 20 w 652"/>
                <a:gd name="T5" fmla="*/ 68 h 453"/>
                <a:gd name="T6" fmla="*/ 63 w 652"/>
                <a:gd name="T7" fmla="*/ 42 h 453"/>
                <a:gd name="T8" fmla="*/ 74 w 652"/>
                <a:gd name="T9" fmla="*/ 80 h 453"/>
                <a:gd name="T10" fmla="*/ 105 w 652"/>
                <a:gd name="T11" fmla="*/ 108 h 453"/>
                <a:gd name="T12" fmla="*/ 87 w 652"/>
                <a:gd name="T13" fmla="*/ 115 h 453"/>
                <a:gd name="T14" fmla="*/ 81 w 652"/>
                <a:gd name="T15" fmla="*/ 129 h 453"/>
                <a:gd name="T16" fmla="*/ 59 w 652"/>
                <a:gd name="T17" fmla="*/ 131 h 453"/>
                <a:gd name="T18" fmla="*/ 51 w 652"/>
                <a:gd name="T19" fmla="*/ 125 h 453"/>
                <a:gd name="T20" fmla="*/ 35 w 652"/>
                <a:gd name="T21" fmla="*/ 124 h 453"/>
                <a:gd name="T22" fmla="*/ 23 w 652"/>
                <a:gd name="T23" fmla="*/ 109 h 453"/>
                <a:gd name="T24" fmla="*/ 13 w 652"/>
                <a:gd name="T25" fmla="*/ 142 h 453"/>
                <a:gd name="T26" fmla="*/ 22 w 652"/>
                <a:gd name="T27" fmla="*/ 174 h 453"/>
                <a:gd name="T28" fmla="*/ 43 w 652"/>
                <a:gd name="T29" fmla="*/ 171 h 453"/>
                <a:gd name="T30" fmla="*/ 47 w 652"/>
                <a:gd name="T31" fmla="*/ 180 h 453"/>
                <a:gd name="T32" fmla="*/ 51 w 652"/>
                <a:gd name="T33" fmla="*/ 192 h 453"/>
                <a:gd name="T34" fmla="*/ 51 w 652"/>
                <a:gd name="T35" fmla="*/ 198 h 453"/>
                <a:gd name="T36" fmla="*/ 40 w 652"/>
                <a:gd name="T37" fmla="*/ 191 h 453"/>
                <a:gd name="T38" fmla="*/ 35 w 652"/>
                <a:gd name="T39" fmla="*/ 211 h 453"/>
                <a:gd name="T40" fmla="*/ 45 w 652"/>
                <a:gd name="T41" fmla="*/ 210 h 453"/>
                <a:gd name="T42" fmla="*/ 53 w 652"/>
                <a:gd name="T43" fmla="*/ 218 h 453"/>
                <a:gd name="T44" fmla="*/ 59 w 652"/>
                <a:gd name="T45" fmla="*/ 226 h 453"/>
                <a:gd name="T46" fmla="*/ 69 w 652"/>
                <a:gd name="T47" fmla="*/ 238 h 453"/>
                <a:gd name="T48" fmla="*/ 63 w 652"/>
                <a:gd name="T49" fmla="*/ 287 h 453"/>
                <a:gd name="T50" fmla="*/ 104 w 652"/>
                <a:gd name="T51" fmla="*/ 319 h 453"/>
                <a:gd name="T52" fmla="*/ 123 w 652"/>
                <a:gd name="T53" fmla="*/ 292 h 453"/>
                <a:gd name="T54" fmla="*/ 168 w 652"/>
                <a:gd name="T55" fmla="*/ 285 h 453"/>
                <a:gd name="T56" fmla="*/ 201 w 652"/>
                <a:gd name="T57" fmla="*/ 276 h 453"/>
                <a:gd name="T58" fmla="*/ 225 w 652"/>
                <a:gd name="T59" fmla="*/ 291 h 453"/>
                <a:gd name="T60" fmla="*/ 262 w 652"/>
                <a:gd name="T61" fmla="*/ 301 h 453"/>
                <a:gd name="T62" fmla="*/ 281 w 652"/>
                <a:gd name="T63" fmla="*/ 308 h 453"/>
                <a:gd name="T64" fmla="*/ 315 w 652"/>
                <a:gd name="T65" fmla="*/ 317 h 453"/>
                <a:gd name="T66" fmla="*/ 327 w 652"/>
                <a:gd name="T67" fmla="*/ 336 h 453"/>
                <a:gd name="T68" fmla="*/ 376 w 652"/>
                <a:gd name="T69" fmla="*/ 368 h 453"/>
                <a:gd name="T70" fmla="*/ 401 w 652"/>
                <a:gd name="T71" fmla="*/ 388 h 453"/>
                <a:gd name="T72" fmla="*/ 404 w 652"/>
                <a:gd name="T73" fmla="*/ 410 h 453"/>
                <a:gd name="T74" fmla="*/ 410 w 652"/>
                <a:gd name="T75" fmla="*/ 429 h 453"/>
                <a:gd name="T76" fmla="*/ 451 w 652"/>
                <a:gd name="T77" fmla="*/ 452 h 453"/>
                <a:gd name="T78" fmla="*/ 487 w 652"/>
                <a:gd name="T79" fmla="*/ 437 h 453"/>
                <a:gd name="T80" fmla="*/ 488 w 652"/>
                <a:gd name="T81" fmla="*/ 413 h 453"/>
                <a:gd name="T82" fmla="*/ 533 w 652"/>
                <a:gd name="T83" fmla="*/ 398 h 453"/>
                <a:gd name="T84" fmla="*/ 557 w 652"/>
                <a:gd name="T85" fmla="*/ 369 h 453"/>
                <a:gd name="T86" fmla="*/ 605 w 652"/>
                <a:gd name="T87" fmla="*/ 319 h 453"/>
                <a:gd name="T88" fmla="*/ 633 w 652"/>
                <a:gd name="T89" fmla="*/ 327 h 453"/>
                <a:gd name="T90" fmla="*/ 646 w 652"/>
                <a:gd name="T91" fmla="*/ 308 h 453"/>
                <a:gd name="T92" fmla="*/ 613 w 652"/>
                <a:gd name="T93" fmla="*/ 274 h 453"/>
                <a:gd name="T94" fmla="*/ 522 w 652"/>
                <a:gd name="T95" fmla="*/ 222 h 453"/>
                <a:gd name="T96" fmla="*/ 457 w 652"/>
                <a:gd name="T97" fmla="*/ 152 h 453"/>
                <a:gd name="T98" fmla="*/ 437 w 652"/>
                <a:gd name="T99" fmla="*/ 111 h 453"/>
                <a:gd name="T100" fmla="*/ 393 w 652"/>
                <a:gd name="T101" fmla="*/ 97 h 453"/>
                <a:gd name="T102" fmla="*/ 354 w 652"/>
                <a:gd name="T103" fmla="*/ 74 h 453"/>
                <a:gd name="T104" fmla="*/ 343 w 652"/>
                <a:gd name="T105" fmla="*/ 52 h 453"/>
                <a:gd name="T106" fmla="*/ 319 w 652"/>
                <a:gd name="T107" fmla="*/ 31 h 453"/>
                <a:gd name="T108" fmla="*/ 277 w 652"/>
                <a:gd name="T109" fmla="*/ 9 h 453"/>
                <a:gd name="T110" fmla="*/ 273 w 652"/>
                <a:gd name="T111" fmla="*/ 30 h 453"/>
                <a:gd name="T112" fmla="*/ 250 w 652"/>
                <a:gd name="T113" fmla="*/ 22 h 453"/>
                <a:gd name="T114" fmla="*/ 213 w 652"/>
                <a:gd name="T115" fmla="*/ 54 h 453"/>
                <a:gd name="T116" fmla="*/ 213 w 652"/>
                <a:gd name="T117" fmla="*/ 90 h 453"/>
                <a:gd name="T118" fmla="*/ 133 w 652"/>
                <a:gd name="T119" fmla="*/ 88 h 453"/>
                <a:gd name="T120" fmla="*/ 56 w 652"/>
                <a:gd name="T121" fmla="*/ 3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2" h="453">
                  <a:moveTo>
                    <a:pt x="1" y="67"/>
                  </a:moveTo>
                  <a:lnTo>
                    <a:pt x="2" y="67"/>
                  </a:lnTo>
                  <a:lnTo>
                    <a:pt x="3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4" y="69"/>
                  </a:lnTo>
                  <a:lnTo>
                    <a:pt x="5" y="68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7" y="73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6" y="76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6" y="79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2" y="86"/>
                  </a:lnTo>
                  <a:lnTo>
                    <a:pt x="13" y="87"/>
                  </a:lnTo>
                  <a:lnTo>
                    <a:pt x="13" y="88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6" y="89"/>
                  </a:lnTo>
                  <a:lnTo>
                    <a:pt x="16" y="90"/>
                  </a:lnTo>
                  <a:lnTo>
                    <a:pt x="17" y="94"/>
                  </a:lnTo>
                  <a:lnTo>
                    <a:pt x="18" y="95"/>
                  </a:lnTo>
                  <a:lnTo>
                    <a:pt x="17" y="96"/>
                  </a:lnTo>
                  <a:lnTo>
                    <a:pt x="17" y="97"/>
                  </a:lnTo>
                  <a:lnTo>
                    <a:pt x="18" y="98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9" y="100"/>
                  </a:lnTo>
                  <a:lnTo>
                    <a:pt x="19" y="102"/>
                  </a:lnTo>
                  <a:lnTo>
                    <a:pt x="19" y="103"/>
                  </a:lnTo>
                  <a:lnTo>
                    <a:pt x="19" y="106"/>
                  </a:lnTo>
                  <a:lnTo>
                    <a:pt x="19" y="107"/>
                  </a:lnTo>
                  <a:lnTo>
                    <a:pt x="19" y="108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1" y="105"/>
                  </a:lnTo>
                  <a:lnTo>
                    <a:pt x="22" y="103"/>
                  </a:lnTo>
                  <a:lnTo>
                    <a:pt x="21" y="102"/>
                  </a:lnTo>
                  <a:lnTo>
                    <a:pt x="19" y="97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7" y="88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2" y="69"/>
                  </a:lnTo>
                  <a:lnTo>
                    <a:pt x="21" y="68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8" y="64"/>
                  </a:lnTo>
                  <a:lnTo>
                    <a:pt x="22" y="52"/>
                  </a:lnTo>
                  <a:lnTo>
                    <a:pt x="23" y="50"/>
                  </a:lnTo>
                  <a:lnTo>
                    <a:pt x="28" y="46"/>
                  </a:lnTo>
                  <a:lnTo>
                    <a:pt x="29" y="45"/>
                  </a:lnTo>
                  <a:lnTo>
                    <a:pt x="31" y="44"/>
                  </a:lnTo>
                  <a:lnTo>
                    <a:pt x="33" y="43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3"/>
                  </a:lnTo>
                  <a:lnTo>
                    <a:pt x="57" y="40"/>
                  </a:lnTo>
                  <a:lnTo>
                    <a:pt x="59" y="42"/>
                  </a:lnTo>
                  <a:lnTo>
                    <a:pt x="61" y="41"/>
                  </a:lnTo>
                  <a:lnTo>
                    <a:pt x="63" y="42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7" y="55"/>
                  </a:lnTo>
                  <a:lnTo>
                    <a:pt x="67" y="56"/>
                  </a:lnTo>
                  <a:lnTo>
                    <a:pt x="68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70" y="62"/>
                  </a:lnTo>
                  <a:lnTo>
                    <a:pt x="71" y="64"/>
                  </a:lnTo>
                  <a:lnTo>
                    <a:pt x="72" y="67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6"/>
                  </a:lnTo>
                  <a:lnTo>
                    <a:pt x="73" y="78"/>
                  </a:lnTo>
                  <a:lnTo>
                    <a:pt x="74" y="80"/>
                  </a:lnTo>
                  <a:lnTo>
                    <a:pt x="75" y="81"/>
                  </a:lnTo>
                  <a:lnTo>
                    <a:pt x="76" y="82"/>
                  </a:lnTo>
                  <a:lnTo>
                    <a:pt x="77" y="82"/>
                  </a:lnTo>
                  <a:lnTo>
                    <a:pt x="79" y="83"/>
                  </a:lnTo>
                  <a:lnTo>
                    <a:pt x="79" y="85"/>
                  </a:lnTo>
                  <a:lnTo>
                    <a:pt x="80" y="86"/>
                  </a:lnTo>
                  <a:lnTo>
                    <a:pt x="81" y="87"/>
                  </a:lnTo>
                  <a:lnTo>
                    <a:pt x="83" y="88"/>
                  </a:lnTo>
                  <a:lnTo>
                    <a:pt x="85" y="89"/>
                  </a:lnTo>
                  <a:lnTo>
                    <a:pt x="86" y="89"/>
                  </a:lnTo>
                  <a:lnTo>
                    <a:pt x="89" y="91"/>
                  </a:lnTo>
                  <a:lnTo>
                    <a:pt x="99" y="99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2" y="103"/>
                  </a:lnTo>
                  <a:lnTo>
                    <a:pt x="103" y="103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6" y="108"/>
                  </a:lnTo>
                  <a:lnTo>
                    <a:pt x="107" y="109"/>
                  </a:lnTo>
                  <a:lnTo>
                    <a:pt x="105" y="108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9"/>
                  </a:lnTo>
                  <a:lnTo>
                    <a:pt x="106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6" y="114"/>
                  </a:lnTo>
                  <a:lnTo>
                    <a:pt x="104" y="118"/>
                  </a:lnTo>
                  <a:lnTo>
                    <a:pt x="101" y="119"/>
                  </a:lnTo>
                  <a:lnTo>
                    <a:pt x="101" y="120"/>
                  </a:lnTo>
                  <a:lnTo>
                    <a:pt x="100" y="120"/>
                  </a:lnTo>
                  <a:lnTo>
                    <a:pt x="99" y="121"/>
                  </a:lnTo>
                  <a:lnTo>
                    <a:pt x="93" y="122"/>
                  </a:lnTo>
                  <a:lnTo>
                    <a:pt x="91" y="122"/>
                  </a:lnTo>
                  <a:lnTo>
                    <a:pt x="92" y="120"/>
                  </a:lnTo>
                  <a:lnTo>
                    <a:pt x="93" y="119"/>
                  </a:lnTo>
                  <a:lnTo>
                    <a:pt x="92" y="119"/>
                  </a:lnTo>
                  <a:lnTo>
                    <a:pt x="91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7" y="115"/>
                  </a:lnTo>
                  <a:lnTo>
                    <a:pt x="86" y="115"/>
                  </a:lnTo>
                  <a:lnTo>
                    <a:pt x="86" y="116"/>
                  </a:lnTo>
                  <a:lnTo>
                    <a:pt x="84" y="117"/>
                  </a:lnTo>
                  <a:lnTo>
                    <a:pt x="83" y="117"/>
                  </a:lnTo>
                  <a:lnTo>
                    <a:pt x="83" y="118"/>
                  </a:lnTo>
                  <a:lnTo>
                    <a:pt x="83" y="119"/>
                  </a:lnTo>
                  <a:lnTo>
                    <a:pt x="84" y="119"/>
                  </a:lnTo>
                  <a:lnTo>
                    <a:pt x="84" y="119"/>
                  </a:lnTo>
                  <a:lnTo>
                    <a:pt x="84" y="120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6" y="125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7" y="128"/>
                  </a:lnTo>
                  <a:lnTo>
                    <a:pt x="91" y="128"/>
                  </a:lnTo>
                  <a:lnTo>
                    <a:pt x="90" y="129"/>
                  </a:lnTo>
                  <a:lnTo>
                    <a:pt x="89" y="129"/>
                  </a:lnTo>
                  <a:lnTo>
                    <a:pt x="88" y="129"/>
                  </a:lnTo>
                  <a:lnTo>
                    <a:pt x="89" y="130"/>
                  </a:lnTo>
                  <a:lnTo>
                    <a:pt x="83" y="130"/>
                  </a:lnTo>
                  <a:lnTo>
                    <a:pt x="82" y="130"/>
                  </a:lnTo>
                  <a:lnTo>
                    <a:pt x="81" y="129"/>
                  </a:lnTo>
                  <a:lnTo>
                    <a:pt x="82" y="129"/>
                  </a:lnTo>
                  <a:lnTo>
                    <a:pt x="82" y="128"/>
                  </a:lnTo>
                  <a:lnTo>
                    <a:pt x="79" y="128"/>
                  </a:lnTo>
                  <a:lnTo>
                    <a:pt x="78" y="128"/>
                  </a:lnTo>
                  <a:lnTo>
                    <a:pt x="77" y="129"/>
                  </a:lnTo>
                  <a:lnTo>
                    <a:pt x="74" y="129"/>
                  </a:lnTo>
                  <a:lnTo>
                    <a:pt x="76" y="129"/>
                  </a:lnTo>
                  <a:lnTo>
                    <a:pt x="76" y="130"/>
                  </a:lnTo>
                  <a:lnTo>
                    <a:pt x="75" y="130"/>
                  </a:lnTo>
                  <a:lnTo>
                    <a:pt x="73" y="131"/>
                  </a:lnTo>
                  <a:lnTo>
                    <a:pt x="71" y="132"/>
                  </a:lnTo>
                  <a:lnTo>
                    <a:pt x="70" y="131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69" y="131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6" y="133"/>
                  </a:lnTo>
                  <a:lnTo>
                    <a:pt x="63" y="132"/>
                  </a:lnTo>
                  <a:lnTo>
                    <a:pt x="60" y="133"/>
                  </a:lnTo>
                  <a:lnTo>
                    <a:pt x="59" y="133"/>
                  </a:lnTo>
                  <a:lnTo>
                    <a:pt x="58" y="132"/>
                  </a:lnTo>
                  <a:lnTo>
                    <a:pt x="59" y="131"/>
                  </a:lnTo>
                  <a:lnTo>
                    <a:pt x="59" y="130"/>
                  </a:lnTo>
                  <a:lnTo>
                    <a:pt x="59" y="129"/>
                  </a:lnTo>
                  <a:lnTo>
                    <a:pt x="58" y="129"/>
                  </a:lnTo>
                  <a:lnTo>
                    <a:pt x="57" y="128"/>
                  </a:lnTo>
                  <a:lnTo>
                    <a:pt x="56" y="125"/>
                  </a:lnTo>
                  <a:lnTo>
                    <a:pt x="55" y="124"/>
                  </a:lnTo>
                  <a:lnTo>
                    <a:pt x="56" y="123"/>
                  </a:lnTo>
                  <a:lnTo>
                    <a:pt x="57" y="122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5" y="120"/>
                  </a:lnTo>
                  <a:lnTo>
                    <a:pt x="56" y="119"/>
                  </a:lnTo>
                  <a:lnTo>
                    <a:pt x="56" y="119"/>
                  </a:lnTo>
                  <a:lnTo>
                    <a:pt x="55" y="119"/>
                  </a:lnTo>
                  <a:lnTo>
                    <a:pt x="55" y="118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3" y="117"/>
                  </a:lnTo>
                  <a:lnTo>
                    <a:pt x="52" y="117"/>
                  </a:lnTo>
                  <a:lnTo>
                    <a:pt x="51" y="119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51" y="125"/>
                  </a:lnTo>
                  <a:lnTo>
                    <a:pt x="50" y="125"/>
                  </a:lnTo>
                  <a:lnTo>
                    <a:pt x="49" y="126"/>
                  </a:lnTo>
                  <a:lnTo>
                    <a:pt x="48" y="127"/>
                  </a:lnTo>
                  <a:lnTo>
                    <a:pt x="47" y="127"/>
                  </a:lnTo>
                  <a:lnTo>
                    <a:pt x="46" y="126"/>
                  </a:lnTo>
                  <a:lnTo>
                    <a:pt x="45" y="126"/>
                  </a:lnTo>
                  <a:lnTo>
                    <a:pt x="44" y="126"/>
                  </a:lnTo>
                  <a:lnTo>
                    <a:pt x="44" y="125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3" y="121"/>
                  </a:lnTo>
                  <a:lnTo>
                    <a:pt x="43" y="120"/>
                  </a:lnTo>
                  <a:lnTo>
                    <a:pt x="42" y="121"/>
                  </a:lnTo>
                  <a:lnTo>
                    <a:pt x="41" y="122"/>
                  </a:lnTo>
                  <a:lnTo>
                    <a:pt x="41" y="123"/>
                  </a:lnTo>
                  <a:lnTo>
                    <a:pt x="41" y="124"/>
                  </a:lnTo>
                  <a:lnTo>
                    <a:pt x="38" y="125"/>
                  </a:lnTo>
                  <a:lnTo>
                    <a:pt x="37" y="124"/>
                  </a:lnTo>
                  <a:lnTo>
                    <a:pt x="37" y="123"/>
                  </a:lnTo>
                  <a:lnTo>
                    <a:pt x="38" y="122"/>
                  </a:lnTo>
                  <a:lnTo>
                    <a:pt x="37" y="122"/>
                  </a:lnTo>
                  <a:lnTo>
                    <a:pt x="35" y="124"/>
                  </a:lnTo>
                  <a:lnTo>
                    <a:pt x="34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30" y="123"/>
                  </a:lnTo>
                  <a:lnTo>
                    <a:pt x="30" y="122"/>
                  </a:lnTo>
                  <a:lnTo>
                    <a:pt x="29" y="122"/>
                  </a:lnTo>
                  <a:lnTo>
                    <a:pt x="29" y="121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7" y="118"/>
                  </a:lnTo>
                  <a:lnTo>
                    <a:pt x="27" y="117"/>
                  </a:lnTo>
                  <a:lnTo>
                    <a:pt x="26" y="114"/>
                  </a:lnTo>
                  <a:lnTo>
                    <a:pt x="26" y="113"/>
                  </a:lnTo>
                  <a:lnTo>
                    <a:pt x="24" y="110"/>
                  </a:lnTo>
                  <a:lnTo>
                    <a:pt x="23" y="110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7"/>
                  </a:lnTo>
                  <a:lnTo>
                    <a:pt x="22" y="106"/>
                  </a:lnTo>
                  <a:lnTo>
                    <a:pt x="22" y="109"/>
                  </a:lnTo>
                  <a:lnTo>
                    <a:pt x="22" y="111"/>
                  </a:lnTo>
                  <a:lnTo>
                    <a:pt x="22" y="114"/>
                  </a:lnTo>
                  <a:lnTo>
                    <a:pt x="20" y="119"/>
                  </a:lnTo>
                  <a:lnTo>
                    <a:pt x="19" y="123"/>
                  </a:lnTo>
                  <a:lnTo>
                    <a:pt x="19" y="124"/>
                  </a:lnTo>
                  <a:lnTo>
                    <a:pt x="19" y="125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8" y="126"/>
                  </a:lnTo>
                  <a:lnTo>
                    <a:pt x="19" y="127"/>
                  </a:lnTo>
                  <a:lnTo>
                    <a:pt x="18" y="128"/>
                  </a:lnTo>
                  <a:lnTo>
                    <a:pt x="18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32"/>
                  </a:lnTo>
                  <a:lnTo>
                    <a:pt x="18" y="134"/>
                  </a:lnTo>
                  <a:lnTo>
                    <a:pt x="15" y="138"/>
                  </a:lnTo>
                  <a:lnTo>
                    <a:pt x="14" y="139"/>
                  </a:lnTo>
                  <a:lnTo>
                    <a:pt x="13" y="142"/>
                  </a:lnTo>
                  <a:lnTo>
                    <a:pt x="12" y="152"/>
                  </a:lnTo>
                  <a:lnTo>
                    <a:pt x="11" y="154"/>
                  </a:lnTo>
                  <a:lnTo>
                    <a:pt x="12" y="157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3" y="158"/>
                  </a:lnTo>
                  <a:lnTo>
                    <a:pt x="15" y="160"/>
                  </a:lnTo>
                  <a:lnTo>
                    <a:pt x="15" y="161"/>
                  </a:lnTo>
                  <a:lnTo>
                    <a:pt x="15" y="163"/>
                  </a:lnTo>
                  <a:lnTo>
                    <a:pt x="14" y="164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9"/>
                  </a:lnTo>
                  <a:lnTo>
                    <a:pt x="16" y="171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1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3" y="179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4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2" y="169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2"/>
                  </a:lnTo>
                  <a:lnTo>
                    <a:pt x="29" y="171"/>
                  </a:lnTo>
                  <a:lnTo>
                    <a:pt x="29" y="172"/>
                  </a:lnTo>
                  <a:lnTo>
                    <a:pt x="28" y="173"/>
                  </a:lnTo>
                  <a:lnTo>
                    <a:pt x="31" y="173"/>
                  </a:lnTo>
                  <a:lnTo>
                    <a:pt x="32" y="172"/>
                  </a:lnTo>
                  <a:lnTo>
                    <a:pt x="32" y="171"/>
                  </a:lnTo>
                  <a:lnTo>
                    <a:pt x="33" y="171"/>
                  </a:lnTo>
                  <a:lnTo>
                    <a:pt x="37" y="174"/>
                  </a:lnTo>
                  <a:lnTo>
                    <a:pt x="38" y="174"/>
                  </a:lnTo>
                  <a:lnTo>
                    <a:pt x="39" y="175"/>
                  </a:lnTo>
                  <a:lnTo>
                    <a:pt x="39" y="175"/>
                  </a:lnTo>
                  <a:lnTo>
                    <a:pt x="39" y="174"/>
                  </a:lnTo>
                  <a:lnTo>
                    <a:pt x="40" y="174"/>
                  </a:lnTo>
                  <a:lnTo>
                    <a:pt x="43" y="171"/>
                  </a:lnTo>
                  <a:lnTo>
                    <a:pt x="44" y="171"/>
                  </a:lnTo>
                  <a:lnTo>
                    <a:pt x="44" y="170"/>
                  </a:lnTo>
                  <a:lnTo>
                    <a:pt x="44" y="171"/>
                  </a:lnTo>
                  <a:lnTo>
                    <a:pt x="45" y="171"/>
                  </a:lnTo>
                  <a:lnTo>
                    <a:pt x="46" y="171"/>
                  </a:lnTo>
                  <a:lnTo>
                    <a:pt x="47" y="172"/>
                  </a:lnTo>
                  <a:lnTo>
                    <a:pt x="48" y="173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1" y="174"/>
                  </a:lnTo>
                  <a:lnTo>
                    <a:pt x="50" y="175"/>
                  </a:lnTo>
                  <a:lnTo>
                    <a:pt x="50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8" y="178"/>
                  </a:lnTo>
                  <a:lnTo>
                    <a:pt x="48" y="178"/>
                  </a:lnTo>
                  <a:lnTo>
                    <a:pt x="49" y="178"/>
                  </a:lnTo>
                  <a:lnTo>
                    <a:pt x="47" y="180"/>
                  </a:lnTo>
                  <a:lnTo>
                    <a:pt x="44" y="184"/>
                  </a:lnTo>
                  <a:lnTo>
                    <a:pt x="43" y="185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5" y="185"/>
                  </a:lnTo>
                  <a:lnTo>
                    <a:pt x="44" y="189"/>
                  </a:lnTo>
                  <a:lnTo>
                    <a:pt x="44" y="192"/>
                  </a:lnTo>
                  <a:lnTo>
                    <a:pt x="46" y="193"/>
                  </a:lnTo>
                  <a:lnTo>
                    <a:pt x="46" y="192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9"/>
                  </a:lnTo>
                  <a:lnTo>
                    <a:pt x="48" y="190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49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1" y="192"/>
                  </a:lnTo>
                  <a:lnTo>
                    <a:pt x="51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5" y="195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5" y="197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8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58" y="199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5" y="200"/>
                  </a:lnTo>
                  <a:lnTo>
                    <a:pt x="54" y="201"/>
                  </a:lnTo>
                  <a:lnTo>
                    <a:pt x="53" y="200"/>
                  </a:lnTo>
                  <a:lnTo>
                    <a:pt x="52" y="199"/>
                  </a:lnTo>
                  <a:lnTo>
                    <a:pt x="51" y="198"/>
                  </a:lnTo>
                  <a:lnTo>
                    <a:pt x="51" y="200"/>
                  </a:lnTo>
                  <a:lnTo>
                    <a:pt x="52" y="200"/>
                  </a:lnTo>
                  <a:lnTo>
                    <a:pt x="52" y="201"/>
                  </a:lnTo>
                  <a:lnTo>
                    <a:pt x="52" y="202"/>
                  </a:lnTo>
                  <a:lnTo>
                    <a:pt x="51" y="202"/>
                  </a:lnTo>
                  <a:lnTo>
                    <a:pt x="50" y="202"/>
                  </a:lnTo>
                  <a:lnTo>
                    <a:pt x="49" y="202"/>
                  </a:lnTo>
                  <a:lnTo>
                    <a:pt x="48" y="201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6" y="199"/>
                  </a:lnTo>
                  <a:lnTo>
                    <a:pt x="46" y="198"/>
                  </a:lnTo>
                  <a:lnTo>
                    <a:pt x="45" y="198"/>
                  </a:lnTo>
                  <a:lnTo>
                    <a:pt x="42" y="198"/>
                  </a:lnTo>
                  <a:lnTo>
                    <a:pt x="38" y="199"/>
                  </a:lnTo>
                  <a:lnTo>
                    <a:pt x="36" y="198"/>
                  </a:lnTo>
                  <a:lnTo>
                    <a:pt x="35" y="198"/>
                  </a:lnTo>
                  <a:lnTo>
                    <a:pt x="37" y="198"/>
                  </a:lnTo>
                  <a:lnTo>
                    <a:pt x="37" y="197"/>
                  </a:lnTo>
                  <a:lnTo>
                    <a:pt x="37" y="195"/>
                  </a:lnTo>
                  <a:lnTo>
                    <a:pt x="39" y="193"/>
                  </a:lnTo>
                  <a:lnTo>
                    <a:pt x="39" y="192"/>
                  </a:lnTo>
                  <a:lnTo>
                    <a:pt x="40" y="191"/>
                  </a:lnTo>
                  <a:lnTo>
                    <a:pt x="39" y="191"/>
                  </a:lnTo>
                  <a:lnTo>
                    <a:pt x="37" y="193"/>
                  </a:lnTo>
                  <a:lnTo>
                    <a:pt x="36" y="196"/>
                  </a:lnTo>
                  <a:lnTo>
                    <a:pt x="34" y="199"/>
                  </a:lnTo>
                  <a:lnTo>
                    <a:pt x="33" y="200"/>
                  </a:lnTo>
                  <a:lnTo>
                    <a:pt x="32" y="201"/>
                  </a:lnTo>
                  <a:lnTo>
                    <a:pt x="32" y="202"/>
                  </a:lnTo>
                  <a:lnTo>
                    <a:pt x="32" y="203"/>
                  </a:lnTo>
                  <a:lnTo>
                    <a:pt x="31" y="204"/>
                  </a:lnTo>
                  <a:lnTo>
                    <a:pt x="30" y="205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08"/>
                  </a:lnTo>
                  <a:lnTo>
                    <a:pt x="31" y="210"/>
                  </a:lnTo>
                  <a:lnTo>
                    <a:pt x="32" y="211"/>
                  </a:lnTo>
                  <a:lnTo>
                    <a:pt x="33" y="219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6"/>
                  </a:lnTo>
                  <a:lnTo>
                    <a:pt x="33" y="215"/>
                  </a:lnTo>
                  <a:lnTo>
                    <a:pt x="33" y="214"/>
                  </a:lnTo>
                  <a:lnTo>
                    <a:pt x="34" y="213"/>
                  </a:lnTo>
                  <a:lnTo>
                    <a:pt x="35" y="211"/>
                  </a:lnTo>
                  <a:lnTo>
                    <a:pt x="34" y="211"/>
                  </a:lnTo>
                  <a:lnTo>
                    <a:pt x="32" y="210"/>
                  </a:lnTo>
                  <a:lnTo>
                    <a:pt x="33" y="209"/>
                  </a:lnTo>
                  <a:lnTo>
                    <a:pt x="36" y="208"/>
                  </a:lnTo>
                  <a:lnTo>
                    <a:pt x="37" y="208"/>
                  </a:lnTo>
                  <a:lnTo>
                    <a:pt x="37" y="209"/>
                  </a:lnTo>
                  <a:lnTo>
                    <a:pt x="38" y="209"/>
                  </a:lnTo>
                  <a:lnTo>
                    <a:pt x="39" y="209"/>
                  </a:lnTo>
                  <a:lnTo>
                    <a:pt x="39" y="209"/>
                  </a:lnTo>
                  <a:lnTo>
                    <a:pt x="39" y="210"/>
                  </a:lnTo>
                  <a:lnTo>
                    <a:pt x="39" y="211"/>
                  </a:lnTo>
                  <a:lnTo>
                    <a:pt x="40" y="211"/>
                  </a:lnTo>
                  <a:lnTo>
                    <a:pt x="41" y="210"/>
                  </a:lnTo>
                  <a:lnTo>
                    <a:pt x="42" y="210"/>
                  </a:lnTo>
                  <a:lnTo>
                    <a:pt x="42" y="211"/>
                  </a:lnTo>
                  <a:lnTo>
                    <a:pt x="43" y="211"/>
                  </a:lnTo>
                  <a:lnTo>
                    <a:pt x="43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5" y="211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7" y="211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1" y="209"/>
                  </a:lnTo>
                  <a:lnTo>
                    <a:pt x="51" y="210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2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2" y="218"/>
                  </a:lnTo>
                  <a:lnTo>
                    <a:pt x="52" y="217"/>
                  </a:lnTo>
                  <a:lnTo>
                    <a:pt x="53" y="217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5" y="221"/>
                  </a:lnTo>
                  <a:lnTo>
                    <a:pt x="55" y="222"/>
                  </a:lnTo>
                  <a:lnTo>
                    <a:pt x="55" y="223"/>
                  </a:lnTo>
                  <a:lnTo>
                    <a:pt x="57" y="224"/>
                  </a:lnTo>
                  <a:lnTo>
                    <a:pt x="57" y="219"/>
                  </a:lnTo>
                  <a:lnTo>
                    <a:pt x="56" y="219"/>
                  </a:lnTo>
                  <a:lnTo>
                    <a:pt x="57" y="218"/>
                  </a:lnTo>
                  <a:lnTo>
                    <a:pt x="58" y="217"/>
                  </a:lnTo>
                  <a:lnTo>
                    <a:pt x="59" y="217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9" y="219"/>
                  </a:lnTo>
                  <a:lnTo>
                    <a:pt x="58" y="220"/>
                  </a:lnTo>
                  <a:lnTo>
                    <a:pt x="58" y="221"/>
                  </a:lnTo>
                  <a:lnTo>
                    <a:pt x="58" y="223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59" y="225"/>
                  </a:lnTo>
                  <a:lnTo>
                    <a:pt x="59" y="224"/>
                  </a:lnTo>
                  <a:lnTo>
                    <a:pt x="59" y="224"/>
                  </a:lnTo>
                  <a:lnTo>
                    <a:pt x="60" y="227"/>
                  </a:lnTo>
                  <a:lnTo>
                    <a:pt x="60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2" y="228"/>
                  </a:lnTo>
                  <a:lnTo>
                    <a:pt x="63" y="228"/>
                  </a:lnTo>
                  <a:lnTo>
                    <a:pt x="66" y="228"/>
                  </a:lnTo>
                  <a:lnTo>
                    <a:pt x="66" y="230"/>
                  </a:lnTo>
                  <a:lnTo>
                    <a:pt x="66" y="231"/>
                  </a:lnTo>
                  <a:lnTo>
                    <a:pt x="66" y="232"/>
                  </a:lnTo>
                  <a:lnTo>
                    <a:pt x="67" y="232"/>
                  </a:lnTo>
                  <a:lnTo>
                    <a:pt x="68" y="232"/>
                  </a:lnTo>
                  <a:lnTo>
                    <a:pt x="68" y="233"/>
                  </a:lnTo>
                  <a:lnTo>
                    <a:pt x="69" y="234"/>
                  </a:lnTo>
                  <a:lnTo>
                    <a:pt x="69" y="235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0" y="237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9"/>
                  </a:lnTo>
                  <a:lnTo>
                    <a:pt x="69" y="241"/>
                  </a:lnTo>
                  <a:lnTo>
                    <a:pt x="68" y="241"/>
                  </a:lnTo>
                  <a:lnTo>
                    <a:pt x="68" y="243"/>
                  </a:lnTo>
                  <a:lnTo>
                    <a:pt x="67" y="246"/>
                  </a:lnTo>
                  <a:lnTo>
                    <a:pt x="66" y="249"/>
                  </a:lnTo>
                  <a:lnTo>
                    <a:pt x="65" y="251"/>
                  </a:lnTo>
                  <a:lnTo>
                    <a:pt x="64" y="254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6" y="266"/>
                  </a:lnTo>
                  <a:lnTo>
                    <a:pt x="66" y="267"/>
                  </a:lnTo>
                  <a:lnTo>
                    <a:pt x="66" y="271"/>
                  </a:lnTo>
                  <a:lnTo>
                    <a:pt x="66" y="274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4" y="282"/>
                  </a:lnTo>
                  <a:lnTo>
                    <a:pt x="64" y="285"/>
                  </a:lnTo>
                  <a:lnTo>
                    <a:pt x="63" y="286"/>
                  </a:lnTo>
                  <a:lnTo>
                    <a:pt x="63" y="287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4"/>
                  </a:lnTo>
                  <a:lnTo>
                    <a:pt x="66" y="315"/>
                  </a:lnTo>
                  <a:lnTo>
                    <a:pt x="66" y="318"/>
                  </a:lnTo>
                  <a:lnTo>
                    <a:pt x="67" y="320"/>
                  </a:lnTo>
                  <a:lnTo>
                    <a:pt x="67" y="328"/>
                  </a:lnTo>
                  <a:lnTo>
                    <a:pt x="80" y="328"/>
                  </a:lnTo>
                  <a:lnTo>
                    <a:pt x="81" y="328"/>
                  </a:lnTo>
                  <a:lnTo>
                    <a:pt x="82" y="328"/>
                  </a:lnTo>
                  <a:lnTo>
                    <a:pt x="83" y="328"/>
                  </a:lnTo>
                  <a:lnTo>
                    <a:pt x="84" y="327"/>
                  </a:lnTo>
                  <a:lnTo>
                    <a:pt x="85" y="327"/>
                  </a:lnTo>
                  <a:lnTo>
                    <a:pt x="86" y="327"/>
                  </a:lnTo>
                  <a:lnTo>
                    <a:pt x="87" y="327"/>
                  </a:lnTo>
                  <a:lnTo>
                    <a:pt x="88" y="327"/>
                  </a:lnTo>
                  <a:lnTo>
                    <a:pt x="96" y="322"/>
                  </a:lnTo>
                  <a:lnTo>
                    <a:pt x="97" y="321"/>
                  </a:lnTo>
                  <a:lnTo>
                    <a:pt x="99" y="322"/>
                  </a:lnTo>
                  <a:lnTo>
                    <a:pt x="101" y="322"/>
                  </a:lnTo>
                  <a:lnTo>
                    <a:pt x="103" y="320"/>
                  </a:lnTo>
                  <a:lnTo>
                    <a:pt x="104" y="320"/>
                  </a:lnTo>
                  <a:lnTo>
                    <a:pt x="104" y="319"/>
                  </a:lnTo>
                  <a:lnTo>
                    <a:pt x="107" y="318"/>
                  </a:lnTo>
                  <a:lnTo>
                    <a:pt x="108" y="317"/>
                  </a:lnTo>
                  <a:lnTo>
                    <a:pt x="108" y="316"/>
                  </a:lnTo>
                  <a:lnTo>
                    <a:pt x="108" y="314"/>
                  </a:lnTo>
                  <a:lnTo>
                    <a:pt x="108" y="313"/>
                  </a:lnTo>
                  <a:lnTo>
                    <a:pt x="108" y="312"/>
                  </a:lnTo>
                  <a:lnTo>
                    <a:pt x="108" y="311"/>
                  </a:lnTo>
                  <a:lnTo>
                    <a:pt x="108" y="310"/>
                  </a:lnTo>
                  <a:lnTo>
                    <a:pt x="108" y="310"/>
                  </a:lnTo>
                  <a:lnTo>
                    <a:pt x="108" y="309"/>
                  </a:lnTo>
                  <a:lnTo>
                    <a:pt x="108" y="308"/>
                  </a:lnTo>
                  <a:lnTo>
                    <a:pt x="108" y="307"/>
                  </a:lnTo>
                  <a:lnTo>
                    <a:pt x="109" y="306"/>
                  </a:lnTo>
                  <a:lnTo>
                    <a:pt x="109" y="305"/>
                  </a:lnTo>
                  <a:lnTo>
                    <a:pt x="110" y="303"/>
                  </a:lnTo>
                  <a:lnTo>
                    <a:pt x="118" y="298"/>
                  </a:lnTo>
                  <a:lnTo>
                    <a:pt x="119" y="296"/>
                  </a:lnTo>
                  <a:lnTo>
                    <a:pt x="120" y="295"/>
                  </a:lnTo>
                  <a:lnTo>
                    <a:pt x="120" y="294"/>
                  </a:lnTo>
                  <a:lnTo>
                    <a:pt x="121" y="294"/>
                  </a:lnTo>
                  <a:lnTo>
                    <a:pt x="122" y="294"/>
                  </a:lnTo>
                  <a:lnTo>
                    <a:pt x="122" y="293"/>
                  </a:lnTo>
                  <a:lnTo>
                    <a:pt x="123" y="292"/>
                  </a:lnTo>
                  <a:lnTo>
                    <a:pt x="124" y="291"/>
                  </a:lnTo>
                  <a:lnTo>
                    <a:pt x="127" y="291"/>
                  </a:lnTo>
                  <a:lnTo>
                    <a:pt x="128" y="290"/>
                  </a:lnTo>
                  <a:lnTo>
                    <a:pt x="128" y="289"/>
                  </a:lnTo>
                  <a:lnTo>
                    <a:pt x="129" y="289"/>
                  </a:lnTo>
                  <a:lnTo>
                    <a:pt x="131" y="288"/>
                  </a:lnTo>
                  <a:lnTo>
                    <a:pt x="131" y="288"/>
                  </a:lnTo>
                  <a:lnTo>
                    <a:pt x="132" y="288"/>
                  </a:lnTo>
                  <a:lnTo>
                    <a:pt x="133" y="287"/>
                  </a:lnTo>
                  <a:lnTo>
                    <a:pt x="137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50" y="282"/>
                  </a:lnTo>
                  <a:lnTo>
                    <a:pt x="151" y="282"/>
                  </a:lnTo>
                  <a:lnTo>
                    <a:pt x="154" y="283"/>
                  </a:lnTo>
                  <a:lnTo>
                    <a:pt x="156" y="284"/>
                  </a:lnTo>
                  <a:lnTo>
                    <a:pt x="156" y="285"/>
                  </a:lnTo>
                  <a:lnTo>
                    <a:pt x="158" y="285"/>
                  </a:lnTo>
                  <a:lnTo>
                    <a:pt x="159" y="285"/>
                  </a:lnTo>
                  <a:lnTo>
                    <a:pt x="160" y="285"/>
                  </a:lnTo>
                  <a:lnTo>
                    <a:pt x="161" y="285"/>
                  </a:lnTo>
                  <a:lnTo>
                    <a:pt x="162" y="285"/>
                  </a:lnTo>
                  <a:lnTo>
                    <a:pt x="168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7" y="285"/>
                  </a:lnTo>
                  <a:lnTo>
                    <a:pt x="178" y="284"/>
                  </a:lnTo>
                  <a:lnTo>
                    <a:pt x="178" y="283"/>
                  </a:lnTo>
                  <a:lnTo>
                    <a:pt x="178" y="282"/>
                  </a:lnTo>
                  <a:lnTo>
                    <a:pt x="178" y="281"/>
                  </a:lnTo>
                  <a:lnTo>
                    <a:pt x="177" y="279"/>
                  </a:lnTo>
                  <a:lnTo>
                    <a:pt x="177" y="278"/>
                  </a:lnTo>
                  <a:lnTo>
                    <a:pt x="179" y="276"/>
                  </a:lnTo>
                  <a:lnTo>
                    <a:pt x="181" y="275"/>
                  </a:lnTo>
                  <a:lnTo>
                    <a:pt x="183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89" y="275"/>
                  </a:lnTo>
                  <a:lnTo>
                    <a:pt x="190" y="276"/>
                  </a:lnTo>
                  <a:lnTo>
                    <a:pt x="191" y="275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8" y="275"/>
                  </a:lnTo>
                  <a:lnTo>
                    <a:pt x="200" y="276"/>
                  </a:lnTo>
                  <a:lnTo>
                    <a:pt x="201" y="276"/>
                  </a:lnTo>
                  <a:lnTo>
                    <a:pt x="208" y="278"/>
                  </a:lnTo>
                  <a:lnTo>
                    <a:pt x="210" y="278"/>
                  </a:lnTo>
                  <a:lnTo>
                    <a:pt x="211" y="278"/>
                  </a:lnTo>
                  <a:lnTo>
                    <a:pt x="212" y="278"/>
                  </a:lnTo>
                  <a:lnTo>
                    <a:pt x="214" y="276"/>
                  </a:lnTo>
                  <a:lnTo>
                    <a:pt x="215" y="276"/>
                  </a:lnTo>
                  <a:lnTo>
                    <a:pt x="216" y="274"/>
                  </a:lnTo>
                  <a:lnTo>
                    <a:pt x="216" y="273"/>
                  </a:lnTo>
                  <a:lnTo>
                    <a:pt x="217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4"/>
                  </a:lnTo>
                  <a:lnTo>
                    <a:pt x="218" y="275"/>
                  </a:lnTo>
                  <a:lnTo>
                    <a:pt x="219" y="275"/>
                  </a:lnTo>
                  <a:lnTo>
                    <a:pt x="220" y="277"/>
                  </a:lnTo>
                  <a:lnTo>
                    <a:pt x="221" y="279"/>
                  </a:lnTo>
                  <a:lnTo>
                    <a:pt x="223" y="281"/>
                  </a:lnTo>
                  <a:lnTo>
                    <a:pt x="224" y="283"/>
                  </a:lnTo>
                  <a:lnTo>
                    <a:pt x="225" y="285"/>
                  </a:lnTo>
                  <a:lnTo>
                    <a:pt x="225" y="285"/>
                  </a:lnTo>
                  <a:lnTo>
                    <a:pt x="225" y="286"/>
                  </a:lnTo>
                  <a:lnTo>
                    <a:pt x="224" y="289"/>
                  </a:lnTo>
                  <a:lnTo>
                    <a:pt x="225" y="291"/>
                  </a:lnTo>
                  <a:lnTo>
                    <a:pt x="232" y="294"/>
                  </a:lnTo>
                  <a:lnTo>
                    <a:pt x="233" y="293"/>
                  </a:lnTo>
                  <a:lnTo>
                    <a:pt x="234" y="293"/>
                  </a:lnTo>
                  <a:lnTo>
                    <a:pt x="235" y="293"/>
                  </a:lnTo>
                  <a:lnTo>
                    <a:pt x="238" y="294"/>
                  </a:lnTo>
                  <a:lnTo>
                    <a:pt x="239" y="294"/>
                  </a:lnTo>
                  <a:lnTo>
                    <a:pt x="240" y="294"/>
                  </a:lnTo>
                  <a:lnTo>
                    <a:pt x="240" y="294"/>
                  </a:lnTo>
                  <a:lnTo>
                    <a:pt x="241" y="294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3" y="295"/>
                  </a:lnTo>
                  <a:lnTo>
                    <a:pt x="244" y="295"/>
                  </a:lnTo>
                  <a:lnTo>
                    <a:pt x="245" y="296"/>
                  </a:lnTo>
                  <a:lnTo>
                    <a:pt x="245" y="297"/>
                  </a:lnTo>
                  <a:lnTo>
                    <a:pt x="246" y="297"/>
                  </a:lnTo>
                  <a:lnTo>
                    <a:pt x="247" y="297"/>
                  </a:lnTo>
                  <a:lnTo>
                    <a:pt x="248" y="297"/>
                  </a:lnTo>
                  <a:lnTo>
                    <a:pt x="249" y="297"/>
                  </a:lnTo>
                  <a:lnTo>
                    <a:pt x="257" y="300"/>
                  </a:lnTo>
                  <a:lnTo>
                    <a:pt x="260" y="301"/>
                  </a:lnTo>
                  <a:lnTo>
                    <a:pt x="262" y="301"/>
                  </a:lnTo>
                  <a:lnTo>
                    <a:pt x="262" y="301"/>
                  </a:lnTo>
                  <a:lnTo>
                    <a:pt x="262" y="302"/>
                  </a:lnTo>
                  <a:lnTo>
                    <a:pt x="263" y="302"/>
                  </a:lnTo>
                  <a:lnTo>
                    <a:pt x="263" y="303"/>
                  </a:lnTo>
                  <a:lnTo>
                    <a:pt x="263" y="304"/>
                  </a:lnTo>
                  <a:lnTo>
                    <a:pt x="264" y="305"/>
                  </a:lnTo>
                  <a:lnTo>
                    <a:pt x="264" y="306"/>
                  </a:lnTo>
                  <a:lnTo>
                    <a:pt x="264" y="307"/>
                  </a:lnTo>
                  <a:lnTo>
                    <a:pt x="264" y="308"/>
                  </a:lnTo>
                  <a:lnTo>
                    <a:pt x="264" y="308"/>
                  </a:lnTo>
                  <a:lnTo>
                    <a:pt x="265" y="308"/>
                  </a:lnTo>
                  <a:lnTo>
                    <a:pt x="266" y="308"/>
                  </a:lnTo>
                  <a:lnTo>
                    <a:pt x="269" y="308"/>
                  </a:lnTo>
                  <a:lnTo>
                    <a:pt x="270" y="309"/>
                  </a:lnTo>
                  <a:lnTo>
                    <a:pt x="271" y="310"/>
                  </a:lnTo>
                  <a:lnTo>
                    <a:pt x="272" y="310"/>
                  </a:lnTo>
                  <a:lnTo>
                    <a:pt x="277" y="309"/>
                  </a:lnTo>
                  <a:lnTo>
                    <a:pt x="277" y="309"/>
                  </a:lnTo>
                  <a:lnTo>
                    <a:pt x="277" y="308"/>
                  </a:lnTo>
                  <a:lnTo>
                    <a:pt x="278" y="308"/>
                  </a:lnTo>
                  <a:lnTo>
                    <a:pt x="278" y="308"/>
                  </a:lnTo>
                  <a:lnTo>
                    <a:pt x="279" y="307"/>
                  </a:lnTo>
                  <a:lnTo>
                    <a:pt x="280" y="307"/>
                  </a:lnTo>
                  <a:lnTo>
                    <a:pt x="281" y="308"/>
                  </a:lnTo>
                  <a:lnTo>
                    <a:pt x="284" y="308"/>
                  </a:lnTo>
                  <a:lnTo>
                    <a:pt x="285" y="309"/>
                  </a:lnTo>
                  <a:lnTo>
                    <a:pt x="286" y="309"/>
                  </a:lnTo>
                  <a:lnTo>
                    <a:pt x="287" y="309"/>
                  </a:lnTo>
                  <a:lnTo>
                    <a:pt x="287" y="309"/>
                  </a:lnTo>
                  <a:lnTo>
                    <a:pt x="287" y="308"/>
                  </a:lnTo>
                  <a:lnTo>
                    <a:pt x="288" y="308"/>
                  </a:lnTo>
                  <a:lnTo>
                    <a:pt x="289" y="308"/>
                  </a:lnTo>
                  <a:lnTo>
                    <a:pt x="290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95" y="308"/>
                  </a:lnTo>
                  <a:lnTo>
                    <a:pt x="298" y="308"/>
                  </a:lnTo>
                  <a:lnTo>
                    <a:pt x="300" y="309"/>
                  </a:lnTo>
                  <a:lnTo>
                    <a:pt x="300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3" y="311"/>
                  </a:lnTo>
                  <a:lnTo>
                    <a:pt x="305" y="312"/>
                  </a:lnTo>
                  <a:lnTo>
                    <a:pt x="310" y="318"/>
                  </a:lnTo>
                  <a:lnTo>
                    <a:pt x="311" y="318"/>
                  </a:lnTo>
                  <a:lnTo>
                    <a:pt x="314" y="316"/>
                  </a:lnTo>
                  <a:lnTo>
                    <a:pt x="315" y="317"/>
                  </a:lnTo>
                  <a:lnTo>
                    <a:pt x="316" y="318"/>
                  </a:lnTo>
                  <a:lnTo>
                    <a:pt x="317" y="318"/>
                  </a:lnTo>
                  <a:lnTo>
                    <a:pt x="317" y="319"/>
                  </a:lnTo>
                  <a:lnTo>
                    <a:pt x="317" y="320"/>
                  </a:lnTo>
                  <a:lnTo>
                    <a:pt x="317" y="321"/>
                  </a:lnTo>
                  <a:lnTo>
                    <a:pt x="317" y="322"/>
                  </a:lnTo>
                  <a:lnTo>
                    <a:pt x="317" y="323"/>
                  </a:lnTo>
                  <a:lnTo>
                    <a:pt x="317" y="324"/>
                  </a:lnTo>
                  <a:lnTo>
                    <a:pt x="317" y="325"/>
                  </a:lnTo>
                  <a:lnTo>
                    <a:pt x="317" y="329"/>
                  </a:lnTo>
                  <a:lnTo>
                    <a:pt x="318" y="329"/>
                  </a:lnTo>
                  <a:lnTo>
                    <a:pt x="321" y="331"/>
                  </a:lnTo>
                  <a:lnTo>
                    <a:pt x="322" y="332"/>
                  </a:lnTo>
                  <a:lnTo>
                    <a:pt x="323" y="333"/>
                  </a:lnTo>
                  <a:lnTo>
                    <a:pt x="322" y="333"/>
                  </a:lnTo>
                  <a:lnTo>
                    <a:pt x="322" y="334"/>
                  </a:lnTo>
                  <a:lnTo>
                    <a:pt x="322" y="335"/>
                  </a:lnTo>
                  <a:lnTo>
                    <a:pt x="323" y="335"/>
                  </a:lnTo>
                  <a:lnTo>
                    <a:pt x="323" y="336"/>
                  </a:lnTo>
                  <a:lnTo>
                    <a:pt x="324" y="336"/>
                  </a:lnTo>
                  <a:lnTo>
                    <a:pt x="325" y="336"/>
                  </a:lnTo>
                  <a:lnTo>
                    <a:pt x="326" y="335"/>
                  </a:lnTo>
                  <a:lnTo>
                    <a:pt x="327" y="336"/>
                  </a:lnTo>
                  <a:lnTo>
                    <a:pt x="327" y="337"/>
                  </a:lnTo>
                  <a:lnTo>
                    <a:pt x="327" y="338"/>
                  </a:lnTo>
                  <a:lnTo>
                    <a:pt x="327" y="338"/>
                  </a:lnTo>
                  <a:lnTo>
                    <a:pt x="327" y="339"/>
                  </a:lnTo>
                  <a:lnTo>
                    <a:pt x="328" y="339"/>
                  </a:lnTo>
                  <a:lnTo>
                    <a:pt x="329" y="339"/>
                  </a:lnTo>
                  <a:lnTo>
                    <a:pt x="329" y="338"/>
                  </a:lnTo>
                  <a:lnTo>
                    <a:pt x="330" y="338"/>
                  </a:lnTo>
                  <a:lnTo>
                    <a:pt x="337" y="340"/>
                  </a:lnTo>
                  <a:lnTo>
                    <a:pt x="340" y="343"/>
                  </a:lnTo>
                  <a:lnTo>
                    <a:pt x="342" y="344"/>
                  </a:lnTo>
                  <a:lnTo>
                    <a:pt x="347" y="345"/>
                  </a:lnTo>
                  <a:lnTo>
                    <a:pt x="348" y="346"/>
                  </a:lnTo>
                  <a:lnTo>
                    <a:pt x="349" y="348"/>
                  </a:lnTo>
                  <a:lnTo>
                    <a:pt x="350" y="351"/>
                  </a:lnTo>
                  <a:lnTo>
                    <a:pt x="352" y="354"/>
                  </a:lnTo>
                  <a:lnTo>
                    <a:pt x="357" y="360"/>
                  </a:lnTo>
                  <a:lnTo>
                    <a:pt x="358" y="362"/>
                  </a:lnTo>
                  <a:lnTo>
                    <a:pt x="360" y="366"/>
                  </a:lnTo>
                  <a:lnTo>
                    <a:pt x="361" y="368"/>
                  </a:lnTo>
                  <a:lnTo>
                    <a:pt x="363" y="368"/>
                  </a:lnTo>
                  <a:lnTo>
                    <a:pt x="370" y="368"/>
                  </a:lnTo>
                  <a:lnTo>
                    <a:pt x="376" y="368"/>
                  </a:lnTo>
                  <a:lnTo>
                    <a:pt x="386" y="368"/>
                  </a:lnTo>
                  <a:lnTo>
                    <a:pt x="392" y="368"/>
                  </a:lnTo>
                  <a:lnTo>
                    <a:pt x="396" y="368"/>
                  </a:lnTo>
                  <a:lnTo>
                    <a:pt x="398" y="368"/>
                  </a:lnTo>
                  <a:lnTo>
                    <a:pt x="400" y="368"/>
                  </a:lnTo>
                  <a:lnTo>
                    <a:pt x="400" y="370"/>
                  </a:lnTo>
                  <a:lnTo>
                    <a:pt x="401" y="371"/>
                  </a:lnTo>
                  <a:lnTo>
                    <a:pt x="401" y="372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0" y="373"/>
                  </a:lnTo>
                  <a:lnTo>
                    <a:pt x="400" y="374"/>
                  </a:lnTo>
                  <a:lnTo>
                    <a:pt x="400" y="375"/>
                  </a:lnTo>
                  <a:lnTo>
                    <a:pt x="400" y="376"/>
                  </a:lnTo>
                  <a:lnTo>
                    <a:pt x="399" y="381"/>
                  </a:lnTo>
                  <a:lnTo>
                    <a:pt x="399" y="384"/>
                  </a:lnTo>
                  <a:lnTo>
                    <a:pt x="400" y="386"/>
                  </a:lnTo>
                  <a:lnTo>
                    <a:pt x="399" y="386"/>
                  </a:lnTo>
                  <a:lnTo>
                    <a:pt x="399" y="387"/>
                  </a:lnTo>
                  <a:lnTo>
                    <a:pt x="400" y="387"/>
                  </a:lnTo>
                  <a:lnTo>
                    <a:pt x="400" y="388"/>
                  </a:lnTo>
                  <a:lnTo>
                    <a:pt x="401" y="388"/>
                  </a:lnTo>
                  <a:lnTo>
                    <a:pt x="401" y="388"/>
                  </a:lnTo>
                  <a:lnTo>
                    <a:pt x="401" y="390"/>
                  </a:lnTo>
                  <a:lnTo>
                    <a:pt x="402" y="392"/>
                  </a:lnTo>
                  <a:lnTo>
                    <a:pt x="403" y="395"/>
                  </a:lnTo>
                  <a:lnTo>
                    <a:pt x="403" y="397"/>
                  </a:lnTo>
                  <a:lnTo>
                    <a:pt x="402" y="398"/>
                  </a:lnTo>
                  <a:lnTo>
                    <a:pt x="402" y="398"/>
                  </a:lnTo>
                  <a:lnTo>
                    <a:pt x="402" y="399"/>
                  </a:lnTo>
                  <a:lnTo>
                    <a:pt x="402" y="400"/>
                  </a:lnTo>
                  <a:lnTo>
                    <a:pt x="401" y="400"/>
                  </a:lnTo>
                  <a:lnTo>
                    <a:pt x="401" y="401"/>
                  </a:lnTo>
                  <a:lnTo>
                    <a:pt x="400" y="401"/>
                  </a:lnTo>
                  <a:lnTo>
                    <a:pt x="400" y="402"/>
                  </a:lnTo>
                  <a:lnTo>
                    <a:pt x="400" y="403"/>
                  </a:lnTo>
                  <a:lnTo>
                    <a:pt x="400" y="404"/>
                  </a:lnTo>
                  <a:lnTo>
                    <a:pt x="399" y="405"/>
                  </a:lnTo>
                  <a:lnTo>
                    <a:pt x="398" y="406"/>
                  </a:lnTo>
                  <a:lnTo>
                    <a:pt x="399" y="406"/>
                  </a:lnTo>
                  <a:lnTo>
                    <a:pt x="400" y="407"/>
                  </a:lnTo>
                  <a:lnTo>
                    <a:pt x="401" y="407"/>
                  </a:lnTo>
                  <a:lnTo>
                    <a:pt x="402" y="408"/>
                  </a:lnTo>
                  <a:lnTo>
                    <a:pt x="403" y="408"/>
                  </a:lnTo>
                  <a:lnTo>
                    <a:pt x="403" y="409"/>
                  </a:lnTo>
                  <a:lnTo>
                    <a:pt x="404" y="410"/>
                  </a:lnTo>
                  <a:lnTo>
                    <a:pt x="404" y="411"/>
                  </a:lnTo>
                  <a:lnTo>
                    <a:pt x="404" y="413"/>
                  </a:lnTo>
                  <a:lnTo>
                    <a:pt x="405" y="414"/>
                  </a:lnTo>
                  <a:lnTo>
                    <a:pt x="405" y="415"/>
                  </a:lnTo>
                  <a:lnTo>
                    <a:pt x="404" y="417"/>
                  </a:lnTo>
                  <a:lnTo>
                    <a:pt x="405" y="417"/>
                  </a:lnTo>
                  <a:lnTo>
                    <a:pt x="405" y="417"/>
                  </a:lnTo>
                  <a:lnTo>
                    <a:pt x="404" y="418"/>
                  </a:lnTo>
                  <a:lnTo>
                    <a:pt x="404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1"/>
                  </a:lnTo>
                  <a:lnTo>
                    <a:pt x="403" y="422"/>
                  </a:lnTo>
                  <a:lnTo>
                    <a:pt x="404" y="424"/>
                  </a:lnTo>
                  <a:lnTo>
                    <a:pt x="405" y="426"/>
                  </a:lnTo>
                  <a:lnTo>
                    <a:pt x="406" y="426"/>
                  </a:lnTo>
                  <a:lnTo>
                    <a:pt x="408" y="425"/>
                  </a:lnTo>
                  <a:lnTo>
                    <a:pt x="409" y="425"/>
                  </a:lnTo>
                  <a:lnTo>
                    <a:pt x="409" y="426"/>
                  </a:lnTo>
                  <a:lnTo>
                    <a:pt x="409" y="427"/>
                  </a:lnTo>
                  <a:lnTo>
                    <a:pt x="410" y="428"/>
                  </a:lnTo>
                  <a:lnTo>
                    <a:pt x="410" y="428"/>
                  </a:lnTo>
                  <a:lnTo>
                    <a:pt x="410" y="429"/>
                  </a:lnTo>
                  <a:lnTo>
                    <a:pt x="411" y="429"/>
                  </a:lnTo>
                  <a:lnTo>
                    <a:pt x="412" y="429"/>
                  </a:lnTo>
                  <a:lnTo>
                    <a:pt x="412" y="430"/>
                  </a:lnTo>
                  <a:lnTo>
                    <a:pt x="413" y="430"/>
                  </a:lnTo>
                  <a:lnTo>
                    <a:pt x="415" y="433"/>
                  </a:lnTo>
                  <a:lnTo>
                    <a:pt x="416" y="436"/>
                  </a:lnTo>
                  <a:lnTo>
                    <a:pt x="420" y="437"/>
                  </a:lnTo>
                  <a:lnTo>
                    <a:pt x="426" y="438"/>
                  </a:lnTo>
                  <a:lnTo>
                    <a:pt x="429" y="438"/>
                  </a:lnTo>
                  <a:lnTo>
                    <a:pt x="435" y="436"/>
                  </a:lnTo>
                  <a:lnTo>
                    <a:pt x="437" y="436"/>
                  </a:lnTo>
                  <a:lnTo>
                    <a:pt x="438" y="436"/>
                  </a:lnTo>
                  <a:lnTo>
                    <a:pt x="439" y="437"/>
                  </a:lnTo>
                  <a:lnTo>
                    <a:pt x="445" y="441"/>
                  </a:lnTo>
                  <a:lnTo>
                    <a:pt x="446" y="442"/>
                  </a:lnTo>
                  <a:lnTo>
                    <a:pt x="448" y="443"/>
                  </a:lnTo>
                  <a:lnTo>
                    <a:pt x="449" y="444"/>
                  </a:lnTo>
                  <a:lnTo>
                    <a:pt x="450" y="445"/>
                  </a:lnTo>
                  <a:lnTo>
                    <a:pt x="450" y="446"/>
                  </a:lnTo>
                  <a:lnTo>
                    <a:pt x="450" y="447"/>
                  </a:lnTo>
                  <a:lnTo>
                    <a:pt x="450" y="449"/>
                  </a:lnTo>
                  <a:lnTo>
                    <a:pt x="450" y="450"/>
                  </a:lnTo>
                  <a:lnTo>
                    <a:pt x="451" y="452"/>
                  </a:lnTo>
                  <a:lnTo>
                    <a:pt x="452" y="453"/>
                  </a:lnTo>
                  <a:lnTo>
                    <a:pt x="453" y="452"/>
                  </a:lnTo>
                  <a:lnTo>
                    <a:pt x="457" y="446"/>
                  </a:lnTo>
                  <a:lnTo>
                    <a:pt x="458" y="445"/>
                  </a:lnTo>
                  <a:lnTo>
                    <a:pt x="459" y="445"/>
                  </a:lnTo>
                  <a:lnTo>
                    <a:pt x="462" y="448"/>
                  </a:lnTo>
                  <a:lnTo>
                    <a:pt x="463" y="448"/>
                  </a:lnTo>
                  <a:lnTo>
                    <a:pt x="464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66" y="448"/>
                  </a:lnTo>
                  <a:lnTo>
                    <a:pt x="470" y="447"/>
                  </a:lnTo>
                  <a:lnTo>
                    <a:pt x="471" y="446"/>
                  </a:lnTo>
                  <a:lnTo>
                    <a:pt x="472" y="446"/>
                  </a:lnTo>
                  <a:lnTo>
                    <a:pt x="472" y="445"/>
                  </a:lnTo>
                  <a:lnTo>
                    <a:pt x="474" y="443"/>
                  </a:lnTo>
                  <a:lnTo>
                    <a:pt x="476" y="442"/>
                  </a:lnTo>
                  <a:lnTo>
                    <a:pt x="476" y="441"/>
                  </a:lnTo>
                  <a:lnTo>
                    <a:pt x="480" y="438"/>
                  </a:lnTo>
                  <a:lnTo>
                    <a:pt x="484" y="438"/>
                  </a:lnTo>
                  <a:lnTo>
                    <a:pt x="485" y="438"/>
                  </a:lnTo>
                  <a:lnTo>
                    <a:pt x="486" y="438"/>
                  </a:lnTo>
                  <a:lnTo>
                    <a:pt x="487" y="437"/>
                  </a:lnTo>
                  <a:lnTo>
                    <a:pt x="488" y="437"/>
                  </a:lnTo>
                  <a:lnTo>
                    <a:pt x="488" y="435"/>
                  </a:lnTo>
                  <a:lnTo>
                    <a:pt x="488" y="433"/>
                  </a:lnTo>
                  <a:lnTo>
                    <a:pt x="489" y="431"/>
                  </a:lnTo>
                  <a:lnTo>
                    <a:pt x="488" y="430"/>
                  </a:lnTo>
                  <a:lnTo>
                    <a:pt x="488" y="429"/>
                  </a:lnTo>
                  <a:lnTo>
                    <a:pt x="487" y="429"/>
                  </a:lnTo>
                  <a:lnTo>
                    <a:pt x="487" y="426"/>
                  </a:lnTo>
                  <a:lnTo>
                    <a:pt x="487" y="425"/>
                  </a:lnTo>
                  <a:lnTo>
                    <a:pt x="489" y="424"/>
                  </a:lnTo>
                  <a:lnTo>
                    <a:pt x="493" y="423"/>
                  </a:lnTo>
                  <a:lnTo>
                    <a:pt x="494" y="422"/>
                  </a:lnTo>
                  <a:lnTo>
                    <a:pt x="495" y="421"/>
                  </a:lnTo>
                  <a:lnTo>
                    <a:pt x="494" y="420"/>
                  </a:lnTo>
                  <a:lnTo>
                    <a:pt x="493" y="420"/>
                  </a:lnTo>
                  <a:lnTo>
                    <a:pt x="493" y="419"/>
                  </a:lnTo>
                  <a:lnTo>
                    <a:pt x="492" y="418"/>
                  </a:lnTo>
                  <a:lnTo>
                    <a:pt x="489" y="417"/>
                  </a:lnTo>
                  <a:lnTo>
                    <a:pt x="489" y="417"/>
                  </a:lnTo>
                  <a:lnTo>
                    <a:pt x="489" y="416"/>
                  </a:lnTo>
                  <a:lnTo>
                    <a:pt x="488" y="415"/>
                  </a:lnTo>
                  <a:lnTo>
                    <a:pt x="488" y="414"/>
                  </a:lnTo>
                  <a:lnTo>
                    <a:pt x="488" y="413"/>
                  </a:lnTo>
                  <a:lnTo>
                    <a:pt x="489" y="412"/>
                  </a:lnTo>
                  <a:lnTo>
                    <a:pt x="490" y="412"/>
                  </a:lnTo>
                  <a:lnTo>
                    <a:pt x="500" y="412"/>
                  </a:lnTo>
                  <a:lnTo>
                    <a:pt x="504" y="411"/>
                  </a:lnTo>
                  <a:lnTo>
                    <a:pt x="507" y="409"/>
                  </a:lnTo>
                  <a:lnTo>
                    <a:pt x="508" y="409"/>
                  </a:lnTo>
                  <a:lnTo>
                    <a:pt x="509" y="408"/>
                  </a:lnTo>
                  <a:lnTo>
                    <a:pt x="510" y="407"/>
                  </a:lnTo>
                  <a:lnTo>
                    <a:pt x="511" y="407"/>
                  </a:lnTo>
                  <a:lnTo>
                    <a:pt x="512" y="407"/>
                  </a:lnTo>
                  <a:lnTo>
                    <a:pt x="517" y="406"/>
                  </a:lnTo>
                  <a:lnTo>
                    <a:pt x="520" y="406"/>
                  </a:lnTo>
                  <a:lnTo>
                    <a:pt x="524" y="403"/>
                  </a:lnTo>
                  <a:lnTo>
                    <a:pt x="525" y="402"/>
                  </a:lnTo>
                  <a:lnTo>
                    <a:pt x="526" y="402"/>
                  </a:lnTo>
                  <a:lnTo>
                    <a:pt x="526" y="402"/>
                  </a:lnTo>
                  <a:lnTo>
                    <a:pt x="527" y="402"/>
                  </a:lnTo>
                  <a:lnTo>
                    <a:pt x="532" y="404"/>
                  </a:lnTo>
                  <a:lnTo>
                    <a:pt x="532" y="403"/>
                  </a:lnTo>
                  <a:lnTo>
                    <a:pt x="532" y="400"/>
                  </a:lnTo>
                  <a:lnTo>
                    <a:pt x="532" y="399"/>
                  </a:lnTo>
                  <a:lnTo>
                    <a:pt x="532" y="398"/>
                  </a:lnTo>
                  <a:lnTo>
                    <a:pt x="533" y="398"/>
                  </a:lnTo>
                  <a:lnTo>
                    <a:pt x="536" y="396"/>
                  </a:lnTo>
                  <a:lnTo>
                    <a:pt x="537" y="395"/>
                  </a:lnTo>
                  <a:lnTo>
                    <a:pt x="539" y="395"/>
                  </a:lnTo>
                  <a:lnTo>
                    <a:pt x="541" y="395"/>
                  </a:lnTo>
                  <a:lnTo>
                    <a:pt x="542" y="395"/>
                  </a:lnTo>
                  <a:lnTo>
                    <a:pt x="543" y="395"/>
                  </a:lnTo>
                  <a:lnTo>
                    <a:pt x="544" y="393"/>
                  </a:lnTo>
                  <a:lnTo>
                    <a:pt x="545" y="392"/>
                  </a:lnTo>
                  <a:lnTo>
                    <a:pt x="546" y="392"/>
                  </a:lnTo>
                  <a:lnTo>
                    <a:pt x="546" y="391"/>
                  </a:lnTo>
                  <a:lnTo>
                    <a:pt x="549" y="390"/>
                  </a:lnTo>
                  <a:lnTo>
                    <a:pt x="550" y="390"/>
                  </a:lnTo>
                  <a:lnTo>
                    <a:pt x="552" y="388"/>
                  </a:lnTo>
                  <a:lnTo>
                    <a:pt x="553" y="388"/>
                  </a:lnTo>
                  <a:lnTo>
                    <a:pt x="556" y="382"/>
                  </a:lnTo>
                  <a:lnTo>
                    <a:pt x="557" y="379"/>
                  </a:lnTo>
                  <a:lnTo>
                    <a:pt x="558" y="378"/>
                  </a:lnTo>
                  <a:lnTo>
                    <a:pt x="558" y="375"/>
                  </a:lnTo>
                  <a:lnTo>
                    <a:pt x="558" y="374"/>
                  </a:lnTo>
                  <a:lnTo>
                    <a:pt x="557" y="373"/>
                  </a:lnTo>
                  <a:lnTo>
                    <a:pt x="557" y="371"/>
                  </a:lnTo>
                  <a:lnTo>
                    <a:pt x="557" y="370"/>
                  </a:lnTo>
                  <a:lnTo>
                    <a:pt x="557" y="369"/>
                  </a:lnTo>
                  <a:lnTo>
                    <a:pt x="558" y="367"/>
                  </a:lnTo>
                  <a:lnTo>
                    <a:pt x="559" y="365"/>
                  </a:lnTo>
                  <a:lnTo>
                    <a:pt x="564" y="355"/>
                  </a:lnTo>
                  <a:lnTo>
                    <a:pt x="565" y="352"/>
                  </a:lnTo>
                  <a:lnTo>
                    <a:pt x="566" y="351"/>
                  </a:lnTo>
                  <a:lnTo>
                    <a:pt x="566" y="348"/>
                  </a:lnTo>
                  <a:lnTo>
                    <a:pt x="565" y="344"/>
                  </a:lnTo>
                  <a:lnTo>
                    <a:pt x="565" y="342"/>
                  </a:lnTo>
                  <a:lnTo>
                    <a:pt x="566" y="340"/>
                  </a:lnTo>
                  <a:lnTo>
                    <a:pt x="567" y="339"/>
                  </a:lnTo>
                  <a:lnTo>
                    <a:pt x="575" y="335"/>
                  </a:lnTo>
                  <a:lnTo>
                    <a:pt x="579" y="333"/>
                  </a:lnTo>
                  <a:lnTo>
                    <a:pt x="598" y="333"/>
                  </a:lnTo>
                  <a:lnTo>
                    <a:pt x="599" y="333"/>
                  </a:lnTo>
                  <a:lnTo>
                    <a:pt x="601" y="332"/>
                  </a:lnTo>
                  <a:lnTo>
                    <a:pt x="603" y="329"/>
                  </a:lnTo>
                  <a:lnTo>
                    <a:pt x="605" y="328"/>
                  </a:lnTo>
                  <a:lnTo>
                    <a:pt x="605" y="328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5" y="322"/>
                  </a:lnTo>
                  <a:lnTo>
                    <a:pt x="605" y="321"/>
                  </a:lnTo>
                  <a:lnTo>
                    <a:pt x="605" y="319"/>
                  </a:lnTo>
                  <a:lnTo>
                    <a:pt x="606" y="318"/>
                  </a:lnTo>
                  <a:lnTo>
                    <a:pt x="606" y="318"/>
                  </a:lnTo>
                  <a:lnTo>
                    <a:pt x="607" y="317"/>
                  </a:lnTo>
                  <a:lnTo>
                    <a:pt x="608" y="317"/>
                  </a:lnTo>
                  <a:lnTo>
                    <a:pt x="610" y="317"/>
                  </a:lnTo>
                  <a:lnTo>
                    <a:pt x="611" y="316"/>
                  </a:lnTo>
                  <a:lnTo>
                    <a:pt x="611" y="314"/>
                  </a:lnTo>
                  <a:lnTo>
                    <a:pt x="611" y="313"/>
                  </a:lnTo>
                  <a:lnTo>
                    <a:pt x="611" y="314"/>
                  </a:lnTo>
                  <a:lnTo>
                    <a:pt x="612" y="314"/>
                  </a:lnTo>
                  <a:lnTo>
                    <a:pt x="613" y="314"/>
                  </a:lnTo>
                  <a:lnTo>
                    <a:pt x="614" y="316"/>
                  </a:lnTo>
                  <a:lnTo>
                    <a:pt x="614" y="317"/>
                  </a:lnTo>
                  <a:lnTo>
                    <a:pt x="615" y="318"/>
                  </a:lnTo>
                  <a:lnTo>
                    <a:pt x="625" y="322"/>
                  </a:lnTo>
                  <a:lnTo>
                    <a:pt x="626" y="322"/>
                  </a:lnTo>
                  <a:lnTo>
                    <a:pt x="628" y="324"/>
                  </a:lnTo>
                  <a:lnTo>
                    <a:pt x="629" y="325"/>
                  </a:lnTo>
                  <a:lnTo>
                    <a:pt x="630" y="326"/>
                  </a:lnTo>
                  <a:lnTo>
                    <a:pt x="632" y="326"/>
                  </a:lnTo>
                  <a:lnTo>
                    <a:pt x="633" y="326"/>
                  </a:lnTo>
                  <a:lnTo>
                    <a:pt x="633" y="327"/>
                  </a:lnTo>
                  <a:lnTo>
                    <a:pt x="633" y="327"/>
                  </a:lnTo>
                  <a:lnTo>
                    <a:pt x="634" y="327"/>
                  </a:lnTo>
                  <a:lnTo>
                    <a:pt x="635" y="328"/>
                  </a:lnTo>
                  <a:lnTo>
                    <a:pt x="635" y="328"/>
                  </a:lnTo>
                  <a:lnTo>
                    <a:pt x="636" y="328"/>
                  </a:lnTo>
                  <a:lnTo>
                    <a:pt x="640" y="328"/>
                  </a:lnTo>
                  <a:lnTo>
                    <a:pt x="641" y="328"/>
                  </a:lnTo>
                  <a:lnTo>
                    <a:pt x="642" y="328"/>
                  </a:lnTo>
                  <a:lnTo>
                    <a:pt x="643" y="328"/>
                  </a:lnTo>
                  <a:lnTo>
                    <a:pt x="644" y="328"/>
                  </a:lnTo>
                  <a:lnTo>
                    <a:pt x="645" y="328"/>
                  </a:lnTo>
                  <a:lnTo>
                    <a:pt x="645" y="327"/>
                  </a:lnTo>
                  <a:lnTo>
                    <a:pt x="645" y="326"/>
                  </a:lnTo>
                  <a:lnTo>
                    <a:pt x="645" y="324"/>
                  </a:lnTo>
                  <a:lnTo>
                    <a:pt x="645" y="323"/>
                  </a:lnTo>
                  <a:lnTo>
                    <a:pt x="646" y="322"/>
                  </a:lnTo>
                  <a:lnTo>
                    <a:pt x="647" y="321"/>
                  </a:lnTo>
                  <a:lnTo>
                    <a:pt x="647" y="320"/>
                  </a:lnTo>
                  <a:lnTo>
                    <a:pt x="646" y="319"/>
                  </a:lnTo>
                  <a:lnTo>
                    <a:pt x="645" y="318"/>
                  </a:lnTo>
                  <a:lnTo>
                    <a:pt x="645" y="317"/>
                  </a:lnTo>
                  <a:lnTo>
                    <a:pt x="645" y="315"/>
                  </a:lnTo>
                  <a:lnTo>
                    <a:pt x="645" y="310"/>
                  </a:lnTo>
                  <a:lnTo>
                    <a:pt x="646" y="308"/>
                  </a:lnTo>
                  <a:lnTo>
                    <a:pt x="645" y="304"/>
                  </a:lnTo>
                  <a:lnTo>
                    <a:pt x="645" y="302"/>
                  </a:lnTo>
                  <a:lnTo>
                    <a:pt x="647" y="299"/>
                  </a:lnTo>
                  <a:lnTo>
                    <a:pt x="650" y="296"/>
                  </a:lnTo>
                  <a:lnTo>
                    <a:pt x="652" y="292"/>
                  </a:lnTo>
                  <a:lnTo>
                    <a:pt x="652" y="291"/>
                  </a:lnTo>
                  <a:lnTo>
                    <a:pt x="651" y="289"/>
                  </a:lnTo>
                  <a:lnTo>
                    <a:pt x="649" y="288"/>
                  </a:lnTo>
                  <a:lnTo>
                    <a:pt x="647" y="288"/>
                  </a:lnTo>
                  <a:lnTo>
                    <a:pt x="645" y="287"/>
                  </a:lnTo>
                  <a:lnTo>
                    <a:pt x="642" y="287"/>
                  </a:lnTo>
                  <a:lnTo>
                    <a:pt x="641" y="286"/>
                  </a:lnTo>
                  <a:lnTo>
                    <a:pt x="635" y="285"/>
                  </a:lnTo>
                  <a:lnTo>
                    <a:pt x="634" y="282"/>
                  </a:lnTo>
                  <a:lnTo>
                    <a:pt x="633" y="280"/>
                  </a:lnTo>
                  <a:lnTo>
                    <a:pt x="632" y="280"/>
                  </a:lnTo>
                  <a:lnTo>
                    <a:pt x="628" y="279"/>
                  </a:lnTo>
                  <a:lnTo>
                    <a:pt x="625" y="277"/>
                  </a:lnTo>
                  <a:lnTo>
                    <a:pt x="624" y="276"/>
                  </a:lnTo>
                  <a:lnTo>
                    <a:pt x="621" y="276"/>
                  </a:lnTo>
                  <a:lnTo>
                    <a:pt x="616" y="273"/>
                  </a:lnTo>
                  <a:lnTo>
                    <a:pt x="615" y="273"/>
                  </a:lnTo>
                  <a:lnTo>
                    <a:pt x="613" y="274"/>
                  </a:lnTo>
                  <a:lnTo>
                    <a:pt x="611" y="276"/>
                  </a:lnTo>
                  <a:lnTo>
                    <a:pt x="610" y="276"/>
                  </a:lnTo>
                  <a:lnTo>
                    <a:pt x="607" y="277"/>
                  </a:lnTo>
                  <a:lnTo>
                    <a:pt x="604" y="275"/>
                  </a:lnTo>
                  <a:lnTo>
                    <a:pt x="596" y="270"/>
                  </a:lnTo>
                  <a:lnTo>
                    <a:pt x="591" y="267"/>
                  </a:lnTo>
                  <a:lnTo>
                    <a:pt x="585" y="263"/>
                  </a:lnTo>
                  <a:lnTo>
                    <a:pt x="581" y="259"/>
                  </a:lnTo>
                  <a:lnTo>
                    <a:pt x="575" y="253"/>
                  </a:lnTo>
                  <a:lnTo>
                    <a:pt x="572" y="251"/>
                  </a:lnTo>
                  <a:lnTo>
                    <a:pt x="565" y="248"/>
                  </a:lnTo>
                  <a:lnTo>
                    <a:pt x="559" y="245"/>
                  </a:lnTo>
                  <a:lnTo>
                    <a:pt x="549" y="238"/>
                  </a:lnTo>
                  <a:lnTo>
                    <a:pt x="546" y="234"/>
                  </a:lnTo>
                  <a:lnTo>
                    <a:pt x="546" y="232"/>
                  </a:lnTo>
                  <a:lnTo>
                    <a:pt x="545" y="231"/>
                  </a:lnTo>
                  <a:lnTo>
                    <a:pt x="544" y="231"/>
                  </a:lnTo>
                  <a:lnTo>
                    <a:pt x="540" y="234"/>
                  </a:lnTo>
                  <a:lnTo>
                    <a:pt x="538" y="234"/>
                  </a:lnTo>
                  <a:lnTo>
                    <a:pt x="537" y="234"/>
                  </a:lnTo>
                  <a:lnTo>
                    <a:pt x="536" y="233"/>
                  </a:lnTo>
                  <a:lnTo>
                    <a:pt x="528" y="228"/>
                  </a:lnTo>
                  <a:lnTo>
                    <a:pt x="522" y="222"/>
                  </a:lnTo>
                  <a:lnTo>
                    <a:pt x="517" y="219"/>
                  </a:lnTo>
                  <a:lnTo>
                    <a:pt x="514" y="217"/>
                  </a:lnTo>
                  <a:lnTo>
                    <a:pt x="509" y="209"/>
                  </a:lnTo>
                  <a:lnTo>
                    <a:pt x="506" y="207"/>
                  </a:lnTo>
                  <a:lnTo>
                    <a:pt x="500" y="202"/>
                  </a:lnTo>
                  <a:lnTo>
                    <a:pt x="485" y="191"/>
                  </a:lnTo>
                  <a:lnTo>
                    <a:pt x="477" y="186"/>
                  </a:lnTo>
                  <a:lnTo>
                    <a:pt x="471" y="181"/>
                  </a:lnTo>
                  <a:lnTo>
                    <a:pt x="466" y="177"/>
                  </a:lnTo>
                  <a:lnTo>
                    <a:pt x="463" y="175"/>
                  </a:lnTo>
                  <a:lnTo>
                    <a:pt x="462" y="175"/>
                  </a:lnTo>
                  <a:lnTo>
                    <a:pt x="459" y="170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8" y="164"/>
                  </a:lnTo>
                  <a:lnTo>
                    <a:pt x="458" y="163"/>
                  </a:lnTo>
                  <a:lnTo>
                    <a:pt x="458" y="161"/>
                  </a:lnTo>
                  <a:lnTo>
                    <a:pt x="458" y="160"/>
                  </a:lnTo>
                  <a:lnTo>
                    <a:pt x="458" y="159"/>
                  </a:lnTo>
                  <a:lnTo>
                    <a:pt x="457" y="156"/>
                  </a:lnTo>
                  <a:lnTo>
                    <a:pt x="457" y="155"/>
                  </a:lnTo>
                  <a:lnTo>
                    <a:pt x="457" y="154"/>
                  </a:lnTo>
                  <a:lnTo>
                    <a:pt x="457" y="152"/>
                  </a:lnTo>
                  <a:lnTo>
                    <a:pt x="456" y="151"/>
                  </a:lnTo>
                  <a:lnTo>
                    <a:pt x="456" y="148"/>
                  </a:lnTo>
                  <a:lnTo>
                    <a:pt x="455" y="148"/>
                  </a:lnTo>
                  <a:lnTo>
                    <a:pt x="455" y="145"/>
                  </a:lnTo>
                  <a:lnTo>
                    <a:pt x="450" y="142"/>
                  </a:lnTo>
                  <a:lnTo>
                    <a:pt x="448" y="141"/>
                  </a:lnTo>
                  <a:lnTo>
                    <a:pt x="447" y="141"/>
                  </a:lnTo>
                  <a:lnTo>
                    <a:pt x="447" y="140"/>
                  </a:lnTo>
                  <a:lnTo>
                    <a:pt x="446" y="140"/>
                  </a:lnTo>
                  <a:lnTo>
                    <a:pt x="446" y="138"/>
                  </a:lnTo>
                  <a:lnTo>
                    <a:pt x="445" y="136"/>
                  </a:lnTo>
                  <a:lnTo>
                    <a:pt x="444" y="135"/>
                  </a:lnTo>
                  <a:lnTo>
                    <a:pt x="443" y="131"/>
                  </a:lnTo>
                  <a:lnTo>
                    <a:pt x="442" y="130"/>
                  </a:lnTo>
                  <a:lnTo>
                    <a:pt x="441" y="129"/>
                  </a:lnTo>
                  <a:lnTo>
                    <a:pt x="440" y="129"/>
                  </a:lnTo>
                  <a:lnTo>
                    <a:pt x="440" y="127"/>
                  </a:lnTo>
                  <a:lnTo>
                    <a:pt x="439" y="124"/>
                  </a:lnTo>
                  <a:lnTo>
                    <a:pt x="437" y="119"/>
                  </a:lnTo>
                  <a:lnTo>
                    <a:pt x="437" y="118"/>
                  </a:lnTo>
                  <a:lnTo>
                    <a:pt x="437" y="117"/>
                  </a:lnTo>
                  <a:lnTo>
                    <a:pt x="437" y="116"/>
                  </a:lnTo>
                  <a:lnTo>
                    <a:pt x="437" y="111"/>
                  </a:lnTo>
                  <a:lnTo>
                    <a:pt x="437" y="110"/>
                  </a:lnTo>
                  <a:lnTo>
                    <a:pt x="436" y="110"/>
                  </a:lnTo>
                  <a:lnTo>
                    <a:pt x="434" y="104"/>
                  </a:lnTo>
                  <a:lnTo>
                    <a:pt x="433" y="103"/>
                  </a:lnTo>
                  <a:lnTo>
                    <a:pt x="423" y="95"/>
                  </a:lnTo>
                  <a:lnTo>
                    <a:pt x="418" y="93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2" y="92"/>
                  </a:lnTo>
                  <a:lnTo>
                    <a:pt x="411" y="94"/>
                  </a:lnTo>
                  <a:lnTo>
                    <a:pt x="410" y="96"/>
                  </a:lnTo>
                  <a:lnTo>
                    <a:pt x="409" y="97"/>
                  </a:lnTo>
                  <a:lnTo>
                    <a:pt x="408" y="99"/>
                  </a:lnTo>
                  <a:lnTo>
                    <a:pt x="407" y="100"/>
                  </a:lnTo>
                  <a:lnTo>
                    <a:pt x="406" y="101"/>
                  </a:lnTo>
                  <a:lnTo>
                    <a:pt x="404" y="101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6" y="97"/>
                  </a:lnTo>
                  <a:lnTo>
                    <a:pt x="393" y="98"/>
                  </a:lnTo>
                  <a:lnTo>
                    <a:pt x="393" y="97"/>
                  </a:lnTo>
                  <a:lnTo>
                    <a:pt x="393" y="96"/>
                  </a:lnTo>
                  <a:lnTo>
                    <a:pt x="393" y="97"/>
                  </a:lnTo>
                  <a:lnTo>
                    <a:pt x="393" y="98"/>
                  </a:lnTo>
                  <a:lnTo>
                    <a:pt x="392" y="98"/>
                  </a:lnTo>
                  <a:lnTo>
                    <a:pt x="392" y="99"/>
                  </a:lnTo>
                  <a:lnTo>
                    <a:pt x="389" y="96"/>
                  </a:lnTo>
                  <a:lnTo>
                    <a:pt x="387" y="95"/>
                  </a:lnTo>
                  <a:lnTo>
                    <a:pt x="377" y="96"/>
                  </a:lnTo>
                  <a:lnTo>
                    <a:pt x="371" y="98"/>
                  </a:lnTo>
                  <a:lnTo>
                    <a:pt x="369" y="98"/>
                  </a:lnTo>
                  <a:lnTo>
                    <a:pt x="367" y="97"/>
                  </a:lnTo>
                  <a:lnTo>
                    <a:pt x="366" y="96"/>
                  </a:lnTo>
                  <a:lnTo>
                    <a:pt x="363" y="93"/>
                  </a:lnTo>
                  <a:lnTo>
                    <a:pt x="360" y="91"/>
                  </a:lnTo>
                  <a:lnTo>
                    <a:pt x="356" y="89"/>
                  </a:lnTo>
                  <a:lnTo>
                    <a:pt x="350" y="88"/>
                  </a:lnTo>
                  <a:lnTo>
                    <a:pt x="349" y="86"/>
                  </a:lnTo>
                  <a:lnTo>
                    <a:pt x="349" y="84"/>
                  </a:lnTo>
                  <a:lnTo>
                    <a:pt x="349" y="79"/>
                  </a:lnTo>
                  <a:lnTo>
                    <a:pt x="350" y="79"/>
                  </a:lnTo>
                  <a:lnTo>
                    <a:pt x="350" y="78"/>
                  </a:lnTo>
                  <a:lnTo>
                    <a:pt x="351" y="77"/>
                  </a:lnTo>
                  <a:lnTo>
                    <a:pt x="353" y="76"/>
                  </a:lnTo>
                  <a:lnTo>
                    <a:pt x="354" y="75"/>
                  </a:lnTo>
                  <a:lnTo>
                    <a:pt x="354" y="74"/>
                  </a:lnTo>
                  <a:lnTo>
                    <a:pt x="350" y="69"/>
                  </a:lnTo>
                  <a:lnTo>
                    <a:pt x="349" y="67"/>
                  </a:lnTo>
                  <a:lnTo>
                    <a:pt x="349" y="65"/>
                  </a:lnTo>
                  <a:lnTo>
                    <a:pt x="349" y="63"/>
                  </a:lnTo>
                  <a:lnTo>
                    <a:pt x="351" y="62"/>
                  </a:lnTo>
                  <a:lnTo>
                    <a:pt x="353" y="62"/>
                  </a:lnTo>
                  <a:lnTo>
                    <a:pt x="355" y="62"/>
                  </a:lnTo>
                  <a:lnTo>
                    <a:pt x="356" y="64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7" y="61"/>
                  </a:lnTo>
                  <a:lnTo>
                    <a:pt x="357" y="60"/>
                  </a:lnTo>
                  <a:lnTo>
                    <a:pt x="357" y="60"/>
                  </a:lnTo>
                  <a:lnTo>
                    <a:pt x="354" y="59"/>
                  </a:lnTo>
                  <a:lnTo>
                    <a:pt x="354" y="58"/>
                  </a:lnTo>
                  <a:lnTo>
                    <a:pt x="353" y="57"/>
                  </a:lnTo>
                  <a:lnTo>
                    <a:pt x="352" y="56"/>
                  </a:lnTo>
                  <a:lnTo>
                    <a:pt x="350" y="54"/>
                  </a:lnTo>
                  <a:lnTo>
                    <a:pt x="347" y="52"/>
                  </a:lnTo>
                  <a:lnTo>
                    <a:pt x="344" y="52"/>
                  </a:lnTo>
                  <a:lnTo>
                    <a:pt x="343" y="52"/>
                  </a:lnTo>
                  <a:lnTo>
                    <a:pt x="343" y="51"/>
                  </a:lnTo>
                  <a:lnTo>
                    <a:pt x="343" y="50"/>
                  </a:lnTo>
                  <a:lnTo>
                    <a:pt x="343" y="49"/>
                  </a:lnTo>
                  <a:lnTo>
                    <a:pt x="344" y="49"/>
                  </a:lnTo>
                  <a:lnTo>
                    <a:pt x="347" y="49"/>
                  </a:lnTo>
                  <a:lnTo>
                    <a:pt x="347" y="46"/>
                  </a:lnTo>
                  <a:lnTo>
                    <a:pt x="346" y="44"/>
                  </a:lnTo>
                  <a:lnTo>
                    <a:pt x="347" y="40"/>
                  </a:lnTo>
                  <a:lnTo>
                    <a:pt x="347" y="40"/>
                  </a:lnTo>
                  <a:lnTo>
                    <a:pt x="348" y="39"/>
                  </a:lnTo>
                  <a:lnTo>
                    <a:pt x="349" y="38"/>
                  </a:lnTo>
                  <a:lnTo>
                    <a:pt x="348" y="37"/>
                  </a:lnTo>
                  <a:lnTo>
                    <a:pt x="347" y="37"/>
                  </a:lnTo>
                  <a:lnTo>
                    <a:pt x="345" y="36"/>
                  </a:lnTo>
                  <a:lnTo>
                    <a:pt x="344" y="34"/>
                  </a:lnTo>
                  <a:lnTo>
                    <a:pt x="342" y="32"/>
                  </a:lnTo>
                  <a:lnTo>
                    <a:pt x="340" y="30"/>
                  </a:lnTo>
                  <a:lnTo>
                    <a:pt x="338" y="30"/>
                  </a:lnTo>
                  <a:lnTo>
                    <a:pt x="337" y="30"/>
                  </a:lnTo>
                  <a:lnTo>
                    <a:pt x="332" y="30"/>
                  </a:lnTo>
                  <a:lnTo>
                    <a:pt x="323" y="31"/>
                  </a:lnTo>
                  <a:lnTo>
                    <a:pt x="320" y="31"/>
                  </a:lnTo>
                  <a:lnTo>
                    <a:pt x="319" y="31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4" y="29"/>
                  </a:lnTo>
                  <a:lnTo>
                    <a:pt x="312" y="28"/>
                  </a:lnTo>
                  <a:lnTo>
                    <a:pt x="312" y="27"/>
                  </a:lnTo>
                  <a:lnTo>
                    <a:pt x="311" y="22"/>
                  </a:lnTo>
                  <a:lnTo>
                    <a:pt x="311" y="21"/>
                  </a:lnTo>
                  <a:lnTo>
                    <a:pt x="310" y="20"/>
                  </a:lnTo>
                  <a:lnTo>
                    <a:pt x="307" y="17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4" y="17"/>
                  </a:lnTo>
                  <a:lnTo>
                    <a:pt x="303" y="18"/>
                  </a:lnTo>
                  <a:lnTo>
                    <a:pt x="301" y="18"/>
                  </a:lnTo>
                  <a:lnTo>
                    <a:pt x="299" y="17"/>
                  </a:lnTo>
                  <a:lnTo>
                    <a:pt x="296" y="16"/>
                  </a:lnTo>
                  <a:lnTo>
                    <a:pt x="293" y="1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7"/>
                  </a:lnTo>
                  <a:lnTo>
                    <a:pt x="279" y="9"/>
                  </a:lnTo>
                  <a:lnTo>
                    <a:pt x="277" y="9"/>
                  </a:lnTo>
                  <a:lnTo>
                    <a:pt x="276" y="9"/>
                  </a:lnTo>
                  <a:lnTo>
                    <a:pt x="273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7"/>
                  </a:lnTo>
                  <a:lnTo>
                    <a:pt x="263" y="8"/>
                  </a:lnTo>
                  <a:lnTo>
                    <a:pt x="262" y="9"/>
                  </a:lnTo>
                  <a:lnTo>
                    <a:pt x="261" y="9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2" y="12"/>
                  </a:lnTo>
                  <a:lnTo>
                    <a:pt x="267" y="16"/>
                  </a:lnTo>
                  <a:lnTo>
                    <a:pt x="268" y="17"/>
                  </a:lnTo>
                  <a:lnTo>
                    <a:pt x="270" y="19"/>
                  </a:lnTo>
                  <a:lnTo>
                    <a:pt x="271" y="22"/>
                  </a:lnTo>
                  <a:lnTo>
                    <a:pt x="275" y="27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7" y="30"/>
                  </a:lnTo>
                  <a:lnTo>
                    <a:pt x="277" y="31"/>
                  </a:lnTo>
                  <a:lnTo>
                    <a:pt x="274" y="31"/>
                  </a:lnTo>
                  <a:lnTo>
                    <a:pt x="273" y="31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3" y="29"/>
                  </a:lnTo>
                  <a:lnTo>
                    <a:pt x="273" y="28"/>
                  </a:lnTo>
                  <a:lnTo>
                    <a:pt x="273" y="25"/>
                  </a:lnTo>
                  <a:lnTo>
                    <a:pt x="271" y="23"/>
                  </a:lnTo>
                  <a:lnTo>
                    <a:pt x="269" y="22"/>
                  </a:lnTo>
                  <a:lnTo>
                    <a:pt x="265" y="20"/>
                  </a:lnTo>
                  <a:lnTo>
                    <a:pt x="264" y="20"/>
                  </a:lnTo>
                  <a:lnTo>
                    <a:pt x="263" y="20"/>
                  </a:lnTo>
                  <a:lnTo>
                    <a:pt x="262" y="21"/>
                  </a:lnTo>
                  <a:lnTo>
                    <a:pt x="261" y="21"/>
                  </a:lnTo>
                  <a:lnTo>
                    <a:pt x="260" y="21"/>
                  </a:lnTo>
                  <a:lnTo>
                    <a:pt x="259" y="19"/>
                  </a:lnTo>
                  <a:lnTo>
                    <a:pt x="259" y="19"/>
                  </a:lnTo>
                  <a:lnTo>
                    <a:pt x="258" y="19"/>
                  </a:lnTo>
                  <a:lnTo>
                    <a:pt x="257" y="19"/>
                  </a:lnTo>
                  <a:lnTo>
                    <a:pt x="256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4" y="20"/>
                  </a:lnTo>
                  <a:lnTo>
                    <a:pt x="253" y="22"/>
                  </a:lnTo>
                  <a:lnTo>
                    <a:pt x="251" y="22"/>
                  </a:lnTo>
                  <a:lnTo>
                    <a:pt x="250" y="22"/>
                  </a:lnTo>
                  <a:lnTo>
                    <a:pt x="251" y="24"/>
                  </a:lnTo>
                  <a:lnTo>
                    <a:pt x="252" y="26"/>
                  </a:lnTo>
                  <a:lnTo>
                    <a:pt x="252" y="27"/>
                  </a:lnTo>
                  <a:lnTo>
                    <a:pt x="252" y="29"/>
                  </a:lnTo>
                  <a:lnTo>
                    <a:pt x="249" y="33"/>
                  </a:lnTo>
                  <a:lnTo>
                    <a:pt x="249" y="34"/>
                  </a:lnTo>
                  <a:lnTo>
                    <a:pt x="248" y="34"/>
                  </a:lnTo>
                  <a:lnTo>
                    <a:pt x="247" y="35"/>
                  </a:lnTo>
                  <a:lnTo>
                    <a:pt x="248" y="37"/>
                  </a:lnTo>
                  <a:lnTo>
                    <a:pt x="248" y="38"/>
                  </a:lnTo>
                  <a:lnTo>
                    <a:pt x="247" y="39"/>
                  </a:lnTo>
                  <a:lnTo>
                    <a:pt x="246" y="39"/>
                  </a:lnTo>
                  <a:lnTo>
                    <a:pt x="243" y="39"/>
                  </a:lnTo>
                  <a:lnTo>
                    <a:pt x="242" y="39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31" y="39"/>
                  </a:lnTo>
                  <a:lnTo>
                    <a:pt x="227" y="39"/>
                  </a:lnTo>
                  <a:lnTo>
                    <a:pt x="222" y="41"/>
                  </a:lnTo>
                  <a:lnTo>
                    <a:pt x="218" y="45"/>
                  </a:lnTo>
                  <a:lnTo>
                    <a:pt x="217" y="49"/>
                  </a:lnTo>
                  <a:lnTo>
                    <a:pt x="215" y="52"/>
                  </a:lnTo>
                  <a:lnTo>
                    <a:pt x="213" y="54"/>
                  </a:lnTo>
                  <a:lnTo>
                    <a:pt x="208" y="56"/>
                  </a:lnTo>
                  <a:lnTo>
                    <a:pt x="207" y="58"/>
                  </a:lnTo>
                  <a:lnTo>
                    <a:pt x="207" y="60"/>
                  </a:lnTo>
                  <a:lnTo>
                    <a:pt x="208" y="65"/>
                  </a:lnTo>
                  <a:lnTo>
                    <a:pt x="208" y="67"/>
                  </a:lnTo>
                  <a:lnTo>
                    <a:pt x="208" y="69"/>
                  </a:lnTo>
                  <a:lnTo>
                    <a:pt x="208" y="70"/>
                  </a:lnTo>
                  <a:lnTo>
                    <a:pt x="208" y="73"/>
                  </a:lnTo>
                  <a:lnTo>
                    <a:pt x="209" y="75"/>
                  </a:lnTo>
                  <a:lnTo>
                    <a:pt x="209" y="77"/>
                  </a:lnTo>
                  <a:lnTo>
                    <a:pt x="210" y="79"/>
                  </a:lnTo>
                  <a:lnTo>
                    <a:pt x="209" y="80"/>
                  </a:lnTo>
                  <a:lnTo>
                    <a:pt x="210" y="82"/>
                  </a:lnTo>
                  <a:lnTo>
                    <a:pt x="210" y="84"/>
                  </a:lnTo>
                  <a:lnTo>
                    <a:pt x="211" y="86"/>
                  </a:lnTo>
                  <a:lnTo>
                    <a:pt x="213" y="87"/>
                  </a:lnTo>
                  <a:lnTo>
                    <a:pt x="213" y="88"/>
                  </a:lnTo>
                  <a:lnTo>
                    <a:pt x="214" y="88"/>
                  </a:lnTo>
                  <a:lnTo>
                    <a:pt x="217" y="89"/>
                  </a:lnTo>
                  <a:lnTo>
                    <a:pt x="217" y="89"/>
                  </a:lnTo>
                  <a:lnTo>
                    <a:pt x="216" y="89"/>
                  </a:lnTo>
                  <a:lnTo>
                    <a:pt x="215" y="89"/>
                  </a:lnTo>
                  <a:lnTo>
                    <a:pt x="213" y="90"/>
                  </a:lnTo>
                  <a:lnTo>
                    <a:pt x="212" y="91"/>
                  </a:lnTo>
                  <a:lnTo>
                    <a:pt x="210" y="94"/>
                  </a:lnTo>
                  <a:lnTo>
                    <a:pt x="209" y="95"/>
                  </a:lnTo>
                  <a:lnTo>
                    <a:pt x="204" y="94"/>
                  </a:lnTo>
                  <a:lnTo>
                    <a:pt x="199" y="93"/>
                  </a:lnTo>
                  <a:lnTo>
                    <a:pt x="189" y="92"/>
                  </a:lnTo>
                  <a:lnTo>
                    <a:pt x="188" y="92"/>
                  </a:lnTo>
                  <a:lnTo>
                    <a:pt x="178" y="91"/>
                  </a:lnTo>
                  <a:lnTo>
                    <a:pt x="170" y="91"/>
                  </a:lnTo>
                  <a:lnTo>
                    <a:pt x="162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53" y="92"/>
                  </a:lnTo>
                  <a:lnTo>
                    <a:pt x="149" y="93"/>
                  </a:lnTo>
                  <a:lnTo>
                    <a:pt x="147" y="94"/>
                  </a:lnTo>
                  <a:lnTo>
                    <a:pt x="140" y="95"/>
                  </a:lnTo>
                  <a:lnTo>
                    <a:pt x="139" y="94"/>
                  </a:lnTo>
                  <a:lnTo>
                    <a:pt x="138" y="93"/>
                  </a:lnTo>
                  <a:lnTo>
                    <a:pt x="137" y="92"/>
                  </a:lnTo>
                  <a:lnTo>
                    <a:pt x="136" y="91"/>
                  </a:lnTo>
                  <a:lnTo>
                    <a:pt x="135" y="89"/>
                  </a:lnTo>
                  <a:lnTo>
                    <a:pt x="134" y="89"/>
                  </a:lnTo>
                  <a:lnTo>
                    <a:pt x="133" y="88"/>
                  </a:lnTo>
                  <a:lnTo>
                    <a:pt x="131" y="85"/>
                  </a:lnTo>
                  <a:lnTo>
                    <a:pt x="129" y="84"/>
                  </a:lnTo>
                  <a:lnTo>
                    <a:pt x="128" y="82"/>
                  </a:lnTo>
                  <a:lnTo>
                    <a:pt x="125" y="77"/>
                  </a:lnTo>
                  <a:lnTo>
                    <a:pt x="122" y="71"/>
                  </a:lnTo>
                  <a:lnTo>
                    <a:pt x="119" y="68"/>
                  </a:lnTo>
                  <a:lnTo>
                    <a:pt x="115" y="62"/>
                  </a:lnTo>
                  <a:lnTo>
                    <a:pt x="114" y="6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8"/>
                  </a:lnTo>
                  <a:lnTo>
                    <a:pt x="114" y="56"/>
                  </a:lnTo>
                  <a:lnTo>
                    <a:pt x="114" y="55"/>
                  </a:lnTo>
                  <a:lnTo>
                    <a:pt x="113" y="53"/>
                  </a:lnTo>
                  <a:lnTo>
                    <a:pt x="106" y="46"/>
                  </a:lnTo>
                  <a:lnTo>
                    <a:pt x="99" y="43"/>
                  </a:lnTo>
                  <a:lnTo>
                    <a:pt x="95" y="39"/>
                  </a:lnTo>
                  <a:lnTo>
                    <a:pt x="88" y="34"/>
                  </a:lnTo>
                  <a:lnTo>
                    <a:pt x="80" y="29"/>
                  </a:lnTo>
                  <a:lnTo>
                    <a:pt x="77" y="29"/>
                  </a:lnTo>
                  <a:lnTo>
                    <a:pt x="73" y="28"/>
                  </a:lnTo>
                  <a:lnTo>
                    <a:pt x="63" y="29"/>
                  </a:lnTo>
                  <a:lnTo>
                    <a:pt x="56" y="31"/>
                  </a:lnTo>
                  <a:lnTo>
                    <a:pt x="47" y="32"/>
                  </a:lnTo>
                  <a:lnTo>
                    <a:pt x="44" y="33"/>
                  </a:lnTo>
                  <a:lnTo>
                    <a:pt x="34" y="38"/>
                  </a:lnTo>
                  <a:lnTo>
                    <a:pt x="31" y="39"/>
                  </a:lnTo>
                  <a:lnTo>
                    <a:pt x="24" y="42"/>
                  </a:lnTo>
                  <a:lnTo>
                    <a:pt x="15" y="49"/>
                  </a:lnTo>
                  <a:lnTo>
                    <a:pt x="9" y="56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29" name="Freeform 484">
              <a:extLst>
                <a:ext uri="{FF2B5EF4-FFF2-40B4-BE49-F238E27FC236}">
                  <a16:creationId xmlns:a16="http://schemas.microsoft.com/office/drawing/2014/main" id="{B622C229-2623-F71F-FD79-43645771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21224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0" name="Freeform 485">
              <a:extLst>
                <a:ext uri="{FF2B5EF4-FFF2-40B4-BE49-F238E27FC236}">
                  <a16:creationId xmlns:a16="http://schemas.microsoft.com/office/drawing/2014/main" id="{672A0356-4A77-D509-C7E6-255B1A5E6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2044700"/>
              <a:ext cx="4762" cy="7937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2 w 3"/>
                <a:gd name="T5" fmla="*/ 4 h 5"/>
                <a:gd name="T6" fmla="*/ 2 w 3"/>
                <a:gd name="T7" fmla="*/ 3 h 5"/>
                <a:gd name="T8" fmla="*/ 3 w 3"/>
                <a:gd name="T9" fmla="*/ 3 h 5"/>
                <a:gd name="T10" fmla="*/ 2 w 3"/>
                <a:gd name="T11" fmla="*/ 3 h 5"/>
                <a:gd name="T12" fmla="*/ 2 w 3"/>
                <a:gd name="T13" fmla="*/ 2 h 5"/>
                <a:gd name="T14" fmla="*/ 2 w 3"/>
                <a:gd name="T15" fmla="*/ 1 h 5"/>
                <a:gd name="T16" fmla="*/ 1 w 3"/>
                <a:gd name="T17" fmla="*/ 0 h 5"/>
                <a:gd name="T18" fmla="*/ 1 w 3"/>
                <a:gd name="T19" fmla="*/ 1 h 5"/>
                <a:gd name="T20" fmla="*/ 0 w 3"/>
                <a:gd name="T21" fmla="*/ 1 h 5"/>
                <a:gd name="T22" fmla="*/ 0 w 3"/>
                <a:gd name="T23" fmla="*/ 2 h 5"/>
                <a:gd name="T24" fmla="*/ 0 w 3"/>
                <a:gd name="T25" fmla="*/ 3 h 5"/>
                <a:gd name="T26" fmla="*/ 0 w 3"/>
                <a:gd name="T27" fmla="*/ 3 h 5"/>
                <a:gd name="T28" fmla="*/ 1 w 3"/>
                <a:gd name="T29" fmla="*/ 4 h 5"/>
                <a:gd name="T30" fmla="*/ 1 w 3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1" name="Freeform 486">
              <a:extLst>
                <a:ext uri="{FF2B5EF4-FFF2-40B4-BE49-F238E27FC236}">
                  <a16:creationId xmlns:a16="http://schemas.microsoft.com/office/drawing/2014/main" id="{31E12687-7DE0-1388-CE42-012AB5599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513" y="2608263"/>
              <a:ext cx="315912" cy="358775"/>
            </a:xfrm>
            <a:custGeom>
              <a:avLst/>
              <a:gdLst>
                <a:gd name="T0" fmla="*/ 37 w 199"/>
                <a:gd name="T1" fmla="*/ 223 h 226"/>
                <a:gd name="T2" fmla="*/ 52 w 199"/>
                <a:gd name="T3" fmla="*/ 225 h 226"/>
                <a:gd name="T4" fmla="*/ 74 w 199"/>
                <a:gd name="T5" fmla="*/ 205 h 226"/>
                <a:gd name="T6" fmla="*/ 83 w 199"/>
                <a:gd name="T7" fmla="*/ 190 h 226"/>
                <a:gd name="T8" fmla="*/ 110 w 199"/>
                <a:gd name="T9" fmla="*/ 184 h 226"/>
                <a:gd name="T10" fmla="*/ 123 w 199"/>
                <a:gd name="T11" fmla="*/ 169 h 226"/>
                <a:gd name="T12" fmla="*/ 136 w 199"/>
                <a:gd name="T13" fmla="*/ 158 h 226"/>
                <a:gd name="T14" fmla="*/ 127 w 199"/>
                <a:gd name="T15" fmla="*/ 142 h 226"/>
                <a:gd name="T16" fmla="*/ 110 w 199"/>
                <a:gd name="T17" fmla="*/ 123 h 226"/>
                <a:gd name="T18" fmla="*/ 105 w 199"/>
                <a:gd name="T19" fmla="*/ 100 h 226"/>
                <a:gd name="T20" fmla="*/ 140 w 199"/>
                <a:gd name="T21" fmla="*/ 88 h 226"/>
                <a:gd name="T22" fmla="*/ 185 w 199"/>
                <a:gd name="T23" fmla="*/ 76 h 226"/>
                <a:gd name="T24" fmla="*/ 193 w 199"/>
                <a:gd name="T25" fmla="*/ 68 h 226"/>
                <a:gd name="T26" fmla="*/ 196 w 199"/>
                <a:gd name="T27" fmla="*/ 57 h 226"/>
                <a:gd name="T28" fmla="*/ 186 w 199"/>
                <a:gd name="T29" fmla="*/ 49 h 226"/>
                <a:gd name="T30" fmla="*/ 180 w 199"/>
                <a:gd name="T31" fmla="*/ 16 h 226"/>
                <a:gd name="T32" fmla="*/ 150 w 199"/>
                <a:gd name="T33" fmla="*/ 17 h 226"/>
                <a:gd name="T34" fmla="*/ 117 w 199"/>
                <a:gd name="T35" fmla="*/ 38 h 226"/>
                <a:gd name="T36" fmla="*/ 86 w 199"/>
                <a:gd name="T37" fmla="*/ 58 h 226"/>
                <a:gd name="T38" fmla="*/ 80 w 199"/>
                <a:gd name="T39" fmla="*/ 58 h 226"/>
                <a:gd name="T40" fmla="*/ 67 w 199"/>
                <a:gd name="T41" fmla="*/ 56 h 226"/>
                <a:gd name="T42" fmla="*/ 57 w 199"/>
                <a:gd name="T43" fmla="*/ 47 h 226"/>
                <a:gd name="T44" fmla="*/ 52 w 199"/>
                <a:gd name="T45" fmla="*/ 47 h 226"/>
                <a:gd name="T46" fmla="*/ 49 w 199"/>
                <a:gd name="T47" fmla="*/ 41 h 226"/>
                <a:gd name="T48" fmla="*/ 46 w 199"/>
                <a:gd name="T49" fmla="*/ 39 h 226"/>
                <a:gd name="T50" fmla="*/ 38 w 199"/>
                <a:gd name="T51" fmla="*/ 36 h 226"/>
                <a:gd name="T52" fmla="*/ 35 w 199"/>
                <a:gd name="T53" fmla="*/ 37 h 226"/>
                <a:gd name="T54" fmla="*/ 29 w 199"/>
                <a:gd name="T55" fmla="*/ 40 h 226"/>
                <a:gd name="T56" fmla="*/ 28 w 199"/>
                <a:gd name="T57" fmla="*/ 42 h 226"/>
                <a:gd name="T58" fmla="*/ 28 w 199"/>
                <a:gd name="T59" fmla="*/ 46 h 226"/>
                <a:gd name="T60" fmla="*/ 29 w 199"/>
                <a:gd name="T61" fmla="*/ 49 h 226"/>
                <a:gd name="T62" fmla="*/ 28 w 199"/>
                <a:gd name="T63" fmla="*/ 51 h 226"/>
                <a:gd name="T64" fmla="*/ 28 w 199"/>
                <a:gd name="T65" fmla="*/ 55 h 226"/>
                <a:gd name="T66" fmla="*/ 28 w 199"/>
                <a:gd name="T67" fmla="*/ 60 h 226"/>
                <a:gd name="T68" fmla="*/ 28 w 199"/>
                <a:gd name="T69" fmla="*/ 66 h 226"/>
                <a:gd name="T70" fmla="*/ 27 w 199"/>
                <a:gd name="T71" fmla="*/ 70 h 226"/>
                <a:gd name="T72" fmla="*/ 27 w 199"/>
                <a:gd name="T73" fmla="*/ 77 h 226"/>
                <a:gd name="T74" fmla="*/ 27 w 199"/>
                <a:gd name="T75" fmla="*/ 80 h 226"/>
                <a:gd name="T76" fmla="*/ 26 w 199"/>
                <a:gd name="T77" fmla="*/ 92 h 226"/>
                <a:gd name="T78" fmla="*/ 24 w 199"/>
                <a:gd name="T79" fmla="*/ 107 h 226"/>
                <a:gd name="T80" fmla="*/ 22 w 199"/>
                <a:gd name="T81" fmla="*/ 113 h 226"/>
                <a:gd name="T82" fmla="*/ 22 w 199"/>
                <a:gd name="T83" fmla="*/ 119 h 226"/>
                <a:gd name="T84" fmla="*/ 20 w 199"/>
                <a:gd name="T85" fmla="*/ 129 h 226"/>
                <a:gd name="T86" fmla="*/ 17 w 199"/>
                <a:gd name="T87" fmla="*/ 135 h 226"/>
                <a:gd name="T88" fmla="*/ 16 w 199"/>
                <a:gd name="T89" fmla="*/ 141 h 226"/>
                <a:gd name="T90" fmla="*/ 10 w 199"/>
                <a:gd name="T91" fmla="*/ 157 h 226"/>
                <a:gd name="T92" fmla="*/ 10 w 199"/>
                <a:gd name="T93" fmla="*/ 163 h 226"/>
                <a:gd name="T94" fmla="*/ 8 w 199"/>
                <a:gd name="T95" fmla="*/ 169 h 226"/>
                <a:gd name="T96" fmla="*/ 8 w 199"/>
                <a:gd name="T97" fmla="*/ 177 h 226"/>
                <a:gd name="T98" fmla="*/ 5 w 199"/>
                <a:gd name="T99" fmla="*/ 187 h 226"/>
                <a:gd name="T100" fmla="*/ 2 w 199"/>
                <a:gd name="T101" fmla="*/ 201 h 226"/>
                <a:gd name="T102" fmla="*/ 0 w 199"/>
                <a:gd name="T103" fmla="*/ 207 h 226"/>
                <a:gd name="T104" fmla="*/ 1 w 199"/>
                <a:gd name="T105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226">
                  <a:moveTo>
                    <a:pt x="11" y="218"/>
                  </a:moveTo>
                  <a:lnTo>
                    <a:pt x="17" y="219"/>
                  </a:lnTo>
                  <a:lnTo>
                    <a:pt x="24" y="221"/>
                  </a:lnTo>
                  <a:lnTo>
                    <a:pt x="31" y="222"/>
                  </a:lnTo>
                  <a:lnTo>
                    <a:pt x="37" y="223"/>
                  </a:lnTo>
                  <a:lnTo>
                    <a:pt x="39" y="224"/>
                  </a:lnTo>
                  <a:lnTo>
                    <a:pt x="44" y="225"/>
                  </a:lnTo>
                  <a:lnTo>
                    <a:pt x="49" y="226"/>
                  </a:lnTo>
                  <a:lnTo>
                    <a:pt x="50" y="226"/>
                  </a:lnTo>
                  <a:lnTo>
                    <a:pt x="52" y="225"/>
                  </a:lnTo>
                  <a:lnTo>
                    <a:pt x="57" y="220"/>
                  </a:lnTo>
                  <a:lnTo>
                    <a:pt x="61" y="217"/>
                  </a:lnTo>
                  <a:lnTo>
                    <a:pt x="67" y="213"/>
                  </a:lnTo>
                  <a:lnTo>
                    <a:pt x="70" y="209"/>
                  </a:lnTo>
                  <a:lnTo>
                    <a:pt x="74" y="205"/>
                  </a:lnTo>
                  <a:lnTo>
                    <a:pt x="77" y="199"/>
                  </a:lnTo>
                  <a:lnTo>
                    <a:pt x="78" y="196"/>
                  </a:lnTo>
                  <a:lnTo>
                    <a:pt x="81" y="192"/>
                  </a:lnTo>
                  <a:lnTo>
                    <a:pt x="82" y="191"/>
                  </a:lnTo>
                  <a:lnTo>
                    <a:pt x="83" y="190"/>
                  </a:lnTo>
                  <a:lnTo>
                    <a:pt x="87" y="189"/>
                  </a:lnTo>
                  <a:lnTo>
                    <a:pt x="91" y="188"/>
                  </a:lnTo>
                  <a:lnTo>
                    <a:pt x="98" y="187"/>
                  </a:lnTo>
                  <a:lnTo>
                    <a:pt x="105" y="186"/>
                  </a:lnTo>
                  <a:lnTo>
                    <a:pt x="110" y="184"/>
                  </a:lnTo>
                  <a:lnTo>
                    <a:pt x="116" y="183"/>
                  </a:lnTo>
                  <a:lnTo>
                    <a:pt x="117" y="182"/>
                  </a:lnTo>
                  <a:lnTo>
                    <a:pt x="119" y="177"/>
                  </a:lnTo>
                  <a:lnTo>
                    <a:pt x="121" y="173"/>
                  </a:lnTo>
                  <a:lnTo>
                    <a:pt x="123" y="169"/>
                  </a:lnTo>
                  <a:lnTo>
                    <a:pt x="124" y="167"/>
                  </a:lnTo>
                  <a:lnTo>
                    <a:pt x="125" y="166"/>
                  </a:lnTo>
                  <a:lnTo>
                    <a:pt x="126" y="165"/>
                  </a:lnTo>
                  <a:lnTo>
                    <a:pt x="130" y="161"/>
                  </a:lnTo>
                  <a:lnTo>
                    <a:pt x="136" y="158"/>
                  </a:lnTo>
                  <a:lnTo>
                    <a:pt x="139" y="157"/>
                  </a:lnTo>
                  <a:lnTo>
                    <a:pt x="139" y="156"/>
                  </a:lnTo>
                  <a:lnTo>
                    <a:pt x="137" y="153"/>
                  </a:lnTo>
                  <a:lnTo>
                    <a:pt x="132" y="147"/>
                  </a:lnTo>
                  <a:lnTo>
                    <a:pt x="127" y="142"/>
                  </a:lnTo>
                  <a:lnTo>
                    <a:pt x="122" y="136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0" y="123"/>
                  </a:lnTo>
                  <a:lnTo>
                    <a:pt x="105" y="116"/>
                  </a:lnTo>
                  <a:lnTo>
                    <a:pt x="98" y="109"/>
                  </a:lnTo>
                  <a:lnTo>
                    <a:pt x="93" y="103"/>
                  </a:lnTo>
                  <a:lnTo>
                    <a:pt x="95" y="103"/>
                  </a:lnTo>
                  <a:lnTo>
                    <a:pt x="105" y="100"/>
                  </a:lnTo>
                  <a:lnTo>
                    <a:pt x="116" y="97"/>
                  </a:lnTo>
                  <a:lnTo>
                    <a:pt x="127" y="93"/>
                  </a:lnTo>
                  <a:lnTo>
                    <a:pt x="129" y="92"/>
                  </a:lnTo>
                  <a:lnTo>
                    <a:pt x="138" y="89"/>
                  </a:lnTo>
                  <a:lnTo>
                    <a:pt x="140" y="88"/>
                  </a:lnTo>
                  <a:lnTo>
                    <a:pt x="148" y="86"/>
                  </a:lnTo>
                  <a:lnTo>
                    <a:pt x="158" y="84"/>
                  </a:lnTo>
                  <a:lnTo>
                    <a:pt x="169" y="80"/>
                  </a:lnTo>
                  <a:lnTo>
                    <a:pt x="179" y="77"/>
                  </a:lnTo>
                  <a:lnTo>
                    <a:pt x="185" y="76"/>
                  </a:lnTo>
                  <a:lnTo>
                    <a:pt x="186" y="76"/>
                  </a:lnTo>
                  <a:lnTo>
                    <a:pt x="192" y="70"/>
                  </a:lnTo>
                  <a:lnTo>
                    <a:pt x="192" y="69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8" y="64"/>
                  </a:lnTo>
                  <a:lnTo>
                    <a:pt x="199" y="63"/>
                  </a:lnTo>
                  <a:lnTo>
                    <a:pt x="198" y="59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88" y="59"/>
                  </a:lnTo>
                  <a:lnTo>
                    <a:pt x="188" y="58"/>
                  </a:lnTo>
                  <a:lnTo>
                    <a:pt x="187" y="58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89" y="48"/>
                  </a:lnTo>
                  <a:lnTo>
                    <a:pt x="186" y="37"/>
                  </a:lnTo>
                  <a:lnTo>
                    <a:pt x="184" y="29"/>
                  </a:lnTo>
                  <a:lnTo>
                    <a:pt x="181" y="21"/>
                  </a:lnTo>
                  <a:lnTo>
                    <a:pt x="180" y="16"/>
                  </a:lnTo>
                  <a:lnTo>
                    <a:pt x="177" y="8"/>
                  </a:lnTo>
                  <a:lnTo>
                    <a:pt x="176" y="0"/>
                  </a:lnTo>
                  <a:lnTo>
                    <a:pt x="165" y="8"/>
                  </a:lnTo>
                  <a:lnTo>
                    <a:pt x="155" y="14"/>
                  </a:lnTo>
                  <a:lnTo>
                    <a:pt x="150" y="17"/>
                  </a:lnTo>
                  <a:lnTo>
                    <a:pt x="143" y="21"/>
                  </a:lnTo>
                  <a:lnTo>
                    <a:pt x="137" y="25"/>
                  </a:lnTo>
                  <a:lnTo>
                    <a:pt x="129" y="30"/>
                  </a:lnTo>
                  <a:lnTo>
                    <a:pt x="122" y="36"/>
                  </a:lnTo>
                  <a:lnTo>
                    <a:pt x="117" y="38"/>
                  </a:lnTo>
                  <a:lnTo>
                    <a:pt x="114" y="41"/>
                  </a:lnTo>
                  <a:lnTo>
                    <a:pt x="106" y="45"/>
                  </a:lnTo>
                  <a:lnTo>
                    <a:pt x="101" y="48"/>
                  </a:lnTo>
                  <a:lnTo>
                    <a:pt x="94" y="53"/>
                  </a:lnTo>
                  <a:lnTo>
                    <a:pt x="86" y="58"/>
                  </a:lnTo>
                  <a:lnTo>
                    <a:pt x="86" y="59"/>
                  </a:lnTo>
                  <a:lnTo>
                    <a:pt x="85" y="58"/>
                  </a:lnTo>
                  <a:lnTo>
                    <a:pt x="82" y="58"/>
                  </a:lnTo>
                  <a:lnTo>
                    <a:pt x="81" y="58"/>
                  </a:lnTo>
                  <a:lnTo>
                    <a:pt x="80" y="58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0" y="57"/>
                  </a:lnTo>
                  <a:lnTo>
                    <a:pt x="70" y="56"/>
                  </a:lnTo>
                  <a:lnTo>
                    <a:pt x="67" y="56"/>
                  </a:lnTo>
                  <a:lnTo>
                    <a:pt x="66" y="55"/>
                  </a:lnTo>
                  <a:lnTo>
                    <a:pt x="61" y="51"/>
                  </a:lnTo>
                  <a:lnTo>
                    <a:pt x="59" y="48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49" y="43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6" y="40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4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1" y="39"/>
                  </a:lnTo>
                  <a:lnTo>
                    <a:pt x="30" y="39"/>
                  </a:lnTo>
                  <a:lnTo>
                    <a:pt x="29" y="40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9" y="49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7" y="54"/>
                  </a:lnTo>
                  <a:lnTo>
                    <a:pt x="28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8" y="63"/>
                  </a:lnTo>
                  <a:lnTo>
                    <a:pt x="29" y="63"/>
                  </a:lnTo>
                  <a:lnTo>
                    <a:pt x="28" y="65"/>
                  </a:lnTo>
                  <a:lnTo>
                    <a:pt x="28" y="66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8" y="68"/>
                  </a:lnTo>
                  <a:lnTo>
                    <a:pt x="27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7" y="72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7" y="80"/>
                  </a:lnTo>
                  <a:lnTo>
                    <a:pt x="27" y="85"/>
                  </a:lnTo>
                  <a:lnTo>
                    <a:pt x="27" y="86"/>
                  </a:lnTo>
                  <a:lnTo>
                    <a:pt x="28" y="87"/>
                  </a:lnTo>
                  <a:lnTo>
                    <a:pt x="27" y="89"/>
                  </a:lnTo>
                  <a:lnTo>
                    <a:pt x="26" y="92"/>
                  </a:lnTo>
                  <a:lnTo>
                    <a:pt x="25" y="95"/>
                  </a:lnTo>
                  <a:lnTo>
                    <a:pt x="24" y="99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3" y="107"/>
                  </a:lnTo>
                  <a:lnTo>
                    <a:pt x="22" y="109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4"/>
                  </a:lnTo>
                  <a:lnTo>
                    <a:pt x="20" y="116"/>
                  </a:lnTo>
                  <a:lnTo>
                    <a:pt x="21" y="117"/>
                  </a:lnTo>
                  <a:lnTo>
                    <a:pt x="21" y="118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3" y="124"/>
                  </a:lnTo>
                  <a:lnTo>
                    <a:pt x="20" y="128"/>
                  </a:lnTo>
                  <a:lnTo>
                    <a:pt x="20" y="129"/>
                  </a:lnTo>
                  <a:lnTo>
                    <a:pt x="20" y="131"/>
                  </a:lnTo>
                  <a:lnTo>
                    <a:pt x="19" y="132"/>
                  </a:lnTo>
                  <a:lnTo>
                    <a:pt x="18" y="133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6" y="143"/>
                  </a:lnTo>
                  <a:lnTo>
                    <a:pt x="15" y="145"/>
                  </a:lnTo>
                  <a:lnTo>
                    <a:pt x="12" y="150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9" y="160"/>
                  </a:lnTo>
                  <a:lnTo>
                    <a:pt x="9" y="161"/>
                  </a:lnTo>
                  <a:lnTo>
                    <a:pt x="9" y="162"/>
                  </a:lnTo>
                  <a:lnTo>
                    <a:pt x="10" y="163"/>
                  </a:lnTo>
                  <a:lnTo>
                    <a:pt x="10" y="164"/>
                  </a:lnTo>
                  <a:lnTo>
                    <a:pt x="10" y="165"/>
                  </a:lnTo>
                  <a:lnTo>
                    <a:pt x="9" y="166"/>
                  </a:lnTo>
                  <a:lnTo>
                    <a:pt x="9" y="167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8" y="177"/>
                  </a:lnTo>
                  <a:lnTo>
                    <a:pt x="7" y="181"/>
                  </a:lnTo>
                  <a:lnTo>
                    <a:pt x="6" y="183"/>
                  </a:lnTo>
                  <a:lnTo>
                    <a:pt x="6" y="184"/>
                  </a:lnTo>
                  <a:lnTo>
                    <a:pt x="6" y="185"/>
                  </a:lnTo>
                  <a:lnTo>
                    <a:pt x="5" y="187"/>
                  </a:lnTo>
                  <a:lnTo>
                    <a:pt x="5" y="190"/>
                  </a:lnTo>
                  <a:lnTo>
                    <a:pt x="5" y="191"/>
                  </a:lnTo>
                  <a:lnTo>
                    <a:pt x="3" y="197"/>
                  </a:lnTo>
                  <a:lnTo>
                    <a:pt x="2" y="197"/>
                  </a:lnTo>
                  <a:lnTo>
                    <a:pt x="2" y="201"/>
                  </a:lnTo>
                  <a:lnTo>
                    <a:pt x="1" y="202"/>
                  </a:lnTo>
                  <a:lnTo>
                    <a:pt x="1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07"/>
                  </a:lnTo>
                  <a:lnTo>
                    <a:pt x="2" y="207"/>
                  </a:lnTo>
                  <a:lnTo>
                    <a:pt x="2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1" y="217"/>
                  </a:lnTo>
                  <a:lnTo>
                    <a:pt x="0" y="217"/>
                  </a:lnTo>
                  <a:lnTo>
                    <a:pt x="6" y="217"/>
                  </a:lnTo>
                  <a:lnTo>
                    <a:pt x="11" y="218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2" name="Freeform 487">
              <a:extLst>
                <a:ext uri="{FF2B5EF4-FFF2-40B4-BE49-F238E27FC236}">
                  <a16:creationId xmlns:a16="http://schemas.microsoft.com/office/drawing/2014/main" id="{1648C0C8-53DC-6B2D-B696-40761E5C4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050" y="2862263"/>
              <a:ext cx="590550" cy="338137"/>
            </a:xfrm>
            <a:custGeom>
              <a:avLst/>
              <a:gdLst>
                <a:gd name="T0" fmla="*/ 28 w 372"/>
                <a:gd name="T1" fmla="*/ 24 h 213"/>
                <a:gd name="T2" fmla="*/ 15 w 372"/>
                <a:gd name="T3" fmla="*/ 39 h 213"/>
                <a:gd name="T4" fmla="*/ 10 w 372"/>
                <a:gd name="T5" fmla="*/ 52 h 213"/>
                <a:gd name="T6" fmla="*/ 8 w 372"/>
                <a:gd name="T7" fmla="*/ 65 h 213"/>
                <a:gd name="T8" fmla="*/ 0 w 372"/>
                <a:gd name="T9" fmla="*/ 78 h 213"/>
                <a:gd name="T10" fmla="*/ 9 w 372"/>
                <a:gd name="T11" fmla="*/ 89 h 213"/>
                <a:gd name="T12" fmla="*/ 21 w 372"/>
                <a:gd name="T13" fmla="*/ 95 h 213"/>
                <a:gd name="T14" fmla="*/ 30 w 372"/>
                <a:gd name="T15" fmla="*/ 98 h 213"/>
                <a:gd name="T16" fmla="*/ 44 w 372"/>
                <a:gd name="T17" fmla="*/ 106 h 213"/>
                <a:gd name="T18" fmla="*/ 58 w 372"/>
                <a:gd name="T19" fmla="*/ 122 h 213"/>
                <a:gd name="T20" fmla="*/ 70 w 372"/>
                <a:gd name="T21" fmla="*/ 126 h 213"/>
                <a:gd name="T22" fmla="*/ 88 w 372"/>
                <a:gd name="T23" fmla="*/ 132 h 213"/>
                <a:gd name="T24" fmla="*/ 122 w 372"/>
                <a:gd name="T25" fmla="*/ 145 h 213"/>
                <a:gd name="T26" fmla="*/ 147 w 372"/>
                <a:gd name="T27" fmla="*/ 162 h 213"/>
                <a:gd name="T28" fmla="*/ 163 w 372"/>
                <a:gd name="T29" fmla="*/ 156 h 213"/>
                <a:gd name="T30" fmla="*/ 182 w 372"/>
                <a:gd name="T31" fmla="*/ 157 h 213"/>
                <a:gd name="T32" fmla="*/ 194 w 372"/>
                <a:gd name="T33" fmla="*/ 159 h 213"/>
                <a:gd name="T34" fmla="*/ 217 w 372"/>
                <a:gd name="T35" fmla="*/ 179 h 213"/>
                <a:gd name="T36" fmla="*/ 228 w 372"/>
                <a:gd name="T37" fmla="*/ 187 h 213"/>
                <a:gd name="T38" fmla="*/ 245 w 372"/>
                <a:gd name="T39" fmla="*/ 190 h 213"/>
                <a:gd name="T40" fmla="*/ 263 w 372"/>
                <a:gd name="T41" fmla="*/ 200 h 213"/>
                <a:gd name="T42" fmla="*/ 280 w 372"/>
                <a:gd name="T43" fmla="*/ 200 h 213"/>
                <a:gd name="T44" fmla="*/ 291 w 372"/>
                <a:gd name="T45" fmla="*/ 201 h 213"/>
                <a:gd name="T46" fmla="*/ 308 w 372"/>
                <a:gd name="T47" fmla="*/ 208 h 213"/>
                <a:gd name="T48" fmla="*/ 322 w 372"/>
                <a:gd name="T49" fmla="*/ 203 h 213"/>
                <a:gd name="T50" fmla="*/ 335 w 372"/>
                <a:gd name="T51" fmla="*/ 210 h 213"/>
                <a:gd name="T52" fmla="*/ 353 w 372"/>
                <a:gd name="T53" fmla="*/ 210 h 213"/>
                <a:gd name="T54" fmla="*/ 363 w 372"/>
                <a:gd name="T55" fmla="*/ 211 h 213"/>
                <a:gd name="T56" fmla="*/ 372 w 372"/>
                <a:gd name="T57" fmla="*/ 191 h 213"/>
                <a:gd name="T58" fmla="*/ 364 w 372"/>
                <a:gd name="T59" fmla="*/ 174 h 213"/>
                <a:gd name="T60" fmla="*/ 367 w 372"/>
                <a:gd name="T61" fmla="*/ 155 h 213"/>
                <a:gd name="T62" fmla="*/ 368 w 372"/>
                <a:gd name="T63" fmla="*/ 134 h 213"/>
                <a:gd name="T64" fmla="*/ 350 w 372"/>
                <a:gd name="T65" fmla="*/ 137 h 213"/>
                <a:gd name="T66" fmla="*/ 337 w 372"/>
                <a:gd name="T67" fmla="*/ 137 h 213"/>
                <a:gd name="T68" fmla="*/ 318 w 372"/>
                <a:gd name="T69" fmla="*/ 130 h 213"/>
                <a:gd name="T70" fmla="*/ 305 w 372"/>
                <a:gd name="T71" fmla="*/ 123 h 213"/>
                <a:gd name="T72" fmla="*/ 297 w 372"/>
                <a:gd name="T73" fmla="*/ 127 h 213"/>
                <a:gd name="T74" fmla="*/ 286 w 372"/>
                <a:gd name="T75" fmla="*/ 128 h 213"/>
                <a:gd name="T76" fmla="*/ 277 w 372"/>
                <a:gd name="T77" fmla="*/ 124 h 213"/>
                <a:gd name="T78" fmla="*/ 276 w 372"/>
                <a:gd name="T79" fmla="*/ 134 h 213"/>
                <a:gd name="T80" fmla="*/ 267 w 372"/>
                <a:gd name="T81" fmla="*/ 121 h 213"/>
                <a:gd name="T82" fmla="*/ 258 w 372"/>
                <a:gd name="T83" fmla="*/ 112 h 213"/>
                <a:gd name="T84" fmla="*/ 244 w 372"/>
                <a:gd name="T85" fmla="*/ 114 h 213"/>
                <a:gd name="T86" fmla="*/ 234 w 372"/>
                <a:gd name="T87" fmla="*/ 113 h 213"/>
                <a:gd name="T88" fmla="*/ 235 w 372"/>
                <a:gd name="T89" fmla="*/ 100 h 213"/>
                <a:gd name="T90" fmla="*/ 223 w 372"/>
                <a:gd name="T91" fmla="*/ 100 h 213"/>
                <a:gd name="T92" fmla="*/ 210 w 372"/>
                <a:gd name="T93" fmla="*/ 91 h 213"/>
                <a:gd name="T94" fmla="*/ 193 w 372"/>
                <a:gd name="T95" fmla="*/ 80 h 213"/>
                <a:gd name="T96" fmla="*/ 189 w 372"/>
                <a:gd name="T97" fmla="*/ 66 h 213"/>
                <a:gd name="T98" fmla="*/ 178 w 372"/>
                <a:gd name="T99" fmla="*/ 60 h 213"/>
                <a:gd name="T100" fmla="*/ 165 w 372"/>
                <a:gd name="T101" fmla="*/ 67 h 213"/>
                <a:gd name="T102" fmla="*/ 154 w 372"/>
                <a:gd name="T103" fmla="*/ 57 h 213"/>
                <a:gd name="T104" fmla="*/ 148 w 372"/>
                <a:gd name="T105" fmla="*/ 47 h 213"/>
                <a:gd name="T106" fmla="*/ 139 w 372"/>
                <a:gd name="T107" fmla="*/ 45 h 213"/>
                <a:gd name="T108" fmla="*/ 127 w 372"/>
                <a:gd name="T109" fmla="*/ 38 h 213"/>
                <a:gd name="T110" fmla="*/ 112 w 372"/>
                <a:gd name="T111" fmla="*/ 26 h 213"/>
                <a:gd name="T112" fmla="*/ 99 w 372"/>
                <a:gd name="T113" fmla="*/ 19 h 213"/>
                <a:gd name="T114" fmla="*/ 94 w 372"/>
                <a:gd name="T115" fmla="*/ 7 h 213"/>
                <a:gd name="T116" fmla="*/ 81 w 372"/>
                <a:gd name="T117" fmla="*/ 4 h 213"/>
                <a:gd name="T118" fmla="*/ 64 w 372"/>
                <a:gd name="T119" fmla="*/ 3 h 213"/>
                <a:gd name="T120" fmla="*/ 58 w 372"/>
                <a:gd name="T121" fmla="*/ 16 h 213"/>
                <a:gd name="T122" fmla="*/ 50 w 372"/>
                <a:gd name="T123" fmla="*/ 2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2" h="213">
                  <a:moveTo>
                    <a:pt x="41" y="13"/>
                  </a:moveTo>
                  <a:lnTo>
                    <a:pt x="40" y="13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6" y="17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2" y="21"/>
                  </a:lnTo>
                  <a:lnTo>
                    <a:pt x="31" y="22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3" y="28"/>
                  </a:lnTo>
                  <a:lnTo>
                    <a:pt x="22" y="30"/>
                  </a:lnTo>
                  <a:lnTo>
                    <a:pt x="21" y="33"/>
                  </a:lnTo>
                  <a:lnTo>
                    <a:pt x="19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1" y="60"/>
                  </a:lnTo>
                  <a:lnTo>
                    <a:pt x="11" y="61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9" y="67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7" y="69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88"/>
                  </a:lnTo>
                  <a:lnTo>
                    <a:pt x="6" y="88"/>
                  </a:lnTo>
                  <a:lnTo>
                    <a:pt x="8" y="89"/>
                  </a:lnTo>
                  <a:lnTo>
                    <a:pt x="9" y="89"/>
                  </a:lnTo>
                  <a:lnTo>
                    <a:pt x="9" y="90"/>
                  </a:lnTo>
                  <a:lnTo>
                    <a:pt x="10" y="91"/>
                  </a:lnTo>
                  <a:lnTo>
                    <a:pt x="11" y="91"/>
                  </a:lnTo>
                  <a:lnTo>
                    <a:pt x="12" y="92"/>
                  </a:lnTo>
                  <a:lnTo>
                    <a:pt x="13" y="95"/>
                  </a:lnTo>
                  <a:lnTo>
                    <a:pt x="14" y="96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7" y="96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1" y="98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3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4" y="94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7" y="95"/>
                  </a:lnTo>
                  <a:lnTo>
                    <a:pt x="28" y="96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30" y="98"/>
                  </a:lnTo>
                  <a:lnTo>
                    <a:pt x="32" y="99"/>
                  </a:lnTo>
                  <a:lnTo>
                    <a:pt x="33" y="99"/>
                  </a:lnTo>
                  <a:lnTo>
                    <a:pt x="34" y="100"/>
                  </a:lnTo>
                  <a:lnTo>
                    <a:pt x="35" y="101"/>
                  </a:lnTo>
                  <a:lnTo>
                    <a:pt x="38" y="101"/>
                  </a:lnTo>
                  <a:lnTo>
                    <a:pt x="39" y="102"/>
                  </a:lnTo>
                  <a:lnTo>
                    <a:pt x="39" y="103"/>
                  </a:lnTo>
                  <a:lnTo>
                    <a:pt x="39" y="104"/>
                  </a:lnTo>
                  <a:lnTo>
                    <a:pt x="40" y="105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3" y="105"/>
                  </a:lnTo>
                  <a:lnTo>
                    <a:pt x="44" y="105"/>
                  </a:lnTo>
                  <a:lnTo>
                    <a:pt x="44" y="106"/>
                  </a:lnTo>
                  <a:lnTo>
                    <a:pt x="44" y="107"/>
                  </a:lnTo>
                  <a:lnTo>
                    <a:pt x="46" y="107"/>
                  </a:lnTo>
                  <a:lnTo>
                    <a:pt x="51" y="108"/>
                  </a:lnTo>
                  <a:lnTo>
                    <a:pt x="52" y="108"/>
                  </a:lnTo>
                  <a:lnTo>
                    <a:pt x="53" y="110"/>
                  </a:lnTo>
                  <a:lnTo>
                    <a:pt x="54" y="113"/>
                  </a:lnTo>
                  <a:lnTo>
                    <a:pt x="54" y="115"/>
                  </a:lnTo>
                  <a:lnTo>
                    <a:pt x="57" y="118"/>
                  </a:lnTo>
                  <a:lnTo>
                    <a:pt x="58" y="119"/>
                  </a:lnTo>
                  <a:lnTo>
                    <a:pt x="57" y="119"/>
                  </a:lnTo>
                  <a:lnTo>
                    <a:pt x="57" y="120"/>
                  </a:lnTo>
                  <a:lnTo>
                    <a:pt x="58" y="120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9" y="121"/>
                  </a:lnTo>
                  <a:lnTo>
                    <a:pt x="60" y="121"/>
                  </a:lnTo>
                  <a:lnTo>
                    <a:pt x="60" y="120"/>
                  </a:lnTo>
                  <a:lnTo>
                    <a:pt x="61" y="120"/>
                  </a:lnTo>
                  <a:lnTo>
                    <a:pt x="61" y="119"/>
                  </a:lnTo>
                  <a:lnTo>
                    <a:pt x="62" y="119"/>
                  </a:lnTo>
                  <a:lnTo>
                    <a:pt x="63" y="119"/>
                  </a:lnTo>
                  <a:lnTo>
                    <a:pt x="64" y="120"/>
                  </a:lnTo>
                  <a:lnTo>
                    <a:pt x="64" y="121"/>
                  </a:lnTo>
                  <a:lnTo>
                    <a:pt x="65" y="122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5" y="124"/>
                  </a:lnTo>
                  <a:lnTo>
                    <a:pt x="70" y="126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2" y="128"/>
                  </a:lnTo>
                  <a:lnTo>
                    <a:pt x="74" y="129"/>
                  </a:lnTo>
                  <a:lnTo>
                    <a:pt x="75" y="129"/>
                  </a:lnTo>
                  <a:lnTo>
                    <a:pt x="76" y="130"/>
                  </a:lnTo>
                  <a:lnTo>
                    <a:pt x="79" y="132"/>
                  </a:lnTo>
                  <a:lnTo>
                    <a:pt x="81" y="134"/>
                  </a:lnTo>
                  <a:lnTo>
                    <a:pt x="83" y="135"/>
                  </a:lnTo>
                  <a:lnTo>
                    <a:pt x="84" y="136"/>
                  </a:lnTo>
                  <a:lnTo>
                    <a:pt x="85" y="136"/>
                  </a:lnTo>
                  <a:lnTo>
                    <a:pt x="86" y="135"/>
                  </a:lnTo>
                  <a:lnTo>
                    <a:pt x="87" y="133"/>
                  </a:lnTo>
                  <a:lnTo>
                    <a:pt x="88" y="132"/>
                  </a:lnTo>
                  <a:lnTo>
                    <a:pt x="91" y="132"/>
                  </a:lnTo>
                  <a:lnTo>
                    <a:pt x="92" y="133"/>
                  </a:lnTo>
                  <a:lnTo>
                    <a:pt x="93" y="134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97" y="136"/>
                  </a:lnTo>
                  <a:lnTo>
                    <a:pt x="103" y="140"/>
                  </a:lnTo>
                  <a:lnTo>
                    <a:pt x="106" y="142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4" y="145"/>
                  </a:lnTo>
                  <a:lnTo>
                    <a:pt x="120" y="144"/>
                  </a:lnTo>
                  <a:lnTo>
                    <a:pt x="121" y="144"/>
                  </a:lnTo>
                  <a:lnTo>
                    <a:pt x="122" y="145"/>
                  </a:lnTo>
                  <a:lnTo>
                    <a:pt x="123" y="147"/>
                  </a:lnTo>
                  <a:lnTo>
                    <a:pt x="124" y="150"/>
                  </a:lnTo>
                  <a:lnTo>
                    <a:pt x="124" y="153"/>
                  </a:lnTo>
                  <a:lnTo>
                    <a:pt x="124" y="154"/>
                  </a:lnTo>
                  <a:lnTo>
                    <a:pt x="131" y="154"/>
                  </a:lnTo>
                  <a:lnTo>
                    <a:pt x="131" y="155"/>
                  </a:lnTo>
                  <a:lnTo>
                    <a:pt x="134" y="156"/>
                  </a:lnTo>
                  <a:lnTo>
                    <a:pt x="136" y="157"/>
                  </a:lnTo>
                  <a:lnTo>
                    <a:pt x="142" y="157"/>
                  </a:lnTo>
                  <a:lnTo>
                    <a:pt x="144" y="157"/>
                  </a:lnTo>
                  <a:lnTo>
                    <a:pt x="146" y="159"/>
                  </a:lnTo>
                  <a:lnTo>
                    <a:pt x="146" y="160"/>
                  </a:lnTo>
                  <a:lnTo>
                    <a:pt x="147" y="161"/>
                  </a:lnTo>
                  <a:lnTo>
                    <a:pt x="147" y="162"/>
                  </a:lnTo>
                  <a:lnTo>
                    <a:pt x="148" y="162"/>
                  </a:lnTo>
                  <a:lnTo>
                    <a:pt x="149" y="163"/>
                  </a:lnTo>
                  <a:lnTo>
                    <a:pt x="150" y="163"/>
                  </a:lnTo>
                  <a:lnTo>
                    <a:pt x="151" y="162"/>
                  </a:lnTo>
                  <a:lnTo>
                    <a:pt x="152" y="161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3" y="156"/>
                  </a:lnTo>
                  <a:lnTo>
                    <a:pt x="154" y="155"/>
                  </a:lnTo>
                  <a:lnTo>
                    <a:pt x="158" y="156"/>
                  </a:lnTo>
                  <a:lnTo>
                    <a:pt x="163" y="156"/>
                  </a:lnTo>
                  <a:lnTo>
                    <a:pt x="166" y="157"/>
                  </a:lnTo>
                  <a:lnTo>
                    <a:pt x="173" y="161"/>
                  </a:lnTo>
                  <a:lnTo>
                    <a:pt x="174" y="162"/>
                  </a:lnTo>
                  <a:lnTo>
                    <a:pt x="175" y="161"/>
                  </a:lnTo>
                  <a:lnTo>
                    <a:pt x="175" y="160"/>
                  </a:lnTo>
                  <a:lnTo>
                    <a:pt x="175" y="159"/>
                  </a:lnTo>
                  <a:lnTo>
                    <a:pt x="174" y="158"/>
                  </a:lnTo>
                  <a:lnTo>
                    <a:pt x="174" y="157"/>
                  </a:lnTo>
                  <a:lnTo>
                    <a:pt x="174" y="157"/>
                  </a:lnTo>
                  <a:lnTo>
                    <a:pt x="177" y="157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81" y="157"/>
                  </a:lnTo>
                  <a:lnTo>
                    <a:pt x="182" y="157"/>
                  </a:lnTo>
                  <a:lnTo>
                    <a:pt x="183" y="156"/>
                  </a:lnTo>
                  <a:lnTo>
                    <a:pt x="185" y="153"/>
                  </a:lnTo>
                  <a:lnTo>
                    <a:pt x="186" y="153"/>
                  </a:lnTo>
                  <a:lnTo>
                    <a:pt x="187" y="153"/>
                  </a:lnTo>
                  <a:lnTo>
                    <a:pt x="187" y="154"/>
                  </a:lnTo>
                  <a:lnTo>
                    <a:pt x="188" y="155"/>
                  </a:lnTo>
                  <a:lnTo>
                    <a:pt x="190" y="155"/>
                  </a:lnTo>
                  <a:lnTo>
                    <a:pt x="190" y="156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3" y="157"/>
                  </a:lnTo>
                  <a:lnTo>
                    <a:pt x="193" y="157"/>
                  </a:lnTo>
                  <a:lnTo>
                    <a:pt x="193" y="158"/>
                  </a:lnTo>
                  <a:lnTo>
                    <a:pt x="194" y="159"/>
                  </a:lnTo>
                  <a:lnTo>
                    <a:pt x="195" y="160"/>
                  </a:lnTo>
                  <a:lnTo>
                    <a:pt x="208" y="163"/>
                  </a:lnTo>
                  <a:lnTo>
                    <a:pt x="210" y="164"/>
                  </a:lnTo>
                  <a:lnTo>
                    <a:pt x="211" y="166"/>
                  </a:lnTo>
                  <a:lnTo>
                    <a:pt x="212" y="167"/>
                  </a:lnTo>
                  <a:lnTo>
                    <a:pt x="212" y="168"/>
                  </a:lnTo>
                  <a:lnTo>
                    <a:pt x="213" y="171"/>
                  </a:lnTo>
                  <a:lnTo>
                    <a:pt x="212" y="173"/>
                  </a:lnTo>
                  <a:lnTo>
                    <a:pt x="212" y="174"/>
                  </a:lnTo>
                  <a:lnTo>
                    <a:pt x="211" y="176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12" y="178"/>
                  </a:lnTo>
                  <a:lnTo>
                    <a:pt x="217" y="179"/>
                  </a:lnTo>
                  <a:lnTo>
                    <a:pt x="218" y="179"/>
                  </a:lnTo>
                  <a:lnTo>
                    <a:pt x="218" y="178"/>
                  </a:lnTo>
                  <a:lnTo>
                    <a:pt x="219" y="179"/>
                  </a:lnTo>
                  <a:lnTo>
                    <a:pt x="219" y="180"/>
                  </a:lnTo>
                  <a:lnTo>
                    <a:pt x="221" y="180"/>
                  </a:lnTo>
                  <a:lnTo>
                    <a:pt x="223" y="181"/>
                  </a:lnTo>
                  <a:lnTo>
                    <a:pt x="224" y="182"/>
                  </a:lnTo>
                  <a:lnTo>
                    <a:pt x="224" y="183"/>
                  </a:lnTo>
                  <a:lnTo>
                    <a:pt x="225" y="184"/>
                  </a:lnTo>
                  <a:lnTo>
                    <a:pt x="225" y="185"/>
                  </a:lnTo>
                  <a:lnTo>
                    <a:pt x="226" y="186"/>
                  </a:lnTo>
                  <a:lnTo>
                    <a:pt x="227" y="186"/>
                  </a:lnTo>
                  <a:lnTo>
                    <a:pt x="228" y="186"/>
                  </a:lnTo>
                  <a:lnTo>
                    <a:pt x="228" y="187"/>
                  </a:lnTo>
                  <a:lnTo>
                    <a:pt x="228" y="187"/>
                  </a:lnTo>
                  <a:lnTo>
                    <a:pt x="230" y="188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5" y="187"/>
                  </a:lnTo>
                  <a:lnTo>
                    <a:pt x="235" y="188"/>
                  </a:lnTo>
                  <a:lnTo>
                    <a:pt x="235" y="190"/>
                  </a:lnTo>
                  <a:lnTo>
                    <a:pt x="237" y="192"/>
                  </a:lnTo>
                  <a:lnTo>
                    <a:pt x="241" y="193"/>
                  </a:lnTo>
                  <a:lnTo>
                    <a:pt x="243" y="192"/>
                  </a:lnTo>
                  <a:lnTo>
                    <a:pt x="243" y="192"/>
                  </a:lnTo>
                  <a:lnTo>
                    <a:pt x="243" y="191"/>
                  </a:lnTo>
                  <a:lnTo>
                    <a:pt x="244" y="191"/>
                  </a:lnTo>
                  <a:lnTo>
                    <a:pt x="245" y="190"/>
                  </a:lnTo>
                  <a:lnTo>
                    <a:pt x="246" y="190"/>
                  </a:lnTo>
                  <a:lnTo>
                    <a:pt x="247" y="190"/>
                  </a:lnTo>
                  <a:lnTo>
                    <a:pt x="248" y="190"/>
                  </a:lnTo>
                  <a:lnTo>
                    <a:pt x="250" y="189"/>
                  </a:lnTo>
                  <a:lnTo>
                    <a:pt x="252" y="188"/>
                  </a:lnTo>
                  <a:lnTo>
                    <a:pt x="255" y="187"/>
                  </a:lnTo>
                  <a:lnTo>
                    <a:pt x="256" y="187"/>
                  </a:lnTo>
                  <a:lnTo>
                    <a:pt x="260" y="188"/>
                  </a:lnTo>
                  <a:lnTo>
                    <a:pt x="260" y="189"/>
                  </a:lnTo>
                  <a:lnTo>
                    <a:pt x="261" y="191"/>
                  </a:lnTo>
                  <a:lnTo>
                    <a:pt x="260" y="196"/>
                  </a:lnTo>
                  <a:lnTo>
                    <a:pt x="261" y="197"/>
                  </a:lnTo>
                  <a:lnTo>
                    <a:pt x="262" y="198"/>
                  </a:lnTo>
                  <a:lnTo>
                    <a:pt x="263" y="200"/>
                  </a:lnTo>
                  <a:lnTo>
                    <a:pt x="264" y="200"/>
                  </a:lnTo>
                  <a:lnTo>
                    <a:pt x="265" y="200"/>
                  </a:lnTo>
                  <a:lnTo>
                    <a:pt x="265" y="201"/>
                  </a:lnTo>
                  <a:lnTo>
                    <a:pt x="265" y="202"/>
                  </a:lnTo>
                  <a:lnTo>
                    <a:pt x="266" y="202"/>
                  </a:lnTo>
                  <a:lnTo>
                    <a:pt x="267" y="201"/>
                  </a:lnTo>
                  <a:lnTo>
                    <a:pt x="271" y="198"/>
                  </a:lnTo>
                  <a:lnTo>
                    <a:pt x="272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9" y="199"/>
                  </a:lnTo>
                  <a:lnTo>
                    <a:pt x="279" y="200"/>
                  </a:lnTo>
                  <a:lnTo>
                    <a:pt x="280" y="200"/>
                  </a:lnTo>
                  <a:lnTo>
                    <a:pt x="281" y="200"/>
                  </a:lnTo>
                  <a:lnTo>
                    <a:pt x="282" y="200"/>
                  </a:lnTo>
                  <a:lnTo>
                    <a:pt x="283" y="201"/>
                  </a:lnTo>
                  <a:lnTo>
                    <a:pt x="283" y="201"/>
                  </a:lnTo>
                  <a:lnTo>
                    <a:pt x="283" y="200"/>
                  </a:lnTo>
                  <a:lnTo>
                    <a:pt x="285" y="199"/>
                  </a:lnTo>
                  <a:lnTo>
                    <a:pt x="286" y="199"/>
                  </a:lnTo>
                  <a:lnTo>
                    <a:pt x="287" y="199"/>
                  </a:lnTo>
                  <a:lnTo>
                    <a:pt x="287" y="200"/>
                  </a:lnTo>
                  <a:lnTo>
                    <a:pt x="287" y="201"/>
                  </a:lnTo>
                  <a:lnTo>
                    <a:pt x="288" y="201"/>
                  </a:lnTo>
                  <a:lnTo>
                    <a:pt x="289" y="201"/>
                  </a:lnTo>
                  <a:lnTo>
                    <a:pt x="290" y="201"/>
                  </a:lnTo>
                  <a:lnTo>
                    <a:pt x="291" y="201"/>
                  </a:lnTo>
                  <a:lnTo>
                    <a:pt x="294" y="203"/>
                  </a:lnTo>
                  <a:lnTo>
                    <a:pt x="295" y="204"/>
                  </a:lnTo>
                  <a:lnTo>
                    <a:pt x="296" y="204"/>
                  </a:lnTo>
                  <a:lnTo>
                    <a:pt x="297" y="205"/>
                  </a:lnTo>
                  <a:lnTo>
                    <a:pt x="298" y="205"/>
                  </a:lnTo>
                  <a:lnTo>
                    <a:pt x="298" y="206"/>
                  </a:lnTo>
                  <a:lnTo>
                    <a:pt x="299" y="207"/>
                  </a:lnTo>
                  <a:lnTo>
                    <a:pt x="303" y="207"/>
                  </a:lnTo>
                  <a:lnTo>
                    <a:pt x="305" y="210"/>
                  </a:lnTo>
                  <a:lnTo>
                    <a:pt x="306" y="210"/>
                  </a:lnTo>
                  <a:lnTo>
                    <a:pt x="306" y="209"/>
                  </a:lnTo>
                  <a:lnTo>
                    <a:pt x="307" y="209"/>
                  </a:lnTo>
                  <a:lnTo>
                    <a:pt x="307" y="208"/>
                  </a:lnTo>
                  <a:lnTo>
                    <a:pt x="308" y="208"/>
                  </a:lnTo>
                  <a:lnTo>
                    <a:pt x="310" y="209"/>
                  </a:lnTo>
                  <a:lnTo>
                    <a:pt x="311" y="208"/>
                  </a:lnTo>
                  <a:lnTo>
                    <a:pt x="313" y="208"/>
                  </a:lnTo>
                  <a:lnTo>
                    <a:pt x="313" y="207"/>
                  </a:lnTo>
                  <a:lnTo>
                    <a:pt x="313" y="206"/>
                  </a:lnTo>
                  <a:lnTo>
                    <a:pt x="315" y="205"/>
                  </a:lnTo>
                  <a:lnTo>
                    <a:pt x="316" y="205"/>
                  </a:lnTo>
                  <a:lnTo>
                    <a:pt x="318" y="204"/>
                  </a:lnTo>
                  <a:lnTo>
                    <a:pt x="319" y="203"/>
                  </a:lnTo>
                  <a:lnTo>
                    <a:pt x="321" y="202"/>
                  </a:lnTo>
                  <a:lnTo>
                    <a:pt x="321" y="201"/>
                  </a:lnTo>
                  <a:lnTo>
                    <a:pt x="322" y="201"/>
                  </a:lnTo>
                  <a:lnTo>
                    <a:pt x="322" y="202"/>
                  </a:lnTo>
                  <a:lnTo>
                    <a:pt x="322" y="203"/>
                  </a:lnTo>
                  <a:lnTo>
                    <a:pt x="323" y="206"/>
                  </a:lnTo>
                  <a:lnTo>
                    <a:pt x="323" y="207"/>
                  </a:lnTo>
                  <a:lnTo>
                    <a:pt x="323" y="209"/>
                  </a:lnTo>
                  <a:lnTo>
                    <a:pt x="324" y="210"/>
                  </a:lnTo>
                  <a:lnTo>
                    <a:pt x="326" y="210"/>
                  </a:lnTo>
                  <a:lnTo>
                    <a:pt x="328" y="210"/>
                  </a:lnTo>
                  <a:lnTo>
                    <a:pt x="329" y="210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1" y="211"/>
                  </a:lnTo>
                  <a:lnTo>
                    <a:pt x="331" y="212"/>
                  </a:lnTo>
                  <a:lnTo>
                    <a:pt x="333" y="213"/>
                  </a:lnTo>
                  <a:lnTo>
                    <a:pt x="334" y="212"/>
                  </a:lnTo>
                  <a:lnTo>
                    <a:pt x="335" y="210"/>
                  </a:lnTo>
                  <a:lnTo>
                    <a:pt x="335" y="210"/>
                  </a:lnTo>
                  <a:lnTo>
                    <a:pt x="337" y="210"/>
                  </a:lnTo>
                  <a:lnTo>
                    <a:pt x="339" y="209"/>
                  </a:lnTo>
                  <a:lnTo>
                    <a:pt x="340" y="209"/>
                  </a:lnTo>
                  <a:lnTo>
                    <a:pt x="342" y="209"/>
                  </a:lnTo>
                  <a:lnTo>
                    <a:pt x="345" y="210"/>
                  </a:lnTo>
                  <a:lnTo>
                    <a:pt x="347" y="211"/>
                  </a:lnTo>
                  <a:lnTo>
                    <a:pt x="349" y="210"/>
                  </a:lnTo>
                  <a:lnTo>
                    <a:pt x="349" y="210"/>
                  </a:lnTo>
                  <a:lnTo>
                    <a:pt x="351" y="209"/>
                  </a:lnTo>
                  <a:lnTo>
                    <a:pt x="351" y="210"/>
                  </a:lnTo>
                  <a:lnTo>
                    <a:pt x="352" y="210"/>
                  </a:lnTo>
                  <a:lnTo>
                    <a:pt x="352" y="210"/>
                  </a:lnTo>
                  <a:lnTo>
                    <a:pt x="353" y="210"/>
                  </a:lnTo>
                  <a:lnTo>
                    <a:pt x="353" y="209"/>
                  </a:lnTo>
                  <a:lnTo>
                    <a:pt x="353" y="208"/>
                  </a:lnTo>
                  <a:lnTo>
                    <a:pt x="354" y="208"/>
                  </a:lnTo>
                  <a:lnTo>
                    <a:pt x="355" y="208"/>
                  </a:lnTo>
                  <a:lnTo>
                    <a:pt x="356" y="208"/>
                  </a:lnTo>
                  <a:lnTo>
                    <a:pt x="357" y="208"/>
                  </a:lnTo>
                  <a:lnTo>
                    <a:pt x="359" y="207"/>
                  </a:lnTo>
                  <a:lnTo>
                    <a:pt x="360" y="207"/>
                  </a:lnTo>
                  <a:lnTo>
                    <a:pt x="361" y="208"/>
                  </a:lnTo>
                  <a:lnTo>
                    <a:pt x="361" y="209"/>
                  </a:lnTo>
                  <a:lnTo>
                    <a:pt x="361" y="210"/>
                  </a:lnTo>
                  <a:lnTo>
                    <a:pt x="362" y="210"/>
                  </a:lnTo>
                  <a:lnTo>
                    <a:pt x="362" y="210"/>
                  </a:lnTo>
                  <a:lnTo>
                    <a:pt x="363" y="211"/>
                  </a:lnTo>
                  <a:lnTo>
                    <a:pt x="364" y="212"/>
                  </a:lnTo>
                  <a:lnTo>
                    <a:pt x="366" y="211"/>
                  </a:lnTo>
                  <a:lnTo>
                    <a:pt x="368" y="210"/>
                  </a:lnTo>
                  <a:lnTo>
                    <a:pt x="369" y="207"/>
                  </a:lnTo>
                  <a:lnTo>
                    <a:pt x="370" y="206"/>
                  </a:lnTo>
                  <a:lnTo>
                    <a:pt x="369" y="205"/>
                  </a:lnTo>
                  <a:lnTo>
                    <a:pt x="370" y="205"/>
                  </a:lnTo>
                  <a:lnTo>
                    <a:pt x="370" y="203"/>
                  </a:lnTo>
                  <a:lnTo>
                    <a:pt x="371" y="201"/>
                  </a:lnTo>
                  <a:lnTo>
                    <a:pt x="372" y="197"/>
                  </a:lnTo>
                  <a:lnTo>
                    <a:pt x="372" y="195"/>
                  </a:lnTo>
                  <a:lnTo>
                    <a:pt x="372" y="194"/>
                  </a:lnTo>
                  <a:lnTo>
                    <a:pt x="372" y="192"/>
                  </a:lnTo>
                  <a:lnTo>
                    <a:pt x="372" y="191"/>
                  </a:lnTo>
                  <a:lnTo>
                    <a:pt x="372" y="189"/>
                  </a:lnTo>
                  <a:lnTo>
                    <a:pt x="372" y="187"/>
                  </a:lnTo>
                  <a:lnTo>
                    <a:pt x="372" y="187"/>
                  </a:lnTo>
                  <a:lnTo>
                    <a:pt x="372" y="186"/>
                  </a:lnTo>
                  <a:lnTo>
                    <a:pt x="371" y="185"/>
                  </a:lnTo>
                  <a:lnTo>
                    <a:pt x="371" y="184"/>
                  </a:lnTo>
                  <a:lnTo>
                    <a:pt x="370" y="182"/>
                  </a:lnTo>
                  <a:lnTo>
                    <a:pt x="369" y="180"/>
                  </a:lnTo>
                  <a:lnTo>
                    <a:pt x="368" y="178"/>
                  </a:lnTo>
                  <a:lnTo>
                    <a:pt x="367" y="177"/>
                  </a:lnTo>
                  <a:lnTo>
                    <a:pt x="366" y="177"/>
                  </a:lnTo>
                  <a:lnTo>
                    <a:pt x="365" y="175"/>
                  </a:lnTo>
                  <a:lnTo>
                    <a:pt x="364" y="175"/>
                  </a:lnTo>
                  <a:lnTo>
                    <a:pt x="364" y="174"/>
                  </a:lnTo>
                  <a:lnTo>
                    <a:pt x="364" y="173"/>
                  </a:lnTo>
                  <a:lnTo>
                    <a:pt x="365" y="172"/>
                  </a:lnTo>
                  <a:lnTo>
                    <a:pt x="365" y="167"/>
                  </a:lnTo>
                  <a:lnTo>
                    <a:pt x="366" y="167"/>
                  </a:lnTo>
                  <a:lnTo>
                    <a:pt x="367" y="165"/>
                  </a:lnTo>
                  <a:lnTo>
                    <a:pt x="367" y="163"/>
                  </a:lnTo>
                  <a:lnTo>
                    <a:pt x="366" y="161"/>
                  </a:lnTo>
                  <a:lnTo>
                    <a:pt x="366" y="160"/>
                  </a:lnTo>
                  <a:lnTo>
                    <a:pt x="366" y="159"/>
                  </a:lnTo>
                  <a:lnTo>
                    <a:pt x="367" y="158"/>
                  </a:lnTo>
                  <a:lnTo>
                    <a:pt x="367" y="157"/>
                  </a:lnTo>
                  <a:lnTo>
                    <a:pt x="367" y="157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6" y="155"/>
                  </a:lnTo>
                  <a:lnTo>
                    <a:pt x="367" y="154"/>
                  </a:lnTo>
                  <a:lnTo>
                    <a:pt x="368" y="151"/>
                  </a:lnTo>
                  <a:lnTo>
                    <a:pt x="371" y="146"/>
                  </a:lnTo>
                  <a:lnTo>
                    <a:pt x="371" y="142"/>
                  </a:lnTo>
                  <a:lnTo>
                    <a:pt x="372" y="141"/>
                  </a:lnTo>
                  <a:lnTo>
                    <a:pt x="372" y="139"/>
                  </a:lnTo>
                  <a:lnTo>
                    <a:pt x="372" y="137"/>
                  </a:lnTo>
                  <a:lnTo>
                    <a:pt x="372" y="137"/>
                  </a:lnTo>
                  <a:lnTo>
                    <a:pt x="372" y="136"/>
                  </a:lnTo>
                  <a:lnTo>
                    <a:pt x="372" y="136"/>
                  </a:lnTo>
                  <a:lnTo>
                    <a:pt x="371" y="135"/>
                  </a:lnTo>
                  <a:lnTo>
                    <a:pt x="370" y="135"/>
                  </a:lnTo>
                  <a:lnTo>
                    <a:pt x="368" y="134"/>
                  </a:lnTo>
                  <a:lnTo>
                    <a:pt x="367" y="133"/>
                  </a:lnTo>
                  <a:lnTo>
                    <a:pt x="366" y="133"/>
                  </a:lnTo>
                  <a:lnTo>
                    <a:pt x="365" y="134"/>
                  </a:lnTo>
                  <a:lnTo>
                    <a:pt x="364" y="134"/>
                  </a:lnTo>
                  <a:lnTo>
                    <a:pt x="362" y="133"/>
                  </a:lnTo>
                  <a:lnTo>
                    <a:pt x="359" y="133"/>
                  </a:lnTo>
                  <a:lnTo>
                    <a:pt x="358" y="132"/>
                  </a:lnTo>
                  <a:lnTo>
                    <a:pt x="357" y="133"/>
                  </a:lnTo>
                  <a:lnTo>
                    <a:pt x="356" y="135"/>
                  </a:lnTo>
                  <a:lnTo>
                    <a:pt x="355" y="137"/>
                  </a:lnTo>
                  <a:lnTo>
                    <a:pt x="353" y="137"/>
                  </a:lnTo>
                  <a:lnTo>
                    <a:pt x="352" y="137"/>
                  </a:lnTo>
                  <a:lnTo>
                    <a:pt x="352" y="138"/>
                  </a:lnTo>
                  <a:lnTo>
                    <a:pt x="350" y="137"/>
                  </a:lnTo>
                  <a:lnTo>
                    <a:pt x="349" y="137"/>
                  </a:lnTo>
                  <a:lnTo>
                    <a:pt x="349" y="137"/>
                  </a:lnTo>
                  <a:lnTo>
                    <a:pt x="348" y="137"/>
                  </a:lnTo>
                  <a:lnTo>
                    <a:pt x="347" y="138"/>
                  </a:lnTo>
                  <a:lnTo>
                    <a:pt x="346" y="138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4" y="137"/>
                  </a:lnTo>
                  <a:lnTo>
                    <a:pt x="343" y="137"/>
                  </a:lnTo>
                  <a:lnTo>
                    <a:pt x="342" y="137"/>
                  </a:lnTo>
                  <a:lnTo>
                    <a:pt x="337" y="138"/>
                  </a:lnTo>
                  <a:lnTo>
                    <a:pt x="336" y="138"/>
                  </a:lnTo>
                  <a:lnTo>
                    <a:pt x="336" y="137"/>
                  </a:lnTo>
                  <a:lnTo>
                    <a:pt x="337" y="137"/>
                  </a:lnTo>
                  <a:lnTo>
                    <a:pt x="337" y="136"/>
                  </a:lnTo>
                  <a:lnTo>
                    <a:pt x="336" y="136"/>
                  </a:lnTo>
                  <a:lnTo>
                    <a:pt x="334" y="136"/>
                  </a:lnTo>
                  <a:lnTo>
                    <a:pt x="333" y="137"/>
                  </a:lnTo>
                  <a:lnTo>
                    <a:pt x="332" y="137"/>
                  </a:lnTo>
                  <a:lnTo>
                    <a:pt x="330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25" y="136"/>
                  </a:lnTo>
                  <a:lnTo>
                    <a:pt x="323" y="132"/>
                  </a:lnTo>
                  <a:lnTo>
                    <a:pt x="321" y="131"/>
                  </a:lnTo>
                  <a:lnTo>
                    <a:pt x="320" y="130"/>
                  </a:lnTo>
                  <a:lnTo>
                    <a:pt x="319" y="130"/>
                  </a:lnTo>
                  <a:lnTo>
                    <a:pt x="318" y="130"/>
                  </a:lnTo>
                  <a:lnTo>
                    <a:pt x="317" y="130"/>
                  </a:lnTo>
                  <a:lnTo>
                    <a:pt x="315" y="130"/>
                  </a:lnTo>
                  <a:lnTo>
                    <a:pt x="314" y="130"/>
                  </a:lnTo>
                  <a:lnTo>
                    <a:pt x="313" y="129"/>
                  </a:lnTo>
                  <a:lnTo>
                    <a:pt x="313" y="127"/>
                  </a:lnTo>
                  <a:lnTo>
                    <a:pt x="312" y="127"/>
                  </a:lnTo>
                  <a:lnTo>
                    <a:pt x="309" y="127"/>
                  </a:lnTo>
                  <a:lnTo>
                    <a:pt x="307" y="127"/>
                  </a:lnTo>
                  <a:lnTo>
                    <a:pt x="307" y="126"/>
                  </a:lnTo>
                  <a:lnTo>
                    <a:pt x="307" y="124"/>
                  </a:lnTo>
                  <a:lnTo>
                    <a:pt x="307" y="123"/>
                  </a:lnTo>
                  <a:lnTo>
                    <a:pt x="306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4" y="123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2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4"/>
                  </a:lnTo>
                  <a:lnTo>
                    <a:pt x="298" y="125"/>
                  </a:lnTo>
                  <a:lnTo>
                    <a:pt x="298" y="126"/>
                  </a:lnTo>
                  <a:lnTo>
                    <a:pt x="298" y="127"/>
                  </a:lnTo>
                  <a:lnTo>
                    <a:pt x="297" y="127"/>
                  </a:lnTo>
                  <a:lnTo>
                    <a:pt x="297" y="127"/>
                  </a:lnTo>
                  <a:lnTo>
                    <a:pt x="297" y="129"/>
                  </a:lnTo>
                  <a:lnTo>
                    <a:pt x="297" y="130"/>
                  </a:lnTo>
                  <a:lnTo>
                    <a:pt x="296" y="131"/>
                  </a:lnTo>
                  <a:lnTo>
                    <a:pt x="295" y="131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2" y="132"/>
                  </a:lnTo>
                  <a:lnTo>
                    <a:pt x="291" y="130"/>
                  </a:lnTo>
                  <a:lnTo>
                    <a:pt x="290" y="130"/>
                  </a:lnTo>
                  <a:lnTo>
                    <a:pt x="289" y="131"/>
                  </a:lnTo>
                  <a:lnTo>
                    <a:pt x="288" y="131"/>
                  </a:lnTo>
                  <a:lnTo>
                    <a:pt x="288" y="130"/>
                  </a:lnTo>
                  <a:lnTo>
                    <a:pt x="287" y="129"/>
                  </a:lnTo>
                  <a:lnTo>
                    <a:pt x="286" y="128"/>
                  </a:lnTo>
                  <a:lnTo>
                    <a:pt x="285" y="128"/>
                  </a:lnTo>
                  <a:lnTo>
                    <a:pt x="284" y="128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7"/>
                  </a:lnTo>
                  <a:lnTo>
                    <a:pt x="283" y="125"/>
                  </a:lnTo>
                  <a:lnTo>
                    <a:pt x="282" y="124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1"/>
                  </a:lnTo>
                  <a:lnTo>
                    <a:pt x="282" y="120"/>
                  </a:lnTo>
                  <a:lnTo>
                    <a:pt x="281" y="120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7" y="125"/>
                  </a:lnTo>
                  <a:lnTo>
                    <a:pt x="278" y="125"/>
                  </a:lnTo>
                  <a:lnTo>
                    <a:pt x="278" y="126"/>
                  </a:lnTo>
                  <a:lnTo>
                    <a:pt x="277" y="127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8" y="128"/>
                  </a:lnTo>
                  <a:lnTo>
                    <a:pt x="278" y="129"/>
                  </a:lnTo>
                  <a:lnTo>
                    <a:pt x="278" y="130"/>
                  </a:lnTo>
                  <a:lnTo>
                    <a:pt x="279" y="130"/>
                  </a:lnTo>
                  <a:lnTo>
                    <a:pt x="279" y="131"/>
                  </a:lnTo>
                  <a:lnTo>
                    <a:pt x="279" y="132"/>
                  </a:lnTo>
                  <a:lnTo>
                    <a:pt x="277" y="133"/>
                  </a:lnTo>
                  <a:lnTo>
                    <a:pt x="276" y="134"/>
                  </a:lnTo>
                  <a:lnTo>
                    <a:pt x="274" y="134"/>
                  </a:lnTo>
                  <a:lnTo>
                    <a:pt x="273" y="134"/>
                  </a:lnTo>
                  <a:lnTo>
                    <a:pt x="272" y="133"/>
                  </a:lnTo>
                  <a:lnTo>
                    <a:pt x="272" y="132"/>
                  </a:lnTo>
                  <a:lnTo>
                    <a:pt x="272" y="131"/>
                  </a:lnTo>
                  <a:lnTo>
                    <a:pt x="272" y="130"/>
                  </a:lnTo>
                  <a:lnTo>
                    <a:pt x="272" y="128"/>
                  </a:lnTo>
                  <a:lnTo>
                    <a:pt x="271" y="127"/>
                  </a:lnTo>
                  <a:lnTo>
                    <a:pt x="269" y="127"/>
                  </a:lnTo>
                  <a:lnTo>
                    <a:pt x="269" y="126"/>
                  </a:lnTo>
                  <a:lnTo>
                    <a:pt x="268" y="124"/>
                  </a:lnTo>
                  <a:lnTo>
                    <a:pt x="268" y="123"/>
                  </a:lnTo>
                  <a:lnTo>
                    <a:pt x="267" y="122"/>
                  </a:lnTo>
                  <a:lnTo>
                    <a:pt x="267" y="121"/>
                  </a:lnTo>
                  <a:lnTo>
                    <a:pt x="267" y="120"/>
                  </a:lnTo>
                  <a:lnTo>
                    <a:pt x="266" y="120"/>
                  </a:lnTo>
                  <a:lnTo>
                    <a:pt x="265" y="119"/>
                  </a:lnTo>
                  <a:lnTo>
                    <a:pt x="263" y="118"/>
                  </a:lnTo>
                  <a:lnTo>
                    <a:pt x="262" y="117"/>
                  </a:lnTo>
                  <a:lnTo>
                    <a:pt x="262" y="117"/>
                  </a:lnTo>
                  <a:lnTo>
                    <a:pt x="261" y="115"/>
                  </a:lnTo>
                  <a:lnTo>
                    <a:pt x="260" y="114"/>
                  </a:lnTo>
                  <a:lnTo>
                    <a:pt x="260" y="111"/>
                  </a:lnTo>
                  <a:lnTo>
                    <a:pt x="260" y="110"/>
                  </a:lnTo>
                  <a:lnTo>
                    <a:pt x="259" y="110"/>
                  </a:lnTo>
                  <a:lnTo>
                    <a:pt x="259" y="111"/>
                  </a:lnTo>
                  <a:lnTo>
                    <a:pt x="259" y="112"/>
                  </a:lnTo>
                  <a:lnTo>
                    <a:pt x="258" y="112"/>
                  </a:lnTo>
                  <a:lnTo>
                    <a:pt x="257" y="113"/>
                  </a:lnTo>
                  <a:lnTo>
                    <a:pt x="256" y="115"/>
                  </a:lnTo>
                  <a:lnTo>
                    <a:pt x="255" y="115"/>
                  </a:lnTo>
                  <a:lnTo>
                    <a:pt x="254" y="114"/>
                  </a:lnTo>
                  <a:lnTo>
                    <a:pt x="253" y="114"/>
                  </a:lnTo>
                  <a:lnTo>
                    <a:pt x="253" y="113"/>
                  </a:lnTo>
                  <a:lnTo>
                    <a:pt x="252" y="113"/>
                  </a:lnTo>
                  <a:lnTo>
                    <a:pt x="251" y="113"/>
                  </a:lnTo>
                  <a:lnTo>
                    <a:pt x="250" y="113"/>
                  </a:lnTo>
                  <a:lnTo>
                    <a:pt x="248" y="113"/>
                  </a:lnTo>
                  <a:lnTo>
                    <a:pt x="247" y="112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4" y="114"/>
                  </a:lnTo>
                  <a:lnTo>
                    <a:pt x="244" y="115"/>
                  </a:lnTo>
                  <a:lnTo>
                    <a:pt x="243" y="114"/>
                  </a:lnTo>
                  <a:lnTo>
                    <a:pt x="243" y="114"/>
                  </a:lnTo>
                  <a:lnTo>
                    <a:pt x="243" y="113"/>
                  </a:lnTo>
                  <a:lnTo>
                    <a:pt x="242" y="113"/>
                  </a:lnTo>
                  <a:lnTo>
                    <a:pt x="241" y="113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39" y="114"/>
                  </a:lnTo>
                  <a:lnTo>
                    <a:pt x="238" y="114"/>
                  </a:lnTo>
                  <a:lnTo>
                    <a:pt x="237" y="113"/>
                  </a:lnTo>
                  <a:lnTo>
                    <a:pt x="236" y="112"/>
                  </a:lnTo>
                  <a:lnTo>
                    <a:pt x="235" y="112"/>
                  </a:lnTo>
                  <a:lnTo>
                    <a:pt x="234" y="113"/>
                  </a:lnTo>
                  <a:lnTo>
                    <a:pt x="233" y="113"/>
                  </a:lnTo>
                  <a:lnTo>
                    <a:pt x="232" y="112"/>
                  </a:lnTo>
                  <a:lnTo>
                    <a:pt x="232" y="111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2" y="107"/>
                  </a:lnTo>
                  <a:lnTo>
                    <a:pt x="232" y="105"/>
                  </a:lnTo>
                  <a:lnTo>
                    <a:pt x="232" y="104"/>
                  </a:lnTo>
                  <a:lnTo>
                    <a:pt x="233" y="104"/>
                  </a:lnTo>
                  <a:lnTo>
                    <a:pt x="233" y="103"/>
                  </a:lnTo>
                  <a:lnTo>
                    <a:pt x="233" y="102"/>
                  </a:lnTo>
                  <a:lnTo>
                    <a:pt x="233" y="101"/>
                  </a:lnTo>
                  <a:lnTo>
                    <a:pt x="234" y="100"/>
                  </a:lnTo>
                  <a:lnTo>
                    <a:pt x="235" y="100"/>
                  </a:lnTo>
                  <a:lnTo>
                    <a:pt x="235" y="100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30" y="95"/>
                  </a:lnTo>
                  <a:lnTo>
                    <a:pt x="229" y="95"/>
                  </a:lnTo>
                  <a:lnTo>
                    <a:pt x="228" y="96"/>
                  </a:lnTo>
                  <a:lnTo>
                    <a:pt x="228" y="97"/>
                  </a:lnTo>
                  <a:lnTo>
                    <a:pt x="227" y="97"/>
                  </a:lnTo>
                  <a:lnTo>
                    <a:pt x="225" y="98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3" y="100"/>
                  </a:lnTo>
                  <a:lnTo>
                    <a:pt x="223" y="100"/>
                  </a:lnTo>
                  <a:lnTo>
                    <a:pt x="222" y="100"/>
                  </a:lnTo>
                  <a:lnTo>
                    <a:pt x="219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7" y="97"/>
                  </a:lnTo>
                  <a:lnTo>
                    <a:pt x="216" y="97"/>
                  </a:lnTo>
                  <a:lnTo>
                    <a:pt x="213" y="97"/>
                  </a:lnTo>
                  <a:lnTo>
                    <a:pt x="213" y="94"/>
                  </a:lnTo>
                  <a:lnTo>
                    <a:pt x="213" y="94"/>
                  </a:lnTo>
                  <a:lnTo>
                    <a:pt x="212" y="93"/>
                  </a:lnTo>
                  <a:lnTo>
                    <a:pt x="211" y="93"/>
                  </a:lnTo>
                  <a:lnTo>
                    <a:pt x="210" y="92"/>
                  </a:lnTo>
                  <a:lnTo>
                    <a:pt x="210" y="91"/>
                  </a:lnTo>
                  <a:lnTo>
                    <a:pt x="207" y="91"/>
                  </a:lnTo>
                  <a:lnTo>
                    <a:pt x="206" y="90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90"/>
                  </a:lnTo>
                  <a:lnTo>
                    <a:pt x="203" y="89"/>
                  </a:lnTo>
                  <a:lnTo>
                    <a:pt x="202" y="88"/>
                  </a:lnTo>
                  <a:lnTo>
                    <a:pt x="201" y="86"/>
                  </a:lnTo>
                  <a:lnTo>
                    <a:pt x="200" y="85"/>
                  </a:lnTo>
                  <a:lnTo>
                    <a:pt x="199" y="83"/>
                  </a:lnTo>
                  <a:lnTo>
                    <a:pt x="198" y="83"/>
                  </a:lnTo>
                  <a:lnTo>
                    <a:pt x="198" y="82"/>
                  </a:lnTo>
                  <a:lnTo>
                    <a:pt x="195" y="82"/>
                  </a:lnTo>
                  <a:lnTo>
                    <a:pt x="193" y="80"/>
                  </a:lnTo>
                  <a:lnTo>
                    <a:pt x="193" y="79"/>
                  </a:lnTo>
                  <a:lnTo>
                    <a:pt x="192" y="78"/>
                  </a:lnTo>
                  <a:lnTo>
                    <a:pt x="193" y="75"/>
                  </a:lnTo>
                  <a:lnTo>
                    <a:pt x="193" y="74"/>
                  </a:lnTo>
                  <a:lnTo>
                    <a:pt x="191" y="73"/>
                  </a:lnTo>
                  <a:lnTo>
                    <a:pt x="190" y="73"/>
                  </a:lnTo>
                  <a:lnTo>
                    <a:pt x="190" y="71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88" y="69"/>
                  </a:lnTo>
                  <a:lnTo>
                    <a:pt x="188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89" y="66"/>
                  </a:lnTo>
                  <a:lnTo>
                    <a:pt x="189" y="65"/>
                  </a:lnTo>
                  <a:lnTo>
                    <a:pt x="188" y="65"/>
                  </a:lnTo>
                  <a:lnTo>
                    <a:pt x="187" y="65"/>
                  </a:lnTo>
                  <a:lnTo>
                    <a:pt x="186" y="64"/>
                  </a:lnTo>
                  <a:lnTo>
                    <a:pt x="186" y="62"/>
                  </a:lnTo>
                  <a:lnTo>
                    <a:pt x="185" y="62"/>
                  </a:lnTo>
                  <a:lnTo>
                    <a:pt x="184" y="62"/>
                  </a:lnTo>
                  <a:lnTo>
                    <a:pt x="183" y="62"/>
                  </a:lnTo>
                  <a:lnTo>
                    <a:pt x="183" y="61"/>
                  </a:lnTo>
                  <a:lnTo>
                    <a:pt x="182" y="61"/>
                  </a:lnTo>
                  <a:lnTo>
                    <a:pt x="181" y="61"/>
                  </a:lnTo>
                  <a:lnTo>
                    <a:pt x="180" y="60"/>
                  </a:lnTo>
                  <a:lnTo>
                    <a:pt x="179" y="60"/>
                  </a:lnTo>
                  <a:lnTo>
                    <a:pt x="178" y="60"/>
                  </a:lnTo>
                  <a:lnTo>
                    <a:pt x="177" y="60"/>
                  </a:lnTo>
                  <a:lnTo>
                    <a:pt x="176" y="60"/>
                  </a:lnTo>
                  <a:lnTo>
                    <a:pt x="175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4"/>
                  </a:lnTo>
                  <a:lnTo>
                    <a:pt x="167" y="65"/>
                  </a:lnTo>
                  <a:lnTo>
                    <a:pt x="166" y="66"/>
                  </a:lnTo>
                  <a:lnTo>
                    <a:pt x="166" y="67"/>
                  </a:lnTo>
                  <a:lnTo>
                    <a:pt x="165" y="67"/>
                  </a:lnTo>
                  <a:lnTo>
                    <a:pt x="164" y="67"/>
                  </a:lnTo>
                  <a:lnTo>
                    <a:pt x="163" y="67"/>
                  </a:lnTo>
                  <a:lnTo>
                    <a:pt x="162" y="67"/>
                  </a:lnTo>
                  <a:lnTo>
                    <a:pt x="160" y="66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9" y="61"/>
                  </a:lnTo>
                  <a:lnTo>
                    <a:pt x="158" y="61"/>
                  </a:lnTo>
                  <a:lnTo>
                    <a:pt x="157" y="60"/>
                  </a:lnTo>
                  <a:lnTo>
                    <a:pt x="156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4" y="55"/>
                  </a:lnTo>
                  <a:lnTo>
                    <a:pt x="153" y="54"/>
                  </a:lnTo>
                  <a:lnTo>
                    <a:pt x="153" y="53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2" y="50"/>
                  </a:lnTo>
                  <a:lnTo>
                    <a:pt x="148" y="51"/>
                  </a:lnTo>
                  <a:lnTo>
                    <a:pt x="147" y="49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5" y="45"/>
                  </a:lnTo>
                  <a:lnTo>
                    <a:pt x="145" y="44"/>
                  </a:lnTo>
                  <a:lnTo>
                    <a:pt x="144" y="44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2"/>
                  </a:lnTo>
                  <a:lnTo>
                    <a:pt x="143" y="42"/>
                  </a:lnTo>
                  <a:lnTo>
                    <a:pt x="142" y="43"/>
                  </a:lnTo>
                  <a:lnTo>
                    <a:pt x="141" y="43"/>
                  </a:lnTo>
                  <a:lnTo>
                    <a:pt x="140" y="43"/>
                  </a:lnTo>
                  <a:lnTo>
                    <a:pt x="140" y="44"/>
                  </a:lnTo>
                  <a:lnTo>
                    <a:pt x="140" y="45"/>
                  </a:lnTo>
                  <a:lnTo>
                    <a:pt x="139" y="45"/>
                  </a:lnTo>
                  <a:lnTo>
                    <a:pt x="138" y="45"/>
                  </a:lnTo>
                  <a:lnTo>
                    <a:pt x="137" y="43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33" y="40"/>
                  </a:lnTo>
                  <a:lnTo>
                    <a:pt x="132" y="40"/>
                  </a:lnTo>
                  <a:lnTo>
                    <a:pt x="132" y="39"/>
                  </a:lnTo>
                  <a:lnTo>
                    <a:pt x="131" y="39"/>
                  </a:lnTo>
                  <a:lnTo>
                    <a:pt x="131" y="39"/>
                  </a:lnTo>
                  <a:lnTo>
                    <a:pt x="130" y="40"/>
                  </a:lnTo>
                  <a:lnTo>
                    <a:pt x="129" y="40"/>
                  </a:lnTo>
                  <a:lnTo>
                    <a:pt x="128" y="39"/>
                  </a:lnTo>
                  <a:lnTo>
                    <a:pt x="128" y="38"/>
                  </a:lnTo>
                  <a:lnTo>
                    <a:pt x="127" y="38"/>
                  </a:lnTo>
                  <a:lnTo>
                    <a:pt x="126" y="38"/>
                  </a:lnTo>
                  <a:lnTo>
                    <a:pt x="125" y="37"/>
                  </a:lnTo>
                  <a:lnTo>
                    <a:pt x="124" y="37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19" y="32"/>
                  </a:lnTo>
                  <a:lnTo>
                    <a:pt x="118" y="31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2" y="26"/>
                  </a:lnTo>
                  <a:lnTo>
                    <a:pt x="111" y="25"/>
                  </a:lnTo>
                  <a:lnTo>
                    <a:pt x="110" y="25"/>
                  </a:lnTo>
                  <a:lnTo>
                    <a:pt x="109" y="24"/>
                  </a:lnTo>
                  <a:lnTo>
                    <a:pt x="109" y="23"/>
                  </a:lnTo>
                  <a:lnTo>
                    <a:pt x="108" y="23"/>
                  </a:lnTo>
                  <a:lnTo>
                    <a:pt x="107" y="23"/>
                  </a:lnTo>
                  <a:lnTo>
                    <a:pt x="106" y="22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0" y="19"/>
                  </a:lnTo>
                  <a:lnTo>
                    <a:pt x="99" y="19"/>
                  </a:lnTo>
                  <a:lnTo>
                    <a:pt x="98" y="19"/>
                  </a:lnTo>
                  <a:lnTo>
                    <a:pt x="97" y="19"/>
                  </a:lnTo>
                  <a:lnTo>
                    <a:pt x="96" y="18"/>
                  </a:lnTo>
                  <a:lnTo>
                    <a:pt x="96" y="17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7" y="14"/>
                  </a:lnTo>
                  <a:lnTo>
                    <a:pt x="97" y="13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8" y="6"/>
                  </a:lnTo>
                  <a:lnTo>
                    <a:pt x="88" y="5"/>
                  </a:lnTo>
                  <a:lnTo>
                    <a:pt x="87" y="5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81" y="4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8" y="3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5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4"/>
                  </a:lnTo>
                  <a:lnTo>
                    <a:pt x="60" y="15"/>
                  </a:lnTo>
                  <a:lnTo>
                    <a:pt x="59" y="16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5" y="19"/>
                  </a:lnTo>
                  <a:lnTo>
                    <a:pt x="54" y="20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3" y="22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1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3" name="Freeform 488">
              <a:extLst>
                <a:ext uri="{FF2B5EF4-FFF2-40B4-BE49-F238E27FC236}">
                  <a16:creationId xmlns:a16="http://schemas.microsoft.com/office/drawing/2014/main" id="{682DD4F9-DA92-C40B-ACB7-65F2E06C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4230688"/>
              <a:ext cx="422275" cy="646112"/>
            </a:xfrm>
            <a:custGeom>
              <a:avLst/>
              <a:gdLst>
                <a:gd name="T0" fmla="*/ 221 w 266"/>
                <a:gd name="T1" fmla="*/ 386 h 407"/>
                <a:gd name="T2" fmla="*/ 220 w 266"/>
                <a:gd name="T3" fmla="*/ 375 h 407"/>
                <a:gd name="T4" fmla="*/ 214 w 266"/>
                <a:gd name="T5" fmla="*/ 363 h 407"/>
                <a:gd name="T6" fmla="*/ 216 w 266"/>
                <a:gd name="T7" fmla="*/ 355 h 407"/>
                <a:gd name="T8" fmla="*/ 218 w 266"/>
                <a:gd name="T9" fmla="*/ 342 h 407"/>
                <a:gd name="T10" fmla="*/ 211 w 266"/>
                <a:gd name="T11" fmla="*/ 333 h 407"/>
                <a:gd name="T12" fmla="*/ 208 w 266"/>
                <a:gd name="T13" fmla="*/ 328 h 407"/>
                <a:gd name="T14" fmla="*/ 223 w 266"/>
                <a:gd name="T15" fmla="*/ 317 h 407"/>
                <a:gd name="T16" fmla="*/ 233 w 266"/>
                <a:gd name="T17" fmla="*/ 296 h 407"/>
                <a:gd name="T18" fmla="*/ 243 w 266"/>
                <a:gd name="T19" fmla="*/ 280 h 407"/>
                <a:gd name="T20" fmla="*/ 251 w 266"/>
                <a:gd name="T21" fmla="*/ 268 h 407"/>
                <a:gd name="T22" fmla="*/ 260 w 266"/>
                <a:gd name="T23" fmla="*/ 254 h 407"/>
                <a:gd name="T24" fmla="*/ 244 w 266"/>
                <a:gd name="T25" fmla="*/ 215 h 407"/>
                <a:gd name="T26" fmla="*/ 232 w 266"/>
                <a:gd name="T27" fmla="*/ 203 h 407"/>
                <a:gd name="T28" fmla="*/ 205 w 266"/>
                <a:gd name="T29" fmla="*/ 183 h 407"/>
                <a:gd name="T30" fmla="*/ 197 w 266"/>
                <a:gd name="T31" fmla="*/ 145 h 407"/>
                <a:gd name="T32" fmla="*/ 239 w 266"/>
                <a:gd name="T33" fmla="*/ 145 h 407"/>
                <a:gd name="T34" fmla="*/ 263 w 266"/>
                <a:gd name="T35" fmla="*/ 142 h 407"/>
                <a:gd name="T36" fmla="*/ 247 w 266"/>
                <a:gd name="T37" fmla="*/ 124 h 407"/>
                <a:gd name="T38" fmla="*/ 242 w 266"/>
                <a:gd name="T39" fmla="*/ 116 h 407"/>
                <a:gd name="T40" fmla="*/ 236 w 266"/>
                <a:gd name="T41" fmla="*/ 97 h 407"/>
                <a:gd name="T42" fmla="*/ 238 w 266"/>
                <a:gd name="T43" fmla="*/ 78 h 407"/>
                <a:gd name="T44" fmla="*/ 238 w 266"/>
                <a:gd name="T45" fmla="*/ 64 h 407"/>
                <a:gd name="T46" fmla="*/ 238 w 266"/>
                <a:gd name="T47" fmla="*/ 57 h 407"/>
                <a:gd name="T48" fmla="*/ 238 w 266"/>
                <a:gd name="T49" fmla="*/ 50 h 407"/>
                <a:gd name="T50" fmla="*/ 233 w 266"/>
                <a:gd name="T51" fmla="*/ 46 h 407"/>
                <a:gd name="T52" fmla="*/ 231 w 266"/>
                <a:gd name="T53" fmla="*/ 35 h 407"/>
                <a:gd name="T54" fmla="*/ 224 w 266"/>
                <a:gd name="T55" fmla="*/ 21 h 407"/>
                <a:gd name="T56" fmla="*/ 219 w 266"/>
                <a:gd name="T57" fmla="*/ 16 h 407"/>
                <a:gd name="T58" fmla="*/ 212 w 266"/>
                <a:gd name="T59" fmla="*/ 10 h 407"/>
                <a:gd name="T60" fmla="*/ 192 w 266"/>
                <a:gd name="T61" fmla="*/ 0 h 407"/>
                <a:gd name="T62" fmla="*/ 208 w 266"/>
                <a:gd name="T63" fmla="*/ 33 h 407"/>
                <a:gd name="T64" fmla="*/ 217 w 266"/>
                <a:gd name="T65" fmla="*/ 42 h 407"/>
                <a:gd name="T66" fmla="*/ 218 w 266"/>
                <a:gd name="T67" fmla="*/ 49 h 407"/>
                <a:gd name="T68" fmla="*/ 214 w 266"/>
                <a:gd name="T69" fmla="*/ 64 h 407"/>
                <a:gd name="T70" fmla="*/ 217 w 266"/>
                <a:gd name="T71" fmla="*/ 73 h 407"/>
                <a:gd name="T72" fmla="*/ 202 w 266"/>
                <a:gd name="T73" fmla="*/ 83 h 407"/>
                <a:gd name="T74" fmla="*/ 188 w 266"/>
                <a:gd name="T75" fmla="*/ 84 h 407"/>
                <a:gd name="T76" fmla="*/ 178 w 266"/>
                <a:gd name="T77" fmla="*/ 97 h 407"/>
                <a:gd name="T78" fmla="*/ 164 w 266"/>
                <a:gd name="T79" fmla="*/ 134 h 407"/>
                <a:gd name="T80" fmla="*/ 154 w 266"/>
                <a:gd name="T81" fmla="*/ 143 h 407"/>
                <a:gd name="T82" fmla="*/ 155 w 266"/>
                <a:gd name="T83" fmla="*/ 154 h 407"/>
                <a:gd name="T84" fmla="*/ 141 w 266"/>
                <a:gd name="T85" fmla="*/ 172 h 407"/>
                <a:gd name="T86" fmla="*/ 139 w 266"/>
                <a:gd name="T87" fmla="*/ 180 h 407"/>
                <a:gd name="T88" fmla="*/ 131 w 266"/>
                <a:gd name="T89" fmla="*/ 202 h 407"/>
                <a:gd name="T90" fmla="*/ 120 w 266"/>
                <a:gd name="T91" fmla="*/ 208 h 407"/>
                <a:gd name="T92" fmla="*/ 115 w 266"/>
                <a:gd name="T93" fmla="*/ 214 h 407"/>
                <a:gd name="T94" fmla="*/ 107 w 266"/>
                <a:gd name="T95" fmla="*/ 223 h 407"/>
                <a:gd name="T96" fmla="*/ 106 w 266"/>
                <a:gd name="T97" fmla="*/ 239 h 407"/>
                <a:gd name="T98" fmla="*/ 97 w 266"/>
                <a:gd name="T99" fmla="*/ 258 h 407"/>
                <a:gd name="T100" fmla="*/ 92 w 266"/>
                <a:gd name="T101" fmla="*/ 277 h 407"/>
                <a:gd name="T102" fmla="*/ 85 w 266"/>
                <a:gd name="T103" fmla="*/ 283 h 407"/>
                <a:gd name="T104" fmla="*/ 77 w 266"/>
                <a:gd name="T105" fmla="*/ 293 h 407"/>
                <a:gd name="T106" fmla="*/ 70 w 266"/>
                <a:gd name="T107" fmla="*/ 307 h 407"/>
                <a:gd name="T108" fmla="*/ 61 w 266"/>
                <a:gd name="T109" fmla="*/ 310 h 407"/>
                <a:gd name="T110" fmla="*/ 52 w 266"/>
                <a:gd name="T111" fmla="*/ 293 h 407"/>
                <a:gd name="T112" fmla="*/ 33 w 266"/>
                <a:gd name="T113" fmla="*/ 281 h 407"/>
                <a:gd name="T114" fmla="*/ 29 w 266"/>
                <a:gd name="T115" fmla="*/ 289 h 407"/>
                <a:gd name="T116" fmla="*/ 0 w 266"/>
                <a:gd name="T117" fmla="*/ 293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407">
                  <a:moveTo>
                    <a:pt x="235" y="402"/>
                  </a:moveTo>
                  <a:lnTo>
                    <a:pt x="234" y="402"/>
                  </a:lnTo>
                  <a:lnTo>
                    <a:pt x="234" y="402"/>
                  </a:lnTo>
                  <a:lnTo>
                    <a:pt x="232" y="402"/>
                  </a:lnTo>
                  <a:lnTo>
                    <a:pt x="225" y="397"/>
                  </a:lnTo>
                  <a:lnTo>
                    <a:pt x="224" y="395"/>
                  </a:lnTo>
                  <a:lnTo>
                    <a:pt x="223" y="393"/>
                  </a:lnTo>
                  <a:lnTo>
                    <a:pt x="222" y="391"/>
                  </a:lnTo>
                  <a:lnTo>
                    <a:pt x="222" y="387"/>
                  </a:lnTo>
                  <a:lnTo>
                    <a:pt x="221" y="386"/>
                  </a:lnTo>
                  <a:lnTo>
                    <a:pt x="222" y="385"/>
                  </a:lnTo>
                  <a:lnTo>
                    <a:pt x="222" y="384"/>
                  </a:lnTo>
                  <a:lnTo>
                    <a:pt x="221" y="380"/>
                  </a:lnTo>
                  <a:lnTo>
                    <a:pt x="221" y="379"/>
                  </a:lnTo>
                  <a:lnTo>
                    <a:pt x="220" y="379"/>
                  </a:lnTo>
                  <a:lnTo>
                    <a:pt x="220" y="378"/>
                  </a:lnTo>
                  <a:lnTo>
                    <a:pt x="220" y="377"/>
                  </a:lnTo>
                  <a:lnTo>
                    <a:pt x="220" y="377"/>
                  </a:lnTo>
                  <a:lnTo>
                    <a:pt x="220" y="376"/>
                  </a:lnTo>
                  <a:lnTo>
                    <a:pt x="220" y="375"/>
                  </a:lnTo>
                  <a:lnTo>
                    <a:pt x="220" y="373"/>
                  </a:lnTo>
                  <a:lnTo>
                    <a:pt x="220" y="372"/>
                  </a:lnTo>
                  <a:lnTo>
                    <a:pt x="220" y="369"/>
                  </a:lnTo>
                  <a:lnTo>
                    <a:pt x="220" y="368"/>
                  </a:lnTo>
                  <a:lnTo>
                    <a:pt x="219" y="367"/>
                  </a:lnTo>
                  <a:lnTo>
                    <a:pt x="219" y="366"/>
                  </a:lnTo>
                  <a:lnTo>
                    <a:pt x="218" y="365"/>
                  </a:lnTo>
                  <a:lnTo>
                    <a:pt x="217" y="364"/>
                  </a:lnTo>
                  <a:lnTo>
                    <a:pt x="214" y="364"/>
                  </a:lnTo>
                  <a:lnTo>
                    <a:pt x="214" y="363"/>
                  </a:lnTo>
                  <a:lnTo>
                    <a:pt x="213" y="362"/>
                  </a:lnTo>
                  <a:lnTo>
                    <a:pt x="214" y="362"/>
                  </a:lnTo>
                  <a:lnTo>
                    <a:pt x="214" y="361"/>
                  </a:lnTo>
                  <a:lnTo>
                    <a:pt x="214" y="360"/>
                  </a:lnTo>
                  <a:lnTo>
                    <a:pt x="214" y="359"/>
                  </a:lnTo>
                  <a:lnTo>
                    <a:pt x="215" y="358"/>
                  </a:lnTo>
                  <a:lnTo>
                    <a:pt x="215" y="357"/>
                  </a:lnTo>
                  <a:lnTo>
                    <a:pt x="216" y="357"/>
                  </a:lnTo>
                  <a:lnTo>
                    <a:pt x="216" y="356"/>
                  </a:lnTo>
                  <a:lnTo>
                    <a:pt x="216" y="355"/>
                  </a:lnTo>
                  <a:lnTo>
                    <a:pt x="216" y="355"/>
                  </a:lnTo>
                  <a:lnTo>
                    <a:pt x="217" y="353"/>
                  </a:lnTo>
                  <a:lnTo>
                    <a:pt x="217" y="352"/>
                  </a:lnTo>
                  <a:lnTo>
                    <a:pt x="217" y="351"/>
                  </a:lnTo>
                  <a:lnTo>
                    <a:pt x="216" y="349"/>
                  </a:lnTo>
                  <a:lnTo>
                    <a:pt x="216" y="348"/>
                  </a:lnTo>
                  <a:lnTo>
                    <a:pt x="216" y="347"/>
                  </a:lnTo>
                  <a:lnTo>
                    <a:pt x="217" y="344"/>
                  </a:lnTo>
                  <a:lnTo>
                    <a:pt x="218" y="342"/>
                  </a:lnTo>
                  <a:lnTo>
                    <a:pt x="218" y="342"/>
                  </a:lnTo>
                  <a:lnTo>
                    <a:pt x="218" y="341"/>
                  </a:lnTo>
                  <a:lnTo>
                    <a:pt x="217" y="335"/>
                  </a:lnTo>
                  <a:lnTo>
                    <a:pt x="217" y="334"/>
                  </a:lnTo>
                  <a:lnTo>
                    <a:pt x="216" y="333"/>
                  </a:lnTo>
                  <a:lnTo>
                    <a:pt x="216" y="333"/>
                  </a:lnTo>
                  <a:lnTo>
                    <a:pt x="215" y="333"/>
                  </a:lnTo>
                  <a:lnTo>
                    <a:pt x="214" y="333"/>
                  </a:lnTo>
                  <a:lnTo>
                    <a:pt x="214" y="333"/>
                  </a:lnTo>
                  <a:lnTo>
                    <a:pt x="212" y="333"/>
                  </a:lnTo>
                  <a:lnTo>
                    <a:pt x="211" y="333"/>
                  </a:lnTo>
                  <a:lnTo>
                    <a:pt x="210" y="333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09" y="332"/>
                  </a:lnTo>
                  <a:lnTo>
                    <a:pt x="209" y="331"/>
                  </a:lnTo>
                  <a:lnTo>
                    <a:pt x="208" y="330"/>
                  </a:lnTo>
                  <a:lnTo>
                    <a:pt x="207" y="329"/>
                  </a:lnTo>
                  <a:lnTo>
                    <a:pt x="207" y="328"/>
                  </a:lnTo>
                  <a:lnTo>
                    <a:pt x="207" y="327"/>
                  </a:lnTo>
                  <a:lnTo>
                    <a:pt x="208" y="328"/>
                  </a:lnTo>
                  <a:lnTo>
                    <a:pt x="208" y="327"/>
                  </a:lnTo>
                  <a:lnTo>
                    <a:pt x="209" y="326"/>
                  </a:lnTo>
                  <a:lnTo>
                    <a:pt x="209" y="325"/>
                  </a:lnTo>
                  <a:lnTo>
                    <a:pt x="210" y="324"/>
                  </a:lnTo>
                  <a:lnTo>
                    <a:pt x="211" y="323"/>
                  </a:lnTo>
                  <a:lnTo>
                    <a:pt x="213" y="322"/>
                  </a:lnTo>
                  <a:lnTo>
                    <a:pt x="214" y="322"/>
                  </a:lnTo>
                  <a:lnTo>
                    <a:pt x="214" y="321"/>
                  </a:lnTo>
                  <a:lnTo>
                    <a:pt x="215" y="321"/>
                  </a:lnTo>
                  <a:lnTo>
                    <a:pt x="223" y="317"/>
                  </a:lnTo>
                  <a:lnTo>
                    <a:pt x="224" y="317"/>
                  </a:lnTo>
                  <a:lnTo>
                    <a:pt x="225" y="314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5" y="312"/>
                  </a:lnTo>
                  <a:lnTo>
                    <a:pt x="225" y="312"/>
                  </a:lnTo>
                  <a:lnTo>
                    <a:pt x="226" y="310"/>
                  </a:lnTo>
                  <a:lnTo>
                    <a:pt x="231" y="298"/>
                  </a:lnTo>
                  <a:lnTo>
                    <a:pt x="232" y="296"/>
                  </a:lnTo>
                  <a:lnTo>
                    <a:pt x="233" y="296"/>
                  </a:lnTo>
                  <a:lnTo>
                    <a:pt x="234" y="295"/>
                  </a:lnTo>
                  <a:lnTo>
                    <a:pt x="236" y="293"/>
                  </a:lnTo>
                  <a:lnTo>
                    <a:pt x="237" y="293"/>
                  </a:lnTo>
                  <a:lnTo>
                    <a:pt x="238" y="291"/>
                  </a:lnTo>
                  <a:lnTo>
                    <a:pt x="239" y="290"/>
                  </a:lnTo>
                  <a:lnTo>
                    <a:pt x="240" y="285"/>
                  </a:lnTo>
                  <a:lnTo>
                    <a:pt x="241" y="283"/>
                  </a:lnTo>
                  <a:lnTo>
                    <a:pt x="242" y="282"/>
                  </a:lnTo>
                  <a:lnTo>
                    <a:pt x="242" y="281"/>
                  </a:lnTo>
                  <a:lnTo>
                    <a:pt x="243" y="280"/>
                  </a:lnTo>
                  <a:lnTo>
                    <a:pt x="244" y="280"/>
                  </a:lnTo>
                  <a:lnTo>
                    <a:pt x="244" y="279"/>
                  </a:lnTo>
                  <a:lnTo>
                    <a:pt x="244" y="276"/>
                  </a:lnTo>
                  <a:lnTo>
                    <a:pt x="244" y="275"/>
                  </a:lnTo>
                  <a:lnTo>
                    <a:pt x="244" y="275"/>
                  </a:lnTo>
                  <a:lnTo>
                    <a:pt x="244" y="273"/>
                  </a:lnTo>
                  <a:lnTo>
                    <a:pt x="245" y="272"/>
                  </a:lnTo>
                  <a:lnTo>
                    <a:pt x="246" y="271"/>
                  </a:lnTo>
                  <a:lnTo>
                    <a:pt x="247" y="270"/>
                  </a:lnTo>
                  <a:lnTo>
                    <a:pt x="251" y="268"/>
                  </a:lnTo>
                  <a:lnTo>
                    <a:pt x="253" y="267"/>
                  </a:lnTo>
                  <a:lnTo>
                    <a:pt x="253" y="266"/>
                  </a:lnTo>
                  <a:lnTo>
                    <a:pt x="254" y="266"/>
                  </a:lnTo>
                  <a:lnTo>
                    <a:pt x="254" y="265"/>
                  </a:lnTo>
                  <a:lnTo>
                    <a:pt x="254" y="264"/>
                  </a:lnTo>
                  <a:lnTo>
                    <a:pt x="254" y="263"/>
                  </a:lnTo>
                  <a:lnTo>
                    <a:pt x="256" y="260"/>
                  </a:lnTo>
                  <a:lnTo>
                    <a:pt x="257" y="259"/>
                  </a:lnTo>
                  <a:lnTo>
                    <a:pt x="259" y="257"/>
                  </a:lnTo>
                  <a:lnTo>
                    <a:pt x="260" y="254"/>
                  </a:lnTo>
                  <a:lnTo>
                    <a:pt x="261" y="251"/>
                  </a:lnTo>
                  <a:lnTo>
                    <a:pt x="261" y="246"/>
                  </a:lnTo>
                  <a:lnTo>
                    <a:pt x="260" y="246"/>
                  </a:lnTo>
                  <a:lnTo>
                    <a:pt x="258" y="245"/>
                  </a:lnTo>
                  <a:lnTo>
                    <a:pt x="257" y="245"/>
                  </a:lnTo>
                  <a:lnTo>
                    <a:pt x="255" y="245"/>
                  </a:lnTo>
                  <a:lnTo>
                    <a:pt x="254" y="241"/>
                  </a:lnTo>
                  <a:lnTo>
                    <a:pt x="251" y="231"/>
                  </a:lnTo>
                  <a:lnTo>
                    <a:pt x="245" y="218"/>
                  </a:lnTo>
                  <a:lnTo>
                    <a:pt x="244" y="215"/>
                  </a:lnTo>
                  <a:lnTo>
                    <a:pt x="243" y="214"/>
                  </a:lnTo>
                  <a:lnTo>
                    <a:pt x="240" y="212"/>
                  </a:lnTo>
                  <a:lnTo>
                    <a:pt x="238" y="208"/>
                  </a:lnTo>
                  <a:lnTo>
                    <a:pt x="237" y="207"/>
                  </a:lnTo>
                  <a:lnTo>
                    <a:pt x="236" y="206"/>
                  </a:lnTo>
                  <a:lnTo>
                    <a:pt x="235" y="206"/>
                  </a:lnTo>
                  <a:lnTo>
                    <a:pt x="234" y="205"/>
                  </a:lnTo>
                  <a:lnTo>
                    <a:pt x="233" y="205"/>
                  </a:lnTo>
                  <a:lnTo>
                    <a:pt x="233" y="204"/>
                  </a:lnTo>
                  <a:lnTo>
                    <a:pt x="232" y="203"/>
                  </a:lnTo>
                  <a:lnTo>
                    <a:pt x="232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0" y="202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7" y="200"/>
                  </a:lnTo>
                  <a:lnTo>
                    <a:pt x="226" y="200"/>
                  </a:lnTo>
                  <a:lnTo>
                    <a:pt x="215" y="191"/>
                  </a:lnTo>
                  <a:lnTo>
                    <a:pt x="205" y="183"/>
                  </a:lnTo>
                  <a:lnTo>
                    <a:pt x="204" y="181"/>
                  </a:lnTo>
                  <a:lnTo>
                    <a:pt x="204" y="180"/>
                  </a:lnTo>
                  <a:lnTo>
                    <a:pt x="191" y="164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9" y="156"/>
                  </a:lnTo>
                  <a:lnTo>
                    <a:pt x="194" y="153"/>
                  </a:lnTo>
                  <a:lnTo>
                    <a:pt x="194" y="151"/>
                  </a:lnTo>
                  <a:lnTo>
                    <a:pt x="197" y="146"/>
                  </a:lnTo>
                  <a:lnTo>
                    <a:pt x="197" y="145"/>
                  </a:lnTo>
                  <a:lnTo>
                    <a:pt x="198" y="145"/>
                  </a:lnTo>
                  <a:lnTo>
                    <a:pt x="209" y="144"/>
                  </a:lnTo>
                  <a:lnTo>
                    <a:pt x="223" y="148"/>
                  </a:lnTo>
                  <a:lnTo>
                    <a:pt x="225" y="148"/>
                  </a:lnTo>
                  <a:lnTo>
                    <a:pt x="230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6" y="147"/>
                  </a:lnTo>
                  <a:lnTo>
                    <a:pt x="238" y="146"/>
                  </a:lnTo>
                  <a:lnTo>
                    <a:pt x="239" y="145"/>
                  </a:lnTo>
                  <a:lnTo>
                    <a:pt x="240" y="145"/>
                  </a:lnTo>
                  <a:lnTo>
                    <a:pt x="240" y="144"/>
                  </a:lnTo>
                  <a:lnTo>
                    <a:pt x="243" y="144"/>
                  </a:lnTo>
                  <a:lnTo>
                    <a:pt x="245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65" y="144"/>
                  </a:lnTo>
                  <a:lnTo>
                    <a:pt x="266" y="144"/>
                  </a:lnTo>
                  <a:lnTo>
                    <a:pt x="264" y="143"/>
                  </a:lnTo>
                  <a:lnTo>
                    <a:pt x="263" y="142"/>
                  </a:lnTo>
                  <a:lnTo>
                    <a:pt x="260" y="140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5" y="136"/>
                  </a:lnTo>
                  <a:lnTo>
                    <a:pt x="249" y="130"/>
                  </a:lnTo>
                  <a:lnTo>
                    <a:pt x="249" y="129"/>
                  </a:lnTo>
                  <a:lnTo>
                    <a:pt x="248" y="128"/>
                  </a:lnTo>
                  <a:lnTo>
                    <a:pt x="248" y="126"/>
                  </a:lnTo>
                  <a:lnTo>
                    <a:pt x="248" y="125"/>
                  </a:lnTo>
                  <a:lnTo>
                    <a:pt x="247" y="124"/>
                  </a:lnTo>
                  <a:lnTo>
                    <a:pt x="246" y="123"/>
                  </a:lnTo>
                  <a:lnTo>
                    <a:pt x="245" y="122"/>
                  </a:lnTo>
                  <a:lnTo>
                    <a:pt x="245" y="121"/>
                  </a:lnTo>
                  <a:lnTo>
                    <a:pt x="244" y="121"/>
                  </a:lnTo>
                  <a:lnTo>
                    <a:pt x="244" y="120"/>
                  </a:lnTo>
                  <a:lnTo>
                    <a:pt x="243" y="120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1" y="117"/>
                  </a:lnTo>
                  <a:lnTo>
                    <a:pt x="242" y="116"/>
                  </a:lnTo>
                  <a:lnTo>
                    <a:pt x="242" y="115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8" y="107"/>
                  </a:lnTo>
                  <a:lnTo>
                    <a:pt x="238" y="105"/>
                  </a:lnTo>
                  <a:lnTo>
                    <a:pt x="238" y="103"/>
                  </a:lnTo>
                  <a:lnTo>
                    <a:pt x="239" y="102"/>
                  </a:lnTo>
                  <a:lnTo>
                    <a:pt x="238" y="102"/>
                  </a:lnTo>
                  <a:lnTo>
                    <a:pt x="238" y="101"/>
                  </a:lnTo>
                  <a:lnTo>
                    <a:pt x="236" y="97"/>
                  </a:lnTo>
                  <a:lnTo>
                    <a:pt x="236" y="93"/>
                  </a:lnTo>
                  <a:lnTo>
                    <a:pt x="236" y="89"/>
                  </a:lnTo>
                  <a:lnTo>
                    <a:pt x="236" y="86"/>
                  </a:lnTo>
                  <a:lnTo>
                    <a:pt x="236" y="85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7" y="82"/>
                  </a:lnTo>
                  <a:lnTo>
                    <a:pt x="237" y="81"/>
                  </a:lnTo>
                  <a:lnTo>
                    <a:pt x="237" y="80"/>
                  </a:lnTo>
                  <a:lnTo>
                    <a:pt x="238" y="78"/>
                  </a:lnTo>
                  <a:lnTo>
                    <a:pt x="238" y="77"/>
                  </a:lnTo>
                  <a:lnTo>
                    <a:pt x="238" y="76"/>
                  </a:lnTo>
                  <a:lnTo>
                    <a:pt x="241" y="73"/>
                  </a:lnTo>
                  <a:lnTo>
                    <a:pt x="242" y="73"/>
                  </a:lnTo>
                  <a:lnTo>
                    <a:pt x="241" y="71"/>
                  </a:lnTo>
                  <a:lnTo>
                    <a:pt x="240" y="70"/>
                  </a:lnTo>
                  <a:lnTo>
                    <a:pt x="239" y="69"/>
                  </a:lnTo>
                  <a:lnTo>
                    <a:pt x="238" y="67"/>
                  </a:lnTo>
                  <a:lnTo>
                    <a:pt x="238" y="65"/>
                  </a:lnTo>
                  <a:lnTo>
                    <a:pt x="238" y="64"/>
                  </a:lnTo>
                  <a:lnTo>
                    <a:pt x="238" y="63"/>
                  </a:lnTo>
                  <a:lnTo>
                    <a:pt x="239" y="63"/>
                  </a:lnTo>
                  <a:lnTo>
                    <a:pt x="240" y="63"/>
                  </a:lnTo>
                  <a:lnTo>
                    <a:pt x="239" y="63"/>
                  </a:lnTo>
                  <a:lnTo>
                    <a:pt x="239" y="62"/>
                  </a:lnTo>
                  <a:lnTo>
                    <a:pt x="240" y="62"/>
                  </a:lnTo>
                  <a:lnTo>
                    <a:pt x="240" y="61"/>
                  </a:lnTo>
                  <a:lnTo>
                    <a:pt x="239" y="58"/>
                  </a:lnTo>
                  <a:lnTo>
                    <a:pt x="239" y="57"/>
                  </a:lnTo>
                  <a:lnTo>
                    <a:pt x="238" y="57"/>
                  </a:lnTo>
                  <a:lnTo>
                    <a:pt x="237" y="57"/>
                  </a:lnTo>
                  <a:lnTo>
                    <a:pt x="237" y="56"/>
                  </a:lnTo>
                  <a:lnTo>
                    <a:pt x="237" y="55"/>
                  </a:lnTo>
                  <a:lnTo>
                    <a:pt x="237" y="54"/>
                  </a:lnTo>
                  <a:lnTo>
                    <a:pt x="238" y="53"/>
                  </a:lnTo>
                  <a:lnTo>
                    <a:pt x="237" y="53"/>
                  </a:lnTo>
                  <a:lnTo>
                    <a:pt x="237" y="52"/>
                  </a:lnTo>
                  <a:lnTo>
                    <a:pt x="239" y="52"/>
                  </a:lnTo>
                  <a:lnTo>
                    <a:pt x="239" y="51"/>
                  </a:lnTo>
                  <a:lnTo>
                    <a:pt x="238" y="50"/>
                  </a:lnTo>
                  <a:lnTo>
                    <a:pt x="237" y="5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37" y="48"/>
                  </a:lnTo>
                  <a:lnTo>
                    <a:pt x="237" y="47"/>
                  </a:lnTo>
                  <a:lnTo>
                    <a:pt x="236" y="46"/>
                  </a:lnTo>
                  <a:lnTo>
                    <a:pt x="235" y="45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3" y="46"/>
                  </a:lnTo>
                  <a:lnTo>
                    <a:pt x="232" y="4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1" y="43"/>
                  </a:lnTo>
                  <a:lnTo>
                    <a:pt x="231" y="42"/>
                  </a:lnTo>
                  <a:lnTo>
                    <a:pt x="230" y="42"/>
                  </a:lnTo>
                  <a:lnTo>
                    <a:pt x="230" y="41"/>
                  </a:lnTo>
                  <a:lnTo>
                    <a:pt x="230" y="40"/>
                  </a:lnTo>
                  <a:lnTo>
                    <a:pt x="230" y="39"/>
                  </a:lnTo>
                  <a:lnTo>
                    <a:pt x="231" y="35"/>
                  </a:lnTo>
                  <a:lnTo>
                    <a:pt x="230" y="32"/>
                  </a:lnTo>
                  <a:lnTo>
                    <a:pt x="229" y="30"/>
                  </a:lnTo>
                  <a:lnTo>
                    <a:pt x="229" y="29"/>
                  </a:lnTo>
                  <a:lnTo>
                    <a:pt x="229" y="29"/>
                  </a:lnTo>
                  <a:lnTo>
                    <a:pt x="229" y="28"/>
                  </a:lnTo>
                  <a:lnTo>
                    <a:pt x="229" y="27"/>
                  </a:lnTo>
                  <a:lnTo>
                    <a:pt x="228" y="22"/>
                  </a:lnTo>
                  <a:lnTo>
                    <a:pt x="227" y="21"/>
                  </a:lnTo>
                  <a:lnTo>
                    <a:pt x="225" y="21"/>
                  </a:lnTo>
                  <a:lnTo>
                    <a:pt x="224" y="21"/>
                  </a:lnTo>
                  <a:lnTo>
                    <a:pt x="224" y="20"/>
                  </a:lnTo>
                  <a:lnTo>
                    <a:pt x="224" y="19"/>
                  </a:lnTo>
                  <a:lnTo>
                    <a:pt x="223" y="19"/>
                  </a:lnTo>
                  <a:lnTo>
                    <a:pt x="222" y="20"/>
                  </a:lnTo>
                  <a:lnTo>
                    <a:pt x="222" y="19"/>
                  </a:lnTo>
                  <a:lnTo>
                    <a:pt x="223" y="18"/>
                  </a:lnTo>
                  <a:lnTo>
                    <a:pt x="222" y="17"/>
                  </a:lnTo>
                  <a:lnTo>
                    <a:pt x="221" y="16"/>
                  </a:lnTo>
                  <a:lnTo>
                    <a:pt x="220" y="17"/>
                  </a:lnTo>
                  <a:lnTo>
                    <a:pt x="219" y="16"/>
                  </a:lnTo>
                  <a:lnTo>
                    <a:pt x="218" y="15"/>
                  </a:lnTo>
                  <a:lnTo>
                    <a:pt x="217" y="14"/>
                  </a:lnTo>
                  <a:lnTo>
                    <a:pt x="216" y="15"/>
                  </a:lnTo>
                  <a:lnTo>
                    <a:pt x="215" y="15"/>
                  </a:lnTo>
                  <a:lnTo>
                    <a:pt x="215" y="14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4" y="11"/>
                  </a:lnTo>
                  <a:lnTo>
                    <a:pt x="212" y="10"/>
                  </a:lnTo>
                  <a:lnTo>
                    <a:pt x="212" y="9"/>
                  </a:lnTo>
                  <a:lnTo>
                    <a:pt x="213" y="6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1" y="4"/>
                  </a:lnTo>
                  <a:lnTo>
                    <a:pt x="211" y="3"/>
                  </a:lnTo>
                  <a:lnTo>
                    <a:pt x="209" y="1"/>
                  </a:lnTo>
                  <a:lnTo>
                    <a:pt x="208" y="0"/>
                  </a:lnTo>
                  <a:lnTo>
                    <a:pt x="192" y="0"/>
                  </a:lnTo>
                  <a:lnTo>
                    <a:pt x="194" y="13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8" y="29"/>
                  </a:lnTo>
                  <a:lnTo>
                    <a:pt x="198" y="30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9" y="33"/>
                  </a:lnTo>
                  <a:lnTo>
                    <a:pt x="208" y="33"/>
                  </a:lnTo>
                  <a:lnTo>
                    <a:pt x="212" y="34"/>
                  </a:lnTo>
                  <a:lnTo>
                    <a:pt x="213" y="35"/>
                  </a:lnTo>
                  <a:lnTo>
                    <a:pt x="213" y="36"/>
                  </a:lnTo>
                  <a:lnTo>
                    <a:pt x="213" y="37"/>
                  </a:lnTo>
                  <a:lnTo>
                    <a:pt x="214" y="38"/>
                  </a:lnTo>
                  <a:lnTo>
                    <a:pt x="214" y="39"/>
                  </a:lnTo>
                  <a:lnTo>
                    <a:pt x="215" y="40"/>
                  </a:lnTo>
                  <a:lnTo>
                    <a:pt x="216" y="41"/>
                  </a:lnTo>
                  <a:lnTo>
                    <a:pt x="217" y="41"/>
                  </a:lnTo>
                  <a:lnTo>
                    <a:pt x="217" y="42"/>
                  </a:lnTo>
                  <a:lnTo>
                    <a:pt x="217" y="43"/>
                  </a:lnTo>
                  <a:lnTo>
                    <a:pt x="218" y="42"/>
                  </a:lnTo>
                  <a:lnTo>
                    <a:pt x="219" y="42"/>
                  </a:lnTo>
                  <a:lnTo>
                    <a:pt x="220" y="42"/>
                  </a:lnTo>
                  <a:lnTo>
                    <a:pt x="220" y="43"/>
                  </a:lnTo>
                  <a:lnTo>
                    <a:pt x="219" y="43"/>
                  </a:lnTo>
                  <a:lnTo>
                    <a:pt x="219" y="44"/>
                  </a:lnTo>
                  <a:lnTo>
                    <a:pt x="218" y="45"/>
                  </a:lnTo>
                  <a:lnTo>
                    <a:pt x="217" y="48"/>
                  </a:lnTo>
                  <a:lnTo>
                    <a:pt x="218" y="49"/>
                  </a:lnTo>
                  <a:lnTo>
                    <a:pt x="217" y="49"/>
                  </a:lnTo>
                  <a:lnTo>
                    <a:pt x="217" y="50"/>
                  </a:lnTo>
                  <a:lnTo>
                    <a:pt x="218" y="52"/>
                  </a:lnTo>
                  <a:lnTo>
                    <a:pt x="218" y="53"/>
                  </a:lnTo>
                  <a:lnTo>
                    <a:pt x="218" y="54"/>
                  </a:lnTo>
                  <a:lnTo>
                    <a:pt x="217" y="56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4" y="63"/>
                  </a:lnTo>
                  <a:lnTo>
                    <a:pt x="214" y="64"/>
                  </a:lnTo>
                  <a:lnTo>
                    <a:pt x="214" y="65"/>
                  </a:lnTo>
                  <a:lnTo>
                    <a:pt x="215" y="65"/>
                  </a:lnTo>
                  <a:lnTo>
                    <a:pt x="216" y="66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7" y="72"/>
                  </a:lnTo>
                  <a:lnTo>
                    <a:pt x="217" y="73"/>
                  </a:lnTo>
                  <a:lnTo>
                    <a:pt x="216" y="73"/>
                  </a:lnTo>
                  <a:lnTo>
                    <a:pt x="215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10" y="77"/>
                  </a:lnTo>
                  <a:lnTo>
                    <a:pt x="209" y="78"/>
                  </a:lnTo>
                  <a:lnTo>
                    <a:pt x="207" y="79"/>
                  </a:lnTo>
                  <a:lnTo>
                    <a:pt x="206" y="79"/>
                  </a:lnTo>
                  <a:lnTo>
                    <a:pt x="203" y="83"/>
                  </a:lnTo>
                  <a:lnTo>
                    <a:pt x="202" y="83"/>
                  </a:lnTo>
                  <a:lnTo>
                    <a:pt x="201" y="83"/>
                  </a:lnTo>
                  <a:lnTo>
                    <a:pt x="200" y="83"/>
                  </a:lnTo>
                  <a:lnTo>
                    <a:pt x="199" y="85"/>
                  </a:lnTo>
                  <a:lnTo>
                    <a:pt x="198" y="86"/>
                  </a:lnTo>
                  <a:lnTo>
                    <a:pt x="197" y="86"/>
                  </a:lnTo>
                  <a:lnTo>
                    <a:pt x="195" y="87"/>
                  </a:lnTo>
                  <a:lnTo>
                    <a:pt x="194" y="86"/>
                  </a:lnTo>
                  <a:lnTo>
                    <a:pt x="192" y="85"/>
                  </a:lnTo>
                  <a:lnTo>
                    <a:pt x="190" y="84"/>
                  </a:lnTo>
                  <a:lnTo>
                    <a:pt x="188" y="84"/>
                  </a:lnTo>
                  <a:lnTo>
                    <a:pt x="186" y="86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2"/>
                  </a:lnTo>
                  <a:lnTo>
                    <a:pt x="182" y="93"/>
                  </a:lnTo>
                  <a:lnTo>
                    <a:pt x="181" y="93"/>
                  </a:lnTo>
                  <a:lnTo>
                    <a:pt x="179" y="94"/>
                  </a:lnTo>
                  <a:lnTo>
                    <a:pt x="179" y="95"/>
                  </a:lnTo>
                  <a:lnTo>
                    <a:pt x="178" y="96"/>
                  </a:lnTo>
                  <a:lnTo>
                    <a:pt x="178" y="97"/>
                  </a:lnTo>
                  <a:lnTo>
                    <a:pt x="178" y="99"/>
                  </a:lnTo>
                  <a:lnTo>
                    <a:pt x="178" y="100"/>
                  </a:lnTo>
                  <a:lnTo>
                    <a:pt x="177" y="101"/>
                  </a:lnTo>
                  <a:lnTo>
                    <a:pt x="169" y="113"/>
                  </a:lnTo>
                  <a:lnTo>
                    <a:pt x="168" y="114"/>
                  </a:lnTo>
                  <a:lnTo>
                    <a:pt x="166" y="121"/>
                  </a:lnTo>
                  <a:lnTo>
                    <a:pt x="164" y="130"/>
                  </a:lnTo>
                  <a:lnTo>
                    <a:pt x="164" y="133"/>
                  </a:lnTo>
                  <a:lnTo>
                    <a:pt x="164" y="133"/>
                  </a:lnTo>
                  <a:lnTo>
                    <a:pt x="164" y="134"/>
                  </a:lnTo>
                  <a:lnTo>
                    <a:pt x="164" y="135"/>
                  </a:lnTo>
                  <a:lnTo>
                    <a:pt x="164" y="136"/>
                  </a:lnTo>
                  <a:lnTo>
                    <a:pt x="164" y="137"/>
                  </a:lnTo>
                  <a:lnTo>
                    <a:pt x="162" y="138"/>
                  </a:lnTo>
                  <a:lnTo>
                    <a:pt x="161" y="139"/>
                  </a:lnTo>
                  <a:lnTo>
                    <a:pt x="160" y="139"/>
                  </a:lnTo>
                  <a:lnTo>
                    <a:pt x="156" y="140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3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3" y="149"/>
                  </a:lnTo>
                  <a:lnTo>
                    <a:pt x="153" y="150"/>
                  </a:lnTo>
                  <a:lnTo>
                    <a:pt x="154" y="151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5" y="154"/>
                  </a:lnTo>
                  <a:lnTo>
                    <a:pt x="154" y="155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62"/>
                  </a:lnTo>
                  <a:lnTo>
                    <a:pt x="153" y="165"/>
                  </a:lnTo>
                  <a:lnTo>
                    <a:pt x="149" y="166"/>
                  </a:lnTo>
                  <a:lnTo>
                    <a:pt x="145" y="167"/>
                  </a:lnTo>
                  <a:lnTo>
                    <a:pt x="142" y="169"/>
                  </a:lnTo>
                  <a:lnTo>
                    <a:pt x="141" y="171"/>
                  </a:lnTo>
                  <a:lnTo>
                    <a:pt x="141" y="172"/>
                  </a:lnTo>
                  <a:lnTo>
                    <a:pt x="140" y="172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6" y="174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9" y="179"/>
                  </a:lnTo>
                  <a:lnTo>
                    <a:pt x="139" y="180"/>
                  </a:lnTo>
                  <a:lnTo>
                    <a:pt x="138" y="180"/>
                  </a:lnTo>
                  <a:lnTo>
                    <a:pt x="136" y="183"/>
                  </a:lnTo>
                  <a:lnTo>
                    <a:pt x="135" y="186"/>
                  </a:lnTo>
                  <a:lnTo>
                    <a:pt x="135" y="188"/>
                  </a:lnTo>
                  <a:lnTo>
                    <a:pt x="135" y="190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30" y="202"/>
                  </a:lnTo>
                  <a:lnTo>
                    <a:pt x="130" y="203"/>
                  </a:lnTo>
                  <a:lnTo>
                    <a:pt x="129" y="203"/>
                  </a:lnTo>
                  <a:lnTo>
                    <a:pt x="128" y="205"/>
                  </a:lnTo>
                  <a:lnTo>
                    <a:pt x="127" y="206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1" y="209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19" y="208"/>
                  </a:lnTo>
                  <a:lnTo>
                    <a:pt x="118" y="208"/>
                  </a:lnTo>
                  <a:lnTo>
                    <a:pt x="118" y="209"/>
                  </a:lnTo>
                  <a:lnTo>
                    <a:pt x="117" y="209"/>
                  </a:lnTo>
                  <a:lnTo>
                    <a:pt x="116" y="209"/>
                  </a:lnTo>
                  <a:lnTo>
                    <a:pt x="115" y="209"/>
                  </a:lnTo>
                  <a:lnTo>
                    <a:pt x="116" y="212"/>
                  </a:lnTo>
                  <a:lnTo>
                    <a:pt x="116" y="213"/>
                  </a:lnTo>
                  <a:lnTo>
                    <a:pt x="116" y="214"/>
                  </a:lnTo>
                  <a:lnTo>
                    <a:pt x="115" y="214"/>
                  </a:lnTo>
                  <a:lnTo>
                    <a:pt x="115" y="215"/>
                  </a:lnTo>
                  <a:lnTo>
                    <a:pt x="114" y="216"/>
                  </a:lnTo>
                  <a:lnTo>
                    <a:pt x="114" y="217"/>
                  </a:lnTo>
                  <a:lnTo>
                    <a:pt x="113" y="217"/>
                  </a:lnTo>
                  <a:lnTo>
                    <a:pt x="112" y="218"/>
                  </a:lnTo>
                  <a:lnTo>
                    <a:pt x="110" y="217"/>
                  </a:lnTo>
                  <a:lnTo>
                    <a:pt x="109" y="218"/>
                  </a:lnTo>
                  <a:lnTo>
                    <a:pt x="108" y="219"/>
                  </a:lnTo>
                  <a:lnTo>
                    <a:pt x="107" y="222"/>
                  </a:lnTo>
                  <a:lnTo>
                    <a:pt x="107" y="223"/>
                  </a:lnTo>
                  <a:lnTo>
                    <a:pt x="108" y="226"/>
                  </a:lnTo>
                  <a:lnTo>
                    <a:pt x="108" y="228"/>
                  </a:lnTo>
                  <a:lnTo>
                    <a:pt x="108" y="229"/>
                  </a:lnTo>
                  <a:lnTo>
                    <a:pt x="106" y="232"/>
                  </a:lnTo>
                  <a:lnTo>
                    <a:pt x="105" y="233"/>
                  </a:lnTo>
                  <a:lnTo>
                    <a:pt x="105" y="234"/>
                  </a:lnTo>
                  <a:lnTo>
                    <a:pt x="106" y="236"/>
                  </a:lnTo>
                  <a:lnTo>
                    <a:pt x="106" y="237"/>
                  </a:lnTo>
                  <a:lnTo>
                    <a:pt x="106" y="238"/>
                  </a:lnTo>
                  <a:lnTo>
                    <a:pt x="106" y="239"/>
                  </a:lnTo>
                  <a:lnTo>
                    <a:pt x="105" y="241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8" y="251"/>
                  </a:lnTo>
                  <a:lnTo>
                    <a:pt x="98" y="252"/>
                  </a:lnTo>
                  <a:lnTo>
                    <a:pt x="98" y="253"/>
                  </a:lnTo>
                  <a:lnTo>
                    <a:pt x="98" y="255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7" y="258"/>
                  </a:lnTo>
                  <a:lnTo>
                    <a:pt x="96" y="260"/>
                  </a:lnTo>
                  <a:lnTo>
                    <a:pt x="94" y="263"/>
                  </a:lnTo>
                  <a:lnTo>
                    <a:pt x="91" y="265"/>
                  </a:lnTo>
                  <a:lnTo>
                    <a:pt x="87" y="269"/>
                  </a:lnTo>
                  <a:lnTo>
                    <a:pt x="86" y="270"/>
                  </a:lnTo>
                  <a:lnTo>
                    <a:pt x="85" y="271"/>
                  </a:lnTo>
                  <a:lnTo>
                    <a:pt x="86" y="272"/>
                  </a:lnTo>
                  <a:lnTo>
                    <a:pt x="87" y="272"/>
                  </a:lnTo>
                  <a:lnTo>
                    <a:pt x="90" y="275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2" y="280"/>
                  </a:lnTo>
                  <a:lnTo>
                    <a:pt x="91" y="280"/>
                  </a:lnTo>
                  <a:lnTo>
                    <a:pt x="90" y="280"/>
                  </a:lnTo>
                  <a:lnTo>
                    <a:pt x="89" y="280"/>
                  </a:lnTo>
                  <a:lnTo>
                    <a:pt x="86" y="282"/>
                  </a:lnTo>
                  <a:lnTo>
                    <a:pt x="86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5" y="283"/>
                  </a:lnTo>
                  <a:lnTo>
                    <a:pt x="84" y="283"/>
                  </a:lnTo>
                  <a:lnTo>
                    <a:pt x="84" y="284"/>
                  </a:lnTo>
                  <a:lnTo>
                    <a:pt x="83" y="284"/>
                  </a:lnTo>
                  <a:lnTo>
                    <a:pt x="83" y="285"/>
                  </a:lnTo>
                  <a:lnTo>
                    <a:pt x="80" y="287"/>
                  </a:lnTo>
                  <a:lnTo>
                    <a:pt x="77" y="290"/>
                  </a:lnTo>
                  <a:lnTo>
                    <a:pt x="76" y="290"/>
                  </a:lnTo>
                  <a:lnTo>
                    <a:pt x="76" y="291"/>
                  </a:lnTo>
                  <a:lnTo>
                    <a:pt x="76" y="292"/>
                  </a:lnTo>
                  <a:lnTo>
                    <a:pt x="77" y="293"/>
                  </a:lnTo>
                  <a:lnTo>
                    <a:pt x="77" y="293"/>
                  </a:lnTo>
                  <a:lnTo>
                    <a:pt x="77" y="295"/>
                  </a:lnTo>
                  <a:lnTo>
                    <a:pt x="77" y="296"/>
                  </a:lnTo>
                  <a:lnTo>
                    <a:pt x="76" y="300"/>
                  </a:lnTo>
                  <a:lnTo>
                    <a:pt x="75" y="302"/>
                  </a:lnTo>
                  <a:lnTo>
                    <a:pt x="74" y="302"/>
                  </a:lnTo>
                  <a:lnTo>
                    <a:pt x="72" y="303"/>
                  </a:lnTo>
                  <a:lnTo>
                    <a:pt x="71" y="303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8"/>
                  </a:lnTo>
                  <a:lnTo>
                    <a:pt x="69" y="309"/>
                  </a:lnTo>
                  <a:lnTo>
                    <a:pt x="67" y="310"/>
                  </a:lnTo>
                  <a:lnTo>
                    <a:pt x="66" y="310"/>
                  </a:lnTo>
                  <a:lnTo>
                    <a:pt x="65" y="310"/>
                  </a:lnTo>
                  <a:lnTo>
                    <a:pt x="65" y="310"/>
                  </a:lnTo>
                  <a:lnTo>
                    <a:pt x="64" y="310"/>
                  </a:lnTo>
                  <a:lnTo>
                    <a:pt x="63" y="310"/>
                  </a:lnTo>
                  <a:lnTo>
                    <a:pt x="62" y="310"/>
                  </a:lnTo>
                  <a:lnTo>
                    <a:pt x="61" y="310"/>
                  </a:lnTo>
                  <a:lnTo>
                    <a:pt x="57" y="310"/>
                  </a:lnTo>
                  <a:lnTo>
                    <a:pt x="56" y="310"/>
                  </a:lnTo>
                  <a:lnTo>
                    <a:pt x="55" y="309"/>
                  </a:lnTo>
                  <a:lnTo>
                    <a:pt x="55" y="307"/>
                  </a:lnTo>
                  <a:lnTo>
                    <a:pt x="55" y="303"/>
                  </a:lnTo>
                  <a:lnTo>
                    <a:pt x="55" y="302"/>
                  </a:lnTo>
                  <a:lnTo>
                    <a:pt x="55" y="299"/>
                  </a:lnTo>
                  <a:lnTo>
                    <a:pt x="55" y="297"/>
                  </a:lnTo>
                  <a:lnTo>
                    <a:pt x="54" y="295"/>
                  </a:lnTo>
                  <a:lnTo>
                    <a:pt x="52" y="293"/>
                  </a:lnTo>
                  <a:lnTo>
                    <a:pt x="47" y="293"/>
                  </a:lnTo>
                  <a:lnTo>
                    <a:pt x="46" y="292"/>
                  </a:lnTo>
                  <a:lnTo>
                    <a:pt x="45" y="290"/>
                  </a:lnTo>
                  <a:lnTo>
                    <a:pt x="45" y="288"/>
                  </a:lnTo>
                  <a:lnTo>
                    <a:pt x="44" y="286"/>
                  </a:lnTo>
                  <a:lnTo>
                    <a:pt x="43" y="285"/>
                  </a:lnTo>
                  <a:lnTo>
                    <a:pt x="38" y="283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1"/>
                  </a:lnTo>
                  <a:lnTo>
                    <a:pt x="33" y="278"/>
                  </a:lnTo>
                  <a:lnTo>
                    <a:pt x="33" y="277"/>
                  </a:lnTo>
                  <a:lnTo>
                    <a:pt x="32" y="279"/>
                  </a:lnTo>
                  <a:lnTo>
                    <a:pt x="32" y="281"/>
                  </a:lnTo>
                  <a:lnTo>
                    <a:pt x="31" y="283"/>
                  </a:lnTo>
                  <a:lnTo>
                    <a:pt x="31" y="286"/>
                  </a:lnTo>
                  <a:lnTo>
                    <a:pt x="30" y="286"/>
                  </a:lnTo>
                  <a:lnTo>
                    <a:pt x="29" y="287"/>
                  </a:lnTo>
                  <a:lnTo>
                    <a:pt x="29" y="288"/>
                  </a:lnTo>
                  <a:lnTo>
                    <a:pt x="29" y="289"/>
                  </a:lnTo>
                  <a:lnTo>
                    <a:pt x="29" y="290"/>
                  </a:lnTo>
                  <a:lnTo>
                    <a:pt x="16" y="290"/>
                  </a:lnTo>
                  <a:lnTo>
                    <a:pt x="15" y="289"/>
                  </a:lnTo>
                  <a:lnTo>
                    <a:pt x="14" y="289"/>
                  </a:lnTo>
                  <a:lnTo>
                    <a:pt x="14" y="288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3"/>
                  </a:lnTo>
                  <a:lnTo>
                    <a:pt x="11" y="283"/>
                  </a:lnTo>
                  <a:lnTo>
                    <a:pt x="0" y="293"/>
                  </a:lnTo>
                  <a:lnTo>
                    <a:pt x="0" y="407"/>
                  </a:lnTo>
                  <a:lnTo>
                    <a:pt x="237" y="407"/>
                  </a:lnTo>
                  <a:lnTo>
                    <a:pt x="235" y="404"/>
                  </a:lnTo>
                  <a:lnTo>
                    <a:pt x="235" y="4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4" name="Freeform 489">
              <a:extLst>
                <a:ext uri="{FF2B5EF4-FFF2-40B4-BE49-F238E27FC236}">
                  <a16:creationId xmlns:a16="http://schemas.microsoft.com/office/drawing/2014/main" id="{5E97553D-6F67-92FA-273A-F7F35731D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3427413"/>
              <a:ext cx="444500" cy="804862"/>
            </a:xfrm>
            <a:custGeom>
              <a:avLst/>
              <a:gdLst>
                <a:gd name="T0" fmla="*/ 35 w 280"/>
                <a:gd name="T1" fmla="*/ 491 h 507"/>
                <a:gd name="T2" fmla="*/ 97 w 280"/>
                <a:gd name="T3" fmla="*/ 502 h 507"/>
                <a:gd name="T4" fmla="*/ 109 w 280"/>
                <a:gd name="T5" fmla="*/ 505 h 507"/>
                <a:gd name="T6" fmla="*/ 114 w 280"/>
                <a:gd name="T7" fmla="*/ 506 h 507"/>
                <a:gd name="T8" fmla="*/ 120 w 280"/>
                <a:gd name="T9" fmla="*/ 503 h 507"/>
                <a:gd name="T10" fmla="*/ 122 w 280"/>
                <a:gd name="T11" fmla="*/ 499 h 507"/>
                <a:gd name="T12" fmla="*/ 126 w 280"/>
                <a:gd name="T13" fmla="*/ 496 h 507"/>
                <a:gd name="T14" fmla="*/ 131 w 280"/>
                <a:gd name="T15" fmla="*/ 494 h 507"/>
                <a:gd name="T16" fmla="*/ 134 w 280"/>
                <a:gd name="T17" fmla="*/ 490 h 507"/>
                <a:gd name="T18" fmla="*/ 137 w 280"/>
                <a:gd name="T19" fmla="*/ 488 h 507"/>
                <a:gd name="T20" fmla="*/ 147 w 280"/>
                <a:gd name="T21" fmla="*/ 484 h 507"/>
                <a:gd name="T22" fmla="*/ 150 w 280"/>
                <a:gd name="T23" fmla="*/ 485 h 507"/>
                <a:gd name="T24" fmla="*/ 154 w 280"/>
                <a:gd name="T25" fmla="*/ 481 h 507"/>
                <a:gd name="T26" fmla="*/ 159 w 280"/>
                <a:gd name="T27" fmla="*/ 476 h 507"/>
                <a:gd name="T28" fmla="*/ 169 w 280"/>
                <a:gd name="T29" fmla="*/ 469 h 507"/>
                <a:gd name="T30" fmla="*/ 167 w 280"/>
                <a:gd name="T31" fmla="*/ 459 h 507"/>
                <a:gd name="T32" fmla="*/ 164 w 280"/>
                <a:gd name="T33" fmla="*/ 445 h 507"/>
                <a:gd name="T34" fmla="*/ 172 w 280"/>
                <a:gd name="T35" fmla="*/ 438 h 507"/>
                <a:gd name="T36" fmla="*/ 174 w 280"/>
                <a:gd name="T37" fmla="*/ 430 h 507"/>
                <a:gd name="T38" fmla="*/ 179 w 280"/>
                <a:gd name="T39" fmla="*/ 426 h 507"/>
                <a:gd name="T40" fmla="*/ 182 w 280"/>
                <a:gd name="T41" fmla="*/ 414 h 507"/>
                <a:gd name="T42" fmla="*/ 191 w 280"/>
                <a:gd name="T43" fmla="*/ 400 h 507"/>
                <a:gd name="T44" fmla="*/ 201 w 280"/>
                <a:gd name="T45" fmla="*/ 387 h 507"/>
                <a:gd name="T46" fmla="*/ 213 w 280"/>
                <a:gd name="T47" fmla="*/ 371 h 507"/>
                <a:gd name="T48" fmla="*/ 231 w 280"/>
                <a:gd name="T49" fmla="*/ 352 h 507"/>
                <a:gd name="T50" fmla="*/ 250 w 280"/>
                <a:gd name="T51" fmla="*/ 333 h 507"/>
                <a:gd name="T52" fmla="*/ 257 w 280"/>
                <a:gd name="T53" fmla="*/ 320 h 507"/>
                <a:gd name="T54" fmla="*/ 258 w 280"/>
                <a:gd name="T55" fmla="*/ 305 h 507"/>
                <a:gd name="T56" fmla="*/ 260 w 280"/>
                <a:gd name="T57" fmla="*/ 290 h 507"/>
                <a:gd name="T58" fmla="*/ 261 w 280"/>
                <a:gd name="T59" fmla="*/ 273 h 507"/>
                <a:gd name="T60" fmla="*/ 262 w 280"/>
                <a:gd name="T61" fmla="*/ 260 h 507"/>
                <a:gd name="T62" fmla="*/ 264 w 280"/>
                <a:gd name="T63" fmla="*/ 246 h 507"/>
                <a:gd name="T64" fmla="*/ 264 w 280"/>
                <a:gd name="T65" fmla="*/ 230 h 507"/>
                <a:gd name="T66" fmla="*/ 266 w 280"/>
                <a:gd name="T67" fmla="*/ 214 h 507"/>
                <a:gd name="T68" fmla="*/ 267 w 280"/>
                <a:gd name="T69" fmla="*/ 199 h 507"/>
                <a:gd name="T70" fmla="*/ 269 w 280"/>
                <a:gd name="T71" fmla="*/ 182 h 507"/>
                <a:gd name="T72" fmla="*/ 276 w 280"/>
                <a:gd name="T73" fmla="*/ 163 h 507"/>
                <a:gd name="T74" fmla="*/ 274 w 280"/>
                <a:gd name="T75" fmla="*/ 151 h 507"/>
                <a:gd name="T76" fmla="*/ 261 w 280"/>
                <a:gd name="T77" fmla="*/ 137 h 507"/>
                <a:gd name="T78" fmla="*/ 262 w 280"/>
                <a:gd name="T79" fmla="*/ 125 h 507"/>
                <a:gd name="T80" fmla="*/ 256 w 280"/>
                <a:gd name="T81" fmla="*/ 117 h 507"/>
                <a:gd name="T82" fmla="*/ 251 w 280"/>
                <a:gd name="T83" fmla="*/ 109 h 507"/>
                <a:gd name="T84" fmla="*/ 244 w 280"/>
                <a:gd name="T85" fmla="*/ 100 h 507"/>
                <a:gd name="T86" fmla="*/ 244 w 280"/>
                <a:gd name="T87" fmla="*/ 80 h 507"/>
                <a:gd name="T88" fmla="*/ 241 w 280"/>
                <a:gd name="T89" fmla="*/ 64 h 507"/>
                <a:gd name="T90" fmla="*/ 237 w 280"/>
                <a:gd name="T91" fmla="*/ 42 h 507"/>
                <a:gd name="T92" fmla="*/ 218 w 280"/>
                <a:gd name="T93" fmla="*/ 35 h 507"/>
                <a:gd name="T94" fmla="*/ 191 w 280"/>
                <a:gd name="T95" fmla="*/ 38 h 507"/>
                <a:gd name="T96" fmla="*/ 157 w 280"/>
                <a:gd name="T97" fmla="*/ 15 h 507"/>
                <a:gd name="T98" fmla="*/ 128 w 280"/>
                <a:gd name="T99" fmla="*/ 8 h 507"/>
                <a:gd name="T100" fmla="*/ 100 w 280"/>
                <a:gd name="T101" fmla="*/ 1 h 507"/>
                <a:gd name="T102" fmla="*/ 77 w 280"/>
                <a:gd name="T103" fmla="*/ 12 h 507"/>
                <a:gd name="T104" fmla="*/ 55 w 280"/>
                <a:gd name="T105" fmla="*/ 27 h 507"/>
                <a:gd name="T106" fmla="*/ 33 w 280"/>
                <a:gd name="T107" fmla="*/ 40 h 507"/>
                <a:gd name="T108" fmla="*/ 11 w 280"/>
                <a:gd name="T109" fmla="*/ 54 h 507"/>
                <a:gd name="T110" fmla="*/ 1 w 280"/>
                <a:gd name="T111" fmla="*/ 505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0" h="507">
                  <a:moveTo>
                    <a:pt x="1" y="505"/>
                  </a:moveTo>
                  <a:lnTo>
                    <a:pt x="2" y="504"/>
                  </a:lnTo>
                  <a:lnTo>
                    <a:pt x="2" y="503"/>
                  </a:lnTo>
                  <a:lnTo>
                    <a:pt x="3" y="503"/>
                  </a:lnTo>
                  <a:lnTo>
                    <a:pt x="11" y="498"/>
                  </a:lnTo>
                  <a:lnTo>
                    <a:pt x="13" y="497"/>
                  </a:lnTo>
                  <a:lnTo>
                    <a:pt x="35" y="491"/>
                  </a:lnTo>
                  <a:lnTo>
                    <a:pt x="36" y="491"/>
                  </a:lnTo>
                  <a:lnTo>
                    <a:pt x="41" y="491"/>
                  </a:lnTo>
                  <a:lnTo>
                    <a:pt x="50" y="492"/>
                  </a:lnTo>
                  <a:lnTo>
                    <a:pt x="72" y="492"/>
                  </a:lnTo>
                  <a:lnTo>
                    <a:pt x="85" y="496"/>
                  </a:lnTo>
                  <a:lnTo>
                    <a:pt x="91" y="498"/>
                  </a:lnTo>
                  <a:lnTo>
                    <a:pt x="97" y="502"/>
                  </a:lnTo>
                  <a:lnTo>
                    <a:pt x="99" y="504"/>
                  </a:lnTo>
                  <a:lnTo>
                    <a:pt x="100" y="504"/>
                  </a:lnTo>
                  <a:lnTo>
                    <a:pt x="103" y="505"/>
                  </a:lnTo>
                  <a:lnTo>
                    <a:pt x="105" y="505"/>
                  </a:lnTo>
                  <a:lnTo>
                    <a:pt x="105" y="504"/>
                  </a:lnTo>
                  <a:lnTo>
                    <a:pt x="106" y="504"/>
                  </a:lnTo>
                  <a:lnTo>
                    <a:pt x="109" y="505"/>
                  </a:lnTo>
                  <a:lnTo>
                    <a:pt x="110" y="505"/>
                  </a:lnTo>
                  <a:lnTo>
                    <a:pt x="110" y="506"/>
                  </a:lnTo>
                  <a:lnTo>
                    <a:pt x="111" y="505"/>
                  </a:lnTo>
                  <a:lnTo>
                    <a:pt x="112" y="505"/>
                  </a:lnTo>
                  <a:lnTo>
                    <a:pt x="112" y="506"/>
                  </a:lnTo>
                  <a:lnTo>
                    <a:pt x="113" y="506"/>
                  </a:lnTo>
                  <a:lnTo>
                    <a:pt x="114" y="506"/>
                  </a:lnTo>
                  <a:lnTo>
                    <a:pt x="115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19" y="507"/>
                  </a:lnTo>
                  <a:lnTo>
                    <a:pt x="120" y="507"/>
                  </a:lnTo>
                  <a:lnTo>
                    <a:pt x="120" y="506"/>
                  </a:lnTo>
                  <a:lnTo>
                    <a:pt x="120" y="503"/>
                  </a:lnTo>
                  <a:lnTo>
                    <a:pt x="121" y="503"/>
                  </a:lnTo>
                  <a:lnTo>
                    <a:pt x="122" y="503"/>
                  </a:lnTo>
                  <a:lnTo>
                    <a:pt x="122" y="502"/>
                  </a:lnTo>
                  <a:lnTo>
                    <a:pt x="123" y="502"/>
                  </a:lnTo>
                  <a:lnTo>
                    <a:pt x="123" y="500"/>
                  </a:lnTo>
                  <a:lnTo>
                    <a:pt x="122" y="500"/>
                  </a:lnTo>
                  <a:lnTo>
                    <a:pt x="122" y="499"/>
                  </a:lnTo>
                  <a:lnTo>
                    <a:pt x="123" y="499"/>
                  </a:lnTo>
                  <a:lnTo>
                    <a:pt x="123" y="498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5" y="497"/>
                  </a:lnTo>
                  <a:lnTo>
                    <a:pt x="125" y="496"/>
                  </a:lnTo>
                  <a:lnTo>
                    <a:pt x="126" y="496"/>
                  </a:lnTo>
                  <a:lnTo>
                    <a:pt x="126" y="495"/>
                  </a:lnTo>
                  <a:lnTo>
                    <a:pt x="127" y="496"/>
                  </a:lnTo>
                  <a:lnTo>
                    <a:pt x="128" y="496"/>
                  </a:lnTo>
                  <a:lnTo>
                    <a:pt x="129" y="496"/>
                  </a:lnTo>
                  <a:lnTo>
                    <a:pt x="129" y="495"/>
                  </a:lnTo>
                  <a:lnTo>
                    <a:pt x="130" y="494"/>
                  </a:lnTo>
                  <a:lnTo>
                    <a:pt x="131" y="494"/>
                  </a:lnTo>
                  <a:lnTo>
                    <a:pt x="132" y="493"/>
                  </a:lnTo>
                  <a:lnTo>
                    <a:pt x="133" y="492"/>
                  </a:lnTo>
                  <a:lnTo>
                    <a:pt x="133" y="491"/>
                  </a:lnTo>
                  <a:lnTo>
                    <a:pt x="134" y="491"/>
                  </a:lnTo>
                  <a:lnTo>
                    <a:pt x="134" y="491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35" y="489"/>
                  </a:lnTo>
                  <a:lnTo>
                    <a:pt x="137" y="489"/>
                  </a:lnTo>
                  <a:lnTo>
                    <a:pt x="137" y="488"/>
                  </a:lnTo>
                  <a:lnTo>
                    <a:pt x="136" y="488"/>
                  </a:lnTo>
                  <a:lnTo>
                    <a:pt x="136" y="487"/>
                  </a:lnTo>
                  <a:lnTo>
                    <a:pt x="137" y="487"/>
                  </a:lnTo>
                  <a:lnTo>
                    <a:pt x="137" y="488"/>
                  </a:lnTo>
                  <a:lnTo>
                    <a:pt x="138" y="488"/>
                  </a:lnTo>
                  <a:lnTo>
                    <a:pt x="138" y="487"/>
                  </a:lnTo>
                  <a:lnTo>
                    <a:pt x="140" y="487"/>
                  </a:lnTo>
                  <a:lnTo>
                    <a:pt x="141" y="487"/>
                  </a:lnTo>
                  <a:lnTo>
                    <a:pt x="144" y="484"/>
                  </a:lnTo>
                  <a:lnTo>
                    <a:pt x="145" y="484"/>
                  </a:lnTo>
                  <a:lnTo>
                    <a:pt x="147" y="484"/>
                  </a:lnTo>
                  <a:lnTo>
                    <a:pt x="146" y="485"/>
                  </a:lnTo>
                  <a:lnTo>
                    <a:pt x="147" y="485"/>
                  </a:lnTo>
                  <a:lnTo>
                    <a:pt x="148" y="485"/>
                  </a:lnTo>
                  <a:lnTo>
                    <a:pt x="149" y="484"/>
                  </a:lnTo>
                  <a:lnTo>
                    <a:pt x="149" y="485"/>
                  </a:lnTo>
                  <a:lnTo>
                    <a:pt x="150" y="484"/>
                  </a:lnTo>
                  <a:lnTo>
                    <a:pt x="150" y="485"/>
                  </a:lnTo>
                  <a:lnTo>
                    <a:pt x="152" y="485"/>
                  </a:lnTo>
                  <a:lnTo>
                    <a:pt x="153" y="484"/>
                  </a:lnTo>
                  <a:lnTo>
                    <a:pt x="154" y="484"/>
                  </a:lnTo>
                  <a:lnTo>
                    <a:pt x="154" y="483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4" y="481"/>
                  </a:lnTo>
                  <a:lnTo>
                    <a:pt x="155" y="481"/>
                  </a:lnTo>
                  <a:lnTo>
                    <a:pt x="155" y="480"/>
                  </a:lnTo>
                  <a:lnTo>
                    <a:pt x="155" y="479"/>
                  </a:lnTo>
                  <a:lnTo>
                    <a:pt x="157" y="478"/>
                  </a:lnTo>
                  <a:lnTo>
                    <a:pt x="158" y="477"/>
                  </a:lnTo>
                  <a:lnTo>
                    <a:pt x="158" y="476"/>
                  </a:lnTo>
                  <a:lnTo>
                    <a:pt x="159" y="476"/>
                  </a:lnTo>
                  <a:lnTo>
                    <a:pt x="160" y="476"/>
                  </a:lnTo>
                  <a:lnTo>
                    <a:pt x="171" y="476"/>
                  </a:lnTo>
                  <a:lnTo>
                    <a:pt x="171" y="475"/>
                  </a:lnTo>
                  <a:lnTo>
                    <a:pt x="170" y="473"/>
                  </a:lnTo>
                  <a:lnTo>
                    <a:pt x="170" y="471"/>
                  </a:lnTo>
                  <a:lnTo>
                    <a:pt x="170" y="469"/>
                  </a:lnTo>
                  <a:lnTo>
                    <a:pt x="169" y="469"/>
                  </a:lnTo>
                  <a:lnTo>
                    <a:pt x="169" y="467"/>
                  </a:lnTo>
                  <a:lnTo>
                    <a:pt x="169" y="466"/>
                  </a:lnTo>
                  <a:lnTo>
                    <a:pt x="168" y="465"/>
                  </a:lnTo>
                  <a:lnTo>
                    <a:pt x="168" y="463"/>
                  </a:lnTo>
                  <a:lnTo>
                    <a:pt x="167" y="461"/>
                  </a:lnTo>
                  <a:lnTo>
                    <a:pt x="167" y="459"/>
                  </a:lnTo>
                  <a:lnTo>
                    <a:pt x="167" y="459"/>
                  </a:lnTo>
                  <a:lnTo>
                    <a:pt x="166" y="457"/>
                  </a:lnTo>
                  <a:lnTo>
                    <a:pt x="166" y="455"/>
                  </a:lnTo>
                  <a:lnTo>
                    <a:pt x="166" y="453"/>
                  </a:lnTo>
                  <a:lnTo>
                    <a:pt x="165" y="452"/>
                  </a:lnTo>
                  <a:lnTo>
                    <a:pt x="165" y="449"/>
                  </a:lnTo>
                  <a:lnTo>
                    <a:pt x="164" y="447"/>
                  </a:lnTo>
                  <a:lnTo>
                    <a:pt x="164" y="445"/>
                  </a:lnTo>
                  <a:lnTo>
                    <a:pt x="164" y="442"/>
                  </a:lnTo>
                  <a:lnTo>
                    <a:pt x="165" y="439"/>
                  </a:lnTo>
                  <a:lnTo>
                    <a:pt x="166" y="439"/>
                  </a:lnTo>
                  <a:lnTo>
                    <a:pt x="168" y="439"/>
                  </a:lnTo>
                  <a:lnTo>
                    <a:pt x="170" y="438"/>
                  </a:lnTo>
                  <a:lnTo>
                    <a:pt x="171" y="438"/>
                  </a:lnTo>
                  <a:lnTo>
                    <a:pt x="172" y="438"/>
                  </a:lnTo>
                  <a:lnTo>
                    <a:pt x="174" y="437"/>
                  </a:lnTo>
                  <a:lnTo>
                    <a:pt x="174" y="436"/>
                  </a:lnTo>
                  <a:lnTo>
                    <a:pt x="174" y="435"/>
                  </a:lnTo>
                  <a:lnTo>
                    <a:pt x="174" y="432"/>
                  </a:lnTo>
                  <a:lnTo>
                    <a:pt x="173" y="432"/>
                  </a:lnTo>
                  <a:lnTo>
                    <a:pt x="173" y="431"/>
                  </a:lnTo>
                  <a:lnTo>
                    <a:pt x="174" y="430"/>
                  </a:lnTo>
                  <a:lnTo>
                    <a:pt x="175" y="429"/>
                  </a:lnTo>
                  <a:lnTo>
                    <a:pt x="176" y="429"/>
                  </a:lnTo>
                  <a:lnTo>
                    <a:pt x="177" y="429"/>
                  </a:lnTo>
                  <a:lnTo>
                    <a:pt x="178" y="429"/>
                  </a:lnTo>
                  <a:lnTo>
                    <a:pt x="178" y="428"/>
                  </a:lnTo>
                  <a:lnTo>
                    <a:pt x="179" y="427"/>
                  </a:lnTo>
                  <a:lnTo>
                    <a:pt x="179" y="426"/>
                  </a:lnTo>
                  <a:lnTo>
                    <a:pt x="178" y="424"/>
                  </a:lnTo>
                  <a:lnTo>
                    <a:pt x="178" y="423"/>
                  </a:lnTo>
                  <a:lnTo>
                    <a:pt x="178" y="422"/>
                  </a:lnTo>
                  <a:lnTo>
                    <a:pt x="178" y="421"/>
                  </a:lnTo>
                  <a:lnTo>
                    <a:pt x="179" y="420"/>
                  </a:lnTo>
                  <a:lnTo>
                    <a:pt x="181" y="417"/>
                  </a:lnTo>
                  <a:lnTo>
                    <a:pt x="182" y="414"/>
                  </a:lnTo>
                  <a:lnTo>
                    <a:pt x="184" y="412"/>
                  </a:lnTo>
                  <a:lnTo>
                    <a:pt x="184" y="410"/>
                  </a:lnTo>
                  <a:lnTo>
                    <a:pt x="185" y="408"/>
                  </a:lnTo>
                  <a:lnTo>
                    <a:pt x="186" y="406"/>
                  </a:lnTo>
                  <a:lnTo>
                    <a:pt x="188" y="404"/>
                  </a:lnTo>
                  <a:lnTo>
                    <a:pt x="190" y="402"/>
                  </a:lnTo>
                  <a:lnTo>
                    <a:pt x="191" y="400"/>
                  </a:lnTo>
                  <a:lnTo>
                    <a:pt x="193" y="399"/>
                  </a:lnTo>
                  <a:lnTo>
                    <a:pt x="194" y="397"/>
                  </a:lnTo>
                  <a:lnTo>
                    <a:pt x="195" y="395"/>
                  </a:lnTo>
                  <a:lnTo>
                    <a:pt x="196" y="393"/>
                  </a:lnTo>
                  <a:lnTo>
                    <a:pt x="198" y="390"/>
                  </a:lnTo>
                  <a:lnTo>
                    <a:pt x="200" y="389"/>
                  </a:lnTo>
                  <a:lnTo>
                    <a:pt x="201" y="387"/>
                  </a:lnTo>
                  <a:lnTo>
                    <a:pt x="203" y="385"/>
                  </a:lnTo>
                  <a:lnTo>
                    <a:pt x="204" y="382"/>
                  </a:lnTo>
                  <a:lnTo>
                    <a:pt x="205" y="380"/>
                  </a:lnTo>
                  <a:lnTo>
                    <a:pt x="206" y="380"/>
                  </a:lnTo>
                  <a:lnTo>
                    <a:pt x="208" y="377"/>
                  </a:lnTo>
                  <a:lnTo>
                    <a:pt x="211" y="374"/>
                  </a:lnTo>
                  <a:lnTo>
                    <a:pt x="213" y="371"/>
                  </a:lnTo>
                  <a:lnTo>
                    <a:pt x="215" y="369"/>
                  </a:lnTo>
                  <a:lnTo>
                    <a:pt x="218" y="366"/>
                  </a:lnTo>
                  <a:lnTo>
                    <a:pt x="221" y="363"/>
                  </a:lnTo>
                  <a:lnTo>
                    <a:pt x="224" y="360"/>
                  </a:lnTo>
                  <a:lnTo>
                    <a:pt x="226" y="358"/>
                  </a:lnTo>
                  <a:lnTo>
                    <a:pt x="229" y="355"/>
                  </a:lnTo>
                  <a:lnTo>
                    <a:pt x="231" y="352"/>
                  </a:lnTo>
                  <a:lnTo>
                    <a:pt x="234" y="350"/>
                  </a:lnTo>
                  <a:lnTo>
                    <a:pt x="236" y="347"/>
                  </a:lnTo>
                  <a:lnTo>
                    <a:pt x="239" y="344"/>
                  </a:lnTo>
                  <a:lnTo>
                    <a:pt x="242" y="340"/>
                  </a:lnTo>
                  <a:lnTo>
                    <a:pt x="244" y="338"/>
                  </a:lnTo>
                  <a:lnTo>
                    <a:pt x="247" y="336"/>
                  </a:lnTo>
                  <a:lnTo>
                    <a:pt x="250" y="333"/>
                  </a:lnTo>
                  <a:lnTo>
                    <a:pt x="252" y="330"/>
                  </a:lnTo>
                  <a:lnTo>
                    <a:pt x="254" y="327"/>
                  </a:lnTo>
                  <a:lnTo>
                    <a:pt x="255" y="325"/>
                  </a:lnTo>
                  <a:lnTo>
                    <a:pt x="256" y="324"/>
                  </a:lnTo>
                  <a:lnTo>
                    <a:pt x="256" y="323"/>
                  </a:lnTo>
                  <a:lnTo>
                    <a:pt x="256" y="322"/>
                  </a:lnTo>
                  <a:lnTo>
                    <a:pt x="257" y="320"/>
                  </a:lnTo>
                  <a:lnTo>
                    <a:pt x="257" y="318"/>
                  </a:lnTo>
                  <a:lnTo>
                    <a:pt x="257" y="315"/>
                  </a:lnTo>
                  <a:lnTo>
                    <a:pt x="257" y="314"/>
                  </a:lnTo>
                  <a:lnTo>
                    <a:pt x="257" y="311"/>
                  </a:lnTo>
                  <a:lnTo>
                    <a:pt x="258" y="310"/>
                  </a:lnTo>
                  <a:lnTo>
                    <a:pt x="258" y="307"/>
                  </a:lnTo>
                  <a:lnTo>
                    <a:pt x="258" y="305"/>
                  </a:lnTo>
                  <a:lnTo>
                    <a:pt x="258" y="302"/>
                  </a:lnTo>
                  <a:lnTo>
                    <a:pt x="259" y="300"/>
                  </a:lnTo>
                  <a:lnTo>
                    <a:pt x="259" y="298"/>
                  </a:lnTo>
                  <a:lnTo>
                    <a:pt x="259" y="296"/>
                  </a:lnTo>
                  <a:lnTo>
                    <a:pt x="259" y="293"/>
                  </a:lnTo>
                  <a:lnTo>
                    <a:pt x="259" y="292"/>
                  </a:lnTo>
                  <a:lnTo>
                    <a:pt x="260" y="290"/>
                  </a:lnTo>
                  <a:lnTo>
                    <a:pt x="260" y="288"/>
                  </a:lnTo>
                  <a:lnTo>
                    <a:pt x="260" y="285"/>
                  </a:lnTo>
                  <a:lnTo>
                    <a:pt x="260" y="282"/>
                  </a:lnTo>
                  <a:lnTo>
                    <a:pt x="260" y="280"/>
                  </a:lnTo>
                  <a:lnTo>
                    <a:pt x="261" y="278"/>
                  </a:lnTo>
                  <a:lnTo>
                    <a:pt x="261" y="276"/>
                  </a:lnTo>
                  <a:lnTo>
                    <a:pt x="261" y="273"/>
                  </a:lnTo>
                  <a:lnTo>
                    <a:pt x="261" y="271"/>
                  </a:lnTo>
                  <a:lnTo>
                    <a:pt x="261" y="270"/>
                  </a:lnTo>
                  <a:lnTo>
                    <a:pt x="262" y="270"/>
                  </a:lnTo>
                  <a:lnTo>
                    <a:pt x="262" y="268"/>
                  </a:lnTo>
                  <a:lnTo>
                    <a:pt x="262" y="265"/>
                  </a:lnTo>
                  <a:lnTo>
                    <a:pt x="262" y="263"/>
                  </a:lnTo>
                  <a:lnTo>
                    <a:pt x="262" y="260"/>
                  </a:lnTo>
                  <a:lnTo>
                    <a:pt x="263" y="259"/>
                  </a:lnTo>
                  <a:lnTo>
                    <a:pt x="263" y="256"/>
                  </a:lnTo>
                  <a:lnTo>
                    <a:pt x="263" y="254"/>
                  </a:lnTo>
                  <a:lnTo>
                    <a:pt x="263" y="251"/>
                  </a:lnTo>
                  <a:lnTo>
                    <a:pt x="263" y="250"/>
                  </a:lnTo>
                  <a:lnTo>
                    <a:pt x="264" y="248"/>
                  </a:lnTo>
                  <a:lnTo>
                    <a:pt x="264" y="246"/>
                  </a:lnTo>
                  <a:lnTo>
                    <a:pt x="264" y="243"/>
                  </a:lnTo>
                  <a:lnTo>
                    <a:pt x="264" y="241"/>
                  </a:lnTo>
                  <a:lnTo>
                    <a:pt x="264" y="239"/>
                  </a:lnTo>
                  <a:lnTo>
                    <a:pt x="264" y="236"/>
                  </a:lnTo>
                  <a:lnTo>
                    <a:pt x="264" y="234"/>
                  </a:lnTo>
                  <a:lnTo>
                    <a:pt x="264" y="231"/>
                  </a:lnTo>
                  <a:lnTo>
                    <a:pt x="264" y="230"/>
                  </a:lnTo>
                  <a:lnTo>
                    <a:pt x="265" y="227"/>
                  </a:lnTo>
                  <a:lnTo>
                    <a:pt x="265" y="226"/>
                  </a:lnTo>
                  <a:lnTo>
                    <a:pt x="265" y="223"/>
                  </a:lnTo>
                  <a:lnTo>
                    <a:pt x="265" y="221"/>
                  </a:lnTo>
                  <a:lnTo>
                    <a:pt x="265" y="219"/>
                  </a:lnTo>
                  <a:lnTo>
                    <a:pt x="266" y="217"/>
                  </a:lnTo>
                  <a:lnTo>
                    <a:pt x="266" y="214"/>
                  </a:lnTo>
                  <a:lnTo>
                    <a:pt x="266" y="212"/>
                  </a:lnTo>
                  <a:lnTo>
                    <a:pt x="266" y="210"/>
                  </a:lnTo>
                  <a:lnTo>
                    <a:pt x="266" y="207"/>
                  </a:lnTo>
                  <a:lnTo>
                    <a:pt x="267" y="205"/>
                  </a:lnTo>
                  <a:lnTo>
                    <a:pt x="267" y="203"/>
                  </a:lnTo>
                  <a:lnTo>
                    <a:pt x="267" y="201"/>
                  </a:lnTo>
                  <a:lnTo>
                    <a:pt x="267" y="199"/>
                  </a:lnTo>
                  <a:lnTo>
                    <a:pt x="268" y="197"/>
                  </a:lnTo>
                  <a:lnTo>
                    <a:pt x="268" y="194"/>
                  </a:lnTo>
                  <a:lnTo>
                    <a:pt x="268" y="192"/>
                  </a:lnTo>
                  <a:lnTo>
                    <a:pt x="268" y="190"/>
                  </a:lnTo>
                  <a:lnTo>
                    <a:pt x="268" y="188"/>
                  </a:lnTo>
                  <a:lnTo>
                    <a:pt x="269" y="185"/>
                  </a:lnTo>
                  <a:lnTo>
                    <a:pt x="269" y="182"/>
                  </a:lnTo>
                  <a:lnTo>
                    <a:pt x="269" y="181"/>
                  </a:lnTo>
                  <a:lnTo>
                    <a:pt x="269" y="180"/>
                  </a:lnTo>
                  <a:lnTo>
                    <a:pt x="271" y="175"/>
                  </a:lnTo>
                  <a:lnTo>
                    <a:pt x="272" y="174"/>
                  </a:lnTo>
                  <a:lnTo>
                    <a:pt x="273" y="170"/>
                  </a:lnTo>
                  <a:lnTo>
                    <a:pt x="274" y="167"/>
                  </a:lnTo>
                  <a:lnTo>
                    <a:pt x="276" y="163"/>
                  </a:lnTo>
                  <a:lnTo>
                    <a:pt x="278" y="160"/>
                  </a:lnTo>
                  <a:lnTo>
                    <a:pt x="279" y="159"/>
                  </a:lnTo>
                  <a:lnTo>
                    <a:pt x="280" y="158"/>
                  </a:lnTo>
                  <a:lnTo>
                    <a:pt x="279" y="157"/>
                  </a:lnTo>
                  <a:lnTo>
                    <a:pt x="279" y="156"/>
                  </a:lnTo>
                  <a:lnTo>
                    <a:pt x="277" y="155"/>
                  </a:lnTo>
                  <a:lnTo>
                    <a:pt x="274" y="151"/>
                  </a:lnTo>
                  <a:lnTo>
                    <a:pt x="273" y="149"/>
                  </a:lnTo>
                  <a:lnTo>
                    <a:pt x="270" y="146"/>
                  </a:lnTo>
                  <a:lnTo>
                    <a:pt x="267" y="142"/>
                  </a:lnTo>
                  <a:lnTo>
                    <a:pt x="266" y="140"/>
                  </a:lnTo>
                  <a:lnTo>
                    <a:pt x="262" y="139"/>
                  </a:lnTo>
                  <a:lnTo>
                    <a:pt x="261" y="138"/>
                  </a:lnTo>
                  <a:lnTo>
                    <a:pt x="261" y="137"/>
                  </a:lnTo>
                  <a:lnTo>
                    <a:pt x="260" y="135"/>
                  </a:lnTo>
                  <a:lnTo>
                    <a:pt x="260" y="133"/>
                  </a:lnTo>
                  <a:lnTo>
                    <a:pt x="260" y="130"/>
                  </a:lnTo>
                  <a:lnTo>
                    <a:pt x="261" y="129"/>
                  </a:lnTo>
                  <a:lnTo>
                    <a:pt x="264" y="128"/>
                  </a:lnTo>
                  <a:lnTo>
                    <a:pt x="263" y="126"/>
                  </a:lnTo>
                  <a:lnTo>
                    <a:pt x="262" y="125"/>
                  </a:lnTo>
                  <a:lnTo>
                    <a:pt x="261" y="124"/>
                  </a:lnTo>
                  <a:lnTo>
                    <a:pt x="260" y="122"/>
                  </a:lnTo>
                  <a:lnTo>
                    <a:pt x="259" y="121"/>
                  </a:lnTo>
                  <a:lnTo>
                    <a:pt x="258" y="120"/>
                  </a:lnTo>
                  <a:lnTo>
                    <a:pt x="257" y="119"/>
                  </a:lnTo>
                  <a:lnTo>
                    <a:pt x="257" y="118"/>
                  </a:lnTo>
                  <a:lnTo>
                    <a:pt x="256" y="117"/>
                  </a:lnTo>
                  <a:lnTo>
                    <a:pt x="255" y="116"/>
                  </a:lnTo>
                  <a:lnTo>
                    <a:pt x="254" y="115"/>
                  </a:lnTo>
                  <a:lnTo>
                    <a:pt x="254" y="113"/>
                  </a:lnTo>
                  <a:lnTo>
                    <a:pt x="253" y="112"/>
                  </a:lnTo>
                  <a:lnTo>
                    <a:pt x="252" y="110"/>
                  </a:lnTo>
                  <a:lnTo>
                    <a:pt x="251" y="110"/>
                  </a:lnTo>
                  <a:lnTo>
                    <a:pt x="251" y="109"/>
                  </a:lnTo>
                  <a:lnTo>
                    <a:pt x="251" y="107"/>
                  </a:lnTo>
                  <a:lnTo>
                    <a:pt x="249" y="105"/>
                  </a:lnTo>
                  <a:lnTo>
                    <a:pt x="248" y="103"/>
                  </a:lnTo>
                  <a:lnTo>
                    <a:pt x="247" y="102"/>
                  </a:lnTo>
                  <a:lnTo>
                    <a:pt x="244" y="101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4" y="99"/>
                  </a:lnTo>
                  <a:lnTo>
                    <a:pt x="244" y="98"/>
                  </a:lnTo>
                  <a:lnTo>
                    <a:pt x="244" y="95"/>
                  </a:lnTo>
                  <a:lnTo>
                    <a:pt x="244" y="92"/>
                  </a:lnTo>
                  <a:lnTo>
                    <a:pt x="244" y="88"/>
                  </a:lnTo>
                  <a:lnTo>
                    <a:pt x="244" y="83"/>
                  </a:lnTo>
                  <a:lnTo>
                    <a:pt x="244" y="80"/>
                  </a:lnTo>
                  <a:lnTo>
                    <a:pt x="244" y="77"/>
                  </a:lnTo>
                  <a:lnTo>
                    <a:pt x="244" y="76"/>
                  </a:lnTo>
                  <a:lnTo>
                    <a:pt x="243" y="74"/>
                  </a:lnTo>
                  <a:lnTo>
                    <a:pt x="243" y="72"/>
                  </a:lnTo>
                  <a:lnTo>
                    <a:pt x="242" y="70"/>
                  </a:lnTo>
                  <a:lnTo>
                    <a:pt x="242" y="67"/>
                  </a:lnTo>
                  <a:lnTo>
                    <a:pt x="241" y="64"/>
                  </a:lnTo>
                  <a:lnTo>
                    <a:pt x="240" y="60"/>
                  </a:lnTo>
                  <a:lnTo>
                    <a:pt x="240" y="57"/>
                  </a:lnTo>
                  <a:lnTo>
                    <a:pt x="239" y="54"/>
                  </a:lnTo>
                  <a:lnTo>
                    <a:pt x="238" y="51"/>
                  </a:lnTo>
                  <a:lnTo>
                    <a:pt x="238" y="49"/>
                  </a:lnTo>
                  <a:lnTo>
                    <a:pt x="237" y="45"/>
                  </a:lnTo>
                  <a:lnTo>
                    <a:pt x="237" y="42"/>
                  </a:lnTo>
                  <a:lnTo>
                    <a:pt x="236" y="39"/>
                  </a:lnTo>
                  <a:lnTo>
                    <a:pt x="235" y="35"/>
                  </a:lnTo>
                  <a:lnTo>
                    <a:pt x="235" y="32"/>
                  </a:lnTo>
                  <a:lnTo>
                    <a:pt x="234" y="30"/>
                  </a:lnTo>
                  <a:lnTo>
                    <a:pt x="234" y="27"/>
                  </a:lnTo>
                  <a:lnTo>
                    <a:pt x="226" y="30"/>
                  </a:lnTo>
                  <a:lnTo>
                    <a:pt x="218" y="35"/>
                  </a:lnTo>
                  <a:lnTo>
                    <a:pt x="210" y="40"/>
                  </a:lnTo>
                  <a:lnTo>
                    <a:pt x="203" y="43"/>
                  </a:lnTo>
                  <a:lnTo>
                    <a:pt x="200" y="45"/>
                  </a:lnTo>
                  <a:lnTo>
                    <a:pt x="199" y="45"/>
                  </a:lnTo>
                  <a:lnTo>
                    <a:pt x="198" y="45"/>
                  </a:lnTo>
                  <a:lnTo>
                    <a:pt x="196" y="43"/>
                  </a:lnTo>
                  <a:lnTo>
                    <a:pt x="191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4" y="22"/>
                  </a:lnTo>
                  <a:lnTo>
                    <a:pt x="171" y="20"/>
                  </a:lnTo>
                  <a:lnTo>
                    <a:pt x="165" y="17"/>
                  </a:lnTo>
                  <a:lnTo>
                    <a:pt x="161" y="16"/>
                  </a:lnTo>
                  <a:lnTo>
                    <a:pt x="157" y="15"/>
                  </a:lnTo>
                  <a:lnTo>
                    <a:pt x="153" y="14"/>
                  </a:lnTo>
                  <a:lnTo>
                    <a:pt x="148" y="13"/>
                  </a:lnTo>
                  <a:lnTo>
                    <a:pt x="144" y="11"/>
                  </a:lnTo>
                  <a:lnTo>
                    <a:pt x="141" y="10"/>
                  </a:lnTo>
                  <a:lnTo>
                    <a:pt x="136" y="10"/>
                  </a:lnTo>
                  <a:lnTo>
                    <a:pt x="133" y="9"/>
                  </a:lnTo>
                  <a:lnTo>
                    <a:pt x="128" y="8"/>
                  </a:lnTo>
                  <a:lnTo>
                    <a:pt x="125" y="7"/>
                  </a:lnTo>
                  <a:lnTo>
                    <a:pt x="120" y="7"/>
                  </a:lnTo>
                  <a:lnTo>
                    <a:pt x="116" y="6"/>
                  </a:lnTo>
                  <a:lnTo>
                    <a:pt x="113" y="4"/>
                  </a:lnTo>
                  <a:lnTo>
                    <a:pt x="108" y="3"/>
                  </a:lnTo>
                  <a:lnTo>
                    <a:pt x="104" y="2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3" y="2"/>
                  </a:lnTo>
                  <a:lnTo>
                    <a:pt x="90" y="4"/>
                  </a:lnTo>
                  <a:lnTo>
                    <a:pt x="86" y="7"/>
                  </a:lnTo>
                  <a:lnTo>
                    <a:pt x="84" y="8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5" y="14"/>
                  </a:lnTo>
                  <a:lnTo>
                    <a:pt x="71" y="16"/>
                  </a:lnTo>
                  <a:lnTo>
                    <a:pt x="68" y="19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8" y="24"/>
                  </a:lnTo>
                  <a:lnTo>
                    <a:pt x="55" y="27"/>
                  </a:lnTo>
                  <a:lnTo>
                    <a:pt x="53" y="29"/>
                  </a:lnTo>
                  <a:lnTo>
                    <a:pt x="49" y="30"/>
                  </a:lnTo>
                  <a:lnTo>
                    <a:pt x="46" y="32"/>
                  </a:lnTo>
                  <a:lnTo>
                    <a:pt x="43" y="34"/>
                  </a:lnTo>
                  <a:lnTo>
                    <a:pt x="40" y="36"/>
                  </a:lnTo>
                  <a:lnTo>
                    <a:pt x="36" y="38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27" y="44"/>
                  </a:lnTo>
                  <a:lnTo>
                    <a:pt x="25" y="47"/>
                  </a:lnTo>
                  <a:lnTo>
                    <a:pt x="21" y="49"/>
                  </a:lnTo>
                  <a:lnTo>
                    <a:pt x="18" y="50"/>
                  </a:lnTo>
                  <a:lnTo>
                    <a:pt x="15" y="52"/>
                  </a:lnTo>
                  <a:lnTo>
                    <a:pt x="11" y="54"/>
                  </a:lnTo>
                  <a:lnTo>
                    <a:pt x="9" y="56"/>
                  </a:lnTo>
                  <a:lnTo>
                    <a:pt x="5" y="58"/>
                  </a:lnTo>
                  <a:lnTo>
                    <a:pt x="3" y="60"/>
                  </a:lnTo>
                  <a:lnTo>
                    <a:pt x="0" y="62"/>
                  </a:lnTo>
                  <a:lnTo>
                    <a:pt x="0" y="506"/>
                  </a:lnTo>
                  <a:lnTo>
                    <a:pt x="1" y="506"/>
                  </a:lnTo>
                  <a:lnTo>
                    <a:pt x="1" y="50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5" name="Freeform 490">
              <a:extLst>
                <a:ext uri="{FF2B5EF4-FFF2-40B4-BE49-F238E27FC236}">
                  <a16:creationId xmlns:a16="http://schemas.microsoft.com/office/drawing/2014/main" id="{AB7CF275-CF6B-5FA4-07A9-D5EF6FAEE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075" y="31638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2 w 2"/>
                <a:gd name="T5" fmla="*/ 2 h 4"/>
                <a:gd name="T6" fmla="*/ 1 w 2"/>
                <a:gd name="T7" fmla="*/ 0 h 4"/>
                <a:gd name="T8" fmla="*/ 0 w 2"/>
                <a:gd name="T9" fmla="*/ 0 h 4"/>
                <a:gd name="T10" fmla="*/ 1 w 2"/>
                <a:gd name="T11" fmla="*/ 3 h 4"/>
                <a:gd name="T12" fmla="*/ 1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6" name="Freeform 491">
              <a:extLst>
                <a:ext uri="{FF2B5EF4-FFF2-40B4-BE49-F238E27FC236}">
                  <a16:creationId xmlns:a16="http://schemas.microsoft.com/office/drawing/2014/main" id="{57B40E85-E44B-A4B9-9867-52E21EE4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3875"/>
              <a:ext cx="4762" cy="1587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1 h 1"/>
                <a:gd name="T12" fmla="*/ 1 w 3"/>
                <a:gd name="T13" fmla="*/ 1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7" name="Freeform 492">
              <a:extLst>
                <a:ext uri="{FF2B5EF4-FFF2-40B4-BE49-F238E27FC236}">
                  <a16:creationId xmlns:a16="http://schemas.microsoft.com/office/drawing/2014/main" id="{E65554EF-F79C-DBB4-705D-D5E97C94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5" y="3065463"/>
              <a:ext cx="11112" cy="6350"/>
            </a:xfrm>
            <a:custGeom>
              <a:avLst/>
              <a:gdLst>
                <a:gd name="T0" fmla="*/ 0 w 7"/>
                <a:gd name="T1" fmla="*/ 2 h 4"/>
                <a:gd name="T2" fmla="*/ 1 w 7"/>
                <a:gd name="T3" fmla="*/ 3 h 4"/>
                <a:gd name="T4" fmla="*/ 3 w 7"/>
                <a:gd name="T5" fmla="*/ 4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3 h 4"/>
                <a:gd name="T12" fmla="*/ 6 w 7"/>
                <a:gd name="T13" fmla="*/ 2 h 4"/>
                <a:gd name="T14" fmla="*/ 5 w 7"/>
                <a:gd name="T15" fmla="*/ 2 h 4"/>
                <a:gd name="T16" fmla="*/ 5 w 7"/>
                <a:gd name="T17" fmla="*/ 1 h 4"/>
                <a:gd name="T18" fmla="*/ 4 w 7"/>
                <a:gd name="T19" fmla="*/ 1 h 4"/>
                <a:gd name="T20" fmla="*/ 3 w 7"/>
                <a:gd name="T21" fmla="*/ 1 h 4"/>
                <a:gd name="T22" fmla="*/ 2 w 7"/>
                <a:gd name="T23" fmla="*/ 1 h 4"/>
                <a:gd name="T24" fmla="*/ 1 w 7"/>
                <a:gd name="T25" fmla="*/ 1 h 4"/>
                <a:gd name="T26" fmla="*/ 0 w 7"/>
                <a:gd name="T27" fmla="*/ 0 h 4"/>
                <a:gd name="T28" fmla="*/ 0 w 7"/>
                <a:gd name="T29" fmla="*/ 1 h 4"/>
                <a:gd name="T30" fmla="*/ 0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lnTo>
                    <a:pt x="1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8" name="Freeform 493">
              <a:extLst>
                <a:ext uri="{FF2B5EF4-FFF2-40B4-BE49-F238E27FC236}">
                  <a16:creationId xmlns:a16="http://schemas.microsoft.com/office/drawing/2014/main" id="{1372D14D-7BBC-81DC-5948-5F4F79ED1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313" y="3103563"/>
              <a:ext cx="11112" cy="7937"/>
            </a:xfrm>
            <a:custGeom>
              <a:avLst/>
              <a:gdLst>
                <a:gd name="T0" fmla="*/ 5 w 7"/>
                <a:gd name="T1" fmla="*/ 3 h 5"/>
                <a:gd name="T2" fmla="*/ 6 w 7"/>
                <a:gd name="T3" fmla="*/ 3 h 5"/>
                <a:gd name="T4" fmla="*/ 6 w 7"/>
                <a:gd name="T5" fmla="*/ 5 h 5"/>
                <a:gd name="T6" fmla="*/ 7 w 7"/>
                <a:gd name="T7" fmla="*/ 5 h 5"/>
                <a:gd name="T8" fmla="*/ 7 w 7"/>
                <a:gd name="T9" fmla="*/ 4 h 5"/>
                <a:gd name="T10" fmla="*/ 6 w 7"/>
                <a:gd name="T11" fmla="*/ 4 h 5"/>
                <a:gd name="T12" fmla="*/ 6 w 7"/>
                <a:gd name="T13" fmla="*/ 3 h 5"/>
                <a:gd name="T14" fmla="*/ 6 w 7"/>
                <a:gd name="T15" fmla="*/ 2 h 5"/>
                <a:gd name="T16" fmla="*/ 5 w 7"/>
                <a:gd name="T17" fmla="*/ 1 h 5"/>
                <a:gd name="T18" fmla="*/ 4 w 7"/>
                <a:gd name="T19" fmla="*/ 1 h 5"/>
                <a:gd name="T20" fmla="*/ 4 w 7"/>
                <a:gd name="T21" fmla="*/ 0 h 5"/>
                <a:gd name="T22" fmla="*/ 3 w 7"/>
                <a:gd name="T23" fmla="*/ 0 h 5"/>
                <a:gd name="T24" fmla="*/ 2 w 7"/>
                <a:gd name="T25" fmla="*/ 0 h 5"/>
                <a:gd name="T26" fmla="*/ 1 w 7"/>
                <a:gd name="T27" fmla="*/ 0 h 5"/>
                <a:gd name="T28" fmla="*/ 0 w 7"/>
                <a:gd name="T29" fmla="*/ 0 h 5"/>
                <a:gd name="T30" fmla="*/ 1 w 7"/>
                <a:gd name="T31" fmla="*/ 1 h 5"/>
                <a:gd name="T32" fmla="*/ 1 w 7"/>
                <a:gd name="T33" fmla="*/ 2 h 5"/>
                <a:gd name="T34" fmla="*/ 3 w 7"/>
                <a:gd name="T35" fmla="*/ 1 h 5"/>
                <a:gd name="T36" fmla="*/ 3 w 7"/>
                <a:gd name="T37" fmla="*/ 2 h 5"/>
                <a:gd name="T38" fmla="*/ 4 w 7"/>
                <a:gd name="T39" fmla="*/ 2 h 5"/>
                <a:gd name="T40" fmla="*/ 4 w 7"/>
                <a:gd name="T41" fmla="*/ 3 h 5"/>
                <a:gd name="T42" fmla="*/ 5 w 7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5" y="3"/>
                  </a:moveTo>
                  <a:lnTo>
                    <a:pt x="6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39" name="Freeform 494">
              <a:extLst>
                <a:ext uri="{FF2B5EF4-FFF2-40B4-BE49-F238E27FC236}">
                  <a16:creationId xmlns:a16="http://schemas.microsoft.com/office/drawing/2014/main" id="{D3011C41-90DD-5859-6188-707341AE7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3067050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3 h 3"/>
                <a:gd name="T8" fmla="*/ 2 w 2"/>
                <a:gd name="T9" fmla="*/ 1 h 3"/>
                <a:gd name="T10" fmla="*/ 0 w 2"/>
                <a:gd name="T11" fmla="*/ 0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0" name="Freeform 495">
              <a:extLst>
                <a:ext uri="{FF2B5EF4-FFF2-40B4-BE49-F238E27FC236}">
                  <a16:creationId xmlns:a16="http://schemas.microsoft.com/office/drawing/2014/main" id="{2580C4A1-38B3-D802-0B8C-80A772D33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5" y="2794000"/>
              <a:ext cx="4762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1" name="Freeform 496">
              <a:extLst>
                <a:ext uri="{FF2B5EF4-FFF2-40B4-BE49-F238E27FC236}">
                  <a16:creationId xmlns:a16="http://schemas.microsoft.com/office/drawing/2014/main" id="{5FD919AA-4CA7-2CEA-275B-4CC1F06C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2781300"/>
              <a:ext cx="9525" cy="7937"/>
            </a:xfrm>
            <a:custGeom>
              <a:avLst/>
              <a:gdLst>
                <a:gd name="T0" fmla="*/ 0 w 6"/>
                <a:gd name="T1" fmla="*/ 1 h 5"/>
                <a:gd name="T2" fmla="*/ 5 w 6"/>
                <a:gd name="T3" fmla="*/ 4 h 5"/>
                <a:gd name="T4" fmla="*/ 6 w 6"/>
                <a:gd name="T5" fmla="*/ 5 h 5"/>
                <a:gd name="T6" fmla="*/ 6 w 6"/>
                <a:gd name="T7" fmla="*/ 4 h 5"/>
                <a:gd name="T8" fmla="*/ 4 w 6"/>
                <a:gd name="T9" fmla="*/ 3 h 5"/>
                <a:gd name="T10" fmla="*/ 3 w 6"/>
                <a:gd name="T11" fmla="*/ 2 h 5"/>
                <a:gd name="T12" fmla="*/ 2 w 6"/>
                <a:gd name="T13" fmla="*/ 2 h 5"/>
                <a:gd name="T14" fmla="*/ 1 w 6"/>
                <a:gd name="T15" fmla="*/ 0 h 5"/>
                <a:gd name="T16" fmla="*/ 0 w 6"/>
                <a:gd name="T17" fmla="*/ 0 h 5"/>
                <a:gd name="T18" fmla="*/ 0 w 6"/>
                <a:gd name="T19" fmla="*/ 1 h 5"/>
                <a:gd name="T20" fmla="*/ 0 w 6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2" name="Freeform 497">
              <a:extLst>
                <a:ext uri="{FF2B5EF4-FFF2-40B4-BE49-F238E27FC236}">
                  <a16:creationId xmlns:a16="http://schemas.microsoft.com/office/drawing/2014/main" id="{12C932BF-2CF2-7F42-D57E-BB196E561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338" y="2794000"/>
              <a:ext cx="7937" cy="0"/>
            </a:xfrm>
            <a:custGeom>
              <a:avLst/>
              <a:gdLst>
                <a:gd name="T0" fmla="*/ 1 w 5"/>
                <a:gd name="T1" fmla="*/ 2 w 5"/>
                <a:gd name="T2" fmla="*/ 4 w 5"/>
                <a:gd name="T3" fmla="*/ 5 w 5"/>
                <a:gd name="T4" fmla="*/ 0 w 5"/>
                <a:gd name="T5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3" name="Freeform 498">
              <a:extLst>
                <a:ext uri="{FF2B5EF4-FFF2-40B4-BE49-F238E27FC236}">
                  <a16:creationId xmlns:a16="http://schemas.microsoft.com/office/drawing/2014/main" id="{756CFEF7-705D-875B-047F-25A015D03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3084513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0 h 2"/>
                <a:gd name="T3" fmla="*/ 2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4" name="Freeform 499">
              <a:extLst>
                <a:ext uri="{FF2B5EF4-FFF2-40B4-BE49-F238E27FC236}">
                  <a16:creationId xmlns:a16="http://schemas.microsoft.com/office/drawing/2014/main" id="{9BD3878C-AD3F-1773-A481-997E2E2D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797175"/>
              <a:ext cx="4762" cy="4762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2 h 3"/>
                <a:gd name="T4" fmla="*/ 0 w 3"/>
                <a:gd name="T5" fmla="*/ 3 h 3"/>
                <a:gd name="T6" fmla="*/ 0 w 3"/>
                <a:gd name="T7" fmla="*/ 2 h 3"/>
                <a:gd name="T8" fmla="*/ 3 w 3"/>
                <a:gd name="T9" fmla="*/ 0 h 3"/>
                <a:gd name="T10" fmla="*/ 2 w 3"/>
                <a:gd name="T11" fmla="*/ 0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5" name="Freeform 500">
              <a:extLst>
                <a:ext uri="{FF2B5EF4-FFF2-40B4-BE49-F238E27FC236}">
                  <a16:creationId xmlns:a16="http://schemas.microsoft.com/office/drawing/2014/main" id="{EC11E6C6-24D9-1F81-DCA6-A1D494C4F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350" y="2801938"/>
              <a:ext cx="7937" cy="4762"/>
            </a:xfrm>
            <a:custGeom>
              <a:avLst/>
              <a:gdLst>
                <a:gd name="T0" fmla="*/ 3 w 5"/>
                <a:gd name="T1" fmla="*/ 2 h 3"/>
                <a:gd name="T2" fmla="*/ 5 w 5"/>
                <a:gd name="T3" fmla="*/ 0 h 3"/>
                <a:gd name="T4" fmla="*/ 4 w 5"/>
                <a:gd name="T5" fmla="*/ 1 h 3"/>
                <a:gd name="T6" fmla="*/ 3 w 5"/>
                <a:gd name="T7" fmla="*/ 1 h 3"/>
                <a:gd name="T8" fmla="*/ 0 w 5"/>
                <a:gd name="T9" fmla="*/ 3 h 3"/>
                <a:gd name="T10" fmla="*/ 1 w 5"/>
                <a:gd name="T11" fmla="*/ 3 h 3"/>
                <a:gd name="T12" fmla="*/ 3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3" y="2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6" name="Freeform 501">
              <a:extLst>
                <a:ext uri="{FF2B5EF4-FFF2-40B4-BE49-F238E27FC236}">
                  <a16:creationId xmlns:a16="http://schemas.microsoft.com/office/drawing/2014/main" id="{8BDEE57D-50F7-59D7-1DAE-32B097B99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5" y="2789238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7" name="Freeform 502">
              <a:extLst>
                <a:ext uri="{FF2B5EF4-FFF2-40B4-BE49-F238E27FC236}">
                  <a16:creationId xmlns:a16="http://schemas.microsoft.com/office/drawing/2014/main" id="{3E4C7C86-36BD-8004-C426-1F5AB6ACD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288" y="2801938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2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8" name="Freeform 503">
              <a:extLst>
                <a:ext uri="{FF2B5EF4-FFF2-40B4-BE49-F238E27FC236}">
                  <a16:creationId xmlns:a16="http://schemas.microsoft.com/office/drawing/2014/main" id="{032BB85E-54A5-0DDC-19C7-2D83CDC7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0" y="3092450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49" name="Rectangle 504">
              <a:extLst>
                <a:ext uri="{FF2B5EF4-FFF2-40B4-BE49-F238E27FC236}">
                  <a16:creationId xmlns:a16="http://schemas.microsoft.com/office/drawing/2014/main" id="{919B7D8F-E804-1253-8F10-DB392673F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27940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0" name="Rectangle 505">
              <a:extLst>
                <a:ext uri="{FF2B5EF4-FFF2-40B4-BE49-F238E27FC236}">
                  <a16:creationId xmlns:a16="http://schemas.microsoft.com/office/drawing/2014/main" id="{B5FA2F32-E45B-80F5-DFF9-1087438D8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975" y="280035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1" name="Freeform 506">
              <a:extLst>
                <a:ext uri="{FF2B5EF4-FFF2-40B4-BE49-F238E27FC236}">
                  <a16:creationId xmlns:a16="http://schemas.microsoft.com/office/drawing/2014/main" id="{29905842-E989-A372-F882-C77BCA8C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850" y="2768600"/>
              <a:ext cx="11112" cy="12700"/>
            </a:xfrm>
            <a:custGeom>
              <a:avLst/>
              <a:gdLst>
                <a:gd name="T0" fmla="*/ 2 w 7"/>
                <a:gd name="T1" fmla="*/ 2 h 8"/>
                <a:gd name="T2" fmla="*/ 4 w 7"/>
                <a:gd name="T3" fmla="*/ 6 h 8"/>
                <a:gd name="T4" fmla="*/ 4 w 7"/>
                <a:gd name="T5" fmla="*/ 6 h 8"/>
                <a:gd name="T6" fmla="*/ 4 w 7"/>
                <a:gd name="T7" fmla="*/ 6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8 h 8"/>
                <a:gd name="T16" fmla="*/ 5 w 7"/>
                <a:gd name="T17" fmla="*/ 6 h 8"/>
                <a:gd name="T18" fmla="*/ 4 w 7"/>
                <a:gd name="T19" fmla="*/ 6 h 8"/>
                <a:gd name="T20" fmla="*/ 4 w 7"/>
                <a:gd name="T21" fmla="*/ 5 h 8"/>
                <a:gd name="T22" fmla="*/ 3 w 7"/>
                <a:gd name="T23" fmla="*/ 3 h 8"/>
                <a:gd name="T24" fmla="*/ 3 w 7"/>
                <a:gd name="T25" fmla="*/ 2 h 8"/>
                <a:gd name="T26" fmla="*/ 2 w 7"/>
                <a:gd name="T27" fmla="*/ 1 h 8"/>
                <a:gd name="T28" fmla="*/ 0 w 7"/>
                <a:gd name="T29" fmla="*/ 0 h 8"/>
                <a:gd name="T30" fmla="*/ 1 w 7"/>
                <a:gd name="T31" fmla="*/ 1 h 8"/>
                <a:gd name="T32" fmla="*/ 2 w 7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2" name="Freeform 507">
              <a:extLst>
                <a:ext uri="{FF2B5EF4-FFF2-40B4-BE49-F238E27FC236}">
                  <a16:creationId xmlns:a16="http://schemas.microsoft.com/office/drawing/2014/main" id="{725535C6-55D6-C3DF-8A4C-3EB2EA443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794000"/>
              <a:ext cx="6350" cy="0"/>
            </a:xfrm>
            <a:custGeom>
              <a:avLst/>
              <a:gdLst>
                <a:gd name="T0" fmla="*/ 0 w 4"/>
                <a:gd name="T1" fmla="*/ 2 w 4"/>
                <a:gd name="T2" fmla="*/ 3 w 4"/>
                <a:gd name="T3" fmla="*/ 4 w 4"/>
                <a:gd name="T4" fmla="*/ 2 w 4"/>
                <a:gd name="T5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3" name="Freeform 508">
              <a:extLst>
                <a:ext uri="{FF2B5EF4-FFF2-40B4-BE49-F238E27FC236}">
                  <a16:creationId xmlns:a16="http://schemas.microsoft.com/office/drawing/2014/main" id="{B7405695-9E16-506E-68BC-37B926401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238" y="2763838"/>
              <a:ext cx="7937" cy="1587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5 w 5"/>
                <a:gd name="T5" fmla="*/ 0 h 1"/>
                <a:gd name="T6" fmla="*/ 4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0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4" name="Freeform 509">
              <a:extLst>
                <a:ext uri="{FF2B5EF4-FFF2-40B4-BE49-F238E27FC236}">
                  <a16:creationId xmlns:a16="http://schemas.microsoft.com/office/drawing/2014/main" id="{048230C3-F5E3-8D38-4482-652BD8BEAF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8388" y="2757488"/>
              <a:ext cx="887412" cy="790575"/>
            </a:xfrm>
            <a:custGeom>
              <a:avLst/>
              <a:gdLst>
                <a:gd name="T0" fmla="*/ 449 w 559"/>
                <a:gd name="T1" fmla="*/ 60 h 498"/>
                <a:gd name="T2" fmla="*/ 403 w 559"/>
                <a:gd name="T3" fmla="*/ 28 h 498"/>
                <a:gd name="T4" fmla="*/ 388 w 559"/>
                <a:gd name="T5" fmla="*/ 33 h 498"/>
                <a:gd name="T6" fmla="*/ 383 w 559"/>
                <a:gd name="T7" fmla="*/ 29 h 498"/>
                <a:gd name="T8" fmla="*/ 377 w 559"/>
                <a:gd name="T9" fmla="*/ 32 h 498"/>
                <a:gd name="T10" fmla="*/ 357 w 559"/>
                <a:gd name="T11" fmla="*/ 28 h 498"/>
                <a:gd name="T12" fmla="*/ 348 w 559"/>
                <a:gd name="T13" fmla="*/ 28 h 498"/>
                <a:gd name="T14" fmla="*/ 338 w 559"/>
                <a:gd name="T15" fmla="*/ 31 h 498"/>
                <a:gd name="T16" fmla="*/ 335 w 559"/>
                <a:gd name="T17" fmla="*/ 23 h 498"/>
                <a:gd name="T18" fmla="*/ 326 w 559"/>
                <a:gd name="T19" fmla="*/ 21 h 498"/>
                <a:gd name="T20" fmla="*/ 329 w 559"/>
                <a:gd name="T21" fmla="*/ 12 h 498"/>
                <a:gd name="T22" fmla="*/ 299 w 559"/>
                <a:gd name="T23" fmla="*/ 4 h 498"/>
                <a:gd name="T24" fmla="*/ 289 w 559"/>
                <a:gd name="T25" fmla="*/ 12 h 498"/>
                <a:gd name="T26" fmla="*/ 274 w 559"/>
                <a:gd name="T27" fmla="*/ 13 h 498"/>
                <a:gd name="T28" fmla="*/ 266 w 559"/>
                <a:gd name="T29" fmla="*/ 11 h 498"/>
                <a:gd name="T30" fmla="*/ 256 w 559"/>
                <a:gd name="T31" fmla="*/ 21 h 498"/>
                <a:gd name="T32" fmla="*/ 246 w 559"/>
                <a:gd name="T33" fmla="*/ 18 h 498"/>
                <a:gd name="T34" fmla="*/ 220 w 559"/>
                <a:gd name="T35" fmla="*/ 37 h 498"/>
                <a:gd name="T36" fmla="*/ 170 w 559"/>
                <a:gd name="T37" fmla="*/ 31 h 498"/>
                <a:gd name="T38" fmla="*/ 145 w 559"/>
                <a:gd name="T39" fmla="*/ 23 h 498"/>
                <a:gd name="T40" fmla="*/ 120 w 559"/>
                <a:gd name="T41" fmla="*/ 14 h 498"/>
                <a:gd name="T42" fmla="*/ 90 w 559"/>
                <a:gd name="T43" fmla="*/ 10 h 498"/>
                <a:gd name="T44" fmla="*/ 21 w 559"/>
                <a:gd name="T45" fmla="*/ 1 h 498"/>
                <a:gd name="T46" fmla="*/ 10 w 559"/>
                <a:gd name="T47" fmla="*/ 59 h 498"/>
                <a:gd name="T48" fmla="*/ 8 w 559"/>
                <a:gd name="T49" fmla="*/ 108 h 498"/>
                <a:gd name="T50" fmla="*/ 13 w 559"/>
                <a:gd name="T51" fmla="*/ 277 h 498"/>
                <a:gd name="T52" fmla="*/ 35 w 559"/>
                <a:gd name="T53" fmla="*/ 498 h 498"/>
                <a:gd name="T54" fmla="*/ 124 w 559"/>
                <a:gd name="T55" fmla="*/ 498 h 498"/>
                <a:gd name="T56" fmla="*/ 214 w 559"/>
                <a:gd name="T57" fmla="*/ 498 h 498"/>
                <a:gd name="T58" fmla="*/ 300 w 559"/>
                <a:gd name="T59" fmla="*/ 498 h 498"/>
                <a:gd name="T60" fmla="*/ 332 w 559"/>
                <a:gd name="T61" fmla="*/ 498 h 498"/>
                <a:gd name="T62" fmla="*/ 442 w 559"/>
                <a:gd name="T63" fmla="*/ 498 h 498"/>
                <a:gd name="T64" fmla="*/ 553 w 559"/>
                <a:gd name="T65" fmla="*/ 490 h 498"/>
                <a:gd name="T66" fmla="*/ 524 w 559"/>
                <a:gd name="T67" fmla="*/ 464 h 498"/>
                <a:gd name="T68" fmla="*/ 507 w 559"/>
                <a:gd name="T69" fmla="*/ 453 h 498"/>
                <a:gd name="T70" fmla="*/ 496 w 559"/>
                <a:gd name="T71" fmla="*/ 416 h 498"/>
                <a:gd name="T72" fmla="*/ 500 w 559"/>
                <a:gd name="T73" fmla="*/ 402 h 498"/>
                <a:gd name="T74" fmla="*/ 495 w 559"/>
                <a:gd name="T75" fmla="*/ 391 h 498"/>
                <a:gd name="T76" fmla="*/ 474 w 559"/>
                <a:gd name="T77" fmla="*/ 359 h 498"/>
                <a:gd name="T78" fmla="*/ 458 w 559"/>
                <a:gd name="T79" fmla="*/ 325 h 498"/>
                <a:gd name="T80" fmla="*/ 428 w 559"/>
                <a:gd name="T81" fmla="*/ 265 h 498"/>
                <a:gd name="T82" fmla="*/ 425 w 559"/>
                <a:gd name="T83" fmla="*/ 250 h 498"/>
                <a:gd name="T84" fmla="*/ 418 w 559"/>
                <a:gd name="T85" fmla="*/ 232 h 498"/>
                <a:gd name="T86" fmla="*/ 404 w 559"/>
                <a:gd name="T87" fmla="*/ 211 h 498"/>
                <a:gd name="T88" fmla="*/ 407 w 559"/>
                <a:gd name="T89" fmla="*/ 203 h 498"/>
                <a:gd name="T90" fmla="*/ 392 w 559"/>
                <a:gd name="T91" fmla="*/ 185 h 498"/>
                <a:gd name="T92" fmla="*/ 378 w 559"/>
                <a:gd name="T93" fmla="*/ 165 h 498"/>
                <a:gd name="T94" fmla="*/ 365 w 559"/>
                <a:gd name="T95" fmla="*/ 135 h 498"/>
                <a:gd name="T96" fmla="*/ 352 w 559"/>
                <a:gd name="T97" fmla="*/ 106 h 498"/>
                <a:gd name="T98" fmla="*/ 361 w 559"/>
                <a:gd name="T99" fmla="*/ 91 h 498"/>
                <a:gd name="T100" fmla="*/ 367 w 559"/>
                <a:gd name="T101" fmla="*/ 107 h 498"/>
                <a:gd name="T102" fmla="*/ 376 w 559"/>
                <a:gd name="T103" fmla="*/ 126 h 498"/>
                <a:gd name="T104" fmla="*/ 388 w 559"/>
                <a:gd name="T105" fmla="*/ 141 h 498"/>
                <a:gd name="T106" fmla="*/ 390 w 559"/>
                <a:gd name="T107" fmla="*/ 160 h 498"/>
                <a:gd name="T108" fmla="*/ 407 w 559"/>
                <a:gd name="T109" fmla="*/ 178 h 498"/>
                <a:gd name="T110" fmla="*/ 418 w 559"/>
                <a:gd name="T111" fmla="*/ 194 h 498"/>
                <a:gd name="T112" fmla="*/ 441 w 559"/>
                <a:gd name="T113" fmla="*/ 201 h 498"/>
                <a:gd name="T114" fmla="*/ 447 w 559"/>
                <a:gd name="T115" fmla="*/ 184 h 498"/>
                <a:gd name="T116" fmla="*/ 453 w 559"/>
                <a:gd name="T117" fmla="*/ 162 h 498"/>
                <a:gd name="T118" fmla="*/ 458 w 559"/>
                <a:gd name="T119" fmla="*/ 141 h 498"/>
                <a:gd name="T120" fmla="*/ 463 w 559"/>
                <a:gd name="T121" fmla="*/ 123 h 498"/>
                <a:gd name="T122" fmla="*/ 492 w 559"/>
                <a:gd name="T123" fmla="*/ 45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9" h="498">
                  <a:moveTo>
                    <a:pt x="466" y="113"/>
                  </a:moveTo>
                  <a:lnTo>
                    <a:pt x="466" y="112"/>
                  </a:lnTo>
                  <a:lnTo>
                    <a:pt x="466" y="108"/>
                  </a:lnTo>
                  <a:lnTo>
                    <a:pt x="465" y="102"/>
                  </a:lnTo>
                  <a:lnTo>
                    <a:pt x="463" y="98"/>
                  </a:lnTo>
                  <a:lnTo>
                    <a:pt x="461" y="92"/>
                  </a:lnTo>
                  <a:lnTo>
                    <a:pt x="461" y="89"/>
                  </a:lnTo>
                  <a:lnTo>
                    <a:pt x="461" y="88"/>
                  </a:lnTo>
                  <a:lnTo>
                    <a:pt x="460" y="88"/>
                  </a:lnTo>
                  <a:lnTo>
                    <a:pt x="458" y="83"/>
                  </a:lnTo>
                  <a:lnTo>
                    <a:pt x="456" y="75"/>
                  </a:lnTo>
                  <a:lnTo>
                    <a:pt x="454" y="71"/>
                  </a:lnTo>
                  <a:lnTo>
                    <a:pt x="454" y="70"/>
                  </a:lnTo>
                  <a:lnTo>
                    <a:pt x="451" y="67"/>
                  </a:lnTo>
                  <a:lnTo>
                    <a:pt x="450" y="66"/>
                  </a:lnTo>
                  <a:lnTo>
                    <a:pt x="451" y="65"/>
                  </a:lnTo>
                  <a:lnTo>
                    <a:pt x="451" y="63"/>
                  </a:lnTo>
                  <a:lnTo>
                    <a:pt x="451" y="63"/>
                  </a:lnTo>
                  <a:lnTo>
                    <a:pt x="450" y="61"/>
                  </a:lnTo>
                  <a:lnTo>
                    <a:pt x="449" y="60"/>
                  </a:lnTo>
                  <a:lnTo>
                    <a:pt x="449" y="58"/>
                  </a:lnTo>
                  <a:lnTo>
                    <a:pt x="448" y="54"/>
                  </a:lnTo>
                  <a:lnTo>
                    <a:pt x="446" y="46"/>
                  </a:lnTo>
                  <a:lnTo>
                    <a:pt x="444" y="40"/>
                  </a:lnTo>
                  <a:lnTo>
                    <a:pt x="442" y="35"/>
                  </a:lnTo>
                  <a:lnTo>
                    <a:pt x="441" y="32"/>
                  </a:lnTo>
                  <a:lnTo>
                    <a:pt x="438" y="25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8" y="21"/>
                  </a:lnTo>
                  <a:lnTo>
                    <a:pt x="436" y="18"/>
                  </a:lnTo>
                  <a:lnTo>
                    <a:pt x="428" y="23"/>
                  </a:lnTo>
                  <a:lnTo>
                    <a:pt x="420" y="27"/>
                  </a:lnTo>
                  <a:lnTo>
                    <a:pt x="410" y="29"/>
                  </a:lnTo>
                  <a:lnTo>
                    <a:pt x="409" y="30"/>
                  </a:lnTo>
                  <a:lnTo>
                    <a:pt x="408" y="29"/>
                  </a:lnTo>
                  <a:lnTo>
                    <a:pt x="408" y="30"/>
                  </a:lnTo>
                  <a:lnTo>
                    <a:pt x="407" y="29"/>
                  </a:lnTo>
                  <a:lnTo>
                    <a:pt x="404" y="29"/>
                  </a:lnTo>
                  <a:lnTo>
                    <a:pt x="403" y="28"/>
                  </a:lnTo>
                  <a:lnTo>
                    <a:pt x="402" y="27"/>
                  </a:lnTo>
                  <a:lnTo>
                    <a:pt x="402" y="28"/>
                  </a:lnTo>
                  <a:lnTo>
                    <a:pt x="402" y="27"/>
                  </a:lnTo>
                  <a:lnTo>
                    <a:pt x="400" y="27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399" y="28"/>
                  </a:lnTo>
                  <a:lnTo>
                    <a:pt x="398" y="29"/>
                  </a:lnTo>
                  <a:lnTo>
                    <a:pt x="399" y="30"/>
                  </a:lnTo>
                  <a:lnTo>
                    <a:pt x="396" y="30"/>
                  </a:lnTo>
                  <a:lnTo>
                    <a:pt x="395" y="31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2" y="31"/>
                  </a:lnTo>
                  <a:lnTo>
                    <a:pt x="390" y="32"/>
                  </a:lnTo>
                  <a:lnTo>
                    <a:pt x="391" y="33"/>
                  </a:lnTo>
                  <a:lnTo>
                    <a:pt x="390" y="33"/>
                  </a:lnTo>
                  <a:lnTo>
                    <a:pt x="389" y="33"/>
                  </a:lnTo>
                  <a:lnTo>
                    <a:pt x="388" y="33"/>
                  </a:lnTo>
                  <a:lnTo>
                    <a:pt x="387" y="33"/>
                  </a:lnTo>
                  <a:lnTo>
                    <a:pt x="388" y="33"/>
                  </a:lnTo>
                  <a:lnTo>
                    <a:pt x="388" y="32"/>
                  </a:lnTo>
                  <a:lnTo>
                    <a:pt x="387" y="31"/>
                  </a:lnTo>
                  <a:lnTo>
                    <a:pt x="387" y="30"/>
                  </a:lnTo>
                  <a:lnTo>
                    <a:pt x="388" y="30"/>
                  </a:lnTo>
                  <a:lnTo>
                    <a:pt x="388" y="29"/>
                  </a:lnTo>
                  <a:lnTo>
                    <a:pt x="388" y="28"/>
                  </a:lnTo>
                  <a:lnTo>
                    <a:pt x="386" y="26"/>
                  </a:lnTo>
                  <a:lnTo>
                    <a:pt x="385" y="25"/>
                  </a:lnTo>
                  <a:lnTo>
                    <a:pt x="384" y="26"/>
                  </a:lnTo>
                  <a:lnTo>
                    <a:pt x="383" y="26"/>
                  </a:lnTo>
                  <a:lnTo>
                    <a:pt x="382" y="27"/>
                  </a:lnTo>
                  <a:lnTo>
                    <a:pt x="381" y="28"/>
                  </a:lnTo>
                  <a:lnTo>
                    <a:pt x="380" y="29"/>
                  </a:lnTo>
                  <a:lnTo>
                    <a:pt x="379" y="30"/>
                  </a:lnTo>
                  <a:lnTo>
                    <a:pt x="380" y="31"/>
                  </a:lnTo>
                  <a:lnTo>
                    <a:pt x="381" y="31"/>
                  </a:lnTo>
                  <a:lnTo>
                    <a:pt x="382" y="30"/>
                  </a:lnTo>
                  <a:lnTo>
                    <a:pt x="383" y="29"/>
                  </a:lnTo>
                  <a:lnTo>
                    <a:pt x="383" y="28"/>
                  </a:lnTo>
                  <a:lnTo>
                    <a:pt x="384" y="28"/>
                  </a:lnTo>
                  <a:lnTo>
                    <a:pt x="383" y="29"/>
                  </a:lnTo>
                  <a:lnTo>
                    <a:pt x="383" y="30"/>
                  </a:lnTo>
                  <a:lnTo>
                    <a:pt x="383" y="31"/>
                  </a:lnTo>
                  <a:lnTo>
                    <a:pt x="381" y="31"/>
                  </a:lnTo>
                  <a:lnTo>
                    <a:pt x="381" y="32"/>
                  </a:lnTo>
                  <a:lnTo>
                    <a:pt x="382" y="32"/>
                  </a:lnTo>
                  <a:lnTo>
                    <a:pt x="382" y="33"/>
                  </a:lnTo>
                  <a:lnTo>
                    <a:pt x="381" y="33"/>
                  </a:lnTo>
                  <a:lnTo>
                    <a:pt x="380" y="33"/>
                  </a:lnTo>
                  <a:lnTo>
                    <a:pt x="379" y="33"/>
                  </a:lnTo>
                  <a:lnTo>
                    <a:pt x="379" y="32"/>
                  </a:lnTo>
                  <a:lnTo>
                    <a:pt x="380" y="32"/>
                  </a:lnTo>
                  <a:lnTo>
                    <a:pt x="379" y="31"/>
                  </a:lnTo>
                  <a:lnTo>
                    <a:pt x="378" y="31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8" y="32"/>
                  </a:lnTo>
                  <a:lnTo>
                    <a:pt x="377" y="32"/>
                  </a:lnTo>
                  <a:lnTo>
                    <a:pt x="377" y="31"/>
                  </a:lnTo>
                  <a:lnTo>
                    <a:pt x="377" y="30"/>
                  </a:lnTo>
                  <a:lnTo>
                    <a:pt x="376" y="31"/>
                  </a:lnTo>
                  <a:lnTo>
                    <a:pt x="373" y="32"/>
                  </a:lnTo>
                  <a:lnTo>
                    <a:pt x="370" y="33"/>
                  </a:lnTo>
                  <a:lnTo>
                    <a:pt x="369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7" y="33"/>
                  </a:lnTo>
                  <a:lnTo>
                    <a:pt x="370" y="32"/>
                  </a:lnTo>
                  <a:lnTo>
                    <a:pt x="371" y="31"/>
                  </a:lnTo>
                  <a:lnTo>
                    <a:pt x="369" y="32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62" y="33"/>
                  </a:lnTo>
                  <a:lnTo>
                    <a:pt x="360" y="32"/>
                  </a:lnTo>
                  <a:lnTo>
                    <a:pt x="359" y="31"/>
                  </a:lnTo>
                  <a:lnTo>
                    <a:pt x="358" y="30"/>
                  </a:lnTo>
                  <a:lnTo>
                    <a:pt x="357" y="28"/>
                  </a:lnTo>
                  <a:lnTo>
                    <a:pt x="357" y="27"/>
                  </a:lnTo>
                  <a:lnTo>
                    <a:pt x="355" y="25"/>
                  </a:lnTo>
                  <a:lnTo>
                    <a:pt x="354" y="23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1" y="23"/>
                  </a:lnTo>
                  <a:lnTo>
                    <a:pt x="350" y="22"/>
                  </a:lnTo>
                  <a:lnTo>
                    <a:pt x="350" y="21"/>
                  </a:lnTo>
                  <a:lnTo>
                    <a:pt x="349" y="21"/>
                  </a:lnTo>
                  <a:lnTo>
                    <a:pt x="349" y="20"/>
                  </a:lnTo>
                  <a:lnTo>
                    <a:pt x="347" y="20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8" y="22"/>
                  </a:lnTo>
                  <a:lnTo>
                    <a:pt x="348" y="23"/>
                  </a:lnTo>
                  <a:lnTo>
                    <a:pt x="348" y="24"/>
                  </a:lnTo>
                  <a:lnTo>
                    <a:pt x="348" y="26"/>
                  </a:lnTo>
                  <a:lnTo>
                    <a:pt x="348" y="26"/>
                  </a:lnTo>
                  <a:lnTo>
                    <a:pt x="348" y="27"/>
                  </a:lnTo>
                  <a:lnTo>
                    <a:pt x="348" y="28"/>
                  </a:lnTo>
                  <a:lnTo>
                    <a:pt x="348" y="29"/>
                  </a:lnTo>
                  <a:lnTo>
                    <a:pt x="347" y="30"/>
                  </a:lnTo>
                  <a:lnTo>
                    <a:pt x="346" y="30"/>
                  </a:lnTo>
                  <a:lnTo>
                    <a:pt x="345" y="30"/>
                  </a:lnTo>
                  <a:lnTo>
                    <a:pt x="344" y="29"/>
                  </a:lnTo>
                  <a:lnTo>
                    <a:pt x="343" y="29"/>
                  </a:lnTo>
                  <a:lnTo>
                    <a:pt x="343" y="30"/>
                  </a:lnTo>
                  <a:lnTo>
                    <a:pt x="342" y="30"/>
                  </a:lnTo>
                  <a:lnTo>
                    <a:pt x="342" y="31"/>
                  </a:lnTo>
                  <a:lnTo>
                    <a:pt x="341" y="31"/>
                  </a:lnTo>
                  <a:lnTo>
                    <a:pt x="341" y="32"/>
                  </a:lnTo>
                  <a:lnTo>
                    <a:pt x="340" y="31"/>
                  </a:lnTo>
                  <a:lnTo>
                    <a:pt x="339" y="31"/>
                  </a:lnTo>
                  <a:lnTo>
                    <a:pt x="339" y="32"/>
                  </a:lnTo>
                  <a:lnTo>
                    <a:pt x="340" y="33"/>
                  </a:lnTo>
                  <a:lnTo>
                    <a:pt x="339" y="33"/>
                  </a:lnTo>
                  <a:lnTo>
                    <a:pt x="338" y="33"/>
                  </a:lnTo>
                  <a:lnTo>
                    <a:pt x="338" y="32"/>
                  </a:lnTo>
                  <a:lnTo>
                    <a:pt x="338" y="31"/>
                  </a:lnTo>
                  <a:lnTo>
                    <a:pt x="338" y="31"/>
                  </a:lnTo>
                  <a:lnTo>
                    <a:pt x="338" y="32"/>
                  </a:lnTo>
                  <a:lnTo>
                    <a:pt x="337" y="31"/>
                  </a:lnTo>
                  <a:lnTo>
                    <a:pt x="337" y="30"/>
                  </a:lnTo>
                  <a:lnTo>
                    <a:pt x="338" y="30"/>
                  </a:lnTo>
                  <a:lnTo>
                    <a:pt x="338" y="29"/>
                  </a:lnTo>
                  <a:lnTo>
                    <a:pt x="337" y="29"/>
                  </a:lnTo>
                  <a:lnTo>
                    <a:pt x="336" y="29"/>
                  </a:lnTo>
                  <a:lnTo>
                    <a:pt x="336" y="28"/>
                  </a:lnTo>
                  <a:lnTo>
                    <a:pt x="337" y="27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7" y="25"/>
                  </a:lnTo>
                  <a:lnTo>
                    <a:pt x="336" y="25"/>
                  </a:lnTo>
                  <a:lnTo>
                    <a:pt x="336" y="24"/>
                  </a:lnTo>
                  <a:lnTo>
                    <a:pt x="337" y="24"/>
                  </a:lnTo>
                  <a:lnTo>
                    <a:pt x="337" y="23"/>
                  </a:lnTo>
                  <a:lnTo>
                    <a:pt x="336" y="23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3"/>
                  </a:lnTo>
                  <a:lnTo>
                    <a:pt x="334" y="23"/>
                  </a:lnTo>
                  <a:lnTo>
                    <a:pt x="333" y="24"/>
                  </a:lnTo>
                  <a:lnTo>
                    <a:pt x="332" y="25"/>
                  </a:lnTo>
                  <a:lnTo>
                    <a:pt x="332" y="24"/>
                  </a:lnTo>
                  <a:lnTo>
                    <a:pt x="331" y="24"/>
                  </a:lnTo>
                  <a:lnTo>
                    <a:pt x="330" y="24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30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28" y="22"/>
                  </a:lnTo>
                  <a:lnTo>
                    <a:pt x="328" y="21"/>
                  </a:lnTo>
                  <a:lnTo>
                    <a:pt x="327" y="21"/>
                  </a:lnTo>
                  <a:lnTo>
                    <a:pt x="326" y="20"/>
                  </a:lnTo>
                  <a:lnTo>
                    <a:pt x="326" y="21"/>
                  </a:lnTo>
                  <a:lnTo>
                    <a:pt x="325" y="21"/>
                  </a:lnTo>
                  <a:lnTo>
                    <a:pt x="324" y="20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6" y="18"/>
                  </a:lnTo>
                  <a:lnTo>
                    <a:pt x="326" y="17"/>
                  </a:lnTo>
                  <a:lnTo>
                    <a:pt x="326" y="16"/>
                  </a:lnTo>
                  <a:lnTo>
                    <a:pt x="327" y="16"/>
                  </a:lnTo>
                  <a:lnTo>
                    <a:pt x="327" y="15"/>
                  </a:lnTo>
                  <a:lnTo>
                    <a:pt x="328" y="16"/>
                  </a:lnTo>
                  <a:lnTo>
                    <a:pt x="329" y="16"/>
                  </a:lnTo>
                  <a:lnTo>
                    <a:pt x="329" y="15"/>
                  </a:lnTo>
                  <a:lnTo>
                    <a:pt x="328" y="15"/>
                  </a:lnTo>
                  <a:lnTo>
                    <a:pt x="328" y="14"/>
                  </a:lnTo>
                  <a:lnTo>
                    <a:pt x="329" y="13"/>
                  </a:lnTo>
                  <a:lnTo>
                    <a:pt x="328" y="13"/>
                  </a:lnTo>
                  <a:lnTo>
                    <a:pt x="328" y="13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2"/>
                  </a:lnTo>
                  <a:lnTo>
                    <a:pt x="329" y="11"/>
                  </a:lnTo>
                  <a:lnTo>
                    <a:pt x="329" y="10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8"/>
                  </a:lnTo>
                  <a:lnTo>
                    <a:pt x="329" y="8"/>
                  </a:lnTo>
                  <a:lnTo>
                    <a:pt x="330" y="7"/>
                  </a:lnTo>
                  <a:lnTo>
                    <a:pt x="329" y="7"/>
                  </a:lnTo>
                  <a:lnTo>
                    <a:pt x="328" y="7"/>
                  </a:lnTo>
                  <a:lnTo>
                    <a:pt x="323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4" y="12"/>
                  </a:lnTo>
                  <a:lnTo>
                    <a:pt x="313" y="12"/>
                  </a:lnTo>
                  <a:lnTo>
                    <a:pt x="309" y="9"/>
                  </a:lnTo>
                  <a:lnTo>
                    <a:pt x="307" y="8"/>
                  </a:lnTo>
                  <a:lnTo>
                    <a:pt x="306" y="7"/>
                  </a:lnTo>
                  <a:lnTo>
                    <a:pt x="299" y="4"/>
                  </a:lnTo>
                  <a:lnTo>
                    <a:pt x="295" y="3"/>
                  </a:lnTo>
                  <a:lnTo>
                    <a:pt x="293" y="3"/>
                  </a:lnTo>
                  <a:lnTo>
                    <a:pt x="290" y="3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0" y="4"/>
                  </a:lnTo>
                  <a:lnTo>
                    <a:pt x="292" y="5"/>
                  </a:lnTo>
                  <a:lnTo>
                    <a:pt x="294" y="6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5" y="9"/>
                  </a:lnTo>
                  <a:lnTo>
                    <a:pt x="294" y="9"/>
                  </a:lnTo>
                  <a:lnTo>
                    <a:pt x="293" y="9"/>
                  </a:lnTo>
                  <a:lnTo>
                    <a:pt x="292" y="8"/>
                  </a:lnTo>
                  <a:lnTo>
                    <a:pt x="291" y="8"/>
                  </a:lnTo>
                  <a:lnTo>
                    <a:pt x="290" y="8"/>
                  </a:lnTo>
                  <a:lnTo>
                    <a:pt x="290" y="9"/>
                  </a:lnTo>
                  <a:lnTo>
                    <a:pt x="289" y="10"/>
                  </a:lnTo>
                  <a:lnTo>
                    <a:pt x="290" y="11"/>
                  </a:lnTo>
                  <a:lnTo>
                    <a:pt x="289" y="12"/>
                  </a:lnTo>
                  <a:lnTo>
                    <a:pt x="289" y="13"/>
                  </a:lnTo>
                  <a:lnTo>
                    <a:pt x="289" y="12"/>
                  </a:lnTo>
                  <a:lnTo>
                    <a:pt x="287" y="12"/>
                  </a:lnTo>
                  <a:lnTo>
                    <a:pt x="286" y="13"/>
                  </a:lnTo>
                  <a:lnTo>
                    <a:pt x="285" y="13"/>
                  </a:lnTo>
                  <a:lnTo>
                    <a:pt x="284" y="13"/>
                  </a:lnTo>
                  <a:lnTo>
                    <a:pt x="284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0" y="12"/>
                  </a:lnTo>
                  <a:lnTo>
                    <a:pt x="279" y="12"/>
                  </a:lnTo>
                  <a:lnTo>
                    <a:pt x="279" y="13"/>
                  </a:lnTo>
                  <a:lnTo>
                    <a:pt x="278" y="13"/>
                  </a:lnTo>
                  <a:lnTo>
                    <a:pt x="277" y="13"/>
                  </a:lnTo>
                  <a:lnTo>
                    <a:pt x="277" y="14"/>
                  </a:lnTo>
                  <a:lnTo>
                    <a:pt x="276" y="13"/>
                  </a:lnTo>
                  <a:lnTo>
                    <a:pt x="275" y="13"/>
                  </a:lnTo>
                  <a:lnTo>
                    <a:pt x="274" y="13"/>
                  </a:lnTo>
                  <a:lnTo>
                    <a:pt x="274" y="13"/>
                  </a:lnTo>
                  <a:lnTo>
                    <a:pt x="273" y="13"/>
                  </a:lnTo>
                  <a:lnTo>
                    <a:pt x="271" y="14"/>
                  </a:lnTo>
                  <a:lnTo>
                    <a:pt x="270" y="14"/>
                  </a:lnTo>
                  <a:lnTo>
                    <a:pt x="269" y="13"/>
                  </a:lnTo>
                  <a:lnTo>
                    <a:pt x="269" y="14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69" y="13"/>
                  </a:lnTo>
                  <a:lnTo>
                    <a:pt x="271" y="13"/>
                  </a:lnTo>
                  <a:lnTo>
                    <a:pt x="272" y="13"/>
                  </a:lnTo>
                  <a:lnTo>
                    <a:pt x="274" y="12"/>
                  </a:lnTo>
                  <a:lnTo>
                    <a:pt x="274" y="11"/>
                  </a:lnTo>
                  <a:lnTo>
                    <a:pt x="275" y="11"/>
                  </a:lnTo>
                  <a:lnTo>
                    <a:pt x="277" y="10"/>
                  </a:lnTo>
                  <a:lnTo>
                    <a:pt x="279" y="8"/>
                  </a:lnTo>
                  <a:lnTo>
                    <a:pt x="283" y="6"/>
                  </a:lnTo>
                  <a:lnTo>
                    <a:pt x="284" y="5"/>
                  </a:lnTo>
                  <a:lnTo>
                    <a:pt x="274" y="9"/>
                  </a:lnTo>
                  <a:lnTo>
                    <a:pt x="269" y="11"/>
                  </a:lnTo>
                  <a:lnTo>
                    <a:pt x="266" y="11"/>
                  </a:lnTo>
                  <a:lnTo>
                    <a:pt x="265" y="11"/>
                  </a:lnTo>
                  <a:lnTo>
                    <a:pt x="263" y="11"/>
                  </a:lnTo>
                  <a:lnTo>
                    <a:pt x="261" y="9"/>
                  </a:lnTo>
                  <a:lnTo>
                    <a:pt x="260" y="8"/>
                  </a:lnTo>
                  <a:lnTo>
                    <a:pt x="259" y="9"/>
                  </a:lnTo>
                  <a:lnTo>
                    <a:pt x="260" y="11"/>
                  </a:lnTo>
                  <a:lnTo>
                    <a:pt x="261" y="12"/>
                  </a:lnTo>
                  <a:lnTo>
                    <a:pt x="260" y="12"/>
                  </a:lnTo>
                  <a:lnTo>
                    <a:pt x="260" y="11"/>
                  </a:lnTo>
                  <a:lnTo>
                    <a:pt x="259" y="10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59" y="14"/>
                  </a:lnTo>
                  <a:lnTo>
                    <a:pt x="258" y="16"/>
                  </a:lnTo>
                  <a:lnTo>
                    <a:pt x="255" y="19"/>
                  </a:lnTo>
                  <a:lnTo>
                    <a:pt x="253" y="20"/>
                  </a:lnTo>
                  <a:lnTo>
                    <a:pt x="251" y="21"/>
                  </a:lnTo>
                  <a:lnTo>
                    <a:pt x="254" y="21"/>
                  </a:lnTo>
                  <a:lnTo>
                    <a:pt x="255" y="21"/>
                  </a:lnTo>
                  <a:lnTo>
                    <a:pt x="256" y="21"/>
                  </a:lnTo>
                  <a:lnTo>
                    <a:pt x="257" y="21"/>
                  </a:lnTo>
                  <a:lnTo>
                    <a:pt x="257" y="23"/>
                  </a:lnTo>
                  <a:lnTo>
                    <a:pt x="256" y="23"/>
                  </a:lnTo>
                  <a:lnTo>
                    <a:pt x="256" y="22"/>
                  </a:lnTo>
                  <a:lnTo>
                    <a:pt x="255" y="22"/>
                  </a:lnTo>
                  <a:lnTo>
                    <a:pt x="253" y="23"/>
                  </a:lnTo>
                  <a:lnTo>
                    <a:pt x="252" y="23"/>
                  </a:lnTo>
                  <a:lnTo>
                    <a:pt x="252" y="23"/>
                  </a:lnTo>
                  <a:lnTo>
                    <a:pt x="250" y="23"/>
                  </a:lnTo>
                  <a:lnTo>
                    <a:pt x="249" y="23"/>
                  </a:lnTo>
                  <a:lnTo>
                    <a:pt x="249" y="23"/>
                  </a:lnTo>
                  <a:lnTo>
                    <a:pt x="249" y="22"/>
                  </a:lnTo>
                  <a:lnTo>
                    <a:pt x="250" y="22"/>
                  </a:lnTo>
                  <a:lnTo>
                    <a:pt x="250" y="21"/>
                  </a:lnTo>
                  <a:lnTo>
                    <a:pt x="249" y="21"/>
                  </a:lnTo>
                  <a:lnTo>
                    <a:pt x="248" y="20"/>
                  </a:lnTo>
                  <a:lnTo>
                    <a:pt x="248" y="20"/>
                  </a:lnTo>
                  <a:lnTo>
                    <a:pt x="247" y="19"/>
                  </a:lnTo>
                  <a:lnTo>
                    <a:pt x="247" y="17"/>
                  </a:lnTo>
                  <a:lnTo>
                    <a:pt x="246" y="18"/>
                  </a:lnTo>
                  <a:lnTo>
                    <a:pt x="246" y="19"/>
                  </a:lnTo>
                  <a:lnTo>
                    <a:pt x="245" y="19"/>
                  </a:lnTo>
                  <a:lnTo>
                    <a:pt x="245" y="20"/>
                  </a:lnTo>
                  <a:lnTo>
                    <a:pt x="244" y="20"/>
                  </a:lnTo>
                  <a:lnTo>
                    <a:pt x="243" y="21"/>
                  </a:lnTo>
                  <a:lnTo>
                    <a:pt x="242" y="22"/>
                  </a:lnTo>
                  <a:lnTo>
                    <a:pt x="241" y="22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8" y="24"/>
                  </a:lnTo>
                  <a:lnTo>
                    <a:pt x="238" y="25"/>
                  </a:lnTo>
                  <a:lnTo>
                    <a:pt x="236" y="27"/>
                  </a:lnTo>
                  <a:lnTo>
                    <a:pt x="234" y="28"/>
                  </a:lnTo>
                  <a:lnTo>
                    <a:pt x="233" y="28"/>
                  </a:lnTo>
                  <a:lnTo>
                    <a:pt x="232" y="29"/>
                  </a:lnTo>
                  <a:lnTo>
                    <a:pt x="226" y="34"/>
                  </a:lnTo>
                  <a:lnTo>
                    <a:pt x="226" y="35"/>
                  </a:lnTo>
                  <a:lnTo>
                    <a:pt x="225" y="35"/>
                  </a:lnTo>
                  <a:lnTo>
                    <a:pt x="223" y="35"/>
                  </a:lnTo>
                  <a:lnTo>
                    <a:pt x="220" y="37"/>
                  </a:lnTo>
                  <a:lnTo>
                    <a:pt x="214" y="41"/>
                  </a:lnTo>
                  <a:lnTo>
                    <a:pt x="207" y="44"/>
                  </a:lnTo>
                  <a:lnTo>
                    <a:pt x="206" y="44"/>
                  </a:lnTo>
                  <a:lnTo>
                    <a:pt x="199" y="44"/>
                  </a:lnTo>
                  <a:lnTo>
                    <a:pt x="190" y="40"/>
                  </a:lnTo>
                  <a:lnTo>
                    <a:pt x="189" y="40"/>
                  </a:lnTo>
                  <a:lnTo>
                    <a:pt x="189" y="39"/>
                  </a:lnTo>
                  <a:lnTo>
                    <a:pt x="189" y="38"/>
                  </a:lnTo>
                  <a:lnTo>
                    <a:pt x="189" y="37"/>
                  </a:lnTo>
                  <a:lnTo>
                    <a:pt x="188" y="37"/>
                  </a:lnTo>
                  <a:lnTo>
                    <a:pt x="187" y="37"/>
                  </a:lnTo>
                  <a:lnTo>
                    <a:pt x="185" y="36"/>
                  </a:lnTo>
                  <a:lnTo>
                    <a:pt x="177" y="33"/>
                  </a:lnTo>
                  <a:lnTo>
                    <a:pt x="176" y="33"/>
                  </a:lnTo>
                  <a:lnTo>
                    <a:pt x="175" y="33"/>
                  </a:lnTo>
                  <a:lnTo>
                    <a:pt x="173" y="33"/>
                  </a:lnTo>
                  <a:lnTo>
                    <a:pt x="172" y="33"/>
                  </a:lnTo>
                  <a:lnTo>
                    <a:pt x="172" y="32"/>
                  </a:lnTo>
                  <a:lnTo>
                    <a:pt x="171" y="32"/>
                  </a:lnTo>
                  <a:lnTo>
                    <a:pt x="170" y="31"/>
                  </a:lnTo>
                  <a:lnTo>
                    <a:pt x="169" y="32"/>
                  </a:lnTo>
                  <a:lnTo>
                    <a:pt x="167" y="33"/>
                  </a:lnTo>
                  <a:lnTo>
                    <a:pt x="166" y="33"/>
                  </a:lnTo>
                  <a:lnTo>
                    <a:pt x="165" y="33"/>
                  </a:lnTo>
                  <a:lnTo>
                    <a:pt x="163" y="32"/>
                  </a:lnTo>
                  <a:lnTo>
                    <a:pt x="162" y="32"/>
                  </a:lnTo>
                  <a:lnTo>
                    <a:pt x="160" y="32"/>
                  </a:lnTo>
                  <a:lnTo>
                    <a:pt x="160" y="32"/>
                  </a:lnTo>
                  <a:lnTo>
                    <a:pt x="160" y="31"/>
                  </a:lnTo>
                  <a:lnTo>
                    <a:pt x="160" y="31"/>
                  </a:lnTo>
                  <a:lnTo>
                    <a:pt x="159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7" y="30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6" y="25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5" y="23"/>
                  </a:lnTo>
                  <a:lnTo>
                    <a:pt x="144" y="23"/>
                  </a:lnTo>
                  <a:lnTo>
                    <a:pt x="139" y="25"/>
                  </a:lnTo>
                  <a:lnTo>
                    <a:pt x="136" y="26"/>
                  </a:lnTo>
                  <a:lnTo>
                    <a:pt x="134" y="24"/>
                  </a:lnTo>
                  <a:lnTo>
                    <a:pt x="133" y="25"/>
                  </a:lnTo>
                  <a:lnTo>
                    <a:pt x="131" y="25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6" y="23"/>
                  </a:lnTo>
                  <a:lnTo>
                    <a:pt x="125" y="23"/>
                  </a:lnTo>
                  <a:lnTo>
                    <a:pt x="123" y="22"/>
                  </a:lnTo>
                  <a:lnTo>
                    <a:pt x="123" y="21"/>
                  </a:lnTo>
                  <a:lnTo>
                    <a:pt x="122" y="19"/>
                  </a:lnTo>
                  <a:lnTo>
                    <a:pt x="122" y="18"/>
                  </a:lnTo>
                  <a:lnTo>
                    <a:pt x="122" y="17"/>
                  </a:lnTo>
                  <a:lnTo>
                    <a:pt x="121" y="17"/>
                  </a:lnTo>
                  <a:lnTo>
                    <a:pt x="121" y="16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6" y="13"/>
                  </a:lnTo>
                  <a:lnTo>
                    <a:pt x="106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3"/>
                  </a:lnTo>
                  <a:lnTo>
                    <a:pt x="100" y="13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76" y="8"/>
                  </a:lnTo>
                  <a:lnTo>
                    <a:pt x="58" y="3"/>
                  </a:lnTo>
                  <a:lnTo>
                    <a:pt x="53" y="2"/>
                  </a:lnTo>
                  <a:lnTo>
                    <a:pt x="51" y="3"/>
                  </a:lnTo>
                  <a:lnTo>
                    <a:pt x="43" y="5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5" y="9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3"/>
                  </a:lnTo>
                  <a:lnTo>
                    <a:pt x="8" y="28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2" y="51"/>
                  </a:lnTo>
                  <a:lnTo>
                    <a:pt x="11" y="53"/>
                  </a:lnTo>
                  <a:lnTo>
                    <a:pt x="11" y="56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9" y="63"/>
                  </a:lnTo>
                  <a:lnTo>
                    <a:pt x="7" y="68"/>
                  </a:lnTo>
                  <a:lnTo>
                    <a:pt x="5" y="70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2" y="74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7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8" y="105"/>
                  </a:lnTo>
                  <a:lnTo>
                    <a:pt x="8" y="108"/>
                  </a:lnTo>
                  <a:lnTo>
                    <a:pt x="8" y="109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8" y="117"/>
                  </a:lnTo>
                  <a:lnTo>
                    <a:pt x="11" y="126"/>
                  </a:lnTo>
                  <a:lnTo>
                    <a:pt x="12" y="129"/>
                  </a:lnTo>
                  <a:lnTo>
                    <a:pt x="13" y="132"/>
                  </a:lnTo>
                  <a:lnTo>
                    <a:pt x="13" y="139"/>
                  </a:lnTo>
                  <a:lnTo>
                    <a:pt x="13" y="147"/>
                  </a:lnTo>
                  <a:lnTo>
                    <a:pt x="13" y="168"/>
                  </a:lnTo>
                  <a:lnTo>
                    <a:pt x="13" y="189"/>
                  </a:lnTo>
                  <a:lnTo>
                    <a:pt x="13" y="193"/>
                  </a:lnTo>
                  <a:lnTo>
                    <a:pt x="13" y="211"/>
                  </a:lnTo>
                  <a:lnTo>
                    <a:pt x="13" y="213"/>
                  </a:lnTo>
                  <a:lnTo>
                    <a:pt x="13" y="221"/>
                  </a:lnTo>
                  <a:lnTo>
                    <a:pt x="13" y="238"/>
                  </a:lnTo>
                  <a:lnTo>
                    <a:pt x="13" y="243"/>
                  </a:lnTo>
                  <a:lnTo>
                    <a:pt x="13" y="253"/>
                  </a:lnTo>
                  <a:lnTo>
                    <a:pt x="13" y="263"/>
                  </a:lnTo>
                  <a:lnTo>
                    <a:pt x="13" y="277"/>
                  </a:lnTo>
                  <a:lnTo>
                    <a:pt x="13" y="293"/>
                  </a:lnTo>
                  <a:lnTo>
                    <a:pt x="13" y="307"/>
                  </a:lnTo>
                  <a:lnTo>
                    <a:pt x="13" y="322"/>
                  </a:lnTo>
                  <a:lnTo>
                    <a:pt x="13" y="337"/>
                  </a:lnTo>
                  <a:lnTo>
                    <a:pt x="13" y="352"/>
                  </a:lnTo>
                  <a:lnTo>
                    <a:pt x="13" y="366"/>
                  </a:lnTo>
                  <a:lnTo>
                    <a:pt x="13" y="382"/>
                  </a:lnTo>
                  <a:lnTo>
                    <a:pt x="13" y="396"/>
                  </a:lnTo>
                  <a:lnTo>
                    <a:pt x="13" y="411"/>
                  </a:lnTo>
                  <a:lnTo>
                    <a:pt x="13" y="426"/>
                  </a:lnTo>
                  <a:lnTo>
                    <a:pt x="13" y="440"/>
                  </a:lnTo>
                  <a:lnTo>
                    <a:pt x="13" y="454"/>
                  </a:lnTo>
                  <a:lnTo>
                    <a:pt x="13" y="470"/>
                  </a:lnTo>
                  <a:lnTo>
                    <a:pt x="13" y="483"/>
                  </a:lnTo>
                  <a:lnTo>
                    <a:pt x="13" y="498"/>
                  </a:lnTo>
                  <a:lnTo>
                    <a:pt x="18" y="498"/>
                  </a:lnTo>
                  <a:lnTo>
                    <a:pt x="22" y="498"/>
                  </a:lnTo>
                  <a:lnTo>
                    <a:pt x="27" y="498"/>
                  </a:lnTo>
                  <a:lnTo>
                    <a:pt x="31" y="498"/>
                  </a:lnTo>
                  <a:lnTo>
                    <a:pt x="35" y="498"/>
                  </a:lnTo>
                  <a:lnTo>
                    <a:pt x="40" y="498"/>
                  </a:lnTo>
                  <a:lnTo>
                    <a:pt x="44" y="498"/>
                  </a:lnTo>
                  <a:lnTo>
                    <a:pt x="49" y="498"/>
                  </a:lnTo>
                  <a:lnTo>
                    <a:pt x="53" y="498"/>
                  </a:lnTo>
                  <a:lnTo>
                    <a:pt x="58" y="498"/>
                  </a:lnTo>
                  <a:lnTo>
                    <a:pt x="62" y="498"/>
                  </a:lnTo>
                  <a:lnTo>
                    <a:pt x="67" y="498"/>
                  </a:lnTo>
                  <a:lnTo>
                    <a:pt x="71" y="498"/>
                  </a:lnTo>
                  <a:lnTo>
                    <a:pt x="75" y="498"/>
                  </a:lnTo>
                  <a:lnTo>
                    <a:pt x="80" y="498"/>
                  </a:lnTo>
                  <a:lnTo>
                    <a:pt x="84" y="498"/>
                  </a:lnTo>
                  <a:lnTo>
                    <a:pt x="90" y="498"/>
                  </a:lnTo>
                  <a:lnTo>
                    <a:pt x="94" y="498"/>
                  </a:lnTo>
                  <a:lnTo>
                    <a:pt x="98" y="498"/>
                  </a:lnTo>
                  <a:lnTo>
                    <a:pt x="102" y="498"/>
                  </a:lnTo>
                  <a:lnTo>
                    <a:pt x="107" y="498"/>
                  </a:lnTo>
                  <a:lnTo>
                    <a:pt x="111" y="498"/>
                  </a:lnTo>
                  <a:lnTo>
                    <a:pt x="116" y="498"/>
                  </a:lnTo>
                  <a:lnTo>
                    <a:pt x="120" y="498"/>
                  </a:lnTo>
                  <a:lnTo>
                    <a:pt x="124" y="498"/>
                  </a:lnTo>
                  <a:lnTo>
                    <a:pt x="130" y="498"/>
                  </a:lnTo>
                  <a:lnTo>
                    <a:pt x="134" y="498"/>
                  </a:lnTo>
                  <a:lnTo>
                    <a:pt x="139" y="498"/>
                  </a:lnTo>
                  <a:lnTo>
                    <a:pt x="142" y="498"/>
                  </a:lnTo>
                  <a:lnTo>
                    <a:pt x="147" y="498"/>
                  </a:lnTo>
                  <a:lnTo>
                    <a:pt x="151" y="498"/>
                  </a:lnTo>
                  <a:lnTo>
                    <a:pt x="156" y="498"/>
                  </a:lnTo>
                  <a:lnTo>
                    <a:pt x="160" y="498"/>
                  </a:lnTo>
                  <a:lnTo>
                    <a:pt x="165" y="498"/>
                  </a:lnTo>
                  <a:lnTo>
                    <a:pt x="170" y="498"/>
                  </a:lnTo>
                  <a:lnTo>
                    <a:pt x="174" y="498"/>
                  </a:lnTo>
                  <a:lnTo>
                    <a:pt x="179" y="498"/>
                  </a:lnTo>
                  <a:lnTo>
                    <a:pt x="182" y="498"/>
                  </a:lnTo>
                  <a:lnTo>
                    <a:pt x="187" y="498"/>
                  </a:lnTo>
                  <a:lnTo>
                    <a:pt x="191" y="498"/>
                  </a:lnTo>
                  <a:lnTo>
                    <a:pt x="196" y="498"/>
                  </a:lnTo>
                  <a:lnTo>
                    <a:pt x="201" y="498"/>
                  </a:lnTo>
                  <a:lnTo>
                    <a:pt x="205" y="498"/>
                  </a:lnTo>
                  <a:lnTo>
                    <a:pt x="209" y="498"/>
                  </a:lnTo>
                  <a:lnTo>
                    <a:pt x="214" y="498"/>
                  </a:lnTo>
                  <a:lnTo>
                    <a:pt x="219" y="498"/>
                  </a:lnTo>
                  <a:lnTo>
                    <a:pt x="223" y="498"/>
                  </a:lnTo>
                  <a:lnTo>
                    <a:pt x="227" y="498"/>
                  </a:lnTo>
                  <a:lnTo>
                    <a:pt x="231" y="498"/>
                  </a:lnTo>
                  <a:lnTo>
                    <a:pt x="236" y="498"/>
                  </a:lnTo>
                  <a:lnTo>
                    <a:pt x="241" y="498"/>
                  </a:lnTo>
                  <a:lnTo>
                    <a:pt x="246" y="498"/>
                  </a:lnTo>
                  <a:lnTo>
                    <a:pt x="249" y="498"/>
                  </a:lnTo>
                  <a:lnTo>
                    <a:pt x="254" y="498"/>
                  </a:lnTo>
                  <a:lnTo>
                    <a:pt x="259" y="498"/>
                  </a:lnTo>
                  <a:lnTo>
                    <a:pt x="263" y="498"/>
                  </a:lnTo>
                  <a:lnTo>
                    <a:pt x="268" y="498"/>
                  </a:lnTo>
                  <a:lnTo>
                    <a:pt x="271" y="498"/>
                  </a:lnTo>
                  <a:lnTo>
                    <a:pt x="277" y="498"/>
                  </a:lnTo>
                  <a:lnTo>
                    <a:pt x="281" y="498"/>
                  </a:lnTo>
                  <a:lnTo>
                    <a:pt x="286" y="498"/>
                  </a:lnTo>
                  <a:lnTo>
                    <a:pt x="290" y="498"/>
                  </a:lnTo>
                  <a:lnTo>
                    <a:pt x="294" y="498"/>
                  </a:lnTo>
                  <a:lnTo>
                    <a:pt x="299" y="498"/>
                  </a:lnTo>
                  <a:lnTo>
                    <a:pt x="300" y="498"/>
                  </a:lnTo>
                  <a:lnTo>
                    <a:pt x="301" y="497"/>
                  </a:lnTo>
                  <a:lnTo>
                    <a:pt x="303" y="493"/>
                  </a:lnTo>
                  <a:lnTo>
                    <a:pt x="304" y="493"/>
                  </a:lnTo>
                  <a:lnTo>
                    <a:pt x="306" y="489"/>
                  </a:lnTo>
                  <a:lnTo>
                    <a:pt x="307" y="487"/>
                  </a:lnTo>
                  <a:lnTo>
                    <a:pt x="308" y="487"/>
                  </a:lnTo>
                  <a:lnTo>
                    <a:pt x="309" y="487"/>
                  </a:lnTo>
                  <a:lnTo>
                    <a:pt x="309" y="487"/>
                  </a:lnTo>
                  <a:lnTo>
                    <a:pt x="310" y="487"/>
                  </a:lnTo>
                  <a:lnTo>
                    <a:pt x="311" y="488"/>
                  </a:lnTo>
                  <a:lnTo>
                    <a:pt x="312" y="490"/>
                  </a:lnTo>
                  <a:lnTo>
                    <a:pt x="312" y="491"/>
                  </a:lnTo>
                  <a:lnTo>
                    <a:pt x="311" y="494"/>
                  </a:lnTo>
                  <a:lnTo>
                    <a:pt x="309" y="498"/>
                  </a:lnTo>
                  <a:lnTo>
                    <a:pt x="312" y="498"/>
                  </a:lnTo>
                  <a:lnTo>
                    <a:pt x="313" y="498"/>
                  </a:lnTo>
                  <a:lnTo>
                    <a:pt x="318" y="498"/>
                  </a:lnTo>
                  <a:lnTo>
                    <a:pt x="322" y="498"/>
                  </a:lnTo>
                  <a:lnTo>
                    <a:pt x="328" y="498"/>
                  </a:lnTo>
                  <a:lnTo>
                    <a:pt x="332" y="498"/>
                  </a:lnTo>
                  <a:lnTo>
                    <a:pt x="336" y="498"/>
                  </a:lnTo>
                  <a:lnTo>
                    <a:pt x="341" y="498"/>
                  </a:lnTo>
                  <a:lnTo>
                    <a:pt x="346" y="498"/>
                  </a:lnTo>
                  <a:lnTo>
                    <a:pt x="351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59" y="498"/>
                  </a:lnTo>
                  <a:lnTo>
                    <a:pt x="365" y="498"/>
                  </a:lnTo>
                  <a:lnTo>
                    <a:pt x="369" y="498"/>
                  </a:lnTo>
                  <a:lnTo>
                    <a:pt x="375" y="498"/>
                  </a:lnTo>
                  <a:lnTo>
                    <a:pt x="378" y="498"/>
                  </a:lnTo>
                  <a:lnTo>
                    <a:pt x="383" y="498"/>
                  </a:lnTo>
                  <a:lnTo>
                    <a:pt x="388" y="498"/>
                  </a:lnTo>
                  <a:lnTo>
                    <a:pt x="389" y="498"/>
                  </a:lnTo>
                  <a:lnTo>
                    <a:pt x="399" y="498"/>
                  </a:lnTo>
                  <a:lnTo>
                    <a:pt x="409" y="498"/>
                  </a:lnTo>
                  <a:lnTo>
                    <a:pt x="420" y="498"/>
                  </a:lnTo>
                  <a:lnTo>
                    <a:pt x="430" y="498"/>
                  </a:lnTo>
                  <a:lnTo>
                    <a:pt x="431" y="498"/>
                  </a:lnTo>
                  <a:lnTo>
                    <a:pt x="442" y="498"/>
                  </a:lnTo>
                  <a:lnTo>
                    <a:pt x="452" y="498"/>
                  </a:lnTo>
                  <a:lnTo>
                    <a:pt x="463" y="498"/>
                  </a:lnTo>
                  <a:lnTo>
                    <a:pt x="474" y="498"/>
                  </a:lnTo>
                  <a:lnTo>
                    <a:pt x="485" y="498"/>
                  </a:lnTo>
                  <a:lnTo>
                    <a:pt x="495" y="498"/>
                  </a:lnTo>
                  <a:lnTo>
                    <a:pt x="506" y="498"/>
                  </a:lnTo>
                  <a:lnTo>
                    <a:pt x="517" y="498"/>
                  </a:lnTo>
                  <a:lnTo>
                    <a:pt x="527" y="498"/>
                  </a:lnTo>
                  <a:lnTo>
                    <a:pt x="537" y="498"/>
                  </a:lnTo>
                  <a:lnTo>
                    <a:pt x="548" y="498"/>
                  </a:lnTo>
                  <a:lnTo>
                    <a:pt x="559" y="498"/>
                  </a:lnTo>
                  <a:lnTo>
                    <a:pt x="559" y="497"/>
                  </a:lnTo>
                  <a:lnTo>
                    <a:pt x="559" y="496"/>
                  </a:lnTo>
                  <a:lnTo>
                    <a:pt x="559" y="495"/>
                  </a:lnTo>
                  <a:lnTo>
                    <a:pt x="558" y="494"/>
                  </a:lnTo>
                  <a:lnTo>
                    <a:pt x="557" y="493"/>
                  </a:lnTo>
                  <a:lnTo>
                    <a:pt x="556" y="492"/>
                  </a:lnTo>
                  <a:lnTo>
                    <a:pt x="555" y="491"/>
                  </a:lnTo>
                  <a:lnTo>
                    <a:pt x="554" y="490"/>
                  </a:lnTo>
                  <a:lnTo>
                    <a:pt x="553" y="490"/>
                  </a:lnTo>
                  <a:lnTo>
                    <a:pt x="553" y="490"/>
                  </a:lnTo>
                  <a:lnTo>
                    <a:pt x="552" y="490"/>
                  </a:lnTo>
                  <a:lnTo>
                    <a:pt x="547" y="485"/>
                  </a:lnTo>
                  <a:lnTo>
                    <a:pt x="545" y="483"/>
                  </a:lnTo>
                  <a:lnTo>
                    <a:pt x="544" y="482"/>
                  </a:lnTo>
                  <a:lnTo>
                    <a:pt x="542" y="482"/>
                  </a:lnTo>
                  <a:lnTo>
                    <a:pt x="538" y="480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7" y="475"/>
                  </a:lnTo>
                  <a:lnTo>
                    <a:pt x="537" y="476"/>
                  </a:lnTo>
                  <a:lnTo>
                    <a:pt x="536" y="475"/>
                  </a:lnTo>
                  <a:lnTo>
                    <a:pt x="534" y="474"/>
                  </a:lnTo>
                  <a:lnTo>
                    <a:pt x="533" y="473"/>
                  </a:lnTo>
                  <a:lnTo>
                    <a:pt x="532" y="472"/>
                  </a:lnTo>
                  <a:lnTo>
                    <a:pt x="531" y="470"/>
                  </a:lnTo>
                  <a:lnTo>
                    <a:pt x="531" y="469"/>
                  </a:lnTo>
                  <a:lnTo>
                    <a:pt x="529" y="466"/>
                  </a:lnTo>
                  <a:lnTo>
                    <a:pt x="527" y="465"/>
                  </a:lnTo>
                  <a:lnTo>
                    <a:pt x="524" y="464"/>
                  </a:lnTo>
                  <a:lnTo>
                    <a:pt x="520" y="463"/>
                  </a:lnTo>
                  <a:lnTo>
                    <a:pt x="517" y="463"/>
                  </a:lnTo>
                  <a:lnTo>
                    <a:pt x="517" y="463"/>
                  </a:lnTo>
                  <a:lnTo>
                    <a:pt x="517" y="462"/>
                  </a:lnTo>
                  <a:lnTo>
                    <a:pt x="516" y="462"/>
                  </a:lnTo>
                  <a:lnTo>
                    <a:pt x="515" y="462"/>
                  </a:lnTo>
                  <a:lnTo>
                    <a:pt x="513" y="462"/>
                  </a:lnTo>
                  <a:lnTo>
                    <a:pt x="511" y="460"/>
                  </a:lnTo>
                  <a:lnTo>
                    <a:pt x="510" y="459"/>
                  </a:lnTo>
                  <a:lnTo>
                    <a:pt x="509" y="458"/>
                  </a:lnTo>
                  <a:lnTo>
                    <a:pt x="509" y="457"/>
                  </a:lnTo>
                  <a:lnTo>
                    <a:pt x="509" y="456"/>
                  </a:lnTo>
                  <a:lnTo>
                    <a:pt x="508" y="453"/>
                  </a:lnTo>
                  <a:lnTo>
                    <a:pt x="508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2"/>
                  </a:lnTo>
                  <a:lnTo>
                    <a:pt x="507" y="453"/>
                  </a:lnTo>
                  <a:lnTo>
                    <a:pt x="508" y="454"/>
                  </a:lnTo>
                  <a:lnTo>
                    <a:pt x="507" y="453"/>
                  </a:lnTo>
                  <a:lnTo>
                    <a:pt x="505" y="452"/>
                  </a:lnTo>
                  <a:lnTo>
                    <a:pt x="504" y="450"/>
                  </a:lnTo>
                  <a:lnTo>
                    <a:pt x="503" y="444"/>
                  </a:lnTo>
                  <a:lnTo>
                    <a:pt x="502" y="442"/>
                  </a:lnTo>
                  <a:lnTo>
                    <a:pt x="501" y="442"/>
                  </a:lnTo>
                  <a:lnTo>
                    <a:pt x="499" y="437"/>
                  </a:lnTo>
                  <a:lnTo>
                    <a:pt x="498" y="435"/>
                  </a:lnTo>
                  <a:lnTo>
                    <a:pt x="498" y="433"/>
                  </a:lnTo>
                  <a:lnTo>
                    <a:pt x="497" y="432"/>
                  </a:lnTo>
                  <a:lnTo>
                    <a:pt x="498" y="429"/>
                  </a:lnTo>
                  <a:lnTo>
                    <a:pt x="497" y="429"/>
                  </a:lnTo>
                  <a:lnTo>
                    <a:pt x="497" y="428"/>
                  </a:lnTo>
                  <a:lnTo>
                    <a:pt x="497" y="426"/>
                  </a:lnTo>
                  <a:lnTo>
                    <a:pt x="496" y="425"/>
                  </a:lnTo>
                  <a:lnTo>
                    <a:pt x="495" y="424"/>
                  </a:lnTo>
                  <a:lnTo>
                    <a:pt x="495" y="423"/>
                  </a:lnTo>
                  <a:lnTo>
                    <a:pt x="495" y="422"/>
                  </a:lnTo>
                  <a:lnTo>
                    <a:pt x="496" y="422"/>
                  </a:lnTo>
                  <a:lnTo>
                    <a:pt x="496" y="421"/>
                  </a:lnTo>
                  <a:lnTo>
                    <a:pt x="496" y="416"/>
                  </a:lnTo>
                  <a:lnTo>
                    <a:pt x="496" y="413"/>
                  </a:lnTo>
                  <a:lnTo>
                    <a:pt x="496" y="412"/>
                  </a:lnTo>
                  <a:lnTo>
                    <a:pt x="496" y="412"/>
                  </a:lnTo>
                  <a:lnTo>
                    <a:pt x="496" y="411"/>
                  </a:lnTo>
                  <a:lnTo>
                    <a:pt x="496" y="410"/>
                  </a:lnTo>
                  <a:lnTo>
                    <a:pt x="496" y="409"/>
                  </a:lnTo>
                  <a:lnTo>
                    <a:pt x="495" y="409"/>
                  </a:lnTo>
                  <a:lnTo>
                    <a:pt x="494" y="408"/>
                  </a:lnTo>
                  <a:lnTo>
                    <a:pt x="495" y="407"/>
                  </a:lnTo>
                  <a:lnTo>
                    <a:pt x="495" y="405"/>
                  </a:lnTo>
                  <a:lnTo>
                    <a:pt x="495" y="402"/>
                  </a:lnTo>
                  <a:lnTo>
                    <a:pt x="495" y="401"/>
                  </a:lnTo>
                  <a:lnTo>
                    <a:pt x="496" y="400"/>
                  </a:lnTo>
                  <a:lnTo>
                    <a:pt x="497" y="399"/>
                  </a:lnTo>
                  <a:lnTo>
                    <a:pt x="497" y="400"/>
                  </a:lnTo>
                  <a:lnTo>
                    <a:pt x="498" y="400"/>
                  </a:lnTo>
                  <a:lnTo>
                    <a:pt x="498" y="401"/>
                  </a:lnTo>
                  <a:lnTo>
                    <a:pt x="499" y="401"/>
                  </a:lnTo>
                  <a:lnTo>
                    <a:pt x="499" y="402"/>
                  </a:lnTo>
                  <a:lnTo>
                    <a:pt x="500" y="402"/>
                  </a:lnTo>
                  <a:lnTo>
                    <a:pt x="501" y="402"/>
                  </a:lnTo>
                  <a:lnTo>
                    <a:pt x="502" y="402"/>
                  </a:lnTo>
                  <a:lnTo>
                    <a:pt x="503" y="402"/>
                  </a:lnTo>
                  <a:lnTo>
                    <a:pt x="505" y="402"/>
                  </a:lnTo>
                  <a:lnTo>
                    <a:pt x="507" y="402"/>
                  </a:lnTo>
                  <a:lnTo>
                    <a:pt x="507" y="402"/>
                  </a:lnTo>
                  <a:lnTo>
                    <a:pt x="508" y="402"/>
                  </a:lnTo>
                  <a:lnTo>
                    <a:pt x="507" y="400"/>
                  </a:lnTo>
                  <a:lnTo>
                    <a:pt x="507" y="399"/>
                  </a:lnTo>
                  <a:lnTo>
                    <a:pt x="506" y="399"/>
                  </a:lnTo>
                  <a:lnTo>
                    <a:pt x="505" y="398"/>
                  </a:lnTo>
                  <a:lnTo>
                    <a:pt x="504" y="398"/>
                  </a:lnTo>
                  <a:lnTo>
                    <a:pt x="502" y="398"/>
                  </a:lnTo>
                  <a:lnTo>
                    <a:pt x="500" y="397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8" y="392"/>
                  </a:lnTo>
                  <a:lnTo>
                    <a:pt x="497" y="392"/>
                  </a:lnTo>
                  <a:lnTo>
                    <a:pt x="496" y="391"/>
                  </a:lnTo>
                  <a:lnTo>
                    <a:pt x="495" y="391"/>
                  </a:lnTo>
                  <a:lnTo>
                    <a:pt x="496" y="392"/>
                  </a:lnTo>
                  <a:lnTo>
                    <a:pt x="496" y="392"/>
                  </a:lnTo>
                  <a:lnTo>
                    <a:pt x="495" y="392"/>
                  </a:lnTo>
                  <a:lnTo>
                    <a:pt x="493" y="390"/>
                  </a:lnTo>
                  <a:lnTo>
                    <a:pt x="492" y="388"/>
                  </a:lnTo>
                  <a:lnTo>
                    <a:pt x="490" y="384"/>
                  </a:lnTo>
                  <a:lnTo>
                    <a:pt x="489" y="383"/>
                  </a:lnTo>
                  <a:lnTo>
                    <a:pt x="484" y="378"/>
                  </a:lnTo>
                  <a:lnTo>
                    <a:pt x="481" y="373"/>
                  </a:lnTo>
                  <a:lnTo>
                    <a:pt x="479" y="372"/>
                  </a:lnTo>
                  <a:lnTo>
                    <a:pt x="479" y="372"/>
                  </a:lnTo>
                  <a:lnTo>
                    <a:pt x="480" y="370"/>
                  </a:lnTo>
                  <a:lnTo>
                    <a:pt x="480" y="369"/>
                  </a:lnTo>
                  <a:lnTo>
                    <a:pt x="479" y="368"/>
                  </a:lnTo>
                  <a:lnTo>
                    <a:pt x="478" y="367"/>
                  </a:lnTo>
                  <a:lnTo>
                    <a:pt x="478" y="365"/>
                  </a:lnTo>
                  <a:lnTo>
                    <a:pt x="478" y="364"/>
                  </a:lnTo>
                  <a:lnTo>
                    <a:pt x="477" y="362"/>
                  </a:lnTo>
                  <a:lnTo>
                    <a:pt x="476" y="360"/>
                  </a:lnTo>
                  <a:lnTo>
                    <a:pt x="474" y="359"/>
                  </a:lnTo>
                  <a:lnTo>
                    <a:pt x="474" y="358"/>
                  </a:lnTo>
                  <a:lnTo>
                    <a:pt x="473" y="358"/>
                  </a:lnTo>
                  <a:lnTo>
                    <a:pt x="473" y="357"/>
                  </a:lnTo>
                  <a:lnTo>
                    <a:pt x="472" y="356"/>
                  </a:lnTo>
                  <a:lnTo>
                    <a:pt x="472" y="355"/>
                  </a:lnTo>
                  <a:lnTo>
                    <a:pt x="472" y="353"/>
                  </a:lnTo>
                  <a:lnTo>
                    <a:pt x="472" y="353"/>
                  </a:lnTo>
                  <a:lnTo>
                    <a:pt x="471" y="352"/>
                  </a:lnTo>
                  <a:lnTo>
                    <a:pt x="470" y="351"/>
                  </a:lnTo>
                  <a:lnTo>
                    <a:pt x="470" y="349"/>
                  </a:lnTo>
                  <a:lnTo>
                    <a:pt x="469" y="347"/>
                  </a:lnTo>
                  <a:lnTo>
                    <a:pt x="466" y="341"/>
                  </a:lnTo>
                  <a:lnTo>
                    <a:pt x="464" y="337"/>
                  </a:lnTo>
                  <a:lnTo>
                    <a:pt x="464" y="335"/>
                  </a:lnTo>
                  <a:lnTo>
                    <a:pt x="462" y="333"/>
                  </a:lnTo>
                  <a:lnTo>
                    <a:pt x="462" y="332"/>
                  </a:lnTo>
                  <a:lnTo>
                    <a:pt x="461" y="331"/>
                  </a:lnTo>
                  <a:lnTo>
                    <a:pt x="461" y="330"/>
                  </a:lnTo>
                  <a:lnTo>
                    <a:pt x="459" y="327"/>
                  </a:lnTo>
                  <a:lnTo>
                    <a:pt x="458" y="325"/>
                  </a:lnTo>
                  <a:lnTo>
                    <a:pt x="458" y="323"/>
                  </a:lnTo>
                  <a:lnTo>
                    <a:pt x="457" y="321"/>
                  </a:lnTo>
                  <a:lnTo>
                    <a:pt x="456" y="319"/>
                  </a:lnTo>
                  <a:lnTo>
                    <a:pt x="452" y="311"/>
                  </a:lnTo>
                  <a:lnTo>
                    <a:pt x="451" y="311"/>
                  </a:lnTo>
                  <a:lnTo>
                    <a:pt x="449" y="308"/>
                  </a:lnTo>
                  <a:lnTo>
                    <a:pt x="447" y="303"/>
                  </a:lnTo>
                  <a:lnTo>
                    <a:pt x="446" y="302"/>
                  </a:lnTo>
                  <a:lnTo>
                    <a:pt x="443" y="297"/>
                  </a:lnTo>
                  <a:lnTo>
                    <a:pt x="441" y="293"/>
                  </a:lnTo>
                  <a:lnTo>
                    <a:pt x="439" y="290"/>
                  </a:lnTo>
                  <a:lnTo>
                    <a:pt x="435" y="281"/>
                  </a:lnTo>
                  <a:lnTo>
                    <a:pt x="434" y="279"/>
                  </a:lnTo>
                  <a:lnTo>
                    <a:pt x="433" y="277"/>
                  </a:lnTo>
                  <a:lnTo>
                    <a:pt x="432" y="276"/>
                  </a:lnTo>
                  <a:lnTo>
                    <a:pt x="431" y="275"/>
                  </a:lnTo>
                  <a:lnTo>
                    <a:pt x="430" y="271"/>
                  </a:lnTo>
                  <a:lnTo>
                    <a:pt x="429" y="269"/>
                  </a:lnTo>
                  <a:lnTo>
                    <a:pt x="428" y="267"/>
                  </a:lnTo>
                  <a:lnTo>
                    <a:pt x="428" y="265"/>
                  </a:lnTo>
                  <a:lnTo>
                    <a:pt x="427" y="264"/>
                  </a:lnTo>
                  <a:lnTo>
                    <a:pt x="426" y="264"/>
                  </a:lnTo>
                  <a:lnTo>
                    <a:pt x="425" y="263"/>
                  </a:lnTo>
                  <a:lnTo>
                    <a:pt x="424" y="263"/>
                  </a:lnTo>
                  <a:lnTo>
                    <a:pt x="423" y="262"/>
                  </a:lnTo>
                  <a:lnTo>
                    <a:pt x="424" y="258"/>
                  </a:lnTo>
                  <a:lnTo>
                    <a:pt x="424" y="257"/>
                  </a:lnTo>
                  <a:lnTo>
                    <a:pt x="424" y="256"/>
                  </a:lnTo>
                  <a:lnTo>
                    <a:pt x="424" y="255"/>
                  </a:lnTo>
                  <a:lnTo>
                    <a:pt x="424" y="254"/>
                  </a:lnTo>
                  <a:lnTo>
                    <a:pt x="424" y="254"/>
                  </a:lnTo>
                  <a:lnTo>
                    <a:pt x="425" y="253"/>
                  </a:lnTo>
                  <a:lnTo>
                    <a:pt x="426" y="254"/>
                  </a:lnTo>
                  <a:lnTo>
                    <a:pt x="427" y="254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7" y="251"/>
                  </a:lnTo>
                  <a:lnTo>
                    <a:pt x="426" y="251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4" y="249"/>
                  </a:lnTo>
                  <a:lnTo>
                    <a:pt x="423" y="247"/>
                  </a:lnTo>
                  <a:lnTo>
                    <a:pt x="423" y="246"/>
                  </a:lnTo>
                  <a:lnTo>
                    <a:pt x="422" y="244"/>
                  </a:lnTo>
                  <a:lnTo>
                    <a:pt x="422" y="244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2"/>
                  </a:lnTo>
                  <a:lnTo>
                    <a:pt x="421" y="241"/>
                  </a:lnTo>
                  <a:lnTo>
                    <a:pt x="420" y="240"/>
                  </a:lnTo>
                  <a:lnTo>
                    <a:pt x="419" y="239"/>
                  </a:lnTo>
                  <a:lnTo>
                    <a:pt x="419" y="238"/>
                  </a:lnTo>
                  <a:lnTo>
                    <a:pt x="419" y="237"/>
                  </a:lnTo>
                  <a:lnTo>
                    <a:pt x="419" y="236"/>
                  </a:lnTo>
                  <a:lnTo>
                    <a:pt x="419" y="235"/>
                  </a:lnTo>
                  <a:lnTo>
                    <a:pt x="420" y="233"/>
                  </a:lnTo>
                  <a:lnTo>
                    <a:pt x="419" y="233"/>
                  </a:lnTo>
                  <a:lnTo>
                    <a:pt x="419" y="233"/>
                  </a:lnTo>
                  <a:lnTo>
                    <a:pt x="418" y="232"/>
                  </a:lnTo>
                  <a:lnTo>
                    <a:pt x="416" y="231"/>
                  </a:lnTo>
                  <a:lnTo>
                    <a:pt x="414" y="230"/>
                  </a:lnTo>
                  <a:lnTo>
                    <a:pt x="413" y="228"/>
                  </a:lnTo>
                  <a:lnTo>
                    <a:pt x="412" y="227"/>
                  </a:lnTo>
                  <a:lnTo>
                    <a:pt x="412" y="225"/>
                  </a:lnTo>
                  <a:lnTo>
                    <a:pt x="412" y="223"/>
                  </a:lnTo>
                  <a:lnTo>
                    <a:pt x="411" y="223"/>
                  </a:lnTo>
                  <a:lnTo>
                    <a:pt x="410" y="223"/>
                  </a:lnTo>
                  <a:lnTo>
                    <a:pt x="410" y="222"/>
                  </a:lnTo>
                  <a:lnTo>
                    <a:pt x="410" y="220"/>
                  </a:lnTo>
                  <a:lnTo>
                    <a:pt x="409" y="219"/>
                  </a:lnTo>
                  <a:lnTo>
                    <a:pt x="408" y="218"/>
                  </a:lnTo>
                  <a:lnTo>
                    <a:pt x="407" y="218"/>
                  </a:lnTo>
                  <a:lnTo>
                    <a:pt x="407" y="217"/>
                  </a:lnTo>
                  <a:lnTo>
                    <a:pt x="407" y="216"/>
                  </a:lnTo>
                  <a:lnTo>
                    <a:pt x="407" y="215"/>
                  </a:lnTo>
                  <a:lnTo>
                    <a:pt x="406" y="213"/>
                  </a:lnTo>
                  <a:lnTo>
                    <a:pt x="405" y="213"/>
                  </a:lnTo>
                  <a:lnTo>
                    <a:pt x="403" y="212"/>
                  </a:lnTo>
                  <a:lnTo>
                    <a:pt x="404" y="211"/>
                  </a:lnTo>
                  <a:lnTo>
                    <a:pt x="405" y="211"/>
                  </a:lnTo>
                  <a:lnTo>
                    <a:pt x="406" y="211"/>
                  </a:lnTo>
                  <a:lnTo>
                    <a:pt x="407" y="211"/>
                  </a:lnTo>
                  <a:lnTo>
                    <a:pt x="406" y="210"/>
                  </a:lnTo>
                  <a:lnTo>
                    <a:pt x="406" y="209"/>
                  </a:lnTo>
                  <a:lnTo>
                    <a:pt x="406" y="208"/>
                  </a:lnTo>
                  <a:lnTo>
                    <a:pt x="407" y="207"/>
                  </a:lnTo>
                  <a:lnTo>
                    <a:pt x="407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5" y="207"/>
                  </a:lnTo>
                  <a:lnTo>
                    <a:pt x="404" y="206"/>
                  </a:lnTo>
                  <a:lnTo>
                    <a:pt x="404" y="205"/>
                  </a:lnTo>
                  <a:lnTo>
                    <a:pt x="403" y="204"/>
                  </a:lnTo>
                  <a:lnTo>
                    <a:pt x="402" y="203"/>
                  </a:lnTo>
                  <a:lnTo>
                    <a:pt x="402" y="203"/>
                  </a:lnTo>
                  <a:lnTo>
                    <a:pt x="403" y="202"/>
                  </a:lnTo>
                  <a:lnTo>
                    <a:pt x="404" y="203"/>
                  </a:lnTo>
                  <a:lnTo>
                    <a:pt x="406" y="203"/>
                  </a:lnTo>
                  <a:lnTo>
                    <a:pt x="407" y="203"/>
                  </a:lnTo>
                  <a:lnTo>
                    <a:pt x="407" y="204"/>
                  </a:lnTo>
                  <a:lnTo>
                    <a:pt x="408" y="204"/>
                  </a:lnTo>
                  <a:lnTo>
                    <a:pt x="408" y="203"/>
                  </a:lnTo>
                  <a:lnTo>
                    <a:pt x="408" y="202"/>
                  </a:lnTo>
                  <a:lnTo>
                    <a:pt x="406" y="199"/>
                  </a:lnTo>
                  <a:lnTo>
                    <a:pt x="405" y="198"/>
                  </a:lnTo>
                  <a:lnTo>
                    <a:pt x="404" y="195"/>
                  </a:lnTo>
                  <a:lnTo>
                    <a:pt x="401" y="193"/>
                  </a:lnTo>
                  <a:lnTo>
                    <a:pt x="399" y="192"/>
                  </a:lnTo>
                  <a:lnTo>
                    <a:pt x="398" y="192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7" y="191"/>
                  </a:lnTo>
                  <a:lnTo>
                    <a:pt x="397" y="190"/>
                  </a:lnTo>
                  <a:lnTo>
                    <a:pt x="397" y="189"/>
                  </a:lnTo>
                  <a:lnTo>
                    <a:pt x="396" y="189"/>
                  </a:lnTo>
                  <a:lnTo>
                    <a:pt x="394" y="187"/>
                  </a:lnTo>
                  <a:lnTo>
                    <a:pt x="393" y="187"/>
                  </a:lnTo>
                  <a:lnTo>
                    <a:pt x="392" y="186"/>
                  </a:lnTo>
                  <a:lnTo>
                    <a:pt x="392" y="185"/>
                  </a:lnTo>
                  <a:lnTo>
                    <a:pt x="392" y="184"/>
                  </a:lnTo>
                  <a:lnTo>
                    <a:pt x="391" y="184"/>
                  </a:lnTo>
                  <a:lnTo>
                    <a:pt x="390" y="184"/>
                  </a:lnTo>
                  <a:lnTo>
                    <a:pt x="390" y="183"/>
                  </a:lnTo>
                  <a:lnTo>
                    <a:pt x="388" y="181"/>
                  </a:lnTo>
                  <a:lnTo>
                    <a:pt x="387" y="179"/>
                  </a:lnTo>
                  <a:lnTo>
                    <a:pt x="387" y="178"/>
                  </a:lnTo>
                  <a:lnTo>
                    <a:pt x="386" y="177"/>
                  </a:lnTo>
                  <a:lnTo>
                    <a:pt x="386" y="175"/>
                  </a:lnTo>
                  <a:lnTo>
                    <a:pt x="385" y="174"/>
                  </a:lnTo>
                  <a:lnTo>
                    <a:pt x="383" y="173"/>
                  </a:lnTo>
                  <a:lnTo>
                    <a:pt x="382" y="172"/>
                  </a:lnTo>
                  <a:lnTo>
                    <a:pt x="381" y="169"/>
                  </a:lnTo>
                  <a:lnTo>
                    <a:pt x="381" y="168"/>
                  </a:lnTo>
                  <a:lnTo>
                    <a:pt x="380" y="168"/>
                  </a:lnTo>
                  <a:lnTo>
                    <a:pt x="380" y="167"/>
                  </a:lnTo>
                  <a:lnTo>
                    <a:pt x="379" y="167"/>
                  </a:lnTo>
                  <a:lnTo>
                    <a:pt x="378" y="166"/>
                  </a:lnTo>
                  <a:lnTo>
                    <a:pt x="378" y="166"/>
                  </a:lnTo>
                  <a:lnTo>
                    <a:pt x="378" y="165"/>
                  </a:lnTo>
                  <a:lnTo>
                    <a:pt x="376" y="164"/>
                  </a:lnTo>
                  <a:lnTo>
                    <a:pt x="375" y="163"/>
                  </a:lnTo>
                  <a:lnTo>
                    <a:pt x="375" y="163"/>
                  </a:lnTo>
                  <a:lnTo>
                    <a:pt x="373" y="154"/>
                  </a:lnTo>
                  <a:lnTo>
                    <a:pt x="372" y="153"/>
                  </a:lnTo>
                  <a:lnTo>
                    <a:pt x="371" y="152"/>
                  </a:lnTo>
                  <a:lnTo>
                    <a:pt x="369" y="152"/>
                  </a:lnTo>
                  <a:lnTo>
                    <a:pt x="368" y="149"/>
                  </a:lnTo>
                  <a:lnTo>
                    <a:pt x="367" y="147"/>
                  </a:lnTo>
                  <a:lnTo>
                    <a:pt x="366" y="147"/>
                  </a:lnTo>
                  <a:lnTo>
                    <a:pt x="366" y="145"/>
                  </a:lnTo>
                  <a:lnTo>
                    <a:pt x="366" y="144"/>
                  </a:lnTo>
                  <a:lnTo>
                    <a:pt x="364" y="143"/>
                  </a:lnTo>
                  <a:lnTo>
                    <a:pt x="364" y="142"/>
                  </a:lnTo>
                  <a:lnTo>
                    <a:pt x="364" y="140"/>
                  </a:lnTo>
                  <a:lnTo>
                    <a:pt x="364" y="139"/>
                  </a:lnTo>
                  <a:lnTo>
                    <a:pt x="364" y="138"/>
                  </a:lnTo>
                  <a:lnTo>
                    <a:pt x="365" y="138"/>
                  </a:lnTo>
                  <a:lnTo>
                    <a:pt x="365" y="137"/>
                  </a:lnTo>
                  <a:lnTo>
                    <a:pt x="365" y="135"/>
                  </a:lnTo>
                  <a:lnTo>
                    <a:pt x="364" y="130"/>
                  </a:lnTo>
                  <a:lnTo>
                    <a:pt x="364" y="129"/>
                  </a:lnTo>
                  <a:lnTo>
                    <a:pt x="363" y="127"/>
                  </a:lnTo>
                  <a:lnTo>
                    <a:pt x="363" y="126"/>
                  </a:lnTo>
                  <a:lnTo>
                    <a:pt x="362" y="124"/>
                  </a:lnTo>
                  <a:lnTo>
                    <a:pt x="362" y="123"/>
                  </a:lnTo>
                  <a:lnTo>
                    <a:pt x="361" y="123"/>
                  </a:lnTo>
                  <a:lnTo>
                    <a:pt x="360" y="121"/>
                  </a:lnTo>
                  <a:lnTo>
                    <a:pt x="358" y="120"/>
                  </a:lnTo>
                  <a:lnTo>
                    <a:pt x="358" y="119"/>
                  </a:lnTo>
                  <a:lnTo>
                    <a:pt x="356" y="116"/>
                  </a:lnTo>
                  <a:lnTo>
                    <a:pt x="356" y="115"/>
                  </a:lnTo>
                  <a:lnTo>
                    <a:pt x="353" y="113"/>
                  </a:lnTo>
                  <a:lnTo>
                    <a:pt x="352" y="113"/>
                  </a:lnTo>
                  <a:lnTo>
                    <a:pt x="352" y="112"/>
                  </a:lnTo>
                  <a:lnTo>
                    <a:pt x="351" y="111"/>
                  </a:lnTo>
                  <a:lnTo>
                    <a:pt x="350" y="110"/>
                  </a:lnTo>
                  <a:lnTo>
                    <a:pt x="351" y="109"/>
                  </a:lnTo>
                  <a:lnTo>
                    <a:pt x="351" y="108"/>
                  </a:lnTo>
                  <a:lnTo>
                    <a:pt x="352" y="106"/>
                  </a:lnTo>
                  <a:lnTo>
                    <a:pt x="352" y="105"/>
                  </a:lnTo>
                  <a:lnTo>
                    <a:pt x="353" y="103"/>
                  </a:lnTo>
                  <a:lnTo>
                    <a:pt x="354" y="102"/>
                  </a:lnTo>
                  <a:lnTo>
                    <a:pt x="358" y="97"/>
                  </a:lnTo>
                  <a:lnTo>
                    <a:pt x="358" y="96"/>
                  </a:lnTo>
                  <a:lnTo>
                    <a:pt x="357" y="95"/>
                  </a:lnTo>
                  <a:lnTo>
                    <a:pt x="357" y="94"/>
                  </a:lnTo>
                  <a:lnTo>
                    <a:pt x="357" y="93"/>
                  </a:lnTo>
                  <a:lnTo>
                    <a:pt x="357" y="93"/>
                  </a:lnTo>
                  <a:lnTo>
                    <a:pt x="358" y="92"/>
                  </a:lnTo>
                  <a:lnTo>
                    <a:pt x="358" y="91"/>
                  </a:lnTo>
                  <a:lnTo>
                    <a:pt x="359" y="91"/>
                  </a:lnTo>
                  <a:lnTo>
                    <a:pt x="360" y="91"/>
                  </a:lnTo>
                  <a:lnTo>
                    <a:pt x="360" y="90"/>
                  </a:lnTo>
                  <a:lnTo>
                    <a:pt x="360" y="89"/>
                  </a:lnTo>
                  <a:lnTo>
                    <a:pt x="361" y="88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0" y="90"/>
                  </a:lnTo>
                  <a:lnTo>
                    <a:pt x="361" y="91"/>
                  </a:lnTo>
                  <a:lnTo>
                    <a:pt x="360" y="91"/>
                  </a:lnTo>
                  <a:lnTo>
                    <a:pt x="360" y="92"/>
                  </a:lnTo>
                  <a:lnTo>
                    <a:pt x="361" y="92"/>
                  </a:lnTo>
                  <a:lnTo>
                    <a:pt x="361" y="93"/>
                  </a:lnTo>
                  <a:lnTo>
                    <a:pt x="363" y="94"/>
                  </a:lnTo>
                  <a:lnTo>
                    <a:pt x="364" y="95"/>
                  </a:lnTo>
                  <a:lnTo>
                    <a:pt x="364" y="97"/>
                  </a:lnTo>
                  <a:lnTo>
                    <a:pt x="363" y="97"/>
                  </a:lnTo>
                  <a:lnTo>
                    <a:pt x="363" y="98"/>
                  </a:lnTo>
                  <a:lnTo>
                    <a:pt x="362" y="98"/>
                  </a:lnTo>
                  <a:lnTo>
                    <a:pt x="364" y="99"/>
                  </a:lnTo>
                  <a:lnTo>
                    <a:pt x="365" y="100"/>
                  </a:lnTo>
                  <a:lnTo>
                    <a:pt x="365" y="101"/>
                  </a:lnTo>
                  <a:lnTo>
                    <a:pt x="367" y="102"/>
                  </a:lnTo>
                  <a:lnTo>
                    <a:pt x="367" y="103"/>
                  </a:lnTo>
                  <a:lnTo>
                    <a:pt x="367" y="103"/>
                  </a:lnTo>
                  <a:lnTo>
                    <a:pt x="367" y="104"/>
                  </a:lnTo>
                  <a:lnTo>
                    <a:pt x="367" y="105"/>
                  </a:lnTo>
                  <a:lnTo>
                    <a:pt x="367" y="106"/>
                  </a:lnTo>
                  <a:lnTo>
                    <a:pt x="367" y="107"/>
                  </a:lnTo>
                  <a:lnTo>
                    <a:pt x="367" y="108"/>
                  </a:lnTo>
                  <a:lnTo>
                    <a:pt x="367" y="109"/>
                  </a:lnTo>
                  <a:lnTo>
                    <a:pt x="367" y="110"/>
                  </a:lnTo>
                  <a:lnTo>
                    <a:pt x="368" y="111"/>
                  </a:lnTo>
                  <a:lnTo>
                    <a:pt x="368" y="113"/>
                  </a:lnTo>
                  <a:lnTo>
                    <a:pt x="368" y="115"/>
                  </a:lnTo>
                  <a:lnTo>
                    <a:pt x="368" y="118"/>
                  </a:lnTo>
                  <a:lnTo>
                    <a:pt x="368" y="118"/>
                  </a:lnTo>
                  <a:lnTo>
                    <a:pt x="368" y="117"/>
                  </a:lnTo>
                  <a:lnTo>
                    <a:pt x="369" y="117"/>
                  </a:lnTo>
                  <a:lnTo>
                    <a:pt x="369" y="118"/>
                  </a:lnTo>
                  <a:lnTo>
                    <a:pt x="371" y="119"/>
                  </a:lnTo>
                  <a:lnTo>
                    <a:pt x="373" y="120"/>
                  </a:lnTo>
                  <a:lnTo>
                    <a:pt x="373" y="121"/>
                  </a:lnTo>
                  <a:lnTo>
                    <a:pt x="373" y="123"/>
                  </a:lnTo>
                  <a:lnTo>
                    <a:pt x="373" y="123"/>
                  </a:lnTo>
                  <a:lnTo>
                    <a:pt x="374" y="124"/>
                  </a:lnTo>
                  <a:lnTo>
                    <a:pt x="374" y="125"/>
                  </a:lnTo>
                  <a:lnTo>
                    <a:pt x="375" y="125"/>
                  </a:lnTo>
                  <a:lnTo>
                    <a:pt x="376" y="126"/>
                  </a:lnTo>
                  <a:lnTo>
                    <a:pt x="376" y="128"/>
                  </a:lnTo>
                  <a:lnTo>
                    <a:pt x="376" y="129"/>
                  </a:lnTo>
                  <a:lnTo>
                    <a:pt x="377" y="129"/>
                  </a:lnTo>
                  <a:lnTo>
                    <a:pt x="378" y="130"/>
                  </a:lnTo>
                  <a:lnTo>
                    <a:pt x="378" y="131"/>
                  </a:lnTo>
                  <a:lnTo>
                    <a:pt x="378" y="131"/>
                  </a:lnTo>
                  <a:lnTo>
                    <a:pt x="380" y="133"/>
                  </a:lnTo>
                  <a:lnTo>
                    <a:pt x="381" y="133"/>
                  </a:lnTo>
                  <a:lnTo>
                    <a:pt x="381" y="134"/>
                  </a:lnTo>
                  <a:lnTo>
                    <a:pt x="382" y="134"/>
                  </a:lnTo>
                  <a:lnTo>
                    <a:pt x="382" y="135"/>
                  </a:lnTo>
                  <a:lnTo>
                    <a:pt x="383" y="135"/>
                  </a:lnTo>
                  <a:lnTo>
                    <a:pt x="384" y="136"/>
                  </a:lnTo>
                  <a:lnTo>
                    <a:pt x="384" y="137"/>
                  </a:lnTo>
                  <a:lnTo>
                    <a:pt x="384" y="138"/>
                  </a:lnTo>
                  <a:lnTo>
                    <a:pt x="385" y="139"/>
                  </a:lnTo>
                  <a:lnTo>
                    <a:pt x="386" y="140"/>
                  </a:lnTo>
                  <a:lnTo>
                    <a:pt x="387" y="140"/>
                  </a:lnTo>
                  <a:lnTo>
                    <a:pt x="388" y="140"/>
                  </a:lnTo>
                  <a:lnTo>
                    <a:pt x="388" y="141"/>
                  </a:lnTo>
                  <a:lnTo>
                    <a:pt x="388" y="141"/>
                  </a:lnTo>
                  <a:lnTo>
                    <a:pt x="388" y="142"/>
                  </a:lnTo>
                  <a:lnTo>
                    <a:pt x="389" y="143"/>
                  </a:lnTo>
                  <a:lnTo>
                    <a:pt x="388" y="143"/>
                  </a:lnTo>
                  <a:lnTo>
                    <a:pt x="388" y="143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9" y="145"/>
                  </a:lnTo>
                  <a:lnTo>
                    <a:pt x="389" y="146"/>
                  </a:lnTo>
                  <a:lnTo>
                    <a:pt x="388" y="146"/>
                  </a:lnTo>
                  <a:lnTo>
                    <a:pt x="388" y="147"/>
                  </a:lnTo>
                  <a:lnTo>
                    <a:pt x="388" y="150"/>
                  </a:lnTo>
                  <a:lnTo>
                    <a:pt x="389" y="151"/>
                  </a:lnTo>
                  <a:lnTo>
                    <a:pt x="390" y="152"/>
                  </a:lnTo>
                  <a:lnTo>
                    <a:pt x="390" y="153"/>
                  </a:lnTo>
                  <a:lnTo>
                    <a:pt x="391" y="153"/>
                  </a:lnTo>
                  <a:lnTo>
                    <a:pt x="391" y="155"/>
                  </a:lnTo>
                  <a:lnTo>
                    <a:pt x="390" y="157"/>
                  </a:lnTo>
                  <a:lnTo>
                    <a:pt x="390" y="159"/>
                  </a:lnTo>
                  <a:lnTo>
                    <a:pt x="390" y="160"/>
                  </a:lnTo>
                  <a:lnTo>
                    <a:pt x="391" y="161"/>
                  </a:lnTo>
                  <a:lnTo>
                    <a:pt x="391" y="163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3" y="165"/>
                  </a:lnTo>
                  <a:lnTo>
                    <a:pt x="392" y="164"/>
                  </a:lnTo>
                  <a:lnTo>
                    <a:pt x="392" y="163"/>
                  </a:lnTo>
                  <a:lnTo>
                    <a:pt x="393" y="164"/>
                  </a:lnTo>
                  <a:lnTo>
                    <a:pt x="393" y="165"/>
                  </a:lnTo>
                  <a:lnTo>
                    <a:pt x="393" y="166"/>
                  </a:lnTo>
                  <a:lnTo>
                    <a:pt x="394" y="166"/>
                  </a:lnTo>
                  <a:lnTo>
                    <a:pt x="394" y="166"/>
                  </a:lnTo>
                  <a:lnTo>
                    <a:pt x="395" y="167"/>
                  </a:lnTo>
                  <a:lnTo>
                    <a:pt x="395" y="168"/>
                  </a:lnTo>
                  <a:lnTo>
                    <a:pt x="398" y="170"/>
                  </a:lnTo>
                  <a:lnTo>
                    <a:pt x="398" y="171"/>
                  </a:lnTo>
                  <a:lnTo>
                    <a:pt x="399" y="172"/>
                  </a:lnTo>
                  <a:lnTo>
                    <a:pt x="400" y="173"/>
                  </a:lnTo>
                  <a:lnTo>
                    <a:pt x="400" y="174"/>
                  </a:lnTo>
                  <a:lnTo>
                    <a:pt x="407" y="178"/>
                  </a:lnTo>
                  <a:lnTo>
                    <a:pt x="408" y="179"/>
                  </a:lnTo>
                  <a:lnTo>
                    <a:pt x="408" y="181"/>
                  </a:lnTo>
                  <a:lnTo>
                    <a:pt x="408" y="182"/>
                  </a:lnTo>
                  <a:lnTo>
                    <a:pt x="409" y="182"/>
                  </a:lnTo>
                  <a:lnTo>
                    <a:pt x="410" y="184"/>
                  </a:lnTo>
                  <a:lnTo>
                    <a:pt x="410" y="185"/>
                  </a:lnTo>
                  <a:lnTo>
                    <a:pt x="411" y="185"/>
                  </a:lnTo>
                  <a:lnTo>
                    <a:pt x="412" y="185"/>
                  </a:lnTo>
                  <a:lnTo>
                    <a:pt x="412" y="186"/>
                  </a:lnTo>
                  <a:lnTo>
                    <a:pt x="412" y="188"/>
                  </a:lnTo>
                  <a:lnTo>
                    <a:pt x="413" y="189"/>
                  </a:lnTo>
                  <a:lnTo>
                    <a:pt x="414" y="189"/>
                  </a:lnTo>
                  <a:lnTo>
                    <a:pt x="414" y="190"/>
                  </a:lnTo>
                  <a:lnTo>
                    <a:pt x="416" y="191"/>
                  </a:lnTo>
                  <a:lnTo>
                    <a:pt x="416" y="193"/>
                  </a:lnTo>
                  <a:lnTo>
                    <a:pt x="417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3"/>
                  </a:lnTo>
                  <a:lnTo>
                    <a:pt x="418" y="194"/>
                  </a:lnTo>
                  <a:lnTo>
                    <a:pt x="420" y="195"/>
                  </a:lnTo>
                  <a:lnTo>
                    <a:pt x="420" y="196"/>
                  </a:lnTo>
                  <a:lnTo>
                    <a:pt x="421" y="195"/>
                  </a:lnTo>
                  <a:lnTo>
                    <a:pt x="422" y="197"/>
                  </a:lnTo>
                  <a:lnTo>
                    <a:pt x="422" y="196"/>
                  </a:lnTo>
                  <a:lnTo>
                    <a:pt x="422" y="196"/>
                  </a:lnTo>
                  <a:lnTo>
                    <a:pt x="423" y="197"/>
                  </a:lnTo>
                  <a:lnTo>
                    <a:pt x="426" y="200"/>
                  </a:lnTo>
                  <a:lnTo>
                    <a:pt x="429" y="203"/>
                  </a:lnTo>
                  <a:lnTo>
                    <a:pt x="430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7" y="204"/>
                  </a:lnTo>
                  <a:lnTo>
                    <a:pt x="438" y="204"/>
                  </a:lnTo>
                  <a:lnTo>
                    <a:pt x="439" y="204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40" y="201"/>
                  </a:lnTo>
                  <a:lnTo>
                    <a:pt x="441" y="201"/>
                  </a:lnTo>
                  <a:lnTo>
                    <a:pt x="441" y="202"/>
                  </a:lnTo>
                  <a:lnTo>
                    <a:pt x="442" y="201"/>
                  </a:lnTo>
                  <a:lnTo>
                    <a:pt x="442" y="199"/>
                  </a:lnTo>
                  <a:lnTo>
                    <a:pt x="443" y="199"/>
                  </a:lnTo>
                  <a:lnTo>
                    <a:pt x="442" y="198"/>
                  </a:lnTo>
                  <a:lnTo>
                    <a:pt x="443" y="198"/>
                  </a:lnTo>
                  <a:lnTo>
                    <a:pt x="444" y="198"/>
                  </a:lnTo>
                  <a:lnTo>
                    <a:pt x="444" y="197"/>
                  </a:lnTo>
                  <a:lnTo>
                    <a:pt x="444" y="196"/>
                  </a:lnTo>
                  <a:lnTo>
                    <a:pt x="445" y="196"/>
                  </a:lnTo>
                  <a:lnTo>
                    <a:pt x="445" y="195"/>
                  </a:lnTo>
                  <a:lnTo>
                    <a:pt x="447" y="194"/>
                  </a:lnTo>
                  <a:lnTo>
                    <a:pt x="446" y="194"/>
                  </a:lnTo>
                  <a:lnTo>
                    <a:pt x="447" y="191"/>
                  </a:lnTo>
                  <a:lnTo>
                    <a:pt x="446" y="189"/>
                  </a:lnTo>
                  <a:lnTo>
                    <a:pt x="447" y="188"/>
                  </a:lnTo>
                  <a:lnTo>
                    <a:pt x="447" y="186"/>
                  </a:lnTo>
                  <a:lnTo>
                    <a:pt x="448" y="185"/>
                  </a:lnTo>
                  <a:lnTo>
                    <a:pt x="448" y="184"/>
                  </a:lnTo>
                  <a:lnTo>
                    <a:pt x="447" y="184"/>
                  </a:lnTo>
                  <a:lnTo>
                    <a:pt x="447" y="183"/>
                  </a:lnTo>
                  <a:lnTo>
                    <a:pt x="446" y="183"/>
                  </a:lnTo>
                  <a:lnTo>
                    <a:pt x="446" y="182"/>
                  </a:lnTo>
                  <a:lnTo>
                    <a:pt x="446" y="181"/>
                  </a:lnTo>
                  <a:lnTo>
                    <a:pt x="446" y="180"/>
                  </a:lnTo>
                  <a:lnTo>
                    <a:pt x="445" y="179"/>
                  </a:lnTo>
                  <a:lnTo>
                    <a:pt x="445" y="178"/>
                  </a:lnTo>
                  <a:lnTo>
                    <a:pt x="445" y="177"/>
                  </a:lnTo>
                  <a:lnTo>
                    <a:pt x="446" y="175"/>
                  </a:lnTo>
                  <a:lnTo>
                    <a:pt x="447" y="174"/>
                  </a:lnTo>
                  <a:lnTo>
                    <a:pt x="447" y="173"/>
                  </a:lnTo>
                  <a:lnTo>
                    <a:pt x="448" y="171"/>
                  </a:lnTo>
                  <a:lnTo>
                    <a:pt x="448" y="170"/>
                  </a:lnTo>
                  <a:lnTo>
                    <a:pt x="449" y="169"/>
                  </a:lnTo>
                  <a:lnTo>
                    <a:pt x="450" y="168"/>
                  </a:lnTo>
                  <a:lnTo>
                    <a:pt x="450" y="167"/>
                  </a:lnTo>
                  <a:lnTo>
                    <a:pt x="450" y="166"/>
                  </a:lnTo>
                  <a:lnTo>
                    <a:pt x="450" y="165"/>
                  </a:lnTo>
                  <a:lnTo>
                    <a:pt x="451" y="164"/>
                  </a:lnTo>
                  <a:lnTo>
                    <a:pt x="453" y="162"/>
                  </a:lnTo>
                  <a:lnTo>
                    <a:pt x="454" y="159"/>
                  </a:lnTo>
                  <a:lnTo>
                    <a:pt x="455" y="157"/>
                  </a:lnTo>
                  <a:lnTo>
                    <a:pt x="455" y="156"/>
                  </a:lnTo>
                  <a:lnTo>
                    <a:pt x="456" y="155"/>
                  </a:lnTo>
                  <a:lnTo>
                    <a:pt x="456" y="154"/>
                  </a:lnTo>
                  <a:lnTo>
                    <a:pt x="456" y="153"/>
                  </a:lnTo>
                  <a:lnTo>
                    <a:pt x="456" y="153"/>
                  </a:lnTo>
                  <a:lnTo>
                    <a:pt x="456" y="152"/>
                  </a:lnTo>
                  <a:lnTo>
                    <a:pt x="456" y="151"/>
                  </a:lnTo>
                  <a:lnTo>
                    <a:pt x="456" y="150"/>
                  </a:lnTo>
                  <a:lnTo>
                    <a:pt x="456" y="149"/>
                  </a:lnTo>
                  <a:lnTo>
                    <a:pt x="457" y="148"/>
                  </a:lnTo>
                  <a:lnTo>
                    <a:pt x="457" y="145"/>
                  </a:lnTo>
                  <a:lnTo>
                    <a:pt x="457" y="144"/>
                  </a:lnTo>
                  <a:lnTo>
                    <a:pt x="457" y="144"/>
                  </a:lnTo>
                  <a:lnTo>
                    <a:pt x="457" y="143"/>
                  </a:lnTo>
                  <a:lnTo>
                    <a:pt x="458" y="143"/>
                  </a:lnTo>
                  <a:lnTo>
                    <a:pt x="458" y="143"/>
                  </a:lnTo>
                  <a:lnTo>
                    <a:pt x="458" y="142"/>
                  </a:lnTo>
                  <a:lnTo>
                    <a:pt x="458" y="141"/>
                  </a:lnTo>
                  <a:lnTo>
                    <a:pt x="458" y="141"/>
                  </a:lnTo>
                  <a:lnTo>
                    <a:pt x="458" y="140"/>
                  </a:lnTo>
                  <a:lnTo>
                    <a:pt x="458" y="136"/>
                  </a:lnTo>
                  <a:lnTo>
                    <a:pt x="458" y="136"/>
                  </a:lnTo>
                  <a:lnTo>
                    <a:pt x="458" y="135"/>
                  </a:lnTo>
                  <a:lnTo>
                    <a:pt x="458" y="134"/>
                  </a:lnTo>
                  <a:lnTo>
                    <a:pt x="458" y="133"/>
                  </a:lnTo>
                  <a:lnTo>
                    <a:pt x="458" y="133"/>
                  </a:lnTo>
                  <a:lnTo>
                    <a:pt x="459" y="133"/>
                  </a:lnTo>
                  <a:lnTo>
                    <a:pt x="459" y="132"/>
                  </a:lnTo>
                  <a:lnTo>
                    <a:pt x="460" y="132"/>
                  </a:lnTo>
                  <a:lnTo>
                    <a:pt x="460" y="131"/>
                  </a:lnTo>
                  <a:lnTo>
                    <a:pt x="460" y="128"/>
                  </a:lnTo>
                  <a:lnTo>
                    <a:pt x="461" y="127"/>
                  </a:lnTo>
                  <a:lnTo>
                    <a:pt x="461" y="126"/>
                  </a:lnTo>
                  <a:lnTo>
                    <a:pt x="461" y="125"/>
                  </a:lnTo>
                  <a:lnTo>
                    <a:pt x="461" y="124"/>
                  </a:lnTo>
                  <a:lnTo>
                    <a:pt x="462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4" y="122"/>
                  </a:lnTo>
                  <a:lnTo>
                    <a:pt x="465" y="122"/>
                  </a:lnTo>
                  <a:lnTo>
                    <a:pt x="464" y="121"/>
                  </a:lnTo>
                  <a:lnTo>
                    <a:pt x="465" y="121"/>
                  </a:lnTo>
                  <a:lnTo>
                    <a:pt x="465" y="120"/>
                  </a:lnTo>
                  <a:lnTo>
                    <a:pt x="466" y="120"/>
                  </a:lnTo>
                  <a:lnTo>
                    <a:pt x="466" y="119"/>
                  </a:lnTo>
                  <a:lnTo>
                    <a:pt x="466" y="118"/>
                  </a:lnTo>
                  <a:lnTo>
                    <a:pt x="466" y="117"/>
                  </a:lnTo>
                  <a:lnTo>
                    <a:pt x="466" y="116"/>
                  </a:lnTo>
                  <a:lnTo>
                    <a:pt x="467" y="116"/>
                  </a:lnTo>
                  <a:lnTo>
                    <a:pt x="468" y="116"/>
                  </a:lnTo>
                  <a:lnTo>
                    <a:pt x="467" y="115"/>
                  </a:lnTo>
                  <a:lnTo>
                    <a:pt x="466" y="113"/>
                  </a:lnTo>
                  <a:close/>
                  <a:moveTo>
                    <a:pt x="328" y="11"/>
                  </a:moveTo>
                  <a:lnTo>
                    <a:pt x="328" y="12"/>
                  </a:lnTo>
                  <a:lnTo>
                    <a:pt x="327" y="12"/>
                  </a:lnTo>
                  <a:lnTo>
                    <a:pt x="328" y="11"/>
                  </a:lnTo>
                  <a:close/>
                  <a:moveTo>
                    <a:pt x="492" y="450"/>
                  </a:moveTo>
                  <a:lnTo>
                    <a:pt x="492" y="450"/>
                  </a:lnTo>
                  <a:lnTo>
                    <a:pt x="488" y="452"/>
                  </a:lnTo>
                  <a:lnTo>
                    <a:pt x="483" y="459"/>
                  </a:lnTo>
                  <a:lnTo>
                    <a:pt x="492" y="450"/>
                  </a:lnTo>
                  <a:close/>
                  <a:moveTo>
                    <a:pt x="446" y="485"/>
                  </a:moveTo>
                  <a:lnTo>
                    <a:pt x="458" y="483"/>
                  </a:lnTo>
                  <a:lnTo>
                    <a:pt x="449" y="485"/>
                  </a:lnTo>
                  <a:lnTo>
                    <a:pt x="442" y="487"/>
                  </a:lnTo>
                  <a:lnTo>
                    <a:pt x="434" y="489"/>
                  </a:lnTo>
                  <a:lnTo>
                    <a:pt x="446" y="48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5" name="Rectangle 510">
              <a:extLst>
                <a:ext uri="{FF2B5EF4-FFF2-40B4-BE49-F238E27FC236}">
                  <a16:creationId xmlns:a16="http://schemas.microsoft.com/office/drawing/2014/main" id="{00073798-E252-1BB1-EAF2-14C85BBAC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675" y="2778125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6" name="Freeform 511">
              <a:extLst>
                <a:ext uri="{FF2B5EF4-FFF2-40B4-BE49-F238E27FC236}">
                  <a16:creationId xmlns:a16="http://schemas.microsoft.com/office/drawing/2014/main" id="{3AB67896-24D8-930B-E635-BB509074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5" y="2794000"/>
              <a:ext cx="12700" cy="6350"/>
            </a:xfrm>
            <a:custGeom>
              <a:avLst/>
              <a:gdLst>
                <a:gd name="T0" fmla="*/ 7 w 8"/>
                <a:gd name="T1" fmla="*/ 2 h 4"/>
                <a:gd name="T2" fmla="*/ 5 w 8"/>
                <a:gd name="T3" fmla="*/ 2 h 4"/>
                <a:gd name="T4" fmla="*/ 5 w 8"/>
                <a:gd name="T5" fmla="*/ 2 h 4"/>
                <a:gd name="T6" fmla="*/ 2 w 8"/>
                <a:gd name="T7" fmla="*/ 0 h 4"/>
                <a:gd name="T8" fmla="*/ 0 w 8"/>
                <a:gd name="T9" fmla="*/ 0 h 4"/>
                <a:gd name="T10" fmla="*/ 2 w 8"/>
                <a:gd name="T11" fmla="*/ 1 h 4"/>
                <a:gd name="T12" fmla="*/ 8 w 8"/>
                <a:gd name="T13" fmla="*/ 4 h 4"/>
                <a:gd name="T14" fmla="*/ 7 w 8"/>
                <a:gd name="T15" fmla="*/ 3 h 4"/>
                <a:gd name="T16" fmla="*/ 7 w 8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7" name="Freeform 512">
              <a:extLst>
                <a:ext uri="{FF2B5EF4-FFF2-40B4-BE49-F238E27FC236}">
                  <a16:creationId xmlns:a16="http://schemas.microsoft.com/office/drawing/2014/main" id="{67A17462-7E70-D1F3-58C3-20B9CDD17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4260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2 w 2"/>
                <a:gd name="T15" fmla="*/ 0 h 2"/>
                <a:gd name="T16" fmla="*/ 1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8" name="Freeform 513">
              <a:extLst>
                <a:ext uri="{FF2B5EF4-FFF2-40B4-BE49-F238E27FC236}">
                  <a16:creationId xmlns:a16="http://schemas.microsoft.com/office/drawing/2014/main" id="{8F197661-F6FC-2FBF-3561-6D4E1060B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4292600"/>
              <a:ext cx="25400" cy="6350"/>
            </a:xfrm>
            <a:custGeom>
              <a:avLst/>
              <a:gdLst>
                <a:gd name="T0" fmla="*/ 15 w 16"/>
                <a:gd name="T1" fmla="*/ 3 h 4"/>
                <a:gd name="T2" fmla="*/ 12 w 16"/>
                <a:gd name="T3" fmla="*/ 3 h 4"/>
                <a:gd name="T4" fmla="*/ 11 w 16"/>
                <a:gd name="T5" fmla="*/ 3 h 4"/>
                <a:gd name="T6" fmla="*/ 9 w 16"/>
                <a:gd name="T7" fmla="*/ 2 h 4"/>
                <a:gd name="T8" fmla="*/ 7 w 16"/>
                <a:gd name="T9" fmla="*/ 2 h 4"/>
                <a:gd name="T10" fmla="*/ 7 w 16"/>
                <a:gd name="T11" fmla="*/ 2 h 4"/>
                <a:gd name="T12" fmla="*/ 6 w 16"/>
                <a:gd name="T13" fmla="*/ 2 h 4"/>
                <a:gd name="T14" fmla="*/ 4 w 16"/>
                <a:gd name="T15" fmla="*/ 1 h 4"/>
                <a:gd name="T16" fmla="*/ 3 w 16"/>
                <a:gd name="T17" fmla="*/ 0 h 4"/>
                <a:gd name="T18" fmla="*/ 2 w 16"/>
                <a:gd name="T19" fmla="*/ 0 h 4"/>
                <a:gd name="T20" fmla="*/ 1 w 16"/>
                <a:gd name="T21" fmla="*/ 0 h 4"/>
                <a:gd name="T22" fmla="*/ 0 w 16"/>
                <a:gd name="T23" fmla="*/ 1 h 4"/>
                <a:gd name="T24" fmla="*/ 2 w 16"/>
                <a:gd name="T25" fmla="*/ 2 h 4"/>
                <a:gd name="T26" fmla="*/ 3 w 16"/>
                <a:gd name="T27" fmla="*/ 3 h 4"/>
                <a:gd name="T28" fmla="*/ 3 w 16"/>
                <a:gd name="T29" fmla="*/ 2 h 4"/>
                <a:gd name="T30" fmla="*/ 4 w 16"/>
                <a:gd name="T31" fmla="*/ 2 h 4"/>
                <a:gd name="T32" fmla="*/ 5 w 16"/>
                <a:gd name="T33" fmla="*/ 3 h 4"/>
                <a:gd name="T34" fmla="*/ 6 w 16"/>
                <a:gd name="T35" fmla="*/ 4 h 4"/>
                <a:gd name="T36" fmla="*/ 7 w 16"/>
                <a:gd name="T37" fmla="*/ 4 h 4"/>
                <a:gd name="T38" fmla="*/ 7 w 16"/>
                <a:gd name="T39" fmla="*/ 4 h 4"/>
                <a:gd name="T40" fmla="*/ 8 w 16"/>
                <a:gd name="T41" fmla="*/ 4 h 4"/>
                <a:gd name="T42" fmla="*/ 8 w 16"/>
                <a:gd name="T43" fmla="*/ 4 h 4"/>
                <a:gd name="T44" fmla="*/ 11 w 16"/>
                <a:gd name="T45" fmla="*/ 4 h 4"/>
                <a:gd name="T46" fmla="*/ 13 w 16"/>
                <a:gd name="T47" fmla="*/ 4 h 4"/>
                <a:gd name="T48" fmla="*/ 14 w 16"/>
                <a:gd name="T49" fmla="*/ 4 h 4"/>
                <a:gd name="T50" fmla="*/ 15 w 16"/>
                <a:gd name="T51" fmla="*/ 4 h 4"/>
                <a:gd name="T52" fmla="*/ 16 w 16"/>
                <a:gd name="T53" fmla="*/ 4 h 4"/>
                <a:gd name="T54" fmla="*/ 16 w 16"/>
                <a:gd name="T55" fmla="*/ 4 h 4"/>
                <a:gd name="T56" fmla="*/ 15 w 16"/>
                <a:gd name="T57" fmla="*/ 4 h 4"/>
                <a:gd name="T58" fmla="*/ 16 w 16"/>
                <a:gd name="T59" fmla="*/ 3 h 4"/>
                <a:gd name="T60" fmla="*/ 15 w 16"/>
                <a:gd name="T6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4">
                  <a:moveTo>
                    <a:pt x="15" y="3"/>
                  </a:moveTo>
                  <a:lnTo>
                    <a:pt x="12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59" name="Freeform 514">
              <a:extLst>
                <a:ext uri="{FF2B5EF4-FFF2-40B4-BE49-F238E27FC236}">
                  <a16:creationId xmlns:a16="http://schemas.microsoft.com/office/drawing/2014/main" id="{CB7F4878-A7BC-C068-E5C3-6AE3647B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56075"/>
              <a:ext cx="9525" cy="12700"/>
            </a:xfrm>
            <a:custGeom>
              <a:avLst/>
              <a:gdLst>
                <a:gd name="T0" fmla="*/ 6 w 6"/>
                <a:gd name="T1" fmla="*/ 2 h 8"/>
                <a:gd name="T2" fmla="*/ 6 w 6"/>
                <a:gd name="T3" fmla="*/ 1 h 8"/>
                <a:gd name="T4" fmla="*/ 4 w 6"/>
                <a:gd name="T5" fmla="*/ 0 h 8"/>
                <a:gd name="T6" fmla="*/ 4 w 6"/>
                <a:gd name="T7" fmla="*/ 0 h 8"/>
                <a:gd name="T8" fmla="*/ 3 w 6"/>
                <a:gd name="T9" fmla="*/ 0 h 8"/>
                <a:gd name="T10" fmla="*/ 2 w 6"/>
                <a:gd name="T11" fmla="*/ 1 h 8"/>
                <a:gd name="T12" fmla="*/ 1 w 6"/>
                <a:gd name="T13" fmla="*/ 2 h 8"/>
                <a:gd name="T14" fmla="*/ 0 w 6"/>
                <a:gd name="T15" fmla="*/ 3 h 8"/>
                <a:gd name="T16" fmla="*/ 0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5 h 8"/>
                <a:gd name="T24" fmla="*/ 3 w 6"/>
                <a:gd name="T25" fmla="*/ 6 h 8"/>
                <a:gd name="T26" fmla="*/ 4 w 6"/>
                <a:gd name="T27" fmla="*/ 6 h 8"/>
                <a:gd name="T28" fmla="*/ 3 w 6"/>
                <a:gd name="T29" fmla="*/ 8 h 8"/>
                <a:gd name="T30" fmla="*/ 5 w 6"/>
                <a:gd name="T31" fmla="*/ 8 h 8"/>
                <a:gd name="T32" fmla="*/ 5 w 6"/>
                <a:gd name="T33" fmla="*/ 7 h 8"/>
                <a:gd name="T34" fmla="*/ 5 w 6"/>
                <a:gd name="T35" fmla="*/ 6 h 8"/>
                <a:gd name="T36" fmla="*/ 5 w 6"/>
                <a:gd name="T37" fmla="*/ 5 h 8"/>
                <a:gd name="T38" fmla="*/ 6 w 6"/>
                <a:gd name="T39" fmla="*/ 3 h 8"/>
                <a:gd name="T40" fmla="*/ 6 w 6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0" name="Freeform 515">
              <a:extLst>
                <a:ext uri="{FF2B5EF4-FFF2-40B4-BE49-F238E27FC236}">
                  <a16:creationId xmlns:a16="http://schemas.microsoft.com/office/drawing/2014/main" id="{1FB4608D-D07B-BFA2-E9C1-4FB2F10A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056063"/>
              <a:ext cx="7937" cy="7937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1 h 5"/>
                <a:gd name="T4" fmla="*/ 2 w 5"/>
                <a:gd name="T5" fmla="*/ 0 h 5"/>
                <a:gd name="T6" fmla="*/ 1 w 5"/>
                <a:gd name="T7" fmla="*/ 1 h 5"/>
                <a:gd name="T8" fmla="*/ 1 w 5"/>
                <a:gd name="T9" fmla="*/ 3 h 5"/>
                <a:gd name="T10" fmla="*/ 0 w 5"/>
                <a:gd name="T11" fmla="*/ 4 h 5"/>
                <a:gd name="T12" fmla="*/ 0 w 5"/>
                <a:gd name="T13" fmla="*/ 5 h 5"/>
                <a:gd name="T14" fmla="*/ 1 w 5"/>
                <a:gd name="T15" fmla="*/ 5 h 5"/>
                <a:gd name="T16" fmla="*/ 2 w 5"/>
                <a:gd name="T17" fmla="*/ 5 h 5"/>
                <a:gd name="T18" fmla="*/ 3 w 5"/>
                <a:gd name="T19" fmla="*/ 5 h 5"/>
                <a:gd name="T20" fmla="*/ 4 w 5"/>
                <a:gd name="T21" fmla="*/ 4 h 5"/>
                <a:gd name="T22" fmla="*/ 4 w 5"/>
                <a:gd name="T23" fmla="*/ 3 h 5"/>
                <a:gd name="T24" fmla="*/ 4 w 5"/>
                <a:gd name="T25" fmla="*/ 3 h 5"/>
                <a:gd name="T26" fmla="*/ 5 w 5"/>
                <a:gd name="T27" fmla="*/ 1 h 5"/>
                <a:gd name="T28" fmla="*/ 5 w 5"/>
                <a:gd name="T29" fmla="*/ 0 h 5"/>
                <a:gd name="T30" fmla="*/ 4 w 5"/>
                <a:gd name="T31" fmla="*/ 0 h 5"/>
                <a:gd name="T32" fmla="*/ 4 w 5"/>
                <a:gd name="T33" fmla="*/ 1 h 5"/>
                <a:gd name="T34" fmla="*/ 3 w 5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1" name="Freeform 516">
              <a:extLst>
                <a:ext uri="{FF2B5EF4-FFF2-40B4-BE49-F238E27FC236}">
                  <a16:creationId xmlns:a16="http://schemas.microsoft.com/office/drawing/2014/main" id="{FEC738FE-7F89-5F81-8C73-15B3D6E3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0" y="4092575"/>
              <a:ext cx="0" cy="4762"/>
            </a:xfrm>
            <a:custGeom>
              <a:avLst/>
              <a:gdLst>
                <a:gd name="T0" fmla="*/ 1 h 3"/>
                <a:gd name="T1" fmla="*/ 0 h 3"/>
                <a:gd name="T2" fmla="*/ 0 h 3"/>
                <a:gd name="T3" fmla="*/ 1 h 3"/>
                <a:gd name="T4" fmla="*/ 3 h 3"/>
                <a:gd name="T5" fmla="*/ 2 h 3"/>
                <a:gd name="T6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2" name="Freeform 517">
              <a:extLst>
                <a:ext uri="{FF2B5EF4-FFF2-40B4-BE49-F238E27FC236}">
                  <a16:creationId xmlns:a16="http://schemas.microsoft.com/office/drawing/2014/main" id="{9C30130B-B848-46EC-BE9E-8582D6FF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4300538"/>
              <a:ext cx="3175" cy="158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3" name="Freeform 518">
              <a:extLst>
                <a:ext uri="{FF2B5EF4-FFF2-40B4-BE49-F238E27FC236}">
                  <a16:creationId xmlns:a16="http://schemas.microsoft.com/office/drawing/2014/main" id="{9B126A0D-5AFE-30AE-EDBD-CAAD4DE45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763" y="4249738"/>
              <a:ext cx="6350" cy="4762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0 w 4"/>
                <a:gd name="T7" fmla="*/ 1 h 3"/>
                <a:gd name="T8" fmla="*/ 1 w 4"/>
                <a:gd name="T9" fmla="*/ 2 h 3"/>
                <a:gd name="T10" fmla="*/ 2 w 4"/>
                <a:gd name="T11" fmla="*/ 2 h 3"/>
                <a:gd name="T12" fmla="*/ 4 w 4"/>
                <a:gd name="T13" fmla="*/ 3 h 3"/>
                <a:gd name="T14" fmla="*/ 4 w 4"/>
                <a:gd name="T15" fmla="*/ 2 h 3"/>
                <a:gd name="T16" fmla="*/ 4 w 4"/>
                <a:gd name="T17" fmla="*/ 1 h 3"/>
                <a:gd name="T18" fmla="*/ 4 w 4"/>
                <a:gd name="T19" fmla="*/ 0 h 3"/>
                <a:gd name="T20" fmla="*/ 3 w 4"/>
                <a:gd name="T21" fmla="*/ 1 h 3"/>
                <a:gd name="T22" fmla="*/ 2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4" name="Freeform 519">
              <a:extLst>
                <a:ext uri="{FF2B5EF4-FFF2-40B4-BE49-F238E27FC236}">
                  <a16:creationId xmlns:a16="http://schemas.microsoft.com/office/drawing/2014/main" id="{140D3B2D-9E10-6972-26CA-E5CA4862E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4176713"/>
              <a:ext cx="9525" cy="11112"/>
            </a:xfrm>
            <a:custGeom>
              <a:avLst/>
              <a:gdLst>
                <a:gd name="T0" fmla="*/ 4 w 6"/>
                <a:gd name="T1" fmla="*/ 1 h 7"/>
                <a:gd name="T2" fmla="*/ 2 w 6"/>
                <a:gd name="T3" fmla="*/ 2 h 7"/>
                <a:gd name="T4" fmla="*/ 0 w 6"/>
                <a:gd name="T5" fmla="*/ 5 h 7"/>
                <a:gd name="T6" fmla="*/ 0 w 6"/>
                <a:gd name="T7" fmla="*/ 6 h 7"/>
                <a:gd name="T8" fmla="*/ 0 w 6"/>
                <a:gd name="T9" fmla="*/ 7 h 7"/>
                <a:gd name="T10" fmla="*/ 3 w 6"/>
                <a:gd name="T11" fmla="*/ 5 h 7"/>
                <a:gd name="T12" fmla="*/ 4 w 6"/>
                <a:gd name="T13" fmla="*/ 4 h 7"/>
                <a:gd name="T14" fmla="*/ 5 w 6"/>
                <a:gd name="T15" fmla="*/ 2 h 7"/>
                <a:gd name="T16" fmla="*/ 6 w 6"/>
                <a:gd name="T17" fmla="*/ 1 h 7"/>
                <a:gd name="T18" fmla="*/ 5 w 6"/>
                <a:gd name="T19" fmla="*/ 0 h 7"/>
                <a:gd name="T20" fmla="*/ 4 w 6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5" name="Freeform 520">
              <a:extLst>
                <a:ext uri="{FF2B5EF4-FFF2-40B4-BE49-F238E27FC236}">
                  <a16:creationId xmlns:a16="http://schemas.microsoft.com/office/drawing/2014/main" id="{09FF0134-72C3-AD30-7B4F-6549CB18C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138" y="4051300"/>
              <a:ext cx="4762" cy="4762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1 w 3"/>
                <a:gd name="T5" fmla="*/ 1 h 3"/>
                <a:gd name="T6" fmla="*/ 1 w 3"/>
                <a:gd name="T7" fmla="*/ 2 h 3"/>
                <a:gd name="T8" fmla="*/ 0 w 3"/>
                <a:gd name="T9" fmla="*/ 2 h 3"/>
                <a:gd name="T10" fmla="*/ 0 w 3"/>
                <a:gd name="T11" fmla="*/ 3 h 3"/>
                <a:gd name="T12" fmla="*/ 1 w 3"/>
                <a:gd name="T13" fmla="*/ 3 h 3"/>
                <a:gd name="T14" fmla="*/ 2 w 3"/>
                <a:gd name="T15" fmla="*/ 3 h 3"/>
                <a:gd name="T16" fmla="*/ 2 w 3"/>
                <a:gd name="T17" fmla="*/ 2 h 3"/>
                <a:gd name="T18" fmla="*/ 3 w 3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6" name="Freeform 521">
              <a:extLst>
                <a:ext uri="{FF2B5EF4-FFF2-40B4-BE49-F238E27FC236}">
                  <a16:creationId xmlns:a16="http://schemas.microsoft.com/office/drawing/2014/main" id="{BFE4F38B-A7DC-1974-A1B3-2380572187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3313" y="3781425"/>
              <a:ext cx="762000" cy="485775"/>
            </a:xfrm>
            <a:custGeom>
              <a:avLst/>
              <a:gdLst>
                <a:gd name="T0" fmla="*/ 460 w 480"/>
                <a:gd name="T1" fmla="*/ 74 h 306"/>
                <a:gd name="T2" fmla="*/ 441 w 480"/>
                <a:gd name="T3" fmla="*/ 27 h 306"/>
                <a:gd name="T4" fmla="*/ 408 w 480"/>
                <a:gd name="T5" fmla="*/ 3 h 306"/>
                <a:gd name="T6" fmla="*/ 334 w 480"/>
                <a:gd name="T7" fmla="*/ 14 h 306"/>
                <a:gd name="T8" fmla="*/ 270 w 480"/>
                <a:gd name="T9" fmla="*/ 33 h 306"/>
                <a:gd name="T10" fmla="*/ 225 w 480"/>
                <a:gd name="T11" fmla="*/ 82 h 306"/>
                <a:gd name="T12" fmla="*/ 200 w 480"/>
                <a:gd name="T13" fmla="*/ 98 h 306"/>
                <a:gd name="T14" fmla="*/ 129 w 480"/>
                <a:gd name="T15" fmla="*/ 81 h 306"/>
                <a:gd name="T16" fmla="*/ 88 w 480"/>
                <a:gd name="T17" fmla="*/ 77 h 306"/>
                <a:gd name="T18" fmla="*/ 68 w 480"/>
                <a:gd name="T19" fmla="*/ 79 h 306"/>
                <a:gd name="T20" fmla="*/ 58 w 480"/>
                <a:gd name="T21" fmla="*/ 82 h 306"/>
                <a:gd name="T22" fmla="*/ 50 w 480"/>
                <a:gd name="T23" fmla="*/ 77 h 306"/>
                <a:gd name="T24" fmla="*/ 28 w 480"/>
                <a:gd name="T25" fmla="*/ 77 h 306"/>
                <a:gd name="T26" fmla="*/ 25 w 480"/>
                <a:gd name="T27" fmla="*/ 87 h 306"/>
                <a:gd name="T28" fmla="*/ 23 w 480"/>
                <a:gd name="T29" fmla="*/ 97 h 306"/>
                <a:gd name="T30" fmla="*/ 26 w 480"/>
                <a:gd name="T31" fmla="*/ 108 h 306"/>
                <a:gd name="T32" fmla="*/ 21 w 480"/>
                <a:gd name="T33" fmla="*/ 113 h 306"/>
                <a:gd name="T34" fmla="*/ 13 w 480"/>
                <a:gd name="T35" fmla="*/ 123 h 306"/>
                <a:gd name="T36" fmla="*/ 11 w 480"/>
                <a:gd name="T37" fmla="*/ 142 h 306"/>
                <a:gd name="T38" fmla="*/ 6 w 480"/>
                <a:gd name="T39" fmla="*/ 157 h 306"/>
                <a:gd name="T40" fmla="*/ 4 w 480"/>
                <a:gd name="T41" fmla="*/ 163 h 306"/>
                <a:gd name="T42" fmla="*/ 8 w 480"/>
                <a:gd name="T43" fmla="*/ 173 h 306"/>
                <a:gd name="T44" fmla="*/ 3 w 480"/>
                <a:gd name="T45" fmla="*/ 177 h 306"/>
                <a:gd name="T46" fmla="*/ 0 w 480"/>
                <a:gd name="T47" fmla="*/ 180 h 306"/>
                <a:gd name="T48" fmla="*/ 8 w 480"/>
                <a:gd name="T49" fmla="*/ 183 h 306"/>
                <a:gd name="T50" fmla="*/ 14 w 480"/>
                <a:gd name="T51" fmla="*/ 194 h 306"/>
                <a:gd name="T52" fmla="*/ 13 w 480"/>
                <a:gd name="T53" fmla="*/ 199 h 306"/>
                <a:gd name="T54" fmla="*/ 17 w 480"/>
                <a:gd name="T55" fmla="*/ 209 h 306"/>
                <a:gd name="T56" fmla="*/ 15 w 480"/>
                <a:gd name="T57" fmla="*/ 215 h 306"/>
                <a:gd name="T58" fmla="*/ 21 w 480"/>
                <a:gd name="T59" fmla="*/ 230 h 306"/>
                <a:gd name="T60" fmla="*/ 31 w 480"/>
                <a:gd name="T61" fmla="*/ 252 h 306"/>
                <a:gd name="T62" fmla="*/ 29 w 480"/>
                <a:gd name="T63" fmla="*/ 276 h 306"/>
                <a:gd name="T64" fmla="*/ 36 w 480"/>
                <a:gd name="T65" fmla="*/ 289 h 306"/>
                <a:gd name="T66" fmla="*/ 42 w 480"/>
                <a:gd name="T67" fmla="*/ 301 h 306"/>
                <a:gd name="T68" fmla="*/ 54 w 480"/>
                <a:gd name="T69" fmla="*/ 301 h 306"/>
                <a:gd name="T70" fmla="*/ 63 w 480"/>
                <a:gd name="T71" fmla="*/ 305 h 306"/>
                <a:gd name="T72" fmla="*/ 71 w 480"/>
                <a:gd name="T73" fmla="*/ 304 h 306"/>
                <a:gd name="T74" fmla="*/ 81 w 480"/>
                <a:gd name="T75" fmla="*/ 302 h 306"/>
                <a:gd name="T76" fmla="*/ 95 w 480"/>
                <a:gd name="T77" fmla="*/ 296 h 306"/>
                <a:gd name="T78" fmla="*/ 102 w 480"/>
                <a:gd name="T79" fmla="*/ 298 h 306"/>
                <a:gd name="T80" fmla="*/ 106 w 480"/>
                <a:gd name="T81" fmla="*/ 295 h 306"/>
                <a:gd name="T82" fmla="*/ 112 w 480"/>
                <a:gd name="T83" fmla="*/ 295 h 306"/>
                <a:gd name="T84" fmla="*/ 126 w 480"/>
                <a:gd name="T85" fmla="*/ 285 h 306"/>
                <a:gd name="T86" fmla="*/ 147 w 480"/>
                <a:gd name="T87" fmla="*/ 268 h 306"/>
                <a:gd name="T88" fmla="*/ 179 w 480"/>
                <a:gd name="T89" fmla="*/ 266 h 306"/>
                <a:gd name="T90" fmla="*/ 209 w 480"/>
                <a:gd name="T91" fmla="*/ 259 h 306"/>
                <a:gd name="T92" fmla="*/ 245 w 480"/>
                <a:gd name="T93" fmla="*/ 238 h 306"/>
                <a:gd name="T94" fmla="*/ 262 w 480"/>
                <a:gd name="T95" fmla="*/ 239 h 306"/>
                <a:gd name="T96" fmla="*/ 279 w 480"/>
                <a:gd name="T97" fmla="*/ 237 h 306"/>
                <a:gd name="T98" fmla="*/ 288 w 480"/>
                <a:gd name="T99" fmla="*/ 227 h 306"/>
                <a:gd name="T100" fmla="*/ 294 w 480"/>
                <a:gd name="T101" fmla="*/ 219 h 306"/>
                <a:gd name="T102" fmla="*/ 309 w 480"/>
                <a:gd name="T103" fmla="*/ 209 h 306"/>
                <a:gd name="T104" fmla="*/ 341 w 480"/>
                <a:gd name="T105" fmla="*/ 200 h 306"/>
                <a:gd name="T106" fmla="*/ 359 w 480"/>
                <a:gd name="T107" fmla="*/ 192 h 306"/>
                <a:gd name="T108" fmla="*/ 401 w 480"/>
                <a:gd name="T109" fmla="*/ 180 h 306"/>
                <a:gd name="T110" fmla="*/ 416 w 480"/>
                <a:gd name="T111" fmla="*/ 176 h 306"/>
                <a:gd name="T112" fmla="*/ 425 w 480"/>
                <a:gd name="T113" fmla="*/ 169 h 306"/>
                <a:gd name="T114" fmla="*/ 441 w 480"/>
                <a:gd name="T115" fmla="*/ 161 h 306"/>
                <a:gd name="T116" fmla="*/ 440 w 480"/>
                <a:gd name="T117" fmla="*/ 148 h 306"/>
                <a:gd name="T118" fmla="*/ 440 w 480"/>
                <a:gd name="T119" fmla="*/ 137 h 306"/>
                <a:gd name="T120" fmla="*/ 464 w 480"/>
                <a:gd name="T121" fmla="*/ 119 h 306"/>
                <a:gd name="T122" fmla="*/ 476 w 480"/>
                <a:gd name="T123" fmla="*/ 11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0" h="306">
                  <a:moveTo>
                    <a:pt x="474" y="100"/>
                  </a:moveTo>
                  <a:lnTo>
                    <a:pt x="472" y="94"/>
                  </a:lnTo>
                  <a:lnTo>
                    <a:pt x="470" y="87"/>
                  </a:lnTo>
                  <a:lnTo>
                    <a:pt x="468" y="84"/>
                  </a:lnTo>
                  <a:lnTo>
                    <a:pt x="467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2" y="78"/>
                  </a:lnTo>
                  <a:lnTo>
                    <a:pt x="460" y="74"/>
                  </a:lnTo>
                  <a:lnTo>
                    <a:pt x="459" y="69"/>
                  </a:lnTo>
                  <a:lnTo>
                    <a:pt x="457" y="65"/>
                  </a:lnTo>
                  <a:lnTo>
                    <a:pt x="454" y="60"/>
                  </a:lnTo>
                  <a:lnTo>
                    <a:pt x="452" y="55"/>
                  </a:lnTo>
                  <a:lnTo>
                    <a:pt x="451" y="50"/>
                  </a:lnTo>
                  <a:lnTo>
                    <a:pt x="450" y="47"/>
                  </a:lnTo>
                  <a:lnTo>
                    <a:pt x="447" y="41"/>
                  </a:lnTo>
                  <a:lnTo>
                    <a:pt x="445" y="37"/>
                  </a:lnTo>
                  <a:lnTo>
                    <a:pt x="443" y="32"/>
                  </a:lnTo>
                  <a:lnTo>
                    <a:pt x="441" y="27"/>
                  </a:lnTo>
                  <a:lnTo>
                    <a:pt x="439" y="23"/>
                  </a:lnTo>
                  <a:lnTo>
                    <a:pt x="437" y="18"/>
                  </a:lnTo>
                  <a:lnTo>
                    <a:pt x="435" y="13"/>
                  </a:lnTo>
                  <a:lnTo>
                    <a:pt x="433" y="8"/>
                  </a:lnTo>
                  <a:lnTo>
                    <a:pt x="430" y="4"/>
                  </a:lnTo>
                  <a:lnTo>
                    <a:pt x="430" y="1"/>
                  </a:lnTo>
                  <a:lnTo>
                    <a:pt x="430" y="0"/>
                  </a:lnTo>
                  <a:lnTo>
                    <a:pt x="422" y="1"/>
                  </a:lnTo>
                  <a:lnTo>
                    <a:pt x="415" y="3"/>
                  </a:lnTo>
                  <a:lnTo>
                    <a:pt x="408" y="3"/>
                  </a:lnTo>
                  <a:lnTo>
                    <a:pt x="401" y="4"/>
                  </a:lnTo>
                  <a:lnTo>
                    <a:pt x="393" y="5"/>
                  </a:lnTo>
                  <a:lnTo>
                    <a:pt x="386" y="6"/>
                  </a:lnTo>
                  <a:lnTo>
                    <a:pt x="379" y="7"/>
                  </a:lnTo>
                  <a:lnTo>
                    <a:pt x="371" y="8"/>
                  </a:lnTo>
                  <a:lnTo>
                    <a:pt x="364" y="9"/>
                  </a:lnTo>
                  <a:lnTo>
                    <a:pt x="356" y="10"/>
                  </a:lnTo>
                  <a:lnTo>
                    <a:pt x="349" y="11"/>
                  </a:lnTo>
                  <a:lnTo>
                    <a:pt x="342" y="13"/>
                  </a:lnTo>
                  <a:lnTo>
                    <a:pt x="334" y="14"/>
                  </a:lnTo>
                  <a:lnTo>
                    <a:pt x="327" y="15"/>
                  </a:lnTo>
                  <a:lnTo>
                    <a:pt x="320" y="16"/>
                  </a:lnTo>
                  <a:lnTo>
                    <a:pt x="312" y="17"/>
                  </a:lnTo>
                  <a:lnTo>
                    <a:pt x="304" y="18"/>
                  </a:lnTo>
                  <a:lnTo>
                    <a:pt x="299" y="18"/>
                  </a:lnTo>
                  <a:lnTo>
                    <a:pt x="295" y="20"/>
                  </a:lnTo>
                  <a:lnTo>
                    <a:pt x="292" y="22"/>
                  </a:lnTo>
                  <a:lnTo>
                    <a:pt x="286" y="25"/>
                  </a:lnTo>
                  <a:lnTo>
                    <a:pt x="278" y="28"/>
                  </a:lnTo>
                  <a:lnTo>
                    <a:pt x="270" y="33"/>
                  </a:lnTo>
                  <a:lnTo>
                    <a:pt x="261" y="37"/>
                  </a:lnTo>
                  <a:lnTo>
                    <a:pt x="255" y="40"/>
                  </a:lnTo>
                  <a:lnTo>
                    <a:pt x="255" y="41"/>
                  </a:lnTo>
                  <a:lnTo>
                    <a:pt x="252" y="46"/>
                  </a:lnTo>
                  <a:lnTo>
                    <a:pt x="247" y="50"/>
                  </a:lnTo>
                  <a:lnTo>
                    <a:pt x="240" y="60"/>
                  </a:lnTo>
                  <a:lnTo>
                    <a:pt x="233" y="69"/>
                  </a:lnTo>
                  <a:lnTo>
                    <a:pt x="229" y="74"/>
                  </a:lnTo>
                  <a:lnTo>
                    <a:pt x="228" y="76"/>
                  </a:lnTo>
                  <a:lnTo>
                    <a:pt x="225" y="82"/>
                  </a:lnTo>
                  <a:lnTo>
                    <a:pt x="222" y="90"/>
                  </a:lnTo>
                  <a:lnTo>
                    <a:pt x="221" y="91"/>
                  </a:lnTo>
                  <a:lnTo>
                    <a:pt x="221" y="92"/>
                  </a:lnTo>
                  <a:lnTo>
                    <a:pt x="215" y="95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9"/>
                  </a:lnTo>
                  <a:lnTo>
                    <a:pt x="202" y="98"/>
                  </a:lnTo>
                  <a:lnTo>
                    <a:pt x="201" y="98"/>
                  </a:lnTo>
                  <a:lnTo>
                    <a:pt x="200" y="98"/>
                  </a:lnTo>
                  <a:lnTo>
                    <a:pt x="196" y="93"/>
                  </a:lnTo>
                  <a:lnTo>
                    <a:pt x="192" y="88"/>
                  </a:lnTo>
                  <a:lnTo>
                    <a:pt x="190" y="85"/>
                  </a:lnTo>
                  <a:lnTo>
                    <a:pt x="188" y="83"/>
                  </a:lnTo>
                  <a:lnTo>
                    <a:pt x="178" y="85"/>
                  </a:lnTo>
                  <a:lnTo>
                    <a:pt x="170" y="86"/>
                  </a:lnTo>
                  <a:lnTo>
                    <a:pt x="159" y="85"/>
                  </a:lnTo>
                  <a:lnTo>
                    <a:pt x="150" y="84"/>
                  </a:lnTo>
                  <a:lnTo>
                    <a:pt x="139" y="83"/>
                  </a:lnTo>
                  <a:lnTo>
                    <a:pt x="129" y="81"/>
                  </a:lnTo>
                  <a:lnTo>
                    <a:pt x="127" y="81"/>
                  </a:lnTo>
                  <a:lnTo>
                    <a:pt x="120" y="77"/>
                  </a:lnTo>
                  <a:lnTo>
                    <a:pt x="117" y="76"/>
                  </a:lnTo>
                  <a:lnTo>
                    <a:pt x="109" y="76"/>
                  </a:lnTo>
                  <a:lnTo>
                    <a:pt x="108" y="76"/>
                  </a:lnTo>
                  <a:lnTo>
                    <a:pt x="103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9" y="77"/>
                  </a:lnTo>
                  <a:lnTo>
                    <a:pt x="88" y="77"/>
                  </a:lnTo>
                  <a:lnTo>
                    <a:pt x="84" y="77"/>
                  </a:lnTo>
                  <a:lnTo>
                    <a:pt x="82" y="77"/>
                  </a:lnTo>
                  <a:lnTo>
                    <a:pt x="78" y="77"/>
                  </a:lnTo>
                  <a:lnTo>
                    <a:pt x="74" y="77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1" y="77"/>
                  </a:lnTo>
                  <a:lnTo>
                    <a:pt x="70" y="77"/>
                  </a:lnTo>
                  <a:lnTo>
                    <a:pt x="69" y="78"/>
                  </a:lnTo>
                  <a:lnTo>
                    <a:pt x="68" y="79"/>
                  </a:lnTo>
                  <a:lnTo>
                    <a:pt x="67" y="80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3" y="78"/>
                  </a:lnTo>
                  <a:lnTo>
                    <a:pt x="63" y="79"/>
                  </a:lnTo>
                  <a:lnTo>
                    <a:pt x="62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59" y="82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57" y="80"/>
                  </a:lnTo>
                  <a:lnTo>
                    <a:pt x="55" y="79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79"/>
                  </a:lnTo>
                  <a:lnTo>
                    <a:pt x="50" y="77"/>
                  </a:lnTo>
                  <a:lnTo>
                    <a:pt x="46" y="74"/>
                  </a:lnTo>
                  <a:lnTo>
                    <a:pt x="44" y="73"/>
                  </a:lnTo>
                  <a:lnTo>
                    <a:pt x="41" y="71"/>
                  </a:lnTo>
                  <a:lnTo>
                    <a:pt x="40" y="71"/>
                  </a:lnTo>
                  <a:lnTo>
                    <a:pt x="38" y="71"/>
                  </a:lnTo>
                  <a:lnTo>
                    <a:pt x="37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4"/>
                  </a:lnTo>
                  <a:lnTo>
                    <a:pt x="28" y="77"/>
                  </a:lnTo>
                  <a:lnTo>
                    <a:pt x="25" y="80"/>
                  </a:lnTo>
                  <a:lnTo>
                    <a:pt x="25" y="81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30" y="84"/>
                  </a:lnTo>
                  <a:lnTo>
                    <a:pt x="29" y="85"/>
                  </a:lnTo>
                  <a:lnTo>
                    <a:pt x="28" y="85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5" y="87"/>
                  </a:lnTo>
                  <a:lnTo>
                    <a:pt x="24" y="87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3" y="93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6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6" y="108"/>
                  </a:lnTo>
                  <a:lnTo>
                    <a:pt x="25" y="109"/>
                  </a:lnTo>
                  <a:lnTo>
                    <a:pt x="25" y="110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2" y="112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0" y="117"/>
                  </a:lnTo>
                  <a:lnTo>
                    <a:pt x="19" y="118"/>
                  </a:lnTo>
                  <a:lnTo>
                    <a:pt x="18" y="119"/>
                  </a:lnTo>
                  <a:lnTo>
                    <a:pt x="16" y="120"/>
                  </a:lnTo>
                  <a:lnTo>
                    <a:pt x="15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3" y="123"/>
                  </a:lnTo>
                  <a:lnTo>
                    <a:pt x="13" y="124"/>
                  </a:lnTo>
                  <a:lnTo>
                    <a:pt x="13" y="125"/>
                  </a:lnTo>
                  <a:lnTo>
                    <a:pt x="11" y="126"/>
                  </a:lnTo>
                  <a:lnTo>
                    <a:pt x="8" y="127"/>
                  </a:lnTo>
                  <a:lnTo>
                    <a:pt x="9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9" y="133"/>
                  </a:lnTo>
                  <a:lnTo>
                    <a:pt x="11" y="139"/>
                  </a:lnTo>
                  <a:lnTo>
                    <a:pt x="11" y="142"/>
                  </a:lnTo>
                  <a:lnTo>
                    <a:pt x="11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9" y="151"/>
                  </a:lnTo>
                  <a:lnTo>
                    <a:pt x="8" y="152"/>
                  </a:lnTo>
                  <a:lnTo>
                    <a:pt x="7" y="152"/>
                  </a:lnTo>
                  <a:lnTo>
                    <a:pt x="6" y="153"/>
                  </a:lnTo>
                  <a:lnTo>
                    <a:pt x="6" y="155"/>
                  </a:lnTo>
                  <a:lnTo>
                    <a:pt x="6" y="156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4" y="157"/>
                  </a:lnTo>
                  <a:lnTo>
                    <a:pt x="3" y="157"/>
                  </a:lnTo>
                  <a:lnTo>
                    <a:pt x="3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4" y="162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7" y="167"/>
                  </a:lnTo>
                  <a:lnTo>
                    <a:pt x="7" y="168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8" y="171"/>
                  </a:lnTo>
                  <a:lnTo>
                    <a:pt x="8" y="172"/>
                  </a:lnTo>
                  <a:lnTo>
                    <a:pt x="8" y="173"/>
                  </a:lnTo>
                  <a:lnTo>
                    <a:pt x="9" y="174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80"/>
                  </a:lnTo>
                  <a:lnTo>
                    <a:pt x="8" y="180"/>
                  </a:lnTo>
                  <a:lnTo>
                    <a:pt x="8" y="179"/>
                  </a:lnTo>
                  <a:lnTo>
                    <a:pt x="7" y="179"/>
                  </a:lnTo>
                  <a:lnTo>
                    <a:pt x="5" y="178"/>
                  </a:lnTo>
                  <a:lnTo>
                    <a:pt x="4" y="177"/>
                  </a:lnTo>
                  <a:lnTo>
                    <a:pt x="3" y="177"/>
                  </a:lnTo>
                  <a:lnTo>
                    <a:pt x="4" y="176"/>
                  </a:lnTo>
                  <a:lnTo>
                    <a:pt x="4" y="176"/>
                  </a:lnTo>
                  <a:lnTo>
                    <a:pt x="3" y="177"/>
                  </a:lnTo>
                  <a:lnTo>
                    <a:pt x="3" y="178"/>
                  </a:lnTo>
                  <a:lnTo>
                    <a:pt x="3" y="178"/>
                  </a:lnTo>
                  <a:lnTo>
                    <a:pt x="3" y="179"/>
                  </a:lnTo>
                  <a:lnTo>
                    <a:pt x="3" y="180"/>
                  </a:lnTo>
                  <a:lnTo>
                    <a:pt x="3" y="180"/>
                  </a:lnTo>
                  <a:lnTo>
                    <a:pt x="2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8" y="183"/>
                  </a:lnTo>
                  <a:lnTo>
                    <a:pt x="9" y="183"/>
                  </a:lnTo>
                  <a:lnTo>
                    <a:pt x="10" y="185"/>
                  </a:lnTo>
                  <a:lnTo>
                    <a:pt x="12" y="186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3" y="189"/>
                  </a:lnTo>
                  <a:lnTo>
                    <a:pt x="13" y="191"/>
                  </a:lnTo>
                  <a:lnTo>
                    <a:pt x="13" y="192"/>
                  </a:lnTo>
                  <a:lnTo>
                    <a:pt x="13" y="192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5"/>
                  </a:lnTo>
                  <a:lnTo>
                    <a:pt x="14" y="196"/>
                  </a:lnTo>
                  <a:lnTo>
                    <a:pt x="15" y="198"/>
                  </a:lnTo>
                  <a:lnTo>
                    <a:pt x="15" y="199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4" y="200"/>
                  </a:lnTo>
                  <a:lnTo>
                    <a:pt x="13" y="199"/>
                  </a:lnTo>
                  <a:lnTo>
                    <a:pt x="14" y="202"/>
                  </a:lnTo>
                  <a:lnTo>
                    <a:pt x="15" y="203"/>
                  </a:lnTo>
                  <a:lnTo>
                    <a:pt x="15" y="204"/>
                  </a:lnTo>
                  <a:lnTo>
                    <a:pt x="15" y="206"/>
                  </a:lnTo>
                  <a:lnTo>
                    <a:pt x="16" y="206"/>
                  </a:lnTo>
                  <a:lnTo>
                    <a:pt x="16" y="206"/>
                  </a:lnTo>
                  <a:lnTo>
                    <a:pt x="17" y="206"/>
                  </a:lnTo>
                  <a:lnTo>
                    <a:pt x="17" y="207"/>
                  </a:lnTo>
                  <a:lnTo>
                    <a:pt x="17" y="208"/>
                  </a:lnTo>
                  <a:lnTo>
                    <a:pt x="17" y="209"/>
                  </a:lnTo>
                  <a:lnTo>
                    <a:pt x="17" y="211"/>
                  </a:lnTo>
                  <a:lnTo>
                    <a:pt x="18" y="212"/>
                  </a:lnTo>
                  <a:lnTo>
                    <a:pt x="19" y="214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7"/>
                  </a:lnTo>
                  <a:lnTo>
                    <a:pt x="18" y="218"/>
                  </a:lnTo>
                  <a:lnTo>
                    <a:pt x="17" y="216"/>
                  </a:lnTo>
                  <a:lnTo>
                    <a:pt x="16" y="215"/>
                  </a:lnTo>
                  <a:lnTo>
                    <a:pt x="15" y="215"/>
                  </a:lnTo>
                  <a:lnTo>
                    <a:pt x="15" y="216"/>
                  </a:lnTo>
                  <a:lnTo>
                    <a:pt x="16" y="216"/>
                  </a:lnTo>
                  <a:lnTo>
                    <a:pt x="17" y="216"/>
                  </a:lnTo>
                  <a:lnTo>
                    <a:pt x="17" y="218"/>
                  </a:lnTo>
                  <a:lnTo>
                    <a:pt x="18" y="220"/>
                  </a:lnTo>
                  <a:lnTo>
                    <a:pt x="18" y="221"/>
                  </a:lnTo>
                  <a:lnTo>
                    <a:pt x="18" y="222"/>
                  </a:lnTo>
                  <a:lnTo>
                    <a:pt x="20" y="226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2" y="232"/>
                  </a:lnTo>
                  <a:lnTo>
                    <a:pt x="22" y="236"/>
                  </a:lnTo>
                  <a:lnTo>
                    <a:pt x="23" y="236"/>
                  </a:lnTo>
                  <a:lnTo>
                    <a:pt x="24" y="239"/>
                  </a:lnTo>
                  <a:lnTo>
                    <a:pt x="25" y="242"/>
                  </a:lnTo>
                  <a:lnTo>
                    <a:pt x="28" y="245"/>
                  </a:lnTo>
                  <a:lnTo>
                    <a:pt x="29" y="245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31" y="252"/>
                  </a:lnTo>
                  <a:lnTo>
                    <a:pt x="31" y="254"/>
                  </a:lnTo>
                  <a:lnTo>
                    <a:pt x="31" y="257"/>
                  </a:lnTo>
                  <a:lnTo>
                    <a:pt x="32" y="259"/>
                  </a:lnTo>
                  <a:lnTo>
                    <a:pt x="31" y="259"/>
                  </a:lnTo>
                  <a:lnTo>
                    <a:pt x="31" y="260"/>
                  </a:lnTo>
                  <a:lnTo>
                    <a:pt x="30" y="262"/>
                  </a:lnTo>
                  <a:lnTo>
                    <a:pt x="29" y="270"/>
                  </a:lnTo>
                  <a:lnTo>
                    <a:pt x="29" y="271"/>
                  </a:lnTo>
                  <a:lnTo>
                    <a:pt x="28" y="273"/>
                  </a:lnTo>
                  <a:lnTo>
                    <a:pt x="29" y="276"/>
                  </a:lnTo>
                  <a:lnTo>
                    <a:pt x="33" y="280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3" y="284"/>
                  </a:lnTo>
                  <a:lnTo>
                    <a:pt x="35" y="286"/>
                  </a:lnTo>
                  <a:lnTo>
                    <a:pt x="36" y="286"/>
                  </a:lnTo>
                  <a:lnTo>
                    <a:pt x="36" y="287"/>
                  </a:lnTo>
                  <a:lnTo>
                    <a:pt x="36" y="287"/>
                  </a:lnTo>
                  <a:lnTo>
                    <a:pt x="36" y="288"/>
                  </a:lnTo>
                  <a:lnTo>
                    <a:pt x="36" y="289"/>
                  </a:lnTo>
                  <a:lnTo>
                    <a:pt x="36" y="290"/>
                  </a:lnTo>
                  <a:lnTo>
                    <a:pt x="37" y="291"/>
                  </a:lnTo>
                  <a:lnTo>
                    <a:pt x="38" y="292"/>
                  </a:lnTo>
                  <a:lnTo>
                    <a:pt x="39" y="294"/>
                  </a:lnTo>
                  <a:lnTo>
                    <a:pt x="40" y="296"/>
                  </a:lnTo>
                  <a:lnTo>
                    <a:pt x="40" y="297"/>
                  </a:lnTo>
                  <a:lnTo>
                    <a:pt x="39" y="301"/>
                  </a:lnTo>
                  <a:lnTo>
                    <a:pt x="40" y="302"/>
                  </a:lnTo>
                  <a:lnTo>
                    <a:pt x="41" y="302"/>
                  </a:lnTo>
                  <a:lnTo>
                    <a:pt x="42" y="301"/>
                  </a:lnTo>
                  <a:lnTo>
                    <a:pt x="44" y="298"/>
                  </a:lnTo>
                  <a:lnTo>
                    <a:pt x="45" y="298"/>
                  </a:lnTo>
                  <a:lnTo>
                    <a:pt x="46" y="298"/>
                  </a:lnTo>
                  <a:lnTo>
                    <a:pt x="47" y="299"/>
                  </a:lnTo>
                  <a:lnTo>
                    <a:pt x="49" y="299"/>
                  </a:lnTo>
                  <a:lnTo>
                    <a:pt x="50" y="299"/>
                  </a:lnTo>
                  <a:lnTo>
                    <a:pt x="52" y="300"/>
                  </a:lnTo>
                  <a:lnTo>
                    <a:pt x="53" y="301"/>
                  </a:lnTo>
                  <a:lnTo>
                    <a:pt x="53" y="301"/>
                  </a:lnTo>
                  <a:lnTo>
                    <a:pt x="54" y="301"/>
                  </a:lnTo>
                  <a:lnTo>
                    <a:pt x="55" y="301"/>
                  </a:lnTo>
                  <a:lnTo>
                    <a:pt x="56" y="302"/>
                  </a:lnTo>
                  <a:lnTo>
                    <a:pt x="57" y="303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9" y="304"/>
                  </a:lnTo>
                  <a:lnTo>
                    <a:pt x="60" y="305"/>
                  </a:lnTo>
                  <a:lnTo>
                    <a:pt x="61" y="306"/>
                  </a:lnTo>
                  <a:lnTo>
                    <a:pt x="62" y="306"/>
                  </a:lnTo>
                  <a:lnTo>
                    <a:pt x="63" y="305"/>
                  </a:lnTo>
                  <a:lnTo>
                    <a:pt x="64" y="306"/>
                  </a:lnTo>
                  <a:lnTo>
                    <a:pt x="65" y="306"/>
                  </a:lnTo>
                  <a:lnTo>
                    <a:pt x="66" y="305"/>
                  </a:lnTo>
                  <a:lnTo>
                    <a:pt x="69" y="304"/>
                  </a:lnTo>
                  <a:lnTo>
                    <a:pt x="71" y="303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3" y="304"/>
                  </a:lnTo>
                  <a:lnTo>
                    <a:pt x="72" y="304"/>
                  </a:lnTo>
                  <a:lnTo>
                    <a:pt x="71" y="304"/>
                  </a:lnTo>
                  <a:lnTo>
                    <a:pt x="70" y="304"/>
                  </a:lnTo>
                  <a:lnTo>
                    <a:pt x="71" y="305"/>
                  </a:lnTo>
                  <a:lnTo>
                    <a:pt x="72" y="305"/>
                  </a:lnTo>
                  <a:lnTo>
                    <a:pt x="73" y="305"/>
                  </a:lnTo>
                  <a:lnTo>
                    <a:pt x="74" y="304"/>
                  </a:lnTo>
                  <a:lnTo>
                    <a:pt x="75" y="304"/>
                  </a:lnTo>
                  <a:lnTo>
                    <a:pt x="76" y="304"/>
                  </a:lnTo>
                  <a:lnTo>
                    <a:pt x="77" y="304"/>
                  </a:lnTo>
                  <a:lnTo>
                    <a:pt x="80" y="302"/>
                  </a:lnTo>
                  <a:lnTo>
                    <a:pt x="81" y="302"/>
                  </a:lnTo>
                  <a:lnTo>
                    <a:pt x="82" y="301"/>
                  </a:lnTo>
                  <a:lnTo>
                    <a:pt x="83" y="301"/>
                  </a:lnTo>
                  <a:lnTo>
                    <a:pt x="83" y="302"/>
                  </a:lnTo>
                  <a:lnTo>
                    <a:pt x="83" y="301"/>
                  </a:lnTo>
                  <a:lnTo>
                    <a:pt x="86" y="298"/>
                  </a:lnTo>
                  <a:lnTo>
                    <a:pt x="88" y="296"/>
                  </a:lnTo>
                  <a:lnTo>
                    <a:pt x="90" y="296"/>
                  </a:lnTo>
                  <a:lnTo>
                    <a:pt x="92" y="295"/>
                  </a:lnTo>
                  <a:lnTo>
                    <a:pt x="93" y="295"/>
                  </a:lnTo>
                  <a:lnTo>
                    <a:pt x="95" y="296"/>
                  </a:lnTo>
                  <a:lnTo>
                    <a:pt x="96" y="296"/>
                  </a:lnTo>
                  <a:lnTo>
                    <a:pt x="97" y="296"/>
                  </a:lnTo>
                  <a:lnTo>
                    <a:pt x="97" y="297"/>
                  </a:lnTo>
                  <a:lnTo>
                    <a:pt x="97" y="298"/>
                  </a:lnTo>
                  <a:lnTo>
                    <a:pt x="99" y="297"/>
                  </a:lnTo>
                  <a:lnTo>
                    <a:pt x="100" y="297"/>
                  </a:lnTo>
                  <a:lnTo>
                    <a:pt x="101" y="297"/>
                  </a:lnTo>
                  <a:lnTo>
                    <a:pt x="102" y="297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3" y="299"/>
                  </a:lnTo>
                  <a:lnTo>
                    <a:pt x="104" y="299"/>
                  </a:lnTo>
                  <a:lnTo>
                    <a:pt x="105" y="298"/>
                  </a:lnTo>
                  <a:lnTo>
                    <a:pt x="105" y="297"/>
                  </a:lnTo>
                  <a:lnTo>
                    <a:pt x="103" y="296"/>
                  </a:lnTo>
                  <a:lnTo>
                    <a:pt x="103" y="296"/>
                  </a:lnTo>
                  <a:lnTo>
                    <a:pt x="104" y="296"/>
                  </a:lnTo>
                  <a:lnTo>
                    <a:pt x="105" y="296"/>
                  </a:lnTo>
                  <a:lnTo>
                    <a:pt x="106" y="296"/>
                  </a:lnTo>
                  <a:lnTo>
                    <a:pt x="106" y="295"/>
                  </a:lnTo>
                  <a:lnTo>
                    <a:pt x="107" y="294"/>
                  </a:lnTo>
                  <a:lnTo>
                    <a:pt x="108" y="294"/>
                  </a:lnTo>
                  <a:lnTo>
                    <a:pt x="109" y="294"/>
                  </a:lnTo>
                  <a:lnTo>
                    <a:pt x="109" y="295"/>
                  </a:lnTo>
                  <a:lnTo>
                    <a:pt x="110" y="294"/>
                  </a:lnTo>
                  <a:lnTo>
                    <a:pt x="110" y="293"/>
                  </a:lnTo>
                  <a:lnTo>
                    <a:pt x="111" y="293"/>
                  </a:lnTo>
                  <a:lnTo>
                    <a:pt x="111" y="294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13" y="292"/>
                  </a:lnTo>
                  <a:lnTo>
                    <a:pt x="113" y="291"/>
                  </a:lnTo>
                  <a:lnTo>
                    <a:pt x="113" y="290"/>
                  </a:lnTo>
                  <a:lnTo>
                    <a:pt x="113" y="289"/>
                  </a:lnTo>
                  <a:lnTo>
                    <a:pt x="114" y="289"/>
                  </a:lnTo>
                  <a:lnTo>
                    <a:pt x="114" y="288"/>
                  </a:lnTo>
                  <a:lnTo>
                    <a:pt x="115" y="288"/>
                  </a:lnTo>
                  <a:lnTo>
                    <a:pt x="117" y="287"/>
                  </a:lnTo>
                  <a:lnTo>
                    <a:pt x="119" y="286"/>
                  </a:lnTo>
                  <a:lnTo>
                    <a:pt x="126" y="285"/>
                  </a:lnTo>
                  <a:lnTo>
                    <a:pt x="128" y="284"/>
                  </a:lnTo>
                  <a:lnTo>
                    <a:pt x="129" y="282"/>
                  </a:lnTo>
                  <a:lnTo>
                    <a:pt x="132" y="279"/>
                  </a:lnTo>
                  <a:lnTo>
                    <a:pt x="132" y="277"/>
                  </a:lnTo>
                  <a:lnTo>
                    <a:pt x="132" y="276"/>
                  </a:lnTo>
                  <a:lnTo>
                    <a:pt x="134" y="276"/>
                  </a:lnTo>
                  <a:lnTo>
                    <a:pt x="139" y="271"/>
                  </a:lnTo>
                  <a:lnTo>
                    <a:pt x="141" y="270"/>
                  </a:lnTo>
                  <a:lnTo>
                    <a:pt x="146" y="268"/>
                  </a:lnTo>
                  <a:lnTo>
                    <a:pt x="147" y="268"/>
                  </a:lnTo>
                  <a:lnTo>
                    <a:pt x="150" y="268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61" y="266"/>
                  </a:lnTo>
                  <a:lnTo>
                    <a:pt x="164" y="266"/>
                  </a:lnTo>
                  <a:lnTo>
                    <a:pt x="166" y="266"/>
                  </a:lnTo>
                  <a:lnTo>
                    <a:pt x="167" y="266"/>
                  </a:lnTo>
                  <a:lnTo>
                    <a:pt x="167" y="266"/>
                  </a:lnTo>
                  <a:lnTo>
                    <a:pt x="170" y="266"/>
                  </a:lnTo>
                  <a:lnTo>
                    <a:pt x="179" y="266"/>
                  </a:lnTo>
                  <a:lnTo>
                    <a:pt x="181" y="266"/>
                  </a:lnTo>
                  <a:lnTo>
                    <a:pt x="182" y="266"/>
                  </a:lnTo>
                  <a:lnTo>
                    <a:pt x="183" y="266"/>
                  </a:lnTo>
                  <a:lnTo>
                    <a:pt x="184" y="266"/>
                  </a:lnTo>
                  <a:lnTo>
                    <a:pt x="186" y="266"/>
                  </a:lnTo>
                  <a:lnTo>
                    <a:pt x="187" y="266"/>
                  </a:lnTo>
                  <a:lnTo>
                    <a:pt x="188" y="266"/>
                  </a:lnTo>
                  <a:lnTo>
                    <a:pt x="192" y="265"/>
                  </a:lnTo>
                  <a:lnTo>
                    <a:pt x="197" y="262"/>
                  </a:lnTo>
                  <a:lnTo>
                    <a:pt x="209" y="259"/>
                  </a:lnTo>
                  <a:lnTo>
                    <a:pt x="220" y="256"/>
                  </a:lnTo>
                  <a:lnTo>
                    <a:pt x="222" y="255"/>
                  </a:lnTo>
                  <a:lnTo>
                    <a:pt x="227" y="249"/>
                  </a:lnTo>
                  <a:lnTo>
                    <a:pt x="232" y="245"/>
                  </a:lnTo>
                  <a:lnTo>
                    <a:pt x="232" y="244"/>
                  </a:lnTo>
                  <a:lnTo>
                    <a:pt x="239" y="243"/>
                  </a:lnTo>
                  <a:lnTo>
                    <a:pt x="241" y="241"/>
                  </a:lnTo>
                  <a:lnTo>
                    <a:pt x="243" y="238"/>
                  </a:lnTo>
                  <a:lnTo>
                    <a:pt x="244" y="238"/>
                  </a:lnTo>
                  <a:lnTo>
                    <a:pt x="245" y="238"/>
                  </a:lnTo>
                  <a:lnTo>
                    <a:pt x="247" y="237"/>
                  </a:lnTo>
                  <a:lnTo>
                    <a:pt x="248" y="236"/>
                  </a:lnTo>
                  <a:lnTo>
                    <a:pt x="252" y="237"/>
                  </a:lnTo>
                  <a:lnTo>
                    <a:pt x="253" y="238"/>
                  </a:lnTo>
                  <a:lnTo>
                    <a:pt x="254" y="238"/>
                  </a:lnTo>
                  <a:lnTo>
                    <a:pt x="255" y="239"/>
                  </a:lnTo>
                  <a:lnTo>
                    <a:pt x="255" y="240"/>
                  </a:lnTo>
                  <a:lnTo>
                    <a:pt x="255" y="241"/>
                  </a:lnTo>
                  <a:lnTo>
                    <a:pt x="261" y="239"/>
                  </a:lnTo>
                  <a:lnTo>
                    <a:pt x="262" y="239"/>
                  </a:lnTo>
                  <a:lnTo>
                    <a:pt x="262" y="238"/>
                  </a:lnTo>
                  <a:lnTo>
                    <a:pt x="266" y="238"/>
                  </a:lnTo>
                  <a:lnTo>
                    <a:pt x="268" y="239"/>
                  </a:lnTo>
                  <a:lnTo>
                    <a:pt x="269" y="240"/>
                  </a:lnTo>
                  <a:lnTo>
                    <a:pt x="270" y="239"/>
                  </a:lnTo>
                  <a:lnTo>
                    <a:pt x="271" y="239"/>
                  </a:lnTo>
                  <a:lnTo>
                    <a:pt x="272" y="237"/>
                  </a:lnTo>
                  <a:lnTo>
                    <a:pt x="273" y="237"/>
                  </a:lnTo>
                  <a:lnTo>
                    <a:pt x="278" y="237"/>
                  </a:lnTo>
                  <a:lnTo>
                    <a:pt x="279" y="237"/>
                  </a:lnTo>
                  <a:lnTo>
                    <a:pt x="280" y="236"/>
                  </a:lnTo>
                  <a:lnTo>
                    <a:pt x="281" y="236"/>
                  </a:lnTo>
                  <a:lnTo>
                    <a:pt x="283" y="233"/>
                  </a:lnTo>
                  <a:lnTo>
                    <a:pt x="285" y="232"/>
                  </a:lnTo>
                  <a:lnTo>
                    <a:pt x="286" y="231"/>
                  </a:lnTo>
                  <a:lnTo>
                    <a:pt x="287" y="230"/>
                  </a:lnTo>
                  <a:lnTo>
                    <a:pt x="287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7"/>
                  </a:lnTo>
                  <a:lnTo>
                    <a:pt x="289" y="226"/>
                  </a:lnTo>
                  <a:lnTo>
                    <a:pt x="290" y="226"/>
                  </a:lnTo>
                  <a:lnTo>
                    <a:pt x="291" y="226"/>
                  </a:lnTo>
                  <a:lnTo>
                    <a:pt x="291" y="225"/>
                  </a:lnTo>
                  <a:lnTo>
                    <a:pt x="292" y="224"/>
                  </a:lnTo>
                  <a:lnTo>
                    <a:pt x="293" y="224"/>
                  </a:lnTo>
                  <a:lnTo>
                    <a:pt x="293" y="223"/>
                  </a:lnTo>
                  <a:lnTo>
                    <a:pt x="293" y="222"/>
                  </a:lnTo>
                  <a:lnTo>
                    <a:pt x="293" y="221"/>
                  </a:lnTo>
                  <a:lnTo>
                    <a:pt x="294" y="219"/>
                  </a:lnTo>
                  <a:lnTo>
                    <a:pt x="297" y="216"/>
                  </a:lnTo>
                  <a:lnTo>
                    <a:pt x="298" y="215"/>
                  </a:lnTo>
                  <a:lnTo>
                    <a:pt x="299" y="215"/>
                  </a:lnTo>
                  <a:lnTo>
                    <a:pt x="299" y="214"/>
                  </a:lnTo>
                  <a:lnTo>
                    <a:pt x="300" y="215"/>
                  </a:lnTo>
                  <a:lnTo>
                    <a:pt x="301" y="215"/>
                  </a:lnTo>
                  <a:lnTo>
                    <a:pt x="301" y="214"/>
                  </a:lnTo>
                  <a:lnTo>
                    <a:pt x="303" y="212"/>
                  </a:lnTo>
                  <a:lnTo>
                    <a:pt x="307" y="210"/>
                  </a:lnTo>
                  <a:lnTo>
                    <a:pt x="309" y="209"/>
                  </a:lnTo>
                  <a:lnTo>
                    <a:pt x="310" y="208"/>
                  </a:lnTo>
                  <a:lnTo>
                    <a:pt x="312" y="208"/>
                  </a:lnTo>
                  <a:lnTo>
                    <a:pt x="314" y="207"/>
                  </a:lnTo>
                  <a:lnTo>
                    <a:pt x="320" y="204"/>
                  </a:lnTo>
                  <a:lnTo>
                    <a:pt x="330" y="201"/>
                  </a:lnTo>
                  <a:lnTo>
                    <a:pt x="336" y="200"/>
                  </a:lnTo>
                  <a:lnTo>
                    <a:pt x="340" y="199"/>
                  </a:lnTo>
                  <a:lnTo>
                    <a:pt x="341" y="199"/>
                  </a:lnTo>
                  <a:lnTo>
                    <a:pt x="341" y="200"/>
                  </a:lnTo>
                  <a:lnTo>
                    <a:pt x="341" y="200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4" y="199"/>
                  </a:lnTo>
                  <a:lnTo>
                    <a:pt x="345" y="199"/>
                  </a:lnTo>
                  <a:lnTo>
                    <a:pt x="346" y="200"/>
                  </a:lnTo>
                  <a:lnTo>
                    <a:pt x="347" y="200"/>
                  </a:lnTo>
                  <a:lnTo>
                    <a:pt x="350" y="197"/>
                  </a:lnTo>
                  <a:lnTo>
                    <a:pt x="352" y="196"/>
                  </a:lnTo>
                  <a:lnTo>
                    <a:pt x="355" y="196"/>
                  </a:lnTo>
                  <a:lnTo>
                    <a:pt x="359" y="192"/>
                  </a:lnTo>
                  <a:lnTo>
                    <a:pt x="361" y="191"/>
                  </a:lnTo>
                  <a:lnTo>
                    <a:pt x="364" y="189"/>
                  </a:lnTo>
                  <a:lnTo>
                    <a:pt x="369" y="189"/>
                  </a:lnTo>
                  <a:lnTo>
                    <a:pt x="378" y="186"/>
                  </a:lnTo>
                  <a:lnTo>
                    <a:pt x="388" y="185"/>
                  </a:lnTo>
                  <a:lnTo>
                    <a:pt x="397" y="182"/>
                  </a:lnTo>
                  <a:lnTo>
                    <a:pt x="398" y="182"/>
                  </a:lnTo>
                  <a:lnTo>
                    <a:pt x="400" y="181"/>
                  </a:lnTo>
                  <a:lnTo>
                    <a:pt x="401" y="180"/>
                  </a:lnTo>
                  <a:lnTo>
                    <a:pt x="401" y="180"/>
                  </a:lnTo>
                  <a:lnTo>
                    <a:pt x="402" y="180"/>
                  </a:lnTo>
                  <a:lnTo>
                    <a:pt x="405" y="179"/>
                  </a:lnTo>
                  <a:lnTo>
                    <a:pt x="406" y="178"/>
                  </a:lnTo>
                  <a:lnTo>
                    <a:pt x="407" y="178"/>
                  </a:lnTo>
                  <a:lnTo>
                    <a:pt x="408" y="178"/>
                  </a:lnTo>
                  <a:lnTo>
                    <a:pt x="408" y="177"/>
                  </a:lnTo>
                  <a:lnTo>
                    <a:pt x="409" y="177"/>
                  </a:lnTo>
                  <a:lnTo>
                    <a:pt x="410" y="176"/>
                  </a:lnTo>
                  <a:lnTo>
                    <a:pt x="415" y="176"/>
                  </a:lnTo>
                  <a:lnTo>
                    <a:pt x="416" y="176"/>
                  </a:lnTo>
                  <a:lnTo>
                    <a:pt x="415" y="176"/>
                  </a:lnTo>
                  <a:lnTo>
                    <a:pt x="415" y="174"/>
                  </a:lnTo>
                  <a:lnTo>
                    <a:pt x="416" y="173"/>
                  </a:lnTo>
                  <a:lnTo>
                    <a:pt x="420" y="171"/>
                  </a:lnTo>
                  <a:lnTo>
                    <a:pt x="422" y="170"/>
                  </a:lnTo>
                  <a:lnTo>
                    <a:pt x="423" y="169"/>
                  </a:lnTo>
                  <a:lnTo>
                    <a:pt x="423" y="170"/>
                  </a:lnTo>
                  <a:lnTo>
                    <a:pt x="424" y="170"/>
                  </a:lnTo>
                  <a:lnTo>
                    <a:pt x="425" y="170"/>
                  </a:lnTo>
                  <a:lnTo>
                    <a:pt x="425" y="169"/>
                  </a:lnTo>
                  <a:lnTo>
                    <a:pt x="425" y="168"/>
                  </a:lnTo>
                  <a:lnTo>
                    <a:pt x="427" y="167"/>
                  </a:lnTo>
                  <a:lnTo>
                    <a:pt x="430" y="166"/>
                  </a:lnTo>
                  <a:lnTo>
                    <a:pt x="430" y="166"/>
                  </a:lnTo>
                  <a:lnTo>
                    <a:pt x="431" y="166"/>
                  </a:lnTo>
                  <a:lnTo>
                    <a:pt x="432" y="165"/>
                  </a:lnTo>
                  <a:lnTo>
                    <a:pt x="440" y="163"/>
                  </a:lnTo>
                  <a:lnTo>
                    <a:pt x="440" y="163"/>
                  </a:lnTo>
                  <a:lnTo>
                    <a:pt x="441" y="162"/>
                  </a:lnTo>
                  <a:lnTo>
                    <a:pt x="441" y="161"/>
                  </a:lnTo>
                  <a:lnTo>
                    <a:pt x="442" y="160"/>
                  </a:lnTo>
                  <a:lnTo>
                    <a:pt x="441" y="160"/>
                  </a:lnTo>
                  <a:lnTo>
                    <a:pt x="441" y="159"/>
                  </a:lnTo>
                  <a:lnTo>
                    <a:pt x="440" y="157"/>
                  </a:lnTo>
                  <a:lnTo>
                    <a:pt x="440" y="157"/>
                  </a:lnTo>
                  <a:lnTo>
                    <a:pt x="441" y="153"/>
                  </a:lnTo>
                  <a:lnTo>
                    <a:pt x="441" y="152"/>
                  </a:lnTo>
                  <a:lnTo>
                    <a:pt x="440" y="151"/>
                  </a:lnTo>
                  <a:lnTo>
                    <a:pt x="439" y="150"/>
                  </a:lnTo>
                  <a:lnTo>
                    <a:pt x="440" y="148"/>
                  </a:lnTo>
                  <a:lnTo>
                    <a:pt x="439" y="147"/>
                  </a:lnTo>
                  <a:lnTo>
                    <a:pt x="438" y="146"/>
                  </a:lnTo>
                  <a:lnTo>
                    <a:pt x="438" y="145"/>
                  </a:lnTo>
                  <a:lnTo>
                    <a:pt x="438" y="144"/>
                  </a:lnTo>
                  <a:lnTo>
                    <a:pt x="439" y="143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1" y="138"/>
                  </a:lnTo>
                  <a:lnTo>
                    <a:pt x="440" y="138"/>
                  </a:lnTo>
                  <a:lnTo>
                    <a:pt x="440" y="137"/>
                  </a:lnTo>
                  <a:lnTo>
                    <a:pt x="440" y="137"/>
                  </a:lnTo>
                  <a:lnTo>
                    <a:pt x="441" y="136"/>
                  </a:lnTo>
                  <a:lnTo>
                    <a:pt x="442" y="135"/>
                  </a:lnTo>
                  <a:lnTo>
                    <a:pt x="443" y="133"/>
                  </a:lnTo>
                  <a:lnTo>
                    <a:pt x="444" y="132"/>
                  </a:lnTo>
                  <a:lnTo>
                    <a:pt x="445" y="130"/>
                  </a:lnTo>
                  <a:lnTo>
                    <a:pt x="450" y="127"/>
                  </a:lnTo>
                  <a:lnTo>
                    <a:pt x="455" y="123"/>
                  </a:lnTo>
                  <a:lnTo>
                    <a:pt x="458" y="121"/>
                  </a:lnTo>
                  <a:lnTo>
                    <a:pt x="464" y="119"/>
                  </a:lnTo>
                  <a:lnTo>
                    <a:pt x="465" y="119"/>
                  </a:lnTo>
                  <a:lnTo>
                    <a:pt x="467" y="118"/>
                  </a:lnTo>
                  <a:lnTo>
                    <a:pt x="468" y="117"/>
                  </a:lnTo>
                  <a:lnTo>
                    <a:pt x="470" y="117"/>
                  </a:lnTo>
                  <a:lnTo>
                    <a:pt x="471" y="117"/>
                  </a:lnTo>
                  <a:lnTo>
                    <a:pt x="473" y="116"/>
                  </a:lnTo>
                  <a:lnTo>
                    <a:pt x="473" y="115"/>
                  </a:lnTo>
                  <a:lnTo>
                    <a:pt x="474" y="115"/>
                  </a:lnTo>
                  <a:lnTo>
                    <a:pt x="475" y="115"/>
                  </a:lnTo>
                  <a:lnTo>
                    <a:pt x="476" y="114"/>
                  </a:lnTo>
                  <a:lnTo>
                    <a:pt x="477" y="114"/>
                  </a:lnTo>
                  <a:lnTo>
                    <a:pt x="480" y="114"/>
                  </a:lnTo>
                  <a:lnTo>
                    <a:pt x="480" y="113"/>
                  </a:lnTo>
                  <a:lnTo>
                    <a:pt x="478" y="107"/>
                  </a:lnTo>
                  <a:lnTo>
                    <a:pt x="474" y="100"/>
                  </a:lnTo>
                  <a:close/>
                  <a:moveTo>
                    <a:pt x="9" y="182"/>
                  </a:moveTo>
                  <a:lnTo>
                    <a:pt x="8" y="181"/>
                  </a:lnTo>
                  <a:lnTo>
                    <a:pt x="9" y="181"/>
                  </a:lnTo>
                  <a:lnTo>
                    <a:pt x="9" y="18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7" name="Freeform 522">
              <a:extLst>
                <a:ext uri="{FF2B5EF4-FFF2-40B4-BE49-F238E27FC236}">
                  <a16:creationId xmlns:a16="http://schemas.microsoft.com/office/drawing/2014/main" id="{5FA10F84-33B9-3414-1B1E-D94F71C64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963" y="4298950"/>
              <a:ext cx="6350" cy="1587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1 h 1"/>
                <a:gd name="T4" fmla="*/ 4 w 4"/>
                <a:gd name="T5" fmla="*/ 1 h 1"/>
                <a:gd name="T6" fmla="*/ 4 w 4"/>
                <a:gd name="T7" fmla="*/ 0 h 1"/>
                <a:gd name="T8" fmla="*/ 4 w 4"/>
                <a:gd name="T9" fmla="*/ 0 h 1"/>
                <a:gd name="T10" fmla="*/ 4 w 4"/>
                <a:gd name="T11" fmla="*/ 0 h 1"/>
                <a:gd name="T12" fmla="*/ 3 w 4"/>
                <a:gd name="T13" fmla="*/ 0 h 1"/>
                <a:gd name="T14" fmla="*/ 2 w 4"/>
                <a:gd name="T15" fmla="*/ 0 h 1"/>
                <a:gd name="T16" fmla="*/ 1 w 4"/>
                <a:gd name="T17" fmla="*/ 0 h 1"/>
                <a:gd name="T18" fmla="*/ 0 w 4"/>
                <a:gd name="T19" fmla="*/ 0 h 1"/>
                <a:gd name="T20" fmla="*/ 0 w 4"/>
                <a:gd name="T21" fmla="*/ 0 h 1"/>
                <a:gd name="T22" fmla="*/ 1 w 4"/>
                <a:gd name="T23" fmla="*/ 0 h 1"/>
                <a:gd name="T24" fmla="*/ 2 w 4"/>
                <a:gd name="T25" fmla="*/ 1 h 1"/>
                <a:gd name="T26" fmla="*/ 3 w 4"/>
                <a:gd name="T2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8" name="Freeform 523">
              <a:extLst>
                <a:ext uri="{FF2B5EF4-FFF2-40B4-BE49-F238E27FC236}">
                  <a16:creationId xmlns:a16="http://schemas.microsoft.com/office/drawing/2014/main" id="{FDC935E2-2F22-81FE-7FC3-9DA7E119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4257675"/>
              <a:ext cx="88900" cy="30162"/>
            </a:xfrm>
            <a:custGeom>
              <a:avLst/>
              <a:gdLst>
                <a:gd name="T0" fmla="*/ 2 w 56"/>
                <a:gd name="T1" fmla="*/ 8 h 19"/>
                <a:gd name="T2" fmla="*/ 0 w 56"/>
                <a:gd name="T3" fmla="*/ 8 h 19"/>
                <a:gd name="T4" fmla="*/ 5 w 56"/>
                <a:gd name="T5" fmla="*/ 12 h 19"/>
                <a:gd name="T6" fmla="*/ 9 w 56"/>
                <a:gd name="T7" fmla="*/ 14 h 19"/>
                <a:gd name="T8" fmla="*/ 9 w 56"/>
                <a:gd name="T9" fmla="*/ 16 h 19"/>
                <a:gd name="T10" fmla="*/ 11 w 56"/>
                <a:gd name="T11" fmla="*/ 17 h 19"/>
                <a:gd name="T12" fmla="*/ 17 w 56"/>
                <a:gd name="T13" fmla="*/ 19 h 19"/>
                <a:gd name="T14" fmla="*/ 21 w 56"/>
                <a:gd name="T15" fmla="*/ 19 h 19"/>
                <a:gd name="T16" fmla="*/ 29 w 56"/>
                <a:gd name="T17" fmla="*/ 17 h 19"/>
                <a:gd name="T18" fmla="*/ 30 w 56"/>
                <a:gd name="T19" fmla="*/ 17 h 19"/>
                <a:gd name="T20" fmla="*/ 33 w 56"/>
                <a:gd name="T21" fmla="*/ 17 h 19"/>
                <a:gd name="T22" fmla="*/ 34 w 56"/>
                <a:gd name="T23" fmla="*/ 16 h 19"/>
                <a:gd name="T24" fmla="*/ 38 w 56"/>
                <a:gd name="T25" fmla="*/ 16 h 19"/>
                <a:gd name="T26" fmla="*/ 40 w 56"/>
                <a:gd name="T27" fmla="*/ 16 h 19"/>
                <a:gd name="T28" fmla="*/ 42 w 56"/>
                <a:gd name="T29" fmla="*/ 13 h 19"/>
                <a:gd name="T30" fmla="*/ 45 w 56"/>
                <a:gd name="T31" fmla="*/ 12 h 19"/>
                <a:gd name="T32" fmla="*/ 48 w 56"/>
                <a:gd name="T33" fmla="*/ 12 h 19"/>
                <a:gd name="T34" fmla="*/ 51 w 56"/>
                <a:gd name="T35" fmla="*/ 10 h 19"/>
                <a:gd name="T36" fmla="*/ 52 w 56"/>
                <a:gd name="T37" fmla="*/ 9 h 19"/>
                <a:gd name="T38" fmla="*/ 54 w 56"/>
                <a:gd name="T39" fmla="*/ 9 h 19"/>
                <a:gd name="T40" fmla="*/ 56 w 56"/>
                <a:gd name="T41" fmla="*/ 7 h 19"/>
                <a:gd name="T42" fmla="*/ 54 w 56"/>
                <a:gd name="T43" fmla="*/ 8 h 19"/>
                <a:gd name="T44" fmla="*/ 50 w 56"/>
                <a:gd name="T45" fmla="*/ 6 h 19"/>
                <a:gd name="T46" fmla="*/ 48 w 56"/>
                <a:gd name="T47" fmla="*/ 6 h 19"/>
                <a:gd name="T48" fmla="*/ 45 w 56"/>
                <a:gd name="T49" fmla="*/ 5 h 19"/>
                <a:gd name="T50" fmla="*/ 44 w 56"/>
                <a:gd name="T51" fmla="*/ 3 h 19"/>
                <a:gd name="T52" fmla="*/ 41 w 56"/>
                <a:gd name="T53" fmla="*/ 3 h 19"/>
                <a:gd name="T54" fmla="*/ 39 w 56"/>
                <a:gd name="T55" fmla="*/ 3 h 19"/>
                <a:gd name="T56" fmla="*/ 38 w 56"/>
                <a:gd name="T57" fmla="*/ 1 h 19"/>
                <a:gd name="T58" fmla="*/ 36 w 56"/>
                <a:gd name="T59" fmla="*/ 1 h 19"/>
                <a:gd name="T60" fmla="*/ 34 w 56"/>
                <a:gd name="T61" fmla="*/ 2 h 19"/>
                <a:gd name="T62" fmla="*/ 31 w 56"/>
                <a:gd name="T63" fmla="*/ 4 h 19"/>
                <a:gd name="T64" fmla="*/ 29 w 56"/>
                <a:gd name="T65" fmla="*/ 4 h 19"/>
                <a:gd name="T66" fmla="*/ 27 w 56"/>
                <a:gd name="T67" fmla="*/ 3 h 19"/>
                <a:gd name="T68" fmla="*/ 26 w 56"/>
                <a:gd name="T69" fmla="*/ 5 h 19"/>
                <a:gd name="T70" fmla="*/ 23 w 56"/>
                <a:gd name="T71" fmla="*/ 6 h 19"/>
                <a:gd name="T72" fmla="*/ 18 w 56"/>
                <a:gd name="T73" fmla="*/ 2 h 19"/>
                <a:gd name="T74" fmla="*/ 14 w 56"/>
                <a:gd name="T75" fmla="*/ 0 h 19"/>
                <a:gd name="T76" fmla="*/ 11 w 56"/>
                <a:gd name="T77" fmla="*/ 0 h 19"/>
                <a:gd name="T78" fmla="*/ 9 w 56"/>
                <a:gd name="T79" fmla="*/ 0 h 19"/>
                <a:gd name="T80" fmla="*/ 7 w 56"/>
                <a:gd name="T81" fmla="*/ 2 h 19"/>
                <a:gd name="T82" fmla="*/ 4 w 56"/>
                <a:gd name="T83" fmla="*/ 3 h 19"/>
                <a:gd name="T84" fmla="*/ 4 w 56"/>
                <a:gd name="T85" fmla="*/ 6 h 19"/>
                <a:gd name="T86" fmla="*/ 4 w 56"/>
                <a:gd name="T8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19">
                  <a:moveTo>
                    <a:pt x="4" y="7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2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4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6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4" y="16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8" y="12"/>
                  </a:lnTo>
                  <a:lnTo>
                    <a:pt x="49" y="1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0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69" name="Freeform 534">
              <a:extLst>
                <a:ext uri="{FF2B5EF4-FFF2-40B4-BE49-F238E27FC236}">
                  <a16:creationId xmlns:a16="http://schemas.microsoft.com/office/drawing/2014/main" id="{B447FBCD-4B14-957C-79A3-4CBBFBE4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2408238"/>
              <a:ext cx="74612" cy="49212"/>
            </a:xfrm>
            <a:custGeom>
              <a:avLst/>
              <a:gdLst>
                <a:gd name="T0" fmla="*/ 13 w 47"/>
                <a:gd name="T1" fmla="*/ 31 h 31"/>
                <a:gd name="T2" fmla="*/ 30 w 47"/>
                <a:gd name="T3" fmla="*/ 19 h 31"/>
                <a:gd name="T4" fmla="*/ 47 w 47"/>
                <a:gd name="T5" fmla="*/ 9 h 31"/>
                <a:gd name="T6" fmla="*/ 45 w 47"/>
                <a:gd name="T7" fmla="*/ 9 h 31"/>
                <a:gd name="T8" fmla="*/ 45 w 47"/>
                <a:gd name="T9" fmla="*/ 9 h 31"/>
                <a:gd name="T10" fmla="*/ 43 w 47"/>
                <a:gd name="T11" fmla="*/ 10 h 31"/>
                <a:gd name="T12" fmla="*/ 42 w 47"/>
                <a:gd name="T13" fmla="*/ 11 h 31"/>
                <a:gd name="T14" fmla="*/ 41 w 47"/>
                <a:gd name="T15" fmla="*/ 11 h 31"/>
                <a:gd name="T16" fmla="*/ 35 w 47"/>
                <a:gd name="T17" fmla="*/ 10 h 31"/>
                <a:gd name="T18" fmla="*/ 33 w 47"/>
                <a:gd name="T19" fmla="*/ 10 h 31"/>
                <a:gd name="T20" fmla="*/ 29 w 47"/>
                <a:gd name="T21" fmla="*/ 10 h 31"/>
                <a:gd name="T22" fmla="*/ 28 w 47"/>
                <a:gd name="T23" fmla="*/ 10 h 31"/>
                <a:gd name="T24" fmla="*/ 26 w 47"/>
                <a:gd name="T25" fmla="*/ 9 h 31"/>
                <a:gd name="T26" fmla="*/ 25 w 47"/>
                <a:gd name="T27" fmla="*/ 7 h 31"/>
                <a:gd name="T28" fmla="*/ 23 w 47"/>
                <a:gd name="T29" fmla="*/ 7 h 31"/>
                <a:gd name="T30" fmla="*/ 22 w 47"/>
                <a:gd name="T31" fmla="*/ 6 h 31"/>
                <a:gd name="T32" fmla="*/ 19 w 47"/>
                <a:gd name="T33" fmla="*/ 7 h 31"/>
                <a:gd name="T34" fmla="*/ 17 w 47"/>
                <a:gd name="T35" fmla="*/ 7 h 31"/>
                <a:gd name="T36" fmla="*/ 16 w 47"/>
                <a:gd name="T37" fmla="*/ 6 h 31"/>
                <a:gd name="T38" fmla="*/ 16 w 47"/>
                <a:gd name="T39" fmla="*/ 5 h 31"/>
                <a:gd name="T40" fmla="*/ 14 w 47"/>
                <a:gd name="T41" fmla="*/ 4 h 31"/>
                <a:gd name="T42" fmla="*/ 14 w 47"/>
                <a:gd name="T43" fmla="*/ 4 h 31"/>
                <a:gd name="T44" fmla="*/ 13 w 47"/>
                <a:gd name="T45" fmla="*/ 4 h 31"/>
                <a:gd name="T46" fmla="*/ 12 w 47"/>
                <a:gd name="T47" fmla="*/ 4 h 31"/>
                <a:gd name="T48" fmla="*/ 9 w 47"/>
                <a:gd name="T49" fmla="*/ 4 h 31"/>
                <a:gd name="T50" fmla="*/ 7 w 47"/>
                <a:gd name="T51" fmla="*/ 4 h 31"/>
                <a:gd name="T52" fmla="*/ 6 w 47"/>
                <a:gd name="T53" fmla="*/ 4 h 31"/>
                <a:gd name="T54" fmla="*/ 6 w 47"/>
                <a:gd name="T55" fmla="*/ 4 h 31"/>
                <a:gd name="T56" fmla="*/ 5 w 47"/>
                <a:gd name="T57" fmla="*/ 3 h 31"/>
                <a:gd name="T58" fmla="*/ 4 w 47"/>
                <a:gd name="T59" fmla="*/ 1 h 31"/>
                <a:gd name="T60" fmla="*/ 3 w 47"/>
                <a:gd name="T61" fmla="*/ 0 h 31"/>
                <a:gd name="T62" fmla="*/ 2 w 47"/>
                <a:gd name="T63" fmla="*/ 0 h 31"/>
                <a:gd name="T64" fmla="*/ 0 w 47"/>
                <a:gd name="T65" fmla="*/ 0 h 31"/>
                <a:gd name="T66" fmla="*/ 6 w 47"/>
                <a:gd name="T67" fmla="*/ 14 h 31"/>
                <a:gd name="T68" fmla="*/ 13 w 47"/>
                <a:gd name="T6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31">
                  <a:moveTo>
                    <a:pt x="13" y="31"/>
                  </a:moveTo>
                  <a:lnTo>
                    <a:pt x="30" y="1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6" y="14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0" name="Freeform 535">
              <a:extLst>
                <a:ext uri="{FF2B5EF4-FFF2-40B4-BE49-F238E27FC236}">
                  <a16:creationId xmlns:a16="http://schemas.microsoft.com/office/drawing/2014/main" id="{4F67A067-906E-2700-A937-45B16B57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0" y="1058863"/>
              <a:ext cx="2974975" cy="892175"/>
            </a:xfrm>
            <a:custGeom>
              <a:avLst/>
              <a:gdLst>
                <a:gd name="T0" fmla="*/ 29 w 1874"/>
                <a:gd name="T1" fmla="*/ 74 h 562"/>
                <a:gd name="T2" fmla="*/ 43 w 1874"/>
                <a:gd name="T3" fmla="*/ 96 h 562"/>
                <a:gd name="T4" fmla="*/ 92 w 1874"/>
                <a:gd name="T5" fmla="*/ 176 h 562"/>
                <a:gd name="T6" fmla="*/ 124 w 1874"/>
                <a:gd name="T7" fmla="*/ 192 h 562"/>
                <a:gd name="T8" fmla="*/ 132 w 1874"/>
                <a:gd name="T9" fmla="*/ 187 h 562"/>
                <a:gd name="T10" fmla="*/ 144 w 1874"/>
                <a:gd name="T11" fmla="*/ 185 h 562"/>
                <a:gd name="T12" fmla="*/ 172 w 1874"/>
                <a:gd name="T13" fmla="*/ 169 h 562"/>
                <a:gd name="T14" fmla="*/ 187 w 1874"/>
                <a:gd name="T15" fmla="*/ 165 h 562"/>
                <a:gd name="T16" fmla="*/ 213 w 1874"/>
                <a:gd name="T17" fmla="*/ 147 h 562"/>
                <a:gd name="T18" fmla="*/ 248 w 1874"/>
                <a:gd name="T19" fmla="*/ 157 h 562"/>
                <a:gd name="T20" fmla="*/ 262 w 1874"/>
                <a:gd name="T21" fmla="*/ 163 h 562"/>
                <a:gd name="T22" fmla="*/ 303 w 1874"/>
                <a:gd name="T23" fmla="*/ 162 h 562"/>
                <a:gd name="T24" fmla="*/ 303 w 1874"/>
                <a:gd name="T25" fmla="*/ 185 h 562"/>
                <a:gd name="T26" fmla="*/ 297 w 1874"/>
                <a:gd name="T27" fmla="*/ 231 h 562"/>
                <a:gd name="T28" fmla="*/ 304 w 1874"/>
                <a:gd name="T29" fmla="*/ 259 h 562"/>
                <a:gd name="T30" fmla="*/ 254 w 1874"/>
                <a:gd name="T31" fmla="*/ 260 h 562"/>
                <a:gd name="T32" fmla="*/ 226 w 1874"/>
                <a:gd name="T33" fmla="*/ 264 h 562"/>
                <a:gd name="T34" fmla="*/ 209 w 1874"/>
                <a:gd name="T35" fmla="*/ 285 h 562"/>
                <a:gd name="T36" fmla="*/ 228 w 1874"/>
                <a:gd name="T37" fmla="*/ 311 h 562"/>
                <a:gd name="T38" fmla="*/ 208 w 1874"/>
                <a:gd name="T39" fmla="*/ 314 h 562"/>
                <a:gd name="T40" fmla="*/ 172 w 1874"/>
                <a:gd name="T41" fmla="*/ 314 h 562"/>
                <a:gd name="T42" fmla="*/ 205 w 1874"/>
                <a:gd name="T43" fmla="*/ 352 h 562"/>
                <a:gd name="T44" fmla="*/ 222 w 1874"/>
                <a:gd name="T45" fmla="*/ 396 h 562"/>
                <a:gd name="T46" fmla="*/ 247 w 1874"/>
                <a:gd name="T47" fmla="*/ 420 h 562"/>
                <a:gd name="T48" fmla="*/ 286 w 1874"/>
                <a:gd name="T49" fmla="*/ 438 h 562"/>
                <a:gd name="T50" fmla="*/ 273 w 1874"/>
                <a:gd name="T51" fmla="*/ 469 h 562"/>
                <a:gd name="T52" fmla="*/ 354 w 1874"/>
                <a:gd name="T53" fmla="*/ 455 h 562"/>
                <a:gd name="T54" fmla="*/ 423 w 1874"/>
                <a:gd name="T55" fmla="*/ 519 h 562"/>
                <a:gd name="T56" fmla="*/ 470 w 1874"/>
                <a:gd name="T57" fmla="*/ 275 h 562"/>
                <a:gd name="T58" fmla="*/ 568 w 1874"/>
                <a:gd name="T59" fmla="*/ 257 h 562"/>
                <a:gd name="T60" fmla="*/ 695 w 1874"/>
                <a:gd name="T61" fmla="*/ 363 h 562"/>
                <a:gd name="T62" fmla="*/ 789 w 1874"/>
                <a:gd name="T63" fmla="*/ 375 h 562"/>
                <a:gd name="T64" fmla="*/ 884 w 1874"/>
                <a:gd name="T65" fmla="*/ 415 h 562"/>
                <a:gd name="T66" fmla="*/ 924 w 1874"/>
                <a:gd name="T67" fmla="*/ 506 h 562"/>
                <a:gd name="T68" fmla="*/ 986 w 1874"/>
                <a:gd name="T69" fmla="*/ 527 h 562"/>
                <a:gd name="T70" fmla="*/ 992 w 1874"/>
                <a:gd name="T71" fmla="*/ 545 h 562"/>
                <a:gd name="T72" fmla="*/ 1015 w 1874"/>
                <a:gd name="T73" fmla="*/ 561 h 562"/>
                <a:gd name="T74" fmla="*/ 1017 w 1874"/>
                <a:gd name="T75" fmla="*/ 539 h 562"/>
                <a:gd name="T76" fmla="*/ 1036 w 1874"/>
                <a:gd name="T77" fmla="*/ 515 h 562"/>
                <a:gd name="T78" fmla="*/ 1053 w 1874"/>
                <a:gd name="T79" fmla="*/ 503 h 562"/>
                <a:gd name="T80" fmla="*/ 1089 w 1874"/>
                <a:gd name="T81" fmla="*/ 479 h 562"/>
                <a:gd name="T82" fmla="*/ 1108 w 1874"/>
                <a:gd name="T83" fmla="*/ 472 h 562"/>
                <a:gd name="T84" fmla="*/ 1123 w 1874"/>
                <a:gd name="T85" fmla="*/ 450 h 562"/>
                <a:gd name="T86" fmla="*/ 1140 w 1874"/>
                <a:gd name="T87" fmla="*/ 429 h 562"/>
                <a:gd name="T88" fmla="*/ 1188 w 1874"/>
                <a:gd name="T89" fmla="*/ 429 h 562"/>
                <a:gd name="T90" fmla="*/ 1237 w 1874"/>
                <a:gd name="T91" fmla="*/ 443 h 562"/>
                <a:gd name="T92" fmla="*/ 1273 w 1874"/>
                <a:gd name="T93" fmla="*/ 401 h 562"/>
                <a:gd name="T94" fmla="*/ 1318 w 1874"/>
                <a:gd name="T95" fmla="*/ 423 h 562"/>
                <a:gd name="T96" fmla="*/ 1375 w 1874"/>
                <a:gd name="T97" fmla="*/ 420 h 562"/>
                <a:gd name="T98" fmla="*/ 1410 w 1874"/>
                <a:gd name="T99" fmla="*/ 419 h 562"/>
                <a:gd name="T100" fmla="*/ 1456 w 1874"/>
                <a:gd name="T101" fmla="*/ 422 h 562"/>
                <a:gd name="T102" fmla="*/ 1511 w 1874"/>
                <a:gd name="T103" fmla="*/ 445 h 562"/>
                <a:gd name="T104" fmla="*/ 1546 w 1874"/>
                <a:gd name="T105" fmla="*/ 442 h 562"/>
                <a:gd name="T106" fmla="*/ 1562 w 1874"/>
                <a:gd name="T107" fmla="*/ 408 h 562"/>
                <a:gd name="T108" fmla="*/ 1557 w 1874"/>
                <a:gd name="T109" fmla="*/ 349 h 562"/>
                <a:gd name="T110" fmla="*/ 1548 w 1874"/>
                <a:gd name="T111" fmla="*/ 296 h 562"/>
                <a:gd name="T112" fmla="*/ 1591 w 1874"/>
                <a:gd name="T113" fmla="*/ 273 h 562"/>
                <a:gd name="T114" fmla="*/ 1659 w 1874"/>
                <a:gd name="T115" fmla="*/ 258 h 562"/>
                <a:gd name="T116" fmla="*/ 1675 w 1874"/>
                <a:gd name="T117" fmla="*/ 151 h 562"/>
                <a:gd name="T118" fmla="*/ 1745 w 1874"/>
                <a:gd name="T119" fmla="*/ 155 h 562"/>
                <a:gd name="T120" fmla="*/ 1781 w 1874"/>
                <a:gd name="T121" fmla="*/ 150 h 562"/>
                <a:gd name="T122" fmla="*/ 1792 w 1874"/>
                <a:gd name="T123" fmla="*/ 89 h 562"/>
                <a:gd name="T124" fmla="*/ 1850 w 1874"/>
                <a:gd name="T125" fmla="*/ 2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4" h="562">
                  <a:moveTo>
                    <a:pt x="1873" y="8"/>
                  </a:moveTo>
                  <a:lnTo>
                    <a:pt x="1872" y="3"/>
                  </a:lnTo>
                  <a:lnTo>
                    <a:pt x="1872" y="2"/>
                  </a:lnTo>
                  <a:lnTo>
                    <a:pt x="1869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6" y="6"/>
                  </a:lnTo>
                  <a:lnTo>
                    <a:pt x="25" y="9"/>
                  </a:lnTo>
                  <a:lnTo>
                    <a:pt x="24" y="12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4" y="20"/>
                  </a:lnTo>
                  <a:lnTo>
                    <a:pt x="13" y="22"/>
                  </a:lnTo>
                  <a:lnTo>
                    <a:pt x="7" y="39"/>
                  </a:lnTo>
                  <a:lnTo>
                    <a:pt x="0" y="56"/>
                  </a:lnTo>
                  <a:lnTo>
                    <a:pt x="12" y="61"/>
                  </a:lnTo>
                  <a:lnTo>
                    <a:pt x="24" y="65"/>
                  </a:lnTo>
                  <a:lnTo>
                    <a:pt x="28" y="66"/>
                  </a:lnTo>
                  <a:lnTo>
                    <a:pt x="29" y="67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29" y="70"/>
                  </a:lnTo>
                  <a:lnTo>
                    <a:pt x="28" y="71"/>
                  </a:lnTo>
                  <a:lnTo>
                    <a:pt x="28" y="72"/>
                  </a:lnTo>
                  <a:lnTo>
                    <a:pt x="29" y="73"/>
                  </a:lnTo>
                  <a:lnTo>
                    <a:pt x="29" y="74"/>
                  </a:lnTo>
                  <a:lnTo>
                    <a:pt x="30" y="75"/>
                  </a:lnTo>
                  <a:lnTo>
                    <a:pt x="30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30" y="79"/>
                  </a:lnTo>
                  <a:lnTo>
                    <a:pt x="33" y="79"/>
                  </a:lnTo>
                  <a:lnTo>
                    <a:pt x="34" y="80"/>
                  </a:lnTo>
                  <a:lnTo>
                    <a:pt x="33" y="82"/>
                  </a:lnTo>
                  <a:lnTo>
                    <a:pt x="31" y="83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6" y="87"/>
                  </a:lnTo>
                  <a:lnTo>
                    <a:pt x="30" y="91"/>
                  </a:lnTo>
                  <a:lnTo>
                    <a:pt x="32" y="94"/>
                  </a:lnTo>
                  <a:lnTo>
                    <a:pt x="32" y="95"/>
                  </a:lnTo>
                  <a:lnTo>
                    <a:pt x="32" y="96"/>
                  </a:lnTo>
                  <a:lnTo>
                    <a:pt x="31" y="96"/>
                  </a:lnTo>
                  <a:lnTo>
                    <a:pt x="30" y="97"/>
                  </a:lnTo>
                  <a:lnTo>
                    <a:pt x="30" y="98"/>
                  </a:lnTo>
                  <a:lnTo>
                    <a:pt x="30" y="98"/>
                  </a:lnTo>
                  <a:lnTo>
                    <a:pt x="31" y="99"/>
                  </a:lnTo>
                  <a:lnTo>
                    <a:pt x="33" y="101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2" y="102"/>
                  </a:lnTo>
                  <a:lnTo>
                    <a:pt x="42" y="98"/>
                  </a:lnTo>
                  <a:lnTo>
                    <a:pt x="42" y="97"/>
                  </a:lnTo>
                  <a:lnTo>
                    <a:pt x="43" y="96"/>
                  </a:lnTo>
                  <a:lnTo>
                    <a:pt x="45" y="97"/>
                  </a:lnTo>
                  <a:lnTo>
                    <a:pt x="55" y="101"/>
                  </a:lnTo>
                  <a:lnTo>
                    <a:pt x="73" y="101"/>
                  </a:lnTo>
                  <a:lnTo>
                    <a:pt x="75" y="102"/>
                  </a:lnTo>
                  <a:lnTo>
                    <a:pt x="78" y="105"/>
                  </a:lnTo>
                  <a:lnTo>
                    <a:pt x="86" y="120"/>
                  </a:lnTo>
                  <a:lnTo>
                    <a:pt x="89" y="123"/>
                  </a:lnTo>
                  <a:lnTo>
                    <a:pt x="90" y="124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4" y="126"/>
                  </a:lnTo>
                  <a:lnTo>
                    <a:pt x="95" y="128"/>
                  </a:lnTo>
                  <a:lnTo>
                    <a:pt x="102" y="146"/>
                  </a:lnTo>
                  <a:lnTo>
                    <a:pt x="116" y="168"/>
                  </a:lnTo>
                  <a:lnTo>
                    <a:pt x="114" y="172"/>
                  </a:lnTo>
                  <a:lnTo>
                    <a:pt x="113" y="173"/>
                  </a:lnTo>
                  <a:lnTo>
                    <a:pt x="104" y="175"/>
                  </a:lnTo>
                  <a:lnTo>
                    <a:pt x="104" y="174"/>
                  </a:lnTo>
                  <a:lnTo>
                    <a:pt x="103" y="171"/>
                  </a:lnTo>
                  <a:lnTo>
                    <a:pt x="102" y="170"/>
                  </a:lnTo>
                  <a:lnTo>
                    <a:pt x="101" y="169"/>
                  </a:lnTo>
                  <a:lnTo>
                    <a:pt x="99" y="168"/>
                  </a:lnTo>
                  <a:lnTo>
                    <a:pt x="96" y="169"/>
                  </a:lnTo>
                  <a:lnTo>
                    <a:pt x="94" y="171"/>
                  </a:lnTo>
                  <a:lnTo>
                    <a:pt x="92" y="175"/>
                  </a:lnTo>
                  <a:lnTo>
                    <a:pt x="91" y="176"/>
                  </a:lnTo>
                  <a:lnTo>
                    <a:pt x="92" y="176"/>
                  </a:lnTo>
                  <a:lnTo>
                    <a:pt x="93" y="176"/>
                  </a:lnTo>
                  <a:lnTo>
                    <a:pt x="94" y="177"/>
                  </a:lnTo>
                  <a:lnTo>
                    <a:pt x="95" y="178"/>
                  </a:lnTo>
                  <a:lnTo>
                    <a:pt x="95" y="179"/>
                  </a:lnTo>
                  <a:lnTo>
                    <a:pt x="95" y="180"/>
                  </a:lnTo>
                  <a:lnTo>
                    <a:pt x="96" y="181"/>
                  </a:lnTo>
                  <a:lnTo>
                    <a:pt x="95" y="183"/>
                  </a:lnTo>
                  <a:lnTo>
                    <a:pt x="96" y="183"/>
                  </a:lnTo>
                  <a:lnTo>
                    <a:pt x="100" y="183"/>
                  </a:lnTo>
                  <a:lnTo>
                    <a:pt x="102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7" y="187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13" y="188"/>
                  </a:lnTo>
                  <a:lnTo>
                    <a:pt x="114" y="190"/>
                  </a:lnTo>
                  <a:lnTo>
                    <a:pt x="118" y="193"/>
                  </a:lnTo>
                  <a:lnTo>
                    <a:pt x="126" y="198"/>
                  </a:lnTo>
                  <a:lnTo>
                    <a:pt x="126" y="197"/>
                  </a:lnTo>
                  <a:lnTo>
                    <a:pt x="126" y="195"/>
                  </a:lnTo>
                  <a:lnTo>
                    <a:pt x="125" y="195"/>
                  </a:lnTo>
                  <a:lnTo>
                    <a:pt x="124" y="194"/>
                  </a:lnTo>
                  <a:lnTo>
                    <a:pt x="124" y="194"/>
                  </a:lnTo>
                  <a:lnTo>
                    <a:pt x="124" y="193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27" y="192"/>
                  </a:lnTo>
                  <a:lnTo>
                    <a:pt x="127" y="191"/>
                  </a:lnTo>
                  <a:lnTo>
                    <a:pt x="127" y="190"/>
                  </a:lnTo>
                  <a:lnTo>
                    <a:pt x="127" y="189"/>
                  </a:lnTo>
                  <a:lnTo>
                    <a:pt x="126" y="189"/>
                  </a:lnTo>
                  <a:lnTo>
                    <a:pt x="126" y="188"/>
                  </a:lnTo>
                  <a:lnTo>
                    <a:pt x="127" y="188"/>
                  </a:lnTo>
                  <a:lnTo>
                    <a:pt x="128" y="189"/>
                  </a:lnTo>
                  <a:lnTo>
                    <a:pt x="129" y="189"/>
                  </a:lnTo>
                  <a:lnTo>
                    <a:pt x="129" y="191"/>
                  </a:lnTo>
                  <a:lnTo>
                    <a:pt x="130" y="192"/>
                  </a:lnTo>
                  <a:lnTo>
                    <a:pt x="131" y="193"/>
                  </a:lnTo>
                  <a:lnTo>
                    <a:pt x="133" y="194"/>
                  </a:lnTo>
                  <a:lnTo>
                    <a:pt x="134" y="193"/>
                  </a:lnTo>
                  <a:lnTo>
                    <a:pt x="133" y="192"/>
                  </a:lnTo>
                  <a:lnTo>
                    <a:pt x="133" y="191"/>
                  </a:lnTo>
                  <a:lnTo>
                    <a:pt x="131" y="189"/>
                  </a:lnTo>
                  <a:lnTo>
                    <a:pt x="130" y="188"/>
                  </a:lnTo>
                  <a:lnTo>
                    <a:pt x="130" y="187"/>
                  </a:lnTo>
                  <a:lnTo>
                    <a:pt x="129" y="185"/>
                  </a:lnTo>
                  <a:lnTo>
                    <a:pt x="129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6"/>
                  </a:lnTo>
                  <a:lnTo>
                    <a:pt x="131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8"/>
                  </a:lnTo>
                  <a:lnTo>
                    <a:pt x="134" y="185"/>
                  </a:lnTo>
                  <a:lnTo>
                    <a:pt x="130" y="183"/>
                  </a:lnTo>
                  <a:lnTo>
                    <a:pt x="130" y="181"/>
                  </a:lnTo>
                  <a:lnTo>
                    <a:pt x="131" y="183"/>
                  </a:lnTo>
                  <a:lnTo>
                    <a:pt x="133" y="184"/>
                  </a:lnTo>
                  <a:lnTo>
                    <a:pt x="134" y="184"/>
                  </a:lnTo>
                  <a:lnTo>
                    <a:pt x="135" y="185"/>
                  </a:lnTo>
                  <a:lnTo>
                    <a:pt x="135" y="184"/>
                  </a:lnTo>
                  <a:lnTo>
                    <a:pt x="136" y="184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8" y="185"/>
                  </a:lnTo>
                  <a:lnTo>
                    <a:pt x="139" y="186"/>
                  </a:lnTo>
                  <a:lnTo>
                    <a:pt x="139" y="185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9" y="184"/>
                  </a:lnTo>
                  <a:lnTo>
                    <a:pt x="142" y="185"/>
                  </a:lnTo>
                  <a:lnTo>
                    <a:pt x="143" y="185"/>
                  </a:lnTo>
                  <a:lnTo>
                    <a:pt x="143" y="186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4" y="182"/>
                  </a:lnTo>
                  <a:lnTo>
                    <a:pt x="148" y="185"/>
                  </a:lnTo>
                  <a:lnTo>
                    <a:pt x="148" y="184"/>
                  </a:lnTo>
                  <a:lnTo>
                    <a:pt x="148" y="183"/>
                  </a:lnTo>
                  <a:lnTo>
                    <a:pt x="149" y="184"/>
                  </a:lnTo>
                  <a:lnTo>
                    <a:pt x="150" y="185"/>
                  </a:lnTo>
                  <a:lnTo>
                    <a:pt x="151" y="185"/>
                  </a:lnTo>
                  <a:lnTo>
                    <a:pt x="151" y="183"/>
                  </a:lnTo>
                  <a:lnTo>
                    <a:pt x="152" y="183"/>
                  </a:lnTo>
                  <a:lnTo>
                    <a:pt x="153" y="184"/>
                  </a:lnTo>
                  <a:lnTo>
                    <a:pt x="154" y="185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4" y="182"/>
                  </a:lnTo>
                  <a:lnTo>
                    <a:pt x="156" y="182"/>
                  </a:lnTo>
                  <a:lnTo>
                    <a:pt x="157" y="181"/>
                  </a:lnTo>
                  <a:lnTo>
                    <a:pt x="159" y="180"/>
                  </a:lnTo>
                  <a:lnTo>
                    <a:pt x="160" y="178"/>
                  </a:lnTo>
                  <a:lnTo>
                    <a:pt x="161" y="178"/>
                  </a:lnTo>
                  <a:lnTo>
                    <a:pt x="163" y="178"/>
                  </a:lnTo>
                  <a:lnTo>
                    <a:pt x="164" y="178"/>
                  </a:lnTo>
                  <a:lnTo>
                    <a:pt x="164" y="176"/>
                  </a:lnTo>
                  <a:lnTo>
                    <a:pt x="165" y="175"/>
                  </a:lnTo>
                  <a:lnTo>
                    <a:pt x="169" y="170"/>
                  </a:lnTo>
                  <a:lnTo>
                    <a:pt x="171" y="169"/>
                  </a:lnTo>
                  <a:lnTo>
                    <a:pt x="172" y="168"/>
                  </a:lnTo>
                  <a:lnTo>
                    <a:pt x="172" y="169"/>
                  </a:lnTo>
                  <a:lnTo>
                    <a:pt x="172" y="170"/>
                  </a:lnTo>
                  <a:lnTo>
                    <a:pt x="172" y="171"/>
                  </a:lnTo>
                  <a:lnTo>
                    <a:pt x="173" y="172"/>
                  </a:lnTo>
                  <a:lnTo>
                    <a:pt x="174" y="170"/>
                  </a:lnTo>
                  <a:lnTo>
                    <a:pt x="175" y="166"/>
                  </a:lnTo>
                  <a:lnTo>
                    <a:pt x="176" y="165"/>
                  </a:lnTo>
                  <a:lnTo>
                    <a:pt x="177" y="165"/>
                  </a:lnTo>
                  <a:lnTo>
                    <a:pt x="178" y="165"/>
                  </a:lnTo>
                  <a:lnTo>
                    <a:pt x="178" y="164"/>
                  </a:lnTo>
                  <a:lnTo>
                    <a:pt x="178" y="164"/>
                  </a:lnTo>
                  <a:lnTo>
                    <a:pt x="179" y="164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80" y="165"/>
                  </a:lnTo>
                  <a:lnTo>
                    <a:pt x="181" y="162"/>
                  </a:lnTo>
                  <a:lnTo>
                    <a:pt x="182" y="161"/>
                  </a:lnTo>
                  <a:lnTo>
                    <a:pt x="182" y="160"/>
                  </a:lnTo>
                  <a:lnTo>
                    <a:pt x="183" y="161"/>
                  </a:lnTo>
                  <a:lnTo>
                    <a:pt x="184" y="162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6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3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5"/>
                  </a:lnTo>
                  <a:lnTo>
                    <a:pt x="188" y="164"/>
                  </a:lnTo>
                  <a:lnTo>
                    <a:pt x="189" y="164"/>
                  </a:lnTo>
                  <a:lnTo>
                    <a:pt x="189" y="163"/>
                  </a:lnTo>
                  <a:lnTo>
                    <a:pt x="190" y="159"/>
                  </a:lnTo>
                  <a:lnTo>
                    <a:pt x="190" y="157"/>
                  </a:lnTo>
                  <a:lnTo>
                    <a:pt x="191" y="158"/>
                  </a:lnTo>
                  <a:lnTo>
                    <a:pt x="192" y="158"/>
                  </a:lnTo>
                  <a:lnTo>
                    <a:pt x="193" y="158"/>
                  </a:lnTo>
                  <a:lnTo>
                    <a:pt x="194" y="157"/>
                  </a:lnTo>
                  <a:lnTo>
                    <a:pt x="195" y="155"/>
                  </a:lnTo>
                  <a:lnTo>
                    <a:pt x="196" y="155"/>
                  </a:lnTo>
                  <a:lnTo>
                    <a:pt x="196" y="155"/>
                  </a:lnTo>
                  <a:lnTo>
                    <a:pt x="196" y="156"/>
                  </a:lnTo>
                  <a:lnTo>
                    <a:pt x="195" y="157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6" y="159"/>
                  </a:lnTo>
                  <a:lnTo>
                    <a:pt x="201" y="153"/>
                  </a:lnTo>
                  <a:lnTo>
                    <a:pt x="201" y="152"/>
                  </a:lnTo>
                  <a:lnTo>
                    <a:pt x="201" y="151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3" y="152"/>
                  </a:lnTo>
                  <a:lnTo>
                    <a:pt x="204" y="152"/>
                  </a:lnTo>
                  <a:lnTo>
                    <a:pt x="204" y="152"/>
                  </a:lnTo>
                  <a:lnTo>
                    <a:pt x="206" y="149"/>
                  </a:lnTo>
                  <a:lnTo>
                    <a:pt x="207" y="149"/>
                  </a:lnTo>
                  <a:lnTo>
                    <a:pt x="213" y="147"/>
                  </a:lnTo>
                  <a:lnTo>
                    <a:pt x="214" y="146"/>
                  </a:lnTo>
                  <a:lnTo>
                    <a:pt x="216" y="145"/>
                  </a:lnTo>
                  <a:lnTo>
                    <a:pt x="217" y="145"/>
                  </a:lnTo>
                  <a:lnTo>
                    <a:pt x="219" y="146"/>
                  </a:lnTo>
                  <a:lnTo>
                    <a:pt x="225" y="147"/>
                  </a:lnTo>
                  <a:lnTo>
                    <a:pt x="228" y="148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50"/>
                  </a:lnTo>
                  <a:lnTo>
                    <a:pt x="233" y="153"/>
                  </a:lnTo>
                  <a:lnTo>
                    <a:pt x="234" y="154"/>
                  </a:lnTo>
                  <a:lnTo>
                    <a:pt x="235" y="154"/>
                  </a:lnTo>
                  <a:lnTo>
                    <a:pt x="236" y="153"/>
                  </a:lnTo>
                  <a:lnTo>
                    <a:pt x="236" y="151"/>
                  </a:lnTo>
                  <a:lnTo>
                    <a:pt x="237" y="150"/>
                  </a:lnTo>
                  <a:lnTo>
                    <a:pt x="238" y="149"/>
                  </a:lnTo>
                  <a:lnTo>
                    <a:pt x="239" y="149"/>
                  </a:lnTo>
                  <a:lnTo>
                    <a:pt x="240" y="150"/>
                  </a:lnTo>
                  <a:lnTo>
                    <a:pt x="240" y="152"/>
                  </a:lnTo>
                  <a:lnTo>
                    <a:pt x="239" y="155"/>
                  </a:lnTo>
                  <a:lnTo>
                    <a:pt x="239" y="155"/>
                  </a:lnTo>
                  <a:lnTo>
                    <a:pt x="241" y="157"/>
                  </a:lnTo>
                  <a:lnTo>
                    <a:pt x="242" y="158"/>
                  </a:lnTo>
                  <a:lnTo>
                    <a:pt x="243" y="159"/>
                  </a:lnTo>
                  <a:lnTo>
                    <a:pt x="243" y="159"/>
                  </a:lnTo>
                  <a:lnTo>
                    <a:pt x="244" y="159"/>
                  </a:lnTo>
                  <a:lnTo>
                    <a:pt x="247" y="158"/>
                  </a:lnTo>
                  <a:lnTo>
                    <a:pt x="248" y="157"/>
                  </a:lnTo>
                  <a:lnTo>
                    <a:pt x="249" y="158"/>
                  </a:lnTo>
                  <a:lnTo>
                    <a:pt x="247" y="161"/>
                  </a:lnTo>
                  <a:lnTo>
                    <a:pt x="248" y="161"/>
                  </a:lnTo>
                  <a:lnTo>
                    <a:pt x="250" y="162"/>
                  </a:lnTo>
                  <a:lnTo>
                    <a:pt x="252" y="162"/>
                  </a:lnTo>
                  <a:lnTo>
                    <a:pt x="253" y="161"/>
                  </a:lnTo>
                  <a:lnTo>
                    <a:pt x="253" y="158"/>
                  </a:lnTo>
                  <a:lnTo>
                    <a:pt x="253" y="157"/>
                  </a:lnTo>
                  <a:lnTo>
                    <a:pt x="254" y="157"/>
                  </a:lnTo>
                  <a:lnTo>
                    <a:pt x="254" y="158"/>
                  </a:lnTo>
                  <a:lnTo>
                    <a:pt x="253" y="159"/>
                  </a:lnTo>
                  <a:lnTo>
                    <a:pt x="253" y="160"/>
                  </a:lnTo>
                  <a:lnTo>
                    <a:pt x="253" y="161"/>
                  </a:lnTo>
                  <a:lnTo>
                    <a:pt x="254" y="162"/>
                  </a:lnTo>
                  <a:lnTo>
                    <a:pt x="255" y="163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6" y="165"/>
                  </a:lnTo>
                  <a:lnTo>
                    <a:pt x="257" y="165"/>
                  </a:lnTo>
                  <a:lnTo>
                    <a:pt x="259" y="165"/>
                  </a:lnTo>
                  <a:lnTo>
                    <a:pt x="264" y="165"/>
                  </a:lnTo>
                  <a:lnTo>
                    <a:pt x="265" y="165"/>
                  </a:lnTo>
                  <a:lnTo>
                    <a:pt x="264" y="165"/>
                  </a:lnTo>
                  <a:lnTo>
                    <a:pt x="264" y="164"/>
                  </a:lnTo>
                  <a:lnTo>
                    <a:pt x="264" y="164"/>
                  </a:lnTo>
                  <a:lnTo>
                    <a:pt x="263" y="164"/>
                  </a:lnTo>
                  <a:lnTo>
                    <a:pt x="263" y="163"/>
                  </a:lnTo>
                  <a:lnTo>
                    <a:pt x="262" y="163"/>
                  </a:lnTo>
                  <a:lnTo>
                    <a:pt x="262" y="162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5" y="162"/>
                  </a:lnTo>
                  <a:lnTo>
                    <a:pt x="270" y="161"/>
                  </a:lnTo>
                  <a:lnTo>
                    <a:pt x="271" y="160"/>
                  </a:lnTo>
                  <a:lnTo>
                    <a:pt x="273" y="157"/>
                  </a:lnTo>
                  <a:lnTo>
                    <a:pt x="273" y="156"/>
                  </a:lnTo>
                  <a:lnTo>
                    <a:pt x="273" y="155"/>
                  </a:lnTo>
                  <a:lnTo>
                    <a:pt x="273" y="154"/>
                  </a:lnTo>
                  <a:lnTo>
                    <a:pt x="274" y="154"/>
                  </a:lnTo>
                  <a:lnTo>
                    <a:pt x="274" y="153"/>
                  </a:lnTo>
                  <a:lnTo>
                    <a:pt x="277" y="154"/>
                  </a:lnTo>
                  <a:lnTo>
                    <a:pt x="278" y="154"/>
                  </a:lnTo>
                  <a:lnTo>
                    <a:pt x="280" y="155"/>
                  </a:lnTo>
                  <a:lnTo>
                    <a:pt x="281" y="156"/>
                  </a:lnTo>
                  <a:lnTo>
                    <a:pt x="282" y="156"/>
                  </a:lnTo>
                  <a:lnTo>
                    <a:pt x="287" y="156"/>
                  </a:lnTo>
                  <a:lnTo>
                    <a:pt x="290" y="157"/>
                  </a:lnTo>
                  <a:lnTo>
                    <a:pt x="294" y="156"/>
                  </a:lnTo>
                  <a:lnTo>
                    <a:pt x="296" y="156"/>
                  </a:lnTo>
                  <a:lnTo>
                    <a:pt x="296" y="156"/>
                  </a:lnTo>
                  <a:lnTo>
                    <a:pt x="298" y="160"/>
                  </a:lnTo>
                  <a:lnTo>
                    <a:pt x="299" y="161"/>
                  </a:lnTo>
                  <a:lnTo>
                    <a:pt x="300" y="161"/>
                  </a:lnTo>
                  <a:lnTo>
                    <a:pt x="302" y="160"/>
                  </a:lnTo>
                  <a:lnTo>
                    <a:pt x="302" y="161"/>
                  </a:lnTo>
                  <a:lnTo>
                    <a:pt x="303" y="162"/>
                  </a:lnTo>
                  <a:lnTo>
                    <a:pt x="303" y="164"/>
                  </a:lnTo>
                  <a:lnTo>
                    <a:pt x="304" y="167"/>
                  </a:lnTo>
                  <a:lnTo>
                    <a:pt x="304" y="170"/>
                  </a:lnTo>
                  <a:lnTo>
                    <a:pt x="304" y="171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8" y="172"/>
                  </a:lnTo>
                  <a:lnTo>
                    <a:pt x="309" y="174"/>
                  </a:lnTo>
                  <a:lnTo>
                    <a:pt x="309" y="176"/>
                  </a:lnTo>
                  <a:lnTo>
                    <a:pt x="309" y="177"/>
                  </a:lnTo>
                  <a:lnTo>
                    <a:pt x="308" y="177"/>
                  </a:lnTo>
                  <a:lnTo>
                    <a:pt x="308" y="178"/>
                  </a:lnTo>
                  <a:lnTo>
                    <a:pt x="306" y="177"/>
                  </a:lnTo>
                  <a:lnTo>
                    <a:pt x="305" y="178"/>
                  </a:lnTo>
                  <a:lnTo>
                    <a:pt x="305" y="180"/>
                  </a:lnTo>
                  <a:lnTo>
                    <a:pt x="304" y="180"/>
                  </a:lnTo>
                  <a:lnTo>
                    <a:pt x="303" y="183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2" y="184"/>
                  </a:lnTo>
                  <a:lnTo>
                    <a:pt x="301" y="184"/>
                  </a:lnTo>
                  <a:lnTo>
                    <a:pt x="301" y="182"/>
                  </a:lnTo>
                  <a:lnTo>
                    <a:pt x="300" y="185"/>
                  </a:lnTo>
                  <a:lnTo>
                    <a:pt x="299" y="185"/>
                  </a:lnTo>
                  <a:lnTo>
                    <a:pt x="299" y="187"/>
                  </a:lnTo>
                  <a:lnTo>
                    <a:pt x="300" y="187"/>
                  </a:lnTo>
                  <a:lnTo>
                    <a:pt x="301" y="187"/>
                  </a:lnTo>
                  <a:lnTo>
                    <a:pt x="303" y="185"/>
                  </a:lnTo>
                  <a:lnTo>
                    <a:pt x="303" y="185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3" y="189"/>
                  </a:lnTo>
                  <a:lnTo>
                    <a:pt x="304" y="190"/>
                  </a:lnTo>
                  <a:lnTo>
                    <a:pt x="303" y="190"/>
                  </a:lnTo>
                  <a:lnTo>
                    <a:pt x="302" y="188"/>
                  </a:lnTo>
                  <a:lnTo>
                    <a:pt x="301" y="188"/>
                  </a:lnTo>
                  <a:lnTo>
                    <a:pt x="303" y="191"/>
                  </a:lnTo>
                  <a:lnTo>
                    <a:pt x="305" y="194"/>
                  </a:lnTo>
                  <a:lnTo>
                    <a:pt x="307" y="197"/>
                  </a:lnTo>
                  <a:lnTo>
                    <a:pt x="307" y="202"/>
                  </a:lnTo>
                  <a:lnTo>
                    <a:pt x="305" y="208"/>
                  </a:lnTo>
                  <a:lnTo>
                    <a:pt x="305" y="212"/>
                  </a:lnTo>
                  <a:lnTo>
                    <a:pt x="304" y="213"/>
                  </a:lnTo>
                  <a:lnTo>
                    <a:pt x="304" y="215"/>
                  </a:lnTo>
                  <a:lnTo>
                    <a:pt x="303" y="215"/>
                  </a:lnTo>
                  <a:lnTo>
                    <a:pt x="303" y="216"/>
                  </a:lnTo>
                  <a:lnTo>
                    <a:pt x="303" y="217"/>
                  </a:lnTo>
                  <a:lnTo>
                    <a:pt x="303" y="218"/>
                  </a:lnTo>
                  <a:lnTo>
                    <a:pt x="303" y="219"/>
                  </a:lnTo>
                  <a:lnTo>
                    <a:pt x="302" y="222"/>
                  </a:lnTo>
                  <a:lnTo>
                    <a:pt x="302" y="224"/>
                  </a:lnTo>
                  <a:lnTo>
                    <a:pt x="301" y="225"/>
                  </a:lnTo>
                  <a:lnTo>
                    <a:pt x="299" y="226"/>
                  </a:lnTo>
                  <a:lnTo>
                    <a:pt x="299" y="227"/>
                  </a:lnTo>
                  <a:lnTo>
                    <a:pt x="298" y="230"/>
                  </a:lnTo>
                  <a:lnTo>
                    <a:pt x="297" y="231"/>
                  </a:lnTo>
                  <a:lnTo>
                    <a:pt x="296" y="233"/>
                  </a:lnTo>
                  <a:lnTo>
                    <a:pt x="296" y="234"/>
                  </a:lnTo>
                  <a:lnTo>
                    <a:pt x="294" y="234"/>
                  </a:lnTo>
                  <a:lnTo>
                    <a:pt x="294" y="235"/>
                  </a:lnTo>
                  <a:lnTo>
                    <a:pt x="293" y="235"/>
                  </a:lnTo>
                  <a:lnTo>
                    <a:pt x="292" y="238"/>
                  </a:lnTo>
                  <a:lnTo>
                    <a:pt x="291" y="241"/>
                  </a:lnTo>
                  <a:lnTo>
                    <a:pt x="290" y="242"/>
                  </a:lnTo>
                  <a:lnTo>
                    <a:pt x="290" y="243"/>
                  </a:lnTo>
                  <a:lnTo>
                    <a:pt x="289" y="243"/>
                  </a:lnTo>
                  <a:lnTo>
                    <a:pt x="288" y="244"/>
                  </a:lnTo>
                  <a:lnTo>
                    <a:pt x="288" y="245"/>
                  </a:lnTo>
                  <a:lnTo>
                    <a:pt x="288" y="246"/>
                  </a:lnTo>
                  <a:lnTo>
                    <a:pt x="288" y="247"/>
                  </a:lnTo>
                  <a:lnTo>
                    <a:pt x="288" y="248"/>
                  </a:lnTo>
                  <a:lnTo>
                    <a:pt x="287" y="249"/>
                  </a:lnTo>
                  <a:lnTo>
                    <a:pt x="287" y="250"/>
                  </a:lnTo>
                  <a:lnTo>
                    <a:pt x="288" y="250"/>
                  </a:lnTo>
                  <a:lnTo>
                    <a:pt x="288" y="251"/>
                  </a:lnTo>
                  <a:lnTo>
                    <a:pt x="288" y="252"/>
                  </a:lnTo>
                  <a:lnTo>
                    <a:pt x="291" y="252"/>
                  </a:lnTo>
                  <a:lnTo>
                    <a:pt x="293" y="253"/>
                  </a:lnTo>
                  <a:lnTo>
                    <a:pt x="293" y="253"/>
                  </a:lnTo>
                  <a:lnTo>
                    <a:pt x="294" y="255"/>
                  </a:lnTo>
                  <a:lnTo>
                    <a:pt x="296" y="255"/>
                  </a:lnTo>
                  <a:lnTo>
                    <a:pt x="301" y="258"/>
                  </a:lnTo>
                  <a:lnTo>
                    <a:pt x="303" y="258"/>
                  </a:lnTo>
                  <a:lnTo>
                    <a:pt x="304" y="259"/>
                  </a:lnTo>
                  <a:lnTo>
                    <a:pt x="305" y="259"/>
                  </a:lnTo>
                  <a:lnTo>
                    <a:pt x="305" y="260"/>
                  </a:lnTo>
                  <a:lnTo>
                    <a:pt x="306" y="260"/>
                  </a:lnTo>
                  <a:lnTo>
                    <a:pt x="311" y="261"/>
                  </a:lnTo>
                  <a:lnTo>
                    <a:pt x="312" y="262"/>
                  </a:lnTo>
                  <a:lnTo>
                    <a:pt x="312" y="263"/>
                  </a:lnTo>
                  <a:lnTo>
                    <a:pt x="312" y="264"/>
                  </a:lnTo>
                  <a:lnTo>
                    <a:pt x="311" y="264"/>
                  </a:lnTo>
                  <a:lnTo>
                    <a:pt x="310" y="264"/>
                  </a:lnTo>
                  <a:lnTo>
                    <a:pt x="309" y="264"/>
                  </a:lnTo>
                  <a:lnTo>
                    <a:pt x="309" y="265"/>
                  </a:lnTo>
                  <a:lnTo>
                    <a:pt x="307" y="265"/>
                  </a:lnTo>
                  <a:lnTo>
                    <a:pt x="305" y="265"/>
                  </a:lnTo>
                  <a:lnTo>
                    <a:pt x="304" y="266"/>
                  </a:lnTo>
                  <a:lnTo>
                    <a:pt x="303" y="265"/>
                  </a:lnTo>
                  <a:lnTo>
                    <a:pt x="301" y="265"/>
                  </a:lnTo>
                  <a:lnTo>
                    <a:pt x="299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3" y="264"/>
                  </a:lnTo>
                  <a:lnTo>
                    <a:pt x="287" y="263"/>
                  </a:lnTo>
                  <a:lnTo>
                    <a:pt x="280" y="259"/>
                  </a:lnTo>
                  <a:lnTo>
                    <a:pt x="277" y="258"/>
                  </a:lnTo>
                  <a:lnTo>
                    <a:pt x="274" y="259"/>
                  </a:lnTo>
                  <a:lnTo>
                    <a:pt x="273" y="258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4" y="260"/>
                  </a:lnTo>
                  <a:lnTo>
                    <a:pt x="253" y="259"/>
                  </a:lnTo>
                  <a:lnTo>
                    <a:pt x="253" y="260"/>
                  </a:lnTo>
                  <a:lnTo>
                    <a:pt x="252" y="261"/>
                  </a:lnTo>
                  <a:lnTo>
                    <a:pt x="252" y="262"/>
                  </a:lnTo>
                  <a:lnTo>
                    <a:pt x="251" y="261"/>
                  </a:lnTo>
                  <a:lnTo>
                    <a:pt x="249" y="260"/>
                  </a:lnTo>
                  <a:lnTo>
                    <a:pt x="248" y="259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3" y="257"/>
                  </a:lnTo>
                  <a:lnTo>
                    <a:pt x="243" y="255"/>
                  </a:lnTo>
                  <a:lnTo>
                    <a:pt x="243" y="255"/>
                  </a:lnTo>
                  <a:lnTo>
                    <a:pt x="242" y="256"/>
                  </a:lnTo>
                  <a:lnTo>
                    <a:pt x="241" y="257"/>
                  </a:lnTo>
                  <a:lnTo>
                    <a:pt x="241" y="258"/>
                  </a:lnTo>
                  <a:lnTo>
                    <a:pt x="240" y="260"/>
                  </a:lnTo>
                  <a:lnTo>
                    <a:pt x="239" y="260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34" y="263"/>
                  </a:lnTo>
                  <a:lnTo>
                    <a:pt x="233" y="264"/>
                  </a:lnTo>
                  <a:lnTo>
                    <a:pt x="231" y="264"/>
                  </a:lnTo>
                  <a:lnTo>
                    <a:pt x="229" y="263"/>
                  </a:lnTo>
                  <a:lnTo>
                    <a:pt x="228" y="260"/>
                  </a:lnTo>
                  <a:lnTo>
                    <a:pt x="227" y="260"/>
                  </a:lnTo>
                  <a:lnTo>
                    <a:pt x="227" y="261"/>
                  </a:lnTo>
                  <a:lnTo>
                    <a:pt x="226" y="263"/>
                  </a:lnTo>
                  <a:lnTo>
                    <a:pt x="226" y="264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2" y="271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9" y="275"/>
                  </a:lnTo>
                  <a:lnTo>
                    <a:pt x="220" y="275"/>
                  </a:lnTo>
                  <a:lnTo>
                    <a:pt x="220" y="276"/>
                  </a:lnTo>
                  <a:lnTo>
                    <a:pt x="219" y="277"/>
                  </a:lnTo>
                  <a:lnTo>
                    <a:pt x="219" y="278"/>
                  </a:lnTo>
                  <a:lnTo>
                    <a:pt x="219" y="279"/>
                  </a:lnTo>
                  <a:lnTo>
                    <a:pt x="220" y="280"/>
                  </a:lnTo>
                  <a:lnTo>
                    <a:pt x="221" y="282"/>
                  </a:lnTo>
                  <a:lnTo>
                    <a:pt x="221" y="283"/>
                  </a:lnTo>
                  <a:lnTo>
                    <a:pt x="220" y="284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1"/>
                  </a:lnTo>
                  <a:lnTo>
                    <a:pt x="215" y="281"/>
                  </a:lnTo>
                  <a:lnTo>
                    <a:pt x="214" y="282"/>
                  </a:lnTo>
                  <a:lnTo>
                    <a:pt x="213" y="284"/>
                  </a:lnTo>
                  <a:lnTo>
                    <a:pt x="212" y="284"/>
                  </a:lnTo>
                  <a:lnTo>
                    <a:pt x="212" y="285"/>
                  </a:lnTo>
                  <a:lnTo>
                    <a:pt x="211" y="285"/>
                  </a:lnTo>
                  <a:lnTo>
                    <a:pt x="210" y="285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7" y="286"/>
                  </a:lnTo>
                  <a:lnTo>
                    <a:pt x="206" y="287"/>
                  </a:lnTo>
                  <a:lnTo>
                    <a:pt x="205" y="288"/>
                  </a:lnTo>
                  <a:lnTo>
                    <a:pt x="206" y="288"/>
                  </a:lnTo>
                  <a:lnTo>
                    <a:pt x="206" y="289"/>
                  </a:lnTo>
                  <a:lnTo>
                    <a:pt x="207" y="289"/>
                  </a:lnTo>
                  <a:lnTo>
                    <a:pt x="208" y="289"/>
                  </a:lnTo>
                  <a:lnTo>
                    <a:pt x="208" y="290"/>
                  </a:lnTo>
                  <a:lnTo>
                    <a:pt x="208" y="291"/>
                  </a:lnTo>
                  <a:lnTo>
                    <a:pt x="207" y="291"/>
                  </a:lnTo>
                  <a:lnTo>
                    <a:pt x="206" y="292"/>
                  </a:lnTo>
                  <a:lnTo>
                    <a:pt x="206" y="293"/>
                  </a:lnTo>
                  <a:lnTo>
                    <a:pt x="206" y="295"/>
                  </a:lnTo>
                  <a:lnTo>
                    <a:pt x="207" y="295"/>
                  </a:lnTo>
                  <a:lnTo>
                    <a:pt x="209" y="296"/>
                  </a:lnTo>
                  <a:lnTo>
                    <a:pt x="209" y="297"/>
                  </a:lnTo>
                  <a:lnTo>
                    <a:pt x="210" y="298"/>
                  </a:lnTo>
                  <a:lnTo>
                    <a:pt x="212" y="298"/>
                  </a:lnTo>
                  <a:lnTo>
                    <a:pt x="213" y="298"/>
                  </a:lnTo>
                  <a:lnTo>
                    <a:pt x="213" y="299"/>
                  </a:lnTo>
                  <a:lnTo>
                    <a:pt x="217" y="302"/>
                  </a:lnTo>
                  <a:lnTo>
                    <a:pt x="218" y="304"/>
                  </a:lnTo>
                  <a:lnTo>
                    <a:pt x="220" y="305"/>
                  </a:lnTo>
                  <a:lnTo>
                    <a:pt x="221" y="311"/>
                  </a:lnTo>
                  <a:lnTo>
                    <a:pt x="223" y="312"/>
                  </a:lnTo>
                  <a:lnTo>
                    <a:pt x="224" y="312"/>
                  </a:lnTo>
                  <a:lnTo>
                    <a:pt x="227" y="311"/>
                  </a:lnTo>
                  <a:lnTo>
                    <a:pt x="228" y="311"/>
                  </a:lnTo>
                  <a:lnTo>
                    <a:pt x="230" y="313"/>
                  </a:lnTo>
                  <a:lnTo>
                    <a:pt x="232" y="315"/>
                  </a:lnTo>
                  <a:lnTo>
                    <a:pt x="233" y="315"/>
                  </a:lnTo>
                  <a:lnTo>
                    <a:pt x="233" y="315"/>
                  </a:lnTo>
                  <a:lnTo>
                    <a:pt x="233" y="316"/>
                  </a:lnTo>
                  <a:lnTo>
                    <a:pt x="233" y="317"/>
                  </a:lnTo>
                  <a:lnTo>
                    <a:pt x="232" y="317"/>
                  </a:lnTo>
                  <a:lnTo>
                    <a:pt x="230" y="316"/>
                  </a:lnTo>
                  <a:lnTo>
                    <a:pt x="226" y="316"/>
                  </a:lnTo>
                  <a:lnTo>
                    <a:pt x="225" y="316"/>
                  </a:lnTo>
                  <a:lnTo>
                    <a:pt x="225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3" y="315"/>
                  </a:lnTo>
                  <a:lnTo>
                    <a:pt x="222" y="31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18" y="317"/>
                  </a:lnTo>
                  <a:lnTo>
                    <a:pt x="217" y="318"/>
                  </a:lnTo>
                  <a:lnTo>
                    <a:pt x="215" y="318"/>
                  </a:lnTo>
                  <a:lnTo>
                    <a:pt x="214" y="318"/>
                  </a:lnTo>
                  <a:lnTo>
                    <a:pt x="213" y="318"/>
                  </a:lnTo>
                  <a:lnTo>
                    <a:pt x="209" y="317"/>
                  </a:lnTo>
                  <a:lnTo>
                    <a:pt x="208" y="316"/>
                  </a:lnTo>
                  <a:lnTo>
                    <a:pt x="208" y="315"/>
                  </a:lnTo>
                  <a:lnTo>
                    <a:pt x="208" y="315"/>
                  </a:lnTo>
                  <a:lnTo>
                    <a:pt x="209" y="315"/>
                  </a:lnTo>
                  <a:lnTo>
                    <a:pt x="208" y="314"/>
                  </a:lnTo>
                  <a:lnTo>
                    <a:pt x="207" y="314"/>
                  </a:lnTo>
                  <a:lnTo>
                    <a:pt x="206" y="314"/>
                  </a:lnTo>
                  <a:lnTo>
                    <a:pt x="204" y="312"/>
                  </a:lnTo>
                  <a:lnTo>
                    <a:pt x="204" y="310"/>
                  </a:lnTo>
                  <a:lnTo>
                    <a:pt x="202" y="309"/>
                  </a:lnTo>
                  <a:lnTo>
                    <a:pt x="201" y="309"/>
                  </a:lnTo>
                  <a:lnTo>
                    <a:pt x="198" y="309"/>
                  </a:lnTo>
                  <a:lnTo>
                    <a:pt x="197" y="310"/>
                  </a:lnTo>
                  <a:lnTo>
                    <a:pt x="197" y="311"/>
                  </a:lnTo>
                  <a:lnTo>
                    <a:pt x="196" y="311"/>
                  </a:lnTo>
                  <a:lnTo>
                    <a:pt x="195" y="310"/>
                  </a:lnTo>
                  <a:lnTo>
                    <a:pt x="191" y="310"/>
                  </a:lnTo>
                  <a:lnTo>
                    <a:pt x="190" y="309"/>
                  </a:lnTo>
                  <a:lnTo>
                    <a:pt x="189" y="309"/>
                  </a:lnTo>
                  <a:lnTo>
                    <a:pt x="187" y="310"/>
                  </a:lnTo>
                  <a:lnTo>
                    <a:pt x="185" y="310"/>
                  </a:lnTo>
                  <a:lnTo>
                    <a:pt x="177" y="308"/>
                  </a:lnTo>
                  <a:lnTo>
                    <a:pt x="176" y="307"/>
                  </a:lnTo>
                  <a:lnTo>
                    <a:pt x="175" y="307"/>
                  </a:lnTo>
                  <a:lnTo>
                    <a:pt x="175" y="308"/>
                  </a:lnTo>
                  <a:lnTo>
                    <a:pt x="175" y="309"/>
                  </a:lnTo>
                  <a:lnTo>
                    <a:pt x="175" y="310"/>
                  </a:lnTo>
                  <a:lnTo>
                    <a:pt x="174" y="311"/>
                  </a:lnTo>
                  <a:lnTo>
                    <a:pt x="174" y="312"/>
                  </a:lnTo>
                  <a:lnTo>
                    <a:pt x="174" y="314"/>
                  </a:lnTo>
                  <a:lnTo>
                    <a:pt x="174" y="315"/>
                  </a:lnTo>
                  <a:lnTo>
                    <a:pt x="173" y="313"/>
                  </a:lnTo>
                  <a:lnTo>
                    <a:pt x="172" y="314"/>
                  </a:lnTo>
                  <a:lnTo>
                    <a:pt x="172" y="315"/>
                  </a:lnTo>
                  <a:lnTo>
                    <a:pt x="172" y="317"/>
                  </a:lnTo>
                  <a:lnTo>
                    <a:pt x="173" y="318"/>
                  </a:lnTo>
                  <a:lnTo>
                    <a:pt x="173" y="319"/>
                  </a:lnTo>
                  <a:lnTo>
                    <a:pt x="173" y="320"/>
                  </a:lnTo>
                  <a:lnTo>
                    <a:pt x="173" y="322"/>
                  </a:lnTo>
                  <a:lnTo>
                    <a:pt x="173" y="325"/>
                  </a:lnTo>
                  <a:lnTo>
                    <a:pt x="173" y="326"/>
                  </a:lnTo>
                  <a:lnTo>
                    <a:pt x="174" y="327"/>
                  </a:lnTo>
                  <a:lnTo>
                    <a:pt x="174" y="328"/>
                  </a:lnTo>
                  <a:lnTo>
                    <a:pt x="175" y="329"/>
                  </a:lnTo>
                  <a:lnTo>
                    <a:pt x="178" y="330"/>
                  </a:lnTo>
                  <a:lnTo>
                    <a:pt x="194" y="333"/>
                  </a:lnTo>
                  <a:lnTo>
                    <a:pt x="198" y="335"/>
                  </a:lnTo>
                  <a:lnTo>
                    <a:pt x="200" y="336"/>
                  </a:lnTo>
                  <a:lnTo>
                    <a:pt x="201" y="338"/>
                  </a:lnTo>
                  <a:lnTo>
                    <a:pt x="201" y="339"/>
                  </a:lnTo>
                  <a:lnTo>
                    <a:pt x="202" y="339"/>
                  </a:lnTo>
                  <a:lnTo>
                    <a:pt x="202" y="345"/>
                  </a:lnTo>
                  <a:lnTo>
                    <a:pt x="202" y="346"/>
                  </a:lnTo>
                  <a:lnTo>
                    <a:pt x="201" y="346"/>
                  </a:lnTo>
                  <a:lnTo>
                    <a:pt x="201" y="347"/>
                  </a:lnTo>
                  <a:lnTo>
                    <a:pt x="202" y="348"/>
                  </a:lnTo>
                  <a:lnTo>
                    <a:pt x="203" y="349"/>
                  </a:lnTo>
                  <a:lnTo>
                    <a:pt x="204" y="349"/>
                  </a:lnTo>
                  <a:lnTo>
                    <a:pt x="204" y="350"/>
                  </a:lnTo>
                  <a:lnTo>
                    <a:pt x="204" y="351"/>
                  </a:lnTo>
                  <a:lnTo>
                    <a:pt x="205" y="352"/>
                  </a:lnTo>
                  <a:lnTo>
                    <a:pt x="205" y="354"/>
                  </a:lnTo>
                  <a:lnTo>
                    <a:pt x="206" y="354"/>
                  </a:lnTo>
                  <a:lnTo>
                    <a:pt x="207" y="355"/>
                  </a:lnTo>
                  <a:lnTo>
                    <a:pt x="208" y="355"/>
                  </a:lnTo>
                  <a:lnTo>
                    <a:pt x="208" y="356"/>
                  </a:lnTo>
                  <a:lnTo>
                    <a:pt x="208" y="358"/>
                  </a:lnTo>
                  <a:lnTo>
                    <a:pt x="208" y="359"/>
                  </a:lnTo>
                  <a:lnTo>
                    <a:pt x="209" y="360"/>
                  </a:lnTo>
                  <a:lnTo>
                    <a:pt x="209" y="361"/>
                  </a:lnTo>
                  <a:lnTo>
                    <a:pt x="209" y="361"/>
                  </a:lnTo>
                  <a:lnTo>
                    <a:pt x="209" y="362"/>
                  </a:lnTo>
                  <a:lnTo>
                    <a:pt x="213" y="371"/>
                  </a:lnTo>
                  <a:lnTo>
                    <a:pt x="214" y="373"/>
                  </a:lnTo>
                  <a:lnTo>
                    <a:pt x="214" y="374"/>
                  </a:lnTo>
                  <a:lnTo>
                    <a:pt x="215" y="374"/>
                  </a:lnTo>
                  <a:lnTo>
                    <a:pt x="216" y="374"/>
                  </a:lnTo>
                  <a:lnTo>
                    <a:pt x="217" y="374"/>
                  </a:lnTo>
                  <a:lnTo>
                    <a:pt x="217" y="375"/>
                  </a:lnTo>
                  <a:lnTo>
                    <a:pt x="218" y="375"/>
                  </a:lnTo>
                  <a:lnTo>
                    <a:pt x="220" y="377"/>
                  </a:lnTo>
                  <a:lnTo>
                    <a:pt x="220" y="378"/>
                  </a:lnTo>
                  <a:lnTo>
                    <a:pt x="221" y="378"/>
                  </a:lnTo>
                  <a:lnTo>
                    <a:pt x="221" y="380"/>
                  </a:lnTo>
                  <a:lnTo>
                    <a:pt x="221" y="381"/>
                  </a:lnTo>
                  <a:lnTo>
                    <a:pt x="223" y="384"/>
                  </a:lnTo>
                  <a:lnTo>
                    <a:pt x="223" y="385"/>
                  </a:lnTo>
                  <a:lnTo>
                    <a:pt x="223" y="394"/>
                  </a:lnTo>
                  <a:lnTo>
                    <a:pt x="222" y="396"/>
                  </a:lnTo>
                  <a:lnTo>
                    <a:pt x="220" y="402"/>
                  </a:lnTo>
                  <a:lnTo>
                    <a:pt x="220" y="403"/>
                  </a:lnTo>
                  <a:lnTo>
                    <a:pt x="221" y="404"/>
                  </a:lnTo>
                  <a:lnTo>
                    <a:pt x="224" y="404"/>
                  </a:lnTo>
                  <a:lnTo>
                    <a:pt x="229" y="403"/>
                  </a:lnTo>
                  <a:lnTo>
                    <a:pt x="230" y="403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2" y="403"/>
                  </a:lnTo>
                  <a:lnTo>
                    <a:pt x="233" y="402"/>
                  </a:lnTo>
                  <a:lnTo>
                    <a:pt x="235" y="402"/>
                  </a:lnTo>
                  <a:lnTo>
                    <a:pt x="237" y="401"/>
                  </a:lnTo>
                  <a:lnTo>
                    <a:pt x="238" y="402"/>
                  </a:lnTo>
                  <a:lnTo>
                    <a:pt x="239" y="404"/>
                  </a:lnTo>
                  <a:lnTo>
                    <a:pt x="239" y="405"/>
                  </a:lnTo>
                  <a:lnTo>
                    <a:pt x="239" y="405"/>
                  </a:lnTo>
                  <a:lnTo>
                    <a:pt x="238" y="405"/>
                  </a:lnTo>
                  <a:lnTo>
                    <a:pt x="239" y="406"/>
                  </a:lnTo>
                  <a:lnTo>
                    <a:pt x="240" y="406"/>
                  </a:lnTo>
                  <a:lnTo>
                    <a:pt x="241" y="407"/>
                  </a:lnTo>
                  <a:lnTo>
                    <a:pt x="241" y="408"/>
                  </a:lnTo>
                  <a:lnTo>
                    <a:pt x="243" y="411"/>
                  </a:lnTo>
                  <a:lnTo>
                    <a:pt x="243" y="412"/>
                  </a:lnTo>
                  <a:lnTo>
                    <a:pt x="244" y="415"/>
                  </a:lnTo>
                  <a:lnTo>
                    <a:pt x="244" y="415"/>
                  </a:lnTo>
                  <a:lnTo>
                    <a:pt x="245" y="416"/>
                  </a:lnTo>
                  <a:lnTo>
                    <a:pt x="246" y="419"/>
                  </a:lnTo>
                  <a:lnTo>
                    <a:pt x="247" y="420"/>
                  </a:lnTo>
                  <a:lnTo>
                    <a:pt x="250" y="424"/>
                  </a:lnTo>
                  <a:lnTo>
                    <a:pt x="251" y="424"/>
                  </a:lnTo>
                  <a:lnTo>
                    <a:pt x="252" y="424"/>
                  </a:lnTo>
                  <a:lnTo>
                    <a:pt x="253" y="422"/>
                  </a:lnTo>
                  <a:lnTo>
                    <a:pt x="256" y="421"/>
                  </a:lnTo>
                  <a:lnTo>
                    <a:pt x="260" y="420"/>
                  </a:lnTo>
                  <a:lnTo>
                    <a:pt x="262" y="420"/>
                  </a:lnTo>
                  <a:lnTo>
                    <a:pt x="263" y="422"/>
                  </a:lnTo>
                  <a:lnTo>
                    <a:pt x="266" y="426"/>
                  </a:lnTo>
                  <a:lnTo>
                    <a:pt x="267" y="426"/>
                  </a:lnTo>
                  <a:lnTo>
                    <a:pt x="268" y="426"/>
                  </a:lnTo>
                  <a:lnTo>
                    <a:pt x="268" y="425"/>
                  </a:lnTo>
                  <a:lnTo>
                    <a:pt x="269" y="425"/>
                  </a:lnTo>
                  <a:lnTo>
                    <a:pt x="270" y="424"/>
                  </a:lnTo>
                  <a:lnTo>
                    <a:pt x="271" y="424"/>
                  </a:lnTo>
                  <a:lnTo>
                    <a:pt x="274" y="425"/>
                  </a:lnTo>
                  <a:lnTo>
                    <a:pt x="280" y="426"/>
                  </a:lnTo>
                  <a:lnTo>
                    <a:pt x="283" y="426"/>
                  </a:lnTo>
                  <a:lnTo>
                    <a:pt x="283" y="428"/>
                  </a:lnTo>
                  <a:lnTo>
                    <a:pt x="284" y="428"/>
                  </a:lnTo>
                  <a:lnTo>
                    <a:pt x="286" y="430"/>
                  </a:lnTo>
                  <a:lnTo>
                    <a:pt x="287" y="432"/>
                  </a:lnTo>
                  <a:lnTo>
                    <a:pt x="288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7" y="438"/>
                  </a:lnTo>
                  <a:lnTo>
                    <a:pt x="286" y="439"/>
                  </a:lnTo>
                  <a:lnTo>
                    <a:pt x="286" y="438"/>
                  </a:lnTo>
                  <a:lnTo>
                    <a:pt x="285" y="437"/>
                  </a:lnTo>
                  <a:lnTo>
                    <a:pt x="284" y="435"/>
                  </a:lnTo>
                  <a:lnTo>
                    <a:pt x="284" y="434"/>
                  </a:lnTo>
                  <a:lnTo>
                    <a:pt x="283" y="433"/>
                  </a:lnTo>
                  <a:lnTo>
                    <a:pt x="282" y="433"/>
                  </a:lnTo>
                  <a:lnTo>
                    <a:pt x="283" y="435"/>
                  </a:lnTo>
                  <a:lnTo>
                    <a:pt x="284" y="437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5"/>
                  </a:lnTo>
                  <a:lnTo>
                    <a:pt x="283" y="447"/>
                  </a:lnTo>
                  <a:lnTo>
                    <a:pt x="283" y="448"/>
                  </a:lnTo>
                  <a:lnTo>
                    <a:pt x="283" y="449"/>
                  </a:lnTo>
                  <a:lnTo>
                    <a:pt x="282" y="450"/>
                  </a:lnTo>
                  <a:lnTo>
                    <a:pt x="281" y="451"/>
                  </a:lnTo>
                  <a:lnTo>
                    <a:pt x="281" y="452"/>
                  </a:lnTo>
                  <a:lnTo>
                    <a:pt x="281" y="453"/>
                  </a:lnTo>
                  <a:lnTo>
                    <a:pt x="281" y="454"/>
                  </a:lnTo>
                  <a:lnTo>
                    <a:pt x="281" y="455"/>
                  </a:lnTo>
                  <a:lnTo>
                    <a:pt x="278" y="458"/>
                  </a:lnTo>
                  <a:lnTo>
                    <a:pt x="275" y="463"/>
                  </a:lnTo>
                  <a:lnTo>
                    <a:pt x="274" y="464"/>
                  </a:lnTo>
                  <a:lnTo>
                    <a:pt x="274" y="464"/>
                  </a:lnTo>
                  <a:lnTo>
                    <a:pt x="274" y="465"/>
                  </a:lnTo>
                  <a:lnTo>
                    <a:pt x="273" y="465"/>
                  </a:lnTo>
                  <a:lnTo>
                    <a:pt x="273" y="466"/>
                  </a:lnTo>
                  <a:lnTo>
                    <a:pt x="273" y="468"/>
                  </a:lnTo>
                  <a:lnTo>
                    <a:pt x="273" y="469"/>
                  </a:lnTo>
                  <a:lnTo>
                    <a:pt x="273" y="470"/>
                  </a:lnTo>
                  <a:lnTo>
                    <a:pt x="273" y="471"/>
                  </a:lnTo>
                  <a:lnTo>
                    <a:pt x="274" y="471"/>
                  </a:lnTo>
                  <a:lnTo>
                    <a:pt x="274" y="472"/>
                  </a:lnTo>
                  <a:lnTo>
                    <a:pt x="273" y="475"/>
                  </a:lnTo>
                  <a:lnTo>
                    <a:pt x="274" y="475"/>
                  </a:lnTo>
                  <a:lnTo>
                    <a:pt x="274" y="476"/>
                  </a:lnTo>
                  <a:lnTo>
                    <a:pt x="274" y="476"/>
                  </a:lnTo>
                  <a:lnTo>
                    <a:pt x="275" y="477"/>
                  </a:lnTo>
                  <a:lnTo>
                    <a:pt x="275" y="479"/>
                  </a:lnTo>
                  <a:lnTo>
                    <a:pt x="276" y="481"/>
                  </a:lnTo>
                  <a:lnTo>
                    <a:pt x="275" y="484"/>
                  </a:lnTo>
                  <a:lnTo>
                    <a:pt x="274" y="488"/>
                  </a:lnTo>
                  <a:lnTo>
                    <a:pt x="274" y="490"/>
                  </a:lnTo>
                  <a:lnTo>
                    <a:pt x="274" y="491"/>
                  </a:lnTo>
                  <a:lnTo>
                    <a:pt x="275" y="489"/>
                  </a:lnTo>
                  <a:lnTo>
                    <a:pt x="283" y="482"/>
                  </a:lnTo>
                  <a:lnTo>
                    <a:pt x="289" y="475"/>
                  </a:lnTo>
                  <a:lnTo>
                    <a:pt x="298" y="468"/>
                  </a:lnTo>
                  <a:lnTo>
                    <a:pt x="305" y="465"/>
                  </a:lnTo>
                  <a:lnTo>
                    <a:pt x="308" y="464"/>
                  </a:lnTo>
                  <a:lnTo>
                    <a:pt x="318" y="459"/>
                  </a:lnTo>
                  <a:lnTo>
                    <a:pt x="321" y="458"/>
                  </a:lnTo>
                  <a:lnTo>
                    <a:pt x="330" y="457"/>
                  </a:lnTo>
                  <a:lnTo>
                    <a:pt x="337" y="455"/>
                  </a:lnTo>
                  <a:lnTo>
                    <a:pt x="347" y="454"/>
                  </a:lnTo>
                  <a:lnTo>
                    <a:pt x="351" y="455"/>
                  </a:lnTo>
                  <a:lnTo>
                    <a:pt x="354" y="455"/>
                  </a:lnTo>
                  <a:lnTo>
                    <a:pt x="362" y="460"/>
                  </a:lnTo>
                  <a:lnTo>
                    <a:pt x="369" y="465"/>
                  </a:lnTo>
                  <a:lnTo>
                    <a:pt x="373" y="469"/>
                  </a:lnTo>
                  <a:lnTo>
                    <a:pt x="380" y="472"/>
                  </a:lnTo>
                  <a:lnTo>
                    <a:pt x="387" y="479"/>
                  </a:lnTo>
                  <a:lnTo>
                    <a:pt x="388" y="481"/>
                  </a:lnTo>
                  <a:lnTo>
                    <a:pt x="388" y="482"/>
                  </a:lnTo>
                  <a:lnTo>
                    <a:pt x="388" y="484"/>
                  </a:lnTo>
                  <a:lnTo>
                    <a:pt x="388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89" y="488"/>
                  </a:lnTo>
                  <a:lnTo>
                    <a:pt x="393" y="494"/>
                  </a:lnTo>
                  <a:lnTo>
                    <a:pt x="396" y="497"/>
                  </a:lnTo>
                  <a:lnTo>
                    <a:pt x="399" y="503"/>
                  </a:lnTo>
                  <a:lnTo>
                    <a:pt x="402" y="508"/>
                  </a:lnTo>
                  <a:lnTo>
                    <a:pt x="403" y="510"/>
                  </a:lnTo>
                  <a:lnTo>
                    <a:pt x="405" y="511"/>
                  </a:lnTo>
                  <a:lnTo>
                    <a:pt x="407" y="514"/>
                  </a:lnTo>
                  <a:lnTo>
                    <a:pt x="408" y="515"/>
                  </a:lnTo>
                  <a:lnTo>
                    <a:pt x="409" y="515"/>
                  </a:lnTo>
                  <a:lnTo>
                    <a:pt x="410" y="517"/>
                  </a:lnTo>
                  <a:lnTo>
                    <a:pt x="411" y="518"/>
                  </a:lnTo>
                  <a:lnTo>
                    <a:pt x="412" y="519"/>
                  </a:lnTo>
                  <a:lnTo>
                    <a:pt x="413" y="520"/>
                  </a:lnTo>
                  <a:lnTo>
                    <a:pt x="414" y="521"/>
                  </a:lnTo>
                  <a:lnTo>
                    <a:pt x="421" y="520"/>
                  </a:lnTo>
                  <a:lnTo>
                    <a:pt x="423" y="519"/>
                  </a:lnTo>
                  <a:lnTo>
                    <a:pt x="427" y="518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6" y="516"/>
                  </a:lnTo>
                  <a:lnTo>
                    <a:pt x="436" y="503"/>
                  </a:lnTo>
                  <a:lnTo>
                    <a:pt x="436" y="489"/>
                  </a:lnTo>
                  <a:lnTo>
                    <a:pt x="436" y="475"/>
                  </a:lnTo>
                  <a:lnTo>
                    <a:pt x="436" y="461"/>
                  </a:lnTo>
                  <a:lnTo>
                    <a:pt x="436" y="446"/>
                  </a:lnTo>
                  <a:lnTo>
                    <a:pt x="436" y="432"/>
                  </a:lnTo>
                  <a:lnTo>
                    <a:pt x="436" y="417"/>
                  </a:lnTo>
                  <a:lnTo>
                    <a:pt x="436" y="404"/>
                  </a:lnTo>
                  <a:lnTo>
                    <a:pt x="436" y="388"/>
                  </a:lnTo>
                  <a:lnTo>
                    <a:pt x="436" y="375"/>
                  </a:lnTo>
                  <a:lnTo>
                    <a:pt x="436" y="360"/>
                  </a:lnTo>
                  <a:lnTo>
                    <a:pt x="436" y="345"/>
                  </a:lnTo>
                  <a:lnTo>
                    <a:pt x="436" y="330"/>
                  </a:lnTo>
                  <a:lnTo>
                    <a:pt x="436" y="315"/>
                  </a:lnTo>
                  <a:lnTo>
                    <a:pt x="436" y="300"/>
                  </a:lnTo>
                  <a:lnTo>
                    <a:pt x="436" y="285"/>
                  </a:lnTo>
                  <a:lnTo>
                    <a:pt x="441" y="285"/>
                  </a:lnTo>
                  <a:lnTo>
                    <a:pt x="445" y="283"/>
                  </a:lnTo>
                  <a:lnTo>
                    <a:pt x="449" y="281"/>
                  </a:lnTo>
                  <a:lnTo>
                    <a:pt x="453" y="280"/>
                  </a:lnTo>
                  <a:lnTo>
                    <a:pt x="458" y="278"/>
                  </a:lnTo>
                  <a:lnTo>
                    <a:pt x="462" y="277"/>
                  </a:lnTo>
                  <a:lnTo>
                    <a:pt x="466" y="275"/>
                  </a:lnTo>
                  <a:lnTo>
                    <a:pt x="470" y="275"/>
                  </a:lnTo>
                  <a:lnTo>
                    <a:pt x="471" y="275"/>
                  </a:lnTo>
                  <a:lnTo>
                    <a:pt x="474" y="274"/>
                  </a:lnTo>
                  <a:lnTo>
                    <a:pt x="479" y="272"/>
                  </a:lnTo>
                  <a:lnTo>
                    <a:pt x="483" y="271"/>
                  </a:lnTo>
                  <a:lnTo>
                    <a:pt x="488" y="269"/>
                  </a:lnTo>
                  <a:lnTo>
                    <a:pt x="492" y="268"/>
                  </a:lnTo>
                  <a:lnTo>
                    <a:pt x="496" y="266"/>
                  </a:lnTo>
                  <a:lnTo>
                    <a:pt x="501" y="265"/>
                  </a:lnTo>
                  <a:lnTo>
                    <a:pt x="505" y="264"/>
                  </a:lnTo>
                  <a:lnTo>
                    <a:pt x="511" y="262"/>
                  </a:lnTo>
                  <a:lnTo>
                    <a:pt x="516" y="260"/>
                  </a:lnTo>
                  <a:lnTo>
                    <a:pt x="522" y="258"/>
                  </a:lnTo>
                  <a:lnTo>
                    <a:pt x="528" y="256"/>
                  </a:lnTo>
                  <a:lnTo>
                    <a:pt x="531" y="255"/>
                  </a:lnTo>
                  <a:lnTo>
                    <a:pt x="533" y="255"/>
                  </a:lnTo>
                  <a:lnTo>
                    <a:pt x="536" y="254"/>
                  </a:lnTo>
                  <a:lnTo>
                    <a:pt x="538" y="253"/>
                  </a:lnTo>
                  <a:lnTo>
                    <a:pt x="541" y="252"/>
                  </a:lnTo>
                  <a:lnTo>
                    <a:pt x="544" y="252"/>
                  </a:lnTo>
                  <a:lnTo>
                    <a:pt x="547" y="251"/>
                  </a:lnTo>
                  <a:lnTo>
                    <a:pt x="550" y="250"/>
                  </a:lnTo>
                  <a:lnTo>
                    <a:pt x="553" y="249"/>
                  </a:lnTo>
                  <a:lnTo>
                    <a:pt x="554" y="249"/>
                  </a:lnTo>
                  <a:lnTo>
                    <a:pt x="556" y="250"/>
                  </a:lnTo>
                  <a:lnTo>
                    <a:pt x="559" y="252"/>
                  </a:lnTo>
                  <a:lnTo>
                    <a:pt x="560" y="252"/>
                  </a:lnTo>
                  <a:lnTo>
                    <a:pt x="562" y="255"/>
                  </a:lnTo>
                  <a:lnTo>
                    <a:pt x="568" y="257"/>
                  </a:lnTo>
                  <a:lnTo>
                    <a:pt x="573" y="262"/>
                  </a:lnTo>
                  <a:lnTo>
                    <a:pt x="578" y="265"/>
                  </a:lnTo>
                  <a:lnTo>
                    <a:pt x="580" y="266"/>
                  </a:lnTo>
                  <a:lnTo>
                    <a:pt x="588" y="272"/>
                  </a:lnTo>
                  <a:lnTo>
                    <a:pt x="597" y="277"/>
                  </a:lnTo>
                  <a:lnTo>
                    <a:pt x="605" y="284"/>
                  </a:lnTo>
                  <a:lnTo>
                    <a:pt x="615" y="290"/>
                  </a:lnTo>
                  <a:lnTo>
                    <a:pt x="624" y="295"/>
                  </a:lnTo>
                  <a:lnTo>
                    <a:pt x="633" y="302"/>
                  </a:lnTo>
                  <a:lnTo>
                    <a:pt x="641" y="307"/>
                  </a:lnTo>
                  <a:lnTo>
                    <a:pt x="649" y="313"/>
                  </a:lnTo>
                  <a:lnTo>
                    <a:pt x="656" y="317"/>
                  </a:lnTo>
                  <a:lnTo>
                    <a:pt x="661" y="320"/>
                  </a:lnTo>
                  <a:lnTo>
                    <a:pt x="666" y="323"/>
                  </a:lnTo>
                  <a:lnTo>
                    <a:pt x="668" y="325"/>
                  </a:lnTo>
                  <a:lnTo>
                    <a:pt x="669" y="326"/>
                  </a:lnTo>
                  <a:lnTo>
                    <a:pt x="670" y="328"/>
                  </a:lnTo>
                  <a:lnTo>
                    <a:pt x="671" y="330"/>
                  </a:lnTo>
                  <a:lnTo>
                    <a:pt x="671" y="334"/>
                  </a:lnTo>
                  <a:lnTo>
                    <a:pt x="671" y="335"/>
                  </a:lnTo>
                  <a:lnTo>
                    <a:pt x="674" y="339"/>
                  </a:lnTo>
                  <a:lnTo>
                    <a:pt x="680" y="345"/>
                  </a:lnTo>
                  <a:lnTo>
                    <a:pt x="682" y="347"/>
                  </a:lnTo>
                  <a:lnTo>
                    <a:pt x="684" y="350"/>
                  </a:lnTo>
                  <a:lnTo>
                    <a:pt x="688" y="354"/>
                  </a:lnTo>
                  <a:lnTo>
                    <a:pt x="690" y="357"/>
                  </a:lnTo>
                  <a:lnTo>
                    <a:pt x="692" y="360"/>
                  </a:lnTo>
                  <a:lnTo>
                    <a:pt x="695" y="363"/>
                  </a:lnTo>
                  <a:lnTo>
                    <a:pt x="698" y="365"/>
                  </a:lnTo>
                  <a:lnTo>
                    <a:pt x="700" y="369"/>
                  </a:lnTo>
                  <a:lnTo>
                    <a:pt x="703" y="372"/>
                  </a:lnTo>
                  <a:lnTo>
                    <a:pt x="706" y="375"/>
                  </a:lnTo>
                  <a:lnTo>
                    <a:pt x="709" y="378"/>
                  </a:lnTo>
                  <a:lnTo>
                    <a:pt x="711" y="383"/>
                  </a:lnTo>
                  <a:lnTo>
                    <a:pt x="712" y="383"/>
                  </a:lnTo>
                  <a:lnTo>
                    <a:pt x="713" y="383"/>
                  </a:lnTo>
                  <a:lnTo>
                    <a:pt x="718" y="383"/>
                  </a:lnTo>
                  <a:lnTo>
                    <a:pt x="719" y="382"/>
                  </a:lnTo>
                  <a:lnTo>
                    <a:pt x="720" y="382"/>
                  </a:lnTo>
                  <a:lnTo>
                    <a:pt x="722" y="382"/>
                  </a:lnTo>
                  <a:lnTo>
                    <a:pt x="724" y="381"/>
                  </a:lnTo>
                  <a:lnTo>
                    <a:pt x="727" y="381"/>
                  </a:lnTo>
                  <a:lnTo>
                    <a:pt x="730" y="380"/>
                  </a:lnTo>
                  <a:lnTo>
                    <a:pt x="732" y="380"/>
                  </a:lnTo>
                  <a:lnTo>
                    <a:pt x="734" y="379"/>
                  </a:lnTo>
                  <a:lnTo>
                    <a:pt x="739" y="378"/>
                  </a:lnTo>
                  <a:lnTo>
                    <a:pt x="742" y="378"/>
                  </a:lnTo>
                  <a:lnTo>
                    <a:pt x="747" y="377"/>
                  </a:lnTo>
                  <a:lnTo>
                    <a:pt x="751" y="376"/>
                  </a:lnTo>
                  <a:lnTo>
                    <a:pt x="755" y="375"/>
                  </a:lnTo>
                  <a:lnTo>
                    <a:pt x="760" y="375"/>
                  </a:lnTo>
                  <a:lnTo>
                    <a:pt x="763" y="375"/>
                  </a:lnTo>
                  <a:lnTo>
                    <a:pt x="768" y="374"/>
                  </a:lnTo>
                  <a:lnTo>
                    <a:pt x="775" y="375"/>
                  </a:lnTo>
                  <a:lnTo>
                    <a:pt x="781" y="375"/>
                  </a:lnTo>
                  <a:lnTo>
                    <a:pt x="789" y="375"/>
                  </a:lnTo>
                  <a:lnTo>
                    <a:pt x="796" y="376"/>
                  </a:lnTo>
                  <a:lnTo>
                    <a:pt x="802" y="376"/>
                  </a:lnTo>
                  <a:lnTo>
                    <a:pt x="809" y="377"/>
                  </a:lnTo>
                  <a:lnTo>
                    <a:pt x="815" y="378"/>
                  </a:lnTo>
                  <a:lnTo>
                    <a:pt x="820" y="378"/>
                  </a:lnTo>
                  <a:lnTo>
                    <a:pt x="823" y="379"/>
                  </a:lnTo>
                  <a:lnTo>
                    <a:pt x="824" y="378"/>
                  </a:lnTo>
                  <a:lnTo>
                    <a:pt x="825" y="378"/>
                  </a:lnTo>
                  <a:lnTo>
                    <a:pt x="829" y="375"/>
                  </a:lnTo>
                  <a:lnTo>
                    <a:pt x="835" y="373"/>
                  </a:lnTo>
                  <a:lnTo>
                    <a:pt x="839" y="370"/>
                  </a:lnTo>
                  <a:lnTo>
                    <a:pt x="843" y="368"/>
                  </a:lnTo>
                  <a:lnTo>
                    <a:pt x="844" y="367"/>
                  </a:lnTo>
                  <a:lnTo>
                    <a:pt x="845" y="367"/>
                  </a:lnTo>
                  <a:lnTo>
                    <a:pt x="846" y="367"/>
                  </a:lnTo>
                  <a:lnTo>
                    <a:pt x="847" y="368"/>
                  </a:lnTo>
                  <a:lnTo>
                    <a:pt x="848" y="369"/>
                  </a:lnTo>
                  <a:lnTo>
                    <a:pt x="853" y="375"/>
                  </a:lnTo>
                  <a:lnTo>
                    <a:pt x="859" y="383"/>
                  </a:lnTo>
                  <a:lnTo>
                    <a:pt x="860" y="384"/>
                  </a:lnTo>
                  <a:lnTo>
                    <a:pt x="863" y="386"/>
                  </a:lnTo>
                  <a:lnTo>
                    <a:pt x="867" y="390"/>
                  </a:lnTo>
                  <a:lnTo>
                    <a:pt x="872" y="393"/>
                  </a:lnTo>
                  <a:lnTo>
                    <a:pt x="873" y="394"/>
                  </a:lnTo>
                  <a:lnTo>
                    <a:pt x="874" y="395"/>
                  </a:lnTo>
                  <a:lnTo>
                    <a:pt x="878" y="403"/>
                  </a:lnTo>
                  <a:lnTo>
                    <a:pt x="880" y="407"/>
                  </a:lnTo>
                  <a:lnTo>
                    <a:pt x="884" y="415"/>
                  </a:lnTo>
                  <a:lnTo>
                    <a:pt x="886" y="421"/>
                  </a:lnTo>
                  <a:lnTo>
                    <a:pt x="887" y="421"/>
                  </a:lnTo>
                  <a:lnTo>
                    <a:pt x="894" y="417"/>
                  </a:lnTo>
                  <a:lnTo>
                    <a:pt x="900" y="414"/>
                  </a:lnTo>
                  <a:lnTo>
                    <a:pt x="899" y="429"/>
                  </a:lnTo>
                  <a:lnTo>
                    <a:pt x="899" y="445"/>
                  </a:lnTo>
                  <a:lnTo>
                    <a:pt x="899" y="446"/>
                  </a:lnTo>
                  <a:lnTo>
                    <a:pt x="899" y="448"/>
                  </a:lnTo>
                  <a:lnTo>
                    <a:pt x="899" y="448"/>
                  </a:lnTo>
                  <a:lnTo>
                    <a:pt x="898" y="448"/>
                  </a:lnTo>
                  <a:lnTo>
                    <a:pt x="898" y="449"/>
                  </a:lnTo>
                  <a:lnTo>
                    <a:pt x="897" y="449"/>
                  </a:lnTo>
                  <a:lnTo>
                    <a:pt x="897" y="450"/>
                  </a:lnTo>
                  <a:lnTo>
                    <a:pt x="897" y="452"/>
                  </a:lnTo>
                  <a:lnTo>
                    <a:pt x="897" y="463"/>
                  </a:lnTo>
                  <a:lnTo>
                    <a:pt x="896" y="475"/>
                  </a:lnTo>
                  <a:lnTo>
                    <a:pt x="897" y="475"/>
                  </a:lnTo>
                  <a:lnTo>
                    <a:pt x="897" y="475"/>
                  </a:lnTo>
                  <a:lnTo>
                    <a:pt x="902" y="475"/>
                  </a:lnTo>
                  <a:lnTo>
                    <a:pt x="907" y="475"/>
                  </a:lnTo>
                  <a:lnTo>
                    <a:pt x="912" y="475"/>
                  </a:lnTo>
                  <a:lnTo>
                    <a:pt x="918" y="475"/>
                  </a:lnTo>
                  <a:lnTo>
                    <a:pt x="919" y="475"/>
                  </a:lnTo>
                  <a:lnTo>
                    <a:pt x="919" y="475"/>
                  </a:lnTo>
                  <a:lnTo>
                    <a:pt x="920" y="484"/>
                  </a:lnTo>
                  <a:lnTo>
                    <a:pt x="920" y="492"/>
                  </a:lnTo>
                  <a:lnTo>
                    <a:pt x="922" y="499"/>
                  </a:lnTo>
                  <a:lnTo>
                    <a:pt x="924" y="506"/>
                  </a:lnTo>
                  <a:lnTo>
                    <a:pt x="926" y="515"/>
                  </a:lnTo>
                  <a:lnTo>
                    <a:pt x="928" y="525"/>
                  </a:lnTo>
                  <a:lnTo>
                    <a:pt x="929" y="525"/>
                  </a:lnTo>
                  <a:lnTo>
                    <a:pt x="929" y="527"/>
                  </a:lnTo>
                  <a:lnTo>
                    <a:pt x="930" y="527"/>
                  </a:lnTo>
                  <a:lnTo>
                    <a:pt x="931" y="527"/>
                  </a:lnTo>
                  <a:lnTo>
                    <a:pt x="933" y="528"/>
                  </a:lnTo>
                  <a:lnTo>
                    <a:pt x="939" y="528"/>
                  </a:lnTo>
                  <a:lnTo>
                    <a:pt x="943" y="527"/>
                  </a:lnTo>
                  <a:lnTo>
                    <a:pt x="950" y="527"/>
                  </a:lnTo>
                  <a:lnTo>
                    <a:pt x="955" y="526"/>
                  </a:lnTo>
                  <a:lnTo>
                    <a:pt x="960" y="526"/>
                  </a:lnTo>
                  <a:lnTo>
                    <a:pt x="965" y="526"/>
                  </a:lnTo>
                  <a:lnTo>
                    <a:pt x="970" y="525"/>
                  </a:lnTo>
                  <a:lnTo>
                    <a:pt x="976" y="525"/>
                  </a:lnTo>
                  <a:lnTo>
                    <a:pt x="977" y="525"/>
                  </a:lnTo>
                  <a:lnTo>
                    <a:pt x="978" y="526"/>
                  </a:lnTo>
                  <a:lnTo>
                    <a:pt x="978" y="526"/>
                  </a:lnTo>
                  <a:lnTo>
                    <a:pt x="979" y="527"/>
                  </a:lnTo>
                  <a:lnTo>
                    <a:pt x="980" y="527"/>
                  </a:lnTo>
                  <a:lnTo>
                    <a:pt x="981" y="527"/>
                  </a:lnTo>
                  <a:lnTo>
                    <a:pt x="982" y="526"/>
                  </a:lnTo>
                  <a:lnTo>
                    <a:pt x="984" y="525"/>
                  </a:lnTo>
                  <a:lnTo>
                    <a:pt x="984" y="525"/>
                  </a:lnTo>
                  <a:lnTo>
                    <a:pt x="985" y="525"/>
                  </a:lnTo>
                  <a:lnTo>
                    <a:pt x="985" y="525"/>
                  </a:lnTo>
                  <a:lnTo>
                    <a:pt x="986" y="526"/>
                  </a:lnTo>
                  <a:lnTo>
                    <a:pt x="986" y="527"/>
                  </a:lnTo>
                  <a:lnTo>
                    <a:pt x="987" y="528"/>
                  </a:lnTo>
                  <a:lnTo>
                    <a:pt x="988" y="530"/>
                  </a:lnTo>
                  <a:lnTo>
                    <a:pt x="988" y="530"/>
                  </a:lnTo>
                  <a:lnTo>
                    <a:pt x="988" y="531"/>
                  </a:lnTo>
                  <a:lnTo>
                    <a:pt x="988" y="532"/>
                  </a:lnTo>
                  <a:lnTo>
                    <a:pt x="988" y="534"/>
                  </a:lnTo>
                  <a:lnTo>
                    <a:pt x="989" y="534"/>
                  </a:lnTo>
                  <a:lnTo>
                    <a:pt x="989" y="535"/>
                  </a:lnTo>
                  <a:lnTo>
                    <a:pt x="990" y="534"/>
                  </a:lnTo>
                  <a:lnTo>
                    <a:pt x="991" y="534"/>
                  </a:lnTo>
                  <a:lnTo>
                    <a:pt x="992" y="535"/>
                  </a:lnTo>
                  <a:lnTo>
                    <a:pt x="992" y="534"/>
                  </a:lnTo>
                  <a:lnTo>
                    <a:pt x="992" y="533"/>
                  </a:lnTo>
                  <a:lnTo>
                    <a:pt x="993" y="533"/>
                  </a:lnTo>
                  <a:lnTo>
                    <a:pt x="994" y="534"/>
                  </a:lnTo>
                  <a:lnTo>
                    <a:pt x="994" y="535"/>
                  </a:lnTo>
                  <a:lnTo>
                    <a:pt x="994" y="535"/>
                  </a:lnTo>
                  <a:lnTo>
                    <a:pt x="993" y="536"/>
                  </a:lnTo>
                  <a:lnTo>
                    <a:pt x="993" y="536"/>
                  </a:lnTo>
                  <a:lnTo>
                    <a:pt x="994" y="536"/>
                  </a:lnTo>
                  <a:lnTo>
                    <a:pt x="994" y="537"/>
                  </a:lnTo>
                  <a:lnTo>
                    <a:pt x="994" y="538"/>
                  </a:lnTo>
                  <a:lnTo>
                    <a:pt x="993" y="539"/>
                  </a:lnTo>
                  <a:lnTo>
                    <a:pt x="993" y="541"/>
                  </a:lnTo>
                  <a:lnTo>
                    <a:pt x="993" y="542"/>
                  </a:lnTo>
                  <a:lnTo>
                    <a:pt x="992" y="543"/>
                  </a:lnTo>
                  <a:lnTo>
                    <a:pt x="992" y="544"/>
                  </a:lnTo>
                  <a:lnTo>
                    <a:pt x="992" y="545"/>
                  </a:lnTo>
                  <a:lnTo>
                    <a:pt x="991" y="545"/>
                  </a:lnTo>
                  <a:lnTo>
                    <a:pt x="991" y="545"/>
                  </a:lnTo>
                  <a:lnTo>
                    <a:pt x="990" y="545"/>
                  </a:lnTo>
                  <a:lnTo>
                    <a:pt x="990" y="546"/>
                  </a:lnTo>
                  <a:lnTo>
                    <a:pt x="989" y="546"/>
                  </a:lnTo>
                  <a:lnTo>
                    <a:pt x="988" y="547"/>
                  </a:lnTo>
                  <a:lnTo>
                    <a:pt x="988" y="547"/>
                  </a:lnTo>
                  <a:lnTo>
                    <a:pt x="988" y="548"/>
                  </a:lnTo>
                  <a:lnTo>
                    <a:pt x="988" y="548"/>
                  </a:lnTo>
                  <a:lnTo>
                    <a:pt x="989" y="549"/>
                  </a:lnTo>
                  <a:lnTo>
                    <a:pt x="990" y="549"/>
                  </a:lnTo>
                  <a:lnTo>
                    <a:pt x="991" y="550"/>
                  </a:lnTo>
                  <a:lnTo>
                    <a:pt x="993" y="552"/>
                  </a:lnTo>
                  <a:lnTo>
                    <a:pt x="995" y="554"/>
                  </a:lnTo>
                  <a:lnTo>
                    <a:pt x="996" y="555"/>
                  </a:lnTo>
                  <a:lnTo>
                    <a:pt x="998" y="556"/>
                  </a:lnTo>
                  <a:lnTo>
                    <a:pt x="999" y="557"/>
                  </a:lnTo>
                  <a:lnTo>
                    <a:pt x="1003" y="558"/>
                  </a:lnTo>
                  <a:lnTo>
                    <a:pt x="1009" y="562"/>
                  </a:lnTo>
                  <a:lnTo>
                    <a:pt x="1009" y="561"/>
                  </a:lnTo>
                  <a:lnTo>
                    <a:pt x="1010" y="561"/>
                  </a:lnTo>
                  <a:lnTo>
                    <a:pt x="1010" y="560"/>
                  </a:lnTo>
                  <a:lnTo>
                    <a:pt x="1011" y="560"/>
                  </a:lnTo>
                  <a:lnTo>
                    <a:pt x="1011" y="559"/>
                  </a:lnTo>
                  <a:lnTo>
                    <a:pt x="1012" y="559"/>
                  </a:lnTo>
                  <a:lnTo>
                    <a:pt x="1013" y="560"/>
                  </a:lnTo>
                  <a:lnTo>
                    <a:pt x="1014" y="560"/>
                  </a:lnTo>
                  <a:lnTo>
                    <a:pt x="1015" y="561"/>
                  </a:lnTo>
                  <a:lnTo>
                    <a:pt x="1016" y="560"/>
                  </a:lnTo>
                  <a:lnTo>
                    <a:pt x="1016" y="560"/>
                  </a:lnTo>
                  <a:lnTo>
                    <a:pt x="1016" y="559"/>
                  </a:lnTo>
                  <a:lnTo>
                    <a:pt x="1016" y="559"/>
                  </a:lnTo>
                  <a:lnTo>
                    <a:pt x="1016" y="558"/>
                  </a:lnTo>
                  <a:lnTo>
                    <a:pt x="1016" y="558"/>
                  </a:lnTo>
                  <a:lnTo>
                    <a:pt x="1016" y="557"/>
                  </a:lnTo>
                  <a:lnTo>
                    <a:pt x="1016" y="556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5"/>
                  </a:lnTo>
                  <a:lnTo>
                    <a:pt x="1016" y="554"/>
                  </a:lnTo>
                  <a:lnTo>
                    <a:pt x="1015" y="554"/>
                  </a:lnTo>
                  <a:lnTo>
                    <a:pt x="1014" y="554"/>
                  </a:lnTo>
                  <a:lnTo>
                    <a:pt x="1014" y="553"/>
                  </a:lnTo>
                  <a:lnTo>
                    <a:pt x="1014" y="552"/>
                  </a:lnTo>
                  <a:lnTo>
                    <a:pt x="1013" y="549"/>
                  </a:lnTo>
                  <a:lnTo>
                    <a:pt x="1013" y="546"/>
                  </a:lnTo>
                  <a:lnTo>
                    <a:pt x="1013" y="545"/>
                  </a:lnTo>
                  <a:lnTo>
                    <a:pt x="1014" y="545"/>
                  </a:lnTo>
                  <a:lnTo>
                    <a:pt x="1014" y="545"/>
                  </a:lnTo>
                  <a:lnTo>
                    <a:pt x="1014" y="544"/>
                  </a:lnTo>
                  <a:lnTo>
                    <a:pt x="1014" y="543"/>
                  </a:lnTo>
                  <a:lnTo>
                    <a:pt x="1014" y="542"/>
                  </a:lnTo>
                  <a:lnTo>
                    <a:pt x="1015" y="542"/>
                  </a:lnTo>
                  <a:lnTo>
                    <a:pt x="1016" y="541"/>
                  </a:lnTo>
                  <a:lnTo>
                    <a:pt x="1016" y="540"/>
                  </a:lnTo>
                  <a:lnTo>
                    <a:pt x="1017" y="539"/>
                  </a:lnTo>
                  <a:lnTo>
                    <a:pt x="1018" y="539"/>
                  </a:lnTo>
                  <a:lnTo>
                    <a:pt x="1019" y="538"/>
                  </a:lnTo>
                  <a:lnTo>
                    <a:pt x="1020" y="537"/>
                  </a:lnTo>
                  <a:lnTo>
                    <a:pt x="1021" y="535"/>
                  </a:lnTo>
                  <a:lnTo>
                    <a:pt x="1022" y="533"/>
                  </a:lnTo>
                  <a:lnTo>
                    <a:pt x="1023" y="532"/>
                  </a:lnTo>
                  <a:lnTo>
                    <a:pt x="1025" y="531"/>
                  </a:lnTo>
                  <a:lnTo>
                    <a:pt x="1027" y="530"/>
                  </a:lnTo>
                  <a:lnTo>
                    <a:pt x="1027" y="529"/>
                  </a:lnTo>
                  <a:lnTo>
                    <a:pt x="1028" y="528"/>
                  </a:lnTo>
                  <a:lnTo>
                    <a:pt x="1028" y="527"/>
                  </a:lnTo>
                  <a:lnTo>
                    <a:pt x="1028" y="527"/>
                  </a:lnTo>
                  <a:lnTo>
                    <a:pt x="1029" y="527"/>
                  </a:lnTo>
                  <a:lnTo>
                    <a:pt x="1030" y="526"/>
                  </a:lnTo>
                  <a:lnTo>
                    <a:pt x="1031" y="526"/>
                  </a:lnTo>
                  <a:lnTo>
                    <a:pt x="1032" y="526"/>
                  </a:lnTo>
                  <a:lnTo>
                    <a:pt x="1033" y="525"/>
                  </a:lnTo>
                  <a:lnTo>
                    <a:pt x="1034" y="525"/>
                  </a:lnTo>
                  <a:lnTo>
                    <a:pt x="1035" y="525"/>
                  </a:lnTo>
                  <a:lnTo>
                    <a:pt x="1036" y="524"/>
                  </a:lnTo>
                  <a:lnTo>
                    <a:pt x="1036" y="523"/>
                  </a:lnTo>
                  <a:lnTo>
                    <a:pt x="1036" y="520"/>
                  </a:lnTo>
                  <a:lnTo>
                    <a:pt x="1037" y="517"/>
                  </a:lnTo>
                  <a:lnTo>
                    <a:pt x="1037" y="516"/>
                  </a:lnTo>
                  <a:lnTo>
                    <a:pt x="1037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5"/>
                  </a:lnTo>
                  <a:lnTo>
                    <a:pt x="1036" y="514"/>
                  </a:lnTo>
                  <a:lnTo>
                    <a:pt x="1037" y="514"/>
                  </a:lnTo>
                  <a:lnTo>
                    <a:pt x="1038" y="513"/>
                  </a:lnTo>
                  <a:lnTo>
                    <a:pt x="1038" y="513"/>
                  </a:lnTo>
                  <a:lnTo>
                    <a:pt x="1039" y="513"/>
                  </a:lnTo>
                  <a:lnTo>
                    <a:pt x="1039" y="512"/>
                  </a:lnTo>
                  <a:lnTo>
                    <a:pt x="1040" y="511"/>
                  </a:lnTo>
                  <a:lnTo>
                    <a:pt x="1040" y="510"/>
                  </a:lnTo>
                  <a:lnTo>
                    <a:pt x="1042" y="510"/>
                  </a:lnTo>
                  <a:lnTo>
                    <a:pt x="1043" y="509"/>
                  </a:lnTo>
                  <a:lnTo>
                    <a:pt x="1044" y="509"/>
                  </a:lnTo>
                  <a:lnTo>
                    <a:pt x="1044" y="508"/>
                  </a:lnTo>
                  <a:lnTo>
                    <a:pt x="1045" y="509"/>
                  </a:lnTo>
                  <a:lnTo>
                    <a:pt x="1046" y="509"/>
                  </a:lnTo>
                  <a:lnTo>
                    <a:pt x="1047" y="509"/>
                  </a:lnTo>
                  <a:lnTo>
                    <a:pt x="1048" y="508"/>
                  </a:lnTo>
                  <a:lnTo>
                    <a:pt x="1048" y="508"/>
                  </a:lnTo>
                  <a:lnTo>
                    <a:pt x="1048" y="507"/>
                  </a:lnTo>
                  <a:lnTo>
                    <a:pt x="1050" y="508"/>
                  </a:lnTo>
                  <a:lnTo>
                    <a:pt x="1051" y="508"/>
                  </a:lnTo>
                  <a:lnTo>
                    <a:pt x="1052" y="508"/>
                  </a:lnTo>
                  <a:lnTo>
                    <a:pt x="1052" y="507"/>
                  </a:lnTo>
                  <a:lnTo>
                    <a:pt x="1052" y="506"/>
                  </a:lnTo>
                  <a:lnTo>
                    <a:pt x="1051" y="505"/>
                  </a:lnTo>
                  <a:lnTo>
                    <a:pt x="1051" y="505"/>
                  </a:lnTo>
                  <a:lnTo>
                    <a:pt x="1052" y="504"/>
                  </a:lnTo>
                  <a:lnTo>
                    <a:pt x="1052" y="503"/>
                  </a:lnTo>
                  <a:lnTo>
                    <a:pt x="1053" y="503"/>
                  </a:lnTo>
                  <a:lnTo>
                    <a:pt x="1055" y="502"/>
                  </a:lnTo>
                  <a:lnTo>
                    <a:pt x="1056" y="502"/>
                  </a:lnTo>
                  <a:lnTo>
                    <a:pt x="1058" y="500"/>
                  </a:lnTo>
                  <a:lnTo>
                    <a:pt x="1059" y="497"/>
                  </a:lnTo>
                  <a:lnTo>
                    <a:pt x="1060" y="497"/>
                  </a:lnTo>
                  <a:lnTo>
                    <a:pt x="1061" y="496"/>
                  </a:lnTo>
                  <a:lnTo>
                    <a:pt x="1061" y="495"/>
                  </a:lnTo>
                  <a:lnTo>
                    <a:pt x="1062" y="495"/>
                  </a:lnTo>
                  <a:lnTo>
                    <a:pt x="1065" y="495"/>
                  </a:lnTo>
                  <a:lnTo>
                    <a:pt x="1068" y="494"/>
                  </a:lnTo>
                  <a:lnTo>
                    <a:pt x="1071" y="494"/>
                  </a:lnTo>
                  <a:lnTo>
                    <a:pt x="1074" y="494"/>
                  </a:lnTo>
                  <a:lnTo>
                    <a:pt x="1075" y="493"/>
                  </a:lnTo>
                  <a:lnTo>
                    <a:pt x="1076" y="493"/>
                  </a:lnTo>
                  <a:lnTo>
                    <a:pt x="1077" y="493"/>
                  </a:lnTo>
                  <a:lnTo>
                    <a:pt x="1077" y="492"/>
                  </a:lnTo>
                  <a:lnTo>
                    <a:pt x="1078" y="491"/>
                  </a:lnTo>
                  <a:lnTo>
                    <a:pt x="1078" y="491"/>
                  </a:lnTo>
                  <a:lnTo>
                    <a:pt x="1078" y="490"/>
                  </a:lnTo>
                  <a:lnTo>
                    <a:pt x="1080" y="490"/>
                  </a:lnTo>
                  <a:lnTo>
                    <a:pt x="1081" y="489"/>
                  </a:lnTo>
                  <a:lnTo>
                    <a:pt x="1082" y="487"/>
                  </a:lnTo>
                  <a:lnTo>
                    <a:pt x="1084" y="486"/>
                  </a:lnTo>
                  <a:lnTo>
                    <a:pt x="1085" y="485"/>
                  </a:lnTo>
                  <a:lnTo>
                    <a:pt x="1086" y="485"/>
                  </a:lnTo>
                  <a:lnTo>
                    <a:pt x="1087" y="482"/>
                  </a:lnTo>
                  <a:lnTo>
                    <a:pt x="1088" y="479"/>
                  </a:lnTo>
                  <a:lnTo>
                    <a:pt x="1089" y="479"/>
                  </a:lnTo>
                  <a:lnTo>
                    <a:pt x="1089" y="478"/>
                  </a:lnTo>
                  <a:lnTo>
                    <a:pt x="1090" y="478"/>
                  </a:lnTo>
                  <a:lnTo>
                    <a:pt x="1091" y="477"/>
                  </a:lnTo>
                  <a:lnTo>
                    <a:pt x="1092" y="477"/>
                  </a:lnTo>
                  <a:lnTo>
                    <a:pt x="1092" y="476"/>
                  </a:lnTo>
                  <a:lnTo>
                    <a:pt x="1093" y="476"/>
                  </a:lnTo>
                  <a:lnTo>
                    <a:pt x="1093" y="475"/>
                  </a:lnTo>
                  <a:lnTo>
                    <a:pt x="1093" y="475"/>
                  </a:lnTo>
                  <a:lnTo>
                    <a:pt x="1094" y="473"/>
                  </a:lnTo>
                  <a:lnTo>
                    <a:pt x="1095" y="472"/>
                  </a:lnTo>
                  <a:lnTo>
                    <a:pt x="1096" y="471"/>
                  </a:lnTo>
                  <a:lnTo>
                    <a:pt x="1098" y="471"/>
                  </a:lnTo>
                  <a:lnTo>
                    <a:pt x="1100" y="470"/>
                  </a:lnTo>
                  <a:lnTo>
                    <a:pt x="1101" y="470"/>
                  </a:lnTo>
                  <a:lnTo>
                    <a:pt x="1102" y="470"/>
                  </a:lnTo>
                  <a:lnTo>
                    <a:pt x="1102" y="471"/>
                  </a:lnTo>
                  <a:lnTo>
                    <a:pt x="1103" y="471"/>
                  </a:lnTo>
                  <a:lnTo>
                    <a:pt x="1103" y="471"/>
                  </a:lnTo>
                  <a:lnTo>
                    <a:pt x="1103" y="472"/>
                  </a:lnTo>
                  <a:lnTo>
                    <a:pt x="1103" y="472"/>
                  </a:lnTo>
                  <a:lnTo>
                    <a:pt x="1103" y="473"/>
                  </a:lnTo>
                  <a:lnTo>
                    <a:pt x="1104" y="474"/>
                  </a:lnTo>
                  <a:lnTo>
                    <a:pt x="1105" y="474"/>
                  </a:lnTo>
                  <a:lnTo>
                    <a:pt x="1106" y="474"/>
                  </a:lnTo>
                  <a:lnTo>
                    <a:pt x="1107" y="474"/>
                  </a:lnTo>
                  <a:lnTo>
                    <a:pt x="1108" y="474"/>
                  </a:lnTo>
                  <a:lnTo>
                    <a:pt x="1108" y="473"/>
                  </a:lnTo>
                  <a:lnTo>
                    <a:pt x="1108" y="472"/>
                  </a:lnTo>
                  <a:lnTo>
                    <a:pt x="1108" y="471"/>
                  </a:lnTo>
                  <a:lnTo>
                    <a:pt x="1109" y="470"/>
                  </a:lnTo>
                  <a:lnTo>
                    <a:pt x="1109" y="469"/>
                  </a:lnTo>
                  <a:lnTo>
                    <a:pt x="1110" y="468"/>
                  </a:lnTo>
                  <a:lnTo>
                    <a:pt x="1111" y="467"/>
                  </a:lnTo>
                  <a:lnTo>
                    <a:pt x="1111" y="466"/>
                  </a:lnTo>
                  <a:lnTo>
                    <a:pt x="1112" y="465"/>
                  </a:lnTo>
                  <a:lnTo>
                    <a:pt x="1112" y="465"/>
                  </a:lnTo>
                  <a:lnTo>
                    <a:pt x="1113" y="464"/>
                  </a:lnTo>
                  <a:lnTo>
                    <a:pt x="1114" y="464"/>
                  </a:lnTo>
                  <a:lnTo>
                    <a:pt x="1116" y="464"/>
                  </a:lnTo>
                  <a:lnTo>
                    <a:pt x="1117" y="464"/>
                  </a:lnTo>
                  <a:lnTo>
                    <a:pt x="1118" y="464"/>
                  </a:lnTo>
                  <a:lnTo>
                    <a:pt x="1118" y="464"/>
                  </a:lnTo>
                  <a:lnTo>
                    <a:pt x="1119" y="463"/>
                  </a:lnTo>
                  <a:lnTo>
                    <a:pt x="1120" y="463"/>
                  </a:lnTo>
                  <a:lnTo>
                    <a:pt x="1122" y="461"/>
                  </a:lnTo>
                  <a:lnTo>
                    <a:pt x="1123" y="460"/>
                  </a:lnTo>
                  <a:lnTo>
                    <a:pt x="1122" y="460"/>
                  </a:lnTo>
                  <a:lnTo>
                    <a:pt x="1121" y="459"/>
                  </a:lnTo>
                  <a:lnTo>
                    <a:pt x="1119" y="457"/>
                  </a:lnTo>
                  <a:lnTo>
                    <a:pt x="1118" y="456"/>
                  </a:lnTo>
                  <a:lnTo>
                    <a:pt x="1119" y="455"/>
                  </a:lnTo>
                  <a:lnTo>
                    <a:pt x="1120" y="455"/>
                  </a:lnTo>
                  <a:lnTo>
                    <a:pt x="1121" y="454"/>
                  </a:lnTo>
                  <a:lnTo>
                    <a:pt x="1123" y="452"/>
                  </a:lnTo>
                  <a:lnTo>
                    <a:pt x="1123" y="451"/>
                  </a:lnTo>
                  <a:lnTo>
                    <a:pt x="1123" y="450"/>
                  </a:lnTo>
                  <a:lnTo>
                    <a:pt x="1122" y="449"/>
                  </a:lnTo>
                  <a:lnTo>
                    <a:pt x="1123" y="448"/>
                  </a:lnTo>
                  <a:lnTo>
                    <a:pt x="1123" y="447"/>
                  </a:lnTo>
                  <a:lnTo>
                    <a:pt x="1124" y="446"/>
                  </a:lnTo>
                  <a:lnTo>
                    <a:pt x="1125" y="446"/>
                  </a:lnTo>
                  <a:lnTo>
                    <a:pt x="1126" y="447"/>
                  </a:lnTo>
                  <a:lnTo>
                    <a:pt x="1127" y="447"/>
                  </a:lnTo>
                  <a:lnTo>
                    <a:pt x="1127" y="447"/>
                  </a:lnTo>
                  <a:lnTo>
                    <a:pt x="1127" y="446"/>
                  </a:lnTo>
                  <a:lnTo>
                    <a:pt x="1128" y="445"/>
                  </a:lnTo>
                  <a:lnTo>
                    <a:pt x="1127" y="445"/>
                  </a:lnTo>
                  <a:lnTo>
                    <a:pt x="1126" y="444"/>
                  </a:lnTo>
                  <a:lnTo>
                    <a:pt x="1126" y="443"/>
                  </a:lnTo>
                  <a:lnTo>
                    <a:pt x="1125" y="440"/>
                  </a:lnTo>
                  <a:lnTo>
                    <a:pt x="1127" y="439"/>
                  </a:lnTo>
                  <a:lnTo>
                    <a:pt x="1131" y="439"/>
                  </a:lnTo>
                  <a:lnTo>
                    <a:pt x="1132" y="438"/>
                  </a:lnTo>
                  <a:lnTo>
                    <a:pt x="1132" y="437"/>
                  </a:lnTo>
                  <a:lnTo>
                    <a:pt x="1132" y="435"/>
                  </a:lnTo>
                  <a:lnTo>
                    <a:pt x="1132" y="433"/>
                  </a:lnTo>
                  <a:lnTo>
                    <a:pt x="1134" y="432"/>
                  </a:lnTo>
                  <a:lnTo>
                    <a:pt x="1135" y="431"/>
                  </a:lnTo>
                  <a:lnTo>
                    <a:pt x="1136" y="430"/>
                  </a:lnTo>
                  <a:lnTo>
                    <a:pt x="1137" y="428"/>
                  </a:lnTo>
                  <a:lnTo>
                    <a:pt x="1137" y="428"/>
                  </a:lnTo>
                  <a:lnTo>
                    <a:pt x="1138" y="428"/>
                  </a:lnTo>
                  <a:lnTo>
                    <a:pt x="1139" y="429"/>
                  </a:lnTo>
                  <a:lnTo>
                    <a:pt x="1140" y="429"/>
                  </a:lnTo>
                  <a:lnTo>
                    <a:pt x="1141" y="429"/>
                  </a:lnTo>
                  <a:lnTo>
                    <a:pt x="1142" y="428"/>
                  </a:lnTo>
                  <a:lnTo>
                    <a:pt x="1143" y="427"/>
                  </a:lnTo>
                  <a:lnTo>
                    <a:pt x="1143" y="426"/>
                  </a:lnTo>
                  <a:lnTo>
                    <a:pt x="1144" y="426"/>
                  </a:lnTo>
                  <a:lnTo>
                    <a:pt x="1146" y="426"/>
                  </a:lnTo>
                  <a:lnTo>
                    <a:pt x="1147" y="426"/>
                  </a:lnTo>
                  <a:lnTo>
                    <a:pt x="1147" y="426"/>
                  </a:lnTo>
                  <a:lnTo>
                    <a:pt x="1148" y="426"/>
                  </a:lnTo>
                  <a:lnTo>
                    <a:pt x="1148" y="426"/>
                  </a:lnTo>
                  <a:lnTo>
                    <a:pt x="1150" y="427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7" y="425"/>
                  </a:lnTo>
                  <a:lnTo>
                    <a:pt x="1158" y="425"/>
                  </a:lnTo>
                  <a:lnTo>
                    <a:pt x="1162" y="425"/>
                  </a:lnTo>
                  <a:lnTo>
                    <a:pt x="1164" y="424"/>
                  </a:lnTo>
                  <a:lnTo>
                    <a:pt x="1165" y="424"/>
                  </a:lnTo>
                  <a:lnTo>
                    <a:pt x="1166" y="424"/>
                  </a:lnTo>
                  <a:lnTo>
                    <a:pt x="1166" y="425"/>
                  </a:lnTo>
                  <a:lnTo>
                    <a:pt x="1167" y="425"/>
                  </a:lnTo>
                  <a:lnTo>
                    <a:pt x="1169" y="425"/>
                  </a:lnTo>
                  <a:lnTo>
                    <a:pt x="1175" y="428"/>
                  </a:lnTo>
                  <a:lnTo>
                    <a:pt x="1176" y="428"/>
                  </a:lnTo>
                  <a:lnTo>
                    <a:pt x="1177" y="428"/>
                  </a:lnTo>
                  <a:lnTo>
                    <a:pt x="1178" y="427"/>
                  </a:lnTo>
                  <a:lnTo>
                    <a:pt x="1185" y="427"/>
                  </a:lnTo>
                  <a:lnTo>
                    <a:pt x="1188" y="429"/>
                  </a:lnTo>
                  <a:lnTo>
                    <a:pt x="1193" y="433"/>
                  </a:lnTo>
                  <a:lnTo>
                    <a:pt x="1195" y="433"/>
                  </a:lnTo>
                  <a:lnTo>
                    <a:pt x="1197" y="433"/>
                  </a:lnTo>
                  <a:lnTo>
                    <a:pt x="1205" y="435"/>
                  </a:lnTo>
                  <a:lnTo>
                    <a:pt x="1207" y="435"/>
                  </a:lnTo>
                  <a:lnTo>
                    <a:pt x="1207" y="436"/>
                  </a:lnTo>
                  <a:lnTo>
                    <a:pt x="1209" y="440"/>
                  </a:lnTo>
                  <a:lnTo>
                    <a:pt x="1210" y="441"/>
                  </a:lnTo>
                  <a:lnTo>
                    <a:pt x="1212" y="442"/>
                  </a:lnTo>
                  <a:lnTo>
                    <a:pt x="1213" y="442"/>
                  </a:lnTo>
                  <a:lnTo>
                    <a:pt x="1214" y="442"/>
                  </a:lnTo>
                  <a:lnTo>
                    <a:pt x="1220" y="441"/>
                  </a:lnTo>
                  <a:lnTo>
                    <a:pt x="1222" y="441"/>
                  </a:lnTo>
                  <a:lnTo>
                    <a:pt x="1224" y="442"/>
                  </a:lnTo>
                  <a:lnTo>
                    <a:pt x="1225" y="443"/>
                  </a:lnTo>
                  <a:lnTo>
                    <a:pt x="1226" y="444"/>
                  </a:lnTo>
                  <a:lnTo>
                    <a:pt x="1227" y="444"/>
                  </a:lnTo>
                  <a:lnTo>
                    <a:pt x="1230" y="444"/>
                  </a:lnTo>
                  <a:lnTo>
                    <a:pt x="1231" y="445"/>
                  </a:lnTo>
                  <a:lnTo>
                    <a:pt x="1232" y="445"/>
                  </a:lnTo>
                  <a:lnTo>
                    <a:pt x="1232" y="447"/>
                  </a:lnTo>
                  <a:lnTo>
                    <a:pt x="1232" y="448"/>
                  </a:lnTo>
                  <a:lnTo>
                    <a:pt x="1232" y="448"/>
                  </a:lnTo>
                  <a:lnTo>
                    <a:pt x="1236" y="449"/>
                  </a:lnTo>
                  <a:lnTo>
                    <a:pt x="1238" y="450"/>
                  </a:lnTo>
                  <a:lnTo>
                    <a:pt x="1240" y="450"/>
                  </a:lnTo>
                  <a:lnTo>
                    <a:pt x="1240" y="449"/>
                  </a:lnTo>
                  <a:lnTo>
                    <a:pt x="1237" y="443"/>
                  </a:lnTo>
                  <a:lnTo>
                    <a:pt x="1236" y="441"/>
                  </a:lnTo>
                  <a:lnTo>
                    <a:pt x="1236" y="439"/>
                  </a:lnTo>
                  <a:lnTo>
                    <a:pt x="1236" y="436"/>
                  </a:lnTo>
                  <a:lnTo>
                    <a:pt x="1237" y="434"/>
                  </a:lnTo>
                  <a:lnTo>
                    <a:pt x="1238" y="428"/>
                  </a:lnTo>
                  <a:lnTo>
                    <a:pt x="1240" y="426"/>
                  </a:lnTo>
                  <a:lnTo>
                    <a:pt x="1240" y="425"/>
                  </a:lnTo>
                  <a:lnTo>
                    <a:pt x="1240" y="425"/>
                  </a:lnTo>
                  <a:lnTo>
                    <a:pt x="1239" y="422"/>
                  </a:lnTo>
                  <a:lnTo>
                    <a:pt x="1239" y="421"/>
                  </a:lnTo>
                  <a:lnTo>
                    <a:pt x="1239" y="420"/>
                  </a:lnTo>
                  <a:lnTo>
                    <a:pt x="1240" y="419"/>
                  </a:lnTo>
                  <a:lnTo>
                    <a:pt x="1241" y="417"/>
                  </a:lnTo>
                  <a:lnTo>
                    <a:pt x="1243" y="412"/>
                  </a:lnTo>
                  <a:lnTo>
                    <a:pt x="1243" y="411"/>
                  </a:lnTo>
                  <a:lnTo>
                    <a:pt x="1244" y="410"/>
                  </a:lnTo>
                  <a:lnTo>
                    <a:pt x="1247" y="409"/>
                  </a:lnTo>
                  <a:lnTo>
                    <a:pt x="1255" y="405"/>
                  </a:lnTo>
                  <a:lnTo>
                    <a:pt x="1256" y="405"/>
                  </a:lnTo>
                  <a:lnTo>
                    <a:pt x="1257" y="405"/>
                  </a:lnTo>
                  <a:lnTo>
                    <a:pt x="1258" y="405"/>
                  </a:lnTo>
                  <a:lnTo>
                    <a:pt x="1259" y="401"/>
                  </a:lnTo>
                  <a:lnTo>
                    <a:pt x="1261" y="400"/>
                  </a:lnTo>
                  <a:lnTo>
                    <a:pt x="1262" y="400"/>
                  </a:lnTo>
                  <a:lnTo>
                    <a:pt x="1264" y="402"/>
                  </a:lnTo>
                  <a:lnTo>
                    <a:pt x="1265" y="402"/>
                  </a:lnTo>
                  <a:lnTo>
                    <a:pt x="1272" y="401"/>
                  </a:lnTo>
                  <a:lnTo>
                    <a:pt x="1273" y="401"/>
                  </a:lnTo>
                  <a:lnTo>
                    <a:pt x="1273" y="400"/>
                  </a:lnTo>
                  <a:lnTo>
                    <a:pt x="1273" y="398"/>
                  </a:lnTo>
                  <a:lnTo>
                    <a:pt x="1271" y="396"/>
                  </a:lnTo>
                  <a:lnTo>
                    <a:pt x="1273" y="397"/>
                  </a:lnTo>
                  <a:lnTo>
                    <a:pt x="1276" y="400"/>
                  </a:lnTo>
                  <a:lnTo>
                    <a:pt x="1276" y="400"/>
                  </a:lnTo>
                  <a:lnTo>
                    <a:pt x="1278" y="401"/>
                  </a:lnTo>
                  <a:lnTo>
                    <a:pt x="1278" y="401"/>
                  </a:lnTo>
                  <a:lnTo>
                    <a:pt x="1281" y="404"/>
                  </a:lnTo>
                  <a:lnTo>
                    <a:pt x="1282" y="404"/>
                  </a:lnTo>
                  <a:lnTo>
                    <a:pt x="1284" y="404"/>
                  </a:lnTo>
                  <a:lnTo>
                    <a:pt x="1286" y="405"/>
                  </a:lnTo>
                  <a:lnTo>
                    <a:pt x="1287" y="405"/>
                  </a:lnTo>
                  <a:lnTo>
                    <a:pt x="1288" y="405"/>
                  </a:lnTo>
                  <a:lnTo>
                    <a:pt x="1289" y="406"/>
                  </a:lnTo>
                  <a:lnTo>
                    <a:pt x="1290" y="408"/>
                  </a:lnTo>
                  <a:lnTo>
                    <a:pt x="1291" y="409"/>
                  </a:lnTo>
                  <a:lnTo>
                    <a:pt x="1296" y="413"/>
                  </a:lnTo>
                  <a:lnTo>
                    <a:pt x="1297" y="414"/>
                  </a:lnTo>
                  <a:lnTo>
                    <a:pt x="1302" y="415"/>
                  </a:lnTo>
                  <a:lnTo>
                    <a:pt x="1306" y="416"/>
                  </a:lnTo>
                  <a:lnTo>
                    <a:pt x="1307" y="417"/>
                  </a:lnTo>
                  <a:lnTo>
                    <a:pt x="1309" y="418"/>
                  </a:lnTo>
                  <a:lnTo>
                    <a:pt x="1312" y="419"/>
                  </a:lnTo>
                  <a:lnTo>
                    <a:pt x="1313" y="420"/>
                  </a:lnTo>
                  <a:lnTo>
                    <a:pt x="1315" y="421"/>
                  </a:lnTo>
                  <a:lnTo>
                    <a:pt x="1317" y="423"/>
                  </a:lnTo>
                  <a:lnTo>
                    <a:pt x="1318" y="423"/>
                  </a:lnTo>
                  <a:lnTo>
                    <a:pt x="1322" y="423"/>
                  </a:lnTo>
                  <a:lnTo>
                    <a:pt x="1332" y="425"/>
                  </a:lnTo>
                  <a:lnTo>
                    <a:pt x="1334" y="425"/>
                  </a:lnTo>
                  <a:lnTo>
                    <a:pt x="1335" y="425"/>
                  </a:lnTo>
                  <a:lnTo>
                    <a:pt x="1337" y="425"/>
                  </a:lnTo>
                  <a:lnTo>
                    <a:pt x="1338" y="425"/>
                  </a:lnTo>
                  <a:lnTo>
                    <a:pt x="1340" y="425"/>
                  </a:lnTo>
                  <a:lnTo>
                    <a:pt x="1342" y="424"/>
                  </a:lnTo>
                  <a:lnTo>
                    <a:pt x="1343" y="423"/>
                  </a:lnTo>
                  <a:lnTo>
                    <a:pt x="1343" y="422"/>
                  </a:lnTo>
                  <a:lnTo>
                    <a:pt x="1344" y="418"/>
                  </a:lnTo>
                  <a:lnTo>
                    <a:pt x="1345" y="417"/>
                  </a:lnTo>
                  <a:lnTo>
                    <a:pt x="1346" y="417"/>
                  </a:lnTo>
                  <a:lnTo>
                    <a:pt x="1348" y="417"/>
                  </a:lnTo>
                  <a:lnTo>
                    <a:pt x="1350" y="417"/>
                  </a:lnTo>
                  <a:lnTo>
                    <a:pt x="1354" y="418"/>
                  </a:lnTo>
                  <a:lnTo>
                    <a:pt x="1355" y="418"/>
                  </a:lnTo>
                  <a:lnTo>
                    <a:pt x="1357" y="417"/>
                  </a:lnTo>
                  <a:lnTo>
                    <a:pt x="1359" y="417"/>
                  </a:lnTo>
                  <a:lnTo>
                    <a:pt x="1363" y="418"/>
                  </a:lnTo>
                  <a:lnTo>
                    <a:pt x="1366" y="418"/>
                  </a:lnTo>
                  <a:lnTo>
                    <a:pt x="1370" y="419"/>
                  </a:lnTo>
                  <a:lnTo>
                    <a:pt x="1371" y="419"/>
                  </a:lnTo>
                  <a:lnTo>
                    <a:pt x="1372" y="419"/>
                  </a:lnTo>
                  <a:lnTo>
                    <a:pt x="1373" y="419"/>
                  </a:lnTo>
                  <a:lnTo>
                    <a:pt x="1373" y="420"/>
                  </a:lnTo>
                  <a:lnTo>
                    <a:pt x="1374" y="420"/>
                  </a:lnTo>
                  <a:lnTo>
                    <a:pt x="1375" y="420"/>
                  </a:lnTo>
                  <a:lnTo>
                    <a:pt x="1376" y="419"/>
                  </a:lnTo>
                  <a:lnTo>
                    <a:pt x="1376" y="418"/>
                  </a:lnTo>
                  <a:lnTo>
                    <a:pt x="1378" y="418"/>
                  </a:lnTo>
                  <a:lnTo>
                    <a:pt x="1380" y="420"/>
                  </a:lnTo>
                  <a:lnTo>
                    <a:pt x="1382" y="420"/>
                  </a:lnTo>
                  <a:lnTo>
                    <a:pt x="1383" y="419"/>
                  </a:lnTo>
                  <a:lnTo>
                    <a:pt x="1385" y="419"/>
                  </a:lnTo>
                  <a:lnTo>
                    <a:pt x="1386" y="419"/>
                  </a:lnTo>
                  <a:lnTo>
                    <a:pt x="1387" y="418"/>
                  </a:lnTo>
                  <a:lnTo>
                    <a:pt x="1388" y="417"/>
                  </a:lnTo>
                  <a:lnTo>
                    <a:pt x="1389" y="417"/>
                  </a:lnTo>
                  <a:lnTo>
                    <a:pt x="1389" y="416"/>
                  </a:lnTo>
                  <a:lnTo>
                    <a:pt x="1390" y="417"/>
                  </a:lnTo>
                  <a:lnTo>
                    <a:pt x="1391" y="416"/>
                  </a:lnTo>
                  <a:lnTo>
                    <a:pt x="1392" y="415"/>
                  </a:lnTo>
                  <a:lnTo>
                    <a:pt x="1393" y="415"/>
                  </a:lnTo>
                  <a:lnTo>
                    <a:pt x="1394" y="415"/>
                  </a:lnTo>
                  <a:lnTo>
                    <a:pt x="1396" y="415"/>
                  </a:lnTo>
                  <a:lnTo>
                    <a:pt x="1397" y="414"/>
                  </a:lnTo>
                  <a:lnTo>
                    <a:pt x="1398" y="414"/>
                  </a:lnTo>
                  <a:lnTo>
                    <a:pt x="1399" y="414"/>
                  </a:lnTo>
                  <a:lnTo>
                    <a:pt x="1405" y="415"/>
                  </a:lnTo>
                  <a:lnTo>
                    <a:pt x="1406" y="415"/>
                  </a:lnTo>
                  <a:lnTo>
                    <a:pt x="1407" y="416"/>
                  </a:lnTo>
                  <a:lnTo>
                    <a:pt x="1408" y="418"/>
                  </a:lnTo>
                  <a:lnTo>
                    <a:pt x="1409" y="418"/>
                  </a:lnTo>
                  <a:lnTo>
                    <a:pt x="1409" y="419"/>
                  </a:lnTo>
                  <a:lnTo>
                    <a:pt x="1410" y="419"/>
                  </a:lnTo>
                  <a:lnTo>
                    <a:pt x="1411" y="419"/>
                  </a:lnTo>
                  <a:lnTo>
                    <a:pt x="1416" y="420"/>
                  </a:lnTo>
                  <a:lnTo>
                    <a:pt x="1417" y="419"/>
                  </a:lnTo>
                  <a:lnTo>
                    <a:pt x="1419" y="418"/>
                  </a:lnTo>
                  <a:lnTo>
                    <a:pt x="1420" y="418"/>
                  </a:lnTo>
                  <a:lnTo>
                    <a:pt x="1421" y="418"/>
                  </a:lnTo>
                  <a:lnTo>
                    <a:pt x="1422" y="418"/>
                  </a:lnTo>
                  <a:lnTo>
                    <a:pt x="1424" y="418"/>
                  </a:lnTo>
                  <a:lnTo>
                    <a:pt x="1425" y="419"/>
                  </a:lnTo>
                  <a:lnTo>
                    <a:pt x="1425" y="420"/>
                  </a:lnTo>
                  <a:lnTo>
                    <a:pt x="1426" y="420"/>
                  </a:lnTo>
                  <a:lnTo>
                    <a:pt x="1427" y="420"/>
                  </a:lnTo>
                  <a:lnTo>
                    <a:pt x="1430" y="419"/>
                  </a:lnTo>
                  <a:lnTo>
                    <a:pt x="1431" y="419"/>
                  </a:lnTo>
                  <a:lnTo>
                    <a:pt x="1433" y="419"/>
                  </a:lnTo>
                  <a:lnTo>
                    <a:pt x="1436" y="420"/>
                  </a:lnTo>
                  <a:lnTo>
                    <a:pt x="1436" y="421"/>
                  </a:lnTo>
                  <a:lnTo>
                    <a:pt x="1437" y="421"/>
                  </a:lnTo>
                  <a:lnTo>
                    <a:pt x="1439" y="421"/>
                  </a:lnTo>
                  <a:lnTo>
                    <a:pt x="1440" y="420"/>
                  </a:lnTo>
                  <a:lnTo>
                    <a:pt x="1441" y="420"/>
                  </a:lnTo>
                  <a:lnTo>
                    <a:pt x="1442" y="420"/>
                  </a:lnTo>
                  <a:lnTo>
                    <a:pt x="1444" y="420"/>
                  </a:lnTo>
                  <a:lnTo>
                    <a:pt x="1446" y="422"/>
                  </a:lnTo>
                  <a:lnTo>
                    <a:pt x="1448" y="423"/>
                  </a:lnTo>
                  <a:lnTo>
                    <a:pt x="1453" y="422"/>
                  </a:lnTo>
                  <a:lnTo>
                    <a:pt x="1455" y="422"/>
                  </a:lnTo>
                  <a:lnTo>
                    <a:pt x="1456" y="422"/>
                  </a:lnTo>
                  <a:lnTo>
                    <a:pt x="1457" y="422"/>
                  </a:lnTo>
                  <a:lnTo>
                    <a:pt x="1460" y="423"/>
                  </a:lnTo>
                  <a:lnTo>
                    <a:pt x="1461" y="423"/>
                  </a:lnTo>
                  <a:lnTo>
                    <a:pt x="1462" y="423"/>
                  </a:lnTo>
                  <a:lnTo>
                    <a:pt x="1463" y="421"/>
                  </a:lnTo>
                  <a:lnTo>
                    <a:pt x="1465" y="421"/>
                  </a:lnTo>
                  <a:lnTo>
                    <a:pt x="1466" y="421"/>
                  </a:lnTo>
                  <a:lnTo>
                    <a:pt x="1469" y="421"/>
                  </a:lnTo>
                  <a:lnTo>
                    <a:pt x="1475" y="423"/>
                  </a:lnTo>
                  <a:lnTo>
                    <a:pt x="1475" y="424"/>
                  </a:lnTo>
                  <a:lnTo>
                    <a:pt x="1477" y="425"/>
                  </a:lnTo>
                  <a:lnTo>
                    <a:pt x="1484" y="426"/>
                  </a:lnTo>
                  <a:lnTo>
                    <a:pt x="1487" y="427"/>
                  </a:lnTo>
                  <a:lnTo>
                    <a:pt x="1491" y="427"/>
                  </a:lnTo>
                  <a:lnTo>
                    <a:pt x="1493" y="428"/>
                  </a:lnTo>
                  <a:lnTo>
                    <a:pt x="1495" y="428"/>
                  </a:lnTo>
                  <a:lnTo>
                    <a:pt x="1497" y="426"/>
                  </a:lnTo>
                  <a:lnTo>
                    <a:pt x="1499" y="426"/>
                  </a:lnTo>
                  <a:lnTo>
                    <a:pt x="1500" y="426"/>
                  </a:lnTo>
                  <a:lnTo>
                    <a:pt x="1500" y="429"/>
                  </a:lnTo>
                  <a:lnTo>
                    <a:pt x="1500" y="431"/>
                  </a:lnTo>
                  <a:lnTo>
                    <a:pt x="1500" y="432"/>
                  </a:lnTo>
                  <a:lnTo>
                    <a:pt x="1501" y="434"/>
                  </a:lnTo>
                  <a:lnTo>
                    <a:pt x="1502" y="435"/>
                  </a:lnTo>
                  <a:lnTo>
                    <a:pt x="1504" y="436"/>
                  </a:lnTo>
                  <a:lnTo>
                    <a:pt x="1507" y="438"/>
                  </a:lnTo>
                  <a:lnTo>
                    <a:pt x="1508" y="439"/>
                  </a:lnTo>
                  <a:lnTo>
                    <a:pt x="1511" y="445"/>
                  </a:lnTo>
                  <a:lnTo>
                    <a:pt x="1512" y="446"/>
                  </a:lnTo>
                  <a:lnTo>
                    <a:pt x="1515" y="447"/>
                  </a:lnTo>
                  <a:lnTo>
                    <a:pt x="1518" y="448"/>
                  </a:lnTo>
                  <a:lnTo>
                    <a:pt x="1522" y="447"/>
                  </a:lnTo>
                  <a:lnTo>
                    <a:pt x="1525" y="447"/>
                  </a:lnTo>
                  <a:lnTo>
                    <a:pt x="1535" y="448"/>
                  </a:lnTo>
                  <a:lnTo>
                    <a:pt x="1536" y="450"/>
                  </a:lnTo>
                  <a:lnTo>
                    <a:pt x="1537" y="451"/>
                  </a:lnTo>
                  <a:lnTo>
                    <a:pt x="1539" y="454"/>
                  </a:lnTo>
                  <a:lnTo>
                    <a:pt x="1542" y="456"/>
                  </a:lnTo>
                  <a:lnTo>
                    <a:pt x="1543" y="458"/>
                  </a:lnTo>
                  <a:lnTo>
                    <a:pt x="1545" y="461"/>
                  </a:lnTo>
                  <a:lnTo>
                    <a:pt x="1545" y="463"/>
                  </a:lnTo>
                  <a:lnTo>
                    <a:pt x="1548" y="464"/>
                  </a:lnTo>
                  <a:lnTo>
                    <a:pt x="1550" y="463"/>
                  </a:lnTo>
                  <a:lnTo>
                    <a:pt x="1550" y="462"/>
                  </a:lnTo>
                  <a:lnTo>
                    <a:pt x="1551" y="461"/>
                  </a:lnTo>
                  <a:lnTo>
                    <a:pt x="1550" y="456"/>
                  </a:lnTo>
                  <a:lnTo>
                    <a:pt x="1549" y="455"/>
                  </a:lnTo>
                  <a:lnTo>
                    <a:pt x="1548" y="454"/>
                  </a:lnTo>
                  <a:lnTo>
                    <a:pt x="1548" y="453"/>
                  </a:lnTo>
                  <a:lnTo>
                    <a:pt x="1547" y="448"/>
                  </a:lnTo>
                  <a:lnTo>
                    <a:pt x="1547" y="448"/>
                  </a:lnTo>
                  <a:lnTo>
                    <a:pt x="1547" y="446"/>
                  </a:lnTo>
                  <a:lnTo>
                    <a:pt x="1548" y="446"/>
                  </a:lnTo>
                  <a:lnTo>
                    <a:pt x="1548" y="445"/>
                  </a:lnTo>
                  <a:lnTo>
                    <a:pt x="1547" y="444"/>
                  </a:lnTo>
                  <a:lnTo>
                    <a:pt x="1546" y="442"/>
                  </a:lnTo>
                  <a:lnTo>
                    <a:pt x="1545" y="441"/>
                  </a:lnTo>
                  <a:lnTo>
                    <a:pt x="1545" y="438"/>
                  </a:lnTo>
                  <a:lnTo>
                    <a:pt x="1545" y="437"/>
                  </a:lnTo>
                  <a:lnTo>
                    <a:pt x="1545" y="436"/>
                  </a:lnTo>
                  <a:lnTo>
                    <a:pt x="1545" y="435"/>
                  </a:lnTo>
                  <a:lnTo>
                    <a:pt x="1545" y="435"/>
                  </a:lnTo>
                  <a:lnTo>
                    <a:pt x="1546" y="432"/>
                  </a:lnTo>
                  <a:lnTo>
                    <a:pt x="1547" y="429"/>
                  </a:lnTo>
                  <a:lnTo>
                    <a:pt x="1548" y="426"/>
                  </a:lnTo>
                  <a:lnTo>
                    <a:pt x="1550" y="425"/>
                  </a:lnTo>
                  <a:lnTo>
                    <a:pt x="1551" y="425"/>
                  </a:lnTo>
                  <a:lnTo>
                    <a:pt x="1553" y="425"/>
                  </a:lnTo>
                  <a:lnTo>
                    <a:pt x="1554" y="425"/>
                  </a:lnTo>
                  <a:lnTo>
                    <a:pt x="1556" y="424"/>
                  </a:lnTo>
                  <a:lnTo>
                    <a:pt x="1557" y="423"/>
                  </a:lnTo>
                  <a:lnTo>
                    <a:pt x="1561" y="422"/>
                  </a:lnTo>
                  <a:lnTo>
                    <a:pt x="1562" y="422"/>
                  </a:lnTo>
                  <a:lnTo>
                    <a:pt x="1563" y="421"/>
                  </a:lnTo>
                  <a:lnTo>
                    <a:pt x="1564" y="419"/>
                  </a:lnTo>
                  <a:lnTo>
                    <a:pt x="1563" y="418"/>
                  </a:lnTo>
                  <a:lnTo>
                    <a:pt x="1562" y="418"/>
                  </a:lnTo>
                  <a:lnTo>
                    <a:pt x="1561" y="417"/>
                  </a:lnTo>
                  <a:lnTo>
                    <a:pt x="1557" y="415"/>
                  </a:lnTo>
                  <a:lnTo>
                    <a:pt x="1555" y="415"/>
                  </a:lnTo>
                  <a:lnTo>
                    <a:pt x="1555" y="413"/>
                  </a:lnTo>
                  <a:lnTo>
                    <a:pt x="1555" y="411"/>
                  </a:lnTo>
                  <a:lnTo>
                    <a:pt x="1557" y="410"/>
                  </a:lnTo>
                  <a:lnTo>
                    <a:pt x="1562" y="408"/>
                  </a:lnTo>
                  <a:lnTo>
                    <a:pt x="1565" y="405"/>
                  </a:lnTo>
                  <a:lnTo>
                    <a:pt x="1566" y="405"/>
                  </a:lnTo>
                  <a:lnTo>
                    <a:pt x="1568" y="405"/>
                  </a:lnTo>
                  <a:lnTo>
                    <a:pt x="1571" y="406"/>
                  </a:lnTo>
                  <a:lnTo>
                    <a:pt x="1572" y="406"/>
                  </a:lnTo>
                  <a:lnTo>
                    <a:pt x="1573" y="406"/>
                  </a:lnTo>
                  <a:lnTo>
                    <a:pt x="1574" y="405"/>
                  </a:lnTo>
                  <a:lnTo>
                    <a:pt x="1574" y="405"/>
                  </a:lnTo>
                  <a:lnTo>
                    <a:pt x="1574" y="404"/>
                  </a:lnTo>
                  <a:lnTo>
                    <a:pt x="1574" y="403"/>
                  </a:lnTo>
                  <a:lnTo>
                    <a:pt x="1574" y="401"/>
                  </a:lnTo>
                  <a:lnTo>
                    <a:pt x="1573" y="399"/>
                  </a:lnTo>
                  <a:lnTo>
                    <a:pt x="1573" y="398"/>
                  </a:lnTo>
                  <a:lnTo>
                    <a:pt x="1573" y="397"/>
                  </a:lnTo>
                  <a:lnTo>
                    <a:pt x="1573" y="395"/>
                  </a:lnTo>
                  <a:lnTo>
                    <a:pt x="1572" y="395"/>
                  </a:lnTo>
                  <a:lnTo>
                    <a:pt x="1570" y="394"/>
                  </a:lnTo>
                  <a:lnTo>
                    <a:pt x="1568" y="394"/>
                  </a:lnTo>
                  <a:lnTo>
                    <a:pt x="1567" y="393"/>
                  </a:lnTo>
                  <a:lnTo>
                    <a:pt x="1570" y="388"/>
                  </a:lnTo>
                  <a:lnTo>
                    <a:pt x="1571" y="385"/>
                  </a:lnTo>
                  <a:lnTo>
                    <a:pt x="1571" y="384"/>
                  </a:lnTo>
                  <a:lnTo>
                    <a:pt x="1565" y="370"/>
                  </a:lnTo>
                  <a:lnTo>
                    <a:pt x="1561" y="355"/>
                  </a:lnTo>
                  <a:lnTo>
                    <a:pt x="1559" y="353"/>
                  </a:lnTo>
                  <a:lnTo>
                    <a:pt x="1558" y="352"/>
                  </a:lnTo>
                  <a:lnTo>
                    <a:pt x="1557" y="350"/>
                  </a:lnTo>
                  <a:lnTo>
                    <a:pt x="1557" y="349"/>
                  </a:lnTo>
                  <a:lnTo>
                    <a:pt x="1557" y="347"/>
                  </a:lnTo>
                  <a:lnTo>
                    <a:pt x="1557" y="346"/>
                  </a:lnTo>
                  <a:lnTo>
                    <a:pt x="1556" y="345"/>
                  </a:lnTo>
                  <a:lnTo>
                    <a:pt x="1555" y="344"/>
                  </a:lnTo>
                  <a:lnTo>
                    <a:pt x="1555" y="343"/>
                  </a:lnTo>
                  <a:lnTo>
                    <a:pt x="1554" y="342"/>
                  </a:lnTo>
                  <a:lnTo>
                    <a:pt x="1555" y="339"/>
                  </a:lnTo>
                  <a:lnTo>
                    <a:pt x="1555" y="335"/>
                  </a:lnTo>
                  <a:lnTo>
                    <a:pt x="1555" y="333"/>
                  </a:lnTo>
                  <a:lnTo>
                    <a:pt x="1554" y="323"/>
                  </a:lnTo>
                  <a:lnTo>
                    <a:pt x="1554" y="320"/>
                  </a:lnTo>
                  <a:lnTo>
                    <a:pt x="1554" y="317"/>
                  </a:lnTo>
                  <a:lnTo>
                    <a:pt x="1555" y="314"/>
                  </a:lnTo>
                  <a:lnTo>
                    <a:pt x="1555" y="312"/>
                  </a:lnTo>
                  <a:lnTo>
                    <a:pt x="1556" y="311"/>
                  </a:lnTo>
                  <a:lnTo>
                    <a:pt x="1555" y="310"/>
                  </a:lnTo>
                  <a:lnTo>
                    <a:pt x="1555" y="309"/>
                  </a:lnTo>
                  <a:lnTo>
                    <a:pt x="1555" y="308"/>
                  </a:lnTo>
                  <a:lnTo>
                    <a:pt x="1555" y="306"/>
                  </a:lnTo>
                  <a:lnTo>
                    <a:pt x="1557" y="305"/>
                  </a:lnTo>
                  <a:lnTo>
                    <a:pt x="1561" y="305"/>
                  </a:lnTo>
                  <a:lnTo>
                    <a:pt x="1561" y="305"/>
                  </a:lnTo>
                  <a:lnTo>
                    <a:pt x="1562" y="304"/>
                  </a:lnTo>
                  <a:lnTo>
                    <a:pt x="1561" y="303"/>
                  </a:lnTo>
                  <a:lnTo>
                    <a:pt x="1553" y="299"/>
                  </a:lnTo>
                  <a:lnTo>
                    <a:pt x="1550" y="297"/>
                  </a:lnTo>
                  <a:lnTo>
                    <a:pt x="1549" y="297"/>
                  </a:lnTo>
                  <a:lnTo>
                    <a:pt x="1548" y="296"/>
                  </a:lnTo>
                  <a:lnTo>
                    <a:pt x="1540" y="298"/>
                  </a:lnTo>
                  <a:lnTo>
                    <a:pt x="1538" y="298"/>
                  </a:lnTo>
                  <a:lnTo>
                    <a:pt x="1533" y="295"/>
                  </a:lnTo>
                  <a:lnTo>
                    <a:pt x="1531" y="294"/>
                  </a:lnTo>
                  <a:lnTo>
                    <a:pt x="1532" y="292"/>
                  </a:lnTo>
                  <a:lnTo>
                    <a:pt x="1533" y="291"/>
                  </a:lnTo>
                  <a:lnTo>
                    <a:pt x="1535" y="290"/>
                  </a:lnTo>
                  <a:lnTo>
                    <a:pt x="1540" y="285"/>
                  </a:lnTo>
                  <a:lnTo>
                    <a:pt x="1541" y="285"/>
                  </a:lnTo>
                  <a:lnTo>
                    <a:pt x="1543" y="284"/>
                  </a:lnTo>
                  <a:lnTo>
                    <a:pt x="1545" y="283"/>
                  </a:lnTo>
                  <a:lnTo>
                    <a:pt x="1548" y="284"/>
                  </a:lnTo>
                  <a:lnTo>
                    <a:pt x="1552" y="282"/>
                  </a:lnTo>
                  <a:lnTo>
                    <a:pt x="1555" y="283"/>
                  </a:lnTo>
                  <a:lnTo>
                    <a:pt x="1556" y="283"/>
                  </a:lnTo>
                  <a:lnTo>
                    <a:pt x="1557" y="282"/>
                  </a:lnTo>
                  <a:lnTo>
                    <a:pt x="1558" y="279"/>
                  </a:lnTo>
                  <a:lnTo>
                    <a:pt x="1559" y="278"/>
                  </a:lnTo>
                  <a:lnTo>
                    <a:pt x="1560" y="278"/>
                  </a:lnTo>
                  <a:lnTo>
                    <a:pt x="1563" y="278"/>
                  </a:lnTo>
                  <a:lnTo>
                    <a:pt x="1570" y="275"/>
                  </a:lnTo>
                  <a:lnTo>
                    <a:pt x="1573" y="275"/>
                  </a:lnTo>
                  <a:lnTo>
                    <a:pt x="1576" y="277"/>
                  </a:lnTo>
                  <a:lnTo>
                    <a:pt x="1577" y="277"/>
                  </a:lnTo>
                  <a:lnTo>
                    <a:pt x="1584" y="275"/>
                  </a:lnTo>
                  <a:lnTo>
                    <a:pt x="1584" y="275"/>
                  </a:lnTo>
                  <a:lnTo>
                    <a:pt x="1586" y="274"/>
                  </a:lnTo>
                  <a:lnTo>
                    <a:pt x="1591" y="273"/>
                  </a:lnTo>
                  <a:lnTo>
                    <a:pt x="1609" y="266"/>
                  </a:lnTo>
                  <a:lnTo>
                    <a:pt x="1613" y="264"/>
                  </a:lnTo>
                  <a:lnTo>
                    <a:pt x="1614" y="263"/>
                  </a:lnTo>
                  <a:lnTo>
                    <a:pt x="1616" y="264"/>
                  </a:lnTo>
                  <a:lnTo>
                    <a:pt x="1618" y="264"/>
                  </a:lnTo>
                  <a:lnTo>
                    <a:pt x="1619" y="265"/>
                  </a:lnTo>
                  <a:lnTo>
                    <a:pt x="1620" y="268"/>
                  </a:lnTo>
                  <a:lnTo>
                    <a:pt x="1621" y="271"/>
                  </a:lnTo>
                  <a:lnTo>
                    <a:pt x="1621" y="272"/>
                  </a:lnTo>
                  <a:lnTo>
                    <a:pt x="1621" y="273"/>
                  </a:lnTo>
                  <a:lnTo>
                    <a:pt x="1622" y="274"/>
                  </a:lnTo>
                  <a:lnTo>
                    <a:pt x="1624" y="274"/>
                  </a:lnTo>
                  <a:lnTo>
                    <a:pt x="1625" y="274"/>
                  </a:lnTo>
                  <a:lnTo>
                    <a:pt x="1626" y="275"/>
                  </a:lnTo>
                  <a:lnTo>
                    <a:pt x="1627" y="275"/>
                  </a:lnTo>
                  <a:lnTo>
                    <a:pt x="1630" y="275"/>
                  </a:lnTo>
                  <a:lnTo>
                    <a:pt x="1639" y="271"/>
                  </a:lnTo>
                  <a:lnTo>
                    <a:pt x="1642" y="271"/>
                  </a:lnTo>
                  <a:lnTo>
                    <a:pt x="1644" y="271"/>
                  </a:lnTo>
                  <a:lnTo>
                    <a:pt x="1646" y="273"/>
                  </a:lnTo>
                  <a:lnTo>
                    <a:pt x="1649" y="276"/>
                  </a:lnTo>
                  <a:lnTo>
                    <a:pt x="1652" y="277"/>
                  </a:lnTo>
                  <a:lnTo>
                    <a:pt x="1654" y="277"/>
                  </a:lnTo>
                  <a:lnTo>
                    <a:pt x="1656" y="274"/>
                  </a:lnTo>
                  <a:lnTo>
                    <a:pt x="1658" y="269"/>
                  </a:lnTo>
                  <a:lnTo>
                    <a:pt x="1659" y="264"/>
                  </a:lnTo>
                  <a:lnTo>
                    <a:pt x="1659" y="261"/>
                  </a:lnTo>
                  <a:lnTo>
                    <a:pt x="1659" y="258"/>
                  </a:lnTo>
                  <a:lnTo>
                    <a:pt x="1658" y="256"/>
                  </a:lnTo>
                  <a:lnTo>
                    <a:pt x="1654" y="255"/>
                  </a:lnTo>
                  <a:lnTo>
                    <a:pt x="1647" y="254"/>
                  </a:lnTo>
                  <a:lnTo>
                    <a:pt x="1645" y="253"/>
                  </a:lnTo>
                  <a:lnTo>
                    <a:pt x="1644" y="251"/>
                  </a:lnTo>
                  <a:lnTo>
                    <a:pt x="1644" y="249"/>
                  </a:lnTo>
                  <a:lnTo>
                    <a:pt x="1644" y="247"/>
                  </a:lnTo>
                  <a:lnTo>
                    <a:pt x="1645" y="244"/>
                  </a:lnTo>
                  <a:lnTo>
                    <a:pt x="1647" y="237"/>
                  </a:lnTo>
                  <a:lnTo>
                    <a:pt x="1650" y="231"/>
                  </a:lnTo>
                  <a:lnTo>
                    <a:pt x="1652" y="228"/>
                  </a:lnTo>
                  <a:lnTo>
                    <a:pt x="1652" y="226"/>
                  </a:lnTo>
                  <a:lnTo>
                    <a:pt x="1654" y="220"/>
                  </a:lnTo>
                  <a:lnTo>
                    <a:pt x="1654" y="211"/>
                  </a:lnTo>
                  <a:lnTo>
                    <a:pt x="1656" y="207"/>
                  </a:lnTo>
                  <a:lnTo>
                    <a:pt x="1658" y="204"/>
                  </a:lnTo>
                  <a:lnTo>
                    <a:pt x="1661" y="198"/>
                  </a:lnTo>
                  <a:lnTo>
                    <a:pt x="1662" y="195"/>
                  </a:lnTo>
                  <a:lnTo>
                    <a:pt x="1663" y="192"/>
                  </a:lnTo>
                  <a:lnTo>
                    <a:pt x="1663" y="191"/>
                  </a:lnTo>
                  <a:lnTo>
                    <a:pt x="1664" y="186"/>
                  </a:lnTo>
                  <a:lnTo>
                    <a:pt x="1669" y="171"/>
                  </a:lnTo>
                  <a:lnTo>
                    <a:pt x="1675" y="157"/>
                  </a:lnTo>
                  <a:lnTo>
                    <a:pt x="1675" y="156"/>
                  </a:lnTo>
                  <a:lnTo>
                    <a:pt x="1675" y="155"/>
                  </a:lnTo>
                  <a:lnTo>
                    <a:pt x="1675" y="154"/>
                  </a:lnTo>
                  <a:lnTo>
                    <a:pt x="1675" y="152"/>
                  </a:lnTo>
                  <a:lnTo>
                    <a:pt x="1675" y="151"/>
                  </a:lnTo>
                  <a:lnTo>
                    <a:pt x="1676" y="148"/>
                  </a:lnTo>
                  <a:lnTo>
                    <a:pt x="1676" y="147"/>
                  </a:lnTo>
                  <a:lnTo>
                    <a:pt x="1675" y="146"/>
                  </a:lnTo>
                  <a:lnTo>
                    <a:pt x="1675" y="145"/>
                  </a:lnTo>
                  <a:lnTo>
                    <a:pt x="1675" y="145"/>
                  </a:lnTo>
                  <a:lnTo>
                    <a:pt x="1676" y="143"/>
                  </a:lnTo>
                  <a:lnTo>
                    <a:pt x="1676" y="140"/>
                  </a:lnTo>
                  <a:lnTo>
                    <a:pt x="1678" y="139"/>
                  </a:lnTo>
                  <a:lnTo>
                    <a:pt x="1679" y="139"/>
                  </a:lnTo>
                  <a:lnTo>
                    <a:pt x="1681" y="138"/>
                  </a:lnTo>
                  <a:lnTo>
                    <a:pt x="1682" y="139"/>
                  </a:lnTo>
                  <a:lnTo>
                    <a:pt x="1683" y="139"/>
                  </a:lnTo>
                  <a:lnTo>
                    <a:pt x="1685" y="142"/>
                  </a:lnTo>
                  <a:lnTo>
                    <a:pt x="1686" y="142"/>
                  </a:lnTo>
                  <a:lnTo>
                    <a:pt x="1691" y="142"/>
                  </a:lnTo>
                  <a:lnTo>
                    <a:pt x="1693" y="143"/>
                  </a:lnTo>
                  <a:lnTo>
                    <a:pt x="1700" y="148"/>
                  </a:lnTo>
                  <a:lnTo>
                    <a:pt x="1717" y="155"/>
                  </a:lnTo>
                  <a:lnTo>
                    <a:pt x="1722" y="155"/>
                  </a:lnTo>
                  <a:lnTo>
                    <a:pt x="1725" y="155"/>
                  </a:lnTo>
                  <a:lnTo>
                    <a:pt x="1726" y="155"/>
                  </a:lnTo>
                  <a:lnTo>
                    <a:pt x="1729" y="154"/>
                  </a:lnTo>
                  <a:lnTo>
                    <a:pt x="1734" y="153"/>
                  </a:lnTo>
                  <a:lnTo>
                    <a:pt x="1739" y="154"/>
                  </a:lnTo>
                  <a:lnTo>
                    <a:pt x="1740" y="154"/>
                  </a:lnTo>
                  <a:lnTo>
                    <a:pt x="1741" y="154"/>
                  </a:lnTo>
                  <a:lnTo>
                    <a:pt x="1743" y="155"/>
                  </a:lnTo>
                  <a:lnTo>
                    <a:pt x="1745" y="155"/>
                  </a:lnTo>
                  <a:lnTo>
                    <a:pt x="1750" y="155"/>
                  </a:lnTo>
                  <a:lnTo>
                    <a:pt x="1753" y="155"/>
                  </a:lnTo>
                  <a:lnTo>
                    <a:pt x="1754" y="155"/>
                  </a:lnTo>
                  <a:lnTo>
                    <a:pt x="1755" y="156"/>
                  </a:lnTo>
                  <a:lnTo>
                    <a:pt x="1756" y="159"/>
                  </a:lnTo>
                  <a:lnTo>
                    <a:pt x="1756" y="162"/>
                  </a:lnTo>
                  <a:lnTo>
                    <a:pt x="1756" y="163"/>
                  </a:lnTo>
                  <a:lnTo>
                    <a:pt x="1755" y="164"/>
                  </a:lnTo>
                  <a:lnTo>
                    <a:pt x="1755" y="164"/>
                  </a:lnTo>
                  <a:lnTo>
                    <a:pt x="1755" y="165"/>
                  </a:lnTo>
                  <a:lnTo>
                    <a:pt x="1756" y="165"/>
                  </a:lnTo>
                  <a:lnTo>
                    <a:pt x="1757" y="165"/>
                  </a:lnTo>
                  <a:lnTo>
                    <a:pt x="1760" y="164"/>
                  </a:lnTo>
                  <a:lnTo>
                    <a:pt x="1763" y="164"/>
                  </a:lnTo>
                  <a:lnTo>
                    <a:pt x="1764" y="163"/>
                  </a:lnTo>
                  <a:lnTo>
                    <a:pt x="1765" y="161"/>
                  </a:lnTo>
                  <a:lnTo>
                    <a:pt x="1766" y="160"/>
                  </a:lnTo>
                  <a:lnTo>
                    <a:pt x="1767" y="160"/>
                  </a:lnTo>
                  <a:lnTo>
                    <a:pt x="1769" y="159"/>
                  </a:lnTo>
                  <a:lnTo>
                    <a:pt x="1770" y="159"/>
                  </a:lnTo>
                  <a:lnTo>
                    <a:pt x="1772" y="157"/>
                  </a:lnTo>
                  <a:lnTo>
                    <a:pt x="1774" y="155"/>
                  </a:lnTo>
                  <a:lnTo>
                    <a:pt x="1775" y="154"/>
                  </a:lnTo>
                  <a:lnTo>
                    <a:pt x="1777" y="152"/>
                  </a:lnTo>
                  <a:lnTo>
                    <a:pt x="1777" y="151"/>
                  </a:lnTo>
                  <a:lnTo>
                    <a:pt x="1778" y="150"/>
                  </a:lnTo>
                  <a:lnTo>
                    <a:pt x="1779" y="150"/>
                  </a:lnTo>
                  <a:lnTo>
                    <a:pt x="1781" y="150"/>
                  </a:lnTo>
                  <a:lnTo>
                    <a:pt x="1787" y="149"/>
                  </a:lnTo>
                  <a:lnTo>
                    <a:pt x="1791" y="149"/>
                  </a:lnTo>
                  <a:lnTo>
                    <a:pt x="1791" y="147"/>
                  </a:lnTo>
                  <a:lnTo>
                    <a:pt x="1792" y="146"/>
                  </a:lnTo>
                  <a:lnTo>
                    <a:pt x="1792" y="145"/>
                  </a:lnTo>
                  <a:lnTo>
                    <a:pt x="1793" y="145"/>
                  </a:lnTo>
                  <a:lnTo>
                    <a:pt x="1793" y="143"/>
                  </a:lnTo>
                  <a:lnTo>
                    <a:pt x="1793" y="142"/>
                  </a:lnTo>
                  <a:lnTo>
                    <a:pt x="1793" y="142"/>
                  </a:lnTo>
                  <a:lnTo>
                    <a:pt x="1794" y="141"/>
                  </a:lnTo>
                  <a:lnTo>
                    <a:pt x="1795" y="140"/>
                  </a:lnTo>
                  <a:lnTo>
                    <a:pt x="1798" y="140"/>
                  </a:lnTo>
                  <a:lnTo>
                    <a:pt x="1798" y="138"/>
                  </a:lnTo>
                  <a:lnTo>
                    <a:pt x="1799" y="137"/>
                  </a:lnTo>
                  <a:lnTo>
                    <a:pt x="1799" y="135"/>
                  </a:lnTo>
                  <a:lnTo>
                    <a:pt x="1799" y="134"/>
                  </a:lnTo>
                  <a:lnTo>
                    <a:pt x="1799" y="133"/>
                  </a:lnTo>
                  <a:lnTo>
                    <a:pt x="1799" y="131"/>
                  </a:lnTo>
                  <a:lnTo>
                    <a:pt x="1799" y="130"/>
                  </a:lnTo>
                  <a:lnTo>
                    <a:pt x="1799" y="128"/>
                  </a:lnTo>
                  <a:lnTo>
                    <a:pt x="1799" y="127"/>
                  </a:lnTo>
                  <a:lnTo>
                    <a:pt x="1795" y="122"/>
                  </a:lnTo>
                  <a:lnTo>
                    <a:pt x="1794" y="120"/>
                  </a:lnTo>
                  <a:lnTo>
                    <a:pt x="1794" y="118"/>
                  </a:lnTo>
                  <a:lnTo>
                    <a:pt x="1795" y="114"/>
                  </a:lnTo>
                  <a:lnTo>
                    <a:pt x="1795" y="111"/>
                  </a:lnTo>
                  <a:lnTo>
                    <a:pt x="1792" y="91"/>
                  </a:lnTo>
                  <a:lnTo>
                    <a:pt x="1792" y="89"/>
                  </a:lnTo>
                  <a:lnTo>
                    <a:pt x="1792" y="87"/>
                  </a:lnTo>
                  <a:lnTo>
                    <a:pt x="1793" y="86"/>
                  </a:lnTo>
                  <a:lnTo>
                    <a:pt x="1793" y="83"/>
                  </a:lnTo>
                  <a:lnTo>
                    <a:pt x="1794" y="76"/>
                  </a:lnTo>
                  <a:lnTo>
                    <a:pt x="1801" y="60"/>
                  </a:lnTo>
                  <a:lnTo>
                    <a:pt x="1802" y="58"/>
                  </a:lnTo>
                  <a:lnTo>
                    <a:pt x="1803" y="56"/>
                  </a:lnTo>
                  <a:lnTo>
                    <a:pt x="1813" y="56"/>
                  </a:lnTo>
                  <a:lnTo>
                    <a:pt x="1823" y="56"/>
                  </a:lnTo>
                  <a:lnTo>
                    <a:pt x="1824" y="55"/>
                  </a:lnTo>
                  <a:lnTo>
                    <a:pt x="1826" y="54"/>
                  </a:lnTo>
                  <a:lnTo>
                    <a:pt x="1827" y="52"/>
                  </a:lnTo>
                  <a:lnTo>
                    <a:pt x="1829" y="52"/>
                  </a:lnTo>
                  <a:lnTo>
                    <a:pt x="1833" y="52"/>
                  </a:lnTo>
                  <a:lnTo>
                    <a:pt x="1839" y="50"/>
                  </a:lnTo>
                  <a:lnTo>
                    <a:pt x="1840" y="49"/>
                  </a:lnTo>
                  <a:lnTo>
                    <a:pt x="1840" y="48"/>
                  </a:lnTo>
                  <a:lnTo>
                    <a:pt x="1841" y="46"/>
                  </a:lnTo>
                  <a:lnTo>
                    <a:pt x="1842" y="45"/>
                  </a:lnTo>
                  <a:lnTo>
                    <a:pt x="1843" y="44"/>
                  </a:lnTo>
                  <a:lnTo>
                    <a:pt x="1844" y="41"/>
                  </a:lnTo>
                  <a:lnTo>
                    <a:pt x="1847" y="36"/>
                  </a:lnTo>
                  <a:lnTo>
                    <a:pt x="1848" y="36"/>
                  </a:lnTo>
                  <a:lnTo>
                    <a:pt x="1848" y="35"/>
                  </a:lnTo>
                  <a:lnTo>
                    <a:pt x="1847" y="32"/>
                  </a:lnTo>
                  <a:lnTo>
                    <a:pt x="1847" y="31"/>
                  </a:lnTo>
                  <a:lnTo>
                    <a:pt x="1848" y="30"/>
                  </a:lnTo>
                  <a:lnTo>
                    <a:pt x="1850" y="27"/>
                  </a:lnTo>
                  <a:lnTo>
                    <a:pt x="1849" y="26"/>
                  </a:lnTo>
                  <a:lnTo>
                    <a:pt x="1847" y="25"/>
                  </a:lnTo>
                  <a:lnTo>
                    <a:pt x="1846" y="22"/>
                  </a:lnTo>
                  <a:lnTo>
                    <a:pt x="1846" y="20"/>
                  </a:lnTo>
                  <a:lnTo>
                    <a:pt x="1845" y="19"/>
                  </a:lnTo>
                  <a:lnTo>
                    <a:pt x="1846" y="18"/>
                  </a:lnTo>
                  <a:lnTo>
                    <a:pt x="1846" y="16"/>
                  </a:lnTo>
                  <a:lnTo>
                    <a:pt x="1847" y="16"/>
                  </a:lnTo>
                  <a:lnTo>
                    <a:pt x="1848" y="15"/>
                  </a:lnTo>
                  <a:lnTo>
                    <a:pt x="1850" y="13"/>
                  </a:lnTo>
                  <a:lnTo>
                    <a:pt x="1851" y="12"/>
                  </a:lnTo>
                  <a:lnTo>
                    <a:pt x="1852" y="10"/>
                  </a:lnTo>
                  <a:lnTo>
                    <a:pt x="1853" y="9"/>
                  </a:lnTo>
                  <a:lnTo>
                    <a:pt x="1854" y="9"/>
                  </a:lnTo>
                  <a:lnTo>
                    <a:pt x="1857" y="10"/>
                  </a:lnTo>
                  <a:lnTo>
                    <a:pt x="1858" y="10"/>
                  </a:lnTo>
                  <a:lnTo>
                    <a:pt x="1865" y="7"/>
                  </a:lnTo>
                  <a:lnTo>
                    <a:pt x="1867" y="7"/>
                  </a:lnTo>
                  <a:lnTo>
                    <a:pt x="1868" y="8"/>
                  </a:lnTo>
                  <a:lnTo>
                    <a:pt x="1874" y="10"/>
                  </a:lnTo>
                  <a:lnTo>
                    <a:pt x="187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1" name="Freeform 538">
              <a:extLst>
                <a:ext uri="{FF2B5EF4-FFF2-40B4-BE49-F238E27FC236}">
                  <a16:creationId xmlns:a16="http://schemas.microsoft.com/office/drawing/2014/main" id="{5AC50DCF-48DD-8D3A-3734-48A0FEB5C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5" y="3548063"/>
              <a:ext cx="65087" cy="22225"/>
            </a:xfrm>
            <a:custGeom>
              <a:avLst/>
              <a:gdLst>
                <a:gd name="T0" fmla="*/ 11 w 41"/>
                <a:gd name="T1" fmla="*/ 10 h 14"/>
                <a:gd name="T2" fmla="*/ 18 w 41"/>
                <a:gd name="T3" fmla="*/ 14 h 14"/>
                <a:gd name="T4" fmla="*/ 25 w 41"/>
                <a:gd name="T5" fmla="*/ 14 h 14"/>
                <a:gd name="T6" fmla="*/ 32 w 41"/>
                <a:gd name="T7" fmla="*/ 13 h 14"/>
                <a:gd name="T8" fmla="*/ 38 w 41"/>
                <a:gd name="T9" fmla="*/ 12 h 14"/>
                <a:gd name="T10" fmla="*/ 41 w 41"/>
                <a:gd name="T11" fmla="*/ 0 h 14"/>
                <a:gd name="T12" fmla="*/ 31 w 41"/>
                <a:gd name="T13" fmla="*/ 0 h 14"/>
                <a:gd name="T14" fmla="*/ 20 w 41"/>
                <a:gd name="T15" fmla="*/ 0 h 14"/>
                <a:gd name="T16" fmla="*/ 10 w 41"/>
                <a:gd name="T17" fmla="*/ 0 h 14"/>
                <a:gd name="T18" fmla="*/ 0 w 41"/>
                <a:gd name="T19" fmla="*/ 0 h 14"/>
                <a:gd name="T20" fmla="*/ 6 w 41"/>
                <a:gd name="T21" fmla="*/ 4 h 14"/>
                <a:gd name="T22" fmla="*/ 11 w 41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4">
                  <a:moveTo>
                    <a:pt x="11" y="10"/>
                  </a:moveTo>
                  <a:lnTo>
                    <a:pt x="18" y="14"/>
                  </a:lnTo>
                  <a:lnTo>
                    <a:pt x="25" y="14"/>
                  </a:lnTo>
                  <a:lnTo>
                    <a:pt x="32" y="13"/>
                  </a:lnTo>
                  <a:lnTo>
                    <a:pt x="38" y="12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2" name="Freeform 539">
              <a:extLst>
                <a:ext uri="{FF2B5EF4-FFF2-40B4-BE49-F238E27FC236}">
                  <a16:creationId xmlns:a16="http://schemas.microsoft.com/office/drawing/2014/main" id="{1FEF98A9-DB0A-B3F4-E21B-D065ECB6D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524375"/>
              <a:ext cx="15875" cy="11112"/>
            </a:xfrm>
            <a:custGeom>
              <a:avLst/>
              <a:gdLst>
                <a:gd name="T0" fmla="*/ 4 w 10"/>
                <a:gd name="T1" fmla="*/ 1 h 7"/>
                <a:gd name="T2" fmla="*/ 3 w 10"/>
                <a:gd name="T3" fmla="*/ 1 h 7"/>
                <a:gd name="T4" fmla="*/ 2 w 10"/>
                <a:gd name="T5" fmla="*/ 0 h 7"/>
                <a:gd name="T6" fmla="*/ 0 w 10"/>
                <a:gd name="T7" fmla="*/ 0 h 7"/>
                <a:gd name="T8" fmla="*/ 0 w 10"/>
                <a:gd name="T9" fmla="*/ 1 h 7"/>
                <a:gd name="T10" fmla="*/ 0 w 10"/>
                <a:gd name="T11" fmla="*/ 2 h 7"/>
                <a:gd name="T12" fmla="*/ 1 w 10"/>
                <a:gd name="T13" fmla="*/ 2 h 7"/>
                <a:gd name="T14" fmla="*/ 2 w 10"/>
                <a:gd name="T15" fmla="*/ 2 h 7"/>
                <a:gd name="T16" fmla="*/ 3 w 10"/>
                <a:gd name="T17" fmla="*/ 3 h 7"/>
                <a:gd name="T18" fmla="*/ 4 w 10"/>
                <a:gd name="T19" fmla="*/ 3 h 7"/>
                <a:gd name="T20" fmla="*/ 6 w 10"/>
                <a:gd name="T21" fmla="*/ 5 h 7"/>
                <a:gd name="T22" fmla="*/ 7 w 10"/>
                <a:gd name="T23" fmla="*/ 5 h 7"/>
                <a:gd name="T24" fmla="*/ 7 w 10"/>
                <a:gd name="T25" fmla="*/ 6 h 7"/>
                <a:gd name="T26" fmla="*/ 8 w 10"/>
                <a:gd name="T27" fmla="*/ 6 h 7"/>
                <a:gd name="T28" fmla="*/ 8 w 10"/>
                <a:gd name="T29" fmla="*/ 7 h 7"/>
                <a:gd name="T30" fmla="*/ 10 w 10"/>
                <a:gd name="T31" fmla="*/ 7 h 7"/>
                <a:gd name="T32" fmla="*/ 9 w 10"/>
                <a:gd name="T33" fmla="*/ 6 h 7"/>
                <a:gd name="T34" fmla="*/ 8 w 10"/>
                <a:gd name="T35" fmla="*/ 5 h 7"/>
                <a:gd name="T36" fmla="*/ 7 w 10"/>
                <a:gd name="T37" fmla="*/ 4 h 7"/>
                <a:gd name="T38" fmla="*/ 8 w 10"/>
                <a:gd name="T39" fmla="*/ 4 h 7"/>
                <a:gd name="T40" fmla="*/ 9 w 10"/>
                <a:gd name="T41" fmla="*/ 5 h 7"/>
                <a:gd name="T42" fmla="*/ 10 w 10"/>
                <a:gd name="T43" fmla="*/ 5 h 7"/>
                <a:gd name="T44" fmla="*/ 8 w 10"/>
                <a:gd name="T45" fmla="*/ 3 h 7"/>
                <a:gd name="T46" fmla="*/ 6 w 10"/>
                <a:gd name="T47" fmla="*/ 2 h 7"/>
                <a:gd name="T48" fmla="*/ 4 w 10"/>
                <a:gd name="T4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3" name="Freeform 540">
              <a:extLst>
                <a:ext uri="{FF2B5EF4-FFF2-40B4-BE49-F238E27FC236}">
                  <a16:creationId xmlns:a16="http://schemas.microsoft.com/office/drawing/2014/main" id="{FC0F0591-A408-49EB-D3E1-0EA813872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825" y="45815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4" name="Freeform 541">
              <a:extLst>
                <a:ext uri="{FF2B5EF4-FFF2-40B4-BE49-F238E27FC236}">
                  <a16:creationId xmlns:a16="http://schemas.microsoft.com/office/drawing/2014/main" id="{83D187E0-C75C-5DA2-EBBC-EFC56BB8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491038"/>
              <a:ext cx="4762" cy="635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3 h 4"/>
                <a:gd name="T4" fmla="*/ 1 w 3"/>
                <a:gd name="T5" fmla="*/ 4 h 4"/>
                <a:gd name="T6" fmla="*/ 2 w 3"/>
                <a:gd name="T7" fmla="*/ 4 h 4"/>
                <a:gd name="T8" fmla="*/ 3 w 3"/>
                <a:gd name="T9" fmla="*/ 4 h 4"/>
                <a:gd name="T10" fmla="*/ 3 w 3"/>
                <a:gd name="T11" fmla="*/ 4 h 4"/>
                <a:gd name="T12" fmla="*/ 3 w 3"/>
                <a:gd name="T13" fmla="*/ 3 h 4"/>
                <a:gd name="T14" fmla="*/ 3 w 3"/>
                <a:gd name="T15" fmla="*/ 2 h 4"/>
                <a:gd name="T16" fmla="*/ 3 w 3"/>
                <a:gd name="T17" fmla="*/ 2 h 4"/>
                <a:gd name="T18" fmla="*/ 2 w 3"/>
                <a:gd name="T19" fmla="*/ 2 h 4"/>
                <a:gd name="T20" fmla="*/ 1 w 3"/>
                <a:gd name="T21" fmla="*/ 1 h 4"/>
                <a:gd name="T22" fmla="*/ 1 w 3"/>
                <a:gd name="T23" fmla="*/ 0 h 4"/>
                <a:gd name="T24" fmla="*/ 0 w 3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5" name="Freeform 542">
              <a:extLst>
                <a:ext uri="{FF2B5EF4-FFF2-40B4-BE49-F238E27FC236}">
                  <a16:creationId xmlns:a16="http://schemas.microsoft.com/office/drawing/2014/main" id="{80DFBB54-2464-01F8-C673-01EEA511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4625975"/>
              <a:ext cx="7937" cy="20637"/>
            </a:xfrm>
            <a:custGeom>
              <a:avLst/>
              <a:gdLst>
                <a:gd name="T0" fmla="*/ 0 w 5"/>
                <a:gd name="T1" fmla="*/ 3 h 13"/>
                <a:gd name="T2" fmla="*/ 1 w 5"/>
                <a:gd name="T3" fmla="*/ 3 h 13"/>
                <a:gd name="T4" fmla="*/ 1 w 5"/>
                <a:gd name="T5" fmla="*/ 4 h 13"/>
                <a:gd name="T6" fmla="*/ 3 w 5"/>
                <a:gd name="T7" fmla="*/ 6 h 13"/>
                <a:gd name="T8" fmla="*/ 4 w 5"/>
                <a:gd name="T9" fmla="*/ 7 h 13"/>
                <a:gd name="T10" fmla="*/ 4 w 5"/>
                <a:gd name="T11" fmla="*/ 8 h 13"/>
                <a:gd name="T12" fmla="*/ 3 w 5"/>
                <a:gd name="T13" fmla="*/ 11 h 13"/>
                <a:gd name="T14" fmla="*/ 4 w 5"/>
                <a:gd name="T15" fmla="*/ 12 h 13"/>
                <a:gd name="T16" fmla="*/ 5 w 5"/>
                <a:gd name="T17" fmla="*/ 13 h 13"/>
                <a:gd name="T18" fmla="*/ 5 w 5"/>
                <a:gd name="T19" fmla="*/ 12 h 13"/>
                <a:gd name="T20" fmla="*/ 5 w 5"/>
                <a:gd name="T21" fmla="*/ 11 h 13"/>
                <a:gd name="T22" fmla="*/ 5 w 5"/>
                <a:gd name="T23" fmla="*/ 6 h 13"/>
                <a:gd name="T24" fmla="*/ 4 w 5"/>
                <a:gd name="T25" fmla="*/ 5 h 13"/>
                <a:gd name="T26" fmla="*/ 3 w 5"/>
                <a:gd name="T27" fmla="*/ 4 h 13"/>
                <a:gd name="T28" fmla="*/ 2 w 5"/>
                <a:gd name="T29" fmla="*/ 3 h 13"/>
                <a:gd name="T30" fmla="*/ 2 w 5"/>
                <a:gd name="T31" fmla="*/ 2 h 13"/>
                <a:gd name="T32" fmla="*/ 1 w 5"/>
                <a:gd name="T33" fmla="*/ 0 h 13"/>
                <a:gd name="T34" fmla="*/ 0 w 5"/>
                <a:gd name="T35" fmla="*/ 1 h 13"/>
                <a:gd name="T36" fmla="*/ 0 w 5"/>
                <a:gd name="T37" fmla="*/ 2 h 13"/>
                <a:gd name="T38" fmla="*/ 0 w 5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3">
                  <a:moveTo>
                    <a:pt x="0" y="3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6" name="Freeform 543">
              <a:extLst>
                <a:ext uri="{FF2B5EF4-FFF2-40B4-BE49-F238E27FC236}">
                  <a16:creationId xmlns:a16="http://schemas.microsoft.com/office/drawing/2014/main" id="{EE99D1C4-71B6-4F58-5BD0-1E9E13C2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4476750"/>
              <a:ext cx="9525" cy="11112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2 h 7"/>
                <a:gd name="T4" fmla="*/ 3 w 6"/>
                <a:gd name="T5" fmla="*/ 1 h 7"/>
                <a:gd name="T6" fmla="*/ 3 w 6"/>
                <a:gd name="T7" fmla="*/ 0 h 7"/>
                <a:gd name="T8" fmla="*/ 2 w 6"/>
                <a:gd name="T9" fmla="*/ 0 h 7"/>
                <a:gd name="T10" fmla="*/ 1 w 6"/>
                <a:gd name="T11" fmla="*/ 1 h 7"/>
                <a:gd name="T12" fmla="*/ 1 w 6"/>
                <a:gd name="T13" fmla="*/ 3 h 7"/>
                <a:gd name="T14" fmla="*/ 0 w 6"/>
                <a:gd name="T15" fmla="*/ 3 h 7"/>
                <a:gd name="T16" fmla="*/ 1 w 6"/>
                <a:gd name="T17" fmla="*/ 5 h 7"/>
                <a:gd name="T18" fmla="*/ 2 w 6"/>
                <a:gd name="T19" fmla="*/ 6 h 7"/>
                <a:gd name="T20" fmla="*/ 3 w 6"/>
                <a:gd name="T21" fmla="*/ 7 h 7"/>
                <a:gd name="T22" fmla="*/ 4 w 6"/>
                <a:gd name="T23" fmla="*/ 7 h 7"/>
                <a:gd name="T24" fmla="*/ 4 w 6"/>
                <a:gd name="T25" fmla="*/ 6 h 7"/>
                <a:gd name="T26" fmla="*/ 5 w 6"/>
                <a:gd name="T27" fmla="*/ 7 h 7"/>
                <a:gd name="T28" fmla="*/ 6 w 6"/>
                <a:gd name="T29" fmla="*/ 7 h 7"/>
                <a:gd name="T30" fmla="*/ 6 w 6"/>
                <a:gd name="T31" fmla="*/ 6 h 7"/>
                <a:gd name="T32" fmla="*/ 5 w 6"/>
                <a:gd name="T33" fmla="*/ 6 h 7"/>
                <a:gd name="T34" fmla="*/ 5 w 6"/>
                <a:gd name="T35" fmla="*/ 5 h 7"/>
                <a:gd name="T36" fmla="*/ 4 w 6"/>
                <a:gd name="T37" fmla="*/ 5 h 7"/>
                <a:gd name="T38" fmla="*/ 4 w 6"/>
                <a:gd name="T39" fmla="*/ 4 h 7"/>
                <a:gd name="T40" fmla="*/ 4 w 6"/>
                <a:gd name="T41" fmla="*/ 4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77" name="Freeform 544">
              <a:extLst>
                <a:ext uri="{FF2B5EF4-FFF2-40B4-BE49-F238E27FC236}">
                  <a16:creationId xmlns:a16="http://schemas.microsoft.com/office/drawing/2014/main" id="{F86F3C6B-A416-3A9A-369F-BA004D066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8" y="4473575"/>
              <a:ext cx="158750" cy="285750"/>
            </a:xfrm>
            <a:custGeom>
              <a:avLst/>
              <a:gdLst>
                <a:gd name="T0" fmla="*/ 10 w 100"/>
                <a:gd name="T1" fmla="*/ 3 h 180"/>
                <a:gd name="T2" fmla="*/ 17 w 100"/>
                <a:gd name="T3" fmla="*/ 9 h 180"/>
                <a:gd name="T4" fmla="*/ 21 w 100"/>
                <a:gd name="T5" fmla="*/ 10 h 180"/>
                <a:gd name="T6" fmla="*/ 25 w 100"/>
                <a:gd name="T7" fmla="*/ 9 h 180"/>
                <a:gd name="T8" fmla="*/ 36 w 100"/>
                <a:gd name="T9" fmla="*/ 13 h 180"/>
                <a:gd name="T10" fmla="*/ 33 w 100"/>
                <a:gd name="T11" fmla="*/ 14 h 180"/>
                <a:gd name="T12" fmla="*/ 24 w 100"/>
                <a:gd name="T13" fmla="*/ 12 h 180"/>
                <a:gd name="T14" fmla="*/ 21 w 100"/>
                <a:gd name="T15" fmla="*/ 14 h 180"/>
                <a:gd name="T16" fmla="*/ 17 w 100"/>
                <a:gd name="T17" fmla="*/ 19 h 180"/>
                <a:gd name="T18" fmla="*/ 19 w 100"/>
                <a:gd name="T19" fmla="*/ 24 h 180"/>
                <a:gd name="T20" fmla="*/ 15 w 100"/>
                <a:gd name="T21" fmla="*/ 37 h 180"/>
                <a:gd name="T22" fmla="*/ 10 w 100"/>
                <a:gd name="T23" fmla="*/ 43 h 180"/>
                <a:gd name="T24" fmla="*/ 9 w 100"/>
                <a:gd name="T25" fmla="*/ 59 h 180"/>
                <a:gd name="T26" fmla="*/ 6 w 100"/>
                <a:gd name="T27" fmla="*/ 70 h 180"/>
                <a:gd name="T28" fmla="*/ 5 w 100"/>
                <a:gd name="T29" fmla="*/ 75 h 180"/>
                <a:gd name="T30" fmla="*/ 6 w 100"/>
                <a:gd name="T31" fmla="*/ 84 h 180"/>
                <a:gd name="T32" fmla="*/ 1 w 100"/>
                <a:gd name="T33" fmla="*/ 76 h 180"/>
                <a:gd name="T34" fmla="*/ 0 w 100"/>
                <a:gd name="T35" fmla="*/ 72 h 180"/>
                <a:gd name="T36" fmla="*/ 1 w 100"/>
                <a:gd name="T37" fmla="*/ 90 h 180"/>
                <a:gd name="T38" fmla="*/ 4 w 100"/>
                <a:gd name="T39" fmla="*/ 100 h 180"/>
                <a:gd name="T40" fmla="*/ 6 w 100"/>
                <a:gd name="T41" fmla="*/ 120 h 180"/>
                <a:gd name="T42" fmla="*/ 5 w 100"/>
                <a:gd name="T43" fmla="*/ 121 h 180"/>
                <a:gd name="T44" fmla="*/ 12 w 100"/>
                <a:gd name="T45" fmla="*/ 152 h 180"/>
                <a:gd name="T46" fmla="*/ 15 w 100"/>
                <a:gd name="T47" fmla="*/ 163 h 180"/>
                <a:gd name="T48" fmla="*/ 23 w 100"/>
                <a:gd name="T49" fmla="*/ 175 h 180"/>
                <a:gd name="T50" fmla="*/ 30 w 100"/>
                <a:gd name="T51" fmla="*/ 178 h 180"/>
                <a:gd name="T52" fmla="*/ 36 w 100"/>
                <a:gd name="T53" fmla="*/ 179 h 180"/>
                <a:gd name="T54" fmla="*/ 44 w 100"/>
                <a:gd name="T55" fmla="*/ 179 h 180"/>
                <a:gd name="T56" fmla="*/ 55 w 100"/>
                <a:gd name="T57" fmla="*/ 173 h 180"/>
                <a:gd name="T58" fmla="*/ 68 w 100"/>
                <a:gd name="T59" fmla="*/ 169 h 180"/>
                <a:gd name="T60" fmla="*/ 89 w 100"/>
                <a:gd name="T61" fmla="*/ 157 h 180"/>
                <a:gd name="T62" fmla="*/ 97 w 100"/>
                <a:gd name="T63" fmla="*/ 142 h 180"/>
                <a:gd name="T64" fmla="*/ 99 w 100"/>
                <a:gd name="T65" fmla="*/ 115 h 180"/>
                <a:gd name="T66" fmla="*/ 97 w 100"/>
                <a:gd name="T67" fmla="*/ 111 h 180"/>
                <a:gd name="T68" fmla="*/ 95 w 100"/>
                <a:gd name="T69" fmla="*/ 107 h 180"/>
                <a:gd name="T70" fmla="*/ 91 w 100"/>
                <a:gd name="T71" fmla="*/ 101 h 180"/>
                <a:gd name="T72" fmla="*/ 89 w 100"/>
                <a:gd name="T73" fmla="*/ 96 h 180"/>
                <a:gd name="T74" fmla="*/ 90 w 100"/>
                <a:gd name="T75" fmla="*/ 97 h 180"/>
                <a:gd name="T76" fmla="*/ 88 w 100"/>
                <a:gd name="T77" fmla="*/ 92 h 180"/>
                <a:gd name="T78" fmla="*/ 85 w 100"/>
                <a:gd name="T79" fmla="*/ 86 h 180"/>
                <a:gd name="T80" fmla="*/ 81 w 100"/>
                <a:gd name="T81" fmla="*/ 82 h 180"/>
                <a:gd name="T82" fmla="*/ 79 w 100"/>
                <a:gd name="T83" fmla="*/ 79 h 180"/>
                <a:gd name="T84" fmla="*/ 79 w 100"/>
                <a:gd name="T85" fmla="*/ 76 h 180"/>
                <a:gd name="T86" fmla="*/ 76 w 100"/>
                <a:gd name="T87" fmla="*/ 66 h 180"/>
                <a:gd name="T88" fmla="*/ 74 w 100"/>
                <a:gd name="T89" fmla="*/ 60 h 180"/>
                <a:gd name="T90" fmla="*/ 67 w 100"/>
                <a:gd name="T91" fmla="*/ 60 h 180"/>
                <a:gd name="T92" fmla="*/ 69 w 100"/>
                <a:gd name="T93" fmla="*/ 60 h 180"/>
                <a:gd name="T94" fmla="*/ 69 w 100"/>
                <a:gd name="T95" fmla="*/ 54 h 180"/>
                <a:gd name="T96" fmla="*/ 64 w 100"/>
                <a:gd name="T97" fmla="*/ 48 h 180"/>
                <a:gd name="T98" fmla="*/ 59 w 100"/>
                <a:gd name="T99" fmla="*/ 40 h 180"/>
                <a:gd name="T100" fmla="*/ 54 w 100"/>
                <a:gd name="T101" fmla="*/ 36 h 180"/>
                <a:gd name="T102" fmla="*/ 55 w 100"/>
                <a:gd name="T103" fmla="*/ 33 h 180"/>
                <a:gd name="T104" fmla="*/ 51 w 100"/>
                <a:gd name="T105" fmla="*/ 25 h 180"/>
                <a:gd name="T106" fmla="*/ 48 w 100"/>
                <a:gd name="T107" fmla="*/ 23 h 180"/>
                <a:gd name="T108" fmla="*/ 35 w 100"/>
                <a:gd name="T109" fmla="*/ 10 h 180"/>
                <a:gd name="T110" fmla="*/ 21 w 100"/>
                <a:gd name="T111" fmla="*/ 0 h 180"/>
                <a:gd name="T112" fmla="*/ 32 w 100"/>
                <a:gd name="T113" fmla="*/ 10 h 180"/>
                <a:gd name="T114" fmla="*/ 21 w 100"/>
                <a:gd name="T115" fmla="*/ 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0">
                  <a:moveTo>
                    <a:pt x="19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7"/>
                  </a:lnTo>
                  <a:lnTo>
                    <a:pt x="19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38" y="15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7" y="15"/>
                  </a:lnTo>
                  <a:lnTo>
                    <a:pt x="34" y="14"/>
                  </a:lnTo>
                  <a:lnTo>
                    <a:pt x="33" y="14"/>
                  </a:lnTo>
                  <a:lnTo>
                    <a:pt x="29" y="16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0" y="47"/>
                  </a:lnTo>
                  <a:lnTo>
                    <a:pt x="11" y="50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60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7" y="64"/>
                  </a:lnTo>
                  <a:lnTo>
                    <a:pt x="6" y="69"/>
                  </a:lnTo>
                  <a:lnTo>
                    <a:pt x="6" y="70"/>
                  </a:lnTo>
                  <a:lnTo>
                    <a:pt x="5" y="70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5" y="75"/>
                  </a:lnTo>
                  <a:lnTo>
                    <a:pt x="5" y="76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0" y="83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4" y="102"/>
                  </a:lnTo>
                  <a:lnTo>
                    <a:pt x="3" y="102"/>
                  </a:lnTo>
                  <a:lnTo>
                    <a:pt x="3" y="103"/>
                  </a:lnTo>
                  <a:lnTo>
                    <a:pt x="6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6" y="120"/>
                  </a:lnTo>
                  <a:lnTo>
                    <a:pt x="6" y="121"/>
                  </a:lnTo>
                  <a:lnTo>
                    <a:pt x="7" y="121"/>
                  </a:lnTo>
                  <a:lnTo>
                    <a:pt x="7" y="122"/>
                  </a:lnTo>
                  <a:lnTo>
                    <a:pt x="7" y="124"/>
                  </a:lnTo>
                  <a:lnTo>
                    <a:pt x="7" y="125"/>
                  </a:lnTo>
                  <a:lnTo>
                    <a:pt x="6" y="124"/>
                  </a:lnTo>
                  <a:lnTo>
                    <a:pt x="6" y="122"/>
                  </a:lnTo>
                  <a:lnTo>
                    <a:pt x="5" y="121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7" y="136"/>
                  </a:lnTo>
                  <a:lnTo>
                    <a:pt x="7" y="139"/>
                  </a:lnTo>
                  <a:lnTo>
                    <a:pt x="11" y="150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6"/>
                  </a:lnTo>
                  <a:lnTo>
                    <a:pt x="13" y="157"/>
                  </a:lnTo>
                  <a:lnTo>
                    <a:pt x="13" y="159"/>
                  </a:lnTo>
                  <a:lnTo>
                    <a:pt x="14" y="160"/>
                  </a:lnTo>
                  <a:lnTo>
                    <a:pt x="15" y="161"/>
                  </a:lnTo>
                  <a:lnTo>
                    <a:pt x="15" y="162"/>
                  </a:lnTo>
                  <a:lnTo>
                    <a:pt x="15" y="163"/>
                  </a:lnTo>
                  <a:lnTo>
                    <a:pt x="15" y="164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70"/>
                  </a:lnTo>
                  <a:lnTo>
                    <a:pt x="18" y="170"/>
                  </a:lnTo>
                  <a:lnTo>
                    <a:pt x="21" y="175"/>
                  </a:lnTo>
                  <a:lnTo>
                    <a:pt x="22" y="176"/>
                  </a:lnTo>
                  <a:lnTo>
                    <a:pt x="23" y="175"/>
                  </a:lnTo>
                  <a:lnTo>
                    <a:pt x="23" y="176"/>
                  </a:lnTo>
                  <a:lnTo>
                    <a:pt x="25" y="177"/>
                  </a:lnTo>
                  <a:lnTo>
                    <a:pt x="26" y="177"/>
                  </a:lnTo>
                  <a:lnTo>
                    <a:pt x="28" y="178"/>
                  </a:lnTo>
                  <a:lnTo>
                    <a:pt x="29" y="178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9"/>
                  </a:lnTo>
                  <a:lnTo>
                    <a:pt x="31" y="179"/>
                  </a:lnTo>
                  <a:lnTo>
                    <a:pt x="32" y="179"/>
                  </a:lnTo>
                  <a:lnTo>
                    <a:pt x="33" y="179"/>
                  </a:lnTo>
                  <a:lnTo>
                    <a:pt x="34" y="179"/>
                  </a:lnTo>
                  <a:lnTo>
                    <a:pt x="35" y="179"/>
                  </a:lnTo>
                  <a:lnTo>
                    <a:pt x="36" y="179"/>
                  </a:lnTo>
                  <a:lnTo>
                    <a:pt x="38" y="179"/>
                  </a:lnTo>
                  <a:lnTo>
                    <a:pt x="39" y="179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2" y="179"/>
                  </a:lnTo>
                  <a:lnTo>
                    <a:pt x="42" y="179"/>
                  </a:lnTo>
                  <a:lnTo>
                    <a:pt x="43" y="179"/>
                  </a:lnTo>
                  <a:lnTo>
                    <a:pt x="44" y="179"/>
                  </a:lnTo>
                  <a:lnTo>
                    <a:pt x="46" y="179"/>
                  </a:lnTo>
                  <a:lnTo>
                    <a:pt x="47" y="178"/>
                  </a:lnTo>
                  <a:lnTo>
                    <a:pt x="49" y="177"/>
                  </a:lnTo>
                  <a:lnTo>
                    <a:pt x="50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4" y="174"/>
                  </a:lnTo>
                  <a:lnTo>
                    <a:pt x="55" y="173"/>
                  </a:lnTo>
                  <a:lnTo>
                    <a:pt x="58" y="173"/>
                  </a:lnTo>
                  <a:lnTo>
                    <a:pt x="59" y="172"/>
                  </a:lnTo>
                  <a:lnTo>
                    <a:pt x="64" y="171"/>
                  </a:lnTo>
                  <a:lnTo>
                    <a:pt x="65" y="170"/>
                  </a:lnTo>
                  <a:lnTo>
                    <a:pt x="66" y="169"/>
                  </a:lnTo>
                  <a:lnTo>
                    <a:pt x="67" y="169"/>
                  </a:lnTo>
                  <a:lnTo>
                    <a:pt x="68" y="169"/>
                  </a:lnTo>
                  <a:lnTo>
                    <a:pt x="68" y="169"/>
                  </a:lnTo>
                  <a:lnTo>
                    <a:pt x="68" y="168"/>
                  </a:lnTo>
                  <a:lnTo>
                    <a:pt x="69" y="169"/>
                  </a:lnTo>
                  <a:lnTo>
                    <a:pt x="74" y="167"/>
                  </a:lnTo>
                  <a:lnTo>
                    <a:pt x="76" y="166"/>
                  </a:lnTo>
                  <a:lnTo>
                    <a:pt x="84" y="159"/>
                  </a:lnTo>
                  <a:lnTo>
                    <a:pt x="85" y="159"/>
                  </a:lnTo>
                  <a:lnTo>
                    <a:pt x="86" y="159"/>
                  </a:lnTo>
                  <a:lnTo>
                    <a:pt x="89" y="157"/>
                  </a:lnTo>
                  <a:lnTo>
                    <a:pt x="90" y="156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6"/>
                  </a:lnTo>
                  <a:lnTo>
                    <a:pt x="96" y="145"/>
                  </a:lnTo>
                  <a:lnTo>
                    <a:pt x="97" y="144"/>
                  </a:lnTo>
                  <a:lnTo>
                    <a:pt x="97" y="143"/>
                  </a:lnTo>
                  <a:lnTo>
                    <a:pt x="97" y="142"/>
                  </a:lnTo>
                  <a:lnTo>
                    <a:pt x="98" y="140"/>
                  </a:lnTo>
                  <a:lnTo>
                    <a:pt x="98" y="139"/>
                  </a:lnTo>
                  <a:lnTo>
                    <a:pt x="100" y="131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99" y="127"/>
                  </a:lnTo>
                  <a:lnTo>
                    <a:pt x="99" y="126"/>
                  </a:lnTo>
                  <a:lnTo>
                    <a:pt x="99" y="115"/>
                  </a:lnTo>
                  <a:lnTo>
                    <a:pt x="99" y="111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09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7" y="111"/>
                  </a:lnTo>
                  <a:lnTo>
                    <a:pt x="96" y="111"/>
                  </a:lnTo>
                  <a:lnTo>
                    <a:pt x="96" y="109"/>
                  </a:lnTo>
                  <a:lnTo>
                    <a:pt x="95" y="110"/>
                  </a:lnTo>
                  <a:lnTo>
                    <a:pt x="95" y="109"/>
                  </a:lnTo>
                  <a:lnTo>
                    <a:pt x="95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05"/>
                  </a:lnTo>
                  <a:lnTo>
                    <a:pt x="95" y="104"/>
                  </a:lnTo>
                  <a:lnTo>
                    <a:pt x="94" y="101"/>
                  </a:lnTo>
                  <a:lnTo>
                    <a:pt x="92" y="100"/>
                  </a:lnTo>
                  <a:lnTo>
                    <a:pt x="92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2" y="100"/>
                  </a:lnTo>
                  <a:lnTo>
                    <a:pt x="91" y="100"/>
                  </a:lnTo>
                  <a:lnTo>
                    <a:pt x="90" y="99"/>
                  </a:lnTo>
                  <a:lnTo>
                    <a:pt x="90" y="98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8" y="97"/>
                  </a:lnTo>
                  <a:lnTo>
                    <a:pt x="87" y="97"/>
                  </a:lnTo>
                  <a:lnTo>
                    <a:pt x="86" y="97"/>
                  </a:lnTo>
                  <a:lnTo>
                    <a:pt x="87" y="95"/>
                  </a:lnTo>
                  <a:lnTo>
                    <a:pt x="88" y="95"/>
                  </a:lnTo>
                  <a:lnTo>
                    <a:pt x="89" y="95"/>
                  </a:lnTo>
                  <a:lnTo>
                    <a:pt x="89" y="96"/>
                  </a:lnTo>
                  <a:lnTo>
                    <a:pt x="90" y="97"/>
                  </a:lnTo>
                  <a:lnTo>
                    <a:pt x="90" y="98"/>
                  </a:lnTo>
                  <a:lnTo>
                    <a:pt x="92" y="97"/>
                  </a:lnTo>
                  <a:lnTo>
                    <a:pt x="91" y="96"/>
                  </a:lnTo>
                  <a:lnTo>
                    <a:pt x="91" y="95"/>
                  </a:lnTo>
                  <a:lnTo>
                    <a:pt x="89" y="93"/>
                  </a:lnTo>
                  <a:lnTo>
                    <a:pt x="89" y="92"/>
                  </a:lnTo>
                  <a:lnTo>
                    <a:pt x="89" y="92"/>
                  </a:lnTo>
                  <a:lnTo>
                    <a:pt x="88" y="92"/>
                  </a:lnTo>
                  <a:lnTo>
                    <a:pt x="87" y="92"/>
                  </a:lnTo>
                  <a:lnTo>
                    <a:pt x="86" y="91"/>
                  </a:lnTo>
                  <a:lnTo>
                    <a:pt x="85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4" y="84"/>
                  </a:lnTo>
                  <a:lnTo>
                    <a:pt x="84" y="85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0"/>
                  </a:lnTo>
                  <a:lnTo>
                    <a:pt x="79" y="80"/>
                  </a:lnTo>
                  <a:lnTo>
                    <a:pt x="79" y="79"/>
                  </a:lnTo>
                  <a:lnTo>
                    <a:pt x="79" y="78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8" y="75"/>
                  </a:lnTo>
                  <a:lnTo>
                    <a:pt x="79" y="77"/>
                  </a:lnTo>
                  <a:lnTo>
                    <a:pt x="79" y="80"/>
                  </a:lnTo>
                  <a:lnTo>
                    <a:pt x="80" y="78"/>
                  </a:lnTo>
                  <a:lnTo>
                    <a:pt x="79" y="76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8" y="69"/>
                  </a:lnTo>
                  <a:lnTo>
                    <a:pt x="77" y="69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7" y="67"/>
                  </a:lnTo>
                  <a:lnTo>
                    <a:pt x="78" y="68"/>
                  </a:lnTo>
                  <a:lnTo>
                    <a:pt x="78" y="67"/>
                  </a:lnTo>
                  <a:lnTo>
                    <a:pt x="78" y="66"/>
                  </a:lnTo>
                  <a:lnTo>
                    <a:pt x="77" y="64"/>
                  </a:lnTo>
                  <a:lnTo>
                    <a:pt x="76" y="61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3" y="62"/>
                  </a:lnTo>
                  <a:lnTo>
                    <a:pt x="72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60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9" y="59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69" y="55"/>
                  </a:lnTo>
                  <a:lnTo>
                    <a:pt x="69" y="54"/>
                  </a:lnTo>
                  <a:lnTo>
                    <a:pt x="69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49"/>
                  </a:lnTo>
                  <a:lnTo>
                    <a:pt x="66" y="49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4" y="47"/>
                  </a:lnTo>
                  <a:lnTo>
                    <a:pt x="63" y="45"/>
                  </a:lnTo>
                  <a:lnTo>
                    <a:pt x="62" y="44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7" y="40"/>
                  </a:lnTo>
                  <a:lnTo>
                    <a:pt x="56" y="39"/>
                  </a:lnTo>
                  <a:lnTo>
                    <a:pt x="56" y="38"/>
                  </a:lnTo>
                  <a:lnTo>
                    <a:pt x="54" y="36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7" y="38"/>
                  </a:lnTo>
                  <a:lnTo>
                    <a:pt x="58" y="38"/>
                  </a:lnTo>
                  <a:lnTo>
                    <a:pt x="58" y="37"/>
                  </a:lnTo>
                  <a:lnTo>
                    <a:pt x="57" y="36"/>
                  </a:lnTo>
                  <a:lnTo>
                    <a:pt x="56" y="35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3" y="31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9" y="26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8" y="2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grpSp>
          <p:nvGrpSpPr>
            <p:cNvPr id="136478" name="Group 136477">
              <a:extLst>
                <a:ext uri="{FF2B5EF4-FFF2-40B4-BE49-F238E27FC236}">
                  <a16:creationId xmlns:a16="http://schemas.microsoft.com/office/drawing/2014/main" id="{9249905F-2E73-BA96-23F3-6ABD0ECCF2F4}"/>
                </a:ext>
              </a:extLst>
            </p:cNvPr>
            <p:cNvGrpSpPr/>
            <p:nvPr/>
          </p:nvGrpSpPr>
          <p:grpSpPr>
            <a:xfrm>
              <a:off x="1258888" y="1058863"/>
              <a:ext cx="2544762" cy="1444625"/>
              <a:chOff x="1258888" y="1058863"/>
              <a:chExt cx="2544762" cy="1444625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36500" name="Freeform 9">
                <a:extLst>
                  <a:ext uri="{FF2B5EF4-FFF2-40B4-BE49-F238E27FC236}">
                    <a16:creationId xmlns:a16="http://schemas.microsoft.com/office/drawing/2014/main" id="{9694CDDE-F26A-A91C-3228-6FC868201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246062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1" name="Freeform 10">
                <a:extLst>
                  <a:ext uri="{FF2B5EF4-FFF2-40B4-BE49-F238E27FC236}">
                    <a16:creationId xmlns:a16="http://schemas.microsoft.com/office/drawing/2014/main" id="{E55E6298-B16C-1616-BAE0-346F325FC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725" y="2455863"/>
                <a:ext cx="3175" cy="6350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2 w 2"/>
                  <a:gd name="T5" fmla="*/ 3 h 4"/>
                  <a:gd name="T6" fmla="*/ 1 w 2"/>
                  <a:gd name="T7" fmla="*/ 2 h 4"/>
                  <a:gd name="T8" fmla="*/ 1 w 2"/>
                  <a:gd name="T9" fmla="*/ 1 h 4"/>
                  <a:gd name="T10" fmla="*/ 1 w 2"/>
                  <a:gd name="T11" fmla="*/ 1 h 4"/>
                  <a:gd name="T12" fmla="*/ 1 w 2"/>
                  <a:gd name="T13" fmla="*/ 0 h 4"/>
                  <a:gd name="T14" fmla="*/ 0 w 2"/>
                  <a:gd name="T15" fmla="*/ 0 h 4"/>
                  <a:gd name="T16" fmla="*/ 0 w 2"/>
                  <a:gd name="T17" fmla="*/ 1 h 4"/>
                  <a:gd name="T18" fmla="*/ 0 w 2"/>
                  <a:gd name="T19" fmla="*/ 2 h 4"/>
                  <a:gd name="T20" fmla="*/ 0 w 2"/>
                  <a:gd name="T21" fmla="*/ 3 h 4"/>
                  <a:gd name="T22" fmla="*/ 1 w 2"/>
                  <a:gd name="T23" fmla="*/ 3 h 4"/>
                  <a:gd name="T24" fmla="*/ 1 w 2"/>
                  <a:gd name="T2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2" name="Freeform 11">
                <a:extLst>
                  <a:ext uri="{FF2B5EF4-FFF2-40B4-BE49-F238E27FC236}">
                    <a16:creationId xmlns:a16="http://schemas.microsoft.com/office/drawing/2014/main" id="{2AB2CC95-1A62-1A4E-1AFE-4422F786D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3" name="Freeform 12">
                <a:extLst>
                  <a:ext uri="{FF2B5EF4-FFF2-40B4-BE49-F238E27FC236}">
                    <a16:creationId xmlns:a16="http://schemas.microsoft.com/office/drawing/2014/main" id="{735AC7AE-C0B5-B53C-BE12-9298AE3CC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4" name="Freeform 13">
                <a:extLst>
                  <a:ext uri="{FF2B5EF4-FFF2-40B4-BE49-F238E27FC236}">
                    <a16:creationId xmlns:a16="http://schemas.microsoft.com/office/drawing/2014/main" id="{94FD38E7-18BC-E48E-4F0B-26430A9F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438" y="2460625"/>
                <a:ext cx="15875" cy="11112"/>
              </a:xfrm>
              <a:custGeom>
                <a:avLst/>
                <a:gdLst>
                  <a:gd name="T0" fmla="*/ 8 w 10"/>
                  <a:gd name="T1" fmla="*/ 5 h 7"/>
                  <a:gd name="T2" fmla="*/ 7 w 10"/>
                  <a:gd name="T3" fmla="*/ 5 h 7"/>
                  <a:gd name="T4" fmla="*/ 8 w 10"/>
                  <a:gd name="T5" fmla="*/ 4 h 7"/>
                  <a:gd name="T6" fmla="*/ 8 w 10"/>
                  <a:gd name="T7" fmla="*/ 3 h 7"/>
                  <a:gd name="T8" fmla="*/ 7 w 10"/>
                  <a:gd name="T9" fmla="*/ 3 h 7"/>
                  <a:gd name="T10" fmla="*/ 7 w 10"/>
                  <a:gd name="T11" fmla="*/ 2 h 7"/>
                  <a:gd name="T12" fmla="*/ 6 w 10"/>
                  <a:gd name="T13" fmla="*/ 1 h 7"/>
                  <a:gd name="T14" fmla="*/ 5 w 10"/>
                  <a:gd name="T15" fmla="*/ 1 h 7"/>
                  <a:gd name="T16" fmla="*/ 5 w 10"/>
                  <a:gd name="T17" fmla="*/ 2 h 7"/>
                  <a:gd name="T18" fmla="*/ 3 w 10"/>
                  <a:gd name="T19" fmla="*/ 1 h 7"/>
                  <a:gd name="T20" fmla="*/ 2 w 10"/>
                  <a:gd name="T21" fmla="*/ 2 h 7"/>
                  <a:gd name="T22" fmla="*/ 2 w 10"/>
                  <a:gd name="T23" fmla="*/ 1 h 7"/>
                  <a:gd name="T24" fmla="*/ 2 w 10"/>
                  <a:gd name="T25" fmla="*/ 1 h 7"/>
                  <a:gd name="T26" fmla="*/ 2 w 10"/>
                  <a:gd name="T27" fmla="*/ 0 h 7"/>
                  <a:gd name="T28" fmla="*/ 1 w 10"/>
                  <a:gd name="T29" fmla="*/ 0 h 7"/>
                  <a:gd name="T30" fmla="*/ 1 w 10"/>
                  <a:gd name="T31" fmla="*/ 1 h 7"/>
                  <a:gd name="T32" fmla="*/ 0 w 10"/>
                  <a:gd name="T33" fmla="*/ 1 h 7"/>
                  <a:gd name="T34" fmla="*/ 0 w 10"/>
                  <a:gd name="T35" fmla="*/ 1 h 7"/>
                  <a:gd name="T36" fmla="*/ 0 w 10"/>
                  <a:gd name="T37" fmla="*/ 2 h 7"/>
                  <a:gd name="T38" fmla="*/ 1 w 10"/>
                  <a:gd name="T39" fmla="*/ 2 h 7"/>
                  <a:gd name="T40" fmla="*/ 1 w 10"/>
                  <a:gd name="T41" fmla="*/ 3 h 7"/>
                  <a:gd name="T42" fmla="*/ 1 w 10"/>
                  <a:gd name="T43" fmla="*/ 3 h 7"/>
                  <a:gd name="T44" fmla="*/ 2 w 10"/>
                  <a:gd name="T45" fmla="*/ 3 h 7"/>
                  <a:gd name="T46" fmla="*/ 2 w 10"/>
                  <a:gd name="T47" fmla="*/ 4 h 7"/>
                  <a:gd name="T48" fmla="*/ 4 w 10"/>
                  <a:gd name="T49" fmla="*/ 4 h 7"/>
                  <a:gd name="T50" fmla="*/ 5 w 10"/>
                  <a:gd name="T51" fmla="*/ 4 h 7"/>
                  <a:gd name="T52" fmla="*/ 4 w 10"/>
                  <a:gd name="T53" fmla="*/ 3 h 7"/>
                  <a:gd name="T54" fmla="*/ 3 w 10"/>
                  <a:gd name="T55" fmla="*/ 3 h 7"/>
                  <a:gd name="T56" fmla="*/ 3 w 10"/>
                  <a:gd name="T57" fmla="*/ 3 h 7"/>
                  <a:gd name="T58" fmla="*/ 4 w 10"/>
                  <a:gd name="T59" fmla="*/ 3 h 7"/>
                  <a:gd name="T60" fmla="*/ 4 w 10"/>
                  <a:gd name="T61" fmla="*/ 3 h 7"/>
                  <a:gd name="T62" fmla="*/ 5 w 10"/>
                  <a:gd name="T63" fmla="*/ 3 h 7"/>
                  <a:gd name="T64" fmla="*/ 5 w 10"/>
                  <a:gd name="T65" fmla="*/ 4 h 7"/>
                  <a:gd name="T66" fmla="*/ 6 w 10"/>
                  <a:gd name="T67" fmla="*/ 4 h 7"/>
                  <a:gd name="T68" fmla="*/ 6 w 10"/>
                  <a:gd name="T69" fmla="*/ 4 h 7"/>
                  <a:gd name="T70" fmla="*/ 6 w 10"/>
                  <a:gd name="T71" fmla="*/ 5 h 7"/>
                  <a:gd name="T72" fmla="*/ 8 w 10"/>
                  <a:gd name="T73" fmla="*/ 6 h 7"/>
                  <a:gd name="T74" fmla="*/ 9 w 10"/>
                  <a:gd name="T75" fmla="*/ 7 h 7"/>
                  <a:gd name="T76" fmla="*/ 9 w 10"/>
                  <a:gd name="T77" fmla="*/ 6 h 7"/>
                  <a:gd name="T78" fmla="*/ 10 w 10"/>
                  <a:gd name="T79" fmla="*/ 6 h 7"/>
                  <a:gd name="T80" fmla="*/ 10 w 10"/>
                  <a:gd name="T81" fmla="*/ 5 h 7"/>
                  <a:gd name="T82" fmla="*/ 9 w 10"/>
                  <a:gd name="T83" fmla="*/ 5 h 7"/>
                  <a:gd name="T84" fmla="*/ 8 w 10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7">
                    <a:moveTo>
                      <a:pt x="8" y="5"/>
                    </a:moveTo>
                    <a:lnTo>
                      <a:pt x="7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5" name="Freeform 14">
                <a:extLst>
                  <a:ext uri="{FF2B5EF4-FFF2-40B4-BE49-F238E27FC236}">
                    <a16:creationId xmlns:a16="http://schemas.microsoft.com/office/drawing/2014/main" id="{AA967424-C060-16C4-7816-E587E0AA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838" y="2449513"/>
                <a:ext cx="103187" cy="50800"/>
              </a:xfrm>
              <a:custGeom>
                <a:avLst/>
                <a:gdLst>
                  <a:gd name="T0" fmla="*/ 10 w 65"/>
                  <a:gd name="T1" fmla="*/ 3 h 32"/>
                  <a:gd name="T2" fmla="*/ 8 w 65"/>
                  <a:gd name="T3" fmla="*/ 8 h 32"/>
                  <a:gd name="T4" fmla="*/ 3 w 65"/>
                  <a:gd name="T5" fmla="*/ 8 h 32"/>
                  <a:gd name="T6" fmla="*/ 0 w 65"/>
                  <a:gd name="T7" fmla="*/ 5 h 32"/>
                  <a:gd name="T8" fmla="*/ 0 w 65"/>
                  <a:gd name="T9" fmla="*/ 8 h 32"/>
                  <a:gd name="T10" fmla="*/ 1 w 65"/>
                  <a:gd name="T11" fmla="*/ 11 h 32"/>
                  <a:gd name="T12" fmla="*/ 2 w 65"/>
                  <a:gd name="T13" fmla="*/ 15 h 32"/>
                  <a:gd name="T14" fmla="*/ 2 w 65"/>
                  <a:gd name="T15" fmla="*/ 18 h 32"/>
                  <a:gd name="T16" fmla="*/ 5 w 65"/>
                  <a:gd name="T17" fmla="*/ 18 h 32"/>
                  <a:gd name="T18" fmla="*/ 6 w 65"/>
                  <a:gd name="T19" fmla="*/ 24 h 32"/>
                  <a:gd name="T20" fmla="*/ 9 w 65"/>
                  <a:gd name="T21" fmla="*/ 27 h 32"/>
                  <a:gd name="T22" fmla="*/ 12 w 65"/>
                  <a:gd name="T23" fmla="*/ 28 h 32"/>
                  <a:gd name="T24" fmla="*/ 18 w 65"/>
                  <a:gd name="T25" fmla="*/ 30 h 32"/>
                  <a:gd name="T26" fmla="*/ 22 w 65"/>
                  <a:gd name="T27" fmla="*/ 30 h 32"/>
                  <a:gd name="T28" fmla="*/ 23 w 65"/>
                  <a:gd name="T29" fmla="*/ 29 h 32"/>
                  <a:gd name="T30" fmla="*/ 25 w 65"/>
                  <a:gd name="T31" fmla="*/ 28 h 32"/>
                  <a:gd name="T32" fmla="*/ 27 w 65"/>
                  <a:gd name="T33" fmla="*/ 28 h 32"/>
                  <a:gd name="T34" fmla="*/ 30 w 65"/>
                  <a:gd name="T35" fmla="*/ 29 h 32"/>
                  <a:gd name="T36" fmla="*/ 32 w 65"/>
                  <a:gd name="T37" fmla="*/ 29 h 32"/>
                  <a:gd name="T38" fmla="*/ 30 w 65"/>
                  <a:gd name="T39" fmla="*/ 30 h 32"/>
                  <a:gd name="T40" fmla="*/ 31 w 65"/>
                  <a:gd name="T41" fmla="*/ 31 h 32"/>
                  <a:gd name="T42" fmla="*/ 34 w 65"/>
                  <a:gd name="T43" fmla="*/ 30 h 32"/>
                  <a:gd name="T44" fmla="*/ 38 w 65"/>
                  <a:gd name="T45" fmla="*/ 28 h 32"/>
                  <a:gd name="T46" fmla="*/ 45 w 65"/>
                  <a:gd name="T47" fmla="*/ 28 h 32"/>
                  <a:gd name="T48" fmla="*/ 50 w 65"/>
                  <a:gd name="T49" fmla="*/ 26 h 32"/>
                  <a:gd name="T50" fmla="*/ 52 w 65"/>
                  <a:gd name="T51" fmla="*/ 24 h 32"/>
                  <a:gd name="T52" fmla="*/ 56 w 65"/>
                  <a:gd name="T53" fmla="*/ 23 h 32"/>
                  <a:gd name="T54" fmla="*/ 57 w 65"/>
                  <a:gd name="T55" fmla="*/ 21 h 32"/>
                  <a:gd name="T56" fmla="*/ 60 w 65"/>
                  <a:gd name="T57" fmla="*/ 20 h 32"/>
                  <a:gd name="T58" fmla="*/ 61 w 65"/>
                  <a:gd name="T59" fmla="*/ 18 h 32"/>
                  <a:gd name="T60" fmla="*/ 62 w 65"/>
                  <a:gd name="T61" fmla="*/ 16 h 32"/>
                  <a:gd name="T62" fmla="*/ 63 w 65"/>
                  <a:gd name="T63" fmla="*/ 13 h 32"/>
                  <a:gd name="T64" fmla="*/ 65 w 65"/>
                  <a:gd name="T65" fmla="*/ 10 h 32"/>
                  <a:gd name="T66" fmla="*/ 62 w 65"/>
                  <a:gd name="T67" fmla="*/ 10 h 32"/>
                  <a:gd name="T68" fmla="*/ 60 w 65"/>
                  <a:gd name="T69" fmla="*/ 10 h 32"/>
                  <a:gd name="T70" fmla="*/ 59 w 65"/>
                  <a:gd name="T71" fmla="*/ 10 h 32"/>
                  <a:gd name="T72" fmla="*/ 57 w 65"/>
                  <a:gd name="T73" fmla="*/ 10 h 32"/>
                  <a:gd name="T74" fmla="*/ 56 w 65"/>
                  <a:gd name="T75" fmla="*/ 9 h 32"/>
                  <a:gd name="T76" fmla="*/ 55 w 65"/>
                  <a:gd name="T77" fmla="*/ 11 h 32"/>
                  <a:gd name="T78" fmla="*/ 53 w 65"/>
                  <a:gd name="T79" fmla="*/ 10 h 32"/>
                  <a:gd name="T80" fmla="*/ 53 w 65"/>
                  <a:gd name="T81" fmla="*/ 8 h 32"/>
                  <a:gd name="T82" fmla="*/ 53 w 65"/>
                  <a:gd name="T83" fmla="*/ 5 h 32"/>
                  <a:gd name="T84" fmla="*/ 52 w 65"/>
                  <a:gd name="T85" fmla="*/ 3 h 32"/>
                  <a:gd name="T86" fmla="*/ 51 w 65"/>
                  <a:gd name="T87" fmla="*/ 2 h 32"/>
                  <a:gd name="T88" fmla="*/ 49 w 65"/>
                  <a:gd name="T89" fmla="*/ 3 h 32"/>
                  <a:gd name="T90" fmla="*/ 47 w 65"/>
                  <a:gd name="T91" fmla="*/ 4 h 32"/>
                  <a:gd name="T92" fmla="*/ 45 w 65"/>
                  <a:gd name="T93" fmla="*/ 3 h 32"/>
                  <a:gd name="T94" fmla="*/ 42 w 65"/>
                  <a:gd name="T95" fmla="*/ 2 h 32"/>
                  <a:gd name="T96" fmla="*/ 40 w 65"/>
                  <a:gd name="T97" fmla="*/ 2 h 32"/>
                  <a:gd name="T98" fmla="*/ 37 w 65"/>
                  <a:gd name="T99" fmla="*/ 3 h 32"/>
                  <a:gd name="T100" fmla="*/ 34 w 65"/>
                  <a:gd name="T101" fmla="*/ 3 h 32"/>
                  <a:gd name="T102" fmla="*/ 31 w 65"/>
                  <a:gd name="T103" fmla="*/ 6 h 32"/>
                  <a:gd name="T104" fmla="*/ 30 w 65"/>
                  <a:gd name="T105" fmla="*/ 7 h 32"/>
                  <a:gd name="T106" fmla="*/ 28 w 65"/>
                  <a:gd name="T107" fmla="*/ 6 h 32"/>
                  <a:gd name="T108" fmla="*/ 26 w 65"/>
                  <a:gd name="T109" fmla="*/ 8 h 32"/>
                  <a:gd name="T110" fmla="*/ 24 w 65"/>
                  <a:gd name="T111" fmla="*/ 6 h 32"/>
                  <a:gd name="T112" fmla="*/ 21 w 65"/>
                  <a:gd name="T113" fmla="*/ 4 h 32"/>
                  <a:gd name="T114" fmla="*/ 20 w 65"/>
                  <a:gd name="T115" fmla="*/ 2 h 32"/>
                  <a:gd name="T116" fmla="*/ 17 w 65"/>
                  <a:gd name="T117" fmla="*/ 0 h 32"/>
                  <a:gd name="T118" fmla="*/ 15 w 65"/>
                  <a:gd name="T119" fmla="*/ 2 h 32"/>
                  <a:gd name="T120" fmla="*/ 12 w 65"/>
                  <a:gd name="T12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" h="32">
                    <a:moveTo>
                      <a:pt x="11" y="1"/>
                    </a:moveTo>
                    <a:lnTo>
                      <a:pt x="10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8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9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1" y="30"/>
                    </a:lnTo>
                    <a:lnTo>
                      <a:pt x="30" y="30"/>
                    </a:lnTo>
                    <a:lnTo>
                      <a:pt x="30" y="31"/>
                    </a:lnTo>
                    <a:lnTo>
                      <a:pt x="30" y="32"/>
                    </a:lnTo>
                    <a:lnTo>
                      <a:pt x="31" y="31"/>
                    </a:lnTo>
                    <a:lnTo>
                      <a:pt x="32" y="31"/>
                    </a:lnTo>
                    <a:lnTo>
                      <a:pt x="33" y="31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4" y="28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7" y="27"/>
                    </a:lnTo>
                    <a:lnTo>
                      <a:pt x="50" y="26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9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1" y="19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63" y="13"/>
                    </a:lnTo>
                    <a:lnTo>
                      <a:pt x="64" y="12"/>
                    </a:lnTo>
                    <a:lnTo>
                      <a:pt x="65" y="11"/>
                    </a:lnTo>
                    <a:lnTo>
                      <a:pt x="65" y="10"/>
                    </a:lnTo>
                    <a:lnTo>
                      <a:pt x="64" y="10"/>
                    </a:lnTo>
                    <a:lnTo>
                      <a:pt x="63" y="10"/>
                    </a:lnTo>
                    <a:lnTo>
                      <a:pt x="62" y="10"/>
                    </a:lnTo>
                    <a:lnTo>
                      <a:pt x="61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0" y="9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58" y="10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5" y="9"/>
                    </a:lnTo>
                    <a:lnTo>
                      <a:pt x="55" y="10"/>
                    </a:lnTo>
                    <a:lnTo>
                      <a:pt x="55" y="11"/>
                    </a:lnTo>
                    <a:lnTo>
                      <a:pt x="54" y="11"/>
                    </a:lnTo>
                    <a:lnTo>
                      <a:pt x="53" y="11"/>
                    </a:lnTo>
                    <a:lnTo>
                      <a:pt x="53" y="10"/>
                    </a:lnTo>
                    <a:lnTo>
                      <a:pt x="53" y="9"/>
                    </a:lnTo>
                    <a:lnTo>
                      <a:pt x="53" y="8"/>
                    </a:lnTo>
                    <a:lnTo>
                      <a:pt x="53" y="8"/>
                    </a:lnTo>
                    <a:lnTo>
                      <a:pt x="54" y="7"/>
                    </a:lnTo>
                    <a:lnTo>
                      <a:pt x="53" y="6"/>
                    </a:lnTo>
                    <a:lnTo>
                      <a:pt x="53" y="5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2" y="3"/>
                    </a:lnTo>
                    <a:lnTo>
                      <a:pt x="52" y="2"/>
                    </a:lnTo>
                    <a:lnTo>
                      <a:pt x="52" y="1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9" y="3"/>
                    </a:lnTo>
                    <a:lnTo>
                      <a:pt x="48" y="3"/>
                    </a:lnTo>
                    <a:lnTo>
                      <a:pt x="48" y="4"/>
                    </a:lnTo>
                    <a:lnTo>
                      <a:pt x="47" y="4"/>
                    </a:lnTo>
                    <a:lnTo>
                      <a:pt x="46" y="4"/>
                    </a:lnTo>
                    <a:lnTo>
                      <a:pt x="45" y="4"/>
                    </a:lnTo>
                    <a:lnTo>
                      <a:pt x="45" y="3"/>
                    </a:lnTo>
                    <a:lnTo>
                      <a:pt x="44" y="2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36" y="3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6" name="Rectangle 15">
                <a:extLst>
                  <a:ext uri="{FF2B5EF4-FFF2-40B4-BE49-F238E27FC236}">
                    <a16:creationId xmlns:a16="http://schemas.microsoft.com/office/drawing/2014/main" id="{06A09299-DDD8-1DBA-212D-BA9CFE644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246538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7" name="Freeform 16">
                <a:extLst>
                  <a:ext uri="{FF2B5EF4-FFF2-40B4-BE49-F238E27FC236}">
                    <a16:creationId xmlns:a16="http://schemas.microsoft.com/office/drawing/2014/main" id="{FEB9FFFE-C46F-54B2-0B94-461067E76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788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8" name="Freeform 17">
                <a:extLst>
                  <a:ext uri="{FF2B5EF4-FFF2-40B4-BE49-F238E27FC236}">
                    <a16:creationId xmlns:a16="http://schemas.microsoft.com/office/drawing/2014/main" id="{F9294421-FA0A-F5F8-8ED6-3C545104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963" y="2460625"/>
                <a:ext cx="20637" cy="7937"/>
              </a:xfrm>
              <a:custGeom>
                <a:avLst/>
                <a:gdLst>
                  <a:gd name="T0" fmla="*/ 9 w 13"/>
                  <a:gd name="T1" fmla="*/ 1 h 5"/>
                  <a:gd name="T2" fmla="*/ 8 w 13"/>
                  <a:gd name="T3" fmla="*/ 1 h 5"/>
                  <a:gd name="T4" fmla="*/ 7 w 13"/>
                  <a:gd name="T5" fmla="*/ 1 h 5"/>
                  <a:gd name="T6" fmla="*/ 6 w 13"/>
                  <a:gd name="T7" fmla="*/ 1 h 5"/>
                  <a:gd name="T8" fmla="*/ 5 w 13"/>
                  <a:gd name="T9" fmla="*/ 1 h 5"/>
                  <a:gd name="T10" fmla="*/ 4 w 13"/>
                  <a:gd name="T11" fmla="*/ 1 h 5"/>
                  <a:gd name="T12" fmla="*/ 4 w 13"/>
                  <a:gd name="T13" fmla="*/ 0 h 5"/>
                  <a:gd name="T14" fmla="*/ 3 w 13"/>
                  <a:gd name="T15" fmla="*/ 0 h 5"/>
                  <a:gd name="T16" fmla="*/ 3 w 13"/>
                  <a:gd name="T17" fmla="*/ 1 h 5"/>
                  <a:gd name="T18" fmla="*/ 2 w 13"/>
                  <a:gd name="T19" fmla="*/ 1 h 5"/>
                  <a:gd name="T20" fmla="*/ 1 w 13"/>
                  <a:gd name="T21" fmla="*/ 1 h 5"/>
                  <a:gd name="T22" fmla="*/ 0 w 13"/>
                  <a:gd name="T23" fmla="*/ 1 h 5"/>
                  <a:gd name="T24" fmla="*/ 0 w 13"/>
                  <a:gd name="T25" fmla="*/ 1 h 5"/>
                  <a:gd name="T26" fmla="*/ 0 w 13"/>
                  <a:gd name="T27" fmla="*/ 1 h 5"/>
                  <a:gd name="T28" fmla="*/ 1 w 13"/>
                  <a:gd name="T29" fmla="*/ 2 h 5"/>
                  <a:gd name="T30" fmla="*/ 1 w 13"/>
                  <a:gd name="T31" fmla="*/ 3 h 5"/>
                  <a:gd name="T32" fmla="*/ 2 w 13"/>
                  <a:gd name="T33" fmla="*/ 3 h 5"/>
                  <a:gd name="T34" fmla="*/ 2 w 13"/>
                  <a:gd name="T35" fmla="*/ 4 h 5"/>
                  <a:gd name="T36" fmla="*/ 1 w 13"/>
                  <a:gd name="T37" fmla="*/ 5 h 5"/>
                  <a:gd name="T38" fmla="*/ 2 w 13"/>
                  <a:gd name="T39" fmla="*/ 5 h 5"/>
                  <a:gd name="T40" fmla="*/ 3 w 13"/>
                  <a:gd name="T41" fmla="*/ 5 h 5"/>
                  <a:gd name="T42" fmla="*/ 4 w 13"/>
                  <a:gd name="T43" fmla="*/ 5 h 5"/>
                  <a:gd name="T44" fmla="*/ 4 w 13"/>
                  <a:gd name="T45" fmla="*/ 5 h 5"/>
                  <a:gd name="T46" fmla="*/ 7 w 13"/>
                  <a:gd name="T47" fmla="*/ 4 h 5"/>
                  <a:gd name="T48" fmla="*/ 10 w 13"/>
                  <a:gd name="T49" fmla="*/ 3 h 5"/>
                  <a:gd name="T50" fmla="*/ 10 w 13"/>
                  <a:gd name="T51" fmla="*/ 4 h 5"/>
                  <a:gd name="T52" fmla="*/ 10 w 13"/>
                  <a:gd name="T53" fmla="*/ 4 h 5"/>
                  <a:gd name="T54" fmla="*/ 11 w 13"/>
                  <a:gd name="T55" fmla="*/ 5 h 5"/>
                  <a:gd name="T56" fmla="*/ 12 w 13"/>
                  <a:gd name="T57" fmla="*/ 5 h 5"/>
                  <a:gd name="T58" fmla="*/ 13 w 13"/>
                  <a:gd name="T59" fmla="*/ 5 h 5"/>
                  <a:gd name="T60" fmla="*/ 12 w 13"/>
                  <a:gd name="T61" fmla="*/ 4 h 5"/>
                  <a:gd name="T62" fmla="*/ 12 w 13"/>
                  <a:gd name="T63" fmla="*/ 3 h 5"/>
                  <a:gd name="T64" fmla="*/ 11 w 13"/>
                  <a:gd name="T65" fmla="*/ 3 h 5"/>
                  <a:gd name="T66" fmla="*/ 11 w 13"/>
                  <a:gd name="T67" fmla="*/ 2 h 5"/>
                  <a:gd name="T68" fmla="*/ 10 w 13"/>
                  <a:gd name="T69" fmla="*/ 1 h 5"/>
                  <a:gd name="T70" fmla="*/ 10 w 13"/>
                  <a:gd name="T71" fmla="*/ 1 h 5"/>
                  <a:gd name="T72" fmla="*/ 10 w 13"/>
                  <a:gd name="T73" fmla="*/ 1 h 5"/>
                  <a:gd name="T74" fmla="*/ 9 w 13"/>
                  <a:gd name="T7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5">
                    <a:moveTo>
                      <a:pt x="9" y="1"/>
                    </a:move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09" name="Freeform 73">
                <a:extLst>
                  <a:ext uri="{FF2B5EF4-FFF2-40B4-BE49-F238E27FC236}">
                    <a16:creationId xmlns:a16="http://schemas.microsoft.com/office/drawing/2014/main" id="{CBEE306B-61D7-9E3C-04FE-E90D966A3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1338263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0" name="Freeform 74">
                <a:extLst>
                  <a:ext uri="{FF2B5EF4-FFF2-40B4-BE49-F238E27FC236}">
                    <a16:creationId xmlns:a16="http://schemas.microsoft.com/office/drawing/2014/main" id="{DDBB22A3-DCD1-8DBC-4A42-3560509F2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738" y="13827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1" name="Freeform 75">
                <a:extLst>
                  <a:ext uri="{FF2B5EF4-FFF2-40B4-BE49-F238E27FC236}">
                    <a16:creationId xmlns:a16="http://schemas.microsoft.com/office/drawing/2014/main" id="{FB5EBF93-A17D-8B77-B2EE-B4BF9E47E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325" y="1376363"/>
                <a:ext cx="3175" cy="6350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1 w 2"/>
                  <a:gd name="T5" fmla="*/ 4 h 4"/>
                  <a:gd name="T6" fmla="*/ 1 w 2"/>
                  <a:gd name="T7" fmla="*/ 3 h 4"/>
                  <a:gd name="T8" fmla="*/ 2 w 2"/>
                  <a:gd name="T9" fmla="*/ 0 h 4"/>
                  <a:gd name="T10" fmla="*/ 2 w 2"/>
                  <a:gd name="T11" fmla="*/ 1 h 4"/>
                  <a:gd name="T12" fmla="*/ 0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2" name="Freeform 76">
                <a:extLst>
                  <a:ext uri="{FF2B5EF4-FFF2-40B4-BE49-F238E27FC236}">
                    <a16:creationId xmlns:a16="http://schemas.microsoft.com/office/drawing/2014/main" id="{6B70A36B-2FF1-7FB2-7673-FEE706C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688" y="1384300"/>
                <a:ext cx="19050" cy="15875"/>
              </a:xfrm>
              <a:custGeom>
                <a:avLst/>
                <a:gdLst>
                  <a:gd name="T0" fmla="*/ 10 w 12"/>
                  <a:gd name="T1" fmla="*/ 3 h 10"/>
                  <a:gd name="T2" fmla="*/ 7 w 12"/>
                  <a:gd name="T3" fmla="*/ 3 h 10"/>
                  <a:gd name="T4" fmla="*/ 3 w 12"/>
                  <a:gd name="T5" fmla="*/ 5 h 10"/>
                  <a:gd name="T6" fmla="*/ 3 w 12"/>
                  <a:gd name="T7" fmla="*/ 6 h 10"/>
                  <a:gd name="T8" fmla="*/ 1 w 12"/>
                  <a:gd name="T9" fmla="*/ 7 h 10"/>
                  <a:gd name="T10" fmla="*/ 0 w 12"/>
                  <a:gd name="T11" fmla="*/ 9 h 10"/>
                  <a:gd name="T12" fmla="*/ 0 w 12"/>
                  <a:gd name="T13" fmla="*/ 10 h 10"/>
                  <a:gd name="T14" fmla="*/ 3 w 12"/>
                  <a:gd name="T15" fmla="*/ 9 h 10"/>
                  <a:gd name="T16" fmla="*/ 4 w 12"/>
                  <a:gd name="T17" fmla="*/ 8 h 10"/>
                  <a:gd name="T18" fmla="*/ 6 w 12"/>
                  <a:gd name="T19" fmla="*/ 8 h 10"/>
                  <a:gd name="T20" fmla="*/ 6 w 12"/>
                  <a:gd name="T21" fmla="*/ 7 h 10"/>
                  <a:gd name="T22" fmla="*/ 8 w 12"/>
                  <a:gd name="T23" fmla="*/ 6 h 10"/>
                  <a:gd name="T24" fmla="*/ 9 w 12"/>
                  <a:gd name="T25" fmla="*/ 5 h 10"/>
                  <a:gd name="T26" fmla="*/ 11 w 12"/>
                  <a:gd name="T27" fmla="*/ 3 h 10"/>
                  <a:gd name="T28" fmla="*/ 12 w 12"/>
                  <a:gd name="T29" fmla="*/ 0 h 10"/>
                  <a:gd name="T30" fmla="*/ 11 w 12"/>
                  <a:gd name="T31" fmla="*/ 0 h 10"/>
                  <a:gd name="T32" fmla="*/ 10 w 12"/>
                  <a:gd name="T3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0">
                    <a:moveTo>
                      <a:pt x="10" y="3"/>
                    </a:moveTo>
                    <a:lnTo>
                      <a:pt x="7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3" name="Freeform 77">
                <a:extLst>
                  <a:ext uri="{FF2B5EF4-FFF2-40B4-BE49-F238E27FC236}">
                    <a16:creationId xmlns:a16="http://schemas.microsoft.com/office/drawing/2014/main" id="{6519F140-AD3E-C1B2-A571-91C09EF3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500" y="1373188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4" name="Freeform 78">
                <a:extLst>
                  <a:ext uri="{FF2B5EF4-FFF2-40B4-BE49-F238E27FC236}">
                    <a16:creationId xmlns:a16="http://schemas.microsoft.com/office/drawing/2014/main" id="{D867972E-8864-5A02-43FC-C5D356C12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650" y="1400175"/>
                <a:ext cx="31750" cy="6350"/>
              </a:xfrm>
              <a:custGeom>
                <a:avLst/>
                <a:gdLst>
                  <a:gd name="T0" fmla="*/ 20 w 20"/>
                  <a:gd name="T1" fmla="*/ 3 h 4"/>
                  <a:gd name="T2" fmla="*/ 20 w 20"/>
                  <a:gd name="T3" fmla="*/ 2 h 4"/>
                  <a:gd name="T4" fmla="*/ 17 w 20"/>
                  <a:gd name="T5" fmla="*/ 2 h 4"/>
                  <a:gd name="T6" fmla="*/ 16 w 20"/>
                  <a:gd name="T7" fmla="*/ 1 h 4"/>
                  <a:gd name="T8" fmla="*/ 15 w 20"/>
                  <a:gd name="T9" fmla="*/ 1 h 4"/>
                  <a:gd name="T10" fmla="*/ 15 w 20"/>
                  <a:gd name="T11" fmla="*/ 2 h 4"/>
                  <a:gd name="T12" fmla="*/ 13 w 20"/>
                  <a:gd name="T13" fmla="*/ 1 h 4"/>
                  <a:gd name="T14" fmla="*/ 12 w 20"/>
                  <a:gd name="T15" fmla="*/ 1 h 4"/>
                  <a:gd name="T16" fmla="*/ 8 w 20"/>
                  <a:gd name="T17" fmla="*/ 1 h 4"/>
                  <a:gd name="T18" fmla="*/ 1 w 20"/>
                  <a:gd name="T19" fmla="*/ 0 h 4"/>
                  <a:gd name="T20" fmla="*/ 0 w 20"/>
                  <a:gd name="T21" fmla="*/ 0 h 4"/>
                  <a:gd name="T22" fmla="*/ 19 w 20"/>
                  <a:gd name="T23" fmla="*/ 4 h 4"/>
                  <a:gd name="T24" fmla="*/ 20 w 20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4">
                    <a:moveTo>
                      <a:pt x="20" y="3"/>
                    </a:moveTo>
                    <a:lnTo>
                      <a:pt x="20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9" y="4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5" name="Rectangle 79">
                <a:extLst>
                  <a:ext uri="{FF2B5EF4-FFF2-40B4-BE49-F238E27FC236}">
                    <a16:creationId xmlns:a16="http://schemas.microsoft.com/office/drawing/2014/main" id="{F4A57515-1E99-73E6-2ADC-9E6E47F08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450" y="1379538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6" name="Freeform 80">
                <a:extLst>
                  <a:ext uri="{FF2B5EF4-FFF2-40B4-BE49-F238E27FC236}">
                    <a16:creationId xmlns:a16="http://schemas.microsoft.com/office/drawing/2014/main" id="{B65A4A2A-583D-8FE5-9AB0-C62D21B30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450" y="1379538"/>
                <a:ext cx="42862" cy="12700"/>
              </a:xfrm>
              <a:custGeom>
                <a:avLst/>
                <a:gdLst>
                  <a:gd name="T0" fmla="*/ 8 w 27"/>
                  <a:gd name="T1" fmla="*/ 3 h 8"/>
                  <a:gd name="T2" fmla="*/ 24 w 27"/>
                  <a:gd name="T3" fmla="*/ 6 h 8"/>
                  <a:gd name="T4" fmla="*/ 26 w 27"/>
                  <a:gd name="T5" fmla="*/ 7 h 8"/>
                  <a:gd name="T6" fmla="*/ 27 w 27"/>
                  <a:gd name="T7" fmla="*/ 8 h 8"/>
                  <a:gd name="T8" fmla="*/ 27 w 27"/>
                  <a:gd name="T9" fmla="*/ 7 h 8"/>
                  <a:gd name="T10" fmla="*/ 23 w 27"/>
                  <a:gd name="T11" fmla="*/ 6 h 8"/>
                  <a:gd name="T12" fmla="*/ 18 w 27"/>
                  <a:gd name="T13" fmla="*/ 4 h 8"/>
                  <a:gd name="T14" fmla="*/ 3 w 27"/>
                  <a:gd name="T15" fmla="*/ 1 h 8"/>
                  <a:gd name="T16" fmla="*/ 0 w 27"/>
                  <a:gd name="T17" fmla="*/ 0 h 8"/>
                  <a:gd name="T18" fmla="*/ 1 w 27"/>
                  <a:gd name="T19" fmla="*/ 1 h 8"/>
                  <a:gd name="T20" fmla="*/ 8 w 27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8">
                    <a:moveTo>
                      <a:pt x="8" y="3"/>
                    </a:moveTo>
                    <a:lnTo>
                      <a:pt x="24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3" y="6"/>
                    </a:lnTo>
                    <a:lnTo>
                      <a:pt x="18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7" name="Freeform 81">
                <a:extLst>
                  <a:ext uri="{FF2B5EF4-FFF2-40B4-BE49-F238E27FC236}">
                    <a16:creationId xmlns:a16="http://schemas.microsoft.com/office/drawing/2014/main" id="{CF5C65FA-1CD3-5433-DBA0-275BC0914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275" y="1368425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7 h 7"/>
                  <a:gd name="T4" fmla="*/ 1 w 2"/>
                  <a:gd name="T5" fmla="*/ 5 h 7"/>
                  <a:gd name="T6" fmla="*/ 0 w 2"/>
                  <a:gd name="T7" fmla="*/ 3 h 7"/>
                  <a:gd name="T8" fmla="*/ 0 w 2"/>
                  <a:gd name="T9" fmla="*/ 0 h 7"/>
                  <a:gd name="T10" fmla="*/ 0 w 2"/>
                  <a:gd name="T11" fmla="*/ 0 h 7"/>
                  <a:gd name="T12" fmla="*/ 0 w 2"/>
                  <a:gd name="T13" fmla="*/ 1 h 7"/>
                  <a:gd name="T14" fmla="*/ 0 w 2"/>
                  <a:gd name="T15" fmla="*/ 3 h 7"/>
                  <a:gd name="T16" fmla="*/ 0 w 2"/>
                  <a:gd name="T17" fmla="*/ 4 h 7"/>
                  <a:gd name="T18" fmla="*/ 1 w 2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8" name="Freeform 82">
                <a:extLst>
                  <a:ext uri="{FF2B5EF4-FFF2-40B4-BE49-F238E27FC236}">
                    <a16:creationId xmlns:a16="http://schemas.microsoft.com/office/drawing/2014/main" id="{82DEF15E-6733-BC39-A69A-AE5C8EFF4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513" y="1427163"/>
                <a:ext cx="30162" cy="23812"/>
              </a:xfrm>
              <a:custGeom>
                <a:avLst/>
                <a:gdLst>
                  <a:gd name="T0" fmla="*/ 9 w 19"/>
                  <a:gd name="T1" fmla="*/ 10 h 15"/>
                  <a:gd name="T2" fmla="*/ 19 w 19"/>
                  <a:gd name="T3" fmla="*/ 0 h 15"/>
                  <a:gd name="T4" fmla="*/ 17 w 19"/>
                  <a:gd name="T5" fmla="*/ 2 h 15"/>
                  <a:gd name="T6" fmla="*/ 9 w 19"/>
                  <a:gd name="T7" fmla="*/ 8 h 15"/>
                  <a:gd name="T8" fmla="*/ 9 w 19"/>
                  <a:gd name="T9" fmla="*/ 9 h 15"/>
                  <a:gd name="T10" fmla="*/ 8 w 19"/>
                  <a:gd name="T11" fmla="*/ 11 h 15"/>
                  <a:gd name="T12" fmla="*/ 7 w 19"/>
                  <a:gd name="T13" fmla="*/ 11 h 15"/>
                  <a:gd name="T14" fmla="*/ 6 w 19"/>
                  <a:gd name="T15" fmla="*/ 12 h 15"/>
                  <a:gd name="T16" fmla="*/ 5 w 19"/>
                  <a:gd name="T17" fmla="*/ 12 h 15"/>
                  <a:gd name="T18" fmla="*/ 4 w 19"/>
                  <a:gd name="T19" fmla="*/ 13 h 15"/>
                  <a:gd name="T20" fmla="*/ 3 w 19"/>
                  <a:gd name="T21" fmla="*/ 13 h 15"/>
                  <a:gd name="T22" fmla="*/ 0 w 19"/>
                  <a:gd name="T23" fmla="*/ 15 h 15"/>
                  <a:gd name="T24" fmla="*/ 4 w 19"/>
                  <a:gd name="T25" fmla="*/ 13 h 15"/>
                  <a:gd name="T26" fmla="*/ 9 w 19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9" y="1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0" y="15"/>
                    </a:lnTo>
                    <a:lnTo>
                      <a:pt x="4" y="13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19" name="Freeform 83">
                <a:extLst>
                  <a:ext uri="{FF2B5EF4-FFF2-40B4-BE49-F238E27FC236}">
                    <a16:creationId xmlns:a16="http://schemas.microsoft.com/office/drawing/2014/main" id="{36C4D079-8884-149B-0957-BD56D13C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063" y="1058863"/>
                <a:ext cx="1308100" cy="431800"/>
              </a:xfrm>
              <a:custGeom>
                <a:avLst/>
                <a:gdLst>
                  <a:gd name="T0" fmla="*/ 28 w 824"/>
                  <a:gd name="T1" fmla="*/ 13 h 272"/>
                  <a:gd name="T2" fmla="*/ 11 w 824"/>
                  <a:gd name="T3" fmla="*/ 28 h 272"/>
                  <a:gd name="T4" fmla="*/ 1 w 824"/>
                  <a:gd name="T5" fmla="*/ 57 h 272"/>
                  <a:gd name="T6" fmla="*/ 20 w 824"/>
                  <a:gd name="T7" fmla="*/ 75 h 272"/>
                  <a:gd name="T8" fmla="*/ 37 w 824"/>
                  <a:gd name="T9" fmla="*/ 86 h 272"/>
                  <a:gd name="T10" fmla="*/ 63 w 824"/>
                  <a:gd name="T11" fmla="*/ 86 h 272"/>
                  <a:gd name="T12" fmla="*/ 100 w 824"/>
                  <a:gd name="T13" fmla="*/ 91 h 272"/>
                  <a:gd name="T14" fmla="*/ 129 w 824"/>
                  <a:gd name="T15" fmla="*/ 105 h 272"/>
                  <a:gd name="T16" fmla="*/ 191 w 824"/>
                  <a:gd name="T17" fmla="*/ 75 h 272"/>
                  <a:gd name="T18" fmla="*/ 214 w 824"/>
                  <a:gd name="T19" fmla="*/ 63 h 272"/>
                  <a:gd name="T20" fmla="*/ 239 w 824"/>
                  <a:gd name="T21" fmla="*/ 55 h 272"/>
                  <a:gd name="T22" fmla="*/ 273 w 824"/>
                  <a:gd name="T23" fmla="*/ 64 h 272"/>
                  <a:gd name="T24" fmla="*/ 284 w 824"/>
                  <a:gd name="T25" fmla="*/ 75 h 272"/>
                  <a:gd name="T26" fmla="*/ 305 w 824"/>
                  <a:gd name="T27" fmla="*/ 76 h 272"/>
                  <a:gd name="T28" fmla="*/ 323 w 824"/>
                  <a:gd name="T29" fmla="*/ 93 h 272"/>
                  <a:gd name="T30" fmla="*/ 322 w 824"/>
                  <a:gd name="T31" fmla="*/ 120 h 272"/>
                  <a:gd name="T32" fmla="*/ 336 w 824"/>
                  <a:gd name="T33" fmla="*/ 135 h 272"/>
                  <a:gd name="T34" fmla="*/ 340 w 824"/>
                  <a:gd name="T35" fmla="*/ 148 h 272"/>
                  <a:gd name="T36" fmla="*/ 347 w 824"/>
                  <a:gd name="T37" fmla="*/ 161 h 272"/>
                  <a:gd name="T38" fmla="*/ 359 w 824"/>
                  <a:gd name="T39" fmla="*/ 181 h 272"/>
                  <a:gd name="T40" fmla="*/ 357 w 824"/>
                  <a:gd name="T41" fmla="*/ 195 h 272"/>
                  <a:gd name="T42" fmla="*/ 340 w 824"/>
                  <a:gd name="T43" fmla="*/ 192 h 272"/>
                  <a:gd name="T44" fmla="*/ 324 w 824"/>
                  <a:gd name="T45" fmla="*/ 196 h 272"/>
                  <a:gd name="T46" fmla="*/ 315 w 824"/>
                  <a:gd name="T47" fmla="*/ 205 h 272"/>
                  <a:gd name="T48" fmla="*/ 300 w 824"/>
                  <a:gd name="T49" fmla="*/ 234 h 272"/>
                  <a:gd name="T50" fmla="*/ 288 w 824"/>
                  <a:gd name="T51" fmla="*/ 252 h 272"/>
                  <a:gd name="T52" fmla="*/ 307 w 824"/>
                  <a:gd name="T53" fmla="*/ 270 h 272"/>
                  <a:gd name="T54" fmla="*/ 322 w 824"/>
                  <a:gd name="T55" fmla="*/ 261 h 272"/>
                  <a:gd name="T56" fmla="*/ 346 w 824"/>
                  <a:gd name="T57" fmla="*/ 271 h 272"/>
                  <a:gd name="T58" fmla="*/ 347 w 824"/>
                  <a:gd name="T59" fmla="*/ 255 h 272"/>
                  <a:gd name="T60" fmla="*/ 344 w 824"/>
                  <a:gd name="T61" fmla="*/ 239 h 272"/>
                  <a:gd name="T62" fmla="*/ 351 w 824"/>
                  <a:gd name="T63" fmla="*/ 245 h 272"/>
                  <a:gd name="T64" fmla="*/ 357 w 824"/>
                  <a:gd name="T65" fmla="*/ 235 h 272"/>
                  <a:gd name="T66" fmla="*/ 367 w 824"/>
                  <a:gd name="T67" fmla="*/ 231 h 272"/>
                  <a:gd name="T68" fmla="*/ 397 w 824"/>
                  <a:gd name="T69" fmla="*/ 190 h 272"/>
                  <a:gd name="T70" fmla="*/ 421 w 824"/>
                  <a:gd name="T71" fmla="*/ 180 h 272"/>
                  <a:gd name="T72" fmla="*/ 431 w 824"/>
                  <a:gd name="T73" fmla="*/ 169 h 272"/>
                  <a:gd name="T74" fmla="*/ 443 w 824"/>
                  <a:gd name="T75" fmla="*/ 178 h 272"/>
                  <a:gd name="T76" fmla="*/ 448 w 824"/>
                  <a:gd name="T77" fmla="*/ 157 h 272"/>
                  <a:gd name="T78" fmla="*/ 442 w 824"/>
                  <a:gd name="T79" fmla="*/ 139 h 272"/>
                  <a:gd name="T80" fmla="*/ 453 w 824"/>
                  <a:gd name="T81" fmla="*/ 159 h 272"/>
                  <a:gd name="T82" fmla="*/ 465 w 824"/>
                  <a:gd name="T83" fmla="*/ 180 h 272"/>
                  <a:gd name="T84" fmla="*/ 463 w 824"/>
                  <a:gd name="T85" fmla="*/ 186 h 272"/>
                  <a:gd name="T86" fmla="*/ 443 w 824"/>
                  <a:gd name="T87" fmla="*/ 186 h 272"/>
                  <a:gd name="T88" fmla="*/ 448 w 824"/>
                  <a:gd name="T89" fmla="*/ 200 h 272"/>
                  <a:gd name="T90" fmla="*/ 478 w 824"/>
                  <a:gd name="T91" fmla="*/ 214 h 272"/>
                  <a:gd name="T92" fmla="*/ 508 w 824"/>
                  <a:gd name="T93" fmla="*/ 208 h 272"/>
                  <a:gd name="T94" fmla="*/ 523 w 824"/>
                  <a:gd name="T95" fmla="*/ 213 h 272"/>
                  <a:gd name="T96" fmla="*/ 556 w 824"/>
                  <a:gd name="T97" fmla="*/ 213 h 272"/>
                  <a:gd name="T98" fmla="*/ 583 w 824"/>
                  <a:gd name="T99" fmla="*/ 234 h 272"/>
                  <a:gd name="T100" fmla="*/ 586 w 824"/>
                  <a:gd name="T101" fmla="*/ 204 h 272"/>
                  <a:gd name="T102" fmla="*/ 604 w 824"/>
                  <a:gd name="T103" fmla="*/ 190 h 272"/>
                  <a:gd name="T104" fmla="*/ 632 w 824"/>
                  <a:gd name="T105" fmla="*/ 176 h 272"/>
                  <a:gd name="T106" fmla="*/ 664 w 824"/>
                  <a:gd name="T107" fmla="*/ 169 h 272"/>
                  <a:gd name="T108" fmla="*/ 677 w 824"/>
                  <a:gd name="T109" fmla="*/ 166 h 272"/>
                  <a:gd name="T110" fmla="*/ 728 w 824"/>
                  <a:gd name="T111" fmla="*/ 146 h 272"/>
                  <a:gd name="T112" fmla="*/ 738 w 824"/>
                  <a:gd name="T113" fmla="*/ 134 h 272"/>
                  <a:gd name="T114" fmla="*/ 764 w 824"/>
                  <a:gd name="T115" fmla="*/ 100 h 272"/>
                  <a:gd name="T116" fmla="*/ 810 w 824"/>
                  <a:gd name="T117" fmla="*/ 94 h 272"/>
                  <a:gd name="T118" fmla="*/ 819 w 824"/>
                  <a:gd name="T119" fmla="*/ 66 h 272"/>
                  <a:gd name="T120" fmla="*/ 803 w 824"/>
                  <a:gd name="T121" fmla="*/ 45 h 272"/>
                  <a:gd name="T122" fmla="*/ 814 w 824"/>
                  <a:gd name="T123" fmla="*/ 25 h 272"/>
                  <a:gd name="T124" fmla="*/ 824 w 824"/>
                  <a:gd name="T125" fmla="*/ 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24" h="272">
                    <a:moveTo>
                      <a:pt x="26" y="4"/>
                    </a:moveTo>
                    <a:lnTo>
                      <a:pt x="26" y="5"/>
                    </a:lnTo>
                    <a:lnTo>
                      <a:pt x="26" y="6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9" y="6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1" y="31"/>
                    </a:lnTo>
                    <a:lnTo>
                      <a:pt x="10" y="32"/>
                    </a:lnTo>
                    <a:lnTo>
                      <a:pt x="10" y="33"/>
                    </a:lnTo>
                    <a:lnTo>
                      <a:pt x="9" y="33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8" y="39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1" y="57"/>
                    </a:lnTo>
                    <a:lnTo>
                      <a:pt x="2" y="56"/>
                    </a:lnTo>
                    <a:lnTo>
                      <a:pt x="3" y="56"/>
                    </a:lnTo>
                    <a:lnTo>
                      <a:pt x="5" y="56"/>
                    </a:lnTo>
                    <a:lnTo>
                      <a:pt x="7" y="57"/>
                    </a:lnTo>
                    <a:lnTo>
                      <a:pt x="6" y="59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2"/>
                    </a:lnTo>
                    <a:lnTo>
                      <a:pt x="8" y="63"/>
                    </a:lnTo>
                    <a:lnTo>
                      <a:pt x="8" y="64"/>
                    </a:lnTo>
                    <a:lnTo>
                      <a:pt x="9" y="65"/>
                    </a:lnTo>
                    <a:lnTo>
                      <a:pt x="10" y="68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7" y="68"/>
                    </a:lnTo>
                    <a:lnTo>
                      <a:pt x="19" y="74"/>
                    </a:lnTo>
                    <a:lnTo>
                      <a:pt x="20" y="75"/>
                    </a:lnTo>
                    <a:lnTo>
                      <a:pt x="20" y="76"/>
                    </a:lnTo>
                    <a:lnTo>
                      <a:pt x="21" y="78"/>
                    </a:lnTo>
                    <a:lnTo>
                      <a:pt x="22" y="78"/>
                    </a:lnTo>
                    <a:lnTo>
                      <a:pt x="26" y="78"/>
                    </a:lnTo>
                    <a:lnTo>
                      <a:pt x="27" y="77"/>
                    </a:lnTo>
                    <a:lnTo>
                      <a:pt x="28" y="77"/>
                    </a:lnTo>
                    <a:lnTo>
                      <a:pt x="29" y="76"/>
                    </a:lnTo>
                    <a:lnTo>
                      <a:pt x="29" y="77"/>
                    </a:lnTo>
                    <a:lnTo>
                      <a:pt x="31" y="78"/>
                    </a:lnTo>
                    <a:lnTo>
                      <a:pt x="32" y="80"/>
                    </a:lnTo>
                    <a:lnTo>
                      <a:pt x="33" y="81"/>
                    </a:lnTo>
                    <a:lnTo>
                      <a:pt x="34" y="82"/>
                    </a:lnTo>
                    <a:lnTo>
                      <a:pt x="34" y="83"/>
                    </a:lnTo>
                    <a:lnTo>
                      <a:pt x="34" y="84"/>
                    </a:lnTo>
                    <a:lnTo>
                      <a:pt x="33" y="85"/>
                    </a:lnTo>
                    <a:lnTo>
                      <a:pt x="33" y="86"/>
                    </a:lnTo>
                    <a:lnTo>
                      <a:pt x="32" y="86"/>
                    </a:lnTo>
                    <a:lnTo>
                      <a:pt x="33" y="87"/>
                    </a:lnTo>
                    <a:lnTo>
                      <a:pt x="35" y="89"/>
                    </a:lnTo>
                    <a:lnTo>
                      <a:pt x="36" y="88"/>
                    </a:lnTo>
                    <a:lnTo>
                      <a:pt x="37" y="88"/>
                    </a:lnTo>
                    <a:lnTo>
                      <a:pt x="37" y="87"/>
                    </a:lnTo>
                    <a:lnTo>
                      <a:pt x="37" y="86"/>
                    </a:lnTo>
                    <a:lnTo>
                      <a:pt x="37" y="85"/>
                    </a:lnTo>
                    <a:lnTo>
                      <a:pt x="38" y="85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39" y="86"/>
                    </a:lnTo>
                    <a:lnTo>
                      <a:pt x="40" y="86"/>
                    </a:lnTo>
                    <a:lnTo>
                      <a:pt x="43" y="85"/>
                    </a:lnTo>
                    <a:lnTo>
                      <a:pt x="43" y="84"/>
                    </a:lnTo>
                    <a:lnTo>
                      <a:pt x="45" y="80"/>
                    </a:lnTo>
                    <a:lnTo>
                      <a:pt x="46" y="78"/>
                    </a:lnTo>
                    <a:lnTo>
                      <a:pt x="47" y="78"/>
                    </a:lnTo>
                    <a:lnTo>
                      <a:pt x="48" y="78"/>
                    </a:lnTo>
                    <a:lnTo>
                      <a:pt x="50" y="79"/>
                    </a:lnTo>
                    <a:lnTo>
                      <a:pt x="51" y="80"/>
                    </a:lnTo>
                    <a:lnTo>
                      <a:pt x="54" y="83"/>
                    </a:lnTo>
                    <a:lnTo>
                      <a:pt x="56" y="85"/>
                    </a:lnTo>
                    <a:lnTo>
                      <a:pt x="57" y="86"/>
                    </a:lnTo>
                    <a:lnTo>
                      <a:pt x="58" y="86"/>
                    </a:lnTo>
                    <a:lnTo>
                      <a:pt x="59" y="86"/>
                    </a:lnTo>
                    <a:lnTo>
                      <a:pt x="61" y="87"/>
                    </a:lnTo>
                    <a:lnTo>
                      <a:pt x="62" y="87"/>
                    </a:lnTo>
                    <a:lnTo>
                      <a:pt x="62" y="86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4" y="86"/>
                    </a:lnTo>
                    <a:lnTo>
                      <a:pt x="66" y="85"/>
                    </a:lnTo>
                    <a:lnTo>
                      <a:pt x="67" y="85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7" y="86"/>
                    </a:lnTo>
                    <a:lnTo>
                      <a:pt x="79" y="89"/>
                    </a:lnTo>
                    <a:lnTo>
                      <a:pt x="79" y="90"/>
                    </a:lnTo>
                    <a:lnTo>
                      <a:pt x="80" y="90"/>
                    </a:lnTo>
                    <a:lnTo>
                      <a:pt x="85" y="88"/>
                    </a:lnTo>
                    <a:lnTo>
                      <a:pt x="86" y="88"/>
                    </a:lnTo>
                    <a:lnTo>
                      <a:pt x="87" y="88"/>
                    </a:lnTo>
                    <a:lnTo>
                      <a:pt x="89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3" y="92"/>
                    </a:lnTo>
                    <a:lnTo>
                      <a:pt x="93" y="91"/>
                    </a:lnTo>
                    <a:lnTo>
                      <a:pt x="96" y="93"/>
                    </a:lnTo>
                    <a:lnTo>
                      <a:pt x="97" y="93"/>
                    </a:lnTo>
                    <a:lnTo>
                      <a:pt x="100" y="91"/>
                    </a:lnTo>
                    <a:lnTo>
                      <a:pt x="102" y="91"/>
                    </a:lnTo>
                    <a:lnTo>
                      <a:pt x="104" y="89"/>
                    </a:lnTo>
                    <a:lnTo>
                      <a:pt x="104" y="88"/>
                    </a:lnTo>
                    <a:lnTo>
                      <a:pt x="105" y="88"/>
                    </a:lnTo>
                    <a:lnTo>
                      <a:pt x="108" y="89"/>
                    </a:lnTo>
                    <a:lnTo>
                      <a:pt x="110" y="89"/>
                    </a:lnTo>
                    <a:lnTo>
                      <a:pt x="111" y="89"/>
                    </a:lnTo>
                    <a:lnTo>
                      <a:pt x="112" y="90"/>
                    </a:lnTo>
                    <a:lnTo>
                      <a:pt x="114" y="91"/>
                    </a:lnTo>
                    <a:lnTo>
                      <a:pt x="115" y="92"/>
                    </a:lnTo>
                    <a:lnTo>
                      <a:pt x="116" y="93"/>
                    </a:lnTo>
                    <a:lnTo>
                      <a:pt x="116" y="94"/>
                    </a:lnTo>
                    <a:lnTo>
                      <a:pt x="116" y="95"/>
                    </a:lnTo>
                    <a:lnTo>
                      <a:pt x="117" y="96"/>
                    </a:lnTo>
                    <a:lnTo>
                      <a:pt x="118" y="96"/>
                    </a:lnTo>
                    <a:lnTo>
                      <a:pt x="119" y="97"/>
                    </a:lnTo>
                    <a:lnTo>
                      <a:pt x="123" y="98"/>
                    </a:lnTo>
                    <a:lnTo>
                      <a:pt x="123" y="99"/>
                    </a:lnTo>
                    <a:lnTo>
                      <a:pt x="124" y="100"/>
                    </a:lnTo>
                    <a:lnTo>
                      <a:pt x="126" y="103"/>
                    </a:lnTo>
                    <a:lnTo>
                      <a:pt x="126" y="105"/>
                    </a:lnTo>
                    <a:lnTo>
                      <a:pt x="127" y="105"/>
                    </a:lnTo>
                    <a:lnTo>
                      <a:pt x="129" y="105"/>
                    </a:lnTo>
                    <a:lnTo>
                      <a:pt x="132" y="104"/>
                    </a:lnTo>
                    <a:lnTo>
                      <a:pt x="136" y="103"/>
                    </a:lnTo>
                    <a:lnTo>
                      <a:pt x="138" y="101"/>
                    </a:lnTo>
                    <a:lnTo>
                      <a:pt x="142" y="94"/>
                    </a:lnTo>
                    <a:lnTo>
                      <a:pt x="144" y="93"/>
                    </a:lnTo>
                    <a:lnTo>
                      <a:pt x="167" y="90"/>
                    </a:lnTo>
                    <a:lnTo>
                      <a:pt x="169" y="88"/>
                    </a:lnTo>
                    <a:lnTo>
                      <a:pt x="171" y="88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6" y="87"/>
                    </a:lnTo>
                    <a:lnTo>
                      <a:pt x="179" y="86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7" y="85"/>
                    </a:lnTo>
                    <a:lnTo>
                      <a:pt x="188" y="83"/>
                    </a:lnTo>
                    <a:lnTo>
                      <a:pt x="188" y="82"/>
                    </a:lnTo>
                    <a:lnTo>
                      <a:pt x="189" y="81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1" y="76"/>
                    </a:lnTo>
                    <a:lnTo>
                      <a:pt x="191" y="75"/>
                    </a:lnTo>
                    <a:lnTo>
                      <a:pt x="191" y="74"/>
                    </a:lnTo>
                    <a:lnTo>
                      <a:pt x="191" y="71"/>
                    </a:lnTo>
                    <a:lnTo>
                      <a:pt x="192" y="71"/>
                    </a:lnTo>
                    <a:lnTo>
                      <a:pt x="193" y="71"/>
                    </a:lnTo>
                    <a:lnTo>
                      <a:pt x="195" y="70"/>
                    </a:lnTo>
                    <a:lnTo>
                      <a:pt x="196" y="70"/>
                    </a:lnTo>
                    <a:lnTo>
                      <a:pt x="198" y="70"/>
                    </a:lnTo>
                    <a:lnTo>
                      <a:pt x="198" y="69"/>
                    </a:lnTo>
                    <a:lnTo>
                      <a:pt x="205" y="68"/>
                    </a:lnTo>
                    <a:lnTo>
                      <a:pt x="207" y="67"/>
                    </a:lnTo>
                    <a:lnTo>
                      <a:pt x="207" y="66"/>
                    </a:lnTo>
                    <a:lnTo>
                      <a:pt x="208" y="65"/>
                    </a:lnTo>
                    <a:lnTo>
                      <a:pt x="208" y="64"/>
                    </a:lnTo>
                    <a:lnTo>
                      <a:pt x="209" y="63"/>
                    </a:lnTo>
                    <a:lnTo>
                      <a:pt x="210" y="63"/>
                    </a:lnTo>
                    <a:lnTo>
                      <a:pt x="211" y="64"/>
                    </a:lnTo>
                    <a:lnTo>
                      <a:pt x="211" y="65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3" y="66"/>
                    </a:lnTo>
                    <a:lnTo>
                      <a:pt x="213" y="65"/>
                    </a:lnTo>
                    <a:lnTo>
                      <a:pt x="214" y="64"/>
                    </a:lnTo>
                    <a:lnTo>
                      <a:pt x="214" y="63"/>
                    </a:lnTo>
                    <a:lnTo>
                      <a:pt x="213" y="61"/>
                    </a:lnTo>
                    <a:lnTo>
                      <a:pt x="213" y="60"/>
                    </a:lnTo>
                    <a:lnTo>
                      <a:pt x="214" y="59"/>
                    </a:lnTo>
                    <a:lnTo>
                      <a:pt x="215" y="59"/>
                    </a:lnTo>
                    <a:lnTo>
                      <a:pt x="216" y="59"/>
                    </a:lnTo>
                    <a:lnTo>
                      <a:pt x="216" y="58"/>
                    </a:lnTo>
                    <a:lnTo>
                      <a:pt x="218" y="58"/>
                    </a:lnTo>
                    <a:lnTo>
                      <a:pt x="219" y="60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3" y="60"/>
                    </a:lnTo>
                    <a:lnTo>
                      <a:pt x="224" y="60"/>
                    </a:lnTo>
                    <a:lnTo>
                      <a:pt x="225" y="60"/>
                    </a:lnTo>
                    <a:lnTo>
                      <a:pt x="225" y="59"/>
                    </a:lnTo>
                    <a:lnTo>
                      <a:pt x="225" y="58"/>
                    </a:lnTo>
                    <a:lnTo>
                      <a:pt x="225" y="57"/>
                    </a:lnTo>
                    <a:lnTo>
                      <a:pt x="226" y="57"/>
                    </a:lnTo>
                    <a:lnTo>
                      <a:pt x="227" y="58"/>
                    </a:lnTo>
                    <a:lnTo>
                      <a:pt x="232" y="60"/>
                    </a:lnTo>
                    <a:lnTo>
                      <a:pt x="234" y="60"/>
                    </a:lnTo>
                    <a:lnTo>
                      <a:pt x="235" y="59"/>
                    </a:lnTo>
                    <a:lnTo>
                      <a:pt x="238" y="56"/>
                    </a:lnTo>
                    <a:lnTo>
                      <a:pt x="239" y="55"/>
                    </a:lnTo>
                    <a:lnTo>
                      <a:pt x="240" y="55"/>
                    </a:lnTo>
                    <a:lnTo>
                      <a:pt x="241" y="56"/>
                    </a:lnTo>
                    <a:lnTo>
                      <a:pt x="242" y="56"/>
                    </a:lnTo>
                    <a:lnTo>
                      <a:pt x="243" y="56"/>
                    </a:lnTo>
                    <a:lnTo>
                      <a:pt x="246" y="55"/>
                    </a:lnTo>
                    <a:lnTo>
                      <a:pt x="247" y="53"/>
                    </a:lnTo>
                    <a:lnTo>
                      <a:pt x="248" y="53"/>
                    </a:lnTo>
                    <a:lnTo>
                      <a:pt x="249" y="53"/>
                    </a:lnTo>
                    <a:lnTo>
                      <a:pt x="250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3" y="55"/>
                    </a:lnTo>
                    <a:lnTo>
                      <a:pt x="258" y="55"/>
                    </a:lnTo>
                    <a:lnTo>
                      <a:pt x="259" y="55"/>
                    </a:lnTo>
                    <a:lnTo>
                      <a:pt x="262" y="56"/>
                    </a:lnTo>
                    <a:lnTo>
                      <a:pt x="263" y="57"/>
                    </a:lnTo>
                    <a:lnTo>
                      <a:pt x="264" y="59"/>
                    </a:lnTo>
                    <a:lnTo>
                      <a:pt x="265" y="60"/>
                    </a:lnTo>
                    <a:lnTo>
                      <a:pt x="266" y="62"/>
                    </a:lnTo>
                    <a:lnTo>
                      <a:pt x="268" y="63"/>
                    </a:lnTo>
                    <a:lnTo>
                      <a:pt x="269" y="63"/>
                    </a:lnTo>
                    <a:lnTo>
                      <a:pt x="272" y="63"/>
                    </a:lnTo>
                    <a:lnTo>
                      <a:pt x="273" y="64"/>
                    </a:lnTo>
                    <a:lnTo>
                      <a:pt x="274" y="65"/>
                    </a:lnTo>
                    <a:lnTo>
                      <a:pt x="274" y="66"/>
                    </a:lnTo>
                    <a:lnTo>
                      <a:pt x="273" y="68"/>
                    </a:lnTo>
                    <a:lnTo>
                      <a:pt x="274" y="69"/>
                    </a:lnTo>
                    <a:lnTo>
                      <a:pt x="275" y="69"/>
                    </a:lnTo>
                    <a:lnTo>
                      <a:pt x="276" y="69"/>
                    </a:lnTo>
                    <a:lnTo>
                      <a:pt x="278" y="67"/>
                    </a:lnTo>
                    <a:lnTo>
                      <a:pt x="278" y="67"/>
                    </a:lnTo>
                    <a:lnTo>
                      <a:pt x="278" y="69"/>
                    </a:lnTo>
                    <a:lnTo>
                      <a:pt x="278" y="70"/>
                    </a:lnTo>
                    <a:lnTo>
                      <a:pt x="278" y="71"/>
                    </a:lnTo>
                    <a:lnTo>
                      <a:pt x="279" y="71"/>
                    </a:lnTo>
                    <a:lnTo>
                      <a:pt x="280" y="71"/>
                    </a:lnTo>
                    <a:lnTo>
                      <a:pt x="281" y="70"/>
                    </a:lnTo>
                    <a:lnTo>
                      <a:pt x="282" y="70"/>
                    </a:lnTo>
                    <a:lnTo>
                      <a:pt x="283" y="69"/>
                    </a:lnTo>
                    <a:lnTo>
                      <a:pt x="285" y="69"/>
                    </a:lnTo>
                    <a:lnTo>
                      <a:pt x="286" y="69"/>
                    </a:lnTo>
                    <a:lnTo>
                      <a:pt x="287" y="69"/>
                    </a:lnTo>
                    <a:lnTo>
                      <a:pt x="287" y="71"/>
                    </a:lnTo>
                    <a:lnTo>
                      <a:pt x="286" y="73"/>
                    </a:lnTo>
                    <a:lnTo>
                      <a:pt x="285" y="74"/>
                    </a:lnTo>
                    <a:lnTo>
                      <a:pt x="284" y="75"/>
                    </a:lnTo>
                    <a:lnTo>
                      <a:pt x="284" y="76"/>
                    </a:lnTo>
                    <a:lnTo>
                      <a:pt x="284" y="76"/>
                    </a:lnTo>
                    <a:lnTo>
                      <a:pt x="285" y="76"/>
                    </a:lnTo>
                    <a:lnTo>
                      <a:pt x="286" y="76"/>
                    </a:lnTo>
                    <a:lnTo>
                      <a:pt x="286" y="76"/>
                    </a:lnTo>
                    <a:lnTo>
                      <a:pt x="287" y="75"/>
                    </a:lnTo>
                    <a:lnTo>
                      <a:pt x="288" y="74"/>
                    </a:lnTo>
                    <a:lnTo>
                      <a:pt x="288" y="74"/>
                    </a:lnTo>
                    <a:lnTo>
                      <a:pt x="289" y="75"/>
                    </a:lnTo>
                    <a:lnTo>
                      <a:pt x="289" y="76"/>
                    </a:lnTo>
                    <a:lnTo>
                      <a:pt x="289" y="76"/>
                    </a:lnTo>
                    <a:lnTo>
                      <a:pt x="288" y="76"/>
                    </a:lnTo>
                    <a:lnTo>
                      <a:pt x="290" y="79"/>
                    </a:lnTo>
                    <a:lnTo>
                      <a:pt x="290" y="80"/>
                    </a:lnTo>
                    <a:lnTo>
                      <a:pt x="292" y="80"/>
                    </a:lnTo>
                    <a:lnTo>
                      <a:pt x="292" y="78"/>
                    </a:lnTo>
                    <a:lnTo>
                      <a:pt x="293" y="77"/>
                    </a:lnTo>
                    <a:lnTo>
                      <a:pt x="294" y="76"/>
                    </a:lnTo>
                    <a:lnTo>
                      <a:pt x="295" y="75"/>
                    </a:lnTo>
                    <a:lnTo>
                      <a:pt x="296" y="75"/>
                    </a:lnTo>
                    <a:lnTo>
                      <a:pt x="300" y="76"/>
                    </a:lnTo>
                    <a:lnTo>
                      <a:pt x="303" y="76"/>
                    </a:lnTo>
                    <a:lnTo>
                      <a:pt x="305" y="76"/>
                    </a:lnTo>
                    <a:lnTo>
                      <a:pt x="306" y="77"/>
                    </a:lnTo>
                    <a:lnTo>
                      <a:pt x="307" y="77"/>
                    </a:lnTo>
                    <a:lnTo>
                      <a:pt x="307" y="78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83"/>
                    </a:lnTo>
                    <a:lnTo>
                      <a:pt x="307" y="84"/>
                    </a:lnTo>
                    <a:lnTo>
                      <a:pt x="308" y="85"/>
                    </a:lnTo>
                    <a:lnTo>
                      <a:pt x="309" y="86"/>
                    </a:lnTo>
                    <a:lnTo>
                      <a:pt x="310" y="86"/>
                    </a:lnTo>
                    <a:lnTo>
                      <a:pt x="311" y="88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5" y="90"/>
                    </a:lnTo>
                    <a:lnTo>
                      <a:pt x="317" y="90"/>
                    </a:lnTo>
                    <a:lnTo>
                      <a:pt x="318" y="87"/>
                    </a:lnTo>
                    <a:lnTo>
                      <a:pt x="320" y="86"/>
                    </a:lnTo>
                    <a:lnTo>
                      <a:pt x="321" y="86"/>
                    </a:lnTo>
                    <a:lnTo>
                      <a:pt x="322" y="87"/>
                    </a:lnTo>
                    <a:lnTo>
                      <a:pt x="322" y="88"/>
                    </a:lnTo>
                    <a:lnTo>
                      <a:pt x="322" y="89"/>
                    </a:lnTo>
                    <a:lnTo>
                      <a:pt x="323" y="92"/>
                    </a:lnTo>
                    <a:lnTo>
                      <a:pt x="323" y="93"/>
                    </a:lnTo>
                    <a:lnTo>
                      <a:pt x="324" y="94"/>
                    </a:lnTo>
                    <a:lnTo>
                      <a:pt x="326" y="94"/>
                    </a:lnTo>
                    <a:lnTo>
                      <a:pt x="326" y="95"/>
                    </a:lnTo>
                    <a:lnTo>
                      <a:pt x="326" y="96"/>
                    </a:lnTo>
                    <a:lnTo>
                      <a:pt x="325" y="96"/>
                    </a:lnTo>
                    <a:lnTo>
                      <a:pt x="324" y="97"/>
                    </a:lnTo>
                    <a:lnTo>
                      <a:pt x="324" y="98"/>
                    </a:lnTo>
                    <a:lnTo>
                      <a:pt x="323" y="98"/>
                    </a:lnTo>
                    <a:lnTo>
                      <a:pt x="323" y="99"/>
                    </a:lnTo>
                    <a:lnTo>
                      <a:pt x="324" y="100"/>
                    </a:lnTo>
                    <a:lnTo>
                      <a:pt x="326" y="100"/>
                    </a:lnTo>
                    <a:lnTo>
                      <a:pt x="326" y="101"/>
                    </a:lnTo>
                    <a:lnTo>
                      <a:pt x="326" y="102"/>
                    </a:lnTo>
                    <a:lnTo>
                      <a:pt x="326" y="103"/>
                    </a:lnTo>
                    <a:lnTo>
                      <a:pt x="324" y="105"/>
                    </a:lnTo>
                    <a:lnTo>
                      <a:pt x="324" y="106"/>
                    </a:lnTo>
                    <a:lnTo>
                      <a:pt x="324" y="109"/>
                    </a:lnTo>
                    <a:lnTo>
                      <a:pt x="323" y="112"/>
                    </a:lnTo>
                    <a:lnTo>
                      <a:pt x="322" y="114"/>
                    </a:lnTo>
                    <a:lnTo>
                      <a:pt x="322" y="116"/>
                    </a:lnTo>
                    <a:lnTo>
                      <a:pt x="321" y="117"/>
                    </a:lnTo>
                    <a:lnTo>
                      <a:pt x="322" y="120"/>
                    </a:lnTo>
                    <a:lnTo>
                      <a:pt x="322" y="120"/>
                    </a:lnTo>
                    <a:lnTo>
                      <a:pt x="322" y="123"/>
                    </a:lnTo>
                    <a:lnTo>
                      <a:pt x="323" y="123"/>
                    </a:lnTo>
                    <a:lnTo>
                      <a:pt x="323" y="124"/>
                    </a:lnTo>
                    <a:lnTo>
                      <a:pt x="324" y="124"/>
                    </a:lnTo>
                    <a:lnTo>
                      <a:pt x="325" y="123"/>
                    </a:lnTo>
                    <a:lnTo>
                      <a:pt x="325" y="122"/>
                    </a:lnTo>
                    <a:lnTo>
                      <a:pt x="326" y="123"/>
                    </a:lnTo>
                    <a:lnTo>
                      <a:pt x="327" y="125"/>
                    </a:lnTo>
                    <a:lnTo>
                      <a:pt x="328" y="125"/>
                    </a:lnTo>
                    <a:lnTo>
                      <a:pt x="328" y="126"/>
                    </a:lnTo>
                    <a:lnTo>
                      <a:pt x="329" y="127"/>
                    </a:lnTo>
                    <a:lnTo>
                      <a:pt x="329" y="128"/>
                    </a:lnTo>
                    <a:lnTo>
                      <a:pt x="330" y="128"/>
                    </a:lnTo>
                    <a:lnTo>
                      <a:pt x="331" y="128"/>
                    </a:lnTo>
                    <a:lnTo>
                      <a:pt x="332" y="129"/>
                    </a:lnTo>
                    <a:lnTo>
                      <a:pt x="332" y="130"/>
                    </a:lnTo>
                    <a:lnTo>
                      <a:pt x="332" y="132"/>
                    </a:lnTo>
                    <a:lnTo>
                      <a:pt x="332" y="133"/>
                    </a:lnTo>
                    <a:lnTo>
                      <a:pt x="333" y="134"/>
                    </a:lnTo>
                    <a:lnTo>
                      <a:pt x="334" y="134"/>
                    </a:lnTo>
                    <a:lnTo>
                      <a:pt x="334" y="135"/>
                    </a:lnTo>
                    <a:lnTo>
                      <a:pt x="335" y="135"/>
                    </a:lnTo>
                    <a:lnTo>
                      <a:pt x="336" y="135"/>
                    </a:lnTo>
                    <a:lnTo>
                      <a:pt x="337" y="134"/>
                    </a:lnTo>
                    <a:lnTo>
                      <a:pt x="337" y="133"/>
                    </a:lnTo>
                    <a:lnTo>
                      <a:pt x="337" y="131"/>
                    </a:lnTo>
                    <a:lnTo>
                      <a:pt x="337" y="130"/>
                    </a:lnTo>
                    <a:lnTo>
                      <a:pt x="338" y="130"/>
                    </a:lnTo>
                    <a:lnTo>
                      <a:pt x="339" y="130"/>
                    </a:lnTo>
                    <a:lnTo>
                      <a:pt x="340" y="131"/>
                    </a:lnTo>
                    <a:lnTo>
                      <a:pt x="341" y="131"/>
                    </a:lnTo>
                    <a:lnTo>
                      <a:pt x="342" y="133"/>
                    </a:lnTo>
                    <a:lnTo>
                      <a:pt x="342" y="135"/>
                    </a:lnTo>
                    <a:lnTo>
                      <a:pt x="342" y="135"/>
                    </a:lnTo>
                    <a:lnTo>
                      <a:pt x="342" y="137"/>
                    </a:lnTo>
                    <a:lnTo>
                      <a:pt x="341" y="137"/>
                    </a:lnTo>
                    <a:lnTo>
                      <a:pt x="340" y="139"/>
                    </a:lnTo>
                    <a:lnTo>
                      <a:pt x="341" y="142"/>
                    </a:lnTo>
                    <a:lnTo>
                      <a:pt x="341" y="144"/>
                    </a:lnTo>
                    <a:lnTo>
                      <a:pt x="340" y="145"/>
                    </a:lnTo>
                    <a:lnTo>
                      <a:pt x="339" y="145"/>
                    </a:lnTo>
                    <a:lnTo>
                      <a:pt x="337" y="145"/>
                    </a:lnTo>
                    <a:lnTo>
                      <a:pt x="337" y="145"/>
                    </a:lnTo>
                    <a:lnTo>
                      <a:pt x="339" y="148"/>
                    </a:lnTo>
                    <a:lnTo>
                      <a:pt x="339" y="149"/>
                    </a:lnTo>
                    <a:lnTo>
                      <a:pt x="340" y="148"/>
                    </a:lnTo>
                    <a:lnTo>
                      <a:pt x="340" y="147"/>
                    </a:lnTo>
                    <a:lnTo>
                      <a:pt x="341" y="146"/>
                    </a:lnTo>
                    <a:lnTo>
                      <a:pt x="342" y="146"/>
                    </a:lnTo>
                    <a:lnTo>
                      <a:pt x="343" y="147"/>
                    </a:lnTo>
                    <a:lnTo>
                      <a:pt x="343" y="148"/>
                    </a:lnTo>
                    <a:lnTo>
                      <a:pt x="344" y="149"/>
                    </a:lnTo>
                    <a:lnTo>
                      <a:pt x="344" y="150"/>
                    </a:lnTo>
                    <a:lnTo>
                      <a:pt x="343" y="151"/>
                    </a:lnTo>
                    <a:lnTo>
                      <a:pt x="343" y="152"/>
                    </a:lnTo>
                    <a:lnTo>
                      <a:pt x="342" y="153"/>
                    </a:lnTo>
                    <a:lnTo>
                      <a:pt x="342" y="155"/>
                    </a:lnTo>
                    <a:lnTo>
                      <a:pt x="341" y="155"/>
                    </a:lnTo>
                    <a:lnTo>
                      <a:pt x="341" y="156"/>
                    </a:lnTo>
                    <a:lnTo>
                      <a:pt x="341" y="157"/>
                    </a:lnTo>
                    <a:lnTo>
                      <a:pt x="342" y="157"/>
                    </a:lnTo>
                    <a:lnTo>
                      <a:pt x="342" y="158"/>
                    </a:lnTo>
                    <a:lnTo>
                      <a:pt x="343" y="157"/>
                    </a:lnTo>
                    <a:lnTo>
                      <a:pt x="344" y="158"/>
                    </a:lnTo>
                    <a:lnTo>
                      <a:pt x="344" y="159"/>
                    </a:lnTo>
                    <a:lnTo>
                      <a:pt x="345" y="159"/>
                    </a:lnTo>
                    <a:lnTo>
                      <a:pt x="347" y="160"/>
                    </a:lnTo>
                    <a:lnTo>
                      <a:pt x="347" y="160"/>
                    </a:lnTo>
                    <a:lnTo>
                      <a:pt x="347" y="161"/>
                    </a:lnTo>
                    <a:lnTo>
                      <a:pt x="349" y="163"/>
                    </a:lnTo>
                    <a:lnTo>
                      <a:pt x="350" y="163"/>
                    </a:lnTo>
                    <a:lnTo>
                      <a:pt x="351" y="164"/>
                    </a:lnTo>
                    <a:lnTo>
                      <a:pt x="353" y="164"/>
                    </a:lnTo>
                    <a:lnTo>
                      <a:pt x="354" y="164"/>
                    </a:lnTo>
                    <a:lnTo>
                      <a:pt x="356" y="164"/>
                    </a:lnTo>
                    <a:lnTo>
                      <a:pt x="356" y="165"/>
                    </a:lnTo>
                    <a:lnTo>
                      <a:pt x="357" y="165"/>
                    </a:lnTo>
                    <a:lnTo>
                      <a:pt x="357" y="165"/>
                    </a:lnTo>
                    <a:lnTo>
                      <a:pt x="358" y="165"/>
                    </a:lnTo>
                    <a:lnTo>
                      <a:pt x="358" y="166"/>
                    </a:lnTo>
                    <a:lnTo>
                      <a:pt x="358" y="167"/>
                    </a:lnTo>
                    <a:lnTo>
                      <a:pt x="358" y="168"/>
                    </a:lnTo>
                    <a:lnTo>
                      <a:pt x="358" y="169"/>
                    </a:lnTo>
                    <a:lnTo>
                      <a:pt x="359" y="170"/>
                    </a:lnTo>
                    <a:lnTo>
                      <a:pt x="359" y="172"/>
                    </a:lnTo>
                    <a:lnTo>
                      <a:pt x="359" y="175"/>
                    </a:lnTo>
                    <a:lnTo>
                      <a:pt x="358" y="176"/>
                    </a:lnTo>
                    <a:lnTo>
                      <a:pt x="358" y="177"/>
                    </a:lnTo>
                    <a:lnTo>
                      <a:pt x="358" y="178"/>
                    </a:lnTo>
                    <a:lnTo>
                      <a:pt x="358" y="179"/>
                    </a:lnTo>
                    <a:lnTo>
                      <a:pt x="358" y="180"/>
                    </a:lnTo>
                    <a:lnTo>
                      <a:pt x="359" y="181"/>
                    </a:lnTo>
                    <a:lnTo>
                      <a:pt x="359" y="182"/>
                    </a:lnTo>
                    <a:lnTo>
                      <a:pt x="358" y="183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5"/>
                    </a:lnTo>
                    <a:lnTo>
                      <a:pt x="357" y="185"/>
                    </a:lnTo>
                    <a:lnTo>
                      <a:pt x="359" y="185"/>
                    </a:lnTo>
                    <a:lnTo>
                      <a:pt x="360" y="186"/>
                    </a:lnTo>
                    <a:lnTo>
                      <a:pt x="361" y="186"/>
                    </a:lnTo>
                    <a:lnTo>
                      <a:pt x="362" y="186"/>
                    </a:lnTo>
                    <a:lnTo>
                      <a:pt x="362" y="187"/>
                    </a:lnTo>
                    <a:lnTo>
                      <a:pt x="363" y="188"/>
                    </a:lnTo>
                    <a:lnTo>
                      <a:pt x="362" y="189"/>
                    </a:lnTo>
                    <a:lnTo>
                      <a:pt x="365" y="191"/>
                    </a:lnTo>
                    <a:lnTo>
                      <a:pt x="366" y="192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7" y="191"/>
                    </a:lnTo>
                    <a:lnTo>
                      <a:pt x="367" y="192"/>
                    </a:lnTo>
                    <a:lnTo>
                      <a:pt x="366" y="194"/>
                    </a:lnTo>
                    <a:lnTo>
                      <a:pt x="366" y="195"/>
                    </a:lnTo>
                    <a:lnTo>
                      <a:pt x="363" y="195"/>
                    </a:lnTo>
                    <a:lnTo>
                      <a:pt x="357" y="195"/>
                    </a:lnTo>
                    <a:lnTo>
                      <a:pt x="357" y="195"/>
                    </a:lnTo>
                    <a:lnTo>
                      <a:pt x="356" y="195"/>
                    </a:lnTo>
                    <a:lnTo>
                      <a:pt x="354" y="197"/>
                    </a:lnTo>
                    <a:lnTo>
                      <a:pt x="353" y="197"/>
                    </a:lnTo>
                    <a:lnTo>
                      <a:pt x="352" y="196"/>
                    </a:lnTo>
                    <a:lnTo>
                      <a:pt x="352" y="195"/>
                    </a:lnTo>
                    <a:lnTo>
                      <a:pt x="352" y="195"/>
                    </a:lnTo>
                    <a:lnTo>
                      <a:pt x="352" y="194"/>
                    </a:lnTo>
                    <a:lnTo>
                      <a:pt x="351" y="192"/>
                    </a:lnTo>
                    <a:lnTo>
                      <a:pt x="348" y="189"/>
                    </a:lnTo>
                    <a:lnTo>
                      <a:pt x="347" y="188"/>
                    </a:lnTo>
                    <a:lnTo>
                      <a:pt x="347" y="190"/>
                    </a:lnTo>
                    <a:lnTo>
                      <a:pt x="347" y="191"/>
                    </a:lnTo>
                    <a:lnTo>
                      <a:pt x="347" y="192"/>
                    </a:lnTo>
                    <a:lnTo>
                      <a:pt x="345" y="192"/>
                    </a:lnTo>
                    <a:lnTo>
                      <a:pt x="345" y="194"/>
                    </a:lnTo>
                    <a:lnTo>
                      <a:pt x="345" y="195"/>
                    </a:lnTo>
                    <a:lnTo>
                      <a:pt x="344" y="195"/>
                    </a:lnTo>
                    <a:lnTo>
                      <a:pt x="344" y="195"/>
                    </a:lnTo>
                    <a:lnTo>
                      <a:pt x="343" y="195"/>
                    </a:lnTo>
                    <a:lnTo>
                      <a:pt x="342" y="195"/>
                    </a:lnTo>
                    <a:lnTo>
                      <a:pt x="341" y="193"/>
                    </a:lnTo>
                    <a:lnTo>
                      <a:pt x="340" y="192"/>
                    </a:lnTo>
                    <a:lnTo>
                      <a:pt x="338" y="192"/>
                    </a:lnTo>
                    <a:lnTo>
                      <a:pt x="337" y="192"/>
                    </a:lnTo>
                    <a:lnTo>
                      <a:pt x="337" y="191"/>
                    </a:lnTo>
                    <a:lnTo>
                      <a:pt x="337" y="190"/>
                    </a:lnTo>
                    <a:lnTo>
                      <a:pt x="337" y="189"/>
                    </a:lnTo>
                    <a:lnTo>
                      <a:pt x="338" y="188"/>
                    </a:lnTo>
                    <a:lnTo>
                      <a:pt x="337" y="188"/>
                    </a:lnTo>
                    <a:lnTo>
                      <a:pt x="337" y="187"/>
                    </a:lnTo>
                    <a:lnTo>
                      <a:pt x="337" y="187"/>
                    </a:lnTo>
                    <a:lnTo>
                      <a:pt x="336" y="188"/>
                    </a:lnTo>
                    <a:lnTo>
                      <a:pt x="335" y="189"/>
                    </a:lnTo>
                    <a:lnTo>
                      <a:pt x="333" y="192"/>
                    </a:lnTo>
                    <a:lnTo>
                      <a:pt x="332" y="192"/>
                    </a:lnTo>
                    <a:lnTo>
                      <a:pt x="331" y="191"/>
                    </a:lnTo>
                    <a:lnTo>
                      <a:pt x="330" y="188"/>
                    </a:lnTo>
                    <a:lnTo>
                      <a:pt x="329" y="188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28" y="193"/>
                    </a:lnTo>
                    <a:lnTo>
                      <a:pt x="328" y="194"/>
                    </a:lnTo>
                    <a:lnTo>
                      <a:pt x="327" y="194"/>
                    </a:lnTo>
                    <a:lnTo>
                      <a:pt x="326" y="195"/>
                    </a:lnTo>
                    <a:lnTo>
                      <a:pt x="324" y="196"/>
                    </a:lnTo>
                    <a:lnTo>
                      <a:pt x="324" y="195"/>
                    </a:lnTo>
                    <a:lnTo>
                      <a:pt x="324" y="195"/>
                    </a:lnTo>
                    <a:lnTo>
                      <a:pt x="324" y="194"/>
                    </a:lnTo>
                    <a:lnTo>
                      <a:pt x="325" y="193"/>
                    </a:lnTo>
                    <a:lnTo>
                      <a:pt x="325" y="192"/>
                    </a:lnTo>
                    <a:lnTo>
                      <a:pt x="325" y="186"/>
                    </a:lnTo>
                    <a:lnTo>
                      <a:pt x="324" y="185"/>
                    </a:lnTo>
                    <a:lnTo>
                      <a:pt x="324" y="185"/>
                    </a:lnTo>
                    <a:lnTo>
                      <a:pt x="322" y="185"/>
                    </a:lnTo>
                    <a:lnTo>
                      <a:pt x="319" y="186"/>
                    </a:lnTo>
                    <a:lnTo>
                      <a:pt x="318" y="186"/>
                    </a:lnTo>
                    <a:lnTo>
                      <a:pt x="317" y="187"/>
                    </a:lnTo>
                    <a:lnTo>
                      <a:pt x="313" y="189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2" y="195"/>
                    </a:lnTo>
                    <a:lnTo>
                      <a:pt x="313" y="199"/>
                    </a:lnTo>
                    <a:lnTo>
                      <a:pt x="313" y="200"/>
                    </a:lnTo>
                    <a:lnTo>
                      <a:pt x="313" y="201"/>
                    </a:lnTo>
                    <a:lnTo>
                      <a:pt x="312" y="202"/>
                    </a:lnTo>
                    <a:lnTo>
                      <a:pt x="312" y="203"/>
                    </a:lnTo>
                    <a:lnTo>
                      <a:pt x="313" y="204"/>
                    </a:lnTo>
                    <a:lnTo>
                      <a:pt x="315" y="205"/>
                    </a:lnTo>
                    <a:lnTo>
                      <a:pt x="316" y="206"/>
                    </a:lnTo>
                    <a:lnTo>
                      <a:pt x="317" y="208"/>
                    </a:lnTo>
                    <a:lnTo>
                      <a:pt x="316" y="209"/>
                    </a:lnTo>
                    <a:lnTo>
                      <a:pt x="315" y="211"/>
                    </a:lnTo>
                    <a:lnTo>
                      <a:pt x="313" y="213"/>
                    </a:lnTo>
                    <a:lnTo>
                      <a:pt x="313" y="214"/>
                    </a:lnTo>
                    <a:lnTo>
                      <a:pt x="313" y="215"/>
                    </a:lnTo>
                    <a:lnTo>
                      <a:pt x="314" y="218"/>
                    </a:lnTo>
                    <a:lnTo>
                      <a:pt x="314" y="220"/>
                    </a:lnTo>
                    <a:lnTo>
                      <a:pt x="312" y="220"/>
                    </a:lnTo>
                    <a:lnTo>
                      <a:pt x="304" y="223"/>
                    </a:lnTo>
                    <a:lnTo>
                      <a:pt x="303" y="223"/>
                    </a:lnTo>
                    <a:lnTo>
                      <a:pt x="303" y="225"/>
                    </a:lnTo>
                    <a:lnTo>
                      <a:pt x="303" y="225"/>
                    </a:lnTo>
                    <a:lnTo>
                      <a:pt x="303" y="227"/>
                    </a:lnTo>
                    <a:lnTo>
                      <a:pt x="304" y="229"/>
                    </a:lnTo>
                    <a:lnTo>
                      <a:pt x="303" y="230"/>
                    </a:lnTo>
                    <a:lnTo>
                      <a:pt x="303" y="230"/>
                    </a:lnTo>
                    <a:lnTo>
                      <a:pt x="302" y="231"/>
                    </a:lnTo>
                    <a:lnTo>
                      <a:pt x="301" y="231"/>
                    </a:lnTo>
                    <a:lnTo>
                      <a:pt x="300" y="232"/>
                    </a:lnTo>
                    <a:lnTo>
                      <a:pt x="300" y="233"/>
                    </a:lnTo>
                    <a:lnTo>
                      <a:pt x="300" y="234"/>
                    </a:lnTo>
                    <a:lnTo>
                      <a:pt x="300" y="235"/>
                    </a:lnTo>
                    <a:lnTo>
                      <a:pt x="299" y="235"/>
                    </a:lnTo>
                    <a:lnTo>
                      <a:pt x="297" y="235"/>
                    </a:lnTo>
                    <a:lnTo>
                      <a:pt x="296" y="236"/>
                    </a:lnTo>
                    <a:lnTo>
                      <a:pt x="296" y="237"/>
                    </a:lnTo>
                    <a:lnTo>
                      <a:pt x="296" y="238"/>
                    </a:lnTo>
                    <a:lnTo>
                      <a:pt x="294" y="239"/>
                    </a:lnTo>
                    <a:lnTo>
                      <a:pt x="293" y="239"/>
                    </a:lnTo>
                    <a:lnTo>
                      <a:pt x="293" y="240"/>
                    </a:lnTo>
                    <a:lnTo>
                      <a:pt x="292" y="242"/>
                    </a:lnTo>
                    <a:lnTo>
                      <a:pt x="291" y="243"/>
                    </a:lnTo>
                    <a:lnTo>
                      <a:pt x="292" y="243"/>
                    </a:lnTo>
                    <a:lnTo>
                      <a:pt x="293" y="244"/>
                    </a:lnTo>
                    <a:lnTo>
                      <a:pt x="293" y="245"/>
                    </a:lnTo>
                    <a:lnTo>
                      <a:pt x="294" y="246"/>
                    </a:lnTo>
                    <a:lnTo>
                      <a:pt x="294" y="247"/>
                    </a:lnTo>
                    <a:lnTo>
                      <a:pt x="295" y="248"/>
                    </a:lnTo>
                    <a:lnTo>
                      <a:pt x="293" y="248"/>
                    </a:lnTo>
                    <a:lnTo>
                      <a:pt x="293" y="249"/>
                    </a:lnTo>
                    <a:lnTo>
                      <a:pt x="293" y="252"/>
                    </a:lnTo>
                    <a:lnTo>
                      <a:pt x="293" y="252"/>
                    </a:lnTo>
                    <a:lnTo>
                      <a:pt x="292" y="252"/>
                    </a:lnTo>
                    <a:lnTo>
                      <a:pt x="288" y="252"/>
                    </a:lnTo>
                    <a:lnTo>
                      <a:pt x="285" y="252"/>
                    </a:lnTo>
                    <a:lnTo>
                      <a:pt x="282" y="252"/>
                    </a:lnTo>
                    <a:lnTo>
                      <a:pt x="279" y="253"/>
                    </a:lnTo>
                    <a:lnTo>
                      <a:pt x="278" y="254"/>
                    </a:lnTo>
                    <a:lnTo>
                      <a:pt x="278" y="255"/>
                    </a:lnTo>
                    <a:lnTo>
                      <a:pt x="278" y="255"/>
                    </a:lnTo>
                    <a:lnTo>
                      <a:pt x="279" y="255"/>
                    </a:lnTo>
                    <a:lnTo>
                      <a:pt x="280" y="255"/>
                    </a:lnTo>
                    <a:lnTo>
                      <a:pt x="281" y="256"/>
                    </a:lnTo>
                    <a:lnTo>
                      <a:pt x="282" y="257"/>
                    </a:lnTo>
                    <a:lnTo>
                      <a:pt x="282" y="259"/>
                    </a:lnTo>
                    <a:lnTo>
                      <a:pt x="284" y="263"/>
                    </a:lnTo>
                    <a:lnTo>
                      <a:pt x="285" y="265"/>
                    </a:lnTo>
                    <a:lnTo>
                      <a:pt x="286" y="265"/>
                    </a:lnTo>
                    <a:lnTo>
                      <a:pt x="287" y="265"/>
                    </a:lnTo>
                    <a:lnTo>
                      <a:pt x="288" y="266"/>
                    </a:lnTo>
                    <a:lnTo>
                      <a:pt x="292" y="267"/>
                    </a:lnTo>
                    <a:lnTo>
                      <a:pt x="297" y="269"/>
                    </a:lnTo>
                    <a:lnTo>
                      <a:pt x="302" y="271"/>
                    </a:lnTo>
                    <a:lnTo>
                      <a:pt x="304" y="271"/>
                    </a:lnTo>
                    <a:lnTo>
                      <a:pt x="305" y="271"/>
                    </a:lnTo>
                    <a:lnTo>
                      <a:pt x="306" y="270"/>
                    </a:lnTo>
                    <a:lnTo>
                      <a:pt x="307" y="270"/>
                    </a:lnTo>
                    <a:lnTo>
                      <a:pt x="305" y="269"/>
                    </a:lnTo>
                    <a:lnTo>
                      <a:pt x="304" y="268"/>
                    </a:lnTo>
                    <a:lnTo>
                      <a:pt x="304" y="267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6" y="265"/>
                    </a:lnTo>
                    <a:lnTo>
                      <a:pt x="307" y="265"/>
                    </a:lnTo>
                    <a:lnTo>
                      <a:pt x="307" y="265"/>
                    </a:lnTo>
                    <a:lnTo>
                      <a:pt x="308" y="265"/>
                    </a:lnTo>
                    <a:lnTo>
                      <a:pt x="310" y="265"/>
                    </a:lnTo>
                    <a:lnTo>
                      <a:pt x="310" y="266"/>
                    </a:lnTo>
                    <a:lnTo>
                      <a:pt x="311" y="266"/>
                    </a:lnTo>
                    <a:lnTo>
                      <a:pt x="312" y="267"/>
                    </a:lnTo>
                    <a:lnTo>
                      <a:pt x="313" y="267"/>
                    </a:lnTo>
                    <a:lnTo>
                      <a:pt x="314" y="266"/>
                    </a:lnTo>
                    <a:lnTo>
                      <a:pt x="314" y="265"/>
                    </a:lnTo>
                    <a:lnTo>
                      <a:pt x="314" y="265"/>
                    </a:lnTo>
                    <a:lnTo>
                      <a:pt x="315" y="265"/>
                    </a:lnTo>
                    <a:lnTo>
                      <a:pt x="316" y="265"/>
                    </a:lnTo>
                    <a:lnTo>
                      <a:pt x="317" y="264"/>
                    </a:lnTo>
                    <a:lnTo>
                      <a:pt x="319" y="262"/>
                    </a:lnTo>
                    <a:lnTo>
                      <a:pt x="321" y="261"/>
                    </a:lnTo>
                    <a:lnTo>
                      <a:pt x="322" y="261"/>
                    </a:lnTo>
                    <a:lnTo>
                      <a:pt x="322" y="260"/>
                    </a:lnTo>
                    <a:lnTo>
                      <a:pt x="322" y="260"/>
                    </a:lnTo>
                    <a:lnTo>
                      <a:pt x="323" y="260"/>
                    </a:lnTo>
                    <a:lnTo>
                      <a:pt x="324" y="259"/>
                    </a:lnTo>
                    <a:lnTo>
                      <a:pt x="325" y="258"/>
                    </a:lnTo>
                    <a:lnTo>
                      <a:pt x="326" y="257"/>
                    </a:lnTo>
                    <a:lnTo>
                      <a:pt x="327" y="257"/>
                    </a:lnTo>
                    <a:lnTo>
                      <a:pt x="327" y="257"/>
                    </a:lnTo>
                    <a:lnTo>
                      <a:pt x="328" y="257"/>
                    </a:lnTo>
                    <a:lnTo>
                      <a:pt x="329" y="257"/>
                    </a:lnTo>
                    <a:lnTo>
                      <a:pt x="329" y="256"/>
                    </a:lnTo>
                    <a:lnTo>
                      <a:pt x="330" y="256"/>
                    </a:lnTo>
                    <a:lnTo>
                      <a:pt x="331" y="256"/>
                    </a:lnTo>
                    <a:lnTo>
                      <a:pt x="332" y="256"/>
                    </a:lnTo>
                    <a:lnTo>
                      <a:pt x="336" y="257"/>
                    </a:lnTo>
                    <a:lnTo>
                      <a:pt x="342" y="259"/>
                    </a:lnTo>
                    <a:lnTo>
                      <a:pt x="344" y="262"/>
                    </a:lnTo>
                    <a:lnTo>
                      <a:pt x="344" y="262"/>
                    </a:lnTo>
                    <a:lnTo>
                      <a:pt x="345" y="263"/>
                    </a:lnTo>
                    <a:lnTo>
                      <a:pt x="346" y="265"/>
                    </a:lnTo>
                    <a:lnTo>
                      <a:pt x="346" y="268"/>
                    </a:lnTo>
                    <a:lnTo>
                      <a:pt x="346" y="270"/>
                    </a:lnTo>
                    <a:lnTo>
                      <a:pt x="346" y="271"/>
                    </a:lnTo>
                    <a:lnTo>
                      <a:pt x="346" y="272"/>
                    </a:lnTo>
                    <a:lnTo>
                      <a:pt x="347" y="272"/>
                    </a:lnTo>
                    <a:lnTo>
                      <a:pt x="347" y="271"/>
                    </a:lnTo>
                    <a:lnTo>
                      <a:pt x="348" y="270"/>
                    </a:lnTo>
                    <a:lnTo>
                      <a:pt x="348" y="269"/>
                    </a:lnTo>
                    <a:lnTo>
                      <a:pt x="349" y="267"/>
                    </a:lnTo>
                    <a:lnTo>
                      <a:pt x="349" y="266"/>
                    </a:lnTo>
                    <a:lnTo>
                      <a:pt x="349" y="265"/>
                    </a:lnTo>
                    <a:lnTo>
                      <a:pt x="350" y="265"/>
                    </a:lnTo>
                    <a:lnTo>
                      <a:pt x="350" y="265"/>
                    </a:lnTo>
                    <a:lnTo>
                      <a:pt x="350" y="262"/>
                    </a:lnTo>
                    <a:lnTo>
                      <a:pt x="349" y="260"/>
                    </a:lnTo>
                    <a:lnTo>
                      <a:pt x="349" y="259"/>
                    </a:lnTo>
                    <a:lnTo>
                      <a:pt x="348" y="258"/>
                    </a:lnTo>
                    <a:lnTo>
                      <a:pt x="349" y="258"/>
                    </a:lnTo>
                    <a:lnTo>
                      <a:pt x="350" y="257"/>
                    </a:lnTo>
                    <a:lnTo>
                      <a:pt x="350" y="256"/>
                    </a:lnTo>
                    <a:lnTo>
                      <a:pt x="349" y="255"/>
                    </a:lnTo>
                    <a:lnTo>
                      <a:pt x="348" y="254"/>
                    </a:lnTo>
                    <a:lnTo>
                      <a:pt x="348" y="255"/>
                    </a:lnTo>
                    <a:lnTo>
                      <a:pt x="348" y="255"/>
                    </a:lnTo>
                    <a:lnTo>
                      <a:pt x="347" y="256"/>
                    </a:lnTo>
                    <a:lnTo>
                      <a:pt x="347" y="255"/>
                    </a:lnTo>
                    <a:lnTo>
                      <a:pt x="347" y="255"/>
                    </a:lnTo>
                    <a:lnTo>
                      <a:pt x="346" y="255"/>
                    </a:lnTo>
                    <a:lnTo>
                      <a:pt x="346" y="254"/>
                    </a:lnTo>
                    <a:lnTo>
                      <a:pt x="345" y="255"/>
                    </a:lnTo>
                    <a:lnTo>
                      <a:pt x="345" y="255"/>
                    </a:lnTo>
                    <a:lnTo>
                      <a:pt x="345" y="256"/>
                    </a:lnTo>
                    <a:lnTo>
                      <a:pt x="344" y="256"/>
                    </a:lnTo>
                    <a:lnTo>
                      <a:pt x="344" y="255"/>
                    </a:lnTo>
                    <a:lnTo>
                      <a:pt x="344" y="254"/>
                    </a:lnTo>
                    <a:lnTo>
                      <a:pt x="344" y="253"/>
                    </a:lnTo>
                    <a:lnTo>
                      <a:pt x="344" y="252"/>
                    </a:lnTo>
                    <a:lnTo>
                      <a:pt x="345" y="252"/>
                    </a:lnTo>
                    <a:lnTo>
                      <a:pt x="346" y="252"/>
                    </a:lnTo>
                    <a:lnTo>
                      <a:pt x="347" y="249"/>
                    </a:lnTo>
                    <a:lnTo>
                      <a:pt x="346" y="250"/>
                    </a:lnTo>
                    <a:lnTo>
                      <a:pt x="345" y="250"/>
                    </a:lnTo>
                    <a:lnTo>
                      <a:pt x="344" y="250"/>
                    </a:lnTo>
                    <a:lnTo>
                      <a:pt x="344" y="250"/>
                    </a:lnTo>
                    <a:lnTo>
                      <a:pt x="343" y="249"/>
                    </a:lnTo>
                    <a:lnTo>
                      <a:pt x="343" y="246"/>
                    </a:lnTo>
                    <a:lnTo>
                      <a:pt x="343" y="243"/>
                    </a:lnTo>
                    <a:lnTo>
                      <a:pt x="344" y="240"/>
                    </a:lnTo>
                    <a:lnTo>
                      <a:pt x="344" y="239"/>
                    </a:lnTo>
                    <a:lnTo>
                      <a:pt x="344" y="238"/>
                    </a:lnTo>
                    <a:lnTo>
                      <a:pt x="344" y="237"/>
                    </a:lnTo>
                    <a:lnTo>
                      <a:pt x="344" y="236"/>
                    </a:lnTo>
                    <a:lnTo>
                      <a:pt x="344" y="235"/>
                    </a:lnTo>
                    <a:lnTo>
                      <a:pt x="345" y="234"/>
                    </a:lnTo>
                    <a:lnTo>
                      <a:pt x="345" y="233"/>
                    </a:lnTo>
                    <a:lnTo>
                      <a:pt x="344" y="232"/>
                    </a:lnTo>
                    <a:lnTo>
                      <a:pt x="344" y="231"/>
                    </a:lnTo>
                    <a:lnTo>
                      <a:pt x="345" y="231"/>
                    </a:lnTo>
                    <a:lnTo>
                      <a:pt x="345" y="232"/>
                    </a:lnTo>
                    <a:lnTo>
                      <a:pt x="346" y="233"/>
                    </a:lnTo>
                    <a:lnTo>
                      <a:pt x="347" y="233"/>
                    </a:lnTo>
                    <a:lnTo>
                      <a:pt x="347" y="234"/>
                    </a:lnTo>
                    <a:lnTo>
                      <a:pt x="347" y="235"/>
                    </a:lnTo>
                    <a:lnTo>
                      <a:pt x="347" y="236"/>
                    </a:lnTo>
                    <a:lnTo>
                      <a:pt x="347" y="239"/>
                    </a:lnTo>
                    <a:lnTo>
                      <a:pt x="347" y="240"/>
                    </a:lnTo>
                    <a:lnTo>
                      <a:pt x="347" y="240"/>
                    </a:lnTo>
                    <a:lnTo>
                      <a:pt x="348" y="242"/>
                    </a:lnTo>
                    <a:lnTo>
                      <a:pt x="349" y="244"/>
                    </a:lnTo>
                    <a:lnTo>
                      <a:pt x="348" y="245"/>
                    </a:lnTo>
                    <a:lnTo>
                      <a:pt x="349" y="245"/>
                    </a:lnTo>
                    <a:lnTo>
                      <a:pt x="351" y="245"/>
                    </a:lnTo>
                    <a:lnTo>
                      <a:pt x="351" y="244"/>
                    </a:lnTo>
                    <a:lnTo>
                      <a:pt x="351" y="243"/>
                    </a:lnTo>
                    <a:lnTo>
                      <a:pt x="352" y="243"/>
                    </a:lnTo>
                    <a:lnTo>
                      <a:pt x="353" y="243"/>
                    </a:lnTo>
                    <a:lnTo>
                      <a:pt x="354" y="242"/>
                    </a:lnTo>
                    <a:lnTo>
                      <a:pt x="355" y="242"/>
                    </a:lnTo>
                    <a:lnTo>
                      <a:pt x="355" y="241"/>
                    </a:lnTo>
                    <a:lnTo>
                      <a:pt x="354" y="240"/>
                    </a:lnTo>
                    <a:lnTo>
                      <a:pt x="353" y="240"/>
                    </a:lnTo>
                    <a:lnTo>
                      <a:pt x="352" y="239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3" y="236"/>
                    </a:lnTo>
                    <a:lnTo>
                      <a:pt x="355" y="236"/>
                    </a:lnTo>
                    <a:lnTo>
                      <a:pt x="356" y="236"/>
                    </a:lnTo>
                    <a:lnTo>
                      <a:pt x="356" y="235"/>
                    </a:lnTo>
                    <a:lnTo>
                      <a:pt x="357" y="235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58" y="237"/>
                    </a:lnTo>
                    <a:lnTo>
                      <a:pt x="358" y="236"/>
                    </a:lnTo>
                    <a:lnTo>
                      <a:pt x="358" y="235"/>
                    </a:lnTo>
                    <a:lnTo>
                      <a:pt x="357" y="235"/>
                    </a:lnTo>
                    <a:lnTo>
                      <a:pt x="357" y="234"/>
                    </a:lnTo>
                    <a:lnTo>
                      <a:pt x="357" y="233"/>
                    </a:lnTo>
                    <a:lnTo>
                      <a:pt x="358" y="232"/>
                    </a:lnTo>
                    <a:lnTo>
                      <a:pt x="358" y="233"/>
                    </a:lnTo>
                    <a:lnTo>
                      <a:pt x="358" y="234"/>
                    </a:lnTo>
                    <a:lnTo>
                      <a:pt x="359" y="235"/>
                    </a:lnTo>
                    <a:lnTo>
                      <a:pt x="359" y="233"/>
                    </a:lnTo>
                    <a:lnTo>
                      <a:pt x="359" y="232"/>
                    </a:lnTo>
                    <a:lnTo>
                      <a:pt x="360" y="230"/>
                    </a:lnTo>
                    <a:lnTo>
                      <a:pt x="361" y="230"/>
                    </a:lnTo>
                    <a:lnTo>
                      <a:pt x="362" y="230"/>
                    </a:lnTo>
                    <a:lnTo>
                      <a:pt x="365" y="232"/>
                    </a:lnTo>
                    <a:lnTo>
                      <a:pt x="365" y="231"/>
                    </a:lnTo>
                    <a:lnTo>
                      <a:pt x="366" y="232"/>
                    </a:lnTo>
                    <a:lnTo>
                      <a:pt x="366" y="232"/>
                    </a:lnTo>
                    <a:lnTo>
                      <a:pt x="366" y="231"/>
                    </a:lnTo>
                    <a:lnTo>
                      <a:pt x="366" y="230"/>
                    </a:lnTo>
                    <a:lnTo>
                      <a:pt x="366" y="229"/>
                    </a:lnTo>
                    <a:lnTo>
                      <a:pt x="366" y="228"/>
                    </a:lnTo>
                    <a:lnTo>
                      <a:pt x="367" y="228"/>
                    </a:lnTo>
                    <a:lnTo>
                      <a:pt x="367" y="227"/>
                    </a:lnTo>
                    <a:lnTo>
                      <a:pt x="367" y="227"/>
                    </a:lnTo>
                    <a:lnTo>
                      <a:pt x="367" y="231"/>
                    </a:lnTo>
                    <a:lnTo>
                      <a:pt x="367" y="232"/>
                    </a:lnTo>
                    <a:lnTo>
                      <a:pt x="370" y="230"/>
                    </a:lnTo>
                    <a:lnTo>
                      <a:pt x="373" y="227"/>
                    </a:lnTo>
                    <a:lnTo>
                      <a:pt x="378" y="220"/>
                    </a:lnTo>
                    <a:lnTo>
                      <a:pt x="384" y="215"/>
                    </a:lnTo>
                    <a:lnTo>
                      <a:pt x="385" y="214"/>
                    </a:lnTo>
                    <a:lnTo>
                      <a:pt x="386" y="211"/>
                    </a:lnTo>
                    <a:lnTo>
                      <a:pt x="386" y="210"/>
                    </a:lnTo>
                    <a:lnTo>
                      <a:pt x="387" y="210"/>
                    </a:lnTo>
                    <a:lnTo>
                      <a:pt x="387" y="209"/>
                    </a:lnTo>
                    <a:lnTo>
                      <a:pt x="387" y="207"/>
                    </a:lnTo>
                    <a:lnTo>
                      <a:pt x="391" y="203"/>
                    </a:lnTo>
                    <a:lnTo>
                      <a:pt x="392" y="200"/>
                    </a:lnTo>
                    <a:lnTo>
                      <a:pt x="393" y="199"/>
                    </a:lnTo>
                    <a:lnTo>
                      <a:pt x="392" y="198"/>
                    </a:lnTo>
                    <a:lnTo>
                      <a:pt x="391" y="197"/>
                    </a:lnTo>
                    <a:lnTo>
                      <a:pt x="391" y="196"/>
                    </a:lnTo>
                    <a:lnTo>
                      <a:pt x="394" y="196"/>
                    </a:lnTo>
                    <a:lnTo>
                      <a:pt x="395" y="196"/>
                    </a:lnTo>
                    <a:lnTo>
                      <a:pt x="397" y="194"/>
                    </a:lnTo>
                    <a:lnTo>
                      <a:pt x="397" y="193"/>
                    </a:lnTo>
                    <a:lnTo>
                      <a:pt x="397" y="191"/>
                    </a:lnTo>
                    <a:lnTo>
                      <a:pt x="397" y="190"/>
                    </a:lnTo>
                    <a:lnTo>
                      <a:pt x="397" y="189"/>
                    </a:lnTo>
                    <a:lnTo>
                      <a:pt x="397" y="188"/>
                    </a:lnTo>
                    <a:lnTo>
                      <a:pt x="396" y="186"/>
                    </a:lnTo>
                    <a:lnTo>
                      <a:pt x="396" y="185"/>
                    </a:lnTo>
                    <a:lnTo>
                      <a:pt x="397" y="185"/>
                    </a:lnTo>
                    <a:lnTo>
                      <a:pt x="397" y="184"/>
                    </a:lnTo>
                    <a:lnTo>
                      <a:pt x="398" y="183"/>
                    </a:lnTo>
                    <a:lnTo>
                      <a:pt x="400" y="184"/>
                    </a:lnTo>
                    <a:lnTo>
                      <a:pt x="401" y="184"/>
                    </a:lnTo>
                    <a:lnTo>
                      <a:pt x="404" y="181"/>
                    </a:lnTo>
                    <a:lnTo>
                      <a:pt x="405" y="181"/>
                    </a:lnTo>
                    <a:lnTo>
                      <a:pt x="406" y="181"/>
                    </a:lnTo>
                    <a:lnTo>
                      <a:pt x="407" y="180"/>
                    </a:lnTo>
                    <a:lnTo>
                      <a:pt x="407" y="180"/>
                    </a:lnTo>
                    <a:lnTo>
                      <a:pt x="408" y="180"/>
                    </a:lnTo>
                    <a:lnTo>
                      <a:pt x="409" y="179"/>
                    </a:lnTo>
                    <a:lnTo>
                      <a:pt x="412" y="179"/>
                    </a:lnTo>
                    <a:lnTo>
                      <a:pt x="414" y="178"/>
                    </a:lnTo>
                    <a:lnTo>
                      <a:pt x="416" y="178"/>
                    </a:lnTo>
                    <a:lnTo>
                      <a:pt x="419" y="179"/>
                    </a:lnTo>
                    <a:lnTo>
                      <a:pt x="420" y="180"/>
                    </a:lnTo>
                    <a:lnTo>
                      <a:pt x="420" y="179"/>
                    </a:lnTo>
                    <a:lnTo>
                      <a:pt x="421" y="180"/>
                    </a:lnTo>
                    <a:lnTo>
                      <a:pt x="422" y="180"/>
                    </a:lnTo>
                    <a:lnTo>
                      <a:pt x="423" y="180"/>
                    </a:lnTo>
                    <a:lnTo>
                      <a:pt x="424" y="179"/>
                    </a:lnTo>
                    <a:lnTo>
                      <a:pt x="426" y="178"/>
                    </a:lnTo>
                    <a:lnTo>
                      <a:pt x="427" y="178"/>
                    </a:lnTo>
                    <a:lnTo>
                      <a:pt x="427" y="177"/>
                    </a:lnTo>
                    <a:lnTo>
                      <a:pt x="428" y="175"/>
                    </a:lnTo>
                    <a:lnTo>
                      <a:pt x="429" y="175"/>
                    </a:lnTo>
                    <a:lnTo>
                      <a:pt x="430" y="173"/>
                    </a:lnTo>
                    <a:lnTo>
                      <a:pt x="431" y="172"/>
                    </a:lnTo>
                    <a:lnTo>
                      <a:pt x="431" y="171"/>
                    </a:lnTo>
                    <a:lnTo>
                      <a:pt x="429" y="170"/>
                    </a:lnTo>
                    <a:lnTo>
                      <a:pt x="428" y="170"/>
                    </a:lnTo>
                    <a:lnTo>
                      <a:pt x="428" y="169"/>
                    </a:lnTo>
                    <a:lnTo>
                      <a:pt x="428" y="168"/>
                    </a:lnTo>
                    <a:lnTo>
                      <a:pt x="427" y="166"/>
                    </a:lnTo>
                    <a:lnTo>
                      <a:pt x="428" y="166"/>
                    </a:lnTo>
                    <a:lnTo>
                      <a:pt x="429" y="167"/>
                    </a:lnTo>
                    <a:lnTo>
                      <a:pt x="429" y="169"/>
                    </a:lnTo>
                    <a:lnTo>
                      <a:pt x="430" y="170"/>
                    </a:lnTo>
                    <a:lnTo>
                      <a:pt x="431" y="170"/>
                    </a:lnTo>
                    <a:lnTo>
                      <a:pt x="431" y="170"/>
                    </a:lnTo>
                    <a:lnTo>
                      <a:pt x="431" y="169"/>
                    </a:lnTo>
                    <a:lnTo>
                      <a:pt x="432" y="168"/>
                    </a:lnTo>
                    <a:lnTo>
                      <a:pt x="432" y="167"/>
                    </a:lnTo>
                    <a:lnTo>
                      <a:pt x="433" y="167"/>
                    </a:lnTo>
                    <a:lnTo>
                      <a:pt x="434" y="166"/>
                    </a:lnTo>
                    <a:lnTo>
                      <a:pt x="434" y="165"/>
                    </a:lnTo>
                    <a:lnTo>
                      <a:pt x="435" y="165"/>
                    </a:lnTo>
                    <a:lnTo>
                      <a:pt x="436" y="165"/>
                    </a:lnTo>
                    <a:lnTo>
                      <a:pt x="433" y="168"/>
                    </a:lnTo>
                    <a:lnTo>
                      <a:pt x="433" y="169"/>
                    </a:lnTo>
                    <a:lnTo>
                      <a:pt x="433" y="170"/>
                    </a:lnTo>
                    <a:lnTo>
                      <a:pt x="432" y="171"/>
                    </a:lnTo>
                    <a:lnTo>
                      <a:pt x="430" y="175"/>
                    </a:lnTo>
                    <a:lnTo>
                      <a:pt x="429" y="177"/>
                    </a:lnTo>
                    <a:lnTo>
                      <a:pt x="430" y="178"/>
                    </a:lnTo>
                    <a:lnTo>
                      <a:pt x="431" y="178"/>
                    </a:lnTo>
                    <a:lnTo>
                      <a:pt x="431" y="178"/>
                    </a:lnTo>
                    <a:lnTo>
                      <a:pt x="432" y="179"/>
                    </a:lnTo>
                    <a:lnTo>
                      <a:pt x="434" y="179"/>
                    </a:lnTo>
                    <a:lnTo>
                      <a:pt x="434" y="178"/>
                    </a:lnTo>
                    <a:lnTo>
                      <a:pt x="435" y="177"/>
                    </a:lnTo>
                    <a:lnTo>
                      <a:pt x="435" y="176"/>
                    </a:lnTo>
                    <a:lnTo>
                      <a:pt x="438" y="176"/>
                    </a:lnTo>
                    <a:lnTo>
                      <a:pt x="443" y="178"/>
                    </a:lnTo>
                    <a:lnTo>
                      <a:pt x="445" y="178"/>
                    </a:lnTo>
                    <a:lnTo>
                      <a:pt x="447" y="178"/>
                    </a:lnTo>
                    <a:lnTo>
                      <a:pt x="447" y="178"/>
                    </a:lnTo>
                    <a:lnTo>
                      <a:pt x="448" y="177"/>
                    </a:lnTo>
                    <a:lnTo>
                      <a:pt x="448" y="176"/>
                    </a:lnTo>
                    <a:lnTo>
                      <a:pt x="449" y="175"/>
                    </a:lnTo>
                    <a:lnTo>
                      <a:pt x="449" y="175"/>
                    </a:lnTo>
                    <a:lnTo>
                      <a:pt x="448" y="174"/>
                    </a:lnTo>
                    <a:lnTo>
                      <a:pt x="449" y="171"/>
                    </a:lnTo>
                    <a:lnTo>
                      <a:pt x="449" y="170"/>
                    </a:lnTo>
                    <a:lnTo>
                      <a:pt x="447" y="167"/>
                    </a:lnTo>
                    <a:lnTo>
                      <a:pt x="447" y="165"/>
                    </a:lnTo>
                    <a:lnTo>
                      <a:pt x="447" y="165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1" y="163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1" y="158"/>
                    </a:lnTo>
                    <a:lnTo>
                      <a:pt x="450" y="158"/>
                    </a:lnTo>
                    <a:lnTo>
                      <a:pt x="449" y="158"/>
                    </a:lnTo>
                    <a:lnTo>
                      <a:pt x="448" y="157"/>
                    </a:lnTo>
                    <a:lnTo>
                      <a:pt x="449" y="156"/>
                    </a:lnTo>
                    <a:lnTo>
                      <a:pt x="449" y="155"/>
                    </a:lnTo>
                    <a:lnTo>
                      <a:pt x="451" y="154"/>
                    </a:lnTo>
                    <a:lnTo>
                      <a:pt x="449" y="153"/>
                    </a:lnTo>
                    <a:lnTo>
                      <a:pt x="447" y="154"/>
                    </a:lnTo>
                    <a:lnTo>
                      <a:pt x="446" y="153"/>
                    </a:lnTo>
                    <a:lnTo>
                      <a:pt x="447" y="149"/>
                    </a:lnTo>
                    <a:lnTo>
                      <a:pt x="447" y="148"/>
                    </a:lnTo>
                    <a:lnTo>
                      <a:pt x="447" y="146"/>
                    </a:lnTo>
                    <a:lnTo>
                      <a:pt x="447" y="146"/>
                    </a:lnTo>
                    <a:lnTo>
                      <a:pt x="447" y="145"/>
                    </a:lnTo>
                    <a:lnTo>
                      <a:pt x="445" y="145"/>
                    </a:lnTo>
                    <a:lnTo>
                      <a:pt x="445" y="141"/>
                    </a:lnTo>
                    <a:lnTo>
                      <a:pt x="444" y="141"/>
                    </a:lnTo>
                    <a:lnTo>
                      <a:pt x="442" y="140"/>
                    </a:lnTo>
                    <a:lnTo>
                      <a:pt x="441" y="139"/>
                    </a:lnTo>
                    <a:lnTo>
                      <a:pt x="440" y="138"/>
                    </a:lnTo>
                    <a:lnTo>
                      <a:pt x="440" y="137"/>
                    </a:lnTo>
                    <a:lnTo>
                      <a:pt x="441" y="136"/>
                    </a:lnTo>
                    <a:lnTo>
                      <a:pt x="441" y="135"/>
                    </a:lnTo>
                    <a:lnTo>
                      <a:pt x="442" y="136"/>
                    </a:lnTo>
                    <a:lnTo>
                      <a:pt x="441" y="138"/>
                    </a:lnTo>
                    <a:lnTo>
                      <a:pt x="442" y="139"/>
                    </a:lnTo>
                    <a:lnTo>
                      <a:pt x="445" y="140"/>
                    </a:lnTo>
                    <a:lnTo>
                      <a:pt x="446" y="141"/>
                    </a:lnTo>
                    <a:lnTo>
                      <a:pt x="446" y="142"/>
                    </a:lnTo>
                    <a:lnTo>
                      <a:pt x="446" y="143"/>
                    </a:lnTo>
                    <a:lnTo>
                      <a:pt x="447" y="144"/>
                    </a:lnTo>
                    <a:lnTo>
                      <a:pt x="447" y="145"/>
                    </a:lnTo>
                    <a:lnTo>
                      <a:pt x="448" y="145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7" y="151"/>
                    </a:lnTo>
                    <a:lnTo>
                      <a:pt x="447" y="152"/>
                    </a:lnTo>
                    <a:lnTo>
                      <a:pt x="448" y="152"/>
                    </a:lnTo>
                    <a:lnTo>
                      <a:pt x="451" y="152"/>
                    </a:lnTo>
                    <a:lnTo>
                      <a:pt x="452" y="152"/>
                    </a:lnTo>
                    <a:lnTo>
                      <a:pt x="452" y="153"/>
                    </a:lnTo>
                    <a:lnTo>
                      <a:pt x="452" y="154"/>
                    </a:lnTo>
                    <a:lnTo>
                      <a:pt x="450" y="155"/>
                    </a:lnTo>
                    <a:lnTo>
                      <a:pt x="450" y="156"/>
                    </a:lnTo>
                    <a:lnTo>
                      <a:pt x="451" y="157"/>
                    </a:lnTo>
                    <a:lnTo>
                      <a:pt x="452" y="157"/>
                    </a:lnTo>
                    <a:lnTo>
                      <a:pt x="453" y="157"/>
                    </a:lnTo>
                    <a:lnTo>
                      <a:pt x="453" y="158"/>
                    </a:lnTo>
                    <a:lnTo>
                      <a:pt x="453" y="159"/>
                    </a:lnTo>
                    <a:lnTo>
                      <a:pt x="453" y="161"/>
                    </a:lnTo>
                    <a:lnTo>
                      <a:pt x="453" y="163"/>
                    </a:lnTo>
                    <a:lnTo>
                      <a:pt x="451" y="164"/>
                    </a:lnTo>
                    <a:lnTo>
                      <a:pt x="450" y="166"/>
                    </a:lnTo>
                    <a:lnTo>
                      <a:pt x="451" y="169"/>
                    </a:lnTo>
                    <a:lnTo>
                      <a:pt x="451" y="170"/>
                    </a:lnTo>
                    <a:lnTo>
                      <a:pt x="452" y="171"/>
                    </a:lnTo>
                    <a:lnTo>
                      <a:pt x="452" y="173"/>
                    </a:lnTo>
                    <a:lnTo>
                      <a:pt x="452" y="174"/>
                    </a:lnTo>
                    <a:lnTo>
                      <a:pt x="453" y="175"/>
                    </a:lnTo>
                    <a:lnTo>
                      <a:pt x="453" y="176"/>
                    </a:lnTo>
                    <a:lnTo>
                      <a:pt x="453" y="177"/>
                    </a:lnTo>
                    <a:lnTo>
                      <a:pt x="454" y="178"/>
                    </a:lnTo>
                    <a:lnTo>
                      <a:pt x="455" y="178"/>
                    </a:lnTo>
                    <a:lnTo>
                      <a:pt x="457" y="179"/>
                    </a:lnTo>
                    <a:lnTo>
                      <a:pt x="458" y="180"/>
                    </a:lnTo>
                    <a:lnTo>
                      <a:pt x="459" y="182"/>
                    </a:lnTo>
                    <a:lnTo>
                      <a:pt x="459" y="183"/>
                    </a:lnTo>
                    <a:lnTo>
                      <a:pt x="461" y="182"/>
                    </a:lnTo>
                    <a:lnTo>
                      <a:pt x="462" y="181"/>
                    </a:lnTo>
                    <a:lnTo>
                      <a:pt x="463" y="181"/>
                    </a:lnTo>
                    <a:lnTo>
                      <a:pt x="464" y="180"/>
                    </a:lnTo>
                    <a:lnTo>
                      <a:pt x="465" y="180"/>
                    </a:lnTo>
                    <a:lnTo>
                      <a:pt x="466" y="181"/>
                    </a:lnTo>
                    <a:lnTo>
                      <a:pt x="468" y="183"/>
                    </a:lnTo>
                    <a:lnTo>
                      <a:pt x="472" y="183"/>
                    </a:lnTo>
                    <a:lnTo>
                      <a:pt x="477" y="179"/>
                    </a:lnTo>
                    <a:lnTo>
                      <a:pt x="479" y="179"/>
                    </a:lnTo>
                    <a:lnTo>
                      <a:pt x="480" y="178"/>
                    </a:lnTo>
                    <a:lnTo>
                      <a:pt x="481" y="177"/>
                    </a:lnTo>
                    <a:lnTo>
                      <a:pt x="483" y="176"/>
                    </a:lnTo>
                    <a:lnTo>
                      <a:pt x="482" y="178"/>
                    </a:lnTo>
                    <a:lnTo>
                      <a:pt x="481" y="178"/>
                    </a:lnTo>
                    <a:lnTo>
                      <a:pt x="480" y="179"/>
                    </a:lnTo>
                    <a:lnTo>
                      <a:pt x="480" y="180"/>
                    </a:lnTo>
                    <a:lnTo>
                      <a:pt x="479" y="180"/>
                    </a:lnTo>
                    <a:lnTo>
                      <a:pt x="476" y="181"/>
                    </a:lnTo>
                    <a:lnTo>
                      <a:pt x="476" y="181"/>
                    </a:lnTo>
                    <a:lnTo>
                      <a:pt x="474" y="185"/>
                    </a:lnTo>
                    <a:lnTo>
                      <a:pt x="472" y="185"/>
                    </a:lnTo>
                    <a:lnTo>
                      <a:pt x="473" y="186"/>
                    </a:lnTo>
                    <a:lnTo>
                      <a:pt x="472" y="188"/>
                    </a:lnTo>
                    <a:lnTo>
                      <a:pt x="470" y="188"/>
                    </a:lnTo>
                    <a:lnTo>
                      <a:pt x="467" y="189"/>
                    </a:lnTo>
                    <a:lnTo>
                      <a:pt x="466" y="188"/>
                    </a:lnTo>
                    <a:lnTo>
                      <a:pt x="463" y="186"/>
                    </a:lnTo>
                    <a:lnTo>
                      <a:pt x="458" y="185"/>
                    </a:lnTo>
                    <a:lnTo>
                      <a:pt x="456" y="185"/>
                    </a:lnTo>
                    <a:lnTo>
                      <a:pt x="454" y="185"/>
                    </a:lnTo>
                    <a:lnTo>
                      <a:pt x="451" y="185"/>
                    </a:lnTo>
                    <a:lnTo>
                      <a:pt x="447" y="185"/>
                    </a:lnTo>
                    <a:lnTo>
                      <a:pt x="444" y="184"/>
                    </a:lnTo>
                    <a:lnTo>
                      <a:pt x="442" y="184"/>
                    </a:lnTo>
                    <a:lnTo>
                      <a:pt x="434" y="184"/>
                    </a:lnTo>
                    <a:lnTo>
                      <a:pt x="433" y="184"/>
                    </a:lnTo>
                    <a:lnTo>
                      <a:pt x="432" y="182"/>
                    </a:lnTo>
                    <a:lnTo>
                      <a:pt x="431" y="181"/>
                    </a:lnTo>
                    <a:lnTo>
                      <a:pt x="431" y="183"/>
                    </a:lnTo>
                    <a:lnTo>
                      <a:pt x="437" y="187"/>
                    </a:lnTo>
                    <a:lnTo>
                      <a:pt x="437" y="188"/>
                    </a:lnTo>
                    <a:lnTo>
                      <a:pt x="438" y="191"/>
                    </a:lnTo>
                    <a:lnTo>
                      <a:pt x="438" y="189"/>
                    </a:lnTo>
                    <a:lnTo>
                      <a:pt x="438" y="188"/>
                    </a:lnTo>
                    <a:lnTo>
                      <a:pt x="438" y="187"/>
                    </a:lnTo>
                    <a:lnTo>
                      <a:pt x="439" y="187"/>
                    </a:lnTo>
                    <a:lnTo>
                      <a:pt x="439" y="186"/>
                    </a:lnTo>
                    <a:lnTo>
                      <a:pt x="440" y="186"/>
                    </a:lnTo>
                    <a:lnTo>
                      <a:pt x="441" y="186"/>
                    </a:lnTo>
                    <a:lnTo>
                      <a:pt x="443" y="186"/>
                    </a:lnTo>
                    <a:lnTo>
                      <a:pt x="449" y="189"/>
                    </a:lnTo>
                    <a:lnTo>
                      <a:pt x="451" y="190"/>
                    </a:lnTo>
                    <a:lnTo>
                      <a:pt x="453" y="189"/>
                    </a:lnTo>
                    <a:lnTo>
                      <a:pt x="453" y="190"/>
                    </a:lnTo>
                    <a:lnTo>
                      <a:pt x="456" y="193"/>
                    </a:lnTo>
                    <a:lnTo>
                      <a:pt x="456" y="194"/>
                    </a:lnTo>
                    <a:lnTo>
                      <a:pt x="455" y="194"/>
                    </a:lnTo>
                    <a:lnTo>
                      <a:pt x="454" y="194"/>
                    </a:lnTo>
                    <a:lnTo>
                      <a:pt x="453" y="196"/>
                    </a:lnTo>
                    <a:lnTo>
                      <a:pt x="452" y="196"/>
                    </a:lnTo>
                    <a:lnTo>
                      <a:pt x="448" y="197"/>
                    </a:lnTo>
                    <a:lnTo>
                      <a:pt x="446" y="196"/>
                    </a:lnTo>
                    <a:lnTo>
                      <a:pt x="445" y="196"/>
                    </a:lnTo>
                    <a:lnTo>
                      <a:pt x="444" y="197"/>
                    </a:lnTo>
                    <a:lnTo>
                      <a:pt x="443" y="198"/>
                    </a:lnTo>
                    <a:lnTo>
                      <a:pt x="442" y="199"/>
                    </a:lnTo>
                    <a:lnTo>
                      <a:pt x="443" y="200"/>
                    </a:lnTo>
                    <a:lnTo>
                      <a:pt x="443" y="201"/>
                    </a:lnTo>
                    <a:lnTo>
                      <a:pt x="444" y="201"/>
                    </a:lnTo>
                    <a:lnTo>
                      <a:pt x="445" y="202"/>
                    </a:lnTo>
                    <a:lnTo>
                      <a:pt x="448" y="202"/>
                    </a:lnTo>
                    <a:lnTo>
                      <a:pt x="448" y="201"/>
                    </a:lnTo>
                    <a:lnTo>
                      <a:pt x="448" y="200"/>
                    </a:lnTo>
                    <a:lnTo>
                      <a:pt x="448" y="199"/>
                    </a:lnTo>
                    <a:lnTo>
                      <a:pt x="452" y="202"/>
                    </a:lnTo>
                    <a:lnTo>
                      <a:pt x="454" y="203"/>
                    </a:lnTo>
                    <a:lnTo>
                      <a:pt x="455" y="203"/>
                    </a:lnTo>
                    <a:lnTo>
                      <a:pt x="456" y="204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2" y="207"/>
                    </a:lnTo>
                    <a:lnTo>
                      <a:pt x="463" y="207"/>
                    </a:lnTo>
                    <a:lnTo>
                      <a:pt x="464" y="207"/>
                    </a:lnTo>
                    <a:lnTo>
                      <a:pt x="466" y="206"/>
                    </a:lnTo>
                    <a:lnTo>
                      <a:pt x="466" y="207"/>
                    </a:lnTo>
                    <a:lnTo>
                      <a:pt x="465" y="208"/>
                    </a:lnTo>
                    <a:lnTo>
                      <a:pt x="464" y="208"/>
                    </a:lnTo>
                    <a:lnTo>
                      <a:pt x="465" y="208"/>
                    </a:lnTo>
                    <a:lnTo>
                      <a:pt x="465" y="209"/>
                    </a:lnTo>
                    <a:lnTo>
                      <a:pt x="465" y="210"/>
                    </a:lnTo>
                    <a:lnTo>
                      <a:pt x="465" y="211"/>
                    </a:lnTo>
                    <a:lnTo>
                      <a:pt x="466" y="211"/>
                    </a:lnTo>
                    <a:lnTo>
                      <a:pt x="467" y="212"/>
                    </a:lnTo>
                    <a:lnTo>
                      <a:pt x="476" y="215"/>
                    </a:lnTo>
                    <a:lnTo>
                      <a:pt x="477" y="215"/>
                    </a:lnTo>
                    <a:lnTo>
                      <a:pt x="478" y="214"/>
                    </a:lnTo>
                    <a:lnTo>
                      <a:pt x="479" y="214"/>
                    </a:lnTo>
                    <a:lnTo>
                      <a:pt x="479" y="213"/>
                    </a:lnTo>
                    <a:lnTo>
                      <a:pt x="480" y="213"/>
                    </a:lnTo>
                    <a:lnTo>
                      <a:pt x="486" y="212"/>
                    </a:lnTo>
                    <a:lnTo>
                      <a:pt x="487" y="211"/>
                    </a:lnTo>
                    <a:lnTo>
                      <a:pt x="488" y="211"/>
                    </a:lnTo>
                    <a:lnTo>
                      <a:pt x="489" y="211"/>
                    </a:lnTo>
                    <a:lnTo>
                      <a:pt x="492" y="212"/>
                    </a:lnTo>
                    <a:lnTo>
                      <a:pt x="493" y="212"/>
                    </a:lnTo>
                    <a:lnTo>
                      <a:pt x="494" y="212"/>
                    </a:lnTo>
                    <a:lnTo>
                      <a:pt x="495" y="212"/>
                    </a:lnTo>
                    <a:lnTo>
                      <a:pt x="496" y="212"/>
                    </a:lnTo>
                    <a:lnTo>
                      <a:pt x="499" y="211"/>
                    </a:lnTo>
                    <a:lnTo>
                      <a:pt x="500" y="210"/>
                    </a:lnTo>
                    <a:lnTo>
                      <a:pt x="500" y="208"/>
                    </a:lnTo>
                    <a:lnTo>
                      <a:pt x="503" y="210"/>
                    </a:lnTo>
                    <a:lnTo>
                      <a:pt x="504" y="210"/>
                    </a:lnTo>
                    <a:lnTo>
                      <a:pt x="504" y="211"/>
                    </a:lnTo>
                    <a:lnTo>
                      <a:pt x="505" y="211"/>
                    </a:lnTo>
                    <a:lnTo>
                      <a:pt x="505" y="210"/>
                    </a:lnTo>
                    <a:lnTo>
                      <a:pt x="506" y="210"/>
                    </a:lnTo>
                    <a:lnTo>
                      <a:pt x="507" y="209"/>
                    </a:lnTo>
                    <a:lnTo>
                      <a:pt x="508" y="208"/>
                    </a:lnTo>
                    <a:lnTo>
                      <a:pt x="508" y="206"/>
                    </a:lnTo>
                    <a:lnTo>
                      <a:pt x="510" y="205"/>
                    </a:lnTo>
                    <a:lnTo>
                      <a:pt x="509" y="209"/>
                    </a:lnTo>
                    <a:lnTo>
                      <a:pt x="509" y="210"/>
                    </a:lnTo>
                    <a:lnTo>
                      <a:pt x="509" y="211"/>
                    </a:lnTo>
                    <a:lnTo>
                      <a:pt x="513" y="211"/>
                    </a:lnTo>
                    <a:lnTo>
                      <a:pt x="514" y="211"/>
                    </a:lnTo>
                    <a:lnTo>
                      <a:pt x="514" y="212"/>
                    </a:lnTo>
                    <a:lnTo>
                      <a:pt x="513" y="213"/>
                    </a:lnTo>
                    <a:lnTo>
                      <a:pt x="513" y="214"/>
                    </a:lnTo>
                    <a:lnTo>
                      <a:pt x="514" y="214"/>
                    </a:lnTo>
                    <a:lnTo>
                      <a:pt x="515" y="213"/>
                    </a:lnTo>
                    <a:lnTo>
                      <a:pt x="516" y="213"/>
                    </a:lnTo>
                    <a:lnTo>
                      <a:pt x="517" y="214"/>
                    </a:lnTo>
                    <a:lnTo>
                      <a:pt x="518" y="215"/>
                    </a:lnTo>
                    <a:lnTo>
                      <a:pt x="518" y="216"/>
                    </a:lnTo>
                    <a:lnTo>
                      <a:pt x="521" y="216"/>
                    </a:lnTo>
                    <a:lnTo>
                      <a:pt x="522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5" y="214"/>
                    </a:lnTo>
                    <a:lnTo>
                      <a:pt x="523" y="213"/>
                    </a:lnTo>
                    <a:lnTo>
                      <a:pt x="523" y="212"/>
                    </a:lnTo>
                    <a:lnTo>
                      <a:pt x="524" y="211"/>
                    </a:lnTo>
                    <a:lnTo>
                      <a:pt x="525" y="210"/>
                    </a:lnTo>
                    <a:lnTo>
                      <a:pt x="526" y="209"/>
                    </a:lnTo>
                    <a:lnTo>
                      <a:pt x="527" y="210"/>
                    </a:lnTo>
                    <a:lnTo>
                      <a:pt x="527" y="211"/>
                    </a:lnTo>
                    <a:lnTo>
                      <a:pt x="529" y="210"/>
                    </a:lnTo>
                    <a:lnTo>
                      <a:pt x="530" y="208"/>
                    </a:lnTo>
                    <a:lnTo>
                      <a:pt x="529" y="206"/>
                    </a:lnTo>
                    <a:lnTo>
                      <a:pt x="530" y="205"/>
                    </a:lnTo>
                    <a:lnTo>
                      <a:pt x="532" y="207"/>
                    </a:lnTo>
                    <a:lnTo>
                      <a:pt x="534" y="207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8"/>
                    </a:lnTo>
                    <a:lnTo>
                      <a:pt x="542" y="209"/>
                    </a:lnTo>
                    <a:lnTo>
                      <a:pt x="544" y="211"/>
                    </a:lnTo>
                    <a:lnTo>
                      <a:pt x="546" y="212"/>
                    </a:lnTo>
                    <a:lnTo>
                      <a:pt x="547" y="213"/>
                    </a:lnTo>
                    <a:lnTo>
                      <a:pt x="549" y="214"/>
                    </a:lnTo>
                    <a:lnTo>
                      <a:pt x="552" y="214"/>
                    </a:lnTo>
                    <a:lnTo>
                      <a:pt x="554" y="213"/>
                    </a:lnTo>
                    <a:lnTo>
                      <a:pt x="556" y="213"/>
                    </a:lnTo>
                    <a:lnTo>
                      <a:pt x="557" y="215"/>
                    </a:lnTo>
                    <a:lnTo>
                      <a:pt x="559" y="215"/>
                    </a:lnTo>
                    <a:lnTo>
                      <a:pt x="560" y="215"/>
                    </a:lnTo>
                    <a:lnTo>
                      <a:pt x="562" y="216"/>
                    </a:lnTo>
                    <a:lnTo>
                      <a:pt x="562" y="218"/>
                    </a:lnTo>
                    <a:lnTo>
                      <a:pt x="563" y="219"/>
                    </a:lnTo>
                    <a:lnTo>
                      <a:pt x="564" y="221"/>
                    </a:lnTo>
                    <a:lnTo>
                      <a:pt x="565" y="222"/>
                    </a:lnTo>
                    <a:lnTo>
                      <a:pt x="566" y="223"/>
                    </a:lnTo>
                    <a:lnTo>
                      <a:pt x="567" y="224"/>
                    </a:lnTo>
                    <a:lnTo>
                      <a:pt x="568" y="222"/>
                    </a:lnTo>
                    <a:lnTo>
                      <a:pt x="569" y="221"/>
                    </a:lnTo>
                    <a:lnTo>
                      <a:pt x="571" y="222"/>
                    </a:lnTo>
                    <a:lnTo>
                      <a:pt x="572" y="221"/>
                    </a:lnTo>
                    <a:lnTo>
                      <a:pt x="575" y="221"/>
                    </a:lnTo>
                    <a:lnTo>
                      <a:pt x="576" y="222"/>
                    </a:lnTo>
                    <a:lnTo>
                      <a:pt x="579" y="223"/>
                    </a:lnTo>
                    <a:lnTo>
                      <a:pt x="580" y="225"/>
                    </a:lnTo>
                    <a:lnTo>
                      <a:pt x="581" y="226"/>
                    </a:lnTo>
                    <a:lnTo>
                      <a:pt x="581" y="229"/>
                    </a:lnTo>
                    <a:lnTo>
                      <a:pt x="581" y="231"/>
                    </a:lnTo>
                    <a:lnTo>
                      <a:pt x="581" y="233"/>
                    </a:lnTo>
                    <a:lnTo>
                      <a:pt x="583" y="234"/>
                    </a:lnTo>
                    <a:lnTo>
                      <a:pt x="585" y="235"/>
                    </a:lnTo>
                    <a:lnTo>
                      <a:pt x="586" y="236"/>
                    </a:lnTo>
                    <a:lnTo>
                      <a:pt x="588" y="238"/>
                    </a:lnTo>
                    <a:lnTo>
                      <a:pt x="589" y="238"/>
                    </a:lnTo>
                    <a:lnTo>
                      <a:pt x="591" y="237"/>
                    </a:lnTo>
                    <a:lnTo>
                      <a:pt x="588" y="234"/>
                    </a:lnTo>
                    <a:lnTo>
                      <a:pt x="586" y="227"/>
                    </a:lnTo>
                    <a:lnTo>
                      <a:pt x="586" y="226"/>
                    </a:lnTo>
                    <a:lnTo>
                      <a:pt x="585" y="225"/>
                    </a:lnTo>
                    <a:lnTo>
                      <a:pt x="585" y="225"/>
                    </a:lnTo>
                    <a:lnTo>
                      <a:pt x="584" y="216"/>
                    </a:lnTo>
                    <a:lnTo>
                      <a:pt x="583" y="215"/>
                    </a:lnTo>
                    <a:lnTo>
                      <a:pt x="583" y="215"/>
                    </a:lnTo>
                    <a:lnTo>
                      <a:pt x="583" y="210"/>
                    </a:lnTo>
                    <a:lnTo>
                      <a:pt x="583" y="209"/>
                    </a:lnTo>
                    <a:lnTo>
                      <a:pt x="583" y="208"/>
                    </a:lnTo>
                    <a:lnTo>
                      <a:pt x="583" y="208"/>
                    </a:lnTo>
                    <a:lnTo>
                      <a:pt x="584" y="206"/>
                    </a:lnTo>
                    <a:lnTo>
                      <a:pt x="585" y="205"/>
                    </a:lnTo>
                    <a:lnTo>
                      <a:pt x="585" y="205"/>
                    </a:lnTo>
                    <a:lnTo>
                      <a:pt x="586" y="204"/>
                    </a:lnTo>
                    <a:lnTo>
                      <a:pt x="586" y="203"/>
                    </a:lnTo>
                    <a:lnTo>
                      <a:pt x="586" y="204"/>
                    </a:lnTo>
                    <a:lnTo>
                      <a:pt x="586" y="205"/>
                    </a:lnTo>
                    <a:lnTo>
                      <a:pt x="587" y="205"/>
                    </a:lnTo>
                    <a:lnTo>
                      <a:pt x="592" y="204"/>
                    </a:lnTo>
                    <a:lnTo>
                      <a:pt x="594" y="202"/>
                    </a:lnTo>
                    <a:lnTo>
                      <a:pt x="596" y="200"/>
                    </a:lnTo>
                    <a:lnTo>
                      <a:pt x="598" y="195"/>
                    </a:lnTo>
                    <a:lnTo>
                      <a:pt x="600" y="195"/>
                    </a:lnTo>
                    <a:lnTo>
                      <a:pt x="601" y="194"/>
                    </a:lnTo>
                    <a:lnTo>
                      <a:pt x="601" y="193"/>
                    </a:lnTo>
                    <a:lnTo>
                      <a:pt x="601" y="192"/>
                    </a:lnTo>
                    <a:lnTo>
                      <a:pt x="600" y="191"/>
                    </a:lnTo>
                    <a:lnTo>
                      <a:pt x="600" y="190"/>
                    </a:lnTo>
                    <a:lnTo>
                      <a:pt x="600" y="189"/>
                    </a:lnTo>
                    <a:lnTo>
                      <a:pt x="599" y="188"/>
                    </a:lnTo>
                    <a:lnTo>
                      <a:pt x="598" y="186"/>
                    </a:lnTo>
                    <a:lnTo>
                      <a:pt x="599" y="185"/>
                    </a:lnTo>
                    <a:lnTo>
                      <a:pt x="600" y="186"/>
                    </a:lnTo>
                    <a:lnTo>
                      <a:pt x="600" y="188"/>
                    </a:lnTo>
                    <a:lnTo>
                      <a:pt x="601" y="189"/>
                    </a:lnTo>
                    <a:lnTo>
                      <a:pt x="602" y="189"/>
                    </a:lnTo>
                    <a:lnTo>
                      <a:pt x="602" y="190"/>
                    </a:lnTo>
                    <a:lnTo>
                      <a:pt x="603" y="190"/>
                    </a:lnTo>
                    <a:lnTo>
                      <a:pt x="604" y="190"/>
                    </a:lnTo>
                    <a:lnTo>
                      <a:pt x="604" y="191"/>
                    </a:lnTo>
                    <a:lnTo>
                      <a:pt x="603" y="193"/>
                    </a:lnTo>
                    <a:lnTo>
                      <a:pt x="603" y="195"/>
                    </a:lnTo>
                    <a:lnTo>
                      <a:pt x="604" y="196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6"/>
                    </a:lnTo>
                    <a:lnTo>
                      <a:pt x="606" y="195"/>
                    </a:lnTo>
                    <a:lnTo>
                      <a:pt x="605" y="197"/>
                    </a:lnTo>
                    <a:lnTo>
                      <a:pt x="605" y="198"/>
                    </a:lnTo>
                    <a:lnTo>
                      <a:pt x="607" y="195"/>
                    </a:lnTo>
                    <a:lnTo>
                      <a:pt x="608" y="195"/>
                    </a:lnTo>
                    <a:lnTo>
                      <a:pt x="610" y="194"/>
                    </a:lnTo>
                    <a:lnTo>
                      <a:pt x="611" y="193"/>
                    </a:lnTo>
                    <a:lnTo>
                      <a:pt x="613" y="191"/>
                    </a:lnTo>
                    <a:lnTo>
                      <a:pt x="613" y="190"/>
                    </a:lnTo>
                    <a:lnTo>
                      <a:pt x="614" y="189"/>
                    </a:lnTo>
                    <a:lnTo>
                      <a:pt x="620" y="186"/>
                    </a:lnTo>
                    <a:lnTo>
                      <a:pt x="621" y="185"/>
                    </a:lnTo>
                    <a:lnTo>
                      <a:pt x="625" y="181"/>
                    </a:lnTo>
                    <a:lnTo>
                      <a:pt x="626" y="180"/>
                    </a:lnTo>
                    <a:lnTo>
                      <a:pt x="628" y="178"/>
                    </a:lnTo>
                    <a:lnTo>
                      <a:pt x="632" y="176"/>
                    </a:lnTo>
                    <a:lnTo>
                      <a:pt x="633" y="176"/>
                    </a:lnTo>
                    <a:lnTo>
                      <a:pt x="639" y="175"/>
                    </a:lnTo>
                    <a:lnTo>
                      <a:pt x="643" y="175"/>
                    </a:lnTo>
                    <a:lnTo>
                      <a:pt x="645" y="175"/>
                    </a:lnTo>
                    <a:lnTo>
                      <a:pt x="645" y="175"/>
                    </a:lnTo>
                    <a:lnTo>
                      <a:pt x="646" y="175"/>
                    </a:lnTo>
                    <a:lnTo>
                      <a:pt x="646" y="176"/>
                    </a:lnTo>
                    <a:lnTo>
                      <a:pt x="647" y="176"/>
                    </a:lnTo>
                    <a:lnTo>
                      <a:pt x="647" y="177"/>
                    </a:lnTo>
                    <a:lnTo>
                      <a:pt x="648" y="177"/>
                    </a:lnTo>
                    <a:lnTo>
                      <a:pt x="648" y="178"/>
                    </a:lnTo>
                    <a:lnTo>
                      <a:pt x="648" y="179"/>
                    </a:lnTo>
                    <a:lnTo>
                      <a:pt x="649" y="179"/>
                    </a:lnTo>
                    <a:lnTo>
                      <a:pt x="649" y="180"/>
                    </a:lnTo>
                    <a:lnTo>
                      <a:pt x="649" y="180"/>
                    </a:lnTo>
                    <a:lnTo>
                      <a:pt x="649" y="177"/>
                    </a:lnTo>
                    <a:lnTo>
                      <a:pt x="650" y="176"/>
                    </a:lnTo>
                    <a:lnTo>
                      <a:pt x="654" y="173"/>
                    </a:lnTo>
                    <a:lnTo>
                      <a:pt x="655" y="172"/>
                    </a:lnTo>
                    <a:lnTo>
                      <a:pt x="656" y="171"/>
                    </a:lnTo>
                    <a:lnTo>
                      <a:pt x="658" y="170"/>
                    </a:lnTo>
                    <a:lnTo>
                      <a:pt x="661" y="169"/>
                    </a:lnTo>
                    <a:lnTo>
                      <a:pt x="664" y="169"/>
                    </a:lnTo>
                    <a:lnTo>
                      <a:pt x="665" y="169"/>
                    </a:lnTo>
                    <a:lnTo>
                      <a:pt x="665" y="168"/>
                    </a:lnTo>
                    <a:lnTo>
                      <a:pt x="665" y="168"/>
                    </a:lnTo>
                    <a:lnTo>
                      <a:pt x="665" y="167"/>
                    </a:lnTo>
                    <a:lnTo>
                      <a:pt x="667" y="168"/>
                    </a:lnTo>
                    <a:lnTo>
                      <a:pt x="668" y="168"/>
                    </a:lnTo>
                    <a:lnTo>
                      <a:pt x="669" y="167"/>
                    </a:lnTo>
                    <a:lnTo>
                      <a:pt x="669" y="168"/>
                    </a:lnTo>
                    <a:lnTo>
                      <a:pt x="671" y="169"/>
                    </a:lnTo>
                    <a:lnTo>
                      <a:pt x="671" y="169"/>
                    </a:lnTo>
                    <a:lnTo>
                      <a:pt x="673" y="171"/>
                    </a:lnTo>
                    <a:lnTo>
                      <a:pt x="673" y="172"/>
                    </a:lnTo>
                    <a:lnTo>
                      <a:pt x="673" y="173"/>
                    </a:lnTo>
                    <a:lnTo>
                      <a:pt x="673" y="175"/>
                    </a:lnTo>
                    <a:lnTo>
                      <a:pt x="672" y="177"/>
                    </a:lnTo>
                    <a:lnTo>
                      <a:pt x="673" y="176"/>
                    </a:lnTo>
                    <a:lnTo>
                      <a:pt x="674" y="175"/>
                    </a:lnTo>
                    <a:lnTo>
                      <a:pt x="674" y="173"/>
                    </a:lnTo>
                    <a:lnTo>
                      <a:pt x="675" y="171"/>
                    </a:lnTo>
                    <a:lnTo>
                      <a:pt x="675" y="169"/>
                    </a:lnTo>
                    <a:lnTo>
                      <a:pt x="675" y="168"/>
                    </a:lnTo>
                    <a:lnTo>
                      <a:pt x="675" y="166"/>
                    </a:lnTo>
                    <a:lnTo>
                      <a:pt x="677" y="166"/>
                    </a:lnTo>
                    <a:lnTo>
                      <a:pt x="679" y="164"/>
                    </a:lnTo>
                    <a:lnTo>
                      <a:pt x="681" y="164"/>
                    </a:lnTo>
                    <a:lnTo>
                      <a:pt x="682" y="164"/>
                    </a:lnTo>
                    <a:lnTo>
                      <a:pt x="684" y="162"/>
                    </a:lnTo>
                    <a:lnTo>
                      <a:pt x="685" y="162"/>
                    </a:lnTo>
                    <a:lnTo>
                      <a:pt x="690" y="159"/>
                    </a:lnTo>
                    <a:lnTo>
                      <a:pt x="693" y="158"/>
                    </a:lnTo>
                    <a:lnTo>
                      <a:pt x="693" y="157"/>
                    </a:lnTo>
                    <a:lnTo>
                      <a:pt x="694" y="158"/>
                    </a:lnTo>
                    <a:lnTo>
                      <a:pt x="695" y="159"/>
                    </a:lnTo>
                    <a:lnTo>
                      <a:pt x="696" y="160"/>
                    </a:lnTo>
                    <a:lnTo>
                      <a:pt x="696" y="162"/>
                    </a:lnTo>
                    <a:lnTo>
                      <a:pt x="697" y="162"/>
                    </a:lnTo>
                    <a:lnTo>
                      <a:pt x="698" y="160"/>
                    </a:lnTo>
                    <a:lnTo>
                      <a:pt x="700" y="158"/>
                    </a:lnTo>
                    <a:lnTo>
                      <a:pt x="705" y="151"/>
                    </a:lnTo>
                    <a:lnTo>
                      <a:pt x="707" y="147"/>
                    </a:lnTo>
                    <a:lnTo>
                      <a:pt x="709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22" y="146"/>
                    </a:lnTo>
                    <a:lnTo>
                      <a:pt x="726" y="146"/>
                    </a:lnTo>
                    <a:lnTo>
                      <a:pt x="728" y="146"/>
                    </a:lnTo>
                    <a:lnTo>
                      <a:pt x="730" y="147"/>
                    </a:lnTo>
                    <a:lnTo>
                      <a:pt x="732" y="146"/>
                    </a:lnTo>
                    <a:lnTo>
                      <a:pt x="734" y="147"/>
                    </a:lnTo>
                    <a:lnTo>
                      <a:pt x="735" y="148"/>
                    </a:lnTo>
                    <a:lnTo>
                      <a:pt x="735" y="149"/>
                    </a:lnTo>
                    <a:lnTo>
                      <a:pt x="734" y="151"/>
                    </a:lnTo>
                    <a:lnTo>
                      <a:pt x="735" y="151"/>
                    </a:lnTo>
                    <a:lnTo>
                      <a:pt x="737" y="147"/>
                    </a:lnTo>
                    <a:lnTo>
                      <a:pt x="738" y="146"/>
                    </a:lnTo>
                    <a:lnTo>
                      <a:pt x="738" y="145"/>
                    </a:lnTo>
                    <a:lnTo>
                      <a:pt x="737" y="144"/>
                    </a:lnTo>
                    <a:lnTo>
                      <a:pt x="737" y="142"/>
                    </a:lnTo>
                    <a:lnTo>
                      <a:pt x="737" y="141"/>
                    </a:lnTo>
                    <a:lnTo>
                      <a:pt x="738" y="139"/>
                    </a:lnTo>
                    <a:lnTo>
                      <a:pt x="739" y="138"/>
                    </a:lnTo>
                    <a:lnTo>
                      <a:pt x="740" y="138"/>
                    </a:lnTo>
                    <a:lnTo>
                      <a:pt x="741" y="137"/>
                    </a:lnTo>
                    <a:lnTo>
                      <a:pt x="742" y="136"/>
                    </a:lnTo>
                    <a:lnTo>
                      <a:pt x="742" y="135"/>
                    </a:lnTo>
                    <a:lnTo>
                      <a:pt x="742" y="134"/>
                    </a:lnTo>
                    <a:lnTo>
                      <a:pt x="741" y="134"/>
                    </a:lnTo>
                    <a:lnTo>
                      <a:pt x="740" y="134"/>
                    </a:lnTo>
                    <a:lnTo>
                      <a:pt x="738" y="134"/>
                    </a:lnTo>
                    <a:lnTo>
                      <a:pt x="737" y="134"/>
                    </a:lnTo>
                    <a:lnTo>
                      <a:pt x="736" y="133"/>
                    </a:lnTo>
                    <a:lnTo>
                      <a:pt x="736" y="132"/>
                    </a:lnTo>
                    <a:lnTo>
                      <a:pt x="737" y="131"/>
                    </a:lnTo>
                    <a:lnTo>
                      <a:pt x="739" y="128"/>
                    </a:lnTo>
                    <a:lnTo>
                      <a:pt x="740" y="126"/>
                    </a:lnTo>
                    <a:lnTo>
                      <a:pt x="740" y="125"/>
                    </a:lnTo>
                    <a:lnTo>
                      <a:pt x="740" y="120"/>
                    </a:lnTo>
                    <a:lnTo>
                      <a:pt x="741" y="118"/>
                    </a:lnTo>
                    <a:lnTo>
                      <a:pt x="742" y="116"/>
                    </a:lnTo>
                    <a:lnTo>
                      <a:pt x="743" y="114"/>
                    </a:lnTo>
                    <a:lnTo>
                      <a:pt x="745" y="112"/>
                    </a:lnTo>
                    <a:lnTo>
                      <a:pt x="754" y="111"/>
                    </a:lnTo>
                    <a:lnTo>
                      <a:pt x="755" y="110"/>
                    </a:lnTo>
                    <a:lnTo>
                      <a:pt x="756" y="109"/>
                    </a:lnTo>
                    <a:lnTo>
                      <a:pt x="758" y="107"/>
                    </a:lnTo>
                    <a:lnTo>
                      <a:pt x="758" y="106"/>
                    </a:lnTo>
                    <a:lnTo>
                      <a:pt x="759" y="106"/>
                    </a:lnTo>
                    <a:lnTo>
                      <a:pt x="761" y="107"/>
                    </a:lnTo>
                    <a:lnTo>
                      <a:pt x="762" y="107"/>
                    </a:lnTo>
                    <a:lnTo>
                      <a:pt x="762" y="106"/>
                    </a:lnTo>
                    <a:lnTo>
                      <a:pt x="763" y="103"/>
                    </a:lnTo>
                    <a:lnTo>
                      <a:pt x="764" y="100"/>
                    </a:lnTo>
                    <a:lnTo>
                      <a:pt x="764" y="98"/>
                    </a:lnTo>
                    <a:lnTo>
                      <a:pt x="766" y="96"/>
                    </a:lnTo>
                    <a:lnTo>
                      <a:pt x="768" y="95"/>
                    </a:lnTo>
                    <a:lnTo>
                      <a:pt x="776" y="96"/>
                    </a:lnTo>
                    <a:lnTo>
                      <a:pt x="779" y="97"/>
                    </a:lnTo>
                    <a:lnTo>
                      <a:pt x="780" y="97"/>
                    </a:lnTo>
                    <a:lnTo>
                      <a:pt x="780" y="97"/>
                    </a:lnTo>
                    <a:lnTo>
                      <a:pt x="782" y="96"/>
                    </a:lnTo>
                    <a:lnTo>
                      <a:pt x="789" y="96"/>
                    </a:lnTo>
                    <a:lnTo>
                      <a:pt x="790" y="96"/>
                    </a:lnTo>
                    <a:lnTo>
                      <a:pt x="792" y="97"/>
                    </a:lnTo>
                    <a:lnTo>
                      <a:pt x="792" y="98"/>
                    </a:lnTo>
                    <a:lnTo>
                      <a:pt x="794" y="97"/>
                    </a:lnTo>
                    <a:lnTo>
                      <a:pt x="795" y="97"/>
                    </a:lnTo>
                    <a:lnTo>
                      <a:pt x="796" y="97"/>
                    </a:lnTo>
                    <a:lnTo>
                      <a:pt x="798" y="98"/>
                    </a:lnTo>
                    <a:lnTo>
                      <a:pt x="801" y="97"/>
                    </a:lnTo>
                    <a:lnTo>
                      <a:pt x="802" y="97"/>
                    </a:lnTo>
                    <a:lnTo>
                      <a:pt x="806" y="98"/>
                    </a:lnTo>
                    <a:lnTo>
                      <a:pt x="807" y="98"/>
                    </a:lnTo>
                    <a:lnTo>
                      <a:pt x="809" y="97"/>
                    </a:lnTo>
                    <a:lnTo>
                      <a:pt x="810" y="96"/>
                    </a:lnTo>
                    <a:lnTo>
                      <a:pt x="810" y="94"/>
                    </a:lnTo>
                    <a:lnTo>
                      <a:pt x="810" y="93"/>
                    </a:lnTo>
                    <a:lnTo>
                      <a:pt x="810" y="92"/>
                    </a:lnTo>
                    <a:lnTo>
                      <a:pt x="810" y="91"/>
                    </a:lnTo>
                    <a:lnTo>
                      <a:pt x="810" y="89"/>
                    </a:lnTo>
                    <a:lnTo>
                      <a:pt x="811" y="89"/>
                    </a:lnTo>
                    <a:lnTo>
                      <a:pt x="811" y="88"/>
                    </a:lnTo>
                    <a:lnTo>
                      <a:pt x="811" y="87"/>
                    </a:lnTo>
                    <a:lnTo>
                      <a:pt x="810" y="86"/>
                    </a:lnTo>
                    <a:lnTo>
                      <a:pt x="809" y="85"/>
                    </a:lnTo>
                    <a:lnTo>
                      <a:pt x="809" y="84"/>
                    </a:lnTo>
                    <a:lnTo>
                      <a:pt x="810" y="83"/>
                    </a:lnTo>
                    <a:lnTo>
                      <a:pt x="813" y="83"/>
                    </a:lnTo>
                    <a:lnTo>
                      <a:pt x="813" y="82"/>
                    </a:lnTo>
                    <a:lnTo>
                      <a:pt x="813" y="80"/>
                    </a:lnTo>
                    <a:lnTo>
                      <a:pt x="813" y="78"/>
                    </a:lnTo>
                    <a:lnTo>
                      <a:pt x="813" y="76"/>
                    </a:lnTo>
                    <a:lnTo>
                      <a:pt x="815" y="73"/>
                    </a:lnTo>
                    <a:lnTo>
                      <a:pt x="816" y="72"/>
                    </a:lnTo>
                    <a:lnTo>
                      <a:pt x="818" y="70"/>
                    </a:lnTo>
                    <a:lnTo>
                      <a:pt x="819" y="69"/>
                    </a:lnTo>
                    <a:lnTo>
                      <a:pt x="820" y="68"/>
                    </a:lnTo>
                    <a:lnTo>
                      <a:pt x="820" y="66"/>
                    </a:lnTo>
                    <a:lnTo>
                      <a:pt x="819" y="66"/>
                    </a:lnTo>
                    <a:lnTo>
                      <a:pt x="818" y="65"/>
                    </a:lnTo>
                    <a:lnTo>
                      <a:pt x="816" y="66"/>
                    </a:lnTo>
                    <a:lnTo>
                      <a:pt x="814" y="66"/>
                    </a:lnTo>
                    <a:lnTo>
                      <a:pt x="812" y="64"/>
                    </a:lnTo>
                    <a:lnTo>
                      <a:pt x="814" y="61"/>
                    </a:lnTo>
                    <a:lnTo>
                      <a:pt x="815" y="60"/>
                    </a:lnTo>
                    <a:lnTo>
                      <a:pt x="817" y="59"/>
                    </a:lnTo>
                    <a:lnTo>
                      <a:pt x="816" y="58"/>
                    </a:lnTo>
                    <a:lnTo>
                      <a:pt x="816" y="57"/>
                    </a:lnTo>
                    <a:lnTo>
                      <a:pt x="815" y="56"/>
                    </a:lnTo>
                    <a:lnTo>
                      <a:pt x="814" y="53"/>
                    </a:lnTo>
                    <a:lnTo>
                      <a:pt x="813" y="52"/>
                    </a:lnTo>
                    <a:lnTo>
                      <a:pt x="813" y="51"/>
                    </a:lnTo>
                    <a:lnTo>
                      <a:pt x="814" y="51"/>
                    </a:lnTo>
                    <a:lnTo>
                      <a:pt x="814" y="50"/>
                    </a:lnTo>
                    <a:lnTo>
                      <a:pt x="814" y="50"/>
                    </a:lnTo>
                    <a:lnTo>
                      <a:pt x="814" y="49"/>
                    </a:lnTo>
                    <a:lnTo>
                      <a:pt x="814" y="47"/>
                    </a:lnTo>
                    <a:lnTo>
                      <a:pt x="813" y="46"/>
                    </a:lnTo>
                    <a:lnTo>
                      <a:pt x="811" y="45"/>
                    </a:lnTo>
                    <a:lnTo>
                      <a:pt x="805" y="45"/>
                    </a:lnTo>
                    <a:lnTo>
                      <a:pt x="804" y="45"/>
                    </a:lnTo>
                    <a:lnTo>
                      <a:pt x="803" y="45"/>
                    </a:lnTo>
                    <a:lnTo>
                      <a:pt x="804" y="43"/>
                    </a:lnTo>
                    <a:lnTo>
                      <a:pt x="806" y="33"/>
                    </a:lnTo>
                    <a:lnTo>
                      <a:pt x="808" y="33"/>
                    </a:lnTo>
                    <a:lnTo>
                      <a:pt x="808" y="32"/>
                    </a:lnTo>
                    <a:lnTo>
                      <a:pt x="809" y="31"/>
                    </a:lnTo>
                    <a:lnTo>
                      <a:pt x="810" y="30"/>
                    </a:lnTo>
                    <a:lnTo>
                      <a:pt x="811" y="29"/>
                    </a:lnTo>
                    <a:lnTo>
                      <a:pt x="812" y="29"/>
                    </a:lnTo>
                    <a:lnTo>
                      <a:pt x="817" y="31"/>
                    </a:lnTo>
                    <a:lnTo>
                      <a:pt x="819" y="31"/>
                    </a:lnTo>
                    <a:lnTo>
                      <a:pt x="822" y="29"/>
                    </a:lnTo>
                    <a:lnTo>
                      <a:pt x="823" y="28"/>
                    </a:lnTo>
                    <a:lnTo>
                      <a:pt x="823" y="26"/>
                    </a:lnTo>
                    <a:lnTo>
                      <a:pt x="823" y="26"/>
                    </a:lnTo>
                    <a:lnTo>
                      <a:pt x="822" y="24"/>
                    </a:lnTo>
                    <a:lnTo>
                      <a:pt x="821" y="24"/>
                    </a:lnTo>
                    <a:lnTo>
                      <a:pt x="820" y="25"/>
                    </a:lnTo>
                    <a:lnTo>
                      <a:pt x="819" y="26"/>
                    </a:lnTo>
                    <a:lnTo>
                      <a:pt x="818" y="26"/>
                    </a:lnTo>
                    <a:lnTo>
                      <a:pt x="817" y="26"/>
                    </a:lnTo>
                    <a:lnTo>
                      <a:pt x="816" y="25"/>
                    </a:lnTo>
                    <a:lnTo>
                      <a:pt x="815" y="25"/>
                    </a:lnTo>
                    <a:lnTo>
                      <a:pt x="814" y="25"/>
                    </a:lnTo>
                    <a:lnTo>
                      <a:pt x="810" y="24"/>
                    </a:lnTo>
                    <a:lnTo>
                      <a:pt x="809" y="24"/>
                    </a:lnTo>
                    <a:lnTo>
                      <a:pt x="808" y="23"/>
                    </a:lnTo>
                    <a:lnTo>
                      <a:pt x="808" y="22"/>
                    </a:lnTo>
                    <a:lnTo>
                      <a:pt x="807" y="20"/>
                    </a:lnTo>
                    <a:lnTo>
                      <a:pt x="806" y="19"/>
                    </a:lnTo>
                    <a:lnTo>
                      <a:pt x="805" y="19"/>
                    </a:lnTo>
                    <a:lnTo>
                      <a:pt x="804" y="18"/>
                    </a:lnTo>
                    <a:lnTo>
                      <a:pt x="805" y="15"/>
                    </a:lnTo>
                    <a:lnTo>
                      <a:pt x="806" y="14"/>
                    </a:lnTo>
                    <a:lnTo>
                      <a:pt x="808" y="14"/>
                    </a:lnTo>
                    <a:lnTo>
                      <a:pt x="813" y="13"/>
                    </a:lnTo>
                    <a:lnTo>
                      <a:pt x="814" y="13"/>
                    </a:lnTo>
                    <a:lnTo>
                      <a:pt x="815" y="13"/>
                    </a:lnTo>
                    <a:lnTo>
                      <a:pt x="816" y="13"/>
                    </a:lnTo>
                    <a:lnTo>
                      <a:pt x="816" y="12"/>
                    </a:lnTo>
                    <a:lnTo>
                      <a:pt x="817" y="10"/>
                    </a:lnTo>
                    <a:lnTo>
                      <a:pt x="817" y="9"/>
                    </a:lnTo>
                    <a:lnTo>
                      <a:pt x="818" y="7"/>
                    </a:lnTo>
                    <a:lnTo>
                      <a:pt x="819" y="6"/>
                    </a:lnTo>
                    <a:lnTo>
                      <a:pt x="823" y="5"/>
                    </a:lnTo>
                    <a:lnTo>
                      <a:pt x="824" y="4"/>
                    </a:lnTo>
                    <a:lnTo>
                      <a:pt x="824" y="1"/>
                    </a:lnTo>
                    <a:lnTo>
                      <a:pt x="824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0" name="Freeform 110">
                <a:extLst>
                  <a:ext uri="{FF2B5EF4-FFF2-40B4-BE49-F238E27FC236}">
                    <a16:creationId xmlns:a16="http://schemas.microsoft.com/office/drawing/2014/main" id="{63C4B242-25F0-0936-CAE4-C4144E5DA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125" y="1384300"/>
                <a:ext cx="303212" cy="190500"/>
              </a:xfrm>
              <a:custGeom>
                <a:avLst/>
                <a:gdLst>
                  <a:gd name="T0" fmla="*/ 53 w 191"/>
                  <a:gd name="T1" fmla="*/ 14 h 120"/>
                  <a:gd name="T2" fmla="*/ 53 w 191"/>
                  <a:gd name="T3" fmla="*/ 18 h 120"/>
                  <a:gd name="T4" fmla="*/ 59 w 191"/>
                  <a:gd name="T5" fmla="*/ 20 h 120"/>
                  <a:gd name="T6" fmla="*/ 55 w 191"/>
                  <a:gd name="T7" fmla="*/ 25 h 120"/>
                  <a:gd name="T8" fmla="*/ 51 w 191"/>
                  <a:gd name="T9" fmla="*/ 24 h 120"/>
                  <a:gd name="T10" fmla="*/ 43 w 191"/>
                  <a:gd name="T11" fmla="*/ 26 h 120"/>
                  <a:gd name="T12" fmla="*/ 33 w 191"/>
                  <a:gd name="T13" fmla="*/ 30 h 120"/>
                  <a:gd name="T14" fmla="*/ 32 w 191"/>
                  <a:gd name="T15" fmla="*/ 31 h 120"/>
                  <a:gd name="T16" fmla="*/ 16 w 191"/>
                  <a:gd name="T17" fmla="*/ 42 h 120"/>
                  <a:gd name="T18" fmla="*/ 12 w 191"/>
                  <a:gd name="T19" fmla="*/ 44 h 120"/>
                  <a:gd name="T20" fmla="*/ 9 w 191"/>
                  <a:gd name="T21" fmla="*/ 47 h 120"/>
                  <a:gd name="T22" fmla="*/ 1 w 191"/>
                  <a:gd name="T23" fmla="*/ 59 h 120"/>
                  <a:gd name="T24" fmla="*/ 11 w 191"/>
                  <a:gd name="T25" fmla="*/ 57 h 120"/>
                  <a:gd name="T26" fmla="*/ 27 w 191"/>
                  <a:gd name="T27" fmla="*/ 62 h 120"/>
                  <a:gd name="T28" fmla="*/ 35 w 191"/>
                  <a:gd name="T29" fmla="*/ 69 h 120"/>
                  <a:gd name="T30" fmla="*/ 42 w 191"/>
                  <a:gd name="T31" fmla="*/ 69 h 120"/>
                  <a:gd name="T32" fmla="*/ 51 w 191"/>
                  <a:gd name="T33" fmla="*/ 79 h 120"/>
                  <a:gd name="T34" fmla="*/ 52 w 191"/>
                  <a:gd name="T35" fmla="*/ 87 h 120"/>
                  <a:gd name="T36" fmla="*/ 49 w 191"/>
                  <a:gd name="T37" fmla="*/ 91 h 120"/>
                  <a:gd name="T38" fmla="*/ 49 w 191"/>
                  <a:gd name="T39" fmla="*/ 98 h 120"/>
                  <a:gd name="T40" fmla="*/ 47 w 191"/>
                  <a:gd name="T41" fmla="*/ 103 h 120"/>
                  <a:gd name="T42" fmla="*/ 46 w 191"/>
                  <a:gd name="T43" fmla="*/ 106 h 120"/>
                  <a:gd name="T44" fmla="*/ 41 w 191"/>
                  <a:gd name="T45" fmla="*/ 109 h 120"/>
                  <a:gd name="T46" fmla="*/ 51 w 191"/>
                  <a:gd name="T47" fmla="*/ 112 h 120"/>
                  <a:gd name="T48" fmla="*/ 61 w 191"/>
                  <a:gd name="T49" fmla="*/ 120 h 120"/>
                  <a:gd name="T50" fmla="*/ 72 w 191"/>
                  <a:gd name="T51" fmla="*/ 118 h 120"/>
                  <a:gd name="T52" fmla="*/ 78 w 191"/>
                  <a:gd name="T53" fmla="*/ 113 h 120"/>
                  <a:gd name="T54" fmla="*/ 83 w 191"/>
                  <a:gd name="T55" fmla="*/ 110 h 120"/>
                  <a:gd name="T56" fmla="*/ 89 w 191"/>
                  <a:gd name="T57" fmla="*/ 100 h 120"/>
                  <a:gd name="T58" fmla="*/ 103 w 191"/>
                  <a:gd name="T59" fmla="*/ 92 h 120"/>
                  <a:gd name="T60" fmla="*/ 111 w 191"/>
                  <a:gd name="T61" fmla="*/ 91 h 120"/>
                  <a:gd name="T62" fmla="*/ 116 w 191"/>
                  <a:gd name="T63" fmla="*/ 91 h 120"/>
                  <a:gd name="T64" fmla="*/ 123 w 191"/>
                  <a:gd name="T65" fmla="*/ 87 h 120"/>
                  <a:gd name="T66" fmla="*/ 130 w 191"/>
                  <a:gd name="T67" fmla="*/ 83 h 120"/>
                  <a:gd name="T68" fmla="*/ 132 w 191"/>
                  <a:gd name="T69" fmla="*/ 80 h 120"/>
                  <a:gd name="T70" fmla="*/ 134 w 191"/>
                  <a:gd name="T71" fmla="*/ 78 h 120"/>
                  <a:gd name="T72" fmla="*/ 143 w 191"/>
                  <a:gd name="T73" fmla="*/ 72 h 120"/>
                  <a:gd name="T74" fmla="*/ 153 w 191"/>
                  <a:gd name="T75" fmla="*/ 79 h 120"/>
                  <a:gd name="T76" fmla="*/ 162 w 191"/>
                  <a:gd name="T77" fmla="*/ 78 h 120"/>
                  <a:gd name="T78" fmla="*/ 173 w 191"/>
                  <a:gd name="T79" fmla="*/ 80 h 120"/>
                  <a:gd name="T80" fmla="*/ 182 w 191"/>
                  <a:gd name="T81" fmla="*/ 75 h 120"/>
                  <a:gd name="T82" fmla="*/ 180 w 191"/>
                  <a:gd name="T83" fmla="*/ 66 h 120"/>
                  <a:gd name="T84" fmla="*/ 184 w 191"/>
                  <a:gd name="T85" fmla="*/ 61 h 120"/>
                  <a:gd name="T86" fmla="*/ 187 w 191"/>
                  <a:gd name="T87" fmla="*/ 58 h 120"/>
                  <a:gd name="T88" fmla="*/ 190 w 191"/>
                  <a:gd name="T89" fmla="*/ 56 h 120"/>
                  <a:gd name="T90" fmla="*/ 186 w 191"/>
                  <a:gd name="T91" fmla="*/ 53 h 120"/>
                  <a:gd name="T92" fmla="*/ 178 w 191"/>
                  <a:gd name="T93" fmla="*/ 50 h 120"/>
                  <a:gd name="T94" fmla="*/ 174 w 191"/>
                  <a:gd name="T95" fmla="*/ 49 h 120"/>
                  <a:gd name="T96" fmla="*/ 165 w 191"/>
                  <a:gd name="T97" fmla="*/ 52 h 120"/>
                  <a:gd name="T98" fmla="*/ 154 w 191"/>
                  <a:gd name="T99" fmla="*/ 53 h 120"/>
                  <a:gd name="T100" fmla="*/ 152 w 191"/>
                  <a:gd name="T101" fmla="*/ 50 h 120"/>
                  <a:gd name="T102" fmla="*/ 150 w 191"/>
                  <a:gd name="T103" fmla="*/ 55 h 120"/>
                  <a:gd name="T104" fmla="*/ 138 w 191"/>
                  <a:gd name="T105" fmla="*/ 61 h 120"/>
                  <a:gd name="T106" fmla="*/ 111 w 191"/>
                  <a:gd name="T107" fmla="*/ 31 h 120"/>
                  <a:gd name="T108" fmla="*/ 106 w 191"/>
                  <a:gd name="T109" fmla="*/ 21 h 120"/>
                  <a:gd name="T110" fmla="*/ 96 w 191"/>
                  <a:gd name="T111" fmla="*/ 17 h 120"/>
                  <a:gd name="T112" fmla="*/ 89 w 191"/>
                  <a:gd name="T113" fmla="*/ 16 h 120"/>
                  <a:gd name="T114" fmla="*/ 82 w 191"/>
                  <a:gd name="T115" fmla="*/ 10 h 120"/>
                  <a:gd name="T116" fmla="*/ 71 w 191"/>
                  <a:gd name="T117" fmla="*/ 7 h 120"/>
                  <a:gd name="T118" fmla="*/ 59 w 191"/>
                  <a:gd name="T119" fmla="*/ 2 h 120"/>
                  <a:gd name="T120" fmla="*/ 52 w 191"/>
                  <a:gd name="T121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20">
                    <a:moveTo>
                      <a:pt x="53" y="9"/>
                    </a:moveTo>
                    <a:lnTo>
                      <a:pt x="53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3" y="13"/>
                    </a:lnTo>
                    <a:lnTo>
                      <a:pt x="53" y="14"/>
                    </a:lnTo>
                    <a:lnTo>
                      <a:pt x="52" y="15"/>
                    </a:lnTo>
                    <a:lnTo>
                      <a:pt x="53" y="16"/>
                    </a:lnTo>
                    <a:lnTo>
                      <a:pt x="53" y="17"/>
                    </a:lnTo>
                    <a:lnTo>
                      <a:pt x="52" y="19"/>
                    </a:lnTo>
                    <a:lnTo>
                      <a:pt x="53" y="19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8" y="19"/>
                    </a:lnTo>
                    <a:lnTo>
                      <a:pt x="59" y="19"/>
                    </a:lnTo>
                    <a:lnTo>
                      <a:pt x="60" y="20"/>
                    </a:lnTo>
                    <a:lnTo>
                      <a:pt x="59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4"/>
                    </a:lnTo>
                    <a:lnTo>
                      <a:pt x="53" y="23"/>
                    </a:lnTo>
                    <a:lnTo>
                      <a:pt x="52" y="23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7" y="25"/>
                    </a:lnTo>
                    <a:lnTo>
                      <a:pt x="46" y="25"/>
                    </a:lnTo>
                    <a:lnTo>
                      <a:pt x="45" y="25"/>
                    </a:lnTo>
                    <a:lnTo>
                      <a:pt x="43" y="26"/>
                    </a:lnTo>
                    <a:lnTo>
                      <a:pt x="43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6" y="30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1" y="32"/>
                    </a:lnTo>
                    <a:lnTo>
                      <a:pt x="21" y="37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6" y="41"/>
                    </a:lnTo>
                    <a:lnTo>
                      <a:pt x="16" y="42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5" y="44"/>
                    </a:lnTo>
                    <a:lnTo>
                      <a:pt x="14" y="44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1" y="50"/>
                    </a:lnTo>
                    <a:lnTo>
                      <a:pt x="1" y="51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2" y="59"/>
                    </a:lnTo>
                    <a:lnTo>
                      <a:pt x="4" y="60"/>
                    </a:lnTo>
                    <a:lnTo>
                      <a:pt x="5" y="60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20" y="57"/>
                    </a:lnTo>
                    <a:lnTo>
                      <a:pt x="21" y="58"/>
                    </a:lnTo>
                    <a:lnTo>
                      <a:pt x="22" y="60"/>
                    </a:lnTo>
                    <a:lnTo>
                      <a:pt x="26" y="62"/>
                    </a:lnTo>
                    <a:lnTo>
                      <a:pt x="27" y="62"/>
                    </a:lnTo>
                    <a:lnTo>
                      <a:pt x="27" y="63"/>
                    </a:lnTo>
                    <a:lnTo>
                      <a:pt x="28" y="64"/>
                    </a:lnTo>
                    <a:lnTo>
                      <a:pt x="30" y="65"/>
                    </a:lnTo>
                    <a:lnTo>
                      <a:pt x="31" y="68"/>
                    </a:lnTo>
                    <a:lnTo>
                      <a:pt x="34" y="69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7" y="70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2" y="69"/>
                    </a:lnTo>
                    <a:lnTo>
                      <a:pt x="43" y="69"/>
                    </a:lnTo>
                    <a:lnTo>
                      <a:pt x="45" y="70"/>
                    </a:lnTo>
                    <a:lnTo>
                      <a:pt x="49" y="72"/>
                    </a:lnTo>
                    <a:lnTo>
                      <a:pt x="50" y="74"/>
                    </a:lnTo>
                    <a:lnTo>
                      <a:pt x="51" y="77"/>
                    </a:lnTo>
                    <a:lnTo>
                      <a:pt x="51" y="79"/>
                    </a:lnTo>
                    <a:lnTo>
                      <a:pt x="51" y="80"/>
                    </a:lnTo>
                    <a:lnTo>
                      <a:pt x="51" y="80"/>
                    </a:lnTo>
                    <a:lnTo>
                      <a:pt x="51" y="81"/>
                    </a:lnTo>
                    <a:lnTo>
                      <a:pt x="51" y="82"/>
                    </a:lnTo>
                    <a:lnTo>
                      <a:pt x="52" y="85"/>
                    </a:lnTo>
                    <a:lnTo>
                      <a:pt x="52" y="87"/>
                    </a:lnTo>
                    <a:lnTo>
                      <a:pt x="52" y="88"/>
                    </a:lnTo>
                    <a:lnTo>
                      <a:pt x="51" y="89"/>
                    </a:lnTo>
                    <a:lnTo>
                      <a:pt x="51" y="90"/>
                    </a:lnTo>
                    <a:lnTo>
                      <a:pt x="50" y="90"/>
                    </a:lnTo>
                    <a:lnTo>
                      <a:pt x="49" y="90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7" y="94"/>
                    </a:lnTo>
                    <a:lnTo>
                      <a:pt x="48" y="95"/>
                    </a:lnTo>
                    <a:lnTo>
                      <a:pt x="48" y="96"/>
                    </a:lnTo>
                    <a:lnTo>
                      <a:pt x="49" y="98"/>
                    </a:lnTo>
                    <a:lnTo>
                      <a:pt x="49" y="99"/>
                    </a:lnTo>
                    <a:lnTo>
                      <a:pt x="49" y="100"/>
                    </a:lnTo>
                    <a:lnTo>
                      <a:pt x="49" y="100"/>
                    </a:lnTo>
                    <a:lnTo>
                      <a:pt x="48" y="101"/>
                    </a:lnTo>
                    <a:lnTo>
                      <a:pt x="48" y="102"/>
                    </a:lnTo>
                    <a:lnTo>
                      <a:pt x="47" y="103"/>
                    </a:lnTo>
                    <a:lnTo>
                      <a:pt x="47" y="104"/>
                    </a:lnTo>
                    <a:lnTo>
                      <a:pt x="48" y="104"/>
                    </a:lnTo>
                    <a:lnTo>
                      <a:pt x="50" y="105"/>
                    </a:lnTo>
                    <a:lnTo>
                      <a:pt x="49" y="105"/>
                    </a:lnTo>
                    <a:lnTo>
                      <a:pt x="47" y="106"/>
                    </a:lnTo>
                    <a:lnTo>
                      <a:pt x="46" y="106"/>
                    </a:lnTo>
                    <a:lnTo>
                      <a:pt x="45" y="106"/>
                    </a:lnTo>
                    <a:lnTo>
                      <a:pt x="44" y="106"/>
                    </a:lnTo>
                    <a:lnTo>
                      <a:pt x="43" y="106"/>
                    </a:lnTo>
                    <a:lnTo>
                      <a:pt x="43" y="107"/>
                    </a:lnTo>
                    <a:lnTo>
                      <a:pt x="41" y="108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7" y="112"/>
                    </a:lnTo>
                    <a:lnTo>
                      <a:pt x="48" y="113"/>
                    </a:lnTo>
                    <a:lnTo>
                      <a:pt x="49" y="113"/>
                    </a:lnTo>
                    <a:lnTo>
                      <a:pt x="50" y="112"/>
                    </a:lnTo>
                    <a:lnTo>
                      <a:pt x="51" y="112"/>
                    </a:lnTo>
                    <a:lnTo>
                      <a:pt x="51" y="113"/>
                    </a:lnTo>
                    <a:lnTo>
                      <a:pt x="52" y="115"/>
                    </a:lnTo>
                    <a:lnTo>
                      <a:pt x="53" y="117"/>
                    </a:lnTo>
                    <a:lnTo>
                      <a:pt x="57" y="119"/>
                    </a:lnTo>
                    <a:lnTo>
                      <a:pt x="58" y="120"/>
                    </a:lnTo>
                    <a:lnTo>
                      <a:pt x="61" y="120"/>
                    </a:lnTo>
                    <a:lnTo>
                      <a:pt x="62" y="119"/>
                    </a:lnTo>
                    <a:lnTo>
                      <a:pt x="63" y="119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8" y="120"/>
                    </a:lnTo>
                    <a:lnTo>
                      <a:pt x="72" y="118"/>
                    </a:lnTo>
                    <a:lnTo>
                      <a:pt x="74" y="118"/>
                    </a:lnTo>
                    <a:lnTo>
                      <a:pt x="74" y="117"/>
                    </a:lnTo>
                    <a:lnTo>
                      <a:pt x="76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8" y="113"/>
                    </a:lnTo>
                    <a:lnTo>
                      <a:pt x="78" y="112"/>
                    </a:lnTo>
                    <a:lnTo>
                      <a:pt x="81" y="112"/>
                    </a:lnTo>
                    <a:lnTo>
                      <a:pt x="81" y="112"/>
                    </a:lnTo>
                    <a:lnTo>
                      <a:pt x="82" y="111"/>
                    </a:lnTo>
                    <a:lnTo>
                      <a:pt x="82" y="110"/>
                    </a:lnTo>
                    <a:lnTo>
                      <a:pt x="83" y="110"/>
                    </a:lnTo>
                    <a:lnTo>
                      <a:pt x="84" y="110"/>
                    </a:lnTo>
                    <a:lnTo>
                      <a:pt x="85" y="110"/>
                    </a:lnTo>
                    <a:lnTo>
                      <a:pt x="86" y="110"/>
                    </a:lnTo>
                    <a:lnTo>
                      <a:pt x="87" y="104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2" y="97"/>
                    </a:lnTo>
                    <a:lnTo>
                      <a:pt x="94" y="96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103" y="92"/>
                    </a:lnTo>
                    <a:lnTo>
                      <a:pt x="105" y="91"/>
                    </a:lnTo>
                    <a:lnTo>
                      <a:pt x="108" y="92"/>
                    </a:lnTo>
                    <a:lnTo>
                      <a:pt x="109" y="92"/>
                    </a:lnTo>
                    <a:lnTo>
                      <a:pt x="109" y="91"/>
                    </a:lnTo>
                    <a:lnTo>
                      <a:pt x="111" y="91"/>
                    </a:lnTo>
                    <a:lnTo>
                      <a:pt x="111" y="91"/>
                    </a:lnTo>
                    <a:lnTo>
                      <a:pt x="111" y="90"/>
                    </a:lnTo>
                    <a:lnTo>
                      <a:pt x="112" y="90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6" y="90"/>
                    </a:lnTo>
                    <a:lnTo>
                      <a:pt x="116" y="91"/>
                    </a:lnTo>
                    <a:lnTo>
                      <a:pt x="117" y="92"/>
                    </a:lnTo>
                    <a:lnTo>
                      <a:pt x="117" y="93"/>
                    </a:lnTo>
                    <a:lnTo>
                      <a:pt x="120" y="93"/>
                    </a:lnTo>
                    <a:lnTo>
                      <a:pt x="121" y="91"/>
                    </a:lnTo>
                    <a:lnTo>
                      <a:pt x="121" y="90"/>
                    </a:lnTo>
                    <a:lnTo>
                      <a:pt x="123" y="87"/>
                    </a:lnTo>
                    <a:lnTo>
                      <a:pt x="124" y="87"/>
                    </a:lnTo>
                    <a:lnTo>
                      <a:pt x="126" y="86"/>
                    </a:lnTo>
                    <a:lnTo>
                      <a:pt x="127" y="85"/>
                    </a:lnTo>
                    <a:lnTo>
                      <a:pt x="128" y="83"/>
                    </a:lnTo>
                    <a:lnTo>
                      <a:pt x="129" y="82"/>
                    </a:lnTo>
                    <a:lnTo>
                      <a:pt x="130" y="83"/>
                    </a:lnTo>
                    <a:lnTo>
                      <a:pt x="130" y="83"/>
                    </a:lnTo>
                    <a:lnTo>
                      <a:pt x="130" y="82"/>
                    </a:lnTo>
                    <a:lnTo>
                      <a:pt x="132" y="84"/>
                    </a:lnTo>
                    <a:lnTo>
                      <a:pt x="131" y="82"/>
                    </a:lnTo>
                    <a:lnTo>
                      <a:pt x="132" y="81"/>
                    </a:lnTo>
                    <a:lnTo>
                      <a:pt x="132" y="80"/>
                    </a:lnTo>
                    <a:lnTo>
                      <a:pt x="133" y="80"/>
                    </a:lnTo>
                    <a:lnTo>
                      <a:pt x="135" y="80"/>
                    </a:lnTo>
                    <a:lnTo>
                      <a:pt x="135" y="80"/>
                    </a:lnTo>
                    <a:lnTo>
                      <a:pt x="134" y="79"/>
                    </a:lnTo>
                    <a:lnTo>
                      <a:pt x="133" y="78"/>
                    </a:lnTo>
                    <a:lnTo>
                      <a:pt x="134" y="78"/>
                    </a:lnTo>
                    <a:lnTo>
                      <a:pt x="134" y="77"/>
                    </a:lnTo>
                    <a:lnTo>
                      <a:pt x="134" y="76"/>
                    </a:lnTo>
                    <a:lnTo>
                      <a:pt x="137" y="73"/>
                    </a:lnTo>
                    <a:lnTo>
                      <a:pt x="139" y="72"/>
                    </a:lnTo>
                    <a:lnTo>
                      <a:pt x="140" y="72"/>
                    </a:lnTo>
                    <a:lnTo>
                      <a:pt x="143" y="72"/>
                    </a:lnTo>
                    <a:lnTo>
                      <a:pt x="145" y="72"/>
                    </a:lnTo>
                    <a:lnTo>
                      <a:pt x="149" y="74"/>
                    </a:lnTo>
                    <a:lnTo>
                      <a:pt x="151" y="76"/>
                    </a:lnTo>
                    <a:lnTo>
                      <a:pt x="152" y="77"/>
                    </a:lnTo>
                    <a:lnTo>
                      <a:pt x="152" y="79"/>
                    </a:lnTo>
                    <a:lnTo>
                      <a:pt x="153" y="79"/>
                    </a:lnTo>
                    <a:lnTo>
                      <a:pt x="153" y="80"/>
                    </a:lnTo>
                    <a:lnTo>
                      <a:pt x="154" y="80"/>
                    </a:lnTo>
                    <a:lnTo>
                      <a:pt x="158" y="80"/>
                    </a:lnTo>
                    <a:lnTo>
                      <a:pt x="161" y="80"/>
                    </a:lnTo>
                    <a:lnTo>
                      <a:pt x="162" y="80"/>
                    </a:lnTo>
                    <a:lnTo>
                      <a:pt x="162" y="78"/>
                    </a:lnTo>
                    <a:lnTo>
                      <a:pt x="164" y="77"/>
                    </a:lnTo>
                    <a:lnTo>
                      <a:pt x="165" y="78"/>
                    </a:lnTo>
                    <a:lnTo>
                      <a:pt x="165" y="77"/>
                    </a:lnTo>
                    <a:lnTo>
                      <a:pt x="168" y="79"/>
                    </a:lnTo>
                    <a:lnTo>
                      <a:pt x="172" y="80"/>
                    </a:lnTo>
                    <a:lnTo>
                      <a:pt x="173" y="80"/>
                    </a:lnTo>
                    <a:lnTo>
                      <a:pt x="173" y="78"/>
                    </a:lnTo>
                    <a:lnTo>
                      <a:pt x="174" y="78"/>
                    </a:lnTo>
                    <a:lnTo>
                      <a:pt x="174" y="78"/>
                    </a:lnTo>
                    <a:lnTo>
                      <a:pt x="178" y="77"/>
                    </a:lnTo>
                    <a:lnTo>
                      <a:pt x="181" y="76"/>
                    </a:lnTo>
                    <a:lnTo>
                      <a:pt x="182" y="75"/>
                    </a:lnTo>
                    <a:lnTo>
                      <a:pt x="182" y="74"/>
                    </a:lnTo>
                    <a:lnTo>
                      <a:pt x="181" y="73"/>
                    </a:lnTo>
                    <a:lnTo>
                      <a:pt x="180" y="71"/>
                    </a:lnTo>
                    <a:lnTo>
                      <a:pt x="180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1" y="64"/>
                    </a:lnTo>
                    <a:lnTo>
                      <a:pt x="181" y="63"/>
                    </a:lnTo>
                    <a:lnTo>
                      <a:pt x="182" y="62"/>
                    </a:lnTo>
                    <a:lnTo>
                      <a:pt x="182" y="61"/>
                    </a:lnTo>
                    <a:lnTo>
                      <a:pt x="183" y="61"/>
                    </a:lnTo>
                    <a:lnTo>
                      <a:pt x="184" y="61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84" y="59"/>
                    </a:lnTo>
                    <a:lnTo>
                      <a:pt x="185" y="58"/>
                    </a:lnTo>
                    <a:lnTo>
                      <a:pt x="186" y="58"/>
                    </a:lnTo>
                    <a:lnTo>
                      <a:pt x="187" y="58"/>
                    </a:lnTo>
                    <a:lnTo>
                      <a:pt x="188" y="59"/>
                    </a:lnTo>
                    <a:lnTo>
                      <a:pt x="189" y="59"/>
                    </a:lnTo>
                    <a:lnTo>
                      <a:pt x="190" y="59"/>
                    </a:lnTo>
                    <a:lnTo>
                      <a:pt x="190" y="59"/>
                    </a:lnTo>
                    <a:lnTo>
                      <a:pt x="191" y="58"/>
                    </a:lnTo>
                    <a:lnTo>
                      <a:pt x="190" y="56"/>
                    </a:lnTo>
                    <a:lnTo>
                      <a:pt x="190" y="53"/>
                    </a:lnTo>
                    <a:lnTo>
                      <a:pt x="190" y="52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7" y="53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1"/>
                    </a:lnTo>
                    <a:lnTo>
                      <a:pt x="183" y="51"/>
                    </a:lnTo>
                    <a:lnTo>
                      <a:pt x="180" y="51"/>
                    </a:lnTo>
                    <a:lnTo>
                      <a:pt x="180" y="51"/>
                    </a:lnTo>
                    <a:lnTo>
                      <a:pt x="178" y="50"/>
                    </a:lnTo>
                    <a:lnTo>
                      <a:pt x="177" y="50"/>
                    </a:lnTo>
                    <a:lnTo>
                      <a:pt x="176" y="50"/>
                    </a:lnTo>
                    <a:lnTo>
                      <a:pt x="175" y="51"/>
                    </a:lnTo>
                    <a:lnTo>
                      <a:pt x="175" y="50"/>
                    </a:lnTo>
                    <a:lnTo>
                      <a:pt x="175" y="50"/>
                    </a:lnTo>
                    <a:lnTo>
                      <a:pt x="174" y="49"/>
                    </a:lnTo>
                    <a:lnTo>
                      <a:pt x="174" y="50"/>
                    </a:lnTo>
                    <a:lnTo>
                      <a:pt x="173" y="50"/>
                    </a:lnTo>
                    <a:lnTo>
                      <a:pt x="168" y="50"/>
                    </a:lnTo>
                    <a:lnTo>
                      <a:pt x="167" y="50"/>
                    </a:lnTo>
                    <a:lnTo>
                      <a:pt x="166" y="51"/>
                    </a:lnTo>
                    <a:lnTo>
                      <a:pt x="165" y="52"/>
                    </a:lnTo>
                    <a:lnTo>
                      <a:pt x="164" y="54"/>
                    </a:lnTo>
                    <a:lnTo>
                      <a:pt x="162" y="56"/>
                    </a:lnTo>
                    <a:lnTo>
                      <a:pt x="160" y="57"/>
                    </a:lnTo>
                    <a:lnTo>
                      <a:pt x="159" y="56"/>
                    </a:lnTo>
                    <a:lnTo>
                      <a:pt x="155" y="54"/>
                    </a:lnTo>
                    <a:lnTo>
                      <a:pt x="154" y="53"/>
                    </a:lnTo>
                    <a:lnTo>
                      <a:pt x="154" y="52"/>
                    </a:lnTo>
                    <a:lnTo>
                      <a:pt x="154" y="51"/>
                    </a:lnTo>
                    <a:lnTo>
                      <a:pt x="155" y="50"/>
                    </a:lnTo>
                    <a:lnTo>
                      <a:pt x="155" y="50"/>
                    </a:lnTo>
                    <a:lnTo>
                      <a:pt x="153" y="50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2" y="53"/>
                    </a:lnTo>
                    <a:lnTo>
                      <a:pt x="152" y="54"/>
                    </a:lnTo>
                    <a:lnTo>
                      <a:pt x="151" y="55"/>
                    </a:lnTo>
                    <a:lnTo>
                      <a:pt x="150" y="55"/>
                    </a:lnTo>
                    <a:lnTo>
                      <a:pt x="150" y="56"/>
                    </a:lnTo>
                    <a:lnTo>
                      <a:pt x="150" y="57"/>
                    </a:lnTo>
                    <a:lnTo>
                      <a:pt x="149" y="59"/>
                    </a:lnTo>
                    <a:lnTo>
                      <a:pt x="148" y="59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0" y="56"/>
                    </a:lnTo>
                    <a:lnTo>
                      <a:pt x="118" y="37"/>
                    </a:lnTo>
                    <a:lnTo>
                      <a:pt x="116" y="32"/>
                    </a:lnTo>
                    <a:lnTo>
                      <a:pt x="114" y="33"/>
                    </a:lnTo>
                    <a:lnTo>
                      <a:pt x="113" y="33"/>
                    </a:lnTo>
                    <a:lnTo>
                      <a:pt x="111" y="31"/>
                    </a:lnTo>
                    <a:lnTo>
                      <a:pt x="110" y="30"/>
                    </a:lnTo>
                    <a:lnTo>
                      <a:pt x="108" y="29"/>
                    </a:lnTo>
                    <a:lnTo>
                      <a:pt x="106" y="28"/>
                    </a:lnTo>
                    <a:lnTo>
                      <a:pt x="106" y="26"/>
                    </a:lnTo>
                    <a:lnTo>
                      <a:pt x="106" y="24"/>
                    </a:lnTo>
                    <a:lnTo>
                      <a:pt x="106" y="21"/>
                    </a:lnTo>
                    <a:lnTo>
                      <a:pt x="105" y="20"/>
                    </a:lnTo>
                    <a:lnTo>
                      <a:pt x="104" y="18"/>
                    </a:lnTo>
                    <a:lnTo>
                      <a:pt x="101" y="17"/>
                    </a:lnTo>
                    <a:lnTo>
                      <a:pt x="100" y="16"/>
                    </a:lnTo>
                    <a:lnTo>
                      <a:pt x="97" y="16"/>
                    </a:lnTo>
                    <a:lnTo>
                      <a:pt x="96" y="17"/>
                    </a:lnTo>
                    <a:lnTo>
                      <a:pt x="94" y="16"/>
                    </a:lnTo>
                    <a:lnTo>
                      <a:pt x="93" y="17"/>
                    </a:lnTo>
                    <a:lnTo>
                      <a:pt x="92" y="19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7" y="13"/>
                    </a:lnTo>
                    <a:lnTo>
                      <a:pt x="87" y="11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1" y="8"/>
                    </a:lnTo>
                    <a:lnTo>
                      <a:pt x="79" y="8"/>
                    </a:lnTo>
                    <a:lnTo>
                      <a:pt x="77" y="9"/>
                    </a:lnTo>
                    <a:lnTo>
                      <a:pt x="74" y="9"/>
                    </a:lnTo>
                    <a:lnTo>
                      <a:pt x="72" y="8"/>
                    </a:lnTo>
                    <a:lnTo>
                      <a:pt x="71" y="7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5" y="3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2" y="6"/>
                    </a:lnTo>
                    <a:lnTo>
                      <a:pt x="53" y="8"/>
                    </a:lnTo>
                    <a:lnTo>
                      <a:pt x="5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1" name="Freeform 111">
                <a:extLst>
                  <a:ext uri="{FF2B5EF4-FFF2-40B4-BE49-F238E27FC236}">
                    <a16:creationId xmlns:a16="http://schemas.microsoft.com/office/drawing/2014/main" id="{DD362B31-59CB-EAD7-C9FD-E992BE8CF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663" y="1058863"/>
                <a:ext cx="368300" cy="74612"/>
              </a:xfrm>
              <a:custGeom>
                <a:avLst/>
                <a:gdLst>
                  <a:gd name="T0" fmla="*/ 7 w 232"/>
                  <a:gd name="T1" fmla="*/ 9 h 47"/>
                  <a:gd name="T2" fmla="*/ 13 w 232"/>
                  <a:gd name="T3" fmla="*/ 11 h 47"/>
                  <a:gd name="T4" fmla="*/ 16 w 232"/>
                  <a:gd name="T5" fmla="*/ 17 h 47"/>
                  <a:gd name="T6" fmla="*/ 19 w 232"/>
                  <a:gd name="T7" fmla="*/ 19 h 47"/>
                  <a:gd name="T8" fmla="*/ 23 w 232"/>
                  <a:gd name="T9" fmla="*/ 18 h 47"/>
                  <a:gd name="T10" fmla="*/ 25 w 232"/>
                  <a:gd name="T11" fmla="*/ 21 h 47"/>
                  <a:gd name="T12" fmla="*/ 28 w 232"/>
                  <a:gd name="T13" fmla="*/ 25 h 47"/>
                  <a:gd name="T14" fmla="*/ 34 w 232"/>
                  <a:gd name="T15" fmla="*/ 32 h 47"/>
                  <a:gd name="T16" fmla="*/ 38 w 232"/>
                  <a:gd name="T17" fmla="*/ 34 h 47"/>
                  <a:gd name="T18" fmla="*/ 44 w 232"/>
                  <a:gd name="T19" fmla="*/ 38 h 47"/>
                  <a:gd name="T20" fmla="*/ 44 w 232"/>
                  <a:gd name="T21" fmla="*/ 40 h 47"/>
                  <a:gd name="T22" fmla="*/ 44 w 232"/>
                  <a:gd name="T23" fmla="*/ 43 h 47"/>
                  <a:gd name="T24" fmla="*/ 58 w 232"/>
                  <a:gd name="T25" fmla="*/ 47 h 47"/>
                  <a:gd name="T26" fmla="*/ 62 w 232"/>
                  <a:gd name="T27" fmla="*/ 44 h 47"/>
                  <a:gd name="T28" fmla="*/ 67 w 232"/>
                  <a:gd name="T29" fmla="*/ 43 h 47"/>
                  <a:gd name="T30" fmla="*/ 70 w 232"/>
                  <a:gd name="T31" fmla="*/ 42 h 47"/>
                  <a:gd name="T32" fmla="*/ 72 w 232"/>
                  <a:gd name="T33" fmla="*/ 44 h 47"/>
                  <a:gd name="T34" fmla="*/ 76 w 232"/>
                  <a:gd name="T35" fmla="*/ 43 h 47"/>
                  <a:gd name="T36" fmla="*/ 79 w 232"/>
                  <a:gd name="T37" fmla="*/ 35 h 47"/>
                  <a:gd name="T38" fmla="*/ 80 w 232"/>
                  <a:gd name="T39" fmla="*/ 32 h 47"/>
                  <a:gd name="T40" fmla="*/ 86 w 232"/>
                  <a:gd name="T41" fmla="*/ 33 h 47"/>
                  <a:gd name="T42" fmla="*/ 86 w 232"/>
                  <a:gd name="T43" fmla="*/ 29 h 47"/>
                  <a:gd name="T44" fmla="*/ 88 w 232"/>
                  <a:gd name="T45" fmla="*/ 20 h 47"/>
                  <a:gd name="T46" fmla="*/ 88 w 232"/>
                  <a:gd name="T47" fmla="*/ 16 h 47"/>
                  <a:gd name="T48" fmla="*/ 96 w 232"/>
                  <a:gd name="T49" fmla="*/ 17 h 47"/>
                  <a:gd name="T50" fmla="*/ 97 w 232"/>
                  <a:gd name="T51" fmla="*/ 20 h 47"/>
                  <a:gd name="T52" fmla="*/ 102 w 232"/>
                  <a:gd name="T53" fmla="*/ 16 h 47"/>
                  <a:gd name="T54" fmla="*/ 105 w 232"/>
                  <a:gd name="T55" fmla="*/ 18 h 47"/>
                  <a:gd name="T56" fmla="*/ 113 w 232"/>
                  <a:gd name="T57" fmla="*/ 23 h 47"/>
                  <a:gd name="T58" fmla="*/ 122 w 232"/>
                  <a:gd name="T59" fmla="*/ 26 h 47"/>
                  <a:gd name="T60" fmla="*/ 126 w 232"/>
                  <a:gd name="T61" fmla="*/ 25 h 47"/>
                  <a:gd name="T62" fmla="*/ 128 w 232"/>
                  <a:gd name="T63" fmla="*/ 26 h 47"/>
                  <a:gd name="T64" fmla="*/ 130 w 232"/>
                  <a:gd name="T65" fmla="*/ 27 h 47"/>
                  <a:gd name="T66" fmla="*/ 131 w 232"/>
                  <a:gd name="T67" fmla="*/ 29 h 47"/>
                  <a:gd name="T68" fmla="*/ 143 w 232"/>
                  <a:gd name="T69" fmla="*/ 33 h 47"/>
                  <a:gd name="T70" fmla="*/ 152 w 232"/>
                  <a:gd name="T71" fmla="*/ 35 h 47"/>
                  <a:gd name="T72" fmla="*/ 157 w 232"/>
                  <a:gd name="T73" fmla="*/ 30 h 47"/>
                  <a:gd name="T74" fmla="*/ 160 w 232"/>
                  <a:gd name="T75" fmla="*/ 31 h 47"/>
                  <a:gd name="T76" fmla="*/ 165 w 232"/>
                  <a:gd name="T77" fmla="*/ 33 h 47"/>
                  <a:gd name="T78" fmla="*/ 167 w 232"/>
                  <a:gd name="T79" fmla="*/ 35 h 47"/>
                  <a:gd name="T80" fmla="*/ 171 w 232"/>
                  <a:gd name="T81" fmla="*/ 36 h 47"/>
                  <a:gd name="T82" fmla="*/ 176 w 232"/>
                  <a:gd name="T83" fmla="*/ 36 h 47"/>
                  <a:gd name="T84" fmla="*/ 179 w 232"/>
                  <a:gd name="T85" fmla="*/ 41 h 47"/>
                  <a:gd name="T86" fmla="*/ 185 w 232"/>
                  <a:gd name="T87" fmla="*/ 31 h 47"/>
                  <a:gd name="T88" fmla="*/ 189 w 232"/>
                  <a:gd name="T89" fmla="*/ 26 h 47"/>
                  <a:gd name="T90" fmla="*/ 198 w 232"/>
                  <a:gd name="T91" fmla="*/ 28 h 47"/>
                  <a:gd name="T92" fmla="*/ 204 w 232"/>
                  <a:gd name="T93" fmla="*/ 29 h 47"/>
                  <a:gd name="T94" fmla="*/ 217 w 232"/>
                  <a:gd name="T95" fmla="*/ 22 h 47"/>
                  <a:gd name="T96" fmla="*/ 220 w 232"/>
                  <a:gd name="T97" fmla="*/ 21 h 47"/>
                  <a:gd name="T98" fmla="*/ 222 w 232"/>
                  <a:gd name="T99" fmla="*/ 16 h 47"/>
                  <a:gd name="T100" fmla="*/ 227 w 232"/>
                  <a:gd name="T101" fmla="*/ 15 h 47"/>
                  <a:gd name="T102" fmla="*/ 232 w 232"/>
                  <a:gd name="T103" fmla="*/ 10 h 47"/>
                  <a:gd name="T104" fmla="*/ 232 w 232"/>
                  <a:gd name="T10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32" h="47">
                    <a:moveTo>
                      <a:pt x="4" y="6"/>
                    </a:moveTo>
                    <a:lnTo>
                      <a:pt x="5" y="6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6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9" y="20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6" y="22"/>
                    </a:lnTo>
                    <a:lnTo>
                      <a:pt x="27" y="24"/>
                    </a:lnTo>
                    <a:lnTo>
                      <a:pt x="28" y="25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32" y="27"/>
                    </a:lnTo>
                    <a:lnTo>
                      <a:pt x="34" y="32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8" y="33"/>
                    </a:lnTo>
                    <a:lnTo>
                      <a:pt x="38" y="34"/>
                    </a:lnTo>
                    <a:lnTo>
                      <a:pt x="39" y="35"/>
                    </a:lnTo>
                    <a:lnTo>
                      <a:pt x="42" y="36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3" y="42"/>
                    </a:lnTo>
                    <a:lnTo>
                      <a:pt x="44" y="43"/>
                    </a:lnTo>
                    <a:lnTo>
                      <a:pt x="45" y="44"/>
                    </a:lnTo>
                    <a:lnTo>
                      <a:pt x="47" y="45"/>
                    </a:lnTo>
                    <a:lnTo>
                      <a:pt x="53" y="46"/>
                    </a:lnTo>
                    <a:lnTo>
                      <a:pt x="58" y="47"/>
                    </a:lnTo>
                    <a:lnTo>
                      <a:pt x="58" y="46"/>
                    </a:lnTo>
                    <a:lnTo>
                      <a:pt x="59" y="46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1"/>
                    </a:lnTo>
                    <a:lnTo>
                      <a:pt x="64" y="41"/>
                    </a:lnTo>
                    <a:lnTo>
                      <a:pt x="65" y="42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9" y="43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1" y="43"/>
                    </a:lnTo>
                    <a:lnTo>
                      <a:pt x="71" y="44"/>
                    </a:lnTo>
                    <a:lnTo>
                      <a:pt x="72" y="44"/>
                    </a:lnTo>
                    <a:lnTo>
                      <a:pt x="73" y="45"/>
                    </a:lnTo>
                    <a:lnTo>
                      <a:pt x="74" y="46"/>
                    </a:lnTo>
                    <a:lnTo>
                      <a:pt x="75" y="45"/>
                    </a:lnTo>
                    <a:lnTo>
                      <a:pt x="76" y="43"/>
                    </a:lnTo>
                    <a:lnTo>
                      <a:pt x="76" y="40"/>
                    </a:lnTo>
                    <a:lnTo>
                      <a:pt x="76" y="38"/>
                    </a:lnTo>
                    <a:lnTo>
                      <a:pt x="77" y="37"/>
                    </a:lnTo>
                    <a:lnTo>
                      <a:pt x="79" y="35"/>
                    </a:lnTo>
                    <a:lnTo>
                      <a:pt x="79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3"/>
                    </a:lnTo>
                    <a:lnTo>
                      <a:pt x="86" y="33"/>
                    </a:lnTo>
                    <a:lnTo>
                      <a:pt x="87" y="32"/>
                    </a:lnTo>
                    <a:lnTo>
                      <a:pt x="87" y="31"/>
                    </a:lnTo>
                    <a:lnTo>
                      <a:pt x="86" y="30"/>
                    </a:lnTo>
                    <a:lnTo>
                      <a:pt x="86" y="29"/>
                    </a:lnTo>
                    <a:lnTo>
                      <a:pt x="87" y="28"/>
                    </a:lnTo>
                    <a:lnTo>
                      <a:pt x="88" y="24"/>
                    </a:lnTo>
                    <a:lnTo>
                      <a:pt x="88" y="22"/>
                    </a:lnTo>
                    <a:lnTo>
                      <a:pt x="88" y="20"/>
                    </a:lnTo>
                    <a:lnTo>
                      <a:pt x="88" y="17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89" y="15"/>
                    </a:lnTo>
                    <a:lnTo>
                      <a:pt x="92" y="16"/>
                    </a:lnTo>
                    <a:lnTo>
                      <a:pt x="96" y="16"/>
                    </a:lnTo>
                    <a:lnTo>
                      <a:pt x="96" y="17"/>
                    </a:lnTo>
                    <a:lnTo>
                      <a:pt x="96" y="18"/>
                    </a:lnTo>
                    <a:lnTo>
                      <a:pt x="96" y="19"/>
                    </a:lnTo>
                    <a:lnTo>
                      <a:pt x="96" y="20"/>
                    </a:lnTo>
                    <a:lnTo>
                      <a:pt x="97" y="20"/>
                    </a:lnTo>
                    <a:lnTo>
                      <a:pt x="100" y="19"/>
                    </a:lnTo>
                    <a:lnTo>
                      <a:pt x="101" y="18"/>
                    </a:lnTo>
                    <a:lnTo>
                      <a:pt x="101" y="17"/>
                    </a:lnTo>
                    <a:lnTo>
                      <a:pt x="102" y="16"/>
                    </a:lnTo>
                    <a:lnTo>
                      <a:pt x="102" y="17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8"/>
                    </a:lnTo>
                    <a:lnTo>
                      <a:pt x="108" y="19"/>
                    </a:lnTo>
                    <a:lnTo>
                      <a:pt x="109" y="20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4" y="23"/>
                    </a:lnTo>
                    <a:lnTo>
                      <a:pt x="117" y="24"/>
                    </a:lnTo>
                    <a:lnTo>
                      <a:pt x="120" y="26"/>
                    </a:lnTo>
                    <a:lnTo>
                      <a:pt x="122" y="26"/>
                    </a:lnTo>
                    <a:lnTo>
                      <a:pt x="123" y="26"/>
                    </a:lnTo>
                    <a:lnTo>
                      <a:pt x="124" y="26"/>
                    </a:lnTo>
                    <a:lnTo>
                      <a:pt x="125" y="26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28" y="26"/>
                    </a:lnTo>
                    <a:lnTo>
                      <a:pt x="128" y="26"/>
                    </a:lnTo>
                    <a:lnTo>
                      <a:pt x="128" y="27"/>
                    </a:lnTo>
                    <a:lnTo>
                      <a:pt x="129" y="27"/>
                    </a:lnTo>
                    <a:lnTo>
                      <a:pt x="130" y="27"/>
                    </a:lnTo>
                    <a:lnTo>
                      <a:pt x="130" y="28"/>
                    </a:lnTo>
                    <a:lnTo>
                      <a:pt x="130" y="29"/>
                    </a:lnTo>
                    <a:lnTo>
                      <a:pt x="131" y="28"/>
                    </a:lnTo>
                    <a:lnTo>
                      <a:pt x="131" y="29"/>
                    </a:lnTo>
                    <a:lnTo>
                      <a:pt x="132" y="30"/>
                    </a:lnTo>
                    <a:lnTo>
                      <a:pt x="137" y="33"/>
                    </a:lnTo>
                    <a:lnTo>
                      <a:pt x="139" y="34"/>
                    </a:lnTo>
                    <a:lnTo>
                      <a:pt x="143" y="33"/>
                    </a:lnTo>
                    <a:lnTo>
                      <a:pt x="149" y="35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2" y="35"/>
                    </a:lnTo>
                    <a:lnTo>
                      <a:pt x="152" y="34"/>
                    </a:lnTo>
                    <a:lnTo>
                      <a:pt x="155" y="31"/>
                    </a:lnTo>
                    <a:lnTo>
                      <a:pt x="156" y="30"/>
                    </a:lnTo>
                    <a:lnTo>
                      <a:pt x="157" y="30"/>
                    </a:lnTo>
                    <a:lnTo>
                      <a:pt x="157" y="30"/>
                    </a:lnTo>
                    <a:lnTo>
                      <a:pt x="158" y="30"/>
                    </a:lnTo>
                    <a:lnTo>
                      <a:pt x="159" y="30"/>
                    </a:lnTo>
                    <a:lnTo>
                      <a:pt x="160" y="31"/>
                    </a:lnTo>
                    <a:lnTo>
                      <a:pt x="163" y="31"/>
                    </a:lnTo>
                    <a:lnTo>
                      <a:pt x="164" y="32"/>
                    </a:lnTo>
                    <a:lnTo>
                      <a:pt x="165" y="32"/>
                    </a:lnTo>
                    <a:lnTo>
                      <a:pt x="165" y="33"/>
                    </a:lnTo>
                    <a:lnTo>
                      <a:pt x="166" y="33"/>
                    </a:lnTo>
                    <a:lnTo>
                      <a:pt x="166" y="34"/>
                    </a:lnTo>
                    <a:lnTo>
                      <a:pt x="167" y="34"/>
                    </a:lnTo>
                    <a:lnTo>
                      <a:pt x="167" y="35"/>
                    </a:lnTo>
                    <a:lnTo>
                      <a:pt x="168" y="35"/>
                    </a:lnTo>
                    <a:lnTo>
                      <a:pt x="169" y="35"/>
                    </a:lnTo>
                    <a:lnTo>
                      <a:pt x="170" y="36"/>
                    </a:lnTo>
                    <a:lnTo>
                      <a:pt x="171" y="36"/>
                    </a:lnTo>
                    <a:lnTo>
                      <a:pt x="172" y="36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6" y="36"/>
                    </a:lnTo>
                    <a:lnTo>
                      <a:pt x="177" y="42"/>
                    </a:lnTo>
                    <a:lnTo>
                      <a:pt x="178" y="44"/>
                    </a:lnTo>
                    <a:lnTo>
                      <a:pt x="178" y="42"/>
                    </a:lnTo>
                    <a:lnTo>
                      <a:pt x="179" y="41"/>
                    </a:lnTo>
                    <a:lnTo>
                      <a:pt x="179" y="40"/>
                    </a:lnTo>
                    <a:lnTo>
                      <a:pt x="182" y="34"/>
                    </a:lnTo>
                    <a:lnTo>
                      <a:pt x="183" y="32"/>
                    </a:lnTo>
                    <a:lnTo>
                      <a:pt x="185" y="31"/>
                    </a:lnTo>
                    <a:lnTo>
                      <a:pt x="186" y="30"/>
                    </a:lnTo>
                    <a:lnTo>
                      <a:pt x="186" y="28"/>
                    </a:lnTo>
                    <a:lnTo>
                      <a:pt x="187" y="28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2" y="26"/>
                    </a:lnTo>
                    <a:lnTo>
                      <a:pt x="197" y="29"/>
                    </a:lnTo>
                    <a:lnTo>
                      <a:pt x="198" y="28"/>
                    </a:lnTo>
                    <a:lnTo>
                      <a:pt x="199" y="28"/>
                    </a:lnTo>
                    <a:lnTo>
                      <a:pt x="200" y="27"/>
                    </a:lnTo>
                    <a:lnTo>
                      <a:pt x="202" y="27"/>
                    </a:lnTo>
                    <a:lnTo>
                      <a:pt x="204" y="29"/>
                    </a:lnTo>
                    <a:lnTo>
                      <a:pt x="206" y="29"/>
                    </a:lnTo>
                    <a:lnTo>
                      <a:pt x="214" y="26"/>
                    </a:lnTo>
                    <a:lnTo>
                      <a:pt x="215" y="25"/>
                    </a:lnTo>
                    <a:lnTo>
                      <a:pt x="217" y="22"/>
                    </a:lnTo>
                    <a:lnTo>
                      <a:pt x="217" y="22"/>
                    </a:lnTo>
                    <a:lnTo>
                      <a:pt x="218" y="21"/>
                    </a:lnTo>
                    <a:lnTo>
                      <a:pt x="219" y="22"/>
                    </a:lnTo>
                    <a:lnTo>
                      <a:pt x="220" y="21"/>
                    </a:lnTo>
                    <a:lnTo>
                      <a:pt x="221" y="21"/>
                    </a:lnTo>
                    <a:lnTo>
                      <a:pt x="221" y="19"/>
                    </a:lnTo>
                    <a:lnTo>
                      <a:pt x="222" y="17"/>
                    </a:lnTo>
                    <a:lnTo>
                      <a:pt x="222" y="16"/>
                    </a:lnTo>
                    <a:lnTo>
                      <a:pt x="223" y="15"/>
                    </a:lnTo>
                    <a:lnTo>
                      <a:pt x="224" y="15"/>
                    </a:lnTo>
                    <a:lnTo>
                      <a:pt x="225" y="14"/>
                    </a:lnTo>
                    <a:lnTo>
                      <a:pt x="227" y="15"/>
                    </a:lnTo>
                    <a:lnTo>
                      <a:pt x="229" y="14"/>
                    </a:lnTo>
                    <a:lnTo>
                      <a:pt x="230" y="12"/>
                    </a:lnTo>
                    <a:lnTo>
                      <a:pt x="231" y="11"/>
                    </a:lnTo>
                    <a:lnTo>
                      <a:pt x="232" y="10"/>
                    </a:lnTo>
                    <a:lnTo>
                      <a:pt x="232" y="6"/>
                    </a:lnTo>
                    <a:lnTo>
                      <a:pt x="232" y="5"/>
                    </a:lnTo>
                    <a:lnTo>
                      <a:pt x="232" y="2"/>
                    </a:lnTo>
                    <a:lnTo>
                      <a:pt x="232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2" name="Freeform 112">
                <a:extLst>
                  <a:ext uri="{FF2B5EF4-FFF2-40B4-BE49-F238E27FC236}">
                    <a16:creationId xmlns:a16="http://schemas.microsoft.com/office/drawing/2014/main" id="{D16EA8A2-F6D5-5EB5-CD4C-4D1610491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58863"/>
                <a:ext cx="287337" cy="214312"/>
              </a:xfrm>
              <a:custGeom>
                <a:avLst/>
                <a:gdLst>
                  <a:gd name="T0" fmla="*/ 4 w 181"/>
                  <a:gd name="T1" fmla="*/ 119 h 135"/>
                  <a:gd name="T2" fmla="*/ 5 w 181"/>
                  <a:gd name="T3" fmla="*/ 121 h 135"/>
                  <a:gd name="T4" fmla="*/ 9 w 181"/>
                  <a:gd name="T5" fmla="*/ 125 h 135"/>
                  <a:gd name="T6" fmla="*/ 10 w 181"/>
                  <a:gd name="T7" fmla="*/ 129 h 135"/>
                  <a:gd name="T8" fmla="*/ 15 w 181"/>
                  <a:gd name="T9" fmla="*/ 128 h 135"/>
                  <a:gd name="T10" fmla="*/ 13 w 181"/>
                  <a:gd name="T11" fmla="*/ 134 h 135"/>
                  <a:gd name="T12" fmla="*/ 20 w 181"/>
                  <a:gd name="T13" fmla="*/ 133 h 135"/>
                  <a:gd name="T14" fmla="*/ 24 w 181"/>
                  <a:gd name="T15" fmla="*/ 128 h 135"/>
                  <a:gd name="T16" fmla="*/ 26 w 181"/>
                  <a:gd name="T17" fmla="*/ 122 h 135"/>
                  <a:gd name="T18" fmla="*/ 25 w 181"/>
                  <a:gd name="T19" fmla="*/ 117 h 135"/>
                  <a:gd name="T20" fmla="*/ 26 w 181"/>
                  <a:gd name="T21" fmla="*/ 115 h 135"/>
                  <a:gd name="T22" fmla="*/ 26 w 181"/>
                  <a:gd name="T23" fmla="*/ 116 h 135"/>
                  <a:gd name="T24" fmla="*/ 31 w 181"/>
                  <a:gd name="T25" fmla="*/ 117 h 135"/>
                  <a:gd name="T26" fmla="*/ 40 w 181"/>
                  <a:gd name="T27" fmla="*/ 118 h 135"/>
                  <a:gd name="T28" fmla="*/ 45 w 181"/>
                  <a:gd name="T29" fmla="*/ 117 h 135"/>
                  <a:gd name="T30" fmla="*/ 45 w 181"/>
                  <a:gd name="T31" fmla="*/ 120 h 135"/>
                  <a:gd name="T32" fmla="*/ 50 w 181"/>
                  <a:gd name="T33" fmla="*/ 126 h 135"/>
                  <a:gd name="T34" fmla="*/ 60 w 181"/>
                  <a:gd name="T35" fmla="*/ 124 h 135"/>
                  <a:gd name="T36" fmla="*/ 65 w 181"/>
                  <a:gd name="T37" fmla="*/ 125 h 135"/>
                  <a:gd name="T38" fmla="*/ 70 w 181"/>
                  <a:gd name="T39" fmla="*/ 122 h 135"/>
                  <a:gd name="T40" fmla="*/ 73 w 181"/>
                  <a:gd name="T41" fmla="*/ 119 h 135"/>
                  <a:gd name="T42" fmla="*/ 77 w 181"/>
                  <a:gd name="T43" fmla="*/ 117 h 135"/>
                  <a:gd name="T44" fmla="*/ 83 w 181"/>
                  <a:gd name="T45" fmla="*/ 114 h 135"/>
                  <a:gd name="T46" fmla="*/ 91 w 181"/>
                  <a:gd name="T47" fmla="*/ 113 h 135"/>
                  <a:gd name="T48" fmla="*/ 107 w 181"/>
                  <a:gd name="T49" fmla="*/ 110 h 135"/>
                  <a:gd name="T50" fmla="*/ 105 w 181"/>
                  <a:gd name="T51" fmla="*/ 106 h 135"/>
                  <a:gd name="T52" fmla="*/ 108 w 181"/>
                  <a:gd name="T53" fmla="*/ 106 h 135"/>
                  <a:gd name="T54" fmla="*/ 110 w 181"/>
                  <a:gd name="T55" fmla="*/ 106 h 135"/>
                  <a:gd name="T56" fmla="*/ 117 w 181"/>
                  <a:gd name="T57" fmla="*/ 106 h 135"/>
                  <a:gd name="T58" fmla="*/ 120 w 181"/>
                  <a:gd name="T59" fmla="*/ 111 h 135"/>
                  <a:gd name="T60" fmla="*/ 125 w 181"/>
                  <a:gd name="T61" fmla="*/ 108 h 135"/>
                  <a:gd name="T62" fmla="*/ 132 w 181"/>
                  <a:gd name="T63" fmla="*/ 109 h 135"/>
                  <a:gd name="T64" fmla="*/ 133 w 181"/>
                  <a:gd name="T65" fmla="*/ 115 h 135"/>
                  <a:gd name="T66" fmla="*/ 138 w 181"/>
                  <a:gd name="T67" fmla="*/ 120 h 135"/>
                  <a:gd name="T68" fmla="*/ 144 w 181"/>
                  <a:gd name="T69" fmla="*/ 121 h 135"/>
                  <a:gd name="T70" fmla="*/ 144 w 181"/>
                  <a:gd name="T71" fmla="*/ 116 h 135"/>
                  <a:gd name="T72" fmla="*/ 146 w 181"/>
                  <a:gd name="T73" fmla="*/ 109 h 135"/>
                  <a:gd name="T74" fmla="*/ 144 w 181"/>
                  <a:gd name="T75" fmla="*/ 105 h 135"/>
                  <a:gd name="T76" fmla="*/ 140 w 181"/>
                  <a:gd name="T77" fmla="*/ 103 h 135"/>
                  <a:gd name="T78" fmla="*/ 143 w 181"/>
                  <a:gd name="T79" fmla="*/ 96 h 135"/>
                  <a:gd name="T80" fmla="*/ 138 w 181"/>
                  <a:gd name="T81" fmla="*/ 88 h 135"/>
                  <a:gd name="T82" fmla="*/ 135 w 181"/>
                  <a:gd name="T83" fmla="*/ 84 h 135"/>
                  <a:gd name="T84" fmla="*/ 132 w 181"/>
                  <a:gd name="T85" fmla="*/ 77 h 135"/>
                  <a:gd name="T86" fmla="*/ 135 w 181"/>
                  <a:gd name="T87" fmla="*/ 75 h 135"/>
                  <a:gd name="T88" fmla="*/ 141 w 181"/>
                  <a:gd name="T89" fmla="*/ 71 h 135"/>
                  <a:gd name="T90" fmla="*/ 149 w 181"/>
                  <a:gd name="T91" fmla="*/ 66 h 135"/>
                  <a:gd name="T92" fmla="*/ 164 w 181"/>
                  <a:gd name="T93" fmla="*/ 56 h 135"/>
                  <a:gd name="T94" fmla="*/ 164 w 181"/>
                  <a:gd name="T95" fmla="*/ 52 h 135"/>
                  <a:gd name="T96" fmla="*/ 164 w 181"/>
                  <a:gd name="T97" fmla="*/ 47 h 135"/>
                  <a:gd name="T98" fmla="*/ 165 w 181"/>
                  <a:gd name="T99" fmla="*/ 46 h 135"/>
                  <a:gd name="T100" fmla="*/ 174 w 181"/>
                  <a:gd name="T101" fmla="*/ 48 h 135"/>
                  <a:gd name="T102" fmla="*/ 179 w 181"/>
                  <a:gd name="T103" fmla="*/ 46 h 135"/>
                  <a:gd name="T104" fmla="*/ 181 w 181"/>
                  <a:gd name="T105" fmla="*/ 41 h 135"/>
                  <a:gd name="T106" fmla="*/ 180 w 181"/>
                  <a:gd name="T107" fmla="*/ 36 h 135"/>
                  <a:gd name="T108" fmla="*/ 176 w 181"/>
                  <a:gd name="T109" fmla="*/ 26 h 135"/>
                  <a:gd name="T110" fmla="*/ 172 w 181"/>
                  <a:gd name="T111" fmla="*/ 22 h 135"/>
                  <a:gd name="T112" fmla="*/ 169 w 181"/>
                  <a:gd name="T113" fmla="*/ 18 h 135"/>
                  <a:gd name="T114" fmla="*/ 165 w 181"/>
                  <a:gd name="T115" fmla="*/ 20 h 135"/>
                  <a:gd name="T116" fmla="*/ 161 w 181"/>
                  <a:gd name="T117" fmla="*/ 15 h 135"/>
                  <a:gd name="T118" fmla="*/ 155 w 181"/>
                  <a:gd name="T119" fmla="*/ 9 h 135"/>
                  <a:gd name="T120" fmla="*/ 146 w 181"/>
                  <a:gd name="T12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1" h="135">
                    <a:moveTo>
                      <a:pt x="2" y="117"/>
                    </a:moveTo>
                    <a:lnTo>
                      <a:pt x="3" y="117"/>
                    </a:lnTo>
                    <a:lnTo>
                      <a:pt x="4" y="117"/>
                    </a:lnTo>
                    <a:lnTo>
                      <a:pt x="4" y="118"/>
                    </a:lnTo>
                    <a:lnTo>
                      <a:pt x="4" y="119"/>
                    </a:lnTo>
                    <a:lnTo>
                      <a:pt x="5" y="119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0"/>
                    </a:lnTo>
                    <a:lnTo>
                      <a:pt x="5" y="121"/>
                    </a:lnTo>
                    <a:lnTo>
                      <a:pt x="6" y="120"/>
                    </a:lnTo>
                    <a:lnTo>
                      <a:pt x="7" y="120"/>
                    </a:lnTo>
                    <a:lnTo>
                      <a:pt x="9" y="123"/>
                    </a:lnTo>
                    <a:lnTo>
                      <a:pt x="10" y="124"/>
                    </a:lnTo>
                    <a:lnTo>
                      <a:pt x="9" y="125"/>
                    </a:lnTo>
                    <a:lnTo>
                      <a:pt x="8" y="125"/>
                    </a:lnTo>
                    <a:lnTo>
                      <a:pt x="9" y="126"/>
                    </a:lnTo>
                    <a:lnTo>
                      <a:pt x="9" y="127"/>
                    </a:lnTo>
                    <a:lnTo>
                      <a:pt x="9" y="128"/>
                    </a:lnTo>
                    <a:lnTo>
                      <a:pt x="10" y="129"/>
                    </a:lnTo>
                    <a:lnTo>
                      <a:pt x="11" y="128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5" y="127"/>
                    </a:lnTo>
                    <a:lnTo>
                      <a:pt x="15" y="128"/>
                    </a:lnTo>
                    <a:lnTo>
                      <a:pt x="15" y="129"/>
                    </a:lnTo>
                    <a:lnTo>
                      <a:pt x="15" y="132"/>
                    </a:lnTo>
                    <a:lnTo>
                      <a:pt x="15" y="133"/>
                    </a:lnTo>
                    <a:lnTo>
                      <a:pt x="14" y="134"/>
                    </a:lnTo>
                    <a:lnTo>
                      <a:pt x="13" y="134"/>
                    </a:lnTo>
                    <a:lnTo>
                      <a:pt x="13" y="135"/>
                    </a:lnTo>
                    <a:lnTo>
                      <a:pt x="14" y="135"/>
                    </a:lnTo>
                    <a:lnTo>
                      <a:pt x="16" y="135"/>
                    </a:lnTo>
                    <a:lnTo>
                      <a:pt x="17" y="135"/>
                    </a:lnTo>
                    <a:lnTo>
                      <a:pt x="20" y="133"/>
                    </a:lnTo>
                    <a:lnTo>
                      <a:pt x="21" y="132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3" y="128"/>
                    </a:lnTo>
                    <a:lnTo>
                      <a:pt x="24" y="128"/>
                    </a:lnTo>
                    <a:lnTo>
                      <a:pt x="25" y="127"/>
                    </a:lnTo>
                    <a:lnTo>
                      <a:pt x="25" y="126"/>
                    </a:lnTo>
                    <a:lnTo>
                      <a:pt x="26" y="125"/>
                    </a:lnTo>
                    <a:lnTo>
                      <a:pt x="26" y="123"/>
                    </a:lnTo>
                    <a:lnTo>
                      <a:pt x="26" y="122"/>
                    </a:lnTo>
                    <a:lnTo>
                      <a:pt x="26" y="121"/>
                    </a:lnTo>
                    <a:lnTo>
                      <a:pt x="26" y="120"/>
                    </a:lnTo>
                    <a:lnTo>
                      <a:pt x="25" y="120"/>
                    </a:lnTo>
                    <a:lnTo>
                      <a:pt x="25" y="120"/>
                    </a:lnTo>
                    <a:lnTo>
                      <a:pt x="25" y="117"/>
                    </a:lnTo>
                    <a:lnTo>
                      <a:pt x="25" y="116"/>
                    </a:lnTo>
                    <a:lnTo>
                      <a:pt x="25" y="116"/>
                    </a:lnTo>
                    <a:lnTo>
                      <a:pt x="25" y="115"/>
                    </a:lnTo>
                    <a:lnTo>
                      <a:pt x="25" y="115"/>
                    </a:lnTo>
                    <a:lnTo>
                      <a:pt x="26" y="115"/>
                    </a:lnTo>
                    <a:lnTo>
                      <a:pt x="26" y="114"/>
                    </a:lnTo>
                    <a:lnTo>
                      <a:pt x="27" y="115"/>
                    </a:lnTo>
                    <a:lnTo>
                      <a:pt x="27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7" y="116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30" y="117"/>
                    </a:lnTo>
                    <a:lnTo>
                      <a:pt x="31" y="117"/>
                    </a:lnTo>
                    <a:lnTo>
                      <a:pt x="32" y="116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9" y="117"/>
                    </a:lnTo>
                    <a:lnTo>
                      <a:pt x="40" y="118"/>
                    </a:lnTo>
                    <a:lnTo>
                      <a:pt x="40" y="119"/>
                    </a:lnTo>
                    <a:lnTo>
                      <a:pt x="41" y="119"/>
                    </a:lnTo>
                    <a:lnTo>
                      <a:pt x="42" y="118"/>
                    </a:lnTo>
                    <a:lnTo>
                      <a:pt x="44" y="117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5" y="118"/>
                    </a:lnTo>
                    <a:lnTo>
                      <a:pt x="46" y="119"/>
                    </a:lnTo>
                    <a:lnTo>
                      <a:pt x="45" y="120"/>
                    </a:lnTo>
                    <a:lnTo>
                      <a:pt x="45" y="120"/>
                    </a:lnTo>
                    <a:lnTo>
                      <a:pt x="47" y="121"/>
                    </a:lnTo>
                    <a:lnTo>
                      <a:pt x="50" y="124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1" y="126"/>
                    </a:lnTo>
                    <a:lnTo>
                      <a:pt x="55" y="126"/>
                    </a:lnTo>
                    <a:lnTo>
                      <a:pt x="56" y="126"/>
                    </a:lnTo>
                    <a:lnTo>
                      <a:pt x="59" y="125"/>
                    </a:lnTo>
                    <a:lnTo>
                      <a:pt x="60" y="124"/>
                    </a:lnTo>
                    <a:lnTo>
                      <a:pt x="61" y="125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4" y="125"/>
                    </a:lnTo>
                    <a:lnTo>
                      <a:pt x="65" y="125"/>
                    </a:lnTo>
                    <a:lnTo>
                      <a:pt x="65" y="124"/>
                    </a:lnTo>
                    <a:lnTo>
                      <a:pt x="66" y="123"/>
                    </a:lnTo>
                    <a:lnTo>
                      <a:pt x="68" y="123"/>
                    </a:lnTo>
                    <a:lnTo>
                      <a:pt x="69" y="123"/>
                    </a:lnTo>
                    <a:lnTo>
                      <a:pt x="70" y="122"/>
                    </a:lnTo>
                    <a:lnTo>
                      <a:pt x="69" y="121"/>
                    </a:lnTo>
                    <a:lnTo>
                      <a:pt x="68" y="121"/>
                    </a:lnTo>
                    <a:lnTo>
                      <a:pt x="71" y="119"/>
                    </a:lnTo>
                    <a:lnTo>
                      <a:pt x="72" y="119"/>
                    </a:lnTo>
                    <a:lnTo>
                      <a:pt x="73" y="119"/>
                    </a:lnTo>
                    <a:lnTo>
                      <a:pt x="74" y="120"/>
                    </a:lnTo>
                    <a:lnTo>
                      <a:pt x="76" y="119"/>
                    </a:lnTo>
                    <a:lnTo>
                      <a:pt x="76" y="119"/>
                    </a:lnTo>
                    <a:lnTo>
                      <a:pt x="77" y="118"/>
                    </a:lnTo>
                    <a:lnTo>
                      <a:pt x="77" y="117"/>
                    </a:lnTo>
                    <a:lnTo>
                      <a:pt x="78" y="116"/>
                    </a:lnTo>
                    <a:lnTo>
                      <a:pt x="78" y="115"/>
                    </a:lnTo>
                    <a:lnTo>
                      <a:pt x="80" y="114"/>
                    </a:lnTo>
                    <a:lnTo>
                      <a:pt x="81" y="114"/>
                    </a:lnTo>
                    <a:lnTo>
                      <a:pt x="83" y="114"/>
                    </a:lnTo>
                    <a:lnTo>
                      <a:pt x="86" y="114"/>
                    </a:lnTo>
                    <a:lnTo>
                      <a:pt x="89" y="115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91" y="113"/>
                    </a:lnTo>
                    <a:lnTo>
                      <a:pt x="95" y="112"/>
                    </a:lnTo>
                    <a:lnTo>
                      <a:pt x="105" y="113"/>
                    </a:lnTo>
                    <a:lnTo>
                      <a:pt x="105" y="113"/>
                    </a:lnTo>
                    <a:lnTo>
                      <a:pt x="106" y="111"/>
                    </a:lnTo>
                    <a:lnTo>
                      <a:pt x="107" y="110"/>
                    </a:lnTo>
                    <a:lnTo>
                      <a:pt x="107" y="109"/>
                    </a:lnTo>
                    <a:lnTo>
                      <a:pt x="106" y="107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5" y="106"/>
                    </a:lnTo>
                    <a:lnTo>
                      <a:pt x="106" y="105"/>
                    </a:lnTo>
                    <a:lnTo>
                      <a:pt x="107" y="104"/>
                    </a:lnTo>
                    <a:lnTo>
                      <a:pt x="108" y="104"/>
                    </a:lnTo>
                    <a:lnTo>
                      <a:pt x="108" y="105"/>
                    </a:lnTo>
                    <a:lnTo>
                      <a:pt x="108" y="106"/>
                    </a:lnTo>
                    <a:lnTo>
                      <a:pt x="107" y="106"/>
                    </a:lnTo>
                    <a:lnTo>
                      <a:pt x="108" y="106"/>
                    </a:lnTo>
                    <a:lnTo>
                      <a:pt x="108" y="107"/>
                    </a:lnTo>
                    <a:lnTo>
                      <a:pt x="109" y="107"/>
                    </a:lnTo>
                    <a:lnTo>
                      <a:pt x="110" y="106"/>
                    </a:lnTo>
                    <a:lnTo>
                      <a:pt x="111" y="106"/>
                    </a:lnTo>
                    <a:lnTo>
                      <a:pt x="114" y="107"/>
                    </a:lnTo>
                    <a:lnTo>
                      <a:pt x="115" y="106"/>
                    </a:lnTo>
                    <a:lnTo>
                      <a:pt x="116" y="106"/>
                    </a:lnTo>
                    <a:lnTo>
                      <a:pt x="117" y="106"/>
                    </a:lnTo>
                    <a:lnTo>
                      <a:pt x="118" y="108"/>
                    </a:lnTo>
                    <a:lnTo>
                      <a:pt x="118" y="109"/>
                    </a:lnTo>
                    <a:lnTo>
                      <a:pt x="119" y="109"/>
                    </a:lnTo>
                    <a:lnTo>
                      <a:pt x="120" y="110"/>
                    </a:lnTo>
                    <a:lnTo>
                      <a:pt x="120" y="111"/>
                    </a:lnTo>
                    <a:lnTo>
                      <a:pt x="121" y="111"/>
                    </a:lnTo>
                    <a:lnTo>
                      <a:pt x="122" y="110"/>
                    </a:lnTo>
                    <a:lnTo>
                      <a:pt x="123" y="110"/>
                    </a:lnTo>
                    <a:lnTo>
                      <a:pt x="125" y="108"/>
                    </a:lnTo>
                    <a:lnTo>
                      <a:pt x="125" y="108"/>
                    </a:lnTo>
                    <a:lnTo>
                      <a:pt x="127" y="107"/>
                    </a:lnTo>
                    <a:lnTo>
                      <a:pt x="129" y="107"/>
                    </a:lnTo>
                    <a:lnTo>
                      <a:pt x="132" y="108"/>
                    </a:lnTo>
                    <a:lnTo>
                      <a:pt x="133" y="108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4" y="111"/>
                    </a:lnTo>
                    <a:lnTo>
                      <a:pt x="134" y="112"/>
                    </a:lnTo>
                    <a:lnTo>
                      <a:pt x="134" y="113"/>
                    </a:lnTo>
                    <a:lnTo>
                      <a:pt x="133" y="115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5" y="117"/>
                    </a:lnTo>
                    <a:lnTo>
                      <a:pt x="136" y="117"/>
                    </a:lnTo>
                    <a:lnTo>
                      <a:pt x="138" y="120"/>
                    </a:lnTo>
                    <a:lnTo>
                      <a:pt x="141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3" y="121"/>
                    </a:lnTo>
                    <a:lnTo>
                      <a:pt x="144" y="121"/>
                    </a:lnTo>
                    <a:lnTo>
                      <a:pt x="144" y="120"/>
                    </a:lnTo>
                    <a:lnTo>
                      <a:pt x="144" y="119"/>
                    </a:lnTo>
                    <a:lnTo>
                      <a:pt x="144" y="118"/>
                    </a:lnTo>
                    <a:lnTo>
                      <a:pt x="144" y="116"/>
                    </a:lnTo>
                    <a:lnTo>
                      <a:pt x="144" y="116"/>
                    </a:lnTo>
                    <a:lnTo>
                      <a:pt x="144" y="114"/>
                    </a:lnTo>
                    <a:lnTo>
                      <a:pt x="145" y="113"/>
                    </a:lnTo>
                    <a:lnTo>
                      <a:pt x="146" y="111"/>
                    </a:lnTo>
                    <a:lnTo>
                      <a:pt x="146" y="110"/>
                    </a:lnTo>
                    <a:lnTo>
                      <a:pt x="146" y="109"/>
                    </a:lnTo>
                    <a:lnTo>
                      <a:pt x="146" y="108"/>
                    </a:lnTo>
                    <a:lnTo>
                      <a:pt x="146" y="107"/>
                    </a:lnTo>
                    <a:lnTo>
                      <a:pt x="145" y="106"/>
                    </a:lnTo>
                    <a:lnTo>
                      <a:pt x="144" y="106"/>
                    </a:lnTo>
                    <a:lnTo>
                      <a:pt x="144" y="105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39" y="105"/>
                    </a:lnTo>
                    <a:lnTo>
                      <a:pt x="139" y="104"/>
                    </a:lnTo>
                    <a:lnTo>
                      <a:pt x="140" y="103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0"/>
                    </a:lnTo>
                    <a:lnTo>
                      <a:pt x="143" y="96"/>
                    </a:lnTo>
                    <a:lnTo>
                      <a:pt x="143" y="96"/>
                    </a:lnTo>
                    <a:lnTo>
                      <a:pt x="142" y="95"/>
                    </a:lnTo>
                    <a:lnTo>
                      <a:pt x="141" y="91"/>
                    </a:lnTo>
                    <a:lnTo>
                      <a:pt x="140" y="90"/>
                    </a:lnTo>
                    <a:lnTo>
                      <a:pt x="139" y="89"/>
                    </a:lnTo>
                    <a:lnTo>
                      <a:pt x="138" y="88"/>
                    </a:lnTo>
                    <a:lnTo>
                      <a:pt x="137" y="88"/>
                    </a:lnTo>
                    <a:lnTo>
                      <a:pt x="137" y="87"/>
                    </a:lnTo>
                    <a:lnTo>
                      <a:pt x="136" y="86"/>
                    </a:lnTo>
                    <a:lnTo>
                      <a:pt x="136" y="86"/>
                    </a:lnTo>
                    <a:lnTo>
                      <a:pt x="135" y="84"/>
                    </a:lnTo>
                    <a:lnTo>
                      <a:pt x="133" y="80"/>
                    </a:lnTo>
                    <a:lnTo>
                      <a:pt x="132" y="80"/>
                    </a:lnTo>
                    <a:lnTo>
                      <a:pt x="132" y="79"/>
                    </a:lnTo>
                    <a:lnTo>
                      <a:pt x="131" y="78"/>
                    </a:lnTo>
                    <a:lnTo>
                      <a:pt x="132" y="77"/>
                    </a:lnTo>
                    <a:lnTo>
                      <a:pt x="132" y="76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5" y="75"/>
                    </a:lnTo>
                    <a:lnTo>
                      <a:pt x="136" y="74"/>
                    </a:lnTo>
                    <a:lnTo>
                      <a:pt x="137" y="73"/>
                    </a:lnTo>
                    <a:lnTo>
                      <a:pt x="137" y="72"/>
                    </a:lnTo>
                    <a:lnTo>
                      <a:pt x="138" y="72"/>
                    </a:lnTo>
                    <a:lnTo>
                      <a:pt x="141" y="71"/>
                    </a:lnTo>
                    <a:lnTo>
                      <a:pt x="142" y="70"/>
                    </a:lnTo>
                    <a:lnTo>
                      <a:pt x="142" y="69"/>
                    </a:lnTo>
                    <a:lnTo>
                      <a:pt x="144" y="67"/>
                    </a:lnTo>
                    <a:lnTo>
                      <a:pt x="144" y="67"/>
                    </a:lnTo>
                    <a:lnTo>
                      <a:pt x="149" y="66"/>
                    </a:lnTo>
                    <a:lnTo>
                      <a:pt x="156" y="64"/>
                    </a:lnTo>
                    <a:lnTo>
                      <a:pt x="157" y="63"/>
                    </a:lnTo>
                    <a:lnTo>
                      <a:pt x="163" y="59"/>
                    </a:lnTo>
                    <a:lnTo>
                      <a:pt x="163" y="58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4" y="54"/>
                    </a:lnTo>
                    <a:lnTo>
                      <a:pt x="164" y="53"/>
                    </a:lnTo>
                    <a:lnTo>
                      <a:pt x="164" y="52"/>
                    </a:lnTo>
                    <a:lnTo>
                      <a:pt x="164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8"/>
                    </a:lnTo>
                    <a:lnTo>
                      <a:pt x="164" y="47"/>
                    </a:lnTo>
                    <a:lnTo>
                      <a:pt x="164" y="47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5" y="46"/>
                    </a:lnTo>
                    <a:lnTo>
                      <a:pt x="167" y="45"/>
                    </a:lnTo>
                    <a:lnTo>
                      <a:pt x="172" y="46"/>
                    </a:lnTo>
                    <a:lnTo>
                      <a:pt x="173" y="46"/>
                    </a:lnTo>
                    <a:lnTo>
                      <a:pt x="174" y="47"/>
                    </a:lnTo>
                    <a:lnTo>
                      <a:pt x="174" y="48"/>
                    </a:lnTo>
                    <a:lnTo>
                      <a:pt x="176" y="49"/>
                    </a:lnTo>
                    <a:lnTo>
                      <a:pt x="176" y="47"/>
                    </a:lnTo>
                    <a:lnTo>
                      <a:pt x="177" y="46"/>
                    </a:lnTo>
                    <a:lnTo>
                      <a:pt x="178" y="46"/>
                    </a:lnTo>
                    <a:lnTo>
                      <a:pt x="179" y="46"/>
                    </a:lnTo>
                    <a:lnTo>
                      <a:pt x="179" y="46"/>
                    </a:lnTo>
                    <a:lnTo>
                      <a:pt x="180" y="44"/>
                    </a:lnTo>
                    <a:lnTo>
                      <a:pt x="180" y="43"/>
                    </a:lnTo>
                    <a:lnTo>
                      <a:pt x="181" y="42"/>
                    </a:lnTo>
                    <a:lnTo>
                      <a:pt x="181" y="41"/>
                    </a:lnTo>
                    <a:lnTo>
                      <a:pt x="180" y="38"/>
                    </a:lnTo>
                    <a:lnTo>
                      <a:pt x="181" y="37"/>
                    </a:lnTo>
                    <a:lnTo>
                      <a:pt x="181" y="36"/>
                    </a:lnTo>
                    <a:lnTo>
                      <a:pt x="180" y="36"/>
                    </a:lnTo>
                    <a:lnTo>
                      <a:pt x="180" y="36"/>
                    </a:lnTo>
                    <a:lnTo>
                      <a:pt x="180" y="35"/>
                    </a:lnTo>
                    <a:lnTo>
                      <a:pt x="181" y="33"/>
                    </a:lnTo>
                    <a:lnTo>
                      <a:pt x="180" y="32"/>
                    </a:lnTo>
                    <a:lnTo>
                      <a:pt x="178" y="27"/>
                    </a:lnTo>
                    <a:lnTo>
                      <a:pt x="176" y="26"/>
                    </a:lnTo>
                    <a:lnTo>
                      <a:pt x="176" y="25"/>
                    </a:lnTo>
                    <a:lnTo>
                      <a:pt x="174" y="25"/>
                    </a:lnTo>
                    <a:lnTo>
                      <a:pt x="174" y="25"/>
                    </a:lnTo>
                    <a:lnTo>
                      <a:pt x="173" y="24"/>
                    </a:lnTo>
                    <a:lnTo>
                      <a:pt x="172" y="22"/>
                    </a:lnTo>
                    <a:lnTo>
                      <a:pt x="171" y="21"/>
                    </a:lnTo>
                    <a:lnTo>
                      <a:pt x="171" y="20"/>
                    </a:lnTo>
                    <a:lnTo>
                      <a:pt x="170" y="20"/>
                    </a:lnTo>
                    <a:lnTo>
                      <a:pt x="169" y="19"/>
                    </a:lnTo>
                    <a:lnTo>
                      <a:pt x="169" y="18"/>
                    </a:lnTo>
                    <a:lnTo>
                      <a:pt x="168" y="18"/>
                    </a:lnTo>
                    <a:lnTo>
                      <a:pt x="167" y="18"/>
                    </a:lnTo>
                    <a:lnTo>
                      <a:pt x="166" y="18"/>
                    </a:lnTo>
                    <a:lnTo>
                      <a:pt x="165" y="19"/>
                    </a:lnTo>
                    <a:lnTo>
                      <a:pt x="165" y="20"/>
                    </a:lnTo>
                    <a:lnTo>
                      <a:pt x="164" y="20"/>
                    </a:lnTo>
                    <a:lnTo>
                      <a:pt x="164" y="18"/>
                    </a:lnTo>
                    <a:lnTo>
                      <a:pt x="162" y="17"/>
                    </a:lnTo>
                    <a:lnTo>
                      <a:pt x="161" y="16"/>
                    </a:lnTo>
                    <a:lnTo>
                      <a:pt x="161" y="15"/>
                    </a:lnTo>
                    <a:lnTo>
                      <a:pt x="161" y="13"/>
                    </a:lnTo>
                    <a:lnTo>
                      <a:pt x="159" y="11"/>
                    </a:lnTo>
                    <a:lnTo>
                      <a:pt x="157" y="10"/>
                    </a:lnTo>
                    <a:lnTo>
                      <a:pt x="156" y="9"/>
                    </a:lnTo>
                    <a:lnTo>
                      <a:pt x="155" y="9"/>
                    </a:lnTo>
                    <a:lnTo>
                      <a:pt x="153" y="9"/>
                    </a:lnTo>
                    <a:lnTo>
                      <a:pt x="152" y="8"/>
                    </a:lnTo>
                    <a:lnTo>
                      <a:pt x="151" y="6"/>
                    </a:lnTo>
                    <a:lnTo>
                      <a:pt x="150" y="6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3" name="Freeform 126">
                <a:extLst>
                  <a:ext uri="{FF2B5EF4-FFF2-40B4-BE49-F238E27FC236}">
                    <a16:creationId xmlns:a16="http://schemas.microsoft.com/office/drawing/2014/main" id="{6A6C9EC3-9428-B5BB-E2C3-906B69E44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825" y="1776413"/>
                <a:ext cx="185737" cy="147637"/>
              </a:xfrm>
              <a:custGeom>
                <a:avLst/>
                <a:gdLst>
                  <a:gd name="T0" fmla="*/ 116 w 117"/>
                  <a:gd name="T1" fmla="*/ 58 h 93"/>
                  <a:gd name="T2" fmla="*/ 116 w 117"/>
                  <a:gd name="T3" fmla="*/ 51 h 93"/>
                  <a:gd name="T4" fmla="*/ 115 w 117"/>
                  <a:gd name="T5" fmla="*/ 46 h 93"/>
                  <a:gd name="T6" fmla="*/ 116 w 117"/>
                  <a:gd name="T7" fmla="*/ 43 h 93"/>
                  <a:gd name="T8" fmla="*/ 116 w 117"/>
                  <a:gd name="T9" fmla="*/ 38 h 93"/>
                  <a:gd name="T10" fmla="*/ 113 w 117"/>
                  <a:gd name="T11" fmla="*/ 33 h 93"/>
                  <a:gd name="T12" fmla="*/ 112 w 117"/>
                  <a:gd name="T13" fmla="*/ 29 h 93"/>
                  <a:gd name="T14" fmla="*/ 110 w 117"/>
                  <a:gd name="T15" fmla="*/ 23 h 93"/>
                  <a:gd name="T16" fmla="*/ 107 w 117"/>
                  <a:gd name="T17" fmla="*/ 22 h 93"/>
                  <a:gd name="T18" fmla="*/ 104 w 117"/>
                  <a:gd name="T19" fmla="*/ 20 h 93"/>
                  <a:gd name="T20" fmla="*/ 95 w 117"/>
                  <a:gd name="T21" fmla="*/ 14 h 93"/>
                  <a:gd name="T22" fmla="*/ 87 w 117"/>
                  <a:gd name="T23" fmla="*/ 3 h 93"/>
                  <a:gd name="T24" fmla="*/ 84 w 117"/>
                  <a:gd name="T25" fmla="*/ 1 h 93"/>
                  <a:gd name="T26" fmla="*/ 74 w 117"/>
                  <a:gd name="T27" fmla="*/ 4 h 93"/>
                  <a:gd name="T28" fmla="*/ 68 w 117"/>
                  <a:gd name="T29" fmla="*/ 3 h 93"/>
                  <a:gd name="T30" fmla="*/ 63 w 117"/>
                  <a:gd name="T31" fmla="*/ 4 h 93"/>
                  <a:gd name="T32" fmla="*/ 56 w 117"/>
                  <a:gd name="T33" fmla="*/ 9 h 93"/>
                  <a:gd name="T34" fmla="*/ 47 w 117"/>
                  <a:gd name="T35" fmla="*/ 8 h 93"/>
                  <a:gd name="T36" fmla="*/ 45 w 117"/>
                  <a:gd name="T37" fmla="*/ 9 h 93"/>
                  <a:gd name="T38" fmla="*/ 39 w 117"/>
                  <a:gd name="T39" fmla="*/ 14 h 93"/>
                  <a:gd name="T40" fmla="*/ 38 w 117"/>
                  <a:gd name="T41" fmla="*/ 18 h 93"/>
                  <a:gd name="T42" fmla="*/ 33 w 117"/>
                  <a:gd name="T43" fmla="*/ 13 h 93"/>
                  <a:gd name="T44" fmla="*/ 27 w 117"/>
                  <a:gd name="T45" fmla="*/ 13 h 93"/>
                  <a:gd name="T46" fmla="*/ 17 w 117"/>
                  <a:gd name="T47" fmla="*/ 18 h 93"/>
                  <a:gd name="T48" fmla="*/ 14 w 117"/>
                  <a:gd name="T49" fmla="*/ 25 h 93"/>
                  <a:gd name="T50" fmla="*/ 12 w 117"/>
                  <a:gd name="T51" fmla="*/ 32 h 93"/>
                  <a:gd name="T52" fmla="*/ 8 w 117"/>
                  <a:gd name="T53" fmla="*/ 31 h 93"/>
                  <a:gd name="T54" fmla="*/ 5 w 117"/>
                  <a:gd name="T55" fmla="*/ 32 h 93"/>
                  <a:gd name="T56" fmla="*/ 4 w 117"/>
                  <a:gd name="T57" fmla="*/ 38 h 93"/>
                  <a:gd name="T58" fmla="*/ 5 w 117"/>
                  <a:gd name="T59" fmla="*/ 48 h 93"/>
                  <a:gd name="T60" fmla="*/ 0 w 117"/>
                  <a:gd name="T61" fmla="*/ 51 h 93"/>
                  <a:gd name="T62" fmla="*/ 2 w 117"/>
                  <a:gd name="T63" fmla="*/ 56 h 93"/>
                  <a:gd name="T64" fmla="*/ 5 w 117"/>
                  <a:gd name="T65" fmla="*/ 60 h 93"/>
                  <a:gd name="T66" fmla="*/ 3 w 117"/>
                  <a:gd name="T67" fmla="*/ 63 h 93"/>
                  <a:gd name="T68" fmla="*/ 3 w 117"/>
                  <a:gd name="T69" fmla="*/ 72 h 93"/>
                  <a:gd name="T70" fmla="*/ 6 w 117"/>
                  <a:gd name="T71" fmla="*/ 79 h 93"/>
                  <a:gd name="T72" fmla="*/ 9 w 117"/>
                  <a:gd name="T73" fmla="*/ 82 h 93"/>
                  <a:gd name="T74" fmla="*/ 13 w 117"/>
                  <a:gd name="T75" fmla="*/ 91 h 93"/>
                  <a:gd name="T76" fmla="*/ 18 w 117"/>
                  <a:gd name="T77" fmla="*/ 89 h 93"/>
                  <a:gd name="T78" fmla="*/ 24 w 117"/>
                  <a:gd name="T79" fmla="*/ 93 h 93"/>
                  <a:gd name="T80" fmla="*/ 37 w 117"/>
                  <a:gd name="T81" fmla="*/ 93 h 93"/>
                  <a:gd name="T82" fmla="*/ 44 w 117"/>
                  <a:gd name="T83" fmla="*/ 90 h 93"/>
                  <a:gd name="T84" fmla="*/ 53 w 117"/>
                  <a:gd name="T85" fmla="*/ 92 h 93"/>
                  <a:gd name="T86" fmla="*/ 57 w 117"/>
                  <a:gd name="T87" fmla="*/ 89 h 93"/>
                  <a:gd name="T88" fmla="*/ 61 w 117"/>
                  <a:gd name="T89" fmla="*/ 86 h 93"/>
                  <a:gd name="T90" fmla="*/ 67 w 117"/>
                  <a:gd name="T91" fmla="*/ 82 h 93"/>
                  <a:gd name="T92" fmla="*/ 68 w 117"/>
                  <a:gd name="T93" fmla="*/ 78 h 93"/>
                  <a:gd name="T94" fmla="*/ 74 w 117"/>
                  <a:gd name="T95" fmla="*/ 76 h 93"/>
                  <a:gd name="T96" fmla="*/ 81 w 117"/>
                  <a:gd name="T97" fmla="*/ 75 h 93"/>
                  <a:gd name="T98" fmla="*/ 86 w 117"/>
                  <a:gd name="T99" fmla="*/ 77 h 93"/>
                  <a:gd name="T100" fmla="*/ 90 w 117"/>
                  <a:gd name="T101" fmla="*/ 78 h 93"/>
                  <a:gd name="T102" fmla="*/ 94 w 117"/>
                  <a:gd name="T103" fmla="*/ 77 h 93"/>
                  <a:gd name="T104" fmla="*/ 99 w 117"/>
                  <a:gd name="T105" fmla="*/ 76 h 93"/>
                  <a:gd name="T106" fmla="*/ 102 w 117"/>
                  <a:gd name="T107" fmla="*/ 74 h 93"/>
                  <a:gd name="T108" fmla="*/ 105 w 117"/>
                  <a:gd name="T109" fmla="*/ 73 h 93"/>
                  <a:gd name="T110" fmla="*/ 108 w 117"/>
                  <a:gd name="T111" fmla="*/ 6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7" h="93">
                    <a:moveTo>
                      <a:pt x="115" y="63"/>
                    </a:moveTo>
                    <a:lnTo>
                      <a:pt x="115" y="62"/>
                    </a:lnTo>
                    <a:lnTo>
                      <a:pt x="115" y="60"/>
                    </a:lnTo>
                    <a:lnTo>
                      <a:pt x="116" y="59"/>
                    </a:lnTo>
                    <a:lnTo>
                      <a:pt x="116" y="58"/>
                    </a:lnTo>
                    <a:lnTo>
                      <a:pt x="116" y="57"/>
                    </a:lnTo>
                    <a:lnTo>
                      <a:pt x="115" y="57"/>
                    </a:lnTo>
                    <a:lnTo>
                      <a:pt x="115" y="53"/>
                    </a:lnTo>
                    <a:lnTo>
                      <a:pt x="115" y="52"/>
                    </a:lnTo>
                    <a:lnTo>
                      <a:pt x="116" y="51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5" y="48"/>
                    </a:lnTo>
                    <a:lnTo>
                      <a:pt x="115" y="47"/>
                    </a:lnTo>
                    <a:lnTo>
                      <a:pt x="115" y="46"/>
                    </a:lnTo>
                    <a:lnTo>
                      <a:pt x="115" y="45"/>
                    </a:lnTo>
                    <a:lnTo>
                      <a:pt x="116" y="45"/>
                    </a:lnTo>
                    <a:lnTo>
                      <a:pt x="116" y="44"/>
                    </a:lnTo>
                    <a:lnTo>
                      <a:pt x="116" y="43"/>
                    </a:lnTo>
                    <a:lnTo>
                      <a:pt x="116" y="43"/>
                    </a:lnTo>
                    <a:lnTo>
                      <a:pt x="116" y="42"/>
                    </a:lnTo>
                    <a:lnTo>
                      <a:pt x="117" y="41"/>
                    </a:lnTo>
                    <a:lnTo>
                      <a:pt x="117" y="40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5" y="38"/>
                    </a:lnTo>
                    <a:lnTo>
                      <a:pt x="115" y="37"/>
                    </a:lnTo>
                    <a:lnTo>
                      <a:pt x="114" y="35"/>
                    </a:lnTo>
                    <a:lnTo>
                      <a:pt x="113" y="33"/>
                    </a:lnTo>
                    <a:lnTo>
                      <a:pt x="113" y="32"/>
                    </a:lnTo>
                    <a:lnTo>
                      <a:pt x="112" y="32"/>
                    </a:lnTo>
                    <a:lnTo>
                      <a:pt x="112" y="31"/>
                    </a:lnTo>
                    <a:lnTo>
                      <a:pt x="112" y="30"/>
                    </a:lnTo>
                    <a:lnTo>
                      <a:pt x="112" y="29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4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2"/>
                    </a:lnTo>
                    <a:lnTo>
                      <a:pt x="109" y="22"/>
                    </a:lnTo>
                    <a:lnTo>
                      <a:pt x="108" y="22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0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99" y="19"/>
                    </a:lnTo>
                    <a:lnTo>
                      <a:pt x="96" y="15"/>
                    </a:lnTo>
                    <a:lnTo>
                      <a:pt x="95" y="14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2" y="10"/>
                    </a:lnTo>
                    <a:lnTo>
                      <a:pt x="87" y="3"/>
                    </a:lnTo>
                    <a:lnTo>
                      <a:pt x="86" y="3"/>
                    </a:lnTo>
                    <a:lnTo>
                      <a:pt x="86" y="3"/>
                    </a:lnTo>
                    <a:lnTo>
                      <a:pt x="85" y="3"/>
                    </a:lnTo>
                    <a:lnTo>
                      <a:pt x="84" y="2"/>
                    </a:lnTo>
                    <a:lnTo>
                      <a:pt x="84" y="1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2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3" y="4"/>
                    </a:lnTo>
                    <a:lnTo>
                      <a:pt x="72" y="4"/>
                    </a:lnTo>
                    <a:lnTo>
                      <a:pt x="71" y="3"/>
                    </a:lnTo>
                    <a:lnTo>
                      <a:pt x="69" y="3"/>
                    </a:lnTo>
                    <a:lnTo>
                      <a:pt x="68" y="3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3" y="4"/>
                    </a:lnTo>
                    <a:lnTo>
                      <a:pt x="58" y="7"/>
                    </a:lnTo>
                    <a:lnTo>
                      <a:pt x="57" y="7"/>
                    </a:lnTo>
                    <a:lnTo>
                      <a:pt x="57" y="8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4" y="8"/>
                    </a:lnTo>
                    <a:lnTo>
                      <a:pt x="51" y="8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7" y="8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5" y="9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3" y="10"/>
                    </a:lnTo>
                    <a:lnTo>
                      <a:pt x="42" y="10"/>
                    </a:lnTo>
                    <a:lnTo>
                      <a:pt x="39" y="14"/>
                    </a:lnTo>
                    <a:lnTo>
                      <a:pt x="39" y="15"/>
                    </a:lnTo>
                    <a:lnTo>
                      <a:pt x="39" y="16"/>
                    </a:lnTo>
                    <a:lnTo>
                      <a:pt x="39" y="17"/>
                    </a:lnTo>
                    <a:lnTo>
                      <a:pt x="39" y="18"/>
                    </a:lnTo>
                    <a:lnTo>
                      <a:pt x="38" y="18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3"/>
                    </a:lnTo>
                    <a:lnTo>
                      <a:pt x="27" y="14"/>
                    </a:lnTo>
                    <a:lnTo>
                      <a:pt x="26" y="14"/>
                    </a:lnTo>
                    <a:lnTo>
                      <a:pt x="25" y="15"/>
                    </a:lnTo>
                    <a:lnTo>
                      <a:pt x="21" y="16"/>
                    </a:lnTo>
                    <a:lnTo>
                      <a:pt x="17" y="18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3" y="30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9" y="32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2"/>
                    </a:lnTo>
                    <a:lnTo>
                      <a:pt x="5" y="33"/>
                    </a:lnTo>
                    <a:lnTo>
                      <a:pt x="5" y="35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3" y="45"/>
                    </a:lnTo>
                    <a:lnTo>
                      <a:pt x="5" y="48"/>
                    </a:lnTo>
                    <a:lnTo>
                      <a:pt x="5" y="49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7"/>
                    </a:lnTo>
                    <a:lnTo>
                      <a:pt x="2" y="58"/>
                    </a:lnTo>
                    <a:lnTo>
                      <a:pt x="3" y="59"/>
                    </a:lnTo>
                    <a:lnTo>
                      <a:pt x="4" y="59"/>
                    </a:lnTo>
                    <a:lnTo>
                      <a:pt x="5" y="60"/>
                    </a:lnTo>
                    <a:lnTo>
                      <a:pt x="5" y="61"/>
                    </a:lnTo>
                    <a:lnTo>
                      <a:pt x="5" y="62"/>
                    </a:lnTo>
                    <a:lnTo>
                      <a:pt x="5" y="63"/>
                    </a:lnTo>
                    <a:lnTo>
                      <a:pt x="4" y="63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2" y="67"/>
                    </a:lnTo>
                    <a:lnTo>
                      <a:pt x="3" y="70"/>
                    </a:lnTo>
                    <a:lnTo>
                      <a:pt x="3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6" y="77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8" y="80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0" y="84"/>
                    </a:lnTo>
                    <a:lnTo>
                      <a:pt x="11" y="88"/>
                    </a:lnTo>
                    <a:lnTo>
                      <a:pt x="12" y="90"/>
                    </a:lnTo>
                    <a:lnTo>
                      <a:pt x="13" y="90"/>
                    </a:lnTo>
                    <a:lnTo>
                      <a:pt x="13" y="91"/>
                    </a:lnTo>
                    <a:lnTo>
                      <a:pt x="15" y="91"/>
                    </a:lnTo>
                    <a:lnTo>
                      <a:pt x="16" y="91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90"/>
                    </a:lnTo>
                    <a:lnTo>
                      <a:pt x="24" y="91"/>
                    </a:lnTo>
                    <a:lnTo>
                      <a:pt x="24" y="92"/>
                    </a:lnTo>
                    <a:lnTo>
                      <a:pt x="24" y="93"/>
                    </a:lnTo>
                    <a:lnTo>
                      <a:pt x="30" y="93"/>
                    </a:lnTo>
                    <a:lnTo>
                      <a:pt x="34" y="93"/>
                    </a:lnTo>
                    <a:lnTo>
                      <a:pt x="35" y="93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9" y="93"/>
                    </a:lnTo>
                    <a:lnTo>
                      <a:pt x="40" y="93"/>
                    </a:lnTo>
                    <a:lnTo>
                      <a:pt x="41" y="93"/>
                    </a:lnTo>
                    <a:lnTo>
                      <a:pt x="43" y="91"/>
                    </a:lnTo>
                    <a:lnTo>
                      <a:pt x="44" y="90"/>
                    </a:lnTo>
                    <a:lnTo>
                      <a:pt x="46" y="90"/>
                    </a:lnTo>
                    <a:lnTo>
                      <a:pt x="49" y="91"/>
                    </a:lnTo>
                    <a:lnTo>
                      <a:pt x="50" y="93"/>
                    </a:lnTo>
                    <a:lnTo>
                      <a:pt x="52" y="93"/>
                    </a:lnTo>
                    <a:lnTo>
                      <a:pt x="53" y="92"/>
                    </a:lnTo>
                    <a:lnTo>
                      <a:pt x="54" y="91"/>
                    </a:lnTo>
                    <a:lnTo>
                      <a:pt x="55" y="91"/>
                    </a:lnTo>
                    <a:lnTo>
                      <a:pt x="56" y="90"/>
                    </a:lnTo>
                    <a:lnTo>
                      <a:pt x="56" y="89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0" y="89"/>
                    </a:lnTo>
                    <a:lnTo>
                      <a:pt x="61" y="88"/>
                    </a:lnTo>
                    <a:lnTo>
                      <a:pt x="61" y="87"/>
                    </a:lnTo>
                    <a:lnTo>
                      <a:pt x="61" y="86"/>
                    </a:lnTo>
                    <a:lnTo>
                      <a:pt x="62" y="86"/>
                    </a:lnTo>
                    <a:lnTo>
                      <a:pt x="64" y="84"/>
                    </a:lnTo>
                    <a:lnTo>
                      <a:pt x="65" y="84"/>
                    </a:lnTo>
                    <a:lnTo>
                      <a:pt x="66" y="83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0"/>
                    </a:lnTo>
                    <a:lnTo>
                      <a:pt x="67" y="79"/>
                    </a:lnTo>
                    <a:lnTo>
                      <a:pt x="67" y="79"/>
                    </a:lnTo>
                    <a:lnTo>
                      <a:pt x="68" y="78"/>
                    </a:lnTo>
                    <a:lnTo>
                      <a:pt x="70" y="77"/>
                    </a:lnTo>
                    <a:lnTo>
                      <a:pt x="72" y="76"/>
                    </a:lnTo>
                    <a:lnTo>
                      <a:pt x="73" y="75"/>
                    </a:lnTo>
                    <a:lnTo>
                      <a:pt x="74" y="75"/>
                    </a:lnTo>
                    <a:lnTo>
                      <a:pt x="74" y="76"/>
                    </a:lnTo>
                    <a:lnTo>
                      <a:pt x="76" y="77"/>
                    </a:lnTo>
                    <a:lnTo>
                      <a:pt x="77" y="77"/>
                    </a:lnTo>
                    <a:lnTo>
                      <a:pt x="78" y="75"/>
                    </a:lnTo>
                    <a:lnTo>
                      <a:pt x="79" y="75"/>
                    </a:lnTo>
                    <a:lnTo>
                      <a:pt x="81" y="75"/>
                    </a:lnTo>
                    <a:lnTo>
                      <a:pt x="82" y="75"/>
                    </a:lnTo>
                    <a:lnTo>
                      <a:pt x="84" y="75"/>
                    </a:lnTo>
                    <a:lnTo>
                      <a:pt x="85" y="75"/>
                    </a:lnTo>
                    <a:lnTo>
                      <a:pt x="86" y="76"/>
                    </a:lnTo>
                    <a:lnTo>
                      <a:pt x="86" y="77"/>
                    </a:lnTo>
                    <a:lnTo>
                      <a:pt x="86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89" y="77"/>
                    </a:lnTo>
                    <a:lnTo>
                      <a:pt x="90" y="78"/>
                    </a:lnTo>
                    <a:lnTo>
                      <a:pt x="91" y="78"/>
                    </a:lnTo>
                    <a:lnTo>
                      <a:pt x="92" y="78"/>
                    </a:lnTo>
                    <a:lnTo>
                      <a:pt x="93" y="78"/>
                    </a:lnTo>
                    <a:lnTo>
                      <a:pt x="94" y="78"/>
                    </a:lnTo>
                    <a:lnTo>
                      <a:pt x="94" y="77"/>
                    </a:lnTo>
                    <a:lnTo>
                      <a:pt x="95" y="77"/>
                    </a:lnTo>
                    <a:lnTo>
                      <a:pt x="96" y="78"/>
                    </a:lnTo>
                    <a:lnTo>
                      <a:pt x="97" y="77"/>
                    </a:lnTo>
                    <a:lnTo>
                      <a:pt x="98" y="77"/>
                    </a:lnTo>
                    <a:lnTo>
                      <a:pt x="99" y="76"/>
                    </a:lnTo>
                    <a:lnTo>
                      <a:pt x="100" y="75"/>
                    </a:lnTo>
                    <a:lnTo>
                      <a:pt x="100" y="74"/>
                    </a:lnTo>
                    <a:lnTo>
                      <a:pt x="100" y="73"/>
                    </a:lnTo>
                    <a:lnTo>
                      <a:pt x="101" y="73"/>
                    </a:lnTo>
                    <a:lnTo>
                      <a:pt x="102" y="74"/>
                    </a:lnTo>
                    <a:lnTo>
                      <a:pt x="102" y="75"/>
                    </a:lnTo>
                    <a:lnTo>
                      <a:pt x="103" y="76"/>
                    </a:lnTo>
                    <a:lnTo>
                      <a:pt x="104" y="76"/>
                    </a:lnTo>
                    <a:lnTo>
                      <a:pt x="105" y="74"/>
                    </a:lnTo>
                    <a:lnTo>
                      <a:pt x="105" y="73"/>
                    </a:lnTo>
                    <a:lnTo>
                      <a:pt x="106" y="67"/>
                    </a:lnTo>
                    <a:lnTo>
                      <a:pt x="106" y="65"/>
                    </a:lnTo>
                    <a:lnTo>
                      <a:pt x="106" y="64"/>
                    </a:lnTo>
                    <a:lnTo>
                      <a:pt x="107" y="63"/>
                    </a:lnTo>
                    <a:lnTo>
                      <a:pt x="108" y="63"/>
                    </a:lnTo>
                    <a:lnTo>
                      <a:pt x="109" y="63"/>
                    </a:lnTo>
                    <a:lnTo>
                      <a:pt x="114" y="63"/>
                    </a:lnTo>
                    <a:lnTo>
                      <a:pt x="115" y="63"/>
                    </a:lnTo>
                    <a:lnTo>
                      <a:pt x="115" y="6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4" name="Freeform 127">
                <a:extLst>
                  <a:ext uri="{FF2B5EF4-FFF2-40B4-BE49-F238E27FC236}">
                    <a16:creationId xmlns:a16="http://schemas.microsoft.com/office/drawing/2014/main" id="{8F984969-CF4B-1BDE-C4F3-D633FCF2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800" y="19145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0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5" name="Freeform 128">
                <a:extLst>
                  <a:ext uri="{FF2B5EF4-FFF2-40B4-BE49-F238E27FC236}">
                    <a16:creationId xmlns:a16="http://schemas.microsoft.com/office/drawing/2014/main" id="{D0F9F81F-60AF-1EF8-E9E2-D56112AAC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038" y="1916113"/>
                <a:ext cx="4762" cy="7937"/>
              </a:xfrm>
              <a:custGeom>
                <a:avLst/>
                <a:gdLst>
                  <a:gd name="T0" fmla="*/ 3 w 3"/>
                  <a:gd name="T1" fmla="*/ 2 h 5"/>
                  <a:gd name="T2" fmla="*/ 2 w 3"/>
                  <a:gd name="T3" fmla="*/ 0 h 5"/>
                  <a:gd name="T4" fmla="*/ 1 w 3"/>
                  <a:gd name="T5" fmla="*/ 1 h 5"/>
                  <a:gd name="T6" fmla="*/ 0 w 3"/>
                  <a:gd name="T7" fmla="*/ 2 h 5"/>
                  <a:gd name="T8" fmla="*/ 0 w 3"/>
                  <a:gd name="T9" fmla="*/ 3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3 h 5"/>
                  <a:gd name="T16" fmla="*/ 3 w 3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6" name="Freeform 129">
                <a:extLst>
                  <a:ext uri="{FF2B5EF4-FFF2-40B4-BE49-F238E27FC236}">
                    <a16:creationId xmlns:a16="http://schemas.microsoft.com/office/drawing/2014/main" id="{01DB6775-9BC5-3948-CA9A-DE17AE4D9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100" y="1749425"/>
                <a:ext cx="128587" cy="292100"/>
              </a:xfrm>
              <a:custGeom>
                <a:avLst/>
                <a:gdLst>
                  <a:gd name="T0" fmla="*/ 44 w 81"/>
                  <a:gd name="T1" fmla="*/ 182 h 184"/>
                  <a:gd name="T2" fmla="*/ 46 w 81"/>
                  <a:gd name="T3" fmla="*/ 177 h 184"/>
                  <a:gd name="T4" fmla="*/ 50 w 81"/>
                  <a:gd name="T5" fmla="*/ 175 h 184"/>
                  <a:gd name="T6" fmla="*/ 47 w 81"/>
                  <a:gd name="T7" fmla="*/ 163 h 184"/>
                  <a:gd name="T8" fmla="*/ 52 w 81"/>
                  <a:gd name="T9" fmla="*/ 159 h 184"/>
                  <a:gd name="T10" fmla="*/ 61 w 81"/>
                  <a:gd name="T11" fmla="*/ 157 h 184"/>
                  <a:gd name="T12" fmla="*/ 63 w 81"/>
                  <a:gd name="T13" fmla="*/ 150 h 184"/>
                  <a:gd name="T14" fmla="*/ 66 w 81"/>
                  <a:gd name="T15" fmla="*/ 145 h 184"/>
                  <a:gd name="T16" fmla="*/ 69 w 81"/>
                  <a:gd name="T17" fmla="*/ 138 h 184"/>
                  <a:gd name="T18" fmla="*/ 72 w 81"/>
                  <a:gd name="T19" fmla="*/ 133 h 184"/>
                  <a:gd name="T20" fmla="*/ 78 w 81"/>
                  <a:gd name="T21" fmla="*/ 131 h 184"/>
                  <a:gd name="T22" fmla="*/ 81 w 81"/>
                  <a:gd name="T23" fmla="*/ 127 h 184"/>
                  <a:gd name="T24" fmla="*/ 80 w 81"/>
                  <a:gd name="T25" fmla="*/ 120 h 184"/>
                  <a:gd name="T26" fmla="*/ 78 w 81"/>
                  <a:gd name="T27" fmla="*/ 109 h 184"/>
                  <a:gd name="T28" fmla="*/ 70 w 81"/>
                  <a:gd name="T29" fmla="*/ 108 h 184"/>
                  <a:gd name="T30" fmla="*/ 63 w 81"/>
                  <a:gd name="T31" fmla="*/ 99 h 184"/>
                  <a:gd name="T32" fmla="*/ 60 w 81"/>
                  <a:gd name="T33" fmla="*/ 94 h 184"/>
                  <a:gd name="T34" fmla="*/ 56 w 81"/>
                  <a:gd name="T35" fmla="*/ 80 h 184"/>
                  <a:gd name="T36" fmla="*/ 58 w 81"/>
                  <a:gd name="T37" fmla="*/ 76 h 184"/>
                  <a:gd name="T38" fmla="*/ 54 w 81"/>
                  <a:gd name="T39" fmla="*/ 70 h 184"/>
                  <a:gd name="T40" fmla="*/ 59 w 81"/>
                  <a:gd name="T41" fmla="*/ 65 h 184"/>
                  <a:gd name="T42" fmla="*/ 59 w 81"/>
                  <a:gd name="T43" fmla="*/ 53 h 184"/>
                  <a:gd name="T44" fmla="*/ 60 w 81"/>
                  <a:gd name="T45" fmla="*/ 46 h 184"/>
                  <a:gd name="T46" fmla="*/ 60 w 81"/>
                  <a:gd name="T47" fmla="*/ 36 h 184"/>
                  <a:gd name="T48" fmla="*/ 55 w 81"/>
                  <a:gd name="T49" fmla="*/ 25 h 184"/>
                  <a:gd name="T50" fmla="*/ 43 w 81"/>
                  <a:gd name="T51" fmla="*/ 18 h 184"/>
                  <a:gd name="T52" fmla="*/ 41 w 81"/>
                  <a:gd name="T53" fmla="*/ 10 h 184"/>
                  <a:gd name="T54" fmla="*/ 31 w 81"/>
                  <a:gd name="T55" fmla="*/ 10 h 184"/>
                  <a:gd name="T56" fmla="*/ 23 w 81"/>
                  <a:gd name="T57" fmla="*/ 11 h 184"/>
                  <a:gd name="T58" fmla="*/ 21 w 81"/>
                  <a:gd name="T59" fmla="*/ 4 h 184"/>
                  <a:gd name="T60" fmla="*/ 16 w 81"/>
                  <a:gd name="T61" fmla="*/ 3 h 184"/>
                  <a:gd name="T62" fmla="*/ 12 w 81"/>
                  <a:gd name="T63" fmla="*/ 10 h 184"/>
                  <a:gd name="T64" fmla="*/ 6 w 81"/>
                  <a:gd name="T65" fmla="*/ 19 h 184"/>
                  <a:gd name="T66" fmla="*/ 4 w 81"/>
                  <a:gd name="T67" fmla="*/ 33 h 184"/>
                  <a:gd name="T68" fmla="*/ 4 w 81"/>
                  <a:gd name="T69" fmla="*/ 40 h 184"/>
                  <a:gd name="T70" fmla="*/ 4 w 81"/>
                  <a:gd name="T71" fmla="*/ 49 h 184"/>
                  <a:gd name="T72" fmla="*/ 15 w 81"/>
                  <a:gd name="T73" fmla="*/ 54 h 184"/>
                  <a:gd name="T74" fmla="*/ 15 w 81"/>
                  <a:gd name="T75" fmla="*/ 62 h 184"/>
                  <a:gd name="T76" fmla="*/ 14 w 81"/>
                  <a:gd name="T77" fmla="*/ 66 h 184"/>
                  <a:gd name="T78" fmla="*/ 11 w 81"/>
                  <a:gd name="T79" fmla="*/ 69 h 184"/>
                  <a:gd name="T80" fmla="*/ 8 w 81"/>
                  <a:gd name="T81" fmla="*/ 75 h 184"/>
                  <a:gd name="T82" fmla="*/ 9 w 81"/>
                  <a:gd name="T83" fmla="*/ 82 h 184"/>
                  <a:gd name="T84" fmla="*/ 10 w 81"/>
                  <a:gd name="T85" fmla="*/ 90 h 184"/>
                  <a:gd name="T86" fmla="*/ 9 w 81"/>
                  <a:gd name="T87" fmla="*/ 95 h 184"/>
                  <a:gd name="T88" fmla="*/ 11 w 81"/>
                  <a:gd name="T89" fmla="*/ 102 h 184"/>
                  <a:gd name="T90" fmla="*/ 7 w 81"/>
                  <a:gd name="T91" fmla="*/ 110 h 184"/>
                  <a:gd name="T92" fmla="*/ 4 w 81"/>
                  <a:gd name="T93" fmla="*/ 114 h 184"/>
                  <a:gd name="T94" fmla="*/ 1 w 81"/>
                  <a:gd name="T95" fmla="*/ 122 h 184"/>
                  <a:gd name="T96" fmla="*/ 9 w 81"/>
                  <a:gd name="T97" fmla="*/ 129 h 184"/>
                  <a:gd name="T98" fmla="*/ 7 w 81"/>
                  <a:gd name="T99" fmla="*/ 132 h 184"/>
                  <a:gd name="T100" fmla="*/ 7 w 81"/>
                  <a:gd name="T101" fmla="*/ 142 h 184"/>
                  <a:gd name="T102" fmla="*/ 1 w 81"/>
                  <a:gd name="T103" fmla="*/ 137 h 184"/>
                  <a:gd name="T104" fmla="*/ 5 w 81"/>
                  <a:gd name="T105" fmla="*/ 145 h 184"/>
                  <a:gd name="T106" fmla="*/ 21 w 81"/>
                  <a:gd name="T107" fmla="*/ 156 h 184"/>
                  <a:gd name="T108" fmla="*/ 27 w 81"/>
                  <a:gd name="T109" fmla="*/ 159 h 184"/>
                  <a:gd name="T110" fmla="*/ 31 w 81"/>
                  <a:gd name="T111" fmla="*/ 168 h 184"/>
                  <a:gd name="T112" fmla="*/ 32 w 81"/>
                  <a:gd name="T113" fmla="*/ 177 h 184"/>
                  <a:gd name="T114" fmla="*/ 36 w 81"/>
                  <a:gd name="T115" fmla="*/ 18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" h="184">
                    <a:moveTo>
                      <a:pt x="41" y="183"/>
                    </a:moveTo>
                    <a:lnTo>
                      <a:pt x="41" y="184"/>
                    </a:lnTo>
                    <a:lnTo>
                      <a:pt x="42" y="184"/>
                    </a:lnTo>
                    <a:lnTo>
                      <a:pt x="42" y="183"/>
                    </a:lnTo>
                    <a:lnTo>
                      <a:pt x="42" y="182"/>
                    </a:lnTo>
                    <a:lnTo>
                      <a:pt x="43" y="182"/>
                    </a:lnTo>
                    <a:lnTo>
                      <a:pt x="44" y="182"/>
                    </a:lnTo>
                    <a:lnTo>
                      <a:pt x="45" y="181"/>
                    </a:lnTo>
                    <a:lnTo>
                      <a:pt x="45" y="180"/>
                    </a:lnTo>
                    <a:lnTo>
                      <a:pt x="46" y="179"/>
                    </a:lnTo>
                    <a:lnTo>
                      <a:pt x="47" y="179"/>
                    </a:lnTo>
                    <a:lnTo>
                      <a:pt x="47" y="178"/>
                    </a:lnTo>
                    <a:lnTo>
                      <a:pt x="47" y="177"/>
                    </a:lnTo>
                    <a:lnTo>
                      <a:pt x="46" y="177"/>
                    </a:lnTo>
                    <a:lnTo>
                      <a:pt x="46" y="176"/>
                    </a:lnTo>
                    <a:lnTo>
                      <a:pt x="46" y="175"/>
                    </a:lnTo>
                    <a:lnTo>
                      <a:pt x="46" y="174"/>
                    </a:lnTo>
                    <a:lnTo>
                      <a:pt x="46" y="173"/>
                    </a:lnTo>
                    <a:lnTo>
                      <a:pt x="47" y="173"/>
                    </a:lnTo>
                    <a:lnTo>
                      <a:pt x="49" y="174"/>
                    </a:lnTo>
                    <a:lnTo>
                      <a:pt x="50" y="175"/>
                    </a:lnTo>
                    <a:lnTo>
                      <a:pt x="51" y="175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0" y="168"/>
                    </a:lnTo>
                    <a:lnTo>
                      <a:pt x="48" y="167"/>
                    </a:lnTo>
                    <a:lnTo>
                      <a:pt x="47" y="163"/>
                    </a:lnTo>
                    <a:lnTo>
                      <a:pt x="48" y="163"/>
                    </a:lnTo>
                    <a:lnTo>
                      <a:pt x="50" y="163"/>
                    </a:lnTo>
                    <a:lnTo>
                      <a:pt x="51" y="162"/>
                    </a:lnTo>
                    <a:lnTo>
                      <a:pt x="51" y="161"/>
                    </a:lnTo>
                    <a:lnTo>
                      <a:pt x="51" y="160"/>
                    </a:lnTo>
                    <a:lnTo>
                      <a:pt x="52" y="159"/>
                    </a:lnTo>
                    <a:lnTo>
                      <a:pt x="52" y="159"/>
                    </a:lnTo>
                    <a:lnTo>
                      <a:pt x="53" y="159"/>
                    </a:lnTo>
                    <a:lnTo>
                      <a:pt x="55" y="159"/>
                    </a:lnTo>
                    <a:lnTo>
                      <a:pt x="56" y="158"/>
                    </a:lnTo>
                    <a:lnTo>
                      <a:pt x="57" y="158"/>
                    </a:lnTo>
                    <a:lnTo>
                      <a:pt x="60" y="158"/>
                    </a:lnTo>
                    <a:lnTo>
                      <a:pt x="60" y="158"/>
                    </a:lnTo>
                    <a:lnTo>
                      <a:pt x="61" y="157"/>
                    </a:lnTo>
                    <a:lnTo>
                      <a:pt x="62" y="157"/>
                    </a:lnTo>
                    <a:lnTo>
                      <a:pt x="63" y="156"/>
                    </a:lnTo>
                    <a:lnTo>
                      <a:pt x="64" y="154"/>
                    </a:lnTo>
                    <a:lnTo>
                      <a:pt x="64" y="153"/>
                    </a:lnTo>
                    <a:lnTo>
                      <a:pt x="63" y="152"/>
                    </a:lnTo>
                    <a:lnTo>
                      <a:pt x="63" y="151"/>
                    </a:lnTo>
                    <a:lnTo>
                      <a:pt x="63" y="150"/>
                    </a:lnTo>
                    <a:lnTo>
                      <a:pt x="64" y="150"/>
                    </a:lnTo>
                    <a:lnTo>
                      <a:pt x="65" y="150"/>
                    </a:lnTo>
                    <a:lnTo>
                      <a:pt x="65" y="149"/>
                    </a:lnTo>
                    <a:lnTo>
                      <a:pt x="65" y="148"/>
                    </a:lnTo>
                    <a:lnTo>
                      <a:pt x="65" y="146"/>
                    </a:lnTo>
                    <a:lnTo>
                      <a:pt x="65" y="145"/>
                    </a:lnTo>
                    <a:lnTo>
                      <a:pt x="66" y="145"/>
                    </a:lnTo>
                    <a:lnTo>
                      <a:pt x="67" y="144"/>
                    </a:lnTo>
                    <a:lnTo>
                      <a:pt x="68" y="142"/>
                    </a:lnTo>
                    <a:lnTo>
                      <a:pt x="69" y="141"/>
                    </a:lnTo>
                    <a:lnTo>
                      <a:pt x="69" y="140"/>
                    </a:lnTo>
                    <a:lnTo>
                      <a:pt x="69" y="139"/>
                    </a:lnTo>
                    <a:lnTo>
                      <a:pt x="69" y="139"/>
                    </a:lnTo>
                    <a:lnTo>
                      <a:pt x="69" y="138"/>
                    </a:lnTo>
                    <a:lnTo>
                      <a:pt x="69" y="137"/>
                    </a:lnTo>
                    <a:lnTo>
                      <a:pt x="69" y="136"/>
                    </a:lnTo>
                    <a:lnTo>
                      <a:pt x="71" y="136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4"/>
                    </a:lnTo>
                    <a:lnTo>
                      <a:pt x="72" y="133"/>
                    </a:lnTo>
                    <a:lnTo>
                      <a:pt x="73" y="133"/>
                    </a:lnTo>
                    <a:lnTo>
                      <a:pt x="74" y="134"/>
                    </a:lnTo>
                    <a:lnTo>
                      <a:pt x="75" y="134"/>
                    </a:lnTo>
                    <a:lnTo>
                      <a:pt x="77" y="133"/>
                    </a:lnTo>
                    <a:lnTo>
                      <a:pt x="77" y="132"/>
                    </a:lnTo>
                    <a:lnTo>
                      <a:pt x="78" y="132"/>
                    </a:lnTo>
                    <a:lnTo>
                      <a:pt x="78" y="131"/>
                    </a:lnTo>
                    <a:lnTo>
                      <a:pt x="78" y="130"/>
                    </a:lnTo>
                    <a:lnTo>
                      <a:pt x="79" y="130"/>
                    </a:lnTo>
                    <a:lnTo>
                      <a:pt x="79" y="129"/>
                    </a:lnTo>
                    <a:lnTo>
                      <a:pt x="80" y="129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1" y="127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1" y="123"/>
                    </a:lnTo>
                    <a:lnTo>
                      <a:pt x="81" y="122"/>
                    </a:lnTo>
                    <a:lnTo>
                      <a:pt x="81" y="121"/>
                    </a:lnTo>
                    <a:lnTo>
                      <a:pt x="81" y="120"/>
                    </a:lnTo>
                    <a:lnTo>
                      <a:pt x="80" y="120"/>
                    </a:lnTo>
                    <a:lnTo>
                      <a:pt x="78" y="118"/>
                    </a:lnTo>
                    <a:lnTo>
                      <a:pt x="78" y="117"/>
                    </a:lnTo>
                    <a:lnTo>
                      <a:pt x="77" y="116"/>
                    </a:lnTo>
                    <a:lnTo>
                      <a:pt x="78" y="115"/>
                    </a:lnTo>
                    <a:lnTo>
                      <a:pt x="78" y="114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7" y="107"/>
                    </a:lnTo>
                    <a:lnTo>
                      <a:pt x="74" y="106"/>
                    </a:lnTo>
                    <a:lnTo>
                      <a:pt x="72" y="106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0" y="108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7"/>
                    </a:lnTo>
                    <a:lnTo>
                      <a:pt x="66" y="107"/>
                    </a:lnTo>
                    <a:lnTo>
                      <a:pt x="65" y="105"/>
                    </a:lnTo>
                    <a:lnTo>
                      <a:pt x="64" y="101"/>
                    </a:lnTo>
                    <a:lnTo>
                      <a:pt x="63" y="99"/>
                    </a:lnTo>
                    <a:lnTo>
                      <a:pt x="63" y="98"/>
                    </a:lnTo>
                    <a:lnTo>
                      <a:pt x="62" y="97"/>
                    </a:lnTo>
                    <a:lnTo>
                      <a:pt x="61" y="97"/>
                    </a:lnTo>
                    <a:lnTo>
                      <a:pt x="61" y="97"/>
                    </a:lnTo>
                    <a:lnTo>
                      <a:pt x="60" y="96"/>
                    </a:lnTo>
                    <a:lnTo>
                      <a:pt x="60" y="95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9" y="91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6" y="84"/>
                    </a:lnTo>
                    <a:lnTo>
                      <a:pt x="56" y="81"/>
                    </a:lnTo>
                    <a:lnTo>
                      <a:pt x="56" y="80"/>
                    </a:lnTo>
                    <a:lnTo>
                      <a:pt x="57" y="80"/>
                    </a:lnTo>
                    <a:lnTo>
                      <a:pt x="58" y="80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59" y="78"/>
                    </a:lnTo>
                    <a:lnTo>
                      <a:pt x="59" y="77"/>
                    </a:lnTo>
                    <a:lnTo>
                      <a:pt x="58" y="76"/>
                    </a:lnTo>
                    <a:lnTo>
                      <a:pt x="57" y="76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3"/>
                    </a:lnTo>
                    <a:lnTo>
                      <a:pt x="55" y="72"/>
                    </a:lnTo>
                    <a:lnTo>
                      <a:pt x="54" y="71"/>
                    </a:lnTo>
                    <a:lnTo>
                      <a:pt x="54" y="70"/>
                    </a:lnTo>
                    <a:lnTo>
                      <a:pt x="54" y="69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7" y="67"/>
                    </a:lnTo>
                    <a:lnTo>
                      <a:pt x="58" y="67"/>
                    </a:lnTo>
                    <a:lnTo>
                      <a:pt x="59" y="66"/>
                    </a:lnTo>
                    <a:lnTo>
                      <a:pt x="59" y="65"/>
                    </a:lnTo>
                    <a:lnTo>
                      <a:pt x="57" y="62"/>
                    </a:lnTo>
                    <a:lnTo>
                      <a:pt x="57" y="60"/>
                    </a:lnTo>
                    <a:lnTo>
                      <a:pt x="57" y="57"/>
                    </a:lnTo>
                    <a:lnTo>
                      <a:pt x="57" y="56"/>
                    </a:lnTo>
                    <a:lnTo>
                      <a:pt x="58" y="55"/>
                    </a:lnTo>
                    <a:lnTo>
                      <a:pt x="59" y="54"/>
                    </a:lnTo>
                    <a:lnTo>
                      <a:pt x="59" y="53"/>
                    </a:lnTo>
                    <a:lnTo>
                      <a:pt x="59" y="52"/>
                    </a:lnTo>
                    <a:lnTo>
                      <a:pt x="59" y="50"/>
                    </a:lnTo>
                    <a:lnTo>
                      <a:pt x="59" y="49"/>
                    </a:lnTo>
                    <a:lnTo>
                      <a:pt x="60" y="49"/>
                    </a:lnTo>
                    <a:lnTo>
                      <a:pt x="60" y="48"/>
                    </a:lnTo>
                    <a:lnTo>
                      <a:pt x="60" y="47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3"/>
                    </a:lnTo>
                    <a:lnTo>
                      <a:pt x="61" y="42"/>
                    </a:lnTo>
                    <a:lnTo>
                      <a:pt x="61" y="41"/>
                    </a:lnTo>
                    <a:lnTo>
                      <a:pt x="61" y="40"/>
                    </a:lnTo>
                    <a:lnTo>
                      <a:pt x="60" y="37"/>
                    </a:lnTo>
                    <a:lnTo>
                      <a:pt x="60" y="36"/>
                    </a:lnTo>
                    <a:lnTo>
                      <a:pt x="60" y="34"/>
                    </a:lnTo>
                    <a:lnTo>
                      <a:pt x="59" y="33"/>
                    </a:lnTo>
                    <a:lnTo>
                      <a:pt x="59" y="31"/>
                    </a:lnTo>
                    <a:lnTo>
                      <a:pt x="57" y="28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5" y="25"/>
                    </a:lnTo>
                    <a:lnTo>
                      <a:pt x="49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2" y="14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0" y="9"/>
                    </a:lnTo>
                    <a:lnTo>
                      <a:pt x="38" y="8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4" y="7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4" y="36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3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50"/>
                    </a:lnTo>
                    <a:lnTo>
                      <a:pt x="15" y="51"/>
                    </a:lnTo>
                    <a:lnTo>
                      <a:pt x="15" y="53"/>
                    </a:lnTo>
                    <a:lnTo>
                      <a:pt x="15" y="54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4" y="56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3" y="61"/>
                    </a:lnTo>
                    <a:lnTo>
                      <a:pt x="15" y="62"/>
                    </a:lnTo>
                    <a:lnTo>
                      <a:pt x="16" y="63"/>
                    </a:lnTo>
                    <a:lnTo>
                      <a:pt x="16" y="64"/>
                    </a:lnTo>
                    <a:lnTo>
                      <a:pt x="16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5" y="63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8" y="66"/>
                    </a:lnTo>
                    <a:lnTo>
                      <a:pt x="9" y="67"/>
                    </a:lnTo>
                    <a:lnTo>
                      <a:pt x="10" y="68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70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9" y="74"/>
                    </a:lnTo>
                    <a:lnTo>
                      <a:pt x="8" y="75"/>
                    </a:lnTo>
                    <a:lnTo>
                      <a:pt x="8" y="77"/>
                    </a:lnTo>
                    <a:lnTo>
                      <a:pt x="7" y="78"/>
                    </a:lnTo>
                    <a:lnTo>
                      <a:pt x="7" y="79"/>
                    </a:lnTo>
                    <a:lnTo>
                      <a:pt x="7" y="80"/>
                    </a:lnTo>
                    <a:lnTo>
                      <a:pt x="7" y="81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10" y="82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7"/>
                    </a:lnTo>
                    <a:lnTo>
                      <a:pt x="10" y="90"/>
                    </a:lnTo>
                    <a:lnTo>
                      <a:pt x="9" y="90"/>
                    </a:lnTo>
                    <a:lnTo>
                      <a:pt x="9" y="91"/>
                    </a:lnTo>
                    <a:lnTo>
                      <a:pt x="9" y="92"/>
                    </a:lnTo>
                    <a:lnTo>
                      <a:pt x="8" y="93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5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4"/>
                    </a:lnTo>
                    <a:lnTo>
                      <a:pt x="11" y="102"/>
                    </a:lnTo>
                    <a:lnTo>
                      <a:pt x="11" y="103"/>
                    </a:lnTo>
                    <a:lnTo>
                      <a:pt x="12" y="105"/>
                    </a:lnTo>
                    <a:lnTo>
                      <a:pt x="11" y="106"/>
                    </a:lnTo>
                    <a:lnTo>
                      <a:pt x="11" y="107"/>
                    </a:lnTo>
                    <a:lnTo>
                      <a:pt x="9" y="109"/>
                    </a:lnTo>
                    <a:lnTo>
                      <a:pt x="8" y="110"/>
                    </a:lnTo>
                    <a:lnTo>
                      <a:pt x="7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6" y="112"/>
                    </a:lnTo>
                    <a:lnTo>
                      <a:pt x="6" y="113"/>
                    </a:lnTo>
                    <a:lnTo>
                      <a:pt x="5" y="113"/>
                    </a:lnTo>
                    <a:lnTo>
                      <a:pt x="4" y="114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3" y="121"/>
                    </a:lnTo>
                    <a:lnTo>
                      <a:pt x="2" y="121"/>
                    </a:lnTo>
                    <a:lnTo>
                      <a:pt x="1" y="122"/>
                    </a:lnTo>
                    <a:lnTo>
                      <a:pt x="1" y="123"/>
                    </a:lnTo>
                    <a:lnTo>
                      <a:pt x="5" y="128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9" y="129"/>
                    </a:lnTo>
                    <a:lnTo>
                      <a:pt x="9" y="129"/>
                    </a:lnTo>
                    <a:lnTo>
                      <a:pt x="8" y="131"/>
                    </a:lnTo>
                    <a:lnTo>
                      <a:pt x="7" y="130"/>
                    </a:lnTo>
                    <a:lnTo>
                      <a:pt x="6" y="130"/>
                    </a:lnTo>
                    <a:lnTo>
                      <a:pt x="6" y="129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7" y="132"/>
                    </a:lnTo>
                    <a:lnTo>
                      <a:pt x="9" y="134"/>
                    </a:lnTo>
                    <a:lnTo>
                      <a:pt x="10" y="135"/>
                    </a:lnTo>
                    <a:lnTo>
                      <a:pt x="10" y="136"/>
                    </a:lnTo>
                    <a:lnTo>
                      <a:pt x="10" y="141"/>
                    </a:lnTo>
                    <a:lnTo>
                      <a:pt x="9" y="141"/>
                    </a:lnTo>
                    <a:lnTo>
                      <a:pt x="8" y="142"/>
                    </a:lnTo>
                    <a:lnTo>
                      <a:pt x="7" y="142"/>
                    </a:lnTo>
                    <a:lnTo>
                      <a:pt x="7" y="141"/>
                    </a:lnTo>
                    <a:lnTo>
                      <a:pt x="6" y="140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3" y="136"/>
                    </a:lnTo>
                    <a:lnTo>
                      <a:pt x="2" y="136"/>
                    </a:lnTo>
                    <a:lnTo>
                      <a:pt x="1" y="137"/>
                    </a:lnTo>
                    <a:lnTo>
                      <a:pt x="1" y="137"/>
                    </a:lnTo>
                    <a:lnTo>
                      <a:pt x="1" y="138"/>
                    </a:lnTo>
                    <a:lnTo>
                      <a:pt x="3" y="139"/>
                    </a:lnTo>
                    <a:lnTo>
                      <a:pt x="3" y="140"/>
                    </a:lnTo>
                    <a:lnTo>
                      <a:pt x="4" y="143"/>
                    </a:lnTo>
                    <a:lnTo>
                      <a:pt x="4" y="144"/>
                    </a:lnTo>
                    <a:lnTo>
                      <a:pt x="5" y="145"/>
                    </a:lnTo>
                    <a:lnTo>
                      <a:pt x="10" y="149"/>
                    </a:lnTo>
                    <a:lnTo>
                      <a:pt x="11" y="150"/>
                    </a:lnTo>
                    <a:lnTo>
                      <a:pt x="14" y="151"/>
                    </a:lnTo>
                    <a:lnTo>
                      <a:pt x="15" y="152"/>
                    </a:lnTo>
                    <a:lnTo>
                      <a:pt x="17" y="154"/>
                    </a:lnTo>
                    <a:lnTo>
                      <a:pt x="21" y="155"/>
                    </a:lnTo>
                    <a:lnTo>
                      <a:pt x="21" y="156"/>
                    </a:lnTo>
                    <a:lnTo>
                      <a:pt x="21" y="157"/>
                    </a:lnTo>
                    <a:lnTo>
                      <a:pt x="22" y="157"/>
                    </a:lnTo>
                    <a:lnTo>
                      <a:pt x="22" y="158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8" y="160"/>
                    </a:lnTo>
                    <a:lnTo>
                      <a:pt x="30" y="165"/>
                    </a:lnTo>
                    <a:lnTo>
                      <a:pt x="31" y="166"/>
                    </a:lnTo>
                    <a:lnTo>
                      <a:pt x="30" y="167"/>
                    </a:lnTo>
                    <a:lnTo>
                      <a:pt x="30" y="167"/>
                    </a:lnTo>
                    <a:lnTo>
                      <a:pt x="30" y="168"/>
                    </a:lnTo>
                    <a:lnTo>
                      <a:pt x="31" y="168"/>
                    </a:lnTo>
                    <a:lnTo>
                      <a:pt x="31" y="168"/>
                    </a:lnTo>
                    <a:lnTo>
                      <a:pt x="31" y="169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71"/>
                    </a:lnTo>
                    <a:lnTo>
                      <a:pt x="33" y="175"/>
                    </a:lnTo>
                    <a:lnTo>
                      <a:pt x="32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3" y="179"/>
                    </a:lnTo>
                    <a:lnTo>
                      <a:pt x="33" y="179"/>
                    </a:lnTo>
                    <a:lnTo>
                      <a:pt x="33" y="180"/>
                    </a:lnTo>
                    <a:lnTo>
                      <a:pt x="34" y="179"/>
                    </a:lnTo>
                    <a:lnTo>
                      <a:pt x="36" y="180"/>
                    </a:lnTo>
                    <a:lnTo>
                      <a:pt x="38" y="181"/>
                    </a:lnTo>
                    <a:lnTo>
                      <a:pt x="40" y="182"/>
                    </a:lnTo>
                    <a:lnTo>
                      <a:pt x="41" y="1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7" name="Freeform 136">
                <a:extLst>
                  <a:ext uri="{FF2B5EF4-FFF2-40B4-BE49-F238E27FC236}">
                    <a16:creationId xmlns:a16="http://schemas.microsoft.com/office/drawing/2014/main" id="{7E69D81C-6565-68BB-AE1E-91F1C364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663" y="1687513"/>
                <a:ext cx="127000" cy="141287"/>
              </a:xfrm>
              <a:custGeom>
                <a:avLst/>
                <a:gdLst>
                  <a:gd name="T0" fmla="*/ 28 w 80"/>
                  <a:gd name="T1" fmla="*/ 88 h 89"/>
                  <a:gd name="T2" fmla="*/ 31 w 80"/>
                  <a:gd name="T3" fmla="*/ 88 h 89"/>
                  <a:gd name="T4" fmla="*/ 33 w 80"/>
                  <a:gd name="T5" fmla="*/ 83 h 89"/>
                  <a:gd name="T6" fmla="*/ 34 w 80"/>
                  <a:gd name="T7" fmla="*/ 75 h 89"/>
                  <a:gd name="T8" fmla="*/ 44 w 80"/>
                  <a:gd name="T9" fmla="*/ 71 h 89"/>
                  <a:gd name="T10" fmla="*/ 47 w 80"/>
                  <a:gd name="T11" fmla="*/ 68 h 89"/>
                  <a:gd name="T12" fmla="*/ 52 w 80"/>
                  <a:gd name="T13" fmla="*/ 69 h 89"/>
                  <a:gd name="T14" fmla="*/ 56 w 80"/>
                  <a:gd name="T15" fmla="*/ 74 h 89"/>
                  <a:gd name="T16" fmla="*/ 58 w 80"/>
                  <a:gd name="T17" fmla="*/ 72 h 89"/>
                  <a:gd name="T18" fmla="*/ 62 w 80"/>
                  <a:gd name="T19" fmla="*/ 66 h 89"/>
                  <a:gd name="T20" fmla="*/ 65 w 80"/>
                  <a:gd name="T21" fmla="*/ 64 h 89"/>
                  <a:gd name="T22" fmla="*/ 66 w 80"/>
                  <a:gd name="T23" fmla="*/ 64 h 89"/>
                  <a:gd name="T24" fmla="*/ 69 w 80"/>
                  <a:gd name="T25" fmla="*/ 62 h 89"/>
                  <a:gd name="T26" fmla="*/ 71 w 80"/>
                  <a:gd name="T27" fmla="*/ 56 h 89"/>
                  <a:gd name="T28" fmla="*/ 73 w 80"/>
                  <a:gd name="T29" fmla="*/ 52 h 89"/>
                  <a:gd name="T30" fmla="*/ 77 w 80"/>
                  <a:gd name="T31" fmla="*/ 44 h 89"/>
                  <a:gd name="T32" fmla="*/ 79 w 80"/>
                  <a:gd name="T33" fmla="*/ 39 h 89"/>
                  <a:gd name="T34" fmla="*/ 76 w 80"/>
                  <a:gd name="T35" fmla="*/ 37 h 89"/>
                  <a:gd name="T36" fmla="*/ 72 w 80"/>
                  <a:gd name="T37" fmla="*/ 37 h 89"/>
                  <a:gd name="T38" fmla="*/ 65 w 80"/>
                  <a:gd name="T39" fmla="*/ 33 h 89"/>
                  <a:gd name="T40" fmla="*/ 62 w 80"/>
                  <a:gd name="T41" fmla="*/ 32 h 89"/>
                  <a:gd name="T42" fmla="*/ 64 w 80"/>
                  <a:gd name="T43" fmla="*/ 28 h 89"/>
                  <a:gd name="T44" fmla="*/ 60 w 80"/>
                  <a:gd name="T45" fmla="*/ 26 h 89"/>
                  <a:gd name="T46" fmla="*/ 56 w 80"/>
                  <a:gd name="T47" fmla="*/ 24 h 89"/>
                  <a:gd name="T48" fmla="*/ 54 w 80"/>
                  <a:gd name="T49" fmla="*/ 17 h 89"/>
                  <a:gd name="T50" fmla="*/ 51 w 80"/>
                  <a:gd name="T51" fmla="*/ 18 h 89"/>
                  <a:gd name="T52" fmla="*/ 48 w 80"/>
                  <a:gd name="T53" fmla="*/ 11 h 89"/>
                  <a:gd name="T54" fmla="*/ 37 w 80"/>
                  <a:gd name="T55" fmla="*/ 7 h 89"/>
                  <a:gd name="T56" fmla="*/ 37 w 80"/>
                  <a:gd name="T57" fmla="*/ 3 h 89"/>
                  <a:gd name="T58" fmla="*/ 36 w 80"/>
                  <a:gd name="T59" fmla="*/ 0 h 89"/>
                  <a:gd name="T60" fmla="*/ 29 w 80"/>
                  <a:gd name="T61" fmla="*/ 4 h 89"/>
                  <a:gd name="T62" fmla="*/ 26 w 80"/>
                  <a:gd name="T63" fmla="*/ 6 h 89"/>
                  <a:gd name="T64" fmla="*/ 27 w 80"/>
                  <a:gd name="T65" fmla="*/ 9 h 89"/>
                  <a:gd name="T66" fmla="*/ 27 w 80"/>
                  <a:gd name="T67" fmla="*/ 13 h 89"/>
                  <a:gd name="T68" fmla="*/ 25 w 80"/>
                  <a:gd name="T69" fmla="*/ 17 h 89"/>
                  <a:gd name="T70" fmla="*/ 22 w 80"/>
                  <a:gd name="T71" fmla="*/ 19 h 89"/>
                  <a:gd name="T72" fmla="*/ 19 w 80"/>
                  <a:gd name="T73" fmla="*/ 22 h 89"/>
                  <a:gd name="T74" fmla="*/ 22 w 80"/>
                  <a:gd name="T75" fmla="*/ 25 h 89"/>
                  <a:gd name="T76" fmla="*/ 10 w 80"/>
                  <a:gd name="T77" fmla="*/ 29 h 89"/>
                  <a:gd name="T78" fmla="*/ 8 w 80"/>
                  <a:gd name="T79" fmla="*/ 30 h 89"/>
                  <a:gd name="T80" fmla="*/ 3 w 80"/>
                  <a:gd name="T81" fmla="*/ 31 h 89"/>
                  <a:gd name="T82" fmla="*/ 0 w 80"/>
                  <a:gd name="T83" fmla="*/ 32 h 89"/>
                  <a:gd name="T84" fmla="*/ 3 w 80"/>
                  <a:gd name="T85" fmla="*/ 38 h 89"/>
                  <a:gd name="T86" fmla="*/ 2 w 80"/>
                  <a:gd name="T87" fmla="*/ 42 h 89"/>
                  <a:gd name="T88" fmla="*/ 2 w 80"/>
                  <a:gd name="T89" fmla="*/ 46 h 89"/>
                  <a:gd name="T90" fmla="*/ 6 w 80"/>
                  <a:gd name="T91" fmla="*/ 52 h 89"/>
                  <a:gd name="T92" fmla="*/ 7 w 80"/>
                  <a:gd name="T93" fmla="*/ 55 h 89"/>
                  <a:gd name="T94" fmla="*/ 9 w 80"/>
                  <a:gd name="T95" fmla="*/ 59 h 89"/>
                  <a:gd name="T96" fmla="*/ 14 w 80"/>
                  <a:gd name="T97" fmla="*/ 59 h 89"/>
                  <a:gd name="T98" fmla="*/ 22 w 80"/>
                  <a:gd name="T99" fmla="*/ 67 h 89"/>
                  <a:gd name="T100" fmla="*/ 25 w 80"/>
                  <a:gd name="T101" fmla="*/ 75 h 89"/>
                  <a:gd name="T102" fmla="*/ 26 w 80"/>
                  <a:gd name="T103" fmla="*/ 81 h 89"/>
                  <a:gd name="T104" fmla="*/ 25 w 80"/>
                  <a:gd name="T105" fmla="*/ 86 h 89"/>
                  <a:gd name="T106" fmla="*/ 26 w 80"/>
                  <a:gd name="T10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89">
                    <a:moveTo>
                      <a:pt x="26" y="89"/>
                    </a:moveTo>
                    <a:lnTo>
                      <a:pt x="27" y="88"/>
                    </a:lnTo>
                    <a:lnTo>
                      <a:pt x="27" y="87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1" y="88"/>
                    </a:lnTo>
                    <a:lnTo>
                      <a:pt x="32" y="88"/>
                    </a:lnTo>
                    <a:lnTo>
                      <a:pt x="32" y="86"/>
                    </a:lnTo>
                    <a:lnTo>
                      <a:pt x="33" y="85"/>
                    </a:lnTo>
                    <a:lnTo>
                      <a:pt x="33" y="83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3" y="77"/>
                    </a:lnTo>
                    <a:lnTo>
                      <a:pt x="34" y="75"/>
                    </a:lnTo>
                    <a:lnTo>
                      <a:pt x="35" y="75"/>
                    </a:lnTo>
                    <a:lnTo>
                      <a:pt x="36" y="74"/>
                    </a:lnTo>
                    <a:lnTo>
                      <a:pt x="40" y="72"/>
                    </a:lnTo>
                    <a:lnTo>
                      <a:pt x="44" y="71"/>
                    </a:lnTo>
                    <a:lnTo>
                      <a:pt x="45" y="70"/>
                    </a:lnTo>
                    <a:lnTo>
                      <a:pt x="46" y="70"/>
                    </a:lnTo>
                    <a:lnTo>
                      <a:pt x="46" y="69"/>
                    </a:lnTo>
                    <a:lnTo>
                      <a:pt x="47" y="68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0" y="68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2"/>
                    </a:lnTo>
                    <a:lnTo>
                      <a:pt x="55" y="73"/>
                    </a:lnTo>
                    <a:lnTo>
                      <a:pt x="56" y="74"/>
                    </a:lnTo>
                    <a:lnTo>
                      <a:pt x="57" y="74"/>
                    </a:lnTo>
                    <a:lnTo>
                      <a:pt x="58" y="74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58" y="70"/>
                    </a:lnTo>
                    <a:lnTo>
                      <a:pt x="61" y="66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5" y="66"/>
                    </a:lnTo>
                    <a:lnTo>
                      <a:pt x="64" y="65"/>
                    </a:lnTo>
                    <a:lnTo>
                      <a:pt x="65" y="64"/>
                    </a:lnTo>
                    <a:lnTo>
                      <a:pt x="66" y="64"/>
                    </a:lnTo>
                    <a:lnTo>
                      <a:pt x="66" y="65"/>
                    </a:lnTo>
                    <a:lnTo>
                      <a:pt x="66" y="65"/>
                    </a:lnTo>
                    <a:lnTo>
                      <a:pt x="66" y="64"/>
                    </a:lnTo>
                    <a:lnTo>
                      <a:pt x="67" y="65"/>
                    </a:lnTo>
                    <a:lnTo>
                      <a:pt x="68" y="65"/>
                    </a:lnTo>
                    <a:lnTo>
                      <a:pt x="70" y="64"/>
                    </a:lnTo>
                    <a:lnTo>
                      <a:pt x="69" y="62"/>
                    </a:lnTo>
                    <a:lnTo>
                      <a:pt x="68" y="59"/>
                    </a:lnTo>
                    <a:lnTo>
                      <a:pt x="68" y="58"/>
                    </a:lnTo>
                    <a:lnTo>
                      <a:pt x="68" y="57"/>
                    </a:lnTo>
                    <a:lnTo>
                      <a:pt x="71" y="56"/>
                    </a:lnTo>
                    <a:lnTo>
                      <a:pt x="73" y="55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5" y="49"/>
                    </a:lnTo>
                    <a:lnTo>
                      <a:pt x="77" y="45"/>
                    </a:lnTo>
                    <a:lnTo>
                      <a:pt x="77" y="44"/>
                    </a:lnTo>
                    <a:lnTo>
                      <a:pt x="77" y="43"/>
                    </a:lnTo>
                    <a:lnTo>
                      <a:pt x="77" y="42"/>
                    </a:lnTo>
                    <a:lnTo>
                      <a:pt x="78" y="40"/>
                    </a:lnTo>
                    <a:lnTo>
                      <a:pt x="79" y="39"/>
                    </a:lnTo>
                    <a:lnTo>
                      <a:pt x="80" y="39"/>
                    </a:lnTo>
                    <a:lnTo>
                      <a:pt x="79" y="38"/>
                    </a:lnTo>
                    <a:lnTo>
                      <a:pt x="78" y="37"/>
                    </a:lnTo>
                    <a:lnTo>
                      <a:pt x="76" y="37"/>
                    </a:lnTo>
                    <a:lnTo>
                      <a:pt x="76" y="37"/>
                    </a:lnTo>
                    <a:lnTo>
                      <a:pt x="74" y="38"/>
                    </a:lnTo>
                    <a:lnTo>
                      <a:pt x="73" y="38"/>
                    </a:lnTo>
                    <a:lnTo>
                      <a:pt x="72" y="37"/>
                    </a:lnTo>
                    <a:lnTo>
                      <a:pt x="71" y="35"/>
                    </a:lnTo>
                    <a:lnTo>
                      <a:pt x="70" y="34"/>
                    </a:lnTo>
                    <a:lnTo>
                      <a:pt x="69" y="34"/>
                    </a:lnTo>
                    <a:lnTo>
                      <a:pt x="65" y="33"/>
                    </a:lnTo>
                    <a:lnTo>
                      <a:pt x="64" y="33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2" y="32"/>
                    </a:lnTo>
                    <a:lnTo>
                      <a:pt x="63" y="31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4" y="28"/>
                    </a:lnTo>
                    <a:lnTo>
                      <a:pt x="64" y="27"/>
                    </a:lnTo>
                    <a:lnTo>
                      <a:pt x="63" y="27"/>
                    </a:lnTo>
                    <a:lnTo>
                      <a:pt x="62" y="27"/>
                    </a:lnTo>
                    <a:lnTo>
                      <a:pt x="60" y="26"/>
                    </a:lnTo>
                    <a:lnTo>
                      <a:pt x="59" y="25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6" y="24"/>
                    </a:lnTo>
                    <a:lnTo>
                      <a:pt x="55" y="23"/>
                    </a:lnTo>
                    <a:lnTo>
                      <a:pt x="55" y="20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7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51" y="18"/>
                    </a:lnTo>
                    <a:lnTo>
                      <a:pt x="50" y="17"/>
                    </a:lnTo>
                    <a:lnTo>
                      <a:pt x="50" y="13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6" y="10"/>
                    </a:lnTo>
                    <a:lnTo>
                      <a:pt x="45" y="10"/>
                    </a:lnTo>
                    <a:lnTo>
                      <a:pt x="40" y="9"/>
                    </a:lnTo>
                    <a:lnTo>
                      <a:pt x="37" y="7"/>
                    </a:lnTo>
                    <a:lnTo>
                      <a:pt x="36" y="6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7" y="13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24" y="18"/>
                    </a:lnTo>
                    <a:lnTo>
                      <a:pt x="24" y="19"/>
                    </a:lnTo>
                    <a:lnTo>
                      <a:pt x="23" y="19"/>
                    </a:lnTo>
                    <a:lnTo>
                      <a:pt x="22" y="19"/>
                    </a:lnTo>
                    <a:lnTo>
                      <a:pt x="21" y="19"/>
                    </a:lnTo>
                    <a:lnTo>
                      <a:pt x="21" y="19"/>
                    </a:lnTo>
                    <a:lnTo>
                      <a:pt x="20" y="20"/>
                    </a:lnTo>
                    <a:lnTo>
                      <a:pt x="19" y="22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1" y="27"/>
                    </a:lnTo>
                    <a:lnTo>
                      <a:pt x="18" y="28"/>
                    </a:lnTo>
                    <a:lnTo>
                      <a:pt x="15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5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31"/>
                    </a:lnTo>
                    <a:lnTo>
                      <a:pt x="1" y="31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3" y="38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3" y="41"/>
                    </a:lnTo>
                    <a:lnTo>
                      <a:pt x="2" y="42"/>
                    </a:lnTo>
                    <a:lnTo>
                      <a:pt x="2" y="43"/>
                    </a:lnTo>
                    <a:lnTo>
                      <a:pt x="3" y="44"/>
                    </a:lnTo>
                    <a:lnTo>
                      <a:pt x="3" y="45"/>
                    </a:lnTo>
                    <a:lnTo>
                      <a:pt x="2" y="46"/>
                    </a:lnTo>
                    <a:lnTo>
                      <a:pt x="3" y="47"/>
                    </a:lnTo>
                    <a:lnTo>
                      <a:pt x="5" y="48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7" y="55"/>
                    </a:lnTo>
                    <a:lnTo>
                      <a:pt x="8" y="56"/>
                    </a:lnTo>
                    <a:lnTo>
                      <a:pt x="8" y="57"/>
                    </a:lnTo>
                    <a:lnTo>
                      <a:pt x="8" y="58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20" y="64"/>
                    </a:lnTo>
                    <a:lnTo>
                      <a:pt x="20" y="65"/>
                    </a:lnTo>
                    <a:lnTo>
                      <a:pt x="21" y="65"/>
                    </a:lnTo>
                    <a:lnTo>
                      <a:pt x="22" y="67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6" y="79"/>
                    </a:lnTo>
                    <a:lnTo>
                      <a:pt x="26" y="80"/>
                    </a:lnTo>
                    <a:lnTo>
                      <a:pt x="26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5" y="87"/>
                    </a:lnTo>
                    <a:lnTo>
                      <a:pt x="25" y="88"/>
                    </a:lnTo>
                    <a:lnTo>
                      <a:pt x="26" y="89"/>
                    </a:lnTo>
                    <a:lnTo>
                      <a:pt x="26" y="8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8" name="Freeform 137">
                <a:extLst>
                  <a:ext uri="{FF2B5EF4-FFF2-40B4-BE49-F238E27FC236}">
                    <a16:creationId xmlns:a16="http://schemas.microsoft.com/office/drawing/2014/main" id="{A48592C4-4ADE-A0DD-897E-82EAACD94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303463"/>
                <a:ext cx="49212" cy="15875"/>
              </a:xfrm>
              <a:custGeom>
                <a:avLst/>
                <a:gdLst>
                  <a:gd name="T0" fmla="*/ 28 w 31"/>
                  <a:gd name="T1" fmla="*/ 0 h 10"/>
                  <a:gd name="T2" fmla="*/ 26 w 31"/>
                  <a:gd name="T3" fmla="*/ 0 h 10"/>
                  <a:gd name="T4" fmla="*/ 24 w 31"/>
                  <a:gd name="T5" fmla="*/ 0 h 10"/>
                  <a:gd name="T6" fmla="*/ 19 w 31"/>
                  <a:gd name="T7" fmla="*/ 0 h 10"/>
                  <a:gd name="T8" fmla="*/ 18 w 31"/>
                  <a:gd name="T9" fmla="*/ 1 h 10"/>
                  <a:gd name="T10" fmla="*/ 17 w 31"/>
                  <a:gd name="T11" fmla="*/ 1 h 10"/>
                  <a:gd name="T12" fmla="*/ 14 w 31"/>
                  <a:gd name="T13" fmla="*/ 0 h 10"/>
                  <a:gd name="T14" fmla="*/ 12 w 31"/>
                  <a:gd name="T15" fmla="*/ 1 h 10"/>
                  <a:gd name="T16" fmla="*/ 11 w 31"/>
                  <a:gd name="T17" fmla="*/ 2 h 10"/>
                  <a:gd name="T18" fmla="*/ 6 w 31"/>
                  <a:gd name="T19" fmla="*/ 3 h 10"/>
                  <a:gd name="T20" fmla="*/ 4 w 31"/>
                  <a:gd name="T21" fmla="*/ 3 h 10"/>
                  <a:gd name="T22" fmla="*/ 3 w 31"/>
                  <a:gd name="T23" fmla="*/ 5 h 10"/>
                  <a:gd name="T24" fmla="*/ 1 w 31"/>
                  <a:gd name="T25" fmla="*/ 6 h 10"/>
                  <a:gd name="T26" fmla="*/ 0 w 31"/>
                  <a:gd name="T27" fmla="*/ 7 h 10"/>
                  <a:gd name="T28" fmla="*/ 1 w 31"/>
                  <a:gd name="T29" fmla="*/ 7 h 10"/>
                  <a:gd name="T30" fmla="*/ 2 w 31"/>
                  <a:gd name="T31" fmla="*/ 9 h 10"/>
                  <a:gd name="T32" fmla="*/ 4 w 31"/>
                  <a:gd name="T33" fmla="*/ 9 h 10"/>
                  <a:gd name="T34" fmla="*/ 6 w 31"/>
                  <a:gd name="T35" fmla="*/ 10 h 10"/>
                  <a:gd name="T36" fmla="*/ 9 w 31"/>
                  <a:gd name="T37" fmla="*/ 7 h 10"/>
                  <a:gd name="T38" fmla="*/ 10 w 31"/>
                  <a:gd name="T39" fmla="*/ 8 h 10"/>
                  <a:gd name="T40" fmla="*/ 12 w 31"/>
                  <a:gd name="T41" fmla="*/ 8 h 10"/>
                  <a:gd name="T42" fmla="*/ 15 w 31"/>
                  <a:gd name="T43" fmla="*/ 9 h 10"/>
                  <a:gd name="T44" fmla="*/ 16 w 31"/>
                  <a:gd name="T45" fmla="*/ 6 h 10"/>
                  <a:gd name="T46" fmla="*/ 16 w 31"/>
                  <a:gd name="T47" fmla="*/ 4 h 10"/>
                  <a:gd name="T48" fmla="*/ 17 w 31"/>
                  <a:gd name="T49" fmla="*/ 2 h 10"/>
                  <a:gd name="T50" fmla="*/ 18 w 31"/>
                  <a:gd name="T51" fmla="*/ 3 h 10"/>
                  <a:gd name="T52" fmla="*/ 20 w 31"/>
                  <a:gd name="T53" fmla="*/ 2 h 10"/>
                  <a:gd name="T54" fmla="*/ 22 w 31"/>
                  <a:gd name="T55" fmla="*/ 3 h 10"/>
                  <a:gd name="T56" fmla="*/ 23 w 31"/>
                  <a:gd name="T57" fmla="*/ 3 h 10"/>
                  <a:gd name="T58" fmla="*/ 25 w 31"/>
                  <a:gd name="T59" fmla="*/ 4 h 10"/>
                  <a:gd name="T60" fmla="*/ 26 w 31"/>
                  <a:gd name="T61" fmla="*/ 3 h 10"/>
                  <a:gd name="T62" fmla="*/ 27 w 31"/>
                  <a:gd name="T63" fmla="*/ 3 h 10"/>
                  <a:gd name="T64" fmla="*/ 28 w 31"/>
                  <a:gd name="T65" fmla="*/ 3 h 10"/>
                  <a:gd name="T66" fmla="*/ 30 w 31"/>
                  <a:gd name="T67" fmla="*/ 2 h 10"/>
                  <a:gd name="T68" fmla="*/ 30 w 31"/>
                  <a:gd name="T6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0">
                    <a:moveTo>
                      <a:pt x="29" y="0"/>
                    </a:moveTo>
                    <a:lnTo>
                      <a:pt x="28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2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0" y="2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29" name="Freeform 138">
                <a:extLst>
                  <a:ext uri="{FF2B5EF4-FFF2-40B4-BE49-F238E27FC236}">
                    <a16:creationId xmlns:a16="http://schemas.microsoft.com/office/drawing/2014/main" id="{BB64A89A-3498-00CC-E58A-E6E9D75A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25" y="2273300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0" name="Freeform 139">
                <a:extLst>
                  <a:ext uri="{FF2B5EF4-FFF2-40B4-BE49-F238E27FC236}">
                    <a16:creationId xmlns:a16="http://schemas.microsoft.com/office/drawing/2014/main" id="{D071DFBD-40C9-D528-78FB-46B6522B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1943100"/>
                <a:ext cx="14287" cy="7937"/>
              </a:xfrm>
              <a:custGeom>
                <a:avLst/>
                <a:gdLst>
                  <a:gd name="T0" fmla="*/ 7 w 9"/>
                  <a:gd name="T1" fmla="*/ 3 h 5"/>
                  <a:gd name="T2" fmla="*/ 9 w 9"/>
                  <a:gd name="T3" fmla="*/ 3 h 5"/>
                  <a:gd name="T4" fmla="*/ 9 w 9"/>
                  <a:gd name="T5" fmla="*/ 2 h 5"/>
                  <a:gd name="T6" fmla="*/ 9 w 9"/>
                  <a:gd name="T7" fmla="*/ 1 h 5"/>
                  <a:gd name="T8" fmla="*/ 9 w 9"/>
                  <a:gd name="T9" fmla="*/ 1 h 5"/>
                  <a:gd name="T10" fmla="*/ 7 w 9"/>
                  <a:gd name="T11" fmla="*/ 1 h 5"/>
                  <a:gd name="T12" fmla="*/ 6 w 9"/>
                  <a:gd name="T13" fmla="*/ 1 h 5"/>
                  <a:gd name="T14" fmla="*/ 5 w 9"/>
                  <a:gd name="T15" fmla="*/ 0 h 5"/>
                  <a:gd name="T16" fmla="*/ 4 w 9"/>
                  <a:gd name="T17" fmla="*/ 0 h 5"/>
                  <a:gd name="T18" fmla="*/ 2 w 9"/>
                  <a:gd name="T19" fmla="*/ 1 h 5"/>
                  <a:gd name="T20" fmla="*/ 1 w 9"/>
                  <a:gd name="T21" fmla="*/ 1 h 5"/>
                  <a:gd name="T22" fmla="*/ 0 w 9"/>
                  <a:gd name="T23" fmla="*/ 0 h 5"/>
                  <a:gd name="T24" fmla="*/ 0 w 9"/>
                  <a:gd name="T25" fmla="*/ 1 h 5"/>
                  <a:gd name="T26" fmla="*/ 0 w 9"/>
                  <a:gd name="T27" fmla="*/ 1 h 5"/>
                  <a:gd name="T28" fmla="*/ 0 w 9"/>
                  <a:gd name="T29" fmla="*/ 1 h 5"/>
                  <a:gd name="T30" fmla="*/ 0 w 9"/>
                  <a:gd name="T31" fmla="*/ 2 h 5"/>
                  <a:gd name="T32" fmla="*/ 0 w 9"/>
                  <a:gd name="T33" fmla="*/ 3 h 5"/>
                  <a:gd name="T34" fmla="*/ 1 w 9"/>
                  <a:gd name="T35" fmla="*/ 4 h 5"/>
                  <a:gd name="T36" fmla="*/ 2 w 9"/>
                  <a:gd name="T37" fmla="*/ 5 h 5"/>
                  <a:gd name="T38" fmla="*/ 4 w 9"/>
                  <a:gd name="T39" fmla="*/ 5 h 5"/>
                  <a:gd name="T40" fmla="*/ 5 w 9"/>
                  <a:gd name="T41" fmla="*/ 5 h 5"/>
                  <a:gd name="T42" fmla="*/ 6 w 9"/>
                  <a:gd name="T43" fmla="*/ 3 h 5"/>
                  <a:gd name="T44" fmla="*/ 7 w 9"/>
                  <a:gd name="T4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1" name="Freeform 140">
                <a:extLst>
                  <a:ext uri="{FF2B5EF4-FFF2-40B4-BE49-F238E27FC236}">
                    <a16:creationId xmlns:a16="http://schemas.microsoft.com/office/drawing/2014/main" id="{4199911B-4C32-56C7-2FFC-19A980AC1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063" y="228441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2" name="Freeform 141">
                <a:extLst>
                  <a:ext uri="{FF2B5EF4-FFF2-40B4-BE49-F238E27FC236}">
                    <a16:creationId xmlns:a16="http://schemas.microsoft.com/office/drawing/2014/main" id="{F7CFE7B8-3DEA-E44B-223E-EFBAFEC9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2316163"/>
                <a:ext cx="1587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3" name="Freeform 142">
                <a:extLst>
                  <a:ext uri="{FF2B5EF4-FFF2-40B4-BE49-F238E27FC236}">
                    <a16:creationId xmlns:a16="http://schemas.microsoft.com/office/drawing/2014/main" id="{22E343E5-F168-66AA-0B3A-533E1EF7A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225" y="1804988"/>
                <a:ext cx="225425" cy="196850"/>
              </a:xfrm>
              <a:custGeom>
                <a:avLst/>
                <a:gdLst>
                  <a:gd name="T0" fmla="*/ 138 w 142"/>
                  <a:gd name="T1" fmla="*/ 57 h 124"/>
                  <a:gd name="T2" fmla="*/ 141 w 142"/>
                  <a:gd name="T3" fmla="*/ 52 h 124"/>
                  <a:gd name="T4" fmla="*/ 132 w 142"/>
                  <a:gd name="T5" fmla="*/ 50 h 124"/>
                  <a:gd name="T6" fmla="*/ 96 w 142"/>
                  <a:gd name="T7" fmla="*/ 29 h 124"/>
                  <a:gd name="T8" fmla="*/ 94 w 142"/>
                  <a:gd name="T9" fmla="*/ 24 h 124"/>
                  <a:gd name="T10" fmla="*/ 89 w 142"/>
                  <a:gd name="T11" fmla="*/ 15 h 124"/>
                  <a:gd name="T12" fmla="*/ 92 w 142"/>
                  <a:gd name="T13" fmla="*/ 11 h 124"/>
                  <a:gd name="T14" fmla="*/ 84 w 142"/>
                  <a:gd name="T15" fmla="*/ 5 h 124"/>
                  <a:gd name="T16" fmla="*/ 81 w 142"/>
                  <a:gd name="T17" fmla="*/ 9 h 124"/>
                  <a:gd name="T18" fmla="*/ 72 w 142"/>
                  <a:gd name="T19" fmla="*/ 9 h 124"/>
                  <a:gd name="T20" fmla="*/ 68 w 142"/>
                  <a:gd name="T21" fmla="*/ 9 h 124"/>
                  <a:gd name="T22" fmla="*/ 56 w 142"/>
                  <a:gd name="T23" fmla="*/ 0 h 124"/>
                  <a:gd name="T24" fmla="*/ 49 w 142"/>
                  <a:gd name="T25" fmla="*/ 1 h 124"/>
                  <a:gd name="T26" fmla="*/ 42 w 142"/>
                  <a:gd name="T27" fmla="*/ 4 h 124"/>
                  <a:gd name="T28" fmla="*/ 39 w 142"/>
                  <a:gd name="T29" fmla="*/ 5 h 124"/>
                  <a:gd name="T30" fmla="*/ 34 w 142"/>
                  <a:gd name="T31" fmla="*/ 6 h 124"/>
                  <a:gd name="T32" fmla="*/ 24 w 142"/>
                  <a:gd name="T33" fmla="*/ 9 h 124"/>
                  <a:gd name="T34" fmla="*/ 24 w 142"/>
                  <a:gd name="T35" fmla="*/ 15 h 124"/>
                  <a:gd name="T36" fmla="*/ 13 w 142"/>
                  <a:gd name="T37" fmla="*/ 22 h 124"/>
                  <a:gd name="T38" fmla="*/ 19 w 142"/>
                  <a:gd name="T39" fmla="*/ 25 h 124"/>
                  <a:gd name="T40" fmla="*/ 26 w 142"/>
                  <a:gd name="T41" fmla="*/ 30 h 124"/>
                  <a:gd name="T42" fmla="*/ 27 w 142"/>
                  <a:gd name="T43" fmla="*/ 35 h 124"/>
                  <a:gd name="T44" fmla="*/ 27 w 142"/>
                  <a:gd name="T45" fmla="*/ 46 h 124"/>
                  <a:gd name="T46" fmla="*/ 20 w 142"/>
                  <a:gd name="T47" fmla="*/ 48 h 124"/>
                  <a:gd name="T48" fmla="*/ 13 w 142"/>
                  <a:gd name="T49" fmla="*/ 54 h 124"/>
                  <a:gd name="T50" fmla="*/ 13 w 142"/>
                  <a:gd name="T51" fmla="*/ 62 h 124"/>
                  <a:gd name="T52" fmla="*/ 14 w 142"/>
                  <a:gd name="T53" fmla="*/ 66 h 124"/>
                  <a:gd name="T54" fmla="*/ 12 w 142"/>
                  <a:gd name="T55" fmla="*/ 71 h 124"/>
                  <a:gd name="T56" fmla="*/ 9 w 142"/>
                  <a:gd name="T57" fmla="*/ 74 h 124"/>
                  <a:gd name="T58" fmla="*/ 6 w 142"/>
                  <a:gd name="T59" fmla="*/ 79 h 124"/>
                  <a:gd name="T60" fmla="*/ 1 w 142"/>
                  <a:gd name="T61" fmla="*/ 85 h 124"/>
                  <a:gd name="T62" fmla="*/ 4 w 142"/>
                  <a:gd name="T63" fmla="*/ 90 h 124"/>
                  <a:gd name="T64" fmla="*/ 19 w 142"/>
                  <a:gd name="T65" fmla="*/ 89 h 124"/>
                  <a:gd name="T66" fmla="*/ 32 w 142"/>
                  <a:gd name="T67" fmla="*/ 88 h 124"/>
                  <a:gd name="T68" fmla="*/ 34 w 142"/>
                  <a:gd name="T69" fmla="*/ 94 h 124"/>
                  <a:gd name="T70" fmla="*/ 26 w 142"/>
                  <a:gd name="T71" fmla="*/ 96 h 124"/>
                  <a:gd name="T72" fmla="*/ 13 w 142"/>
                  <a:gd name="T73" fmla="*/ 105 h 124"/>
                  <a:gd name="T74" fmla="*/ 9 w 142"/>
                  <a:gd name="T75" fmla="*/ 110 h 124"/>
                  <a:gd name="T76" fmla="*/ 9 w 142"/>
                  <a:gd name="T77" fmla="*/ 120 h 124"/>
                  <a:gd name="T78" fmla="*/ 9 w 142"/>
                  <a:gd name="T79" fmla="*/ 123 h 124"/>
                  <a:gd name="T80" fmla="*/ 14 w 142"/>
                  <a:gd name="T81" fmla="*/ 114 h 124"/>
                  <a:gd name="T82" fmla="*/ 20 w 142"/>
                  <a:gd name="T83" fmla="*/ 110 h 124"/>
                  <a:gd name="T84" fmla="*/ 28 w 142"/>
                  <a:gd name="T85" fmla="*/ 104 h 124"/>
                  <a:gd name="T86" fmla="*/ 33 w 142"/>
                  <a:gd name="T87" fmla="*/ 97 h 124"/>
                  <a:gd name="T88" fmla="*/ 43 w 142"/>
                  <a:gd name="T89" fmla="*/ 93 h 124"/>
                  <a:gd name="T90" fmla="*/ 51 w 142"/>
                  <a:gd name="T91" fmla="*/ 89 h 124"/>
                  <a:gd name="T92" fmla="*/ 65 w 142"/>
                  <a:gd name="T93" fmla="*/ 75 h 124"/>
                  <a:gd name="T94" fmla="*/ 83 w 142"/>
                  <a:gd name="T95" fmla="*/ 67 h 124"/>
                  <a:gd name="T96" fmla="*/ 92 w 142"/>
                  <a:gd name="T97" fmla="*/ 64 h 124"/>
                  <a:gd name="T98" fmla="*/ 102 w 142"/>
                  <a:gd name="T99" fmla="*/ 63 h 124"/>
                  <a:gd name="T100" fmla="*/ 116 w 142"/>
                  <a:gd name="T101" fmla="*/ 67 h 124"/>
                  <a:gd name="T102" fmla="*/ 115 w 142"/>
                  <a:gd name="T103" fmla="*/ 62 h 124"/>
                  <a:gd name="T104" fmla="*/ 119 w 142"/>
                  <a:gd name="T105" fmla="*/ 68 h 124"/>
                  <a:gd name="T106" fmla="*/ 129 w 142"/>
                  <a:gd name="T107" fmla="*/ 67 h 124"/>
                  <a:gd name="T108" fmla="*/ 136 w 142"/>
                  <a:gd name="T109" fmla="*/ 6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" h="124">
                    <a:moveTo>
                      <a:pt x="139" y="62"/>
                    </a:moveTo>
                    <a:lnTo>
                      <a:pt x="139" y="61"/>
                    </a:lnTo>
                    <a:lnTo>
                      <a:pt x="139" y="59"/>
                    </a:lnTo>
                    <a:lnTo>
                      <a:pt x="140" y="59"/>
                    </a:lnTo>
                    <a:lnTo>
                      <a:pt x="139" y="58"/>
                    </a:lnTo>
                    <a:lnTo>
                      <a:pt x="139" y="57"/>
                    </a:lnTo>
                    <a:lnTo>
                      <a:pt x="138" y="57"/>
                    </a:lnTo>
                    <a:lnTo>
                      <a:pt x="138" y="56"/>
                    </a:lnTo>
                    <a:lnTo>
                      <a:pt x="139" y="56"/>
                    </a:lnTo>
                    <a:lnTo>
                      <a:pt x="140" y="56"/>
                    </a:lnTo>
                    <a:lnTo>
                      <a:pt x="140" y="55"/>
                    </a:lnTo>
                    <a:lnTo>
                      <a:pt x="141" y="54"/>
                    </a:lnTo>
                    <a:lnTo>
                      <a:pt x="142" y="52"/>
                    </a:lnTo>
                    <a:lnTo>
                      <a:pt x="141" y="52"/>
                    </a:lnTo>
                    <a:lnTo>
                      <a:pt x="140" y="51"/>
                    </a:lnTo>
                    <a:lnTo>
                      <a:pt x="138" y="51"/>
                    </a:lnTo>
                    <a:lnTo>
                      <a:pt x="138" y="52"/>
                    </a:lnTo>
                    <a:lnTo>
                      <a:pt x="138" y="52"/>
                    </a:lnTo>
                    <a:lnTo>
                      <a:pt x="138" y="51"/>
                    </a:lnTo>
                    <a:lnTo>
                      <a:pt x="137" y="51"/>
                    </a:lnTo>
                    <a:lnTo>
                      <a:pt x="132" y="50"/>
                    </a:lnTo>
                    <a:lnTo>
                      <a:pt x="119" y="44"/>
                    </a:lnTo>
                    <a:lnTo>
                      <a:pt x="109" y="39"/>
                    </a:lnTo>
                    <a:lnTo>
                      <a:pt x="101" y="35"/>
                    </a:lnTo>
                    <a:lnTo>
                      <a:pt x="99" y="33"/>
                    </a:lnTo>
                    <a:lnTo>
                      <a:pt x="99" y="31"/>
                    </a:lnTo>
                    <a:lnTo>
                      <a:pt x="98" y="30"/>
                    </a:lnTo>
                    <a:lnTo>
                      <a:pt x="96" y="2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4" y="24"/>
                    </a:lnTo>
                    <a:lnTo>
                      <a:pt x="93" y="23"/>
                    </a:lnTo>
                    <a:lnTo>
                      <a:pt x="92" y="23"/>
                    </a:lnTo>
                    <a:lnTo>
                      <a:pt x="91" y="20"/>
                    </a:lnTo>
                    <a:lnTo>
                      <a:pt x="91" y="18"/>
                    </a:lnTo>
                    <a:lnTo>
                      <a:pt x="90" y="17"/>
                    </a:lnTo>
                    <a:lnTo>
                      <a:pt x="89" y="16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90" y="12"/>
                    </a:lnTo>
                    <a:lnTo>
                      <a:pt x="91" y="12"/>
                    </a:lnTo>
                    <a:lnTo>
                      <a:pt x="92" y="13"/>
                    </a:lnTo>
                    <a:lnTo>
                      <a:pt x="93" y="12"/>
                    </a:lnTo>
                    <a:lnTo>
                      <a:pt x="93" y="11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7" y="6"/>
                    </a:lnTo>
                    <a:lnTo>
                      <a:pt x="86" y="6"/>
                    </a:lnTo>
                    <a:lnTo>
                      <a:pt x="85" y="5"/>
                    </a:lnTo>
                    <a:lnTo>
                      <a:pt x="84" y="5"/>
                    </a:lnTo>
                    <a:lnTo>
                      <a:pt x="83" y="5"/>
                    </a:lnTo>
                    <a:lnTo>
                      <a:pt x="82" y="5"/>
                    </a:lnTo>
                    <a:lnTo>
                      <a:pt x="81" y="5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80" y="8"/>
                    </a:lnTo>
                    <a:lnTo>
                      <a:pt x="78" y="7"/>
                    </a:lnTo>
                    <a:lnTo>
                      <a:pt x="77" y="7"/>
                    </a:lnTo>
                    <a:lnTo>
                      <a:pt x="73" y="8"/>
                    </a:lnTo>
                    <a:lnTo>
                      <a:pt x="73" y="9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71" y="10"/>
                    </a:lnTo>
                    <a:lnTo>
                      <a:pt x="70" y="10"/>
                    </a:lnTo>
                    <a:lnTo>
                      <a:pt x="70" y="11"/>
                    </a:lnTo>
                    <a:lnTo>
                      <a:pt x="69" y="12"/>
                    </a:lnTo>
                    <a:lnTo>
                      <a:pt x="69" y="11"/>
                    </a:lnTo>
                    <a:lnTo>
                      <a:pt x="68" y="9"/>
                    </a:lnTo>
                    <a:lnTo>
                      <a:pt x="64" y="6"/>
                    </a:lnTo>
                    <a:lnTo>
                      <a:pt x="63" y="5"/>
                    </a:lnTo>
                    <a:lnTo>
                      <a:pt x="61" y="5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7" y="0"/>
                    </a:lnTo>
                    <a:lnTo>
                      <a:pt x="56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2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5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3" y="29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31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6" y="34"/>
                    </a:lnTo>
                    <a:lnTo>
                      <a:pt x="27" y="35"/>
                    </a:lnTo>
                    <a:lnTo>
                      <a:pt x="27" y="35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29" y="44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20" y="48"/>
                    </a:lnTo>
                    <a:lnTo>
                      <a:pt x="19" y="49"/>
                    </a:lnTo>
                    <a:lnTo>
                      <a:pt x="18" y="50"/>
                    </a:lnTo>
                    <a:lnTo>
                      <a:pt x="17" y="51"/>
                    </a:lnTo>
                    <a:lnTo>
                      <a:pt x="14" y="51"/>
                    </a:lnTo>
                    <a:lnTo>
                      <a:pt x="13" y="52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3" y="55"/>
                    </a:lnTo>
                    <a:lnTo>
                      <a:pt x="13" y="56"/>
                    </a:lnTo>
                    <a:lnTo>
                      <a:pt x="14" y="57"/>
                    </a:lnTo>
                    <a:lnTo>
                      <a:pt x="13" y="59"/>
                    </a:lnTo>
                    <a:lnTo>
                      <a:pt x="14" y="59"/>
                    </a:lnTo>
                    <a:lnTo>
                      <a:pt x="14" y="60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4" y="64"/>
                    </a:lnTo>
                    <a:lnTo>
                      <a:pt x="14" y="65"/>
                    </a:lnTo>
                    <a:lnTo>
                      <a:pt x="16" y="65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7"/>
                    </a:lnTo>
                    <a:lnTo>
                      <a:pt x="14" y="68"/>
                    </a:lnTo>
                    <a:lnTo>
                      <a:pt x="15" y="68"/>
                    </a:lnTo>
                    <a:lnTo>
                      <a:pt x="14" y="69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1" y="72"/>
                    </a:lnTo>
                    <a:lnTo>
                      <a:pt x="11" y="71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6" y="78"/>
                    </a:lnTo>
                    <a:lnTo>
                      <a:pt x="6" y="79"/>
                    </a:lnTo>
                    <a:lnTo>
                      <a:pt x="5" y="81"/>
                    </a:lnTo>
                    <a:lnTo>
                      <a:pt x="4" y="82"/>
                    </a:lnTo>
                    <a:lnTo>
                      <a:pt x="2" y="83"/>
                    </a:lnTo>
                    <a:lnTo>
                      <a:pt x="1" y="83"/>
                    </a:lnTo>
                    <a:lnTo>
                      <a:pt x="0" y="83"/>
                    </a:lnTo>
                    <a:lnTo>
                      <a:pt x="1" y="84"/>
                    </a:lnTo>
                    <a:lnTo>
                      <a:pt x="1" y="85"/>
                    </a:lnTo>
                    <a:lnTo>
                      <a:pt x="1" y="86"/>
                    </a:lnTo>
                    <a:lnTo>
                      <a:pt x="1" y="87"/>
                    </a:lnTo>
                    <a:lnTo>
                      <a:pt x="1" y="88"/>
                    </a:lnTo>
                    <a:lnTo>
                      <a:pt x="2" y="89"/>
                    </a:lnTo>
                    <a:lnTo>
                      <a:pt x="2" y="90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12" y="90"/>
                    </a:lnTo>
                    <a:lnTo>
                      <a:pt x="15" y="90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8" y="90"/>
                    </a:lnTo>
                    <a:lnTo>
                      <a:pt x="19" y="90"/>
                    </a:lnTo>
                    <a:lnTo>
                      <a:pt x="19" y="89"/>
                    </a:lnTo>
                    <a:lnTo>
                      <a:pt x="19" y="89"/>
                    </a:lnTo>
                    <a:lnTo>
                      <a:pt x="20" y="90"/>
                    </a:lnTo>
                    <a:lnTo>
                      <a:pt x="22" y="91"/>
                    </a:lnTo>
                    <a:lnTo>
                      <a:pt x="26" y="88"/>
                    </a:lnTo>
                    <a:lnTo>
                      <a:pt x="27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7"/>
                    </a:lnTo>
                    <a:lnTo>
                      <a:pt x="35" y="87"/>
                    </a:lnTo>
                    <a:lnTo>
                      <a:pt x="35" y="88"/>
                    </a:lnTo>
                    <a:lnTo>
                      <a:pt x="37" y="90"/>
                    </a:lnTo>
                    <a:lnTo>
                      <a:pt x="36" y="92"/>
                    </a:lnTo>
                    <a:lnTo>
                      <a:pt x="35" y="93"/>
                    </a:lnTo>
                    <a:lnTo>
                      <a:pt x="34" y="94"/>
                    </a:lnTo>
                    <a:lnTo>
                      <a:pt x="33" y="93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0" y="95"/>
                    </a:lnTo>
                    <a:lnTo>
                      <a:pt x="29" y="96"/>
                    </a:lnTo>
                    <a:lnTo>
                      <a:pt x="28" y="95"/>
                    </a:lnTo>
                    <a:lnTo>
                      <a:pt x="26" y="96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1" y="99"/>
                    </a:lnTo>
                    <a:lnTo>
                      <a:pt x="19" y="101"/>
                    </a:lnTo>
                    <a:lnTo>
                      <a:pt x="16" y="103"/>
                    </a:lnTo>
                    <a:lnTo>
                      <a:pt x="14" y="104"/>
                    </a:lnTo>
                    <a:lnTo>
                      <a:pt x="13" y="105"/>
                    </a:lnTo>
                    <a:lnTo>
                      <a:pt x="12" y="105"/>
                    </a:lnTo>
                    <a:lnTo>
                      <a:pt x="10" y="106"/>
                    </a:lnTo>
                    <a:lnTo>
                      <a:pt x="9" y="107"/>
                    </a:lnTo>
                    <a:lnTo>
                      <a:pt x="9" y="108"/>
                    </a:lnTo>
                    <a:lnTo>
                      <a:pt x="9" y="108"/>
                    </a:lnTo>
                    <a:lnTo>
                      <a:pt x="9" y="109"/>
                    </a:lnTo>
                    <a:lnTo>
                      <a:pt x="9" y="110"/>
                    </a:lnTo>
                    <a:lnTo>
                      <a:pt x="10" y="110"/>
                    </a:lnTo>
                    <a:lnTo>
                      <a:pt x="11" y="111"/>
                    </a:lnTo>
                    <a:lnTo>
                      <a:pt x="11" y="113"/>
                    </a:lnTo>
                    <a:lnTo>
                      <a:pt x="11" y="115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1"/>
                    </a:lnTo>
                    <a:lnTo>
                      <a:pt x="7" y="122"/>
                    </a:lnTo>
                    <a:lnTo>
                      <a:pt x="7" y="123"/>
                    </a:lnTo>
                    <a:lnTo>
                      <a:pt x="6" y="124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9" y="123"/>
                    </a:lnTo>
                    <a:lnTo>
                      <a:pt x="10" y="123"/>
                    </a:lnTo>
                    <a:lnTo>
                      <a:pt x="11" y="122"/>
                    </a:lnTo>
                    <a:lnTo>
                      <a:pt x="13" y="120"/>
                    </a:lnTo>
                    <a:lnTo>
                      <a:pt x="16" y="117"/>
                    </a:lnTo>
                    <a:lnTo>
                      <a:pt x="15" y="117"/>
                    </a:lnTo>
                    <a:lnTo>
                      <a:pt x="14" y="115"/>
                    </a:lnTo>
                    <a:lnTo>
                      <a:pt x="14" y="114"/>
                    </a:lnTo>
                    <a:lnTo>
                      <a:pt x="15" y="114"/>
                    </a:lnTo>
                    <a:lnTo>
                      <a:pt x="16" y="114"/>
                    </a:lnTo>
                    <a:lnTo>
                      <a:pt x="17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1" y="110"/>
                    </a:lnTo>
                    <a:lnTo>
                      <a:pt x="22" y="109"/>
                    </a:lnTo>
                    <a:lnTo>
                      <a:pt x="23" y="109"/>
                    </a:lnTo>
                    <a:lnTo>
                      <a:pt x="24" y="109"/>
                    </a:lnTo>
                    <a:lnTo>
                      <a:pt x="27" y="106"/>
                    </a:lnTo>
                    <a:lnTo>
                      <a:pt x="28" y="105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8" y="103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0"/>
                    </a:lnTo>
                    <a:lnTo>
                      <a:pt x="31" y="99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6" y="96"/>
                    </a:lnTo>
                    <a:lnTo>
                      <a:pt x="37" y="96"/>
                    </a:lnTo>
                    <a:lnTo>
                      <a:pt x="38" y="95"/>
                    </a:lnTo>
                    <a:lnTo>
                      <a:pt x="40" y="94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4" y="93"/>
                    </a:lnTo>
                    <a:lnTo>
                      <a:pt x="45" y="93"/>
                    </a:lnTo>
                    <a:lnTo>
                      <a:pt x="46" y="90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1" y="89"/>
                    </a:lnTo>
                    <a:lnTo>
                      <a:pt x="52" y="88"/>
                    </a:lnTo>
                    <a:lnTo>
                      <a:pt x="53" y="88"/>
                    </a:lnTo>
                    <a:lnTo>
                      <a:pt x="54" y="88"/>
                    </a:lnTo>
                    <a:lnTo>
                      <a:pt x="58" y="85"/>
                    </a:lnTo>
                    <a:lnTo>
                      <a:pt x="59" y="81"/>
                    </a:lnTo>
                    <a:lnTo>
                      <a:pt x="64" y="77"/>
                    </a:lnTo>
                    <a:lnTo>
                      <a:pt x="65" y="75"/>
                    </a:lnTo>
                    <a:lnTo>
                      <a:pt x="67" y="70"/>
                    </a:lnTo>
                    <a:lnTo>
                      <a:pt x="68" y="67"/>
                    </a:lnTo>
                    <a:lnTo>
                      <a:pt x="69" y="67"/>
                    </a:lnTo>
                    <a:lnTo>
                      <a:pt x="79" y="66"/>
                    </a:lnTo>
                    <a:lnTo>
                      <a:pt x="80" y="66"/>
                    </a:lnTo>
                    <a:lnTo>
                      <a:pt x="82" y="66"/>
                    </a:lnTo>
                    <a:lnTo>
                      <a:pt x="83" y="67"/>
                    </a:lnTo>
                    <a:lnTo>
                      <a:pt x="84" y="67"/>
                    </a:lnTo>
                    <a:lnTo>
                      <a:pt x="88" y="68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90" y="65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3" y="64"/>
                    </a:lnTo>
                    <a:lnTo>
                      <a:pt x="96" y="63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99" y="62"/>
                    </a:lnTo>
                    <a:lnTo>
                      <a:pt x="101" y="62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6" y="63"/>
                    </a:lnTo>
                    <a:lnTo>
                      <a:pt x="109" y="64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4" y="66"/>
                    </a:lnTo>
                    <a:lnTo>
                      <a:pt x="116" y="67"/>
                    </a:lnTo>
                    <a:lnTo>
                      <a:pt x="116" y="66"/>
                    </a:lnTo>
                    <a:lnTo>
                      <a:pt x="117" y="66"/>
                    </a:lnTo>
                    <a:lnTo>
                      <a:pt x="117" y="65"/>
                    </a:lnTo>
                    <a:lnTo>
                      <a:pt x="117" y="65"/>
                    </a:lnTo>
                    <a:lnTo>
                      <a:pt x="116" y="64"/>
                    </a:lnTo>
                    <a:lnTo>
                      <a:pt x="115" y="63"/>
                    </a:lnTo>
                    <a:lnTo>
                      <a:pt x="115" y="62"/>
                    </a:lnTo>
                    <a:lnTo>
                      <a:pt x="116" y="62"/>
                    </a:lnTo>
                    <a:lnTo>
                      <a:pt x="117" y="63"/>
                    </a:lnTo>
                    <a:lnTo>
                      <a:pt x="118" y="65"/>
                    </a:lnTo>
                    <a:lnTo>
                      <a:pt x="118" y="65"/>
                    </a:lnTo>
                    <a:lnTo>
                      <a:pt x="119" y="66"/>
                    </a:lnTo>
                    <a:lnTo>
                      <a:pt x="119" y="67"/>
                    </a:lnTo>
                    <a:lnTo>
                      <a:pt x="119" y="68"/>
                    </a:lnTo>
                    <a:lnTo>
                      <a:pt x="124" y="67"/>
                    </a:lnTo>
                    <a:lnTo>
                      <a:pt x="126" y="67"/>
                    </a:lnTo>
                    <a:lnTo>
                      <a:pt x="126" y="68"/>
                    </a:lnTo>
                    <a:lnTo>
                      <a:pt x="127" y="68"/>
                    </a:lnTo>
                    <a:lnTo>
                      <a:pt x="128" y="68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2" y="67"/>
                    </a:lnTo>
                    <a:lnTo>
                      <a:pt x="133" y="66"/>
                    </a:lnTo>
                    <a:lnTo>
                      <a:pt x="134" y="66"/>
                    </a:lnTo>
                    <a:lnTo>
                      <a:pt x="135" y="66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5"/>
                    </a:lnTo>
                    <a:lnTo>
                      <a:pt x="137" y="65"/>
                    </a:lnTo>
                    <a:lnTo>
                      <a:pt x="138" y="64"/>
                    </a:lnTo>
                    <a:lnTo>
                      <a:pt x="138" y="64"/>
                    </a:lnTo>
                    <a:lnTo>
                      <a:pt x="138" y="63"/>
                    </a:lnTo>
                    <a:lnTo>
                      <a:pt x="139" y="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4" name="Freeform 143">
                <a:extLst>
                  <a:ext uri="{FF2B5EF4-FFF2-40B4-BE49-F238E27FC236}">
                    <a16:creationId xmlns:a16="http://schemas.microsoft.com/office/drawing/2014/main" id="{98DD85D4-E46C-5E83-4A24-7C095FE8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238" y="1982788"/>
                <a:ext cx="25400" cy="14287"/>
              </a:xfrm>
              <a:custGeom>
                <a:avLst/>
                <a:gdLst>
                  <a:gd name="T0" fmla="*/ 12 w 16"/>
                  <a:gd name="T1" fmla="*/ 0 h 9"/>
                  <a:gd name="T2" fmla="*/ 7 w 16"/>
                  <a:gd name="T3" fmla="*/ 2 h 9"/>
                  <a:gd name="T4" fmla="*/ 5 w 16"/>
                  <a:gd name="T5" fmla="*/ 2 h 9"/>
                  <a:gd name="T6" fmla="*/ 3 w 16"/>
                  <a:gd name="T7" fmla="*/ 3 h 9"/>
                  <a:gd name="T8" fmla="*/ 2 w 16"/>
                  <a:gd name="T9" fmla="*/ 5 h 9"/>
                  <a:gd name="T10" fmla="*/ 0 w 16"/>
                  <a:gd name="T11" fmla="*/ 7 h 9"/>
                  <a:gd name="T12" fmla="*/ 3 w 16"/>
                  <a:gd name="T13" fmla="*/ 8 h 9"/>
                  <a:gd name="T14" fmla="*/ 3 w 16"/>
                  <a:gd name="T15" fmla="*/ 9 h 9"/>
                  <a:gd name="T16" fmla="*/ 5 w 16"/>
                  <a:gd name="T17" fmla="*/ 9 h 9"/>
                  <a:gd name="T18" fmla="*/ 6 w 16"/>
                  <a:gd name="T19" fmla="*/ 9 h 9"/>
                  <a:gd name="T20" fmla="*/ 9 w 16"/>
                  <a:gd name="T21" fmla="*/ 9 h 9"/>
                  <a:gd name="T22" fmla="*/ 11 w 16"/>
                  <a:gd name="T23" fmla="*/ 8 h 9"/>
                  <a:gd name="T24" fmla="*/ 14 w 16"/>
                  <a:gd name="T25" fmla="*/ 7 h 9"/>
                  <a:gd name="T26" fmla="*/ 16 w 16"/>
                  <a:gd name="T27" fmla="*/ 7 h 9"/>
                  <a:gd name="T28" fmla="*/ 16 w 16"/>
                  <a:gd name="T29" fmla="*/ 6 h 9"/>
                  <a:gd name="T30" fmla="*/ 16 w 16"/>
                  <a:gd name="T31" fmla="*/ 4 h 9"/>
                  <a:gd name="T32" fmla="*/ 16 w 16"/>
                  <a:gd name="T33" fmla="*/ 4 h 9"/>
                  <a:gd name="T34" fmla="*/ 16 w 16"/>
                  <a:gd name="T35" fmla="*/ 5 h 9"/>
                  <a:gd name="T36" fmla="*/ 15 w 16"/>
                  <a:gd name="T37" fmla="*/ 5 h 9"/>
                  <a:gd name="T38" fmla="*/ 14 w 16"/>
                  <a:gd name="T39" fmla="*/ 5 h 9"/>
                  <a:gd name="T40" fmla="*/ 15 w 16"/>
                  <a:gd name="T41" fmla="*/ 4 h 9"/>
                  <a:gd name="T42" fmla="*/ 14 w 16"/>
                  <a:gd name="T43" fmla="*/ 4 h 9"/>
                  <a:gd name="T44" fmla="*/ 14 w 16"/>
                  <a:gd name="T45" fmla="*/ 3 h 9"/>
                  <a:gd name="T46" fmla="*/ 14 w 16"/>
                  <a:gd name="T47" fmla="*/ 2 h 9"/>
                  <a:gd name="T48" fmla="*/ 15 w 16"/>
                  <a:gd name="T49" fmla="*/ 2 h 9"/>
                  <a:gd name="T50" fmla="*/ 14 w 16"/>
                  <a:gd name="T51" fmla="*/ 2 h 9"/>
                  <a:gd name="T52" fmla="*/ 13 w 16"/>
                  <a:gd name="T53" fmla="*/ 1 h 9"/>
                  <a:gd name="T54" fmla="*/ 13 w 16"/>
                  <a:gd name="T55" fmla="*/ 0 h 9"/>
                  <a:gd name="T56" fmla="*/ 12 w 16"/>
                  <a:gd name="T5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9">
                    <a:moveTo>
                      <a:pt x="12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5" name="Freeform 144">
                <a:extLst>
                  <a:ext uri="{FF2B5EF4-FFF2-40B4-BE49-F238E27FC236}">
                    <a16:creationId xmlns:a16="http://schemas.microsoft.com/office/drawing/2014/main" id="{238FCAB1-E044-24CE-6EB1-26F49E490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8400" y="1804988"/>
                <a:ext cx="1365250" cy="588962"/>
              </a:xfrm>
              <a:custGeom>
                <a:avLst/>
                <a:gdLst>
                  <a:gd name="T0" fmla="*/ 477 w 860"/>
                  <a:gd name="T1" fmla="*/ 347 h 371"/>
                  <a:gd name="T2" fmla="*/ 486 w 860"/>
                  <a:gd name="T3" fmla="*/ 313 h 371"/>
                  <a:gd name="T4" fmla="*/ 572 w 860"/>
                  <a:gd name="T5" fmla="*/ 313 h 371"/>
                  <a:gd name="T6" fmla="*/ 739 w 860"/>
                  <a:gd name="T7" fmla="*/ 285 h 371"/>
                  <a:gd name="T8" fmla="*/ 777 w 860"/>
                  <a:gd name="T9" fmla="*/ 284 h 371"/>
                  <a:gd name="T10" fmla="*/ 827 w 860"/>
                  <a:gd name="T11" fmla="*/ 285 h 371"/>
                  <a:gd name="T12" fmla="*/ 858 w 860"/>
                  <a:gd name="T13" fmla="*/ 294 h 371"/>
                  <a:gd name="T14" fmla="*/ 847 w 860"/>
                  <a:gd name="T15" fmla="*/ 259 h 371"/>
                  <a:gd name="T16" fmla="*/ 839 w 860"/>
                  <a:gd name="T17" fmla="*/ 235 h 371"/>
                  <a:gd name="T18" fmla="*/ 836 w 860"/>
                  <a:gd name="T19" fmla="*/ 197 h 371"/>
                  <a:gd name="T20" fmla="*/ 825 w 860"/>
                  <a:gd name="T21" fmla="*/ 163 h 371"/>
                  <a:gd name="T22" fmla="*/ 859 w 860"/>
                  <a:gd name="T23" fmla="*/ 144 h 371"/>
                  <a:gd name="T24" fmla="*/ 808 w 860"/>
                  <a:gd name="T25" fmla="*/ 114 h 371"/>
                  <a:gd name="T26" fmla="*/ 804 w 860"/>
                  <a:gd name="T27" fmla="*/ 68 h 371"/>
                  <a:gd name="T28" fmla="*/ 772 w 860"/>
                  <a:gd name="T29" fmla="*/ 37 h 371"/>
                  <a:gd name="T30" fmla="*/ 732 w 860"/>
                  <a:gd name="T31" fmla="*/ 37 h 371"/>
                  <a:gd name="T32" fmla="*/ 685 w 860"/>
                  <a:gd name="T33" fmla="*/ 54 h 371"/>
                  <a:gd name="T34" fmla="*/ 626 w 860"/>
                  <a:gd name="T35" fmla="*/ 66 h 371"/>
                  <a:gd name="T36" fmla="*/ 578 w 860"/>
                  <a:gd name="T37" fmla="*/ 69 h 371"/>
                  <a:gd name="T38" fmla="*/ 532 w 860"/>
                  <a:gd name="T39" fmla="*/ 60 h 371"/>
                  <a:gd name="T40" fmla="*/ 482 w 860"/>
                  <a:gd name="T41" fmla="*/ 48 h 371"/>
                  <a:gd name="T42" fmla="*/ 444 w 860"/>
                  <a:gd name="T43" fmla="*/ 25 h 371"/>
                  <a:gd name="T44" fmla="*/ 410 w 860"/>
                  <a:gd name="T45" fmla="*/ 0 h 371"/>
                  <a:gd name="T46" fmla="*/ 310 w 860"/>
                  <a:gd name="T47" fmla="*/ 14 h 371"/>
                  <a:gd name="T48" fmla="*/ 249 w 860"/>
                  <a:gd name="T49" fmla="*/ 45 h 371"/>
                  <a:gd name="T50" fmla="*/ 191 w 860"/>
                  <a:gd name="T51" fmla="*/ 55 h 371"/>
                  <a:gd name="T52" fmla="*/ 146 w 860"/>
                  <a:gd name="T53" fmla="*/ 75 h 371"/>
                  <a:gd name="T54" fmla="*/ 159 w 860"/>
                  <a:gd name="T55" fmla="*/ 85 h 371"/>
                  <a:gd name="T56" fmla="*/ 139 w 860"/>
                  <a:gd name="T57" fmla="*/ 102 h 371"/>
                  <a:gd name="T58" fmla="*/ 89 w 860"/>
                  <a:gd name="T59" fmla="*/ 100 h 371"/>
                  <a:gd name="T60" fmla="*/ 71 w 860"/>
                  <a:gd name="T61" fmla="*/ 107 h 371"/>
                  <a:gd name="T62" fmla="*/ 18 w 860"/>
                  <a:gd name="T63" fmla="*/ 114 h 371"/>
                  <a:gd name="T64" fmla="*/ 3 w 860"/>
                  <a:gd name="T65" fmla="*/ 143 h 371"/>
                  <a:gd name="T66" fmla="*/ 35 w 860"/>
                  <a:gd name="T67" fmla="*/ 161 h 371"/>
                  <a:gd name="T68" fmla="*/ 33 w 860"/>
                  <a:gd name="T69" fmla="*/ 185 h 371"/>
                  <a:gd name="T70" fmla="*/ 38 w 860"/>
                  <a:gd name="T71" fmla="*/ 197 h 371"/>
                  <a:gd name="T72" fmla="*/ 37 w 860"/>
                  <a:gd name="T73" fmla="*/ 214 h 371"/>
                  <a:gd name="T74" fmla="*/ 32 w 860"/>
                  <a:gd name="T75" fmla="*/ 224 h 371"/>
                  <a:gd name="T76" fmla="*/ 21 w 860"/>
                  <a:gd name="T77" fmla="*/ 209 h 371"/>
                  <a:gd name="T78" fmla="*/ 16 w 860"/>
                  <a:gd name="T79" fmla="*/ 225 h 371"/>
                  <a:gd name="T80" fmla="*/ 17 w 860"/>
                  <a:gd name="T81" fmla="*/ 233 h 371"/>
                  <a:gd name="T82" fmla="*/ 46 w 860"/>
                  <a:gd name="T83" fmla="*/ 242 h 371"/>
                  <a:gd name="T84" fmla="*/ 52 w 860"/>
                  <a:gd name="T85" fmla="*/ 268 h 371"/>
                  <a:gd name="T86" fmla="*/ 62 w 860"/>
                  <a:gd name="T87" fmla="*/ 280 h 371"/>
                  <a:gd name="T88" fmla="*/ 69 w 860"/>
                  <a:gd name="T89" fmla="*/ 293 h 371"/>
                  <a:gd name="T90" fmla="*/ 54 w 860"/>
                  <a:gd name="T91" fmla="*/ 304 h 371"/>
                  <a:gd name="T92" fmla="*/ 86 w 860"/>
                  <a:gd name="T93" fmla="*/ 302 h 371"/>
                  <a:gd name="T94" fmla="*/ 90 w 860"/>
                  <a:gd name="T95" fmla="*/ 309 h 371"/>
                  <a:gd name="T96" fmla="*/ 88 w 860"/>
                  <a:gd name="T97" fmla="*/ 322 h 371"/>
                  <a:gd name="T98" fmla="*/ 101 w 860"/>
                  <a:gd name="T99" fmla="*/ 319 h 371"/>
                  <a:gd name="T100" fmla="*/ 110 w 860"/>
                  <a:gd name="T101" fmla="*/ 314 h 371"/>
                  <a:gd name="T102" fmla="*/ 132 w 860"/>
                  <a:gd name="T103" fmla="*/ 318 h 371"/>
                  <a:gd name="T104" fmla="*/ 142 w 860"/>
                  <a:gd name="T105" fmla="*/ 341 h 371"/>
                  <a:gd name="T106" fmla="*/ 171 w 860"/>
                  <a:gd name="T107" fmla="*/ 351 h 371"/>
                  <a:gd name="T108" fmla="*/ 202 w 860"/>
                  <a:gd name="T109" fmla="*/ 344 h 371"/>
                  <a:gd name="T110" fmla="*/ 209 w 860"/>
                  <a:gd name="T111" fmla="*/ 311 h 371"/>
                  <a:gd name="T112" fmla="*/ 278 w 860"/>
                  <a:gd name="T113" fmla="*/ 334 h 371"/>
                  <a:gd name="T114" fmla="*/ 324 w 860"/>
                  <a:gd name="T115" fmla="*/ 352 h 371"/>
                  <a:gd name="T116" fmla="*/ 358 w 860"/>
                  <a:gd name="T117" fmla="*/ 343 h 371"/>
                  <a:gd name="T118" fmla="*/ 398 w 860"/>
                  <a:gd name="T119" fmla="*/ 313 h 371"/>
                  <a:gd name="T120" fmla="*/ 440 w 860"/>
                  <a:gd name="T121" fmla="*/ 322 h 371"/>
                  <a:gd name="T122" fmla="*/ 449 w 860"/>
                  <a:gd name="T123" fmla="*/ 313 h 371"/>
                  <a:gd name="T124" fmla="*/ 447 w 860"/>
                  <a:gd name="T125" fmla="*/ 34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0" h="371">
                    <a:moveTo>
                      <a:pt x="453" y="364"/>
                    </a:moveTo>
                    <a:lnTo>
                      <a:pt x="454" y="364"/>
                    </a:lnTo>
                    <a:lnTo>
                      <a:pt x="454" y="364"/>
                    </a:lnTo>
                    <a:lnTo>
                      <a:pt x="455" y="365"/>
                    </a:lnTo>
                    <a:lnTo>
                      <a:pt x="455" y="366"/>
                    </a:lnTo>
                    <a:lnTo>
                      <a:pt x="455" y="367"/>
                    </a:lnTo>
                    <a:lnTo>
                      <a:pt x="455" y="368"/>
                    </a:lnTo>
                    <a:lnTo>
                      <a:pt x="456" y="368"/>
                    </a:lnTo>
                    <a:lnTo>
                      <a:pt x="458" y="368"/>
                    </a:lnTo>
                    <a:lnTo>
                      <a:pt x="459" y="369"/>
                    </a:lnTo>
                    <a:lnTo>
                      <a:pt x="462" y="371"/>
                    </a:lnTo>
                    <a:lnTo>
                      <a:pt x="463" y="371"/>
                    </a:lnTo>
                    <a:lnTo>
                      <a:pt x="464" y="369"/>
                    </a:lnTo>
                    <a:lnTo>
                      <a:pt x="464" y="364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7" y="363"/>
                    </a:lnTo>
                    <a:lnTo>
                      <a:pt x="468" y="363"/>
                    </a:lnTo>
                    <a:lnTo>
                      <a:pt x="468" y="360"/>
                    </a:lnTo>
                    <a:lnTo>
                      <a:pt x="469" y="360"/>
                    </a:lnTo>
                    <a:lnTo>
                      <a:pt x="471" y="361"/>
                    </a:lnTo>
                    <a:lnTo>
                      <a:pt x="472" y="360"/>
                    </a:lnTo>
                    <a:lnTo>
                      <a:pt x="472" y="359"/>
                    </a:lnTo>
                    <a:lnTo>
                      <a:pt x="472" y="351"/>
                    </a:lnTo>
                    <a:lnTo>
                      <a:pt x="472" y="350"/>
                    </a:lnTo>
                    <a:lnTo>
                      <a:pt x="473" y="349"/>
                    </a:lnTo>
                    <a:lnTo>
                      <a:pt x="472" y="348"/>
                    </a:lnTo>
                    <a:lnTo>
                      <a:pt x="473" y="347"/>
                    </a:lnTo>
                    <a:lnTo>
                      <a:pt x="473" y="348"/>
                    </a:lnTo>
                    <a:lnTo>
                      <a:pt x="474" y="349"/>
                    </a:lnTo>
                    <a:lnTo>
                      <a:pt x="474" y="349"/>
                    </a:lnTo>
                    <a:lnTo>
                      <a:pt x="475" y="349"/>
                    </a:lnTo>
                    <a:lnTo>
                      <a:pt x="476" y="349"/>
                    </a:lnTo>
                    <a:lnTo>
                      <a:pt x="477" y="348"/>
                    </a:lnTo>
                    <a:lnTo>
                      <a:pt x="477" y="347"/>
                    </a:lnTo>
                    <a:lnTo>
                      <a:pt x="478" y="347"/>
                    </a:lnTo>
                    <a:lnTo>
                      <a:pt x="482" y="348"/>
                    </a:lnTo>
                    <a:lnTo>
                      <a:pt x="483" y="348"/>
                    </a:lnTo>
                    <a:lnTo>
                      <a:pt x="486" y="347"/>
                    </a:lnTo>
                    <a:lnTo>
                      <a:pt x="486" y="345"/>
                    </a:lnTo>
                    <a:lnTo>
                      <a:pt x="486" y="344"/>
                    </a:lnTo>
                    <a:lnTo>
                      <a:pt x="486" y="344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4" y="342"/>
                    </a:lnTo>
                    <a:lnTo>
                      <a:pt x="483" y="342"/>
                    </a:lnTo>
                    <a:lnTo>
                      <a:pt x="482" y="341"/>
                    </a:lnTo>
                    <a:lnTo>
                      <a:pt x="483" y="341"/>
                    </a:lnTo>
                    <a:lnTo>
                      <a:pt x="483" y="340"/>
                    </a:lnTo>
                    <a:lnTo>
                      <a:pt x="483" y="339"/>
                    </a:lnTo>
                    <a:lnTo>
                      <a:pt x="483" y="338"/>
                    </a:lnTo>
                    <a:lnTo>
                      <a:pt x="482" y="337"/>
                    </a:lnTo>
                    <a:lnTo>
                      <a:pt x="481" y="337"/>
                    </a:lnTo>
                    <a:lnTo>
                      <a:pt x="481" y="336"/>
                    </a:lnTo>
                    <a:lnTo>
                      <a:pt x="480" y="334"/>
                    </a:lnTo>
                    <a:lnTo>
                      <a:pt x="480" y="333"/>
                    </a:lnTo>
                    <a:lnTo>
                      <a:pt x="480" y="332"/>
                    </a:lnTo>
                    <a:lnTo>
                      <a:pt x="482" y="329"/>
                    </a:lnTo>
                    <a:lnTo>
                      <a:pt x="482" y="328"/>
                    </a:lnTo>
                    <a:lnTo>
                      <a:pt x="482" y="325"/>
                    </a:lnTo>
                    <a:lnTo>
                      <a:pt x="483" y="323"/>
                    </a:lnTo>
                    <a:lnTo>
                      <a:pt x="483" y="321"/>
                    </a:lnTo>
                    <a:lnTo>
                      <a:pt x="484" y="320"/>
                    </a:lnTo>
                    <a:lnTo>
                      <a:pt x="484" y="319"/>
                    </a:lnTo>
                    <a:lnTo>
                      <a:pt x="484" y="317"/>
                    </a:lnTo>
                    <a:lnTo>
                      <a:pt x="484" y="316"/>
                    </a:lnTo>
                    <a:lnTo>
                      <a:pt x="484" y="315"/>
                    </a:lnTo>
                    <a:lnTo>
                      <a:pt x="485" y="314"/>
                    </a:lnTo>
                    <a:lnTo>
                      <a:pt x="485" y="313"/>
                    </a:lnTo>
                    <a:lnTo>
                      <a:pt x="486" y="313"/>
                    </a:lnTo>
                    <a:lnTo>
                      <a:pt x="494" y="315"/>
                    </a:lnTo>
                    <a:lnTo>
                      <a:pt x="497" y="316"/>
                    </a:lnTo>
                    <a:lnTo>
                      <a:pt x="498" y="316"/>
                    </a:lnTo>
                    <a:lnTo>
                      <a:pt x="499" y="316"/>
                    </a:lnTo>
                    <a:lnTo>
                      <a:pt x="500" y="317"/>
                    </a:lnTo>
                    <a:lnTo>
                      <a:pt x="501" y="318"/>
                    </a:lnTo>
                    <a:lnTo>
                      <a:pt x="502" y="319"/>
                    </a:lnTo>
                    <a:lnTo>
                      <a:pt x="503" y="320"/>
                    </a:lnTo>
                    <a:lnTo>
                      <a:pt x="503" y="321"/>
                    </a:lnTo>
                    <a:lnTo>
                      <a:pt x="502" y="323"/>
                    </a:lnTo>
                    <a:lnTo>
                      <a:pt x="502" y="324"/>
                    </a:lnTo>
                    <a:lnTo>
                      <a:pt x="503" y="324"/>
                    </a:lnTo>
                    <a:lnTo>
                      <a:pt x="504" y="325"/>
                    </a:lnTo>
                    <a:lnTo>
                      <a:pt x="504" y="324"/>
                    </a:lnTo>
                    <a:lnTo>
                      <a:pt x="505" y="324"/>
                    </a:lnTo>
                    <a:lnTo>
                      <a:pt x="506" y="324"/>
                    </a:lnTo>
                    <a:lnTo>
                      <a:pt x="507" y="324"/>
                    </a:lnTo>
                    <a:lnTo>
                      <a:pt x="508" y="324"/>
                    </a:lnTo>
                    <a:lnTo>
                      <a:pt x="509" y="324"/>
                    </a:lnTo>
                    <a:lnTo>
                      <a:pt x="512" y="323"/>
                    </a:lnTo>
                    <a:lnTo>
                      <a:pt x="512" y="323"/>
                    </a:lnTo>
                    <a:lnTo>
                      <a:pt x="520" y="324"/>
                    </a:lnTo>
                    <a:lnTo>
                      <a:pt x="522" y="324"/>
                    </a:lnTo>
                    <a:lnTo>
                      <a:pt x="529" y="320"/>
                    </a:lnTo>
                    <a:lnTo>
                      <a:pt x="532" y="318"/>
                    </a:lnTo>
                    <a:lnTo>
                      <a:pt x="539" y="316"/>
                    </a:lnTo>
                    <a:lnTo>
                      <a:pt x="546" y="314"/>
                    </a:lnTo>
                    <a:lnTo>
                      <a:pt x="548" y="313"/>
                    </a:lnTo>
                    <a:lnTo>
                      <a:pt x="549" y="312"/>
                    </a:lnTo>
                    <a:lnTo>
                      <a:pt x="554" y="309"/>
                    </a:lnTo>
                    <a:lnTo>
                      <a:pt x="555" y="308"/>
                    </a:lnTo>
                    <a:lnTo>
                      <a:pt x="557" y="308"/>
                    </a:lnTo>
                    <a:lnTo>
                      <a:pt x="561" y="308"/>
                    </a:lnTo>
                    <a:lnTo>
                      <a:pt x="570" y="311"/>
                    </a:lnTo>
                    <a:lnTo>
                      <a:pt x="572" y="313"/>
                    </a:lnTo>
                    <a:lnTo>
                      <a:pt x="577" y="317"/>
                    </a:lnTo>
                    <a:lnTo>
                      <a:pt x="577" y="319"/>
                    </a:lnTo>
                    <a:lnTo>
                      <a:pt x="580" y="321"/>
                    </a:lnTo>
                    <a:lnTo>
                      <a:pt x="583" y="321"/>
                    </a:lnTo>
                    <a:lnTo>
                      <a:pt x="592" y="321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602" y="323"/>
                    </a:lnTo>
                    <a:lnTo>
                      <a:pt x="604" y="323"/>
                    </a:lnTo>
                    <a:lnTo>
                      <a:pt x="613" y="321"/>
                    </a:lnTo>
                    <a:lnTo>
                      <a:pt x="628" y="318"/>
                    </a:lnTo>
                    <a:lnTo>
                      <a:pt x="638" y="314"/>
                    </a:lnTo>
                    <a:lnTo>
                      <a:pt x="643" y="311"/>
                    </a:lnTo>
                    <a:lnTo>
                      <a:pt x="644" y="311"/>
                    </a:lnTo>
                    <a:lnTo>
                      <a:pt x="646" y="310"/>
                    </a:lnTo>
                    <a:lnTo>
                      <a:pt x="647" y="309"/>
                    </a:lnTo>
                    <a:lnTo>
                      <a:pt x="651" y="307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59" y="303"/>
                    </a:lnTo>
                    <a:lnTo>
                      <a:pt x="661" y="303"/>
                    </a:lnTo>
                    <a:lnTo>
                      <a:pt x="662" y="303"/>
                    </a:lnTo>
                    <a:lnTo>
                      <a:pt x="663" y="302"/>
                    </a:lnTo>
                    <a:lnTo>
                      <a:pt x="669" y="298"/>
                    </a:lnTo>
                    <a:lnTo>
                      <a:pt x="672" y="297"/>
                    </a:lnTo>
                    <a:lnTo>
                      <a:pt x="681" y="296"/>
                    </a:lnTo>
                    <a:lnTo>
                      <a:pt x="691" y="298"/>
                    </a:lnTo>
                    <a:lnTo>
                      <a:pt x="693" y="299"/>
                    </a:lnTo>
                    <a:lnTo>
                      <a:pt x="694" y="299"/>
                    </a:lnTo>
                    <a:lnTo>
                      <a:pt x="707" y="299"/>
                    </a:lnTo>
                    <a:lnTo>
                      <a:pt x="726" y="294"/>
                    </a:lnTo>
                    <a:lnTo>
                      <a:pt x="731" y="293"/>
                    </a:lnTo>
                    <a:lnTo>
                      <a:pt x="732" y="292"/>
                    </a:lnTo>
                    <a:lnTo>
                      <a:pt x="736" y="288"/>
                    </a:lnTo>
                    <a:lnTo>
                      <a:pt x="739" y="285"/>
                    </a:lnTo>
                    <a:lnTo>
                      <a:pt x="740" y="285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1" y="286"/>
                    </a:lnTo>
                    <a:lnTo>
                      <a:pt x="742" y="286"/>
                    </a:lnTo>
                    <a:lnTo>
                      <a:pt x="743" y="287"/>
                    </a:lnTo>
                    <a:lnTo>
                      <a:pt x="743" y="286"/>
                    </a:lnTo>
                    <a:lnTo>
                      <a:pt x="744" y="286"/>
                    </a:lnTo>
                    <a:lnTo>
                      <a:pt x="745" y="287"/>
                    </a:lnTo>
                    <a:lnTo>
                      <a:pt x="747" y="289"/>
                    </a:lnTo>
                    <a:lnTo>
                      <a:pt x="747" y="290"/>
                    </a:lnTo>
                    <a:lnTo>
                      <a:pt x="746" y="293"/>
                    </a:lnTo>
                    <a:lnTo>
                      <a:pt x="747" y="294"/>
                    </a:lnTo>
                    <a:lnTo>
                      <a:pt x="747" y="294"/>
                    </a:lnTo>
                    <a:lnTo>
                      <a:pt x="747" y="295"/>
                    </a:lnTo>
                    <a:lnTo>
                      <a:pt x="747" y="296"/>
                    </a:lnTo>
                    <a:lnTo>
                      <a:pt x="750" y="296"/>
                    </a:lnTo>
                    <a:lnTo>
                      <a:pt x="752" y="295"/>
                    </a:lnTo>
                    <a:lnTo>
                      <a:pt x="755" y="294"/>
                    </a:lnTo>
                    <a:lnTo>
                      <a:pt x="756" y="294"/>
                    </a:lnTo>
                    <a:lnTo>
                      <a:pt x="757" y="293"/>
                    </a:lnTo>
                    <a:lnTo>
                      <a:pt x="763" y="284"/>
                    </a:lnTo>
                    <a:lnTo>
                      <a:pt x="763" y="284"/>
                    </a:lnTo>
                    <a:lnTo>
                      <a:pt x="763" y="283"/>
                    </a:lnTo>
                    <a:lnTo>
                      <a:pt x="764" y="283"/>
                    </a:lnTo>
                    <a:lnTo>
                      <a:pt x="766" y="282"/>
                    </a:lnTo>
                    <a:lnTo>
                      <a:pt x="767" y="282"/>
                    </a:lnTo>
                    <a:lnTo>
                      <a:pt x="768" y="282"/>
                    </a:lnTo>
                    <a:lnTo>
                      <a:pt x="768" y="283"/>
                    </a:lnTo>
                    <a:lnTo>
                      <a:pt x="769" y="284"/>
                    </a:lnTo>
                    <a:lnTo>
                      <a:pt x="772" y="284"/>
                    </a:lnTo>
                    <a:lnTo>
                      <a:pt x="773" y="285"/>
                    </a:lnTo>
                    <a:lnTo>
                      <a:pt x="775" y="284"/>
                    </a:lnTo>
                    <a:lnTo>
                      <a:pt x="777" y="284"/>
                    </a:lnTo>
                    <a:lnTo>
                      <a:pt x="779" y="283"/>
                    </a:lnTo>
                    <a:lnTo>
                      <a:pt x="781" y="282"/>
                    </a:lnTo>
                    <a:lnTo>
                      <a:pt x="782" y="282"/>
                    </a:lnTo>
                    <a:lnTo>
                      <a:pt x="782" y="282"/>
                    </a:lnTo>
                    <a:lnTo>
                      <a:pt x="789" y="285"/>
                    </a:lnTo>
                    <a:lnTo>
                      <a:pt x="790" y="285"/>
                    </a:lnTo>
                    <a:lnTo>
                      <a:pt x="791" y="285"/>
                    </a:lnTo>
                    <a:lnTo>
                      <a:pt x="792" y="284"/>
                    </a:lnTo>
                    <a:lnTo>
                      <a:pt x="792" y="285"/>
                    </a:lnTo>
                    <a:lnTo>
                      <a:pt x="793" y="285"/>
                    </a:lnTo>
                    <a:lnTo>
                      <a:pt x="794" y="285"/>
                    </a:lnTo>
                    <a:lnTo>
                      <a:pt x="795" y="286"/>
                    </a:lnTo>
                    <a:lnTo>
                      <a:pt x="798" y="288"/>
                    </a:lnTo>
                    <a:lnTo>
                      <a:pt x="799" y="289"/>
                    </a:lnTo>
                    <a:lnTo>
                      <a:pt x="799" y="288"/>
                    </a:lnTo>
                    <a:lnTo>
                      <a:pt x="800" y="288"/>
                    </a:lnTo>
                    <a:lnTo>
                      <a:pt x="801" y="288"/>
                    </a:lnTo>
                    <a:lnTo>
                      <a:pt x="802" y="288"/>
                    </a:lnTo>
                    <a:lnTo>
                      <a:pt x="802" y="289"/>
                    </a:lnTo>
                    <a:lnTo>
                      <a:pt x="804" y="290"/>
                    </a:lnTo>
                    <a:lnTo>
                      <a:pt x="805" y="290"/>
                    </a:lnTo>
                    <a:lnTo>
                      <a:pt x="810" y="289"/>
                    </a:lnTo>
                    <a:lnTo>
                      <a:pt x="812" y="289"/>
                    </a:lnTo>
                    <a:lnTo>
                      <a:pt x="812" y="290"/>
                    </a:lnTo>
                    <a:lnTo>
                      <a:pt x="813" y="291"/>
                    </a:lnTo>
                    <a:lnTo>
                      <a:pt x="814" y="291"/>
                    </a:lnTo>
                    <a:lnTo>
                      <a:pt x="815" y="291"/>
                    </a:lnTo>
                    <a:lnTo>
                      <a:pt x="815" y="290"/>
                    </a:lnTo>
                    <a:lnTo>
                      <a:pt x="817" y="290"/>
                    </a:lnTo>
                    <a:lnTo>
                      <a:pt x="819" y="288"/>
                    </a:lnTo>
                    <a:lnTo>
                      <a:pt x="820" y="286"/>
                    </a:lnTo>
                    <a:lnTo>
                      <a:pt x="822" y="285"/>
                    </a:lnTo>
                    <a:lnTo>
                      <a:pt x="824" y="285"/>
                    </a:lnTo>
                    <a:lnTo>
                      <a:pt x="826" y="285"/>
                    </a:lnTo>
                    <a:lnTo>
                      <a:pt x="827" y="285"/>
                    </a:lnTo>
                    <a:lnTo>
                      <a:pt x="832" y="286"/>
                    </a:lnTo>
                    <a:lnTo>
                      <a:pt x="832" y="287"/>
                    </a:lnTo>
                    <a:lnTo>
                      <a:pt x="833" y="288"/>
                    </a:lnTo>
                    <a:lnTo>
                      <a:pt x="833" y="289"/>
                    </a:lnTo>
                    <a:lnTo>
                      <a:pt x="834" y="291"/>
                    </a:lnTo>
                    <a:lnTo>
                      <a:pt x="834" y="292"/>
                    </a:lnTo>
                    <a:lnTo>
                      <a:pt x="834" y="293"/>
                    </a:lnTo>
                    <a:lnTo>
                      <a:pt x="834" y="294"/>
                    </a:lnTo>
                    <a:lnTo>
                      <a:pt x="833" y="294"/>
                    </a:lnTo>
                    <a:lnTo>
                      <a:pt x="832" y="294"/>
                    </a:lnTo>
                    <a:lnTo>
                      <a:pt x="832" y="295"/>
                    </a:lnTo>
                    <a:lnTo>
                      <a:pt x="831" y="296"/>
                    </a:lnTo>
                    <a:lnTo>
                      <a:pt x="831" y="298"/>
                    </a:lnTo>
                    <a:lnTo>
                      <a:pt x="832" y="299"/>
                    </a:lnTo>
                    <a:lnTo>
                      <a:pt x="833" y="304"/>
                    </a:lnTo>
                    <a:lnTo>
                      <a:pt x="833" y="304"/>
                    </a:lnTo>
                    <a:lnTo>
                      <a:pt x="834" y="304"/>
                    </a:lnTo>
                    <a:lnTo>
                      <a:pt x="836" y="305"/>
                    </a:lnTo>
                    <a:lnTo>
                      <a:pt x="837" y="305"/>
                    </a:lnTo>
                    <a:lnTo>
                      <a:pt x="837" y="304"/>
                    </a:lnTo>
                    <a:lnTo>
                      <a:pt x="838" y="304"/>
                    </a:lnTo>
                    <a:lnTo>
                      <a:pt x="838" y="303"/>
                    </a:lnTo>
                    <a:lnTo>
                      <a:pt x="839" y="302"/>
                    </a:lnTo>
                    <a:lnTo>
                      <a:pt x="839" y="301"/>
                    </a:lnTo>
                    <a:lnTo>
                      <a:pt x="842" y="299"/>
                    </a:lnTo>
                    <a:lnTo>
                      <a:pt x="843" y="299"/>
                    </a:lnTo>
                    <a:lnTo>
                      <a:pt x="844" y="298"/>
                    </a:lnTo>
                    <a:lnTo>
                      <a:pt x="845" y="296"/>
                    </a:lnTo>
                    <a:lnTo>
                      <a:pt x="847" y="294"/>
                    </a:lnTo>
                    <a:lnTo>
                      <a:pt x="849" y="294"/>
                    </a:lnTo>
                    <a:lnTo>
                      <a:pt x="851" y="293"/>
                    </a:lnTo>
                    <a:lnTo>
                      <a:pt x="852" y="293"/>
                    </a:lnTo>
                    <a:lnTo>
                      <a:pt x="856" y="294"/>
                    </a:lnTo>
                    <a:lnTo>
                      <a:pt x="858" y="294"/>
                    </a:lnTo>
                    <a:lnTo>
                      <a:pt x="858" y="294"/>
                    </a:lnTo>
                    <a:lnTo>
                      <a:pt x="859" y="294"/>
                    </a:lnTo>
                    <a:lnTo>
                      <a:pt x="858" y="293"/>
                    </a:lnTo>
                    <a:lnTo>
                      <a:pt x="858" y="292"/>
                    </a:lnTo>
                    <a:lnTo>
                      <a:pt x="858" y="290"/>
                    </a:lnTo>
                    <a:lnTo>
                      <a:pt x="858" y="289"/>
                    </a:lnTo>
                    <a:lnTo>
                      <a:pt x="859" y="289"/>
                    </a:lnTo>
                    <a:lnTo>
                      <a:pt x="859" y="288"/>
                    </a:lnTo>
                    <a:lnTo>
                      <a:pt x="860" y="287"/>
                    </a:lnTo>
                    <a:lnTo>
                      <a:pt x="860" y="285"/>
                    </a:lnTo>
                    <a:lnTo>
                      <a:pt x="859" y="285"/>
                    </a:lnTo>
                    <a:lnTo>
                      <a:pt x="856" y="284"/>
                    </a:lnTo>
                    <a:lnTo>
                      <a:pt x="855" y="283"/>
                    </a:lnTo>
                    <a:lnTo>
                      <a:pt x="855" y="282"/>
                    </a:lnTo>
                    <a:lnTo>
                      <a:pt x="853" y="282"/>
                    </a:lnTo>
                    <a:lnTo>
                      <a:pt x="852" y="281"/>
                    </a:lnTo>
                    <a:lnTo>
                      <a:pt x="852" y="279"/>
                    </a:lnTo>
                    <a:lnTo>
                      <a:pt x="850" y="279"/>
                    </a:lnTo>
                    <a:lnTo>
                      <a:pt x="849" y="278"/>
                    </a:lnTo>
                    <a:lnTo>
                      <a:pt x="849" y="277"/>
                    </a:lnTo>
                    <a:lnTo>
                      <a:pt x="849" y="275"/>
                    </a:lnTo>
                    <a:lnTo>
                      <a:pt x="849" y="274"/>
                    </a:lnTo>
                    <a:lnTo>
                      <a:pt x="849" y="274"/>
                    </a:lnTo>
                    <a:lnTo>
                      <a:pt x="849" y="272"/>
                    </a:lnTo>
                    <a:lnTo>
                      <a:pt x="849" y="270"/>
                    </a:lnTo>
                    <a:lnTo>
                      <a:pt x="850" y="269"/>
                    </a:lnTo>
                    <a:lnTo>
                      <a:pt x="850" y="268"/>
                    </a:lnTo>
                    <a:lnTo>
                      <a:pt x="848" y="267"/>
                    </a:lnTo>
                    <a:lnTo>
                      <a:pt x="847" y="266"/>
                    </a:lnTo>
                    <a:lnTo>
                      <a:pt x="848" y="264"/>
                    </a:lnTo>
                    <a:lnTo>
                      <a:pt x="848" y="264"/>
                    </a:lnTo>
                    <a:lnTo>
                      <a:pt x="850" y="264"/>
                    </a:lnTo>
                    <a:lnTo>
                      <a:pt x="850" y="263"/>
                    </a:lnTo>
                    <a:lnTo>
                      <a:pt x="850" y="262"/>
                    </a:lnTo>
                    <a:lnTo>
                      <a:pt x="848" y="260"/>
                    </a:lnTo>
                    <a:lnTo>
                      <a:pt x="847" y="259"/>
                    </a:lnTo>
                    <a:lnTo>
                      <a:pt x="846" y="258"/>
                    </a:lnTo>
                    <a:lnTo>
                      <a:pt x="844" y="258"/>
                    </a:lnTo>
                    <a:lnTo>
                      <a:pt x="843" y="259"/>
                    </a:lnTo>
                    <a:lnTo>
                      <a:pt x="842" y="259"/>
                    </a:lnTo>
                    <a:lnTo>
                      <a:pt x="842" y="258"/>
                    </a:lnTo>
                    <a:lnTo>
                      <a:pt x="842" y="258"/>
                    </a:lnTo>
                    <a:lnTo>
                      <a:pt x="842" y="257"/>
                    </a:lnTo>
                    <a:lnTo>
                      <a:pt x="842" y="256"/>
                    </a:lnTo>
                    <a:lnTo>
                      <a:pt x="842" y="256"/>
                    </a:lnTo>
                    <a:lnTo>
                      <a:pt x="841" y="256"/>
                    </a:lnTo>
                    <a:lnTo>
                      <a:pt x="841" y="255"/>
                    </a:lnTo>
                    <a:lnTo>
                      <a:pt x="840" y="254"/>
                    </a:lnTo>
                    <a:lnTo>
                      <a:pt x="840" y="254"/>
                    </a:lnTo>
                    <a:lnTo>
                      <a:pt x="839" y="254"/>
                    </a:lnTo>
                    <a:lnTo>
                      <a:pt x="838" y="253"/>
                    </a:lnTo>
                    <a:lnTo>
                      <a:pt x="834" y="253"/>
                    </a:lnTo>
                    <a:lnTo>
                      <a:pt x="832" y="253"/>
                    </a:lnTo>
                    <a:lnTo>
                      <a:pt x="832" y="251"/>
                    </a:lnTo>
                    <a:lnTo>
                      <a:pt x="832" y="250"/>
                    </a:lnTo>
                    <a:lnTo>
                      <a:pt x="833" y="249"/>
                    </a:lnTo>
                    <a:lnTo>
                      <a:pt x="833" y="248"/>
                    </a:lnTo>
                    <a:lnTo>
                      <a:pt x="832" y="247"/>
                    </a:lnTo>
                    <a:lnTo>
                      <a:pt x="833" y="246"/>
                    </a:lnTo>
                    <a:lnTo>
                      <a:pt x="833" y="245"/>
                    </a:lnTo>
                    <a:lnTo>
                      <a:pt x="834" y="244"/>
                    </a:lnTo>
                    <a:lnTo>
                      <a:pt x="835" y="243"/>
                    </a:lnTo>
                    <a:lnTo>
                      <a:pt x="836" y="242"/>
                    </a:lnTo>
                    <a:lnTo>
                      <a:pt x="836" y="241"/>
                    </a:lnTo>
                    <a:lnTo>
                      <a:pt x="836" y="241"/>
                    </a:lnTo>
                    <a:lnTo>
                      <a:pt x="837" y="241"/>
                    </a:lnTo>
                    <a:lnTo>
                      <a:pt x="838" y="240"/>
                    </a:lnTo>
                    <a:lnTo>
                      <a:pt x="838" y="238"/>
                    </a:lnTo>
                    <a:lnTo>
                      <a:pt x="839" y="237"/>
                    </a:lnTo>
                    <a:lnTo>
                      <a:pt x="839" y="236"/>
                    </a:lnTo>
                    <a:lnTo>
                      <a:pt x="839" y="235"/>
                    </a:lnTo>
                    <a:lnTo>
                      <a:pt x="840" y="234"/>
                    </a:lnTo>
                    <a:lnTo>
                      <a:pt x="840" y="234"/>
                    </a:lnTo>
                    <a:lnTo>
                      <a:pt x="839" y="231"/>
                    </a:lnTo>
                    <a:lnTo>
                      <a:pt x="841" y="229"/>
                    </a:lnTo>
                    <a:lnTo>
                      <a:pt x="842" y="227"/>
                    </a:lnTo>
                    <a:lnTo>
                      <a:pt x="843" y="226"/>
                    </a:lnTo>
                    <a:lnTo>
                      <a:pt x="843" y="225"/>
                    </a:lnTo>
                    <a:lnTo>
                      <a:pt x="843" y="224"/>
                    </a:lnTo>
                    <a:lnTo>
                      <a:pt x="842" y="224"/>
                    </a:lnTo>
                    <a:lnTo>
                      <a:pt x="842" y="223"/>
                    </a:lnTo>
                    <a:lnTo>
                      <a:pt x="841" y="223"/>
                    </a:lnTo>
                    <a:lnTo>
                      <a:pt x="839" y="224"/>
                    </a:lnTo>
                    <a:lnTo>
                      <a:pt x="837" y="223"/>
                    </a:lnTo>
                    <a:lnTo>
                      <a:pt x="836" y="223"/>
                    </a:lnTo>
                    <a:lnTo>
                      <a:pt x="836" y="222"/>
                    </a:lnTo>
                    <a:lnTo>
                      <a:pt x="836" y="221"/>
                    </a:lnTo>
                    <a:lnTo>
                      <a:pt x="836" y="220"/>
                    </a:lnTo>
                    <a:lnTo>
                      <a:pt x="836" y="219"/>
                    </a:lnTo>
                    <a:lnTo>
                      <a:pt x="836" y="219"/>
                    </a:lnTo>
                    <a:lnTo>
                      <a:pt x="837" y="216"/>
                    </a:lnTo>
                    <a:lnTo>
                      <a:pt x="837" y="215"/>
                    </a:lnTo>
                    <a:lnTo>
                      <a:pt x="836" y="213"/>
                    </a:lnTo>
                    <a:lnTo>
                      <a:pt x="837" y="210"/>
                    </a:lnTo>
                    <a:lnTo>
                      <a:pt x="837" y="209"/>
                    </a:lnTo>
                    <a:lnTo>
                      <a:pt x="836" y="208"/>
                    </a:lnTo>
                    <a:lnTo>
                      <a:pt x="836" y="207"/>
                    </a:lnTo>
                    <a:lnTo>
                      <a:pt x="835" y="207"/>
                    </a:lnTo>
                    <a:lnTo>
                      <a:pt x="834" y="206"/>
                    </a:lnTo>
                    <a:lnTo>
                      <a:pt x="834" y="205"/>
                    </a:lnTo>
                    <a:lnTo>
                      <a:pt x="835" y="205"/>
                    </a:lnTo>
                    <a:lnTo>
                      <a:pt x="834" y="204"/>
                    </a:lnTo>
                    <a:lnTo>
                      <a:pt x="834" y="204"/>
                    </a:lnTo>
                    <a:lnTo>
                      <a:pt x="834" y="203"/>
                    </a:lnTo>
                    <a:lnTo>
                      <a:pt x="834" y="202"/>
                    </a:lnTo>
                    <a:lnTo>
                      <a:pt x="836" y="197"/>
                    </a:lnTo>
                    <a:lnTo>
                      <a:pt x="835" y="196"/>
                    </a:lnTo>
                    <a:lnTo>
                      <a:pt x="833" y="194"/>
                    </a:lnTo>
                    <a:lnTo>
                      <a:pt x="832" y="194"/>
                    </a:lnTo>
                    <a:lnTo>
                      <a:pt x="832" y="194"/>
                    </a:lnTo>
                    <a:lnTo>
                      <a:pt x="831" y="192"/>
                    </a:lnTo>
                    <a:lnTo>
                      <a:pt x="831" y="191"/>
                    </a:lnTo>
                    <a:lnTo>
                      <a:pt x="831" y="190"/>
                    </a:lnTo>
                    <a:lnTo>
                      <a:pt x="831" y="189"/>
                    </a:lnTo>
                    <a:lnTo>
                      <a:pt x="830" y="189"/>
                    </a:lnTo>
                    <a:lnTo>
                      <a:pt x="830" y="187"/>
                    </a:lnTo>
                    <a:lnTo>
                      <a:pt x="829" y="187"/>
                    </a:lnTo>
                    <a:lnTo>
                      <a:pt x="830" y="185"/>
                    </a:lnTo>
                    <a:lnTo>
                      <a:pt x="831" y="185"/>
                    </a:lnTo>
                    <a:lnTo>
                      <a:pt x="831" y="184"/>
                    </a:lnTo>
                    <a:lnTo>
                      <a:pt x="831" y="182"/>
                    </a:lnTo>
                    <a:lnTo>
                      <a:pt x="831" y="181"/>
                    </a:lnTo>
                    <a:lnTo>
                      <a:pt x="832" y="179"/>
                    </a:lnTo>
                    <a:lnTo>
                      <a:pt x="832" y="177"/>
                    </a:lnTo>
                    <a:lnTo>
                      <a:pt x="830" y="176"/>
                    </a:lnTo>
                    <a:lnTo>
                      <a:pt x="827" y="175"/>
                    </a:lnTo>
                    <a:lnTo>
                      <a:pt x="826" y="175"/>
                    </a:lnTo>
                    <a:lnTo>
                      <a:pt x="826" y="174"/>
                    </a:lnTo>
                    <a:lnTo>
                      <a:pt x="826" y="174"/>
                    </a:lnTo>
                    <a:lnTo>
                      <a:pt x="826" y="173"/>
                    </a:lnTo>
                    <a:lnTo>
                      <a:pt x="826" y="172"/>
                    </a:lnTo>
                    <a:lnTo>
                      <a:pt x="825" y="171"/>
                    </a:lnTo>
                    <a:lnTo>
                      <a:pt x="826" y="170"/>
                    </a:lnTo>
                    <a:lnTo>
                      <a:pt x="825" y="168"/>
                    </a:lnTo>
                    <a:lnTo>
                      <a:pt x="825" y="167"/>
                    </a:lnTo>
                    <a:lnTo>
                      <a:pt x="824" y="166"/>
                    </a:lnTo>
                    <a:lnTo>
                      <a:pt x="823" y="165"/>
                    </a:lnTo>
                    <a:lnTo>
                      <a:pt x="823" y="164"/>
                    </a:lnTo>
                    <a:lnTo>
                      <a:pt x="823" y="164"/>
                    </a:lnTo>
                    <a:lnTo>
                      <a:pt x="824" y="163"/>
                    </a:lnTo>
                    <a:lnTo>
                      <a:pt x="825" y="163"/>
                    </a:lnTo>
                    <a:lnTo>
                      <a:pt x="826" y="163"/>
                    </a:lnTo>
                    <a:lnTo>
                      <a:pt x="827" y="163"/>
                    </a:lnTo>
                    <a:lnTo>
                      <a:pt x="828" y="163"/>
                    </a:lnTo>
                    <a:lnTo>
                      <a:pt x="831" y="162"/>
                    </a:lnTo>
                    <a:lnTo>
                      <a:pt x="832" y="162"/>
                    </a:lnTo>
                    <a:lnTo>
                      <a:pt x="835" y="164"/>
                    </a:lnTo>
                    <a:lnTo>
                      <a:pt x="836" y="164"/>
                    </a:lnTo>
                    <a:lnTo>
                      <a:pt x="838" y="164"/>
                    </a:lnTo>
                    <a:lnTo>
                      <a:pt x="839" y="163"/>
                    </a:lnTo>
                    <a:lnTo>
                      <a:pt x="840" y="162"/>
                    </a:lnTo>
                    <a:lnTo>
                      <a:pt x="841" y="161"/>
                    </a:lnTo>
                    <a:lnTo>
                      <a:pt x="841" y="159"/>
                    </a:lnTo>
                    <a:lnTo>
                      <a:pt x="841" y="158"/>
                    </a:lnTo>
                    <a:lnTo>
                      <a:pt x="841" y="157"/>
                    </a:lnTo>
                    <a:lnTo>
                      <a:pt x="842" y="156"/>
                    </a:lnTo>
                    <a:lnTo>
                      <a:pt x="842" y="155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3"/>
                    </a:lnTo>
                    <a:lnTo>
                      <a:pt x="843" y="150"/>
                    </a:lnTo>
                    <a:lnTo>
                      <a:pt x="843" y="149"/>
                    </a:lnTo>
                    <a:lnTo>
                      <a:pt x="843" y="148"/>
                    </a:lnTo>
                    <a:lnTo>
                      <a:pt x="843" y="145"/>
                    </a:lnTo>
                    <a:lnTo>
                      <a:pt x="849" y="141"/>
                    </a:lnTo>
                    <a:lnTo>
                      <a:pt x="850" y="141"/>
                    </a:lnTo>
                    <a:lnTo>
                      <a:pt x="851" y="141"/>
                    </a:lnTo>
                    <a:lnTo>
                      <a:pt x="852" y="143"/>
                    </a:lnTo>
                    <a:lnTo>
                      <a:pt x="852" y="144"/>
                    </a:lnTo>
                    <a:lnTo>
                      <a:pt x="855" y="145"/>
                    </a:lnTo>
                    <a:lnTo>
                      <a:pt x="856" y="146"/>
                    </a:lnTo>
                    <a:lnTo>
                      <a:pt x="860" y="149"/>
                    </a:lnTo>
                    <a:lnTo>
                      <a:pt x="860" y="148"/>
                    </a:lnTo>
                    <a:lnTo>
                      <a:pt x="859" y="145"/>
                    </a:lnTo>
                    <a:lnTo>
                      <a:pt x="859" y="144"/>
                    </a:lnTo>
                    <a:lnTo>
                      <a:pt x="858" y="144"/>
                    </a:lnTo>
                    <a:lnTo>
                      <a:pt x="855" y="140"/>
                    </a:lnTo>
                    <a:lnTo>
                      <a:pt x="854" y="139"/>
                    </a:lnTo>
                    <a:lnTo>
                      <a:pt x="853" y="139"/>
                    </a:lnTo>
                    <a:lnTo>
                      <a:pt x="852" y="138"/>
                    </a:lnTo>
                    <a:lnTo>
                      <a:pt x="851" y="136"/>
                    </a:lnTo>
                    <a:lnTo>
                      <a:pt x="850" y="137"/>
                    </a:lnTo>
                    <a:lnTo>
                      <a:pt x="850" y="136"/>
                    </a:lnTo>
                    <a:lnTo>
                      <a:pt x="850" y="135"/>
                    </a:lnTo>
                    <a:lnTo>
                      <a:pt x="849" y="134"/>
                    </a:lnTo>
                    <a:lnTo>
                      <a:pt x="849" y="134"/>
                    </a:lnTo>
                    <a:lnTo>
                      <a:pt x="848" y="133"/>
                    </a:lnTo>
                    <a:lnTo>
                      <a:pt x="848" y="132"/>
                    </a:lnTo>
                    <a:lnTo>
                      <a:pt x="846" y="132"/>
                    </a:lnTo>
                    <a:lnTo>
                      <a:pt x="843" y="129"/>
                    </a:lnTo>
                    <a:lnTo>
                      <a:pt x="840" y="126"/>
                    </a:lnTo>
                    <a:lnTo>
                      <a:pt x="838" y="125"/>
                    </a:lnTo>
                    <a:lnTo>
                      <a:pt x="836" y="124"/>
                    </a:lnTo>
                    <a:lnTo>
                      <a:pt x="834" y="124"/>
                    </a:lnTo>
                    <a:lnTo>
                      <a:pt x="832" y="125"/>
                    </a:lnTo>
                    <a:lnTo>
                      <a:pt x="831" y="125"/>
                    </a:lnTo>
                    <a:lnTo>
                      <a:pt x="830" y="125"/>
                    </a:lnTo>
                    <a:lnTo>
                      <a:pt x="829" y="125"/>
                    </a:lnTo>
                    <a:lnTo>
                      <a:pt x="828" y="125"/>
                    </a:lnTo>
                    <a:lnTo>
                      <a:pt x="827" y="124"/>
                    </a:lnTo>
                    <a:lnTo>
                      <a:pt x="826" y="125"/>
                    </a:lnTo>
                    <a:lnTo>
                      <a:pt x="824" y="126"/>
                    </a:lnTo>
                    <a:lnTo>
                      <a:pt x="818" y="125"/>
                    </a:lnTo>
                    <a:lnTo>
                      <a:pt x="814" y="123"/>
                    </a:lnTo>
                    <a:lnTo>
                      <a:pt x="810" y="122"/>
                    </a:lnTo>
                    <a:lnTo>
                      <a:pt x="807" y="120"/>
                    </a:lnTo>
                    <a:lnTo>
                      <a:pt x="807" y="118"/>
                    </a:lnTo>
                    <a:lnTo>
                      <a:pt x="810" y="117"/>
                    </a:lnTo>
                    <a:lnTo>
                      <a:pt x="810" y="116"/>
                    </a:lnTo>
                    <a:lnTo>
                      <a:pt x="808" y="114"/>
                    </a:lnTo>
                    <a:lnTo>
                      <a:pt x="808" y="113"/>
                    </a:lnTo>
                    <a:lnTo>
                      <a:pt x="809" y="113"/>
                    </a:lnTo>
                    <a:lnTo>
                      <a:pt x="809" y="112"/>
                    </a:lnTo>
                    <a:lnTo>
                      <a:pt x="808" y="111"/>
                    </a:lnTo>
                    <a:lnTo>
                      <a:pt x="806" y="109"/>
                    </a:lnTo>
                    <a:lnTo>
                      <a:pt x="804" y="107"/>
                    </a:lnTo>
                    <a:lnTo>
                      <a:pt x="804" y="106"/>
                    </a:lnTo>
                    <a:lnTo>
                      <a:pt x="804" y="105"/>
                    </a:lnTo>
                    <a:lnTo>
                      <a:pt x="804" y="104"/>
                    </a:lnTo>
                    <a:lnTo>
                      <a:pt x="805" y="103"/>
                    </a:lnTo>
                    <a:lnTo>
                      <a:pt x="805" y="102"/>
                    </a:lnTo>
                    <a:lnTo>
                      <a:pt x="803" y="100"/>
                    </a:lnTo>
                    <a:lnTo>
                      <a:pt x="802" y="99"/>
                    </a:lnTo>
                    <a:lnTo>
                      <a:pt x="802" y="98"/>
                    </a:lnTo>
                    <a:lnTo>
                      <a:pt x="804" y="96"/>
                    </a:lnTo>
                    <a:lnTo>
                      <a:pt x="805" y="95"/>
                    </a:lnTo>
                    <a:lnTo>
                      <a:pt x="806" y="95"/>
                    </a:lnTo>
                    <a:lnTo>
                      <a:pt x="806" y="94"/>
                    </a:lnTo>
                    <a:lnTo>
                      <a:pt x="807" y="94"/>
                    </a:lnTo>
                    <a:lnTo>
                      <a:pt x="807" y="94"/>
                    </a:lnTo>
                    <a:lnTo>
                      <a:pt x="807" y="92"/>
                    </a:lnTo>
                    <a:lnTo>
                      <a:pt x="809" y="90"/>
                    </a:lnTo>
                    <a:lnTo>
                      <a:pt x="809" y="88"/>
                    </a:lnTo>
                    <a:lnTo>
                      <a:pt x="811" y="87"/>
                    </a:lnTo>
                    <a:lnTo>
                      <a:pt x="811" y="86"/>
                    </a:lnTo>
                    <a:lnTo>
                      <a:pt x="810" y="82"/>
                    </a:lnTo>
                    <a:lnTo>
                      <a:pt x="810" y="81"/>
                    </a:lnTo>
                    <a:lnTo>
                      <a:pt x="810" y="80"/>
                    </a:lnTo>
                    <a:lnTo>
                      <a:pt x="808" y="76"/>
                    </a:lnTo>
                    <a:lnTo>
                      <a:pt x="807" y="75"/>
                    </a:lnTo>
                    <a:lnTo>
                      <a:pt x="807" y="74"/>
                    </a:lnTo>
                    <a:lnTo>
                      <a:pt x="807" y="73"/>
                    </a:lnTo>
                    <a:lnTo>
                      <a:pt x="806" y="72"/>
                    </a:lnTo>
                    <a:lnTo>
                      <a:pt x="806" y="70"/>
                    </a:lnTo>
                    <a:lnTo>
                      <a:pt x="804" y="68"/>
                    </a:lnTo>
                    <a:lnTo>
                      <a:pt x="802" y="67"/>
                    </a:lnTo>
                    <a:lnTo>
                      <a:pt x="801" y="66"/>
                    </a:lnTo>
                    <a:lnTo>
                      <a:pt x="799" y="66"/>
                    </a:lnTo>
                    <a:lnTo>
                      <a:pt x="798" y="65"/>
                    </a:lnTo>
                    <a:lnTo>
                      <a:pt x="797" y="64"/>
                    </a:lnTo>
                    <a:lnTo>
                      <a:pt x="796" y="62"/>
                    </a:lnTo>
                    <a:lnTo>
                      <a:pt x="796" y="60"/>
                    </a:lnTo>
                    <a:lnTo>
                      <a:pt x="797" y="59"/>
                    </a:lnTo>
                    <a:lnTo>
                      <a:pt x="796" y="57"/>
                    </a:lnTo>
                    <a:lnTo>
                      <a:pt x="795" y="56"/>
                    </a:lnTo>
                    <a:lnTo>
                      <a:pt x="794" y="55"/>
                    </a:lnTo>
                    <a:lnTo>
                      <a:pt x="793" y="55"/>
                    </a:lnTo>
                    <a:lnTo>
                      <a:pt x="792" y="55"/>
                    </a:lnTo>
                    <a:lnTo>
                      <a:pt x="787" y="56"/>
                    </a:lnTo>
                    <a:lnTo>
                      <a:pt x="787" y="55"/>
                    </a:lnTo>
                    <a:lnTo>
                      <a:pt x="785" y="53"/>
                    </a:lnTo>
                    <a:lnTo>
                      <a:pt x="784" y="52"/>
                    </a:lnTo>
                    <a:lnTo>
                      <a:pt x="783" y="52"/>
                    </a:lnTo>
                    <a:lnTo>
                      <a:pt x="782" y="52"/>
                    </a:lnTo>
                    <a:lnTo>
                      <a:pt x="782" y="51"/>
                    </a:lnTo>
                    <a:lnTo>
                      <a:pt x="784" y="50"/>
                    </a:lnTo>
                    <a:lnTo>
                      <a:pt x="784" y="49"/>
                    </a:lnTo>
                    <a:lnTo>
                      <a:pt x="785" y="48"/>
                    </a:lnTo>
                    <a:lnTo>
                      <a:pt x="783" y="48"/>
                    </a:lnTo>
                    <a:lnTo>
                      <a:pt x="782" y="47"/>
                    </a:lnTo>
                    <a:lnTo>
                      <a:pt x="780" y="45"/>
                    </a:lnTo>
                    <a:lnTo>
                      <a:pt x="776" y="44"/>
                    </a:lnTo>
                    <a:lnTo>
                      <a:pt x="776" y="43"/>
                    </a:lnTo>
                    <a:lnTo>
                      <a:pt x="774" y="40"/>
                    </a:lnTo>
                    <a:lnTo>
                      <a:pt x="773" y="40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2" y="38"/>
                    </a:lnTo>
                    <a:lnTo>
                      <a:pt x="772" y="38"/>
                    </a:lnTo>
                    <a:lnTo>
                      <a:pt x="772" y="37"/>
                    </a:lnTo>
                    <a:lnTo>
                      <a:pt x="772" y="36"/>
                    </a:lnTo>
                    <a:lnTo>
                      <a:pt x="771" y="36"/>
                    </a:lnTo>
                    <a:lnTo>
                      <a:pt x="769" y="38"/>
                    </a:lnTo>
                    <a:lnTo>
                      <a:pt x="768" y="37"/>
                    </a:lnTo>
                    <a:lnTo>
                      <a:pt x="767" y="36"/>
                    </a:lnTo>
                    <a:lnTo>
                      <a:pt x="766" y="35"/>
                    </a:lnTo>
                    <a:lnTo>
                      <a:pt x="767" y="35"/>
                    </a:lnTo>
                    <a:lnTo>
                      <a:pt x="768" y="34"/>
                    </a:lnTo>
                    <a:lnTo>
                      <a:pt x="768" y="33"/>
                    </a:lnTo>
                    <a:lnTo>
                      <a:pt x="768" y="32"/>
                    </a:lnTo>
                    <a:lnTo>
                      <a:pt x="769" y="32"/>
                    </a:lnTo>
                    <a:lnTo>
                      <a:pt x="768" y="31"/>
                    </a:lnTo>
                    <a:lnTo>
                      <a:pt x="761" y="31"/>
                    </a:lnTo>
                    <a:lnTo>
                      <a:pt x="759" y="31"/>
                    </a:lnTo>
                    <a:lnTo>
                      <a:pt x="758" y="31"/>
                    </a:lnTo>
                    <a:lnTo>
                      <a:pt x="757" y="31"/>
                    </a:lnTo>
                    <a:lnTo>
                      <a:pt x="756" y="32"/>
                    </a:lnTo>
                    <a:lnTo>
                      <a:pt x="756" y="33"/>
                    </a:lnTo>
                    <a:lnTo>
                      <a:pt x="755" y="35"/>
                    </a:lnTo>
                    <a:lnTo>
                      <a:pt x="755" y="36"/>
                    </a:lnTo>
                    <a:lnTo>
                      <a:pt x="754" y="37"/>
                    </a:lnTo>
                    <a:lnTo>
                      <a:pt x="752" y="40"/>
                    </a:lnTo>
                    <a:lnTo>
                      <a:pt x="752" y="41"/>
                    </a:lnTo>
                    <a:lnTo>
                      <a:pt x="752" y="41"/>
                    </a:lnTo>
                    <a:lnTo>
                      <a:pt x="743" y="37"/>
                    </a:lnTo>
                    <a:lnTo>
                      <a:pt x="741" y="37"/>
                    </a:lnTo>
                    <a:lnTo>
                      <a:pt x="740" y="37"/>
                    </a:lnTo>
                    <a:lnTo>
                      <a:pt x="739" y="36"/>
                    </a:lnTo>
                    <a:lnTo>
                      <a:pt x="738" y="36"/>
                    </a:lnTo>
                    <a:lnTo>
                      <a:pt x="737" y="36"/>
                    </a:lnTo>
                    <a:lnTo>
                      <a:pt x="736" y="36"/>
                    </a:lnTo>
                    <a:lnTo>
                      <a:pt x="735" y="36"/>
                    </a:lnTo>
                    <a:lnTo>
                      <a:pt x="734" y="36"/>
                    </a:lnTo>
                    <a:lnTo>
                      <a:pt x="733" y="36"/>
                    </a:lnTo>
                    <a:lnTo>
                      <a:pt x="732" y="37"/>
                    </a:lnTo>
                    <a:lnTo>
                      <a:pt x="729" y="35"/>
                    </a:lnTo>
                    <a:lnTo>
                      <a:pt x="727" y="36"/>
                    </a:lnTo>
                    <a:lnTo>
                      <a:pt x="726" y="37"/>
                    </a:lnTo>
                    <a:lnTo>
                      <a:pt x="724" y="39"/>
                    </a:lnTo>
                    <a:lnTo>
                      <a:pt x="722" y="41"/>
                    </a:lnTo>
                    <a:lnTo>
                      <a:pt x="722" y="41"/>
                    </a:lnTo>
                    <a:lnTo>
                      <a:pt x="720" y="39"/>
                    </a:lnTo>
                    <a:lnTo>
                      <a:pt x="719" y="39"/>
                    </a:lnTo>
                    <a:lnTo>
                      <a:pt x="718" y="39"/>
                    </a:lnTo>
                    <a:lnTo>
                      <a:pt x="717" y="38"/>
                    </a:lnTo>
                    <a:lnTo>
                      <a:pt x="717" y="37"/>
                    </a:lnTo>
                    <a:lnTo>
                      <a:pt x="715" y="37"/>
                    </a:lnTo>
                    <a:lnTo>
                      <a:pt x="714" y="37"/>
                    </a:lnTo>
                    <a:lnTo>
                      <a:pt x="713" y="37"/>
                    </a:lnTo>
                    <a:lnTo>
                      <a:pt x="708" y="35"/>
                    </a:lnTo>
                    <a:lnTo>
                      <a:pt x="708" y="36"/>
                    </a:lnTo>
                    <a:lnTo>
                      <a:pt x="706" y="39"/>
                    </a:lnTo>
                    <a:lnTo>
                      <a:pt x="705" y="39"/>
                    </a:lnTo>
                    <a:lnTo>
                      <a:pt x="705" y="41"/>
                    </a:lnTo>
                    <a:lnTo>
                      <a:pt x="704" y="42"/>
                    </a:lnTo>
                    <a:lnTo>
                      <a:pt x="704" y="43"/>
                    </a:lnTo>
                    <a:lnTo>
                      <a:pt x="703" y="44"/>
                    </a:lnTo>
                    <a:lnTo>
                      <a:pt x="703" y="44"/>
                    </a:lnTo>
                    <a:lnTo>
                      <a:pt x="701" y="45"/>
                    </a:lnTo>
                    <a:lnTo>
                      <a:pt x="699" y="45"/>
                    </a:lnTo>
                    <a:lnTo>
                      <a:pt x="698" y="45"/>
                    </a:lnTo>
                    <a:lnTo>
                      <a:pt x="693" y="48"/>
                    </a:lnTo>
                    <a:lnTo>
                      <a:pt x="693" y="48"/>
                    </a:lnTo>
                    <a:lnTo>
                      <a:pt x="692" y="49"/>
                    </a:lnTo>
                    <a:lnTo>
                      <a:pt x="690" y="49"/>
                    </a:lnTo>
                    <a:lnTo>
                      <a:pt x="689" y="50"/>
                    </a:lnTo>
                    <a:lnTo>
                      <a:pt x="687" y="52"/>
                    </a:lnTo>
                    <a:lnTo>
                      <a:pt x="686" y="53"/>
                    </a:lnTo>
                    <a:lnTo>
                      <a:pt x="686" y="53"/>
                    </a:lnTo>
                    <a:lnTo>
                      <a:pt x="685" y="54"/>
                    </a:lnTo>
                    <a:lnTo>
                      <a:pt x="684" y="54"/>
                    </a:lnTo>
                    <a:lnTo>
                      <a:pt x="683" y="54"/>
                    </a:lnTo>
                    <a:lnTo>
                      <a:pt x="682" y="55"/>
                    </a:lnTo>
                    <a:lnTo>
                      <a:pt x="681" y="55"/>
                    </a:lnTo>
                    <a:lnTo>
                      <a:pt x="678" y="55"/>
                    </a:lnTo>
                    <a:lnTo>
                      <a:pt x="677" y="55"/>
                    </a:lnTo>
                    <a:lnTo>
                      <a:pt x="673" y="57"/>
                    </a:lnTo>
                    <a:lnTo>
                      <a:pt x="671" y="61"/>
                    </a:lnTo>
                    <a:lnTo>
                      <a:pt x="670" y="62"/>
                    </a:lnTo>
                    <a:lnTo>
                      <a:pt x="668" y="62"/>
                    </a:lnTo>
                    <a:lnTo>
                      <a:pt x="667" y="62"/>
                    </a:lnTo>
                    <a:lnTo>
                      <a:pt x="665" y="64"/>
                    </a:lnTo>
                    <a:lnTo>
                      <a:pt x="664" y="65"/>
                    </a:lnTo>
                    <a:lnTo>
                      <a:pt x="663" y="65"/>
                    </a:lnTo>
                    <a:lnTo>
                      <a:pt x="663" y="65"/>
                    </a:lnTo>
                    <a:lnTo>
                      <a:pt x="661" y="64"/>
                    </a:lnTo>
                    <a:lnTo>
                      <a:pt x="653" y="68"/>
                    </a:lnTo>
                    <a:lnTo>
                      <a:pt x="651" y="69"/>
                    </a:lnTo>
                    <a:lnTo>
                      <a:pt x="650" y="69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45" y="71"/>
                    </a:lnTo>
                    <a:lnTo>
                      <a:pt x="644" y="71"/>
                    </a:lnTo>
                    <a:lnTo>
                      <a:pt x="643" y="71"/>
                    </a:lnTo>
                    <a:lnTo>
                      <a:pt x="642" y="70"/>
                    </a:lnTo>
                    <a:lnTo>
                      <a:pt x="639" y="67"/>
                    </a:lnTo>
                    <a:lnTo>
                      <a:pt x="638" y="67"/>
                    </a:lnTo>
                    <a:lnTo>
                      <a:pt x="635" y="68"/>
                    </a:lnTo>
                    <a:lnTo>
                      <a:pt x="634" y="69"/>
                    </a:lnTo>
                    <a:lnTo>
                      <a:pt x="633" y="69"/>
                    </a:lnTo>
                    <a:lnTo>
                      <a:pt x="633" y="68"/>
                    </a:lnTo>
                    <a:lnTo>
                      <a:pt x="630" y="66"/>
                    </a:lnTo>
                    <a:lnTo>
                      <a:pt x="629" y="66"/>
                    </a:lnTo>
                    <a:lnTo>
                      <a:pt x="628" y="66"/>
                    </a:lnTo>
                    <a:lnTo>
                      <a:pt x="626" y="66"/>
                    </a:lnTo>
                    <a:lnTo>
                      <a:pt x="625" y="66"/>
                    </a:lnTo>
                    <a:lnTo>
                      <a:pt x="624" y="66"/>
                    </a:lnTo>
                    <a:lnTo>
                      <a:pt x="623" y="66"/>
                    </a:lnTo>
                    <a:lnTo>
                      <a:pt x="622" y="66"/>
                    </a:lnTo>
                    <a:lnTo>
                      <a:pt x="621" y="65"/>
                    </a:lnTo>
                    <a:lnTo>
                      <a:pt x="618" y="63"/>
                    </a:lnTo>
                    <a:lnTo>
                      <a:pt x="617" y="61"/>
                    </a:lnTo>
                    <a:lnTo>
                      <a:pt x="616" y="61"/>
                    </a:lnTo>
                    <a:lnTo>
                      <a:pt x="613" y="60"/>
                    </a:lnTo>
                    <a:lnTo>
                      <a:pt x="613" y="60"/>
                    </a:lnTo>
                    <a:lnTo>
                      <a:pt x="612" y="61"/>
                    </a:lnTo>
                    <a:lnTo>
                      <a:pt x="609" y="63"/>
                    </a:lnTo>
                    <a:lnTo>
                      <a:pt x="608" y="63"/>
                    </a:lnTo>
                    <a:lnTo>
                      <a:pt x="606" y="64"/>
                    </a:lnTo>
                    <a:lnTo>
                      <a:pt x="605" y="64"/>
                    </a:lnTo>
                    <a:lnTo>
                      <a:pt x="604" y="64"/>
                    </a:lnTo>
                    <a:lnTo>
                      <a:pt x="603" y="63"/>
                    </a:lnTo>
                    <a:lnTo>
                      <a:pt x="602" y="62"/>
                    </a:lnTo>
                    <a:lnTo>
                      <a:pt x="601" y="62"/>
                    </a:lnTo>
                    <a:lnTo>
                      <a:pt x="600" y="62"/>
                    </a:lnTo>
                    <a:lnTo>
                      <a:pt x="599" y="63"/>
                    </a:lnTo>
                    <a:lnTo>
                      <a:pt x="599" y="64"/>
                    </a:lnTo>
                    <a:lnTo>
                      <a:pt x="595" y="65"/>
                    </a:lnTo>
                    <a:lnTo>
                      <a:pt x="590" y="65"/>
                    </a:lnTo>
                    <a:lnTo>
                      <a:pt x="589" y="65"/>
                    </a:lnTo>
                    <a:lnTo>
                      <a:pt x="588" y="65"/>
                    </a:lnTo>
                    <a:lnTo>
                      <a:pt x="587" y="65"/>
                    </a:lnTo>
                    <a:lnTo>
                      <a:pt x="584" y="66"/>
                    </a:lnTo>
                    <a:lnTo>
                      <a:pt x="583" y="66"/>
                    </a:lnTo>
                    <a:lnTo>
                      <a:pt x="583" y="66"/>
                    </a:lnTo>
                    <a:lnTo>
                      <a:pt x="582" y="67"/>
                    </a:lnTo>
                    <a:lnTo>
                      <a:pt x="581" y="68"/>
                    </a:lnTo>
                    <a:lnTo>
                      <a:pt x="580" y="69"/>
                    </a:lnTo>
                    <a:lnTo>
                      <a:pt x="579" y="69"/>
                    </a:lnTo>
                    <a:lnTo>
                      <a:pt x="578" y="69"/>
                    </a:lnTo>
                    <a:lnTo>
                      <a:pt x="577" y="68"/>
                    </a:lnTo>
                    <a:lnTo>
                      <a:pt x="577" y="67"/>
                    </a:lnTo>
                    <a:lnTo>
                      <a:pt x="575" y="68"/>
                    </a:lnTo>
                    <a:lnTo>
                      <a:pt x="574" y="68"/>
                    </a:lnTo>
                    <a:lnTo>
                      <a:pt x="573" y="70"/>
                    </a:lnTo>
                    <a:lnTo>
                      <a:pt x="573" y="71"/>
                    </a:lnTo>
                    <a:lnTo>
                      <a:pt x="569" y="71"/>
                    </a:lnTo>
                    <a:lnTo>
                      <a:pt x="568" y="72"/>
                    </a:lnTo>
                    <a:lnTo>
                      <a:pt x="567" y="71"/>
                    </a:lnTo>
                    <a:lnTo>
                      <a:pt x="565" y="71"/>
                    </a:lnTo>
                    <a:lnTo>
                      <a:pt x="564" y="71"/>
                    </a:lnTo>
                    <a:lnTo>
                      <a:pt x="563" y="71"/>
                    </a:lnTo>
                    <a:lnTo>
                      <a:pt x="560" y="69"/>
                    </a:lnTo>
                    <a:lnTo>
                      <a:pt x="559" y="69"/>
                    </a:lnTo>
                    <a:lnTo>
                      <a:pt x="557" y="70"/>
                    </a:lnTo>
                    <a:lnTo>
                      <a:pt x="556" y="70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46" y="66"/>
                    </a:lnTo>
                    <a:lnTo>
                      <a:pt x="544" y="66"/>
                    </a:lnTo>
                    <a:lnTo>
                      <a:pt x="543" y="67"/>
                    </a:lnTo>
                    <a:lnTo>
                      <a:pt x="542" y="66"/>
                    </a:lnTo>
                    <a:lnTo>
                      <a:pt x="541" y="66"/>
                    </a:lnTo>
                    <a:lnTo>
                      <a:pt x="541" y="65"/>
                    </a:lnTo>
                    <a:lnTo>
                      <a:pt x="538" y="65"/>
                    </a:lnTo>
                    <a:lnTo>
                      <a:pt x="537" y="64"/>
                    </a:lnTo>
                    <a:lnTo>
                      <a:pt x="537" y="59"/>
                    </a:lnTo>
                    <a:lnTo>
                      <a:pt x="536" y="59"/>
                    </a:lnTo>
                    <a:lnTo>
                      <a:pt x="535" y="59"/>
                    </a:lnTo>
                    <a:lnTo>
                      <a:pt x="534" y="60"/>
                    </a:lnTo>
                    <a:lnTo>
                      <a:pt x="534" y="60"/>
                    </a:lnTo>
                    <a:lnTo>
                      <a:pt x="534" y="59"/>
                    </a:lnTo>
                    <a:lnTo>
                      <a:pt x="534" y="58"/>
                    </a:lnTo>
                    <a:lnTo>
                      <a:pt x="533" y="59"/>
                    </a:lnTo>
                    <a:lnTo>
                      <a:pt x="532" y="60"/>
                    </a:lnTo>
                    <a:lnTo>
                      <a:pt x="531" y="61"/>
                    </a:lnTo>
                    <a:lnTo>
                      <a:pt x="531" y="62"/>
                    </a:lnTo>
                    <a:lnTo>
                      <a:pt x="530" y="64"/>
                    </a:lnTo>
                    <a:lnTo>
                      <a:pt x="529" y="65"/>
                    </a:lnTo>
                    <a:lnTo>
                      <a:pt x="528" y="65"/>
                    </a:lnTo>
                    <a:lnTo>
                      <a:pt x="527" y="65"/>
                    </a:lnTo>
                    <a:lnTo>
                      <a:pt x="525" y="65"/>
                    </a:lnTo>
                    <a:lnTo>
                      <a:pt x="524" y="65"/>
                    </a:lnTo>
                    <a:lnTo>
                      <a:pt x="524" y="63"/>
                    </a:lnTo>
                    <a:lnTo>
                      <a:pt x="522" y="62"/>
                    </a:lnTo>
                    <a:lnTo>
                      <a:pt x="521" y="62"/>
                    </a:lnTo>
                    <a:lnTo>
                      <a:pt x="519" y="60"/>
                    </a:lnTo>
                    <a:lnTo>
                      <a:pt x="517" y="60"/>
                    </a:lnTo>
                    <a:lnTo>
                      <a:pt x="516" y="59"/>
                    </a:lnTo>
                    <a:lnTo>
                      <a:pt x="514" y="58"/>
                    </a:lnTo>
                    <a:lnTo>
                      <a:pt x="514" y="57"/>
                    </a:lnTo>
                    <a:lnTo>
                      <a:pt x="508" y="58"/>
                    </a:lnTo>
                    <a:lnTo>
                      <a:pt x="507" y="57"/>
                    </a:lnTo>
                    <a:lnTo>
                      <a:pt x="505" y="56"/>
                    </a:lnTo>
                    <a:lnTo>
                      <a:pt x="504" y="56"/>
                    </a:lnTo>
                    <a:lnTo>
                      <a:pt x="504" y="55"/>
                    </a:lnTo>
                    <a:lnTo>
                      <a:pt x="503" y="55"/>
                    </a:lnTo>
                    <a:lnTo>
                      <a:pt x="503" y="52"/>
                    </a:lnTo>
                    <a:lnTo>
                      <a:pt x="503" y="50"/>
                    </a:lnTo>
                    <a:lnTo>
                      <a:pt x="501" y="48"/>
                    </a:lnTo>
                    <a:lnTo>
                      <a:pt x="494" y="45"/>
                    </a:lnTo>
                    <a:lnTo>
                      <a:pt x="490" y="45"/>
                    </a:lnTo>
                    <a:lnTo>
                      <a:pt x="486" y="45"/>
                    </a:lnTo>
                    <a:lnTo>
                      <a:pt x="485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4" y="45"/>
                    </a:lnTo>
                    <a:lnTo>
                      <a:pt x="483" y="45"/>
                    </a:lnTo>
                    <a:lnTo>
                      <a:pt x="483" y="47"/>
                    </a:lnTo>
                    <a:lnTo>
                      <a:pt x="482" y="48"/>
                    </a:lnTo>
                    <a:lnTo>
                      <a:pt x="479" y="50"/>
                    </a:lnTo>
                    <a:lnTo>
                      <a:pt x="477" y="52"/>
                    </a:lnTo>
                    <a:lnTo>
                      <a:pt x="476" y="52"/>
                    </a:lnTo>
                    <a:lnTo>
                      <a:pt x="475" y="52"/>
                    </a:lnTo>
                    <a:lnTo>
                      <a:pt x="474" y="51"/>
                    </a:lnTo>
                    <a:lnTo>
                      <a:pt x="474" y="51"/>
                    </a:lnTo>
                    <a:lnTo>
                      <a:pt x="473" y="50"/>
                    </a:lnTo>
                    <a:lnTo>
                      <a:pt x="473" y="49"/>
                    </a:lnTo>
                    <a:lnTo>
                      <a:pt x="472" y="49"/>
                    </a:lnTo>
                    <a:lnTo>
                      <a:pt x="471" y="49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1" y="46"/>
                    </a:lnTo>
                    <a:lnTo>
                      <a:pt x="469" y="46"/>
                    </a:lnTo>
                    <a:lnTo>
                      <a:pt x="467" y="45"/>
                    </a:lnTo>
                    <a:lnTo>
                      <a:pt x="465" y="42"/>
                    </a:lnTo>
                    <a:lnTo>
                      <a:pt x="464" y="41"/>
                    </a:lnTo>
                    <a:lnTo>
                      <a:pt x="462" y="38"/>
                    </a:lnTo>
                    <a:lnTo>
                      <a:pt x="462" y="37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3"/>
                    </a:lnTo>
                    <a:lnTo>
                      <a:pt x="462" y="30"/>
                    </a:lnTo>
                    <a:lnTo>
                      <a:pt x="461" y="28"/>
                    </a:lnTo>
                    <a:lnTo>
                      <a:pt x="457" y="24"/>
                    </a:lnTo>
                    <a:lnTo>
                      <a:pt x="457" y="25"/>
                    </a:lnTo>
                    <a:lnTo>
                      <a:pt x="454" y="23"/>
                    </a:lnTo>
                    <a:lnTo>
                      <a:pt x="454" y="23"/>
                    </a:lnTo>
                    <a:lnTo>
                      <a:pt x="454" y="22"/>
                    </a:lnTo>
                    <a:lnTo>
                      <a:pt x="453" y="22"/>
                    </a:lnTo>
                    <a:lnTo>
                      <a:pt x="451" y="23"/>
                    </a:lnTo>
                    <a:lnTo>
                      <a:pt x="449" y="24"/>
                    </a:lnTo>
                    <a:lnTo>
                      <a:pt x="448" y="24"/>
                    </a:lnTo>
                    <a:lnTo>
                      <a:pt x="444" y="25"/>
                    </a:lnTo>
                    <a:lnTo>
                      <a:pt x="441" y="26"/>
                    </a:lnTo>
                    <a:lnTo>
                      <a:pt x="439" y="27"/>
                    </a:lnTo>
                    <a:lnTo>
                      <a:pt x="438" y="27"/>
                    </a:lnTo>
                    <a:lnTo>
                      <a:pt x="436" y="28"/>
                    </a:lnTo>
                    <a:lnTo>
                      <a:pt x="434" y="27"/>
                    </a:lnTo>
                    <a:lnTo>
                      <a:pt x="432" y="27"/>
                    </a:lnTo>
                    <a:lnTo>
                      <a:pt x="430" y="26"/>
                    </a:lnTo>
                    <a:lnTo>
                      <a:pt x="428" y="25"/>
                    </a:lnTo>
                    <a:lnTo>
                      <a:pt x="428" y="24"/>
                    </a:lnTo>
                    <a:lnTo>
                      <a:pt x="425" y="24"/>
                    </a:lnTo>
                    <a:lnTo>
                      <a:pt x="424" y="23"/>
                    </a:lnTo>
                    <a:lnTo>
                      <a:pt x="423" y="23"/>
                    </a:lnTo>
                    <a:lnTo>
                      <a:pt x="422" y="21"/>
                    </a:lnTo>
                    <a:lnTo>
                      <a:pt x="420" y="20"/>
                    </a:lnTo>
                    <a:lnTo>
                      <a:pt x="420" y="19"/>
                    </a:lnTo>
                    <a:lnTo>
                      <a:pt x="419" y="18"/>
                    </a:lnTo>
                    <a:lnTo>
                      <a:pt x="419" y="17"/>
                    </a:lnTo>
                    <a:lnTo>
                      <a:pt x="420" y="17"/>
                    </a:lnTo>
                    <a:lnTo>
                      <a:pt x="417" y="15"/>
                    </a:lnTo>
                    <a:lnTo>
                      <a:pt x="415" y="13"/>
                    </a:lnTo>
                    <a:lnTo>
                      <a:pt x="415" y="11"/>
                    </a:lnTo>
                    <a:lnTo>
                      <a:pt x="414" y="10"/>
                    </a:lnTo>
                    <a:lnTo>
                      <a:pt x="414" y="8"/>
                    </a:lnTo>
                    <a:lnTo>
                      <a:pt x="415" y="7"/>
                    </a:lnTo>
                    <a:lnTo>
                      <a:pt x="415" y="5"/>
                    </a:lnTo>
                    <a:lnTo>
                      <a:pt x="415" y="5"/>
                    </a:lnTo>
                    <a:lnTo>
                      <a:pt x="416" y="4"/>
                    </a:lnTo>
                    <a:lnTo>
                      <a:pt x="415" y="4"/>
                    </a:lnTo>
                    <a:lnTo>
                      <a:pt x="414" y="3"/>
                    </a:lnTo>
                    <a:lnTo>
                      <a:pt x="412" y="2"/>
                    </a:lnTo>
                    <a:lnTo>
                      <a:pt x="412" y="1"/>
                    </a:lnTo>
                    <a:lnTo>
                      <a:pt x="412" y="1"/>
                    </a:lnTo>
                    <a:lnTo>
                      <a:pt x="411" y="1"/>
                    </a:lnTo>
                    <a:lnTo>
                      <a:pt x="411" y="0"/>
                    </a:lnTo>
                    <a:lnTo>
                      <a:pt x="410" y="0"/>
                    </a:lnTo>
                    <a:lnTo>
                      <a:pt x="410" y="1"/>
                    </a:lnTo>
                    <a:lnTo>
                      <a:pt x="409" y="0"/>
                    </a:lnTo>
                    <a:lnTo>
                      <a:pt x="408" y="0"/>
                    </a:lnTo>
                    <a:lnTo>
                      <a:pt x="407" y="0"/>
                    </a:lnTo>
                    <a:lnTo>
                      <a:pt x="406" y="1"/>
                    </a:lnTo>
                    <a:lnTo>
                      <a:pt x="405" y="3"/>
                    </a:lnTo>
                    <a:lnTo>
                      <a:pt x="405" y="5"/>
                    </a:lnTo>
                    <a:lnTo>
                      <a:pt x="403" y="5"/>
                    </a:lnTo>
                    <a:lnTo>
                      <a:pt x="402" y="7"/>
                    </a:lnTo>
                    <a:lnTo>
                      <a:pt x="401" y="7"/>
                    </a:lnTo>
                    <a:lnTo>
                      <a:pt x="398" y="8"/>
                    </a:lnTo>
                    <a:lnTo>
                      <a:pt x="395" y="8"/>
                    </a:lnTo>
                    <a:lnTo>
                      <a:pt x="389" y="8"/>
                    </a:lnTo>
                    <a:lnTo>
                      <a:pt x="388" y="7"/>
                    </a:lnTo>
                    <a:lnTo>
                      <a:pt x="386" y="7"/>
                    </a:lnTo>
                    <a:lnTo>
                      <a:pt x="385" y="6"/>
                    </a:lnTo>
                    <a:lnTo>
                      <a:pt x="384" y="6"/>
                    </a:lnTo>
                    <a:lnTo>
                      <a:pt x="379" y="8"/>
                    </a:lnTo>
                    <a:lnTo>
                      <a:pt x="364" y="6"/>
                    </a:lnTo>
                    <a:lnTo>
                      <a:pt x="358" y="6"/>
                    </a:lnTo>
                    <a:lnTo>
                      <a:pt x="357" y="6"/>
                    </a:lnTo>
                    <a:lnTo>
                      <a:pt x="356" y="6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3" y="5"/>
                    </a:lnTo>
                    <a:lnTo>
                      <a:pt x="337" y="5"/>
                    </a:lnTo>
                    <a:lnTo>
                      <a:pt x="335" y="4"/>
                    </a:lnTo>
                    <a:lnTo>
                      <a:pt x="333" y="4"/>
                    </a:lnTo>
                    <a:lnTo>
                      <a:pt x="325" y="8"/>
                    </a:lnTo>
                    <a:lnTo>
                      <a:pt x="318" y="10"/>
                    </a:lnTo>
                    <a:lnTo>
                      <a:pt x="315" y="12"/>
                    </a:lnTo>
                    <a:lnTo>
                      <a:pt x="315" y="13"/>
                    </a:lnTo>
                    <a:lnTo>
                      <a:pt x="312" y="14"/>
                    </a:lnTo>
                    <a:lnTo>
                      <a:pt x="311" y="14"/>
                    </a:lnTo>
                    <a:lnTo>
                      <a:pt x="310" y="14"/>
                    </a:lnTo>
                    <a:lnTo>
                      <a:pt x="309" y="14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0" y="15"/>
                    </a:lnTo>
                    <a:lnTo>
                      <a:pt x="299" y="16"/>
                    </a:lnTo>
                    <a:lnTo>
                      <a:pt x="298" y="17"/>
                    </a:lnTo>
                    <a:lnTo>
                      <a:pt x="297" y="16"/>
                    </a:lnTo>
                    <a:lnTo>
                      <a:pt x="297" y="17"/>
                    </a:lnTo>
                    <a:lnTo>
                      <a:pt x="296" y="17"/>
                    </a:lnTo>
                    <a:lnTo>
                      <a:pt x="295" y="17"/>
                    </a:lnTo>
                    <a:lnTo>
                      <a:pt x="294" y="19"/>
                    </a:lnTo>
                    <a:lnTo>
                      <a:pt x="293" y="20"/>
                    </a:lnTo>
                    <a:lnTo>
                      <a:pt x="292" y="21"/>
                    </a:lnTo>
                    <a:lnTo>
                      <a:pt x="291" y="22"/>
                    </a:lnTo>
                    <a:lnTo>
                      <a:pt x="290" y="21"/>
                    </a:lnTo>
                    <a:lnTo>
                      <a:pt x="289" y="21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5" y="23"/>
                    </a:lnTo>
                    <a:lnTo>
                      <a:pt x="285" y="23"/>
                    </a:lnTo>
                    <a:lnTo>
                      <a:pt x="284" y="24"/>
                    </a:lnTo>
                    <a:lnTo>
                      <a:pt x="283" y="24"/>
                    </a:lnTo>
                    <a:lnTo>
                      <a:pt x="280" y="27"/>
                    </a:lnTo>
                    <a:lnTo>
                      <a:pt x="279" y="29"/>
                    </a:lnTo>
                    <a:lnTo>
                      <a:pt x="278" y="30"/>
                    </a:lnTo>
                    <a:lnTo>
                      <a:pt x="274" y="31"/>
                    </a:lnTo>
                    <a:lnTo>
                      <a:pt x="273" y="32"/>
                    </a:lnTo>
                    <a:lnTo>
                      <a:pt x="272" y="33"/>
                    </a:lnTo>
                    <a:lnTo>
                      <a:pt x="266" y="35"/>
                    </a:lnTo>
                    <a:lnTo>
                      <a:pt x="256" y="43"/>
                    </a:lnTo>
                    <a:lnTo>
                      <a:pt x="250" y="45"/>
                    </a:lnTo>
                    <a:lnTo>
                      <a:pt x="249" y="45"/>
                    </a:lnTo>
                    <a:lnTo>
                      <a:pt x="248" y="46"/>
                    </a:lnTo>
                    <a:lnTo>
                      <a:pt x="246" y="46"/>
                    </a:lnTo>
                    <a:lnTo>
                      <a:pt x="245" y="47"/>
                    </a:lnTo>
                    <a:lnTo>
                      <a:pt x="245" y="48"/>
                    </a:lnTo>
                    <a:lnTo>
                      <a:pt x="246" y="49"/>
                    </a:lnTo>
                    <a:lnTo>
                      <a:pt x="246" y="50"/>
                    </a:lnTo>
                    <a:lnTo>
                      <a:pt x="246" y="51"/>
                    </a:lnTo>
                    <a:lnTo>
                      <a:pt x="245" y="52"/>
                    </a:lnTo>
                    <a:lnTo>
                      <a:pt x="245" y="54"/>
                    </a:lnTo>
                    <a:lnTo>
                      <a:pt x="245" y="55"/>
                    </a:lnTo>
                    <a:lnTo>
                      <a:pt x="245" y="55"/>
                    </a:lnTo>
                    <a:lnTo>
                      <a:pt x="244" y="56"/>
                    </a:lnTo>
                    <a:lnTo>
                      <a:pt x="241" y="58"/>
                    </a:lnTo>
                    <a:lnTo>
                      <a:pt x="239" y="60"/>
                    </a:lnTo>
                    <a:lnTo>
                      <a:pt x="237" y="60"/>
                    </a:lnTo>
                    <a:lnTo>
                      <a:pt x="237" y="61"/>
                    </a:lnTo>
                    <a:lnTo>
                      <a:pt x="236" y="61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33" y="61"/>
                    </a:lnTo>
                    <a:lnTo>
                      <a:pt x="232" y="61"/>
                    </a:lnTo>
                    <a:lnTo>
                      <a:pt x="231" y="61"/>
                    </a:lnTo>
                    <a:lnTo>
                      <a:pt x="230" y="62"/>
                    </a:lnTo>
                    <a:lnTo>
                      <a:pt x="218" y="62"/>
                    </a:lnTo>
                    <a:lnTo>
                      <a:pt x="215" y="61"/>
                    </a:lnTo>
                    <a:lnTo>
                      <a:pt x="214" y="61"/>
                    </a:lnTo>
                    <a:lnTo>
                      <a:pt x="212" y="59"/>
                    </a:lnTo>
                    <a:lnTo>
                      <a:pt x="197" y="55"/>
                    </a:lnTo>
                    <a:lnTo>
                      <a:pt x="196" y="55"/>
                    </a:lnTo>
                    <a:lnTo>
                      <a:pt x="194" y="54"/>
                    </a:lnTo>
                    <a:lnTo>
                      <a:pt x="193" y="54"/>
                    </a:lnTo>
                    <a:lnTo>
                      <a:pt x="192" y="55"/>
                    </a:lnTo>
                    <a:lnTo>
                      <a:pt x="192" y="55"/>
                    </a:lnTo>
                    <a:lnTo>
                      <a:pt x="191" y="55"/>
                    </a:lnTo>
                    <a:lnTo>
                      <a:pt x="191" y="55"/>
                    </a:lnTo>
                    <a:lnTo>
                      <a:pt x="190" y="56"/>
                    </a:lnTo>
                    <a:lnTo>
                      <a:pt x="189" y="56"/>
                    </a:lnTo>
                    <a:lnTo>
                      <a:pt x="188" y="57"/>
                    </a:lnTo>
                    <a:lnTo>
                      <a:pt x="187" y="58"/>
                    </a:lnTo>
                    <a:lnTo>
                      <a:pt x="186" y="58"/>
                    </a:lnTo>
                    <a:lnTo>
                      <a:pt x="175" y="57"/>
                    </a:lnTo>
                    <a:lnTo>
                      <a:pt x="163" y="55"/>
                    </a:lnTo>
                    <a:lnTo>
                      <a:pt x="154" y="54"/>
                    </a:lnTo>
                    <a:lnTo>
                      <a:pt x="145" y="52"/>
                    </a:lnTo>
                    <a:lnTo>
                      <a:pt x="144" y="52"/>
                    </a:lnTo>
                    <a:lnTo>
                      <a:pt x="144" y="53"/>
                    </a:lnTo>
                    <a:lnTo>
                      <a:pt x="143" y="53"/>
                    </a:lnTo>
                    <a:lnTo>
                      <a:pt x="142" y="52"/>
                    </a:lnTo>
                    <a:lnTo>
                      <a:pt x="141" y="54"/>
                    </a:lnTo>
                    <a:lnTo>
                      <a:pt x="139" y="55"/>
                    </a:lnTo>
                    <a:lnTo>
                      <a:pt x="138" y="57"/>
                    </a:lnTo>
                    <a:lnTo>
                      <a:pt x="139" y="58"/>
                    </a:lnTo>
                    <a:lnTo>
                      <a:pt x="139" y="59"/>
                    </a:lnTo>
                    <a:lnTo>
                      <a:pt x="138" y="60"/>
                    </a:lnTo>
                    <a:lnTo>
                      <a:pt x="137" y="62"/>
                    </a:lnTo>
                    <a:lnTo>
                      <a:pt x="136" y="64"/>
                    </a:lnTo>
                    <a:lnTo>
                      <a:pt x="136" y="65"/>
                    </a:lnTo>
                    <a:lnTo>
                      <a:pt x="135" y="65"/>
                    </a:lnTo>
                    <a:lnTo>
                      <a:pt x="136" y="66"/>
                    </a:lnTo>
                    <a:lnTo>
                      <a:pt x="136" y="66"/>
                    </a:lnTo>
                    <a:lnTo>
                      <a:pt x="136" y="67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40" y="71"/>
                    </a:lnTo>
                    <a:lnTo>
                      <a:pt x="141" y="72"/>
                    </a:lnTo>
                    <a:lnTo>
                      <a:pt x="143" y="73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6" y="75"/>
                    </a:lnTo>
                    <a:lnTo>
                      <a:pt x="147" y="75"/>
                    </a:lnTo>
                    <a:lnTo>
                      <a:pt x="147" y="76"/>
                    </a:lnTo>
                    <a:lnTo>
                      <a:pt x="146" y="76"/>
                    </a:lnTo>
                    <a:lnTo>
                      <a:pt x="146" y="77"/>
                    </a:lnTo>
                    <a:lnTo>
                      <a:pt x="146" y="78"/>
                    </a:lnTo>
                    <a:lnTo>
                      <a:pt x="147" y="78"/>
                    </a:lnTo>
                    <a:lnTo>
                      <a:pt x="147" y="77"/>
                    </a:lnTo>
                    <a:lnTo>
                      <a:pt x="148" y="77"/>
                    </a:lnTo>
                    <a:lnTo>
                      <a:pt x="149" y="77"/>
                    </a:lnTo>
                    <a:lnTo>
                      <a:pt x="149" y="78"/>
                    </a:lnTo>
                    <a:lnTo>
                      <a:pt x="150" y="78"/>
                    </a:lnTo>
                    <a:lnTo>
                      <a:pt x="150" y="79"/>
                    </a:lnTo>
                    <a:lnTo>
                      <a:pt x="149" y="79"/>
                    </a:lnTo>
                    <a:lnTo>
                      <a:pt x="150" y="80"/>
                    </a:lnTo>
                    <a:lnTo>
                      <a:pt x="150" y="81"/>
                    </a:lnTo>
                    <a:lnTo>
                      <a:pt x="151" y="81"/>
                    </a:lnTo>
                    <a:lnTo>
                      <a:pt x="152" y="82"/>
                    </a:lnTo>
                    <a:lnTo>
                      <a:pt x="153" y="81"/>
                    </a:lnTo>
                    <a:lnTo>
                      <a:pt x="154" y="80"/>
                    </a:lnTo>
                    <a:lnTo>
                      <a:pt x="165" y="80"/>
                    </a:lnTo>
                    <a:lnTo>
                      <a:pt x="166" y="80"/>
                    </a:lnTo>
                    <a:lnTo>
                      <a:pt x="167" y="81"/>
                    </a:lnTo>
                    <a:lnTo>
                      <a:pt x="168" y="81"/>
                    </a:lnTo>
                    <a:lnTo>
                      <a:pt x="169" y="82"/>
                    </a:lnTo>
                    <a:lnTo>
                      <a:pt x="170" y="82"/>
                    </a:lnTo>
                    <a:lnTo>
                      <a:pt x="171" y="82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7" y="83"/>
                    </a:lnTo>
                    <a:lnTo>
                      <a:pt x="177" y="84"/>
                    </a:lnTo>
                    <a:lnTo>
                      <a:pt x="176" y="85"/>
                    </a:lnTo>
                    <a:lnTo>
                      <a:pt x="175" y="84"/>
                    </a:lnTo>
                    <a:lnTo>
                      <a:pt x="169" y="84"/>
                    </a:lnTo>
                    <a:lnTo>
                      <a:pt x="160" y="85"/>
                    </a:lnTo>
                    <a:lnTo>
                      <a:pt x="159" y="85"/>
                    </a:lnTo>
                    <a:lnTo>
                      <a:pt x="159" y="84"/>
                    </a:lnTo>
                    <a:lnTo>
                      <a:pt x="158" y="84"/>
                    </a:lnTo>
                    <a:lnTo>
                      <a:pt x="157" y="84"/>
                    </a:lnTo>
                    <a:lnTo>
                      <a:pt x="156" y="84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5" y="85"/>
                    </a:lnTo>
                    <a:lnTo>
                      <a:pt x="154" y="85"/>
                    </a:lnTo>
                    <a:lnTo>
                      <a:pt x="154" y="86"/>
                    </a:lnTo>
                    <a:lnTo>
                      <a:pt x="153" y="85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1" y="85"/>
                    </a:lnTo>
                    <a:lnTo>
                      <a:pt x="149" y="86"/>
                    </a:lnTo>
                    <a:lnTo>
                      <a:pt x="147" y="87"/>
                    </a:lnTo>
                    <a:lnTo>
                      <a:pt x="134" y="88"/>
                    </a:lnTo>
                    <a:lnTo>
                      <a:pt x="133" y="88"/>
                    </a:lnTo>
                    <a:lnTo>
                      <a:pt x="131" y="90"/>
                    </a:lnTo>
                    <a:lnTo>
                      <a:pt x="130" y="91"/>
                    </a:lnTo>
                    <a:lnTo>
                      <a:pt x="126" y="93"/>
                    </a:lnTo>
                    <a:lnTo>
                      <a:pt x="125" y="94"/>
                    </a:lnTo>
                    <a:lnTo>
                      <a:pt x="124" y="95"/>
                    </a:lnTo>
                    <a:lnTo>
                      <a:pt x="126" y="96"/>
                    </a:lnTo>
                    <a:lnTo>
                      <a:pt x="131" y="99"/>
                    </a:lnTo>
                    <a:lnTo>
                      <a:pt x="133" y="99"/>
                    </a:lnTo>
                    <a:lnTo>
                      <a:pt x="134" y="99"/>
                    </a:lnTo>
                    <a:lnTo>
                      <a:pt x="135" y="98"/>
                    </a:lnTo>
                    <a:lnTo>
                      <a:pt x="137" y="98"/>
                    </a:lnTo>
                    <a:lnTo>
                      <a:pt x="139" y="98"/>
                    </a:lnTo>
                    <a:lnTo>
                      <a:pt x="140" y="99"/>
                    </a:lnTo>
                    <a:lnTo>
                      <a:pt x="141" y="100"/>
                    </a:lnTo>
                    <a:lnTo>
                      <a:pt x="141" y="101"/>
                    </a:lnTo>
                    <a:lnTo>
                      <a:pt x="141" y="101"/>
                    </a:lnTo>
                    <a:lnTo>
                      <a:pt x="140" y="102"/>
                    </a:lnTo>
                    <a:lnTo>
                      <a:pt x="139" y="102"/>
                    </a:lnTo>
                    <a:lnTo>
                      <a:pt x="138" y="102"/>
                    </a:lnTo>
                    <a:lnTo>
                      <a:pt x="138" y="104"/>
                    </a:lnTo>
                    <a:lnTo>
                      <a:pt x="137" y="104"/>
                    </a:lnTo>
                    <a:lnTo>
                      <a:pt x="137" y="105"/>
                    </a:lnTo>
                    <a:lnTo>
                      <a:pt x="136" y="105"/>
                    </a:lnTo>
                    <a:lnTo>
                      <a:pt x="133" y="105"/>
                    </a:lnTo>
                    <a:lnTo>
                      <a:pt x="132" y="105"/>
                    </a:lnTo>
                    <a:lnTo>
                      <a:pt x="131" y="104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6" y="104"/>
                    </a:lnTo>
                    <a:lnTo>
                      <a:pt x="125" y="103"/>
                    </a:lnTo>
                    <a:lnTo>
                      <a:pt x="124" y="103"/>
                    </a:lnTo>
                    <a:lnTo>
                      <a:pt x="123" y="104"/>
                    </a:lnTo>
                    <a:lnTo>
                      <a:pt x="122" y="104"/>
                    </a:lnTo>
                    <a:lnTo>
                      <a:pt x="119" y="104"/>
                    </a:lnTo>
                    <a:lnTo>
                      <a:pt x="119" y="105"/>
                    </a:lnTo>
                    <a:lnTo>
                      <a:pt x="118" y="104"/>
                    </a:lnTo>
                    <a:lnTo>
                      <a:pt x="118" y="105"/>
                    </a:lnTo>
                    <a:lnTo>
                      <a:pt x="116" y="104"/>
                    </a:lnTo>
                    <a:lnTo>
                      <a:pt x="114" y="104"/>
                    </a:lnTo>
                    <a:lnTo>
                      <a:pt x="112" y="104"/>
                    </a:lnTo>
                    <a:lnTo>
                      <a:pt x="109" y="104"/>
                    </a:lnTo>
                    <a:lnTo>
                      <a:pt x="110" y="104"/>
                    </a:lnTo>
                    <a:lnTo>
                      <a:pt x="111" y="103"/>
                    </a:lnTo>
                    <a:lnTo>
                      <a:pt x="107" y="104"/>
                    </a:lnTo>
                    <a:lnTo>
                      <a:pt x="105" y="103"/>
                    </a:lnTo>
                    <a:lnTo>
                      <a:pt x="94" y="104"/>
                    </a:lnTo>
                    <a:lnTo>
                      <a:pt x="90" y="104"/>
                    </a:lnTo>
                    <a:lnTo>
                      <a:pt x="86" y="105"/>
                    </a:lnTo>
                    <a:lnTo>
                      <a:pt x="84" y="104"/>
                    </a:lnTo>
                    <a:lnTo>
                      <a:pt x="84" y="103"/>
                    </a:lnTo>
                    <a:lnTo>
                      <a:pt x="86" y="102"/>
                    </a:lnTo>
                    <a:lnTo>
                      <a:pt x="89" y="100"/>
                    </a:lnTo>
                    <a:lnTo>
                      <a:pt x="90" y="98"/>
                    </a:lnTo>
                    <a:lnTo>
                      <a:pt x="89" y="97"/>
                    </a:lnTo>
                    <a:lnTo>
                      <a:pt x="87" y="96"/>
                    </a:lnTo>
                    <a:lnTo>
                      <a:pt x="79" y="95"/>
                    </a:lnTo>
                    <a:lnTo>
                      <a:pt x="78" y="95"/>
                    </a:lnTo>
                    <a:lnTo>
                      <a:pt x="77" y="94"/>
                    </a:lnTo>
                    <a:lnTo>
                      <a:pt x="77" y="95"/>
                    </a:lnTo>
                    <a:lnTo>
                      <a:pt x="76" y="94"/>
                    </a:lnTo>
                    <a:lnTo>
                      <a:pt x="76" y="95"/>
                    </a:lnTo>
                    <a:lnTo>
                      <a:pt x="76" y="96"/>
                    </a:lnTo>
                    <a:lnTo>
                      <a:pt x="75" y="96"/>
                    </a:lnTo>
                    <a:lnTo>
                      <a:pt x="75" y="97"/>
                    </a:lnTo>
                    <a:lnTo>
                      <a:pt x="76" y="99"/>
                    </a:lnTo>
                    <a:lnTo>
                      <a:pt x="77" y="99"/>
                    </a:lnTo>
                    <a:lnTo>
                      <a:pt x="77" y="100"/>
                    </a:lnTo>
                    <a:lnTo>
                      <a:pt x="77" y="101"/>
                    </a:lnTo>
                    <a:lnTo>
                      <a:pt x="77" y="101"/>
                    </a:lnTo>
                    <a:lnTo>
                      <a:pt x="77" y="102"/>
                    </a:lnTo>
                    <a:lnTo>
                      <a:pt x="78" y="102"/>
                    </a:lnTo>
                    <a:lnTo>
                      <a:pt x="78" y="103"/>
                    </a:lnTo>
                    <a:lnTo>
                      <a:pt x="78" y="104"/>
                    </a:lnTo>
                    <a:lnTo>
                      <a:pt x="79" y="104"/>
                    </a:lnTo>
                    <a:lnTo>
                      <a:pt x="80" y="103"/>
                    </a:lnTo>
                    <a:lnTo>
                      <a:pt x="82" y="104"/>
                    </a:lnTo>
                    <a:lnTo>
                      <a:pt x="83" y="104"/>
                    </a:lnTo>
                    <a:lnTo>
                      <a:pt x="82" y="105"/>
                    </a:lnTo>
                    <a:lnTo>
                      <a:pt x="79" y="106"/>
                    </a:lnTo>
                    <a:lnTo>
                      <a:pt x="78" y="108"/>
                    </a:lnTo>
                    <a:lnTo>
                      <a:pt x="77" y="108"/>
                    </a:lnTo>
                    <a:lnTo>
                      <a:pt x="76" y="108"/>
                    </a:lnTo>
                    <a:lnTo>
                      <a:pt x="76" y="108"/>
                    </a:lnTo>
                    <a:lnTo>
                      <a:pt x="75" y="108"/>
                    </a:lnTo>
                    <a:lnTo>
                      <a:pt x="74" y="108"/>
                    </a:lnTo>
                    <a:lnTo>
                      <a:pt x="72" y="108"/>
                    </a:lnTo>
                    <a:lnTo>
                      <a:pt x="71" y="107"/>
                    </a:lnTo>
                    <a:lnTo>
                      <a:pt x="70" y="107"/>
                    </a:lnTo>
                    <a:lnTo>
                      <a:pt x="68" y="109"/>
                    </a:lnTo>
                    <a:lnTo>
                      <a:pt x="67" y="109"/>
                    </a:lnTo>
                    <a:lnTo>
                      <a:pt x="63" y="108"/>
                    </a:lnTo>
                    <a:lnTo>
                      <a:pt x="60" y="106"/>
                    </a:lnTo>
                    <a:lnTo>
                      <a:pt x="57" y="104"/>
                    </a:lnTo>
                    <a:lnTo>
                      <a:pt x="56" y="103"/>
                    </a:lnTo>
                    <a:lnTo>
                      <a:pt x="57" y="103"/>
                    </a:lnTo>
                    <a:lnTo>
                      <a:pt x="57" y="102"/>
                    </a:lnTo>
                    <a:lnTo>
                      <a:pt x="57" y="100"/>
                    </a:lnTo>
                    <a:lnTo>
                      <a:pt x="57" y="99"/>
                    </a:lnTo>
                    <a:lnTo>
                      <a:pt x="56" y="99"/>
                    </a:lnTo>
                    <a:lnTo>
                      <a:pt x="55" y="99"/>
                    </a:lnTo>
                    <a:lnTo>
                      <a:pt x="54" y="100"/>
                    </a:lnTo>
                    <a:lnTo>
                      <a:pt x="53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47" y="100"/>
                    </a:lnTo>
                    <a:lnTo>
                      <a:pt x="46" y="101"/>
                    </a:lnTo>
                    <a:lnTo>
                      <a:pt x="45" y="103"/>
                    </a:lnTo>
                    <a:lnTo>
                      <a:pt x="43" y="104"/>
                    </a:lnTo>
                    <a:lnTo>
                      <a:pt x="42" y="104"/>
                    </a:lnTo>
                    <a:lnTo>
                      <a:pt x="39" y="104"/>
                    </a:lnTo>
                    <a:lnTo>
                      <a:pt x="38" y="103"/>
                    </a:lnTo>
                    <a:lnTo>
                      <a:pt x="37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1" y="103"/>
                    </a:lnTo>
                    <a:lnTo>
                      <a:pt x="30" y="104"/>
                    </a:lnTo>
                    <a:lnTo>
                      <a:pt x="25" y="110"/>
                    </a:lnTo>
                    <a:lnTo>
                      <a:pt x="24" y="110"/>
                    </a:lnTo>
                    <a:lnTo>
                      <a:pt x="23" y="110"/>
                    </a:lnTo>
                    <a:lnTo>
                      <a:pt x="20" y="113"/>
                    </a:lnTo>
                    <a:lnTo>
                      <a:pt x="19" y="114"/>
                    </a:lnTo>
                    <a:lnTo>
                      <a:pt x="18" y="114"/>
                    </a:lnTo>
                    <a:lnTo>
                      <a:pt x="17" y="114"/>
                    </a:lnTo>
                    <a:lnTo>
                      <a:pt x="17" y="115"/>
                    </a:lnTo>
                    <a:lnTo>
                      <a:pt x="16" y="115"/>
                    </a:lnTo>
                    <a:lnTo>
                      <a:pt x="15" y="115"/>
                    </a:lnTo>
                    <a:lnTo>
                      <a:pt x="15" y="116"/>
                    </a:lnTo>
                    <a:lnTo>
                      <a:pt x="15" y="117"/>
                    </a:lnTo>
                    <a:lnTo>
                      <a:pt x="15" y="118"/>
                    </a:lnTo>
                    <a:lnTo>
                      <a:pt x="15" y="120"/>
                    </a:lnTo>
                    <a:lnTo>
                      <a:pt x="15" y="121"/>
                    </a:lnTo>
                    <a:lnTo>
                      <a:pt x="14" y="121"/>
                    </a:lnTo>
                    <a:lnTo>
                      <a:pt x="14" y="122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3" y="124"/>
                    </a:lnTo>
                    <a:lnTo>
                      <a:pt x="10" y="126"/>
                    </a:lnTo>
                    <a:lnTo>
                      <a:pt x="9" y="127"/>
                    </a:lnTo>
                    <a:lnTo>
                      <a:pt x="8" y="127"/>
                    </a:lnTo>
                    <a:lnTo>
                      <a:pt x="6" y="126"/>
                    </a:lnTo>
                    <a:lnTo>
                      <a:pt x="6" y="127"/>
                    </a:lnTo>
                    <a:lnTo>
                      <a:pt x="5" y="129"/>
                    </a:lnTo>
                    <a:lnTo>
                      <a:pt x="5" y="130"/>
                    </a:lnTo>
                    <a:lnTo>
                      <a:pt x="4" y="131"/>
                    </a:lnTo>
                    <a:lnTo>
                      <a:pt x="4" y="132"/>
                    </a:lnTo>
                    <a:lnTo>
                      <a:pt x="4" y="132"/>
                    </a:lnTo>
                    <a:lnTo>
                      <a:pt x="4" y="133"/>
                    </a:lnTo>
                    <a:lnTo>
                      <a:pt x="4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4" y="137"/>
                    </a:lnTo>
                    <a:lnTo>
                      <a:pt x="4" y="139"/>
                    </a:lnTo>
                    <a:lnTo>
                      <a:pt x="4" y="140"/>
                    </a:lnTo>
                    <a:lnTo>
                      <a:pt x="4" y="141"/>
                    </a:lnTo>
                    <a:lnTo>
                      <a:pt x="3" y="141"/>
                    </a:lnTo>
                    <a:lnTo>
                      <a:pt x="3" y="142"/>
                    </a:lnTo>
                    <a:lnTo>
                      <a:pt x="3" y="143"/>
                    </a:lnTo>
                    <a:lnTo>
                      <a:pt x="4" y="144"/>
                    </a:lnTo>
                    <a:lnTo>
                      <a:pt x="5" y="144"/>
                    </a:lnTo>
                    <a:lnTo>
                      <a:pt x="4" y="148"/>
                    </a:lnTo>
                    <a:lnTo>
                      <a:pt x="4" y="150"/>
                    </a:lnTo>
                    <a:lnTo>
                      <a:pt x="2" y="151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2" y="159"/>
                    </a:lnTo>
                    <a:lnTo>
                      <a:pt x="4" y="159"/>
                    </a:lnTo>
                    <a:lnTo>
                      <a:pt x="7" y="158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13" y="157"/>
                    </a:lnTo>
                    <a:lnTo>
                      <a:pt x="14" y="157"/>
                    </a:lnTo>
                    <a:lnTo>
                      <a:pt x="16" y="156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27" y="154"/>
                    </a:lnTo>
                    <a:lnTo>
                      <a:pt x="34" y="153"/>
                    </a:lnTo>
                    <a:lnTo>
                      <a:pt x="35" y="154"/>
                    </a:lnTo>
                    <a:lnTo>
                      <a:pt x="36" y="154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9" y="153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9" y="156"/>
                    </a:lnTo>
                    <a:lnTo>
                      <a:pt x="39" y="157"/>
                    </a:lnTo>
                    <a:lnTo>
                      <a:pt x="37" y="158"/>
                    </a:lnTo>
                    <a:lnTo>
                      <a:pt x="36" y="159"/>
                    </a:lnTo>
                    <a:lnTo>
                      <a:pt x="36" y="160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4" y="163"/>
                    </a:lnTo>
                    <a:lnTo>
                      <a:pt x="29" y="166"/>
                    </a:lnTo>
                    <a:lnTo>
                      <a:pt x="28" y="168"/>
                    </a:lnTo>
                    <a:lnTo>
                      <a:pt x="27" y="168"/>
                    </a:lnTo>
                    <a:lnTo>
                      <a:pt x="27" y="169"/>
                    </a:lnTo>
                    <a:lnTo>
                      <a:pt x="27" y="169"/>
                    </a:lnTo>
                    <a:lnTo>
                      <a:pt x="27" y="168"/>
                    </a:lnTo>
                    <a:lnTo>
                      <a:pt x="26" y="168"/>
                    </a:lnTo>
                    <a:lnTo>
                      <a:pt x="26" y="169"/>
                    </a:lnTo>
                    <a:lnTo>
                      <a:pt x="26" y="170"/>
                    </a:lnTo>
                    <a:lnTo>
                      <a:pt x="25" y="170"/>
                    </a:lnTo>
                    <a:lnTo>
                      <a:pt x="26" y="171"/>
                    </a:lnTo>
                    <a:lnTo>
                      <a:pt x="27" y="171"/>
                    </a:lnTo>
                    <a:lnTo>
                      <a:pt x="29" y="171"/>
                    </a:lnTo>
                    <a:lnTo>
                      <a:pt x="30" y="171"/>
                    </a:lnTo>
                    <a:lnTo>
                      <a:pt x="30" y="172"/>
                    </a:lnTo>
                    <a:lnTo>
                      <a:pt x="31" y="174"/>
                    </a:lnTo>
                    <a:lnTo>
                      <a:pt x="31" y="174"/>
                    </a:lnTo>
                    <a:lnTo>
                      <a:pt x="31" y="175"/>
                    </a:lnTo>
                    <a:lnTo>
                      <a:pt x="32" y="175"/>
                    </a:lnTo>
                    <a:lnTo>
                      <a:pt x="32" y="175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4" y="177"/>
                    </a:lnTo>
                    <a:lnTo>
                      <a:pt x="36" y="179"/>
                    </a:lnTo>
                    <a:lnTo>
                      <a:pt x="37" y="181"/>
                    </a:lnTo>
                    <a:lnTo>
                      <a:pt x="37" y="182"/>
                    </a:lnTo>
                    <a:lnTo>
                      <a:pt x="37" y="183"/>
                    </a:lnTo>
                    <a:lnTo>
                      <a:pt x="36" y="183"/>
                    </a:lnTo>
                    <a:lnTo>
                      <a:pt x="35" y="184"/>
                    </a:lnTo>
                    <a:lnTo>
                      <a:pt x="34" y="184"/>
                    </a:lnTo>
                    <a:lnTo>
                      <a:pt x="33" y="185"/>
                    </a:lnTo>
                    <a:lnTo>
                      <a:pt x="34" y="185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4" y="189"/>
                    </a:lnTo>
                    <a:lnTo>
                      <a:pt x="35" y="190"/>
                    </a:lnTo>
                    <a:lnTo>
                      <a:pt x="36" y="192"/>
                    </a:lnTo>
                    <a:lnTo>
                      <a:pt x="37" y="192"/>
                    </a:lnTo>
                    <a:lnTo>
                      <a:pt x="38" y="191"/>
                    </a:lnTo>
                    <a:lnTo>
                      <a:pt x="39" y="190"/>
                    </a:lnTo>
                    <a:lnTo>
                      <a:pt x="39" y="191"/>
                    </a:lnTo>
                    <a:lnTo>
                      <a:pt x="40" y="191"/>
                    </a:lnTo>
                    <a:lnTo>
                      <a:pt x="40" y="190"/>
                    </a:lnTo>
                    <a:lnTo>
                      <a:pt x="41" y="190"/>
                    </a:lnTo>
                    <a:lnTo>
                      <a:pt x="42" y="191"/>
                    </a:lnTo>
                    <a:lnTo>
                      <a:pt x="42" y="192"/>
                    </a:lnTo>
                    <a:lnTo>
                      <a:pt x="43" y="192"/>
                    </a:lnTo>
                    <a:lnTo>
                      <a:pt x="43" y="191"/>
                    </a:lnTo>
                    <a:lnTo>
                      <a:pt x="44" y="191"/>
                    </a:lnTo>
                    <a:lnTo>
                      <a:pt x="45" y="190"/>
                    </a:lnTo>
                    <a:lnTo>
                      <a:pt x="46" y="191"/>
                    </a:lnTo>
                    <a:lnTo>
                      <a:pt x="46" y="192"/>
                    </a:lnTo>
                    <a:lnTo>
                      <a:pt x="45" y="193"/>
                    </a:lnTo>
                    <a:lnTo>
                      <a:pt x="46" y="194"/>
                    </a:lnTo>
                    <a:lnTo>
                      <a:pt x="46" y="194"/>
                    </a:lnTo>
                    <a:lnTo>
                      <a:pt x="44" y="195"/>
                    </a:lnTo>
                    <a:lnTo>
                      <a:pt x="43" y="194"/>
                    </a:lnTo>
                    <a:lnTo>
                      <a:pt x="42" y="195"/>
                    </a:lnTo>
                    <a:lnTo>
                      <a:pt x="41" y="195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7"/>
                    </a:lnTo>
                    <a:lnTo>
                      <a:pt x="40" y="197"/>
                    </a:lnTo>
                    <a:lnTo>
                      <a:pt x="39" y="197"/>
                    </a:lnTo>
                    <a:lnTo>
                      <a:pt x="37" y="197"/>
                    </a:lnTo>
                    <a:lnTo>
                      <a:pt x="38" y="197"/>
                    </a:lnTo>
                    <a:lnTo>
                      <a:pt x="39" y="199"/>
                    </a:lnTo>
                    <a:lnTo>
                      <a:pt x="39" y="200"/>
                    </a:lnTo>
                    <a:lnTo>
                      <a:pt x="38" y="200"/>
                    </a:lnTo>
                    <a:lnTo>
                      <a:pt x="38" y="201"/>
                    </a:lnTo>
                    <a:lnTo>
                      <a:pt x="37" y="201"/>
                    </a:lnTo>
                    <a:lnTo>
                      <a:pt x="38" y="202"/>
                    </a:lnTo>
                    <a:lnTo>
                      <a:pt x="37" y="202"/>
                    </a:lnTo>
                    <a:lnTo>
                      <a:pt x="37" y="202"/>
                    </a:lnTo>
                    <a:lnTo>
                      <a:pt x="36" y="201"/>
                    </a:lnTo>
                    <a:lnTo>
                      <a:pt x="35" y="201"/>
                    </a:lnTo>
                    <a:lnTo>
                      <a:pt x="34" y="201"/>
                    </a:lnTo>
                    <a:lnTo>
                      <a:pt x="33" y="202"/>
                    </a:lnTo>
                    <a:lnTo>
                      <a:pt x="31" y="202"/>
                    </a:lnTo>
                    <a:lnTo>
                      <a:pt x="30" y="203"/>
                    </a:lnTo>
                    <a:lnTo>
                      <a:pt x="30" y="204"/>
                    </a:lnTo>
                    <a:lnTo>
                      <a:pt x="31" y="204"/>
                    </a:lnTo>
                    <a:lnTo>
                      <a:pt x="32" y="206"/>
                    </a:lnTo>
                    <a:lnTo>
                      <a:pt x="31" y="206"/>
                    </a:lnTo>
                    <a:lnTo>
                      <a:pt x="30" y="206"/>
                    </a:lnTo>
                    <a:lnTo>
                      <a:pt x="30" y="207"/>
                    </a:lnTo>
                    <a:lnTo>
                      <a:pt x="31" y="207"/>
                    </a:lnTo>
                    <a:lnTo>
                      <a:pt x="31" y="208"/>
                    </a:lnTo>
                    <a:lnTo>
                      <a:pt x="32" y="208"/>
                    </a:lnTo>
                    <a:lnTo>
                      <a:pt x="32" y="209"/>
                    </a:lnTo>
                    <a:lnTo>
                      <a:pt x="32" y="209"/>
                    </a:lnTo>
                    <a:lnTo>
                      <a:pt x="33" y="209"/>
                    </a:lnTo>
                    <a:lnTo>
                      <a:pt x="33" y="210"/>
                    </a:lnTo>
                    <a:lnTo>
                      <a:pt x="34" y="210"/>
                    </a:lnTo>
                    <a:lnTo>
                      <a:pt x="35" y="210"/>
                    </a:lnTo>
                    <a:lnTo>
                      <a:pt x="36" y="210"/>
                    </a:lnTo>
                    <a:lnTo>
                      <a:pt x="36" y="211"/>
                    </a:lnTo>
                    <a:lnTo>
                      <a:pt x="35" y="213"/>
                    </a:lnTo>
                    <a:lnTo>
                      <a:pt x="35" y="214"/>
                    </a:lnTo>
                    <a:lnTo>
                      <a:pt x="36" y="214"/>
                    </a:lnTo>
                    <a:lnTo>
                      <a:pt x="37" y="214"/>
                    </a:lnTo>
                    <a:lnTo>
                      <a:pt x="37" y="214"/>
                    </a:lnTo>
                    <a:lnTo>
                      <a:pt x="37" y="215"/>
                    </a:lnTo>
                    <a:lnTo>
                      <a:pt x="37" y="215"/>
                    </a:lnTo>
                    <a:lnTo>
                      <a:pt x="36" y="214"/>
                    </a:lnTo>
                    <a:lnTo>
                      <a:pt x="35" y="214"/>
                    </a:lnTo>
                    <a:lnTo>
                      <a:pt x="36" y="215"/>
                    </a:lnTo>
                    <a:lnTo>
                      <a:pt x="37" y="216"/>
                    </a:lnTo>
                    <a:lnTo>
                      <a:pt x="39" y="219"/>
                    </a:lnTo>
                    <a:lnTo>
                      <a:pt x="40" y="219"/>
                    </a:lnTo>
                    <a:lnTo>
                      <a:pt x="39" y="219"/>
                    </a:lnTo>
                    <a:lnTo>
                      <a:pt x="41" y="219"/>
                    </a:lnTo>
                    <a:lnTo>
                      <a:pt x="44" y="218"/>
                    </a:lnTo>
                    <a:lnTo>
                      <a:pt x="45" y="218"/>
                    </a:lnTo>
                    <a:lnTo>
                      <a:pt x="47" y="219"/>
                    </a:lnTo>
                    <a:lnTo>
                      <a:pt x="48" y="219"/>
                    </a:lnTo>
                    <a:lnTo>
                      <a:pt x="49" y="218"/>
                    </a:lnTo>
                    <a:lnTo>
                      <a:pt x="49" y="219"/>
                    </a:lnTo>
                    <a:lnTo>
                      <a:pt x="50" y="219"/>
                    </a:lnTo>
                    <a:lnTo>
                      <a:pt x="49" y="219"/>
                    </a:lnTo>
                    <a:lnTo>
                      <a:pt x="48" y="221"/>
                    </a:lnTo>
                    <a:lnTo>
                      <a:pt x="47" y="221"/>
                    </a:lnTo>
                    <a:lnTo>
                      <a:pt x="46" y="221"/>
                    </a:lnTo>
                    <a:lnTo>
                      <a:pt x="45" y="221"/>
                    </a:lnTo>
                    <a:lnTo>
                      <a:pt x="44" y="221"/>
                    </a:lnTo>
                    <a:lnTo>
                      <a:pt x="43" y="221"/>
                    </a:lnTo>
                    <a:lnTo>
                      <a:pt x="42" y="222"/>
                    </a:lnTo>
                    <a:lnTo>
                      <a:pt x="41" y="222"/>
                    </a:lnTo>
                    <a:lnTo>
                      <a:pt x="39" y="223"/>
                    </a:lnTo>
                    <a:lnTo>
                      <a:pt x="36" y="223"/>
                    </a:lnTo>
                    <a:lnTo>
                      <a:pt x="35" y="224"/>
                    </a:lnTo>
                    <a:lnTo>
                      <a:pt x="34" y="224"/>
                    </a:lnTo>
                    <a:lnTo>
                      <a:pt x="33" y="224"/>
                    </a:lnTo>
                    <a:lnTo>
                      <a:pt x="33" y="223"/>
                    </a:lnTo>
                    <a:lnTo>
                      <a:pt x="32" y="224"/>
                    </a:lnTo>
                    <a:lnTo>
                      <a:pt x="32" y="224"/>
                    </a:lnTo>
                    <a:lnTo>
                      <a:pt x="31" y="221"/>
                    </a:lnTo>
                    <a:lnTo>
                      <a:pt x="31" y="220"/>
                    </a:lnTo>
                    <a:lnTo>
                      <a:pt x="30" y="219"/>
                    </a:lnTo>
                    <a:lnTo>
                      <a:pt x="30" y="220"/>
                    </a:lnTo>
                    <a:lnTo>
                      <a:pt x="29" y="220"/>
                    </a:lnTo>
                    <a:lnTo>
                      <a:pt x="28" y="220"/>
                    </a:lnTo>
                    <a:lnTo>
                      <a:pt x="28" y="221"/>
                    </a:lnTo>
                    <a:lnTo>
                      <a:pt x="27" y="223"/>
                    </a:lnTo>
                    <a:lnTo>
                      <a:pt x="28" y="224"/>
                    </a:lnTo>
                    <a:lnTo>
                      <a:pt x="29" y="225"/>
                    </a:lnTo>
                    <a:lnTo>
                      <a:pt x="29" y="226"/>
                    </a:lnTo>
                    <a:lnTo>
                      <a:pt x="27" y="227"/>
                    </a:lnTo>
                    <a:lnTo>
                      <a:pt x="27" y="225"/>
                    </a:lnTo>
                    <a:lnTo>
                      <a:pt x="27" y="223"/>
                    </a:lnTo>
                    <a:lnTo>
                      <a:pt x="26" y="222"/>
                    </a:lnTo>
                    <a:lnTo>
                      <a:pt x="26" y="221"/>
                    </a:lnTo>
                    <a:lnTo>
                      <a:pt x="25" y="220"/>
                    </a:lnTo>
                    <a:lnTo>
                      <a:pt x="24" y="220"/>
                    </a:lnTo>
                    <a:lnTo>
                      <a:pt x="24" y="219"/>
                    </a:lnTo>
                    <a:lnTo>
                      <a:pt x="25" y="219"/>
                    </a:lnTo>
                    <a:lnTo>
                      <a:pt x="25" y="219"/>
                    </a:lnTo>
                    <a:lnTo>
                      <a:pt x="24" y="218"/>
                    </a:lnTo>
                    <a:lnTo>
                      <a:pt x="25" y="218"/>
                    </a:lnTo>
                    <a:lnTo>
                      <a:pt x="26" y="218"/>
                    </a:lnTo>
                    <a:lnTo>
                      <a:pt x="27" y="218"/>
                    </a:lnTo>
                    <a:lnTo>
                      <a:pt x="27" y="217"/>
                    </a:lnTo>
                    <a:lnTo>
                      <a:pt x="27" y="216"/>
                    </a:lnTo>
                    <a:lnTo>
                      <a:pt x="27" y="215"/>
                    </a:lnTo>
                    <a:lnTo>
                      <a:pt x="26" y="215"/>
                    </a:lnTo>
                    <a:lnTo>
                      <a:pt x="26" y="214"/>
                    </a:lnTo>
                    <a:lnTo>
                      <a:pt x="25" y="214"/>
                    </a:lnTo>
                    <a:lnTo>
                      <a:pt x="24" y="213"/>
                    </a:lnTo>
                    <a:lnTo>
                      <a:pt x="23" y="211"/>
                    </a:lnTo>
                    <a:lnTo>
                      <a:pt x="22" y="210"/>
                    </a:lnTo>
                    <a:lnTo>
                      <a:pt x="21" y="209"/>
                    </a:lnTo>
                    <a:lnTo>
                      <a:pt x="20" y="207"/>
                    </a:lnTo>
                    <a:lnTo>
                      <a:pt x="19" y="206"/>
                    </a:lnTo>
                    <a:lnTo>
                      <a:pt x="18" y="205"/>
                    </a:lnTo>
                    <a:lnTo>
                      <a:pt x="17" y="205"/>
                    </a:lnTo>
                    <a:lnTo>
                      <a:pt x="16" y="205"/>
                    </a:lnTo>
                    <a:lnTo>
                      <a:pt x="15" y="205"/>
                    </a:lnTo>
                    <a:lnTo>
                      <a:pt x="14" y="206"/>
                    </a:lnTo>
                    <a:lnTo>
                      <a:pt x="13" y="206"/>
                    </a:lnTo>
                    <a:lnTo>
                      <a:pt x="13" y="207"/>
                    </a:lnTo>
                    <a:lnTo>
                      <a:pt x="12" y="208"/>
                    </a:lnTo>
                    <a:lnTo>
                      <a:pt x="12" y="209"/>
                    </a:lnTo>
                    <a:lnTo>
                      <a:pt x="13" y="211"/>
                    </a:lnTo>
                    <a:lnTo>
                      <a:pt x="13" y="212"/>
                    </a:lnTo>
                    <a:lnTo>
                      <a:pt x="14" y="214"/>
                    </a:lnTo>
                    <a:lnTo>
                      <a:pt x="15" y="216"/>
                    </a:lnTo>
                    <a:lnTo>
                      <a:pt x="15" y="217"/>
                    </a:lnTo>
                    <a:lnTo>
                      <a:pt x="15" y="218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6" y="218"/>
                    </a:lnTo>
                    <a:lnTo>
                      <a:pt x="17" y="218"/>
                    </a:lnTo>
                    <a:lnTo>
                      <a:pt x="17" y="218"/>
                    </a:lnTo>
                    <a:lnTo>
                      <a:pt x="18" y="219"/>
                    </a:lnTo>
                    <a:lnTo>
                      <a:pt x="19" y="219"/>
                    </a:lnTo>
                    <a:lnTo>
                      <a:pt x="20" y="219"/>
                    </a:lnTo>
                    <a:lnTo>
                      <a:pt x="19" y="221"/>
                    </a:lnTo>
                    <a:lnTo>
                      <a:pt x="18" y="220"/>
                    </a:lnTo>
                    <a:lnTo>
                      <a:pt x="17" y="220"/>
                    </a:lnTo>
                    <a:lnTo>
                      <a:pt x="18" y="221"/>
                    </a:lnTo>
                    <a:lnTo>
                      <a:pt x="18" y="222"/>
                    </a:lnTo>
                    <a:lnTo>
                      <a:pt x="18" y="224"/>
                    </a:lnTo>
                    <a:lnTo>
                      <a:pt x="17" y="224"/>
                    </a:lnTo>
                    <a:lnTo>
                      <a:pt x="17" y="224"/>
                    </a:lnTo>
                    <a:lnTo>
                      <a:pt x="17" y="225"/>
                    </a:lnTo>
                    <a:lnTo>
                      <a:pt x="16" y="225"/>
                    </a:lnTo>
                    <a:lnTo>
                      <a:pt x="15" y="225"/>
                    </a:lnTo>
                    <a:lnTo>
                      <a:pt x="14" y="224"/>
                    </a:lnTo>
                    <a:lnTo>
                      <a:pt x="14" y="225"/>
                    </a:lnTo>
                    <a:lnTo>
                      <a:pt x="15" y="226"/>
                    </a:lnTo>
                    <a:lnTo>
                      <a:pt x="14" y="226"/>
                    </a:lnTo>
                    <a:lnTo>
                      <a:pt x="13" y="226"/>
                    </a:lnTo>
                    <a:lnTo>
                      <a:pt x="12" y="226"/>
                    </a:lnTo>
                    <a:lnTo>
                      <a:pt x="12" y="225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0" y="223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0" y="225"/>
                    </a:lnTo>
                    <a:lnTo>
                      <a:pt x="10" y="225"/>
                    </a:lnTo>
                    <a:lnTo>
                      <a:pt x="10" y="226"/>
                    </a:lnTo>
                    <a:lnTo>
                      <a:pt x="10" y="226"/>
                    </a:lnTo>
                    <a:lnTo>
                      <a:pt x="10" y="227"/>
                    </a:lnTo>
                    <a:lnTo>
                      <a:pt x="9" y="228"/>
                    </a:lnTo>
                    <a:lnTo>
                      <a:pt x="8" y="228"/>
                    </a:lnTo>
                    <a:lnTo>
                      <a:pt x="7" y="229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11" y="232"/>
                    </a:lnTo>
                    <a:lnTo>
                      <a:pt x="13" y="232"/>
                    </a:lnTo>
                    <a:lnTo>
                      <a:pt x="14" y="232"/>
                    </a:lnTo>
                    <a:lnTo>
                      <a:pt x="14" y="230"/>
                    </a:lnTo>
                    <a:lnTo>
                      <a:pt x="15" y="230"/>
                    </a:lnTo>
                    <a:lnTo>
                      <a:pt x="15" y="231"/>
                    </a:lnTo>
                    <a:lnTo>
                      <a:pt x="15" y="232"/>
                    </a:lnTo>
                    <a:lnTo>
                      <a:pt x="16" y="234"/>
                    </a:lnTo>
                    <a:lnTo>
                      <a:pt x="16" y="233"/>
                    </a:lnTo>
                    <a:lnTo>
                      <a:pt x="17" y="233"/>
                    </a:lnTo>
                    <a:lnTo>
                      <a:pt x="18" y="234"/>
                    </a:lnTo>
                    <a:lnTo>
                      <a:pt x="19" y="235"/>
                    </a:lnTo>
                    <a:lnTo>
                      <a:pt x="20" y="234"/>
                    </a:lnTo>
                    <a:lnTo>
                      <a:pt x="20" y="235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8"/>
                    </a:lnTo>
                    <a:lnTo>
                      <a:pt x="23" y="238"/>
                    </a:lnTo>
                    <a:lnTo>
                      <a:pt x="23" y="237"/>
                    </a:lnTo>
                    <a:lnTo>
                      <a:pt x="24" y="239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5" y="237"/>
                    </a:lnTo>
                    <a:lnTo>
                      <a:pt x="26" y="237"/>
                    </a:lnTo>
                    <a:lnTo>
                      <a:pt x="27" y="234"/>
                    </a:lnTo>
                    <a:lnTo>
                      <a:pt x="29" y="233"/>
                    </a:lnTo>
                    <a:lnTo>
                      <a:pt x="30" y="233"/>
                    </a:lnTo>
                    <a:lnTo>
                      <a:pt x="31" y="233"/>
                    </a:lnTo>
                    <a:lnTo>
                      <a:pt x="32" y="233"/>
                    </a:lnTo>
                    <a:lnTo>
                      <a:pt x="32" y="233"/>
                    </a:lnTo>
                    <a:lnTo>
                      <a:pt x="32" y="234"/>
                    </a:lnTo>
                    <a:lnTo>
                      <a:pt x="32" y="235"/>
                    </a:lnTo>
                    <a:lnTo>
                      <a:pt x="33" y="235"/>
                    </a:lnTo>
                    <a:lnTo>
                      <a:pt x="34" y="237"/>
                    </a:lnTo>
                    <a:lnTo>
                      <a:pt x="35" y="238"/>
                    </a:lnTo>
                    <a:lnTo>
                      <a:pt x="36" y="239"/>
                    </a:lnTo>
                    <a:lnTo>
                      <a:pt x="36" y="240"/>
                    </a:lnTo>
                    <a:lnTo>
                      <a:pt x="35" y="241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1"/>
                    </a:lnTo>
                    <a:lnTo>
                      <a:pt x="40" y="241"/>
                    </a:lnTo>
                    <a:lnTo>
                      <a:pt x="41" y="241"/>
                    </a:lnTo>
                    <a:lnTo>
                      <a:pt x="44" y="242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6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7" y="244"/>
                    </a:lnTo>
                    <a:lnTo>
                      <a:pt x="48" y="244"/>
                    </a:lnTo>
                    <a:lnTo>
                      <a:pt x="48" y="245"/>
                    </a:lnTo>
                    <a:lnTo>
                      <a:pt x="49" y="245"/>
                    </a:lnTo>
                    <a:lnTo>
                      <a:pt x="51" y="246"/>
                    </a:lnTo>
                    <a:lnTo>
                      <a:pt x="53" y="246"/>
                    </a:lnTo>
                    <a:lnTo>
                      <a:pt x="54" y="245"/>
                    </a:lnTo>
                    <a:lnTo>
                      <a:pt x="55" y="248"/>
                    </a:lnTo>
                    <a:lnTo>
                      <a:pt x="55" y="249"/>
                    </a:lnTo>
                    <a:lnTo>
                      <a:pt x="54" y="250"/>
                    </a:lnTo>
                    <a:lnTo>
                      <a:pt x="55" y="250"/>
                    </a:lnTo>
                    <a:lnTo>
                      <a:pt x="55" y="251"/>
                    </a:lnTo>
                    <a:lnTo>
                      <a:pt x="54" y="252"/>
                    </a:lnTo>
                    <a:lnTo>
                      <a:pt x="54" y="253"/>
                    </a:lnTo>
                    <a:lnTo>
                      <a:pt x="54" y="253"/>
                    </a:lnTo>
                    <a:lnTo>
                      <a:pt x="54" y="254"/>
                    </a:lnTo>
                    <a:lnTo>
                      <a:pt x="54" y="255"/>
                    </a:lnTo>
                    <a:lnTo>
                      <a:pt x="54" y="256"/>
                    </a:lnTo>
                    <a:lnTo>
                      <a:pt x="54" y="258"/>
                    </a:lnTo>
                    <a:lnTo>
                      <a:pt x="54" y="259"/>
                    </a:lnTo>
                    <a:lnTo>
                      <a:pt x="54" y="260"/>
                    </a:lnTo>
                    <a:lnTo>
                      <a:pt x="54" y="262"/>
                    </a:lnTo>
                    <a:lnTo>
                      <a:pt x="53" y="262"/>
                    </a:lnTo>
                    <a:lnTo>
                      <a:pt x="48" y="264"/>
                    </a:lnTo>
                    <a:lnTo>
                      <a:pt x="47" y="264"/>
                    </a:lnTo>
                    <a:lnTo>
                      <a:pt x="45" y="264"/>
                    </a:lnTo>
                    <a:lnTo>
                      <a:pt x="44" y="264"/>
                    </a:lnTo>
                    <a:lnTo>
                      <a:pt x="43" y="264"/>
                    </a:lnTo>
                    <a:lnTo>
                      <a:pt x="45" y="265"/>
                    </a:lnTo>
                    <a:lnTo>
                      <a:pt x="49" y="266"/>
                    </a:lnTo>
                    <a:lnTo>
                      <a:pt x="52" y="268"/>
                    </a:lnTo>
                    <a:lnTo>
                      <a:pt x="53" y="268"/>
                    </a:lnTo>
                    <a:lnTo>
                      <a:pt x="53" y="269"/>
                    </a:lnTo>
                    <a:lnTo>
                      <a:pt x="53" y="270"/>
                    </a:lnTo>
                    <a:lnTo>
                      <a:pt x="52" y="271"/>
                    </a:lnTo>
                    <a:lnTo>
                      <a:pt x="51" y="271"/>
                    </a:lnTo>
                    <a:lnTo>
                      <a:pt x="51" y="272"/>
                    </a:lnTo>
                    <a:lnTo>
                      <a:pt x="52" y="272"/>
                    </a:lnTo>
                    <a:lnTo>
                      <a:pt x="51" y="273"/>
                    </a:lnTo>
                    <a:lnTo>
                      <a:pt x="52" y="274"/>
                    </a:lnTo>
                    <a:lnTo>
                      <a:pt x="52" y="274"/>
                    </a:lnTo>
                    <a:lnTo>
                      <a:pt x="51" y="275"/>
                    </a:lnTo>
                    <a:lnTo>
                      <a:pt x="52" y="275"/>
                    </a:lnTo>
                    <a:lnTo>
                      <a:pt x="53" y="275"/>
                    </a:lnTo>
                    <a:lnTo>
                      <a:pt x="53" y="278"/>
                    </a:lnTo>
                    <a:lnTo>
                      <a:pt x="54" y="279"/>
                    </a:lnTo>
                    <a:lnTo>
                      <a:pt x="54" y="280"/>
                    </a:lnTo>
                    <a:lnTo>
                      <a:pt x="53" y="280"/>
                    </a:lnTo>
                    <a:lnTo>
                      <a:pt x="52" y="280"/>
                    </a:lnTo>
                    <a:lnTo>
                      <a:pt x="53" y="281"/>
                    </a:lnTo>
                    <a:lnTo>
                      <a:pt x="53" y="282"/>
                    </a:lnTo>
                    <a:lnTo>
                      <a:pt x="52" y="282"/>
                    </a:lnTo>
                    <a:lnTo>
                      <a:pt x="52" y="283"/>
                    </a:lnTo>
                    <a:lnTo>
                      <a:pt x="53" y="283"/>
                    </a:lnTo>
                    <a:lnTo>
                      <a:pt x="53" y="284"/>
                    </a:lnTo>
                    <a:lnTo>
                      <a:pt x="54" y="284"/>
                    </a:lnTo>
                    <a:lnTo>
                      <a:pt x="54" y="284"/>
                    </a:lnTo>
                    <a:lnTo>
                      <a:pt x="55" y="284"/>
                    </a:lnTo>
                    <a:lnTo>
                      <a:pt x="57" y="283"/>
                    </a:lnTo>
                    <a:lnTo>
                      <a:pt x="57" y="282"/>
                    </a:lnTo>
                    <a:lnTo>
                      <a:pt x="58" y="282"/>
                    </a:lnTo>
                    <a:lnTo>
                      <a:pt x="59" y="281"/>
                    </a:lnTo>
                    <a:lnTo>
                      <a:pt x="59" y="280"/>
                    </a:lnTo>
                    <a:lnTo>
                      <a:pt x="60" y="279"/>
                    </a:lnTo>
                    <a:lnTo>
                      <a:pt x="61" y="279"/>
                    </a:lnTo>
                    <a:lnTo>
                      <a:pt x="62" y="280"/>
                    </a:lnTo>
                    <a:lnTo>
                      <a:pt x="63" y="281"/>
                    </a:lnTo>
                    <a:lnTo>
                      <a:pt x="62" y="281"/>
                    </a:lnTo>
                    <a:lnTo>
                      <a:pt x="61" y="282"/>
                    </a:lnTo>
                    <a:lnTo>
                      <a:pt x="60" y="284"/>
                    </a:lnTo>
                    <a:lnTo>
                      <a:pt x="61" y="284"/>
                    </a:lnTo>
                    <a:lnTo>
                      <a:pt x="62" y="285"/>
                    </a:lnTo>
                    <a:lnTo>
                      <a:pt x="63" y="285"/>
                    </a:lnTo>
                    <a:lnTo>
                      <a:pt x="64" y="285"/>
                    </a:lnTo>
                    <a:lnTo>
                      <a:pt x="65" y="284"/>
                    </a:lnTo>
                    <a:lnTo>
                      <a:pt x="66" y="284"/>
                    </a:lnTo>
                    <a:lnTo>
                      <a:pt x="65" y="285"/>
                    </a:lnTo>
                    <a:lnTo>
                      <a:pt x="65" y="285"/>
                    </a:lnTo>
                    <a:lnTo>
                      <a:pt x="64" y="286"/>
                    </a:lnTo>
                    <a:lnTo>
                      <a:pt x="64" y="287"/>
                    </a:lnTo>
                    <a:lnTo>
                      <a:pt x="64" y="288"/>
                    </a:lnTo>
                    <a:lnTo>
                      <a:pt x="65" y="288"/>
                    </a:lnTo>
                    <a:lnTo>
                      <a:pt x="65" y="287"/>
                    </a:lnTo>
                    <a:lnTo>
                      <a:pt x="66" y="287"/>
                    </a:lnTo>
                    <a:lnTo>
                      <a:pt x="67" y="288"/>
                    </a:lnTo>
                    <a:lnTo>
                      <a:pt x="66" y="289"/>
                    </a:lnTo>
                    <a:lnTo>
                      <a:pt x="67" y="290"/>
                    </a:lnTo>
                    <a:lnTo>
                      <a:pt x="67" y="289"/>
                    </a:lnTo>
                    <a:lnTo>
                      <a:pt x="67" y="288"/>
                    </a:lnTo>
                    <a:lnTo>
                      <a:pt x="68" y="287"/>
                    </a:lnTo>
                    <a:lnTo>
                      <a:pt x="68" y="286"/>
                    </a:lnTo>
                    <a:lnTo>
                      <a:pt x="70" y="287"/>
                    </a:lnTo>
                    <a:lnTo>
                      <a:pt x="70" y="286"/>
                    </a:lnTo>
                    <a:lnTo>
                      <a:pt x="71" y="287"/>
                    </a:lnTo>
                    <a:lnTo>
                      <a:pt x="71" y="288"/>
                    </a:lnTo>
                    <a:lnTo>
                      <a:pt x="70" y="289"/>
                    </a:lnTo>
                    <a:lnTo>
                      <a:pt x="70" y="291"/>
                    </a:lnTo>
                    <a:lnTo>
                      <a:pt x="71" y="291"/>
                    </a:lnTo>
                    <a:lnTo>
                      <a:pt x="70" y="292"/>
                    </a:lnTo>
                    <a:lnTo>
                      <a:pt x="70" y="293"/>
                    </a:lnTo>
                    <a:lnTo>
                      <a:pt x="69" y="293"/>
                    </a:lnTo>
                    <a:lnTo>
                      <a:pt x="70" y="292"/>
                    </a:lnTo>
                    <a:lnTo>
                      <a:pt x="69" y="291"/>
                    </a:lnTo>
                    <a:lnTo>
                      <a:pt x="67" y="292"/>
                    </a:lnTo>
                    <a:lnTo>
                      <a:pt x="67" y="293"/>
                    </a:lnTo>
                    <a:lnTo>
                      <a:pt x="67" y="294"/>
                    </a:lnTo>
                    <a:lnTo>
                      <a:pt x="68" y="295"/>
                    </a:lnTo>
                    <a:lnTo>
                      <a:pt x="67" y="295"/>
                    </a:lnTo>
                    <a:lnTo>
                      <a:pt x="67" y="296"/>
                    </a:lnTo>
                    <a:lnTo>
                      <a:pt x="67" y="296"/>
                    </a:lnTo>
                    <a:lnTo>
                      <a:pt x="66" y="297"/>
                    </a:lnTo>
                    <a:lnTo>
                      <a:pt x="65" y="298"/>
                    </a:lnTo>
                    <a:lnTo>
                      <a:pt x="64" y="298"/>
                    </a:lnTo>
                    <a:lnTo>
                      <a:pt x="63" y="297"/>
                    </a:lnTo>
                    <a:lnTo>
                      <a:pt x="62" y="296"/>
                    </a:lnTo>
                    <a:lnTo>
                      <a:pt x="61" y="295"/>
                    </a:lnTo>
                    <a:lnTo>
                      <a:pt x="60" y="295"/>
                    </a:lnTo>
                    <a:lnTo>
                      <a:pt x="60" y="294"/>
                    </a:lnTo>
                    <a:lnTo>
                      <a:pt x="59" y="294"/>
                    </a:lnTo>
                    <a:lnTo>
                      <a:pt x="58" y="294"/>
                    </a:lnTo>
                    <a:lnTo>
                      <a:pt x="57" y="294"/>
                    </a:lnTo>
                    <a:lnTo>
                      <a:pt x="57" y="294"/>
                    </a:lnTo>
                    <a:lnTo>
                      <a:pt x="57" y="295"/>
                    </a:lnTo>
                    <a:lnTo>
                      <a:pt x="57" y="296"/>
                    </a:lnTo>
                    <a:lnTo>
                      <a:pt x="55" y="295"/>
                    </a:lnTo>
                    <a:lnTo>
                      <a:pt x="54" y="296"/>
                    </a:lnTo>
                    <a:lnTo>
                      <a:pt x="55" y="296"/>
                    </a:lnTo>
                    <a:lnTo>
                      <a:pt x="56" y="296"/>
                    </a:lnTo>
                    <a:lnTo>
                      <a:pt x="56" y="297"/>
                    </a:lnTo>
                    <a:lnTo>
                      <a:pt x="55" y="298"/>
                    </a:lnTo>
                    <a:lnTo>
                      <a:pt x="54" y="298"/>
                    </a:lnTo>
                    <a:lnTo>
                      <a:pt x="54" y="298"/>
                    </a:lnTo>
                    <a:lnTo>
                      <a:pt x="54" y="300"/>
                    </a:lnTo>
                    <a:lnTo>
                      <a:pt x="54" y="301"/>
                    </a:lnTo>
                    <a:lnTo>
                      <a:pt x="54" y="302"/>
                    </a:lnTo>
                    <a:lnTo>
                      <a:pt x="54" y="304"/>
                    </a:lnTo>
                    <a:lnTo>
                      <a:pt x="54" y="304"/>
                    </a:lnTo>
                    <a:lnTo>
                      <a:pt x="55" y="305"/>
                    </a:lnTo>
                    <a:lnTo>
                      <a:pt x="56" y="305"/>
                    </a:lnTo>
                    <a:lnTo>
                      <a:pt x="57" y="305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4"/>
                    </a:lnTo>
                    <a:lnTo>
                      <a:pt x="57" y="303"/>
                    </a:lnTo>
                    <a:lnTo>
                      <a:pt x="58" y="302"/>
                    </a:lnTo>
                    <a:lnTo>
                      <a:pt x="59" y="302"/>
                    </a:lnTo>
                    <a:lnTo>
                      <a:pt x="60" y="302"/>
                    </a:lnTo>
                    <a:lnTo>
                      <a:pt x="61" y="302"/>
                    </a:lnTo>
                    <a:lnTo>
                      <a:pt x="61" y="303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4"/>
                    </a:lnTo>
                    <a:lnTo>
                      <a:pt x="65" y="304"/>
                    </a:lnTo>
                    <a:lnTo>
                      <a:pt x="67" y="304"/>
                    </a:lnTo>
                    <a:lnTo>
                      <a:pt x="67" y="304"/>
                    </a:lnTo>
                    <a:lnTo>
                      <a:pt x="68" y="304"/>
                    </a:lnTo>
                    <a:lnTo>
                      <a:pt x="69" y="304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2" y="304"/>
                    </a:lnTo>
                    <a:lnTo>
                      <a:pt x="73" y="304"/>
                    </a:lnTo>
                    <a:lnTo>
                      <a:pt x="75" y="303"/>
                    </a:lnTo>
                    <a:lnTo>
                      <a:pt x="76" y="303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78" y="304"/>
                    </a:lnTo>
                    <a:lnTo>
                      <a:pt x="78" y="303"/>
                    </a:lnTo>
                    <a:lnTo>
                      <a:pt x="79" y="303"/>
                    </a:lnTo>
                    <a:lnTo>
                      <a:pt x="83" y="302"/>
                    </a:lnTo>
                    <a:lnTo>
                      <a:pt x="85" y="302"/>
                    </a:lnTo>
                    <a:lnTo>
                      <a:pt x="86" y="302"/>
                    </a:lnTo>
                    <a:lnTo>
                      <a:pt x="87" y="302"/>
                    </a:lnTo>
                    <a:lnTo>
                      <a:pt x="87" y="302"/>
                    </a:lnTo>
                    <a:lnTo>
                      <a:pt x="88" y="301"/>
                    </a:lnTo>
                    <a:lnTo>
                      <a:pt x="93" y="302"/>
                    </a:lnTo>
                    <a:lnTo>
                      <a:pt x="94" y="303"/>
                    </a:lnTo>
                    <a:lnTo>
                      <a:pt x="94" y="302"/>
                    </a:lnTo>
                    <a:lnTo>
                      <a:pt x="95" y="301"/>
                    </a:lnTo>
                    <a:lnTo>
                      <a:pt x="97" y="301"/>
                    </a:lnTo>
                    <a:lnTo>
                      <a:pt x="102" y="300"/>
                    </a:lnTo>
                    <a:lnTo>
                      <a:pt x="103" y="300"/>
                    </a:lnTo>
                    <a:lnTo>
                      <a:pt x="103" y="301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2" y="302"/>
                    </a:lnTo>
                    <a:lnTo>
                      <a:pt x="99" y="303"/>
                    </a:lnTo>
                    <a:lnTo>
                      <a:pt x="100" y="304"/>
                    </a:lnTo>
                    <a:lnTo>
                      <a:pt x="99" y="304"/>
                    </a:lnTo>
                    <a:lnTo>
                      <a:pt x="98" y="304"/>
                    </a:lnTo>
                    <a:lnTo>
                      <a:pt x="97" y="304"/>
                    </a:lnTo>
                    <a:lnTo>
                      <a:pt x="97" y="304"/>
                    </a:lnTo>
                    <a:lnTo>
                      <a:pt x="97" y="305"/>
                    </a:lnTo>
                    <a:lnTo>
                      <a:pt x="97" y="307"/>
                    </a:lnTo>
                    <a:lnTo>
                      <a:pt x="97" y="306"/>
                    </a:lnTo>
                    <a:lnTo>
                      <a:pt x="97" y="306"/>
                    </a:lnTo>
                    <a:lnTo>
                      <a:pt x="97" y="307"/>
                    </a:lnTo>
                    <a:lnTo>
                      <a:pt x="96" y="307"/>
                    </a:lnTo>
                    <a:lnTo>
                      <a:pt x="95" y="307"/>
                    </a:lnTo>
                    <a:lnTo>
                      <a:pt x="94" y="307"/>
                    </a:lnTo>
                    <a:lnTo>
                      <a:pt x="93" y="307"/>
                    </a:lnTo>
                    <a:lnTo>
                      <a:pt x="92" y="307"/>
                    </a:lnTo>
                    <a:lnTo>
                      <a:pt x="92" y="307"/>
                    </a:lnTo>
                    <a:lnTo>
                      <a:pt x="91" y="307"/>
                    </a:lnTo>
                    <a:lnTo>
                      <a:pt x="90" y="307"/>
                    </a:lnTo>
                    <a:lnTo>
                      <a:pt x="90" y="308"/>
                    </a:lnTo>
                    <a:lnTo>
                      <a:pt x="90" y="309"/>
                    </a:lnTo>
                    <a:lnTo>
                      <a:pt x="91" y="310"/>
                    </a:lnTo>
                    <a:lnTo>
                      <a:pt x="90" y="311"/>
                    </a:lnTo>
                    <a:lnTo>
                      <a:pt x="89" y="311"/>
                    </a:lnTo>
                    <a:lnTo>
                      <a:pt x="89" y="312"/>
                    </a:lnTo>
                    <a:lnTo>
                      <a:pt x="90" y="312"/>
                    </a:lnTo>
                    <a:lnTo>
                      <a:pt x="90" y="313"/>
                    </a:lnTo>
                    <a:lnTo>
                      <a:pt x="91" y="313"/>
                    </a:lnTo>
                    <a:lnTo>
                      <a:pt x="91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0" y="316"/>
                    </a:lnTo>
                    <a:lnTo>
                      <a:pt x="91" y="316"/>
                    </a:lnTo>
                    <a:lnTo>
                      <a:pt x="92" y="315"/>
                    </a:lnTo>
                    <a:lnTo>
                      <a:pt x="93" y="314"/>
                    </a:lnTo>
                    <a:lnTo>
                      <a:pt x="94" y="314"/>
                    </a:lnTo>
                    <a:lnTo>
                      <a:pt x="95" y="314"/>
                    </a:lnTo>
                    <a:lnTo>
                      <a:pt x="95" y="316"/>
                    </a:lnTo>
                    <a:lnTo>
                      <a:pt x="95" y="317"/>
                    </a:lnTo>
                    <a:lnTo>
                      <a:pt x="94" y="316"/>
                    </a:lnTo>
                    <a:lnTo>
                      <a:pt x="93" y="316"/>
                    </a:lnTo>
                    <a:lnTo>
                      <a:pt x="93" y="317"/>
                    </a:lnTo>
                    <a:lnTo>
                      <a:pt x="93" y="318"/>
                    </a:lnTo>
                    <a:lnTo>
                      <a:pt x="94" y="318"/>
                    </a:lnTo>
                    <a:lnTo>
                      <a:pt x="94" y="319"/>
                    </a:lnTo>
                    <a:lnTo>
                      <a:pt x="94" y="320"/>
                    </a:lnTo>
                    <a:lnTo>
                      <a:pt x="93" y="320"/>
                    </a:lnTo>
                    <a:lnTo>
                      <a:pt x="93" y="319"/>
                    </a:lnTo>
                    <a:lnTo>
                      <a:pt x="92" y="319"/>
                    </a:lnTo>
                    <a:lnTo>
                      <a:pt x="91" y="319"/>
                    </a:lnTo>
                    <a:lnTo>
                      <a:pt x="90" y="319"/>
                    </a:lnTo>
                    <a:lnTo>
                      <a:pt x="90" y="320"/>
                    </a:lnTo>
                    <a:lnTo>
                      <a:pt x="89" y="320"/>
                    </a:lnTo>
                    <a:lnTo>
                      <a:pt x="87" y="321"/>
                    </a:lnTo>
                    <a:lnTo>
                      <a:pt x="87" y="322"/>
                    </a:lnTo>
                    <a:lnTo>
                      <a:pt x="88" y="322"/>
                    </a:lnTo>
                    <a:lnTo>
                      <a:pt x="89" y="322"/>
                    </a:lnTo>
                    <a:lnTo>
                      <a:pt x="90" y="322"/>
                    </a:lnTo>
                    <a:lnTo>
                      <a:pt x="90" y="321"/>
                    </a:lnTo>
                    <a:lnTo>
                      <a:pt x="91" y="321"/>
                    </a:lnTo>
                    <a:lnTo>
                      <a:pt x="91" y="322"/>
                    </a:lnTo>
                    <a:lnTo>
                      <a:pt x="92" y="323"/>
                    </a:lnTo>
                    <a:lnTo>
                      <a:pt x="93" y="324"/>
                    </a:lnTo>
                    <a:lnTo>
                      <a:pt x="92" y="324"/>
                    </a:lnTo>
                    <a:lnTo>
                      <a:pt x="92" y="325"/>
                    </a:lnTo>
                    <a:lnTo>
                      <a:pt x="91" y="325"/>
                    </a:lnTo>
                    <a:lnTo>
                      <a:pt x="90" y="326"/>
                    </a:lnTo>
                    <a:lnTo>
                      <a:pt x="87" y="326"/>
                    </a:lnTo>
                    <a:lnTo>
                      <a:pt x="87" y="327"/>
                    </a:lnTo>
                    <a:lnTo>
                      <a:pt x="87" y="328"/>
                    </a:lnTo>
                    <a:lnTo>
                      <a:pt x="88" y="329"/>
                    </a:lnTo>
                    <a:lnTo>
                      <a:pt x="88" y="328"/>
                    </a:lnTo>
                    <a:lnTo>
                      <a:pt x="89" y="327"/>
                    </a:lnTo>
                    <a:lnTo>
                      <a:pt x="89" y="328"/>
                    </a:lnTo>
                    <a:lnTo>
                      <a:pt x="90" y="328"/>
                    </a:lnTo>
                    <a:lnTo>
                      <a:pt x="91" y="328"/>
                    </a:lnTo>
                    <a:lnTo>
                      <a:pt x="91" y="327"/>
                    </a:lnTo>
                    <a:lnTo>
                      <a:pt x="92" y="326"/>
                    </a:lnTo>
                    <a:lnTo>
                      <a:pt x="93" y="327"/>
                    </a:lnTo>
                    <a:lnTo>
                      <a:pt x="94" y="326"/>
                    </a:lnTo>
                    <a:lnTo>
                      <a:pt x="95" y="324"/>
                    </a:lnTo>
                    <a:lnTo>
                      <a:pt x="96" y="324"/>
                    </a:lnTo>
                    <a:lnTo>
                      <a:pt x="97" y="322"/>
                    </a:lnTo>
                    <a:lnTo>
                      <a:pt x="97" y="321"/>
                    </a:lnTo>
                    <a:lnTo>
                      <a:pt x="99" y="320"/>
                    </a:lnTo>
                    <a:lnTo>
                      <a:pt x="98" y="320"/>
                    </a:lnTo>
                    <a:lnTo>
                      <a:pt x="99" y="319"/>
                    </a:lnTo>
                    <a:lnTo>
                      <a:pt x="99" y="320"/>
                    </a:lnTo>
                    <a:lnTo>
                      <a:pt x="100" y="319"/>
                    </a:lnTo>
                    <a:lnTo>
                      <a:pt x="100" y="318"/>
                    </a:lnTo>
                    <a:lnTo>
                      <a:pt x="101" y="319"/>
                    </a:lnTo>
                    <a:lnTo>
                      <a:pt x="102" y="319"/>
                    </a:lnTo>
                    <a:lnTo>
                      <a:pt x="101" y="318"/>
                    </a:lnTo>
                    <a:lnTo>
                      <a:pt x="99" y="316"/>
                    </a:lnTo>
                    <a:lnTo>
                      <a:pt x="100" y="315"/>
                    </a:lnTo>
                    <a:lnTo>
                      <a:pt x="99" y="314"/>
                    </a:lnTo>
                    <a:lnTo>
                      <a:pt x="99" y="314"/>
                    </a:lnTo>
                    <a:lnTo>
                      <a:pt x="99" y="313"/>
                    </a:lnTo>
                    <a:lnTo>
                      <a:pt x="100" y="312"/>
                    </a:lnTo>
                    <a:lnTo>
                      <a:pt x="101" y="311"/>
                    </a:lnTo>
                    <a:lnTo>
                      <a:pt x="101" y="312"/>
                    </a:lnTo>
                    <a:lnTo>
                      <a:pt x="102" y="312"/>
                    </a:lnTo>
                    <a:lnTo>
                      <a:pt x="103" y="313"/>
                    </a:lnTo>
                    <a:lnTo>
                      <a:pt x="101" y="314"/>
                    </a:lnTo>
                    <a:lnTo>
                      <a:pt x="101" y="314"/>
                    </a:lnTo>
                    <a:lnTo>
                      <a:pt x="103" y="314"/>
                    </a:lnTo>
                    <a:lnTo>
                      <a:pt x="103" y="314"/>
                    </a:lnTo>
                    <a:lnTo>
                      <a:pt x="106" y="315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7" y="314"/>
                    </a:lnTo>
                    <a:lnTo>
                      <a:pt x="108" y="313"/>
                    </a:lnTo>
                    <a:lnTo>
                      <a:pt x="107" y="312"/>
                    </a:lnTo>
                    <a:lnTo>
                      <a:pt x="107" y="312"/>
                    </a:lnTo>
                    <a:lnTo>
                      <a:pt x="106" y="312"/>
                    </a:lnTo>
                    <a:lnTo>
                      <a:pt x="106" y="311"/>
                    </a:lnTo>
                    <a:lnTo>
                      <a:pt x="107" y="311"/>
                    </a:lnTo>
                    <a:lnTo>
                      <a:pt x="107" y="311"/>
                    </a:lnTo>
                    <a:lnTo>
                      <a:pt x="108" y="311"/>
                    </a:lnTo>
                    <a:lnTo>
                      <a:pt x="109" y="310"/>
                    </a:lnTo>
                    <a:lnTo>
                      <a:pt x="109" y="311"/>
                    </a:lnTo>
                    <a:lnTo>
                      <a:pt x="110" y="311"/>
                    </a:lnTo>
                    <a:lnTo>
                      <a:pt x="110" y="312"/>
                    </a:lnTo>
                    <a:lnTo>
                      <a:pt x="109" y="312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2" y="314"/>
                    </a:lnTo>
                    <a:lnTo>
                      <a:pt x="111" y="314"/>
                    </a:lnTo>
                    <a:lnTo>
                      <a:pt x="112" y="314"/>
                    </a:lnTo>
                    <a:lnTo>
                      <a:pt x="113" y="314"/>
                    </a:lnTo>
                    <a:lnTo>
                      <a:pt x="113" y="314"/>
                    </a:lnTo>
                    <a:lnTo>
                      <a:pt x="114" y="313"/>
                    </a:lnTo>
                    <a:lnTo>
                      <a:pt x="116" y="314"/>
                    </a:lnTo>
                    <a:lnTo>
                      <a:pt x="116" y="314"/>
                    </a:lnTo>
                    <a:lnTo>
                      <a:pt x="117" y="314"/>
                    </a:lnTo>
                    <a:lnTo>
                      <a:pt x="117" y="315"/>
                    </a:lnTo>
                    <a:lnTo>
                      <a:pt x="117" y="316"/>
                    </a:lnTo>
                    <a:lnTo>
                      <a:pt x="117" y="317"/>
                    </a:lnTo>
                    <a:lnTo>
                      <a:pt x="117" y="318"/>
                    </a:lnTo>
                    <a:lnTo>
                      <a:pt x="117" y="320"/>
                    </a:lnTo>
                    <a:lnTo>
                      <a:pt x="118" y="319"/>
                    </a:lnTo>
                    <a:lnTo>
                      <a:pt x="119" y="320"/>
                    </a:lnTo>
                    <a:lnTo>
                      <a:pt x="119" y="321"/>
                    </a:lnTo>
                    <a:lnTo>
                      <a:pt x="119" y="321"/>
                    </a:lnTo>
                    <a:lnTo>
                      <a:pt x="120" y="320"/>
                    </a:lnTo>
                    <a:lnTo>
                      <a:pt x="123" y="321"/>
                    </a:lnTo>
                    <a:lnTo>
                      <a:pt x="124" y="322"/>
                    </a:lnTo>
                    <a:lnTo>
                      <a:pt x="125" y="324"/>
                    </a:lnTo>
                    <a:lnTo>
                      <a:pt x="126" y="323"/>
                    </a:lnTo>
                    <a:lnTo>
                      <a:pt x="126" y="324"/>
                    </a:lnTo>
                    <a:lnTo>
                      <a:pt x="126" y="324"/>
                    </a:lnTo>
                    <a:lnTo>
                      <a:pt x="127" y="324"/>
                    </a:lnTo>
                    <a:lnTo>
                      <a:pt x="128" y="324"/>
                    </a:lnTo>
                    <a:lnTo>
                      <a:pt x="127" y="323"/>
                    </a:lnTo>
                    <a:lnTo>
                      <a:pt x="128" y="322"/>
                    </a:lnTo>
                    <a:lnTo>
                      <a:pt x="128" y="321"/>
                    </a:lnTo>
                    <a:lnTo>
                      <a:pt x="129" y="320"/>
                    </a:lnTo>
                    <a:lnTo>
                      <a:pt x="130" y="319"/>
                    </a:lnTo>
                    <a:lnTo>
                      <a:pt x="131" y="318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3" y="319"/>
                    </a:lnTo>
                    <a:lnTo>
                      <a:pt x="136" y="320"/>
                    </a:lnTo>
                    <a:lnTo>
                      <a:pt x="139" y="323"/>
                    </a:lnTo>
                    <a:lnTo>
                      <a:pt x="140" y="324"/>
                    </a:lnTo>
                    <a:lnTo>
                      <a:pt x="140" y="324"/>
                    </a:lnTo>
                    <a:lnTo>
                      <a:pt x="139" y="324"/>
                    </a:lnTo>
                    <a:lnTo>
                      <a:pt x="139" y="324"/>
                    </a:lnTo>
                    <a:lnTo>
                      <a:pt x="138" y="324"/>
                    </a:lnTo>
                    <a:lnTo>
                      <a:pt x="137" y="324"/>
                    </a:lnTo>
                    <a:lnTo>
                      <a:pt x="137" y="325"/>
                    </a:lnTo>
                    <a:lnTo>
                      <a:pt x="136" y="324"/>
                    </a:lnTo>
                    <a:lnTo>
                      <a:pt x="136" y="325"/>
                    </a:lnTo>
                    <a:lnTo>
                      <a:pt x="136" y="326"/>
                    </a:lnTo>
                    <a:lnTo>
                      <a:pt x="136" y="327"/>
                    </a:lnTo>
                    <a:lnTo>
                      <a:pt x="136" y="328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9" y="329"/>
                    </a:lnTo>
                    <a:lnTo>
                      <a:pt x="140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32"/>
                    </a:lnTo>
                    <a:lnTo>
                      <a:pt x="139" y="333"/>
                    </a:lnTo>
                    <a:lnTo>
                      <a:pt x="140" y="334"/>
                    </a:lnTo>
                    <a:lnTo>
                      <a:pt x="141" y="335"/>
                    </a:lnTo>
                    <a:lnTo>
                      <a:pt x="140" y="336"/>
                    </a:lnTo>
                    <a:lnTo>
                      <a:pt x="140" y="337"/>
                    </a:lnTo>
                    <a:lnTo>
                      <a:pt x="139" y="337"/>
                    </a:lnTo>
                    <a:lnTo>
                      <a:pt x="139" y="338"/>
                    </a:lnTo>
                    <a:lnTo>
                      <a:pt x="140" y="338"/>
                    </a:lnTo>
                    <a:lnTo>
                      <a:pt x="141" y="338"/>
                    </a:lnTo>
                    <a:lnTo>
                      <a:pt x="141" y="339"/>
                    </a:lnTo>
                    <a:lnTo>
                      <a:pt x="141" y="339"/>
                    </a:lnTo>
                    <a:lnTo>
                      <a:pt x="141" y="340"/>
                    </a:lnTo>
                    <a:lnTo>
                      <a:pt x="142" y="341"/>
                    </a:lnTo>
                    <a:lnTo>
                      <a:pt x="145" y="342"/>
                    </a:lnTo>
                    <a:lnTo>
                      <a:pt x="146" y="343"/>
                    </a:lnTo>
                    <a:lnTo>
                      <a:pt x="146" y="344"/>
                    </a:lnTo>
                    <a:lnTo>
                      <a:pt x="146" y="344"/>
                    </a:lnTo>
                    <a:lnTo>
                      <a:pt x="149" y="346"/>
                    </a:lnTo>
                    <a:lnTo>
                      <a:pt x="150" y="346"/>
                    </a:lnTo>
                    <a:lnTo>
                      <a:pt x="150" y="347"/>
                    </a:lnTo>
                    <a:lnTo>
                      <a:pt x="151" y="347"/>
                    </a:lnTo>
                    <a:lnTo>
                      <a:pt x="151" y="346"/>
                    </a:lnTo>
                    <a:lnTo>
                      <a:pt x="152" y="345"/>
                    </a:lnTo>
                    <a:lnTo>
                      <a:pt x="153" y="345"/>
                    </a:lnTo>
                    <a:lnTo>
                      <a:pt x="154" y="345"/>
                    </a:lnTo>
                    <a:lnTo>
                      <a:pt x="154" y="346"/>
                    </a:lnTo>
                    <a:lnTo>
                      <a:pt x="154" y="347"/>
                    </a:lnTo>
                    <a:lnTo>
                      <a:pt x="155" y="346"/>
                    </a:lnTo>
                    <a:lnTo>
                      <a:pt x="157" y="348"/>
                    </a:lnTo>
                    <a:lnTo>
                      <a:pt x="158" y="349"/>
                    </a:lnTo>
                    <a:lnTo>
                      <a:pt x="162" y="349"/>
                    </a:lnTo>
                    <a:lnTo>
                      <a:pt x="162" y="350"/>
                    </a:lnTo>
                    <a:lnTo>
                      <a:pt x="163" y="350"/>
                    </a:lnTo>
                    <a:lnTo>
                      <a:pt x="164" y="350"/>
                    </a:lnTo>
                    <a:lnTo>
                      <a:pt x="163" y="351"/>
                    </a:lnTo>
                    <a:lnTo>
                      <a:pt x="163" y="351"/>
                    </a:lnTo>
                    <a:lnTo>
                      <a:pt x="165" y="352"/>
                    </a:lnTo>
                    <a:lnTo>
                      <a:pt x="165" y="353"/>
                    </a:lnTo>
                    <a:lnTo>
                      <a:pt x="166" y="352"/>
                    </a:lnTo>
                    <a:lnTo>
                      <a:pt x="166" y="352"/>
                    </a:lnTo>
                    <a:lnTo>
                      <a:pt x="166" y="351"/>
                    </a:lnTo>
                    <a:lnTo>
                      <a:pt x="167" y="351"/>
                    </a:lnTo>
                    <a:lnTo>
                      <a:pt x="168" y="351"/>
                    </a:lnTo>
                    <a:lnTo>
                      <a:pt x="169" y="351"/>
                    </a:lnTo>
                    <a:lnTo>
                      <a:pt x="169" y="352"/>
                    </a:lnTo>
                    <a:lnTo>
                      <a:pt x="170" y="352"/>
                    </a:lnTo>
                    <a:lnTo>
                      <a:pt x="171" y="352"/>
                    </a:lnTo>
                    <a:lnTo>
                      <a:pt x="171" y="351"/>
                    </a:lnTo>
                    <a:lnTo>
                      <a:pt x="172" y="351"/>
                    </a:lnTo>
                    <a:lnTo>
                      <a:pt x="171" y="351"/>
                    </a:lnTo>
                    <a:lnTo>
                      <a:pt x="172" y="350"/>
                    </a:lnTo>
                    <a:lnTo>
                      <a:pt x="173" y="350"/>
                    </a:lnTo>
                    <a:lnTo>
                      <a:pt x="175" y="349"/>
                    </a:lnTo>
                    <a:lnTo>
                      <a:pt x="176" y="349"/>
                    </a:lnTo>
                    <a:lnTo>
                      <a:pt x="176" y="348"/>
                    </a:lnTo>
                    <a:lnTo>
                      <a:pt x="177" y="348"/>
                    </a:lnTo>
                    <a:lnTo>
                      <a:pt x="178" y="348"/>
                    </a:lnTo>
                    <a:lnTo>
                      <a:pt x="179" y="348"/>
                    </a:lnTo>
                    <a:lnTo>
                      <a:pt x="180" y="348"/>
                    </a:lnTo>
                    <a:lnTo>
                      <a:pt x="183" y="346"/>
                    </a:lnTo>
                    <a:lnTo>
                      <a:pt x="182" y="346"/>
                    </a:lnTo>
                    <a:lnTo>
                      <a:pt x="183" y="345"/>
                    </a:lnTo>
                    <a:lnTo>
                      <a:pt x="184" y="345"/>
                    </a:lnTo>
                    <a:lnTo>
                      <a:pt x="184" y="346"/>
                    </a:lnTo>
                    <a:lnTo>
                      <a:pt x="185" y="346"/>
                    </a:lnTo>
                    <a:lnTo>
                      <a:pt x="186" y="346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5"/>
                    </a:lnTo>
                    <a:lnTo>
                      <a:pt x="186" y="344"/>
                    </a:lnTo>
                    <a:lnTo>
                      <a:pt x="186" y="344"/>
                    </a:lnTo>
                    <a:lnTo>
                      <a:pt x="187" y="344"/>
                    </a:lnTo>
                    <a:lnTo>
                      <a:pt x="191" y="343"/>
                    </a:lnTo>
                    <a:lnTo>
                      <a:pt x="192" y="343"/>
                    </a:lnTo>
                    <a:lnTo>
                      <a:pt x="196" y="345"/>
                    </a:lnTo>
                    <a:lnTo>
                      <a:pt x="198" y="344"/>
                    </a:lnTo>
                    <a:lnTo>
                      <a:pt x="198" y="345"/>
                    </a:lnTo>
                    <a:lnTo>
                      <a:pt x="199" y="346"/>
                    </a:lnTo>
                    <a:lnTo>
                      <a:pt x="198" y="349"/>
                    </a:lnTo>
                    <a:lnTo>
                      <a:pt x="200" y="347"/>
                    </a:lnTo>
                    <a:lnTo>
                      <a:pt x="201" y="346"/>
                    </a:lnTo>
                    <a:lnTo>
                      <a:pt x="201" y="345"/>
                    </a:lnTo>
                    <a:lnTo>
                      <a:pt x="202" y="344"/>
                    </a:lnTo>
                    <a:lnTo>
                      <a:pt x="203" y="344"/>
                    </a:lnTo>
                    <a:lnTo>
                      <a:pt x="203" y="344"/>
                    </a:lnTo>
                    <a:lnTo>
                      <a:pt x="202" y="344"/>
                    </a:lnTo>
                    <a:lnTo>
                      <a:pt x="203" y="343"/>
                    </a:lnTo>
                    <a:lnTo>
                      <a:pt x="204" y="342"/>
                    </a:lnTo>
                    <a:lnTo>
                      <a:pt x="205" y="341"/>
                    </a:lnTo>
                    <a:lnTo>
                      <a:pt x="203" y="340"/>
                    </a:lnTo>
                    <a:lnTo>
                      <a:pt x="204" y="339"/>
                    </a:lnTo>
                    <a:lnTo>
                      <a:pt x="203" y="339"/>
                    </a:lnTo>
                    <a:lnTo>
                      <a:pt x="203" y="338"/>
                    </a:lnTo>
                    <a:lnTo>
                      <a:pt x="202" y="337"/>
                    </a:lnTo>
                    <a:lnTo>
                      <a:pt x="203" y="336"/>
                    </a:lnTo>
                    <a:lnTo>
                      <a:pt x="203" y="335"/>
                    </a:lnTo>
                    <a:lnTo>
                      <a:pt x="204" y="334"/>
                    </a:lnTo>
                    <a:lnTo>
                      <a:pt x="205" y="332"/>
                    </a:lnTo>
                    <a:lnTo>
                      <a:pt x="206" y="331"/>
                    </a:lnTo>
                    <a:lnTo>
                      <a:pt x="206" y="330"/>
                    </a:lnTo>
                    <a:lnTo>
                      <a:pt x="206" y="329"/>
                    </a:lnTo>
                    <a:lnTo>
                      <a:pt x="206" y="328"/>
                    </a:lnTo>
                    <a:lnTo>
                      <a:pt x="206" y="327"/>
                    </a:lnTo>
                    <a:lnTo>
                      <a:pt x="206" y="326"/>
                    </a:lnTo>
                    <a:lnTo>
                      <a:pt x="206" y="325"/>
                    </a:lnTo>
                    <a:lnTo>
                      <a:pt x="206" y="324"/>
                    </a:lnTo>
                    <a:lnTo>
                      <a:pt x="206" y="323"/>
                    </a:lnTo>
                    <a:lnTo>
                      <a:pt x="206" y="322"/>
                    </a:lnTo>
                    <a:lnTo>
                      <a:pt x="206" y="322"/>
                    </a:lnTo>
                    <a:lnTo>
                      <a:pt x="206" y="321"/>
                    </a:lnTo>
                    <a:lnTo>
                      <a:pt x="206" y="320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6" y="315"/>
                    </a:lnTo>
                    <a:lnTo>
                      <a:pt x="206" y="314"/>
                    </a:lnTo>
                    <a:lnTo>
                      <a:pt x="206" y="314"/>
                    </a:lnTo>
                    <a:lnTo>
                      <a:pt x="207" y="312"/>
                    </a:lnTo>
                    <a:lnTo>
                      <a:pt x="209" y="311"/>
                    </a:lnTo>
                    <a:lnTo>
                      <a:pt x="212" y="309"/>
                    </a:lnTo>
                    <a:lnTo>
                      <a:pt x="214" y="310"/>
                    </a:lnTo>
                    <a:lnTo>
                      <a:pt x="215" y="311"/>
                    </a:lnTo>
                    <a:lnTo>
                      <a:pt x="216" y="312"/>
                    </a:lnTo>
                    <a:lnTo>
                      <a:pt x="224" y="311"/>
                    </a:lnTo>
                    <a:lnTo>
                      <a:pt x="242" y="314"/>
                    </a:lnTo>
                    <a:lnTo>
                      <a:pt x="244" y="314"/>
                    </a:lnTo>
                    <a:lnTo>
                      <a:pt x="244" y="316"/>
                    </a:lnTo>
                    <a:lnTo>
                      <a:pt x="246" y="316"/>
                    </a:lnTo>
                    <a:lnTo>
                      <a:pt x="253" y="321"/>
                    </a:lnTo>
                    <a:lnTo>
                      <a:pt x="254" y="322"/>
                    </a:lnTo>
                    <a:lnTo>
                      <a:pt x="255" y="322"/>
                    </a:lnTo>
                    <a:lnTo>
                      <a:pt x="258" y="324"/>
                    </a:lnTo>
                    <a:lnTo>
                      <a:pt x="259" y="324"/>
                    </a:lnTo>
                    <a:lnTo>
                      <a:pt x="260" y="324"/>
                    </a:lnTo>
                    <a:lnTo>
                      <a:pt x="261" y="324"/>
                    </a:lnTo>
                    <a:lnTo>
                      <a:pt x="262" y="325"/>
                    </a:lnTo>
                    <a:lnTo>
                      <a:pt x="264" y="326"/>
                    </a:lnTo>
                    <a:lnTo>
                      <a:pt x="264" y="327"/>
                    </a:lnTo>
                    <a:lnTo>
                      <a:pt x="265" y="326"/>
                    </a:lnTo>
                    <a:lnTo>
                      <a:pt x="266" y="327"/>
                    </a:lnTo>
                    <a:lnTo>
                      <a:pt x="267" y="327"/>
                    </a:lnTo>
                    <a:lnTo>
                      <a:pt x="267" y="328"/>
                    </a:lnTo>
                    <a:lnTo>
                      <a:pt x="268" y="328"/>
                    </a:lnTo>
                    <a:lnTo>
                      <a:pt x="269" y="329"/>
                    </a:lnTo>
                    <a:lnTo>
                      <a:pt x="271" y="328"/>
                    </a:lnTo>
                    <a:lnTo>
                      <a:pt x="271" y="329"/>
                    </a:lnTo>
                    <a:lnTo>
                      <a:pt x="272" y="329"/>
                    </a:lnTo>
                    <a:lnTo>
                      <a:pt x="272" y="329"/>
                    </a:lnTo>
                    <a:lnTo>
                      <a:pt x="273" y="329"/>
                    </a:lnTo>
                    <a:lnTo>
                      <a:pt x="273" y="329"/>
                    </a:lnTo>
                    <a:lnTo>
                      <a:pt x="275" y="332"/>
                    </a:lnTo>
                    <a:lnTo>
                      <a:pt x="276" y="332"/>
                    </a:lnTo>
                    <a:lnTo>
                      <a:pt x="277" y="333"/>
                    </a:lnTo>
                    <a:lnTo>
                      <a:pt x="278" y="334"/>
                    </a:lnTo>
                    <a:lnTo>
                      <a:pt x="278" y="335"/>
                    </a:lnTo>
                    <a:lnTo>
                      <a:pt x="279" y="335"/>
                    </a:lnTo>
                    <a:lnTo>
                      <a:pt x="279" y="336"/>
                    </a:lnTo>
                    <a:lnTo>
                      <a:pt x="280" y="337"/>
                    </a:lnTo>
                    <a:lnTo>
                      <a:pt x="280" y="338"/>
                    </a:lnTo>
                    <a:lnTo>
                      <a:pt x="281" y="340"/>
                    </a:lnTo>
                    <a:lnTo>
                      <a:pt x="284" y="343"/>
                    </a:lnTo>
                    <a:lnTo>
                      <a:pt x="285" y="344"/>
                    </a:lnTo>
                    <a:lnTo>
                      <a:pt x="285" y="344"/>
                    </a:lnTo>
                    <a:lnTo>
                      <a:pt x="285" y="346"/>
                    </a:lnTo>
                    <a:lnTo>
                      <a:pt x="286" y="347"/>
                    </a:lnTo>
                    <a:lnTo>
                      <a:pt x="289" y="350"/>
                    </a:lnTo>
                    <a:lnTo>
                      <a:pt x="290" y="351"/>
                    </a:lnTo>
                    <a:lnTo>
                      <a:pt x="291" y="351"/>
                    </a:lnTo>
                    <a:lnTo>
                      <a:pt x="292" y="351"/>
                    </a:lnTo>
                    <a:lnTo>
                      <a:pt x="293" y="352"/>
                    </a:lnTo>
                    <a:lnTo>
                      <a:pt x="295" y="354"/>
                    </a:lnTo>
                    <a:lnTo>
                      <a:pt x="296" y="354"/>
                    </a:lnTo>
                    <a:lnTo>
                      <a:pt x="298" y="354"/>
                    </a:lnTo>
                    <a:lnTo>
                      <a:pt x="301" y="356"/>
                    </a:lnTo>
                    <a:lnTo>
                      <a:pt x="303" y="357"/>
                    </a:lnTo>
                    <a:lnTo>
                      <a:pt x="307" y="358"/>
                    </a:lnTo>
                    <a:lnTo>
                      <a:pt x="309" y="358"/>
                    </a:lnTo>
                    <a:lnTo>
                      <a:pt x="312" y="356"/>
                    </a:lnTo>
                    <a:lnTo>
                      <a:pt x="312" y="355"/>
                    </a:lnTo>
                    <a:lnTo>
                      <a:pt x="313" y="355"/>
                    </a:lnTo>
                    <a:lnTo>
                      <a:pt x="315" y="354"/>
                    </a:lnTo>
                    <a:lnTo>
                      <a:pt x="315" y="354"/>
                    </a:lnTo>
                    <a:lnTo>
                      <a:pt x="319" y="354"/>
                    </a:lnTo>
                    <a:lnTo>
                      <a:pt x="320" y="354"/>
                    </a:lnTo>
                    <a:lnTo>
                      <a:pt x="321" y="354"/>
                    </a:lnTo>
                    <a:lnTo>
                      <a:pt x="322" y="354"/>
                    </a:lnTo>
                    <a:lnTo>
                      <a:pt x="323" y="354"/>
                    </a:lnTo>
                    <a:lnTo>
                      <a:pt x="324" y="353"/>
                    </a:lnTo>
                    <a:lnTo>
                      <a:pt x="324" y="352"/>
                    </a:lnTo>
                    <a:lnTo>
                      <a:pt x="325" y="352"/>
                    </a:lnTo>
                    <a:lnTo>
                      <a:pt x="326" y="353"/>
                    </a:lnTo>
                    <a:lnTo>
                      <a:pt x="327" y="353"/>
                    </a:lnTo>
                    <a:lnTo>
                      <a:pt x="329" y="353"/>
                    </a:lnTo>
                    <a:lnTo>
                      <a:pt x="331" y="353"/>
                    </a:lnTo>
                    <a:lnTo>
                      <a:pt x="333" y="352"/>
                    </a:lnTo>
                    <a:lnTo>
                      <a:pt x="333" y="351"/>
                    </a:lnTo>
                    <a:lnTo>
                      <a:pt x="335" y="351"/>
                    </a:lnTo>
                    <a:lnTo>
                      <a:pt x="336" y="352"/>
                    </a:lnTo>
                    <a:lnTo>
                      <a:pt x="337" y="351"/>
                    </a:lnTo>
                    <a:lnTo>
                      <a:pt x="338" y="351"/>
                    </a:lnTo>
                    <a:lnTo>
                      <a:pt x="339" y="351"/>
                    </a:lnTo>
                    <a:lnTo>
                      <a:pt x="342" y="352"/>
                    </a:lnTo>
                    <a:lnTo>
                      <a:pt x="343" y="352"/>
                    </a:lnTo>
                    <a:lnTo>
                      <a:pt x="342" y="353"/>
                    </a:lnTo>
                    <a:lnTo>
                      <a:pt x="343" y="353"/>
                    </a:lnTo>
                    <a:lnTo>
                      <a:pt x="344" y="352"/>
                    </a:lnTo>
                    <a:lnTo>
                      <a:pt x="345" y="351"/>
                    </a:lnTo>
                    <a:lnTo>
                      <a:pt x="346" y="350"/>
                    </a:lnTo>
                    <a:lnTo>
                      <a:pt x="347" y="350"/>
                    </a:lnTo>
                    <a:lnTo>
                      <a:pt x="348" y="350"/>
                    </a:lnTo>
                    <a:lnTo>
                      <a:pt x="348" y="351"/>
                    </a:lnTo>
                    <a:lnTo>
                      <a:pt x="349" y="352"/>
                    </a:lnTo>
                    <a:lnTo>
                      <a:pt x="350" y="352"/>
                    </a:lnTo>
                    <a:lnTo>
                      <a:pt x="350" y="351"/>
                    </a:lnTo>
                    <a:lnTo>
                      <a:pt x="350" y="350"/>
                    </a:lnTo>
                    <a:lnTo>
                      <a:pt x="352" y="348"/>
                    </a:lnTo>
                    <a:lnTo>
                      <a:pt x="354" y="347"/>
                    </a:lnTo>
                    <a:lnTo>
                      <a:pt x="355" y="347"/>
                    </a:lnTo>
                    <a:lnTo>
                      <a:pt x="355" y="346"/>
                    </a:lnTo>
                    <a:lnTo>
                      <a:pt x="356" y="345"/>
                    </a:lnTo>
                    <a:lnTo>
                      <a:pt x="355" y="345"/>
                    </a:lnTo>
                    <a:lnTo>
                      <a:pt x="356" y="344"/>
                    </a:lnTo>
                    <a:lnTo>
                      <a:pt x="357" y="343"/>
                    </a:lnTo>
                    <a:lnTo>
                      <a:pt x="358" y="343"/>
                    </a:lnTo>
                    <a:lnTo>
                      <a:pt x="359" y="343"/>
                    </a:lnTo>
                    <a:lnTo>
                      <a:pt x="359" y="343"/>
                    </a:lnTo>
                    <a:lnTo>
                      <a:pt x="360" y="344"/>
                    </a:lnTo>
                    <a:lnTo>
                      <a:pt x="361" y="345"/>
                    </a:lnTo>
                    <a:lnTo>
                      <a:pt x="361" y="347"/>
                    </a:lnTo>
                    <a:lnTo>
                      <a:pt x="361" y="348"/>
                    </a:lnTo>
                    <a:lnTo>
                      <a:pt x="362" y="348"/>
                    </a:lnTo>
                    <a:lnTo>
                      <a:pt x="362" y="347"/>
                    </a:lnTo>
                    <a:lnTo>
                      <a:pt x="362" y="346"/>
                    </a:lnTo>
                    <a:lnTo>
                      <a:pt x="363" y="345"/>
                    </a:lnTo>
                    <a:lnTo>
                      <a:pt x="364" y="344"/>
                    </a:lnTo>
                    <a:lnTo>
                      <a:pt x="363" y="344"/>
                    </a:lnTo>
                    <a:lnTo>
                      <a:pt x="364" y="343"/>
                    </a:lnTo>
                    <a:lnTo>
                      <a:pt x="365" y="343"/>
                    </a:lnTo>
                    <a:lnTo>
                      <a:pt x="366" y="342"/>
                    </a:lnTo>
                    <a:lnTo>
                      <a:pt x="367" y="342"/>
                    </a:lnTo>
                    <a:lnTo>
                      <a:pt x="367" y="340"/>
                    </a:lnTo>
                    <a:lnTo>
                      <a:pt x="367" y="338"/>
                    </a:lnTo>
                    <a:lnTo>
                      <a:pt x="367" y="336"/>
                    </a:lnTo>
                    <a:lnTo>
                      <a:pt x="369" y="335"/>
                    </a:lnTo>
                    <a:lnTo>
                      <a:pt x="371" y="334"/>
                    </a:lnTo>
                    <a:lnTo>
                      <a:pt x="372" y="334"/>
                    </a:lnTo>
                    <a:lnTo>
                      <a:pt x="372" y="333"/>
                    </a:lnTo>
                    <a:lnTo>
                      <a:pt x="373" y="332"/>
                    </a:lnTo>
                    <a:lnTo>
                      <a:pt x="376" y="327"/>
                    </a:lnTo>
                    <a:lnTo>
                      <a:pt x="378" y="325"/>
                    </a:lnTo>
                    <a:lnTo>
                      <a:pt x="383" y="323"/>
                    </a:lnTo>
                    <a:lnTo>
                      <a:pt x="386" y="319"/>
                    </a:lnTo>
                    <a:lnTo>
                      <a:pt x="388" y="318"/>
                    </a:lnTo>
                    <a:lnTo>
                      <a:pt x="388" y="317"/>
                    </a:lnTo>
                    <a:lnTo>
                      <a:pt x="389" y="316"/>
                    </a:lnTo>
                    <a:lnTo>
                      <a:pt x="391" y="315"/>
                    </a:lnTo>
                    <a:lnTo>
                      <a:pt x="393" y="315"/>
                    </a:lnTo>
                    <a:lnTo>
                      <a:pt x="395" y="314"/>
                    </a:lnTo>
                    <a:lnTo>
                      <a:pt x="398" y="313"/>
                    </a:lnTo>
                    <a:lnTo>
                      <a:pt x="399" y="314"/>
                    </a:lnTo>
                    <a:lnTo>
                      <a:pt x="403" y="315"/>
                    </a:lnTo>
                    <a:lnTo>
                      <a:pt x="405" y="317"/>
                    </a:lnTo>
                    <a:lnTo>
                      <a:pt x="405" y="318"/>
                    </a:lnTo>
                    <a:lnTo>
                      <a:pt x="405" y="319"/>
                    </a:lnTo>
                    <a:lnTo>
                      <a:pt x="405" y="319"/>
                    </a:lnTo>
                    <a:lnTo>
                      <a:pt x="406" y="319"/>
                    </a:lnTo>
                    <a:lnTo>
                      <a:pt x="407" y="319"/>
                    </a:lnTo>
                    <a:lnTo>
                      <a:pt x="408" y="319"/>
                    </a:lnTo>
                    <a:lnTo>
                      <a:pt x="409" y="319"/>
                    </a:lnTo>
                    <a:lnTo>
                      <a:pt x="410" y="320"/>
                    </a:lnTo>
                    <a:lnTo>
                      <a:pt x="412" y="321"/>
                    </a:lnTo>
                    <a:lnTo>
                      <a:pt x="424" y="328"/>
                    </a:lnTo>
                    <a:lnTo>
                      <a:pt x="424" y="328"/>
                    </a:lnTo>
                    <a:lnTo>
                      <a:pt x="424" y="329"/>
                    </a:lnTo>
                    <a:lnTo>
                      <a:pt x="425" y="329"/>
                    </a:lnTo>
                    <a:lnTo>
                      <a:pt x="426" y="328"/>
                    </a:lnTo>
                    <a:lnTo>
                      <a:pt x="427" y="328"/>
                    </a:lnTo>
                    <a:lnTo>
                      <a:pt x="428" y="328"/>
                    </a:lnTo>
                    <a:lnTo>
                      <a:pt x="428" y="327"/>
                    </a:lnTo>
                    <a:lnTo>
                      <a:pt x="429" y="326"/>
                    </a:lnTo>
                    <a:lnTo>
                      <a:pt x="430" y="326"/>
                    </a:lnTo>
                    <a:lnTo>
                      <a:pt x="432" y="326"/>
                    </a:lnTo>
                    <a:lnTo>
                      <a:pt x="432" y="325"/>
                    </a:lnTo>
                    <a:lnTo>
                      <a:pt x="433" y="325"/>
                    </a:lnTo>
                    <a:lnTo>
                      <a:pt x="434" y="327"/>
                    </a:lnTo>
                    <a:lnTo>
                      <a:pt x="435" y="327"/>
                    </a:lnTo>
                    <a:lnTo>
                      <a:pt x="436" y="327"/>
                    </a:lnTo>
                    <a:lnTo>
                      <a:pt x="437" y="326"/>
                    </a:lnTo>
                    <a:lnTo>
                      <a:pt x="438" y="326"/>
                    </a:lnTo>
                    <a:lnTo>
                      <a:pt x="439" y="325"/>
                    </a:lnTo>
                    <a:lnTo>
                      <a:pt x="439" y="324"/>
                    </a:lnTo>
                    <a:lnTo>
                      <a:pt x="439" y="324"/>
                    </a:lnTo>
                    <a:lnTo>
                      <a:pt x="440" y="323"/>
                    </a:lnTo>
                    <a:lnTo>
                      <a:pt x="440" y="322"/>
                    </a:lnTo>
                    <a:lnTo>
                      <a:pt x="441" y="321"/>
                    </a:lnTo>
                    <a:lnTo>
                      <a:pt x="438" y="323"/>
                    </a:lnTo>
                    <a:lnTo>
                      <a:pt x="438" y="324"/>
                    </a:lnTo>
                    <a:lnTo>
                      <a:pt x="437" y="323"/>
                    </a:lnTo>
                    <a:lnTo>
                      <a:pt x="438" y="322"/>
                    </a:lnTo>
                    <a:lnTo>
                      <a:pt x="440" y="321"/>
                    </a:lnTo>
                    <a:lnTo>
                      <a:pt x="441" y="320"/>
                    </a:lnTo>
                    <a:lnTo>
                      <a:pt x="441" y="321"/>
                    </a:lnTo>
                    <a:lnTo>
                      <a:pt x="442" y="320"/>
                    </a:lnTo>
                    <a:lnTo>
                      <a:pt x="441" y="320"/>
                    </a:lnTo>
                    <a:lnTo>
                      <a:pt x="443" y="319"/>
                    </a:lnTo>
                    <a:lnTo>
                      <a:pt x="442" y="319"/>
                    </a:lnTo>
                    <a:lnTo>
                      <a:pt x="441" y="319"/>
                    </a:lnTo>
                    <a:lnTo>
                      <a:pt x="440" y="320"/>
                    </a:lnTo>
                    <a:lnTo>
                      <a:pt x="440" y="319"/>
                    </a:lnTo>
                    <a:lnTo>
                      <a:pt x="440" y="318"/>
                    </a:lnTo>
                    <a:lnTo>
                      <a:pt x="439" y="319"/>
                    </a:lnTo>
                    <a:lnTo>
                      <a:pt x="439" y="320"/>
                    </a:lnTo>
                    <a:lnTo>
                      <a:pt x="438" y="320"/>
                    </a:lnTo>
                    <a:lnTo>
                      <a:pt x="438" y="321"/>
                    </a:lnTo>
                    <a:lnTo>
                      <a:pt x="437" y="320"/>
                    </a:lnTo>
                    <a:lnTo>
                      <a:pt x="436" y="321"/>
                    </a:lnTo>
                    <a:lnTo>
                      <a:pt x="436" y="320"/>
                    </a:lnTo>
                    <a:lnTo>
                      <a:pt x="437" y="319"/>
                    </a:lnTo>
                    <a:lnTo>
                      <a:pt x="437" y="318"/>
                    </a:lnTo>
                    <a:lnTo>
                      <a:pt x="438" y="318"/>
                    </a:lnTo>
                    <a:lnTo>
                      <a:pt x="438" y="319"/>
                    </a:lnTo>
                    <a:lnTo>
                      <a:pt x="439" y="317"/>
                    </a:lnTo>
                    <a:lnTo>
                      <a:pt x="440" y="317"/>
                    </a:lnTo>
                    <a:lnTo>
                      <a:pt x="441" y="316"/>
                    </a:lnTo>
                    <a:lnTo>
                      <a:pt x="445" y="316"/>
                    </a:lnTo>
                    <a:lnTo>
                      <a:pt x="446" y="315"/>
                    </a:lnTo>
                    <a:lnTo>
                      <a:pt x="447" y="315"/>
                    </a:lnTo>
                    <a:lnTo>
                      <a:pt x="448" y="314"/>
                    </a:lnTo>
                    <a:lnTo>
                      <a:pt x="449" y="313"/>
                    </a:lnTo>
                    <a:lnTo>
                      <a:pt x="450" y="313"/>
                    </a:lnTo>
                    <a:lnTo>
                      <a:pt x="451" y="312"/>
                    </a:lnTo>
                    <a:lnTo>
                      <a:pt x="454" y="309"/>
                    </a:lnTo>
                    <a:lnTo>
                      <a:pt x="454" y="307"/>
                    </a:lnTo>
                    <a:lnTo>
                      <a:pt x="456" y="307"/>
                    </a:lnTo>
                    <a:lnTo>
                      <a:pt x="458" y="307"/>
                    </a:lnTo>
                    <a:lnTo>
                      <a:pt x="460" y="308"/>
                    </a:lnTo>
                    <a:lnTo>
                      <a:pt x="462" y="310"/>
                    </a:lnTo>
                    <a:lnTo>
                      <a:pt x="464" y="314"/>
                    </a:lnTo>
                    <a:lnTo>
                      <a:pt x="465" y="315"/>
                    </a:lnTo>
                    <a:lnTo>
                      <a:pt x="465" y="316"/>
                    </a:lnTo>
                    <a:lnTo>
                      <a:pt x="465" y="320"/>
                    </a:lnTo>
                    <a:lnTo>
                      <a:pt x="465" y="321"/>
                    </a:lnTo>
                    <a:lnTo>
                      <a:pt x="465" y="322"/>
                    </a:lnTo>
                    <a:lnTo>
                      <a:pt x="465" y="323"/>
                    </a:lnTo>
                    <a:lnTo>
                      <a:pt x="465" y="324"/>
                    </a:lnTo>
                    <a:lnTo>
                      <a:pt x="465" y="324"/>
                    </a:lnTo>
                    <a:lnTo>
                      <a:pt x="464" y="326"/>
                    </a:lnTo>
                    <a:lnTo>
                      <a:pt x="464" y="326"/>
                    </a:lnTo>
                    <a:lnTo>
                      <a:pt x="458" y="329"/>
                    </a:lnTo>
                    <a:lnTo>
                      <a:pt x="457" y="329"/>
                    </a:lnTo>
                    <a:lnTo>
                      <a:pt x="457" y="330"/>
                    </a:lnTo>
                    <a:lnTo>
                      <a:pt x="455" y="333"/>
                    </a:lnTo>
                    <a:lnTo>
                      <a:pt x="454" y="333"/>
                    </a:lnTo>
                    <a:lnTo>
                      <a:pt x="453" y="334"/>
                    </a:lnTo>
                    <a:lnTo>
                      <a:pt x="452" y="334"/>
                    </a:lnTo>
                    <a:lnTo>
                      <a:pt x="452" y="334"/>
                    </a:lnTo>
                    <a:lnTo>
                      <a:pt x="452" y="335"/>
                    </a:lnTo>
                    <a:lnTo>
                      <a:pt x="451" y="336"/>
                    </a:lnTo>
                    <a:lnTo>
                      <a:pt x="450" y="337"/>
                    </a:lnTo>
                    <a:lnTo>
                      <a:pt x="449" y="337"/>
                    </a:lnTo>
                    <a:lnTo>
                      <a:pt x="449" y="339"/>
                    </a:lnTo>
                    <a:lnTo>
                      <a:pt x="448" y="339"/>
                    </a:lnTo>
                    <a:lnTo>
                      <a:pt x="447" y="339"/>
                    </a:lnTo>
                    <a:lnTo>
                      <a:pt x="447" y="340"/>
                    </a:lnTo>
                    <a:lnTo>
                      <a:pt x="446" y="340"/>
                    </a:lnTo>
                    <a:lnTo>
                      <a:pt x="446" y="342"/>
                    </a:lnTo>
                    <a:lnTo>
                      <a:pt x="446" y="343"/>
                    </a:lnTo>
                    <a:lnTo>
                      <a:pt x="446" y="344"/>
                    </a:lnTo>
                    <a:lnTo>
                      <a:pt x="446" y="345"/>
                    </a:lnTo>
                    <a:lnTo>
                      <a:pt x="447" y="345"/>
                    </a:lnTo>
                    <a:lnTo>
                      <a:pt x="448" y="346"/>
                    </a:lnTo>
                    <a:lnTo>
                      <a:pt x="448" y="348"/>
                    </a:lnTo>
                    <a:lnTo>
                      <a:pt x="449" y="349"/>
                    </a:lnTo>
                    <a:lnTo>
                      <a:pt x="450" y="350"/>
                    </a:lnTo>
                    <a:lnTo>
                      <a:pt x="453" y="354"/>
                    </a:lnTo>
                    <a:lnTo>
                      <a:pt x="454" y="359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2" y="364"/>
                    </a:lnTo>
                    <a:lnTo>
                      <a:pt x="451" y="364"/>
                    </a:lnTo>
                    <a:lnTo>
                      <a:pt x="452" y="365"/>
                    </a:lnTo>
                    <a:lnTo>
                      <a:pt x="453" y="364"/>
                    </a:lnTo>
                    <a:close/>
                    <a:moveTo>
                      <a:pt x="453" y="24"/>
                    </a:moveTo>
                    <a:lnTo>
                      <a:pt x="452" y="25"/>
                    </a:lnTo>
                    <a:lnTo>
                      <a:pt x="452" y="27"/>
                    </a:lnTo>
                    <a:lnTo>
                      <a:pt x="451" y="25"/>
                    </a:lnTo>
                    <a:lnTo>
                      <a:pt x="452" y="24"/>
                    </a:lnTo>
                    <a:lnTo>
                      <a:pt x="452" y="23"/>
                    </a:lnTo>
                    <a:lnTo>
                      <a:pt x="453" y="23"/>
                    </a:lnTo>
                    <a:lnTo>
                      <a:pt x="453" y="2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6" name="Freeform 145">
                <a:extLst>
                  <a:ext uri="{FF2B5EF4-FFF2-40B4-BE49-F238E27FC236}">
                    <a16:creationId xmlns:a16="http://schemas.microsoft.com/office/drawing/2014/main" id="{E6D4FA2F-CB88-D7EB-9EEB-7D5B68B1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688" y="2300288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7" name="Freeform 146">
                <a:extLst>
                  <a:ext uri="{FF2B5EF4-FFF2-40B4-BE49-F238E27FC236}">
                    <a16:creationId xmlns:a16="http://schemas.microsoft.com/office/drawing/2014/main" id="{4342A4C2-56C2-5182-5A9C-E7111F41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800" y="1808163"/>
                <a:ext cx="6350" cy="317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2 w 4"/>
                  <a:gd name="T5" fmla="*/ 1 h 2"/>
                  <a:gd name="T6" fmla="*/ 2 w 4"/>
                  <a:gd name="T7" fmla="*/ 0 h 2"/>
                  <a:gd name="T8" fmla="*/ 1 w 4"/>
                  <a:gd name="T9" fmla="*/ 1 h 2"/>
                  <a:gd name="T10" fmla="*/ 0 w 4"/>
                  <a:gd name="T11" fmla="*/ 2 h 2"/>
                  <a:gd name="T12" fmla="*/ 1 w 4"/>
                  <a:gd name="T13" fmla="*/ 2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8" name="Freeform 147">
                <a:extLst>
                  <a:ext uri="{FF2B5EF4-FFF2-40B4-BE49-F238E27FC236}">
                    <a16:creationId xmlns:a16="http://schemas.microsoft.com/office/drawing/2014/main" id="{F2751C9C-DA16-8B5B-6D66-E0B4AAC66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863" y="2317750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39" name="Freeform 148">
                <a:extLst>
                  <a:ext uri="{FF2B5EF4-FFF2-40B4-BE49-F238E27FC236}">
                    <a16:creationId xmlns:a16="http://schemas.microsoft.com/office/drawing/2014/main" id="{D6AE8E07-4403-F716-1C45-57DBDA40A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200" y="2322513"/>
                <a:ext cx="3175" cy="1587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0" name="Freeform 149">
                <a:extLst>
                  <a:ext uri="{FF2B5EF4-FFF2-40B4-BE49-F238E27FC236}">
                    <a16:creationId xmlns:a16="http://schemas.microsoft.com/office/drawing/2014/main" id="{485CC510-45A1-4FD9-987B-51389107E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020888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0 h 4"/>
                  <a:gd name="T4" fmla="*/ 3 w 4"/>
                  <a:gd name="T5" fmla="*/ 0 h 4"/>
                  <a:gd name="T6" fmla="*/ 2 w 4"/>
                  <a:gd name="T7" fmla="*/ 0 h 4"/>
                  <a:gd name="T8" fmla="*/ 1 w 4"/>
                  <a:gd name="T9" fmla="*/ 0 h 4"/>
                  <a:gd name="T10" fmla="*/ 0 w 4"/>
                  <a:gd name="T11" fmla="*/ 0 h 4"/>
                  <a:gd name="T12" fmla="*/ 0 w 4"/>
                  <a:gd name="T13" fmla="*/ 1 h 4"/>
                  <a:gd name="T14" fmla="*/ 1 w 4"/>
                  <a:gd name="T15" fmla="*/ 2 h 4"/>
                  <a:gd name="T16" fmla="*/ 1 w 4"/>
                  <a:gd name="T17" fmla="*/ 2 h 4"/>
                  <a:gd name="T18" fmla="*/ 3 w 4"/>
                  <a:gd name="T19" fmla="*/ 4 h 4"/>
                  <a:gd name="T20" fmla="*/ 4 w 4"/>
                  <a:gd name="T21" fmla="*/ 4 h 4"/>
                  <a:gd name="T22" fmla="*/ 4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1" name="Freeform 150">
                <a:extLst>
                  <a:ext uri="{FF2B5EF4-FFF2-40B4-BE49-F238E27FC236}">
                    <a16:creationId xmlns:a16="http://schemas.microsoft.com/office/drawing/2014/main" id="{54ED677E-348B-5FD2-C0A4-ADD9A52B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938" y="1957388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1 h 4"/>
                  <a:gd name="T6" fmla="*/ 1 w 4"/>
                  <a:gd name="T7" fmla="*/ 2 h 4"/>
                  <a:gd name="T8" fmla="*/ 0 w 4"/>
                  <a:gd name="T9" fmla="*/ 2 h 4"/>
                  <a:gd name="T10" fmla="*/ 0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4 h 4"/>
                  <a:gd name="T18" fmla="*/ 4 w 4"/>
                  <a:gd name="T19" fmla="*/ 4 h 4"/>
                  <a:gd name="T20" fmla="*/ 4 w 4"/>
                  <a:gd name="T21" fmla="*/ 3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2" name="Freeform 151">
                <a:extLst>
                  <a:ext uri="{FF2B5EF4-FFF2-40B4-BE49-F238E27FC236}">
                    <a16:creationId xmlns:a16="http://schemas.microsoft.com/office/drawing/2014/main" id="{4E03726E-701F-5E2D-E51F-C75AD7FC9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425" y="2319338"/>
                <a:ext cx="4762" cy="317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1 w 3"/>
                  <a:gd name="T7" fmla="*/ 2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3" name="Freeform 159">
                <a:extLst>
                  <a:ext uri="{FF2B5EF4-FFF2-40B4-BE49-F238E27FC236}">
                    <a16:creationId xmlns:a16="http://schemas.microsoft.com/office/drawing/2014/main" id="{E69573AA-7806-9E3B-0715-8F98940EE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375" y="2481263"/>
                <a:ext cx="12700" cy="14287"/>
              </a:xfrm>
              <a:custGeom>
                <a:avLst/>
                <a:gdLst>
                  <a:gd name="T0" fmla="*/ 2 w 8"/>
                  <a:gd name="T1" fmla="*/ 4 h 9"/>
                  <a:gd name="T2" fmla="*/ 2 w 8"/>
                  <a:gd name="T3" fmla="*/ 5 h 9"/>
                  <a:gd name="T4" fmla="*/ 2 w 8"/>
                  <a:gd name="T5" fmla="*/ 6 h 9"/>
                  <a:gd name="T6" fmla="*/ 1 w 8"/>
                  <a:gd name="T7" fmla="*/ 7 h 9"/>
                  <a:gd name="T8" fmla="*/ 0 w 8"/>
                  <a:gd name="T9" fmla="*/ 8 h 9"/>
                  <a:gd name="T10" fmla="*/ 0 w 8"/>
                  <a:gd name="T11" fmla="*/ 8 h 9"/>
                  <a:gd name="T12" fmla="*/ 0 w 8"/>
                  <a:gd name="T13" fmla="*/ 9 h 9"/>
                  <a:gd name="T14" fmla="*/ 1 w 8"/>
                  <a:gd name="T15" fmla="*/ 9 h 9"/>
                  <a:gd name="T16" fmla="*/ 4 w 8"/>
                  <a:gd name="T17" fmla="*/ 8 h 9"/>
                  <a:gd name="T18" fmla="*/ 8 w 8"/>
                  <a:gd name="T19" fmla="*/ 6 h 9"/>
                  <a:gd name="T20" fmla="*/ 8 w 8"/>
                  <a:gd name="T21" fmla="*/ 5 h 9"/>
                  <a:gd name="T22" fmla="*/ 8 w 8"/>
                  <a:gd name="T23" fmla="*/ 4 h 9"/>
                  <a:gd name="T24" fmla="*/ 8 w 8"/>
                  <a:gd name="T25" fmla="*/ 3 h 9"/>
                  <a:gd name="T26" fmla="*/ 7 w 8"/>
                  <a:gd name="T27" fmla="*/ 3 h 9"/>
                  <a:gd name="T28" fmla="*/ 7 w 8"/>
                  <a:gd name="T29" fmla="*/ 2 h 9"/>
                  <a:gd name="T30" fmla="*/ 8 w 8"/>
                  <a:gd name="T31" fmla="*/ 2 h 9"/>
                  <a:gd name="T32" fmla="*/ 8 w 8"/>
                  <a:gd name="T33" fmla="*/ 1 h 9"/>
                  <a:gd name="T34" fmla="*/ 7 w 8"/>
                  <a:gd name="T35" fmla="*/ 0 h 9"/>
                  <a:gd name="T36" fmla="*/ 6 w 8"/>
                  <a:gd name="T37" fmla="*/ 0 h 9"/>
                  <a:gd name="T38" fmla="*/ 6 w 8"/>
                  <a:gd name="T39" fmla="*/ 1 h 9"/>
                  <a:gd name="T40" fmla="*/ 5 w 8"/>
                  <a:gd name="T41" fmla="*/ 2 h 9"/>
                  <a:gd name="T42" fmla="*/ 5 w 8"/>
                  <a:gd name="T43" fmla="*/ 3 h 9"/>
                  <a:gd name="T44" fmla="*/ 5 w 8"/>
                  <a:gd name="T45" fmla="*/ 5 h 9"/>
                  <a:gd name="T46" fmla="*/ 4 w 8"/>
                  <a:gd name="T47" fmla="*/ 5 h 9"/>
                  <a:gd name="T48" fmla="*/ 3 w 8"/>
                  <a:gd name="T49" fmla="*/ 5 h 9"/>
                  <a:gd name="T50" fmla="*/ 3 w 8"/>
                  <a:gd name="T51" fmla="*/ 4 h 9"/>
                  <a:gd name="T52" fmla="*/ 2 w 8"/>
                  <a:gd name="T5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lnTo>
                      <a:pt x="2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4" name="Freeform 160">
                <a:extLst>
                  <a:ext uri="{FF2B5EF4-FFF2-40B4-BE49-F238E27FC236}">
                    <a16:creationId xmlns:a16="http://schemas.microsoft.com/office/drawing/2014/main" id="{94F3694F-4D5D-0AED-CE1E-387C04776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2495550"/>
                <a:ext cx="9525" cy="4762"/>
              </a:xfrm>
              <a:custGeom>
                <a:avLst/>
                <a:gdLst>
                  <a:gd name="T0" fmla="*/ 5 w 6"/>
                  <a:gd name="T1" fmla="*/ 1 h 3"/>
                  <a:gd name="T2" fmla="*/ 6 w 6"/>
                  <a:gd name="T3" fmla="*/ 1 h 3"/>
                  <a:gd name="T4" fmla="*/ 5 w 6"/>
                  <a:gd name="T5" fmla="*/ 0 h 3"/>
                  <a:gd name="T6" fmla="*/ 1 w 6"/>
                  <a:gd name="T7" fmla="*/ 0 h 3"/>
                  <a:gd name="T8" fmla="*/ 0 w 6"/>
                  <a:gd name="T9" fmla="*/ 1 h 3"/>
                  <a:gd name="T10" fmla="*/ 1 w 6"/>
                  <a:gd name="T11" fmla="*/ 1 h 3"/>
                  <a:gd name="T12" fmla="*/ 3 w 6"/>
                  <a:gd name="T13" fmla="*/ 2 h 3"/>
                  <a:gd name="T14" fmla="*/ 4 w 6"/>
                  <a:gd name="T15" fmla="*/ 3 h 3"/>
                  <a:gd name="T16" fmla="*/ 5 w 6"/>
                  <a:gd name="T17" fmla="*/ 3 h 3"/>
                  <a:gd name="T18" fmla="*/ 5 w 6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5" name="Freeform 164">
                <a:extLst>
                  <a:ext uri="{FF2B5EF4-FFF2-40B4-BE49-F238E27FC236}">
                    <a16:creationId xmlns:a16="http://schemas.microsoft.com/office/drawing/2014/main" id="{2F2B2DDC-B3BD-5621-152C-92236B975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700" y="22748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6" name="Freeform 165">
                <a:extLst>
                  <a:ext uri="{FF2B5EF4-FFF2-40B4-BE49-F238E27FC236}">
                    <a16:creationId xmlns:a16="http://schemas.microsoft.com/office/drawing/2014/main" id="{2A9C1B03-AF06-EBC9-0AE2-4A424B4DD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950" y="1163638"/>
                <a:ext cx="688975" cy="485775"/>
              </a:xfrm>
              <a:custGeom>
                <a:avLst/>
                <a:gdLst>
                  <a:gd name="T0" fmla="*/ 105 w 434"/>
                  <a:gd name="T1" fmla="*/ 35 h 306"/>
                  <a:gd name="T2" fmla="*/ 89 w 434"/>
                  <a:gd name="T3" fmla="*/ 46 h 306"/>
                  <a:gd name="T4" fmla="*/ 75 w 434"/>
                  <a:gd name="T5" fmla="*/ 67 h 306"/>
                  <a:gd name="T6" fmla="*/ 67 w 434"/>
                  <a:gd name="T7" fmla="*/ 82 h 306"/>
                  <a:gd name="T8" fmla="*/ 59 w 434"/>
                  <a:gd name="T9" fmla="*/ 99 h 306"/>
                  <a:gd name="T10" fmla="*/ 50 w 434"/>
                  <a:gd name="T11" fmla="*/ 113 h 306"/>
                  <a:gd name="T12" fmla="*/ 42 w 434"/>
                  <a:gd name="T13" fmla="*/ 134 h 306"/>
                  <a:gd name="T14" fmla="*/ 28 w 434"/>
                  <a:gd name="T15" fmla="*/ 136 h 306"/>
                  <a:gd name="T16" fmla="*/ 16 w 434"/>
                  <a:gd name="T17" fmla="*/ 145 h 306"/>
                  <a:gd name="T18" fmla="*/ 13 w 434"/>
                  <a:gd name="T19" fmla="*/ 160 h 306"/>
                  <a:gd name="T20" fmla="*/ 23 w 434"/>
                  <a:gd name="T21" fmla="*/ 171 h 306"/>
                  <a:gd name="T22" fmla="*/ 25 w 434"/>
                  <a:gd name="T23" fmla="*/ 187 h 306"/>
                  <a:gd name="T24" fmla="*/ 42 w 434"/>
                  <a:gd name="T25" fmla="*/ 200 h 306"/>
                  <a:gd name="T26" fmla="*/ 56 w 434"/>
                  <a:gd name="T27" fmla="*/ 215 h 306"/>
                  <a:gd name="T28" fmla="*/ 59 w 434"/>
                  <a:gd name="T29" fmla="*/ 226 h 306"/>
                  <a:gd name="T30" fmla="*/ 61 w 434"/>
                  <a:gd name="T31" fmla="*/ 233 h 306"/>
                  <a:gd name="T32" fmla="*/ 82 w 434"/>
                  <a:gd name="T33" fmla="*/ 246 h 306"/>
                  <a:gd name="T34" fmla="*/ 98 w 434"/>
                  <a:gd name="T35" fmla="*/ 239 h 306"/>
                  <a:gd name="T36" fmla="*/ 112 w 434"/>
                  <a:gd name="T37" fmla="*/ 249 h 306"/>
                  <a:gd name="T38" fmla="*/ 104 w 434"/>
                  <a:gd name="T39" fmla="*/ 255 h 306"/>
                  <a:gd name="T40" fmla="*/ 127 w 434"/>
                  <a:gd name="T41" fmla="*/ 277 h 306"/>
                  <a:gd name="T42" fmla="*/ 133 w 434"/>
                  <a:gd name="T43" fmla="*/ 294 h 306"/>
                  <a:gd name="T44" fmla="*/ 193 w 434"/>
                  <a:gd name="T45" fmla="*/ 297 h 306"/>
                  <a:gd name="T46" fmla="*/ 241 w 434"/>
                  <a:gd name="T47" fmla="*/ 305 h 306"/>
                  <a:gd name="T48" fmla="*/ 262 w 434"/>
                  <a:gd name="T49" fmla="*/ 292 h 306"/>
                  <a:gd name="T50" fmla="*/ 301 w 434"/>
                  <a:gd name="T51" fmla="*/ 276 h 306"/>
                  <a:gd name="T52" fmla="*/ 341 w 434"/>
                  <a:gd name="T53" fmla="*/ 282 h 306"/>
                  <a:gd name="T54" fmla="*/ 384 w 434"/>
                  <a:gd name="T55" fmla="*/ 297 h 306"/>
                  <a:gd name="T56" fmla="*/ 386 w 434"/>
                  <a:gd name="T57" fmla="*/ 273 h 306"/>
                  <a:gd name="T58" fmla="*/ 395 w 434"/>
                  <a:gd name="T59" fmla="*/ 251 h 306"/>
                  <a:gd name="T60" fmla="*/ 391 w 434"/>
                  <a:gd name="T61" fmla="*/ 253 h 306"/>
                  <a:gd name="T62" fmla="*/ 392 w 434"/>
                  <a:gd name="T63" fmla="*/ 246 h 306"/>
                  <a:gd name="T64" fmla="*/ 398 w 434"/>
                  <a:gd name="T65" fmla="*/ 239 h 306"/>
                  <a:gd name="T66" fmla="*/ 400 w 434"/>
                  <a:gd name="T67" fmla="*/ 235 h 306"/>
                  <a:gd name="T68" fmla="*/ 399 w 434"/>
                  <a:gd name="T69" fmla="*/ 220 h 306"/>
                  <a:gd name="T70" fmla="*/ 405 w 434"/>
                  <a:gd name="T71" fmla="*/ 229 h 306"/>
                  <a:gd name="T72" fmla="*/ 402 w 434"/>
                  <a:gd name="T73" fmla="*/ 237 h 306"/>
                  <a:gd name="T74" fmla="*/ 431 w 434"/>
                  <a:gd name="T75" fmla="*/ 229 h 306"/>
                  <a:gd name="T76" fmla="*/ 431 w 434"/>
                  <a:gd name="T77" fmla="*/ 206 h 306"/>
                  <a:gd name="T78" fmla="*/ 416 w 434"/>
                  <a:gd name="T79" fmla="*/ 191 h 306"/>
                  <a:gd name="T80" fmla="*/ 401 w 434"/>
                  <a:gd name="T81" fmla="*/ 199 h 306"/>
                  <a:gd name="T82" fmla="*/ 392 w 434"/>
                  <a:gd name="T83" fmla="*/ 203 h 306"/>
                  <a:gd name="T84" fmla="*/ 367 w 434"/>
                  <a:gd name="T85" fmla="*/ 189 h 306"/>
                  <a:gd name="T86" fmla="*/ 365 w 434"/>
                  <a:gd name="T87" fmla="*/ 178 h 306"/>
                  <a:gd name="T88" fmla="*/ 362 w 434"/>
                  <a:gd name="T89" fmla="*/ 158 h 306"/>
                  <a:gd name="T90" fmla="*/ 362 w 434"/>
                  <a:gd name="T91" fmla="*/ 139 h 306"/>
                  <a:gd name="T92" fmla="*/ 367 w 434"/>
                  <a:gd name="T93" fmla="*/ 127 h 306"/>
                  <a:gd name="T94" fmla="*/ 365 w 434"/>
                  <a:gd name="T95" fmla="*/ 104 h 306"/>
                  <a:gd name="T96" fmla="*/ 356 w 434"/>
                  <a:gd name="T97" fmla="*/ 85 h 306"/>
                  <a:gd name="T98" fmla="*/ 345 w 434"/>
                  <a:gd name="T99" fmla="*/ 70 h 306"/>
                  <a:gd name="T100" fmla="*/ 335 w 434"/>
                  <a:gd name="T101" fmla="*/ 54 h 306"/>
                  <a:gd name="T102" fmla="*/ 324 w 434"/>
                  <a:gd name="T103" fmla="*/ 39 h 306"/>
                  <a:gd name="T104" fmla="*/ 321 w 434"/>
                  <a:gd name="T105" fmla="*/ 27 h 306"/>
                  <a:gd name="T106" fmla="*/ 315 w 434"/>
                  <a:gd name="T107" fmla="*/ 17 h 306"/>
                  <a:gd name="T108" fmla="*/ 308 w 434"/>
                  <a:gd name="T109" fmla="*/ 6 h 306"/>
                  <a:gd name="T110" fmla="*/ 292 w 434"/>
                  <a:gd name="T111" fmla="*/ 2 h 306"/>
                  <a:gd name="T112" fmla="*/ 274 w 434"/>
                  <a:gd name="T113" fmla="*/ 19 h 306"/>
                  <a:gd name="T114" fmla="*/ 216 w 434"/>
                  <a:gd name="T115" fmla="*/ 39 h 306"/>
                  <a:gd name="T116" fmla="*/ 198 w 434"/>
                  <a:gd name="T117" fmla="*/ 23 h 306"/>
                  <a:gd name="T118" fmla="*/ 173 w 434"/>
                  <a:gd name="T119" fmla="*/ 22 h 306"/>
                  <a:gd name="T120" fmla="*/ 149 w 434"/>
                  <a:gd name="T121" fmla="*/ 21 h 306"/>
                  <a:gd name="T122" fmla="*/ 126 w 434"/>
                  <a:gd name="T123" fmla="*/ 2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4" h="306">
                    <a:moveTo>
                      <a:pt x="120" y="26"/>
                    </a:moveTo>
                    <a:lnTo>
                      <a:pt x="119" y="27"/>
                    </a:lnTo>
                    <a:lnTo>
                      <a:pt x="117" y="28"/>
                    </a:lnTo>
                    <a:lnTo>
                      <a:pt x="116" y="28"/>
                    </a:lnTo>
                    <a:lnTo>
                      <a:pt x="116" y="29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6" y="31"/>
                    </a:lnTo>
                    <a:lnTo>
                      <a:pt x="115" y="31"/>
                    </a:lnTo>
                    <a:lnTo>
                      <a:pt x="114" y="32"/>
                    </a:lnTo>
                    <a:lnTo>
                      <a:pt x="113" y="32"/>
                    </a:lnTo>
                    <a:lnTo>
                      <a:pt x="112" y="33"/>
                    </a:lnTo>
                    <a:lnTo>
                      <a:pt x="110" y="35"/>
                    </a:lnTo>
                    <a:lnTo>
                      <a:pt x="108" y="35"/>
                    </a:lnTo>
                    <a:lnTo>
                      <a:pt x="106" y="36"/>
                    </a:lnTo>
                    <a:lnTo>
                      <a:pt x="105" y="35"/>
                    </a:lnTo>
                    <a:lnTo>
                      <a:pt x="103" y="33"/>
                    </a:lnTo>
                    <a:lnTo>
                      <a:pt x="101" y="34"/>
                    </a:lnTo>
                    <a:lnTo>
                      <a:pt x="100" y="37"/>
                    </a:lnTo>
                    <a:lnTo>
                      <a:pt x="99" y="38"/>
                    </a:lnTo>
                    <a:lnTo>
                      <a:pt x="98" y="38"/>
                    </a:lnTo>
                    <a:lnTo>
                      <a:pt x="96" y="37"/>
                    </a:lnTo>
                    <a:lnTo>
                      <a:pt x="96" y="37"/>
                    </a:lnTo>
                    <a:lnTo>
                      <a:pt x="95" y="38"/>
                    </a:lnTo>
                    <a:lnTo>
                      <a:pt x="94" y="38"/>
                    </a:lnTo>
                    <a:lnTo>
                      <a:pt x="93" y="39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0" y="42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89" y="46"/>
                    </a:lnTo>
                    <a:lnTo>
                      <a:pt x="89" y="47"/>
                    </a:lnTo>
                    <a:lnTo>
                      <a:pt x="88" y="47"/>
                    </a:lnTo>
                    <a:lnTo>
                      <a:pt x="88" y="48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3" y="51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8"/>
                    </a:lnTo>
                    <a:lnTo>
                      <a:pt x="81" y="60"/>
                    </a:lnTo>
                    <a:lnTo>
                      <a:pt x="81" y="62"/>
                    </a:lnTo>
                    <a:lnTo>
                      <a:pt x="78" y="63"/>
                    </a:lnTo>
                    <a:lnTo>
                      <a:pt x="77" y="63"/>
                    </a:lnTo>
                    <a:lnTo>
                      <a:pt x="77" y="64"/>
                    </a:lnTo>
                    <a:lnTo>
                      <a:pt x="75" y="67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4" y="71"/>
                    </a:lnTo>
                    <a:lnTo>
                      <a:pt x="74" y="72"/>
                    </a:lnTo>
                    <a:lnTo>
                      <a:pt x="73" y="73"/>
                    </a:lnTo>
                    <a:lnTo>
                      <a:pt x="73" y="74"/>
                    </a:lnTo>
                    <a:lnTo>
                      <a:pt x="74" y="74"/>
                    </a:lnTo>
                    <a:lnTo>
                      <a:pt x="74" y="75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7"/>
                    </a:lnTo>
                    <a:lnTo>
                      <a:pt x="71" y="78"/>
                    </a:lnTo>
                    <a:lnTo>
                      <a:pt x="71" y="79"/>
                    </a:lnTo>
                    <a:lnTo>
                      <a:pt x="70" y="79"/>
                    </a:lnTo>
                    <a:lnTo>
                      <a:pt x="69" y="80"/>
                    </a:lnTo>
                    <a:lnTo>
                      <a:pt x="67" y="82"/>
                    </a:lnTo>
                    <a:lnTo>
                      <a:pt x="66" y="83"/>
                    </a:lnTo>
                    <a:lnTo>
                      <a:pt x="64" y="86"/>
                    </a:lnTo>
                    <a:lnTo>
                      <a:pt x="65" y="86"/>
                    </a:lnTo>
                    <a:lnTo>
                      <a:pt x="65" y="87"/>
                    </a:lnTo>
                    <a:lnTo>
                      <a:pt x="66" y="87"/>
                    </a:lnTo>
                    <a:lnTo>
                      <a:pt x="66" y="88"/>
                    </a:lnTo>
                    <a:lnTo>
                      <a:pt x="65" y="91"/>
                    </a:lnTo>
                    <a:lnTo>
                      <a:pt x="62" y="93"/>
                    </a:lnTo>
                    <a:lnTo>
                      <a:pt x="62" y="94"/>
                    </a:lnTo>
                    <a:lnTo>
                      <a:pt x="62" y="95"/>
                    </a:lnTo>
                    <a:lnTo>
                      <a:pt x="62" y="96"/>
                    </a:lnTo>
                    <a:lnTo>
                      <a:pt x="62" y="97"/>
                    </a:lnTo>
                    <a:lnTo>
                      <a:pt x="62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9" y="106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7" y="109"/>
                    </a:lnTo>
                    <a:lnTo>
                      <a:pt x="56" y="109"/>
                    </a:lnTo>
                    <a:lnTo>
                      <a:pt x="55" y="109"/>
                    </a:lnTo>
                    <a:lnTo>
                      <a:pt x="55" y="110"/>
                    </a:lnTo>
                    <a:lnTo>
                      <a:pt x="55" y="111"/>
                    </a:lnTo>
                    <a:lnTo>
                      <a:pt x="54" y="112"/>
                    </a:lnTo>
                    <a:lnTo>
                      <a:pt x="53" y="113"/>
                    </a:lnTo>
                    <a:lnTo>
                      <a:pt x="51" y="113"/>
                    </a:lnTo>
                    <a:lnTo>
                      <a:pt x="50" y="113"/>
                    </a:lnTo>
                    <a:lnTo>
                      <a:pt x="49" y="114"/>
                    </a:lnTo>
                    <a:lnTo>
                      <a:pt x="49" y="115"/>
                    </a:lnTo>
                    <a:lnTo>
                      <a:pt x="48" y="118"/>
                    </a:lnTo>
                    <a:lnTo>
                      <a:pt x="48" y="119"/>
                    </a:lnTo>
                    <a:lnTo>
                      <a:pt x="47" y="119"/>
                    </a:lnTo>
                    <a:lnTo>
                      <a:pt x="47" y="120"/>
                    </a:lnTo>
                    <a:lnTo>
                      <a:pt x="47" y="122"/>
                    </a:lnTo>
                    <a:lnTo>
                      <a:pt x="48" y="125"/>
                    </a:lnTo>
                    <a:lnTo>
                      <a:pt x="48" y="126"/>
                    </a:lnTo>
                    <a:lnTo>
                      <a:pt x="47" y="127"/>
                    </a:lnTo>
                    <a:lnTo>
                      <a:pt x="45" y="127"/>
                    </a:lnTo>
                    <a:lnTo>
                      <a:pt x="44" y="128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33"/>
                    </a:lnTo>
                    <a:lnTo>
                      <a:pt x="42" y="134"/>
                    </a:lnTo>
                    <a:lnTo>
                      <a:pt x="42" y="135"/>
                    </a:lnTo>
                    <a:lnTo>
                      <a:pt x="41" y="136"/>
                    </a:lnTo>
                    <a:lnTo>
                      <a:pt x="40" y="136"/>
                    </a:lnTo>
                    <a:lnTo>
                      <a:pt x="39" y="136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8"/>
                    </a:lnTo>
                    <a:lnTo>
                      <a:pt x="34" y="138"/>
                    </a:lnTo>
                    <a:lnTo>
                      <a:pt x="32" y="137"/>
                    </a:lnTo>
                    <a:lnTo>
                      <a:pt x="31" y="137"/>
                    </a:lnTo>
                    <a:lnTo>
                      <a:pt x="30" y="138"/>
                    </a:lnTo>
                    <a:lnTo>
                      <a:pt x="29" y="137"/>
                    </a:lnTo>
                    <a:lnTo>
                      <a:pt x="28" y="137"/>
                    </a:lnTo>
                    <a:lnTo>
                      <a:pt x="28" y="136"/>
                    </a:lnTo>
                    <a:lnTo>
                      <a:pt x="27" y="136"/>
                    </a:lnTo>
                    <a:lnTo>
                      <a:pt x="27" y="137"/>
                    </a:lnTo>
                    <a:lnTo>
                      <a:pt x="26" y="137"/>
                    </a:lnTo>
                    <a:lnTo>
                      <a:pt x="25" y="137"/>
                    </a:lnTo>
                    <a:lnTo>
                      <a:pt x="23" y="139"/>
                    </a:lnTo>
                    <a:lnTo>
                      <a:pt x="23" y="139"/>
                    </a:lnTo>
                    <a:lnTo>
                      <a:pt x="24" y="141"/>
                    </a:lnTo>
                    <a:lnTo>
                      <a:pt x="23" y="142"/>
                    </a:lnTo>
                    <a:lnTo>
                      <a:pt x="22" y="141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1" y="143"/>
                    </a:lnTo>
                    <a:lnTo>
                      <a:pt x="20" y="144"/>
                    </a:lnTo>
                    <a:lnTo>
                      <a:pt x="19" y="144"/>
                    </a:lnTo>
                    <a:lnTo>
                      <a:pt x="17" y="145"/>
                    </a:lnTo>
                    <a:lnTo>
                      <a:pt x="16" y="145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2"/>
                    </a:lnTo>
                    <a:lnTo>
                      <a:pt x="11" y="142"/>
                    </a:lnTo>
                    <a:lnTo>
                      <a:pt x="10" y="144"/>
                    </a:lnTo>
                    <a:lnTo>
                      <a:pt x="2" y="144"/>
                    </a:lnTo>
                    <a:lnTo>
                      <a:pt x="0" y="147"/>
                    </a:lnTo>
                    <a:lnTo>
                      <a:pt x="4" y="150"/>
                    </a:lnTo>
                    <a:lnTo>
                      <a:pt x="4" y="151"/>
                    </a:lnTo>
                    <a:lnTo>
                      <a:pt x="5" y="154"/>
                    </a:lnTo>
                    <a:lnTo>
                      <a:pt x="6" y="156"/>
                    </a:lnTo>
                    <a:lnTo>
                      <a:pt x="7" y="156"/>
                    </a:lnTo>
                    <a:lnTo>
                      <a:pt x="8" y="157"/>
                    </a:lnTo>
                    <a:lnTo>
                      <a:pt x="9" y="158"/>
                    </a:lnTo>
                    <a:lnTo>
                      <a:pt x="12" y="159"/>
                    </a:lnTo>
                    <a:lnTo>
                      <a:pt x="13" y="160"/>
                    </a:lnTo>
                    <a:lnTo>
                      <a:pt x="15" y="160"/>
                    </a:lnTo>
                    <a:lnTo>
                      <a:pt x="16" y="161"/>
                    </a:lnTo>
                    <a:lnTo>
                      <a:pt x="16" y="161"/>
                    </a:lnTo>
                    <a:lnTo>
                      <a:pt x="17" y="164"/>
                    </a:lnTo>
                    <a:lnTo>
                      <a:pt x="17" y="164"/>
                    </a:lnTo>
                    <a:lnTo>
                      <a:pt x="18" y="164"/>
                    </a:lnTo>
                    <a:lnTo>
                      <a:pt x="18" y="165"/>
                    </a:lnTo>
                    <a:lnTo>
                      <a:pt x="18" y="166"/>
                    </a:lnTo>
                    <a:lnTo>
                      <a:pt x="18" y="167"/>
                    </a:lnTo>
                    <a:lnTo>
                      <a:pt x="18" y="168"/>
                    </a:lnTo>
                    <a:lnTo>
                      <a:pt x="19" y="169"/>
                    </a:lnTo>
                    <a:lnTo>
                      <a:pt x="20" y="169"/>
                    </a:lnTo>
                    <a:lnTo>
                      <a:pt x="21" y="170"/>
                    </a:lnTo>
                    <a:lnTo>
                      <a:pt x="21" y="171"/>
                    </a:lnTo>
                    <a:lnTo>
                      <a:pt x="22" y="171"/>
                    </a:lnTo>
                    <a:lnTo>
                      <a:pt x="23" y="171"/>
                    </a:lnTo>
                    <a:lnTo>
                      <a:pt x="23" y="170"/>
                    </a:lnTo>
                    <a:lnTo>
                      <a:pt x="24" y="169"/>
                    </a:lnTo>
                    <a:lnTo>
                      <a:pt x="25" y="169"/>
                    </a:lnTo>
                    <a:lnTo>
                      <a:pt x="26" y="170"/>
                    </a:lnTo>
                    <a:lnTo>
                      <a:pt x="26" y="171"/>
                    </a:lnTo>
                    <a:lnTo>
                      <a:pt x="25" y="172"/>
                    </a:lnTo>
                    <a:lnTo>
                      <a:pt x="26" y="176"/>
                    </a:lnTo>
                    <a:lnTo>
                      <a:pt x="25" y="177"/>
                    </a:lnTo>
                    <a:lnTo>
                      <a:pt x="25" y="179"/>
                    </a:lnTo>
                    <a:lnTo>
                      <a:pt x="24" y="180"/>
                    </a:lnTo>
                    <a:lnTo>
                      <a:pt x="24" y="181"/>
                    </a:lnTo>
                    <a:lnTo>
                      <a:pt x="26" y="184"/>
                    </a:lnTo>
                    <a:lnTo>
                      <a:pt x="27" y="185"/>
                    </a:lnTo>
                    <a:lnTo>
                      <a:pt x="26" y="186"/>
                    </a:lnTo>
                    <a:lnTo>
                      <a:pt x="26" y="186"/>
                    </a:lnTo>
                    <a:lnTo>
                      <a:pt x="25" y="187"/>
                    </a:lnTo>
                    <a:lnTo>
                      <a:pt x="25" y="188"/>
                    </a:lnTo>
                    <a:lnTo>
                      <a:pt x="26" y="189"/>
                    </a:lnTo>
                    <a:lnTo>
                      <a:pt x="27" y="189"/>
                    </a:lnTo>
                    <a:lnTo>
                      <a:pt x="27" y="189"/>
                    </a:lnTo>
                    <a:lnTo>
                      <a:pt x="29" y="192"/>
                    </a:lnTo>
                    <a:lnTo>
                      <a:pt x="32" y="195"/>
                    </a:lnTo>
                    <a:lnTo>
                      <a:pt x="34" y="197"/>
                    </a:lnTo>
                    <a:lnTo>
                      <a:pt x="35" y="198"/>
                    </a:lnTo>
                    <a:lnTo>
                      <a:pt x="37" y="199"/>
                    </a:lnTo>
                    <a:lnTo>
                      <a:pt x="37" y="199"/>
                    </a:lnTo>
                    <a:lnTo>
                      <a:pt x="38" y="200"/>
                    </a:lnTo>
                    <a:lnTo>
                      <a:pt x="39" y="200"/>
                    </a:lnTo>
                    <a:lnTo>
                      <a:pt x="40" y="201"/>
                    </a:lnTo>
                    <a:lnTo>
                      <a:pt x="40" y="200"/>
                    </a:lnTo>
                    <a:lnTo>
                      <a:pt x="41" y="199"/>
                    </a:lnTo>
                    <a:lnTo>
                      <a:pt x="42" y="200"/>
                    </a:lnTo>
                    <a:lnTo>
                      <a:pt x="44" y="203"/>
                    </a:lnTo>
                    <a:lnTo>
                      <a:pt x="45" y="204"/>
                    </a:lnTo>
                    <a:lnTo>
                      <a:pt x="47" y="205"/>
                    </a:lnTo>
                    <a:lnTo>
                      <a:pt x="47" y="205"/>
                    </a:lnTo>
                    <a:lnTo>
                      <a:pt x="49" y="205"/>
                    </a:lnTo>
                    <a:lnTo>
                      <a:pt x="54" y="207"/>
                    </a:lnTo>
                    <a:lnTo>
                      <a:pt x="56" y="208"/>
                    </a:lnTo>
                    <a:lnTo>
                      <a:pt x="57" y="208"/>
                    </a:lnTo>
                    <a:lnTo>
                      <a:pt x="58" y="209"/>
                    </a:lnTo>
                    <a:lnTo>
                      <a:pt x="58" y="210"/>
                    </a:lnTo>
                    <a:lnTo>
                      <a:pt x="58" y="211"/>
                    </a:lnTo>
                    <a:lnTo>
                      <a:pt x="57" y="212"/>
                    </a:lnTo>
                    <a:lnTo>
                      <a:pt x="57" y="212"/>
                    </a:lnTo>
                    <a:lnTo>
                      <a:pt x="56" y="213"/>
                    </a:lnTo>
                    <a:lnTo>
                      <a:pt x="56" y="214"/>
                    </a:lnTo>
                    <a:lnTo>
                      <a:pt x="56" y="215"/>
                    </a:lnTo>
                    <a:lnTo>
                      <a:pt x="56" y="216"/>
                    </a:lnTo>
                    <a:lnTo>
                      <a:pt x="55" y="217"/>
                    </a:lnTo>
                    <a:lnTo>
                      <a:pt x="55" y="218"/>
                    </a:lnTo>
                    <a:lnTo>
                      <a:pt x="54" y="218"/>
                    </a:lnTo>
                    <a:lnTo>
                      <a:pt x="53" y="218"/>
                    </a:lnTo>
                    <a:lnTo>
                      <a:pt x="52" y="219"/>
                    </a:lnTo>
                    <a:lnTo>
                      <a:pt x="52" y="219"/>
                    </a:lnTo>
                    <a:lnTo>
                      <a:pt x="52" y="220"/>
                    </a:lnTo>
                    <a:lnTo>
                      <a:pt x="53" y="220"/>
                    </a:lnTo>
                    <a:lnTo>
                      <a:pt x="53" y="221"/>
                    </a:lnTo>
                    <a:lnTo>
                      <a:pt x="55" y="222"/>
                    </a:lnTo>
                    <a:lnTo>
                      <a:pt x="57" y="222"/>
                    </a:lnTo>
                    <a:lnTo>
                      <a:pt x="57" y="223"/>
                    </a:lnTo>
                    <a:lnTo>
                      <a:pt x="59" y="224"/>
                    </a:lnTo>
                    <a:lnTo>
                      <a:pt x="59" y="225"/>
                    </a:lnTo>
                    <a:lnTo>
                      <a:pt x="59" y="226"/>
                    </a:lnTo>
                    <a:lnTo>
                      <a:pt x="59" y="227"/>
                    </a:lnTo>
                    <a:lnTo>
                      <a:pt x="59" y="228"/>
                    </a:lnTo>
                    <a:lnTo>
                      <a:pt x="57" y="228"/>
                    </a:lnTo>
                    <a:lnTo>
                      <a:pt x="57" y="229"/>
                    </a:lnTo>
                    <a:lnTo>
                      <a:pt x="54" y="228"/>
                    </a:lnTo>
                    <a:lnTo>
                      <a:pt x="52" y="229"/>
                    </a:lnTo>
                    <a:lnTo>
                      <a:pt x="52" y="229"/>
                    </a:lnTo>
                    <a:lnTo>
                      <a:pt x="51" y="229"/>
                    </a:lnTo>
                    <a:lnTo>
                      <a:pt x="51" y="229"/>
                    </a:lnTo>
                    <a:lnTo>
                      <a:pt x="52" y="230"/>
                    </a:lnTo>
                    <a:lnTo>
                      <a:pt x="53" y="231"/>
                    </a:lnTo>
                    <a:lnTo>
                      <a:pt x="54" y="233"/>
                    </a:lnTo>
                    <a:lnTo>
                      <a:pt x="55" y="233"/>
                    </a:lnTo>
                    <a:lnTo>
                      <a:pt x="58" y="233"/>
                    </a:lnTo>
                    <a:lnTo>
                      <a:pt x="60" y="233"/>
                    </a:lnTo>
                    <a:lnTo>
                      <a:pt x="61" y="233"/>
                    </a:lnTo>
                    <a:lnTo>
                      <a:pt x="62" y="234"/>
                    </a:lnTo>
                    <a:lnTo>
                      <a:pt x="63" y="235"/>
                    </a:lnTo>
                    <a:lnTo>
                      <a:pt x="63" y="237"/>
                    </a:lnTo>
                    <a:lnTo>
                      <a:pt x="64" y="238"/>
                    </a:lnTo>
                    <a:lnTo>
                      <a:pt x="66" y="239"/>
                    </a:lnTo>
                    <a:lnTo>
                      <a:pt x="67" y="240"/>
                    </a:lnTo>
                    <a:lnTo>
                      <a:pt x="70" y="240"/>
                    </a:lnTo>
                    <a:lnTo>
                      <a:pt x="72" y="239"/>
                    </a:lnTo>
                    <a:lnTo>
                      <a:pt x="74" y="239"/>
                    </a:lnTo>
                    <a:lnTo>
                      <a:pt x="75" y="239"/>
                    </a:lnTo>
                    <a:lnTo>
                      <a:pt x="76" y="239"/>
                    </a:lnTo>
                    <a:lnTo>
                      <a:pt x="80" y="241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2" y="245"/>
                    </a:lnTo>
                    <a:lnTo>
                      <a:pt x="82" y="246"/>
                    </a:lnTo>
                    <a:lnTo>
                      <a:pt x="83" y="246"/>
                    </a:lnTo>
                    <a:lnTo>
                      <a:pt x="83" y="247"/>
                    </a:lnTo>
                    <a:lnTo>
                      <a:pt x="83" y="248"/>
                    </a:lnTo>
                    <a:lnTo>
                      <a:pt x="84" y="248"/>
                    </a:lnTo>
                    <a:lnTo>
                      <a:pt x="84" y="249"/>
                    </a:lnTo>
                    <a:lnTo>
                      <a:pt x="85" y="249"/>
                    </a:lnTo>
                    <a:lnTo>
                      <a:pt x="85" y="250"/>
                    </a:lnTo>
                    <a:lnTo>
                      <a:pt x="86" y="251"/>
                    </a:lnTo>
                    <a:lnTo>
                      <a:pt x="87" y="251"/>
                    </a:lnTo>
                    <a:lnTo>
                      <a:pt x="87" y="251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5" y="241"/>
                    </a:lnTo>
                    <a:lnTo>
                      <a:pt x="96" y="240"/>
                    </a:lnTo>
                    <a:lnTo>
                      <a:pt x="96" y="239"/>
                    </a:lnTo>
                    <a:lnTo>
                      <a:pt x="98" y="239"/>
                    </a:lnTo>
                    <a:lnTo>
                      <a:pt x="99" y="239"/>
                    </a:lnTo>
                    <a:lnTo>
                      <a:pt x="101" y="237"/>
                    </a:lnTo>
                    <a:lnTo>
                      <a:pt x="102" y="237"/>
                    </a:lnTo>
                    <a:lnTo>
                      <a:pt x="103" y="237"/>
                    </a:lnTo>
                    <a:lnTo>
                      <a:pt x="104" y="237"/>
                    </a:lnTo>
                    <a:lnTo>
                      <a:pt x="106" y="240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4" y="243"/>
                    </a:lnTo>
                    <a:lnTo>
                      <a:pt x="114" y="244"/>
                    </a:lnTo>
                    <a:lnTo>
                      <a:pt x="116" y="247"/>
                    </a:lnTo>
                    <a:lnTo>
                      <a:pt x="116" y="248"/>
                    </a:lnTo>
                    <a:lnTo>
                      <a:pt x="116" y="249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9"/>
                    </a:lnTo>
                    <a:lnTo>
                      <a:pt x="110" y="248"/>
                    </a:lnTo>
                    <a:lnTo>
                      <a:pt x="109" y="248"/>
                    </a:lnTo>
                    <a:lnTo>
                      <a:pt x="108" y="248"/>
                    </a:lnTo>
                    <a:lnTo>
                      <a:pt x="107" y="248"/>
                    </a:lnTo>
                    <a:lnTo>
                      <a:pt x="106" y="249"/>
                    </a:lnTo>
                    <a:lnTo>
                      <a:pt x="106" y="249"/>
                    </a:lnTo>
                    <a:lnTo>
                      <a:pt x="106" y="250"/>
                    </a:lnTo>
                    <a:lnTo>
                      <a:pt x="106" y="251"/>
                    </a:lnTo>
                    <a:lnTo>
                      <a:pt x="106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1"/>
                    </a:lnTo>
                    <a:lnTo>
                      <a:pt x="104" y="252"/>
                    </a:lnTo>
                    <a:lnTo>
                      <a:pt x="104" y="253"/>
                    </a:lnTo>
                    <a:lnTo>
                      <a:pt x="104" y="254"/>
                    </a:lnTo>
                    <a:lnTo>
                      <a:pt x="104" y="255"/>
                    </a:lnTo>
                    <a:lnTo>
                      <a:pt x="104" y="256"/>
                    </a:lnTo>
                    <a:lnTo>
                      <a:pt x="104" y="257"/>
                    </a:lnTo>
                    <a:lnTo>
                      <a:pt x="104" y="258"/>
                    </a:lnTo>
                    <a:lnTo>
                      <a:pt x="105" y="259"/>
                    </a:lnTo>
                    <a:lnTo>
                      <a:pt x="106" y="261"/>
                    </a:lnTo>
                    <a:lnTo>
                      <a:pt x="107" y="263"/>
                    </a:lnTo>
                    <a:lnTo>
                      <a:pt x="109" y="264"/>
                    </a:lnTo>
                    <a:lnTo>
                      <a:pt x="112" y="264"/>
                    </a:lnTo>
                    <a:lnTo>
                      <a:pt x="113" y="264"/>
                    </a:lnTo>
                    <a:lnTo>
                      <a:pt x="113" y="265"/>
                    </a:lnTo>
                    <a:lnTo>
                      <a:pt x="113" y="269"/>
                    </a:lnTo>
                    <a:lnTo>
                      <a:pt x="113" y="269"/>
                    </a:lnTo>
                    <a:lnTo>
                      <a:pt x="123" y="276"/>
                    </a:lnTo>
                    <a:lnTo>
                      <a:pt x="125" y="277"/>
                    </a:lnTo>
                    <a:lnTo>
                      <a:pt x="126" y="277"/>
                    </a:lnTo>
                    <a:lnTo>
                      <a:pt x="127" y="277"/>
                    </a:lnTo>
                    <a:lnTo>
                      <a:pt x="128" y="278"/>
                    </a:lnTo>
                    <a:lnTo>
                      <a:pt x="128" y="279"/>
                    </a:lnTo>
                    <a:lnTo>
                      <a:pt x="128" y="281"/>
                    </a:lnTo>
                    <a:lnTo>
                      <a:pt x="126" y="282"/>
                    </a:lnTo>
                    <a:lnTo>
                      <a:pt x="126" y="283"/>
                    </a:lnTo>
                    <a:lnTo>
                      <a:pt x="124" y="283"/>
                    </a:lnTo>
                    <a:lnTo>
                      <a:pt x="123" y="283"/>
                    </a:lnTo>
                    <a:lnTo>
                      <a:pt x="122" y="284"/>
                    </a:lnTo>
                    <a:lnTo>
                      <a:pt x="122" y="286"/>
                    </a:lnTo>
                    <a:lnTo>
                      <a:pt x="120" y="290"/>
                    </a:lnTo>
                    <a:lnTo>
                      <a:pt x="120" y="292"/>
                    </a:lnTo>
                    <a:lnTo>
                      <a:pt x="121" y="293"/>
                    </a:lnTo>
                    <a:lnTo>
                      <a:pt x="122" y="294"/>
                    </a:lnTo>
                    <a:lnTo>
                      <a:pt x="124" y="295"/>
                    </a:lnTo>
                    <a:lnTo>
                      <a:pt x="129" y="294"/>
                    </a:lnTo>
                    <a:lnTo>
                      <a:pt x="133" y="294"/>
                    </a:lnTo>
                    <a:lnTo>
                      <a:pt x="135" y="293"/>
                    </a:lnTo>
                    <a:lnTo>
                      <a:pt x="136" y="293"/>
                    </a:lnTo>
                    <a:lnTo>
                      <a:pt x="138" y="292"/>
                    </a:lnTo>
                    <a:lnTo>
                      <a:pt x="142" y="291"/>
                    </a:lnTo>
                    <a:lnTo>
                      <a:pt x="149" y="291"/>
                    </a:lnTo>
                    <a:lnTo>
                      <a:pt x="154" y="295"/>
                    </a:lnTo>
                    <a:lnTo>
                      <a:pt x="156" y="295"/>
                    </a:lnTo>
                    <a:lnTo>
                      <a:pt x="156" y="295"/>
                    </a:lnTo>
                    <a:lnTo>
                      <a:pt x="160" y="294"/>
                    </a:lnTo>
                    <a:lnTo>
                      <a:pt x="161" y="294"/>
                    </a:lnTo>
                    <a:lnTo>
                      <a:pt x="164" y="295"/>
                    </a:lnTo>
                    <a:lnTo>
                      <a:pt x="180" y="299"/>
                    </a:lnTo>
                    <a:lnTo>
                      <a:pt x="189" y="299"/>
                    </a:lnTo>
                    <a:lnTo>
                      <a:pt x="190" y="299"/>
                    </a:lnTo>
                    <a:lnTo>
                      <a:pt x="191" y="299"/>
                    </a:lnTo>
                    <a:lnTo>
                      <a:pt x="193" y="297"/>
                    </a:lnTo>
                    <a:lnTo>
                      <a:pt x="194" y="296"/>
                    </a:lnTo>
                    <a:lnTo>
                      <a:pt x="196" y="296"/>
                    </a:lnTo>
                    <a:lnTo>
                      <a:pt x="204" y="299"/>
                    </a:lnTo>
                    <a:lnTo>
                      <a:pt x="206" y="299"/>
                    </a:lnTo>
                    <a:lnTo>
                      <a:pt x="207" y="300"/>
                    </a:lnTo>
                    <a:lnTo>
                      <a:pt x="217" y="299"/>
                    </a:lnTo>
                    <a:lnTo>
                      <a:pt x="223" y="301"/>
                    </a:lnTo>
                    <a:lnTo>
                      <a:pt x="229" y="302"/>
                    </a:lnTo>
                    <a:lnTo>
                      <a:pt x="231" y="302"/>
                    </a:lnTo>
                    <a:lnTo>
                      <a:pt x="233" y="303"/>
                    </a:lnTo>
                    <a:lnTo>
                      <a:pt x="234" y="305"/>
                    </a:lnTo>
                    <a:lnTo>
                      <a:pt x="235" y="306"/>
                    </a:lnTo>
                    <a:lnTo>
                      <a:pt x="237" y="306"/>
                    </a:lnTo>
                    <a:lnTo>
                      <a:pt x="238" y="306"/>
                    </a:lnTo>
                    <a:lnTo>
                      <a:pt x="240" y="305"/>
                    </a:lnTo>
                    <a:lnTo>
                      <a:pt x="241" y="305"/>
                    </a:lnTo>
                    <a:lnTo>
                      <a:pt x="244" y="305"/>
                    </a:lnTo>
                    <a:lnTo>
                      <a:pt x="245" y="305"/>
                    </a:lnTo>
                    <a:lnTo>
                      <a:pt x="245" y="304"/>
                    </a:lnTo>
                    <a:lnTo>
                      <a:pt x="246" y="304"/>
                    </a:lnTo>
                    <a:lnTo>
                      <a:pt x="247" y="303"/>
                    </a:lnTo>
                    <a:lnTo>
                      <a:pt x="248" y="303"/>
                    </a:lnTo>
                    <a:lnTo>
                      <a:pt x="249" y="302"/>
                    </a:lnTo>
                    <a:lnTo>
                      <a:pt x="250" y="301"/>
                    </a:lnTo>
                    <a:lnTo>
                      <a:pt x="253" y="301"/>
                    </a:lnTo>
                    <a:lnTo>
                      <a:pt x="255" y="300"/>
                    </a:lnTo>
                    <a:lnTo>
                      <a:pt x="256" y="299"/>
                    </a:lnTo>
                    <a:lnTo>
                      <a:pt x="257" y="297"/>
                    </a:lnTo>
                    <a:lnTo>
                      <a:pt x="258" y="296"/>
                    </a:lnTo>
                    <a:lnTo>
                      <a:pt x="261" y="294"/>
                    </a:lnTo>
                    <a:lnTo>
                      <a:pt x="261" y="293"/>
                    </a:lnTo>
                    <a:lnTo>
                      <a:pt x="262" y="292"/>
                    </a:lnTo>
                    <a:lnTo>
                      <a:pt x="267" y="288"/>
                    </a:lnTo>
                    <a:lnTo>
                      <a:pt x="267" y="287"/>
                    </a:lnTo>
                    <a:lnTo>
                      <a:pt x="268" y="286"/>
                    </a:lnTo>
                    <a:lnTo>
                      <a:pt x="270" y="284"/>
                    </a:lnTo>
                    <a:lnTo>
                      <a:pt x="272" y="283"/>
                    </a:lnTo>
                    <a:lnTo>
                      <a:pt x="275" y="282"/>
                    </a:lnTo>
                    <a:lnTo>
                      <a:pt x="278" y="280"/>
                    </a:lnTo>
                    <a:lnTo>
                      <a:pt x="280" y="280"/>
                    </a:lnTo>
                    <a:lnTo>
                      <a:pt x="284" y="279"/>
                    </a:lnTo>
                    <a:lnTo>
                      <a:pt x="293" y="278"/>
                    </a:lnTo>
                    <a:lnTo>
                      <a:pt x="295" y="278"/>
                    </a:lnTo>
                    <a:lnTo>
                      <a:pt x="295" y="278"/>
                    </a:lnTo>
                    <a:lnTo>
                      <a:pt x="296" y="278"/>
                    </a:lnTo>
                    <a:lnTo>
                      <a:pt x="297" y="277"/>
                    </a:lnTo>
                    <a:lnTo>
                      <a:pt x="300" y="277"/>
                    </a:lnTo>
                    <a:lnTo>
                      <a:pt x="301" y="276"/>
                    </a:lnTo>
                    <a:lnTo>
                      <a:pt x="305" y="273"/>
                    </a:lnTo>
                    <a:lnTo>
                      <a:pt x="311" y="273"/>
                    </a:lnTo>
                    <a:lnTo>
                      <a:pt x="312" y="273"/>
                    </a:lnTo>
                    <a:lnTo>
                      <a:pt x="315" y="274"/>
                    </a:lnTo>
                    <a:lnTo>
                      <a:pt x="321" y="275"/>
                    </a:lnTo>
                    <a:lnTo>
                      <a:pt x="322" y="276"/>
                    </a:lnTo>
                    <a:lnTo>
                      <a:pt x="322" y="276"/>
                    </a:lnTo>
                    <a:lnTo>
                      <a:pt x="323" y="276"/>
                    </a:lnTo>
                    <a:lnTo>
                      <a:pt x="323" y="278"/>
                    </a:lnTo>
                    <a:lnTo>
                      <a:pt x="324" y="279"/>
                    </a:lnTo>
                    <a:lnTo>
                      <a:pt x="326" y="280"/>
                    </a:lnTo>
                    <a:lnTo>
                      <a:pt x="327" y="282"/>
                    </a:lnTo>
                    <a:lnTo>
                      <a:pt x="328" y="283"/>
                    </a:lnTo>
                    <a:lnTo>
                      <a:pt x="337" y="282"/>
                    </a:lnTo>
                    <a:lnTo>
                      <a:pt x="340" y="282"/>
                    </a:lnTo>
                    <a:lnTo>
                      <a:pt x="341" y="282"/>
                    </a:lnTo>
                    <a:lnTo>
                      <a:pt x="342" y="284"/>
                    </a:lnTo>
                    <a:lnTo>
                      <a:pt x="343" y="285"/>
                    </a:lnTo>
                    <a:lnTo>
                      <a:pt x="344" y="287"/>
                    </a:lnTo>
                    <a:lnTo>
                      <a:pt x="346" y="287"/>
                    </a:lnTo>
                    <a:lnTo>
                      <a:pt x="350" y="285"/>
                    </a:lnTo>
                    <a:lnTo>
                      <a:pt x="353" y="284"/>
                    </a:lnTo>
                    <a:lnTo>
                      <a:pt x="354" y="286"/>
                    </a:lnTo>
                    <a:lnTo>
                      <a:pt x="355" y="294"/>
                    </a:lnTo>
                    <a:lnTo>
                      <a:pt x="357" y="295"/>
                    </a:lnTo>
                    <a:lnTo>
                      <a:pt x="366" y="299"/>
                    </a:lnTo>
                    <a:lnTo>
                      <a:pt x="376" y="300"/>
                    </a:lnTo>
                    <a:lnTo>
                      <a:pt x="384" y="300"/>
                    </a:lnTo>
                    <a:lnTo>
                      <a:pt x="384" y="299"/>
                    </a:lnTo>
                    <a:lnTo>
                      <a:pt x="384" y="299"/>
                    </a:lnTo>
                    <a:lnTo>
                      <a:pt x="384" y="298"/>
                    </a:lnTo>
                    <a:lnTo>
                      <a:pt x="384" y="297"/>
                    </a:lnTo>
                    <a:lnTo>
                      <a:pt x="384" y="296"/>
                    </a:lnTo>
                    <a:lnTo>
                      <a:pt x="385" y="295"/>
                    </a:lnTo>
                    <a:lnTo>
                      <a:pt x="385" y="292"/>
                    </a:lnTo>
                    <a:lnTo>
                      <a:pt x="385" y="291"/>
                    </a:lnTo>
                    <a:lnTo>
                      <a:pt x="386" y="289"/>
                    </a:lnTo>
                    <a:lnTo>
                      <a:pt x="386" y="289"/>
                    </a:lnTo>
                    <a:lnTo>
                      <a:pt x="387" y="287"/>
                    </a:lnTo>
                    <a:lnTo>
                      <a:pt x="387" y="285"/>
                    </a:lnTo>
                    <a:lnTo>
                      <a:pt x="387" y="284"/>
                    </a:lnTo>
                    <a:lnTo>
                      <a:pt x="387" y="284"/>
                    </a:lnTo>
                    <a:lnTo>
                      <a:pt x="387" y="283"/>
                    </a:lnTo>
                    <a:lnTo>
                      <a:pt x="387" y="280"/>
                    </a:lnTo>
                    <a:lnTo>
                      <a:pt x="386" y="275"/>
                    </a:lnTo>
                    <a:lnTo>
                      <a:pt x="385" y="273"/>
                    </a:lnTo>
                    <a:lnTo>
                      <a:pt x="386" y="273"/>
                    </a:lnTo>
                    <a:lnTo>
                      <a:pt x="386" y="273"/>
                    </a:lnTo>
                    <a:lnTo>
                      <a:pt x="387" y="273"/>
                    </a:lnTo>
                    <a:lnTo>
                      <a:pt x="387" y="272"/>
                    </a:lnTo>
                    <a:lnTo>
                      <a:pt x="387" y="271"/>
                    </a:lnTo>
                    <a:lnTo>
                      <a:pt x="387" y="269"/>
                    </a:lnTo>
                    <a:lnTo>
                      <a:pt x="386" y="268"/>
                    </a:lnTo>
                    <a:lnTo>
                      <a:pt x="385" y="267"/>
                    </a:lnTo>
                    <a:lnTo>
                      <a:pt x="386" y="265"/>
                    </a:lnTo>
                    <a:lnTo>
                      <a:pt x="386" y="263"/>
                    </a:lnTo>
                    <a:lnTo>
                      <a:pt x="387" y="262"/>
                    </a:lnTo>
                    <a:lnTo>
                      <a:pt x="387" y="261"/>
                    </a:lnTo>
                    <a:lnTo>
                      <a:pt x="387" y="261"/>
                    </a:lnTo>
                    <a:lnTo>
                      <a:pt x="388" y="261"/>
                    </a:lnTo>
                    <a:lnTo>
                      <a:pt x="388" y="260"/>
                    </a:lnTo>
                    <a:lnTo>
                      <a:pt x="388" y="259"/>
                    </a:lnTo>
                    <a:lnTo>
                      <a:pt x="393" y="253"/>
                    </a:lnTo>
                    <a:lnTo>
                      <a:pt x="395" y="251"/>
                    </a:lnTo>
                    <a:lnTo>
                      <a:pt x="398" y="247"/>
                    </a:lnTo>
                    <a:lnTo>
                      <a:pt x="399" y="246"/>
                    </a:lnTo>
                    <a:lnTo>
                      <a:pt x="399" y="244"/>
                    </a:lnTo>
                    <a:lnTo>
                      <a:pt x="398" y="245"/>
                    </a:lnTo>
                    <a:lnTo>
                      <a:pt x="398" y="246"/>
                    </a:lnTo>
                    <a:lnTo>
                      <a:pt x="397" y="247"/>
                    </a:lnTo>
                    <a:lnTo>
                      <a:pt x="396" y="248"/>
                    </a:lnTo>
                    <a:lnTo>
                      <a:pt x="395" y="248"/>
                    </a:lnTo>
                    <a:lnTo>
                      <a:pt x="394" y="249"/>
                    </a:lnTo>
                    <a:lnTo>
                      <a:pt x="394" y="250"/>
                    </a:lnTo>
                    <a:lnTo>
                      <a:pt x="393" y="251"/>
                    </a:lnTo>
                    <a:lnTo>
                      <a:pt x="392" y="251"/>
                    </a:lnTo>
                    <a:lnTo>
                      <a:pt x="392" y="252"/>
                    </a:lnTo>
                    <a:lnTo>
                      <a:pt x="392" y="253"/>
                    </a:lnTo>
                    <a:lnTo>
                      <a:pt x="391" y="254"/>
                    </a:lnTo>
                    <a:lnTo>
                      <a:pt x="391" y="253"/>
                    </a:lnTo>
                    <a:lnTo>
                      <a:pt x="391" y="252"/>
                    </a:lnTo>
                    <a:lnTo>
                      <a:pt x="391" y="251"/>
                    </a:lnTo>
                    <a:lnTo>
                      <a:pt x="392" y="249"/>
                    </a:lnTo>
                    <a:lnTo>
                      <a:pt x="392" y="249"/>
                    </a:lnTo>
                    <a:lnTo>
                      <a:pt x="391" y="249"/>
                    </a:lnTo>
                    <a:lnTo>
                      <a:pt x="391" y="248"/>
                    </a:lnTo>
                    <a:lnTo>
                      <a:pt x="390" y="248"/>
                    </a:lnTo>
                    <a:lnTo>
                      <a:pt x="391" y="247"/>
                    </a:lnTo>
                    <a:lnTo>
                      <a:pt x="393" y="247"/>
                    </a:lnTo>
                    <a:lnTo>
                      <a:pt x="392" y="246"/>
                    </a:lnTo>
                    <a:lnTo>
                      <a:pt x="391" y="245"/>
                    </a:lnTo>
                    <a:lnTo>
                      <a:pt x="391" y="244"/>
                    </a:lnTo>
                    <a:lnTo>
                      <a:pt x="392" y="243"/>
                    </a:lnTo>
                    <a:lnTo>
                      <a:pt x="393" y="243"/>
                    </a:lnTo>
                    <a:lnTo>
                      <a:pt x="393" y="244"/>
                    </a:lnTo>
                    <a:lnTo>
                      <a:pt x="392" y="246"/>
                    </a:lnTo>
                    <a:lnTo>
                      <a:pt x="393" y="245"/>
                    </a:lnTo>
                    <a:lnTo>
                      <a:pt x="394" y="244"/>
                    </a:lnTo>
                    <a:lnTo>
                      <a:pt x="395" y="243"/>
                    </a:lnTo>
                    <a:lnTo>
                      <a:pt x="397" y="241"/>
                    </a:lnTo>
                    <a:lnTo>
                      <a:pt x="398" y="241"/>
                    </a:lnTo>
                    <a:lnTo>
                      <a:pt x="398" y="240"/>
                    </a:lnTo>
                    <a:lnTo>
                      <a:pt x="399" y="239"/>
                    </a:lnTo>
                    <a:lnTo>
                      <a:pt x="399" y="240"/>
                    </a:lnTo>
                    <a:lnTo>
                      <a:pt x="400" y="240"/>
                    </a:lnTo>
                    <a:lnTo>
                      <a:pt x="401" y="240"/>
                    </a:lnTo>
                    <a:lnTo>
                      <a:pt x="400" y="239"/>
                    </a:lnTo>
                    <a:lnTo>
                      <a:pt x="400" y="239"/>
                    </a:lnTo>
                    <a:lnTo>
                      <a:pt x="402" y="239"/>
                    </a:lnTo>
                    <a:lnTo>
                      <a:pt x="401" y="239"/>
                    </a:lnTo>
                    <a:lnTo>
                      <a:pt x="398" y="238"/>
                    </a:lnTo>
                    <a:lnTo>
                      <a:pt x="398" y="239"/>
                    </a:lnTo>
                    <a:lnTo>
                      <a:pt x="397" y="240"/>
                    </a:lnTo>
                    <a:lnTo>
                      <a:pt x="396" y="241"/>
                    </a:lnTo>
                    <a:lnTo>
                      <a:pt x="395" y="242"/>
                    </a:lnTo>
                    <a:lnTo>
                      <a:pt x="393" y="242"/>
                    </a:lnTo>
                    <a:lnTo>
                      <a:pt x="392" y="241"/>
                    </a:lnTo>
                    <a:lnTo>
                      <a:pt x="393" y="240"/>
                    </a:lnTo>
                    <a:lnTo>
                      <a:pt x="394" y="239"/>
                    </a:lnTo>
                    <a:lnTo>
                      <a:pt x="394" y="239"/>
                    </a:lnTo>
                    <a:lnTo>
                      <a:pt x="393" y="239"/>
                    </a:lnTo>
                    <a:lnTo>
                      <a:pt x="393" y="239"/>
                    </a:lnTo>
                    <a:lnTo>
                      <a:pt x="393" y="238"/>
                    </a:lnTo>
                    <a:lnTo>
                      <a:pt x="394" y="237"/>
                    </a:lnTo>
                    <a:lnTo>
                      <a:pt x="396" y="235"/>
                    </a:lnTo>
                    <a:lnTo>
                      <a:pt x="397" y="235"/>
                    </a:lnTo>
                    <a:lnTo>
                      <a:pt x="399" y="235"/>
                    </a:lnTo>
                    <a:lnTo>
                      <a:pt x="400" y="235"/>
                    </a:lnTo>
                    <a:lnTo>
                      <a:pt x="400" y="234"/>
                    </a:lnTo>
                    <a:lnTo>
                      <a:pt x="399" y="234"/>
                    </a:lnTo>
                    <a:lnTo>
                      <a:pt x="399" y="233"/>
                    </a:lnTo>
                    <a:lnTo>
                      <a:pt x="399" y="232"/>
                    </a:lnTo>
                    <a:lnTo>
                      <a:pt x="400" y="232"/>
                    </a:lnTo>
                    <a:lnTo>
                      <a:pt x="400" y="231"/>
                    </a:lnTo>
                    <a:lnTo>
                      <a:pt x="400" y="230"/>
                    </a:lnTo>
                    <a:lnTo>
                      <a:pt x="398" y="229"/>
                    </a:lnTo>
                    <a:lnTo>
                      <a:pt x="397" y="229"/>
                    </a:lnTo>
                    <a:lnTo>
                      <a:pt x="396" y="228"/>
                    </a:lnTo>
                    <a:lnTo>
                      <a:pt x="396" y="227"/>
                    </a:lnTo>
                    <a:lnTo>
                      <a:pt x="396" y="226"/>
                    </a:lnTo>
                    <a:lnTo>
                      <a:pt x="396" y="225"/>
                    </a:lnTo>
                    <a:lnTo>
                      <a:pt x="396" y="223"/>
                    </a:lnTo>
                    <a:lnTo>
                      <a:pt x="397" y="222"/>
                    </a:lnTo>
                    <a:lnTo>
                      <a:pt x="399" y="220"/>
                    </a:lnTo>
                    <a:lnTo>
                      <a:pt x="400" y="220"/>
                    </a:lnTo>
                    <a:lnTo>
                      <a:pt x="401" y="220"/>
                    </a:lnTo>
                    <a:lnTo>
                      <a:pt x="401" y="219"/>
                    </a:lnTo>
                    <a:lnTo>
                      <a:pt x="401" y="219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4" y="219"/>
                    </a:lnTo>
                    <a:lnTo>
                      <a:pt x="405" y="219"/>
                    </a:lnTo>
                    <a:lnTo>
                      <a:pt x="407" y="220"/>
                    </a:lnTo>
                    <a:lnTo>
                      <a:pt x="408" y="221"/>
                    </a:lnTo>
                    <a:lnTo>
                      <a:pt x="407" y="222"/>
                    </a:lnTo>
                    <a:lnTo>
                      <a:pt x="405" y="223"/>
                    </a:lnTo>
                    <a:lnTo>
                      <a:pt x="404" y="224"/>
                    </a:lnTo>
                    <a:lnTo>
                      <a:pt x="404" y="229"/>
                    </a:lnTo>
                    <a:lnTo>
                      <a:pt x="404" y="229"/>
                    </a:lnTo>
                    <a:lnTo>
                      <a:pt x="405" y="229"/>
                    </a:lnTo>
                    <a:lnTo>
                      <a:pt x="406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9"/>
                    </a:lnTo>
                    <a:lnTo>
                      <a:pt x="407" y="228"/>
                    </a:lnTo>
                    <a:lnTo>
                      <a:pt x="409" y="229"/>
                    </a:lnTo>
                    <a:lnTo>
                      <a:pt x="409" y="229"/>
                    </a:lnTo>
                    <a:lnTo>
                      <a:pt x="409" y="230"/>
                    </a:lnTo>
                    <a:lnTo>
                      <a:pt x="409" y="231"/>
                    </a:lnTo>
                    <a:lnTo>
                      <a:pt x="408" y="233"/>
                    </a:lnTo>
                    <a:lnTo>
                      <a:pt x="407" y="234"/>
                    </a:lnTo>
                    <a:lnTo>
                      <a:pt x="405" y="234"/>
                    </a:lnTo>
                    <a:lnTo>
                      <a:pt x="404" y="235"/>
                    </a:lnTo>
                    <a:lnTo>
                      <a:pt x="403" y="235"/>
                    </a:lnTo>
                    <a:lnTo>
                      <a:pt x="402" y="236"/>
                    </a:lnTo>
                    <a:lnTo>
                      <a:pt x="402" y="237"/>
                    </a:lnTo>
                    <a:lnTo>
                      <a:pt x="403" y="238"/>
                    </a:lnTo>
                    <a:lnTo>
                      <a:pt x="403" y="239"/>
                    </a:lnTo>
                    <a:lnTo>
                      <a:pt x="403" y="239"/>
                    </a:lnTo>
                    <a:lnTo>
                      <a:pt x="404" y="238"/>
                    </a:lnTo>
                    <a:lnTo>
                      <a:pt x="405" y="237"/>
                    </a:lnTo>
                    <a:lnTo>
                      <a:pt x="409" y="233"/>
                    </a:lnTo>
                    <a:lnTo>
                      <a:pt x="411" y="232"/>
                    </a:lnTo>
                    <a:lnTo>
                      <a:pt x="417" y="232"/>
                    </a:lnTo>
                    <a:lnTo>
                      <a:pt x="426" y="230"/>
                    </a:lnTo>
                    <a:lnTo>
                      <a:pt x="427" y="230"/>
                    </a:lnTo>
                    <a:lnTo>
                      <a:pt x="428" y="230"/>
                    </a:lnTo>
                    <a:lnTo>
                      <a:pt x="429" y="230"/>
                    </a:lnTo>
                    <a:lnTo>
                      <a:pt x="430" y="229"/>
                    </a:lnTo>
                    <a:lnTo>
                      <a:pt x="430" y="229"/>
                    </a:lnTo>
                    <a:lnTo>
                      <a:pt x="431" y="229"/>
                    </a:lnTo>
                    <a:lnTo>
                      <a:pt x="431" y="229"/>
                    </a:lnTo>
                    <a:lnTo>
                      <a:pt x="431" y="228"/>
                    </a:lnTo>
                    <a:lnTo>
                      <a:pt x="431" y="226"/>
                    </a:lnTo>
                    <a:lnTo>
                      <a:pt x="431" y="224"/>
                    </a:lnTo>
                    <a:lnTo>
                      <a:pt x="431" y="223"/>
                    </a:lnTo>
                    <a:lnTo>
                      <a:pt x="431" y="222"/>
                    </a:lnTo>
                    <a:lnTo>
                      <a:pt x="431" y="221"/>
                    </a:lnTo>
                    <a:lnTo>
                      <a:pt x="431" y="220"/>
                    </a:lnTo>
                    <a:lnTo>
                      <a:pt x="432" y="219"/>
                    </a:lnTo>
                    <a:lnTo>
                      <a:pt x="432" y="218"/>
                    </a:lnTo>
                    <a:lnTo>
                      <a:pt x="433" y="211"/>
                    </a:lnTo>
                    <a:lnTo>
                      <a:pt x="433" y="209"/>
                    </a:lnTo>
                    <a:lnTo>
                      <a:pt x="434" y="209"/>
                    </a:lnTo>
                    <a:lnTo>
                      <a:pt x="433" y="209"/>
                    </a:lnTo>
                    <a:lnTo>
                      <a:pt x="432" y="208"/>
                    </a:lnTo>
                    <a:lnTo>
                      <a:pt x="431" y="207"/>
                    </a:lnTo>
                    <a:lnTo>
                      <a:pt x="431" y="206"/>
                    </a:lnTo>
                    <a:lnTo>
                      <a:pt x="432" y="206"/>
                    </a:lnTo>
                    <a:lnTo>
                      <a:pt x="433" y="206"/>
                    </a:lnTo>
                    <a:lnTo>
                      <a:pt x="433" y="205"/>
                    </a:lnTo>
                    <a:lnTo>
                      <a:pt x="433" y="204"/>
                    </a:lnTo>
                    <a:lnTo>
                      <a:pt x="433" y="202"/>
                    </a:lnTo>
                    <a:lnTo>
                      <a:pt x="433" y="199"/>
                    </a:lnTo>
                    <a:lnTo>
                      <a:pt x="432" y="197"/>
                    </a:lnTo>
                    <a:lnTo>
                      <a:pt x="431" y="196"/>
                    </a:lnTo>
                    <a:lnTo>
                      <a:pt x="431" y="196"/>
                    </a:lnTo>
                    <a:lnTo>
                      <a:pt x="429" y="193"/>
                    </a:lnTo>
                    <a:lnTo>
                      <a:pt x="423" y="191"/>
                    </a:lnTo>
                    <a:lnTo>
                      <a:pt x="419" y="190"/>
                    </a:lnTo>
                    <a:lnTo>
                      <a:pt x="418" y="190"/>
                    </a:lnTo>
                    <a:lnTo>
                      <a:pt x="417" y="190"/>
                    </a:lnTo>
                    <a:lnTo>
                      <a:pt x="416" y="190"/>
                    </a:lnTo>
                    <a:lnTo>
                      <a:pt x="416" y="191"/>
                    </a:lnTo>
                    <a:lnTo>
                      <a:pt x="415" y="191"/>
                    </a:lnTo>
                    <a:lnTo>
                      <a:pt x="414" y="191"/>
                    </a:lnTo>
                    <a:lnTo>
                      <a:pt x="414" y="191"/>
                    </a:lnTo>
                    <a:lnTo>
                      <a:pt x="413" y="191"/>
                    </a:lnTo>
                    <a:lnTo>
                      <a:pt x="412" y="192"/>
                    </a:lnTo>
                    <a:lnTo>
                      <a:pt x="411" y="193"/>
                    </a:lnTo>
                    <a:lnTo>
                      <a:pt x="410" y="194"/>
                    </a:lnTo>
                    <a:lnTo>
                      <a:pt x="409" y="194"/>
                    </a:lnTo>
                    <a:lnTo>
                      <a:pt x="409" y="194"/>
                    </a:lnTo>
                    <a:lnTo>
                      <a:pt x="409" y="195"/>
                    </a:lnTo>
                    <a:lnTo>
                      <a:pt x="408" y="195"/>
                    </a:lnTo>
                    <a:lnTo>
                      <a:pt x="406" y="196"/>
                    </a:lnTo>
                    <a:lnTo>
                      <a:pt x="404" y="198"/>
                    </a:lnTo>
                    <a:lnTo>
                      <a:pt x="403" y="199"/>
                    </a:lnTo>
                    <a:lnTo>
                      <a:pt x="402" y="199"/>
                    </a:lnTo>
                    <a:lnTo>
                      <a:pt x="401" y="199"/>
                    </a:lnTo>
                    <a:lnTo>
                      <a:pt x="401" y="199"/>
                    </a:lnTo>
                    <a:lnTo>
                      <a:pt x="401" y="200"/>
                    </a:lnTo>
                    <a:lnTo>
                      <a:pt x="400" y="201"/>
                    </a:lnTo>
                    <a:lnTo>
                      <a:pt x="399" y="201"/>
                    </a:lnTo>
                    <a:lnTo>
                      <a:pt x="398" y="200"/>
                    </a:lnTo>
                    <a:lnTo>
                      <a:pt x="397" y="200"/>
                    </a:lnTo>
                    <a:lnTo>
                      <a:pt x="397" y="199"/>
                    </a:lnTo>
                    <a:lnTo>
                      <a:pt x="395" y="199"/>
                    </a:lnTo>
                    <a:lnTo>
                      <a:pt x="394" y="199"/>
                    </a:lnTo>
                    <a:lnTo>
                      <a:pt x="394" y="199"/>
                    </a:lnTo>
                    <a:lnTo>
                      <a:pt x="393" y="199"/>
                    </a:lnTo>
                    <a:lnTo>
                      <a:pt x="393" y="199"/>
                    </a:lnTo>
                    <a:lnTo>
                      <a:pt x="393" y="200"/>
                    </a:lnTo>
                    <a:lnTo>
                      <a:pt x="391" y="201"/>
                    </a:lnTo>
                    <a:lnTo>
                      <a:pt x="391" y="202"/>
                    </a:lnTo>
                    <a:lnTo>
                      <a:pt x="392" y="203"/>
                    </a:lnTo>
                    <a:lnTo>
                      <a:pt x="394" y="204"/>
                    </a:lnTo>
                    <a:lnTo>
                      <a:pt x="393" y="204"/>
                    </a:lnTo>
                    <a:lnTo>
                      <a:pt x="392" y="205"/>
                    </a:lnTo>
                    <a:lnTo>
                      <a:pt x="391" y="205"/>
                    </a:lnTo>
                    <a:lnTo>
                      <a:pt x="389" y="205"/>
                    </a:lnTo>
                    <a:lnTo>
                      <a:pt x="384" y="203"/>
                    </a:lnTo>
                    <a:lnTo>
                      <a:pt x="379" y="201"/>
                    </a:lnTo>
                    <a:lnTo>
                      <a:pt x="375" y="200"/>
                    </a:lnTo>
                    <a:lnTo>
                      <a:pt x="374" y="199"/>
                    </a:lnTo>
                    <a:lnTo>
                      <a:pt x="373" y="199"/>
                    </a:lnTo>
                    <a:lnTo>
                      <a:pt x="372" y="199"/>
                    </a:lnTo>
                    <a:lnTo>
                      <a:pt x="371" y="197"/>
                    </a:lnTo>
                    <a:lnTo>
                      <a:pt x="369" y="193"/>
                    </a:lnTo>
                    <a:lnTo>
                      <a:pt x="369" y="191"/>
                    </a:lnTo>
                    <a:lnTo>
                      <a:pt x="368" y="190"/>
                    </a:lnTo>
                    <a:lnTo>
                      <a:pt x="367" y="189"/>
                    </a:lnTo>
                    <a:lnTo>
                      <a:pt x="366" y="189"/>
                    </a:lnTo>
                    <a:lnTo>
                      <a:pt x="365" y="189"/>
                    </a:lnTo>
                    <a:lnTo>
                      <a:pt x="365" y="189"/>
                    </a:lnTo>
                    <a:lnTo>
                      <a:pt x="365" y="188"/>
                    </a:lnTo>
                    <a:lnTo>
                      <a:pt x="365" y="187"/>
                    </a:lnTo>
                    <a:lnTo>
                      <a:pt x="365" y="185"/>
                    </a:lnTo>
                    <a:lnTo>
                      <a:pt x="364" y="183"/>
                    </a:lnTo>
                    <a:lnTo>
                      <a:pt x="363" y="182"/>
                    </a:lnTo>
                    <a:lnTo>
                      <a:pt x="360" y="181"/>
                    </a:lnTo>
                    <a:lnTo>
                      <a:pt x="360" y="180"/>
                    </a:lnTo>
                    <a:lnTo>
                      <a:pt x="361" y="179"/>
                    </a:lnTo>
                    <a:lnTo>
                      <a:pt x="362" y="179"/>
                    </a:lnTo>
                    <a:lnTo>
                      <a:pt x="363" y="179"/>
                    </a:lnTo>
                    <a:lnTo>
                      <a:pt x="364" y="179"/>
                    </a:lnTo>
                    <a:lnTo>
                      <a:pt x="365" y="179"/>
                    </a:lnTo>
                    <a:lnTo>
                      <a:pt x="365" y="178"/>
                    </a:lnTo>
                    <a:lnTo>
                      <a:pt x="365" y="176"/>
                    </a:lnTo>
                    <a:lnTo>
                      <a:pt x="364" y="169"/>
                    </a:lnTo>
                    <a:lnTo>
                      <a:pt x="364" y="169"/>
                    </a:lnTo>
                    <a:lnTo>
                      <a:pt x="363" y="167"/>
                    </a:lnTo>
                    <a:lnTo>
                      <a:pt x="362" y="165"/>
                    </a:lnTo>
                    <a:lnTo>
                      <a:pt x="362" y="164"/>
                    </a:lnTo>
                    <a:lnTo>
                      <a:pt x="362" y="163"/>
                    </a:lnTo>
                    <a:lnTo>
                      <a:pt x="363" y="163"/>
                    </a:lnTo>
                    <a:lnTo>
                      <a:pt x="363" y="162"/>
                    </a:lnTo>
                    <a:lnTo>
                      <a:pt x="363" y="161"/>
                    </a:lnTo>
                    <a:lnTo>
                      <a:pt x="362" y="161"/>
                    </a:lnTo>
                    <a:lnTo>
                      <a:pt x="363" y="160"/>
                    </a:lnTo>
                    <a:lnTo>
                      <a:pt x="363" y="159"/>
                    </a:lnTo>
                    <a:lnTo>
                      <a:pt x="363" y="159"/>
                    </a:lnTo>
                    <a:lnTo>
                      <a:pt x="362" y="159"/>
                    </a:lnTo>
                    <a:lnTo>
                      <a:pt x="362" y="158"/>
                    </a:lnTo>
                    <a:lnTo>
                      <a:pt x="361" y="154"/>
                    </a:lnTo>
                    <a:lnTo>
                      <a:pt x="361" y="153"/>
                    </a:lnTo>
                    <a:lnTo>
                      <a:pt x="361" y="152"/>
                    </a:lnTo>
                    <a:lnTo>
                      <a:pt x="361" y="149"/>
                    </a:lnTo>
                    <a:lnTo>
                      <a:pt x="361" y="149"/>
                    </a:lnTo>
                    <a:lnTo>
                      <a:pt x="362" y="149"/>
                    </a:lnTo>
                    <a:lnTo>
                      <a:pt x="362" y="148"/>
                    </a:lnTo>
                    <a:lnTo>
                      <a:pt x="362" y="147"/>
                    </a:lnTo>
                    <a:lnTo>
                      <a:pt x="363" y="145"/>
                    </a:lnTo>
                    <a:lnTo>
                      <a:pt x="363" y="143"/>
                    </a:lnTo>
                    <a:lnTo>
                      <a:pt x="364" y="142"/>
                    </a:lnTo>
                    <a:lnTo>
                      <a:pt x="364" y="141"/>
                    </a:lnTo>
                    <a:lnTo>
                      <a:pt x="363" y="141"/>
                    </a:lnTo>
                    <a:lnTo>
                      <a:pt x="363" y="140"/>
                    </a:lnTo>
                    <a:lnTo>
                      <a:pt x="362" y="139"/>
                    </a:lnTo>
                    <a:lnTo>
                      <a:pt x="362" y="139"/>
                    </a:lnTo>
                    <a:lnTo>
                      <a:pt x="363" y="139"/>
                    </a:lnTo>
                    <a:lnTo>
                      <a:pt x="363" y="138"/>
                    </a:lnTo>
                    <a:lnTo>
                      <a:pt x="363" y="137"/>
                    </a:lnTo>
                    <a:lnTo>
                      <a:pt x="363" y="136"/>
                    </a:lnTo>
                    <a:lnTo>
                      <a:pt x="364" y="136"/>
                    </a:lnTo>
                    <a:lnTo>
                      <a:pt x="365" y="136"/>
                    </a:lnTo>
                    <a:lnTo>
                      <a:pt x="365" y="135"/>
                    </a:lnTo>
                    <a:lnTo>
                      <a:pt x="365" y="134"/>
                    </a:lnTo>
                    <a:lnTo>
                      <a:pt x="365" y="133"/>
                    </a:lnTo>
                    <a:lnTo>
                      <a:pt x="365" y="132"/>
                    </a:lnTo>
                    <a:lnTo>
                      <a:pt x="365" y="131"/>
                    </a:lnTo>
                    <a:lnTo>
                      <a:pt x="365" y="130"/>
                    </a:lnTo>
                    <a:lnTo>
                      <a:pt x="365" y="130"/>
                    </a:lnTo>
                    <a:lnTo>
                      <a:pt x="365" y="128"/>
                    </a:lnTo>
                    <a:lnTo>
                      <a:pt x="366" y="128"/>
                    </a:lnTo>
                    <a:lnTo>
                      <a:pt x="367" y="127"/>
                    </a:lnTo>
                    <a:lnTo>
                      <a:pt x="366" y="126"/>
                    </a:lnTo>
                    <a:lnTo>
                      <a:pt x="367" y="126"/>
                    </a:lnTo>
                    <a:lnTo>
                      <a:pt x="367" y="125"/>
                    </a:lnTo>
                    <a:lnTo>
                      <a:pt x="367" y="122"/>
                    </a:lnTo>
                    <a:lnTo>
                      <a:pt x="366" y="120"/>
                    </a:lnTo>
                    <a:lnTo>
                      <a:pt x="366" y="119"/>
                    </a:lnTo>
                    <a:lnTo>
                      <a:pt x="366" y="118"/>
                    </a:lnTo>
                    <a:lnTo>
                      <a:pt x="367" y="118"/>
                    </a:lnTo>
                    <a:lnTo>
                      <a:pt x="366" y="117"/>
                    </a:lnTo>
                    <a:lnTo>
                      <a:pt x="366" y="115"/>
                    </a:lnTo>
                    <a:lnTo>
                      <a:pt x="367" y="114"/>
                    </a:lnTo>
                    <a:lnTo>
                      <a:pt x="367" y="113"/>
                    </a:lnTo>
                    <a:lnTo>
                      <a:pt x="367" y="112"/>
                    </a:lnTo>
                    <a:lnTo>
                      <a:pt x="367" y="111"/>
                    </a:lnTo>
                    <a:lnTo>
                      <a:pt x="367" y="109"/>
                    </a:lnTo>
                    <a:lnTo>
                      <a:pt x="365" y="104"/>
                    </a:lnTo>
                    <a:lnTo>
                      <a:pt x="365" y="103"/>
                    </a:lnTo>
                    <a:lnTo>
                      <a:pt x="364" y="99"/>
                    </a:lnTo>
                    <a:lnTo>
                      <a:pt x="363" y="98"/>
                    </a:lnTo>
                    <a:lnTo>
                      <a:pt x="363" y="98"/>
                    </a:lnTo>
                    <a:lnTo>
                      <a:pt x="363" y="97"/>
                    </a:lnTo>
                    <a:lnTo>
                      <a:pt x="362" y="96"/>
                    </a:lnTo>
                    <a:lnTo>
                      <a:pt x="362" y="95"/>
                    </a:lnTo>
                    <a:lnTo>
                      <a:pt x="361" y="94"/>
                    </a:lnTo>
                    <a:lnTo>
                      <a:pt x="362" y="93"/>
                    </a:lnTo>
                    <a:lnTo>
                      <a:pt x="362" y="91"/>
                    </a:lnTo>
                    <a:lnTo>
                      <a:pt x="361" y="89"/>
                    </a:lnTo>
                    <a:lnTo>
                      <a:pt x="360" y="88"/>
                    </a:lnTo>
                    <a:lnTo>
                      <a:pt x="358" y="86"/>
                    </a:lnTo>
                    <a:lnTo>
                      <a:pt x="358" y="85"/>
                    </a:lnTo>
                    <a:lnTo>
                      <a:pt x="357" y="85"/>
                    </a:lnTo>
                    <a:lnTo>
                      <a:pt x="356" y="85"/>
                    </a:lnTo>
                    <a:lnTo>
                      <a:pt x="355" y="84"/>
                    </a:lnTo>
                    <a:lnTo>
                      <a:pt x="354" y="84"/>
                    </a:lnTo>
                    <a:lnTo>
                      <a:pt x="354" y="83"/>
                    </a:lnTo>
                    <a:lnTo>
                      <a:pt x="353" y="82"/>
                    </a:lnTo>
                    <a:lnTo>
                      <a:pt x="352" y="81"/>
                    </a:lnTo>
                    <a:lnTo>
                      <a:pt x="350" y="79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47" y="77"/>
                    </a:lnTo>
                    <a:lnTo>
                      <a:pt x="346" y="76"/>
                    </a:lnTo>
                    <a:lnTo>
                      <a:pt x="347" y="76"/>
                    </a:lnTo>
                    <a:lnTo>
                      <a:pt x="347" y="76"/>
                    </a:lnTo>
                    <a:lnTo>
                      <a:pt x="346" y="74"/>
                    </a:lnTo>
                    <a:lnTo>
                      <a:pt x="345" y="72"/>
                    </a:lnTo>
                    <a:lnTo>
                      <a:pt x="345" y="71"/>
                    </a:lnTo>
                    <a:lnTo>
                      <a:pt x="345" y="70"/>
                    </a:lnTo>
                    <a:lnTo>
                      <a:pt x="344" y="69"/>
                    </a:lnTo>
                    <a:lnTo>
                      <a:pt x="343" y="68"/>
                    </a:lnTo>
                    <a:lnTo>
                      <a:pt x="342" y="67"/>
                    </a:lnTo>
                    <a:lnTo>
                      <a:pt x="341" y="67"/>
                    </a:lnTo>
                    <a:lnTo>
                      <a:pt x="340" y="67"/>
                    </a:lnTo>
                    <a:lnTo>
                      <a:pt x="340" y="66"/>
                    </a:lnTo>
                    <a:lnTo>
                      <a:pt x="338" y="63"/>
                    </a:lnTo>
                    <a:lnTo>
                      <a:pt x="338" y="62"/>
                    </a:lnTo>
                    <a:lnTo>
                      <a:pt x="337" y="61"/>
                    </a:lnTo>
                    <a:lnTo>
                      <a:pt x="337" y="59"/>
                    </a:lnTo>
                    <a:lnTo>
                      <a:pt x="336" y="59"/>
                    </a:lnTo>
                    <a:lnTo>
                      <a:pt x="336" y="58"/>
                    </a:lnTo>
                    <a:lnTo>
                      <a:pt x="337" y="57"/>
                    </a:lnTo>
                    <a:lnTo>
                      <a:pt x="337" y="56"/>
                    </a:lnTo>
                    <a:lnTo>
                      <a:pt x="336" y="55"/>
                    </a:lnTo>
                    <a:lnTo>
                      <a:pt x="335" y="54"/>
                    </a:lnTo>
                    <a:lnTo>
                      <a:pt x="334" y="54"/>
                    </a:lnTo>
                    <a:lnTo>
                      <a:pt x="333" y="54"/>
                    </a:lnTo>
                    <a:lnTo>
                      <a:pt x="333" y="54"/>
                    </a:lnTo>
                    <a:lnTo>
                      <a:pt x="332" y="53"/>
                    </a:lnTo>
                    <a:lnTo>
                      <a:pt x="332" y="51"/>
                    </a:lnTo>
                    <a:lnTo>
                      <a:pt x="331" y="51"/>
                    </a:lnTo>
                    <a:lnTo>
                      <a:pt x="331" y="50"/>
                    </a:lnTo>
                    <a:lnTo>
                      <a:pt x="331" y="50"/>
                    </a:lnTo>
                    <a:lnTo>
                      <a:pt x="330" y="49"/>
                    </a:lnTo>
                    <a:lnTo>
                      <a:pt x="330" y="48"/>
                    </a:lnTo>
                    <a:lnTo>
                      <a:pt x="329" y="48"/>
                    </a:lnTo>
                    <a:lnTo>
                      <a:pt x="327" y="46"/>
                    </a:lnTo>
                    <a:lnTo>
                      <a:pt x="325" y="42"/>
                    </a:lnTo>
                    <a:lnTo>
                      <a:pt x="323" y="40"/>
                    </a:lnTo>
                    <a:lnTo>
                      <a:pt x="323" y="39"/>
                    </a:lnTo>
                    <a:lnTo>
                      <a:pt x="324" y="39"/>
                    </a:lnTo>
                    <a:lnTo>
                      <a:pt x="324" y="38"/>
                    </a:lnTo>
                    <a:lnTo>
                      <a:pt x="324" y="37"/>
                    </a:lnTo>
                    <a:lnTo>
                      <a:pt x="324" y="36"/>
                    </a:lnTo>
                    <a:lnTo>
                      <a:pt x="323" y="35"/>
                    </a:lnTo>
                    <a:lnTo>
                      <a:pt x="322" y="35"/>
                    </a:lnTo>
                    <a:lnTo>
                      <a:pt x="322" y="34"/>
                    </a:lnTo>
                    <a:lnTo>
                      <a:pt x="322" y="33"/>
                    </a:lnTo>
                    <a:lnTo>
                      <a:pt x="322" y="32"/>
                    </a:lnTo>
                    <a:lnTo>
                      <a:pt x="321" y="32"/>
                    </a:lnTo>
                    <a:lnTo>
                      <a:pt x="322" y="31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1" y="30"/>
                    </a:lnTo>
                    <a:lnTo>
                      <a:pt x="321" y="30"/>
                    </a:lnTo>
                    <a:lnTo>
                      <a:pt x="321" y="28"/>
                    </a:lnTo>
                    <a:lnTo>
                      <a:pt x="321" y="27"/>
                    </a:lnTo>
                    <a:lnTo>
                      <a:pt x="320" y="26"/>
                    </a:lnTo>
                    <a:lnTo>
                      <a:pt x="319" y="25"/>
                    </a:lnTo>
                    <a:lnTo>
                      <a:pt x="318" y="25"/>
                    </a:lnTo>
                    <a:lnTo>
                      <a:pt x="319" y="23"/>
                    </a:lnTo>
                    <a:lnTo>
                      <a:pt x="318" y="22"/>
                    </a:lnTo>
                    <a:lnTo>
                      <a:pt x="318" y="21"/>
                    </a:lnTo>
                    <a:lnTo>
                      <a:pt x="319" y="21"/>
                    </a:lnTo>
                    <a:lnTo>
                      <a:pt x="319" y="20"/>
                    </a:lnTo>
                    <a:lnTo>
                      <a:pt x="318" y="20"/>
                    </a:lnTo>
                    <a:lnTo>
                      <a:pt x="317" y="20"/>
                    </a:lnTo>
                    <a:lnTo>
                      <a:pt x="317" y="20"/>
                    </a:lnTo>
                    <a:lnTo>
                      <a:pt x="316" y="19"/>
                    </a:lnTo>
                    <a:lnTo>
                      <a:pt x="315" y="19"/>
                    </a:lnTo>
                    <a:lnTo>
                      <a:pt x="315" y="18"/>
                    </a:lnTo>
                    <a:lnTo>
                      <a:pt x="315" y="18"/>
                    </a:lnTo>
                    <a:lnTo>
                      <a:pt x="315" y="17"/>
                    </a:lnTo>
                    <a:lnTo>
                      <a:pt x="315" y="16"/>
                    </a:lnTo>
                    <a:lnTo>
                      <a:pt x="314" y="15"/>
                    </a:lnTo>
                    <a:lnTo>
                      <a:pt x="313" y="14"/>
                    </a:lnTo>
                    <a:lnTo>
                      <a:pt x="312" y="12"/>
                    </a:lnTo>
                    <a:lnTo>
                      <a:pt x="313" y="11"/>
                    </a:lnTo>
                    <a:lnTo>
                      <a:pt x="313" y="10"/>
                    </a:lnTo>
                    <a:lnTo>
                      <a:pt x="312" y="10"/>
                    </a:lnTo>
                    <a:lnTo>
                      <a:pt x="311" y="10"/>
                    </a:lnTo>
                    <a:lnTo>
                      <a:pt x="310" y="10"/>
                    </a:lnTo>
                    <a:lnTo>
                      <a:pt x="309" y="10"/>
                    </a:lnTo>
                    <a:lnTo>
                      <a:pt x="310" y="10"/>
                    </a:lnTo>
                    <a:lnTo>
                      <a:pt x="311" y="9"/>
                    </a:lnTo>
                    <a:lnTo>
                      <a:pt x="311" y="8"/>
                    </a:lnTo>
                    <a:lnTo>
                      <a:pt x="309" y="8"/>
                    </a:lnTo>
                    <a:lnTo>
                      <a:pt x="308" y="7"/>
                    </a:lnTo>
                    <a:lnTo>
                      <a:pt x="308" y="6"/>
                    </a:lnTo>
                    <a:lnTo>
                      <a:pt x="307" y="5"/>
                    </a:lnTo>
                    <a:lnTo>
                      <a:pt x="307" y="6"/>
                    </a:lnTo>
                    <a:lnTo>
                      <a:pt x="306" y="7"/>
                    </a:lnTo>
                    <a:lnTo>
                      <a:pt x="306" y="6"/>
                    </a:lnTo>
                    <a:lnTo>
                      <a:pt x="305" y="5"/>
                    </a:lnTo>
                    <a:lnTo>
                      <a:pt x="304" y="3"/>
                    </a:lnTo>
                    <a:lnTo>
                      <a:pt x="302" y="2"/>
                    </a:lnTo>
                    <a:lnTo>
                      <a:pt x="301" y="1"/>
                    </a:lnTo>
                    <a:lnTo>
                      <a:pt x="300" y="2"/>
                    </a:lnTo>
                    <a:lnTo>
                      <a:pt x="299" y="1"/>
                    </a:lnTo>
                    <a:lnTo>
                      <a:pt x="299" y="0"/>
                    </a:lnTo>
                    <a:lnTo>
                      <a:pt x="298" y="1"/>
                    </a:lnTo>
                    <a:lnTo>
                      <a:pt x="296" y="0"/>
                    </a:lnTo>
                    <a:lnTo>
                      <a:pt x="295" y="0"/>
                    </a:lnTo>
                    <a:lnTo>
                      <a:pt x="294" y="1"/>
                    </a:lnTo>
                    <a:lnTo>
                      <a:pt x="292" y="2"/>
                    </a:lnTo>
                    <a:lnTo>
                      <a:pt x="285" y="3"/>
                    </a:lnTo>
                    <a:lnTo>
                      <a:pt x="285" y="4"/>
                    </a:lnTo>
                    <a:lnTo>
                      <a:pt x="283" y="4"/>
                    </a:lnTo>
                    <a:lnTo>
                      <a:pt x="282" y="4"/>
                    </a:lnTo>
                    <a:lnTo>
                      <a:pt x="280" y="5"/>
                    </a:lnTo>
                    <a:lnTo>
                      <a:pt x="279" y="5"/>
                    </a:lnTo>
                    <a:lnTo>
                      <a:pt x="278" y="5"/>
                    </a:lnTo>
                    <a:lnTo>
                      <a:pt x="278" y="8"/>
                    </a:lnTo>
                    <a:lnTo>
                      <a:pt x="278" y="9"/>
                    </a:lnTo>
                    <a:lnTo>
                      <a:pt x="278" y="10"/>
                    </a:lnTo>
                    <a:lnTo>
                      <a:pt x="277" y="12"/>
                    </a:lnTo>
                    <a:lnTo>
                      <a:pt x="277" y="14"/>
                    </a:lnTo>
                    <a:lnTo>
                      <a:pt x="276" y="15"/>
                    </a:lnTo>
                    <a:lnTo>
                      <a:pt x="275" y="16"/>
                    </a:lnTo>
                    <a:lnTo>
                      <a:pt x="275" y="17"/>
                    </a:lnTo>
                    <a:lnTo>
                      <a:pt x="274" y="19"/>
                    </a:lnTo>
                    <a:lnTo>
                      <a:pt x="273" y="20"/>
                    </a:lnTo>
                    <a:lnTo>
                      <a:pt x="271" y="20"/>
                    </a:lnTo>
                    <a:lnTo>
                      <a:pt x="269" y="20"/>
                    </a:lnTo>
                    <a:lnTo>
                      <a:pt x="266" y="20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0" y="21"/>
                    </a:lnTo>
                    <a:lnTo>
                      <a:pt x="258" y="22"/>
                    </a:lnTo>
                    <a:lnTo>
                      <a:pt x="256" y="22"/>
                    </a:lnTo>
                    <a:lnTo>
                      <a:pt x="254" y="24"/>
                    </a:lnTo>
                    <a:lnTo>
                      <a:pt x="231" y="27"/>
                    </a:lnTo>
                    <a:lnTo>
                      <a:pt x="229" y="28"/>
                    </a:lnTo>
                    <a:lnTo>
                      <a:pt x="225" y="35"/>
                    </a:lnTo>
                    <a:lnTo>
                      <a:pt x="223" y="37"/>
                    </a:lnTo>
                    <a:lnTo>
                      <a:pt x="219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3" y="37"/>
                    </a:lnTo>
                    <a:lnTo>
                      <a:pt x="211" y="34"/>
                    </a:lnTo>
                    <a:lnTo>
                      <a:pt x="210" y="33"/>
                    </a:lnTo>
                    <a:lnTo>
                      <a:pt x="210" y="32"/>
                    </a:lnTo>
                    <a:lnTo>
                      <a:pt x="206" y="31"/>
                    </a:lnTo>
                    <a:lnTo>
                      <a:pt x="205" y="30"/>
                    </a:lnTo>
                    <a:lnTo>
                      <a:pt x="204" y="30"/>
                    </a:lnTo>
                    <a:lnTo>
                      <a:pt x="203" y="29"/>
                    </a:lnTo>
                    <a:lnTo>
                      <a:pt x="203" y="28"/>
                    </a:lnTo>
                    <a:lnTo>
                      <a:pt x="203" y="27"/>
                    </a:lnTo>
                    <a:lnTo>
                      <a:pt x="202" y="26"/>
                    </a:lnTo>
                    <a:lnTo>
                      <a:pt x="201" y="25"/>
                    </a:lnTo>
                    <a:lnTo>
                      <a:pt x="199" y="24"/>
                    </a:lnTo>
                    <a:lnTo>
                      <a:pt x="198" y="23"/>
                    </a:lnTo>
                    <a:lnTo>
                      <a:pt x="197" y="23"/>
                    </a:lnTo>
                    <a:lnTo>
                      <a:pt x="195" y="23"/>
                    </a:lnTo>
                    <a:lnTo>
                      <a:pt x="192" y="22"/>
                    </a:lnTo>
                    <a:lnTo>
                      <a:pt x="191" y="22"/>
                    </a:lnTo>
                    <a:lnTo>
                      <a:pt x="191" y="23"/>
                    </a:lnTo>
                    <a:lnTo>
                      <a:pt x="189" y="25"/>
                    </a:lnTo>
                    <a:lnTo>
                      <a:pt x="187" y="25"/>
                    </a:lnTo>
                    <a:lnTo>
                      <a:pt x="184" y="27"/>
                    </a:lnTo>
                    <a:lnTo>
                      <a:pt x="183" y="27"/>
                    </a:lnTo>
                    <a:lnTo>
                      <a:pt x="180" y="25"/>
                    </a:lnTo>
                    <a:lnTo>
                      <a:pt x="180" y="26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6" y="23"/>
                    </a:lnTo>
                    <a:lnTo>
                      <a:pt x="174" y="22"/>
                    </a:lnTo>
                    <a:lnTo>
                      <a:pt x="173" y="22"/>
                    </a:lnTo>
                    <a:lnTo>
                      <a:pt x="172" y="22"/>
                    </a:lnTo>
                    <a:lnTo>
                      <a:pt x="167" y="24"/>
                    </a:lnTo>
                    <a:lnTo>
                      <a:pt x="166" y="24"/>
                    </a:lnTo>
                    <a:lnTo>
                      <a:pt x="166" y="23"/>
                    </a:lnTo>
                    <a:lnTo>
                      <a:pt x="164" y="20"/>
                    </a:lnTo>
                    <a:lnTo>
                      <a:pt x="163" y="20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6" y="20"/>
                    </a:lnTo>
                    <a:lnTo>
                      <a:pt x="154" y="19"/>
                    </a:lnTo>
                    <a:lnTo>
                      <a:pt x="153" y="19"/>
                    </a:lnTo>
                    <a:lnTo>
                      <a:pt x="151" y="20"/>
                    </a:lnTo>
                    <a:lnTo>
                      <a:pt x="150" y="20"/>
                    </a:lnTo>
                    <a:lnTo>
                      <a:pt x="150" y="20"/>
                    </a:lnTo>
                    <a:lnTo>
                      <a:pt x="149" y="20"/>
                    </a:lnTo>
                    <a:lnTo>
                      <a:pt x="149" y="21"/>
                    </a:lnTo>
                    <a:lnTo>
                      <a:pt x="148" y="21"/>
                    </a:lnTo>
                    <a:lnTo>
                      <a:pt x="146" y="20"/>
                    </a:lnTo>
                    <a:lnTo>
                      <a:pt x="145" y="20"/>
                    </a:lnTo>
                    <a:lnTo>
                      <a:pt x="144" y="20"/>
                    </a:lnTo>
                    <a:lnTo>
                      <a:pt x="143" y="19"/>
                    </a:lnTo>
                    <a:lnTo>
                      <a:pt x="141" y="17"/>
                    </a:lnTo>
                    <a:lnTo>
                      <a:pt x="138" y="14"/>
                    </a:lnTo>
                    <a:lnTo>
                      <a:pt x="137" y="13"/>
                    </a:lnTo>
                    <a:lnTo>
                      <a:pt x="135" y="12"/>
                    </a:lnTo>
                    <a:lnTo>
                      <a:pt x="134" y="12"/>
                    </a:lnTo>
                    <a:lnTo>
                      <a:pt x="133" y="12"/>
                    </a:lnTo>
                    <a:lnTo>
                      <a:pt x="132" y="14"/>
                    </a:lnTo>
                    <a:lnTo>
                      <a:pt x="130" y="18"/>
                    </a:lnTo>
                    <a:lnTo>
                      <a:pt x="130" y="19"/>
                    </a:lnTo>
                    <a:lnTo>
                      <a:pt x="127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6" y="20"/>
                    </a:lnTo>
                    <a:lnTo>
                      <a:pt x="125" y="19"/>
                    </a:lnTo>
                    <a:lnTo>
                      <a:pt x="124" y="19"/>
                    </a:lnTo>
                    <a:lnTo>
                      <a:pt x="124" y="20"/>
                    </a:lnTo>
                    <a:lnTo>
                      <a:pt x="124" y="21"/>
                    </a:lnTo>
                    <a:lnTo>
                      <a:pt x="124" y="22"/>
                    </a:lnTo>
                    <a:lnTo>
                      <a:pt x="123" y="22"/>
                    </a:lnTo>
                    <a:lnTo>
                      <a:pt x="122" y="23"/>
                    </a:lnTo>
                    <a:lnTo>
                      <a:pt x="121" y="24"/>
                    </a:lnTo>
                    <a:lnTo>
                      <a:pt x="120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7" name="Freeform 166">
                <a:extLst>
                  <a:ext uri="{FF2B5EF4-FFF2-40B4-BE49-F238E27FC236}">
                    <a16:creationId xmlns:a16="http://schemas.microsoft.com/office/drawing/2014/main" id="{8174A50F-158D-81FE-10BB-72AAC0200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1543050"/>
                <a:ext cx="3175" cy="635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4 h 4"/>
                  <a:gd name="T4" fmla="*/ 2 w 2"/>
                  <a:gd name="T5" fmla="*/ 2 h 4"/>
                  <a:gd name="T6" fmla="*/ 2 w 2"/>
                  <a:gd name="T7" fmla="*/ 1 h 4"/>
                  <a:gd name="T8" fmla="*/ 2 w 2"/>
                  <a:gd name="T9" fmla="*/ 0 h 4"/>
                  <a:gd name="T10" fmla="*/ 1 w 2"/>
                  <a:gd name="T11" fmla="*/ 1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1" y="4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8" name="Freeform 167">
                <a:extLst>
                  <a:ext uri="{FF2B5EF4-FFF2-40B4-BE49-F238E27FC236}">
                    <a16:creationId xmlns:a16="http://schemas.microsoft.com/office/drawing/2014/main" id="{272E7E40-2488-66D1-D039-437599A2E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913" y="1131888"/>
                <a:ext cx="493712" cy="301625"/>
              </a:xfrm>
              <a:custGeom>
                <a:avLst/>
                <a:gdLst>
                  <a:gd name="T0" fmla="*/ 41 w 311"/>
                  <a:gd name="T1" fmla="*/ 50 h 190"/>
                  <a:gd name="T2" fmla="*/ 44 w 311"/>
                  <a:gd name="T3" fmla="*/ 59 h 190"/>
                  <a:gd name="T4" fmla="*/ 29 w 311"/>
                  <a:gd name="T5" fmla="*/ 61 h 190"/>
                  <a:gd name="T6" fmla="*/ 19 w 311"/>
                  <a:gd name="T7" fmla="*/ 59 h 190"/>
                  <a:gd name="T8" fmla="*/ 21 w 311"/>
                  <a:gd name="T9" fmla="*/ 65 h 190"/>
                  <a:gd name="T10" fmla="*/ 25 w 311"/>
                  <a:gd name="T11" fmla="*/ 74 h 190"/>
                  <a:gd name="T12" fmla="*/ 14 w 311"/>
                  <a:gd name="T13" fmla="*/ 84 h 190"/>
                  <a:gd name="T14" fmla="*/ 15 w 311"/>
                  <a:gd name="T15" fmla="*/ 96 h 190"/>
                  <a:gd name="T16" fmla="*/ 17 w 311"/>
                  <a:gd name="T17" fmla="*/ 103 h 190"/>
                  <a:gd name="T18" fmla="*/ 15 w 311"/>
                  <a:gd name="T19" fmla="*/ 108 h 190"/>
                  <a:gd name="T20" fmla="*/ 6 w 311"/>
                  <a:gd name="T21" fmla="*/ 110 h 190"/>
                  <a:gd name="T22" fmla="*/ 8 w 311"/>
                  <a:gd name="T23" fmla="*/ 117 h 190"/>
                  <a:gd name="T24" fmla="*/ 9 w 311"/>
                  <a:gd name="T25" fmla="*/ 125 h 190"/>
                  <a:gd name="T26" fmla="*/ 11 w 311"/>
                  <a:gd name="T27" fmla="*/ 131 h 190"/>
                  <a:gd name="T28" fmla="*/ 22 w 311"/>
                  <a:gd name="T29" fmla="*/ 142 h 190"/>
                  <a:gd name="T30" fmla="*/ 30 w 311"/>
                  <a:gd name="T31" fmla="*/ 148 h 190"/>
                  <a:gd name="T32" fmla="*/ 37 w 311"/>
                  <a:gd name="T33" fmla="*/ 155 h 190"/>
                  <a:gd name="T34" fmla="*/ 52 w 311"/>
                  <a:gd name="T35" fmla="*/ 169 h 190"/>
                  <a:gd name="T36" fmla="*/ 55 w 311"/>
                  <a:gd name="T37" fmla="*/ 176 h 190"/>
                  <a:gd name="T38" fmla="*/ 65 w 311"/>
                  <a:gd name="T39" fmla="*/ 177 h 190"/>
                  <a:gd name="T40" fmla="*/ 77 w 311"/>
                  <a:gd name="T41" fmla="*/ 186 h 190"/>
                  <a:gd name="T42" fmla="*/ 98 w 311"/>
                  <a:gd name="T43" fmla="*/ 189 h 190"/>
                  <a:gd name="T44" fmla="*/ 108 w 311"/>
                  <a:gd name="T45" fmla="*/ 188 h 190"/>
                  <a:gd name="T46" fmla="*/ 117 w 311"/>
                  <a:gd name="T47" fmla="*/ 180 h 190"/>
                  <a:gd name="T48" fmla="*/ 127 w 311"/>
                  <a:gd name="T49" fmla="*/ 179 h 190"/>
                  <a:gd name="T50" fmla="*/ 137 w 311"/>
                  <a:gd name="T51" fmla="*/ 172 h 190"/>
                  <a:gd name="T52" fmla="*/ 150 w 311"/>
                  <a:gd name="T53" fmla="*/ 171 h 190"/>
                  <a:gd name="T54" fmla="*/ 156 w 311"/>
                  <a:gd name="T55" fmla="*/ 164 h 190"/>
                  <a:gd name="T56" fmla="*/ 174 w 311"/>
                  <a:gd name="T57" fmla="*/ 163 h 190"/>
                  <a:gd name="T58" fmla="*/ 186 w 311"/>
                  <a:gd name="T59" fmla="*/ 164 h 190"/>
                  <a:gd name="T60" fmla="*/ 208 w 311"/>
                  <a:gd name="T61" fmla="*/ 164 h 190"/>
                  <a:gd name="T62" fmla="*/ 215 w 311"/>
                  <a:gd name="T63" fmla="*/ 157 h 190"/>
                  <a:gd name="T64" fmla="*/ 225 w 311"/>
                  <a:gd name="T65" fmla="*/ 158 h 190"/>
                  <a:gd name="T66" fmla="*/ 232 w 311"/>
                  <a:gd name="T67" fmla="*/ 149 h 190"/>
                  <a:gd name="T68" fmla="*/ 238 w 311"/>
                  <a:gd name="T69" fmla="*/ 135 h 190"/>
                  <a:gd name="T70" fmla="*/ 247 w 311"/>
                  <a:gd name="T71" fmla="*/ 129 h 190"/>
                  <a:gd name="T72" fmla="*/ 251 w 311"/>
                  <a:gd name="T73" fmla="*/ 117 h 190"/>
                  <a:gd name="T74" fmla="*/ 255 w 311"/>
                  <a:gd name="T75" fmla="*/ 103 h 190"/>
                  <a:gd name="T76" fmla="*/ 262 w 311"/>
                  <a:gd name="T77" fmla="*/ 94 h 190"/>
                  <a:gd name="T78" fmla="*/ 270 w 311"/>
                  <a:gd name="T79" fmla="*/ 80 h 190"/>
                  <a:gd name="T80" fmla="*/ 278 w 311"/>
                  <a:gd name="T81" fmla="*/ 66 h 190"/>
                  <a:gd name="T82" fmla="*/ 287 w 311"/>
                  <a:gd name="T83" fmla="*/ 58 h 190"/>
                  <a:gd name="T84" fmla="*/ 303 w 311"/>
                  <a:gd name="T85" fmla="*/ 52 h 190"/>
                  <a:gd name="T86" fmla="*/ 311 w 311"/>
                  <a:gd name="T87" fmla="*/ 43 h 190"/>
                  <a:gd name="T88" fmla="*/ 305 w 311"/>
                  <a:gd name="T89" fmla="*/ 31 h 190"/>
                  <a:gd name="T90" fmla="*/ 292 w 311"/>
                  <a:gd name="T91" fmla="*/ 22 h 190"/>
                  <a:gd name="T92" fmla="*/ 284 w 311"/>
                  <a:gd name="T93" fmla="*/ 16 h 190"/>
                  <a:gd name="T94" fmla="*/ 276 w 311"/>
                  <a:gd name="T95" fmla="*/ 12 h 190"/>
                  <a:gd name="T96" fmla="*/ 259 w 311"/>
                  <a:gd name="T97" fmla="*/ 16 h 190"/>
                  <a:gd name="T98" fmla="*/ 248 w 311"/>
                  <a:gd name="T99" fmla="*/ 3 h 190"/>
                  <a:gd name="T100" fmla="*/ 236 w 311"/>
                  <a:gd name="T101" fmla="*/ 5 h 190"/>
                  <a:gd name="T102" fmla="*/ 222 w 311"/>
                  <a:gd name="T103" fmla="*/ 4 h 190"/>
                  <a:gd name="T104" fmla="*/ 201 w 311"/>
                  <a:gd name="T105" fmla="*/ 7 h 190"/>
                  <a:gd name="T106" fmla="*/ 189 w 311"/>
                  <a:gd name="T107" fmla="*/ 20 h 190"/>
                  <a:gd name="T108" fmla="*/ 180 w 311"/>
                  <a:gd name="T109" fmla="*/ 28 h 190"/>
                  <a:gd name="T110" fmla="*/ 168 w 311"/>
                  <a:gd name="T111" fmla="*/ 28 h 190"/>
                  <a:gd name="T112" fmla="*/ 155 w 311"/>
                  <a:gd name="T113" fmla="*/ 30 h 190"/>
                  <a:gd name="T114" fmla="*/ 129 w 311"/>
                  <a:gd name="T115" fmla="*/ 35 h 190"/>
                  <a:gd name="T116" fmla="*/ 120 w 311"/>
                  <a:gd name="T117" fmla="*/ 47 h 190"/>
                  <a:gd name="T118" fmla="*/ 115 w 311"/>
                  <a:gd name="T119" fmla="*/ 53 h 190"/>
                  <a:gd name="T120" fmla="*/ 71 w 311"/>
                  <a:gd name="T121" fmla="*/ 52 h 190"/>
                  <a:gd name="T122" fmla="*/ 57 w 311"/>
                  <a:gd name="T123" fmla="*/ 4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190">
                    <a:moveTo>
                      <a:pt x="46" y="42"/>
                    </a:moveTo>
                    <a:lnTo>
                      <a:pt x="45" y="43"/>
                    </a:lnTo>
                    <a:lnTo>
                      <a:pt x="45" y="44"/>
                    </a:lnTo>
                    <a:lnTo>
                      <a:pt x="45" y="45"/>
                    </a:lnTo>
                    <a:lnTo>
                      <a:pt x="45" y="46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9"/>
                    </a:lnTo>
                    <a:lnTo>
                      <a:pt x="42" y="49"/>
                    </a:lnTo>
                    <a:lnTo>
                      <a:pt x="41" y="49"/>
                    </a:lnTo>
                    <a:lnTo>
                      <a:pt x="41" y="50"/>
                    </a:lnTo>
                    <a:lnTo>
                      <a:pt x="41" y="50"/>
                    </a:lnTo>
                    <a:lnTo>
                      <a:pt x="42" y="50"/>
                    </a:lnTo>
                    <a:lnTo>
                      <a:pt x="43" y="50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43" y="52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3" y="58"/>
                    </a:lnTo>
                    <a:lnTo>
                      <a:pt x="44" y="58"/>
                    </a:lnTo>
                    <a:lnTo>
                      <a:pt x="44" y="59"/>
                    </a:lnTo>
                    <a:lnTo>
                      <a:pt x="45" y="59"/>
                    </a:lnTo>
                    <a:lnTo>
                      <a:pt x="44" y="60"/>
                    </a:lnTo>
                    <a:lnTo>
                      <a:pt x="40" y="60"/>
                    </a:lnTo>
                    <a:lnTo>
                      <a:pt x="37" y="61"/>
                    </a:lnTo>
                    <a:lnTo>
                      <a:pt x="35" y="60"/>
                    </a:lnTo>
                    <a:lnTo>
                      <a:pt x="34" y="59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2" y="61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7" y="59"/>
                    </a:lnTo>
                    <a:lnTo>
                      <a:pt x="27" y="58"/>
                    </a:lnTo>
                    <a:lnTo>
                      <a:pt x="27" y="58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7"/>
                    </a:lnTo>
                    <a:lnTo>
                      <a:pt x="19" y="58"/>
                    </a:lnTo>
                    <a:lnTo>
                      <a:pt x="19" y="59"/>
                    </a:lnTo>
                    <a:lnTo>
                      <a:pt x="18" y="60"/>
                    </a:lnTo>
                    <a:lnTo>
                      <a:pt x="17" y="60"/>
                    </a:lnTo>
                    <a:lnTo>
                      <a:pt x="16" y="60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4" y="62"/>
                    </a:lnTo>
                    <a:lnTo>
                      <a:pt x="14" y="63"/>
                    </a:lnTo>
                    <a:lnTo>
                      <a:pt x="17" y="64"/>
                    </a:lnTo>
                    <a:lnTo>
                      <a:pt x="18" y="64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4" y="65"/>
                    </a:lnTo>
                    <a:lnTo>
                      <a:pt x="25" y="66"/>
                    </a:lnTo>
                    <a:lnTo>
                      <a:pt x="26" y="68"/>
                    </a:lnTo>
                    <a:lnTo>
                      <a:pt x="25" y="70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4" y="77"/>
                    </a:lnTo>
                    <a:lnTo>
                      <a:pt x="22" y="79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5" y="80"/>
                    </a:lnTo>
                    <a:lnTo>
                      <a:pt x="15" y="83"/>
                    </a:lnTo>
                    <a:lnTo>
                      <a:pt x="14" y="83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6" y="90"/>
                    </a:lnTo>
                    <a:lnTo>
                      <a:pt x="14" y="91"/>
                    </a:lnTo>
                    <a:lnTo>
                      <a:pt x="14" y="92"/>
                    </a:lnTo>
                    <a:lnTo>
                      <a:pt x="14" y="94"/>
                    </a:lnTo>
                    <a:lnTo>
                      <a:pt x="14" y="95"/>
                    </a:lnTo>
                    <a:lnTo>
                      <a:pt x="15" y="95"/>
                    </a:lnTo>
                    <a:lnTo>
                      <a:pt x="15" y="96"/>
                    </a:lnTo>
                    <a:lnTo>
                      <a:pt x="15" y="97"/>
                    </a:lnTo>
                    <a:lnTo>
                      <a:pt x="16" y="98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8" y="98"/>
                    </a:lnTo>
                    <a:lnTo>
                      <a:pt x="18" y="99"/>
                    </a:lnTo>
                    <a:lnTo>
                      <a:pt x="17" y="99"/>
                    </a:lnTo>
                    <a:lnTo>
                      <a:pt x="16" y="100"/>
                    </a:lnTo>
                    <a:lnTo>
                      <a:pt x="16" y="101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7" y="103"/>
                    </a:lnTo>
                    <a:lnTo>
                      <a:pt x="17" y="104"/>
                    </a:lnTo>
                    <a:lnTo>
                      <a:pt x="17" y="104"/>
                    </a:lnTo>
                    <a:lnTo>
                      <a:pt x="15" y="105"/>
                    </a:lnTo>
                    <a:lnTo>
                      <a:pt x="14" y="106"/>
                    </a:lnTo>
                    <a:lnTo>
                      <a:pt x="16" y="106"/>
                    </a:lnTo>
                    <a:lnTo>
                      <a:pt x="17" y="106"/>
                    </a:lnTo>
                    <a:lnTo>
                      <a:pt x="17" y="107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3" y="108"/>
                    </a:lnTo>
                    <a:lnTo>
                      <a:pt x="12" y="107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8" y="107"/>
                    </a:lnTo>
                    <a:lnTo>
                      <a:pt x="7" y="108"/>
                    </a:lnTo>
                    <a:lnTo>
                      <a:pt x="7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10"/>
                    </a:lnTo>
                    <a:lnTo>
                      <a:pt x="6" y="111"/>
                    </a:lnTo>
                    <a:lnTo>
                      <a:pt x="4" y="112"/>
                    </a:lnTo>
                    <a:lnTo>
                      <a:pt x="3" y="113"/>
                    </a:lnTo>
                    <a:lnTo>
                      <a:pt x="2" y="113"/>
                    </a:lnTo>
                    <a:lnTo>
                      <a:pt x="1" y="116"/>
                    </a:lnTo>
                    <a:lnTo>
                      <a:pt x="0" y="117"/>
                    </a:lnTo>
                    <a:lnTo>
                      <a:pt x="1" y="117"/>
                    </a:lnTo>
                    <a:lnTo>
                      <a:pt x="1" y="118"/>
                    </a:lnTo>
                    <a:lnTo>
                      <a:pt x="4" y="117"/>
                    </a:lnTo>
                    <a:lnTo>
                      <a:pt x="7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8"/>
                    </a:lnTo>
                    <a:lnTo>
                      <a:pt x="9" y="118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9" y="120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8" y="122"/>
                    </a:lnTo>
                    <a:lnTo>
                      <a:pt x="9" y="124"/>
                    </a:lnTo>
                    <a:lnTo>
                      <a:pt x="9" y="125"/>
                    </a:lnTo>
                    <a:lnTo>
                      <a:pt x="10" y="126"/>
                    </a:lnTo>
                    <a:lnTo>
                      <a:pt x="11" y="126"/>
                    </a:lnTo>
                    <a:lnTo>
                      <a:pt x="11" y="128"/>
                    </a:lnTo>
                    <a:lnTo>
                      <a:pt x="12" y="128"/>
                    </a:lnTo>
                    <a:lnTo>
                      <a:pt x="13" y="128"/>
                    </a:lnTo>
                    <a:lnTo>
                      <a:pt x="13" y="129"/>
                    </a:lnTo>
                    <a:lnTo>
                      <a:pt x="14" y="129"/>
                    </a:lnTo>
                    <a:lnTo>
                      <a:pt x="13" y="129"/>
                    </a:lnTo>
                    <a:lnTo>
                      <a:pt x="13" y="130"/>
                    </a:lnTo>
                    <a:lnTo>
                      <a:pt x="12" y="130"/>
                    </a:lnTo>
                    <a:lnTo>
                      <a:pt x="11" y="131"/>
                    </a:lnTo>
                    <a:lnTo>
                      <a:pt x="12" y="131"/>
                    </a:lnTo>
                    <a:lnTo>
                      <a:pt x="12" y="132"/>
                    </a:lnTo>
                    <a:lnTo>
                      <a:pt x="13" y="133"/>
                    </a:lnTo>
                    <a:lnTo>
                      <a:pt x="15" y="134"/>
                    </a:lnTo>
                    <a:lnTo>
                      <a:pt x="17" y="137"/>
                    </a:lnTo>
                    <a:lnTo>
                      <a:pt x="17" y="138"/>
                    </a:lnTo>
                    <a:lnTo>
                      <a:pt x="18" y="140"/>
                    </a:lnTo>
                    <a:lnTo>
                      <a:pt x="19" y="140"/>
                    </a:lnTo>
                    <a:lnTo>
                      <a:pt x="21" y="141"/>
                    </a:lnTo>
                    <a:lnTo>
                      <a:pt x="21" y="142"/>
                    </a:lnTo>
                    <a:lnTo>
                      <a:pt x="22" y="142"/>
                    </a:lnTo>
                    <a:lnTo>
                      <a:pt x="22" y="141"/>
                    </a:lnTo>
                    <a:lnTo>
                      <a:pt x="23" y="141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6" y="143"/>
                    </a:lnTo>
                    <a:lnTo>
                      <a:pt x="27" y="144"/>
                    </a:lnTo>
                    <a:lnTo>
                      <a:pt x="27" y="145"/>
                    </a:lnTo>
                    <a:lnTo>
                      <a:pt x="28" y="147"/>
                    </a:lnTo>
                    <a:lnTo>
                      <a:pt x="29" y="148"/>
                    </a:lnTo>
                    <a:lnTo>
                      <a:pt x="30" y="149"/>
                    </a:lnTo>
                    <a:lnTo>
                      <a:pt x="30" y="148"/>
                    </a:lnTo>
                    <a:lnTo>
                      <a:pt x="31" y="148"/>
                    </a:lnTo>
                    <a:lnTo>
                      <a:pt x="32" y="148"/>
                    </a:lnTo>
                    <a:lnTo>
                      <a:pt x="32" y="149"/>
                    </a:lnTo>
                    <a:lnTo>
                      <a:pt x="33" y="149"/>
                    </a:lnTo>
                    <a:lnTo>
                      <a:pt x="34" y="149"/>
                    </a:lnTo>
                    <a:lnTo>
                      <a:pt x="35" y="150"/>
                    </a:lnTo>
                    <a:lnTo>
                      <a:pt x="35" y="151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8"/>
                    </a:lnTo>
                    <a:lnTo>
                      <a:pt x="39" y="159"/>
                    </a:lnTo>
                    <a:lnTo>
                      <a:pt x="39" y="160"/>
                    </a:lnTo>
                    <a:lnTo>
                      <a:pt x="42" y="162"/>
                    </a:lnTo>
                    <a:lnTo>
                      <a:pt x="43" y="162"/>
                    </a:lnTo>
                    <a:lnTo>
                      <a:pt x="43" y="163"/>
                    </a:lnTo>
                    <a:lnTo>
                      <a:pt x="46" y="165"/>
                    </a:lnTo>
                    <a:lnTo>
                      <a:pt x="47" y="166"/>
                    </a:lnTo>
                    <a:lnTo>
                      <a:pt x="50" y="166"/>
                    </a:lnTo>
                    <a:lnTo>
                      <a:pt x="51" y="166"/>
                    </a:lnTo>
                    <a:lnTo>
                      <a:pt x="52" y="169"/>
                    </a:lnTo>
                    <a:lnTo>
                      <a:pt x="52" y="169"/>
                    </a:lnTo>
                    <a:lnTo>
                      <a:pt x="53" y="171"/>
                    </a:lnTo>
                    <a:lnTo>
                      <a:pt x="53" y="172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5" y="173"/>
                    </a:lnTo>
                    <a:lnTo>
                      <a:pt x="55" y="174"/>
                    </a:lnTo>
                    <a:lnTo>
                      <a:pt x="54" y="174"/>
                    </a:lnTo>
                    <a:lnTo>
                      <a:pt x="54" y="175"/>
                    </a:lnTo>
                    <a:lnTo>
                      <a:pt x="55" y="175"/>
                    </a:lnTo>
                    <a:lnTo>
                      <a:pt x="55" y="176"/>
                    </a:lnTo>
                    <a:lnTo>
                      <a:pt x="56" y="176"/>
                    </a:lnTo>
                    <a:lnTo>
                      <a:pt x="56" y="175"/>
                    </a:lnTo>
                    <a:lnTo>
                      <a:pt x="57" y="176"/>
                    </a:lnTo>
                    <a:lnTo>
                      <a:pt x="57" y="177"/>
                    </a:lnTo>
                    <a:lnTo>
                      <a:pt x="57" y="177"/>
                    </a:lnTo>
                    <a:lnTo>
                      <a:pt x="58" y="177"/>
                    </a:lnTo>
                    <a:lnTo>
                      <a:pt x="59" y="177"/>
                    </a:lnTo>
                    <a:lnTo>
                      <a:pt x="59" y="178"/>
                    </a:lnTo>
                    <a:lnTo>
                      <a:pt x="60" y="178"/>
                    </a:lnTo>
                    <a:lnTo>
                      <a:pt x="60" y="177"/>
                    </a:lnTo>
                    <a:lnTo>
                      <a:pt x="65" y="177"/>
                    </a:lnTo>
                    <a:lnTo>
                      <a:pt x="67" y="178"/>
                    </a:lnTo>
                    <a:lnTo>
                      <a:pt x="68" y="179"/>
                    </a:lnTo>
                    <a:lnTo>
                      <a:pt x="70" y="180"/>
                    </a:lnTo>
                    <a:lnTo>
                      <a:pt x="71" y="181"/>
                    </a:lnTo>
                    <a:lnTo>
                      <a:pt x="71" y="182"/>
                    </a:lnTo>
                    <a:lnTo>
                      <a:pt x="71" y="183"/>
                    </a:lnTo>
                    <a:lnTo>
                      <a:pt x="71" y="184"/>
                    </a:lnTo>
                    <a:lnTo>
                      <a:pt x="71" y="184"/>
                    </a:lnTo>
                    <a:lnTo>
                      <a:pt x="72" y="184"/>
                    </a:lnTo>
                    <a:lnTo>
                      <a:pt x="73" y="184"/>
                    </a:lnTo>
                    <a:lnTo>
                      <a:pt x="77" y="186"/>
                    </a:lnTo>
                    <a:lnTo>
                      <a:pt x="79" y="187"/>
                    </a:lnTo>
                    <a:lnTo>
                      <a:pt x="80" y="189"/>
                    </a:lnTo>
                    <a:lnTo>
                      <a:pt x="81" y="188"/>
                    </a:lnTo>
                    <a:lnTo>
                      <a:pt x="82" y="188"/>
                    </a:lnTo>
                    <a:lnTo>
                      <a:pt x="86" y="188"/>
                    </a:lnTo>
                    <a:lnTo>
                      <a:pt x="91" y="189"/>
                    </a:lnTo>
                    <a:lnTo>
                      <a:pt x="92" y="189"/>
                    </a:lnTo>
                    <a:lnTo>
                      <a:pt x="93" y="188"/>
                    </a:lnTo>
                    <a:lnTo>
                      <a:pt x="96" y="188"/>
                    </a:lnTo>
                    <a:lnTo>
                      <a:pt x="97" y="188"/>
                    </a:lnTo>
                    <a:lnTo>
                      <a:pt x="98" y="189"/>
                    </a:lnTo>
                    <a:lnTo>
                      <a:pt x="99" y="189"/>
                    </a:lnTo>
                    <a:lnTo>
                      <a:pt x="100" y="190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3" y="189"/>
                    </a:lnTo>
                    <a:lnTo>
                      <a:pt x="104" y="189"/>
                    </a:lnTo>
                    <a:lnTo>
                      <a:pt x="104" y="190"/>
                    </a:lnTo>
                    <a:lnTo>
                      <a:pt x="105" y="190"/>
                    </a:lnTo>
                    <a:lnTo>
                      <a:pt x="106" y="190"/>
                    </a:lnTo>
                    <a:lnTo>
                      <a:pt x="107" y="189"/>
                    </a:lnTo>
                    <a:lnTo>
                      <a:pt x="108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1" y="188"/>
                    </a:lnTo>
                    <a:lnTo>
                      <a:pt x="113" y="186"/>
                    </a:lnTo>
                    <a:lnTo>
                      <a:pt x="114" y="185"/>
                    </a:lnTo>
                    <a:lnTo>
                      <a:pt x="115" y="184"/>
                    </a:lnTo>
                    <a:lnTo>
                      <a:pt x="116" y="183"/>
                    </a:lnTo>
                    <a:lnTo>
                      <a:pt x="116" y="182"/>
                    </a:lnTo>
                    <a:lnTo>
                      <a:pt x="116" y="181"/>
                    </a:lnTo>
                    <a:lnTo>
                      <a:pt x="117" y="181"/>
                    </a:lnTo>
                    <a:lnTo>
                      <a:pt x="117" y="180"/>
                    </a:lnTo>
                    <a:lnTo>
                      <a:pt x="117" y="180"/>
                    </a:lnTo>
                    <a:lnTo>
                      <a:pt x="119" y="181"/>
                    </a:lnTo>
                    <a:lnTo>
                      <a:pt x="121" y="182"/>
                    </a:lnTo>
                    <a:lnTo>
                      <a:pt x="122" y="182"/>
                    </a:lnTo>
                    <a:lnTo>
                      <a:pt x="123" y="181"/>
                    </a:lnTo>
                    <a:lnTo>
                      <a:pt x="123" y="180"/>
                    </a:lnTo>
                    <a:lnTo>
                      <a:pt x="124" y="179"/>
                    </a:lnTo>
                    <a:lnTo>
                      <a:pt x="124" y="180"/>
                    </a:lnTo>
                    <a:lnTo>
                      <a:pt x="125" y="180"/>
                    </a:lnTo>
                    <a:lnTo>
                      <a:pt x="126" y="179"/>
                    </a:lnTo>
                    <a:lnTo>
                      <a:pt x="127" y="179"/>
                    </a:lnTo>
                    <a:lnTo>
                      <a:pt x="127" y="179"/>
                    </a:lnTo>
                    <a:lnTo>
                      <a:pt x="128" y="179"/>
                    </a:lnTo>
                    <a:lnTo>
                      <a:pt x="131" y="179"/>
                    </a:lnTo>
                    <a:lnTo>
                      <a:pt x="132" y="179"/>
                    </a:lnTo>
                    <a:lnTo>
                      <a:pt x="132" y="179"/>
                    </a:lnTo>
                    <a:lnTo>
                      <a:pt x="132" y="178"/>
                    </a:lnTo>
                    <a:lnTo>
                      <a:pt x="133" y="177"/>
                    </a:lnTo>
                    <a:lnTo>
                      <a:pt x="135" y="177"/>
                    </a:lnTo>
                    <a:lnTo>
                      <a:pt x="136" y="174"/>
                    </a:lnTo>
                    <a:lnTo>
                      <a:pt x="136" y="173"/>
                    </a:lnTo>
                    <a:lnTo>
                      <a:pt x="137" y="172"/>
                    </a:lnTo>
                    <a:lnTo>
                      <a:pt x="138" y="173"/>
                    </a:lnTo>
                    <a:lnTo>
                      <a:pt x="139" y="174"/>
                    </a:lnTo>
                    <a:lnTo>
                      <a:pt x="139" y="175"/>
                    </a:lnTo>
                    <a:lnTo>
                      <a:pt x="143" y="176"/>
                    </a:lnTo>
                    <a:lnTo>
                      <a:pt x="145" y="175"/>
                    </a:lnTo>
                    <a:lnTo>
                      <a:pt x="146" y="174"/>
                    </a:lnTo>
                    <a:lnTo>
                      <a:pt x="146" y="173"/>
                    </a:lnTo>
                    <a:lnTo>
                      <a:pt x="146" y="172"/>
                    </a:lnTo>
                    <a:lnTo>
                      <a:pt x="147" y="172"/>
                    </a:lnTo>
                    <a:lnTo>
                      <a:pt x="149" y="172"/>
                    </a:lnTo>
                    <a:lnTo>
                      <a:pt x="150" y="171"/>
                    </a:lnTo>
                    <a:lnTo>
                      <a:pt x="151" y="170"/>
                    </a:lnTo>
                    <a:lnTo>
                      <a:pt x="151" y="169"/>
                    </a:lnTo>
                    <a:lnTo>
                      <a:pt x="152" y="169"/>
                    </a:lnTo>
                    <a:lnTo>
                      <a:pt x="153" y="169"/>
                    </a:lnTo>
                    <a:lnTo>
                      <a:pt x="154" y="169"/>
                    </a:lnTo>
                    <a:lnTo>
                      <a:pt x="154" y="168"/>
                    </a:lnTo>
                    <a:lnTo>
                      <a:pt x="155" y="167"/>
                    </a:lnTo>
                    <a:lnTo>
                      <a:pt x="156" y="167"/>
                    </a:lnTo>
                    <a:lnTo>
                      <a:pt x="156" y="166"/>
                    </a:lnTo>
                    <a:lnTo>
                      <a:pt x="156" y="165"/>
                    </a:lnTo>
                    <a:lnTo>
                      <a:pt x="156" y="164"/>
                    </a:lnTo>
                    <a:lnTo>
                      <a:pt x="157" y="163"/>
                    </a:lnTo>
                    <a:lnTo>
                      <a:pt x="158" y="162"/>
                    </a:lnTo>
                    <a:lnTo>
                      <a:pt x="159" y="162"/>
                    </a:lnTo>
                    <a:lnTo>
                      <a:pt x="160" y="162"/>
                    </a:lnTo>
                    <a:lnTo>
                      <a:pt x="162" y="162"/>
                    </a:lnTo>
                    <a:lnTo>
                      <a:pt x="163" y="162"/>
                    </a:lnTo>
                    <a:lnTo>
                      <a:pt x="164" y="162"/>
                    </a:lnTo>
                    <a:lnTo>
                      <a:pt x="165" y="163"/>
                    </a:lnTo>
                    <a:lnTo>
                      <a:pt x="168" y="165"/>
                    </a:lnTo>
                    <a:lnTo>
                      <a:pt x="173" y="163"/>
                    </a:lnTo>
                    <a:lnTo>
                      <a:pt x="174" y="163"/>
                    </a:lnTo>
                    <a:lnTo>
                      <a:pt x="176" y="162"/>
                    </a:lnTo>
                    <a:lnTo>
                      <a:pt x="178" y="163"/>
                    </a:lnTo>
                    <a:lnTo>
                      <a:pt x="180" y="164"/>
                    </a:lnTo>
                    <a:lnTo>
                      <a:pt x="182" y="164"/>
                    </a:lnTo>
                    <a:lnTo>
                      <a:pt x="183" y="163"/>
                    </a:lnTo>
                    <a:lnTo>
                      <a:pt x="183" y="163"/>
                    </a:lnTo>
                    <a:lnTo>
                      <a:pt x="184" y="163"/>
                    </a:lnTo>
                    <a:lnTo>
                      <a:pt x="184" y="164"/>
                    </a:lnTo>
                    <a:lnTo>
                      <a:pt x="185" y="165"/>
                    </a:lnTo>
                    <a:lnTo>
                      <a:pt x="185" y="164"/>
                    </a:lnTo>
                    <a:lnTo>
                      <a:pt x="186" y="164"/>
                    </a:lnTo>
                    <a:lnTo>
                      <a:pt x="186" y="164"/>
                    </a:lnTo>
                    <a:lnTo>
                      <a:pt x="189" y="167"/>
                    </a:lnTo>
                    <a:lnTo>
                      <a:pt x="191" y="164"/>
                    </a:lnTo>
                    <a:lnTo>
                      <a:pt x="199" y="164"/>
                    </a:lnTo>
                    <a:lnTo>
                      <a:pt x="200" y="162"/>
                    </a:lnTo>
                    <a:lnTo>
                      <a:pt x="202" y="162"/>
                    </a:lnTo>
                    <a:lnTo>
                      <a:pt x="204" y="163"/>
                    </a:lnTo>
                    <a:lnTo>
                      <a:pt x="205" y="164"/>
                    </a:lnTo>
                    <a:lnTo>
                      <a:pt x="205" y="165"/>
                    </a:lnTo>
                    <a:lnTo>
                      <a:pt x="206" y="165"/>
                    </a:lnTo>
                    <a:lnTo>
                      <a:pt x="208" y="164"/>
                    </a:lnTo>
                    <a:lnTo>
                      <a:pt x="209" y="164"/>
                    </a:lnTo>
                    <a:lnTo>
                      <a:pt x="210" y="163"/>
                    </a:lnTo>
                    <a:lnTo>
                      <a:pt x="211" y="162"/>
                    </a:lnTo>
                    <a:lnTo>
                      <a:pt x="211" y="162"/>
                    </a:lnTo>
                    <a:lnTo>
                      <a:pt x="211" y="161"/>
                    </a:lnTo>
                    <a:lnTo>
                      <a:pt x="212" y="162"/>
                    </a:lnTo>
                    <a:lnTo>
                      <a:pt x="213" y="161"/>
                    </a:lnTo>
                    <a:lnTo>
                      <a:pt x="212" y="159"/>
                    </a:lnTo>
                    <a:lnTo>
                      <a:pt x="212" y="159"/>
                    </a:lnTo>
                    <a:lnTo>
                      <a:pt x="214" y="157"/>
                    </a:lnTo>
                    <a:lnTo>
                      <a:pt x="215" y="157"/>
                    </a:lnTo>
                    <a:lnTo>
                      <a:pt x="216" y="157"/>
                    </a:lnTo>
                    <a:lnTo>
                      <a:pt x="216" y="156"/>
                    </a:lnTo>
                    <a:lnTo>
                      <a:pt x="217" y="156"/>
                    </a:lnTo>
                    <a:lnTo>
                      <a:pt x="217" y="157"/>
                    </a:lnTo>
                    <a:lnTo>
                      <a:pt x="218" y="157"/>
                    </a:lnTo>
                    <a:lnTo>
                      <a:pt x="219" y="158"/>
                    </a:lnTo>
                    <a:lnTo>
                      <a:pt x="220" y="157"/>
                    </a:lnTo>
                    <a:lnTo>
                      <a:pt x="221" y="157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58"/>
                    </a:lnTo>
                    <a:lnTo>
                      <a:pt x="226" y="158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8" y="156"/>
                    </a:lnTo>
                    <a:lnTo>
                      <a:pt x="229" y="156"/>
                    </a:lnTo>
                    <a:lnTo>
                      <a:pt x="230" y="156"/>
                    </a:lnTo>
                    <a:lnTo>
                      <a:pt x="231" y="155"/>
                    </a:lnTo>
                    <a:lnTo>
                      <a:pt x="231" y="154"/>
                    </a:lnTo>
                    <a:lnTo>
                      <a:pt x="232" y="153"/>
                    </a:lnTo>
                    <a:lnTo>
                      <a:pt x="232" y="149"/>
                    </a:lnTo>
                    <a:lnTo>
                      <a:pt x="232" y="149"/>
                    </a:lnTo>
                    <a:lnTo>
                      <a:pt x="233" y="148"/>
                    </a:lnTo>
                    <a:lnTo>
                      <a:pt x="234" y="147"/>
                    </a:lnTo>
                    <a:lnTo>
                      <a:pt x="236" y="147"/>
                    </a:lnTo>
                    <a:lnTo>
                      <a:pt x="237" y="146"/>
                    </a:lnTo>
                    <a:lnTo>
                      <a:pt x="237" y="145"/>
                    </a:lnTo>
                    <a:lnTo>
                      <a:pt x="236" y="142"/>
                    </a:lnTo>
                    <a:lnTo>
                      <a:pt x="236" y="140"/>
                    </a:lnTo>
                    <a:lnTo>
                      <a:pt x="236" y="139"/>
                    </a:lnTo>
                    <a:lnTo>
                      <a:pt x="237" y="139"/>
                    </a:lnTo>
                    <a:lnTo>
                      <a:pt x="237" y="138"/>
                    </a:lnTo>
                    <a:lnTo>
                      <a:pt x="238" y="135"/>
                    </a:lnTo>
                    <a:lnTo>
                      <a:pt x="238" y="134"/>
                    </a:lnTo>
                    <a:lnTo>
                      <a:pt x="239" y="133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3" y="132"/>
                    </a:lnTo>
                    <a:lnTo>
                      <a:pt x="244" y="131"/>
                    </a:lnTo>
                    <a:lnTo>
                      <a:pt x="244" y="130"/>
                    </a:lnTo>
                    <a:lnTo>
                      <a:pt x="244" y="129"/>
                    </a:lnTo>
                    <a:lnTo>
                      <a:pt x="245" y="129"/>
                    </a:lnTo>
                    <a:lnTo>
                      <a:pt x="246" y="129"/>
                    </a:lnTo>
                    <a:lnTo>
                      <a:pt x="247" y="129"/>
                    </a:lnTo>
                    <a:lnTo>
                      <a:pt x="247" y="127"/>
                    </a:lnTo>
                    <a:lnTo>
                      <a:pt x="248" y="126"/>
                    </a:lnTo>
                    <a:lnTo>
                      <a:pt x="246" y="125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8"/>
                    </a:lnTo>
                    <a:lnTo>
                      <a:pt x="250" y="118"/>
                    </a:lnTo>
                    <a:lnTo>
                      <a:pt x="251" y="118"/>
                    </a:lnTo>
                    <a:lnTo>
                      <a:pt x="251" y="117"/>
                    </a:lnTo>
                    <a:lnTo>
                      <a:pt x="251" y="116"/>
                    </a:lnTo>
                    <a:lnTo>
                      <a:pt x="251" y="115"/>
                    </a:lnTo>
                    <a:lnTo>
                      <a:pt x="251" y="114"/>
                    </a:lnTo>
                    <a:lnTo>
                      <a:pt x="251" y="113"/>
                    </a:lnTo>
                    <a:lnTo>
                      <a:pt x="254" y="111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4" y="107"/>
                    </a:lnTo>
                    <a:lnTo>
                      <a:pt x="254" y="106"/>
                    </a:lnTo>
                    <a:lnTo>
                      <a:pt x="253" y="106"/>
                    </a:lnTo>
                    <a:lnTo>
                      <a:pt x="255" y="103"/>
                    </a:lnTo>
                    <a:lnTo>
                      <a:pt x="256" y="102"/>
                    </a:lnTo>
                    <a:lnTo>
                      <a:pt x="258" y="100"/>
                    </a:lnTo>
                    <a:lnTo>
                      <a:pt x="259" y="99"/>
                    </a:lnTo>
                    <a:lnTo>
                      <a:pt x="260" y="99"/>
                    </a:lnTo>
                    <a:lnTo>
                      <a:pt x="260" y="98"/>
                    </a:lnTo>
                    <a:lnTo>
                      <a:pt x="261" y="97"/>
                    </a:lnTo>
                    <a:lnTo>
                      <a:pt x="262" y="96"/>
                    </a:lnTo>
                    <a:lnTo>
                      <a:pt x="262" y="96"/>
                    </a:lnTo>
                    <a:lnTo>
                      <a:pt x="263" y="95"/>
                    </a:lnTo>
                    <a:lnTo>
                      <a:pt x="263" y="94"/>
                    </a:lnTo>
                    <a:lnTo>
                      <a:pt x="262" y="94"/>
                    </a:lnTo>
                    <a:lnTo>
                      <a:pt x="262" y="93"/>
                    </a:lnTo>
                    <a:lnTo>
                      <a:pt x="263" y="92"/>
                    </a:lnTo>
                    <a:lnTo>
                      <a:pt x="263" y="91"/>
                    </a:lnTo>
                    <a:lnTo>
                      <a:pt x="264" y="90"/>
                    </a:lnTo>
                    <a:lnTo>
                      <a:pt x="264" y="88"/>
                    </a:lnTo>
                    <a:lnTo>
                      <a:pt x="264" y="87"/>
                    </a:lnTo>
                    <a:lnTo>
                      <a:pt x="266" y="84"/>
                    </a:lnTo>
                    <a:lnTo>
                      <a:pt x="266" y="83"/>
                    </a:lnTo>
                    <a:lnTo>
                      <a:pt x="267" y="83"/>
                    </a:lnTo>
                    <a:lnTo>
                      <a:pt x="270" y="82"/>
                    </a:lnTo>
                    <a:lnTo>
                      <a:pt x="270" y="80"/>
                    </a:lnTo>
                    <a:lnTo>
                      <a:pt x="270" y="78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2"/>
                    </a:lnTo>
                    <a:lnTo>
                      <a:pt x="272" y="71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7" y="68"/>
                    </a:lnTo>
                    <a:lnTo>
                      <a:pt x="277" y="67"/>
                    </a:lnTo>
                    <a:lnTo>
                      <a:pt x="278" y="67"/>
                    </a:lnTo>
                    <a:lnTo>
                      <a:pt x="278" y="66"/>
                    </a:lnTo>
                    <a:lnTo>
                      <a:pt x="279" y="64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0" y="61"/>
                    </a:lnTo>
                    <a:lnTo>
                      <a:pt x="281" y="60"/>
                    </a:lnTo>
                    <a:lnTo>
                      <a:pt x="282" y="59"/>
                    </a:lnTo>
                    <a:lnTo>
                      <a:pt x="283" y="58"/>
                    </a:lnTo>
                    <a:lnTo>
                      <a:pt x="284" y="58"/>
                    </a:lnTo>
                    <a:lnTo>
                      <a:pt x="285" y="57"/>
                    </a:lnTo>
                    <a:lnTo>
                      <a:pt x="285" y="57"/>
                    </a:lnTo>
                    <a:lnTo>
                      <a:pt x="287" y="58"/>
                    </a:lnTo>
                    <a:lnTo>
                      <a:pt x="288" y="58"/>
                    </a:lnTo>
                    <a:lnTo>
                      <a:pt x="289" y="57"/>
                    </a:lnTo>
                    <a:lnTo>
                      <a:pt x="290" y="54"/>
                    </a:lnTo>
                    <a:lnTo>
                      <a:pt x="292" y="53"/>
                    </a:lnTo>
                    <a:lnTo>
                      <a:pt x="294" y="55"/>
                    </a:lnTo>
                    <a:lnTo>
                      <a:pt x="295" y="56"/>
                    </a:lnTo>
                    <a:lnTo>
                      <a:pt x="297" y="55"/>
                    </a:lnTo>
                    <a:lnTo>
                      <a:pt x="299" y="55"/>
                    </a:lnTo>
                    <a:lnTo>
                      <a:pt x="301" y="53"/>
                    </a:lnTo>
                    <a:lnTo>
                      <a:pt x="302" y="52"/>
                    </a:lnTo>
                    <a:lnTo>
                      <a:pt x="303" y="52"/>
                    </a:lnTo>
                    <a:lnTo>
                      <a:pt x="304" y="51"/>
                    </a:lnTo>
                    <a:lnTo>
                      <a:pt x="305" y="51"/>
                    </a:lnTo>
                    <a:lnTo>
                      <a:pt x="305" y="50"/>
                    </a:lnTo>
                    <a:lnTo>
                      <a:pt x="305" y="50"/>
                    </a:lnTo>
                    <a:lnTo>
                      <a:pt x="305" y="49"/>
                    </a:lnTo>
                    <a:lnTo>
                      <a:pt x="305" y="48"/>
                    </a:lnTo>
                    <a:lnTo>
                      <a:pt x="306" y="48"/>
                    </a:lnTo>
                    <a:lnTo>
                      <a:pt x="308" y="47"/>
                    </a:lnTo>
                    <a:lnTo>
                      <a:pt x="309" y="46"/>
                    </a:lnTo>
                    <a:lnTo>
                      <a:pt x="310" y="44"/>
                    </a:lnTo>
                    <a:lnTo>
                      <a:pt x="311" y="43"/>
                    </a:lnTo>
                    <a:lnTo>
                      <a:pt x="309" y="41"/>
                    </a:lnTo>
                    <a:lnTo>
                      <a:pt x="308" y="40"/>
                    </a:lnTo>
                    <a:lnTo>
                      <a:pt x="309" y="40"/>
                    </a:lnTo>
                    <a:lnTo>
                      <a:pt x="309" y="39"/>
                    </a:lnTo>
                    <a:lnTo>
                      <a:pt x="310" y="38"/>
                    </a:lnTo>
                    <a:lnTo>
                      <a:pt x="310" y="37"/>
                    </a:lnTo>
                    <a:lnTo>
                      <a:pt x="310" y="36"/>
                    </a:lnTo>
                    <a:lnTo>
                      <a:pt x="309" y="35"/>
                    </a:lnTo>
                    <a:lnTo>
                      <a:pt x="308" y="34"/>
                    </a:lnTo>
                    <a:lnTo>
                      <a:pt x="307" y="32"/>
                    </a:lnTo>
                    <a:lnTo>
                      <a:pt x="305" y="31"/>
                    </a:lnTo>
                    <a:lnTo>
                      <a:pt x="305" y="30"/>
                    </a:lnTo>
                    <a:lnTo>
                      <a:pt x="304" y="31"/>
                    </a:lnTo>
                    <a:lnTo>
                      <a:pt x="303" y="31"/>
                    </a:lnTo>
                    <a:lnTo>
                      <a:pt x="302" y="32"/>
                    </a:lnTo>
                    <a:lnTo>
                      <a:pt x="298" y="32"/>
                    </a:lnTo>
                    <a:lnTo>
                      <a:pt x="297" y="32"/>
                    </a:lnTo>
                    <a:lnTo>
                      <a:pt x="296" y="30"/>
                    </a:lnTo>
                    <a:lnTo>
                      <a:pt x="296" y="29"/>
                    </a:lnTo>
                    <a:lnTo>
                      <a:pt x="295" y="28"/>
                    </a:lnTo>
                    <a:lnTo>
                      <a:pt x="293" y="22"/>
                    </a:lnTo>
                    <a:lnTo>
                      <a:pt x="292" y="22"/>
                    </a:lnTo>
                    <a:lnTo>
                      <a:pt x="291" y="23"/>
                    </a:lnTo>
                    <a:lnTo>
                      <a:pt x="290" y="23"/>
                    </a:lnTo>
                    <a:lnTo>
                      <a:pt x="289" y="22"/>
                    </a:lnTo>
                    <a:lnTo>
                      <a:pt x="288" y="22"/>
                    </a:lnTo>
                    <a:lnTo>
                      <a:pt x="288" y="23"/>
                    </a:lnTo>
                    <a:lnTo>
                      <a:pt x="287" y="23"/>
                    </a:lnTo>
                    <a:lnTo>
                      <a:pt x="286" y="22"/>
                    </a:lnTo>
                    <a:lnTo>
                      <a:pt x="285" y="19"/>
                    </a:lnTo>
                    <a:lnTo>
                      <a:pt x="284" y="18"/>
                    </a:lnTo>
                    <a:lnTo>
                      <a:pt x="284" y="17"/>
                    </a:lnTo>
                    <a:lnTo>
                      <a:pt x="284" y="16"/>
                    </a:lnTo>
                    <a:lnTo>
                      <a:pt x="284" y="15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2" y="13"/>
                    </a:lnTo>
                    <a:lnTo>
                      <a:pt x="283" y="11"/>
                    </a:lnTo>
                    <a:lnTo>
                      <a:pt x="281" y="10"/>
                    </a:lnTo>
                    <a:lnTo>
                      <a:pt x="279" y="10"/>
                    </a:lnTo>
                    <a:lnTo>
                      <a:pt x="278" y="10"/>
                    </a:lnTo>
                    <a:lnTo>
                      <a:pt x="277" y="11"/>
                    </a:lnTo>
                    <a:lnTo>
                      <a:pt x="276" y="11"/>
                    </a:lnTo>
                    <a:lnTo>
                      <a:pt x="276" y="12"/>
                    </a:lnTo>
                    <a:lnTo>
                      <a:pt x="275" y="13"/>
                    </a:lnTo>
                    <a:lnTo>
                      <a:pt x="274" y="13"/>
                    </a:lnTo>
                    <a:lnTo>
                      <a:pt x="271" y="13"/>
                    </a:lnTo>
                    <a:lnTo>
                      <a:pt x="270" y="13"/>
                    </a:lnTo>
                    <a:lnTo>
                      <a:pt x="270" y="13"/>
                    </a:lnTo>
                    <a:lnTo>
                      <a:pt x="267" y="13"/>
                    </a:lnTo>
                    <a:lnTo>
                      <a:pt x="266" y="13"/>
                    </a:lnTo>
                    <a:lnTo>
                      <a:pt x="266" y="14"/>
                    </a:lnTo>
                    <a:lnTo>
                      <a:pt x="263" y="15"/>
                    </a:lnTo>
                    <a:lnTo>
                      <a:pt x="261" y="16"/>
                    </a:lnTo>
                    <a:lnTo>
                      <a:pt x="259" y="16"/>
                    </a:lnTo>
                    <a:lnTo>
                      <a:pt x="257" y="16"/>
                    </a:lnTo>
                    <a:lnTo>
                      <a:pt x="256" y="15"/>
                    </a:lnTo>
                    <a:lnTo>
                      <a:pt x="256" y="13"/>
                    </a:lnTo>
                    <a:lnTo>
                      <a:pt x="253" y="10"/>
                    </a:lnTo>
                    <a:lnTo>
                      <a:pt x="252" y="9"/>
                    </a:lnTo>
                    <a:lnTo>
                      <a:pt x="252" y="7"/>
                    </a:lnTo>
                    <a:lnTo>
                      <a:pt x="251" y="6"/>
                    </a:lnTo>
                    <a:lnTo>
                      <a:pt x="250" y="5"/>
                    </a:lnTo>
                    <a:lnTo>
                      <a:pt x="248" y="5"/>
                    </a:lnTo>
                    <a:lnTo>
                      <a:pt x="248" y="5"/>
                    </a:lnTo>
                    <a:lnTo>
                      <a:pt x="248" y="3"/>
                    </a:lnTo>
                    <a:lnTo>
                      <a:pt x="247" y="2"/>
                    </a:lnTo>
                    <a:lnTo>
                      <a:pt x="246" y="2"/>
                    </a:lnTo>
                    <a:lnTo>
                      <a:pt x="245" y="0"/>
                    </a:lnTo>
                    <a:lnTo>
                      <a:pt x="244" y="0"/>
                    </a:lnTo>
                    <a:lnTo>
                      <a:pt x="242" y="1"/>
                    </a:lnTo>
                    <a:lnTo>
                      <a:pt x="240" y="1"/>
                    </a:lnTo>
                    <a:lnTo>
                      <a:pt x="239" y="1"/>
                    </a:lnTo>
                    <a:lnTo>
                      <a:pt x="238" y="2"/>
                    </a:lnTo>
                    <a:lnTo>
                      <a:pt x="238" y="3"/>
                    </a:lnTo>
                    <a:lnTo>
                      <a:pt x="237" y="4"/>
                    </a:lnTo>
                    <a:lnTo>
                      <a:pt x="236" y="5"/>
                    </a:lnTo>
                    <a:lnTo>
                      <a:pt x="236" y="5"/>
                    </a:lnTo>
                    <a:lnTo>
                      <a:pt x="236" y="4"/>
                    </a:lnTo>
                    <a:lnTo>
                      <a:pt x="235" y="4"/>
                    </a:lnTo>
                    <a:lnTo>
                      <a:pt x="233" y="4"/>
                    </a:lnTo>
                    <a:lnTo>
                      <a:pt x="229" y="6"/>
                    </a:lnTo>
                    <a:lnTo>
                      <a:pt x="228" y="6"/>
                    </a:lnTo>
                    <a:lnTo>
                      <a:pt x="226" y="5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4" y="4"/>
                    </a:lnTo>
                    <a:lnTo>
                      <a:pt x="222" y="4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7" y="1"/>
                    </a:lnTo>
                    <a:lnTo>
                      <a:pt x="216" y="0"/>
                    </a:lnTo>
                    <a:lnTo>
                      <a:pt x="215" y="0"/>
                    </a:lnTo>
                    <a:lnTo>
                      <a:pt x="205" y="2"/>
                    </a:lnTo>
                    <a:lnTo>
                      <a:pt x="202" y="2"/>
                    </a:lnTo>
                    <a:lnTo>
                      <a:pt x="201" y="3"/>
                    </a:lnTo>
                    <a:lnTo>
                      <a:pt x="201" y="4"/>
                    </a:lnTo>
                    <a:lnTo>
                      <a:pt x="201" y="6"/>
                    </a:lnTo>
                    <a:lnTo>
                      <a:pt x="201" y="7"/>
                    </a:lnTo>
                    <a:lnTo>
                      <a:pt x="200" y="8"/>
                    </a:lnTo>
                    <a:lnTo>
                      <a:pt x="198" y="9"/>
                    </a:lnTo>
                    <a:lnTo>
                      <a:pt x="198" y="10"/>
                    </a:lnTo>
                    <a:lnTo>
                      <a:pt x="197" y="10"/>
                    </a:lnTo>
                    <a:lnTo>
                      <a:pt x="196" y="16"/>
                    </a:lnTo>
                    <a:lnTo>
                      <a:pt x="195" y="19"/>
                    </a:lnTo>
                    <a:lnTo>
                      <a:pt x="194" y="20"/>
                    </a:lnTo>
                    <a:lnTo>
                      <a:pt x="192" y="21"/>
                    </a:lnTo>
                    <a:lnTo>
                      <a:pt x="191" y="22"/>
                    </a:lnTo>
                    <a:lnTo>
                      <a:pt x="190" y="21"/>
                    </a:lnTo>
                    <a:lnTo>
                      <a:pt x="189" y="20"/>
                    </a:lnTo>
                    <a:lnTo>
                      <a:pt x="188" y="21"/>
                    </a:lnTo>
                    <a:lnTo>
                      <a:pt x="186" y="22"/>
                    </a:lnTo>
                    <a:lnTo>
                      <a:pt x="186" y="22"/>
                    </a:lnTo>
                    <a:lnTo>
                      <a:pt x="185" y="22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3" y="25"/>
                    </a:lnTo>
                    <a:lnTo>
                      <a:pt x="183" y="26"/>
                    </a:lnTo>
                    <a:lnTo>
                      <a:pt x="183" y="26"/>
                    </a:lnTo>
                    <a:lnTo>
                      <a:pt x="181" y="28"/>
                    </a:lnTo>
                    <a:lnTo>
                      <a:pt x="180" y="28"/>
                    </a:lnTo>
                    <a:lnTo>
                      <a:pt x="178" y="28"/>
                    </a:lnTo>
                    <a:lnTo>
                      <a:pt x="177" y="29"/>
                    </a:lnTo>
                    <a:lnTo>
                      <a:pt x="176" y="30"/>
                    </a:lnTo>
                    <a:lnTo>
                      <a:pt x="174" y="30"/>
                    </a:lnTo>
                    <a:lnTo>
                      <a:pt x="173" y="30"/>
                    </a:lnTo>
                    <a:lnTo>
                      <a:pt x="171" y="30"/>
                    </a:lnTo>
                    <a:lnTo>
                      <a:pt x="170" y="29"/>
                    </a:lnTo>
                    <a:lnTo>
                      <a:pt x="168" y="30"/>
                    </a:lnTo>
                    <a:lnTo>
                      <a:pt x="167" y="29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6"/>
                    </a:lnTo>
                    <a:lnTo>
                      <a:pt x="164" y="26"/>
                    </a:lnTo>
                    <a:lnTo>
                      <a:pt x="162" y="24"/>
                    </a:lnTo>
                    <a:lnTo>
                      <a:pt x="161" y="24"/>
                    </a:lnTo>
                    <a:lnTo>
                      <a:pt x="157" y="25"/>
                    </a:lnTo>
                    <a:lnTo>
                      <a:pt x="156" y="26"/>
                    </a:lnTo>
                    <a:lnTo>
                      <a:pt x="156" y="27"/>
                    </a:lnTo>
                    <a:lnTo>
                      <a:pt x="156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1"/>
                    </a:lnTo>
                    <a:lnTo>
                      <a:pt x="152" y="33"/>
                    </a:lnTo>
                    <a:lnTo>
                      <a:pt x="146" y="33"/>
                    </a:lnTo>
                    <a:lnTo>
                      <a:pt x="143" y="35"/>
                    </a:lnTo>
                    <a:lnTo>
                      <a:pt x="137" y="34"/>
                    </a:lnTo>
                    <a:lnTo>
                      <a:pt x="135" y="34"/>
                    </a:lnTo>
                    <a:lnTo>
                      <a:pt x="134" y="34"/>
                    </a:lnTo>
                    <a:lnTo>
                      <a:pt x="133" y="34"/>
                    </a:lnTo>
                    <a:lnTo>
                      <a:pt x="132" y="35"/>
                    </a:lnTo>
                    <a:lnTo>
                      <a:pt x="129" y="35"/>
                    </a:lnTo>
                    <a:lnTo>
                      <a:pt x="125" y="36"/>
                    </a:lnTo>
                    <a:lnTo>
                      <a:pt x="124" y="37"/>
                    </a:lnTo>
                    <a:lnTo>
                      <a:pt x="123" y="40"/>
                    </a:lnTo>
                    <a:lnTo>
                      <a:pt x="123" y="40"/>
                    </a:lnTo>
                    <a:lnTo>
                      <a:pt x="122" y="40"/>
                    </a:lnTo>
                    <a:lnTo>
                      <a:pt x="121" y="40"/>
                    </a:lnTo>
                    <a:lnTo>
                      <a:pt x="120" y="41"/>
                    </a:lnTo>
                    <a:lnTo>
                      <a:pt x="121" y="41"/>
                    </a:lnTo>
                    <a:lnTo>
                      <a:pt x="121" y="42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21" y="49"/>
                    </a:lnTo>
                    <a:lnTo>
                      <a:pt x="122" y="50"/>
                    </a:lnTo>
                    <a:lnTo>
                      <a:pt x="124" y="51"/>
                    </a:lnTo>
                    <a:lnTo>
                      <a:pt x="123" y="51"/>
                    </a:lnTo>
                    <a:lnTo>
                      <a:pt x="122" y="52"/>
                    </a:lnTo>
                    <a:lnTo>
                      <a:pt x="121" y="52"/>
                    </a:lnTo>
                    <a:lnTo>
                      <a:pt x="119" y="53"/>
                    </a:lnTo>
                    <a:lnTo>
                      <a:pt x="118" y="54"/>
                    </a:lnTo>
                    <a:lnTo>
                      <a:pt x="117" y="54"/>
                    </a:lnTo>
                    <a:lnTo>
                      <a:pt x="117" y="54"/>
                    </a:lnTo>
                    <a:lnTo>
                      <a:pt x="115" y="53"/>
                    </a:lnTo>
                    <a:lnTo>
                      <a:pt x="112" y="53"/>
                    </a:lnTo>
                    <a:lnTo>
                      <a:pt x="103" y="54"/>
                    </a:lnTo>
                    <a:lnTo>
                      <a:pt x="99" y="56"/>
                    </a:lnTo>
                    <a:lnTo>
                      <a:pt x="97" y="56"/>
                    </a:lnTo>
                    <a:lnTo>
                      <a:pt x="92" y="55"/>
                    </a:lnTo>
                    <a:lnTo>
                      <a:pt x="81" y="56"/>
                    </a:lnTo>
                    <a:lnTo>
                      <a:pt x="78" y="56"/>
                    </a:lnTo>
                    <a:lnTo>
                      <a:pt x="75" y="55"/>
                    </a:lnTo>
                    <a:lnTo>
                      <a:pt x="74" y="54"/>
                    </a:lnTo>
                    <a:lnTo>
                      <a:pt x="72" y="53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1"/>
                    </a:lnTo>
                    <a:lnTo>
                      <a:pt x="68" y="51"/>
                    </a:lnTo>
                    <a:lnTo>
                      <a:pt x="67" y="51"/>
                    </a:lnTo>
                    <a:lnTo>
                      <a:pt x="67" y="50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57" y="40"/>
                    </a:lnTo>
                    <a:lnTo>
                      <a:pt x="56" y="40"/>
                    </a:lnTo>
                    <a:lnTo>
                      <a:pt x="53" y="39"/>
                    </a:lnTo>
                    <a:lnTo>
                      <a:pt x="52" y="39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6" y="4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49" name="Freeform 168">
                <a:extLst>
                  <a:ext uri="{FF2B5EF4-FFF2-40B4-BE49-F238E27FC236}">
                    <a16:creationId xmlns:a16="http://schemas.microsoft.com/office/drawing/2014/main" id="{4BF1F863-2318-7DE4-370F-04D222877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888" y="1058863"/>
                <a:ext cx="414337" cy="161925"/>
              </a:xfrm>
              <a:custGeom>
                <a:avLst/>
                <a:gdLst>
                  <a:gd name="T0" fmla="*/ 56 w 261"/>
                  <a:gd name="T1" fmla="*/ 12 h 102"/>
                  <a:gd name="T2" fmla="*/ 49 w 261"/>
                  <a:gd name="T3" fmla="*/ 15 h 102"/>
                  <a:gd name="T4" fmla="*/ 46 w 261"/>
                  <a:gd name="T5" fmla="*/ 21 h 102"/>
                  <a:gd name="T6" fmla="*/ 41 w 261"/>
                  <a:gd name="T7" fmla="*/ 25 h 102"/>
                  <a:gd name="T8" fmla="*/ 26 w 261"/>
                  <a:gd name="T9" fmla="*/ 27 h 102"/>
                  <a:gd name="T10" fmla="*/ 17 w 261"/>
                  <a:gd name="T11" fmla="*/ 26 h 102"/>
                  <a:gd name="T12" fmla="*/ 11 w 261"/>
                  <a:gd name="T13" fmla="*/ 31 h 102"/>
                  <a:gd name="T14" fmla="*/ 4 w 261"/>
                  <a:gd name="T15" fmla="*/ 42 h 102"/>
                  <a:gd name="T16" fmla="*/ 3 w 261"/>
                  <a:gd name="T17" fmla="*/ 50 h 102"/>
                  <a:gd name="T18" fmla="*/ 0 w 261"/>
                  <a:gd name="T19" fmla="*/ 58 h 102"/>
                  <a:gd name="T20" fmla="*/ 3 w 261"/>
                  <a:gd name="T21" fmla="*/ 62 h 102"/>
                  <a:gd name="T22" fmla="*/ 3 w 261"/>
                  <a:gd name="T23" fmla="*/ 65 h 102"/>
                  <a:gd name="T24" fmla="*/ 4 w 261"/>
                  <a:gd name="T25" fmla="*/ 68 h 102"/>
                  <a:gd name="T26" fmla="*/ 7 w 261"/>
                  <a:gd name="T27" fmla="*/ 76 h 102"/>
                  <a:gd name="T28" fmla="*/ 10 w 261"/>
                  <a:gd name="T29" fmla="*/ 79 h 102"/>
                  <a:gd name="T30" fmla="*/ 13 w 261"/>
                  <a:gd name="T31" fmla="*/ 84 h 102"/>
                  <a:gd name="T32" fmla="*/ 19 w 261"/>
                  <a:gd name="T33" fmla="*/ 85 h 102"/>
                  <a:gd name="T34" fmla="*/ 30 w 261"/>
                  <a:gd name="T35" fmla="*/ 94 h 102"/>
                  <a:gd name="T36" fmla="*/ 34 w 261"/>
                  <a:gd name="T37" fmla="*/ 97 h 102"/>
                  <a:gd name="T38" fmla="*/ 40 w 261"/>
                  <a:gd name="T39" fmla="*/ 100 h 102"/>
                  <a:gd name="T40" fmla="*/ 63 w 261"/>
                  <a:gd name="T41" fmla="*/ 102 h 102"/>
                  <a:gd name="T42" fmla="*/ 83 w 261"/>
                  <a:gd name="T43" fmla="*/ 100 h 102"/>
                  <a:gd name="T44" fmla="*/ 88 w 261"/>
                  <a:gd name="T45" fmla="*/ 98 h 102"/>
                  <a:gd name="T46" fmla="*/ 86 w 261"/>
                  <a:gd name="T47" fmla="*/ 93 h 102"/>
                  <a:gd name="T48" fmla="*/ 87 w 261"/>
                  <a:gd name="T49" fmla="*/ 86 h 102"/>
                  <a:gd name="T50" fmla="*/ 91 w 261"/>
                  <a:gd name="T51" fmla="*/ 82 h 102"/>
                  <a:gd name="T52" fmla="*/ 101 w 261"/>
                  <a:gd name="T53" fmla="*/ 80 h 102"/>
                  <a:gd name="T54" fmla="*/ 121 w 261"/>
                  <a:gd name="T55" fmla="*/ 77 h 102"/>
                  <a:gd name="T56" fmla="*/ 122 w 261"/>
                  <a:gd name="T57" fmla="*/ 72 h 102"/>
                  <a:gd name="T58" fmla="*/ 132 w 261"/>
                  <a:gd name="T59" fmla="*/ 72 h 102"/>
                  <a:gd name="T60" fmla="*/ 133 w 261"/>
                  <a:gd name="T61" fmla="*/ 75 h 102"/>
                  <a:gd name="T62" fmla="*/ 140 w 261"/>
                  <a:gd name="T63" fmla="*/ 76 h 102"/>
                  <a:gd name="T64" fmla="*/ 147 w 261"/>
                  <a:gd name="T65" fmla="*/ 74 h 102"/>
                  <a:gd name="T66" fmla="*/ 150 w 261"/>
                  <a:gd name="T67" fmla="*/ 69 h 102"/>
                  <a:gd name="T68" fmla="*/ 155 w 261"/>
                  <a:gd name="T69" fmla="*/ 66 h 102"/>
                  <a:gd name="T70" fmla="*/ 161 w 261"/>
                  <a:gd name="T71" fmla="*/ 65 h 102"/>
                  <a:gd name="T72" fmla="*/ 166 w 261"/>
                  <a:gd name="T73" fmla="*/ 54 h 102"/>
                  <a:gd name="T74" fmla="*/ 168 w 261"/>
                  <a:gd name="T75" fmla="*/ 48 h 102"/>
                  <a:gd name="T76" fmla="*/ 184 w 261"/>
                  <a:gd name="T77" fmla="*/ 48 h 102"/>
                  <a:gd name="T78" fmla="*/ 192 w 261"/>
                  <a:gd name="T79" fmla="*/ 50 h 102"/>
                  <a:gd name="T80" fmla="*/ 201 w 261"/>
                  <a:gd name="T81" fmla="*/ 50 h 102"/>
                  <a:gd name="T82" fmla="*/ 204 w 261"/>
                  <a:gd name="T83" fmla="*/ 49 h 102"/>
                  <a:gd name="T84" fmla="*/ 210 w 261"/>
                  <a:gd name="T85" fmla="*/ 46 h 102"/>
                  <a:gd name="T86" fmla="*/ 214 w 261"/>
                  <a:gd name="T87" fmla="*/ 51 h 102"/>
                  <a:gd name="T88" fmla="*/ 218 w 261"/>
                  <a:gd name="T89" fmla="*/ 55 h 102"/>
                  <a:gd name="T90" fmla="*/ 225 w 261"/>
                  <a:gd name="T91" fmla="*/ 62 h 102"/>
                  <a:gd name="T92" fmla="*/ 233 w 261"/>
                  <a:gd name="T93" fmla="*/ 59 h 102"/>
                  <a:gd name="T94" fmla="*/ 241 w 261"/>
                  <a:gd name="T95" fmla="*/ 59 h 102"/>
                  <a:gd name="T96" fmla="*/ 242 w 261"/>
                  <a:gd name="T97" fmla="*/ 50 h 102"/>
                  <a:gd name="T98" fmla="*/ 247 w 261"/>
                  <a:gd name="T99" fmla="*/ 42 h 102"/>
                  <a:gd name="T100" fmla="*/ 251 w 261"/>
                  <a:gd name="T101" fmla="*/ 38 h 102"/>
                  <a:gd name="T102" fmla="*/ 251 w 261"/>
                  <a:gd name="T103" fmla="*/ 33 h 102"/>
                  <a:gd name="T104" fmla="*/ 253 w 261"/>
                  <a:gd name="T105" fmla="*/ 27 h 102"/>
                  <a:gd name="T106" fmla="*/ 255 w 261"/>
                  <a:gd name="T107" fmla="*/ 23 h 102"/>
                  <a:gd name="T108" fmla="*/ 259 w 261"/>
                  <a:gd name="T109" fmla="*/ 16 h 102"/>
                  <a:gd name="T110" fmla="*/ 261 w 261"/>
                  <a:gd name="T111" fmla="*/ 11 h 102"/>
                  <a:gd name="T112" fmla="*/ 251 w 261"/>
                  <a:gd name="T113" fmla="*/ 7 h 102"/>
                  <a:gd name="T114" fmla="*/ 245 w 261"/>
                  <a:gd name="T115" fmla="*/ 4 h 102"/>
                  <a:gd name="T116" fmla="*/ 236 w 261"/>
                  <a:gd name="T117" fmla="*/ 1 h 102"/>
                  <a:gd name="T118" fmla="*/ 147 w 261"/>
                  <a:gd name="T119" fmla="*/ 4 h 102"/>
                  <a:gd name="T120" fmla="*/ 140 w 261"/>
                  <a:gd name="T121" fmla="*/ 1 h 102"/>
                  <a:gd name="T122" fmla="*/ 133 w 261"/>
                  <a:gd name="T123" fmla="*/ 3 h 102"/>
                  <a:gd name="T124" fmla="*/ 58 w 261"/>
                  <a:gd name="T125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" h="102">
                    <a:moveTo>
                      <a:pt x="58" y="5"/>
                    </a:moveTo>
                    <a:lnTo>
                      <a:pt x="58" y="6"/>
                    </a:lnTo>
                    <a:lnTo>
                      <a:pt x="58" y="10"/>
                    </a:lnTo>
                    <a:lnTo>
                      <a:pt x="57" y="11"/>
                    </a:lnTo>
                    <a:lnTo>
                      <a:pt x="56" y="12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4"/>
                    </a:lnTo>
                    <a:lnTo>
                      <a:pt x="50" y="15"/>
                    </a:lnTo>
                    <a:lnTo>
                      <a:pt x="49" y="15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6" y="21"/>
                    </a:lnTo>
                    <a:lnTo>
                      <a:pt x="45" y="22"/>
                    </a:lnTo>
                    <a:lnTo>
                      <a:pt x="44" y="2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1" y="25"/>
                    </a:lnTo>
                    <a:lnTo>
                      <a:pt x="40" y="26"/>
                    </a:lnTo>
                    <a:lnTo>
                      <a:pt x="32" y="29"/>
                    </a:lnTo>
                    <a:lnTo>
                      <a:pt x="30" y="29"/>
                    </a:lnTo>
                    <a:lnTo>
                      <a:pt x="28" y="27"/>
                    </a:lnTo>
                    <a:lnTo>
                      <a:pt x="26" y="27"/>
                    </a:lnTo>
                    <a:lnTo>
                      <a:pt x="25" y="28"/>
                    </a:lnTo>
                    <a:lnTo>
                      <a:pt x="24" y="28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3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1" y="31"/>
                    </a:lnTo>
                    <a:lnTo>
                      <a:pt x="9" y="32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0" y="59"/>
                    </a:lnTo>
                    <a:lnTo>
                      <a:pt x="0" y="60"/>
                    </a:lnTo>
                    <a:lnTo>
                      <a:pt x="1" y="61"/>
                    </a:lnTo>
                    <a:lnTo>
                      <a:pt x="2" y="61"/>
                    </a:lnTo>
                    <a:lnTo>
                      <a:pt x="3" y="62"/>
                    </a:lnTo>
                    <a:lnTo>
                      <a:pt x="3" y="63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3" y="64"/>
                    </a:lnTo>
                    <a:lnTo>
                      <a:pt x="3" y="65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4" y="66"/>
                    </a:lnTo>
                    <a:lnTo>
                      <a:pt x="4" y="67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5" y="72"/>
                    </a:lnTo>
                    <a:lnTo>
                      <a:pt x="5" y="74"/>
                    </a:lnTo>
                    <a:lnTo>
                      <a:pt x="6" y="75"/>
                    </a:lnTo>
                    <a:lnTo>
                      <a:pt x="7" y="76"/>
                    </a:lnTo>
                    <a:lnTo>
                      <a:pt x="8" y="76"/>
                    </a:lnTo>
                    <a:lnTo>
                      <a:pt x="9" y="76"/>
                    </a:lnTo>
                    <a:lnTo>
                      <a:pt x="10" y="77"/>
                    </a:lnTo>
                    <a:lnTo>
                      <a:pt x="11" y="78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1" y="82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3" y="84"/>
                    </a:lnTo>
                    <a:lnTo>
                      <a:pt x="13" y="85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8" y="85"/>
                    </a:lnTo>
                    <a:lnTo>
                      <a:pt x="19" y="85"/>
                    </a:lnTo>
                    <a:lnTo>
                      <a:pt x="22" y="86"/>
                    </a:lnTo>
                    <a:lnTo>
                      <a:pt x="23" y="86"/>
                    </a:lnTo>
                    <a:lnTo>
                      <a:pt x="29" y="93"/>
                    </a:lnTo>
                    <a:lnTo>
                      <a:pt x="29" y="94"/>
                    </a:lnTo>
                    <a:lnTo>
                      <a:pt x="30" y="94"/>
                    </a:lnTo>
                    <a:lnTo>
                      <a:pt x="31" y="94"/>
                    </a:lnTo>
                    <a:lnTo>
                      <a:pt x="31" y="95"/>
                    </a:lnTo>
                    <a:lnTo>
                      <a:pt x="33" y="96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8"/>
                    </a:lnTo>
                    <a:lnTo>
                      <a:pt x="37" y="98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4" y="102"/>
                    </a:lnTo>
                    <a:lnTo>
                      <a:pt x="47" y="102"/>
                    </a:lnTo>
                    <a:lnTo>
                      <a:pt x="58" y="101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9" y="100"/>
                    </a:lnTo>
                    <a:lnTo>
                      <a:pt x="78" y="99"/>
                    </a:lnTo>
                    <a:lnTo>
                      <a:pt x="81" y="99"/>
                    </a:lnTo>
                    <a:lnTo>
                      <a:pt x="83" y="100"/>
                    </a:lnTo>
                    <a:lnTo>
                      <a:pt x="83" y="100"/>
                    </a:lnTo>
                    <a:lnTo>
                      <a:pt x="84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8" y="98"/>
                    </a:lnTo>
                    <a:lnTo>
                      <a:pt x="89" y="97"/>
                    </a:lnTo>
                    <a:lnTo>
                      <a:pt x="90" y="97"/>
                    </a:lnTo>
                    <a:lnTo>
                      <a:pt x="88" y="96"/>
                    </a:lnTo>
                    <a:lnTo>
                      <a:pt x="87" y="95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6" y="87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9" y="86"/>
                    </a:lnTo>
                    <a:lnTo>
                      <a:pt x="89" y="86"/>
                    </a:lnTo>
                    <a:lnTo>
                      <a:pt x="90" y="83"/>
                    </a:lnTo>
                    <a:lnTo>
                      <a:pt x="91" y="82"/>
                    </a:lnTo>
                    <a:lnTo>
                      <a:pt x="95" y="81"/>
                    </a:lnTo>
                    <a:lnTo>
                      <a:pt x="98" y="81"/>
                    </a:lnTo>
                    <a:lnTo>
                      <a:pt x="99" y="80"/>
                    </a:lnTo>
                    <a:lnTo>
                      <a:pt x="100" y="80"/>
                    </a:lnTo>
                    <a:lnTo>
                      <a:pt x="101" y="80"/>
                    </a:lnTo>
                    <a:lnTo>
                      <a:pt x="103" y="80"/>
                    </a:lnTo>
                    <a:lnTo>
                      <a:pt x="109" y="81"/>
                    </a:lnTo>
                    <a:lnTo>
                      <a:pt x="112" y="79"/>
                    </a:lnTo>
                    <a:lnTo>
                      <a:pt x="118" y="79"/>
                    </a:lnTo>
                    <a:lnTo>
                      <a:pt x="121" y="77"/>
                    </a:lnTo>
                    <a:lnTo>
                      <a:pt x="121" y="76"/>
                    </a:lnTo>
                    <a:lnTo>
                      <a:pt x="121" y="76"/>
                    </a:lnTo>
                    <a:lnTo>
                      <a:pt x="122" y="76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7" y="70"/>
                    </a:lnTo>
                    <a:lnTo>
                      <a:pt x="128" y="70"/>
                    </a:lnTo>
                    <a:lnTo>
                      <a:pt x="130" y="72"/>
                    </a:lnTo>
                    <a:lnTo>
                      <a:pt x="132" y="72"/>
                    </a:lnTo>
                    <a:lnTo>
                      <a:pt x="133" y="72"/>
                    </a:lnTo>
                    <a:lnTo>
                      <a:pt x="134" y="73"/>
                    </a:lnTo>
                    <a:lnTo>
                      <a:pt x="134" y="74"/>
                    </a:lnTo>
                    <a:lnTo>
                      <a:pt x="133" y="74"/>
                    </a:lnTo>
                    <a:lnTo>
                      <a:pt x="133" y="75"/>
                    </a:lnTo>
                    <a:lnTo>
                      <a:pt x="134" y="76"/>
                    </a:lnTo>
                    <a:lnTo>
                      <a:pt x="136" y="75"/>
                    </a:lnTo>
                    <a:lnTo>
                      <a:pt x="137" y="76"/>
                    </a:lnTo>
                    <a:lnTo>
                      <a:pt x="139" y="76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3" y="75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7" y="74"/>
                    </a:lnTo>
                    <a:lnTo>
                      <a:pt x="149" y="72"/>
                    </a:lnTo>
                    <a:lnTo>
                      <a:pt x="149" y="72"/>
                    </a:lnTo>
                    <a:lnTo>
                      <a:pt x="149" y="71"/>
                    </a:lnTo>
                    <a:lnTo>
                      <a:pt x="150" y="70"/>
                    </a:lnTo>
                    <a:lnTo>
                      <a:pt x="150" y="69"/>
                    </a:lnTo>
                    <a:lnTo>
                      <a:pt x="151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4" y="67"/>
                    </a:lnTo>
                    <a:lnTo>
                      <a:pt x="155" y="66"/>
                    </a:lnTo>
                    <a:lnTo>
                      <a:pt x="156" y="67"/>
                    </a:lnTo>
                    <a:lnTo>
                      <a:pt x="157" y="68"/>
                    </a:lnTo>
                    <a:lnTo>
                      <a:pt x="158" y="67"/>
                    </a:lnTo>
                    <a:lnTo>
                      <a:pt x="160" y="66"/>
                    </a:lnTo>
                    <a:lnTo>
                      <a:pt x="161" y="65"/>
                    </a:lnTo>
                    <a:lnTo>
                      <a:pt x="162" y="62"/>
                    </a:lnTo>
                    <a:lnTo>
                      <a:pt x="163" y="56"/>
                    </a:lnTo>
                    <a:lnTo>
                      <a:pt x="164" y="56"/>
                    </a:lnTo>
                    <a:lnTo>
                      <a:pt x="164" y="55"/>
                    </a:lnTo>
                    <a:lnTo>
                      <a:pt x="166" y="54"/>
                    </a:lnTo>
                    <a:lnTo>
                      <a:pt x="167" y="53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7" y="49"/>
                    </a:lnTo>
                    <a:lnTo>
                      <a:pt x="168" y="48"/>
                    </a:lnTo>
                    <a:lnTo>
                      <a:pt x="171" y="48"/>
                    </a:lnTo>
                    <a:lnTo>
                      <a:pt x="181" y="46"/>
                    </a:lnTo>
                    <a:lnTo>
                      <a:pt x="182" y="46"/>
                    </a:lnTo>
                    <a:lnTo>
                      <a:pt x="183" y="47"/>
                    </a:lnTo>
                    <a:lnTo>
                      <a:pt x="184" y="48"/>
                    </a:lnTo>
                    <a:lnTo>
                      <a:pt x="185" y="48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1" y="50"/>
                    </a:lnTo>
                    <a:lnTo>
                      <a:pt x="192" y="50"/>
                    </a:lnTo>
                    <a:lnTo>
                      <a:pt x="192" y="51"/>
                    </a:lnTo>
                    <a:lnTo>
                      <a:pt x="194" y="52"/>
                    </a:lnTo>
                    <a:lnTo>
                      <a:pt x="195" y="52"/>
                    </a:lnTo>
                    <a:lnTo>
                      <a:pt x="199" y="50"/>
                    </a:lnTo>
                    <a:lnTo>
                      <a:pt x="201" y="50"/>
                    </a:lnTo>
                    <a:lnTo>
                      <a:pt x="202" y="50"/>
                    </a:lnTo>
                    <a:lnTo>
                      <a:pt x="202" y="51"/>
                    </a:lnTo>
                    <a:lnTo>
                      <a:pt x="202" y="51"/>
                    </a:lnTo>
                    <a:lnTo>
                      <a:pt x="203" y="50"/>
                    </a:lnTo>
                    <a:lnTo>
                      <a:pt x="204" y="49"/>
                    </a:lnTo>
                    <a:lnTo>
                      <a:pt x="204" y="48"/>
                    </a:lnTo>
                    <a:lnTo>
                      <a:pt x="205" y="47"/>
                    </a:lnTo>
                    <a:lnTo>
                      <a:pt x="206" y="47"/>
                    </a:lnTo>
                    <a:lnTo>
                      <a:pt x="208" y="47"/>
                    </a:lnTo>
                    <a:lnTo>
                      <a:pt x="210" y="46"/>
                    </a:lnTo>
                    <a:lnTo>
                      <a:pt x="211" y="46"/>
                    </a:lnTo>
                    <a:lnTo>
                      <a:pt x="212" y="48"/>
                    </a:lnTo>
                    <a:lnTo>
                      <a:pt x="213" y="48"/>
                    </a:lnTo>
                    <a:lnTo>
                      <a:pt x="214" y="49"/>
                    </a:lnTo>
                    <a:lnTo>
                      <a:pt x="214" y="51"/>
                    </a:lnTo>
                    <a:lnTo>
                      <a:pt x="214" y="51"/>
                    </a:lnTo>
                    <a:lnTo>
                      <a:pt x="216" y="51"/>
                    </a:lnTo>
                    <a:lnTo>
                      <a:pt x="217" y="52"/>
                    </a:lnTo>
                    <a:lnTo>
                      <a:pt x="218" y="53"/>
                    </a:lnTo>
                    <a:lnTo>
                      <a:pt x="218" y="55"/>
                    </a:lnTo>
                    <a:lnTo>
                      <a:pt x="219" y="56"/>
                    </a:lnTo>
                    <a:lnTo>
                      <a:pt x="222" y="59"/>
                    </a:lnTo>
                    <a:lnTo>
                      <a:pt x="222" y="61"/>
                    </a:lnTo>
                    <a:lnTo>
                      <a:pt x="223" y="62"/>
                    </a:lnTo>
                    <a:lnTo>
                      <a:pt x="225" y="62"/>
                    </a:lnTo>
                    <a:lnTo>
                      <a:pt x="227" y="62"/>
                    </a:lnTo>
                    <a:lnTo>
                      <a:pt x="229" y="61"/>
                    </a:lnTo>
                    <a:lnTo>
                      <a:pt x="232" y="60"/>
                    </a:lnTo>
                    <a:lnTo>
                      <a:pt x="232" y="59"/>
                    </a:lnTo>
                    <a:lnTo>
                      <a:pt x="233" y="59"/>
                    </a:lnTo>
                    <a:lnTo>
                      <a:pt x="236" y="59"/>
                    </a:lnTo>
                    <a:lnTo>
                      <a:pt x="236" y="59"/>
                    </a:lnTo>
                    <a:lnTo>
                      <a:pt x="237" y="59"/>
                    </a:lnTo>
                    <a:lnTo>
                      <a:pt x="240" y="59"/>
                    </a:lnTo>
                    <a:lnTo>
                      <a:pt x="241" y="59"/>
                    </a:lnTo>
                    <a:lnTo>
                      <a:pt x="242" y="58"/>
                    </a:lnTo>
                    <a:lnTo>
                      <a:pt x="242" y="57"/>
                    </a:lnTo>
                    <a:lnTo>
                      <a:pt x="242" y="53"/>
                    </a:lnTo>
                    <a:lnTo>
                      <a:pt x="242" y="52"/>
                    </a:lnTo>
                    <a:lnTo>
                      <a:pt x="242" y="50"/>
                    </a:lnTo>
                    <a:lnTo>
                      <a:pt x="242" y="47"/>
                    </a:lnTo>
                    <a:lnTo>
                      <a:pt x="242" y="46"/>
                    </a:lnTo>
                    <a:lnTo>
                      <a:pt x="243" y="45"/>
                    </a:lnTo>
                    <a:lnTo>
                      <a:pt x="246" y="42"/>
                    </a:lnTo>
                    <a:lnTo>
                      <a:pt x="247" y="42"/>
                    </a:lnTo>
                    <a:lnTo>
                      <a:pt x="247" y="41"/>
                    </a:lnTo>
                    <a:lnTo>
                      <a:pt x="247" y="40"/>
                    </a:lnTo>
                    <a:lnTo>
                      <a:pt x="248" y="40"/>
                    </a:lnTo>
                    <a:lnTo>
                      <a:pt x="250" y="39"/>
                    </a:lnTo>
                    <a:lnTo>
                      <a:pt x="251" y="38"/>
                    </a:lnTo>
                    <a:lnTo>
                      <a:pt x="251" y="36"/>
                    </a:lnTo>
                    <a:lnTo>
                      <a:pt x="251" y="35"/>
                    </a:lnTo>
                    <a:lnTo>
                      <a:pt x="251" y="34"/>
                    </a:lnTo>
                    <a:lnTo>
                      <a:pt x="251" y="33"/>
                    </a:lnTo>
                    <a:lnTo>
                      <a:pt x="251" y="33"/>
                    </a:lnTo>
                    <a:lnTo>
                      <a:pt x="252" y="33"/>
                    </a:lnTo>
                    <a:lnTo>
                      <a:pt x="252" y="32"/>
                    </a:lnTo>
                    <a:lnTo>
                      <a:pt x="253" y="31"/>
                    </a:lnTo>
                    <a:lnTo>
                      <a:pt x="253" y="28"/>
                    </a:lnTo>
                    <a:lnTo>
                      <a:pt x="253" y="27"/>
                    </a:lnTo>
                    <a:lnTo>
                      <a:pt x="253" y="26"/>
                    </a:lnTo>
                    <a:lnTo>
                      <a:pt x="254" y="26"/>
                    </a:lnTo>
                    <a:lnTo>
                      <a:pt x="255" y="25"/>
                    </a:lnTo>
                    <a:lnTo>
                      <a:pt x="255" y="24"/>
                    </a:lnTo>
                    <a:lnTo>
                      <a:pt x="255" y="23"/>
                    </a:lnTo>
                    <a:lnTo>
                      <a:pt x="256" y="22"/>
                    </a:lnTo>
                    <a:lnTo>
                      <a:pt x="256" y="21"/>
                    </a:lnTo>
                    <a:lnTo>
                      <a:pt x="257" y="18"/>
                    </a:lnTo>
                    <a:lnTo>
                      <a:pt x="258" y="17"/>
                    </a:lnTo>
                    <a:lnTo>
                      <a:pt x="259" y="16"/>
                    </a:lnTo>
                    <a:lnTo>
                      <a:pt x="260" y="16"/>
                    </a:lnTo>
                    <a:lnTo>
                      <a:pt x="260" y="15"/>
                    </a:lnTo>
                    <a:lnTo>
                      <a:pt x="260" y="14"/>
                    </a:lnTo>
                    <a:lnTo>
                      <a:pt x="261" y="12"/>
                    </a:lnTo>
                    <a:lnTo>
                      <a:pt x="261" y="11"/>
                    </a:lnTo>
                    <a:lnTo>
                      <a:pt x="259" y="11"/>
                    </a:lnTo>
                    <a:lnTo>
                      <a:pt x="256" y="10"/>
                    </a:lnTo>
                    <a:lnTo>
                      <a:pt x="254" y="10"/>
                    </a:lnTo>
                    <a:lnTo>
                      <a:pt x="252" y="7"/>
                    </a:lnTo>
                    <a:lnTo>
                      <a:pt x="251" y="7"/>
                    </a:lnTo>
                    <a:lnTo>
                      <a:pt x="249" y="7"/>
                    </a:lnTo>
                    <a:lnTo>
                      <a:pt x="246" y="6"/>
                    </a:lnTo>
                    <a:lnTo>
                      <a:pt x="246" y="6"/>
                    </a:lnTo>
                    <a:lnTo>
                      <a:pt x="246" y="5"/>
                    </a:lnTo>
                    <a:lnTo>
                      <a:pt x="245" y="4"/>
                    </a:lnTo>
                    <a:lnTo>
                      <a:pt x="243" y="4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38" y="2"/>
                    </a:lnTo>
                    <a:lnTo>
                      <a:pt x="236" y="1"/>
                    </a:lnTo>
                    <a:lnTo>
                      <a:pt x="236" y="0"/>
                    </a:lnTo>
                    <a:lnTo>
                      <a:pt x="149" y="0"/>
                    </a:lnTo>
                    <a:lnTo>
                      <a:pt x="149" y="1"/>
                    </a:lnTo>
                    <a:lnTo>
                      <a:pt x="148" y="4"/>
                    </a:lnTo>
                    <a:lnTo>
                      <a:pt x="147" y="4"/>
                    </a:lnTo>
                    <a:lnTo>
                      <a:pt x="145" y="3"/>
                    </a:lnTo>
                    <a:lnTo>
                      <a:pt x="143" y="1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40" y="1"/>
                    </a:lnTo>
                    <a:lnTo>
                      <a:pt x="139" y="2"/>
                    </a:lnTo>
                    <a:lnTo>
                      <a:pt x="138" y="3"/>
                    </a:lnTo>
                    <a:lnTo>
                      <a:pt x="137" y="3"/>
                    </a:lnTo>
                    <a:lnTo>
                      <a:pt x="134" y="3"/>
                    </a:lnTo>
                    <a:lnTo>
                      <a:pt x="133" y="3"/>
                    </a:lnTo>
                    <a:lnTo>
                      <a:pt x="132" y="2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0" name="Freeform 169">
                <a:extLst>
                  <a:ext uri="{FF2B5EF4-FFF2-40B4-BE49-F238E27FC236}">
                    <a16:creationId xmlns:a16="http://schemas.microsoft.com/office/drawing/2014/main" id="{77B42552-436A-80D2-4BB7-97A714812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313" y="1058863"/>
                <a:ext cx="11112" cy="6350"/>
              </a:xfrm>
              <a:custGeom>
                <a:avLst/>
                <a:gdLst>
                  <a:gd name="T0" fmla="*/ 3 w 7"/>
                  <a:gd name="T1" fmla="*/ 3 h 4"/>
                  <a:gd name="T2" fmla="*/ 5 w 7"/>
                  <a:gd name="T3" fmla="*/ 4 h 4"/>
                  <a:gd name="T4" fmla="*/ 6 w 7"/>
                  <a:gd name="T5" fmla="*/ 4 h 4"/>
                  <a:gd name="T6" fmla="*/ 7 w 7"/>
                  <a:gd name="T7" fmla="*/ 1 h 4"/>
                  <a:gd name="T8" fmla="*/ 7 w 7"/>
                  <a:gd name="T9" fmla="*/ 0 h 4"/>
                  <a:gd name="T10" fmla="*/ 0 w 7"/>
                  <a:gd name="T11" fmla="*/ 0 h 4"/>
                  <a:gd name="T12" fmla="*/ 1 w 7"/>
                  <a:gd name="T13" fmla="*/ 1 h 4"/>
                  <a:gd name="T14" fmla="*/ 3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3"/>
                    </a:moveTo>
                    <a:lnTo>
                      <a:pt x="5" y="4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1" name="Freeform 170">
                <a:extLst>
                  <a:ext uri="{FF2B5EF4-FFF2-40B4-BE49-F238E27FC236}">
                    <a16:creationId xmlns:a16="http://schemas.microsoft.com/office/drawing/2014/main" id="{4B0C070B-8E99-FB83-0119-7FB43A89B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058863"/>
                <a:ext cx="14287" cy="4762"/>
              </a:xfrm>
              <a:custGeom>
                <a:avLst/>
                <a:gdLst>
                  <a:gd name="T0" fmla="*/ 0 w 9"/>
                  <a:gd name="T1" fmla="*/ 2 h 3"/>
                  <a:gd name="T2" fmla="*/ 1 w 9"/>
                  <a:gd name="T3" fmla="*/ 3 h 3"/>
                  <a:gd name="T4" fmla="*/ 2 w 9"/>
                  <a:gd name="T5" fmla="*/ 3 h 3"/>
                  <a:gd name="T6" fmla="*/ 5 w 9"/>
                  <a:gd name="T7" fmla="*/ 3 h 3"/>
                  <a:gd name="T8" fmla="*/ 6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0 h 3"/>
                  <a:gd name="T16" fmla="*/ 1 w 9"/>
                  <a:gd name="T17" fmla="*/ 0 h 3"/>
                  <a:gd name="T18" fmla="*/ 0 w 9"/>
                  <a:gd name="T19" fmla="*/ 1 h 3"/>
                  <a:gd name="T20" fmla="*/ 0 w 9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2" name="Freeform 171">
                <a:extLst>
                  <a:ext uri="{FF2B5EF4-FFF2-40B4-BE49-F238E27FC236}">
                    <a16:creationId xmlns:a16="http://schemas.microsoft.com/office/drawing/2014/main" id="{8B15AA1B-AA11-F01D-1757-75B7EBF22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538" y="1058863"/>
                <a:ext cx="63500" cy="25400"/>
              </a:xfrm>
              <a:custGeom>
                <a:avLst/>
                <a:gdLst>
                  <a:gd name="T0" fmla="*/ 2 w 40"/>
                  <a:gd name="T1" fmla="*/ 2 h 16"/>
                  <a:gd name="T2" fmla="*/ 6 w 40"/>
                  <a:gd name="T3" fmla="*/ 3 h 16"/>
                  <a:gd name="T4" fmla="*/ 6 w 40"/>
                  <a:gd name="T5" fmla="*/ 4 h 16"/>
                  <a:gd name="T6" fmla="*/ 7 w 40"/>
                  <a:gd name="T7" fmla="*/ 4 h 16"/>
                  <a:gd name="T8" fmla="*/ 9 w 40"/>
                  <a:gd name="T9" fmla="*/ 4 h 16"/>
                  <a:gd name="T10" fmla="*/ 10 w 40"/>
                  <a:gd name="T11" fmla="*/ 5 h 16"/>
                  <a:gd name="T12" fmla="*/ 10 w 40"/>
                  <a:gd name="T13" fmla="*/ 6 h 16"/>
                  <a:gd name="T14" fmla="*/ 10 w 40"/>
                  <a:gd name="T15" fmla="*/ 6 h 16"/>
                  <a:gd name="T16" fmla="*/ 13 w 40"/>
                  <a:gd name="T17" fmla="*/ 7 h 16"/>
                  <a:gd name="T18" fmla="*/ 15 w 40"/>
                  <a:gd name="T19" fmla="*/ 7 h 16"/>
                  <a:gd name="T20" fmla="*/ 16 w 40"/>
                  <a:gd name="T21" fmla="*/ 7 h 16"/>
                  <a:gd name="T22" fmla="*/ 18 w 40"/>
                  <a:gd name="T23" fmla="*/ 10 h 16"/>
                  <a:gd name="T24" fmla="*/ 20 w 40"/>
                  <a:gd name="T25" fmla="*/ 10 h 16"/>
                  <a:gd name="T26" fmla="*/ 23 w 40"/>
                  <a:gd name="T27" fmla="*/ 11 h 16"/>
                  <a:gd name="T28" fmla="*/ 25 w 40"/>
                  <a:gd name="T29" fmla="*/ 11 h 16"/>
                  <a:gd name="T30" fmla="*/ 25 w 40"/>
                  <a:gd name="T31" fmla="*/ 10 h 16"/>
                  <a:gd name="T32" fmla="*/ 26 w 40"/>
                  <a:gd name="T33" fmla="*/ 11 h 16"/>
                  <a:gd name="T34" fmla="*/ 28 w 40"/>
                  <a:gd name="T35" fmla="*/ 12 h 16"/>
                  <a:gd name="T36" fmla="*/ 30 w 40"/>
                  <a:gd name="T37" fmla="*/ 13 h 16"/>
                  <a:gd name="T38" fmla="*/ 31 w 40"/>
                  <a:gd name="T39" fmla="*/ 13 h 16"/>
                  <a:gd name="T40" fmla="*/ 32 w 40"/>
                  <a:gd name="T41" fmla="*/ 13 h 16"/>
                  <a:gd name="T42" fmla="*/ 34 w 40"/>
                  <a:gd name="T43" fmla="*/ 13 h 16"/>
                  <a:gd name="T44" fmla="*/ 35 w 40"/>
                  <a:gd name="T45" fmla="*/ 13 h 16"/>
                  <a:gd name="T46" fmla="*/ 35 w 40"/>
                  <a:gd name="T47" fmla="*/ 13 h 16"/>
                  <a:gd name="T48" fmla="*/ 36 w 40"/>
                  <a:gd name="T49" fmla="*/ 15 h 16"/>
                  <a:gd name="T50" fmla="*/ 37 w 40"/>
                  <a:gd name="T51" fmla="*/ 15 h 16"/>
                  <a:gd name="T52" fmla="*/ 39 w 40"/>
                  <a:gd name="T53" fmla="*/ 16 h 16"/>
                  <a:gd name="T54" fmla="*/ 40 w 40"/>
                  <a:gd name="T55" fmla="*/ 16 h 16"/>
                  <a:gd name="T56" fmla="*/ 40 w 40"/>
                  <a:gd name="T57" fmla="*/ 15 h 16"/>
                  <a:gd name="T58" fmla="*/ 39 w 40"/>
                  <a:gd name="T59" fmla="*/ 14 h 16"/>
                  <a:gd name="T60" fmla="*/ 39 w 40"/>
                  <a:gd name="T61" fmla="*/ 13 h 16"/>
                  <a:gd name="T62" fmla="*/ 39 w 40"/>
                  <a:gd name="T63" fmla="*/ 12 h 16"/>
                  <a:gd name="T64" fmla="*/ 40 w 40"/>
                  <a:gd name="T65" fmla="*/ 11 h 16"/>
                  <a:gd name="T66" fmla="*/ 40 w 40"/>
                  <a:gd name="T67" fmla="*/ 10 h 16"/>
                  <a:gd name="T68" fmla="*/ 39 w 40"/>
                  <a:gd name="T69" fmla="*/ 10 h 16"/>
                  <a:gd name="T70" fmla="*/ 37 w 40"/>
                  <a:gd name="T71" fmla="*/ 8 h 16"/>
                  <a:gd name="T72" fmla="*/ 36 w 40"/>
                  <a:gd name="T73" fmla="*/ 8 h 16"/>
                  <a:gd name="T74" fmla="*/ 35 w 40"/>
                  <a:gd name="T75" fmla="*/ 6 h 16"/>
                  <a:gd name="T76" fmla="*/ 33 w 40"/>
                  <a:gd name="T77" fmla="*/ 5 h 16"/>
                  <a:gd name="T78" fmla="*/ 32 w 40"/>
                  <a:gd name="T79" fmla="*/ 6 h 16"/>
                  <a:gd name="T80" fmla="*/ 32 w 40"/>
                  <a:gd name="T81" fmla="*/ 5 h 16"/>
                  <a:gd name="T82" fmla="*/ 32 w 40"/>
                  <a:gd name="T83" fmla="*/ 4 h 16"/>
                  <a:gd name="T84" fmla="*/ 33 w 40"/>
                  <a:gd name="T85" fmla="*/ 3 h 16"/>
                  <a:gd name="T86" fmla="*/ 33 w 40"/>
                  <a:gd name="T87" fmla="*/ 0 h 16"/>
                  <a:gd name="T88" fmla="*/ 0 w 40"/>
                  <a:gd name="T89" fmla="*/ 0 h 16"/>
                  <a:gd name="T90" fmla="*/ 0 w 40"/>
                  <a:gd name="T91" fmla="*/ 1 h 16"/>
                  <a:gd name="T92" fmla="*/ 2 w 40"/>
                  <a:gd name="T9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" h="16">
                    <a:moveTo>
                      <a:pt x="2" y="2"/>
                    </a:move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2"/>
                    </a:lnTo>
                    <a:lnTo>
                      <a:pt x="30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5"/>
                    </a:lnTo>
                    <a:lnTo>
                      <a:pt x="39" y="16"/>
                    </a:lnTo>
                    <a:lnTo>
                      <a:pt x="40" y="16"/>
                    </a:lnTo>
                    <a:lnTo>
                      <a:pt x="40" y="15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40" y="11"/>
                    </a:lnTo>
                    <a:lnTo>
                      <a:pt x="40" y="10"/>
                    </a:lnTo>
                    <a:lnTo>
                      <a:pt x="39" y="10"/>
                    </a:lnTo>
                    <a:lnTo>
                      <a:pt x="37" y="8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2" y="4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3" name="Freeform 172">
                <a:extLst>
                  <a:ext uri="{FF2B5EF4-FFF2-40B4-BE49-F238E27FC236}">
                    <a16:creationId xmlns:a16="http://schemas.microsoft.com/office/drawing/2014/main" id="{C89D2704-C46F-E64C-0335-852438FEF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438" y="2163763"/>
                <a:ext cx="1587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4" name="Freeform 173">
                <a:extLst>
                  <a:ext uri="{FF2B5EF4-FFF2-40B4-BE49-F238E27FC236}">
                    <a16:creationId xmlns:a16="http://schemas.microsoft.com/office/drawing/2014/main" id="{3B97FA49-5DD7-0ABB-FC84-0FD7173F9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863" y="2097088"/>
                <a:ext cx="128587" cy="100012"/>
              </a:xfrm>
              <a:custGeom>
                <a:avLst/>
                <a:gdLst>
                  <a:gd name="T0" fmla="*/ 40 w 81"/>
                  <a:gd name="T1" fmla="*/ 37 h 63"/>
                  <a:gd name="T2" fmla="*/ 47 w 81"/>
                  <a:gd name="T3" fmla="*/ 37 h 63"/>
                  <a:gd name="T4" fmla="*/ 53 w 81"/>
                  <a:gd name="T5" fmla="*/ 38 h 63"/>
                  <a:gd name="T6" fmla="*/ 57 w 81"/>
                  <a:gd name="T7" fmla="*/ 40 h 63"/>
                  <a:gd name="T8" fmla="*/ 59 w 81"/>
                  <a:gd name="T9" fmla="*/ 43 h 63"/>
                  <a:gd name="T10" fmla="*/ 60 w 81"/>
                  <a:gd name="T11" fmla="*/ 46 h 63"/>
                  <a:gd name="T12" fmla="*/ 60 w 81"/>
                  <a:gd name="T13" fmla="*/ 48 h 63"/>
                  <a:gd name="T14" fmla="*/ 63 w 81"/>
                  <a:gd name="T15" fmla="*/ 50 h 63"/>
                  <a:gd name="T16" fmla="*/ 63 w 81"/>
                  <a:gd name="T17" fmla="*/ 53 h 63"/>
                  <a:gd name="T18" fmla="*/ 65 w 81"/>
                  <a:gd name="T19" fmla="*/ 56 h 63"/>
                  <a:gd name="T20" fmla="*/ 67 w 81"/>
                  <a:gd name="T21" fmla="*/ 57 h 63"/>
                  <a:gd name="T22" fmla="*/ 69 w 81"/>
                  <a:gd name="T23" fmla="*/ 60 h 63"/>
                  <a:gd name="T24" fmla="*/ 72 w 81"/>
                  <a:gd name="T25" fmla="*/ 62 h 63"/>
                  <a:gd name="T26" fmla="*/ 72 w 81"/>
                  <a:gd name="T27" fmla="*/ 60 h 63"/>
                  <a:gd name="T28" fmla="*/ 76 w 81"/>
                  <a:gd name="T29" fmla="*/ 63 h 63"/>
                  <a:gd name="T30" fmla="*/ 79 w 81"/>
                  <a:gd name="T31" fmla="*/ 62 h 63"/>
                  <a:gd name="T32" fmla="*/ 81 w 81"/>
                  <a:gd name="T33" fmla="*/ 57 h 63"/>
                  <a:gd name="T34" fmla="*/ 77 w 81"/>
                  <a:gd name="T35" fmla="*/ 53 h 63"/>
                  <a:gd name="T36" fmla="*/ 72 w 81"/>
                  <a:gd name="T37" fmla="*/ 51 h 63"/>
                  <a:gd name="T38" fmla="*/ 69 w 81"/>
                  <a:gd name="T39" fmla="*/ 51 h 63"/>
                  <a:gd name="T40" fmla="*/ 66 w 81"/>
                  <a:gd name="T41" fmla="*/ 48 h 63"/>
                  <a:gd name="T42" fmla="*/ 66 w 81"/>
                  <a:gd name="T43" fmla="*/ 44 h 63"/>
                  <a:gd name="T44" fmla="*/ 64 w 81"/>
                  <a:gd name="T45" fmla="*/ 40 h 63"/>
                  <a:gd name="T46" fmla="*/ 63 w 81"/>
                  <a:gd name="T47" fmla="*/ 37 h 63"/>
                  <a:gd name="T48" fmla="*/ 63 w 81"/>
                  <a:gd name="T49" fmla="*/ 34 h 63"/>
                  <a:gd name="T50" fmla="*/ 60 w 81"/>
                  <a:gd name="T51" fmla="*/ 26 h 63"/>
                  <a:gd name="T52" fmla="*/ 60 w 81"/>
                  <a:gd name="T53" fmla="*/ 23 h 63"/>
                  <a:gd name="T54" fmla="*/ 57 w 81"/>
                  <a:gd name="T55" fmla="*/ 21 h 63"/>
                  <a:gd name="T56" fmla="*/ 52 w 81"/>
                  <a:gd name="T57" fmla="*/ 21 h 63"/>
                  <a:gd name="T58" fmla="*/ 47 w 81"/>
                  <a:gd name="T59" fmla="*/ 21 h 63"/>
                  <a:gd name="T60" fmla="*/ 42 w 81"/>
                  <a:gd name="T61" fmla="*/ 18 h 63"/>
                  <a:gd name="T62" fmla="*/ 39 w 81"/>
                  <a:gd name="T63" fmla="*/ 17 h 63"/>
                  <a:gd name="T64" fmla="*/ 37 w 81"/>
                  <a:gd name="T65" fmla="*/ 16 h 63"/>
                  <a:gd name="T66" fmla="*/ 36 w 81"/>
                  <a:gd name="T67" fmla="*/ 15 h 63"/>
                  <a:gd name="T68" fmla="*/ 30 w 81"/>
                  <a:gd name="T69" fmla="*/ 12 h 63"/>
                  <a:gd name="T70" fmla="*/ 28 w 81"/>
                  <a:gd name="T71" fmla="*/ 9 h 63"/>
                  <a:gd name="T72" fmla="*/ 27 w 81"/>
                  <a:gd name="T73" fmla="*/ 4 h 63"/>
                  <a:gd name="T74" fmla="*/ 25 w 81"/>
                  <a:gd name="T75" fmla="*/ 1 h 63"/>
                  <a:gd name="T76" fmla="*/ 21 w 81"/>
                  <a:gd name="T77" fmla="*/ 0 h 63"/>
                  <a:gd name="T78" fmla="*/ 14 w 81"/>
                  <a:gd name="T79" fmla="*/ 2 h 63"/>
                  <a:gd name="T80" fmla="*/ 12 w 81"/>
                  <a:gd name="T81" fmla="*/ 5 h 63"/>
                  <a:gd name="T82" fmla="*/ 8 w 81"/>
                  <a:gd name="T83" fmla="*/ 8 h 63"/>
                  <a:gd name="T84" fmla="*/ 3 w 81"/>
                  <a:gd name="T85" fmla="*/ 10 h 63"/>
                  <a:gd name="T86" fmla="*/ 0 w 81"/>
                  <a:gd name="T87" fmla="*/ 12 h 63"/>
                  <a:gd name="T88" fmla="*/ 7 w 81"/>
                  <a:gd name="T89" fmla="*/ 12 h 63"/>
                  <a:gd name="T90" fmla="*/ 7 w 81"/>
                  <a:gd name="T91" fmla="*/ 10 h 63"/>
                  <a:gd name="T92" fmla="*/ 9 w 81"/>
                  <a:gd name="T93" fmla="*/ 10 h 63"/>
                  <a:gd name="T94" fmla="*/ 13 w 81"/>
                  <a:gd name="T95" fmla="*/ 11 h 63"/>
                  <a:gd name="T96" fmla="*/ 17 w 81"/>
                  <a:gd name="T97" fmla="*/ 13 h 63"/>
                  <a:gd name="T98" fmla="*/ 24 w 81"/>
                  <a:gd name="T99" fmla="*/ 18 h 63"/>
                  <a:gd name="T100" fmla="*/ 28 w 81"/>
                  <a:gd name="T101" fmla="*/ 21 h 63"/>
                  <a:gd name="T102" fmla="*/ 29 w 81"/>
                  <a:gd name="T103" fmla="*/ 23 h 63"/>
                  <a:gd name="T104" fmla="*/ 32 w 81"/>
                  <a:gd name="T105" fmla="*/ 27 h 63"/>
                  <a:gd name="T106" fmla="*/ 37 w 81"/>
                  <a:gd name="T107" fmla="*/ 29 h 63"/>
                  <a:gd name="T108" fmla="*/ 37 w 81"/>
                  <a:gd name="T109" fmla="*/ 32 h 63"/>
                  <a:gd name="T110" fmla="*/ 37 w 81"/>
                  <a:gd name="T111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" h="63">
                    <a:moveTo>
                      <a:pt x="37" y="34"/>
                    </a:moveTo>
                    <a:lnTo>
                      <a:pt x="37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4" y="38"/>
                    </a:lnTo>
                    <a:lnTo>
                      <a:pt x="45" y="38"/>
                    </a:lnTo>
                    <a:lnTo>
                      <a:pt x="47" y="37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3" y="38"/>
                    </a:lnTo>
                    <a:lnTo>
                      <a:pt x="56" y="38"/>
                    </a:lnTo>
                    <a:lnTo>
                      <a:pt x="57" y="39"/>
                    </a:lnTo>
                    <a:lnTo>
                      <a:pt x="57" y="40"/>
                    </a:lnTo>
                    <a:lnTo>
                      <a:pt x="57" y="40"/>
                    </a:lnTo>
                    <a:lnTo>
                      <a:pt x="57" y="41"/>
                    </a:lnTo>
                    <a:lnTo>
                      <a:pt x="57" y="42"/>
                    </a:lnTo>
                    <a:lnTo>
                      <a:pt x="58" y="42"/>
                    </a:lnTo>
                    <a:lnTo>
                      <a:pt x="59" y="43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59" y="46"/>
                    </a:lnTo>
                    <a:lnTo>
                      <a:pt x="60" y="46"/>
                    </a:lnTo>
                    <a:lnTo>
                      <a:pt x="60" y="45"/>
                    </a:lnTo>
                    <a:lnTo>
                      <a:pt x="61" y="45"/>
                    </a:lnTo>
                    <a:lnTo>
                      <a:pt x="61" y="46"/>
                    </a:lnTo>
                    <a:lnTo>
                      <a:pt x="60" y="48"/>
                    </a:lnTo>
                    <a:lnTo>
                      <a:pt x="61" y="48"/>
                    </a:lnTo>
                    <a:lnTo>
                      <a:pt x="62" y="48"/>
                    </a:lnTo>
                    <a:lnTo>
                      <a:pt x="63" y="49"/>
                    </a:lnTo>
                    <a:lnTo>
                      <a:pt x="63" y="50"/>
                    </a:lnTo>
                    <a:lnTo>
                      <a:pt x="64" y="50"/>
                    </a:lnTo>
                    <a:lnTo>
                      <a:pt x="64" y="51"/>
                    </a:lnTo>
                    <a:lnTo>
                      <a:pt x="64" y="52"/>
                    </a:lnTo>
                    <a:lnTo>
                      <a:pt x="63" y="53"/>
                    </a:lnTo>
                    <a:lnTo>
                      <a:pt x="63" y="54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5" y="56"/>
                    </a:lnTo>
                    <a:lnTo>
                      <a:pt x="66" y="56"/>
                    </a:lnTo>
                    <a:lnTo>
                      <a:pt x="67" y="56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9" y="58"/>
                    </a:lnTo>
                    <a:lnTo>
                      <a:pt x="68" y="59"/>
                    </a:lnTo>
                    <a:lnTo>
                      <a:pt x="69" y="60"/>
                    </a:lnTo>
                    <a:lnTo>
                      <a:pt x="69" y="60"/>
                    </a:lnTo>
                    <a:lnTo>
                      <a:pt x="70" y="61"/>
                    </a:lnTo>
                    <a:lnTo>
                      <a:pt x="71" y="62"/>
                    </a:lnTo>
                    <a:lnTo>
                      <a:pt x="72" y="62"/>
                    </a:lnTo>
                    <a:lnTo>
                      <a:pt x="72" y="62"/>
                    </a:lnTo>
                    <a:lnTo>
                      <a:pt x="72" y="61"/>
                    </a:lnTo>
                    <a:lnTo>
                      <a:pt x="72" y="61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4" y="60"/>
                    </a:lnTo>
                    <a:lnTo>
                      <a:pt x="76" y="62"/>
                    </a:lnTo>
                    <a:lnTo>
                      <a:pt x="76" y="63"/>
                    </a:lnTo>
                    <a:lnTo>
                      <a:pt x="77" y="63"/>
                    </a:lnTo>
                    <a:lnTo>
                      <a:pt x="77" y="63"/>
                    </a:lnTo>
                    <a:lnTo>
                      <a:pt x="78" y="62"/>
                    </a:lnTo>
                    <a:lnTo>
                      <a:pt x="79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1" y="58"/>
                    </a:lnTo>
                    <a:lnTo>
                      <a:pt x="81" y="57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1" y="52"/>
                    </a:lnTo>
                    <a:lnTo>
                      <a:pt x="77" y="53"/>
                    </a:lnTo>
                    <a:lnTo>
                      <a:pt x="76" y="53"/>
                    </a:lnTo>
                    <a:lnTo>
                      <a:pt x="75" y="53"/>
                    </a:lnTo>
                    <a:lnTo>
                      <a:pt x="73" y="52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7" y="49"/>
                    </a:lnTo>
                    <a:lnTo>
                      <a:pt x="66" y="48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6" y="45"/>
                    </a:lnTo>
                    <a:lnTo>
                      <a:pt x="66" y="44"/>
                    </a:lnTo>
                    <a:lnTo>
                      <a:pt x="66" y="43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39"/>
                    </a:lnTo>
                    <a:lnTo>
                      <a:pt x="63" y="38"/>
                    </a:lnTo>
                    <a:lnTo>
                      <a:pt x="63" y="37"/>
                    </a:lnTo>
                    <a:lnTo>
                      <a:pt x="64" y="37"/>
                    </a:lnTo>
                    <a:lnTo>
                      <a:pt x="64" y="36"/>
                    </a:lnTo>
                    <a:lnTo>
                      <a:pt x="63" y="35"/>
                    </a:lnTo>
                    <a:lnTo>
                      <a:pt x="63" y="34"/>
                    </a:lnTo>
                    <a:lnTo>
                      <a:pt x="64" y="31"/>
                    </a:lnTo>
                    <a:lnTo>
                      <a:pt x="65" y="30"/>
                    </a:lnTo>
                    <a:lnTo>
                      <a:pt x="64" y="30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9" y="24"/>
                    </a:lnTo>
                    <a:lnTo>
                      <a:pt x="60" y="24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0" y="22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5" y="21"/>
                    </a:lnTo>
                    <a:lnTo>
                      <a:pt x="54" y="21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42" y="17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6"/>
                    </a:lnTo>
                    <a:lnTo>
                      <a:pt x="38" y="17"/>
                    </a:lnTo>
                    <a:lnTo>
                      <a:pt x="37" y="16"/>
                    </a:lnTo>
                    <a:lnTo>
                      <a:pt x="37" y="16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2" y="13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5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22" y="16"/>
                    </a:lnTo>
                    <a:lnTo>
                      <a:pt x="23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30" y="24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2" y="27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7" y="29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6" y="35"/>
                    </a:lnTo>
                    <a:lnTo>
                      <a:pt x="3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5" name="Freeform 174">
                <a:extLst>
                  <a:ext uri="{FF2B5EF4-FFF2-40B4-BE49-F238E27FC236}">
                    <a16:creationId xmlns:a16="http://schemas.microsoft.com/office/drawing/2014/main" id="{CD21CAFE-9270-A061-9FD7-65DCA345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113" y="2173288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6" name="Freeform 175">
                <a:extLst>
                  <a:ext uri="{FF2B5EF4-FFF2-40B4-BE49-F238E27FC236}">
                    <a16:creationId xmlns:a16="http://schemas.microsoft.com/office/drawing/2014/main" id="{21CBDE14-1EC5-322F-49B4-5C83C0989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275" y="2436813"/>
                <a:ext cx="1587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7" name="Freeform 176">
                <a:extLst>
                  <a:ext uri="{FF2B5EF4-FFF2-40B4-BE49-F238E27FC236}">
                    <a16:creationId xmlns:a16="http://schemas.microsoft.com/office/drawing/2014/main" id="{3CF7C0B3-3B20-C4E3-C6B8-DED07CD44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663" y="2403475"/>
                <a:ext cx="201612" cy="68262"/>
              </a:xfrm>
              <a:custGeom>
                <a:avLst/>
                <a:gdLst>
                  <a:gd name="T0" fmla="*/ 2 w 127"/>
                  <a:gd name="T1" fmla="*/ 11 h 43"/>
                  <a:gd name="T2" fmla="*/ 2 w 127"/>
                  <a:gd name="T3" fmla="*/ 15 h 43"/>
                  <a:gd name="T4" fmla="*/ 1 w 127"/>
                  <a:gd name="T5" fmla="*/ 19 h 43"/>
                  <a:gd name="T6" fmla="*/ 0 w 127"/>
                  <a:gd name="T7" fmla="*/ 23 h 43"/>
                  <a:gd name="T8" fmla="*/ 3 w 127"/>
                  <a:gd name="T9" fmla="*/ 26 h 43"/>
                  <a:gd name="T10" fmla="*/ 12 w 127"/>
                  <a:gd name="T11" fmla="*/ 27 h 43"/>
                  <a:gd name="T12" fmla="*/ 18 w 127"/>
                  <a:gd name="T13" fmla="*/ 27 h 43"/>
                  <a:gd name="T14" fmla="*/ 25 w 127"/>
                  <a:gd name="T15" fmla="*/ 28 h 43"/>
                  <a:gd name="T16" fmla="*/ 32 w 127"/>
                  <a:gd name="T17" fmla="*/ 27 h 43"/>
                  <a:gd name="T18" fmla="*/ 43 w 127"/>
                  <a:gd name="T19" fmla="*/ 31 h 43"/>
                  <a:gd name="T20" fmla="*/ 47 w 127"/>
                  <a:gd name="T21" fmla="*/ 33 h 43"/>
                  <a:gd name="T22" fmla="*/ 55 w 127"/>
                  <a:gd name="T23" fmla="*/ 35 h 43"/>
                  <a:gd name="T24" fmla="*/ 57 w 127"/>
                  <a:gd name="T25" fmla="*/ 37 h 43"/>
                  <a:gd name="T26" fmla="*/ 56 w 127"/>
                  <a:gd name="T27" fmla="*/ 42 h 43"/>
                  <a:gd name="T28" fmla="*/ 71 w 127"/>
                  <a:gd name="T29" fmla="*/ 42 h 43"/>
                  <a:gd name="T30" fmla="*/ 74 w 127"/>
                  <a:gd name="T31" fmla="*/ 42 h 43"/>
                  <a:gd name="T32" fmla="*/ 82 w 127"/>
                  <a:gd name="T33" fmla="*/ 40 h 43"/>
                  <a:gd name="T34" fmla="*/ 92 w 127"/>
                  <a:gd name="T35" fmla="*/ 39 h 43"/>
                  <a:gd name="T36" fmla="*/ 110 w 127"/>
                  <a:gd name="T37" fmla="*/ 37 h 43"/>
                  <a:gd name="T38" fmla="*/ 114 w 127"/>
                  <a:gd name="T39" fmla="*/ 38 h 43"/>
                  <a:gd name="T40" fmla="*/ 119 w 127"/>
                  <a:gd name="T41" fmla="*/ 39 h 43"/>
                  <a:gd name="T42" fmla="*/ 124 w 127"/>
                  <a:gd name="T43" fmla="*/ 37 h 43"/>
                  <a:gd name="T44" fmla="*/ 127 w 127"/>
                  <a:gd name="T45" fmla="*/ 34 h 43"/>
                  <a:gd name="T46" fmla="*/ 127 w 127"/>
                  <a:gd name="T47" fmla="*/ 29 h 43"/>
                  <a:gd name="T48" fmla="*/ 126 w 127"/>
                  <a:gd name="T49" fmla="*/ 23 h 43"/>
                  <a:gd name="T50" fmla="*/ 121 w 127"/>
                  <a:gd name="T51" fmla="*/ 28 h 43"/>
                  <a:gd name="T52" fmla="*/ 115 w 127"/>
                  <a:gd name="T53" fmla="*/ 27 h 43"/>
                  <a:gd name="T54" fmla="*/ 109 w 127"/>
                  <a:gd name="T55" fmla="*/ 29 h 43"/>
                  <a:gd name="T56" fmla="*/ 105 w 127"/>
                  <a:gd name="T57" fmla="*/ 33 h 43"/>
                  <a:gd name="T58" fmla="*/ 102 w 127"/>
                  <a:gd name="T59" fmla="*/ 31 h 43"/>
                  <a:gd name="T60" fmla="*/ 102 w 127"/>
                  <a:gd name="T61" fmla="*/ 27 h 43"/>
                  <a:gd name="T62" fmla="*/ 103 w 127"/>
                  <a:gd name="T63" fmla="*/ 23 h 43"/>
                  <a:gd name="T64" fmla="*/ 104 w 127"/>
                  <a:gd name="T65" fmla="*/ 20 h 43"/>
                  <a:gd name="T66" fmla="*/ 97 w 127"/>
                  <a:gd name="T67" fmla="*/ 19 h 43"/>
                  <a:gd name="T68" fmla="*/ 85 w 127"/>
                  <a:gd name="T69" fmla="*/ 21 h 43"/>
                  <a:gd name="T70" fmla="*/ 80 w 127"/>
                  <a:gd name="T71" fmla="*/ 20 h 43"/>
                  <a:gd name="T72" fmla="*/ 75 w 127"/>
                  <a:gd name="T73" fmla="*/ 20 h 43"/>
                  <a:gd name="T74" fmla="*/ 70 w 127"/>
                  <a:gd name="T75" fmla="*/ 17 h 43"/>
                  <a:gd name="T76" fmla="*/ 65 w 127"/>
                  <a:gd name="T77" fmla="*/ 17 h 43"/>
                  <a:gd name="T78" fmla="*/ 60 w 127"/>
                  <a:gd name="T79" fmla="*/ 17 h 43"/>
                  <a:gd name="T80" fmla="*/ 49 w 127"/>
                  <a:gd name="T81" fmla="*/ 17 h 43"/>
                  <a:gd name="T82" fmla="*/ 38 w 127"/>
                  <a:gd name="T83" fmla="*/ 19 h 43"/>
                  <a:gd name="T84" fmla="*/ 35 w 127"/>
                  <a:gd name="T85" fmla="*/ 17 h 43"/>
                  <a:gd name="T86" fmla="*/ 32 w 127"/>
                  <a:gd name="T87" fmla="*/ 14 h 43"/>
                  <a:gd name="T88" fmla="*/ 26 w 127"/>
                  <a:gd name="T89" fmla="*/ 12 h 43"/>
                  <a:gd name="T90" fmla="*/ 28 w 127"/>
                  <a:gd name="T91" fmla="*/ 11 h 43"/>
                  <a:gd name="T92" fmla="*/ 32 w 127"/>
                  <a:gd name="T93" fmla="*/ 9 h 43"/>
                  <a:gd name="T94" fmla="*/ 26 w 127"/>
                  <a:gd name="T95" fmla="*/ 8 h 43"/>
                  <a:gd name="T96" fmla="*/ 22 w 127"/>
                  <a:gd name="T97" fmla="*/ 10 h 43"/>
                  <a:gd name="T98" fmla="*/ 13 w 127"/>
                  <a:gd name="T99" fmla="*/ 9 h 43"/>
                  <a:gd name="T100" fmla="*/ 12 w 127"/>
                  <a:gd name="T101" fmla="*/ 2 h 43"/>
                  <a:gd name="T102" fmla="*/ 10 w 127"/>
                  <a:gd name="T103" fmla="*/ 1 h 43"/>
                  <a:gd name="T104" fmla="*/ 9 w 127"/>
                  <a:gd name="T105" fmla="*/ 6 h 43"/>
                  <a:gd name="T106" fmla="*/ 9 w 127"/>
                  <a:gd name="T107" fmla="*/ 11 h 43"/>
                  <a:gd name="T108" fmla="*/ 5 w 127"/>
                  <a:gd name="T109" fmla="*/ 10 h 43"/>
                  <a:gd name="T110" fmla="*/ 4 w 127"/>
                  <a:gd name="T111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43">
                    <a:moveTo>
                      <a:pt x="4" y="6"/>
                    </a:moveTo>
                    <a:lnTo>
                      <a:pt x="3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4" y="27"/>
                    </a:lnTo>
                    <a:lnTo>
                      <a:pt x="6" y="26"/>
                    </a:lnTo>
                    <a:lnTo>
                      <a:pt x="7" y="27"/>
                    </a:lnTo>
                    <a:lnTo>
                      <a:pt x="9" y="26"/>
                    </a:lnTo>
                    <a:lnTo>
                      <a:pt x="12" y="27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5" y="25"/>
                    </a:lnTo>
                    <a:lnTo>
                      <a:pt x="16" y="26"/>
                    </a:lnTo>
                    <a:lnTo>
                      <a:pt x="18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4" y="28"/>
                    </a:lnTo>
                    <a:lnTo>
                      <a:pt x="25" y="28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7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2" y="27"/>
                    </a:lnTo>
                    <a:lnTo>
                      <a:pt x="32" y="28"/>
                    </a:lnTo>
                    <a:lnTo>
                      <a:pt x="35" y="29"/>
                    </a:lnTo>
                    <a:lnTo>
                      <a:pt x="40" y="28"/>
                    </a:lnTo>
                    <a:lnTo>
                      <a:pt x="40" y="29"/>
                    </a:lnTo>
                    <a:lnTo>
                      <a:pt x="43" y="31"/>
                    </a:lnTo>
                    <a:lnTo>
                      <a:pt x="44" y="31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46" y="32"/>
                    </a:lnTo>
                    <a:lnTo>
                      <a:pt x="47" y="33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6" y="35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7" y="37"/>
                    </a:lnTo>
                    <a:lnTo>
                      <a:pt x="57" y="37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6" y="39"/>
                    </a:lnTo>
                    <a:lnTo>
                      <a:pt x="57" y="41"/>
                    </a:lnTo>
                    <a:lnTo>
                      <a:pt x="56" y="42"/>
                    </a:lnTo>
                    <a:lnTo>
                      <a:pt x="56" y="43"/>
                    </a:lnTo>
                    <a:lnTo>
                      <a:pt x="67" y="43"/>
                    </a:lnTo>
                    <a:lnTo>
                      <a:pt x="68" y="43"/>
                    </a:lnTo>
                    <a:lnTo>
                      <a:pt x="70" y="42"/>
                    </a:lnTo>
                    <a:lnTo>
                      <a:pt x="71" y="42"/>
                    </a:lnTo>
                    <a:lnTo>
                      <a:pt x="72" y="42"/>
                    </a:lnTo>
                    <a:lnTo>
                      <a:pt x="72" y="43"/>
                    </a:lnTo>
                    <a:lnTo>
                      <a:pt x="73" y="43"/>
                    </a:lnTo>
                    <a:lnTo>
                      <a:pt x="74" y="43"/>
                    </a:lnTo>
                    <a:lnTo>
                      <a:pt x="74" y="42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8" y="42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91" y="40"/>
                    </a:lnTo>
                    <a:lnTo>
                      <a:pt x="92" y="39"/>
                    </a:lnTo>
                    <a:lnTo>
                      <a:pt x="93" y="39"/>
                    </a:lnTo>
                    <a:lnTo>
                      <a:pt x="95" y="39"/>
                    </a:lnTo>
                    <a:lnTo>
                      <a:pt x="105" y="39"/>
                    </a:lnTo>
                    <a:lnTo>
                      <a:pt x="108" y="38"/>
                    </a:lnTo>
                    <a:lnTo>
                      <a:pt x="110" y="37"/>
                    </a:lnTo>
                    <a:lnTo>
                      <a:pt x="112" y="38"/>
                    </a:lnTo>
                    <a:lnTo>
                      <a:pt x="113" y="37"/>
                    </a:lnTo>
                    <a:lnTo>
                      <a:pt x="114" y="37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5" y="38"/>
                    </a:lnTo>
                    <a:lnTo>
                      <a:pt x="116" y="38"/>
                    </a:lnTo>
                    <a:lnTo>
                      <a:pt x="117" y="38"/>
                    </a:lnTo>
                    <a:lnTo>
                      <a:pt x="118" y="39"/>
                    </a:lnTo>
                    <a:lnTo>
                      <a:pt x="119" y="39"/>
                    </a:lnTo>
                    <a:lnTo>
                      <a:pt x="120" y="39"/>
                    </a:lnTo>
                    <a:lnTo>
                      <a:pt x="121" y="39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7"/>
                    </a:lnTo>
                    <a:lnTo>
                      <a:pt x="125" y="37"/>
                    </a:lnTo>
                    <a:lnTo>
                      <a:pt x="125" y="37"/>
                    </a:lnTo>
                    <a:lnTo>
                      <a:pt x="126" y="36"/>
                    </a:lnTo>
                    <a:lnTo>
                      <a:pt x="126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2"/>
                    </a:lnTo>
                    <a:lnTo>
                      <a:pt x="127" y="31"/>
                    </a:lnTo>
                    <a:lnTo>
                      <a:pt x="127" y="30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7" y="23"/>
                    </a:lnTo>
                    <a:lnTo>
                      <a:pt x="126" y="23"/>
                    </a:lnTo>
                    <a:lnTo>
                      <a:pt x="125" y="24"/>
                    </a:lnTo>
                    <a:lnTo>
                      <a:pt x="124" y="26"/>
                    </a:lnTo>
                    <a:lnTo>
                      <a:pt x="123" y="27"/>
                    </a:lnTo>
                    <a:lnTo>
                      <a:pt x="123" y="27"/>
                    </a:lnTo>
                    <a:lnTo>
                      <a:pt x="121" y="28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6" y="27"/>
                    </a:lnTo>
                    <a:lnTo>
                      <a:pt x="115" y="27"/>
                    </a:lnTo>
                    <a:lnTo>
                      <a:pt x="114" y="27"/>
                    </a:lnTo>
                    <a:lnTo>
                      <a:pt x="114" y="27"/>
                    </a:lnTo>
                    <a:lnTo>
                      <a:pt x="113" y="28"/>
                    </a:lnTo>
                    <a:lnTo>
                      <a:pt x="111" y="29"/>
                    </a:lnTo>
                    <a:lnTo>
                      <a:pt x="109" y="29"/>
                    </a:lnTo>
                    <a:lnTo>
                      <a:pt x="108" y="30"/>
                    </a:lnTo>
                    <a:lnTo>
                      <a:pt x="107" y="30"/>
                    </a:lnTo>
                    <a:lnTo>
                      <a:pt x="107" y="31"/>
                    </a:lnTo>
                    <a:lnTo>
                      <a:pt x="106" y="31"/>
                    </a:lnTo>
                    <a:lnTo>
                      <a:pt x="105" y="33"/>
                    </a:lnTo>
                    <a:lnTo>
                      <a:pt x="104" y="33"/>
                    </a:lnTo>
                    <a:lnTo>
                      <a:pt x="104" y="33"/>
                    </a:lnTo>
                    <a:lnTo>
                      <a:pt x="103" y="32"/>
                    </a:lnTo>
                    <a:lnTo>
                      <a:pt x="102" y="32"/>
                    </a:lnTo>
                    <a:lnTo>
                      <a:pt x="102" y="31"/>
                    </a:lnTo>
                    <a:lnTo>
                      <a:pt x="101" y="30"/>
                    </a:lnTo>
                    <a:lnTo>
                      <a:pt x="101" y="29"/>
                    </a:lnTo>
                    <a:lnTo>
                      <a:pt x="102" y="28"/>
                    </a:lnTo>
                    <a:lnTo>
                      <a:pt x="101" y="27"/>
                    </a:lnTo>
                    <a:lnTo>
                      <a:pt x="102" y="27"/>
                    </a:lnTo>
                    <a:lnTo>
                      <a:pt x="102" y="26"/>
                    </a:lnTo>
                    <a:lnTo>
                      <a:pt x="102" y="25"/>
                    </a:lnTo>
                    <a:lnTo>
                      <a:pt x="103" y="25"/>
                    </a:lnTo>
                    <a:lnTo>
                      <a:pt x="103" y="24"/>
                    </a:lnTo>
                    <a:lnTo>
                      <a:pt x="103" y="23"/>
                    </a:lnTo>
                    <a:lnTo>
                      <a:pt x="102" y="24"/>
                    </a:lnTo>
                    <a:lnTo>
                      <a:pt x="102" y="23"/>
                    </a:lnTo>
                    <a:lnTo>
                      <a:pt x="103" y="22"/>
                    </a:lnTo>
                    <a:lnTo>
                      <a:pt x="103" y="21"/>
                    </a:lnTo>
                    <a:lnTo>
                      <a:pt x="104" y="20"/>
                    </a:lnTo>
                    <a:lnTo>
                      <a:pt x="101" y="20"/>
                    </a:lnTo>
                    <a:lnTo>
                      <a:pt x="100" y="20"/>
                    </a:lnTo>
                    <a:lnTo>
                      <a:pt x="99" y="19"/>
                    </a:lnTo>
                    <a:lnTo>
                      <a:pt x="98" y="19"/>
                    </a:lnTo>
                    <a:lnTo>
                      <a:pt x="97" y="19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7" y="22"/>
                    </a:lnTo>
                    <a:lnTo>
                      <a:pt x="86" y="22"/>
                    </a:lnTo>
                    <a:lnTo>
                      <a:pt x="85" y="21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8" y="20"/>
                    </a:lnTo>
                    <a:lnTo>
                      <a:pt x="77" y="20"/>
                    </a:lnTo>
                    <a:lnTo>
                      <a:pt x="77" y="19"/>
                    </a:lnTo>
                    <a:lnTo>
                      <a:pt x="76" y="19"/>
                    </a:lnTo>
                    <a:lnTo>
                      <a:pt x="75" y="20"/>
                    </a:lnTo>
                    <a:lnTo>
                      <a:pt x="73" y="20"/>
                    </a:lnTo>
                    <a:lnTo>
                      <a:pt x="72" y="20"/>
                    </a:lnTo>
                    <a:lnTo>
                      <a:pt x="70" y="19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5" y="17"/>
                    </a:lnTo>
                    <a:lnTo>
                      <a:pt x="63" y="16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61" y="17"/>
                    </a:lnTo>
                    <a:lnTo>
                      <a:pt x="60" y="17"/>
                    </a:lnTo>
                    <a:lnTo>
                      <a:pt x="55" y="16"/>
                    </a:lnTo>
                    <a:lnTo>
                      <a:pt x="55" y="16"/>
                    </a:lnTo>
                    <a:lnTo>
                      <a:pt x="54" y="16"/>
                    </a:lnTo>
                    <a:lnTo>
                      <a:pt x="52" y="17"/>
                    </a:lnTo>
                    <a:lnTo>
                      <a:pt x="49" y="17"/>
                    </a:lnTo>
                    <a:lnTo>
                      <a:pt x="48" y="17"/>
                    </a:lnTo>
                    <a:lnTo>
                      <a:pt x="44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5" y="16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3" y="14"/>
                    </a:lnTo>
                    <a:lnTo>
                      <a:pt x="32" y="14"/>
                    </a:lnTo>
                    <a:lnTo>
                      <a:pt x="31" y="15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5" y="7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8" name="Freeform 177">
                <a:extLst>
                  <a:ext uri="{FF2B5EF4-FFF2-40B4-BE49-F238E27FC236}">
                    <a16:creationId xmlns:a16="http://schemas.microsoft.com/office/drawing/2014/main" id="{C21E8E58-C057-AF71-FA71-50DD2CE86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35200"/>
                <a:ext cx="6350" cy="4762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4 w 4"/>
                  <a:gd name="T5" fmla="*/ 2 h 3"/>
                  <a:gd name="T6" fmla="*/ 3 w 4"/>
                  <a:gd name="T7" fmla="*/ 2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0 h 3"/>
                  <a:gd name="T14" fmla="*/ 1 w 4"/>
                  <a:gd name="T15" fmla="*/ 0 h 3"/>
                  <a:gd name="T16" fmla="*/ 1 w 4"/>
                  <a:gd name="T17" fmla="*/ 1 h 3"/>
                  <a:gd name="T18" fmla="*/ 0 w 4"/>
                  <a:gd name="T19" fmla="*/ 2 h 3"/>
                  <a:gd name="T20" fmla="*/ 0 w 4"/>
                  <a:gd name="T21" fmla="*/ 3 h 3"/>
                  <a:gd name="T22" fmla="*/ 2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59" name="Freeform 178">
                <a:extLst>
                  <a:ext uri="{FF2B5EF4-FFF2-40B4-BE49-F238E27FC236}">
                    <a16:creationId xmlns:a16="http://schemas.microsoft.com/office/drawing/2014/main" id="{F49E2DAC-2AA5-6171-566A-4EAA31A50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138" y="2252663"/>
                <a:ext cx="14287" cy="4762"/>
              </a:xfrm>
              <a:custGeom>
                <a:avLst/>
                <a:gdLst>
                  <a:gd name="T0" fmla="*/ 4 w 9"/>
                  <a:gd name="T1" fmla="*/ 1 h 3"/>
                  <a:gd name="T2" fmla="*/ 3 w 9"/>
                  <a:gd name="T3" fmla="*/ 1 h 3"/>
                  <a:gd name="T4" fmla="*/ 0 w 9"/>
                  <a:gd name="T5" fmla="*/ 3 h 3"/>
                  <a:gd name="T6" fmla="*/ 0 w 9"/>
                  <a:gd name="T7" fmla="*/ 3 h 3"/>
                  <a:gd name="T8" fmla="*/ 1 w 9"/>
                  <a:gd name="T9" fmla="*/ 3 h 3"/>
                  <a:gd name="T10" fmla="*/ 2 w 9"/>
                  <a:gd name="T11" fmla="*/ 3 h 3"/>
                  <a:gd name="T12" fmla="*/ 3 w 9"/>
                  <a:gd name="T13" fmla="*/ 3 h 3"/>
                  <a:gd name="T14" fmla="*/ 4 w 9"/>
                  <a:gd name="T15" fmla="*/ 3 h 3"/>
                  <a:gd name="T16" fmla="*/ 5 w 9"/>
                  <a:gd name="T17" fmla="*/ 2 h 3"/>
                  <a:gd name="T18" fmla="*/ 5 w 9"/>
                  <a:gd name="T19" fmla="*/ 2 h 3"/>
                  <a:gd name="T20" fmla="*/ 6 w 9"/>
                  <a:gd name="T21" fmla="*/ 2 h 3"/>
                  <a:gd name="T22" fmla="*/ 7 w 9"/>
                  <a:gd name="T23" fmla="*/ 2 h 3"/>
                  <a:gd name="T24" fmla="*/ 8 w 9"/>
                  <a:gd name="T25" fmla="*/ 1 h 3"/>
                  <a:gd name="T26" fmla="*/ 9 w 9"/>
                  <a:gd name="T27" fmla="*/ 0 h 3"/>
                  <a:gd name="T28" fmla="*/ 7 w 9"/>
                  <a:gd name="T29" fmla="*/ 0 h 3"/>
                  <a:gd name="T30" fmla="*/ 6 w 9"/>
                  <a:gd name="T31" fmla="*/ 1 h 3"/>
                  <a:gd name="T32" fmla="*/ 4 w 9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0" name="Freeform 179">
                <a:extLst>
                  <a:ext uri="{FF2B5EF4-FFF2-40B4-BE49-F238E27FC236}">
                    <a16:creationId xmlns:a16="http://schemas.microsoft.com/office/drawing/2014/main" id="{DDD71640-EAAF-609B-A241-056B06612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750" y="2266950"/>
                <a:ext cx="7937" cy="7937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0 h 5"/>
                  <a:gd name="T4" fmla="*/ 1 w 5"/>
                  <a:gd name="T5" fmla="*/ 1 h 5"/>
                  <a:gd name="T6" fmla="*/ 1 w 5"/>
                  <a:gd name="T7" fmla="*/ 2 h 5"/>
                  <a:gd name="T8" fmla="*/ 1 w 5"/>
                  <a:gd name="T9" fmla="*/ 3 h 5"/>
                  <a:gd name="T10" fmla="*/ 0 w 5"/>
                  <a:gd name="T11" fmla="*/ 3 h 5"/>
                  <a:gd name="T12" fmla="*/ 0 w 5"/>
                  <a:gd name="T13" fmla="*/ 3 h 5"/>
                  <a:gd name="T14" fmla="*/ 1 w 5"/>
                  <a:gd name="T15" fmla="*/ 3 h 5"/>
                  <a:gd name="T16" fmla="*/ 0 w 5"/>
                  <a:gd name="T17" fmla="*/ 4 h 5"/>
                  <a:gd name="T18" fmla="*/ 1 w 5"/>
                  <a:gd name="T19" fmla="*/ 4 h 5"/>
                  <a:gd name="T20" fmla="*/ 2 w 5"/>
                  <a:gd name="T21" fmla="*/ 4 h 5"/>
                  <a:gd name="T22" fmla="*/ 3 w 5"/>
                  <a:gd name="T23" fmla="*/ 4 h 5"/>
                  <a:gd name="T24" fmla="*/ 4 w 5"/>
                  <a:gd name="T25" fmla="*/ 4 h 5"/>
                  <a:gd name="T26" fmla="*/ 4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3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  <a:gd name="T44" fmla="*/ 4 w 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1" name="Freeform 180">
                <a:extLst>
                  <a:ext uri="{FF2B5EF4-FFF2-40B4-BE49-F238E27FC236}">
                    <a16:creationId xmlns:a16="http://schemas.microsoft.com/office/drawing/2014/main" id="{1482E61B-A9A3-E669-F450-95B4EE7CA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003425"/>
                <a:ext cx="30162" cy="23812"/>
              </a:xfrm>
              <a:custGeom>
                <a:avLst/>
                <a:gdLst>
                  <a:gd name="T0" fmla="*/ 2 w 19"/>
                  <a:gd name="T1" fmla="*/ 2 h 15"/>
                  <a:gd name="T2" fmla="*/ 0 w 19"/>
                  <a:gd name="T3" fmla="*/ 3 h 15"/>
                  <a:gd name="T4" fmla="*/ 1 w 19"/>
                  <a:gd name="T5" fmla="*/ 4 h 15"/>
                  <a:gd name="T6" fmla="*/ 1 w 19"/>
                  <a:gd name="T7" fmla="*/ 6 h 15"/>
                  <a:gd name="T8" fmla="*/ 2 w 19"/>
                  <a:gd name="T9" fmla="*/ 7 h 15"/>
                  <a:gd name="T10" fmla="*/ 2 w 19"/>
                  <a:gd name="T11" fmla="*/ 9 h 15"/>
                  <a:gd name="T12" fmla="*/ 1 w 19"/>
                  <a:gd name="T13" fmla="*/ 9 h 15"/>
                  <a:gd name="T14" fmla="*/ 1 w 19"/>
                  <a:gd name="T15" fmla="*/ 10 h 15"/>
                  <a:gd name="T16" fmla="*/ 2 w 19"/>
                  <a:gd name="T17" fmla="*/ 11 h 15"/>
                  <a:gd name="T18" fmla="*/ 5 w 19"/>
                  <a:gd name="T19" fmla="*/ 11 h 15"/>
                  <a:gd name="T20" fmla="*/ 6 w 19"/>
                  <a:gd name="T21" fmla="*/ 10 h 15"/>
                  <a:gd name="T22" fmla="*/ 6 w 19"/>
                  <a:gd name="T23" fmla="*/ 12 h 15"/>
                  <a:gd name="T24" fmla="*/ 8 w 19"/>
                  <a:gd name="T25" fmla="*/ 13 h 15"/>
                  <a:gd name="T26" fmla="*/ 9 w 19"/>
                  <a:gd name="T27" fmla="*/ 12 h 15"/>
                  <a:gd name="T28" fmla="*/ 8 w 19"/>
                  <a:gd name="T29" fmla="*/ 10 h 15"/>
                  <a:gd name="T30" fmla="*/ 8 w 19"/>
                  <a:gd name="T31" fmla="*/ 9 h 15"/>
                  <a:gd name="T32" fmla="*/ 9 w 19"/>
                  <a:gd name="T33" fmla="*/ 9 h 15"/>
                  <a:gd name="T34" fmla="*/ 8 w 19"/>
                  <a:gd name="T35" fmla="*/ 8 h 15"/>
                  <a:gd name="T36" fmla="*/ 11 w 19"/>
                  <a:gd name="T37" fmla="*/ 7 h 15"/>
                  <a:gd name="T38" fmla="*/ 12 w 19"/>
                  <a:gd name="T39" fmla="*/ 9 h 15"/>
                  <a:gd name="T40" fmla="*/ 10 w 19"/>
                  <a:gd name="T41" fmla="*/ 10 h 15"/>
                  <a:gd name="T42" fmla="*/ 12 w 19"/>
                  <a:gd name="T43" fmla="*/ 11 h 15"/>
                  <a:gd name="T44" fmla="*/ 13 w 19"/>
                  <a:gd name="T45" fmla="*/ 13 h 15"/>
                  <a:gd name="T46" fmla="*/ 15 w 19"/>
                  <a:gd name="T47" fmla="*/ 15 h 15"/>
                  <a:gd name="T48" fmla="*/ 15 w 19"/>
                  <a:gd name="T49" fmla="*/ 13 h 15"/>
                  <a:gd name="T50" fmla="*/ 16 w 19"/>
                  <a:gd name="T51" fmla="*/ 12 h 15"/>
                  <a:gd name="T52" fmla="*/ 15 w 19"/>
                  <a:gd name="T53" fmla="*/ 10 h 15"/>
                  <a:gd name="T54" fmla="*/ 15 w 19"/>
                  <a:gd name="T55" fmla="*/ 9 h 15"/>
                  <a:gd name="T56" fmla="*/ 15 w 19"/>
                  <a:gd name="T57" fmla="*/ 8 h 15"/>
                  <a:gd name="T58" fmla="*/ 15 w 19"/>
                  <a:gd name="T59" fmla="*/ 7 h 15"/>
                  <a:gd name="T60" fmla="*/ 16 w 19"/>
                  <a:gd name="T61" fmla="*/ 7 h 15"/>
                  <a:gd name="T62" fmla="*/ 16 w 19"/>
                  <a:gd name="T63" fmla="*/ 6 h 15"/>
                  <a:gd name="T64" fmla="*/ 18 w 19"/>
                  <a:gd name="T65" fmla="*/ 3 h 15"/>
                  <a:gd name="T66" fmla="*/ 19 w 19"/>
                  <a:gd name="T67" fmla="*/ 2 h 15"/>
                  <a:gd name="T68" fmla="*/ 18 w 19"/>
                  <a:gd name="T69" fmla="*/ 1 h 15"/>
                  <a:gd name="T70" fmla="*/ 17 w 19"/>
                  <a:gd name="T71" fmla="*/ 0 h 15"/>
                  <a:gd name="T72" fmla="*/ 16 w 19"/>
                  <a:gd name="T73" fmla="*/ 1 h 15"/>
                  <a:gd name="T74" fmla="*/ 15 w 19"/>
                  <a:gd name="T75" fmla="*/ 4 h 15"/>
                  <a:gd name="T76" fmla="*/ 13 w 19"/>
                  <a:gd name="T77" fmla="*/ 5 h 15"/>
                  <a:gd name="T78" fmla="*/ 11 w 19"/>
                  <a:gd name="T79" fmla="*/ 3 h 15"/>
                  <a:gd name="T80" fmla="*/ 9 w 19"/>
                  <a:gd name="T81" fmla="*/ 1 h 15"/>
                  <a:gd name="T82" fmla="*/ 6 w 19"/>
                  <a:gd name="T83" fmla="*/ 2 h 15"/>
                  <a:gd name="T84" fmla="*/ 6 w 19"/>
                  <a:gd name="T8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15">
                    <a:moveTo>
                      <a:pt x="5" y="1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2" name="Freeform 181">
                <a:extLst>
                  <a:ext uri="{FF2B5EF4-FFF2-40B4-BE49-F238E27FC236}">
                    <a16:creationId xmlns:a16="http://schemas.microsoft.com/office/drawing/2014/main" id="{A170DF8E-2505-23AB-FB38-B9D00F8F9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400" y="2306638"/>
                <a:ext cx="15875" cy="12700"/>
              </a:xfrm>
              <a:custGeom>
                <a:avLst/>
                <a:gdLst>
                  <a:gd name="T0" fmla="*/ 9 w 10"/>
                  <a:gd name="T1" fmla="*/ 0 h 8"/>
                  <a:gd name="T2" fmla="*/ 8 w 10"/>
                  <a:gd name="T3" fmla="*/ 0 h 8"/>
                  <a:gd name="T4" fmla="*/ 7 w 10"/>
                  <a:gd name="T5" fmla="*/ 1 h 8"/>
                  <a:gd name="T6" fmla="*/ 6 w 10"/>
                  <a:gd name="T7" fmla="*/ 1 h 8"/>
                  <a:gd name="T8" fmla="*/ 5 w 10"/>
                  <a:gd name="T9" fmla="*/ 0 h 8"/>
                  <a:gd name="T10" fmla="*/ 4 w 10"/>
                  <a:gd name="T11" fmla="*/ 0 h 8"/>
                  <a:gd name="T12" fmla="*/ 3 w 10"/>
                  <a:gd name="T13" fmla="*/ 0 h 8"/>
                  <a:gd name="T14" fmla="*/ 3 w 10"/>
                  <a:gd name="T15" fmla="*/ 1 h 8"/>
                  <a:gd name="T16" fmla="*/ 4 w 10"/>
                  <a:gd name="T17" fmla="*/ 1 h 8"/>
                  <a:gd name="T18" fmla="*/ 4 w 10"/>
                  <a:gd name="T19" fmla="*/ 2 h 8"/>
                  <a:gd name="T20" fmla="*/ 5 w 10"/>
                  <a:gd name="T21" fmla="*/ 3 h 8"/>
                  <a:gd name="T22" fmla="*/ 6 w 10"/>
                  <a:gd name="T23" fmla="*/ 2 h 8"/>
                  <a:gd name="T24" fmla="*/ 6 w 10"/>
                  <a:gd name="T25" fmla="*/ 3 h 8"/>
                  <a:gd name="T26" fmla="*/ 7 w 10"/>
                  <a:gd name="T27" fmla="*/ 3 h 8"/>
                  <a:gd name="T28" fmla="*/ 7 w 10"/>
                  <a:gd name="T29" fmla="*/ 4 h 8"/>
                  <a:gd name="T30" fmla="*/ 6 w 10"/>
                  <a:gd name="T31" fmla="*/ 4 h 8"/>
                  <a:gd name="T32" fmla="*/ 4 w 10"/>
                  <a:gd name="T33" fmla="*/ 4 h 8"/>
                  <a:gd name="T34" fmla="*/ 3 w 10"/>
                  <a:gd name="T35" fmla="*/ 4 h 8"/>
                  <a:gd name="T36" fmla="*/ 3 w 10"/>
                  <a:gd name="T37" fmla="*/ 2 h 8"/>
                  <a:gd name="T38" fmla="*/ 3 w 10"/>
                  <a:gd name="T39" fmla="*/ 2 h 8"/>
                  <a:gd name="T40" fmla="*/ 2 w 10"/>
                  <a:gd name="T41" fmla="*/ 2 h 8"/>
                  <a:gd name="T42" fmla="*/ 2 w 10"/>
                  <a:gd name="T43" fmla="*/ 1 h 8"/>
                  <a:gd name="T44" fmla="*/ 1 w 10"/>
                  <a:gd name="T45" fmla="*/ 1 h 8"/>
                  <a:gd name="T46" fmla="*/ 1 w 10"/>
                  <a:gd name="T47" fmla="*/ 3 h 8"/>
                  <a:gd name="T48" fmla="*/ 0 w 10"/>
                  <a:gd name="T49" fmla="*/ 3 h 8"/>
                  <a:gd name="T50" fmla="*/ 1 w 10"/>
                  <a:gd name="T51" fmla="*/ 4 h 8"/>
                  <a:gd name="T52" fmla="*/ 0 w 10"/>
                  <a:gd name="T53" fmla="*/ 4 h 8"/>
                  <a:gd name="T54" fmla="*/ 0 w 10"/>
                  <a:gd name="T55" fmla="*/ 5 h 8"/>
                  <a:gd name="T56" fmla="*/ 0 w 10"/>
                  <a:gd name="T57" fmla="*/ 7 h 8"/>
                  <a:gd name="T58" fmla="*/ 0 w 10"/>
                  <a:gd name="T59" fmla="*/ 8 h 8"/>
                  <a:gd name="T60" fmla="*/ 2 w 10"/>
                  <a:gd name="T61" fmla="*/ 7 h 8"/>
                  <a:gd name="T62" fmla="*/ 7 w 10"/>
                  <a:gd name="T63" fmla="*/ 7 h 8"/>
                  <a:gd name="T64" fmla="*/ 8 w 10"/>
                  <a:gd name="T65" fmla="*/ 6 h 8"/>
                  <a:gd name="T66" fmla="*/ 9 w 10"/>
                  <a:gd name="T67" fmla="*/ 6 h 8"/>
                  <a:gd name="T68" fmla="*/ 10 w 10"/>
                  <a:gd name="T69" fmla="*/ 5 h 8"/>
                  <a:gd name="T70" fmla="*/ 9 w 10"/>
                  <a:gd name="T71" fmla="*/ 2 h 8"/>
                  <a:gd name="T72" fmla="*/ 10 w 10"/>
                  <a:gd name="T73" fmla="*/ 1 h 8"/>
                  <a:gd name="T74" fmla="*/ 9 w 10"/>
                  <a:gd name="T7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3" name="Freeform 182">
                <a:extLst>
                  <a:ext uri="{FF2B5EF4-FFF2-40B4-BE49-F238E27FC236}">
                    <a16:creationId xmlns:a16="http://schemas.microsoft.com/office/drawing/2014/main" id="{517EC006-FC30-DF10-72AD-E5004027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388" y="2192338"/>
                <a:ext cx="20637" cy="31750"/>
              </a:xfrm>
              <a:custGeom>
                <a:avLst/>
                <a:gdLst>
                  <a:gd name="T0" fmla="*/ 4 w 13"/>
                  <a:gd name="T1" fmla="*/ 0 h 20"/>
                  <a:gd name="T2" fmla="*/ 3 w 13"/>
                  <a:gd name="T3" fmla="*/ 1 h 20"/>
                  <a:gd name="T4" fmla="*/ 1 w 13"/>
                  <a:gd name="T5" fmla="*/ 2 h 20"/>
                  <a:gd name="T6" fmla="*/ 0 w 13"/>
                  <a:gd name="T7" fmla="*/ 3 h 20"/>
                  <a:gd name="T8" fmla="*/ 0 w 13"/>
                  <a:gd name="T9" fmla="*/ 4 h 20"/>
                  <a:gd name="T10" fmla="*/ 1 w 13"/>
                  <a:gd name="T11" fmla="*/ 4 h 20"/>
                  <a:gd name="T12" fmla="*/ 0 w 13"/>
                  <a:gd name="T13" fmla="*/ 5 h 20"/>
                  <a:gd name="T14" fmla="*/ 1 w 13"/>
                  <a:gd name="T15" fmla="*/ 7 h 20"/>
                  <a:gd name="T16" fmla="*/ 1 w 13"/>
                  <a:gd name="T17" fmla="*/ 7 h 20"/>
                  <a:gd name="T18" fmla="*/ 1 w 13"/>
                  <a:gd name="T19" fmla="*/ 8 h 20"/>
                  <a:gd name="T20" fmla="*/ 1 w 13"/>
                  <a:gd name="T21" fmla="*/ 8 h 20"/>
                  <a:gd name="T22" fmla="*/ 2 w 13"/>
                  <a:gd name="T23" fmla="*/ 8 h 20"/>
                  <a:gd name="T24" fmla="*/ 3 w 13"/>
                  <a:gd name="T25" fmla="*/ 9 h 20"/>
                  <a:gd name="T26" fmla="*/ 4 w 13"/>
                  <a:gd name="T27" fmla="*/ 10 h 20"/>
                  <a:gd name="T28" fmla="*/ 5 w 13"/>
                  <a:gd name="T29" fmla="*/ 10 h 20"/>
                  <a:gd name="T30" fmla="*/ 5 w 13"/>
                  <a:gd name="T31" fmla="*/ 12 h 20"/>
                  <a:gd name="T32" fmla="*/ 6 w 13"/>
                  <a:gd name="T33" fmla="*/ 11 h 20"/>
                  <a:gd name="T34" fmla="*/ 6 w 13"/>
                  <a:gd name="T35" fmla="*/ 12 h 20"/>
                  <a:gd name="T36" fmla="*/ 7 w 13"/>
                  <a:gd name="T37" fmla="*/ 13 h 20"/>
                  <a:gd name="T38" fmla="*/ 8 w 13"/>
                  <a:gd name="T39" fmla="*/ 14 h 20"/>
                  <a:gd name="T40" fmla="*/ 8 w 13"/>
                  <a:gd name="T41" fmla="*/ 15 h 20"/>
                  <a:gd name="T42" fmla="*/ 9 w 13"/>
                  <a:gd name="T43" fmla="*/ 15 h 20"/>
                  <a:gd name="T44" fmla="*/ 10 w 13"/>
                  <a:gd name="T45" fmla="*/ 18 h 20"/>
                  <a:gd name="T46" fmla="*/ 11 w 13"/>
                  <a:gd name="T47" fmla="*/ 19 h 20"/>
                  <a:gd name="T48" fmla="*/ 11 w 13"/>
                  <a:gd name="T49" fmla="*/ 20 h 20"/>
                  <a:gd name="T50" fmla="*/ 12 w 13"/>
                  <a:gd name="T51" fmla="*/ 20 h 20"/>
                  <a:gd name="T52" fmla="*/ 11 w 13"/>
                  <a:gd name="T53" fmla="*/ 19 h 20"/>
                  <a:gd name="T54" fmla="*/ 12 w 13"/>
                  <a:gd name="T55" fmla="*/ 18 h 20"/>
                  <a:gd name="T56" fmla="*/ 13 w 13"/>
                  <a:gd name="T57" fmla="*/ 17 h 20"/>
                  <a:gd name="T58" fmla="*/ 13 w 13"/>
                  <a:gd name="T59" fmla="*/ 16 h 20"/>
                  <a:gd name="T60" fmla="*/ 13 w 13"/>
                  <a:gd name="T61" fmla="*/ 15 h 20"/>
                  <a:gd name="T62" fmla="*/ 12 w 13"/>
                  <a:gd name="T63" fmla="*/ 14 h 20"/>
                  <a:gd name="T64" fmla="*/ 12 w 13"/>
                  <a:gd name="T65" fmla="*/ 15 h 20"/>
                  <a:gd name="T66" fmla="*/ 11 w 13"/>
                  <a:gd name="T67" fmla="*/ 14 h 20"/>
                  <a:gd name="T68" fmla="*/ 12 w 13"/>
                  <a:gd name="T69" fmla="*/ 13 h 20"/>
                  <a:gd name="T70" fmla="*/ 12 w 13"/>
                  <a:gd name="T71" fmla="*/ 12 h 20"/>
                  <a:gd name="T72" fmla="*/ 13 w 13"/>
                  <a:gd name="T73" fmla="*/ 12 h 20"/>
                  <a:gd name="T74" fmla="*/ 11 w 13"/>
                  <a:gd name="T75" fmla="*/ 10 h 20"/>
                  <a:gd name="T76" fmla="*/ 11 w 13"/>
                  <a:gd name="T77" fmla="*/ 9 h 20"/>
                  <a:gd name="T78" fmla="*/ 12 w 13"/>
                  <a:gd name="T79" fmla="*/ 7 h 20"/>
                  <a:gd name="T80" fmla="*/ 11 w 13"/>
                  <a:gd name="T81" fmla="*/ 7 h 20"/>
                  <a:gd name="T82" fmla="*/ 8 w 13"/>
                  <a:gd name="T83" fmla="*/ 7 h 20"/>
                  <a:gd name="T84" fmla="*/ 8 w 13"/>
                  <a:gd name="T85" fmla="*/ 6 h 20"/>
                  <a:gd name="T86" fmla="*/ 7 w 13"/>
                  <a:gd name="T87" fmla="*/ 6 h 20"/>
                  <a:gd name="T88" fmla="*/ 7 w 13"/>
                  <a:gd name="T89" fmla="*/ 5 h 20"/>
                  <a:gd name="T90" fmla="*/ 7 w 13"/>
                  <a:gd name="T91" fmla="*/ 4 h 20"/>
                  <a:gd name="T92" fmla="*/ 7 w 13"/>
                  <a:gd name="T93" fmla="*/ 3 h 20"/>
                  <a:gd name="T94" fmla="*/ 6 w 13"/>
                  <a:gd name="T95" fmla="*/ 2 h 20"/>
                  <a:gd name="T96" fmla="*/ 5 w 13"/>
                  <a:gd name="T97" fmla="*/ 2 h 20"/>
                  <a:gd name="T98" fmla="*/ 5 w 13"/>
                  <a:gd name="T99" fmla="*/ 1 h 20"/>
                  <a:gd name="T100" fmla="*/ 4 w 13"/>
                  <a:gd name="T10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4" name="Freeform 183">
                <a:extLst>
                  <a:ext uri="{FF2B5EF4-FFF2-40B4-BE49-F238E27FC236}">
                    <a16:creationId xmlns:a16="http://schemas.microsoft.com/office/drawing/2014/main" id="{D8D34D16-940F-6969-CE43-F473DC8D7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00183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5" name="Freeform 184">
                <a:extLst>
                  <a:ext uri="{FF2B5EF4-FFF2-40B4-BE49-F238E27FC236}">
                    <a16:creationId xmlns:a16="http://schemas.microsoft.com/office/drawing/2014/main" id="{3C9EE2A7-D7BC-6BA5-8758-BABEEF0FAE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9350" y="2065338"/>
                <a:ext cx="58737" cy="38100"/>
              </a:xfrm>
              <a:custGeom>
                <a:avLst/>
                <a:gdLst>
                  <a:gd name="T0" fmla="*/ 17 w 37"/>
                  <a:gd name="T1" fmla="*/ 0 h 24"/>
                  <a:gd name="T2" fmla="*/ 17 w 37"/>
                  <a:gd name="T3" fmla="*/ 2 h 24"/>
                  <a:gd name="T4" fmla="*/ 15 w 37"/>
                  <a:gd name="T5" fmla="*/ 4 h 24"/>
                  <a:gd name="T6" fmla="*/ 12 w 37"/>
                  <a:gd name="T7" fmla="*/ 5 h 24"/>
                  <a:gd name="T8" fmla="*/ 10 w 37"/>
                  <a:gd name="T9" fmla="*/ 5 h 24"/>
                  <a:gd name="T10" fmla="*/ 9 w 37"/>
                  <a:gd name="T11" fmla="*/ 6 h 24"/>
                  <a:gd name="T12" fmla="*/ 6 w 37"/>
                  <a:gd name="T13" fmla="*/ 6 h 24"/>
                  <a:gd name="T14" fmla="*/ 4 w 37"/>
                  <a:gd name="T15" fmla="*/ 5 h 24"/>
                  <a:gd name="T16" fmla="*/ 2 w 37"/>
                  <a:gd name="T17" fmla="*/ 7 h 24"/>
                  <a:gd name="T18" fmla="*/ 1 w 37"/>
                  <a:gd name="T19" fmla="*/ 8 h 24"/>
                  <a:gd name="T20" fmla="*/ 1 w 37"/>
                  <a:gd name="T21" fmla="*/ 10 h 24"/>
                  <a:gd name="T22" fmla="*/ 1 w 37"/>
                  <a:gd name="T23" fmla="*/ 11 h 24"/>
                  <a:gd name="T24" fmla="*/ 0 w 37"/>
                  <a:gd name="T25" fmla="*/ 11 h 24"/>
                  <a:gd name="T26" fmla="*/ 3 w 37"/>
                  <a:gd name="T27" fmla="*/ 13 h 24"/>
                  <a:gd name="T28" fmla="*/ 5 w 37"/>
                  <a:gd name="T29" fmla="*/ 14 h 24"/>
                  <a:gd name="T30" fmla="*/ 7 w 37"/>
                  <a:gd name="T31" fmla="*/ 15 h 24"/>
                  <a:gd name="T32" fmla="*/ 11 w 37"/>
                  <a:gd name="T33" fmla="*/ 17 h 24"/>
                  <a:gd name="T34" fmla="*/ 13 w 37"/>
                  <a:gd name="T35" fmla="*/ 16 h 24"/>
                  <a:gd name="T36" fmla="*/ 17 w 37"/>
                  <a:gd name="T37" fmla="*/ 11 h 24"/>
                  <a:gd name="T38" fmla="*/ 18 w 37"/>
                  <a:gd name="T39" fmla="*/ 10 h 24"/>
                  <a:gd name="T40" fmla="*/ 19 w 37"/>
                  <a:gd name="T41" fmla="*/ 10 h 24"/>
                  <a:gd name="T42" fmla="*/ 21 w 37"/>
                  <a:gd name="T43" fmla="*/ 11 h 24"/>
                  <a:gd name="T44" fmla="*/ 22 w 37"/>
                  <a:gd name="T45" fmla="*/ 11 h 24"/>
                  <a:gd name="T46" fmla="*/ 22 w 37"/>
                  <a:gd name="T47" fmla="*/ 12 h 24"/>
                  <a:gd name="T48" fmla="*/ 19 w 37"/>
                  <a:gd name="T49" fmla="*/ 14 h 24"/>
                  <a:gd name="T50" fmla="*/ 18 w 37"/>
                  <a:gd name="T51" fmla="*/ 14 h 24"/>
                  <a:gd name="T52" fmla="*/ 17 w 37"/>
                  <a:gd name="T53" fmla="*/ 16 h 24"/>
                  <a:gd name="T54" fmla="*/ 15 w 37"/>
                  <a:gd name="T55" fmla="*/ 17 h 24"/>
                  <a:gd name="T56" fmla="*/ 13 w 37"/>
                  <a:gd name="T57" fmla="*/ 17 h 24"/>
                  <a:gd name="T58" fmla="*/ 14 w 37"/>
                  <a:gd name="T59" fmla="*/ 18 h 24"/>
                  <a:gd name="T60" fmla="*/ 16 w 37"/>
                  <a:gd name="T61" fmla="*/ 20 h 24"/>
                  <a:gd name="T62" fmla="*/ 19 w 37"/>
                  <a:gd name="T63" fmla="*/ 21 h 24"/>
                  <a:gd name="T64" fmla="*/ 22 w 37"/>
                  <a:gd name="T65" fmla="*/ 22 h 24"/>
                  <a:gd name="T66" fmla="*/ 24 w 37"/>
                  <a:gd name="T67" fmla="*/ 23 h 24"/>
                  <a:gd name="T68" fmla="*/ 28 w 37"/>
                  <a:gd name="T69" fmla="*/ 24 h 24"/>
                  <a:gd name="T70" fmla="*/ 33 w 37"/>
                  <a:gd name="T71" fmla="*/ 24 h 24"/>
                  <a:gd name="T72" fmla="*/ 34 w 37"/>
                  <a:gd name="T73" fmla="*/ 22 h 24"/>
                  <a:gd name="T74" fmla="*/ 32 w 37"/>
                  <a:gd name="T75" fmla="*/ 20 h 24"/>
                  <a:gd name="T76" fmla="*/ 33 w 37"/>
                  <a:gd name="T77" fmla="*/ 21 h 24"/>
                  <a:gd name="T78" fmla="*/ 35 w 37"/>
                  <a:gd name="T79" fmla="*/ 21 h 24"/>
                  <a:gd name="T80" fmla="*/ 37 w 37"/>
                  <a:gd name="T81" fmla="*/ 20 h 24"/>
                  <a:gd name="T82" fmla="*/ 36 w 37"/>
                  <a:gd name="T83" fmla="*/ 18 h 24"/>
                  <a:gd name="T84" fmla="*/ 35 w 37"/>
                  <a:gd name="T85" fmla="*/ 15 h 24"/>
                  <a:gd name="T86" fmla="*/ 34 w 37"/>
                  <a:gd name="T87" fmla="*/ 14 h 24"/>
                  <a:gd name="T88" fmla="*/ 33 w 37"/>
                  <a:gd name="T89" fmla="*/ 12 h 24"/>
                  <a:gd name="T90" fmla="*/ 30 w 37"/>
                  <a:gd name="T91" fmla="*/ 10 h 24"/>
                  <a:gd name="T92" fmla="*/ 28 w 37"/>
                  <a:gd name="T93" fmla="*/ 9 h 24"/>
                  <a:gd name="T94" fmla="*/ 28 w 37"/>
                  <a:gd name="T95" fmla="*/ 3 h 24"/>
                  <a:gd name="T96" fmla="*/ 26 w 37"/>
                  <a:gd name="T97" fmla="*/ 2 h 24"/>
                  <a:gd name="T98" fmla="*/ 25 w 37"/>
                  <a:gd name="T99" fmla="*/ 0 h 24"/>
                  <a:gd name="T100" fmla="*/ 29 w 37"/>
                  <a:gd name="T101" fmla="*/ 16 h 24"/>
                  <a:gd name="T102" fmla="*/ 32 w 37"/>
                  <a:gd name="T103" fmla="*/ 16 h 24"/>
                  <a:gd name="T104" fmla="*/ 33 w 37"/>
                  <a:gd name="T105" fmla="*/ 17 h 24"/>
                  <a:gd name="T106" fmla="*/ 32 w 37"/>
                  <a:gd name="T107" fmla="*/ 19 h 24"/>
                  <a:gd name="T108" fmla="*/ 33 w 37"/>
                  <a:gd name="T109" fmla="*/ 20 h 24"/>
                  <a:gd name="T110" fmla="*/ 31 w 37"/>
                  <a:gd name="T111" fmla="*/ 19 h 24"/>
                  <a:gd name="T112" fmla="*/ 29 w 37"/>
                  <a:gd name="T11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24">
                    <a:moveTo>
                      <a:pt x="24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2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3" y="21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21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6" y="18"/>
                    </a:lnTo>
                    <a:lnTo>
                      <a:pt x="35" y="16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0" y="10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6" y="6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4" y="0"/>
                    </a:lnTo>
                    <a:close/>
                    <a:moveTo>
                      <a:pt x="29" y="16"/>
                    </a:moveTo>
                    <a:lnTo>
                      <a:pt x="31" y="15"/>
                    </a:lnTo>
                    <a:lnTo>
                      <a:pt x="32" y="16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1" y="19"/>
                    </a:lnTo>
                    <a:lnTo>
                      <a:pt x="29" y="17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6" name="Rectangle 185">
                <a:extLst>
                  <a:ext uri="{FF2B5EF4-FFF2-40B4-BE49-F238E27FC236}">
                    <a16:creationId xmlns:a16="http://schemas.microsoft.com/office/drawing/2014/main" id="{335AFFEC-B37D-6874-E721-3775631F4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9038" y="2324100"/>
                <a:ext cx="1587" cy="1587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7" name="Freeform 186">
                <a:extLst>
                  <a:ext uri="{FF2B5EF4-FFF2-40B4-BE49-F238E27FC236}">
                    <a16:creationId xmlns:a16="http://schemas.microsoft.com/office/drawing/2014/main" id="{E776662B-7CE1-8EA3-6373-9FF8D9C6B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038" y="2319338"/>
                <a:ext cx="7937" cy="6350"/>
              </a:xfrm>
              <a:custGeom>
                <a:avLst/>
                <a:gdLst>
                  <a:gd name="T0" fmla="*/ 4 w 5"/>
                  <a:gd name="T1" fmla="*/ 3 h 4"/>
                  <a:gd name="T2" fmla="*/ 4 w 5"/>
                  <a:gd name="T3" fmla="*/ 3 h 4"/>
                  <a:gd name="T4" fmla="*/ 5 w 5"/>
                  <a:gd name="T5" fmla="*/ 3 h 4"/>
                  <a:gd name="T6" fmla="*/ 4 w 5"/>
                  <a:gd name="T7" fmla="*/ 2 h 4"/>
                  <a:gd name="T8" fmla="*/ 4 w 5"/>
                  <a:gd name="T9" fmla="*/ 1 h 4"/>
                  <a:gd name="T10" fmla="*/ 2 w 5"/>
                  <a:gd name="T11" fmla="*/ 0 h 4"/>
                  <a:gd name="T12" fmla="*/ 0 w 5"/>
                  <a:gd name="T13" fmla="*/ 0 h 4"/>
                  <a:gd name="T14" fmla="*/ 0 w 5"/>
                  <a:gd name="T15" fmla="*/ 0 h 4"/>
                  <a:gd name="T16" fmla="*/ 1 w 5"/>
                  <a:gd name="T17" fmla="*/ 0 h 4"/>
                  <a:gd name="T18" fmla="*/ 1 w 5"/>
                  <a:gd name="T19" fmla="*/ 1 h 4"/>
                  <a:gd name="T20" fmla="*/ 2 w 5"/>
                  <a:gd name="T21" fmla="*/ 1 h 4"/>
                  <a:gd name="T22" fmla="*/ 1 w 5"/>
                  <a:gd name="T23" fmla="*/ 2 h 4"/>
                  <a:gd name="T24" fmla="*/ 2 w 5"/>
                  <a:gd name="T25" fmla="*/ 2 h 4"/>
                  <a:gd name="T26" fmla="*/ 2 w 5"/>
                  <a:gd name="T27" fmla="*/ 3 h 4"/>
                  <a:gd name="T28" fmla="*/ 1 w 5"/>
                  <a:gd name="T29" fmla="*/ 3 h 4"/>
                  <a:gd name="T30" fmla="*/ 3 w 5"/>
                  <a:gd name="T31" fmla="*/ 4 h 4"/>
                  <a:gd name="T32" fmla="*/ 4 w 5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8" name="Freeform 187">
                <a:extLst>
                  <a:ext uri="{FF2B5EF4-FFF2-40B4-BE49-F238E27FC236}">
                    <a16:creationId xmlns:a16="http://schemas.microsoft.com/office/drawing/2014/main" id="{35835561-6858-7B88-602D-2AD6A98BF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225" y="2224088"/>
                <a:ext cx="7937" cy="14287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0 h 9"/>
                  <a:gd name="T4" fmla="*/ 3 w 5"/>
                  <a:gd name="T5" fmla="*/ 0 h 9"/>
                  <a:gd name="T6" fmla="*/ 2 w 5"/>
                  <a:gd name="T7" fmla="*/ 0 h 9"/>
                  <a:gd name="T8" fmla="*/ 2 w 5"/>
                  <a:gd name="T9" fmla="*/ 0 h 9"/>
                  <a:gd name="T10" fmla="*/ 2 w 5"/>
                  <a:gd name="T11" fmla="*/ 0 h 9"/>
                  <a:gd name="T12" fmla="*/ 1 w 5"/>
                  <a:gd name="T13" fmla="*/ 0 h 9"/>
                  <a:gd name="T14" fmla="*/ 0 w 5"/>
                  <a:gd name="T15" fmla="*/ 1 h 9"/>
                  <a:gd name="T16" fmla="*/ 0 w 5"/>
                  <a:gd name="T17" fmla="*/ 2 h 9"/>
                  <a:gd name="T18" fmla="*/ 0 w 5"/>
                  <a:gd name="T19" fmla="*/ 4 h 9"/>
                  <a:gd name="T20" fmla="*/ 0 w 5"/>
                  <a:gd name="T21" fmla="*/ 8 h 9"/>
                  <a:gd name="T22" fmla="*/ 0 w 5"/>
                  <a:gd name="T23" fmla="*/ 9 h 9"/>
                  <a:gd name="T24" fmla="*/ 1 w 5"/>
                  <a:gd name="T25" fmla="*/ 8 h 9"/>
                  <a:gd name="T26" fmla="*/ 3 w 5"/>
                  <a:gd name="T27" fmla="*/ 6 h 9"/>
                  <a:gd name="T28" fmla="*/ 4 w 5"/>
                  <a:gd name="T29" fmla="*/ 4 h 9"/>
                  <a:gd name="T30" fmla="*/ 5 w 5"/>
                  <a:gd name="T31" fmla="*/ 2 h 9"/>
                  <a:gd name="T32" fmla="*/ 5 w 5"/>
                  <a:gd name="T33" fmla="*/ 0 h 9"/>
                  <a:gd name="T34" fmla="*/ 5 w 5"/>
                  <a:gd name="T35" fmla="*/ 0 h 9"/>
                  <a:gd name="T36" fmla="*/ 4 w 5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69" name="Freeform 188">
                <a:extLst>
                  <a:ext uri="{FF2B5EF4-FFF2-40B4-BE49-F238E27FC236}">
                    <a16:creationId xmlns:a16="http://schemas.microsoft.com/office/drawing/2014/main" id="{2A82E663-B71B-7976-9F23-91ACDA56E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1928813"/>
                <a:ext cx="20637" cy="23812"/>
              </a:xfrm>
              <a:custGeom>
                <a:avLst/>
                <a:gdLst>
                  <a:gd name="T0" fmla="*/ 11 w 13"/>
                  <a:gd name="T1" fmla="*/ 2 h 15"/>
                  <a:gd name="T2" fmla="*/ 10 w 13"/>
                  <a:gd name="T3" fmla="*/ 2 h 15"/>
                  <a:gd name="T4" fmla="*/ 8 w 13"/>
                  <a:gd name="T5" fmla="*/ 1 h 15"/>
                  <a:gd name="T6" fmla="*/ 7 w 13"/>
                  <a:gd name="T7" fmla="*/ 0 h 15"/>
                  <a:gd name="T8" fmla="*/ 3 w 13"/>
                  <a:gd name="T9" fmla="*/ 4 h 15"/>
                  <a:gd name="T10" fmla="*/ 1 w 13"/>
                  <a:gd name="T11" fmla="*/ 6 h 15"/>
                  <a:gd name="T12" fmla="*/ 0 w 13"/>
                  <a:gd name="T13" fmla="*/ 7 h 15"/>
                  <a:gd name="T14" fmla="*/ 0 w 13"/>
                  <a:gd name="T15" fmla="*/ 9 h 15"/>
                  <a:gd name="T16" fmla="*/ 0 w 13"/>
                  <a:gd name="T17" fmla="*/ 10 h 15"/>
                  <a:gd name="T18" fmla="*/ 1 w 13"/>
                  <a:gd name="T19" fmla="*/ 10 h 15"/>
                  <a:gd name="T20" fmla="*/ 2 w 13"/>
                  <a:gd name="T21" fmla="*/ 10 h 15"/>
                  <a:gd name="T22" fmla="*/ 3 w 13"/>
                  <a:gd name="T23" fmla="*/ 11 h 15"/>
                  <a:gd name="T24" fmla="*/ 4 w 13"/>
                  <a:gd name="T25" fmla="*/ 11 h 15"/>
                  <a:gd name="T26" fmla="*/ 4 w 13"/>
                  <a:gd name="T27" fmla="*/ 12 h 15"/>
                  <a:gd name="T28" fmla="*/ 4 w 13"/>
                  <a:gd name="T29" fmla="*/ 13 h 15"/>
                  <a:gd name="T30" fmla="*/ 5 w 13"/>
                  <a:gd name="T31" fmla="*/ 13 h 15"/>
                  <a:gd name="T32" fmla="*/ 6 w 13"/>
                  <a:gd name="T33" fmla="*/ 13 h 15"/>
                  <a:gd name="T34" fmla="*/ 6 w 13"/>
                  <a:gd name="T35" fmla="*/ 14 h 15"/>
                  <a:gd name="T36" fmla="*/ 7 w 13"/>
                  <a:gd name="T37" fmla="*/ 15 h 15"/>
                  <a:gd name="T38" fmla="*/ 7 w 13"/>
                  <a:gd name="T39" fmla="*/ 14 h 15"/>
                  <a:gd name="T40" fmla="*/ 9 w 13"/>
                  <a:gd name="T41" fmla="*/ 13 h 15"/>
                  <a:gd name="T42" fmla="*/ 10 w 13"/>
                  <a:gd name="T43" fmla="*/ 12 h 15"/>
                  <a:gd name="T44" fmla="*/ 11 w 13"/>
                  <a:gd name="T45" fmla="*/ 12 h 15"/>
                  <a:gd name="T46" fmla="*/ 11 w 13"/>
                  <a:gd name="T47" fmla="*/ 11 h 15"/>
                  <a:gd name="T48" fmla="*/ 12 w 13"/>
                  <a:gd name="T49" fmla="*/ 11 h 15"/>
                  <a:gd name="T50" fmla="*/ 13 w 13"/>
                  <a:gd name="T51" fmla="*/ 12 h 15"/>
                  <a:gd name="T52" fmla="*/ 13 w 13"/>
                  <a:gd name="T53" fmla="*/ 11 h 15"/>
                  <a:gd name="T54" fmla="*/ 13 w 13"/>
                  <a:gd name="T55" fmla="*/ 10 h 15"/>
                  <a:gd name="T56" fmla="*/ 12 w 13"/>
                  <a:gd name="T57" fmla="*/ 9 h 15"/>
                  <a:gd name="T58" fmla="*/ 12 w 13"/>
                  <a:gd name="T59" fmla="*/ 8 h 15"/>
                  <a:gd name="T60" fmla="*/ 13 w 13"/>
                  <a:gd name="T61" fmla="*/ 7 h 15"/>
                  <a:gd name="T62" fmla="*/ 13 w 13"/>
                  <a:gd name="T63" fmla="*/ 7 h 15"/>
                  <a:gd name="T64" fmla="*/ 12 w 13"/>
                  <a:gd name="T65" fmla="*/ 7 h 15"/>
                  <a:gd name="T66" fmla="*/ 12 w 13"/>
                  <a:gd name="T67" fmla="*/ 6 h 15"/>
                  <a:gd name="T68" fmla="*/ 12 w 13"/>
                  <a:gd name="T69" fmla="*/ 5 h 15"/>
                  <a:gd name="T70" fmla="*/ 13 w 13"/>
                  <a:gd name="T71" fmla="*/ 5 h 15"/>
                  <a:gd name="T72" fmla="*/ 13 w 13"/>
                  <a:gd name="T73" fmla="*/ 4 h 15"/>
                  <a:gd name="T74" fmla="*/ 12 w 13"/>
                  <a:gd name="T75" fmla="*/ 4 h 15"/>
                  <a:gd name="T76" fmla="*/ 11 w 13"/>
                  <a:gd name="T77" fmla="*/ 4 h 15"/>
                  <a:gd name="T78" fmla="*/ 11 w 13"/>
                  <a:gd name="T79" fmla="*/ 3 h 15"/>
                  <a:gd name="T80" fmla="*/ 11 w 13"/>
                  <a:gd name="T8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5">
                    <a:moveTo>
                      <a:pt x="11" y="2"/>
                    </a:move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0" name="Freeform 189">
                <a:extLst>
                  <a:ext uri="{FF2B5EF4-FFF2-40B4-BE49-F238E27FC236}">
                    <a16:creationId xmlns:a16="http://schemas.microsoft.com/office/drawing/2014/main" id="{C7BD6265-3727-7027-EAAD-88B18146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850" y="2162175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1" name="Freeform 190">
                <a:extLst>
                  <a:ext uri="{FF2B5EF4-FFF2-40B4-BE49-F238E27FC236}">
                    <a16:creationId xmlns:a16="http://schemas.microsoft.com/office/drawing/2014/main" id="{0F14C3C0-722A-B309-1B8C-4341C9A91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575" y="2239963"/>
                <a:ext cx="7937" cy="17462"/>
              </a:xfrm>
              <a:custGeom>
                <a:avLst/>
                <a:gdLst>
                  <a:gd name="T0" fmla="*/ 3 w 5"/>
                  <a:gd name="T1" fmla="*/ 1 h 11"/>
                  <a:gd name="T2" fmla="*/ 3 w 5"/>
                  <a:gd name="T3" fmla="*/ 0 h 11"/>
                  <a:gd name="T4" fmla="*/ 2 w 5"/>
                  <a:gd name="T5" fmla="*/ 1 h 11"/>
                  <a:gd name="T6" fmla="*/ 1 w 5"/>
                  <a:gd name="T7" fmla="*/ 2 h 11"/>
                  <a:gd name="T8" fmla="*/ 1 w 5"/>
                  <a:gd name="T9" fmla="*/ 4 h 11"/>
                  <a:gd name="T10" fmla="*/ 0 w 5"/>
                  <a:gd name="T11" fmla="*/ 5 h 11"/>
                  <a:gd name="T12" fmla="*/ 1 w 5"/>
                  <a:gd name="T13" fmla="*/ 5 h 11"/>
                  <a:gd name="T14" fmla="*/ 1 w 5"/>
                  <a:gd name="T15" fmla="*/ 5 h 11"/>
                  <a:gd name="T16" fmla="*/ 1 w 5"/>
                  <a:gd name="T17" fmla="*/ 6 h 11"/>
                  <a:gd name="T18" fmla="*/ 1 w 5"/>
                  <a:gd name="T19" fmla="*/ 7 h 11"/>
                  <a:gd name="T20" fmla="*/ 1 w 5"/>
                  <a:gd name="T21" fmla="*/ 7 h 11"/>
                  <a:gd name="T22" fmla="*/ 1 w 5"/>
                  <a:gd name="T23" fmla="*/ 8 h 11"/>
                  <a:gd name="T24" fmla="*/ 1 w 5"/>
                  <a:gd name="T25" fmla="*/ 9 h 11"/>
                  <a:gd name="T26" fmla="*/ 1 w 5"/>
                  <a:gd name="T27" fmla="*/ 10 h 11"/>
                  <a:gd name="T28" fmla="*/ 0 w 5"/>
                  <a:gd name="T29" fmla="*/ 11 h 11"/>
                  <a:gd name="T30" fmla="*/ 1 w 5"/>
                  <a:gd name="T31" fmla="*/ 11 h 11"/>
                  <a:gd name="T32" fmla="*/ 2 w 5"/>
                  <a:gd name="T33" fmla="*/ 10 h 11"/>
                  <a:gd name="T34" fmla="*/ 2 w 5"/>
                  <a:gd name="T35" fmla="*/ 10 h 11"/>
                  <a:gd name="T36" fmla="*/ 3 w 5"/>
                  <a:gd name="T37" fmla="*/ 10 h 11"/>
                  <a:gd name="T38" fmla="*/ 3 w 5"/>
                  <a:gd name="T39" fmla="*/ 8 h 11"/>
                  <a:gd name="T40" fmla="*/ 4 w 5"/>
                  <a:gd name="T41" fmla="*/ 7 h 11"/>
                  <a:gd name="T42" fmla="*/ 5 w 5"/>
                  <a:gd name="T43" fmla="*/ 7 h 11"/>
                  <a:gd name="T44" fmla="*/ 5 w 5"/>
                  <a:gd name="T45" fmla="*/ 5 h 11"/>
                  <a:gd name="T46" fmla="*/ 5 w 5"/>
                  <a:gd name="T47" fmla="*/ 4 h 11"/>
                  <a:gd name="T48" fmla="*/ 3 w 5"/>
                  <a:gd name="T49" fmla="*/ 3 h 11"/>
                  <a:gd name="T50" fmla="*/ 3 w 5"/>
                  <a:gd name="T51" fmla="*/ 2 h 11"/>
                  <a:gd name="T52" fmla="*/ 3 w 5"/>
                  <a:gd name="T5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11">
                    <a:moveTo>
                      <a:pt x="3" y="1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2" name="Freeform 191">
                <a:extLst>
                  <a:ext uri="{FF2B5EF4-FFF2-40B4-BE49-F238E27FC236}">
                    <a16:creationId xmlns:a16="http://schemas.microsoft.com/office/drawing/2014/main" id="{4D2BD394-201E-5AB1-9481-D932A7858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338" y="2101850"/>
                <a:ext cx="19050" cy="20637"/>
              </a:xfrm>
              <a:custGeom>
                <a:avLst/>
                <a:gdLst>
                  <a:gd name="T0" fmla="*/ 4 w 12"/>
                  <a:gd name="T1" fmla="*/ 11 h 13"/>
                  <a:gd name="T2" fmla="*/ 6 w 12"/>
                  <a:gd name="T3" fmla="*/ 13 h 13"/>
                  <a:gd name="T4" fmla="*/ 6 w 12"/>
                  <a:gd name="T5" fmla="*/ 12 h 13"/>
                  <a:gd name="T6" fmla="*/ 7 w 12"/>
                  <a:gd name="T7" fmla="*/ 11 h 13"/>
                  <a:gd name="T8" fmla="*/ 8 w 12"/>
                  <a:gd name="T9" fmla="*/ 12 h 13"/>
                  <a:gd name="T10" fmla="*/ 9 w 12"/>
                  <a:gd name="T11" fmla="*/ 13 h 13"/>
                  <a:gd name="T12" fmla="*/ 9 w 12"/>
                  <a:gd name="T13" fmla="*/ 12 h 13"/>
                  <a:gd name="T14" fmla="*/ 10 w 12"/>
                  <a:gd name="T15" fmla="*/ 12 h 13"/>
                  <a:gd name="T16" fmla="*/ 10 w 12"/>
                  <a:gd name="T17" fmla="*/ 13 h 13"/>
                  <a:gd name="T18" fmla="*/ 11 w 12"/>
                  <a:gd name="T19" fmla="*/ 12 h 13"/>
                  <a:gd name="T20" fmla="*/ 12 w 12"/>
                  <a:gd name="T21" fmla="*/ 12 h 13"/>
                  <a:gd name="T22" fmla="*/ 12 w 12"/>
                  <a:gd name="T23" fmla="*/ 11 h 13"/>
                  <a:gd name="T24" fmla="*/ 12 w 12"/>
                  <a:gd name="T25" fmla="*/ 10 h 13"/>
                  <a:gd name="T26" fmla="*/ 11 w 12"/>
                  <a:gd name="T27" fmla="*/ 10 h 13"/>
                  <a:gd name="T28" fmla="*/ 11 w 12"/>
                  <a:gd name="T29" fmla="*/ 10 h 13"/>
                  <a:gd name="T30" fmla="*/ 10 w 12"/>
                  <a:gd name="T31" fmla="*/ 9 h 13"/>
                  <a:gd name="T32" fmla="*/ 7 w 12"/>
                  <a:gd name="T33" fmla="*/ 7 h 13"/>
                  <a:gd name="T34" fmla="*/ 6 w 12"/>
                  <a:gd name="T35" fmla="*/ 7 h 13"/>
                  <a:gd name="T36" fmla="*/ 6 w 12"/>
                  <a:gd name="T37" fmla="*/ 7 h 13"/>
                  <a:gd name="T38" fmla="*/ 6 w 12"/>
                  <a:gd name="T39" fmla="*/ 6 h 13"/>
                  <a:gd name="T40" fmla="*/ 6 w 12"/>
                  <a:gd name="T41" fmla="*/ 4 h 13"/>
                  <a:gd name="T42" fmla="*/ 5 w 12"/>
                  <a:gd name="T43" fmla="*/ 3 h 13"/>
                  <a:gd name="T44" fmla="*/ 3 w 12"/>
                  <a:gd name="T45" fmla="*/ 0 h 13"/>
                  <a:gd name="T46" fmla="*/ 2 w 12"/>
                  <a:gd name="T47" fmla="*/ 1 h 13"/>
                  <a:gd name="T48" fmla="*/ 1 w 12"/>
                  <a:gd name="T49" fmla="*/ 1 h 13"/>
                  <a:gd name="T50" fmla="*/ 1 w 12"/>
                  <a:gd name="T51" fmla="*/ 2 h 13"/>
                  <a:gd name="T52" fmla="*/ 1 w 12"/>
                  <a:gd name="T53" fmla="*/ 3 h 13"/>
                  <a:gd name="T54" fmla="*/ 1 w 12"/>
                  <a:gd name="T55" fmla="*/ 4 h 13"/>
                  <a:gd name="T56" fmla="*/ 1 w 12"/>
                  <a:gd name="T57" fmla="*/ 5 h 13"/>
                  <a:gd name="T58" fmla="*/ 0 w 12"/>
                  <a:gd name="T59" fmla="*/ 6 h 13"/>
                  <a:gd name="T60" fmla="*/ 0 w 12"/>
                  <a:gd name="T61" fmla="*/ 7 h 13"/>
                  <a:gd name="T62" fmla="*/ 1 w 12"/>
                  <a:gd name="T63" fmla="*/ 7 h 13"/>
                  <a:gd name="T64" fmla="*/ 2 w 12"/>
                  <a:gd name="T65" fmla="*/ 7 h 13"/>
                  <a:gd name="T66" fmla="*/ 3 w 12"/>
                  <a:gd name="T67" fmla="*/ 8 h 13"/>
                  <a:gd name="T68" fmla="*/ 3 w 12"/>
                  <a:gd name="T69" fmla="*/ 9 h 13"/>
                  <a:gd name="T70" fmla="*/ 3 w 12"/>
                  <a:gd name="T71" fmla="*/ 8 h 13"/>
                  <a:gd name="T72" fmla="*/ 4 w 12"/>
                  <a:gd name="T73" fmla="*/ 8 h 13"/>
                  <a:gd name="T74" fmla="*/ 4 w 12"/>
                  <a:gd name="T75" fmla="*/ 9 h 13"/>
                  <a:gd name="T76" fmla="*/ 5 w 12"/>
                  <a:gd name="T77" fmla="*/ 9 h 13"/>
                  <a:gd name="T78" fmla="*/ 6 w 12"/>
                  <a:gd name="T79" fmla="*/ 9 h 13"/>
                  <a:gd name="T80" fmla="*/ 6 w 12"/>
                  <a:gd name="T81" fmla="*/ 10 h 13"/>
                  <a:gd name="T82" fmla="*/ 4 w 12"/>
                  <a:gd name="T8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3">
                    <a:moveTo>
                      <a:pt x="4" y="11"/>
                    </a:moveTo>
                    <a:lnTo>
                      <a:pt x="6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3" name="Freeform 192">
                <a:extLst>
                  <a:ext uri="{FF2B5EF4-FFF2-40B4-BE49-F238E27FC236}">
                    <a16:creationId xmlns:a16="http://schemas.microsoft.com/office/drawing/2014/main" id="{A1364975-AFCE-6FCC-6A3F-9C458ECC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688" y="2322513"/>
                <a:ext cx="6350" cy="7937"/>
              </a:xfrm>
              <a:custGeom>
                <a:avLst/>
                <a:gdLst>
                  <a:gd name="T0" fmla="*/ 1 w 4"/>
                  <a:gd name="T1" fmla="*/ 1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3 h 5"/>
                  <a:gd name="T12" fmla="*/ 1 w 4"/>
                  <a:gd name="T13" fmla="*/ 5 h 5"/>
                  <a:gd name="T14" fmla="*/ 2 w 4"/>
                  <a:gd name="T15" fmla="*/ 5 h 5"/>
                  <a:gd name="T16" fmla="*/ 3 w 4"/>
                  <a:gd name="T17" fmla="*/ 5 h 5"/>
                  <a:gd name="T18" fmla="*/ 3 w 4"/>
                  <a:gd name="T19" fmla="*/ 4 h 5"/>
                  <a:gd name="T20" fmla="*/ 3 w 4"/>
                  <a:gd name="T21" fmla="*/ 3 h 5"/>
                  <a:gd name="T22" fmla="*/ 4 w 4"/>
                  <a:gd name="T23" fmla="*/ 2 h 5"/>
                  <a:gd name="T24" fmla="*/ 3 w 4"/>
                  <a:gd name="T25" fmla="*/ 2 h 5"/>
                  <a:gd name="T26" fmla="*/ 2 w 4"/>
                  <a:gd name="T27" fmla="*/ 2 h 5"/>
                  <a:gd name="T28" fmla="*/ 1 w 4"/>
                  <a:gd name="T29" fmla="*/ 1 h 5"/>
                  <a:gd name="T30" fmla="*/ 1 w 4"/>
                  <a:gd name="T31" fmla="*/ 0 h 5"/>
                  <a:gd name="T32" fmla="*/ 1 w 4"/>
                  <a:gd name="T3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4" name="Freeform 193">
                <a:extLst>
                  <a:ext uri="{FF2B5EF4-FFF2-40B4-BE49-F238E27FC236}">
                    <a16:creationId xmlns:a16="http://schemas.microsoft.com/office/drawing/2014/main" id="{017EA4DA-24B7-5CEB-114D-A142835F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063" y="23002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5" name="Freeform 194">
                <a:extLst>
                  <a:ext uri="{FF2B5EF4-FFF2-40B4-BE49-F238E27FC236}">
                    <a16:creationId xmlns:a16="http://schemas.microsoft.com/office/drawing/2014/main" id="{2A43E86C-375F-C246-2138-A5059FB59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478088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1 w 4"/>
                  <a:gd name="T5" fmla="*/ 0 h 3"/>
                  <a:gd name="T6" fmla="*/ 1 w 4"/>
                  <a:gd name="T7" fmla="*/ 0 h 3"/>
                  <a:gd name="T8" fmla="*/ 0 w 4"/>
                  <a:gd name="T9" fmla="*/ 0 h 3"/>
                  <a:gd name="T10" fmla="*/ 1 w 4"/>
                  <a:gd name="T11" fmla="*/ 2 h 3"/>
                  <a:gd name="T12" fmla="*/ 3 w 4"/>
                  <a:gd name="T13" fmla="*/ 2 h 3"/>
                  <a:gd name="T14" fmla="*/ 4 w 4"/>
                  <a:gd name="T15" fmla="*/ 3 h 3"/>
                  <a:gd name="T16" fmla="*/ 4 w 4"/>
                  <a:gd name="T17" fmla="*/ 2 h 3"/>
                  <a:gd name="T18" fmla="*/ 3 w 4"/>
                  <a:gd name="T19" fmla="*/ 1 h 3"/>
                  <a:gd name="T20" fmla="*/ 4 w 4"/>
                  <a:gd name="T21" fmla="*/ 0 h 3"/>
                  <a:gd name="T22" fmla="*/ 4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6" name="Freeform 195">
                <a:extLst>
                  <a:ext uri="{FF2B5EF4-FFF2-40B4-BE49-F238E27FC236}">
                    <a16:creationId xmlns:a16="http://schemas.microsoft.com/office/drawing/2014/main" id="{B08FDB3B-0779-981F-DDFF-9EF2FCAD9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463" y="2130425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1 w 4"/>
                  <a:gd name="T7" fmla="*/ 3 h 3"/>
                  <a:gd name="T8" fmla="*/ 2 w 4"/>
                  <a:gd name="T9" fmla="*/ 2 h 3"/>
                  <a:gd name="T10" fmla="*/ 3 w 4"/>
                  <a:gd name="T11" fmla="*/ 2 h 3"/>
                  <a:gd name="T12" fmla="*/ 4 w 4"/>
                  <a:gd name="T13" fmla="*/ 1 h 3"/>
                  <a:gd name="T14" fmla="*/ 4 w 4"/>
                  <a:gd name="T15" fmla="*/ 0 h 3"/>
                  <a:gd name="T16" fmla="*/ 3 w 4"/>
                  <a:gd name="T17" fmla="*/ 0 h 3"/>
                  <a:gd name="T18" fmla="*/ 2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7" name="Freeform 196">
                <a:extLst>
                  <a:ext uri="{FF2B5EF4-FFF2-40B4-BE49-F238E27FC236}">
                    <a16:creationId xmlns:a16="http://schemas.microsoft.com/office/drawing/2014/main" id="{743FF655-7005-905C-771F-C81206095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888" y="2151063"/>
                <a:ext cx="34925" cy="36512"/>
              </a:xfrm>
              <a:custGeom>
                <a:avLst/>
                <a:gdLst>
                  <a:gd name="T0" fmla="*/ 2 w 22"/>
                  <a:gd name="T1" fmla="*/ 9 h 23"/>
                  <a:gd name="T2" fmla="*/ 2 w 22"/>
                  <a:gd name="T3" fmla="*/ 12 h 23"/>
                  <a:gd name="T4" fmla="*/ 1 w 22"/>
                  <a:gd name="T5" fmla="*/ 13 h 23"/>
                  <a:gd name="T6" fmla="*/ 1 w 22"/>
                  <a:gd name="T7" fmla="*/ 15 h 23"/>
                  <a:gd name="T8" fmla="*/ 1 w 22"/>
                  <a:gd name="T9" fmla="*/ 16 h 23"/>
                  <a:gd name="T10" fmla="*/ 2 w 22"/>
                  <a:gd name="T11" fmla="*/ 18 h 23"/>
                  <a:gd name="T12" fmla="*/ 2 w 22"/>
                  <a:gd name="T13" fmla="*/ 17 h 23"/>
                  <a:gd name="T14" fmla="*/ 4 w 22"/>
                  <a:gd name="T15" fmla="*/ 17 h 23"/>
                  <a:gd name="T16" fmla="*/ 4 w 22"/>
                  <a:gd name="T17" fmla="*/ 15 h 23"/>
                  <a:gd name="T18" fmla="*/ 4 w 22"/>
                  <a:gd name="T19" fmla="*/ 12 h 23"/>
                  <a:gd name="T20" fmla="*/ 5 w 22"/>
                  <a:gd name="T21" fmla="*/ 11 h 23"/>
                  <a:gd name="T22" fmla="*/ 7 w 22"/>
                  <a:gd name="T23" fmla="*/ 16 h 23"/>
                  <a:gd name="T24" fmla="*/ 8 w 22"/>
                  <a:gd name="T25" fmla="*/ 16 h 23"/>
                  <a:gd name="T26" fmla="*/ 7 w 22"/>
                  <a:gd name="T27" fmla="*/ 16 h 23"/>
                  <a:gd name="T28" fmla="*/ 6 w 22"/>
                  <a:gd name="T29" fmla="*/ 16 h 23"/>
                  <a:gd name="T30" fmla="*/ 7 w 22"/>
                  <a:gd name="T31" fmla="*/ 19 h 23"/>
                  <a:gd name="T32" fmla="*/ 8 w 22"/>
                  <a:gd name="T33" fmla="*/ 21 h 23"/>
                  <a:gd name="T34" fmla="*/ 11 w 22"/>
                  <a:gd name="T35" fmla="*/ 22 h 23"/>
                  <a:gd name="T36" fmla="*/ 12 w 22"/>
                  <a:gd name="T37" fmla="*/ 20 h 23"/>
                  <a:gd name="T38" fmla="*/ 15 w 22"/>
                  <a:gd name="T39" fmla="*/ 22 h 23"/>
                  <a:gd name="T40" fmla="*/ 17 w 22"/>
                  <a:gd name="T41" fmla="*/ 23 h 23"/>
                  <a:gd name="T42" fmla="*/ 19 w 22"/>
                  <a:gd name="T43" fmla="*/ 23 h 23"/>
                  <a:gd name="T44" fmla="*/ 21 w 22"/>
                  <a:gd name="T45" fmla="*/ 23 h 23"/>
                  <a:gd name="T46" fmla="*/ 22 w 22"/>
                  <a:gd name="T47" fmla="*/ 22 h 23"/>
                  <a:gd name="T48" fmla="*/ 21 w 22"/>
                  <a:gd name="T49" fmla="*/ 20 h 23"/>
                  <a:gd name="T50" fmla="*/ 19 w 22"/>
                  <a:gd name="T51" fmla="*/ 16 h 23"/>
                  <a:gd name="T52" fmla="*/ 16 w 22"/>
                  <a:gd name="T53" fmla="*/ 13 h 23"/>
                  <a:gd name="T54" fmla="*/ 15 w 22"/>
                  <a:gd name="T55" fmla="*/ 11 h 23"/>
                  <a:gd name="T56" fmla="*/ 13 w 22"/>
                  <a:gd name="T57" fmla="*/ 12 h 23"/>
                  <a:gd name="T58" fmla="*/ 12 w 22"/>
                  <a:gd name="T59" fmla="*/ 9 h 23"/>
                  <a:gd name="T60" fmla="*/ 12 w 22"/>
                  <a:gd name="T61" fmla="*/ 7 h 23"/>
                  <a:gd name="T62" fmla="*/ 12 w 22"/>
                  <a:gd name="T63" fmla="*/ 6 h 23"/>
                  <a:gd name="T64" fmla="*/ 10 w 22"/>
                  <a:gd name="T65" fmla="*/ 0 h 23"/>
                  <a:gd name="T66" fmla="*/ 10 w 22"/>
                  <a:gd name="T67" fmla="*/ 1 h 23"/>
                  <a:gd name="T68" fmla="*/ 10 w 22"/>
                  <a:gd name="T69" fmla="*/ 5 h 23"/>
                  <a:gd name="T70" fmla="*/ 9 w 22"/>
                  <a:gd name="T71" fmla="*/ 7 h 23"/>
                  <a:gd name="T72" fmla="*/ 7 w 22"/>
                  <a:gd name="T73" fmla="*/ 8 h 23"/>
                  <a:gd name="T74" fmla="*/ 6 w 22"/>
                  <a:gd name="T75" fmla="*/ 8 h 23"/>
                  <a:gd name="T76" fmla="*/ 5 w 22"/>
                  <a:gd name="T77" fmla="*/ 8 h 23"/>
                  <a:gd name="T78" fmla="*/ 4 w 22"/>
                  <a:gd name="T79" fmla="*/ 6 h 23"/>
                  <a:gd name="T80" fmla="*/ 3 w 22"/>
                  <a:gd name="T81" fmla="*/ 6 h 23"/>
                  <a:gd name="T82" fmla="*/ 2 w 22"/>
                  <a:gd name="T83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" h="23">
                    <a:moveTo>
                      <a:pt x="2" y="7"/>
                    </a:move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2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20" y="17"/>
                    </a:lnTo>
                    <a:lnTo>
                      <a:pt x="19" y="16"/>
                    </a:lnTo>
                    <a:lnTo>
                      <a:pt x="17" y="14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8" name="Freeform 197">
                <a:extLst>
                  <a:ext uri="{FF2B5EF4-FFF2-40B4-BE49-F238E27FC236}">
                    <a16:creationId xmlns:a16="http://schemas.microsoft.com/office/drawing/2014/main" id="{E634FA7A-17C4-6A0F-3EFA-20FA4075A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013" y="2079625"/>
                <a:ext cx="4762" cy="317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2 h 2"/>
                  <a:gd name="T12" fmla="*/ 2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  <a:gd name="T18" fmla="*/ 2 w 3"/>
                  <a:gd name="T19" fmla="*/ 1 h 2"/>
                  <a:gd name="T20" fmla="*/ 2 w 3"/>
                  <a:gd name="T21" fmla="*/ 1 h 2"/>
                  <a:gd name="T22" fmla="*/ 2 w 3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79" name="Freeform 198">
                <a:extLst>
                  <a:ext uri="{FF2B5EF4-FFF2-40B4-BE49-F238E27FC236}">
                    <a16:creationId xmlns:a16="http://schemas.microsoft.com/office/drawing/2014/main" id="{7D179C02-F09F-AF66-27A8-8C4AE7F2D0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6763" y="2114550"/>
                <a:ext cx="12700" cy="26987"/>
              </a:xfrm>
              <a:custGeom>
                <a:avLst/>
                <a:gdLst>
                  <a:gd name="T0" fmla="*/ 4 w 8"/>
                  <a:gd name="T1" fmla="*/ 1 h 17"/>
                  <a:gd name="T2" fmla="*/ 3 w 8"/>
                  <a:gd name="T3" fmla="*/ 2 h 17"/>
                  <a:gd name="T4" fmla="*/ 3 w 8"/>
                  <a:gd name="T5" fmla="*/ 2 h 17"/>
                  <a:gd name="T6" fmla="*/ 2 w 8"/>
                  <a:gd name="T7" fmla="*/ 3 h 17"/>
                  <a:gd name="T8" fmla="*/ 2 w 8"/>
                  <a:gd name="T9" fmla="*/ 4 h 17"/>
                  <a:gd name="T10" fmla="*/ 2 w 8"/>
                  <a:gd name="T11" fmla="*/ 4 h 17"/>
                  <a:gd name="T12" fmla="*/ 1 w 8"/>
                  <a:gd name="T13" fmla="*/ 6 h 17"/>
                  <a:gd name="T14" fmla="*/ 1 w 8"/>
                  <a:gd name="T15" fmla="*/ 8 h 17"/>
                  <a:gd name="T16" fmla="*/ 1 w 8"/>
                  <a:gd name="T17" fmla="*/ 9 h 17"/>
                  <a:gd name="T18" fmla="*/ 0 w 8"/>
                  <a:gd name="T19" fmla="*/ 15 h 17"/>
                  <a:gd name="T20" fmla="*/ 0 w 8"/>
                  <a:gd name="T21" fmla="*/ 17 h 17"/>
                  <a:gd name="T22" fmla="*/ 1 w 8"/>
                  <a:gd name="T23" fmla="*/ 16 h 17"/>
                  <a:gd name="T24" fmla="*/ 1 w 8"/>
                  <a:gd name="T25" fmla="*/ 15 h 17"/>
                  <a:gd name="T26" fmla="*/ 1 w 8"/>
                  <a:gd name="T27" fmla="*/ 14 h 17"/>
                  <a:gd name="T28" fmla="*/ 2 w 8"/>
                  <a:gd name="T29" fmla="*/ 13 h 17"/>
                  <a:gd name="T30" fmla="*/ 2 w 8"/>
                  <a:gd name="T31" fmla="*/ 15 h 17"/>
                  <a:gd name="T32" fmla="*/ 3 w 8"/>
                  <a:gd name="T33" fmla="*/ 15 h 17"/>
                  <a:gd name="T34" fmla="*/ 4 w 8"/>
                  <a:gd name="T35" fmla="*/ 15 h 17"/>
                  <a:gd name="T36" fmla="*/ 4 w 8"/>
                  <a:gd name="T37" fmla="*/ 14 h 17"/>
                  <a:gd name="T38" fmla="*/ 5 w 8"/>
                  <a:gd name="T39" fmla="*/ 15 h 17"/>
                  <a:gd name="T40" fmla="*/ 5 w 8"/>
                  <a:gd name="T41" fmla="*/ 14 h 17"/>
                  <a:gd name="T42" fmla="*/ 6 w 8"/>
                  <a:gd name="T43" fmla="*/ 14 h 17"/>
                  <a:gd name="T44" fmla="*/ 6 w 8"/>
                  <a:gd name="T45" fmla="*/ 13 h 17"/>
                  <a:gd name="T46" fmla="*/ 7 w 8"/>
                  <a:gd name="T47" fmla="*/ 13 h 17"/>
                  <a:gd name="T48" fmla="*/ 8 w 8"/>
                  <a:gd name="T49" fmla="*/ 9 h 17"/>
                  <a:gd name="T50" fmla="*/ 7 w 8"/>
                  <a:gd name="T51" fmla="*/ 9 h 17"/>
                  <a:gd name="T52" fmla="*/ 8 w 8"/>
                  <a:gd name="T53" fmla="*/ 8 h 17"/>
                  <a:gd name="T54" fmla="*/ 8 w 8"/>
                  <a:gd name="T55" fmla="*/ 7 h 17"/>
                  <a:gd name="T56" fmla="*/ 8 w 8"/>
                  <a:gd name="T57" fmla="*/ 6 h 17"/>
                  <a:gd name="T58" fmla="*/ 8 w 8"/>
                  <a:gd name="T59" fmla="*/ 5 h 17"/>
                  <a:gd name="T60" fmla="*/ 8 w 8"/>
                  <a:gd name="T61" fmla="*/ 4 h 17"/>
                  <a:gd name="T62" fmla="*/ 8 w 8"/>
                  <a:gd name="T63" fmla="*/ 3 h 17"/>
                  <a:gd name="T64" fmla="*/ 7 w 8"/>
                  <a:gd name="T65" fmla="*/ 2 h 17"/>
                  <a:gd name="T66" fmla="*/ 7 w 8"/>
                  <a:gd name="T67" fmla="*/ 2 h 17"/>
                  <a:gd name="T68" fmla="*/ 6 w 8"/>
                  <a:gd name="T69" fmla="*/ 1 h 17"/>
                  <a:gd name="T70" fmla="*/ 6 w 8"/>
                  <a:gd name="T71" fmla="*/ 0 h 17"/>
                  <a:gd name="T72" fmla="*/ 4 w 8"/>
                  <a:gd name="T73" fmla="*/ 1 h 17"/>
                  <a:gd name="T74" fmla="*/ 7 w 8"/>
                  <a:gd name="T75" fmla="*/ 9 h 17"/>
                  <a:gd name="T76" fmla="*/ 7 w 8"/>
                  <a:gd name="T77" fmla="*/ 9 h 17"/>
                  <a:gd name="T78" fmla="*/ 7 w 8"/>
                  <a:gd name="T79" fmla="*/ 10 h 17"/>
                  <a:gd name="T80" fmla="*/ 6 w 8"/>
                  <a:gd name="T81" fmla="*/ 10 h 17"/>
                  <a:gd name="T82" fmla="*/ 6 w 8"/>
                  <a:gd name="T83" fmla="*/ 9 h 17"/>
                  <a:gd name="T84" fmla="*/ 7 w 8"/>
                  <a:gd name="T8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7">
                    <a:moveTo>
                      <a:pt x="4" y="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0" name="Freeform 199">
                <a:extLst>
                  <a:ext uri="{FF2B5EF4-FFF2-40B4-BE49-F238E27FC236}">
                    <a16:creationId xmlns:a16="http://schemas.microsoft.com/office/drawing/2014/main" id="{F8101794-DB3E-206A-33F3-3444EF35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425" y="2392363"/>
                <a:ext cx="12700" cy="38100"/>
              </a:xfrm>
              <a:custGeom>
                <a:avLst/>
                <a:gdLst>
                  <a:gd name="T0" fmla="*/ 4 w 8"/>
                  <a:gd name="T1" fmla="*/ 10 h 24"/>
                  <a:gd name="T2" fmla="*/ 5 w 8"/>
                  <a:gd name="T3" fmla="*/ 9 h 24"/>
                  <a:gd name="T4" fmla="*/ 5 w 8"/>
                  <a:gd name="T5" fmla="*/ 8 h 24"/>
                  <a:gd name="T6" fmla="*/ 6 w 8"/>
                  <a:gd name="T7" fmla="*/ 7 h 24"/>
                  <a:gd name="T8" fmla="*/ 6 w 8"/>
                  <a:gd name="T9" fmla="*/ 6 h 24"/>
                  <a:gd name="T10" fmla="*/ 7 w 8"/>
                  <a:gd name="T11" fmla="*/ 5 h 24"/>
                  <a:gd name="T12" fmla="*/ 7 w 8"/>
                  <a:gd name="T13" fmla="*/ 4 h 24"/>
                  <a:gd name="T14" fmla="*/ 7 w 8"/>
                  <a:gd name="T15" fmla="*/ 4 h 24"/>
                  <a:gd name="T16" fmla="*/ 7 w 8"/>
                  <a:gd name="T17" fmla="*/ 3 h 24"/>
                  <a:gd name="T18" fmla="*/ 7 w 8"/>
                  <a:gd name="T19" fmla="*/ 3 h 24"/>
                  <a:gd name="T20" fmla="*/ 8 w 8"/>
                  <a:gd name="T21" fmla="*/ 1 h 24"/>
                  <a:gd name="T22" fmla="*/ 8 w 8"/>
                  <a:gd name="T23" fmla="*/ 0 h 24"/>
                  <a:gd name="T24" fmla="*/ 7 w 8"/>
                  <a:gd name="T25" fmla="*/ 0 h 24"/>
                  <a:gd name="T26" fmla="*/ 6 w 8"/>
                  <a:gd name="T27" fmla="*/ 1 h 24"/>
                  <a:gd name="T28" fmla="*/ 6 w 8"/>
                  <a:gd name="T29" fmla="*/ 2 h 24"/>
                  <a:gd name="T30" fmla="*/ 5 w 8"/>
                  <a:gd name="T31" fmla="*/ 2 h 24"/>
                  <a:gd name="T32" fmla="*/ 5 w 8"/>
                  <a:gd name="T33" fmla="*/ 1 h 24"/>
                  <a:gd name="T34" fmla="*/ 4 w 8"/>
                  <a:gd name="T35" fmla="*/ 2 h 24"/>
                  <a:gd name="T36" fmla="*/ 4 w 8"/>
                  <a:gd name="T37" fmla="*/ 3 h 24"/>
                  <a:gd name="T38" fmla="*/ 4 w 8"/>
                  <a:gd name="T39" fmla="*/ 4 h 24"/>
                  <a:gd name="T40" fmla="*/ 4 w 8"/>
                  <a:gd name="T41" fmla="*/ 5 h 24"/>
                  <a:gd name="T42" fmla="*/ 2 w 8"/>
                  <a:gd name="T43" fmla="*/ 7 h 24"/>
                  <a:gd name="T44" fmla="*/ 2 w 8"/>
                  <a:gd name="T45" fmla="*/ 9 h 24"/>
                  <a:gd name="T46" fmla="*/ 2 w 8"/>
                  <a:gd name="T47" fmla="*/ 10 h 24"/>
                  <a:gd name="T48" fmla="*/ 1 w 8"/>
                  <a:gd name="T49" fmla="*/ 11 h 24"/>
                  <a:gd name="T50" fmla="*/ 1 w 8"/>
                  <a:gd name="T51" fmla="*/ 11 h 24"/>
                  <a:gd name="T52" fmla="*/ 1 w 8"/>
                  <a:gd name="T53" fmla="*/ 12 h 24"/>
                  <a:gd name="T54" fmla="*/ 0 w 8"/>
                  <a:gd name="T55" fmla="*/ 13 h 24"/>
                  <a:gd name="T56" fmla="*/ 0 w 8"/>
                  <a:gd name="T57" fmla="*/ 14 h 24"/>
                  <a:gd name="T58" fmla="*/ 1 w 8"/>
                  <a:gd name="T59" fmla="*/ 14 h 24"/>
                  <a:gd name="T60" fmla="*/ 1 w 8"/>
                  <a:gd name="T61" fmla="*/ 14 h 24"/>
                  <a:gd name="T62" fmla="*/ 2 w 8"/>
                  <a:gd name="T63" fmla="*/ 15 h 24"/>
                  <a:gd name="T64" fmla="*/ 2 w 8"/>
                  <a:gd name="T65" fmla="*/ 16 h 24"/>
                  <a:gd name="T66" fmla="*/ 1 w 8"/>
                  <a:gd name="T67" fmla="*/ 16 h 24"/>
                  <a:gd name="T68" fmla="*/ 1 w 8"/>
                  <a:gd name="T69" fmla="*/ 17 h 24"/>
                  <a:gd name="T70" fmla="*/ 2 w 8"/>
                  <a:gd name="T71" fmla="*/ 19 h 24"/>
                  <a:gd name="T72" fmla="*/ 2 w 8"/>
                  <a:gd name="T73" fmla="*/ 20 h 24"/>
                  <a:gd name="T74" fmla="*/ 1 w 8"/>
                  <a:gd name="T75" fmla="*/ 20 h 24"/>
                  <a:gd name="T76" fmla="*/ 1 w 8"/>
                  <a:gd name="T77" fmla="*/ 21 h 24"/>
                  <a:gd name="T78" fmla="*/ 1 w 8"/>
                  <a:gd name="T79" fmla="*/ 22 h 24"/>
                  <a:gd name="T80" fmla="*/ 1 w 8"/>
                  <a:gd name="T81" fmla="*/ 23 h 24"/>
                  <a:gd name="T82" fmla="*/ 2 w 8"/>
                  <a:gd name="T83" fmla="*/ 23 h 24"/>
                  <a:gd name="T84" fmla="*/ 3 w 8"/>
                  <a:gd name="T85" fmla="*/ 23 h 24"/>
                  <a:gd name="T86" fmla="*/ 3 w 8"/>
                  <a:gd name="T87" fmla="*/ 24 h 24"/>
                  <a:gd name="T88" fmla="*/ 4 w 8"/>
                  <a:gd name="T89" fmla="*/ 24 h 24"/>
                  <a:gd name="T90" fmla="*/ 4 w 8"/>
                  <a:gd name="T91" fmla="*/ 23 h 24"/>
                  <a:gd name="T92" fmla="*/ 4 w 8"/>
                  <a:gd name="T93" fmla="*/ 22 h 24"/>
                  <a:gd name="T94" fmla="*/ 5 w 8"/>
                  <a:gd name="T95" fmla="*/ 20 h 24"/>
                  <a:gd name="T96" fmla="*/ 7 w 8"/>
                  <a:gd name="T97" fmla="*/ 20 h 24"/>
                  <a:gd name="T98" fmla="*/ 8 w 8"/>
                  <a:gd name="T99" fmla="*/ 20 h 24"/>
                  <a:gd name="T100" fmla="*/ 8 w 8"/>
                  <a:gd name="T101" fmla="*/ 19 h 24"/>
                  <a:gd name="T102" fmla="*/ 8 w 8"/>
                  <a:gd name="T103" fmla="*/ 18 h 24"/>
                  <a:gd name="T104" fmla="*/ 7 w 8"/>
                  <a:gd name="T105" fmla="*/ 17 h 24"/>
                  <a:gd name="T106" fmla="*/ 6 w 8"/>
                  <a:gd name="T107" fmla="*/ 17 h 24"/>
                  <a:gd name="T108" fmla="*/ 6 w 8"/>
                  <a:gd name="T109" fmla="*/ 16 h 24"/>
                  <a:gd name="T110" fmla="*/ 7 w 8"/>
                  <a:gd name="T111" fmla="*/ 16 h 24"/>
                  <a:gd name="T112" fmla="*/ 7 w 8"/>
                  <a:gd name="T113" fmla="*/ 15 h 24"/>
                  <a:gd name="T114" fmla="*/ 5 w 8"/>
                  <a:gd name="T115" fmla="*/ 13 h 24"/>
                  <a:gd name="T116" fmla="*/ 4 w 8"/>
                  <a:gd name="T117" fmla="*/ 12 h 24"/>
                  <a:gd name="T118" fmla="*/ 4 w 8"/>
                  <a:gd name="T119" fmla="*/ 11 h 24"/>
                  <a:gd name="T120" fmla="*/ 4 w 8"/>
                  <a:gd name="T121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" h="24">
                    <a:moveTo>
                      <a:pt x="4" y="10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1" name="Freeform 200">
                <a:extLst>
                  <a:ext uri="{FF2B5EF4-FFF2-40B4-BE49-F238E27FC236}">
                    <a16:creationId xmlns:a16="http://schemas.microsoft.com/office/drawing/2014/main" id="{95ADBA03-F984-29C2-822D-22F2170B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425" y="1838325"/>
                <a:ext cx="477837" cy="503237"/>
              </a:xfrm>
              <a:custGeom>
                <a:avLst/>
                <a:gdLst>
                  <a:gd name="T0" fmla="*/ 285 w 301"/>
                  <a:gd name="T1" fmla="*/ 38 h 317"/>
                  <a:gd name="T2" fmla="*/ 298 w 301"/>
                  <a:gd name="T3" fmla="*/ 9 h 317"/>
                  <a:gd name="T4" fmla="*/ 277 w 301"/>
                  <a:gd name="T5" fmla="*/ 10 h 317"/>
                  <a:gd name="T6" fmla="*/ 255 w 301"/>
                  <a:gd name="T7" fmla="*/ 26 h 317"/>
                  <a:gd name="T8" fmla="*/ 211 w 301"/>
                  <a:gd name="T9" fmla="*/ 21 h 317"/>
                  <a:gd name="T10" fmla="*/ 189 w 301"/>
                  <a:gd name="T11" fmla="*/ 12 h 317"/>
                  <a:gd name="T12" fmla="*/ 162 w 301"/>
                  <a:gd name="T13" fmla="*/ 23 h 317"/>
                  <a:gd name="T14" fmla="*/ 119 w 301"/>
                  <a:gd name="T15" fmla="*/ 37 h 317"/>
                  <a:gd name="T16" fmla="*/ 90 w 301"/>
                  <a:gd name="T17" fmla="*/ 37 h 317"/>
                  <a:gd name="T18" fmla="*/ 57 w 301"/>
                  <a:gd name="T19" fmla="*/ 54 h 317"/>
                  <a:gd name="T20" fmla="*/ 37 w 301"/>
                  <a:gd name="T21" fmla="*/ 78 h 317"/>
                  <a:gd name="T22" fmla="*/ 22 w 301"/>
                  <a:gd name="T23" fmla="*/ 102 h 317"/>
                  <a:gd name="T24" fmla="*/ 7 w 301"/>
                  <a:gd name="T25" fmla="*/ 124 h 317"/>
                  <a:gd name="T26" fmla="*/ 7 w 301"/>
                  <a:gd name="T27" fmla="*/ 134 h 317"/>
                  <a:gd name="T28" fmla="*/ 20 w 301"/>
                  <a:gd name="T29" fmla="*/ 154 h 317"/>
                  <a:gd name="T30" fmla="*/ 34 w 301"/>
                  <a:gd name="T31" fmla="*/ 160 h 317"/>
                  <a:gd name="T32" fmla="*/ 49 w 301"/>
                  <a:gd name="T33" fmla="*/ 171 h 317"/>
                  <a:gd name="T34" fmla="*/ 31 w 301"/>
                  <a:gd name="T35" fmla="*/ 168 h 317"/>
                  <a:gd name="T36" fmla="*/ 43 w 301"/>
                  <a:gd name="T37" fmla="*/ 190 h 317"/>
                  <a:gd name="T38" fmla="*/ 45 w 301"/>
                  <a:gd name="T39" fmla="*/ 203 h 317"/>
                  <a:gd name="T40" fmla="*/ 62 w 301"/>
                  <a:gd name="T41" fmla="*/ 202 h 317"/>
                  <a:gd name="T42" fmla="*/ 88 w 301"/>
                  <a:gd name="T43" fmla="*/ 201 h 317"/>
                  <a:gd name="T44" fmla="*/ 109 w 301"/>
                  <a:gd name="T45" fmla="*/ 199 h 317"/>
                  <a:gd name="T46" fmla="*/ 127 w 301"/>
                  <a:gd name="T47" fmla="*/ 211 h 317"/>
                  <a:gd name="T48" fmla="*/ 138 w 301"/>
                  <a:gd name="T49" fmla="*/ 220 h 317"/>
                  <a:gd name="T50" fmla="*/ 106 w 301"/>
                  <a:gd name="T51" fmla="*/ 216 h 317"/>
                  <a:gd name="T52" fmla="*/ 81 w 301"/>
                  <a:gd name="T53" fmla="*/ 203 h 317"/>
                  <a:gd name="T54" fmla="*/ 51 w 301"/>
                  <a:gd name="T55" fmla="*/ 227 h 317"/>
                  <a:gd name="T56" fmla="*/ 73 w 301"/>
                  <a:gd name="T57" fmla="*/ 264 h 317"/>
                  <a:gd name="T58" fmla="*/ 82 w 301"/>
                  <a:gd name="T59" fmla="*/ 298 h 317"/>
                  <a:gd name="T60" fmla="*/ 102 w 301"/>
                  <a:gd name="T61" fmla="*/ 293 h 317"/>
                  <a:gd name="T62" fmla="*/ 110 w 301"/>
                  <a:gd name="T63" fmla="*/ 317 h 317"/>
                  <a:gd name="T64" fmla="*/ 119 w 301"/>
                  <a:gd name="T65" fmla="*/ 293 h 317"/>
                  <a:gd name="T66" fmla="*/ 141 w 301"/>
                  <a:gd name="T67" fmla="*/ 313 h 317"/>
                  <a:gd name="T68" fmla="*/ 137 w 301"/>
                  <a:gd name="T69" fmla="*/ 292 h 317"/>
                  <a:gd name="T70" fmla="*/ 124 w 301"/>
                  <a:gd name="T71" fmla="*/ 263 h 317"/>
                  <a:gd name="T72" fmla="*/ 132 w 301"/>
                  <a:gd name="T73" fmla="*/ 252 h 317"/>
                  <a:gd name="T74" fmla="*/ 142 w 301"/>
                  <a:gd name="T75" fmla="*/ 264 h 317"/>
                  <a:gd name="T76" fmla="*/ 152 w 301"/>
                  <a:gd name="T77" fmla="*/ 250 h 317"/>
                  <a:gd name="T78" fmla="*/ 140 w 301"/>
                  <a:gd name="T79" fmla="*/ 238 h 317"/>
                  <a:gd name="T80" fmla="*/ 153 w 301"/>
                  <a:gd name="T81" fmla="*/ 223 h 317"/>
                  <a:gd name="T82" fmla="*/ 172 w 301"/>
                  <a:gd name="T83" fmla="*/ 234 h 317"/>
                  <a:gd name="T84" fmla="*/ 181 w 301"/>
                  <a:gd name="T85" fmla="*/ 232 h 317"/>
                  <a:gd name="T86" fmla="*/ 175 w 301"/>
                  <a:gd name="T87" fmla="*/ 206 h 317"/>
                  <a:gd name="T88" fmla="*/ 149 w 301"/>
                  <a:gd name="T89" fmla="*/ 188 h 317"/>
                  <a:gd name="T90" fmla="*/ 125 w 301"/>
                  <a:gd name="T91" fmla="*/ 177 h 317"/>
                  <a:gd name="T92" fmla="*/ 121 w 301"/>
                  <a:gd name="T93" fmla="*/ 173 h 317"/>
                  <a:gd name="T94" fmla="*/ 132 w 301"/>
                  <a:gd name="T95" fmla="*/ 163 h 317"/>
                  <a:gd name="T96" fmla="*/ 133 w 301"/>
                  <a:gd name="T97" fmla="*/ 147 h 317"/>
                  <a:gd name="T98" fmla="*/ 143 w 301"/>
                  <a:gd name="T99" fmla="*/ 158 h 317"/>
                  <a:gd name="T100" fmla="*/ 121 w 301"/>
                  <a:gd name="T101" fmla="*/ 112 h 317"/>
                  <a:gd name="T102" fmla="*/ 116 w 301"/>
                  <a:gd name="T103" fmla="*/ 77 h 317"/>
                  <a:gd name="T104" fmla="*/ 132 w 301"/>
                  <a:gd name="T105" fmla="*/ 71 h 317"/>
                  <a:gd name="T106" fmla="*/ 148 w 301"/>
                  <a:gd name="T107" fmla="*/ 98 h 317"/>
                  <a:gd name="T108" fmla="*/ 150 w 301"/>
                  <a:gd name="T109" fmla="*/ 95 h 317"/>
                  <a:gd name="T110" fmla="*/ 179 w 301"/>
                  <a:gd name="T111" fmla="*/ 108 h 317"/>
                  <a:gd name="T112" fmla="*/ 167 w 301"/>
                  <a:gd name="T113" fmla="*/ 85 h 317"/>
                  <a:gd name="T114" fmla="*/ 188 w 301"/>
                  <a:gd name="T115" fmla="*/ 85 h 317"/>
                  <a:gd name="T116" fmla="*/ 172 w 301"/>
                  <a:gd name="T117" fmla="*/ 72 h 317"/>
                  <a:gd name="T118" fmla="*/ 199 w 301"/>
                  <a:gd name="T119" fmla="*/ 48 h 317"/>
                  <a:gd name="T120" fmla="*/ 224 w 301"/>
                  <a:gd name="T121" fmla="*/ 48 h 317"/>
                  <a:gd name="T122" fmla="*/ 267 w 301"/>
                  <a:gd name="T123" fmla="*/ 5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1" h="317">
                    <a:moveTo>
                      <a:pt x="276" y="61"/>
                    </a:moveTo>
                    <a:lnTo>
                      <a:pt x="277" y="60"/>
                    </a:lnTo>
                    <a:lnTo>
                      <a:pt x="278" y="58"/>
                    </a:lnTo>
                    <a:lnTo>
                      <a:pt x="278" y="57"/>
                    </a:lnTo>
                    <a:lnTo>
                      <a:pt x="281" y="54"/>
                    </a:lnTo>
                    <a:lnTo>
                      <a:pt x="281" y="54"/>
                    </a:lnTo>
                    <a:lnTo>
                      <a:pt x="281" y="53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3" y="50"/>
                    </a:lnTo>
                    <a:lnTo>
                      <a:pt x="283" y="51"/>
                    </a:lnTo>
                    <a:lnTo>
                      <a:pt x="284" y="51"/>
                    </a:lnTo>
                    <a:lnTo>
                      <a:pt x="284" y="51"/>
                    </a:lnTo>
                    <a:lnTo>
                      <a:pt x="284" y="50"/>
                    </a:lnTo>
                    <a:lnTo>
                      <a:pt x="284" y="49"/>
                    </a:lnTo>
                    <a:lnTo>
                      <a:pt x="286" y="49"/>
                    </a:lnTo>
                    <a:lnTo>
                      <a:pt x="286" y="48"/>
                    </a:lnTo>
                    <a:lnTo>
                      <a:pt x="287" y="47"/>
                    </a:lnTo>
                    <a:lnTo>
                      <a:pt x="286" y="47"/>
                    </a:lnTo>
                    <a:lnTo>
                      <a:pt x="286" y="46"/>
                    </a:lnTo>
                    <a:lnTo>
                      <a:pt x="286" y="45"/>
                    </a:lnTo>
                    <a:lnTo>
                      <a:pt x="287" y="45"/>
                    </a:lnTo>
                    <a:lnTo>
                      <a:pt x="287" y="45"/>
                    </a:lnTo>
                    <a:lnTo>
                      <a:pt x="288" y="44"/>
                    </a:lnTo>
                    <a:lnTo>
                      <a:pt x="286" y="44"/>
                    </a:lnTo>
                    <a:lnTo>
                      <a:pt x="286" y="43"/>
                    </a:lnTo>
                    <a:lnTo>
                      <a:pt x="285" y="42"/>
                    </a:lnTo>
                    <a:lnTo>
                      <a:pt x="285" y="41"/>
                    </a:lnTo>
                    <a:lnTo>
                      <a:pt x="286" y="39"/>
                    </a:lnTo>
                    <a:lnTo>
                      <a:pt x="286" y="38"/>
                    </a:lnTo>
                    <a:lnTo>
                      <a:pt x="285" y="38"/>
                    </a:lnTo>
                    <a:lnTo>
                      <a:pt x="286" y="36"/>
                    </a:lnTo>
                    <a:lnTo>
                      <a:pt x="285" y="35"/>
                    </a:lnTo>
                    <a:lnTo>
                      <a:pt x="285" y="34"/>
                    </a:lnTo>
                    <a:lnTo>
                      <a:pt x="285" y="33"/>
                    </a:lnTo>
                    <a:lnTo>
                      <a:pt x="286" y="32"/>
                    </a:lnTo>
                    <a:lnTo>
                      <a:pt x="285" y="31"/>
                    </a:lnTo>
                    <a:lnTo>
                      <a:pt x="286" y="30"/>
                    </a:lnTo>
                    <a:lnTo>
                      <a:pt x="289" y="30"/>
                    </a:lnTo>
                    <a:lnTo>
                      <a:pt x="290" y="29"/>
                    </a:lnTo>
                    <a:lnTo>
                      <a:pt x="291" y="28"/>
                    </a:lnTo>
                    <a:lnTo>
                      <a:pt x="292" y="27"/>
                    </a:lnTo>
                    <a:lnTo>
                      <a:pt x="292" y="26"/>
                    </a:lnTo>
                    <a:lnTo>
                      <a:pt x="293" y="26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7" y="24"/>
                    </a:lnTo>
                    <a:lnTo>
                      <a:pt x="298" y="25"/>
                    </a:lnTo>
                    <a:lnTo>
                      <a:pt x="299" y="25"/>
                    </a:lnTo>
                    <a:lnTo>
                      <a:pt x="300" y="24"/>
                    </a:lnTo>
                    <a:lnTo>
                      <a:pt x="300" y="24"/>
                    </a:lnTo>
                    <a:lnTo>
                      <a:pt x="301" y="23"/>
                    </a:lnTo>
                    <a:lnTo>
                      <a:pt x="301" y="22"/>
                    </a:lnTo>
                    <a:lnTo>
                      <a:pt x="300" y="20"/>
                    </a:lnTo>
                    <a:lnTo>
                      <a:pt x="299" y="17"/>
                    </a:lnTo>
                    <a:lnTo>
                      <a:pt x="299" y="14"/>
                    </a:lnTo>
                    <a:lnTo>
                      <a:pt x="299" y="14"/>
                    </a:lnTo>
                    <a:lnTo>
                      <a:pt x="298" y="13"/>
                    </a:lnTo>
                    <a:lnTo>
                      <a:pt x="299" y="12"/>
                    </a:lnTo>
                    <a:lnTo>
                      <a:pt x="299" y="11"/>
                    </a:lnTo>
                    <a:lnTo>
                      <a:pt x="299" y="10"/>
                    </a:lnTo>
                    <a:lnTo>
                      <a:pt x="299" y="9"/>
                    </a:lnTo>
                    <a:lnTo>
                      <a:pt x="298" y="9"/>
                    </a:lnTo>
                    <a:lnTo>
                      <a:pt x="298" y="8"/>
                    </a:lnTo>
                    <a:lnTo>
                      <a:pt x="297" y="9"/>
                    </a:lnTo>
                    <a:lnTo>
                      <a:pt x="295" y="8"/>
                    </a:lnTo>
                    <a:lnTo>
                      <a:pt x="292" y="5"/>
                    </a:lnTo>
                    <a:lnTo>
                      <a:pt x="292" y="4"/>
                    </a:lnTo>
                    <a:lnTo>
                      <a:pt x="292" y="4"/>
                    </a:lnTo>
                    <a:lnTo>
                      <a:pt x="291" y="4"/>
                    </a:lnTo>
                    <a:lnTo>
                      <a:pt x="291" y="4"/>
                    </a:lnTo>
                    <a:lnTo>
                      <a:pt x="289" y="3"/>
                    </a:lnTo>
                    <a:lnTo>
                      <a:pt x="288" y="2"/>
                    </a:lnTo>
                    <a:lnTo>
                      <a:pt x="287" y="2"/>
                    </a:lnTo>
                    <a:lnTo>
                      <a:pt x="286" y="2"/>
                    </a:lnTo>
                    <a:lnTo>
                      <a:pt x="284" y="2"/>
                    </a:lnTo>
                    <a:lnTo>
                      <a:pt x="284" y="2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80" y="1"/>
                    </a:lnTo>
                    <a:lnTo>
                      <a:pt x="277" y="1"/>
                    </a:lnTo>
                    <a:lnTo>
                      <a:pt x="276" y="2"/>
                    </a:lnTo>
                    <a:lnTo>
                      <a:pt x="274" y="2"/>
                    </a:lnTo>
                    <a:lnTo>
                      <a:pt x="273" y="2"/>
                    </a:lnTo>
                    <a:lnTo>
                      <a:pt x="273" y="3"/>
                    </a:lnTo>
                    <a:lnTo>
                      <a:pt x="273" y="4"/>
                    </a:lnTo>
                    <a:lnTo>
                      <a:pt x="273" y="5"/>
                    </a:lnTo>
                    <a:lnTo>
                      <a:pt x="273" y="6"/>
                    </a:lnTo>
                    <a:lnTo>
                      <a:pt x="274" y="6"/>
                    </a:lnTo>
                    <a:lnTo>
                      <a:pt x="274" y="7"/>
                    </a:lnTo>
                    <a:lnTo>
                      <a:pt x="275" y="7"/>
                    </a:lnTo>
                    <a:lnTo>
                      <a:pt x="276" y="7"/>
                    </a:lnTo>
                    <a:lnTo>
                      <a:pt x="276" y="8"/>
                    </a:lnTo>
                    <a:lnTo>
                      <a:pt x="277" y="10"/>
                    </a:lnTo>
                    <a:lnTo>
                      <a:pt x="277" y="11"/>
                    </a:lnTo>
                    <a:lnTo>
                      <a:pt x="277" y="12"/>
                    </a:lnTo>
                    <a:lnTo>
                      <a:pt x="278" y="12"/>
                    </a:lnTo>
                    <a:lnTo>
                      <a:pt x="278" y="13"/>
                    </a:lnTo>
                    <a:lnTo>
                      <a:pt x="279" y="14"/>
                    </a:lnTo>
                    <a:lnTo>
                      <a:pt x="279" y="14"/>
                    </a:lnTo>
                    <a:lnTo>
                      <a:pt x="278" y="15"/>
                    </a:lnTo>
                    <a:lnTo>
                      <a:pt x="278" y="16"/>
                    </a:lnTo>
                    <a:lnTo>
                      <a:pt x="278" y="18"/>
                    </a:lnTo>
                    <a:lnTo>
                      <a:pt x="279" y="18"/>
                    </a:lnTo>
                    <a:lnTo>
                      <a:pt x="279" y="19"/>
                    </a:lnTo>
                    <a:lnTo>
                      <a:pt x="279" y="20"/>
                    </a:lnTo>
                    <a:lnTo>
                      <a:pt x="278" y="20"/>
                    </a:lnTo>
                    <a:lnTo>
                      <a:pt x="278" y="22"/>
                    </a:lnTo>
                    <a:lnTo>
                      <a:pt x="277" y="24"/>
                    </a:lnTo>
                    <a:lnTo>
                      <a:pt x="276" y="24"/>
                    </a:lnTo>
                    <a:lnTo>
                      <a:pt x="271" y="24"/>
                    </a:lnTo>
                    <a:lnTo>
                      <a:pt x="270" y="25"/>
                    </a:lnTo>
                    <a:lnTo>
                      <a:pt x="269" y="26"/>
                    </a:lnTo>
                    <a:lnTo>
                      <a:pt x="268" y="26"/>
                    </a:lnTo>
                    <a:lnTo>
                      <a:pt x="267" y="26"/>
                    </a:lnTo>
                    <a:lnTo>
                      <a:pt x="266" y="26"/>
                    </a:lnTo>
                    <a:lnTo>
                      <a:pt x="265" y="27"/>
                    </a:lnTo>
                    <a:lnTo>
                      <a:pt x="264" y="26"/>
                    </a:lnTo>
                    <a:lnTo>
                      <a:pt x="262" y="24"/>
                    </a:lnTo>
                    <a:lnTo>
                      <a:pt x="262" y="24"/>
                    </a:lnTo>
                    <a:lnTo>
                      <a:pt x="261" y="25"/>
                    </a:lnTo>
                    <a:lnTo>
                      <a:pt x="259" y="26"/>
                    </a:lnTo>
                    <a:lnTo>
                      <a:pt x="258" y="26"/>
                    </a:lnTo>
                    <a:lnTo>
                      <a:pt x="257" y="27"/>
                    </a:lnTo>
                    <a:lnTo>
                      <a:pt x="256" y="27"/>
                    </a:lnTo>
                    <a:lnTo>
                      <a:pt x="255" y="26"/>
                    </a:lnTo>
                    <a:lnTo>
                      <a:pt x="254" y="26"/>
                    </a:lnTo>
                    <a:lnTo>
                      <a:pt x="251" y="26"/>
                    </a:lnTo>
                    <a:lnTo>
                      <a:pt x="250" y="26"/>
                    </a:lnTo>
                    <a:lnTo>
                      <a:pt x="249" y="27"/>
                    </a:lnTo>
                    <a:lnTo>
                      <a:pt x="249" y="28"/>
                    </a:lnTo>
                    <a:lnTo>
                      <a:pt x="248" y="28"/>
                    </a:lnTo>
                    <a:lnTo>
                      <a:pt x="247" y="28"/>
                    </a:lnTo>
                    <a:lnTo>
                      <a:pt x="245" y="28"/>
                    </a:lnTo>
                    <a:lnTo>
                      <a:pt x="239" y="31"/>
                    </a:lnTo>
                    <a:lnTo>
                      <a:pt x="237" y="31"/>
                    </a:lnTo>
                    <a:lnTo>
                      <a:pt x="236" y="31"/>
                    </a:lnTo>
                    <a:lnTo>
                      <a:pt x="235" y="30"/>
                    </a:lnTo>
                    <a:lnTo>
                      <a:pt x="233" y="27"/>
                    </a:lnTo>
                    <a:lnTo>
                      <a:pt x="232" y="26"/>
                    </a:lnTo>
                    <a:lnTo>
                      <a:pt x="231" y="25"/>
                    </a:lnTo>
                    <a:lnTo>
                      <a:pt x="230" y="25"/>
                    </a:lnTo>
                    <a:lnTo>
                      <a:pt x="230" y="24"/>
                    </a:lnTo>
                    <a:lnTo>
                      <a:pt x="229" y="24"/>
                    </a:lnTo>
                    <a:lnTo>
                      <a:pt x="221" y="23"/>
                    </a:lnTo>
                    <a:lnTo>
                      <a:pt x="220" y="22"/>
                    </a:lnTo>
                    <a:lnTo>
                      <a:pt x="219" y="22"/>
                    </a:lnTo>
                    <a:lnTo>
                      <a:pt x="219" y="22"/>
                    </a:lnTo>
                    <a:lnTo>
                      <a:pt x="218" y="22"/>
                    </a:lnTo>
                    <a:lnTo>
                      <a:pt x="216" y="22"/>
                    </a:lnTo>
                    <a:lnTo>
                      <a:pt x="216" y="23"/>
                    </a:lnTo>
                    <a:lnTo>
                      <a:pt x="216" y="24"/>
                    </a:lnTo>
                    <a:lnTo>
                      <a:pt x="216" y="24"/>
                    </a:lnTo>
                    <a:lnTo>
                      <a:pt x="215" y="24"/>
                    </a:lnTo>
                    <a:lnTo>
                      <a:pt x="213" y="24"/>
                    </a:lnTo>
                    <a:lnTo>
                      <a:pt x="212" y="22"/>
                    </a:lnTo>
                    <a:lnTo>
                      <a:pt x="212" y="21"/>
                    </a:lnTo>
                    <a:lnTo>
                      <a:pt x="211" y="21"/>
                    </a:lnTo>
                    <a:lnTo>
                      <a:pt x="210" y="21"/>
                    </a:lnTo>
                    <a:lnTo>
                      <a:pt x="208" y="21"/>
                    </a:lnTo>
                    <a:lnTo>
                      <a:pt x="209" y="20"/>
                    </a:lnTo>
                    <a:lnTo>
                      <a:pt x="207" y="20"/>
                    </a:lnTo>
                    <a:lnTo>
                      <a:pt x="206" y="20"/>
                    </a:lnTo>
                    <a:lnTo>
                      <a:pt x="205" y="19"/>
                    </a:lnTo>
                    <a:lnTo>
                      <a:pt x="206" y="18"/>
                    </a:lnTo>
                    <a:lnTo>
                      <a:pt x="205" y="18"/>
                    </a:lnTo>
                    <a:lnTo>
                      <a:pt x="205" y="17"/>
                    </a:lnTo>
                    <a:lnTo>
                      <a:pt x="204" y="16"/>
                    </a:lnTo>
                    <a:lnTo>
                      <a:pt x="204" y="15"/>
                    </a:lnTo>
                    <a:lnTo>
                      <a:pt x="203" y="14"/>
                    </a:lnTo>
                    <a:lnTo>
                      <a:pt x="203" y="12"/>
                    </a:lnTo>
                    <a:lnTo>
                      <a:pt x="202" y="11"/>
                    </a:lnTo>
                    <a:lnTo>
                      <a:pt x="201" y="12"/>
                    </a:lnTo>
                    <a:lnTo>
                      <a:pt x="200" y="12"/>
                    </a:lnTo>
                    <a:lnTo>
                      <a:pt x="199" y="14"/>
                    </a:lnTo>
                    <a:lnTo>
                      <a:pt x="198" y="14"/>
                    </a:lnTo>
                    <a:lnTo>
                      <a:pt x="197" y="14"/>
                    </a:lnTo>
                    <a:lnTo>
                      <a:pt x="197" y="14"/>
                    </a:lnTo>
                    <a:lnTo>
                      <a:pt x="196" y="14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3" y="14"/>
                    </a:lnTo>
                    <a:lnTo>
                      <a:pt x="193" y="14"/>
                    </a:lnTo>
                    <a:lnTo>
                      <a:pt x="192" y="14"/>
                    </a:lnTo>
                    <a:lnTo>
                      <a:pt x="192" y="14"/>
                    </a:lnTo>
                    <a:lnTo>
                      <a:pt x="192" y="13"/>
                    </a:lnTo>
                    <a:lnTo>
                      <a:pt x="192" y="12"/>
                    </a:lnTo>
                    <a:lnTo>
                      <a:pt x="191" y="11"/>
                    </a:lnTo>
                    <a:lnTo>
                      <a:pt x="190" y="11"/>
                    </a:lnTo>
                    <a:lnTo>
                      <a:pt x="189" y="12"/>
                    </a:lnTo>
                    <a:lnTo>
                      <a:pt x="188" y="12"/>
                    </a:lnTo>
                    <a:lnTo>
                      <a:pt x="187" y="13"/>
                    </a:lnTo>
                    <a:lnTo>
                      <a:pt x="187" y="14"/>
                    </a:lnTo>
                    <a:lnTo>
                      <a:pt x="187" y="14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84" y="13"/>
                    </a:lnTo>
                    <a:lnTo>
                      <a:pt x="182" y="13"/>
                    </a:lnTo>
                    <a:lnTo>
                      <a:pt x="181" y="14"/>
                    </a:lnTo>
                    <a:lnTo>
                      <a:pt x="182" y="15"/>
                    </a:lnTo>
                    <a:lnTo>
                      <a:pt x="182" y="17"/>
                    </a:lnTo>
                    <a:lnTo>
                      <a:pt x="181" y="18"/>
                    </a:lnTo>
                    <a:lnTo>
                      <a:pt x="180" y="18"/>
                    </a:lnTo>
                    <a:lnTo>
                      <a:pt x="179" y="17"/>
                    </a:lnTo>
                    <a:lnTo>
                      <a:pt x="179" y="18"/>
                    </a:lnTo>
                    <a:lnTo>
                      <a:pt x="178" y="18"/>
                    </a:lnTo>
                    <a:lnTo>
                      <a:pt x="177" y="19"/>
                    </a:lnTo>
                    <a:lnTo>
                      <a:pt x="176" y="19"/>
                    </a:lnTo>
                    <a:lnTo>
                      <a:pt x="175" y="17"/>
                    </a:lnTo>
                    <a:lnTo>
                      <a:pt x="174" y="17"/>
                    </a:lnTo>
                    <a:lnTo>
                      <a:pt x="173" y="19"/>
                    </a:lnTo>
                    <a:lnTo>
                      <a:pt x="172" y="19"/>
                    </a:lnTo>
                    <a:lnTo>
                      <a:pt x="172" y="19"/>
                    </a:lnTo>
                    <a:lnTo>
                      <a:pt x="171" y="19"/>
                    </a:lnTo>
                    <a:lnTo>
                      <a:pt x="170" y="19"/>
                    </a:lnTo>
                    <a:lnTo>
                      <a:pt x="169" y="20"/>
                    </a:lnTo>
                    <a:lnTo>
                      <a:pt x="168" y="22"/>
                    </a:lnTo>
                    <a:lnTo>
                      <a:pt x="167" y="22"/>
                    </a:lnTo>
                    <a:lnTo>
                      <a:pt x="165" y="22"/>
                    </a:lnTo>
                    <a:lnTo>
                      <a:pt x="164" y="22"/>
                    </a:lnTo>
                    <a:lnTo>
                      <a:pt x="163" y="22"/>
                    </a:lnTo>
                    <a:lnTo>
                      <a:pt x="162" y="23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56" y="22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0" y="23"/>
                    </a:lnTo>
                    <a:lnTo>
                      <a:pt x="150" y="24"/>
                    </a:lnTo>
                    <a:lnTo>
                      <a:pt x="148" y="24"/>
                    </a:lnTo>
                    <a:lnTo>
                      <a:pt x="148" y="23"/>
                    </a:lnTo>
                    <a:lnTo>
                      <a:pt x="147" y="23"/>
                    </a:lnTo>
                    <a:lnTo>
                      <a:pt x="146" y="22"/>
                    </a:lnTo>
                    <a:lnTo>
                      <a:pt x="145" y="22"/>
                    </a:lnTo>
                    <a:lnTo>
                      <a:pt x="144" y="23"/>
                    </a:lnTo>
                    <a:lnTo>
                      <a:pt x="143" y="23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4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1" y="26"/>
                    </a:lnTo>
                    <a:lnTo>
                      <a:pt x="138" y="26"/>
                    </a:lnTo>
                    <a:lnTo>
                      <a:pt x="130" y="24"/>
                    </a:lnTo>
                    <a:lnTo>
                      <a:pt x="125" y="24"/>
                    </a:lnTo>
                    <a:lnTo>
                      <a:pt x="124" y="24"/>
                    </a:lnTo>
                    <a:lnTo>
                      <a:pt x="123" y="24"/>
                    </a:lnTo>
                    <a:lnTo>
                      <a:pt x="122" y="25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1" y="34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9" y="37"/>
                    </a:lnTo>
                    <a:lnTo>
                      <a:pt x="118" y="36"/>
                    </a:lnTo>
                    <a:lnTo>
                      <a:pt x="118" y="35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5"/>
                    </a:lnTo>
                    <a:lnTo>
                      <a:pt x="116" y="36"/>
                    </a:lnTo>
                    <a:lnTo>
                      <a:pt x="115" y="37"/>
                    </a:lnTo>
                    <a:lnTo>
                      <a:pt x="114" y="38"/>
                    </a:lnTo>
                    <a:lnTo>
                      <a:pt x="113" y="38"/>
                    </a:lnTo>
                    <a:lnTo>
                      <a:pt x="112" y="39"/>
                    </a:lnTo>
                    <a:lnTo>
                      <a:pt x="111" y="38"/>
                    </a:lnTo>
                    <a:lnTo>
                      <a:pt x="110" y="38"/>
                    </a:lnTo>
                    <a:lnTo>
                      <a:pt x="110" y="39"/>
                    </a:lnTo>
                    <a:lnTo>
                      <a:pt x="109" y="39"/>
                    </a:lnTo>
                    <a:lnTo>
                      <a:pt x="108" y="39"/>
                    </a:lnTo>
                    <a:lnTo>
                      <a:pt x="107" y="39"/>
                    </a:lnTo>
                    <a:lnTo>
                      <a:pt x="106" y="39"/>
                    </a:lnTo>
                    <a:lnTo>
                      <a:pt x="105" y="38"/>
                    </a:lnTo>
                    <a:lnTo>
                      <a:pt x="104" y="38"/>
                    </a:lnTo>
                    <a:lnTo>
                      <a:pt x="103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7"/>
                    </a:lnTo>
                    <a:lnTo>
                      <a:pt x="101" y="36"/>
                    </a:lnTo>
                    <a:lnTo>
                      <a:pt x="100" y="36"/>
                    </a:lnTo>
                    <a:lnTo>
                      <a:pt x="98" y="36"/>
                    </a:lnTo>
                    <a:lnTo>
                      <a:pt x="97" y="36"/>
                    </a:lnTo>
                    <a:lnTo>
                      <a:pt x="95" y="36"/>
                    </a:lnTo>
                    <a:lnTo>
                      <a:pt x="94" y="36"/>
                    </a:lnTo>
                    <a:lnTo>
                      <a:pt x="93" y="38"/>
                    </a:lnTo>
                    <a:lnTo>
                      <a:pt x="92" y="38"/>
                    </a:lnTo>
                    <a:lnTo>
                      <a:pt x="90" y="37"/>
                    </a:lnTo>
                    <a:lnTo>
                      <a:pt x="90" y="36"/>
                    </a:lnTo>
                    <a:lnTo>
                      <a:pt x="89" y="36"/>
                    </a:lnTo>
                    <a:lnTo>
                      <a:pt x="88" y="37"/>
                    </a:lnTo>
                    <a:lnTo>
                      <a:pt x="86" y="38"/>
                    </a:lnTo>
                    <a:lnTo>
                      <a:pt x="84" y="39"/>
                    </a:lnTo>
                    <a:lnTo>
                      <a:pt x="83" y="40"/>
                    </a:lnTo>
                    <a:lnTo>
                      <a:pt x="83" y="40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3"/>
                    </a:lnTo>
                    <a:lnTo>
                      <a:pt x="82" y="44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78" y="47"/>
                    </a:lnTo>
                    <a:lnTo>
                      <a:pt x="77" y="47"/>
                    </a:lnTo>
                    <a:lnTo>
                      <a:pt x="77" y="48"/>
                    </a:lnTo>
                    <a:lnTo>
                      <a:pt x="77" y="49"/>
                    </a:lnTo>
                    <a:lnTo>
                      <a:pt x="76" y="50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2" y="50"/>
                    </a:lnTo>
                    <a:lnTo>
                      <a:pt x="72" y="51"/>
                    </a:lnTo>
                    <a:lnTo>
                      <a:pt x="71" y="52"/>
                    </a:lnTo>
                    <a:lnTo>
                      <a:pt x="70" y="52"/>
                    </a:lnTo>
                    <a:lnTo>
                      <a:pt x="69" y="53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5" y="52"/>
                    </a:lnTo>
                    <a:lnTo>
                      <a:pt x="62" y="51"/>
                    </a:lnTo>
                    <a:lnTo>
                      <a:pt x="60" y="51"/>
                    </a:lnTo>
                    <a:lnTo>
                      <a:pt x="59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46" y="54"/>
                    </a:lnTo>
                    <a:lnTo>
                      <a:pt x="40" y="54"/>
                    </a:lnTo>
                    <a:lnTo>
                      <a:pt x="40" y="58"/>
                    </a:lnTo>
                    <a:lnTo>
                      <a:pt x="40" y="59"/>
                    </a:lnTo>
                    <a:lnTo>
                      <a:pt x="39" y="60"/>
                    </a:lnTo>
                    <a:lnTo>
                      <a:pt x="40" y="61"/>
                    </a:lnTo>
                    <a:lnTo>
                      <a:pt x="40" y="62"/>
                    </a:lnTo>
                    <a:lnTo>
                      <a:pt x="42" y="64"/>
                    </a:lnTo>
                    <a:lnTo>
                      <a:pt x="43" y="64"/>
                    </a:lnTo>
                    <a:lnTo>
                      <a:pt x="43" y="65"/>
                    </a:lnTo>
                    <a:lnTo>
                      <a:pt x="43" y="66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2" y="73"/>
                    </a:lnTo>
                    <a:lnTo>
                      <a:pt x="41" y="73"/>
                    </a:lnTo>
                    <a:lnTo>
                      <a:pt x="41" y="74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40" y="76"/>
                    </a:lnTo>
                    <a:lnTo>
                      <a:pt x="39" y="76"/>
                    </a:lnTo>
                    <a:lnTo>
                      <a:pt x="39" y="77"/>
                    </a:lnTo>
                    <a:lnTo>
                      <a:pt x="37" y="78"/>
                    </a:lnTo>
                    <a:lnTo>
                      <a:pt x="36" y="78"/>
                    </a:lnTo>
                    <a:lnTo>
                      <a:pt x="35" y="77"/>
                    </a:lnTo>
                    <a:lnTo>
                      <a:pt x="34" y="77"/>
                    </a:lnTo>
                    <a:lnTo>
                      <a:pt x="33" y="78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3" y="80"/>
                    </a:lnTo>
                    <a:lnTo>
                      <a:pt x="31" y="80"/>
                    </a:lnTo>
                    <a:lnTo>
                      <a:pt x="31" y="81"/>
                    </a:lnTo>
                    <a:lnTo>
                      <a:pt x="31" y="82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31" y="84"/>
                    </a:lnTo>
                    <a:lnTo>
                      <a:pt x="31" y="85"/>
                    </a:lnTo>
                    <a:lnTo>
                      <a:pt x="30" y="86"/>
                    </a:lnTo>
                    <a:lnTo>
                      <a:pt x="29" y="88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7" y="90"/>
                    </a:lnTo>
                    <a:lnTo>
                      <a:pt x="27" y="92"/>
                    </a:lnTo>
                    <a:lnTo>
                      <a:pt x="27" y="93"/>
                    </a:lnTo>
                    <a:lnTo>
                      <a:pt x="27" y="94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5" y="95"/>
                    </a:lnTo>
                    <a:lnTo>
                      <a:pt x="25" y="96"/>
                    </a:lnTo>
                    <a:lnTo>
                      <a:pt x="26" y="97"/>
                    </a:lnTo>
                    <a:lnTo>
                      <a:pt x="26" y="98"/>
                    </a:lnTo>
                    <a:lnTo>
                      <a:pt x="25" y="100"/>
                    </a:lnTo>
                    <a:lnTo>
                      <a:pt x="24" y="101"/>
                    </a:lnTo>
                    <a:lnTo>
                      <a:pt x="23" y="101"/>
                    </a:lnTo>
                    <a:lnTo>
                      <a:pt x="22" y="102"/>
                    </a:lnTo>
                    <a:lnTo>
                      <a:pt x="22" y="102"/>
                    </a:lnTo>
                    <a:lnTo>
                      <a:pt x="19" y="102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3" y="104"/>
                    </a:lnTo>
                    <a:lnTo>
                      <a:pt x="13" y="105"/>
                    </a:lnTo>
                    <a:lnTo>
                      <a:pt x="13" y="106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9" y="107"/>
                    </a:lnTo>
                    <a:lnTo>
                      <a:pt x="10" y="111"/>
                    </a:lnTo>
                    <a:lnTo>
                      <a:pt x="12" y="112"/>
                    </a:lnTo>
                    <a:lnTo>
                      <a:pt x="13" y="115"/>
                    </a:lnTo>
                    <a:lnTo>
                      <a:pt x="13" y="116"/>
                    </a:lnTo>
                    <a:lnTo>
                      <a:pt x="13" y="118"/>
                    </a:lnTo>
                    <a:lnTo>
                      <a:pt x="13" y="119"/>
                    </a:lnTo>
                    <a:lnTo>
                      <a:pt x="12" y="119"/>
                    </a:lnTo>
                    <a:lnTo>
                      <a:pt x="11" y="118"/>
                    </a:lnTo>
                    <a:lnTo>
                      <a:pt x="9" y="117"/>
                    </a:lnTo>
                    <a:lnTo>
                      <a:pt x="8" y="117"/>
                    </a:lnTo>
                    <a:lnTo>
                      <a:pt x="8" y="118"/>
                    </a:lnTo>
                    <a:lnTo>
                      <a:pt x="8" y="119"/>
                    </a:lnTo>
                    <a:lnTo>
                      <a:pt x="8" y="120"/>
                    </a:lnTo>
                    <a:lnTo>
                      <a:pt x="8" y="121"/>
                    </a:lnTo>
                    <a:lnTo>
                      <a:pt x="9" y="121"/>
                    </a:lnTo>
                    <a:lnTo>
                      <a:pt x="9" y="122"/>
                    </a:lnTo>
                    <a:lnTo>
                      <a:pt x="9" y="123"/>
                    </a:lnTo>
                    <a:lnTo>
                      <a:pt x="8" y="123"/>
                    </a:lnTo>
                    <a:lnTo>
                      <a:pt x="7" y="124"/>
                    </a:lnTo>
                    <a:lnTo>
                      <a:pt x="7" y="125"/>
                    </a:lnTo>
                    <a:lnTo>
                      <a:pt x="6" y="126"/>
                    </a:lnTo>
                    <a:lnTo>
                      <a:pt x="5" y="126"/>
                    </a:lnTo>
                    <a:lnTo>
                      <a:pt x="4" y="126"/>
                    </a:lnTo>
                    <a:lnTo>
                      <a:pt x="4" y="127"/>
                    </a:lnTo>
                    <a:lnTo>
                      <a:pt x="4" y="128"/>
                    </a:lnTo>
                    <a:lnTo>
                      <a:pt x="3" y="128"/>
                    </a:lnTo>
                    <a:lnTo>
                      <a:pt x="3" y="127"/>
                    </a:lnTo>
                    <a:lnTo>
                      <a:pt x="2" y="126"/>
                    </a:lnTo>
                    <a:lnTo>
                      <a:pt x="0" y="125"/>
                    </a:lnTo>
                    <a:lnTo>
                      <a:pt x="0" y="126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2" y="128"/>
                    </a:lnTo>
                    <a:lnTo>
                      <a:pt x="3" y="128"/>
                    </a:lnTo>
                    <a:lnTo>
                      <a:pt x="3" y="129"/>
                    </a:lnTo>
                    <a:lnTo>
                      <a:pt x="3" y="130"/>
                    </a:lnTo>
                    <a:lnTo>
                      <a:pt x="3" y="131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3" y="133"/>
                    </a:lnTo>
                    <a:lnTo>
                      <a:pt x="2" y="132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3"/>
                    </a:lnTo>
                    <a:lnTo>
                      <a:pt x="4" y="133"/>
                    </a:lnTo>
                    <a:lnTo>
                      <a:pt x="4" y="134"/>
                    </a:lnTo>
                    <a:lnTo>
                      <a:pt x="5" y="134"/>
                    </a:lnTo>
                    <a:lnTo>
                      <a:pt x="6" y="134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7" y="136"/>
                    </a:lnTo>
                    <a:lnTo>
                      <a:pt x="6" y="136"/>
                    </a:lnTo>
                    <a:lnTo>
                      <a:pt x="5" y="136"/>
                    </a:lnTo>
                    <a:lnTo>
                      <a:pt x="7" y="137"/>
                    </a:lnTo>
                    <a:lnTo>
                      <a:pt x="7" y="138"/>
                    </a:lnTo>
                    <a:lnTo>
                      <a:pt x="8" y="139"/>
                    </a:lnTo>
                    <a:lnTo>
                      <a:pt x="7" y="139"/>
                    </a:lnTo>
                    <a:lnTo>
                      <a:pt x="6" y="139"/>
                    </a:lnTo>
                    <a:lnTo>
                      <a:pt x="5" y="139"/>
                    </a:lnTo>
                    <a:lnTo>
                      <a:pt x="5" y="140"/>
                    </a:lnTo>
                    <a:lnTo>
                      <a:pt x="6" y="141"/>
                    </a:lnTo>
                    <a:lnTo>
                      <a:pt x="6" y="142"/>
                    </a:lnTo>
                    <a:lnTo>
                      <a:pt x="7" y="142"/>
                    </a:lnTo>
                    <a:lnTo>
                      <a:pt x="8" y="143"/>
                    </a:lnTo>
                    <a:lnTo>
                      <a:pt x="8" y="143"/>
                    </a:lnTo>
                    <a:lnTo>
                      <a:pt x="9" y="143"/>
                    </a:lnTo>
                    <a:lnTo>
                      <a:pt x="9" y="145"/>
                    </a:lnTo>
                    <a:lnTo>
                      <a:pt x="11" y="148"/>
                    </a:lnTo>
                    <a:lnTo>
                      <a:pt x="13" y="149"/>
                    </a:lnTo>
                    <a:lnTo>
                      <a:pt x="13" y="148"/>
                    </a:lnTo>
                    <a:lnTo>
                      <a:pt x="14" y="149"/>
                    </a:lnTo>
                    <a:lnTo>
                      <a:pt x="15" y="149"/>
                    </a:lnTo>
                    <a:lnTo>
                      <a:pt x="16" y="148"/>
                    </a:lnTo>
                    <a:lnTo>
                      <a:pt x="16" y="149"/>
                    </a:lnTo>
                    <a:lnTo>
                      <a:pt x="17" y="149"/>
                    </a:lnTo>
                    <a:lnTo>
                      <a:pt x="18" y="149"/>
                    </a:lnTo>
                    <a:lnTo>
                      <a:pt x="18" y="150"/>
                    </a:lnTo>
                    <a:lnTo>
                      <a:pt x="17" y="151"/>
                    </a:lnTo>
                    <a:lnTo>
                      <a:pt x="18" y="152"/>
                    </a:lnTo>
                    <a:lnTo>
                      <a:pt x="18" y="153"/>
                    </a:lnTo>
                    <a:lnTo>
                      <a:pt x="20" y="154"/>
                    </a:lnTo>
                    <a:lnTo>
                      <a:pt x="23" y="158"/>
                    </a:lnTo>
                    <a:lnTo>
                      <a:pt x="24" y="159"/>
                    </a:lnTo>
                    <a:lnTo>
                      <a:pt x="25" y="160"/>
                    </a:lnTo>
                    <a:lnTo>
                      <a:pt x="27" y="161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7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3" y="167"/>
                    </a:lnTo>
                    <a:lnTo>
                      <a:pt x="33" y="168"/>
                    </a:lnTo>
                    <a:lnTo>
                      <a:pt x="33" y="167"/>
                    </a:lnTo>
                    <a:lnTo>
                      <a:pt x="33" y="166"/>
                    </a:lnTo>
                    <a:lnTo>
                      <a:pt x="30" y="164"/>
                    </a:lnTo>
                    <a:lnTo>
                      <a:pt x="31" y="163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2"/>
                    </a:lnTo>
                    <a:lnTo>
                      <a:pt x="32" y="161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2" y="159"/>
                    </a:lnTo>
                    <a:lnTo>
                      <a:pt x="33" y="159"/>
                    </a:lnTo>
                    <a:lnTo>
                      <a:pt x="33" y="158"/>
                    </a:lnTo>
                    <a:lnTo>
                      <a:pt x="33" y="159"/>
                    </a:lnTo>
                    <a:lnTo>
                      <a:pt x="34" y="160"/>
                    </a:lnTo>
                    <a:lnTo>
                      <a:pt x="33" y="161"/>
                    </a:lnTo>
                    <a:lnTo>
                      <a:pt x="34" y="161"/>
                    </a:lnTo>
                    <a:lnTo>
                      <a:pt x="34" y="162"/>
                    </a:lnTo>
                    <a:lnTo>
                      <a:pt x="35" y="162"/>
                    </a:lnTo>
                    <a:lnTo>
                      <a:pt x="36" y="162"/>
                    </a:lnTo>
                    <a:lnTo>
                      <a:pt x="37" y="161"/>
                    </a:lnTo>
                    <a:lnTo>
                      <a:pt x="38" y="162"/>
                    </a:lnTo>
                    <a:lnTo>
                      <a:pt x="39" y="161"/>
                    </a:lnTo>
                    <a:lnTo>
                      <a:pt x="39" y="162"/>
                    </a:lnTo>
                    <a:lnTo>
                      <a:pt x="39" y="163"/>
                    </a:lnTo>
                    <a:lnTo>
                      <a:pt x="39" y="163"/>
                    </a:lnTo>
                    <a:lnTo>
                      <a:pt x="40" y="163"/>
                    </a:lnTo>
                    <a:lnTo>
                      <a:pt x="40" y="163"/>
                    </a:lnTo>
                    <a:lnTo>
                      <a:pt x="41" y="163"/>
                    </a:lnTo>
                    <a:lnTo>
                      <a:pt x="42" y="163"/>
                    </a:lnTo>
                    <a:lnTo>
                      <a:pt x="42" y="164"/>
                    </a:lnTo>
                    <a:lnTo>
                      <a:pt x="43" y="165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3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5" y="162"/>
                    </a:lnTo>
                    <a:lnTo>
                      <a:pt x="47" y="164"/>
                    </a:lnTo>
                    <a:lnTo>
                      <a:pt x="49" y="165"/>
                    </a:lnTo>
                    <a:lnTo>
                      <a:pt x="49" y="167"/>
                    </a:lnTo>
                    <a:lnTo>
                      <a:pt x="48" y="167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8" y="170"/>
                    </a:lnTo>
                    <a:lnTo>
                      <a:pt x="48" y="171"/>
                    </a:lnTo>
                    <a:lnTo>
                      <a:pt x="49" y="171"/>
                    </a:lnTo>
                    <a:lnTo>
                      <a:pt x="49" y="172"/>
                    </a:lnTo>
                    <a:lnTo>
                      <a:pt x="50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7" y="172"/>
                    </a:lnTo>
                    <a:lnTo>
                      <a:pt x="46" y="171"/>
                    </a:lnTo>
                    <a:lnTo>
                      <a:pt x="45" y="171"/>
                    </a:lnTo>
                    <a:lnTo>
                      <a:pt x="45" y="172"/>
                    </a:lnTo>
                    <a:lnTo>
                      <a:pt x="45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43" y="171"/>
                    </a:lnTo>
                    <a:lnTo>
                      <a:pt x="43" y="170"/>
                    </a:lnTo>
                    <a:lnTo>
                      <a:pt x="43" y="170"/>
                    </a:lnTo>
                    <a:lnTo>
                      <a:pt x="42" y="169"/>
                    </a:lnTo>
                    <a:lnTo>
                      <a:pt x="41" y="169"/>
                    </a:lnTo>
                    <a:lnTo>
                      <a:pt x="40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9"/>
                    </a:lnTo>
                    <a:lnTo>
                      <a:pt x="37" y="170"/>
                    </a:lnTo>
                    <a:lnTo>
                      <a:pt x="36" y="170"/>
                    </a:lnTo>
                    <a:lnTo>
                      <a:pt x="35" y="170"/>
                    </a:lnTo>
                    <a:lnTo>
                      <a:pt x="35" y="169"/>
                    </a:lnTo>
                    <a:lnTo>
                      <a:pt x="35" y="168"/>
                    </a:lnTo>
                    <a:lnTo>
                      <a:pt x="34" y="169"/>
                    </a:lnTo>
                    <a:lnTo>
                      <a:pt x="33" y="170"/>
                    </a:lnTo>
                    <a:lnTo>
                      <a:pt x="33" y="170"/>
                    </a:lnTo>
                    <a:lnTo>
                      <a:pt x="32" y="170"/>
                    </a:lnTo>
                    <a:lnTo>
                      <a:pt x="31" y="168"/>
                    </a:lnTo>
                    <a:lnTo>
                      <a:pt x="30" y="169"/>
                    </a:lnTo>
                    <a:lnTo>
                      <a:pt x="30" y="170"/>
                    </a:lnTo>
                    <a:lnTo>
                      <a:pt x="30" y="171"/>
                    </a:lnTo>
                    <a:lnTo>
                      <a:pt x="31" y="172"/>
                    </a:lnTo>
                    <a:lnTo>
                      <a:pt x="32" y="173"/>
                    </a:lnTo>
                    <a:lnTo>
                      <a:pt x="33" y="173"/>
                    </a:lnTo>
                    <a:lnTo>
                      <a:pt x="32" y="173"/>
                    </a:lnTo>
                    <a:lnTo>
                      <a:pt x="31" y="173"/>
                    </a:lnTo>
                    <a:lnTo>
                      <a:pt x="30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9" y="176"/>
                    </a:lnTo>
                    <a:lnTo>
                      <a:pt x="31" y="178"/>
                    </a:lnTo>
                    <a:lnTo>
                      <a:pt x="31" y="179"/>
                    </a:lnTo>
                    <a:lnTo>
                      <a:pt x="32" y="179"/>
                    </a:lnTo>
                    <a:lnTo>
                      <a:pt x="33" y="178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5" y="176"/>
                    </a:lnTo>
                    <a:lnTo>
                      <a:pt x="35" y="177"/>
                    </a:lnTo>
                    <a:lnTo>
                      <a:pt x="36" y="178"/>
                    </a:lnTo>
                    <a:lnTo>
                      <a:pt x="37" y="183"/>
                    </a:lnTo>
                    <a:lnTo>
                      <a:pt x="38" y="183"/>
                    </a:lnTo>
                    <a:lnTo>
                      <a:pt x="38" y="184"/>
                    </a:lnTo>
                    <a:lnTo>
                      <a:pt x="39" y="184"/>
                    </a:lnTo>
                    <a:lnTo>
                      <a:pt x="41" y="184"/>
                    </a:lnTo>
                    <a:lnTo>
                      <a:pt x="41" y="185"/>
                    </a:lnTo>
                    <a:lnTo>
                      <a:pt x="42" y="187"/>
                    </a:lnTo>
                    <a:lnTo>
                      <a:pt x="43" y="189"/>
                    </a:lnTo>
                    <a:lnTo>
                      <a:pt x="43" y="190"/>
                    </a:lnTo>
                    <a:lnTo>
                      <a:pt x="43" y="193"/>
                    </a:lnTo>
                    <a:lnTo>
                      <a:pt x="43" y="193"/>
                    </a:lnTo>
                    <a:lnTo>
                      <a:pt x="43" y="194"/>
                    </a:lnTo>
                    <a:lnTo>
                      <a:pt x="43" y="194"/>
                    </a:lnTo>
                    <a:lnTo>
                      <a:pt x="43" y="193"/>
                    </a:lnTo>
                    <a:lnTo>
                      <a:pt x="44" y="193"/>
                    </a:lnTo>
                    <a:lnTo>
                      <a:pt x="45" y="193"/>
                    </a:lnTo>
                    <a:lnTo>
                      <a:pt x="45" y="193"/>
                    </a:lnTo>
                    <a:lnTo>
                      <a:pt x="45" y="194"/>
                    </a:lnTo>
                    <a:lnTo>
                      <a:pt x="45" y="195"/>
                    </a:lnTo>
                    <a:lnTo>
                      <a:pt x="44" y="196"/>
                    </a:lnTo>
                    <a:lnTo>
                      <a:pt x="45" y="196"/>
                    </a:lnTo>
                    <a:lnTo>
                      <a:pt x="46" y="196"/>
                    </a:lnTo>
                    <a:lnTo>
                      <a:pt x="46" y="197"/>
                    </a:lnTo>
                    <a:lnTo>
                      <a:pt x="45" y="197"/>
                    </a:lnTo>
                    <a:lnTo>
                      <a:pt x="46" y="198"/>
                    </a:lnTo>
                    <a:lnTo>
                      <a:pt x="46" y="198"/>
                    </a:lnTo>
                    <a:lnTo>
                      <a:pt x="46" y="199"/>
                    </a:lnTo>
                    <a:lnTo>
                      <a:pt x="45" y="199"/>
                    </a:lnTo>
                    <a:lnTo>
                      <a:pt x="45" y="198"/>
                    </a:lnTo>
                    <a:lnTo>
                      <a:pt x="44" y="198"/>
                    </a:lnTo>
                    <a:lnTo>
                      <a:pt x="44" y="199"/>
                    </a:lnTo>
                    <a:lnTo>
                      <a:pt x="45" y="200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7" y="200"/>
                    </a:lnTo>
                    <a:lnTo>
                      <a:pt x="47" y="201"/>
                    </a:lnTo>
                    <a:lnTo>
                      <a:pt x="47" y="202"/>
                    </a:lnTo>
                    <a:lnTo>
                      <a:pt x="46" y="202"/>
                    </a:lnTo>
                    <a:lnTo>
                      <a:pt x="46" y="203"/>
                    </a:lnTo>
                    <a:lnTo>
                      <a:pt x="46" y="203"/>
                    </a:lnTo>
                    <a:lnTo>
                      <a:pt x="45" y="203"/>
                    </a:lnTo>
                    <a:lnTo>
                      <a:pt x="45" y="204"/>
                    </a:lnTo>
                    <a:lnTo>
                      <a:pt x="47" y="204"/>
                    </a:lnTo>
                    <a:lnTo>
                      <a:pt x="48" y="204"/>
                    </a:lnTo>
                    <a:lnTo>
                      <a:pt x="48" y="205"/>
                    </a:lnTo>
                    <a:lnTo>
                      <a:pt x="48" y="206"/>
                    </a:lnTo>
                    <a:lnTo>
                      <a:pt x="49" y="206"/>
                    </a:lnTo>
                    <a:lnTo>
                      <a:pt x="49" y="205"/>
                    </a:lnTo>
                    <a:lnTo>
                      <a:pt x="50" y="205"/>
                    </a:lnTo>
                    <a:lnTo>
                      <a:pt x="50" y="204"/>
                    </a:lnTo>
                    <a:lnTo>
                      <a:pt x="51" y="204"/>
                    </a:lnTo>
                    <a:lnTo>
                      <a:pt x="52" y="204"/>
                    </a:lnTo>
                    <a:lnTo>
                      <a:pt x="53" y="204"/>
                    </a:lnTo>
                    <a:lnTo>
                      <a:pt x="53" y="203"/>
                    </a:lnTo>
                    <a:lnTo>
                      <a:pt x="53" y="203"/>
                    </a:lnTo>
                    <a:lnTo>
                      <a:pt x="54" y="203"/>
                    </a:lnTo>
                    <a:lnTo>
                      <a:pt x="55" y="202"/>
                    </a:lnTo>
                    <a:lnTo>
                      <a:pt x="56" y="201"/>
                    </a:lnTo>
                    <a:lnTo>
                      <a:pt x="57" y="201"/>
                    </a:lnTo>
                    <a:lnTo>
                      <a:pt x="57" y="200"/>
                    </a:lnTo>
                    <a:lnTo>
                      <a:pt x="57" y="199"/>
                    </a:lnTo>
                    <a:lnTo>
                      <a:pt x="57" y="198"/>
                    </a:lnTo>
                    <a:lnTo>
                      <a:pt x="58" y="198"/>
                    </a:lnTo>
                    <a:lnTo>
                      <a:pt x="56" y="196"/>
                    </a:lnTo>
                    <a:lnTo>
                      <a:pt x="55" y="195"/>
                    </a:lnTo>
                    <a:lnTo>
                      <a:pt x="56" y="195"/>
                    </a:lnTo>
                    <a:lnTo>
                      <a:pt x="57" y="196"/>
                    </a:lnTo>
                    <a:lnTo>
                      <a:pt x="58" y="197"/>
                    </a:lnTo>
                    <a:lnTo>
                      <a:pt x="59" y="200"/>
                    </a:lnTo>
                    <a:lnTo>
                      <a:pt x="59" y="201"/>
                    </a:lnTo>
                    <a:lnTo>
                      <a:pt x="60" y="201"/>
                    </a:lnTo>
                    <a:lnTo>
                      <a:pt x="61" y="201"/>
                    </a:lnTo>
                    <a:lnTo>
                      <a:pt x="62" y="202"/>
                    </a:lnTo>
                    <a:lnTo>
                      <a:pt x="63" y="203"/>
                    </a:lnTo>
                    <a:lnTo>
                      <a:pt x="63" y="203"/>
                    </a:lnTo>
                    <a:lnTo>
                      <a:pt x="64" y="203"/>
                    </a:lnTo>
                    <a:lnTo>
                      <a:pt x="63" y="203"/>
                    </a:lnTo>
                    <a:lnTo>
                      <a:pt x="64" y="204"/>
                    </a:lnTo>
                    <a:lnTo>
                      <a:pt x="63" y="205"/>
                    </a:lnTo>
                    <a:lnTo>
                      <a:pt x="64" y="205"/>
                    </a:lnTo>
                    <a:lnTo>
                      <a:pt x="64" y="206"/>
                    </a:lnTo>
                    <a:lnTo>
                      <a:pt x="65" y="206"/>
                    </a:lnTo>
                    <a:lnTo>
                      <a:pt x="65" y="207"/>
                    </a:lnTo>
                    <a:lnTo>
                      <a:pt x="65" y="207"/>
                    </a:lnTo>
                    <a:lnTo>
                      <a:pt x="65" y="205"/>
                    </a:lnTo>
                    <a:lnTo>
                      <a:pt x="69" y="203"/>
                    </a:lnTo>
                    <a:lnTo>
                      <a:pt x="70" y="203"/>
                    </a:lnTo>
                    <a:lnTo>
                      <a:pt x="71" y="203"/>
                    </a:lnTo>
                    <a:lnTo>
                      <a:pt x="72" y="203"/>
                    </a:lnTo>
                    <a:lnTo>
                      <a:pt x="74" y="203"/>
                    </a:lnTo>
                    <a:lnTo>
                      <a:pt x="75" y="204"/>
                    </a:lnTo>
                    <a:lnTo>
                      <a:pt x="76" y="204"/>
                    </a:lnTo>
                    <a:lnTo>
                      <a:pt x="77" y="204"/>
                    </a:lnTo>
                    <a:lnTo>
                      <a:pt x="77" y="203"/>
                    </a:lnTo>
                    <a:lnTo>
                      <a:pt x="77" y="203"/>
                    </a:lnTo>
                    <a:lnTo>
                      <a:pt x="80" y="201"/>
                    </a:lnTo>
                    <a:lnTo>
                      <a:pt x="81" y="201"/>
                    </a:lnTo>
                    <a:lnTo>
                      <a:pt x="81" y="202"/>
                    </a:lnTo>
                    <a:lnTo>
                      <a:pt x="82" y="202"/>
                    </a:lnTo>
                    <a:lnTo>
                      <a:pt x="83" y="202"/>
                    </a:lnTo>
                    <a:lnTo>
                      <a:pt x="84" y="200"/>
                    </a:lnTo>
                    <a:lnTo>
                      <a:pt x="85" y="200"/>
                    </a:lnTo>
                    <a:lnTo>
                      <a:pt x="87" y="200"/>
                    </a:lnTo>
                    <a:lnTo>
                      <a:pt x="87" y="201"/>
                    </a:lnTo>
                    <a:lnTo>
                      <a:pt x="88" y="201"/>
                    </a:lnTo>
                    <a:lnTo>
                      <a:pt x="89" y="201"/>
                    </a:lnTo>
                    <a:lnTo>
                      <a:pt x="92" y="202"/>
                    </a:lnTo>
                    <a:lnTo>
                      <a:pt x="93" y="202"/>
                    </a:lnTo>
                    <a:lnTo>
                      <a:pt x="93" y="203"/>
                    </a:lnTo>
                    <a:lnTo>
                      <a:pt x="93" y="203"/>
                    </a:lnTo>
                    <a:lnTo>
                      <a:pt x="94" y="203"/>
                    </a:lnTo>
                    <a:lnTo>
                      <a:pt x="95" y="203"/>
                    </a:lnTo>
                    <a:lnTo>
                      <a:pt x="95" y="204"/>
                    </a:lnTo>
                    <a:lnTo>
                      <a:pt x="96" y="205"/>
                    </a:lnTo>
                    <a:lnTo>
                      <a:pt x="96" y="204"/>
                    </a:lnTo>
                    <a:lnTo>
                      <a:pt x="97" y="203"/>
                    </a:lnTo>
                    <a:lnTo>
                      <a:pt x="98" y="203"/>
                    </a:lnTo>
                    <a:lnTo>
                      <a:pt x="99" y="203"/>
                    </a:lnTo>
                    <a:lnTo>
                      <a:pt x="100" y="203"/>
                    </a:lnTo>
                    <a:lnTo>
                      <a:pt x="100" y="203"/>
                    </a:lnTo>
                    <a:lnTo>
                      <a:pt x="101" y="203"/>
                    </a:lnTo>
                    <a:lnTo>
                      <a:pt x="102" y="203"/>
                    </a:lnTo>
                    <a:lnTo>
                      <a:pt x="103" y="203"/>
                    </a:lnTo>
                    <a:lnTo>
                      <a:pt x="104" y="203"/>
                    </a:lnTo>
                    <a:lnTo>
                      <a:pt x="105" y="203"/>
                    </a:lnTo>
                    <a:lnTo>
                      <a:pt x="105" y="203"/>
                    </a:lnTo>
                    <a:lnTo>
                      <a:pt x="106" y="203"/>
                    </a:lnTo>
                    <a:lnTo>
                      <a:pt x="106" y="202"/>
                    </a:lnTo>
                    <a:lnTo>
                      <a:pt x="105" y="202"/>
                    </a:lnTo>
                    <a:lnTo>
                      <a:pt x="104" y="201"/>
                    </a:lnTo>
                    <a:lnTo>
                      <a:pt x="105" y="201"/>
                    </a:lnTo>
                    <a:lnTo>
                      <a:pt x="106" y="200"/>
                    </a:lnTo>
                    <a:lnTo>
                      <a:pt x="106" y="199"/>
                    </a:lnTo>
                    <a:lnTo>
                      <a:pt x="106" y="198"/>
                    </a:lnTo>
                    <a:lnTo>
                      <a:pt x="106" y="198"/>
                    </a:lnTo>
                    <a:lnTo>
                      <a:pt x="108" y="199"/>
                    </a:lnTo>
                    <a:lnTo>
                      <a:pt x="109" y="199"/>
                    </a:lnTo>
                    <a:lnTo>
                      <a:pt x="110" y="200"/>
                    </a:lnTo>
                    <a:lnTo>
                      <a:pt x="111" y="203"/>
                    </a:lnTo>
                    <a:lnTo>
                      <a:pt x="112" y="204"/>
                    </a:lnTo>
                    <a:lnTo>
                      <a:pt x="112" y="205"/>
                    </a:lnTo>
                    <a:lnTo>
                      <a:pt x="112" y="206"/>
                    </a:lnTo>
                    <a:lnTo>
                      <a:pt x="112" y="207"/>
                    </a:lnTo>
                    <a:lnTo>
                      <a:pt x="113" y="207"/>
                    </a:lnTo>
                    <a:lnTo>
                      <a:pt x="114" y="207"/>
                    </a:lnTo>
                    <a:lnTo>
                      <a:pt x="114" y="206"/>
                    </a:lnTo>
                    <a:lnTo>
                      <a:pt x="114" y="205"/>
                    </a:lnTo>
                    <a:lnTo>
                      <a:pt x="114" y="204"/>
                    </a:lnTo>
                    <a:lnTo>
                      <a:pt x="114" y="203"/>
                    </a:lnTo>
                    <a:lnTo>
                      <a:pt x="115" y="203"/>
                    </a:lnTo>
                    <a:lnTo>
                      <a:pt x="116" y="203"/>
                    </a:lnTo>
                    <a:lnTo>
                      <a:pt x="117" y="203"/>
                    </a:lnTo>
                    <a:lnTo>
                      <a:pt x="116" y="202"/>
                    </a:lnTo>
                    <a:lnTo>
                      <a:pt x="117" y="201"/>
                    </a:lnTo>
                    <a:lnTo>
                      <a:pt x="118" y="202"/>
                    </a:lnTo>
                    <a:lnTo>
                      <a:pt x="119" y="203"/>
                    </a:lnTo>
                    <a:lnTo>
                      <a:pt x="118" y="203"/>
                    </a:lnTo>
                    <a:lnTo>
                      <a:pt x="119" y="205"/>
                    </a:lnTo>
                    <a:lnTo>
                      <a:pt x="120" y="205"/>
                    </a:lnTo>
                    <a:lnTo>
                      <a:pt x="121" y="206"/>
                    </a:lnTo>
                    <a:lnTo>
                      <a:pt x="122" y="206"/>
                    </a:lnTo>
                    <a:lnTo>
                      <a:pt x="123" y="207"/>
                    </a:lnTo>
                    <a:lnTo>
                      <a:pt x="124" y="207"/>
                    </a:lnTo>
                    <a:lnTo>
                      <a:pt x="123" y="208"/>
                    </a:lnTo>
                    <a:lnTo>
                      <a:pt x="122" y="209"/>
                    </a:lnTo>
                    <a:lnTo>
                      <a:pt x="122" y="210"/>
                    </a:lnTo>
                    <a:lnTo>
                      <a:pt x="124" y="211"/>
                    </a:lnTo>
                    <a:lnTo>
                      <a:pt x="125" y="211"/>
                    </a:lnTo>
                    <a:lnTo>
                      <a:pt x="127" y="211"/>
                    </a:lnTo>
                    <a:lnTo>
                      <a:pt x="128" y="210"/>
                    </a:lnTo>
                    <a:lnTo>
                      <a:pt x="129" y="210"/>
                    </a:lnTo>
                    <a:lnTo>
                      <a:pt x="129" y="213"/>
                    </a:lnTo>
                    <a:lnTo>
                      <a:pt x="130" y="213"/>
                    </a:lnTo>
                    <a:lnTo>
                      <a:pt x="132" y="213"/>
                    </a:lnTo>
                    <a:lnTo>
                      <a:pt x="132" y="212"/>
                    </a:lnTo>
                    <a:lnTo>
                      <a:pt x="131" y="212"/>
                    </a:lnTo>
                    <a:lnTo>
                      <a:pt x="130" y="212"/>
                    </a:lnTo>
                    <a:lnTo>
                      <a:pt x="131" y="211"/>
                    </a:lnTo>
                    <a:lnTo>
                      <a:pt x="132" y="211"/>
                    </a:lnTo>
                    <a:lnTo>
                      <a:pt x="133" y="212"/>
                    </a:lnTo>
                    <a:lnTo>
                      <a:pt x="134" y="212"/>
                    </a:lnTo>
                    <a:lnTo>
                      <a:pt x="135" y="213"/>
                    </a:lnTo>
                    <a:lnTo>
                      <a:pt x="134" y="213"/>
                    </a:lnTo>
                    <a:lnTo>
                      <a:pt x="134" y="213"/>
                    </a:lnTo>
                    <a:lnTo>
                      <a:pt x="136" y="213"/>
                    </a:lnTo>
                    <a:lnTo>
                      <a:pt x="138" y="212"/>
                    </a:lnTo>
                    <a:lnTo>
                      <a:pt x="139" y="212"/>
                    </a:lnTo>
                    <a:lnTo>
                      <a:pt x="140" y="213"/>
                    </a:lnTo>
                    <a:lnTo>
                      <a:pt x="139" y="214"/>
                    </a:lnTo>
                    <a:lnTo>
                      <a:pt x="140" y="214"/>
                    </a:lnTo>
                    <a:lnTo>
                      <a:pt x="143" y="215"/>
                    </a:lnTo>
                    <a:lnTo>
                      <a:pt x="142" y="215"/>
                    </a:lnTo>
                    <a:lnTo>
                      <a:pt x="142" y="216"/>
                    </a:lnTo>
                    <a:lnTo>
                      <a:pt x="142" y="217"/>
                    </a:lnTo>
                    <a:lnTo>
                      <a:pt x="142" y="217"/>
                    </a:lnTo>
                    <a:lnTo>
                      <a:pt x="142" y="218"/>
                    </a:lnTo>
                    <a:lnTo>
                      <a:pt x="143" y="218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41" y="220"/>
                    </a:lnTo>
                    <a:lnTo>
                      <a:pt x="138" y="220"/>
                    </a:lnTo>
                    <a:lnTo>
                      <a:pt x="136" y="220"/>
                    </a:lnTo>
                    <a:lnTo>
                      <a:pt x="134" y="220"/>
                    </a:lnTo>
                    <a:lnTo>
                      <a:pt x="133" y="220"/>
                    </a:lnTo>
                    <a:lnTo>
                      <a:pt x="132" y="220"/>
                    </a:lnTo>
                    <a:lnTo>
                      <a:pt x="131" y="220"/>
                    </a:lnTo>
                    <a:lnTo>
                      <a:pt x="130" y="220"/>
                    </a:lnTo>
                    <a:lnTo>
                      <a:pt x="129" y="221"/>
                    </a:lnTo>
                    <a:lnTo>
                      <a:pt x="128" y="221"/>
                    </a:lnTo>
                    <a:lnTo>
                      <a:pt x="127" y="222"/>
                    </a:lnTo>
                    <a:lnTo>
                      <a:pt x="128" y="222"/>
                    </a:lnTo>
                    <a:lnTo>
                      <a:pt x="129" y="222"/>
                    </a:lnTo>
                    <a:lnTo>
                      <a:pt x="130" y="223"/>
                    </a:lnTo>
                    <a:lnTo>
                      <a:pt x="131" y="223"/>
                    </a:lnTo>
                    <a:lnTo>
                      <a:pt x="132" y="223"/>
                    </a:lnTo>
                    <a:lnTo>
                      <a:pt x="132" y="224"/>
                    </a:lnTo>
                    <a:lnTo>
                      <a:pt x="132" y="225"/>
                    </a:lnTo>
                    <a:lnTo>
                      <a:pt x="132" y="227"/>
                    </a:lnTo>
                    <a:lnTo>
                      <a:pt x="131" y="227"/>
                    </a:lnTo>
                    <a:lnTo>
                      <a:pt x="130" y="227"/>
                    </a:lnTo>
                    <a:lnTo>
                      <a:pt x="129" y="227"/>
                    </a:lnTo>
                    <a:lnTo>
                      <a:pt x="128" y="227"/>
                    </a:lnTo>
                    <a:lnTo>
                      <a:pt x="127" y="227"/>
                    </a:lnTo>
                    <a:lnTo>
                      <a:pt x="125" y="225"/>
                    </a:lnTo>
                    <a:lnTo>
                      <a:pt x="124" y="225"/>
                    </a:lnTo>
                    <a:lnTo>
                      <a:pt x="123" y="223"/>
                    </a:lnTo>
                    <a:lnTo>
                      <a:pt x="119" y="221"/>
                    </a:lnTo>
                    <a:lnTo>
                      <a:pt x="119" y="220"/>
                    </a:lnTo>
                    <a:lnTo>
                      <a:pt x="118" y="220"/>
                    </a:lnTo>
                    <a:lnTo>
                      <a:pt x="115" y="220"/>
                    </a:lnTo>
                    <a:lnTo>
                      <a:pt x="111" y="217"/>
                    </a:lnTo>
                    <a:lnTo>
                      <a:pt x="107" y="216"/>
                    </a:lnTo>
                    <a:lnTo>
                      <a:pt x="106" y="216"/>
                    </a:lnTo>
                    <a:lnTo>
                      <a:pt x="105" y="215"/>
                    </a:lnTo>
                    <a:lnTo>
                      <a:pt x="104" y="215"/>
                    </a:lnTo>
                    <a:lnTo>
                      <a:pt x="103" y="214"/>
                    </a:lnTo>
                    <a:lnTo>
                      <a:pt x="102" y="213"/>
                    </a:lnTo>
                    <a:lnTo>
                      <a:pt x="102" y="214"/>
                    </a:lnTo>
                    <a:lnTo>
                      <a:pt x="102" y="213"/>
                    </a:lnTo>
                    <a:lnTo>
                      <a:pt x="99" y="213"/>
                    </a:lnTo>
                    <a:lnTo>
                      <a:pt x="98" y="213"/>
                    </a:lnTo>
                    <a:lnTo>
                      <a:pt x="97" y="213"/>
                    </a:lnTo>
                    <a:lnTo>
                      <a:pt x="97" y="213"/>
                    </a:lnTo>
                    <a:lnTo>
                      <a:pt x="95" y="212"/>
                    </a:lnTo>
                    <a:lnTo>
                      <a:pt x="94" y="212"/>
                    </a:lnTo>
                    <a:lnTo>
                      <a:pt x="94" y="211"/>
                    </a:lnTo>
                    <a:lnTo>
                      <a:pt x="93" y="210"/>
                    </a:lnTo>
                    <a:lnTo>
                      <a:pt x="93" y="209"/>
                    </a:lnTo>
                    <a:lnTo>
                      <a:pt x="93" y="209"/>
                    </a:lnTo>
                    <a:lnTo>
                      <a:pt x="93" y="208"/>
                    </a:lnTo>
                    <a:lnTo>
                      <a:pt x="92" y="208"/>
                    </a:lnTo>
                    <a:lnTo>
                      <a:pt x="92" y="209"/>
                    </a:lnTo>
                    <a:lnTo>
                      <a:pt x="91" y="209"/>
                    </a:lnTo>
                    <a:lnTo>
                      <a:pt x="89" y="208"/>
                    </a:lnTo>
                    <a:lnTo>
                      <a:pt x="89" y="207"/>
                    </a:lnTo>
                    <a:lnTo>
                      <a:pt x="88" y="207"/>
                    </a:lnTo>
                    <a:lnTo>
                      <a:pt x="88" y="206"/>
                    </a:lnTo>
                    <a:lnTo>
                      <a:pt x="88" y="205"/>
                    </a:lnTo>
                    <a:lnTo>
                      <a:pt x="87" y="205"/>
                    </a:lnTo>
                    <a:lnTo>
                      <a:pt x="87" y="205"/>
                    </a:lnTo>
                    <a:lnTo>
                      <a:pt x="86" y="204"/>
                    </a:lnTo>
                    <a:lnTo>
                      <a:pt x="85" y="204"/>
                    </a:lnTo>
                    <a:lnTo>
                      <a:pt x="84" y="204"/>
                    </a:lnTo>
                    <a:lnTo>
                      <a:pt x="83" y="204"/>
                    </a:lnTo>
                    <a:lnTo>
                      <a:pt x="81" y="203"/>
                    </a:lnTo>
                    <a:lnTo>
                      <a:pt x="80" y="204"/>
                    </a:lnTo>
                    <a:lnTo>
                      <a:pt x="76" y="207"/>
                    </a:lnTo>
                    <a:lnTo>
                      <a:pt x="75" y="208"/>
                    </a:lnTo>
                    <a:lnTo>
                      <a:pt x="73" y="213"/>
                    </a:lnTo>
                    <a:lnTo>
                      <a:pt x="73" y="213"/>
                    </a:lnTo>
                    <a:lnTo>
                      <a:pt x="71" y="215"/>
                    </a:lnTo>
                    <a:lnTo>
                      <a:pt x="70" y="215"/>
                    </a:lnTo>
                    <a:lnTo>
                      <a:pt x="69" y="215"/>
                    </a:lnTo>
                    <a:lnTo>
                      <a:pt x="65" y="214"/>
                    </a:lnTo>
                    <a:lnTo>
                      <a:pt x="63" y="213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1" y="213"/>
                    </a:lnTo>
                    <a:lnTo>
                      <a:pt x="61" y="213"/>
                    </a:lnTo>
                    <a:lnTo>
                      <a:pt x="60" y="213"/>
                    </a:lnTo>
                    <a:lnTo>
                      <a:pt x="59" y="212"/>
                    </a:lnTo>
                    <a:lnTo>
                      <a:pt x="59" y="213"/>
                    </a:lnTo>
                    <a:lnTo>
                      <a:pt x="59" y="216"/>
                    </a:lnTo>
                    <a:lnTo>
                      <a:pt x="59" y="217"/>
                    </a:lnTo>
                    <a:lnTo>
                      <a:pt x="58" y="217"/>
                    </a:lnTo>
                    <a:lnTo>
                      <a:pt x="57" y="220"/>
                    </a:lnTo>
                    <a:lnTo>
                      <a:pt x="56" y="220"/>
                    </a:lnTo>
                    <a:lnTo>
                      <a:pt x="54" y="223"/>
                    </a:lnTo>
                    <a:lnTo>
                      <a:pt x="55" y="223"/>
                    </a:lnTo>
                    <a:lnTo>
                      <a:pt x="55" y="222"/>
                    </a:lnTo>
                    <a:lnTo>
                      <a:pt x="56" y="222"/>
                    </a:lnTo>
                    <a:lnTo>
                      <a:pt x="56" y="223"/>
                    </a:lnTo>
                    <a:lnTo>
                      <a:pt x="55" y="223"/>
                    </a:lnTo>
                    <a:lnTo>
                      <a:pt x="54" y="224"/>
                    </a:lnTo>
                    <a:lnTo>
                      <a:pt x="54" y="223"/>
                    </a:lnTo>
                    <a:lnTo>
                      <a:pt x="53" y="225"/>
                    </a:lnTo>
                    <a:lnTo>
                      <a:pt x="51" y="227"/>
                    </a:lnTo>
                    <a:lnTo>
                      <a:pt x="49" y="228"/>
                    </a:lnTo>
                    <a:lnTo>
                      <a:pt x="47" y="227"/>
                    </a:lnTo>
                    <a:lnTo>
                      <a:pt x="46" y="231"/>
                    </a:lnTo>
                    <a:lnTo>
                      <a:pt x="46" y="232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3"/>
                    </a:lnTo>
                    <a:lnTo>
                      <a:pt x="52" y="235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5" y="238"/>
                    </a:lnTo>
                    <a:lnTo>
                      <a:pt x="55" y="241"/>
                    </a:lnTo>
                    <a:lnTo>
                      <a:pt x="56" y="242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3"/>
                    </a:lnTo>
                    <a:lnTo>
                      <a:pt x="55" y="244"/>
                    </a:lnTo>
                    <a:lnTo>
                      <a:pt x="56" y="244"/>
                    </a:lnTo>
                    <a:lnTo>
                      <a:pt x="56" y="243"/>
                    </a:lnTo>
                    <a:lnTo>
                      <a:pt x="57" y="243"/>
                    </a:lnTo>
                    <a:lnTo>
                      <a:pt x="60" y="243"/>
                    </a:lnTo>
                    <a:lnTo>
                      <a:pt x="61" y="244"/>
                    </a:lnTo>
                    <a:lnTo>
                      <a:pt x="62" y="245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6" y="250"/>
                    </a:lnTo>
                    <a:lnTo>
                      <a:pt x="67" y="251"/>
                    </a:lnTo>
                    <a:lnTo>
                      <a:pt x="69" y="253"/>
                    </a:lnTo>
                    <a:lnTo>
                      <a:pt x="73" y="259"/>
                    </a:lnTo>
                    <a:lnTo>
                      <a:pt x="73" y="261"/>
                    </a:lnTo>
                    <a:lnTo>
                      <a:pt x="73" y="262"/>
                    </a:lnTo>
                    <a:lnTo>
                      <a:pt x="73" y="264"/>
                    </a:lnTo>
                    <a:lnTo>
                      <a:pt x="73" y="265"/>
                    </a:lnTo>
                    <a:lnTo>
                      <a:pt x="72" y="266"/>
                    </a:lnTo>
                    <a:lnTo>
                      <a:pt x="68" y="269"/>
                    </a:lnTo>
                    <a:lnTo>
                      <a:pt x="67" y="271"/>
                    </a:lnTo>
                    <a:lnTo>
                      <a:pt x="67" y="273"/>
                    </a:lnTo>
                    <a:lnTo>
                      <a:pt x="67" y="275"/>
                    </a:lnTo>
                    <a:lnTo>
                      <a:pt x="68" y="278"/>
                    </a:lnTo>
                    <a:lnTo>
                      <a:pt x="69" y="280"/>
                    </a:lnTo>
                    <a:lnTo>
                      <a:pt x="70" y="281"/>
                    </a:lnTo>
                    <a:lnTo>
                      <a:pt x="72" y="283"/>
                    </a:lnTo>
                    <a:lnTo>
                      <a:pt x="72" y="283"/>
                    </a:lnTo>
                    <a:lnTo>
                      <a:pt x="73" y="283"/>
                    </a:lnTo>
                    <a:lnTo>
                      <a:pt x="73" y="284"/>
                    </a:lnTo>
                    <a:lnTo>
                      <a:pt x="73" y="284"/>
                    </a:lnTo>
                    <a:lnTo>
                      <a:pt x="73" y="285"/>
                    </a:lnTo>
                    <a:lnTo>
                      <a:pt x="73" y="286"/>
                    </a:lnTo>
                    <a:lnTo>
                      <a:pt x="73" y="287"/>
                    </a:lnTo>
                    <a:lnTo>
                      <a:pt x="73" y="288"/>
                    </a:lnTo>
                    <a:lnTo>
                      <a:pt x="73" y="289"/>
                    </a:lnTo>
                    <a:lnTo>
                      <a:pt x="73" y="290"/>
                    </a:lnTo>
                    <a:lnTo>
                      <a:pt x="73" y="291"/>
                    </a:lnTo>
                    <a:lnTo>
                      <a:pt x="73" y="291"/>
                    </a:lnTo>
                    <a:lnTo>
                      <a:pt x="73" y="292"/>
                    </a:lnTo>
                    <a:lnTo>
                      <a:pt x="73" y="293"/>
                    </a:lnTo>
                    <a:lnTo>
                      <a:pt x="74" y="292"/>
                    </a:lnTo>
                    <a:lnTo>
                      <a:pt x="74" y="293"/>
                    </a:lnTo>
                    <a:lnTo>
                      <a:pt x="76" y="293"/>
                    </a:lnTo>
                    <a:lnTo>
                      <a:pt x="76" y="293"/>
                    </a:lnTo>
                    <a:lnTo>
                      <a:pt x="78" y="293"/>
                    </a:lnTo>
                    <a:lnTo>
                      <a:pt x="79" y="293"/>
                    </a:lnTo>
                    <a:lnTo>
                      <a:pt x="81" y="296"/>
                    </a:lnTo>
                    <a:lnTo>
                      <a:pt x="82" y="298"/>
                    </a:lnTo>
                    <a:lnTo>
                      <a:pt x="83" y="298"/>
                    </a:lnTo>
                    <a:lnTo>
                      <a:pt x="83" y="297"/>
                    </a:lnTo>
                    <a:lnTo>
                      <a:pt x="84" y="295"/>
                    </a:lnTo>
                    <a:lnTo>
                      <a:pt x="85" y="294"/>
                    </a:lnTo>
                    <a:lnTo>
                      <a:pt x="84" y="294"/>
                    </a:lnTo>
                    <a:lnTo>
                      <a:pt x="85" y="293"/>
                    </a:lnTo>
                    <a:lnTo>
                      <a:pt x="85" y="293"/>
                    </a:lnTo>
                    <a:lnTo>
                      <a:pt x="84" y="292"/>
                    </a:lnTo>
                    <a:lnTo>
                      <a:pt x="84" y="291"/>
                    </a:lnTo>
                    <a:lnTo>
                      <a:pt x="84" y="290"/>
                    </a:lnTo>
                    <a:lnTo>
                      <a:pt x="84" y="289"/>
                    </a:lnTo>
                    <a:lnTo>
                      <a:pt x="84" y="288"/>
                    </a:lnTo>
                    <a:lnTo>
                      <a:pt x="84" y="283"/>
                    </a:lnTo>
                    <a:lnTo>
                      <a:pt x="85" y="283"/>
                    </a:lnTo>
                    <a:lnTo>
                      <a:pt x="85" y="282"/>
                    </a:lnTo>
                    <a:lnTo>
                      <a:pt x="87" y="282"/>
                    </a:lnTo>
                    <a:lnTo>
                      <a:pt x="88" y="281"/>
                    </a:lnTo>
                    <a:lnTo>
                      <a:pt x="89" y="280"/>
                    </a:lnTo>
                    <a:lnTo>
                      <a:pt x="91" y="280"/>
                    </a:lnTo>
                    <a:lnTo>
                      <a:pt x="94" y="281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3" y="285"/>
                    </a:lnTo>
                    <a:lnTo>
                      <a:pt x="93" y="286"/>
                    </a:lnTo>
                    <a:lnTo>
                      <a:pt x="93" y="286"/>
                    </a:lnTo>
                    <a:lnTo>
                      <a:pt x="94" y="287"/>
                    </a:lnTo>
                    <a:lnTo>
                      <a:pt x="95" y="288"/>
                    </a:lnTo>
                    <a:lnTo>
                      <a:pt x="96" y="287"/>
                    </a:lnTo>
                    <a:lnTo>
                      <a:pt x="97" y="287"/>
                    </a:lnTo>
                    <a:lnTo>
                      <a:pt x="101" y="292"/>
                    </a:lnTo>
                    <a:lnTo>
                      <a:pt x="102" y="293"/>
                    </a:lnTo>
                    <a:lnTo>
                      <a:pt x="102" y="294"/>
                    </a:lnTo>
                    <a:lnTo>
                      <a:pt x="102" y="296"/>
                    </a:lnTo>
                    <a:lnTo>
                      <a:pt x="103" y="298"/>
                    </a:lnTo>
                    <a:lnTo>
                      <a:pt x="104" y="299"/>
                    </a:lnTo>
                    <a:lnTo>
                      <a:pt x="105" y="299"/>
                    </a:lnTo>
                    <a:lnTo>
                      <a:pt x="104" y="301"/>
                    </a:lnTo>
                    <a:lnTo>
                      <a:pt x="104" y="302"/>
                    </a:lnTo>
                    <a:lnTo>
                      <a:pt x="105" y="303"/>
                    </a:lnTo>
                    <a:lnTo>
                      <a:pt x="104" y="303"/>
                    </a:lnTo>
                    <a:lnTo>
                      <a:pt x="104" y="303"/>
                    </a:lnTo>
                    <a:lnTo>
                      <a:pt x="104" y="304"/>
                    </a:lnTo>
                    <a:lnTo>
                      <a:pt x="104" y="305"/>
                    </a:lnTo>
                    <a:lnTo>
                      <a:pt x="105" y="305"/>
                    </a:lnTo>
                    <a:lnTo>
                      <a:pt x="105" y="306"/>
                    </a:lnTo>
                    <a:lnTo>
                      <a:pt x="104" y="306"/>
                    </a:lnTo>
                    <a:lnTo>
                      <a:pt x="105" y="307"/>
                    </a:lnTo>
                    <a:lnTo>
                      <a:pt x="105" y="308"/>
                    </a:lnTo>
                    <a:lnTo>
                      <a:pt x="105" y="308"/>
                    </a:lnTo>
                    <a:lnTo>
                      <a:pt x="104" y="308"/>
                    </a:lnTo>
                    <a:lnTo>
                      <a:pt x="104" y="308"/>
                    </a:lnTo>
                    <a:lnTo>
                      <a:pt x="103" y="309"/>
                    </a:lnTo>
                    <a:lnTo>
                      <a:pt x="103" y="310"/>
                    </a:lnTo>
                    <a:lnTo>
                      <a:pt x="104" y="311"/>
                    </a:lnTo>
                    <a:lnTo>
                      <a:pt x="105" y="312"/>
                    </a:lnTo>
                    <a:lnTo>
                      <a:pt x="106" y="311"/>
                    </a:lnTo>
                    <a:lnTo>
                      <a:pt x="107" y="312"/>
                    </a:lnTo>
                    <a:lnTo>
                      <a:pt x="109" y="313"/>
                    </a:lnTo>
                    <a:lnTo>
                      <a:pt x="109" y="313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0" y="316"/>
                    </a:lnTo>
                    <a:lnTo>
                      <a:pt x="110" y="317"/>
                    </a:lnTo>
                    <a:lnTo>
                      <a:pt x="110" y="316"/>
                    </a:lnTo>
                    <a:lnTo>
                      <a:pt x="110" y="315"/>
                    </a:lnTo>
                    <a:lnTo>
                      <a:pt x="110" y="314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3"/>
                    </a:lnTo>
                    <a:lnTo>
                      <a:pt x="111" y="313"/>
                    </a:lnTo>
                    <a:lnTo>
                      <a:pt x="110" y="310"/>
                    </a:lnTo>
                    <a:lnTo>
                      <a:pt x="110" y="309"/>
                    </a:lnTo>
                    <a:lnTo>
                      <a:pt x="110" y="308"/>
                    </a:lnTo>
                    <a:lnTo>
                      <a:pt x="110" y="304"/>
                    </a:lnTo>
                    <a:lnTo>
                      <a:pt x="110" y="303"/>
                    </a:lnTo>
                    <a:lnTo>
                      <a:pt x="111" y="305"/>
                    </a:lnTo>
                    <a:lnTo>
                      <a:pt x="111" y="304"/>
                    </a:lnTo>
                    <a:lnTo>
                      <a:pt x="112" y="303"/>
                    </a:lnTo>
                    <a:lnTo>
                      <a:pt x="111" y="303"/>
                    </a:lnTo>
                    <a:lnTo>
                      <a:pt x="111" y="302"/>
                    </a:lnTo>
                    <a:lnTo>
                      <a:pt x="111" y="301"/>
                    </a:lnTo>
                    <a:lnTo>
                      <a:pt x="112" y="301"/>
                    </a:lnTo>
                    <a:lnTo>
                      <a:pt x="112" y="302"/>
                    </a:lnTo>
                    <a:lnTo>
                      <a:pt x="112" y="303"/>
                    </a:lnTo>
                    <a:lnTo>
                      <a:pt x="112" y="303"/>
                    </a:lnTo>
                    <a:lnTo>
                      <a:pt x="112" y="302"/>
                    </a:lnTo>
                    <a:lnTo>
                      <a:pt x="112" y="301"/>
                    </a:lnTo>
                    <a:lnTo>
                      <a:pt x="112" y="300"/>
                    </a:lnTo>
                    <a:lnTo>
                      <a:pt x="111" y="300"/>
                    </a:lnTo>
                    <a:lnTo>
                      <a:pt x="112" y="299"/>
                    </a:lnTo>
                    <a:lnTo>
                      <a:pt x="112" y="298"/>
                    </a:lnTo>
                    <a:lnTo>
                      <a:pt x="113" y="297"/>
                    </a:lnTo>
                    <a:lnTo>
                      <a:pt x="113" y="294"/>
                    </a:lnTo>
                    <a:lnTo>
                      <a:pt x="115" y="293"/>
                    </a:lnTo>
                    <a:lnTo>
                      <a:pt x="119" y="293"/>
                    </a:lnTo>
                    <a:lnTo>
                      <a:pt x="121" y="293"/>
                    </a:lnTo>
                    <a:lnTo>
                      <a:pt x="122" y="293"/>
                    </a:lnTo>
                    <a:lnTo>
                      <a:pt x="123" y="293"/>
                    </a:lnTo>
                    <a:lnTo>
                      <a:pt x="124" y="294"/>
                    </a:lnTo>
                    <a:lnTo>
                      <a:pt x="124" y="297"/>
                    </a:lnTo>
                    <a:lnTo>
                      <a:pt x="125" y="298"/>
                    </a:lnTo>
                    <a:lnTo>
                      <a:pt x="125" y="299"/>
                    </a:lnTo>
                    <a:lnTo>
                      <a:pt x="124" y="301"/>
                    </a:lnTo>
                    <a:lnTo>
                      <a:pt x="125" y="301"/>
                    </a:lnTo>
                    <a:lnTo>
                      <a:pt x="125" y="302"/>
                    </a:lnTo>
                    <a:lnTo>
                      <a:pt x="126" y="301"/>
                    </a:lnTo>
                    <a:lnTo>
                      <a:pt x="126" y="300"/>
                    </a:lnTo>
                    <a:lnTo>
                      <a:pt x="128" y="302"/>
                    </a:lnTo>
                    <a:lnTo>
                      <a:pt x="128" y="303"/>
                    </a:lnTo>
                    <a:lnTo>
                      <a:pt x="128" y="303"/>
                    </a:lnTo>
                    <a:lnTo>
                      <a:pt x="130" y="305"/>
                    </a:lnTo>
                    <a:lnTo>
                      <a:pt x="131" y="305"/>
                    </a:lnTo>
                    <a:lnTo>
                      <a:pt x="131" y="306"/>
                    </a:lnTo>
                    <a:lnTo>
                      <a:pt x="132" y="308"/>
                    </a:lnTo>
                    <a:lnTo>
                      <a:pt x="132" y="308"/>
                    </a:lnTo>
                    <a:lnTo>
                      <a:pt x="132" y="309"/>
                    </a:lnTo>
                    <a:lnTo>
                      <a:pt x="132" y="309"/>
                    </a:lnTo>
                    <a:lnTo>
                      <a:pt x="134" y="309"/>
                    </a:lnTo>
                    <a:lnTo>
                      <a:pt x="135" y="309"/>
                    </a:lnTo>
                    <a:lnTo>
                      <a:pt x="136" y="310"/>
                    </a:lnTo>
                    <a:lnTo>
                      <a:pt x="136" y="311"/>
                    </a:lnTo>
                    <a:lnTo>
                      <a:pt x="136" y="312"/>
                    </a:lnTo>
                    <a:lnTo>
                      <a:pt x="136" y="313"/>
                    </a:lnTo>
                    <a:lnTo>
                      <a:pt x="137" y="313"/>
                    </a:lnTo>
                    <a:lnTo>
                      <a:pt x="137" y="313"/>
                    </a:lnTo>
                    <a:lnTo>
                      <a:pt x="140" y="314"/>
                    </a:lnTo>
                    <a:lnTo>
                      <a:pt x="141" y="313"/>
                    </a:lnTo>
                    <a:lnTo>
                      <a:pt x="142" y="314"/>
                    </a:lnTo>
                    <a:lnTo>
                      <a:pt x="142" y="313"/>
                    </a:lnTo>
                    <a:lnTo>
                      <a:pt x="142" y="312"/>
                    </a:lnTo>
                    <a:lnTo>
                      <a:pt x="140" y="311"/>
                    </a:lnTo>
                    <a:lnTo>
                      <a:pt x="139" y="310"/>
                    </a:lnTo>
                    <a:lnTo>
                      <a:pt x="140" y="310"/>
                    </a:lnTo>
                    <a:lnTo>
                      <a:pt x="140" y="309"/>
                    </a:lnTo>
                    <a:lnTo>
                      <a:pt x="140" y="308"/>
                    </a:lnTo>
                    <a:lnTo>
                      <a:pt x="140" y="308"/>
                    </a:lnTo>
                    <a:lnTo>
                      <a:pt x="139" y="308"/>
                    </a:lnTo>
                    <a:lnTo>
                      <a:pt x="138" y="307"/>
                    </a:lnTo>
                    <a:lnTo>
                      <a:pt x="137" y="306"/>
                    </a:lnTo>
                    <a:lnTo>
                      <a:pt x="136" y="305"/>
                    </a:lnTo>
                    <a:lnTo>
                      <a:pt x="135" y="303"/>
                    </a:lnTo>
                    <a:lnTo>
                      <a:pt x="134" y="303"/>
                    </a:lnTo>
                    <a:lnTo>
                      <a:pt x="134" y="301"/>
                    </a:lnTo>
                    <a:lnTo>
                      <a:pt x="135" y="300"/>
                    </a:lnTo>
                    <a:lnTo>
                      <a:pt x="134" y="300"/>
                    </a:lnTo>
                    <a:lnTo>
                      <a:pt x="134" y="299"/>
                    </a:lnTo>
                    <a:lnTo>
                      <a:pt x="134" y="298"/>
                    </a:lnTo>
                    <a:lnTo>
                      <a:pt x="135" y="297"/>
                    </a:lnTo>
                    <a:lnTo>
                      <a:pt x="135" y="296"/>
                    </a:lnTo>
                    <a:lnTo>
                      <a:pt x="136" y="297"/>
                    </a:lnTo>
                    <a:lnTo>
                      <a:pt x="137" y="297"/>
                    </a:lnTo>
                    <a:lnTo>
                      <a:pt x="137" y="296"/>
                    </a:lnTo>
                    <a:lnTo>
                      <a:pt x="137" y="295"/>
                    </a:lnTo>
                    <a:lnTo>
                      <a:pt x="138" y="295"/>
                    </a:lnTo>
                    <a:lnTo>
                      <a:pt x="138" y="294"/>
                    </a:lnTo>
                    <a:lnTo>
                      <a:pt x="137" y="294"/>
                    </a:lnTo>
                    <a:lnTo>
                      <a:pt x="137" y="293"/>
                    </a:lnTo>
                    <a:lnTo>
                      <a:pt x="137" y="293"/>
                    </a:lnTo>
                    <a:lnTo>
                      <a:pt x="137" y="292"/>
                    </a:lnTo>
                    <a:lnTo>
                      <a:pt x="135" y="290"/>
                    </a:lnTo>
                    <a:lnTo>
                      <a:pt x="135" y="289"/>
                    </a:lnTo>
                    <a:lnTo>
                      <a:pt x="134" y="288"/>
                    </a:lnTo>
                    <a:lnTo>
                      <a:pt x="133" y="286"/>
                    </a:lnTo>
                    <a:lnTo>
                      <a:pt x="133" y="286"/>
                    </a:lnTo>
                    <a:lnTo>
                      <a:pt x="133" y="285"/>
                    </a:lnTo>
                    <a:lnTo>
                      <a:pt x="133" y="284"/>
                    </a:lnTo>
                    <a:lnTo>
                      <a:pt x="132" y="284"/>
                    </a:lnTo>
                    <a:lnTo>
                      <a:pt x="132" y="283"/>
                    </a:lnTo>
                    <a:lnTo>
                      <a:pt x="133" y="283"/>
                    </a:lnTo>
                    <a:lnTo>
                      <a:pt x="133" y="282"/>
                    </a:lnTo>
                    <a:lnTo>
                      <a:pt x="132" y="281"/>
                    </a:lnTo>
                    <a:lnTo>
                      <a:pt x="132" y="280"/>
                    </a:lnTo>
                    <a:lnTo>
                      <a:pt x="132" y="278"/>
                    </a:lnTo>
                    <a:lnTo>
                      <a:pt x="132" y="277"/>
                    </a:lnTo>
                    <a:lnTo>
                      <a:pt x="132" y="276"/>
                    </a:lnTo>
                    <a:lnTo>
                      <a:pt x="132" y="275"/>
                    </a:lnTo>
                    <a:lnTo>
                      <a:pt x="132" y="274"/>
                    </a:lnTo>
                    <a:lnTo>
                      <a:pt x="131" y="275"/>
                    </a:lnTo>
                    <a:lnTo>
                      <a:pt x="130" y="275"/>
                    </a:lnTo>
                    <a:lnTo>
                      <a:pt x="129" y="275"/>
                    </a:lnTo>
                    <a:lnTo>
                      <a:pt x="129" y="274"/>
                    </a:lnTo>
                    <a:lnTo>
                      <a:pt x="129" y="273"/>
                    </a:lnTo>
                    <a:lnTo>
                      <a:pt x="129" y="272"/>
                    </a:lnTo>
                    <a:lnTo>
                      <a:pt x="130" y="272"/>
                    </a:lnTo>
                    <a:lnTo>
                      <a:pt x="129" y="271"/>
                    </a:lnTo>
                    <a:lnTo>
                      <a:pt x="129" y="270"/>
                    </a:lnTo>
                    <a:lnTo>
                      <a:pt x="127" y="267"/>
                    </a:lnTo>
                    <a:lnTo>
                      <a:pt x="127" y="266"/>
                    </a:lnTo>
                    <a:lnTo>
                      <a:pt x="125" y="264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5" y="263"/>
                    </a:lnTo>
                    <a:lnTo>
                      <a:pt x="124" y="263"/>
                    </a:lnTo>
                    <a:lnTo>
                      <a:pt x="122" y="259"/>
                    </a:lnTo>
                    <a:lnTo>
                      <a:pt x="122" y="258"/>
                    </a:lnTo>
                    <a:lnTo>
                      <a:pt x="122" y="257"/>
                    </a:lnTo>
                    <a:lnTo>
                      <a:pt x="122" y="257"/>
                    </a:lnTo>
                    <a:lnTo>
                      <a:pt x="122" y="256"/>
                    </a:lnTo>
                    <a:lnTo>
                      <a:pt x="122" y="255"/>
                    </a:lnTo>
                    <a:lnTo>
                      <a:pt x="122" y="254"/>
                    </a:lnTo>
                    <a:lnTo>
                      <a:pt x="121" y="254"/>
                    </a:lnTo>
                    <a:lnTo>
                      <a:pt x="121" y="253"/>
                    </a:lnTo>
                    <a:lnTo>
                      <a:pt x="121" y="253"/>
                    </a:lnTo>
                    <a:lnTo>
                      <a:pt x="121" y="252"/>
                    </a:lnTo>
                    <a:lnTo>
                      <a:pt x="121" y="251"/>
                    </a:lnTo>
                    <a:lnTo>
                      <a:pt x="121" y="249"/>
                    </a:lnTo>
                    <a:lnTo>
                      <a:pt x="122" y="248"/>
                    </a:lnTo>
                    <a:lnTo>
                      <a:pt x="123" y="247"/>
                    </a:lnTo>
                    <a:lnTo>
                      <a:pt x="123" y="248"/>
                    </a:lnTo>
                    <a:lnTo>
                      <a:pt x="124" y="249"/>
                    </a:lnTo>
                    <a:lnTo>
                      <a:pt x="124" y="250"/>
                    </a:lnTo>
                    <a:lnTo>
                      <a:pt x="125" y="250"/>
                    </a:lnTo>
                    <a:lnTo>
                      <a:pt x="125" y="251"/>
                    </a:lnTo>
                    <a:lnTo>
                      <a:pt x="126" y="252"/>
                    </a:lnTo>
                    <a:lnTo>
                      <a:pt x="127" y="253"/>
                    </a:lnTo>
                    <a:lnTo>
                      <a:pt x="127" y="252"/>
                    </a:lnTo>
                    <a:lnTo>
                      <a:pt x="128" y="251"/>
                    </a:lnTo>
                    <a:lnTo>
                      <a:pt x="129" y="251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1" y="252"/>
                    </a:lnTo>
                    <a:lnTo>
                      <a:pt x="132" y="252"/>
                    </a:lnTo>
                    <a:lnTo>
                      <a:pt x="132" y="253"/>
                    </a:lnTo>
                    <a:lnTo>
                      <a:pt x="132" y="253"/>
                    </a:lnTo>
                    <a:lnTo>
                      <a:pt x="133" y="255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35" y="255"/>
                    </a:lnTo>
                    <a:lnTo>
                      <a:pt x="136" y="256"/>
                    </a:lnTo>
                    <a:lnTo>
                      <a:pt x="137" y="255"/>
                    </a:lnTo>
                    <a:lnTo>
                      <a:pt x="138" y="255"/>
                    </a:lnTo>
                    <a:lnTo>
                      <a:pt x="138" y="256"/>
                    </a:lnTo>
                    <a:lnTo>
                      <a:pt x="139" y="256"/>
                    </a:lnTo>
                    <a:lnTo>
                      <a:pt x="139" y="257"/>
                    </a:lnTo>
                    <a:lnTo>
                      <a:pt x="140" y="258"/>
                    </a:lnTo>
                    <a:lnTo>
                      <a:pt x="139" y="258"/>
                    </a:lnTo>
                    <a:lnTo>
                      <a:pt x="138" y="258"/>
                    </a:lnTo>
                    <a:lnTo>
                      <a:pt x="138" y="259"/>
                    </a:lnTo>
                    <a:lnTo>
                      <a:pt x="137" y="260"/>
                    </a:lnTo>
                    <a:lnTo>
                      <a:pt x="136" y="259"/>
                    </a:lnTo>
                    <a:lnTo>
                      <a:pt x="136" y="260"/>
                    </a:lnTo>
                    <a:lnTo>
                      <a:pt x="136" y="262"/>
                    </a:lnTo>
                    <a:lnTo>
                      <a:pt x="137" y="262"/>
                    </a:lnTo>
                    <a:lnTo>
                      <a:pt x="138" y="262"/>
                    </a:lnTo>
                    <a:lnTo>
                      <a:pt x="139" y="263"/>
                    </a:lnTo>
                    <a:lnTo>
                      <a:pt x="139" y="263"/>
                    </a:lnTo>
                    <a:lnTo>
                      <a:pt x="140" y="263"/>
                    </a:lnTo>
                    <a:lnTo>
                      <a:pt x="141" y="263"/>
                    </a:lnTo>
                    <a:lnTo>
                      <a:pt x="141" y="264"/>
                    </a:lnTo>
                    <a:lnTo>
                      <a:pt x="140" y="264"/>
                    </a:lnTo>
                    <a:lnTo>
                      <a:pt x="141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4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5" y="263"/>
                    </a:lnTo>
                    <a:lnTo>
                      <a:pt x="146" y="263"/>
                    </a:lnTo>
                    <a:lnTo>
                      <a:pt x="145" y="262"/>
                    </a:lnTo>
                    <a:lnTo>
                      <a:pt x="145" y="261"/>
                    </a:lnTo>
                    <a:lnTo>
                      <a:pt x="144" y="261"/>
                    </a:lnTo>
                    <a:lnTo>
                      <a:pt x="143" y="261"/>
                    </a:lnTo>
                    <a:lnTo>
                      <a:pt x="143" y="260"/>
                    </a:lnTo>
                    <a:lnTo>
                      <a:pt x="145" y="260"/>
                    </a:lnTo>
                    <a:lnTo>
                      <a:pt x="145" y="259"/>
                    </a:lnTo>
                    <a:lnTo>
                      <a:pt x="146" y="259"/>
                    </a:lnTo>
                    <a:lnTo>
                      <a:pt x="147" y="259"/>
                    </a:lnTo>
                    <a:lnTo>
                      <a:pt x="147" y="258"/>
                    </a:lnTo>
                    <a:lnTo>
                      <a:pt x="148" y="259"/>
                    </a:lnTo>
                    <a:lnTo>
                      <a:pt x="153" y="258"/>
                    </a:lnTo>
                    <a:lnTo>
                      <a:pt x="156" y="257"/>
                    </a:lnTo>
                    <a:lnTo>
                      <a:pt x="157" y="257"/>
                    </a:lnTo>
                    <a:lnTo>
                      <a:pt x="157" y="256"/>
                    </a:lnTo>
                    <a:lnTo>
                      <a:pt x="157" y="255"/>
                    </a:lnTo>
                    <a:lnTo>
                      <a:pt x="154" y="253"/>
                    </a:lnTo>
                    <a:lnTo>
                      <a:pt x="153" y="253"/>
                    </a:lnTo>
                    <a:lnTo>
                      <a:pt x="153" y="253"/>
                    </a:lnTo>
                    <a:lnTo>
                      <a:pt x="152" y="253"/>
                    </a:lnTo>
                    <a:lnTo>
                      <a:pt x="152" y="253"/>
                    </a:lnTo>
                    <a:lnTo>
                      <a:pt x="152" y="252"/>
                    </a:lnTo>
                    <a:lnTo>
                      <a:pt x="152" y="252"/>
                    </a:lnTo>
                    <a:lnTo>
                      <a:pt x="152" y="251"/>
                    </a:lnTo>
                    <a:lnTo>
                      <a:pt x="152" y="251"/>
                    </a:lnTo>
                    <a:lnTo>
                      <a:pt x="152" y="250"/>
                    </a:lnTo>
                    <a:lnTo>
                      <a:pt x="151" y="250"/>
                    </a:lnTo>
                    <a:lnTo>
                      <a:pt x="152" y="249"/>
                    </a:lnTo>
                    <a:lnTo>
                      <a:pt x="152" y="247"/>
                    </a:lnTo>
                    <a:lnTo>
                      <a:pt x="152" y="245"/>
                    </a:lnTo>
                    <a:lnTo>
                      <a:pt x="152" y="244"/>
                    </a:lnTo>
                    <a:lnTo>
                      <a:pt x="150" y="245"/>
                    </a:lnTo>
                    <a:lnTo>
                      <a:pt x="149" y="245"/>
                    </a:lnTo>
                    <a:lnTo>
                      <a:pt x="148" y="246"/>
                    </a:lnTo>
                    <a:lnTo>
                      <a:pt x="149" y="247"/>
                    </a:lnTo>
                    <a:lnTo>
                      <a:pt x="150" y="249"/>
                    </a:lnTo>
                    <a:lnTo>
                      <a:pt x="150" y="250"/>
                    </a:lnTo>
                    <a:lnTo>
                      <a:pt x="149" y="251"/>
                    </a:lnTo>
                    <a:lnTo>
                      <a:pt x="148" y="251"/>
                    </a:lnTo>
                    <a:lnTo>
                      <a:pt x="147" y="250"/>
                    </a:lnTo>
                    <a:lnTo>
                      <a:pt x="146" y="250"/>
                    </a:lnTo>
                    <a:lnTo>
                      <a:pt x="144" y="248"/>
                    </a:lnTo>
                    <a:lnTo>
                      <a:pt x="143" y="248"/>
                    </a:lnTo>
                    <a:lnTo>
                      <a:pt x="142" y="246"/>
                    </a:lnTo>
                    <a:lnTo>
                      <a:pt x="141" y="246"/>
                    </a:lnTo>
                    <a:lnTo>
                      <a:pt x="141" y="245"/>
                    </a:lnTo>
                    <a:lnTo>
                      <a:pt x="141" y="244"/>
                    </a:lnTo>
                    <a:lnTo>
                      <a:pt x="142" y="244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1" y="243"/>
                    </a:lnTo>
                    <a:lnTo>
                      <a:pt x="142" y="241"/>
                    </a:lnTo>
                    <a:lnTo>
                      <a:pt x="141" y="241"/>
                    </a:lnTo>
                    <a:lnTo>
                      <a:pt x="140" y="241"/>
                    </a:lnTo>
                    <a:lnTo>
                      <a:pt x="139" y="240"/>
                    </a:lnTo>
                    <a:lnTo>
                      <a:pt x="139" y="239"/>
                    </a:lnTo>
                    <a:lnTo>
                      <a:pt x="139" y="238"/>
                    </a:lnTo>
                    <a:lnTo>
                      <a:pt x="140" y="238"/>
                    </a:lnTo>
                    <a:lnTo>
                      <a:pt x="141" y="238"/>
                    </a:lnTo>
                    <a:lnTo>
                      <a:pt x="142" y="237"/>
                    </a:lnTo>
                    <a:lnTo>
                      <a:pt x="142" y="236"/>
                    </a:lnTo>
                    <a:lnTo>
                      <a:pt x="142" y="235"/>
                    </a:lnTo>
                    <a:lnTo>
                      <a:pt x="141" y="235"/>
                    </a:lnTo>
                    <a:lnTo>
                      <a:pt x="140" y="234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6" y="233"/>
                    </a:lnTo>
                    <a:lnTo>
                      <a:pt x="135" y="233"/>
                    </a:lnTo>
                    <a:lnTo>
                      <a:pt x="134" y="233"/>
                    </a:lnTo>
                    <a:lnTo>
                      <a:pt x="133" y="233"/>
                    </a:lnTo>
                    <a:lnTo>
                      <a:pt x="132" y="232"/>
                    </a:lnTo>
                    <a:lnTo>
                      <a:pt x="132" y="231"/>
                    </a:lnTo>
                    <a:lnTo>
                      <a:pt x="133" y="230"/>
                    </a:lnTo>
                    <a:lnTo>
                      <a:pt x="133" y="229"/>
                    </a:lnTo>
                    <a:lnTo>
                      <a:pt x="133" y="228"/>
                    </a:lnTo>
                    <a:lnTo>
                      <a:pt x="134" y="228"/>
                    </a:lnTo>
                    <a:lnTo>
                      <a:pt x="134" y="229"/>
                    </a:lnTo>
                    <a:lnTo>
                      <a:pt x="135" y="229"/>
                    </a:lnTo>
                    <a:lnTo>
                      <a:pt x="135" y="228"/>
                    </a:lnTo>
                    <a:lnTo>
                      <a:pt x="137" y="229"/>
                    </a:lnTo>
                    <a:lnTo>
                      <a:pt x="140" y="228"/>
                    </a:lnTo>
                    <a:lnTo>
                      <a:pt x="141" y="227"/>
                    </a:lnTo>
                    <a:lnTo>
                      <a:pt x="142" y="226"/>
                    </a:lnTo>
                    <a:lnTo>
                      <a:pt x="143" y="225"/>
                    </a:lnTo>
                    <a:lnTo>
                      <a:pt x="149" y="225"/>
                    </a:lnTo>
                    <a:lnTo>
                      <a:pt x="152" y="225"/>
                    </a:lnTo>
                    <a:lnTo>
                      <a:pt x="153" y="225"/>
                    </a:lnTo>
                    <a:lnTo>
                      <a:pt x="152" y="224"/>
                    </a:lnTo>
                    <a:lnTo>
                      <a:pt x="152" y="224"/>
                    </a:lnTo>
                    <a:lnTo>
                      <a:pt x="153" y="223"/>
                    </a:lnTo>
                    <a:lnTo>
                      <a:pt x="154" y="223"/>
                    </a:lnTo>
                    <a:lnTo>
                      <a:pt x="154" y="222"/>
                    </a:lnTo>
                    <a:lnTo>
                      <a:pt x="155" y="222"/>
                    </a:lnTo>
                    <a:lnTo>
                      <a:pt x="156" y="222"/>
                    </a:lnTo>
                    <a:lnTo>
                      <a:pt x="157" y="221"/>
                    </a:lnTo>
                    <a:lnTo>
                      <a:pt x="159" y="221"/>
                    </a:lnTo>
                    <a:lnTo>
                      <a:pt x="160" y="221"/>
                    </a:lnTo>
                    <a:lnTo>
                      <a:pt x="160" y="222"/>
                    </a:lnTo>
                    <a:lnTo>
                      <a:pt x="161" y="223"/>
                    </a:lnTo>
                    <a:lnTo>
                      <a:pt x="160" y="223"/>
                    </a:lnTo>
                    <a:lnTo>
                      <a:pt x="158" y="225"/>
                    </a:lnTo>
                    <a:lnTo>
                      <a:pt x="159" y="225"/>
                    </a:lnTo>
                    <a:lnTo>
                      <a:pt x="160" y="226"/>
                    </a:lnTo>
                    <a:lnTo>
                      <a:pt x="161" y="226"/>
                    </a:lnTo>
                    <a:lnTo>
                      <a:pt x="162" y="226"/>
                    </a:lnTo>
                    <a:lnTo>
                      <a:pt x="162" y="227"/>
                    </a:lnTo>
                    <a:lnTo>
                      <a:pt x="162" y="228"/>
                    </a:lnTo>
                    <a:lnTo>
                      <a:pt x="162" y="228"/>
                    </a:lnTo>
                    <a:lnTo>
                      <a:pt x="163" y="227"/>
                    </a:lnTo>
                    <a:lnTo>
                      <a:pt x="164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7" y="232"/>
                    </a:lnTo>
                    <a:lnTo>
                      <a:pt x="167" y="233"/>
                    </a:lnTo>
                    <a:lnTo>
                      <a:pt x="169" y="233"/>
                    </a:lnTo>
                    <a:lnTo>
                      <a:pt x="169" y="234"/>
                    </a:lnTo>
                    <a:lnTo>
                      <a:pt x="169" y="235"/>
                    </a:lnTo>
                    <a:lnTo>
                      <a:pt x="169" y="236"/>
                    </a:lnTo>
                    <a:lnTo>
                      <a:pt x="170" y="235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2" y="234"/>
                    </a:lnTo>
                    <a:lnTo>
                      <a:pt x="172" y="235"/>
                    </a:lnTo>
                    <a:lnTo>
                      <a:pt x="172" y="234"/>
                    </a:lnTo>
                    <a:lnTo>
                      <a:pt x="173" y="235"/>
                    </a:lnTo>
                    <a:lnTo>
                      <a:pt x="174" y="236"/>
                    </a:lnTo>
                    <a:lnTo>
                      <a:pt x="174" y="237"/>
                    </a:lnTo>
                    <a:lnTo>
                      <a:pt x="175" y="237"/>
                    </a:lnTo>
                    <a:lnTo>
                      <a:pt x="175" y="240"/>
                    </a:lnTo>
                    <a:lnTo>
                      <a:pt x="175" y="241"/>
                    </a:lnTo>
                    <a:lnTo>
                      <a:pt x="176" y="241"/>
                    </a:lnTo>
                    <a:lnTo>
                      <a:pt x="176" y="243"/>
                    </a:lnTo>
                    <a:lnTo>
                      <a:pt x="176" y="243"/>
                    </a:lnTo>
                    <a:lnTo>
                      <a:pt x="177" y="243"/>
                    </a:lnTo>
                    <a:lnTo>
                      <a:pt x="178" y="243"/>
                    </a:lnTo>
                    <a:lnTo>
                      <a:pt x="180" y="243"/>
                    </a:lnTo>
                    <a:lnTo>
                      <a:pt x="181" y="244"/>
                    </a:lnTo>
                    <a:lnTo>
                      <a:pt x="181" y="243"/>
                    </a:lnTo>
                    <a:lnTo>
                      <a:pt x="182" y="243"/>
                    </a:lnTo>
                    <a:lnTo>
                      <a:pt x="182" y="243"/>
                    </a:lnTo>
                    <a:lnTo>
                      <a:pt x="182" y="242"/>
                    </a:lnTo>
                    <a:lnTo>
                      <a:pt x="182" y="241"/>
                    </a:lnTo>
                    <a:lnTo>
                      <a:pt x="182" y="241"/>
                    </a:lnTo>
                    <a:lnTo>
                      <a:pt x="182" y="240"/>
                    </a:lnTo>
                    <a:lnTo>
                      <a:pt x="182" y="239"/>
                    </a:lnTo>
                    <a:lnTo>
                      <a:pt x="182" y="238"/>
                    </a:lnTo>
                    <a:lnTo>
                      <a:pt x="182" y="237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4"/>
                    </a:lnTo>
                    <a:lnTo>
                      <a:pt x="182" y="233"/>
                    </a:lnTo>
                    <a:lnTo>
                      <a:pt x="182" y="233"/>
                    </a:lnTo>
                    <a:lnTo>
                      <a:pt x="182" y="232"/>
                    </a:lnTo>
                    <a:lnTo>
                      <a:pt x="181" y="232"/>
                    </a:lnTo>
                    <a:lnTo>
                      <a:pt x="182" y="231"/>
                    </a:lnTo>
                    <a:lnTo>
                      <a:pt x="181" y="231"/>
                    </a:lnTo>
                    <a:lnTo>
                      <a:pt x="180" y="231"/>
                    </a:lnTo>
                    <a:lnTo>
                      <a:pt x="181" y="230"/>
                    </a:lnTo>
                    <a:lnTo>
                      <a:pt x="181" y="229"/>
                    </a:lnTo>
                    <a:lnTo>
                      <a:pt x="181" y="228"/>
                    </a:lnTo>
                    <a:lnTo>
                      <a:pt x="180" y="228"/>
                    </a:lnTo>
                    <a:lnTo>
                      <a:pt x="180" y="227"/>
                    </a:lnTo>
                    <a:lnTo>
                      <a:pt x="180" y="226"/>
                    </a:lnTo>
                    <a:lnTo>
                      <a:pt x="180" y="225"/>
                    </a:lnTo>
                    <a:lnTo>
                      <a:pt x="180" y="223"/>
                    </a:lnTo>
                    <a:lnTo>
                      <a:pt x="181" y="223"/>
                    </a:lnTo>
                    <a:lnTo>
                      <a:pt x="180" y="223"/>
                    </a:lnTo>
                    <a:lnTo>
                      <a:pt x="179" y="222"/>
                    </a:lnTo>
                    <a:lnTo>
                      <a:pt x="179" y="220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81" y="216"/>
                    </a:lnTo>
                    <a:lnTo>
                      <a:pt x="182" y="216"/>
                    </a:lnTo>
                    <a:lnTo>
                      <a:pt x="182" y="215"/>
                    </a:lnTo>
                    <a:lnTo>
                      <a:pt x="182" y="214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3"/>
                    </a:lnTo>
                    <a:lnTo>
                      <a:pt x="182" y="212"/>
                    </a:lnTo>
                    <a:lnTo>
                      <a:pt x="181" y="212"/>
                    </a:lnTo>
                    <a:lnTo>
                      <a:pt x="181" y="211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76" y="207"/>
                    </a:lnTo>
                    <a:lnTo>
                      <a:pt x="175" y="207"/>
                    </a:lnTo>
                    <a:lnTo>
                      <a:pt x="175" y="206"/>
                    </a:lnTo>
                    <a:lnTo>
                      <a:pt x="171" y="204"/>
                    </a:lnTo>
                    <a:lnTo>
                      <a:pt x="169" y="203"/>
                    </a:lnTo>
                    <a:lnTo>
                      <a:pt x="166" y="204"/>
                    </a:lnTo>
                    <a:lnTo>
                      <a:pt x="164" y="203"/>
                    </a:lnTo>
                    <a:lnTo>
                      <a:pt x="162" y="200"/>
                    </a:lnTo>
                    <a:lnTo>
                      <a:pt x="161" y="199"/>
                    </a:lnTo>
                    <a:lnTo>
                      <a:pt x="161" y="198"/>
                    </a:lnTo>
                    <a:lnTo>
                      <a:pt x="161" y="198"/>
                    </a:lnTo>
                    <a:lnTo>
                      <a:pt x="160" y="198"/>
                    </a:lnTo>
                    <a:lnTo>
                      <a:pt x="159" y="198"/>
                    </a:lnTo>
                    <a:lnTo>
                      <a:pt x="159" y="197"/>
                    </a:lnTo>
                    <a:lnTo>
                      <a:pt x="160" y="197"/>
                    </a:lnTo>
                    <a:lnTo>
                      <a:pt x="161" y="197"/>
                    </a:lnTo>
                    <a:lnTo>
                      <a:pt x="159" y="195"/>
                    </a:lnTo>
                    <a:lnTo>
                      <a:pt x="158" y="194"/>
                    </a:lnTo>
                    <a:lnTo>
                      <a:pt x="157" y="195"/>
                    </a:lnTo>
                    <a:lnTo>
                      <a:pt x="152" y="195"/>
                    </a:lnTo>
                    <a:lnTo>
                      <a:pt x="150" y="195"/>
                    </a:lnTo>
                    <a:lnTo>
                      <a:pt x="149" y="195"/>
                    </a:lnTo>
                    <a:lnTo>
                      <a:pt x="149" y="194"/>
                    </a:lnTo>
                    <a:lnTo>
                      <a:pt x="149" y="193"/>
                    </a:lnTo>
                    <a:lnTo>
                      <a:pt x="150" y="193"/>
                    </a:lnTo>
                    <a:lnTo>
                      <a:pt x="151" y="193"/>
                    </a:lnTo>
                    <a:lnTo>
                      <a:pt x="151" y="193"/>
                    </a:lnTo>
                    <a:lnTo>
                      <a:pt x="149" y="193"/>
                    </a:lnTo>
                    <a:lnTo>
                      <a:pt x="149" y="192"/>
                    </a:lnTo>
                    <a:lnTo>
                      <a:pt x="148" y="192"/>
                    </a:lnTo>
                    <a:lnTo>
                      <a:pt x="147" y="191"/>
                    </a:lnTo>
                    <a:lnTo>
                      <a:pt x="147" y="190"/>
                    </a:lnTo>
                    <a:lnTo>
                      <a:pt x="148" y="189"/>
                    </a:lnTo>
                    <a:lnTo>
                      <a:pt x="149" y="189"/>
                    </a:lnTo>
                    <a:lnTo>
                      <a:pt x="149" y="188"/>
                    </a:lnTo>
                    <a:lnTo>
                      <a:pt x="149" y="187"/>
                    </a:lnTo>
                    <a:lnTo>
                      <a:pt x="148" y="186"/>
                    </a:lnTo>
                    <a:lnTo>
                      <a:pt x="147" y="186"/>
                    </a:lnTo>
                    <a:lnTo>
                      <a:pt x="146" y="185"/>
                    </a:lnTo>
                    <a:lnTo>
                      <a:pt x="145" y="185"/>
                    </a:lnTo>
                    <a:lnTo>
                      <a:pt x="144" y="185"/>
                    </a:lnTo>
                    <a:lnTo>
                      <a:pt x="142" y="184"/>
                    </a:lnTo>
                    <a:lnTo>
                      <a:pt x="142" y="183"/>
                    </a:lnTo>
                    <a:lnTo>
                      <a:pt x="141" y="184"/>
                    </a:lnTo>
                    <a:lnTo>
                      <a:pt x="142" y="184"/>
                    </a:lnTo>
                    <a:lnTo>
                      <a:pt x="142" y="185"/>
                    </a:lnTo>
                    <a:lnTo>
                      <a:pt x="142" y="185"/>
                    </a:lnTo>
                    <a:lnTo>
                      <a:pt x="141" y="186"/>
                    </a:lnTo>
                    <a:lnTo>
                      <a:pt x="140" y="186"/>
                    </a:lnTo>
                    <a:lnTo>
                      <a:pt x="139" y="186"/>
                    </a:lnTo>
                    <a:lnTo>
                      <a:pt x="139" y="187"/>
                    </a:lnTo>
                    <a:lnTo>
                      <a:pt x="138" y="187"/>
                    </a:lnTo>
                    <a:lnTo>
                      <a:pt x="137" y="186"/>
                    </a:lnTo>
                    <a:lnTo>
                      <a:pt x="135" y="182"/>
                    </a:lnTo>
                    <a:lnTo>
                      <a:pt x="135" y="180"/>
                    </a:lnTo>
                    <a:lnTo>
                      <a:pt x="133" y="180"/>
                    </a:lnTo>
                    <a:lnTo>
                      <a:pt x="132" y="180"/>
                    </a:lnTo>
                    <a:lnTo>
                      <a:pt x="131" y="179"/>
                    </a:lnTo>
                    <a:lnTo>
                      <a:pt x="130" y="179"/>
                    </a:lnTo>
                    <a:lnTo>
                      <a:pt x="130" y="178"/>
                    </a:lnTo>
                    <a:lnTo>
                      <a:pt x="129" y="178"/>
                    </a:lnTo>
                    <a:lnTo>
                      <a:pt x="128" y="179"/>
                    </a:lnTo>
                    <a:lnTo>
                      <a:pt x="127" y="180"/>
                    </a:lnTo>
                    <a:lnTo>
                      <a:pt x="127" y="179"/>
                    </a:lnTo>
                    <a:lnTo>
                      <a:pt x="126" y="178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4" y="177"/>
                    </a:lnTo>
                    <a:lnTo>
                      <a:pt x="123" y="178"/>
                    </a:lnTo>
                    <a:lnTo>
                      <a:pt x="122" y="178"/>
                    </a:lnTo>
                    <a:lnTo>
                      <a:pt x="122" y="177"/>
                    </a:lnTo>
                    <a:lnTo>
                      <a:pt x="122" y="177"/>
                    </a:lnTo>
                    <a:lnTo>
                      <a:pt x="121" y="176"/>
                    </a:lnTo>
                    <a:lnTo>
                      <a:pt x="120" y="174"/>
                    </a:lnTo>
                    <a:lnTo>
                      <a:pt x="119" y="174"/>
                    </a:lnTo>
                    <a:lnTo>
                      <a:pt x="116" y="176"/>
                    </a:lnTo>
                    <a:lnTo>
                      <a:pt x="116" y="175"/>
                    </a:lnTo>
                    <a:lnTo>
                      <a:pt x="115" y="175"/>
                    </a:lnTo>
                    <a:lnTo>
                      <a:pt x="115" y="176"/>
                    </a:lnTo>
                    <a:lnTo>
                      <a:pt x="114" y="176"/>
                    </a:lnTo>
                    <a:lnTo>
                      <a:pt x="114" y="175"/>
                    </a:lnTo>
                    <a:lnTo>
                      <a:pt x="113" y="175"/>
                    </a:lnTo>
                    <a:lnTo>
                      <a:pt x="112" y="175"/>
                    </a:lnTo>
                    <a:lnTo>
                      <a:pt x="112" y="174"/>
                    </a:lnTo>
                    <a:lnTo>
                      <a:pt x="113" y="174"/>
                    </a:lnTo>
                    <a:lnTo>
                      <a:pt x="113" y="173"/>
                    </a:lnTo>
                    <a:lnTo>
                      <a:pt x="111" y="174"/>
                    </a:lnTo>
                    <a:lnTo>
                      <a:pt x="111" y="173"/>
                    </a:lnTo>
                    <a:lnTo>
                      <a:pt x="112" y="173"/>
                    </a:lnTo>
                    <a:lnTo>
                      <a:pt x="112" y="173"/>
                    </a:lnTo>
                    <a:lnTo>
                      <a:pt x="112" y="172"/>
                    </a:lnTo>
                    <a:lnTo>
                      <a:pt x="113" y="172"/>
                    </a:lnTo>
                    <a:lnTo>
                      <a:pt x="114" y="172"/>
                    </a:lnTo>
                    <a:lnTo>
                      <a:pt x="115" y="171"/>
                    </a:lnTo>
                    <a:lnTo>
                      <a:pt x="117" y="172"/>
                    </a:lnTo>
                    <a:lnTo>
                      <a:pt x="118" y="173"/>
                    </a:lnTo>
                    <a:lnTo>
                      <a:pt x="119" y="173"/>
                    </a:lnTo>
                    <a:lnTo>
                      <a:pt x="120" y="173"/>
                    </a:lnTo>
                    <a:lnTo>
                      <a:pt x="121" y="173"/>
                    </a:lnTo>
                    <a:lnTo>
                      <a:pt x="121" y="173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4" y="172"/>
                    </a:lnTo>
                    <a:lnTo>
                      <a:pt x="125" y="172"/>
                    </a:lnTo>
                    <a:lnTo>
                      <a:pt x="126" y="172"/>
                    </a:lnTo>
                    <a:lnTo>
                      <a:pt x="126" y="171"/>
                    </a:lnTo>
                    <a:lnTo>
                      <a:pt x="126" y="170"/>
                    </a:lnTo>
                    <a:lnTo>
                      <a:pt x="127" y="170"/>
                    </a:lnTo>
                    <a:lnTo>
                      <a:pt x="128" y="170"/>
                    </a:lnTo>
                    <a:lnTo>
                      <a:pt x="129" y="171"/>
                    </a:lnTo>
                    <a:lnTo>
                      <a:pt x="129" y="170"/>
                    </a:lnTo>
                    <a:lnTo>
                      <a:pt x="131" y="170"/>
                    </a:lnTo>
                    <a:lnTo>
                      <a:pt x="131" y="169"/>
                    </a:lnTo>
                    <a:lnTo>
                      <a:pt x="132" y="169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8"/>
                    </a:lnTo>
                    <a:lnTo>
                      <a:pt x="132" y="167"/>
                    </a:lnTo>
                    <a:lnTo>
                      <a:pt x="133" y="167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6" y="163"/>
                    </a:lnTo>
                    <a:lnTo>
                      <a:pt x="136" y="163"/>
                    </a:lnTo>
                    <a:lnTo>
                      <a:pt x="135" y="163"/>
                    </a:lnTo>
                    <a:lnTo>
                      <a:pt x="133" y="163"/>
                    </a:lnTo>
                    <a:lnTo>
                      <a:pt x="132" y="165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132" y="162"/>
                    </a:lnTo>
                    <a:lnTo>
                      <a:pt x="132" y="161"/>
                    </a:lnTo>
                    <a:lnTo>
                      <a:pt x="132" y="160"/>
                    </a:lnTo>
                    <a:lnTo>
                      <a:pt x="132" y="159"/>
                    </a:lnTo>
                    <a:lnTo>
                      <a:pt x="132" y="158"/>
                    </a:lnTo>
                    <a:lnTo>
                      <a:pt x="131" y="157"/>
                    </a:lnTo>
                    <a:lnTo>
                      <a:pt x="131" y="158"/>
                    </a:lnTo>
                    <a:lnTo>
                      <a:pt x="131" y="159"/>
                    </a:lnTo>
                    <a:lnTo>
                      <a:pt x="130" y="158"/>
                    </a:lnTo>
                    <a:lnTo>
                      <a:pt x="130" y="156"/>
                    </a:lnTo>
                    <a:lnTo>
                      <a:pt x="130" y="155"/>
                    </a:lnTo>
                    <a:lnTo>
                      <a:pt x="129" y="154"/>
                    </a:lnTo>
                    <a:lnTo>
                      <a:pt x="128" y="154"/>
                    </a:lnTo>
                    <a:lnTo>
                      <a:pt x="128" y="154"/>
                    </a:lnTo>
                    <a:lnTo>
                      <a:pt x="127" y="155"/>
                    </a:lnTo>
                    <a:lnTo>
                      <a:pt x="125" y="153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6" y="149"/>
                    </a:lnTo>
                    <a:lnTo>
                      <a:pt x="128" y="148"/>
                    </a:lnTo>
                    <a:lnTo>
                      <a:pt x="130" y="148"/>
                    </a:lnTo>
                    <a:lnTo>
                      <a:pt x="131" y="148"/>
                    </a:lnTo>
                    <a:lnTo>
                      <a:pt x="131" y="147"/>
                    </a:lnTo>
                    <a:lnTo>
                      <a:pt x="131" y="146"/>
                    </a:lnTo>
                    <a:lnTo>
                      <a:pt x="131" y="145"/>
                    </a:lnTo>
                    <a:lnTo>
                      <a:pt x="131" y="144"/>
                    </a:lnTo>
                    <a:lnTo>
                      <a:pt x="132" y="144"/>
                    </a:lnTo>
                    <a:lnTo>
                      <a:pt x="132" y="144"/>
                    </a:lnTo>
                    <a:lnTo>
                      <a:pt x="133" y="145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7" y="147"/>
                    </a:lnTo>
                    <a:lnTo>
                      <a:pt x="138" y="147"/>
                    </a:lnTo>
                    <a:lnTo>
                      <a:pt x="139" y="148"/>
                    </a:lnTo>
                    <a:lnTo>
                      <a:pt x="140" y="149"/>
                    </a:lnTo>
                    <a:lnTo>
                      <a:pt x="141" y="150"/>
                    </a:lnTo>
                    <a:lnTo>
                      <a:pt x="142" y="151"/>
                    </a:lnTo>
                    <a:lnTo>
                      <a:pt x="142" y="152"/>
                    </a:lnTo>
                    <a:lnTo>
                      <a:pt x="142" y="153"/>
                    </a:lnTo>
                    <a:lnTo>
                      <a:pt x="142" y="154"/>
                    </a:lnTo>
                    <a:lnTo>
                      <a:pt x="143" y="154"/>
                    </a:lnTo>
                    <a:lnTo>
                      <a:pt x="143" y="155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2" y="155"/>
                    </a:lnTo>
                    <a:lnTo>
                      <a:pt x="142" y="156"/>
                    </a:lnTo>
                    <a:lnTo>
                      <a:pt x="141" y="157"/>
                    </a:lnTo>
                    <a:lnTo>
                      <a:pt x="138" y="159"/>
                    </a:lnTo>
                    <a:lnTo>
                      <a:pt x="138" y="156"/>
                    </a:lnTo>
                    <a:lnTo>
                      <a:pt x="138" y="155"/>
                    </a:lnTo>
                    <a:lnTo>
                      <a:pt x="137" y="156"/>
                    </a:lnTo>
                    <a:lnTo>
                      <a:pt x="136" y="157"/>
                    </a:lnTo>
                    <a:lnTo>
                      <a:pt x="136" y="158"/>
                    </a:lnTo>
                    <a:lnTo>
                      <a:pt x="136" y="159"/>
                    </a:lnTo>
                    <a:lnTo>
                      <a:pt x="135" y="160"/>
                    </a:lnTo>
                    <a:lnTo>
                      <a:pt x="137" y="160"/>
                    </a:lnTo>
                    <a:lnTo>
                      <a:pt x="138" y="160"/>
                    </a:lnTo>
                    <a:lnTo>
                      <a:pt x="139" y="160"/>
                    </a:lnTo>
                    <a:lnTo>
                      <a:pt x="140" y="159"/>
                    </a:lnTo>
                    <a:lnTo>
                      <a:pt x="141" y="159"/>
                    </a:lnTo>
                    <a:lnTo>
                      <a:pt x="142" y="159"/>
                    </a:lnTo>
                    <a:lnTo>
                      <a:pt x="142" y="159"/>
                    </a:lnTo>
                    <a:lnTo>
                      <a:pt x="143" y="158"/>
                    </a:lnTo>
                    <a:lnTo>
                      <a:pt x="143" y="157"/>
                    </a:lnTo>
                    <a:lnTo>
                      <a:pt x="144" y="157"/>
                    </a:lnTo>
                    <a:lnTo>
                      <a:pt x="146" y="156"/>
                    </a:lnTo>
                    <a:lnTo>
                      <a:pt x="147" y="156"/>
                    </a:lnTo>
                    <a:lnTo>
                      <a:pt x="149" y="154"/>
                    </a:lnTo>
                    <a:lnTo>
                      <a:pt x="149" y="154"/>
                    </a:lnTo>
                    <a:lnTo>
                      <a:pt x="147" y="150"/>
                    </a:lnTo>
                    <a:lnTo>
                      <a:pt x="146" y="146"/>
                    </a:lnTo>
                    <a:lnTo>
                      <a:pt x="143" y="144"/>
                    </a:lnTo>
                    <a:lnTo>
                      <a:pt x="142" y="143"/>
                    </a:lnTo>
                    <a:lnTo>
                      <a:pt x="139" y="138"/>
                    </a:lnTo>
                    <a:lnTo>
                      <a:pt x="138" y="137"/>
                    </a:lnTo>
                    <a:lnTo>
                      <a:pt x="138" y="135"/>
                    </a:lnTo>
                    <a:lnTo>
                      <a:pt x="137" y="135"/>
                    </a:lnTo>
                    <a:lnTo>
                      <a:pt x="135" y="133"/>
                    </a:lnTo>
                    <a:lnTo>
                      <a:pt x="133" y="133"/>
                    </a:lnTo>
                    <a:lnTo>
                      <a:pt x="132" y="132"/>
                    </a:lnTo>
                    <a:lnTo>
                      <a:pt x="131" y="132"/>
                    </a:lnTo>
                    <a:lnTo>
                      <a:pt x="130" y="130"/>
                    </a:lnTo>
                    <a:lnTo>
                      <a:pt x="129" y="126"/>
                    </a:lnTo>
                    <a:lnTo>
                      <a:pt x="128" y="123"/>
                    </a:lnTo>
                    <a:lnTo>
                      <a:pt x="127" y="122"/>
                    </a:lnTo>
                    <a:lnTo>
                      <a:pt x="127" y="121"/>
                    </a:lnTo>
                    <a:lnTo>
                      <a:pt x="127" y="119"/>
                    </a:lnTo>
                    <a:lnTo>
                      <a:pt x="126" y="118"/>
                    </a:lnTo>
                    <a:lnTo>
                      <a:pt x="126" y="117"/>
                    </a:lnTo>
                    <a:lnTo>
                      <a:pt x="125" y="116"/>
                    </a:lnTo>
                    <a:lnTo>
                      <a:pt x="124" y="115"/>
                    </a:lnTo>
                    <a:lnTo>
                      <a:pt x="123" y="114"/>
                    </a:lnTo>
                    <a:lnTo>
                      <a:pt x="122" y="113"/>
                    </a:lnTo>
                    <a:lnTo>
                      <a:pt x="121" y="113"/>
                    </a:lnTo>
                    <a:lnTo>
                      <a:pt x="121" y="112"/>
                    </a:lnTo>
                    <a:lnTo>
                      <a:pt x="120" y="110"/>
                    </a:lnTo>
                    <a:lnTo>
                      <a:pt x="120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8" y="108"/>
                    </a:lnTo>
                    <a:lnTo>
                      <a:pt x="117" y="107"/>
                    </a:lnTo>
                    <a:lnTo>
                      <a:pt x="114" y="105"/>
                    </a:lnTo>
                    <a:lnTo>
                      <a:pt x="114" y="103"/>
                    </a:lnTo>
                    <a:lnTo>
                      <a:pt x="113" y="103"/>
                    </a:lnTo>
                    <a:lnTo>
                      <a:pt x="113" y="103"/>
                    </a:lnTo>
                    <a:lnTo>
                      <a:pt x="113" y="102"/>
                    </a:lnTo>
                    <a:lnTo>
                      <a:pt x="113" y="101"/>
                    </a:lnTo>
                    <a:lnTo>
                      <a:pt x="113" y="99"/>
                    </a:lnTo>
                    <a:lnTo>
                      <a:pt x="112" y="98"/>
                    </a:lnTo>
                    <a:lnTo>
                      <a:pt x="112" y="97"/>
                    </a:lnTo>
                    <a:lnTo>
                      <a:pt x="112" y="95"/>
                    </a:lnTo>
                    <a:lnTo>
                      <a:pt x="114" y="92"/>
                    </a:lnTo>
                    <a:lnTo>
                      <a:pt x="114" y="91"/>
                    </a:lnTo>
                    <a:lnTo>
                      <a:pt x="115" y="88"/>
                    </a:lnTo>
                    <a:lnTo>
                      <a:pt x="117" y="85"/>
                    </a:lnTo>
                    <a:lnTo>
                      <a:pt x="117" y="84"/>
                    </a:lnTo>
                    <a:lnTo>
                      <a:pt x="117" y="83"/>
                    </a:lnTo>
                    <a:lnTo>
                      <a:pt x="116" y="83"/>
                    </a:lnTo>
                    <a:lnTo>
                      <a:pt x="116" y="83"/>
                    </a:lnTo>
                    <a:lnTo>
                      <a:pt x="115" y="82"/>
                    </a:lnTo>
                    <a:lnTo>
                      <a:pt x="115" y="81"/>
                    </a:lnTo>
                    <a:lnTo>
                      <a:pt x="115" y="80"/>
                    </a:lnTo>
                    <a:lnTo>
                      <a:pt x="114" y="79"/>
                    </a:lnTo>
                    <a:lnTo>
                      <a:pt x="114" y="78"/>
                    </a:lnTo>
                    <a:lnTo>
                      <a:pt x="113" y="78"/>
                    </a:lnTo>
                    <a:lnTo>
                      <a:pt x="114" y="77"/>
                    </a:lnTo>
                    <a:lnTo>
                      <a:pt x="116" y="77"/>
                    </a:lnTo>
                    <a:lnTo>
                      <a:pt x="117" y="77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7" y="75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4"/>
                    </a:lnTo>
                    <a:lnTo>
                      <a:pt x="120" y="74"/>
                    </a:lnTo>
                    <a:lnTo>
                      <a:pt x="120" y="75"/>
                    </a:lnTo>
                    <a:lnTo>
                      <a:pt x="121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2" y="74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4" y="72"/>
                    </a:lnTo>
                    <a:lnTo>
                      <a:pt x="125" y="72"/>
                    </a:lnTo>
                    <a:lnTo>
                      <a:pt x="125" y="71"/>
                    </a:lnTo>
                    <a:lnTo>
                      <a:pt x="126" y="71"/>
                    </a:lnTo>
                    <a:lnTo>
                      <a:pt x="126" y="70"/>
                    </a:lnTo>
                    <a:lnTo>
                      <a:pt x="127" y="69"/>
                    </a:lnTo>
                    <a:lnTo>
                      <a:pt x="127" y="68"/>
                    </a:lnTo>
                    <a:lnTo>
                      <a:pt x="127" y="67"/>
                    </a:lnTo>
                    <a:lnTo>
                      <a:pt x="128" y="67"/>
                    </a:lnTo>
                    <a:lnTo>
                      <a:pt x="130" y="67"/>
                    </a:lnTo>
                    <a:lnTo>
                      <a:pt x="131" y="67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31" y="71"/>
                    </a:lnTo>
                    <a:lnTo>
                      <a:pt x="132" y="71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1" y="74"/>
                    </a:lnTo>
                    <a:lnTo>
                      <a:pt x="129" y="75"/>
                    </a:lnTo>
                    <a:lnTo>
                      <a:pt x="126" y="75"/>
                    </a:lnTo>
                    <a:lnTo>
                      <a:pt x="125" y="75"/>
                    </a:lnTo>
                    <a:lnTo>
                      <a:pt x="125" y="76"/>
                    </a:lnTo>
                    <a:lnTo>
                      <a:pt x="127" y="79"/>
                    </a:lnTo>
                    <a:lnTo>
                      <a:pt x="128" y="81"/>
                    </a:lnTo>
                    <a:lnTo>
                      <a:pt x="129" y="82"/>
                    </a:lnTo>
                    <a:lnTo>
                      <a:pt x="128" y="83"/>
                    </a:lnTo>
                    <a:lnTo>
                      <a:pt x="130" y="83"/>
                    </a:lnTo>
                    <a:lnTo>
                      <a:pt x="131" y="83"/>
                    </a:lnTo>
                    <a:lnTo>
                      <a:pt x="132" y="83"/>
                    </a:lnTo>
                    <a:lnTo>
                      <a:pt x="133" y="85"/>
                    </a:lnTo>
                    <a:lnTo>
                      <a:pt x="134" y="87"/>
                    </a:lnTo>
                    <a:lnTo>
                      <a:pt x="135" y="87"/>
                    </a:lnTo>
                    <a:lnTo>
                      <a:pt x="136" y="87"/>
                    </a:lnTo>
                    <a:lnTo>
                      <a:pt x="137" y="88"/>
                    </a:lnTo>
                    <a:lnTo>
                      <a:pt x="140" y="89"/>
                    </a:lnTo>
                    <a:lnTo>
                      <a:pt x="141" y="89"/>
                    </a:lnTo>
                    <a:lnTo>
                      <a:pt x="142" y="89"/>
                    </a:lnTo>
                    <a:lnTo>
                      <a:pt x="142" y="90"/>
                    </a:lnTo>
                    <a:lnTo>
                      <a:pt x="144" y="90"/>
                    </a:lnTo>
                    <a:lnTo>
                      <a:pt x="145" y="91"/>
                    </a:lnTo>
                    <a:lnTo>
                      <a:pt x="147" y="92"/>
                    </a:lnTo>
                    <a:lnTo>
                      <a:pt x="148" y="93"/>
                    </a:lnTo>
                    <a:lnTo>
                      <a:pt x="148" y="95"/>
                    </a:lnTo>
                    <a:lnTo>
                      <a:pt x="148" y="98"/>
                    </a:lnTo>
                    <a:lnTo>
                      <a:pt x="147" y="100"/>
                    </a:lnTo>
                    <a:lnTo>
                      <a:pt x="148" y="101"/>
                    </a:lnTo>
                    <a:lnTo>
                      <a:pt x="149" y="102"/>
                    </a:lnTo>
                    <a:lnTo>
                      <a:pt x="150" y="103"/>
                    </a:lnTo>
                    <a:lnTo>
                      <a:pt x="150" y="104"/>
                    </a:lnTo>
                    <a:lnTo>
                      <a:pt x="151" y="105"/>
                    </a:lnTo>
                    <a:lnTo>
                      <a:pt x="151" y="106"/>
                    </a:lnTo>
                    <a:lnTo>
                      <a:pt x="151" y="107"/>
                    </a:lnTo>
                    <a:lnTo>
                      <a:pt x="151" y="108"/>
                    </a:lnTo>
                    <a:lnTo>
                      <a:pt x="153" y="108"/>
                    </a:lnTo>
                    <a:lnTo>
                      <a:pt x="154" y="108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66" y="111"/>
                    </a:lnTo>
                    <a:lnTo>
                      <a:pt x="167" y="111"/>
                    </a:lnTo>
                    <a:lnTo>
                      <a:pt x="168" y="111"/>
                    </a:lnTo>
                    <a:lnTo>
                      <a:pt x="167" y="110"/>
                    </a:lnTo>
                    <a:lnTo>
                      <a:pt x="166" y="110"/>
                    </a:lnTo>
                    <a:lnTo>
                      <a:pt x="165" y="110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4" y="107"/>
                    </a:lnTo>
                    <a:lnTo>
                      <a:pt x="161" y="106"/>
                    </a:lnTo>
                    <a:lnTo>
                      <a:pt x="156" y="103"/>
                    </a:lnTo>
                    <a:lnTo>
                      <a:pt x="154" y="102"/>
                    </a:lnTo>
                    <a:lnTo>
                      <a:pt x="152" y="98"/>
                    </a:lnTo>
                    <a:lnTo>
                      <a:pt x="152" y="97"/>
                    </a:lnTo>
                    <a:lnTo>
                      <a:pt x="152" y="97"/>
                    </a:lnTo>
                    <a:lnTo>
                      <a:pt x="151" y="97"/>
                    </a:lnTo>
                    <a:lnTo>
                      <a:pt x="150" y="97"/>
                    </a:lnTo>
                    <a:lnTo>
                      <a:pt x="150" y="96"/>
                    </a:lnTo>
                    <a:lnTo>
                      <a:pt x="150" y="95"/>
                    </a:lnTo>
                    <a:lnTo>
                      <a:pt x="149" y="94"/>
                    </a:lnTo>
                    <a:lnTo>
                      <a:pt x="149" y="93"/>
                    </a:lnTo>
                    <a:lnTo>
                      <a:pt x="149" y="92"/>
                    </a:lnTo>
                    <a:lnTo>
                      <a:pt x="150" y="90"/>
                    </a:lnTo>
                    <a:lnTo>
                      <a:pt x="152" y="89"/>
                    </a:lnTo>
                    <a:lnTo>
                      <a:pt x="153" y="89"/>
                    </a:lnTo>
                    <a:lnTo>
                      <a:pt x="155" y="89"/>
                    </a:lnTo>
                    <a:lnTo>
                      <a:pt x="158" y="91"/>
                    </a:lnTo>
                    <a:lnTo>
                      <a:pt x="162" y="91"/>
                    </a:lnTo>
                    <a:lnTo>
                      <a:pt x="162" y="92"/>
                    </a:lnTo>
                    <a:lnTo>
                      <a:pt x="164" y="93"/>
                    </a:lnTo>
                    <a:lnTo>
                      <a:pt x="169" y="98"/>
                    </a:lnTo>
                    <a:lnTo>
                      <a:pt x="169" y="99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0" y="101"/>
                    </a:lnTo>
                    <a:lnTo>
                      <a:pt x="170" y="102"/>
                    </a:lnTo>
                    <a:lnTo>
                      <a:pt x="170" y="103"/>
                    </a:lnTo>
                    <a:lnTo>
                      <a:pt x="172" y="105"/>
                    </a:lnTo>
                    <a:lnTo>
                      <a:pt x="172" y="104"/>
                    </a:lnTo>
                    <a:lnTo>
                      <a:pt x="172" y="104"/>
                    </a:lnTo>
                    <a:lnTo>
                      <a:pt x="172" y="105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5" y="108"/>
                    </a:lnTo>
                    <a:lnTo>
                      <a:pt x="175" y="108"/>
                    </a:lnTo>
                    <a:lnTo>
                      <a:pt x="175" y="109"/>
                    </a:lnTo>
                    <a:lnTo>
                      <a:pt x="176" y="109"/>
                    </a:lnTo>
                    <a:lnTo>
                      <a:pt x="177" y="109"/>
                    </a:lnTo>
                    <a:lnTo>
                      <a:pt x="177" y="108"/>
                    </a:lnTo>
                    <a:lnTo>
                      <a:pt x="178" y="108"/>
                    </a:lnTo>
                    <a:lnTo>
                      <a:pt x="179" y="108"/>
                    </a:lnTo>
                    <a:lnTo>
                      <a:pt x="179" y="107"/>
                    </a:lnTo>
                    <a:lnTo>
                      <a:pt x="178" y="107"/>
                    </a:lnTo>
                    <a:lnTo>
                      <a:pt x="179" y="106"/>
                    </a:lnTo>
                    <a:lnTo>
                      <a:pt x="180" y="105"/>
                    </a:lnTo>
                    <a:lnTo>
                      <a:pt x="180" y="104"/>
                    </a:lnTo>
                    <a:lnTo>
                      <a:pt x="179" y="104"/>
                    </a:lnTo>
                    <a:lnTo>
                      <a:pt x="180" y="103"/>
                    </a:lnTo>
                    <a:lnTo>
                      <a:pt x="179" y="103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79" y="103"/>
                    </a:lnTo>
                    <a:lnTo>
                      <a:pt x="179" y="102"/>
                    </a:lnTo>
                    <a:lnTo>
                      <a:pt x="178" y="101"/>
                    </a:lnTo>
                    <a:lnTo>
                      <a:pt x="178" y="100"/>
                    </a:lnTo>
                    <a:lnTo>
                      <a:pt x="178" y="99"/>
                    </a:lnTo>
                    <a:lnTo>
                      <a:pt x="178" y="98"/>
                    </a:lnTo>
                    <a:lnTo>
                      <a:pt x="176" y="97"/>
                    </a:lnTo>
                    <a:lnTo>
                      <a:pt x="175" y="97"/>
                    </a:lnTo>
                    <a:lnTo>
                      <a:pt x="175" y="96"/>
                    </a:lnTo>
                    <a:lnTo>
                      <a:pt x="174" y="95"/>
                    </a:lnTo>
                    <a:lnTo>
                      <a:pt x="173" y="95"/>
                    </a:lnTo>
                    <a:lnTo>
                      <a:pt x="170" y="93"/>
                    </a:lnTo>
                    <a:lnTo>
                      <a:pt x="169" y="93"/>
                    </a:lnTo>
                    <a:lnTo>
                      <a:pt x="168" y="93"/>
                    </a:lnTo>
                    <a:lnTo>
                      <a:pt x="168" y="92"/>
                    </a:lnTo>
                    <a:lnTo>
                      <a:pt x="166" y="91"/>
                    </a:lnTo>
                    <a:lnTo>
                      <a:pt x="166" y="90"/>
                    </a:lnTo>
                    <a:lnTo>
                      <a:pt x="165" y="89"/>
                    </a:lnTo>
                    <a:lnTo>
                      <a:pt x="165" y="88"/>
                    </a:lnTo>
                    <a:lnTo>
                      <a:pt x="165" y="86"/>
                    </a:lnTo>
                    <a:lnTo>
                      <a:pt x="166" y="85"/>
                    </a:lnTo>
                    <a:lnTo>
                      <a:pt x="167" y="85"/>
                    </a:lnTo>
                    <a:lnTo>
                      <a:pt x="167" y="84"/>
                    </a:lnTo>
                    <a:lnTo>
                      <a:pt x="168" y="85"/>
                    </a:lnTo>
                    <a:lnTo>
                      <a:pt x="169" y="85"/>
                    </a:lnTo>
                    <a:lnTo>
                      <a:pt x="172" y="83"/>
                    </a:lnTo>
                    <a:lnTo>
                      <a:pt x="172" y="83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7" y="85"/>
                    </a:lnTo>
                    <a:lnTo>
                      <a:pt x="179" y="87"/>
                    </a:lnTo>
                    <a:lnTo>
                      <a:pt x="180" y="88"/>
                    </a:lnTo>
                    <a:lnTo>
                      <a:pt x="181" y="88"/>
                    </a:lnTo>
                    <a:lnTo>
                      <a:pt x="185" y="89"/>
                    </a:lnTo>
                    <a:lnTo>
                      <a:pt x="187" y="89"/>
                    </a:lnTo>
                    <a:lnTo>
                      <a:pt x="188" y="91"/>
                    </a:lnTo>
                    <a:lnTo>
                      <a:pt x="189" y="93"/>
                    </a:lnTo>
                    <a:lnTo>
                      <a:pt x="190" y="94"/>
                    </a:lnTo>
                    <a:lnTo>
                      <a:pt x="191" y="95"/>
                    </a:lnTo>
                    <a:lnTo>
                      <a:pt x="192" y="95"/>
                    </a:lnTo>
                    <a:lnTo>
                      <a:pt x="192" y="96"/>
                    </a:lnTo>
                    <a:lnTo>
                      <a:pt x="192" y="97"/>
                    </a:lnTo>
                    <a:lnTo>
                      <a:pt x="193" y="98"/>
                    </a:lnTo>
                    <a:lnTo>
                      <a:pt x="194" y="98"/>
                    </a:lnTo>
                    <a:lnTo>
                      <a:pt x="196" y="98"/>
                    </a:lnTo>
                    <a:lnTo>
                      <a:pt x="197" y="96"/>
                    </a:lnTo>
                    <a:lnTo>
                      <a:pt x="197" y="95"/>
                    </a:lnTo>
                    <a:lnTo>
                      <a:pt x="194" y="92"/>
                    </a:lnTo>
                    <a:lnTo>
                      <a:pt x="192" y="89"/>
                    </a:lnTo>
                    <a:lnTo>
                      <a:pt x="190" y="87"/>
                    </a:lnTo>
                    <a:lnTo>
                      <a:pt x="189" y="87"/>
                    </a:lnTo>
                    <a:lnTo>
                      <a:pt x="188" y="87"/>
                    </a:lnTo>
                    <a:lnTo>
                      <a:pt x="188" y="85"/>
                    </a:lnTo>
                    <a:lnTo>
                      <a:pt x="187" y="85"/>
                    </a:lnTo>
                    <a:lnTo>
                      <a:pt x="185" y="84"/>
                    </a:lnTo>
                    <a:lnTo>
                      <a:pt x="184" y="84"/>
                    </a:lnTo>
                    <a:lnTo>
                      <a:pt x="182" y="84"/>
                    </a:lnTo>
                    <a:lnTo>
                      <a:pt x="182" y="83"/>
                    </a:lnTo>
                    <a:lnTo>
                      <a:pt x="182" y="83"/>
                    </a:lnTo>
                    <a:lnTo>
                      <a:pt x="180" y="80"/>
                    </a:lnTo>
                    <a:lnTo>
                      <a:pt x="179" y="79"/>
                    </a:lnTo>
                    <a:lnTo>
                      <a:pt x="178" y="79"/>
                    </a:lnTo>
                    <a:lnTo>
                      <a:pt x="179" y="80"/>
                    </a:lnTo>
                    <a:lnTo>
                      <a:pt x="178" y="80"/>
                    </a:lnTo>
                    <a:lnTo>
                      <a:pt x="179" y="81"/>
                    </a:lnTo>
                    <a:lnTo>
                      <a:pt x="180" y="82"/>
                    </a:lnTo>
                    <a:lnTo>
                      <a:pt x="180" y="83"/>
                    </a:lnTo>
                    <a:lnTo>
                      <a:pt x="179" y="83"/>
                    </a:lnTo>
                    <a:lnTo>
                      <a:pt x="178" y="83"/>
                    </a:lnTo>
                    <a:lnTo>
                      <a:pt x="177" y="83"/>
                    </a:lnTo>
                    <a:lnTo>
                      <a:pt x="176" y="83"/>
                    </a:lnTo>
                    <a:lnTo>
                      <a:pt x="175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2" y="78"/>
                    </a:lnTo>
                    <a:lnTo>
                      <a:pt x="171" y="76"/>
                    </a:lnTo>
                    <a:lnTo>
                      <a:pt x="172" y="75"/>
                    </a:lnTo>
                    <a:lnTo>
                      <a:pt x="172" y="74"/>
                    </a:lnTo>
                    <a:lnTo>
                      <a:pt x="175" y="74"/>
                    </a:lnTo>
                    <a:lnTo>
                      <a:pt x="175" y="73"/>
                    </a:lnTo>
                    <a:lnTo>
                      <a:pt x="174" y="73"/>
                    </a:lnTo>
                    <a:lnTo>
                      <a:pt x="174" y="72"/>
                    </a:lnTo>
                    <a:lnTo>
                      <a:pt x="173" y="72"/>
                    </a:lnTo>
                    <a:lnTo>
                      <a:pt x="172" y="72"/>
                    </a:lnTo>
                    <a:lnTo>
                      <a:pt x="172" y="72"/>
                    </a:lnTo>
                    <a:lnTo>
                      <a:pt x="170" y="70"/>
                    </a:lnTo>
                    <a:lnTo>
                      <a:pt x="170" y="69"/>
                    </a:lnTo>
                    <a:lnTo>
                      <a:pt x="169" y="68"/>
                    </a:lnTo>
                    <a:lnTo>
                      <a:pt x="168" y="67"/>
                    </a:lnTo>
                    <a:lnTo>
                      <a:pt x="167" y="67"/>
                    </a:lnTo>
                    <a:lnTo>
                      <a:pt x="166" y="67"/>
                    </a:lnTo>
                    <a:lnTo>
                      <a:pt x="165" y="65"/>
                    </a:lnTo>
                    <a:lnTo>
                      <a:pt x="165" y="64"/>
                    </a:lnTo>
                    <a:lnTo>
                      <a:pt x="165" y="63"/>
                    </a:lnTo>
                    <a:lnTo>
                      <a:pt x="166" y="62"/>
                    </a:lnTo>
                    <a:lnTo>
                      <a:pt x="167" y="61"/>
                    </a:lnTo>
                    <a:lnTo>
                      <a:pt x="168" y="60"/>
                    </a:lnTo>
                    <a:lnTo>
                      <a:pt x="171" y="59"/>
                    </a:lnTo>
                    <a:lnTo>
                      <a:pt x="172" y="59"/>
                    </a:lnTo>
                    <a:lnTo>
                      <a:pt x="173" y="59"/>
                    </a:lnTo>
                    <a:lnTo>
                      <a:pt x="178" y="62"/>
                    </a:lnTo>
                    <a:lnTo>
                      <a:pt x="180" y="63"/>
                    </a:lnTo>
                    <a:lnTo>
                      <a:pt x="182" y="63"/>
                    </a:lnTo>
                    <a:lnTo>
                      <a:pt x="184" y="63"/>
                    </a:lnTo>
                    <a:lnTo>
                      <a:pt x="189" y="60"/>
                    </a:lnTo>
                    <a:lnTo>
                      <a:pt x="195" y="56"/>
                    </a:lnTo>
                    <a:lnTo>
                      <a:pt x="194" y="55"/>
                    </a:lnTo>
                    <a:lnTo>
                      <a:pt x="193" y="55"/>
                    </a:lnTo>
                    <a:lnTo>
                      <a:pt x="193" y="54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3" y="53"/>
                    </a:lnTo>
                    <a:lnTo>
                      <a:pt x="194" y="53"/>
                    </a:lnTo>
                    <a:lnTo>
                      <a:pt x="196" y="51"/>
                    </a:lnTo>
                    <a:lnTo>
                      <a:pt x="197" y="49"/>
                    </a:lnTo>
                    <a:lnTo>
                      <a:pt x="198" y="49"/>
                    </a:lnTo>
                    <a:lnTo>
                      <a:pt x="199" y="48"/>
                    </a:lnTo>
                    <a:lnTo>
                      <a:pt x="200" y="49"/>
                    </a:lnTo>
                    <a:lnTo>
                      <a:pt x="201" y="48"/>
                    </a:lnTo>
                    <a:lnTo>
                      <a:pt x="202" y="48"/>
                    </a:lnTo>
                    <a:lnTo>
                      <a:pt x="202" y="47"/>
                    </a:lnTo>
                    <a:lnTo>
                      <a:pt x="202" y="48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5" y="50"/>
                    </a:lnTo>
                    <a:lnTo>
                      <a:pt x="206" y="50"/>
                    </a:lnTo>
                    <a:lnTo>
                      <a:pt x="206" y="51"/>
                    </a:lnTo>
                    <a:lnTo>
                      <a:pt x="206" y="52"/>
                    </a:lnTo>
                    <a:lnTo>
                      <a:pt x="207" y="53"/>
                    </a:lnTo>
                    <a:lnTo>
                      <a:pt x="207" y="54"/>
                    </a:lnTo>
                    <a:lnTo>
                      <a:pt x="208" y="54"/>
                    </a:lnTo>
                    <a:lnTo>
                      <a:pt x="209" y="54"/>
                    </a:lnTo>
                    <a:lnTo>
                      <a:pt x="210" y="53"/>
                    </a:lnTo>
                    <a:lnTo>
                      <a:pt x="212" y="54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12" y="54"/>
                    </a:lnTo>
                    <a:lnTo>
                      <a:pt x="212" y="54"/>
                    </a:lnTo>
                    <a:lnTo>
                      <a:pt x="214" y="54"/>
                    </a:lnTo>
                    <a:lnTo>
                      <a:pt x="216" y="54"/>
                    </a:lnTo>
                    <a:lnTo>
                      <a:pt x="218" y="53"/>
                    </a:lnTo>
                    <a:lnTo>
                      <a:pt x="219" y="51"/>
                    </a:lnTo>
                    <a:lnTo>
                      <a:pt x="220" y="50"/>
                    </a:lnTo>
                    <a:lnTo>
                      <a:pt x="221" y="50"/>
                    </a:lnTo>
                    <a:lnTo>
                      <a:pt x="222" y="49"/>
                    </a:lnTo>
                    <a:lnTo>
                      <a:pt x="222" y="49"/>
                    </a:lnTo>
                    <a:lnTo>
                      <a:pt x="223" y="49"/>
                    </a:lnTo>
                    <a:lnTo>
                      <a:pt x="224" y="49"/>
                    </a:lnTo>
                    <a:lnTo>
                      <a:pt x="224" y="48"/>
                    </a:lnTo>
                    <a:lnTo>
                      <a:pt x="224" y="47"/>
                    </a:lnTo>
                    <a:lnTo>
                      <a:pt x="225" y="47"/>
                    </a:lnTo>
                    <a:lnTo>
                      <a:pt x="227" y="46"/>
                    </a:lnTo>
                    <a:lnTo>
                      <a:pt x="227" y="45"/>
                    </a:lnTo>
                    <a:lnTo>
                      <a:pt x="228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5"/>
                    </a:lnTo>
                    <a:lnTo>
                      <a:pt x="232" y="46"/>
                    </a:lnTo>
                    <a:lnTo>
                      <a:pt x="232" y="47"/>
                    </a:lnTo>
                    <a:lnTo>
                      <a:pt x="232" y="48"/>
                    </a:lnTo>
                    <a:lnTo>
                      <a:pt x="232" y="48"/>
                    </a:lnTo>
                    <a:lnTo>
                      <a:pt x="233" y="49"/>
                    </a:lnTo>
                    <a:lnTo>
                      <a:pt x="237" y="50"/>
                    </a:lnTo>
                    <a:lnTo>
                      <a:pt x="239" y="48"/>
                    </a:lnTo>
                    <a:lnTo>
                      <a:pt x="241" y="49"/>
                    </a:lnTo>
                    <a:lnTo>
                      <a:pt x="242" y="50"/>
                    </a:lnTo>
                    <a:lnTo>
                      <a:pt x="244" y="51"/>
                    </a:lnTo>
                    <a:lnTo>
                      <a:pt x="247" y="52"/>
                    </a:lnTo>
                    <a:lnTo>
                      <a:pt x="248" y="52"/>
                    </a:lnTo>
                    <a:lnTo>
                      <a:pt x="249" y="53"/>
                    </a:lnTo>
                    <a:lnTo>
                      <a:pt x="250" y="54"/>
                    </a:lnTo>
                    <a:lnTo>
                      <a:pt x="251" y="54"/>
                    </a:lnTo>
                    <a:lnTo>
                      <a:pt x="252" y="53"/>
                    </a:lnTo>
                    <a:lnTo>
                      <a:pt x="255" y="54"/>
                    </a:lnTo>
                    <a:lnTo>
                      <a:pt x="257" y="54"/>
                    </a:lnTo>
                    <a:lnTo>
                      <a:pt x="259" y="54"/>
                    </a:lnTo>
                    <a:lnTo>
                      <a:pt x="262" y="54"/>
                    </a:lnTo>
                    <a:lnTo>
                      <a:pt x="262" y="54"/>
                    </a:lnTo>
                    <a:lnTo>
                      <a:pt x="265" y="54"/>
                    </a:lnTo>
                    <a:lnTo>
                      <a:pt x="266" y="55"/>
                    </a:lnTo>
                    <a:lnTo>
                      <a:pt x="267" y="54"/>
                    </a:lnTo>
                    <a:lnTo>
                      <a:pt x="269" y="55"/>
                    </a:lnTo>
                    <a:lnTo>
                      <a:pt x="270" y="56"/>
                    </a:lnTo>
                    <a:lnTo>
                      <a:pt x="271" y="57"/>
                    </a:lnTo>
                    <a:lnTo>
                      <a:pt x="271" y="56"/>
                    </a:lnTo>
                    <a:lnTo>
                      <a:pt x="271" y="55"/>
                    </a:lnTo>
                    <a:lnTo>
                      <a:pt x="271" y="56"/>
                    </a:lnTo>
                    <a:lnTo>
                      <a:pt x="272" y="55"/>
                    </a:lnTo>
                    <a:lnTo>
                      <a:pt x="273" y="56"/>
                    </a:lnTo>
                    <a:lnTo>
                      <a:pt x="273" y="57"/>
                    </a:lnTo>
                    <a:lnTo>
                      <a:pt x="272" y="57"/>
                    </a:lnTo>
                    <a:lnTo>
                      <a:pt x="271" y="57"/>
                    </a:lnTo>
                    <a:lnTo>
                      <a:pt x="271" y="57"/>
                    </a:lnTo>
                    <a:lnTo>
                      <a:pt x="272" y="58"/>
                    </a:lnTo>
                    <a:lnTo>
                      <a:pt x="272" y="59"/>
                    </a:lnTo>
                    <a:lnTo>
                      <a:pt x="272" y="61"/>
                    </a:lnTo>
                    <a:lnTo>
                      <a:pt x="273" y="62"/>
                    </a:lnTo>
                    <a:lnTo>
                      <a:pt x="274" y="62"/>
                    </a:lnTo>
                    <a:lnTo>
                      <a:pt x="276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2" name="Freeform 201">
                <a:extLst>
                  <a:ext uri="{FF2B5EF4-FFF2-40B4-BE49-F238E27FC236}">
                    <a16:creationId xmlns:a16="http://schemas.microsoft.com/office/drawing/2014/main" id="{49A46972-EB9C-C369-E949-D26D4E23E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638" y="2136775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3" name="Freeform 202">
                <a:extLst>
                  <a:ext uri="{FF2B5EF4-FFF2-40B4-BE49-F238E27FC236}">
                    <a16:creationId xmlns:a16="http://schemas.microsoft.com/office/drawing/2014/main" id="{3A681B4D-AB22-BF28-8ECA-3B2DA4C2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163" y="2138363"/>
                <a:ext cx="3175" cy="4762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4" name="Freeform 203">
                <a:extLst>
                  <a:ext uri="{FF2B5EF4-FFF2-40B4-BE49-F238E27FC236}">
                    <a16:creationId xmlns:a16="http://schemas.microsoft.com/office/drawing/2014/main" id="{AF595C1F-27F0-DFBE-EBF7-7176E492F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200275"/>
                <a:ext cx="30162" cy="25400"/>
              </a:xfrm>
              <a:custGeom>
                <a:avLst/>
                <a:gdLst>
                  <a:gd name="T0" fmla="*/ 10 w 19"/>
                  <a:gd name="T1" fmla="*/ 5 h 16"/>
                  <a:gd name="T2" fmla="*/ 8 w 19"/>
                  <a:gd name="T3" fmla="*/ 5 h 16"/>
                  <a:gd name="T4" fmla="*/ 7 w 19"/>
                  <a:gd name="T5" fmla="*/ 5 h 16"/>
                  <a:gd name="T6" fmla="*/ 6 w 19"/>
                  <a:gd name="T7" fmla="*/ 3 h 16"/>
                  <a:gd name="T8" fmla="*/ 5 w 19"/>
                  <a:gd name="T9" fmla="*/ 1 h 16"/>
                  <a:gd name="T10" fmla="*/ 5 w 19"/>
                  <a:gd name="T11" fmla="*/ 0 h 16"/>
                  <a:gd name="T12" fmla="*/ 4 w 19"/>
                  <a:gd name="T13" fmla="*/ 0 h 16"/>
                  <a:gd name="T14" fmla="*/ 2 w 19"/>
                  <a:gd name="T15" fmla="*/ 1 h 16"/>
                  <a:gd name="T16" fmla="*/ 0 w 19"/>
                  <a:gd name="T17" fmla="*/ 4 h 16"/>
                  <a:gd name="T18" fmla="*/ 1 w 19"/>
                  <a:gd name="T19" fmla="*/ 5 h 16"/>
                  <a:gd name="T20" fmla="*/ 0 w 19"/>
                  <a:gd name="T21" fmla="*/ 5 h 16"/>
                  <a:gd name="T22" fmla="*/ 0 w 19"/>
                  <a:gd name="T23" fmla="*/ 5 h 16"/>
                  <a:gd name="T24" fmla="*/ 0 w 19"/>
                  <a:gd name="T25" fmla="*/ 6 h 16"/>
                  <a:gd name="T26" fmla="*/ 1 w 19"/>
                  <a:gd name="T27" fmla="*/ 7 h 16"/>
                  <a:gd name="T28" fmla="*/ 3 w 19"/>
                  <a:gd name="T29" fmla="*/ 10 h 16"/>
                  <a:gd name="T30" fmla="*/ 4 w 19"/>
                  <a:gd name="T31" fmla="*/ 11 h 16"/>
                  <a:gd name="T32" fmla="*/ 5 w 19"/>
                  <a:gd name="T33" fmla="*/ 12 h 16"/>
                  <a:gd name="T34" fmla="*/ 6 w 19"/>
                  <a:gd name="T35" fmla="*/ 13 h 16"/>
                  <a:gd name="T36" fmla="*/ 8 w 19"/>
                  <a:gd name="T37" fmla="*/ 15 h 16"/>
                  <a:gd name="T38" fmla="*/ 10 w 19"/>
                  <a:gd name="T39" fmla="*/ 15 h 16"/>
                  <a:gd name="T40" fmla="*/ 10 w 19"/>
                  <a:gd name="T41" fmla="*/ 16 h 16"/>
                  <a:gd name="T42" fmla="*/ 10 w 19"/>
                  <a:gd name="T43" fmla="*/ 16 h 16"/>
                  <a:gd name="T44" fmla="*/ 11 w 19"/>
                  <a:gd name="T45" fmla="*/ 15 h 16"/>
                  <a:gd name="T46" fmla="*/ 11 w 19"/>
                  <a:gd name="T47" fmla="*/ 15 h 16"/>
                  <a:gd name="T48" fmla="*/ 11 w 19"/>
                  <a:gd name="T49" fmla="*/ 15 h 16"/>
                  <a:gd name="T50" fmla="*/ 11 w 19"/>
                  <a:gd name="T51" fmla="*/ 14 h 16"/>
                  <a:gd name="T52" fmla="*/ 12 w 19"/>
                  <a:gd name="T53" fmla="*/ 14 h 16"/>
                  <a:gd name="T54" fmla="*/ 12 w 19"/>
                  <a:gd name="T55" fmla="*/ 13 h 16"/>
                  <a:gd name="T56" fmla="*/ 13 w 19"/>
                  <a:gd name="T57" fmla="*/ 12 h 16"/>
                  <a:gd name="T58" fmla="*/ 14 w 19"/>
                  <a:gd name="T59" fmla="*/ 12 h 16"/>
                  <a:gd name="T60" fmla="*/ 15 w 19"/>
                  <a:gd name="T61" fmla="*/ 12 h 16"/>
                  <a:gd name="T62" fmla="*/ 17 w 19"/>
                  <a:gd name="T63" fmla="*/ 13 h 16"/>
                  <a:gd name="T64" fmla="*/ 18 w 19"/>
                  <a:gd name="T65" fmla="*/ 14 h 16"/>
                  <a:gd name="T66" fmla="*/ 19 w 19"/>
                  <a:gd name="T67" fmla="*/ 14 h 16"/>
                  <a:gd name="T68" fmla="*/ 18 w 19"/>
                  <a:gd name="T69" fmla="*/ 12 h 16"/>
                  <a:gd name="T70" fmla="*/ 15 w 19"/>
                  <a:gd name="T71" fmla="*/ 10 h 16"/>
                  <a:gd name="T72" fmla="*/ 14 w 19"/>
                  <a:gd name="T73" fmla="*/ 8 h 16"/>
                  <a:gd name="T74" fmla="*/ 13 w 19"/>
                  <a:gd name="T75" fmla="*/ 7 h 16"/>
                  <a:gd name="T76" fmla="*/ 11 w 19"/>
                  <a:gd name="T77" fmla="*/ 5 h 16"/>
                  <a:gd name="T78" fmla="*/ 10 w 19"/>
                  <a:gd name="T7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16">
                    <a:moveTo>
                      <a:pt x="10" y="5"/>
                    </a:moveTo>
                    <a:lnTo>
                      <a:pt x="8" y="5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7" y="13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18" y="12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1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5" name="Freeform 204">
                <a:extLst>
                  <a:ext uri="{FF2B5EF4-FFF2-40B4-BE49-F238E27FC236}">
                    <a16:creationId xmlns:a16="http://schemas.microsoft.com/office/drawing/2014/main" id="{EA62BE4A-D623-7936-6F99-A4230F4DF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525" y="2138363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6" name="Freeform 206">
                <a:extLst>
                  <a:ext uri="{FF2B5EF4-FFF2-40B4-BE49-F238E27FC236}">
                    <a16:creationId xmlns:a16="http://schemas.microsoft.com/office/drawing/2014/main" id="{B2B6A1DB-B5E5-566D-E9A4-0D132E223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2319338"/>
                <a:ext cx="9525" cy="9525"/>
              </a:xfrm>
              <a:custGeom>
                <a:avLst/>
                <a:gdLst>
                  <a:gd name="T0" fmla="*/ 1 w 6"/>
                  <a:gd name="T1" fmla="*/ 2 h 6"/>
                  <a:gd name="T2" fmla="*/ 0 w 6"/>
                  <a:gd name="T3" fmla="*/ 3 h 6"/>
                  <a:gd name="T4" fmla="*/ 2 w 6"/>
                  <a:gd name="T5" fmla="*/ 3 h 6"/>
                  <a:gd name="T6" fmla="*/ 1 w 6"/>
                  <a:gd name="T7" fmla="*/ 4 h 6"/>
                  <a:gd name="T8" fmla="*/ 2 w 6"/>
                  <a:gd name="T9" fmla="*/ 5 h 6"/>
                  <a:gd name="T10" fmla="*/ 4 w 6"/>
                  <a:gd name="T11" fmla="*/ 5 h 6"/>
                  <a:gd name="T12" fmla="*/ 4 w 6"/>
                  <a:gd name="T13" fmla="*/ 5 h 6"/>
                  <a:gd name="T14" fmla="*/ 3 w 6"/>
                  <a:gd name="T15" fmla="*/ 5 h 6"/>
                  <a:gd name="T16" fmla="*/ 3 w 6"/>
                  <a:gd name="T17" fmla="*/ 6 h 6"/>
                  <a:gd name="T18" fmla="*/ 4 w 6"/>
                  <a:gd name="T19" fmla="*/ 6 h 6"/>
                  <a:gd name="T20" fmla="*/ 5 w 6"/>
                  <a:gd name="T21" fmla="*/ 5 h 6"/>
                  <a:gd name="T22" fmla="*/ 6 w 6"/>
                  <a:gd name="T23" fmla="*/ 5 h 6"/>
                  <a:gd name="T24" fmla="*/ 6 w 6"/>
                  <a:gd name="T25" fmla="*/ 5 h 6"/>
                  <a:gd name="T26" fmla="*/ 5 w 6"/>
                  <a:gd name="T27" fmla="*/ 5 h 6"/>
                  <a:gd name="T28" fmla="*/ 6 w 6"/>
                  <a:gd name="T29" fmla="*/ 4 h 6"/>
                  <a:gd name="T30" fmla="*/ 5 w 6"/>
                  <a:gd name="T31" fmla="*/ 3 h 6"/>
                  <a:gd name="T32" fmla="*/ 6 w 6"/>
                  <a:gd name="T33" fmla="*/ 2 h 6"/>
                  <a:gd name="T34" fmla="*/ 5 w 6"/>
                  <a:gd name="T35" fmla="*/ 1 h 6"/>
                  <a:gd name="T36" fmla="*/ 6 w 6"/>
                  <a:gd name="T37" fmla="*/ 1 h 6"/>
                  <a:gd name="T38" fmla="*/ 5 w 6"/>
                  <a:gd name="T39" fmla="*/ 0 h 6"/>
                  <a:gd name="T40" fmla="*/ 4 w 6"/>
                  <a:gd name="T41" fmla="*/ 2 h 6"/>
                  <a:gd name="T42" fmla="*/ 3 w 6"/>
                  <a:gd name="T43" fmla="*/ 1 h 6"/>
                  <a:gd name="T44" fmla="*/ 3 w 6"/>
                  <a:gd name="T45" fmla="*/ 0 h 6"/>
                  <a:gd name="T46" fmla="*/ 2 w 6"/>
                  <a:gd name="T47" fmla="*/ 1 h 6"/>
                  <a:gd name="T48" fmla="*/ 1 w 6"/>
                  <a:gd name="T49" fmla="*/ 1 h 6"/>
                  <a:gd name="T50" fmla="*/ 1 w 6"/>
                  <a:gd name="T5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7" name="Freeform 207">
                <a:extLst>
                  <a:ext uri="{FF2B5EF4-FFF2-40B4-BE49-F238E27FC236}">
                    <a16:creationId xmlns:a16="http://schemas.microsoft.com/office/drawing/2014/main" id="{1A94D4D0-BB50-7F3B-08A1-2A16C9AC1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400" y="2319338"/>
                <a:ext cx="3175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8" name="Freeform 208">
                <a:extLst>
                  <a:ext uri="{FF2B5EF4-FFF2-40B4-BE49-F238E27FC236}">
                    <a16:creationId xmlns:a16="http://schemas.microsoft.com/office/drawing/2014/main" id="{00669CF4-2014-D63D-8657-C2D0C4B15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463" y="2335213"/>
                <a:ext cx="38100" cy="50800"/>
              </a:xfrm>
              <a:custGeom>
                <a:avLst/>
                <a:gdLst>
                  <a:gd name="T0" fmla="*/ 2 w 24"/>
                  <a:gd name="T1" fmla="*/ 16 h 32"/>
                  <a:gd name="T2" fmla="*/ 0 w 24"/>
                  <a:gd name="T3" fmla="*/ 17 h 32"/>
                  <a:gd name="T4" fmla="*/ 1 w 24"/>
                  <a:gd name="T5" fmla="*/ 18 h 32"/>
                  <a:gd name="T6" fmla="*/ 1 w 24"/>
                  <a:gd name="T7" fmla="*/ 20 h 32"/>
                  <a:gd name="T8" fmla="*/ 2 w 24"/>
                  <a:gd name="T9" fmla="*/ 21 h 32"/>
                  <a:gd name="T10" fmla="*/ 2 w 24"/>
                  <a:gd name="T11" fmla="*/ 24 h 32"/>
                  <a:gd name="T12" fmla="*/ 1 w 24"/>
                  <a:gd name="T13" fmla="*/ 29 h 32"/>
                  <a:gd name="T14" fmla="*/ 1 w 24"/>
                  <a:gd name="T15" fmla="*/ 31 h 32"/>
                  <a:gd name="T16" fmla="*/ 3 w 24"/>
                  <a:gd name="T17" fmla="*/ 32 h 32"/>
                  <a:gd name="T18" fmla="*/ 7 w 24"/>
                  <a:gd name="T19" fmla="*/ 30 h 32"/>
                  <a:gd name="T20" fmla="*/ 11 w 24"/>
                  <a:gd name="T21" fmla="*/ 24 h 32"/>
                  <a:gd name="T22" fmla="*/ 13 w 24"/>
                  <a:gd name="T23" fmla="*/ 22 h 32"/>
                  <a:gd name="T24" fmla="*/ 15 w 24"/>
                  <a:gd name="T25" fmla="*/ 22 h 32"/>
                  <a:gd name="T26" fmla="*/ 18 w 24"/>
                  <a:gd name="T27" fmla="*/ 21 h 32"/>
                  <a:gd name="T28" fmla="*/ 18 w 24"/>
                  <a:gd name="T29" fmla="*/ 20 h 32"/>
                  <a:gd name="T30" fmla="*/ 17 w 24"/>
                  <a:gd name="T31" fmla="*/ 19 h 32"/>
                  <a:gd name="T32" fmla="*/ 19 w 24"/>
                  <a:gd name="T33" fmla="*/ 17 h 32"/>
                  <a:gd name="T34" fmla="*/ 20 w 24"/>
                  <a:gd name="T35" fmla="*/ 16 h 32"/>
                  <a:gd name="T36" fmla="*/ 21 w 24"/>
                  <a:gd name="T37" fmla="*/ 13 h 32"/>
                  <a:gd name="T38" fmla="*/ 22 w 24"/>
                  <a:gd name="T39" fmla="*/ 12 h 32"/>
                  <a:gd name="T40" fmla="*/ 22 w 24"/>
                  <a:gd name="T41" fmla="*/ 10 h 32"/>
                  <a:gd name="T42" fmla="*/ 22 w 24"/>
                  <a:gd name="T43" fmla="*/ 8 h 32"/>
                  <a:gd name="T44" fmla="*/ 23 w 24"/>
                  <a:gd name="T45" fmla="*/ 5 h 32"/>
                  <a:gd name="T46" fmla="*/ 23 w 24"/>
                  <a:gd name="T47" fmla="*/ 2 h 32"/>
                  <a:gd name="T48" fmla="*/ 24 w 24"/>
                  <a:gd name="T49" fmla="*/ 0 h 32"/>
                  <a:gd name="T50" fmla="*/ 23 w 24"/>
                  <a:gd name="T51" fmla="*/ 0 h 32"/>
                  <a:gd name="T52" fmla="*/ 20 w 24"/>
                  <a:gd name="T53" fmla="*/ 1 h 32"/>
                  <a:gd name="T54" fmla="*/ 17 w 24"/>
                  <a:gd name="T55" fmla="*/ 3 h 32"/>
                  <a:gd name="T56" fmla="*/ 9 w 24"/>
                  <a:gd name="T57" fmla="*/ 7 h 32"/>
                  <a:gd name="T58" fmla="*/ 6 w 24"/>
                  <a:gd name="T59" fmla="*/ 10 h 32"/>
                  <a:gd name="T60" fmla="*/ 4 w 24"/>
                  <a:gd name="T61" fmla="*/ 10 h 32"/>
                  <a:gd name="T62" fmla="*/ 3 w 24"/>
                  <a:gd name="T63" fmla="*/ 13 h 32"/>
                  <a:gd name="T64" fmla="*/ 2 w 2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2">
                    <a:moveTo>
                      <a:pt x="2" y="16"/>
                    </a:moveTo>
                    <a:lnTo>
                      <a:pt x="2" y="16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1" y="31"/>
                    </a:lnTo>
                    <a:lnTo>
                      <a:pt x="2" y="31"/>
                    </a:lnTo>
                    <a:lnTo>
                      <a:pt x="3" y="32"/>
                    </a:lnTo>
                    <a:lnTo>
                      <a:pt x="5" y="31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8" y="17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89" name="Freeform 209">
                <a:extLst>
                  <a:ext uri="{FF2B5EF4-FFF2-40B4-BE49-F238E27FC236}">
                    <a16:creationId xmlns:a16="http://schemas.microsoft.com/office/drawing/2014/main" id="{85B779D0-AC93-7D5F-C465-52C1E3AEE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263" y="2159000"/>
                <a:ext cx="1587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0" name="Freeform 210">
                <a:extLst>
                  <a:ext uri="{FF2B5EF4-FFF2-40B4-BE49-F238E27FC236}">
                    <a16:creationId xmlns:a16="http://schemas.microsoft.com/office/drawing/2014/main" id="{4ED1941D-9994-1F43-64F0-CDBD166F7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763" y="2354263"/>
                <a:ext cx="6350" cy="3175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3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4 w 4"/>
                  <a:gd name="T11" fmla="*/ 0 h 2"/>
                  <a:gd name="T12" fmla="*/ 1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0 w 4"/>
                  <a:gd name="T19" fmla="*/ 1 h 2"/>
                  <a:gd name="T20" fmla="*/ 0 w 4"/>
                  <a:gd name="T21" fmla="*/ 2 h 2"/>
                  <a:gd name="T22" fmla="*/ 0 w 4"/>
                  <a:gd name="T23" fmla="*/ 2 h 2"/>
                  <a:gd name="T24" fmla="*/ 1 w 4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1" name="Freeform 211">
                <a:extLst>
                  <a:ext uri="{FF2B5EF4-FFF2-40B4-BE49-F238E27FC236}">
                    <a16:creationId xmlns:a16="http://schemas.microsoft.com/office/drawing/2014/main" id="{9D8BF52E-465E-17B5-D8B1-174204B3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550" y="2428875"/>
                <a:ext cx="11112" cy="4763"/>
              </a:xfrm>
              <a:custGeom>
                <a:avLst/>
                <a:gdLst>
                  <a:gd name="T0" fmla="*/ 1 w 7"/>
                  <a:gd name="T1" fmla="*/ 3 h 3"/>
                  <a:gd name="T2" fmla="*/ 2 w 7"/>
                  <a:gd name="T3" fmla="*/ 2 h 3"/>
                  <a:gd name="T4" fmla="*/ 3 w 7"/>
                  <a:gd name="T5" fmla="*/ 2 h 3"/>
                  <a:gd name="T6" fmla="*/ 3 w 7"/>
                  <a:gd name="T7" fmla="*/ 1 h 3"/>
                  <a:gd name="T8" fmla="*/ 4 w 7"/>
                  <a:gd name="T9" fmla="*/ 1 h 3"/>
                  <a:gd name="T10" fmla="*/ 5 w 7"/>
                  <a:gd name="T11" fmla="*/ 1 h 3"/>
                  <a:gd name="T12" fmla="*/ 5 w 7"/>
                  <a:gd name="T13" fmla="*/ 1 h 3"/>
                  <a:gd name="T14" fmla="*/ 6 w 7"/>
                  <a:gd name="T15" fmla="*/ 1 h 3"/>
                  <a:gd name="T16" fmla="*/ 7 w 7"/>
                  <a:gd name="T17" fmla="*/ 1 h 3"/>
                  <a:gd name="T18" fmla="*/ 7 w 7"/>
                  <a:gd name="T19" fmla="*/ 0 h 3"/>
                  <a:gd name="T20" fmla="*/ 5 w 7"/>
                  <a:gd name="T21" fmla="*/ 0 h 3"/>
                  <a:gd name="T22" fmla="*/ 3 w 7"/>
                  <a:gd name="T23" fmla="*/ 1 h 3"/>
                  <a:gd name="T24" fmla="*/ 2 w 7"/>
                  <a:gd name="T25" fmla="*/ 1 h 3"/>
                  <a:gd name="T26" fmla="*/ 2 w 7"/>
                  <a:gd name="T27" fmla="*/ 0 h 3"/>
                  <a:gd name="T28" fmla="*/ 1 w 7"/>
                  <a:gd name="T29" fmla="*/ 0 h 3"/>
                  <a:gd name="T30" fmla="*/ 1 w 7"/>
                  <a:gd name="T31" fmla="*/ 1 h 3"/>
                  <a:gd name="T32" fmla="*/ 1 w 7"/>
                  <a:gd name="T33" fmla="*/ 1 h 3"/>
                  <a:gd name="T34" fmla="*/ 1 w 7"/>
                  <a:gd name="T35" fmla="*/ 1 h 3"/>
                  <a:gd name="T36" fmla="*/ 0 w 7"/>
                  <a:gd name="T37" fmla="*/ 1 h 3"/>
                  <a:gd name="T38" fmla="*/ 0 w 7"/>
                  <a:gd name="T39" fmla="*/ 2 h 3"/>
                  <a:gd name="T40" fmla="*/ 1 w 7"/>
                  <a:gd name="T41" fmla="*/ 3 h 3"/>
                  <a:gd name="T42" fmla="*/ 1 w 7"/>
                  <a:gd name="T4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2" name="Freeform 212">
                <a:extLst>
                  <a:ext uri="{FF2B5EF4-FFF2-40B4-BE49-F238E27FC236}">
                    <a16:creationId xmlns:a16="http://schemas.microsoft.com/office/drawing/2014/main" id="{DAF55A9B-6A00-1890-E413-174A5C1FD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600" y="2320925"/>
                <a:ext cx="7937" cy="6350"/>
              </a:xfrm>
              <a:custGeom>
                <a:avLst/>
                <a:gdLst>
                  <a:gd name="T0" fmla="*/ 3 w 5"/>
                  <a:gd name="T1" fmla="*/ 3 h 4"/>
                  <a:gd name="T2" fmla="*/ 4 w 5"/>
                  <a:gd name="T3" fmla="*/ 3 h 4"/>
                  <a:gd name="T4" fmla="*/ 5 w 5"/>
                  <a:gd name="T5" fmla="*/ 2 h 4"/>
                  <a:gd name="T6" fmla="*/ 4 w 5"/>
                  <a:gd name="T7" fmla="*/ 0 h 4"/>
                  <a:gd name="T8" fmla="*/ 3 w 5"/>
                  <a:gd name="T9" fmla="*/ 0 h 4"/>
                  <a:gd name="T10" fmla="*/ 2 w 5"/>
                  <a:gd name="T11" fmla="*/ 0 h 4"/>
                  <a:gd name="T12" fmla="*/ 1 w 5"/>
                  <a:gd name="T13" fmla="*/ 1 h 4"/>
                  <a:gd name="T14" fmla="*/ 0 w 5"/>
                  <a:gd name="T15" fmla="*/ 2 h 4"/>
                  <a:gd name="T16" fmla="*/ 1 w 5"/>
                  <a:gd name="T17" fmla="*/ 3 h 4"/>
                  <a:gd name="T18" fmla="*/ 2 w 5"/>
                  <a:gd name="T19" fmla="*/ 4 h 4"/>
                  <a:gd name="T20" fmla="*/ 3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4" y="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3" name="Freeform 213">
                <a:extLst>
                  <a:ext uri="{FF2B5EF4-FFF2-40B4-BE49-F238E27FC236}">
                    <a16:creationId xmlns:a16="http://schemas.microsoft.com/office/drawing/2014/main" id="{BEA7F917-3E63-FF0C-DC81-67B1FDE78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200" y="2266950"/>
                <a:ext cx="7937" cy="95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6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4 h 6"/>
                  <a:gd name="T10" fmla="*/ 5 w 5"/>
                  <a:gd name="T11" fmla="*/ 3 h 6"/>
                  <a:gd name="T12" fmla="*/ 4 w 5"/>
                  <a:gd name="T13" fmla="*/ 3 h 6"/>
                  <a:gd name="T14" fmla="*/ 3 w 5"/>
                  <a:gd name="T15" fmla="*/ 3 h 6"/>
                  <a:gd name="T16" fmla="*/ 4 w 5"/>
                  <a:gd name="T17" fmla="*/ 2 h 6"/>
                  <a:gd name="T18" fmla="*/ 4 w 5"/>
                  <a:gd name="T19" fmla="*/ 1 h 6"/>
                  <a:gd name="T20" fmla="*/ 3 w 5"/>
                  <a:gd name="T21" fmla="*/ 1 h 6"/>
                  <a:gd name="T22" fmla="*/ 2 w 5"/>
                  <a:gd name="T23" fmla="*/ 1 h 6"/>
                  <a:gd name="T24" fmla="*/ 2 w 5"/>
                  <a:gd name="T25" fmla="*/ 0 h 6"/>
                  <a:gd name="T26" fmla="*/ 1 w 5"/>
                  <a:gd name="T27" fmla="*/ 0 h 6"/>
                  <a:gd name="T28" fmla="*/ 1 w 5"/>
                  <a:gd name="T29" fmla="*/ 1 h 6"/>
                  <a:gd name="T30" fmla="*/ 0 w 5"/>
                  <a:gd name="T31" fmla="*/ 1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3 h 6"/>
                  <a:gd name="T38" fmla="*/ 2 w 5"/>
                  <a:gd name="T39" fmla="*/ 4 h 6"/>
                  <a:gd name="T40" fmla="*/ 2 w 5"/>
                  <a:gd name="T41" fmla="*/ 5 h 6"/>
                  <a:gd name="T42" fmla="*/ 3 w 5"/>
                  <a:gd name="T43" fmla="*/ 5 h 6"/>
                  <a:gd name="T44" fmla="*/ 3 w 5"/>
                  <a:gd name="T45" fmla="*/ 4 h 6"/>
                  <a:gd name="T46" fmla="*/ 4 w 5"/>
                  <a:gd name="T47" fmla="*/ 4 h 6"/>
                  <a:gd name="T48" fmla="*/ 4 w 5"/>
                  <a:gd name="T49" fmla="*/ 5 h 6"/>
                  <a:gd name="T50" fmla="*/ 3 w 5"/>
                  <a:gd name="T51" fmla="*/ 5 h 6"/>
                  <a:gd name="T52" fmla="*/ 3 w 5"/>
                  <a:gd name="T53" fmla="*/ 6 h 6"/>
                  <a:gd name="T54" fmla="*/ 4 w 5"/>
                  <a:gd name="T5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4" name="Freeform 214">
                <a:extLst>
                  <a:ext uri="{FF2B5EF4-FFF2-40B4-BE49-F238E27FC236}">
                    <a16:creationId xmlns:a16="http://schemas.microsoft.com/office/drawing/2014/main" id="{F5588496-0834-9F67-11B7-3059A421E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500" y="2022475"/>
                <a:ext cx="36512" cy="42863"/>
              </a:xfrm>
              <a:custGeom>
                <a:avLst/>
                <a:gdLst>
                  <a:gd name="T0" fmla="*/ 10 w 23"/>
                  <a:gd name="T1" fmla="*/ 7 h 27"/>
                  <a:gd name="T2" fmla="*/ 14 w 23"/>
                  <a:gd name="T3" fmla="*/ 6 h 27"/>
                  <a:gd name="T4" fmla="*/ 15 w 23"/>
                  <a:gd name="T5" fmla="*/ 4 h 27"/>
                  <a:gd name="T6" fmla="*/ 15 w 23"/>
                  <a:gd name="T7" fmla="*/ 2 h 27"/>
                  <a:gd name="T8" fmla="*/ 13 w 23"/>
                  <a:gd name="T9" fmla="*/ 1 h 27"/>
                  <a:gd name="T10" fmla="*/ 11 w 23"/>
                  <a:gd name="T11" fmla="*/ 0 h 27"/>
                  <a:gd name="T12" fmla="*/ 8 w 23"/>
                  <a:gd name="T13" fmla="*/ 1 h 27"/>
                  <a:gd name="T14" fmla="*/ 2 w 23"/>
                  <a:gd name="T15" fmla="*/ 2 h 27"/>
                  <a:gd name="T16" fmla="*/ 0 w 23"/>
                  <a:gd name="T17" fmla="*/ 5 h 27"/>
                  <a:gd name="T18" fmla="*/ 1 w 23"/>
                  <a:gd name="T19" fmla="*/ 6 h 27"/>
                  <a:gd name="T20" fmla="*/ 2 w 23"/>
                  <a:gd name="T21" fmla="*/ 7 h 27"/>
                  <a:gd name="T22" fmla="*/ 2 w 23"/>
                  <a:gd name="T23" fmla="*/ 8 h 27"/>
                  <a:gd name="T24" fmla="*/ 4 w 23"/>
                  <a:gd name="T25" fmla="*/ 9 h 27"/>
                  <a:gd name="T26" fmla="*/ 5 w 23"/>
                  <a:gd name="T27" fmla="*/ 10 h 27"/>
                  <a:gd name="T28" fmla="*/ 6 w 23"/>
                  <a:gd name="T29" fmla="*/ 13 h 27"/>
                  <a:gd name="T30" fmla="*/ 8 w 23"/>
                  <a:gd name="T31" fmla="*/ 15 h 27"/>
                  <a:gd name="T32" fmla="*/ 10 w 23"/>
                  <a:gd name="T33" fmla="*/ 17 h 27"/>
                  <a:gd name="T34" fmla="*/ 11 w 23"/>
                  <a:gd name="T35" fmla="*/ 20 h 27"/>
                  <a:gd name="T36" fmla="*/ 12 w 23"/>
                  <a:gd name="T37" fmla="*/ 22 h 27"/>
                  <a:gd name="T38" fmla="*/ 15 w 23"/>
                  <a:gd name="T39" fmla="*/ 23 h 27"/>
                  <a:gd name="T40" fmla="*/ 14 w 23"/>
                  <a:gd name="T41" fmla="*/ 24 h 27"/>
                  <a:gd name="T42" fmla="*/ 15 w 23"/>
                  <a:gd name="T43" fmla="*/ 24 h 27"/>
                  <a:gd name="T44" fmla="*/ 17 w 23"/>
                  <a:gd name="T45" fmla="*/ 26 h 27"/>
                  <a:gd name="T46" fmla="*/ 19 w 23"/>
                  <a:gd name="T47" fmla="*/ 26 h 27"/>
                  <a:gd name="T48" fmla="*/ 21 w 23"/>
                  <a:gd name="T49" fmla="*/ 27 h 27"/>
                  <a:gd name="T50" fmla="*/ 23 w 23"/>
                  <a:gd name="T51" fmla="*/ 27 h 27"/>
                  <a:gd name="T52" fmla="*/ 22 w 23"/>
                  <a:gd name="T53" fmla="*/ 26 h 27"/>
                  <a:gd name="T54" fmla="*/ 22 w 23"/>
                  <a:gd name="T55" fmla="*/ 24 h 27"/>
                  <a:gd name="T56" fmla="*/ 21 w 23"/>
                  <a:gd name="T57" fmla="*/ 23 h 27"/>
                  <a:gd name="T58" fmla="*/ 19 w 23"/>
                  <a:gd name="T59" fmla="*/ 23 h 27"/>
                  <a:gd name="T60" fmla="*/ 17 w 23"/>
                  <a:gd name="T61" fmla="*/ 22 h 27"/>
                  <a:gd name="T62" fmla="*/ 15 w 23"/>
                  <a:gd name="T63" fmla="*/ 21 h 27"/>
                  <a:gd name="T64" fmla="*/ 14 w 23"/>
                  <a:gd name="T65" fmla="*/ 15 h 27"/>
                  <a:gd name="T66" fmla="*/ 14 w 23"/>
                  <a:gd name="T67" fmla="*/ 14 h 27"/>
                  <a:gd name="T68" fmla="*/ 13 w 23"/>
                  <a:gd name="T69" fmla="*/ 12 h 27"/>
                  <a:gd name="T70" fmla="*/ 10 w 23"/>
                  <a:gd name="T71" fmla="*/ 10 h 27"/>
                  <a:gd name="T72" fmla="*/ 10 w 23"/>
                  <a:gd name="T7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7">
                    <a:moveTo>
                      <a:pt x="10" y="8"/>
                    </a:moveTo>
                    <a:lnTo>
                      <a:pt x="10" y="7"/>
                    </a:lnTo>
                    <a:lnTo>
                      <a:pt x="11" y="7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8" y="15"/>
                    </a:lnTo>
                    <a:lnTo>
                      <a:pt x="9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3" y="27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9" y="23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3" y="12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5" name="Freeform 215">
                <a:extLst>
                  <a:ext uri="{FF2B5EF4-FFF2-40B4-BE49-F238E27FC236}">
                    <a16:creationId xmlns:a16="http://schemas.microsoft.com/office/drawing/2014/main" id="{AE8BC4AE-19A5-CE91-7C9F-78D68ACFD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213" y="2341563"/>
                <a:ext cx="14287" cy="22225"/>
              </a:xfrm>
              <a:custGeom>
                <a:avLst/>
                <a:gdLst>
                  <a:gd name="T0" fmla="*/ 0 w 9"/>
                  <a:gd name="T1" fmla="*/ 11 h 14"/>
                  <a:gd name="T2" fmla="*/ 1 w 9"/>
                  <a:gd name="T3" fmla="*/ 11 h 14"/>
                  <a:gd name="T4" fmla="*/ 1 w 9"/>
                  <a:gd name="T5" fmla="*/ 12 h 14"/>
                  <a:gd name="T6" fmla="*/ 2 w 9"/>
                  <a:gd name="T7" fmla="*/ 12 h 14"/>
                  <a:gd name="T8" fmla="*/ 3 w 9"/>
                  <a:gd name="T9" fmla="*/ 13 h 14"/>
                  <a:gd name="T10" fmla="*/ 3 w 9"/>
                  <a:gd name="T11" fmla="*/ 13 h 14"/>
                  <a:gd name="T12" fmla="*/ 3 w 9"/>
                  <a:gd name="T13" fmla="*/ 13 h 14"/>
                  <a:gd name="T14" fmla="*/ 3 w 9"/>
                  <a:gd name="T15" fmla="*/ 14 h 14"/>
                  <a:gd name="T16" fmla="*/ 4 w 9"/>
                  <a:gd name="T17" fmla="*/ 13 h 14"/>
                  <a:gd name="T18" fmla="*/ 5 w 9"/>
                  <a:gd name="T19" fmla="*/ 14 h 14"/>
                  <a:gd name="T20" fmla="*/ 6 w 9"/>
                  <a:gd name="T21" fmla="*/ 14 h 14"/>
                  <a:gd name="T22" fmla="*/ 6 w 9"/>
                  <a:gd name="T23" fmla="*/ 11 h 14"/>
                  <a:gd name="T24" fmla="*/ 6 w 9"/>
                  <a:gd name="T25" fmla="*/ 10 h 14"/>
                  <a:gd name="T26" fmla="*/ 7 w 9"/>
                  <a:gd name="T27" fmla="*/ 9 h 14"/>
                  <a:gd name="T28" fmla="*/ 8 w 9"/>
                  <a:gd name="T29" fmla="*/ 9 h 14"/>
                  <a:gd name="T30" fmla="*/ 9 w 9"/>
                  <a:gd name="T31" fmla="*/ 9 h 14"/>
                  <a:gd name="T32" fmla="*/ 8 w 9"/>
                  <a:gd name="T33" fmla="*/ 8 h 14"/>
                  <a:gd name="T34" fmla="*/ 7 w 9"/>
                  <a:gd name="T35" fmla="*/ 6 h 14"/>
                  <a:gd name="T36" fmla="*/ 4 w 9"/>
                  <a:gd name="T37" fmla="*/ 5 h 14"/>
                  <a:gd name="T38" fmla="*/ 3 w 9"/>
                  <a:gd name="T39" fmla="*/ 4 h 14"/>
                  <a:gd name="T40" fmla="*/ 3 w 9"/>
                  <a:gd name="T41" fmla="*/ 0 h 14"/>
                  <a:gd name="T42" fmla="*/ 2 w 9"/>
                  <a:gd name="T43" fmla="*/ 0 h 14"/>
                  <a:gd name="T44" fmla="*/ 0 w 9"/>
                  <a:gd name="T45" fmla="*/ 3 h 14"/>
                  <a:gd name="T46" fmla="*/ 0 w 9"/>
                  <a:gd name="T47" fmla="*/ 4 h 14"/>
                  <a:gd name="T48" fmla="*/ 0 w 9"/>
                  <a:gd name="T49" fmla="*/ 5 h 14"/>
                  <a:gd name="T50" fmla="*/ 1 w 9"/>
                  <a:gd name="T51" fmla="*/ 6 h 14"/>
                  <a:gd name="T52" fmla="*/ 1 w 9"/>
                  <a:gd name="T53" fmla="*/ 7 h 14"/>
                  <a:gd name="T54" fmla="*/ 0 w 9"/>
                  <a:gd name="T5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0" y="11"/>
                    </a:move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6" name="Freeform 216">
                <a:extLst>
                  <a:ext uri="{FF2B5EF4-FFF2-40B4-BE49-F238E27FC236}">
                    <a16:creationId xmlns:a16="http://schemas.microsoft.com/office/drawing/2014/main" id="{416E59A7-0487-15EC-22B6-B7DF0F680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075" y="2308225"/>
                <a:ext cx="1587" cy="476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3 h 3"/>
                  <a:gd name="T14" fmla="*/ 1 w 1"/>
                  <a:gd name="T15" fmla="*/ 2 h 3"/>
                  <a:gd name="T16" fmla="*/ 1 w 1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7" name="Rectangle 217">
                <a:extLst>
                  <a:ext uri="{FF2B5EF4-FFF2-40B4-BE49-F238E27FC236}">
                    <a16:creationId xmlns:a16="http://schemas.microsoft.com/office/drawing/2014/main" id="{5790280B-F305-DD70-972E-068C99DD8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6313" y="22923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8" name="Freeform 218">
                <a:extLst>
                  <a:ext uri="{FF2B5EF4-FFF2-40B4-BE49-F238E27FC236}">
                    <a16:creationId xmlns:a16="http://schemas.microsoft.com/office/drawing/2014/main" id="{D1F199A0-9098-AAC3-736C-6CDD46C12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200" y="2386013"/>
                <a:ext cx="4762" cy="6350"/>
              </a:xfrm>
              <a:custGeom>
                <a:avLst/>
                <a:gdLst>
                  <a:gd name="T0" fmla="*/ 1 w 3"/>
                  <a:gd name="T1" fmla="*/ 2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2 w 3"/>
                  <a:gd name="T9" fmla="*/ 1 h 4"/>
                  <a:gd name="T10" fmla="*/ 1 w 3"/>
                  <a:gd name="T11" fmla="*/ 0 h 4"/>
                  <a:gd name="T12" fmla="*/ 0 w 3"/>
                  <a:gd name="T13" fmla="*/ 0 h 4"/>
                  <a:gd name="T14" fmla="*/ 0 w 3"/>
                  <a:gd name="T15" fmla="*/ 1 h 4"/>
                  <a:gd name="T16" fmla="*/ 1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599" name="Freeform 219">
                <a:extLst>
                  <a:ext uri="{FF2B5EF4-FFF2-40B4-BE49-F238E27FC236}">
                    <a16:creationId xmlns:a16="http://schemas.microsoft.com/office/drawing/2014/main" id="{99028D95-3C49-D10A-6773-9DF1C7CC7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313" y="2214563"/>
                <a:ext cx="9525" cy="9525"/>
              </a:xfrm>
              <a:custGeom>
                <a:avLst/>
                <a:gdLst>
                  <a:gd name="T0" fmla="*/ 0 w 6"/>
                  <a:gd name="T1" fmla="*/ 5 h 6"/>
                  <a:gd name="T2" fmla="*/ 0 w 6"/>
                  <a:gd name="T3" fmla="*/ 6 h 6"/>
                  <a:gd name="T4" fmla="*/ 1 w 6"/>
                  <a:gd name="T5" fmla="*/ 6 h 6"/>
                  <a:gd name="T6" fmla="*/ 2 w 6"/>
                  <a:gd name="T7" fmla="*/ 6 h 6"/>
                  <a:gd name="T8" fmla="*/ 2 w 6"/>
                  <a:gd name="T9" fmla="*/ 6 h 6"/>
                  <a:gd name="T10" fmla="*/ 4 w 6"/>
                  <a:gd name="T11" fmla="*/ 6 h 6"/>
                  <a:gd name="T12" fmla="*/ 4 w 6"/>
                  <a:gd name="T13" fmla="*/ 5 h 6"/>
                  <a:gd name="T14" fmla="*/ 4 w 6"/>
                  <a:gd name="T15" fmla="*/ 4 h 6"/>
                  <a:gd name="T16" fmla="*/ 5 w 6"/>
                  <a:gd name="T17" fmla="*/ 3 h 6"/>
                  <a:gd name="T18" fmla="*/ 5 w 6"/>
                  <a:gd name="T19" fmla="*/ 2 h 6"/>
                  <a:gd name="T20" fmla="*/ 6 w 6"/>
                  <a:gd name="T21" fmla="*/ 1 h 6"/>
                  <a:gd name="T22" fmla="*/ 5 w 6"/>
                  <a:gd name="T23" fmla="*/ 0 h 6"/>
                  <a:gd name="T24" fmla="*/ 0 w 6"/>
                  <a:gd name="T25" fmla="*/ 1 h 6"/>
                  <a:gd name="T26" fmla="*/ 0 w 6"/>
                  <a:gd name="T27" fmla="*/ 2 h 6"/>
                  <a:gd name="T28" fmla="*/ 0 w 6"/>
                  <a:gd name="T29" fmla="*/ 3 h 6"/>
                  <a:gd name="T30" fmla="*/ 0 w 6"/>
                  <a:gd name="T31" fmla="*/ 4 h 6"/>
                  <a:gd name="T32" fmla="*/ 1 w 6"/>
                  <a:gd name="T33" fmla="*/ 4 h 6"/>
                  <a:gd name="T34" fmla="*/ 1 w 6"/>
                  <a:gd name="T35" fmla="*/ 5 h 6"/>
                  <a:gd name="T36" fmla="*/ 0 w 6"/>
                  <a:gd name="T3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0" name="Freeform 220">
                <a:extLst>
                  <a:ext uri="{FF2B5EF4-FFF2-40B4-BE49-F238E27FC236}">
                    <a16:creationId xmlns:a16="http://schemas.microsoft.com/office/drawing/2014/main" id="{B648B27C-BD7A-1C41-0684-1A1449D2D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863" y="21590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1" name="Freeform 221">
                <a:extLst>
                  <a:ext uri="{FF2B5EF4-FFF2-40B4-BE49-F238E27FC236}">
                    <a16:creationId xmlns:a16="http://schemas.microsoft.com/office/drawing/2014/main" id="{5E610AF7-7C30-BAEF-0ABE-833565568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192338"/>
                <a:ext cx="9525" cy="12700"/>
              </a:xfrm>
              <a:custGeom>
                <a:avLst/>
                <a:gdLst>
                  <a:gd name="T0" fmla="*/ 2 w 6"/>
                  <a:gd name="T1" fmla="*/ 5 h 8"/>
                  <a:gd name="T2" fmla="*/ 1 w 6"/>
                  <a:gd name="T3" fmla="*/ 4 h 8"/>
                  <a:gd name="T4" fmla="*/ 1 w 6"/>
                  <a:gd name="T5" fmla="*/ 5 h 8"/>
                  <a:gd name="T6" fmla="*/ 0 w 6"/>
                  <a:gd name="T7" fmla="*/ 6 h 8"/>
                  <a:gd name="T8" fmla="*/ 0 w 6"/>
                  <a:gd name="T9" fmla="*/ 6 h 8"/>
                  <a:gd name="T10" fmla="*/ 0 w 6"/>
                  <a:gd name="T11" fmla="*/ 7 h 8"/>
                  <a:gd name="T12" fmla="*/ 0 w 6"/>
                  <a:gd name="T13" fmla="*/ 7 h 8"/>
                  <a:gd name="T14" fmla="*/ 1 w 6"/>
                  <a:gd name="T15" fmla="*/ 8 h 8"/>
                  <a:gd name="T16" fmla="*/ 2 w 6"/>
                  <a:gd name="T17" fmla="*/ 8 h 8"/>
                  <a:gd name="T18" fmla="*/ 3 w 6"/>
                  <a:gd name="T19" fmla="*/ 8 h 8"/>
                  <a:gd name="T20" fmla="*/ 3 w 6"/>
                  <a:gd name="T21" fmla="*/ 7 h 8"/>
                  <a:gd name="T22" fmla="*/ 4 w 6"/>
                  <a:gd name="T23" fmla="*/ 7 h 8"/>
                  <a:gd name="T24" fmla="*/ 5 w 6"/>
                  <a:gd name="T25" fmla="*/ 7 h 8"/>
                  <a:gd name="T26" fmla="*/ 5 w 6"/>
                  <a:gd name="T27" fmla="*/ 6 h 8"/>
                  <a:gd name="T28" fmla="*/ 6 w 6"/>
                  <a:gd name="T29" fmla="*/ 5 h 8"/>
                  <a:gd name="T30" fmla="*/ 6 w 6"/>
                  <a:gd name="T31" fmla="*/ 4 h 8"/>
                  <a:gd name="T32" fmla="*/ 6 w 6"/>
                  <a:gd name="T33" fmla="*/ 3 h 8"/>
                  <a:gd name="T34" fmla="*/ 5 w 6"/>
                  <a:gd name="T35" fmla="*/ 2 h 8"/>
                  <a:gd name="T36" fmla="*/ 6 w 6"/>
                  <a:gd name="T37" fmla="*/ 1 h 8"/>
                  <a:gd name="T38" fmla="*/ 5 w 6"/>
                  <a:gd name="T39" fmla="*/ 1 h 8"/>
                  <a:gd name="T40" fmla="*/ 5 w 6"/>
                  <a:gd name="T41" fmla="*/ 0 h 8"/>
                  <a:gd name="T42" fmla="*/ 3 w 6"/>
                  <a:gd name="T43" fmla="*/ 0 h 8"/>
                  <a:gd name="T44" fmla="*/ 2 w 6"/>
                  <a:gd name="T45" fmla="*/ 0 h 8"/>
                  <a:gd name="T46" fmla="*/ 2 w 6"/>
                  <a:gd name="T47" fmla="*/ 1 h 8"/>
                  <a:gd name="T48" fmla="*/ 1 w 6"/>
                  <a:gd name="T49" fmla="*/ 1 h 8"/>
                  <a:gd name="T50" fmla="*/ 1 w 6"/>
                  <a:gd name="T51" fmla="*/ 1 h 8"/>
                  <a:gd name="T52" fmla="*/ 1 w 6"/>
                  <a:gd name="T53" fmla="*/ 2 h 8"/>
                  <a:gd name="T54" fmla="*/ 0 w 6"/>
                  <a:gd name="T55" fmla="*/ 3 h 8"/>
                  <a:gd name="T56" fmla="*/ 1 w 6"/>
                  <a:gd name="T57" fmla="*/ 3 h 8"/>
                  <a:gd name="T58" fmla="*/ 1 w 6"/>
                  <a:gd name="T59" fmla="*/ 3 h 8"/>
                  <a:gd name="T60" fmla="*/ 2 w 6"/>
                  <a:gd name="T61" fmla="*/ 4 h 8"/>
                  <a:gd name="T62" fmla="*/ 2 w 6"/>
                  <a:gd name="T63" fmla="*/ 3 h 8"/>
                  <a:gd name="T64" fmla="*/ 3 w 6"/>
                  <a:gd name="T65" fmla="*/ 3 h 8"/>
                  <a:gd name="T66" fmla="*/ 3 w 6"/>
                  <a:gd name="T67" fmla="*/ 4 h 8"/>
                  <a:gd name="T68" fmla="*/ 2 w 6"/>
                  <a:gd name="T6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2" y="5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2" name="Freeform 222">
                <a:extLst>
                  <a:ext uri="{FF2B5EF4-FFF2-40B4-BE49-F238E27FC236}">
                    <a16:creationId xmlns:a16="http://schemas.microsoft.com/office/drawing/2014/main" id="{17971307-C821-825B-001F-FA5F6B2F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400" y="2097088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3" name="Freeform 223">
                <a:extLst>
                  <a:ext uri="{FF2B5EF4-FFF2-40B4-BE49-F238E27FC236}">
                    <a16:creationId xmlns:a16="http://schemas.microsoft.com/office/drawing/2014/main" id="{3BC7E3CE-67C1-C64B-D6D0-EB5251E9C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738" y="2252663"/>
                <a:ext cx="6350" cy="7938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0 h 5"/>
                  <a:gd name="T4" fmla="*/ 0 w 4"/>
                  <a:gd name="T5" fmla="*/ 0 h 5"/>
                  <a:gd name="T6" fmla="*/ 0 w 4"/>
                  <a:gd name="T7" fmla="*/ 1 h 5"/>
                  <a:gd name="T8" fmla="*/ 0 w 4"/>
                  <a:gd name="T9" fmla="*/ 2 h 5"/>
                  <a:gd name="T10" fmla="*/ 0 w 4"/>
                  <a:gd name="T11" fmla="*/ 2 h 5"/>
                  <a:gd name="T12" fmla="*/ 0 w 4"/>
                  <a:gd name="T13" fmla="*/ 3 h 5"/>
                  <a:gd name="T14" fmla="*/ 1 w 4"/>
                  <a:gd name="T15" fmla="*/ 4 h 5"/>
                  <a:gd name="T16" fmla="*/ 1 w 4"/>
                  <a:gd name="T17" fmla="*/ 5 h 5"/>
                  <a:gd name="T18" fmla="*/ 2 w 4"/>
                  <a:gd name="T19" fmla="*/ 5 h 5"/>
                  <a:gd name="T20" fmla="*/ 2 w 4"/>
                  <a:gd name="T21" fmla="*/ 3 h 5"/>
                  <a:gd name="T22" fmla="*/ 1 w 4"/>
                  <a:gd name="T23" fmla="*/ 3 h 5"/>
                  <a:gd name="T24" fmla="*/ 1 w 4"/>
                  <a:gd name="T25" fmla="*/ 2 h 5"/>
                  <a:gd name="T26" fmla="*/ 2 w 4"/>
                  <a:gd name="T27" fmla="*/ 2 h 5"/>
                  <a:gd name="T28" fmla="*/ 2 w 4"/>
                  <a:gd name="T29" fmla="*/ 2 h 5"/>
                  <a:gd name="T30" fmla="*/ 3 w 4"/>
                  <a:gd name="T31" fmla="*/ 2 h 5"/>
                  <a:gd name="T32" fmla="*/ 4 w 4"/>
                  <a:gd name="T33" fmla="*/ 2 h 5"/>
                  <a:gd name="T34" fmla="*/ 4 w 4"/>
                  <a:gd name="T35" fmla="*/ 1 h 5"/>
                  <a:gd name="T36" fmla="*/ 3 w 4"/>
                  <a:gd name="T37" fmla="*/ 1 h 5"/>
                  <a:gd name="T38" fmla="*/ 3 w 4"/>
                  <a:gd name="T39" fmla="*/ 0 h 5"/>
                  <a:gd name="T40" fmla="*/ 2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4" name="Freeform 224">
                <a:extLst>
                  <a:ext uri="{FF2B5EF4-FFF2-40B4-BE49-F238E27FC236}">
                    <a16:creationId xmlns:a16="http://schemas.microsoft.com/office/drawing/2014/main" id="{30ECE153-1975-61BD-4D0E-175A4A1DD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938" y="2147888"/>
                <a:ext cx="7937" cy="11113"/>
              </a:xfrm>
              <a:custGeom>
                <a:avLst/>
                <a:gdLst>
                  <a:gd name="T0" fmla="*/ 4 w 5"/>
                  <a:gd name="T1" fmla="*/ 4 h 7"/>
                  <a:gd name="T2" fmla="*/ 5 w 5"/>
                  <a:gd name="T3" fmla="*/ 3 h 7"/>
                  <a:gd name="T4" fmla="*/ 4 w 5"/>
                  <a:gd name="T5" fmla="*/ 3 h 7"/>
                  <a:gd name="T6" fmla="*/ 3 w 5"/>
                  <a:gd name="T7" fmla="*/ 2 h 7"/>
                  <a:gd name="T8" fmla="*/ 3 w 5"/>
                  <a:gd name="T9" fmla="*/ 1 h 7"/>
                  <a:gd name="T10" fmla="*/ 3 w 5"/>
                  <a:gd name="T11" fmla="*/ 0 h 7"/>
                  <a:gd name="T12" fmla="*/ 2 w 5"/>
                  <a:gd name="T13" fmla="*/ 0 h 7"/>
                  <a:gd name="T14" fmla="*/ 1 w 5"/>
                  <a:gd name="T15" fmla="*/ 1 h 7"/>
                  <a:gd name="T16" fmla="*/ 1 w 5"/>
                  <a:gd name="T17" fmla="*/ 2 h 7"/>
                  <a:gd name="T18" fmla="*/ 0 w 5"/>
                  <a:gd name="T19" fmla="*/ 1 h 7"/>
                  <a:gd name="T20" fmla="*/ 0 w 5"/>
                  <a:gd name="T21" fmla="*/ 2 h 7"/>
                  <a:gd name="T22" fmla="*/ 0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1 w 5"/>
                  <a:gd name="T29" fmla="*/ 5 h 7"/>
                  <a:gd name="T30" fmla="*/ 2 w 5"/>
                  <a:gd name="T31" fmla="*/ 5 h 7"/>
                  <a:gd name="T32" fmla="*/ 3 w 5"/>
                  <a:gd name="T33" fmla="*/ 7 h 7"/>
                  <a:gd name="T34" fmla="*/ 4 w 5"/>
                  <a:gd name="T35" fmla="*/ 5 h 7"/>
                  <a:gd name="T36" fmla="*/ 4 w 5"/>
                  <a:gd name="T3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lnTo>
                      <a:pt x="5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5" name="Freeform 225">
                <a:extLst>
                  <a:ext uri="{FF2B5EF4-FFF2-40B4-BE49-F238E27FC236}">
                    <a16:creationId xmlns:a16="http://schemas.microsoft.com/office/drawing/2014/main" id="{D4F099B0-4ED1-ADA1-DFCF-5600EE2D5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313" y="2303463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6" name="Freeform 226">
                <a:extLst>
                  <a:ext uri="{FF2B5EF4-FFF2-40B4-BE49-F238E27FC236}">
                    <a16:creationId xmlns:a16="http://schemas.microsoft.com/office/drawing/2014/main" id="{E03B9DEA-C868-8084-A913-D031A5BB6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725" y="2293938"/>
                <a:ext cx="31750" cy="22225"/>
              </a:xfrm>
              <a:custGeom>
                <a:avLst/>
                <a:gdLst>
                  <a:gd name="T0" fmla="*/ 20 w 20"/>
                  <a:gd name="T1" fmla="*/ 1 h 14"/>
                  <a:gd name="T2" fmla="*/ 18 w 20"/>
                  <a:gd name="T3" fmla="*/ 1 h 14"/>
                  <a:gd name="T4" fmla="*/ 17 w 20"/>
                  <a:gd name="T5" fmla="*/ 0 h 14"/>
                  <a:gd name="T6" fmla="*/ 12 w 20"/>
                  <a:gd name="T7" fmla="*/ 1 h 14"/>
                  <a:gd name="T8" fmla="*/ 8 w 20"/>
                  <a:gd name="T9" fmla="*/ 4 h 14"/>
                  <a:gd name="T10" fmla="*/ 8 w 20"/>
                  <a:gd name="T11" fmla="*/ 5 h 14"/>
                  <a:gd name="T12" fmla="*/ 6 w 20"/>
                  <a:gd name="T13" fmla="*/ 6 h 14"/>
                  <a:gd name="T14" fmla="*/ 5 w 20"/>
                  <a:gd name="T15" fmla="*/ 7 h 14"/>
                  <a:gd name="T16" fmla="*/ 4 w 20"/>
                  <a:gd name="T17" fmla="*/ 8 h 14"/>
                  <a:gd name="T18" fmla="*/ 3 w 20"/>
                  <a:gd name="T19" fmla="*/ 7 h 14"/>
                  <a:gd name="T20" fmla="*/ 2 w 20"/>
                  <a:gd name="T21" fmla="*/ 7 h 14"/>
                  <a:gd name="T22" fmla="*/ 2 w 20"/>
                  <a:gd name="T23" fmla="*/ 8 h 14"/>
                  <a:gd name="T24" fmla="*/ 1 w 20"/>
                  <a:gd name="T25" fmla="*/ 8 h 14"/>
                  <a:gd name="T26" fmla="*/ 1 w 20"/>
                  <a:gd name="T27" fmla="*/ 9 h 14"/>
                  <a:gd name="T28" fmla="*/ 0 w 20"/>
                  <a:gd name="T29" fmla="*/ 11 h 14"/>
                  <a:gd name="T30" fmla="*/ 1 w 20"/>
                  <a:gd name="T31" fmla="*/ 12 h 14"/>
                  <a:gd name="T32" fmla="*/ 1 w 20"/>
                  <a:gd name="T33" fmla="*/ 13 h 14"/>
                  <a:gd name="T34" fmla="*/ 2 w 20"/>
                  <a:gd name="T35" fmla="*/ 14 h 14"/>
                  <a:gd name="T36" fmla="*/ 3 w 20"/>
                  <a:gd name="T37" fmla="*/ 14 h 14"/>
                  <a:gd name="T38" fmla="*/ 3 w 20"/>
                  <a:gd name="T39" fmla="*/ 13 h 14"/>
                  <a:gd name="T40" fmla="*/ 3 w 20"/>
                  <a:gd name="T41" fmla="*/ 12 h 14"/>
                  <a:gd name="T42" fmla="*/ 3 w 20"/>
                  <a:gd name="T43" fmla="*/ 11 h 14"/>
                  <a:gd name="T44" fmla="*/ 4 w 20"/>
                  <a:gd name="T45" fmla="*/ 11 h 14"/>
                  <a:gd name="T46" fmla="*/ 3 w 20"/>
                  <a:gd name="T47" fmla="*/ 10 h 14"/>
                  <a:gd name="T48" fmla="*/ 4 w 20"/>
                  <a:gd name="T49" fmla="*/ 9 h 14"/>
                  <a:gd name="T50" fmla="*/ 7 w 20"/>
                  <a:gd name="T51" fmla="*/ 7 h 14"/>
                  <a:gd name="T52" fmla="*/ 8 w 20"/>
                  <a:gd name="T53" fmla="*/ 8 h 14"/>
                  <a:gd name="T54" fmla="*/ 9 w 20"/>
                  <a:gd name="T55" fmla="*/ 8 h 14"/>
                  <a:gd name="T56" fmla="*/ 9 w 20"/>
                  <a:gd name="T57" fmla="*/ 9 h 14"/>
                  <a:gd name="T58" fmla="*/ 11 w 20"/>
                  <a:gd name="T59" fmla="*/ 8 h 14"/>
                  <a:gd name="T60" fmla="*/ 14 w 20"/>
                  <a:gd name="T61" fmla="*/ 6 h 14"/>
                  <a:gd name="T62" fmla="*/ 15 w 20"/>
                  <a:gd name="T63" fmla="*/ 5 h 14"/>
                  <a:gd name="T64" fmla="*/ 19 w 20"/>
                  <a:gd name="T65" fmla="*/ 4 h 14"/>
                  <a:gd name="T66" fmla="*/ 20 w 20"/>
                  <a:gd name="T67" fmla="*/ 3 h 14"/>
                  <a:gd name="T68" fmla="*/ 20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20" y="1"/>
                    </a:moveTo>
                    <a:lnTo>
                      <a:pt x="18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0" y="3"/>
                    </a:lnTo>
                    <a:lnTo>
                      <a:pt x="2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7" name="Freeform 227">
                <a:extLst>
                  <a:ext uri="{FF2B5EF4-FFF2-40B4-BE49-F238E27FC236}">
                    <a16:creationId xmlns:a16="http://schemas.microsoft.com/office/drawing/2014/main" id="{393F1F6A-D5BE-D443-0510-050140AF5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700" y="2157413"/>
                <a:ext cx="7937" cy="6350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3 h 4"/>
                  <a:gd name="T10" fmla="*/ 4 w 5"/>
                  <a:gd name="T11" fmla="*/ 2 h 4"/>
                  <a:gd name="T12" fmla="*/ 3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  <a:gd name="T18" fmla="*/ 2 w 5"/>
                  <a:gd name="T19" fmla="*/ 1 h 4"/>
                  <a:gd name="T20" fmla="*/ 2 w 5"/>
                  <a:gd name="T21" fmla="*/ 2 h 4"/>
                  <a:gd name="T22" fmla="*/ 1 w 5"/>
                  <a:gd name="T23" fmla="*/ 1 h 4"/>
                  <a:gd name="T24" fmla="*/ 0 w 5"/>
                  <a:gd name="T25" fmla="*/ 1 h 4"/>
                  <a:gd name="T26" fmla="*/ 0 w 5"/>
                  <a:gd name="T27" fmla="*/ 2 h 4"/>
                  <a:gd name="T28" fmla="*/ 1 w 5"/>
                  <a:gd name="T29" fmla="*/ 2 h 4"/>
                  <a:gd name="T30" fmla="*/ 1 w 5"/>
                  <a:gd name="T31" fmla="*/ 3 h 4"/>
                  <a:gd name="T32" fmla="*/ 2 w 5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8" name="Freeform 228">
                <a:extLst>
                  <a:ext uri="{FF2B5EF4-FFF2-40B4-BE49-F238E27FC236}">
                    <a16:creationId xmlns:a16="http://schemas.microsoft.com/office/drawing/2014/main" id="{704EE87F-BB79-8555-1161-FE6481137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488" y="2033588"/>
                <a:ext cx="7937" cy="3175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1 h 2"/>
                  <a:gd name="T4" fmla="*/ 1 w 5"/>
                  <a:gd name="T5" fmla="*/ 1 h 2"/>
                  <a:gd name="T6" fmla="*/ 2 w 5"/>
                  <a:gd name="T7" fmla="*/ 1 h 2"/>
                  <a:gd name="T8" fmla="*/ 3 w 5"/>
                  <a:gd name="T9" fmla="*/ 2 h 2"/>
                  <a:gd name="T10" fmla="*/ 5 w 5"/>
                  <a:gd name="T11" fmla="*/ 2 h 2"/>
                  <a:gd name="T12" fmla="*/ 3 w 5"/>
                  <a:gd name="T13" fmla="*/ 1 h 2"/>
                  <a:gd name="T14" fmla="*/ 1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09" name="Freeform 229">
                <a:extLst>
                  <a:ext uri="{FF2B5EF4-FFF2-40B4-BE49-F238E27FC236}">
                    <a16:creationId xmlns:a16="http://schemas.microsoft.com/office/drawing/2014/main" id="{6188A20D-65F6-1501-2A8D-9CD7C7CE0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138" y="2278063"/>
                <a:ext cx="12700" cy="14288"/>
              </a:xfrm>
              <a:custGeom>
                <a:avLst/>
                <a:gdLst>
                  <a:gd name="T0" fmla="*/ 5 w 8"/>
                  <a:gd name="T1" fmla="*/ 4 h 9"/>
                  <a:gd name="T2" fmla="*/ 4 w 8"/>
                  <a:gd name="T3" fmla="*/ 3 h 9"/>
                  <a:gd name="T4" fmla="*/ 5 w 8"/>
                  <a:gd name="T5" fmla="*/ 3 h 9"/>
                  <a:gd name="T6" fmla="*/ 5 w 8"/>
                  <a:gd name="T7" fmla="*/ 2 h 9"/>
                  <a:gd name="T8" fmla="*/ 1 w 8"/>
                  <a:gd name="T9" fmla="*/ 1 h 9"/>
                  <a:gd name="T10" fmla="*/ 0 w 8"/>
                  <a:gd name="T11" fmla="*/ 0 h 9"/>
                  <a:gd name="T12" fmla="*/ 0 w 8"/>
                  <a:gd name="T13" fmla="*/ 1 h 9"/>
                  <a:gd name="T14" fmla="*/ 1 w 8"/>
                  <a:gd name="T15" fmla="*/ 2 h 9"/>
                  <a:gd name="T16" fmla="*/ 1 w 8"/>
                  <a:gd name="T17" fmla="*/ 3 h 9"/>
                  <a:gd name="T18" fmla="*/ 2 w 8"/>
                  <a:gd name="T19" fmla="*/ 3 h 9"/>
                  <a:gd name="T20" fmla="*/ 3 w 8"/>
                  <a:gd name="T21" fmla="*/ 3 h 9"/>
                  <a:gd name="T22" fmla="*/ 3 w 8"/>
                  <a:gd name="T23" fmla="*/ 4 h 9"/>
                  <a:gd name="T24" fmla="*/ 3 w 8"/>
                  <a:gd name="T25" fmla="*/ 5 h 9"/>
                  <a:gd name="T26" fmla="*/ 2 w 8"/>
                  <a:gd name="T27" fmla="*/ 5 h 9"/>
                  <a:gd name="T28" fmla="*/ 2 w 8"/>
                  <a:gd name="T29" fmla="*/ 6 h 9"/>
                  <a:gd name="T30" fmla="*/ 2 w 8"/>
                  <a:gd name="T31" fmla="*/ 6 h 9"/>
                  <a:gd name="T32" fmla="*/ 2 w 8"/>
                  <a:gd name="T33" fmla="*/ 7 h 9"/>
                  <a:gd name="T34" fmla="*/ 1 w 8"/>
                  <a:gd name="T35" fmla="*/ 8 h 9"/>
                  <a:gd name="T36" fmla="*/ 2 w 8"/>
                  <a:gd name="T37" fmla="*/ 8 h 9"/>
                  <a:gd name="T38" fmla="*/ 2 w 8"/>
                  <a:gd name="T39" fmla="*/ 9 h 9"/>
                  <a:gd name="T40" fmla="*/ 3 w 8"/>
                  <a:gd name="T41" fmla="*/ 9 h 9"/>
                  <a:gd name="T42" fmla="*/ 3 w 8"/>
                  <a:gd name="T43" fmla="*/ 9 h 9"/>
                  <a:gd name="T44" fmla="*/ 4 w 8"/>
                  <a:gd name="T45" fmla="*/ 9 h 9"/>
                  <a:gd name="T46" fmla="*/ 4 w 8"/>
                  <a:gd name="T47" fmla="*/ 9 h 9"/>
                  <a:gd name="T48" fmla="*/ 5 w 8"/>
                  <a:gd name="T49" fmla="*/ 9 h 9"/>
                  <a:gd name="T50" fmla="*/ 5 w 8"/>
                  <a:gd name="T51" fmla="*/ 8 h 9"/>
                  <a:gd name="T52" fmla="*/ 7 w 8"/>
                  <a:gd name="T53" fmla="*/ 8 h 9"/>
                  <a:gd name="T54" fmla="*/ 8 w 8"/>
                  <a:gd name="T55" fmla="*/ 7 h 9"/>
                  <a:gd name="T56" fmla="*/ 8 w 8"/>
                  <a:gd name="T57" fmla="*/ 6 h 9"/>
                  <a:gd name="T58" fmla="*/ 8 w 8"/>
                  <a:gd name="T59" fmla="*/ 6 h 9"/>
                  <a:gd name="T60" fmla="*/ 8 w 8"/>
                  <a:gd name="T61" fmla="*/ 5 h 9"/>
                  <a:gd name="T62" fmla="*/ 7 w 8"/>
                  <a:gd name="T63" fmla="*/ 5 h 9"/>
                  <a:gd name="T64" fmla="*/ 6 w 8"/>
                  <a:gd name="T65" fmla="*/ 6 h 9"/>
                  <a:gd name="T66" fmla="*/ 6 w 8"/>
                  <a:gd name="T67" fmla="*/ 5 h 9"/>
                  <a:gd name="T68" fmla="*/ 5 w 8"/>
                  <a:gd name="T6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9">
                    <a:moveTo>
                      <a:pt x="5" y="4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0" name="Freeform 230">
                <a:extLst>
                  <a:ext uri="{FF2B5EF4-FFF2-40B4-BE49-F238E27FC236}">
                    <a16:creationId xmlns:a16="http://schemas.microsoft.com/office/drawing/2014/main" id="{B4B44AEA-03D0-D65C-7FFC-4E8A5D7F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500" y="2211388"/>
                <a:ext cx="34925" cy="14288"/>
              </a:xfrm>
              <a:custGeom>
                <a:avLst/>
                <a:gdLst>
                  <a:gd name="T0" fmla="*/ 16 w 22"/>
                  <a:gd name="T1" fmla="*/ 4 h 9"/>
                  <a:gd name="T2" fmla="*/ 14 w 22"/>
                  <a:gd name="T3" fmla="*/ 2 h 9"/>
                  <a:gd name="T4" fmla="*/ 13 w 22"/>
                  <a:gd name="T5" fmla="*/ 2 h 9"/>
                  <a:gd name="T6" fmla="*/ 12 w 22"/>
                  <a:gd name="T7" fmla="*/ 0 h 9"/>
                  <a:gd name="T8" fmla="*/ 11 w 22"/>
                  <a:gd name="T9" fmla="*/ 0 h 9"/>
                  <a:gd name="T10" fmla="*/ 10 w 22"/>
                  <a:gd name="T11" fmla="*/ 0 h 9"/>
                  <a:gd name="T12" fmla="*/ 8 w 22"/>
                  <a:gd name="T13" fmla="*/ 0 h 9"/>
                  <a:gd name="T14" fmla="*/ 3 w 22"/>
                  <a:gd name="T15" fmla="*/ 1 h 9"/>
                  <a:gd name="T16" fmla="*/ 3 w 22"/>
                  <a:gd name="T17" fmla="*/ 2 h 9"/>
                  <a:gd name="T18" fmla="*/ 3 w 22"/>
                  <a:gd name="T19" fmla="*/ 3 h 9"/>
                  <a:gd name="T20" fmla="*/ 2 w 22"/>
                  <a:gd name="T21" fmla="*/ 3 h 9"/>
                  <a:gd name="T22" fmla="*/ 1 w 22"/>
                  <a:gd name="T23" fmla="*/ 3 h 9"/>
                  <a:gd name="T24" fmla="*/ 0 w 22"/>
                  <a:gd name="T25" fmla="*/ 3 h 9"/>
                  <a:gd name="T26" fmla="*/ 0 w 22"/>
                  <a:gd name="T27" fmla="*/ 4 h 9"/>
                  <a:gd name="T28" fmla="*/ 0 w 22"/>
                  <a:gd name="T29" fmla="*/ 5 h 9"/>
                  <a:gd name="T30" fmla="*/ 0 w 22"/>
                  <a:gd name="T31" fmla="*/ 6 h 9"/>
                  <a:gd name="T32" fmla="*/ 0 w 22"/>
                  <a:gd name="T33" fmla="*/ 7 h 9"/>
                  <a:gd name="T34" fmla="*/ 0 w 22"/>
                  <a:gd name="T35" fmla="*/ 8 h 9"/>
                  <a:gd name="T36" fmla="*/ 1 w 22"/>
                  <a:gd name="T37" fmla="*/ 8 h 9"/>
                  <a:gd name="T38" fmla="*/ 2 w 22"/>
                  <a:gd name="T39" fmla="*/ 8 h 9"/>
                  <a:gd name="T40" fmla="*/ 2 w 22"/>
                  <a:gd name="T41" fmla="*/ 8 h 9"/>
                  <a:gd name="T42" fmla="*/ 3 w 22"/>
                  <a:gd name="T43" fmla="*/ 7 h 9"/>
                  <a:gd name="T44" fmla="*/ 3 w 22"/>
                  <a:gd name="T45" fmla="*/ 7 h 9"/>
                  <a:gd name="T46" fmla="*/ 4 w 22"/>
                  <a:gd name="T47" fmla="*/ 7 h 9"/>
                  <a:gd name="T48" fmla="*/ 5 w 22"/>
                  <a:gd name="T49" fmla="*/ 6 h 9"/>
                  <a:gd name="T50" fmla="*/ 6 w 22"/>
                  <a:gd name="T51" fmla="*/ 7 h 9"/>
                  <a:gd name="T52" fmla="*/ 8 w 22"/>
                  <a:gd name="T53" fmla="*/ 8 h 9"/>
                  <a:gd name="T54" fmla="*/ 8 w 22"/>
                  <a:gd name="T55" fmla="*/ 8 h 9"/>
                  <a:gd name="T56" fmla="*/ 8 w 22"/>
                  <a:gd name="T57" fmla="*/ 8 h 9"/>
                  <a:gd name="T58" fmla="*/ 9 w 22"/>
                  <a:gd name="T59" fmla="*/ 9 h 9"/>
                  <a:gd name="T60" fmla="*/ 12 w 22"/>
                  <a:gd name="T61" fmla="*/ 9 h 9"/>
                  <a:gd name="T62" fmla="*/ 13 w 22"/>
                  <a:gd name="T63" fmla="*/ 9 h 9"/>
                  <a:gd name="T64" fmla="*/ 13 w 22"/>
                  <a:gd name="T65" fmla="*/ 8 h 9"/>
                  <a:gd name="T66" fmla="*/ 13 w 22"/>
                  <a:gd name="T67" fmla="*/ 8 h 9"/>
                  <a:gd name="T68" fmla="*/ 13 w 22"/>
                  <a:gd name="T69" fmla="*/ 8 h 9"/>
                  <a:gd name="T70" fmla="*/ 14 w 22"/>
                  <a:gd name="T71" fmla="*/ 8 h 9"/>
                  <a:gd name="T72" fmla="*/ 19 w 22"/>
                  <a:gd name="T73" fmla="*/ 7 h 9"/>
                  <a:gd name="T74" fmla="*/ 21 w 22"/>
                  <a:gd name="T75" fmla="*/ 6 h 9"/>
                  <a:gd name="T76" fmla="*/ 21 w 22"/>
                  <a:gd name="T77" fmla="*/ 5 h 9"/>
                  <a:gd name="T78" fmla="*/ 21 w 22"/>
                  <a:gd name="T79" fmla="*/ 4 h 9"/>
                  <a:gd name="T80" fmla="*/ 20 w 22"/>
                  <a:gd name="T81" fmla="*/ 4 h 9"/>
                  <a:gd name="T82" fmla="*/ 20 w 22"/>
                  <a:gd name="T83" fmla="*/ 3 h 9"/>
                  <a:gd name="T84" fmla="*/ 21 w 22"/>
                  <a:gd name="T85" fmla="*/ 3 h 9"/>
                  <a:gd name="T86" fmla="*/ 22 w 22"/>
                  <a:gd name="T87" fmla="*/ 2 h 9"/>
                  <a:gd name="T88" fmla="*/ 20 w 22"/>
                  <a:gd name="T89" fmla="*/ 2 h 9"/>
                  <a:gd name="T90" fmla="*/ 18 w 22"/>
                  <a:gd name="T91" fmla="*/ 2 h 9"/>
                  <a:gd name="T92" fmla="*/ 18 w 22"/>
                  <a:gd name="T93" fmla="*/ 1 h 9"/>
                  <a:gd name="T94" fmla="*/ 17 w 22"/>
                  <a:gd name="T95" fmla="*/ 2 h 9"/>
                  <a:gd name="T96" fmla="*/ 16 w 22"/>
                  <a:gd name="T97" fmla="*/ 1 h 9"/>
                  <a:gd name="T98" fmla="*/ 16 w 22"/>
                  <a:gd name="T99" fmla="*/ 2 h 9"/>
                  <a:gd name="T100" fmla="*/ 17 w 22"/>
                  <a:gd name="T101" fmla="*/ 3 h 9"/>
                  <a:gd name="T102" fmla="*/ 17 w 22"/>
                  <a:gd name="T103" fmla="*/ 4 h 9"/>
                  <a:gd name="T104" fmla="*/ 16 w 22"/>
                  <a:gd name="T10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9">
                    <a:moveTo>
                      <a:pt x="16" y="4"/>
                    </a:moveTo>
                    <a:lnTo>
                      <a:pt x="14" y="2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1" name="Freeform 231">
                <a:extLst>
                  <a:ext uri="{FF2B5EF4-FFF2-40B4-BE49-F238E27FC236}">
                    <a16:creationId xmlns:a16="http://schemas.microsoft.com/office/drawing/2014/main" id="{11F8C805-67B3-AE4A-68FA-3FA74B3E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300" y="2333625"/>
                <a:ext cx="11112" cy="7938"/>
              </a:xfrm>
              <a:custGeom>
                <a:avLst/>
                <a:gdLst>
                  <a:gd name="T0" fmla="*/ 4 w 7"/>
                  <a:gd name="T1" fmla="*/ 1 h 5"/>
                  <a:gd name="T2" fmla="*/ 3 w 7"/>
                  <a:gd name="T3" fmla="*/ 0 h 5"/>
                  <a:gd name="T4" fmla="*/ 2 w 7"/>
                  <a:gd name="T5" fmla="*/ 0 h 5"/>
                  <a:gd name="T6" fmla="*/ 1 w 7"/>
                  <a:gd name="T7" fmla="*/ 1 h 5"/>
                  <a:gd name="T8" fmla="*/ 1 w 7"/>
                  <a:gd name="T9" fmla="*/ 1 h 5"/>
                  <a:gd name="T10" fmla="*/ 1 w 7"/>
                  <a:gd name="T11" fmla="*/ 0 h 5"/>
                  <a:gd name="T12" fmla="*/ 0 w 7"/>
                  <a:gd name="T13" fmla="*/ 1 h 5"/>
                  <a:gd name="T14" fmla="*/ 0 w 7"/>
                  <a:gd name="T15" fmla="*/ 2 h 5"/>
                  <a:gd name="T16" fmla="*/ 1 w 7"/>
                  <a:gd name="T17" fmla="*/ 3 h 5"/>
                  <a:gd name="T18" fmla="*/ 1 w 7"/>
                  <a:gd name="T19" fmla="*/ 3 h 5"/>
                  <a:gd name="T20" fmla="*/ 1 w 7"/>
                  <a:gd name="T21" fmla="*/ 2 h 5"/>
                  <a:gd name="T22" fmla="*/ 2 w 7"/>
                  <a:gd name="T23" fmla="*/ 2 h 5"/>
                  <a:gd name="T24" fmla="*/ 3 w 7"/>
                  <a:gd name="T25" fmla="*/ 2 h 5"/>
                  <a:gd name="T26" fmla="*/ 2 w 7"/>
                  <a:gd name="T27" fmla="*/ 3 h 5"/>
                  <a:gd name="T28" fmla="*/ 3 w 7"/>
                  <a:gd name="T29" fmla="*/ 4 h 5"/>
                  <a:gd name="T30" fmla="*/ 4 w 7"/>
                  <a:gd name="T31" fmla="*/ 5 h 5"/>
                  <a:gd name="T32" fmla="*/ 5 w 7"/>
                  <a:gd name="T33" fmla="*/ 5 h 5"/>
                  <a:gd name="T34" fmla="*/ 6 w 7"/>
                  <a:gd name="T35" fmla="*/ 5 h 5"/>
                  <a:gd name="T36" fmla="*/ 7 w 7"/>
                  <a:gd name="T37" fmla="*/ 4 h 5"/>
                  <a:gd name="T38" fmla="*/ 7 w 7"/>
                  <a:gd name="T39" fmla="*/ 3 h 5"/>
                  <a:gd name="T40" fmla="*/ 6 w 7"/>
                  <a:gd name="T41" fmla="*/ 3 h 5"/>
                  <a:gd name="T42" fmla="*/ 5 w 7"/>
                  <a:gd name="T43" fmla="*/ 3 h 5"/>
                  <a:gd name="T44" fmla="*/ 4 w 7"/>
                  <a:gd name="T45" fmla="*/ 3 h 5"/>
                  <a:gd name="T46" fmla="*/ 5 w 7"/>
                  <a:gd name="T47" fmla="*/ 1 h 5"/>
                  <a:gd name="T48" fmla="*/ 4 w 7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2" name="Freeform 232">
                <a:extLst>
                  <a:ext uri="{FF2B5EF4-FFF2-40B4-BE49-F238E27FC236}">
                    <a16:creationId xmlns:a16="http://schemas.microsoft.com/office/drawing/2014/main" id="{BF463C3B-93B8-D038-4A40-B9C5EF94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838" y="2219325"/>
                <a:ext cx="1587" cy="317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3" name="Freeform 233">
                <a:extLst>
                  <a:ext uri="{FF2B5EF4-FFF2-40B4-BE49-F238E27FC236}">
                    <a16:creationId xmlns:a16="http://schemas.microsoft.com/office/drawing/2014/main" id="{AF22F7CD-9FF5-1877-1988-46B5EC4E1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988" y="2133600"/>
                <a:ext cx="7937" cy="6350"/>
              </a:xfrm>
              <a:custGeom>
                <a:avLst/>
                <a:gdLst>
                  <a:gd name="T0" fmla="*/ 5 w 5"/>
                  <a:gd name="T1" fmla="*/ 1 h 4"/>
                  <a:gd name="T2" fmla="*/ 5 w 5"/>
                  <a:gd name="T3" fmla="*/ 0 h 4"/>
                  <a:gd name="T4" fmla="*/ 4 w 5"/>
                  <a:gd name="T5" fmla="*/ 0 h 4"/>
                  <a:gd name="T6" fmla="*/ 3 w 5"/>
                  <a:gd name="T7" fmla="*/ 0 h 4"/>
                  <a:gd name="T8" fmla="*/ 2 w 5"/>
                  <a:gd name="T9" fmla="*/ 0 h 4"/>
                  <a:gd name="T10" fmla="*/ 1 w 5"/>
                  <a:gd name="T11" fmla="*/ 1 h 4"/>
                  <a:gd name="T12" fmla="*/ 0 w 5"/>
                  <a:gd name="T13" fmla="*/ 3 h 4"/>
                  <a:gd name="T14" fmla="*/ 0 w 5"/>
                  <a:gd name="T15" fmla="*/ 4 h 4"/>
                  <a:gd name="T16" fmla="*/ 1 w 5"/>
                  <a:gd name="T17" fmla="*/ 4 h 4"/>
                  <a:gd name="T18" fmla="*/ 1 w 5"/>
                  <a:gd name="T19" fmla="*/ 3 h 4"/>
                  <a:gd name="T20" fmla="*/ 2 w 5"/>
                  <a:gd name="T21" fmla="*/ 3 h 4"/>
                  <a:gd name="T22" fmla="*/ 2 w 5"/>
                  <a:gd name="T23" fmla="*/ 2 h 4"/>
                  <a:gd name="T24" fmla="*/ 3 w 5"/>
                  <a:gd name="T25" fmla="*/ 2 h 4"/>
                  <a:gd name="T26" fmla="*/ 4 w 5"/>
                  <a:gd name="T27" fmla="*/ 1 h 4"/>
                  <a:gd name="T28" fmla="*/ 5 w 5"/>
                  <a:gd name="T2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4" name="Freeform 234">
                <a:extLst>
                  <a:ext uri="{FF2B5EF4-FFF2-40B4-BE49-F238E27FC236}">
                    <a16:creationId xmlns:a16="http://schemas.microsoft.com/office/drawing/2014/main" id="{DCDBB126-BD34-4140-16AA-BE2F2FA6E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825" y="2073275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5" name="Freeform 235">
                <a:extLst>
                  <a:ext uri="{FF2B5EF4-FFF2-40B4-BE49-F238E27FC236}">
                    <a16:creationId xmlns:a16="http://schemas.microsoft.com/office/drawing/2014/main" id="{BE9F6DF3-BA39-CCA9-616E-60D82D72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763" y="2065338"/>
                <a:ext cx="3175" cy="7938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1 h 5"/>
                  <a:gd name="T12" fmla="*/ 1 w 2"/>
                  <a:gd name="T13" fmla="*/ 0 h 5"/>
                  <a:gd name="T14" fmla="*/ 1 w 2"/>
                  <a:gd name="T15" fmla="*/ 1 h 5"/>
                  <a:gd name="T16" fmla="*/ 0 w 2"/>
                  <a:gd name="T17" fmla="*/ 2 h 5"/>
                  <a:gd name="T18" fmla="*/ 0 w 2"/>
                  <a:gd name="T19" fmla="*/ 3 h 5"/>
                  <a:gd name="T20" fmla="*/ 1 w 2"/>
                  <a:gd name="T21" fmla="*/ 3 h 5"/>
                  <a:gd name="T22" fmla="*/ 1 w 2"/>
                  <a:gd name="T23" fmla="*/ 4 h 5"/>
                  <a:gd name="T24" fmla="*/ 1 w 2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6" name="Freeform 236">
                <a:extLst>
                  <a:ext uri="{FF2B5EF4-FFF2-40B4-BE49-F238E27FC236}">
                    <a16:creationId xmlns:a16="http://schemas.microsoft.com/office/drawing/2014/main" id="{549C4DC2-26F4-5483-3034-8E17359AA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2074863"/>
                <a:ext cx="7937" cy="11113"/>
              </a:xfrm>
              <a:custGeom>
                <a:avLst/>
                <a:gdLst>
                  <a:gd name="T0" fmla="*/ 1 w 5"/>
                  <a:gd name="T1" fmla="*/ 5 h 7"/>
                  <a:gd name="T2" fmla="*/ 1 w 5"/>
                  <a:gd name="T3" fmla="*/ 6 h 7"/>
                  <a:gd name="T4" fmla="*/ 0 w 5"/>
                  <a:gd name="T5" fmla="*/ 6 h 7"/>
                  <a:gd name="T6" fmla="*/ 0 w 5"/>
                  <a:gd name="T7" fmla="*/ 7 h 7"/>
                  <a:gd name="T8" fmla="*/ 1 w 5"/>
                  <a:gd name="T9" fmla="*/ 7 h 7"/>
                  <a:gd name="T10" fmla="*/ 2 w 5"/>
                  <a:gd name="T11" fmla="*/ 6 h 7"/>
                  <a:gd name="T12" fmla="*/ 3 w 5"/>
                  <a:gd name="T13" fmla="*/ 5 h 7"/>
                  <a:gd name="T14" fmla="*/ 4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  <a:gd name="T22" fmla="*/ 2 w 5"/>
                  <a:gd name="T23" fmla="*/ 4 h 7"/>
                  <a:gd name="T24" fmla="*/ 1 w 5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7" name="Freeform 237">
                <a:extLst>
                  <a:ext uri="{FF2B5EF4-FFF2-40B4-BE49-F238E27FC236}">
                    <a16:creationId xmlns:a16="http://schemas.microsoft.com/office/drawing/2014/main" id="{40E35F2C-37F9-4276-0DDF-8BD1D2468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425" y="2081213"/>
                <a:ext cx="15875" cy="12700"/>
              </a:xfrm>
              <a:custGeom>
                <a:avLst/>
                <a:gdLst>
                  <a:gd name="T0" fmla="*/ 6 w 10"/>
                  <a:gd name="T1" fmla="*/ 8 h 8"/>
                  <a:gd name="T2" fmla="*/ 7 w 10"/>
                  <a:gd name="T3" fmla="*/ 8 h 8"/>
                  <a:gd name="T4" fmla="*/ 8 w 10"/>
                  <a:gd name="T5" fmla="*/ 7 h 8"/>
                  <a:gd name="T6" fmla="*/ 10 w 10"/>
                  <a:gd name="T7" fmla="*/ 5 h 8"/>
                  <a:gd name="T8" fmla="*/ 9 w 10"/>
                  <a:gd name="T9" fmla="*/ 4 h 8"/>
                  <a:gd name="T10" fmla="*/ 8 w 10"/>
                  <a:gd name="T11" fmla="*/ 4 h 8"/>
                  <a:gd name="T12" fmla="*/ 7 w 10"/>
                  <a:gd name="T13" fmla="*/ 4 h 8"/>
                  <a:gd name="T14" fmla="*/ 7 w 10"/>
                  <a:gd name="T15" fmla="*/ 3 h 8"/>
                  <a:gd name="T16" fmla="*/ 5 w 10"/>
                  <a:gd name="T17" fmla="*/ 3 h 8"/>
                  <a:gd name="T18" fmla="*/ 3 w 10"/>
                  <a:gd name="T19" fmla="*/ 2 h 8"/>
                  <a:gd name="T20" fmla="*/ 2 w 10"/>
                  <a:gd name="T21" fmla="*/ 1 h 8"/>
                  <a:gd name="T22" fmla="*/ 2 w 10"/>
                  <a:gd name="T23" fmla="*/ 0 h 8"/>
                  <a:gd name="T24" fmla="*/ 1 w 10"/>
                  <a:gd name="T25" fmla="*/ 0 h 8"/>
                  <a:gd name="T26" fmla="*/ 0 w 10"/>
                  <a:gd name="T27" fmla="*/ 0 h 8"/>
                  <a:gd name="T28" fmla="*/ 2 w 10"/>
                  <a:gd name="T29" fmla="*/ 2 h 8"/>
                  <a:gd name="T30" fmla="*/ 2 w 10"/>
                  <a:gd name="T31" fmla="*/ 3 h 8"/>
                  <a:gd name="T32" fmla="*/ 3 w 10"/>
                  <a:gd name="T33" fmla="*/ 5 h 8"/>
                  <a:gd name="T34" fmla="*/ 4 w 10"/>
                  <a:gd name="T35" fmla="*/ 5 h 8"/>
                  <a:gd name="T36" fmla="*/ 4 w 10"/>
                  <a:gd name="T37" fmla="*/ 6 h 8"/>
                  <a:gd name="T38" fmla="*/ 3 w 10"/>
                  <a:gd name="T39" fmla="*/ 6 h 8"/>
                  <a:gd name="T40" fmla="*/ 3 w 10"/>
                  <a:gd name="T41" fmla="*/ 7 h 8"/>
                  <a:gd name="T42" fmla="*/ 5 w 10"/>
                  <a:gd name="T43" fmla="*/ 7 h 8"/>
                  <a:gd name="T44" fmla="*/ 5 w 10"/>
                  <a:gd name="T45" fmla="*/ 8 h 8"/>
                  <a:gd name="T46" fmla="*/ 6 w 10"/>
                  <a:gd name="T4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8" name="Freeform 238">
                <a:extLst>
                  <a:ext uri="{FF2B5EF4-FFF2-40B4-BE49-F238E27FC236}">
                    <a16:creationId xmlns:a16="http://schemas.microsoft.com/office/drawing/2014/main" id="{E08BD229-5AD8-5D08-7C58-4494E077C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025" y="2224088"/>
                <a:ext cx="20637" cy="12700"/>
              </a:xfrm>
              <a:custGeom>
                <a:avLst/>
                <a:gdLst>
                  <a:gd name="T0" fmla="*/ 3 w 13"/>
                  <a:gd name="T1" fmla="*/ 0 h 8"/>
                  <a:gd name="T2" fmla="*/ 0 w 13"/>
                  <a:gd name="T3" fmla="*/ 0 h 8"/>
                  <a:gd name="T4" fmla="*/ 0 w 13"/>
                  <a:gd name="T5" fmla="*/ 0 h 8"/>
                  <a:gd name="T6" fmla="*/ 0 w 13"/>
                  <a:gd name="T7" fmla="*/ 1 h 8"/>
                  <a:gd name="T8" fmla="*/ 1 w 13"/>
                  <a:gd name="T9" fmla="*/ 2 h 8"/>
                  <a:gd name="T10" fmla="*/ 3 w 13"/>
                  <a:gd name="T11" fmla="*/ 3 h 8"/>
                  <a:gd name="T12" fmla="*/ 5 w 13"/>
                  <a:gd name="T13" fmla="*/ 5 h 8"/>
                  <a:gd name="T14" fmla="*/ 6 w 13"/>
                  <a:gd name="T15" fmla="*/ 5 h 8"/>
                  <a:gd name="T16" fmla="*/ 7 w 13"/>
                  <a:gd name="T17" fmla="*/ 7 h 8"/>
                  <a:gd name="T18" fmla="*/ 8 w 13"/>
                  <a:gd name="T19" fmla="*/ 7 h 8"/>
                  <a:gd name="T20" fmla="*/ 8 w 13"/>
                  <a:gd name="T21" fmla="*/ 8 h 8"/>
                  <a:gd name="T22" fmla="*/ 11 w 13"/>
                  <a:gd name="T23" fmla="*/ 8 h 8"/>
                  <a:gd name="T24" fmla="*/ 12 w 13"/>
                  <a:gd name="T25" fmla="*/ 6 h 8"/>
                  <a:gd name="T26" fmla="*/ 13 w 13"/>
                  <a:gd name="T27" fmla="*/ 5 h 8"/>
                  <a:gd name="T28" fmla="*/ 13 w 13"/>
                  <a:gd name="T29" fmla="*/ 4 h 8"/>
                  <a:gd name="T30" fmla="*/ 13 w 13"/>
                  <a:gd name="T31" fmla="*/ 3 h 8"/>
                  <a:gd name="T32" fmla="*/ 12 w 13"/>
                  <a:gd name="T33" fmla="*/ 3 h 8"/>
                  <a:gd name="T34" fmla="*/ 12 w 13"/>
                  <a:gd name="T35" fmla="*/ 2 h 8"/>
                  <a:gd name="T36" fmla="*/ 11 w 13"/>
                  <a:gd name="T37" fmla="*/ 2 h 8"/>
                  <a:gd name="T38" fmla="*/ 10 w 13"/>
                  <a:gd name="T39" fmla="*/ 1 h 8"/>
                  <a:gd name="T40" fmla="*/ 8 w 13"/>
                  <a:gd name="T41" fmla="*/ 1 h 8"/>
                  <a:gd name="T42" fmla="*/ 8 w 13"/>
                  <a:gd name="T43" fmla="*/ 2 h 8"/>
                  <a:gd name="T44" fmla="*/ 8 w 13"/>
                  <a:gd name="T45" fmla="*/ 1 h 8"/>
                  <a:gd name="T46" fmla="*/ 7 w 13"/>
                  <a:gd name="T47" fmla="*/ 1 h 8"/>
                  <a:gd name="T48" fmla="*/ 6 w 13"/>
                  <a:gd name="T49" fmla="*/ 0 h 8"/>
                  <a:gd name="T50" fmla="*/ 5 w 13"/>
                  <a:gd name="T51" fmla="*/ 1 h 8"/>
                  <a:gd name="T52" fmla="*/ 5 w 13"/>
                  <a:gd name="T53" fmla="*/ 0 h 8"/>
                  <a:gd name="T54" fmla="*/ 4 w 13"/>
                  <a:gd name="T55" fmla="*/ 0 h 8"/>
                  <a:gd name="T56" fmla="*/ 4 w 13"/>
                  <a:gd name="T57" fmla="*/ 0 h 8"/>
                  <a:gd name="T58" fmla="*/ 3 w 13"/>
                  <a:gd name="T5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8">
                    <a:moveTo>
                      <a:pt x="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19" name="Freeform 239">
                <a:extLst>
                  <a:ext uri="{FF2B5EF4-FFF2-40B4-BE49-F238E27FC236}">
                    <a16:creationId xmlns:a16="http://schemas.microsoft.com/office/drawing/2014/main" id="{7B6A0E13-4CC5-26BB-7C8F-720143953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013" y="2266950"/>
                <a:ext cx="17462" cy="25400"/>
              </a:xfrm>
              <a:custGeom>
                <a:avLst/>
                <a:gdLst>
                  <a:gd name="T0" fmla="*/ 8 w 11"/>
                  <a:gd name="T1" fmla="*/ 14 h 16"/>
                  <a:gd name="T2" fmla="*/ 9 w 11"/>
                  <a:gd name="T3" fmla="*/ 14 h 16"/>
                  <a:gd name="T4" fmla="*/ 10 w 11"/>
                  <a:gd name="T5" fmla="*/ 14 h 16"/>
                  <a:gd name="T6" fmla="*/ 10 w 11"/>
                  <a:gd name="T7" fmla="*/ 11 h 16"/>
                  <a:gd name="T8" fmla="*/ 10 w 11"/>
                  <a:gd name="T9" fmla="*/ 10 h 16"/>
                  <a:gd name="T10" fmla="*/ 11 w 11"/>
                  <a:gd name="T11" fmla="*/ 7 h 16"/>
                  <a:gd name="T12" fmla="*/ 11 w 11"/>
                  <a:gd name="T13" fmla="*/ 6 h 16"/>
                  <a:gd name="T14" fmla="*/ 11 w 11"/>
                  <a:gd name="T15" fmla="*/ 3 h 16"/>
                  <a:gd name="T16" fmla="*/ 10 w 11"/>
                  <a:gd name="T17" fmla="*/ 3 h 16"/>
                  <a:gd name="T18" fmla="*/ 10 w 11"/>
                  <a:gd name="T19" fmla="*/ 2 h 16"/>
                  <a:gd name="T20" fmla="*/ 9 w 11"/>
                  <a:gd name="T21" fmla="*/ 1 h 16"/>
                  <a:gd name="T22" fmla="*/ 9 w 11"/>
                  <a:gd name="T23" fmla="*/ 0 h 16"/>
                  <a:gd name="T24" fmla="*/ 8 w 11"/>
                  <a:gd name="T25" fmla="*/ 1 h 16"/>
                  <a:gd name="T26" fmla="*/ 7 w 11"/>
                  <a:gd name="T27" fmla="*/ 1 h 16"/>
                  <a:gd name="T28" fmla="*/ 6 w 11"/>
                  <a:gd name="T29" fmla="*/ 3 h 16"/>
                  <a:gd name="T30" fmla="*/ 5 w 11"/>
                  <a:gd name="T31" fmla="*/ 3 h 16"/>
                  <a:gd name="T32" fmla="*/ 2 w 11"/>
                  <a:gd name="T33" fmla="*/ 4 h 16"/>
                  <a:gd name="T34" fmla="*/ 1 w 11"/>
                  <a:gd name="T35" fmla="*/ 7 h 16"/>
                  <a:gd name="T36" fmla="*/ 0 w 11"/>
                  <a:gd name="T37" fmla="*/ 7 h 16"/>
                  <a:gd name="T38" fmla="*/ 0 w 11"/>
                  <a:gd name="T39" fmla="*/ 7 h 16"/>
                  <a:gd name="T40" fmla="*/ 0 w 11"/>
                  <a:gd name="T41" fmla="*/ 8 h 16"/>
                  <a:gd name="T42" fmla="*/ 0 w 11"/>
                  <a:gd name="T43" fmla="*/ 8 h 16"/>
                  <a:gd name="T44" fmla="*/ 1 w 11"/>
                  <a:gd name="T45" fmla="*/ 9 h 16"/>
                  <a:gd name="T46" fmla="*/ 1 w 11"/>
                  <a:gd name="T47" fmla="*/ 10 h 16"/>
                  <a:gd name="T48" fmla="*/ 1 w 11"/>
                  <a:gd name="T49" fmla="*/ 11 h 16"/>
                  <a:gd name="T50" fmla="*/ 1 w 11"/>
                  <a:gd name="T51" fmla="*/ 11 h 16"/>
                  <a:gd name="T52" fmla="*/ 1 w 11"/>
                  <a:gd name="T53" fmla="*/ 12 h 16"/>
                  <a:gd name="T54" fmla="*/ 1 w 11"/>
                  <a:gd name="T55" fmla="*/ 13 h 16"/>
                  <a:gd name="T56" fmla="*/ 1 w 11"/>
                  <a:gd name="T57" fmla="*/ 13 h 16"/>
                  <a:gd name="T58" fmla="*/ 2 w 11"/>
                  <a:gd name="T59" fmla="*/ 13 h 16"/>
                  <a:gd name="T60" fmla="*/ 3 w 11"/>
                  <a:gd name="T61" fmla="*/ 14 h 16"/>
                  <a:gd name="T62" fmla="*/ 3 w 11"/>
                  <a:gd name="T63" fmla="*/ 16 h 16"/>
                  <a:gd name="T64" fmla="*/ 4 w 11"/>
                  <a:gd name="T65" fmla="*/ 16 h 16"/>
                  <a:gd name="T66" fmla="*/ 5 w 11"/>
                  <a:gd name="T67" fmla="*/ 16 h 16"/>
                  <a:gd name="T68" fmla="*/ 6 w 11"/>
                  <a:gd name="T69" fmla="*/ 16 h 16"/>
                  <a:gd name="T70" fmla="*/ 8 w 11"/>
                  <a:gd name="T7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16">
                    <a:moveTo>
                      <a:pt x="8" y="14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0" name="Freeform 240">
                <a:extLst>
                  <a:ext uri="{FF2B5EF4-FFF2-40B4-BE49-F238E27FC236}">
                    <a16:creationId xmlns:a16="http://schemas.microsoft.com/office/drawing/2014/main" id="{EEEA3290-E2F0-419D-8960-B248360ED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2303463"/>
                <a:ext cx="9525" cy="14288"/>
              </a:xfrm>
              <a:custGeom>
                <a:avLst/>
                <a:gdLst>
                  <a:gd name="T0" fmla="*/ 4 w 6"/>
                  <a:gd name="T1" fmla="*/ 8 h 9"/>
                  <a:gd name="T2" fmla="*/ 5 w 6"/>
                  <a:gd name="T3" fmla="*/ 9 h 9"/>
                  <a:gd name="T4" fmla="*/ 5 w 6"/>
                  <a:gd name="T5" fmla="*/ 8 h 9"/>
                  <a:gd name="T6" fmla="*/ 5 w 6"/>
                  <a:gd name="T7" fmla="*/ 7 h 9"/>
                  <a:gd name="T8" fmla="*/ 5 w 6"/>
                  <a:gd name="T9" fmla="*/ 6 h 9"/>
                  <a:gd name="T10" fmla="*/ 6 w 6"/>
                  <a:gd name="T11" fmla="*/ 6 h 9"/>
                  <a:gd name="T12" fmla="*/ 6 w 6"/>
                  <a:gd name="T13" fmla="*/ 5 h 9"/>
                  <a:gd name="T14" fmla="*/ 5 w 6"/>
                  <a:gd name="T15" fmla="*/ 4 h 9"/>
                  <a:gd name="T16" fmla="*/ 5 w 6"/>
                  <a:gd name="T17" fmla="*/ 4 h 9"/>
                  <a:gd name="T18" fmla="*/ 4 w 6"/>
                  <a:gd name="T19" fmla="*/ 3 h 9"/>
                  <a:gd name="T20" fmla="*/ 4 w 6"/>
                  <a:gd name="T21" fmla="*/ 3 h 9"/>
                  <a:gd name="T22" fmla="*/ 3 w 6"/>
                  <a:gd name="T23" fmla="*/ 1 h 9"/>
                  <a:gd name="T24" fmla="*/ 3 w 6"/>
                  <a:gd name="T25" fmla="*/ 0 h 9"/>
                  <a:gd name="T26" fmla="*/ 0 w 6"/>
                  <a:gd name="T27" fmla="*/ 2 h 9"/>
                  <a:gd name="T28" fmla="*/ 0 w 6"/>
                  <a:gd name="T29" fmla="*/ 3 h 9"/>
                  <a:gd name="T30" fmla="*/ 0 w 6"/>
                  <a:gd name="T31" fmla="*/ 4 h 9"/>
                  <a:gd name="T32" fmla="*/ 0 w 6"/>
                  <a:gd name="T33" fmla="*/ 5 h 9"/>
                  <a:gd name="T34" fmla="*/ 1 w 6"/>
                  <a:gd name="T35" fmla="*/ 5 h 9"/>
                  <a:gd name="T36" fmla="*/ 4 w 6"/>
                  <a:gd name="T3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9">
                    <a:moveTo>
                      <a:pt x="4" y="8"/>
                    </a:moveTo>
                    <a:lnTo>
                      <a:pt x="5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1" name="Freeform 241">
                <a:extLst>
                  <a:ext uri="{FF2B5EF4-FFF2-40B4-BE49-F238E27FC236}">
                    <a16:creationId xmlns:a16="http://schemas.microsoft.com/office/drawing/2014/main" id="{D6ACF7F0-92D3-7FEE-BD9F-ABF27289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2282825"/>
                <a:ext cx="4762" cy="7938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2 w 3"/>
                  <a:gd name="T5" fmla="*/ 4 h 5"/>
                  <a:gd name="T6" fmla="*/ 2 w 3"/>
                  <a:gd name="T7" fmla="*/ 3 h 5"/>
                  <a:gd name="T8" fmla="*/ 2 w 3"/>
                  <a:gd name="T9" fmla="*/ 3 h 5"/>
                  <a:gd name="T10" fmla="*/ 3 w 3"/>
                  <a:gd name="T11" fmla="*/ 0 h 5"/>
                  <a:gd name="T12" fmla="*/ 2 w 3"/>
                  <a:gd name="T13" fmla="*/ 0 h 5"/>
                  <a:gd name="T14" fmla="*/ 1 w 3"/>
                  <a:gd name="T15" fmla="*/ 0 h 5"/>
                  <a:gd name="T16" fmla="*/ 0 w 3"/>
                  <a:gd name="T17" fmla="*/ 1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2" name="Freeform 242">
                <a:extLst>
                  <a:ext uri="{FF2B5EF4-FFF2-40B4-BE49-F238E27FC236}">
                    <a16:creationId xmlns:a16="http://schemas.microsoft.com/office/drawing/2014/main" id="{65095D81-2145-070B-C9FB-CC8A43E59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375" y="2311400"/>
                <a:ext cx="7937" cy="793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5 w 5"/>
                  <a:gd name="T5" fmla="*/ 0 h 5"/>
                  <a:gd name="T6" fmla="*/ 4 w 5"/>
                  <a:gd name="T7" fmla="*/ 0 h 5"/>
                  <a:gd name="T8" fmla="*/ 3 w 5"/>
                  <a:gd name="T9" fmla="*/ 1 h 5"/>
                  <a:gd name="T10" fmla="*/ 2 w 5"/>
                  <a:gd name="T11" fmla="*/ 1 h 5"/>
                  <a:gd name="T12" fmla="*/ 0 w 5"/>
                  <a:gd name="T13" fmla="*/ 5 h 5"/>
                  <a:gd name="T14" fmla="*/ 1 w 5"/>
                  <a:gd name="T15" fmla="*/ 5 h 5"/>
                  <a:gd name="T16" fmla="*/ 3 w 5"/>
                  <a:gd name="T1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3" name="Freeform 243">
                <a:extLst>
                  <a:ext uri="{FF2B5EF4-FFF2-40B4-BE49-F238E27FC236}">
                    <a16:creationId xmlns:a16="http://schemas.microsoft.com/office/drawing/2014/main" id="{7EBA1C65-70F3-A358-F912-3C3651954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550" y="2271713"/>
                <a:ext cx="12700" cy="15875"/>
              </a:xfrm>
              <a:custGeom>
                <a:avLst/>
                <a:gdLst>
                  <a:gd name="T0" fmla="*/ 4 w 8"/>
                  <a:gd name="T1" fmla="*/ 10 h 10"/>
                  <a:gd name="T2" fmla="*/ 6 w 8"/>
                  <a:gd name="T3" fmla="*/ 9 h 10"/>
                  <a:gd name="T4" fmla="*/ 7 w 8"/>
                  <a:gd name="T5" fmla="*/ 8 h 10"/>
                  <a:gd name="T6" fmla="*/ 7 w 8"/>
                  <a:gd name="T7" fmla="*/ 7 h 10"/>
                  <a:gd name="T8" fmla="*/ 8 w 8"/>
                  <a:gd name="T9" fmla="*/ 7 h 10"/>
                  <a:gd name="T10" fmla="*/ 8 w 8"/>
                  <a:gd name="T11" fmla="*/ 6 h 10"/>
                  <a:gd name="T12" fmla="*/ 8 w 8"/>
                  <a:gd name="T13" fmla="*/ 5 h 10"/>
                  <a:gd name="T14" fmla="*/ 7 w 8"/>
                  <a:gd name="T15" fmla="*/ 5 h 10"/>
                  <a:gd name="T16" fmla="*/ 7 w 8"/>
                  <a:gd name="T17" fmla="*/ 4 h 10"/>
                  <a:gd name="T18" fmla="*/ 8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1 h 10"/>
                  <a:gd name="T26" fmla="*/ 6 w 8"/>
                  <a:gd name="T27" fmla="*/ 0 h 10"/>
                  <a:gd name="T28" fmla="*/ 5 w 8"/>
                  <a:gd name="T29" fmla="*/ 0 h 10"/>
                  <a:gd name="T30" fmla="*/ 3 w 8"/>
                  <a:gd name="T31" fmla="*/ 1 h 10"/>
                  <a:gd name="T32" fmla="*/ 2 w 8"/>
                  <a:gd name="T33" fmla="*/ 2 h 10"/>
                  <a:gd name="T34" fmla="*/ 2 w 8"/>
                  <a:gd name="T35" fmla="*/ 3 h 10"/>
                  <a:gd name="T36" fmla="*/ 2 w 8"/>
                  <a:gd name="T37" fmla="*/ 4 h 10"/>
                  <a:gd name="T38" fmla="*/ 1 w 8"/>
                  <a:gd name="T39" fmla="*/ 5 h 10"/>
                  <a:gd name="T40" fmla="*/ 0 w 8"/>
                  <a:gd name="T41" fmla="*/ 6 h 10"/>
                  <a:gd name="T42" fmla="*/ 0 w 8"/>
                  <a:gd name="T43" fmla="*/ 8 h 10"/>
                  <a:gd name="T44" fmla="*/ 0 w 8"/>
                  <a:gd name="T45" fmla="*/ 9 h 10"/>
                  <a:gd name="T46" fmla="*/ 1 w 8"/>
                  <a:gd name="T47" fmla="*/ 9 h 10"/>
                  <a:gd name="T48" fmla="*/ 2 w 8"/>
                  <a:gd name="T49" fmla="*/ 10 h 10"/>
                  <a:gd name="T50" fmla="*/ 2 w 8"/>
                  <a:gd name="T51" fmla="*/ 10 h 10"/>
                  <a:gd name="T52" fmla="*/ 3 w 8"/>
                  <a:gd name="T53" fmla="*/ 10 h 10"/>
                  <a:gd name="T54" fmla="*/ 4 w 8"/>
                  <a:gd name="T5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4" name="Rectangle 244">
                <a:extLst>
                  <a:ext uri="{FF2B5EF4-FFF2-40B4-BE49-F238E27FC236}">
                    <a16:creationId xmlns:a16="http://schemas.microsoft.com/office/drawing/2014/main" id="{804665F7-F0A7-A66F-D5EE-C44EE0AFB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250" y="2271713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5" name="Freeform 245">
                <a:extLst>
                  <a:ext uri="{FF2B5EF4-FFF2-40B4-BE49-F238E27FC236}">
                    <a16:creationId xmlns:a16="http://schemas.microsoft.com/office/drawing/2014/main" id="{8F9D8827-EEBE-2CDA-7005-9C42732EB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713" y="2136775"/>
                <a:ext cx="6350" cy="7938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2 h 5"/>
                  <a:gd name="T4" fmla="*/ 3 w 4"/>
                  <a:gd name="T5" fmla="*/ 1 h 5"/>
                  <a:gd name="T6" fmla="*/ 2 w 4"/>
                  <a:gd name="T7" fmla="*/ 0 h 5"/>
                  <a:gd name="T8" fmla="*/ 2 w 4"/>
                  <a:gd name="T9" fmla="*/ 1 h 5"/>
                  <a:gd name="T10" fmla="*/ 2 w 4"/>
                  <a:gd name="T11" fmla="*/ 0 h 5"/>
                  <a:gd name="T12" fmla="*/ 2 w 4"/>
                  <a:gd name="T13" fmla="*/ 1 h 5"/>
                  <a:gd name="T14" fmla="*/ 1 w 4"/>
                  <a:gd name="T15" fmla="*/ 1 h 5"/>
                  <a:gd name="T16" fmla="*/ 0 w 4"/>
                  <a:gd name="T17" fmla="*/ 1 h 5"/>
                  <a:gd name="T18" fmla="*/ 0 w 4"/>
                  <a:gd name="T19" fmla="*/ 2 h 5"/>
                  <a:gd name="T20" fmla="*/ 1 w 4"/>
                  <a:gd name="T21" fmla="*/ 2 h 5"/>
                  <a:gd name="T22" fmla="*/ 1 w 4"/>
                  <a:gd name="T23" fmla="*/ 3 h 5"/>
                  <a:gd name="T24" fmla="*/ 2 w 4"/>
                  <a:gd name="T25" fmla="*/ 3 h 5"/>
                  <a:gd name="T26" fmla="*/ 2 w 4"/>
                  <a:gd name="T27" fmla="*/ 4 h 5"/>
                  <a:gd name="T28" fmla="*/ 2 w 4"/>
                  <a:gd name="T29" fmla="*/ 5 h 5"/>
                  <a:gd name="T30" fmla="*/ 2 w 4"/>
                  <a:gd name="T31" fmla="*/ 5 h 5"/>
                  <a:gd name="T32" fmla="*/ 3 w 4"/>
                  <a:gd name="T33" fmla="*/ 5 h 5"/>
                  <a:gd name="T34" fmla="*/ 4 w 4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6" name="Freeform 246">
                <a:extLst>
                  <a:ext uri="{FF2B5EF4-FFF2-40B4-BE49-F238E27FC236}">
                    <a16:creationId xmlns:a16="http://schemas.microsoft.com/office/drawing/2014/main" id="{6FF3F430-B95D-0F8F-26D7-EEDF176F5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600" y="2333625"/>
                <a:ext cx="7937" cy="12700"/>
              </a:xfrm>
              <a:custGeom>
                <a:avLst/>
                <a:gdLst>
                  <a:gd name="T0" fmla="*/ 2 w 5"/>
                  <a:gd name="T1" fmla="*/ 5 h 8"/>
                  <a:gd name="T2" fmla="*/ 2 w 5"/>
                  <a:gd name="T3" fmla="*/ 6 h 8"/>
                  <a:gd name="T4" fmla="*/ 1 w 5"/>
                  <a:gd name="T5" fmla="*/ 6 h 8"/>
                  <a:gd name="T6" fmla="*/ 0 w 5"/>
                  <a:gd name="T7" fmla="*/ 7 h 8"/>
                  <a:gd name="T8" fmla="*/ 0 w 5"/>
                  <a:gd name="T9" fmla="*/ 7 h 8"/>
                  <a:gd name="T10" fmla="*/ 2 w 5"/>
                  <a:gd name="T11" fmla="*/ 8 h 8"/>
                  <a:gd name="T12" fmla="*/ 3 w 5"/>
                  <a:gd name="T13" fmla="*/ 8 h 8"/>
                  <a:gd name="T14" fmla="*/ 4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4 h 8"/>
                  <a:gd name="T22" fmla="*/ 5 w 5"/>
                  <a:gd name="T23" fmla="*/ 2 h 8"/>
                  <a:gd name="T24" fmla="*/ 3 w 5"/>
                  <a:gd name="T25" fmla="*/ 1 h 8"/>
                  <a:gd name="T26" fmla="*/ 1 w 5"/>
                  <a:gd name="T27" fmla="*/ 0 h 8"/>
                  <a:gd name="T28" fmla="*/ 0 w 5"/>
                  <a:gd name="T29" fmla="*/ 0 h 8"/>
                  <a:gd name="T30" fmla="*/ 0 w 5"/>
                  <a:gd name="T31" fmla="*/ 0 h 8"/>
                  <a:gd name="T32" fmla="*/ 0 w 5"/>
                  <a:gd name="T33" fmla="*/ 1 h 8"/>
                  <a:gd name="T34" fmla="*/ 1 w 5"/>
                  <a:gd name="T35" fmla="*/ 1 h 8"/>
                  <a:gd name="T36" fmla="*/ 2 w 5"/>
                  <a:gd name="T37" fmla="*/ 1 h 8"/>
                  <a:gd name="T38" fmla="*/ 1 w 5"/>
                  <a:gd name="T39" fmla="*/ 1 h 8"/>
                  <a:gd name="T40" fmla="*/ 1 w 5"/>
                  <a:gd name="T41" fmla="*/ 2 h 8"/>
                  <a:gd name="T42" fmla="*/ 2 w 5"/>
                  <a:gd name="T43" fmla="*/ 2 h 8"/>
                  <a:gd name="T44" fmla="*/ 2 w 5"/>
                  <a:gd name="T45" fmla="*/ 3 h 8"/>
                  <a:gd name="T46" fmla="*/ 2 w 5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2" y="5"/>
                    </a:moveTo>
                    <a:lnTo>
                      <a:pt x="2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7" name="Freeform 247">
                <a:extLst>
                  <a:ext uri="{FF2B5EF4-FFF2-40B4-BE49-F238E27FC236}">
                    <a16:creationId xmlns:a16="http://schemas.microsoft.com/office/drawing/2014/main" id="{F8E28FCF-0D66-8D2A-8E32-AF56EC3C4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100" y="2300288"/>
                <a:ext cx="7937" cy="4763"/>
              </a:xfrm>
              <a:custGeom>
                <a:avLst/>
                <a:gdLst>
                  <a:gd name="T0" fmla="*/ 3 w 5"/>
                  <a:gd name="T1" fmla="*/ 0 h 3"/>
                  <a:gd name="T2" fmla="*/ 2 w 5"/>
                  <a:gd name="T3" fmla="*/ 0 h 3"/>
                  <a:gd name="T4" fmla="*/ 1 w 5"/>
                  <a:gd name="T5" fmla="*/ 0 h 3"/>
                  <a:gd name="T6" fmla="*/ 1 w 5"/>
                  <a:gd name="T7" fmla="*/ 1 h 3"/>
                  <a:gd name="T8" fmla="*/ 0 w 5"/>
                  <a:gd name="T9" fmla="*/ 2 h 3"/>
                  <a:gd name="T10" fmla="*/ 1 w 5"/>
                  <a:gd name="T11" fmla="*/ 2 h 3"/>
                  <a:gd name="T12" fmla="*/ 1 w 5"/>
                  <a:gd name="T13" fmla="*/ 3 h 3"/>
                  <a:gd name="T14" fmla="*/ 2 w 5"/>
                  <a:gd name="T15" fmla="*/ 3 h 3"/>
                  <a:gd name="T16" fmla="*/ 3 w 5"/>
                  <a:gd name="T17" fmla="*/ 3 h 3"/>
                  <a:gd name="T18" fmla="*/ 4 w 5"/>
                  <a:gd name="T19" fmla="*/ 1 h 3"/>
                  <a:gd name="T20" fmla="*/ 5 w 5"/>
                  <a:gd name="T21" fmla="*/ 1 h 3"/>
                  <a:gd name="T22" fmla="*/ 5 w 5"/>
                  <a:gd name="T23" fmla="*/ 0 h 3"/>
                  <a:gd name="T24" fmla="*/ 4 w 5"/>
                  <a:gd name="T25" fmla="*/ 0 h 3"/>
                  <a:gd name="T26" fmla="*/ 3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8" name="Freeform 248">
                <a:extLst>
                  <a:ext uri="{FF2B5EF4-FFF2-40B4-BE49-F238E27FC236}">
                    <a16:creationId xmlns:a16="http://schemas.microsoft.com/office/drawing/2014/main" id="{A373D889-028F-81EF-5649-6FFF8E5D7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063" y="2292350"/>
                <a:ext cx="4762" cy="476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0 h 3"/>
                  <a:gd name="T10" fmla="*/ 1 w 3"/>
                  <a:gd name="T11" fmla="*/ 1 h 3"/>
                  <a:gd name="T12" fmla="*/ 0 w 3"/>
                  <a:gd name="T13" fmla="*/ 1 h 3"/>
                  <a:gd name="T14" fmla="*/ 0 w 3"/>
                  <a:gd name="T15" fmla="*/ 2 h 3"/>
                  <a:gd name="T16" fmla="*/ 1 w 3"/>
                  <a:gd name="T17" fmla="*/ 2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29" name="Freeform 249">
                <a:extLst>
                  <a:ext uri="{FF2B5EF4-FFF2-40B4-BE49-F238E27FC236}">
                    <a16:creationId xmlns:a16="http://schemas.microsoft.com/office/drawing/2014/main" id="{A0EC3C6A-7B31-5FB4-1586-08C0E4FAB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500" y="2317750"/>
                <a:ext cx="7937" cy="4763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0 h 3"/>
                  <a:gd name="T4" fmla="*/ 0 w 5"/>
                  <a:gd name="T5" fmla="*/ 0 h 3"/>
                  <a:gd name="T6" fmla="*/ 1 w 5"/>
                  <a:gd name="T7" fmla="*/ 1 h 3"/>
                  <a:gd name="T8" fmla="*/ 1 w 5"/>
                  <a:gd name="T9" fmla="*/ 1 h 3"/>
                  <a:gd name="T10" fmla="*/ 2 w 5"/>
                  <a:gd name="T11" fmla="*/ 1 h 3"/>
                  <a:gd name="T12" fmla="*/ 3 w 5"/>
                  <a:gd name="T13" fmla="*/ 3 h 3"/>
                  <a:gd name="T14" fmla="*/ 4 w 5"/>
                  <a:gd name="T15" fmla="*/ 3 h 3"/>
                  <a:gd name="T16" fmla="*/ 5 w 5"/>
                  <a:gd name="T17" fmla="*/ 3 h 3"/>
                  <a:gd name="T18" fmla="*/ 4 w 5"/>
                  <a:gd name="T19" fmla="*/ 1 h 3"/>
                  <a:gd name="T20" fmla="*/ 1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0" name="Freeform 250">
                <a:extLst>
                  <a:ext uri="{FF2B5EF4-FFF2-40B4-BE49-F238E27FC236}">
                    <a16:creationId xmlns:a16="http://schemas.microsoft.com/office/drawing/2014/main" id="{F5CF2EF5-0116-3397-2BEC-9A9EBC97D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038" y="2303463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1" name="Freeform 251">
                <a:extLst>
                  <a:ext uri="{FF2B5EF4-FFF2-40B4-BE49-F238E27FC236}">
                    <a16:creationId xmlns:a16="http://schemas.microsoft.com/office/drawing/2014/main" id="{AAC02BAC-67EB-4F11-E19E-A7DF4347D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800" y="2227263"/>
                <a:ext cx="4762" cy="317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1 w 3"/>
                  <a:gd name="T11" fmla="*/ 1 h 2"/>
                  <a:gd name="T12" fmla="*/ 0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2" name="Freeform 252">
                <a:extLst>
                  <a:ext uri="{FF2B5EF4-FFF2-40B4-BE49-F238E27FC236}">
                    <a16:creationId xmlns:a16="http://schemas.microsoft.com/office/drawing/2014/main" id="{0B0F381E-2FB2-50D3-C1C9-8898F9A8E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088" y="2239963"/>
                <a:ext cx="6350" cy="14288"/>
              </a:xfrm>
              <a:custGeom>
                <a:avLst/>
                <a:gdLst>
                  <a:gd name="T0" fmla="*/ 4 w 4"/>
                  <a:gd name="T1" fmla="*/ 5 h 9"/>
                  <a:gd name="T2" fmla="*/ 3 w 4"/>
                  <a:gd name="T3" fmla="*/ 5 h 9"/>
                  <a:gd name="T4" fmla="*/ 3 w 4"/>
                  <a:gd name="T5" fmla="*/ 4 h 9"/>
                  <a:gd name="T6" fmla="*/ 3 w 4"/>
                  <a:gd name="T7" fmla="*/ 3 h 9"/>
                  <a:gd name="T8" fmla="*/ 3 w 4"/>
                  <a:gd name="T9" fmla="*/ 2 h 9"/>
                  <a:gd name="T10" fmla="*/ 3 w 4"/>
                  <a:gd name="T11" fmla="*/ 1 h 9"/>
                  <a:gd name="T12" fmla="*/ 3 w 4"/>
                  <a:gd name="T13" fmla="*/ 0 h 9"/>
                  <a:gd name="T14" fmla="*/ 3 w 4"/>
                  <a:gd name="T15" fmla="*/ 0 h 9"/>
                  <a:gd name="T16" fmla="*/ 1 w 4"/>
                  <a:gd name="T17" fmla="*/ 0 h 9"/>
                  <a:gd name="T18" fmla="*/ 1 w 4"/>
                  <a:gd name="T19" fmla="*/ 1 h 9"/>
                  <a:gd name="T20" fmla="*/ 1 w 4"/>
                  <a:gd name="T21" fmla="*/ 2 h 9"/>
                  <a:gd name="T22" fmla="*/ 1 w 4"/>
                  <a:gd name="T23" fmla="*/ 3 h 9"/>
                  <a:gd name="T24" fmla="*/ 1 w 4"/>
                  <a:gd name="T25" fmla="*/ 4 h 9"/>
                  <a:gd name="T26" fmla="*/ 0 w 4"/>
                  <a:gd name="T27" fmla="*/ 4 h 9"/>
                  <a:gd name="T28" fmla="*/ 0 w 4"/>
                  <a:gd name="T29" fmla="*/ 5 h 9"/>
                  <a:gd name="T30" fmla="*/ 0 w 4"/>
                  <a:gd name="T31" fmla="*/ 6 h 9"/>
                  <a:gd name="T32" fmla="*/ 0 w 4"/>
                  <a:gd name="T33" fmla="*/ 6 h 9"/>
                  <a:gd name="T34" fmla="*/ 1 w 4"/>
                  <a:gd name="T35" fmla="*/ 6 h 9"/>
                  <a:gd name="T36" fmla="*/ 1 w 4"/>
                  <a:gd name="T37" fmla="*/ 7 h 9"/>
                  <a:gd name="T38" fmla="*/ 0 w 4"/>
                  <a:gd name="T39" fmla="*/ 7 h 9"/>
                  <a:gd name="T40" fmla="*/ 0 w 4"/>
                  <a:gd name="T41" fmla="*/ 8 h 9"/>
                  <a:gd name="T42" fmla="*/ 0 w 4"/>
                  <a:gd name="T43" fmla="*/ 9 h 9"/>
                  <a:gd name="T44" fmla="*/ 1 w 4"/>
                  <a:gd name="T45" fmla="*/ 8 h 9"/>
                  <a:gd name="T46" fmla="*/ 3 w 4"/>
                  <a:gd name="T47" fmla="*/ 6 h 9"/>
                  <a:gd name="T48" fmla="*/ 4 w 4"/>
                  <a:gd name="T49" fmla="*/ 6 h 9"/>
                  <a:gd name="T50" fmla="*/ 4 w 4"/>
                  <a:gd name="T5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3" name="Freeform 253">
                <a:extLst>
                  <a:ext uri="{FF2B5EF4-FFF2-40B4-BE49-F238E27FC236}">
                    <a16:creationId xmlns:a16="http://schemas.microsoft.com/office/drawing/2014/main" id="{5E78ABBB-14E3-C821-095B-6AC1D4FC4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725" y="2081213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2 h 4"/>
                  <a:gd name="T4" fmla="*/ 3 w 4"/>
                  <a:gd name="T5" fmla="*/ 2 h 4"/>
                  <a:gd name="T6" fmla="*/ 4 w 4"/>
                  <a:gd name="T7" fmla="*/ 2 h 4"/>
                  <a:gd name="T8" fmla="*/ 4 w 4"/>
                  <a:gd name="T9" fmla="*/ 1 h 4"/>
                  <a:gd name="T10" fmla="*/ 4 w 4"/>
                  <a:gd name="T11" fmla="*/ 1 h 4"/>
                  <a:gd name="T12" fmla="*/ 3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0 w 4"/>
                  <a:gd name="T25" fmla="*/ 2 h 4"/>
                  <a:gd name="T26" fmla="*/ 0 w 4"/>
                  <a:gd name="T27" fmla="*/ 2 h 4"/>
                  <a:gd name="T28" fmla="*/ 0 w 4"/>
                  <a:gd name="T29" fmla="*/ 3 h 4"/>
                  <a:gd name="T30" fmla="*/ 0 w 4"/>
                  <a:gd name="T31" fmla="*/ 3 h 4"/>
                  <a:gd name="T32" fmla="*/ 1 w 4"/>
                  <a:gd name="T33" fmla="*/ 3 h 4"/>
                  <a:gd name="T34" fmla="*/ 1 w 4"/>
                  <a:gd name="T35" fmla="*/ 3 h 4"/>
                  <a:gd name="T36" fmla="*/ 1 w 4"/>
                  <a:gd name="T37" fmla="*/ 4 h 4"/>
                  <a:gd name="T38" fmla="*/ 2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4" name="Freeform 254">
                <a:extLst>
                  <a:ext uri="{FF2B5EF4-FFF2-40B4-BE49-F238E27FC236}">
                    <a16:creationId xmlns:a16="http://schemas.microsoft.com/office/drawing/2014/main" id="{C86B7507-814E-78AC-6C31-D4A393979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913" y="2259013"/>
                <a:ext cx="6350" cy="4763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3 w 4"/>
                  <a:gd name="T9" fmla="*/ 0 h 3"/>
                  <a:gd name="T10" fmla="*/ 2 w 4"/>
                  <a:gd name="T11" fmla="*/ 0 h 3"/>
                  <a:gd name="T12" fmla="*/ 1 w 4"/>
                  <a:gd name="T13" fmla="*/ 0 h 3"/>
                  <a:gd name="T14" fmla="*/ 0 w 4"/>
                  <a:gd name="T15" fmla="*/ 1 h 3"/>
                  <a:gd name="T16" fmla="*/ 1 w 4"/>
                  <a:gd name="T17" fmla="*/ 1 h 3"/>
                  <a:gd name="T18" fmla="*/ 2 w 4"/>
                  <a:gd name="T19" fmla="*/ 2 h 3"/>
                  <a:gd name="T20" fmla="*/ 2 w 4"/>
                  <a:gd name="T21" fmla="*/ 3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5" name="Freeform 255">
                <a:extLst>
                  <a:ext uri="{FF2B5EF4-FFF2-40B4-BE49-F238E27FC236}">
                    <a16:creationId xmlns:a16="http://schemas.microsoft.com/office/drawing/2014/main" id="{66EFE700-5E6D-A0B3-0D66-FC7B7A44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438" y="2049463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1 w 4"/>
                  <a:gd name="T9" fmla="*/ 4 h 4"/>
                  <a:gd name="T10" fmla="*/ 4 w 4"/>
                  <a:gd name="T11" fmla="*/ 1 h 4"/>
                  <a:gd name="T12" fmla="*/ 4 w 4"/>
                  <a:gd name="T13" fmla="*/ 0 h 4"/>
                  <a:gd name="T14" fmla="*/ 2 w 4"/>
                  <a:gd name="T15" fmla="*/ 0 h 4"/>
                  <a:gd name="T16" fmla="*/ 1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6" name="Freeform 256">
                <a:extLst>
                  <a:ext uri="{FF2B5EF4-FFF2-40B4-BE49-F238E27FC236}">
                    <a16:creationId xmlns:a16="http://schemas.microsoft.com/office/drawing/2014/main" id="{F95A66EA-A5E9-7937-9197-0AEACECFC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363" y="1955800"/>
                <a:ext cx="19050" cy="14288"/>
              </a:xfrm>
              <a:custGeom>
                <a:avLst/>
                <a:gdLst>
                  <a:gd name="T0" fmla="*/ 10 w 12"/>
                  <a:gd name="T1" fmla="*/ 2 h 9"/>
                  <a:gd name="T2" fmla="*/ 6 w 12"/>
                  <a:gd name="T3" fmla="*/ 0 h 9"/>
                  <a:gd name="T4" fmla="*/ 5 w 12"/>
                  <a:gd name="T5" fmla="*/ 0 h 9"/>
                  <a:gd name="T6" fmla="*/ 4 w 12"/>
                  <a:gd name="T7" fmla="*/ 1 h 9"/>
                  <a:gd name="T8" fmla="*/ 1 w 12"/>
                  <a:gd name="T9" fmla="*/ 3 h 9"/>
                  <a:gd name="T10" fmla="*/ 0 w 12"/>
                  <a:gd name="T11" fmla="*/ 3 h 9"/>
                  <a:gd name="T12" fmla="*/ 0 w 12"/>
                  <a:gd name="T13" fmla="*/ 4 h 9"/>
                  <a:gd name="T14" fmla="*/ 1 w 12"/>
                  <a:gd name="T15" fmla="*/ 5 h 9"/>
                  <a:gd name="T16" fmla="*/ 5 w 12"/>
                  <a:gd name="T17" fmla="*/ 7 h 9"/>
                  <a:gd name="T18" fmla="*/ 6 w 12"/>
                  <a:gd name="T19" fmla="*/ 8 h 9"/>
                  <a:gd name="T20" fmla="*/ 6 w 12"/>
                  <a:gd name="T21" fmla="*/ 9 h 9"/>
                  <a:gd name="T22" fmla="*/ 11 w 12"/>
                  <a:gd name="T23" fmla="*/ 7 h 9"/>
                  <a:gd name="T24" fmla="*/ 12 w 12"/>
                  <a:gd name="T25" fmla="*/ 6 h 9"/>
                  <a:gd name="T26" fmla="*/ 12 w 12"/>
                  <a:gd name="T27" fmla="*/ 5 h 9"/>
                  <a:gd name="T28" fmla="*/ 12 w 12"/>
                  <a:gd name="T29" fmla="*/ 4 h 9"/>
                  <a:gd name="T30" fmla="*/ 12 w 12"/>
                  <a:gd name="T31" fmla="*/ 3 h 9"/>
                  <a:gd name="T32" fmla="*/ 11 w 12"/>
                  <a:gd name="T33" fmla="*/ 2 h 9"/>
                  <a:gd name="T34" fmla="*/ 10 w 12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9">
                    <a:moveTo>
                      <a:pt x="10" y="2"/>
                    </a:move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7" name="Freeform 257">
                <a:extLst>
                  <a:ext uri="{FF2B5EF4-FFF2-40B4-BE49-F238E27FC236}">
                    <a16:creationId xmlns:a16="http://schemas.microsoft.com/office/drawing/2014/main" id="{AF9B7BF4-6A80-C1C9-562F-85AA316FD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2239963"/>
                <a:ext cx="9525" cy="7938"/>
              </a:xfrm>
              <a:custGeom>
                <a:avLst/>
                <a:gdLst>
                  <a:gd name="T0" fmla="*/ 4 w 6"/>
                  <a:gd name="T1" fmla="*/ 1 h 5"/>
                  <a:gd name="T2" fmla="*/ 4 w 6"/>
                  <a:gd name="T3" fmla="*/ 0 h 5"/>
                  <a:gd name="T4" fmla="*/ 2 w 6"/>
                  <a:gd name="T5" fmla="*/ 0 h 5"/>
                  <a:gd name="T6" fmla="*/ 2 w 6"/>
                  <a:gd name="T7" fmla="*/ 2 h 5"/>
                  <a:gd name="T8" fmla="*/ 2 w 6"/>
                  <a:gd name="T9" fmla="*/ 2 h 5"/>
                  <a:gd name="T10" fmla="*/ 1 w 6"/>
                  <a:gd name="T11" fmla="*/ 0 h 5"/>
                  <a:gd name="T12" fmla="*/ 1 w 6"/>
                  <a:gd name="T13" fmla="*/ 0 h 5"/>
                  <a:gd name="T14" fmla="*/ 0 w 6"/>
                  <a:gd name="T15" fmla="*/ 0 h 5"/>
                  <a:gd name="T16" fmla="*/ 0 w 6"/>
                  <a:gd name="T17" fmla="*/ 1 h 5"/>
                  <a:gd name="T18" fmla="*/ 0 w 6"/>
                  <a:gd name="T19" fmla="*/ 2 h 5"/>
                  <a:gd name="T20" fmla="*/ 1 w 6"/>
                  <a:gd name="T21" fmla="*/ 2 h 5"/>
                  <a:gd name="T22" fmla="*/ 0 w 6"/>
                  <a:gd name="T23" fmla="*/ 4 h 5"/>
                  <a:gd name="T24" fmla="*/ 0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3 w 6"/>
                  <a:gd name="T31" fmla="*/ 4 h 5"/>
                  <a:gd name="T32" fmla="*/ 4 w 6"/>
                  <a:gd name="T33" fmla="*/ 3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2 h 5"/>
                  <a:gd name="T40" fmla="*/ 5 w 6"/>
                  <a:gd name="T41" fmla="*/ 1 h 5"/>
                  <a:gd name="T42" fmla="*/ 4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8" name="Freeform 258">
                <a:extLst>
                  <a:ext uri="{FF2B5EF4-FFF2-40B4-BE49-F238E27FC236}">
                    <a16:creationId xmlns:a16="http://schemas.microsoft.com/office/drawing/2014/main" id="{BE8E7D7D-F8CB-E49B-205D-2545F70FF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213" y="2281238"/>
                <a:ext cx="7937" cy="12700"/>
              </a:xfrm>
              <a:custGeom>
                <a:avLst/>
                <a:gdLst>
                  <a:gd name="T0" fmla="*/ 3 w 5"/>
                  <a:gd name="T1" fmla="*/ 8 h 8"/>
                  <a:gd name="T2" fmla="*/ 4 w 5"/>
                  <a:gd name="T3" fmla="*/ 7 h 8"/>
                  <a:gd name="T4" fmla="*/ 5 w 5"/>
                  <a:gd name="T5" fmla="*/ 6 h 8"/>
                  <a:gd name="T6" fmla="*/ 5 w 5"/>
                  <a:gd name="T7" fmla="*/ 5 h 8"/>
                  <a:gd name="T8" fmla="*/ 4 w 5"/>
                  <a:gd name="T9" fmla="*/ 4 h 8"/>
                  <a:gd name="T10" fmla="*/ 3 w 5"/>
                  <a:gd name="T11" fmla="*/ 2 h 8"/>
                  <a:gd name="T12" fmla="*/ 3 w 5"/>
                  <a:gd name="T13" fmla="*/ 1 h 8"/>
                  <a:gd name="T14" fmla="*/ 2 w 5"/>
                  <a:gd name="T15" fmla="*/ 2 h 8"/>
                  <a:gd name="T16" fmla="*/ 2 w 5"/>
                  <a:gd name="T17" fmla="*/ 1 h 8"/>
                  <a:gd name="T18" fmla="*/ 0 w 5"/>
                  <a:gd name="T19" fmla="*/ 0 h 8"/>
                  <a:gd name="T20" fmla="*/ 0 w 5"/>
                  <a:gd name="T21" fmla="*/ 1 h 8"/>
                  <a:gd name="T22" fmla="*/ 0 w 5"/>
                  <a:gd name="T23" fmla="*/ 2 h 8"/>
                  <a:gd name="T24" fmla="*/ 1 w 5"/>
                  <a:gd name="T25" fmla="*/ 3 h 8"/>
                  <a:gd name="T26" fmla="*/ 1 w 5"/>
                  <a:gd name="T27" fmla="*/ 4 h 8"/>
                  <a:gd name="T28" fmla="*/ 1 w 5"/>
                  <a:gd name="T29" fmla="*/ 4 h 8"/>
                  <a:gd name="T30" fmla="*/ 2 w 5"/>
                  <a:gd name="T31" fmla="*/ 6 h 8"/>
                  <a:gd name="T32" fmla="*/ 2 w 5"/>
                  <a:gd name="T33" fmla="*/ 7 h 8"/>
                  <a:gd name="T34" fmla="*/ 3 w 5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39" name="Freeform 259">
                <a:extLst>
                  <a:ext uri="{FF2B5EF4-FFF2-40B4-BE49-F238E27FC236}">
                    <a16:creationId xmlns:a16="http://schemas.microsoft.com/office/drawing/2014/main" id="{C1C5E093-C5A5-1305-C552-5D266C3A6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775" y="2297113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  <a:gd name="T16" fmla="*/ 3 w 3"/>
                  <a:gd name="T17" fmla="*/ 0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0" name="Freeform 260">
                <a:extLst>
                  <a:ext uri="{FF2B5EF4-FFF2-40B4-BE49-F238E27FC236}">
                    <a16:creationId xmlns:a16="http://schemas.microsoft.com/office/drawing/2014/main" id="{EFE9CAC4-947F-FE5F-4344-688202BCC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1" name="Freeform 261">
                <a:extLst>
                  <a:ext uri="{FF2B5EF4-FFF2-40B4-BE49-F238E27FC236}">
                    <a16:creationId xmlns:a16="http://schemas.microsoft.com/office/drawing/2014/main" id="{A4E55BD8-ADF0-94EF-5615-4E3E0779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292350"/>
                <a:ext cx="22225" cy="14288"/>
              </a:xfrm>
              <a:custGeom>
                <a:avLst/>
                <a:gdLst>
                  <a:gd name="T0" fmla="*/ 8 w 14"/>
                  <a:gd name="T1" fmla="*/ 5 h 9"/>
                  <a:gd name="T2" fmla="*/ 9 w 14"/>
                  <a:gd name="T3" fmla="*/ 5 h 9"/>
                  <a:gd name="T4" fmla="*/ 9 w 14"/>
                  <a:gd name="T5" fmla="*/ 4 h 9"/>
                  <a:gd name="T6" fmla="*/ 12 w 14"/>
                  <a:gd name="T7" fmla="*/ 3 h 9"/>
                  <a:gd name="T8" fmla="*/ 12 w 14"/>
                  <a:gd name="T9" fmla="*/ 2 h 9"/>
                  <a:gd name="T10" fmla="*/ 12 w 14"/>
                  <a:gd name="T11" fmla="*/ 2 h 9"/>
                  <a:gd name="T12" fmla="*/ 13 w 14"/>
                  <a:gd name="T13" fmla="*/ 2 h 9"/>
                  <a:gd name="T14" fmla="*/ 14 w 14"/>
                  <a:gd name="T15" fmla="*/ 1 h 9"/>
                  <a:gd name="T16" fmla="*/ 13 w 14"/>
                  <a:gd name="T17" fmla="*/ 0 h 9"/>
                  <a:gd name="T18" fmla="*/ 12 w 14"/>
                  <a:gd name="T19" fmla="*/ 0 h 9"/>
                  <a:gd name="T20" fmla="*/ 12 w 14"/>
                  <a:gd name="T21" fmla="*/ 0 h 9"/>
                  <a:gd name="T22" fmla="*/ 11 w 14"/>
                  <a:gd name="T23" fmla="*/ 0 h 9"/>
                  <a:gd name="T24" fmla="*/ 10 w 14"/>
                  <a:gd name="T25" fmla="*/ 0 h 9"/>
                  <a:gd name="T26" fmla="*/ 10 w 14"/>
                  <a:gd name="T27" fmla="*/ 1 h 9"/>
                  <a:gd name="T28" fmla="*/ 11 w 14"/>
                  <a:gd name="T29" fmla="*/ 1 h 9"/>
                  <a:gd name="T30" fmla="*/ 5 w 14"/>
                  <a:gd name="T31" fmla="*/ 4 h 9"/>
                  <a:gd name="T32" fmla="*/ 4 w 14"/>
                  <a:gd name="T33" fmla="*/ 5 h 9"/>
                  <a:gd name="T34" fmla="*/ 4 w 14"/>
                  <a:gd name="T35" fmla="*/ 6 h 9"/>
                  <a:gd name="T36" fmla="*/ 5 w 14"/>
                  <a:gd name="T37" fmla="*/ 5 h 9"/>
                  <a:gd name="T38" fmla="*/ 4 w 14"/>
                  <a:gd name="T39" fmla="*/ 7 h 9"/>
                  <a:gd name="T40" fmla="*/ 3 w 14"/>
                  <a:gd name="T41" fmla="*/ 7 h 9"/>
                  <a:gd name="T42" fmla="*/ 3 w 14"/>
                  <a:gd name="T43" fmla="*/ 7 h 9"/>
                  <a:gd name="T44" fmla="*/ 3 w 14"/>
                  <a:gd name="T45" fmla="*/ 7 h 9"/>
                  <a:gd name="T46" fmla="*/ 2 w 14"/>
                  <a:gd name="T47" fmla="*/ 7 h 9"/>
                  <a:gd name="T48" fmla="*/ 2 w 14"/>
                  <a:gd name="T49" fmla="*/ 7 h 9"/>
                  <a:gd name="T50" fmla="*/ 2 w 14"/>
                  <a:gd name="T51" fmla="*/ 7 h 9"/>
                  <a:gd name="T52" fmla="*/ 1 w 14"/>
                  <a:gd name="T53" fmla="*/ 8 h 9"/>
                  <a:gd name="T54" fmla="*/ 0 w 14"/>
                  <a:gd name="T55" fmla="*/ 7 h 9"/>
                  <a:gd name="T56" fmla="*/ 1 w 14"/>
                  <a:gd name="T57" fmla="*/ 9 h 9"/>
                  <a:gd name="T58" fmla="*/ 3 w 14"/>
                  <a:gd name="T59" fmla="*/ 9 h 9"/>
                  <a:gd name="T60" fmla="*/ 6 w 14"/>
                  <a:gd name="T61" fmla="*/ 7 h 9"/>
                  <a:gd name="T62" fmla="*/ 8 w 14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9">
                    <a:moveTo>
                      <a:pt x="8" y="5"/>
                    </a:moveTo>
                    <a:lnTo>
                      <a:pt x="9" y="5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6" y="7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2" name="Freeform 262">
                <a:extLst>
                  <a:ext uri="{FF2B5EF4-FFF2-40B4-BE49-F238E27FC236}">
                    <a16:creationId xmlns:a16="http://schemas.microsoft.com/office/drawing/2014/main" id="{5C4733A4-F184-3927-E5C8-63D45F5BF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350" y="2138363"/>
                <a:ext cx="26987" cy="41275"/>
              </a:xfrm>
              <a:custGeom>
                <a:avLst/>
                <a:gdLst>
                  <a:gd name="T0" fmla="*/ 16 w 17"/>
                  <a:gd name="T1" fmla="*/ 4 h 26"/>
                  <a:gd name="T2" fmla="*/ 16 w 17"/>
                  <a:gd name="T3" fmla="*/ 3 h 26"/>
                  <a:gd name="T4" fmla="*/ 14 w 17"/>
                  <a:gd name="T5" fmla="*/ 3 h 26"/>
                  <a:gd name="T6" fmla="*/ 12 w 17"/>
                  <a:gd name="T7" fmla="*/ 1 h 26"/>
                  <a:gd name="T8" fmla="*/ 9 w 17"/>
                  <a:gd name="T9" fmla="*/ 0 h 26"/>
                  <a:gd name="T10" fmla="*/ 1 w 17"/>
                  <a:gd name="T11" fmla="*/ 1 h 26"/>
                  <a:gd name="T12" fmla="*/ 1 w 17"/>
                  <a:gd name="T13" fmla="*/ 3 h 26"/>
                  <a:gd name="T14" fmla="*/ 0 w 17"/>
                  <a:gd name="T15" fmla="*/ 4 h 26"/>
                  <a:gd name="T16" fmla="*/ 3 w 17"/>
                  <a:gd name="T17" fmla="*/ 7 h 26"/>
                  <a:gd name="T18" fmla="*/ 4 w 17"/>
                  <a:gd name="T19" fmla="*/ 8 h 26"/>
                  <a:gd name="T20" fmla="*/ 6 w 17"/>
                  <a:gd name="T21" fmla="*/ 8 h 26"/>
                  <a:gd name="T22" fmla="*/ 6 w 17"/>
                  <a:gd name="T23" fmla="*/ 9 h 26"/>
                  <a:gd name="T24" fmla="*/ 7 w 17"/>
                  <a:gd name="T25" fmla="*/ 11 h 26"/>
                  <a:gd name="T26" fmla="*/ 8 w 17"/>
                  <a:gd name="T27" fmla="*/ 12 h 26"/>
                  <a:gd name="T28" fmla="*/ 8 w 17"/>
                  <a:gd name="T29" fmla="*/ 14 h 26"/>
                  <a:gd name="T30" fmla="*/ 8 w 17"/>
                  <a:gd name="T31" fmla="*/ 15 h 26"/>
                  <a:gd name="T32" fmla="*/ 7 w 17"/>
                  <a:gd name="T33" fmla="*/ 17 h 26"/>
                  <a:gd name="T34" fmla="*/ 5 w 17"/>
                  <a:gd name="T35" fmla="*/ 18 h 26"/>
                  <a:gd name="T36" fmla="*/ 3 w 17"/>
                  <a:gd name="T37" fmla="*/ 18 h 26"/>
                  <a:gd name="T38" fmla="*/ 2 w 17"/>
                  <a:gd name="T39" fmla="*/ 20 h 26"/>
                  <a:gd name="T40" fmla="*/ 3 w 17"/>
                  <a:gd name="T41" fmla="*/ 21 h 26"/>
                  <a:gd name="T42" fmla="*/ 3 w 17"/>
                  <a:gd name="T43" fmla="*/ 23 h 26"/>
                  <a:gd name="T44" fmla="*/ 5 w 17"/>
                  <a:gd name="T45" fmla="*/ 23 h 26"/>
                  <a:gd name="T46" fmla="*/ 6 w 17"/>
                  <a:gd name="T47" fmla="*/ 24 h 26"/>
                  <a:gd name="T48" fmla="*/ 8 w 17"/>
                  <a:gd name="T49" fmla="*/ 25 h 26"/>
                  <a:gd name="T50" fmla="*/ 9 w 17"/>
                  <a:gd name="T51" fmla="*/ 26 h 26"/>
                  <a:gd name="T52" fmla="*/ 10 w 17"/>
                  <a:gd name="T53" fmla="*/ 24 h 26"/>
                  <a:gd name="T54" fmla="*/ 13 w 17"/>
                  <a:gd name="T55" fmla="*/ 23 h 26"/>
                  <a:gd name="T56" fmla="*/ 14 w 17"/>
                  <a:gd name="T57" fmla="*/ 21 h 26"/>
                  <a:gd name="T58" fmla="*/ 14 w 17"/>
                  <a:gd name="T59" fmla="*/ 18 h 26"/>
                  <a:gd name="T60" fmla="*/ 17 w 17"/>
                  <a:gd name="T61" fmla="*/ 17 h 26"/>
                  <a:gd name="T62" fmla="*/ 15 w 17"/>
                  <a:gd name="T63" fmla="*/ 10 h 26"/>
                  <a:gd name="T64" fmla="*/ 16 w 17"/>
                  <a:gd name="T65" fmla="*/ 9 h 26"/>
                  <a:gd name="T66" fmla="*/ 15 w 17"/>
                  <a:gd name="T67" fmla="*/ 7 h 26"/>
                  <a:gd name="T68" fmla="*/ 16 w 17"/>
                  <a:gd name="T6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26">
                    <a:moveTo>
                      <a:pt x="16" y="5"/>
                    </a:moveTo>
                    <a:lnTo>
                      <a:pt x="16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3" y="23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3" name="Freeform 263">
                <a:extLst>
                  <a:ext uri="{FF2B5EF4-FFF2-40B4-BE49-F238E27FC236}">
                    <a16:creationId xmlns:a16="http://schemas.microsoft.com/office/drawing/2014/main" id="{08554956-012E-BA29-EFC5-9D70EBFF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588" y="2339975"/>
                <a:ext cx="4762" cy="476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1 w 3"/>
                  <a:gd name="T5" fmla="*/ 1 h 3"/>
                  <a:gd name="T6" fmla="*/ 0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3 h 3"/>
                  <a:gd name="T14" fmla="*/ 2 w 3"/>
                  <a:gd name="T15" fmla="*/ 3 h 3"/>
                  <a:gd name="T16" fmla="*/ 3 w 3"/>
                  <a:gd name="T17" fmla="*/ 3 h 3"/>
                  <a:gd name="T18" fmla="*/ 3 w 3"/>
                  <a:gd name="T19" fmla="*/ 2 h 3"/>
                  <a:gd name="T20" fmla="*/ 3 w 3"/>
                  <a:gd name="T21" fmla="*/ 1 h 3"/>
                  <a:gd name="T22" fmla="*/ 2 w 3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4" name="Rectangle 264">
                <a:extLst>
                  <a:ext uri="{FF2B5EF4-FFF2-40B4-BE49-F238E27FC236}">
                    <a16:creationId xmlns:a16="http://schemas.microsoft.com/office/drawing/2014/main" id="{177C426F-0BAE-70CF-617A-7575A4B1E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234315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5" name="Freeform 265">
                <a:extLst>
                  <a:ext uri="{FF2B5EF4-FFF2-40B4-BE49-F238E27FC236}">
                    <a16:creationId xmlns:a16="http://schemas.microsoft.com/office/drawing/2014/main" id="{DCD2B758-47BC-59A4-8DB4-7E0F8CA4E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763" y="2273300"/>
                <a:ext cx="3175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6" name="Freeform 266">
                <a:extLst>
                  <a:ext uri="{FF2B5EF4-FFF2-40B4-BE49-F238E27FC236}">
                    <a16:creationId xmlns:a16="http://schemas.microsoft.com/office/drawing/2014/main" id="{DB3E44CA-EBF0-16E8-F654-A5FEDFBE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813" y="229393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7" name="Freeform 267">
                <a:extLst>
                  <a:ext uri="{FF2B5EF4-FFF2-40B4-BE49-F238E27FC236}">
                    <a16:creationId xmlns:a16="http://schemas.microsoft.com/office/drawing/2014/main" id="{5462F16E-DC5F-43A5-90A5-8C737BF1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050" y="2224088"/>
                <a:ext cx="26987" cy="15875"/>
              </a:xfrm>
              <a:custGeom>
                <a:avLst/>
                <a:gdLst>
                  <a:gd name="T0" fmla="*/ 14 w 17"/>
                  <a:gd name="T1" fmla="*/ 0 h 10"/>
                  <a:gd name="T2" fmla="*/ 12 w 17"/>
                  <a:gd name="T3" fmla="*/ 1 h 10"/>
                  <a:gd name="T4" fmla="*/ 11 w 17"/>
                  <a:gd name="T5" fmla="*/ 1 h 10"/>
                  <a:gd name="T6" fmla="*/ 10 w 17"/>
                  <a:gd name="T7" fmla="*/ 2 h 10"/>
                  <a:gd name="T8" fmla="*/ 9 w 17"/>
                  <a:gd name="T9" fmla="*/ 1 h 10"/>
                  <a:gd name="T10" fmla="*/ 8 w 17"/>
                  <a:gd name="T11" fmla="*/ 2 h 10"/>
                  <a:gd name="T12" fmla="*/ 5 w 17"/>
                  <a:gd name="T13" fmla="*/ 1 h 10"/>
                  <a:gd name="T14" fmla="*/ 4 w 17"/>
                  <a:gd name="T15" fmla="*/ 1 h 10"/>
                  <a:gd name="T16" fmla="*/ 3 w 17"/>
                  <a:gd name="T17" fmla="*/ 2 h 10"/>
                  <a:gd name="T18" fmla="*/ 2 w 17"/>
                  <a:gd name="T19" fmla="*/ 3 h 10"/>
                  <a:gd name="T20" fmla="*/ 1 w 17"/>
                  <a:gd name="T21" fmla="*/ 4 h 10"/>
                  <a:gd name="T22" fmla="*/ 1 w 17"/>
                  <a:gd name="T23" fmla="*/ 5 h 10"/>
                  <a:gd name="T24" fmla="*/ 1 w 17"/>
                  <a:gd name="T25" fmla="*/ 6 h 10"/>
                  <a:gd name="T26" fmla="*/ 0 w 17"/>
                  <a:gd name="T27" fmla="*/ 7 h 10"/>
                  <a:gd name="T28" fmla="*/ 0 w 17"/>
                  <a:gd name="T29" fmla="*/ 8 h 10"/>
                  <a:gd name="T30" fmla="*/ 0 w 17"/>
                  <a:gd name="T31" fmla="*/ 10 h 10"/>
                  <a:gd name="T32" fmla="*/ 1 w 17"/>
                  <a:gd name="T33" fmla="*/ 10 h 10"/>
                  <a:gd name="T34" fmla="*/ 2 w 17"/>
                  <a:gd name="T35" fmla="*/ 9 h 10"/>
                  <a:gd name="T36" fmla="*/ 3 w 17"/>
                  <a:gd name="T37" fmla="*/ 9 h 10"/>
                  <a:gd name="T38" fmla="*/ 4 w 17"/>
                  <a:gd name="T39" fmla="*/ 9 h 10"/>
                  <a:gd name="T40" fmla="*/ 5 w 17"/>
                  <a:gd name="T41" fmla="*/ 8 h 10"/>
                  <a:gd name="T42" fmla="*/ 6 w 17"/>
                  <a:gd name="T43" fmla="*/ 7 h 10"/>
                  <a:gd name="T44" fmla="*/ 7 w 17"/>
                  <a:gd name="T45" fmla="*/ 7 h 10"/>
                  <a:gd name="T46" fmla="*/ 11 w 17"/>
                  <a:gd name="T47" fmla="*/ 6 h 10"/>
                  <a:gd name="T48" fmla="*/ 11 w 17"/>
                  <a:gd name="T49" fmla="*/ 6 h 10"/>
                  <a:gd name="T50" fmla="*/ 15 w 17"/>
                  <a:gd name="T51" fmla="*/ 2 h 10"/>
                  <a:gd name="T52" fmla="*/ 16 w 17"/>
                  <a:gd name="T53" fmla="*/ 0 h 10"/>
                  <a:gd name="T54" fmla="*/ 17 w 17"/>
                  <a:gd name="T55" fmla="*/ 0 h 10"/>
                  <a:gd name="T56" fmla="*/ 15 w 17"/>
                  <a:gd name="T57" fmla="*/ 0 h 10"/>
                  <a:gd name="T58" fmla="*/ 14 w 17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" h="10">
                    <a:moveTo>
                      <a:pt x="14" y="0"/>
                    </a:moveTo>
                    <a:lnTo>
                      <a:pt x="12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8" name="Freeform 277">
                <a:extLst>
                  <a:ext uri="{FF2B5EF4-FFF2-40B4-BE49-F238E27FC236}">
                    <a16:creationId xmlns:a16="http://schemas.microsoft.com/office/drawing/2014/main" id="{2DE2892D-97D8-5E06-A36B-438A472A8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082675"/>
                <a:ext cx="528637" cy="285750"/>
              </a:xfrm>
              <a:custGeom>
                <a:avLst/>
                <a:gdLst>
                  <a:gd name="T0" fmla="*/ 19 w 333"/>
                  <a:gd name="T1" fmla="*/ 143 h 180"/>
                  <a:gd name="T2" fmla="*/ 30 w 333"/>
                  <a:gd name="T3" fmla="*/ 149 h 180"/>
                  <a:gd name="T4" fmla="*/ 45 w 333"/>
                  <a:gd name="T5" fmla="*/ 153 h 180"/>
                  <a:gd name="T6" fmla="*/ 55 w 333"/>
                  <a:gd name="T7" fmla="*/ 144 h 180"/>
                  <a:gd name="T8" fmla="*/ 76 w 333"/>
                  <a:gd name="T9" fmla="*/ 139 h 180"/>
                  <a:gd name="T10" fmla="*/ 95 w 333"/>
                  <a:gd name="T11" fmla="*/ 136 h 180"/>
                  <a:gd name="T12" fmla="*/ 104 w 333"/>
                  <a:gd name="T13" fmla="*/ 142 h 180"/>
                  <a:gd name="T14" fmla="*/ 110 w 333"/>
                  <a:gd name="T15" fmla="*/ 149 h 180"/>
                  <a:gd name="T16" fmla="*/ 120 w 333"/>
                  <a:gd name="T17" fmla="*/ 160 h 180"/>
                  <a:gd name="T18" fmla="*/ 154 w 333"/>
                  <a:gd name="T19" fmla="*/ 169 h 180"/>
                  <a:gd name="T20" fmla="*/ 184 w 333"/>
                  <a:gd name="T21" fmla="*/ 170 h 180"/>
                  <a:gd name="T22" fmla="*/ 209 w 333"/>
                  <a:gd name="T23" fmla="*/ 177 h 180"/>
                  <a:gd name="T24" fmla="*/ 219 w 333"/>
                  <a:gd name="T25" fmla="*/ 175 h 180"/>
                  <a:gd name="T26" fmla="*/ 227 w 333"/>
                  <a:gd name="T27" fmla="*/ 168 h 180"/>
                  <a:gd name="T28" fmla="*/ 244 w 333"/>
                  <a:gd name="T29" fmla="*/ 162 h 180"/>
                  <a:gd name="T30" fmla="*/ 261 w 333"/>
                  <a:gd name="T31" fmla="*/ 160 h 180"/>
                  <a:gd name="T32" fmla="*/ 278 w 333"/>
                  <a:gd name="T33" fmla="*/ 159 h 180"/>
                  <a:gd name="T34" fmla="*/ 285 w 333"/>
                  <a:gd name="T35" fmla="*/ 148 h 180"/>
                  <a:gd name="T36" fmla="*/ 297 w 333"/>
                  <a:gd name="T37" fmla="*/ 138 h 180"/>
                  <a:gd name="T38" fmla="*/ 303 w 333"/>
                  <a:gd name="T39" fmla="*/ 134 h 180"/>
                  <a:gd name="T40" fmla="*/ 300 w 333"/>
                  <a:gd name="T41" fmla="*/ 126 h 180"/>
                  <a:gd name="T42" fmla="*/ 302 w 333"/>
                  <a:gd name="T43" fmla="*/ 110 h 180"/>
                  <a:gd name="T44" fmla="*/ 311 w 333"/>
                  <a:gd name="T45" fmla="*/ 97 h 180"/>
                  <a:gd name="T46" fmla="*/ 305 w 333"/>
                  <a:gd name="T47" fmla="*/ 88 h 180"/>
                  <a:gd name="T48" fmla="*/ 320 w 333"/>
                  <a:gd name="T49" fmla="*/ 90 h 180"/>
                  <a:gd name="T50" fmla="*/ 329 w 333"/>
                  <a:gd name="T51" fmla="*/ 81 h 180"/>
                  <a:gd name="T52" fmla="*/ 331 w 333"/>
                  <a:gd name="T53" fmla="*/ 72 h 180"/>
                  <a:gd name="T54" fmla="*/ 325 w 333"/>
                  <a:gd name="T55" fmla="*/ 59 h 180"/>
                  <a:gd name="T56" fmla="*/ 322 w 333"/>
                  <a:gd name="T57" fmla="*/ 46 h 180"/>
                  <a:gd name="T58" fmla="*/ 323 w 333"/>
                  <a:gd name="T59" fmla="*/ 27 h 180"/>
                  <a:gd name="T60" fmla="*/ 311 w 333"/>
                  <a:gd name="T61" fmla="*/ 17 h 180"/>
                  <a:gd name="T62" fmla="*/ 295 w 333"/>
                  <a:gd name="T63" fmla="*/ 20 h 180"/>
                  <a:gd name="T64" fmla="*/ 273 w 333"/>
                  <a:gd name="T65" fmla="*/ 11 h 180"/>
                  <a:gd name="T66" fmla="*/ 254 w 333"/>
                  <a:gd name="T67" fmla="*/ 4 h 180"/>
                  <a:gd name="T68" fmla="*/ 242 w 333"/>
                  <a:gd name="T69" fmla="*/ 1 h 180"/>
                  <a:gd name="T70" fmla="*/ 233 w 333"/>
                  <a:gd name="T71" fmla="*/ 17 h 180"/>
                  <a:gd name="T72" fmla="*/ 221 w 333"/>
                  <a:gd name="T73" fmla="*/ 30 h 180"/>
                  <a:gd name="T74" fmla="*/ 209 w 333"/>
                  <a:gd name="T75" fmla="*/ 26 h 180"/>
                  <a:gd name="T76" fmla="*/ 191 w 333"/>
                  <a:gd name="T77" fmla="*/ 25 h 180"/>
                  <a:gd name="T78" fmla="*/ 181 w 333"/>
                  <a:gd name="T79" fmla="*/ 21 h 180"/>
                  <a:gd name="T80" fmla="*/ 174 w 333"/>
                  <a:gd name="T81" fmla="*/ 32 h 180"/>
                  <a:gd name="T82" fmla="*/ 164 w 333"/>
                  <a:gd name="T83" fmla="*/ 37 h 180"/>
                  <a:gd name="T84" fmla="*/ 142 w 333"/>
                  <a:gd name="T85" fmla="*/ 55 h 180"/>
                  <a:gd name="T86" fmla="*/ 132 w 333"/>
                  <a:gd name="T87" fmla="*/ 65 h 180"/>
                  <a:gd name="T88" fmla="*/ 140 w 333"/>
                  <a:gd name="T89" fmla="*/ 85 h 180"/>
                  <a:gd name="T90" fmla="*/ 146 w 333"/>
                  <a:gd name="T91" fmla="*/ 95 h 180"/>
                  <a:gd name="T92" fmla="*/ 138 w 333"/>
                  <a:gd name="T93" fmla="*/ 105 h 180"/>
                  <a:gd name="T94" fmla="*/ 127 w 333"/>
                  <a:gd name="T95" fmla="*/ 92 h 180"/>
                  <a:gd name="T96" fmla="*/ 114 w 333"/>
                  <a:gd name="T97" fmla="*/ 92 h 180"/>
                  <a:gd name="T98" fmla="*/ 106 w 333"/>
                  <a:gd name="T99" fmla="*/ 91 h 180"/>
                  <a:gd name="T100" fmla="*/ 81 w 333"/>
                  <a:gd name="T101" fmla="*/ 99 h 180"/>
                  <a:gd name="T102" fmla="*/ 70 w 333"/>
                  <a:gd name="T103" fmla="*/ 107 h 180"/>
                  <a:gd name="T104" fmla="*/ 51 w 333"/>
                  <a:gd name="T105" fmla="*/ 111 h 180"/>
                  <a:gd name="T106" fmla="*/ 41 w 333"/>
                  <a:gd name="T107" fmla="*/ 104 h 180"/>
                  <a:gd name="T108" fmla="*/ 27 w 333"/>
                  <a:gd name="T109" fmla="*/ 101 h 180"/>
                  <a:gd name="T110" fmla="*/ 26 w 333"/>
                  <a:gd name="T111" fmla="*/ 108 h 180"/>
                  <a:gd name="T112" fmla="*/ 13 w 333"/>
                  <a:gd name="T113" fmla="*/ 119 h 180"/>
                  <a:gd name="T114" fmla="*/ 8 w 333"/>
                  <a:gd name="T115" fmla="*/ 110 h 180"/>
                  <a:gd name="T116" fmla="*/ 3 w 333"/>
                  <a:gd name="T117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3" h="180">
                    <a:moveTo>
                      <a:pt x="6" y="146"/>
                    </a:moveTo>
                    <a:lnTo>
                      <a:pt x="8" y="148"/>
                    </a:lnTo>
                    <a:lnTo>
                      <a:pt x="9" y="149"/>
                    </a:lnTo>
                    <a:lnTo>
                      <a:pt x="11" y="149"/>
                    </a:lnTo>
                    <a:lnTo>
                      <a:pt x="11" y="149"/>
                    </a:lnTo>
                    <a:lnTo>
                      <a:pt x="13" y="149"/>
                    </a:lnTo>
                    <a:lnTo>
                      <a:pt x="15" y="148"/>
                    </a:lnTo>
                    <a:lnTo>
                      <a:pt x="15" y="147"/>
                    </a:lnTo>
                    <a:lnTo>
                      <a:pt x="15" y="146"/>
                    </a:lnTo>
                    <a:lnTo>
                      <a:pt x="15" y="145"/>
                    </a:lnTo>
                    <a:lnTo>
                      <a:pt x="16" y="143"/>
                    </a:lnTo>
                    <a:lnTo>
                      <a:pt x="17" y="143"/>
                    </a:lnTo>
                    <a:lnTo>
                      <a:pt x="18" y="143"/>
                    </a:lnTo>
                    <a:lnTo>
                      <a:pt x="19" y="143"/>
                    </a:lnTo>
                    <a:lnTo>
                      <a:pt x="19" y="142"/>
                    </a:lnTo>
                    <a:lnTo>
                      <a:pt x="20" y="140"/>
                    </a:lnTo>
                    <a:lnTo>
                      <a:pt x="21" y="140"/>
                    </a:lnTo>
                    <a:lnTo>
                      <a:pt x="23" y="139"/>
                    </a:lnTo>
                    <a:lnTo>
                      <a:pt x="24" y="139"/>
                    </a:lnTo>
                    <a:lnTo>
                      <a:pt x="24" y="140"/>
                    </a:lnTo>
                    <a:lnTo>
                      <a:pt x="25" y="140"/>
                    </a:lnTo>
                    <a:lnTo>
                      <a:pt x="26" y="142"/>
                    </a:lnTo>
                    <a:lnTo>
                      <a:pt x="27" y="142"/>
                    </a:lnTo>
                    <a:lnTo>
                      <a:pt x="27" y="144"/>
                    </a:lnTo>
                    <a:lnTo>
                      <a:pt x="26" y="146"/>
                    </a:lnTo>
                    <a:lnTo>
                      <a:pt x="26" y="148"/>
                    </a:lnTo>
                    <a:lnTo>
                      <a:pt x="28" y="149"/>
                    </a:lnTo>
                    <a:lnTo>
                      <a:pt x="30" y="149"/>
                    </a:lnTo>
                    <a:lnTo>
                      <a:pt x="35" y="148"/>
                    </a:lnTo>
                    <a:lnTo>
                      <a:pt x="35" y="148"/>
                    </a:lnTo>
                    <a:lnTo>
                      <a:pt x="39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38" y="151"/>
                    </a:lnTo>
                    <a:lnTo>
                      <a:pt x="39" y="152"/>
                    </a:lnTo>
                    <a:lnTo>
                      <a:pt x="40" y="152"/>
                    </a:lnTo>
                    <a:lnTo>
                      <a:pt x="41" y="152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4" y="152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4"/>
                    </a:lnTo>
                    <a:lnTo>
                      <a:pt x="46" y="154"/>
                    </a:lnTo>
                    <a:lnTo>
                      <a:pt x="48" y="153"/>
                    </a:lnTo>
                    <a:lnTo>
                      <a:pt x="50" y="153"/>
                    </a:lnTo>
                    <a:lnTo>
                      <a:pt x="51" y="153"/>
                    </a:lnTo>
                    <a:lnTo>
                      <a:pt x="52" y="153"/>
                    </a:lnTo>
                    <a:lnTo>
                      <a:pt x="53" y="152"/>
                    </a:lnTo>
                    <a:lnTo>
                      <a:pt x="54" y="150"/>
                    </a:lnTo>
                    <a:lnTo>
                      <a:pt x="55" y="150"/>
                    </a:lnTo>
                    <a:lnTo>
                      <a:pt x="55" y="150"/>
                    </a:lnTo>
                    <a:lnTo>
                      <a:pt x="55" y="149"/>
                    </a:lnTo>
                    <a:lnTo>
                      <a:pt x="55" y="148"/>
                    </a:lnTo>
                    <a:lnTo>
                      <a:pt x="55" y="145"/>
                    </a:lnTo>
                    <a:lnTo>
                      <a:pt x="55" y="144"/>
                    </a:lnTo>
                    <a:lnTo>
                      <a:pt x="58" y="141"/>
                    </a:lnTo>
                    <a:lnTo>
                      <a:pt x="59" y="140"/>
                    </a:lnTo>
                    <a:lnTo>
                      <a:pt x="63" y="140"/>
                    </a:lnTo>
                    <a:lnTo>
                      <a:pt x="66" y="139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8"/>
                    </a:lnTo>
                    <a:lnTo>
                      <a:pt x="75" y="138"/>
                    </a:lnTo>
                    <a:lnTo>
                      <a:pt x="75" y="139"/>
                    </a:lnTo>
                    <a:lnTo>
                      <a:pt x="75" y="139"/>
                    </a:lnTo>
                    <a:lnTo>
                      <a:pt x="76" y="139"/>
                    </a:lnTo>
                    <a:lnTo>
                      <a:pt x="76" y="139"/>
                    </a:lnTo>
                    <a:lnTo>
                      <a:pt x="77" y="139"/>
                    </a:lnTo>
                    <a:lnTo>
                      <a:pt x="78" y="138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3" y="139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6" y="140"/>
                    </a:lnTo>
                    <a:lnTo>
                      <a:pt x="87" y="139"/>
                    </a:lnTo>
                    <a:lnTo>
                      <a:pt x="89" y="139"/>
                    </a:lnTo>
                    <a:lnTo>
                      <a:pt x="91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8" y="135"/>
                    </a:lnTo>
                    <a:lnTo>
                      <a:pt x="103" y="133"/>
                    </a:lnTo>
                    <a:lnTo>
                      <a:pt x="104" y="132"/>
                    </a:lnTo>
                    <a:lnTo>
                      <a:pt x="105" y="132"/>
                    </a:lnTo>
                    <a:lnTo>
                      <a:pt x="106" y="132"/>
                    </a:lnTo>
                    <a:lnTo>
                      <a:pt x="106" y="133"/>
                    </a:lnTo>
                    <a:lnTo>
                      <a:pt x="106" y="134"/>
                    </a:lnTo>
                    <a:lnTo>
                      <a:pt x="105" y="136"/>
                    </a:lnTo>
                    <a:lnTo>
                      <a:pt x="103" y="138"/>
                    </a:lnTo>
                    <a:lnTo>
                      <a:pt x="103" y="139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3" y="141"/>
                    </a:lnTo>
                    <a:lnTo>
                      <a:pt x="104" y="142"/>
                    </a:lnTo>
                    <a:lnTo>
                      <a:pt x="104" y="143"/>
                    </a:lnTo>
                    <a:lnTo>
                      <a:pt x="104" y="144"/>
                    </a:lnTo>
                    <a:lnTo>
                      <a:pt x="103" y="144"/>
                    </a:lnTo>
                    <a:lnTo>
                      <a:pt x="104" y="145"/>
                    </a:lnTo>
                    <a:lnTo>
                      <a:pt x="105" y="145"/>
                    </a:lnTo>
                    <a:lnTo>
                      <a:pt x="105" y="145"/>
                    </a:lnTo>
                    <a:lnTo>
                      <a:pt x="105" y="146"/>
                    </a:lnTo>
                    <a:lnTo>
                      <a:pt x="106" y="146"/>
                    </a:lnTo>
                    <a:lnTo>
                      <a:pt x="106" y="147"/>
                    </a:lnTo>
                    <a:lnTo>
                      <a:pt x="107" y="147"/>
                    </a:lnTo>
                    <a:lnTo>
                      <a:pt x="109" y="147"/>
                    </a:lnTo>
                    <a:lnTo>
                      <a:pt x="110" y="148"/>
                    </a:lnTo>
                    <a:lnTo>
                      <a:pt x="110" y="149"/>
                    </a:lnTo>
                    <a:lnTo>
                      <a:pt x="110" y="149"/>
                    </a:lnTo>
                    <a:lnTo>
                      <a:pt x="110" y="150"/>
                    </a:lnTo>
                    <a:lnTo>
                      <a:pt x="110" y="150"/>
                    </a:lnTo>
                    <a:lnTo>
                      <a:pt x="110" y="151"/>
                    </a:lnTo>
                    <a:lnTo>
                      <a:pt x="110" y="152"/>
                    </a:lnTo>
                    <a:lnTo>
                      <a:pt x="111" y="152"/>
                    </a:lnTo>
                    <a:lnTo>
                      <a:pt x="112" y="153"/>
                    </a:lnTo>
                    <a:lnTo>
                      <a:pt x="113" y="153"/>
                    </a:lnTo>
                    <a:lnTo>
                      <a:pt x="114" y="154"/>
                    </a:lnTo>
                    <a:lnTo>
                      <a:pt x="114" y="155"/>
                    </a:lnTo>
                    <a:lnTo>
                      <a:pt x="115" y="158"/>
                    </a:lnTo>
                    <a:lnTo>
                      <a:pt x="116" y="159"/>
                    </a:lnTo>
                    <a:lnTo>
                      <a:pt x="118" y="160"/>
                    </a:lnTo>
                    <a:lnTo>
                      <a:pt x="119" y="160"/>
                    </a:lnTo>
                    <a:lnTo>
                      <a:pt x="120" y="160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8" y="161"/>
                    </a:lnTo>
                    <a:lnTo>
                      <a:pt x="129" y="162"/>
                    </a:lnTo>
                    <a:lnTo>
                      <a:pt x="130" y="162"/>
                    </a:lnTo>
                    <a:lnTo>
                      <a:pt x="131" y="162"/>
                    </a:lnTo>
                    <a:lnTo>
                      <a:pt x="132" y="162"/>
                    </a:lnTo>
                    <a:lnTo>
                      <a:pt x="133" y="163"/>
                    </a:lnTo>
                    <a:lnTo>
                      <a:pt x="135" y="164"/>
                    </a:lnTo>
                    <a:lnTo>
                      <a:pt x="146" y="165"/>
                    </a:lnTo>
                    <a:lnTo>
                      <a:pt x="150" y="166"/>
                    </a:lnTo>
                    <a:lnTo>
                      <a:pt x="153" y="168"/>
                    </a:lnTo>
                    <a:lnTo>
                      <a:pt x="154" y="169"/>
                    </a:lnTo>
                    <a:lnTo>
                      <a:pt x="156" y="169"/>
                    </a:lnTo>
                    <a:lnTo>
                      <a:pt x="161" y="168"/>
                    </a:lnTo>
                    <a:lnTo>
                      <a:pt x="163" y="168"/>
                    </a:lnTo>
                    <a:lnTo>
                      <a:pt x="164" y="168"/>
                    </a:lnTo>
                    <a:lnTo>
                      <a:pt x="165" y="168"/>
                    </a:lnTo>
                    <a:lnTo>
                      <a:pt x="166" y="169"/>
                    </a:lnTo>
                    <a:lnTo>
                      <a:pt x="168" y="169"/>
                    </a:lnTo>
                    <a:lnTo>
                      <a:pt x="174" y="170"/>
                    </a:lnTo>
                    <a:lnTo>
                      <a:pt x="175" y="170"/>
                    </a:lnTo>
                    <a:lnTo>
                      <a:pt x="176" y="170"/>
                    </a:lnTo>
                    <a:lnTo>
                      <a:pt x="179" y="170"/>
                    </a:lnTo>
                    <a:lnTo>
                      <a:pt x="180" y="170"/>
                    </a:lnTo>
                    <a:lnTo>
                      <a:pt x="184" y="170"/>
                    </a:lnTo>
                    <a:lnTo>
                      <a:pt x="184" y="170"/>
                    </a:lnTo>
                    <a:lnTo>
                      <a:pt x="188" y="172"/>
                    </a:lnTo>
                    <a:lnTo>
                      <a:pt x="189" y="172"/>
                    </a:lnTo>
                    <a:lnTo>
                      <a:pt x="190" y="172"/>
                    </a:lnTo>
                    <a:lnTo>
                      <a:pt x="191" y="172"/>
                    </a:lnTo>
                    <a:lnTo>
                      <a:pt x="192" y="172"/>
                    </a:lnTo>
                    <a:lnTo>
                      <a:pt x="193" y="173"/>
                    </a:lnTo>
                    <a:lnTo>
                      <a:pt x="195" y="175"/>
                    </a:lnTo>
                    <a:lnTo>
                      <a:pt x="196" y="175"/>
                    </a:lnTo>
                    <a:lnTo>
                      <a:pt x="201" y="176"/>
                    </a:lnTo>
                    <a:lnTo>
                      <a:pt x="206" y="176"/>
                    </a:lnTo>
                    <a:lnTo>
                      <a:pt x="207" y="175"/>
                    </a:lnTo>
                    <a:lnTo>
                      <a:pt x="208" y="176"/>
                    </a:lnTo>
                    <a:lnTo>
                      <a:pt x="208" y="177"/>
                    </a:lnTo>
                    <a:lnTo>
                      <a:pt x="209" y="177"/>
                    </a:lnTo>
                    <a:lnTo>
                      <a:pt x="210" y="177"/>
                    </a:lnTo>
                    <a:lnTo>
                      <a:pt x="210" y="178"/>
                    </a:lnTo>
                    <a:lnTo>
                      <a:pt x="212" y="177"/>
                    </a:lnTo>
                    <a:lnTo>
                      <a:pt x="213" y="178"/>
                    </a:lnTo>
                    <a:lnTo>
                      <a:pt x="214" y="179"/>
                    </a:lnTo>
                    <a:lnTo>
                      <a:pt x="214" y="180"/>
                    </a:lnTo>
                    <a:lnTo>
                      <a:pt x="214" y="180"/>
                    </a:lnTo>
                    <a:lnTo>
                      <a:pt x="214" y="179"/>
                    </a:lnTo>
                    <a:lnTo>
                      <a:pt x="215" y="178"/>
                    </a:lnTo>
                    <a:lnTo>
                      <a:pt x="215" y="177"/>
                    </a:lnTo>
                    <a:lnTo>
                      <a:pt x="216" y="176"/>
                    </a:lnTo>
                    <a:lnTo>
                      <a:pt x="218" y="176"/>
                    </a:lnTo>
                    <a:lnTo>
                      <a:pt x="218" y="175"/>
                    </a:lnTo>
                    <a:lnTo>
                      <a:pt x="219" y="175"/>
                    </a:lnTo>
                    <a:lnTo>
                      <a:pt x="220" y="174"/>
                    </a:lnTo>
                    <a:lnTo>
                      <a:pt x="221" y="174"/>
                    </a:lnTo>
                    <a:lnTo>
                      <a:pt x="221" y="173"/>
                    </a:lnTo>
                    <a:lnTo>
                      <a:pt x="222" y="172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71"/>
                    </a:lnTo>
                    <a:lnTo>
                      <a:pt x="224" y="171"/>
                    </a:lnTo>
                    <a:lnTo>
                      <a:pt x="225" y="171"/>
                    </a:lnTo>
                    <a:lnTo>
                      <a:pt x="225" y="170"/>
                    </a:lnTo>
                    <a:lnTo>
                      <a:pt x="226" y="170"/>
                    </a:lnTo>
                    <a:lnTo>
                      <a:pt x="226" y="170"/>
                    </a:lnTo>
                    <a:lnTo>
                      <a:pt x="227" y="169"/>
                    </a:lnTo>
                    <a:lnTo>
                      <a:pt x="227" y="168"/>
                    </a:lnTo>
                    <a:lnTo>
                      <a:pt x="228" y="166"/>
                    </a:lnTo>
                    <a:lnTo>
                      <a:pt x="229" y="165"/>
                    </a:lnTo>
                    <a:lnTo>
                      <a:pt x="229" y="165"/>
                    </a:lnTo>
                    <a:lnTo>
                      <a:pt x="230" y="165"/>
                    </a:lnTo>
                    <a:lnTo>
                      <a:pt x="231" y="164"/>
                    </a:lnTo>
                    <a:lnTo>
                      <a:pt x="232" y="164"/>
                    </a:lnTo>
                    <a:lnTo>
                      <a:pt x="233" y="164"/>
                    </a:lnTo>
                    <a:lnTo>
                      <a:pt x="234" y="165"/>
                    </a:lnTo>
                    <a:lnTo>
                      <a:pt x="235" y="162"/>
                    </a:lnTo>
                    <a:lnTo>
                      <a:pt x="238" y="161"/>
                    </a:lnTo>
                    <a:lnTo>
                      <a:pt x="239" y="162"/>
                    </a:lnTo>
                    <a:lnTo>
                      <a:pt x="240" y="162"/>
                    </a:lnTo>
                    <a:lnTo>
                      <a:pt x="244" y="162"/>
                    </a:lnTo>
                    <a:lnTo>
                      <a:pt x="244" y="162"/>
                    </a:lnTo>
                    <a:lnTo>
                      <a:pt x="251" y="162"/>
                    </a:lnTo>
                    <a:lnTo>
                      <a:pt x="253" y="162"/>
                    </a:lnTo>
                    <a:lnTo>
                      <a:pt x="254" y="162"/>
                    </a:lnTo>
                    <a:lnTo>
                      <a:pt x="254" y="163"/>
                    </a:lnTo>
                    <a:lnTo>
                      <a:pt x="255" y="163"/>
                    </a:lnTo>
                    <a:lnTo>
                      <a:pt x="256" y="164"/>
                    </a:lnTo>
                    <a:lnTo>
                      <a:pt x="257" y="164"/>
                    </a:lnTo>
                    <a:lnTo>
                      <a:pt x="258" y="163"/>
                    </a:lnTo>
                    <a:lnTo>
                      <a:pt x="259" y="163"/>
                    </a:lnTo>
                    <a:lnTo>
                      <a:pt x="259" y="162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60" y="160"/>
                    </a:lnTo>
                    <a:lnTo>
                      <a:pt x="261" y="160"/>
                    </a:lnTo>
                    <a:lnTo>
                      <a:pt x="262" y="160"/>
                    </a:lnTo>
                    <a:lnTo>
                      <a:pt x="263" y="160"/>
                    </a:lnTo>
                    <a:lnTo>
                      <a:pt x="264" y="160"/>
                    </a:lnTo>
                    <a:lnTo>
                      <a:pt x="264" y="159"/>
                    </a:lnTo>
                    <a:lnTo>
                      <a:pt x="264" y="158"/>
                    </a:lnTo>
                    <a:lnTo>
                      <a:pt x="264" y="157"/>
                    </a:lnTo>
                    <a:lnTo>
                      <a:pt x="265" y="158"/>
                    </a:lnTo>
                    <a:lnTo>
                      <a:pt x="269" y="158"/>
                    </a:lnTo>
                    <a:lnTo>
                      <a:pt x="270" y="158"/>
                    </a:lnTo>
                    <a:lnTo>
                      <a:pt x="272" y="158"/>
                    </a:lnTo>
                    <a:lnTo>
                      <a:pt x="273" y="157"/>
                    </a:lnTo>
                    <a:lnTo>
                      <a:pt x="274" y="157"/>
                    </a:lnTo>
                    <a:lnTo>
                      <a:pt x="275" y="157"/>
                    </a:lnTo>
                    <a:lnTo>
                      <a:pt x="278" y="159"/>
                    </a:lnTo>
                    <a:lnTo>
                      <a:pt x="280" y="159"/>
                    </a:lnTo>
                    <a:lnTo>
                      <a:pt x="281" y="160"/>
                    </a:lnTo>
                    <a:lnTo>
                      <a:pt x="282" y="160"/>
                    </a:lnTo>
                    <a:lnTo>
                      <a:pt x="282" y="159"/>
                    </a:lnTo>
                    <a:lnTo>
                      <a:pt x="281" y="158"/>
                    </a:lnTo>
                    <a:lnTo>
                      <a:pt x="280" y="157"/>
                    </a:lnTo>
                    <a:lnTo>
                      <a:pt x="280" y="155"/>
                    </a:lnTo>
                    <a:lnTo>
                      <a:pt x="279" y="154"/>
                    </a:lnTo>
                    <a:lnTo>
                      <a:pt x="280" y="153"/>
                    </a:lnTo>
                    <a:lnTo>
                      <a:pt x="280" y="150"/>
                    </a:lnTo>
                    <a:lnTo>
                      <a:pt x="280" y="150"/>
                    </a:lnTo>
                    <a:lnTo>
                      <a:pt x="283" y="149"/>
                    </a:lnTo>
                    <a:lnTo>
                      <a:pt x="283" y="149"/>
                    </a:lnTo>
                    <a:lnTo>
                      <a:pt x="285" y="148"/>
                    </a:lnTo>
                    <a:lnTo>
                      <a:pt x="286" y="148"/>
                    </a:lnTo>
                    <a:lnTo>
                      <a:pt x="287" y="147"/>
                    </a:lnTo>
                    <a:lnTo>
                      <a:pt x="288" y="144"/>
                    </a:lnTo>
                    <a:lnTo>
                      <a:pt x="289" y="144"/>
                    </a:lnTo>
                    <a:lnTo>
                      <a:pt x="290" y="143"/>
                    </a:lnTo>
                    <a:lnTo>
                      <a:pt x="292" y="142"/>
                    </a:lnTo>
                    <a:lnTo>
                      <a:pt x="292" y="141"/>
                    </a:lnTo>
                    <a:lnTo>
                      <a:pt x="292" y="140"/>
                    </a:lnTo>
                    <a:lnTo>
                      <a:pt x="293" y="140"/>
                    </a:lnTo>
                    <a:lnTo>
                      <a:pt x="293" y="140"/>
                    </a:lnTo>
                    <a:lnTo>
                      <a:pt x="293" y="139"/>
                    </a:lnTo>
                    <a:lnTo>
                      <a:pt x="294" y="138"/>
                    </a:lnTo>
                    <a:lnTo>
                      <a:pt x="295" y="138"/>
                    </a:lnTo>
                    <a:lnTo>
                      <a:pt x="297" y="138"/>
                    </a:lnTo>
                    <a:lnTo>
                      <a:pt x="298" y="138"/>
                    </a:lnTo>
                    <a:lnTo>
                      <a:pt x="299" y="139"/>
                    </a:lnTo>
                    <a:lnTo>
                      <a:pt x="300" y="139"/>
                    </a:lnTo>
                    <a:lnTo>
                      <a:pt x="301" y="139"/>
                    </a:lnTo>
                    <a:lnTo>
                      <a:pt x="303" y="139"/>
                    </a:lnTo>
                    <a:lnTo>
                      <a:pt x="303" y="139"/>
                    </a:lnTo>
                    <a:lnTo>
                      <a:pt x="303" y="138"/>
                    </a:lnTo>
                    <a:lnTo>
                      <a:pt x="303" y="137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1" y="136"/>
                    </a:lnTo>
                    <a:lnTo>
                      <a:pt x="303" y="135"/>
                    </a:lnTo>
                    <a:lnTo>
                      <a:pt x="303" y="135"/>
                    </a:lnTo>
                    <a:lnTo>
                      <a:pt x="303" y="134"/>
                    </a:lnTo>
                    <a:lnTo>
                      <a:pt x="303" y="134"/>
                    </a:lnTo>
                    <a:lnTo>
                      <a:pt x="302" y="133"/>
                    </a:lnTo>
                    <a:lnTo>
                      <a:pt x="302" y="132"/>
                    </a:lnTo>
                    <a:lnTo>
                      <a:pt x="302" y="131"/>
                    </a:lnTo>
                    <a:lnTo>
                      <a:pt x="303" y="130"/>
                    </a:lnTo>
                    <a:lnTo>
                      <a:pt x="304" y="130"/>
                    </a:lnTo>
                    <a:lnTo>
                      <a:pt x="304" y="129"/>
                    </a:lnTo>
                    <a:lnTo>
                      <a:pt x="303" y="128"/>
                    </a:lnTo>
                    <a:lnTo>
                      <a:pt x="303" y="128"/>
                    </a:lnTo>
                    <a:lnTo>
                      <a:pt x="302" y="129"/>
                    </a:lnTo>
                    <a:lnTo>
                      <a:pt x="301" y="128"/>
                    </a:lnTo>
                    <a:lnTo>
                      <a:pt x="301" y="127"/>
                    </a:lnTo>
                    <a:lnTo>
                      <a:pt x="301" y="126"/>
                    </a:lnTo>
                    <a:lnTo>
                      <a:pt x="300" y="126"/>
                    </a:lnTo>
                    <a:lnTo>
                      <a:pt x="300" y="125"/>
                    </a:lnTo>
                    <a:lnTo>
                      <a:pt x="300" y="123"/>
                    </a:lnTo>
                    <a:lnTo>
                      <a:pt x="300" y="122"/>
                    </a:lnTo>
                    <a:lnTo>
                      <a:pt x="302" y="121"/>
                    </a:lnTo>
                    <a:lnTo>
                      <a:pt x="303" y="120"/>
                    </a:lnTo>
                    <a:lnTo>
                      <a:pt x="303" y="120"/>
                    </a:lnTo>
                    <a:lnTo>
                      <a:pt x="303" y="119"/>
                    </a:lnTo>
                    <a:lnTo>
                      <a:pt x="301" y="115"/>
                    </a:lnTo>
                    <a:lnTo>
                      <a:pt x="300" y="115"/>
                    </a:lnTo>
                    <a:lnTo>
                      <a:pt x="300" y="114"/>
                    </a:lnTo>
                    <a:lnTo>
                      <a:pt x="301" y="114"/>
                    </a:lnTo>
                    <a:lnTo>
                      <a:pt x="301" y="111"/>
                    </a:lnTo>
                    <a:lnTo>
                      <a:pt x="301" y="110"/>
                    </a:lnTo>
                    <a:lnTo>
                      <a:pt x="302" y="110"/>
                    </a:lnTo>
                    <a:lnTo>
                      <a:pt x="303" y="110"/>
                    </a:lnTo>
                    <a:lnTo>
                      <a:pt x="303" y="111"/>
                    </a:lnTo>
                    <a:lnTo>
                      <a:pt x="308" y="110"/>
                    </a:lnTo>
                    <a:lnTo>
                      <a:pt x="310" y="108"/>
                    </a:lnTo>
                    <a:lnTo>
                      <a:pt x="311" y="107"/>
                    </a:lnTo>
                    <a:lnTo>
                      <a:pt x="311" y="105"/>
                    </a:lnTo>
                    <a:lnTo>
                      <a:pt x="313" y="104"/>
                    </a:lnTo>
                    <a:lnTo>
                      <a:pt x="313" y="103"/>
                    </a:lnTo>
                    <a:lnTo>
                      <a:pt x="313" y="102"/>
                    </a:lnTo>
                    <a:lnTo>
                      <a:pt x="313" y="101"/>
                    </a:lnTo>
                    <a:lnTo>
                      <a:pt x="312" y="101"/>
                    </a:lnTo>
                    <a:lnTo>
                      <a:pt x="311" y="101"/>
                    </a:lnTo>
                    <a:lnTo>
                      <a:pt x="312" y="99"/>
                    </a:lnTo>
                    <a:lnTo>
                      <a:pt x="311" y="97"/>
                    </a:lnTo>
                    <a:lnTo>
                      <a:pt x="310" y="96"/>
                    </a:lnTo>
                    <a:lnTo>
                      <a:pt x="309" y="96"/>
                    </a:lnTo>
                    <a:lnTo>
                      <a:pt x="307" y="96"/>
                    </a:lnTo>
                    <a:lnTo>
                      <a:pt x="304" y="95"/>
                    </a:lnTo>
                    <a:lnTo>
                      <a:pt x="303" y="95"/>
                    </a:lnTo>
                    <a:lnTo>
                      <a:pt x="300" y="94"/>
                    </a:lnTo>
                    <a:lnTo>
                      <a:pt x="300" y="93"/>
                    </a:lnTo>
                    <a:lnTo>
                      <a:pt x="301" y="91"/>
                    </a:lnTo>
                    <a:lnTo>
                      <a:pt x="302" y="91"/>
                    </a:lnTo>
                    <a:lnTo>
                      <a:pt x="303" y="91"/>
                    </a:lnTo>
                    <a:lnTo>
                      <a:pt x="304" y="91"/>
                    </a:lnTo>
                    <a:lnTo>
                      <a:pt x="305" y="90"/>
                    </a:lnTo>
                    <a:lnTo>
                      <a:pt x="305" y="89"/>
                    </a:lnTo>
                    <a:lnTo>
                      <a:pt x="305" y="88"/>
                    </a:lnTo>
                    <a:lnTo>
                      <a:pt x="307" y="87"/>
                    </a:lnTo>
                    <a:lnTo>
                      <a:pt x="309" y="87"/>
                    </a:lnTo>
                    <a:lnTo>
                      <a:pt x="313" y="89"/>
                    </a:lnTo>
                    <a:lnTo>
                      <a:pt x="313" y="89"/>
                    </a:lnTo>
                    <a:lnTo>
                      <a:pt x="313" y="90"/>
                    </a:lnTo>
                    <a:lnTo>
                      <a:pt x="314" y="91"/>
                    </a:lnTo>
                    <a:lnTo>
                      <a:pt x="314" y="91"/>
                    </a:lnTo>
                    <a:lnTo>
                      <a:pt x="315" y="91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8" y="92"/>
                    </a:lnTo>
                    <a:lnTo>
                      <a:pt x="318" y="91"/>
                    </a:lnTo>
                    <a:lnTo>
                      <a:pt x="319" y="91"/>
                    </a:lnTo>
                    <a:lnTo>
                      <a:pt x="320" y="90"/>
                    </a:lnTo>
                    <a:lnTo>
                      <a:pt x="321" y="91"/>
                    </a:lnTo>
                    <a:lnTo>
                      <a:pt x="323" y="92"/>
                    </a:lnTo>
                    <a:lnTo>
                      <a:pt x="326" y="91"/>
                    </a:lnTo>
                    <a:lnTo>
                      <a:pt x="330" y="91"/>
                    </a:lnTo>
                    <a:lnTo>
                      <a:pt x="331" y="90"/>
                    </a:lnTo>
                    <a:lnTo>
                      <a:pt x="330" y="90"/>
                    </a:lnTo>
                    <a:lnTo>
                      <a:pt x="330" y="89"/>
                    </a:lnTo>
                    <a:lnTo>
                      <a:pt x="329" y="89"/>
                    </a:lnTo>
                    <a:lnTo>
                      <a:pt x="329" y="86"/>
                    </a:lnTo>
                    <a:lnTo>
                      <a:pt x="329" y="85"/>
                    </a:lnTo>
                    <a:lnTo>
                      <a:pt x="329" y="83"/>
                    </a:lnTo>
                    <a:lnTo>
                      <a:pt x="330" y="83"/>
                    </a:lnTo>
                    <a:lnTo>
                      <a:pt x="329" y="83"/>
                    </a:lnTo>
                    <a:lnTo>
                      <a:pt x="329" y="81"/>
                    </a:lnTo>
                    <a:lnTo>
                      <a:pt x="328" y="81"/>
                    </a:lnTo>
                    <a:lnTo>
                      <a:pt x="327" y="81"/>
                    </a:lnTo>
                    <a:lnTo>
                      <a:pt x="327" y="81"/>
                    </a:lnTo>
                    <a:lnTo>
                      <a:pt x="327" y="80"/>
                    </a:lnTo>
                    <a:lnTo>
                      <a:pt x="328" y="80"/>
                    </a:lnTo>
                    <a:lnTo>
                      <a:pt x="329" y="80"/>
                    </a:lnTo>
                    <a:lnTo>
                      <a:pt x="330" y="79"/>
                    </a:lnTo>
                    <a:lnTo>
                      <a:pt x="331" y="78"/>
                    </a:lnTo>
                    <a:lnTo>
                      <a:pt x="331" y="77"/>
                    </a:lnTo>
                    <a:lnTo>
                      <a:pt x="331" y="76"/>
                    </a:lnTo>
                    <a:lnTo>
                      <a:pt x="331" y="75"/>
                    </a:lnTo>
                    <a:lnTo>
                      <a:pt x="331" y="74"/>
                    </a:lnTo>
                    <a:lnTo>
                      <a:pt x="332" y="73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69"/>
                    </a:lnTo>
                    <a:lnTo>
                      <a:pt x="332" y="68"/>
                    </a:lnTo>
                    <a:lnTo>
                      <a:pt x="330" y="68"/>
                    </a:lnTo>
                    <a:lnTo>
                      <a:pt x="331" y="67"/>
                    </a:lnTo>
                    <a:lnTo>
                      <a:pt x="330" y="66"/>
                    </a:lnTo>
                    <a:lnTo>
                      <a:pt x="330" y="64"/>
                    </a:lnTo>
                    <a:lnTo>
                      <a:pt x="331" y="63"/>
                    </a:lnTo>
                    <a:lnTo>
                      <a:pt x="330" y="62"/>
                    </a:lnTo>
                    <a:lnTo>
                      <a:pt x="329" y="61"/>
                    </a:lnTo>
                    <a:lnTo>
                      <a:pt x="328" y="61"/>
                    </a:lnTo>
                    <a:lnTo>
                      <a:pt x="327" y="61"/>
                    </a:lnTo>
                    <a:lnTo>
                      <a:pt x="326" y="60"/>
                    </a:lnTo>
                    <a:lnTo>
                      <a:pt x="325" y="59"/>
                    </a:lnTo>
                    <a:lnTo>
                      <a:pt x="325" y="57"/>
                    </a:lnTo>
                    <a:lnTo>
                      <a:pt x="325" y="56"/>
                    </a:lnTo>
                    <a:lnTo>
                      <a:pt x="324" y="53"/>
                    </a:lnTo>
                    <a:lnTo>
                      <a:pt x="324" y="52"/>
                    </a:lnTo>
                    <a:lnTo>
                      <a:pt x="324" y="51"/>
                    </a:lnTo>
                    <a:lnTo>
                      <a:pt x="323" y="51"/>
                    </a:lnTo>
                    <a:lnTo>
                      <a:pt x="323" y="51"/>
                    </a:lnTo>
                    <a:lnTo>
                      <a:pt x="323" y="50"/>
                    </a:lnTo>
                    <a:lnTo>
                      <a:pt x="323" y="49"/>
                    </a:lnTo>
                    <a:lnTo>
                      <a:pt x="322" y="49"/>
                    </a:lnTo>
                    <a:lnTo>
                      <a:pt x="322" y="48"/>
                    </a:lnTo>
                    <a:lnTo>
                      <a:pt x="323" y="48"/>
                    </a:lnTo>
                    <a:lnTo>
                      <a:pt x="323" y="47"/>
                    </a:lnTo>
                    <a:lnTo>
                      <a:pt x="322" y="46"/>
                    </a:lnTo>
                    <a:lnTo>
                      <a:pt x="321" y="46"/>
                    </a:lnTo>
                    <a:lnTo>
                      <a:pt x="320" y="45"/>
                    </a:lnTo>
                    <a:lnTo>
                      <a:pt x="320" y="44"/>
                    </a:lnTo>
                    <a:lnTo>
                      <a:pt x="320" y="43"/>
                    </a:lnTo>
                    <a:lnTo>
                      <a:pt x="320" y="40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6"/>
                    </a:lnTo>
                    <a:lnTo>
                      <a:pt x="323" y="35"/>
                    </a:lnTo>
                    <a:lnTo>
                      <a:pt x="323" y="34"/>
                    </a:lnTo>
                    <a:lnTo>
                      <a:pt x="324" y="33"/>
                    </a:lnTo>
                    <a:lnTo>
                      <a:pt x="324" y="32"/>
                    </a:lnTo>
                    <a:lnTo>
                      <a:pt x="324" y="29"/>
                    </a:lnTo>
                    <a:lnTo>
                      <a:pt x="323" y="27"/>
                    </a:lnTo>
                    <a:lnTo>
                      <a:pt x="322" y="21"/>
                    </a:lnTo>
                    <a:lnTo>
                      <a:pt x="321" y="21"/>
                    </a:lnTo>
                    <a:lnTo>
                      <a:pt x="320" y="21"/>
                    </a:lnTo>
                    <a:lnTo>
                      <a:pt x="318" y="21"/>
                    </a:lnTo>
                    <a:lnTo>
                      <a:pt x="317" y="21"/>
                    </a:lnTo>
                    <a:lnTo>
                      <a:pt x="316" y="21"/>
                    </a:lnTo>
                    <a:lnTo>
                      <a:pt x="315" y="20"/>
                    </a:lnTo>
                    <a:lnTo>
                      <a:pt x="314" y="20"/>
                    </a:lnTo>
                    <a:lnTo>
                      <a:pt x="313" y="20"/>
                    </a:lnTo>
                    <a:lnTo>
                      <a:pt x="313" y="19"/>
                    </a:lnTo>
                    <a:lnTo>
                      <a:pt x="312" y="19"/>
                    </a:lnTo>
                    <a:lnTo>
                      <a:pt x="312" y="18"/>
                    </a:lnTo>
                    <a:lnTo>
                      <a:pt x="311" y="18"/>
                    </a:lnTo>
                    <a:lnTo>
                      <a:pt x="311" y="17"/>
                    </a:lnTo>
                    <a:lnTo>
                      <a:pt x="310" y="17"/>
                    </a:lnTo>
                    <a:lnTo>
                      <a:pt x="309" y="16"/>
                    </a:lnTo>
                    <a:lnTo>
                      <a:pt x="306" y="16"/>
                    </a:lnTo>
                    <a:lnTo>
                      <a:pt x="305" y="15"/>
                    </a:lnTo>
                    <a:lnTo>
                      <a:pt x="304" y="15"/>
                    </a:lnTo>
                    <a:lnTo>
                      <a:pt x="303" y="15"/>
                    </a:lnTo>
                    <a:lnTo>
                      <a:pt x="303" y="15"/>
                    </a:lnTo>
                    <a:lnTo>
                      <a:pt x="302" y="15"/>
                    </a:lnTo>
                    <a:lnTo>
                      <a:pt x="301" y="16"/>
                    </a:lnTo>
                    <a:lnTo>
                      <a:pt x="298" y="19"/>
                    </a:lnTo>
                    <a:lnTo>
                      <a:pt x="298" y="20"/>
                    </a:lnTo>
                    <a:lnTo>
                      <a:pt x="297" y="20"/>
                    </a:lnTo>
                    <a:lnTo>
                      <a:pt x="296" y="19"/>
                    </a:lnTo>
                    <a:lnTo>
                      <a:pt x="295" y="20"/>
                    </a:lnTo>
                    <a:lnTo>
                      <a:pt x="289" y="18"/>
                    </a:lnTo>
                    <a:lnTo>
                      <a:pt x="285" y="19"/>
                    </a:lnTo>
                    <a:lnTo>
                      <a:pt x="283" y="18"/>
                    </a:lnTo>
                    <a:lnTo>
                      <a:pt x="278" y="15"/>
                    </a:lnTo>
                    <a:lnTo>
                      <a:pt x="277" y="14"/>
                    </a:lnTo>
                    <a:lnTo>
                      <a:pt x="277" y="13"/>
                    </a:lnTo>
                    <a:lnTo>
                      <a:pt x="276" y="14"/>
                    </a:lnTo>
                    <a:lnTo>
                      <a:pt x="276" y="13"/>
                    </a:lnTo>
                    <a:lnTo>
                      <a:pt x="276" y="12"/>
                    </a:lnTo>
                    <a:lnTo>
                      <a:pt x="275" y="12"/>
                    </a:lnTo>
                    <a:lnTo>
                      <a:pt x="274" y="12"/>
                    </a:lnTo>
                    <a:lnTo>
                      <a:pt x="274" y="11"/>
                    </a:lnTo>
                    <a:lnTo>
                      <a:pt x="274" y="11"/>
                    </a:lnTo>
                    <a:lnTo>
                      <a:pt x="273" y="11"/>
                    </a:lnTo>
                    <a:lnTo>
                      <a:pt x="273" y="11"/>
                    </a:lnTo>
                    <a:lnTo>
                      <a:pt x="273" y="10"/>
                    </a:lnTo>
                    <a:lnTo>
                      <a:pt x="272" y="10"/>
                    </a:lnTo>
                    <a:lnTo>
                      <a:pt x="271" y="11"/>
                    </a:lnTo>
                    <a:lnTo>
                      <a:pt x="270" y="11"/>
                    </a:lnTo>
                    <a:lnTo>
                      <a:pt x="269" y="11"/>
                    </a:lnTo>
                    <a:lnTo>
                      <a:pt x="268" y="11"/>
                    </a:lnTo>
                    <a:lnTo>
                      <a:pt x="266" y="11"/>
                    </a:lnTo>
                    <a:lnTo>
                      <a:pt x="263" y="9"/>
                    </a:lnTo>
                    <a:lnTo>
                      <a:pt x="260" y="8"/>
                    </a:lnTo>
                    <a:lnTo>
                      <a:pt x="259" y="8"/>
                    </a:lnTo>
                    <a:lnTo>
                      <a:pt x="256" y="5"/>
                    </a:lnTo>
                    <a:lnTo>
                      <a:pt x="255" y="5"/>
                    </a:lnTo>
                    <a:lnTo>
                      <a:pt x="254" y="4"/>
                    </a:lnTo>
                    <a:lnTo>
                      <a:pt x="251" y="3"/>
                    </a:lnTo>
                    <a:lnTo>
                      <a:pt x="251" y="2"/>
                    </a:lnTo>
                    <a:lnTo>
                      <a:pt x="249" y="2"/>
                    </a:lnTo>
                    <a:lnTo>
                      <a:pt x="248" y="2"/>
                    </a:lnTo>
                    <a:lnTo>
                      <a:pt x="248" y="1"/>
                    </a:lnTo>
                    <a:lnTo>
                      <a:pt x="247" y="2"/>
                    </a:lnTo>
                    <a:lnTo>
                      <a:pt x="247" y="3"/>
                    </a:lnTo>
                    <a:lnTo>
                      <a:pt x="246" y="4"/>
                    </a:lnTo>
                    <a:lnTo>
                      <a:pt x="243" y="5"/>
                    </a:lnTo>
                    <a:lnTo>
                      <a:pt x="242" y="5"/>
                    </a:lnTo>
                    <a:lnTo>
                      <a:pt x="242" y="4"/>
                    </a:lnTo>
                    <a:lnTo>
                      <a:pt x="242" y="3"/>
                    </a:lnTo>
                    <a:lnTo>
                      <a:pt x="242" y="2"/>
                    </a:lnTo>
                    <a:lnTo>
                      <a:pt x="242" y="1"/>
                    </a:lnTo>
                    <a:lnTo>
                      <a:pt x="238" y="1"/>
                    </a:lnTo>
                    <a:lnTo>
                      <a:pt x="235" y="0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1"/>
                    </a:lnTo>
                    <a:lnTo>
                      <a:pt x="234" y="2"/>
                    </a:lnTo>
                    <a:lnTo>
                      <a:pt x="234" y="5"/>
                    </a:lnTo>
                    <a:lnTo>
                      <a:pt x="234" y="7"/>
                    </a:lnTo>
                    <a:lnTo>
                      <a:pt x="234" y="9"/>
                    </a:lnTo>
                    <a:lnTo>
                      <a:pt x="233" y="13"/>
                    </a:lnTo>
                    <a:lnTo>
                      <a:pt x="232" y="14"/>
                    </a:lnTo>
                    <a:lnTo>
                      <a:pt x="232" y="15"/>
                    </a:lnTo>
                    <a:lnTo>
                      <a:pt x="233" y="16"/>
                    </a:lnTo>
                    <a:lnTo>
                      <a:pt x="233" y="17"/>
                    </a:lnTo>
                    <a:lnTo>
                      <a:pt x="232" y="18"/>
                    </a:lnTo>
                    <a:lnTo>
                      <a:pt x="231" y="18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6" y="17"/>
                    </a:lnTo>
                    <a:lnTo>
                      <a:pt x="226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5" y="20"/>
                    </a:lnTo>
                    <a:lnTo>
                      <a:pt x="223" y="22"/>
                    </a:lnTo>
                    <a:lnTo>
                      <a:pt x="222" y="23"/>
                    </a:lnTo>
                    <a:lnTo>
                      <a:pt x="222" y="25"/>
                    </a:lnTo>
                    <a:lnTo>
                      <a:pt x="222" y="28"/>
                    </a:lnTo>
                    <a:lnTo>
                      <a:pt x="221" y="30"/>
                    </a:lnTo>
                    <a:lnTo>
                      <a:pt x="220" y="31"/>
                    </a:lnTo>
                    <a:lnTo>
                      <a:pt x="219" y="30"/>
                    </a:lnTo>
                    <a:lnTo>
                      <a:pt x="218" y="29"/>
                    </a:lnTo>
                    <a:lnTo>
                      <a:pt x="217" y="29"/>
                    </a:lnTo>
                    <a:lnTo>
                      <a:pt x="217" y="28"/>
                    </a:lnTo>
                    <a:lnTo>
                      <a:pt x="216" y="28"/>
                    </a:lnTo>
                    <a:lnTo>
                      <a:pt x="216" y="27"/>
                    </a:lnTo>
                    <a:lnTo>
                      <a:pt x="215" y="28"/>
                    </a:lnTo>
                    <a:lnTo>
                      <a:pt x="214" y="28"/>
                    </a:lnTo>
                    <a:lnTo>
                      <a:pt x="214" y="28"/>
                    </a:lnTo>
                    <a:lnTo>
                      <a:pt x="213" y="28"/>
                    </a:lnTo>
                    <a:lnTo>
                      <a:pt x="211" y="27"/>
                    </a:lnTo>
                    <a:lnTo>
                      <a:pt x="210" y="26"/>
                    </a:lnTo>
                    <a:lnTo>
                      <a:pt x="209" y="26"/>
                    </a:lnTo>
                    <a:lnTo>
                      <a:pt x="208" y="29"/>
                    </a:lnTo>
                    <a:lnTo>
                      <a:pt x="207" y="30"/>
                    </a:lnTo>
                    <a:lnTo>
                      <a:pt x="205" y="31"/>
                    </a:lnTo>
                    <a:lnTo>
                      <a:pt x="204" y="31"/>
                    </a:lnTo>
                    <a:lnTo>
                      <a:pt x="204" y="32"/>
                    </a:lnTo>
                    <a:lnTo>
                      <a:pt x="199" y="31"/>
                    </a:lnTo>
                    <a:lnTo>
                      <a:pt x="193" y="30"/>
                    </a:lnTo>
                    <a:lnTo>
                      <a:pt x="191" y="29"/>
                    </a:lnTo>
                    <a:lnTo>
                      <a:pt x="190" y="28"/>
                    </a:lnTo>
                    <a:lnTo>
                      <a:pt x="189" y="27"/>
                    </a:lnTo>
                    <a:lnTo>
                      <a:pt x="189" y="26"/>
                    </a:lnTo>
                    <a:lnTo>
                      <a:pt x="190" y="26"/>
                    </a:lnTo>
                    <a:lnTo>
                      <a:pt x="190" y="25"/>
                    </a:lnTo>
                    <a:lnTo>
                      <a:pt x="191" y="25"/>
                    </a:lnTo>
                    <a:lnTo>
                      <a:pt x="191" y="24"/>
                    </a:lnTo>
                    <a:lnTo>
                      <a:pt x="190" y="24"/>
                    </a:lnTo>
                    <a:lnTo>
                      <a:pt x="190" y="23"/>
                    </a:lnTo>
                    <a:lnTo>
                      <a:pt x="189" y="23"/>
                    </a:lnTo>
                    <a:lnTo>
                      <a:pt x="188" y="21"/>
                    </a:lnTo>
                    <a:lnTo>
                      <a:pt x="185" y="20"/>
                    </a:lnTo>
                    <a:lnTo>
                      <a:pt x="184" y="19"/>
                    </a:lnTo>
                    <a:lnTo>
                      <a:pt x="184" y="18"/>
                    </a:lnTo>
                    <a:lnTo>
                      <a:pt x="183" y="18"/>
                    </a:lnTo>
                    <a:lnTo>
                      <a:pt x="181" y="18"/>
                    </a:lnTo>
                    <a:lnTo>
                      <a:pt x="180" y="20"/>
                    </a:lnTo>
                    <a:lnTo>
                      <a:pt x="180" y="21"/>
                    </a:lnTo>
                    <a:lnTo>
                      <a:pt x="180" y="21"/>
                    </a:lnTo>
                    <a:lnTo>
                      <a:pt x="181" y="21"/>
                    </a:lnTo>
                    <a:lnTo>
                      <a:pt x="181" y="22"/>
                    </a:lnTo>
                    <a:lnTo>
                      <a:pt x="180" y="23"/>
                    </a:lnTo>
                    <a:lnTo>
                      <a:pt x="181" y="26"/>
                    </a:lnTo>
                    <a:lnTo>
                      <a:pt x="181" y="27"/>
                    </a:lnTo>
                    <a:lnTo>
                      <a:pt x="180" y="28"/>
                    </a:lnTo>
                    <a:lnTo>
                      <a:pt x="180" y="29"/>
                    </a:lnTo>
                    <a:lnTo>
                      <a:pt x="179" y="31"/>
                    </a:lnTo>
                    <a:lnTo>
                      <a:pt x="179" y="31"/>
                    </a:lnTo>
                    <a:lnTo>
                      <a:pt x="178" y="31"/>
                    </a:lnTo>
                    <a:lnTo>
                      <a:pt x="177" y="31"/>
                    </a:lnTo>
                    <a:lnTo>
                      <a:pt x="176" y="32"/>
                    </a:lnTo>
                    <a:lnTo>
                      <a:pt x="176" y="34"/>
                    </a:lnTo>
                    <a:lnTo>
                      <a:pt x="174" y="33"/>
                    </a:lnTo>
                    <a:lnTo>
                      <a:pt x="174" y="32"/>
                    </a:lnTo>
                    <a:lnTo>
                      <a:pt x="173" y="31"/>
                    </a:lnTo>
                    <a:lnTo>
                      <a:pt x="172" y="31"/>
                    </a:lnTo>
                    <a:lnTo>
                      <a:pt x="167" y="30"/>
                    </a:lnTo>
                    <a:lnTo>
                      <a:pt x="165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1"/>
                    </a:lnTo>
                    <a:lnTo>
                      <a:pt x="164" y="32"/>
                    </a:lnTo>
                    <a:lnTo>
                      <a:pt x="164" y="32"/>
                    </a:lnTo>
                    <a:lnTo>
                      <a:pt x="164" y="33"/>
                    </a:lnTo>
                    <a:lnTo>
                      <a:pt x="164" y="34"/>
                    </a:lnTo>
                    <a:lnTo>
                      <a:pt x="164" y="35"/>
                    </a:lnTo>
                    <a:lnTo>
                      <a:pt x="164" y="36"/>
                    </a:lnTo>
                    <a:lnTo>
                      <a:pt x="164" y="37"/>
                    </a:lnTo>
                    <a:lnTo>
                      <a:pt x="164" y="38"/>
                    </a:lnTo>
                    <a:lnTo>
                      <a:pt x="164" y="39"/>
                    </a:lnTo>
                    <a:lnTo>
                      <a:pt x="164" y="40"/>
                    </a:lnTo>
                    <a:lnTo>
                      <a:pt x="164" y="41"/>
                    </a:lnTo>
                    <a:lnTo>
                      <a:pt x="164" y="41"/>
                    </a:lnTo>
                    <a:lnTo>
                      <a:pt x="163" y="43"/>
                    </a:lnTo>
                    <a:lnTo>
                      <a:pt x="163" y="44"/>
                    </a:lnTo>
                    <a:lnTo>
                      <a:pt x="157" y="48"/>
                    </a:lnTo>
                    <a:lnTo>
                      <a:pt x="156" y="49"/>
                    </a:lnTo>
                    <a:lnTo>
                      <a:pt x="149" y="51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2" y="54"/>
                    </a:lnTo>
                    <a:lnTo>
                      <a:pt x="142" y="55"/>
                    </a:lnTo>
                    <a:lnTo>
                      <a:pt x="141" y="56"/>
                    </a:lnTo>
                    <a:lnTo>
                      <a:pt x="138" y="57"/>
                    </a:lnTo>
                    <a:lnTo>
                      <a:pt x="137" y="57"/>
                    </a:lnTo>
                    <a:lnTo>
                      <a:pt x="137" y="58"/>
                    </a:lnTo>
                    <a:lnTo>
                      <a:pt x="136" y="59"/>
                    </a:lnTo>
                    <a:lnTo>
                      <a:pt x="135" y="60"/>
                    </a:lnTo>
                    <a:lnTo>
                      <a:pt x="134" y="61"/>
                    </a:lnTo>
                    <a:lnTo>
                      <a:pt x="134" y="61"/>
                    </a:lnTo>
                    <a:lnTo>
                      <a:pt x="133" y="61"/>
                    </a:lnTo>
                    <a:lnTo>
                      <a:pt x="132" y="61"/>
                    </a:lnTo>
                    <a:lnTo>
                      <a:pt x="132" y="62"/>
                    </a:lnTo>
                    <a:lnTo>
                      <a:pt x="131" y="63"/>
                    </a:lnTo>
                    <a:lnTo>
                      <a:pt x="132" y="64"/>
                    </a:lnTo>
                    <a:lnTo>
                      <a:pt x="132" y="65"/>
                    </a:lnTo>
                    <a:lnTo>
                      <a:pt x="133" y="65"/>
                    </a:lnTo>
                    <a:lnTo>
                      <a:pt x="135" y="69"/>
                    </a:lnTo>
                    <a:lnTo>
                      <a:pt x="136" y="71"/>
                    </a:lnTo>
                    <a:lnTo>
                      <a:pt x="136" y="71"/>
                    </a:lnTo>
                    <a:lnTo>
                      <a:pt x="137" y="72"/>
                    </a:lnTo>
                    <a:lnTo>
                      <a:pt x="137" y="73"/>
                    </a:lnTo>
                    <a:lnTo>
                      <a:pt x="138" y="73"/>
                    </a:lnTo>
                    <a:lnTo>
                      <a:pt x="139" y="74"/>
                    </a:lnTo>
                    <a:lnTo>
                      <a:pt x="140" y="75"/>
                    </a:lnTo>
                    <a:lnTo>
                      <a:pt x="141" y="76"/>
                    </a:lnTo>
                    <a:lnTo>
                      <a:pt x="142" y="80"/>
                    </a:lnTo>
                    <a:lnTo>
                      <a:pt x="143" y="81"/>
                    </a:lnTo>
                    <a:lnTo>
                      <a:pt x="143" y="81"/>
                    </a:lnTo>
                    <a:lnTo>
                      <a:pt x="140" y="85"/>
                    </a:lnTo>
                    <a:lnTo>
                      <a:pt x="140" y="86"/>
                    </a:lnTo>
                    <a:lnTo>
                      <a:pt x="140" y="87"/>
                    </a:lnTo>
                    <a:lnTo>
                      <a:pt x="140" y="88"/>
                    </a:lnTo>
                    <a:lnTo>
                      <a:pt x="139" y="89"/>
                    </a:lnTo>
                    <a:lnTo>
                      <a:pt x="139" y="90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4" y="90"/>
                    </a:lnTo>
                    <a:lnTo>
                      <a:pt x="144" y="91"/>
                    </a:lnTo>
                    <a:lnTo>
                      <a:pt x="145" y="91"/>
                    </a:lnTo>
                    <a:lnTo>
                      <a:pt x="146" y="92"/>
                    </a:lnTo>
                    <a:lnTo>
                      <a:pt x="146" y="93"/>
                    </a:lnTo>
                    <a:lnTo>
                      <a:pt x="146" y="94"/>
                    </a:lnTo>
                    <a:lnTo>
                      <a:pt x="146" y="95"/>
                    </a:lnTo>
                    <a:lnTo>
                      <a:pt x="146" y="96"/>
                    </a:lnTo>
                    <a:lnTo>
                      <a:pt x="145" y="98"/>
                    </a:lnTo>
                    <a:lnTo>
                      <a:pt x="144" y="99"/>
                    </a:lnTo>
                    <a:lnTo>
                      <a:pt x="144" y="101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4" y="104"/>
                    </a:lnTo>
                    <a:lnTo>
                      <a:pt x="144" y="105"/>
                    </a:lnTo>
                    <a:lnTo>
                      <a:pt x="144" y="106"/>
                    </a:lnTo>
                    <a:lnTo>
                      <a:pt x="143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1" y="106"/>
                    </a:lnTo>
                    <a:lnTo>
                      <a:pt x="138" y="105"/>
                    </a:lnTo>
                    <a:lnTo>
                      <a:pt x="136" y="102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4" y="101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4" y="97"/>
                    </a:lnTo>
                    <a:lnTo>
                      <a:pt x="134" y="96"/>
                    </a:lnTo>
                    <a:lnTo>
                      <a:pt x="133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2" y="93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3" y="95"/>
                    </a:lnTo>
                    <a:lnTo>
                      <a:pt x="122" y="95"/>
                    </a:lnTo>
                    <a:lnTo>
                      <a:pt x="121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19" y="94"/>
                    </a:lnTo>
                    <a:lnTo>
                      <a:pt x="118" y="94"/>
                    </a:lnTo>
                    <a:lnTo>
                      <a:pt x="118" y="93"/>
                    </a:lnTo>
                    <a:lnTo>
                      <a:pt x="117" y="91"/>
                    </a:lnTo>
                    <a:lnTo>
                      <a:pt x="116" y="91"/>
                    </a:lnTo>
                    <a:lnTo>
                      <a:pt x="115" y="91"/>
                    </a:lnTo>
                    <a:lnTo>
                      <a:pt x="114" y="92"/>
                    </a:lnTo>
                    <a:lnTo>
                      <a:pt x="111" y="91"/>
                    </a:lnTo>
                    <a:lnTo>
                      <a:pt x="110" y="91"/>
                    </a:lnTo>
                    <a:lnTo>
                      <a:pt x="109" y="92"/>
                    </a:lnTo>
                    <a:lnTo>
                      <a:pt x="108" y="92"/>
                    </a:lnTo>
                    <a:lnTo>
                      <a:pt x="108" y="91"/>
                    </a:lnTo>
                    <a:lnTo>
                      <a:pt x="107" y="91"/>
                    </a:lnTo>
                    <a:lnTo>
                      <a:pt x="108" y="91"/>
                    </a:lnTo>
                    <a:lnTo>
                      <a:pt x="108" y="90"/>
                    </a:lnTo>
                    <a:lnTo>
                      <a:pt x="108" y="89"/>
                    </a:lnTo>
                    <a:lnTo>
                      <a:pt x="107" y="89"/>
                    </a:lnTo>
                    <a:lnTo>
                      <a:pt x="106" y="90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06" y="91"/>
                    </a:lnTo>
                    <a:lnTo>
                      <a:pt x="106" y="92"/>
                    </a:lnTo>
                    <a:lnTo>
                      <a:pt x="107" y="94"/>
                    </a:lnTo>
                    <a:lnTo>
                      <a:pt x="107" y="95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5" y="98"/>
                    </a:lnTo>
                    <a:lnTo>
                      <a:pt x="95" y="97"/>
                    </a:lnTo>
                    <a:lnTo>
                      <a:pt x="91" y="98"/>
                    </a:lnTo>
                    <a:lnTo>
                      <a:pt x="90" y="98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6" y="99"/>
                    </a:lnTo>
                    <a:lnTo>
                      <a:pt x="83" y="99"/>
                    </a:lnTo>
                    <a:lnTo>
                      <a:pt x="81" y="99"/>
                    </a:lnTo>
                    <a:lnTo>
                      <a:pt x="80" y="99"/>
                    </a:lnTo>
                    <a:lnTo>
                      <a:pt x="78" y="100"/>
                    </a:lnTo>
                    <a:lnTo>
                      <a:pt x="78" y="101"/>
                    </a:lnTo>
                    <a:lnTo>
                      <a:pt x="77" y="102"/>
                    </a:lnTo>
                    <a:lnTo>
                      <a:pt x="77" y="103"/>
                    </a:lnTo>
                    <a:lnTo>
                      <a:pt x="76" y="104"/>
                    </a:lnTo>
                    <a:lnTo>
                      <a:pt x="76" y="104"/>
                    </a:lnTo>
                    <a:lnTo>
                      <a:pt x="74" y="105"/>
                    </a:lnTo>
                    <a:lnTo>
                      <a:pt x="73" y="104"/>
                    </a:lnTo>
                    <a:lnTo>
                      <a:pt x="72" y="104"/>
                    </a:lnTo>
                    <a:lnTo>
                      <a:pt x="71" y="104"/>
                    </a:lnTo>
                    <a:lnTo>
                      <a:pt x="68" y="106"/>
                    </a:lnTo>
                    <a:lnTo>
                      <a:pt x="69" y="106"/>
                    </a:lnTo>
                    <a:lnTo>
                      <a:pt x="70" y="107"/>
                    </a:lnTo>
                    <a:lnTo>
                      <a:pt x="69" y="108"/>
                    </a:lnTo>
                    <a:lnTo>
                      <a:pt x="68" y="108"/>
                    </a:lnTo>
                    <a:lnTo>
                      <a:pt x="66" y="108"/>
                    </a:lnTo>
                    <a:lnTo>
                      <a:pt x="65" y="109"/>
                    </a:lnTo>
                    <a:lnTo>
                      <a:pt x="65" y="110"/>
                    </a:lnTo>
                    <a:lnTo>
                      <a:pt x="64" y="110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0"/>
                    </a:lnTo>
                    <a:lnTo>
                      <a:pt x="60" y="109"/>
                    </a:lnTo>
                    <a:lnTo>
                      <a:pt x="59" y="110"/>
                    </a:lnTo>
                    <a:lnTo>
                      <a:pt x="56" y="111"/>
                    </a:lnTo>
                    <a:lnTo>
                      <a:pt x="55" y="111"/>
                    </a:lnTo>
                    <a:lnTo>
                      <a:pt x="51" y="111"/>
                    </a:lnTo>
                    <a:lnTo>
                      <a:pt x="50" y="111"/>
                    </a:lnTo>
                    <a:lnTo>
                      <a:pt x="50" y="110"/>
                    </a:lnTo>
                    <a:lnTo>
                      <a:pt x="50" y="110"/>
                    </a:lnTo>
                    <a:lnTo>
                      <a:pt x="50" y="109"/>
                    </a:lnTo>
                    <a:lnTo>
                      <a:pt x="47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6" y="104"/>
                    </a:lnTo>
                    <a:lnTo>
                      <a:pt x="45" y="103"/>
                    </a:lnTo>
                    <a:lnTo>
                      <a:pt x="45" y="102"/>
                    </a:lnTo>
                    <a:lnTo>
                      <a:pt x="45" y="102"/>
                    </a:lnTo>
                    <a:lnTo>
                      <a:pt x="44" y="102"/>
                    </a:lnTo>
                    <a:lnTo>
                      <a:pt x="42" y="103"/>
                    </a:lnTo>
                    <a:lnTo>
                      <a:pt x="41" y="104"/>
                    </a:lnTo>
                    <a:lnTo>
                      <a:pt x="40" y="104"/>
                    </a:lnTo>
                    <a:lnTo>
                      <a:pt x="40" y="103"/>
                    </a:lnTo>
                    <a:lnTo>
                      <a:pt x="39" y="102"/>
                    </a:lnTo>
                    <a:lnTo>
                      <a:pt x="33" y="101"/>
                    </a:lnTo>
                    <a:lnTo>
                      <a:pt x="33" y="101"/>
                    </a:lnTo>
                    <a:lnTo>
                      <a:pt x="32" y="101"/>
                    </a:lnTo>
                    <a:lnTo>
                      <a:pt x="31" y="102"/>
                    </a:lnTo>
                    <a:lnTo>
                      <a:pt x="30" y="102"/>
                    </a:lnTo>
                    <a:lnTo>
                      <a:pt x="28" y="102"/>
                    </a:lnTo>
                    <a:lnTo>
                      <a:pt x="27" y="102"/>
                    </a:lnTo>
                    <a:lnTo>
                      <a:pt x="27" y="101"/>
                    </a:lnTo>
                    <a:lnTo>
                      <a:pt x="26" y="101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7" y="100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2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6" y="105"/>
                    </a:lnTo>
                    <a:lnTo>
                      <a:pt x="26" y="106"/>
                    </a:lnTo>
                    <a:lnTo>
                      <a:pt x="26" y="107"/>
                    </a:lnTo>
                    <a:lnTo>
                      <a:pt x="26" y="108"/>
                    </a:lnTo>
                    <a:lnTo>
                      <a:pt x="26" y="110"/>
                    </a:lnTo>
                    <a:lnTo>
                      <a:pt x="25" y="111"/>
                    </a:lnTo>
                    <a:lnTo>
                      <a:pt x="25" y="112"/>
                    </a:lnTo>
                    <a:lnTo>
                      <a:pt x="24" y="113"/>
                    </a:lnTo>
                    <a:lnTo>
                      <a:pt x="23" y="113"/>
                    </a:lnTo>
                    <a:lnTo>
                      <a:pt x="23" y="114"/>
                    </a:lnTo>
                    <a:lnTo>
                      <a:pt x="22" y="116"/>
                    </a:lnTo>
                    <a:lnTo>
                      <a:pt x="21" y="117"/>
                    </a:lnTo>
                    <a:lnTo>
                      <a:pt x="20" y="118"/>
                    </a:lnTo>
                    <a:lnTo>
                      <a:pt x="17" y="120"/>
                    </a:lnTo>
                    <a:lnTo>
                      <a:pt x="16" y="120"/>
                    </a:lnTo>
                    <a:lnTo>
                      <a:pt x="14" y="120"/>
                    </a:lnTo>
                    <a:lnTo>
                      <a:pt x="13" y="120"/>
                    </a:lnTo>
                    <a:lnTo>
                      <a:pt x="13" y="119"/>
                    </a:lnTo>
                    <a:lnTo>
                      <a:pt x="14" y="119"/>
                    </a:lnTo>
                    <a:lnTo>
                      <a:pt x="15" y="118"/>
                    </a:lnTo>
                    <a:lnTo>
                      <a:pt x="15" y="117"/>
                    </a:lnTo>
                    <a:lnTo>
                      <a:pt x="15" y="114"/>
                    </a:lnTo>
                    <a:lnTo>
                      <a:pt x="15" y="113"/>
                    </a:lnTo>
                    <a:lnTo>
                      <a:pt x="15" y="112"/>
                    </a:lnTo>
                    <a:lnTo>
                      <a:pt x="12" y="113"/>
                    </a:lnTo>
                    <a:lnTo>
                      <a:pt x="11" y="113"/>
                    </a:lnTo>
                    <a:lnTo>
                      <a:pt x="11" y="113"/>
                    </a:lnTo>
                    <a:lnTo>
                      <a:pt x="10" y="114"/>
                    </a:lnTo>
                    <a:lnTo>
                      <a:pt x="9" y="113"/>
                    </a:lnTo>
                    <a:lnTo>
                      <a:pt x="9" y="112"/>
                    </a:lnTo>
                    <a:lnTo>
                      <a:pt x="9" y="111"/>
                    </a:lnTo>
                    <a:lnTo>
                      <a:pt x="8" y="110"/>
                    </a:lnTo>
                    <a:lnTo>
                      <a:pt x="9" y="110"/>
                    </a:lnTo>
                    <a:lnTo>
                      <a:pt x="10" y="109"/>
                    </a:lnTo>
                    <a:lnTo>
                      <a:pt x="9" y="108"/>
                    </a:lnTo>
                    <a:lnTo>
                      <a:pt x="7" y="105"/>
                    </a:lnTo>
                    <a:lnTo>
                      <a:pt x="6" y="105"/>
                    </a:lnTo>
                    <a:lnTo>
                      <a:pt x="5" y="106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5" y="104"/>
                    </a:lnTo>
                    <a:lnTo>
                      <a:pt x="4" y="104"/>
                    </a:lnTo>
                    <a:lnTo>
                      <a:pt x="4" y="103"/>
                    </a:lnTo>
                    <a:lnTo>
                      <a:pt x="4" y="102"/>
                    </a:lnTo>
                    <a:lnTo>
                      <a:pt x="3" y="102"/>
                    </a:lnTo>
                    <a:lnTo>
                      <a:pt x="2" y="102"/>
                    </a:lnTo>
                    <a:lnTo>
                      <a:pt x="1" y="102"/>
                    </a:lnTo>
                    <a:lnTo>
                      <a:pt x="0" y="101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6" y="14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49" name="Freeform 279">
                <a:extLst>
                  <a:ext uri="{FF2B5EF4-FFF2-40B4-BE49-F238E27FC236}">
                    <a16:creationId xmlns:a16="http://schemas.microsoft.com/office/drawing/2014/main" id="{499C354E-5CDB-3B4E-3214-5677E7D4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2143125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0" name="Freeform 280">
                <a:extLst>
                  <a:ext uri="{FF2B5EF4-FFF2-40B4-BE49-F238E27FC236}">
                    <a16:creationId xmlns:a16="http://schemas.microsoft.com/office/drawing/2014/main" id="{CAFD0BD7-8E80-EAF3-A5AB-E4FA9D6A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775" y="2152650"/>
                <a:ext cx="3175" cy="7938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2 h 5"/>
                  <a:gd name="T4" fmla="*/ 0 w 2"/>
                  <a:gd name="T5" fmla="*/ 3 h 5"/>
                  <a:gd name="T6" fmla="*/ 1 w 2"/>
                  <a:gd name="T7" fmla="*/ 4 h 5"/>
                  <a:gd name="T8" fmla="*/ 1 w 2"/>
                  <a:gd name="T9" fmla="*/ 5 h 5"/>
                  <a:gd name="T10" fmla="*/ 2 w 2"/>
                  <a:gd name="T11" fmla="*/ 4 h 5"/>
                  <a:gd name="T12" fmla="*/ 2 w 2"/>
                  <a:gd name="T13" fmla="*/ 3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0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1" name="Freeform 281">
                <a:extLst>
                  <a:ext uri="{FF2B5EF4-FFF2-40B4-BE49-F238E27FC236}">
                    <a16:creationId xmlns:a16="http://schemas.microsoft.com/office/drawing/2014/main" id="{662AAF20-4BDC-FA68-8926-8D22481F5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613" y="2139950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  <a:gd name="T16" fmla="*/ 0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2" name="Freeform 282">
                <a:extLst>
                  <a:ext uri="{FF2B5EF4-FFF2-40B4-BE49-F238E27FC236}">
                    <a16:creationId xmlns:a16="http://schemas.microsoft.com/office/drawing/2014/main" id="{80B7075D-6380-130F-B003-A4DA07B27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650" y="1930400"/>
                <a:ext cx="1587" cy="1588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3" name="Freeform 283">
                <a:extLst>
                  <a:ext uri="{FF2B5EF4-FFF2-40B4-BE49-F238E27FC236}">
                    <a16:creationId xmlns:a16="http://schemas.microsoft.com/office/drawing/2014/main" id="{8E9B5287-0396-CC18-BA4E-51DFD219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400" y="1933575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4 h 4"/>
                  <a:gd name="T6" fmla="*/ 4 w 4"/>
                  <a:gd name="T7" fmla="*/ 4 h 4"/>
                  <a:gd name="T8" fmla="*/ 4 w 4"/>
                  <a:gd name="T9" fmla="*/ 3 h 4"/>
                  <a:gd name="T10" fmla="*/ 4 w 4"/>
                  <a:gd name="T11" fmla="*/ 2 h 4"/>
                  <a:gd name="T12" fmla="*/ 3 w 4"/>
                  <a:gd name="T13" fmla="*/ 2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1 h 4"/>
                  <a:gd name="T20" fmla="*/ 1 w 4"/>
                  <a:gd name="T21" fmla="*/ 2 h 4"/>
                  <a:gd name="T22" fmla="*/ 0 w 4"/>
                  <a:gd name="T23" fmla="*/ 2 h 4"/>
                  <a:gd name="T24" fmla="*/ 0 w 4"/>
                  <a:gd name="T25" fmla="*/ 4 h 4"/>
                  <a:gd name="T26" fmla="*/ 1 w 4"/>
                  <a:gd name="T27" fmla="*/ 4 h 4"/>
                  <a:gd name="T28" fmla="*/ 1 w 4"/>
                  <a:gd name="T29" fmla="*/ 4 h 4"/>
                  <a:gd name="T30" fmla="*/ 2 w 4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4" name="Freeform 284">
                <a:extLst>
                  <a:ext uri="{FF2B5EF4-FFF2-40B4-BE49-F238E27FC236}">
                    <a16:creationId xmlns:a16="http://schemas.microsoft.com/office/drawing/2014/main" id="{B99F121B-3849-E386-ED40-B1A00B49C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663" y="2139950"/>
                <a:ext cx="4762" cy="476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2 h 3"/>
                  <a:gd name="T12" fmla="*/ 3 w 3"/>
                  <a:gd name="T13" fmla="*/ 3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5" name="Freeform 285">
                <a:extLst>
                  <a:ext uri="{FF2B5EF4-FFF2-40B4-BE49-F238E27FC236}">
                    <a16:creationId xmlns:a16="http://schemas.microsoft.com/office/drawing/2014/main" id="{3A4A54CD-ACB1-0250-ED85-D9EF901A9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238" y="2117725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6" name="Freeform 286">
                <a:extLst>
                  <a:ext uri="{FF2B5EF4-FFF2-40B4-BE49-F238E27FC236}">
                    <a16:creationId xmlns:a16="http://schemas.microsoft.com/office/drawing/2014/main" id="{5BFE689C-47B0-E93B-E930-E7AFB3640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013" y="2127250"/>
                <a:ext cx="4762" cy="1588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1 h 1"/>
                  <a:gd name="T10" fmla="*/ 0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7" name="Freeform 287">
                <a:extLst>
                  <a:ext uri="{FF2B5EF4-FFF2-40B4-BE49-F238E27FC236}">
                    <a16:creationId xmlns:a16="http://schemas.microsoft.com/office/drawing/2014/main" id="{C906BBD3-26FD-BA33-BFFF-ACFBE7E0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788" y="2387600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8" name="Freeform 288">
                <a:extLst>
                  <a:ext uri="{FF2B5EF4-FFF2-40B4-BE49-F238E27FC236}">
                    <a16:creationId xmlns:a16="http://schemas.microsoft.com/office/drawing/2014/main" id="{FAF9CCCF-8C7C-269F-41B9-C9731CC17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275" y="1466850"/>
                <a:ext cx="3175" cy="952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4 h 6"/>
                  <a:gd name="T4" fmla="*/ 0 w 2"/>
                  <a:gd name="T5" fmla="*/ 6 h 6"/>
                  <a:gd name="T6" fmla="*/ 2 w 2"/>
                  <a:gd name="T7" fmla="*/ 0 h 6"/>
                  <a:gd name="T8" fmla="*/ 1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59" name="Freeform 289">
                <a:extLst>
                  <a:ext uri="{FF2B5EF4-FFF2-40B4-BE49-F238E27FC236}">
                    <a16:creationId xmlns:a16="http://schemas.microsoft.com/office/drawing/2014/main" id="{C16E40B8-17DB-0CF0-069A-615D5D7A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013" y="2144713"/>
                <a:ext cx="6350" cy="7938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0 h 5"/>
                  <a:gd name="T4" fmla="*/ 1 w 4"/>
                  <a:gd name="T5" fmla="*/ 1 h 5"/>
                  <a:gd name="T6" fmla="*/ 0 w 4"/>
                  <a:gd name="T7" fmla="*/ 2 h 5"/>
                  <a:gd name="T8" fmla="*/ 0 w 4"/>
                  <a:gd name="T9" fmla="*/ 3 h 5"/>
                  <a:gd name="T10" fmla="*/ 1 w 4"/>
                  <a:gd name="T11" fmla="*/ 4 h 5"/>
                  <a:gd name="T12" fmla="*/ 2 w 4"/>
                  <a:gd name="T13" fmla="*/ 5 h 5"/>
                  <a:gd name="T14" fmla="*/ 3 w 4"/>
                  <a:gd name="T15" fmla="*/ 5 h 5"/>
                  <a:gd name="T16" fmla="*/ 4 w 4"/>
                  <a:gd name="T17" fmla="*/ 5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4 w 4"/>
                  <a:gd name="T25" fmla="*/ 3 h 5"/>
                  <a:gd name="T26" fmla="*/ 4 w 4"/>
                  <a:gd name="T27" fmla="*/ 2 h 5"/>
                  <a:gd name="T28" fmla="*/ 3 w 4"/>
                  <a:gd name="T29" fmla="*/ 2 h 5"/>
                  <a:gd name="T30" fmla="*/ 4 w 4"/>
                  <a:gd name="T31" fmla="*/ 1 h 5"/>
                  <a:gd name="T32" fmla="*/ 3 w 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0" name="Freeform 290">
                <a:extLst>
                  <a:ext uri="{FF2B5EF4-FFF2-40B4-BE49-F238E27FC236}">
                    <a16:creationId xmlns:a16="http://schemas.microsoft.com/office/drawing/2014/main" id="{3F4B84CF-A55E-A802-3E7E-657BF657E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700" y="2300288"/>
                <a:ext cx="7937" cy="9525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0 w 5"/>
                  <a:gd name="T5" fmla="*/ 0 h 6"/>
                  <a:gd name="T6" fmla="*/ 0 w 5"/>
                  <a:gd name="T7" fmla="*/ 0 h 6"/>
                  <a:gd name="T8" fmla="*/ 0 w 5"/>
                  <a:gd name="T9" fmla="*/ 1 h 6"/>
                  <a:gd name="T10" fmla="*/ 0 w 5"/>
                  <a:gd name="T11" fmla="*/ 2 h 6"/>
                  <a:gd name="T12" fmla="*/ 0 w 5"/>
                  <a:gd name="T13" fmla="*/ 2 h 6"/>
                  <a:gd name="T14" fmla="*/ 0 w 5"/>
                  <a:gd name="T15" fmla="*/ 3 h 6"/>
                  <a:gd name="T16" fmla="*/ 1 w 5"/>
                  <a:gd name="T17" fmla="*/ 4 h 6"/>
                  <a:gd name="T18" fmla="*/ 2 w 5"/>
                  <a:gd name="T19" fmla="*/ 5 h 6"/>
                  <a:gd name="T20" fmla="*/ 3 w 5"/>
                  <a:gd name="T21" fmla="*/ 6 h 6"/>
                  <a:gd name="T22" fmla="*/ 5 w 5"/>
                  <a:gd name="T23" fmla="*/ 4 h 6"/>
                  <a:gd name="T24" fmla="*/ 4 w 5"/>
                  <a:gd name="T25" fmla="*/ 2 h 6"/>
                  <a:gd name="T26" fmla="*/ 4 w 5"/>
                  <a:gd name="T27" fmla="*/ 2 h 6"/>
                  <a:gd name="T28" fmla="*/ 3 w 5"/>
                  <a:gd name="T29" fmla="*/ 0 h 6"/>
                  <a:gd name="T30" fmla="*/ 2 w 5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1" name="Freeform 291">
                <a:extLst>
                  <a:ext uri="{FF2B5EF4-FFF2-40B4-BE49-F238E27FC236}">
                    <a16:creationId xmlns:a16="http://schemas.microsoft.com/office/drawing/2014/main" id="{FCC177BA-9360-240A-866F-3EF4AC1CD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458913"/>
                <a:ext cx="3175" cy="1588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2" name="Freeform 292">
                <a:extLst>
                  <a:ext uri="{FF2B5EF4-FFF2-40B4-BE49-F238E27FC236}">
                    <a16:creationId xmlns:a16="http://schemas.microsoft.com/office/drawing/2014/main" id="{2E4DE757-C165-F6AB-B629-64144739D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1752600"/>
                <a:ext cx="4762" cy="4763"/>
              </a:xfrm>
              <a:custGeom>
                <a:avLst/>
                <a:gdLst>
                  <a:gd name="T0" fmla="*/ 1 w 3"/>
                  <a:gd name="T1" fmla="*/ 1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3" name="Freeform 293">
                <a:extLst>
                  <a:ext uri="{FF2B5EF4-FFF2-40B4-BE49-F238E27FC236}">
                    <a16:creationId xmlns:a16="http://schemas.microsoft.com/office/drawing/2014/main" id="{B351A538-D41B-81F7-3B36-1C20C9CDED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8888" y="1292225"/>
                <a:ext cx="630237" cy="909638"/>
              </a:xfrm>
              <a:custGeom>
                <a:avLst/>
                <a:gdLst>
                  <a:gd name="T0" fmla="*/ 171 w 397"/>
                  <a:gd name="T1" fmla="*/ 78 h 573"/>
                  <a:gd name="T2" fmla="*/ 172 w 397"/>
                  <a:gd name="T3" fmla="*/ 61 h 573"/>
                  <a:gd name="T4" fmla="*/ 164 w 397"/>
                  <a:gd name="T5" fmla="*/ 49 h 573"/>
                  <a:gd name="T6" fmla="*/ 161 w 397"/>
                  <a:gd name="T7" fmla="*/ 36 h 573"/>
                  <a:gd name="T8" fmla="*/ 115 w 397"/>
                  <a:gd name="T9" fmla="*/ 26 h 573"/>
                  <a:gd name="T10" fmla="*/ 104 w 397"/>
                  <a:gd name="T11" fmla="*/ 13 h 573"/>
                  <a:gd name="T12" fmla="*/ 91 w 397"/>
                  <a:gd name="T13" fmla="*/ 6 h 573"/>
                  <a:gd name="T14" fmla="*/ 69 w 397"/>
                  <a:gd name="T15" fmla="*/ 8 h 573"/>
                  <a:gd name="T16" fmla="*/ 45 w 397"/>
                  <a:gd name="T17" fmla="*/ 21 h 573"/>
                  <a:gd name="T18" fmla="*/ 25 w 397"/>
                  <a:gd name="T19" fmla="*/ 19 h 573"/>
                  <a:gd name="T20" fmla="*/ 25 w 397"/>
                  <a:gd name="T21" fmla="*/ 38 h 573"/>
                  <a:gd name="T22" fmla="*/ 7 w 397"/>
                  <a:gd name="T23" fmla="*/ 41 h 573"/>
                  <a:gd name="T24" fmla="*/ 8 w 397"/>
                  <a:gd name="T25" fmla="*/ 57 h 573"/>
                  <a:gd name="T26" fmla="*/ 7 w 397"/>
                  <a:gd name="T27" fmla="*/ 199 h 573"/>
                  <a:gd name="T28" fmla="*/ 31 w 397"/>
                  <a:gd name="T29" fmla="*/ 258 h 573"/>
                  <a:gd name="T30" fmla="*/ 41 w 397"/>
                  <a:gd name="T31" fmla="*/ 277 h 573"/>
                  <a:gd name="T32" fmla="*/ 59 w 397"/>
                  <a:gd name="T33" fmla="*/ 295 h 573"/>
                  <a:gd name="T34" fmla="*/ 62 w 397"/>
                  <a:gd name="T35" fmla="*/ 302 h 573"/>
                  <a:gd name="T36" fmla="*/ 89 w 397"/>
                  <a:gd name="T37" fmla="*/ 324 h 573"/>
                  <a:gd name="T38" fmla="*/ 109 w 397"/>
                  <a:gd name="T39" fmla="*/ 345 h 573"/>
                  <a:gd name="T40" fmla="*/ 144 w 397"/>
                  <a:gd name="T41" fmla="*/ 372 h 573"/>
                  <a:gd name="T42" fmla="*/ 171 w 397"/>
                  <a:gd name="T43" fmla="*/ 374 h 573"/>
                  <a:gd name="T44" fmla="*/ 193 w 397"/>
                  <a:gd name="T45" fmla="*/ 400 h 573"/>
                  <a:gd name="T46" fmla="*/ 210 w 397"/>
                  <a:gd name="T47" fmla="*/ 406 h 573"/>
                  <a:gd name="T48" fmla="*/ 215 w 397"/>
                  <a:gd name="T49" fmla="*/ 412 h 573"/>
                  <a:gd name="T50" fmla="*/ 232 w 397"/>
                  <a:gd name="T51" fmla="*/ 433 h 573"/>
                  <a:gd name="T52" fmla="*/ 247 w 397"/>
                  <a:gd name="T53" fmla="*/ 448 h 573"/>
                  <a:gd name="T54" fmla="*/ 271 w 397"/>
                  <a:gd name="T55" fmla="*/ 456 h 573"/>
                  <a:gd name="T56" fmla="*/ 288 w 397"/>
                  <a:gd name="T57" fmla="*/ 512 h 573"/>
                  <a:gd name="T58" fmla="*/ 273 w 397"/>
                  <a:gd name="T59" fmla="*/ 531 h 573"/>
                  <a:gd name="T60" fmla="*/ 264 w 397"/>
                  <a:gd name="T61" fmla="*/ 563 h 573"/>
                  <a:gd name="T62" fmla="*/ 289 w 397"/>
                  <a:gd name="T63" fmla="*/ 560 h 573"/>
                  <a:gd name="T64" fmla="*/ 309 w 397"/>
                  <a:gd name="T65" fmla="*/ 520 h 573"/>
                  <a:gd name="T66" fmla="*/ 335 w 397"/>
                  <a:gd name="T67" fmla="*/ 509 h 573"/>
                  <a:gd name="T68" fmla="*/ 330 w 397"/>
                  <a:gd name="T69" fmla="*/ 483 h 573"/>
                  <a:gd name="T70" fmla="*/ 305 w 397"/>
                  <a:gd name="T71" fmla="*/ 467 h 573"/>
                  <a:gd name="T72" fmla="*/ 316 w 397"/>
                  <a:gd name="T73" fmla="*/ 433 h 573"/>
                  <a:gd name="T74" fmla="*/ 340 w 397"/>
                  <a:gd name="T75" fmla="*/ 421 h 573"/>
                  <a:gd name="T76" fmla="*/ 369 w 397"/>
                  <a:gd name="T77" fmla="*/ 434 h 573"/>
                  <a:gd name="T78" fmla="*/ 377 w 397"/>
                  <a:gd name="T79" fmla="*/ 456 h 573"/>
                  <a:gd name="T80" fmla="*/ 392 w 397"/>
                  <a:gd name="T81" fmla="*/ 451 h 573"/>
                  <a:gd name="T82" fmla="*/ 383 w 397"/>
                  <a:gd name="T83" fmla="*/ 422 h 573"/>
                  <a:gd name="T84" fmla="*/ 350 w 397"/>
                  <a:gd name="T85" fmla="*/ 400 h 573"/>
                  <a:gd name="T86" fmla="*/ 286 w 397"/>
                  <a:gd name="T87" fmla="*/ 366 h 573"/>
                  <a:gd name="T88" fmla="*/ 290 w 397"/>
                  <a:gd name="T89" fmla="*/ 340 h 573"/>
                  <a:gd name="T90" fmla="*/ 236 w 397"/>
                  <a:gd name="T91" fmla="*/ 329 h 573"/>
                  <a:gd name="T92" fmla="*/ 206 w 397"/>
                  <a:gd name="T93" fmla="*/ 304 h 573"/>
                  <a:gd name="T94" fmla="*/ 171 w 397"/>
                  <a:gd name="T95" fmla="*/ 230 h 573"/>
                  <a:gd name="T96" fmla="*/ 132 w 397"/>
                  <a:gd name="T97" fmla="*/ 205 h 573"/>
                  <a:gd name="T98" fmla="*/ 111 w 397"/>
                  <a:gd name="T99" fmla="*/ 171 h 573"/>
                  <a:gd name="T100" fmla="*/ 117 w 397"/>
                  <a:gd name="T101" fmla="*/ 148 h 573"/>
                  <a:gd name="T102" fmla="*/ 121 w 397"/>
                  <a:gd name="T103" fmla="*/ 139 h 573"/>
                  <a:gd name="T104" fmla="*/ 113 w 397"/>
                  <a:gd name="T105" fmla="*/ 133 h 573"/>
                  <a:gd name="T106" fmla="*/ 107 w 397"/>
                  <a:gd name="T107" fmla="*/ 123 h 573"/>
                  <a:gd name="T108" fmla="*/ 107 w 397"/>
                  <a:gd name="T109" fmla="*/ 116 h 573"/>
                  <a:gd name="T110" fmla="*/ 119 w 397"/>
                  <a:gd name="T111" fmla="*/ 103 h 573"/>
                  <a:gd name="T112" fmla="*/ 119 w 397"/>
                  <a:gd name="T113" fmla="*/ 107 h 573"/>
                  <a:gd name="T114" fmla="*/ 150 w 397"/>
                  <a:gd name="T115" fmla="*/ 93 h 573"/>
                  <a:gd name="T116" fmla="*/ 154 w 397"/>
                  <a:gd name="T117" fmla="*/ 88 h 573"/>
                  <a:gd name="T118" fmla="*/ 168 w 397"/>
                  <a:gd name="T119" fmla="*/ 87 h 573"/>
                  <a:gd name="T120" fmla="*/ 119 w 397"/>
                  <a:gd name="T121" fmla="*/ 204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7" h="573">
                    <a:moveTo>
                      <a:pt x="180" y="100"/>
                    </a:moveTo>
                    <a:lnTo>
                      <a:pt x="183" y="100"/>
                    </a:lnTo>
                    <a:lnTo>
                      <a:pt x="184" y="99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4" y="97"/>
                    </a:lnTo>
                    <a:lnTo>
                      <a:pt x="184" y="97"/>
                    </a:lnTo>
                    <a:lnTo>
                      <a:pt x="183" y="96"/>
                    </a:lnTo>
                    <a:lnTo>
                      <a:pt x="179" y="89"/>
                    </a:lnTo>
                    <a:lnTo>
                      <a:pt x="176" y="88"/>
                    </a:lnTo>
                    <a:lnTo>
                      <a:pt x="175" y="88"/>
                    </a:lnTo>
                    <a:lnTo>
                      <a:pt x="174" y="87"/>
                    </a:lnTo>
                    <a:lnTo>
                      <a:pt x="173" y="86"/>
                    </a:lnTo>
                    <a:lnTo>
                      <a:pt x="171" y="86"/>
                    </a:lnTo>
                    <a:lnTo>
                      <a:pt x="170" y="85"/>
                    </a:lnTo>
                    <a:lnTo>
                      <a:pt x="169" y="85"/>
                    </a:lnTo>
                    <a:lnTo>
                      <a:pt x="169" y="84"/>
                    </a:lnTo>
                    <a:lnTo>
                      <a:pt x="169" y="82"/>
                    </a:lnTo>
                    <a:lnTo>
                      <a:pt x="171" y="79"/>
                    </a:lnTo>
                    <a:lnTo>
                      <a:pt x="171" y="78"/>
                    </a:lnTo>
                    <a:lnTo>
                      <a:pt x="172" y="77"/>
                    </a:lnTo>
                    <a:lnTo>
                      <a:pt x="172" y="75"/>
                    </a:lnTo>
                    <a:lnTo>
                      <a:pt x="171" y="74"/>
                    </a:lnTo>
                    <a:lnTo>
                      <a:pt x="169" y="74"/>
                    </a:lnTo>
                    <a:lnTo>
                      <a:pt x="168" y="75"/>
                    </a:lnTo>
                    <a:lnTo>
                      <a:pt x="166" y="75"/>
                    </a:lnTo>
                    <a:lnTo>
                      <a:pt x="165" y="74"/>
                    </a:lnTo>
                    <a:lnTo>
                      <a:pt x="165" y="73"/>
                    </a:lnTo>
                    <a:lnTo>
                      <a:pt x="164" y="73"/>
                    </a:lnTo>
                    <a:lnTo>
                      <a:pt x="164" y="72"/>
                    </a:lnTo>
                    <a:lnTo>
                      <a:pt x="165" y="71"/>
                    </a:lnTo>
                    <a:lnTo>
                      <a:pt x="165" y="70"/>
                    </a:lnTo>
                    <a:lnTo>
                      <a:pt x="165" y="69"/>
                    </a:lnTo>
                    <a:lnTo>
                      <a:pt x="166" y="68"/>
                    </a:lnTo>
                    <a:lnTo>
                      <a:pt x="167" y="68"/>
                    </a:lnTo>
                    <a:lnTo>
                      <a:pt x="172" y="64"/>
                    </a:lnTo>
                    <a:lnTo>
                      <a:pt x="173" y="62"/>
                    </a:lnTo>
                    <a:lnTo>
                      <a:pt x="173" y="61"/>
                    </a:lnTo>
                    <a:lnTo>
                      <a:pt x="173" y="61"/>
                    </a:lnTo>
                    <a:lnTo>
                      <a:pt x="172" y="61"/>
                    </a:lnTo>
                    <a:lnTo>
                      <a:pt x="170" y="61"/>
                    </a:lnTo>
                    <a:lnTo>
                      <a:pt x="169" y="61"/>
                    </a:lnTo>
                    <a:lnTo>
                      <a:pt x="167" y="59"/>
                    </a:lnTo>
                    <a:lnTo>
                      <a:pt x="166" y="59"/>
                    </a:lnTo>
                    <a:lnTo>
                      <a:pt x="165" y="58"/>
                    </a:lnTo>
                    <a:lnTo>
                      <a:pt x="164" y="58"/>
                    </a:lnTo>
                    <a:lnTo>
                      <a:pt x="164" y="58"/>
                    </a:lnTo>
                    <a:lnTo>
                      <a:pt x="164" y="59"/>
                    </a:lnTo>
                    <a:lnTo>
                      <a:pt x="163" y="59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2" y="57"/>
                    </a:lnTo>
                    <a:lnTo>
                      <a:pt x="161" y="56"/>
                    </a:lnTo>
                    <a:lnTo>
                      <a:pt x="161" y="55"/>
                    </a:lnTo>
                    <a:lnTo>
                      <a:pt x="161" y="54"/>
                    </a:lnTo>
                    <a:lnTo>
                      <a:pt x="162" y="53"/>
                    </a:lnTo>
                    <a:lnTo>
                      <a:pt x="163" y="51"/>
                    </a:lnTo>
                    <a:lnTo>
                      <a:pt x="164" y="50"/>
                    </a:lnTo>
                    <a:lnTo>
                      <a:pt x="164" y="49"/>
                    </a:lnTo>
                    <a:lnTo>
                      <a:pt x="164" y="49"/>
                    </a:lnTo>
                    <a:lnTo>
                      <a:pt x="165" y="48"/>
                    </a:lnTo>
                    <a:lnTo>
                      <a:pt x="167" y="47"/>
                    </a:lnTo>
                    <a:lnTo>
                      <a:pt x="168" y="46"/>
                    </a:lnTo>
                    <a:lnTo>
                      <a:pt x="170" y="44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74" y="43"/>
                    </a:lnTo>
                    <a:lnTo>
                      <a:pt x="174" y="43"/>
                    </a:lnTo>
                    <a:lnTo>
                      <a:pt x="174" y="42"/>
                    </a:lnTo>
                    <a:lnTo>
                      <a:pt x="175" y="41"/>
                    </a:lnTo>
                    <a:lnTo>
                      <a:pt x="175" y="39"/>
                    </a:lnTo>
                    <a:lnTo>
                      <a:pt x="175" y="38"/>
                    </a:lnTo>
                    <a:lnTo>
                      <a:pt x="175" y="38"/>
                    </a:lnTo>
                    <a:lnTo>
                      <a:pt x="174" y="38"/>
                    </a:lnTo>
                    <a:lnTo>
                      <a:pt x="168" y="37"/>
                    </a:lnTo>
                    <a:lnTo>
                      <a:pt x="166" y="37"/>
                    </a:lnTo>
                    <a:lnTo>
                      <a:pt x="165" y="36"/>
                    </a:lnTo>
                    <a:lnTo>
                      <a:pt x="164" y="36"/>
                    </a:lnTo>
                    <a:lnTo>
                      <a:pt x="163" y="36"/>
                    </a:lnTo>
                    <a:lnTo>
                      <a:pt x="161" y="36"/>
                    </a:lnTo>
                    <a:lnTo>
                      <a:pt x="156" y="37"/>
                    </a:lnTo>
                    <a:lnTo>
                      <a:pt x="154" y="37"/>
                    </a:lnTo>
                    <a:lnTo>
                      <a:pt x="153" y="36"/>
                    </a:lnTo>
                    <a:lnTo>
                      <a:pt x="150" y="34"/>
                    </a:lnTo>
                    <a:lnTo>
                      <a:pt x="146" y="33"/>
                    </a:lnTo>
                    <a:lnTo>
                      <a:pt x="135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1" y="30"/>
                    </a:lnTo>
                    <a:lnTo>
                      <a:pt x="130" y="30"/>
                    </a:lnTo>
                    <a:lnTo>
                      <a:pt x="129" y="30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2" y="29"/>
                    </a:lnTo>
                    <a:lnTo>
                      <a:pt x="120" y="28"/>
                    </a:lnTo>
                    <a:lnTo>
                      <a:pt x="119" y="28"/>
                    </a:lnTo>
                    <a:lnTo>
                      <a:pt x="118" y="28"/>
                    </a:lnTo>
                    <a:lnTo>
                      <a:pt x="116" y="27"/>
                    </a:lnTo>
                    <a:lnTo>
                      <a:pt x="115" y="26"/>
                    </a:lnTo>
                    <a:lnTo>
                      <a:pt x="114" y="23"/>
                    </a:lnTo>
                    <a:lnTo>
                      <a:pt x="114" y="22"/>
                    </a:lnTo>
                    <a:lnTo>
                      <a:pt x="113" y="21"/>
                    </a:lnTo>
                    <a:lnTo>
                      <a:pt x="112" y="21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10" y="19"/>
                    </a:lnTo>
                    <a:lnTo>
                      <a:pt x="110" y="18"/>
                    </a:lnTo>
                    <a:lnTo>
                      <a:pt x="110" y="18"/>
                    </a:lnTo>
                    <a:lnTo>
                      <a:pt x="110" y="17"/>
                    </a:lnTo>
                    <a:lnTo>
                      <a:pt x="110" y="17"/>
                    </a:lnTo>
                    <a:lnTo>
                      <a:pt x="110" y="16"/>
                    </a:lnTo>
                    <a:lnTo>
                      <a:pt x="109" y="15"/>
                    </a:lnTo>
                    <a:lnTo>
                      <a:pt x="107" y="15"/>
                    </a:lnTo>
                    <a:lnTo>
                      <a:pt x="106" y="15"/>
                    </a:lnTo>
                    <a:lnTo>
                      <a:pt x="106" y="14"/>
                    </a:lnTo>
                    <a:lnTo>
                      <a:pt x="105" y="14"/>
                    </a:lnTo>
                    <a:lnTo>
                      <a:pt x="105" y="13"/>
                    </a:lnTo>
                    <a:lnTo>
                      <a:pt x="105" y="13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4" y="12"/>
                    </a:lnTo>
                    <a:lnTo>
                      <a:pt x="104" y="11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8"/>
                    </a:lnTo>
                    <a:lnTo>
                      <a:pt x="103" y="8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4"/>
                    </a:lnTo>
                    <a:lnTo>
                      <a:pt x="106" y="2"/>
                    </a:lnTo>
                    <a:lnTo>
                      <a:pt x="106" y="1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3" y="1"/>
                    </a:lnTo>
                    <a:lnTo>
                      <a:pt x="98" y="3"/>
                    </a:lnTo>
                    <a:lnTo>
                      <a:pt x="95" y="4"/>
                    </a:lnTo>
                    <a:lnTo>
                      <a:pt x="93" y="4"/>
                    </a:lnTo>
                    <a:lnTo>
                      <a:pt x="91" y="6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6" y="8"/>
                    </a:lnTo>
                    <a:lnTo>
                      <a:pt x="85" y="8"/>
                    </a:lnTo>
                    <a:lnTo>
                      <a:pt x="85" y="8"/>
                    </a:lnTo>
                    <a:lnTo>
                      <a:pt x="83" y="7"/>
                    </a:lnTo>
                    <a:lnTo>
                      <a:pt x="82" y="7"/>
                    </a:lnTo>
                    <a:lnTo>
                      <a:pt x="81" y="7"/>
                    </a:lnTo>
                    <a:lnTo>
                      <a:pt x="78" y="6"/>
                    </a:lnTo>
                    <a:lnTo>
                      <a:pt x="77" y="7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5" y="7"/>
                    </a:lnTo>
                    <a:lnTo>
                      <a:pt x="75" y="7"/>
                    </a:lnTo>
                    <a:lnTo>
                      <a:pt x="75" y="6"/>
                    </a:lnTo>
                    <a:lnTo>
                      <a:pt x="74" y="6"/>
                    </a:lnTo>
                    <a:lnTo>
                      <a:pt x="73" y="6"/>
                    </a:lnTo>
                    <a:lnTo>
                      <a:pt x="73" y="7"/>
                    </a:lnTo>
                    <a:lnTo>
                      <a:pt x="71" y="8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6" y="7"/>
                    </a:lnTo>
                    <a:lnTo>
                      <a:pt x="63" y="8"/>
                    </a:lnTo>
                    <a:lnTo>
                      <a:pt x="59" y="8"/>
                    </a:lnTo>
                    <a:lnTo>
                      <a:pt x="58" y="9"/>
                    </a:lnTo>
                    <a:lnTo>
                      <a:pt x="55" y="12"/>
                    </a:lnTo>
                    <a:lnTo>
                      <a:pt x="55" y="13"/>
                    </a:lnTo>
                    <a:lnTo>
                      <a:pt x="55" y="16"/>
                    </a:lnTo>
                    <a:lnTo>
                      <a:pt x="55" y="17"/>
                    </a:lnTo>
                    <a:lnTo>
                      <a:pt x="55" y="18"/>
                    </a:lnTo>
                    <a:lnTo>
                      <a:pt x="55" y="18"/>
                    </a:lnTo>
                    <a:lnTo>
                      <a:pt x="54" y="18"/>
                    </a:lnTo>
                    <a:lnTo>
                      <a:pt x="53" y="20"/>
                    </a:lnTo>
                    <a:lnTo>
                      <a:pt x="52" y="21"/>
                    </a:lnTo>
                    <a:lnTo>
                      <a:pt x="51" y="21"/>
                    </a:lnTo>
                    <a:lnTo>
                      <a:pt x="50" y="21"/>
                    </a:lnTo>
                    <a:lnTo>
                      <a:pt x="48" y="21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4" y="20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41" y="20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19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9" y="18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0" y="17"/>
                    </a:lnTo>
                    <a:lnTo>
                      <a:pt x="28" y="17"/>
                    </a:lnTo>
                    <a:lnTo>
                      <a:pt x="26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5" y="22"/>
                    </a:lnTo>
                    <a:lnTo>
                      <a:pt x="25" y="23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4" y="26"/>
                    </a:lnTo>
                    <a:lnTo>
                      <a:pt x="24" y="2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2" y="37"/>
                    </a:lnTo>
                    <a:lnTo>
                      <a:pt x="20" y="37"/>
                    </a:lnTo>
                    <a:lnTo>
                      <a:pt x="19" y="37"/>
                    </a:lnTo>
                    <a:lnTo>
                      <a:pt x="18" y="36"/>
                    </a:lnTo>
                    <a:lnTo>
                      <a:pt x="16" y="35"/>
                    </a:lnTo>
                    <a:lnTo>
                      <a:pt x="16" y="34"/>
                    </a:lnTo>
                    <a:lnTo>
                      <a:pt x="16" y="33"/>
                    </a:lnTo>
                    <a:lnTo>
                      <a:pt x="16" y="32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1" y="33"/>
                    </a:lnTo>
                    <a:lnTo>
                      <a:pt x="10" y="33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7" y="43"/>
                    </a:lnTo>
                    <a:lnTo>
                      <a:pt x="8" y="44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11" y="48"/>
                    </a:lnTo>
                    <a:lnTo>
                      <a:pt x="11" y="49"/>
                    </a:lnTo>
                    <a:lnTo>
                      <a:pt x="10" y="50"/>
                    </a:lnTo>
                    <a:lnTo>
                      <a:pt x="10" y="51"/>
                    </a:lnTo>
                    <a:lnTo>
                      <a:pt x="11" y="52"/>
                    </a:lnTo>
                    <a:lnTo>
                      <a:pt x="12" y="55"/>
                    </a:lnTo>
                    <a:lnTo>
                      <a:pt x="13" y="56"/>
                    </a:lnTo>
                    <a:lnTo>
                      <a:pt x="12" y="57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7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3" y="48"/>
                    </a:lnTo>
                    <a:lnTo>
                      <a:pt x="2" y="48"/>
                    </a:lnTo>
                    <a:lnTo>
                      <a:pt x="1" y="48"/>
                    </a:lnTo>
                    <a:lnTo>
                      <a:pt x="0" y="48"/>
                    </a:lnTo>
                    <a:lnTo>
                      <a:pt x="0" y="197"/>
                    </a:lnTo>
                    <a:lnTo>
                      <a:pt x="1" y="197"/>
                    </a:lnTo>
                    <a:lnTo>
                      <a:pt x="1" y="198"/>
                    </a:lnTo>
                    <a:lnTo>
                      <a:pt x="3" y="198"/>
                    </a:lnTo>
                    <a:lnTo>
                      <a:pt x="4" y="199"/>
                    </a:lnTo>
                    <a:lnTo>
                      <a:pt x="5" y="199"/>
                    </a:lnTo>
                    <a:lnTo>
                      <a:pt x="5" y="199"/>
                    </a:lnTo>
                    <a:lnTo>
                      <a:pt x="5" y="198"/>
                    </a:lnTo>
                    <a:lnTo>
                      <a:pt x="6" y="199"/>
                    </a:lnTo>
                    <a:lnTo>
                      <a:pt x="7" y="199"/>
                    </a:lnTo>
                    <a:lnTo>
                      <a:pt x="9" y="201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2" y="204"/>
                    </a:lnTo>
                    <a:lnTo>
                      <a:pt x="14" y="206"/>
                    </a:lnTo>
                    <a:lnTo>
                      <a:pt x="15" y="208"/>
                    </a:lnTo>
                    <a:lnTo>
                      <a:pt x="17" y="213"/>
                    </a:lnTo>
                    <a:lnTo>
                      <a:pt x="17" y="215"/>
                    </a:lnTo>
                    <a:lnTo>
                      <a:pt x="19" y="230"/>
                    </a:lnTo>
                    <a:lnTo>
                      <a:pt x="20" y="236"/>
                    </a:lnTo>
                    <a:lnTo>
                      <a:pt x="21" y="236"/>
                    </a:lnTo>
                    <a:lnTo>
                      <a:pt x="22" y="237"/>
                    </a:lnTo>
                    <a:lnTo>
                      <a:pt x="23" y="237"/>
                    </a:lnTo>
                    <a:lnTo>
                      <a:pt x="25" y="241"/>
                    </a:lnTo>
                    <a:lnTo>
                      <a:pt x="30" y="249"/>
                    </a:lnTo>
                    <a:lnTo>
                      <a:pt x="30" y="250"/>
                    </a:lnTo>
                    <a:lnTo>
                      <a:pt x="31" y="252"/>
                    </a:lnTo>
                    <a:lnTo>
                      <a:pt x="31" y="255"/>
                    </a:lnTo>
                    <a:lnTo>
                      <a:pt x="31" y="256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58"/>
                    </a:lnTo>
                    <a:lnTo>
                      <a:pt x="31" y="260"/>
                    </a:lnTo>
                    <a:lnTo>
                      <a:pt x="30" y="264"/>
                    </a:lnTo>
                    <a:lnTo>
                      <a:pt x="29" y="266"/>
                    </a:lnTo>
                    <a:lnTo>
                      <a:pt x="28" y="267"/>
                    </a:lnTo>
                    <a:lnTo>
                      <a:pt x="29" y="269"/>
                    </a:lnTo>
                    <a:lnTo>
                      <a:pt x="30" y="271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33" y="268"/>
                    </a:lnTo>
                    <a:lnTo>
                      <a:pt x="35" y="268"/>
                    </a:lnTo>
                    <a:lnTo>
                      <a:pt x="36" y="269"/>
                    </a:lnTo>
                    <a:lnTo>
                      <a:pt x="40" y="271"/>
                    </a:lnTo>
                    <a:lnTo>
                      <a:pt x="41" y="271"/>
                    </a:lnTo>
                    <a:lnTo>
                      <a:pt x="41" y="272"/>
                    </a:lnTo>
                    <a:lnTo>
                      <a:pt x="41" y="273"/>
                    </a:lnTo>
                    <a:lnTo>
                      <a:pt x="41" y="274"/>
                    </a:lnTo>
                    <a:lnTo>
                      <a:pt x="41" y="276"/>
                    </a:lnTo>
                    <a:lnTo>
                      <a:pt x="41" y="277"/>
                    </a:lnTo>
                    <a:lnTo>
                      <a:pt x="40" y="278"/>
                    </a:lnTo>
                    <a:lnTo>
                      <a:pt x="39" y="278"/>
                    </a:lnTo>
                    <a:lnTo>
                      <a:pt x="46" y="280"/>
                    </a:lnTo>
                    <a:lnTo>
                      <a:pt x="49" y="282"/>
                    </a:lnTo>
                    <a:lnTo>
                      <a:pt x="51" y="283"/>
                    </a:lnTo>
                    <a:lnTo>
                      <a:pt x="51" y="284"/>
                    </a:lnTo>
                    <a:lnTo>
                      <a:pt x="52" y="284"/>
                    </a:lnTo>
                    <a:lnTo>
                      <a:pt x="52" y="285"/>
                    </a:lnTo>
                    <a:lnTo>
                      <a:pt x="52" y="286"/>
                    </a:lnTo>
                    <a:lnTo>
                      <a:pt x="52" y="287"/>
                    </a:lnTo>
                    <a:lnTo>
                      <a:pt x="55" y="288"/>
                    </a:lnTo>
                    <a:lnTo>
                      <a:pt x="55" y="289"/>
                    </a:lnTo>
                    <a:lnTo>
                      <a:pt x="55" y="290"/>
                    </a:lnTo>
                    <a:lnTo>
                      <a:pt x="55" y="290"/>
                    </a:lnTo>
                    <a:lnTo>
                      <a:pt x="56" y="292"/>
                    </a:lnTo>
                    <a:lnTo>
                      <a:pt x="56" y="293"/>
                    </a:lnTo>
                    <a:lnTo>
                      <a:pt x="57" y="294"/>
                    </a:lnTo>
                    <a:lnTo>
                      <a:pt x="58" y="294"/>
                    </a:lnTo>
                    <a:lnTo>
                      <a:pt x="58" y="293"/>
                    </a:lnTo>
                    <a:lnTo>
                      <a:pt x="59" y="295"/>
                    </a:lnTo>
                    <a:lnTo>
                      <a:pt x="60" y="297"/>
                    </a:lnTo>
                    <a:lnTo>
                      <a:pt x="60" y="298"/>
                    </a:lnTo>
                    <a:lnTo>
                      <a:pt x="60" y="298"/>
                    </a:lnTo>
                    <a:lnTo>
                      <a:pt x="60" y="300"/>
                    </a:lnTo>
                    <a:lnTo>
                      <a:pt x="59" y="301"/>
                    </a:lnTo>
                    <a:lnTo>
                      <a:pt x="58" y="301"/>
                    </a:lnTo>
                    <a:lnTo>
                      <a:pt x="56" y="301"/>
                    </a:lnTo>
                    <a:lnTo>
                      <a:pt x="55" y="301"/>
                    </a:lnTo>
                    <a:lnTo>
                      <a:pt x="55" y="301"/>
                    </a:lnTo>
                    <a:lnTo>
                      <a:pt x="55" y="302"/>
                    </a:lnTo>
                    <a:lnTo>
                      <a:pt x="55" y="303"/>
                    </a:lnTo>
                    <a:lnTo>
                      <a:pt x="56" y="304"/>
                    </a:lnTo>
                    <a:lnTo>
                      <a:pt x="57" y="304"/>
                    </a:lnTo>
                    <a:lnTo>
                      <a:pt x="58" y="305"/>
                    </a:lnTo>
                    <a:lnTo>
                      <a:pt x="59" y="305"/>
                    </a:lnTo>
                    <a:lnTo>
                      <a:pt x="60" y="306"/>
                    </a:lnTo>
                    <a:lnTo>
                      <a:pt x="60" y="305"/>
                    </a:lnTo>
                    <a:lnTo>
                      <a:pt x="61" y="303"/>
                    </a:lnTo>
                    <a:lnTo>
                      <a:pt x="61" y="302"/>
                    </a:lnTo>
                    <a:lnTo>
                      <a:pt x="62" y="302"/>
                    </a:lnTo>
                    <a:lnTo>
                      <a:pt x="63" y="302"/>
                    </a:lnTo>
                    <a:lnTo>
                      <a:pt x="64" y="302"/>
                    </a:lnTo>
                    <a:lnTo>
                      <a:pt x="67" y="303"/>
                    </a:lnTo>
                    <a:lnTo>
                      <a:pt x="68" y="303"/>
                    </a:lnTo>
                    <a:lnTo>
                      <a:pt x="69" y="303"/>
                    </a:lnTo>
                    <a:lnTo>
                      <a:pt x="70" y="303"/>
                    </a:lnTo>
                    <a:lnTo>
                      <a:pt x="70" y="304"/>
                    </a:lnTo>
                    <a:lnTo>
                      <a:pt x="71" y="304"/>
                    </a:lnTo>
                    <a:lnTo>
                      <a:pt x="75" y="306"/>
                    </a:lnTo>
                    <a:lnTo>
                      <a:pt x="76" y="307"/>
                    </a:lnTo>
                    <a:lnTo>
                      <a:pt x="82" y="311"/>
                    </a:lnTo>
                    <a:lnTo>
                      <a:pt x="83" y="313"/>
                    </a:lnTo>
                    <a:lnTo>
                      <a:pt x="85" y="318"/>
                    </a:lnTo>
                    <a:lnTo>
                      <a:pt x="85" y="319"/>
                    </a:lnTo>
                    <a:lnTo>
                      <a:pt x="85" y="320"/>
                    </a:lnTo>
                    <a:lnTo>
                      <a:pt x="86" y="320"/>
                    </a:lnTo>
                    <a:lnTo>
                      <a:pt x="87" y="322"/>
                    </a:lnTo>
                    <a:lnTo>
                      <a:pt x="87" y="323"/>
                    </a:lnTo>
                    <a:lnTo>
                      <a:pt x="88" y="324"/>
                    </a:lnTo>
                    <a:lnTo>
                      <a:pt x="89" y="324"/>
                    </a:lnTo>
                    <a:lnTo>
                      <a:pt x="89" y="325"/>
                    </a:lnTo>
                    <a:lnTo>
                      <a:pt x="90" y="326"/>
                    </a:lnTo>
                    <a:lnTo>
                      <a:pt x="94" y="326"/>
                    </a:lnTo>
                    <a:lnTo>
                      <a:pt x="95" y="326"/>
                    </a:lnTo>
                    <a:lnTo>
                      <a:pt x="95" y="327"/>
                    </a:lnTo>
                    <a:lnTo>
                      <a:pt x="96" y="328"/>
                    </a:lnTo>
                    <a:lnTo>
                      <a:pt x="97" y="328"/>
                    </a:lnTo>
                    <a:lnTo>
                      <a:pt x="98" y="328"/>
                    </a:lnTo>
                    <a:lnTo>
                      <a:pt x="98" y="329"/>
                    </a:lnTo>
                    <a:lnTo>
                      <a:pt x="99" y="330"/>
                    </a:lnTo>
                    <a:lnTo>
                      <a:pt x="104" y="334"/>
                    </a:lnTo>
                    <a:lnTo>
                      <a:pt x="105" y="336"/>
                    </a:lnTo>
                    <a:lnTo>
                      <a:pt x="106" y="338"/>
                    </a:lnTo>
                    <a:lnTo>
                      <a:pt x="107" y="339"/>
                    </a:lnTo>
                    <a:lnTo>
                      <a:pt x="107" y="340"/>
                    </a:lnTo>
                    <a:lnTo>
                      <a:pt x="107" y="342"/>
                    </a:lnTo>
                    <a:lnTo>
                      <a:pt x="107" y="343"/>
                    </a:lnTo>
                    <a:lnTo>
                      <a:pt x="107" y="344"/>
                    </a:lnTo>
                    <a:lnTo>
                      <a:pt x="108" y="345"/>
                    </a:lnTo>
                    <a:lnTo>
                      <a:pt x="109" y="345"/>
                    </a:lnTo>
                    <a:lnTo>
                      <a:pt x="110" y="346"/>
                    </a:lnTo>
                    <a:lnTo>
                      <a:pt x="111" y="346"/>
                    </a:lnTo>
                    <a:lnTo>
                      <a:pt x="112" y="346"/>
                    </a:lnTo>
                    <a:lnTo>
                      <a:pt x="113" y="346"/>
                    </a:lnTo>
                    <a:lnTo>
                      <a:pt x="114" y="347"/>
                    </a:lnTo>
                    <a:lnTo>
                      <a:pt x="118" y="351"/>
                    </a:lnTo>
                    <a:lnTo>
                      <a:pt x="122" y="357"/>
                    </a:lnTo>
                    <a:lnTo>
                      <a:pt x="125" y="362"/>
                    </a:lnTo>
                    <a:lnTo>
                      <a:pt x="126" y="362"/>
                    </a:lnTo>
                    <a:lnTo>
                      <a:pt x="127" y="361"/>
                    </a:lnTo>
                    <a:lnTo>
                      <a:pt x="128" y="362"/>
                    </a:lnTo>
                    <a:lnTo>
                      <a:pt x="132" y="364"/>
                    </a:lnTo>
                    <a:lnTo>
                      <a:pt x="133" y="364"/>
                    </a:lnTo>
                    <a:lnTo>
                      <a:pt x="136" y="365"/>
                    </a:lnTo>
                    <a:lnTo>
                      <a:pt x="137" y="365"/>
                    </a:lnTo>
                    <a:lnTo>
                      <a:pt x="139" y="366"/>
                    </a:lnTo>
                    <a:lnTo>
                      <a:pt x="140" y="367"/>
                    </a:lnTo>
                    <a:lnTo>
                      <a:pt x="142" y="369"/>
                    </a:lnTo>
                    <a:lnTo>
                      <a:pt x="143" y="370"/>
                    </a:lnTo>
                    <a:lnTo>
                      <a:pt x="144" y="372"/>
                    </a:lnTo>
                    <a:lnTo>
                      <a:pt x="144" y="373"/>
                    </a:lnTo>
                    <a:lnTo>
                      <a:pt x="144" y="374"/>
                    </a:lnTo>
                    <a:lnTo>
                      <a:pt x="144" y="375"/>
                    </a:lnTo>
                    <a:lnTo>
                      <a:pt x="145" y="376"/>
                    </a:lnTo>
                    <a:lnTo>
                      <a:pt x="146" y="376"/>
                    </a:lnTo>
                    <a:lnTo>
                      <a:pt x="147" y="376"/>
                    </a:lnTo>
                    <a:lnTo>
                      <a:pt x="148" y="374"/>
                    </a:lnTo>
                    <a:lnTo>
                      <a:pt x="150" y="374"/>
                    </a:lnTo>
                    <a:lnTo>
                      <a:pt x="152" y="372"/>
                    </a:lnTo>
                    <a:lnTo>
                      <a:pt x="153" y="372"/>
                    </a:lnTo>
                    <a:lnTo>
                      <a:pt x="156" y="371"/>
                    </a:lnTo>
                    <a:lnTo>
                      <a:pt x="158" y="371"/>
                    </a:lnTo>
                    <a:lnTo>
                      <a:pt x="165" y="375"/>
                    </a:lnTo>
                    <a:lnTo>
                      <a:pt x="166" y="376"/>
                    </a:lnTo>
                    <a:lnTo>
                      <a:pt x="167" y="376"/>
                    </a:lnTo>
                    <a:lnTo>
                      <a:pt x="167" y="377"/>
                    </a:lnTo>
                    <a:lnTo>
                      <a:pt x="168" y="377"/>
                    </a:lnTo>
                    <a:lnTo>
                      <a:pt x="170" y="377"/>
                    </a:lnTo>
                    <a:lnTo>
                      <a:pt x="169" y="375"/>
                    </a:lnTo>
                    <a:lnTo>
                      <a:pt x="171" y="374"/>
                    </a:lnTo>
                    <a:lnTo>
                      <a:pt x="174" y="374"/>
                    </a:lnTo>
                    <a:lnTo>
                      <a:pt x="174" y="374"/>
                    </a:lnTo>
                    <a:lnTo>
                      <a:pt x="176" y="374"/>
                    </a:lnTo>
                    <a:lnTo>
                      <a:pt x="180" y="377"/>
                    </a:lnTo>
                    <a:lnTo>
                      <a:pt x="183" y="380"/>
                    </a:lnTo>
                    <a:lnTo>
                      <a:pt x="184" y="383"/>
                    </a:lnTo>
                    <a:lnTo>
                      <a:pt x="185" y="386"/>
                    </a:lnTo>
                    <a:lnTo>
                      <a:pt x="185" y="387"/>
                    </a:lnTo>
                    <a:lnTo>
                      <a:pt x="185" y="388"/>
                    </a:lnTo>
                    <a:lnTo>
                      <a:pt x="185" y="388"/>
                    </a:lnTo>
                    <a:lnTo>
                      <a:pt x="185" y="389"/>
                    </a:lnTo>
                    <a:lnTo>
                      <a:pt x="187" y="389"/>
                    </a:lnTo>
                    <a:lnTo>
                      <a:pt x="190" y="394"/>
                    </a:lnTo>
                    <a:lnTo>
                      <a:pt x="191" y="398"/>
                    </a:lnTo>
                    <a:lnTo>
                      <a:pt x="192" y="399"/>
                    </a:lnTo>
                    <a:lnTo>
                      <a:pt x="191" y="402"/>
                    </a:lnTo>
                    <a:lnTo>
                      <a:pt x="193" y="403"/>
                    </a:lnTo>
                    <a:lnTo>
                      <a:pt x="193" y="402"/>
                    </a:lnTo>
                    <a:lnTo>
                      <a:pt x="193" y="401"/>
                    </a:lnTo>
                    <a:lnTo>
                      <a:pt x="193" y="400"/>
                    </a:lnTo>
                    <a:lnTo>
                      <a:pt x="194" y="399"/>
                    </a:lnTo>
                    <a:lnTo>
                      <a:pt x="194" y="400"/>
                    </a:lnTo>
                    <a:lnTo>
                      <a:pt x="195" y="400"/>
                    </a:lnTo>
                    <a:lnTo>
                      <a:pt x="197" y="401"/>
                    </a:lnTo>
                    <a:lnTo>
                      <a:pt x="197" y="402"/>
                    </a:lnTo>
                    <a:lnTo>
                      <a:pt x="199" y="402"/>
                    </a:lnTo>
                    <a:lnTo>
                      <a:pt x="199" y="400"/>
                    </a:lnTo>
                    <a:lnTo>
                      <a:pt x="200" y="400"/>
                    </a:lnTo>
                    <a:lnTo>
                      <a:pt x="201" y="399"/>
                    </a:lnTo>
                    <a:lnTo>
                      <a:pt x="202" y="399"/>
                    </a:lnTo>
                    <a:lnTo>
                      <a:pt x="203" y="399"/>
                    </a:lnTo>
                    <a:lnTo>
                      <a:pt x="204" y="400"/>
                    </a:lnTo>
                    <a:lnTo>
                      <a:pt x="205" y="402"/>
                    </a:lnTo>
                    <a:lnTo>
                      <a:pt x="206" y="403"/>
                    </a:lnTo>
                    <a:lnTo>
                      <a:pt x="207" y="404"/>
                    </a:lnTo>
                    <a:lnTo>
                      <a:pt x="207" y="404"/>
                    </a:lnTo>
                    <a:lnTo>
                      <a:pt x="207" y="405"/>
                    </a:lnTo>
                    <a:lnTo>
                      <a:pt x="208" y="405"/>
                    </a:lnTo>
                    <a:lnTo>
                      <a:pt x="209" y="405"/>
                    </a:lnTo>
                    <a:lnTo>
                      <a:pt x="210" y="406"/>
                    </a:lnTo>
                    <a:lnTo>
                      <a:pt x="211" y="407"/>
                    </a:lnTo>
                    <a:lnTo>
                      <a:pt x="211" y="408"/>
                    </a:lnTo>
                    <a:lnTo>
                      <a:pt x="211" y="408"/>
                    </a:lnTo>
                    <a:lnTo>
                      <a:pt x="209" y="409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7" y="411"/>
                    </a:lnTo>
                    <a:lnTo>
                      <a:pt x="206" y="411"/>
                    </a:lnTo>
                    <a:lnTo>
                      <a:pt x="205" y="412"/>
                    </a:lnTo>
                    <a:lnTo>
                      <a:pt x="204" y="413"/>
                    </a:lnTo>
                    <a:lnTo>
                      <a:pt x="204" y="415"/>
                    </a:lnTo>
                    <a:lnTo>
                      <a:pt x="205" y="416"/>
                    </a:lnTo>
                    <a:lnTo>
                      <a:pt x="206" y="415"/>
                    </a:lnTo>
                    <a:lnTo>
                      <a:pt x="207" y="413"/>
                    </a:lnTo>
                    <a:lnTo>
                      <a:pt x="208" y="412"/>
                    </a:lnTo>
                    <a:lnTo>
                      <a:pt x="211" y="412"/>
                    </a:lnTo>
                    <a:lnTo>
                      <a:pt x="211" y="411"/>
                    </a:lnTo>
                    <a:lnTo>
                      <a:pt x="213" y="412"/>
                    </a:lnTo>
                    <a:lnTo>
                      <a:pt x="214" y="413"/>
                    </a:lnTo>
                    <a:lnTo>
                      <a:pt x="215" y="412"/>
                    </a:lnTo>
                    <a:lnTo>
                      <a:pt x="217" y="411"/>
                    </a:lnTo>
                    <a:lnTo>
                      <a:pt x="218" y="411"/>
                    </a:lnTo>
                    <a:lnTo>
                      <a:pt x="221" y="411"/>
                    </a:lnTo>
                    <a:lnTo>
                      <a:pt x="223" y="410"/>
                    </a:lnTo>
                    <a:lnTo>
                      <a:pt x="224" y="409"/>
                    </a:lnTo>
                    <a:lnTo>
                      <a:pt x="225" y="410"/>
                    </a:lnTo>
                    <a:lnTo>
                      <a:pt x="226" y="411"/>
                    </a:lnTo>
                    <a:lnTo>
                      <a:pt x="228" y="411"/>
                    </a:lnTo>
                    <a:lnTo>
                      <a:pt x="229" y="413"/>
                    </a:lnTo>
                    <a:lnTo>
                      <a:pt x="230" y="415"/>
                    </a:lnTo>
                    <a:lnTo>
                      <a:pt x="234" y="424"/>
                    </a:lnTo>
                    <a:lnTo>
                      <a:pt x="234" y="427"/>
                    </a:lnTo>
                    <a:lnTo>
                      <a:pt x="235" y="428"/>
                    </a:lnTo>
                    <a:lnTo>
                      <a:pt x="234" y="428"/>
                    </a:lnTo>
                    <a:lnTo>
                      <a:pt x="234" y="429"/>
                    </a:lnTo>
                    <a:lnTo>
                      <a:pt x="233" y="430"/>
                    </a:lnTo>
                    <a:lnTo>
                      <a:pt x="232" y="430"/>
                    </a:lnTo>
                    <a:lnTo>
                      <a:pt x="232" y="431"/>
                    </a:lnTo>
                    <a:lnTo>
                      <a:pt x="232" y="432"/>
                    </a:lnTo>
                    <a:lnTo>
                      <a:pt x="232" y="433"/>
                    </a:lnTo>
                    <a:lnTo>
                      <a:pt x="231" y="434"/>
                    </a:lnTo>
                    <a:lnTo>
                      <a:pt x="231" y="435"/>
                    </a:lnTo>
                    <a:lnTo>
                      <a:pt x="231" y="436"/>
                    </a:lnTo>
                    <a:lnTo>
                      <a:pt x="232" y="436"/>
                    </a:lnTo>
                    <a:lnTo>
                      <a:pt x="233" y="436"/>
                    </a:lnTo>
                    <a:lnTo>
                      <a:pt x="234" y="437"/>
                    </a:lnTo>
                    <a:lnTo>
                      <a:pt x="235" y="437"/>
                    </a:lnTo>
                    <a:lnTo>
                      <a:pt x="236" y="437"/>
                    </a:lnTo>
                    <a:lnTo>
                      <a:pt x="236" y="439"/>
                    </a:lnTo>
                    <a:lnTo>
                      <a:pt x="237" y="439"/>
                    </a:lnTo>
                    <a:lnTo>
                      <a:pt x="238" y="439"/>
                    </a:lnTo>
                    <a:lnTo>
                      <a:pt x="240" y="439"/>
                    </a:lnTo>
                    <a:lnTo>
                      <a:pt x="241" y="439"/>
                    </a:lnTo>
                    <a:lnTo>
                      <a:pt x="244" y="443"/>
                    </a:lnTo>
                    <a:lnTo>
                      <a:pt x="245" y="443"/>
                    </a:lnTo>
                    <a:lnTo>
                      <a:pt x="246" y="444"/>
                    </a:lnTo>
                    <a:lnTo>
                      <a:pt x="247" y="446"/>
                    </a:lnTo>
                    <a:lnTo>
                      <a:pt x="248" y="447"/>
                    </a:lnTo>
                    <a:lnTo>
                      <a:pt x="247" y="447"/>
                    </a:lnTo>
                    <a:lnTo>
                      <a:pt x="247" y="448"/>
                    </a:lnTo>
                    <a:lnTo>
                      <a:pt x="248" y="448"/>
                    </a:lnTo>
                    <a:lnTo>
                      <a:pt x="249" y="448"/>
                    </a:lnTo>
                    <a:lnTo>
                      <a:pt x="249" y="447"/>
                    </a:lnTo>
                    <a:lnTo>
                      <a:pt x="250" y="448"/>
                    </a:lnTo>
                    <a:lnTo>
                      <a:pt x="251" y="450"/>
                    </a:lnTo>
                    <a:lnTo>
                      <a:pt x="254" y="450"/>
                    </a:lnTo>
                    <a:lnTo>
                      <a:pt x="254" y="450"/>
                    </a:lnTo>
                    <a:lnTo>
                      <a:pt x="256" y="448"/>
                    </a:lnTo>
                    <a:lnTo>
                      <a:pt x="258" y="447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4" y="446"/>
                    </a:lnTo>
                    <a:lnTo>
                      <a:pt x="264" y="447"/>
                    </a:lnTo>
                    <a:lnTo>
                      <a:pt x="265" y="447"/>
                    </a:lnTo>
                    <a:lnTo>
                      <a:pt x="266" y="449"/>
                    </a:lnTo>
                    <a:lnTo>
                      <a:pt x="268" y="451"/>
                    </a:lnTo>
                    <a:lnTo>
                      <a:pt x="269" y="452"/>
                    </a:lnTo>
                    <a:lnTo>
                      <a:pt x="269" y="454"/>
                    </a:lnTo>
                    <a:lnTo>
                      <a:pt x="269" y="455"/>
                    </a:lnTo>
                    <a:lnTo>
                      <a:pt x="271" y="456"/>
                    </a:lnTo>
                    <a:lnTo>
                      <a:pt x="272" y="457"/>
                    </a:lnTo>
                    <a:lnTo>
                      <a:pt x="271" y="460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3" y="468"/>
                    </a:lnTo>
                    <a:lnTo>
                      <a:pt x="273" y="469"/>
                    </a:lnTo>
                    <a:lnTo>
                      <a:pt x="273" y="471"/>
                    </a:lnTo>
                    <a:lnTo>
                      <a:pt x="274" y="473"/>
                    </a:lnTo>
                    <a:lnTo>
                      <a:pt x="274" y="475"/>
                    </a:lnTo>
                    <a:lnTo>
                      <a:pt x="274" y="477"/>
                    </a:lnTo>
                    <a:lnTo>
                      <a:pt x="275" y="477"/>
                    </a:lnTo>
                    <a:lnTo>
                      <a:pt x="276" y="477"/>
                    </a:lnTo>
                    <a:lnTo>
                      <a:pt x="278" y="478"/>
                    </a:lnTo>
                    <a:lnTo>
                      <a:pt x="279" y="481"/>
                    </a:lnTo>
                    <a:lnTo>
                      <a:pt x="281" y="483"/>
                    </a:lnTo>
                    <a:lnTo>
                      <a:pt x="283" y="489"/>
                    </a:lnTo>
                    <a:lnTo>
                      <a:pt x="283" y="491"/>
                    </a:lnTo>
                    <a:lnTo>
                      <a:pt x="284" y="505"/>
                    </a:lnTo>
                    <a:lnTo>
                      <a:pt x="287" y="511"/>
                    </a:lnTo>
                    <a:lnTo>
                      <a:pt x="288" y="512"/>
                    </a:lnTo>
                    <a:lnTo>
                      <a:pt x="289" y="513"/>
                    </a:lnTo>
                    <a:lnTo>
                      <a:pt x="290" y="513"/>
                    </a:lnTo>
                    <a:lnTo>
                      <a:pt x="291" y="514"/>
                    </a:lnTo>
                    <a:lnTo>
                      <a:pt x="291" y="515"/>
                    </a:lnTo>
                    <a:lnTo>
                      <a:pt x="292" y="516"/>
                    </a:lnTo>
                    <a:lnTo>
                      <a:pt x="292" y="518"/>
                    </a:lnTo>
                    <a:lnTo>
                      <a:pt x="291" y="520"/>
                    </a:lnTo>
                    <a:lnTo>
                      <a:pt x="291" y="522"/>
                    </a:lnTo>
                    <a:lnTo>
                      <a:pt x="290" y="524"/>
                    </a:lnTo>
                    <a:lnTo>
                      <a:pt x="288" y="525"/>
                    </a:lnTo>
                    <a:lnTo>
                      <a:pt x="287" y="526"/>
                    </a:lnTo>
                    <a:lnTo>
                      <a:pt x="286" y="526"/>
                    </a:lnTo>
                    <a:lnTo>
                      <a:pt x="283" y="526"/>
                    </a:lnTo>
                    <a:lnTo>
                      <a:pt x="281" y="526"/>
                    </a:lnTo>
                    <a:lnTo>
                      <a:pt x="279" y="527"/>
                    </a:lnTo>
                    <a:lnTo>
                      <a:pt x="276" y="528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3" y="530"/>
                    </a:lnTo>
                    <a:lnTo>
                      <a:pt x="273" y="531"/>
                    </a:lnTo>
                    <a:lnTo>
                      <a:pt x="274" y="532"/>
                    </a:lnTo>
                    <a:lnTo>
                      <a:pt x="274" y="533"/>
                    </a:lnTo>
                    <a:lnTo>
                      <a:pt x="276" y="535"/>
                    </a:lnTo>
                    <a:lnTo>
                      <a:pt x="277" y="536"/>
                    </a:lnTo>
                    <a:lnTo>
                      <a:pt x="277" y="538"/>
                    </a:lnTo>
                    <a:lnTo>
                      <a:pt x="276" y="541"/>
                    </a:lnTo>
                    <a:lnTo>
                      <a:pt x="273" y="547"/>
                    </a:lnTo>
                    <a:lnTo>
                      <a:pt x="273" y="550"/>
                    </a:lnTo>
                    <a:lnTo>
                      <a:pt x="273" y="551"/>
                    </a:lnTo>
                    <a:lnTo>
                      <a:pt x="272" y="551"/>
                    </a:lnTo>
                    <a:lnTo>
                      <a:pt x="272" y="552"/>
                    </a:lnTo>
                    <a:lnTo>
                      <a:pt x="266" y="553"/>
                    </a:lnTo>
                    <a:lnTo>
                      <a:pt x="265" y="554"/>
                    </a:lnTo>
                    <a:lnTo>
                      <a:pt x="264" y="556"/>
                    </a:lnTo>
                    <a:lnTo>
                      <a:pt x="264" y="557"/>
                    </a:lnTo>
                    <a:lnTo>
                      <a:pt x="264" y="559"/>
                    </a:lnTo>
                    <a:lnTo>
                      <a:pt x="265" y="560"/>
                    </a:lnTo>
                    <a:lnTo>
                      <a:pt x="264" y="561"/>
                    </a:lnTo>
                    <a:lnTo>
                      <a:pt x="264" y="562"/>
                    </a:lnTo>
                    <a:lnTo>
                      <a:pt x="264" y="563"/>
                    </a:lnTo>
                    <a:lnTo>
                      <a:pt x="264" y="564"/>
                    </a:lnTo>
                    <a:lnTo>
                      <a:pt x="265" y="565"/>
                    </a:lnTo>
                    <a:lnTo>
                      <a:pt x="264" y="566"/>
                    </a:lnTo>
                    <a:lnTo>
                      <a:pt x="264" y="567"/>
                    </a:lnTo>
                    <a:lnTo>
                      <a:pt x="264" y="568"/>
                    </a:lnTo>
                    <a:lnTo>
                      <a:pt x="266" y="570"/>
                    </a:lnTo>
                    <a:lnTo>
                      <a:pt x="268" y="571"/>
                    </a:lnTo>
                    <a:lnTo>
                      <a:pt x="269" y="572"/>
                    </a:lnTo>
                    <a:lnTo>
                      <a:pt x="271" y="572"/>
                    </a:lnTo>
                    <a:lnTo>
                      <a:pt x="278" y="572"/>
                    </a:lnTo>
                    <a:lnTo>
                      <a:pt x="281" y="573"/>
                    </a:lnTo>
                    <a:lnTo>
                      <a:pt x="282" y="572"/>
                    </a:lnTo>
                    <a:lnTo>
                      <a:pt x="283" y="572"/>
                    </a:lnTo>
                    <a:lnTo>
                      <a:pt x="284" y="571"/>
                    </a:lnTo>
                    <a:lnTo>
                      <a:pt x="285" y="571"/>
                    </a:lnTo>
                    <a:lnTo>
                      <a:pt x="285" y="570"/>
                    </a:lnTo>
                    <a:lnTo>
                      <a:pt x="286" y="569"/>
                    </a:lnTo>
                    <a:lnTo>
                      <a:pt x="287" y="567"/>
                    </a:lnTo>
                    <a:lnTo>
                      <a:pt x="288" y="562"/>
                    </a:lnTo>
                    <a:lnTo>
                      <a:pt x="289" y="560"/>
                    </a:lnTo>
                    <a:lnTo>
                      <a:pt x="294" y="552"/>
                    </a:lnTo>
                    <a:lnTo>
                      <a:pt x="296" y="550"/>
                    </a:lnTo>
                    <a:lnTo>
                      <a:pt x="301" y="548"/>
                    </a:lnTo>
                    <a:lnTo>
                      <a:pt x="303" y="547"/>
                    </a:lnTo>
                    <a:lnTo>
                      <a:pt x="303" y="547"/>
                    </a:lnTo>
                    <a:lnTo>
                      <a:pt x="304" y="546"/>
                    </a:lnTo>
                    <a:lnTo>
                      <a:pt x="305" y="545"/>
                    </a:lnTo>
                    <a:lnTo>
                      <a:pt x="307" y="543"/>
                    </a:lnTo>
                    <a:lnTo>
                      <a:pt x="307" y="539"/>
                    </a:lnTo>
                    <a:lnTo>
                      <a:pt x="307" y="537"/>
                    </a:lnTo>
                    <a:lnTo>
                      <a:pt x="306" y="533"/>
                    </a:lnTo>
                    <a:lnTo>
                      <a:pt x="306" y="528"/>
                    </a:lnTo>
                    <a:lnTo>
                      <a:pt x="306" y="527"/>
                    </a:lnTo>
                    <a:lnTo>
                      <a:pt x="305" y="527"/>
                    </a:lnTo>
                    <a:lnTo>
                      <a:pt x="305" y="526"/>
                    </a:lnTo>
                    <a:lnTo>
                      <a:pt x="306" y="525"/>
                    </a:lnTo>
                    <a:lnTo>
                      <a:pt x="307" y="524"/>
                    </a:lnTo>
                    <a:lnTo>
                      <a:pt x="307" y="522"/>
                    </a:lnTo>
                    <a:lnTo>
                      <a:pt x="308" y="521"/>
                    </a:lnTo>
                    <a:lnTo>
                      <a:pt x="309" y="520"/>
                    </a:lnTo>
                    <a:lnTo>
                      <a:pt x="312" y="519"/>
                    </a:lnTo>
                    <a:lnTo>
                      <a:pt x="313" y="518"/>
                    </a:lnTo>
                    <a:lnTo>
                      <a:pt x="314" y="517"/>
                    </a:lnTo>
                    <a:lnTo>
                      <a:pt x="319" y="515"/>
                    </a:lnTo>
                    <a:lnTo>
                      <a:pt x="323" y="513"/>
                    </a:lnTo>
                    <a:lnTo>
                      <a:pt x="324" y="513"/>
                    </a:lnTo>
                    <a:lnTo>
                      <a:pt x="326" y="513"/>
                    </a:lnTo>
                    <a:lnTo>
                      <a:pt x="327" y="514"/>
                    </a:lnTo>
                    <a:lnTo>
                      <a:pt x="328" y="515"/>
                    </a:lnTo>
                    <a:lnTo>
                      <a:pt x="329" y="515"/>
                    </a:lnTo>
                    <a:lnTo>
                      <a:pt x="330" y="514"/>
                    </a:lnTo>
                    <a:lnTo>
                      <a:pt x="332" y="515"/>
                    </a:lnTo>
                    <a:lnTo>
                      <a:pt x="332" y="516"/>
                    </a:lnTo>
                    <a:lnTo>
                      <a:pt x="333" y="515"/>
                    </a:lnTo>
                    <a:lnTo>
                      <a:pt x="333" y="514"/>
                    </a:lnTo>
                    <a:lnTo>
                      <a:pt x="333" y="514"/>
                    </a:lnTo>
                    <a:lnTo>
                      <a:pt x="333" y="513"/>
                    </a:lnTo>
                    <a:lnTo>
                      <a:pt x="335" y="512"/>
                    </a:lnTo>
                    <a:lnTo>
                      <a:pt x="335" y="511"/>
                    </a:lnTo>
                    <a:lnTo>
                      <a:pt x="335" y="509"/>
                    </a:lnTo>
                    <a:lnTo>
                      <a:pt x="335" y="508"/>
                    </a:lnTo>
                    <a:lnTo>
                      <a:pt x="336" y="508"/>
                    </a:lnTo>
                    <a:lnTo>
                      <a:pt x="337" y="507"/>
                    </a:lnTo>
                    <a:lnTo>
                      <a:pt x="336" y="507"/>
                    </a:lnTo>
                    <a:lnTo>
                      <a:pt x="334" y="507"/>
                    </a:lnTo>
                    <a:lnTo>
                      <a:pt x="333" y="506"/>
                    </a:lnTo>
                    <a:lnTo>
                      <a:pt x="333" y="504"/>
                    </a:lnTo>
                    <a:lnTo>
                      <a:pt x="333" y="502"/>
                    </a:lnTo>
                    <a:lnTo>
                      <a:pt x="333" y="498"/>
                    </a:lnTo>
                    <a:lnTo>
                      <a:pt x="333" y="497"/>
                    </a:lnTo>
                    <a:lnTo>
                      <a:pt x="333" y="497"/>
                    </a:lnTo>
                    <a:lnTo>
                      <a:pt x="333" y="496"/>
                    </a:lnTo>
                    <a:lnTo>
                      <a:pt x="333" y="495"/>
                    </a:lnTo>
                    <a:lnTo>
                      <a:pt x="333" y="494"/>
                    </a:lnTo>
                    <a:lnTo>
                      <a:pt x="333" y="493"/>
                    </a:lnTo>
                    <a:lnTo>
                      <a:pt x="333" y="489"/>
                    </a:lnTo>
                    <a:lnTo>
                      <a:pt x="334" y="486"/>
                    </a:lnTo>
                    <a:lnTo>
                      <a:pt x="333" y="485"/>
                    </a:lnTo>
                    <a:lnTo>
                      <a:pt x="331" y="484"/>
                    </a:lnTo>
                    <a:lnTo>
                      <a:pt x="330" y="483"/>
                    </a:lnTo>
                    <a:lnTo>
                      <a:pt x="329" y="482"/>
                    </a:lnTo>
                    <a:lnTo>
                      <a:pt x="328" y="481"/>
                    </a:lnTo>
                    <a:lnTo>
                      <a:pt x="327" y="480"/>
                    </a:lnTo>
                    <a:lnTo>
                      <a:pt x="326" y="480"/>
                    </a:lnTo>
                    <a:lnTo>
                      <a:pt x="325" y="480"/>
                    </a:lnTo>
                    <a:lnTo>
                      <a:pt x="324" y="479"/>
                    </a:lnTo>
                    <a:lnTo>
                      <a:pt x="323" y="477"/>
                    </a:lnTo>
                    <a:lnTo>
                      <a:pt x="320" y="477"/>
                    </a:lnTo>
                    <a:lnTo>
                      <a:pt x="319" y="477"/>
                    </a:lnTo>
                    <a:lnTo>
                      <a:pt x="319" y="476"/>
                    </a:lnTo>
                    <a:lnTo>
                      <a:pt x="318" y="475"/>
                    </a:lnTo>
                    <a:lnTo>
                      <a:pt x="317" y="474"/>
                    </a:lnTo>
                    <a:lnTo>
                      <a:pt x="316" y="474"/>
                    </a:lnTo>
                    <a:lnTo>
                      <a:pt x="316" y="473"/>
                    </a:lnTo>
                    <a:lnTo>
                      <a:pt x="310" y="473"/>
                    </a:lnTo>
                    <a:lnTo>
                      <a:pt x="308" y="472"/>
                    </a:lnTo>
                    <a:lnTo>
                      <a:pt x="306" y="470"/>
                    </a:lnTo>
                    <a:lnTo>
                      <a:pt x="304" y="468"/>
                    </a:lnTo>
                    <a:lnTo>
                      <a:pt x="305" y="467"/>
                    </a:lnTo>
                    <a:lnTo>
                      <a:pt x="305" y="467"/>
                    </a:lnTo>
                    <a:lnTo>
                      <a:pt x="304" y="465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4" y="459"/>
                    </a:lnTo>
                    <a:lnTo>
                      <a:pt x="306" y="457"/>
                    </a:lnTo>
                    <a:lnTo>
                      <a:pt x="308" y="455"/>
                    </a:lnTo>
                    <a:lnTo>
                      <a:pt x="309" y="454"/>
                    </a:lnTo>
                    <a:lnTo>
                      <a:pt x="310" y="453"/>
                    </a:lnTo>
                    <a:lnTo>
                      <a:pt x="310" y="452"/>
                    </a:lnTo>
                    <a:lnTo>
                      <a:pt x="309" y="450"/>
                    </a:lnTo>
                    <a:lnTo>
                      <a:pt x="309" y="448"/>
                    </a:lnTo>
                    <a:lnTo>
                      <a:pt x="308" y="447"/>
                    </a:lnTo>
                    <a:lnTo>
                      <a:pt x="309" y="445"/>
                    </a:lnTo>
                    <a:lnTo>
                      <a:pt x="310" y="444"/>
                    </a:lnTo>
                    <a:lnTo>
                      <a:pt x="311" y="443"/>
                    </a:lnTo>
                    <a:lnTo>
                      <a:pt x="313" y="441"/>
                    </a:lnTo>
                    <a:lnTo>
                      <a:pt x="314" y="438"/>
                    </a:lnTo>
                    <a:lnTo>
                      <a:pt x="315" y="437"/>
                    </a:lnTo>
                    <a:lnTo>
                      <a:pt x="315" y="437"/>
                    </a:lnTo>
                    <a:lnTo>
                      <a:pt x="316" y="433"/>
                    </a:lnTo>
                    <a:lnTo>
                      <a:pt x="316" y="432"/>
                    </a:lnTo>
                    <a:lnTo>
                      <a:pt x="321" y="427"/>
                    </a:lnTo>
                    <a:lnTo>
                      <a:pt x="323" y="423"/>
                    </a:lnTo>
                    <a:lnTo>
                      <a:pt x="325" y="420"/>
                    </a:lnTo>
                    <a:lnTo>
                      <a:pt x="329" y="418"/>
                    </a:lnTo>
                    <a:lnTo>
                      <a:pt x="333" y="418"/>
                    </a:lnTo>
                    <a:lnTo>
                      <a:pt x="333" y="419"/>
                    </a:lnTo>
                    <a:lnTo>
                      <a:pt x="334" y="419"/>
                    </a:lnTo>
                    <a:lnTo>
                      <a:pt x="335" y="419"/>
                    </a:lnTo>
                    <a:lnTo>
                      <a:pt x="335" y="420"/>
                    </a:lnTo>
                    <a:lnTo>
                      <a:pt x="335" y="421"/>
                    </a:lnTo>
                    <a:lnTo>
                      <a:pt x="336" y="421"/>
                    </a:lnTo>
                    <a:lnTo>
                      <a:pt x="337" y="420"/>
                    </a:lnTo>
                    <a:lnTo>
                      <a:pt x="338" y="420"/>
                    </a:lnTo>
                    <a:lnTo>
                      <a:pt x="338" y="419"/>
                    </a:lnTo>
                    <a:lnTo>
                      <a:pt x="339" y="420"/>
                    </a:lnTo>
                    <a:lnTo>
                      <a:pt x="341" y="420"/>
                    </a:lnTo>
                    <a:lnTo>
                      <a:pt x="342" y="420"/>
                    </a:lnTo>
                    <a:lnTo>
                      <a:pt x="341" y="421"/>
                    </a:lnTo>
                    <a:lnTo>
                      <a:pt x="340" y="421"/>
                    </a:lnTo>
                    <a:lnTo>
                      <a:pt x="338" y="421"/>
                    </a:lnTo>
                    <a:lnTo>
                      <a:pt x="338" y="421"/>
                    </a:lnTo>
                    <a:lnTo>
                      <a:pt x="338" y="422"/>
                    </a:lnTo>
                    <a:lnTo>
                      <a:pt x="338" y="424"/>
                    </a:lnTo>
                    <a:lnTo>
                      <a:pt x="337" y="424"/>
                    </a:lnTo>
                    <a:lnTo>
                      <a:pt x="336" y="425"/>
                    </a:lnTo>
                    <a:lnTo>
                      <a:pt x="337" y="426"/>
                    </a:lnTo>
                    <a:lnTo>
                      <a:pt x="338" y="427"/>
                    </a:lnTo>
                    <a:lnTo>
                      <a:pt x="340" y="427"/>
                    </a:lnTo>
                    <a:lnTo>
                      <a:pt x="343" y="429"/>
                    </a:lnTo>
                    <a:lnTo>
                      <a:pt x="343" y="429"/>
                    </a:lnTo>
                    <a:lnTo>
                      <a:pt x="344" y="430"/>
                    </a:lnTo>
                    <a:lnTo>
                      <a:pt x="345" y="430"/>
                    </a:lnTo>
                    <a:lnTo>
                      <a:pt x="346" y="430"/>
                    </a:lnTo>
                    <a:lnTo>
                      <a:pt x="347" y="430"/>
                    </a:lnTo>
                    <a:lnTo>
                      <a:pt x="350" y="432"/>
                    </a:lnTo>
                    <a:lnTo>
                      <a:pt x="351" y="432"/>
                    </a:lnTo>
                    <a:lnTo>
                      <a:pt x="365" y="433"/>
                    </a:lnTo>
                    <a:lnTo>
                      <a:pt x="366" y="433"/>
                    </a:lnTo>
                    <a:lnTo>
                      <a:pt x="369" y="434"/>
                    </a:lnTo>
                    <a:lnTo>
                      <a:pt x="369" y="435"/>
                    </a:lnTo>
                    <a:lnTo>
                      <a:pt x="369" y="436"/>
                    </a:lnTo>
                    <a:lnTo>
                      <a:pt x="369" y="437"/>
                    </a:lnTo>
                    <a:lnTo>
                      <a:pt x="369" y="438"/>
                    </a:lnTo>
                    <a:lnTo>
                      <a:pt x="369" y="439"/>
                    </a:lnTo>
                    <a:lnTo>
                      <a:pt x="370" y="440"/>
                    </a:lnTo>
                    <a:lnTo>
                      <a:pt x="372" y="441"/>
                    </a:lnTo>
                    <a:lnTo>
                      <a:pt x="373" y="443"/>
                    </a:lnTo>
                    <a:lnTo>
                      <a:pt x="373" y="444"/>
                    </a:lnTo>
                    <a:lnTo>
                      <a:pt x="373" y="446"/>
                    </a:lnTo>
                    <a:lnTo>
                      <a:pt x="372" y="447"/>
                    </a:lnTo>
                    <a:lnTo>
                      <a:pt x="373" y="447"/>
                    </a:lnTo>
                    <a:lnTo>
                      <a:pt x="373" y="448"/>
                    </a:lnTo>
                    <a:lnTo>
                      <a:pt x="373" y="449"/>
                    </a:lnTo>
                    <a:lnTo>
                      <a:pt x="373" y="450"/>
                    </a:lnTo>
                    <a:lnTo>
                      <a:pt x="373" y="450"/>
                    </a:lnTo>
                    <a:lnTo>
                      <a:pt x="373" y="451"/>
                    </a:lnTo>
                    <a:lnTo>
                      <a:pt x="376" y="455"/>
                    </a:lnTo>
                    <a:lnTo>
                      <a:pt x="377" y="455"/>
                    </a:lnTo>
                    <a:lnTo>
                      <a:pt x="377" y="456"/>
                    </a:lnTo>
                    <a:lnTo>
                      <a:pt x="379" y="457"/>
                    </a:lnTo>
                    <a:lnTo>
                      <a:pt x="381" y="458"/>
                    </a:lnTo>
                    <a:lnTo>
                      <a:pt x="382" y="458"/>
                    </a:lnTo>
                    <a:lnTo>
                      <a:pt x="382" y="459"/>
                    </a:lnTo>
                    <a:lnTo>
                      <a:pt x="383" y="459"/>
                    </a:lnTo>
                    <a:lnTo>
                      <a:pt x="384" y="459"/>
                    </a:lnTo>
                    <a:lnTo>
                      <a:pt x="385" y="459"/>
                    </a:lnTo>
                    <a:lnTo>
                      <a:pt x="388" y="461"/>
                    </a:lnTo>
                    <a:lnTo>
                      <a:pt x="388" y="462"/>
                    </a:lnTo>
                    <a:lnTo>
                      <a:pt x="389" y="462"/>
                    </a:lnTo>
                    <a:lnTo>
                      <a:pt x="390" y="462"/>
                    </a:lnTo>
                    <a:lnTo>
                      <a:pt x="390" y="461"/>
                    </a:lnTo>
                    <a:lnTo>
                      <a:pt x="391" y="460"/>
                    </a:lnTo>
                    <a:lnTo>
                      <a:pt x="391" y="457"/>
                    </a:lnTo>
                    <a:lnTo>
                      <a:pt x="391" y="456"/>
                    </a:lnTo>
                    <a:lnTo>
                      <a:pt x="391" y="455"/>
                    </a:lnTo>
                    <a:lnTo>
                      <a:pt x="391" y="455"/>
                    </a:lnTo>
                    <a:lnTo>
                      <a:pt x="392" y="454"/>
                    </a:lnTo>
                    <a:lnTo>
                      <a:pt x="392" y="452"/>
                    </a:lnTo>
                    <a:lnTo>
                      <a:pt x="392" y="451"/>
                    </a:lnTo>
                    <a:lnTo>
                      <a:pt x="393" y="448"/>
                    </a:lnTo>
                    <a:lnTo>
                      <a:pt x="394" y="447"/>
                    </a:lnTo>
                    <a:lnTo>
                      <a:pt x="395" y="447"/>
                    </a:lnTo>
                    <a:lnTo>
                      <a:pt x="395" y="445"/>
                    </a:lnTo>
                    <a:lnTo>
                      <a:pt x="396" y="444"/>
                    </a:lnTo>
                    <a:lnTo>
                      <a:pt x="397" y="443"/>
                    </a:lnTo>
                    <a:lnTo>
                      <a:pt x="396" y="443"/>
                    </a:lnTo>
                    <a:lnTo>
                      <a:pt x="396" y="442"/>
                    </a:lnTo>
                    <a:lnTo>
                      <a:pt x="396" y="441"/>
                    </a:lnTo>
                    <a:lnTo>
                      <a:pt x="396" y="440"/>
                    </a:lnTo>
                    <a:lnTo>
                      <a:pt x="393" y="434"/>
                    </a:lnTo>
                    <a:lnTo>
                      <a:pt x="390" y="430"/>
                    </a:lnTo>
                    <a:lnTo>
                      <a:pt x="389" y="429"/>
                    </a:lnTo>
                    <a:lnTo>
                      <a:pt x="388" y="429"/>
                    </a:lnTo>
                    <a:lnTo>
                      <a:pt x="388" y="428"/>
                    </a:lnTo>
                    <a:lnTo>
                      <a:pt x="386" y="426"/>
                    </a:lnTo>
                    <a:lnTo>
                      <a:pt x="385" y="425"/>
                    </a:lnTo>
                    <a:lnTo>
                      <a:pt x="384" y="424"/>
                    </a:lnTo>
                    <a:lnTo>
                      <a:pt x="383" y="422"/>
                    </a:lnTo>
                    <a:lnTo>
                      <a:pt x="383" y="422"/>
                    </a:lnTo>
                    <a:lnTo>
                      <a:pt x="382" y="422"/>
                    </a:lnTo>
                    <a:lnTo>
                      <a:pt x="379" y="419"/>
                    </a:lnTo>
                    <a:lnTo>
                      <a:pt x="374" y="417"/>
                    </a:lnTo>
                    <a:lnTo>
                      <a:pt x="375" y="413"/>
                    </a:lnTo>
                    <a:lnTo>
                      <a:pt x="374" y="413"/>
                    </a:lnTo>
                    <a:lnTo>
                      <a:pt x="373" y="412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3" y="411"/>
                    </a:lnTo>
                    <a:lnTo>
                      <a:pt x="372" y="411"/>
                    </a:lnTo>
                    <a:lnTo>
                      <a:pt x="371" y="411"/>
                    </a:lnTo>
                    <a:lnTo>
                      <a:pt x="371" y="410"/>
                    </a:lnTo>
                    <a:lnTo>
                      <a:pt x="369" y="409"/>
                    </a:lnTo>
                    <a:lnTo>
                      <a:pt x="365" y="408"/>
                    </a:lnTo>
                    <a:lnTo>
                      <a:pt x="361" y="405"/>
                    </a:lnTo>
                    <a:lnTo>
                      <a:pt x="357" y="403"/>
                    </a:lnTo>
                    <a:lnTo>
                      <a:pt x="356" y="403"/>
                    </a:lnTo>
                    <a:lnTo>
                      <a:pt x="353" y="402"/>
                    </a:lnTo>
                    <a:lnTo>
                      <a:pt x="351" y="400"/>
                    </a:lnTo>
                    <a:lnTo>
                      <a:pt x="350" y="400"/>
                    </a:lnTo>
                    <a:lnTo>
                      <a:pt x="349" y="400"/>
                    </a:lnTo>
                    <a:lnTo>
                      <a:pt x="345" y="397"/>
                    </a:lnTo>
                    <a:lnTo>
                      <a:pt x="344" y="396"/>
                    </a:lnTo>
                    <a:lnTo>
                      <a:pt x="343" y="395"/>
                    </a:lnTo>
                    <a:lnTo>
                      <a:pt x="343" y="395"/>
                    </a:lnTo>
                    <a:lnTo>
                      <a:pt x="341" y="392"/>
                    </a:lnTo>
                    <a:lnTo>
                      <a:pt x="339" y="390"/>
                    </a:lnTo>
                    <a:lnTo>
                      <a:pt x="336" y="388"/>
                    </a:lnTo>
                    <a:lnTo>
                      <a:pt x="330" y="385"/>
                    </a:lnTo>
                    <a:lnTo>
                      <a:pt x="322" y="382"/>
                    </a:lnTo>
                    <a:lnTo>
                      <a:pt x="321" y="381"/>
                    </a:lnTo>
                    <a:lnTo>
                      <a:pt x="320" y="381"/>
                    </a:lnTo>
                    <a:lnTo>
                      <a:pt x="319" y="381"/>
                    </a:lnTo>
                    <a:lnTo>
                      <a:pt x="308" y="377"/>
                    </a:lnTo>
                    <a:lnTo>
                      <a:pt x="306" y="376"/>
                    </a:lnTo>
                    <a:lnTo>
                      <a:pt x="305" y="375"/>
                    </a:lnTo>
                    <a:lnTo>
                      <a:pt x="304" y="374"/>
                    </a:lnTo>
                    <a:lnTo>
                      <a:pt x="302" y="373"/>
                    </a:lnTo>
                    <a:lnTo>
                      <a:pt x="294" y="369"/>
                    </a:lnTo>
                    <a:lnTo>
                      <a:pt x="286" y="366"/>
                    </a:lnTo>
                    <a:lnTo>
                      <a:pt x="285" y="366"/>
                    </a:lnTo>
                    <a:lnTo>
                      <a:pt x="285" y="365"/>
                    </a:lnTo>
                    <a:lnTo>
                      <a:pt x="282" y="364"/>
                    </a:lnTo>
                    <a:lnTo>
                      <a:pt x="279" y="362"/>
                    </a:lnTo>
                    <a:lnTo>
                      <a:pt x="278" y="360"/>
                    </a:lnTo>
                    <a:lnTo>
                      <a:pt x="276" y="359"/>
                    </a:lnTo>
                    <a:lnTo>
                      <a:pt x="276" y="357"/>
                    </a:lnTo>
                    <a:lnTo>
                      <a:pt x="275" y="354"/>
                    </a:lnTo>
                    <a:lnTo>
                      <a:pt x="276" y="352"/>
                    </a:lnTo>
                    <a:lnTo>
                      <a:pt x="277" y="350"/>
                    </a:lnTo>
                    <a:lnTo>
                      <a:pt x="283" y="348"/>
                    </a:lnTo>
                    <a:lnTo>
                      <a:pt x="283" y="347"/>
                    </a:lnTo>
                    <a:lnTo>
                      <a:pt x="285" y="346"/>
                    </a:lnTo>
                    <a:lnTo>
                      <a:pt x="286" y="345"/>
                    </a:lnTo>
                    <a:lnTo>
                      <a:pt x="287" y="345"/>
                    </a:lnTo>
                    <a:lnTo>
                      <a:pt x="288" y="344"/>
                    </a:lnTo>
                    <a:lnTo>
                      <a:pt x="289" y="343"/>
                    </a:lnTo>
                    <a:lnTo>
                      <a:pt x="290" y="342"/>
                    </a:lnTo>
                    <a:lnTo>
                      <a:pt x="290" y="341"/>
                    </a:lnTo>
                    <a:lnTo>
                      <a:pt x="290" y="340"/>
                    </a:lnTo>
                    <a:lnTo>
                      <a:pt x="290" y="339"/>
                    </a:lnTo>
                    <a:lnTo>
                      <a:pt x="290" y="338"/>
                    </a:lnTo>
                    <a:lnTo>
                      <a:pt x="289" y="336"/>
                    </a:lnTo>
                    <a:lnTo>
                      <a:pt x="290" y="335"/>
                    </a:lnTo>
                    <a:lnTo>
                      <a:pt x="289" y="335"/>
                    </a:lnTo>
                    <a:lnTo>
                      <a:pt x="287" y="333"/>
                    </a:lnTo>
                    <a:lnTo>
                      <a:pt x="286" y="333"/>
                    </a:lnTo>
                    <a:lnTo>
                      <a:pt x="283" y="331"/>
                    </a:lnTo>
                    <a:lnTo>
                      <a:pt x="271" y="333"/>
                    </a:lnTo>
                    <a:lnTo>
                      <a:pt x="264" y="333"/>
                    </a:lnTo>
                    <a:lnTo>
                      <a:pt x="255" y="334"/>
                    </a:lnTo>
                    <a:lnTo>
                      <a:pt x="254" y="334"/>
                    </a:lnTo>
                    <a:lnTo>
                      <a:pt x="248" y="333"/>
                    </a:lnTo>
                    <a:lnTo>
                      <a:pt x="243" y="333"/>
                    </a:lnTo>
                    <a:lnTo>
                      <a:pt x="242" y="332"/>
                    </a:lnTo>
                    <a:lnTo>
                      <a:pt x="241" y="332"/>
                    </a:lnTo>
                    <a:lnTo>
                      <a:pt x="240" y="332"/>
                    </a:lnTo>
                    <a:lnTo>
                      <a:pt x="238" y="330"/>
                    </a:lnTo>
                    <a:lnTo>
                      <a:pt x="237" y="330"/>
                    </a:lnTo>
                    <a:lnTo>
                      <a:pt x="236" y="329"/>
                    </a:lnTo>
                    <a:lnTo>
                      <a:pt x="235" y="328"/>
                    </a:lnTo>
                    <a:lnTo>
                      <a:pt x="234" y="328"/>
                    </a:lnTo>
                    <a:lnTo>
                      <a:pt x="233" y="327"/>
                    </a:lnTo>
                    <a:lnTo>
                      <a:pt x="229" y="326"/>
                    </a:lnTo>
                    <a:lnTo>
                      <a:pt x="228" y="325"/>
                    </a:lnTo>
                    <a:lnTo>
                      <a:pt x="226" y="324"/>
                    </a:lnTo>
                    <a:lnTo>
                      <a:pt x="225" y="324"/>
                    </a:lnTo>
                    <a:lnTo>
                      <a:pt x="224" y="324"/>
                    </a:lnTo>
                    <a:lnTo>
                      <a:pt x="224" y="324"/>
                    </a:lnTo>
                    <a:lnTo>
                      <a:pt x="223" y="323"/>
                    </a:lnTo>
                    <a:lnTo>
                      <a:pt x="223" y="321"/>
                    </a:lnTo>
                    <a:lnTo>
                      <a:pt x="223" y="318"/>
                    </a:lnTo>
                    <a:lnTo>
                      <a:pt x="222" y="318"/>
                    </a:lnTo>
                    <a:lnTo>
                      <a:pt x="221" y="317"/>
                    </a:lnTo>
                    <a:lnTo>
                      <a:pt x="219" y="317"/>
                    </a:lnTo>
                    <a:lnTo>
                      <a:pt x="216" y="316"/>
                    </a:lnTo>
                    <a:lnTo>
                      <a:pt x="214" y="315"/>
                    </a:lnTo>
                    <a:lnTo>
                      <a:pt x="208" y="308"/>
                    </a:lnTo>
                    <a:lnTo>
                      <a:pt x="207" y="305"/>
                    </a:lnTo>
                    <a:lnTo>
                      <a:pt x="206" y="304"/>
                    </a:lnTo>
                    <a:lnTo>
                      <a:pt x="203" y="301"/>
                    </a:lnTo>
                    <a:lnTo>
                      <a:pt x="199" y="299"/>
                    </a:lnTo>
                    <a:lnTo>
                      <a:pt x="193" y="291"/>
                    </a:lnTo>
                    <a:lnTo>
                      <a:pt x="193" y="290"/>
                    </a:lnTo>
                    <a:lnTo>
                      <a:pt x="192" y="289"/>
                    </a:lnTo>
                    <a:lnTo>
                      <a:pt x="189" y="285"/>
                    </a:lnTo>
                    <a:lnTo>
                      <a:pt x="188" y="283"/>
                    </a:lnTo>
                    <a:lnTo>
                      <a:pt x="186" y="279"/>
                    </a:lnTo>
                    <a:lnTo>
                      <a:pt x="185" y="272"/>
                    </a:lnTo>
                    <a:lnTo>
                      <a:pt x="184" y="266"/>
                    </a:lnTo>
                    <a:lnTo>
                      <a:pt x="183" y="260"/>
                    </a:lnTo>
                    <a:lnTo>
                      <a:pt x="182" y="258"/>
                    </a:lnTo>
                    <a:lnTo>
                      <a:pt x="181" y="255"/>
                    </a:lnTo>
                    <a:lnTo>
                      <a:pt x="180" y="254"/>
                    </a:lnTo>
                    <a:lnTo>
                      <a:pt x="179" y="251"/>
                    </a:lnTo>
                    <a:lnTo>
                      <a:pt x="178" y="249"/>
                    </a:lnTo>
                    <a:lnTo>
                      <a:pt x="172" y="233"/>
                    </a:lnTo>
                    <a:lnTo>
                      <a:pt x="172" y="232"/>
                    </a:lnTo>
                    <a:lnTo>
                      <a:pt x="172" y="231"/>
                    </a:lnTo>
                    <a:lnTo>
                      <a:pt x="171" y="230"/>
                    </a:lnTo>
                    <a:lnTo>
                      <a:pt x="170" y="230"/>
                    </a:lnTo>
                    <a:lnTo>
                      <a:pt x="169" y="229"/>
                    </a:lnTo>
                    <a:lnTo>
                      <a:pt x="169" y="228"/>
                    </a:lnTo>
                    <a:lnTo>
                      <a:pt x="168" y="228"/>
                    </a:lnTo>
                    <a:lnTo>
                      <a:pt x="167" y="227"/>
                    </a:lnTo>
                    <a:lnTo>
                      <a:pt x="166" y="227"/>
                    </a:lnTo>
                    <a:lnTo>
                      <a:pt x="165" y="227"/>
                    </a:lnTo>
                    <a:lnTo>
                      <a:pt x="165" y="228"/>
                    </a:lnTo>
                    <a:lnTo>
                      <a:pt x="164" y="228"/>
                    </a:lnTo>
                    <a:lnTo>
                      <a:pt x="164" y="227"/>
                    </a:lnTo>
                    <a:lnTo>
                      <a:pt x="162" y="226"/>
                    </a:lnTo>
                    <a:lnTo>
                      <a:pt x="161" y="225"/>
                    </a:lnTo>
                    <a:lnTo>
                      <a:pt x="155" y="221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41" y="208"/>
                    </a:lnTo>
                    <a:lnTo>
                      <a:pt x="137" y="207"/>
                    </a:lnTo>
                    <a:lnTo>
                      <a:pt x="135" y="206"/>
                    </a:lnTo>
                    <a:lnTo>
                      <a:pt x="134" y="205"/>
                    </a:lnTo>
                    <a:lnTo>
                      <a:pt x="132" y="205"/>
                    </a:lnTo>
                    <a:lnTo>
                      <a:pt x="130" y="204"/>
                    </a:lnTo>
                    <a:lnTo>
                      <a:pt x="129" y="203"/>
                    </a:lnTo>
                    <a:lnTo>
                      <a:pt x="127" y="202"/>
                    </a:lnTo>
                    <a:lnTo>
                      <a:pt x="126" y="200"/>
                    </a:lnTo>
                    <a:lnTo>
                      <a:pt x="124" y="197"/>
                    </a:lnTo>
                    <a:lnTo>
                      <a:pt x="122" y="197"/>
                    </a:lnTo>
                    <a:lnTo>
                      <a:pt x="121" y="195"/>
                    </a:lnTo>
                    <a:lnTo>
                      <a:pt x="120" y="193"/>
                    </a:lnTo>
                    <a:lnTo>
                      <a:pt x="119" y="192"/>
                    </a:lnTo>
                    <a:lnTo>
                      <a:pt x="117" y="190"/>
                    </a:lnTo>
                    <a:lnTo>
                      <a:pt x="115" y="188"/>
                    </a:lnTo>
                    <a:lnTo>
                      <a:pt x="115" y="187"/>
                    </a:lnTo>
                    <a:lnTo>
                      <a:pt x="114" y="185"/>
                    </a:lnTo>
                    <a:lnTo>
                      <a:pt x="114" y="183"/>
                    </a:lnTo>
                    <a:lnTo>
                      <a:pt x="114" y="182"/>
                    </a:lnTo>
                    <a:lnTo>
                      <a:pt x="114" y="181"/>
                    </a:lnTo>
                    <a:lnTo>
                      <a:pt x="113" y="180"/>
                    </a:lnTo>
                    <a:lnTo>
                      <a:pt x="112" y="179"/>
                    </a:lnTo>
                    <a:lnTo>
                      <a:pt x="112" y="178"/>
                    </a:lnTo>
                    <a:lnTo>
                      <a:pt x="111" y="171"/>
                    </a:lnTo>
                    <a:lnTo>
                      <a:pt x="110" y="169"/>
                    </a:lnTo>
                    <a:lnTo>
                      <a:pt x="111" y="164"/>
                    </a:lnTo>
                    <a:lnTo>
                      <a:pt x="110" y="163"/>
                    </a:lnTo>
                    <a:lnTo>
                      <a:pt x="110" y="162"/>
                    </a:lnTo>
                    <a:lnTo>
                      <a:pt x="109" y="160"/>
                    </a:lnTo>
                    <a:lnTo>
                      <a:pt x="109" y="157"/>
                    </a:lnTo>
                    <a:lnTo>
                      <a:pt x="109" y="154"/>
                    </a:lnTo>
                    <a:lnTo>
                      <a:pt x="110" y="149"/>
                    </a:lnTo>
                    <a:lnTo>
                      <a:pt x="111" y="148"/>
                    </a:lnTo>
                    <a:lnTo>
                      <a:pt x="112" y="148"/>
                    </a:lnTo>
                    <a:lnTo>
                      <a:pt x="113" y="148"/>
                    </a:lnTo>
                    <a:lnTo>
                      <a:pt x="114" y="150"/>
                    </a:lnTo>
                    <a:lnTo>
                      <a:pt x="115" y="151"/>
                    </a:lnTo>
                    <a:lnTo>
                      <a:pt x="116" y="151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6" y="149"/>
                    </a:lnTo>
                    <a:lnTo>
                      <a:pt x="116" y="148"/>
                    </a:lnTo>
                    <a:lnTo>
                      <a:pt x="117" y="148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6" y="146"/>
                    </a:lnTo>
                    <a:lnTo>
                      <a:pt x="117" y="145"/>
                    </a:lnTo>
                    <a:lnTo>
                      <a:pt x="118" y="145"/>
                    </a:lnTo>
                    <a:lnTo>
                      <a:pt x="118" y="146"/>
                    </a:lnTo>
                    <a:lnTo>
                      <a:pt x="118" y="147"/>
                    </a:lnTo>
                    <a:lnTo>
                      <a:pt x="117" y="148"/>
                    </a:lnTo>
                    <a:lnTo>
                      <a:pt x="118" y="148"/>
                    </a:lnTo>
                    <a:lnTo>
                      <a:pt x="118" y="149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20" y="147"/>
                    </a:lnTo>
                    <a:lnTo>
                      <a:pt x="120" y="145"/>
                    </a:lnTo>
                    <a:lnTo>
                      <a:pt x="120" y="144"/>
                    </a:lnTo>
                    <a:lnTo>
                      <a:pt x="121" y="144"/>
                    </a:lnTo>
                    <a:lnTo>
                      <a:pt x="121" y="143"/>
                    </a:lnTo>
                    <a:lnTo>
                      <a:pt x="121" y="142"/>
                    </a:lnTo>
                    <a:lnTo>
                      <a:pt x="122" y="141"/>
                    </a:lnTo>
                    <a:lnTo>
                      <a:pt x="122" y="140"/>
                    </a:lnTo>
                    <a:lnTo>
                      <a:pt x="121" y="139"/>
                    </a:lnTo>
                    <a:lnTo>
                      <a:pt x="120" y="139"/>
                    </a:lnTo>
                    <a:lnTo>
                      <a:pt x="120" y="140"/>
                    </a:lnTo>
                    <a:lnTo>
                      <a:pt x="119" y="139"/>
                    </a:lnTo>
                    <a:lnTo>
                      <a:pt x="118" y="138"/>
                    </a:lnTo>
                    <a:lnTo>
                      <a:pt x="117" y="137"/>
                    </a:lnTo>
                    <a:lnTo>
                      <a:pt x="116" y="137"/>
                    </a:lnTo>
                    <a:lnTo>
                      <a:pt x="116" y="136"/>
                    </a:lnTo>
                    <a:lnTo>
                      <a:pt x="116" y="135"/>
                    </a:lnTo>
                    <a:lnTo>
                      <a:pt x="115" y="135"/>
                    </a:lnTo>
                    <a:lnTo>
                      <a:pt x="115" y="136"/>
                    </a:lnTo>
                    <a:lnTo>
                      <a:pt x="115" y="137"/>
                    </a:lnTo>
                    <a:lnTo>
                      <a:pt x="115" y="138"/>
                    </a:lnTo>
                    <a:lnTo>
                      <a:pt x="114" y="137"/>
                    </a:lnTo>
                    <a:lnTo>
                      <a:pt x="115" y="137"/>
                    </a:lnTo>
                    <a:lnTo>
                      <a:pt x="115" y="136"/>
                    </a:lnTo>
                    <a:lnTo>
                      <a:pt x="115" y="135"/>
                    </a:lnTo>
                    <a:lnTo>
                      <a:pt x="114" y="134"/>
                    </a:lnTo>
                    <a:lnTo>
                      <a:pt x="114" y="133"/>
                    </a:lnTo>
                    <a:lnTo>
                      <a:pt x="113" y="132"/>
                    </a:lnTo>
                    <a:lnTo>
                      <a:pt x="113" y="133"/>
                    </a:lnTo>
                    <a:lnTo>
                      <a:pt x="112" y="133"/>
                    </a:lnTo>
                    <a:lnTo>
                      <a:pt x="111" y="132"/>
                    </a:lnTo>
                    <a:lnTo>
                      <a:pt x="111" y="131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2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2" y="127"/>
                    </a:lnTo>
                    <a:lnTo>
                      <a:pt x="112" y="126"/>
                    </a:lnTo>
                    <a:lnTo>
                      <a:pt x="111" y="125"/>
                    </a:lnTo>
                    <a:lnTo>
                      <a:pt x="112" y="124"/>
                    </a:lnTo>
                    <a:lnTo>
                      <a:pt x="111" y="124"/>
                    </a:lnTo>
                    <a:lnTo>
                      <a:pt x="110" y="125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7" y="125"/>
                    </a:lnTo>
                    <a:lnTo>
                      <a:pt x="108" y="124"/>
                    </a:lnTo>
                    <a:lnTo>
                      <a:pt x="107" y="123"/>
                    </a:lnTo>
                    <a:lnTo>
                      <a:pt x="107" y="122"/>
                    </a:lnTo>
                    <a:lnTo>
                      <a:pt x="108" y="122"/>
                    </a:lnTo>
                    <a:lnTo>
                      <a:pt x="107" y="121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6" y="119"/>
                    </a:lnTo>
                    <a:lnTo>
                      <a:pt x="106" y="120"/>
                    </a:lnTo>
                    <a:lnTo>
                      <a:pt x="106" y="121"/>
                    </a:lnTo>
                    <a:lnTo>
                      <a:pt x="105" y="122"/>
                    </a:lnTo>
                    <a:lnTo>
                      <a:pt x="105" y="121"/>
                    </a:lnTo>
                    <a:lnTo>
                      <a:pt x="105" y="120"/>
                    </a:lnTo>
                    <a:lnTo>
                      <a:pt x="105" y="119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106" y="118"/>
                    </a:lnTo>
                    <a:lnTo>
                      <a:pt x="107" y="118"/>
                    </a:lnTo>
                    <a:lnTo>
                      <a:pt x="107" y="118"/>
                    </a:lnTo>
                    <a:lnTo>
                      <a:pt x="108" y="117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09" y="114"/>
                    </a:lnTo>
                    <a:lnTo>
                      <a:pt x="109" y="113"/>
                    </a:lnTo>
                    <a:lnTo>
                      <a:pt x="109" y="112"/>
                    </a:lnTo>
                    <a:lnTo>
                      <a:pt x="109" y="111"/>
                    </a:lnTo>
                    <a:lnTo>
                      <a:pt x="109" y="110"/>
                    </a:lnTo>
                    <a:lnTo>
                      <a:pt x="109" y="109"/>
                    </a:lnTo>
                    <a:lnTo>
                      <a:pt x="110" y="108"/>
                    </a:lnTo>
                    <a:lnTo>
                      <a:pt x="112" y="106"/>
                    </a:lnTo>
                    <a:lnTo>
                      <a:pt x="114" y="105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104"/>
                    </a:lnTo>
                    <a:lnTo>
                      <a:pt x="116" y="105"/>
                    </a:lnTo>
                    <a:lnTo>
                      <a:pt x="117" y="105"/>
                    </a:lnTo>
                    <a:lnTo>
                      <a:pt x="118" y="105"/>
                    </a:lnTo>
                    <a:lnTo>
                      <a:pt x="118" y="105"/>
                    </a:lnTo>
                    <a:lnTo>
                      <a:pt x="118" y="104"/>
                    </a:lnTo>
                    <a:lnTo>
                      <a:pt x="119" y="103"/>
                    </a:lnTo>
                    <a:lnTo>
                      <a:pt x="120" y="102"/>
                    </a:lnTo>
                    <a:lnTo>
                      <a:pt x="120" y="101"/>
                    </a:lnTo>
                    <a:lnTo>
                      <a:pt x="121" y="102"/>
                    </a:lnTo>
                    <a:lnTo>
                      <a:pt x="121" y="103"/>
                    </a:lnTo>
                    <a:lnTo>
                      <a:pt x="122" y="104"/>
                    </a:lnTo>
                    <a:lnTo>
                      <a:pt x="124" y="103"/>
                    </a:lnTo>
                    <a:lnTo>
                      <a:pt x="124" y="104"/>
                    </a:lnTo>
                    <a:lnTo>
                      <a:pt x="123" y="104"/>
                    </a:lnTo>
                    <a:lnTo>
                      <a:pt x="123" y="105"/>
                    </a:lnTo>
                    <a:lnTo>
                      <a:pt x="122" y="105"/>
                    </a:lnTo>
                    <a:lnTo>
                      <a:pt x="121" y="105"/>
                    </a:lnTo>
                    <a:lnTo>
                      <a:pt x="121" y="105"/>
                    </a:lnTo>
                    <a:lnTo>
                      <a:pt x="121" y="106"/>
                    </a:lnTo>
                    <a:lnTo>
                      <a:pt x="120" y="106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19" y="105"/>
                    </a:lnTo>
                    <a:lnTo>
                      <a:pt x="120" y="106"/>
                    </a:lnTo>
                    <a:lnTo>
                      <a:pt x="120" y="107"/>
                    </a:lnTo>
                    <a:lnTo>
                      <a:pt x="119" y="107"/>
                    </a:lnTo>
                    <a:lnTo>
                      <a:pt x="119" y="106"/>
                    </a:lnTo>
                    <a:lnTo>
                      <a:pt x="118" y="106"/>
                    </a:lnTo>
                    <a:lnTo>
                      <a:pt x="118" y="107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6" y="109"/>
                    </a:lnTo>
                    <a:lnTo>
                      <a:pt x="117" y="109"/>
                    </a:lnTo>
                    <a:lnTo>
                      <a:pt x="118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1" y="108"/>
                    </a:lnTo>
                    <a:lnTo>
                      <a:pt x="125" y="106"/>
                    </a:lnTo>
                    <a:lnTo>
                      <a:pt x="134" y="103"/>
                    </a:lnTo>
                    <a:lnTo>
                      <a:pt x="141" y="98"/>
                    </a:lnTo>
                    <a:lnTo>
                      <a:pt x="142" y="97"/>
                    </a:lnTo>
                    <a:lnTo>
                      <a:pt x="145" y="97"/>
                    </a:lnTo>
                    <a:lnTo>
                      <a:pt x="147" y="97"/>
                    </a:lnTo>
                    <a:lnTo>
                      <a:pt x="147" y="96"/>
                    </a:lnTo>
                    <a:lnTo>
                      <a:pt x="148" y="95"/>
                    </a:lnTo>
                    <a:lnTo>
                      <a:pt x="150" y="93"/>
                    </a:lnTo>
                    <a:lnTo>
                      <a:pt x="150" y="92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6" y="93"/>
                    </a:lnTo>
                    <a:lnTo>
                      <a:pt x="146" y="92"/>
                    </a:lnTo>
                    <a:lnTo>
                      <a:pt x="147" y="90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49" y="89"/>
                    </a:lnTo>
                    <a:lnTo>
                      <a:pt x="148" y="89"/>
                    </a:lnTo>
                    <a:lnTo>
                      <a:pt x="148" y="88"/>
                    </a:lnTo>
                    <a:lnTo>
                      <a:pt x="148" y="88"/>
                    </a:lnTo>
                    <a:lnTo>
                      <a:pt x="149" y="88"/>
                    </a:lnTo>
                    <a:lnTo>
                      <a:pt x="150" y="88"/>
                    </a:lnTo>
                    <a:lnTo>
                      <a:pt x="150" y="89"/>
                    </a:lnTo>
                    <a:lnTo>
                      <a:pt x="151" y="88"/>
                    </a:lnTo>
                    <a:lnTo>
                      <a:pt x="151" y="88"/>
                    </a:lnTo>
                    <a:lnTo>
                      <a:pt x="153" y="88"/>
                    </a:lnTo>
                    <a:lnTo>
                      <a:pt x="154" y="88"/>
                    </a:lnTo>
                    <a:lnTo>
                      <a:pt x="154" y="88"/>
                    </a:lnTo>
                    <a:lnTo>
                      <a:pt x="155" y="88"/>
                    </a:lnTo>
                    <a:lnTo>
                      <a:pt x="160" y="89"/>
                    </a:lnTo>
                    <a:lnTo>
                      <a:pt x="161" y="89"/>
                    </a:lnTo>
                    <a:lnTo>
                      <a:pt x="161" y="90"/>
                    </a:lnTo>
                    <a:lnTo>
                      <a:pt x="164" y="91"/>
                    </a:lnTo>
                    <a:lnTo>
                      <a:pt x="164" y="92"/>
                    </a:lnTo>
                    <a:lnTo>
                      <a:pt x="164" y="93"/>
                    </a:lnTo>
                    <a:lnTo>
                      <a:pt x="163" y="93"/>
                    </a:lnTo>
                    <a:lnTo>
                      <a:pt x="162" y="94"/>
                    </a:lnTo>
                    <a:lnTo>
                      <a:pt x="164" y="94"/>
                    </a:lnTo>
                    <a:lnTo>
                      <a:pt x="164" y="93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6" y="91"/>
                    </a:lnTo>
                    <a:lnTo>
                      <a:pt x="167" y="91"/>
                    </a:lnTo>
                    <a:lnTo>
                      <a:pt x="168" y="90"/>
                    </a:lnTo>
                    <a:lnTo>
                      <a:pt x="167" y="89"/>
                    </a:lnTo>
                    <a:lnTo>
                      <a:pt x="167" y="88"/>
                    </a:lnTo>
                    <a:lnTo>
                      <a:pt x="167" y="87"/>
                    </a:lnTo>
                    <a:lnTo>
                      <a:pt x="168" y="87"/>
                    </a:lnTo>
                    <a:lnTo>
                      <a:pt x="169" y="87"/>
                    </a:lnTo>
                    <a:lnTo>
                      <a:pt x="172" y="88"/>
                    </a:lnTo>
                    <a:lnTo>
                      <a:pt x="173" y="88"/>
                    </a:lnTo>
                    <a:lnTo>
                      <a:pt x="176" y="92"/>
                    </a:lnTo>
                    <a:lnTo>
                      <a:pt x="177" y="93"/>
                    </a:lnTo>
                    <a:lnTo>
                      <a:pt x="178" y="95"/>
                    </a:lnTo>
                    <a:lnTo>
                      <a:pt x="178" y="96"/>
                    </a:lnTo>
                    <a:lnTo>
                      <a:pt x="177" y="96"/>
                    </a:lnTo>
                    <a:lnTo>
                      <a:pt x="179" y="97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78" y="98"/>
                    </a:lnTo>
                    <a:lnTo>
                      <a:pt x="177" y="98"/>
                    </a:lnTo>
                    <a:lnTo>
                      <a:pt x="176" y="99"/>
                    </a:lnTo>
                    <a:lnTo>
                      <a:pt x="176" y="100"/>
                    </a:lnTo>
                    <a:lnTo>
                      <a:pt x="178" y="99"/>
                    </a:lnTo>
                    <a:lnTo>
                      <a:pt x="180" y="100"/>
                    </a:lnTo>
                    <a:close/>
                    <a:moveTo>
                      <a:pt x="116" y="206"/>
                    </a:moveTo>
                    <a:lnTo>
                      <a:pt x="117" y="205"/>
                    </a:lnTo>
                    <a:lnTo>
                      <a:pt x="119" y="204"/>
                    </a:lnTo>
                    <a:lnTo>
                      <a:pt x="120" y="204"/>
                    </a:lnTo>
                    <a:lnTo>
                      <a:pt x="120" y="205"/>
                    </a:lnTo>
                    <a:lnTo>
                      <a:pt x="120" y="206"/>
                    </a:lnTo>
                    <a:lnTo>
                      <a:pt x="120" y="207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19" y="209"/>
                    </a:lnTo>
                    <a:lnTo>
                      <a:pt x="117" y="210"/>
                    </a:lnTo>
                    <a:lnTo>
                      <a:pt x="116" y="209"/>
                    </a:lnTo>
                    <a:lnTo>
                      <a:pt x="115" y="208"/>
                    </a:lnTo>
                    <a:lnTo>
                      <a:pt x="116" y="20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4" name="Freeform 294">
                <a:extLst>
                  <a:ext uri="{FF2B5EF4-FFF2-40B4-BE49-F238E27FC236}">
                    <a16:creationId xmlns:a16="http://schemas.microsoft.com/office/drawing/2014/main" id="{5CA15D62-27FB-E201-3AA4-BD0B6148D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688" y="1463675"/>
                <a:ext cx="4762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1 w 3"/>
                  <a:gd name="T13" fmla="*/ 2 h 2"/>
                  <a:gd name="T14" fmla="*/ 2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5" name="Freeform 295">
                <a:extLst>
                  <a:ext uri="{FF2B5EF4-FFF2-40B4-BE49-F238E27FC236}">
                    <a16:creationId xmlns:a16="http://schemas.microsoft.com/office/drawing/2014/main" id="{1F8AFD30-B87D-C089-F8F6-0A331C550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625" y="2165350"/>
                <a:ext cx="234950" cy="152400"/>
              </a:xfrm>
              <a:custGeom>
                <a:avLst/>
                <a:gdLst>
                  <a:gd name="T0" fmla="*/ 0 w 148"/>
                  <a:gd name="T1" fmla="*/ 29 h 96"/>
                  <a:gd name="T2" fmla="*/ 2 w 148"/>
                  <a:gd name="T3" fmla="*/ 33 h 96"/>
                  <a:gd name="T4" fmla="*/ 3 w 148"/>
                  <a:gd name="T5" fmla="*/ 37 h 96"/>
                  <a:gd name="T6" fmla="*/ 9 w 148"/>
                  <a:gd name="T7" fmla="*/ 42 h 96"/>
                  <a:gd name="T8" fmla="*/ 24 w 148"/>
                  <a:gd name="T9" fmla="*/ 43 h 96"/>
                  <a:gd name="T10" fmla="*/ 27 w 148"/>
                  <a:gd name="T11" fmla="*/ 47 h 96"/>
                  <a:gd name="T12" fmla="*/ 35 w 148"/>
                  <a:gd name="T13" fmla="*/ 49 h 96"/>
                  <a:gd name="T14" fmla="*/ 38 w 148"/>
                  <a:gd name="T15" fmla="*/ 51 h 96"/>
                  <a:gd name="T16" fmla="*/ 44 w 148"/>
                  <a:gd name="T17" fmla="*/ 57 h 96"/>
                  <a:gd name="T18" fmla="*/ 52 w 148"/>
                  <a:gd name="T19" fmla="*/ 60 h 96"/>
                  <a:gd name="T20" fmla="*/ 63 w 148"/>
                  <a:gd name="T21" fmla="*/ 67 h 96"/>
                  <a:gd name="T22" fmla="*/ 71 w 148"/>
                  <a:gd name="T23" fmla="*/ 69 h 96"/>
                  <a:gd name="T24" fmla="*/ 89 w 148"/>
                  <a:gd name="T25" fmla="*/ 77 h 96"/>
                  <a:gd name="T26" fmla="*/ 99 w 148"/>
                  <a:gd name="T27" fmla="*/ 88 h 96"/>
                  <a:gd name="T28" fmla="*/ 107 w 148"/>
                  <a:gd name="T29" fmla="*/ 93 h 96"/>
                  <a:gd name="T30" fmla="*/ 116 w 148"/>
                  <a:gd name="T31" fmla="*/ 94 h 96"/>
                  <a:gd name="T32" fmla="*/ 119 w 148"/>
                  <a:gd name="T33" fmla="*/ 94 h 96"/>
                  <a:gd name="T34" fmla="*/ 124 w 148"/>
                  <a:gd name="T35" fmla="*/ 96 h 96"/>
                  <a:gd name="T36" fmla="*/ 122 w 148"/>
                  <a:gd name="T37" fmla="*/ 87 h 96"/>
                  <a:gd name="T38" fmla="*/ 127 w 148"/>
                  <a:gd name="T39" fmla="*/ 79 h 96"/>
                  <a:gd name="T40" fmla="*/ 130 w 148"/>
                  <a:gd name="T41" fmla="*/ 77 h 96"/>
                  <a:gd name="T42" fmla="*/ 134 w 148"/>
                  <a:gd name="T43" fmla="*/ 76 h 96"/>
                  <a:gd name="T44" fmla="*/ 132 w 148"/>
                  <a:gd name="T45" fmla="*/ 72 h 96"/>
                  <a:gd name="T46" fmla="*/ 130 w 148"/>
                  <a:gd name="T47" fmla="*/ 69 h 96"/>
                  <a:gd name="T48" fmla="*/ 130 w 148"/>
                  <a:gd name="T49" fmla="*/ 67 h 96"/>
                  <a:gd name="T50" fmla="*/ 127 w 148"/>
                  <a:gd name="T51" fmla="*/ 63 h 96"/>
                  <a:gd name="T52" fmla="*/ 128 w 148"/>
                  <a:gd name="T53" fmla="*/ 63 h 96"/>
                  <a:gd name="T54" fmla="*/ 129 w 148"/>
                  <a:gd name="T55" fmla="*/ 60 h 96"/>
                  <a:gd name="T56" fmla="*/ 122 w 148"/>
                  <a:gd name="T57" fmla="*/ 56 h 96"/>
                  <a:gd name="T58" fmla="*/ 126 w 148"/>
                  <a:gd name="T59" fmla="*/ 43 h 96"/>
                  <a:gd name="T60" fmla="*/ 127 w 148"/>
                  <a:gd name="T61" fmla="*/ 37 h 96"/>
                  <a:gd name="T62" fmla="*/ 127 w 148"/>
                  <a:gd name="T63" fmla="*/ 33 h 96"/>
                  <a:gd name="T64" fmla="*/ 132 w 148"/>
                  <a:gd name="T65" fmla="*/ 26 h 96"/>
                  <a:gd name="T66" fmla="*/ 144 w 148"/>
                  <a:gd name="T67" fmla="*/ 7 h 96"/>
                  <a:gd name="T68" fmla="*/ 147 w 148"/>
                  <a:gd name="T69" fmla="*/ 3 h 96"/>
                  <a:gd name="T70" fmla="*/ 141 w 148"/>
                  <a:gd name="T71" fmla="*/ 0 h 96"/>
                  <a:gd name="T72" fmla="*/ 133 w 148"/>
                  <a:gd name="T73" fmla="*/ 6 h 96"/>
                  <a:gd name="T74" fmla="*/ 129 w 148"/>
                  <a:gd name="T75" fmla="*/ 5 h 96"/>
                  <a:gd name="T76" fmla="*/ 123 w 148"/>
                  <a:gd name="T77" fmla="*/ 10 h 96"/>
                  <a:gd name="T78" fmla="*/ 118 w 148"/>
                  <a:gd name="T79" fmla="*/ 9 h 96"/>
                  <a:gd name="T80" fmla="*/ 115 w 148"/>
                  <a:gd name="T81" fmla="*/ 7 h 96"/>
                  <a:gd name="T82" fmla="*/ 108 w 148"/>
                  <a:gd name="T83" fmla="*/ 9 h 96"/>
                  <a:gd name="T84" fmla="*/ 101 w 148"/>
                  <a:gd name="T85" fmla="*/ 14 h 96"/>
                  <a:gd name="T86" fmla="*/ 87 w 148"/>
                  <a:gd name="T87" fmla="*/ 17 h 96"/>
                  <a:gd name="T88" fmla="*/ 76 w 148"/>
                  <a:gd name="T89" fmla="*/ 17 h 96"/>
                  <a:gd name="T90" fmla="*/ 68 w 148"/>
                  <a:gd name="T91" fmla="*/ 17 h 96"/>
                  <a:gd name="T92" fmla="*/ 63 w 148"/>
                  <a:gd name="T93" fmla="*/ 19 h 96"/>
                  <a:gd name="T94" fmla="*/ 55 w 148"/>
                  <a:gd name="T95" fmla="*/ 17 h 96"/>
                  <a:gd name="T96" fmla="*/ 51 w 148"/>
                  <a:gd name="T97" fmla="*/ 14 h 96"/>
                  <a:gd name="T98" fmla="*/ 44 w 148"/>
                  <a:gd name="T99" fmla="*/ 10 h 96"/>
                  <a:gd name="T100" fmla="*/ 41 w 148"/>
                  <a:gd name="T101" fmla="*/ 6 h 96"/>
                  <a:gd name="T102" fmla="*/ 37 w 148"/>
                  <a:gd name="T103" fmla="*/ 7 h 96"/>
                  <a:gd name="T104" fmla="*/ 31 w 148"/>
                  <a:gd name="T105" fmla="*/ 7 h 96"/>
                  <a:gd name="T106" fmla="*/ 29 w 148"/>
                  <a:gd name="T107" fmla="*/ 11 h 96"/>
                  <a:gd name="T108" fmla="*/ 24 w 148"/>
                  <a:gd name="T109" fmla="*/ 16 h 96"/>
                  <a:gd name="T110" fmla="*/ 18 w 148"/>
                  <a:gd name="T111" fmla="*/ 14 h 96"/>
                  <a:gd name="T112" fmla="*/ 14 w 148"/>
                  <a:gd name="T113" fmla="*/ 7 h 96"/>
                  <a:gd name="T114" fmla="*/ 12 w 148"/>
                  <a:gd name="T115" fmla="*/ 12 h 96"/>
                  <a:gd name="T116" fmla="*/ 8 w 148"/>
                  <a:gd name="T117" fmla="*/ 14 h 96"/>
                  <a:gd name="T118" fmla="*/ 3 w 148"/>
                  <a:gd name="T119" fmla="*/ 17 h 96"/>
                  <a:gd name="T120" fmla="*/ 2 w 148"/>
                  <a:gd name="T12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8" h="96">
                    <a:moveTo>
                      <a:pt x="3" y="27"/>
                    </a:moveTo>
                    <a:lnTo>
                      <a:pt x="2" y="27"/>
                    </a:lnTo>
                    <a:lnTo>
                      <a:pt x="2" y="28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2" y="35"/>
                    </a:lnTo>
                    <a:lnTo>
                      <a:pt x="3" y="36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0" y="43"/>
                    </a:lnTo>
                    <a:lnTo>
                      <a:pt x="24" y="43"/>
                    </a:lnTo>
                    <a:lnTo>
                      <a:pt x="25" y="44"/>
                    </a:lnTo>
                    <a:lnTo>
                      <a:pt x="26" y="45"/>
                    </a:lnTo>
                    <a:lnTo>
                      <a:pt x="27" y="46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4" y="47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7" y="51"/>
                    </a:lnTo>
                    <a:lnTo>
                      <a:pt x="38" y="51"/>
                    </a:lnTo>
                    <a:lnTo>
                      <a:pt x="39" y="54"/>
                    </a:lnTo>
                    <a:lnTo>
                      <a:pt x="40" y="54"/>
                    </a:lnTo>
                    <a:lnTo>
                      <a:pt x="41" y="54"/>
                    </a:lnTo>
                    <a:lnTo>
                      <a:pt x="42" y="55"/>
                    </a:lnTo>
                    <a:lnTo>
                      <a:pt x="44" y="57"/>
                    </a:lnTo>
                    <a:lnTo>
                      <a:pt x="46" y="58"/>
                    </a:lnTo>
                    <a:lnTo>
                      <a:pt x="47" y="58"/>
                    </a:lnTo>
                    <a:lnTo>
                      <a:pt x="48" y="59"/>
                    </a:lnTo>
                    <a:lnTo>
                      <a:pt x="50" y="59"/>
                    </a:lnTo>
                    <a:lnTo>
                      <a:pt x="52" y="60"/>
                    </a:lnTo>
                    <a:lnTo>
                      <a:pt x="54" y="61"/>
                    </a:lnTo>
                    <a:lnTo>
                      <a:pt x="57" y="65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7" y="70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1" y="69"/>
                    </a:lnTo>
                    <a:lnTo>
                      <a:pt x="77" y="69"/>
                    </a:lnTo>
                    <a:lnTo>
                      <a:pt x="78" y="69"/>
                    </a:lnTo>
                    <a:lnTo>
                      <a:pt x="82" y="71"/>
                    </a:lnTo>
                    <a:lnTo>
                      <a:pt x="86" y="74"/>
                    </a:lnTo>
                    <a:lnTo>
                      <a:pt x="89" y="77"/>
                    </a:lnTo>
                    <a:lnTo>
                      <a:pt x="90" y="79"/>
                    </a:lnTo>
                    <a:lnTo>
                      <a:pt x="94" y="87"/>
                    </a:lnTo>
                    <a:lnTo>
                      <a:pt x="95" y="87"/>
                    </a:lnTo>
                    <a:lnTo>
                      <a:pt x="98" y="88"/>
                    </a:lnTo>
                    <a:lnTo>
                      <a:pt x="99" y="88"/>
                    </a:lnTo>
                    <a:lnTo>
                      <a:pt x="99" y="89"/>
                    </a:lnTo>
                    <a:lnTo>
                      <a:pt x="103" y="90"/>
                    </a:lnTo>
                    <a:lnTo>
                      <a:pt x="104" y="92"/>
                    </a:lnTo>
                    <a:lnTo>
                      <a:pt x="107" y="92"/>
                    </a:lnTo>
                    <a:lnTo>
                      <a:pt x="107" y="93"/>
                    </a:lnTo>
                    <a:lnTo>
                      <a:pt x="108" y="93"/>
                    </a:lnTo>
                    <a:lnTo>
                      <a:pt x="111" y="92"/>
                    </a:lnTo>
                    <a:lnTo>
                      <a:pt x="112" y="91"/>
                    </a:lnTo>
                    <a:lnTo>
                      <a:pt x="114" y="92"/>
                    </a:lnTo>
                    <a:lnTo>
                      <a:pt x="116" y="94"/>
                    </a:lnTo>
                    <a:lnTo>
                      <a:pt x="117" y="94"/>
                    </a:lnTo>
                    <a:lnTo>
                      <a:pt x="117" y="93"/>
                    </a:lnTo>
                    <a:lnTo>
                      <a:pt x="118" y="93"/>
                    </a:lnTo>
                    <a:lnTo>
                      <a:pt x="119" y="93"/>
                    </a:lnTo>
                    <a:lnTo>
                      <a:pt x="119" y="94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1" y="96"/>
                    </a:lnTo>
                    <a:lnTo>
                      <a:pt x="122" y="96"/>
                    </a:lnTo>
                    <a:lnTo>
                      <a:pt x="124" y="96"/>
                    </a:lnTo>
                    <a:lnTo>
                      <a:pt x="125" y="95"/>
                    </a:lnTo>
                    <a:lnTo>
                      <a:pt x="125" y="94"/>
                    </a:lnTo>
                    <a:lnTo>
                      <a:pt x="124" y="90"/>
                    </a:lnTo>
                    <a:lnTo>
                      <a:pt x="123" y="88"/>
                    </a:lnTo>
                    <a:lnTo>
                      <a:pt x="122" y="87"/>
                    </a:lnTo>
                    <a:lnTo>
                      <a:pt x="123" y="87"/>
                    </a:lnTo>
                    <a:lnTo>
                      <a:pt x="123" y="86"/>
                    </a:lnTo>
                    <a:lnTo>
                      <a:pt x="126" y="80"/>
                    </a:lnTo>
                    <a:lnTo>
                      <a:pt x="127" y="79"/>
                    </a:lnTo>
                    <a:lnTo>
                      <a:pt x="127" y="79"/>
                    </a:lnTo>
                    <a:lnTo>
                      <a:pt x="128" y="79"/>
                    </a:lnTo>
                    <a:lnTo>
                      <a:pt x="128" y="78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0" y="77"/>
                    </a:lnTo>
                    <a:lnTo>
                      <a:pt x="131" y="77"/>
                    </a:lnTo>
                    <a:lnTo>
                      <a:pt x="132" y="76"/>
                    </a:lnTo>
                    <a:lnTo>
                      <a:pt x="133" y="75"/>
                    </a:lnTo>
                    <a:lnTo>
                      <a:pt x="133" y="76"/>
                    </a:lnTo>
                    <a:lnTo>
                      <a:pt x="134" y="76"/>
                    </a:lnTo>
                    <a:lnTo>
                      <a:pt x="134" y="75"/>
                    </a:lnTo>
                    <a:lnTo>
                      <a:pt x="133" y="74"/>
                    </a:lnTo>
                    <a:lnTo>
                      <a:pt x="132" y="74"/>
                    </a:lnTo>
                    <a:lnTo>
                      <a:pt x="131" y="73"/>
                    </a:lnTo>
                    <a:lnTo>
                      <a:pt x="132" y="72"/>
                    </a:lnTo>
                    <a:lnTo>
                      <a:pt x="132" y="73"/>
                    </a:lnTo>
                    <a:lnTo>
                      <a:pt x="133" y="71"/>
                    </a:lnTo>
                    <a:lnTo>
                      <a:pt x="132" y="70"/>
                    </a:lnTo>
                    <a:lnTo>
                      <a:pt x="132" y="69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8"/>
                    </a:lnTo>
                    <a:lnTo>
                      <a:pt x="129" y="67"/>
                    </a:lnTo>
                    <a:lnTo>
                      <a:pt x="130" y="67"/>
                    </a:lnTo>
                    <a:lnTo>
                      <a:pt x="130" y="67"/>
                    </a:lnTo>
                    <a:lnTo>
                      <a:pt x="129" y="67"/>
                    </a:lnTo>
                    <a:lnTo>
                      <a:pt x="128" y="67"/>
                    </a:lnTo>
                    <a:lnTo>
                      <a:pt x="127" y="66"/>
                    </a:lnTo>
                    <a:lnTo>
                      <a:pt x="127" y="64"/>
                    </a:lnTo>
                    <a:lnTo>
                      <a:pt x="127" y="63"/>
                    </a:lnTo>
                    <a:lnTo>
                      <a:pt x="127" y="62"/>
                    </a:lnTo>
                    <a:lnTo>
                      <a:pt x="127" y="61"/>
                    </a:lnTo>
                    <a:lnTo>
                      <a:pt x="128" y="61"/>
                    </a:lnTo>
                    <a:lnTo>
                      <a:pt x="128" y="62"/>
                    </a:lnTo>
                    <a:lnTo>
                      <a:pt x="128" y="63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0" y="62"/>
                    </a:lnTo>
                    <a:lnTo>
                      <a:pt x="130" y="61"/>
                    </a:lnTo>
                    <a:lnTo>
                      <a:pt x="129" y="60"/>
                    </a:lnTo>
                    <a:lnTo>
                      <a:pt x="128" y="59"/>
                    </a:lnTo>
                    <a:lnTo>
                      <a:pt x="127" y="58"/>
                    </a:lnTo>
                    <a:lnTo>
                      <a:pt x="123" y="57"/>
                    </a:lnTo>
                    <a:lnTo>
                      <a:pt x="123" y="57"/>
                    </a:lnTo>
                    <a:lnTo>
                      <a:pt x="122" y="56"/>
                    </a:lnTo>
                    <a:lnTo>
                      <a:pt x="122" y="49"/>
                    </a:lnTo>
                    <a:lnTo>
                      <a:pt x="122" y="48"/>
                    </a:lnTo>
                    <a:lnTo>
                      <a:pt x="123" y="47"/>
                    </a:lnTo>
                    <a:lnTo>
                      <a:pt x="124" y="46"/>
                    </a:lnTo>
                    <a:lnTo>
                      <a:pt x="126" y="43"/>
                    </a:lnTo>
                    <a:lnTo>
                      <a:pt x="127" y="41"/>
                    </a:lnTo>
                    <a:lnTo>
                      <a:pt x="127" y="39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7" y="37"/>
                    </a:lnTo>
                    <a:lnTo>
                      <a:pt x="128" y="37"/>
                    </a:lnTo>
                    <a:lnTo>
                      <a:pt x="128" y="36"/>
                    </a:lnTo>
                    <a:lnTo>
                      <a:pt x="128" y="35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8" y="32"/>
                    </a:lnTo>
                    <a:lnTo>
                      <a:pt x="129" y="30"/>
                    </a:lnTo>
                    <a:lnTo>
                      <a:pt x="130" y="29"/>
                    </a:lnTo>
                    <a:lnTo>
                      <a:pt x="131" y="27"/>
                    </a:lnTo>
                    <a:lnTo>
                      <a:pt x="132" y="26"/>
                    </a:lnTo>
                    <a:lnTo>
                      <a:pt x="136" y="19"/>
                    </a:lnTo>
                    <a:lnTo>
                      <a:pt x="141" y="14"/>
                    </a:lnTo>
                    <a:lnTo>
                      <a:pt x="142" y="10"/>
                    </a:lnTo>
                    <a:lnTo>
                      <a:pt x="145" y="7"/>
                    </a:lnTo>
                    <a:lnTo>
                      <a:pt x="144" y="7"/>
                    </a:lnTo>
                    <a:lnTo>
                      <a:pt x="144" y="6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47" y="2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41" y="0"/>
                    </a:lnTo>
                    <a:lnTo>
                      <a:pt x="139" y="2"/>
                    </a:lnTo>
                    <a:lnTo>
                      <a:pt x="137" y="3"/>
                    </a:lnTo>
                    <a:lnTo>
                      <a:pt x="137" y="4"/>
                    </a:lnTo>
                    <a:lnTo>
                      <a:pt x="137" y="5"/>
                    </a:lnTo>
                    <a:lnTo>
                      <a:pt x="133" y="6"/>
                    </a:lnTo>
                    <a:lnTo>
                      <a:pt x="132" y="6"/>
                    </a:lnTo>
                    <a:lnTo>
                      <a:pt x="131" y="6"/>
                    </a:lnTo>
                    <a:lnTo>
                      <a:pt x="130" y="6"/>
                    </a:lnTo>
                    <a:lnTo>
                      <a:pt x="129" y="6"/>
                    </a:lnTo>
                    <a:lnTo>
                      <a:pt x="129" y="5"/>
                    </a:lnTo>
                    <a:lnTo>
                      <a:pt x="129" y="4"/>
                    </a:lnTo>
                    <a:lnTo>
                      <a:pt x="127" y="7"/>
                    </a:lnTo>
                    <a:lnTo>
                      <a:pt x="127" y="9"/>
                    </a:lnTo>
                    <a:lnTo>
                      <a:pt x="124" y="10"/>
                    </a:lnTo>
                    <a:lnTo>
                      <a:pt x="123" y="10"/>
                    </a:lnTo>
                    <a:lnTo>
                      <a:pt x="122" y="11"/>
                    </a:lnTo>
                    <a:lnTo>
                      <a:pt x="121" y="11"/>
                    </a:lnTo>
                    <a:lnTo>
                      <a:pt x="121" y="10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7" y="9"/>
                    </a:lnTo>
                    <a:lnTo>
                      <a:pt x="117" y="9"/>
                    </a:lnTo>
                    <a:lnTo>
                      <a:pt x="117" y="8"/>
                    </a:lnTo>
                    <a:lnTo>
                      <a:pt x="116" y="7"/>
                    </a:lnTo>
                    <a:lnTo>
                      <a:pt x="115" y="7"/>
                    </a:lnTo>
                    <a:lnTo>
                      <a:pt x="114" y="7"/>
                    </a:lnTo>
                    <a:lnTo>
                      <a:pt x="113" y="7"/>
                    </a:lnTo>
                    <a:lnTo>
                      <a:pt x="112" y="8"/>
                    </a:lnTo>
                    <a:lnTo>
                      <a:pt x="109" y="9"/>
                    </a:lnTo>
                    <a:lnTo>
                      <a:pt x="108" y="9"/>
                    </a:lnTo>
                    <a:lnTo>
                      <a:pt x="107" y="9"/>
                    </a:lnTo>
                    <a:lnTo>
                      <a:pt x="106" y="9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1" y="14"/>
                    </a:lnTo>
                    <a:lnTo>
                      <a:pt x="96" y="15"/>
                    </a:lnTo>
                    <a:lnTo>
                      <a:pt x="93" y="16"/>
                    </a:lnTo>
                    <a:lnTo>
                      <a:pt x="92" y="15"/>
                    </a:lnTo>
                    <a:lnTo>
                      <a:pt x="90" y="16"/>
                    </a:lnTo>
                    <a:lnTo>
                      <a:pt x="87" y="17"/>
                    </a:lnTo>
                    <a:lnTo>
                      <a:pt x="85" y="17"/>
                    </a:lnTo>
                    <a:lnTo>
                      <a:pt x="79" y="16"/>
                    </a:lnTo>
                    <a:lnTo>
                      <a:pt x="77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5" y="16"/>
                    </a:lnTo>
                    <a:lnTo>
                      <a:pt x="73" y="15"/>
                    </a:lnTo>
                    <a:lnTo>
                      <a:pt x="72" y="16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6" y="18"/>
                    </a:lnTo>
                    <a:lnTo>
                      <a:pt x="64" y="19"/>
                    </a:lnTo>
                    <a:lnTo>
                      <a:pt x="63" y="19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18"/>
                    </a:lnTo>
                    <a:lnTo>
                      <a:pt x="57" y="17"/>
                    </a:lnTo>
                    <a:lnTo>
                      <a:pt x="55" y="17"/>
                    </a:lnTo>
                    <a:lnTo>
                      <a:pt x="53" y="16"/>
                    </a:lnTo>
                    <a:lnTo>
                      <a:pt x="52" y="15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1" y="14"/>
                    </a:lnTo>
                    <a:lnTo>
                      <a:pt x="51" y="13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0" y="6"/>
                    </a:lnTo>
                    <a:lnTo>
                      <a:pt x="39" y="6"/>
                    </a:lnTo>
                    <a:lnTo>
                      <a:pt x="38" y="7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2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6"/>
                    </a:lnTo>
                    <a:lnTo>
                      <a:pt x="3" y="2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6" name="Rectangle 296">
                <a:extLst>
                  <a:ext uri="{FF2B5EF4-FFF2-40B4-BE49-F238E27FC236}">
                    <a16:creationId xmlns:a16="http://schemas.microsoft.com/office/drawing/2014/main" id="{D5988BA2-D559-5D9B-9F23-EFCE89D0D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050" y="1779588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7" name="Freeform 297">
                <a:extLst>
                  <a:ext uri="{FF2B5EF4-FFF2-40B4-BE49-F238E27FC236}">
                    <a16:creationId xmlns:a16="http://schemas.microsoft.com/office/drawing/2014/main" id="{9E5C188E-5D41-44CC-E7B9-0A3A21634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975" y="2419350"/>
                <a:ext cx="7937" cy="3175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0 h 2"/>
                  <a:gd name="T4" fmla="*/ 1 w 5"/>
                  <a:gd name="T5" fmla="*/ 0 h 2"/>
                  <a:gd name="T6" fmla="*/ 0 w 5"/>
                  <a:gd name="T7" fmla="*/ 0 h 2"/>
                  <a:gd name="T8" fmla="*/ 1 w 5"/>
                  <a:gd name="T9" fmla="*/ 1 h 2"/>
                  <a:gd name="T10" fmla="*/ 2 w 5"/>
                  <a:gd name="T11" fmla="*/ 1 h 2"/>
                  <a:gd name="T12" fmla="*/ 4 w 5"/>
                  <a:gd name="T13" fmla="*/ 2 h 2"/>
                  <a:gd name="T14" fmla="*/ 4 w 5"/>
                  <a:gd name="T15" fmla="*/ 2 h 2"/>
                  <a:gd name="T16" fmla="*/ 5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3 w 5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8" name="Freeform 298">
                <a:extLst>
                  <a:ext uri="{FF2B5EF4-FFF2-40B4-BE49-F238E27FC236}">
                    <a16:creationId xmlns:a16="http://schemas.microsoft.com/office/drawing/2014/main" id="{3431C2FF-162F-EDA9-E7C2-CE6205B5F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2198688"/>
                <a:ext cx="7937" cy="3175"/>
              </a:xfrm>
              <a:custGeom>
                <a:avLst/>
                <a:gdLst>
                  <a:gd name="T0" fmla="*/ 2 w 5"/>
                  <a:gd name="T1" fmla="*/ 0 h 2"/>
                  <a:gd name="T2" fmla="*/ 1 w 5"/>
                  <a:gd name="T3" fmla="*/ 0 h 2"/>
                  <a:gd name="T4" fmla="*/ 0 w 5"/>
                  <a:gd name="T5" fmla="*/ 0 h 2"/>
                  <a:gd name="T6" fmla="*/ 0 w 5"/>
                  <a:gd name="T7" fmla="*/ 1 h 2"/>
                  <a:gd name="T8" fmla="*/ 1 w 5"/>
                  <a:gd name="T9" fmla="*/ 2 h 2"/>
                  <a:gd name="T10" fmla="*/ 2 w 5"/>
                  <a:gd name="T11" fmla="*/ 1 h 2"/>
                  <a:gd name="T12" fmla="*/ 3 w 5"/>
                  <a:gd name="T13" fmla="*/ 2 h 2"/>
                  <a:gd name="T14" fmla="*/ 4 w 5"/>
                  <a:gd name="T15" fmla="*/ 2 h 2"/>
                  <a:gd name="T16" fmla="*/ 5 w 5"/>
                  <a:gd name="T17" fmla="*/ 2 h 2"/>
                  <a:gd name="T18" fmla="*/ 5 w 5"/>
                  <a:gd name="T19" fmla="*/ 1 h 2"/>
                  <a:gd name="T20" fmla="*/ 4 w 5"/>
                  <a:gd name="T21" fmla="*/ 1 h 2"/>
                  <a:gd name="T22" fmla="*/ 3 w 5"/>
                  <a:gd name="T23" fmla="*/ 1 h 2"/>
                  <a:gd name="T24" fmla="*/ 3 w 5"/>
                  <a:gd name="T25" fmla="*/ 0 h 2"/>
                  <a:gd name="T26" fmla="*/ 2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69" name="Freeform 299">
                <a:extLst>
                  <a:ext uri="{FF2B5EF4-FFF2-40B4-BE49-F238E27FC236}">
                    <a16:creationId xmlns:a16="http://schemas.microsoft.com/office/drawing/2014/main" id="{009ECCC5-AEBF-9531-42E6-8555F8414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" y="1774825"/>
                <a:ext cx="6350" cy="63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1 w 4"/>
                  <a:gd name="T5" fmla="*/ 0 h 4"/>
                  <a:gd name="T6" fmla="*/ 1 w 4"/>
                  <a:gd name="T7" fmla="*/ 1 h 4"/>
                  <a:gd name="T8" fmla="*/ 0 w 4"/>
                  <a:gd name="T9" fmla="*/ 2 h 4"/>
                  <a:gd name="T10" fmla="*/ 2 w 4"/>
                  <a:gd name="T11" fmla="*/ 4 h 4"/>
                  <a:gd name="T12" fmla="*/ 3 w 4"/>
                  <a:gd name="T13" fmla="*/ 4 h 4"/>
                  <a:gd name="T14" fmla="*/ 4 w 4"/>
                  <a:gd name="T15" fmla="*/ 4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0" name="Freeform 300">
                <a:extLst>
                  <a:ext uri="{FF2B5EF4-FFF2-40B4-BE49-F238E27FC236}">
                    <a16:creationId xmlns:a16="http://schemas.microsoft.com/office/drawing/2014/main" id="{FD63D5B6-BB07-13D4-074E-86F8CAE03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463" y="2193925"/>
                <a:ext cx="4762" cy="476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1 w 3"/>
                  <a:gd name="T5" fmla="*/ 1 h 3"/>
                  <a:gd name="T6" fmla="*/ 1 w 3"/>
                  <a:gd name="T7" fmla="*/ 2 h 3"/>
                  <a:gd name="T8" fmla="*/ 2 w 3"/>
                  <a:gd name="T9" fmla="*/ 3 h 3"/>
                  <a:gd name="T10" fmla="*/ 3 w 3"/>
                  <a:gd name="T11" fmla="*/ 3 h 3"/>
                  <a:gd name="T12" fmla="*/ 3 w 3"/>
                  <a:gd name="T13" fmla="*/ 2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1" name="Freeform 301">
                <a:extLst>
                  <a:ext uri="{FF2B5EF4-FFF2-40B4-BE49-F238E27FC236}">
                    <a16:creationId xmlns:a16="http://schemas.microsoft.com/office/drawing/2014/main" id="{4DA8A003-599F-EEE5-BA0C-73EA9F5CF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350" y="1727200"/>
                <a:ext cx="23812" cy="15875"/>
              </a:xfrm>
              <a:custGeom>
                <a:avLst/>
                <a:gdLst>
                  <a:gd name="T0" fmla="*/ 8 w 15"/>
                  <a:gd name="T1" fmla="*/ 4 h 10"/>
                  <a:gd name="T2" fmla="*/ 7 w 15"/>
                  <a:gd name="T3" fmla="*/ 4 h 10"/>
                  <a:gd name="T4" fmla="*/ 6 w 15"/>
                  <a:gd name="T5" fmla="*/ 4 h 10"/>
                  <a:gd name="T6" fmla="*/ 5 w 15"/>
                  <a:gd name="T7" fmla="*/ 4 h 10"/>
                  <a:gd name="T8" fmla="*/ 4 w 15"/>
                  <a:gd name="T9" fmla="*/ 4 h 10"/>
                  <a:gd name="T10" fmla="*/ 3 w 15"/>
                  <a:gd name="T11" fmla="*/ 4 h 10"/>
                  <a:gd name="T12" fmla="*/ 2 w 15"/>
                  <a:gd name="T13" fmla="*/ 4 h 10"/>
                  <a:gd name="T14" fmla="*/ 0 w 15"/>
                  <a:gd name="T15" fmla="*/ 4 h 10"/>
                  <a:gd name="T16" fmla="*/ 0 w 15"/>
                  <a:gd name="T17" fmla="*/ 4 h 10"/>
                  <a:gd name="T18" fmla="*/ 0 w 15"/>
                  <a:gd name="T19" fmla="*/ 5 h 10"/>
                  <a:gd name="T20" fmla="*/ 0 w 15"/>
                  <a:gd name="T21" fmla="*/ 7 h 10"/>
                  <a:gd name="T22" fmla="*/ 0 w 15"/>
                  <a:gd name="T23" fmla="*/ 8 h 10"/>
                  <a:gd name="T24" fmla="*/ 1 w 15"/>
                  <a:gd name="T25" fmla="*/ 8 h 10"/>
                  <a:gd name="T26" fmla="*/ 5 w 15"/>
                  <a:gd name="T27" fmla="*/ 8 h 10"/>
                  <a:gd name="T28" fmla="*/ 5 w 15"/>
                  <a:gd name="T29" fmla="*/ 7 h 10"/>
                  <a:gd name="T30" fmla="*/ 6 w 15"/>
                  <a:gd name="T31" fmla="*/ 8 h 10"/>
                  <a:gd name="T32" fmla="*/ 9 w 15"/>
                  <a:gd name="T33" fmla="*/ 6 h 10"/>
                  <a:gd name="T34" fmla="*/ 9 w 15"/>
                  <a:gd name="T35" fmla="*/ 8 h 10"/>
                  <a:gd name="T36" fmla="*/ 10 w 15"/>
                  <a:gd name="T37" fmla="*/ 6 h 10"/>
                  <a:gd name="T38" fmla="*/ 11 w 15"/>
                  <a:gd name="T39" fmla="*/ 7 h 10"/>
                  <a:gd name="T40" fmla="*/ 12 w 15"/>
                  <a:gd name="T41" fmla="*/ 7 h 10"/>
                  <a:gd name="T42" fmla="*/ 12 w 15"/>
                  <a:gd name="T43" fmla="*/ 9 h 10"/>
                  <a:gd name="T44" fmla="*/ 13 w 15"/>
                  <a:gd name="T45" fmla="*/ 9 h 10"/>
                  <a:gd name="T46" fmla="*/ 14 w 15"/>
                  <a:gd name="T47" fmla="*/ 9 h 10"/>
                  <a:gd name="T48" fmla="*/ 14 w 15"/>
                  <a:gd name="T49" fmla="*/ 10 h 10"/>
                  <a:gd name="T50" fmla="*/ 14 w 15"/>
                  <a:gd name="T51" fmla="*/ 9 h 10"/>
                  <a:gd name="T52" fmla="*/ 14 w 15"/>
                  <a:gd name="T53" fmla="*/ 8 h 10"/>
                  <a:gd name="T54" fmla="*/ 14 w 15"/>
                  <a:gd name="T55" fmla="*/ 7 h 10"/>
                  <a:gd name="T56" fmla="*/ 13 w 15"/>
                  <a:gd name="T57" fmla="*/ 6 h 10"/>
                  <a:gd name="T58" fmla="*/ 14 w 15"/>
                  <a:gd name="T59" fmla="*/ 6 h 10"/>
                  <a:gd name="T60" fmla="*/ 14 w 15"/>
                  <a:gd name="T61" fmla="*/ 5 h 10"/>
                  <a:gd name="T62" fmla="*/ 14 w 15"/>
                  <a:gd name="T63" fmla="*/ 5 h 10"/>
                  <a:gd name="T64" fmla="*/ 14 w 15"/>
                  <a:gd name="T65" fmla="*/ 4 h 10"/>
                  <a:gd name="T66" fmla="*/ 14 w 15"/>
                  <a:gd name="T67" fmla="*/ 4 h 10"/>
                  <a:gd name="T68" fmla="*/ 14 w 15"/>
                  <a:gd name="T69" fmla="*/ 3 h 10"/>
                  <a:gd name="T70" fmla="*/ 15 w 15"/>
                  <a:gd name="T71" fmla="*/ 2 h 10"/>
                  <a:gd name="T72" fmla="*/ 14 w 15"/>
                  <a:gd name="T73" fmla="*/ 1 h 10"/>
                  <a:gd name="T74" fmla="*/ 14 w 15"/>
                  <a:gd name="T75" fmla="*/ 0 h 10"/>
                  <a:gd name="T76" fmla="*/ 14 w 15"/>
                  <a:gd name="T77" fmla="*/ 0 h 10"/>
                  <a:gd name="T78" fmla="*/ 14 w 15"/>
                  <a:gd name="T79" fmla="*/ 1 h 10"/>
                  <a:gd name="T80" fmla="*/ 13 w 15"/>
                  <a:gd name="T81" fmla="*/ 1 h 10"/>
                  <a:gd name="T82" fmla="*/ 13 w 15"/>
                  <a:gd name="T83" fmla="*/ 3 h 10"/>
                  <a:gd name="T84" fmla="*/ 12 w 15"/>
                  <a:gd name="T85" fmla="*/ 4 h 10"/>
                  <a:gd name="T86" fmla="*/ 11 w 15"/>
                  <a:gd name="T87" fmla="*/ 4 h 10"/>
                  <a:gd name="T88" fmla="*/ 11 w 15"/>
                  <a:gd name="T89" fmla="*/ 4 h 10"/>
                  <a:gd name="T90" fmla="*/ 10 w 15"/>
                  <a:gd name="T91" fmla="*/ 4 h 10"/>
                  <a:gd name="T92" fmla="*/ 9 w 15"/>
                  <a:gd name="T93" fmla="*/ 4 h 10"/>
                  <a:gd name="T94" fmla="*/ 10 w 15"/>
                  <a:gd name="T95" fmla="*/ 4 h 10"/>
                  <a:gd name="T96" fmla="*/ 8 w 15"/>
                  <a:gd name="T9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10">
                    <a:moveTo>
                      <a:pt x="8" y="4"/>
                    </a:moveTo>
                    <a:lnTo>
                      <a:pt x="7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2" name="Freeform 302">
                <a:extLst>
                  <a:ext uri="{FF2B5EF4-FFF2-40B4-BE49-F238E27FC236}">
                    <a16:creationId xmlns:a16="http://schemas.microsoft.com/office/drawing/2014/main" id="{33AA6407-E5DE-947E-D1A7-B91D0373C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303338"/>
                <a:ext cx="42862" cy="80963"/>
              </a:xfrm>
              <a:custGeom>
                <a:avLst/>
                <a:gdLst>
                  <a:gd name="T0" fmla="*/ 3 w 27"/>
                  <a:gd name="T1" fmla="*/ 41 h 51"/>
                  <a:gd name="T2" fmla="*/ 5 w 27"/>
                  <a:gd name="T3" fmla="*/ 43 h 51"/>
                  <a:gd name="T4" fmla="*/ 5 w 27"/>
                  <a:gd name="T5" fmla="*/ 46 h 51"/>
                  <a:gd name="T6" fmla="*/ 7 w 27"/>
                  <a:gd name="T7" fmla="*/ 49 h 51"/>
                  <a:gd name="T8" fmla="*/ 8 w 27"/>
                  <a:gd name="T9" fmla="*/ 51 h 51"/>
                  <a:gd name="T10" fmla="*/ 11 w 27"/>
                  <a:gd name="T11" fmla="*/ 51 h 51"/>
                  <a:gd name="T12" fmla="*/ 13 w 27"/>
                  <a:gd name="T13" fmla="*/ 49 h 51"/>
                  <a:gd name="T14" fmla="*/ 11 w 27"/>
                  <a:gd name="T15" fmla="*/ 45 h 51"/>
                  <a:gd name="T16" fmla="*/ 10 w 27"/>
                  <a:gd name="T17" fmla="*/ 43 h 51"/>
                  <a:gd name="T18" fmla="*/ 11 w 27"/>
                  <a:gd name="T19" fmla="*/ 41 h 51"/>
                  <a:gd name="T20" fmla="*/ 12 w 27"/>
                  <a:gd name="T21" fmla="*/ 39 h 51"/>
                  <a:gd name="T22" fmla="*/ 11 w 27"/>
                  <a:gd name="T23" fmla="*/ 38 h 51"/>
                  <a:gd name="T24" fmla="*/ 8 w 27"/>
                  <a:gd name="T25" fmla="*/ 37 h 51"/>
                  <a:gd name="T26" fmla="*/ 8 w 27"/>
                  <a:gd name="T27" fmla="*/ 34 h 51"/>
                  <a:gd name="T28" fmla="*/ 7 w 27"/>
                  <a:gd name="T29" fmla="*/ 33 h 51"/>
                  <a:gd name="T30" fmla="*/ 7 w 27"/>
                  <a:gd name="T31" fmla="*/ 31 h 51"/>
                  <a:gd name="T32" fmla="*/ 8 w 27"/>
                  <a:gd name="T33" fmla="*/ 31 h 51"/>
                  <a:gd name="T34" fmla="*/ 9 w 27"/>
                  <a:gd name="T35" fmla="*/ 29 h 51"/>
                  <a:gd name="T36" fmla="*/ 11 w 27"/>
                  <a:gd name="T37" fmla="*/ 26 h 51"/>
                  <a:gd name="T38" fmla="*/ 15 w 27"/>
                  <a:gd name="T39" fmla="*/ 24 h 51"/>
                  <a:gd name="T40" fmla="*/ 16 w 27"/>
                  <a:gd name="T41" fmla="*/ 26 h 51"/>
                  <a:gd name="T42" fmla="*/ 16 w 27"/>
                  <a:gd name="T43" fmla="*/ 28 h 51"/>
                  <a:gd name="T44" fmla="*/ 19 w 27"/>
                  <a:gd name="T45" fmla="*/ 30 h 51"/>
                  <a:gd name="T46" fmla="*/ 22 w 27"/>
                  <a:gd name="T47" fmla="*/ 30 h 51"/>
                  <a:gd name="T48" fmla="*/ 26 w 27"/>
                  <a:gd name="T49" fmla="*/ 31 h 51"/>
                  <a:gd name="T50" fmla="*/ 27 w 27"/>
                  <a:gd name="T51" fmla="*/ 30 h 51"/>
                  <a:gd name="T52" fmla="*/ 27 w 27"/>
                  <a:gd name="T53" fmla="*/ 26 h 51"/>
                  <a:gd name="T54" fmla="*/ 26 w 27"/>
                  <a:gd name="T55" fmla="*/ 23 h 51"/>
                  <a:gd name="T56" fmla="*/ 23 w 27"/>
                  <a:gd name="T57" fmla="*/ 22 h 51"/>
                  <a:gd name="T58" fmla="*/ 23 w 27"/>
                  <a:gd name="T59" fmla="*/ 21 h 51"/>
                  <a:gd name="T60" fmla="*/ 24 w 27"/>
                  <a:gd name="T61" fmla="*/ 19 h 51"/>
                  <a:gd name="T62" fmla="*/ 25 w 27"/>
                  <a:gd name="T63" fmla="*/ 17 h 51"/>
                  <a:gd name="T64" fmla="*/ 25 w 27"/>
                  <a:gd name="T65" fmla="*/ 15 h 51"/>
                  <a:gd name="T66" fmla="*/ 25 w 27"/>
                  <a:gd name="T67" fmla="*/ 13 h 51"/>
                  <a:gd name="T68" fmla="*/ 26 w 27"/>
                  <a:gd name="T69" fmla="*/ 11 h 51"/>
                  <a:gd name="T70" fmla="*/ 26 w 27"/>
                  <a:gd name="T71" fmla="*/ 10 h 51"/>
                  <a:gd name="T72" fmla="*/ 26 w 27"/>
                  <a:gd name="T73" fmla="*/ 7 h 51"/>
                  <a:gd name="T74" fmla="*/ 27 w 27"/>
                  <a:gd name="T75" fmla="*/ 3 h 51"/>
                  <a:gd name="T76" fmla="*/ 25 w 27"/>
                  <a:gd name="T77" fmla="*/ 1 h 51"/>
                  <a:gd name="T78" fmla="*/ 24 w 27"/>
                  <a:gd name="T79" fmla="*/ 0 h 51"/>
                  <a:gd name="T80" fmla="*/ 21 w 27"/>
                  <a:gd name="T81" fmla="*/ 1 h 51"/>
                  <a:gd name="T82" fmla="*/ 19 w 27"/>
                  <a:gd name="T83" fmla="*/ 3 h 51"/>
                  <a:gd name="T84" fmla="*/ 18 w 27"/>
                  <a:gd name="T85" fmla="*/ 4 h 51"/>
                  <a:gd name="T86" fmla="*/ 16 w 27"/>
                  <a:gd name="T87" fmla="*/ 4 h 51"/>
                  <a:gd name="T88" fmla="*/ 15 w 27"/>
                  <a:gd name="T89" fmla="*/ 7 h 51"/>
                  <a:gd name="T90" fmla="*/ 15 w 27"/>
                  <a:gd name="T91" fmla="*/ 9 h 51"/>
                  <a:gd name="T92" fmla="*/ 11 w 27"/>
                  <a:gd name="T93" fmla="*/ 10 h 51"/>
                  <a:gd name="T94" fmla="*/ 9 w 27"/>
                  <a:gd name="T95" fmla="*/ 10 h 51"/>
                  <a:gd name="T96" fmla="*/ 6 w 27"/>
                  <a:gd name="T97" fmla="*/ 7 h 51"/>
                  <a:gd name="T98" fmla="*/ 0 w 27"/>
                  <a:gd name="T99" fmla="*/ 4 h 51"/>
                  <a:gd name="T100" fmla="*/ 1 w 27"/>
                  <a:gd name="T101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51">
                    <a:moveTo>
                      <a:pt x="2" y="41"/>
                    </a:moveTo>
                    <a:lnTo>
                      <a:pt x="3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5"/>
                    </a:lnTo>
                    <a:lnTo>
                      <a:pt x="5" y="46"/>
                    </a:lnTo>
                    <a:lnTo>
                      <a:pt x="5" y="47"/>
                    </a:lnTo>
                    <a:lnTo>
                      <a:pt x="7" y="49"/>
                    </a:lnTo>
                    <a:lnTo>
                      <a:pt x="8" y="50"/>
                    </a:lnTo>
                    <a:lnTo>
                      <a:pt x="8" y="51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2" y="39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10" y="26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6" y="25"/>
                    </a:lnTo>
                    <a:lnTo>
                      <a:pt x="16" y="26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8" y="29"/>
                    </a:lnTo>
                    <a:lnTo>
                      <a:pt x="19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7" y="26"/>
                    </a:lnTo>
                    <a:lnTo>
                      <a:pt x="27" y="24"/>
                    </a:lnTo>
                    <a:lnTo>
                      <a:pt x="26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2" y="4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3" name="Freeform 315">
                <a:extLst>
                  <a:ext uri="{FF2B5EF4-FFF2-40B4-BE49-F238E27FC236}">
                    <a16:creationId xmlns:a16="http://schemas.microsoft.com/office/drawing/2014/main" id="{3E4D6FEE-DD23-AC39-6191-FCBCE246B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938" y="1389063"/>
                <a:ext cx="300037" cy="401638"/>
              </a:xfrm>
              <a:custGeom>
                <a:avLst/>
                <a:gdLst>
                  <a:gd name="T0" fmla="*/ 78 w 189"/>
                  <a:gd name="T1" fmla="*/ 206 h 253"/>
                  <a:gd name="T2" fmla="*/ 80 w 189"/>
                  <a:gd name="T3" fmla="*/ 194 h 253"/>
                  <a:gd name="T4" fmla="*/ 91 w 189"/>
                  <a:gd name="T5" fmla="*/ 192 h 253"/>
                  <a:gd name="T6" fmla="*/ 107 w 189"/>
                  <a:gd name="T7" fmla="*/ 206 h 253"/>
                  <a:gd name="T8" fmla="*/ 118 w 189"/>
                  <a:gd name="T9" fmla="*/ 215 h 253"/>
                  <a:gd name="T10" fmla="*/ 126 w 189"/>
                  <a:gd name="T11" fmla="*/ 225 h 253"/>
                  <a:gd name="T12" fmla="*/ 131 w 189"/>
                  <a:gd name="T13" fmla="*/ 233 h 253"/>
                  <a:gd name="T14" fmla="*/ 127 w 189"/>
                  <a:gd name="T15" fmla="*/ 252 h 253"/>
                  <a:gd name="T16" fmla="*/ 144 w 189"/>
                  <a:gd name="T17" fmla="*/ 247 h 253"/>
                  <a:gd name="T18" fmla="*/ 160 w 189"/>
                  <a:gd name="T19" fmla="*/ 247 h 253"/>
                  <a:gd name="T20" fmla="*/ 168 w 189"/>
                  <a:gd name="T21" fmla="*/ 236 h 253"/>
                  <a:gd name="T22" fmla="*/ 164 w 189"/>
                  <a:gd name="T23" fmla="*/ 217 h 253"/>
                  <a:gd name="T24" fmla="*/ 176 w 189"/>
                  <a:gd name="T25" fmla="*/ 213 h 253"/>
                  <a:gd name="T26" fmla="*/ 186 w 189"/>
                  <a:gd name="T27" fmla="*/ 200 h 253"/>
                  <a:gd name="T28" fmla="*/ 184 w 189"/>
                  <a:gd name="T29" fmla="*/ 189 h 253"/>
                  <a:gd name="T30" fmla="*/ 174 w 189"/>
                  <a:gd name="T31" fmla="*/ 178 h 253"/>
                  <a:gd name="T32" fmla="*/ 167 w 189"/>
                  <a:gd name="T33" fmla="*/ 167 h 253"/>
                  <a:gd name="T34" fmla="*/ 160 w 189"/>
                  <a:gd name="T35" fmla="*/ 154 h 253"/>
                  <a:gd name="T36" fmla="*/ 167 w 189"/>
                  <a:gd name="T37" fmla="*/ 140 h 253"/>
                  <a:gd name="T38" fmla="*/ 172 w 189"/>
                  <a:gd name="T39" fmla="*/ 131 h 253"/>
                  <a:gd name="T40" fmla="*/ 168 w 189"/>
                  <a:gd name="T41" fmla="*/ 117 h 253"/>
                  <a:gd name="T42" fmla="*/ 169 w 189"/>
                  <a:gd name="T43" fmla="*/ 108 h 253"/>
                  <a:gd name="T44" fmla="*/ 177 w 189"/>
                  <a:gd name="T45" fmla="*/ 102 h 253"/>
                  <a:gd name="T46" fmla="*/ 158 w 189"/>
                  <a:gd name="T47" fmla="*/ 99 h 253"/>
                  <a:gd name="T48" fmla="*/ 145 w 189"/>
                  <a:gd name="T49" fmla="*/ 104 h 253"/>
                  <a:gd name="T50" fmla="*/ 126 w 189"/>
                  <a:gd name="T51" fmla="*/ 95 h 253"/>
                  <a:gd name="T52" fmla="*/ 115 w 189"/>
                  <a:gd name="T53" fmla="*/ 87 h 253"/>
                  <a:gd name="T54" fmla="*/ 116 w 189"/>
                  <a:gd name="T55" fmla="*/ 78 h 253"/>
                  <a:gd name="T56" fmla="*/ 120 w 189"/>
                  <a:gd name="T57" fmla="*/ 70 h 253"/>
                  <a:gd name="T58" fmla="*/ 104 w 189"/>
                  <a:gd name="T59" fmla="*/ 57 h 253"/>
                  <a:gd name="T60" fmla="*/ 89 w 189"/>
                  <a:gd name="T61" fmla="*/ 47 h 253"/>
                  <a:gd name="T62" fmla="*/ 89 w 189"/>
                  <a:gd name="T63" fmla="*/ 29 h 253"/>
                  <a:gd name="T64" fmla="*/ 81 w 189"/>
                  <a:gd name="T65" fmla="*/ 24 h 253"/>
                  <a:gd name="T66" fmla="*/ 69 w 189"/>
                  <a:gd name="T67" fmla="*/ 14 h 253"/>
                  <a:gd name="T68" fmla="*/ 56 w 189"/>
                  <a:gd name="T69" fmla="*/ 2 h 253"/>
                  <a:gd name="T70" fmla="*/ 32 w 189"/>
                  <a:gd name="T71" fmla="*/ 0 h 253"/>
                  <a:gd name="T72" fmla="*/ 24 w 189"/>
                  <a:gd name="T73" fmla="*/ 9 h 253"/>
                  <a:gd name="T74" fmla="*/ 10 w 189"/>
                  <a:gd name="T75" fmla="*/ 12 h 253"/>
                  <a:gd name="T76" fmla="*/ 2 w 189"/>
                  <a:gd name="T77" fmla="*/ 21 h 253"/>
                  <a:gd name="T78" fmla="*/ 5 w 189"/>
                  <a:gd name="T79" fmla="*/ 33 h 253"/>
                  <a:gd name="T80" fmla="*/ 7 w 189"/>
                  <a:gd name="T81" fmla="*/ 41 h 253"/>
                  <a:gd name="T82" fmla="*/ 7 w 189"/>
                  <a:gd name="T83" fmla="*/ 48 h 253"/>
                  <a:gd name="T84" fmla="*/ 11 w 189"/>
                  <a:gd name="T85" fmla="*/ 58 h 253"/>
                  <a:gd name="T86" fmla="*/ 19 w 189"/>
                  <a:gd name="T87" fmla="*/ 66 h 253"/>
                  <a:gd name="T88" fmla="*/ 10 w 189"/>
                  <a:gd name="T89" fmla="*/ 67 h 253"/>
                  <a:gd name="T90" fmla="*/ 12 w 189"/>
                  <a:gd name="T91" fmla="*/ 79 h 253"/>
                  <a:gd name="T92" fmla="*/ 9 w 189"/>
                  <a:gd name="T93" fmla="*/ 86 h 253"/>
                  <a:gd name="T94" fmla="*/ 23 w 189"/>
                  <a:gd name="T95" fmla="*/ 85 h 253"/>
                  <a:gd name="T96" fmla="*/ 16 w 189"/>
                  <a:gd name="T97" fmla="*/ 105 h 253"/>
                  <a:gd name="T98" fmla="*/ 12 w 189"/>
                  <a:gd name="T99" fmla="*/ 117 h 253"/>
                  <a:gd name="T100" fmla="*/ 23 w 189"/>
                  <a:gd name="T101" fmla="*/ 127 h 253"/>
                  <a:gd name="T102" fmla="*/ 33 w 189"/>
                  <a:gd name="T103" fmla="*/ 138 h 253"/>
                  <a:gd name="T104" fmla="*/ 23 w 189"/>
                  <a:gd name="T105" fmla="*/ 144 h 253"/>
                  <a:gd name="T106" fmla="*/ 19 w 189"/>
                  <a:gd name="T107" fmla="*/ 147 h 253"/>
                  <a:gd name="T108" fmla="*/ 27 w 189"/>
                  <a:gd name="T109" fmla="*/ 169 h 253"/>
                  <a:gd name="T110" fmla="*/ 17 w 189"/>
                  <a:gd name="T111" fmla="*/ 169 h 253"/>
                  <a:gd name="T112" fmla="*/ 30 w 189"/>
                  <a:gd name="T113" fmla="*/ 190 h 253"/>
                  <a:gd name="T114" fmla="*/ 43 w 189"/>
                  <a:gd name="T115" fmla="*/ 199 h 253"/>
                  <a:gd name="T116" fmla="*/ 61 w 189"/>
                  <a:gd name="T117" fmla="*/ 20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253">
                    <a:moveTo>
                      <a:pt x="75" y="215"/>
                    </a:moveTo>
                    <a:lnTo>
                      <a:pt x="76" y="213"/>
                    </a:lnTo>
                    <a:lnTo>
                      <a:pt x="75" y="212"/>
                    </a:lnTo>
                    <a:lnTo>
                      <a:pt x="75" y="211"/>
                    </a:lnTo>
                    <a:lnTo>
                      <a:pt x="74" y="211"/>
                    </a:lnTo>
                    <a:lnTo>
                      <a:pt x="73" y="210"/>
                    </a:lnTo>
                    <a:lnTo>
                      <a:pt x="74" y="208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6" y="207"/>
                    </a:lnTo>
                    <a:lnTo>
                      <a:pt x="77" y="207"/>
                    </a:lnTo>
                    <a:lnTo>
                      <a:pt x="78" y="207"/>
                    </a:lnTo>
                    <a:lnTo>
                      <a:pt x="78" y="206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80" y="205"/>
                    </a:lnTo>
                    <a:lnTo>
                      <a:pt x="80" y="204"/>
                    </a:lnTo>
                    <a:lnTo>
                      <a:pt x="81" y="201"/>
                    </a:lnTo>
                    <a:lnTo>
                      <a:pt x="82" y="199"/>
                    </a:lnTo>
                    <a:lnTo>
                      <a:pt x="83" y="197"/>
                    </a:lnTo>
                    <a:lnTo>
                      <a:pt x="82" y="197"/>
                    </a:lnTo>
                    <a:lnTo>
                      <a:pt x="81" y="197"/>
                    </a:lnTo>
                    <a:lnTo>
                      <a:pt x="80" y="197"/>
                    </a:lnTo>
                    <a:lnTo>
                      <a:pt x="80" y="196"/>
                    </a:lnTo>
                    <a:lnTo>
                      <a:pt x="80" y="195"/>
                    </a:lnTo>
                    <a:lnTo>
                      <a:pt x="80" y="194"/>
                    </a:lnTo>
                    <a:lnTo>
                      <a:pt x="80" y="193"/>
                    </a:lnTo>
                    <a:lnTo>
                      <a:pt x="80" y="193"/>
                    </a:lnTo>
                    <a:lnTo>
                      <a:pt x="81" y="193"/>
                    </a:lnTo>
                    <a:lnTo>
                      <a:pt x="83" y="192"/>
                    </a:lnTo>
                    <a:lnTo>
                      <a:pt x="87" y="189"/>
                    </a:lnTo>
                    <a:lnTo>
                      <a:pt x="88" y="188"/>
                    </a:lnTo>
                    <a:lnTo>
                      <a:pt x="89" y="188"/>
                    </a:lnTo>
                    <a:lnTo>
                      <a:pt x="90" y="188"/>
                    </a:lnTo>
                    <a:lnTo>
                      <a:pt x="90" y="189"/>
                    </a:lnTo>
                    <a:lnTo>
                      <a:pt x="91" y="189"/>
                    </a:lnTo>
                    <a:lnTo>
                      <a:pt x="91" y="190"/>
                    </a:lnTo>
                    <a:lnTo>
                      <a:pt x="91" y="191"/>
                    </a:lnTo>
                    <a:lnTo>
                      <a:pt x="91" y="192"/>
                    </a:lnTo>
                    <a:lnTo>
                      <a:pt x="91" y="193"/>
                    </a:lnTo>
                    <a:lnTo>
                      <a:pt x="90" y="194"/>
                    </a:lnTo>
                    <a:lnTo>
                      <a:pt x="91" y="195"/>
                    </a:lnTo>
                    <a:lnTo>
                      <a:pt x="94" y="197"/>
                    </a:lnTo>
                    <a:lnTo>
                      <a:pt x="99" y="198"/>
                    </a:lnTo>
                    <a:lnTo>
                      <a:pt x="100" y="198"/>
                    </a:lnTo>
                    <a:lnTo>
                      <a:pt x="102" y="199"/>
                    </a:lnTo>
                    <a:lnTo>
                      <a:pt x="103" y="199"/>
                    </a:lnTo>
                    <a:lnTo>
                      <a:pt x="104" y="201"/>
                    </a:lnTo>
                    <a:lnTo>
                      <a:pt x="104" y="205"/>
                    </a:lnTo>
                    <a:lnTo>
                      <a:pt x="105" y="206"/>
                    </a:lnTo>
                    <a:lnTo>
                      <a:pt x="106" y="206"/>
                    </a:lnTo>
                    <a:lnTo>
                      <a:pt x="107" y="206"/>
                    </a:lnTo>
                    <a:lnTo>
                      <a:pt x="107" y="205"/>
                    </a:lnTo>
                    <a:lnTo>
                      <a:pt x="108" y="205"/>
                    </a:lnTo>
                    <a:lnTo>
                      <a:pt x="109" y="207"/>
                    </a:lnTo>
                    <a:lnTo>
                      <a:pt x="109" y="208"/>
                    </a:lnTo>
                    <a:lnTo>
                      <a:pt x="109" y="211"/>
                    </a:lnTo>
                    <a:lnTo>
                      <a:pt x="110" y="212"/>
                    </a:lnTo>
                    <a:lnTo>
                      <a:pt x="110" y="213"/>
                    </a:lnTo>
                    <a:lnTo>
                      <a:pt x="112" y="213"/>
                    </a:lnTo>
                    <a:lnTo>
                      <a:pt x="113" y="213"/>
                    </a:lnTo>
                    <a:lnTo>
                      <a:pt x="114" y="214"/>
                    </a:lnTo>
                    <a:lnTo>
                      <a:pt x="116" y="215"/>
                    </a:lnTo>
                    <a:lnTo>
                      <a:pt x="117" y="215"/>
                    </a:lnTo>
                    <a:lnTo>
                      <a:pt x="118" y="215"/>
                    </a:lnTo>
                    <a:lnTo>
                      <a:pt x="118" y="216"/>
                    </a:lnTo>
                    <a:lnTo>
                      <a:pt x="118" y="217"/>
                    </a:lnTo>
                    <a:lnTo>
                      <a:pt x="117" y="217"/>
                    </a:lnTo>
                    <a:lnTo>
                      <a:pt x="117" y="219"/>
                    </a:lnTo>
                    <a:lnTo>
                      <a:pt x="116" y="220"/>
                    </a:lnTo>
                    <a:lnTo>
                      <a:pt x="116" y="221"/>
                    </a:lnTo>
                    <a:lnTo>
                      <a:pt x="117" y="221"/>
                    </a:lnTo>
                    <a:lnTo>
                      <a:pt x="118" y="221"/>
                    </a:lnTo>
                    <a:lnTo>
                      <a:pt x="119" y="221"/>
                    </a:lnTo>
                    <a:lnTo>
                      <a:pt x="123" y="222"/>
                    </a:lnTo>
                    <a:lnTo>
                      <a:pt x="124" y="222"/>
                    </a:lnTo>
                    <a:lnTo>
                      <a:pt x="125" y="223"/>
                    </a:lnTo>
                    <a:lnTo>
                      <a:pt x="126" y="225"/>
                    </a:lnTo>
                    <a:lnTo>
                      <a:pt x="127" y="226"/>
                    </a:lnTo>
                    <a:lnTo>
                      <a:pt x="128" y="226"/>
                    </a:lnTo>
                    <a:lnTo>
                      <a:pt x="130" y="225"/>
                    </a:lnTo>
                    <a:lnTo>
                      <a:pt x="130" y="225"/>
                    </a:lnTo>
                    <a:lnTo>
                      <a:pt x="132" y="225"/>
                    </a:lnTo>
                    <a:lnTo>
                      <a:pt x="133" y="226"/>
                    </a:lnTo>
                    <a:lnTo>
                      <a:pt x="134" y="227"/>
                    </a:lnTo>
                    <a:lnTo>
                      <a:pt x="133" y="227"/>
                    </a:lnTo>
                    <a:lnTo>
                      <a:pt x="132" y="228"/>
                    </a:lnTo>
                    <a:lnTo>
                      <a:pt x="131" y="230"/>
                    </a:lnTo>
                    <a:lnTo>
                      <a:pt x="131" y="231"/>
                    </a:lnTo>
                    <a:lnTo>
                      <a:pt x="131" y="232"/>
                    </a:lnTo>
                    <a:lnTo>
                      <a:pt x="131" y="233"/>
                    </a:lnTo>
                    <a:lnTo>
                      <a:pt x="129" y="237"/>
                    </a:lnTo>
                    <a:lnTo>
                      <a:pt x="127" y="239"/>
                    </a:lnTo>
                    <a:lnTo>
                      <a:pt x="127" y="240"/>
                    </a:lnTo>
                    <a:lnTo>
                      <a:pt x="127" y="240"/>
                    </a:lnTo>
                    <a:lnTo>
                      <a:pt x="127" y="242"/>
                    </a:lnTo>
                    <a:lnTo>
                      <a:pt x="127" y="243"/>
                    </a:lnTo>
                    <a:lnTo>
                      <a:pt x="125" y="244"/>
                    </a:lnTo>
                    <a:lnTo>
                      <a:pt x="122" y="245"/>
                    </a:lnTo>
                    <a:lnTo>
                      <a:pt x="122" y="246"/>
                    </a:lnTo>
                    <a:lnTo>
                      <a:pt x="122" y="247"/>
                    </a:lnTo>
                    <a:lnTo>
                      <a:pt x="123" y="250"/>
                    </a:lnTo>
                    <a:lnTo>
                      <a:pt x="124" y="252"/>
                    </a:lnTo>
                    <a:lnTo>
                      <a:pt x="127" y="252"/>
                    </a:lnTo>
                    <a:lnTo>
                      <a:pt x="129" y="253"/>
                    </a:lnTo>
                    <a:lnTo>
                      <a:pt x="130" y="253"/>
                    </a:lnTo>
                    <a:lnTo>
                      <a:pt x="130" y="252"/>
                    </a:lnTo>
                    <a:lnTo>
                      <a:pt x="130" y="251"/>
                    </a:lnTo>
                    <a:lnTo>
                      <a:pt x="131" y="251"/>
                    </a:lnTo>
                    <a:lnTo>
                      <a:pt x="136" y="248"/>
                    </a:lnTo>
                    <a:lnTo>
                      <a:pt x="137" y="248"/>
                    </a:lnTo>
                    <a:lnTo>
                      <a:pt x="139" y="248"/>
                    </a:lnTo>
                    <a:lnTo>
                      <a:pt x="140" y="248"/>
                    </a:lnTo>
                    <a:lnTo>
                      <a:pt x="140" y="247"/>
                    </a:lnTo>
                    <a:lnTo>
                      <a:pt x="141" y="247"/>
                    </a:lnTo>
                    <a:lnTo>
                      <a:pt x="142" y="247"/>
                    </a:lnTo>
                    <a:lnTo>
                      <a:pt x="144" y="247"/>
                    </a:lnTo>
                    <a:lnTo>
                      <a:pt x="145" y="248"/>
                    </a:lnTo>
                    <a:lnTo>
                      <a:pt x="146" y="248"/>
                    </a:lnTo>
                    <a:lnTo>
                      <a:pt x="147" y="248"/>
                    </a:lnTo>
                    <a:lnTo>
                      <a:pt x="149" y="248"/>
                    </a:lnTo>
                    <a:lnTo>
                      <a:pt x="155" y="246"/>
                    </a:lnTo>
                    <a:lnTo>
                      <a:pt x="156" y="244"/>
                    </a:lnTo>
                    <a:lnTo>
                      <a:pt x="157" y="244"/>
                    </a:lnTo>
                    <a:lnTo>
                      <a:pt x="157" y="245"/>
                    </a:lnTo>
                    <a:lnTo>
                      <a:pt x="157" y="246"/>
                    </a:lnTo>
                    <a:lnTo>
                      <a:pt x="158" y="247"/>
                    </a:lnTo>
                    <a:lnTo>
                      <a:pt x="159" y="247"/>
                    </a:lnTo>
                    <a:lnTo>
                      <a:pt x="159" y="247"/>
                    </a:lnTo>
                    <a:lnTo>
                      <a:pt x="160" y="247"/>
                    </a:lnTo>
                    <a:lnTo>
                      <a:pt x="161" y="247"/>
                    </a:lnTo>
                    <a:lnTo>
                      <a:pt x="163" y="247"/>
                    </a:lnTo>
                    <a:lnTo>
                      <a:pt x="164" y="247"/>
                    </a:lnTo>
                    <a:lnTo>
                      <a:pt x="165" y="246"/>
                    </a:lnTo>
                    <a:lnTo>
                      <a:pt x="166" y="244"/>
                    </a:lnTo>
                    <a:lnTo>
                      <a:pt x="166" y="243"/>
                    </a:lnTo>
                    <a:lnTo>
                      <a:pt x="167" y="242"/>
                    </a:lnTo>
                    <a:lnTo>
                      <a:pt x="167" y="242"/>
                    </a:lnTo>
                    <a:lnTo>
                      <a:pt x="168" y="241"/>
                    </a:lnTo>
                    <a:lnTo>
                      <a:pt x="169" y="239"/>
                    </a:lnTo>
                    <a:lnTo>
                      <a:pt x="169" y="238"/>
                    </a:lnTo>
                    <a:lnTo>
                      <a:pt x="169" y="237"/>
                    </a:lnTo>
                    <a:lnTo>
                      <a:pt x="168" y="236"/>
                    </a:lnTo>
                    <a:lnTo>
                      <a:pt x="167" y="234"/>
                    </a:lnTo>
                    <a:lnTo>
                      <a:pt x="164" y="232"/>
                    </a:lnTo>
                    <a:lnTo>
                      <a:pt x="164" y="230"/>
                    </a:lnTo>
                    <a:lnTo>
                      <a:pt x="165" y="228"/>
                    </a:lnTo>
                    <a:lnTo>
                      <a:pt x="165" y="227"/>
                    </a:lnTo>
                    <a:lnTo>
                      <a:pt x="165" y="226"/>
                    </a:lnTo>
                    <a:lnTo>
                      <a:pt x="165" y="225"/>
                    </a:lnTo>
                    <a:lnTo>
                      <a:pt x="166" y="222"/>
                    </a:lnTo>
                    <a:lnTo>
                      <a:pt x="167" y="222"/>
                    </a:lnTo>
                    <a:lnTo>
                      <a:pt x="167" y="221"/>
                    </a:lnTo>
                    <a:lnTo>
                      <a:pt x="166" y="220"/>
                    </a:lnTo>
                    <a:lnTo>
                      <a:pt x="166" y="219"/>
                    </a:lnTo>
                    <a:lnTo>
                      <a:pt x="164" y="217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5" y="216"/>
                    </a:lnTo>
                    <a:lnTo>
                      <a:pt x="166" y="216"/>
                    </a:lnTo>
                    <a:lnTo>
                      <a:pt x="167" y="215"/>
                    </a:lnTo>
                    <a:lnTo>
                      <a:pt x="167" y="214"/>
                    </a:lnTo>
                    <a:lnTo>
                      <a:pt x="168" y="214"/>
                    </a:lnTo>
                    <a:lnTo>
                      <a:pt x="169" y="214"/>
                    </a:lnTo>
                    <a:lnTo>
                      <a:pt x="169" y="213"/>
                    </a:lnTo>
                    <a:lnTo>
                      <a:pt x="169" y="213"/>
                    </a:lnTo>
                    <a:lnTo>
                      <a:pt x="171" y="212"/>
                    </a:lnTo>
                    <a:lnTo>
                      <a:pt x="175" y="213"/>
                    </a:lnTo>
                    <a:lnTo>
                      <a:pt x="176" y="213"/>
                    </a:lnTo>
                    <a:lnTo>
                      <a:pt x="178" y="212"/>
                    </a:lnTo>
                    <a:lnTo>
                      <a:pt x="179" y="212"/>
                    </a:lnTo>
                    <a:lnTo>
                      <a:pt x="179" y="211"/>
                    </a:lnTo>
                    <a:lnTo>
                      <a:pt x="179" y="207"/>
                    </a:lnTo>
                    <a:lnTo>
                      <a:pt x="179" y="207"/>
                    </a:lnTo>
                    <a:lnTo>
                      <a:pt x="180" y="207"/>
                    </a:lnTo>
                    <a:lnTo>
                      <a:pt x="180" y="206"/>
                    </a:lnTo>
                    <a:lnTo>
                      <a:pt x="182" y="206"/>
                    </a:lnTo>
                    <a:lnTo>
                      <a:pt x="183" y="205"/>
                    </a:lnTo>
                    <a:lnTo>
                      <a:pt x="185" y="203"/>
                    </a:lnTo>
                    <a:lnTo>
                      <a:pt x="185" y="202"/>
                    </a:lnTo>
                    <a:lnTo>
                      <a:pt x="186" y="201"/>
                    </a:lnTo>
                    <a:lnTo>
                      <a:pt x="186" y="200"/>
                    </a:lnTo>
                    <a:lnTo>
                      <a:pt x="187" y="200"/>
                    </a:lnTo>
                    <a:lnTo>
                      <a:pt x="187" y="199"/>
                    </a:lnTo>
                    <a:lnTo>
                      <a:pt x="188" y="199"/>
                    </a:lnTo>
                    <a:lnTo>
                      <a:pt x="189" y="197"/>
                    </a:lnTo>
                    <a:lnTo>
                      <a:pt x="189" y="197"/>
                    </a:lnTo>
                    <a:lnTo>
                      <a:pt x="189" y="195"/>
                    </a:lnTo>
                    <a:lnTo>
                      <a:pt x="189" y="194"/>
                    </a:lnTo>
                    <a:lnTo>
                      <a:pt x="189" y="193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6" y="191"/>
                    </a:lnTo>
                    <a:lnTo>
                      <a:pt x="185" y="191"/>
                    </a:lnTo>
                    <a:lnTo>
                      <a:pt x="184" y="189"/>
                    </a:lnTo>
                    <a:lnTo>
                      <a:pt x="183" y="187"/>
                    </a:lnTo>
                    <a:lnTo>
                      <a:pt x="182" y="187"/>
                    </a:lnTo>
                    <a:lnTo>
                      <a:pt x="182" y="187"/>
                    </a:lnTo>
                    <a:lnTo>
                      <a:pt x="182" y="186"/>
                    </a:lnTo>
                    <a:lnTo>
                      <a:pt x="182" y="185"/>
                    </a:lnTo>
                    <a:lnTo>
                      <a:pt x="181" y="184"/>
                    </a:lnTo>
                    <a:lnTo>
                      <a:pt x="178" y="181"/>
                    </a:lnTo>
                    <a:lnTo>
                      <a:pt x="178" y="180"/>
                    </a:lnTo>
                    <a:lnTo>
                      <a:pt x="177" y="180"/>
                    </a:lnTo>
                    <a:lnTo>
                      <a:pt x="176" y="180"/>
                    </a:lnTo>
                    <a:lnTo>
                      <a:pt x="175" y="180"/>
                    </a:lnTo>
                    <a:lnTo>
                      <a:pt x="174" y="179"/>
                    </a:lnTo>
                    <a:lnTo>
                      <a:pt x="174" y="178"/>
                    </a:lnTo>
                    <a:lnTo>
                      <a:pt x="173" y="177"/>
                    </a:lnTo>
                    <a:lnTo>
                      <a:pt x="172" y="177"/>
                    </a:lnTo>
                    <a:lnTo>
                      <a:pt x="171" y="177"/>
                    </a:lnTo>
                    <a:lnTo>
                      <a:pt x="170" y="177"/>
                    </a:lnTo>
                    <a:lnTo>
                      <a:pt x="169" y="176"/>
                    </a:lnTo>
                    <a:lnTo>
                      <a:pt x="169" y="176"/>
                    </a:lnTo>
                    <a:lnTo>
                      <a:pt x="168" y="175"/>
                    </a:lnTo>
                    <a:lnTo>
                      <a:pt x="167" y="175"/>
                    </a:lnTo>
                    <a:lnTo>
                      <a:pt x="167" y="171"/>
                    </a:lnTo>
                    <a:lnTo>
                      <a:pt x="167" y="170"/>
                    </a:lnTo>
                    <a:lnTo>
                      <a:pt x="167" y="169"/>
                    </a:lnTo>
                    <a:lnTo>
                      <a:pt x="167" y="168"/>
                    </a:lnTo>
                    <a:lnTo>
                      <a:pt x="167" y="167"/>
                    </a:lnTo>
                    <a:lnTo>
                      <a:pt x="167" y="167"/>
                    </a:lnTo>
                    <a:lnTo>
                      <a:pt x="167" y="165"/>
                    </a:lnTo>
                    <a:lnTo>
                      <a:pt x="166" y="164"/>
                    </a:lnTo>
                    <a:lnTo>
                      <a:pt x="164" y="163"/>
                    </a:lnTo>
                    <a:lnTo>
                      <a:pt x="163" y="162"/>
                    </a:lnTo>
                    <a:lnTo>
                      <a:pt x="163" y="161"/>
                    </a:lnTo>
                    <a:lnTo>
                      <a:pt x="162" y="160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2" y="157"/>
                    </a:lnTo>
                    <a:lnTo>
                      <a:pt x="162" y="157"/>
                    </a:lnTo>
                    <a:lnTo>
                      <a:pt x="161" y="156"/>
                    </a:lnTo>
                    <a:lnTo>
                      <a:pt x="160" y="154"/>
                    </a:lnTo>
                    <a:lnTo>
                      <a:pt x="160" y="153"/>
                    </a:lnTo>
                    <a:lnTo>
                      <a:pt x="161" y="151"/>
                    </a:lnTo>
                    <a:lnTo>
                      <a:pt x="162" y="149"/>
                    </a:lnTo>
                    <a:lnTo>
                      <a:pt x="162" y="147"/>
                    </a:lnTo>
                    <a:lnTo>
                      <a:pt x="162" y="147"/>
                    </a:lnTo>
                    <a:lnTo>
                      <a:pt x="162" y="146"/>
                    </a:lnTo>
                    <a:lnTo>
                      <a:pt x="163" y="145"/>
                    </a:lnTo>
                    <a:lnTo>
                      <a:pt x="163" y="143"/>
                    </a:lnTo>
                    <a:lnTo>
                      <a:pt x="163" y="142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4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8" y="139"/>
                    </a:lnTo>
                    <a:lnTo>
                      <a:pt x="168" y="138"/>
                    </a:lnTo>
                    <a:lnTo>
                      <a:pt x="169" y="137"/>
                    </a:lnTo>
                    <a:lnTo>
                      <a:pt x="169" y="137"/>
                    </a:lnTo>
                    <a:lnTo>
                      <a:pt x="170" y="137"/>
                    </a:lnTo>
                    <a:lnTo>
                      <a:pt x="171" y="137"/>
                    </a:lnTo>
                    <a:lnTo>
                      <a:pt x="172" y="137"/>
                    </a:lnTo>
                    <a:lnTo>
                      <a:pt x="171" y="136"/>
                    </a:lnTo>
                    <a:lnTo>
                      <a:pt x="171" y="135"/>
                    </a:lnTo>
                    <a:lnTo>
                      <a:pt x="171" y="134"/>
                    </a:lnTo>
                    <a:lnTo>
                      <a:pt x="171" y="133"/>
                    </a:lnTo>
                    <a:lnTo>
                      <a:pt x="172" y="131"/>
                    </a:lnTo>
                    <a:lnTo>
                      <a:pt x="172" y="131"/>
                    </a:lnTo>
                    <a:lnTo>
                      <a:pt x="173" y="130"/>
                    </a:lnTo>
                    <a:lnTo>
                      <a:pt x="173" y="128"/>
                    </a:lnTo>
                    <a:lnTo>
                      <a:pt x="174" y="128"/>
                    </a:lnTo>
                    <a:lnTo>
                      <a:pt x="176" y="127"/>
                    </a:lnTo>
                    <a:lnTo>
                      <a:pt x="176" y="127"/>
                    </a:lnTo>
                    <a:lnTo>
                      <a:pt x="176" y="123"/>
                    </a:lnTo>
                    <a:lnTo>
                      <a:pt x="176" y="122"/>
                    </a:lnTo>
                    <a:lnTo>
                      <a:pt x="175" y="122"/>
                    </a:lnTo>
                    <a:lnTo>
                      <a:pt x="172" y="122"/>
                    </a:lnTo>
                    <a:lnTo>
                      <a:pt x="170" y="121"/>
                    </a:lnTo>
                    <a:lnTo>
                      <a:pt x="169" y="119"/>
                    </a:lnTo>
                    <a:lnTo>
                      <a:pt x="168" y="117"/>
                    </a:lnTo>
                    <a:lnTo>
                      <a:pt x="167" y="116"/>
                    </a:lnTo>
                    <a:lnTo>
                      <a:pt x="167" y="115"/>
                    </a:lnTo>
                    <a:lnTo>
                      <a:pt x="167" y="114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7" y="111"/>
                    </a:lnTo>
                    <a:lnTo>
                      <a:pt x="167" y="110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7" y="109"/>
                    </a:lnTo>
                    <a:lnTo>
                      <a:pt x="169" y="109"/>
                    </a:lnTo>
                    <a:lnTo>
                      <a:pt x="169" y="109"/>
                    </a:lnTo>
                    <a:lnTo>
                      <a:pt x="169" y="108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170" y="106"/>
                    </a:lnTo>
                    <a:lnTo>
                      <a:pt x="171" y="106"/>
                    </a:lnTo>
                    <a:lnTo>
                      <a:pt x="172" y="106"/>
                    </a:lnTo>
                    <a:lnTo>
                      <a:pt x="173" y="106"/>
                    </a:lnTo>
                    <a:lnTo>
                      <a:pt x="175" y="107"/>
                    </a:lnTo>
                    <a:lnTo>
                      <a:pt x="177" y="107"/>
                    </a:lnTo>
                    <a:lnTo>
                      <a:pt x="178" y="107"/>
                    </a:lnTo>
                    <a:lnTo>
                      <a:pt x="179" y="107"/>
                    </a:lnTo>
                    <a:lnTo>
                      <a:pt x="179" y="106"/>
                    </a:lnTo>
                    <a:lnTo>
                      <a:pt x="179" y="105"/>
                    </a:lnTo>
                    <a:lnTo>
                      <a:pt x="177" y="102"/>
                    </a:lnTo>
                    <a:lnTo>
                      <a:pt x="177" y="101"/>
                    </a:lnTo>
                    <a:lnTo>
                      <a:pt x="172" y="101"/>
                    </a:lnTo>
                    <a:lnTo>
                      <a:pt x="171" y="100"/>
                    </a:lnTo>
                    <a:lnTo>
                      <a:pt x="169" y="98"/>
                    </a:lnTo>
                    <a:lnTo>
                      <a:pt x="167" y="95"/>
                    </a:lnTo>
                    <a:lnTo>
                      <a:pt x="166" y="95"/>
                    </a:lnTo>
                    <a:lnTo>
                      <a:pt x="165" y="95"/>
                    </a:lnTo>
                    <a:lnTo>
                      <a:pt x="164" y="95"/>
                    </a:lnTo>
                    <a:lnTo>
                      <a:pt x="162" y="97"/>
                    </a:lnTo>
                    <a:lnTo>
                      <a:pt x="161" y="97"/>
                    </a:lnTo>
                    <a:lnTo>
                      <a:pt x="159" y="97"/>
                    </a:lnTo>
                    <a:lnTo>
                      <a:pt x="159" y="98"/>
                    </a:lnTo>
                    <a:lnTo>
                      <a:pt x="158" y="99"/>
                    </a:lnTo>
                    <a:lnTo>
                      <a:pt x="152" y="109"/>
                    </a:lnTo>
                    <a:lnTo>
                      <a:pt x="152" y="109"/>
                    </a:lnTo>
                    <a:lnTo>
                      <a:pt x="150" y="109"/>
                    </a:lnTo>
                    <a:lnTo>
                      <a:pt x="150" y="109"/>
                    </a:lnTo>
                    <a:lnTo>
                      <a:pt x="149" y="109"/>
                    </a:lnTo>
                    <a:lnTo>
                      <a:pt x="148" y="108"/>
                    </a:lnTo>
                    <a:lnTo>
                      <a:pt x="148" y="107"/>
                    </a:lnTo>
                    <a:lnTo>
                      <a:pt x="147" y="107"/>
                    </a:lnTo>
                    <a:lnTo>
                      <a:pt x="147" y="106"/>
                    </a:lnTo>
                    <a:lnTo>
                      <a:pt x="146" y="106"/>
                    </a:lnTo>
                    <a:lnTo>
                      <a:pt x="146" y="105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5" y="103"/>
                    </a:lnTo>
                    <a:lnTo>
                      <a:pt x="144" y="100"/>
                    </a:lnTo>
                    <a:lnTo>
                      <a:pt x="144" y="99"/>
                    </a:lnTo>
                    <a:lnTo>
                      <a:pt x="143" y="99"/>
                    </a:lnTo>
                    <a:lnTo>
                      <a:pt x="139" y="97"/>
                    </a:lnTo>
                    <a:lnTo>
                      <a:pt x="138" y="97"/>
                    </a:lnTo>
                    <a:lnTo>
                      <a:pt x="137" y="97"/>
                    </a:lnTo>
                    <a:lnTo>
                      <a:pt x="135" y="97"/>
                    </a:lnTo>
                    <a:lnTo>
                      <a:pt x="133" y="98"/>
                    </a:lnTo>
                    <a:lnTo>
                      <a:pt x="130" y="98"/>
                    </a:lnTo>
                    <a:lnTo>
                      <a:pt x="129" y="97"/>
                    </a:lnTo>
                    <a:lnTo>
                      <a:pt x="127" y="96"/>
                    </a:lnTo>
                    <a:lnTo>
                      <a:pt x="126" y="95"/>
                    </a:lnTo>
                    <a:lnTo>
                      <a:pt x="126" y="93"/>
                    </a:lnTo>
                    <a:lnTo>
                      <a:pt x="125" y="92"/>
                    </a:lnTo>
                    <a:lnTo>
                      <a:pt x="124" y="91"/>
                    </a:lnTo>
                    <a:lnTo>
                      <a:pt x="123" y="91"/>
                    </a:lnTo>
                    <a:lnTo>
                      <a:pt x="121" y="91"/>
                    </a:lnTo>
                    <a:lnTo>
                      <a:pt x="118" y="91"/>
                    </a:lnTo>
                    <a:lnTo>
                      <a:pt x="117" y="91"/>
                    </a:lnTo>
                    <a:lnTo>
                      <a:pt x="116" y="89"/>
                    </a:lnTo>
                    <a:lnTo>
                      <a:pt x="115" y="88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15" y="87"/>
                    </a:lnTo>
                    <a:lnTo>
                      <a:pt x="115" y="87"/>
                    </a:lnTo>
                    <a:lnTo>
                      <a:pt x="117" y="86"/>
                    </a:lnTo>
                    <a:lnTo>
                      <a:pt x="120" y="87"/>
                    </a:lnTo>
                    <a:lnTo>
                      <a:pt x="120" y="86"/>
                    </a:lnTo>
                    <a:lnTo>
                      <a:pt x="122" y="86"/>
                    </a:lnTo>
                    <a:lnTo>
                      <a:pt x="122" y="85"/>
                    </a:lnTo>
                    <a:lnTo>
                      <a:pt x="122" y="84"/>
                    </a:lnTo>
                    <a:lnTo>
                      <a:pt x="122" y="83"/>
                    </a:lnTo>
                    <a:lnTo>
                      <a:pt x="122" y="82"/>
                    </a:lnTo>
                    <a:lnTo>
                      <a:pt x="120" y="81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6" y="79"/>
                    </a:lnTo>
                    <a:lnTo>
                      <a:pt x="116" y="78"/>
                    </a:lnTo>
                    <a:lnTo>
                      <a:pt x="115" y="78"/>
                    </a:lnTo>
                    <a:lnTo>
                      <a:pt x="115" y="77"/>
                    </a:lnTo>
                    <a:lnTo>
                      <a:pt x="115" y="77"/>
                    </a:lnTo>
                    <a:lnTo>
                      <a:pt x="116" y="76"/>
                    </a:lnTo>
                    <a:lnTo>
                      <a:pt x="117" y="76"/>
                    </a:lnTo>
                    <a:lnTo>
                      <a:pt x="118" y="76"/>
                    </a:lnTo>
                    <a:lnTo>
                      <a:pt x="118" y="75"/>
                    </a:lnTo>
                    <a:lnTo>
                      <a:pt x="119" y="74"/>
                    </a:lnTo>
                    <a:lnTo>
                      <a:pt x="119" y="73"/>
                    </a:lnTo>
                    <a:lnTo>
                      <a:pt x="119" y="72"/>
                    </a:lnTo>
                    <a:lnTo>
                      <a:pt x="119" y="71"/>
                    </a:lnTo>
                    <a:lnTo>
                      <a:pt x="120" y="70"/>
                    </a:lnTo>
                    <a:lnTo>
                      <a:pt x="120" y="70"/>
                    </a:lnTo>
                    <a:lnTo>
                      <a:pt x="121" y="69"/>
                    </a:lnTo>
                    <a:lnTo>
                      <a:pt x="121" y="68"/>
                    </a:lnTo>
                    <a:lnTo>
                      <a:pt x="121" y="67"/>
                    </a:lnTo>
                    <a:lnTo>
                      <a:pt x="120" y="66"/>
                    </a:lnTo>
                    <a:lnTo>
                      <a:pt x="119" y="66"/>
                    </a:lnTo>
                    <a:lnTo>
                      <a:pt x="117" y="65"/>
                    </a:lnTo>
                    <a:lnTo>
                      <a:pt x="112" y="63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8" y="62"/>
                    </a:lnTo>
                    <a:lnTo>
                      <a:pt x="107" y="61"/>
                    </a:lnTo>
                    <a:lnTo>
                      <a:pt x="105" y="58"/>
                    </a:lnTo>
                    <a:lnTo>
                      <a:pt x="104" y="57"/>
                    </a:lnTo>
                    <a:lnTo>
                      <a:pt x="103" y="58"/>
                    </a:lnTo>
                    <a:lnTo>
                      <a:pt x="103" y="59"/>
                    </a:lnTo>
                    <a:lnTo>
                      <a:pt x="102" y="58"/>
                    </a:lnTo>
                    <a:lnTo>
                      <a:pt x="101" y="58"/>
                    </a:lnTo>
                    <a:lnTo>
                      <a:pt x="100" y="57"/>
                    </a:lnTo>
                    <a:lnTo>
                      <a:pt x="100" y="57"/>
                    </a:lnTo>
                    <a:lnTo>
                      <a:pt x="98" y="56"/>
                    </a:lnTo>
                    <a:lnTo>
                      <a:pt x="97" y="55"/>
                    </a:lnTo>
                    <a:lnTo>
                      <a:pt x="95" y="53"/>
                    </a:lnTo>
                    <a:lnTo>
                      <a:pt x="92" y="50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89" y="47"/>
                    </a:lnTo>
                    <a:lnTo>
                      <a:pt x="88" y="46"/>
                    </a:lnTo>
                    <a:lnTo>
                      <a:pt x="88" y="45"/>
                    </a:lnTo>
                    <a:lnTo>
                      <a:pt x="89" y="44"/>
                    </a:lnTo>
                    <a:lnTo>
                      <a:pt x="89" y="44"/>
                    </a:lnTo>
                    <a:lnTo>
                      <a:pt x="90" y="43"/>
                    </a:lnTo>
                    <a:lnTo>
                      <a:pt x="89" y="42"/>
                    </a:lnTo>
                    <a:lnTo>
                      <a:pt x="87" y="39"/>
                    </a:lnTo>
                    <a:lnTo>
                      <a:pt x="87" y="38"/>
                    </a:lnTo>
                    <a:lnTo>
                      <a:pt x="88" y="37"/>
                    </a:lnTo>
                    <a:lnTo>
                      <a:pt x="88" y="35"/>
                    </a:lnTo>
                    <a:lnTo>
                      <a:pt x="89" y="34"/>
                    </a:lnTo>
                    <a:lnTo>
                      <a:pt x="88" y="30"/>
                    </a:lnTo>
                    <a:lnTo>
                      <a:pt x="89" y="29"/>
                    </a:lnTo>
                    <a:lnTo>
                      <a:pt x="89" y="28"/>
                    </a:lnTo>
                    <a:lnTo>
                      <a:pt x="88" y="27"/>
                    </a:lnTo>
                    <a:lnTo>
                      <a:pt x="87" y="27"/>
                    </a:lnTo>
                    <a:lnTo>
                      <a:pt x="86" y="28"/>
                    </a:lnTo>
                    <a:lnTo>
                      <a:pt x="86" y="29"/>
                    </a:lnTo>
                    <a:lnTo>
                      <a:pt x="85" y="29"/>
                    </a:lnTo>
                    <a:lnTo>
                      <a:pt x="84" y="29"/>
                    </a:lnTo>
                    <a:lnTo>
                      <a:pt x="84" y="28"/>
                    </a:lnTo>
                    <a:lnTo>
                      <a:pt x="83" y="27"/>
                    </a:lnTo>
                    <a:lnTo>
                      <a:pt x="82" y="27"/>
                    </a:lnTo>
                    <a:lnTo>
                      <a:pt x="81" y="26"/>
                    </a:lnTo>
                    <a:lnTo>
                      <a:pt x="81" y="25"/>
                    </a:lnTo>
                    <a:lnTo>
                      <a:pt x="81" y="24"/>
                    </a:lnTo>
                    <a:lnTo>
                      <a:pt x="81" y="23"/>
                    </a:lnTo>
                    <a:lnTo>
                      <a:pt x="81" y="22"/>
                    </a:lnTo>
                    <a:lnTo>
                      <a:pt x="80" y="22"/>
                    </a:lnTo>
                    <a:lnTo>
                      <a:pt x="80" y="22"/>
                    </a:lnTo>
                    <a:lnTo>
                      <a:pt x="79" y="19"/>
                    </a:lnTo>
                    <a:lnTo>
                      <a:pt x="79" y="19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2" y="16"/>
                    </a:lnTo>
                    <a:lnTo>
                      <a:pt x="71" y="15"/>
                    </a:lnTo>
                    <a:lnTo>
                      <a:pt x="70" y="14"/>
                    </a:lnTo>
                    <a:lnTo>
                      <a:pt x="69" y="14"/>
                    </a:lnTo>
                    <a:lnTo>
                      <a:pt x="68" y="12"/>
                    </a:lnTo>
                    <a:lnTo>
                      <a:pt x="67" y="9"/>
                    </a:lnTo>
                    <a:lnTo>
                      <a:pt x="67" y="8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2"/>
                    </a:lnTo>
                    <a:lnTo>
                      <a:pt x="58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1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7" y="14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2" y="11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2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3" y="32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2" y="37"/>
                    </a:lnTo>
                    <a:lnTo>
                      <a:pt x="2" y="38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3" y="42"/>
                    </a:lnTo>
                    <a:lnTo>
                      <a:pt x="4" y="43"/>
                    </a:lnTo>
                    <a:lnTo>
                      <a:pt x="5" y="43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9" y="41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1" y="43"/>
                    </a:lnTo>
                    <a:lnTo>
                      <a:pt x="11" y="44"/>
                    </a:lnTo>
                    <a:lnTo>
                      <a:pt x="11" y="44"/>
                    </a:lnTo>
                    <a:lnTo>
                      <a:pt x="11" y="45"/>
                    </a:lnTo>
                    <a:lnTo>
                      <a:pt x="8" y="45"/>
                    </a:lnTo>
                    <a:lnTo>
                      <a:pt x="7" y="45"/>
                    </a:lnTo>
                    <a:lnTo>
                      <a:pt x="7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8" y="49"/>
                    </a:lnTo>
                    <a:lnTo>
                      <a:pt x="9" y="50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6" y="52"/>
                    </a:lnTo>
                    <a:lnTo>
                      <a:pt x="6" y="53"/>
                    </a:lnTo>
                    <a:lnTo>
                      <a:pt x="7" y="54"/>
                    </a:lnTo>
                    <a:lnTo>
                      <a:pt x="8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9" y="62"/>
                    </a:lnTo>
                    <a:lnTo>
                      <a:pt x="20" y="62"/>
                    </a:lnTo>
                    <a:lnTo>
                      <a:pt x="24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6"/>
                    </a:lnTo>
                    <a:lnTo>
                      <a:pt x="24" y="66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9" y="66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2" y="65"/>
                    </a:lnTo>
                    <a:lnTo>
                      <a:pt x="13" y="66"/>
                    </a:lnTo>
                    <a:lnTo>
                      <a:pt x="13" y="67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9" y="68"/>
                    </a:lnTo>
                    <a:lnTo>
                      <a:pt x="10" y="69"/>
                    </a:lnTo>
                    <a:lnTo>
                      <a:pt x="11" y="70"/>
                    </a:lnTo>
                    <a:lnTo>
                      <a:pt x="11" y="71"/>
                    </a:lnTo>
                    <a:lnTo>
                      <a:pt x="11" y="72"/>
                    </a:lnTo>
                    <a:lnTo>
                      <a:pt x="11" y="73"/>
                    </a:lnTo>
                    <a:lnTo>
                      <a:pt x="11" y="76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1" y="78"/>
                    </a:lnTo>
                    <a:lnTo>
                      <a:pt x="11" y="79"/>
                    </a:lnTo>
                    <a:lnTo>
                      <a:pt x="11" y="79"/>
                    </a:lnTo>
                    <a:lnTo>
                      <a:pt x="12" y="79"/>
                    </a:lnTo>
                    <a:lnTo>
                      <a:pt x="13" y="79"/>
                    </a:lnTo>
                    <a:lnTo>
                      <a:pt x="13" y="80"/>
                    </a:lnTo>
                    <a:lnTo>
                      <a:pt x="12" y="81"/>
                    </a:lnTo>
                    <a:lnTo>
                      <a:pt x="11" y="82"/>
                    </a:lnTo>
                    <a:lnTo>
                      <a:pt x="11" y="83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9" y="83"/>
                    </a:lnTo>
                    <a:lnTo>
                      <a:pt x="8" y="82"/>
                    </a:lnTo>
                    <a:lnTo>
                      <a:pt x="6" y="83"/>
                    </a:lnTo>
                    <a:lnTo>
                      <a:pt x="7" y="85"/>
                    </a:lnTo>
                    <a:lnTo>
                      <a:pt x="8" y="87"/>
                    </a:lnTo>
                    <a:lnTo>
                      <a:pt x="9" y="86"/>
                    </a:lnTo>
                    <a:lnTo>
                      <a:pt x="10" y="86"/>
                    </a:lnTo>
                    <a:lnTo>
                      <a:pt x="11" y="86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5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20" y="84"/>
                    </a:lnTo>
                    <a:lnTo>
                      <a:pt x="20" y="83"/>
                    </a:lnTo>
                    <a:lnTo>
                      <a:pt x="21" y="84"/>
                    </a:lnTo>
                    <a:lnTo>
                      <a:pt x="22" y="85"/>
                    </a:lnTo>
                    <a:lnTo>
                      <a:pt x="22" y="84"/>
                    </a:lnTo>
                    <a:lnTo>
                      <a:pt x="23" y="85"/>
                    </a:lnTo>
                    <a:lnTo>
                      <a:pt x="24" y="86"/>
                    </a:lnTo>
                    <a:lnTo>
                      <a:pt x="24" y="87"/>
                    </a:lnTo>
                    <a:lnTo>
                      <a:pt x="23" y="87"/>
                    </a:lnTo>
                    <a:lnTo>
                      <a:pt x="23" y="87"/>
                    </a:lnTo>
                    <a:lnTo>
                      <a:pt x="21" y="95"/>
                    </a:lnTo>
                    <a:lnTo>
                      <a:pt x="21" y="96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9" y="98"/>
                    </a:lnTo>
                    <a:lnTo>
                      <a:pt x="18" y="100"/>
                    </a:lnTo>
                    <a:lnTo>
                      <a:pt x="16" y="104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5" y="106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4" y="107"/>
                    </a:lnTo>
                    <a:lnTo>
                      <a:pt x="14" y="108"/>
                    </a:lnTo>
                    <a:lnTo>
                      <a:pt x="13" y="109"/>
                    </a:lnTo>
                    <a:lnTo>
                      <a:pt x="13" y="109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5"/>
                    </a:lnTo>
                    <a:lnTo>
                      <a:pt x="12" y="116"/>
                    </a:lnTo>
                    <a:lnTo>
                      <a:pt x="12" y="117"/>
                    </a:lnTo>
                    <a:lnTo>
                      <a:pt x="12" y="118"/>
                    </a:lnTo>
                    <a:lnTo>
                      <a:pt x="12" y="119"/>
                    </a:lnTo>
                    <a:lnTo>
                      <a:pt x="13" y="122"/>
                    </a:lnTo>
                    <a:lnTo>
                      <a:pt x="13" y="123"/>
                    </a:lnTo>
                    <a:lnTo>
                      <a:pt x="14" y="124"/>
                    </a:lnTo>
                    <a:lnTo>
                      <a:pt x="16" y="124"/>
                    </a:lnTo>
                    <a:lnTo>
                      <a:pt x="18" y="125"/>
                    </a:lnTo>
                    <a:lnTo>
                      <a:pt x="19" y="125"/>
                    </a:lnTo>
                    <a:lnTo>
                      <a:pt x="20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3" y="129"/>
                    </a:lnTo>
                    <a:lnTo>
                      <a:pt x="23" y="130"/>
                    </a:lnTo>
                    <a:lnTo>
                      <a:pt x="24" y="131"/>
                    </a:lnTo>
                    <a:lnTo>
                      <a:pt x="26" y="131"/>
                    </a:lnTo>
                    <a:lnTo>
                      <a:pt x="27" y="132"/>
                    </a:lnTo>
                    <a:lnTo>
                      <a:pt x="28" y="131"/>
                    </a:lnTo>
                    <a:lnTo>
                      <a:pt x="29" y="132"/>
                    </a:lnTo>
                    <a:lnTo>
                      <a:pt x="29" y="133"/>
                    </a:lnTo>
                    <a:lnTo>
                      <a:pt x="29" y="134"/>
                    </a:lnTo>
                    <a:lnTo>
                      <a:pt x="30" y="135"/>
                    </a:lnTo>
                    <a:lnTo>
                      <a:pt x="30" y="136"/>
                    </a:lnTo>
                    <a:lnTo>
                      <a:pt x="32" y="137"/>
                    </a:lnTo>
                    <a:lnTo>
                      <a:pt x="33" y="138"/>
                    </a:lnTo>
                    <a:lnTo>
                      <a:pt x="34" y="138"/>
                    </a:lnTo>
                    <a:lnTo>
                      <a:pt x="34" y="137"/>
                    </a:lnTo>
                    <a:lnTo>
                      <a:pt x="35" y="138"/>
                    </a:lnTo>
                    <a:lnTo>
                      <a:pt x="35" y="139"/>
                    </a:lnTo>
                    <a:lnTo>
                      <a:pt x="35" y="140"/>
                    </a:lnTo>
                    <a:lnTo>
                      <a:pt x="34" y="141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0" y="143"/>
                    </a:lnTo>
                    <a:lnTo>
                      <a:pt x="27" y="143"/>
                    </a:lnTo>
                    <a:lnTo>
                      <a:pt x="25" y="143"/>
                    </a:lnTo>
                    <a:lnTo>
                      <a:pt x="24" y="144"/>
                    </a:lnTo>
                    <a:lnTo>
                      <a:pt x="23" y="144"/>
                    </a:lnTo>
                    <a:lnTo>
                      <a:pt x="22" y="143"/>
                    </a:lnTo>
                    <a:lnTo>
                      <a:pt x="21" y="142"/>
                    </a:lnTo>
                    <a:lnTo>
                      <a:pt x="20" y="141"/>
                    </a:lnTo>
                    <a:lnTo>
                      <a:pt x="20" y="141"/>
                    </a:lnTo>
                    <a:lnTo>
                      <a:pt x="19" y="141"/>
                    </a:lnTo>
                    <a:lnTo>
                      <a:pt x="18" y="141"/>
                    </a:lnTo>
                    <a:lnTo>
                      <a:pt x="18" y="142"/>
                    </a:lnTo>
                    <a:lnTo>
                      <a:pt x="17" y="142"/>
                    </a:lnTo>
                    <a:lnTo>
                      <a:pt x="17" y="143"/>
                    </a:lnTo>
                    <a:lnTo>
                      <a:pt x="18" y="144"/>
                    </a:lnTo>
                    <a:lnTo>
                      <a:pt x="17" y="145"/>
                    </a:lnTo>
                    <a:lnTo>
                      <a:pt x="18" y="145"/>
                    </a:lnTo>
                    <a:lnTo>
                      <a:pt x="19" y="147"/>
                    </a:lnTo>
                    <a:lnTo>
                      <a:pt x="20" y="148"/>
                    </a:lnTo>
                    <a:lnTo>
                      <a:pt x="23" y="152"/>
                    </a:lnTo>
                    <a:lnTo>
                      <a:pt x="28" y="157"/>
                    </a:lnTo>
                    <a:lnTo>
                      <a:pt x="29" y="158"/>
                    </a:lnTo>
                    <a:lnTo>
                      <a:pt x="30" y="162"/>
                    </a:lnTo>
                    <a:lnTo>
                      <a:pt x="30" y="164"/>
                    </a:lnTo>
                    <a:lnTo>
                      <a:pt x="29" y="166"/>
                    </a:lnTo>
                    <a:lnTo>
                      <a:pt x="29" y="167"/>
                    </a:lnTo>
                    <a:lnTo>
                      <a:pt x="29" y="167"/>
                    </a:lnTo>
                    <a:lnTo>
                      <a:pt x="29" y="168"/>
                    </a:lnTo>
                    <a:lnTo>
                      <a:pt x="30" y="169"/>
                    </a:lnTo>
                    <a:lnTo>
                      <a:pt x="29" y="170"/>
                    </a:lnTo>
                    <a:lnTo>
                      <a:pt x="27" y="169"/>
                    </a:lnTo>
                    <a:lnTo>
                      <a:pt x="26" y="171"/>
                    </a:lnTo>
                    <a:lnTo>
                      <a:pt x="25" y="171"/>
                    </a:lnTo>
                    <a:lnTo>
                      <a:pt x="25" y="170"/>
                    </a:lnTo>
                    <a:lnTo>
                      <a:pt x="25" y="169"/>
                    </a:lnTo>
                    <a:lnTo>
                      <a:pt x="24" y="168"/>
                    </a:lnTo>
                    <a:lnTo>
                      <a:pt x="23" y="167"/>
                    </a:lnTo>
                    <a:lnTo>
                      <a:pt x="22" y="167"/>
                    </a:lnTo>
                    <a:lnTo>
                      <a:pt x="20" y="167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19" y="167"/>
                    </a:lnTo>
                    <a:lnTo>
                      <a:pt x="18" y="168"/>
                    </a:lnTo>
                    <a:lnTo>
                      <a:pt x="17" y="169"/>
                    </a:lnTo>
                    <a:lnTo>
                      <a:pt x="17" y="170"/>
                    </a:lnTo>
                    <a:lnTo>
                      <a:pt x="16" y="172"/>
                    </a:lnTo>
                    <a:lnTo>
                      <a:pt x="15" y="172"/>
                    </a:lnTo>
                    <a:lnTo>
                      <a:pt x="14" y="173"/>
                    </a:lnTo>
                    <a:lnTo>
                      <a:pt x="14" y="175"/>
                    </a:lnTo>
                    <a:lnTo>
                      <a:pt x="15" y="176"/>
                    </a:lnTo>
                    <a:lnTo>
                      <a:pt x="16" y="177"/>
                    </a:lnTo>
                    <a:lnTo>
                      <a:pt x="23" y="180"/>
                    </a:lnTo>
                    <a:lnTo>
                      <a:pt x="26" y="184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30" y="189"/>
                    </a:lnTo>
                    <a:lnTo>
                      <a:pt x="30" y="190"/>
                    </a:lnTo>
                    <a:lnTo>
                      <a:pt x="32" y="191"/>
                    </a:lnTo>
                    <a:lnTo>
                      <a:pt x="32" y="192"/>
                    </a:lnTo>
                    <a:lnTo>
                      <a:pt x="33" y="194"/>
                    </a:lnTo>
                    <a:lnTo>
                      <a:pt x="34" y="195"/>
                    </a:lnTo>
                    <a:lnTo>
                      <a:pt x="35" y="195"/>
                    </a:lnTo>
                    <a:lnTo>
                      <a:pt x="37" y="196"/>
                    </a:lnTo>
                    <a:lnTo>
                      <a:pt x="38" y="196"/>
                    </a:lnTo>
                    <a:lnTo>
                      <a:pt x="39" y="196"/>
                    </a:lnTo>
                    <a:lnTo>
                      <a:pt x="39" y="195"/>
                    </a:lnTo>
                    <a:lnTo>
                      <a:pt x="40" y="197"/>
                    </a:lnTo>
                    <a:lnTo>
                      <a:pt x="41" y="197"/>
                    </a:lnTo>
                    <a:lnTo>
                      <a:pt x="42" y="198"/>
                    </a:lnTo>
                    <a:lnTo>
                      <a:pt x="43" y="199"/>
                    </a:lnTo>
                    <a:lnTo>
                      <a:pt x="45" y="199"/>
                    </a:lnTo>
                    <a:lnTo>
                      <a:pt x="47" y="199"/>
                    </a:lnTo>
                    <a:lnTo>
                      <a:pt x="47" y="198"/>
                    </a:lnTo>
                    <a:lnTo>
                      <a:pt x="49" y="197"/>
                    </a:lnTo>
                    <a:lnTo>
                      <a:pt x="50" y="197"/>
                    </a:lnTo>
                    <a:lnTo>
                      <a:pt x="50" y="198"/>
                    </a:lnTo>
                    <a:lnTo>
                      <a:pt x="50" y="199"/>
                    </a:lnTo>
                    <a:lnTo>
                      <a:pt x="50" y="200"/>
                    </a:lnTo>
                    <a:lnTo>
                      <a:pt x="54" y="202"/>
                    </a:lnTo>
                    <a:lnTo>
                      <a:pt x="55" y="204"/>
                    </a:lnTo>
                    <a:lnTo>
                      <a:pt x="58" y="207"/>
                    </a:lnTo>
                    <a:lnTo>
                      <a:pt x="59" y="207"/>
                    </a:lnTo>
                    <a:lnTo>
                      <a:pt x="61" y="207"/>
                    </a:lnTo>
                    <a:lnTo>
                      <a:pt x="62" y="207"/>
                    </a:lnTo>
                    <a:lnTo>
                      <a:pt x="65" y="209"/>
                    </a:lnTo>
                    <a:lnTo>
                      <a:pt x="68" y="211"/>
                    </a:lnTo>
                    <a:lnTo>
                      <a:pt x="69" y="212"/>
                    </a:lnTo>
                    <a:lnTo>
                      <a:pt x="69" y="214"/>
                    </a:lnTo>
                    <a:lnTo>
                      <a:pt x="69" y="217"/>
                    </a:lnTo>
                    <a:lnTo>
                      <a:pt x="72" y="216"/>
                    </a:lnTo>
                    <a:lnTo>
                      <a:pt x="75" y="2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4" name="Freeform 318">
                <a:extLst>
                  <a:ext uri="{FF2B5EF4-FFF2-40B4-BE49-F238E27FC236}">
                    <a16:creationId xmlns:a16="http://schemas.microsoft.com/office/drawing/2014/main" id="{5CB86FA6-6DAD-7AE2-2FA2-CCC8AD9AE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000" y="1612900"/>
                <a:ext cx="12700" cy="12700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7 h 8"/>
                  <a:gd name="T4" fmla="*/ 7 w 8"/>
                  <a:gd name="T5" fmla="*/ 6 h 8"/>
                  <a:gd name="T6" fmla="*/ 7 w 8"/>
                  <a:gd name="T7" fmla="*/ 6 h 8"/>
                  <a:gd name="T8" fmla="*/ 7 w 8"/>
                  <a:gd name="T9" fmla="*/ 6 h 8"/>
                  <a:gd name="T10" fmla="*/ 6 w 8"/>
                  <a:gd name="T11" fmla="*/ 5 h 8"/>
                  <a:gd name="T12" fmla="*/ 6 w 8"/>
                  <a:gd name="T13" fmla="*/ 3 h 8"/>
                  <a:gd name="T14" fmla="*/ 5 w 8"/>
                  <a:gd name="T15" fmla="*/ 3 h 8"/>
                  <a:gd name="T16" fmla="*/ 4 w 8"/>
                  <a:gd name="T17" fmla="*/ 2 h 8"/>
                  <a:gd name="T18" fmla="*/ 2 w 8"/>
                  <a:gd name="T19" fmla="*/ 0 h 8"/>
                  <a:gd name="T20" fmla="*/ 1 w 8"/>
                  <a:gd name="T21" fmla="*/ 0 h 8"/>
                  <a:gd name="T22" fmla="*/ 0 w 8"/>
                  <a:gd name="T23" fmla="*/ 0 h 8"/>
                  <a:gd name="T24" fmla="*/ 1 w 8"/>
                  <a:gd name="T25" fmla="*/ 1 h 8"/>
                  <a:gd name="T26" fmla="*/ 2 w 8"/>
                  <a:gd name="T27" fmla="*/ 2 h 8"/>
                  <a:gd name="T28" fmla="*/ 2 w 8"/>
                  <a:gd name="T29" fmla="*/ 3 h 8"/>
                  <a:gd name="T30" fmla="*/ 3 w 8"/>
                  <a:gd name="T31" fmla="*/ 4 h 8"/>
                  <a:gd name="T32" fmla="*/ 4 w 8"/>
                  <a:gd name="T33" fmla="*/ 4 h 8"/>
                  <a:gd name="T34" fmla="*/ 4 w 8"/>
                  <a:gd name="T35" fmla="*/ 5 h 8"/>
                  <a:gd name="T36" fmla="*/ 4 w 8"/>
                  <a:gd name="T37" fmla="*/ 6 h 8"/>
                  <a:gd name="T38" fmla="*/ 4 w 8"/>
                  <a:gd name="T39" fmla="*/ 6 h 8"/>
                  <a:gd name="T40" fmla="*/ 5 w 8"/>
                  <a:gd name="T41" fmla="*/ 6 h 8"/>
                  <a:gd name="T42" fmla="*/ 6 w 8"/>
                  <a:gd name="T43" fmla="*/ 6 h 8"/>
                  <a:gd name="T44" fmla="*/ 7 w 8"/>
                  <a:gd name="T45" fmla="*/ 7 h 8"/>
                  <a:gd name="T46" fmla="*/ 7 w 8"/>
                  <a:gd name="T47" fmla="*/ 7 h 8"/>
                  <a:gd name="T48" fmla="*/ 7 w 8"/>
                  <a:gd name="T49" fmla="*/ 8 h 8"/>
                  <a:gd name="T50" fmla="*/ 8 w 8"/>
                  <a:gd name="T5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5" name="Freeform 319">
                <a:extLst>
                  <a:ext uri="{FF2B5EF4-FFF2-40B4-BE49-F238E27FC236}">
                    <a16:creationId xmlns:a16="http://schemas.microsoft.com/office/drawing/2014/main" id="{9F24C8DC-CC97-753C-F811-13D259282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150" y="1704975"/>
                <a:ext cx="15875" cy="7938"/>
              </a:xfrm>
              <a:custGeom>
                <a:avLst/>
                <a:gdLst>
                  <a:gd name="T0" fmla="*/ 0 w 10"/>
                  <a:gd name="T1" fmla="*/ 5 h 5"/>
                  <a:gd name="T2" fmla="*/ 2 w 10"/>
                  <a:gd name="T3" fmla="*/ 5 h 5"/>
                  <a:gd name="T4" fmla="*/ 3 w 10"/>
                  <a:gd name="T5" fmla="*/ 5 h 5"/>
                  <a:gd name="T6" fmla="*/ 8 w 10"/>
                  <a:gd name="T7" fmla="*/ 4 h 5"/>
                  <a:gd name="T8" fmla="*/ 9 w 10"/>
                  <a:gd name="T9" fmla="*/ 3 h 5"/>
                  <a:gd name="T10" fmla="*/ 9 w 10"/>
                  <a:gd name="T11" fmla="*/ 2 h 5"/>
                  <a:gd name="T12" fmla="*/ 10 w 10"/>
                  <a:gd name="T13" fmla="*/ 2 h 5"/>
                  <a:gd name="T14" fmla="*/ 10 w 10"/>
                  <a:gd name="T15" fmla="*/ 1 h 5"/>
                  <a:gd name="T16" fmla="*/ 9 w 10"/>
                  <a:gd name="T17" fmla="*/ 1 h 5"/>
                  <a:gd name="T18" fmla="*/ 8 w 10"/>
                  <a:gd name="T19" fmla="*/ 0 h 5"/>
                  <a:gd name="T20" fmla="*/ 6 w 10"/>
                  <a:gd name="T21" fmla="*/ 0 h 5"/>
                  <a:gd name="T22" fmla="*/ 4 w 10"/>
                  <a:gd name="T23" fmla="*/ 0 h 5"/>
                  <a:gd name="T24" fmla="*/ 2 w 10"/>
                  <a:gd name="T25" fmla="*/ 0 h 5"/>
                  <a:gd name="T26" fmla="*/ 1 w 10"/>
                  <a:gd name="T27" fmla="*/ 1 h 5"/>
                  <a:gd name="T28" fmla="*/ 0 w 10"/>
                  <a:gd name="T29" fmla="*/ 1 h 5"/>
                  <a:gd name="T30" fmla="*/ 0 w 10"/>
                  <a:gd name="T31" fmla="*/ 2 h 5"/>
                  <a:gd name="T32" fmla="*/ 1 w 10"/>
                  <a:gd name="T33" fmla="*/ 2 h 5"/>
                  <a:gd name="T34" fmla="*/ 2 w 10"/>
                  <a:gd name="T35" fmla="*/ 3 h 5"/>
                  <a:gd name="T36" fmla="*/ 2 w 10"/>
                  <a:gd name="T37" fmla="*/ 4 h 5"/>
                  <a:gd name="T38" fmla="*/ 0 w 10"/>
                  <a:gd name="T3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6" name="Freeform 320">
                <a:extLst>
                  <a:ext uri="{FF2B5EF4-FFF2-40B4-BE49-F238E27FC236}">
                    <a16:creationId xmlns:a16="http://schemas.microsoft.com/office/drawing/2014/main" id="{32406AEC-ACD9-D89C-8156-4703A93AF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400" y="1646238"/>
                <a:ext cx="9525" cy="6350"/>
              </a:xfrm>
              <a:custGeom>
                <a:avLst/>
                <a:gdLst>
                  <a:gd name="T0" fmla="*/ 2 w 6"/>
                  <a:gd name="T1" fmla="*/ 1 h 4"/>
                  <a:gd name="T2" fmla="*/ 1 w 6"/>
                  <a:gd name="T3" fmla="*/ 0 h 4"/>
                  <a:gd name="T4" fmla="*/ 0 w 6"/>
                  <a:gd name="T5" fmla="*/ 0 h 4"/>
                  <a:gd name="T6" fmla="*/ 1 w 6"/>
                  <a:gd name="T7" fmla="*/ 1 h 4"/>
                  <a:gd name="T8" fmla="*/ 2 w 6"/>
                  <a:gd name="T9" fmla="*/ 3 h 4"/>
                  <a:gd name="T10" fmla="*/ 3 w 6"/>
                  <a:gd name="T11" fmla="*/ 3 h 4"/>
                  <a:gd name="T12" fmla="*/ 6 w 6"/>
                  <a:gd name="T13" fmla="*/ 4 h 4"/>
                  <a:gd name="T14" fmla="*/ 3 w 6"/>
                  <a:gd name="T15" fmla="*/ 2 h 4"/>
                  <a:gd name="T16" fmla="*/ 2 w 6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7" name="Freeform 321">
                <a:extLst>
                  <a:ext uri="{FF2B5EF4-FFF2-40B4-BE49-F238E27FC236}">
                    <a16:creationId xmlns:a16="http://schemas.microsoft.com/office/drawing/2014/main" id="{0BD122FE-9799-31F8-2F84-1437106B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963" y="1692275"/>
                <a:ext cx="60325" cy="9525"/>
              </a:xfrm>
              <a:custGeom>
                <a:avLst/>
                <a:gdLst>
                  <a:gd name="T0" fmla="*/ 3 w 38"/>
                  <a:gd name="T1" fmla="*/ 3 h 6"/>
                  <a:gd name="T2" fmla="*/ 4 w 38"/>
                  <a:gd name="T3" fmla="*/ 4 h 6"/>
                  <a:gd name="T4" fmla="*/ 5 w 38"/>
                  <a:gd name="T5" fmla="*/ 4 h 6"/>
                  <a:gd name="T6" fmla="*/ 9 w 38"/>
                  <a:gd name="T7" fmla="*/ 6 h 6"/>
                  <a:gd name="T8" fmla="*/ 14 w 38"/>
                  <a:gd name="T9" fmla="*/ 6 h 6"/>
                  <a:gd name="T10" fmla="*/ 15 w 38"/>
                  <a:gd name="T11" fmla="*/ 6 h 6"/>
                  <a:gd name="T12" fmla="*/ 26 w 38"/>
                  <a:gd name="T13" fmla="*/ 6 h 6"/>
                  <a:gd name="T14" fmla="*/ 38 w 38"/>
                  <a:gd name="T15" fmla="*/ 6 h 6"/>
                  <a:gd name="T16" fmla="*/ 36 w 38"/>
                  <a:gd name="T17" fmla="*/ 6 h 6"/>
                  <a:gd name="T18" fmla="*/ 34 w 38"/>
                  <a:gd name="T19" fmla="*/ 6 h 6"/>
                  <a:gd name="T20" fmla="*/ 30 w 38"/>
                  <a:gd name="T21" fmla="*/ 6 h 6"/>
                  <a:gd name="T22" fmla="*/ 27 w 38"/>
                  <a:gd name="T23" fmla="*/ 5 h 6"/>
                  <a:gd name="T24" fmla="*/ 24 w 38"/>
                  <a:gd name="T25" fmla="*/ 5 h 6"/>
                  <a:gd name="T26" fmla="*/ 23 w 38"/>
                  <a:gd name="T27" fmla="*/ 5 h 6"/>
                  <a:gd name="T28" fmla="*/ 23 w 38"/>
                  <a:gd name="T29" fmla="*/ 4 h 6"/>
                  <a:gd name="T30" fmla="*/ 22 w 38"/>
                  <a:gd name="T31" fmla="*/ 5 h 6"/>
                  <a:gd name="T32" fmla="*/ 18 w 38"/>
                  <a:gd name="T33" fmla="*/ 5 h 6"/>
                  <a:gd name="T34" fmla="*/ 16 w 38"/>
                  <a:gd name="T35" fmla="*/ 4 h 6"/>
                  <a:gd name="T36" fmla="*/ 15 w 38"/>
                  <a:gd name="T37" fmla="*/ 4 h 6"/>
                  <a:gd name="T38" fmla="*/ 15 w 38"/>
                  <a:gd name="T39" fmla="*/ 3 h 6"/>
                  <a:gd name="T40" fmla="*/ 15 w 38"/>
                  <a:gd name="T41" fmla="*/ 3 h 6"/>
                  <a:gd name="T42" fmla="*/ 15 w 38"/>
                  <a:gd name="T43" fmla="*/ 2 h 6"/>
                  <a:gd name="T44" fmla="*/ 14 w 38"/>
                  <a:gd name="T45" fmla="*/ 2 h 6"/>
                  <a:gd name="T46" fmla="*/ 14 w 38"/>
                  <a:gd name="T47" fmla="*/ 1 h 6"/>
                  <a:gd name="T48" fmla="*/ 13 w 38"/>
                  <a:gd name="T49" fmla="*/ 0 h 6"/>
                  <a:gd name="T50" fmla="*/ 12 w 38"/>
                  <a:gd name="T51" fmla="*/ 0 h 6"/>
                  <a:gd name="T52" fmla="*/ 11 w 38"/>
                  <a:gd name="T53" fmla="*/ 0 h 6"/>
                  <a:gd name="T54" fmla="*/ 10 w 38"/>
                  <a:gd name="T55" fmla="*/ 0 h 6"/>
                  <a:gd name="T56" fmla="*/ 10 w 38"/>
                  <a:gd name="T57" fmla="*/ 1 h 6"/>
                  <a:gd name="T58" fmla="*/ 9 w 38"/>
                  <a:gd name="T59" fmla="*/ 0 h 6"/>
                  <a:gd name="T60" fmla="*/ 7 w 38"/>
                  <a:gd name="T61" fmla="*/ 0 h 6"/>
                  <a:gd name="T62" fmla="*/ 8 w 38"/>
                  <a:gd name="T63" fmla="*/ 1 h 6"/>
                  <a:gd name="T64" fmla="*/ 10 w 38"/>
                  <a:gd name="T65" fmla="*/ 3 h 6"/>
                  <a:gd name="T66" fmla="*/ 8 w 38"/>
                  <a:gd name="T67" fmla="*/ 3 h 6"/>
                  <a:gd name="T68" fmla="*/ 7 w 38"/>
                  <a:gd name="T69" fmla="*/ 1 h 6"/>
                  <a:gd name="T70" fmla="*/ 5 w 38"/>
                  <a:gd name="T71" fmla="*/ 0 h 6"/>
                  <a:gd name="T72" fmla="*/ 4 w 38"/>
                  <a:gd name="T73" fmla="*/ 1 h 6"/>
                  <a:gd name="T74" fmla="*/ 4 w 38"/>
                  <a:gd name="T75" fmla="*/ 2 h 6"/>
                  <a:gd name="T76" fmla="*/ 3 w 38"/>
                  <a:gd name="T77" fmla="*/ 1 h 6"/>
                  <a:gd name="T78" fmla="*/ 2 w 38"/>
                  <a:gd name="T79" fmla="*/ 2 h 6"/>
                  <a:gd name="T80" fmla="*/ 1 w 38"/>
                  <a:gd name="T81" fmla="*/ 2 h 6"/>
                  <a:gd name="T82" fmla="*/ 0 w 38"/>
                  <a:gd name="T83" fmla="*/ 2 h 6"/>
                  <a:gd name="T84" fmla="*/ 2 w 38"/>
                  <a:gd name="T85" fmla="*/ 3 h 6"/>
                  <a:gd name="T86" fmla="*/ 3 w 38"/>
                  <a:gd name="T8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6">
                    <a:moveTo>
                      <a:pt x="3" y="3"/>
                    </a:moveTo>
                    <a:lnTo>
                      <a:pt x="4" y="4"/>
                    </a:lnTo>
                    <a:lnTo>
                      <a:pt x="5" y="4"/>
                    </a:lnTo>
                    <a:lnTo>
                      <a:pt x="9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26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2" y="5"/>
                    </a:lnTo>
                    <a:lnTo>
                      <a:pt x="18" y="5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8" name="Freeform 322">
                <a:extLst>
                  <a:ext uri="{FF2B5EF4-FFF2-40B4-BE49-F238E27FC236}">
                    <a16:creationId xmlns:a16="http://schemas.microsoft.com/office/drawing/2014/main" id="{5E112D79-2340-AF27-3DBD-0A6D618A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68116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79" name="Freeform 323">
                <a:extLst>
                  <a:ext uri="{FF2B5EF4-FFF2-40B4-BE49-F238E27FC236}">
                    <a16:creationId xmlns:a16="http://schemas.microsoft.com/office/drawing/2014/main" id="{CF41DFEF-E49B-7F14-290D-347750766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838" y="1598613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0" name="Freeform 324">
                <a:extLst>
                  <a:ext uri="{FF2B5EF4-FFF2-40B4-BE49-F238E27FC236}">
                    <a16:creationId xmlns:a16="http://schemas.microsoft.com/office/drawing/2014/main" id="{B829BCED-2498-A70E-2D28-28334D4ED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597025"/>
                <a:ext cx="14287" cy="14288"/>
              </a:xfrm>
              <a:custGeom>
                <a:avLst/>
                <a:gdLst>
                  <a:gd name="T0" fmla="*/ 9 w 9"/>
                  <a:gd name="T1" fmla="*/ 9 h 9"/>
                  <a:gd name="T2" fmla="*/ 8 w 9"/>
                  <a:gd name="T3" fmla="*/ 7 h 9"/>
                  <a:gd name="T4" fmla="*/ 7 w 9"/>
                  <a:gd name="T5" fmla="*/ 6 h 9"/>
                  <a:gd name="T6" fmla="*/ 0 w 9"/>
                  <a:gd name="T7" fmla="*/ 0 h 9"/>
                  <a:gd name="T8" fmla="*/ 0 w 9"/>
                  <a:gd name="T9" fmla="*/ 1 h 9"/>
                  <a:gd name="T10" fmla="*/ 0 w 9"/>
                  <a:gd name="T11" fmla="*/ 2 h 9"/>
                  <a:gd name="T12" fmla="*/ 1 w 9"/>
                  <a:gd name="T13" fmla="*/ 3 h 9"/>
                  <a:gd name="T14" fmla="*/ 3 w 9"/>
                  <a:gd name="T15" fmla="*/ 5 h 9"/>
                  <a:gd name="T16" fmla="*/ 4 w 9"/>
                  <a:gd name="T17" fmla="*/ 6 h 9"/>
                  <a:gd name="T18" fmla="*/ 5 w 9"/>
                  <a:gd name="T19" fmla="*/ 6 h 9"/>
                  <a:gd name="T20" fmla="*/ 6 w 9"/>
                  <a:gd name="T21" fmla="*/ 7 h 9"/>
                  <a:gd name="T22" fmla="*/ 6 w 9"/>
                  <a:gd name="T23" fmla="*/ 6 h 9"/>
                  <a:gd name="T24" fmla="*/ 6 w 9"/>
                  <a:gd name="T25" fmla="*/ 7 h 9"/>
                  <a:gd name="T26" fmla="*/ 7 w 9"/>
                  <a:gd name="T27" fmla="*/ 7 h 9"/>
                  <a:gd name="T28" fmla="*/ 8 w 9"/>
                  <a:gd name="T29" fmla="*/ 8 h 9"/>
                  <a:gd name="T30" fmla="*/ 8 w 9"/>
                  <a:gd name="T31" fmla="*/ 9 h 9"/>
                  <a:gd name="T32" fmla="*/ 9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8" y="7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1" name="Freeform 325">
                <a:extLst>
                  <a:ext uri="{FF2B5EF4-FFF2-40B4-BE49-F238E27FC236}">
                    <a16:creationId xmlns:a16="http://schemas.microsoft.com/office/drawing/2014/main" id="{7D0EC6DE-60F9-D750-6ABB-8605C892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8" y="1674813"/>
                <a:ext cx="34925" cy="12700"/>
              </a:xfrm>
              <a:custGeom>
                <a:avLst/>
                <a:gdLst>
                  <a:gd name="T0" fmla="*/ 7 w 22"/>
                  <a:gd name="T1" fmla="*/ 8 h 8"/>
                  <a:gd name="T2" fmla="*/ 10 w 22"/>
                  <a:gd name="T3" fmla="*/ 8 h 8"/>
                  <a:gd name="T4" fmla="*/ 18 w 22"/>
                  <a:gd name="T5" fmla="*/ 8 h 8"/>
                  <a:gd name="T6" fmla="*/ 20 w 22"/>
                  <a:gd name="T7" fmla="*/ 7 h 8"/>
                  <a:gd name="T8" fmla="*/ 21 w 22"/>
                  <a:gd name="T9" fmla="*/ 7 h 8"/>
                  <a:gd name="T10" fmla="*/ 22 w 22"/>
                  <a:gd name="T11" fmla="*/ 6 h 8"/>
                  <a:gd name="T12" fmla="*/ 22 w 22"/>
                  <a:gd name="T13" fmla="*/ 5 h 8"/>
                  <a:gd name="T14" fmla="*/ 21 w 22"/>
                  <a:gd name="T15" fmla="*/ 5 h 8"/>
                  <a:gd name="T16" fmla="*/ 20 w 22"/>
                  <a:gd name="T17" fmla="*/ 5 h 8"/>
                  <a:gd name="T18" fmla="*/ 19 w 22"/>
                  <a:gd name="T19" fmla="*/ 4 h 8"/>
                  <a:gd name="T20" fmla="*/ 19 w 22"/>
                  <a:gd name="T21" fmla="*/ 3 h 8"/>
                  <a:gd name="T22" fmla="*/ 18 w 22"/>
                  <a:gd name="T23" fmla="*/ 4 h 8"/>
                  <a:gd name="T24" fmla="*/ 18 w 22"/>
                  <a:gd name="T25" fmla="*/ 3 h 8"/>
                  <a:gd name="T26" fmla="*/ 13 w 22"/>
                  <a:gd name="T27" fmla="*/ 1 h 8"/>
                  <a:gd name="T28" fmla="*/ 3 w 22"/>
                  <a:gd name="T29" fmla="*/ 1 h 8"/>
                  <a:gd name="T30" fmla="*/ 2 w 22"/>
                  <a:gd name="T31" fmla="*/ 0 h 8"/>
                  <a:gd name="T32" fmla="*/ 1 w 22"/>
                  <a:gd name="T33" fmla="*/ 0 h 8"/>
                  <a:gd name="T34" fmla="*/ 1 w 22"/>
                  <a:gd name="T35" fmla="*/ 1 h 8"/>
                  <a:gd name="T36" fmla="*/ 2 w 22"/>
                  <a:gd name="T37" fmla="*/ 3 h 8"/>
                  <a:gd name="T38" fmla="*/ 1 w 22"/>
                  <a:gd name="T39" fmla="*/ 3 h 8"/>
                  <a:gd name="T40" fmla="*/ 1 w 22"/>
                  <a:gd name="T41" fmla="*/ 4 h 8"/>
                  <a:gd name="T42" fmla="*/ 1 w 22"/>
                  <a:gd name="T43" fmla="*/ 5 h 8"/>
                  <a:gd name="T44" fmla="*/ 0 w 22"/>
                  <a:gd name="T45" fmla="*/ 5 h 8"/>
                  <a:gd name="T46" fmla="*/ 3 w 22"/>
                  <a:gd name="T47" fmla="*/ 7 h 8"/>
                  <a:gd name="T48" fmla="*/ 7 w 22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8">
                    <a:moveTo>
                      <a:pt x="7" y="8"/>
                    </a:moveTo>
                    <a:lnTo>
                      <a:pt x="10" y="8"/>
                    </a:lnTo>
                    <a:lnTo>
                      <a:pt x="18" y="8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2" name="Freeform 326">
                <a:extLst>
                  <a:ext uri="{FF2B5EF4-FFF2-40B4-BE49-F238E27FC236}">
                    <a16:creationId xmlns:a16="http://schemas.microsoft.com/office/drawing/2014/main" id="{383B3B56-F5D7-006A-F6DE-F92F14235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71625"/>
                <a:ext cx="4762" cy="7938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3 h 5"/>
                  <a:gd name="T4" fmla="*/ 2 w 3"/>
                  <a:gd name="T5" fmla="*/ 2 h 5"/>
                  <a:gd name="T6" fmla="*/ 2 w 3"/>
                  <a:gd name="T7" fmla="*/ 2 h 5"/>
                  <a:gd name="T8" fmla="*/ 2 w 3"/>
                  <a:gd name="T9" fmla="*/ 1 h 5"/>
                  <a:gd name="T10" fmla="*/ 2 w 3"/>
                  <a:gd name="T11" fmla="*/ 0 h 5"/>
                  <a:gd name="T12" fmla="*/ 1 w 3"/>
                  <a:gd name="T13" fmla="*/ 0 h 5"/>
                  <a:gd name="T14" fmla="*/ 0 w 3"/>
                  <a:gd name="T15" fmla="*/ 0 h 5"/>
                  <a:gd name="T16" fmla="*/ 0 w 3"/>
                  <a:gd name="T17" fmla="*/ 2 h 5"/>
                  <a:gd name="T18" fmla="*/ 0 w 3"/>
                  <a:gd name="T19" fmla="*/ 2 h 5"/>
                  <a:gd name="T20" fmla="*/ 0 w 3"/>
                  <a:gd name="T21" fmla="*/ 3 h 5"/>
                  <a:gd name="T22" fmla="*/ 1 w 3"/>
                  <a:gd name="T23" fmla="*/ 4 h 5"/>
                  <a:gd name="T24" fmla="*/ 2 w 3"/>
                  <a:gd name="T25" fmla="*/ 5 h 5"/>
                  <a:gd name="T26" fmla="*/ 3 w 3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3" name="Freeform 327">
                <a:extLst>
                  <a:ext uri="{FF2B5EF4-FFF2-40B4-BE49-F238E27FC236}">
                    <a16:creationId xmlns:a16="http://schemas.microsoft.com/office/drawing/2014/main" id="{61EF75CC-2A98-4CE9-F7EA-BD00AEBA8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425" y="1597025"/>
                <a:ext cx="25400" cy="28575"/>
              </a:xfrm>
              <a:custGeom>
                <a:avLst/>
                <a:gdLst>
                  <a:gd name="T0" fmla="*/ 15 w 16"/>
                  <a:gd name="T1" fmla="*/ 17 h 18"/>
                  <a:gd name="T2" fmla="*/ 16 w 16"/>
                  <a:gd name="T3" fmla="*/ 17 h 18"/>
                  <a:gd name="T4" fmla="*/ 16 w 16"/>
                  <a:gd name="T5" fmla="*/ 16 h 18"/>
                  <a:gd name="T6" fmla="*/ 13 w 16"/>
                  <a:gd name="T7" fmla="*/ 14 h 18"/>
                  <a:gd name="T8" fmla="*/ 12 w 16"/>
                  <a:gd name="T9" fmla="*/ 12 h 18"/>
                  <a:gd name="T10" fmla="*/ 11 w 16"/>
                  <a:gd name="T11" fmla="*/ 12 h 18"/>
                  <a:gd name="T12" fmla="*/ 10 w 16"/>
                  <a:gd name="T13" fmla="*/ 11 h 18"/>
                  <a:gd name="T14" fmla="*/ 8 w 16"/>
                  <a:gd name="T15" fmla="*/ 9 h 18"/>
                  <a:gd name="T16" fmla="*/ 7 w 16"/>
                  <a:gd name="T17" fmla="*/ 8 h 18"/>
                  <a:gd name="T18" fmla="*/ 7 w 16"/>
                  <a:gd name="T19" fmla="*/ 7 h 18"/>
                  <a:gd name="T20" fmla="*/ 7 w 16"/>
                  <a:gd name="T21" fmla="*/ 6 h 18"/>
                  <a:gd name="T22" fmla="*/ 7 w 16"/>
                  <a:gd name="T23" fmla="*/ 6 h 18"/>
                  <a:gd name="T24" fmla="*/ 6 w 16"/>
                  <a:gd name="T25" fmla="*/ 6 h 18"/>
                  <a:gd name="T26" fmla="*/ 6 w 16"/>
                  <a:gd name="T27" fmla="*/ 5 h 18"/>
                  <a:gd name="T28" fmla="*/ 5 w 16"/>
                  <a:gd name="T29" fmla="*/ 5 h 18"/>
                  <a:gd name="T30" fmla="*/ 5 w 16"/>
                  <a:gd name="T31" fmla="*/ 5 h 18"/>
                  <a:gd name="T32" fmla="*/ 5 w 16"/>
                  <a:gd name="T33" fmla="*/ 4 h 18"/>
                  <a:gd name="T34" fmla="*/ 4 w 16"/>
                  <a:gd name="T35" fmla="*/ 4 h 18"/>
                  <a:gd name="T36" fmla="*/ 4 w 16"/>
                  <a:gd name="T37" fmla="*/ 3 h 18"/>
                  <a:gd name="T38" fmla="*/ 3 w 16"/>
                  <a:gd name="T39" fmla="*/ 2 h 18"/>
                  <a:gd name="T40" fmla="*/ 0 w 16"/>
                  <a:gd name="T41" fmla="*/ 0 h 18"/>
                  <a:gd name="T42" fmla="*/ 0 w 16"/>
                  <a:gd name="T43" fmla="*/ 0 h 18"/>
                  <a:gd name="T44" fmla="*/ 0 w 16"/>
                  <a:gd name="T45" fmla="*/ 0 h 18"/>
                  <a:gd name="T46" fmla="*/ 0 w 16"/>
                  <a:gd name="T47" fmla="*/ 1 h 18"/>
                  <a:gd name="T48" fmla="*/ 4 w 16"/>
                  <a:gd name="T49" fmla="*/ 6 h 18"/>
                  <a:gd name="T50" fmla="*/ 5 w 16"/>
                  <a:gd name="T51" fmla="*/ 6 h 18"/>
                  <a:gd name="T52" fmla="*/ 6 w 16"/>
                  <a:gd name="T53" fmla="*/ 7 h 18"/>
                  <a:gd name="T54" fmla="*/ 8 w 16"/>
                  <a:gd name="T55" fmla="*/ 11 h 18"/>
                  <a:gd name="T56" fmla="*/ 9 w 16"/>
                  <a:gd name="T57" fmla="*/ 13 h 18"/>
                  <a:gd name="T58" fmla="*/ 11 w 16"/>
                  <a:gd name="T59" fmla="*/ 16 h 18"/>
                  <a:gd name="T60" fmla="*/ 12 w 16"/>
                  <a:gd name="T61" fmla="*/ 16 h 18"/>
                  <a:gd name="T62" fmla="*/ 13 w 16"/>
                  <a:gd name="T63" fmla="*/ 17 h 18"/>
                  <a:gd name="T64" fmla="*/ 15 w 16"/>
                  <a:gd name="T65" fmla="*/ 18 h 18"/>
                  <a:gd name="T66" fmla="*/ 14 w 16"/>
                  <a:gd name="T67" fmla="*/ 17 h 18"/>
                  <a:gd name="T68" fmla="*/ 13 w 16"/>
                  <a:gd name="T69" fmla="*/ 16 h 18"/>
                  <a:gd name="T70" fmla="*/ 13 w 16"/>
                  <a:gd name="T71" fmla="*/ 16 h 18"/>
                  <a:gd name="T72" fmla="*/ 15 w 16"/>
                  <a:gd name="T7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">
                    <a:moveTo>
                      <a:pt x="15" y="17"/>
                    </a:moveTo>
                    <a:lnTo>
                      <a:pt x="16" y="17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4" name="Freeform 328">
                <a:extLst>
                  <a:ext uri="{FF2B5EF4-FFF2-40B4-BE49-F238E27FC236}">
                    <a16:creationId xmlns:a16="http://schemas.microsoft.com/office/drawing/2014/main" id="{A43B8E04-4157-A6B5-BBFA-22290322A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584325"/>
                <a:ext cx="3175" cy="476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0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5" name="Freeform 329">
                <a:extLst>
                  <a:ext uri="{FF2B5EF4-FFF2-40B4-BE49-F238E27FC236}">
                    <a16:creationId xmlns:a16="http://schemas.microsoft.com/office/drawing/2014/main" id="{95DB2760-78CB-4ADF-02B5-BAE457E11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813" y="1733550"/>
                <a:ext cx="30162" cy="11113"/>
              </a:xfrm>
              <a:custGeom>
                <a:avLst/>
                <a:gdLst>
                  <a:gd name="T0" fmla="*/ 1 w 19"/>
                  <a:gd name="T1" fmla="*/ 0 h 7"/>
                  <a:gd name="T2" fmla="*/ 1 w 19"/>
                  <a:gd name="T3" fmla="*/ 1 h 7"/>
                  <a:gd name="T4" fmla="*/ 0 w 19"/>
                  <a:gd name="T5" fmla="*/ 1 h 7"/>
                  <a:gd name="T6" fmla="*/ 0 w 19"/>
                  <a:gd name="T7" fmla="*/ 1 h 7"/>
                  <a:gd name="T8" fmla="*/ 1 w 19"/>
                  <a:gd name="T9" fmla="*/ 2 h 7"/>
                  <a:gd name="T10" fmla="*/ 1 w 19"/>
                  <a:gd name="T11" fmla="*/ 2 h 7"/>
                  <a:gd name="T12" fmla="*/ 2 w 19"/>
                  <a:gd name="T13" fmla="*/ 2 h 7"/>
                  <a:gd name="T14" fmla="*/ 19 w 19"/>
                  <a:gd name="T15" fmla="*/ 7 h 7"/>
                  <a:gd name="T16" fmla="*/ 18 w 19"/>
                  <a:gd name="T17" fmla="*/ 6 h 7"/>
                  <a:gd name="T18" fmla="*/ 16 w 19"/>
                  <a:gd name="T19" fmla="*/ 5 h 7"/>
                  <a:gd name="T20" fmla="*/ 15 w 19"/>
                  <a:gd name="T21" fmla="*/ 4 h 7"/>
                  <a:gd name="T22" fmla="*/ 12 w 19"/>
                  <a:gd name="T23" fmla="*/ 4 h 7"/>
                  <a:gd name="T24" fmla="*/ 12 w 19"/>
                  <a:gd name="T25" fmla="*/ 3 h 7"/>
                  <a:gd name="T26" fmla="*/ 11 w 19"/>
                  <a:gd name="T27" fmla="*/ 3 h 7"/>
                  <a:gd name="T28" fmla="*/ 9 w 19"/>
                  <a:gd name="T29" fmla="*/ 2 h 7"/>
                  <a:gd name="T30" fmla="*/ 7 w 19"/>
                  <a:gd name="T31" fmla="*/ 1 h 7"/>
                  <a:gd name="T32" fmla="*/ 5 w 19"/>
                  <a:gd name="T33" fmla="*/ 1 h 7"/>
                  <a:gd name="T34" fmla="*/ 4 w 19"/>
                  <a:gd name="T35" fmla="*/ 1 h 7"/>
                  <a:gd name="T36" fmla="*/ 3 w 19"/>
                  <a:gd name="T37" fmla="*/ 1 h 7"/>
                  <a:gd name="T38" fmla="*/ 3 w 19"/>
                  <a:gd name="T39" fmla="*/ 1 h 7"/>
                  <a:gd name="T40" fmla="*/ 2 w 19"/>
                  <a:gd name="T41" fmla="*/ 1 h 7"/>
                  <a:gd name="T42" fmla="*/ 2 w 19"/>
                  <a:gd name="T43" fmla="*/ 0 h 7"/>
                  <a:gd name="T44" fmla="*/ 1 w 19"/>
                  <a:gd name="T4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6" y="5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6" name="Freeform 330">
                <a:extLst>
                  <a:ext uri="{FF2B5EF4-FFF2-40B4-BE49-F238E27FC236}">
                    <a16:creationId xmlns:a16="http://schemas.microsoft.com/office/drawing/2014/main" id="{9B11AE49-F476-477C-D6B1-3AF9304A1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125" y="1735138"/>
                <a:ext cx="9525" cy="6350"/>
              </a:xfrm>
              <a:custGeom>
                <a:avLst/>
                <a:gdLst>
                  <a:gd name="T0" fmla="*/ 1 w 6"/>
                  <a:gd name="T1" fmla="*/ 3 h 4"/>
                  <a:gd name="T2" fmla="*/ 2 w 6"/>
                  <a:gd name="T3" fmla="*/ 4 h 4"/>
                  <a:gd name="T4" fmla="*/ 3 w 6"/>
                  <a:gd name="T5" fmla="*/ 3 h 4"/>
                  <a:gd name="T6" fmla="*/ 4 w 6"/>
                  <a:gd name="T7" fmla="*/ 3 h 4"/>
                  <a:gd name="T8" fmla="*/ 5 w 6"/>
                  <a:gd name="T9" fmla="*/ 4 h 4"/>
                  <a:gd name="T10" fmla="*/ 6 w 6"/>
                  <a:gd name="T11" fmla="*/ 3 h 4"/>
                  <a:gd name="T12" fmla="*/ 6 w 6"/>
                  <a:gd name="T13" fmla="*/ 3 h 4"/>
                  <a:gd name="T14" fmla="*/ 6 w 6"/>
                  <a:gd name="T15" fmla="*/ 2 h 4"/>
                  <a:gd name="T16" fmla="*/ 6 w 6"/>
                  <a:gd name="T17" fmla="*/ 1 h 4"/>
                  <a:gd name="T18" fmla="*/ 6 w 6"/>
                  <a:gd name="T19" fmla="*/ 0 h 4"/>
                  <a:gd name="T20" fmla="*/ 3 w 6"/>
                  <a:gd name="T21" fmla="*/ 0 h 4"/>
                  <a:gd name="T22" fmla="*/ 2 w 6"/>
                  <a:gd name="T23" fmla="*/ 0 h 4"/>
                  <a:gd name="T24" fmla="*/ 1 w 6"/>
                  <a:gd name="T25" fmla="*/ 0 h 4"/>
                  <a:gd name="T26" fmla="*/ 0 w 6"/>
                  <a:gd name="T27" fmla="*/ 1 h 4"/>
                  <a:gd name="T28" fmla="*/ 1 w 6"/>
                  <a:gd name="T29" fmla="*/ 1 h 4"/>
                  <a:gd name="T30" fmla="*/ 1 w 6"/>
                  <a:gd name="T31" fmla="*/ 2 h 4"/>
                  <a:gd name="T32" fmla="*/ 1 w 6"/>
                  <a:gd name="T3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7" name="Freeform 331">
                <a:extLst>
                  <a:ext uri="{FF2B5EF4-FFF2-40B4-BE49-F238E27FC236}">
                    <a16:creationId xmlns:a16="http://schemas.microsoft.com/office/drawing/2014/main" id="{DAB594C4-0A92-ABA9-827E-78DB351E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1543050"/>
                <a:ext cx="38100" cy="41275"/>
              </a:xfrm>
              <a:custGeom>
                <a:avLst/>
                <a:gdLst>
                  <a:gd name="T0" fmla="*/ 21 w 24"/>
                  <a:gd name="T1" fmla="*/ 20 h 26"/>
                  <a:gd name="T2" fmla="*/ 16 w 24"/>
                  <a:gd name="T3" fmla="*/ 15 h 26"/>
                  <a:gd name="T4" fmla="*/ 14 w 24"/>
                  <a:gd name="T5" fmla="*/ 15 h 26"/>
                  <a:gd name="T6" fmla="*/ 14 w 24"/>
                  <a:gd name="T7" fmla="*/ 16 h 26"/>
                  <a:gd name="T8" fmla="*/ 8 w 24"/>
                  <a:gd name="T9" fmla="*/ 10 h 26"/>
                  <a:gd name="T10" fmla="*/ 9 w 24"/>
                  <a:gd name="T11" fmla="*/ 10 h 26"/>
                  <a:gd name="T12" fmla="*/ 11 w 24"/>
                  <a:gd name="T13" fmla="*/ 10 h 26"/>
                  <a:gd name="T14" fmla="*/ 12 w 24"/>
                  <a:gd name="T15" fmla="*/ 12 h 26"/>
                  <a:gd name="T16" fmla="*/ 14 w 24"/>
                  <a:gd name="T17" fmla="*/ 13 h 26"/>
                  <a:gd name="T18" fmla="*/ 15 w 24"/>
                  <a:gd name="T19" fmla="*/ 12 h 26"/>
                  <a:gd name="T20" fmla="*/ 14 w 24"/>
                  <a:gd name="T21" fmla="*/ 11 h 26"/>
                  <a:gd name="T22" fmla="*/ 11 w 24"/>
                  <a:gd name="T23" fmla="*/ 10 h 26"/>
                  <a:gd name="T24" fmla="*/ 9 w 24"/>
                  <a:gd name="T25" fmla="*/ 7 h 26"/>
                  <a:gd name="T26" fmla="*/ 6 w 24"/>
                  <a:gd name="T27" fmla="*/ 6 h 26"/>
                  <a:gd name="T28" fmla="*/ 5 w 24"/>
                  <a:gd name="T29" fmla="*/ 7 h 26"/>
                  <a:gd name="T30" fmla="*/ 1 w 24"/>
                  <a:gd name="T31" fmla="*/ 0 h 26"/>
                  <a:gd name="T32" fmla="*/ 1 w 24"/>
                  <a:gd name="T33" fmla="*/ 1 h 26"/>
                  <a:gd name="T34" fmla="*/ 6 w 24"/>
                  <a:gd name="T35" fmla="*/ 9 h 26"/>
                  <a:gd name="T36" fmla="*/ 8 w 24"/>
                  <a:gd name="T37" fmla="*/ 11 h 26"/>
                  <a:gd name="T38" fmla="*/ 7 w 24"/>
                  <a:gd name="T39" fmla="*/ 12 h 26"/>
                  <a:gd name="T40" fmla="*/ 10 w 24"/>
                  <a:gd name="T41" fmla="*/ 14 h 26"/>
                  <a:gd name="T42" fmla="*/ 14 w 24"/>
                  <a:gd name="T43" fmla="*/ 19 h 26"/>
                  <a:gd name="T44" fmla="*/ 15 w 24"/>
                  <a:gd name="T45" fmla="*/ 20 h 26"/>
                  <a:gd name="T46" fmla="*/ 16 w 24"/>
                  <a:gd name="T47" fmla="*/ 19 h 26"/>
                  <a:gd name="T48" fmla="*/ 17 w 24"/>
                  <a:gd name="T49" fmla="*/ 20 h 26"/>
                  <a:gd name="T50" fmla="*/ 17 w 24"/>
                  <a:gd name="T51" fmla="*/ 21 h 26"/>
                  <a:gd name="T52" fmla="*/ 17 w 24"/>
                  <a:gd name="T53" fmla="*/ 23 h 26"/>
                  <a:gd name="T54" fmla="*/ 18 w 24"/>
                  <a:gd name="T55" fmla="*/ 25 h 26"/>
                  <a:gd name="T56" fmla="*/ 21 w 24"/>
                  <a:gd name="T57" fmla="*/ 26 h 26"/>
                  <a:gd name="T58" fmla="*/ 18 w 24"/>
                  <a:gd name="T59" fmla="*/ 24 h 26"/>
                  <a:gd name="T60" fmla="*/ 20 w 24"/>
                  <a:gd name="T61" fmla="*/ 23 h 26"/>
                  <a:gd name="T62" fmla="*/ 22 w 24"/>
                  <a:gd name="T63" fmla="*/ 25 h 26"/>
                  <a:gd name="T64" fmla="*/ 22 w 24"/>
                  <a:gd name="T65" fmla="*/ 23 h 26"/>
                  <a:gd name="T66" fmla="*/ 21 w 24"/>
                  <a:gd name="T67" fmla="*/ 21 h 26"/>
                  <a:gd name="T68" fmla="*/ 23 w 24"/>
                  <a:gd name="T69" fmla="*/ 23 h 26"/>
                  <a:gd name="T70" fmla="*/ 23 w 24"/>
                  <a:gd name="T7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6">
                    <a:moveTo>
                      <a:pt x="22" y="21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1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10" y="14"/>
                    </a:lnTo>
                    <a:lnTo>
                      <a:pt x="13" y="17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7" y="24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4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2" y="23"/>
                    </a:lnTo>
                    <a:lnTo>
                      <a:pt x="21" y="22"/>
                    </a:lnTo>
                    <a:lnTo>
                      <a:pt x="21" y="21"/>
                    </a:lnTo>
                    <a:lnTo>
                      <a:pt x="22" y="22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3" y="22"/>
                    </a:lnTo>
                    <a:lnTo>
                      <a:pt x="22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8" name="Freeform 332">
                <a:extLst>
                  <a:ext uri="{FF2B5EF4-FFF2-40B4-BE49-F238E27FC236}">
                    <a16:creationId xmlns:a16="http://schemas.microsoft.com/office/drawing/2014/main" id="{125C28DF-A1CB-F4D1-887B-BA11F519E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013" y="1716088"/>
                <a:ext cx="41275" cy="7938"/>
              </a:xfrm>
              <a:custGeom>
                <a:avLst/>
                <a:gdLst>
                  <a:gd name="T0" fmla="*/ 17 w 26"/>
                  <a:gd name="T1" fmla="*/ 3 h 5"/>
                  <a:gd name="T2" fmla="*/ 22 w 26"/>
                  <a:gd name="T3" fmla="*/ 4 h 5"/>
                  <a:gd name="T4" fmla="*/ 24 w 26"/>
                  <a:gd name="T5" fmla="*/ 4 h 5"/>
                  <a:gd name="T6" fmla="*/ 25 w 26"/>
                  <a:gd name="T7" fmla="*/ 4 h 5"/>
                  <a:gd name="T8" fmla="*/ 26 w 26"/>
                  <a:gd name="T9" fmla="*/ 4 h 5"/>
                  <a:gd name="T10" fmla="*/ 24 w 26"/>
                  <a:gd name="T11" fmla="*/ 2 h 5"/>
                  <a:gd name="T12" fmla="*/ 23 w 26"/>
                  <a:gd name="T13" fmla="*/ 1 h 5"/>
                  <a:gd name="T14" fmla="*/ 23 w 26"/>
                  <a:gd name="T15" fmla="*/ 1 h 5"/>
                  <a:gd name="T16" fmla="*/ 18 w 26"/>
                  <a:gd name="T17" fmla="*/ 0 h 5"/>
                  <a:gd name="T18" fmla="*/ 13 w 26"/>
                  <a:gd name="T19" fmla="*/ 1 h 5"/>
                  <a:gd name="T20" fmla="*/ 12 w 26"/>
                  <a:gd name="T21" fmla="*/ 1 h 5"/>
                  <a:gd name="T22" fmla="*/ 11 w 26"/>
                  <a:gd name="T23" fmla="*/ 1 h 5"/>
                  <a:gd name="T24" fmla="*/ 8 w 26"/>
                  <a:gd name="T25" fmla="*/ 1 h 5"/>
                  <a:gd name="T26" fmla="*/ 6 w 26"/>
                  <a:gd name="T27" fmla="*/ 1 h 5"/>
                  <a:gd name="T28" fmla="*/ 5 w 26"/>
                  <a:gd name="T29" fmla="*/ 1 h 5"/>
                  <a:gd name="T30" fmla="*/ 4 w 26"/>
                  <a:gd name="T31" fmla="*/ 0 h 5"/>
                  <a:gd name="T32" fmla="*/ 3 w 26"/>
                  <a:gd name="T33" fmla="*/ 0 h 5"/>
                  <a:gd name="T34" fmla="*/ 3 w 26"/>
                  <a:gd name="T35" fmla="*/ 0 h 5"/>
                  <a:gd name="T36" fmla="*/ 1 w 26"/>
                  <a:gd name="T37" fmla="*/ 0 h 5"/>
                  <a:gd name="T38" fmla="*/ 0 w 26"/>
                  <a:gd name="T39" fmla="*/ 0 h 5"/>
                  <a:gd name="T40" fmla="*/ 1 w 26"/>
                  <a:gd name="T41" fmla="*/ 1 h 5"/>
                  <a:gd name="T42" fmla="*/ 3 w 26"/>
                  <a:gd name="T43" fmla="*/ 1 h 5"/>
                  <a:gd name="T44" fmla="*/ 3 w 26"/>
                  <a:gd name="T45" fmla="*/ 1 h 5"/>
                  <a:gd name="T46" fmla="*/ 3 w 26"/>
                  <a:gd name="T47" fmla="*/ 1 h 5"/>
                  <a:gd name="T48" fmla="*/ 1 w 26"/>
                  <a:gd name="T49" fmla="*/ 3 h 5"/>
                  <a:gd name="T50" fmla="*/ 2 w 26"/>
                  <a:gd name="T51" fmla="*/ 3 h 5"/>
                  <a:gd name="T52" fmla="*/ 3 w 26"/>
                  <a:gd name="T53" fmla="*/ 3 h 5"/>
                  <a:gd name="T54" fmla="*/ 5 w 26"/>
                  <a:gd name="T55" fmla="*/ 4 h 5"/>
                  <a:gd name="T56" fmla="*/ 10 w 26"/>
                  <a:gd name="T57" fmla="*/ 5 h 5"/>
                  <a:gd name="T58" fmla="*/ 12 w 26"/>
                  <a:gd name="T59" fmla="*/ 5 h 5"/>
                  <a:gd name="T60" fmla="*/ 15 w 26"/>
                  <a:gd name="T61" fmla="*/ 3 h 5"/>
                  <a:gd name="T62" fmla="*/ 17 w 26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5">
                    <a:moveTo>
                      <a:pt x="17" y="3"/>
                    </a:moveTo>
                    <a:lnTo>
                      <a:pt x="22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89" name="Freeform 333">
                <a:extLst>
                  <a:ext uri="{FF2B5EF4-FFF2-40B4-BE49-F238E27FC236}">
                    <a16:creationId xmlns:a16="http://schemas.microsoft.com/office/drawing/2014/main" id="{19C5BF3A-935A-E081-DB43-803C0BE0D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575" y="1533525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0" name="Freeform 334">
                <a:extLst>
                  <a:ext uri="{FF2B5EF4-FFF2-40B4-BE49-F238E27FC236}">
                    <a16:creationId xmlns:a16="http://schemas.microsoft.com/office/drawing/2014/main" id="{E18B8139-62DE-D96A-000A-5AF4F4DA2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63700"/>
                <a:ext cx="11112" cy="3175"/>
              </a:xfrm>
              <a:custGeom>
                <a:avLst/>
                <a:gdLst>
                  <a:gd name="T0" fmla="*/ 2 w 7"/>
                  <a:gd name="T1" fmla="*/ 2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2 h 2"/>
                  <a:gd name="T10" fmla="*/ 5 w 7"/>
                  <a:gd name="T11" fmla="*/ 1 h 2"/>
                  <a:gd name="T12" fmla="*/ 3 w 7"/>
                  <a:gd name="T13" fmla="*/ 1 h 2"/>
                  <a:gd name="T14" fmla="*/ 2 w 7"/>
                  <a:gd name="T15" fmla="*/ 0 h 2"/>
                  <a:gd name="T16" fmla="*/ 2 w 7"/>
                  <a:gd name="T17" fmla="*/ 0 h 2"/>
                  <a:gd name="T18" fmla="*/ 2 w 7"/>
                  <a:gd name="T19" fmla="*/ 1 h 2"/>
                  <a:gd name="T20" fmla="*/ 1 w 7"/>
                  <a:gd name="T21" fmla="*/ 1 h 2"/>
                  <a:gd name="T22" fmla="*/ 0 w 7"/>
                  <a:gd name="T23" fmla="*/ 1 h 2"/>
                  <a:gd name="T24" fmla="*/ 0 w 7"/>
                  <a:gd name="T25" fmla="*/ 2 h 2"/>
                  <a:gd name="T26" fmla="*/ 1 w 7"/>
                  <a:gd name="T27" fmla="*/ 2 h 2"/>
                  <a:gd name="T28" fmla="*/ 2 w 7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1" name="Freeform 335">
                <a:extLst>
                  <a:ext uri="{FF2B5EF4-FFF2-40B4-BE49-F238E27FC236}">
                    <a16:creationId xmlns:a16="http://schemas.microsoft.com/office/drawing/2014/main" id="{A25B1B85-7801-385C-7B59-3E84B5673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2413" y="1350963"/>
                <a:ext cx="430212" cy="368300"/>
              </a:xfrm>
              <a:custGeom>
                <a:avLst/>
                <a:gdLst>
                  <a:gd name="T0" fmla="*/ 173 w 271"/>
                  <a:gd name="T1" fmla="*/ 200 h 232"/>
                  <a:gd name="T2" fmla="*/ 138 w 271"/>
                  <a:gd name="T3" fmla="*/ 167 h 232"/>
                  <a:gd name="T4" fmla="*/ 124 w 271"/>
                  <a:gd name="T5" fmla="*/ 150 h 232"/>
                  <a:gd name="T6" fmla="*/ 121 w 271"/>
                  <a:gd name="T7" fmla="*/ 134 h 232"/>
                  <a:gd name="T8" fmla="*/ 113 w 271"/>
                  <a:gd name="T9" fmla="*/ 124 h 232"/>
                  <a:gd name="T10" fmla="*/ 103 w 271"/>
                  <a:gd name="T11" fmla="*/ 116 h 232"/>
                  <a:gd name="T12" fmla="*/ 106 w 271"/>
                  <a:gd name="T13" fmla="*/ 94 h 232"/>
                  <a:gd name="T14" fmla="*/ 120 w 271"/>
                  <a:gd name="T15" fmla="*/ 95 h 232"/>
                  <a:gd name="T16" fmla="*/ 142 w 271"/>
                  <a:gd name="T17" fmla="*/ 87 h 232"/>
                  <a:gd name="T18" fmla="*/ 160 w 271"/>
                  <a:gd name="T19" fmla="*/ 86 h 232"/>
                  <a:gd name="T20" fmla="*/ 179 w 271"/>
                  <a:gd name="T21" fmla="*/ 91 h 232"/>
                  <a:gd name="T22" fmla="*/ 195 w 271"/>
                  <a:gd name="T23" fmla="*/ 92 h 232"/>
                  <a:gd name="T24" fmla="*/ 216 w 271"/>
                  <a:gd name="T25" fmla="*/ 93 h 232"/>
                  <a:gd name="T26" fmla="*/ 231 w 271"/>
                  <a:gd name="T27" fmla="*/ 96 h 232"/>
                  <a:gd name="T28" fmla="*/ 241 w 271"/>
                  <a:gd name="T29" fmla="*/ 101 h 232"/>
                  <a:gd name="T30" fmla="*/ 253 w 271"/>
                  <a:gd name="T31" fmla="*/ 109 h 232"/>
                  <a:gd name="T32" fmla="*/ 257 w 271"/>
                  <a:gd name="T33" fmla="*/ 100 h 232"/>
                  <a:gd name="T34" fmla="*/ 262 w 271"/>
                  <a:gd name="T35" fmla="*/ 91 h 232"/>
                  <a:gd name="T36" fmla="*/ 257 w 271"/>
                  <a:gd name="T37" fmla="*/ 81 h 232"/>
                  <a:gd name="T38" fmla="*/ 257 w 271"/>
                  <a:gd name="T39" fmla="*/ 69 h 232"/>
                  <a:gd name="T40" fmla="*/ 248 w 271"/>
                  <a:gd name="T41" fmla="*/ 61 h 232"/>
                  <a:gd name="T42" fmla="*/ 248 w 271"/>
                  <a:gd name="T43" fmla="*/ 45 h 232"/>
                  <a:gd name="T44" fmla="*/ 239 w 271"/>
                  <a:gd name="T45" fmla="*/ 43 h 232"/>
                  <a:gd name="T46" fmla="*/ 224 w 271"/>
                  <a:gd name="T47" fmla="*/ 52 h 232"/>
                  <a:gd name="T48" fmla="*/ 199 w 271"/>
                  <a:gd name="T49" fmla="*/ 49 h 232"/>
                  <a:gd name="T50" fmla="*/ 178 w 271"/>
                  <a:gd name="T51" fmla="*/ 39 h 232"/>
                  <a:gd name="T52" fmla="*/ 172 w 271"/>
                  <a:gd name="T53" fmla="*/ 31 h 232"/>
                  <a:gd name="T54" fmla="*/ 154 w 271"/>
                  <a:gd name="T55" fmla="*/ 11 h 232"/>
                  <a:gd name="T56" fmla="*/ 141 w 271"/>
                  <a:gd name="T57" fmla="*/ 4 h 232"/>
                  <a:gd name="T58" fmla="*/ 127 w 271"/>
                  <a:gd name="T59" fmla="*/ 1 h 232"/>
                  <a:gd name="T60" fmla="*/ 121 w 271"/>
                  <a:gd name="T61" fmla="*/ 10 h 232"/>
                  <a:gd name="T62" fmla="*/ 106 w 271"/>
                  <a:gd name="T63" fmla="*/ 20 h 232"/>
                  <a:gd name="T64" fmla="*/ 100 w 271"/>
                  <a:gd name="T65" fmla="*/ 36 h 232"/>
                  <a:gd name="T66" fmla="*/ 90 w 271"/>
                  <a:gd name="T67" fmla="*/ 48 h 232"/>
                  <a:gd name="T68" fmla="*/ 86 w 271"/>
                  <a:gd name="T69" fmla="*/ 59 h 232"/>
                  <a:gd name="T70" fmla="*/ 82 w 271"/>
                  <a:gd name="T71" fmla="*/ 71 h 232"/>
                  <a:gd name="T72" fmla="*/ 59 w 271"/>
                  <a:gd name="T73" fmla="*/ 69 h 232"/>
                  <a:gd name="T74" fmla="*/ 46 w 271"/>
                  <a:gd name="T75" fmla="*/ 62 h 232"/>
                  <a:gd name="T76" fmla="*/ 26 w 271"/>
                  <a:gd name="T77" fmla="*/ 70 h 232"/>
                  <a:gd name="T78" fmla="*/ 7 w 271"/>
                  <a:gd name="T79" fmla="*/ 71 h 232"/>
                  <a:gd name="T80" fmla="*/ 5 w 271"/>
                  <a:gd name="T81" fmla="*/ 81 h 232"/>
                  <a:gd name="T82" fmla="*/ 5 w 271"/>
                  <a:gd name="T83" fmla="*/ 91 h 232"/>
                  <a:gd name="T84" fmla="*/ 15 w 271"/>
                  <a:gd name="T85" fmla="*/ 107 h 232"/>
                  <a:gd name="T86" fmla="*/ 18 w 271"/>
                  <a:gd name="T87" fmla="*/ 113 h 232"/>
                  <a:gd name="T88" fmla="*/ 22 w 271"/>
                  <a:gd name="T89" fmla="*/ 111 h 232"/>
                  <a:gd name="T90" fmla="*/ 28 w 271"/>
                  <a:gd name="T91" fmla="*/ 103 h 232"/>
                  <a:gd name="T92" fmla="*/ 33 w 271"/>
                  <a:gd name="T93" fmla="*/ 93 h 232"/>
                  <a:gd name="T94" fmla="*/ 50 w 271"/>
                  <a:gd name="T95" fmla="*/ 83 h 232"/>
                  <a:gd name="T96" fmla="*/ 63 w 271"/>
                  <a:gd name="T97" fmla="*/ 115 h 232"/>
                  <a:gd name="T98" fmla="*/ 93 w 271"/>
                  <a:gd name="T99" fmla="*/ 148 h 232"/>
                  <a:gd name="T100" fmla="*/ 78 w 271"/>
                  <a:gd name="T101" fmla="*/ 148 h 232"/>
                  <a:gd name="T102" fmla="*/ 79 w 271"/>
                  <a:gd name="T103" fmla="*/ 157 h 232"/>
                  <a:gd name="T104" fmla="*/ 96 w 271"/>
                  <a:gd name="T105" fmla="*/ 175 h 232"/>
                  <a:gd name="T106" fmla="*/ 109 w 271"/>
                  <a:gd name="T107" fmla="*/ 185 h 232"/>
                  <a:gd name="T108" fmla="*/ 111 w 271"/>
                  <a:gd name="T109" fmla="*/ 193 h 232"/>
                  <a:gd name="T110" fmla="*/ 123 w 271"/>
                  <a:gd name="T111" fmla="*/ 199 h 232"/>
                  <a:gd name="T112" fmla="*/ 138 w 271"/>
                  <a:gd name="T113" fmla="*/ 198 h 232"/>
                  <a:gd name="T114" fmla="*/ 165 w 271"/>
                  <a:gd name="T115" fmla="*/ 214 h 232"/>
                  <a:gd name="T116" fmla="*/ 184 w 271"/>
                  <a:gd name="T117" fmla="*/ 227 h 232"/>
                  <a:gd name="T118" fmla="*/ 26 w 271"/>
                  <a:gd name="T119" fmla="*/ 99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32">
                    <a:moveTo>
                      <a:pt x="192" y="231"/>
                    </a:moveTo>
                    <a:lnTo>
                      <a:pt x="191" y="230"/>
                    </a:lnTo>
                    <a:lnTo>
                      <a:pt x="190" y="226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1" y="221"/>
                    </a:lnTo>
                    <a:lnTo>
                      <a:pt x="181" y="220"/>
                    </a:lnTo>
                    <a:lnTo>
                      <a:pt x="180" y="219"/>
                    </a:lnTo>
                    <a:lnTo>
                      <a:pt x="180" y="218"/>
                    </a:lnTo>
                    <a:lnTo>
                      <a:pt x="179" y="216"/>
                    </a:lnTo>
                    <a:lnTo>
                      <a:pt x="178" y="215"/>
                    </a:lnTo>
                    <a:lnTo>
                      <a:pt x="177" y="214"/>
                    </a:lnTo>
                    <a:lnTo>
                      <a:pt x="176" y="212"/>
                    </a:lnTo>
                    <a:lnTo>
                      <a:pt x="174" y="210"/>
                    </a:lnTo>
                    <a:lnTo>
                      <a:pt x="173" y="207"/>
                    </a:lnTo>
                    <a:lnTo>
                      <a:pt x="174" y="201"/>
                    </a:lnTo>
                    <a:lnTo>
                      <a:pt x="173" y="200"/>
                    </a:lnTo>
                    <a:lnTo>
                      <a:pt x="172" y="199"/>
                    </a:lnTo>
                    <a:lnTo>
                      <a:pt x="167" y="199"/>
                    </a:lnTo>
                    <a:lnTo>
                      <a:pt x="165" y="197"/>
                    </a:lnTo>
                    <a:lnTo>
                      <a:pt x="164" y="196"/>
                    </a:lnTo>
                    <a:lnTo>
                      <a:pt x="162" y="195"/>
                    </a:lnTo>
                    <a:lnTo>
                      <a:pt x="160" y="192"/>
                    </a:lnTo>
                    <a:lnTo>
                      <a:pt x="152" y="184"/>
                    </a:lnTo>
                    <a:lnTo>
                      <a:pt x="148" y="180"/>
                    </a:lnTo>
                    <a:lnTo>
                      <a:pt x="147" y="179"/>
                    </a:lnTo>
                    <a:lnTo>
                      <a:pt x="147" y="178"/>
                    </a:lnTo>
                    <a:lnTo>
                      <a:pt x="147" y="177"/>
                    </a:lnTo>
                    <a:lnTo>
                      <a:pt x="147" y="176"/>
                    </a:lnTo>
                    <a:lnTo>
                      <a:pt x="145" y="174"/>
                    </a:lnTo>
                    <a:lnTo>
                      <a:pt x="143" y="172"/>
                    </a:lnTo>
                    <a:lnTo>
                      <a:pt x="140" y="170"/>
                    </a:lnTo>
                    <a:lnTo>
                      <a:pt x="139" y="168"/>
                    </a:lnTo>
                    <a:lnTo>
                      <a:pt x="138" y="167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5" y="165"/>
                    </a:lnTo>
                    <a:lnTo>
                      <a:pt x="135" y="164"/>
                    </a:lnTo>
                    <a:lnTo>
                      <a:pt x="135" y="163"/>
                    </a:lnTo>
                    <a:lnTo>
                      <a:pt x="134" y="162"/>
                    </a:lnTo>
                    <a:lnTo>
                      <a:pt x="133" y="161"/>
                    </a:lnTo>
                    <a:lnTo>
                      <a:pt x="132" y="161"/>
                    </a:lnTo>
                    <a:lnTo>
                      <a:pt x="131" y="161"/>
                    </a:lnTo>
                    <a:lnTo>
                      <a:pt x="130" y="161"/>
                    </a:lnTo>
                    <a:lnTo>
                      <a:pt x="129" y="161"/>
                    </a:lnTo>
                    <a:lnTo>
                      <a:pt x="129" y="159"/>
                    </a:lnTo>
                    <a:lnTo>
                      <a:pt x="128" y="156"/>
                    </a:lnTo>
                    <a:lnTo>
                      <a:pt x="128" y="155"/>
                    </a:lnTo>
                    <a:lnTo>
                      <a:pt x="126" y="154"/>
                    </a:lnTo>
                    <a:lnTo>
                      <a:pt x="125" y="152"/>
                    </a:lnTo>
                    <a:lnTo>
                      <a:pt x="124" y="150"/>
                    </a:lnTo>
                    <a:lnTo>
                      <a:pt x="124" y="148"/>
                    </a:lnTo>
                    <a:lnTo>
                      <a:pt x="124" y="147"/>
                    </a:lnTo>
                    <a:lnTo>
                      <a:pt x="124" y="146"/>
                    </a:lnTo>
                    <a:lnTo>
                      <a:pt x="125" y="145"/>
                    </a:lnTo>
                    <a:lnTo>
                      <a:pt x="125" y="144"/>
                    </a:lnTo>
                    <a:lnTo>
                      <a:pt x="125" y="143"/>
                    </a:lnTo>
                    <a:lnTo>
                      <a:pt x="125" y="142"/>
                    </a:lnTo>
                    <a:lnTo>
                      <a:pt x="124" y="142"/>
                    </a:lnTo>
                    <a:lnTo>
                      <a:pt x="123" y="141"/>
                    </a:lnTo>
                    <a:lnTo>
                      <a:pt x="122" y="141"/>
                    </a:lnTo>
                    <a:lnTo>
                      <a:pt x="121" y="141"/>
                    </a:lnTo>
                    <a:lnTo>
                      <a:pt x="121" y="141"/>
                    </a:lnTo>
                    <a:lnTo>
                      <a:pt x="122" y="141"/>
                    </a:lnTo>
                    <a:lnTo>
                      <a:pt x="123" y="140"/>
                    </a:lnTo>
                    <a:lnTo>
                      <a:pt x="122" y="139"/>
                    </a:lnTo>
                    <a:lnTo>
                      <a:pt x="122" y="138"/>
                    </a:lnTo>
                    <a:lnTo>
                      <a:pt x="121" y="134"/>
                    </a:lnTo>
                    <a:lnTo>
                      <a:pt x="121" y="133"/>
                    </a:lnTo>
                    <a:lnTo>
                      <a:pt x="120" y="132"/>
                    </a:lnTo>
                    <a:lnTo>
                      <a:pt x="118" y="131"/>
                    </a:lnTo>
                    <a:lnTo>
                      <a:pt x="117" y="132"/>
                    </a:lnTo>
                    <a:lnTo>
                      <a:pt x="116" y="132"/>
                    </a:lnTo>
                    <a:lnTo>
                      <a:pt x="115" y="131"/>
                    </a:lnTo>
                    <a:lnTo>
                      <a:pt x="116" y="131"/>
                    </a:lnTo>
                    <a:lnTo>
                      <a:pt x="117" y="130"/>
                    </a:lnTo>
                    <a:lnTo>
                      <a:pt x="117" y="129"/>
                    </a:lnTo>
                    <a:lnTo>
                      <a:pt x="117" y="128"/>
                    </a:lnTo>
                    <a:lnTo>
                      <a:pt x="117" y="127"/>
                    </a:lnTo>
                    <a:lnTo>
                      <a:pt x="117" y="126"/>
                    </a:lnTo>
                    <a:lnTo>
                      <a:pt x="116" y="125"/>
                    </a:lnTo>
                    <a:lnTo>
                      <a:pt x="115" y="125"/>
                    </a:lnTo>
                    <a:lnTo>
                      <a:pt x="114" y="125"/>
                    </a:lnTo>
                    <a:lnTo>
                      <a:pt x="113" y="125"/>
                    </a:lnTo>
                    <a:lnTo>
                      <a:pt x="113" y="124"/>
                    </a:lnTo>
                    <a:lnTo>
                      <a:pt x="112" y="122"/>
                    </a:lnTo>
                    <a:lnTo>
                      <a:pt x="112" y="121"/>
                    </a:lnTo>
                    <a:lnTo>
                      <a:pt x="111" y="121"/>
                    </a:lnTo>
                    <a:lnTo>
                      <a:pt x="110" y="121"/>
                    </a:lnTo>
                    <a:lnTo>
                      <a:pt x="110" y="121"/>
                    </a:lnTo>
                    <a:lnTo>
                      <a:pt x="110" y="120"/>
                    </a:lnTo>
                    <a:lnTo>
                      <a:pt x="109" y="119"/>
                    </a:lnTo>
                    <a:lnTo>
                      <a:pt x="108" y="120"/>
                    </a:lnTo>
                    <a:lnTo>
                      <a:pt x="108" y="121"/>
                    </a:lnTo>
                    <a:lnTo>
                      <a:pt x="108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6" y="121"/>
                    </a:lnTo>
                    <a:lnTo>
                      <a:pt x="106" y="120"/>
                    </a:lnTo>
                    <a:lnTo>
                      <a:pt x="104" y="119"/>
                    </a:lnTo>
                    <a:lnTo>
                      <a:pt x="104" y="118"/>
                    </a:lnTo>
                    <a:lnTo>
                      <a:pt x="103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3" y="113"/>
                    </a:lnTo>
                    <a:lnTo>
                      <a:pt x="104" y="112"/>
                    </a:lnTo>
                    <a:lnTo>
                      <a:pt x="105" y="112"/>
                    </a:lnTo>
                    <a:lnTo>
                      <a:pt x="105" y="111"/>
                    </a:lnTo>
                    <a:lnTo>
                      <a:pt x="105" y="111"/>
                    </a:lnTo>
                    <a:lnTo>
                      <a:pt x="104" y="110"/>
                    </a:lnTo>
                    <a:lnTo>
                      <a:pt x="103" y="108"/>
                    </a:lnTo>
                    <a:lnTo>
                      <a:pt x="103" y="106"/>
                    </a:lnTo>
                    <a:lnTo>
                      <a:pt x="103" y="105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4" y="100"/>
                    </a:lnTo>
                    <a:lnTo>
                      <a:pt x="104" y="99"/>
                    </a:lnTo>
                    <a:lnTo>
                      <a:pt x="105" y="96"/>
                    </a:lnTo>
                    <a:lnTo>
                      <a:pt x="106" y="94"/>
                    </a:lnTo>
                    <a:lnTo>
                      <a:pt x="106" y="91"/>
                    </a:lnTo>
                    <a:lnTo>
                      <a:pt x="106" y="90"/>
                    </a:lnTo>
                    <a:lnTo>
                      <a:pt x="106" y="90"/>
                    </a:lnTo>
                    <a:lnTo>
                      <a:pt x="107" y="89"/>
                    </a:lnTo>
                    <a:lnTo>
                      <a:pt x="107" y="88"/>
                    </a:lnTo>
                    <a:lnTo>
                      <a:pt x="109" y="88"/>
                    </a:lnTo>
                    <a:lnTo>
                      <a:pt x="114" y="88"/>
                    </a:lnTo>
                    <a:lnTo>
                      <a:pt x="115" y="88"/>
                    </a:lnTo>
                    <a:lnTo>
                      <a:pt x="116" y="88"/>
                    </a:lnTo>
                    <a:lnTo>
                      <a:pt x="117" y="89"/>
                    </a:lnTo>
                    <a:lnTo>
                      <a:pt x="116" y="90"/>
                    </a:lnTo>
                    <a:lnTo>
                      <a:pt x="117" y="90"/>
                    </a:lnTo>
                    <a:lnTo>
                      <a:pt x="117" y="90"/>
                    </a:lnTo>
                    <a:lnTo>
                      <a:pt x="118" y="90"/>
                    </a:lnTo>
                    <a:lnTo>
                      <a:pt x="118" y="91"/>
                    </a:lnTo>
                    <a:lnTo>
                      <a:pt x="120" y="94"/>
                    </a:lnTo>
                    <a:lnTo>
                      <a:pt x="120" y="95"/>
                    </a:lnTo>
                    <a:lnTo>
                      <a:pt x="125" y="100"/>
                    </a:lnTo>
                    <a:lnTo>
                      <a:pt x="127" y="101"/>
                    </a:lnTo>
                    <a:lnTo>
                      <a:pt x="128" y="101"/>
                    </a:lnTo>
                    <a:lnTo>
                      <a:pt x="129" y="101"/>
                    </a:lnTo>
                    <a:lnTo>
                      <a:pt x="130" y="101"/>
                    </a:lnTo>
                    <a:lnTo>
                      <a:pt x="130" y="100"/>
                    </a:lnTo>
                    <a:lnTo>
                      <a:pt x="131" y="98"/>
                    </a:lnTo>
                    <a:lnTo>
                      <a:pt x="132" y="96"/>
                    </a:lnTo>
                    <a:lnTo>
                      <a:pt x="132" y="95"/>
                    </a:lnTo>
                    <a:lnTo>
                      <a:pt x="132" y="94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5" y="92"/>
                    </a:lnTo>
                    <a:lnTo>
                      <a:pt x="136" y="91"/>
                    </a:lnTo>
                    <a:lnTo>
                      <a:pt x="137" y="89"/>
                    </a:lnTo>
                    <a:lnTo>
                      <a:pt x="139" y="87"/>
                    </a:lnTo>
                    <a:lnTo>
                      <a:pt x="142" y="87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3" y="89"/>
                    </a:lnTo>
                    <a:lnTo>
                      <a:pt x="152" y="89"/>
                    </a:lnTo>
                    <a:lnTo>
                      <a:pt x="153" y="88"/>
                    </a:lnTo>
                    <a:lnTo>
                      <a:pt x="153" y="87"/>
                    </a:lnTo>
                    <a:lnTo>
                      <a:pt x="154" y="87"/>
                    </a:lnTo>
                    <a:lnTo>
                      <a:pt x="155" y="86"/>
                    </a:lnTo>
                    <a:lnTo>
                      <a:pt x="156" y="85"/>
                    </a:lnTo>
                    <a:lnTo>
                      <a:pt x="156" y="84"/>
                    </a:lnTo>
                    <a:lnTo>
                      <a:pt x="157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9" y="86"/>
                    </a:lnTo>
                    <a:lnTo>
                      <a:pt x="159" y="85"/>
                    </a:lnTo>
                    <a:lnTo>
                      <a:pt x="159" y="86"/>
                    </a:lnTo>
                    <a:lnTo>
                      <a:pt x="160" y="86"/>
                    </a:lnTo>
                    <a:lnTo>
                      <a:pt x="161" y="87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1" y="88"/>
                    </a:lnTo>
                    <a:lnTo>
                      <a:pt x="162" y="87"/>
                    </a:lnTo>
                    <a:lnTo>
                      <a:pt x="163" y="87"/>
                    </a:lnTo>
                    <a:lnTo>
                      <a:pt x="164" y="89"/>
                    </a:lnTo>
                    <a:lnTo>
                      <a:pt x="166" y="90"/>
                    </a:lnTo>
                    <a:lnTo>
                      <a:pt x="167" y="90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3" y="90"/>
                    </a:lnTo>
                    <a:lnTo>
                      <a:pt x="175" y="90"/>
                    </a:lnTo>
                    <a:lnTo>
                      <a:pt x="176" y="91"/>
                    </a:lnTo>
                    <a:lnTo>
                      <a:pt x="177" y="91"/>
                    </a:lnTo>
                    <a:lnTo>
                      <a:pt x="178" y="92"/>
                    </a:lnTo>
                    <a:lnTo>
                      <a:pt x="179" y="91"/>
                    </a:lnTo>
                    <a:lnTo>
                      <a:pt x="181" y="91"/>
                    </a:lnTo>
                    <a:lnTo>
                      <a:pt x="181" y="91"/>
                    </a:lnTo>
                    <a:lnTo>
                      <a:pt x="182" y="91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3" y="92"/>
                    </a:lnTo>
                    <a:lnTo>
                      <a:pt x="184" y="91"/>
                    </a:lnTo>
                    <a:lnTo>
                      <a:pt x="183" y="93"/>
                    </a:lnTo>
                    <a:lnTo>
                      <a:pt x="186" y="93"/>
                    </a:lnTo>
                    <a:lnTo>
                      <a:pt x="187" y="93"/>
                    </a:lnTo>
                    <a:lnTo>
                      <a:pt x="187" y="93"/>
                    </a:lnTo>
                    <a:lnTo>
                      <a:pt x="188" y="92"/>
                    </a:lnTo>
                    <a:lnTo>
                      <a:pt x="190" y="91"/>
                    </a:lnTo>
                    <a:lnTo>
                      <a:pt x="191" y="91"/>
                    </a:lnTo>
                    <a:lnTo>
                      <a:pt x="193" y="91"/>
                    </a:lnTo>
                    <a:lnTo>
                      <a:pt x="194" y="91"/>
                    </a:lnTo>
                    <a:lnTo>
                      <a:pt x="195" y="92"/>
                    </a:lnTo>
                    <a:lnTo>
                      <a:pt x="197" y="96"/>
                    </a:lnTo>
                    <a:lnTo>
                      <a:pt x="198" y="97"/>
                    </a:lnTo>
                    <a:lnTo>
                      <a:pt x="199" y="97"/>
                    </a:lnTo>
                    <a:lnTo>
                      <a:pt x="201" y="96"/>
                    </a:lnTo>
                    <a:lnTo>
                      <a:pt x="202" y="96"/>
                    </a:lnTo>
                    <a:lnTo>
                      <a:pt x="203" y="96"/>
                    </a:lnTo>
                    <a:lnTo>
                      <a:pt x="203" y="95"/>
                    </a:lnTo>
                    <a:lnTo>
                      <a:pt x="207" y="91"/>
                    </a:lnTo>
                    <a:lnTo>
                      <a:pt x="207" y="91"/>
                    </a:lnTo>
                    <a:lnTo>
                      <a:pt x="208" y="91"/>
                    </a:lnTo>
                    <a:lnTo>
                      <a:pt x="211" y="94"/>
                    </a:lnTo>
                    <a:lnTo>
                      <a:pt x="212" y="94"/>
                    </a:lnTo>
                    <a:lnTo>
                      <a:pt x="213" y="95"/>
                    </a:lnTo>
                    <a:lnTo>
                      <a:pt x="214" y="95"/>
                    </a:lnTo>
                    <a:lnTo>
                      <a:pt x="215" y="94"/>
                    </a:lnTo>
                    <a:lnTo>
                      <a:pt x="216" y="94"/>
                    </a:lnTo>
                    <a:lnTo>
                      <a:pt x="216" y="93"/>
                    </a:lnTo>
                    <a:lnTo>
                      <a:pt x="216" y="92"/>
                    </a:lnTo>
                    <a:lnTo>
                      <a:pt x="216" y="91"/>
                    </a:lnTo>
                    <a:lnTo>
                      <a:pt x="217" y="91"/>
                    </a:lnTo>
                    <a:lnTo>
                      <a:pt x="217" y="91"/>
                    </a:lnTo>
                    <a:lnTo>
                      <a:pt x="218" y="91"/>
                    </a:lnTo>
                    <a:lnTo>
                      <a:pt x="220" y="92"/>
                    </a:lnTo>
                    <a:lnTo>
                      <a:pt x="221" y="93"/>
                    </a:lnTo>
                    <a:lnTo>
                      <a:pt x="225" y="93"/>
                    </a:lnTo>
                    <a:lnTo>
                      <a:pt x="226" y="94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8" y="96"/>
                    </a:lnTo>
                    <a:lnTo>
                      <a:pt x="229" y="97"/>
                    </a:lnTo>
                    <a:lnTo>
                      <a:pt x="230" y="98"/>
                    </a:lnTo>
                    <a:lnTo>
                      <a:pt x="232" y="98"/>
                    </a:lnTo>
                    <a:lnTo>
                      <a:pt x="232" y="97"/>
                    </a:lnTo>
                    <a:lnTo>
                      <a:pt x="231" y="96"/>
                    </a:lnTo>
                    <a:lnTo>
                      <a:pt x="231" y="95"/>
                    </a:lnTo>
                    <a:lnTo>
                      <a:pt x="232" y="95"/>
                    </a:lnTo>
                    <a:lnTo>
                      <a:pt x="233" y="95"/>
                    </a:lnTo>
                    <a:lnTo>
                      <a:pt x="234" y="95"/>
                    </a:lnTo>
                    <a:lnTo>
                      <a:pt x="235" y="95"/>
                    </a:lnTo>
                    <a:lnTo>
                      <a:pt x="235" y="94"/>
                    </a:lnTo>
                    <a:lnTo>
                      <a:pt x="236" y="95"/>
                    </a:lnTo>
                    <a:lnTo>
                      <a:pt x="236" y="96"/>
                    </a:lnTo>
                    <a:lnTo>
                      <a:pt x="237" y="97"/>
                    </a:lnTo>
                    <a:lnTo>
                      <a:pt x="237" y="97"/>
                    </a:lnTo>
                    <a:lnTo>
                      <a:pt x="237" y="96"/>
                    </a:lnTo>
                    <a:lnTo>
                      <a:pt x="237" y="95"/>
                    </a:lnTo>
                    <a:lnTo>
                      <a:pt x="237" y="96"/>
                    </a:lnTo>
                    <a:lnTo>
                      <a:pt x="238" y="96"/>
                    </a:lnTo>
                    <a:lnTo>
                      <a:pt x="239" y="100"/>
                    </a:lnTo>
                    <a:lnTo>
                      <a:pt x="240" y="101"/>
                    </a:lnTo>
                    <a:lnTo>
                      <a:pt x="241" y="101"/>
                    </a:lnTo>
                    <a:lnTo>
                      <a:pt x="242" y="101"/>
                    </a:lnTo>
                    <a:lnTo>
                      <a:pt x="243" y="101"/>
                    </a:lnTo>
                    <a:lnTo>
                      <a:pt x="243" y="101"/>
                    </a:lnTo>
                    <a:lnTo>
                      <a:pt x="243" y="102"/>
                    </a:lnTo>
                    <a:lnTo>
                      <a:pt x="244" y="103"/>
                    </a:lnTo>
                    <a:lnTo>
                      <a:pt x="243" y="104"/>
                    </a:lnTo>
                    <a:lnTo>
                      <a:pt x="242" y="104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4" y="109"/>
                    </a:lnTo>
                    <a:lnTo>
                      <a:pt x="246" y="110"/>
                    </a:lnTo>
                    <a:lnTo>
                      <a:pt x="246" y="111"/>
                    </a:lnTo>
                    <a:lnTo>
                      <a:pt x="247" y="111"/>
                    </a:lnTo>
                    <a:lnTo>
                      <a:pt x="252" y="111"/>
                    </a:lnTo>
                    <a:lnTo>
                      <a:pt x="253" y="111"/>
                    </a:lnTo>
                    <a:lnTo>
                      <a:pt x="254" y="111"/>
                    </a:lnTo>
                    <a:lnTo>
                      <a:pt x="253" y="109"/>
                    </a:lnTo>
                    <a:lnTo>
                      <a:pt x="252" y="107"/>
                    </a:lnTo>
                    <a:lnTo>
                      <a:pt x="254" y="106"/>
                    </a:lnTo>
                    <a:lnTo>
                      <a:pt x="255" y="107"/>
                    </a:lnTo>
                    <a:lnTo>
                      <a:pt x="256" y="108"/>
                    </a:lnTo>
                    <a:lnTo>
                      <a:pt x="257" y="108"/>
                    </a:lnTo>
                    <a:lnTo>
                      <a:pt x="257" y="107"/>
                    </a:lnTo>
                    <a:lnTo>
                      <a:pt x="257" y="106"/>
                    </a:lnTo>
                    <a:lnTo>
                      <a:pt x="258" y="105"/>
                    </a:lnTo>
                    <a:lnTo>
                      <a:pt x="259" y="104"/>
                    </a:lnTo>
                    <a:lnTo>
                      <a:pt x="259" y="103"/>
                    </a:lnTo>
                    <a:lnTo>
                      <a:pt x="258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2"/>
                    </a:lnTo>
                    <a:lnTo>
                      <a:pt x="257" y="101"/>
                    </a:lnTo>
                    <a:lnTo>
                      <a:pt x="257" y="101"/>
                    </a:lnTo>
                    <a:lnTo>
                      <a:pt x="257" y="100"/>
                    </a:lnTo>
                    <a:lnTo>
                      <a:pt x="257" y="97"/>
                    </a:lnTo>
                    <a:lnTo>
                      <a:pt x="257" y="96"/>
                    </a:lnTo>
                    <a:lnTo>
                      <a:pt x="257" y="95"/>
                    </a:lnTo>
                    <a:lnTo>
                      <a:pt x="257" y="94"/>
                    </a:lnTo>
                    <a:lnTo>
                      <a:pt x="256" y="93"/>
                    </a:lnTo>
                    <a:lnTo>
                      <a:pt x="255" y="92"/>
                    </a:lnTo>
                    <a:lnTo>
                      <a:pt x="256" y="91"/>
                    </a:lnTo>
                    <a:lnTo>
                      <a:pt x="258" y="91"/>
                    </a:lnTo>
                    <a:lnTo>
                      <a:pt x="259" y="91"/>
                    </a:lnTo>
                    <a:lnTo>
                      <a:pt x="259" y="91"/>
                    </a:lnTo>
                    <a:lnTo>
                      <a:pt x="259" y="90"/>
                    </a:lnTo>
                    <a:lnTo>
                      <a:pt x="258" y="89"/>
                    </a:lnTo>
                    <a:lnTo>
                      <a:pt x="259" y="89"/>
                    </a:lnTo>
                    <a:lnTo>
                      <a:pt x="259" y="89"/>
                    </a:lnTo>
                    <a:lnTo>
                      <a:pt x="260" y="90"/>
                    </a:lnTo>
                    <a:lnTo>
                      <a:pt x="261" y="90"/>
                    </a:lnTo>
                    <a:lnTo>
                      <a:pt x="262" y="91"/>
                    </a:lnTo>
                    <a:lnTo>
                      <a:pt x="263" y="91"/>
                    </a:lnTo>
                    <a:lnTo>
                      <a:pt x="265" y="91"/>
                    </a:lnTo>
                    <a:lnTo>
                      <a:pt x="265" y="90"/>
                    </a:lnTo>
                    <a:lnTo>
                      <a:pt x="266" y="90"/>
                    </a:lnTo>
                    <a:lnTo>
                      <a:pt x="266" y="90"/>
                    </a:lnTo>
                    <a:lnTo>
                      <a:pt x="266" y="91"/>
                    </a:lnTo>
                    <a:lnTo>
                      <a:pt x="270" y="90"/>
                    </a:lnTo>
                    <a:lnTo>
                      <a:pt x="271" y="90"/>
                    </a:lnTo>
                    <a:lnTo>
                      <a:pt x="271" y="89"/>
                    </a:lnTo>
                    <a:lnTo>
                      <a:pt x="271" y="87"/>
                    </a:lnTo>
                    <a:lnTo>
                      <a:pt x="270" y="87"/>
                    </a:lnTo>
                    <a:lnTo>
                      <a:pt x="266" y="86"/>
                    </a:lnTo>
                    <a:lnTo>
                      <a:pt x="265" y="86"/>
                    </a:lnTo>
                    <a:lnTo>
                      <a:pt x="261" y="84"/>
                    </a:lnTo>
                    <a:lnTo>
                      <a:pt x="259" y="83"/>
                    </a:lnTo>
                    <a:lnTo>
                      <a:pt x="257" y="82"/>
                    </a:lnTo>
                    <a:lnTo>
                      <a:pt x="257" y="81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6" y="79"/>
                    </a:lnTo>
                    <a:lnTo>
                      <a:pt x="254" y="79"/>
                    </a:lnTo>
                    <a:lnTo>
                      <a:pt x="253" y="78"/>
                    </a:lnTo>
                    <a:lnTo>
                      <a:pt x="252" y="77"/>
                    </a:lnTo>
                    <a:lnTo>
                      <a:pt x="252" y="76"/>
                    </a:lnTo>
                    <a:lnTo>
                      <a:pt x="253" y="75"/>
                    </a:lnTo>
                    <a:lnTo>
                      <a:pt x="254" y="75"/>
                    </a:lnTo>
                    <a:lnTo>
                      <a:pt x="255" y="74"/>
                    </a:lnTo>
                    <a:lnTo>
                      <a:pt x="254" y="73"/>
                    </a:lnTo>
                    <a:lnTo>
                      <a:pt x="253" y="72"/>
                    </a:lnTo>
                    <a:lnTo>
                      <a:pt x="253" y="71"/>
                    </a:lnTo>
                    <a:lnTo>
                      <a:pt x="253" y="71"/>
                    </a:lnTo>
                    <a:lnTo>
                      <a:pt x="253" y="69"/>
                    </a:lnTo>
                    <a:lnTo>
                      <a:pt x="254" y="69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6" y="67"/>
                    </a:lnTo>
                    <a:lnTo>
                      <a:pt x="255" y="66"/>
                    </a:lnTo>
                    <a:lnTo>
                      <a:pt x="255" y="65"/>
                    </a:lnTo>
                    <a:lnTo>
                      <a:pt x="254" y="65"/>
                    </a:lnTo>
                    <a:lnTo>
                      <a:pt x="253" y="65"/>
                    </a:lnTo>
                    <a:lnTo>
                      <a:pt x="252" y="65"/>
                    </a:lnTo>
                    <a:lnTo>
                      <a:pt x="251" y="66"/>
                    </a:lnTo>
                    <a:lnTo>
                      <a:pt x="251" y="67"/>
                    </a:lnTo>
                    <a:lnTo>
                      <a:pt x="250" y="67"/>
                    </a:lnTo>
                    <a:lnTo>
                      <a:pt x="249" y="66"/>
                    </a:lnTo>
                    <a:lnTo>
                      <a:pt x="248" y="64"/>
                    </a:lnTo>
                    <a:lnTo>
                      <a:pt x="248" y="63"/>
                    </a:lnTo>
                    <a:lnTo>
                      <a:pt x="248" y="62"/>
                    </a:lnTo>
                    <a:lnTo>
                      <a:pt x="248" y="61"/>
                    </a:lnTo>
                    <a:lnTo>
                      <a:pt x="249" y="61"/>
                    </a:lnTo>
                    <a:lnTo>
                      <a:pt x="251" y="59"/>
                    </a:lnTo>
                    <a:lnTo>
                      <a:pt x="251" y="58"/>
                    </a:lnTo>
                    <a:lnTo>
                      <a:pt x="251" y="57"/>
                    </a:lnTo>
                    <a:lnTo>
                      <a:pt x="250" y="56"/>
                    </a:lnTo>
                    <a:lnTo>
                      <a:pt x="249" y="56"/>
                    </a:lnTo>
                    <a:lnTo>
                      <a:pt x="249" y="55"/>
                    </a:lnTo>
                    <a:lnTo>
                      <a:pt x="248" y="54"/>
                    </a:lnTo>
                    <a:lnTo>
                      <a:pt x="248" y="52"/>
                    </a:lnTo>
                    <a:lnTo>
                      <a:pt x="248" y="51"/>
                    </a:lnTo>
                    <a:lnTo>
                      <a:pt x="247" y="50"/>
                    </a:lnTo>
                    <a:lnTo>
                      <a:pt x="247" y="49"/>
                    </a:lnTo>
                    <a:lnTo>
                      <a:pt x="246" y="48"/>
                    </a:lnTo>
                    <a:lnTo>
                      <a:pt x="246" y="47"/>
                    </a:lnTo>
                    <a:lnTo>
                      <a:pt x="246" y="46"/>
                    </a:lnTo>
                    <a:lnTo>
                      <a:pt x="247" y="46"/>
                    </a:lnTo>
                    <a:lnTo>
                      <a:pt x="248" y="45"/>
                    </a:lnTo>
                    <a:lnTo>
                      <a:pt x="248" y="44"/>
                    </a:lnTo>
                    <a:lnTo>
                      <a:pt x="247" y="44"/>
                    </a:lnTo>
                    <a:lnTo>
                      <a:pt x="247" y="43"/>
                    </a:lnTo>
                    <a:lnTo>
                      <a:pt x="247" y="42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7" y="41"/>
                    </a:lnTo>
                    <a:lnTo>
                      <a:pt x="247" y="41"/>
                    </a:lnTo>
                    <a:lnTo>
                      <a:pt x="246" y="41"/>
                    </a:lnTo>
                    <a:lnTo>
                      <a:pt x="245" y="42"/>
                    </a:lnTo>
                    <a:lnTo>
                      <a:pt x="244" y="42"/>
                    </a:lnTo>
                    <a:lnTo>
                      <a:pt x="244" y="41"/>
                    </a:lnTo>
                    <a:lnTo>
                      <a:pt x="243" y="42"/>
                    </a:lnTo>
                    <a:lnTo>
                      <a:pt x="243" y="43"/>
                    </a:lnTo>
                    <a:lnTo>
                      <a:pt x="242" y="44"/>
                    </a:lnTo>
                    <a:lnTo>
                      <a:pt x="241" y="44"/>
                    </a:lnTo>
                    <a:lnTo>
                      <a:pt x="239" y="43"/>
                    </a:lnTo>
                    <a:lnTo>
                      <a:pt x="237" y="42"/>
                    </a:lnTo>
                    <a:lnTo>
                      <a:pt x="237" y="42"/>
                    </a:lnTo>
                    <a:lnTo>
                      <a:pt x="237" y="43"/>
                    </a:lnTo>
                    <a:lnTo>
                      <a:pt x="236" y="43"/>
                    </a:lnTo>
                    <a:lnTo>
                      <a:pt x="236" y="44"/>
                    </a:lnTo>
                    <a:lnTo>
                      <a:pt x="236" y="45"/>
                    </a:lnTo>
                    <a:lnTo>
                      <a:pt x="235" y="46"/>
                    </a:lnTo>
                    <a:lnTo>
                      <a:pt x="234" y="47"/>
                    </a:lnTo>
                    <a:lnTo>
                      <a:pt x="233" y="48"/>
                    </a:lnTo>
                    <a:lnTo>
                      <a:pt x="231" y="50"/>
                    </a:lnTo>
                    <a:lnTo>
                      <a:pt x="230" y="50"/>
                    </a:lnTo>
                    <a:lnTo>
                      <a:pt x="229" y="50"/>
                    </a:lnTo>
                    <a:lnTo>
                      <a:pt x="228" y="50"/>
                    </a:lnTo>
                    <a:lnTo>
                      <a:pt x="227" y="51"/>
                    </a:lnTo>
                    <a:lnTo>
                      <a:pt x="226" y="52"/>
                    </a:lnTo>
                    <a:lnTo>
                      <a:pt x="225" y="52"/>
                    </a:lnTo>
                    <a:lnTo>
                      <a:pt x="224" y="52"/>
                    </a:lnTo>
                    <a:lnTo>
                      <a:pt x="224" y="51"/>
                    </a:lnTo>
                    <a:lnTo>
                      <a:pt x="223" y="51"/>
                    </a:lnTo>
                    <a:lnTo>
                      <a:pt x="222" y="52"/>
                    </a:lnTo>
                    <a:lnTo>
                      <a:pt x="221" y="52"/>
                    </a:lnTo>
                    <a:lnTo>
                      <a:pt x="220" y="52"/>
                    </a:lnTo>
                    <a:lnTo>
                      <a:pt x="219" y="51"/>
                    </a:lnTo>
                    <a:lnTo>
                      <a:pt x="218" y="51"/>
                    </a:lnTo>
                    <a:lnTo>
                      <a:pt x="217" y="50"/>
                    </a:lnTo>
                    <a:lnTo>
                      <a:pt x="216" y="50"/>
                    </a:lnTo>
                    <a:lnTo>
                      <a:pt x="213" y="50"/>
                    </a:lnTo>
                    <a:lnTo>
                      <a:pt x="212" y="51"/>
                    </a:lnTo>
                    <a:lnTo>
                      <a:pt x="211" y="51"/>
                    </a:lnTo>
                    <a:lnTo>
                      <a:pt x="206" y="50"/>
                    </a:lnTo>
                    <a:lnTo>
                      <a:pt x="202" y="50"/>
                    </a:lnTo>
                    <a:lnTo>
                      <a:pt x="201" y="50"/>
                    </a:lnTo>
                    <a:lnTo>
                      <a:pt x="200" y="51"/>
                    </a:lnTo>
                    <a:lnTo>
                      <a:pt x="199" y="49"/>
                    </a:lnTo>
                    <a:lnTo>
                      <a:pt x="197" y="48"/>
                    </a:lnTo>
                    <a:lnTo>
                      <a:pt x="193" y="46"/>
                    </a:lnTo>
                    <a:lnTo>
                      <a:pt x="192" y="46"/>
                    </a:lnTo>
                    <a:lnTo>
                      <a:pt x="191" y="46"/>
                    </a:lnTo>
                    <a:lnTo>
                      <a:pt x="191" y="46"/>
                    </a:lnTo>
                    <a:lnTo>
                      <a:pt x="191" y="45"/>
                    </a:lnTo>
                    <a:lnTo>
                      <a:pt x="191" y="44"/>
                    </a:lnTo>
                    <a:lnTo>
                      <a:pt x="191" y="43"/>
                    </a:lnTo>
                    <a:lnTo>
                      <a:pt x="190" y="42"/>
                    </a:lnTo>
                    <a:lnTo>
                      <a:pt x="188" y="41"/>
                    </a:lnTo>
                    <a:lnTo>
                      <a:pt x="187" y="40"/>
                    </a:lnTo>
                    <a:lnTo>
                      <a:pt x="185" y="39"/>
                    </a:lnTo>
                    <a:lnTo>
                      <a:pt x="180" y="39"/>
                    </a:lnTo>
                    <a:lnTo>
                      <a:pt x="180" y="40"/>
                    </a:lnTo>
                    <a:lnTo>
                      <a:pt x="179" y="40"/>
                    </a:lnTo>
                    <a:lnTo>
                      <a:pt x="179" y="39"/>
                    </a:lnTo>
                    <a:lnTo>
                      <a:pt x="178" y="39"/>
                    </a:lnTo>
                    <a:lnTo>
                      <a:pt x="177" y="39"/>
                    </a:lnTo>
                    <a:lnTo>
                      <a:pt x="177" y="39"/>
                    </a:lnTo>
                    <a:lnTo>
                      <a:pt x="177" y="38"/>
                    </a:lnTo>
                    <a:lnTo>
                      <a:pt x="176" y="37"/>
                    </a:lnTo>
                    <a:lnTo>
                      <a:pt x="176" y="38"/>
                    </a:lnTo>
                    <a:lnTo>
                      <a:pt x="175" y="38"/>
                    </a:lnTo>
                    <a:lnTo>
                      <a:pt x="175" y="37"/>
                    </a:lnTo>
                    <a:lnTo>
                      <a:pt x="174" y="37"/>
                    </a:lnTo>
                    <a:lnTo>
                      <a:pt x="174" y="36"/>
                    </a:lnTo>
                    <a:lnTo>
                      <a:pt x="175" y="36"/>
                    </a:lnTo>
                    <a:lnTo>
                      <a:pt x="175" y="35"/>
                    </a:lnTo>
                    <a:lnTo>
                      <a:pt x="174" y="35"/>
                    </a:lnTo>
                    <a:lnTo>
                      <a:pt x="173" y="35"/>
                    </a:lnTo>
                    <a:lnTo>
                      <a:pt x="173" y="34"/>
                    </a:lnTo>
                    <a:lnTo>
                      <a:pt x="173" y="33"/>
                    </a:lnTo>
                    <a:lnTo>
                      <a:pt x="172" y="31"/>
                    </a:lnTo>
                    <a:lnTo>
                      <a:pt x="172" y="31"/>
                    </a:lnTo>
                    <a:lnTo>
                      <a:pt x="171" y="28"/>
                    </a:lnTo>
                    <a:lnTo>
                      <a:pt x="170" y="28"/>
                    </a:lnTo>
                    <a:lnTo>
                      <a:pt x="167" y="28"/>
                    </a:lnTo>
                    <a:lnTo>
                      <a:pt x="166" y="27"/>
                    </a:lnTo>
                    <a:lnTo>
                      <a:pt x="163" y="25"/>
                    </a:lnTo>
                    <a:lnTo>
                      <a:pt x="163" y="24"/>
                    </a:lnTo>
                    <a:lnTo>
                      <a:pt x="162" y="24"/>
                    </a:lnTo>
                    <a:lnTo>
                      <a:pt x="159" y="22"/>
                    </a:lnTo>
                    <a:lnTo>
                      <a:pt x="159" y="21"/>
                    </a:lnTo>
                    <a:lnTo>
                      <a:pt x="158" y="20"/>
                    </a:lnTo>
                    <a:lnTo>
                      <a:pt x="157" y="17"/>
                    </a:lnTo>
                    <a:lnTo>
                      <a:pt x="156" y="17"/>
                    </a:lnTo>
                    <a:lnTo>
                      <a:pt x="155" y="15"/>
                    </a:lnTo>
                    <a:lnTo>
                      <a:pt x="155" y="14"/>
                    </a:lnTo>
                    <a:lnTo>
                      <a:pt x="155" y="13"/>
                    </a:lnTo>
                    <a:lnTo>
                      <a:pt x="155" y="12"/>
                    </a:lnTo>
                    <a:lnTo>
                      <a:pt x="154" y="11"/>
                    </a:lnTo>
                    <a:lnTo>
                      <a:pt x="153" y="11"/>
                    </a:lnTo>
                    <a:lnTo>
                      <a:pt x="152" y="11"/>
                    </a:lnTo>
                    <a:lnTo>
                      <a:pt x="152" y="10"/>
                    </a:lnTo>
                    <a:lnTo>
                      <a:pt x="151" y="10"/>
                    </a:lnTo>
                    <a:lnTo>
                      <a:pt x="150" y="10"/>
                    </a:lnTo>
                    <a:lnTo>
                      <a:pt x="150" y="11"/>
                    </a:lnTo>
                    <a:lnTo>
                      <a:pt x="149" y="10"/>
                    </a:lnTo>
                    <a:lnTo>
                      <a:pt x="148" y="9"/>
                    </a:lnTo>
                    <a:lnTo>
                      <a:pt x="147" y="7"/>
                    </a:lnTo>
                    <a:lnTo>
                      <a:pt x="147" y="6"/>
                    </a:lnTo>
                    <a:lnTo>
                      <a:pt x="146" y="5"/>
                    </a:lnTo>
                    <a:lnTo>
                      <a:pt x="145" y="4"/>
                    </a:lnTo>
                    <a:lnTo>
                      <a:pt x="143" y="4"/>
                    </a:lnTo>
                    <a:lnTo>
                      <a:pt x="143" y="3"/>
                    </a:lnTo>
                    <a:lnTo>
                      <a:pt x="142" y="3"/>
                    </a:lnTo>
                    <a:lnTo>
                      <a:pt x="142" y="4"/>
                    </a:lnTo>
                    <a:lnTo>
                      <a:pt x="141" y="4"/>
                    </a:lnTo>
                    <a:lnTo>
                      <a:pt x="141" y="3"/>
                    </a:lnTo>
                    <a:lnTo>
                      <a:pt x="139" y="2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7" y="1"/>
                    </a:lnTo>
                    <a:lnTo>
                      <a:pt x="136" y="1"/>
                    </a:lnTo>
                    <a:lnTo>
                      <a:pt x="135" y="1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2" y="1"/>
                    </a:lnTo>
                    <a:lnTo>
                      <a:pt x="131" y="0"/>
                    </a:lnTo>
                    <a:lnTo>
                      <a:pt x="131" y="1"/>
                    </a:lnTo>
                    <a:lnTo>
                      <a:pt x="130" y="0"/>
                    </a:lnTo>
                    <a:lnTo>
                      <a:pt x="129" y="1"/>
                    </a:lnTo>
                    <a:lnTo>
                      <a:pt x="128" y="1"/>
                    </a:lnTo>
                    <a:lnTo>
                      <a:pt x="128" y="1"/>
                    </a:lnTo>
                    <a:lnTo>
                      <a:pt x="127" y="1"/>
                    </a:lnTo>
                    <a:lnTo>
                      <a:pt x="126" y="2"/>
                    </a:lnTo>
                    <a:lnTo>
                      <a:pt x="126" y="3"/>
                    </a:lnTo>
                    <a:lnTo>
                      <a:pt x="127" y="5"/>
                    </a:lnTo>
                    <a:lnTo>
                      <a:pt x="127" y="7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28" y="10"/>
                    </a:lnTo>
                    <a:lnTo>
                      <a:pt x="128" y="11"/>
                    </a:lnTo>
                    <a:lnTo>
                      <a:pt x="128" y="11"/>
                    </a:lnTo>
                    <a:lnTo>
                      <a:pt x="127" y="11"/>
                    </a:lnTo>
                    <a:lnTo>
                      <a:pt x="126" y="11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1"/>
                    </a:lnTo>
                    <a:lnTo>
                      <a:pt x="122" y="10"/>
                    </a:lnTo>
                    <a:lnTo>
                      <a:pt x="121" y="10"/>
                    </a:lnTo>
                    <a:lnTo>
                      <a:pt x="120" y="11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7" y="12"/>
                    </a:lnTo>
                    <a:lnTo>
                      <a:pt x="117" y="13"/>
                    </a:lnTo>
                    <a:lnTo>
                      <a:pt x="117" y="14"/>
                    </a:lnTo>
                    <a:lnTo>
                      <a:pt x="117" y="15"/>
                    </a:lnTo>
                    <a:lnTo>
                      <a:pt x="117" y="15"/>
                    </a:lnTo>
                    <a:lnTo>
                      <a:pt x="116" y="16"/>
                    </a:lnTo>
                    <a:lnTo>
                      <a:pt x="115" y="17"/>
                    </a:lnTo>
                    <a:lnTo>
                      <a:pt x="114" y="17"/>
                    </a:lnTo>
                    <a:lnTo>
                      <a:pt x="112" y="17"/>
                    </a:lnTo>
                    <a:lnTo>
                      <a:pt x="111" y="18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2"/>
                    </a:lnTo>
                    <a:lnTo>
                      <a:pt x="100" y="22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8" y="23"/>
                    </a:lnTo>
                    <a:lnTo>
                      <a:pt x="97" y="24"/>
                    </a:lnTo>
                    <a:lnTo>
                      <a:pt x="97" y="26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100" y="32"/>
                    </a:lnTo>
                    <a:lnTo>
                      <a:pt x="101" y="33"/>
                    </a:lnTo>
                    <a:lnTo>
                      <a:pt x="101" y="34"/>
                    </a:lnTo>
                    <a:lnTo>
                      <a:pt x="100" y="35"/>
                    </a:lnTo>
                    <a:lnTo>
                      <a:pt x="100" y="36"/>
                    </a:lnTo>
                    <a:lnTo>
                      <a:pt x="100" y="38"/>
                    </a:lnTo>
                    <a:lnTo>
                      <a:pt x="100" y="40"/>
                    </a:lnTo>
                    <a:lnTo>
                      <a:pt x="100" y="41"/>
                    </a:lnTo>
                    <a:lnTo>
                      <a:pt x="99" y="42"/>
                    </a:lnTo>
                    <a:lnTo>
                      <a:pt x="99" y="43"/>
                    </a:lnTo>
                    <a:lnTo>
                      <a:pt x="99" y="44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8" y="47"/>
                    </a:lnTo>
                    <a:lnTo>
                      <a:pt x="96" y="48"/>
                    </a:lnTo>
                    <a:lnTo>
                      <a:pt x="94" y="47"/>
                    </a:lnTo>
                    <a:lnTo>
                      <a:pt x="93" y="47"/>
                    </a:lnTo>
                    <a:lnTo>
                      <a:pt x="92" y="48"/>
                    </a:lnTo>
                    <a:lnTo>
                      <a:pt x="91" y="48"/>
                    </a:lnTo>
                    <a:lnTo>
                      <a:pt x="90" y="48"/>
                    </a:lnTo>
                    <a:lnTo>
                      <a:pt x="89" y="48"/>
                    </a:lnTo>
                    <a:lnTo>
                      <a:pt x="88" y="49"/>
                    </a:lnTo>
                    <a:lnTo>
                      <a:pt x="89" y="50"/>
                    </a:lnTo>
                    <a:lnTo>
                      <a:pt x="88" y="51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1" y="53"/>
                    </a:lnTo>
                    <a:lnTo>
                      <a:pt x="81" y="54"/>
                    </a:lnTo>
                    <a:lnTo>
                      <a:pt x="81" y="55"/>
                    </a:lnTo>
                    <a:lnTo>
                      <a:pt x="82" y="56"/>
                    </a:lnTo>
                    <a:lnTo>
                      <a:pt x="82" y="57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4" y="57"/>
                    </a:lnTo>
                    <a:lnTo>
                      <a:pt x="85" y="57"/>
                    </a:lnTo>
                    <a:lnTo>
                      <a:pt x="85" y="58"/>
                    </a:lnTo>
                    <a:lnTo>
                      <a:pt x="86" y="59"/>
                    </a:lnTo>
                    <a:lnTo>
                      <a:pt x="86" y="60"/>
                    </a:lnTo>
                    <a:lnTo>
                      <a:pt x="85" y="60"/>
                    </a:lnTo>
                    <a:lnTo>
                      <a:pt x="85" y="60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3" y="61"/>
                    </a:lnTo>
                    <a:lnTo>
                      <a:pt x="82" y="62"/>
                    </a:lnTo>
                    <a:lnTo>
                      <a:pt x="82" y="63"/>
                    </a:lnTo>
                    <a:lnTo>
                      <a:pt x="82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4" y="68"/>
                    </a:lnTo>
                    <a:lnTo>
                      <a:pt x="86" y="70"/>
                    </a:lnTo>
                    <a:lnTo>
                      <a:pt x="85" y="70"/>
                    </a:lnTo>
                    <a:lnTo>
                      <a:pt x="85" y="71"/>
                    </a:lnTo>
                    <a:lnTo>
                      <a:pt x="84" y="71"/>
                    </a:lnTo>
                    <a:lnTo>
                      <a:pt x="82" y="71"/>
                    </a:lnTo>
                    <a:lnTo>
                      <a:pt x="79" y="72"/>
                    </a:lnTo>
                    <a:lnTo>
                      <a:pt x="78" y="73"/>
                    </a:lnTo>
                    <a:lnTo>
                      <a:pt x="76" y="73"/>
                    </a:lnTo>
                    <a:lnTo>
                      <a:pt x="72" y="71"/>
                    </a:lnTo>
                    <a:lnTo>
                      <a:pt x="71" y="70"/>
                    </a:lnTo>
                    <a:lnTo>
                      <a:pt x="69" y="70"/>
                    </a:lnTo>
                    <a:lnTo>
                      <a:pt x="68" y="70"/>
                    </a:lnTo>
                    <a:lnTo>
                      <a:pt x="68" y="69"/>
                    </a:lnTo>
                    <a:lnTo>
                      <a:pt x="68" y="69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3" y="71"/>
                    </a:lnTo>
                    <a:lnTo>
                      <a:pt x="62" y="71"/>
                    </a:lnTo>
                    <a:lnTo>
                      <a:pt x="60" y="71"/>
                    </a:lnTo>
                    <a:lnTo>
                      <a:pt x="59" y="69"/>
                    </a:lnTo>
                    <a:lnTo>
                      <a:pt x="55" y="68"/>
                    </a:lnTo>
                    <a:lnTo>
                      <a:pt x="54" y="67"/>
                    </a:lnTo>
                    <a:lnTo>
                      <a:pt x="54" y="65"/>
                    </a:lnTo>
                    <a:lnTo>
                      <a:pt x="54" y="64"/>
                    </a:lnTo>
                    <a:lnTo>
                      <a:pt x="53" y="64"/>
                    </a:lnTo>
                    <a:lnTo>
                      <a:pt x="51" y="63"/>
                    </a:lnTo>
                    <a:lnTo>
                      <a:pt x="51" y="62"/>
                    </a:lnTo>
                    <a:lnTo>
                      <a:pt x="50" y="61"/>
                    </a:lnTo>
                    <a:lnTo>
                      <a:pt x="50" y="61"/>
                    </a:lnTo>
                    <a:lnTo>
                      <a:pt x="50" y="59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8" y="59"/>
                    </a:lnTo>
                    <a:lnTo>
                      <a:pt x="48" y="60"/>
                    </a:lnTo>
                    <a:lnTo>
                      <a:pt x="48" y="61"/>
                    </a:lnTo>
                    <a:lnTo>
                      <a:pt x="47" y="62"/>
                    </a:lnTo>
                    <a:lnTo>
                      <a:pt x="46" y="62"/>
                    </a:lnTo>
                    <a:lnTo>
                      <a:pt x="46" y="63"/>
                    </a:lnTo>
                    <a:lnTo>
                      <a:pt x="46" y="64"/>
                    </a:lnTo>
                    <a:lnTo>
                      <a:pt x="46" y="65"/>
                    </a:lnTo>
                    <a:lnTo>
                      <a:pt x="45" y="66"/>
                    </a:lnTo>
                    <a:lnTo>
                      <a:pt x="45" y="68"/>
                    </a:lnTo>
                    <a:lnTo>
                      <a:pt x="42" y="68"/>
                    </a:lnTo>
                    <a:lnTo>
                      <a:pt x="42" y="69"/>
                    </a:lnTo>
                    <a:lnTo>
                      <a:pt x="41" y="70"/>
                    </a:lnTo>
                    <a:lnTo>
                      <a:pt x="38" y="70"/>
                    </a:lnTo>
                    <a:lnTo>
                      <a:pt x="37" y="70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0" y="70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6" y="70"/>
                    </a:lnTo>
                    <a:lnTo>
                      <a:pt x="25" y="69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1" y="68"/>
                    </a:lnTo>
                    <a:lnTo>
                      <a:pt x="21" y="69"/>
                    </a:lnTo>
                    <a:lnTo>
                      <a:pt x="22" y="70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9" y="72"/>
                    </a:lnTo>
                    <a:lnTo>
                      <a:pt x="19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5" y="73"/>
                    </a:lnTo>
                    <a:lnTo>
                      <a:pt x="15" y="72"/>
                    </a:lnTo>
                    <a:lnTo>
                      <a:pt x="12" y="71"/>
                    </a:lnTo>
                    <a:lnTo>
                      <a:pt x="8" y="71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1" y="68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2" y="77"/>
                    </a:lnTo>
                    <a:lnTo>
                      <a:pt x="2" y="78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4" y="82"/>
                    </a:lnTo>
                    <a:lnTo>
                      <a:pt x="5" y="83"/>
                    </a:lnTo>
                    <a:lnTo>
                      <a:pt x="4" y="83"/>
                    </a:lnTo>
                    <a:lnTo>
                      <a:pt x="4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5" y="86"/>
                    </a:lnTo>
                    <a:lnTo>
                      <a:pt x="4" y="87"/>
                    </a:lnTo>
                    <a:lnTo>
                      <a:pt x="5" y="87"/>
                    </a:lnTo>
                    <a:lnTo>
                      <a:pt x="5" y="88"/>
                    </a:lnTo>
                    <a:lnTo>
                      <a:pt x="4" y="89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5" y="91"/>
                    </a:lnTo>
                    <a:lnTo>
                      <a:pt x="5" y="91"/>
                    </a:lnTo>
                    <a:lnTo>
                      <a:pt x="5" y="92"/>
                    </a:lnTo>
                    <a:lnTo>
                      <a:pt x="7" y="91"/>
                    </a:lnTo>
                    <a:lnTo>
                      <a:pt x="8" y="91"/>
                    </a:lnTo>
                    <a:lnTo>
                      <a:pt x="9" y="91"/>
                    </a:lnTo>
                    <a:lnTo>
                      <a:pt x="10" y="92"/>
                    </a:lnTo>
                    <a:lnTo>
                      <a:pt x="7" y="92"/>
                    </a:lnTo>
                    <a:lnTo>
                      <a:pt x="6" y="93"/>
                    </a:lnTo>
                    <a:lnTo>
                      <a:pt x="7" y="95"/>
                    </a:lnTo>
                    <a:lnTo>
                      <a:pt x="6" y="96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8" y="98"/>
                    </a:lnTo>
                    <a:lnTo>
                      <a:pt x="11" y="101"/>
                    </a:lnTo>
                    <a:lnTo>
                      <a:pt x="13" y="104"/>
                    </a:lnTo>
                    <a:lnTo>
                      <a:pt x="14" y="107"/>
                    </a:lnTo>
                    <a:lnTo>
                      <a:pt x="15" y="107"/>
                    </a:lnTo>
                    <a:lnTo>
                      <a:pt x="15" y="108"/>
                    </a:lnTo>
                    <a:lnTo>
                      <a:pt x="14" y="108"/>
                    </a:lnTo>
                    <a:lnTo>
                      <a:pt x="14" y="109"/>
                    </a:lnTo>
                    <a:lnTo>
                      <a:pt x="15" y="109"/>
                    </a:lnTo>
                    <a:lnTo>
                      <a:pt x="15" y="110"/>
                    </a:lnTo>
                    <a:lnTo>
                      <a:pt x="17" y="109"/>
                    </a:lnTo>
                    <a:lnTo>
                      <a:pt x="16" y="110"/>
                    </a:lnTo>
                    <a:lnTo>
                      <a:pt x="15" y="111"/>
                    </a:lnTo>
                    <a:lnTo>
                      <a:pt x="14" y="110"/>
                    </a:lnTo>
                    <a:lnTo>
                      <a:pt x="14" y="111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1"/>
                    </a:lnTo>
                    <a:lnTo>
                      <a:pt x="17" y="112"/>
                    </a:lnTo>
                    <a:lnTo>
                      <a:pt x="18" y="112"/>
                    </a:lnTo>
                    <a:lnTo>
                      <a:pt x="18" y="113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8" y="112"/>
                    </a:lnTo>
                    <a:lnTo>
                      <a:pt x="18" y="111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20" y="113"/>
                    </a:lnTo>
                    <a:lnTo>
                      <a:pt x="21" y="113"/>
                    </a:lnTo>
                    <a:lnTo>
                      <a:pt x="23" y="113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1" y="112"/>
                    </a:lnTo>
                    <a:lnTo>
                      <a:pt x="22" y="111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3" y="110"/>
                    </a:lnTo>
                    <a:lnTo>
                      <a:pt x="22" y="109"/>
                    </a:lnTo>
                    <a:lnTo>
                      <a:pt x="21" y="108"/>
                    </a:lnTo>
                    <a:lnTo>
                      <a:pt x="22" y="108"/>
                    </a:lnTo>
                    <a:lnTo>
                      <a:pt x="23" y="108"/>
                    </a:lnTo>
                    <a:lnTo>
                      <a:pt x="24" y="108"/>
                    </a:lnTo>
                    <a:lnTo>
                      <a:pt x="24" y="107"/>
                    </a:lnTo>
                    <a:lnTo>
                      <a:pt x="25" y="107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6" y="104"/>
                    </a:lnTo>
                    <a:lnTo>
                      <a:pt x="26" y="103"/>
                    </a:lnTo>
                    <a:lnTo>
                      <a:pt x="27" y="102"/>
                    </a:lnTo>
                    <a:lnTo>
                      <a:pt x="27" y="103"/>
                    </a:lnTo>
                    <a:lnTo>
                      <a:pt x="27" y="104"/>
                    </a:lnTo>
                    <a:lnTo>
                      <a:pt x="28" y="103"/>
                    </a:lnTo>
                    <a:lnTo>
                      <a:pt x="28" y="103"/>
                    </a:lnTo>
                    <a:lnTo>
                      <a:pt x="29" y="103"/>
                    </a:lnTo>
                    <a:lnTo>
                      <a:pt x="30" y="103"/>
                    </a:lnTo>
                    <a:lnTo>
                      <a:pt x="31" y="101"/>
                    </a:lnTo>
                    <a:lnTo>
                      <a:pt x="31" y="101"/>
                    </a:lnTo>
                    <a:lnTo>
                      <a:pt x="30" y="99"/>
                    </a:lnTo>
                    <a:lnTo>
                      <a:pt x="29" y="98"/>
                    </a:lnTo>
                    <a:lnTo>
                      <a:pt x="30" y="98"/>
                    </a:lnTo>
                    <a:lnTo>
                      <a:pt x="30" y="97"/>
                    </a:lnTo>
                    <a:lnTo>
                      <a:pt x="30" y="96"/>
                    </a:lnTo>
                    <a:lnTo>
                      <a:pt x="30" y="95"/>
                    </a:lnTo>
                    <a:lnTo>
                      <a:pt x="31" y="96"/>
                    </a:lnTo>
                    <a:lnTo>
                      <a:pt x="31" y="95"/>
                    </a:lnTo>
                    <a:lnTo>
                      <a:pt x="32" y="94"/>
                    </a:lnTo>
                    <a:lnTo>
                      <a:pt x="32" y="93"/>
                    </a:lnTo>
                    <a:lnTo>
                      <a:pt x="31" y="92"/>
                    </a:lnTo>
                    <a:lnTo>
                      <a:pt x="33" y="93"/>
                    </a:lnTo>
                    <a:lnTo>
                      <a:pt x="34" y="91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5" y="85"/>
                    </a:lnTo>
                    <a:lnTo>
                      <a:pt x="36" y="82"/>
                    </a:lnTo>
                    <a:lnTo>
                      <a:pt x="37" y="81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9" y="79"/>
                    </a:lnTo>
                    <a:lnTo>
                      <a:pt x="40" y="79"/>
                    </a:lnTo>
                    <a:lnTo>
                      <a:pt x="41" y="80"/>
                    </a:lnTo>
                    <a:lnTo>
                      <a:pt x="47" y="82"/>
                    </a:lnTo>
                    <a:lnTo>
                      <a:pt x="48" y="83"/>
                    </a:lnTo>
                    <a:lnTo>
                      <a:pt x="48" y="82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49" y="83"/>
                    </a:lnTo>
                    <a:lnTo>
                      <a:pt x="49" y="84"/>
                    </a:lnTo>
                    <a:lnTo>
                      <a:pt x="50" y="85"/>
                    </a:lnTo>
                    <a:lnTo>
                      <a:pt x="51" y="86"/>
                    </a:lnTo>
                    <a:lnTo>
                      <a:pt x="53" y="89"/>
                    </a:lnTo>
                    <a:lnTo>
                      <a:pt x="58" y="92"/>
                    </a:lnTo>
                    <a:lnTo>
                      <a:pt x="61" y="93"/>
                    </a:lnTo>
                    <a:lnTo>
                      <a:pt x="62" y="94"/>
                    </a:lnTo>
                    <a:lnTo>
                      <a:pt x="63" y="95"/>
                    </a:lnTo>
                    <a:lnTo>
                      <a:pt x="63" y="96"/>
                    </a:lnTo>
                    <a:lnTo>
                      <a:pt x="65" y="102"/>
                    </a:lnTo>
                    <a:lnTo>
                      <a:pt x="65" y="104"/>
                    </a:lnTo>
                    <a:lnTo>
                      <a:pt x="65" y="105"/>
                    </a:lnTo>
                    <a:lnTo>
                      <a:pt x="65" y="107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64" y="116"/>
                    </a:lnTo>
                    <a:lnTo>
                      <a:pt x="64" y="117"/>
                    </a:lnTo>
                    <a:lnTo>
                      <a:pt x="64" y="119"/>
                    </a:lnTo>
                    <a:lnTo>
                      <a:pt x="63" y="119"/>
                    </a:lnTo>
                    <a:lnTo>
                      <a:pt x="64" y="121"/>
                    </a:lnTo>
                    <a:lnTo>
                      <a:pt x="69" y="129"/>
                    </a:lnTo>
                    <a:lnTo>
                      <a:pt x="69" y="130"/>
                    </a:lnTo>
                    <a:lnTo>
                      <a:pt x="71" y="131"/>
                    </a:lnTo>
                    <a:lnTo>
                      <a:pt x="71" y="131"/>
                    </a:lnTo>
                    <a:lnTo>
                      <a:pt x="73" y="131"/>
                    </a:lnTo>
                    <a:lnTo>
                      <a:pt x="74" y="133"/>
                    </a:lnTo>
                    <a:lnTo>
                      <a:pt x="77" y="135"/>
                    </a:lnTo>
                    <a:lnTo>
                      <a:pt x="83" y="142"/>
                    </a:lnTo>
                    <a:lnTo>
                      <a:pt x="84" y="143"/>
                    </a:lnTo>
                    <a:lnTo>
                      <a:pt x="88" y="145"/>
                    </a:lnTo>
                    <a:lnTo>
                      <a:pt x="89" y="148"/>
                    </a:lnTo>
                    <a:lnTo>
                      <a:pt x="93" y="148"/>
                    </a:lnTo>
                    <a:lnTo>
                      <a:pt x="93" y="149"/>
                    </a:lnTo>
                    <a:lnTo>
                      <a:pt x="93" y="150"/>
                    </a:lnTo>
                    <a:lnTo>
                      <a:pt x="92" y="150"/>
                    </a:lnTo>
                    <a:lnTo>
                      <a:pt x="88" y="149"/>
                    </a:lnTo>
                    <a:lnTo>
                      <a:pt x="88" y="149"/>
                    </a:lnTo>
                    <a:lnTo>
                      <a:pt x="85" y="147"/>
                    </a:lnTo>
                    <a:lnTo>
                      <a:pt x="84" y="146"/>
                    </a:lnTo>
                    <a:lnTo>
                      <a:pt x="82" y="145"/>
                    </a:lnTo>
                    <a:lnTo>
                      <a:pt x="82" y="146"/>
                    </a:lnTo>
                    <a:lnTo>
                      <a:pt x="83" y="147"/>
                    </a:lnTo>
                    <a:lnTo>
                      <a:pt x="83" y="148"/>
                    </a:lnTo>
                    <a:lnTo>
                      <a:pt x="82" y="148"/>
                    </a:lnTo>
                    <a:lnTo>
                      <a:pt x="83" y="150"/>
                    </a:lnTo>
                    <a:lnTo>
                      <a:pt x="82" y="150"/>
                    </a:lnTo>
                    <a:lnTo>
                      <a:pt x="81" y="148"/>
                    </a:lnTo>
                    <a:lnTo>
                      <a:pt x="78" y="147"/>
                    </a:lnTo>
                    <a:lnTo>
                      <a:pt x="78" y="148"/>
                    </a:lnTo>
                    <a:lnTo>
                      <a:pt x="78" y="148"/>
                    </a:lnTo>
                    <a:lnTo>
                      <a:pt x="78" y="149"/>
                    </a:lnTo>
                    <a:lnTo>
                      <a:pt x="78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7" y="148"/>
                    </a:lnTo>
                    <a:lnTo>
                      <a:pt x="76" y="148"/>
                    </a:lnTo>
                    <a:lnTo>
                      <a:pt x="75" y="149"/>
                    </a:lnTo>
                    <a:lnTo>
                      <a:pt x="74" y="149"/>
                    </a:lnTo>
                    <a:lnTo>
                      <a:pt x="75" y="150"/>
                    </a:lnTo>
                    <a:lnTo>
                      <a:pt x="76" y="151"/>
                    </a:lnTo>
                    <a:lnTo>
                      <a:pt x="77" y="152"/>
                    </a:lnTo>
                    <a:lnTo>
                      <a:pt x="76" y="153"/>
                    </a:lnTo>
                    <a:lnTo>
                      <a:pt x="78" y="155"/>
                    </a:lnTo>
                    <a:lnTo>
                      <a:pt x="79" y="156"/>
                    </a:lnTo>
                    <a:lnTo>
                      <a:pt x="78" y="157"/>
                    </a:lnTo>
                    <a:lnTo>
                      <a:pt x="79" y="157"/>
                    </a:lnTo>
                    <a:lnTo>
                      <a:pt x="80" y="158"/>
                    </a:lnTo>
                    <a:lnTo>
                      <a:pt x="82" y="160"/>
                    </a:lnTo>
                    <a:lnTo>
                      <a:pt x="82" y="161"/>
                    </a:lnTo>
                    <a:lnTo>
                      <a:pt x="84" y="162"/>
                    </a:lnTo>
                    <a:lnTo>
                      <a:pt x="85" y="163"/>
                    </a:lnTo>
                    <a:lnTo>
                      <a:pt x="85" y="164"/>
                    </a:lnTo>
                    <a:lnTo>
                      <a:pt x="87" y="166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1"/>
                    </a:lnTo>
                    <a:lnTo>
                      <a:pt x="90" y="171"/>
                    </a:lnTo>
                    <a:lnTo>
                      <a:pt x="90" y="171"/>
                    </a:lnTo>
                    <a:lnTo>
                      <a:pt x="91" y="171"/>
                    </a:lnTo>
                    <a:lnTo>
                      <a:pt x="92" y="171"/>
                    </a:lnTo>
                    <a:lnTo>
                      <a:pt x="93" y="172"/>
                    </a:lnTo>
                    <a:lnTo>
                      <a:pt x="94" y="174"/>
                    </a:lnTo>
                    <a:lnTo>
                      <a:pt x="96" y="175"/>
                    </a:lnTo>
                    <a:lnTo>
                      <a:pt x="98" y="177"/>
                    </a:lnTo>
                    <a:lnTo>
                      <a:pt x="100" y="177"/>
                    </a:lnTo>
                    <a:lnTo>
                      <a:pt x="99" y="177"/>
                    </a:lnTo>
                    <a:lnTo>
                      <a:pt x="98" y="177"/>
                    </a:lnTo>
                    <a:lnTo>
                      <a:pt x="98" y="178"/>
                    </a:lnTo>
                    <a:lnTo>
                      <a:pt x="99" y="178"/>
                    </a:lnTo>
                    <a:lnTo>
                      <a:pt x="100" y="178"/>
                    </a:lnTo>
                    <a:lnTo>
                      <a:pt x="101" y="180"/>
                    </a:lnTo>
                    <a:lnTo>
                      <a:pt x="102" y="181"/>
                    </a:lnTo>
                    <a:lnTo>
                      <a:pt x="105" y="181"/>
                    </a:lnTo>
                    <a:lnTo>
                      <a:pt x="106" y="181"/>
                    </a:lnTo>
                    <a:lnTo>
                      <a:pt x="107" y="181"/>
                    </a:lnTo>
                    <a:lnTo>
                      <a:pt x="108" y="182"/>
                    </a:lnTo>
                    <a:lnTo>
                      <a:pt x="108" y="183"/>
                    </a:lnTo>
                    <a:lnTo>
                      <a:pt x="108" y="184"/>
                    </a:lnTo>
                    <a:lnTo>
                      <a:pt x="109" y="184"/>
                    </a:lnTo>
                    <a:lnTo>
                      <a:pt x="109" y="185"/>
                    </a:lnTo>
                    <a:lnTo>
                      <a:pt x="110" y="185"/>
                    </a:lnTo>
                    <a:lnTo>
                      <a:pt x="111" y="186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3" y="186"/>
                    </a:lnTo>
                    <a:lnTo>
                      <a:pt x="112" y="187"/>
                    </a:lnTo>
                    <a:lnTo>
                      <a:pt x="113" y="188"/>
                    </a:lnTo>
                    <a:lnTo>
                      <a:pt x="112" y="188"/>
                    </a:lnTo>
                    <a:lnTo>
                      <a:pt x="111" y="188"/>
                    </a:lnTo>
                    <a:lnTo>
                      <a:pt x="113" y="189"/>
                    </a:lnTo>
                    <a:lnTo>
                      <a:pt x="111" y="189"/>
                    </a:lnTo>
                    <a:lnTo>
                      <a:pt x="111" y="190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2" y="192"/>
                    </a:lnTo>
                    <a:lnTo>
                      <a:pt x="111" y="192"/>
                    </a:lnTo>
                    <a:lnTo>
                      <a:pt x="111" y="193"/>
                    </a:lnTo>
                    <a:lnTo>
                      <a:pt x="112" y="193"/>
                    </a:lnTo>
                    <a:lnTo>
                      <a:pt x="112" y="194"/>
                    </a:lnTo>
                    <a:lnTo>
                      <a:pt x="113" y="195"/>
                    </a:lnTo>
                    <a:lnTo>
                      <a:pt x="114" y="195"/>
                    </a:lnTo>
                    <a:lnTo>
                      <a:pt x="114" y="196"/>
                    </a:lnTo>
                    <a:lnTo>
                      <a:pt x="114" y="197"/>
                    </a:lnTo>
                    <a:lnTo>
                      <a:pt x="113" y="197"/>
                    </a:lnTo>
                    <a:lnTo>
                      <a:pt x="114" y="198"/>
                    </a:lnTo>
                    <a:lnTo>
                      <a:pt x="115" y="198"/>
                    </a:lnTo>
                    <a:lnTo>
                      <a:pt x="116" y="198"/>
                    </a:lnTo>
                    <a:lnTo>
                      <a:pt x="117" y="198"/>
                    </a:lnTo>
                    <a:lnTo>
                      <a:pt x="117" y="199"/>
                    </a:lnTo>
                    <a:lnTo>
                      <a:pt x="118" y="199"/>
                    </a:lnTo>
                    <a:lnTo>
                      <a:pt x="119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3" y="199"/>
                    </a:lnTo>
                    <a:lnTo>
                      <a:pt x="123" y="198"/>
                    </a:lnTo>
                    <a:lnTo>
                      <a:pt x="122" y="197"/>
                    </a:lnTo>
                    <a:lnTo>
                      <a:pt x="120" y="197"/>
                    </a:lnTo>
                    <a:lnTo>
                      <a:pt x="120" y="196"/>
                    </a:lnTo>
                    <a:lnTo>
                      <a:pt x="127" y="196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9" y="195"/>
                    </a:lnTo>
                    <a:lnTo>
                      <a:pt x="130" y="194"/>
                    </a:lnTo>
                    <a:lnTo>
                      <a:pt x="135" y="194"/>
                    </a:lnTo>
                    <a:lnTo>
                      <a:pt x="136" y="195"/>
                    </a:lnTo>
                    <a:lnTo>
                      <a:pt x="137" y="195"/>
                    </a:lnTo>
                    <a:lnTo>
                      <a:pt x="136" y="196"/>
                    </a:lnTo>
                    <a:lnTo>
                      <a:pt x="135" y="196"/>
                    </a:lnTo>
                    <a:lnTo>
                      <a:pt x="134" y="197"/>
                    </a:lnTo>
                    <a:lnTo>
                      <a:pt x="137" y="197"/>
                    </a:lnTo>
                    <a:lnTo>
                      <a:pt x="138" y="198"/>
                    </a:lnTo>
                    <a:lnTo>
                      <a:pt x="138" y="197"/>
                    </a:lnTo>
                    <a:lnTo>
                      <a:pt x="139" y="197"/>
                    </a:lnTo>
                    <a:lnTo>
                      <a:pt x="139" y="198"/>
                    </a:lnTo>
                    <a:lnTo>
                      <a:pt x="144" y="201"/>
                    </a:lnTo>
                    <a:lnTo>
                      <a:pt x="147" y="201"/>
                    </a:lnTo>
                    <a:lnTo>
                      <a:pt x="150" y="202"/>
                    </a:lnTo>
                    <a:lnTo>
                      <a:pt x="155" y="203"/>
                    </a:lnTo>
                    <a:lnTo>
                      <a:pt x="156" y="203"/>
                    </a:lnTo>
                    <a:lnTo>
                      <a:pt x="156" y="204"/>
                    </a:lnTo>
                    <a:lnTo>
                      <a:pt x="157" y="204"/>
                    </a:lnTo>
                    <a:lnTo>
                      <a:pt x="157" y="205"/>
                    </a:lnTo>
                    <a:lnTo>
                      <a:pt x="162" y="211"/>
                    </a:lnTo>
                    <a:lnTo>
                      <a:pt x="163" y="211"/>
                    </a:lnTo>
                    <a:lnTo>
                      <a:pt x="164" y="212"/>
                    </a:lnTo>
                    <a:lnTo>
                      <a:pt x="164" y="213"/>
                    </a:lnTo>
                    <a:lnTo>
                      <a:pt x="164" y="214"/>
                    </a:lnTo>
                    <a:lnTo>
                      <a:pt x="165" y="214"/>
                    </a:lnTo>
                    <a:lnTo>
                      <a:pt x="166" y="215"/>
                    </a:lnTo>
                    <a:lnTo>
                      <a:pt x="167" y="216"/>
                    </a:lnTo>
                    <a:lnTo>
                      <a:pt x="167" y="217"/>
                    </a:lnTo>
                    <a:lnTo>
                      <a:pt x="169" y="218"/>
                    </a:lnTo>
                    <a:lnTo>
                      <a:pt x="175" y="221"/>
                    </a:lnTo>
                    <a:lnTo>
                      <a:pt x="177" y="224"/>
                    </a:lnTo>
                    <a:lnTo>
                      <a:pt x="179" y="225"/>
                    </a:lnTo>
                    <a:lnTo>
                      <a:pt x="180" y="225"/>
                    </a:lnTo>
                    <a:lnTo>
                      <a:pt x="181" y="225"/>
                    </a:lnTo>
                    <a:lnTo>
                      <a:pt x="180" y="226"/>
                    </a:lnTo>
                    <a:lnTo>
                      <a:pt x="180" y="227"/>
                    </a:lnTo>
                    <a:lnTo>
                      <a:pt x="181" y="227"/>
                    </a:lnTo>
                    <a:lnTo>
                      <a:pt x="182" y="227"/>
                    </a:lnTo>
                    <a:lnTo>
                      <a:pt x="181" y="228"/>
                    </a:lnTo>
                    <a:lnTo>
                      <a:pt x="182" y="228"/>
                    </a:lnTo>
                    <a:lnTo>
                      <a:pt x="183" y="227"/>
                    </a:lnTo>
                    <a:lnTo>
                      <a:pt x="184" y="227"/>
                    </a:lnTo>
                    <a:lnTo>
                      <a:pt x="183" y="228"/>
                    </a:lnTo>
                    <a:lnTo>
                      <a:pt x="182" y="228"/>
                    </a:lnTo>
                    <a:lnTo>
                      <a:pt x="183" y="229"/>
                    </a:lnTo>
                    <a:lnTo>
                      <a:pt x="183" y="230"/>
                    </a:lnTo>
                    <a:lnTo>
                      <a:pt x="184" y="231"/>
                    </a:lnTo>
                    <a:lnTo>
                      <a:pt x="185" y="231"/>
                    </a:lnTo>
                    <a:lnTo>
                      <a:pt x="186" y="232"/>
                    </a:lnTo>
                    <a:lnTo>
                      <a:pt x="187" y="231"/>
                    </a:lnTo>
                    <a:lnTo>
                      <a:pt x="187" y="232"/>
                    </a:lnTo>
                    <a:lnTo>
                      <a:pt x="190" y="232"/>
                    </a:lnTo>
                    <a:lnTo>
                      <a:pt x="192" y="231"/>
                    </a:lnTo>
                    <a:close/>
                    <a:moveTo>
                      <a:pt x="26" y="101"/>
                    </a:moveTo>
                    <a:lnTo>
                      <a:pt x="25" y="101"/>
                    </a:lnTo>
                    <a:lnTo>
                      <a:pt x="25" y="101"/>
                    </a:lnTo>
                    <a:lnTo>
                      <a:pt x="25" y="100"/>
                    </a:lnTo>
                    <a:lnTo>
                      <a:pt x="25" y="99"/>
                    </a:lnTo>
                    <a:lnTo>
                      <a:pt x="26" y="99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7" y="101"/>
                    </a:lnTo>
                    <a:lnTo>
                      <a:pt x="26" y="10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2" name="Freeform 336">
                <a:extLst>
                  <a:ext uri="{FF2B5EF4-FFF2-40B4-BE49-F238E27FC236}">
                    <a16:creationId xmlns:a16="http://schemas.microsoft.com/office/drawing/2014/main" id="{DCF91C28-25EE-3479-04FF-67AD89D7C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" y="1671638"/>
                <a:ext cx="12700" cy="9525"/>
              </a:xfrm>
              <a:custGeom>
                <a:avLst/>
                <a:gdLst>
                  <a:gd name="T0" fmla="*/ 5 w 8"/>
                  <a:gd name="T1" fmla="*/ 6 h 6"/>
                  <a:gd name="T2" fmla="*/ 7 w 8"/>
                  <a:gd name="T3" fmla="*/ 6 h 6"/>
                  <a:gd name="T4" fmla="*/ 8 w 8"/>
                  <a:gd name="T5" fmla="*/ 5 h 6"/>
                  <a:gd name="T6" fmla="*/ 6 w 8"/>
                  <a:gd name="T7" fmla="*/ 4 h 6"/>
                  <a:gd name="T8" fmla="*/ 5 w 8"/>
                  <a:gd name="T9" fmla="*/ 3 h 6"/>
                  <a:gd name="T10" fmla="*/ 4 w 8"/>
                  <a:gd name="T11" fmla="*/ 2 h 6"/>
                  <a:gd name="T12" fmla="*/ 3 w 8"/>
                  <a:gd name="T13" fmla="*/ 2 h 6"/>
                  <a:gd name="T14" fmla="*/ 3 w 8"/>
                  <a:gd name="T15" fmla="*/ 1 h 6"/>
                  <a:gd name="T16" fmla="*/ 3 w 8"/>
                  <a:gd name="T17" fmla="*/ 0 h 6"/>
                  <a:gd name="T18" fmla="*/ 1 w 8"/>
                  <a:gd name="T19" fmla="*/ 0 h 6"/>
                  <a:gd name="T20" fmla="*/ 0 w 8"/>
                  <a:gd name="T21" fmla="*/ 0 h 6"/>
                  <a:gd name="T22" fmla="*/ 0 w 8"/>
                  <a:gd name="T23" fmla="*/ 1 h 6"/>
                  <a:gd name="T24" fmla="*/ 0 w 8"/>
                  <a:gd name="T25" fmla="*/ 2 h 6"/>
                  <a:gd name="T26" fmla="*/ 1 w 8"/>
                  <a:gd name="T27" fmla="*/ 2 h 6"/>
                  <a:gd name="T28" fmla="*/ 3 w 8"/>
                  <a:gd name="T29" fmla="*/ 4 h 6"/>
                  <a:gd name="T30" fmla="*/ 5 w 8"/>
                  <a:gd name="T3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lnTo>
                      <a:pt x="7" y="6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3" name="Rectangle 337">
                <a:extLst>
                  <a:ext uri="{FF2B5EF4-FFF2-40B4-BE49-F238E27FC236}">
                    <a16:creationId xmlns:a16="http://schemas.microsoft.com/office/drawing/2014/main" id="{F44F69E3-6C52-79FC-BFBD-2AFD7DCFA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8" y="1625600"/>
                <a:ext cx="1587" cy="1588"/>
              </a:xfrm>
              <a:prstGeom prst="rect">
                <a:avLst/>
              </a:pr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4" name="Freeform 338">
                <a:extLst>
                  <a:ext uri="{FF2B5EF4-FFF2-40B4-BE49-F238E27FC236}">
                    <a16:creationId xmlns:a16="http://schemas.microsoft.com/office/drawing/2014/main" id="{B1AC22CB-AD76-02B6-7708-63AACEE7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388" y="1546225"/>
                <a:ext cx="3175" cy="6350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2 h 4"/>
                  <a:gd name="T6" fmla="*/ 0 w 2"/>
                  <a:gd name="T7" fmla="*/ 3 h 4"/>
                  <a:gd name="T8" fmla="*/ 1 w 2"/>
                  <a:gd name="T9" fmla="*/ 3 h 4"/>
                  <a:gd name="T10" fmla="*/ 2 w 2"/>
                  <a:gd name="T11" fmla="*/ 4 h 4"/>
                  <a:gd name="T12" fmla="*/ 2 w 2"/>
                  <a:gd name="T13" fmla="*/ 3 h 4"/>
                  <a:gd name="T14" fmla="*/ 2 w 2"/>
                  <a:gd name="T15" fmla="*/ 2 h 4"/>
                  <a:gd name="T16" fmla="*/ 1 w 2"/>
                  <a:gd name="T17" fmla="*/ 2 h 4"/>
                  <a:gd name="T18" fmla="*/ 1 w 2"/>
                  <a:gd name="T19" fmla="*/ 1 h 4"/>
                  <a:gd name="T20" fmla="*/ 1 w 2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5" name="Freeform 339">
                <a:extLst>
                  <a:ext uri="{FF2B5EF4-FFF2-40B4-BE49-F238E27FC236}">
                    <a16:creationId xmlns:a16="http://schemas.microsoft.com/office/drawing/2014/main" id="{5BC7C651-203B-E54F-1254-06860F40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825" y="1625600"/>
                <a:ext cx="12700" cy="11113"/>
              </a:xfrm>
              <a:custGeom>
                <a:avLst/>
                <a:gdLst>
                  <a:gd name="T0" fmla="*/ 2 w 8"/>
                  <a:gd name="T1" fmla="*/ 3 h 7"/>
                  <a:gd name="T2" fmla="*/ 4 w 8"/>
                  <a:gd name="T3" fmla="*/ 4 h 7"/>
                  <a:gd name="T4" fmla="*/ 5 w 8"/>
                  <a:gd name="T5" fmla="*/ 5 h 7"/>
                  <a:gd name="T6" fmla="*/ 6 w 8"/>
                  <a:gd name="T7" fmla="*/ 6 h 7"/>
                  <a:gd name="T8" fmla="*/ 8 w 8"/>
                  <a:gd name="T9" fmla="*/ 7 h 7"/>
                  <a:gd name="T10" fmla="*/ 7 w 8"/>
                  <a:gd name="T11" fmla="*/ 6 h 7"/>
                  <a:gd name="T12" fmla="*/ 6 w 8"/>
                  <a:gd name="T13" fmla="*/ 5 h 7"/>
                  <a:gd name="T14" fmla="*/ 6 w 8"/>
                  <a:gd name="T15" fmla="*/ 4 h 7"/>
                  <a:gd name="T16" fmla="*/ 3 w 8"/>
                  <a:gd name="T17" fmla="*/ 2 h 7"/>
                  <a:gd name="T18" fmla="*/ 2 w 8"/>
                  <a:gd name="T19" fmla="*/ 1 h 7"/>
                  <a:gd name="T20" fmla="*/ 1 w 8"/>
                  <a:gd name="T21" fmla="*/ 0 h 7"/>
                  <a:gd name="T22" fmla="*/ 0 w 8"/>
                  <a:gd name="T23" fmla="*/ 1 h 7"/>
                  <a:gd name="T24" fmla="*/ 1 w 8"/>
                  <a:gd name="T25" fmla="*/ 2 h 7"/>
                  <a:gd name="T26" fmla="*/ 2 w 8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2" y="3"/>
                    </a:moveTo>
                    <a:lnTo>
                      <a:pt x="4" y="4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6" name="Freeform 340">
                <a:extLst>
                  <a:ext uri="{FF2B5EF4-FFF2-40B4-BE49-F238E27FC236}">
                    <a16:creationId xmlns:a16="http://schemas.microsoft.com/office/drawing/2014/main" id="{1AA44CED-C0C4-41B6-6715-37060BDDA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485900"/>
                <a:ext cx="30162" cy="31750"/>
              </a:xfrm>
              <a:custGeom>
                <a:avLst/>
                <a:gdLst>
                  <a:gd name="T0" fmla="*/ 9 w 19"/>
                  <a:gd name="T1" fmla="*/ 15 h 20"/>
                  <a:gd name="T2" fmla="*/ 9 w 19"/>
                  <a:gd name="T3" fmla="*/ 14 h 20"/>
                  <a:gd name="T4" fmla="*/ 10 w 19"/>
                  <a:gd name="T5" fmla="*/ 14 h 20"/>
                  <a:gd name="T6" fmla="*/ 10 w 19"/>
                  <a:gd name="T7" fmla="*/ 16 h 20"/>
                  <a:gd name="T8" fmla="*/ 10 w 19"/>
                  <a:gd name="T9" fmla="*/ 17 h 20"/>
                  <a:gd name="T10" fmla="*/ 10 w 19"/>
                  <a:gd name="T11" fmla="*/ 18 h 20"/>
                  <a:gd name="T12" fmla="*/ 11 w 19"/>
                  <a:gd name="T13" fmla="*/ 18 h 20"/>
                  <a:gd name="T14" fmla="*/ 14 w 19"/>
                  <a:gd name="T15" fmla="*/ 20 h 20"/>
                  <a:gd name="T16" fmla="*/ 15 w 19"/>
                  <a:gd name="T17" fmla="*/ 20 h 20"/>
                  <a:gd name="T18" fmla="*/ 16 w 19"/>
                  <a:gd name="T19" fmla="*/ 20 h 20"/>
                  <a:gd name="T20" fmla="*/ 16 w 19"/>
                  <a:gd name="T21" fmla="*/ 20 h 20"/>
                  <a:gd name="T22" fmla="*/ 16 w 19"/>
                  <a:gd name="T23" fmla="*/ 19 h 20"/>
                  <a:gd name="T24" fmla="*/ 16 w 19"/>
                  <a:gd name="T25" fmla="*/ 19 h 20"/>
                  <a:gd name="T26" fmla="*/ 16 w 19"/>
                  <a:gd name="T27" fmla="*/ 18 h 20"/>
                  <a:gd name="T28" fmla="*/ 16 w 19"/>
                  <a:gd name="T29" fmla="*/ 18 h 20"/>
                  <a:gd name="T30" fmla="*/ 17 w 19"/>
                  <a:gd name="T31" fmla="*/ 18 h 20"/>
                  <a:gd name="T32" fmla="*/ 18 w 19"/>
                  <a:gd name="T33" fmla="*/ 18 h 20"/>
                  <a:gd name="T34" fmla="*/ 19 w 19"/>
                  <a:gd name="T35" fmla="*/ 18 h 20"/>
                  <a:gd name="T36" fmla="*/ 18 w 19"/>
                  <a:gd name="T37" fmla="*/ 16 h 20"/>
                  <a:gd name="T38" fmla="*/ 16 w 19"/>
                  <a:gd name="T39" fmla="*/ 14 h 20"/>
                  <a:gd name="T40" fmla="*/ 16 w 19"/>
                  <a:gd name="T41" fmla="*/ 11 h 20"/>
                  <a:gd name="T42" fmla="*/ 14 w 19"/>
                  <a:gd name="T43" fmla="*/ 11 h 20"/>
                  <a:gd name="T44" fmla="*/ 13 w 19"/>
                  <a:gd name="T45" fmla="*/ 11 h 20"/>
                  <a:gd name="T46" fmla="*/ 12 w 19"/>
                  <a:gd name="T47" fmla="*/ 10 h 20"/>
                  <a:gd name="T48" fmla="*/ 12 w 19"/>
                  <a:gd name="T49" fmla="*/ 9 h 20"/>
                  <a:gd name="T50" fmla="*/ 12 w 19"/>
                  <a:gd name="T51" fmla="*/ 6 h 20"/>
                  <a:gd name="T52" fmla="*/ 12 w 19"/>
                  <a:gd name="T53" fmla="*/ 6 h 20"/>
                  <a:gd name="T54" fmla="*/ 11 w 19"/>
                  <a:gd name="T55" fmla="*/ 6 h 20"/>
                  <a:gd name="T56" fmla="*/ 9 w 19"/>
                  <a:gd name="T57" fmla="*/ 6 h 20"/>
                  <a:gd name="T58" fmla="*/ 8 w 19"/>
                  <a:gd name="T59" fmla="*/ 6 h 20"/>
                  <a:gd name="T60" fmla="*/ 10 w 19"/>
                  <a:gd name="T61" fmla="*/ 5 h 20"/>
                  <a:gd name="T62" fmla="*/ 9 w 19"/>
                  <a:gd name="T63" fmla="*/ 4 h 20"/>
                  <a:gd name="T64" fmla="*/ 8 w 19"/>
                  <a:gd name="T65" fmla="*/ 3 h 20"/>
                  <a:gd name="T66" fmla="*/ 8 w 19"/>
                  <a:gd name="T67" fmla="*/ 2 h 20"/>
                  <a:gd name="T68" fmla="*/ 8 w 19"/>
                  <a:gd name="T69" fmla="*/ 1 h 20"/>
                  <a:gd name="T70" fmla="*/ 7 w 19"/>
                  <a:gd name="T71" fmla="*/ 0 h 20"/>
                  <a:gd name="T72" fmla="*/ 6 w 19"/>
                  <a:gd name="T73" fmla="*/ 0 h 20"/>
                  <a:gd name="T74" fmla="*/ 6 w 19"/>
                  <a:gd name="T75" fmla="*/ 1 h 20"/>
                  <a:gd name="T76" fmla="*/ 6 w 19"/>
                  <a:gd name="T77" fmla="*/ 2 h 20"/>
                  <a:gd name="T78" fmla="*/ 6 w 19"/>
                  <a:gd name="T79" fmla="*/ 3 h 20"/>
                  <a:gd name="T80" fmla="*/ 6 w 19"/>
                  <a:gd name="T81" fmla="*/ 4 h 20"/>
                  <a:gd name="T82" fmla="*/ 6 w 19"/>
                  <a:gd name="T83" fmla="*/ 5 h 20"/>
                  <a:gd name="T84" fmla="*/ 6 w 19"/>
                  <a:gd name="T85" fmla="*/ 5 h 20"/>
                  <a:gd name="T86" fmla="*/ 6 w 19"/>
                  <a:gd name="T87" fmla="*/ 6 h 20"/>
                  <a:gd name="T88" fmla="*/ 5 w 19"/>
                  <a:gd name="T89" fmla="*/ 6 h 20"/>
                  <a:gd name="T90" fmla="*/ 6 w 19"/>
                  <a:gd name="T91" fmla="*/ 7 h 20"/>
                  <a:gd name="T92" fmla="*/ 5 w 19"/>
                  <a:gd name="T93" fmla="*/ 7 h 20"/>
                  <a:gd name="T94" fmla="*/ 3 w 19"/>
                  <a:gd name="T95" fmla="*/ 7 h 20"/>
                  <a:gd name="T96" fmla="*/ 2 w 19"/>
                  <a:gd name="T97" fmla="*/ 8 h 20"/>
                  <a:gd name="T98" fmla="*/ 2 w 19"/>
                  <a:gd name="T99" fmla="*/ 9 h 20"/>
                  <a:gd name="T100" fmla="*/ 1 w 19"/>
                  <a:gd name="T101" fmla="*/ 9 h 20"/>
                  <a:gd name="T102" fmla="*/ 1 w 19"/>
                  <a:gd name="T103" fmla="*/ 10 h 20"/>
                  <a:gd name="T104" fmla="*/ 0 w 19"/>
                  <a:gd name="T105" fmla="*/ 10 h 20"/>
                  <a:gd name="T106" fmla="*/ 1 w 19"/>
                  <a:gd name="T107" fmla="*/ 12 h 20"/>
                  <a:gd name="T108" fmla="*/ 2 w 19"/>
                  <a:gd name="T109" fmla="*/ 13 h 20"/>
                  <a:gd name="T110" fmla="*/ 3 w 19"/>
                  <a:gd name="T111" fmla="*/ 14 h 20"/>
                  <a:gd name="T112" fmla="*/ 5 w 19"/>
                  <a:gd name="T113" fmla="*/ 15 h 20"/>
                  <a:gd name="T114" fmla="*/ 8 w 19"/>
                  <a:gd name="T115" fmla="*/ 15 h 20"/>
                  <a:gd name="T116" fmla="*/ 9 w 19"/>
                  <a:gd name="T11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" h="20">
                    <a:moveTo>
                      <a:pt x="9" y="15"/>
                    </a:moveTo>
                    <a:lnTo>
                      <a:pt x="9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7" name="Freeform 341">
                <a:extLst>
                  <a:ext uri="{FF2B5EF4-FFF2-40B4-BE49-F238E27FC236}">
                    <a16:creationId xmlns:a16="http://schemas.microsoft.com/office/drawing/2014/main" id="{96E641CB-2241-383D-3C80-65876D1A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1493838"/>
                <a:ext cx="19050" cy="57150"/>
              </a:xfrm>
              <a:custGeom>
                <a:avLst/>
                <a:gdLst>
                  <a:gd name="T0" fmla="*/ 12 w 12"/>
                  <a:gd name="T1" fmla="*/ 34 h 36"/>
                  <a:gd name="T2" fmla="*/ 11 w 12"/>
                  <a:gd name="T3" fmla="*/ 33 h 36"/>
                  <a:gd name="T4" fmla="*/ 9 w 12"/>
                  <a:gd name="T5" fmla="*/ 31 h 36"/>
                  <a:gd name="T6" fmla="*/ 8 w 12"/>
                  <a:gd name="T7" fmla="*/ 29 h 36"/>
                  <a:gd name="T8" fmla="*/ 9 w 12"/>
                  <a:gd name="T9" fmla="*/ 27 h 36"/>
                  <a:gd name="T10" fmla="*/ 8 w 12"/>
                  <a:gd name="T11" fmla="*/ 25 h 36"/>
                  <a:gd name="T12" fmla="*/ 8 w 12"/>
                  <a:gd name="T13" fmla="*/ 23 h 36"/>
                  <a:gd name="T14" fmla="*/ 8 w 12"/>
                  <a:gd name="T15" fmla="*/ 21 h 36"/>
                  <a:gd name="T16" fmla="*/ 8 w 12"/>
                  <a:gd name="T17" fmla="*/ 19 h 36"/>
                  <a:gd name="T18" fmla="*/ 8 w 12"/>
                  <a:gd name="T19" fmla="*/ 16 h 36"/>
                  <a:gd name="T20" fmla="*/ 9 w 12"/>
                  <a:gd name="T21" fmla="*/ 13 h 36"/>
                  <a:gd name="T22" fmla="*/ 7 w 12"/>
                  <a:gd name="T23" fmla="*/ 12 h 36"/>
                  <a:gd name="T24" fmla="*/ 5 w 12"/>
                  <a:gd name="T25" fmla="*/ 9 h 36"/>
                  <a:gd name="T26" fmla="*/ 4 w 12"/>
                  <a:gd name="T27" fmla="*/ 5 h 36"/>
                  <a:gd name="T28" fmla="*/ 4 w 12"/>
                  <a:gd name="T29" fmla="*/ 1 h 36"/>
                  <a:gd name="T30" fmla="*/ 2 w 12"/>
                  <a:gd name="T31" fmla="*/ 0 h 36"/>
                  <a:gd name="T32" fmla="*/ 2 w 12"/>
                  <a:gd name="T33" fmla="*/ 1 h 36"/>
                  <a:gd name="T34" fmla="*/ 0 w 12"/>
                  <a:gd name="T35" fmla="*/ 2 h 36"/>
                  <a:gd name="T36" fmla="*/ 1 w 12"/>
                  <a:gd name="T37" fmla="*/ 4 h 36"/>
                  <a:gd name="T38" fmla="*/ 5 w 12"/>
                  <a:gd name="T39" fmla="*/ 12 h 36"/>
                  <a:gd name="T40" fmla="*/ 6 w 12"/>
                  <a:gd name="T41" fmla="*/ 14 h 36"/>
                  <a:gd name="T42" fmla="*/ 5 w 12"/>
                  <a:gd name="T43" fmla="*/ 14 h 36"/>
                  <a:gd name="T44" fmla="*/ 5 w 12"/>
                  <a:gd name="T45" fmla="*/ 16 h 36"/>
                  <a:gd name="T46" fmla="*/ 5 w 12"/>
                  <a:gd name="T47" fmla="*/ 18 h 36"/>
                  <a:gd name="T48" fmla="*/ 3 w 12"/>
                  <a:gd name="T49" fmla="*/ 17 h 36"/>
                  <a:gd name="T50" fmla="*/ 2 w 12"/>
                  <a:gd name="T51" fmla="*/ 15 h 36"/>
                  <a:gd name="T52" fmla="*/ 2 w 12"/>
                  <a:gd name="T53" fmla="*/ 17 h 36"/>
                  <a:gd name="T54" fmla="*/ 1 w 12"/>
                  <a:gd name="T55" fmla="*/ 18 h 36"/>
                  <a:gd name="T56" fmla="*/ 2 w 12"/>
                  <a:gd name="T57" fmla="*/ 21 h 36"/>
                  <a:gd name="T58" fmla="*/ 4 w 12"/>
                  <a:gd name="T59" fmla="*/ 22 h 36"/>
                  <a:gd name="T60" fmla="*/ 4 w 12"/>
                  <a:gd name="T61" fmla="*/ 26 h 36"/>
                  <a:gd name="T62" fmla="*/ 5 w 12"/>
                  <a:gd name="T63" fmla="*/ 27 h 36"/>
                  <a:gd name="T64" fmla="*/ 5 w 12"/>
                  <a:gd name="T65" fmla="*/ 31 h 36"/>
                  <a:gd name="T66" fmla="*/ 9 w 12"/>
                  <a:gd name="T67" fmla="*/ 36 h 36"/>
                  <a:gd name="T68" fmla="*/ 11 w 12"/>
                  <a:gd name="T69" fmla="*/ 36 h 36"/>
                  <a:gd name="T70" fmla="*/ 12 w 12"/>
                  <a:gd name="T7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36">
                    <a:moveTo>
                      <a:pt x="12" y="35"/>
                    </a:moveTo>
                    <a:lnTo>
                      <a:pt x="12" y="34"/>
                    </a:lnTo>
                    <a:lnTo>
                      <a:pt x="11" y="34"/>
                    </a:lnTo>
                    <a:lnTo>
                      <a:pt x="11" y="33"/>
                    </a:lnTo>
                    <a:lnTo>
                      <a:pt x="10" y="32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9" y="27"/>
                    </a:lnTo>
                    <a:lnTo>
                      <a:pt x="9" y="26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8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5" y="27"/>
                    </a:lnTo>
                    <a:lnTo>
                      <a:pt x="5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2" y="3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8" name="Freeform 342">
                <a:extLst>
                  <a:ext uri="{FF2B5EF4-FFF2-40B4-BE49-F238E27FC236}">
                    <a16:creationId xmlns:a16="http://schemas.microsoft.com/office/drawing/2014/main" id="{A07EEA2F-D414-238C-9B43-DC29938AF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550" y="1527175"/>
                <a:ext cx="15875" cy="15875"/>
              </a:xfrm>
              <a:custGeom>
                <a:avLst/>
                <a:gdLst>
                  <a:gd name="T0" fmla="*/ 4 w 10"/>
                  <a:gd name="T1" fmla="*/ 5 h 10"/>
                  <a:gd name="T2" fmla="*/ 5 w 10"/>
                  <a:gd name="T3" fmla="*/ 5 h 10"/>
                  <a:gd name="T4" fmla="*/ 5 w 10"/>
                  <a:gd name="T5" fmla="*/ 4 h 10"/>
                  <a:gd name="T6" fmla="*/ 6 w 10"/>
                  <a:gd name="T7" fmla="*/ 6 h 10"/>
                  <a:gd name="T8" fmla="*/ 8 w 10"/>
                  <a:gd name="T9" fmla="*/ 9 h 10"/>
                  <a:gd name="T10" fmla="*/ 10 w 10"/>
                  <a:gd name="T11" fmla="*/ 10 h 10"/>
                  <a:gd name="T12" fmla="*/ 10 w 10"/>
                  <a:gd name="T13" fmla="*/ 9 h 10"/>
                  <a:gd name="T14" fmla="*/ 10 w 10"/>
                  <a:gd name="T15" fmla="*/ 7 h 10"/>
                  <a:gd name="T16" fmla="*/ 8 w 10"/>
                  <a:gd name="T17" fmla="*/ 5 h 10"/>
                  <a:gd name="T18" fmla="*/ 8 w 10"/>
                  <a:gd name="T19" fmla="*/ 4 h 10"/>
                  <a:gd name="T20" fmla="*/ 6 w 10"/>
                  <a:gd name="T21" fmla="*/ 4 h 10"/>
                  <a:gd name="T22" fmla="*/ 5 w 10"/>
                  <a:gd name="T23" fmla="*/ 2 h 10"/>
                  <a:gd name="T24" fmla="*/ 5 w 10"/>
                  <a:gd name="T25" fmla="*/ 1 h 10"/>
                  <a:gd name="T26" fmla="*/ 5 w 10"/>
                  <a:gd name="T27" fmla="*/ 0 h 10"/>
                  <a:gd name="T28" fmla="*/ 5 w 10"/>
                  <a:gd name="T29" fmla="*/ 0 h 10"/>
                  <a:gd name="T30" fmla="*/ 5 w 10"/>
                  <a:gd name="T31" fmla="*/ 0 h 10"/>
                  <a:gd name="T32" fmla="*/ 4 w 10"/>
                  <a:gd name="T33" fmla="*/ 0 h 10"/>
                  <a:gd name="T34" fmla="*/ 4 w 10"/>
                  <a:gd name="T35" fmla="*/ 0 h 10"/>
                  <a:gd name="T36" fmla="*/ 3 w 10"/>
                  <a:gd name="T37" fmla="*/ 0 h 10"/>
                  <a:gd name="T38" fmla="*/ 2 w 10"/>
                  <a:gd name="T39" fmla="*/ 0 h 10"/>
                  <a:gd name="T40" fmla="*/ 2 w 10"/>
                  <a:gd name="T41" fmla="*/ 0 h 10"/>
                  <a:gd name="T42" fmla="*/ 3 w 10"/>
                  <a:gd name="T43" fmla="*/ 1 h 10"/>
                  <a:gd name="T44" fmla="*/ 4 w 10"/>
                  <a:gd name="T45" fmla="*/ 3 h 10"/>
                  <a:gd name="T46" fmla="*/ 3 w 10"/>
                  <a:gd name="T47" fmla="*/ 2 h 10"/>
                  <a:gd name="T48" fmla="*/ 3 w 10"/>
                  <a:gd name="T49" fmla="*/ 3 h 10"/>
                  <a:gd name="T50" fmla="*/ 2 w 10"/>
                  <a:gd name="T51" fmla="*/ 3 h 10"/>
                  <a:gd name="T52" fmla="*/ 1 w 10"/>
                  <a:gd name="T53" fmla="*/ 3 h 10"/>
                  <a:gd name="T54" fmla="*/ 0 w 10"/>
                  <a:gd name="T55" fmla="*/ 3 h 10"/>
                  <a:gd name="T56" fmla="*/ 3 w 10"/>
                  <a:gd name="T57" fmla="*/ 5 h 10"/>
                  <a:gd name="T58" fmla="*/ 4 w 10"/>
                  <a:gd name="T5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10">
                    <a:moveTo>
                      <a:pt x="4" y="5"/>
                    </a:moveTo>
                    <a:lnTo>
                      <a:pt x="5" y="5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699" name="Freeform 343">
                <a:extLst>
                  <a:ext uri="{FF2B5EF4-FFF2-40B4-BE49-F238E27FC236}">
                    <a16:creationId xmlns:a16="http://schemas.microsoft.com/office/drawing/2014/main" id="{1E14AF64-4155-DA44-D38C-EF128C43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788" y="1577975"/>
                <a:ext cx="6350" cy="4763"/>
              </a:xfrm>
              <a:custGeom>
                <a:avLst/>
                <a:gdLst>
                  <a:gd name="T0" fmla="*/ 4 w 4"/>
                  <a:gd name="T1" fmla="*/ 3 h 3"/>
                  <a:gd name="T2" fmla="*/ 3 w 4"/>
                  <a:gd name="T3" fmla="*/ 2 h 3"/>
                  <a:gd name="T4" fmla="*/ 1 w 4"/>
                  <a:gd name="T5" fmla="*/ 1 h 3"/>
                  <a:gd name="T6" fmla="*/ 0 w 4"/>
                  <a:gd name="T7" fmla="*/ 0 h 3"/>
                  <a:gd name="T8" fmla="*/ 0 w 4"/>
                  <a:gd name="T9" fmla="*/ 1 h 3"/>
                  <a:gd name="T10" fmla="*/ 3 w 4"/>
                  <a:gd name="T11" fmla="*/ 3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0" name="Freeform 344">
                <a:extLst>
                  <a:ext uri="{FF2B5EF4-FFF2-40B4-BE49-F238E27FC236}">
                    <a16:creationId xmlns:a16="http://schemas.microsoft.com/office/drawing/2014/main" id="{B440C243-1AF5-EFB8-A66D-09278641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975" y="1544638"/>
                <a:ext cx="3175" cy="1588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1" name="Freeform 345">
                <a:extLst>
                  <a:ext uri="{FF2B5EF4-FFF2-40B4-BE49-F238E27FC236}">
                    <a16:creationId xmlns:a16="http://schemas.microsoft.com/office/drawing/2014/main" id="{7E675E65-56E6-AEF0-0CD4-81F37864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325" y="1541463"/>
                <a:ext cx="6350" cy="15875"/>
              </a:xfrm>
              <a:custGeom>
                <a:avLst/>
                <a:gdLst>
                  <a:gd name="T0" fmla="*/ 2 w 4"/>
                  <a:gd name="T1" fmla="*/ 7 h 10"/>
                  <a:gd name="T2" fmla="*/ 2 w 4"/>
                  <a:gd name="T3" fmla="*/ 5 h 10"/>
                  <a:gd name="T4" fmla="*/ 2 w 4"/>
                  <a:gd name="T5" fmla="*/ 4 h 10"/>
                  <a:gd name="T6" fmla="*/ 2 w 4"/>
                  <a:gd name="T7" fmla="*/ 3 h 10"/>
                  <a:gd name="T8" fmla="*/ 2 w 4"/>
                  <a:gd name="T9" fmla="*/ 1 h 10"/>
                  <a:gd name="T10" fmla="*/ 2 w 4"/>
                  <a:gd name="T11" fmla="*/ 1 h 10"/>
                  <a:gd name="T12" fmla="*/ 1 w 4"/>
                  <a:gd name="T13" fmla="*/ 1 h 10"/>
                  <a:gd name="T14" fmla="*/ 0 w 4"/>
                  <a:gd name="T15" fmla="*/ 0 h 10"/>
                  <a:gd name="T16" fmla="*/ 0 w 4"/>
                  <a:gd name="T17" fmla="*/ 1 h 10"/>
                  <a:gd name="T18" fmla="*/ 0 w 4"/>
                  <a:gd name="T19" fmla="*/ 3 h 10"/>
                  <a:gd name="T20" fmla="*/ 2 w 4"/>
                  <a:gd name="T21" fmla="*/ 6 h 10"/>
                  <a:gd name="T22" fmla="*/ 2 w 4"/>
                  <a:gd name="T23" fmla="*/ 7 h 10"/>
                  <a:gd name="T24" fmla="*/ 1 w 4"/>
                  <a:gd name="T25" fmla="*/ 9 h 10"/>
                  <a:gd name="T26" fmla="*/ 1 w 4"/>
                  <a:gd name="T27" fmla="*/ 10 h 10"/>
                  <a:gd name="T28" fmla="*/ 2 w 4"/>
                  <a:gd name="T29" fmla="*/ 10 h 10"/>
                  <a:gd name="T30" fmla="*/ 2 w 4"/>
                  <a:gd name="T31" fmla="*/ 10 h 10"/>
                  <a:gd name="T32" fmla="*/ 2 w 4"/>
                  <a:gd name="T33" fmla="*/ 9 h 10"/>
                  <a:gd name="T34" fmla="*/ 3 w 4"/>
                  <a:gd name="T35" fmla="*/ 10 h 10"/>
                  <a:gd name="T36" fmla="*/ 4 w 4"/>
                  <a:gd name="T37" fmla="*/ 10 h 10"/>
                  <a:gd name="T38" fmla="*/ 2 w 4"/>
                  <a:gd name="T39" fmla="*/ 8 h 10"/>
                  <a:gd name="T40" fmla="*/ 2 w 4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10">
                    <a:moveTo>
                      <a:pt x="2" y="7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2" name="Freeform 346">
                <a:extLst>
                  <a:ext uri="{FF2B5EF4-FFF2-40B4-BE49-F238E27FC236}">
                    <a16:creationId xmlns:a16="http://schemas.microsoft.com/office/drawing/2014/main" id="{C307D589-4806-624F-2543-805E4AE1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675" y="1557338"/>
                <a:ext cx="7937" cy="6350"/>
              </a:xfrm>
              <a:custGeom>
                <a:avLst/>
                <a:gdLst>
                  <a:gd name="T0" fmla="*/ 1 w 5"/>
                  <a:gd name="T1" fmla="*/ 2 h 4"/>
                  <a:gd name="T2" fmla="*/ 2 w 5"/>
                  <a:gd name="T3" fmla="*/ 3 h 4"/>
                  <a:gd name="T4" fmla="*/ 4 w 5"/>
                  <a:gd name="T5" fmla="*/ 4 h 4"/>
                  <a:gd name="T6" fmla="*/ 5 w 5"/>
                  <a:gd name="T7" fmla="*/ 4 h 4"/>
                  <a:gd name="T8" fmla="*/ 5 w 5"/>
                  <a:gd name="T9" fmla="*/ 3 h 4"/>
                  <a:gd name="T10" fmla="*/ 0 w 5"/>
                  <a:gd name="T11" fmla="*/ 0 h 4"/>
                  <a:gd name="T12" fmla="*/ 1 w 5"/>
                  <a:gd name="T13" fmla="*/ 1 h 4"/>
                  <a:gd name="T14" fmla="*/ 0 w 5"/>
                  <a:gd name="T15" fmla="*/ 1 h 4"/>
                  <a:gd name="T16" fmla="*/ 1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3" name="Freeform 347">
                <a:extLst>
                  <a:ext uri="{FF2B5EF4-FFF2-40B4-BE49-F238E27FC236}">
                    <a16:creationId xmlns:a16="http://schemas.microsoft.com/office/drawing/2014/main" id="{5EF1002B-F59B-AB41-7A15-56967912F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000" y="1708150"/>
                <a:ext cx="88900" cy="42863"/>
              </a:xfrm>
              <a:custGeom>
                <a:avLst/>
                <a:gdLst>
                  <a:gd name="T0" fmla="*/ 45 w 56"/>
                  <a:gd name="T1" fmla="*/ 19 h 27"/>
                  <a:gd name="T2" fmla="*/ 41 w 56"/>
                  <a:gd name="T3" fmla="*/ 16 h 27"/>
                  <a:gd name="T4" fmla="*/ 39 w 56"/>
                  <a:gd name="T5" fmla="*/ 16 h 27"/>
                  <a:gd name="T6" fmla="*/ 37 w 56"/>
                  <a:gd name="T7" fmla="*/ 13 h 27"/>
                  <a:gd name="T8" fmla="*/ 37 w 56"/>
                  <a:gd name="T9" fmla="*/ 10 h 27"/>
                  <a:gd name="T10" fmla="*/ 36 w 56"/>
                  <a:gd name="T11" fmla="*/ 10 h 27"/>
                  <a:gd name="T12" fmla="*/ 33 w 56"/>
                  <a:gd name="T13" fmla="*/ 9 h 27"/>
                  <a:gd name="T14" fmla="*/ 31 w 56"/>
                  <a:gd name="T15" fmla="*/ 9 h 27"/>
                  <a:gd name="T16" fmla="*/ 30 w 56"/>
                  <a:gd name="T17" fmla="*/ 11 h 27"/>
                  <a:gd name="T18" fmla="*/ 33 w 56"/>
                  <a:gd name="T19" fmla="*/ 11 h 27"/>
                  <a:gd name="T20" fmla="*/ 33 w 56"/>
                  <a:gd name="T21" fmla="*/ 13 h 27"/>
                  <a:gd name="T22" fmla="*/ 33 w 56"/>
                  <a:gd name="T23" fmla="*/ 14 h 27"/>
                  <a:gd name="T24" fmla="*/ 30 w 56"/>
                  <a:gd name="T25" fmla="*/ 12 h 27"/>
                  <a:gd name="T26" fmla="*/ 28 w 56"/>
                  <a:gd name="T27" fmla="*/ 11 h 27"/>
                  <a:gd name="T28" fmla="*/ 26 w 56"/>
                  <a:gd name="T29" fmla="*/ 9 h 27"/>
                  <a:gd name="T30" fmla="*/ 24 w 56"/>
                  <a:gd name="T31" fmla="*/ 9 h 27"/>
                  <a:gd name="T32" fmla="*/ 23 w 56"/>
                  <a:gd name="T33" fmla="*/ 10 h 27"/>
                  <a:gd name="T34" fmla="*/ 21 w 56"/>
                  <a:gd name="T35" fmla="*/ 9 h 27"/>
                  <a:gd name="T36" fmla="*/ 21 w 56"/>
                  <a:gd name="T37" fmla="*/ 7 h 27"/>
                  <a:gd name="T38" fmla="*/ 17 w 56"/>
                  <a:gd name="T39" fmla="*/ 6 h 27"/>
                  <a:gd name="T40" fmla="*/ 7 w 56"/>
                  <a:gd name="T41" fmla="*/ 2 h 27"/>
                  <a:gd name="T42" fmla="*/ 3 w 56"/>
                  <a:gd name="T43" fmla="*/ 2 h 27"/>
                  <a:gd name="T44" fmla="*/ 0 w 56"/>
                  <a:gd name="T45" fmla="*/ 0 h 27"/>
                  <a:gd name="T46" fmla="*/ 1 w 56"/>
                  <a:gd name="T47" fmla="*/ 2 h 27"/>
                  <a:gd name="T48" fmla="*/ 1 w 56"/>
                  <a:gd name="T49" fmla="*/ 4 h 27"/>
                  <a:gd name="T50" fmla="*/ 3 w 56"/>
                  <a:gd name="T51" fmla="*/ 5 h 27"/>
                  <a:gd name="T52" fmla="*/ 9 w 56"/>
                  <a:gd name="T53" fmla="*/ 5 h 27"/>
                  <a:gd name="T54" fmla="*/ 10 w 56"/>
                  <a:gd name="T55" fmla="*/ 6 h 27"/>
                  <a:gd name="T56" fmla="*/ 12 w 56"/>
                  <a:gd name="T57" fmla="*/ 6 h 27"/>
                  <a:gd name="T58" fmla="*/ 19 w 56"/>
                  <a:gd name="T59" fmla="*/ 10 h 27"/>
                  <a:gd name="T60" fmla="*/ 20 w 56"/>
                  <a:gd name="T61" fmla="*/ 12 h 27"/>
                  <a:gd name="T62" fmla="*/ 26 w 56"/>
                  <a:gd name="T63" fmla="*/ 15 h 27"/>
                  <a:gd name="T64" fmla="*/ 31 w 56"/>
                  <a:gd name="T65" fmla="*/ 16 h 27"/>
                  <a:gd name="T66" fmla="*/ 34 w 56"/>
                  <a:gd name="T67" fmla="*/ 17 h 27"/>
                  <a:gd name="T68" fmla="*/ 34 w 56"/>
                  <a:gd name="T69" fmla="*/ 18 h 27"/>
                  <a:gd name="T70" fmla="*/ 34 w 56"/>
                  <a:gd name="T71" fmla="*/ 16 h 27"/>
                  <a:gd name="T72" fmla="*/ 35 w 56"/>
                  <a:gd name="T73" fmla="*/ 16 h 27"/>
                  <a:gd name="T74" fmla="*/ 36 w 56"/>
                  <a:gd name="T75" fmla="*/ 17 h 27"/>
                  <a:gd name="T76" fmla="*/ 36 w 56"/>
                  <a:gd name="T77" fmla="*/ 16 h 27"/>
                  <a:gd name="T78" fmla="*/ 39 w 56"/>
                  <a:gd name="T79" fmla="*/ 17 h 27"/>
                  <a:gd name="T80" fmla="*/ 40 w 56"/>
                  <a:gd name="T81" fmla="*/ 18 h 27"/>
                  <a:gd name="T82" fmla="*/ 44 w 56"/>
                  <a:gd name="T83" fmla="*/ 21 h 27"/>
                  <a:gd name="T84" fmla="*/ 47 w 56"/>
                  <a:gd name="T85" fmla="*/ 23 h 27"/>
                  <a:gd name="T86" fmla="*/ 48 w 56"/>
                  <a:gd name="T87" fmla="*/ 24 h 27"/>
                  <a:gd name="T88" fmla="*/ 48 w 56"/>
                  <a:gd name="T89" fmla="*/ 25 h 27"/>
                  <a:gd name="T90" fmla="*/ 50 w 56"/>
                  <a:gd name="T91" fmla="*/ 26 h 27"/>
                  <a:gd name="T92" fmla="*/ 52 w 56"/>
                  <a:gd name="T93" fmla="*/ 26 h 27"/>
                  <a:gd name="T94" fmla="*/ 56 w 56"/>
                  <a:gd name="T95" fmla="*/ 27 h 27"/>
                  <a:gd name="T96" fmla="*/ 46 w 56"/>
                  <a:gd name="T9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6" h="27">
                    <a:moveTo>
                      <a:pt x="46" y="20"/>
                    </a:moveTo>
                    <a:lnTo>
                      <a:pt x="45" y="19"/>
                    </a:lnTo>
                    <a:lnTo>
                      <a:pt x="43" y="17"/>
                    </a:lnTo>
                    <a:lnTo>
                      <a:pt x="41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3" y="14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6" y="9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24" y="14"/>
                    </a:lnTo>
                    <a:lnTo>
                      <a:pt x="26" y="15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8"/>
                    </a:lnTo>
                    <a:lnTo>
                      <a:pt x="35" y="17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6" y="17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9" y="17"/>
                    </a:lnTo>
                    <a:lnTo>
                      <a:pt x="41" y="17"/>
                    </a:lnTo>
                    <a:lnTo>
                      <a:pt x="40" y="18"/>
                    </a:lnTo>
                    <a:lnTo>
                      <a:pt x="41" y="19"/>
                    </a:lnTo>
                    <a:lnTo>
                      <a:pt x="44" y="21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1" y="26"/>
                    </a:lnTo>
                    <a:lnTo>
                      <a:pt x="52" y="26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48" y="22"/>
                    </a:lnTo>
                    <a:lnTo>
                      <a:pt x="4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4" name="Freeform 348">
                <a:extLst>
                  <a:ext uri="{FF2B5EF4-FFF2-40B4-BE49-F238E27FC236}">
                    <a16:creationId xmlns:a16="http://schemas.microsoft.com/office/drawing/2014/main" id="{6926DA0A-9629-ADE6-8E96-A2727B5C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363" y="1770063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5" name="Freeform 349">
                <a:extLst>
                  <a:ext uri="{FF2B5EF4-FFF2-40B4-BE49-F238E27FC236}">
                    <a16:creationId xmlns:a16="http://schemas.microsoft.com/office/drawing/2014/main" id="{54236717-6B85-B35E-0D80-A17F192CD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900" y="1751013"/>
                <a:ext cx="17462" cy="19050"/>
              </a:xfrm>
              <a:custGeom>
                <a:avLst/>
                <a:gdLst>
                  <a:gd name="T0" fmla="*/ 10 w 11"/>
                  <a:gd name="T1" fmla="*/ 11 h 12"/>
                  <a:gd name="T2" fmla="*/ 10 w 11"/>
                  <a:gd name="T3" fmla="*/ 10 h 12"/>
                  <a:gd name="T4" fmla="*/ 10 w 11"/>
                  <a:gd name="T5" fmla="*/ 9 h 12"/>
                  <a:gd name="T6" fmla="*/ 10 w 11"/>
                  <a:gd name="T7" fmla="*/ 8 h 12"/>
                  <a:gd name="T8" fmla="*/ 10 w 11"/>
                  <a:gd name="T9" fmla="*/ 6 h 12"/>
                  <a:gd name="T10" fmla="*/ 10 w 11"/>
                  <a:gd name="T11" fmla="*/ 5 h 12"/>
                  <a:gd name="T12" fmla="*/ 9 w 11"/>
                  <a:gd name="T13" fmla="*/ 4 h 12"/>
                  <a:gd name="T14" fmla="*/ 8 w 11"/>
                  <a:gd name="T15" fmla="*/ 4 h 12"/>
                  <a:gd name="T16" fmla="*/ 7 w 11"/>
                  <a:gd name="T17" fmla="*/ 4 h 12"/>
                  <a:gd name="T18" fmla="*/ 6 w 11"/>
                  <a:gd name="T19" fmla="*/ 2 h 12"/>
                  <a:gd name="T20" fmla="*/ 5 w 11"/>
                  <a:gd name="T21" fmla="*/ 2 h 12"/>
                  <a:gd name="T22" fmla="*/ 4 w 11"/>
                  <a:gd name="T23" fmla="*/ 2 h 12"/>
                  <a:gd name="T24" fmla="*/ 1 w 11"/>
                  <a:gd name="T25" fmla="*/ 1 h 12"/>
                  <a:gd name="T26" fmla="*/ 0 w 11"/>
                  <a:gd name="T27" fmla="*/ 0 h 12"/>
                  <a:gd name="T28" fmla="*/ 0 w 11"/>
                  <a:gd name="T29" fmla="*/ 1 h 12"/>
                  <a:gd name="T30" fmla="*/ 0 w 11"/>
                  <a:gd name="T31" fmla="*/ 2 h 12"/>
                  <a:gd name="T32" fmla="*/ 0 w 11"/>
                  <a:gd name="T33" fmla="*/ 3 h 12"/>
                  <a:gd name="T34" fmla="*/ 0 w 11"/>
                  <a:gd name="T35" fmla="*/ 5 h 12"/>
                  <a:gd name="T36" fmla="*/ 9 w 11"/>
                  <a:gd name="T37" fmla="*/ 10 h 12"/>
                  <a:gd name="T38" fmla="*/ 9 w 11"/>
                  <a:gd name="T39" fmla="*/ 11 h 12"/>
                  <a:gd name="T40" fmla="*/ 10 w 11"/>
                  <a:gd name="T41" fmla="*/ 11 h 12"/>
                  <a:gd name="T42" fmla="*/ 11 w 11"/>
                  <a:gd name="T43" fmla="*/ 12 h 12"/>
                  <a:gd name="T44" fmla="*/ 11 w 11"/>
                  <a:gd name="T45" fmla="*/ 11 h 12"/>
                  <a:gd name="T46" fmla="*/ 10 w 11"/>
                  <a:gd name="T4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2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6" name="Freeform 350">
                <a:extLst>
                  <a:ext uri="{FF2B5EF4-FFF2-40B4-BE49-F238E27FC236}">
                    <a16:creationId xmlns:a16="http://schemas.microsoft.com/office/drawing/2014/main" id="{A181E46B-4A42-E836-BA26-82A82865E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475" y="1317625"/>
                <a:ext cx="227012" cy="149225"/>
              </a:xfrm>
              <a:custGeom>
                <a:avLst/>
                <a:gdLst>
                  <a:gd name="T0" fmla="*/ 23 w 143"/>
                  <a:gd name="T1" fmla="*/ 94 h 94"/>
                  <a:gd name="T2" fmla="*/ 26 w 143"/>
                  <a:gd name="T3" fmla="*/ 89 h 94"/>
                  <a:gd name="T4" fmla="*/ 35 w 143"/>
                  <a:gd name="T5" fmla="*/ 91 h 94"/>
                  <a:gd name="T6" fmla="*/ 47 w 143"/>
                  <a:gd name="T7" fmla="*/ 90 h 94"/>
                  <a:gd name="T8" fmla="*/ 51 w 143"/>
                  <a:gd name="T9" fmla="*/ 83 h 94"/>
                  <a:gd name="T10" fmla="*/ 55 w 143"/>
                  <a:gd name="T11" fmla="*/ 80 h 94"/>
                  <a:gd name="T12" fmla="*/ 59 w 143"/>
                  <a:gd name="T13" fmla="*/ 86 h 94"/>
                  <a:gd name="T14" fmla="*/ 69 w 143"/>
                  <a:gd name="T15" fmla="*/ 90 h 94"/>
                  <a:gd name="T16" fmla="*/ 74 w 143"/>
                  <a:gd name="T17" fmla="*/ 91 h 94"/>
                  <a:gd name="T18" fmla="*/ 89 w 143"/>
                  <a:gd name="T19" fmla="*/ 92 h 94"/>
                  <a:gd name="T20" fmla="*/ 87 w 143"/>
                  <a:gd name="T21" fmla="*/ 85 h 94"/>
                  <a:gd name="T22" fmla="*/ 90 w 143"/>
                  <a:gd name="T23" fmla="*/ 81 h 94"/>
                  <a:gd name="T24" fmla="*/ 88 w 143"/>
                  <a:gd name="T25" fmla="*/ 78 h 94"/>
                  <a:gd name="T26" fmla="*/ 90 w 143"/>
                  <a:gd name="T27" fmla="*/ 73 h 94"/>
                  <a:gd name="T28" fmla="*/ 97 w 143"/>
                  <a:gd name="T29" fmla="*/ 69 h 94"/>
                  <a:gd name="T30" fmla="*/ 105 w 143"/>
                  <a:gd name="T31" fmla="*/ 67 h 94"/>
                  <a:gd name="T32" fmla="*/ 105 w 143"/>
                  <a:gd name="T33" fmla="*/ 59 h 94"/>
                  <a:gd name="T34" fmla="*/ 103 w 143"/>
                  <a:gd name="T35" fmla="*/ 52 h 94"/>
                  <a:gd name="T36" fmla="*/ 104 w 143"/>
                  <a:gd name="T37" fmla="*/ 43 h 94"/>
                  <a:gd name="T38" fmla="*/ 114 w 143"/>
                  <a:gd name="T39" fmla="*/ 40 h 94"/>
                  <a:gd name="T40" fmla="*/ 122 w 143"/>
                  <a:gd name="T41" fmla="*/ 36 h 94"/>
                  <a:gd name="T42" fmla="*/ 126 w 143"/>
                  <a:gd name="T43" fmla="*/ 31 h 94"/>
                  <a:gd name="T44" fmla="*/ 133 w 143"/>
                  <a:gd name="T45" fmla="*/ 32 h 94"/>
                  <a:gd name="T46" fmla="*/ 132 w 143"/>
                  <a:gd name="T47" fmla="*/ 26 h 94"/>
                  <a:gd name="T48" fmla="*/ 135 w 143"/>
                  <a:gd name="T49" fmla="*/ 21 h 94"/>
                  <a:gd name="T50" fmla="*/ 141 w 143"/>
                  <a:gd name="T51" fmla="*/ 22 h 94"/>
                  <a:gd name="T52" fmla="*/ 138 w 143"/>
                  <a:gd name="T53" fmla="*/ 16 h 94"/>
                  <a:gd name="T54" fmla="*/ 139 w 143"/>
                  <a:gd name="T55" fmla="*/ 12 h 94"/>
                  <a:gd name="T56" fmla="*/ 134 w 143"/>
                  <a:gd name="T57" fmla="*/ 8 h 94"/>
                  <a:gd name="T58" fmla="*/ 134 w 143"/>
                  <a:gd name="T59" fmla="*/ 2 h 94"/>
                  <a:gd name="T60" fmla="*/ 126 w 143"/>
                  <a:gd name="T61" fmla="*/ 1 h 94"/>
                  <a:gd name="T62" fmla="*/ 119 w 143"/>
                  <a:gd name="T63" fmla="*/ 2 h 94"/>
                  <a:gd name="T64" fmla="*/ 121 w 143"/>
                  <a:gd name="T65" fmla="*/ 12 h 94"/>
                  <a:gd name="T66" fmla="*/ 111 w 143"/>
                  <a:gd name="T67" fmla="*/ 10 h 94"/>
                  <a:gd name="T68" fmla="*/ 103 w 143"/>
                  <a:gd name="T69" fmla="*/ 12 h 94"/>
                  <a:gd name="T70" fmla="*/ 98 w 143"/>
                  <a:gd name="T71" fmla="*/ 14 h 94"/>
                  <a:gd name="T72" fmla="*/ 93 w 143"/>
                  <a:gd name="T73" fmla="*/ 14 h 94"/>
                  <a:gd name="T74" fmla="*/ 77 w 143"/>
                  <a:gd name="T75" fmla="*/ 13 h 94"/>
                  <a:gd name="T76" fmla="*/ 68 w 143"/>
                  <a:gd name="T77" fmla="*/ 17 h 94"/>
                  <a:gd name="T78" fmla="*/ 64 w 143"/>
                  <a:gd name="T79" fmla="*/ 22 h 94"/>
                  <a:gd name="T80" fmla="*/ 60 w 143"/>
                  <a:gd name="T81" fmla="*/ 25 h 94"/>
                  <a:gd name="T82" fmla="*/ 54 w 143"/>
                  <a:gd name="T83" fmla="*/ 29 h 94"/>
                  <a:gd name="T84" fmla="*/ 51 w 143"/>
                  <a:gd name="T85" fmla="*/ 29 h 94"/>
                  <a:gd name="T86" fmla="*/ 45 w 143"/>
                  <a:gd name="T87" fmla="*/ 28 h 94"/>
                  <a:gd name="T88" fmla="*/ 29 w 143"/>
                  <a:gd name="T89" fmla="*/ 24 h 94"/>
                  <a:gd name="T90" fmla="*/ 15 w 143"/>
                  <a:gd name="T91" fmla="*/ 22 h 94"/>
                  <a:gd name="T92" fmla="*/ 13 w 143"/>
                  <a:gd name="T93" fmla="*/ 27 h 94"/>
                  <a:gd name="T94" fmla="*/ 3 w 143"/>
                  <a:gd name="T95" fmla="*/ 33 h 94"/>
                  <a:gd name="T96" fmla="*/ 0 w 143"/>
                  <a:gd name="T97" fmla="*/ 40 h 94"/>
                  <a:gd name="T98" fmla="*/ 3 w 143"/>
                  <a:gd name="T99" fmla="*/ 42 h 94"/>
                  <a:gd name="T100" fmla="*/ 12 w 143"/>
                  <a:gd name="T101" fmla="*/ 45 h 94"/>
                  <a:gd name="T102" fmla="*/ 4 w 143"/>
                  <a:gd name="T103" fmla="*/ 54 h 94"/>
                  <a:gd name="T104" fmla="*/ 7 w 143"/>
                  <a:gd name="T105" fmla="*/ 59 h 94"/>
                  <a:gd name="T106" fmla="*/ 8 w 143"/>
                  <a:gd name="T107" fmla="*/ 66 h 94"/>
                  <a:gd name="T108" fmla="*/ 14 w 143"/>
                  <a:gd name="T109" fmla="*/ 72 h 94"/>
                  <a:gd name="T110" fmla="*/ 23 w 143"/>
                  <a:gd name="T111" fmla="*/ 82 h 94"/>
                  <a:gd name="T112" fmla="*/ 16 w 143"/>
                  <a:gd name="T113" fmla="*/ 85 h 94"/>
                  <a:gd name="T114" fmla="*/ 10 w 143"/>
                  <a:gd name="T11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94">
                    <a:moveTo>
                      <a:pt x="12" y="92"/>
                    </a:moveTo>
                    <a:lnTo>
                      <a:pt x="13" y="92"/>
                    </a:lnTo>
                    <a:lnTo>
                      <a:pt x="17" y="92"/>
                    </a:lnTo>
                    <a:lnTo>
                      <a:pt x="20" y="93"/>
                    </a:lnTo>
                    <a:lnTo>
                      <a:pt x="20" y="94"/>
                    </a:lnTo>
                    <a:lnTo>
                      <a:pt x="21" y="94"/>
                    </a:lnTo>
                    <a:lnTo>
                      <a:pt x="23" y="94"/>
                    </a:lnTo>
                    <a:lnTo>
                      <a:pt x="24" y="94"/>
                    </a:lnTo>
                    <a:lnTo>
                      <a:pt x="24" y="93"/>
                    </a:lnTo>
                    <a:lnTo>
                      <a:pt x="24" y="92"/>
                    </a:lnTo>
                    <a:lnTo>
                      <a:pt x="26" y="92"/>
                    </a:lnTo>
                    <a:lnTo>
                      <a:pt x="27" y="91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9" y="89"/>
                    </a:lnTo>
                    <a:lnTo>
                      <a:pt x="30" y="90"/>
                    </a:lnTo>
                    <a:lnTo>
                      <a:pt x="31" y="91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35" y="91"/>
                    </a:lnTo>
                    <a:lnTo>
                      <a:pt x="37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2" y="91"/>
                    </a:lnTo>
                    <a:lnTo>
                      <a:pt x="43" y="91"/>
                    </a:lnTo>
                    <a:lnTo>
                      <a:pt x="46" y="91"/>
                    </a:lnTo>
                    <a:lnTo>
                      <a:pt x="47" y="90"/>
                    </a:lnTo>
                    <a:lnTo>
                      <a:pt x="47" y="89"/>
                    </a:lnTo>
                    <a:lnTo>
                      <a:pt x="50" y="89"/>
                    </a:lnTo>
                    <a:lnTo>
                      <a:pt x="50" y="87"/>
                    </a:lnTo>
                    <a:lnTo>
                      <a:pt x="51" y="86"/>
                    </a:lnTo>
                    <a:lnTo>
                      <a:pt x="51" y="85"/>
                    </a:lnTo>
                    <a:lnTo>
                      <a:pt x="51" y="84"/>
                    </a:lnTo>
                    <a:lnTo>
                      <a:pt x="51" y="83"/>
                    </a:lnTo>
                    <a:lnTo>
                      <a:pt x="52" y="83"/>
                    </a:lnTo>
                    <a:lnTo>
                      <a:pt x="53" y="82"/>
                    </a:lnTo>
                    <a:lnTo>
                      <a:pt x="53" y="81"/>
                    </a:lnTo>
                    <a:lnTo>
                      <a:pt x="53" y="80"/>
                    </a:lnTo>
                    <a:lnTo>
                      <a:pt x="54" y="79"/>
                    </a:lnTo>
                    <a:lnTo>
                      <a:pt x="55" y="79"/>
                    </a:lnTo>
                    <a:lnTo>
                      <a:pt x="55" y="80"/>
                    </a:lnTo>
                    <a:lnTo>
                      <a:pt x="55" y="82"/>
                    </a:lnTo>
                    <a:lnTo>
                      <a:pt x="55" y="82"/>
                    </a:lnTo>
                    <a:lnTo>
                      <a:pt x="56" y="83"/>
                    </a:lnTo>
                    <a:lnTo>
                      <a:pt x="56" y="84"/>
                    </a:lnTo>
                    <a:lnTo>
                      <a:pt x="58" y="85"/>
                    </a:lnTo>
                    <a:lnTo>
                      <a:pt x="59" y="85"/>
                    </a:lnTo>
                    <a:lnTo>
                      <a:pt x="59" y="86"/>
                    </a:lnTo>
                    <a:lnTo>
                      <a:pt x="59" y="88"/>
                    </a:lnTo>
                    <a:lnTo>
                      <a:pt x="60" y="89"/>
                    </a:lnTo>
                    <a:lnTo>
                      <a:pt x="64" y="90"/>
                    </a:lnTo>
                    <a:lnTo>
                      <a:pt x="65" y="92"/>
                    </a:lnTo>
                    <a:lnTo>
                      <a:pt x="67" y="92"/>
                    </a:lnTo>
                    <a:lnTo>
                      <a:pt x="68" y="92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7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4" y="91"/>
                    </a:lnTo>
                    <a:lnTo>
                      <a:pt x="76" y="91"/>
                    </a:lnTo>
                    <a:lnTo>
                      <a:pt x="77" y="92"/>
                    </a:lnTo>
                    <a:lnTo>
                      <a:pt x="81" y="94"/>
                    </a:lnTo>
                    <a:lnTo>
                      <a:pt x="83" y="94"/>
                    </a:lnTo>
                    <a:lnTo>
                      <a:pt x="84" y="93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90" y="92"/>
                    </a:lnTo>
                    <a:lnTo>
                      <a:pt x="90" y="91"/>
                    </a:lnTo>
                    <a:lnTo>
                      <a:pt x="91" y="91"/>
                    </a:lnTo>
                    <a:lnTo>
                      <a:pt x="89" y="89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8" y="82"/>
                    </a:lnTo>
                    <a:lnTo>
                      <a:pt x="88" y="82"/>
                    </a:lnTo>
                    <a:lnTo>
                      <a:pt x="90" y="82"/>
                    </a:lnTo>
                    <a:lnTo>
                      <a:pt x="90" y="81"/>
                    </a:lnTo>
                    <a:lnTo>
                      <a:pt x="90" y="81"/>
                    </a:lnTo>
                    <a:lnTo>
                      <a:pt x="91" y="81"/>
                    </a:lnTo>
                    <a:lnTo>
                      <a:pt x="91" y="80"/>
                    </a:lnTo>
                    <a:lnTo>
                      <a:pt x="90" y="79"/>
                    </a:lnTo>
                    <a:lnTo>
                      <a:pt x="90" y="78"/>
                    </a:lnTo>
                    <a:lnTo>
                      <a:pt x="89" y="78"/>
                    </a:lnTo>
                    <a:lnTo>
                      <a:pt x="89" y="79"/>
                    </a:lnTo>
                    <a:lnTo>
                      <a:pt x="88" y="78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6" y="76"/>
                    </a:lnTo>
                    <a:lnTo>
                      <a:pt x="86" y="75"/>
                    </a:lnTo>
                    <a:lnTo>
                      <a:pt x="86" y="74"/>
                    </a:lnTo>
                    <a:lnTo>
                      <a:pt x="88" y="73"/>
                    </a:lnTo>
                    <a:lnTo>
                      <a:pt x="90" y="73"/>
                    </a:lnTo>
                    <a:lnTo>
                      <a:pt x="93" y="72"/>
                    </a:lnTo>
                    <a:lnTo>
                      <a:pt x="94" y="71"/>
                    </a:lnTo>
                    <a:lnTo>
                      <a:pt x="93" y="70"/>
                    </a:lnTo>
                    <a:lnTo>
                      <a:pt x="94" y="69"/>
                    </a:lnTo>
                    <a:lnTo>
                      <a:pt x="95" y="69"/>
                    </a:lnTo>
                    <a:lnTo>
                      <a:pt x="96" y="69"/>
                    </a:lnTo>
                    <a:lnTo>
                      <a:pt x="97" y="69"/>
                    </a:lnTo>
                    <a:lnTo>
                      <a:pt x="98" y="68"/>
                    </a:lnTo>
                    <a:lnTo>
                      <a:pt x="99" y="68"/>
                    </a:lnTo>
                    <a:lnTo>
                      <a:pt x="101" y="69"/>
                    </a:lnTo>
                    <a:lnTo>
                      <a:pt x="103" y="68"/>
                    </a:lnTo>
                    <a:lnTo>
                      <a:pt x="103" y="68"/>
                    </a:lnTo>
                    <a:lnTo>
                      <a:pt x="105" y="68"/>
                    </a:lnTo>
                    <a:lnTo>
                      <a:pt x="105" y="67"/>
                    </a:lnTo>
                    <a:lnTo>
                      <a:pt x="105" y="67"/>
                    </a:lnTo>
                    <a:lnTo>
                      <a:pt x="104" y="65"/>
                    </a:lnTo>
                    <a:lnTo>
                      <a:pt x="104" y="64"/>
                    </a:lnTo>
                    <a:lnTo>
                      <a:pt x="104" y="63"/>
                    </a:lnTo>
                    <a:lnTo>
                      <a:pt x="105" y="62"/>
                    </a:lnTo>
                    <a:lnTo>
                      <a:pt x="105" y="61"/>
                    </a:lnTo>
                    <a:lnTo>
                      <a:pt x="105" y="59"/>
                    </a:lnTo>
                    <a:lnTo>
                      <a:pt x="105" y="57"/>
                    </a:lnTo>
                    <a:lnTo>
                      <a:pt x="105" y="56"/>
                    </a:lnTo>
                    <a:lnTo>
                      <a:pt x="106" y="55"/>
                    </a:lnTo>
                    <a:lnTo>
                      <a:pt x="106" y="54"/>
                    </a:lnTo>
                    <a:lnTo>
                      <a:pt x="105" y="53"/>
                    </a:lnTo>
                    <a:lnTo>
                      <a:pt x="103" y="52"/>
                    </a:lnTo>
                    <a:lnTo>
                      <a:pt x="103" y="52"/>
                    </a:lnTo>
                    <a:lnTo>
                      <a:pt x="102" y="51"/>
                    </a:lnTo>
                    <a:lnTo>
                      <a:pt x="102" y="49"/>
                    </a:lnTo>
                    <a:lnTo>
                      <a:pt x="102" y="47"/>
                    </a:lnTo>
                    <a:lnTo>
                      <a:pt x="102" y="45"/>
                    </a:lnTo>
                    <a:lnTo>
                      <a:pt x="103" y="44"/>
                    </a:lnTo>
                    <a:lnTo>
                      <a:pt x="103" y="43"/>
                    </a:lnTo>
                    <a:lnTo>
                      <a:pt x="104" y="43"/>
                    </a:lnTo>
                    <a:lnTo>
                      <a:pt x="105" y="43"/>
                    </a:lnTo>
                    <a:lnTo>
                      <a:pt x="109" y="43"/>
                    </a:lnTo>
                    <a:lnTo>
                      <a:pt x="110" y="42"/>
                    </a:lnTo>
                    <a:lnTo>
                      <a:pt x="111" y="41"/>
                    </a:lnTo>
                    <a:lnTo>
                      <a:pt x="112" y="41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6" y="39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2" y="36"/>
                    </a:lnTo>
                    <a:lnTo>
                      <a:pt x="122" y="36"/>
                    </a:lnTo>
                    <a:lnTo>
                      <a:pt x="122" y="35"/>
                    </a:lnTo>
                    <a:lnTo>
                      <a:pt x="122" y="34"/>
                    </a:lnTo>
                    <a:lnTo>
                      <a:pt x="122" y="33"/>
                    </a:lnTo>
                    <a:lnTo>
                      <a:pt x="122" y="32"/>
                    </a:lnTo>
                    <a:lnTo>
                      <a:pt x="124" y="32"/>
                    </a:lnTo>
                    <a:lnTo>
                      <a:pt x="125" y="32"/>
                    </a:lnTo>
                    <a:lnTo>
                      <a:pt x="126" y="31"/>
                    </a:lnTo>
                    <a:lnTo>
                      <a:pt x="127" y="31"/>
                    </a:lnTo>
                    <a:lnTo>
                      <a:pt x="128" y="32"/>
                    </a:lnTo>
                    <a:lnTo>
                      <a:pt x="129" y="32"/>
                    </a:lnTo>
                    <a:lnTo>
                      <a:pt x="130" y="32"/>
                    </a:lnTo>
                    <a:lnTo>
                      <a:pt x="131" y="32"/>
                    </a:lnTo>
                    <a:lnTo>
                      <a:pt x="132" y="32"/>
                    </a:lnTo>
                    <a:lnTo>
                      <a:pt x="133" y="32"/>
                    </a:lnTo>
                    <a:lnTo>
                      <a:pt x="133" y="32"/>
                    </a:lnTo>
                    <a:lnTo>
                      <a:pt x="133" y="31"/>
                    </a:lnTo>
                    <a:lnTo>
                      <a:pt x="132" y="30"/>
                    </a:lnTo>
                    <a:lnTo>
                      <a:pt x="132" y="30"/>
                    </a:lnTo>
                    <a:lnTo>
                      <a:pt x="132" y="29"/>
                    </a:lnTo>
                    <a:lnTo>
                      <a:pt x="132" y="28"/>
                    </a:lnTo>
                    <a:lnTo>
                      <a:pt x="132" y="26"/>
                    </a:lnTo>
                    <a:lnTo>
                      <a:pt x="131" y="24"/>
                    </a:lnTo>
                    <a:lnTo>
                      <a:pt x="131" y="23"/>
                    </a:lnTo>
                    <a:lnTo>
                      <a:pt x="132" y="22"/>
                    </a:lnTo>
                    <a:lnTo>
                      <a:pt x="133" y="22"/>
                    </a:lnTo>
                    <a:lnTo>
                      <a:pt x="133" y="22"/>
                    </a:lnTo>
                    <a:lnTo>
                      <a:pt x="134" y="22"/>
                    </a:lnTo>
                    <a:lnTo>
                      <a:pt x="135" y="21"/>
                    </a:lnTo>
                    <a:lnTo>
                      <a:pt x="136" y="22"/>
                    </a:lnTo>
                    <a:lnTo>
                      <a:pt x="136" y="21"/>
                    </a:lnTo>
                    <a:lnTo>
                      <a:pt x="137" y="22"/>
                    </a:lnTo>
                    <a:lnTo>
                      <a:pt x="138" y="22"/>
                    </a:lnTo>
                    <a:lnTo>
                      <a:pt x="139" y="22"/>
                    </a:lnTo>
                    <a:lnTo>
                      <a:pt x="140" y="22"/>
                    </a:lnTo>
                    <a:lnTo>
                      <a:pt x="141" y="22"/>
                    </a:lnTo>
                    <a:lnTo>
                      <a:pt x="142" y="22"/>
                    </a:lnTo>
                    <a:lnTo>
                      <a:pt x="142" y="22"/>
                    </a:lnTo>
                    <a:lnTo>
                      <a:pt x="143" y="23"/>
                    </a:lnTo>
                    <a:lnTo>
                      <a:pt x="142" y="21"/>
                    </a:lnTo>
                    <a:lnTo>
                      <a:pt x="142" y="20"/>
                    </a:lnTo>
                    <a:lnTo>
                      <a:pt x="140" y="17"/>
                    </a:lnTo>
                    <a:lnTo>
                      <a:pt x="138" y="16"/>
                    </a:lnTo>
                    <a:lnTo>
                      <a:pt x="137" y="15"/>
                    </a:lnTo>
                    <a:lnTo>
                      <a:pt x="137" y="14"/>
                    </a:lnTo>
                    <a:lnTo>
                      <a:pt x="136" y="14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38" y="12"/>
                    </a:lnTo>
                    <a:lnTo>
                      <a:pt x="138" y="11"/>
                    </a:lnTo>
                    <a:lnTo>
                      <a:pt x="137" y="11"/>
                    </a:lnTo>
                    <a:lnTo>
                      <a:pt x="136" y="11"/>
                    </a:lnTo>
                    <a:lnTo>
                      <a:pt x="136" y="9"/>
                    </a:lnTo>
                    <a:lnTo>
                      <a:pt x="135" y="9"/>
                    </a:lnTo>
                    <a:lnTo>
                      <a:pt x="134" y="8"/>
                    </a:lnTo>
                    <a:lnTo>
                      <a:pt x="134" y="7"/>
                    </a:lnTo>
                    <a:lnTo>
                      <a:pt x="133" y="5"/>
                    </a:lnTo>
                    <a:lnTo>
                      <a:pt x="133" y="4"/>
                    </a:lnTo>
                    <a:lnTo>
                      <a:pt x="133" y="3"/>
                    </a:lnTo>
                    <a:lnTo>
                      <a:pt x="134" y="3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4" y="1"/>
                    </a:lnTo>
                    <a:lnTo>
                      <a:pt x="133" y="1"/>
                    </a:lnTo>
                    <a:lnTo>
                      <a:pt x="133" y="1"/>
                    </a:lnTo>
                    <a:lnTo>
                      <a:pt x="133" y="0"/>
                    </a:lnTo>
                    <a:lnTo>
                      <a:pt x="132" y="0"/>
                    </a:lnTo>
                    <a:lnTo>
                      <a:pt x="129" y="0"/>
                    </a:lnTo>
                    <a:lnTo>
                      <a:pt x="126" y="1"/>
                    </a:lnTo>
                    <a:lnTo>
                      <a:pt x="126" y="0"/>
                    </a:lnTo>
                    <a:lnTo>
                      <a:pt x="125" y="0"/>
                    </a:lnTo>
                    <a:lnTo>
                      <a:pt x="124" y="0"/>
                    </a:lnTo>
                    <a:lnTo>
                      <a:pt x="122" y="1"/>
                    </a:lnTo>
                    <a:lnTo>
                      <a:pt x="122" y="1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9" y="5"/>
                    </a:lnTo>
                    <a:lnTo>
                      <a:pt x="118" y="6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20" y="10"/>
                    </a:lnTo>
                    <a:lnTo>
                      <a:pt x="121" y="11"/>
                    </a:lnTo>
                    <a:lnTo>
                      <a:pt x="121" y="12"/>
                    </a:lnTo>
                    <a:lnTo>
                      <a:pt x="120" y="12"/>
                    </a:lnTo>
                    <a:lnTo>
                      <a:pt x="119" y="11"/>
                    </a:lnTo>
                    <a:lnTo>
                      <a:pt x="117" y="11"/>
                    </a:lnTo>
                    <a:lnTo>
                      <a:pt x="114" y="9"/>
                    </a:lnTo>
                    <a:lnTo>
                      <a:pt x="113" y="9"/>
                    </a:lnTo>
                    <a:lnTo>
                      <a:pt x="112" y="9"/>
                    </a:lnTo>
                    <a:lnTo>
                      <a:pt x="111" y="10"/>
                    </a:lnTo>
                    <a:lnTo>
                      <a:pt x="109" y="10"/>
                    </a:lnTo>
                    <a:lnTo>
                      <a:pt x="108" y="10"/>
                    </a:lnTo>
                    <a:lnTo>
                      <a:pt x="104" y="10"/>
                    </a:lnTo>
                    <a:lnTo>
                      <a:pt x="103" y="9"/>
                    </a:lnTo>
                    <a:lnTo>
                      <a:pt x="103" y="10"/>
                    </a:lnTo>
                    <a:lnTo>
                      <a:pt x="103" y="11"/>
                    </a:lnTo>
                    <a:lnTo>
                      <a:pt x="103" y="12"/>
                    </a:lnTo>
                    <a:lnTo>
                      <a:pt x="102" y="12"/>
                    </a:lnTo>
                    <a:lnTo>
                      <a:pt x="101" y="12"/>
                    </a:lnTo>
                    <a:lnTo>
                      <a:pt x="100" y="12"/>
                    </a:lnTo>
                    <a:lnTo>
                      <a:pt x="99" y="12"/>
                    </a:lnTo>
                    <a:lnTo>
                      <a:pt x="98" y="12"/>
                    </a:lnTo>
                    <a:lnTo>
                      <a:pt x="98" y="13"/>
                    </a:lnTo>
                    <a:lnTo>
                      <a:pt x="98" y="14"/>
                    </a:lnTo>
                    <a:lnTo>
                      <a:pt x="98" y="15"/>
                    </a:lnTo>
                    <a:lnTo>
                      <a:pt x="97" y="15"/>
                    </a:lnTo>
                    <a:lnTo>
                      <a:pt x="96" y="16"/>
                    </a:lnTo>
                    <a:lnTo>
                      <a:pt x="95" y="16"/>
                    </a:lnTo>
                    <a:lnTo>
                      <a:pt x="94" y="15"/>
                    </a:lnTo>
                    <a:lnTo>
                      <a:pt x="93" y="15"/>
                    </a:lnTo>
                    <a:lnTo>
                      <a:pt x="93" y="14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83" y="14"/>
                    </a:lnTo>
                    <a:lnTo>
                      <a:pt x="83" y="14"/>
                    </a:lnTo>
                    <a:lnTo>
                      <a:pt x="79" y="14"/>
                    </a:lnTo>
                    <a:lnTo>
                      <a:pt x="78" y="14"/>
                    </a:lnTo>
                    <a:lnTo>
                      <a:pt x="77" y="13"/>
                    </a:lnTo>
                    <a:lnTo>
                      <a:pt x="74" y="14"/>
                    </a:lnTo>
                    <a:lnTo>
                      <a:pt x="73" y="17"/>
                    </a:lnTo>
                    <a:lnTo>
                      <a:pt x="72" y="16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4" y="22"/>
                    </a:lnTo>
                    <a:lnTo>
                      <a:pt x="64" y="23"/>
                    </a:lnTo>
                    <a:lnTo>
                      <a:pt x="63" y="23"/>
                    </a:lnTo>
                    <a:lnTo>
                      <a:pt x="63" y="23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1" y="24"/>
                    </a:lnTo>
                    <a:lnTo>
                      <a:pt x="60" y="25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7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3" y="32"/>
                    </a:lnTo>
                    <a:lnTo>
                      <a:pt x="53" y="31"/>
                    </a:lnTo>
                    <a:lnTo>
                      <a:pt x="52" y="30"/>
                    </a:lnTo>
                    <a:lnTo>
                      <a:pt x="51" y="29"/>
                    </a:lnTo>
                    <a:lnTo>
                      <a:pt x="49" y="30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46" y="27"/>
                    </a:lnTo>
                    <a:lnTo>
                      <a:pt x="45" y="28"/>
                    </a:lnTo>
                    <a:lnTo>
                      <a:pt x="40" y="28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0" y="27"/>
                    </a:lnTo>
                    <a:lnTo>
                      <a:pt x="9" y="28"/>
                    </a:lnTo>
                    <a:lnTo>
                      <a:pt x="7" y="30"/>
                    </a:lnTo>
                    <a:lnTo>
                      <a:pt x="6" y="31"/>
                    </a:lnTo>
                    <a:lnTo>
                      <a:pt x="4" y="32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4"/>
                    </a:lnTo>
                    <a:lnTo>
                      <a:pt x="2" y="35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1" y="41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11" y="48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3"/>
                    </a:lnTo>
                    <a:lnTo>
                      <a:pt x="4" y="54"/>
                    </a:lnTo>
                    <a:lnTo>
                      <a:pt x="4" y="55"/>
                    </a:lnTo>
                    <a:lnTo>
                      <a:pt x="3" y="56"/>
                    </a:lnTo>
                    <a:lnTo>
                      <a:pt x="3" y="57"/>
                    </a:lnTo>
                    <a:lnTo>
                      <a:pt x="4" y="57"/>
                    </a:lnTo>
                    <a:lnTo>
                      <a:pt x="4" y="58"/>
                    </a:lnTo>
                    <a:lnTo>
                      <a:pt x="5" y="59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0" y="62"/>
                    </a:lnTo>
                    <a:lnTo>
                      <a:pt x="10" y="63"/>
                    </a:lnTo>
                    <a:lnTo>
                      <a:pt x="8" y="66"/>
                    </a:lnTo>
                    <a:lnTo>
                      <a:pt x="8" y="68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3" y="71"/>
                    </a:lnTo>
                    <a:lnTo>
                      <a:pt x="14" y="72"/>
                    </a:lnTo>
                    <a:lnTo>
                      <a:pt x="15" y="72"/>
                    </a:lnTo>
                    <a:lnTo>
                      <a:pt x="18" y="73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3" y="82"/>
                    </a:lnTo>
                    <a:lnTo>
                      <a:pt x="23" y="82"/>
                    </a:lnTo>
                    <a:lnTo>
                      <a:pt x="23" y="83"/>
                    </a:lnTo>
                    <a:lnTo>
                      <a:pt x="22" y="84"/>
                    </a:lnTo>
                    <a:lnTo>
                      <a:pt x="19" y="84"/>
                    </a:lnTo>
                    <a:lnTo>
                      <a:pt x="17" y="83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5"/>
                    </a:lnTo>
                    <a:lnTo>
                      <a:pt x="17" y="86"/>
                    </a:lnTo>
                    <a:lnTo>
                      <a:pt x="17" y="87"/>
                    </a:lnTo>
                    <a:lnTo>
                      <a:pt x="13" y="87"/>
                    </a:lnTo>
                    <a:lnTo>
                      <a:pt x="9" y="88"/>
                    </a:lnTo>
                    <a:lnTo>
                      <a:pt x="8" y="88"/>
                    </a:lnTo>
                    <a:lnTo>
                      <a:pt x="9" y="89"/>
                    </a:lnTo>
                    <a:lnTo>
                      <a:pt x="10" y="89"/>
                    </a:lnTo>
                    <a:lnTo>
                      <a:pt x="10" y="89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11" y="92"/>
                    </a:lnTo>
                    <a:lnTo>
                      <a:pt x="12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7" name="Freeform 382">
                <a:extLst>
                  <a:ext uri="{FF2B5EF4-FFF2-40B4-BE49-F238E27FC236}">
                    <a16:creationId xmlns:a16="http://schemas.microsoft.com/office/drawing/2014/main" id="{7B48C37E-0E5E-52D3-68CE-DDC87A55A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938" y="1590675"/>
                <a:ext cx="457200" cy="296863"/>
              </a:xfrm>
              <a:custGeom>
                <a:avLst/>
                <a:gdLst>
                  <a:gd name="T0" fmla="*/ 255 w 288"/>
                  <a:gd name="T1" fmla="*/ 133 h 187"/>
                  <a:gd name="T2" fmla="*/ 248 w 288"/>
                  <a:gd name="T3" fmla="*/ 124 h 187"/>
                  <a:gd name="T4" fmla="*/ 247 w 288"/>
                  <a:gd name="T5" fmla="*/ 116 h 187"/>
                  <a:gd name="T6" fmla="*/ 243 w 288"/>
                  <a:gd name="T7" fmla="*/ 113 h 187"/>
                  <a:gd name="T8" fmla="*/ 238 w 288"/>
                  <a:gd name="T9" fmla="*/ 113 h 187"/>
                  <a:gd name="T10" fmla="*/ 238 w 288"/>
                  <a:gd name="T11" fmla="*/ 106 h 187"/>
                  <a:gd name="T12" fmla="*/ 247 w 288"/>
                  <a:gd name="T13" fmla="*/ 98 h 187"/>
                  <a:gd name="T14" fmla="*/ 254 w 288"/>
                  <a:gd name="T15" fmla="*/ 89 h 187"/>
                  <a:gd name="T16" fmla="*/ 256 w 288"/>
                  <a:gd name="T17" fmla="*/ 74 h 187"/>
                  <a:gd name="T18" fmla="*/ 261 w 288"/>
                  <a:gd name="T19" fmla="*/ 62 h 187"/>
                  <a:gd name="T20" fmla="*/ 278 w 288"/>
                  <a:gd name="T21" fmla="*/ 51 h 187"/>
                  <a:gd name="T22" fmla="*/ 288 w 288"/>
                  <a:gd name="T23" fmla="*/ 46 h 187"/>
                  <a:gd name="T24" fmla="*/ 260 w 288"/>
                  <a:gd name="T25" fmla="*/ 26 h 187"/>
                  <a:gd name="T26" fmla="*/ 240 w 288"/>
                  <a:gd name="T27" fmla="*/ 13 h 187"/>
                  <a:gd name="T28" fmla="*/ 215 w 288"/>
                  <a:gd name="T29" fmla="*/ 4 h 187"/>
                  <a:gd name="T30" fmla="*/ 183 w 288"/>
                  <a:gd name="T31" fmla="*/ 11 h 187"/>
                  <a:gd name="T32" fmla="*/ 161 w 288"/>
                  <a:gd name="T33" fmla="*/ 27 h 187"/>
                  <a:gd name="T34" fmla="*/ 148 w 288"/>
                  <a:gd name="T35" fmla="*/ 36 h 187"/>
                  <a:gd name="T36" fmla="*/ 126 w 288"/>
                  <a:gd name="T37" fmla="*/ 32 h 187"/>
                  <a:gd name="T38" fmla="*/ 83 w 288"/>
                  <a:gd name="T39" fmla="*/ 30 h 187"/>
                  <a:gd name="T40" fmla="*/ 38 w 288"/>
                  <a:gd name="T41" fmla="*/ 24 h 187"/>
                  <a:gd name="T42" fmla="*/ 27 w 288"/>
                  <a:gd name="T43" fmla="*/ 14 h 187"/>
                  <a:gd name="T44" fmla="*/ 14 w 288"/>
                  <a:gd name="T45" fmla="*/ 1 h 187"/>
                  <a:gd name="T46" fmla="*/ 10 w 288"/>
                  <a:gd name="T47" fmla="*/ 10 h 187"/>
                  <a:gd name="T48" fmla="*/ 3 w 288"/>
                  <a:gd name="T49" fmla="*/ 16 h 187"/>
                  <a:gd name="T50" fmla="*/ 2 w 288"/>
                  <a:gd name="T51" fmla="*/ 30 h 187"/>
                  <a:gd name="T52" fmla="*/ 7 w 288"/>
                  <a:gd name="T53" fmla="*/ 41 h 187"/>
                  <a:gd name="T54" fmla="*/ 13 w 288"/>
                  <a:gd name="T55" fmla="*/ 50 h 187"/>
                  <a:gd name="T56" fmla="*/ 22 w 288"/>
                  <a:gd name="T57" fmla="*/ 60 h 187"/>
                  <a:gd name="T58" fmla="*/ 29 w 288"/>
                  <a:gd name="T59" fmla="*/ 70 h 187"/>
                  <a:gd name="T60" fmla="*/ 20 w 288"/>
                  <a:gd name="T61" fmla="*/ 79 h 187"/>
                  <a:gd name="T62" fmla="*/ 9 w 288"/>
                  <a:gd name="T63" fmla="*/ 86 h 187"/>
                  <a:gd name="T64" fmla="*/ 6 w 288"/>
                  <a:gd name="T65" fmla="*/ 93 h 187"/>
                  <a:gd name="T66" fmla="*/ 8 w 288"/>
                  <a:gd name="T67" fmla="*/ 109 h 187"/>
                  <a:gd name="T68" fmla="*/ 3 w 288"/>
                  <a:gd name="T69" fmla="*/ 120 h 187"/>
                  <a:gd name="T70" fmla="*/ 15 w 288"/>
                  <a:gd name="T71" fmla="*/ 136 h 187"/>
                  <a:gd name="T72" fmla="*/ 23 w 288"/>
                  <a:gd name="T73" fmla="*/ 140 h 187"/>
                  <a:gd name="T74" fmla="*/ 27 w 288"/>
                  <a:gd name="T75" fmla="*/ 152 h 187"/>
                  <a:gd name="T76" fmla="*/ 29 w 288"/>
                  <a:gd name="T77" fmla="*/ 161 h 187"/>
                  <a:gd name="T78" fmla="*/ 28 w 288"/>
                  <a:gd name="T79" fmla="*/ 174 h 187"/>
                  <a:gd name="T80" fmla="*/ 39 w 288"/>
                  <a:gd name="T81" fmla="*/ 181 h 187"/>
                  <a:gd name="T82" fmla="*/ 45 w 288"/>
                  <a:gd name="T83" fmla="*/ 180 h 187"/>
                  <a:gd name="T84" fmla="*/ 62 w 288"/>
                  <a:gd name="T85" fmla="*/ 178 h 187"/>
                  <a:gd name="T86" fmla="*/ 73 w 288"/>
                  <a:gd name="T87" fmla="*/ 175 h 187"/>
                  <a:gd name="T88" fmla="*/ 81 w 288"/>
                  <a:gd name="T89" fmla="*/ 169 h 187"/>
                  <a:gd name="T90" fmla="*/ 89 w 288"/>
                  <a:gd name="T91" fmla="*/ 169 h 187"/>
                  <a:gd name="T92" fmla="*/ 96 w 288"/>
                  <a:gd name="T93" fmla="*/ 170 h 187"/>
                  <a:gd name="T94" fmla="*/ 102 w 288"/>
                  <a:gd name="T95" fmla="*/ 175 h 187"/>
                  <a:gd name="T96" fmla="*/ 113 w 288"/>
                  <a:gd name="T97" fmla="*/ 180 h 187"/>
                  <a:gd name="T98" fmla="*/ 127 w 288"/>
                  <a:gd name="T99" fmla="*/ 181 h 187"/>
                  <a:gd name="T100" fmla="*/ 146 w 288"/>
                  <a:gd name="T101" fmla="*/ 184 h 187"/>
                  <a:gd name="T102" fmla="*/ 159 w 288"/>
                  <a:gd name="T103" fmla="*/ 180 h 187"/>
                  <a:gd name="T104" fmla="*/ 174 w 288"/>
                  <a:gd name="T105" fmla="*/ 180 h 187"/>
                  <a:gd name="T106" fmla="*/ 175 w 288"/>
                  <a:gd name="T107" fmla="*/ 169 h 187"/>
                  <a:gd name="T108" fmla="*/ 170 w 288"/>
                  <a:gd name="T109" fmla="*/ 161 h 187"/>
                  <a:gd name="T110" fmla="*/ 181 w 288"/>
                  <a:gd name="T111" fmla="*/ 158 h 187"/>
                  <a:gd name="T112" fmla="*/ 193 w 288"/>
                  <a:gd name="T113" fmla="*/ 150 h 187"/>
                  <a:gd name="T114" fmla="*/ 202 w 288"/>
                  <a:gd name="T115" fmla="*/ 142 h 187"/>
                  <a:gd name="T116" fmla="*/ 208 w 288"/>
                  <a:gd name="T117" fmla="*/ 140 h 187"/>
                  <a:gd name="T118" fmla="*/ 218 w 288"/>
                  <a:gd name="T119" fmla="*/ 136 h 187"/>
                  <a:gd name="T120" fmla="*/ 230 w 288"/>
                  <a:gd name="T121" fmla="*/ 140 h 187"/>
                  <a:gd name="T122" fmla="*/ 242 w 288"/>
                  <a:gd name="T123" fmla="*/ 144 h 187"/>
                  <a:gd name="T124" fmla="*/ 251 w 288"/>
                  <a:gd name="T125" fmla="*/ 14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8" h="187">
                    <a:moveTo>
                      <a:pt x="260" y="140"/>
                    </a:moveTo>
                    <a:lnTo>
                      <a:pt x="260" y="139"/>
                    </a:lnTo>
                    <a:lnTo>
                      <a:pt x="259" y="138"/>
                    </a:lnTo>
                    <a:lnTo>
                      <a:pt x="260" y="138"/>
                    </a:lnTo>
                    <a:lnTo>
                      <a:pt x="259" y="137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8" y="136"/>
                    </a:lnTo>
                    <a:lnTo>
                      <a:pt x="258" y="136"/>
                    </a:lnTo>
                    <a:lnTo>
                      <a:pt x="258" y="135"/>
                    </a:lnTo>
                    <a:lnTo>
                      <a:pt x="255" y="133"/>
                    </a:lnTo>
                    <a:lnTo>
                      <a:pt x="254" y="131"/>
                    </a:lnTo>
                    <a:lnTo>
                      <a:pt x="252" y="130"/>
                    </a:lnTo>
                    <a:lnTo>
                      <a:pt x="252" y="130"/>
                    </a:lnTo>
                    <a:lnTo>
                      <a:pt x="253" y="130"/>
                    </a:lnTo>
                    <a:lnTo>
                      <a:pt x="252" y="129"/>
                    </a:lnTo>
                    <a:lnTo>
                      <a:pt x="251" y="129"/>
                    </a:lnTo>
                    <a:lnTo>
                      <a:pt x="251" y="128"/>
                    </a:lnTo>
                    <a:lnTo>
                      <a:pt x="250" y="127"/>
                    </a:lnTo>
                    <a:lnTo>
                      <a:pt x="248" y="126"/>
                    </a:lnTo>
                    <a:lnTo>
                      <a:pt x="249" y="125"/>
                    </a:lnTo>
                    <a:lnTo>
                      <a:pt x="248" y="124"/>
                    </a:lnTo>
                    <a:lnTo>
                      <a:pt x="248" y="123"/>
                    </a:lnTo>
                    <a:lnTo>
                      <a:pt x="248" y="122"/>
                    </a:lnTo>
                    <a:lnTo>
                      <a:pt x="249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8"/>
                    </a:lnTo>
                    <a:lnTo>
                      <a:pt x="247" y="117"/>
                    </a:lnTo>
                    <a:lnTo>
                      <a:pt x="247" y="116"/>
                    </a:lnTo>
                    <a:lnTo>
                      <a:pt x="247" y="116"/>
                    </a:lnTo>
                    <a:lnTo>
                      <a:pt x="246" y="115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7" y="114"/>
                    </a:lnTo>
                    <a:lnTo>
                      <a:pt x="247" y="114"/>
                    </a:lnTo>
                    <a:lnTo>
                      <a:pt x="246" y="114"/>
                    </a:lnTo>
                    <a:lnTo>
                      <a:pt x="246" y="113"/>
                    </a:lnTo>
                    <a:lnTo>
                      <a:pt x="245" y="114"/>
                    </a:lnTo>
                    <a:lnTo>
                      <a:pt x="244" y="114"/>
                    </a:lnTo>
                    <a:lnTo>
                      <a:pt x="243" y="113"/>
                    </a:lnTo>
                    <a:lnTo>
                      <a:pt x="243" y="113"/>
                    </a:lnTo>
                    <a:lnTo>
                      <a:pt x="244" y="113"/>
                    </a:lnTo>
                    <a:lnTo>
                      <a:pt x="244" y="112"/>
                    </a:lnTo>
                    <a:lnTo>
                      <a:pt x="243" y="112"/>
                    </a:lnTo>
                    <a:lnTo>
                      <a:pt x="242" y="112"/>
                    </a:lnTo>
                    <a:lnTo>
                      <a:pt x="241" y="113"/>
                    </a:lnTo>
                    <a:lnTo>
                      <a:pt x="241" y="112"/>
                    </a:lnTo>
                    <a:lnTo>
                      <a:pt x="240" y="112"/>
                    </a:lnTo>
                    <a:lnTo>
                      <a:pt x="239" y="113"/>
                    </a:lnTo>
                    <a:lnTo>
                      <a:pt x="238" y="112"/>
                    </a:lnTo>
                    <a:lnTo>
                      <a:pt x="238" y="113"/>
                    </a:lnTo>
                    <a:lnTo>
                      <a:pt x="238" y="113"/>
                    </a:lnTo>
                    <a:lnTo>
                      <a:pt x="237" y="113"/>
                    </a:lnTo>
                    <a:lnTo>
                      <a:pt x="236" y="112"/>
                    </a:lnTo>
                    <a:lnTo>
                      <a:pt x="235" y="113"/>
                    </a:lnTo>
                    <a:lnTo>
                      <a:pt x="235" y="112"/>
                    </a:lnTo>
                    <a:lnTo>
                      <a:pt x="235" y="111"/>
                    </a:lnTo>
                    <a:lnTo>
                      <a:pt x="235" y="110"/>
                    </a:lnTo>
                    <a:lnTo>
                      <a:pt x="236" y="110"/>
                    </a:lnTo>
                    <a:lnTo>
                      <a:pt x="237" y="109"/>
                    </a:lnTo>
                    <a:lnTo>
                      <a:pt x="237" y="108"/>
                    </a:lnTo>
                    <a:lnTo>
                      <a:pt x="238" y="106"/>
                    </a:lnTo>
                    <a:lnTo>
                      <a:pt x="238" y="105"/>
                    </a:lnTo>
                    <a:lnTo>
                      <a:pt x="243" y="105"/>
                    </a:lnTo>
                    <a:lnTo>
                      <a:pt x="243" y="103"/>
                    </a:lnTo>
                    <a:lnTo>
                      <a:pt x="243" y="101"/>
                    </a:lnTo>
                    <a:lnTo>
                      <a:pt x="244" y="100"/>
                    </a:lnTo>
                    <a:lnTo>
                      <a:pt x="245" y="100"/>
                    </a:lnTo>
                    <a:lnTo>
                      <a:pt x="247" y="100"/>
                    </a:lnTo>
                    <a:lnTo>
                      <a:pt x="248" y="100"/>
                    </a:lnTo>
                    <a:lnTo>
                      <a:pt x="247" y="99"/>
                    </a:lnTo>
                    <a:lnTo>
                      <a:pt x="247" y="99"/>
                    </a:lnTo>
                    <a:lnTo>
                      <a:pt x="247" y="98"/>
                    </a:lnTo>
                    <a:lnTo>
                      <a:pt x="247" y="97"/>
                    </a:lnTo>
                    <a:lnTo>
                      <a:pt x="247" y="96"/>
                    </a:lnTo>
                    <a:lnTo>
                      <a:pt x="248" y="96"/>
                    </a:lnTo>
                    <a:lnTo>
                      <a:pt x="249" y="96"/>
                    </a:lnTo>
                    <a:lnTo>
                      <a:pt x="252" y="96"/>
                    </a:lnTo>
                    <a:lnTo>
                      <a:pt x="255" y="96"/>
                    </a:lnTo>
                    <a:lnTo>
                      <a:pt x="255" y="95"/>
                    </a:lnTo>
                    <a:lnTo>
                      <a:pt x="255" y="94"/>
                    </a:lnTo>
                    <a:lnTo>
                      <a:pt x="255" y="91"/>
                    </a:lnTo>
                    <a:lnTo>
                      <a:pt x="255" y="90"/>
                    </a:lnTo>
                    <a:lnTo>
                      <a:pt x="254" y="89"/>
                    </a:lnTo>
                    <a:lnTo>
                      <a:pt x="254" y="88"/>
                    </a:lnTo>
                    <a:lnTo>
                      <a:pt x="255" y="87"/>
                    </a:lnTo>
                    <a:lnTo>
                      <a:pt x="255" y="86"/>
                    </a:lnTo>
                    <a:lnTo>
                      <a:pt x="255" y="81"/>
                    </a:lnTo>
                    <a:lnTo>
                      <a:pt x="255" y="80"/>
                    </a:lnTo>
                    <a:lnTo>
                      <a:pt x="254" y="78"/>
                    </a:lnTo>
                    <a:lnTo>
                      <a:pt x="254" y="76"/>
                    </a:lnTo>
                    <a:lnTo>
                      <a:pt x="254" y="75"/>
                    </a:lnTo>
                    <a:lnTo>
                      <a:pt x="255" y="75"/>
                    </a:lnTo>
                    <a:lnTo>
                      <a:pt x="255" y="74"/>
                    </a:lnTo>
                    <a:lnTo>
                      <a:pt x="256" y="74"/>
                    </a:lnTo>
                    <a:lnTo>
                      <a:pt x="256" y="70"/>
                    </a:lnTo>
                    <a:lnTo>
                      <a:pt x="257" y="69"/>
                    </a:lnTo>
                    <a:lnTo>
                      <a:pt x="257" y="68"/>
                    </a:lnTo>
                    <a:lnTo>
                      <a:pt x="257" y="67"/>
                    </a:lnTo>
                    <a:lnTo>
                      <a:pt x="255" y="66"/>
                    </a:lnTo>
                    <a:lnTo>
                      <a:pt x="256" y="66"/>
                    </a:lnTo>
                    <a:lnTo>
                      <a:pt x="256" y="65"/>
                    </a:lnTo>
                    <a:lnTo>
                      <a:pt x="257" y="65"/>
                    </a:lnTo>
                    <a:lnTo>
                      <a:pt x="259" y="64"/>
                    </a:lnTo>
                    <a:lnTo>
                      <a:pt x="260" y="63"/>
                    </a:lnTo>
                    <a:lnTo>
                      <a:pt x="261" y="62"/>
                    </a:lnTo>
                    <a:lnTo>
                      <a:pt x="264" y="56"/>
                    </a:lnTo>
                    <a:lnTo>
                      <a:pt x="264" y="55"/>
                    </a:lnTo>
                    <a:lnTo>
                      <a:pt x="266" y="53"/>
                    </a:lnTo>
                    <a:lnTo>
                      <a:pt x="268" y="52"/>
                    </a:lnTo>
                    <a:lnTo>
                      <a:pt x="268" y="52"/>
                    </a:lnTo>
                    <a:lnTo>
                      <a:pt x="270" y="52"/>
                    </a:lnTo>
                    <a:lnTo>
                      <a:pt x="271" y="52"/>
                    </a:lnTo>
                    <a:lnTo>
                      <a:pt x="273" y="51"/>
                    </a:lnTo>
                    <a:lnTo>
                      <a:pt x="274" y="50"/>
                    </a:lnTo>
                    <a:lnTo>
                      <a:pt x="277" y="51"/>
                    </a:lnTo>
                    <a:lnTo>
                      <a:pt x="278" y="51"/>
                    </a:lnTo>
                    <a:lnTo>
                      <a:pt x="278" y="52"/>
                    </a:lnTo>
                    <a:lnTo>
                      <a:pt x="280" y="54"/>
                    </a:lnTo>
                    <a:lnTo>
                      <a:pt x="281" y="55"/>
                    </a:lnTo>
                    <a:lnTo>
                      <a:pt x="281" y="53"/>
                    </a:lnTo>
                    <a:lnTo>
                      <a:pt x="282" y="53"/>
                    </a:lnTo>
                    <a:lnTo>
                      <a:pt x="282" y="52"/>
                    </a:lnTo>
                    <a:lnTo>
                      <a:pt x="284" y="50"/>
                    </a:lnTo>
                    <a:lnTo>
                      <a:pt x="285" y="50"/>
                    </a:lnTo>
                    <a:lnTo>
                      <a:pt x="286" y="49"/>
                    </a:lnTo>
                    <a:lnTo>
                      <a:pt x="287" y="48"/>
                    </a:lnTo>
                    <a:lnTo>
                      <a:pt x="288" y="46"/>
                    </a:lnTo>
                    <a:lnTo>
                      <a:pt x="288" y="44"/>
                    </a:lnTo>
                    <a:lnTo>
                      <a:pt x="288" y="43"/>
                    </a:lnTo>
                    <a:lnTo>
                      <a:pt x="288" y="42"/>
                    </a:lnTo>
                    <a:lnTo>
                      <a:pt x="287" y="42"/>
                    </a:lnTo>
                    <a:lnTo>
                      <a:pt x="287" y="40"/>
                    </a:lnTo>
                    <a:lnTo>
                      <a:pt x="286" y="40"/>
                    </a:lnTo>
                    <a:lnTo>
                      <a:pt x="287" y="32"/>
                    </a:lnTo>
                    <a:lnTo>
                      <a:pt x="287" y="31"/>
                    </a:lnTo>
                    <a:lnTo>
                      <a:pt x="279" y="31"/>
                    </a:lnTo>
                    <a:lnTo>
                      <a:pt x="269" y="30"/>
                    </a:lnTo>
                    <a:lnTo>
                      <a:pt x="260" y="26"/>
                    </a:lnTo>
                    <a:lnTo>
                      <a:pt x="258" y="25"/>
                    </a:lnTo>
                    <a:lnTo>
                      <a:pt x="257" y="17"/>
                    </a:lnTo>
                    <a:lnTo>
                      <a:pt x="256" y="15"/>
                    </a:lnTo>
                    <a:lnTo>
                      <a:pt x="253" y="16"/>
                    </a:lnTo>
                    <a:lnTo>
                      <a:pt x="249" y="18"/>
                    </a:lnTo>
                    <a:lnTo>
                      <a:pt x="247" y="18"/>
                    </a:lnTo>
                    <a:lnTo>
                      <a:pt x="246" y="16"/>
                    </a:lnTo>
                    <a:lnTo>
                      <a:pt x="245" y="15"/>
                    </a:lnTo>
                    <a:lnTo>
                      <a:pt x="244" y="13"/>
                    </a:lnTo>
                    <a:lnTo>
                      <a:pt x="243" y="13"/>
                    </a:lnTo>
                    <a:lnTo>
                      <a:pt x="240" y="13"/>
                    </a:lnTo>
                    <a:lnTo>
                      <a:pt x="231" y="14"/>
                    </a:lnTo>
                    <a:lnTo>
                      <a:pt x="230" y="13"/>
                    </a:lnTo>
                    <a:lnTo>
                      <a:pt x="229" y="11"/>
                    </a:lnTo>
                    <a:lnTo>
                      <a:pt x="227" y="10"/>
                    </a:lnTo>
                    <a:lnTo>
                      <a:pt x="226" y="9"/>
                    </a:lnTo>
                    <a:lnTo>
                      <a:pt x="226" y="7"/>
                    </a:lnTo>
                    <a:lnTo>
                      <a:pt x="225" y="7"/>
                    </a:lnTo>
                    <a:lnTo>
                      <a:pt x="225" y="7"/>
                    </a:lnTo>
                    <a:lnTo>
                      <a:pt x="224" y="6"/>
                    </a:lnTo>
                    <a:lnTo>
                      <a:pt x="218" y="5"/>
                    </a:lnTo>
                    <a:lnTo>
                      <a:pt x="215" y="4"/>
                    </a:lnTo>
                    <a:lnTo>
                      <a:pt x="214" y="4"/>
                    </a:lnTo>
                    <a:lnTo>
                      <a:pt x="208" y="4"/>
                    </a:lnTo>
                    <a:lnTo>
                      <a:pt x="204" y="7"/>
                    </a:lnTo>
                    <a:lnTo>
                      <a:pt x="203" y="8"/>
                    </a:lnTo>
                    <a:lnTo>
                      <a:pt x="200" y="8"/>
                    </a:lnTo>
                    <a:lnTo>
                      <a:pt x="199" y="9"/>
                    </a:lnTo>
                    <a:lnTo>
                      <a:pt x="198" y="9"/>
                    </a:lnTo>
                    <a:lnTo>
                      <a:pt x="198" y="9"/>
                    </a:lnTo>
                    <a:lnTo>
                      <a:pt x="196" y="9"/>
                    </a:lnTo>
                    <a:lnTo>
                      <a:pt x="187" y="10"/>
                    </a:lnTo>
                    <a:lnTo>
                      <a:pt x="183" y="11"/>
                    </a:lnTo>
                    <a:lnTo>
                      <a:pt x="181" y="11"/>
                    </a:lnTo>
                    <a:lnTo>
                      <a:pt x="178" y="13"/>
                    </a:lnTo>
                    <a:lnTo>
                      <a:pt x="175" y="14"/>
                    </a:lnTo>
                    <a:lnTo>
                      <a:pt x="173" y="15"/>
                    </a:lnTo>
                    <a:lnTo>
                      <a:pt x="171" y="17"/>
                    </a:lnTo>
                    <a:lnTo>
                      <a:pt x="170" y="18"/>
                    </a:lnTo>
                    <a:lnTo>
                      <a:pt x="170" y="19"/>
                    </a:lnTo>
                    <a:lnTo>
                      <a:pt x="165" y="23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7"/>
                    </a:lnTo>
                    <a:lnTo>
                      <a:pt x="160" y="28"/>
                    </a:lnTo>
                    <a:lnTo>
                      <a:pt x="159" y="30"/>
                    </a:lnTo>
                    <a:lnTo>
                      <a:pt x="158" y="31"/>
                    </a:lnTo>
                    <a:lnTo>
                      <a:pt x="156" y="32"/>
                    </a:lnTo>
                    <a:lnTo>
                      <a:pt x="153" y="32"/>
                    </a:lnTo>
                    <a:lnTo>
                      <a:pt x="152" y="33"/>
                    </a:lnTo>
                    <a:lnTo>
                      <a:pt x="151" y="34"/>
                    </a:lnTo>
                    <a:lnTo>
                      <a:pt x="150" y="34"/>
                    </a:lnTo>
                    <a:lnTo>
                      <a:pt x="149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7" y="36"/>
                    </a:lnTo>
                    <a:lnTo>
                      <a:pt x="144" y="36"/>
                    </a:lnTo>
                    <a:lnTo>
                      <a:pt x="143" y="36"/>
                    </a:lnTo>
                    <a:lnTo>
                      <a:pt x="141" y="37"/>
                    </a:lnTo>
                    <a:lnTo>
                      <a:pt x="140" y="37"/>
                    </a:lnTo>
                    <a:lnTo>
                      <a:pt x="138" y="37"/>
                    </a:lnTo>
                    <a:lnTo>
                      <a:pt x="137" y="36"/>
                    </a:lnTo>
                    <a:lnTo>
                      <a:pt x="136" y="34"/>
                    </a:lnTo>
                    <a:lnTo>
                      <a:pt x="134" y="33"/>
                    </a:lnTo>
                    <a:lnTo>
                      <a:pt x="132" y="33"/>
                    </a:lnTo>
                    <a:lnTo>
                      <a:pt x="126" y="32"/>
                    </a:lnTo>
                    <a:lnTo>
                      <a:pt x="120" y="30"/>
                    </a:lnTo>
                    <a:lnTo>
                      <a:pt x="110" y="31"/>
                    </a:lnTo>
                    <a:lnTo>
                      <a:pt x="109" y="30"/>
                    </a:lnTo>
                    <a:lnTo>
                      <a:pt x="107" y="30"/>
                    </a:lnTo>
                    <a:lnTo>
                      <a:pt x="99" y="27"/>
                    </a:lnTo>
                    <a:lnTo>
                      <a:pt x="97" y="27"/>
                    </a:lnTo>
                    <a:lnTo>
                      <a:pt x="96" y="28"/>
                    </a:lnTo>
                    <a:lnTo>
                      <a:pt x="94" y="30"/>
                    </a:lnTo>
                    <a:lnTo>
                      <a:pt x="93" y="30"/>
                    </a:lnTo>
                    <a:lnTo>
                      <a:pt x="92" y="30"/>
                    </a:lnTo>
                    <a:lnTo>
                      <a:pt x="83" y="30"/>
                    </a:lnTo>
                    <a:lnTo>
                      <a:pt x="67" y="26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7" y="26"/>
                    </a:lnTo>
                    <a:lnTo>
                      <a:pt x="52" y="22"/>
                    </a:lnTo>
                    <a:lnTo>
                      <a:pt x="45" y="22"/>
                    </a:lnTo>
                    <a:lnTo>
                      <a:pt x="41" y="23"/>
                    </a:lnTo>
                    <a:lnTo>
                      <a:pt x="39" y="24"/>
                    </a:lnTo>
                    <a:lnTo>
                      <a:pt x="38" y="24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27" y="26"/>
                    </a:lnTo>
                    <a:lnTo>
                      <a:pt x="25" y="25"/>
                    </a:lnTo>
                    <a:lnTo>
                      <a:pt x="24" y="24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6" y="14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9"/>
                    </a:lnTo>
                    <a:lnTo>
                      <a:pt x="30" y="8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1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7" y="42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9" y="49"/>
                    </a:lnTo>
                    <a:lnTo>
                      <a:pt x="9" y="49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4" y="51"/>
                    </a:lnTo>
                    <a:lnTo>
                      <a:pt x="14" y="52"/>
                    </a:lnTo>
                    <a:lnTo>
                      <a:pt x="15" y="53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8" y="53"/>
                    </a:lnTo>
                    <a:lnTo>
                      <a:pt x="18" y="54"/>
                    </a:lnTo>
                    <a:lnTo>
                      <a:pt x="21" y="57"/>
                    </a:lnTo>
                    <a:lnTo>
                      <a:pt x="22" y="58"/>
                    </a:lnTo>
                    <a:lnTo>
                      <a:pt x="22" y="59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4" y="62"/>
                    </a:lnTo>
                    <a:lnTo>
                      <a:pt x="25" y="64"/>
                    </a:lnTo>
                    <a:lnTo>
                      <a:pt x="26" y="64"/>
                    </a:lnTo>
                    <a:lnTo>
                      <a:pt x="27" y="65"/>
                    </a:lnTo>
                    <a:lnTo>
                      <a:pt x="29" y="65"/>
                    </a:lnTo>
                    <a:lnTo>
                      <a:pt x="29" y="66"/>
                    </a:lnTo>
                    <a:lnTo>
                      <a:pt x="29" y="67"/>
                    </a:lnTo>
                    <a:lnTo>
                      <a:pt x="29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7" y="73"/>
                    </a:lnTo>
                    <a:lnTo>
                      <a:pt x="26" y="73"/>
                    </a:lnTo>
                    <a:lnTo>
                      <a:pt x="26" y="74"/>
                    </a:lnTo>
                    <a:lnTo>
                      <a:pt x="25" y="75"/>
                    </a:lnTo>
                    <a:lnTo>
                      <a:pt x="25" y="76"/>
                    </a:lnTo>
                    <a:lnTo>
                      <a:pt x="23" y="78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0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9" y="84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6"/>
                    </a:lnTo>
                    <a:lnTo>
                      <a:pt x="15" y="86"/>
                    </a:lnTo>
                    <a:lnTo>
                      <a:pt x="11" y="85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7"/>
                    </a:lnTo>
                    <a:lnTo>
                      <a:pt x="8" y="87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6" y="89"/>
                    </a:lnTo>
                    <a:lnTo>
                      <a:pt x="5" y="89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6" y="92"/>
                    </a:lnTo>
                    <a:lnTo>
                      <a:pt x="6" y="93"/>
                    </a:lnTo>
                    <a:lnTo>
                      <a:pt x="7" y="94"/>
                    </a:lnTo>
                    <a:lnTo>
                      <a:pt x="7" y="95"/>
                    </a:lnTo>
                    <a:lnTo>
                      <a:pt x="6" y="95"/>
                    </a:lnTo>
                    <a:lnTo>
                      <a:pt x="5" y="98"/>
                    </a:lnTo>
                    <a:lnTo>
                      <a:pt x="5" y="99"/>
                    </a:lnTo>
                    <a:lnTo>
                      <a:pt x="5" y="100"/>
                    </a:lnTo>
                    <a:lnTo>
                      <a:pt x="5" y="101"/>
                    </a:lnTo>
                    <a:lnTo>
                      <a:pt x="4" y="103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8" y="109"/>
                    </a:lnTo>
                    <a:lnTo>
                      <a:pt x="9" y="110"/>
                    </a:lnTo>
                    <a:lnTo>
                      <a:pt x="9" y="111"/>
                    </a:lnTo>
                    <a:lnTo>
                      <a:pt x="9" y="112"/>
                    </a:lnTo>
                    <a:lnTo>
                      <a:pt x="8" y="114"/>
                    </a:lnTo>
                    <a:lnTo>
                      <a:pt x="7" y="115"/>
                    </a:lnTo>
                    <a:lnTo>
                      <a:pt x="7" y="115"/>
                    </a:lnTo>
                    <a:lnTo>
                      <a:pt x="6" y="116"/>
                    </a:lnTo>
                    <a:lnTo>
                      <a:pt x="6" y="117"/>
                    </a:lnTo>
                    <a:lnTo>
                      <a:pt x="5" y="119"/>
                    </a:lnTo>
                    <a:lnTo>
                      <a:pt x="4" y="120"/>
                    </a:lnTo>
                    <a:lnTo>
                      <a:pt x="3" y="120"/>
                    </a:lnTo>
                    <a:lnTo>
                      <a:pt x="1" y="120"/>
                    </a:lnTo>
                    <a:lnTo>
                      <a:pt x="0" y="120"/>
                    </a:lnTo>
                    <a:lnTo>
                      <a:pt x="5" y="127"/>
                    </a:lnTo>
                    <a:lnTo>
                      <a:pt x="7" y="129"/>
                    </a:lnTo>
                    <a:lnTo>
                      <a:pt x="7" y="130"/>
                    </a:lnTo>
                    <a:lnTo>
                      <a:pt x="7" y="131"/>
                    </a:lnTo>
                    <a:lnTo>
                      <a:pt x="8" y="131"/>
                    </a:lnTo>
                    <a:lnTo>
                      <a:pt x="9" y="132"/>
                    </a:lnTo>
                    <a:lnTo>
                      <a:pt x="12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7" y="137"/>
                    </a:lnTo>
                    <a:lnTo>
                      <a:pt x="18" y="138"/>
                    </a:lnTo>
                    <a:lnTo>
                      <a:pt x="19" y="137"/>
                    </a:lnTo>
                    <a:lnTo>
                      <a:pt x="20" y="137"/>
                    </a:lnTo>
                    <a:lnTo>
                      <a:pt x="20" y="138"/>
                    </a:lnTo>
                    <a:lnTo>
                      <a:pt x="20" y="139"/>
                    </a:lnTo>
                    <a:lnTo>
                      <a:pt x="21" y="139"/>
                    </a:lnTo>
                    <a:lnTo>
                      <a:pt x="22" y="139"/>
                    </a:lnTo>
                    <a:lnTo>
                      <a:pt x="23" y="139"/>
                    </a:lnTo>
                    <a:lnTo>
                      <a:pt x="23" y="140"/>
                    </a:lnTo>
                    <a:lnTo>
                      <a:pt x="23" y="140"/>
                    </a:lnTo>
                    <a:lnTo>
                      <a:pt x="24" y="141"/>
                    </a:lnTo>
                    <a:lnTo>
                      <a:pt x="24" y="142"/>
                    </a:lnTo>
                    <a:lnTo>
                      <a:pt x="24" y="143"/>
                    </a:lnTo>
                    <a:lnTo>
                      <a:pt x="24" y="145"/>
                    </a:lnTo>
                    <a:lnTo>
                      <a:pt x="25" y="146"/>
                    </a:lnTo>
                    <a:lnTo>
                      <a:pt x="25" y="147"/>
                    </a:lnTo>
                    <a:lnTo>
                      <a:pt x="25" y="148"/>
                    </a:lnTo>
                    <a:lnTo>
                      <a:pt x="25" y="149"/>
                    </a:lnTo>
                    <a:lnTo>
                      <a:pt x="26" y="149"/>
                    </a:lnTo>
                    <a:lnTo>
                      <a:pt x="26" y="150"/>
                    </a:lnTo>
                    <a:lnTo>
                      <a:pt x="27" y="152"/>
                    </a:lnTo>
                    <a:lnTo>
                      <a:pt x="28" y="154"/>
                    </a:lnTo>
                    <a:lnTo>
                      <a:pt x="28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0" y="157"/>
                    </a:lnTo>
                    <a:lnTo>
                      <a:pt x="30" y="158"/>
                    </a:lnTo>
                    <a:lnTo>
                      <a:pt x="29" y="159"/>
                    </a:lnTo>
                    <a:lnTo>
                      <a:pt x="29" y="160"/>
                    </a:lnTo>
                    <a:lnTo>
                      <a:pt x="29" y="160"/>
                    </a:lnTo>
                    <a:lnTo>
                      <a:pt x="29" y="161"/>
                    </a:lnTo>
                    <a:lnTo>
                      <a:pt x="29" y="162"/>
                    </a:lnTo>
                    <a:lnTo>
                      <a:pt x="28" y="162"/>
                    </a:lnTo>
                    <a:lnTo>
                      <a:pt x="28" y="163"/>
                    </a:lnTo>
                    <a:lnTo>
                      <a:pt x="28" y="164"/>
                    </a:lnTo>
                    <a:lnTo>
                      <a:pt x="28" y="165"/>
                    </a:lnTo>
                    <a:lnTo>
                      <a:pt x="28" y="166"/>
                    </a:lnTo>
                    <a:lnTo>
                      <a:pt x="28" y="167"/>
                    </a:lnTo>
                    <a:lnTo>
                      <a:pt x="29" y="168"/>
                    </a:lnTo>
                    <a:lnTo>
                      <a:pt x="28" y="169"/>
                    </a:lnTo>
                    <a:lnTo>
                      <a:pt x="28" y="170"/>
                    </a:lnTo>
                    <a:lnTo>
                      <a:pt x="28" y="174"/>
                    </a:lnTo>
                    <a:lnTo>
                      <a:pt x="29" y="174"/>
                    </a:lnTo>
                    <a:lnTo>
                      <a:pt x="29" y="175"/>
                    </a:lnTo>
                    <a:lnTo>
                      <a:pt x="29" y="176"/>
                    </a:lnTo>
                    <a:lnTo>
                      <a:pt x="28" y="177"/>
                    </a:lnTo>
                    <a:lnTo>
                      <a:pt x="28" y="179"/>
                    </a:lnTo>
                    <a:lnTo>
                      <a:pt x="28" y="180"/>
                    </a:lnTo>
                    <a:lnTo>
                      <a:pt x="28" y="180"/>
                    </a:lnTo>
                    <a:lnTo>
                      <a:pt x="27" y="180"/>
                    </a:lnTo>
                    <a:lnTo>
                      <a:pt x="35" y="182"/>
                    </a:lnTo>
                    <a:lnTo>
                      <a:pt x="38" y="182"/>
                    </a:lnTo>
                    <a:lnTo>
                      <a:pt x="39" y="181"/>
                    </a:lnTo>
                    <a:lnTo>
                      <a:pt x="39" y="181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39" y="180"/>
                    </a:lnTo>
                    <a:lnTo>
                      <a:pt x="40" y="179"/>
                    </a:lnTo>
                    <a:lnTo>
                      <a:pt x="41" y="179"/>
                    </a:lnTo>
                    <a:lnTo>
                      <a:pt x="42" y="178"/>
                    </a:lnTo>
                    <a:lnTo>
                      <a:pt x="43" y="178"/>
                    </a:lnTo>
                    <a:lnTo>
                      <a:pt x="44" y="179"/>
                    </a:lnTo>
                    <a:lnTo>
                      <a:pt x="45" y="179"/>
                    </a:lnTo>
                    <a:lnTo>
                      <a:pt x="45" y="180"/>
                    </a:lnTo>
                    <a:lnTo>
                      <a:pt x="47" y="180"/>
                    </a:lnTo>
                    <a:lnTo>
                      <a:pt x="47" y="179"/>
                    </a:lnTo>
                    <a:lnTo>
                      <a:pt x="49" y="178"/>
                    </a:lnTo>
                    <a:lnTo>
                      <a:pt x="49" y="178"/>
                    </a:lnTo>
                    <a:lnTo>
                      <a:pt x="53" y="178"/>
                    </a:lnTo>
                    <a:lnTo>
                      <a:pt x="57" y="180"/>
                    </a:lnTo>
                    <a:lnTo>
                      <a:pt x="59" y="180"/>
                    </a:lnTo>
                    <a:lnTo>
                      <a:pt x="59" y="179"/>
                    </a:lnTo>
                    <a:lnTo>
                      <a:pt x="60" y="178"/>
                    </a:lnTo>
                    <a:lnTo>
                      <a:pt x="61" y="178"/>
                    </a:lnTo>
                    <a:lnTo>
                      <a:pt x="62" y="178"/>
                    </a:lnTo>
                    <a:lnTo>
                      <a:pt x="64" y="178"/>
                    </a:lnTo>
                    <a:lnTo>
                      <a:pt x="65" y="178"/>
                    </a:lnTo>
                    <a:lnTo>
                      <a:pt x="66" y="176"/>
                    </a:lnTo>
                    <a:lnTo>
                      <a:pt x="67" y="175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5"/>
                    </a:lnTo>
                    <a:lnTo>
                      <a:pt x="70" y="175"/>
                    </a:lnTo>
                    <a:lnTo>
                      <a:pt x="71" y="173"/>
                    </a:lnTo>
                    <a:lnTo>
                      <a:pt x="72" y="173"/>
                    </a:lnTo>
                    <a:lnTo>
                      <a:pt x="73" y="175"/>
                    </a:lnTo>
                    <a:lnTo>
                      <a:pt x="74" y="175"/>
                    </a:lnTo>
                    <a:lnTo>
                      <a:pt x="75" y="174"/>
                    </a:lnTo>
                    <a:lnTo>
                      <a:pt x="76" y="174"/>
                    </a:lnTo>
                    <a:lnTo>
                      <a:pt x="76" y="173"/>
                    </a:lnTo>
                    <a:lnTo>
                      <a:pt x="77" y="174"/>
                    </a:lnTo>
                    <a:lnTo>
                      <a:pt x="78" y="174"/>
                    </a:lnTo>
                    <a:lnTo>
                      <a:pt x="79" y="173"/>
                    </a:lnTo>
                    <a:lnTo>
                      <a:pt x="79" y="171"/>
                    </a:lnTo>
                    <a:lnTo>
                      <a:pt x="78" y="170"/>
                    </a:lnTo>
                    <a:lnTo>
                      <a:pt x="79" y="169"/>
                    </a:lnTo>
                    <a:lnTo>
                      <a:pt x="81" y="169"/>
                    </a:lnTo>
                    <a:lnTo>
                      <a:pt x="83" y="170"/>
                    </a:lnTo>
                    <a:lnTo>
                      <a:pt x="83" y="170"/>
                    </a:lnTo>
                    <a:lnTo>
                      <a:pt x="84" y="170"/>
                    </a:lnTo>
                    <a:lnTo>
                      <a:pt x="84" y="170"/>
                    </a:lnTo>
                    <a:lnTo>
                      <a:pt x="84" y="169"/>
                    </a:lnTo>
                    <a:lnTo>
                      <a:pt x="85" y="168"/>
                    </a:lnTo>
                    <a:lnTo>
                      <a:pt x="86" y="168"/>
                    </a:lnTo>
                    <a:lnTo>
                      <a:pt x="87" y="167"/>
                    </a:lnTo>
                    <a:lnTo>
                      <a:pt x="88" y="167"/>
                    </a:lnTo>
                    <a:lnTo>
                      <a:pt x="89" y="168"/>
                    </a:lnTo>
                    <a:lnTo>
                      <a:pt x="89" y="169"/>
                    </a:lnTo>
                    <a:lnTo>
                      <a:pt x="89" y="170"/>
                    </a:lnTo>
                    <a:lnTo>
                      <a:pt x="89" y="170"/>
                    </a:lnTo>
                    <a:lnTo>
                      <a:pt x="90" y="170"/>
                    </a:lnTo>
                    <a:lnTo>
                      <a:pt x="90" y="170"/>
                    </a:lnTo>
                    <a:lnTo>
                      <a:pt x="91" y="170"/>
                    </a:lnTo>
                    <a:lnTo>
                      <a:pt x="92" y="170"/>
                    </a:lnTo>
                    <a:lnTo>
                      <a:pt x="93" y="170"/>
                    </a:lnTo>
                    <a:lnTo>
                      <a:pt x="94" y="170"/>
                    </a:lnTo>
                    <a:lnTo>
                      <a:pt x="94" y="170"/>
                    </a:lnTo>
                    <a:lnTo>
                      <a:pt x="95" y="170"/>
                    </a:lnTo>
                    <a:lnTo>
                      <a:pt x="96" y="170"/>
                    </a:lnTo>
                    <a:lnTo>
                      <a:pt x="97" y="168"/>
                    </a:lnTo>
                    <a:lnTo>
                      <a:pt x="98" y="168"/>
                    </a:lnTo>
                    <a:lnTo>
                      <a:pt x="99" y="167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1" y="171"/>
                    </a:lnTo>
                    <a:lnTo>
                      <a:pt x="101" y="172"/>
                    </a:lnTo>
                    <a:lnTo>
                      <a:pt x="102" y="173"/>
                    </a:lnTo>
                    <a:lnTo>
                      <a:pt x="102" y="174"/>
                    </a:lnTo>
                    <a:lnTo>
                      <a:pt x="103" y="174"/>
                    </a:lnTo>
                    <a:lnTo>
                      <a:pt x="102" y="175"/>
                    </a:lnTo>
                    <a:lnTo>
                      <a:pt x="103" y="176"/>
                    </a:lnTo>
                    <a:lnTo>
                      <a:pt x="104" y="176"/>
                    </a:lnTo>
                    <a:lnTo>
                      <a:pt x="106" y="176"/>
                    </a:lnTo>
                    <a:lnTo>
                      <a:pt x="105" y="177"/>
                    </a:lnTo>
                    <a:lnTo>
                      <a:pt x="107" y="177"/>
                    </a:lnTo>
                    <a:lnTo>
                      <a:pt x="108" y="177"/>
                    </a:lnTo>
                    <a:lnTo>
                      <a:pt x="109" y="177"/>
                    </a:lnTo>
                    <a:lnTo>
                      <a:pt x="109" y="178"/>
                    </a:lnTo>
                    <a:lnTo>
                      <a:pt x="110" y="180"/>
                    </a:lnTo>
                    <a:lnTo>
                      <a:pt x="112" y="180"/>
                    </a:lnTo>
                    <a:lnTo>
                      <a:pt x="113" y="180"/>
                    </a:lnTo>
                    <a:lnTo>
                      <a:pt x="113" y="180"/>
                    </a:lnTo>
                    <a:lnTo>
                      <a:pt x="113" y="179"/>
                    </a:lnTo>
                    <a:lnTo>
                      <a:pt x="113" y="178"/>
                    </a:lnTo>
                    <a:lnTo>
                      <a:pt x="115" y="178"/>
                    </a:lnTo>
                    <a:lnTo>
                      <a:pt x="116" y="178"/>
                    </a:lnTo>
                    <a:lnTo>
                      <a:pt x="116" y="178"/>
                    </a:lnTo>
                    <a:lnTo>
                      <a:pt x="117" y="178"/>
                    </a:lnTo>
                    <a:lnTo>
                      <a:pt x="118" y="179"/>
                    </a:lnTo>
                    <a:lnTo>
                      <a:pt x="126" y="180"/>
                    </a:lnTo>
                    <a:lnTo>
                      <a:pt x="127" y="180"/>
                    </a:lnTo>
                    <a:lnTo>
                      <a:pt x="127" y="181"/>
                    </a:lnTo>
                    <a:lnTo>
                      <a:pt x="128" y="181"/>
                    </a:lnTo>
                    <a:lnTo>
                      <a:pt x="129" y="182"/>
                    </a:lnTo>
                    <a:lnTo>
                      <a:pt x="130" y="183"/>
                    </a:lnTo>
                    <a:lnTo>
                      <a:pt x="132" y="186"/>
                    </a:lnTo>
                    <a:lnTo>
                      <a:pt x="133" y="187"/>
                    </a:lnTo>
                    <a:lnTo>
                      <a:pt x="134" y="187"/>
                    </a:lnTo>
                    <a:lnTo>
                      <a:pt x="136" y="187"/>
                    </a:lnTo>
                    <a:lnTo>
                      <a:pt x="142" y="184"/>
                    </a:lnTo>
                    <a:lnTo>
                      <a:pt x="144" y="184"/>
                    </a:lnTo>
                    <a:lnTo>
                      <a:pt x="145" y="184"/>
                    </a:lnTo>
                    <a:lnTo>
                      <a:pt x="146" y="184"/>
                    </a:lnTo>
                    <a:lnTo>
                      <a:pt x="146" y="183"/>
                    </a:lnTo>
                    <a:lnTo>
                      <a:pt x="147" y="182"/>
                    </a:lnTo>
                    <a:lnTo>
                      <a:pt x="148" y="182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3" y="183"/>
                    </a:lnTo>
                    <a:lnTo>
                      <a:pt x="154" y="183"/>
                    </a:lnTo>
                    <a:lnTo>
                      <a:pt x="155" y="182"/>
                    </a:lnTo>
                    <a:lnTo>
                      <a:pt x="156" y="182"/>
                    </a:lnTo>
                    <a:lnTo>
                      <a:pt x="158" y="181"/>
                    </a:lnTo>
                    <a:lnTo>
                      <a:pt x="159" y="180"/>
                    </a:lnTo>
                    <a:lnTo>
                      <a:pt x="159" y="180"/>
                    </a:lnTo>
                    <a:lnTo>
                      <a:pt x="161" y="182"/>
                    </a:lnTo>
                    <a:lnTo>
                      <a:pt x="162" y="183"/>
                    </a:lnTo>
                    <a:lnTo>
                      <a:pt x="163" y="182"/>
                    </a:lnTo>
                    <a:lnTo>
                      <a:pt x="164" y="182"/>
                    </a:lnTo>
                    <a:lnTo>
                      <a:pt x="165" y="182"/>
                    </a:lnTo>
                    <a:lnTo>
                      <a:pt x="166" y="182"/>
                    </a:lnTo>
                    <a:lnTo>
                      <a:pt x="167" y="181"/>
                    </a:lnTo>
                    <a:lnTo>
                      <a:pt x="168" y="180"/>
                    </a:lnTo>
                    <a:lnTo>
                      <a:pt x="173" y="180"/>
                    </a:lnTo>
                    <a:lnTo>
                      <a:pt x="174" y="180"/>
                    </a:lnTo>
                    <a:lnTo>
                      <a:pt x="175" y="178"/>
                    </a:lnTo>
                    <a:lnTo>
                      <a:pt x="175" y="176"/>
                    </a:lnTo>
                    <a:lnTo>
                      <a:pt x="176" y="176"/>
                    </a:lnTo>
                    <a:lnTo>
                      <a:pt x="176" y="175"/>
                    </a:lnTo>
                    <a:lnTo>
                      <a:pt x="176" y="174"/>
                    </a:lnTo>
                    <a:lnTo>
                      <a:pt x="175" y="174"/>
                    </a:lnTo>
                    <a:lnTo>
                      <a:pt x="175" y="172"/>
                    </a:lnTo>
                    <a:lnTo>
                      <a:pt x="175" y="171"/>
                    </a:lnTo>
                    <a:lnTo>
                      <a:pt x="176" y="170"/>
                    </a:lnTo>
                    <a:lnTo>
                      <a:pt x="176" y="170"/>
                    </a:lnTo>
                    <a:lnTo>
                      <a:pt x="175" y="169"/>
                    </a:lnTo>
                    <a:lnTo>
                      <a:pt x="175" y="168"/>
                    </a:lnTo>
                    <a:lnTo>
                      <a:pt x="174" y="168"/>
                    </a:lnTo>
                    <a:lnTo>
                      <a:pt x="174" y="167"/>
                    </a:lnTo>
                    <a:lnTo>
                      <a:pt x="174" y="166"/>
                    </a:lnTo>
                    <a:lnTo>
                      <a:pt x="173" y="164"/>
                    </a:lnTo>
                    <a:lnTo>
                      <a:pt x="173" y="163"/>
                    </a:lnTo>
                    <a:lnTo>
                      <a:pt x="172" y="163"/>
                    </a:lnTo>
                    <a:lnTo>
                      <a:pt x="171" y="163"/>
                    </a:lnTo>
                    <a:lnTo>
                      <a:pt x="171" y="162"/>
                    </a:lnTo>
                    <a:lnTo>
                      <a:pt x="170" y="162"/>
                    </a:lnTo>
                    <a:lnTo>
                      <a:pt x="170" y="161"/>
                    </a:lnTo>
                    <a:lnTo>
                      <a:pt x="170" y="160"/>
                    </a:lnTo>
                    <a:lnTo>
                      <a:pt x="170" y="159"/>
                    </a:lnTo>
                    <a:lnTo>
                      <a:pt x="170" y="158"/>
                    </a:lnTo>
                    <a:lnTo>
                      <a:pt x="171" y="158"/>
                    </a:lnTo>
                    <a:lnTo>
                      <a:pt x="173" y="158"/>
                    </a:lnTo>
                    <a:lnTo>
                      <a:pt x="174" y="157"/>
                    </a:lnTo>
                    <a:lnTo>
                      <a:pt x="177" y="157"/>
                    </a:lnTo>
                    <a:lnTo>
                      <a:pt x="178" y="156"/>
                    </a:lnTo>
                    <a:lnTo>
                      <a:pt x="178" y="156"/>
                    </a:lnTo>
                    <a:lnTo>
                      <a:pt x="180" y="158"/>
                    </a:lnTo>
                    <a:lnTo>
                      <a:pt x="181" y="158"/>
                    </a:lnTo>
                    <a:lnTo>
                      <a:pt x="181" y="158"/>
                    </a:lnTo>
                    <a:lnTo>
                      <a:pt x="183" y="158"/>
                    </a:lnTo>
                    <a:lnTo>
                      <a:pt x="182" y="158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3" y="153"/>
                    </a:lnTo>
                    <a:lnTo>
                      <a:pt x="185" y="152"/>
                    </a:lnTo>
                    <a:lnTo>
                      <a:pt x="189" y="152"/>
                    </a:lnTo>
                    <a:lnTo>
                      <a:pt x="192" y="151"/>
                    </a:lnTo>
                    <a:lnTo>
                      <a:pt x="192" y="150"/>
                    </a:lnTo>
                    <a:lnTo>
                      <a:pt x="193" y="150"/>
                    </a:lnTo>
                    <a:lnTo>
                      <a:pt x="193" y="148"/>
                    </a:lnTo>
                    <a:lnTo>
                      <a:pt x="193" y="147"/>
                    </a:lnTo>
                    <a:lnTo>
                      <a:pt x="193" y="146"/>
                    </a:lnTo>
                    <a:lnTo>
                      <a:pt x="193" y="145"/>
                    </a:lnTo>
                    <a:lnTo>
                      <a:pt x="193" y="144"/>
                    </a:lnTo>
                    <a:lnTo>
                      <a:pt x="194" y="144"/>
                    </a:lnTo>
                    <a:lnTo>
                      <a:pt x="195" y="142"/>
                    </a:lnTo>
                    <a:lnTo>
                      <a:pt x="196" y="142"/>
                    </a:lnTo>
                    <a:lnTo>
                      <a:pt x="197" y="142"/>
                    </a:lnTo>
                    <a:lnTo>
                      <a:pt x="201" y="143"/>
                    </a:lnTo>
                    <a:lnTo>
                      <a:pt x="202" y="142"/>
                    </a:lnTo>
                    <a:lnTo>
                      <a:pt x="203" y="141"/>
                    </a:lnTo>
                    <a:lnTo>
                      <a:pt x="204" y="141"/>
                    </a:lnTo>
                    <a:lnTo>
                      <a:pt x="205" y="142"/>
                    </a:lnTo>
                    <a:lnTo>
                      <a:pt x="206" y="142"/>
                    </a:lnTo>
                    <a:lnTo>
                      <a:pt x="206" y="141"/>
                    </a:lnTo>
                    <a:lnTo>
                      <a:pt x="207" y="141"/>
                    </a:lnTo>
                    <a:lnTo>
                      <a:pt x="207" y="140"/>
                    </a:lnTo>
                    <a:lnTo>
                      <a:pt x="208" y="140"/>
                    </a:lnTo>
                    <a:lnTo>
                      <a:pt x="208" y="141"/>
                    </a:lnTo>
                    <a:lnTo>
                      <a:pt x="208" y="141"/>
                    </a:lnTo>
                    <a:lnTo>
                      <a:pt x="208" y="140"/>
                    </a:lnTo>
                    <a:lnTo>
                      <a:pt x="209" y="140"/>
                    </a:lnTo>
                    <a:lnTo>
                      <a:pt x="210" y="140"/>
                    </a:lnTo>
                    <a:lnTo>
                      <a:pt x="211" y="140"/>
                    </a:lnTo>
                    <a:lnTo>
                      <a:pt x="211" y="139"/>
                    </a:lnTo>
                    <a:lnTo>
                      <a:pt x="212" y="139"/>
                    </a:lnTo>
                    <a:lnTo>
                      <a:pt x="213" y="138"/>
                    </a:lnTo>
                    <a:lnTo>
                      <a:pt x="214" y="138"/>
                    </a:lnTo>
                    <a:lnTo>
                      <a:pt x="215" y="136"/>
                    </a:lnTo>
                    <a:lnTo>
                      <a:pt x="216" y="136"/>
                    </a:lnTo>
                    <a:lnTo>
                      <a:pt x="217" y="136"/>
                    </a:lnTo>
                    <a:lnTo>
                      <a:pt x="218" y="136"/>
                    </a:lnTo>
                    <a:lnTo>
                      <a:pt x="218" y="136"/>
                    </a:lnTo>
                    <a:lnTo>
                      <a:pt x="219" y="136"/>
                    </a:lnTo>
                    <a:lnTo>
                      <a:pt x="221" y="136"/>
                    </a:lnTo>
                    <a:lnTo>
                      <a:pt x="222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5" y="135"/>
                    </a:lnTo>
                    <a:lnTo>
                      <a:pt x="226" y="135"/>
                    </a:lnTo>
                    <a:lnTo>
                      <a:pt x="228" y="136"/>
                    </a:lnTo>
                    <a:lnTo>
                      <a:pt x="228" y="136"/>
                    </a:lnTo>
                    <a:lnTo>
                      <a:pt x="230" y="140"/>
                    </a:lnTo>
                    <a:lnTo>
                      <a:pt x="232" y="140"/>
                    </a:lnTo>
                    <a:lnTo>
                      <a:pt x="233" y="141"/>
                    </a:lnTo>
                    <a:lnTo>
                      <a:pt x="237" y="144"/>
                    </a:lnTo>
                    <a:lnTo>
                      <a:pt x="238" y="146"/>
                    </a:lnTo>
                    <a:lnTo>
                      <a:pt x="238" y="147"/>
                    </a:lnTo>
                    <a:lnTo>
                      <a:pt x="239" y="146"/>
                    </a:lnTo>
                    <a:lnTo>
                      <a:pt x="239" y="145"/>
                    </a:lnTo>
                    <a:lnTo>
                      <a:pt x="240" y="145"/>
                    </a:lnTo>
                    <a:lnTo>
                      <a:pt x="240" y="144"/>
                    </a:lnTo>
                    <a:lnTo>
                      <a:pt x="241" y="144"/>
                    </a:lnTo>
                    <a:lnTo>
                      <a:pt x="242" y="144"/>
                    </a:lnTo>
                    <a:lnTo>
                      <a:pt x="242" y="143"/>
                    </a:lnTo>
                    <a:lnTo>
                      <a:pt x="246" y="142"/>
                    </a:lnTo>
                    <a:lnTo>
                      <a:pt x="247" y="142"/>
                    </a:lnTo>
                    <a:lnTo>
                      <a:pt x="249" y="143"/>
                    </a:lnTo>
                    <a:lnTo>
                      <a:pt x="249" y="144"/>
                    </a:lnTo>
                    <a:lnTo>
                      <a:pt x="250" y="144"/>
                    </a:lnTo>
                    <a:lnTo>
                      <a:pt x="251" y="143"/>
                    </a:lnTo>
                    <a:lnTo>
                      <a:pt x="250" y="142"/>
                    </a:lnTo>
                    <a:lnTo>
                      <a:pt x="250" y="141"/>
                    </a:lnTo>
                    <a:lnTo>
                      <a:pt x="250" y="140"/>
                    </a:lnTo>
                    <a:lnTo>
                      <a:pt x="251" y="140"/>
                    </a:lnTo>
                    <a:lnTo>
                      <a:pt x="252" y="140"/>
                    </a:lnTo>
                    <a:lnTo>
                      <a:pt x="253" y="140"/>
                    </a:lnTo>
                    <a:lnTo>
                      <a:pt x="254" y="140"/>
                    </a:lnTo>
                    <a:lnTo>
                      <a:pt x="255" y="141"/>
                    </a:lnTo>
                    <a:lnTo>
                      <a:pt x="256" y="141"/>
                    </a:lnTo>
                    <a:lnTo>
                      <a:pt x="258" y="141"/>
                    </a:lnTo>
                    <a:lnTo>
                      <a:pt x="260" y="141"/>
                    </a:lnTo>
                    <a:lnTo>
                      <a:pt x="260" y="140"/>
                    </a:lnTo>
                    <a:lnTo>
                      <a:pt x="260" y="14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8" name="Freeform 383">
                <a:extLst>
                  <a:ext uri="{FF2B5EF4-FFF2-40B4-BE49-F238E27FC236}">
                    <a16:creationId xmlns:a16="http://schemas.microsoft.com/office/drawing/2014/main" id="{B48273D7-E672-84FD-6959-89F385BDD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638" y="1779588"/>
                <a:ext cx="1587" cy="1588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09" name="Freeform 396">
                <a:extLst>
                  <a:ext uri="{FF2B5EF4-FFF2-40B4-BE49-F238E27FC236}">
                    <a16:creationId xmlns:a16="http://schemas.microsoft.com/office/drawing/2014/main" id="{3038F228-0AA4-0FA6-8207-AA4A6557B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616075"/>
                <a:ext cx="7937" cy="9525"/>
              </a:xfrm>
              <a:custGeom>
                <a:avLst/>
                <a:gdLst>
                  <a:gd name="T0" fmla="*/ 2 w 5"/>
                  <a:gd name="T1" fmla="*/ 6 h 6"/>
                  <a:gd name="T2" fmla="*/ 4 w 5"/>
                  <a:gd name="T3" fmla="*/ 5 h 6"/>
                  <a:gd name="T4" fmla="*/ 5 w 5"/>
                  <a:gd name="T5" fmla="*/ 4 h 6"/>
                  <a:gd name="T6" fmla="*/ 5 w 5"/>
                  <a:gd name="T7" fmla="*/ 4 h 6"/>
                  <a:gd name="T8" fmla="*/ 5 w 5"/>
                  <a:gd name="T9" fmla="*/ 3 h 6"/>
                  <a:gd name="T10" fmla="*/ 5 w 5"/>
                  <a:gd name="T11" fmla="*/ 2 h 6"/>
                  <a:gd name="T12" fmla="*/ 5 w 5"/>
                  <a:gd name="T13" fmla="*/ 1 h 6"/>
                  <a:gd name="T14" fmla="*/ 5 w 5"/>
                  <a:gd name="T15" fmla="*/ 0 h 6"/>
                  <a:gd name="T16" fmla="*/ 4 w 5"/>
                  <a:gd name="T17" fmla="*/ 0 h 6"/>
                  <a:gd name="T18" fmla="*/ 2 w 5"/>
                  <a:gd name="T19" fmla="*/ 1 h 6"/>
                  <a:gd name="T20" fmla="*/ 1 w 5"/>
                  <a:gd name="T21" fmla="*/ 2 h 6"/>
                  <a:gd name="T22" fmla="*/ 0 w 5"/>
                  <a:gd name="T23" fmla="*/ 4 h 6"/>
                  <a:gd name="T24" fmla="*/ 1 w 5"/>
                  <a:gd name="T25" fmla="*/ 5 h 6"/>
                  <a:gd name="T26" fmla="*/ 2 w 5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0" name="Freeform 477">
                <a:extLst>
                  <a:ext uri="{FF2B5EF4-FFF2-40B4-BE49-F238E27FC236}">
                    <a16:creationId xmlns:a16="http://schemas.microsoft.com/office/drawing/2014/main" id="{6B26BAF4-4613-5CC6-AF98-6484BC09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775" y="1660525"/>
                <a:ext cx="139700" cy="168275"/>
              </a:xfrm>
              <a:custGeom>
                <a:avLst/>
                <a:gdLst>
                  <a:gd name="T0" fmla="*/ 41 w 88"/>
                  <a:gd name="T1" fmla="*/ 98 h 106"/>
                  <a:gd name="T2" fmla="*/ 41 w 88"/>
                  <a:gd name="T3" fmla="*/ 93 h 106"/>
                  <a:gd name="T4" fmla="*/ 39 w 88"/>
                  <a:gd name="T5" fmla="*/ 87 h 106"/>
                  <a:gd name="T6" fmla="*/ 44 w 88"/>
                  <a:gd name="T7" fmla="*/ 76 h 106"/>
                  <a:gd name="T8" fmla="*/ 49 w 88"/>
                  <a:gd name="T9" fmla="*/ 69 h 106"/>
                  <a:gd name="T10" fmla="*/ 52 w 88"/>
                  <a:gd name="T11" fmla="*/ 64 h 106"/>
                  <a:gd name="T12" fmla="*/ 54 w 88"/>
                  <a:gd name="T13" fmla="*/ 59 h 106"/>
                  <a:gd name="T14" fmla="*/ 59 w 88"/>
                  <a:gd name="T15" fmla="*/ 57 h 106"/>
                  <a:gd name="T16" fmla="*/ 59 w 88"/>
                  <a:gd name="T17" fmla="*/ 63 h 106"/>
                  <a:gd name="T18" fmla="*/ 62 w 88"/>
                  <a:gd name="T19" fmla="*/ 67 h 106"/>
                  <a:gd name="T20" fmla="*/ 68 w 88"/>
                  <a:gd name="T21" fmla="*/ 66 h 106"/>
                  <a:gd name="T22" fmla="*/ 75 w 88"/>
                  <a:gd name="T23" fmla="*/ 63 h 106"/>
                  <a:gd name="T24" fmla="*/ 76 w 88"/>
                  <a:gd name="T25" fmla="*/ 58 h 106"/>
                  <a:gd name="T26" fmla="*/ 73 w 88"/>
                  <a:gd name="T27" fmla="*/ 51 h 106"/>
                  <a:gd name="T28" fmla="*/ 76 w 88"/>
                  <a:gd name="T29" fmla="*/ 47 h 106"/>
                  <a:gd name="T30" fmla="*/ 81 w 88"/>
                  <a:gd name="T31" fmla="*/ 47 h 106"/>
                  <a:gd name="T32" fmla="*/ 88 w 88"/>
                  <a:gd name="T33" fmla="*/ 46 h 106"/>
                  <a:gd name="T34" fmla="*/ 81 w 88"/>
                  <a:gd name="T35" fmla="*/ 36 h 106"/>
                  <a:gd name="T36" fmla="*/ 73 w 88"/>
                  <a:gd name="T37" fmla="*/ 31 h 106"/>
                  <a:gd name="T38" fmla="*/ 68 w 88"/>
                  <a:gd name="T39" fmla="*/ 26 h 106"/>
                  <a:gd name="T40" fmla="*/ 61 w 88"/>
                  <a:gd name="T41" fmla="*/ 27 h 106"/>
                  <a:gd name="T42" fmla="*/ 57 w 88"/>
                  <a:gd name="T43" fmla="*/ 25 h 106"/>
                  <a:gd name="T44" fmla="*/ 51 w 88"/>
                  <a:gd name="T45" fmla="*/ 21 h 106"/>
                  <a:gd name="T46" fmla="*/ 48 w 88"/>
                  <a:gd name="T47" fmla="*/ 16 h 106"/>
                  <a:gd name="T48" fmla="*/ 33 w 88"/>
                  <a:gd name="T49" fmla="*/ 4 h 106"/>
                  <a:gd name="T50" fmla="*/ 30 w 88"/>
                  <a:gd name="T51" fmla="*/ 2 h 106"/>
                  <a:gd name="T52" fmla="*/ 27 w 88"/>
                  <a:gd name="T53" fmla="*/ 0 h 106"/>
                  <a:gd name="T54" fmla="*/ 22 w 88"/>
                  <a:gd name="T55" fmla="*/ 2 h 106"/>
                  <a:gd name="T56" fmla="*/ 23 w 88"/>
                  <a:gd name="T57" fmla="*/ 5 h 106"/>
                  <a:gd name="T58" fmla="*/ 28 w 88"/>
                  <a:gd name="T59" fmla="*/ 12 h 106"/>
                  <a:gd name="T60" fmla="*/ 26 w 88"/>
                  <a:gd name="T61" fmla="*/ 16 h 106"/>
                  <a:gd name="T62" fmla="*/ 23 w 88"/>
                  <a:gd name="T63" fmla="*/ 13 h 106"/>
                  <a:gd name="T64" fmla="*/ 18 w 88"/>
                  <a:gd name="T65" fmla="*/ 13 h 106"/>
                  <a:gd name="T66" fmla="*/ 11 w 88"/>
                  <a:gd name="T67" fmla="*/ 20 h 106"/>
                  <a:gd name="T68" fmla="*/ 10 w 88"/>
                  <a:gd name="T69" fmla="*/ 33 h 106"/>
                  <a:gd name="T70" fmla="*/ 0 w 88"/>
                  <a:gd name="T71" fmla="*/ 36 h 106"/>
                  <a:gd name="T72" fmla="*/ 1 w 88"/>
                  <a:gd name="T73" fmla="*/ 44 h 106"/>
                  <a:gd name="T74" fmla="*/ 1 w 88"/>
                  <a:gd name="T75" fmla="*/ 48 h 106"/>
                  <a:gd name="T76" fmla="*/ 5 w 88"/>
                  <a:gd name="T77" fmla="*/ 56 h 106"/>
                  <a:gd name="T78" fmla="*/ 2 w 88"/>
                  <a:gd name="T79" fmla="*/ 61 h 106"/>
                  <a:gd name="T80" fmla="*/ 0 w 88"/>
                  <a:gd name="T81" fmla="*/ 65 h 106"/>
                  <a:gd name="T82" fmla="*/ 1 w 88"/>
                  <a:gd name="T83" fmla="*/ 69 h 106"/>
                  <a:gd name="T84" fmla="*/ 4 w 88"/>
                  <a:gd name="T85" fmla="*/ 71 h 106"/>
                  <a:gd name="T86" fmla="*/ 8 w 88"/>
                  <a:gd name="T87" fmla="*/ 69 h 106"/>
                  <a:gd name="T88" fmla="*/ 11 w 88"/>
                  <a:gd name="T89" fmla="*/ 70 h 106"/>
                  <a:gd name="T90" fmla="*/ 10 w 88"/>
                  <a:gd name="T91" fmla="*/ 70 h 106"/>
                  <a:gd name="T92" fmla="*/ 6 w 88"/>
                  <a:gd name="T93" fmla="*/ 71 h 106"/>
                  <a:gd name="T94" fmla="*/ 9 w 88"/>
                  <a:gd name="T95" fmla="*/ 73 h 106"/>
                  <a:gd name="T96" fmla="*/ 10 w 88"/>
                  <a:gd name="T97" fmla="*/ 72 h 106"/>
                  <a:gd name="T98" fmla="*/ 12 w 88"/>
                  <a:gd name="T99" fmla="*/ 76 h 106"/>
                  <a:gd name="T100" fmla="*/ 16 w 88"/>
                  <a:gd name="T101" fmla="*/ 78 h 106"/>
                  <a:gd name="T102" fmla="*/ 20 w 88"/>
                  <a:gd name="T103" fmla="*/ 78 h 106"/>
                  <a:gd name="T104" fmla="*/ 23 w 88"/>
                  <a:gd name="T105" fmla="*/ 84 h 106"/>
                  <a:gd name="T106" fmla="*/ 26 w 88"/>
                  <a:gd name="T107" fmla="*/ 88 h 106"/>
                  <a:gd name="T108" fmla="*/ 30 w 88"/>
                  <a:gd name="T109" fmla="*/ 91 h 106"/>
                  <a:gd name="T110" fmla="*/ 32 w 88"/>
                  <a:gd name="T111" fmla="*/ 97 h 106"/>
                  <a:gd name="T112" fmla="*/ 39 w 88"/>
                  <a:gd name="T113" fmla="*/ 103 h 106"/>
                  <a:gd name="T114" fmla="*/ 42 w 88"/>
                  <a:gd name="T115" fmla="*/ 10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8" h="106">
                    <a:moveTo>
                      <a:pt x="42" y="103"/>
                    </a:moveTo>
                    <a:lnTo>
                      <a:pt x="41" y="102"/>
                    </a:lnTo>
                    <a:lnTo>
                      <a:pt x="41" y="101"/>
                    </a:lnTo>
                    <a:lnTo>
                      <a:pt x="41" y="100"/>
                    </a:lnTo>
                    <a:lnTo>
                      <a:pt x="41" y="98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6"/>
                    </a:lnTo>
                    <a:lnTo>
                      <a:pt x="41" y="95"/>
                    </a:lnTo>
                    <a:lnTo>
                      <a:pt x="41" y="93"/>
                    </a:lnTo>
                    <a:lnTo>
                      <a:pt x="42" y="92"/>
                    </a:lnTo>
                    <a:lnTo>
                      <a:pt x="43" y="91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39" y="87"/>
                    </a:lnTo>
                    <a:lnTo>
                      <a:pt x="39" y="86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3"/>
                    </a:lnTo>
                    <a:lnTo>
                      <a:pt x="44" y="76"/>
                    </a:lnTo>
                    <a:lnTo>
                      <a:pt x="44" y="75"/>
                    </a:lnTo>
                    <a:lnTo>
                      <a:pt x="45" y="73"/>
                    </a:lnTo>
                    <a:lnTo>
                      <a:pt x="48" y="70"/>
                    </a:lnTo>
                    <a:lnTo>
                      <a:pt x="48" y="69"/>
                    </a:lnTo>
                    <a:lnTo>
                      <a:pt x="49" y="69"/>
                    </a:lnTo>
                    <a:lnTo>
                      <a:pt x="49" y="68"/>
                    </a:lnTo>
                    <a:lnTo>
                      <a:pt x="50" y="67"/>
                    </a:lnTo>
                    <a:lnTo>
                      <a:pt x="50" y="66"/>
                    </a:lnTo>
                    <a:lnTo>
                      <a:pt x="51" y="65"/>
                    </a:lnTo>
                    <a:lnTo>
                      <a:pt x="52" y="64"/>
                    </a:lnTo>
                    <a:lnTo>
                      <a:pt x="53" y="64"/>
                    </a:lnTo>
                    <a:lnTo>
                      <a:pt x="53" y="63"/>
                    </a:lnTo>
                    <a:lnTo>
                      <a:pt x="53" y="61"/>
                    </a:lnTo>
                    <a:lnTo>
                      <a:pt x="54" y="60"/>
                    </a:lnTo>
                    <a:lnTo>
                      <a:pt x="54" y="59"/>
                    </a:lnTo>
                    <a:lnTo>
                      <a:pt x="55" y="57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9" y="56"/>
                    </a:lnTo>
                    <a:lnTo>
                      <a:pt x="59" y="57"/>
                    </a:lnTo>
                    <a:lnTo>
                      <a:pt x="59" y="59"/>
                    </a:lnTo>
                    <a:lnTo>
                      <a:pt x="59" y="60"/>
                    </a:lnTo>
                    <a:lnTo>
                      <a:pt x="59" y="61"/>
                    </a:lnTo>
                    <a:lnTo>
                      <a:pt x="59" y="62"/>
                    </a:lnTo>
                    <a:lnTo>
                      <a:pt x="59" y="63"/>
                    </a:lnTo>
                    <a:lnTo>
                      <a:pt x="59" y="64"/>
                    </a:lnTo>
                    <a:lnTo>
                      <a:pt x="59" y="64"/>
                    </a:lnTo>
                    <a:lnTo>
                      <a:pt x="59" y="66"/>
                    </a:lnTo>
                    <a:lnTo>
                      <a:pt x="61" y="67"/>
                    </a:lnTo>
                    <a:lnTo>
                      <a:pt x="62" y="67"/>
                    </a:lnTo>
                    <a:lnTo>
                      <a:pt x="63" y="67"/>
                    </a:lnTo>
                    <a:lnTo>
                      <a:pt x="64" y="67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8" y="66"/>
                    </a:lnTo>
                    <a:lnTo>
                      <a:pt x="69" y="66"/>
                    </a:lnTo>
                    <a:lnTo>
                      <a:pt x="71" y="65"/>
                    </a:lnTo>
                    <a:lnTo>
                      <a:pt x="72" y="63"/>
                    </a:lnTo>
                    <a:lnTo>
                      <a:pt x="74" y="62"/>
                    </a:lnTo>
                    <a:lnTo>
                      <a:pt x="75" y="63"/>
                    </a:lnTo>
                    <a:lnTo>
                      <a:pt x="76" y="62"/>
                    </a:lnTo>
                    <a:lnTo>
                      <a:pt x="76" y="61"/>
                    </a:lnTo>
                    <a:lnTo>
                      <a:pt x="75" y="60"/>
                    </a:lnTo>
                    <a:lnTo>
                      <a:pt x="75" y="59"/>
                    </a:lnTo>
                    <a:lnTo>
                      <a:pt x="76" y="58"/>
                    </a:lnTo>
                    <a:lnTo>
                      <a:pt x="76" y="57"/>
                    </a:lnTo>
                    <a:lnTo>
                      <a:pt x="76" y="56"/>
                    </a:lnTo>
                    <a:lnTo>
                      <a:pt x="76" y="55"/>
                    </a:lnTo>
                    <a:lnTo>
                      <a:pt x="73" y="52"/>
                    </a:lnTo>
                    <a:lnTo>
                      <a:pt x="73" y="51"/>
                    </a:lnTo>
                    <a:lnTo>
                      <a:pt x="73" y="50"/>
                    </a:lnTo>
                    <a:lnTo>
                      <a:pt x="73" y="49"/>
                    </a:lnTo>
                    <a:lnTo>
                      <a:pt x="74" y="48"/>
                    </a:lnTo>
                    <a:lnTo>
                      <a:pt x="75" y="48"/>
                    </a:lnTo>
                    <a:lnTo>
                      <a:pt x="76" y="47"/>
                    </a:lnTo>
                    <a:lnTo>
                      <a:pt x="76" y="48"/>
                    </a:lnTo>
                    <a:lnTo>
                      <a:pt x="78" y="49"/>
                    </a:lnTo>
                    <a:lnTo>
                      <a:pt x="79" y="50"/>
                    </a:lnTo>
                    <a:lnTo>
                      <a:pt x="80" y="48"/>
                    </a:lnTo>
                    <a:lnTo>
                      <a:pt x="81" y="47"/>
                    </a:lnTo>
                    <a:lnTo>
                      <a:pt x="80" y="47"/>
                    </a:lnTo>
                    <a:lnTo>
                      <a:pt x="80" y="47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8" y="46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7" y="40"/>
                    </a:lnTo>
                    <a:lnTo>
                      <a:pt x="84" y="38"/>
                    </a:lnTo>
                    <a:lnTo>
                      <a:pt x="81" y="36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7" y="36"/>
                    </a:lnTo>
                    <a:lnTo>
                      <a:pt x="74" y="33"/>
                    </a:lnTo>
                    <a:lnTo>
                      <a:pt x="73" y="31"/>
                    </a:lnTo>
                    <a:lnTo>
                      <a:pt x="69" y="29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69" y="26"/>
                    </a:lnTo>
                    <a:lnTo>
                      <a:pt x="68" y="26"/>
                    </a:lnTo>
                    <a:lnTo>
                      <a:pt x="66" y="27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0" y="26"/>
                    </a:lnTo>
                    <a:lnTo>
                      <a:pt x="59" y="26"/>
                    </a:lnTo>
                    <a:lnTo>
                      <a:pt x="58" y="24"/>
                    </a:lnTo>
                    <a:lnTo>
                      <a:pt x="58" y="25"/>
                    </a:lnTo>
                    <a:lnTo>
                      <a:pt x="57" y="25"/>
                    </a:lnTo>
                    <a:lnTo>
                      <a:pt x="56" y="25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2" y="23"/>
                    </a:lnTo>
                    <a:lnTo>
                      <a:pt x="51" y="21"/>
                    </a:lnTo>
                    <a:lnTo>
                      <a:pt x="51" y="20"/>
                    </a:lnTo>
                    <a:lnTo>
                      <a:pt x="49" y="19"/>
                    </a:lnTo>
                    <a:lnTo>
                      <a:pt x="49" y="1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5" y="13"/>
                    </a:lnTo>
                    <a:lnTo>
                      <a:pt x="42" y="9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3" y="4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28" y="12"/>
                    </a:lnTo>
                    <a:lnTo>
                      <a:pt x="30" y="15"/>
                    </a:lnTo>
                    <a:lnTo>
                      <a:pt x="29" y="15"/>
                    </a:lnTo>
                    <a:lnTo>
                      <a:pt x="28" y="15"/>
                    </a:lnTo>
                    <a:lnTo>
                      <a:pt x="27" y="16"/>
                    </a:lnTo>
                    <a:lnTo>
                      <a:pt x="26" y="16"/>
                    </a:lnTo>
                    <a:lnTo>
                      <a:pt x="25" y="17"/>
                    </a:ln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3" y="13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1" y="20"/>
                    </a:lnTo>
                    <a:lnTo>
                      <a:pt x="10" y="23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0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4" y="52"/>
                    </a:lnTo>
                    <a:lnTo>
                      <a:pt x="5" y="53"/>
                    </a:lnTo>
                    <a:lnTo>
                      <a:pt x="5" y="55"/>
                    </a:lnTo>
                    <a:lnTo>
                      <a:pt x="5" y="56"/>
                    </a:lnTo>
                    <a:lnTo>
                      <a:pt x="5" y="57"/>
                    </a:lnTo>
                    <a:lnTo>
                      <a:pt x="5" y="58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2" y="61"/>
                    </a:lnTo>
                    <a:lnTo>
                      <a:pt x="1" y="61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3" y="70"/>
                    </a:lnTo>
                    <a:lnTo>
                      <a:pt x="4" y="69"/>
                    </a:lnTo>
                    <a:lnTo>
                      <a:pt x="3" y="69"/>
                    </a:lnTo>
                    <a:lnTo>
                      <a:pt x="3" y="68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10" y="68"/>
                    </a:lnTo>
                    <a:lnTo>
                      <a:pt x="11" y="70"/>
                    </a:lnTo>
                    <a:lnTo>
                      <a:pt x="12" y="71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10" y="70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8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10" y="74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1" y="73"/>
                    </a:lnTo>
                    <a:lnTo>
                      <a:pt x="11" y="74"/>
                    </a:lnTo>
                    <a:lnTo>
                      <a:pt x="11" y="75"/>
                    </a:lnTo>
                    <a:lnTo>
                      <a:pt x="12" y="75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8"/>
                    </a:lnTo>
                    <a:lnTo>
                      <a:pt x="15" y="79"/>
                    </a:lnTo>
                    <a:lnTo>
                      <a:pt x="16" y="79"/>
                    </a:lnTo>
                    <a:lnTo>
                      <a:pt x="16" y="78"/>
                    </a:lnTo>
                    <a:lnTo>
                      <a:pt x="17" y="78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9"/>
                    </a:lnTo>
                    <a:lnTo>
                      <a:pt x="21" y="82"/>
                    </a:lnTo>
                    <a:lnTo>
                      <a:pt x="21" y="83"/>
                    </a:lnTo>
                    <a:lnTo>
                      <a:pt x="23" y="84"/>
                    </a:lnTo>
                    <a:lnTo>
                      <a:pt x="24" y="85"/>
                    </a:lnTo>
                    <a:lnTo>
                      <a:pt x="25" y="86"/>
                    </a:lnTo>
                    <a:lnTo>
                      <a:pt x="26" y="86"/>
                    </a:lnTo>
                    <a:lnTo>
                      <a:pt x="26" y="87"/>
                    </a:lnTo>
                    <a:lnTo>
                      <a:pt x="26" y="88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30" y="89"/>
                    </a:lnTo>
                    <a:lnTo>
                      <a:pt x="30" y="90"/>
                    </a:lnTo>
                    <a:lnTo>
                      <a:pt x="30" y="91"/>
                    </a:lnTo>
                    <a:lnTo>
                      <a:pt x="30" y="92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8"/>
                    </a:lnTo>
                    <a:lnTo>
                      <a:pt x="32" y="99"/>
                    </a:lnTo>
                    <a:lnTo>
                      <a:pt x="33" y="100"/>
                    </a:lnTo>
                    <a:lnTo>
                      <a:pt x="35" y="101"/>
                    </a:lnTo>
                    <a:lnTo>
                      <a:pt x="39" y="103"/>
                    </a:lnTo>
                    <a:lnTo>
                      <a:pt x="39" y="103"/>
                    </a:lnTo>
                    <a:lnTo>
                      <a:pt x="41" y="105"/>
                    </a:lnTo>
                    <a:lnTo>
                      <a:pt x="42" y="106"/>
                    </a:lnTo>
                    <a:lnTo>
                      <a:pt x="42" y="105"/>
                    </a:lnTo>
                    <a:lnTo>
                      <a:pt x="42" y="1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1" name="Freeform 478">
                <a:extLst>
                  <a:ext uri="{FF2B5EF4-FFF2-40B4-BE49-F238E27FC236}">
                    <a16:creationId xmlns:a16="http://schemas.microsoft.com/office/drawing/2014/main" id="{74C24A11-63C9-C8DF-E6E2-01170104C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338" y="1482725"/>
                <a:ext cx="284162" cy="276225"/>
              </a:xfrm>
              <a:custGeom>
                <a:avLst/>
                <a:gdLst>
                  <a:gd name="T0" fmla="*/ 125 w 179"/>
                  <a:gd name="T1" fmla="*/ 173 h 174"/>
                  <a:gd name="T2" fmla="*/ 130 w 179"/>
                  <a:gd name="T3" fmla="*/ 167 h 174"/>
                  <a:gd name="T4" fmla="*/ 125 w 179"/>
                  <a:gd name="T5" fmla="*/ 156 h 174"/>
                  <a:gd name="T6" fmla="*/ 127 w 179"/>
                  <a:gd name="T7" fmla="*/ 145 h 174"/>
                  <a:gd name="T8" fmla="*/ 136 w 179"/>
                  <a:gd name="T9" fmla="*/ 132 h 174"/>
                  <a:gd name="T10" fmla="*/ 146 w 179"/>
                  <a:gd name="T11" fmla="*/ 124 h 174"/>
                  <a:gd name="T12" fmla="*/ 152 w 179"/>
                  <a:gd name="T13" fmla="*/ 128 h 174"/>
                  <a:gd name="T14" fmla="*/ 148 w 179"/>
                  <a:gd name="T15" fmla="*/ 118 h 174"/>
                  <a:gd name="T16" fmla="*/ 149 w 179"/>
                  <a:gd name="T17" fmla="*/ 112 h 174"/>
                  <a:gd name="T18" fmla="*/ 155 w 179"/>
                  <a:gd name="T19" fmla="*/ 114 h 174"/>
                  <a:gd name="T20" fmla="*/ 163 w 179"/>
                  <a:gd name="T21" fmla="*/ 108 h 174"/>
                  <a:gd name="T22" fmla="*/ 169 w 179"/>
                  <a:gd name="T23" fmla="*/ 111 h 174"/>
                  <a:gd name="T24" fmla="*/ 173 w 179"/>
                  <a:gd name="T25" fmla="*/ 108 h 174"/>
                  <a:gd name="T26" fmla="*/ 163 w 179"/>
                  <a:gd name="T27" fmla="*/ 88 h 174"/>
                  <a:gd name="T28" fmla="*/ 163 w 179"/>
                  <a:gd name="T29" fmla="*/ 82 h 174"/>
                  <a:gd name="T30" fmla="*/ 171 w 179"/>
                  <a:gd name="T31" fmla="*/ 84 h 174"/>
                  <a:gd name="T32" fmla="*/ 178 w 179"/>
                  <a:gd name="T33" fmla="*/ 78 h 174"/>
                  <a:gd name="T34" fmla="*/ 173 w 179"/>
                  <a:gd name="T35" fmla="*/ 73 h 174"/>
                  <a:gd name="T36" fmla="*/ 166 w 179"/>
                  <a:gd name="T37" fmla="*/ 68 h 174"/>
                  <a:gd name="T38" fmla="*/ 157 w 179"/>
                  <a:gd name="T39" fmla="*/ 64 h 174"/>
                  <a:gd name="T40" fmla="*/ 157 w 179"/>
                  <a:gd name="T41" fmla="*/ 53 h 174"/>
                  <a:gd name="T42" fmla="*/ 159 w 179"/>
                  <a:gd name="T43" fmla="*/ 46 h 174"/>
                  <a:gd name="T44" fmla="*/ 165 w 179"/>
                  <a:gd name="T45" fmla="*/ 37 h 174"/>
                  <a:gd name="T46" fmla="*/ 166 w 179"/>
                  <a:gd name="T47" fmla="*/ 26 h 174"/>
                  <a:gd name="T48" fmla="*/ 158 w 179"/>
                  <a:gd name="T49" fmla="*/ 23 h 174"/>
                  <a:gd name="T50" fmla="*/ 144 w 179"/>
                  <a:gd name="T51" fmla="*/ 28 h 174"/>
                  <a:gd name="T52" fmla="*/ 141 w 179"/>
                  <a:gd name="T53" fmla="*/ 19 h 174"/>
                  <a:gd name="T54" fmla="*/ 135 w 179"/>
                  <a:gd name="T55" fmla="*/ 13 h 174"/>
                  <a:gd name="T56" fmla="*/ 133 w 179"/>
                  <a:gd name="T57" fmla="*/ 12 h 174"/>
                  <a:gd name="T58" fmla="*/ 128 w 179"/>
                  <a:gd name="T59" fmla="*/ 15 h 174"/>
                  <a:gd name="T60" fmla="*/ 118 w 179"/>
                  <a:gd name="T61" fmla="*/ 9 h 174"/>
                  <a:gd name="T62" fmla="*/ 113 w 179"/>
                  <a:gd name="T63" fmla="*/ 11 h 174"/>
                  <a:gd name="T64" fmla="*/ 101 w 179"/>
                  <a:gd name="T65" fmla="*/ 12 h 174"/>
                  <a:gd name="T66" fmla="*/ 92 w 179"/>
                  <a:gd name="T67" fmla="*/ 8 h 174"/>
                  <a:gd name="T68" fmla="*/ 81 w 179"/>
                  <a:gd name="T69" fmla="*/ 10 h 174"/>
                  <a:gd name="T70" fmla="*/ 77 w 179"/>
                  <a:gd name="T71" fmla="*/ 8 h 174"/>
                  <a:gd name="T72" fmla="*/ 65 w 179"/>
                  <a:gd name="T73" fmla="*/ 7 h 174"/>
                  <a:gd name="T74" fmla="*/ 57 w 179"/>
                  <a:gd name="T75" fmla="*/ 3 h 174"/>
                  <a:gd name="T76" fmla="*/ 51 w 179"/>
                  <a:gd name="T77" fmla="*/ 4 h 174"/>
                  <a:gd name="T78" fmla="*/ 35 w 179"/>
                  <a:gd name="T79" fmla="*/ 6 h 174"/>
                  <a:gd name="T80" fmla="*/ 29 w 179"/>
                  <a:gd name="T81" fmla="*/ 15 h 174"/>
                  <a:gd name="T82" fmla="*/ 18 w 179"/>
                  <a:gd name="T83" fmla="*/ 11 h 174"/>
                  <a:gd name="T84" fmla="*/ 13 w 179"/>
                  <a:gd name="T85" fmla="*/ 5 h 174"/>
                  <a:gd name="T86" fmla="*/ 4 w 179"/>
                  <a:gd name="T87" fmla="*/ 11 h 174"/>
                  <a:gd name="T88" fmla="*/ 1 w 179"/>
                  <a:gd name="T89" fmla="*/ 25 h 174"/>
                  <a:gd name="T90" fmla="*/ 0 w 179"/>
                  <a:gd name="T91" fmla="*/ 32 h 174"/>
                  <a:gd name="T92" fmla="*/ 6 w 179"/>
                  <a:gd name="T93" fmla="*/ 38 h 174"/>
                  <a:gd name="T94" fmla="*/ 10 w 179"/>
                  <a:gd name="T95" fmla="*/ 38 h 174"/>
                  <a:gd name="T96" fmla="*/ 15 w 179"/>
                  <a:gd name="T97" fmla="*/ 44 h 174"/>
                  <a:gd name="T98" fmla="*/ 16 w 179"/>
                  <a:gd name="T99" fmla="*/ 48 h 174"/>
                  <a:gd name="T100" fmla="*/ 19 w 179"/>
                  <a:gd name="T101" fmla="*/ 58 h 174"/>
                  <a:gd name="T102" fmla="*/ 23 w 179"/>
                  <a:gd name="T103" fmla="*/ 62 h 174"/>
                  <a:gd name="T104" fmla="*/ 26 w 179"/>
                  <a:gd name="T105" fmla="*/ 73 h 174"/>
                  <a:gd name="T106" fmla="*/ 33 w 179"/>
                  <a:gd name="T107" fmla="*/ 80 h 174"/>
                  <a:gd name="T108" fmla="*/ 41 w 179"/>
                  <a:gd name="T109" fmla="*/ 89 h 174"/>
                  <a:gd name="T110" fmla="*/ 58 w 179"/>
                  <a:gd name="T111" fmla="*/ 109 h 174"/>
                  <a:gd name="T112" fmla="*/ 71 w 179"/>
                  <a:gd name="T113" fmla="*/ 124 h 174"/>
                  <a:gd name="T114" fmla="*/ 79 w 179"/>
                  <a:gd name="T115" fmla="*/ 137 h 174"/>
                  <a:gd name="T116" fmla="*/ 85 w 179"/>
                  <a:gd name="T117" fmla="*/ 149 h 174"/>
                  <a:gd name="T118" fmla="*/ 90 w 179"/>
                  <a:gd name="T119" fmla="*/ 151 h 174"/>
                  <a:gd name="T120" fmla="*/ 96 w 179"/>
                  <a:gd name="T121" fmla="*/ 155 h 174"/>
                  <a:gd name="T122" fmla="*/ 107 w 179"/>
                  <a:gd name="T123" fmla="*/ 16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9" h="174">
                    <a:moveTo>
                      <a:pt x="119" y="171"/>
                    </a:moveTo>
                    <a:lnTo>
                      <a:pt x="120" y="171"/>
                    </a:lnTo>
                    <a:lnTo>
                      <a:pt x="121" y="171"/>
                    </a:lnTo>
                    <a:lnTo>
                      <a:pt x="122" y="173"/>
                    </a:lnTo>
                    <a:lnTo>
                      <a:pt x="123" y="173"/>
                    </a:lnTo>
                    <a:lnTo>
                      <a:pt x="124" y="173"/>
                    </a:lnTo>
                    <a:lnTo>
                      <a:pt x="125" y="174"/>
                    </a:lnTo>
                    <a:lnTo>
                      <a:pt x="125" y="173"/>
                    </a:lnTo>
                    <a:lnTo>
                      <a:pt x="126" y="173"/>
                    </a:lnTo>
                    <a:lnTo>
                      <a:pt x="127" y="173"/>
                    </a:lnTo>
                    <a:lnTo>
                      <a:pt x="127" y="172"/>
                    </a:lnTo>
                    <a:lnTo>
                      <a:pt x="128" y="171"/>
                    </a:lnTo>
                    <a:lnTo>
                      <a:pt x="130" y="170"/>
                    </a:lnTo>
                    <a:lnTo>
                      <a:pt x="130" y="169"/>
                    </a:lnTo>
                    <a:lnTo>
                      <a:pt x="130" y="168"/>
                    </a:lnTo>
                    <a:lnTo>
                      <a:pt x="130" y="167"/>
                    </a:lnTo>
                    <a:lnTo>
                      <a:pt x="130" y="165"/>
                    </a:lnTo>
                    <a:lnTo>
                      <a:pt x="129" y="164"/>
                    </a:lnTo>
                    <a:lnTo>
                      <a:pt x="128" y="163"/>
                    </a:lnTo>
                    <a:lnTo>
                      <a:pt x="126" y="160"/>
                    </a:lnTo>
                    <a:lnTo>
                      <a:pt x="125" y="159"/>
                    </a:lnTo>
                    <a:lnTo>
                      <a:pt x="125" y="158"/>
                    </a:lnTo>
                    <a:lnTo>
                      <a:pt x="125" y="157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5"/>
                    </a:lnTo>
                    <a:lnTo>
                      <a:pt x="126" y="154"/>
                    </a:lnTo>
                    <a:lnTo>
                      <a:pt x="125" y="151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30" y="144"/>
                    </a:lnTo>
                    <a:lnTo>
                      <a:pt x="133" y="144"/>
                    </a:lnTo>
                    <a:lnTo>
                      <a:pt x="135" y="145"/>
                    </a:lnTo>
                    <a:lnTo>
                      <a:pt x="134" y="139"/>
                    </a:lnTo>
                    <a:lnTo>
                      <a:pt x="134" y="138"/>
                    </a:lnTo>
                    <a:lnTo>
                      <a:pt x="134" y="137"/>
                    </a:lnTo>
                    <a:lnTo>
                      <a:pt x="135" y="135"/>
                    </a:lnTo>
                    <a:lnTo>
                      <a:pt x="136" y="132"/>
                    </a:lnTo>
                    <a:lnTo>
                      <a:pt x="135" y="131"/>
                    </a:lnTo>
                    <a:lnTo>
                      <a:pt x="135" y="130"/>
                    </a:lnTo>
                    <a:lnTo>
                      <a:pt x="142" y="126"/>
                    </a:lnTo>
                    <a:lnTo>
                      <a:pt x="143" y="126"/>
                    </a:lnTo>
                    <a:lnTo>
                      <a:pt x="143" y="125"/>
                    </a:lnTo>
                    <a:lnTo>
                      <a:pt x="142" y="125"/>
                    </a:lnTo>
                    <a:lnTo>
                      <a:pt x="143" y="124"/>
                    </a:lnTo>
                    <a:lnTo>
                      <a:pt x="146" y="124"/>
                    </a:lnTo>
                    <a:lnTo>
                      <a:pt x="147" y="124"/>
                    </a:lnTo>
                    <a:lnTo>
                      <a:pt x="148" y="125"/>
                    </a:lnTo>
                    <a:lnTo>
                      <a:pt x="149" y="126"/>
                    </a:lnTo>
                    <a:lnTo>
                      <a:pt x="149" y="127"/>
                    </a:lnTo>
                    <a:lnTo>
                      <a:pt x="149" y="128"/>
                    </a:lnTo>
                    <a:lnTo>
                      <a:pt x="150" y="129"/>
                    </a:lnTo>
                    <a:lnTo>
                      <a:pt x="151" y="128"/>
                    </a:lnTo>
                    <a:lnTo>
                      <a:pt x="152" y="128"/>
                    </a:lnTo>
                    <a:lnTo>
                      <a:pt x="153" y="127"/>
                    </a:lnTo>
                    <a:lnTo>
                      <a:pt x="154" y="127"/>
                    </a:lnTo>
                    <a:lnTo>
                      <a:pt x="155" y="127"/>
                    </a:lnTo>
                    <a:lnTo>
                      <a:pt x="153" y="124"/>
                    </a:lnTo>
                    <a:lnTo>
                      <a:pt x="151" y="120"/>
                    </a:lnTo>
                    <a:lnTo>
                      <a:pt x="150" y="118"/>
                    </a:lnTo>
                    <a:lnTo>
                      <a:pt x="149" y="118"/>
                    </a:lnTo>
                    <a:lnTo>
                      <a:pt x="148" y="118"/>
                    </a:lnTo>
                    <a:lnTo>
                      <a:pt x="148" y="117"/>
                    </a:lnTo>
                    <a:lnTo>
                      <a:pt x="148" y="116"/>
                    </a:lnTo>
                    <a:lnTo>
                      <a:pt x="147" y="116"/>
                    </a:lnTo>
                    <a:lnTo>
                      <a:pt x="146" y="116"/>
                    </a:lnTo>
                    <a:lnTo>
                      <a:pt x="146" y="115"/>
                    </a:lnTo>
                    <a:lnTo>
                      <a:pt x="147" y="114"/>
                    </a:lnTo>
                    <a:lnTo>
                      <a:pt x="148" y="114"/>
                    </a:lnTo>
                    <a:lnTo>
                      <a:pt x="149" y="112"/>
                    </a:lnTo>
                    <a:lnTo>
                      <a:pt x="150" y="112"/>
                    </a:lnTo>
                    <a:lnTo>
                      <a:pt x="151" y="112"/>
                    </a:lnTo>
                    <a:lnTo>
                      <a:pt x="152" y="112"/>
                    </a:lnTo>
                    <a:lnTo>
                      <a:pt x="152" y="113"/>
                    </a:lnTo>
                    <a:lnTo>
                      <a:pt x="153" y="114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5" y="114"/>
                    </a:lnTo>
                    <a:lnTo>
                      <a:pt x="156" y="112"/>
                    </a:lnTo>
                    <a:lnTo>
                      <a:pt x="157" y="112"/>
                    </a:lnTo>
                    <a:lnTo>
                      <a:pt x="159" y="113"/>
                    </a:lnTo>
                    <a:lnTo>
                      <a:pt x="160" y="113"/>
                    </a:lnTo>
                    <a:lnTo>
                      <a:pt x="161" y="111"/>
                    </a:lnTo>
                    <a:lnTo>
                      <a:pt x="161" y="110"/>
                    </a:lnTo>
                    <a:lnTo>
                      <a:pt x="162" y="109"/>
                    </a:lnTo>
                    <a:lnTo>
                      <a:pt x="163" y="108"/>
                    </a:lnTo>
                    <a:lnTo>
                      <a:pt x="164" y="109"/>
                    </a:lnTo>
                    <a:lnTo>
                      <a:pt x="164" y="109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67" y="108"/>
                    </a:lnTo>
                    <a:lnTo>
                      <a:pt x="168" y="109"/>
                    </a:lnTo>
                    <a:lnTo>
                      <a:pt x="169" y="110"/>
                    </a:lnTo>
                    <a:lnTo>
                      <a:pt x="169" y="111"/>
                    </a:lnTo>
                    <a:lnTo>
                      <a:pt x="169" y="112"/>
                    </a:lnTo>
                    <a:lnTo>
                      <a:pt x="170" y="112"/>
                    </a:lnTo>
                    <a:lnTo>
                      <a:pt x="171" y="110"/>
                    </a:lnTo>
                    <a:lnTo>
                      <a:pt x="173" y="111"/>
                    </a:lnTo>
                    <a:lnTo>
                      <a:pt x="174" y="110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8"/>
                    </a:lnTo>
                    <a:lnTo>
                      <a:pt x="173" y="107"/>
                    </a:lnTo>
                    <a:lnTo>
                      <a:pt x="174" y="105"/>
                    </a:lnTo>
                    <a:lnTo>
                      <a:pt x="174" y="103"/>
                    </a:lnTo>
                    <a:lnTo>
                      <a:pt x="173" y="99"/>
                    </a:lnTo>
                    <a:lnTo>
                      <a:pt x="172" y="98"/>
                    </a:lnTo>
                    <a:lnTo>
                      <a:pt x="167" y="93"/>
                    </a:lnTo>
                    <a:lnTo>
                      <a:pt x="164" y="89"/>
                    </a:lnTo>
                    <a:lnTo>
                      <a:pt x="163" y="88"/>
                    </a:lnTo>
                    <a:lnTo>
                      <a:pt x="162" y="86"/>
                    </a:lnTo>
                    <a:lnTo>
                      <a:pt x="161" y="86"/>
                    </a:lnTo>
                    <a:lnTo>
                      <a:pt x="162" y="85"/>
                    </a:lnTo>
                    <a:lnTo>
                      <a:pt x="161" y="84"/>
                    </a:lnTo>
                    <a:lnTo>
                      <a:pt x="161" y="83"/>
                    </a:lnTo>
                    <a:lnTo>
                      <a:pt x="162" y="83"/>
                    </a:lnTo>
                    <a:lnTo>
                      <a:pt x="162" y="82"/>
                    </a:lnTo>
                    <a:lnTo>
                      <a:pt x="163" y="82"/>
                    </a:lnTo>
                    <a:lnTo>
                      <a:pt x="164" y="82"/>
                    </a:lnTo>
                    <a:lnTo>
                      <a:pt x="164" y="82"/>
                    </a:lnTo>
                    <a:lnTo>
                      <a:pt x="165" y="83"/>
                    </a:lnTo>
                    <a:lnTo>
                      <a:pt x="166" y="84"/>
                    </a:lnTo>
                    <a:lnTo>
                      <a:pt x="167" y="85"/>
                    </a:lnTo>
                    <a:lnTo>
                      <a:pt x="168" y="85"/>
                    </a:lnTo>
                    <a:lnTo>
                      <a:pt x="169" y="84"/>
                    </a:lnTo>
                    <a:lnTo>
                      <a:pt x="171" y="84"/>
                    </a:lnTo>
                    <a:lnTo>
                      <a:pt x="174" y="84"/>
                    </a:lnTo>
                    <a:lnTo>
                      <a:pt x="175" y="84"/>
                    </a:lnTo>
                    <a:lnTo>
                      <a:pt x="176" y="84"/>
                    </a:lnTo>
                    <a:lnTo>
                      <a:pt x="178" y="82"/>
                    </a:lnTo>
                    <a:lnTo>
                      <a:pt x="179" y="81"/>
                    </a:lnTo>
                    <a:lnTo>
                      <a:pt x="179" y="80"/>
                    </a:lnTo>
                    <a:lnTo>
                      <a:pt x="179" y="79"/>
                    </a:lnTo>
                    <a:lnTo>
                      <a:pt x="178" y="78"/>
                    </a:lnTo>
                    <a:lnTo>
                      <a:pt x="178" y="79"/>
                    </a:lnTo>
                    <a:lnTo>
                      <a:pt x="177" y="79"/>
                    </a:lnTo>
                    <a:lnTo>
                      <a:pt x="176" y="78"/>
                    </a:lnTo>
                    <a:lnTo>
                      <a:pt x="174" y="77"/>
                    </a:lnTo>
                    <a:lnTo>
                      <a:pt x="174" y="76"/>
                    </a:lnTo>
                    <a:lnTo>
                      <a:pt x="173" y="75"/>
                    </a:lnTo>
                    <a:lnTo>
                      <a:pt x="173" y="74"/>
                    </a:lnTo>
                    <a:lnTo>
                      <a:pt x="173" y="73"/>
                    </a:lnTo>
                    <a:lnTo>
                      <a:pt x="172" y="72"/>
                    </a:lnTo>
                    <a:lnTo>
                      <a:pt x="171" y="73"/>
                    </a:lnTo>
                    <a:lnTo>
                      <a:pt x="170" y="72"/>
                    </a:lnTo>
                    <a:lnTo>
                      <a:pt x="168" y="72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6" y="68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64" y="65"/>
                    </a:lnTo>
                    <a:lnTo>
                      <a:pt x="163" y="66"/>
                    </a:lnTo>
                    <a:lnTo>
                      <a:pt x="162" y="66"/>
                    </a:lnTo>
                    <a:lnTo>
                      <a:pt x="160" y="65"/>
                    </a:lnTo>
                    <a:lnTo>
                      <a:pt x="158" y="65"/>
                    </a:lnTo>
                    <a:lnTo>
                      <a:pt x="157" y="64"/>
                    </a:lnTo>
                    <a:lnTo>
                      <a:pt x="157" y="63"/>
                    </a:lnTo>
                    <a:lnTo>
                      <a:pt x="156" y="60"/>
                    </a:lnTo>
                    <a:lnTo>
                      <a:pt x="156" y="59"/>
                    </a:lnTo>
                    <a:lnTo>
                      <a:pt x="156" y="58"/>
                    </a:lnTo>
                    <a:lnTo>
                      <a:pt x="156" y="57"/>
                    </a:lnTo>
                    <a:lnTo>
                      <a:pt x="157" y="56"/>
                    </a:lnTo>
                    <a:lnTo>
                      <a:pt x="157" y="55"/>
                    </a:lnTo>
                    <a:lnTo>
                      <a:pt x="157" y="53"/>
                    </a:lnTo>
                    <a:lnTo>
                      <a:pt x="157" y="50"/>
                    </a:lnTo>
                    <a:lnTo>
                      <a:pt x="157" y="50"/>
                    </a:lnTo>
                    <a:lnTo>
                      <a:pt x="158" y="49"/>
                    </a:lnTo>
                    <a:lnTo>
                      <a:pt x="158" y="48"/>
                    </a:lnTo>
                    <a:lnTo>
                      <a:pt x="159" y="48"/>
                    </a:lnTo>
                    <a:lnTo>
                      <a:pt x="159" y="48"/>
                    </a:lnTo>
                    <a:lnTo>
                      <a:pt x="159" y="47"/>
                    </a:lnTo>
                    <a:lnTo>
                      <a:pt x="159" y="46"/>
                    </a:lnTo>
                    <a:lnTo>
                      <a:pt x="160" y="46"/>
                    </a:lnTo>
                    <a:lnTo>
                      <a:pt x="160" y="45"/>
                    </a:lnTo>
                    <a:lnTo>
                      <a:pt x="162" y="41"/>
                    </a:lnTo>
                    <a:lnTo>
                      <a:pt x="163" y="39"/>
                    </a:lnTo>
                    <a:lnTo>
                      <a:pt x="163" y="38"/>
                    </a:lnTo>
                    <a:lnTo>
                      <a:pt x="164" y="38"/>
                    </a:lnTo>
                    <a:lnTo>
                      <a:pt x="164" y="38"/>
                    </a:lnTo>
                    <a:lnTo>
                      <a:pt x="165" y="37"/>
                    </a:lnTo>
                    <a:lnTo>
                      <a:pt x="165" y="36"/>
                    </a:lnTo>
                    <a:lnTo>
                      <a:pt x="167" y="28"/>
                    </a:lnTo>
                    <a:lnTo>
                      <a:pt x="167" y="28"/>
                    </a:lnTo>
                    <a:lnTo>
                      <a:pt x="168" y="28"/>
                    </a:lnTo>
                    <a:lnTo>
                      <a:pt x="168" y="27"/>
                    </a:lnTo>
                    <a:lnTo>
                      <a:pt x="167" y="26"/>
                    </a:lnTo>
                    <a:lnTo>
                      <a:pt x="166" y="25"/>
                    </a:lnTo>
                    <a:lnTo>
                      <a:pt x="166" y="26"/>
                    </a:lnTo>
                    <a:lnTo>
                      <a:pt x="165" y="25"/>
                    </a:lnTo>
                    <a:lnTo>
                      <a:pt x="164" y="24"/>
                    </a:lnTo>
                    <a:lnTo>
                      <a:pt x="164" y="25"/>
                    </a:lnTo>
                    <a:lnTo>
                      <a:pt x="161" y="24"/>
                    </a:lnTo>
                    <a:lnTo>
                      <a:pt x="160" y="25"/>
                    </a:lnTo>
                    <a:lnTo>
                      <a:pt x="159" y="24"/>
                    </a:lnTo>
                    <a:lnTo>
                      <a:pt x="159" y="23"/>
                    </a:lnTo>
                    <a:lnTo>
                      <a:pt x="158" y="23"/>
                    </a:lnTo>
                    <a:lnTo>
                      <a:pt x="155" y="27"/>
                    </a:lnTo>
                    <a:lnTo>
                      <a:pt x="154" y="27"/>
                    </a:lnTo>
                    <a:lnTo>
                      <a:pt x="153" y="27"/>
                    </a:lnTo>
                    <a:lnTo>
                      <a:pt x="152" y="28"/>
                    </a:lnTo>
                    <a:lnTo>
                      <a:pt x="151" y="28"/>
                    </a:lnTo>
                    <a:lnTo>
                      <a:pt x="150" y="28"/>
                    </a:lnTo>
                    <a:lnTo>
                      <a:pt x="145" y="28"/>
                    </a:lnTo>
                    <a:lnTo>
                      <a:pt x="144" y="28"/>
                    </a:lnTo>
                    <a:lnTo>
                      <a:pt x="144" y="27"/>
                    </a:lnTo>
                    <a:lnTo>
                      <a:pt x="142" y="26"/>
                    </a:lnTo>
                    <a:lnTo>
                      <a:pt x="140" y="24"/>
                    </a:lnTo>
                    <a:lnTo>
                      <a:pt x="140" y="22"/>
                    </a:lnTo>
                    <a:lnTo>
                      <a:pt x="140" y="21"/>
                    </a:lnTo>
                    <a:lnTo>
                      <a:pt x="141" y="21"/>
                    </a:lnTo>
                    <a:lnTo>
                      <a:pt x="142" y="20"/>
                    </a:lnTo>
                    <a:lnTo>
                      <a:pt x="141" y="19"/>
                    </a:lnTo>
                    <a:lnTo>
                      <a:pt x="141" y="18"/>
                    </a:lnTo>
                    <a:lnTo>
                      <a:pt x="141" y="18"/>
                    </a:lnTo>
                    <a:lnTo>
                      <a:pt x="140" y="18"/>
                    </a:lnTo>
                    <a:lnTo>
                      <a:pt x="139" y="18"/>
                    </a:lnTo>
                    <a:lnTo>
                      <a:pt x="138" y="18"/>
                    </a:lnTo>
                    <a:lnTo>
                      <a:pt x="137" y="17"/>
                    </a:lnTo>
                    <a:lnTo>
                      <a:pt x="136" y="13"/>
                    </a:lnTo>
                    <a:lnTo>
                      <a:pt x="135" y="13"/>
                    </a:lnTo>
                    <a:lnTo>
                      <a:pt x="135" y="12"/>
                    </a:lnTo>
                    <a:lnTo>
                      <a:pt x="135" y="13"/>
                    </a:lnTo>
                    <a:lnTo>
                      <a:pt x="135" y="14"/>
                    </a:lnTo>
                    <a:lnTo>
                      <a:pt x="135" y="14"/>
                    </a:lnTo>
                    <a:lnTo>
                      <a:pt x="134" y="13"/>
                    </a:lnTo>
                    <a:lnTo>
                      <a:pt x="134" y="12"/>
                    </a:lnTo>
                    <a:lnTo>
                      <a:pt x="133" y="11"/>
                    </a:lnTo>
                    <a:lnTo>
                      <a:pt x="133" y="12"/>
                    </a:lnTo>
                    <a:lnTo>
                      <a:pt x="132" y="12"/>
                    </a:lnTo>
                    <a:lnTo>
                      <a:pt x="131" y="12"/>
                    </a:lnTo>
                    <a:lnTo>
                      <a:pt x="130" y="12"/>
                    </a:lnTo>
                    <a:lnTo>
                      <a:pt x="129" y="12"/>
                    </a:lnTo>
                    <a:lnTo>
                      <a:pt x="129" y="13"/>
                    </a:lnTo>
                    <a:lnTo>
                      <a:pt x="130" y="14"/>
                    </a:lnTo>
                    <a:lnTo>
                      <a:pt x="130" y="15"/>
                    </a:lnTo>
                    <a:lnTo>
                      <a:pt x="128" y="15"/>
                    </a:lnTo>
                    <a:lnTo>
                      <a:pt x="127" y="14"/>
                    </a:lnTo>
                    <a:lnTo>
                      <a:pt x="126" y="13"/>
                    </a:lnTo>
                    <a:lnTo>
                      <a:pt x="125" y="13"/>
                    </a:lnTo>
                    <a:lnTo>
                      <a:pt x="125" y="11"/>
                    </a:lnTo>
                    <a:lnTo>
                      <a:pt x="124" y="11"/>
                    </a:lnTo>
                    <a:lnTo>
                      <a:pt x="123" y="10"/>
                    </a:lnTo>
                    <a:lnTo>
                      <a:pt x="119" y="10"/>
                    </a:lnTo>
                    <a:lnTo>
                      <a:pt x="118" y="9"/>
                    </a:lnTo>
                    <a:lnTo>
                      <a:pt x="116" y="8"/>
                    </a:lnTo>
                    <a:lnTo>
                      <a:pt x="115" y="8"/>
                    </a:lnTo>
                    <a:lnTo>
                      <a:pt x="115" y="8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3" y="11"/>
                    </a:lnTo>
                    <a:lnTo>
                      <a:pt x="112" y="12"/>
                    </a:lnTo>
                    <a:lnTo>
                      <a:pt x="111" y="12"/>
                    </a:lnTo>
                    <a:lnTo>
                      <a:pt x="110" y="11"/>
                    </a:lnTo>
                    <a:lnTo>
                      <a:pt x="109" y="11"/>
                    </a:lnTo>
                    <a:lnTo>
                      <a:pt x="106" y="8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101" y="12"/>
                    </a:lnTo>
                    <a:lnTo>
                      <a:pt x="101" y="13"/>
                    </a:lnTo>
                    <a:lnTo>
                      <a:pt x="100" y="13"/>
                    </a:lnTo>
                    <a:lnTo>
                      <a:pt x="99" y="13"/>
                    </a:lnTo>
                    <a:lnTo>
                      <a:pt x="97" y="14"/>
                    </a:lnTo>
                    <a:lnTo>
                      <a:pt x="96" y="14"/>
                    </a:lnTo>
                    <a:lnTo>
                      <a:pt x="95" y="13"/>
                    </a:lnTo>
                    <a:lnTo>
                      <a:pt x="93" y="9"/>
                    </a:lnTo>
                    <a:lnTo>
                      <a:pt x="92" y="8"/>
                    </a:lnTo>
                    <a:lnTo>
                      <a:pt x="91" y="8"/>
                    </a:lnTo>
                    <a:lnTo>
                      <a:pt x="89" y="8"/>
                    </a:lnTo>
                    <a:lnTo>
                      <a:pt x="88" y="8"/>
                    </a:lnTo>
                    <a:lnTo>
                      <a:pt x="86" y="9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4" y="10"/>
                    </a:lnTo>
                    <a:lnTo>
                      <a:pt x="81" y="10"/>
                    </a:lnTo>
                    <a:lnTo>
                      <a:pt x="82" y="8"/>
                    </a:lnTo>
                    <a:lnTo>
                      <a:pt x="81" y="9"/>
                    </a:lnTo>
                    <a:lnTo>
                      <a:pt x="80" y="9"/>
                    </a:lnTo>
                    <a:lnTo>
                      <a:pt x="79" y="9"/>
                    </a:lnTo>
                    <a:lnTo>
                      <a:pt x="80" y="8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77" y="8"/>
                    </a:lnTo>
                    <a:lnTo>
                      <a:pt x="76" y="9"/>
                    </a:lnTo>
                    <a:lnTo>
                      <a:pt x="75" y="8"/>
                    </a:lnTo>
                    <a:lnTo>
                      <a:pt x="74" y="8"/>
                    </a:lnTo>
                    <a:lnTo>
                      <a:pt x="73" y="7"/>
                    </a:lnTo>
                    <a:lnTo>
                      <a:pt x="71" y="7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2" y="6"/>
                    </a:lnTo>
                    <a:lnTo>
                      <a:pt x="61" y="4"/>
                    </a:lnTo>
                    <a:lnTo>
                      <a:pt x="60" y="4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58" y="3"/>
                    </a:lnTo>
                    <a:lnTo>
                      <a:pt x="57" y="3"/>
                    </a:ln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4" y="2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0" y="7"/>
                    </a:lnTo>
                    <a:lnTo>
                      <a:pt x="48" y="7"/>
                    </a:lnTo>
                    <a:lnTo>
                      <a:pt x="40" y="4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4" y="8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1" y="10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29" y="15"/>
                    </a:lnTo>
                    <a:lnTo>
                      <a:pt x="28" y="17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6" y="18"/>
                    </a:lnTo>
                    <a:lnTo>
                      <a:pt x="25" y="18"/>
                    </a:lnTo>
                    <a:lnTo>
                      <a:pt x="23" y="17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2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3" y="29"/>
                    </a:lnTo>
                    <a:lnTo>
                      <a:pt x="2" y="29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4" y="37"/>
                    </a:lnTo>
                    <a:lnTo>
                      <a:pt x="4" y="38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8" y="37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0" y="39"/>
                    </a:lnTo>
                    <a:lnTo>
                      <a:pt x="11" y="41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4" y="42"/>
                    </a:lnTo>
                    <a:lnTo>
                      <a:pt x="15" y="43"/>
                    </a:lnTo>
                    <a:lnTo>
                      <a:pt x="15" y="44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7"/>
                    </a:lnTo>
                    <a:lnTo>
                      <a:pt x="14" y="48"/>
                    </a:lnTo>
                    <a:lnTo>
                      <a:pt x="13" y="48"/>
                    </a:lnTo>
                    <a:lnTo>
                      <a:pt x="14" y="49"/>
                    </a:lnTo>
                    <a:lnTo>
                      <a:pt x="15" y="49"/>
                    </a:lnTo>
                    <a:lnTo>
                      <a:pt x="16" y="48"/>
                    </a:lnTo>
                    <a:lnTo>
                      <a:pt x="18" y="49"/>
                    </a:lnTo>
                    <a:lnTo>
                      <a:pt x="19" y="50"/>
                    </a:lnTo>
                    <a:lnTo>
                      <a:pt x="19" y="51"/>
                    </a:lnTo>
                    <a:lnTo>
                      <a:pt x="20" y="55"/>
                    </a:lnTo>
                    <a:lnTo>
                      <a:pt x="20" y="56"/>
                    </a:lnTo>
                    <a:lnTo>
                      <a:pt x="21" y="57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9" y="58"/>
                    </a:lnTo>
                    <a:lnTo>
                      <a:pt x="20" y="58"/>
                    </a:lnTo>
                    <a:lnTo>
                      <a:pt x="21" y="58"/>
                    </a:lnTo>
                    <a:lnTo>
                      <a:pt x="22" y="59"/>
                    </a:lnTo>
                    <a:lnTo>
                      <a:pt x="23" y="59"/>
                    </a:lnTo>
                    <a:lnTo>
                      <a:pt x="23" y="60"/>
                    </a:lnTo>
                    <a:lnTo>
                      <a:pt x="23" y="61"/>
                    </a:lnTo>
                    <a:lnTo>
                      <a:pt x="23" y="62"/>
                    </a:lnTo>
                    <a:lnTo>
                      <a:pt x="22" y="63"/>
                    </a:lnTo>
                    <a:lnTo>
                      <a:pt x="22" y="64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3" y="69"/>
                    </a:lnTo>
                    <a:lnTo>
                      <a:pt x="24" y="71"/>
                    </a:lnTo>
                    <a:lnTo>
                      <a:pt x="26" y="72"/>
                    </a:lnTo>
                    <a:lnTo>
                      <a:pt x="26" y="73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2" y="79"/>
                    </a:lnTo>
                    <a:lnTo>
                      <a:pt x="33" y="80"/>
                    </a:lnTo>
                    <a:lnTo>
                      <a:pt x="33" y="81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3"/>
                    </a:lnTo>
                    <a:lnTo>
                      <a:pt x="36" y="84"/>
                    </a:lnTo>
                    <a:lnTo>
                      <a:pt x="37" y="85"/>
                    </a:lnTo>
                    <a:lnTo>
                      <a:pt x="38" y="87"/>
                    </a:lnTo>
                    <a:lnTo>
                      <a:pt x="41" y="89"/>
                    </a:lnTo>
                    <a:lnTo>
                      <a:pt x="43" y="91"/>
                    </a:lnTo>
                    <a:lnTo>
                      <a:pt x="45" y="93"/>
                    </a:lnTo>
                    <a:lnTo>
                      <a:pt x="45" y="94"/>
                    </a:lnTo>
                    <a:lnTo>
                      <a:pt x="45" y="95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50" y="101"/>
                    </a:lnTo>
                    <a:lnTo>
                      <a:pt x="58" y="109"/>
                    </a:lnTo>
                    <a:lnTo>
                      <a:pt x="60" y="112"/>
                    </a:lnTo>
                    <a:lnTo>
                      <a:pt x="62" y="113"/>
                    </a:lnTo>
                    <a:lnTo>
                      <a:pt x="63" y="114"/>
                    </a:lnTo>
                    <a:lnTo>
                      <a:pt x="65" y="116"/>
                    </a:lnTo>
                    <a:lnTo>
                      <a:pt x="70" y="116"/>
                    </a:lnTo>
                    <a:lnTo>
                      <a:pt x="71" y="117"/>
                    </a:lnTo>
                    <a:lnTo>
                      <a:pt x="72" y="118"/>
                    </a:lnTo>
                    <a:lnTo>
                      <a:pt x="71" y="124"/>
                    </a:lnTo>
                    <a:lnTo>
                      <a:pt x="72" y="127"/>
                    </a:lnTo>
                    <a:lnTo>
                      <a:pt x="74" y="129"/>
                    </a:lnTo>
                    <a:lnTo>
                      <a:pt x="75" y="131"/>
                    </a:lnTo>
                    <a:lnTo>
                      <a:pt x="76" y="132"/>
                    </a:lnTo>
                    <a:lnTo>
                      <a:pt x="77" y="133"/>
                    </a:lnTo>
                    <a:lnTo>
                      <a:pt x="78" y="135"/>
                    </a:lnTo>
                    <a:lnTo>
                      <a:pt x="78" y="136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8" y="143"/>
                    </a:lnTo>
                    <a:lnTo>
                      <a:pt x="89" y="147"/>
                    </a:lnTo>
                    <a:lnTo>
                      <a:pt x="90" y="148"/>
                    </a:lnTo>
                    <a:lnTo>
                      <a:pt x="88" y="149"/>
                    </a:lnTo>
                    <a:lnTo>
                      <a:pt x="85" y="149"/>
                    </a:lnTo>
                    <a:lnTo>
                      <a:pt x="86" y="150"/>
                    </a:lnTo>
                    <a:lnTo>
                      <a:pt x="87" y="151"/>
                    </a:lnTo>
                    <a:lnTo>
                      <a:pt x="86" y="151"/>
                    </a:lnTo>
                    <a:lnTo>
                      <a:pt x="85" y="150"/>
                    </a:lnTo>
                    <a:lnTo>
                      <a:pt x="85" y="150"/>
                    </a:lnTo>
                    <a:lnTo>
                      <a:pt x="89" y="153"/>
                    </a:lnTo>
                    <a:lnTo>
                      <a:pt x="90" y="152"/>
                    </a:lnTo>
                    <a:lnTo>
                      <a:pt x="90" y="151"/>
                    </a:lnTo>
                    <a:lnTo>
                      <a:pt x="92" y="151"/>
                    </a:lnTo>
                    <a:lnTo>
                      <a:pt x="92" y="151"/>
                    </a:lnTo>
                    <a:lnTo>
                      <a:pt x="94" y="152"/>
                    </a:lnTo>
                    <a:lnTo>
                      <a:pt x="95" y="152"/>
                    </a:lnTo>
                    <a:lnTo>
                      <a:pt x="95" y="152"/>
                    </a:lnTo>
                    <a:lnTo>
                      <a:pt x="96" y="152"/>
                    </a:lnTo>
                    <a:lnTo>
                      <a:pt x="96" y="153"/>
                    </a:lnTo>
                    <a:lnTo>
                      <a:pt x="96" y="155"/>
                    </a:lnTo>
                    <a:lnTo>
                      <a:pt x="96" y="156"/>
                    </a:lnTo>
                    <a:lnTo>
                      <a:pt x="98" y="158"/>
                    </a:lnTo>
                    <a:lnTo>
                      <a:pt x="98" y="158"/>
                    </a:lnTo>
                    <a:lnTo>
                      <a:pt x="100" y="158"/>
                    </a:lnTo>
                    <a:lnTo>
                      <a:pt x="102" y="159"/>
                    </a:lnTo>
                    <a:lnTo>
                      <a:pt x="104" y="161"/>
                    </a:lnTo>
                    <a:lnTo>
                      <a:pt x="105" y="162"/>
                    </a:lnTo>
                    <a:lnTo>
                      <a:pt x="107" y="164"/>
                    </a:lnTo>
                    <a:lnTo>
                      <a:pt x="115" y="169"/>
                    </a:lnTo>
                    <a:lnTo>
                      <a:pt x="116" y="170"/>
                    </a:lnTo>
                    <a:lnTo>
                      <a:pt x="119" y="17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2" name="Freeform 479">
                <a:extLst>
                  <a:ext uri="{FF2B5EF4-FFF2-40B4-BE49-F238E27FC236}">
                    <a16:creationId xmlns:a16="http://schemas.microsoft.com/office/drawing/2014/main" id="{D7C21D22-FB27-6124-0B0D-272CBFADF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675" y="1141413"/>
                <a:ext cx="254000" cy="322262"/>
              </a:xfrm>
              <a:custGeom>
                <a:avLst/>
                <a:gdLst>
                  <a:gd name="T0" fmla="*/ 12 w 160"/>
                  <a:gd name="T1" fmla="*/ 20 h 203"/>
                  <a:gd name="T2" fmla="*/ 15 w 160"/>
                  <a:gd name="T3" fmla="*/ 24 h 203"/>
                  <a:gd name="T4" fmla="*/ 21 w 160"/>
                  <a:gd name="T5" fmla="*/ 31 h 203"/>
                  <a:gd name="T6" fmla="*/ 24 w 160"/>
                  <a:gd name="T7" fmla="*/ 35 h 203"/>
                  <a:gd name="T8" fmla="*/ 28 w 160"/>
                  <a:gd name="T9" fmla="*/ 44 h 203"/>
                  <a:gd name="T10" fmla="*/ 30 w 160"/>
                  <a:gd name="T11" fmla="*/ 51 h 203"/>
                  <a:gd name="T12" fmla="*/ 37 w 160"/>
                  <a:gd name="T13" fmla="*/ 64 h 203"/>
                  <a:gd name="T14" fmla="*/ 43 w 160"/>
                  <a:gd name="T15" fmla="*/ 70 h 203"/>
                  <a:gd name="T16" fmla="*/ 47 w 160"/>
                  <a:gd name="T17" fmla="*/ 81 h 203"/>
                  <a:gd name="T18" fmla="*/ 52 w 160"/>
                  <a:gd name="T19" fmla="*/ 90 h 203"/>
                  <a:gd name="T20" fmla="*/ 62 w 160"/>
                  <a:gd name="T21" fmla="*/ 99 h 203"/>
                  <a:gd name="T22" fmla="*/ 68 w 160"/>
                  <a:gd name="T23" fmla="*/ 110 h 203"/>
                  <a:gd name="T24" fmla="*/ 73 w 160"/>
                  <a:gd name="T25" fmla="*/ 127 h 203"/>
                  <a:gd name="T26" fmla="*/ 73 w 160"/>
                  <a:gd name="T27" fmla="*/ 140 h 203"/>
                  <a:gd name="T28" fmla="*/ 71 w 160"/>
                  <a:gd name="T29" fmla="*/ 148 h 203"/>
                  <a:gd name="T30" fmla="*/ 69 w 160"/>
                  <a:gd name="T31" fmla="*/ 154 h 203"/>
                  <a:gd name="T32" fmla="*/ 67 w 160"/>
                  <a:gd name="T33" fmla="*/ 163 h 203"/>
                  <a:gd name="T34" fmla="*/ 69 w 160"/>
                  <a:gd name="T35" fmla="*/ 175 h 203"/>
                  <a:gd name="T36" fmla="*/ 71 w 160"/>
                  <a:gd name="T37" fmla="*/ 192 h 203"/>
                  <a:gd name="T38" fmla="*/ 71 w 160"/>
                  <a:gd name="T39" fmla="*/ 199 h 203"/>
                  <a:gd name="T40" fmla="*/ 86 w 160"/>
                  <a:gd name="T41" fmla="*/ 200 h 203"/>
                  <a:gd name="T42" fmla="*/ 84 w 160"/>
                  <a:gd name="T43" fmla="*/ 191 h 203"/>
                  <a:gd name="T44" fmla="*/ 93 w 160"/>
                  <a:gd name="T45" fmla="*/ 183 h 203"/>
                  <a:gd name="T46" fmla="*/ 96 w 160"/>
                  <a:gd name="T47" fmla="*/ 173 h 203"/>
                  <a:gd name="T48" fmla="*/ 108 w 160"/>
                  <a:gd name="T49" fmla="*/ 159 h 203"/>
                  <a:gd name="T50" fmla="*/ 106 w 160"/>
                  <a:gd name="T51" fmla="*/ 147 h 203"/>
                  <a:gd name="T52" fmla="*/ 117 w 160"/>
                  <a:gd name="T53" fmla="*/ 133 h 203"/>
                  <a:gd name="T54" fmla="*/ 121 w 160"/>
                  <a:gd name="T55" fmla="*/ 142 h 203"/>
                  <a:gd name="T56" fmla="*/ 129 w 160"/>
                  <a:gd name="T57" fmla="*/ 136 h 203"/>
                  <a:gd name="T58" fmla="*/ 133 w 160"/>
                  <a:gd name="T59" fmla="*/ 140 h 203"/>
                  <a:gd name="T60" fmla="*/ 140 w 160"/>
                  <a:gd name="T61" fmla="*/ 139 h 203"/>
                  <a:gd name="T62" fmla="*/ 147 w 160"/>
                  <a:gd name="T63" fmla="*/ 145 h 203"/>
                  <a:gd name="T64" fmla="*/ 159 w 160"/>
                  <a:gd name="T65" fmla="*/ 139 h 203"/>
                  <a:gd name="T66" fmla="*/ 150 w 160"/>
                  <a:gd name="T67" fmla="*/ 133 h 203"/>
                  <a:gd name="T68" fmla="*/ 151 w 160"/>
                  <a:gd name="T69" fmla="*/ 125 h 203"/>
                  <a:gd name="T70" fmla="*/ 150 w 160"/>
                  <a:gd name="T71" fmla="*/ 113 h 203"/>
                  <a:gd name="T72" fmla="*/ 140 w 160"/>
                  <a:gd name="T73" fmla="*/ 108 h 203"/>
                  <a:gd name="T74" fmla="*/ 134 w 160"/>
                  <a:gd name="T75" fmla="*/ 103 h 203"/>
                  <a:gd name="T76" fmla="*/ 134 w 160"/>
                  <a:gd name="T77" fmla="*/ 94 h 203"/>
                  <a:gd name="T78" fmla="*/ 134 w 160"/>
                  <a:gd name="T79" fmla="*/ 90 h 203"/>
                  <a:gd name="T80" fmla="*/ 131 w 160"/>
                  <a:gd name="T81" fmla="*/ 78 h 203"/>
                  <a:gd name="T82" fmla="*/ 125 w 160"/>
                  <a:gd name="T83" fmla="*/ 81 h 203"/>
                  <a:gd name="T84" fmla="*/ 120 w 160"/>
                  <a:gd name="T85" fmla="*/ 73 h 203"/>
                  <a:gd name="T86" fmla="*/ 114 w 160"/>
                  <a:gd name="T87" fmla="*/ 65 h 203"/>
                  <a:gd name="T88" fmla="*/ 119 w 160"/>
                  <a:gd name="T89" fmla="*/ 48 h 203"/>
                  <a:gd name="T90" fmla="*/ 117 w 160"/>
                  <a:gd name="T91" fmla="*/ 42 h 203"/>
                  <a:gd name="T92" fmla="*/ 108 w 160"/>
                  <a:gd name="T93" fmla="*/ 38 h 203"/>
                  <a:gd name="T94" fmla="*/ 100 w 160"/>
                  <a:gd name="T95" fmla="*/ 27 h 203"/>
                  <a:gd name="T96" fmla="*/ 86 w 160"/>
                  <a:gd name="T97" fmla="*/ 25 h 203"/>
                  <a:gd name="T98" fmla="*/ 81 w 160"/>
                  <a:gd name="T99" fmla="*/ 22 h 203"/>
                  <a:gd name="T100" fmla="*/ 80 w 160"/>
                  <a:gd name="T101" fmla="*/ 19 h 203"/>
                  <a:gd name="T102" fmla="*/ 71 w 160"/>
                  <a:gd name="T103" fmla="*/ 18 h 203"/>
                  <a:gd name="T104" fmla="*/ 66 w 160"/>
                  <a:gd name="T105" fmla="*/ 12 h 203"/>
                  <a:gd name="T106" fmla="*/ 51 w 160"/>
                  <a:gd name="T107" fmla="*/ 3 h 203"/>
                  <a:gd name="T108" fmla="*/ 35 w 160"/>
                  <a:gd name="T109" fmla="*/ 4 h 203"/>
                  <a:gd name="T110" fmla="*/ 18 w 160"/>
                  <a:gd name="T111" fmla="*/ 5 h 203"/>
                  <a:gd name="T112" fmla="*/ 9 w 160"/>
                  <a:gd name="T113" fmla="*/ 6 h 203"/>
                  <a:gd name="T114" fmla="*/ 6 w 160"/>
                  <a:gd name="T115" fmla="*/ 14 h 203"/>
                  <a:gd name="T116" fmla="*/ 1 w 160"/>
                  <a:gd name="T117" fmla="*/ 1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0" h="203">
                    <a:moveTo>
                      <a:pt x="2" y="14"/>
                    </a:moveTo>
                    <a:lnTo>
                      <a:pt x="4" y="15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8" y="16"/>
                    </a:lnTo>
                    <a:lnTo>
                      <a:pt x="10" y="17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3"/>
                    </a:lnTo>
                    <a:lnTo>
                      <a:pt x="16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5"/>
                    </a:lnTo>
                    <a:lnTo>
                      <a:pt x="18" y="26"/>
                    </a:lnTo>
                    <a:lnTo>
                      <a:pt x="19" y="28"/>
                    </a:lnTo>
                    <a:lnTo>
                      <a:pt x="20" y="29"/>
                    </a:lnTo>
                    <a:lnTo>
                      <a:pt x="21" y="30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7"/>
                    </a:lnTo>
                    <a:lnTo>
                      <a:pt x="24" y="39"/>
                    </a:lnTo>
                    <a:lnTo>
                      <a:pt x="25" y="39"/>
                    </a:lnTo>
                    <a:lnTo>
                      <a:pt x="26" y="40"/>
                    </a:lnTo>
                    <a:lnTo>
                      <a:pt x="27" y="41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5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8" y="47"/>
                    </a:lnTo>
                    <a:lnTo>
                      <a:pt x="28" y="48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30" y="50"/>
                    </a:lnTo>
                    <a:lnTo>
                      <a:pt x="30" y="51"/>
                    </a:lnTo>
                    <a:lnTo>
                      <a:pt x="30" y="52"/>
                    </a:lnTo>
                    <a:lnTo>
                      <a:pt x="30" y="53"/>
                    </a:lnTo>
                    <a:lnTo>
                      <a:pt x="29" y="53"/>
                    </a:lnTo>
                    <a:lnTo>
                      <a:pt x="29" y="54"/>
                    </a:lnTo>
                    <a:lnTo>
                      <a:pt x="31" y="56"/>
                    </a:lnTo>
                    <a:lnTo>
                      <a:pt x="33" y="60"/>
                    </a:lnTo>
                    <a:lnTo>
                      <a:pt x="35" y="62"/>
                    </a:lnTo>
                    <a:lnTo>
                      <a:pt x="36" y="62"/>
                    </a:lnTo>
                    <a:lnTo>
                      <a:pt x="36" y="63"/>
                    </a:lnTo>
                    <a:lnTo>
                      <a:pt x="37" y="64"/>
                    </a:lnTo>
                    <a:lnTo>
                      <a:pt x="37" y="64"/>
                    </a:lnTo>
                    <a:lnTo>
                      <a:pt x="37" y="65"/>
                    </a:lnTo>
                    <a:lnTo>
                      <a:pt x="38" y="65"/>
                    </a:lnTo>
                    <a:lnTo>
                      <a:pt x="38" y="67"/>
                    </a:lnTo>
                    <a:lnTo>
                      <a:pt x="39" y="68"/>
                    </a:lnTo>
                    <a:lnTo>
                      <a:pt x="39" y="68"/>
                    </a:lnTo>
                    <a:lnTo>
                      <a:pt x="40" y="68"/>
                    </a:lnTo>
                    <a:lnTo>
                      <a:pt x="41" y="68"/>
                    </a:lnTo>
                    <a:lnTo>
                      <a:pt x="42" y="69"/>
                    </a:lnTo>
                    <a:lnTo>
                      <a:pt x="43" y="70"/>
                    </a:lnTo>
                    <a:lnTo>
                      <a:pt x="43" y="71"/>
                    </a:lnTo>
                    <a:lnTo>
                      <a:pt x="42" y="72"/>
                    </a:lnTo>
                    <a:lnTo>
                      <a:pt x="42" y="73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4" y="76"/>
                    </a:lnTo>
                    <a:lnTo>
                      <a:pt x="44" y="77"/>
                    </a:lnTo>
                    <a:lnTo>
                      <a:pt x="46" y="80"/>
                    </a:lnTo>
                    <a:lnTo>
                      <a:pt x="46" y="81"/>
                    </a:lnTo>
                    <a:lnTo>
                      <a:pt x="47" y="81"/>
                    </a:lnTo>
                    <a:lnTo>
                      <a:pt x="48" y="81"/>
                    </a:lnTo>
                    <a:lnTo>
                      <a:pt x="49" y="82"/>
                    </a:lnTo>
                    <a:lnTo>
                      <a:pt x="50" y="83"/>
                    </a:lnTo>
                    <a:lnTo>
                      <a:pt x="51" y="84"/>
                    </a:lnTo>
                    <a:lnTo>
                      <a:pt x="51" y="85"/>
                    </a:lnTo>
                    <a:lnTo>
                      <a:pt x="51" y="86"/>
                    </a:lnTo>
                    <a:lnTo>
                      <a:pt x="52" y="88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2" y="90"/>
                    </a:lnTo>
                    <a:lnTo>
                      <a:pt x="53" y="91"/>
                    </a:lnTo>
                    <a:lnTo>
                      <a:pt x="55" y="93"/>
                    </a:lnTo>
                    <a:lnTo>
                      <a:pt x="55" y="93"/>
                    </a:lnTo>
                    <a:lnTo>
                      <a:pt x="56" y="93"/>
                    </a:lnTo>
                    <a:lnTo>
                      <a:pt x="58" y="95"/>
                    </a:lnTo>
                    <a:lnTo>
                      <a:pt x="59" y="96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1" y="98"/>
                    </a:lnTo>
                    <a:lnTo>
                      <a:pt x="62" y="99"/>
                    </a:lnTo>
                    <a:lnTo>
                      <a:pt x="63" y="99"/>
                    </a:lnTo>
                    <a:lnTo>
                      <a:pt x="64" y="99"/>
                    </a:lnTo>
                    <a:lnTo>
                      <a:pt x="64" y="100"/>
                    </a:lnTo>
                    <a:lnTo>
                      <a:pt x="66" y="102"/>
                    </a:lnTo>
                    <a:lnTo>
                      <a:pt x="67" y="103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7" y="108"/>
                    </a:lnTo>
                    <a:lnTo>
                      <a:pt x="68" y="109"/>
                    </a:lnTo>
                    <a:lnTo>
                      <a:pt x="68" y="110"/>
                    </a:lnTo>
                    <a:lnTo>
                      <a:pt x="69" y="111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70" y="113"/>
                    </a:lnTo>
                    <a:lnTo>
                      <a:pt x="71" y="117"/>
                    </a:lnTo>
                    <a:lnTo>
                      <a:pt x="71" y="118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3" y="126"/>
                    </a:lnTo>
                    <a:lnTo>
                      <a:pt x="73" y="127"/>
                    </a:lnTo>
                    <a:lnTo>
                      <a:pt x="73" y="128"/>
                    </a:lnTo>
                    <a:lnTo>
                      <a:pt x="72" y="129"/>
                    </a:lnTo>
                    <a:lnTo>
                      <a:pt x="72" y="131"/>
                    </a:lnTo>
                    <a:lnTo>
                      <a:pt x="73" y="132"/>
                    </a:lnTo>
                    <a:lnTo>
                      <a:pt x="72" y="132"/>
                    </a:lnTo>
                    <a:lnTo>
                      <a:pt x="72" y="133"/>
                    </a:lnTo>
                    <a:lnTo>
                      <a:pt x="72" y="134"/>
                    </a:lnTo>
                    <a:lnTo>
                      <a:pt x="73" y="136"/>
                    </a:lnTo>
                    <a:lnTo>
                      <a:pt x="73" y="139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3" y="141"/>
                    </a:lnTo>
                    <a:lnTo>
                      <a:pt x="72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4"/>
                    </a:lnTo>
                    <a:lnTo>
                      <a:pt x="71" y="145"/>
                    </a:lnTo>
                    <a:lnTo>
                      <a:pt x="71" y="146"/>
                    </a:lnTo>
                    <a:lnTo>
                      <a:pt x="71" y="147"/>
                    </a:lnTo>
                    <a:lnTo>
                      <a:pt x="71" y="148"/>
                    </a:lnTo>
                    <a:lnTo>
                      <a:pt x="71" y="149"/>
                    </a:lnTo>
                    <a:lnTo>
                      <a:pt x="71" y="150"/>
                    </a:lnTo>
                    <a:lnTo>
                      <a:pt x="70" y="150"/>
                    </a:lnTo>
                    <a:lnTo>
                      <a:pt x="69" y="150"/>
                    </a:lnTo>
                    <a:lnTo>
                      <a:pt x="69" y="151"/>
                    </a:lnTo>
                    <a:lnTo>
                      <a:pt x="69" y="152"/>
                    </a:lnTo>
                    <a:lnTo>
                      <a:pt x="69" y="153"/>
                    </a:lnTo>
                    <a:lnTo>
                      <a:pt x="68" y="153"/>
                    </a:lnTo>
                    <a:lnTo>
                      <a:pt x="68" y="153"/>
                    </a:lnTo>
                    <a:lnTo>
                      <a:pt x="69" y="154"/>
                    </a:lnTo>
                    <a:lnTo>
                      <a:pt x="69" y="155"/>
                    </a:lnTo>
                    <a:lnTo>
                      <a:pt x="70" y="155"/>
                    </a:lnTo>
                    <a:lnTo>
                      <a:pt x="70" y="156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7" y="163"/>
                    </a:lnTo>
                    <a:lnTo>
                      <a:pt x="67" y="163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8"/>
                    </a:lnTo>
                    <a:lnTo>
                      <a:pt x="68" y="172"/>
                    </a:lnTo>
                    <a:lnTo>
                      <a:pt x="68" y="173"/>
                    </a:lnTo>
                    <a:lnTo>
                      <a:pt x="69" y="173"/>
                    </a:lnTo>
                    <a:lnTo>
                      <a:pt x="69" y="173"/>
                    </a:lnTo>
                    <a:lnTo>
                      <a:pt x="69" y="174"/>
                    </a:lnTo>
                    <a:lnTo>
                      <a:pt x="68" y="175"/>
                    </a:lnTo>
                    <a:lnTo>
                      <a:pt x="69" y="175"/>
                    </a:lnTo>
                    <a:lnTo>
                      <a:pt x="69" y="176"/>
                    </a:lnTo>
                    <a:lnTo>
                      <a:pt x="69" y="177"/>
                    </a:lnTo>
                    <a:lnTo>
                      <a:pt x="68" y="177"/>
                    </a:lnTo>
                    <a:lnTo>
                      <a:pt x="68" y="178"/>
                    </a:lnTo>
                    <a:lnTo>
                      <a:pt x="68" y="179"/>
                    </a:lnTo>
                    <a:lnTo>
                      <a:pt x="69" y="181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71" y="190"/>
                    </a:lnTo>
                    <a:lnTo>
                      <a:pt x="71" y="192"/>
                    </a:lnTo>
                    <a:lnTo>
                      <a:pt x="71" y="193"/>
                    </a:lnTo>
                    <a:lnTo>
                      <a:pt x="70" y="193"/>
                    </a:lnTo>
                    <a:lnTo>
                      <a:pt x="69" y="193"/>
                    </a:lnTo>
                    <a:lnTo>
                      <a:pt x="68" y="193"/>
                    </a:lnTo>
                    <a:lnTo>
                      <a:pt x="67" y="193"/>
                    </a:lnTo>
                    <a:lnTo>
                      <a:pt x="66" y="194"/>
                    </a:lnTo>
                    <a:lnTo>
                      <a:pt x="66" y="195"/>
                    </a:lnTo>
                    <a:lnTo>
                      <a:pt x="69" y="196"/>
                    </a:lnTo>
                    <a:lnTo>
                      <a:pt x="70" y="197"/>
                    </a:lnTo>
                    <a:lnTo>
                      <a:pt x="71" y="199"/>
                    </a:lnTo>
                    <a:lnTo>
                      <a:pt x="71" y="201"/>
                    </a:lnTo>
                    <a:lnTo>
                      <a:pt x="71" y="202"/>
                    </a:lnTo>
                    <a:lnTo>
                      <a:pt x="71" y="203"/>
                    </a:lnTo>
                    <a:lnTo>
                      <a:pt x="71" y="202"/>
                    </a:lnTo>
                    <a:lnTo>
                      <a:pt x="72" y="201"/>
                    </a:lnTo>
                    <a:lnTo>
                      <a:pt x="75" y="200"/>
                    </a:lnTo>
                    <a:lnTo>
                      <a:pt x="78" y="200"/>
                    </a:lnTo>
                    <a:lnTo>
                      <a:pt x="81" y="200"/>
                    </a:lnTo>
                    <a:lnTo>
                      <a:pt x="85" y="200"/>
                    </a:lnTo>
                    <a:lnTo>
                      <a:pt x="86" y="200"/>
                    </a:lnTo>
                    <a:lnTo>
                      <a:pt x="86" y="200"/>
                    </a:lnTo>
                    <a:lnTo>
                      <a:pt x="86" y="197"/>
                    </a:lnTo>
                    <a:lnTo>
                      <a:pt x="86" y="196"/>
                    </a:lnTo>
                    <a:lnTo>
                      <a:pt x="88" y="196"/>
                    </a:lnTo>
                    <a:lnTo>
                      <a:pt x="87" y="195"/>
                    </a:lnTo>
                    <a:lnTo>
                      <a:pt x="87" y="194"/>
                    </a:lnTo>
                    <a:lnTo>
                      <a:pt x="86" y="193"/>
                    </a:lnTo>
                    <a:lnTo>
                      <a:pt x="86" y="192"/>
                    </a:lnTo>
                    <a:lnTo>
                      <a:pt x="85" y="191"/>
                    </a:lnTo>
                    <a:lnTo>
                      <a:pt x="84" y="191"/>
                    </a:lnTo>
                    <a:lnTo>
                      <a:pt x="85" y="190"/>
                    </a:lnTo>
                    <a:lnTo>
                      <a:pt x="86" y="188"/>
                    </a:lnTo>
                    <a:lnTo>
                      <a:pt x="86" y="187"/>
                    </a:lnTo>
                    <a:lnTo>
                      <a:pt x="87" y="187"/>
                    </a:lnTo>
                    <a:lnTo>
                      <a:pt x="89" y="186"/>
                    </a:lnTo>
                    <a:lnTo>
                      <a:pt x="89" y="185"/>
                    </a:lnTo>
                    <a:lnTo>
                      <a:pt x="89" y="184"/>
                    </a:lnTo>
                    <a:lnTo>
                      <a:pt x="90" y="183"/>
                    </a:lnTo>
                    <a:lnTo>
                      <a:pt x="92" y="183"/>
                    </a:lnTo>
                    <a:lnTo>
                      <a:pt x="93" y="183"/>
                    </a:lnTo>
                    <a:lnTo>
                      <a:pt x="93" y="182"/>
                    </a:lnTo>
                    <a:lnTo>
                      <a:pt x="93" y="181"/>
                    </a:lnTo>
                    <a:lnTo>
                      <a:pt x="93" y="180"/>
                    </a:lnTo>
                    <a:lnTo>
                      <a:pt x="94" y="179"/>
                    </a:lnTo>
                    <a:lnTo>
                      <a:pt x="95" y="179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7" y="177"/>
                    </a:lnTo>
                    <a:lnTo>
                      <a:pt x="96" y="175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7" y="171"/>
                    </a:lnTo>
                    <a:lnTo>
                      <a:pt x="105" y="168"/>
                    </a:lnTo>
                    <a:lnTo>
                      <a:pt x="107" y="168"/>
                    </a:lnTo>
                    <a:lnTo>
                      <a:pt x="107" y="166"/>
                    </a:lnTo>
                    <a:lnTo>
                      <a:pt x="106" y="163"/>
                    </a:lnTo>
                    <a:lnTo>
                      <a:pt x="106" y="162"/>
                    </a:lnTo>
                    <a:lnTo>
                      <a:pt x="106" y="161"/>
                    </a:lnTo>
                    <a:lnTo>
                      <a:pt x="108" y="159"/>
                    </a:lnTo>
                    <a:lnTo>
                      <a:pt x="109" y="157"/>
                    </a:lnTo>
                    <a:lnTo>
                      <a:pt x="110" y="156"/>
                    </a:lnTo>
                    <a:lnTo>
                      <a:pt x="109" y="154"/>
                    </a:lnTo>
                    <a:lnTo>
                      <a:pt x="108" y="153"/>
                    </a:lnTo>
                    <a:lnTo>
                      <a:pt x="106" y="152"/>
                    </a:lnTo>
                    <a:lnTo>
                      <a:pt x="105" y="151"/>
                    </a:lnTo>
                    <a:lnTo>
                      <a:pt x="105" y="150"/>
                    </a:lnTo>
                    <a:lnTo>
                      <a:pt x="106" y="149"/>
                    </a:lnTo>
                    <a:lnTo>
                      <a:pt x="106" y="148"/>
                    </a:lnTo>
                    <a:lnTo>
                      <a:pt x="106" y="147"/>
                    </a:lnTo>
                    <a:lnTo>
                      <a:pt x="105" y="143"/>
                    </a:lnTo>
                    <a:lnTo>
                      <a:pt x="105" y="141"/>
                    </a:lnTo>
                    <a:lnTo>
                      <a:pt x="105" y="139"/>
                    </a:lnTo>
                    <a:lnTo>
                      <a:pt x="106" y="137"/>
                    </a:lnTo>
                    <a:lnTo>
                      <a:pt x="110" y="135"/>
                    </a:lnTo>
                    <a:lnTo>
                      <a:pt x="111" y="134"/>
                    </a:lnTo>
                    <a:lnTo>
                      <a:pt x="112" y="134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8" y="134"/>
                    </a:lnTo>
                    <a:lnTo>
                      <a:pt x="118" y="140"/>
                    </a:lnTo>
                    <a:lnTo>
                      <a:pt x="118" y="141"/>
                    </a:lnTo>
                    <a:lnTo>
                      <a:pt x="117" y="142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17" y="144"/>
                    </a:lnTo>
                    <a:lnTo>
                      <a:pt x="119" y="143"/>
                    </a:lnTo>
                    <a:lnTo>
                      <a:pt x="120" y="142"/>
                    </a:lnTo>
                    <a:lnTo>
                      <a:pt x="121" y="142"/>
                    </a:lnTo>
                    <a:lnTo>
                      <a:pt x="121" y="141"/>
                    </a:lnTo>
                    <a:lnTo>
                      <a:pt x="121" y="140"/>
                    </a:lnTo>
                    <a:lnTo>
                      <a:pt x="121" y="138"/>
                    </a:lnTo>
                    <a:lnTo>
                      <a:pt x="122" y="136"/>
                    </a:lnTo>
                    <a:lnTo>
                      <a:pt x="123" y="136"/>
                    </a:lnTo>
                    <a:lnTo>
                      <a:pt x="124" y="139"/>
                    </a:lnTo>
                    <a:lnTo>
                      <a:pt x="125" y="140"/>
                    </a:lnTo>
                    <a:lnTo>
                      <a:pt x="126" y="140"/>
                    </a:lnTo>
                    <a:lnTo>
                      <a:pt x="128" y="137"/>
                    </a:lnTo>
                    <a:lnTo>
                      <a:pt x="129" y="136"/>
                    </a:lnTo>
                    <a:lnTo>
                      <a:pt x="130" y="135"/>
                    </a:lnTo>
                    <a:lnTo>
                      <a:pt x="130" y="135"/>
                    </a:lnTo>
                    <a:lnTo>
                      <a:pt x="130" y="136"/>
                    </a:lnTo>
                    <a:lnTo>
                      <a:pt x="131" y="136"/>
                    </a:lnTo>
                    <a:lnTo>
                      <a:pt x="130" y="137"/>
                    </a:lnTo>
                    <a:lnTo>
                      <a:pt x="130" y="138"/>
                    </a:lnTo>
                    <a:lnTo>
                      <a:pt x="130" y="139"/>
                    </a:lnTo>
                    <a:lnTo>
                      <a:pt x="130" y="140"/>
                    </a:lnTo>
                    <a:lnTo>
                      <a:pt x="131" y="140"/>
                    </a:lnTo>
                    <a:lnTo>
                      <a:pt x="133" y="140"/>
                    </a:lnTo>
                    <a:lnTo>
                      <a:pt x="134" y="141"/>
                    </a:lnTo>
                    <a:lnTo>
                      <a:pt x="135" y="143"/>
                    </a:lnTo>
                    <a:lnTo>
                      <a:pt x="136" y="143"/>
                    </a:lnTo>
                    <a:lnTo>
                      <a:pt x="137" y="143"/>
                    </a:lnTo>
                    <a:lnTo>
                      <a:pt x="137" y="143"/>
                    </a:lnTo>
                    <a:lnTo>
                      <a:pt x="138" y="143"/>
                    </a:lnTo>
                    <a:lnTo>
                      <a:pt x="138" y="142"/>
                    </a:lnTo>
                    <a:lnTo>
                      <a:pt x="138" y="140"/>
                    </a:lnTo>
                    <a:lnTo>
                      <a:pt x="140" y="140"/>
                    </a:lnTo>
                    <a:lnTo>
                      <a:pt x="140" y="139"/>
                    </a:lnTo>
                    <a:lnTo>
                      <a:pt x="140" y="138"/>
                    </a:lnTo>
                    <a:lnTo>
                      <a:pt x="140" y="136"/>
                    </a:lnTo>
                    <a:lnTo>
                      <a:pt x="141" y="137"/>
                    </a:lnTo>
                    <a:lnTo>
                      <a:pt x="144" y="140"/>
                    </a:lnTo>
                    <a:lnTo>
                      <a:pt x="145" y="142"/>
                    </a:lnTo>
                    <a:lnTo>
                      <a:pt x="145" y="143"/>
                    </a:lnTo>
                    <a:lnTo>
                      <a:pt x="145" y="143"/>
                    </a:lnTo>
                    <a:lnTo>
                      <a:pt x="145" y="144"/>
                    </a:lnTo>
                    <a:lnTo>
                      <a:pt x="146" y="145"/>
                    </a:lnTo>
                    <a:lnTo>
                      <a:pt x="147" y="145"/>
                    </a:lnTo>
                    <a:lnTo>
                      <a:pt x="149" y="143"/>
                    </a:lnTo>
                    <a:lnTo>
                      <a:pt x="150" y="143"/>
                    </a:lnTo>
                    <a:lnTo>
                      <a:pt x="150" y="143"/>
                    </a:lnTo>
                    <a:lnTo>
                      <a:pt x="156" y="143"/>
                    </a:lnTo>
                    <a:lnTo>
                      <a:pt x="159" y="143"/>
                    </a:lnTo>
                    <a:lnTo>
                      <a:pt x="159" y="142"/>
                    </a:lnTo>
                    <a:lnTo>
                      <a:pt x="160" y="140"/>
                    </a:lnTo>
                    <a:lnTo>
                      <a:pt x="160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59" y="140"/>
                    </a:lnTo>
                    <a:lnTo>
                      <a:pt x="158" y="139"/>
                    </a:lnTo>
                    <a:lnTo>
                      <a:pt x="155" y="137"/>
                    </a:lnTo>
                    <a:lnTo>
                      <a:pt x="156" y="136"/>
                    </a:lnTo>
                    <a:lnTo>
                      <a:pt x="155" y="135"/>
                    </a:lnTo>
                    <a:lnTo>
                      <a:pt x="155" y="134"/>
                    </a:lnTo>
                    <a:lnTo>
                      <a:pt x="154" y="134"/>
                    </a:lnTo>
                    <a:lnTo>
                      <a:pt x="153" y="134"/>
                    </a:lnTo>
                    <a:lnTo>
                      <a:pt x="152" y="133"/>
                    </a:lnTo>
                    <a:lnTo>
                      <a:pt x="150" y="133"/>
                    </a:lnTo>
                    <a:lnTo>
                      <a:pt x="150" y="133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1" y="131"/>
                    </a:lnTo>
                    <a:lnTo>
                      <a:pt x="152" y="130"/>
                    </a:lnTo>
                    <a:lnTo>
                      <a:pt x="152" y="129"/>
                    </a:lnTo>
                    <a:lnTo>
                      <a:pt x="151" y="128"/>
                    </a:lnTo>
                    <a:lnTo>
                      <a:pt x="151" y="127"/>
                    </a:lnTo>
                    <a:lnTo>
                      <a:pt x="151" y="126"/>
                    </a:lnTo>
                    <a:lnTo>
                      <a:pt x="151" y="125"/>
                    </a:lnTo>
                    <a:lnTo>
                      <a:pt x="151" y="124"/>
                    </a:lnTo>
                    <a:lnTo>
                      <a:pt x="152" y="123"/>
                    </a:lnTo>
                    <a:lnTo>
                      <a:pt x="152" y="120"/>
                    </a:lnTo>
                    <a:lnTo>
                      <a:pt x="152" y="118"/>
                    </a:lnTo>
                    <a:lnTo>
                      <a:pt x="151" y="117"/>
                    </a:lnTo>
                    <a:lnTo>
                      <a:pt x="151" y="116"/>
                    </a:lnTo>
                    <a:lnTo>
                      <a:pt x="151" y="115"/>
                    </a:lnTo>
                    <a:lnTo>
                      <a:pt x="151" y="114"/>
                    </a:lnTo>
                    <a:lnTo>
                      <a:pt x="151" y="113"/>
                    </a:lnTo>
                    <a:lnTo>
                      <a:pt x="150" y="113"/>
                    </a:lnTo>
                    <a:lnTo>
                      <a:pt x="150" y="113"/>
                    </a:lnTo>
                    <a:lnTo>
                      <a:pt x="149" y="113"/>
                    </a:lnTo>
                    <a:lnTo>
                      <a:pt x="149" y="112"/>
                    </a:lnTo>
                    <a:lnTo>
                      <a:pt x="147" y="112"/>
                    </a:lnTo>
                    <a:lnTo>
                      <a:pt x="146" y="112"/>
                    </a:lnTo>
                    <a:lnTo>
                      <a:pt x="144" y="112"/>
                    </a:lnTo>
                    <a:lnTo>
                      <a:pt x="143" y="111"/>
                    </a:lnTo>
                    <a:lnTo>
                      <a:pt x="142" y="111"/>
                    </a:lnTo>
                    <a:lnTo>
                      <a:pt x="140" y="109"/>
                    </a:lnTo>
                    <a:lnTo>
                      <a:pt x="140" y="108"/>
                    </a:lnTo>
                    <a:lnTo>
                      <a:pt x="140" y="108"/>
                    </a:lnTo>
                    <a:lnTo>
                      <a:pt x="138" y="107"/>
                    </a:lnTo>
                    <a:lnTo>
                      <a:pt x="137" y="107"/>
                    </a:lnTo>
                    <a:lnTo>
                      <a:pt x="137" y="106"/>
                    </a:lnTo>
                    <a:lnTo>
                      <a:pt x="136" y="105"/>
                    </a:lnTo>
                    <a:lnTo>
                      <a:pt x="135" y="106"/>
                    </a:lnTo>
                    <a:lnTo>
                      <a:pt x="135" y="105"/>
                    </a:lnTo>
                    <a:lnTo>
                      <a:pt x="134" y="105"/>
                    </a:lnTo>
                    <a:lnTo>
                      <a:pt x="134" y="104"/>
                    </a:lnTo>
                    <a:lnTo>
                      <a:pt x="134" y="103"/>
                    </a:lnTo>
                    <a:lnTo>
                      <a:pt x="135" y="103"/>
                    </a:lnTo>
                    <a:lnTo>
                      <a:pt x="135" y="101"/>
                    </a:lnTo>
                    <a:lnTo>
                      <a:pt x="136" y="100"/>
                    </a:lnTo>
                    <a:lnTo>
                      <a:pt x="136" y="99"/>
                    </a:lnTo>
                    <a:lnTo>
                      <a:pt x="137" y="98"/>
                    </a:lnTo>
                    <a:lnTo>
                      <a:pt x="137" y="97"/>
                    </a:lnTo>
                    <a:lnTo>
                      <a:pt x="136" y="96"/>
                    </a:lnTo>
                    <a:lnTo>
                      <a:pt x="136" y="95"/>
                    </a:lnTo>
                    <a:lnTo>
                      <a:pt x="135" y="94"/>
                    </a:lnTo>
                    <a:lnTo>
                      <a:pt x="134" y="94"/>
                    </a:lnTo>
                    <a:lnTo>
                      <a:pt x="133" y="95"/>
                    </a:lnTo>
                    <a:lnTo>
                      <a:pt x="133" y="96"/>
                    </a:lnTo>
                    <a:lnTo>
                      <a:pt x="132" y="97"/>
                    </a:lnTo>
                    <a:lnTo>
                      <a:pt x="132" y="96"/>
                    </a:lnTo>
                    <a:lnTo>
                      <a:pt x="130" y="93"/>
                    </a:lnTo>
                    <a:lnTo>
                      <a:pt x="130" y="93"/>
                    </a:lnTo>
                    <a:lnTo>
                      <a:pt x="132" y="93"/>
                    </a:lnTo>
                    <a:lnTo>
                      <a:pt x="133" y="93"/>
                    </a:lnTo>
                    <a:lnTo>
                      <a:pt x="134" y="92"/>
                    </a:lnTo>
                    <a:lnTo>
                      <a:pt x="134" y="90"/>
                    </a:lnTo>
                    <a:lnTo>
                      <a:pt x="133" y="87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5" y="83"/>
                    </a:lnTo>
                    <a:lnTo>
                      <a:pt x="135" y="83"/>
                    </a:lnTo>
                    <a:lnTo>
                      <a:pt x="135" y="81"/>
                    </a:lnTo>
                    <a:lnTo>
                      <a:pt x="134" y="79"/>
                    </a:lnTo>
                    <a:lnTo>
                      <a:pt x="133" y="79"/>
                    </a:lnTo>
                    <a:lnTo>
                      <a:pt x="132" y="78"/>
                    </a:lnTo>
                    <a:lnTo>
                      <a:pt x="131" y="78"/>
                    </a:lnTo>
                    <a:lnTo>
                      <a:pt x="130" y="78"/>
                    </a:lnTo>
                    <a:lnTo>
                      <a:pt x="130" y="79"/>
                    </a:lnTo>
                    <a:lnTo>
                      <a:pt x="130" y="81"/>
                    </a:lnTo>
                    <a:lnTo>
                      <a:pt x="130" y="82"/>
                    </a:lnTo>
                    <a:lnTo>
                      <a:pt x="129" y="83"/>
                    </a:lnTo>
                    <a:lnTo>
                      <a:pt x="128" y="83"/>
                    </a:lnTo>
                    <a:lnTo>
                      <a:pt x="127" y="83"/>
                    </a:lnTo>
                    <a:lnTo>
                      <a:pt x="127" y="82"/>
                    </a:lnTo>
                    <a:lnTo>
                      <a:pt x="126" y="82"/>
                    </a:lnTo>
                    <a:lnTo>
                      <a:pt x="125" y="81"/>
                    </a:lnTo>
                    <a:lnTo>
                      <a:pt x="125" y="80"/>
                    </a:lnTo>
                    <a:lnTo>
                      <a:pt x="125" y="78"/>
                    </a:lnTo>
                    <a:lnTo>
                      <a:pt x="125" y="77"/>
                    </a:lnTo>
                    <a:lnTo>
                      <a:pt x="124" y="76"/>
                    </a:lnTo>
                    <a:lnTo>
                      <a:pt x="123" y="76"/>
                    </a:lnTo>
                    <a:lnTo>
                      <a:pt x="122" y="76"/>
                    </a:lnTo>
                    <a:lnTo>
                      <a:pt x="122" y="75"/>
                    </a:lnTo>
                    <a:lnTo>
                      <a:pt x="121" y="74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1"/>
                    </a:lnTo>
                    <a:lnTo>
                      <a:pt x="118" y="70"/>
                    </a:lnTo>
                    <a:lnTo>
                      <a:pt x="118" y="71"/>
                    </a:lnTo>
                    <a:lnTo>
                      <a:pt x="117" y="72"/>
                    </a:lnTo>
                    <a:lnTo>
                      <a:pt x="116" y="72"/>
                    </a:lnTo>
                    <a:lnTo>
                      <a:pt x="116" y="71"/>
                    </a:lnTo>
                    <a:lnTo>
                      <a:pt x="115" y="71"/>
                    </a:lnTo>
                    <a:lnTo>
                      <a:pt x="115" y="68"/>
                    </a:lnTo>
                    <a:lnTo>
                      <a:pt x="115" y="68"/>
                    </a:lnTo>
                    <a:lnTo>
                      <a:pt x="114" y="65"/>
                    </a:lnTo>
                    <a:lnTo>
                      <a:pt x="115" y="64"/>
                    </a:lnTo>
                    <a:lnTo>
                      <a:pt x="115" y="62"/>
                    </a:lnTo>
                    <a:lnTo>
                      <a:pt x="116" y="60"/>
                    </a:lnTo>
                    <a:lnTo>
                      <a:pt x="117" y="57"/>
                    </a:lnTo>
                    <a:lnTo>
                      <a:pt x="117" y="54"/>
                    </a:lnTo>
                    <a:lnTo>
                      <a:pt x="117" y="53"/>
                    </a:lnTo>
                    <a:lnTo>
                      <a:pt x="119" y="51"/>
                    </a:lnTo>
                    <a:lnTo>
                      <a:pt x="119" y="50"/>
                    </a:lnTo>
                    <a:lnTo>
                      <a:pt x="119" y="49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6" y="47"/>
                    </a:lnTo>
                    <a:lnTo>
                      <a:pt x="116" y="46"/>
                    </a:lnTo>
                    <a:lnTo>
                      <a:pt x="117" y="46"/>
                    </a:lnTo>
                    <a:lnTo>
                      <a:pt x="117" y="45"/>
                    </a:lnTo>
                    <a:lnTo>
                      <a:pt x="118" y="44"/>
                    </a:lnTo>
                    <a:lnTo>
                      <a:pt x="119" y="44"/>
                    </a:lnTo>
                    <a:lnTo>
                      <a:pt x="119" y="43"/>
                    </a:lnTo>
                    <a:lnTo>
                      <a:pt x="119" y="42"/>
                    </a:lnTo>
                    <a:lnTo>
                      <a:pt x="117" y="42"/>
                    </a:lnTo>
                    <a:lnTo>
                      <a:pt x="116" y="41"/>
                    </a:lnTo>
                    <a:lnTo>
                      <a:pt x="116" y="40"/>
                    </a:lnTo>
                    <a:lnTo>
                      <a:pt x="115" y="37"/>
                    </a:lnTo>
                    <a:lnTo>
                      <a:pt x="115" y="36"/>
                    </a:lnTo>
                    <a:lnTo>
                      <a:pt x="115" y="35"/>
                    </a:lnTo>
                    <a:lnTo>
                      <a:pt x="114" y="34"/>
                    </a:lnTo>
                    <a:lnTo>
                      <a:pt x="113" y="34"/>
                    </a:lnTo>
                    <a:lnTo>
                      <a:pt x="111" y="35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6" y="38"/>
                    </a:lnTo>
                    <a:lnTo>
                      <a:pt x="106" y="37"/>
                    </a:lnTo>
                    <a:lnTo>
                      <a:pt x="104" y="36"/>
                    </a:lnTo>
                    <a:lnTo>
                      <a:pt x="103" y="34"/>
                    </a:lnTo>
                    <a:lnTo>
                      <a:pt x="102" y="34"/>
                    </a:lnTo>
                    <a:lnTo>
                      <a:pt x="101" y="33"/>
                    </a:lnTo>
                    <a:lnTo>
                      <a:pt x="100" y="32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6"/>
                    </a:lnTo>
                    <a:lnTo>
                      <a:pt x="100" y="25"/>
                    </a:lnTo>
                    <a:lnTo>
                      <a:pt x="99" y="25"/>
                    </a:lnTo>
                    <a:lnTo>
                      <a:pt x="98" y="24"/>
                    </a:lnTo>
                    <a:lnTo>
                      <a:pt x="96" y="24"/>
                    </a:lnTo>
                    <a:lnTo>
                      <a:pt x="93" y="24"/>
                    </a:lnTo>
                    <a:lnTo>
                      <a:pt x="89" y="23"/>
                    </a:lnTo>
                    <a:lnTo>
                      <a:pt x="88" y="23"/>
                    </a:lnTo>
                    <a:lnTo>
                      <a:pt x="87" y="24"/>
                    </a:lnTo>
                    <a:lnTo>
                      <a:pt x="86" y="25"/>
                    </a:lnTo>
                    <a:lnTo>
                      <a:pt x="85" y="26"/>
                    </a:lnTo>
                    <a:lnTo>
                      <a:pt x="85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1" y="24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2" y="23"/>
                    </a:lnTo>
                    <a:lnTo>
                      <a:pt x="81" y="22"/>
                    </a:lnTo>
                    <a:lnTo>
                      <a:pt x="81" y="22"/>
                    </a:lnTo>
                    <a:lnTo>
                      <a:pt x="80" y="23"/>
                    </a:lnTo>
                    <a:lnTo>
                      <a:pt x="79" y="24"/>
                    </a:lnTo>
                    <a:lnTo>
                      <a:pt x="79" y="24"/>
                    </a:lnTo>
                    <a:lnTo>
                      <a:pt x="78" y="24"/>
                    </a:lnTo>
                    <a:lnTo>
                      <a:pt x="77" y="24"/>
                    </a:lnTo>
                    <a:lnTo>
                      <a:pt x="77" y="24"/>
                    </a:lnTo>
                    <a:lnTo>
                      <a:pt x="77" y="23"/>
                    </a:lnTo>
                    <a:lnTo>
                      <a:pt x="78" y="22"/>
                    </a:lnTo>
                    <a:lnTo>
                      <a:pt x="79" y="21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79" y="17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5" y="18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2" y="19"/>
                    </a:lnTo>
                    <a:lnTo>
                      <a:pt x="71" y="19"/>
                    </a:lnTo>
                    <a:lnTo>
                      <a:pt x="71" y="18"/>
                    </a:lnTo>
                    <a:lnTo>
                      <a:pt x="71" y="17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7" y="17"/>
                    </a:lnTo>
                    <a:lnTo>
                      <a:pt x="66" y="16"/>
                    </a:lnTo>
                    <a:lnTo>
                      <a:pt x="67" y="14"/>
                    </a:lnTo>
                    <a:lnTo>
                      <a:pt x="67" y="13"/>
                    </a:lnTo>
                    <a:lnTo>
                      <a:pt x="66" y="12"/>
                    </a:lnTo>
                    <a:lnTo>
                      <a:pt x="65" y="11"/>
                    </a:lnTo>
                    <a:lnTo>
                      <a:pt x="62" y="11"/>
                    </a:lnTo>
                    <a:lnTo>
                      <a:pt x="61" y="11"/>
                    </a:lnTo>
                    <a:lnTo>
                      <a:pt x="59" y="10"/>
                    </a:lnTo>
                    <a:lnTo>
                      <a:pt x="58" y="8"/>
                    </a:lnTo>
                    <a:lnTo>
                      <a:pt x="57" y="7"/>
                    </a:lnTo>
                    <a:lnTo>
                      <a:pt x="56" y="5"/>
                    </a:lnTo>
                    <a:lnTo>
                      <a:pt x="55" y="4"/>
                    </a:lnTo>
                    <a:lnTo>
                      <a:pt x="52" y="3"/>
                    </a:lnTo>
                    <a:lnTo>
                      <a:pt x="51" y="3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4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3" name="Freeform 524">
                <a:extLst>
                  <a:ext uri="{FF2B5EF4-FFF2-40B4-BE49-F238E27FC236}">
                    <a16:creationId xmlns:a16="http://schemas.microsoft.com/office/drawing/2014/main" id="{077871B0-15E4-3133-A845-C5DBE3654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588" y="2403475"/>
                <a:ext cx="136525" cy="60325"/>
              </a:xfrm>
              <a:custGeom>
                <a:avLst/>
                <a:gdLst>
                  <a:gd name="T0" fmla="*/ 2 w 86"/>
                  <a:gd name="T1" fmla="*/ 32 h 38"/>
                  <a:gd name="T2" fmla="*/ 5 w 86"/>
                  <a:gd name="T3" fmla="*/ 34 h 38"/>
                  <a:gd name="T4" fmla="*/ 7 w 86"/>
                  <a:gd name="T5" fmla="*/ 35 h 38"/>
                  <a:gd name="T6" fmla="*/ 10 w 86"/>
                  <a:gd name="T7" fmla="*/ 34 h 38"/>
                  <a:gd name="T8" fmla="*/ 11 w 86"/>
                  <a:gd name="T9" fmla="*/ 33 h 38"/>
                  <a:gd name="T10" fmla="*/ 14 w 86"/>
                  <a:gd name="T11" fmla="*/ 31 h 38"/>
                  <a:gd name="T12" fmla="*/ 17 w 86"/>
                  <a:gd name="T13" fmla="*/ 30 h 38"/>
                  <a:gd name="T14" fmla="*/ 20 w 86"/>
                  <a:gd name="T15" fmla="*/ 29 h 38"/>
                  <a:gd name="T16" fmla="*/ 23 w 86"/>
                  <a:gd name="T17" fmla="*/ 29 h 38"/>
                  <a:gd name="T18" fmla="*/ 27 w 86"/>
                  <a:gd name="T19" fmla="*/ 30 h 38"/>
                  <a:gd name="T20" fmla="*/ 30 w 86"/>
                  <a:gd name="T21" fmla="*/ 29 h 38"/>
                  <a:gd name="T22" fmla="*/ 32 w 86"/>
                  <a:gd name="T23" fmla="*/ 28 h 38"/>
                  <a:gd name="T24" fmla="*/ 32 w 86"/>
                  <a:gd name="T25" fmla="*/ 31 h 38"/>
                  <a:gd name="T26" fmla="*/ 34 w 86"/>
                  <a:gd name="T27" fmla="*/ 35 h 38"/>
                  <a:gd name="T28" fmla="*/ 34 w 86"/>
                  <a:gd name="T29" fmla="*/ 37 h 38"/>
                  <a:gd name="T30" fmla="*/ 35 w 86"/>
                  <a:gd name="T31" fmla="*/ 37 h 38"/>
                  <a:gd name="T32" fmla="*/ 37 w 86"/>
                  <a:gd name="T33" fmla="*/ 37 h 38"/>
                  <a:gd name="T34" fmla="*/ 39 w 86"/>
                  <a:gd name="T35" fmla="*/ 37 h 38"/>
                  <a:gd name="T36" fmla="*/ 40 w 86"/>
                  <a:gd name="T37" fmla="*/ 38 h 38"/>
                  <a:gd name="T38" fmla="*/ 42 w 86"/>
                  <a:gd name="T39" fmla="*/ 38 h 38"/>
                  <a:gd name="T40" fmla="*/ 44 w 86"/>
                  <a:gd name="T41" fmla="*/ 37 h 38"/>
                  <a:gd name="T42" fmla="*/ 45 w 86"/>
                  <a:gd name="T43" fmla="*/ 36 h 38"/>
                  <a:gd name="T44" fmla="*/ 46 w 86"/>
                  <a:gd name="T45" fmla="*/ 37 h 38"/>
                  <a:gd name="T46" fmla="*/ 49 w 86"/>
                  <a:gd name="T47" fmla="*/ 38 h 38"/>
                  <a:gd name="T48" fmla="*/ 50 w 86"/>
                  <a:gd name="T49" fmla="*/ 37 h 38"/>
                  <a:gd name="T50" fmla="*/ 52 w 86"/>
                  <a:gd name="T51" fmla="*/ 37 h 38"/>
                  <a:gd name="T52" fmla="*/ 53 w 86"/>
                  <a:gd name="T53" fmla="*/ 34 h 38"/>
                  <a:gd name="T54" fmla="*/ 54 w 86"/>
                  <a:gd name="T55" fmla="*/ 34 h 38"/>
                  <a:gd name="T56" fmla="*/ 55 w 86"/>
                  <a:gd name="T57" fmla="*/ 36 h 38"/>
                  <a:gd name="T58" fmla="*/ 56 w 86"/>
                  <a:gd name="T59" fmla="*/ 37 h 38"/>
                  <a:gd name="T60" fmla="*/ 60 w 86"/>
                  <a:gd name="T61" fmla="*/ 37 h 38"/>
                  <a:gd name="T62" fmla="*/ 57 w 86"/>
                  <a:gd name="T63" fmla="*/ 33 h 38"/>
                  <a:gd name="T64" fmla="*/ 54 w 86"/>
                  <a:gd name="T65" fmla="*/ 30 h 38"/>
                  <a:gd name="T66" fmla="*/ 55 w 86"/>
                  <a:gd name="T67" fmla="*/ 24 h 38"/>
                  <a:gd name="T68" fmla="*/ 59 w 86"/>
                  <a:gd name="T69" fmla="*/ 21 h 38"/>
                  <a:gd name="T70" fmla="*/ 61 w 86"/>
                  <a:gd name="T71" fmla="*/ 21 h 38"/>
                  <a:gd name="T72" fmla="*/ 64 w 86"/>
                  <a:gd name="T73" fmla="*/ 17 h 38"/>
                  <a:gd name="T74" fmla="*/ 79 w 86"/>
                  <a:gd name="T75" fmla="*/ 7 h 38"/>
                  <a:gd name="T76" fmla="*/ 85 w 86"/>
                  <a:gd name="T77" fmla="*/ 1 h 38"/>
                  <a:gd name="T78" fmla="*/ 85 w 86"/>
                  <a:gd name="T79" fmla="*/ 0 h 38"/>
                  <a:gd name="T80" fmla="*/ 74 w 86"/>
                  <a:gd name="T81" fmla="*/ 7 h 38"/>
                  <a:gd name="T82" fmla="*/ 67 w 86"/>
                  <a:gd name="T83" fmla="*/ 8 h 38"/>
                  <a:gd name="T84" fmla="*/ 60 w 86"/>
                  <a:gd name="T85" fmla="*/ 13 h 38"/>
                  <a:gd name="T86" fmla="*/ 50 w 86"/>
                  <a:gd name="T87" fmla="*/ 17 h 38"/>
                  <a:gd name="T88" fmla="*/ 32 w 86"/>
                  <a:gd name="T89" fmla="*/ 21 h 38"/>
                  <a:gd name="T90" fmla="*/ 20 w 86"/>
                  <a:gd name="T91" fmla="*/ 18 h 38"/>
                  <a:gd name="T92" fmla="*/ 12 w 86"/>
                  <a:gd name="T93" fmla="*/ 18 h 38"/>
                  <a:gd name="T94" fmla="*/ 10 w 86"/>
                  <a:gd name="T95" fmla="*/ 18 h 38"/>
                  <a:gd name="T96" fmla="*/ 10 w 86"/>
                  <a:gd name="T97" fmla="*/ 27 h 38"/>
                  <a:gd name="T98" fmla="*/ 7 w 86"/>
                  <a:gd name="T99" fmla="*/ 31 h 38"/>
                  <a:gd name="T100" fmla="*/ 3 w 86"/>
                  <a:gd name="T101" fmla="*/ 30 h 38"/>
                  <a:gd name="T102" fmla="*/ 0 w 86"/>
                  <a:gd name="T103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6" h="38">
                    <a:moveTo>
                      <a:pt x="0" y="31"/>
                    </a:moveTo>
                    <a:lnTo>
                      <a:pt x="1" y="32"/>
                    </a:lnTo>
                    <a:lnTo>
                      <a:pt x="2" y="32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1" y="33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1" y="28"/>
                    </a:lnTo>
                    <a:lnTo>
                      <a:pt x="23" y="29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2" y="29"/>
                    </a:lnTo>
                    <a:lnTo>
                      <a:pt x="32" y="30"/>
                    </a:lnTo>
                    <a:lnTo>
                      <a:pt x="32" y="31"/>
                    </a:lnTo>
                    <a:lnTo>
                      <a:pt x="33" y="32"/>
                    </a:lnTo>
                    <a:lnTo>
                      <a:pt x="34" y="34"/>
                    </a:lnTo>
                    <a:lnTo>
                      <a:pt x="34" y="35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35" y="38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8" y="36"/>
                    </a:lnTo>
                    <a:lnTo>
                      <a:pt x="39" y="36"/>
                    </a:lnTo>
                    <a:lnTo>
                      <a:pt x="39" y="37"/>
                    </a:lnTo>
                    <a:lnTo>
                      <a:pt x="39" y="37"/>
                    </a:lnTo>
                    <a:lnTo>
                      <a:pt x="40" y="37"/>
                    </a:lnTo>
                    <a:lnTo>
                      <a:pt x="40" y="38"/>
                    </a:lnTo>
                    <a:lnTo>
                      <a:pt x="40" y="37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3" y="38"/>
                    </a:lnTo>
                    <a:lnTo>
                      <a:pt x="44" y="38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45" y="37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37"/>
                    </a:lnTo>
                    <a:lnTo>
                      <a:pt x="46" y="37"/>
                    </a:lnTo>
                    <a:lnTo>
                      <a:pt x="46" y="38"/>
                    </a:lnTo>
                    <a:lnTo>
                      <a:pt x="47" y="37"/>
                    </a:lnTo>
                    <a:lnTo>
                      <a:pt x="49" y="38"/>
                    </a:lnTo>
                    <a:lnTo>
                      <a:pt x="49" y="37"/>
                    </a:lnTo>
                    <a:lnTo>
                      <a:pt x="50" y="37"/>
                    </a:lnTo>
                    <a:lnTo>
                      <a:pt x="50" y="37"/>
                    </a:lnTo>
                    <a:lnTo>
                      <a:pt x="51" y="36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3" y="33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5"/>
                    </a:lnTo>
                    <a:lnTo>
                      <a:pt x="55" y="36"/>
                    </a:lnTo>
                    <a:lnTo>
                      <a:pt x="54" y="36"/>
                    </a:lnTo>
                    <a:lnTo>
                      <a:pt x="55" y="37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9" y="37"/>
                    </a:lnTo>
                    <a:lnTo>
                      <a:pt x="60" y="37"/>
                    </a:lnTo>
                    <a:lnTo>
                      <a:pt x="58" y="35"/>
                    </a:lnTo>
                    <a:lnTo>
                      <a:pt x="57" y="34"/>
                    </a:lnTo>
                    <a:lnTo>
                      <a:pt x="57" y="33"/>
                    </a:lnTo>
                    <a:lnTo>
                      <a:pt x="56" y="33"/>
                    </a:lnTo>
                    <a:lnTo>
                      <a:pt x="54" y="31"/>
                    </a:lnTo>
                    <a:lnTo>
                      <a:pt x="54" y="30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5" y="24"/>
                    </a:lnTo>
                    <a:lnTo>
                      <a:pt x="56" y="22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61" y="21"/>
                    </a:lnTo>
                    <a:lnTo>
                      <a:pt x="61" y="20"/>
                    </a:lnTo>
                    <a:lnTo>
                      <a:pt x="62" y="18"/>
                    </a:lnTo>
                    <a:lnTo>
                      <a:pt x="64" y="17"/>
                    </a:lnTo>
                    <a:lnTo>
                      <a:pt x="65" y="17"/>
                    </a:lnTo>
                    <a:lnTo>
                      <a:pt x="75" y="10"/>
                    </a:lnTo>
                    <a:lnTo>
                      <a:pt x="79" y="7"/>
                    </a:lnTo>
                    <a:lnTo>
                      <a:pt x="83" y="4"/>
                    </a:lnTo>
                    <a:lnTo>
                      <a:pt x="85" y="3"/>
                    </a:lnTo>
                    <a:lnTo>
                      <a:pt x="85" y="1"/>
                    </a:lnTo>
                    <a:lnTo>
                      <a:pt x="86" y="1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4" y="1"/>
                    </a:lnTo>
                    <a:lnTo>
                      <a:pt x="76" y="5"/>
                    </a:lnTo>
                    <a:lnTo>
                      <a:pt x="74" y="7"/>
                    </a:lnTo>
                    <a:lnTo>
                      <a:pt x="71" y="7"/>
                    </a:lnTo>
                    <a:lnTo>
                      <a:pt x="69" y="8"/>
                    </a:lnTo>
                    <a:lnTo>
                      <a:pt x="67" y="8"/>
                    </a:lnTo>
                    <a:lnTo>
                      <a:pt x="65" y="11"/>
                    </a:lnTo>
                    <a:lnTo>
                      <a:pt x="62" y="12"/>
                    </a:lnTo>
                    <a:lnTo>
                      <a:pt x="60" y="13"/>
                    </a:lnTo>
                    <a:lnTo>
                      <a:pt x="54" y="16"/>
                    </a:lnTo>
                    <a:lnTo>
                      <a:pt x="51" y="17"/>
                    </a:lnTo>
                    <a:lnTo>
                      <a:pt x="50" y="17"/>
                    </a:lnTo>
                    <a:lnTo>
                      <a:pt x="47" y="17"/>
                    </a:lnTo>
                    <a:lnTo>
                      <a:pt x="43" y="19"/>
                    </a:lnTo>
                    <a:lnTo>
                      <a:pt x="32" y="21"/>
                    </a:lnTo>
                    <a:lnTo>
                      <a:pt x="26" y="20"/>
                    </a:lnTo>
                    <a:lnTo>
                      <a:pt x="25" y="19"/>
                    </a:lnTo>
                    <a:lnTo>
                      <a:pt x="20" y="18"/>
                    </a:lnTo>
                    <a:lnTo>
                      <a:pt x="16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9" y="29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3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4" name="Freeform 525">
                <a:extLst>
                  <a:ext uri="{FF2B5EF4-FFF2-40B4-BE49-F238E27FC236}">
                    <a16:creationId xmlns:a16="http://schemas.microsoft.com/office/drawing/2014/main" id="{B6FB9759-157A-35A8-FA37-0295AE87D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063" y="2449513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5" name="Freeform 526">
                <a:extLst>
                  <a:ext uri="{FF2B5EF4-FFF2-40B4-BE49-F238E27FC236}">
                    <a16:creationId xmlns:a16="http://schemas.microsoft.com/office/drawing/2014/main" id="{A0EB9E77-2CDD-869E-D276-D779CD33C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088" y="2462213"/>
                <a:ext cx="7937" cy="3175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1 h 2"/>
                  <a:gd name="T4" fmla="*/ 3 w 5"/>
                  <a:gd name="T5" fmla="*/ 1 h 2"/>
                  <a:gd name="T6" fmla="*/ 2 w 5"/>
                  <a:gd name="T7" fmla="*/ 1 h 2"/>
                  <a:gd name="T8" fmla="*/ 1 w 5"/>
                  <a:gd name="T9" fmla="*/ 0 h 2"/>
                  <a:gd name="T10" fmla="*/ 0 w 5"/>
                  <a:gd name="T11" fmla="*/ 0 h 2"/>
                  <a:gd name="T12" fmla="*/ 0 w 5"/>
                  <a:gd name="T13" fmla="*/ 1 h 2"/>
                  <a:gd name="T14" fmla="*/ 0 w 5"/>
                  <a:gd name="T15" fmla="*/ 2 h 2"/>
                  <a:gd name="T16" fmla="*/ 0 w 5"/>
                  <a:gd name="T17" fmla="*/ 2 h 2"/>
                  <a:gd name="T18" fmla="*/ 1 w 5"/>
                  <a:gd name="T19" fmla="*/ 2 h 2"/>
                  <a:gd name="T20" fmla="*/ 2 w 5"/>
                  <a:gd name="T21" fmla="*/ 2 h 2"/>
                  <a:gd name="T22" fmla="*/ 3 w 5"/>
                  <a:gd name="T23" fmla="*/ 2 h 2"/>
                  <a:gd name="T24" fmla="*/ 4 w 5"/>
                  <a:gd name="T25" fmla="*/ 2 h 2"/>
                  <a:gd name="T26" fmla="*/ 5 w 5"/>
                  <a:gd name="T27" fmla="*/ 2 h 2"/>
                  <a:gd name="T28" fmla="*/ 5 w 5"/>
                  <a:gd name="T29" fmla="*/ 2 h 2"/>
                  <a:gd name="T30" fmla="*/ 5 w 5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lnTo>
                      <a:pt x="4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6" name="Freeform 527">
                <a:extLst>
                  <a:ext uri="{FF2B5EF4-FFF2-40B4-BE49-F238E27FC236}">
                    <a16:creationId xmlns:a16="http://schemas.microsoft.com/office/drawing/2014/main" id="{D462C2CD-57BE-0E25-F047-FBCB98921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475" y="2449513"/>
                <a:ext cx="6350" cy="3175"/>
              </a:xfrm>
              <a:custGeom>
                <a:avLst/>
                <a:gdLst>
                  <a:gd name="T0" fmla="*/ 2 w 4"/>
                  <a:gd name="T1" fmla="*/ 2 h 2"/>
                  <a:gd name="T2" fmla="*/ 3 w 4"/>
                  <a:gd name="T3" fmla="*/ 2 h 2"/>
                  <a:gd name="T4" fmla="*/ 4 w 4"/>
                  <a:gd name="T5" fmla="*/ 1 h 2"/>
                  <a:gd name="T6" fmla="*/ 4 w 4"/>
                  <a:gd name="T7" fmla="*/ 0 h 2"/>
                  <a:gd name="T8" fmla="*/ 3 w 4"/>
                  <a:gd name="T9" fmla="*/ 0 h 2"/>
                  <a:gd name="T10" fmla="*/ 3 w 4"/>
                  <a:gd name="T11" fmla="*/ 1 h 2"/>
                  <a:gd name="T12" fmla="*/ 2 w 4"/>
                  <a:gd name="T13" fmla="*/ 1 h 2"/>
                  <a:gd name="T14" fmla="*/ 1 w 4"/>
                  <a:gd name="T15" fmla="*/ 0 h 2"/>
                  <a:gd name="T16" fmla="*/ 0 w 4"/>
                  <a:gd name="T17" fmla="*/ 1 h 2"/>
                  <a:gd name="T18" fmla="*/ 1 w 4"/>
                  <a:gd name="T19" fmla="*/ 1 h 2"/>
                  <a:gd name="T20" fmla="*/ 2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7" name="Freeform 528">
                <a:extLst>
                  <a:ext uri="{FF2B5EF4-FFF2-40B4-BE49-F238E27FC236}">
                    <a16:creationId xmlns:a16="http://schemas.microsoft.com/office/drawing/2014/main" id="{18D8B3B1-217E-4C3E-FA45-BF640B826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2460625"/>
                <a:ext cx="6350" cy="1587"/>
              </a:xfrm>
              <a:custGeom>
                <a:avLst/>
                <a:gdLst>
                  <a:gd name="T0" fmla="*/ 1 w 4"/>
                  <a:gd name="T1" fmla="*/ 0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3 w 4"/>
                  <a:gd name="T9" fmla="*/ 1 h 1"/>
                  <a:gd name="T10" fmla="*/ 4 w 4"/>
                  <a:gd name="T11" fmla="*/ 1 h 1"/>
                  <a:gd name="T12" fmla="*/ 4 w 4"/>
                  <a:gd name="T13" fmla="*/ 1 h 1"/>
                  <a:gd name="T14" fmla="*/ 3 w 4"/>
                  <a:gd name="T15" fmla="*/ 1 h 1"/>
                  <a:gd name="T16" fmla="*/ 1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8" name="Freeform 529">
                <a:extLst>
                  <a:ext uri="{FF2B5EF4-FFF2-40B4-BE49-F238E27FC236}">
                    <a16:creationId xmlns:a16="http://schemas.microsoft.com/office/drawing/2014/main" id="{94F577E8-F951-A058-F870-898EFD808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975" y="2460625"/>
                <a:ext cx="3175" cy="6350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1 h 4"/>
                  <a:gd name="T4" fmla="*/ 1 w 2"/>
                  <a:gd name="T5" fmla="*/ 0 h 4"/>
                  <a:gd name="T6" fmla="*/ 0 w 2"/>
                  <a:gd name="T7" fmla="*/ 1 h 4"/>
                  <a:gd name="T8" fmla="*/ 0 w 2"/>
                  <a:gd name="T9" fmla="*/ 1 h 4"/>
                  <a:gd name="T10" fmla="*/ 0 w 2"/>
                  <a:gd name="T11" fmla="*/ 2 h 4"/>
                  <a:gd name="T12" fmla="*/ 0 w 2"/>
                  <a:gd name="T13" fmla="*/ 3 h 4"/>
                  <a:gd name="T14" fmla="*/ 0 w 2"/>
                  <a:gd name="T15" fmla="*/ 4 h 4"/>
                  <a:gd name="T16" fmla="*/ 1 w 2"/>
                  <a:gd name="T17" fmla="*/ 4 h 4"/>
                  <a:gd name="T18" fmla="*/ 2 w 2"/>
                  <a:gd name="T19" fmla="*/ 4 h 4"/>
                  <a:gd name="T20" fmla="*/ 2 w 2"/>
                  <a:gd name="T21" fmla="*/ 3 h 4"/>
                  <a:gd name="T22" fmla="*/ 2 w 2"/>
                  <a:gd name="T23" fmla="*/ 2 h 4"/>
                  <a:gd name="T24" fmla="*/ 1 w 2"/>
                  <a:gd name="T25" fmla="*/ 2 h 4"/>
                  <a:gd name="T26" fmla="*/ 1 w 2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19" name="Freeform 530">
                <a:extLst>
                  <a:ext uri="{FF2B5EF4-FFF2-40B4-BE49-F238E27FC236}">
                    <a16:creationId xmlns:a16="http://schemas.microsoft.com/office/drawing/2014/main" id="{7E47B439-5DAE-A8D2-7815-87C4CEA85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2460625"/>
                <a:ext cx="7937" cy="4762"/>
              </a:xfrm>
              <a:custGeom>
                <a:avLst/>
                <a:gdLst>
                  <a:gd name="T0" fmla="*/ 4 w 5"/>
                  <a:gd name="T1" fmla="*/ 1 h 3"/>
                  <a:gd name="T2" fmla="*/ 4 w 5"/>
                  <a:gd name="T3" fmla="*/ 1 h 3"/>
                  <a:gd name="T4" fmla="*/ 4 w 5"/>
                  <a:gd name="T5" fmla="*/ 0 h 3"/>
                  <a:gd name="T6" fmla="*/ 3 w 5"/>
                  <a:gd name="T7" fmla="*/ 0 h 3"/>
                  <a:gd name="T8" fmla="*/ 2 w 5"/>
                  <a:gd name="T9" fmla="*/ 1 h 3"/>
                  <a:gd name="T10" fmla="*/ 1 w 5"/>
                  <a:gd name="T11" fmla="*/ 1 h 3"/>
                  <a:gd name="T12" fmla="*/ 0 w 5"/>
                  <a:gd name="T13" fmla="*/ 1 h 3"/>
                  <a:gd name="T14" fmla="*/ 0 w 5"/>
                  <a:gd name="T15" fmla="*/ 1 h 3"/>
                  <a:gd name="T16" fmla="*/ 0 w 5"/>
                  <a:gd name="T17" fmla="*/ 2 h 3"/>
                  <a:gd name="T18" fmla="*/ 1 w 5"/>
                  <a:gd name="T19" fmla="*/ 2 h 3"/>
                  <a:gd name="T20" fmla="*/ 1 w 5"/>
                  <a:gd name="T21" fmla="*/ 1 h 3"/>
                  <a:gd name="T22" fmla="*/ 2 w 5"/>
                  <a:gd name="T23" fmla="*/ 1 h 3"/>
                  <a:gd name="T24" fmla="*/ 2 w 5"/>
                  <a:gd name="T25" fmla="*/ 3 h 3"/>
                  <a:gd name="T26" fmla="*/ 2 w 5"/>
                  <a:gd name="T27" fmla="*/ 3 h 3"/>
                  <a:gd name="T28" fmla="*/ 3 w 5"/>
                  <a:gd name="T29" fmla="*/ 3 h 3"/>
                  <a:gd name="T30" fmla="*/ 4 w 5"/>
                  <a:gd name="T31" fmla="*/ 3 h 3"/>
                  <a:gd name="T32" fmla="*/ 4 w 5"/>
                  <a:gd name="T33" fmla="*/ 3 h 3"/>
                  <a:gd name="T34" fmla="*/ 5 w 5"/>
                  <a:gd name="T35" fmla="*/ 2 h 3"/>
                  <a:gd name="T36" fmla="*/ 5 w 5"/>
                  <a:gd name="T37" fmla="*/ 1 h 3"/>
                  <a:gd name="T38" fmla="*/ 4 w 5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0" name="Freeform 531">
                <a:extLst>
                  <a:ext uri="{FF2B5EF4-FFF2-40B4-BE49-F238E27FC236}">
                    <a16:creationId xmlns:a16="http://schemas.microsoft.com/office/drawing/2014/main" id="{759813CD-CB41-03B4-8EC2-B483C72A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313" y="2460625"/>
                <a:ext cx="1587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1" name="Freeform 532">
                <a:extLst>
                  <a:ext uri="{FF2B5EF4-FFF2-40B4-BE49-F238E27FC236}">
                    <a16:creationId xmlns:a16="http://schemas.microsoft.com/office/drawing/2014/main" id="{5572155F-04F6-91B7-46BA-EFF2F8DCE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025" y="2465388"/>
                <a:ext cx="1587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2" name="Freeform 533">
                <a:extLst>
                  <a:ext uri="{FF2B5EF4-FFF2-40B4-BE49-F238E27FC236}">
                    <a16:creationId xmlns:a16="http://schemas.microsoft.com/office/drawing/2014/main" id="{65C5A92E-50DE-A592-9E29-1040DA0D8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000" y="2447925"/>
                <a:ext cx="55562" cy="14287"/>
              </a:xfrm>
              <a:custGeom>
                <a:avLst/>
                <a:gdLst>
                  <a:gd name="T0" fmla="*/ 1 w 35"/>
                  <a:gd name="T1" fmla="*/ 4 h 9"/>
                  <a:gd name="T2" fmla="*/ 2 w 35"/>
                  <a:gd name="T3" fmla="*/ 5 h 9"/>
                  <a:gd name="T4" fmla="*/ 5 w 35"/>
                  <a:gd name="T5" fmla="*/ 6 h 9"/>
                  <a:gd name="T6" fmla="*/ 5 w 35"/>
                  <a:gd name="T7" fmla="*/ 8 h 9"/>
                  <a:gd name="T8" fmla="*/ 7 w 35"/>
                  <a:gd name="T9" fmla="*/ 9 h 9"/>
                  <a:gd name="T10" fmla="*/ 9 w 35"/>
                  <a:gd name="T11" fmla="*/ 8 h 9"/>
                  <a:gd name="T12" fmla="*/ 10 w 35"/>
                  <a:gd name="T13" fmla="*/ 7 h 9"/>
                  <a:gd name="T14" fmla="*/ 11 w 35"/>
                  <a:gd name="T15" fmla="*/ 8 h 9"/>
                  <a:gd name="T16" fmla="*/ 11 w 35"/>
                  <a:gd name="T17" fmla="*/ 8 h 9"/>
                  <a:gd name="T18" fmla="*/ 13 w 35"/>
                  <a:gd name="T19" fmla="*/ 6 h 9"/>
                  <a:gd name="T20" fmla="*/ 15 w 35"/>
                  <a:gd name="T21" fmla="*/ 4 h 9"/>
                  <a:gd name="T22" fmla="*/ 17 w 35"/>
                  <a:gd name="T23" fmla="*/ 4 h 9"/>
                  <a:gd name="T24" fmla="*/ 20 w 35"/>
                  <a:gd name="T25" fmla="*/ 4 h 9"/>
                  <a:gd name="T26" fmla="*/ 21 w 35"/>
                  <a:gd name="T27" fmla="*/ 3 h 9"/>
                  <a:gd name="T28" fmla="*/ 22 w 35"/>
                  <a:gd name="T29" fmla="*/ 2 h 9"/>
                  <a:gd name="T30" fmla="*/ 24 w 35"/>
                  <a:gd name="T31" fmla="*/ 3 h 9"/>
                  <a:gd name="T32" fmla="*/ 26 w 35"/>
                  <a:gd name="T33" fmla="*/ 4 h 9"/>
                  <a:gd name="T34" fmla="*/ 27 w 35"/>
                  <a:gd name="T35" fmla="*/ 5 h 9"/>
                  <a:gd name="T36" fmla="*/ 29 w 35"/>
                  <a:gd name="T37" fmla="*/ 5 h 9"/>
                  <a:gd name="T38" fmla="*/ 30 w 35"/>
                  <a:gd name="T39" fmla="*/ 4 h 9"/>
                  <a:gd name="T40" fmla="*/ 31 w 35"/>
                  <a:gd name="T41" fmla="*/ 3 h 9"/>
                  <a:gd name="T42" fmla="*/ 33 w 35"/>
                  <a:gd name="T43" fmla="*/ 2 h 9"/>
                  <a:gd name="T44" fmla="*/ 33 w 35"/>
                  <a:gd name="T45" fmla="*/ 4 h 9"/>
                  <a:gd name="T46" fmla="*/ 34 w 35"/>
                  <a:gd name="T47" fmla="*/ 5 h 9"/>
                  <a:gd name="T48" fmla="*/ 34 w 35"/>
                  <a:gd name="T49" fmla="*/ 7 h 9"/>
                  <a:gd name="T50" fmla="*/ 35 w 35"/>
                  <a:gd name="T51" fmla="*/ 7 h 9"/>
                  <a:gd name="T52" fmla="*/ 34 w 35"/>
                  <a:gd name="T53" fmla="*/ 4 h 9"/>
                  <a:gd name="T54" fmla="*/ 33 w 35"/>
                  <a:gd name="T55" fmla="*/ 2 h 9"/>
                  <a:gd name="T56" fmla="*/ 33 w 35"/>
                  <a:gd name="T57" fmla="*/ 0 h 9"/>
                  <a:gd name="T58" fmla="*/ 32 w 35"/>
                  <a:gd name="T59" fmla="*/ 1 h 9"/>
                  <a:gd name="T60" fmla="*/ 30 w 35"/>
                  <a:gd name="T61" fmla="*/ 2 h 9"/>
                  <a:gd name="T62" fmla="*/ 28 w 35"/>
                  <a:gd name="T63" fmla="*/ 2 h 9"/>
                  <a:gd name="T64" fmla="*/ 25 w 35"/>
                  <a:gd name="T65" fmla="*/ 2 h 9"/>
                  <a:gd name="T66" fmla="*/ 22 w 35"/>
                  <a:gd name="T67" fmla="*/ 0 h 9"/>
                  <a:gd name="T68" fmla="*/ 21 w 35"/>
                  <a:gd name="T69" fmla="*/ 1 h 9"/>
                  <a:gd name="T70" fmla="*/ 19 w 35"/>
                  <a:gd name="T71" fmla="*/ 2 h 9"/>
                  <a:gd name="T72" fmla="*/ 17 w 35"/>
                  <a:gd name="T73" fmla="*/ 2 h 9"/>
                  <a:gd name="T74" fmla="*/ 15 w 35"/>
                  <a:gd name="T75" fmla="*/ 3 h 9"/>
                  <a:gd name="T76" fmla="*/ 13 w 35"/>
                  <a:gd name="T77" fmla="*/ 4 h 9"/>
                  <a:gd name="T78" fmla="*/ 11 w 35"/>
                  <a:gd name="T79" fmla="*/ 6 h 9"/>
                  <a:gd name="T80" fmla="*/ 11 w 35"/>
                  <a:gd name="T81" fmla="*/ 6 h 9"/>
                  <a:gd name="T82" fmla="*/ 8 w 35"/>
                  <a:gd name="T83" fmla="*/ 6 h 9"/>
                  <a:gd name="T84" fmla="*/ 8 w 35"/>
                  <a:gd name="T85" fmla="*/ 8 h 9"/>
                  <a:gd name="T86" fmla="*/ 6 w 35"/>
                  <a:gd name="T87" fmla="*/ 6 h 9"/>
                  <a:gd name="T88" fmla="*/ 5 w 35"/>
                  <a:gd name="T89" fmla="*/ 5 h 9"/>
                  <a:gd name="T90" fmla="*/ 2 w 35"/>
                  <a:gd name="T91" fmla="*/ 4 h 9"/>
                  <a:gd name="T92" fmla="*/ 1 w 35"/>
                  <a:gd name="T93" fmla="*/ 2 h 9"/>
                  <a:gd name="T94" fmla="*/ 0 w 35"/>
                  <a:gd name="T95" fmla="*/ 1 h 9"/>
                  <a:gd name="T96" fmla="*/ 1 w 35"/>
                  <a:gd name="T9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9">
                    <a:moveTo>
                      <a:pt x="1" y="3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5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4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3" y="4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7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4" y="4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3" name="Freeform 536">
                <a:extLst>
                  <a:ext uri="{FF2B5EF4-FFF2-40B4-BE49-F238E27FC236}">
                    <a16:creationId xmlns:a16="http://schemas.microsoft.com/office/drawing/2014/main" id="{3631030F-DC7D-26A8-9BAF-D3D797A5B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763" y="2493963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4" name="Freeform 537">
                <a:extLst>
                  <a:ext uri="{FF2B5EF4-FFF2-40B4-BE49-F238E27FC236}">
                    <a16:creationId xmlns:a16="http://schemas.microsoft.com/office/drawing/2014/main" id="{458E04F2-828F-81DC-15E8-82974EF92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938" y="2493963"/>
                <a:ext cx="15875" cy="9525"/>
              </a:xfrm>
              <a:custGeom>
                <a:avLst/>
                <a:gdLst>
                  <a:gd name="T0" fmla="*/ 7 w 10"/>
                  <a:gd name="T1" fmla="*/ 3 h 6"/>
                  <a:gd name="T2" fmla="*/ 6 w 10"/>
                  <a:gd name="T3" fmla="*/ 4 h 6"/>
                  <a:gd name="T4" fmla="*/ 6 w 10"/>
                  <a:gd name="T5" fmla="*/ 3 h 6"/>
                  <a:gd name="T6" fmla="*/ 6 w 10"/>
                  <a:gd name="T7" fmla="*/ 2 h 6"/>
                  <a:gd name="T8" fmla="*/ 7 w 10"/>
                  <a:gd name="T9" fmla="*/ 2 h 6"/>
                  <a:gd name="T10" fmla="*/ 8 w 10"/>
                  <a:gd name="T11" fmla="*/ 2 h 6"/>
                  <a:gd name="T12" fmla="*/ 8 w 10"/>
                  <a:gd name="T13" fmla="*/ 1 h 6"/>
                  <a:gd name="T14" fmla="*/ 6 w 10"/>
                  <a:gd name="T15" fmla="*/ 0 h 6"/>
                  <a:gd name="T16" fmla="*/ 6 w 10"/>
                  <a:gd name="T17" fmla="*/ 1 h 6"/>
                  <a:gd name="T18" fmla="*/ 6 w 10"/>
                  <a:gd name="T19" fmla="*/ 1 h 6"/>
                  <a:gd name="T20" fmla="*/ 4 w 10"/>
                  <a:gd name="T21" fmla="*/ 1 h 6"/>
                  <a:gd name="T22" fmla="*/ 3 w 10"/>
                  <a:gd name="T23" fmla="*/ 0 h 6"/>
                  <a:gd name="T24" fmla="*/ 3 w 10"/>
                  <a:gd name="T25" fmla="*/ 0 h 6"/>
                  <a:gd name="T26" fmla="*/ 2 w 10"/>
                  <a:gd name="T27" fmla="*/ 0 h 6"/>
                  <a:gd name="T28" fmla="*/ 1 w 10"/>
                  <a:gd name="T29" fmla="*/ 0 h 6"/>
                  <a:gd name="T30" fmla="*/ 1 w 10"/>
                  <a:gd name="T31" fmla="*/ 0 h 6"/>
                  <a:gd name="T32" fmla="*/ 0 w 10"/>
                  <a:gd name="T33" fmla="*/ 0 h 6"/>
                  <a:gd name="T34" fmla="*/ 0 w 10"/>
                  <a:gd name="T35" fmla="*/ 1 h 6"/>
                  <a:gd name="T36" fmla="*/ 2 w 10"/>
                  <a:gd name="T37" fmla="*/ 1 h 6"/>
                  <a:gd name="T38" fmla="*/ 3 w 10"/>
                  <a:gd name="T39" fmla="*/ 1 h 6"/>
                  <a:gd name="T40" fmla="*/ 6 w 10"/>
                  <a:gd name="T41" fmla="*/ 2 h 6"/>
                  <a:gd name="T42" fmla="*/ 6 w 10"/>
                  <a:gd name="T43" fmla="*/ 3 h 6"/>
                  <a:gd name="T44" fmla="*/ 6 w 10"/>
                  <a:gd name="T45" fmla="*/ 5 h 6"/>
                  <a:gd name="T46" fmla="*/ 6 w 10"/>
                  <a:gd name="T47" fmla="*/ 6 h 6"/>
                  <a:gd name="T48" fmla="*/ 10 w 10"/>
                  <a:gd name="T49" fmla="*/ 6 h 6"/>
                  <a:gd name="T50" fmla="*/ 9 w 10"/>
                  <a:gd name="T51" fmla="*/ 4 h 6"/>
                  <a:gd name="T52" fmla="*/ 9 w 10"/>
                  <a:gd name="T53" fmla="*/ 4 h 6"/>
                  <a:gd name="T54" fmla="*/ 9 w 10"/>
                  <a:gd name="T55" fmla="*/ 3 h 6"/>
                  <a:gd name="T56" fmla="*/ 8 w 10"/>
                  <a:gd name="T57" fmla="*/ 3 h 6"/>
                  <a:gd name="T58" fmla="*/ 7 w 10"/>
                  <a:gd name="T5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5" name="Freeform 545">
                <a:extLst>
                  <a:ext uri="{FF2B5EF4-FFF2-40B4-BE49-F238E27FC236}">
                    <a16:creationId xmlns:a16="http://schemas.microsoft.com/office/drawing/2014/main" id="{6FA2B8E2-01F9-4E6B-4B4E-D51D83765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738" y="2378075"/>
                <a:ext cx="17462" cy="17462"/>
              </a:xfrm>
              <a:custGeom>
                <a:avLst/>
                <a:gdLst>
                  <a:gd name="T0" fmla="*/ 10 w 11"/>
                  <a:gd name="T1" fmla="*/ 11 h 11"/>
                  <a:gd name="T2" fmla="*/ 10 w 11"/>
                  <a:gd name="T3" fmla="*/ 10 h 11"/>
                  <a:gd name="T4" fmla="*/ 10 w 11"/>
                  <a:gd name="T5" fmla="*/ 9 h 11"/>
                  <a:gd name="T6" fmla="*/ 11 w 11"/>
                  <a:gd name="T7" fmla="*/ 8 h 11"/>
                  <a:gd name="T8" fmla="*/ 11 w 11"/>
                  <a:gd name="T9" fmla="*/ 7 h 11"/>
                  <a:gd name="T10" fmla="*/ 10 w 11"/>
                  <a:gd name="T11" fmla="*/ 5 h 11"/>
                  <a:gd name="T12" fmla="*/ 9 w 11"/>
                  <a:gd name="T13" fmla="*/ 5 h 11"/>
                  <a:gd name="T14" fmla="*/ 9 w 11"/>
                  <a:gd name="T15" fmla="*/ 4 h 11"/>
                  <a:gd name="T16" fmla="*/ 9 w 11"/>
                  <a:gd name="T17" fmla="*/ 3 h 11"/>
                  <a:gd name="T18" fmla="*/ 7 w 11"/>
                  <a:gd name="T19" fmla="*/ 3 h 11"/>
                  <a:gd name="T20" fmla="*/ 5 w 11"/>
                  <a:gd name="T21" fmla="*/ 2 h 11"/>
                  <a:gd name="T22" fmla="*/ 4 w 11"/>
                  <a:gd name="T23" fmla="*/ 1 h 11"/>
                  <a:gd name="T24" fmla="*/ 1 w 11"/>
                  <a:gd name="T25" fmla="*/ 1 h 11"/>
                  <a:gd name="T26" fmla="*/ 2 w 11"/>
                  <a:gd name="T27" fmla="*/ 0 h 11"/>
                  <a:gd name="T28" fmla="*/ 1 w 11"/>
                  <a:gd name="T29" fmla="*/ 0 h 11"/>
                  <a:gd name="T30" fmla="*/ 0 w 11"/>
                  <a:gd name="T31" fmla="*/ 0 h 11"/>
                  <a:gd name="T32" fmla="*/ 0 w 11"/>
                  <a:gd name="T33" fmla="*/ 1 h 11"/>
                  <a:gd name="T34" fmla="*/ 1 w 11"/>
                  <a:gd name="T35" fmla="*/ 3 h 11"/>
                  <a:gd name="T36" fmla="*/ 1 w 11"/>
                  <a:gd name="T37" fmla="*/ 4 h 11"/>
                  <a:gd name="T38" fmla="*/ 1 w 11"/>
                  <a:gd name="T39" fmla="*/ 6 h 11"/>
                  <a:gd name="T40" fmla="*/ 2 w 11"/>
                  <a:gd name="T41" fmla="*/ 7 h 11"/>
                  <a:gd name="T42" fmla="*/ 3 w 11"/>
                  <a:gd name="T43" fmla="*/ 8 h 11"/>
                  <a:gd name="T44" fmla="*/ 4 w 11"/>
                  <a:gd name="T45" fmla="*/ 10 h 11"/>
                  <a:gd name="T46" fmla="*/ 7 w 11"/>
                  <a:gd name="T47" fmla="*/ 10 h 11"/>
                  <a:gd name="T48" fmla="*/ 9 w 11"/>
                  <a:gd name="T49" fmla="*/ 10 h 11"/>
                  <a:gd name="T50" fmla="*/ 9 w 11"/>
                  <a:gd name="T51" fmla="*/ 11 h 11"/>
                  <a:gd name="T52" fmla="*/ 10 w 11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1">
                    <a:moveTo>
                      <a:pt x="10" y="11"/>
                    </a:moveTo>
                    <a:lnTo>
                      <a:pt x="10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6" name="Freeform 546">
                <a:extLst>
                  <a:ext uri="{FF2B5EF4-FFF2-40B4-BE49-F238E27FC236}">
                    <a16:creationId xmlns:a16="http://schemas.microsoft.com/office/drawing/2014/main" id="{4A2538B9-6058-C121-3E19-88135F2A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213" y="2368550"/>
                <a:ext cx="9525" cy="6350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1 h 4"/>
                  <a:gd name="T4" fmla="*/ 3 w 6"/>
                  <a:gd name="T5" fmla="*/ 0 h 4"/>
                  <a:gd name="T6" fmla="*/ 0 w 6"/>
                  <a:gd name="T7" fmla="*/ 1 h 4"/>
                  <a:gd name="T8" fmla="*/ 0 w 6"/>
                  <a:gd name="T9" fmla="*/ 2 h 4"/>
                  <a:gd name="T10" fmla="*/ 0 w 6"/>
                  <a:gd name="T11" fmla="*/ 3 h 4"/>
                  <a:gd name="T12" fmla="*/ 2 w 6"/>
                  <a:gd name="T13" fmla="*/ 4 h 4"/>
                  <a:gd name="T14" fmla="*/ 3 w 6"/>
                  <a:gd name="T15" fmla="*/ 4 h 4"/>
                  <a:gd name="T16" fmla="*/ 4 w 6"/>
                  <a:gd name="T17" fmla="*/ 4 h 4"/>
                  <a:gd name="T18" fmla="*/ 6 w 6"/>
                  <a:gd name="T19" fmla="*/ 3 h 4"/>
                  <a:gd name="T20" fmla="*/ 6 w 6"/>
                  <a:gd name="T21" fmla="*/ 3 h 4"/>
                  <a:gd name="T22" fmla="*/ 6 w 6"/>
                  <a:gd name="T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727" name="Freeform 547">
                <a:extLst>
                  <a:ext uri="{FF2B5EF4-FFF2-40B4-BE49-F238E27FC236}">
                    <a16:creationId xmlns:a16="http://schemas.microsoft.com/office/drawing/2014/main" id="{276E64C7-3154-9D9F-8C97-0356DAD8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913" y="2376488"/>
                <a:ext cx="1587" cy="1587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sp>
          <p:nvSpPr>
            <p:cNvPr id="136479" name="Freeform 548">
              <a:extLst>
                <a:ext uri="{FF2B5EF4-FFF2-40B4-BE49-F238E27FC236}">
                  <a16:creationId xmlns:a16="http://schemas.microsoft.com/office/drawing/2014/main" id="{7B8E760E-45C4-D4CC-7CC4-B510F4E5A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4740275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0" name="Freeform 549">
              <a:extLst>
                <a:ext uri="{FF2B5EF4-FFF2-40B4-BE49-F238E27FC236}">
                  <a16:creationId xmlns:a16="http://schemas.microsoft.com/office/drawing/2014/main" id="{79F54357-1EA7-D5A9-EDDD-0A15F43D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75" y="4818063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1" name="Rectangle 550">
              <a:extLst>
                <a:ext uri="{FF2B5EF4-FFF2-40B4-BE49-F238E27FC236}">
                  <a16:creationId xmlns:a16="http://schemas.microsoft.com/office/drawing/2014/main" id="{2849D24C-6E12-0B23-217D-E96E15CC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0575" y="4683125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2" name="Freeform 551">
              <a:extLst>
                <a:ext uri="{FF2B5EF4-FFF2-40B4-BE49-F238E27FC236}">
                  <a16:creationId xmlns:a16="http://schemas.microsoft.com/office/drawing/2014/main" id="{F6BB6D5C-9770-DA81-8B15-AD1F552DB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4695825"/>
              <a:ext cx="3175" cy="4762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1 w 2"/>
                <a:gd name="T5" fmla="*/ 2 h 3"/>
                <a:gd name="T6" fmla="*/ 1 w 2"/>
                <a:gd name="T7" fmla="*/ 1 h 3"/>
                <a:gd name="T8" fmla="*/ 2 w 2"/>
                <a:gd name="T9" fmla="*/ 0 h 3"/>
                <a:gd name="T10" fmla="*/ 2 w 2"/>
                <a:gd name="T11" fmla="*/ 0 h 3"/>
                <a:gd name="T12" fmla="*/ 1 w 2"/>
                <a:gd name="T13" fmla="*/ 0 h 3"/>
                <a:gd name="T14" fmla="*/ 0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3" name="Freeform 552">
              <a:extLst>
                <a:ext uri="{FF2B5EF4-FFF2-40B4-BE49-F238E27FC236}">
                  <a16:creationId xmlns:a16="http://schemas.microsoft.com/office/drawing/2014/main" id="{DC80C2B3-29DF-AA3A-C571-B64450668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68630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4" name="Freeform 553">
              <a:extLst>
                <a:ext uri="{FF2B5EF4-FFF2-40B4-BE49-F238E27FC236}">
                  <a16:creationId xmlns:a16="http://schemas.microsoft.com/office/drawing/2014/main" id="{EF9C21FE-3D22-8DE2-C7CA-687E7944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47005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5" name="Rectangle 554">
              <a:extLst>
                <a:ext uri="{FF2B5EF4-FFF2-40B4-BE49-F238E27FC236}">
                  <a16:creationId xmlns:a16="http://schemas.microsoft.com/office/drawing/2014/main" id="{132C0B65-FC3F-36D5-0085-5B3FE4050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9938" y="4673600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6" name="Freeform 555">
              <a:extLst>
                <a:ext uri="{FF2B5EF4-FFF2-40B4-BE49-F238E27FC236}">
                  <a16:creationId xmlns:a16="http://schemas.microsoft.com/office/drawing/2014/main" id="{60FDBC93-ADFA-07CA-6F18-DA533FF05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4762500"/>
              <a:ext cx="1587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7" name="Rectangle 556">
              <a:extLst>
                <a:ext uri="{FF2B5EF4-FFF2-40B4-BE49-F238E27FC236}">
                  <a16:creationId xmlns:a16="http://schemas.microsoft.com/office/drawing/2014/main" id="{A8ED561E-A184-8EA5-EDBE-4EF5C3208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4792663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8" name="Freeform 557">
              <a:extLst>
                <a:ext uri="{FF2B5EF4-FFF2-40B4-BE49-F238E27FC236}">
                  <a16:creationId xmlns:a16="http://schemas.microsoft.com/office/drawing/2014/main" id="{8C3E0AF5-6357-E506-B3C0-326C89C5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4730750"/>
              <a:ext cx="0" cy="1587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89" name="Rectangle 558">
              <a:extLst>
                <a:ext uri="{FF2B5EF4-FFF2-40B4-BE49-F238E27FC236}">
                  <a16:creationId xmlns:a16="http://schemas.microsoft.com/office/drawing/2014/main" id="{A32FD67F-3A6C-03A2-5D8D-377F15E3E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4799013"/>
              <a:ext cx="1587" cy="15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0" name="Freeform 559">
              <a:extLst>
                <a:ext uri="{FF2B5EF4-FFF2-40B4-BE49-F238E27FC236}">
                  <a16:creationId xmlns:a16="http://schemas.microsoft.com/office/drawing/2014/main" id="{102A0C06-B956-F7D5-2E60-E177DE6A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5" y="4795838"/>
              <a:ext cx="1587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1" name="Freeform 560">
              <a:extLst>
                <a:ext uri="{FF2B5EF4-FFF2-40B4-BE49-F238E27FC236}">
                  <a16:creationId xmlns:a16="http://schemas.microsoft.com/office/drawing/2014/main" id="{7C609AA3-9840-1026-E7FA-DBB084BBE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4852988"/>
              <a:ext cx="1587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2" name="Freeform 561">
              <a:extLst>
                <a:ext uri="{FF2B5EF4-FFF2-40B4-BE49-F238E27FC236}">
                  <a16:creationId xmlns:a16="http://schemas.microsoft.com/office/drawing/2014/main" id="{85AF63B0-A193-C2E9-26C2-027402CE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486727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3" name="Freeform 562">
              <a:extLst>
                <a:ext uri="{FF2B5EF4-FFF2-40B4-BE49-F238E27FC236}">
                  <a16:creationId xmlns:a16="http://schemas.microsoft.com/office/drawing/2014/main" id="{A945D970-89A5-55DF-FA9E-E3402EE3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5" y="325596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4" name="Freeform 563">
              <a:extLst>
                <a:ext uri="{FF2B5EF4-FFF2-40B4-BE49-F238E27FC236}">
                  <a16:creationId xmlns:a16="http://schemas.microsoft.com/office/drawing/2014/main" id="{F484E9C4-2456-2FB2-D5CA-E281DE03E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8" y="3248025"/>
              <a:ext cx="1587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5" name="Freeform 564">
              <a:extLst>
                <a:ext uri="{FF2B5EF4-FFF2-40B4-BE49-F238E27FC236}">
                  <a16:creationId xmlns:a16="http://schemas.microsoft.com/office/drawing/2014/main" id="{7D70FD93-C457-2B5B-48FD-48C20FDF2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3205163"/>
              <a:ext cx="4762" cy="3175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3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6" name="Freeform 565">
              <a:extLst>
                <a:ext uri="{FF2B5EF4-FFF2-40B4-BE49-F238E27FC236}">
                  <a16:creationId xmlns:a16="http://schemas.microsoft.com/office/drawing/2014/main" id="{8609E539-3B13-6AF1-26AE-E6C986129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3214688"/>
              <a:ext cx="3175" cy="476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7" name="Freeform 566">
              <a:extLst>
                <a:ext uri="{FF2B5EF4-FFF2-40B4-BE49-F238E27FC236}">
                  <a16:creationId xmlns:a16="http://schemas.microsoft.com/office/drawing/2014/main" id="{709605B8-0E25-3C82-9E67-ADDCA9AC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251200"/>
              <a:ext cx="6350" cy="11112"/>
            </a:xfrm>
            <a:custGeom>
              <a:avLst/>
              <a:gdLst>
                <a:gd name="T0" fmla="*/ 2 w 4"/>
                <a:gd name="T1" fmla="*/ 6 h 7"/>
                <a:gd name="T2" fmla="*/ 2 w 4"/>
                <a:gd name="T3" fmla="*/ 5 h 7"/>
                <a:gd name="T4" fmla="*/ 2 w 4"/>
                <a:gd name="T5" fmla="*/ 4 h 7"/>
                <a:gd name="T6" fmla="*/ 2 w 4"/>
                <a:gd name="T7" fmla="*/ 3 h 7"/>
                <a:gd name="T8" fmla="*/ 2 w 4"/>
                <a:gd name="T9" fmla="*/ 2 h 7"/>
                <a:gd name="T10" fmla="*/ 3 w 4"/>
                <a:gd name="T11" fmla="*/ 2 h 7"/>
                <a:gd name="T12" fmla="*/ 3 w 4"/>
                <a:gd name="T13" fmla="*/ 2 h 7"/>
                <a:gd name="T14" fmla="*/ 3 w 4"/>
                <a:gd name="T15" fmla="*/ 1 h 7"/>
                <a:gd name="T16" fmla="*/ 4 w 4"/>
                <a:gd name="T17" fmla="*/ 0 h 7"/>
                <a:gd name="T18" fmla="*/ 3 w 4"/>
                <a:gd name="T19" fmla="*/ 0 h 7"/>
                <a:gd name="T20" fmla="*/ 2 w 4"/>
                <a:gd name="T21" fmla="*/ 0 h 7"/>
                <a:gd name="T22" fmla="*/ 2 w 4"/>
                <a:gd name="T23" fmla="*/ 1 h 7"/>
                <a:gd name="T24" fmla="*/ 1 w 4"/>
                <a:gd name="T25" fmla="*/ 1 h 7"/>
                <a:gd name="T26" fmla="*/ 1 w 4"/>
                <a:gd name="T27" fmla="*/ 2 h 7"/>
                <a:gd name="T28" fmla="*/ 0 w 4"/>
                <a:gd name="T29" fmla="*/ 2 h 7"/>
                <a:gd name="T30" fmla="*/ 0 w 4"/>
                <a:gd name="T31" fmla="*/ 3 h 7"/>
                <a:gd name="T32" fmla="*/ 1 w 4"/>
                <a:gd name="T33" fmla="*/ 4 h 7"/>
                <a:gd name="T34" fmla="*/ 1 w 4"/>
                <a:gd name="T35" fmla="*/ 5 h 7"/>
                <a:gd name="T36" fmla="*/ 0 w 4"/>
                <a:gd name="T37" fmla="*/ 6 h 7"/>
                <a:gd name="T38" fmla="*/ 0 w 4"/>
                <a:gd name="T39" fmla="*/ 7 h 7"/>
                <a:gd name="T40" fmla="*/ 1 w 4"/>
                <a:gd name="T41" fmla="*/ 7 h 7"/>
                <a:gd name="T42" fmla="*/ 2 w 4"/>
                <a:gd name="T43" fmla="*/ 7 h 7"/>
                <a:gd name="T44" fmla="*/ 2 w 4"/>
                <a:gd name="T4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8" name="Freeform 567">
              <a:extLst>
                <a:ext uri="{FF2B5EF4-FFF2-40B4-BE49-F238E27FC236}">
                  <a16:creationId xmlns:a16="http://schemas.microsoft.com/office/drawing/2014/main" id="{116DC784-ED38-2DE7-3C88-9180952C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0" y="320833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499" name="Freeform 568">
              <a:extLst>
                <a:ext uri="{FF2B5EF4-FFF2-40B4-BE49-F238E27FC236}">
                  <a16:creationId xmlns:a16="http://schemas.microsoft.com/office/drawing/2014/main" id="{A22D1335-0257-7596-B2BB-37CE7577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3208338"/>
              <a:ext cx="12700" cy="36512"/>
            </a:xfrm>
            <a:custGeom>
              <a:avLst/>
              <a:gdLst>
                <a:gd name="T0" fmla="*/ 6 w 8"/>
                <a:gd name="T1" fmla="*/ 21 h 23"/>
                <a:gd name="T2" fmla="*/ 6 w 8"/>
                <a:gd name="T3" fmla="*/ 20 h 23"/>
                <a:gd name="T4" fmla="*/ 7 w 8"/>
                <a:gd name="T5" fmla="*/ 14 h 23"/>
                <a:gd name="T6" fmla="*/ 7 w 8"/>
                <a:gd name="T7" fmla="*/ 10 h 23"/>
                <a:gd name="T8" fmla="*/ 7 w 8"/>
                <a:gd name="T9" fmla="*/ 8 h 23"/>
                <a:gd name="T10" fmla="*/ 8 w 8"/>
                <a:gd name="T11" fmla="*/ 7 h 23"/>
                <a:gd name="T12" fmla="*/ 8 w 8"/>
                <a:gd name="T13" fmla="*/ 6 h 23"/>
                <a:gd name="T14" fmla="*/ 8 w 8"/>
                <a:gd name="T15" fmla="*/ 5 h 23"/>
                <a:gd name="T16" fmla="*/ 7 w 8"/>
                <a:gd name="T17" fmla="*/ 4 h 23"/>
                <a:gd name="T18" fmla="*/ 7 w 8"/>
                <a:gd name="T19" fmla="*/ 3 h 23"/>
                <a:gd name="T20" fmla="*/ 6 w 8"/>
                <a:gd name="T21" fmla="*/ 4 h 23"/>
                <a:gd name="T22" fmla="*/ 6 w 8"/>
                <a:gd name="T23" fmla="*/ 5 h 23"/>
                <a:gd name="T24" fmla="*/ 4 w 8"/>
                <a:gd name="T25" fmla="*/ 3 h 23"/>
                <a:gd name="T26" fmla="*/ 4 w 8"/>
                <a:gd name="T27" fmla="*/ 2 h 23"/>
                <a:gd name="T28" fmla="*/ 6 w 8"/>
                <a:gd name="T29" fmla="*/ 3 h 23"/>
                <a:gd name="T30" fmla="*/ 6 w 8"/>
                <a:gd name="T31" fmla="*/ 2 h 23"/>
                <a:gd name="T32" fmla="*/ 6 w 8"/>
                <a:gd name="T33" fmla="*/ 1 h 23"/>
                <a:gd name="T34" fmla="*/ 6 w 8"/>
                <a:gd name="T35" fmla="*/ 0 h 23"/>
                <a:gd name="T36" fmla="*/ 5 w 8"/>
                <a:gd name="T37" fmla="*/ 0 h 23"/>
                <a:gd name="T38" fmla="*/ 4 w 8"/>
                <a:gd name="T39" fmla="*/ 1 h 23"/>
                <a:gd name="T40" fmla="*/ 4 w 8"/>
                <a:gd name="T41" fmla="*/ 0 h 23"/>
                <a:gd name="T42" fmla="*/ 3 w 8"/>
                <a:gd name="T43" fmla="*/ 0 h 23"/>
                <a:gd name="T44" fmla="*/ 2 w 8"/>
                <a:gd name="T45" fmla="*/ 0 h 23"/>
                <a:gd name="T46" fmla="*/ 1 w 8"/>
                <a:gd name="T47" fmla="*/ 0 h 23"/>
                <a:gd name="T48" fmla="*/ 1 w 8"/>
                <a:gd name="T49" fmla="*/ 0 h 23"/>
                <a:gd name="T50" fmla="*/ 1 w 8"/>
                <a:gd name="T51" fmla="*/ 1 h 23"/>
                <a:gd name="T52" fmla="*/ 0 w 8"/>
                <a:gd name="T53" fmla="*/ 4 h 23"/>
                <a:gd name="T54" fmla="*/ 0 w 8"/>
                <a:gd name="T55" fmla="*/ 5 h 23"/>
                <a:gd name="T56" fmla="*/ 1 w 8"/>
                <a:gd name="T57" fmla="*/ 7 h 23"/>
                <a:gd name="T58" fmla="*/ 1 w 8"/>
                <a:gd name="T59" fmla="*/ 9 h 23"/>
                <a:gd name="T60" fmla="*/ 1 w 8"/>
                <a:gd name="T61" fmla="*/ 10 h 23"/>
                <a:gd name="T62" fmla="*/ 1 w 8"/>
                <a:gd name="T63" fmla="*/ 11 h 23"/>
                <a:gd name="T64" fmla="*/ 1 w 8"/>
                <a:gd name="T65" fmla="*/ 12 h 23"/>
                <a:gd name="T66" fmla="*/ 1 w 8"/>
                <a:gd name="T67" fmla="*/ 14 h 23"/>
                <a:gd name="T68" fmla="*/ 1 w 8"/>
                <a:gd name="T69" fmla="*/ 15 h 23"/>
                <a:gd name="T70" fmla="*/ 2 w 8"/>
                <a:gd name="T71" fmla="*/ 17 h 23"/>
                <a:gd name="T72" fmla="*/ 3 w 8"/>
                <a:gd name="T73" fmla="*/ 19 h 23"/>
                <a:gd name="T74" fmla="*/ 4 w 8"/>
                <a:gd name="T75" fmla="*/ 20 h 23"/>
                <a:gd name="T76" fmla="*/ 4 w 8"/>
                <a:gd name="T77" fmla="*/ 22 h 23"/>
                <a:gd name="T78" fmla="*/ 4 w 8"/>
                <a:gd name="T79" fmla="*/ 23 h 23"/>
                <a:gd name="T80" fmla="*/ 6 w 8"/>
                <a:gd name="T8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23">
                  <a:moveTo>
                    <a:pt x="6" y="21"/>
                  </a:moveTo>
                  <a:lnTo>
                    <a:pt x="6" y="20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grpSp>
        <p:nvGrpSpPr>
          <p:cNvPr id="137305" name="Group 137304">
            <a:extLst>
              <a:ext uri="{FF2B5EF4-FFF2-40B4-BE49-F238E27FC236}">
                <a16:creationId xmlns:a16="http://schemas.microsoft.com/office/drawing/2014/main" id="{E29857FE-2925-C50A-89D8-D79670699AAA}"/>
              </a:ext>
            </a:extLst>
          </p:cNvPr>
          <p:cNvGrpSpPr/>
          <p:nvPr/>
        </p:nvGrpSpPr>
        <p:grpSpPr>
          <a:xfrm>
            <a:off x="1195071" y="2415221"/>
            <a:ext cx="3645869" cy="1134033"/>
            <a:chOff x="1593428" y="2363044"/>
            <a:chExt cx="4861158" cy="1512044"/>
          </a:xfrm>
        </p:grpSpPr>
        <p:sp>
          <p:nvSpPr>
            <p:cNvPr id="137306" name="Rectangle 107">
              <a:extLst>
                <a:ext uri="{FF2B5EF4-FFF2-40B4-BE49-F238E27FC236}">
                  <a16:creationId xmlns:a16="http://schemas.microsoft.com/office/drawing/2014/main" id="{0B15B183-ADBA-D790-DFFC-1A842E865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3831" y="3418959"/>
              <a:ext cx="2607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India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07" name="Rectangle 107">
              <a:extLst>
                <a:ext uri="{FF2B5EF4-FFF2-40B4-BE49-F238E27FC236}">
                  <a16:creationId xmlns:a16="http://schemas.microsoft.com/office/drawing/2014/main" id="{067C090C-8E81-5C51-B1BA-79B90CB08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2" y="3621323"/>
              <a:ext cx="66043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Saudi Arabia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08" name="Rectangle 107">
              <a:extLst>
                <a:ext uri="{FF2B5EF4-FFF2-40B4-BE49-F238E27FC236}">
                  <a16:creationId xmlns:a16="http://schemas.microsoft.com/office/drawing/2014/main" id="{3A387A86-724D-D315-C917-9168A00F3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9437" y="3092551"/>
              <a:ext cx="2821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Israel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09" name="Rectangle 107">
              <a:extLst>
                <a:ext uri="{FF2B5EF4-FFF2-40B4-BE49-F238E27FC236}">
                  <a16:creationId xmlns:a16="http://schemas.microsoft.com/office/drawing/2014/main" id="{20AE22E1-52E0-2A72-55D5-5517CA744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6" y="3721200"/>
              <a:ext cx="2180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UAE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10" name="Rectangle 107">
              <a:extLst>
                <a:ext uri="{FF2B5EF4-FFF2-40B4-BE49-F238E27FC236}">
                  <a16:creationId xmlns:a16="http://schemas.microsoft.com/office/drawing/2014/main" id="{F67EC851-61E6-28BE-2007-DE1B99265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428" y="2363044"/>
              <a:ext cx="37189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Greece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137346" name="Rectangle 107">
              <a:extLst>
                <a:ext uri="{FF2B5EF4-FFF2-40B4-BE49-F238E27FC236}">
                  <a16:creationId xmlns:a16="http://schemas.microsoft.com/office/drawing/2014/main" id="{F8A5373C-F023-9D19-2C2C-814D4D57D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391" y="3290887"/>
              <a:ext cx="35266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Jordan</a:t>
              </a:r>
              <a:endParaRPr lang="zh-CN" altLang="zh-CN" sz="750" dirty="0">
                <a:latin typeface="+mj-lt"/>
              </a:endParaRPr>
            </a:p>
          </p:txBody>
        </p:sp>
      </p:grpSp>
      <p:grpSp>
        <p:nvGrpSpPr>
          <p:cNvPr id="137317" name="Group 137316">
            <a:extLst>
              <a:ext uri="{FF2B5EF4-FFF2-40B4-BE49-F238E27FC236}">
                <a16:creationId xmlns:a16="http://schemas.microsoft.com/office/drawing/2014/main" id="{3F8671BB-447A-6C37-B69F-7FF3D22AD35F}"/>
              </a:ext>
            </a:extLst>
          </p:cNvPr>
          <p:cNvGrpSpPr/>
          <p:nvPr/>
        </p:nvGrpSpPr>
        <p:grpSpPr>
          <a:xfrm>
            <a:off x="1694967" y="2195320"/>
            <a:ext cx="2896605" cy="1266690"/>
            <a:chOff x="2259956" y="2069843"/>
            <a:chExt cx="3862139" cy="1688920"/>
          </a:xfrm>
        </p:grpSpPr>
        <p:sp>
          <p:nvSpPr>
            <p:cNvPr id="136729" name="Rectangle 60">
              <a:extLst>
                <a:ext uri="{FF2B5EF4-FFF2-40B4-BE49-F238E27FC236}">
                  <a16:creationId xmlns:a16="http://schemas.microsoft.com/office/drawing/2014/main" id="{B5D7A620-C3C6-AD9F-DE86-7E82B9D79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9202" y="3666430"/>
              <a:ext cx="26289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  <a:ea typeface="宋体" panose="02010600030101010101" pitchFamily="2" charset="-122"/>
                </a:rPr>
                <a:t>Mumbai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6731" name="Rectangle 60">
              <a:extLst>
                <a:ext uri="{FF2B5EF4-FFF2-40B4-BE49-F238E27FC236}">
                  <a16:creationId xmlns:a16="http://schemas.microsoft.com/office/drawing/2014/main" id="{76829D58-F2CA-2AA4-FC68-9D908D4C0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966" y="3376483"/>
              <a:ext cx="252205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Mundra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6733" name="Rectangle 60">
              <a:extLst>
                <a:ext uri="{FF2B5EF4-FFF2-40B4-BE49-F238E27FC236}">
                  <a16:creationId xmlns:a16="http://schemas.microsoft.com/office/drawing/2014/main" id="{C7D88E91-A0F3-BA26-17A3-20533DFEB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446" y="2539744"/>
              <a:ext cx="160301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Haifa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6735" name="Rectangle 60">
              <a:extLst>
                <a:ext uri="{FF2B5EF4-FFF2-40B4-BE49-F238E27FC236}">
                  <a16:creationId xmlns:a16="http://schemas.microsoft.com/office/drawing/2014/main" id="{F1E78B30-02E1-A461-190E-E990BD913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956" y="2069843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Piraeus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02" name="Rectangle 60">
              <a:extLst>
                <a:ext uri="{FF2B5EF4-FFF2-40B4-BE49-F238E27FC236}">
                  <a16:creationId xmlns:a16="http://schemas.microsoft.com/office/drawing/2014/main" id="{6076321A-5B78-8AD6-066A-15232AF6F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378" y="3067586"/>
              <a:ext cx="2543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Jebel Ali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04" name="Rectangle 60">
              <a:extLst>
                <a:ext uri="{FF2B5EF4-FFF2-40B4-BE49-F238E27FC236}">
                  <a16:creationId xmlns:a16="http://schemas.microsoft.com/office/drawing/2014/main" id="{3D360060-2592-FA62-0C8D-58D67FA6F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5" y="3154106"/>
              <a:ext cx="2543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Fujairah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12" name="Rectangle 60">
              <a:extLst>
                <a:ext uri="{FF2B5EF4-FFF2-40B4-BE49-F238E27FC236}">
                  <a16:creationId xmlns:a16="http://schemas.microsoft.com/office/drawing/2014/main" id="{547A0F4B-CDFE-B20F-DFFE-1E2174688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588" y="3165719"/>
              <a:ext cx="32273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Dammam 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14" name="Rectangle 60">
              <a:extLst>
                <a:ext uri="{FF2B5EF4-FFF2-40B4-BE49-F238E27FC236}">
                  <a16:creationId xmlns:a16="http://schemas.microsoft.com/office/drawing/2014/main" id="{C0688455-757C-997D-CD2C-814872497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781" y="3040470"/>
              <a:ext cx="36762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Ras Al </a:t>
              </a:r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Khair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16" name="Rectangle 60">
              <a:extLst>
                <a:ext uri="{FF2B5EF4-FFF2-40B4-BE49-F238E27FC236}">
                  <a16:creationId xmlns:a16="http://schemas.microsoft.com/office/drawing/2014/main" id="{F3138F15-2D1A-5F30-EBEA-4BE1A7DD2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941" y="2957574"/>
              <a:ext cx="34197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Abu Dhabi 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49" name="Rectangle 60">
              <a:extLst>
                <a:ext uri="{FF2B5EF4-FFF2-40B4-BE49-F238E27FC236}">
                  <a16:creationId xmlns:a16="http://schemas.microsoft.com/office/drawing/2014/main" id="{E4E2F891-9718-B38B-7FF9-3429CF358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201" y="3324587"/>
              <a:ext cx="21159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Riyadh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52" name="Rectangle 60">
              <a:extLst>
                <a:ext uri="{FF2B5EF4-FFF2-40B4-BE49-F238E27FC236}">
                  <a16:creationId xmlns:a16="http://schemas.microsoft.com/office/drawing/2014/main" id="{081358FE-8133-90F4-F3B6-1A1EF1DE6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552" y="3474908"/>
              <a:ext cx="40395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Al </a:t>
              </a:r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Ghuwaifat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82" name="Rectangle 60">
              <a:extLst>
                <a:ext uri="{FF2B5EF4-FFF2-40B4-BE49-F238E27FC236}">
                  <a16:creationId xmlns:a16="http://schemas.microsoft.com/office/drawing/2014/main" id="{6F2B6C34-9404-510A-E908-81216C651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656" y="3386148"/>
              <a:ext cx="2286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Haradh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137385" name="Rectangle 60">
              <a:extLst>
                <a:ext uri="{FF2B5EF4-FFF2-40B4-BE49-F238E27FC236}">
                  <a16:creationId xmlns:a16="http://schemas.microsoft.com/office/drawing/2014/main" id="{897FCCCC-0721-E483-2EC6-309B2F6E0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896" y="2653252"/>
              <a:ext cx="28426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Hadithah</a:t>
              </a:r>
              <a:endParaRPr lang="zh-CN" altLang="zh-CN" sz="450" dirty="0">
                <a:latin typeface="+mn-lt"/>
              </a:endParaRPr>
            </a:p>
          </p:txBody>
        </p:sp>
      </p:grpSp>
      <p:cxnSp>
        <p:nvCxnSpPr>
          <p:cNvPr id="137331" name="Connector: Elbow 137330">
            <a:extLst>
              <a:ext uri="{FF2B5EF4-FFF2-40B4-BE49-F238E27FC236}">
                <a16:creationId xmlns:a16="http://schemas.microsoft.com/office/drawing/2014/main" id="{938792D1-AAB8-AC1A-7266-B2FA5F072BDA}"/>
              </a:ext>
            </a:extLst>
          </p:cNvPr>
          <p:cNvCxnSpPr>
            <a:cxnSpLocks/>
            <a:endCxn id="137302" idx="1"/>
          </p:cNvCxnSpPr>
          <p:nvPr/>
        </p:nvCxnSpPr>
        <p:spPr>
          <a:xfrm rot="5400000" flipH="1" flipV="1">
            <a:off x="3405526" y="2999344"/>
            <a:ext cx="107849" cy="65667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3" name="Connector: Elbow 137332">
            <a:extLst>
              <a:ext uri="{FF2B5EF4-FFF2-40B4-BE49-F238E27FC236}">
                <a16:creationId xmlns:a16="http://schemas.microsoft.com/office/drawing/2014/main" id="{C609C624-8226-E3ED-089B-C89C2E6CE104}"/>
              </a:ext>
            </a:extLst>
          </p:cNvPr>
          <p:cNvCxnSpPr>
            <a:cxnSpLocks/>
            <a:stCxn id="137303" idx="0"/>
            <a:endCxn id="137304" idx="1"/>
          </p:cNvCxnSpPr>
          <p:nvPr/>
        </p:nvCxnSpPr>
        <p:spPr>
          <a:xfrm rot="5400000" flipH="1" flipV="1">
            <a:off x="3496131" y="3030107"/>
            <a:ext cx="49611" cy="75682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6" name="Connector: Elbow 137335">
            <a:extLst>
              <a:ext uri="{FF2B5EF4-FFF2-40B4-BE49-F238E27FC236}">
                <a16:creationId xmlns:a16="http://schemas.microsoft.com/office/drawing/2014/main" id="{221D0759-5DA4-1E66-8735-1DC882F7A064}"/>
              </a:ext>
            </a:extLst>
          </p:cNvPr>
          <p:cNvCxnSpPr>
            <a:cxnSpLocks/>
            <a:stCxn id="137315" idx="0"/>
            <a:endCxn id="137316" idx="1"/>
          </p:cNvCxnSpPr>
          <p:nvPr/>
        </p:nvCxnSpPr>
        <p:spPr>
          <a:xfrm rot="5400000" flipH="1" flipV="1">
            <a:off x="3264349" y="3003761"/>
            <a:ext cx="252375" cy="36340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39" name="Connector: Elbow 137338">
            <a:extLst>
              <a:ext uri="{FF2B5EF4-FFF2-40B4-BE49-F238E27FC236}">
                <a16:creationId xmlns:a16="http://schemas.microsoft.com/office/drawing/2014/main" id="{B219D746-60F6-3886-B521-0493F16FEB1D}"/>
              </a:ext>
            </a:extLst>
          </p:cNvPr>
          <p:cNvCxnSpPr>
            <a:cxnSpLocks/>
            <a:stCxn id="136732" idx="0"/>
            <a:endCxn id="136733" idx="1"/>
          </p:cNvCxnSpPr>
          <p:nvPr/>
        </p:nvCxnSpPr>
        <p:spPr>
          <a:xfrm rot="5400000" flipH="1" flipV="1">
            <a:off x="2328518" y="2571320"/>
            <a:ext cx="37516" cy="59618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7343" name="Graphic 137342" descr="Freight with solid fill">
            <a:extLst>
              <a:ext uri="{FF2B5EF4-FFF2-40B4-BE49-F238E27FC236}">
                <a16:creationId xmlns:a16="http://schemas.microsoft.com/office/drawing/2014/main" id="{623AB2DC-9D3E-8AE8-D00E-99E02145291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059813" y="3271074"/>
            <a:ext cx="181195" cy="181195"/>
          </a:xfrm>
          <a:prstGeom prst="rect">
            <a:avLst/>
          </a:prstGeom>
        </p:spPr>
      </p:pic>
      <p:sp>
        <p:nvSpPr>
          <p:cNvPr id="137355" name="Oval 25">
            <a:extLst>
              <a:ext uri="{FF2B5EF4-FFF2-40B4-BE49-F238E27FC236}">
                <a16:creationId xmlns:a16="http://schemas.microsoft.com/office/drawing/2014/main" id="{3977C5A7-1FEF-0BFA-5894-5614B78D4336}"/>
              </a:ext>
            </a:extLst>
          </p:cNvPr>
          <p:cNvSpPr>
            <a:spLocks noChangeArrowheads="1"/>
          </p:cNvSpPr>
          <p:nvPr/>
        </p:nvSpPr>
        <p:spPr bwMode="gray">
          <a:xfrm>
            <a:off x="3329420" y="3212411"/>
            <a:ext cx="21600" cy="216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56" name="Connector: Elbow 137355">
            <a:extLst>
              <a:ext uri="{FF2B5EF4-FFF2-40B4-BE49-F238E27FC236}">
                <a16:creationId xmlns:a16="http://schemas.microsoft.com/office/drawing/2014/main" id="{948A8AFD-AECC-B8C8-9186-E1782B4E7B0A}"/>
              </a:ext>
            </a:extLst>
          </p:cNvPr>
          <p:cNvCxnSpPr>
            <a:cxnSpLocks/>
            <a:stCxn id="137355" idx="4"/>
            <a:endCxn id="137309" idx="1"/>
          </p:cNvCxnSpPr>
          <p:nvPr/>
        </p:nvCxnSpPr>
        <p:spPr>
          <a:xfrm rot="16200000" flipH="1">
            <a:off x="3240365" y="3333865"/>
            <a:ext cx="257535" cy="57825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60" name="Oval 25">
            <a:extLst>
              <a:ext uri="{FF2B5EF4-FFF2-40B4-BE49-F238E27FC236}">
                <a16:creationId xmlns:a16="http://schemas.microsoft.com/office/drawing/2014/main" id="{DB4C9D82-F6B7-0357-1D56-1A6313BC6425}"/>
              </a:ext>
            </a:extLst>
          </p:cNvPr>
          <p:cNvSpPr>
            <a:spLocks noChangeArrowheads="1"/>
          </p:cNvSpPr>
          <p:nvPr/>
        </p:nvSpPr>
        <p:spPr bwMode="gray">
          <a:xfrm>
            <a:off x="2379891" y="2800861"/>
            <a:ext cx="21600" cy="216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61" name="Connector: Elbow 137360">
            <a:extLst>
              <a:ext uri="{FF2B5EF4-FFF2-40B4-BE49-F238E27FC236}">
                <a16:creationId xmlns:a16="http://schemas.microsoft.com/office/drawing/2014/main" id="{92985A2D-94C6-5B35-5992-BC9670AB856A}"/>
              </a:ext>
            </a:extLst>
          </p:cNvPr>
          <p:cNvCxnSpPr>
            <a:cxnSpLocks/>
            <a:stCxn id="137360" idx="4"/>
            <a:endCxn id="137346" idx="3"/>
          </p:cNvCxnSpPr>
          <p:nvPr/>
        </p:nvCxnSpPr>
        <p:spPr>
          <a:xfrm rot="5400000">
            <a:off x="2126190" y="2904310"/>
            <a:ext cx="346350" cy="182652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66" name="Oval 25">
            <a:extLst>
              <a:ext uri="{FF2B5EF4-FFF2-40B4-BE49-F238E27FC236}">
                <a16:creationId xmlns:a16="http://schemas.microsoft.com/office/drawing/2014/main" id="{39E5166E-231D-D2DB-12F4-200C7A134975}"/>
              </a:ext>
            </a:extLst>
          </p:cNvPr>
          <p:cNvSpPr>
            <a:spLocks noChangeArrowheads="1"/>
          </p:cNvSpPr>
          <p:nvPr/>
        </p:nvSpPr>
        <p:spPr bwMode="gray">
          <a:xfrm>
            <a:off x="2301911" y="2785572"/>
            <a:ext cx="21600" cy="216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67" name="Connector: Elbow 137366">
            <a:extLst>
              <a:ext uri="{FF2B5EF4-FFF2-40B4-BE49-F238E27FC236}">
                <a16:creationId xmlns:a16="http://schemas.microsoft.com/office/drawing/2014/main" id="{B59E24FA-3DAD-202F-3647-012966EDA3F9}"/>
              </a:ext>
            </a:extLst>
          </p:cNvPr>
          <p:cNvCxnSpPr>
            <a:cxnSpLocks/>
            <a:stCxn id="137366" idx="4"/>
            <a:endCxn id="137308" idx="3"/>
          </p:cNvCxnSpPr>
          <p:nvPr/>
        </p:nvCxnSpPr>
        <p:spPr>
          <a:xfrm rot="5400000">
            <a:off x="2108000" y="2815347"/>
            <a:ext cx="212887" cy="196537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371" name="Oval 25">
            <a:extLst>
              <a:ext uri="{FF2B5EF4-FFF2-40B4-BE49-F238E27FC236}">
                <a16:creationId xmlns:a16="http://schemas.microsoft.com/office/drawing/2014/main" id="{011BCA29-166E-236B-D505-FBE298A8FE10}"/>
              </a:ext>
            </a:extLst>
          </p:cNvPr>
          <p:cNvSpPr>
            <a:spLocks noChangeArrowheads="1"/>
          </p:cNvSpPr>
          <p:nvPr/>
        </p:nvSpPr>
        <p:spPr bwMode="gray">
          <a:xfrm>
            <a:off x="1564397" y="2235398"/>
            <a:ext cx="21600" cy="21600"/>
          </a:xfrm>
          <a:prstGeom prst="ellipse">
            <a:avLst/>
          </a:prstGeom>
          <a:solidFill>
            <a:srgbClr val="FF0000"/>
          </a:solidFill>
          <a:ln w="127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137372" name="Connector: Elbow 137371">
            <a:extLst>
              <a:ext uri="{FF2B5EF4-FFF2-40B4-BE49-F238E27FC236}">
                <a16:creationId xmlns:a16="http://schemas.microsoft.com/office/drawing/2014/main" id="{418B57BF-72E3-3B15-040A-876557D2E697}"/>
              </a:ext>
            </a:extLst>
          </p:cNvPr>
          <p:cNvCxnSpPr>
            <a:cxnSpLocks/>
            <a:stCxn id="137310" idx="3"/>
            <a:endCxn id="137371" idx="4"/>
          </p:cNvCxnSpPr>
          <p:nvPr/>
        </p:nvCxnSpPr>
        <p:spPr>
          <a:xfrm flipV="1">
            <a:off x="1473994" y="2256998"/>
            <a:ext cx="101203" cy="215931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376" name="Connector: Elbow 137375">
            <a:extLst>
              <a:ext uri="{FF2B5EF4-FFF2-40B4-BE49-F238E27FC236}">
                <a16:creationId xmlns:a16="http://schemas.microsoft.com/office/drawing/2014/main" id="{CA57956F-64B1-C84F-0DA9-CEF35E8909F8}"/>
              </a:ext>
            </a:extLst>
          </p:cNvPr>
          <p:cNvCxnSpPr>
            <a:cxnSpLocks/>
            <a:stCxn id="137351" idx="4"/>
            <a:endCxn id="137352" idx="3"/>
          </p:cNvCxnSpPr>
          <p:nvPr/>
        </p:nvCxnSpPr>
        <p:spPr>
          <a:xfrm rot="5400000">
            <a:off x="3179432" y="3227816"/>
            <a:ext cx="89128" cy="22728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82A16AF6-625C-CD3E-4DB8-4A5A357FA7F0}"/>
              </a:ext>
            </a:extLst>
          </p:cNvPr>
          <p:cNvGrpSpPr/>
          <p:nvPr/>
        </p:nvGrpSpPr>
        <p:grpSpPr>
          <a:xfrm>
            <a:off x="1682948" y="2268483"/>
            <a:ext cx="2709110" cy="1197268"/>
            <a:chOff x="2243931" y="2167394"/>
            <a:chExt cx="3612146" cy="1596357"/>
          </a:xfrm>
        </p:grpSpPr>
        <p:sp>
          <p:nvSpPr>
            <p:cNvPr id="136728" name="Oval 25">
              <a:extLst>
                <a:ext uri="{FF2B5EF4-FFF2-40B4-BE49-F238E27FC236}">
                  <a16:creationId xmlns:a16="http://schemas.microsoft.com/office/drawing/2014/main" id="{8E9C4DA1-0F8E-03FC-EA36-4BA60A32D24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827277" y="3734951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6730" name="Oval 25">
              <a:extLst>
                <a:ext uri="{FF2B5EF4-FFF2-40B4-BE49-F238E27FC236}">
                  <a16:creationId xmlns:a16="http://schemas.microsoft.com/office/drawing/2014/main" id="{6DCEFFFC-A55A-61DA-9C34-F39E3255FA3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623166" y="3444081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6732" name="Oval 25">
              <a:extLst>
                <a:ext uri="{FF2B5EF4-FFF2-40B4-BE49-F238E27FC236}">
                  <a16:creationId xmlns:a16="http://schemas.microsoft.com/office/drawing/2014/main" id="{FF49779C-49D3-5AC5-841C-0AC7D98FE311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075556" y="2635932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6734" name="Oval 25">
              <a:extLst>
                <a:ext uri="{FF2B5EF4-FFF2-40B4-BE49-F238E27FC236}">
                  <a16:creationId xmlns:a16="http://schemas.microsoft.com/office/drawing/2014/main" id="{2733243A-5747-4228-F0EE-D4DA43FF0795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43931" y="2167394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6736" name="Oval 25">
              <a:extLst>
                <a:ext uri="{FF2B5EF4-FFF2-40B4-BE49-F238E27FC236}">
                  <a16:creationId xmlns:a16="http://schemas.microsoft.com/office/drawing/2014/main" id="{A69F2F9F-114B-B368-D90C-06486B32E52C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555907" y="3264040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03" name="Oval 25">
              <a:extLst>
                <a:ext uri="{FF2B5EF4-FFF2-40B4-BE49-F238E27FC236}">
                  <a16:creationId xmlns:a16="http://schemas.microsoft.com/office/drawing/2014/main" id="{3B852CD2-CF03-90BF-862D-E0A0A7F0C6B5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629726" y="3266421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11" name="Oval 25">
              <a:extLst>
                <a:ext uri="{FF2B5EF4-FFF2-40B4-BE49-F238E27FC236}">
                  <a16:creationId xmlns:a16="http://schemas.microsoft.com/office/drawing/2014/main" id="{690885E5-5B77-DD6C-5605-87F2502E989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184650" y="3184301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13" name="Oval 25">
              <a:extLst>
                <a:ext uri="{FF2B5EF4-FFF2-40B4-BE49-F238E27FC236}">
                  <a16:creationId xmlns:a16="http://schemas.microsoft.com/office/drawing/2014/main" id="{5D782A04-8FDC-D5FB-73B7-CAF1C1B45C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111625" y="3104926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15" name="Oval 25">
              <a:extLst>
                <a:ext uri="{FF2B5EF4-FFF2-40B4-BE49-F238E27FC236}">
                  <a16:creationId xmlns:a16="http://schemas.microsoft.com/office/drawing/2014/main" id="{BA17B88F-FB82-D314-4780-A1D83C72909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482088" y="3340240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48" name="Oval 25">
              <a:extLst>
                <a:ext uri="{FF2B5EF4-FFF2-40B4-BE49-F238E27FC236}">
                  <a16:creationId xmlns:a16="http://schemas.microsoft.com/office/drawing/2014/main" id="{B3A227BF-B4E8-94DE-2BE1-759C9FD33AC7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919766" y="3339195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51" name="Oval 25">
              <a:extLst>
                <a:ext uri="{FF2B5EF4-FFF2-40B4-BE49-F238E27FC236}">
                  <a16:creationId xmlns:a16="http://schemas.microsoft.com/office/drawing/2014/main" id="{4CA680DF-C0FF-B784-D267-EF29311B0C4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299413" y="3373438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81" name="Oval 25">
              <a:extLst>
                <a:ext uri="{FF2B5EF4-FFF2-40B4-BE49-F238E27FC236}">
                  <a16:creationId xmlns:a16="http://schemas.microsoft.com/office/drawing/2014/main" id="{F4AEA51E-354B-BAEA-7147-EC4E94F6194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4097007" y="3371057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  <p:sp>
          <p:nvSpPr>
            <p:cNvPr id="137383" name="Oval 25">
              <a:extLst>
                <a:ext uri="{FF2B5EF4-FFF2-40B4-BE49-F238E27FC236}">
                  <a16:creationId xmlns:a16="http://schemas.microsoft.com/office/drawing/2014/main" id="{D80B44B4-A417-94A0-8A1F-B8A623DFFBCC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50975" y="2767695"/>
              <a:ext cx="28800" cy="288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zh-CN" altLang="en-US" sz="1350" kern="0" dirty="0">
                <a:solidFill>
                  <a:sysClr val="windowText" lastClr="000000"/>
                </a:solidFill>
                <a:latin typeface="Calibri" pitchFamily="34" charset="0"/>
              </a:endParaRPr>
            </a:p>
          </p:txBody>
        </p:sp>
      </p:grpSp>
      <p:cxnSp>
        <p:nvCxnSpPr>
          <p:cNvPr id="137386" name="Connector: Elbow 137385">
            <a:extLst>
              <a:ext uri="{FF2B5EF4-FFF2-40B4-BE49-F238E27FC236}">
                <a16:creationId xmlns:a16="http://schemas.microsoft.com/office/drawing/2014/main" id="{E63F0F46-E984-932F-02A8-2FFCC4B1C5DC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2457106" y="2658832"/>
            <a:ext cx="37516" cy="59618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7391" name="Graphic 137390" descr="Train with solid fill">
            <a:extLst>
              <a:ext uri="{FF2B5EF4-FFF2-40B4-BE49-F238E27FC236}">
                <a16:creationId xmlns:a16="http://schemas.microsoft.com/office/drawing/2014/main" id="{EECFECFB-AFEB-8423-E13A-DFE9AEAFB40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543694" y="2944654"/>
            <a:ext cx="200978" cy="200978"/>
          </a:xfrm>
          <a:prstGeom prst="rect">
            <a:avLst/>
          </a:prstGeom>
        </p:spPr>
      </p:pic>
      <p:pic>
        <p:nvPicPr>
          <p:cNvPr id="137393" name="Graphic 137392" descr="Freight with solid fill">
            <a:extLst>
              <a:ext uri="{FF2B5EF4-FFF2-40B4-BE49-F238E27FC236}">
                <a16:creationId xmlns:a16="http://schemas.microsoft.com/office/drawing/2014/main" id="{9EACF1C4-0B18-E68B-B0EE-03F407F4CD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66669" y="2488833"/>
            <a:ext cx="181195" cy="181195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86E2E348-C052-BDDD-8D6E-993A9201D0C8}"/>
              </a:ext>
            </a:extLst>
          </p:cNvPr>
          <p:cNvGrpSpPr/>
          <p:nvPr/>
        </p:nvGrpSpPr>
        <p:grpSpPr>
          <a:xfrm>
            <a:off x="1437738" y="1676402"/>
            <a:ext cx="2929475" cy="1813540"/>
            <a:chOff x="1916984" y="1377952"/>
            <a:chExt cx="3905966" cy="2418053"/>
          </a:xfrm>
        </p:grpSpPr>
        <p:sp>
          <p:nvSpPr>
            <p:cNvPr id="137344" name="Freeform: Shape 137343">
              <a:extLst>
                <a:ext uri="{FF2B5EF4-FFF2-40B4-BE49-F238E27FC236}">
                  <a16:creationId xmlns:a16="http://schemas.microsoft.com/office/drawing/2014/main" id="{021C0EFB-5888-B121-6247-C075203DBD22}"/>
                </a:ext>
              </a:extLst>
            </p:cNvPr>
            <p:cNvSpPr/>
            <p:nvPr/>
          </p:nvSpPr>
          <p:spPr>
            <a:xfrm>
              <a:off x="4572000" y="3175433"/>
              <a:ext cx="1250950" cy="620572"/>
            </a:xfrm>
            <a:custGeom>
              <a:avLst/>
              <a:gdLst>
                <a:gd name="connsiteX0" fmla="*/ 1174750 w 1174750"/>
                <a:gd name="connsiteY0" fmla="*/ 501650 h 539750"/>
                <a:gd name="connsiteX1" fmla="*/ 927100 w 1174750"/>
                <a:gd name="connsiteY1" fmla="*/ 539750 h 539750"/>
                <a:gd name="connsiteX2" fmla="*/ 635000 w 1174750"/>
                <a:gd name="connsiteY2" fmla="*/ 381000 h 539750"/>
                <a:gd name="connsiteX3" fmla="*/ 374650 w 1174750"/>
                <a:gd name="connsiteY3" fmla="*/ 215900 h 539750"/>
                <a:gd name="connsiteX4" fmla="*/ 158750 w 1174750"/>
                <a:gd name="connsiteY4" fmla="*/ 95250 h 539750"/>
                <a:gd name="connsiteX5" fmla="*/ 76200 w 1174750"/>
                <a:gd name="connsiteY5" fmla="*/ 0 h 539750"/>
                <a:gd name="connsiteX6" fmla="*/ 0 w 1174750"/>
                <a:gd name="connsiteY6" fmla="*/ 19050 h 539750"/>
                <a:gd name="connsiteX0" fmla="*/ 1174750 w 1174750"/>
                <a:gd name="connsiteY0" fmla="*/ 483234 h 521334"/>
                <a:gd name="connsiteX1" fmla="*/ 927100 w 1174750"/>
                <a:gd name="connsiteY1" fmla="*/ 521334 h 521334"/>
                <a:gd name="connsiteX2" fmla="*/ 635000 w 1174750"/>
                <a:gd name="connsiteY2" fmla="*/ 362584 h 521334"/>
                <a:gd name="connsiteX3" fmla="*/ 374650 w 1174750"/>
                <a:gd name="connsiteY3" fmla="*/ 197484 h 521334"/>
                <a:gd name="connsiteX4" fmla="*/ 158750 w 1174750"/>
                <a:gd name="connsiteY4" fmla="*/ 76834 h 521334"/>
                <a:gd name="connsiteX5" fmla="*/ 85725 w 1174750"/>
                <a:gd name="connsiteY5" fmla="*/ 31590 h 521334"/>
                <a:gd name="connsiteX6" fmla="*/ 0 w 1174750"/>
                <a:gd name="connsiteY6" fmla="*/ 634 h 521334"/>
                <a:gd name="connsiteX0" fmla="*/ 1250950 w 1250950"/>
                <a:gd name="connsiteY0" fmla="*/ 495012 h 533112"/>
                <a:gd name="connsiteX1" fmla="*/ 1003300 w 1250950"/>
                <a:gd name="connsiteY1" fmla="*/ 533112 h 533112"/>
                <a:gd name="connsiteX2" fmla="*/ 711200 w 1250950"/>
                <a:gd name="connsiteY2" fmla="*/ 374362 h 533112"/>
                <a:gd name="connsiteX3" fmla="*/ 450850 w 1250950"/>
                <a:gd name="connsiteY3" fmla="*/ 209262 h 533112"/>
                <a:gd name="connsiteX4" fmla="*/ 234950 w 1250950"/>
                <a:gd name="connsiteY4" fmla="*/ 88612 h 533112"/>
                <a:gd name="connsiteX5" fmla="*/ 161925 w 1250950"/>
                <a:gd name="connsiteY5" fmla="*/ 43368 h 533112"/>
                <a:gd name="connsiteX6" fmla="*/ 0 w 1250950"/>
                <a:gd name="connsiteY6" fmla="*/ 506 h 533112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34950 w 1250950"/>
                <a:gd name="connsiteY4" fmla="*/ 178594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34950 w 1250950"/>
                <a:gd name="connsiteY4" fmla="*/ 178594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18282 w 1250950"/>
                <a:gd name="connsiteY4" fmla="*/ 188119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5210 h 628366"/>
                <a:gd name="connsiteX1" fmla="*/ 1003300 w 1250950"/>
                <a:gd name="connsiteY1" fmla="*/ 623310 h 628366"/>
                <a:gd name="connsiteX2" fmla="*/ 711200 w 1250950"/>
                <a:gd name="connsiteY2" fmla="*/ 464560 h 628366"/>
                <a:gd name="connsiteX3" fmla="*/ 450850 w 1250950"/>
                <a:gd name="connsiteY3" fmla="*/ 299460 h 628366"/>
                <a:gd name="connsiteX4" fmla="*/ 218282 w 1250950"/>
                <a:gd name="connsiteY4" fmla="*/ 188335 h 628366"/>
                <a:gd name="connsiteX5" fmla="*/ 80962 w 1250950"/>
                <a:gd name="connsiteY5" fmla="*/ 216 h 628366"/>
                <a:gd name="connsiteX6" fmla="*/ 0 w 1250950"/>
                <a:gd name="connsiteY6" fmla="*/ 90704 h 628366"/>
                <a:gd name="connsiteX0" fmla="*/ 1250950 w 1250950"/>
                <a:gd name="connsiteY0" fmla="*/ 585210 h 628366"/>
                <a:gd name="connsiteX1" fmla="*/ 1003300 w 1250950"/>
                <a:gd name="connsiteY1" fmla="*/ 623310 h 628366"/>
                <a:gd name="connsiteX2" fmla="*/ 711200 w 1250950"/>
                <a:gd name="connsiteY2" fmla="*/ 464560 h 628366"/>
                <a:gd name="connsiteX3" fmla="*/ 450850 w 1250950"/>
                <a:gd name="connsiteY3" fmla="*/ 299460 h 628366"/>
                <a:gd name="connsiteX4" fmla="*/ 218282 w 1250950"/>
                <a:gd name="connsiteY4" fmla="*/ 188335 h 628366"/>
                <a:gd name="connsiteX5" fmla="*/ 80962 w 1250950"/>
                <a:gd name="connsiteY5" fmla="*/ 216 h 628366"/>
                <a:gd name="connsiteX6" fmla="*/ 0 w 1250950"/>
                <a:gd name="connsiteY6" fmla="*/ 90704 h 628366"/>
                <a:gd name="connsiteX0" fmla="*/ 1250950 w 1250950"/>
                <a:gd name="connsiteY0" fmla="*/ 573306 h 616462"/>
                <a:gd name="connsiteX1" fmla="*/ 1003300 w 1250950"/>
                <a:gd name="connsiteY1" fmla="*/ 611406 h 616462"/>
                <a:gd name="connsiteX2" fmla="*/ 711200 w 1250950"/>
                <a:gd name="connsiteY2" fmla="*/ 452656 h 616462"/>
                <a:gd name="connsiteX3" fmla="*/ 450850 w 1250950"/>
                <a:gd name="connsiteY3" fmla="*/ 287556 h 616462"/>
                <a:gd name="connsiteX4" fmla="*/ 218282 w 1250950"/>
                <a:gd name="connsiteY4" fmla="*/ 176431 h 616462"/>
                <a:gd name="connsiteX5" fmla="*/ 54768 w 1250950"/>
                <a:gd name="connsiteY5" fmla="*/ 218 h 616462"/>
                <a:gd name="connsiteX6" fmla="*/ 0 w 1250950"/>
                <a:gd name="connsiteY6" fmla="*/ 78800 h 616462"/>
                <a:gd name="connsiteX0" fmla="*/ 1250950 w 1250950"/>
                <a:gd name="connsiteY0" fmla="*/ 573371 h 616527"/>
                <a:gd name="connsiteX1" fmla="*/ 1003300 w 1250950"/>
                <a:gd name="connsiteY1" fmla="*/ 611471 h 616527"/>
                <a:gd name="connsiteX2" fmla="*/ 711200 w 1250950"/>
                <a:gd name="connsiteY2" fmla="*/ 452721 h 616527"/>
                <a:gd name="connsiteX3" fmla="*/ 450850 w 1250950"/>
                <a:gd name="connsiteY3" fmla="*/ 287621 h 616527"/>
                <a:gd name="connsiteX4" fmla="*/ 218282 w 1250950"/>
                <a:gd name="connsiteY4" fmla="*/ 176496 h 616527"/>
                <a:gd name="connsiteX5" fmla="*/ 54768 w 1250950"/>
                <a:gd name="connsiteY5" fmla="*/ 283 h 616527"/>
                <a:gd name="connsiteX6" fmla="*/ 0 w 1250950"/>
                <a:gd name="connsiteY6" fmla="*/ 78865 h 616527"/>
                <a:gd name="connsiteX0" fmla="*/ 1250950 w 1250950"/>
                <a:gd name="connsiteY0" fmla="*/ 575744 h 618900"/>
                <a:gd name="connsiteX1" fmla="*/ 1003300 w 1250950"/>
                <a:gd name="connsiteY1" fmla="*/ 613844 h 618900"/>
                <a:gd name="connsiteX2" fmla="*/ 711200 w 1250950"/>
                <a:gd name="connsiteY2" fmla="*/ 455094 h 618900"/>
                <a:gd name="connsiteX3" fmla="*/ 450850 w 1250950"/>
                <a:gd name="connsiteY3" fmla="*/ 289994 h 618900"/>
                <a:gd name="connsiteX4" fmla="*/ 218282 w 1250950"/>
                <a:gd name="connsiteY4" fmla="*/ 178869 h 618900"/>
                <a:gd name="connsiteX5" fmla="*/ 69056 w 1250950"/>
                <a:gd name="connsiteY5" fmla="*/ 275 h 618900"/>
                <a:gd name="connsiteX6" fmla="*/ 0 w 1250950"/>
                <a:gd name="connsiteY6" fmla="*/ 81238 h 618900"/>
                <a:gd name="connsiteX0" fmla="*/ 1250950 w 1250950"/>
                <a:gd name="connsiteY0" fmla="*/ 577416 h 620572"/>
                <a:gd name="connsiteX1" fmla="*/ 1003300 w 1250950"/>
                <a:gd name="connsiteY1" fmla="*/ 615516 h 620572"/>
                <a:gd name="connsiteX2" fmla="*/ 711200 w 1250950"/>
                <a:gd name="connsiteY2" fmla="*/ 456766 h 620572"/>
                <a:gd name="connsiteX3" fmla="*/ 450850 w 1250950"/>
                <a:gd name="connsiteY3" fmla="*/ 291666 h 620572"/>
                <a:gd name="connsiteX4" fmla="*/ 199232 w 1250950"/>
                <a:gd name="connsiteY4" fmla="*/ 180541 h 620572"/>
                <a:gd name="connsiteX5" fmla="*/ 69056 w 1250950"/>
                <a:gd name="connsiteY5" fmla="*/ 1947 h 620572"/>
                <a:gd name="connsiteX6" fmla="*/ 0 w 1250950"/>
                <a:gd name="connsiteY6" fmla="*/ 82910 h 62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950" h="620572">
                  <a:moveTo>
                    <a:pt x="1250950" y="577416"/>
                  </a:moveTo>
                  <a:cubicBezTo>
                    <a:pt x="1168400" y="590116"/>
                    <a:pt x="1093258" y="635624"/>
                    <a:pt x="1003300" y="615516"/>
                  </a:cubicBezTo>
                  <a:cubicBezTo>
                    <a:pt x="913342" y="595408"/>
                    <a:pt x="797983" y="511799"/>
                    <a:pt x="711200" y="456766"/>
                  </a:cubicBezTo>
                  <a:cubicBezTo>
                    <a:pt x="624417" y="401733"/>
                    <a:pt x="536178" y="337704"/>
                    <a:pt x="450850" y="291666"/>
                  </a:cubicBezTo>
                  <a:cubicBezTo>
                    <a:pt x="365522" y="245628"/>
                    <a:pt x="262864" y="228828"/>
                    <a:pt x="199232" y="180541"/>
                  </a:cubicBezTo>
                  <a:cubicBezTo>
                    <a:pt x="135600" y="132254"/>
                    <a:pt x="102261" y="18219"/>
                    <a:pt x="69056" y="1947"/>
                  </a:cubicBezTo>
                  <a:cubicBezTo>
                    <a:pt x="35851" y="-14325"/>
                    <a:pt x="25400" y="76560"/>
                    <a:pt x="0" y="82910"/>
                  </a:cubicBezTo>
                </a:path>
              </a:pathLst>
            </a:custGeom>
            <a:ln w="9525">
              <a:solidFill>
                <a:srgbClr val="0000F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37347" name="Freeform: Shape 137346">
              <a:extLst>
                <a:ext uri="{FF2B5EF4-FFF2-40B4-BE49-F238E27FC236}">
                  <a16:creationId xmlns:a16="http://schemas.microsoft.com/office/drawing/2014/main" id="{C9E5246A-DE90-F072-1121-677261955724}"/>
                </a:ext>
              </a:extLst>
            </p:cNvPr>
            <p:cNvSpPr/>
            <p:nvPr/>
          </p:nvSpPr>
          <p:spPr>
            <a:xfrm>
              <a:off x="5033963" y="3475511"/>
              <a:ext cx="604837" cy="45720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4837" h="53018">
                  <a:moveTo>
                    <a:pt x="604837" y="2381"/>
                  </a:moveTo>
                  <a:cubicBezTo>
                    <a:pt x="565150" y="38894"/>
                    <a:pt x="494506" y="43260"/>
                    <a:pt x="431006" y="50007"/>
                  </a:cubicBezTo>
                  <a:cubicBezTo>
                    <a:pt x="367506" y="56754"/>
                    <a:pt x="295671" y="51197"/>
                    <a:pt x="223837" y="42863"/>
                  </a:cubicBezTo>
                  <a:cubicBezTo>
                    <a:pt x="152003" y="34529"/>
                    <a:pt x="74612" y="14288"/>
                    <a:pt x="0" y="0"/>
                  </a:cubicBezTo>
                </a:path>
              </a:pathLst>
            </a:custGeom>
            <a:ln w="9525">
              <a:solidFill>
                <a:srgbClr val="0000F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37387" name="Freeform: Shape 137386">
              <a:extLst>
                <a:ext uri="{FF2B5EF4-FFF2-40B4-BE49-F238E27FC236}">
                  <a16:creationId xmlns:a16="http://schemas.microsoft.com/office/drawing/2014/main" id="{72846A54-1EB3-456A-7637-265FD4C01BD9}"/>
                </a:ext>
              </a:extLst>
            </p:cNvPr>
            <p:cNvSpPr/>
            <p:nvPr/>
          </p:nvSpPr>
          <p:spPr>
            <a:xfrm>
              <a:off x="3101975" y="2648743"/>
              <a:ext cx="1504950" cy="751819"/>
            </a:xfrm>
            <a:custGeom>
              <a:avLst/>
              <a:gdLst>
                <a:gd name="connsiteX0" fmla="*/ 1174750 w 1174750"/>
                <a:gd name="connsiteY0" fmla="*/ 501650 h 539750"/>
                <a:gd name="connsiteX1" fmla="*/ 927100 w 1174750"/>
                <a:gd name="connsiteY1" fmla="*/ 539750 h 539750"/>
                <a:gd name="connsiteX2" fmla="*/ 635000 w 1174750"/>
                <a:gd name="connsiteY2" fmla="*/ 381000 h 539750"/>
                <a:gd name="connsiteX3" fmla="*/ 374650 w 1174750"/>
                <a:gd name="connsiteY3" fmla="*/ 215900 h 539750"/>
                <a:gd name="connsiteX4" fmla="*/ 158750 w 1174750"/>
                <a:gd name="connsiteY4" fmla="*/ 95250 h 539750"/>
                <a:gd name="connsiteX5" fmla="*/ 76200 w 1174750"/>
                <a:gd name="connsiteY5" fmla="*/ 0 h 539750"/>
                <a:gd name="connsiteX6" fmla="*/ 0 w 1174750"/>
                <a:gd name="connsiteY6" fmla="*/ 19050 h 539750"/>
                <a:gd name="connsiteX0" fmla="*/ 1174750 w 1174750"/>
                <a:gd name="connsiteY0" fmla="*/ 483234 h 521334"/>
                <a:gd name="connsiteX1" fmla="*/ 927100 w 1174750"/>
                <a:gd name="connsiteY1" fmla="*/ 521334 h 521334"/>
                <a:gd name="connsiteX2" fmla="*/ 635000 w 1174750"/>
                <a:gd name="connsiteY2" fmla="*/ 362584 h 521334"/>
                <a:gd name="connsiteX3" fmla="*/ 374650 w 1174750"/>
                <a:gd name="connsiteY3" fmla="*/ 197484 h 521334"/>
                <a:gd name="connsiteX4" fmla="*/ 158750 w 1174750"/>
                <a:gd name="connsiteY4" fmla="*/ 76834 h 521334"/>
                <a:gd name="connsiteX5" fmla="*/ 85725 w 1174750"/>
                <a:gd name="connsiteY5" fmla="*/ 31590 h 521334"/>
                <a:gd name="connsiteX6" fmla="*/ 0 w 1174750"/>
                <a:gd name="connsiteY6" fmla="*/ 634 h 521334"/>
                <a:gd name="connsiteX0" fmla="*/ 1250950 w 1250950"/>
                <a:gd name="connsiteY0" fmla="*/ 495012 h 533112"/>
                <a:gd name="connsiteX1" fmla="*/ 1003300 w 1250950"/>
                <a:gd name="connsiteY1" fmla="*/ 533112 h 533112"/>
                <a:gd name="connsiteX2" fmla="*/ 711200 w 1250950"/>
                <a:gd name="connsiteY2" fmla="*/ 374362 h 533112"/>
                <a:gd name="connsiteX3" fmla="*/ 450850 w 1250950"/>
                <a:gd name="connsiteY3" fmla="*/ 209262 h 533112"/>
                <a:gd name="connsiteX4" fmla="*/ 234950 w 1250950"/>
                <a:gd name="connsiteY4" fmla="*/ 88612 h 533112"/>
                <a:gd name="connsiteX5" fmla="*/ 161925 w 1250950"/>
                <a:gd name="connsiteY5" fmla="*/ 43368 h 533112"/>
                <a:gd name="connsiteX6" fmla="*/ 0 w 1250950"/>
                <a:gd name="connsiteY6" fmla="*/ 506 h 533112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34950 w 1250950"/>
                <a:gd name="connsiteY4" fmla="*/ 178594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34950 w 1250950"/>
                <a:gd name="connsiteY4" fmla="*/ 178594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3094"/>
                <a:gd name="connsiteX1" fmla="*/ 1003300 w 1250950"/>
                <a:gd name="connsiteY1" fmla="*/ 623094 h 623094"/>
                <a:gd name="connsiteX2" fmla="*/ 711200 w 1250950"/>
                <a:gd name="connsiteY2" fmla="*/ 464344 h 623094"/>
                <a:gd name="connsiteX3" fmla="*/ 450850 w 1250950"/>
                <a:gd name="connsiteY3" fmla="*/ 299244 h 623094"/>
                <a:gd name="connsiteX4" fmla="*/ 218282 w 1250950"/>
                <a:gd name="connsiteY4" fmla="*/ 188119 h 623094"/>
                <a:gd name="connsiteX5" fmla="*/ 80962 w 1250950"/>
                <a:gd name="connsiteY5" fmla="*/ 0 h 623094"/>
                <a:gd name="connsiteX6" fmla="*/ 0 w 1250950"/>
                <a:gd name="connsiteY6" fmla="*/ 90488 h 623094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4994 h 628150"/>
                <a:gd name="connsiteX1" fmla="*/ 1003300 w 1250950"/>
                <a:gd name="connsiteY1" fmla="*/ 623094 h 628150"/>
                <a:gd name="connsiteX2" fmla="*/ 711200 w 1250950"/>
                <a:gd name="connsiteY2" fmla="*/ 464344 h 628150"/>
                <a:gd name="connsiteX3" fmla="*/ 450850 w 1250950"/>
                <a:gd name="connsiteY3" fmla="*/ 299244 h 628150"/>
                <a:gd name="connsiteX4" fmla="*/ 218282 w 1250950"/>
                <a:gd name="connsiteY4" fmla="*/ 188119 h 628150"/>
                <a:gd name="connsiteX5" fmla="*/ 80962 w 1250950"/>
                <a:gd name="connsiteY5" fmla="*/ 0 h 628150"/>
                <a:gd name="connsiteX6" fmla="*/ 0 w 1250950"/>
                <a:gd name="connsiteY6" fmla="*/ 90488 h 628150"/>
                <a:gd name="connsiteX0" fmla="*/ 1250950 w 1250950"/>
                <a:gd name="connsiteY0" fmla="*/ 585210 h 628366"/>
                <a:gd name="connsiteX1" fmla="*/ 1003300 w 1250950"/>
                <a:gd name="connsiteY1" fmla="*/ 623310 h 628366"/>
                <a:gd name="connsiteX2" fmla="*/ 711200 w 1250950"/>
                <a:gd name="connsiteY2" fmla="*/ 464560 h 628366"/>
                <a:gd name="connsiteX3" fmla="*/ 450850 w 1250950"/>
                <a:gd name="connsiteY3" fmla="*/ 299460 h 628366"/>
                <a:gd name="connsiteX4" fmla="*/ 218282 w 1250950"/>
                <a:gd name="connsiteY4" fmla="*/ 188335 h 628366"/>
                <a:gd name="connsiteX5" fmla="*/ 80962 w 1250950"/>
                <a:gd name="connsiteY5" fmla="*/ 216 h 628366"/>
                <a:gd name="connsiteX6" fmla="*/ 0 w 1250950"/>
                <a:gd name="connsiteY6" fmla="*/ 90704 h 628366"/>
                <a:gd name="connsiteX0" fmla="*/ 1250950 w 1250950"/>
                <a:gd name="connsiteY0" fmla="*/ 585210 h 628366"/>
                <a:gd name="connsiteX1" fmla="*/ 1003300 w 1250950"/>
                <a:gd name="connsiteY1" fmla="*/ 623310 h 628366"/>
                <a:gd name="connsiteX2" fmla="*/ 711200 w 1250950"/>
                <a:gd name="connsiteY2" fmla="*/ 464560 h 628366"/>
                <a:gd name="connsiteX3" fmla="*/ 450850 w 1250950"/>
                <a:gd name="connsiteY3" fmla="*/ 299460 h 628366"/>
                <a:gd name="connsiteX4" fmla="*/ 218282 w 1250950"/>
                <a:gd name="connsiteY4" fmla="*/ 188335 h 628366"/>
                <a:gd name="connsiteX5" fmla="*/ 80962 w 1250950"/>
                <a:gd name="connsiteY5" fmla="*/ 216 h 628366"/>
                <a:gd name="connsiteX6" fmla="*/ 0 w 1250950"/>
                <a:gd name="connsiteY6" fmla="*/ 90704 h 628366"/>
                <a:gd name="connsiteX0" fmla="*/ 1250950 w 1250950"/>
                <a:gd name="connsiteY0" fmla="*/ 573306 h 616462"/>
                <a:gd name="connsiteX1" fmla="*/ 1003300 w 1250950"/>
                <a:gd name="connsiteY1" fmla="*/ 611406 h 616462"/>
                <a:gd name="connsiteX2" fmla="*/ 711200 w 1250950"/>
                <a:gd name="connsiteY2" fmla="*/ 452656 h 616462"/>
                <a:gd name="connsiteX3" fmla="*/ 450850 w 1250950"/>
                <a:gd name="connsiteY3" fmla="*/ 287556 h 616462"/>
                <a:gd name="connsiteX4" fmla="*/ 218282 w 1250950"/>
                <a:gd name="connsiteY4" fmla="*/ 176431 h 616462"/>
                <a:gd name="connsiteX5" fmla="*/ 54768 w 1250950"/>
                <a:gd name="connsiteY5" fmla="*/ 218 h 616462"/>
                <a:gd name="connsiteX6" fmla="*/ 0 w 1250950"/>
                <a:gd name="connsiteY6" fmla="*/ 78800 h 616462"/>
                <a:gd name="connsiteX0" fmla="*/ 1250950 w 1250950"/>
                <a:gd name="connsiteY0" fmla="*/ 573371 h 616527"/>
                <a:gd name="connsiteX1" fmla="*/ 1003300 w 1250950"/>
                <a:gd name="connsiteY1" fmla="*/ 611471 h 616527"/>
                <a:gd name="connsiteX2" fmla="*/ 711200 w 1250950"/>
                <a:gd name="connsiteY2" fmla="*/ 452721 h 616527"/>
                <a:gd name="connsiteX3" fmla="*/ 450850 w 1250950"/>
                <a:gd name="connsiteY3" fmla="*/ 287621 h 616527"/>
                <a:gd name="connsiteX4" fmla="*/ 218282 w 1250950"/>
                <a:gd name="connsiteY4" fmla="*/ 176496 h 616527"/>
                <a:gd name="connsiteX5" fmla="*/ 54768 w 1250950"/>
                <a:gd name="connsiteY5" fmla="*/ 283 h 616527"/>
                <a:gd name="connsiteX6" fmla="*/ 0 w 1250950"/>
                <a:gd name="connsiteY6" fmla="*/ 78865 h 616527"/>
                <a:gd name="connsiteX0" fmla="*/ 1250950 w 1250950"/>
                <a:gd name="connsiteY0" fmla="*/ 575744 h 618900"/>
                <a:gd name="connsiteX1" fmla="*/ 1003300 w 1250950"/>
                <a:gd name="connsiteY1" fmla="*/ 613844 h 618900"/>
                <a:gd name="connsiteX2" fmla="*/ 711200 w 1250950"/>
                <a:gd name="connsiteY2" fmla="*/ 455094 h 618900"/>
                <a:gd name="connsiteX3" fmla="*/ 450850 w 1250950"/>
                <a:gd name="connsiteY3" fmla="*/ 289994 h 618900"/>
                <a:gd name="connsiteX4" fmla="*/ 218282 w 1250950"/>
                <a:gd name="connsiteY4" fmla="*/ 178869 h 618900"/>
                <a:gd name="connsiteX5" fmla="*/ 69056 w 1250950"/>
                <a:gd name="connsiteY5" fmla="*/ 275 h 618900"/>
                <a:gd name="connsiteX6" fmla="*/ 0 w 1250950"/>
                <a:gd name="connsiteY6" fmla="*/ 81238 h 618900"/>
                <a:gd name="connsiteX0" fmla="*/ 1250950 w 1250950"/>
                <a:gd name="connsiteY0" fmla="*/ 577416 h 620572"/>
                <a:gd name="connsiteX1" fmla="*/ 1003300 w 1250950"/>
                <a:gd name="connsiteY1" fmla="*/ 615516 h 620572"/>
                <a:gd name="connsiteX2" fmla="*/ 711200 w 1250950"/>
                <a:gd name="connsiteY2" fmla="*/ 456766 h 620572"/>
                <a:gd name="connsiteX3" fmla="*/ 450850 w 1250950"/>
                <a:gd name="connsiteY3" fmla="*/ 291666 h 620572"/>
                <a:gd name="connsiteX4" fmla="*/ 199232 w 1250950"/>
                <a:gd name="connsiteY4" fmla="*/ 180541 h 620572"/>
                <a:gd name="connsiteX5" fmla="*/ 69056 w 1250950"/>
                <a:gd name="connsiteY5" fmla="*/ 1947 h 620572"/>
                <a:gd name="connsiteX6" fmla="*/ 0 w 1250950"/>
                <a:gd name="connsiteY6" fmla="*/ 82910 h 620572"/>
                <a:gd name="connsiteX0" fmla="*/ 1250950 w 1250950"/>
                <a:gd name="connsiteY0" fmla="*/ 577416 h 620572"/>
                <a:gd name="connsiteX1" fmla="*/ 1003300 w 1250950"/>
                <a:gd name="connsiteY1" fmla="*/ 615516 h 620572"/>
                <a:gd name="connsiteX2" fmla="*/ 711200 w 1250950"/>
                <a:gd name="connsiteY2" fmla="*/ 456766 h 620572"/>
                <a:gd name="connsiteX3" fmla="*/ 415925 w 1250950"/>
                <a:gd name="connsiteY3" fmla="*/ 402791 h 620572"/>
                <a:gd name="connsiteX4" fmla="*/ 199232 w 1250950"/>
                <a:gd name="connsiteY4" fmla="*/ 180541 h 620572"/>
                <a:gd name="connsiteX5" fmla="*/ 69056 w 1250950"/>
                <a:gd name="connsiteY5" fmla="*/ 1947 h 620572"/>
                <a:gd name="connsiteX6" fmla="*/ 0 w 1250950"/>
                <a:gd name="connsiteY6" fmla="*/ 82910 h 620572"/>
                <a:gd name="connsiteX0" fmla="*/ 1250950 w 1250950"/>
                <a:gd name="connsiteY0" fmla="*/ 577416 h 650669"/>
                <a:gd name="connsiteX1" fmla="*/ 1003300 w 1250950"/>
                <a:gd name="connsiteY1" fmla="*/ 615516 h 650669"/>
                <a:gd name="connsiteX2" fmla="*/ 660400 w 1250950"/>
                <a:gd name="connsiteY2" fmla="*/ 637741 h 650669"/>
                <a:gd name="connsiteX3" fmla="*/ 415925 w 1250950"/>
                <a:gd name="connsiteY3" fmla="*/ 402791 h 650669"/>
                <a:gd name="connsiteX4" fmla="*/ 199232 w 1250950"/>
                <a:gd name="connsiteY4" fmla="*/ 180541 h 650669"/>
                <a:gd name="connsiteX5" fmla="*/ 69056 w 1250950"/>
                <a:gd name="connsiteY5" fmla="*/ 1947 h 650669"/>
                <a:gd name="connsiteX6" fmla="*/ 0 w 1250950"/>
                <a:gd name="connsiteY6" fmla="*/ 82910 h 650669"/>
                <a:gd name="connsiteX0" fmla="*/ 1250950 w 1250950"/>
                <a:gd name="connsiteY0" fmla="*/ 577416 h 650669"/>
                <a:gd name="connsiteX1" fmla="*/ 1003300 w 1250950"/>
                <a:gd name="connsiteY1" fmla="*/ 615516 h 650669"/>
                <a:gd name="connsiteX2" fmla="*/ 660400 w 1250950"/>
                <a:gd name="connsiteY2" fmla="*/ 637741 h 650669"/>
                <a:gd name="connsiteX3" fmla="*/ 377825 w 1250950"/>
                <a:gd name="connsiteY3" fmla="*/ 402791 h 650669"/>
                <a:gd name="connsiteX4" fmla="*/ 199232 w 1250950"/>
                <a:gd name="connsiteY4" fmla="*/ 180541 h 650669"/>
                <a:gd name="connsiteX5" fmla="*/ 69056 w 1250950"/>
                <a:gd name="connsiteY5" fmla="*/ 1947 h 650669"/>
                <a:gd name="connsiteX6" fmla="*/ 0 w 1250950"/>
                <a:gd name="connsiteY6" fmla="*/ 82910 h 650669"/>
                <a:gd name="connsiteX0" fmla="*/ 1250950 w 1250950"/>
                <a:gd name="connsiteY0" fmla="*/ 494506 h 567759"/>
                <a:gd name="connsiteX1" fmla="*/ 1003300 w 1250950"/>
                <a:gd name="connsiteY1" fmla="*/ 532606 h 567759"/>
                <a:gd name="connsiteX2" fmla="*/ 660400 w 1250950"/>
                <a:gd name="connsiteY2" fmla="*/ 554831 h 567759"/>
                <a:gd name="connsiteX3" fmla="*/ 377825 w 1250950"/>
                <a:gd name="connsiteY3" fmla="*/ 319881 h 567759"/>
                <a:gd name="connsiteX4" fmla="*/ 199232 w 1250950"/>
                <a:gd name="connsiteY4" fmla="*/ 97631 h 567759"/>
                <a:gd name="connsiteX5" fmla="*/ 0 w 1250950"/>
                <a:gd name="connsiteY5" fmla="*/ 0 h 567759"/>
                <a:gd name="connsiteX0" fmla="*/ 1250950 w 1250950"/>
                <a:gd name="connsiteY0" fmla="*/ 494506 h 597738"/>
                <a:gd name="connsiteX1" fmla="*/ 1038225 w 1250950"/>
                <a:gd name="connsiteY1" fmla="*/ 592931 h 597738"/>
                <a:gd name="connsiteX2" fmla="*/ 660400 w 1250950"/>
                <a:gd name="connsiteY2" fmla="*/ 554831 h 597738"/>
                <a:gd name="connsiteX3" fmla="*/ 377825 w 1250950"/>
                <a:gd name="connsiteY3" fmla="*/ 319881 h 597738"/>
                <a:gd name="connsiteX4" fmla="*/ 199232 w 1250950"/>
                <a:gd name="connsiteY4" fmla="*/ 97631 h 597738"/>
                <a:gd name="connsiteX5" fmla="*/ 0 w 1250950"/>
                <a:gd name="connsiteY5" fmla="*/ 0 h 597738"/>
                <a:gd name="connsiteX0" fmla="*/ 1333500 w 1333500"/>
                <a:gd name="connsiteY0" fmla="*/ 494506 h 597738"/>
                <a:gd name="connsiteX1" fmla="*/ 1038225 w 1333500"/>
                <a:gd name="connsiteY1" fmla="*/ 592931 h 597738"/>
                <a:gd name="connsiteX2" fmla="*/ 660400 w 1333500"/>
                <a:gd name="connsiteY2" fmla="*/ 554831 h 597738"/>
                <a:gd name="connsiteX3" fmla="*/ 377825 w 1333500"/>
                <a:gd name="connsiteY3" fmla="*/ 319881 h 597738"/>
                <a:gd name="connsiteX4" fmla="*/ 199232 w 1333500"/>
                <a:gd name="connsiteY4" fmla="*/ 97631 h 597738"/>
                <a:gd name="connsiteX5" fmla="*/ 0 w 1333500"/>
                <a:gd name="connsiteY5" fmla="*/ 0 h 597738"/>
                <a:gd name="connsiteX0" fmla="*/ 1333500 w 1333500"/>
                <a:gd name="connsiteY0" fmla="*/ 494506 h 604136"/>
                <a:gd name="connsiteX1" fmla="*/ 1241425 w 1333500"/>
                <a:gd name="connsiteY1" fmla="*/ 596106 h 604136"/>
                <a:gd name="connsiteX2" fmla="*/ 1038225 w 1333500"/>
                <a:gd name="connsiteY2" fmla="*/ 592931 h 604136"/>
                <a:gd name="connsiteX3" fmla="*/ 660400 w 1333500"/>
                <a:gd name="connsiteY3" fmla="*/ 554831 h 604136"/>
                <a:gd name="connsiteX4" fmla="*/ 377825 w 1333500"/>
                <a:gd name="connsiteY4" fmla="*/ 319881 h 604136"/>
                <a:gd name="connsiteX5" fmla="*/ 199232 w 1333500"/>
                <a:gd name="connsiteY5" fmla="*/ 97631 h 604136"/>
                <a:gd name="connsiteX6" fmla="*/ 0 w 1333500"/>
                <a:gd name="connsiteY6" fmla="*/ 0 h 604136"/>
                <a:gd name="connsiteX0" fmla="*/ 1333500 w 1333500"/>
                <a:gd name="connsiteY0" fmla="*/ 494506 h 602594"/>
                <a:gd name="connsiteX1" fmla="*/ 1241425 w 1333500"/>
                <a:gd name="connsiteY1" fmla="*/ 596106 h 602594"/>
                <a:gd name="connsiteX2" fmla="*/ 1047750 w 1333500"/>
                <a:gd name="connsiteY2" fmla="*/ 586581 h 602594"/>
                <a:gd name="connsiteX3" fmla="*/ 660400 w 1333500"/>
                <a:gd name="connsiteY3" fmla="*/ 554831 h 602594"/>
                <a:gd name="connsiteX4" fmla="*/ 377825 w 1333500"/>
                <a:gd name="connsiteY4" fmla="*/ 319881 h 602594"/>
                <a:gd name="connsiteX5" fmla="*/ 199232 w 1333500"/>
                <a:gd name="connsiteY5" fmla="*/ 97631 h 602594"/>
                <a:gd name="connsiteX6" fmla="*/ 0 w 1333500"/>
                <a:gd name="connsiteY6" fmla="*/ 0 h 602594"/>
                <a:gd name="connsiteX0" fmla="*/ 1343025 w 1343025"/>
                <a:gd name="connsiteY0" fmla="*/ 494506 h 602594"/>
                <a:gd name="connsiteX1" fmla="*/ 1241425 w 1343025"/>
                <a:gd name="connsiteY1" fmla="*/ 596106 h 602594"/>
                <a:gd name="connsiteX2" fmla="*/ 1047750 w 1343025"/>
                <a:gd name="connsiteY2" fmla="*/ 586581 h 602594"/>
                <a:gd name="connsiteX3" fmla="*/ 660400 w 1343025"/>
                <a:gd name="connsiteY3" fmla="*/ 554831 h 602594"/>
                <a:gd name="connsiteX4" fmla="*/ 377825 w 1343025"/>
                <a:gd name="connsiteY4" fmla="*/ 319881 h 602594"/>
                <a:gd name="connsiteX5" fmla="*/ 199232 w 1343025"/>
                <a:gd name="connsiteY5" fmla="*/ 97631 h 602594"/>
                <a:gd name="connsiteX6" fmla="*/ 0 w 1343025"/>
                <a:gd name="connsiteY6" fmla="*/ 0 h 602594"/>
                <a:gd name="connsiteX0" fmla="*/ 1511300 w 1511300"/>
                <a:gd name="connsiteY0" fmla="*/ 643731 h 751819"/>
                <a:gd name="connsiteX1" fmla="*/ 1409700 w 1511300"/>
                <a:gd name="connsiteY1" fmla="*/ 745331 h 751819"/>
                <a:gd name="connsiteX2" fmla="*/ 1216025 w 1511300"/>
                <a:gd name="connsiteY2" fmla="*/ 735806 h 751819"/>
                <a:gd name="connsiteX3" fmla="*/ 828675 w 1511300"/>
                <a:gd name="connsiteY3" fmla="*/ 704056 h 751819"/>
                <a:gd name="connsiteX4" fmla="*/ 546100 w 1511300"/>
                <a:gd name="connsiteY4" fmla="*/ 469106 h 751819"/>
                <a:gd name="connsiteX5" fmla="*/ 367507 w 1511300"/>
                <a:gd name="connsiteY5" fmla="*/ 246856 h 751819"/>
                <a:gd name="connsiteX6" fmla="*/ 0 w 1511300"/>
                <a:gd name="connsiteY6" fmla="*/ 0 h 751819"/>
                <a:gd name="connsiteX0" fmla="*/ 1511300 w 1511300"/>
                <a:gd name="connsiteY0" fmla="*/ 643731 h 751819"/>
                <a:gd name="connsiteX1" fmla="*/ 1409700 w 1511300"/>
                <a:gd name="connsiteY1" fmla="*/ 745331 h 751819"/>
                <a:gd name="connsiteX2" fmla="*/ 1216025 w 1511300"/>
                <a:gd name="connsiteY2" fmla="*/ 735806 h 751819"/>
                <a:gd name="connsiteX3" fmla="*/ 828675 w 1511300"/>
                <a:gd name="connsiteY3" fmla="*/ 704056 h 751819"/>
                <a:gd name="connsiteX4" fmla="*/ 546100 w 1511300"/>
                <a:gd name="connsiteY4" fmla="*/ 469106 h 751819"/>
                <a:gd name="connsiteX5" fmla="*/ 367507 w 1511300"/>
                <a:gd name="connsiteY5" fmla="*/ 246856 h 751819"/>
                <a:gd name="connsiteX6" fmla="*/ 168275 w 1511300"/>
                <a:gd name="connsiteY6" fmla="*/ 135732 h 751819"/>
                <a:gd name="connsiteX7" fmla="*/ 0 w 1511300"/>
                <a:gd name="connsiteY7" fmla="*/ 0 h 751819"/>
                <a:gd name="connsiteX0" fmla="*/ 1504950 w 1504950"/>
                <a:gd name="connsiteY0" fmla="*/ 646906 h 751819"/>
                <a:gd name="connsiteX1" fmla="*/ 1409700 w 1504950"/>
                <a:gd name="connsiteY1" fmla="*/ 745331 h 751819"/>
                <a:gd name="connsiteX2" fmla="*/ 1216025 w 1504950"/>
                <a:gd name="connsiteY2" fmla="*/ 735806 h 751819"/>
                <a:gd name="connsiteX3" fmla="*/ 828675 w 1504950"/>
                <a:gd name="connsiteY3" fmla="*/ 704056 h 751819"/>
                <a:gd name="connsiteX4" fmla="*/ 546100 w 1504950"/>
                <a:gd name="connsiteY4" fmla="*/ 469106 h 751819"/>
                <a:gd name="connsiteX5" fmla="*/ 367507 w 1504950"/>
                <a:gd name="connsiteY5" fmla="*/ 246856 h 751819"/>
                <a:gd name="connsiteX6" fmla="*/ 168275 w 1504950"/>
                <a:gd name="connsiteY6" fmla="*/ 135732 h 751819"/>
                <a:gd name="connsiteX7" fmla="*/ 0 w 1504950"/>
                <a:gd name="connsiteY7" fmla="*/ 0 h 7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50" h="751819">
                  <a:moveTo>
                    <a:pt x="1504950" y="646906"/>
                  </a:moveTo>
                  <a:cubicBezTo>
                    <a:pt x="1479021" y="656960"/>
                    <a:pt x="1458913" y="728927"/>
                    <a:pt x="1409700" y="745331"/>
                  </a:cubicBezTo>
                  <a:cubicBezTo>
                    <a:pt x="1360488" y="761735"/>
                    <a:pt x="1312863" y="742685"/>
                    <a:pt x="1216025" y="735806"/>
                  </a:cubicBezTo>
                  <a:cubicBezTo>
                    <a:pt x="1119187" y="728927"/>
                    <a:pt x="940329" y="748506"/>
                    <a:pt x="828675" y="704056"/>
                  </a:cubicBezTo>
                  <a:cubicBezTo>
                    <a:pt x="717021" y="659606"/>
                    <a:pt x="622961" y="545306"/>
                    <a:pt x="546100" y="469106"/>
                  </a:cubicBezTo>
                  <a:cubicBezTo>
                    <a:pt x="469239" y="392906"/>
                    <a:pt x="430478" y="302418"/>
                    <a:pt x="367507" y="246856"/>
                  </a:cubicBezTo>
                  <a:cubicBezTo>
                    <a:pt x="304536" y="191294"/>
                    <a:pt x="229526" y="176875"/>
                    <a:pt x="168275" y="135732"/>
                  </a:cubicBezTo>
                  <a:cubicBezTo>
                    <a:pt x="107024" y="94589"/>
                    <a:pt x="47096" y="30560"/>
                    <a:pt x="0" y="0"/>
                  </a:cubicBezTo>
                </a:path>
              </a:pathLst>
            </a:custGeom>
            <a:ln w="9525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37392" name="Freeform: Shape 137391">
              <a:extLst>
                <a:ext uri="{FF2B5EF4-FFF2-40B4-BE49-F238E27FC236}">
                  <a16:creationId xmlns:a16="http://schemas.microsoft.com/office/drawing/2014/main" id="{43DCA225-A541-4CE3-292F-33E1CDA90D10}"/>
                </a:ext>
              </a:extLst>
            </p:cNvPr>
            <p:cNvSpPr/>
            <p:nvPr/>
          </p:nvSpPr>
          <p:spPr>
            <a:xfrm rot="221526">
              <a:off x="2257710" y="2218596"/>
              <a:ext cx="839306" cy="381769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303634"/>
                <a:gd name="connsiteX1" fmla="*/ 447362 w 604837"/>
                <a:gd name="connsiteY1" fmla="*/ 303480 h 303634"/>
                <a:gd name="connsiteX2" fmla="*/ 223837 w 604837"/>
                <a:gd name="connsiteY2" fmla="*/ 42863 h 303634"/>
                <a:gd name="connsiteX3" fmla="*/ 0 w 604837"/>
                <a:gd name="connsiteY3" fmla="*/ 0 h 303634"/>
                <a:gd name="connsiteX0" fmla="*/ 604837 w 604837"/>
                <a:gd name="connsiteY0" fmla="*/ 2381 h 312979"/>
                <a:gd name="connsiteX1" fmla="*/ 447362 w 604837"/>
                <a:gd name="connsiteY1" fmla="*/ 303480 h 312979"/>
                <a:gd name="connsiteX2" fmla="*/ 250924 w 604837"/>
                <a:gd name="connsiteY2" fmla="*/ 216104 h 312979"/>
                <a:gd name="connsiteX3" fmla="*/ 0 w 604837"/>
                <a:gd name="connsiteY3" fmla="*/ 0 h 312979"/>
                <a:gd name="connsiteX0" fmla="*/ 828573 w 828573"/>
                <a:gd name="connsiteY0" fmla="*/ 363373 h 373525"/>
                <a:gd name="connsiteX1" fmla="*/ 447362 w 828573"/>
                <a:gd name="connsiteY1" fmla="*/ 303480 h 373525"/>
                <a:gd name="connsiteX2" fmla="*/ 250924 w 828573"/>
                <a:gd name="connsiteY2" fmla="*/ 216104 h 373525"/>
                <a:gd name="connsiteX3" fmla="*/ 0 w 828573"/>
                <a:gd name="connsiteY3" fmla="*/ 0 h 373525"/>
                <a:gd name="connsiteX0" fmla="*/ 828573 w 828573"/>
                <a:gd name="connsiteY0" fmla="*/ 363373 h 363373"/>
                <a:gd name="connsiteX1" fmla="*/ 447362 w 828573"/>
                <a:gd name="connsiteY1" fmla="*/ 303480 h 363373"/>
                <a:gd name="connsiteX2" fmla="*/ 250924 w 828573"/>
                <a:gd name="connsiteY2" fmla="*/ 216104 h 363373"/>
                <a:gd name="connsiteX3" fmla="*/ 0 w 828573"/>
                <a:gd name="connsiteY3" fmla="*/ 0 h 363373"/>
                <a:gd name="connsiteX0" fmla="*/ 831436 w 831436"/>
                <a:gd name="connsiteY0" fmla="*/ 407730 h 407730"/>
                <a:gd name="connsiteX1" fmla="*/ 450225 w 831436"/>
                <a:gd name="connsiteY1" fmla="*/ 347837 h 407730"/>
                <a:gd name="connsiteX2" fmla="*/ 253787 w 831436"/>
                <a:gd name="connsiteY2" fmla="*/ 260461 h 407730"/>
                <a:gd name="connsiteX3" fmla="*/ 0 w 831436"/>
                <a:gd name="connsiteY3" fmla="*/ 0 h 407730"/>
                <a:gd name="connsiteX0" fmla="*/ 831436 w 831436"/>
                <a:gd name="connsiteY0" fmla="*/ 407730 h 407730"/>
                <a:gd name="connsiteX1" fmla="*/ 450225 w 831436"/>
                <a:gd name="connsiteY1" fmla="*/ 347837 h 407730"/>
                <a:gd name="connsiteX2" fmla="*/ 253787 w 831436"/>
                <a:gd name="connsiteY2" fmla="*/ 260461 h 407730"/>
                <a:gd name="connsiteX3" fmla="*/ 0 w 831436"/>
                <a:gd name="connsiteY3" fmla="*/ 0 h 407730"/>
                <a:gd name="connsiteX0" fmla="*/ 831436 w 831436"/>
                <a:gd name="connsiteY0" fmla="*/ 407730 h 407730"/>
                <a:gd name="connsiteX1" fmla="*/ 450225 w 831436"/>
                <a:gd name="connsiteY1" fmla="*/ 347837 h 407730"/>
                <a:gd name="connsiteX2" fmla="*/ 253787 w 831436"/>
                <a:gd name="connsiteY2" fmla="*/ 260461 h 407730"/>
                <a:gd name="connsiteX3" fmla="*/ 0 w 831436"/>
                <a:gd name="connsiteY3" fmla="*/ 0 h 407730"/>
                <a:gd name="connsiteX0" fmla="*/ 839306 w 839306"/>
                <a:gd name="connsiteY0" fmla="*/ 381769 h 381769"/>
                <a:gd name="connsiteX1" fmla="*/ 450225 w 839306"/>
                <a:gd name="connsiteY1" fmla="*/ 347837 h 381769"/>
                <a:gd name="connsiteX2" fmla="*/ 253787 w 839306"/>
                <a:gd name="connsiteY2" fmla="*/ 260461 h 381769"/>
                <a:gd name="connsiteX3" fmla="*/ 0 w 839306"/>
                <a:gd name="connsiteY3" fmla="*/ 0 h 38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306" h="381769">
                  <a:moveTo>
                    <a:pt x="839306" y="381769"/>
                  </a:moveTo>
                  <a:cubicBezTo>
                    <a:pt x="789294" y="307592"/>
                    <a:pt x="547812" y="368055"/>
                    <a:pt x="450225" y="347837"/>
                  </a:cubicBezTo>
                  <a:cubicBezTo>
                    <a:pt x="352639" y="327619"/>
                    <a:pt x="328824" y="318434"/>
                    <a:pt x="253787" y="260461"/>
                  </a:cubicBezTo>
                  <a:cubicBezTo>
                    <a:pt x="178750" y="202488"/>
                    <a:pt x="42724" y="111793"/>
                    <a:pt x="0" y="0"/>
                  </a:cubicBezTo>
                </a:path>
              </a:pathLst>
            </a:custGeom>
            <a:ln w="9525">
              <a:solidFill>
                <a:srgbClr val="0000F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00434C2-2934-5663-A8B9-1E56A844AF96}"/>
                </a:ext>
              </a:extLst>
            </p:cNvPr>
            <p:cNvSpPr/>
            <p:nvPr/>
          </p:nvSpPr>
          <p:spPr>
            <a:xfrm rot="5400000">
              <a:off x="1738815" y="1667847"/>
              <a:ext cx="796926" cy="217135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133214"/>
                <a:gd name="connsiteX1" fmla="*/ 428627 w 604837"/>
                <a:gd name="connsiteY1" fmla="*/ 132847 h 133214"/>
                <a:gd name="connsiteX2" fmla="*/ 223837 w 604837"/>
                <a:gd name="connsiteY2" fmla="*/ 42863 h 133214"/>
                <a:gd name="connsiteX3" fmla="*/ 0 w 604837"/>
                <a:gd name="connsiteY3" fmla="*/ 0 h 133214"/>
                <a:gd name="connsiteX0" fmla="*/ 604837 w 604837"/>
                <a:gd name="connsiteY0" fmla="*/ 2381 h 204030"/>
                <a:gd name="connsiteX1" fmla="*/ 428627 w 604837"/>
                <a:gd name="connsiteY1" fmla="*/ 132847 h 204030"/>
                <a:gd name="connsiteX2" fmla="*/ 171449 w 604837"/>
                <a:gd name="connsiteY2" fmla="*/ 203022 h 204030"/>
                <a:gd name="connsiteX3" fmla="*/ 0 w 604837"/>
                <a:gd name="connsiteY3" fmla="*/ 0 h 204030"/>
                <a:gd name="connsiteX0" fmla="*/ 678656 w 678656"/>
                <a:gd name="connsiteY0" fmla="*/ 0 h 232091"/>
                <a:gd name="connsiteX1" fmla="*/ 502446 w 678656"/>
                <a:gd name="connsiteY1" fmla="*/ 130466 h 232091"/>
                <a:gd name="connsiteX2" fmla="*/ 245268 w 678656"/>
                <a:gd name="connsiteY2" fmla="*/ 200641 h 232091"/>
                <a:gd name="connsiteX3" fmla="*/ 0 w 678656"/>
                <a:gd name="connsiteY3" fmla="*/ 229573 h 232091"/>
                <a:gd name="connsiteX0" fmla="*/ 678653 w 678653"/>
                <a:gd name="connsiteY0" fmla="*/ 0 h 201649"/>
                <a:gd name="connsiteX1" fmla="*/ 502443 w 678653"/>
                <a:gd name="connsiteY1" fmla="*/ 130466 h 201649"/>
                <a:gd name="connsiteX2" fmla="*/ 245265 w 678653"/>
                <a:gd name="connsiteY2" fmla="*/ 200641 h 201649"/>
                <a:gd name="connsiteX3" fmla="*/ 0 w 678653"/>
                <a:gd name="connsiteY3" fmla="*/ 157778 h 201649"/>
                <a:gd name="connsiteX0" fmla="*/ 678653 w 678653"/>
                <a:gd name="connsiteY0" fmla="*/ 0 h 202003"/>
                <a:gd name="connsiteX1" fmla="*/ 531018 w 678653"/>
                <a:gd name="connsiteY1" fmla="*/ 144273 h 202003"/>
                <a:gd name="connsiteX2" fmla="*/ 245265 w 678653"/>
                <a:gd name="connsiteY2" fmla="*/ 200641 h 202003"/>
                <a:gd name="connsiteX3" fmla="*/ 0 w 678653"/>
                <a:gd name="connsiteY3" fmla="*/ 157778 h 202003"/>
                <a:gd name="connsiteX0" fmla="*/ 678655 w 678655"/>
                <a:gd name="connsiteY0" fmla="*/ 0 h 179801"/>
                <a:gd name="connsiteX1" fmla="*/ 531018 w 678655"/>
                <a:gd name="connsiteY1" fmla="*/ 122183 h 179801"/>
                <a:gd name="connsiteX2" fmla="*/ 245265 w 678655"/>
                <a:gd name="connsiteY2" fmla="*/ 178551 h 179801"/>
                <a:gd name="connsiteX3" fmla="*/ 0 w 678655"/>
                <a:gd name="connsiteY3" fmla="*/ 135688 h 179801"/>
                <a:gd name="connsiteX0" fmla="*/ 678652 w 678652"/>
                <a:gd name="connsiteY0" fmla="*/ 0 h 179801"/>
                <a:gd name="connsiteX1" fmla="*/ 531015 w 678652"/>
                <a:gd name="connsiteY1" fmla="*/ 122183 h 179801"/>
                <a:gd name="connsiteX2" fmla="*/ 245262 w 678652"/>
                <a:gd name="connsiteY2" fmla="*/ 178551 h 179801"/>
                <a:gd name="connsiteX3" fmla="*/ 0 w 678652"/>
                <a:gd name="connsiteY3" fmla="*/ 132925 h 179801"/>
                <a:gd name="connsiteX0" fmla="*/ 678652 w 678652"/>
                <a:gd name="connsiteY0" fmla="*/ 0 h 179801"/>
                <a:gd name="connsiteX1" fmla="*/ 531015 w 678652"/>
                <a:gd name="connsiteY1" fmla="*/ 122183 h 179801"/>
                <a:gd name="connsiteX2" fmla="*/ 245262 w 678652"/>
                <a:gd name="connsiteY2" fmla="*/ 178551 h 179801"/>
                <a:gd name="connsiteX3" fmla="*/ 0 w 678652"/>
                <a:gd name="connsiteY3" fmla="*/ 132925 h 179801"/>
                <a:gd name="connsiteX0" fmla="*/ 678652 w 678652"/>
                <a:gd name="connsiteY0" fmla="*/ 0 h 181043"/>
                <a:gd name="connsiteX1" fmla="*/ 503557 w 678652"/>
                <a:gd name="connsiteY1" fmla="*/ 144274 h 181043"/>
                <a:gd name="connsiteX2" fmla="*/ 245262 w 678652"/>
                <a:gd name="connsiteY2" fmla="*/ 178551 h 181043"/>
                <a:gd name="connsiteX3" fmla="*/ 0 w 678652"/>
                <a:gd name="connsiteY3" fmla="*/ 132925 h 181043"/>
                <a:gd name="connsiteX0" fmla="*/ 678652 w 678652"/>
                <a:gd name="connsiteY0" fmla="*/ 0 h 181043"/>
                <a:gd name="connsiteX1" fmla="*/ 503557 w 678652"/>
                <a:gd name="connsiteY1" fmla="*/ 144274 h 181043"/>
                <a:gd name="connsiteX2" fmla="*/ 211917 w 678652"/>
                <a:gd name="connsiteY2" fmla="*/ 178551 h 181043"/>
                <a:gd name="connsiteX3" fmla="*/ 0 w 678652"/>
                <a:gd name="connsiteY3" fmla="*/ 132925 h 181043"/>
                <a:gd name="connsiteX0" fmla="*/ 678652 w 678652"/>
                <a:gd name="connsiteY0" fmla="*/ 0 h 186657"/>
                <a:gd name="connsiteX1" fmla="*/ 503557 w 678652"/>
                <a:gd name="connsiteY1" fmla="*/ 149797 h 186657"/>
                <a:gd name="connsiteX2" fmla="*/ 211917 w 678652"/>
                <a:gd name="connsiteY2" fmla="*/ 184074 h 186657"/>
                <a:gd name="connsiteX3" fmla="*/ 0 w 678652"/>
                <a:gd name="connsiteY3" fmla="*/ 138448 h 186657"/>
                <a:gd name="connsiteX0" fmla="*/ 678652 w 678652"/>
                <a:gd name="connsiteY0" fmla="*/ 0 h 191371"/>
                <a:gd name="connsiteX1" fmla="*/ 501598 w 678652"/>
                <a:gd name="connsiteY1" fmla="*/ 169126 h 191371"/>
                <a:gd name="connsiteX2" fmla="*/ 211917 w 678652"/>
                <a:gd name="connsiteY2" fmla="*/ 184074 h 191371"/>
                <a:gd name="connsiteX3" fmla="*/ 0 w 678652"/>
                <a:gd name="connsiteY3" fmla="*/ 138448 h 191371"/>
                <a:gd name="connsiteX0" fmla="*/ 678652 w 678652"/>
                <a:gd name="connsiteY0" fmla="*/ 0 h 208819"/>
                <a:gd name="connsiteX1" fmla="*/ 501598 w 678652"/>
                <a:gd name="connsiteY1" fmla="*/ 169126 h 208819"/>
                <a:gd name="connsiteX2" fmla="*/ 209956 w 678652"/>
                <a:gd name="connsiteY2" fmla="*/ 206166 h 208819"/>
                <a:gd name="connsiteX3" fmla="*/ 0 w 678652"/>
                <a:gd name="connsiteY3" fmla="*/ 138448 h 208819"/>
                <a:gd name="connsiteX0" fmla="*/ 678652 w 678652"/>
                <a:gd name="connsiteY0" fmla="*/ 0 h 208819"/>
                <a:gd name="connsiteX1" fmla="*/ 501598 w 678652"/>
                <a:gd name="connsiteY1" fmla="*/ 169126 h 208819"/>
                <a:gd name="connsiteX2" fmla="*/ 209956 w 678652"/>
                <a:gd name="connsiteY2" fmla="*/ 206166 h 208819"/>
                <a:gd name="connsiteX3" fmla="*/ 0 w 678652"/>
                <a:gd name="connsiteY3" fmla="*/ 138448 h 208819"/>
                <a:gd name="connsiteX0" fmla="*/ 678652 w 678652"/>
                <a:gd name="connsiteY0" fmla="*/ 0 h 208819"/>
                <a:gd name="connsiteX1" fmla="*/ 501598 w 678652"/>
                <a:gd name="connsiteY1" fmla="*/ 169126 h 208819"/>
                <a:gd name="connsiteX2" fmla="*/ 209956 w 678652"/>
                <a:gd name="connsiteY2" fmla="*/ 206166 h 208819"/>
                <a:gd name="connsiteX3" fmla="*/ 0 w 678652"/>
                <a:gd name="connsiteY3" fmla="*/ 138448 h 208819"/>
                <a:gd name="connsiteX0" fmla="*/ 678652 w 678652"/>
                <a:gd name="connsiteY0" fmla="*/ 0 h 210125"/>
                <a:gd name="connsiteX1" fmla="*/ 491790 w 678652"/>
                <a:gd name="connsiteY1" fmla="*/ 177409 h 210125"/>
                <a:gd name="connsiteX2" fmla="*/ 209956 w 678652"/>
                <a:gd name="connsiteY2" fmla="*/ 206166 h 210125"/>
                <a:gd name="connsiteX3" fmla="*/ 0 w 678652"/>
                <a:gd name="connsiteY3" fmla="*/ 138448 h 210125"/>
                <a:gd name="connsiteX0" fmla="*/ 678652 w 678652"/>
                <a:gd name="connsiteY0" fmla="*/ 0 h 232697"/>
                <a:gd name="connsiteX1" fmla="*/ 491790 w 678652"/>
                <a:gd name="connsiteY1" fmla="*/ 177409 h 232697"/>
                <a:gd name="connsiteX2" fmla="*/ 211917 w 678652"/>
                <a:gd name="connsiteY2" fmla="*/ 231018 h 232697"/>
                <a:gd name="connsiteX3" fmla="*/ 0 w 678652"/>
                <a:gd name="connsiteY3" fmla="*/ 138448 h 232697"/>
                <a:gd name="connsiteX0" fmla="*/ 678652 w 678652"/>
                <a:gd name="connsiteY0" fmla="*/ 0 h 233488"/>
                <a:gd name="connsiteX1" fmla="*/ 544751 w 678652"/>
                <a:gd name="connsiteY1" fmla="*/ 188454 h 233488"/>
                <a:gd name="connsiteX2" fmla="*/ 211917 w 678652"/>
                <a:gd name="connsiteY2" fmla="*/ 231018 h 233488"/>
                <a:gd name="connsiteX3" fmla="*/ 0 w 678652"/>
                <a:gd name="connsiteY3" fmla="*/ 138448 h 233488"/>
                <a:gd name="connsiteX0" fmla="*/ 678652 w 678652"/>
                <a:gd name="connsiteY0" fmla="*/ 0 h 233488"/>
                <a:gd name="connsiteX1" fmla="*/ 544751 w 678652"/>
                <a:gd name="connsiteY1" fmla="*/ 188454 h 233488"/>
                <a:gd name="connsiteX2" fmla="*/ 211917 w 678652"/>
                <a:gd name="connsiteY2" fmla="*/ 231018 h 233488"/>
                <a:gd name="connsiteX3" fmla="*/ 0 w 678652"/>
                <a:gd name="connsiteY3" fmla="*/ 138448 h 233488"/>
                <a:gd name="connsiteX0" fmla="*/ 678652 w 678652"/>
                <a:gd name="connsiteY0" fmla="*/ 0 h 251797"/>
                <a:gd name="connsiteX1" fmla="*/ 544751 w 678652"/>
                <a:gd name="connsiteY1" fmla="*/ 188454 h 251797"/>
                <a:gd name="connsiteX2" fmla="*/ 245263 w 678652"/>
                <a:gd name="connsiteY2" fmla="*/ 250347 h 251797"/>
                <a:gd name="connsiteX3" fmla="*/ 0 w 678652"/>
                <a:gd name="connsiteY3" fmla="*/ 138448 h 251797"/>
                <a:gd name="connsiteX0" fmla="*/ 651193 w 651193"/>
                <a:gd name="connsiteY0" fmla="*/ 0 h 251797"/>
                <a:gd name="connsiteX1" fmla="*/ 517292 w 651193"/>
                <a:gd name="connsiteY1" fmla="*/ 188454 h 251797"/>
                <a:gd name="connsiteX2" fmla="*/ 217804 w 651193"/>
                <a:gd name="connsiteY2" fmla="*/ 250347 h 251797"/>
                <a:gd name="connsiteX3" fmla="*/ 0 w 651193"/>
                <a:gd name="connsiteY3" fmla="*/ 155015 h 251797"/>
                <a:gd name="connsiteX0" fmla="*/ 656423 w 656423"/>
                <a:gd name="connsiteY0" fmla="*/ 0 h 251797"/>
                <a:gd name="connsiteX1" fmla="*/ 522522 w 656423"/>
                <a:gd name="connsiteY1" fmla="*/ 188454 h 251797"/>
                <a:gd name="connsiteX2" fmla="*/ 223034 w 656423"/>
                <a:gd name="connsiteY2" fmla="*/ 250347 h 251797"/>
                <a:gd name="connsiteX3" fmla="*/ 0 w 656423"/>
                <a:gd name="connsiteY3" fmla="*/ 191834 h 251797"/>
                <a:gd name="connsiteX0" fmla="*/ 656423 w 656423"/>
                <a:gd name="connsiteY0" fmla="*/ 0 h 251797"/>
                <a:gd name="connsiteX1" fmla="*/ 522522 w 656423"/>
                <a:gd name="connsiteY1" fmla="*/ 188454 h 251797"/>
                <a:gd name="connsiteX2" fmla="*/ 223034 w 656423"/>
                <a:gd name="connsiteY2" fmla="*/ 250347 h 251797"/>
                <a:gd name="connsiteX3" fmla="*/ 0 w 656423"/>
                <a:gd name="connsiteY3" fmla="*/ 191834 h 251797"/>
                <a:gd name="connsiteX0" fmla="*/ 656421 w 656421"/>
                <a:gd name="connsiteY0" fmla="*/ 0 h 251797"/>
                <a:gd name="connsiteX1" fmla="*/ 522520 w 656421"/>
                <a:gd name="connsiteY1" fmla="*/ 188454 h 251797"/>
                <a:gd name="connsiteX2" fmla="*/ 223032 w 656421"/>
                <a:gd name="connsiteY2" fmla="*/ 250347 h 251797"/>
                <a:gd name="connsiteX3" fmla="*/ 0 w 656421"/>
                <a:gd name="connsiteY3" fmla="*/ 213924 h 25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6421" h="251797">
                  <a:moveTo>
                    <a:pt x="656421" y="0"/>
                  </a:moveTo>
                  <a:cubicBezTo>
                    <a:pt x="626543" y="77933"/>
                    <a:pt x="594752" y="146729"/>
                    <a:pt x="522520" y="188454"/>
                  </a:cubicBezTo>
                  <a:cubicBezTo>
                    <a:pt x="450288" y="230179"/>
                    <a:pt x="294866" y="258681"/>
                    <a:pt x="223032" y="250347"/>
                  </a:cubicBezTo>
                  <a:cubicBezTo>
                    <a:pt x="151198" y="242013"/>
                    <a:pt x="102726" y="230052"/>
                    <a:pt x="0" y="213924"/>
                  </a:cubicBezTo>
                </a:path>
              </a:pathLst>
            </a:custGeom>
            <a:ln w="9525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E257EB0-67AA-659D-B425-B4CFFB365AE0}"/>
                </a:ext>
              </a:extLst>
            </p:cNvPr>
            <p:cNvSpPr/>
            <p:nvPr/>
          </p:nvSpPr>
          <p:spPr>
            <a:xfrm rot="15394721" flipH="1">
              <a:off x="1776593" y="1554125"/>
              <a:ext cx="358647" cy="77865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431006 w 431006"/>
                <a:gd name="connsiteY0" fmla="*/ 50007 h 53018"/>
                <a:gd name="connsiteX1" fmla="*/ 223837 w 431006"/>
                <a:gd name="connsiteY1" fmla="*/ 42863 h 53018"/>
                <a:gd name="connsiteX2" fmla="*/ 0 w 431006"/>
                <a:gd name="connsiteY2" fmla="*/ 0 h 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06" h="53018">
                  <a:moveTo>
                    <a:pt x="431006" y="50007"/>
                  </a:moveTo>
                  <a:cubicBezTo>
                    <a:pt x="367506" y="56754"/>
                    <a:pt x="295671" y="51197"/>
                    <a:pt x="223837" y="42863"/>
                  </a:cubicBezTo>
                  <a:cubicBezTo>
                    <a:pt x="152003" y="34529"/>
                    <a:pt x="74612" y="14288"/>
                    <a:pt x="0" y="0"/>
                  </a:cubicBezTo>
                </a:path>
              </a:pathLst>
            </a:custGeom>
            <a:ln w="9525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2F505E4-9973-FCA4-B2E7-7BAF8907966B}"/>
                </a:ext>
              </a:extLst>
            </p:cNvPr>
            <p:cNvSpPr/>
            <p:nvPr/>
          </p:nvSpPr>
          <p:spPr>
            <a:xfrm rot="6744243">
              <a:off x="1954277" y="1525549"/>
              <a:ext cx="358647" cy="77865"/>
            </a:xfrm>
            <a:custGeom>
              <a:avLst/>
              <a:gdLst>
                <a:gd name="connsiteX0" fmla="*/ 600075 w 600075"/>
                <a:gd name="connsiteY0" fmla="*/ 0 h 59532"/>
                <a:gd name="connsiteX1" fmla="*/ 431006 w 600075"/>
                <a:gd name="connsiteY1" fmla="*/ 59532 h 59532"/>
                <a:gd name="connsiteX2" fmla="*/ 223837 w 600075"/>
                <a:gd name="connsiteY2" fmla="*/ 52388 h 59532"/>
                <a:gd name="connsiteX3" fmla="*/ 0 w 600075"/>
                <a:gd name="connsiteY3" fmla="*/ 9525 h 5953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600075 w 600075"/>
                <a:gd name="connsiteY0" fmla="*/ 0 h 63422"/>
                <a:gd name="connsiteX1" fmla="*/ 431006 w 600075"/>
                <a:gd name="connsiteY1" fmla="*/ 59532 h 63422"/>
                <a:gd name="connsiteX2" fmla="*/ 223837 w 600075"/>
                <a:gd name="connsiteY2" fmla="*/ 52388 h 63422"/>
                <a:gd name="connsiteX3" fmla="*/ 0 w 600075"/>
                <a:gd name="connsiteY3" fmla="*/ 9525 h 63422"/>
                <a:gd name="connsiteX0" fmla="*/ 595312 w 595312"/>
                <a:gd name="connsiteY0" fmla="*/ 0 h 55751"/>
                <a:gd name="connsiteX1" fmla="*/ 431006 w 595312"/>
                <a:gd name="connsiteY1" fmla="*/ 52388 h 55751"/>
                <a:gd name="connsiteX2" fmla="*/ 223837 w 595312"/>
                <a:gd name="connsiteY2" fmla="*/ 45244 h 55751"/>
                <a:gd name="connsiteX3" fmla="*/ 0 w 595312"/>
                <a:gd name="connsiteY3" fmla="*/ 2381 h 55751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604837 w 604837"/>
                <a:gd name="connsiteY0" fmla="*/ 2381 h 53018"/>
                <a:gd name="connsiteX1" fmla="*/ 431006 w 604837"/>
                <a:gd name="connsiteY1" fmla="*/ 50007 h 53018"/>
                <a:gd name="connsiteX2" fmla="*/ 223837 w 604837"/>
                <a:gd name="connsiteY2" fmla="*/ 42863 h 53018"/>
                <a:gd name="connsiteX3" fmla="*/ 0 w 604837"/>
                <a:gd name="connsiteY3" fmla="*/ 0 h 53018"/>
                <a:gd name="connsiteX0" fmla="*/ 431006 w 431006"/>
                <a:gd name="connsiteY0" fmla="*/ 50007 h 53018"/>
                <a:gd name="connsiteX1" fmla="*/ 223837 w 431006"/>
                <a:gd name="connsiteY1" fmla="*/ 42863 h 53018"/>
                <a:gd name="connsiteX2" fmla="*/ 0 w 431006"/>
                <a:gd name="connsiteY2" fmla="*/ 0 h 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006" h="53018">
                  <a:moveTo>
                    <a:pt x="431006" y="50007"/>
                  </a:moveTo>
                  <a:cubicBezTo>
                    <a:pt x="367506" y="56754"/>
                    <a:pt x="295671" y="51197"/>
                    <a:pt x="223837" y="42863"/>
                  </a:cubicBezTo>
                  <a:cubicBezTo>
                    <a:pt x="152003" y="34529"/>
                    <a:pt x="74612" y="14288"/>
                    <a:pt x="0" y="0"/>
                  </a:cubicBezTo>
                </a:path>
              </a:pathLst>
            </a:custGeom>
            <a:ln w="9525">
              <a:solidFill>
                <a:schemeClr val="tx1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pic>
        <p:nvPicPr>
          <p:cNvPr id="14" name="Graphic 13" descr="Truck with solid fill">
            <a:extLst>
              <a:ext uri="{FF2B5EF4-FFF2-40B4-BE49-F238E27FC236}">
                <a16:creationId xmlns:a16="http://schemas.microsoft.com/office/drawing/2014/main" id="{64257BCB-8D9A-BF2E-688D-5832B981AF1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698538" y="1865710"/>
            <a:ext cx="210815" cy="210815"/>
          </a:xfrm>
          <a:prstGeom prst="rect">
            <a:avLst/>
          </a:prstGeom>
        </p:spPr>
      </p:pic>
      <p:pic>
        <p:nvPicPr>
          <p:cNvPr id="15" name="Graphic 14" descr="Train with solid fill">
            <a:extLst>
              <a:ext uri="{FF2B5EF4-FFF2-40B4-BE49-F238E27FC236}">
                <a16:creationId xmlns:a16="http://schemas.microsoft.com/office/drawing/2014/main" id="{514F910A-C5CE-279E-171C-FE0F188C655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524000" y="1872853"/>
            <a:ext cx="200978" cy="20097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F98FBB97-A295-4AC1-1299-9642EC0D0CB7}"/>
              </a:ext>
            </a:extLst>
          </p:cNvPr>
          <p:cNvGrpSpPr/>
          <p:nvPr/>
        </p:nvGrpSpPr>
        <p:grpSpPr>
          <a:xfrm>
            <a:off x="1082746" y="1868359"/>
            <a:ext cx="2916549" cy="2086242"/>
            <a:chOff x="1443660" y="1633894"/>
            <a:chExt cx="3888733" cy="2781657"/>
          </a:xfrm>
        </p:grpSpPr>
        <p:sp>
          <p:nvSpPr>
            <p:cNvPr id="18" name="Rectangle 110">
              <a:extLst>
                <a:ext uri="{FF2B5EF4-FFF2-40B4-BE49-F238E27FC236}">
                  <a16:creationId xmlns:a16="http://schemas.microsoft.com/office/drawing/2014/main" id="{47A23AAD-ED25-8967-1E1F-8D43A5ED8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660" y="2540318"/>
              <a:ext cx="80150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Mediterranean Sea</a:t>
              </a:r>
              <a:endParaRPr lang="zh-CN" altLang="zh-CN" sz="600" dirty="0">
                <a:solidFill>
                  <a:srgbClr val="0000FF"/>
                </a:solidFill>
                <a:latin typeface="+mj-lt"/>
              </a:endParaRPr>
            </a:p>
          </p:txBody>
        </p:sp>
        <p:sp>
          <p:nvSpPr>
            <p:cNvPr id="19" name="Rectangle 110">
              <a:extLst>
                <a:ext uri="{FF2B5EF4-FFF2-40B4-BE49-F238E27FC236}">
                  <a16:creationId xmlns:a16="http://schemas.microsoft.com/office/drawing/2014/main" id="{CF8F3C0E-1FF5-F72A-2CFA-92742D847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6584" y="1633894"/>
              <a:ext cx="3889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Black Sea</a:t>
              </a:r>
              <a:endParaRPr lang="zh-CN" altLang="zh-CN" sz="600" dirty="0">
                <a:solidFill>
                  <a:srgbClr val="0000FF"/>
                </a:solidFill>
                <a:latin typeface="+mj-lt"/>
              </a:endParaRPr>
            </a:p>
          </p:txBody>
        </p:sp>
        <p:sp>
          <p:nvSpPr>
            <p:cNvPr id="20" name="Rectangle 110">
              <a:extLst>
                <a:ext uri="{FF2B5EF4-FFF2-40B4-BE49-F238E27FC236}">
                  <a16:creationId xmlns:a16="http://schemas.microsoft.com/office/drawing/2014/main" id="{C736B405-D157-CD2C-3D20-96DDF4C92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234" y="4292440"/>
              <a:ext cx="54715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Indian Ocean</a:t>
              </a:r>
              <a:endParaRPr lang="zh-CN" altLang="zh-CN" sz="600" dirty="0">
                <a:solidFill>
                  <a:srgbClr val="0000FF"/>
                </a:solidFill>
                <a:latin typeface="+mj-lt"/>
                <a:ea typeface="宋体" panose="02010600030101010101" pitchFamily="2" charset="-122"/>
              </a:endParaRPr>
            </a:p>
          </p:txBody>
        </p:sp>
        <p:sp>
          <p:nvSpPr>
            <p:cNvPr id="21" name="Rectangle 110">
              <a:extLst>
                <a:ext uri="{FF2B5EF4-FFF2-40B4-BE49-F238E27FC236}">
                  <a16:creationId xmlns:a16="http://schemas.microsoft.com/office/drawing/2014/main" id="{E83B8753-8455-FFAE-9B4A-A750910E8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221" y="1820258"/>
              <a:ext cx="4958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Caspian Sea</a:t>
              </a:r>
              <a:endParaRPr lang="zh-CN" altLang="zh-CN" sz="600" dirty="0">
                <a:solidFill>
                  <a:srgbClr val="0000FF"/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856300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F77739A5-E15B-6036-2017-F489156ADB2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998935" y="1383506"/>
            <a:ext cx="4777978" cy="2915841"/>
          </a:xfrm>
          <a:prstGeom prst="rect">
            <a:avLst/>
          </a:prstGeom>
          <a:solidFill>
            <a:srgbClr val="00B0F0">
              <a:alpha val="40000"/>
            </a:srgb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zh-CN" altLang="en-US" sz="1350"/>
          </a:p>
        </p:txBody>
      </p:sp>
      <p:grpSp>
        <p:nvGrpSpPr>
          <p:cNvPr id="753" name="Group 752">
            <a:extLst>
              <a:ext uri="{FF2B5EF4-FFF2-40B4-BE49-F238E27FC236}">
                <a16:creationId xmlns:a16="http://schemas.microsoft.com/office/drawing/2014/main" id="{7F4B2AF2-580C-D2C5-90D4-327869B6336C}"/>
              </a:ext>
            </a:extLst>
          </p:cNvPr>
          <p:cNvGrpSpPr/>
          <p:nvPr/>
        </p:nvGrpSpPr>
        <p:grpSpPr>
          <a:xfrm>
            <a:off x="997745" y="1383506"/>
            <a:ext cx="4779168" cy="2915841"/>
            <a:chOff x="1330326" y="987425"/>
            <a:chExt cx="6372224" cy="3887788"/>
          </a:xfrm>
        </p:grpSpPr>
        <p:sp>
          <p:nvSpPr>
            <p:cNvPr id="553" name="Freeform 5">
              <a:extLst>
                <a:ext uri="{FF2B5EF4-FFF2-40B4-BE49-F238E27FC236}">
                  <a16:creationId xmlns:a16="http://schemas.microsoft.com/office/drawing/2014/main" id="{2BE24398-53A1-46D7-B9AE-BA12A2660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0925" y="4770438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1 w 3"/>
                <a:gd name="T11" fmla="*/ 0 h 2"/>
                <a:gd name="T12" fmla="*/ 1 w 3"/>
                <a:gd name="T13" fmla="*/ 1 h 2"/>
                <a:gd name="T14" fmla="*/ 0 w 3"/>
                <a:gd name="T15" fmla="*/ 1 h 2"/>
                <a:gd name="T16" fmla="*/ 0 w 3"/>
                <a:gd name="T17" fmla="*/ 2 h 2"/>
                <a:gd name="T18" fmla="*/ 1 w 3"/>
                <a:gd name="T19" fmla="*/ 2 h 2"/>
                <a:gd name="T20" fmla="*/ 2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4" name="Freeform 6">
              <a:extLst>
                <a:ext uri="{FF2B5EF4-FFF2-40B4-BE49-F238E27FC236}">
                  <a16:creationId xmlns:a16="http://schemas.microsoft.com/office/drawing/2014/main" id="{A625CAEC-6EBB-8FF6-0E56-142A647ED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5688" y="4770438"/>
              <a:ext cx="207962" cy="104775"/>
            </a:xfrm>
            <a:custGeom>
              <a:avLst/>
              <a:gdLst>
                <a:gd name="T0" fmla="*/ 127 w 131"/>
                <a:gd name="T1" fmla="*/ 63 h 66"/>
                <a:gd name="T2" fmla="*/ 125 w 131"/>
                <a:gd name="T3" fmla="*/ 62 h 66"/>
                <a:gd name="T4" fmla="*/ 123 w 131"/>
                <a:gd name="T5" fmla="*/ 60 h 66"/>
                <a:gd name="T6" fmla="*/ 120 w 131"/>
                <a:gd name="T7" fmla="*/ 59 h 66"/>
                <a:gd name="T8" fmla="*/ 116 w 131"/>
                <a:gd name="T9" fmla="*/ 59 h 66"/>
                <a:gd name="T10" fmla="*/ 114 w 131"/>
                <a:gd name="T11" fmla="*/ 57 h 66"/>
                <a:gd name="T12" fmla="*/ 112 w 131"/>
                <a:gd name="T13" fmla="*/ 58 h 66"/>
                <a:gd name="T14" fmla="*/ 113 w 131"/>
                <a:gd name="T15" fmla="*/ 56 h 66"/>
                <a:gd name="T16" fmla="*/ 115 w 131"/>
                <a:gd name="T17" fmla="*/ 54 h 66"/>
                <a:gd name="T18" fmla="*/ 116 w 131"/>
                <a:gd name="T19" fmla="*/ 47 h 66"/>
                <a:gd name="T20" fmla="*/ 114 w 131"/>
                <a:gd name="T21" fmla="*/ 44 h 66"/>
                <a:gd name="T22" fmla="*/ 111 w 131"/>
                <a:gd name="T23" fmla="*/ 43 h 66"/>
                <a:gd name="T24" fmla="*/ 109 w 131"/>
                <a:gd name="T25" fmla="*/ 42 h 66"/>
                <a:gd name="T26" fmla="*/ 106 w 131"/>
                <a:gd name="T27" fmla="*/ 41 h 66"/>
                <a:gd name="T28" fmla="*/ 106 w 131"/>
                <a:gd name="T29" fmla="*/ 39 h 66"/>
                <a:gd name="T30" fmla="*/ 105 w 131"/>
                <a:gd name="T31" fmla="*/ 36 h 66"/>
                <a:gd name="T32" fmla="*/ 102 w 131"/>
                <a:gd name="T33" fmla="*/ 29 h 66"/>
                <a:gd name="T34" fmla="*/ 99 w 131"/>
                <a:gd name="T35" fmla="*/ 27 h 66"/>
                <a:gd name="T36" fmla="*/ 87 w 131"/>
                <a:gd name="T37" fmla="*/ 15 h 66"/>
                <a:gd name="T38" fmla="*/ 75 w 131"/>
                <a:gd name="T39" fmla="*/ 19 h 66"/>
                <a:gd name="T40" fmla="*/ 73 w 131"/>
                <a:gd name="T41" fmla="*/ 17 h 66"/>
                <a:gd name="T42" fmla="*/ 69 w 131"/>
                <a:gd name="T43" fmla="*/ 15 h 66"/>
                <a:gd name="T44" fmla="*/ 64 w 131"/>
                <a:gd name="T45" fmla="*/ 15 h 66"/>
                <a:gd name="T46" fmla="*/ 60 w 131"/>
                <a:gd name="T47" fmla="*/ 15 h 66"/>
                <a:gd name="T48" fmla="*/ 52 w 131"/>
                <a:gd name="T49" fmla="*/ 17 h 66"/>
                <a:gd name="T50" fmla="*/ 48 w 131"/>
                <a:gd name="T51" fmla="*/ 16 h 66"/>
                <a:gd name="T52" fmla="*/ 46 w 131"/>
                <a:gd name="T53" fmla="*/ 16 h 66"/>
                <a:gd name="T54" fmla="*/ 44 w 131"/>
                <a:gd name="T55" fmla="*/ 16 h 66"/>
                <a:gd name="T56" fmla="*/ 35 w 131"/>
                <a:gd name="T57" fmla="*/ 14 h 66"/>
                <a:gd name="T58" fmla="*/ 28 w 131"/>
                <a:gd name="T59" fmla="*/ 10 h 66"/>
                <a:gd name="T60" fmla="*/ 26 w 131"/>
                <a:gd name="T61" fmla="*/ 5 h 66"/>
                <a:gd name="T62" fmla="*/ 21 w 131"/>
                <a:gd name="T63" fmla="*/ 2 h 66"/>
                <a:gd name="T64" fmla="*/ 13 w 131"/>
                <a:gd name="T65" fmla="*/ 1 h 66"/>
                <a:gd name="T66" fmla="*/ 11 w 131"/>
                <a:gd name="T67" fmla="*/ 2 h 66"/>
                <a:gd name="T68" fmla="*/ 9 w 131"/>
                <a:gd name="T69" fmla="*/ 0 h 66"/>
                <a:gd name="T70" fmla="*/ 6 w 131"/>
                <a:gd name="T71" fmla="*/ 2 h 66"/>
                <a:gd name="T72" fmla="*/ 4 w 131"/>
                <a:gd name="T73" fmla="*/ 2 h 66"/>
                <a:gd name="T74" fmla="*/ 2 w 131"/>
                <a:gd name="T75" fmla="*/ 2 h 66"/>
                <a:gd name="T76" fmla="*/ 1 w 131"/>
                <a:gd name="T77" fmla="*/ 3 h 66"/>
                <a:gd name="T78" fmla="*/ 2 w 131"/>
                <a:gd name="T79" fmla="*/ 6 h 66"/>
                <a:gd name="T80" fmla="*/ 2 w 131"/>
                <a:gd name="T81" fmla="*/ 8 h 66"/>
                <a:gd name="T82" fmla="*/ 2 w 131"/>
                <a:gd name="T83" fmla="*/ 11 h 66"/>
                <a:gd name="T84" fmla="*/ 1 w 131"/>
                <a:gd name="T85" fmla="*/ 13 h 66"/>
                <a:gd name="T86" fmla="*/ 2 w 131"/>
                <a:gd name="T87" fmla="*/ 15 h 66"/>
                <a:gd name="T88" fmla="*/ 3 w 131"/>
                <a:gd name="T89" fmla="*/ 17 h 66"/>
                <a:gd name="T90" fmla="*/ 4 w 131"/>
                <a:gd name="T91" fmla="*/ 19 h 66"/>
                <a:gd name="T92" fmla="*/ 4 w 131"/>
                <a:gd name="T93" fmla="*/ 21 h 66"/>
                <a:gd name="T94" fmla="*/ 5 w 131"/>
                <a:gd name="T95" fmla="*/ 23 h 66"/>
                <a:gd name="T96" fmla="*/ 7 w 131"/>
                <a:gd name="T97" fmla="*/ 28 h 66"/>
                <a:gd name="T98" fmla="*/ 8 w 131"/>
                <a:gd name="T99" fmla="*/ 31 h 66"/>
                <a:gd name="T100" fmla="*/ 11 w 131"/>
                <a:gd name="T101" fmla="*/ 34 h 66"/>
                <a:gd name="T102" fmla="*/ 13 w 131"/>
                <a:gd name="T103" fmla="*/ 36 h 66"/>
                <a:gd name="T104" fmla="*/ 13 w 131"/>
                <a:gd name="T105" fmla="*/ 37 h 66"/>
                <a:gd name="T106" fmla="*/ 16 w 131"/>
                <a:gd name="T107" fmla="*/ 38 h 66"/>
                <a:gd name="T108" fmla="*/ 21 w 131"/>
                <a:gd name="T109" fmla="*/ 44 h 66"/>
                <a:gd name="T110" fmla="*/ 26 w 131"/>
                <a:gd name="T111" fmla="*/ 50 h 66"/>
                <a:gd name="T112" fmla="*/ 32 w 131"/>
                <a:gd name="T113" fmla="*/ 54 h 66"/>
                <a:gd name="T114" fmla="*/ 35 w 131"/>
                <a:gd name="T115" fmla="*/ 58 h 66"/>
                <a:gd name="T116" fmla="*/ 38 w 131"/>
                <a:gd name="T117" fmla="*/ 58 h 66"/>
                <a:gd name="T118" fmla="*/ 38 w 131"/>
                <a:gd name="T119" fmla="*/ 59 h 66"/>
                <a:gd name="T120" fmla="*/ 131 w 131"/>
                <a:gd name="T12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66">
                  <a:moveTo>
                    <a:pt x="129" y="65"/>
                  </a:moveTo>
                  <a:lnTo>
                    <a:pt x="128" y="64"/>
                  </a:lnTo>
                  <a:lnTo>
                    <a:pt x="127" y="63"/>
                  </a:lnTo>
                  <a:lnTo>
                    <a:pt x="127" y="62"/>
                  </a:lnTo>
                  <a:lnTo>
                    <a:pt x="126" y="62"/>
                  </a:lnTo>
                  <a:lnTo>
                    <a:pt x="125" y="62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21" y="59"/>
                  </a:lnTo>
                  <a:lnTo>
                    <a:pt x="120" y="59"/>
                  </a:lnTo>
                  <a:lnTo>
                    <a:pt x="119" y="59"/>
                  </a:lnTo>
                  <a:lnTo>
                    <a:pt x="117" y="59"/>
                  </a:lnTo>
                  <a:lnTo>
                    <a:pt x="116" y="59"/>
                  </a:lnTo>
                  <a:lnTo>
                    <a:pt x="115" y="56"/>
                  </a:lnTo>
                  <a:lnTo>
                    <a:pt x="115" y="57"/>
                  </a:lnTo>
                  <a:lnTo>
                    <a:pt x="114" y="57"/>
                  </a:lnTo>
                  <a:lnTo>
                    <a:pt x="113" y="58"/>
                  </a:lnTo>
                  <a:lnTo>
                    <a:pt x="112" y="58"/>
                  </a:lnTo>
                  <a:lnTo>
                    <a:pt x="112" y="58"/>
                  </a:lnTo>
                  <a:lnTo>
                    <a:pt x="112" y="57"/>
                  </a:lnTo>
                  <a:lnTo>
                    <a:pt x="112" y="56"/>
                  </a:lnTo>
                  <a:lnTo>
                    <a:pt x="113" y="56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15" y="54"/>
                  </a:lnTo>
                  <a:lnTo>
                    <a:pt x="115" y="52"/>
                  </a:lnTo>
                  <a:lnTo>
                    <a:pt x="116" y="49"/>
                  </a:lnTo>
                  <a:lnTo>
                    <a:pt x="116" y="47"/>
                  </a:lnTo>
                  <a:lnTo>
                    <a:pt x="115" y="46"/>
                  </a:lnTo>
                  <a:lnTo>
                    <a:pt x="115" y="45"/>
                  </a:lnTo>
                  <a:lnTo>
                    <a:pt x="114" y="44"/>
                  </a:lnTo>
                  <a:lnTo>
                    <a:pt x="113" y="44"/>
                  </a:lnTo>
                  <a:lnTo>
                    <a:pt x="112" y="44"/>
                  </a:lnTo>
                  <a:lnTo>
                    <a:pt x="111" y="43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09" y="42"/>
                  </a:lnTo>
                  <a:lnTo>
                    <a:pt x="108" y="41"/>
                  </a:lnTo>
                  <a:lnTo>
                    <a:pt x="107" y="42"/>
                  </a:lnTo>
                  <a:lnTo>
                    <a:pt x="106" y="41"/>
                  </a:lnTo>
                  <a:lnTo>
                    <a:pt x="106" y="42"/>
                  </a:lnTo>
                  <a:lnTo>
                    <a:pt x="106" y="41"/>
                  </a:lnTo>
                  <a:lnTo>
                    <a:pt x="106" y="39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5" y="36"/>
                  </a:lnTo>
                  <a:lnTo>
                    <a:pt x="105" y="33"/>
                  </a:lnTo>
                  <a:lnTo>
                    <a:pt x="104" y="32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1" y="28"/>
                  </a:lnTo>
                  <a:lnTo>
                    <a:pt x="99" y="27"/>
                  </a:lnTo>
                  <a:lnTo>
                    <a:pt x="93" y="22"/>
                  </a:lnTo>
                  <a:lnTo>
                    <a:pt x="89" y="15"/>
                  </a:lnTo>
                  <a:lnTo>
                    <a:pt x="87" y="15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7"/>
                  </a:lnTo>
                  <a:lnTo>
                    <a:pt x="72" y="16"/>
                  </a:lnTo>
                  <a:lnTo>
                    <a:pt x="71" y="15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4" y="15"/>
                  </a:lnTo>
                  <a:lnTo>
                    <a:pt x="63" y="15"/>
                  </a:lnTo>
                  <a:lnTo>
                    <a:pt x="62" y="14"/>
                  </a:lnTo>
                  <a:lnTo>
                    <a:pt x="60" y="15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9" y="16"/>
                  </a:lnTo>
                  <a:lnTo>
                    <a:pt x="48" y="16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2" y="13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3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3" y="55"/>
                  </a:lnTo>
                  <a:lnTo>
                    <a:pt x="35" y="57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9"/>
                  </a:lnTo>
                  <a:lnTo>
                    <a:pt x="41" y="62"/>
                  </a:lnTo>
                  <a:lnTo>
                    <a:pt x="45" y="66"/>
                  </a:lnTo>
                  <a:lnTo>
                    <a:pt x="131" y="66"/>
                  </a:lnTo>
                  <a:lnTo>
                    <a:pt x="129" y="6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5" name="Freeform 7">
              <a:extLst>
                <a:ext uri="{FF2B5EF4-FFF2-40B4-BE49-F238E27FC236}">
                  <a16:creationId xmlns:a16="http://schemas.microsoft.com/office/drawing/2014/main" id="{D23ABD4E-2A95-9BCC-C499-586DABB5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7275" y="4756150"/>
              <a:ext cx="9525" cy="4763"/>
            </a:xfrm>
            <a:custGeom>
              <a:avLst/>
              <a:gdLst>
                <a:gd name="T0" fmla="*/ 3 w 6"/>
                <a:gd name="T1" fmla="*/ 3 h 3"/>
                <a:gd name="T2" fmla="*/ 3 w 6"/>
                <a:gd name="T3" fmla="*/ 3 h 3"/>
                <a:gd name="T4" fmla="*/ 4 w 6"/>
                <a:gd name="T5" fmla="*/ 3 h 3"/>
                <a:gd name="T6" fmla="*/ 4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3 h 3"/>
                <a:gd name="T14" fmla="*/ 4 w 6"/>
                <a:gd name="T15" fmla="*/ 1 h 3"/>
                <a:gd name="T16" fmla="*/ 4 w 6"/>
                <a:gd name="T17" fmla="*/ 0 h 3"/>
                <a:gd name="T18" fmla="*/ 3 w 6"/>
                <a:gd name="T19" fmla="*/ 0 h 3"/>
                <a:gd name="T20" fmla="*/ 3 w 6"/>
                <a:gd name="T21" fmla="*/ 1 h 3"/>
                <a:gd name="T22" fmla="*/ 3 w 6"/>
                <a:gd name="T23" fmla="*/ 1 h 3"/>
                <a:gd name="T24" fmla="*/ 3 w 6"/>
                <a:gd name="T25" fmla="*/ 2 h 3"/>
                <a:gd name="T26" fmla="*/ 2 w 6"/>
                <a:gd name="T27" fmla="*/ 2 h 3"/>
                <a:gd name="T28" fmla="*/ 2 w 6"/>
                <a:gd name="T29" fmla="*/ 1 h 3"/>
                <a:gd name="T30" fmla="*/ 1 w 6"/>
                <a:gd name="T31" fmla="*/ 0 h 3"/>
                <a:gd name="T32" fmla="*/ 1 w 6"/>
                <a:gd name="T33" fmla="*/ 0 h 3"/>
                <a:gd name="T34" fmla="*/ 0 w 6"/>
                <a:gd name="T35" fmla="*/ 0 h 3"/>
                <a:gd name="T36" fmla="*/ 0 w 6"/>
                <a:gd name="T37" fmla="*/ 1 h 3"/>
                <a:gd name="T38" fmla="*/ 1 w 6"/>
                <a:gd name="T39" fmla="*/ 2 h 3"/>
                <a:gd name="T40" fmla="*/ 1 w 6"/>
                <a:gd name="T41" fmla="*/ 2 h 3"/>
                <a:gd name="T42" fmla="*/ 1 w 6"/>
                <a:gd name="T43" fmla="*/ 3 h 3"/>
                <a:gd name="T44" fmla="*/ 1 w 6"/>
                <a:gd name="T45" fmla="*/ 3 h 3"/>
                <a:gd name="T46" fmla="*/ 2 w 6"/>
                <a:gd name="T47" fmla="*/ 3 h 3"/>
                <a:gd name="T48" fmla="*/ 2 w 6"/>
                <a:gd name="T49" fmla="*/ 3 h 3"/>
                <a:gd name="T50" fmla="*/ 3 w 6"/>
                <a:gd name="T5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6" name="Freeform 8">
              <a:extLst>
                <a:ext uri="{FF2B5EF4-FFF2-40B4-BE49-F238E27FC236}">
                  <a16:creationId xmlns:a16="http://schemas.microsoft.com/office/drawing/2014/main" id="{8D369709-21AB-3457-4FF4-471FD8F78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75" y="4762500"/>
              <a:ext cx="7937" cy="7938"/>
            </a:xfrm>
            <a:custGeom>
              <a:avLst/>
              <a:gdLst>
                <a:gd name="T0" fmla="*/ 2 w 5"/>
                <a:gd name="T1" fmla="*/ 3 h 5"/>
                <a:gd name="T2" fmla="*/ 2 w 5"/>
                <a:gd name="T3" fmla="*/ 4 h 5"/>
                <a:gd name="T4" fmla="*/ 2 w 5"/>
                <a:gd name="T5" fmla="*/ 5 h 5"/>
                <a:gd name="T6" fmla="*/ 3 w 5"/>
                <a:gd name="T7" fmla="*/ 4 h 5"/>
                <a:gd name="T8" fmla="*/ 4 w 5"/>
                <a:gd name="T9" fmla="*/ 4 h 5"/>
                <a:gd name="T10" fmla="*/ 5 w 5"/>
                <a:gd name="T11" fmla="*/ 4 h 5"/>
                <a:gd name="T12" fmla="*/ 5 w 5"/>
                <a:gd name="T13" fmla="*/ 3 h 5"/>
                <a:gd name="T14" fmla="*/ 4 w 5"/>
                <a:gd name="T15" fmla="*/ 3 h 5"/>
                <a:gd name="T16" fmla="*/ 3 w 5"/>
                <a:gd name="T17" fmla="*/ 2 h 5"/>
                <a:gd name="T18" fmla="*/ 3 w 5"/>
                <a:gd name="T19" fmla="*/ 1 h 5"/>
                <a:gd name="T20" fmla="*/ 2 w 5"/>
                <a:gd name="T21" fmla="*/ 0 h 5"/>
                <a:gd name="T22" fmla="*/ 1 w 5"/>
                <a:gd name="T23" fmla="*/ 0 h 5"/>
                <a:gd name="T24" fmla="*/ 1 w 5"/>
                <a:gd name="T25" fmla="*/ 1 h 5"/>
                <a:gd name="T26" fmla="*/ 0 w 5"/>
                <a:gd name="T27" fmla="*/ 1 h 5"/>
                <a:gd name="T28" fmla="*/ 1 w 5"/>
                <a:gd name="T29" fmla="*/ 2 h 5"/>
                <a:gd name="T30" fmla="*/ 2 w 5"/>
                <a:gd name="T31" fmla="*/ 1 h 5"/>
                <a:gd name="T32" fmla="*/ 2 w 5"/>
                <a:gd name="T33" fmla="*/ 2 h 5"/>
                <a:gd name="T34" fmla="*/ 2 w 5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7" name="Freeform 9">
              <a:extLst>
                <a:ext uri="{FF2B5EF4-FFF2-40B4-BE49-F238E27FC236}">
                  <a16:creationId xmlns:a16="http://schemas.microsoft.com/office/drawing/2014/main" id="{AC7CD350-0862-B2F2-3CA4-39F7650BE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3" y="4706938"/>
              <a:ext cx="1587" cy="23813"/>
            </a:xfrm>
            <a:custGeom>
              <a:avLst/>
              <a:gdLst>
                <a:gd name="T0" fmla="*/ 1 w 1"/>
                <a:gd name="T1" fmla="*/ 1 h 15"/>
                <a:gd name="T2" fmla="*/ 1 w 1"/>
                <a:gd name="T3" fmla="*/ 2 h 15"/>
                <a:gd name="T4" fmla="*/ 1 w 1"/>
                <a:gd name="T5" fmla="*/ 3 h 15"/>
                <a:gd name="T6" fmla="*/ 1 w 1"/>
                <a:gd name="T7" fmla="*/ 4 h 15"/>
                <a:gd name="T8" fmla="*/ 1 w 1"/>
                <a:gd name="T9" fmla="*/ 5 h 15"/>
                <a:gd name="T10" fmla="*/ 1 w 1"/>
                <a:gd name="T11" fmla="*/ 6 h 15"/>
                <a:gd name="T12" fmla="*/ 1 w 1"/>
                <a:gd name="T13" fmla="*/ 7 h 15"/>
                <a:gd name="T14" fmla="*/ 0 w 1"/>
                <a:gd name="T15" fmla="*/ 7 h 15"/>
                <a:gd name="T16" fmla="*/ 0 w 1"/>
                <a:gd name="T17" fmla="*/ 8 h 15"/>
                <a:gd name="T18" fmla="*/ 0 w 1"/>
                <a:gd name="T19" fmla="*/ 8 h 15"/>
                <a:gd name="T20" fmla="*/ 0 w 1"/>
                <a:gd name="T21" fmla="*/ 9 h 15"/>
                <a:gd name="T22" fmla="*/ 0 w 1"/>
                <a:gd name="T23" fmla="*/ 10 h 15"/>
                <a:gd name="T24" fmla="*/ 0 w 1"/>
                <a:gd name="T25" fmla="*/ 11 h 15"/>
                <a:gd name="T26" fmla="*/ 0 w 1"/>
                <a:gd name="T27" fmla="*/ 12 h 15"/>
                <a:gd name="T28" fmla="*/ 1 w 1"/>
                <a:gd name="T29" fmla="*/ 14 h 15"/>
                <a:gd name="T30" fmla="*/ 1 w 1"/>
                <a:gd name="T31" fmla="*/ 15 h 15"/>
                <a:gd name="T32" fmla="*/ 1 w 1"/>
                <a:gd name="T33" fmla="*/ 0 h 15"/>
                <a:gd name="T34" fmla="*/ 1 w 1"/>
                <a:gd name="T35" fmla="*/ 0 h 15"/>
                <a:gd name="T36" fmla="*/ 1 w 1"/>
                <a:gd name="T3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15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8" name="Freeform 10">
              <a:extLst>
                <a:ext uri="{FF2B5EF4-FFF2-40B4-BE49-F238E27FC236}">
                  <a16:creationId xmlns:a16="http://schemas.microsoft.com/office/drawing/2014/main" id="{8ED3F964-18DD-586B-2FC3-6683BFA74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325" y="4732338"/>
              <a:ext cx="1587" cy="6350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1 h 4"/>
                <a:gd name="T4" fmla="*/ 0 w 1"/>
                <a:gd name="T5" fmla="*/ 2 h 4"/>
                <a:gd name="T6" fmla="*/ 0 w 1"/>
                <a:gd name="T7" fmla="*/ 3 h 4"/>
                <a:gd name="T8" fmla="*/ 1 w 1"/>
                <a:gd name="T9" fmla="*/ 3 h 4"/>
                <a:gd name="T10" fmla="*/ 1 w 1"/>
                <a:gd name="T11" fmla="*/ 4 h 4"/>
                <a:gd name="T12" fmla="*/ 1 w 1"/>
                <a:gd name="T13" fmla="*/ 4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2 h 4"/>
                <a:gd name="T20" fmla="*/ 1 w 1"/>
                <a:gd name="T21" fmla="*/ 1 h 4"/>
                <a:gd name="T22" fmla="*/ 1 w 1"/>
                <a:gd name="T23" fmla="*/ 1 h 4"/>
                <a:gd name="T24" fmla="*/ 1 w 1"/>
                <a:gd name="T25" fmla="*/ 1 h 4"/>
                <a:gd name="T26" fmla="*/ 1 w 1"/>
                <a:gd name="T27" fmla="*/ 0 h 4"/>
                <a:gd name="T28" fmla="*/ 1 w 1"/>
                <a:gd name="T29" fmla="*/ 0 h 4"/>
                <a:gd name="T30" fmla="*/ 1 w 1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9" name="Freeform 11">
              <a:extLst>
                <a:ext uri="{FF2B5EF4-FFF2-40B4-BE49-F238E27FC236}">
                  <a16:creationId xmlns:a16="http://schemas.microsoft.com/office/drawing/2014/main" id="{7701A7D4-91C0-8F40-0473-2D2F1E45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4721225"/>
              <a:ext cx="15875" cy="12700"/>
            </a:xfrm>
            <a:custGeom>
              <a:avLst/>
              <a:gdLst>
                <a:gd name="T0" fmla="*/ 7 w 10"/>
                <a:gd name="T1" fmla="*/ 0 h 8"/>
                <a:gd name="T2" fmla="*/ 7 w 10"/>
                <a:gd name="T3" fmla="*/ 1 h 8"/>
                <a:gd name="T4" fmla="*/ 7 w 10"/>
                <a:gd name="T5" fmla="*/ 1 h 8"/>
                <a:gd name="T6" fmla="*/ 7 w 10"/>
                <a:gd name="T7" fmla="*/ 2 h 8"/>
                <a:gd name="T8" fmla="*/ 6 w 10"/>
                <a:gd name="T9" fmla="*/ 2 h 8"/>
                <a:gd name="T10" fmla="*/ 4 w 10"/>
                <a:gd name="T11" fmla="*/ 2 h 8"/>
                <a:gd name="T12" fmla="*/ 2 w 10"/>
                <a:gd name="T13" fmla="*/ 2 h 8"/>
                <a:gd name="T14" fmla="*/ 1 w 10"/>
                <a:gd name="T15" fmla="*/ 2 h 8"/>
                <a:gd name="T16" fmla="*/ 0 w 10"/>
                <a:gd name="T17" fmla="*/ 2 h 8"/>
                <a:gd name="T18" fmla="*/ 0 w 10"/>
                <a:gd name="T19" fmla="*/ 3 h 8"/>
                <a:gd name="T20" fmla="*/ 1 w 10"/>
                <a:gd name="T21" fmla="*/ 3 h 8"/>
                <a:gd name="T22" fmla="*/ 1 w 10"/>
                <a:gd name="T23" fmla="*/ 4 h 8"/>
                <a:gd name="T24" fmla="*/ 2 w 10"/>
                <a:gd name="T25" fmla="*/ 4 h 8"/>
                <a:gd name="T26" fmla="*/ 3 w 10"/>
                <a:gd name="T27" fmla="*/ 4 h 8"/>
                <a:gd name="T28" fmla="*/ 4 w 10"/>
                <a:gd name="T29" fmla="*/ 4 h 8"/>
                <a:gd name="T30" fmla="*/ 4 w 10"/>
                <a:gd name="T31" fmla="*/ 5 h 8"/>
                <a:gd name="T32" fmla="*/ 4 w 10"/>
                <a:gd name="T33" fmla="*/ 6 h 8"/>
                <a:gd name="T34" fmla="*/ 4 w 10"/>
                <a:gd name="T35" fmla="*/ 8 h 8"/>
                <a:gd name="T36" fmla="*/ 5 w 10"/>
                <a:gd name="T37" fmla="*/ 8 h 8"/>
                <a:gd name="T38" fmla="*/ 6 w 10"/>
                <a:gd name="T39" fmla="*/ 7 h 8"/>
                <a:gd name="T40" fmla="*/ 7 w 10"/>
                <a:gd name="T41" fmla="*/ 7 h 8"/>
                <a:gd name="T42" fmla="*/ 7 w 10"/>
                <a:gd name="T43" fmla="*/ 6 h 8"/>
                <a:gd name="T44" fmla="*/ 7 w 10"/>
                <a:gd name="T45" fmla="*/ 5 h 8"/>
                <a:gd name="T46" fmla="*/ 7 w 10"/>
                <a:gd name="T47" fmla="*/ 5 h 8"/>
                <a:gd name="T48" fmla="*/ 7 w 10"/>
                <a:gd name="T49" fmla="*/ 7 h 8"/>
                <a:gd name="T50" fmla="*/ 8 w 10"/>
                <a:gd name="T51" fmla="*/ 7 h 8"/>
                <a:gd name="T52" fmla="*/ 8 w 10"/>
                <a:gd name="T53" fmla="*/ 6 h 8"/>
                <a:gd name="T54" fmla="*/ 9 w 10"/>
                <a:gd name="T55" fmla="*/ 6 h 8"/>
                <a:gd name="T56" fmla="*/ 10 w 10"/>
                <a:gd name="T57" fmla="*/ 5 h 8"/>
                <a:gd name="T58" fmla="*/ 10 w 10"/>
                <a:gd name="T59" fmla="*/ 4 h 8"/>
                <a:gd name="T60" fmla="*/ 10 w 10"/>
                <a:gd name="T61" fmla="*/ 3 h 8"/>
                <a:gd name="T62" fmla="*/ 10 w 10"/>
                <a:gd name="T63" fmla="*/ 3 h 8"/>
                <a:gd name="T64" fmla="*/ 9 w 10"/>
                <a:gd name="T65" fmla="*/ 2 h 8"/>
                <a:gd name="T66" fmla="*/ 8 w 10"/>
                <a:gd name="T67" fmla="*/ 2 h 8"/>
                <a:gd name="T68" fmla="*/ 8 w 10"/>
                <a:gd name="T69" fmla="*/ 1 h 8"/>
                <a:gd name="T70" fmla="*/ 7 w 10"/>
                <a:gd name="T7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0" name="Freeform 12">
              <a:extLst>
                <a:ext uri="{FF2B5EF4-FFF2-40B4-BE49-F238E27FC236}">
                  <a16:creationId xmlns:a16="http://schemas.microsoft.com/office/drawing/2014/main" id="{9F8188E4-C70A-83F8-0517-246038B1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76" y="2867025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1" name="Freeform 13">
              <a:extLst>
                <a:ext uri="{FF2B5EF4-FFF2-40B4-BE49-F238E27FC236}">
                  <a16:creationId xmlns:a16="http://schemas.microsoft.com/office/drawing/2014/main" id="{8D814649-25E6-0A04-F1D5-E8D14B7E5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038" y="2868613"/>
              <a:ext cx="12700" cy="9525"/>
            </a:xfrm>
            <a:custGeom>
              <a:avLst/>
              <a:gdLst>
                <a:gd name="T0" fmla="*/ 6 w 8"/>
                <a:gd name="T1" fmla="*/ 5 h 6"/>
                <a:gd name="T2" fmla="*/ 6 w 8"/>
                <a:gd name="T3" fmla="*/ 4 h 6"/>
                <a:gd name="T4" fmla="*/ 7 w 8"/>
                <a:gd name="T5" fmla="*/ 4 h 6"/>
                <a:gd name="T6" fmla="*/ 7 w 8"/>
                <a:gd name="T7" fmla="*/ 3 h 6"/>
                <a:gd name="T8" fmla="*/ 6 w 8"/>
                <a:gd name="T9" fmla="*/ 3 h 6"/>
                <a:gd name="T10" fmla="*/ 5 w 8"/>
                <a:gd name="T11" fmla="*/ 3 h 6"/>
                <a:gd name="T12" fmla="*/ 6 w 8"/>
                <a:gd name="T13" fmla="*/ 1 h 6"/>
                <a:gd name="T14" fmla="*/ 5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2 w 8"/>
                <a:gd name="T21" fmla="*/ 0 h 6"/>
                <a:gd name="T22" fmla="*/ 1 w 8"/>
                <a:gd name="T23" fmla="*/ 1 h 6"/>
                <a:gd name="T24" fmla="*/ 0 w 8"/>
                <a:gd name="T25" fmla="*/ 1 h 6"/>
                <a:gd name="T26" fmla="*/ 0 w 8"/>
                <a:gd name="T27" fmla="*/ 2 h 6"/>
                <a:gd name="T28" fmla="*/ 0 w 8"/>
                <a:gd name="T29" fmla="*/ 3 h 6"/>
                <a:gd name="T30" fmla="*/ 0 w 8"/>
                <a:gd name="T31" fmla="*/ 4 h 6"/>
                <a:gd name="T32" fmla="*/ 1 w 8"/>
                <a:gd name="T33" fmla="*/ 4 h 6"/>
                <a:gd name="T34" fmla="*/ 2 w 8"/>
                <a:gd name="T35" fmla="*/ 4 h 6"/>
                <a:gd name="T36" fmla="*/ 3 w 8"/>
                <a:gd name="T37" fmla="*/ 4 h 6"/>
                <a:gd name="T38" fmla="*/ 3 w 8"/>
                <a:gd name="T39" fmla="*/ 3 h 6"/>
                <a:gd name="T40" fmla="*/ 2 w 8"/>
                <a:gd name="T41" fmla="*/ 3 h 6"/>
                <a:gd name="T42" fmla="*/ 2 w 8"/>
                <a:gd name="T43" fmla="*/ 2 h 6"/>
                <a:gd name="T44" fmla="*/ 2 w 8"/>
                <a:gd name="T45" fmla="*/ 3 h 6"/>
                <a:gd name="T46" fmla="*/ 3 w 8"/>
                <a:gd name="T47" fmla="*/ 3 h 6"/>
                <a:gd name="T48" fmla="*/ 4 w 8"/>
                <a:gd name="T49" fmla="*/ 3 h 6"/>
                <a:gd name="T50" fmla="*/ 4 w 8"/>
                <a:gd name="T51" fmla="*/ 4 h 6"/>
                <a:gd name="T52" fmla="*/ 5 w 8"/>
                <a:gd name="T53" fmla="*/ 5 h 6"/>
                <a:gd name="T54" fmla="*/ 6 w 8"/>
                <a:gd name="T55" fmla="*/ 6 h 6"/>
                <a:gd name="T56" fmla="*/ 7 w 8"/>
                <a:gd name="T57" fmla="*/ 6 h 6"/>
                <a:gd name="T58" fmla="*/ 8 w 8"/>
                <a:gd name="T59" fmla="*/ 5 h 6"/>
                <a:gd name="T60" fmla="*/ 7 w 8"/>
                <a:gd name="T61" fmla="*/ 5 h 6"/>
                <a:gd name="T62" fmla="*/ 6 w 8"/>
                <a:gd name="T6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2" name="Freeform 14">
              <a:extLst>
                <a:ext uri="{FF2B5EF4-FFF2-40B4-BE49-F238E27FC236}">
                  <a16:creationId xmlns:a16="http://schemas.microsoft.com/office/drawing/2014/main" id="{125CA1B8-A764-1C13-7085-C4F9656AC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038" y="286702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3" name="Rectangle 15">
              <a:extLst>
                <a:ext uri="{FF2B5EF4-FFF2-40B4-BE49-F238E27FC236}">
                  <a16:creationId xmlns:a16="http://schemas.microsoft.com/office/drawing/2014/main" id="{065E8F90-2254-786D-CFC2-A8A19912C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1" y="28686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4" name="Freeform 16">
              <a:extLst>
                <a:ext uri="{FF2B5EF4-FFF2-40B4-BE49-F238E27FC236}">
                  <a16:creationId xmlns:a16="http://schemas.microsoft.com/office/drawing/2014/main" id="{14A8B22A-E1C7-BC6A-3F2E-E32BC8850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388" y="2867025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5" name="Freeform 17">
              <a:extLst>
                <a:ext uri="{FF2B5EF4-FFF2-40B4-BE49-F238E27FC236}">
                  <a16:creationId xmlns:a16="http://schemas.microsoft.com/office/drawing/2014/main" id="{B3C64DE1-C489-7960-A251-64F4F632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151" y="286385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0 w 2"/>
                <a:gd name="T11" fmla="*/ 0 h 2"/>
                <a:gd name="T12" fmla="*/ 0 w 2"/>
                <a:gd name="T13" fmla="*/ 1 h 2"/>
                <a:gd name="T14" fmla="*/ 1 w 2"/>
                <a:gd name="T15" fmla="*/ 2 h 2"/>
                <a:gd name="T16" fmla="*/ 1 w 2"/>
                <a:gd name="T17" fmla="*/ 2 h 2"/>
                <a:gd name="T18" fmla="*/ 2 w 2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6" name="Freeform 18">
              <a:extLst>
                <a:ext uri="{FF2B5EF4-FFF2-40B4-BE49-F238E27FC236}">
                  <a16:creationId xmlns:a16="http://schemas.microsoft.com/office/drawing/2014/main" id="{C03267BA-7AEF-4F4E-3D5A-3B3CC6B01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1" y="2859088"/>
              <a:ext cx="84137" cy="39688"/>
            </a:xfrm>
            <a:custGeom>
              <a:avLst/>
              <a:gdLst>
                <a:gd name="T0" fmla="*/ 9 w 53"/>
                <a:gd name="T1" fmla="*/ 1 h 25"/>
                <a:gd name="T2" fmla="*/ 7 w 53"/>
                <a:gd name="T3" fmla="*/ 4 h 25"/>
                <a:gd name="T4" fmla="*/ 4 w 53"/>
                <a:gd name="T5" fmla="*/ 6 h 25"/>
                <a:gd name="T6" fmla="*/ 1 w 53"/>
                <a:gd name="T7" fmla="*/ 4 h 25"/>
                <a:gd name="T8" fmla="*/ 0 w 53"/>
                <a:gd name="T9" fmla="*/ 5 h 25"/>
                <a:gd name="T10" fmla="*/ 1 w 53"/>
                <a:gd name="T11" fmla="*/ 9 h 25"/>
                <a:gd name="T12" fmla="*/ 2 w 53"/>
                <a:gd name="T13" fmla="*/ 12 h 25"/>
                <a:gd name="T14" fmla="*/ 2 w 53"/>
                <a:gd name="T15" fmla="*/ 13 h 25"/>
                <a:gd name="T16" fmla="*/ 4 w 53"/>
                <a:gd name="T17" fmla="*/ 15 h 25"/>
                <a:gd name="T18" fmla="*/ 6 w 53"/>
                <a:gd name="T19" fmla="*/ 20 h 25"/>
                <a:gd name="T20" fmla="*/ 8 w 53"/>
                <a:gd name="T21" fmla="*/ 21 h 25"/>
                <a:gd name="T22" fmla="*/ 11 w 53"/>
                <a:gd name="T23" fmla="*/ 22 h 25"/>
                <a:gd name="T24" fmla="*/ 16 w 53"/>
                <a:gd name="T25" fmla="*/ 25 h 25"/>
                <a:gd name="T26" fmla="*/ 18 w 53"/>
                <a:gd name="T27" fmla="*/ 23 h 25"/>
                <a:gd name="T28" fmla="*/ 21 w 53"/>
                <a:gd name="T29" fmla="*/ 22 h 25"/>
                <a:gd name="T30" fmla="*/ 23 w 53"/>
                <a:gd name="T31" fmla="*/ 23 h 25"/>
                <a:gd name="T32" fmla="*/ 25 w 53"/>
                <a:gd name="T33" fmla="*/ 24 h 25"/>
                <a:gd name="T34" fmla="*/ 27 w 53"/>
                <a:gd name="T35" fmla="*/ 25 h 25"/>
                <a:gd name="T36" fmla="*/ 29 w 53"/>
                <a:gd name="T37" fmla="*/ 22 h 25"/>
                <a:gd name="T38" fmla="*/ 34 w 53"/>
                <a:gd name="T39" fmla="*/ 21 h 25"/>
                <a:gd name="T40" fmla="*/ 37 w 53"/>
                <a:gd name="T41" fmla="*/ 21 h 25"/>
                <a:gd name="T42" fmla="*/ 43 w 53"/>
                <a:gd name="T43" fmla="*/ 20 h 25"/>
                <a:gd name="T44" fmla="*/ 46 w 53"/>
                <a:gd name="T45" fmla="*/ 18 h 25"/>
                <a:gd name="T46" fmla="*/ 49 w 53"/>
                <a:gd name="T47" fmla="*/ 16 h 25"/>
                <a:gd name="T48" fmla="*/ 50 w 53"/>
                <a:gd name="T49" fmla="*/ 15 h 25"/>
                <a:gd name="T50" fmla="*/ 51 w 53"/>
                <a:gd name="T51" fmla="*/ 13 h 25"/>
                <a:gd name="T52" fmla="*/ 51 w 53"/>
                <a:gd name="T53" fmla="*/ 12 h 25"/>
                <a:gd name="T54" fmla="*/ 53 w 53"/>
                <a:gd name="T55" fmla="*/ 10 h 25"/>
                <a:gd name="T56" fmla="*/ 52 w 53"/>
                <a:gd name="T57" fmla="*/ 9 h 25"/>
                <a:gd name="T58" fmla="*/ 50 w 53"/>
                <a:gd name="T59" fmla="*/ 8 h 25"/>
                <a:gd name="T60" fmla="*/ 48 w 53"/>
                <a:gd name="T61" fmla="*/ 9 h 25"/>
                <a:gd name="T62" fmla="*/ 46 w 53"/>
                <a:gd name="T63" fmla="*/ 7 h 25"/>
                <a:gd name="T64" fmla="*/ 44 w 53"/>
                <a:gd name="T65" fmla="*/ 10 h 25"/>
                <a:gd name="T66" fmla="*/ 44 w 53"/>
                <a:gd name="T67" fmla="*/ 6 h 25"/>
                <a:gd name="T68" fmla="*/ 44 w 53"/>
                <a:gd name="T69" fmla="*/ 3 h 25"/>
                <a:gd name="T70" fmla="*/ 44 w 53"/>
                <a:gd name="T71" fmla="*/ 1 h 25"/>
                <a:gd name="T72" fmla="*/ 40 w 53"/>
                <a:gd name="T73" fmla="*/ 1 h 25"/>
                <a:gd name="T74" fmla="*/ 38 w 53"/>
                <a:gd name="T75" fmla="*/ 3 h 25"/>
                <a:gd name="T76" fmla="*/ 35 w 53"/>
                <a:gd name="T77" fmla="*/ 1 h 25"/>
                <a:gd name="T78" fmla="*/ 33 w 53"/>
                <a:gd name="T79" fmla="*/ 2 h 25"/>
                <a:gd name="T80" fmla="*/ 30 w 53"/>
                <a:gd name="T81" fmla="*/ 3 h 25"/>
                <a:gd name="T82" fmla="*/ 28 w 53"/>
                <a:gd name="T83" fmla="*/ 3 h 25"/>
                <a:gd name="T84" fmla="*/ 27 w 53"/>
                <a:gd name="T85" fmla="*/ 4 h 25"/>
                <a:gd name="T86" fmla="*/ 24 w 53"/>
                <a:gd name="T87" fmla="*/ 4 h 25"/>
                <a:gd name="T88" fmla="*/ 22 w 53"/>
                <a:gd name="T89" fmla="*/ 5 h 25"/>
                <a:gd name="T90" fmla="*/ 20 w 53"/>
                <a:gd name="T91" fmla="*/ 4 h 25"/>
                <a:gd name="T92" fmla="*/ 18 w 53"/>
                <a:gd name="T93" fmla="*/ 3 h 25"/>
                <a:gd name="T94" fmla="*/ 16 w 53"/>
                <a:gd name="T95" fmla="*/ 2 h 25"/>
                <a:gd name="T96" fmla="*/ 14 w 53"/>
                <a:gd name="T97" fmla="*/ 0 h 25"/>
                <a:gd name="T98" fmla="*/ 13 w 53"/>
                <a:gd name="T99" fmla="*/ 2 h 25"/>
                <a:gd name="T100" fmla="*/ 11 w 53"/>
                <a:gd name="T101" fmla="*/ 0 h 25"/>
                <a:gd name="T102" fmla="*/ 10 w 53"/>
                <a:gd name="T10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25">
                  <a:moveTo>
                    <a:pt x="10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4"/>
                  </a:lnTo>
                  <a:lnTo>
                    <a:pt x="25" y="23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4" y="21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41" y="20"/>
                  </a:lnTo>
                  <a:lnTo>
                    <a:pt x="43" y="20"/>
                  </a:lnTo>
                  <a:lnTo>
                    <a:pt x="44" y="19"/>
                  </a:lnTo>
                  <a:lnTo>
                    <a:pt x="45" y="19"/>
                  </a:lnTo>
                  <a:lnTo>
                    <a:pt x="46" y="18"/>
                  </a:lnTo>
                  <a:lnTo>
                    <a:pt x="47" y="18"/>
                  </a:lnTo>
                  <a:lnTo>
                    <a:pt x="48" y="17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10"/>
                  </a:lnTo>
                  <a:lnTo>
                    <a:pt x="53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48" y="9"/>
                  </a:lnTo>
                  <a:lnTo>
                    <a:pt x="47" y="8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5" y="10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2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38" y="3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7" name="Freeform 19">
              <a:extLst>
                <a:ext uri="{FF2B5EF4-FFF2-40B4-BE49-F238E27FC236}">
                  <a16:creationId xmlns:a16="http://schemas.microsoft.com/office/drawing/2014/main" id="{2CA69B6C-28E8-1B38-7E92-2A5E2EE6D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6" y="2897188"/>
              <a:ext cx="1587" cy="317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8" name="Rectangle 20">
              <a:extLst>
                <a:ext uri="{FF2B5EF4-FFF2-40B4-BE49-F238E27FC236}">
                  <a16:creationId xmlns:a16="http://schemas.microsoft.com/office/drawing/2014/main" id="{F05B29CF-E177-1630-47D1-C79327AF8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1" y="28733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9" name="Freeform 21">
              <a:extLst>
                <a:ext uri="{FF2B5EF4-FFF2-40B4-BE49-F238E27FC236}">
                  <a16:creationId xmlns:a16="http://schemas.microsoft.com/office/drawing/2014/main" id="{4BEC3880-AEA3-8E95-63E1-2F1F3799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388" y="2867025"/>
              <a:ext cx="19050" cy="9525"/>
            </a:xfrm>
            <a:custGeom>
              <a:avLst/>
              <a:gdLst>
                <a:gd name="T0" fmla="*/ 7 w 12"/>
                <a:gd name="T1" fmla="*/ 1 h 6"/>
                <a:gd name="T2" fmla="*/ 6 w 12"/>
                <a:gd name="T3" fmla="*/ 1 h 6"/>
                <a:gd name="T4" fmla="*/ 5 w 12"/>
                <a:gd name="T5" fmla="*/ 1 h 6"/>
                <a:gd name="T6" fmla="*/ 4 w 12"/>
                <a:gd name="T7" fmla="*/ 1 h 6"/>
                <a:gd name="T8" fmla="*/ 4 w 12"/>
                <a:gd name="T9" fmla="*/ 0 h 6"/>
                <a:gd name="T10" fmla="*/ 4 w 12"/>
                <a:gd name="T11" fmla="*/ 0 h 6"/>
                <a:gd name="T12" fmla="*/ 3 w 12"/>
                <a:gd name="T13" fmla="*/ 0 h 6"/>
                <a:gd name="T14" fmla="*/ 3 w 12"/>
                <a:gd name="T15" fmla="*/ 1 h 6"/>
                <a:gd name="T16" fmla="*/ 2 w 12"/>
                <a:gd name="T17" fmla="*/ 1 h 6"/>
                <a:gd name="T18" fmla="*/ 1 w 12"/>
                <a:gd name="T19" fmla="*/ 0 h 6"/>
                <a:gd name="T20" fmla="*/ 1 w 12"/>
                <a:gd name="T21" fmla="*/ 1 h 6"/>
                <a:gd name="T22" fmla="*/ 0 w 12"/>
                <a:gd name="T23" fmla="*/ 1 h 6"/>
                <a:gd name="T24" fmla="*/ 0 w 12"/>
                <a:gd name="T25" fmla="*/ 2 h 6"/>
                <a:gd name="T26" fmla="*/ 1 w 12"/>
                <a:gd name="T27" fmla="*/ 2 h 6"/>
                <a:gd name="T28" fmla="*/ 2 w 12"/>
                <a:gd name="T29" fmla="*/ 2 h 6"/>
                <a:gd name="T30" fmla="*/ 1 w 12"/>
                <a:gd name="T31" fmla="*/ 4 h 6"/>
                <a:gd name="T32" fmla="*/ 2 w 12"/>
                <a:gd name="T33" fmla="*/ 4 h 6"/>
                <a:gd name="T34" fmla="*/ 3 w 12"/>
                <a:gd name="T35" fmla="*/ 4 h 6"/>
                <a:gd name="T36" fmla="*/ 3 w 12"/>
                <a:gd name="T37" fmla="*/ 5 h 6"/>
                <a:gd name="T38" fmla="*/ 2 w 12"/>
                <a:gd name="T39" fmla="*/ 5 h 6"/>
                <a:gd name="T40" fmla="*/ 2 w 12"/>
                <a:gd name="T41" fmla="*/ 6 h 6"/>
                <a:gd name="T42" fmla="*/ 3 w 12"/>
                <a:gd name="T43" fmla="*/ 6 h 6"/>
                <a:gd name="T44" fmla="*/ 4 w 12"/>
                <a:gd name="T45" fmla="*/ 6 h 6"/>
                <a:gd name="T46" fmla="*/ 4 w 12"/>
                <a:gd name="T47" fmla="*/ 6 h 6"/>
                <a:gd name="T48" fmla="*/ 4 w 12"/>
                <a:gd name="T49" fmla="*/ 5 h 6"/>
                <a:gd name="T50" fmla="*/ 6 w 12"/>
                <a:gd name="T51" fmla="*/ 5 h 6"/>
                <a:gd name="T52" fmla="*/ 8 w 12"/>
                <a:gd name="T53" fmla="*/ 4 h 6"/>
                <a:gd name="T54" fmla="*/ 9 w 12"/>
                <a:gd name="T55" fmla="*/ 5 h 6"/>
                <a:gd name="T56" fmla="*/ 11 w 12"/>
                <a:gd name="T57" fmla="*/ 5 h 6"/>
                <a:gd name="T58" fmla="*/ 12 w 12"/>
                <a:gd name="T59" fmla="*/ 6 h 6"/>
                <a:gd name="T60" fmla="*/ 12 w 12"/>
                <a:gd name="T61" fmla="*/ 5 h 6"/>
                <a:gd name="T62" fmla="*/ 11 w 12"/>
                <a:gd name="T63" fmla="*/ 4 h 6"/>
                <a:gd name="T64" fmla="*/ 11 w 12"/>
                <a:gd name="T65" fmla="*/ 3 h 6"/>
                <a:gd name="T66" fmla="*/ 10 w 12"/>
                <a:gd name="T67" fmla="*/ 2 h 6"/>
                <a:gd name="T68" fmla="*/ 10 w 12"/>
                <a:gd name="T69" fmla="*/ 1 h 6"/>
                <a:gd name="T70" fmla="*/ 9 w 12"/>
                <a:gd name="T71" fmla="*/ 1 h 6"/>
                <a:gd name="T72" fmla="*/ 8 w 12"/>
                <a:gd name="T73" fmla="*/ 1 h 6"/>
                <a:gd name="T74" fmla="*/ 7 w 12"/>
                <a:gd name="T7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6">
                  <a:moveTo>
                    <a:pt x="7" y="1"/>
                  </a:move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0" name="Freeform 22">
              <a:extLst>
                <a:ext uri="{FF2B5EF4-FFF2-40B4-BE49-F238E27FC236}">
                  <a16:creationId xmlns:a16="http://schemas.microsoft.com/office/drawing/2014/main" id="{F8207184-3928-A4A9-A4F3-26D0FA0A1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338" y="4383088"/>
              <a:ext cx="4762" cy="9525"/>
            </a:xfrm>
            <a:custGeom>
              <a:avLst/>
              <a:gdLst>
                <a:gd name="T0" fmla="*/ 3 w 3"/>
                <a:gd name="T1" fmla="*/ 6 h 6"/>
                <a:gd name="T2" fmla="*/ 3 w 3"/>
                <a:gd name="T3" fmla="*/ 3 h 6"/>
                <a:gd name="T4" fmla="*/ 2 w 3"/>
                <a:gd name="T5" fmla="*/ 1 h 6"/>
                <a:gd name="T6" fmla="*/ 2 w 3"/>
                <a:gd name="T7" fmla="*/ 0 h 6"/>
                <a:gd name="T8" fmla="*/ 0 w 3"/>
                <a:gd name="T9" fmla="*/ 0 h 6"/>
                <a:gd name="T10" fmla="*/ 0 w 3"/>
                <a:gd name="T11" fmla="*/ 1 h 6"/>
                <a:gd name="T12" fmla="*/ 0 w 3"/>
                <a:gd name="T13" fmla="*/ 2 h 6"/>
                <a:gd name="T14" fmla="*/ 0 w 3"/>
                <a:gd name="T15" fmla="*/ 2 h 6"/>
                <a:gd name="T16" fmla="*/ 0 w 3"/>
                <a:gd name="T17" fmla="*/ 3 h 6"/>
                <a:gd name="T18" fmla="*/ 1 w 3"/>
                <a:gd name="T19" fmla="*/ 3 h 6"/>
                <a:gd name="T20" fmla="*/ 1 w 3"/>
                <a:gd name="T21" fmla="*/ 4 h 6"/>
                <a:gd name="T22" fmla="*/ 2 w 3"/>
                <a:gd name="T23" fmla="*/ 4 h 6"/>
                <a:gd name="T24" fmla="*/ 3 w 3"/>
                <a:gd name="T25" fmla="*/ 5 h 6"/>
                <a:gd name="T26" fmla="*/ 3 w 3"/>
                <a:gd name="T27" fmla="*/ 6 h 6"/>
                <a:gd name="T28" fmla="*/ 3 w 3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3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1" name="Freeform 23">
              <a:extLst>
                <a:ext uri="{FF2B5EF4-FFF2-40B4-BE49-F238E27FC236}">
                  <a16:creationId xmlns:a16="http://schemas.microsoft.com/office/drawing/2014/main" id="{4D358C67-8531-DCD4-1F71-B463B124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350" y="4287838"/>
              <a:ext cx="33337" cy="128588"/>
            </a:xfrm>
            <a:custGeom>
              <a:avLst/>
              <a:gdLst>
                <a:gd name="T0" fmla="*/ 18 w 21"/>
                <a:gd name="T1" fmla="*/ 42 h 81"/>
                <a:gd name="T2" fmla="*/ 17 w 21"/>
                <a:gd name="T3" fmla="*/ 37 h 81"/>
                <a:gd name="T4" fmla="*/ 17 w 21"/>
                <a:gd name="T5" fmla="*/ 33 h 81"/>
                <a:gd name="T6" fmla="*/ 17 w 21"/>
                <a:gd name="T7" fmla="*/ 29 h 81"/>
                <a:gd name="T8" fmla="*/ 16 w 21"/>
                <a:gd name="T9" fmla="*/ 26 h 81"/>
                <a:gd name="T10" fmla="*/ 14 w 21"/>
                <a:gd name="T11" fmla="*/ 26 h 81"/>
                <a:gd name="T12" fmla="*/ 16 w 21"/>
                <a:gd name="T13" fmla="*/ 25 h 81"/>
                <a:gd name="T14" fmla="*/ 17 w 21"/>
                <a:gd name="T15" fmla="*/ 24 h 81"/>
                <a:gd name="T16" fmla="*/ 16 w 21"/>
                <a:gd name="T17" fmla="*/ 20 h 81"/>
                <a:gd name="T18" fmla="*/ 17 w 21"/>
                <a:gd name="T19" fmla="*/ 21 h 81"/>
                <a:gd name="T20" fmla="*/ 19 w 21"/>
                <a:gd name="T21" fmla="*/ 22 h 81"/>
                <a:gd name="T22" fmla="*/ 20 w 21"/>
                <a:gd name="T23" fmla="*/ 16 h 81"/>
                <a:gd name="T24" fmla="*/ 20 w 21"/>
                <a:gd name="T25" fmla="*/ 13 h 81"/>
                <a:gd name="T26" fmla="*/ 17 w 21"/>
                <a:gd name="T27" fmla="*/ 11 h 81"/>
                <a:gd name="T28" fmla="*/ 18 w 21"/>
                <a:gd name="T29" fmla="*/ 10 h 81"/>
                <a:gd name="T30" fmla="*/ 20 w 21"/>
                <a:gd name="T31" fmla="*/ 9 h 81"/>
                <a:gd name="T32" fmla="*/ 20 w 21"/>
                <a:gd name="T33" fmla="*/ 8 h 81"/>
                <a:gd name="T34" fmla="*/ 20 w 21"/>
                <a:gd name="T35" fmla="*/ 1 h 81"/>
                <a:gd name="T36" fmla="*/ 19 w 21"/>
                <a:gd name="T37" fmla="*/ 2 h 81"/>
                <a:gd name="T38" fmla="*/ 17 w 21"/>
                <a:gd name="T39" fmla="*/ 2 h 81"/>
                <a:gd name="T40" fmla="*/ 15 w 21"/>
                <a:gd name="T41" fmla="*/ 5 h 81"/>
                <a:gd name="T42" fmla="*/ 14 w 21"/>
                <a:gd name="T43" fmla="*/ 8 h 81"/>
                <a:gd name="T44" fmla="*/ 13 w 21"/>
                <a:gd name="T45" fmla="*/ 11 h 81"/>
                <a:gd name="T46" fmla="*/ 12 w 21"/>
                <a:gd name="T47" fmla="*/ 15 h 81"/>
                <a:gd name="T48" fmla="*/ 13 w 21"/>
                <a:gd name="T49" fmla="*/ 17 h 81"/>
                <a:gd name="T50" fmla="*/ 12 w 21"/>
                <a:gd name="T51" fmla="*/ 23 h 81"/>
                <a:gd name="T52" fmla="*/ 12 w 21"/>
                <a:gd name="T53" fmla="*/ 27 h 81"/>
                <a:gd name="T54" fmla="*/ 10 w 21"/>
                <a:gd name="T55" fmla="*/ 29 h 81"/>
                <a:gd name="T56" fmla="*/ 9 w 21"/>
                <a:gd name="T57" fmla="*/ 33 h 81"/>
                <a:gd name="T58" fmla="*/ 11 w 21"/>
                <a:gd name="T59" fmla="*/ 37 h 81"/>
                <a:gd name="T60" fmla="*/ 8 w 21"/>
                <a:gd name="T61" fmla="*/ 39 h 81"/>
                <a:gd name="T62" fmla="*/ 9 w 21"/>
                <a:gd name="T63" fmla="*/ 50 h 81"/>
                <a:gd name="T64" fmla="*/ 10 w 21"/>
                <a:gd name="T65" fmla="*/ 51 h 81"/>
                <a:gd name="T66" fmla="*/ 11 w 21"/>
                <a:gd name="T67" fmla="*/ 55 h 81"/>
                <a:gd name="T68" fmla="*/ 8 w 21"/>
                <a:gd name="T69" fmla="*/ 55 h 81"/>
                <a:gd name="T70" fmla="*/ 7 w 21"/>
                <a:gd name="T71" fmla="*/ 54 h 81"/>
                <a:gd name="T72" fmla="*/ 4 w 21"/>
                <a:gd name="T73" fmla="*/ 60 h 81"/>
                <a:gd name="T74" fmla="*/ 4 w 21"/>
                <a:gd name="T75" fmla="*/ 64 h 81"/>
                <a:gd name="T76" fmla="*/ 3 w 21"/>
                <a:gd name="T77" fmla="*/ 66 h 81"/>
                <a:gd name="T78" fmla="*/ 1 w 21"/>
                <a:gd name="T79" fmla="*/ 67 h 81"/>
                <a:gd name="T80" fmla="*/ 2 w 21"/>
                <a:gd name="T81" fmla="*/ 70 h 81"/>
                <a:gd name="T82" fmla="*/ 3 w 21"/>
                <a:gd name="T83" fmla="*/ 73 h 81"/>
                <a:gd name="T84" fmla="*/ 4 w 21"/>
                <a:gd name="T85" fmla="*/ 76 h 81"/>
                <a:gd name="T86" fmla="*/ 4 w 21"/>
                <a:gd name="T87" fmla="*/ 78 h 81"/>
                <a:gd name="T88" fmla="*/ 7 w 21"/>
                <a:gd name="T89" fmla="*/ 81 h 81"/>
                <a:gd name="T90" fmla="*/ 9 w 21"/>
                <a:gd name="T91" fmla="*/ 78 h 81"/>
                <a:gd name="T92" fmla="*/ 10 w 21"/>
                <a:gd name="T93" fmla="*/ 75 h 81"/>
                <a:gd name="T94" fmla="*/ 7 w 21"/>
                <a:gd name="T95" fmla="*/ 76 h 81"/>
                <a:gd name="T96" fmla="*/ 6 w 21"/>
                <a:gd name="T97" fmla="*/ 76 h 81"/>
                <a:gd name="T98" fmla="*/ 9 w 21"/>
                <a:gd name="T99" fmla="*/ 74 h 81"/>
                <a:gd name="T100" fmla="*/ 11 w 21"/>
                <a:gd name="T101" fmla="*/ 65 h 81"/>
                <a:gd name="T102" fmla="*/ 9 w 21"/>
                <a:gd name="T103" fmla="*/ 63 h 81"/>
                <a:gd name="T104" fmla="*/ 10 w 21"/>
                <a:gd name="T105" fmla="*/ 60 h 81"/>
                <a:gd name="T106" fmla="*/ 12 w 21"/>
                <a:gd name="T107" fmla="*/ 59 h 81"/>
                <a:gd name="T108" fmla="*/ 13 w 21"/>
                <a:gd name="T109" fmla="*/ 56 h 81"/>
                <a:gd name="T110" fmla="*/ 14 w 21"/>
                <a:gd name="T111" fmla="*/ 52 h 81"/>
                <a:gd name="T112" fmla="*/ 14 w 21"/>
                <a:gd name="T113" fmla="*/ 50 h 81"/>
                <a:gd name="T114" fmla="*/ 14 w 21"/>
                <a:gd name="T115" fmla="*/ 48 h 81"/>
                <a:gd name="T116" fmla="*/ 12 w 21"/>
                <a:gd name="T117" fmla="*/ 45 h 81"/>
                <a:gd name="T118" fmla="*/ 17 w 21"/>
                <a:gd name="T119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81">
                  <a:moveTo>
                    <a:pt x="17" y="43"/>
                  </a:moveTo>
                  <a:lnTo>
                    <a:pt x="17" y="43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7" y="38"/>
                  </a:lnTo>
                  <a:lnTo>
                    <a:pt x="17" y="37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1" y="14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11" y="30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8" y="39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9" y="55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5" y="56"/>
                  </a:lnTo>
                  <a:lnTo>
                    <a:pt x="4" y="57"/>
                  </a:lnTo>
                  <a:lnTo>
                    <a:pt x="4" y="60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3" y="65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4"/>
                  </a:lnTo>
                  <a:lnTo>
                    <a:pt x="3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5" y="80"/>
                  </a:lnTo>
                  <a:lnTo>
                    <a:pt x="7" y="81"/>
                  </a:lnTo>
                  <a:lnTo>
                    <a:pt x="8" y="81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7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7"/>
                  </a:lnTo>
                  <a:lnTo>
                    <a:pt x="6" y="77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7" y="76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1" y="67"/>
                  </a:lnTo>
                  <a:lnTo>
                    <a:pt x="11" y="66"/>
                  </a:lnTo>
                  <a:lnTo>
                    <a:pt x="11" y="65"/>
                  </a:lnTo>
                  <a:lnTo>
                    <a:pt x="11" y="64"/>
                  </a:lnTo>
                  <a:lnTo>
                    <a:pt x="10" y="64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3" y="56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5" y="51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7" y="44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2" name="Freeform 24">
              <a:extLst>
                <a:ext uri="{FF2B5EF4-FFF2-40B4-BE49-F238E27FC236}">
                  <a16:creationId xmlns:a16="http://schemas.microsoft.com/office/drawing/2014/main" id="{E107A9E0-A055-F0D0-F3B0-BA825AC0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4627563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5 h 6"/>
                <a:gd name="T4" fmla="*/ 6 w 6"/>
                <a:gd name="T5" fmla="*/ 4 h 6"/>
                <a:gd name="T6" fmla="*/ 5 w 6"/>
                <a:gd name="T7" fmla="*/ 2 h 6"/>
                <a:gd name="T8" fmla="*/ 4 w 6"/>
                <a:gd name="T9" fmla="*/ 2 h 6"/>
                <a:gd name="T10" fmla="*/ 4 w 6"/>
                <a:gd name="T11" fmla="*/ 1 h 6"/>
                <a:gd name="T12" fmla="*/ 3 w 6"/>
                <a:gd name="T13" fmla="*/ 0 h 6"/>
                <a:gd name="T14" fmla="*/ 2 w 6"/>
                <a:gd name="T15" fmla="*/ 0 h 6"/>
                <a:gd name="T16" fmla="*/ 1 w 6"/>
                <a:gd name="T17" fmla="*/ 0 h 6"/>
                <a:gd name="T18" fmla="*/ 0 w 6"/>
                <a:gd name="T19" fmla="*/ 0 h 6"/>
                <a:gd name="T20" fmla="*/ 0 w 6"/>
                <a:gd name="T21" fmla="*/ 1 h 6"/>
                <a:gd name="T22" fmla="*/ 0 w 6"/>
                <a:gd name="T23" fmla="*/ 3 h 6"/>
                <a:gd name="T24" fmla="*/ 0 w 6"/>
                <a:gd name="T25" fmla="*/ 4 h 6"/>
                <a:gd name="T26" fmla="*/ 1 w 6"/>
                <a:gd name="T27" fmla="*/ 4 h 6"/>
                <a:gd name="T28" fmla="*/ 1 w 6"/>
                <a:gd name="T29" fmla="*/ 5 h 6"/>
                <a:gd name="T30" fmla="*/ 2 w 6"/>
                <a:gd name="T31" fmla="*/ 6 h 6"/>
                <a:gd name="T32" fmla="*/ 3 w 6"/>
                <a:gd name="T33" fmla="*/ 6 h 6"/>
                <a:gd name="T34" fmla="*/ 3 w 6"/>
                <a:gd name="T35" fmla="*/ 5 h 6"/>
                <a:gd name="T36" fmla="*/ 4 w 6"/>
                <a:gd name="T37" fmla="*/ 5 h 6"/>
                <a:gd name="T38" fmla="*/ 5 w 6"/>
                <a:gd name="T39" fmla="*/ 5 h 6"/>
                <a:gd name="T40" fmla="*/ 5 w 6"/>
                <a:gd name="T41" fmla="*/ 6 h 6"/>
                <a:gd name="T42" fmla="*/ 6 w 6"/>
                <a:gd name="T4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6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3" name="Freeform 25">
              <a:extLst>
                <a:ext uri="{FF2B5EF4-FFF2-40B4-BE49-F238E27FC236}">
                  <a16:creationId xmlns:a16="http://schemas.microsoft.com/office/drawing/2014/main" id="{8FC5B413-DC34-C8C7-8314-27717769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4552950"/>
              <a:ext cx="7937" cy="7938"/>
            </a:xfrm>
            <a:custGeom>
              <a:avLst/>
              <a:gdLst>
                <a:gd name="T0" fmla="*/ 4 w 5"/>
                <a:gd name="T1" fmla="*/ 5 h 5"/>
                <a:gd name="T2" fmla="*/ 5 w 5"/>
                <a:gd name="T3" fmla="*/ 4 h 5"/>
                <a:gd name="T4" fmla="*/ 5 w 5"/>
                <a:gd name="T5" fmla="*/ 2 h 5"/>
                <a:gd name="T6" fmla="*/ 5 w 5"/>
                <a:gd name="T7" fmla="*/ 2 h 5"/>
                <a:gd name="T8" fmla="*/ 4 w 5"/>
                <a:gd name="T9" fmla="*/ 1 h 5"/>
                <a:gd name="T10" fmla="*/ 3 w 5"/>
                <a:gd name="T11" fmla="*/ 1 h 5"/>
                <a:gd name="T12" fmla="*/ 3 w 5"/>
                <a:gd name="T13" fmla="*/ 0 h 5"/>
                <a:gd name="T14" fmla="*/ 2 w 5"/>
                <a:gd name="T15" fmla="*/ 1 h 5"/>
                <a:gd name="T16" fmla="*/ 2 w 5"/>
                <a:gd name="T17" fmla="*/ 2 h 5"/>
                <a:gd name="T18" fmla="*/ 1 w 5"/>
                <a:gd name="T19" fmla="*/ 2 h 5"/>
                <a:gd name="T20" fmla="*/ 1 w 5"/>
                <a:gd name="T21" fmla="*/ 2 h 5"/>
                <a:gd name="T22" fmla="*/ 0 w 5"/>
                <a:gd name="T23" fmla="*/ 2 h 5"/>
                <a:gd name="T24" fmla="*/ 1 w 5"/>
                <a:gd name="T25" fmla="*/ 3 h 5"/>
                <a:gd name="T26" fmla="*/ 1 w 5"/>
                <a:gd name="T27" fmla="*/ 4 h 5"/>
                <a:gd name="T28" fmla="*/ 4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4" name="Freeform 26">
              <a:extLst>
                <a:ext uri="{FF2B5EF4-FFF2-40B4-BE49-F238E27FC236}">
                  <a16:creationId xmlns:a16="http://schemas.microsoft.com/office/drawing/2014/main" id="{9F1B6FAE-7FAE-26F9-F2F1-7D56A3AC9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5" y="4368800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5" name="Rectangle 27">
              <a:extLst>
                <a:ext uri="{FF2B5EF4-FFF2-40B4-BE49-F238E27FC236}">
                  <a16:creationId xmlns:a16="http://schemas.microsoft.com/office/drawing/2014/main" id="{DE0CB397-712F-4DAA-C1ED-853D1CBDD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263" y="45704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6" name="Freeform 28">
              <a:extLst>
                <a:ext uri="{FF2B5EF4-FFF2-40B4-BE49-F238E27FC236}">
                  <a16:creationId xmlns:a16="http://schemas.microsoft.com/office/drawing/2014/main" id="{154E1999-90FA-4914-58AD-CF8ADE2DD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38" y="4149725"/>
              <a:ext cx="7937" cy="4763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0 h 3"/>
                <a:gd name="T4" fmla="*/ 0 w 5"/>
                <a:gd name="T5" fmla="*/ 1 h 3"/>
                <a:gd name="T6" fmla="*/ 3 w 5"/>
                <a:gd name="T7" fmla="*/ 3 h 3"/>
                <a:gd name="T8" fmla="*/ 4 w 5"/>
                <a:gd name="T9" fmla="*/ 3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1 h 3"/>
                <a:gd name="T16" fmla="*/ 3 w 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7" name="Freeform 29">
              <a:extLst>
                <a:ext uri="{FF2B5EF4-FFF2-40B4-BE49-F238E27FC236}">
                  <a16:creationId xmlns:a16="http://schemas.microsoft.com/office/drawing/2014/main" id="{CCE3EFF5-DBFB-B223-5555-B8F41155A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9613" y="2836863"/>
              <a:ext cx="1744662" cy="1787525"/>
            </a:xfrm>
            <a:custGeom>
              <a:avLst/>
              <a:gdLst>
                <a:gd name="T0" fmla="*/ 768 w 1099"/>
                <a:gd name="T1" fmla="*/ 505 h 1126"/>
                <a:gd name="T2" fmla="*/ 766 w 1099"/>
                <a:gd name="T3" fmla="*/ 451 h 1126"/>
                <a:gd name="T4" fmla="*/ 755 w 1099"/>
                <a:gd name="T5" fmla="*/ 410 h 1126"/>
                <a:gd name="T6" fmla="*/ 781 w 1099"/>
                <a:gd name="T7" fmla="*/ 401 h 1126"/>
                <a:gd name="T8" fmla="*/ 815 w 1099"/>
                <a:gd name="T9" fmla="*/ 428 h 1126"/>
                <a:gd name="T10" fmla="*/ 916 w 1099"/>
                <a:gd name="T11" fmla="*/ 462 h 1126"/>
                <a:gd name="T12" fmla="*/ 869 w 1099"/>
                <a:gd name="T13" fmla="*/ 506 h 1126"/>
                <a:gd name="T14" fmla="*/ 895 w 1099"/>
                <a:gd name="T15" fmla="*/ 512 h 1126"/>
                <a:gd name="T16" fmla="*/ 932 w 1099"/>
                <a:gd name="T17" fmla="*/ 580 h 1126"/>
                <a:gd name="T18" fmla="*/ 946 w 1099"/>
                <a:gd name="T19" fmla="*/ 499 h 1126"/>
                <a:gd name="T20" fmla="*/ 999 w 1099"/>
                <a:gd name="T21" fmla="*/ 454 h 1126"/>
                <a:gd name="T22" fmla="*/ 1033 w 1099"/>
                <a:gd name="T23" fmla="*/ 381 h 1126"/>
                <a:gd name="T24" fmla="*/ 1092 w 1099"/>
                <a:gd name="T25" fmla="*/ 338 h 1126"/>
                <a:gd name="T26" fmla="*/ 1048 w 1099"/>
                <a:gd name="T27" fmla="*/ 273 h 1126"/>
                <a:gd name="T28" fmla="*/ 947 w 1099"/>
                <a:gd name="T29" fmla="*/ 306 h 1126"/>
                <a:gd name="T30" fmla="*/ 887 w 1099"/>
                <a:gd name="T31" fmla="*/ 355 h 1126"/>
                <a:gd name="T32" fmla="*/ 828 w 1099"/>
                <a:gd name="T33" fmla="*/ 382 h 1126"/>
                <a:gd name="T34" fmla="*/ 776 w 1099"/>
                <a:gd name="T35" fmla="*/ 350 h 1126"/>
                <a:gd name="T36" fmla="*/ 752 w 1099"/>
                <a:gd name="T37" fmla="*/ 389 h 1126"/>
                <a:gd name="T38" fmla="*/ 679 w 1099"/>
                <a:gd name="T39" fmla="*/ 393 h 1126"/>
                <a:gd name="T40" fmla="*/ 597 w 1099"/>
                <a:gd name="T41" fmla="*/ 355 h 1126"/>
                <a:gd name="T42" fmla="*/ 495 w 1099"/>
                <a:gd name="T43" fmla="*/ 327 h 1126"/>
                <a:gd name="T44" fmla="*/ 454 w 1099"/>
                <a:gd name="T45" fmla="*/ 282 h 1126"/>
                <a:gd name="T46" fmla="*/ 453 w 1099"/>
                <a:gd name="T47" fmla="*/ 219 h 1126"/>
                <a:gd name="T48" fmla="*/ 397 w 1099"/>
                <a:gd name="T49" fmla="*/ 179 h 1126"/>
                <a:gd name="T50" fmla="*/ 428 w 1099"/>
                <a:gd name="T51" fmla="*/ 129 h 1126"/>
                <a:gd name="T52" fmla="*/ 334 w 1099"/>
                <a:gd name="T53" fmla="*/ 22 h 1126"/>
                <a:gd name="T54" fmla="*/ 220 w 1099"/>
                <a:gd name="T55" fmla="*/ 58 h 1126"/>
                <a:gd name="T56" fmla="*/ 245 w 1099"/>
                <a:gd name="T57" fmla="*/ 126 h 1126"/>
                <a:gd name="T58" fmla="*/ 240 w 1099"/>
                <a:gd name="T59" fmla="*/ 192 h 1126"/>
                <a:gd name="T60" fmla="*/ 181 w 1099"/>
                <a:gd name="T61" fmla="*/ 284 h 1126"/>
                <a:gd name="T62" fmla="*/ 75 w 1099"/>
                <a:gd name="T63" fmla="*/ 403 h 1126"/>
                <a:gd name="T64" fmla="*/ 90 w 1099"/>
                <a:gd name="T65" fmla="*/ 486 h 1126"/>
                <a:gd name="T66" fmla="*/ 2 w 1099"/>
                <a:gd name="T67" fmla="*/ 512 h 1126"/>
                <a:gd name="T68" fmla="*/ 16 w 1099"/>
                <a:gd name="T69" fmla="*/ 527 h 1126"/>
                <a:gd name="T70" fmla="*/ 89 w 1099"/>
                <a:gd name="T71" fmla="*/ 539 h 1126"/>
                <a:gd name="T72" fmla="*/ 32 w 1099"/>
                <a:gd name="T73" fmla="*/ 563 h 1126"/>
                <a:gd name="T74" fmla="*/ 125 w 1099"/>
                <a:gd name="T75" fmla="*/ 625 h 1126"/>
                <a:gd name="T76" fmla="*/ 149 w 1099"/>
                <a:gd name="T77" fmla="*/ 582 h 1126"/>
                <a:gd name="T78" fmla="*/ 172 w 1099"/>
                <a:gd name="T79" fmla="*/ 574 h 1126"/>
                <a:gd name="T80" fmla="*/ 171 w 1099"/>
                <a:gd name="T81" fmla="*/ 600 h 1126"/>
                <a:gd name="T82" fmla="*/ 181 w 1099"/>
                <a:gd name="T83" fmla="*/ 631 h 1126"/>
                <a:gd name="T84" fmla="*/ 182 w 1099"/>
                <a:gd name="T85" fmla="*/ 691 h 1126"/>
                <a:gd name="T86" fmla="*/ 182 w 1099"/>
                <a:gd name="T87" fmla="*/ 710 h 1126"/>
                <a:gd name="T88" fmla="*/ 185 w 1099"/>
                <a:gd name="T89" fmla="*/ 750 h 1126"/>
                <a:gd name="T90" fmla="*/ 195 w 1099"/>
                <a:gd name="T91" fmla="*/ 802 h 1126"/>
                <a:gd name="T92" fmla="*/ 218 w 1099"/>
                <a:gd name="T93" fmla="*/ 853 h 1126"/>
                <a:gd name="T94" fmla="*/ 239 w 1099"/>
                <a:gd name="T95" fmla="*/ 896 h 1126"/>
                <a:gd name="T96" fmla="*/ 269 w 1099"/>
                <a:gd name="T97" fmla="*/ 974 h 1126"/>
                <a:gd name="T98" fmla="*/ 304 w 1099"/>
                <a:gd name="T99" fmla="*/ 1049 h 1126"/>
                <a:gd name="T100" fmla="*/ 320 w 1099"/>
                <a:gd name="T101" fmla="*/ 1092 h 1126"/>
                <a:gd name="T102" fmla="*/ 413 w 1099"/>
                <a:gd name="T103" fmla="*/ 1082 h 1126"/>
                <a:gd name="T104" fmla="*/ 440 w 1099"/>
                <a:gd name="T105" fmla="*/ 1041 h 1126"/>
                <a:gd name="T106" fmla="*/ 459 w 1099"/>
                <a:gd name="T107" fmla="*/ 929 h 1126"/>
                <a:gd name="T108" fmla="*/ 450 w 1099"/>
                <a:gd name="T109" fmla="*/ 870 h 1126"/>
                <a:gd name="T110" fmla="*/ 493 w 1099"/>
                <a:gd name="T111" fmla="*/ 808 h 1126"/>
                <a:gd name="T112" fmla="*/ 558 w 1099"/>
                <a:gd name="T113" fmla="*/ 763 h 1126"/>
                <a:gd name="T114" fmla="*/ 630 w 1099"/>
                <a:gd name="T115" fmla="*/ 694 h 1126"/>
                <a:gd name="T116" fmla="*/ 659 w 1099"/>
                <a:gd name="T117" fmla="*/ 673 h 1126"/>
                <a:gd name="T118" fmla="*/ 706 w 1099"/>
                <a:gd name="T119" fmla="*/ 632 h 1126"/>
                <a:gd name="T120" fmla="*/ 753 w 1099"/>
                <a:gd name="T121" fmla="*/ 587 h 1126"/>
                <a:gd name="T122" fmla="*/ 769 w 1099"/>
                <a:gd name="T123" fmla="*/ 593 h 1126"/>
                <a:gd name="T124" fmla="*/ 779 w 1099"/>
                <a:gd name="T125" fmla="*/ 594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9" h="1126">
                  <a:moveTo>
                    <a:pt x="786" y="578"/>
                  </a:moveTo>
                  <a:lnTo>
                    <a:pt x="786" y="577"/>
                  </a:lnTo>
                  <a:lnTo>
                    <a:pt x="786" y="576"/>
                  </a:lnTo>
                  <a:lnTo>
                    <a:pt x="787" y="575"/>
                  </a:lnTo>
                  <a:lnTo>
                    <a:pt x="787" y="574"/>
                  </a:lnTo>
                  <a:lnTo>
                    <a:pt x="787" y="573"/>
                  </a:lnTo>
                  <a:lnTo>
                    <a:pt x="787" y="572"/>
                  </a:lnTo>
                  <a:lnTo>
                    <a:pt x="785" y="571"/>
                  </a:lnTo>
                  <a:lnTo>
                    <a:pt x="784" y="570"/>
                  </a:lnTo>
                  <a:lnTo>
                    <a:pt x="785" y="569"/>
                  </a:lnTo>
                  <a:lnTo>
                    <a:pt x="784" y="568"/>
                  </a:lnTo>
                  <a:lnTo>
                    <a:pt x="784" y="565"/>
                  </a:lnTo>
                  <a:lnTo>
                    <a:pt x="784" y="565"/>
                  </a:lnTo>
                  <a:lnTo>
                    <a:pt x="784" y="564"/>
                  </a:lnTo>
                  <a:lnTo>
                    <a:pt x="784" y="563"/>
                  </a:lnTo>
                  <a:lnTo>
                    <a:pt x="784" y="562"/>
                  </a:lnTo>
                  <a:lnTo>
                    <a:pt x="784" y="560"/>
                  </a:lnTo>
                  <a:lnTo>
                    <a:pt x="784" y="560"/>
                  </a:lnTo>
                  <a:lnTo>
                    <a:pt x="783" y="559"/>
                  </a:lnTo>
                  <a:lnTo>
                    <a:pt x="784" y="559"/>
                  </a:lnTo>
                  <a:lnTo>
                    <a:pt x="784" y="558"/>
                  </a:lnTo>
                  <a:lnTo>
                    <a:pt x="784" y="556"/>
                  </a:lnTo>
                  <a:lnTo>
                    <a:pt x="783" y="555"/>
                  </a:lnTo>
                  <a:lnTo>
                    <a:pt x="783" y="555"/>
                  </a:lnTo>
                  <a:lnTo>
                    <a:pt x="783" y="554"/>
                  </a:lnTo>
                  <a:lnTo>
                    <a:pt x="782" y="553"/>
                  </a:lnTo>
                  <a:lnTo>
                    <a:pt x="782" y="552"/>
                  </a:lnTo>
                  <a:lnTo>
                    <a:pt x="782" y="551"/>
                  </a:lnTo>
                  <a:lnTo>
                    <a:pt x="783" y="550"/>
                  </a:lnTo>
                  <a:lnTo>
                    <a:pt x="783" y="549"/>
                  </a:lnTo>
                  <a:lnTo>
                    <a:pt x="783" y="548"/>
                  </a:lnTo>
                  <a:lnTo>
                    <a:pt x="783" y="547"/>
                  </a:lnTo>
                  <a:lnTo>
                    <a:pt x="783" y="546"/>
                  </a:lnTo>
                  <a:lnTo>
                    <a:pt x="782" y="546"/>
                  </a:lnTo>
                  <a:lnTo>
                    <a:pt x="781" y="546"/>
                  </a:lnTo>
                  <a:lnTo>
                    <a:pt x="780" y="543"/>
                  </a:lnTo>
                  <a:lnTo>
                    <a:pt x="779" y="543"/>
                  </a:lnTo>
                  <a:lnTo>
                    <a:pt x="779" y="542"/>
                  </a:lnTo>
                  <a:lnTo>
                    <a:pt x="779" y="541"/>
                  </a:lnTo>
                  <a:lnTo>
                    <a:pt x="779" y="540"/>
                  </a:lnTo>
                  <a:lnTo>
                    <a:pt x="779" y="538"/>
                  </a:lnTo>
                  <a:lnTo>
                    <a:pt x="780" y="537"/>
                  </a:lnTo>
                  <a:lnTo>
                    <a:pt x="782" y="535"/>
                  </a:lnTo>
                  <a:lnTo>
                    <a:pt x="783" y="534"/>
                  </a:lnTo>
                  <a:lnTo>
                    <a:pt x="784" y="533"/>
                  </a:lnTo>
                  <a:lnTo>
                    <a:pt x="784" y="532"/>
                  </a:lnTo>
                  <a:lnTo>
                    <a:pt x="783" y="532"/>
                  </a:lnTo>
                  <a:lnTo>
                    <a:pt x="782" y="532"/>
                  </a:lnTo>
                  <a:lnTo>
                    <a:pt x="779" y="531"/>
                  </a:lnTo>
                  <a:lnTo>
                    <a:pt x="778" y="531"/>
                  </a:lnTo>
                  <a:lnTo>
                    <a:pt x="777" y="531"/>
                  </a:lnTo>
                  <a:lnTo>
                    <a:pt x="776" y="531"/>
                  </a:lnTo>
                  <a:lnTo>
                    <a:pt x="774" y="530"/>
                  </a:lnTo>
                  <a:lnTo>
                    <a:pt x="773" y="529"/>
                  </a:lnTo>
                  <a:lnTo>
                    <a:pt x="773" y="529"/>
                  </a:lnTo>
                  <a:lnTo>
                    <a:pt x="773" y="528"/>
                  </a:lnTo>
                  <a:lnTo>
                    <a:pt x="775" y="526"/>
                  </a:lnTo>
                  <a:lnTo>
                    <a:pt x="776" y="521"/>
                  </a:lnTo>
                  <a:lnTo>
                    <a:pt x="776" y="521"/>
                  </a:lnTo>
                  <a:lnTo>
                    <a:pt x="776" y="521"/>
                  </a:lnTo>
                  <a:lnTo>
                    <a:pt x="776" y="521"/>
                  </a:lnTo>
                  <a:lnTo>
                    <a:pt x="775" y="521"/>
                  </a:lnTo>
                  <a:lnTo>
                    <a:pt x="775" y="521"/>
                  </a:lnTo>
                  <a:lnTo>
                    <a:pt x="774" y="521"/>
                  </a:lnTo>
                  <a:lnTo>
                    <a:pt x="773" y="521"/>
                  </a:lnTo>
                  <a:lnTo>
                    <a:pt x="772" y="520"/>
                  </a:lnTo>
                  <a:lnTo>
                    <a:pt x="771" y="519"/>
                  </a:lnTo>
                  <a:lnTo>
                    <a:pt x="770" y="517"/>
                  </a:lnTo>
                  <a:lnTo>
                    <a:pt x="769" y="517"/>
                  </a:lnTo>
                  <a:lnTo>
                    <a:pt x="768" y="517"/>
                  </a:lnTo>
                  <a:lnTo>
                    <a:pt x="768" y="516"/>
                  </a:lnTo>
                  <a:lnTo>
                    <a:pt x="768" y="515"/>
                  </a:lnTo>
                  <a:lnTo>
                    <a:pt x="767" y="515"/>
                  </a:lnTo>
                  <a:lnTo>
                    <a:pt x="767" y="514"/>
                  </a:lnTo>
                  <a:lnTo>
                    <a:pt x="768" y="510"/>
                  </a:lnTo>
                  <a:lnTo>
                    <a:pt x="767" y="509"/>
                  </a:lnTo>
                  <a:lnTo>
                    <a:pt x="767" y="508"/>
                  </a:lnTo>
                  <a:lnTo>
                    <a:pt x="768" y="507"/>
                  </a:lnTo>
                  <a:lnTo>
                    <a:pt x="768" y="506"/>
                  </a:lnTo>
                  <a:lnTo>
                    <a:pt x="768" y="505"/>
                  </a:lnTo>
                  <a:lnTo>
                    <a:pt x="769" y="504"/>
                  </a:lnTo>
                  <a:lnTo>
                    <a:pt x="770" y="504"/>
                  </a:lnTo>
                  <a:lnTo>
                    <a:pt x="771" y="504"/>
                  </a:lnTo>
                  <a:lnTo>
                    <a:pt x="772" y="504"/>
                  </a:lnTo>
                  <a:lnTo>
                    <a:pt x="774" y="503"/>
                  </a:lnTo>
                  <a:lnTo>
                    <a:pt x="774" y="502"/>
                  </a:lnTo>
                  <a:lnTo>
                    <a:pt x="774" y="501"/>
                  </a:lnTo>
                  <a:lnTo>
                    <a:pt x="774" y="500"/>
                  </a:lnTo>
                  <a:lnTo>
                    <a:pt x="774" y="500"/>
                  </a:lnTo>
                  <a:lnTo>
                    <a:pt x="774" y="499"/>
                  </a:lnTo>
                  <a:lnTo>
                    <a:pt x="775" y="499"/>
                  </a:lnTo>
                  <a:lnTo>
                    <a:pt x="775" y="498"/>
                  </a:lnTo>
                  <a:lnTo>
                    <a:pt x="774" y="498"/>
                  </a:lnTo>
                  <a:lnTo>
                    <a:pt x="774" y="497"/>
                  </a:lnTo>
                  <a:lnTo>
                    <a:pt x="773" y="497"/>
                  </a:lnTo>
                  <a:lnTo>
                    <a:pt x="773" y="496"/>
                  </a:lnTo>
                  <a:lnTo>
                    <a:pt x="773" y="495"/>
                  </a:lnTo>
                  <a:lnTo>
                    <a:pt x="773" y="495"/>
                  </a:lnTo>
                  <a:lnTo>
                    <a:pt x="773" y="494"/>
                  </a:lnTo>
                  <a:lnTo>
                    <a:pt x="773" y="493"/>
                  </a:lnTo>
                  <a:lnTo>
                    <a:pt x="774" y="492"/>
                  </a:lnTo>
                  <a:lnTo>
                    <a:pt x="775" y="492"/>
                  </a:lnTo>
                  <a:lnTo>
                    <a:pt x="776" y="491"/>
                  </a:lnTo>
                  <a:lnTo>
                    <a:pt x="776" y="490"/>
                  </a:lnTo>
                  <a:lnTo>
                    <a:pt x="776" y="489"/>
                  </a:lnTo>
                  <a:lnTo>
                    <a:pt x="775" y="487"/>
                  </a:lnTo>
                  <a:lnTo>
                    <a:pt x="774" y="486"/>
                  </a:lnTo>
                  <a:lnTo>
                    <a:pt x="773" y="486"/>
                  </a:lnTo>
                  <a:lnTo>
                    <a:pt x="772" y="486"/>
                  </a:lnTo>
                  <a:lnTo>
                    <a:pt x="771" y="486"/>
                  </a:lnTo>
                  <a:lnTo>
                    <a:pt x="771" y="487"/>
                  </a:lnTo>
                  <a:lnTo>
                    <a:pt x="770" y="487"/>
                  </a:lnTo>
                  <a:lnTo>
                    <a:pt x="768" y="486"/>
                  </a:lnTo>
                  <a:lnTo>
                    <a:pt x="766" y="486"/>
                  </a:lnTo>
                  <a:lnTo>
                    <a:pt x="765" y="486"/>
                  </a:lnTo>
                  <a:lnTo>
                    <a:pt x="762" y="484"/>
                  </a:lnTo>
                  <a:lnTo>
                    <a:pt x="752" y="478"/>
                  </a:lnTo>
                  <a:lnTo>
                    <a:pt x="751" y="478"/>
                  </a:lnTo>
                  <a:lnTo>
                    <a:pt x="750" y="478"/>
                  </a:lnTo>
                  <a:lnTo>
                    <a:pt x="750" y="478"/>
                  </a:lnTo>
                  <a:lnTo>
                    <a:pt x="750" y="475"/>
                  </a:lnTo>
                  <a:lnTo>
                    <a:pt x="750" y="475"/>
                  </a:lnTo>
                  <a:lnTo>
                    <a:pt x="749" y="474"/>
                  </a:lnTo>
                  <a:lnTo>
                    <a:pt x="749" y="473"/>
                  </a:lnTo>
                  <a:lnTo>
                    <a:pt x="748" y="473"/>
                  </a:lnTo>
                  <a:lnTo>
                    <a:pt x="748" y="472"/>
                  </a:lnTo>
                  <a:lnTo>
                    <a:pt x="749" y="471"/>
                  </a:lnTo>
                  <a:lnTo>
                    <a:pt x="749" y="470"/>
                  </a:lnTo>
                  <a:lnTo>
                    <a:pt x="749" y="469"/>
                  </a:lnTo>
                  <a:lnTo>
                    <a:pt x="750" y="469"/>
                  </a:lnTo>
                  <a:lnTo>
                    <a:pt x="750" y="468"/>
                  </a:lnTo>
                  <a:lnTo>
                    <a:pt x="750" y="468"/>
                  </a:lnTo>
                  <a:lnTo>
                    <a:pt x="750" y="467"/>
                  </a:lnTo>
                  <a:lnTo>
                    <a:pt x="750" y="466"/>
                  </a:lnTo>
                  <a:lnTo>
                    <a:pt x="751" y="466"/>
                  </a:lnTo>
                  <a:lnTo>
                    <a:pt x="752" y="465"/>
                  </a:lnTo>
                  <a:lnTo>
                    <a:pt x="752" y="464"/>
                  </a:lnTo>
                  <a:lnTo>
                    <a:pt x="752" y="463"/>
                  </a:lnTo>
                  <a:lnTo>
                    <a:pt x="751" y="462"/>
                  </a:lnTo>
                  <a:lnTo>
                    <a:pt x="751" y="461"/>
                  </a:lnTo>
                  <a:lnTo>
                    <a:pt x="753" y="461"/>
                  </a:lnTo>
                  <a:lnTo>
                    <a:pt x="754" y="460"/>
                  </a:lnTo>
                  <a:lnTo>
                    <a:pt x="755" y="461"/>
                  </a:lnTo>
                  <a:lnTo>
                    <a:pt x="756" y="461"/>
                  </a:lnTo>
                  <a:lnTo>
                    <a:pt x="756" y="461"/>
                  </a:lnTo>
                  <a:lnTo>
                    <a:pt x="757" y="462"/>
                  </a:lnTo>
                  <a:lnTo>
                    <a:pt x="757" y="463"/>
                  </a:lnTo>
                  <a:lnTo>
                    <a:pt x="759" y="463"/>
                  </a:lnTo>
                  <a:lnTo>
                    <a:pt x="759" y="463"/>
                  </a:lnTo>
                  <a:lnTo>
                    <a:pt x="760" y="462"/>
                  </a:lnTo>
                  <a:lnTo>
                    <a:pt x="761" y="461"/>
                  </a:lnTo>
                  <a:lnTo>
                    <a:pt x="762" y="459"/>
                  </a:lnTo>
                  <a:lnTo>
                    <a:pt x="762" y="458"/>
                  </a:lnTo>
                  <a:lnTo>
                    <a:pt x="762" y="457"/>
                  </a:lnTo>
                  <a:lnTo>
                    <a:pt x="763" y="456"/>
                  </a:lnTo>
                  <a:lnTo>
                    <a:pt x="763" y="453"/>
                  </a:lnTo>
                  <a:lnTo>
                    <a:pt x="763" y="452"/>
                  </a:lnTo>
                  <a:lnTo>
                    <a:pt x="763" y="451"/>
                  </a:lnTo>
                  <a:lnTo>
                    <a:pt x="765" y="450"/>
                  </a:lnTo>
                  <a:lnTo>
                    <a:pt x="766" y="451"/>
                  </a:lnTo>
                  <a:lnTo>
                    <a:pt x="767" y="451"/>
                  </a:lnTo>
                  <a:lnTo>
                    <a:pt x="767" y="452"/>
                  </a:lnTo>
                  <a:lnTo>
                    <a:pt x="768" y="451"/>
                  </a:lnTo>
                  <a:lnTo>
                    <a:pt x="769" y="451"/>
                  </a:lnTo>
                  <a:lnTo>
                    <a:pt x="771" y="451"/>
                  </a:lnTo>
                  <a:lnTo>
                    <a:pt x="772" y="451"/>
                  </a:lnTo>
                  <a:lnTo>
                    <a:pt x="775" y="452"/>
                  </a:lnTo>
                  <a:lnTo>
                    <a:pt x="776" y="452"/>
                  </a:lnTo>
                  <a:lnTo>
                    <a:pt x="777" y="452"/>
                  </a:lnTo>
                  <a:lnTo>
                    <a:pt x="777" y="451"/>
                  </a:lnTo>
                  <a:lnTo>
                    <a:pt x="777" y="450"/>
                  </a:lnTo>
                  <a:lnTo>
                    <a:pt x="778" y="450"/>
                  </a:lnTo>
                  <a:lnTo>
                    <a:pt x="778" y="451"/>
                  </a:lnTo>
                  <a:lnTo>
                    <a:pt x="781" y="452"/>
                  </a:lnTo>
                  <a:lnTo>
                    <a:pt x="782" y="452"/>
                  </a:lnTo>
                  <a:lnTo>
                    <a:pt x="782" y="451"/>
                  </a:lnTo>
                  <a:lnTo>
                    <a:pt x="783" y="451"/>
                  </a:lnTo>
                  <a:lnTo>
                    <a:pt x="783" y="450"/>
                  </a:lnTo>
                  <a:lnTo>
                    <a:pt x="783" y="449"/>
                  </a:lnTo>
                  <a:lnTo>
                    <a:pt x="783" y="448"/>
                  </a:lnTo>
                  <a:lnTo>
                    <a:pt x="784" y="447"/>
                  </a:lnTo>
                  <a:lnTo>
                    <a:pt x="784" y="446"/>
                  </a:lnTo>
                  <a:lnTo>
                    <a:pt x="784" y="445"/>
                  </a:lnTo>
                  <a:lnTo>
                    <a:pt x="783" y="445"/>
                  </a:lnTo>
                  <a:lnTo>
                    <a:pt x="782" y="445"/>
                  </a:lnTo>
                  <a:lnTo>
                    <a:pt x="781" y="444"/>
                  </a:lnTo>
                  <a:lnTo>
                    <a:pt x="780" y="444"/>
                  </a:lnTo>
                  <a:lnTo>
                    <a:pt x="779" y="444"/>
                  </a:lnTo>
                  <a:lnTo>
                    <a:pt x="778" y="443"/>
                  </a:lnTo>
                  <a:lnTo>
                    <a:pt x="778" y="442"/>
                  </a:lnTo>
                  <a:lnTo>
                    <a:pt x="777" y="442"/>
                  </a:lnTo>
                  <a:lnTo>
                    <a:pt x="777" y="441"/>
                  </a:lnTo>
                  <a:lnTo>
                    <a:pt x="778" y="440"/>
                  </a:lnTo>
                  <a:lnTo>
                    <a:pt x="778" y="439"/>
                  </a:lnTo>
                  <a:lnTo>
                    <a:pt x="777" y="438"/>
                  </a:lnTo>
                  <a:lnTo>
                    <a:pt x="776" y="437"/>
                  </a:lnTo>
                  <a:lnTo>
                    <a:pt x="775" y="436"/>
                  </a:lnTo>
                  <a:lnTo>
                    <a:pt x="776" y="437"/>
                  </a:lnTo>
                  <a:lnTo>
                    <a:pt x="775" y="437"/>
                  </a:lnTo>
                  <a:lnTo>
                    <a:pt x="774" y="437"/>
                  </a:lnTo>
                  <a:lnTo>
                    <a:pt x="773" y="437"/>
                  </a:lnTo>
                  <a:lnTo>
                    <a:pt x="773" y="438"/>
                  </a:lnTo>
                  <a:lnTo>
                    <a:pt x="772" y="438"/>
                  </a:lnTo>
                  <a:lnTo>
                    <a:pt x="771" y="438"/>
                  </a:lnTo>
                  <a:lnTo>
                    <a:pt x="770" y="437"/>
                  </a:lnTo>
                  <a:lnTo>
                    <a:pt x="769" y="437"/>
                  </a:lnTo>
                  <a:lnTo>
                    <a:pt x="767" y="437"/>
                  </a:lnTo>
                  <a:lnTo>
                    <a:pt x="767" y="437"/>
                  </a:lnTo>
                  <a:lnTo>
                    <a:pt x="767" y="436"/>
                  </a:lnTo>
                  <a:lnTo>
                    <a:pt x="766" y="435"/>
                  </a:lnTo>
                  <a:lnTo>
                    <a:pt x="765" y="435"/>
                  </a:lnTo>
                  <a:lnTo>
                    <a:pt x="765" y="435"/>
                  </a:lnTo>
                  <a:lnTo>
                    <a:pt x="763" y="435"/>
                  </a:lnTo>
                  <a:lnTo>
                    <a:pt x="763" y="434"/>
                  </a:lnTo>
                  <a:lnTo>
                    <a:pt x="762" y="431"/>
                  </a:lnTo>
                  <a:lnTo>
                    <a:pt x="762" y="430"/>
                  </a:lnTo>
                  <a:lnTo>
                    <a:pt x="759" y="428"/>
                  </a:lnTo>
                  <a:lnTo>
                    <a:pt x="757" y="426"/>
                  </a:lnTo>
                  <a:lnTo>
                    <a:pt x="756" y="425"/>
                  </a:lnTo>
                  <a:lnTo>
                    <a:pt x="754" y="425"/>
                  </a:lnTo>
                  <a:lnTo>
                    <a:pt x="753" y="426"/>
                  </a:lnTo>
                  <a:lnTo>
                    <a:pt x="752" y="426"/>
                  </a:lnTo>
                  <a:lnTo>
                    <a:pt x="751" y="426"/>
                  </a:lnTo>
                  <a:lnTo>
                    <a:pt x="751" y="425"/>
                  </a:lnTo>
                  <a:lnTo>
                    <a:pt x="751" y="424"/>
                  </a:lnTo>
                  <a:lnTo>
                    <a:pt x="750" y="424"/>
                  </a:lnTo>
                  <a:lnTo>
                    <a:pt x="750" y="423"/>
                  </a:lnTo>
                  <a:lnTo>
                    <a:pt x="750" y="422"/>
                  </a:lnTo>
                  <a:lnTo>
                    <a:pt x="750" y="420"/>
                  </a:lnTo>
                  <a:lnTo>
                    <a:pt x="750" y="419"/>
                  </a:lnTo>
                  <a:lnTo>
                    <a:pt x="751" y="417"/>
                  </a:lnTo>
                  <a:lnTo>
                    <a:pt x="751" y="416"/>
                  </a:lnTo>
                  <a:lnTo>
                    <a:pt x="753" y="415"/>
                  </a:lnTo>
                  <a:lnTo>
                    <a:pt x="753" y="414"/>
                  </a:lnTo>
                  <a:lnTo>
                    <a:pt x="753" y="414"/>
                  </a:lnTo>
                  <a:lnTo>
                    <a:pt x="752" y="414"/>
                  </a:lnTo>
                  <a:lnTo>
                    <a:pt x="752" y="413"/>
                  </a:lnTo>
                  <a:lnTo>
                    <a:pt x="753" y="411"/>
                  </a:lnTo>
                  <a:lnTo>
                    <a:pt x="753" y="410"/>
                  </a:lnTo>
                  <a:lnTo>
                    <a:pt x="755" y="410"/>
                  </a:lnTo>
                  <a:lnTo>
                    <a:pt x="755" y="410"/>
                  </a:lnTo>
                  <a:lnTo>
                    <a:pt x="756" y="410"/>
                  </a:lnTo>
                  <a:lnTo>
                    <a:pt x="756" y="409"/>
                  </a:lnTo>
                  <a:lnTo>
                    <a:pt x="757" y="409"/>
                  </a:lnTo>
                  <a:lnTo>
                    <a:pt x="759" y="408"/>
                  </a:lnTo>
                  <a:lnTo>
                    <a:pt x="760" y="407"/>
                  </a:lnTo>
                  <a:lnTo>
                    <a:pt x="760" y="405"/>
                  </a:lnTo>
                  <a:lnTo>
                    <a:pt x="760" y="404"/>
                  </a:lnTo>
                  <a:lnTo>
                    <a:pt x="761" y="403"/>
                  </a:lnTo>
                  <a:lnTo>
                    <a:pt x="762" y="402"/>
                  </a:lnTo>
                  <a:lnTo>
                    <a:pt x="762" y="401"/>
                  </a:lnTo>
                  <a:lnTo>
                    <a:pt x="763" y="401"/>
                  </a:lnTo>
                  <a:lnTo>
                    <a:pt x="764" y="401"/>
                  </a:lnTo>
                  <a:lnTo>
                    <a:pt x="765" y="401"/>
                  </a:lnTo>
                  <a:lnTo>
                    <a:pt x="766" y="401"/>
                  </a:lnTo>
                  <a:lnTo>
                    <a:pt x="766" y="401"/>
                  </a:lnTo>
                  <a:lnTo>
                    <a:pt x="765" y="398"/>
                  </a:lnTo>
                  <a:lnTo>
                    <a:pt x="764" y="397"/>
                  </a:lnTo>
                  <a:lnTo>
                    <a:pt x="763" y="397"/>
                  </a:lnTo>
                  <a:lnTo>
                    <a:pt x="761" y="396"/>
                  </a:lnTo>
                  <a:lnTo>
                    <a:pt x="760" y="396"/>
                  </a:lnTo>
                  <a:lnTo>
                    <a:pt x="760" y="397"/>
                  </a:lnTo>
                  <a:lnTo>
                    <a:pt x="759" y="397"/>
                  </a:lnTo>
                  <a:lnTo>
                    <a:pt x="759" y="396"/>
                  </a:lnTo>
                  <a:lnTo>
                    <a:pt x="759" y="395"/>
                  </a:lnTo>
                  <a:lnTo>
                    <a:pt x="760" y="394"/>
                  </a:lnTo>
                  <a:lnTo>
                    <a:pt x="760" y="393"/>
                  </a:lnTo>
                  <a:lnTo>
                    <a:pt x="761" y="392"/>
                  </a:lnTo>
                  <a:lnTo>
                    <a:pt x="761" y="391"/>
                  </a:lnTo>
                  <a:lnTo>
                    <a:pt x="762" y="391"/>
                  </a:lnTo>
                  <a:lnTo>
                    <a:pt x="762" y="392"/>
                  </a:lnTo>
                  <a:lnTo>
                    <a:pt x="762" y="393"/>
                  </a:lnTo>
                  <a:lnTo>
                    <a:pt x="762" y="393"/>
                  </a:lnTo>
                  <a:lnTo>
                    <a:pt x="762" y="393"/>
                  </a:lnTo>
                  <a:lnTo>
                    <a:pt x="764" y="393"/>
                  </a:lnTo>
                  <a:lnTo>
                    <a:pt x="765" y="394"/>
                  </a:lnTo>
                  <a:lnTo>
                    <a:pt x="765" y="395"/>
                  </a:lnTo>
                  <a:lnTo>
                    <a:pt x="766" y="395"/>
                  </a:lnTo>
                  <a:lnTo>
                    <a:pt x="767" y="396"/>
                  </a:lnTo>
                  <a:lnTo>
                    <a:pt x="767" y="397"/>
                  </a:lnTo>
                  <a:lnTo>
                    <a:pt x="768" y="397"/>
                  </a:lnTo>
                  <a:lnTo>
                    <a:pt x="769" y="397"/>
                  </a:lnTo>
                  <a:lnTo>
                    <a:pt x="769" y="398"/>
                  </a:lnTo>
                  <a:lnTo>
                    <a:pt x="770" y="398"/>
                  </a:lnTo>
                  <a:lnTo>
                    <a:pt x="770" y="399"/>
                  </a:lnTo>
                  <a:lnTo>
                    <a:pt x="771" y="399"/>
                  </a:lnTo>
                  <a:lnTo>
                    <a:pt x="772" y="399"/>
                  </a:lnTo>
                  <a:lnTo>
                    <a:pt x="771" y="400"/>
                  </a:lnTo>
                  <a:lnTo>
                    <a:pt x="772" y="400"/>
                  </a:lnTo>
                  <a:lnTo>
                    <a:pt x="772" y="401"/>
                  </a:lnTo>
                  <a:lnTo>
                    <a:pt x="772" y="401"/>
                  </a:lnTo>
                  <a:lnTo>
                    <a:pt x="773" y="401"/>
                  </a:lnTo>
                  <a:lnTo>
                    <a:pt x="774" y="402"/>
                  </a:lnTo>
                  <a:lnTo>
                    <a:pt x="774" y="403"/>
                  </a:lnTo>
                  <a:lnTo>
                    <a:pt x="773" y="404"/>
                  </a:lnTo>
                  <a:lnTo>
                    <a:pt x="772" y="404"/>
                  </a:lnTo>
                  <a:lnTo>
                    <a:pt x="771" y="405"/>
                  </a:lnTo>
                  <a:lnTo>
                    <a:pt x="772" y="405"/>
                  </a:lnTo>
                  <a:lnTo>
                    <a:pt x="776" y="404"/>
                  </a:lnTo>
                  <a:lnTo>
                    <a:pt x="776" y="405"/>
                  </a:lnTo>
                  <a:lnTo>
                    <a:pt x="777" y="405"/>
                  </a:lnTo>
                  <a:lnTo>
                    <a:pt x="777" y="406"/>
                  </a:lnTo>
                  <a:lnTo>
                    <a:pt x="777" y="407"/>
                  </a:lnTo>
                  <a:lnTo>
                    <a:pt x="778" y="407"/>
                  </a:lnTo>
                  <a:lnTo>
                    <a:pt x="779" y="407"/>
                  </a:lnTo>
                  <a:lnTo>
                    <a:pt x="779" y="405"/>
                  </a:lnTo>
                  <a:lnTo>
                    <a:pt x="780" y="405"/>
                  </a:lnTo>
                  <a:lnTo>
                    <a:pt x="782" y="405"/>
                  </a:lnTo>
                  <a:lnTo>
                    <a:pt x="783" y="407"/>
                  </a:lnTo>
                  <a:lnTo>
                    <a:pt x="784" y="407"/>
                  </a:lnTo>
                  <a:lnTo>
                    <a:pt x="785" y="407"/>
                  </a:lnTo>
                  <a:lnTo>
                    <a:pt x="786" y="406"/>
                  </a:lnTo>
                  <a:lnTo>
                    <a:pt x="785" y="405"/>
                  </a:lnTo>
                  <a:lnTo>
                    <a:pt x="784" y="405"/>
                  </a:lnTo>
                  <a:lnTo>
                    <a:pt x="784" y="404"/>
                  </a:lnTo>
                  <a:lnTo>
                    <a:pt x="784" y="404"/>
                  </a:lnTo>
                  <a:lnTo>
                    <a:pt x="784" y="402"/>
                  </a:lnTo>
                  <a:lnTo>
                    <a:pt x="783" y="402"/>
                  </a:lnTo>
                  <a:lnTo>
                    <a:pt x="782" y="401"/>
                  </a:lnTo>
                  <a:lnTo>
                    <a:pt x="781" y="401"/>
                  </a:lnTo>
                  <a:lnTo>
                    <a:pt x="781" y="400"/>
                  </a:lnTo>
                  <a:lnTo>
                    <a:pt x="782" y="399"/>
                  </a:lnTo>
                  <a:lnTo>
                    <a:pt x="783" y="398"/>
                  </a:lnTo>
                  <a:lnTo>
                    <a:pt x="784" y="398"/>
                  </a:lnTo>
                  <a:lnTo>
                    <a:pt x="784" y="399"/>
                  </a:lnTo>
                  <a:lnTo>
                    <a:pt x="784" y="400"/>
                  </a:lnTo>
                  <a:lnTo>
                    <a:pt x="785" y="400"/>
                  </a:lnTo>
                  <a:lnTo>
                    <a:pt x="786" y="401"/>
                  </a:lnTo>
                  <a:lnTo>
                    <a:pt x="786" y="401"/>
                  </a:lnTo>
                  <a:lnTo>
                    <a:pt x="787" y="402"/>
                  </a:lnTo>
                  <a:lnTo>
                    <a:pt x="788" y="402"/>
                  </a:lnTo>
                  <a:lnTo>
                    <a:pt x="788" y="403"/>
                  </a:lnTo>
                  <a:lnTo>
                    <a:pt x="787" y="403"/>
                  </a:lnTo>
                  <a:lnTo>
                    <a:pt x="787" y="404"/>
                  </a:lnTo>
                  <a:lnTo>
                    <a:pt x="787" y="405"/>
                  </a:lnTo>
                  <a:lnTo>
                    <a:pt x="788" y="407"/>
                  </a:lnTo>
                  <a:lnTo>
                    <a:pt x="789" y="410"/>
                  </a:lnTo>
                  <a:lnTo>
                    <a:pt x="789" y="410"/>
                  </a:lnTo>
                  <a:lnTo>
                    <a:pt x="790" y="411"/>
                  </a:lnTo>
                  <a:lnTo>
                    <a:pt x="792" y="412"/>
                  </a:lnTo>
                  <a:lnTo>
                    <a:pt x="793" y="412"/>
                  </a:lnTo>
                  <a:lnTo>
                    <a:pt x="793" y="413"/>
                  </a:lnTo>
                  <a:lnTo>
                    <a:pt x="793" y="414"/>
                  </a:lnTo>
                  <a:lnTo>
                    <a:pt x="795" y="414"/>
                  </a:lnTo>
                  <a:lnTo>
                    <a:pt x="796" y="415"/>
                  </a:lnTo>
                  <a:lnTo>
                    <a:pt x="797" y="416"/>
                  </a:lnTo>
                  <a:lnTo>
                    <a:pt x="798" y="416"/>
                  </a:lnTo>
                  <a:lnTo>
                    <a:pt x="799" y="416"/>
                  </a:lnTo>
                  <a:lnTo>
                    <a:pt x="800" y="416"/>
                  </a:lnTo>
                  <a:lnTo>
                    <a:pt x="801" y="417"/>
                  </a:lnTo>
                  <a:lnTo>
                    <a:pt x="801" y="417"/>
                  </a:lnTo>
                  <a:lnTo>
                    <a:pt x="803" y="416"/>
                  </a:lnTo>
                  <a:lnTo>
                    <a:pt x="804" y="417"/>
                  </a:lnTo>
                  <a:lnTo>
                    <a:pt x="804" y="418"/>
                  </a:lnTo>
                  <a:lnTo>
                    <a:pt x="805" y="418"/>
                  </a:lnTo>
                  <a:lnTo>
                    <a:pt x="805" y="418"/>
                  </a:lnTo>
                  <a:lnTo>
                    <a:pt x="805" y="417"/>
                  </a:lnTo>
                  <a:lnTo>
                    <a:pt x="805" y="415"/>
                  </a:lnTo>
                  <a:lnTo>
                    <a:pt x="807" y="414"/>
                  </a:lnTo>
                  <a:lnTo>
                    <a:pt x="808" y="414"/>
                  </a:lnTo>
                  <a:lnTo>
                    <a:pt x="807" y="413"/>
                  </a:lnTo>
                  <a:lnTo>
                    <a:pt x="806" y="413"/>
                  </a:lnTo>
                  <a:lnTo>
                    <a:pt x="806" y="412"/>
                  </a:lnTo>
                  <a:lnTo>
                    <a:pt x="807" y="412"/>
                  </a:lnTo>
                  <a:lnTo>
                    <a:pt x="807" y="411"/>
                  </a:lnTo>
                  <a:lnTo>
                    <a:pt x="806" y="411"/>
                  </a:lnTo>
                  <a:lnTo>
                    <a:pt x="805" y="410"/>
                  </a:lnTo>
                  <a:lnTo>
                    <a:pt x="806" y="410"/>
                  </a:lnTo>
                  <a:lnTo>
                    <a:pt x="807" y="410"/>
                  </a:lnTo>
                  <a:lnTo>
                    <a:pt x="808" y="410"/>
                  </a:lnTo>
                  <a:lnTo>
                    <a:pt x="807" y="409"/>
                  </a:lnTo>
                  <a:lnTo>
                    <a:pt x="807" y="408"/>
                  </a:lnTo>
                  <a:lnTo>
                    <a:pt x="808" y="408"/>
                  </a:lnTo>
                  <a:lnTo>
                    <a:pt x="809" y="407"/>
                  </a:lnTo>
                  <a:lnTo>
                    <a:pt x="810" y="408"/>
                  </a:lnTo>
                  <a:lnTo>
                    <a:pt x="810" y="409"/>
                  </a:lnTo>
                  <a:lnTo>
                    <a:pt x="810" y="410"/>
                  </a:lnTo>
                  <a:lnTo>
                    <a:pt x="810" y="410"/>
                  </a:lnTo>
                  <a:lnTo>
                    <a:pt x="810" y="410"/>
                  </a:lnTo>
                  <a:lnTo>
                    <a:pt x="811" y="410"/>
                  </a:lnTo>
                  <a:lnTo>
                    <a:pt x="812" y="411"/>
                  </a:lnTo>
                  <a:lnTo>
                    <a:pt x="812" y="412"/>
                  </a:lnTo>
                  <a:lnTo>
                    <a:pt x="813" y="413"/>
                  </a:lnTo>
                  <a:lnTo>
                    <a:pt x="813" y="414"/>
                  </a:lnTo>
                  <a:lnTo>
                    <a:pt x="813" y="414"/>
                  </a:lnTo>
                  <a:lnTo>
                    <a:pt x="813" y="415"/>
                  </a:lnTo>
                  <a:lnTo>
                    <a:pt x="814" y="416"/>
                  </a:lnTo>
                  <a:lnTo>
                    <a:pt x="814" y="417"/>
                  </a:lnTo>
                  <a:lnTo>
                    <a:pt x="815" y="417"/>
                  </a:lnTo>
                  <a:lnTo>
                    <a:pt x="815" y="416"/>
                  </a:lnTo>
                  <a:lnTo>
                    <a:pt x="815" y="417"/>
                  </a:lnTo>
                  <a:lnTo>
                    <a:pt x="816" y="417"/>
                  </a:lnTo>
                  <a:lnTo>
                    <a:pt x="816" y="418"/>
                  </a:lnTo>
                  <a:lnTo>
                    <a:pt x="815" y="418"/>
                  </a:lnTo>
                  <a:lnTo>
                    <a:pt x="816" y="418"/>
                  </a:lnTo>
                  <a:lnTo>
                    <a:pt x="816" y="419"/>
                  </a:lnTo>
                  <a:lnTo>
                    <a:pt x="816" y="420"/>
                  </a:lnTo>
                  <a:lnTo>
                    <a:pt x="814" y="423"/>
                  </a:lnTo>
                  <a:lnTo>
                    <a:pt x="814" y="424"/>
                  </a:lnTo>
                  <a:lnTo>
                    <a:pt x="815" y="428"/>
                  </a:lnTo>
                  <a:lnTo>
                    <a:pt x="816" y="430"/>
                  </a:lnTo>
                  <a:lnTo>
                    <a:pt x="816" y="432"/>
                  </a:lnTo>
                  <a:lnTo>
                    <a:pt x="816" y="435"/>
                  </a:lnTo>
                  <a:lnTo>
                    <a:pt x="816" y="437"/>
                  </a:lnTo>
                  <a:lnTo>
                    <a:pt x="815" y="440"/>
                  </a:lnTo>
                  <a:lnTo>
                    <a:pt x="815" y="441"/>
                  </a:lnTo>
                  <a:lnTo>
                    <a:pt x="815" y="443"/>
                  </a:lnTo>
                  <a:lnTo>
                    <a:pt x="815" y="444"/>
                  </a:lnTo>
                  <a:lnTo>
                    <a:pt x="815" y="445"/>
                  </a:lnTo>
                  <a:lnTo>
                    <a:pt x="816" y="446"/>
                  </a:lnTo>
                  <a:lnTo>
                    <a:pt x="818" y="446"/>
                  </a:lnTo>
                  <a:lnTo>
                    <a:pt x="819" y="446"/>
                  </a:lnTo>
                  <a:lnTo>
                    <a:pt x="827" y="450"/>
                  </a:lnTo>
                  <a:lnTo>
                    <a:pt x="833" y="451"/>
                  </a:lnTo>
                  <a:lnTo>
                    <a:pt x="836" y="452"/>
                  </a:lnTo>
                  <a:lnTo>
                    <a:pt x="837" y="452"/>
                  </a:lnTo>
                  <a:lnTo>
                    <a:pt x="842" y="452"/>
                  </a:lnTo>
                  <a:lnTo>
                    <a:pt x="844" y="452"/>
                  </a:lnTo>
                  <a:lnTo>
                    <a:pt x="846" y="452"/>
                  </a:lnTo>
                  <a:lnTo>
                    <a:pt x="847" y="452"/>
                  </a:lnTo>
                  <a:lnTo>
                    <a:pt x="848" y="452"/>
                  </a:lnTo>
                  <a:lnTo>
                    <a:pt x="849" y="452"/>
                  </a:lnTo>
                  <a:lnTo>
                    <a:pt x="850" y="452"/>
                  </a:lnTo>
                  <a:lnTo>
                    <a:pt x="851" y="452"/>
                  </a:lnTo>
                  <a:lnTo>
                    <a:pt x="852" y="452"/>
                  </a:lnTo>
                  <a:lnTo>
                    <a:pt x="853" y="452"/>
                  </a:lnTo>
                  <a:lnTo>
                    <a:pt x="858" y="452"/>
                  </a:lnTo>
                  <a:lnTo>
                    <a:pt x="859" y="452"/>
                  </a:lnTo>
                  <a:lnTo>
                    <a:pt x="865" y="451"/>
                  </a:lnTo>
                  <a:lnTo>
                    <a:pt x="868" y="451"/>
                  </a:lnTo>
                  <a:lnTo>
                    <a:pt x="869" y="450"/>
                  </a:lnTo>
                  <a:lnTo>
                    <a:pt x="869" y="450"/>
                  </a:lnTo>
                  <a:lnTo>
                    <a:pt x="870" y="451"/>
                  </a:lnTo>
                  <a:lnTo>
                    <a:pt x="876" y="452"/>
                  </a:lnTo>
                  <a:lnTo>
                    <a:pt x="878" y="452"/>
                  </a:lnTo>
                  <a:lnTo>
                    <a:pt x="878" y="452"/>
                  </a:lnTo>
                  <a:lnTo>
                    <a:pt x="879" y="452"/>
                  </a:lnTo>
                  <a:lnTo>
                    <a:pt x="880" y="452"/>
                  </a:lnTo>
                  <a:lnTo>
                    <a:pt x="881" y="452"/>
                  </a:lnTo>
                  <a:lnTo>
                    <a:pt x="882" y="452"/>
                  </a:lnTo>
                  <a:lnTo>
                    <a:pt x="883" y="453"/>
                  </a:lnTo>
                  <a:lnTo>
                    <a:pt x="884" y="453"/>
                  </a:lnTo>
                  <a:lnTo>
                    <a:pt x="885" y="453"/>
                  </a:lnTo>
                  <a:lnTo>
                    <a:pt x="886" y="452"/>
                  </a:lnTo>
                  <a:lnTo>
                    <a:pt x="886" y="452"/>
                  </a:lnTo>
                  <a:lnTo>
                    <a:pt x="886" y="452"/>
                  </a:lnTo>
                  <a:lnTo>
                    <a:pt x="886" y="452"/>
                  </a:lnTo>
                  <a:lnTo>
                    <a:pt x="887" y="452"/>
                  </a:lnTo>
                  <a:lnTo>
                    <a:pt x="887" y="452"/>
                  </a:lnTo>
                  <a:lnTo>
                    <a:pt x="888" y="452"/>
                  </a:lnTo>
                  <a:lnTo>
                    <a:pt x="890" y="452"/>
                  </a:lnTo>
                  <a:lnTo>
                    <a:pt x="894" y="451"/>
                  </a:lnTo>
                  <a:lnTo>
                    <a:pt x="895" y="452"/>
                  </a:lnTo>
                  <a:lnTo>
                    <a:pt x="896" y="451"/>
                  </a:lnTo>
                  <a:lnTo>
                    <a:pt x="897" y="451"/>
                  </a:lnTo>
                  <a:lnTo>
                    <a:pt x="899" y="451"/>
                  </a:lnTo>
                  <a:lnTo>
                    <a:pt x="900" y="451"/>
                  </a:lnTo>
                  <a:lnTo>
                    <a:pt x="901" y="452"/>
                  </a:lnTo>
                  <a:lnTo>
                    <a:pt x="902" y="452"/>
                  </a:lnTo>
                  <a:lnTo>
                    <a:pt x="902" y="452"/>
                  </a:lnTo>
                  <a:lnTo>
                    <a:pt x="903" y="452"/>
                  </a:lnTo>
                  <a:lnTo>
                    <a:pt x="903" y="453"/>
                  </a:lnTo>
                  <a:lnTo>
                    <a:pt x="904" y="452"/>
                  </a:lnTo>
                  <a:lnTo>
                    <a:pt x="904" y="453"/>
                  </a:lnTo>
                  <a:lnTo>
                    <a:pt x="905" y="454"/>
                  </a:lnTo>
                  <a:lnTo>
                    <a:pt x="906" y="455"/>
                  </a:lnTo>
                  <a:lnTo>
                    <a:pt x="907" y="455"/>
                  </a:lnTo>
                  <a:lnTo>
                    <a:pt x="910" y="455"/>
                  </a:lnTo>
                  <a:lnTo>
                    <a:pt x="910" y="456"/>
                  </a:lnTo>
                  <a:lnTo>
                    <a:pt x="911" y="457"/>
                  </a:lnTo>
                  <a:lnTo>
                    <a:pt x="912" y="457"/>
                  </a:lnTo>
                  <a:lnTo>
                    <a:pt x="912" y="457"/>
                  </a:lnTo>
                  <a:lnTo>
                    <a:pt x="912" y="458"/>
                  </a:lnTo>
                  <a:lnTo>
                    <a:pt x="912" y="458"/>
                  </a:lnTo>
                  <a:lnTo>
                    <a:pt x="912" y="459"/>
                  </a:lnTo>
                  <a:lnTo>
                    <a:pt x="914" y="460"/>
                  </a:lnTo>
                  <a:lnTo>
                    <a:pt x="915" y="461"/>
                  </a:lnTo>
                  <a:lnTo>
                    <a:pt x="916" y="461"/>
                  </a:lnTo>
                  <a:lnTo>
                    <a:pt x="916" y="461"/>
                  </a:lnTo>
                  <a:lnTo>
                    <a:pt x="916" y="462"/>
                  </a:lnTo>
                  <a:lnTo>
                    <a:pt x="916" y="463"/>
                  </a:lnTo>
                  <a:lnTo>
                    <a:pt x="915" y="463"/>
                  </a:lnTo>
                  <a:lnTo>
                    <a:pt x="914" y="464"/>
                  </a:lnTo>
                  <a:lnTo>
                    <a:pt x="912" y="465"/>
                  </a:lnTo>
                  <a:lnTo>
                    <a:pt x="912" y="465"/>
                  </a:lnTo>
                  <a:lnTo>
                    <a:pt x="912" y="464"/>
                  </a:lnTo>
                  <a:lnTo>
                    <a:pt x="909" y="462"/>
                  </a:lnTo>
                  <a:lnTo>
                    <a:pt x="907" y="462"/>
                  </a:lnTo>
                  <a:lnTo>
                    <a:pt x="906" y="462"/>
                  </a:lnTo>
                  <a:lnTo>
                    <a:pt x="906" y="463"/>
                  </a:lnTo>
                  <a:lnTo>
                    <a:pt x="906" y="464"/>
                  </a:lnTo>
                  <a:lnTo>
                    <a:pt x="907" y="465"/>
                  </a:lnTo>
                  <a:lnTo>
                    <a:pt x="907" y="466"/>
                  </a:lnTo>
                  <a:lnTo>
                    <a:pt x="907" y="467"/>
                  </a:lnTo>
                  <a:lnTo>
                    <a:pt x="907" y="468"/>
                  </a:lnTo>
                  <a:lnTo>
                    <a:pt x="904" y="473"/>
                  </a:lnTo>
                  <a:lnTo>
                    <a:pt x="904" y="475"/>
                  </a:lnTo>
                  <a:lnTo>
                    <a:pt x="904" y="476"/>
                  </a:lnTo>
                  <a:lnTo>
                    <a:pt x="903" y="477"/>
                  </a:lnTo>
                  <a:lnTo>
                    <a:pt x="903" y="478"/>
                  </a:lnTo>
                  <a:lnTo>
                    <a:pt x="903" y="478"/>
                  </a:lnTo>
                  <a:lnTo>
                    <a:pt x="903" y="478"/>
                  </a:lnTo>
                  <a:lnTo>
                    <a:pt x="902" y="478"/>
                  </a:lnTo>
                  <a:lnTo>
                    <a:pt x="902" y="478"/>
                  </a:lnTo>
                  <a:lnTo>
                    <a:pt x="902" y="481"/>
                  </a:lnTo>
                  <a:lnTo>
                    <a:pt x="902" y="483"/>
                  </a:lnTo>
                  <a:lnTo>
                    <a:pt x="901" y="484"/>
                  </a:lnTo>
                  <a:lnTo>
                    <a:pt x="900" y="484"/>
                  </a:lnTo>
                  <a:lnTo>
                    <a:pt x="899" y="484"/>
                  </a:lnTo>
                  <a:lnTo>
                    <a:pt x="895" y="484"/>
                  </a:lnTo>
                  <a:lnTo>
                    <a:pt x="895" y="485"/>
                  </a:lnTo>
                  <a:lnTo>
                    <a:pt x="896" y="486"/>
                  </a:lnTo>
                  <a:lnTo>
                    <a:pt x="896" y="486"/>
                  </a:lnTo>
                  <a:lnTo>
                    <a:pt x="895" y="486"/>
                  </a:lnTo>
                  <a:lnTo>
                    <a:pt x="895" y="486"/>
                  </a:lnTo>
                  <a:lnTo>
                    <a:pt x="894" y="486"/>
                  </a:lnTo>
                  <a:lnTo>
                    <a:pt x="894" y="486"/>
                  </a:lnTo>
                  <a:lnTo>
                    <a:pt x="894" y="488"/>
                  </a:lnTo>
                  <a:lnTo>
                    <a:pt x="894" y="489"/>
                  </a:lnTo>
                  <a:lnTo>
                    <a:pt x="893" y="493"/>
                  </a:lnTo>
                  <a:lnTo>
                    <a:pt x="892" y="494"/>
                  </a:lnTo>
                  <a:lnTo>
                    <a:pt x="891" y="494"/>
                  </a:lnTo>
                  <a:lnTo>
                    <a:pt x="891" y="492"/>
                  </a:lnTo>
                  <a:lnTo>
                    <a:pt x="891" y="491"/>
                  </a:lnTo>
                  <a:lnTo>
                    <a:pt x="891" y="490"/>
                  </a:lnTo>
                  <a:lnTo>
                    <a:pt x="890" y="490"/>
                  </a:lnTo>
                  <a:lnTo>
                    <a:pt x="888" y="490"/>
                  </a:lnTo>
                  <a:lnTo>
                    <a:pt x="887" y="490"/>
                  </a:lnTo>
                  <a:lnTo>
                    <a:pt x="887" y="491"/>
                  </a:lnTo>
                  <a:lnTo>
                    <a:pt x="888" y="492"/>
                  </a:lnTo>
                  <a:lnTo>
                    <a:pt x="888" y="493"/>
                  </a:lnTo>
                  <a:lnTo>
                    <a:pt x="887" y="494"/>
                  </a:lnTo>
                  <a:lnTo>
                    <a:pt x="886" y="494"/>
                  </a:lnTo>
                  <a:lnTo>
                    <a:pt x="886" y="494"/>
                  </a:lnTo>
                  <a:lnTo>
                    <a:pt x="885" y="493"/>
                  </a:lnTo>
                  <a:lnTo>
                    <a:pt x="885" y="491"/>
                  </a:lnTo>
                  <a:lnTo>
                    <a:pt x="884" y="491"/>
                  </a:lnTo>
                  <a:lnTo>
                    <a:pt x="883" y="494"/>
                  </a:lnTo>
                  <a:lnTo>
                    <a:pt x="883" y="495"/>
                  </a:lnTo>
                  <a:lnTo>
                    <a:pt x="883" y="495"/>
                  </a:lnTo>
                  <a:lnTo>
                    <a:pt x="882" y="495"/>
                  </a:lnTo>
                  <a:lnTo>
                    <a:pt x="881" y="496"/>
                  </a:lnTo>
                  <a:lnTo>
                    <a:pt x="879" y="496"/>
                  </a:lnTo>
                  <a:lnTo>
                    <a:pt x="878" y="496"/>
                  </a:lnTo>
                  <a:lnTo>
                    <a:pt x="875" y="495"/>
                  </a:lnTo>
                  <a:lnTo>
                    <a:pt x="873" y="495"/>
                  </a:lnTo>
                  <a:lnTo>
                    <a:pt x="873" y="496"/>
                  </a:lnTo>
                  <a:lnTo>
                    <a:pt x="873" y="498"/>
                  </a:lnTo>
                  <a:lnTo>
                    <a:pt x="872" y="500"/>
                  </a:lnTo>
                  <a:lnTo>
                    <a:pt x="872" y="500"/>
                  </a:lnTo>
                  <a:lnTo>
                    <a:pt x="871" y="500"/>
                  </a:lnTo>
                  <a:lnTo>
                    <a:pt x="871" y="500"/>
                  </a:lnTo>
                  <a:lnTo>
                    <a:pt x="870" y="500"/>
                  </a:lnTo>
                  <a:lnTo>
                    <a:pt x="869" y="500"/>
                  </a:lnTo>
                  <a:lnTo>
                    <a:pt x="869" y="501"/>
                  </a:lnTo>
                  <a:lnTo>
                    <a:pt x="869" y="503"/>
                  </a:lnTo>
                  <a:lnTo>
                    <a:pt x="869" y="504"/>
                  </a:lnTo>
                  <a:lnTo>
                    <a:pt x="869" y="504"/>
                  </a:lnTo>
                  <a:lnTo>
                    <a:pt x="869" y="505"/>
                  </a:lnTo>
                  <a:lnTo>
                    <a:pt x="869" y="506"/>
                  </a:lnTo>
                  <a:lnTo>
                    <a:pt x="868" y="509"/>
                  </a:lnTo>
                  <a:lnTo>
                    <a:pt x="868" y="510"/>
                  </a:lnTo>
                  <a:lnTo>
                    <a:pt x="867" y="510"/>
                  </a:lnTo>
                  <a:lnTo>
                    <a:pt x="866" y="510"/>
                  </a:lnTo>
                  <a:lnTo>
                    <a:pt x="866" y="511"/>
                  </a:lnTo>
                  <a:lnTo>
                    <a:pt x="865" y="511"/>
                  </a:lnTo>
                  <a:lnTo>
                    <a:pt x="865" y="512"/>
                  </a:lnTo>
                  <a:lnTo>
                    <a:pt x="866" y="512"/>
                  </a:lnTo>
                  <a:lnTo>
                    <a:pt x="867" y="512"/>
                  </a:lnTo>
                  <a:lnTo>
                    <a:pt x="867" y="513"/>
                  </a:lnTo>
                  <a:lnTo>
                    <a:pt x="867" y="514"/>
                  </a:lnTo>
                  <a:lnTo>
                    <a:pt x="866" y="514"/>
                  </a:lnTo>
                  <a:lnTo>
                    <a:pt x="865" y="515"/>
                  </a:lnTo>
                  <a:lnTo>
                    <a:pt x="866" y="516"/>
                  </a:lnTo>
                  <a:lnTo>
                    <a:pt x="867" y="518"/>
                  </a:lnTo>
                  <a:lnTo>
                    <a:pt x="867" y="519"/>
                  </a:lnTo>
                  <a:lnTo>
                    <a:pt x="868" y="520"/>
                  </a:lnTo>
                  <a:lnTo>
                    <a:pt x="868" y="521"/>
                  </a:lnTo>
                  <a:lnTo>
                    <a:pt x="868" y="521"/>
                  </a:lnTo>
                  <a:lnTo>
                    <a:pt x="869" y="521"/>
                  </a:lnTo>
                  <a:lnTo>
                    <a:pt x="869" y="521"/>
                  </a:lnTo>
                  <a:lnTo>
                    <a:pt x="869" y="522"/>
                  </a:lnTo>
                  <a:lnTo>
                    <a:pt x="869" y="524"/>
                  </a:lnTo>
                  <a:lnTo>
                    <a:pt x="869" y="525"/>
                  </a:lnTo>
                  <a:lnTo>
                    <a:pt x="870" y="526"/>
                  </a:lnTo>
                  <a:lnTo>
                    <a:pt x="869" y="527"/>
                  </a:lnTo>
                  <a:lnTo>
                    <a:pt x="869" y="528"/>
                  </a:lnTo>
                  <a:lnTo>
                    <a:pt x="870" y="528"/>
                  </a:lnTo>
                  <a:lnTo>
                    <a:pt x="871" y="535"/>
                  </a:lnTo>
                  <a:lnTo>
                    <a:pt x="871" y="537"/>
                  </a:lnTo>
                  <a:lnTo>
                    <a:pt x="872" y="538"/>
                  </a:lnTo>
                  <a:lnTo>
                    <a:pt x="874" y="538"/>
                  </a:lnTo>
                  <a:lnTo>
                    <a:pt x="874" y="537"/>
                  </a:lnTo>
                  <a:lnTo>
                    <a:pt x="873" y="533"/>
                  </a:lnTo>
                  <a:lnTo>
                    <a:pt x="873" y="531"/>
                  </a:lnTo>
                  <a:lnTo>
                    <a:pt x="873" y="530"/>
                  </a:lnTo>
                  <a:lnTo>
                    <a:pt x="874" y="529"/>
                  </a:lnTo>
                  <a:lnTo>
                    <a:pt x="875" y="529"/>
                  </a:lnTo>
                  <a:lnTo>
                    <a:pt x="876" y="530"/>
                  </a:lnTo>
                  <a:lnTo>
                    <a:pt x="876" y="531"/>
                  </a:lnTo>
                  <a:lnTo>
                    <a:pt x="877" y="532"/>
                  </a:lnTo>
                  <a:lnTo>
                    <a:pt x="877" y="531"/>
                  </a:lnTo>
                  <a:lnTo>
                    <a:pt x="877" y="532"/>
                  </a:lnTo>
                  <a:lnTo>
                    <a:pt x="878" y="533"/>
                  </a:lnTo>
                  <a:lnTo>
                    <a:pt x="878" y="535"/>
                  </a:lnTo>
                  <a:lnTo>
                    <a:pt x="878" y="538"/>
                  </a:lnTo>
                  <a:lnTo>
                    <a:pt x="879" y="539"/>
                  </a:lnTo>
                  <a:lnTo>
                    <a:pt x="879" y="541"/>
                  </a:lnTo>
                  <a:lnTo>
                    <a:pt x="880" y="542"/>
                  </a:lnTo>
                  <a:lnTo>
                    <a:pt x="881" y="542"/>
                  </a:lnTo>
                  <a:lnTo>
                    <a:pt x="882" y="542"/>
                  </a:lnTo>
                  <a:lnTo>
                    <a:pt x="882" y="543"/>
                  </a:lnTo>
                  <a:lnTo>
                    <a:pt x="883" y="543"/>
                  </a:lnTo>
                  <a:lnTo>
                    <a:pt x="883" y="542"/>
                  </a:lnTo>
                  <a:lnTo>
                    <a:pt x="884" y="542"/>
                  </a:lnTo>
                  <a:lnTo>
                    <a:pt x="885" y="542"/>
                  </a:lnTo>
                  <a:lnTo>
                    <a:pt x="886" y="542"/>
                  </a:lnTo>
                  <a:lnTo>
                    <a:pt x="886" y="541"/>
                  </a:lnTo>
                  <a:lnTo>
                    <a:pt x="887" y="541"/>
                  </a:lnTo>
                  <a:lnTo>
                    <a:pt x="888" y="540"/>
                  </a:lnTo>
                  <a:lnTo>
                    <a:pt x="889" y="539"/>
                  </a:lnTo>
                  <a:lnTo>
                    <a:pt x="889" y="538"/>
                  </a:lnTo>
                  <a:lnTo>
                    <a:pt x="890" y="538"/>
                  </a:lnTo>
                  <a:lnTo>
                    <a:pt x="890" y="538"/>
                  </a:lnTo>
                  <a:lnTo>
                    <a:pt x="890" y="537"/>
                  </a:lnTo>
                  <a:lnTo>
                    <a:pt x="890" y="536"/>
                  </a:lnTo>
                  <a:lnTo>
                    <a:pt x="889" y="532"/>
                  </a:lnTo>
                  <a:lnTo>
                    <a:pt x="888" y="531"/>
                  </a:lnTo>
                  <a:lnTo>
                    <a:pt x="888" y="529"/>
                  </a:lnTo>
                  <a:lnTo>
                    <a:pt x="889" y="528"/>
                  </a:lnTo>
                  <a:lnTo>
                    <a:pt x="890" y="525"/>
                  </a:lnTo>
                  <a:lnTo>
                    <a:pt x="891" y="524"/>
                  </a:lnTo>
                  <a:lnTo>
                    <a:pt x="891" y="523"/>
                  </a:lnTo>
                  <a:lnTo>
                    <a:pt x="893" y="522"/>
                  </a:lnTo>
                  <a:lnTo>
                    <a:pt x="894" y="522"/>
                  </a:lnTo>
                  <a:lnTo>
                    <a:pt x="895" y="521"/>
                  </a:lnTo>
                  <a:lnTo>
                    <a:pt x="895" y="521"/>
                  </a:lnTo>
                  <a:lnTo>
                    <a:pt x="895" y="519"/>
                  </a:lnTo>
                  <a:lnTo>
                    <a:pt x="895" y="514"/>
                  </a:lnTo>
                  <a:lnTo>
                    <a:pt x="895" y="512"/>
                  </a:lnTo>
                  <a:lnTo>
                    <a:pt x="895" y="512"/>
                  </a:lnTo>
                  <a:lnTo>
                    <a:pt x="895" y="511"/>
                  </a:lnTo>
                  <a:lnTo>
                    <a:pt x="895" y="511"/>
                  </a:lnTo>
                  <a:lnTo>
                    <a:pt x="895" y="512"/>
                  </a:lnTo>
                  <a:lnTo>
                    <a:pt x="896" y="512"/>
                  </a:lnTo>
                  <a:lnTo>
                    <a:pt x="897" y="514"/>
                  </a:lnTo>
                  <a:lnTo>
                    <a:pt x="898" y="514"/>
                  </a:lnTo>
                  <a:lnTo>
                    <a:pt x="899" y="514"/>
                  </a:lnTo>
                  <a:lnTo>
                    <a:pt x="900" y="513"/>
                  </a:lnTo>
                  <a:lnTo>
                    <a:pt x="901" y="512"/>
                  </a:lnTo>
                  <a:lnTo>
                    <a:pt x="902" y="512"/>
                  </a:lnTo>
                  <a:lnTo>
                    <a:pt x="903" y="511"/>
                  </a:lnTo>
                  <a:lnTo>
                    <a:pt x="904" y="512"/>
                  </a:lnTo>
                  <a:lnTo>
                    <a:pt x="904" y="513"/>
                  </a:lnTo>
                  <a:lnTo>
                    <a:pt x="905" y="514"/>
                  </a:lnTo>
                  <a:lnTo>
                    <a:pt x="905" y="513"/>
                  </a:lnTo>
                  <a:lnTo>
                    <a:pt x="906" y="512"/>
                  </a:lnTo>
                  <a:lnTo>
                    <a:pt x="907" y="512"/>
                  </a:lnTo>
                  <a:lnTo>
                    <a:pt x="908" y="512"/>
                  </a:lnTo>
                  <a:lnTo>
                    <a:pt x="908" y="512"/>
                  </a:lnTo>
                  <a:lnTo>
                    <a:pt x="907" y="514"/>
                  </a:lnTo>
                  <a:lnTo>
                    <a:pt x="907" y="516"/>
                  </a:lnTo>
                  <a:lnTo>
                    <a:pt x="909" y="521"/>
                  </a:lnTo>
                  <a:lnTo>
                    <a:pt x="909" y="522"/>
                  </a:lnTo>
                  <a:lnTo>
                    <a:pt x="910" y="522"/>
                  </a:lnTo>
                  <a:lnTo>
                    <a:pt x="910" y="523"/>
                  </a:lnTo>
                  <a:lnTo>
                    <a:pt x="911" y="524"/>
                  </a:lnTo>
                  <a:lnTo>
                    <a:pt x="911" y="525"/>
                  </a:lnTo>
                  <a:lnTo>
                    <a:pt x="911" y="526"/>
                  </a:lnTo>
                  <a:lnTo>
                    <a:pt x="912" y="526"/>
                  </a:lnTo>
                  <a:lnTo>
                    <a:pt x="912" y="527"/>
                  </a:lnTo>
                  <a:lnTo>
                    <a:pt x="912" y="528"/>
                  </a:lnTo>
                  <a:lnTo>
                    <a:pt x="912" y="529"/>
                  </a:lnTo>
                  <a:lnTo>
                    <a:pt x="912" y="529"/>
                  </a:lnTo>
                  <a:lnTo>
                    <a:pt x="911" y="531"/>
                  </a:lnTo>
                  <a:lnTo>
                    <a:pt x="911" y="532"/>
                  </a:lnTo>
                  <a:lnTo>
                    <a:pt x="911" y="534"/>
                  </a:lnTo>
                  <a:lnTo>
                    <a:pt x="912" y="539"/>
                  </a:lnTo>
                  <a:lnTo>
                    <a:pt x="912" y="543"/>
                  </a:lnTo>
                  <a:lnTo>
                    <a:pt x="912" y="543"/>
                  </a:lnTo>
                  <a:lnTo>
                    <a:pt x="912" y="545"/>
                  </a:lnTo>
                  <a:lnTo>
                    <a:pt x="912" y="545"/>
                  </a:lnTo>
                  <a:lnTo>
                    <a:pt x="913" y="546"/>
                  </a:lnTo>
                  <a:lnTo>
                    <a:pt x="913" y="549"/>
                  </a:lnTo>
                  <a:lnTo>
                    <a:pt x="914" y="550"/>
                  </a:lnTo>
                  <a:lnTo>
                    <a:pt x="914" y="551"/>
                  </a:lnTo>
                  <a:lnTo>
                    <a:pt x="915" y="552"/>
                  </a:lnTo>
                  <a:lnTo>
                    <a:pt x="916" y="553"/>
                  </a:lnTo>
                  <a:lnTo>
                    <a:pt x="916" y="556"/>
                  </a:lnTo>
                  <a:lnTo>
                    <a:pt x="916" y="559"/>
                  </a:lnTo>
                  <a:lnTo>
                    <a:pt x="916" y="560"/>
                  </a:lnTo>
                  <a:lnTo>
                    <a:pt x="917" y="561"/>
                  </a:lnTo>
                  <a:lnTo>
                    <a:pt x="917" y="562"/>
                  </a:lnTo>
                  <a:lnTo>
                    <a:pt x="920" y="574"/>
                  </a:lnTo>
                  <a:lnTo>
                    <a:pt x="920" y="576"/>
                  </a:lnTo>
                  <a:lnTo>
                    <a:pt x="919" y="576"/>
                  </a:lnTo>
                  <a:lnTo>
                    <a:pt x="918" y="576"/>
                  </a:lnTo>
                  <a:lnTo>
                    <a:pt x="919" y="579"/>
                  </a:lnTo>
                  <a:lnTo>
                    <a:pt x="919" y="582"/>
                  </a:lnTo>
                  <a:lnTo>
                    <a:pt x="920" y="582"/>
                  </a:lnTo>
                  <a:lnTo>
                    <a:pt x="920" y="582"/>
                  </a:lnTo>
                  <a:lnTo>
                    <a:pt x="920" y="581"/>
                  </a:lnTo>
                  <a:lnTo>
                    <a:pt x="921" y="581"/>
                  </a:lnTo>
                  <a:lnTo>
                    <a:pt x="922" y="580"/>
                  </a:lnTo>
                  <a:lnTo>
                    <a:pt x="922" y="580"/>
                  </a:lnTo>
                  <a:lnTo>
                    <a:pt x="922" y="579"/>
                  </a:lnTo>
                  <a:lnTo>
                    <a:pt x="922" y="578"/>
                  </a:lnTo>
                  <a:lnTo>
                    <a:pt x="923" y="578"/>
                  </a:lnTo>
                  <a:lnTo>
                    <a:pt x="923" y="577"/>
                  </a:lnTo>
                  <a:lnTo>
                    <a:pt x="923" y="576"/>
                  </a:lnTo>
                  <a:lnTo>
                    <a:pt x="923" y="575"/>
                  </a:lnTo>
                  <a:lnTo>
                    <a:pt x="924" y="575"/>
                  </a:lnTo>
                  <a:lnTo>
                    <a:pt x="927" y="577"/>
                  </a:lnTo>
                  <a:lnTo>
                    <a:pt x="929" y="580"/>
                  </a:lnTo>
                  <a:lnTo>
                    <a:pt x="930" y="580"/>
                  </a:lnTo>
                  <a:lnTo>
                    <a:pt x="930" y="582"/>
                  </a:lnTo>
                  <a:lnTo>
                    <a:pt x="930" y="583"/>
                  </a:lnTo>
                  <a:lnTo>
                    <a:pt x="931" y="583"/>
                  </a:lnTo>
                  <a:lnTo>
                    <a:pt x="932" y="582"/>
                  </a:lnTo>
                  <a:lnTo>
                    <a:pt x="932" y="580"/>
                  </a:lnTo>
                  <a:lnTo>
                    <a:pt x="933" y="580"/>
                  </a:lnTo>
                  <a:lnTo>
                    <a:pt x="933" y="581"/>
                  </a:lnTo>
                  <a:lnTo>
                    <a:pt x="934" y="582"/>
                  </a:lnTo>
                  <a:lnTo>
                    <a:pt x="934" y="582"/>
                  </a:lnTo>
                  <a:lnTo>
                    <a:pt x="934" y="581"/>
                  </a:lnTo>
                  <a:lnTo>
                    <a:pt x="934" y="580"/>
                  </a:lnTo>
                  <a:lnTo>
                    <a:pt x="934" y="580"/>
                  </a:lnTo>
                  <a:lnTo>
                    <a:pt x="934" y="579"/>
                  </a:lnTo>
                  <a:lnTo>
                    <a:pt x="935" y="578"/>
                  </a:lnTo>
                  <a:lnTo>
                    <a:pt x="935" y="577"/>
                  </a:lnTo>
                  <a:lnTo>
                    <a:pt x="936" y="577"/>
                  </a:lnTo>
                  <a:lnTo>
                    <a:pt x="936" y="573"/>
                  </a:lnTo>
                  <a:lnTo>
                    <a:pt x="937" y="573"/>
                  </a:lnTo>
                  <a:lnTo>
                    <a:pt x="937" y="573"/>
                  </a:lnTo>
                  <a:lnTo>
                    <a:pt x="938" y="573"/>
                  </a:lnTo>
                  <a:lnTo>
                    <a:pt x="939" y="573"/>
                  </a:lnTo>
                  <a:lnTo>
                    <a:pt x="939" y="574"/>
                  </a:lnTo>
                  <a:lnTo>
                    <a:pt x="940" y="573"/>
                  </a:lnTo>
                  <a:lnTo>
                    <a:pt x="940" y="572"/>
                  </a:lnTo>
                  <a:lnTo>
                    <a:pt x="940" y="572"/>
                  </a:lnTo>
                  <a:lnTo>
                    <a:pt x="941" y="572"/>
                  </a:lnTo>
                  <a:lnTo>
                    <a:pt x="942" y="572"/>
                  </a:lnTo>
                  <a:lnTo>
                    <a:pt x="942" y="571"/>
                  </a:lnTo>
                  <a:lnTo>
                    <a:pt x="941" y="565"/>
                  </a:lnTo>
                  <a:lnTo>
                    <a:pt x="941" y="564"/>
                  </a:lnTo>
                  <a:lnTo>
                    <a:pt x="939" y="563"/>
                  </a:lnTo>
                  <a:lnTo>
                    <a:pt x="938" y="561"/>
                  </a:lnTo>
                  <a:lnTo>
                    <a:pt x="938" y="560"/>
                  </a:lnTo>
                  <a:lnTo>
                    <a:pt x="939" y="558"/>
                  </a:lnTo>
                  <a:lnTo>
                    <a:pt x="939" y="557"/>
                  </a:lnTo>
                  <a:lnTo>
                    <a:pt x="939" y="556"/>
                  </a:lnTo>
                  <a:lnTo>
                    <a:pt x="938" y="555"/>
                  </a:lnTo>
                  <a:lnTo>
                    <a:pt x="937" y="554"/>
                  </a:lnTo>
                  <a:lnTo>
                    <a:pt x="937" y="553"/>
                  </a:lnTo>
                  <a:lnTo>
                    <a:pt x="938" y="550"/>
                  </a:lnTo>
                  <a:lnTo>
                    <a:pt x="939" y="548"/>
                  </a:lnTo>
                  <a:lnTo>
                    <a:pt x="940" y="547"/>
                  </a:lnTo>
                  <a:lnTo>
                    <a:pt x="941" y="546"/>
                  </a:lnTo>
                  <a:lnTo>
                    <a:pt x="942" y="545"/>
                  </a:lnTo>
                  <a:lnTo>
                    <a:pt x="942" y="544"/>
                  </a:lnTo>
                  <a:lnTo>
                    <a:pt x="941" y="543"/>
                  </a:lnTo>
                  <a:lnTo>
                    <a:pt x="940" y="542"/>
                  </a:lnTo>
                  <a:lnTo>
                    <a:pt x="940" y="541"/>
                  </a:lnTo>
                  <a:lnTo>
                    <a:pt x="940" y="539"/>
                  </a:lnTo>
                  <a:lnTo>
                    <a:pt x="941" y="538"/>
                  </a:lnTo>
                  <a:lnTo>
                    <a:pt x="942" y="538"/>
                  </a:lnTo>
                  <a:lnTo>
                    <a:pt x="943" y="538"/>
                  </a:lnTo>
                  <a:lnTo>
                    <a:pt x="943" y="539"/>
                  </a:lnTo>
                  <a:lnTo>
                    <a:pt x="944" y="540"/>
                  </a:lnTo>
                  <a:lnTo>
                    <a:pt x="945" y="541"/>
                  </a:lnTo>
                  <a:lnTo>
                    <a:pt x="946" y="541"/>
                  </a:lnTo>
                  <a:lnTo>
                    <a:pt x="946" y="540"/>
                  </a:lnTo>
                  <a:lnTo>
                    <a:pt x="947" y="539"/>
                  </a:lnTo>
                  <a:lnTo>
                    <a:pt x="948" y="538"/>
                  </a:lnTo>
                  <a:lnTo>
                    <a:pt x="950" y="536"/>
                  </a:lnTo>
                  <a:lnTo>
                    <a:pt x="950" y="535"/>
                  </a:lnTo>
                  <a:lnTo>
                    <a:pt x="949" y="535"/>
                  </a:lnTo>
                  <a:lnTo>
                    <a:pt x="949" y="534"/>
                  </a:lnTo>
                  <a:lnTo>
                    <a:pt x="950" y="531"/>
                  </a:lnTo>
                  <a:lnTo>
                    <a:pt x="950" y="529"/>
                  </a:lnTo>
                  <a:lnTo>
                    <a:pt x="950" y="529"/>
                  </a:lnTo>
                  <a:lnTo>
                    <a:pt x="950" y="528"/>
                  </a:lnTo>
                  <a:lnTo>
                    <a:pt x="951" y="527"/>
                  </a:lnTo>
                  <a:lnTo>
                    <a:pt x="951" y="526"/>
                  </a:lnTo>
                  <a:lnTo>
                    <a:pt x="951" y="525"/>
                  </a:lnTo>
                  <a:lnTo>
                    <a:pt x="951" y="523"/>
                  </a:lnTo>
                  <a:lnTo>
                    <a:pt x="951" y="521"/>
                  </a:lnTo>
                  <a:lnTo>
                    <a:pt x="952" y="514"/>
                  </a:lnTo>
                  <a:lnTo>
                    <a:pt x="952" y="512"/>
                  </a:lnTo>
                  <a:lnTo>
                    <a:pt x="951" y="512"/>
                  </a:lnTo>
                  <a:lnTo>
                    <a:pt x="950" y="511"/>
                  </a:lnTo>
                  <a:lnTo>
                    <a:pt x="949" y="505"/>
                  </a:lnTo>
                  <a:lnTo>
                    <a:pt x="949" y="504"/>
                  </a:lnTo>
                  <a:lnTo>
                    <a:pt x="949" y="503"/>
                  </a:lnTo>
                  <a:lnTo>
                    <a:pt x="948" y="503"/>
                  </a:lnTo>
                  <a:lnTo>
                    <a:pt x="948" y="502"/>
                  </a:lnTo>
                  <a:lnTo>
                    <a:pt x="947" y="501"/>
                  </a:lnTo>
                  <a:lnTo>
                    <a:pt x="947" y="500"/>
                  </a:lnTo>
                  <a:lnTo>
                    <a:pt x="946" y="500"/>
                  </a:lnTo>
                  <a:lnTo>
                    <a:pt x="946" y="499"/>
                  </a:lnTo>
                  <a:lnTo>
                    <a:pt x="946" y="498"/>
                  </a:lnTo>
                  <a:lnTo>
                    <a:pt x="947" y="497"/>
                  </a:lnTo>
                  <a:lnTo>
                    <a:pt x="947" y="496"/>
                  </a:lnTo>
                  <a:lnTo>
                    <a:pt x="948" y="496"/>
                  </a:lnTo>
                  <a:lnTo>
                    <a:pt x="949" y="496"/>
                  </a:lnTo>
                  <a:lnTo>
                    <a:pt x="951" y="498"/>
                  </a:lnTo>
                  <a:lnTo>
                    <a:pt x="951" y="499"/>
                  </a:lnTo>
                  <a:lnTo>
                    <a:pt x="952" y="500"/>
                  </a:lnTo>
                  <a:lnTo>
                    <a:pt x="953" y="500"/>
                  </a:lnTo>
                  <a:lnTo>
                    <a:pt x="953" y="501"/>
                  </a:lnTo>
                  <a:lnTo>
                    <a:pt x="954" y="501"/>
                  </a:lnTo>
                  <a:lnTo>
                    <a:pt x="954" y="501"/>
                  </a:lnTo>
                  <a:lnTo>
                    <a:pt x="955" y="500"/>
                  </a:lnTo>
                  <a:lnTo>
                    <a:pt x="955" y="500"/>
                  </a:lnTo>
                  <a:lnTo>
                    <a:pt x="956" y="501"/>
                  </a:lnTo>
                  <a:lnTo>
                    <a:pt x="956" y="500"/>
                  </a:lnTo>
                  <a:lnTo>
                    <a:pt x="957" y="500"/>
                  </a:lnTo>
                  <a:lnTo>
                    <a:pt x="957" y="500"/>
                  </a:lnTo>
                  <a:lnTo>
                    <a:pt x="958" y="500"/>
                  </a:lnTo>
                  <a:lnTo>
                    <a:pt x="960" y="500"/>
                  </a:lnTo>
                  <a:lnTo>
                    <a:pt x="962" y="500"/>
                  </a:lnTo>
                  <a:lnTo>
                    <a:pt x="963" y="500"/>
                  </a:lnTo>
                  <a:lnTo>
                    <a:pt x="964" y="502"/>
                  </a:lnTo>
                  <a:lnTo>
                    <a:pt x="965" y="502"/>
                  </a:lnTo>
                  <a:lnTo>
                    <a:pt x="969" y="502"/>
                  </a:lnTo>
                  <a:lnTo>
                    <a:pt x="970" y="502"/>
                  </a:lnTo>
                  <a:lnTo>
                    <a:pt x="971" y="502"/>
                  </a:lnTo>
                  <a:lnTo>
                    <a:pt x="972" y="503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5"/>
                  </a:lnTo>
                  <a:lnTo>
                    <a:pt x="977" y="506"/>
                  </a:lnTo>
                  <a:lnTo>
                    <a:pt x="977" y="506"/>
                  </a:lnTo>
                  <a:lnTo>
                    <a:pt x="978" y="505"/>
                  </a:lnTo>
                  <a:lnTo>
                    <a:pt x="978" y="504"/>
                  </a:lnTo>
                  <a:lnTo>
                    <a:pt x="978" y="504"/>
                  </a:lnTo>
                  <a:lnTo>
                    <a:pt x="978" y="503"/>
                  </a:lnTo>
                  <a:lnTo>
                    <a:pt x="978" y="502"/>
                  </a:lnTo>
                  <a:lnTo>
                    <a:pt x="980" y="500"/>
                  </a:lnTo>
                  <a:lnTo>
                    <a:pt x="980" y="498"/>
                  </a:lnTo>
                  <a:lnTo>
                    <a:pt x="980" y="497"/>
                  </a:lnTo>
                  <a:lnTo>
                    <a:pt x="981" y="496"/>
                  </a:lnTo>
                  <a:lnTo>
                    <a:pt x="981" y="495"/>
                  </a:lnTo>
                  <a:lnTo>
                    <a:pt x="981" y="493"/>
                  </a:lnTo>
                  <a:lnTo>
                    <a:pt x="983" y="488"/>
                  </a:lnTo>
                  <a:lnTo>
                    <a:pt x="984" y="487"/>
                  </a:lnTo>
                  <a:lnTo>
                    <a:pt x="984" y="486"/>
                  </a:lnTo>
                  <a:lnTo>
                    <a:pt x="984" y="486"/>
                  </a:lnTo>
                  <a:lnTo>
                    <a:pt x="985" y="485"/>
                  </a:lnTo>
                  <a:lnTo>
                    <a:pt x="986" y="484"/>
                  </a:lnTo>
                  <a:lnTo>
                    <a:pt x="985" y="483"/>
                  </a:lnTo>
                  <a:lnTo>
                    <a:pt x="986" y="483"/>
                  </a:lnTo>
                  <a:lnTo>
                    <a:pt x="986" y="482"/>
                  </a:lnTo>
                  <a:lnTo>
                    <a:pt x="987" y="482"/>
                  </a:lnTo>
                  <a:lnTo>
                    <a:pt x="987" y="480"/>
                  </a:lnTo>
                  <a:lnTo>
                    <a:pt x="987" y="479"/>
                  </a:lnTo>
                  <a:lnTo>
                    <a:pt x="988" y="479"/>
                  </a:lnTo>
                  <a:lnTo>
                    <a:pt x="988" y="478"/>
                  </a:lnTo>
                  <a:lnTo>
                    <a:pt x="988" y="478"/>
                  </a:lnTo>
                  <a:lnTo>
                    <a:pt x="988" y="477"/>
                  </a:lnTo>
                  <a:lnTo>
                    <a:pt x="989" y="477"/>
                  </a:lnTo>
                  <a:lnTo>
                    <a:pt x="991" y="475"/>
                  </a:lnTo>
                  <a:lnTo>
                    <a:pt x="991" y="474"/>
                  </a:lnTo>
                  <a:lnTo>
                    <a:pt x="992" y="471"/>
                  </a:lnTo>
                  <a:lnTo>
                    <a:pt x="993" y="470"/>
                  </a:lnTo>
                  <a:lnTo>
                    <a:pt x="994" y="470"/>
                  </a:lnTo>
                  <a:lnTo>
                    <a:pt x="995" y="470"/>
                  </a:lnTo>
                  <a:lnTo>
                    <a:pt x="995" y="469"/>
                  </a:lnTo>
                  <a:lnTo>
                    <a:pt x="996" y="469"/>
                  </a:lnTo>
                  <a:lnTo>
                    <a:pt x="996" y="468"/>
                  </a:lnTo>
                  <a:lnTo>
                    <a:pt x="996" y="467"/>
                  </a:lnTo>
                  <a:lnTo>
                    <a:pt x="996" y="466"/>
                  </a:lnTo>
                  <a:lnTo>
                    <a:pt x="997" y="464"/>
                  </a:lnTo>
                  <a:lnTo>
                    <a:pt x="998" y="462"/>
                  </a:lnTo>
                  <a:lnTo>
                    <a:pt x="998" y="459"/>
                  </a:lnTo>
                  <a:lnTo>
                    <a:pt x="998" y="458"/>
                  </a:lnTo>
                  <a:lnTo>
                    <a:pt x="999" y="457"/>
                  </a:lnTo>
                  <a:lnTo>
                    <a:pt x="999" y="456"/>
                  </a:lnTo>
                  <a:lnTo>
                    <a:pt x="999" y="454"/>
                  </a:lnTo>
                  <a:lnTo>
                    <a:pt x="998" y="452"/>
                  </a:lnTo>
                  <a:lnTo>
                    <a:pt x="998" y="452"/>
                  </a:lnTo>
                  <a:lnTo>
                    <a:pt x="997" y="452"/>
                  </a:lnTo>
                  <a:lnTo>
                    <a:pt x="995" y="451"/>
                  </a:lnTo>
                  <a:lnTo>
                    <a:pt x="994" y="450"/>
                  </a:lnTo>
                  <a:lnTo>
                    <a:pt x="994" y="448"/>
                  </a:lnTo>
                  <a:lnTo>
                    <a:pt x="997" y="442"/>
                  </a:lnTo>
                  <a:lnTo>
                    <a:pt x="997" y="440"/>
                  </a:lnTo>
                  <a:lnTo>
                    <a:pt x="997" y="439"/>
                  </a:lnTo>
                  <a:lnTo>
                    <a:pt x="998" y="439"/>
                  </a:lnTo>
                  <a:lnTo>
                    <a:pt x="998" y="438"/>
                  </a:lnTo>
                  <a:lnTo>
                    <a:pt x="999" y="437"/>
                  </a:lnTo>
                  <a:lnTo>
                    <a:pt x="1001" y="437"/>
                  </a:lnTo>
                  <a:lnTo>
                    <a:pt x="1002" y="436"/>
                  </a:lnTo>
                  <a:lnTo>
                    <a:pt x="1003" y="435"/>
                  </a:lnTo>
                  <a:lnTo>
                    <a:pt x="1004" y="435"/>
                  </a:lnTo>
                  <a:lnTo>
                    <a:pt x="1005" y="435"/>
                  </a:lnTo>
                  <a:lnTo>
                    <a:pt x="1005" y="435"/>
                  </a:lnTo>
                  <a:lnTo>
                    <a:pt x="1005" y="435"/>
                  </a:lnTo>
                  <a:lnTo>
                    <a:pt x="1005" y="434"/>
                  </a:lnTo>
                  <a:lnTo>
                    <a:pt x="1005" y="434"/>
                  </a:lnTo>
                  <a:lnTo>
                    <a:pt x="1009" y="428"/>
                  </a:lnTo>
                  <a:lnTo>
                    <a:pt x="1010" y="428"/>
                  </a:lnTo>
                  <a:lnTo>
                    <a:pt x="1011" y="427"/>
                  </a:lnTo>
                  <a:lnTo>
                    <a:pt x="1011" y="427"/>
                  </a:lnTo>
                  <a:lnTo>
                    <a:pt x="1011" y="426"/>
                  </a:lnTo>
                  <a:lnTo>
                    <a:pt x="1011" y="421"/>
                  </a:lnTo>
                  <a:lnTo>
                    <a:pt x="1011" y="420"/>
                  </a:lnTo>
                  <a:lnTo>
                    <a:pt x="1011" y="419"/>
                  </a:lnTo>
                  <a:lnTo>
                    <a:pt x="1013" y="418"/>
                  </a:lnTo>
                  <a:lnTo>
                    <a:pt x="1014" y="418"/>
                  </a:lnTo>
                  <a:lnTo>
                    <a:pt x="1015" y="417"/>
                  </a:lnTo>
                  <a:lnTo>
                    <a:pt x="1016" y="415"/>
                  </a:lnTo>
                  <a:lnTo>
                    <a:pt x="1016" y="414"/>
                  </a:lnTo>
                  <a:lnTo>
                    <a:pt x="1016" y="414"/>
                  </a:lnTo>
                  <a:lnTo>
                    <a:pt x="1016" y="413"/>
                  </a:lnTo>
                  <a:lnTo>
                    <a:pt x="1014" y="413"/>
                  </a:lnTo>
                  <a:lnTo>
                    <a:pt x="1014" y="412"/>
                  </a:lnTo>
                  <a:lnTo>
                    <a:pt x="1014" y="410"/>
                  </a:lnTo>
                  <a:lnTo>
                    <a:pt x="1014" y="409"/>
                  </a:lnTo>
                  <a:lnTo>
                    <a:pt x="1014" y="408"/>
                  </a:lnTo>
                  <a:lnTo>
                    <a:pt x="1014" y="408"/>
                  </a:lnTo>
                  <a:lnTo>
                    <a:pt x="1013" y="408"/>
                  </a:lnTo>
                  <a:lnTo>
                    <a:pt x="1013" y="406"/>
                  </a:lnTo>
                  <a:lnTo>
                    <a:pt x="1013" y="404"/>
                  </a:lnTo>
                  <a:lnTo>
                    <a:pt x="1013" y="402"/>
                  </a:lnTo>
                  <a:lnTo>
                    <a:pt x="1013" y="401"/>
                  </a:lnTo>
                  <a:lnTo>
                    <a:pt x="1014" y="400"/>
                  </a:lnTo>
                  <a:lnTo>
                    <a:pt x="1014" y="399"/>
                  </a:lnTo>
                  <a:lnTo>
                    <a:pt x="1014" y="398"/>
                  </a:lnTo>
                  <a:lnTo>
                    <a:pt x="1013" y="397"/>
                  </a:lnTo>
                  <a:lnTo>
                    <a:pt x="1013" y="396"/>
                  </a:lnTo>
                  <a:lnTo>
                    <a:pt x="1013" y="395"/>
                  </a:lnTo>
                  <a:lnTo>
                    <a:pt x="1014" y="395"/>
                  </a:lnTo>
                  <a:lnTo>
                    <a:pt x="1014" y="393"/>
                  </a:lnTo>
                  <a:lnTo>
                    <a:pt x="1015" y="393"/>
                  </a:lnTo>
                  <a:lnTo>
                    <a:pt x="1015" y="393"/>
                  </a:lnTo>
                  <a:lnTo>
                    <a:pt x="1015" y="392"/>
                  </a:lnTo>
                  <a:lnTo>
                    <a:pt x="1015" y="391"/>
                  </a:lnTo>
                  <a:lnTo>
                    <a:pt x="1016" y="391"/>
                  </a:lnTo>
                  <a:lnTo>
                    <a:pt x="1017" y="391"/>
                  </a:lnTo>
                  <a:lnTo>
                    <a:pt x="1017" y="390"/>
                  </a:lnTo>
                  <a:lnTo>
                    <a:pt x="1018" y="390"/>
                  </a:lnTo>
                  <a:lnTo>
                    <a:pt x="1018" y="389"/>
                  </a:lnTo>
                  <a:lnTo>
                    <a:pt x="1019" y="389"/>
                  </a:lnTo>
                  <a:lnTo>
                    <a:pt x="1020" y="389"/>
                  </a:lnTo>
                  <a:lnTo>
                    <a:pt x="1020" y="390"/>
                  </a:lnTo>
                  <a:lnTo>
                    <a:pt x="1020" y="390"/>
                  </a:lnTo>
                  <a:lnTo>
                    <a:pt x="1021" y="389"/>
                  </a:lnTo>
                  <a:lnTo>
                    <a:pt x="1022" y="389"/>
                  </a:lnTo>
                  <a:lnTo>
                    <a:pt x="1025" y="387"/>
                  </a:lnTo>
                  <a:lnTo>
                    <a:pt x="1026" y="387"/>
                  </a:lnTo>
                  <a:lnTo>
                    <a:pt x="1027" y="385"/>
                  </a:lnTo>
                  <a:lnTo>
                    <a:pt x="1028" y="384"/>
                  </a:lnTo>
                  <a:lnTo>
                    <a:pt x="1029" y="383"/>
                  </a:lnTo>
                  <a:lnTo>
                    <a:pt x="1031" y="382"/>
                  </a:lnTo>
                  <a:lnTo>
                    <a:pt x="1031" y="382"/>
                  </a:lnTo>
                  <a:lnTo>
                    <a:pt x="1032" y="382"/>
                  </a:lnTo>
                  <a:lnTo>
                    <a:pt x="1033" y="382"/>
                  </a:lnTo>
                  <a:lnTo>
                    <a:pt x="1033" y="381"/>
                  </a:lnTo>
                  <a:lnTo>
                    <a:pt x="1034" y="380"/>
                  </a:lnTo>
                  <a:lnTo>
                    <a:pt x="1034" y="379"/>
                  </a:lnTo>
                  <a:lnTo>
                    <a:pt x="1035" y="379"/>
                  </a:lnTo>
                  <a:lnTo>
                    <a:pt x="1037" y="379"/>
                  </a:lnTo>
                  <a:lnTo>
                    <a:pt x="1037" y="378"/>
                  </a:lnTo>
                  <a:lnTo>
                    <a:pt x="1038" y="378"/>
                  </a:lnTo>
                  <a:lnTo>
                    <a:pt x="1039" y="376"/>
                  </a:lnTo>
                  <a:lnTo>
                    <a:pt x="1040" y="375"/>
                  </a:lnTo>
                  <a:lnTo>
                    <a:pt x="1041" y="374"/>
                  </a:lnTo>
                  <a:lnTo>
                    <a:pt x="1043" y="374"/>
                  </a:lnTo>
                  <a:lnTo>
                    <a:pt x="1044" y="373"/>
                  </a:lnTo>
                  <a:lnTo>
                    <a:pt x="1045" y="372"/>
                  </a:lnTo>
                  <a:lnTo>
                    <a:pt x="1046" y="371"/>
                  </a:lnTo>
                  <a:lnTo>
                    <a:pt x="1048" y="368"/>
                  </a:lnTo>
                  <a:lnTo>
                    <a:pt x="1048" y="367"/>
                  </a:lnTo>
                  <a:lnTo>
                    <a:pt x="1051" y="365"/>
                  </a:lnTo>
                  <a:lnTo>
                    <a:pt x="1054" y="364"/>
                  </a:lnTo>
                  <a:lnTo>
                    <a:pt x="1064" y="362"/>
                  </a:lnTo>
                  <a:lnTo>
                    <a:pt x="1065" y="362"/>
                  </a:lnTo>
                  <a:lnTo>
                    <a:pt x="1066" y="362"/>
                  </a:lnTo>
                  <a:lnTo>
                    <a:pt x="1067" y="362"/>
                  </a:lnTo>
                  <a:lnTo>
                    <a:pt x="1068" y="362"/>
                  </a:lnTo>
                  <a:lnTo>
                    <a:pt x="1069" y="361"/>
                  </a:lnTo>
                  <a:lnTo>
                    <a:pt x="1070" y="360"/>
                  </a:lnTo>
                  <a:lnTo>
                    <a:pt x="1070" y="359"/>
                  </a:lnTo>
                  <a:lnTo>
                    <a:pt x="1072" y="359"/>
                  </a:lnTo>
                  <a:lnTo>
                    <a:pt x="1072" y="360"/>
                  </a:lnTo>
                  <a:lnTo>
                    <a:pt x="1073" y="360"/>
                  </a:lnTo>
                  <a:lnTo>
                    <a:pt x="1073" y="360"/>
                  </a:lnTo>
                  <a:lnTo>
                    <a:pt x="1073" y="359"/>
                  </a:lnTo>
                  <a:lnTo>
                    <a:pt x="1074" y="359"/>
                  </a:lnTo>
                  <a:lnTo>
                    <a:pt x="1075" y="359"/>
                  </a:lnTo>
                  <a:lnTo>
                    <a:pt x="1077" y="359"/>
                  </a:lnTo>
                  <a:lnTo>
                    <a:pt x="1078" y="360"/>
                  </a:lnTo>
                  <a:lnTo>
                    <a:pt x="1078" y="361"/>
                  </a:lnTo>
                  <a:lnTo>
                    <a:pt x="1079" y="362"/>
                  </a:lnTo>
                  <a:lnTo>
                    <a:pt x="1080" y="363"/>
                  </a:lnTo>
                  <a:lnTo>
                    <a:pt x="1081" y="364"/>
                  </a:lnTo>
                  <a:lnTo>
                    <a:pt x="1081" y="365"/>
                  </a:lnTo>
                  <a:lnTo>
                    <a:pt x="1081" y="366"/>
                  </a:lnTo>
                  <a:lnTo>
                    <a:pt x="1081" y="367"/>
                  </a:lnTo>
                  <a:lnTo>
                    <a:pt x="1082" y="367"/>
                  </a:lnTo>
                  <a:lnTo>
                    <a:pt x="1086" y="370"/>
                  </a:lnTo>
                  <a:lnTo>
                    <a:pt x="1087" y="371"/>
                  </a:lnTo>
                  <a:lnTo>
                    <a:pt x="1088" y="371"/>
                  </a:lnTo>
                  <a:lnTo>
                    <a:pt x="1089" y="371"/>
                  </a:lnTo>
                  <a:lnTo>
                    <a:pt x="1090" y="371"/>
                  </a:lnTo>
                  <a:lnTo>
                    <a:pt x="1090" y="371"/>
                  </a:lnTo>
                  <a:lnTo>
                    <a:pt x="1090" y="369"/>
                  </a:lnTo>
                  <a:lnTo>
                    <a:pt x="1090" y="368"/>
                  </a:lnTo>
                  <a:lnTo>
                    <a:pt x="1090" y="368"/>
                  </a:lnTo>
                  <a:lnTo>
                    <a:pt x="1090" y="367"/>
                  </a:lnTo>
                  <a:lnTo>
                    <a:pt x="1090" y="367"/>
                  </a:lnTo>
                  <a:lnTo>
                    <a:pt x="1088" y="366"/>
                  </a:lnTo>
                  <a:lnTo>
                    <a:pt x="1082" y="357"/>
                  </a:lnTo>
                  <a:lnTo>
                    <a:pt x="1082" y="355"/>
                  </a:lnTo>
                  <a:lnTo>
                    <a:pt x="1082" y="353"/>
                  </a:lnTo>
                  <a:lnTo>
                    <a:pt x="1082" y="352"/>
                  </a:lnTo>
                  <a:lnTo>
                    <a:pt x="1082" y="352"/>
                  </a:lnTo>
                  <a:lnTo>
                    <a:pt x="1082" y="351"/>
                  </a:lnTo>
                  <a:lnTo>
                    <a:pt x="1082" y="350"/>
                  </a:lnTo>
                  <a:lnTo>
                    <a:pt x="1082" y="350"/>
                  </a:lnTo>
                  <a:lnTo>
                    <a:pt x="1081" y="350"/>
                  </a:lnTo>
                  <a:lnTo>
                    <a:pt x="1081" y="350"/>
                  </a:lnTo>
                  <a:lnTo>
                    <a:pt x="1082" y="349"/>
                  </a:lnTo>
                  <a:lnTo>
                    <a:pt x="1082" y="348"/>
                  </a:lnTo>
                  <a:lnTo>
                    <a:pt x="1082" y="347"/>
                  </a:lnTo>
                  <a:lnTo>
                    <a:pt x="1084" y="346"/>
                  </a:lnTo>
                  <a:lnTo>
                    <a:pt x="1085" y="345"/>
                  </a:lnTo>
                  <a:lnTo>
                    <a:pt x="1085" y="343"/>
                  </a:lnTo>
                  <a:lnTo>
                    <a:pt x="1086" y="343"/>
                  </a:lnTo>
                  <a:lnTo>
                    <a:pt x="1087" y="343"/>
                  </a:lnTo>
                  <a:lnTo>
                    <a:pt x="1088" y="342"/>
                  </a:lnTo>
                  <a:lnTo>
                    <a:pt x="1088" y="341"/>
                  </a:lnTo>
                  <a:lnTo>
                    <a:pt x="1089" y="341"/>
                  </a:lnTo>
                  <a:lnTo>
                    <a:pt x="1090" y="341"/>
                  </a:lnTo>
                  <a:lnTo>
                    <a:pt x="1090" y="341"/>
                  </a:lnTo>
                  <a:lnTo>
                    <a:pt x="1090" y="340"/>
                  </a:lnTo>
                  <a:lnTo>
                    <a:pt x="1090" y="340"/>
                  </a:lnTo>
                  <a:lnTo>
                    <a:pt x="1092" y="338"/>
                  </a:lnTo>
                  <a:lnTo>
                    <a:pt x="1093" y="337"/>
                  </a:lnTo>
                  <a:lnTo>
                    <a:pt x="1094" y="336"/>
                  </a:lnTo>
                  <a:lnTo>
                    <a:pt x="1095" y="335"/>
                  </a:lnTo>
                  <a:lnTo>
                    <a:pt x="1096" y="335"/>
                  </a:lnTo>
                  <a:lnTo>
                    <a:pt x="1097" y="335"/>
                  </a:lnTo>
                  <a:lnTo>
                    <a:pt x="1097" y="336"/>
                  </a:lnTo>
                  <a:lnTo>
                    <a:pt x="1097" y="337"/>
                  </a:lnTo>
                  <a:lnTo>
                    <a:pt x="1098" y="337"/>
                  </a:lnTo>
                  <a:lnTo>
                    <a:pt x="1099" y="336"/>
                  </a:lnTo>
                  <a:lnTo>
                    <a:pt x="1099" y="335"/>
                  </a:lnTo>
                  <a:lnTo>
                    <a:pt x="1099" y="334"/>
                  </a:lnTo>
                  <a:lnTo>
                    <a:pt x="1099" y="333"/>
                  </a:lnTo>
                  <a:lnTo>
                    <a:pt x="1099" y="333"/>
                  </a:lnTo>
                  <a:lnTo>
                    <a:pt x="1099" y="332"/>
                  </a:lnTo>
                  <a:lnTo>
                    <a:pt x="1099" y="331"/>
                  </a:lnTo>
                  <a:lnTo>
                    <a:pt x="1098" y="328"/>
                  </a:lnTo>
                  <a:lnTo>
                    <a:pt x="1097" y="328"/>
                  </a:lnTo>
                  <a:lnTo>
                    <a:pt x="1098" y="326"/>
                  </a:lnTo>
                  <a:lnTo>
                    <a:pt x="1099" y="324"/>
                  </a:lnTo>
                  <a:lnTo>
                    <a:pt x="1099" y="323"/>
                  </a:lnTo>
                  <a:lnTo>
                    <a:pt x="1097" y="322"/>
                  </a:lnTo>
                  <a:lnTo>
                    <a:pt x="1095" y="320"/>
                  </a:lnTo>
                  <a:lnTo>
                    <a:pt x="1094" y="320"/>
                  </a:lnTo>
                  <a:lnTo>
                    <a:pt x="1094" y="319"/>
                  </a:lnTo>
                  <a:lnTo>
                    <a:pt x="1093" y="318"/>
                  </a:lnTo>
                  <a:lnTo>
                    <a:pt x="1092" y="318"/>
                  </a:lnTo>
                  <a:lnTo>
                    <a:pt x="1090" y="316"/>
                  </a:lnTo>
                  <a:lnTo>
                    <a:pt x="1089" y="316"/>
                  </a:lnTo>
                  <a:lnTo>
                    <a:pt x="1087" y="316"/>
                  </a:lnTo>
                  <a:lnTo>
                    <a:pt x="1085" y="317"/>
                  </a:lnTo>
                  <a:lnTo>
                    <a:pt x="1085" y="317"/>
                  </a:lnTo>
                  <a:lnTo>
                    <a:pt x="1084" y="317"/>
                  </a:lnTo>
                  <a:lnTo>
                    <a:pt x="1082" y="316"/>
                  </a:lnTo>
                  <a:lnTo>
                    <a:pt x="1075" y="313"/>
                  </a:lnTo>
                  <a:lnTo>
                    <a:pt x="1071" y="313"/>
                  </a:lnTo>
                  <a:lnTo>
                    <a:pt x="1069" y="313"/>
                  </a:lnTo>
                  <a:lnTo>
                    <a:pt x="1067" y="314"/>
                  </a:lnTo>
                  <a:lnTo>
                    <a:pt x="1066" y="314"/>
                  </a:lnTo>
                  <a:lnTo>
                    <a:pt x="1065" y="315"/>
                  </a:lnTo>
                  <a:lnTo>
                    <a:pt x="1063" y="316"/>
                  </a:lnTo>
                  <a:lnTo>
                    <a:pt x="1060" y="314"/>
                  </a:lnTo>
                  <a:lnTo>
                    <a:pt x="1061" y="311"/>
                  </a:lnTo>
                  <a:lnTo>
                    <a:pt x="1064" y="307"/>
                  </a:lnTo>
                  <a:lnTo>
                    <a:pt x="1067" y="305"/>
                  </a:lnTo>
                  <a:lnTo>
                    <a:pt x="1067" y="303"/>
                  </a:lnTo>
                  <a:lnTo>
                    <a:pt x="1071" y="302"/>
                  </a:lnTo>
                  <a:lnTo>
                    <a:pt x="1071" y="299"/>
                  </a:lnTo>
                  <a:lnTo>
                    <a:pt x="1070" y="298"/>
                  </a:lnTo>
                  <a:lnTo>
                    <a:pt x="1068" y="295"/>
                  </a:lnTo>
                  <a:lnTo>
                    <a:pt x="1067" y="294"/>
                  </a:lnTo>
                  <a:lnTo>
                    <a:pt x="1067" y="292"/>
                  </a:lnTo>
                  <a:lnTo>
                    <a:pt x="1066" y="291"/>
                  </a:lnTo>
                  <a:lnTo>
                    <a:pt x="1065" y="290"/>
                  </a:lnTo>
                  <a:lnTo>
                    <a:pt x="1065" y="290"/>
                  </a:lnTo>
                  <a:lnTo>
                    <a:pt x="1065" y="290"/>
                  </a:lnTo>
                  <a:lnTo>
                    <a:pt x="1065" y="289"/>
                  </a:lnTo>
                  <a:lnTo>
                    <a:pt x="1063" y="287"/>
                  </a:lnTo>
                  <a:lnTo>
                    <a:pt x="1060" y="289"/>
                  </a:lnTo>
                  <a:lnTo>
                    <a:pt x="1058" y="291"/>
                  </a:lnTo>
                  <a:lnTo>
                    <a:pt x="1056" y="291"/>
                  </a:lnTo>
                  <a:lnTo>
                    <a:pt x="1055" y="288"/>
                  </a:lnTo>
                  <a:lnTo>
                    <a:pt x="1055" y="284"/>
                  </a:lnTo>
                  <a:lnTo>
                    <a:pt x="1056" y="284"/>
                  </a:lnTo>
                  <a:lnTo>
                    <a:pt x="1056" y="283"/>
                  </a:lnTo>
                  <a:lnTo>
                    <a:pt x="1056" y="283"/>
                  </a:lnTo>
                  <a:lnTo>
                    <a:pt x="1061" y="282"/>
                  </a:lnTo>
                  <a:lnTo>
                    <a:pt x="1062" y="280"/>
                  </a:lnTo>
                  <a:lnTo>
                    <a:pt x="1063" y="279"/>
                  </a:lnTo>
                  <a:lnTo>
                    <a:pt x="1063" y="278"/>
                  </a:lnTo>
                  <a:lnTo>
                    <a:pt x="1062" y="277"/>
                  </a:lnTo>
                  <a:lnTo>
                    <a:pt x="1061" y="277"/>
                  </a:lnTo>
                  <a:lnTo>
                    <a:pt x="1060" y="278"/>
                  </a:lnTo>
                  <a:lnTo>
                    <a:pt x="1058" y="279"/>
                  </a:lnTo>
                  <a:lnTo>
                    <a:pt x="1057" y="279"/>
                  </a:lnTo>
                  <a:lnTo>
                    <a:pt x="1056" y="278"/>
                  </a:lnTo>
                  <a:lnTo>
                    <a:pt x="1055" y="277"/>
                  </a:lnTo>
                  <a:lnTo>
                    <a:pt x="1055" y="276"/>
                  </a:lnTo>
                  <a:lnTo>
                    <a:pt x="1054" y="273"/>
                  </a:lnTo>
                  <a:lnTo>
                    <a:pt x="1051" y="273"/>
                  </a:lnTo>
                  <a:lnTo>
                    <a:pt x="1048" y="273"/>
                  </a:lnTo>
                  <a:lnTo>
                    <a:pt x="1047" y="273"/>
                  </a:lnTo>
                  <a:lnTo>
                    <a:pt x="1043" y="275"/>
                  </a:lnTo>
                  <a:lnTo>
                    <a:pt x="1041" y="273"/>
                  </a:lnTo>
                  <a:lnTo>
                    <a:pt x="1040" y="274"/>
                  </a:lnTo>
                  <a:lnTo>
                    <a:pt x="1039" y="274"/>
                  </a:lnTo>
                  <a:lnTo>
                    <a:pt x="1039" y="277"/>
                  </a:lnTo>
                  <a:lnTo>
                    <a:pt x="1038" y="280"/>
                  </a:lnTo>
                  <a:lnTo>
                    <a:pt x="1035" y="280"/>
                  </a:lnTo>
                  <a:lnTo>
                    <a:pt x="1033" y="279"/>
                  </a:lnTo>
                  <a:lnTo>
                    <a:pt x="1032" y="279"/>
                  </a:lnTo>
                  <a:lnTo>
                    <a:pt x="1031" y="279"/>
                  </a:lnTo>
                  <a:lnTo>
                    <a:pt x="1031" y="280"/>
                  </a:lnTo>
                  <a:lnTo>
                    <a:pt x="1030" y="281"/>
                  </a:lnTo>
                  <a:lnTo>
                    <a:pt x="1031" y="282"/>
                  </a:lnTo>
                  <a:lnTo>
                    <a:pt x="1031" y="283"/>
                  </a:lnTo>
                  <a:lnTo>
                    <a:pt x="1030" y="283"/>
                  </a:lnTo>
                  <a:lnTo>
                    <a:pt x="1029" y="286"/>
                  </a:lnTo>
                  <a:lnTo>
                    <a:pt x="1027" y="287"/>
                  </a:lnTo>
                  <a:lnTo>
                    <a:pt x="1024" y="287"/>
                  </a:lnTo>
                  <a:lnTo>
                    <a:pt x="1021" y="286"/>
                  </a:lnTo>
                  <a:lnTo>
                    <a:pt x="1020" y="286"/>
                  </a:lnTo>
                  <a:lnTo>
                    <a:pt x="1019" y="286"/>
                  </a:lnTo>
                  <a:lnTo>
                    <a:pt x="1019" y="285"/>
                  </a:lnTo>
                  <a:lnTo>
                    <a:pt x="1019" y="284"/>
                  </a:lnTo>
                  <a:lnTo>
                    <a:pt x="1018" y="284"/>
                  </a:lnTo>
                  <a:lnTo>
                    <a:pt x="1015" y="284"/>
                  </a:lnTo>
                  <a:lnTo>
                    <a:pt x="1014" y="284"/>
                  </a:lnTo>
                  <a:lnTo>
                    <a:pt x="1013" y="283"/>
                  </a:lnTo>
                  <a:lnTo>
                    <a:pt x="1010" y="282"/>
                  </a:lnTo>
                  <a:lnTo>
                    <a:pt x="1006" y="282"/>
                  </a:lnTo>
                  <a:lnTo>
                    <a:pt x="1005" y="282"/>
                  </a:lnTo>
                  <a:lnTo>
                    <a:pt x="1004" y="282"/>
                  </a:lnTo>
                  <a:lnTo>
                    <a:pt x="1003" y="282"/>
                  </a:lnTo>
                  <a:lnTo>
                    <a:pt x="1002" y="282"/>
                  </a:lnTo>
                  <a:lnTo>
                    <a:pt x="1001" y="282"/>
                  </a:lnTo>
                  <a:lnTo>
                    <a:pt x="1002" y="280"/>
                  </a:lnTo>
                  <a:lnTo>
                    <a:pt x="1001" y="279"/>
                  </a:lnTo>
                  <a:lnTo>
                    <a:pt x="999" y="277"/>
                  </a:lnTo>
                  <a:lnTo>
                    <a:pt x="998" y="276"/>
                  </a:lnTo>
                  <a:lnTo>
                    <a:pt x="997" y="275"/>
                  </a:lnTo>
                  <a:lnTo>
                    <a:pt x="996" y="275"/>
                  </a:lnTo>
                  <a:lnTo>
                    <a:pt x="996" y="276"/>
                  </a:lnTo>
                  <a:lnTo>
                    <a:pt x="993" y="279"/>
                  </a:lnTo>
                  <a:lnTo>
                    <a:pt x="993" y="280"/>
                  </a:lnTo>
                  <a:lnTo>
                    <a:pt x="992" y="280"/>
                  </a:lnTo>
                  <a:lnTo>
                    <a:pt x="991" y="280"/>
                  </a:lnTo>
                  <a:lnTo>
                    <a:pt x="988" y="280"/>
                  </a:lnTo>
                  <a:lnTo>
                    <a:pt x="988" y="281"/>
                  </a:lnTo>
                  <a:lnTo>
                    <a:pt x="987" y="281"/>
                  </a:lnTo>
                  <a:lnTo>
                    <a:pt x="987" y="282"/>
                  </a:lnTo>
                  <a:lnTo>
                    <a:pt x="986" y="282"/>
                  </a:lnTo>
                  <a:lnTo>
                    <a:pt x="986" y="283"/>
                  </a:lnTo>
                  <a:lnTo>
                    <a:pt x="985" y="283"/>
                  </a:lnTo>
                  <a:lnTo>
                    <a:pt x="984" y="283"/>
                  </a:lnTo>
                  <a:lnTo>
                    <a:pt x="983" y="284"/>
                  </a:lnTo>
                  <a:lnTo>
                    <a:pt x="985" y="286"/>
                  </a:lnTo>
                  <a:lnTo>
                    <a:pt x="986" y="288"/>
                  </a:lnTo>
                  <a:lnTo>
                    <a:pt x="984" y="290"/>
                  </a:lnTo>
                  <a:lnTo>
                    <a:pt x="982" y="291"/>
                  </a:lnTo>
                  <a:lnTo>
                    <a:pt x="980" y="292"/>
                  </a:lnTo>
                  <a:lnTo>
                    <a:pt x="978" y="293"/>
                  </a:lnTo>
                  <a:lnTo>
                    <a:pt x="976" y="294"/>
                  </a:lnTo>
                  <a:lnTo>
                    <a:pt x="974" y="295"/>
                  </a:lnTo>
                  <a:lnTo>
                    <a:pt x="973" y="295"/>
                  </a:lnTo>
                  <a:lnTo>
                    <a:pt x="973" y="296"/>
                  </a:lnTo>
                  <a:lnTo>
                    <a:pt x="973" y="298"/>
                  </a:lnTo>
                  <a:lnTo>
                    <a:pt x="972" y="299"/>
                  </a:lnTo>
                  <a:lnTo>
                    <a:pt x="971" y="301"/>
                  </a:lnTo>
                  <a:lnTo>
                    <a:pt x="971" y="303"/>
                  </a:lnTo>
                  <a:lnTo>
                    <a:pt x="968" y="302"/>
                  </a:lnTo>
                  <a:lnTo>
                    <a:pt x="964" y="303"/>
                  </a:lnTo>
                  <a:lnTo>
                    <a:pt x="963" y="302"/>
                  </a:lnTo>
                  <a:lnTo>
                    <a:pt x="962" y="302"/>
                  </a:lnTo>
                  <a:lnTo>
                    <a:pt x="960" y="303"/>
                  </a:lnTo>
                  <a:lnTo>
                    <a:pt x="959" y="303"/>
                  </a:lnTo>
                  <a:lnTo>
                    <a:pt x="958" y="303"/>
                  </a:lnTo>
                  <a:lnTo>
                    <a:pt x="955" y="303"/>
                  </a:lnTo>
                  <a:lnTo>
                    <a:pt x="953" y="303"/>
                  </a:lnTo>
                  <a:lnTo>
                    <a:pt x="949" y="306"/>
                  </a:lnTo>
                  <a:lnTo>
                    <a:pt x="947" y="306"/>
                  </a:lnTo>
                  <a:lnTo>
                    <a:pt x="946" y="307"/>
                  </a:lnTo>
                  <a:lnTo>
                    <a:pt x="946" y="309"/>
                  </a:lnTo>
                  <a:lnTo>
                    <a:pt x="945" y="310"/>
                  </a:lnTo>
                  <a:lnTo>
                    <a:pt x="944" y="312"/>
                  </a:lnTo>
                  <a:lnTo>
                    <a:pt x="942" y="313"/>
                  </a:lnTo>
                  <a:lnTo>
                    <a:pt x="944" y="315"/>
                  </a:lnTo>
                  <a:lnTo>
                    <a:pt x="943" y="317"/>
                  </a:lnTo>
                  <a:lnTo>
                    <a:pt x="940" y="318"/>
                  </a:lnTo>
                  <a:lnTo>
                    <a:pt x="937" y="319"/>
                  </a:lnTo>
                  <a:lnTo>
                    <a:pt x="934" y="320"/>
                  </a:lnTo>
                  <a:lnTo>
                    <a:pt x="934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31" y="322"/>
                  </a:lnTo>
                  <a:lnTo>
                    <a:pt x="930" y="324"/>
                  </a:lnTo>
                  <a:lnTo>
                    <a:pt x="929" y="324"/>
                  </a:lnTo>
                  <a:lnTo>
                    <a:pt x="929" y="324"/>
                  </a:lnTo>
                  <a:lnTo>
                    <a:pt x="928" y="324"/>
                  </a:lnTo>
                  <a:lnTo>
                    <a:pt x="928" y="324"/>
                  </a:lnTo>
                  <a:lnTo>
                    <a:pt x="927" y="324"/>
                  </a:lnTo>
                  <a:lnTo>
                    <a:pt x="924" y="325"/>
                  </a:lnTo>
                  <a:lnTo>
                    <a:pt x="923" y="326"/>
                  </a:lnTo>
                  <a:lnTo>
                    <a:pt x="922" y="328"/>
                  </a:lnTo>
                  <a:lnTo>
                    <a:pt x="921" y="328"/>
                  </a:lnTo>
                  <a:lnTo>
                    <a:pt x="921" y="329"/>
                  </a:lnTo>
                  <a:lnTo>
                    <a:pt x="922" y="329"/>
                  </a:lnTo>
                  <a:lnTo>
                    <a:pt x="924" y="330"/>
                  </a:lnTo>
                  <a:lnTo>
                    <a:pt x="924" y="331"/>
                  </a:lnTo>
                  <a:lnTo>
                    <a:pt x="926" y="333"/>
                  </a:lnTo>
                  <a:lnTo>
                    <a:pt x="924" y="333"/>
                  </a:lnTo>
                  <a:lnTo>
                    <a:pt x="923" y="335"/>
                  </a:lnTo>
                  <a:lnTo>
                    <a:pt x="921" y="336"/>
                  </a:lnTo>
                  <a:lnTo>
                    <a:pt x="920" y="337"/>
                  </a:lnTo>
                  <a:lnTo>
                    <a:pt x="920" y="338"/>
                  </a:lnTo>
                  <a:lnTo>
                    <a:pt x="917" y="339"/>
                  </a:lnTo>
                  <a:lnTo>
                    <a:pt x="915" y="339"/>
                  </a:lnTo>
                  <a:lnTo>
                    <a:pt x="914" y="340"/>
                  </a:lnTo>
                  <a:lnTo>
                    <a:pt x="913" y="340"/>
                  </a:lnTo>
                  <a:lnTo>
                    <a:pt x="913" y="339"/>
                  </a:lnTo>
                  <a:lnTo>
                    <a:pt x="912" y="338"/>
                  </a:lnTo>
                  <a:lnTo>
                    <a:pt x="912" y="339"/>
                  </a:lnTo>
                  <a:lnTo>
                    <a:pt x="912" y="340"/>
                  </a:lnTo>
                  <a:lnTo>
                    <a:pt x="912" y="341"/>
                  </a:lnTo>
                  <a:lnTo>
                    <a:pt x="911" y="340"/>
                  </a:lnTo>
                  <a:lnTo>
                    <a:pt x="911" y="339"/>
                  </a:lnTo>
                  <a:lnTo>
                    <a:pt x="910" y="341"/>
                  </a:lnTo>
                  <a:lnTo>
                    <a:pt x="910" y="341"/>
                  </a:lnTo>
                  <a:lnTo>
                    <a:pt x="909" y="341"/>
                  </a:lnTo>
                  <a:lnTo>
                    <a:pt x="908" y="340"/>
                  </a:lnTo>
                  <a:lnTo>
                    <a:pt x="908" y="338"/>
                  </a:lnTo>
                  <a:lnTo>
                    <a:pt x="907" y="338"/>
                  </a:lnTo>
                  <a:lnTo>
                    <a:pt x="903" y="340"/>
                  </a:lnTo>
                  <a:lnTo>
                    <a:pt x="902" y="341"/>
                  </a:lnTo>
                  <a:lnTo>
                    <a:pt x="900" y="342"/>
                  </a:lnTo>
                  <a:lnTo>
                    <a:pt x="897" y="341"/>
                  </a:lnTo>
                  <a:lnTo>
                    <a:pt x="896" y="342"/>
                  </a:lnTo>
                  <a:lnTo>
                    <a:pt x="895" y="344"/>
                  </a:lnTo>
                  <a:lnTo>
                    <a:pt x="894" y="343"/>
                  </a:lnTo>
                  <a:lnTo>
                    <a:pt x="892" y="343"/>
                  </a:lnTo>
                  <a:lnTo>
                    <a:pt x="892" y="342"/>
                  </a:lnTo>
                  <a:lnTo>
                    <a:pt x="891" y="340"/>
                  </a:lnTo>
                  <a:lnTo>
                    <a:pt x="887" y="341"/>
                  </a:lnTo>
                  <a:lnTo>
                    <a:pt x="886" y="338"/>
                  </a:lnTo>
                  <a:lnTo>
                    <a:pt x="884" y="338"/>
                  </a:lnTo>
                  <a:lnTo>
                    <a:pt x="881" y="338"/>
                  </a:lnTo>
                  <a:lnTo>
                    <a:pt x="881" y="340"/>
                  </a:lnTo>
                  <a:lnTo>
                    <a:pt x="883" y="340"/>
                  </a:lnTo>
                  <a:lnTo>
                    <a:pt x="884" y="341"/>
                  </a:lnTo>
                  <a:lnTo>
                    <a:pt x="884" y="342"/>
                  </a:lnTo>
                  <a:lnTo>
                    <a:pt x="884" y="344"/>
                  </a:lnTo>
                  <a:lnTo>
                    <a:pt x="882" y="347"/>
                  </a:lnTo>
                  <a:lnTo>
                    <a:pt x="882" y="349"/>
                  </a:lnTo>
                  <a:lnTo>
                    <a:pt x="883" y="350"/>
                  </a:lnTo>
                  <a:lnTo>
                    <a:pt x="883" y="351"/>
                  </a:lnTo>
                  <a:lnTo>
                    <a:pt x="884" y="352"/>
                  </a:lnTo>
                  <a:lnTo>
                    <a:pt x="885" y="353"/>
                  </a:lnTo>
                  <a:lnTo>
                    <a:pt x="885" y="354"/>
                  </a:lnTo>
                  <a:lnTo>
                    <a:pt x="886" y="354"/>
                  </a:lnTo>
                  <a:lnTo>
                    <a:pt x="886" y="354"/>
                  </a:lnTo>
                  <a:lnTo>
                    <a:pt x="887" y="355"/>
                  </a:lnTo>
                  <a:lnTo>
                    <a:pt x="890" y="355"/>
                  </a:lnTo>
                  <a:lnTo>
                    <a:pt x="891" y="355"/>
                  </a:lnTo>
                  <a:lnTo>
                    <a:pt x="892" y="354"/>
                  </a:lnTo>
                  <a:lnTo>
                    <a:pt x="894" y="355"/>
                  </a:lnTo>
                  <a:lnTo>
                    <a:pt x="896" y="354"/>
                  </a:lnTo>
                  <a:lnTo>
                    <a:pt x="898" y="355"/>
                  </a:lnTo>
                  <a:lnTo>
                    <a:pt x="901" y="361"/>
                  </a:lnTo>
                  <a:lnTo>
                    <a:pt x="901" y="362"/>
                  </a:lnTo>
                  <a:lnTo>
                    <a:pt x="901" y="363"/>
                  </a:lnTo>
                  <a:lnTo>
                    <a:pt x="900" y="364"/>
                  </a:lnTo>
                  <a:lnTo>
                    <a:pt x="899" y="365"/>
                  </a:lnTo>
                  <a:lnTo>
                    <a:pt x="899" y="366"/>
                  </a:lnTo>
                  <a:lnTo>
                    <a:pt x="898" y="366"/>
                  </a:lnTo>
                  <a:lnTo>
                    <a:pt x="898" y="367"/>
                  </a:lnTo>
                  <a:lnTo>
                    <a:pt x="898" y="367"/>
                  </a:lnTo>
                  <a:lnTo>
                    <a:pt x="897" y="367"/>
                  </a:lnTo>
                  <a:lnTo>
                    <a:pt x="897" y="368"/>
                  </a:lnTo>
                  <a:lnTo>
                    <a:pt x="897" y="369"/>
                  </a:lnTo>
                  <a:lnTo>
                    <a:pt x="897" y="370"/>
                  </a:lnTo>
                  <a:lnTo>
                    <a:pt x="897" y="371"/>
                  </a:lnTo>
                  <a:lnTo>
                    <a:pt x="899" y="373"/>
                  </a:lnTo>
                  <a:lnTo>
                    <a:pt x="900" y="375"/>
                  </a:lnTo>
                  <a:lnTo>
                    <a:pt x="901" y="376"/>
                  </a:lnTo>
                  <a:lnTo>
                    <a:pt x="901" y="377"/>
                  </a:lnTo>
                  <a:lnTo>
                    <a:pt x="900" y="379"/>
                  </a:lnTo>
                  <a:lnTo>
                    <a:pt x="899" y="380"/>
                  </a:lnTo>
                  <a:lnTo>
                    <a:pt x="896" y="381"/>
                  </a:lnTo>
                  <a:lnTo>
                    <a:pt x="895" y="381"/>
                  </a:lnTo>
                  <a:lnTo>
                    <a:pt x="895" y="379"/>
                  </a:lnTo>
                  <a:lnTo>
                    <a:pt x="894" y="379"/>
                  </a:lnTo>
                  <a:lnTo>
                    <a:pt x="894" y="380"/>
                  </a:lnTo>
                  <a:lnTo>
                    <a:pt x="894" y="381"/>
                  </a:lnTo>
                  <a:lnTo>
                    <a:pt x="893" y="381"/>
                  </a:lnTo>
                  <a:lnTo>
                    <a:pt x="893" y="382"/>
                  </a:lnTo>
                  <a:lnTo>
                    <a:pt x="893" y="383"/>
                  </a:lnTo>
                  <a:lnTo>
                    <a:pt x="892" y="383"/>
                  </a:lnTo>
                  <a:lnTo>
                    <a:pt x="892" y="382"/>
                  </a:lnTo>
                  <a:lnTo>
                    <a:pt x="892" y="381"/>
                  </a:lnTo>
                  <a:lnTo>
                    <a:pt x="891" y="381"/>
                  </a:lnTo>
                  <a:lnTo>
                    <a:pt x="891" y="380"/>
                  </a:lnTo>
                  <a:lnTo>
                    <a:pt x="890" y="381"/>
                  </a:lnTo>
                  <a:lnTo>
                    <a:pt x="888" y="382"/>
                  </a:lnTo>
                  <a:lnTo>
                    <a:pt x="886" y="383"/>
                  </a:lnTo>
                  <a:lnTo>
                    <a:pt x="885" y="383"/>
                  </a:lnTo>
                  <a:lnTo>
                    <a:pt x="884" y="383"/>
                  </a:lnTo>
                  <a:lnTo>
                    <a:pt x="883" y="383"/>
                  </a:lnTo>
                  <a:lnTo>
                    <a:pt x="882" y="383"/>
                  </a:lnTo>
                  <a:lnTo>
                    <a:pt x="880" y="383"/>
                  </a:lnTo>
                  <a:lnTo>
                    <a:pt x="879" y="383"/>
                  </a:lnTo>
                  <a:lnTo>
                    <a:pt x="878" y="381"/>
                  </a:lnTo>
                  <a:lnTo>
                    <a:pt x="878" y="380"/>
                  </a:lnTo>
                  <a:lnTo>
                    <a:pt x="876" y="380"/>
                  </a:lnTo>
                  <a:lnTo>
                    <a:pt x="875" y="380"/>
                  </a:lnTo>
                  <a:lnTo>
                    <a:pt x="874" y="381"/>
                  </a:lnTo>
                  <a:lnTo>
                    <a:pt x="874" y="382"/>
                  </a:lnTo>
                  <a:lnTo>
                    <a:pt x="873" y="383"/>
                  </a:lnTo>
                  <a:lnTo>
                    <a:pt x="872" y="384"/>
                  </a:lnTo>
                  <a:lnTo>
                    <a:pt x="871" y="384"/>
                  </a:lnTo>
                  <a:lnTo>
                    <a:pt x="870" y="384"/>
                  </a:lnTo>
                  <a:lnTo>
                    <a:pt x="869" y="384"/>
                  </a:lnTo>
                  <a:lnTo>
                    <a:pt x="869" y="383"/>
                  </a:lnTo>
                  <a:lnTo>
                    <a:pt x="868" y="383"/>
                  </a:lnTo>
                  <a:lnTo>
                    <a:pt x="865" y="383"/>
                  </a:lnTo>
                  <a:lnTo>
                    <a:pt x="864" y="383"/>
                  </a:lnTo>
                  <a:lnTo>
                    <a:pt x="862" y="383"/>
                  </a:lnTo>
                  <a:lnTo>
                    <a:pt x="861" y="384"/>
                  </a:lnTo>
                  <a:lnTo>
                    <a:pt x="858" y="384"/>
                  </a:lnTo>
                  <a:lnTo>
                    <a:pt x="849" y="384"/>
                  </a:lnTo>
                  <a:lnTo>
                    <a:pt x="844" y="384"/>
                  </a:lnTo>
                  <a:lnTo>
                    <a:pt x="840" y="382"/>
                  </a:lnTo>
                  <a:lnTo>
                    <a:pt x="836" y="379"/>
                  </a:lnTo>
                  <a:lnTo>
                    <a:pt x="835" y="378"/>
                  </a:lnTo>
                  <a:lnTo>
                    <a:pt x="835" y="379"/>
                  </a:lnTo>
                  <a:lnTo>
                    <a:pt x="834" y="379"/>
                  </a:lnTo>
                  <a:lnTo>
                    <a:pt x="834" y="380"/>
                  </a:lnTo>
                  <a:lnTo>
                    <a:pt x="833" y="380"/>
                  </a:lnTo>
                  <a:lnTo>
                    <a:pt x="832" y="381"/>
                  </a:lnTo>
                  <a:lnTo>
                    <a:pt x="831" y="381"/>
                  </a:lnTo>
                  <a:lnTo>
                    <a:pt x="830" y="381"/>
                  </a:lnTo>
                  <a:lnTo>
                    <a:pt x="828" y="382"/>
                  </a:lnTo>
                  <a:lnTo>
                    <a:pt x="827" y="384"/>
                  </a:lnTo>
                  <a:lnTo>
                    <a:pt x="827" y="385"/>
                  </a:lnTo>
                  <a:lnTo>
                    <a:pt x="827" y="385"/>
                  </a:lnTo>
                  <a:lnTo>
                    <a:pt x="822" y="386"/>
                  </a:lnTo>
                  <a:lnTo>
                    <a:pt x="819" y="386"/>
                  </a:lnTo>
                  <a:lnTo>
                    <a:pt x="818" y="386"/>
                  </a:lnTo>
                  <a:lnTo>
                    <a:pt x="818" y="386"/>
                  </a:lnTo>
                  <a:lnTo>
                    <a:pt x="817" y="386"/>
                  </a:lnTo>
                  <a:lnTo>
                    <a:pt x="816" y="386"/>
                  </a:lnTo>
                  <a:lnTo>
                    <a:pt x="816" y="387"/>
                  </a:lnTo>
                  <a:lnTo>
                    <a:pt x="815" y="387"/>
                  </a:lnTo>
                  <a:lnTo>
                    <a:pt x="813" y="387"/>
                  </a:lnTo>
                  <a:lnTo>
                    <a:pt x="812" y="387"/>
                  </a:lnTo>
                  <a:lnTo>
                    <a:pt x="810" y="386"/>
                  </a:lnTo>
                  <a:lnTo>
                    <a:pt x="810" y="386"/>
                  </a:lnTo>
                  <a:lnTo>
                    <a:pt x="808" y="386"/>
                  </a:lnTo>
                  <a:lnTo>
                    <a:pt x="807" y="386"/>
                  </a:lnTo>
                  <a:lnTo>
                    <a:pt x="808" y="385"/>
                  </a:lnTo>
                  <a:lnTo>
                    <a:pt x="808" y="384"/>
                  </a:lnTo>
                  <a:lnTo>
                    <a:pt x="806" y="384"/>
                  </a:lnTo>
                  <a:lnTo>
                    <a:pt x="805" y="383"/>
                  </a:lnTo>
                  <a:lnTo>
                    <a:pt x="804" y="383"/>
                  </a:lnTo>
                  <a:lnTo>
                    <a:pt x="801" y="383"/>
                  </a:lnTo>
                  <a:lnTo>
                    <a:pt x="801" y="383"/>
                  </a:lnTo>
                  <a:lnTo>
                    <a:pt x="799" y="381"/>
                  </a:lnTo>
                  <a:lnTo>
                    <a:pt x="798" y="380"/>
                  </a:lnTo>
                  <a:lnTo>
                    <a:pt x="796" y="381"/>
                  </a:lnTo>
                  <a:lnTo>
                    <a:pt x="795" y="381"/>
                  </a:lnTo>
                  <a:lnTo>
                    <a:pt x="794" y="381"/>
                  </a:lnTo>
                  <a:lnTo>
                    <a:pt x="794" y="382"/>
                  </a:lnTo>
                  <a:lnTo>
                    <a:pt x="793" y="382"/>
                  </a:lnTo>
                  <a:lnTo>
                    <a:pt x="793" y="383"/>
                  </a:lnTo>
                  <a:lnTo>
                    <a:pt x="792" y="383"/>
                  </a:lnTo>
                  <a:lnTo>
                    <a:pt x="789" y="383"/>
                  </a:lnTo>
                  <a:lnTo>
                    <a:pt x="788" y="382"/>
                  </a:lnTo>
                  <a:lnTo>
                    <a:pt x="787" y="381"/>
                  </a:lnTo>
                  <a:lnTo>
                    <a:pt x="787" y="380"/>
                  </a:lnTo>
                  <a:lnTo>
                    <a:pt x="786" y="379"/>
                  </a:lnTo>
                  <a:lnTo>
                    <a:pt x="786" y="378"/>
                  </a:lnTo>
                  <a:lnTo>
                    <a:pt x="785" y="378"/>
                  </a:lnTo>
                  <a:lnTo>
                    <a:pt x="784" y="377"/>
                  </a:lnTo>
                  <a:lnTo>
                    <a:pt x="784" y="377"/>
                  </a:lnTo>
                  <a:lnTo>
                    <a:pt x="784" y="377"/>
                  </a:lnTo>
                  <a:lnTo>
                    <a:pt x="784" y="378"/>
                  </a:lnTo>
                  <a:lnTo>
                    <a:pt x="783" y="378"/>
                  </a:lnTo>
                  <a:lnTo>
                    <a:pt x="783" y="377"/>
                  </a:lnTo>
                  <a:lnTo>
                    <a:pt x="783" y="376"/>
                  </a:lnTo>
                  <a:lnTo>
                    <a:pt x="782" y="376"/>
                  </a:lnTo>
                  <a:lnTo>
                    <a:pt x="782" y="375"/>
                  </a:lnTo>
                  <a:lnTo>
                    <a:pt x="781" y="375"/>
                  </a:lnTo>
                  <a:lnTo>
                    <a:pt x="780" y="376"/>
                  </a:lnTo>
                  <a:lnTo>
                    <a:pt x="779" y="376"/>
                  </a:lnTo>
                  <a:lnTo>
                    <a:pt x="779" y="375"/>
                  </a:lnTo>
                  <a:lnTo>
                    <a:pt x="779" y="372"/>
                  </a:lnTo>
                  <a:lnTo>
                    <a:pt x="779" y="371"/>
                  </a:lnTo>
                  <a:lnTo>
                    <a:pt x="778" y="371"/>
                  </a:lnTo>
                  <a:lnTo>
                    <a:pt x="777" y="370"/>
                  </a:lnTo>
                  <a:lnTo>
                    <a:pt x="776" y="368"/>
                  </a:lnTo>
                  <a:lnTo>
                    <a:pt x="775" y="368"/>
                  </a:lnTo>
                  <a:lnTo>
                    <a:pt x="775" y="367"/>
                  </a:lnTo>
                  <a:lnTo>
                    <a:pt x="776" y="366"/>
                  </a:lnTo>
                  <a:lnTo>
                    <a:pt x="776" y="364"/>
                  </a:lnTo>
                  <a:lnTo>
                    <a:pt x="777" y="364"/>
                  </a:lnTo>
                  <a:lnTo>
                    <a:pt x="780" y="363"/>
                  </a:lnTo>
                  <a:lnTo>
                    <a:pt x="781" y="362"/>
                  </a:lnTo>
                  <a:lnTo>
                    <a:pt x="781" y="361"/>
                  </a:lnTo>
                  <a:lnTo>
                    <a:pt x="780" y="360"/>
                  </a:lnTo>
                  <a:lnTo>
                    <a:pt x="779" y="359"/>
                  </a:lnTo>
                  <a:lnTo>
                    <a:pt x="778" y="358"/>
                  </a:lnTo>
                  <a:lnTo>
                    <a:pt x="777" y="358"/>
                  </a:lnTo>
                  <a:lnTo>
                    <a:pt x="777" y="358"/>
                  </a:lnTo>
                  <a:lnTo>
                    <a:pt x="776" y="357"/>
                  </a:lnTo>
                  <a:lnTo>
                    <a:pt x="776" y="356"/>
                  </a:lnTo>
                  <a:lnTo>
                    <a:pt x="776" y="354"/>
                  </a:lnTo>
                  <a:lnTo>
                    <a:pt x="776" y="353"/>
                  </a:lnTo>
                  <a:lnTo>
                    <a:pt x="776" y="352"/>
                  </a:lnTo>
                  <a:lnTo>
                    <a:pt x="775" y="351"/>
                  </a:lnTo>
                  <a:lnTo>
                    <a:pt x="775" y="350"/>
                  </a:lnTo>
                  <a:lnTo>
                    <a:pt x="776" y="350"/>
                  </a:lnTo>
                  <a:lnTo>
                    <a:pt x="776" y="350"/>
                  </a:lnTo>
                  <a:lnTo>
                    <a:pt x="776" y="349"/>
                  </a:lnTo>
                  <a:lnTo>
                    <a:pt x="777" y="347"/>
                  </a:lnTo>
                  <a:lnTo>
                    <a:pt x="779" y="339"/>
                  </a:lnTo>
                  <a:lnTo>
                    <a:pt x="779" y="338"/>
                  </a:lnTo>
                  <a:lnTo>
                    <a:pt x="779" y="337"/>
                  </a:lnTo>
                  <a:lnTo>
                    <a:pt x="779" y="336"/>
                  </a:lnTo>
                  <a:lnTo>
                    <a:pt x="778" y="335"/>
                  </a:lnTo>
                  <a:lnTo>
                    <a:pt x="778" y="334"/>
                  </a:lnTo>
                  <a:lnTo>
                    <a:pt x="777" y="334"/>
                  </a:lnTo>
                  <a:lnTo>
                    <a:pt x="778" y="333"/>
                  </a:lnTo>
                  <a:lnTo>
                    <a:pt x="778" y="332"/>
                  </a:lnTo>
                  <a:lnTo>
                    <a:pt x="777" y="331"/>
                  </a:lnTo>
                  <a:lnTo>
                    <a:pt x="776" y="331"/>
                  </a:lnTo>
                  <a:lnTo>
                    <a:pt x="775" y="329"/>
                  </a:lnTo>
                  <a:lnTo>
                    <a:pt x="774" y="329"/>
                  </a:lnTo>
                  <a:lnTo>
                    <a:pt x="772" y="328"/>
                  </a:lnTo>
                  <a:lnTo>
                    <a:pt x="771" y="328"/>
                  </a:lnTo>
                  <a:lnTo>
                    <a:pt x="770" y="328"/>
                  </a:lnTo>
                  <a:lnTo>
                    <a:pt x="769" y="328"/>
                  </a:lnTo>
                  <a:lnTo>
                    <a:pt x="767" y="328"/>
                  </a:lnTo>
                  <a:lnTo>
                    <a:pt x="767" y="329"/>
                  </a:lnTo>
                  <a:lnTo>
                    <a:pt x="767" y="330"/>
                  </a:lnTo>
                  <a:lnTo>
                    <a:pt x="766" y="330"/>
                  </a:lnTo>
                  <a:lnTo>
                    <a:pt x="765" y="330"/>
                  </a:lnTo>
                  <a:lnTo>
                    <a:pt x="764" y="330"/>
                  </a:lnTo>
                  <a:lnTo>
                    <a:pt x="762" y="332"/>
                  </a:lnTo>
                  <a:lnTo>
                    <a:pt x="762" y="332"/>
                  </a:lnTo>
                  <a:lnTo>
                    <a:pt x="762" y="333"/>
                  </a:lnTo>
                  <a:lnTo>
                    <a:pt x="755" y="333"/>
                  </a:lnTo>
                  <a:lnTo>
                    <a:pt x="754" y="333"/>
                  </a:lnTo>
                  <a:lnTo>
                    <a:pt x="753" y="334"/>
                  </a:lnTo>
                  <a:lnTo>
                    <a:pt x="752" y="333"/>
                  </a:lnTo>
                  <a:lnTo>
                    <a:pt x="751" y="334"/>
                  </a:lnTo>
                  <a:lnTo>
                    <a:pt x="750" y="334"/>
                  </a:lnTo>
                  <a:lnTo>
                    <a:pt x="750" y="336"/>
                  </a:lnTo>
                  <a:lnTo>
                    <a:pt x="751" y="337"/>
                  </a:lnTo>
                  <a:lnTo>
                    <a:pt x="751" y="338"/>
                  </a:lnTo>
                  <a:lnTo>
                    <a:pt x="752" y="338"/>
                  </a:lnTo>
                  <a:lnTo>
                    <a:pt x="753" y="338"/>
                  </a:lnTo>
                  <a:lnTo>
                    <a:pt x="753" y="339"/>
                  </a:lnTo>
                  <a:lnTo>
                    <a:pt x="753" y="340"/>
                  </a:lnTo>
                  <a:lnTo>
                    <a:pt x="753" y="341"/>
                  </a:lnTo>
                  <a:lnTo>
                    <a:pt x="753" y="342"/>
                  </a:lnTo>
                  <a:lnTo>
                    <a:pt x="752" y="344"/>
                  </a:lnTo>
                  <a:lnTo>
                    <a:pt x="751" y="348"/>
                  </a:lnTo>
                  <a:lnTo>
                    <a:pt x="749" y="350"/>
                  </a:lnTo>
                  <a:lnTo>
                    <a:pt x="748" y="353"/>
                  </a:lnTo>
                  <a:lnTo>
                    <a:pt x="748" y="354"/>
                  </a:lnTo>
                  <a:lnTo>
                    <a:pt x="748" y="355"/>
                  </a:lnTo>
                  <a:lnTo>
                    <a:pt x="749" y="356"/>
                  </a:lnTo>
                  <a:lnTo>
                    <a:pt x="748" y="357"/>
                  </a:lnTo>
                  <a:lnTo>
                    <a:pt x="748" y="358"/>
                  </a:lnTo>
                  <a:lnTo>
                    <a:pt x="748" y="358"/>
                  </a:lnTo>
                  <a:lnTo>
                    <a:pt x="748" y="359"/>
                  </a:lnTo>
                  <a:lnTo>
                    <a:pt x="748" y="360"/>
                  </a:lnTo>
                  <a:lnTo>
                    <a:pt x="749" y="360"/>
                  </a:lnTo>
                  <a:lnTo>
                    <a:pt x="748" y="362"/>
                  </a:lnTo>
                  <a:lnTo>
                    <a:pt x="747" y="364"/>
                  </a:lnTo>
                  <a:lnTo>
                    <a:pt x="747" y="366"/>
                  </a:lnTo>
                  <a:lnTo>
                    <a:pt x="746" y="368"/>
                  </a:lnTo>
                  <a:lnTo>
                    <a:pt x="746" y="369"/>
                  </a:lnTo>
                  <a:lnTo>
                    <a:pt x="746" y="370"/>
                  </a:lnTo>
                  <a:lnTo>
                    <a:pt x="746" y="371"/>
                  </a:lnTo>
                  <a:lnTo>
                    <a:pt x="747" y="371"/>
                  </a:lnTo>
                  <a:lnTo>
                    <a:pt x="747" y="372"/>
                  </a:lnTo>
                  <a:lnTo>
                    <a:pt x="748" y="373"/>
                  </a:lnTo>
                  <a:lnTo>
                    <a:pt x="749" y="373"/>
                  </a:lnTo>
                  <a:lnTo>
                    <a:pt x="750" y="375"/>
                  </a:lnTo>
                  <a:lnTo>
                    <a:pt x="750" y="376"/>
                  </a:lnTo>
                  <a:lnTo>
                    <a:pt x="751" y="377"/>
                  </a:lnTo>
                  <a:lnTo>
                    <a:pt x="751" y="378"/>
                  </a:lnTo>
                  <a:lnTo>
                    <a:pt x="752" y="379"/>
                  </a:lnTo>
                  <a:lnTo>
                    <a:pt x="753" y="380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3" y="384"/>
                  </a:lnTo>
                  <a:lnTo>
                    <a:pt x="753" y="385"/>
                  </a:lnTo>
                  <a:lnTo>
                    <a:pt x="753" y="386"/>
                  </a:lnTo>
                  <a:lnTo>
                    <a:pt x="753" y="387"/>
                  </a:lnTo>
                  <a:lnTo>
                    <a:pt x="752" y="389"/>
                  </a:lnTo>
                  <a:lnTo>
                    <a:pt x="750" y="393"/>
                  </a:lnTo>
                  <a:lnTo>
                    <a:pt x="750" y="393"/>
                  </a:lnTo>
                  <a:lnTo>
                    <a:pt x="750" y="394"/>
                  </a:lnTo>
                  <a:lnTo>
                    <a:pt x="750" y="395"/>
                  </a:lnTo>
                  <a:lnTo>
                    <a:pt x="750" y="395"/>
                  </a:lnTo>
                  <a:lnTo>
                    <a:pt x="750" y="397"/>
                  </a:lnTo>
                  <a:lnTo>
                    <a:pt x="749" y="399"/>
                  </a:lnTo>
                  <a:lnTo>
                    <a:pt x="747" y="401"/>
                  </a:lnTo>
                  <a:lnTo>
                    <a:pt x="746" y="401"/>
                  </a:lnTo>
                  <a:lnTo>
                    <a:pt x="745" y="401"/>
                  </a:lnTo>
                  <a:lnTo>
                    <a:pt x="744" y="400"/>
                  </a:lnTo>
                  <a:lnTo>
                    <a:pt x="743" y="399"/>
                  </a:lnTo>
                  <a:lnTo>
                    <a:pt x="743" y="398"/>
                  </a:lnTo>
                  <a:lnTo>
                    <a:pt x="742" y="398"/>
                  </a:lnTo>
                  <a:lnTo>
                    <a:pt x="742" y="397"/>
                  </a:lnTo>
                  <a:lnTo>
                    <a:pt x="741" y="397"/>
                  </a:lnTo>
                  <a:lnTo>
                    <a:pt x="741" y="398"/>
                  </a:lnTo>
                  <a:lnTo>
                    <a:pt x="740" y="398"/>
                  </a:lnTo>
                  <a:lnTo>
                    <a:pt x="739" y="397"/>
                  </a:lnTo>
                  <a:lnTo>
                    <a:pt x="738" y="397"/>
                  </a:lnTo>
                  <a:lnTo>
                    <a:pt x="738" y="399"/>
                  </a:lnTo>
                  <a:lnTo>
                    <a:pt x="737" y="400"/>
                  </a:lnTo>
                  <a:lnTo>
                    <a:pt x="736" y="399"/>
                  </a:lnTo>
                  <a:lnTo>
                    <a:pt x="735" y="399"/>
                  </a:lnTo>
                  <a:lnTo>
                    <a:pt x="734" y="399"/>
                  </a:lnTo>
                  <a:lnTo>
                    <a:pt x="733" y="400"/>
                  </a:lnTo>
                  <a:lnTo>
                    <a:pt x="732" y="401"/>
                  </a:lnTo>
                  <a:lnTo>
                    <a:pt x="730" y="400"/>
                  </a:lnTo>
                  <a:lnTo>
                    <a:pt x="727" y="399"/>
                  </a:lnTo>
                  <a:lnTo>
                    <a:pt x="726" y="398"/>
                  </a:lnTo>
                  <a:lnTo>
                    <a:pt x="725" y="398"/>
                  </a:lnTo>
                  <a:lnTo>
                    <a:pt x="724" y="399"/>
                  </a:lnTo>
                  <a:lnTo>
                    <a:pt x="723" y="400"/>
                  </a:lnTo>
                  <a:lnTo>
                    <a:pt x="722" y="400"/>
                  </a:lnTo>
                  <a:lnTo>
                    <a:pt x="721" y="401"/>
                  </a:lnTo>
                  <a:lnTo>
                    <a:pt x="721" y="402"/>
                  </a:lnTo>
                  <a:lnTo>
                    <a:pt x="720" y="401"/>
                  </a:lnTo>
                  <a:lnTo>
                    <a:pt x="719" y="401"/>
                  </a:lnTo>
                  <a:lnTo>
                    <a:pt x="719" y="401"/>
                  </a:lnTo>
                  <a:lnTo>
                    <a:pt x="718" y="400"/>
                  </a:lnTo>
                  <a:lnTo>
                    <a:pt x="718" y="399"/>
                  </a:lnTo>
                  <a:lnTo>
                    <a:pt x="716" y="400"/>
                  </a:lnTo>
                  <a:lnTo>
                    <a:pt x="715" y="400"/>
                  </a:lnTo>
                  <a:lnTo>
                    <a:pt x="714" y="400"/>
                  </a:lnTo>
                  <a:lnTo>
                    <a:pt x="713" y="398"/>
                  </a:lnTo>
                  <a:lnTo>
                    <a:pt x="712" y="397"/>
                  </a:lnTo>
                  <a:lnTo>
                    <a:pt x="712" y="395"/>
                  </a:lnTo>
                  <a:lnTo>
                    <a:pt x="711" y="393"/>
                  </a:lnTo>
                  <a:lnTo>
                    <a:pt x="711" y="393"/>
                  </a:lnTo>
                  <a:lnTo>
                    <a:pt x="711" y="393"/>
                  </a:lnTo>
                  <a:lnTo>
                    <a:pt x="710" y="393"/>
                  </a:lnTo>
                  <a:lnTo>
                    <a:pt x="710" y="393"/>
                  </a:lnTo>
                  <a:lnTo>
                    <a:pt x="708" y="393"/>
                  </a:lnTo>
                  <a:lnTo>
                    <a:pt x="707" y="394"/>
                  </a:lnTo>
                  <a:lnTo>
                    <a:pt x="706" y="394"/>
                  </a:lnTo>
                  <a:lnTo>
                    <a:pt x="705" y="395"/>
                  </a:lnTo>
                  <a:lnTo>
                    <a:pt x="704" y="396"/>
                  </a:lnTo>
                  <a:lnTo>
                    <a:pt x="703" y="397"/>
                  </a:lnTo>
                  <a:lnTo>
                    <a:pt x="702" y="398"/>
                  </a:lnTo>
                  <a:lnTo>
                    <a:pt x="701" y="398"/>
                  </a:lnTo>
                  <a:lnTo>
                    <a:pt x="699" y="398"/>
                  </a:lnTo>
                  <a:lnTo>
                    <a:pt x="699" y="398"/>
                  </a:lnTo>
                  <a:lnTo>
                    <a:pt x="699" y="399"/>
                  </a:lnTo>
                  <a:lnTo>
                    <a:pt x="698" y="399"/>
                  </a:lnTo>
                  <a:lnTo>
                    <a:pt x="696" y="397"/>
                  </a:lnTo>
                  <a:lnTo>
                    <a:pt x="693" y="396"/>
                  </a:lnTo>
                  <a:lnTo>
                    <a:pt x="692" y="395"/>
                  </a:lnTo>
                  <a:lnTo>
                    <a:pt x="691" y="394"/>
                  </a:lnTo>
                  <a:lnTo>
                    <a:pt x="691" y="394"/>
                  </a:lnTo>
                  <a:lnTo>
                    <a:pt x="690" y="393"/>
                  </a:lnTo>
                  <a:lnTo>
                    <a:pt x="689" y="393"/>
                  </a:lnTo>
                  <a:lnTo>
                    <a:pt x="686" y="393"/>
                  </a:lnTo>
                  <a:lnTo>
                    <a:pt x="685" y="393"/>
                  </a:lnTo>
                  <a:lnTo>
                    <a:pt x="684" y="393"/>
                  </a:lnTo>
                  <a:lnTo>
                    <a:pt x="683" y="393"/>
                  </a:lnTo>
                  <a:lnTo>
                    <a:pt x="683" y="392"/>
                  </a:lnTo>
                  <a:lnTo>
                    <a:pt x="682" y="391"/>
                  </a:lnTo>
                  <a:lnTo>
                    <a:pt x="682" y="392"/>
                  </a:lnTo>
                  <a:lnTo>
                    <a:pt x="680" y="392"/>
                  </a:lnTo>
                  <a:lnTo>
                    <a:pt x="679" y="393"/>
                  </a:lnTo>
                  <a:lnTo>
                    <a:pt x="678" y="393"/>
                  </a:lnTo>
                  <a:lnTo>
                    <a:pt x="678" y="392"/>
                  </a:lnTo>
                  <a:lnTo>
                    <a:pt x="677" y="392"/>
                  </a:lnTo>
                  <a:lnTo>
                    <a:pt x="676" y="392"/>
                  </a:lnTo>
                  <a:lnTo>
                    <a:pt x="676" y="392"/>
                  </a:lnTo>
                  <a:lnTo>
                    <a:pt x="674" y="390"/>
                  </a:lnTo>
                  <a:lnTo>
                    <a:pt x="673" y="389"/>
                  </a:lnTo>
                  <a:lnTo>
                    <a:pt x="671" y="390"/>
                  </a:lnTo>
                  <a:lnTo>
                    <a:pt x="670" y="390"/>
                  </a:lnTo>
                  <a:lnTo>
                    <a:pt x="669" y="390"/>
                  </a:lnTo>
                  <a:lnTo>
                    <a:pt x="666" y="393"/>
                  </a:lnTo>
                  <a:lnTo>
                    <a:pt x="666" y="393"/>
                  </a:lnTo>
                  <a:lnTo>
                    <a:pt x="665" y="393"/>
                  </a:lnTo>
                  <a:lnTo>
                    <a:pt x="665" y="393"/>
                  </a:lnTo>
                  <a:lnTo>
                    <a:pt x="665" y="392"/>
                  </a:lnTo>
                  <a:lnTo>
                    <a:pt x="664" y="392"/>
                  </a:lnTo>
                  <a:lnTo>
                    <a:pt x="661" y="390"/>
                  </a:lnTo>
                  <a:lnTo>
                    <a:pt x="661" y="389"/>
                  </a:lnTo>
                  <a:lnTo>
                    <a:pt x="660" y="388"/>
                  </a:lnTo>
                  <a:lnTo>
                    <a:pt x="661" y="384"/>
                  </a:lnTo>
                  <a:lnTo>
                    <a:pt x="660" y="383"/>
                  </a:lnTo>
                  <a:lnTo>
                    <a:pt x="657" y="381"/>
                  </a:lnTo>
                  <a:lnTo>
                    <a:pt x="657" y="380"/>
                  </a:lnTo>
                  <a:lnTo>
                    <a:pt x="654" y="382"/>
                  </a:lnTo>
                  <a:lnTo>
                    <a:pt x="652" y="383"/>
                  </a:lnTo>
                  <a:lnTo>
                    <a:pt x="651" y="384"/>
                  </a:lnTo>
                  <a:lnTo>
                    <a:pt x="650" y="384"/>
                  </a:lnTo>
                  <a:lnTo>
                    <a:pt x="649" y="384"/>
                  </a:lnTo>
                  <a:lnTo>
                    <a:pt x="648" y="384"/>
                  </a:lnTo>
                  <a:lnTo>
                    <a:pt x="648" y="384"/>
                  </a:lnTo>
                  <a:lnTo>
                    <a:pt x="647" y="385"/>
                  </a:lnTo>
                  <a:lnTo>
                    <a:pt x="646" y="385"/>
                  </a:lnTo>
                  <a:lnTo>
                    <a:pt x="645" y="385"/>
                  </a:lnTo>
                  <a:lnTo>
                    <a:pt x="641" y="384"/>
                  </a:lnTo>
                  <a:lnTo>
                    <a:pt x="640" y="384"/>
                  </a:lnTo>
                  <a:lnTo>
                    <a:pt x="640" y="382"/>
                  </a:lnTo>
                  <a:lnTo>
                    <a:pt x="640" y="381"/>
                  </a:lnTo>
                  <a:lnTo>
                    <a:pt x="639" y="380"/>
                  </a:lnTo>
                  <a:lnTo>
                    <a:pt x="638" y="380"/>
                  </a:lnTo>
                  <a:lnTo>
                    <a:pt x="635" y="381"/>
                  </a:lnTo>
                  <a:lnTo>
                    <a:pt x="634" y="381"/>
                  </a:lnTo>
                  <a:lnTo>
                    <a:pt x="634" y="380"/>
                  </a:lnTo>
                  <a:lnTo>
                    <a:pt x="634" y="379"/>
                  </a:lnTo>
                  <a:lnTo>
                    <a:pt x="633" y="379"/>
                  </a:lnTo>
                  <a:lnTo>
                    <a:pt x="633" y="379"/>
                  </a:lnTo>
                  <a:lnTo>
                    <a:pt x="632" y="378"/>
                  </a:lnTo>
                  <a:lnTo>
                    <a:pt x="632" y="377"/>
                  </a:lnTo>
                  <a:lnTo>
                    <a:pt x="632" y="376"/>
                  </a:lnTo>
                  <a:lnTo>
                    <a:pt x="631" y="376"/>
                  </a:lnTo>
                  <a:lnTo>
                    <a:pt x="631" y="376"/>
                  </a:lnTo>
                  <a:lnTo>
                    <a:pt x="629" y="375"/>
                  </a:lnTo>
                  <a:lnTo>
                    <a:pt x="628" y="375"/>
                  </a:lnTo>
                  <a:lnTo>
                    <a:pt x="627" y="374"/>
                  </a:lnTo>
                  <a:lnTo>
                    <a:pt x="626" y="374"/>
                  </a:lnTo>
                  <a:lnTo>
                    <a:pt x="625" y="374"/>
                  </a:lnTo>
                  <a:lnTo>
                    <a:pt x="621" y="373"/>
                  </a:lnTo>
                  <a:lnTo>
                    <a:pt x="620" y="373"/>
                  </a:lnTo>
                  <a:lnTo>
                    <a:pt x="620" y="371"/>
                  </a:lnTo>
                  <a:lnTo>
                    <a:pt x="620" y="371"/>
                  </a:lnTo>
                  <a:lnTo>
                    <a:pt x="621" y="370"/>
                  </a:lnTo>
                  <a:lnTo>
                    <a:pt x="621" y="369"/>
                  </a:lnTo>
                  <a:lnTo>
                    <a:pt x="622" y="367"/>
                  </a:lnTo>
                  <a:lnTo>
                    <a:pt x="621" y="366"/>
                  </a:lnTo>
                  <a:lnTo>
                    <a:pt x="621" y="364"/>
                  </a:lnTo>
                  <a:lnTo>
                    <a:pt x="620" y="363"/>
                  </a:lnTo>
                  <a:lnTo>
                    <a:pt x="619" y="361"/>
                  </a:lnTo>
                  <a:lnTo>
                    <a:pt x="618" y="360"/>
                  </a:lnTo>
                  <a:lnTo>
                    <a:pt x="607" y="358"/>
                  </a:lnTo>
                  <a:lnTo>
                    <a:pt x="606" y="358"/>
                  </a:lnTo>
                  <a:lnTo>
                    <a:pt x="606" y="357"/>
                  </a:lnTo>
                  <a:lnTo>
                    <a:pt x="606" y="356"/>
                  </a:lnTo>
                  <a:lnTo>
                    <a:pt x="604" y="356"/>
                  </a:lnTo>
                  <a:lnTo>
                    <a:pt x="603" y="355"/>
                  </a:lnTo>
                  <a:lnTo>
                    <a:pt x="603" y="354"/>
                  </a:lnTo>
                  <a:lnTo>
                    <a:pt x="602" y="354"/>
                  </a:lnTo>
                  <a:lnTo>
                    <a:pt x="601" y="353"/>
                  </a:lnTo>
                  <a:lnTo>
                    <a:pt x="601" y="352"/>
                  </a:lnTo>
                  <a:lnTo>
                    <a:pt x="600" y="352"/>
                  </a:lnTo>
                  <a:lnTo>
                    <a:pt x="599" y="352"/>
                  </a:lnTo>
                  <a:lnTo>
                    <a:pt x="597" y="355"/>
                  </a:lnTo>
                  <a:lnTo>
                    <a:pt x="597" y="356"/>
                  </a:lnTo>
                  <a:lnTo>
                    <a:pt x="596" y="356"/>
                  </a:lnTo>
                  <a:lnTo>
                    <a:pt x="594" y="355"/>
                  </a:lnTo>
                  <a:lnTo>
                    <a:pt x="593" y="355"/>
                  </a:lnTo>
                  <a:lnTo>
                    <a:pt x="592" y="355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0" y="357"/>
                  </a:lnTo>
                  <a:lnTo>
                    <a:pt x="591" y="358"/>
                  </a:lnTo>
                  <a:lnTo>
                    <a:pt x="591" y="358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4" y="356"/>
                  </a:lnTo>
                  <a:lnTo>
                    <a:pt x="581" y="355"/>
                  </a:lnTo>
                  <a:lnTo>
                    <a:pt x="577" y="354"/>
                  </a:lnTo>
                  <a:lnTo>
                    <a:pt x="573" y="354"/>
                  </a:lnTo>
                  <a:lnTo>
                    <a:pt x="572" y="355"/>
                  </a:lnTo>
                  <a:lnTo>
                    <a:pt x="572" y="355"/>
                  </a:lnTo>
                  <a:lnTo>
                    <a:pt x="572" y="356"/>
                  </a:lnTo>
                  <a:lnTo>
                    <a:pt x="572" y="357"/>
                  </a:lnTo>
                  <a:lnTo>
                    <a:pt x="572" y="358"/>
                  </a:lnTo>
                  <a:lnTo>
                    <a:pt x="572" y="359"/>
                  </a:lnTo>
                  <a:lnTo>
                    <a:pt x="571" y="360"/>
                  </a:lnTo>
                  <a:lnTo>
                    <a:pt x="570" y="360"/>
                  </a:lnTo>
                  <a:lnTo>
                    <a:pt x="569" y="360"/>
                  </a:lnTo>
                  <a:lnTo>
                    <a:pt x="569" y="360"/>
                  </a:lnTo>
                  <a:lnTo>
                    <a:pt x="569" y="359"/>
                  </a:lnTo>
                  <a:lnTo>
                    <a:pt x="568" y="358"/>
                  </a:lnTo>
                  <a:lnTo>
                    <a:pt x="567" y="358"/>
                  </a:lnTo>
                  <a:lnTo>
                    <a:pt x="565" y="356"/>
                  </a:lnTo>
                  <a:lnTo>
                    <a:pt x="564" y="355"/>
                  </a:lnTo>
                  <a:lnTo>
                    <a:pt x="559" y="355"/>
                  </a:lnTo>
                  <a:lnTo>
                    <a:pt x="556" y="355"/>
                  </a:lnTo>
                  <a:lnTo>
                    <a:pt x="555" y="354"/>
                  </a:lnTo>
                  <a:lnTo>
                    <a:pt x="554" y="353"/>
                  </a:lnTo>
                  <a:lnTo>
                    <a:pt x="549" y="353"/>
                  </a:lnTo>
                  <a:lnTo>
                    <a:pt x="548" y="352"/>
                  </a:lnTo>
                  <a:lnTo>
                    <a:pt x="547" y="350"/>
                  </a:lnTo>
                  <a:lnTo>
                    <a:pt x="547" y="348"/>
                  </a:lnTo>
                  <a:lnTo>
                    <a:pt x="547" y="346"/>
                  </a:lnTo>
                  <a:lnTo>
                    <a:pt x="547" y="345"/>
                  </a:lnTo>
                  <a:lnTo>
                    <a:pt x="546" y="345"/>
                  </a:lnTo>
                  <a:lnTo>
                    <a:pt x="541" y="346"/>
                  </a:lnTo>
                  <a:lnTo>
                    <a:pt x="538" y="346"/>
                  </a:lnTo>
                  <a:lnTo>
                    <a:pt x="537" y="346"/>
                  </a:lnTo>
                  <a:lnTo>
                    <a:pt x="534" y="344"/>
                  </a:lnTo>
                  <a:lnTo>
                    <a:pt x="531" y="342"/>
                  </a:lnTo>
                  <a:lnTo>
                    <a:pt x="527" y="338"/>
                  </a:lnTo>
                  <a:lnTo>
                    <a:pt x="526" y="338"/>
                  </a:lnTo>
                  <a:lnTo>
                    <a:pt x="525" y="337"/>
                  </a:lnTo>
                  <a:lnTo>
                    <a:pt x="524" y="336"/>
                  </a:lnTo>
                  <a:lnTo>
                    <a:pt x="523" y="336"/>
                  </a:lnTo>
                  <a:lnTo>
                    <a:pt x="522" y="335"/>
                  </a:lnTo>
                  <a:lnTo>
                    <a:pt x="521" y="335"/>
                  </a:lnTo>
                  <a:lnTo>
                    <a:pt x="520" y="336"/>
                  </a:lnTo>
                  <a:lnTo>
                    <a:pt x="518" y="338"/>
                  </a:lnTo>
                  <a:lnTo>
                    <a:pt x="517" y="338"/>
                  </a:lnTo>
                  <a:lnTo>
                    <a:pt x="516" y="338"/>
                  </a:lnTo>
                  <a:lnTo>
                    <a:pt x="514" y="338"/>
                  </a:lnTo>
                  <a:lnTo>
                    <a:pt x="513" y="337"/>
                  </a:lnTo>
                  <a:lnTo>
                    <a:pt x="512" y="335"/>
                  </a:lnTo>
                  <a:lnTo>
                    <a:pt x="510" y="334"/>
                  </a:lnTo>
                  <a:lnTo>
                    <a:pt x="509" y="333"/>
                  </a:lnTo>
                  <a:lnTo>
                    <a:pt x="508" y="333"/>
                  </a:lnTo>
                  <a:lnTo>
                    <a:pt x="506" y="333"/>
                  </a:lnTo>
                  <a:lnTo>
                    <a:pt x="505" y="332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29"/>
                  </a:lnTo>
                  <a:lnTo>
                    <a:pt x="501" y="328"/>
                  </a:lnTo>
                  <a:lnTo>
                    <a:pt x="501" y="328"/>
                  </a:lnTo>
                  <a:lnTo>
                    <a:pt x="501" y="327"/>
                  </a:lnTo>
                  <a:lnTo>
                    <a:pt x="500" y="326"/>
                  </a:lnTo>
                  <a:lnTo>
                    <a:pt x="499" y="326"/>
                  </a:lnTo>
                  <a:lnTo>
                    <a:pt x="499" y="325"/>
                  </a:lnTo>
                  <a:lnTo>
                    <a:pt x="498" y="325"/>
                  </a:lnTo>
                  <a:lnTo>
                    <a:pt x="497" y="325"/>
                  </a:lnTo>
                  <a:lnTo>
                    <a:pt x="496" y="326"/>
                  </a:lnTo>
                  <a:lnTo>
                    <a:pt x="495" y="327"/>
                  </a:lnTo>
                  <a:lnTo>
                    <a:pt x="495" y="327"/>
                  </a:lnTo>
                  <a:lnTo>
                    <a:pt x="495" y="326"/>
                  </a:lnTo>
                  <a:lnTo>
                    <a:pt x="494" y="325"/>
                  </a:lnTo>
                  <a:lnTo>
                    <a:pt x="495" y="325"/>
                  </a:lnTo>
                  <a:lnTo>
                    <a:pt x="495" y="324"/>
                  </a:lnTo>
                  <a:lnTo>
                    <a:pt x="492" y="321"/>
                  </a:lnTo>
                  <a:lnTo>
                    <a:pt x="491" y="320"/>
                  </a:lnTo>
                  <a:lnTo>
                    <a:pt x="490" y="317"/>
                  </a:lnTo>
                  <a:lnTo>
                    <a:pt x="490" y="316"/>
                  </a:lnTo>
                  <a:lnTo>
                    <a:pt x="489" y="316"/>
                  </a:lnTo>
                  <a:lnTo>
                    <a:pt x="485" y="316"/>
                  </a:lnTo>
                  <a:lnTo>
                    <a:pt x="483" y="315"/>
                  </a:lnTo>
                  <a:lnTo>
                    <a:pt x="483" y="314"/>
                  </a:lnTo>
                  <a:lnTo>
                    <a:pt x="483" y="313"/>
                  </a:lnTo>
                  <a:lnTo>
                    <a:pt x="483" y="313"/>
                  </a:lnTo>
                  <a:lnTo>
                    <a:pt x="482" y="313"/>
                  </a:lnTo>
                  <a:lnTo>
                    <a:pt x="481" y="313"/>
                  </a:lnTo>
                  <a:lnTo>
                    <a:pt x="480" y="313"/>
                  </a:lnTo>
                  <a:lnTo>
                    <a:pt x="479" y="312"/>
                  </a:lnTo>
                  <a:lnTo>
                    <a:pt x="479" y="311"/>
                  </a:lnTo>
                  <a:lnTo>
                    <a:pt x="479" y="310"/>
                  </a:lnTo>
                  <a:lnTo>
                    <a:pt x="478" y="310"/>
                  </a:lnTo>
                  <a:lnTo>
                    <a:pt x="477" y="310"/>
                  </a:lnTo>
                  <a:lnTo>
                    <a:pt x="476" y="310"/>
                  </a:lnTo>
                  <a:lnTo>
                    <a:pt x="476" y="309"/>
                  </a:lnTo>
                  <a:lnTo>
                    <a:pt x="474" y="308"/>
                  </a:lnTo>
                  <a:lnTo>
                    <a:pt x="473" y="307"/>
                  </a:lnTo>
                  <a:lnTo>
                    <a:pt x="472" y="307"/>
                  </a:lnTo>
                  <a:lnTo>
                    <a:pt x="471" y="307"/>
                  </a:lnTo>
                  <a:lnTo>
                    <a:pt x="470" y="306"/>
                  </a:lnTo>
                  <a:lnTo>
                    <a:pt x="470" y="306"/>
                  </a:lnTo>
                  <a:lnTo>
                    <a:pt x="469" y="305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7" y="304"/>
                  </a:lnTo>
                  <a:lnTo>
                    <a:pt x="467" y="303"/>
                  </a:lnTo>
                  <a:lnTo>
                    <a:pt x="466" y="303"/>
                  </a:lnTo>
                  <a:lnTo>
                    <a:pt x="465" y="303"/>
                  </a:lnTo>
                  <a:lnTo>
                    <a:pt x="464" y="304"/>
                  </a:lnTo>
                  <a:lnTo>
                    <a:pt x="464" y="305"/>
                  </a:lnTo>
                  <a:lnTo>
                    <a:pt x="464" y="307"/>
                  </a:lnTo>
                  <a:lnTo>
                    <a:pt x="464" y="307"/>
                  </a:lnTo>
                  <a:lnTo>
                    <a:pt x="463" y="307"/>
                  </a:lnTo>
                  <a:lnTo>
                    <a:pt x="461" y="306"/>
                  </a:lnTo>
                  <a:lnTo>
                    <a:pt x="461" y="306"/>
                  </a:lnTo>
                  <a:lnTo>
                    <a:pt x="461" y="306"/>
                  </a:lnTo>
                  <a:lnTo>
                    <a:pt x="460" y="306"/>
                  </a:lnTo>
                  <a:lnTo>
                    <a:pt x="459" y="306"/>
                  </a:lnTo>
                  <a:lnTo>
                    <a:pt x="458" y="305"/>
                  </a:lnTo>
                  <a:lnTo>
                    <a:pt x="457" y="303"/>
                  </a:lnTo>
                  <a:lnTo>
                    <a:pt x="457" y="302"/>
                  </a:lnTo>
                  <a:lnTo>
                    <a:pt x="456" y="302"/>
                  </a:lnTo>
                  <a:lnTo>
                    <a:pt x="455" y="302"/>
                  </a:lnTo>
                  <a:lnTo>
                    <a:pt x="455" y="301"/>
                  </a:lnTo>
                  <a:lnTo>
                    <a:pt x="455" y="300"/>
                  </a:lnTo>
                  <a:lnTo>
                    <a:pt x="454" y="300"/>
                  </a:lnTo>
                  <a:lnTo>
                    <a:pt x="453" y="300"/>
                  </a:lnTo>
                  <a:lnTo>
                    <a:pt x="452" y="299"/>
                  </a:lnTo>
                  <a:lnTo>
                    <a:pt x="450" y="298"/>
                  </a:lnTo>
                  <a:lnTo>
                    <a:pt x="449" y="297"/>
                  </a:lnTo>
                  <a:lnTo>
                    <a:pt x="448" y="297"/>
                  </a:lnTo>
                  <a:lnTo>
                    <a:pt x="447" y="296"/>
                  </a:lnTo>
                  <a:lnTo>
                    <a:pt x="447" y="294"/>
                  </a:lnTo>
                  <a:lnTo>
                    <a:pt x="447" y="293"/>
                  </a:lnTo>
                  <a:lnTo>
                    <a:pt x="447" y="292"/>
                  </a:lnTo>
                  <a:lnTo>
                    <a:pt x="447" y="291"/>
                  </a:lnTo>
                  <a:lnTo>
                    <a:pt x="448" y="291"/>
                  </a:lnTo>
                  <a:lnTo>
                    <a:pt x="448" y="290"/>
                  </a:lnTo>
                  <a:lnTo>
                    <a:pt x="449" y="290"/>
                  </a:lnTo>
                  <a:lnTo>
                    <a:pt x="450" y="290"/>
                  </a:lnTo>
                  <a:lnTo>
                    <a:pt x="450" y="289"/>
                  </a:lnTo>
                  <a:lnTo>
                    <a:pt x="450" y="288"/>
                  </a:lnTo>
                  <a:lnTo>
                    <a:pt x="450" y="285"/>
                  </a:lnTo>
                  <a:lnTo>
                    <a:pt x="451" y="284"/>
                  </a:lnTo>
                  <a:lnTo>
                    <a:pt x="452" y="284"/>
                  </a:lnTo>
                  <a:lnTo>
                    <a:pt x="453" y="284"/>
                  </a:lnTo>
                  <a:lnTo>
                    <a:pt x="453" y="284"/>
                  </a:lnTo>
                  <a:lnTo>
                    <a:pt x="454" y="284"/>
                  </a:lnTo>
                  <a:lnTo>
                    <a:pt x="455" y="283"/>
                  </a:lnTo>
                  <a:lnTo>
                    <a:pt x="454" y="282"/>
                  </a:lnTo>
                  <a:lnTo>
                    <a:pt x="454" y="281"/>
                  </a:lnTo>
                  <a:lnTo>
                    <a:pt x="454" y="280"/>
                  </a:lnTo>
                  <a:lnTo>
                    <a:pt x="455" y="280"/>
                  </a:lnTo>
                  <a:lnTo>
                    <a:pt x="455" y="281"/>
                  </a:lnTo>
                  <a:lnTo>
                    <a:pt x="456" y="281"/>
                  </a:lnTo>
                  <a:lnTo>
                    <a:pt x="457" y="278"/>
                  </a:lnTo>
                  <a:lnTo>
                    <a:pt x="457" y="276"/>
                  </a:lnTo>
                  <a:lnTo>
                    <a:pt x="457" y="275"/>
                  </a:lnTo>
                  <a:lnTo>
                    <a:pt x="456" y="275"/>
                  </a:lnTo>
                  <a:lnTo>
                    <a:pt x="455" y="275"/>
                  </a:lnTo>
                  <a:lnTo>
                    <a:pt x="455" y="273"/>
                  </a:lnTo>
                  <a:lnTo>
                    <a:pt x="454" y="272"/>
                  </a:lnTo>
                  <a:lnTo>
                    <a:pt x="454" y="271"/>
                  </a:lnTo>
                  <a:lnTo>
                    <a:pt x="454" y="270"/>
                  </a:lnTo>
                  <a:lnTo>
                    <a:pt x="456" y="269"/>
                  </a:lnTo>
                  <a:lnTo>
                    <a:pt x="456" y="268"/>
                  </a:lnTo>
                  <a:lnTo>
                    <a:pt x="457" y="268"/>
                  </a:lnTo>
                  <a:lnTo>
                    <a:pt x="457" y="267"/>
                  </a:lnTo>
                  <a:lnTo>
                    <a:pt x="458" y="267"/>
                  </a:lnTo>
                  <a:lnTo>
                    <a:pt x="458" y="266"/>
                  </a:lnTo>
                  <a:lnTo>
                    <a:pt x="459" y="266"/>
                  </a:lnTo>
                  <a:lnTo>
                    <a:pt x="459" y="265"/>
                  </a:lnTo>
                  <a:lnTo>
                    <a:pt x="458" y="265"/>
                  </a:lnTo>
                  <a:lnTo>
                    <a:pt x="459" y="265"/>
                  </a:lnTo>
                  <a:lnTo>
                    <a:pt x="460" y="265"/>
                  </a:lnTo>
                  <a:lnTo>
                    <a:pt x="461" y="264"/>
                  </a:lnTo>
                  <a:lnTo>
                    <a:pt x="461" y="263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60" y="260"/>
                  </a:lnTo>
                  <a:lnTo>
                    <a:pt x="460" y="259"/>
                  </a:lnTo>
                  <a:lnTo>
                    <a:pt x="460" y="257"/>
                  </a:lnTo>
                  <a:lnTo>
                    <a:pt x="460" y="256"/>
                  </a:lnTo>
                  <a:lnTo>
                    <a:pt x="461" y="256"/>
                  </a:lnTo>
                  <a:lnTo>
                    <a:pt x="462" y="255"/>
                  </a:lnTo>
                  <a:lnTo>
                    <a:pt x="463" y="254"/>
                  </a:lnTo>
                  <a:lnTo>
                    <a:pt x="465" y="252"/>
                  </a:lnTo>
                  <a:lnTo>
                    <a:pt x="466" y="250"/>
                  </a:lnTo>
                  <a:lnTo>
                    <a:pt x="467" y="248"/>
                  </a:lnTo>
                  <a:lnTo>
                    <a:pt x="467" y="248"/>
                  </a:lnTo>
                  <a:lnTo>
                    <a:pt x="468" y="248"/>
                  </a:lnTo>
                  <a:lnTo>
                    <a:pt x="470" y="248"/>
                  </a:lnTo>
                  <a:lnTo>
                    <a:pt x="470" y="247"/>
                  </a:lnTo>
                  <a:lnTo>
                    <a:pt x="471" y="246"/>
                  </a:lnTo>
                  <a:lnTo>
                    <a:pt x="473" y="245"/>
                  </a:lnTo>
                  <a:lnTo>
                    <a:pt x="474" y="242"/>
                  </a:lnTo>
                  <a:lnTo>
                    <a:pt x="475" y="242"/>
                  </a:lnTo>
                  <a:lnTo>
                    <a:pt x="478" y="241"/>
                  </a:lnTo>
                  <a:lnTo>
                    <a:pt x="478" y="239"/>
                  </a:lnTo>
                  <a:lnTo>
                    <a:pt x="478" y="239"/>
                  </a:lnTo>
                  <a:lnTo>
                    <a:pt x="478" y="238"/>
                  </a:lnTo>
                  <a:lnTo>
                    <a:pt x="479" y="237"/>
                  </a:lnTo>
                  <a:lnTo>
                    <a:pt x="479" y="238"/>
                  </a:lnTo>
                  <a:lnTo>
                    <a:pt x="480" y="239"/>
                  </a:lnTo>
                  <a:lnTo>
                    <a:pt x="481" y="239"/>
                  </a:lnTo>
                  <a:lnTo>
                    <a:pt x="483" y="238"/>
                  </a:lnTo>
                  <a:lnTo>
                    <a:pt x="483" y="237"/>
                  </a:lnTo>
                  <a:lnTo>
                    <a:pt x="483" y="236"/>
                  </a:lnTo>
                  <a:lnTo>
                    <a:pt x="483" y="235"/>
                  </a:lnTo>
                  <a:lnTo>
                    <a:pt x="482" y="234"/>
                  </a:lnTo>
                  <a:lnTo>
                    <a:pt x="478" y="233"/>
                  </a:lnTo>
                  <a:lnTo>
                    <a:pt x="476" y="231"/>
                  </a:lnTo>
                  <a:lnTo>
                    <a:pt x="475" y="231"/>
                  </a:lnTo>
                  <a:lnTo>
                    <a:pt x="474" y="230"/>
                  </a:lnTo>
                  <a:lnTo>
                    <a:pt x="474" y="229"/>
                  </a:lnTo>
                  <a:lnTo>
                    <a:pt x="473" y="229"/>
                  </a:lnTo>
                  <a:lnTo>
                    <a:pt x="472" y="228"/>
                  </a:lnTo>
                  <a:lnTo>
                    <a:pt x="468" y="225"/>
                  </a:lnTo>
                  <a:lnTo>
                    <a:pt x="467" y="225"/>
                  </a:lnTo>
                  <a:lnTo>
                    <a:pt x="466" y="225"/>
                  </a:lnTo>
                  <a:lnTo>
                    <a:pt x="465" y="225"/>
                  </a:lnTo>
                  <a:lnTo>
                    <a:pt x="463" y="224"/>
                  </a:lnTo>
                  <a:lnTo>
                    <a:pt x="461" y="223"/>
                  </a:lnTo>
                  <a:lnTo>
                    <a:pt x="459" y="222"/>
                  </a:lnTo>
                  <a:lnTo>
                    <a:pt x="455" y="221"/>
                  </a:lnTo>
                  <a:lnTo>
                    <a:pt x="454" y="221"/>
                  </a:lnTo>
                  <a:lnTo>
                    <a:pt x="453" y="221"/>
                  </a:lnTo>
                  <a:lnTo>
                    <a:pt x="453" y="220"/>
                  </a:lnTo>
                  <a:lnTo>
                    <a:pt x="453" y="220"/>
                  </a:lnTo>
                  <a:lnTo>
                    <a:pt x="453" y="219"/>
                  </a:lnTo>
                  <a:lnTo>
                    <a:pt x="453" y="218"/>
                  </a:lnTo>
                  <a:lnTo>
                    <a:pt x="453" y="218"/>
                  </a:lnTo>
                  <a:lnTo>
                    <a:pt x="453" y="217"/>
                  </a:lnTo>
                  <a:lnTo>
                    <a:pt x="453" y="216"/>
                  </a:lnTo>
                  <a:lnTo>
                    <a:pt x="453" y="216"/>
                  </a:lnTo>
                  <a:lnTo>
                    <a:pt x="454" y="214"/>
                  </a:lnTo>
                  <a:lnTo>
                    <a:pt x="454" y="213"/>
                  </a:lnTo>
                  <a:lnTo>
                    <a:pt x="453" y="213"/>
                  </a:lnTo>
                  <a:lnTo>
                    <a:pt x="453" y="212"/>
                  </a:lnTo>
                  <a:lnTo>
                    <a:pt x="452" y="211"/>
                  </a:lnTo>
                  <a:lnTo>
                    <a:pt x="451" y="211"/>
                  </a:lnTo>
                  <a:lnTo>
                    <a:pt x="450" y="212"/>
                  </a:lnTo>
                  <a:lnTo>
                    <a:pt x="449" y="212"/>
                  </a:lnTo>
                  <a:lnTo>
                    <a:pt x="448" y="212"/>
                  </a:lnTo>
                  <a:lnTo>
                    <a:pt x="447" y="211"/>
                  </a:lnTo>
                  <a:lnTo>
                    <a:pt x="447" y="209"/>
                  </a:lnTo>
                  <a:lnTo>
                    <a:pt x="446" y="209"/>
                  </a:lnTo>
                  <a:lnTo>
                    <a:pt x="443" y="207"/>
                  </a:lnTo>
                  <a:lnTo>
                    <a:pt x="442" y="206"/>
                  </a:lnTo>
                  <a:lnTo>
                    <a:pt x="441" y="205"/>
                  </a:lnTo>
                  <a:lnTo>
                    <a:pt x="440" y="205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37" y="203"/>
                  </a:lnTo>
                  <a:lnTo>
                    <a:pt x="436" y="203"/>
                  </a:lnTo>
                  <a:lnTo>
                    <a:pt x="435" y="203"/>
                  </a:lnTo>
                  <a:lnTo>
                    <a:pt x="433" y="204"/>
                  </a:lnTo>
                  <a:lnTo>
                    <a:pt x="432" y="204"/>
                  </a:lnTo>
                  <a:lnTo>
                    <a:pt x="430" y="205"/>
                  </a:lnTo>
                  <a:lnTo>
                    <a:pt x="429" y="205"/>
                  </a:lnTo>
                  <a:lnTo>
                    <a:pt x="428" y="204"/>
                  </a:lnTo>
                  <a:lnTo>
                    <a:pt x="427" y="204"/>
                  </a:lnTo>
                  <a:lnTo>
                    <a:pt x="427" y="203"/>
                  </a:lnTo>
                  <a:lnTo>
                    <a:pt x="427" y="202"/>
                  </a:lnTo>
                  <a:lnTo>
                    <a:pt x="427" y="201"/>
                  </a:lnTo>
                  <a:lnTo>
                    <a:pt x="426" y="201"/>
                  </a:lnTo>
                  <a:lnTo>
                    <a:pt x="425" y="201"/>
                  </a:lnTo>
                  <a:lnTo>
                    <a:pt x="424" y="201"/>
                  </a:lnTo>
                  <a:lnTo>
                    <a:pt x="423" y="201"/>
                  </a:lnTo>
                  <a:lnTo>
                    <a:pt x="423" y="200"/>
                  </a:lnTo>
                  <a:lnTo>
                    <a:pt x="422" y="198"/>
                  </a:lnTo>
                  <a:lnTo>
                    <a:pt x="422" y="198"/>
                  </a:lnTo>
                  <a:lnTo>
                    <a:pt x="422" y="197"/>
                  </a:lnTo>
                  <a:lnTo>
                    <a:pt x="419" y="196"/>
                  </a:lnTo>
                  <a:lnTo>
                    <a:pt x="419" y="195"/>
                  </a:lnTo>
                  <a:lnTo>
                    <a:pt x="419" y="194"/>
                  </a:lnTo>
                  <a:lnTo>
                    <a:pt x="419" y="193"/>
                  </a:lnTo>
                  <a:lnTo>
                    <a:pt x="419" y="192"/>
                  </a:lnTo>
                  <a:lnTo>
                    <a:pt x="419" y="191"/>
                  </a:lnTo>
                  <a:lnTo>
                    <a:pt x="418" y="191"/>
                  </a:lnTo>
                  <a:lnTo>
                    <a:pt x="419" y="190"/>
                  </a:lnTo>
                  <a:lnTo>
                    <a:pt x="419" y="188"/>
                  </a:lnTo>
                  <a:lnTo>
                    <a:pt x="418" y="188"/>
                  </a:lnTo>
                  <a:lnTo>
                    <a:pt x="418" y="188"/>
                  </a:lnTo>
                  <a:lnTo>
                    <a:pt x="417" y="187"/>
                  </a:lnTo>
                  <a:lnTo>
                    <a:pt x="416" y="186"/>
                  </a:lnTo>
                  <a:lnTo>
                    <a:pt x="415" y="185"/>
                  </a:lnTo>
                  <a:lnTo>
                    <a:pt x="414" y="184"/>
                  </a:lnTo>
                  <a:lnTo>
                    <a:pt x="413" y="182"/>
                  </a:lnTo>
                  <a:lnTo>
                    <a:pt x="411" y="181"/>
                  </a:lnTo>
                  <a:lnTo>
                    <a:pt x="410" y="183"/>
                  </a:lnTo>
                  <a:lnTo>
                    <a:pt x="409" y="185"/>
                  </a:lnTo>
                  <a:lnTo>
                    <a:pt x="408" y="187"/>
                  </a:lnTo>
                  <a:lnTo>
                    <a:pt x="407" y="188"/>
                  </a:lnTo>
                  <a:lnTo>
                    <a:pt x="406" y="188"/>
                  </a:lnTo>
                  <a:lnTo>
                    <a:pt x="405" y="190"/>
                  </a:lnTo>
                  <a:lnTo>
                    <a:pt x="404" y="189"/>
                  </a:lnTo>
                  <a:lnTo>
                    <a:pt x="402" y="189"/>
                  </a:lnTo>
                  <a:lnTo>
                    <a:pt x="402" y="189"/>
                  </a:lnTo>
                  <a:lnTo>
                    <a:pt x="401" y="189"/>
                  </a:lnTo>
                  <a:lnTo>
                    <a:pt x="400" y="189"/>
                  </a:lnTo>
                  <a:lnTo>
                    <a:pt x="399" y="188"/>
                  </a:lnTo>
                  <a:lnTo>
                    <a:pt x="398" y="188"/>
                  </a:lnTo>
                  <a:lnTo>
                    <a:pt x="398" y="188"/>
                  </a:lnTo>
                  <a:lnTo>
                    <a:pt x="398" y="186"/>
                  </a:lnTo>
                  <a:lnTo>
                    <a:pt x="399" y="184"/>
                  </a:lnTo>
                  <a:lnTo>
                    <a:pt x="399" y="182"/>
                  </a:lnTo>
                  <a:lnTo>
                    <a:pt x="398" y="181"/>
                  </a:lnTo>
                  <a:lnTo>
                    <a:pt x="397" y="180"/>
                  </a:lnTo>
                  <a:lnTo>
                    <a:pt x="397" y="179"/>
                  </a:lnTo>
                  <a:lnTo>
                    <a:pt x="401" y="177"/>
                  </a:lnTo>
                  <a:lnTo>
                    <a:pt x="401" y="176"/>
                  </a:lnTo>
                  <a:lnTo>
                    <a:pt x="402" y="176"/>
                  </a:lnTo>
                  <a:lnTo>
                    <a:pt x="401" y="174"/>
                  </a:lnTo>
                  <a:lnTo>
                    <a:pt x="399" y="173"/>
                  </a:lnTo>
                  <a:lnTo>
                    <a:pt x="398" y="173"/>
                  </a:lnTo>
                  <a:lnTo>
                    <a:pt x="397" y="172"/>
                  </a:lnTo>
                  <a:lnTo>
                    <a:pt x="397" y="171"/>
                  </a:lnTo>
                  <a:lnTo>
                    <a:pt x="397" y="171"/>
                  </a:lnTo>
                  <a:lnTo>
                    <a:pt x="397" y="170"/>
                  </a:lnTo>
                  <a:lnTo>
                    <a:pt x="397" y="169"/>
                  </a:lnTo>
                  <a:lnTo>
                    <a:pt x="396" y="168"/>
                  </a:lnTo>
                  <a:lnTo>
                    <a:pt x="396" y="167"/>
                  </a:lnTo>
                  <a:lnTo>
                    <a:pt x="397" y="166"/>
                  </a:lnTo>
                  <a:lnTo>
                    <a:pt x="397" y="165"/>
                  </a:lnTo>
                  <a:lnTo>
                    <a:pt x="397" y="162"/>
                  </a:lnTo>
                  <a:lnTo>
                    <a:pt x="397" y="162"/>
                  </a:lnTo>
                  <a:lnTo>
                    <a:pt x="398" y="160"/>
                  </a:lnTo>
                  <a:lnTo>
                    <a:pt x="398" y="159"/>
                  </a:lnTo>
                  <a:lnTo>
                    <a:pt x="398" y="158"/>
                  </a:lnTo>
                  <a:lnTo>
                    <a:pt x="397" y="158"/>
                  </a:lnTo>
                  <a:lnTo>
                    <a:pt x="396" y="157"/>
                  </a:lnTo>
                  <a:lnTo>
                    <a:pt x="395" y="156"/>
                  </a:lnTo>
                  <a:lnTo>
                    <a:pt x="392" y="152"/>
                  </a:lnTo>
                  <a:lnTo>
                    <a:pt x="391" y="150"/>
                  </a:lnTo>
                  <a:lnTo>
                    <a:pt x="390" y="149"/>
                  </a:lnTo>
                  <a:lnTo>
                    <a:pt x="389" y="148"/>
                  </a:lnTo>
                  <a:lnTo>
                    <a:pt x="388" y="148"/>
                  </a:lnTo>
                  <a:lnTo>
                    <a:pt x="388" y="147"/>
                  </a:lnTo>
                  <a:lnTo>
                    <a:pt x="388" y="146"/>
                  </a:lnTo>
                  <a:lnTo>
                    <a:pt x="388" y="145"/>
                  </a:lnTo>
                  <a:lnTo>
                    <a:pt x="387" y="141"/>
                  </a:lnTo>
                  <a:lnTo>
                    <a:pt x="387" y="140"/>
                  </a:lnTo>
                  <a:lnTo>
                    <a:pt x="387" y="139"/>
                  </a:lnTo>
                  <a:lnTo>
                    <a:pt x="387" y="138"/>
                  </a:lnTo>
                  <a:lnTo>
                    <a:pt x="386" y="137"/>
                  </a:lnTo>
                  <a:lnTo>
                    <a:pt x="385" y="134"/>
                  </a:lnTo>
                  <a:lnTo>
                    <a:pt x="385" y="134"/>
                  </a:lnTo>
                  <a:lnTo>
                    <a:pt x="386" y="133"/>
                  </a:lnTo>
                  <a:lnTo>
                    <a:pt x="387" y="133"/>
                  </a:lnTo>
                  <a:lnTo>
                    <a:pt x="393" y="133"/>
                  </a:lnTo>
                  <a:lnTo>
                    <a:pt x="394" y="132"/>
                  </a:lnTo>
                  <a:lnTo>
                    <a:pt x="395" y="132"/>
                  </a:lnTo>
                  <a:lnTo>
                    <a:pt x="396" y="131"/>
                  </a:lnTo>
                  <a:lnTo>
                    <a:pt x="397" y="130"/>
                  </a:lnTo>
                  <a:lnTo>
                    <a:pt x="397" y="129"/>
                  </a:lnTo>
                  <a:lnTo>
                    <a:pt x="398" y="130"/>
                  </a:lnTo>
                  <a:lnTo>
                    <a:pt x="399" y="131"/>
                  </a:lnTo>
                  <a:lnTo>
                    <a:pt x="398" y="131"/>
                  </a:lnTo>
                  <a:lnTo>
                    <a:pt x="398" y="132"/>
                  </a:lnTo>
                  <a:lnTo>
                    <a:pt x="398" y="133"/>
                  </a:lnTo>
                  <a:lnTo>
                    <a:pt x="398" y="134"/>
                  </a:lnTo>
                  <a:lnTo>
                    <a:pt x="399" y="136"/>
                  </a:lnTo>
                  <a:lnTo>
                    <a:pt x="399" y="137"/>
                  </a:lnTo>
                  <a:lnTo>
                    <a:pt x="402" y="140"/>
                  </a:lnTo>
                  <a:lnTo>
                    <a:pt x="403" y="141"/>
                  </a:lnTo>
                  <a:lnTo>
                    <a:pt x="405" y="142"/>
                  </a:lnTo>
                  <a:lnTo>
                    <a:pt x="406" y="142"/>
                  </a:lnTo>
                  <a:lnTo>
                    <a:pt x="407" y="142"/>
                  </a:lnTo>
                  <a:lnTo>
                    <a:pt x="408" y="142"/>
                  </a:lnTo>
                  <a:lnTo>
                    <a:pt x="409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1" y="141"/>
                  </a:lnTo>
                  <a:lnTo>
                    <a:pt x="411" y="140"/>
                  </a:lnTo>
                  <a:lnTo>
                    <a:pt x="412" y="137"/>
                  </a:lnTo>
                  <a:lnTo>
                    <a:pt x="412" y="137"/>
                  </a:lnTo>
                  <a:lnTo>
                    <a:pt x="413" y="136"/>
                  </a:lnTo>
                  <a:lnTo>
                    <a:pt x="415" y="136"/>
                  </a:lnTo>
                  <a:lnTo>
                    <a:pt x="416" y="135"/>
                  </a:lnTo>
                  <a:lnTo>
                    <a:pt x="417" y="135"/>
                  </a:lnTo>
                  <a:lnTo>
                    <a:pt x="418" y="135"/>
                  </a:lnTo>
                  <a:lnTo>
                    <a:pt x="419" y="134"/>
                  </a:lnTo>
                  <a:lnTo>
                    <a:pt x="420" y="132"/>
                  </a:lnTo>
                  <a:lnTo>
                    <a:pt x="422" y="133"/>
                  </a:lnTo>
                  <a:lnTo>
                    <a:pt x="423" y="134"/>
                  </a:lnTo>
                  <a:lnTo>
                    <a:pt x="425" y="134"/>
                  </a:lnTo>
                  <a:lnTo>
                    <a:pt x="426" y="133"/>
                  </a:lnTo>
                  <a:lnTo>
                    <a:pt x="427" y="131"/>
                  </a:lnTo>
                  <a:lnTo>
                    <a:pt x="428" y="129"/>
                  </a:lnTo>
                  <a:lnTo>
                    <a:pt x="430" y="128"/>
                  </a:lnTo>
                  <a:lnTo>
                    <a:pt x="432" y="126"/>
                  </a:lnTo>
                  <a:lnTo>
                    <a:pt x="431" y="124"/>
                  </a:lnTo>
                  <a:lnTo>
                    <a:pt x="429" y="122"/>
                  </a:lnTo>
                  <a:lnTo>
                    <a:pt x="426" y="117"/>
                  </a:lnTo>
                  <a:lnTo>
                    <a:pt x="424" y="114"/>
                  </a:lnTo>
                  <a:lnTo>
                    <a:pt x="422" y="114"/>
                  </a:lnTo>
                  <a:lnTo>
                    <a:pt x="420" y="113"/>
                  </a:lnTo>
                  <a:lnTo>
                    <a:pt x="420" y="112"/>
                  </a:lnTo>
                  <a:lnTo>
                    <a:pt x="423" y="112"/>
                  </a:lnTo>
                  <a:lnTo>
                    <a:pt x="422" y="111"/>
                  </a:lnTo>
                  <a:lnTo>
                    <a:pt x="422" y="109"/>
                  </a:lnTo>
                  <a:lnTo>
                    <a:pt x="424" y="106"/>
                  </a:lnTo>
                  <a:lnTo>
                    <a:pt x="425" y="102"/>
                  </a:lnTo>
                  <a:lnTo>
                    <a:pt x="424" y="101"/>
                  </a:lnTo>
                  <a:lnTo>
                    <a:pt x="420" y="101"/>
                  </a:lnTo>
                  <a:lnTo>
                    <a:pt x="419" y="100"/>
                  </a:lnTo>
                  <a:lnTo>
                    <a:pt x="414" y="100"/>
                  </a:lnTo>
                  <a:lnTo>
                    <a:pt x="413" y="100"/>
                  </a:lnTo>
                  <a:lnTo>
                    <a:pt x="412" y="100"/>
                  </a:lnTo>
                  <a:lnTo>
                    <a:pt x="411" y="100"/>
                  </a:lnTo>
                  <a:lnTo>
                    <a:pt x="410" y="99"/>
                  </a:lnTo>
                  <a:lnTo>
                    <a:pt x="409" y="99"/>
                  </a:lnTo>
                  <a:lnTo>
                    <a:pt x="408" y="98"/>
                  </a:lnTo>
                  <a:lnTo>
                    <a:pt x="407" y="97"/>
                  </a:lnTo>
                  <a:lnTo>
                    <a:pt x="405" y="95"/>
                  </a:lnTo>
                  <a:lnTo>
                    <a:pt x="402" y="92"/>
                  </a:lnTo>
                  <a:lnTo>
                    <a:pt x="401" y="91"/>
                  </a:lnTo>
                  <a:lnTo>
                    <a:pt x="400" y="88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399" y="74"/>
                  </a:lnTo>
                  <a:lnTo>
                    <a:pt x="397" y="68"/>
                  </a:lnTo>
                  <a:lnTo>
                    <a:pt x="398" y="65"/>
                  </a:lnTo>
                  <a:lnTo>
                    <a:pt x="401" y="62"/>
                  </a:lnTo>
                  <a:lnTo>
                    <a:pt x="404" y="60"/>
                  </a:lnTo>
                  <a:lnTo>
                    <a:pt x="407" y="58"/>
                  </a:lnTo>
                  <a:lnTo>
                    <a:pt x="408" y="57"/>
                  </a:lnTo>
                  <a:lnTo>
                    <a:pt x="408" y="56"/>
                  </a:lnTo>
                  <a:lnTo>
                    <a:pt x="408" y="55"/>
                  </a:lnTo>
                  <a:lnTo>
                    <a:pt x="407" y="53"/>
                  </a:lnTo>
                  <a:lnTo>
                    <a:pt x="407" y="52"/>
                  </a:lnTo>
                  <a:lnTo>
                    <a:pt x="406" y="51"/>
                  </a:lnTo>
                  <a:lnTo>
                    <a:pt x="405" y="51"/>
                  </a:lnTo>
                  <a:lnTo>
                    <a:pt x="403" y="50"/>
                  </a:lnTo>
                  <a:lnTo>
                    <a:pt x="402" y="50"/>
                  </a:lnTo>
                  <a:lnTo>
                    <a:pt x="401" y="49"/>
                  </a:lnTo>
                  <a:lnTo>
                    <a:pt x="399" y="47"/>
                  </a:lnTo>
                  <a:lnTo>
                    <a:pt x="396" y="44"/>
                  </a:lnTo>
                  <a:lnTo>
                    <a:pt x="393" y="43"/>
                  </a:lnTo>
                  <a:lnTo>
                    <a:pt x="385" y="42"/>
                  </a:lnTo>
                  <a:lnTo>
                    <a:pt x="383" y="41"/>
                  </a:lnTo>
                  <a:lnTo>
                    <a:pt x="382" y="40"/>
                  </a:lnTo>
                  <a:lnTo>
                    <a:pt x="381" y="38"/>
                  </a:lnTo>
                  <a:lnTo>
                    <a:pt x="378" y="29"/>
                  </a:lnTo>
                  <a:lnTo>
                    <a:pt x="378" y="28"/>
                  </a:lnTo>
                  <a:lnTo>
                    <a:pt x="376" y="26"/>
                  </a:lnTo>
                  <a:lnTo>
                    <a:pt x="376" y="26"/>
                  </a:lnTo>
                  <a:lnTo>
                    <a:pt x="376" y="22"/>
                  </a:lnTo>
                  <a:lnTo>
                    <a:pt x="376" y="20"/>
                  </a:lnTo>
                  <a:lnTo>
                    <a:pt x="372" y="13"/>
                  </a:lnTo>
                  <a:lnTo>
                    <a:pt x="371" y="9"/>
                  </a:lnTo>
                  <a:lnTo>
                    <a:pt x="371" y="6"/>
                  </a:lnTo>
                  <a:lnTo>
                    <a:pt x="372" y="4"/>
                  </a:lnTo>
                  <a:lnTo>
                    <a:pt x="373" y="1"/>
                  </a:lnTo>
                  <a:lnTo>
                    <a:pt x="373" y="0"/>
                  </a:lnTo>
                  <a:lnTo>
                    <a:pt x="370" y="0"/>
                  </a:lnTo>
                  <a:lnTo>
                    <a:pt x="369" y="0"/>
                  </a:lnTo>
                  <a:lnTo>
                    <a:pt x="368" y="2"/>
                  </a:lnTo>
                  <a:lnTo>
                    <a:pt x="367" y="3"/>
                  </a:lnTo>
                  <a:lnTo>
                    <a:pt x="365" y="2"/>
                  </a:lnTo>
                  <a:lnTo>
                    <a:pt x="364" y="1"/>
                  </a:lnTo>
                  <a:lnTo>
                    <a:pt x="364" y="0"/>
                  </a:lnTo>
                  <a:lnTo>
                    <a:pt x="363" y="0"/>
                  </a:lnTo>
                  <a:lnTo>
                    <a:pt x="349" y="8"/>
                  </a:lnTo>
                  <a:lnTo>
                    <a:pt x="334" y="17"/>
                  </a:lnTo>
                  <a:lnTo>
                    <a:pt x="334" y="18"/>
                  </a:lnTo>
                  <a:lnTo>
                    <a:pt x="334" y="19"/>
                  </a:lnTo>
                  <a:lnTo>
                    <a:pt x="334" y="21"/>
                  </a:lnTo>
                  <a:lnTo>
                    <a:pt x="334" y="22"/>
                  </a:lnTo>
                  <a:lnTo>
                    <a:pt x="333" y="23"/>
                  </a:lnTo>
                  <a:lnTo>
                    <a:pt x="332" y="26"/>
                  </a:lnTo>
                  <a:lnTo>
                    <a:pt x="331" y="26"/>
                  </a:lnTo>
                  <a:lnTo>
                    <a:pt x="330" y="26"/>
                  </a:lnTo>
                  <a:lnTo>
                    <a:pt x="329" y="26"/>
                  </a:lnTo>
                  <a:lnTo>
                    <a:pt x="327" y="26"/>
                  </a:lnTo>
                  <a:lnTo>
                    <a:pt x="326" y="26"/>
                  </a:lnTo>
                  <a:lnTo>
                    <a:pt x="325" y="26"/>
                  </a:lnTo>
                  <a:lnTo>
                    <a:pt x="324" y="26"/>
                  </a:lnTo>
                  <a:lnTo>
                    <a:pt x="324" y="26"/>
                  </a:lnTo>
                  <a:lnTo>
                    <a:pt x="324" y="29"/>
                  </a:lnTo>
                  <a:lnTo>
                    <a:pt x="324" y="30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6" y="34"/>
                  </a:lnTo>
                  <a:lnTo>
                    <a:pt x="315" y="34"/>
                  </a:lnTo>
                  <a:lnTo>
                    <a:pt x="313" y="34"/>
                  </a:lnTo>
                  <a:lnTo>
                    <a:pt x="311" y="33"/>
                  </a:lnTo>
                  <a:lnTo>
                    <a:pt x="311" y="34"/>
                  </a:lnTo>
                  <a:lnTo>
                    <a:pt x="305" y="37"/>
                  </a:lnTo>
                  <a:lnTo>
                    <a:pt x="301" y="38"/>
                  </a:lnTo>
                  <a:lnTo>
                    <a:pt x="300" y="38"/>
                  </a:lnTo>
                  <a:lnTo>
                    <a:pt x="298" y="37"/>
                  </a:lnTo>
                  <a:lnTo>
                    <a:pt x="296" y="37"/>
                  </a:lnTo>
                  <a:lnTo>
                    <a:pt x="295" y="38"/>
                  </a:lnTo>
                  <a:lnTo>
                    <a:pt x="294" y="39"/>
                  </a:lnTo>
                  <a:lnTo>
                    <a:pt x="294" y="40"/>
                  </a:lnTo>
                  <a:lnTo>
                    <a:pt x="293" y="40"/>
                  </a:lnTo>
                  <a:lnTo>
                    <a:pt x="292" y="40"/>
                  </a:lnTo>
                  <a:lnTo>
                    <a:pt x="290" y="43"/>
                  </a:lnTo>
                  <a:lnTo>
                    <a:pt x="289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5" y="45"/>
                  </a:lnTo>
                  <a:lnTo>
                    <a:pt x="284" y="45"/>
                  </a:lnTo>
                  <a:lnTo>
                    <a:pt x="283" y="45"/>
                  </a:lnTo>
                  <a:lnTo>
                    <a:pt x="281" y="45"/>
                  </a:lnTo>
                  <a:lnTo>
                    <a:pt x="270" y="43"/>
                  </a:lnTo>
                  <a:lnTo>
                    <a:pt x="269" y="42"/>
                  </a:lnTo>
                  <a:lnTo>
                    <a:pt x="268" y="41"/>
                  </a:lnTo>
                  <a:lnTo>
                    <a:pt x="267" y="40"/>
                  </a:lnTo>
                  <a:lnTo>
                    <a:pt x="267" y="39"/>
                  </a:lnTo>
                  <a:lnTo>
                    <a:pt x="266" y="39"/>
                  </a:lnTo>
                  <a:lnTo>
                    <a:pt x="266" y="39"/>
                  </a:lnTo>
                  <a:lnTo>
                    <a:pt x="265" y="39"/>
                  </a:lnTo>
                  <a:lnTo>
                    <a:pt x="262" y="39"/>
                  </a:lnTo>
                  <a:lnTo>
                    <a:pt x="258" y="39"/>
                  </a:lnTo>
                  <a:lnTo>
                    <a:pt x="245" y="36"/>
                  </a:lnTo>
                  <a:lnTo>
                    <a:pt x="235" y="33"/>
                  </a:lnTo>
                  <a:lnTo>
                    <a:pt x="233" y="33"/>
                  </a:lnTo>
                  <a:lnTo>
                    <a:pt x="231" y="33"/>
                  </a:lnTo>
                  <a:lnTo>
                    <a:pt x="228" y="34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19" y="37"/>
                  </a:lnTo>
                  <a:lnTo>
                    <a:pt x="218" y="38"/>
                  </a:lnTo>
                  <a:lnTo>
                    <a:pt x="217" y="39"/>
                  </a:lnTo>
                  <a:lnTo>
                    <a:pt x="217" y="40"/>
                  </a:lnTo>
                  <a:lnTo>
                    <a:pt x="217" y="41"/>
                  </a:lnTo>
                  <a:lnTo>
                    <a:pt x="217" y="43"/>
                  </a:lnTo>
                  <a:lnTo>
                    <a:pt x="216" y="43"/>
                  </a:lnTo>
                  <a:lnTo>
                    <a:pt x="215" y="44"/>
                  </a:lnTo>
                  <a:lnTo>
                    <a:pt x="215" y="46"/>
                  </a:lnTo>
                  <a:lnTo>
                    <a:pt x="215" y="47"/>
                  </a:lnTo>
                  <a:lnTo>
                    <a:pt x="214" y="47"/>
                  </a:lnTo>
                  <a:lnTo>
                    <a:pt x="214" y="48"/>
                  </a:lnTo>
                  <a:lnTo>
                    <a:pt x="213" y="48"/>
                  </a:lnTo>
                  <a:lnTo>
                    <a:pt x="212" y="49"/>
                  </a:lnTo>
                  <a:lnTo>
                    <a:pt x="212" y="50"/>
                  </a:lnTo>
                  <a:lnTo>
                    <a:pt x="211" y="51"/>
                  </a:lnTo>
                  <a:lnTo>
                    <a:pt x="212" y="51"/>
                  </a:lnTo>
                  <a:lnTo>
                    <a:pt x="213" y="53"/>
                  </a:lnTo>
                  <a:lnTo>
                    <a:pt x="214" y="53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6" y="54"/>
                  </a:lnTo>
                  <a:lnTo>
                    <a:pt x="218" y="54"/>
                  </a:lnTo>
                  <a:lnTo>
                    <a:pt x="218" y="55"/>
                  </a:lnTo>
                  <a:lnTo>
                    <a:pt x="219" y="57"/>
                  </a:lnTo>
                  <a:lnTo>
                    <a:pt x="220" y="58"/>
                  </a:lnTo>
                  <a:lnTo>
                    <a:pt x="220" y="59"/>
                  </a:lnTo>
                  <a:lnTo>
                    <a:pt x="220" y="60"/>
                  </a:lnTo>
                  <a:lnTo>
                    <a:pt x="219" y="60"/>
                  </a:lnTo>
                  <a:lnTo>
                    <a:pt x="217" y="62"/>
                  </a:lnTo>
                  <a:lnTo>
                    <a:pt x="216" y="63"/>
                  </a:lnTo>
                  <a:lnTo>
                    <a:pt x="215" y="64"/>
                  </a:lnTo>
                  <a:lnTo>
                    <a:pt x="216" y="66"/>
                  </a:lnTo>
                  <a:lnTo>
                    <a:pt x="217" y="67"/>
                  </a:lnTo>
                  <a:lnTo>
                    <a:pt x="218" y="68"/>
                  </a:lnTo>
                  <a:lnTo>
                    <a:pt x="219" y="68"/>
                  </a:lnTo>
                  <a:lnTo>
                    <a:pt x="222" y="68"/>
                  </a:lnTo>
                  <a:lnTo>
                    <a:pt x="223" y="68"/>
                  </a:lnTo>
                  <a:lnTo>
                    <a:pt x="224" y="68"/>
                  </a:lnTo>
                  <a:lnTo>
                    <a:pt x="225" y="68"/>
                  </a:lnTo>
                  <a:lnTo>
                    <a:pt x="227" y="68"/>
                  </a:lnTo>
                  <a:lnTo>
                    <a:pt x="228" y="68"/>
                  </a:lnTo>
                  <a:lnTo>
                    <a:pt x="230" y="68"/>
                  </a:lnTo>
                  <a:lnTo>
                    <a:pt x="230" y="69"/>
                  </a:lnTo>
                  <a:lnTo>
                    <a:pt x="230" y="71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4"/>
                  </a:lnTo>
                  <a:lnTo>
                    <a:pt x="225" y="75"/>
                  </a:lnTo>
                  <a:lnTo>
                    <a:pt x="222" y="76"/>
                  </a:lnTo>
                  <a:lnTo>
                    <a:pt x="221" y="77"/>
                  </a:lnTo>
                  <a:lnTo>
                    <a:pt x="219" y="79"/>
                  </a:lnTo>
                  <a:lnTo>
                    <a:pt x="219" y="80"/>
                  </a:lnTo>
                  <a:lnTo>
                    <a:pt x="219" y="81"/>
                  </a:lnTo>
                  <a:lnTo>
                    <a:pt x="219" y="82"/>
                  </a:lnTo>
                  <a:lnTo>
                    <a:pt x="219" y="83"/>
                  </a:lnTo>
                  <a:lnTo>
                    <a:pt x="219" y="84"/>
                  </a:lnTo>
                  <a:lnTo>
                    <a:pt x="221" y="85"/>
                  </a:lnTo>
                  <a:lnTo>
                    <a:pt x="223" y="87"/>
                  </a:lnTo>
                  <a:lnTo>
                    <a:pt x="225" y="89"/>
                  </a:lnTo>
                  <a:lnTo>
                    <a:pt x="225" y="91"/>
                  </a:lnTo>
                  <a:lnTo>
                    <a:pt x="225" y="94"/>
                  </a:lnTo>
                  <a:lnTo>
                    <a:pt x="224" y="97"/>
                  </a:lnTo>
                  <a:lnTo>
                    <a:pt x="224" y="98"/>
                  </a:lnTo>
                  <a:lnTo>
                    <a:pt x="223" y="99"/>
                  </a:lnTo>
                  <a:lnTo>
                    <a:pt x="223" y="100"/>
                  </a:lnTo>
                  <a:lnTo>
                    <a:pt x="221" y="101"/>
                  </a:lnTo>
                  <a:lnTo>
                    <a:pt x="220" y="101"/>
                  </a:lnTo>
                  <a:lnTo>
                    <a:pt x="220" y="102"/>
                  </a:lnTo>
                  <a:lnTo>
                    <a:pt x="220" y="104"/>
                  </a:lnTo>
                  <a:lnTo>
                    <a:pt x="220" y="105"/>
                  </a:lnTo>
                  <a:lnTo>
                    <a:pt x="222" y="106"/>
                  </a:lnTo>
                  <a:lnTo>
                    <a:pt x="223" y="107"/>
                  </a:lnTo>
                  <a:lnTo>
                    <a:pt x="224" y="109"/>
                  </a:lnTo>
                  <a:lnTo>
                    <a:pt x="225" y="111"/>
                  </a:lnTo>
                  <a:lnTo>
                    <a:pt x="227" y="112"/>
                  </a:lnTo>
                  <a:lnTo>
                    <a:pt x="231" y="112"/>
                  </a:lnTo>
                  <a:lnTo>
                    <a:pt x="232" y="113"/>
                  </a:lnTo>
                  <a:lnTo>
                    <a:pt x="232" y="114"/>
                  </a:lnTo>
                  <a:lnTo>
                    <a:pt x="232" y="117"/>
                  </a:lnTo>
                  <a:lnTo>
                    <a:pt x="232" y="119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2" y="121"/>
                  </a:lnTo>
                  <a:lnTo>
                    <a:pt x="232" y="122"/>
                  </a:lnTo>
                  <a:lnTo>
                    <a:pt x="232" y="123"/>
                  </a:lnTo>
                  <a:lnTo>
                    <a:pt x="232" y="124"/>
                  </a:lnTo>
                  <a:lnTo>
                    <a:pt x="233" y="124"/>
                  </a:lnTo>
                  <a:lnTo>
                    <a:pt x="234" y="124"/>
                  </a:lnTo>
                  <a:lnTo>
                    <a:pt x="236" y="123"/>
                  </a:lnTo>
                  <a:lnTo>
                    <a:pt x="237" y="123"/>
                  </a:lnTo>
                  <a:lnTo>
                    <a:pt x="239" y="124"/>
                  </a:lnTo>
                  <a:lnTo>
                    <a:pt x="239" y="125"/>
                  </a:lnTo>
                  <a:lnTo>
                    <a:pt x="240" y="125"/>
                  </a:lnTo>
                  <a:lnTo>
                    <a:pt x="241" y="124"/>
                  </a:lnTo>
                  <a:lnTo>
                    <a:pt x="242" y="124"/>
                  </a:lnTo>
                  <a:lnTo>
                    <a:pt x="243" y="123"/>
                  </a:lnTo>
                  <a:lnTo>
                    <a:pt x="244" y="123"/>
                  </a:lnTo>
                  <a:lnTo>
                    <a:pt x="244" y="122"/>
                  </a:lnTo>
                  <a:lnTo>
                    <a:pt x="244" y="121"/>
                  </a:lnTo>
                  <a:lnTo>
                    <a:pt x="245" y="120"/>
                  </a:lnTo>
                  <a:lnTo>
                    <a:pt x="246" y="120"/>
                  </a:lnTo>
                  <a:lnTo>
                    <a:pt x="247" y="121"/>
                  </a:lnTo>
                  <a:lnTo>
                    <a:pt x="246" y="123"/>
                  </a:lnTo>
                  <a:lnTo>
                    <a:pt x="245" y="125"/>
                  </a:lnTo>
                  <a:lnTo>
                    <a:pt x="245" y="126"/>
                  </a:lnTo>
                  <a:lnTo>
                    <a:pt x="245" y="127"/>
                  </a:lnTo>
                  <a:lnTo>
                    <a:pt x="245" y="128"/>
                  </a:lnTo>
                  <a:lnTo>
                    <a:pt x="245" y="129"/>
                  </a:lnTo>
                  <a:lnTo>
                    <a:pt x="245" y="130"/>
                  </a:lnTo>
                  <a:lnTo>
                    <a:pt x="244" y="131"/>
                  </a:lnTo>
                  <a:lnTo>
                    <a:pt x="244" y="132"/>
                  </a:lnTo>
                  <a:lnTo>
                    <a:pt x="244" y="133"/>
                  </a:lnTo>
                  <a:lnTo>
                    <a:pt x="245" y="136"/>
                  </a:lnTo>
                  <a:lnTo>
                    <a:pt x="247" y="137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51" y="137"/>
                  </a:lnTo>
                  <a:lnTo>
                    <a:pt x="254" y="137"/>
                  </a:lnTo>
                  <a:lnTo>
                    <a:pt x="256" y="137"/>
                  </a:lnTo>
                  <a:lnTo>
                    <a:pt x="257" y="137"/>
                  </a:lnTo>
                  <a:lnTo>
                    <a:pt x="258" y="137"/>
                  </a:lnTo>
                  <a:lnTo>
                    <a:pt x="260" y="137"/>
                  </a:lnTo>
                  <a:lnTo>
                    <a:pt x="261" y="138"/>
                  </a:lnTo>
                  <a:lnTo>
                    <a:pt x="263" y="139"/>
                  </a:lnTo>
                  <a:lnTo>
                    <a:pt x="266" y="140"/>
                  </a:lnTo>
                  <a:lnTo>
                    <a:pt x="266" y="141"/>
                  </a:lnTo>
                  <a:lnTo>
                    <a:pt x="268" y="143"/>
                  </a:lnTo>
                  <a:lnTo>
                    <a:pt x="269" y="144"/>
                  </a:lnTo>
                  <a:lnTo>
                    <a:pt x="271" y="145"/>
                  </a:lnTo>
                  <a:lnTo>
                    <a:pt x="271" y="146"/>
                  </a:lnTo>
                  <a:lnTo>
                    <a:pt x="270" y="147"/>
                  </a:lnTo>
                  <a:lnTo>
                    <a:pt x="269" y="148"/>
                  </a:lnTo>
                  <a:lnTo>
                    <a:pt x="269" y="149"/>
                  </a:lnTo>
                  <a:lnTo>
                    <a:pt x="268" y="151"/>
                  </a:lnTo>
                  <a:lnTo>
                    <a:pt x="268" y="152"/>
                  </a:lnTo>
                  <a:lnTo>
                    <a:pt x="268" y="152"/>
                  </a:lnTo>
                  <a:lnTo>
                    <a:pt x="267" y="152"/>
                  </a:lnTo>
                  <a:lnTo>
                    <a:pt x="266" y="152"/>
                  </a:lnTo>
                  <a:lnTo>
                    <a:pt x="266" y="153"/>
                  </a:lnTo>
                  <a:lnTo>
                    <a:pt x="265" y="154"/>
                  </a:lnTo>
                  <a:lnTo>
                    <a:pt x="265" y="154"/>
                  </a:lnTo>
                  <a:lnTo>
                    <a:pt x="264" y="154"/>
                  </a:lnTo>
                  <a:lnTo>
                    <a:pt x="263" y="154"/>
                  </a:lnTo>
                  <a:lnTo>
                    <a:pt x="262" y="154"/>
                  </a:lnTo>
                  <a:lnTo>
                    <a:pt x="259" y="154"/>
                  </a:lnTo>
                  <a:lnTo>
                    <a:pt x="258" y="154"/>
                  </a:lnTo>
                  <a:lnTo>
                    <a:pt x="258" y="155"/>
                  </a:lnTo>
                  <a:lnTo>
                    <a:pt x="257" y="155"/>
                  </a:lnTo>
                  <a:lnTo>
                    <a:pt x="257" y="155"/>
                  </a:lnTo>
                  <a:lnTo>
                    <a:pt x="256" y="156"/>
                  </a:lnTo>
                  <a:lnTo>
                    <a:pt x="255" y="156"/>
                  </a:lnTo>
                  <a:lnTo>
                    <a:pt x="254" y="156"/>
                  </a:lnTo>
                  <a:lnTo>
                    <a:pt x="253" y="156"/>
                  </a:lnTo>
                  <a:lnTo>
                    <a:pt x="253" y="157"/>
                  </a:lnTo>
                  <a:lnTo>
                    <a:pt x="251" y="156"/>
                  </a:lnTo>
                  <a:lnTo>
                    <a:pt x="250" y="157"/>
                  </a:lnTo>
                  <a:lnTo>
                    <a:pt x="249" y="159"/>
                  </a:lnTo>
                  <a:lnTo>
                    <a:pt x="249" y="160"/>
                  </a:lnTo>
                  <a:lnTo>
                    <a:pt x="249" y="161"/>
                  </a:lnTo>
                  <a:lnTo>
                    <a:pt x="247" y="160"/>
                  </a:lnTo>
                  <a:lnTo>
                    <a:pt x="246" y="162"/>
                  </a:lnTo>
                  <a:lnTo>
                    <a:pt x="245" y="162"/>
                  </a:lnTo>
                  <a:lnTo>
                    <a:pt x="244" y="162"/>
                  </a:lnTo>
                  <a:lnTo>
                    <a:pt x="241" y="165"/>
                  </a:lnTo>
                  <a:lnTo>
                    <a:pt x="240" y="165"/>
                  </a:lnTo>
                  <a:lnTo>
                    <a:pt x="240" y="166"/>
                  </a:lnTo>
                  <a:lnTo>
                    <a:pt x="240" y="167"/>
                  </a:lnTo>
                  <a:lnTo>
                    <a:pt x="240" y="168"/>
                  </a:lnTo>
                  <a:lnTo>
                    <a:pt x="240" y="169"/>
                  </a:lnTo>
                  <a:lnTo>
                    <a:pt x="240" y="170"/>
                  </a:lnTo>
                  <a:lnTo>
                    <a:pt x="239" y="170"/>
                  </a:lnTo>
                  <a:lnTo>
                    <a:pt x="239" y="171"/>
                  </a:lnTo>
                  <a:lnTo>
                    <a:pt x="239" y="171"/>
                  </a:lnTo>
                  <a:lnTo>
                    <a:pt x="241" y="175"/>
                  </a:lnTo>
                  <a:lnTo>
                    <a:pt x="242" y="179"/>
                  </a:lnTo>
                  <a:lnTo>
                    <a:pt x="243" y="180"/>
                  </a:lnTo>
                  <a:lnTo>
                    <a:pt x="243" y="181"/>
                  </a:lnTo>
                  <a:lnTo>
                    <a:pt x="243" y="182"/>
                  </a:lnTo>
                  <a:lnTo>
                    <a:pt x="243" y="183"/>
                  </a:lnTo>
                  <a:lnTo>
                    <a:pt x="242" y="184"/>
                  </a:lnTo>
                  <a:lnTo>
                    <a:pt x="241" y="185"/>
                  </a:lnTo>
                  <a:lnTo>
                    <a:pt x="240" y="188"/>
                  </a:lnTo>
                  <a:lnTo>
                    <a:pt x="240" y="189"/>
                  </a:lnTo>
                  <a:lnTo>
                    <a:pt x="240" y="192"/>
                  </a:lnTo>
                  <a:lnTo>
                    <a:pt x="240" y="194"/>
                  </a:lnTo>
                  <a:lnTo>
                    <a:pt x="240" y="195"/>
                  </a:lnTo>
                  <a:lnTo>
                    <a:pt x="240" y="196"/>
                  </a:lnTo>
                  <a:lnTo>
                    <a:pt x="240" y="196"/>
                  </a:lnTo>
                  <a:lnTo>
                    <a:pt x="240" y="197"/>
                  </a:lnTo>
                  <a:lnTo>
                    <a:pt x="241" y="197"/>
                  </a:lnTo>
                  <a:lnTo>
                    <a:pt x="242" y="197"/>
                  </a:lnTo>
                  <a:lnTo>
                    <a:pt x="243" y="197"/>
                  </a:lnTo>
                  <a:lnTo>
                    <a:pt x="244" y="197"/>
                  </a:lnTo>
                  <a:lnTo>
                    <a:pt x="245" y="198"/>
                  </a:lnTo>
                  <a:lnTo>
                    <a:pt x="245" y="198"/>
                  </a:lnTo>
                  <a:lnTo>
                    <a:pt x="243" y="199"/>
                  </a:lnTo>
                  <a:lnTo>
                    <a:pt x="242" y="200"/>
                  </a:lnTo>
                  <a:lnTo>
                    <a:pt x="241" y="201"/>
                  </a:lnTo>
                  <a:lnTo>
                    <a:pt x="241" y="202"/>
                  </a:lnTo>
                  <a:lnTo>
                    <a:pt x="240" y="202"/>
                  </a:lnTo>
                  <a:lnTo>
                    <a:pt x="240" y="203"/>
                  </a:lnTo>
                  <a:lnTo>
                    <a:pt x="240" y="204"/>
                  </a:lnTo>
                  <a:lnTo>
                    <a:pt x="239" y="204"/>
                  </a:lnTo>
                  <a:lnTo>
                    <a:pt x="238" y="204"/>
                  </a:lnTo>
                  <a:lnTo>
                    <a:pt x="237" y="204"/>
                  </a:lnTo>
                  <a:lnTo>
                    <a:pt x="237" y="205"/>
                  </a:lnTo>
                  <a:lnTo>
                    <a:pt x="236" y="205"/>
                  </a:lnTo>
                  <a:lnTo>
                    <a:pt x="235" y="205"/>
                  </a:lnTo>
                  <a:lnTo>
                    <a:pt x="235" y="206"/>
                  </a:lnTo>
                  <a:lnTo>
                    <a:pt x="234" y="206"/>
                  </a:lnTo>
                  <a:lnTo>
                    <a:pt x="233" y="206"/>
                  </a:lnTo>
                  <a:lnTo>
                    <a:pt x="232" y="206"/>
                  </a:lnTo>
                  <a:lnTo>
                    <a:pt x="232" y="206"/>
                  </a:lnTo>
                  <a:lnTo>
                    <a:pt x="232" y="207"/>
                  </a:lnTo>
                  <a:lnTo>
                    <a:pt x="232" y="208"/>
                  </a:lnTo>
                  <a:lnTo>
                    <a:pt x="231" y="209"/>
                  </a:lnTo>
                  <a:lnTo>
                    <a:pt x="231" y="210"/>
                  </a:lnTo>
                  <a:lnTo>
                    <a:pt x="230" y="210"/>
                  </a:lnTo>
                  <a:lnTo>
                    <a:pt x="230" y="211"/>
                  </a:lnTo>
                  <a:lnTo>
                    <a:pt x="230" y="212"/>
                  </a:lnTo>
                  <a:lnTo>
                    <a:pt x="229" y="212"/>
                  </a:lnTo>
                  <a:lnTo>
                    <a:pt x="229" y="213"/>
                  </a:lnTo>
                  <a:lnTo>
                    <a:pt x="228" y="213"/>
                  </a:lnTo>
                  <a:lnTo>
                    <a:pt x="227" y="214"/>
                  </a:lnTo>
                  <a:lnTo>
                    <a:pt x="226" y="215"/>
                  </a:lnTo>
                  <a:lnTo>
                    <a:pt x="226" y="216"/>
                  </a:lnTo>
                  <a:lnTo>
                    <a:pt x="225" y="217"/>
                  </a:lnTo>
                  <a:lnTo>
                    <a:pt x="225" y="217"/>
                  </a:lnTo>
                  <a:lnTo>
                    <a:pt x="224" y="218"/>
                  </a:lnTo>
                  <a:lnTo>
                    <a:pt x="223" y="219"/>
                  </a:lnTo>
                  <a:lnTo>
                    <a:pt x="223" y="220"/>
                  </a:lnTo>
                  <a:lnTo>
                    <a:pt x="223" y="220"/>
                  </a:lnTo>
                  <a:lnTo>
                    <a:pt x="223" y="221"/>
                  </a:lnTo>
                  <a:lnTo>
                    <a:pt x="223" y="222"/>
                  </a:lnTo>
                  <a:lnTo>
                    <a:pt x="222" y="222"/>
                  </a:lnTo>
                  <a:lnTo>
                    <a:pt x="220" y="223"/>
                  </a:lnTo>
                  <a:lnTo>
                    <a:pt x="220" y="224"/>
                  </a:lnTo>
                  <a:lnTo>
                    <a:pt x="218" y="227"/>
                  </a:lnTo>
                  <a:lnTo>
                    <a:pt x="217" y="227"/>
                  </a:lnTo>
                  <a:lnTo>
                    <a:pt x="217" y="228"/>
                  </a:lnTo>
                  <a:lnTo>
                    <a:pt x="216" y="227"/>
                  </a:lnTo>
                  <a:lnTo>
                    <a:pt x="216" y="228"/>
                  </a:lnTo>
                  <a:lnTo>
                    <a:pt x="216" y="229"/>
                  </a:lnTo>
                  <a:lnTo>
                    <a:pt x="215" y="229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4" y="230"/>
                  </a:lnTo>
                  <a:lnTo>
                    <a:pt x="216" y="231"/>
                  </a:lnTo>
                  <a:lnTo>
                    <a:pt x="216" y="232"/>
                  </a:lnTo>
                  <a:lnTo>
                    <a:pt x="217" y="234"/>
                  </a:lnTo>
                  <a:lnTo>
                    <a:pt x="218" y="237"/>
                  </a:lnTo>
                  <a:lnTo>
                    <a:pt x="218" y="238"/>
                  </a:lnTo>
                  <a:lnTo>
                    <a:pt x="212" y="242"/>
                  </a:lnTo>
                  <a:lnTo>
                    <a:pt x="210" y="243"/>
                  </a:lnTo>
                  <a:lnTo>
                    <a:pt x="204" y="245"/>
                  </a:lnTo>
                  <a:lnTo>
                    <a:pt x="197" y="248"/>
                  </a:lnTo>
                  <a:lnTo>
                    <a:pt x="195" y="255"/>
                  </a:lnTo>
                  <a:lnTo>
                    <a:pt x="193" y="260"/>
                  </a:lnTo>
                  <a:lnTo>
                    <a:pt x="191" y="265"/>
                  </a:lnTo>
                  <a:lnTo>
                    <a:pt x="189" y="270"/>
                  </a:lnTo>
                  <a:lnTo>
                    <a:pt x="187" y="273"/>
                  </a:lnTo>
                  <a:lnTo>
                    <a:pt x="184" y="280"/>
                  </a:lnTo>
                  <a:lnTo>
                    <a:pt x="182" y="282"/>
                  </a:lnTo>
                  <a:lnTo>
                    <a:pt x="181" y="284"/>
                  </a:lnTo>
                  <a:lnTo>
                    <a:pt x="180" y="287"/>
                  </a:lnTo>
                  <a:lnTo>
                    <a:pt x="179" y="288"/>
                  </a:lnTo>
                  <a:lnTo>
                    <a:pt x="174" y="290"/>
                  </a:lnTo>
                  <a:lnTo>
                    <a:pt x="170" y="292"/>
                  </a:lnTo>
                  <a:lnTo>
                    <a:pt x="164" y="296"/>
                  </a:lnTo>
                  <a:lnTo>
                    <a:pt x="159" y="299"/>
                  </a:lnTo>
                  <a:lnTo>
                    <a:pt x="158" y="299"/>
                  </a:lnTo>
                  <a:lnTo>
                    <a:pt x="155" y="303"/>
                  </a:lnTo>
                  <a:lnTo>
                    <a:pt x="155" y="305"/>
                  </a:lnTo>
                  <a:lnTo>
                    <a:pt x="152" y="313"/>
                  </a:lnTo>
                  <a:lnTo>
                    <a:pt x="151" y="315"/>
                  </a:lnTo>
                  <a:lnTo>
                    <a:pt x="150" y="316"/>
                  </a:lnTo>
                  <a:lnTo>
                    <a:pt x="149" y="318"/>
                  </a:lnTo>
                  <a:lnTo>
                    <a:pt x="144" y="323"/>
                  </a:lnTo>
                  <a:lnTo>
                    <a:pt x="141" y="326"/>
                  </a:lnTo>
                  <a:lnTo>
                    <a:pt x="140" y="327"/>
                  </a:lnTo>
                  <a:lnTo>
                    <a:pt x="140" y="328"/>
                  </a:lnTo>
                  <a:lnTo>
                    <a:pt x="139" y="333"/>
                  </a:lnTo>
                  <a:lnTo>
                    <a:pt x="139" y="333"/>
                  </a:lnTo>
                  <a:lnTo>
                    <a:pt x="134" y="336"/>
                  </a:lnTo>
                  <a:lnTo>
                    <a:pt x="128" y="337"/>
                  </a:lnTo>
                  <a:lnTo>
                    <a:pt x="125" y="338"/>
                  </a:lnTo>
                  <a:lnTo>
                    <a:pt x="121" y="337"/>
                  </a:lnTo>
                  <a:lnTo>
                    <a:pt x="118" y="338"/>
                  </a:lnTo>
                  <a:lnTo>
                    <a:pt x="116" y="339"/>
                  </a:lnTo>
                  <a:lnTo>
                    <a:pt x="113" y="340"/>
                  </a:lnTo>
                  <a:lnTo>
                    <a:pt x="108" y="341"/>
                  </a:lnTo>
                  <a:lnTo>
                    <a:pt x="104" y="344"/>
                  </a:lnTo>
                  <a:lnTo>
                    <a:pt x="100" y="345"/>
                  </a:lnTo>
                  <a:lnTo>
                    <a:pt x="97" y="344"/>
                  </a:lnTo>
                  <a:lnTo>
                    <a:pt x="96" y="343"/>
                  </a:lnTo>
                  <a:lnTo>
                    <a:pt x="95" y="341"/>
                  </a:lnTo>
                  <a:lnTo>
                    <a:pt x="94" y="338"/>
                  </a:lnTo>
                  <a:lnTo>
                    <a:pt x="94" y="337"/>
                  </a:lnTo>
                  <a:lnTo>
                    <a:pt x="94" y="335"/>
                  </a:lnTo>
                  <a:lnTo>
                    <a:pt x="94" y="334"/>
                  </a:lnTo>
                  <a:lnTo>
                    <a:pt x="93" y="334"/>
                  </a:lnTo>
                  <a:lnTo>
                    <a:pt x="92" y="333"/>
                  </a:lnTo>
                  <a:lnTo>
                    <a:pt x="91" y="332"/>
                  </a:lnTo>
                  <a:lnTo>
                    <a:pt x="89" y="331"/>
                  </a:lnTo>
                  <a:lnTo>
                    <a:pt x="88" y="330"/>
                  </a:lnTo>
                  <a:lnTo>
                    <a:pt x="87" y="330"/>
                  </a:lnTo>
                  <a:lnTo>
                    <a:pt x="87" y="330"/>
                  </a:lnTo>
                  <a:lnTo>
                    <a:pt x="86" y="330"/>
                  </a:lnTo>
                  <a:lnTo>
                    <a:pt x="84" y="331"/>
                  </a:lnTo>
                  <a:lnTo>
                    <a:pt x="83" y="331"/>
                  </a:lnTo>
                  <a:lnTo>
                    <a:pt x="82" y="331"/>
                  </a:lnTo>
                  <a:lnTo>
                    <a:pt x="81" y="332"/>
                  </a:lnTo>
                  <a:lnTo>
                    <a:pt x="79" y="334"/>
                  </a:lnTo>
                  <a:lnTo>
                    <a:pt x="77" y="336"/>
                  </a:lnTo>
                  <a:lnTo>
                    <a:pt x="76" y="336"/>
                  </a:lnTo>
                  <a:lnTo>
                    <a:pt x="73" y="340"/>
                  </a:lnTo>
                  <a:lnTo>
                    <a:pt x="73" y="341"/>
                  </a:lnTo>
                  <a:lnTo>
                    <a:pt x="70" y="350"/>
                  </a:lnTo>
                  <a:lnTo>
                    <a:pt x="70" y="350"/>
                  </a:lnTo>
                  <a:lnTo>
                    <a:pt x="66" y="353"/>
                  </a:lnTo>
                  <a:lnTo>
                    <a:pt x="63" y="357"/>
                  </a:lnTo>
                  <a:lnTo>
                    <a:pt x="59" y="361"/>
                  </a:lnTo>
                  <a:lnTo>
                    <a:pt x="56" y="363"/>
                  </a:lnTo>
                  <a:lnTo>
                    <a:pt x="53" y="367"/>
                  </a:lnTo>
                  <a:lnTo>
                    <a:pt x="53" y="369"/>
                  </a:lnTo>
                  <a:lnTo>
                    <a:pt x="51" y="372"/>
                  </a:lnTo>
                  <a:lnTo>
                    <a:pt x="50" y="377"/>
                  </a:lnTo>
                  <a:lnTo>
                    <a:pt x="50" y="383"/>
                  </a:lnTo>
                  <a:lnTo>
                    <a:pt x="50" y="384"/>
                  </a:lnTo>
                  <a:lnTo>
                    <a:pt x="51" y="385"/>
                  </a:lnTo>
                  <a:lnTo>
                    <a:pt x="56" y="388"/>
                  </a:lnTo>
                  <a:lnTo>
                    <a:pt x="58" y="389"/>
                  </a:lnTo>
                  <a:lnTo>
                    <a:pt x="61" y="392"/>
                  </a:lnTo>
                  <a:lnTo>
                    <a:pt x="62" y="393"/>
                  </a:lnTo>
                  <a:lnTo>
                    <a:pt x="71" y="393"/>
                  </a:lnTo>
                  <a:lnTo>
                    <a:pt x="73" y="393"/>
                  </a:lnTo>
                  <a:lnTo>
                    <a:pt x="75" y="393"/>
                  </a:lnTo>
                  <a:lnTo>
                    <a:pt x="75" y="393"/>
                  </a:lnTo>
                  <a:lnTo>
                    <a:pt x="75" y="395"/>
                  </a:lnTo>
                  <a:lnTo>
                    <a:pt x="75" y="399"/>
                  </a:lnTo>
                  <a:lnTo>
                    <a:pt x="75" y="401"/>
                  </a:lnTo>
                  <a:lnTo>
                    <a:pt x="75" y="401"/>
                  </a:lnTo>
                  <a:lnTo>
                    <a:pt x="75" y="402"/>
                  </a:lnTo>
                  <a:lnTo>
                    <a:pt x="75" y="403"/>
                  </a:lnTo>
                  <a:lnTo>
                    <a:pt x="75" y="404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5" y="410"/>
                  </a:lnTo>
                  <a:lnTo>
                    <a:pt x="72" y="412"/>
                  </a:lnTo>
                  <a:lnTo>
                    <a:pt x="72" y="413"/>
                  </a:lnTo>
                  <a:lnTo>
                    <a:pt x="72" y="414"/>
                  </a:lnTo>
                  <a:lnTo>
                    <a:pt x="72" y="417"/>
                  </a:lnTo>
                  <a:lnTo>
                    <a:pt x="73" y="419"/>
                  </a:lnTo>
                  <a:lnTo>
                    <a:pt x="74" y="421"/>
                  </a:lnTo>
                  <a:lnTo>
                    <a:pt x="75" y="423"/>
                  </a:lnTo>
                  <a:lnTo>
                    <a:pt x="77" y="425"/>
                  </a:lnTo>
                  <a:lnTo>
                    <a:pt x="77" y="426"/>
                  </a:lnTo>
                  <a:lnTo>
                    <a:pt x="78" y="427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80" y="430"/>
                  </a:lnTo>
                  <a:lnTo>
                    <a:pt x="83" y="430"/>
                  </a:lnTo>
                  <a:lnTo>
                    <a:pt x="87" y="430"/>
                  </a:lnTo>
                  <a:lnTo>
                    <a:pt x="89" y="430"/>
                  </a:lnTo>
                  <a:lnTo>
                    <a:pt x="90" y="429"/>
                  </a:lnTo>
                  <a:lnTo>
                    <a:pt x="92" y="429"/>
                  </a:lnTo>
                  <a:lnTo>
                    <a:pt x="94" y="429"/>
                  </a:lnTo>
                  <a:lnTo>
                    <a:pt x="95" y="430"/>
                  </a:lnTo>
                  <a:lnTo>
                    <a:pt x="95" y="432"/>
                  </a:lnTo>
                  <a:lnTo>
                    <a:pt x="95" y="435"/>
                  </a:lnTo>
                  <a:lnTo>
                    <a:pt x="94" y="440"/>
                  </a:lnTo>
                  <a:lnTo>
                    <a:pt x="95" y="442"/>
                  </a:lnTo>
                  <a:lnTo>
                    <a:pt x="95" y="443"/>
                  </a:lnTo>
                  <a:lnTo>
                    <a:pt x="96" y="444"/>
                  </a:lnTo>
                  <a:lnTo>
                    <a:pt x="96" y="445"/>
                  </a:lnTo>
                  <a:lnTo>
                    <a:pt x="96" y="446"/>
                  </a:lnTo>
                  <a:lnTo>
                    <a:pt x="96" y="447"/>
                  </a:lnTo>
                  <a:lnTo>
                    <a:pt x="98" y="449"/>
                  </a:lnTo>
                  <a:lnTo>
                    <a:pt x="100" y="451"/>
                  </a:lnTo>
                  <a:lnTo>
                    <a:pt x="101" y="452"/>
                  </a:lnTo>
                  <a:lnTo>
                    <a:pt x="102" y="452"/>
                  </a:lnTo>
                  <a:lnTo>
                    <a:pt x="103" y="458"/>
                  </a:lnTo>
                  <a:lnTo>
                    <a:pt x="104" y="460"/>
                  </a:lnTo>
                  <a:lnTo>
                    <a:pt x="104" y="462"/>
                  </a:lnTo>
                  <a:lnTo>
                    <a:pt x="107" y="466"/>
                  </a:lnTo>
                  <a:lnTo>
                    <a:pt x="108" y="469"/>
                  </a:lnTo>
                  <a:lnTo>
                    <a:pt x="109" y="471"/>
                  </a:lnTo>
                  <a:lnTo>
                    <a:pt x="110" y="471"/>
                  </a:lnTo>
                  <a:lnTo>
                    <a:pt x="109" y="472"/>
                  </a:lnTo>
                  <a:lnTo>
                    <a:pt x="106" y="473"/>
                  </a:lnTo>
                  <a:lnTo>
                    <a:pt x="105" y="474"/>
                  </a:lnTo>
                  <a:lnTo>
                    <a:pt x="105" y="476"/>
                  </a:lnTo>
                  <a:lnTo>
                    <a:pt x="105" y="477"/>
                  </a:lnTo>
                  <a:lnTo>
                    <a:pt x="106" y="478"/>
                  </a:lnTo>
                  <a:lnTo>
                    <a:pt x="106" y="478"/>
                  </a:lnTo>
                  <a:lnTo>
                    <a:pt x="106" y="478"/>
                  </a:lnTo>
                  <a:lnTo>
                    <a:pt x="106" y="479"/>
                  </a:lnTo>
                  <a:lnTo>
                    <a:pt x="106" y="480"/>
                  </a:lnTo>
                  <a:lnTo>
                    <a:pt x="107" y="480"/>
                  </a:lnTo>
                  <a:lnTo>
                    <a:pt x="109" y="481"/>
                  </a:lnTo>
                  <a:lnTo>
                    <a:pt x="110" y="481"/>
                  </a:lnTo>
                  <a:lnTo>
                    <a:pt x="110" y="482"/>
                  </a:lnTo>
                  <a:lnTo>
                    <a:pt x="110" y="483"/>
                  </a:lnTo>
                  <a:lnTo>
                    <a:pt x="108" y="483"/>
                  </a:lnTo>
                  <a:lnTo>
                    <a:pt x="107" y="484"/>
                  </a:lnTo>
                  <a:lnTo>
                    <a:pt x="107" y="485"/>
                  </a:lnTo>
                  <a:lnTo>
                    <a:pt x="106" y="485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4" y="485"/>
                  </a:lnTo>
                  <a:lnTo>
                    <a:pt x="102" y="486"/>
                  </a:lnTo>
                  <a:lnTo>
                    <a:pt x="101" y="486"/>
                  </a:lnTo>
                  <a:lnTo>
                    <a:pt x="101" y="487"/>
                  </a:lnTo>
                  <a:lnTo>
                    <a:pt x="102" y="488"/>
                  </a:lnTo>
                  <a:lnTo>
                    <a:pt x="101" y="488"/>
                  </a:lnTo>
                  <a:lnTo>
                    <a:pt x="101" y="489"/>
                  </a:lnTo>
                  <a:lnTo>
                    <a:pt x="100" y="489"/>
                  </a:lnTo>
                  <a:lnTo>
                    <a:pt x="98" y="490"/>
                  </a:lnTo>
                  <a:lnTo>
                    <a:pt x="97" y="490"/>
                  </a:lnTo>
                  <a:lnTo>
                    <a:pt x="93" y="489"/>
                  </a:lnTo>
                  <a:lnTo>
                    <a:pt x="92" y="489"/>
                  </a:lnTo>
                  <a:lnTo>
                    <a:pt x="91" y="488"/>
                  </a:lnTo>
                  <a:lnTo>
                    <a:pt x="91" y="487"/>
                  </a:lnTo>
                  <a:lnTo>
                    <a:pt x="90" y="486"/>
                  </a:lnTo>
                  <a:lnTo>
                    <a:pt x="90" y="485"/>
                  </a:lnTo>
                  <a:lnTo>
                    <a:pt x="90" y="484"/>
                  </a:lnTo>
                  <a:lnTo>
                    <a:pt x="91" y="483"/>
                  </a:lnTo>
                  <a:lnTo>
                    <a:pt x="91" y="482"/>
                  </a:lnTo>
                  <a:lnTo>
                    <a:pt x="89" y="482"/>
                  </a:lnTo>
                  <a:lnTo>
                    <a:pt x="85" y="483"/>
                  </a:lnTo>
                  <a:lnTo>
                    <a:pt x="83" y="484"/>
                  </a:lnTo>
                  <a:lnTo>
                    <a:pt x="82" y="484"/>
                  </a:lnTo>
                  <a:lnTo>
                    <a:pt x="80" y="485"/>
                  </a:lnTo>
                  <a:lnTo>
                    <a:pt x="79" y="485"/>
                  </a:lnTo>
                  <a:lnTo>
                    <a:pt x="79" y="486"/>
                  </a:lnTo>
                  <a:lnTo>
                    <a:pt x="78" y="486"/>
                  </a:lnTo>
                  <a:lnTo>
                    <a:pt x="77" y="486"/>
                  </a:lnTo>
                  <a:lnTo>
                    <a:pt x="75" y="486"/>
                  </a:lnTo>
                  <a:lnTo>
                    <a:pt x="74" y="486"/>
                  </a:lnTo>
                  <a:lnTo>
                    <a:pt x="73" y="487"/>
                  </a:lnTo>
                  <a:lnTo>
                    <a:pt x="72" y="490"/>
                  </a:lnTo>
                  <a:lnTo>
                    <a:pt x="71" y="491"/>
                  </a:lnTo>
                  <a:lnTo>
                    <a:pt x="70" y="493"/>
                  </a:lnTo>
                  <a:lnTo>
                    <a:pt x="69" y="493"/>
                  </a:lnTo>
                  <a:lnTo>
                    <a:pt x="61" y="493"/>
                  </a:lnTo>
                  <a:lnTo>
                    <a:pt x="58" y="493"/>
                  </a:lnTo>
                  <a:lnTo>
                    <a:pt x="57" y="492"/>
                  </a:lnTo>
                  <a:lnTo>
                    <a:pt x="53" y="488"/>
                  </a:lnTo>
                  <a:lnTo>
                    <a:pt x="53" y="488"/>
                  </a:lnTo>
                  <a:lnTo>
                    <a:pt x="42" y="487"/>
                  </a:lnTo>
                  <a:lnTo>
                    <a:pt x="39" y="489"/>
                  </a:lnTo>
                  <a:lnTo>
                    <a:pt x="37" y="489"/>
                  </a:lnTo>
                  <a:lnTo>
                    <a:pt x="35" y="488"/>
                  </a:lnTo>
                  <a:lnTo>
                    <a:pt x="34" y="487"/>
                  </a:lnTo>
                  <a:lnTo>
                    <a:pt x="33" y="487"/>
                  </a:lnTo>
                  <a:lnTo>
                    <a:pt x="32" y="488"/>
                  </a:lnTo>
                  <a:lnTo>
                    <a:pt x="31" y="489"/>
                  </a:lnTo>
                  <a:lnTo>
                    <a:pt x="30" y="488"/>
                  </a:lnTo>
                  <a:lnTo>
                    <a:pt x="29" y="487"/>
                  </a:lnTo>
                  <a:lnTo>
                    <a:pt x="29" y="486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7"/>
                  </a:lnTo>
                  <a:lnTo>
                    <a:pt x="27" y="489"/>
                  </a:lnTo>
                  <a:lnTo>
                    <a:pt x="26" y="490"/>
                  </a:lnTo>
                  <a:lnTo>
                    <a:pt x="25" y="489"/>
                  </a:lnTo>
                  <a:lnTo>
                    <a:pt x="25" y="486"/>
                  </a:lnTo>
                  <a:lnTo>
                    <a:pt x="24" y="486"/>
                  </a:lnTo>
                  <a:lnTo>
                    <a:pt x="22" y="486"/>
                  </a:lnTo>
                  <a:lnTo>
                    <a:pt x="21" y="487"/>
                  </a:lnTo>
                  <a:lnTo>
                    <a:pt x="21" y="491"/>
                  </a:lnTo>
                  <a:lnTo>
                    <a:pt x="21" y="495"/>
                  </a:lnTo>
                  <a:lnTo>
                    <a:pt x="21" y="501"/>
                  </a:lnTo>
                  <a:lnTo>
                    <a:pt x="19" y="501"/>
                  </a:lnTo>
                  <a:lnTo>
                    <a:pt x="14" y="501"/>
                  </a:lnTo>
                  <a:lnTo>
                    <a:pt x="11" y="501"/>
                  </a:lnTo>
                  <a:lnTo>
                    <a:pt x="9" y="501"/>
                  </a:lnTo>
                  <a:lnTo>
                    <a:pt x="8" y="502"/>
                  </a:lnTo>
                  <a:lnTo>
                    <a:pt x="8" y="501"/>
                  </a:lnTo>
                  <a:lnTo>
                    <a:pt x="7" y="501"/>
                  </a:lnTo>
                  <a:lnTo>
                    <a:pt x="7" y="502"/>
                  </a:lnTo>
                  <a:lnTo>
                    <a:pt x="7" y="503"/>
                  </a:lnTo>
                  <a:lnTo>
                    <a:pt x="6" y="503"/>
                  </a:lnTo>
                  <a:lnTo>
                    <a:pt x="5" y="503"/>
                  </a:lnTo>
                  <a:lnTo>
                    <a:pt x="4" y="502"/>
                  </a:lnTo>
                  <a:lnTo>
                    <a:pt x="3" y="502"/>
                  </a:lnTo>
                  <a:lnTo>
                    <a:pt x="3" y="503"/>
                  </a:lnTo>
                  <a:lnTo>
                    <a:pt x="3" y="504"/>
                  </a:lnTo>
                  <a:lnTo>
                    <a:pt x="4" y="504"/>
                  </a:lnTo>
                  <a:lnTo>
                    <a:pt x="3" y="504"/>
                  </a:lnTo>
                  <a:lnTo>
                    <a:pt x="2" y="504"/>
                  </a:lnTo>
                  <a:lnTo>
                    <a:pt x="2" y="504"/>
                  </a:lnTo>
                  <a:lnTo>
                    <a:pt x="1" y="506"/>
                  </a:lnTo>
                  <a:lnTo>
                    <a:pt x="1" y="507"/>
                  </a:lnTo>
                  <a:lnTo>
                    <a:pt x="1" y="508"/>
                  </a:lnTo>
                  <a:lnTo>
                    <a:pt x="1" y="509"/>
                  </a:lnTo>
                  <a:lnTo>
                    <a:pt x="0" y="510"/>
                  </a:lnTo>
                  <a:lnTo>
                    <a:pt x="1" y="510"/>
                  </a:lnTo>
                  <a:lnTo>
                    <a:pt x="2" y="509"/>
                  </a:lnTo>
                  <a:lnTo>
                    <a:pt x="2" y="510"/>
                  </a:lnTo>
                  <a:lnTo>
                    <a:pt x="2" y="511"/>
                  </a:lnTo>
                  <a:lnTo>
                    <a:pt x="2" y="512"/>
                  </a:lnTo>
                  <a:lnTo>
                    <a:pt x="2" y="512"/>
                  </a:lnTo>
                  <a:lnTo>
                    <a:pt x="2" y="512"/>
                  </a:lnTo>
                  <a:lnTo>
                    <a:pt x="3" y="513"/>
                  </a:lnTo>
                  <a:lnTo>
                    <a:pt x="3" y="514"/>
                  </a:lnTo>
                  <a:lnTo>
                    <a:pt x="2" y="513"/>
                  </a:lnTo>
                  <a:lnTo>
                    <a:pt x="2" y="513"/>
                  </a:lnTo>
                  <a:lnTo>
                    <a:pt x="2" y="514"/>
                  </a:lnTo>
                  <a:lnTo>
                    <a:pt x="1" y="514"/>
                  </a:lnTo>
                  <a:lnTo>
                    <a:pt x="1" y="515"/>
                  </a:lnTo>
                  <a:lnTo>
                    <a:pt x="0" y="515"/>
                  </a:lnTo>
                  <a:lnTo>
                    <a:pt x="0" y="516"/>
                  </a:lnTo>
                  <a:lnTo>
                    <a:pt x="1" y="517"/>
                  </a:lnTo>
                  <a:lnTo>
                    <a:pt x="2" y="517"/>
                  </a:lnTo>
                  <a:lnTo>
                    <a:pt x="5" y="517"/>
                  </a:lnTo>
                  <a:lnTo>
                    <a:pt x="6" y="517"/>
                  </a:lnTo>
                  <a:lnTo>
                    <a:pt x="7" y="517"/>
                  </a:lnTo>
                  <a:lnTo>
                    <a:pt x="7" y="516"/>
                  </a:lnTo>
                  <a:lnTo>
                    <a:pt x="8" y="516"/>
                  </a:lnTo>
                  <a:lnTo>
                    <a:pt x="8" y="515"/>
                  </a:lnTo>
                  <a:lnTo>
                    <a:pt x="7" y="515"/>
                  </a:lnTo>
                  <a:lnTo>
                    <a:pt x="10" y="512"/>
                  </a:lnTo>
                  <a:lnTo>
                    <a:pt x="11" y="512"/>
                  </a:lnTo>
                  <a:lnTo>
                    <a:pt x="11" y="511"/>
                  </a:lnTo>
                  <a:lnTo>
                    <a:pt x="11" y="511"/>
                  </a:lnTo>
                  <a:lnTo>
                    <a:pt x="13" y="510"/>
                  </a:lnTo>
                  <a:lnTo>
                    <a:pt x="14" y="509"/>
                  </a:lnTo>
                  <a:lnTo>
                    <a:pt x="15" y="509"/>
                  </a:lnTo>
                  <a:lnTo>
                    <a:pt x="16" y="509"/>
                  </a:lnTo>
                  <a:lnTo>
                    <a:pt x="17" y="509"/>
                  </a:lnTo>
                  <a:lnTo>
                    <a:pt x="17" y="508"/>
                  </a:lnTo>
                  <a:lnTo>
                    <a:pt x="18" y="506"/>
                  </a:lnTo>
                  <a:lnTo>
                    <a:pt x="19" y="506"/>
                  </a:lnTo>
                  <a:lnTo>
                    <a:pt x="20" y="506"/>
                  </a:lnTo>
                  <a:lnTo>
                    <a:pt x="21" y="506"/>
                  </a:lnTo>
                  <a:lnTo>
                    <a:pt x="22" y="505"/>
                  </a:lnTo>
                  <a:lnTo>
                    <a:pt x="23" y="504"/>
                  </a:lnTo>
                  <a:lnTo>
                    <a:pt x="25" y="504"/>
                  </a:lnTo>
                  <a:lnTo>
                    <a:pt x="23" y="506"/>
                  </a:lnTo>
                  <a:lnTo>
                    <a:pt x="22" y="506"/>
                  </a:lnTo>
                  <a:lnTo>
                    <a:pt x="21" y="507"/>
                  </a:lnTo>
                  <a:lnTo>
                    <a:pt x="19" y="507"/>
                  </a:lnTo>
                  <a:lnTo>
                    <a:pt x="19" y="508"/>
                  </a:lnTo>
                  <a:lnTo>
                    <a:pt x="18" y="509"/>
                  </a:lnTo>
                  <a:lnTo>
                    <a:pt x="17" y="510"/>
                  </a:lnTo>
                  <a:lnTo>
                    <a:pt x="16" y="511"/>
                  </a:lnTo>
                  <a:lnTo>
                    <a:pt x="15" y="512"/>
                  </a:lnTo>
                  <a:lnTo>
                    <a:pt x="14" y="512"/>
                  </a:lnTo>
                  <a:lnTo>
                    <a:pt x="13" y="513"/>
                  </a:lnTo>
                  <a:lnTo>
                    <a:pt x="12" y="513"/>
                  </a:lnTo>
                  <a:lnTo>
                    <a:pt x="11" y="513"/>
                  </a:lnTo>
                  <a:lnTo>
                    <a:pt x="11" y="514"/>
                  </a:lnTo>
                  <a:lnTo>
                    <a:pt x="12" y="514"/>
                  </a:lnTo>
                  <a:lnTo>
                    <a:pt x="12" y="515"/>
                  </a:lnTo>
                  <a:lnTo>
                    <a:pt x="11" y="515"/>
                  </a:lnTo>
                  <a:lnTo>
                    <a:pt x="11" y="515"/>
                  </a:lnTo>
                  <a:lnTo>
                    <a:pt x="10" y="515"/>
                  </a:lnTo>
                  <a:lnTo>
                    <a:pt x="10" y="516"/>
                  </a:lnTo>
                  <a:lnTo>
                    <a:pt x="10" y="519"/>
                  </a:lnTo>
                  <a:lnTo>
                    <a:pt x="10" y="521"/>
                  </a:lnTo>
                  <a:lnTo>
                    <a:pt x="11" y="521"/>
                  </a:lnTo>
                  <a:lnTo>
                    <a:pt x="11" y="521"/>
                  </a:lnTo>
                  <a:lnTo>
                    <a:pt x="11" y="520"/>
                  </a:lnTo>
                  <a:lnTo>
                    <a:pt x="11" y="520"/>
                  </a:lnTo>
                  <a:lnTo>
                    <a:pt x="12" y="520"/>
                  </a:lnTo>
                  <a:lnTo>
                    <a:pt x="11" y="521"/>
                  </a:lnTo>
                  <a:lnTo>
                    <a:pt x="11" y="521"/>
                  </a:lnTo>
                  <a:lnTo>
                    <a:pt x="11" y="521"/>
                  </a:lnTo>
                  <a:lnTo>
                    <a:pt x="11" y="522"/>
                  </a:lnTo>
                  <a:lnTo>
                    <a:pt x="11" y="522"/>
                  </a:lnTo>
                  <a:lnTo>
                    <a:pt x="11" y="522"/>
                  </a:lnTo>
                  <a:lnTo>
                    <a:pt x="11" y="523"/>
                  </a:lnTo>
                  <a:lnTo>
                    <a:pt x="11" y="523"/>
                  </a:lnTo>
                  <a:lnTo>
                    <a:pt x="11" y="524"/>
                  </a:lnTo>
                  <a:lnTo>
                    <a:pt x="12" y="523"/>
                  </a:lnTo>
                  <a:lnTo>
                    <a:pt x="13" y="523"/>
                  </a:lnTo>
                  <a:lnTo>
                    <a:pt x="13" y="524"/>
                  </a:lnTo>
                  <a:lnTo>
                    <a:pt x="13" y="525"/>
                  </a:lnTo>
                  <a:lnTo>
                    <a:pt x="14" y="526"/>
                  </a:lnTo>
                  <a:lnTo>
                    <a:pt x="15" y="525"/>
                  </a:lnTo>
                  <a:lnTo>
                    <a:pt x="15" y="526"/>
                  </a:lnTo>
                  <a:lnTo>
                    <a:pt x="16" y="526"/>
                  </a:lnTo>
                  <a:lnTo>
                    <a:pt x="16" y="527"/>
                  </a:lnTo>
                  <a:lnTo>
                    <a:pt x="17" y="527"/>
                  </a:lnTo>
                  <a:lnTo>
                    <a:pt x="15" y="528"/>
                  </a:lnTo>
                  <a:lnTo>
                    <a:pt x="14" y="529"/>
                  </a:lnTo>
                  <a:lnTo>
                    <a:pt x="15" y="529"/>
                  </a:lnTo>
                  <a:lnTo>
                    <a:pt x="16" y="530"/>
                  </a:lnTo>
                  <a:lnTo>
                    <a:pt x="17" y="529"/>
                  </a:lnTo>
                  <a:lnTo>
                    <a:pt x="18" y="529"/>
                  </a:lnTo>
                  <a:lnTo>
                    <a:pt x="18" y="530"/>
                  </a:lnTo>
                  <a:lnTo>
                    <a:pt x="17" y="530"/>
                  </a:lnTo>
                  <a:lnTo>
                    <a:pt x="17" y="531"/>
                  </a:lnTo>
                  <a:lnTo>
                    <a:pt x="17" y="532"/>
                  </a:lnTo>
                  <a:lnTo>
                    <a:pt x="18" y="533"/>
                  </a:lnTo>
                  <a:lnTo>
                    <a:pt x="19" y="533"/>
                  </a:lnTo>
                  <a:lnTo>
                    <a:pt x="19" y="534"/>
                  </a:lnTo>
                  <a:lnTo>
                    <a:pt x="19" y="535"/>
                  </a:lnTo>
                  <a:lnTo>
                    <a:pt x="20" y="536"/>
                  </a:lnTo>
                  <a:lnTo>
                    <a:pt x="27" y="540"/>
                  </a:lnTo>
                  <a:lnTo>
                    <a:pt x="33" y="543"/>
                  </a:lnTo>
                  <a:lnTo>
                    <a:pt x="36" y="545"/>
                  </a:lnTo>
                  <a:lnTo>
                    <a:pt x="39" y="546"/>
                  </a:lnTo>
                  <a:lnTo>
                    <a:pt x="41" y="546"/>
                  </a:lnTo>
                  <a:lnTo>
                    <a:pt x="45" y="547"/>
                  </a:lnTo>
                  <a:lnTo>
                    <a:pt x="45" y="547"/>
                  </a:lnTo>
                  <a:lnTo>
                    <a:pt x="47" y="548"/>
                  </a:lnTo>
                  <a:lnTo>
                    <a:pt x="48" y="548"/>
                  </a:lnTo>
                  <a:lnTo>
                    <a:pt x="50" y="549"/>
                  </a:lnTo>
                  <a:lnTo>
                    <a:pt x="51" y="549"/>
                  </a:lnTo>
                  <a:lnTo>
                    <a:pt x="52" y="549"/>
                  </a:lnTo>
                  <a:lnTo>
                    <a:pt x="53" y="549"/>
                  </a:lnTo>
                  <a:lnTo>
                    <a:pt x="53" y="549"/>
                  </a:lnTo>
                  <a:lnTo>
                    <a:pt x="53" y="550"/>
                  </a:lnTo>
                  <a:lnTo>
                    <a:pt x="53" y="550"/>
                  </a:lnTo>
                  <a:lnTo>
                    <a:pt x="56" y="550"/>
                  </a:lnTo>
                  <a:lnTo>
                    <a:pt x="58" y="551"/>
                  </a:lnTo>
                  <a:lnTo>
                    <a:pt x="59" y="551"/>
                  </a:lnTo>
                  <a:lnTo>
                    <a:pt x="60" y="548"/>
                  </a:lnTo>
                  <a:lnTo>
                    <a:pt x="61" y="547"/>
                  </a:lnTo>
                  <a:lnTo>
                    <a:pt x="62" y="546"/>
                  </a:lnTo>
                  <a:lnTo>
                    <a:pt x="63" y="546"/>
                  </a:lnTo>
                  <a:lnTo>
                    <a:pt x="64" y="546"/>
                  </a:lnTo>
                  <a:lnTo>
                    <a:pt x="65" y="546"/>
                  </a:lnTo>
                  <a:lnTo>
                    <a:pt x="67" y="545"/>
                  </a:lnTo>
                  <a:lnTo>
                    <a:pt x="70" y="545"/>
                  </a:lnTo>
                  <a:lnTo>
                    <a:pt x="72" y="544"/>
                  </a:lnTo>
                  <a:lnTo>
                    <a:pt x="74" y="543"/>
                  </a:lnTo>
                  <a:lnTo>
                    <a:pt x="75" y="543"/>
                  </a:lnTo>
                  <a:lnTo>
                    <a:pt x="74" y="543"/>
                  </a:lnTo>
                  <a:lnTo>
                    <a:pt x="74" y="542"/>
                  </a:lnTo>
                  <a:lnTo>
                    <a:pt x="75" y="541"/>
                  </a:lnTo>
                  <a:lnTo>
                    <a:pt x="75" y="542"/>
                  </a:lnTo>
                  <a:lnTo>
                    <a:pt x="75" y="543"/>
                  </a:lnTo>
                  <a:lnTo>
                    <a:pt x="76" y="543"/>
                  </a:lnTo>
                  <a:lnTo>
                    <a:pt x="77" y="543"/>
                  </a:lnTo>
                  <a:lnTo>
                    <a:pt x="78" y="543"/>
                  </a:lnTo>
                  <a:lnTo>
                    <a:pt x="78" y="542"/>
                  </a:lnTo>
                  <a:lnTo>
                    <a:pt x="78" y="541"/>
                  </a:lnTo>
                  <a:lnTo>
                    <a:pt x="79" y="541"/>
                  </a:lnTo>
                  <a:lnTo>
                    <a:pt x="79" y="542"/>
                  </a:lnTo>
                  <a:lnTo>
                    <a:pt x="79" y="543"/>
                  </a:lnTo>
                  <a:lnTo>
                    <a:pt x="80" y="543"/>
                  </a:lnTo>
                  <a:lnTo>
                    <a:pt x="80" y="543"/>
                  </a:lnTo>
                  <a:lnTo>
                    <a:pt x="81" y="543"/>
                  </a:lnTo>
                  <a:lnTo>
                    <a:pt x="82" y="543"/>
                  </a:lnTo>
                  <a:lnTo>
                    <a:pt x="83" y="543"/>
                  </a:lnTo>
                  <a:lnTo>
                    <a:pt x="84" y="543"/>
                  </a:lnTo>
                  <a:lnTo>
                    <a:pt x="84" y="543"/>
                  </a:lnTo>
                  <a:lnTo>
                    <a:pt x="85" y="543"/>
                  </a:lnTo>
                  <a:lnTo>
                    <a:pt x="85" y="542"/>
                  </a:lnTo>
                  <a:lnTo>
                    <a:pt x="85" y="541"/>
                  </a:lnTo>
                  <a:lnTo>
                    <a:pt x="85" y="540"/>
                  </a:lnTo>
                  <a:lnTo>
                    <a:pt x="85" y="539"/>
                  </a:lnTo>
                  <a:lnTo>
                    <a:pt x="84" y="538"/>
                  </a:lnTo>
                  <a:lnTo>
                    <a:pt x="85" y="538"/>
                  </a:lnTo>
                  <a:lnTo>
                    <a:pt x="87" y="537"/>
                  </a:lnTo>
                  <a:lnTo>
                    <a:pt x="87" y="536"/>
                  </a:lnTo>
                  <a:lnTo>
                    <a:pt x="87" y="536"/>
                  </a:lnTo>
                  <a:lnTo>
                    <a:pt x="88" y="537"/>
                  </a:lnTo>
                  <a:lnTo>
                    <a:pt x="89" y="538"/>
                  </a:lnTo>
                  <a:lnTo>
                    <a:pt x="89" y="538"/>
                  </a:lnTo>
                  <a:lnTo>
                    <a:pt x="89" y="539"/>
                  </a:lnTo>
                  <a:lnTo>
                    <a:pt x="89" y="540"/>
                  </a:lnTo>
                  <a:lnTo>
                    <a:pt x="89" y="541"/>
                  </a:lnTo>
                  <a:lnTo>
                    <a:pt x="88" y="541"/>
                  </a:lnTo>
                  <a:lnTo>
                    <a:pt x="88" y="542"/>
                  </a:lnTo>
                  <a:lnTo>
                    <a:pt x="87" y="543"/>
                  </a:lnTo>
                  <a:lnTo>
                    <a:pt x="87" y="542"/>
                  </a:lnTo>
                  <a:lnTo>
                    <a:pt x="86" y="543"/>
                  </a:lnTo>
                  <a:lnTo>
                    <a:pt x="85" y="544"/>
                  </a:lnTo>
                  <a:lnTo>
                    <a:pt x="84" y="544"/>
                  </a:lnTo>
                  <a:lnTo>
                    <a:pt x="83" y="544"/>
                  </a:lnTo>
                  <a:lnTo>
                    <a:pt x="82" y="546"/>
                  </a:lnTo>
                  <a:lnTo>
                    <a:pt x="81" y="547"/>
                  </a:lnTo>
                  <a:lnTo>
                    <a:pt x="81" y="548"/>
                  </a:lnTo>
                  <a:lnTo>
                    <a:pt x="81" y="549"/>
                  </a:lnTo>
                  <a:lnTo>
                    <a:pt x="79" y="553"/>
                  </a:lnTo>
                  <a:lnTo>
                    <a:pt x="78" y="555"/>
                  </a:lnTo>
                  <a:lnTo>
                    <a:pt x="77" y="556"/>
                  </a:lnTo>
                  <a:lnTo>
                    <a:pt x="76" y="558"/>
                  </a:lnTo>
                  <a:lnTo>
                    <a:pt x="76" y="559"/>
                  </a:lnTo>
                  <a:lnTo>
                    <a:pt x="75" y="559"/>
                  </a:lnTo>
                  <a:lnTo>
                    <a:pt x="72" y="559"/>
                  </a:lnTo>
                  <a:lnTo>
                    <a:pt x="70" y="559"/>
                  </a:lnTo>
                  <a:lnTo>
                    <a:pt x="70" y="560"/>
                  </a:lnTo>
                  <a:lnTo>
                    <a:pt x="69" y="560"/>
                  </a:lnTo>
                  <a:lnTo>
                    <a:pt x="68" y="560"/>
                  </a:lnTo>
                  <a:lnTo>
                    <a:pt x="66" y="562"/>
                  </a:lnTo>
                  <a:lnTo>
                    <a:pt x="65" y="563"/>
                  </a:lnTo>
                  <a:lnTo>
                    <a:pt x="64" y="563"/>
                  </a:lnTo>
                  <a:lnTo>
                    <a:pt x="63" y="563"/>
                  </a:lnTo>
                  <a:lnTo>
                    <a:pt x="62" y="563"/>
                  </a:lnTo>
                  <a:lnTo>
                    <a:pt x="62" y="564"/>
                  </a:lnTo>
                  <a:lnTo>
                    <a:pt x="62" y="564"/>
                  </a:lnTo>
                  <a:lnTo>
                    <a:pt x="60" y="563"/>
                  </a:lnTo>
                  <a:lnTo>
                    <a:pt x="59" y="563"/>
                  </a:lnTo>
                  <a:lnTo>
                    <a:pt x="58" y="564"/>
                  </a:lnTo>
                  <a:lnTo>
                    <a:pt x="58" y="565"/>
                  </a:lnTo>
                  <a:lnTo>
                    <a:pt x="57" y="565"/>
                  </a:lnTo>
                  <a:lnTo>
                    <a:pt x="56" y="565"/>
                  </a:lnTo>
                  <a:lnTo>
                    <a:pt x="56" y="565"/>
                  </a:lnTo>
                  <a:lnTo>
                    <a:pt x="55" y="566"/>
                  </a:lnTo>
                  <a:lnTo>
                    <a:pt x="55" y="565"/>
                  </a:lnTo>
                  <a:lnTo>
                    <a:pt x="54" y="566"/>
                  </a:lnTo>
                  <a:lnTo>
                    <a:pt x="53" y="566"/>
                  </a:lnTo>
                  <a:lnTo>
                    <a:pt x="53" y="566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3" y="565"/>
                  </a:lnTo>
                  <a:lnTo>
                    <a:pt x="53" y="563"/>
                  </a:lnTo>
                  <a:lnTo>
                    <a:pt x="52" y="563"/>
                  </a:lnTo>
                  <a:lnTo>
                    <a:pt x="52" y="564"/>
                  </a:lnTo>
                  <a:lnTo>
                    <a:pt x="52" y="565"/>
                  </a:lnTo>
                  <a:lnTo>
                    <a:pt x="52" y="565"/>
                  </a:lnTo>
                  <a:lnTo>
                    <a:pt x="52" y="566"/>
                  </a:lnTo>
                  <a:lnTo>
                    <a:pt x="51" y="566"/>
                  </a:lnTo>
                  <a:lnTo>
                    <a:pt x="50" y="567"/>
                  </a:lnTo>
                  <a:lnTo>
                    <a:pt x="48" y="568"/>
                  </a:lnTo>
                  <a:lnTo>
                    <a:pt x="45" y="568"/>
                  </a:lnTo>
                  <a:lnTo>
                    <a:pt x="45" y="568"/>
                  </a:lnTo>
                  <a:lnTo>
                    <a:pt x="45" y="569"/>
                  </a:lnTo>
                  <a:lnTo>
                    <a:pt x="43" y="570"/>
                  </a:lnTo>
                  <a:lnTo>
                    <a:pt x="39" y="570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8" y="567"/>
                  </a:lnTo>
                  <a:lnTo>
                    <a:pt x="38" y="566"/>
                  </a:lnTo>
                  <a:lnTo>
                    <a:pt x="39" y="565"/>
                  </a:lnTo>
                  <a:lnTo>
                    <a:pt x="38" y="564"/>
                  </a:lnTo>
                  <a:lnTo>
                    <a:pt x="37" y="565"/>
                  </a:lnTo>
                  <a:lnTo>
                    <a:pt x="36" y="565"/>
                  </a:lnTo>
                  <a:lnTo>
                    <a:pt x="36" y="565"/>
                  </a:lnTo>
                  <a:lnTo>
                    <a:pt x="35" y="565"/>
                  </a:lnTo>
                  <a:lnTo>
                    <a:pt x="35" y="565"/>
                  </a:lnTo>
                  <a:lnTo>
                    <a:pt x="34" y="565"/>
                  </a:lnTo>
                  <a:lnTo>
                    <a:pt x="33" y="564"/>
                  </a:lnTo>
                  <a:lnTo>
                    <a:pt x="34" y="563"/>
                  </a:lnTo>
                  <a:lnTo>
                    <a:pt x="35" y="563"/>
                  </a:lnTo>
                  <a:lnTo>
                    <a:pt x="35" y="563"/>
                  </a:lnTo>
                  <a:lnTo>
                    <a:pt x="34" y="562"/>
                  </a:lnTo>
                  <a:lnTo>
                    <a:pt x="33" y="563"/>
                  </a:lnTo>
                  <a:lnTo>
                    <a:pt x="32" y="563"/>
                  </a:lnTo>
                  <a:lnTo>
                    <a:pt x="32" y="564"/>
                  </a:lnTo>
                  <a:lnTo>
                    <a:pt x="31" y="564"/>
                  </a:lnTo>
                  <a:lnTo>
                    <a:pt x="31" y="565"/>
                  </a:lnTo>
                  <a:lnTo>
                    <a:pt x="31" y="565"/>
                  </a:lnTo>
                  <a:lnTo>
                    <a:pt x="31" y="566"/>
                  </a:lnTo>
                  <a:lnTo>
                    <a:pt x="30" y="567"/>
                  </a:lnTo>
                  <a:lnTo>
                    <a:pt x="30" y="568"/>
                  </a:lnTo>
                  <a:lnTo>
                    <a:pt x="30" y="569"/>
                  </a:lnTo>
                  <a:lnTo>
                    <a:pt x="30" y="570"/>
                  </a:lnTo>
                  <a:lnTo>
                    <a:pt x="31" y="572"/>
                  </a:lnTo>
                  <a:lnTo>
                    <a:pt x="32" y="573"/>
                  </a:lnTo>
                  <a:lnTo>
                    <a:pt x="32" y="574"/>
                  </a:lnTo>
                  <a:lnTo>
                    <a:pt x="33" y="575"/>
                  </a:lnTo>
                  <a:lnTo>
                    <a:pt x="35" y="578"/>
                  </a:lnTo>
                  <a:lnTo>
                    <a:pt x="36" y="579"/>
                  </a:lnTo>
                  <a:lnTo>
                    <a:pt x="37" y="580"/>
                  </a:lnTo>
                  <a:lnTo>
                    <a:pt x="39" y="582"/>
                  </a:lnTo>
                  <a:lnTo>
                    <a:pt x="39" y="583"/>
                  </a:lnTo>
                  <a:lnTo>
                    <a:pt x="41" y="584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46" y="587"/>
                  </a:lnTo>
                  <a:lnTo>
                    <a:pt x="46" y="587"/>
                  </a:lnTo>
                  <a:lnTo>
                    <a:pt x="46" y="588"/>
                  </a:lnTo>
                  <a:lnTo>
                    <a:pt x="47" y="589"/>
                  </a:lnTo>
                  <a:lnTo>
                    <a:pt x="48" y="590"/>
                  </a:lnTo>
                  <a:lnTo>
                    <a:pt x="49" y="590"/>
                  </a:lnTo>
                  <a:lnTo>
                    <a:pt x="50" y="591"/>
                  </a:lnTo>
                  <a:lnTo>
                    <a:pt x="51" y="593"/>
                  </a:lnTo>
                  <a:lnTo>
                    <a:pt x="52" y="593"/>
                  </a:lnTo>
                  <a:lnTo>
                    <a:pt x="53" y="595"/>
                  </a:lnTo>
                  <a:lnTo>
                    <a:pt x="53" y="596"/>
                  </a:lnTo>
                  <a:lnTo>
                    <a:pt x="55" y="597"/>
                  </a:lnTo>
                  <a:lnTo>
                    <a:pt x="60" y="602"/>
                  </a:lnTo>
                  <a:lnTo>
                    <a:pt x="61" y="603"/>
                  </a:lnTo>
                  <a:lnTo>
                    <a:pt x="62" y="603"/>
                  </a:lnTo>
                  <a:lnTo>
                    <a:pt x="62" y="604"/>
                  </a:lnTo>
                  <a:lnTo>
                    <a:pt x="62" y="605"/>
                  </a:lnTo>
                  <a:lnTo>
                    <a:pt x="63" y="606"/>
                  </a:lnTo>
                  <a:lnTo>
                    <a:pt x="66" y="609"/>
                  </a:lnTo>
                  <a:lnTo>
                    <a:pt x="68" y="611"/>
                  </a:lnTo>
                  <a:lnTo>
                    <a:pt x="69" y="611"/>
                  </a:lnTo>
                  <a:lnTo>
                    <a:pt x="69" y="612"/>
                  </a:lnTo>
                  <a:lnTo>
                    <a:pt x="71" y="615"/>
                  </a:lnTo>
                  <a:lnTo>
                    <a:pt x="75" y="619"/>
                  </a:lnTo>
                  <a:lnTo>
                    <a:pt x="79" y="623"/>
                  </a:lnTo>
                  <a:lnTo>
                    <a:pt x="80" y="623"/>
                  </a:lnTo>
                  <a:lnTo>
                    <a:pt x="82" y="625"/>
                  </a:lnTo>
                  <a:lnTo>
                    <a:pt x="84" y="626"/>
                  </a:lnTo>
                  <a:lnTo>
                    <a:pt x="85" y="627"/>
                  </a:lnTo>
                  <a:lnTo>
                    <a:pt x="87" y="628"/>
                  </a:lnTo>
                  <a:lnTo>
                    <a:pt x="87" y="629"/>
                  </a:lnTo>
                  <a:lnTo>
                    <a:pt x="87" y="629"/>
                  </a:lnTo>
                  <a:lnTo>
                    <a:pt x="90" y="630"/>
                  </a:lnTo>
                  <a:lnTo>
                    <a:pt x="91" y="630"/>
                  </a:lnTo>
                  <a:lnTo>
                    <a:pt x="96" y="632"/>
                  </a:lnTo>
                  <a:lnTo>
                    <a:pt x="96" y="632"/>
                  </a:lnTo>
                  <a:lnTo>
                    <a:pt x="96" y="633"/>
                  </a:lnTo>
                  <a:lnTo>
                    <a:pt x="97" y="633"/>
                  </a:lnTo>
                  <a:lnTo>
                    <a:pt x="97" y="632"/>
                  </a:lnTo>
                  <a:lnTo>
                    <a:pt x="98" y="632"/>
                  </a:lnTo>
                  <a:lnTo>
                    <a:pt x="99" y="633"/>
                  </a:lnTo>
                  <a:lnTo>
                    <a:pt x="100" y="633"/>
                  </a:lnTo>
                  <a:lnTo>
                    <a:pt x="101" y="633"/>
                  </a:lnTo>
                  <a:lnTo>
                    <a:pt x="104" y="633"/>
                  </a:lnTo>
                  <a:lnTo>
                    <a:pt x="106" y="633"/>
                  </a:lnTo>
                  <a:lnTo>
                    <a:pt x="107" y="632"/>
                  </a:lnTo>
                  <a:lnTo>
                    <a:pt x="108" y="632"/>
                  </a:lnTo>
                  <a:lnTo>
                    <a:pt x="109" y="632"/>
                  </a:lnTo>
                  <a:lnTo>
                    <a:pt x="110" y="632"/>
                  </a:lnTo>
                  <a:lnTo>
                    <a:pt x="110" y="632"/>
                  </a:lnTo>
                  <a:lnTo>
                    <a:pt x="111" y="631"/>
                  </a:lnTo>
                  <a:lnTo>
                    <a:pt x="112" y="632"/>
                  </a:lnTo>
                  <a:lnTo>
                    <a:pt x="112" y="631"/>
                  </a:lnTo>
                  <a:lnTo>
                    <a:pt x="113" y="631"/>
                  </a:lnTo>
                  <a:lnTo>
                    <a:pt x="119" y="628"/>
                  </a:lnTo>
                  <a:lnTo>
                    <a:pt x="121" y="628"/>
                  </a:lnTo>
                  <a:lnTo>
                    <a:pt x="124" y="627"/>
                  </a:lnTo>
                  <a:lnTo>
                    <a:pt x="125" y="626"/>
                  </a:lnTo>
                  <a:lnTo>
                    <a:pt x="125" y="625"/>
                  </a:lnTo>
                  <a:lnTo>
                    <a:pt x="127" y="623"/>
                  </a:lnTo>
                  <a:lnTo>
                    <a:pt x="128" y="623"/>
                  </a:lnTo>
                  <a:lnTo>
                    <a:pt x="128" y="624"/>
                  </a:lnTo>
                  <a:lnTo>
                    <a:pt x="129" y="623"/>
                  </a:lnTo>
                  <a:lnTo>
                    <a:pt x="131" y="623"/>
                  </a:lnTo>
                  <a:lnTo>
                    <a:pt x="133" y="622"/>
                  </a:lnTo>
                  <a:lnTo>
                    <a:pt x="133" y="621"/>
                  </a:lnTo>
                  <a:lnTo>
                    <a:pt x="134" y="621"/>
                  </a:lnTo>
                  <a:lnTo>
                    <a:pt x="135" y="621"/>
                  </a:lnTo>
                  <a:lnTo>
                    <a:pt x="136" y="621"/>
                  </a:lnTo>
                  <a:lnTo>
                    <a:pt x="137" y="620"/>
                  </a:lnTo>
                  <a:lnTo>
                    <a:pt x="138" y="619"/>
                  </a:lnTo>
                  <a:lnTo>
                    <a:pt x="141" y="616"/>
                  </a:lnTo>
                  <a:lnTo>
                    <a:pt x="143" y="616"/>
                  </a:lnTo>
                  <a:lnTo>
                    <a:pt x="144" y="616"/>
                  </a:lnTo>
                  <a:lnTo>
                    <a:pt x="147" y="615"/>
                  </a:lnTo>
                  <a:lnTo>
                    <a:pt x="147" y="614"/>
                  </a:lnTo>
                  <a:lnTo>
                    <a:pt x="147" y="614"/>
                  </a:lnTo>
                  <a:lnTo>
                    <a:pt x="148" y="614"/>
                  </a:lnTo>
                  <a:lnTo>
                    <a:pt x="148" y="613"/>
                  </a:lnTo>
                  <a:lnTo>
                    <a:pt x="148" y="612"/>
                  </a:lnTo>
                  <a:lnTo>
                    <a:pt x="148" y="611"/>
                  </a:lnTo>
                  <a:lnTo>
                    <a:pt x="148" y="610"/>
                  </a:lnTo>
                  <a:lnTo>
                    <a:pt x="149" y="609"/>
                  </a:lnTo>
                  <a:lnTo>
                    <a:pt x="148" y="609"/>
                  </a:lnTo>
                  <a:lnTo>
                    <a:pt x="149" y="608"/>
                  </a:lnTo>
                  <a:lnTo>
                    <a:pt x="150" y="607"/>
                  </a:lnTo>
                  <a:lnTo>
                    <a:pt x="151" y="607"/>
                  </a:lnTo>
                  <a:lnTo>
                    <a:pt x="151" y="606"/>
                  </a:lnTo>
                  <a:lnTo>
                    <a:pt x="153" y="604"/>
                  </a:lnTo>
                  <a:lnTo>
                    <a:pt x="154" y="603"/>
                  </a:lnTo>
                  <a:lnTo>
                    <a:pt x="155" y="597"/>
                  </a:lnTo>
                  <a:lnTo>
                    <a:pt x="156" y="597"/>
                  </a:lnTo>
                  <a:lnTo>
                    <a:pt x="156" y="596"/>
                  </a:lnTo>
                  <a:lnTo>
                    <a:pt x="155" y="595"/>
                  </a:lnTo>
                  <a:lnTo>
                    <a:pt x="155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3" y="593"/>
                  </a:lnTo>
                  <a:lnTo>
                    <a:pt x="153" y="591"/>
                  </a:lnTo>
                  <a:lnTo>
                    <a:pt x="152" y="591"/>
                  </a:lnTo>
                  <a:lnTo>
                    <a:pt x="151" y="590"/>
                  </a:lnTo>
                  <a:lnTo>
                    <a:pt x="151" y="589"/>
                  </a:lnTo>
                  <a:lnTo>
                    <a:pt x="149" y="590"/>
                  </a:lnTo>
                  <a:lnTo>
                    <a:pt x="148" y="590"/>
                  </a:lnTo>
                  <a:lnTo>
                    <a:pt x="147" y="589"/>
                  </a:lnTo>
                  <a:lnTo>
                    <a:pt x="147" y="589"/>
                  </a:lnTo>
                  <a:lnTo>
                    <a:pt x="146" y="590"/>
                  </a:lnTo>
                  <a:lnTo>
                    <a:pt x="146" y="589"/>
                  </a:lnTo>
                  <a:lnTo>
                    <a:pt x="145" y="589"/>
                  </a:lnTo>
                  <a:lnTo>
                    <a:pt x="144" y="589"/>
                  </a:lnTo>
                  <a:lnTo>
                    <a:pt x="144" y="589"/>
                  </a:lnTo>
                  <a:lnTo>
                    <a:pt x="144" y="588"/>
                  </a:lnTo>
                  <a:lnTo>
                    <a:pt x="145" y="587"/>
                  </a:lnTo>
                  <a:lnTo>
                    <a:pt x="147" y="588"/>
                  </a:lnTo>
                  <a:lnTo>
                    <a:pt x="147" y="588"/>
                  </a:lnTo>
                  <a:lnTo>
                    <a:pt x="148" y="588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6"/>
                  </a:lnTo>
                  <a:lnTo>
                    <a:pt x="147" y="586"/>
                  </a:lnTo>
                  <a:lnTo>
                    <a:pt x="148" y="587"/>
                  </a:lnTo>
                  <a:lnTo>
                    <a:pt x="149" y="587"/>
                  </a:lnTo>
                  <a:lnTo>
                    <a:pt x="149" y="587"/>
                  </a:lnTo>
                  <a:lnTo>
                    <a:pt x="149" y="588"/>
                  </a:lnTo>
                  <a:lnTo>
                    <a:pt x="151" y="588"/>
                  </a:lnTo>
                  <a:lnTo>
                    <a:pt x="151" y="587"/>
                  </a:lnTo>
                  <a:lnTo>
                    <a:pt x="151" y="587"/>
                  </a:lnTo>
                  <a:lnTo>
                    <a:pt x="151" y="586"/>
                  </a:lnTo>
                  <a:lnTo>
                    <a:pt x="150" y="586"/>
                  </a:lnTo>
                  <a:lnTo>
                    <a:pt x="150" y="585"/>
                  </a:lnTo>
                  <a:lnTo>
                    <a:pt x="148" y="585"/>
                  </a:lnTo>
                  <a:lnTo>
                    <a:pt x="147" y="585"/>
                  </a:lnTo>
                  <a:lnTo>
                    <a:pt x="146" y="584"/>
                  </a:lnTo>
                  <a:lnTo>
                    <a:pt x="147" y="583"/>
                  </a:lnTo>
                  <a:lnTo>
                    <a:pt x="147" y="583"/>
                  </a:lnTo>
                  <a:lnTo>
                    <a:pt x="147" y="582"/>
                  </a:lnTo>
                  <a:lnTo>
                    <a:pt x="149" y="583"/>
                  </a:lnTo>
                  <a:lnTo>
                    <a:pt x="149" y="582"/>
                  </a:lnTo>
                  <a:lnTo>
                    <a:pt x="148" y="581"/>
                  </a:lnTo>
                  <a:lnTo>
                    <a:pt x="149" y="581"/>
                  </a:lnTo>
                  <a:lnTo>
                    <a:pt x="150" y="581"/>
                  </a:lnTo>
                  <a:lnTo>
                    <a:pt x="150" y="582"/>
                  </a:lnTo>
                  <a:lnTo>
                    <a:pt x="151" y="582"/>
                  </a:lnTo>
                  <a:lnTo>
                    <a:pt x="152" y="582"/>
                  </a:lnTo>
                  <a:lnTo>
                    <a:pt x="152" y="581"/>
                  </a:lnTo>
                  <a:lnTo>
                    <a:pt x="153" y="582"/>
                  </a:lnTo>
                  <a:lnTo>
                    <a:pt x="153" y="581"/>
                  </a:lnTo>
                  <a:lnTo>
                    <a:pt x="154" y="581"/>
                  </a:lnTo>
                  <a:lnTo>
                    <a:pt x="155" y="581"/>
                  </a:lnTo>
                  <a:lnTo>
                    <a:pt x="155" y="580"/>
                  </a:lnTo>
                  <a:lnTo>
                    <a:pt x="155" y="580"/>
                  </a:lnTo>
                  <a:lnTo>
                    <a:pt x="156" y="580"/>
                  </a:lnTo>
                  <a:lnTo>
                    <a:pt x="156" y="579"/>
                  </a:lnTo>
                  <a:lnTo>
                    <a:pt x="157" y="574"/>
                  </a:lnTo>
                  <a:lnTo>
                    <a:pt x="156" y="572"/>
                  </a:lnTo>
                  <a:lnTo>
                    <a:pt x="155" y="572"/>
                  </a:lnTo>
                  <a:lnTo>
                    <a:pt x="154" y="572"/>
                  </a:lnTo>
                  <a:lnTo>
                    <a:pt x="154" y="571"/>
                  </a:lnTo>
                  <a:lnTo>
                    <a:pt x="154" y="570"/>
                  </a:lnTo>
                  <a:lnTo>
                    <a:pt x="153" y="571"/>
                  </a:lnTo>
                  <a:lnTo>
                    <a:pt x="152" y="571"/>
                  </a:lnTo>
                  <a:lnTo>
                    <a:pt x="151" y="571"/>
                  </a:lnTo>
                  <a:lnTo>
                    <a:pt x="150" y="570"/>
                  </a:lnTo>
                  <a:lnTo>
                    <a:pt x="151" y="570"/>
                  </a:lnTo>
                  <a:lnTo>
                    <a:pt x="152" y="570"/>
                  </a:lnTo>
                  <a:lnTo>
                    <a:pt x="153" y="569"/>
                  </a:lnTo>
                  <a:lnTo>
                    <a:pt x="154" y="569"/>
                  </a:lnTo>
                  <a:lnTo>
                    <a:pt x="155" y="569"/>
                  </a:lnTo>
                  <a:lnTo>
                    <a:pt x="155" y="570"/>
                  </a:lnTo>
                  <a:lnTo>
                    <a:pt x="155" y="571"/>
                  </a:lnTo>
                  <a:lnTo>
                    <a:pt x="156" y="571"/>
                  </a:lnTo>
                  <a:lnTo>
                    <a:pt x="157" y="571"/>
                  </a:lnTo>
                  <a:lnTo>
                    <a:pt x="157" y="570"/>
                  </a:lnTo>
                  <a:lnTo>
                    <a:pt x="158" y="569"/>
                  </a:lnTo>
                  <a:lnTo>
                    <a:pt x="158" y="568"/>
                  </a:lnTo>
                  <a:lnTo>
                    <a:pt x="158" y="567"/>
                  </a:lnTo>
                  <a:lnTo>
                    <a:pt x="159" y="566"/>
                  </a:lnTo>
                  <a:lnTo>
                    <a:pt x="160" y="566"/>
                  </a:lnTo>
                  <a:lnTo>
                    <a:pt x="161" y="567"/>
                  </a:lnTo>
                  <a:lnTo>
                    <a:pt x="160" y="568"/>
                  </a:lnTo>
                  <a:lnTo>
                    <a:pt x="159" y="569"/>
                  </a:lnTo>
                  <a:lnTo>
                    <a:pt x="159" y="570"/>
                  </a:lnTo>
                  <a:lnTo>
                    <a:pt x="160" y="571"/>
                  </a:lnTo>
                  <a:lnTo>
                    <a:pt x="161" y="572"/>
                  </a:lnTo>
                  <a:lnTo>
                    <a:pt x="161" y="571"/>
                  </a:lnTo>
                  <a:lnTo>
                    <a:pt x="162" y="571"/>
                  </a:lnTo>
                  <a:lnTo>
                    <a:pt x="162" y="572"/>
                  </a:lnTo>
                  <a:lnTo>
                    <a:pt x="163" y="572"/>
                  </a:lnTo>
                  <a:lnTo>
                    <a:pt x="164" y="572"/>
                  </a:lnTo>
                  <a:lnTo>
                    <a:pt x="164" y="571"/>
                  </a:lnTo>
                  <a:lnTo>
                    <a:pt x="165" y="570"/>
                  </a:lnTo>
                  <a:lnTo>
                    <a:pt x="166" y="570"/>
                  </a:lnTo>
                  <a:lnTo>
                    <a:pt x="167" y="570"/>
                  </a:lnTo>
                  <a:lnTo>
                    <a:pt x="168" y="570"/>
                  </a:lnTo>
                  <a:lnTo>
                    <a:pt x="169" y="570"/>
                  </a:lnTo>
                  <a:lnTo>
                    <a:pt x="170" y="570"/>
                  </a:lnTo>
                  <a:lnTo>
                    <a:pt x="172" y="572"/>
                  </a:lnTo>
                  <a:lnTo>
                    <a:pt x="173" y="572"/>
                  </a:lnTo>
                  <a:lnTo>
                    <a:pt x="174" y="571"/>
                  </a:lnTo>
                  <a:lnTo>
                    <a:pt x="175" y="571"/>
                  </a:lnTo>
                  <a:lnTo>
                    <a:pt x="176" y="570"/>
                  </a:lnTo>
                  <a:lnTo>
                    <a:pt x="177" y="570"/>
                  </a:lnTo>
                  <a:lnTo>
                    <a:pt x="178" y="571"/>
                  </a:lnTo>
                  <a:lnTo>
                    <a:pt x="179" y="571"/>
                  </a:lnTo>
                  <a:lnTo>
                    <a:pt x="179" y="570"/>
                  </a:lnTo>
                  <a:lnTo>
                    <a:pt x="180" y="570"/>
                  </a:lnTo>
                  <a:lnTo>
                    <a:pt x="180" y="571"/>
                  </a:lnTo>
                  <a:lnTo>
                    <a:pt x="180" y="572"/>
                  </a:lnTo>
                  <a:lnTo>
                    <a:pt x="180" y="572"/>
                  </a:lnTo>
                  <a:lnTo>
                    <a:pt x="179" y="572"/>
                  </a:lnTo>
                  <a:lnTo>
                    <a:pt x="178" y="572"/>
                  </a:lnTo>
                  <a:lnTo>
                    <a:pt x="178" y="572"/>
                  </a:lnTo>
                  <a:lnTo>
                    <a:pt x="177" y="572"/>
                  </a:lnTo>
                  <a:lnTo>
                    <a:pt x="175" y="572"/>
                  </a:lnTo>
                  <a:lnTo>
                    <a:pt x="174" y="572"/>
                  </a:lnTo>
                  <a:lnTo>
                    <a:pt x="172" y="575"/>
                  </a:lnTo>
                  <a:lnTo>
                    <a:pt x="172" y="574"/>
                  </a:lnTo>
                  <a:lnTo>
                    <a:pt x="172" y="574"/>
                  </a:lnTo>
                  <a:lnTo>
                    <a:pt x="171" y="574"/>
                  </a:lnTo>
                  <a:lnTo>
                    <a:pt x="170" y="573"/>
                  </a:lnTo>
                  <a:lnTo>
                    <a:pt x="169" y="573"/>
                  </a:lnTo>
                  <a:lnTo>
                    <a:pt x="168" y="572"/>
                  </a:lnTo>
                  <a:lnTo>
                    <a:pt x="167" y="573"/>
                  </a:lnTo>
                  <a:lnTo>
                    <a:pt x="166" y="573"/>
                  </a:lnTo>
                  <a:lnTo>
                    <a:pt x="165" y="574"/>
                  </a:lnTo>
                  <a:lnTo>
                    <a:pt x="164" y="575"/>
                  </a:lnTo>
                  <a:lnTo>
                    <a:pt x="164" y="576"/>
                  </a:lnTo>
                  <a:lnTo>
                    <a:pt x="164" y="577"/>
                  </a:lnTo>
                  <a:lnTo>
                    <a:pt x="164" y="578"/>
                  </a:lnTo>
                  <a:lnTo>
                    <a:pt x="164" y="579"/>
                  </a:lnTo>
                  <a:lnTo>
                    <a:pt x="164" y="580"/>
                  </a:lnTo>
                  <a:lnTo>
                    <a:pt x="164" y="580"/>
                  </a:lnTo>
                  <a:lnTo>
                    <a:pt x="164" y="582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4" y="586"/>
                  </a:lnTo>
                  <a:lnTo>
                    <a:pt x="165" y="585"/>
                  </a:lnTo>
                  <a:lnTo>
                    <a:pt x="166" y="585"/>
                  </a:lnTo>
                  <a:lnTo>
                    <a:pt x="167" y="584"/>
                  </a:lnTo>
                  <a:lnTo>
                    <a:pt x="167" y="583"/>
                  </a:lnTo>
                  <a:lnTo>
                    <a:pt x="168" y="583"/>
                  </a:lnTo>
                  <a:lnTo>
                    <a:pt x="171" y="583"/>
                  </a:lnTo>
                  <a:lnTo>
                    <a:pt x="171" y="582"/>
                  </a:lnTo>
                  <a:lnTo>
                    <a:pt x="172" y="582"/>
                  </a:lnTo>
                  <a:lnTo>
                    <a:pt x="172" y="581"/>
                  </a:lnTo>
                  <a:lnTo>
                    <a:pt x="172" y="582"/>
                  </a:lnTo>
                  <a:lnTo>
                    <a:pt x="172" y="582"/>
                  </a:lnTo>
                  <a:lnTo>
                    <a:pt x="172" y="583"/>
                  </a:lnTo>
                  <a:lnTo>
                    <a:pt x="171" y="584"/>
                  </a:lnTo>
                  <a:lnTo>
                    <a:pt x="169" y="584"/>
                  </a:lnTo>
                  <a:lnTo>
                    <a:pt x="168" y="584"/>
                  </a:lnTo>
                  <a:lnTo>
                    <a:pt x="168" y="585"/>
                  </a:lnTo>
                  <a:lnTo>
                    <a:pt x="167" y="587"/>
                  </a:lnTo>
                  <a:lnTo>
                    <a:pt x="166" y="587"/>
                  </a:lnTo>
                  <a:lnTo>
                    <a:pt x="165" y="587"/>
                  </a:lnTo>
                  <a:lnTo>
                    <a:pt x="165" y="588"/>
                  </a:lnTo>
                  <a:lnTo>
                    <a:pt x="165" y="590"/>
                  </a:lnTo>
                  <a:lnTo>
                    <a:pt x="165" y="591"/>
                  </a:lnTo>
                  <a:lnTo>
                    <a:pt x="164" y="593"/>
                  </a:lnTo>
                  <a:lnTo>
                    <a:pt x="164" y="594"/>
                  </a:lnTo>
                  <a:lnTo>
                    <a:pt x="164" y="595"/>
                  </a:lnTo>
                  <a:lnTo>
                    <a:pt x="165" y="595"/>
                  </a:lnTo>
                  <a:lnTo>
                    <a:pt x="166" y="595"/>
                  </a:lnTo>
                  <a:lnTo>
                    <a:pt x="168" y="594"/>
                  </a:lnTo>
                  <a:lnTo>
                    <a:pt x="169" y="594"/>
                  </a:lnTo>
                  <a:lnTo>
                    <a:pt x="170" y="594"/>
                  </a:lnTo>
                  <a:lnTo>
                    <a:pt x="172" y="594"/>
                  </a:lnTo>
                  <a:lnTo>
                    <a:pt x="173" y="594"/>
                  </a:lnTo>
                  <a:lnTo>
                    <a:pt x="175" y="595"/>
                  </a:lnTo>
                  <a:lnTo>
                    <a:pt x="176" y="595"/>
                  </a:lnTo>
                  <a:lnTo>
                    <a:pt x="176" y="594"/>
                  </a:lnTo>
                  <a:lnTo>
                    <a:pt x="177" y="594"/>
                  </a:lnTo>
                  <a:lnTo>
                    <a:pt x="178" y="594"/>
                  </a:lnTo>
                  <a:lnTo>
                    <a:pt x="180" y="594"/>
                  </a:lnTo>
                  <a:lnTo>
                    <a:pt x="181" y="594"/>
                  </a:lnTo>
                  <a:lnTo>
                    <a:pt x="182" y="593"/>
                  </a:lnTo>
                  <a:lnTo>
                    <a:pt x="182" y="593"/>
                  </a:lnTo>
                  <a:lnTo>
                    <a:pt x="183" y="592"/>
                  </a:lnTo>
                  <a:lnTo>
                    <a:pt x="184" y="592"/>
                  </a:lnTo>
                  <a:lnTo>
                    <a:pt x="185" y="591"/>
                  </a:lnTo>
                  <a:lnTo>
                    <a:pt x="187" y="590"/>
                  </a:lnTo>
                  <a:lnTo>
                    <a:pt x="187" y="591"/>
                  </a:lnTo>
                  <a:lnTo>
                    <a:pt x="187" y="592"/>
                  </a:lnTo>
                  <a:lnTo>
                    <a:pt x="186" y="592"/>
                  </a:lnTo>
                  <a:lnTo>
                    <a:pt x="185" y="592"/>
                  </a:lnTo>
                  <a:lnTo>
                    <a:pt x="182" y="594"/>
                  </a:lnTo>
                  <a:lnTo>
                    <a:pt x="181" y="594"/>
                  </a:lnTo>
                  <a:lnTo>
                    <a:pt x="181" y="595"/>
                  </a:lnTo>
                  <a:lnTo>
                    <a:pt x="179" y="596"/>
                  </a:lnTo>
                  <a:lnTo>
                    <a:pt x="178" y="596"/>
                  </a:lnTo>
                  <a:lnTo>
                    <a:pt x="177" y="596"/>
                  </a:lnTo>
                  <a:lnTo>
                    <a:pt x="176" y="596"/>
                  </a:lnTo>
                  <a:lnTo>
                    <a:pt x="175" y="597"/>
                  </a:lnTo>
                  <a:lnTo>
                    <a:pt x="174" y="597"/>
                  </a:lnTo>
                  <a:lnTo>
                    <a:pt x="174" y="598"/>
                  </a:lnTo>
                  <a:lnTo>
                    <a:pt x="173" y="599"/>
                  </a:lnTo>
                  <a:lnTo>
                    <a:pt x="172" y="599"/>
                  </a:lnTo>
                  <a:lnTo>
                    <a:pt x="171" y="600"/>
                  </a:lnTo>
                  <a:lnTo>
                    <a:pt x="169" y="602"/>
                  </a:lnTo>
                  <a:lnTo>
                    <a:pt x="168" y="602"/>
                  </a:lnTo>
                  <a:lnTo>
                    <a:pt x="166" y="605"/>
                  </a:lnTo>
                  <a:lnTo>
                    <a:pt x="166" y="606"/>
                  </a:lnTo>
                  <a:lnTo>
                    <a:pt x="167" y="606"/>
                  </a:lnTo>
                  <a:lnTo>
                    <a:pt x="170" y="604"/>
                  </a:lnTo>
                  <a:lnTo>
                    <a:pt x="171" y="604"/>
                  </a:lnTo>
                  <a:lnTo>
                    <a:pt x="172" y="603"/>
                  </a:lnTo>
                  <a:lnTo>
                    <a:pt x="173" y="604"/>
                  </a:lnTo>
                  <a:lnTo>
                    <a:pt x="172" y="604"/>
                  </a:lnTo>
                  <a:lnTo>
                    <a:pt x="170" y="605"/>
                  </a:lnTo>
                  <a:lnTo>
                    <a:pt x="168" y="606"/>
                  </a:lnTo>
                  <a:lnTo>
                    <a:pt x="166" y="606"/>
                  </a:lnTo>
                  <a:lnTo>
                    <a:pt x="165" y="606"/>
                  </a:lnTo>
                  <a:lnTo>
                    <a:pt x="166" y="607"/>
                  </a:lnTo>
                  <a:lnTo>
                    <a:pt x="167" y="607"/>
                  </a:lnTo>
                  <a:lnTo>
                    <a:pt x="168" y="607"/>
                  </a:lnTo>
                  <a:lnTo>
                    <a:pt x="169" y="607"/>
                  </a:lnTo>
                  <a:lnTo>
                    <a:pt x="169" y="608"/>
                  </a:lnTo>
                  <a:lnTo>
                    <a:pt x="167" y="608"/>
                  </a:lnTo>
                  <a:lnTo>
                    <a:pt x="166" y="608"/>
                  </a:lnTo>
                  <a:lnTo>
                    <a:pt x="166" y="608"/>
                  </a:lnTo>
                  <a:lnTo>
                    <a:pt x="167" y="609"/>
                  </a:lnTo>
                  <a:lnTo>
                    <a:pt x="167" y="610"/>
                  </a:lnTo>
                  <a:lnTo>
                    <a:pt x="167" y="611"/>
                  </a:lnTo>
                  <a:lnTo>
                    <a:pt x="168" y="612"/>
                  </a:lnTo>
                  <a:lnTo>
                    <a:pt x="168" y="611"/>
                  </a:lnTo>
                  <a:lnTo>
                    <a:pt x="169" y="611"/>
                  </a:lnTo>
                  <a:lnTo>
                    <a:pt x="170" y="612"/>
                  </a:lnTo>
                  <a:lnTo>
                    <a:pt x="170" y="613"/>
                  </a:lnTo>
                  <a:lnTo>
                    <a:pt x="171" y="613"/>
                  </a:lnTo>
                  <a:lnTo>
                    <a:pt x="172" y="614"/>
                  </a:lnTo>
                  <a:lnTo>
                    <a:pt x="171" y="614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8" y="618"/>
                  </a:lnTo>
                  <a:lnTo>
                    <a:pt x="169" y="618"/>
                  </a:lnTo>
                  <a:lnTo>
                    <a:pt x="170" y="618"/>
                  </a:lnTo>
                  <a:lnTo>
                    <a:pt x="170" y="617"/>
                  </a:lnTo>
                  <a:lnTo>
                    <a:pt x="170" y="616"/>
                  </a:lnTo>
                  <a:lnTo>
                    <a:pt x="170" y="615"/>
                  </a:lnTo>
                  <a:lnTo>
                    <a:pt x="171" y="615"/>
                  </a:lnTo>
                  <a:lnTo>
                    <a:pt x="172" y="615"/>
                  </a:lnTo>
                  <a:lnTo>
                    <a:pt x="172" y="615"/>
                  </a:lnTo>
                  <a:lnTo>
                    <a:pt x="172" y="616"/>
                  </a:lnTo>
                  <a:lnTo>
                    <a:pt x="172" y="617"/>
                  </a:lnTo>
                  <a:lnTo>
                    <a:pt x="171" y="619"/>
                  </a:lnTo>
                  <a:lnTo>
                    <a:pt x="172" y="618"/>
                  </a:lnTo>
                  <a:lnTo>
                    <a:pt x="172" y="617"/>
                  </a:lnTo>
                  <a:lnTo>
                    <a:pt x="173" y="617"/>
                  </a:lnTo>
                  <a:lnTo>
                    <a:pt x="175" y="616"/>
                  </a:lnTo>
                  <a:lnTo>
                    <a:pt x="175" y="617"/>
                  </a:lnTo>
                  <a:lnTo>
                    <a:pt x="177" y="620"/>
                  </a:lnTo>
                  <a:lnTo>
                    <a:pt x="177" y="621"/>
                  </a:lnTo>
                  <a:lnTo>
                    <a:pt x="176" y="621"/>
                  </a:lnTo>
                  <a:lnTo>
                    <a:pt x="174" y="621"/>
                  </a:lnTo>
                  <a:lnTo>
                    <a:pt x="173" y="621"/>
                  </a:lnTo>
                  <a:lnTo>
                    <a:pt x="174" y="622"/>
                  </a:lnTo>
                  <a:lnTo>
                    <a:pt x="175" y="622"/>
                  </a:lnTo>
                  <a:lnTo>
                    <a:pt x="176" y="623"/>
                  </a:lnTo>
                  <a:lnTo>
                    <a:pt x="176" y="623"/>
                  </a:lnTo>
                  <a:lnTo>
                    <a:pt x="177" y="623"/>
                  </a:lnTo>
                  <a:lnTo>
                    <a:pt x="178" y="623"/>
                  </a:lnTo>
                  <a:lnTo>
                    <a:pt x="179" y="623"/>
                  </a:lnTo>
                  <a:lnTo>
                    <a:pt x="178" y="623"/>
                  </a:lnTo>
                  <a:lnTo>
                    <a:pt x="177" y="624"/>
                  </a:lnTo>
                  <a:lnTo>
                    <a:pt x="176" y="625"/>
                  </a:lnTo>
                  <a:lnTo>
                    <a:pt x="178" y="626"/>
                  </a:lnTo>
                  <a:lnTo>
                    <a:pt x="177" y="627"/>
                  </a:lnTo>
                  <a:lnTo>
                    <a:pt x="177" y="628"/>
                  </a:lnTo>
                  <a:lnTo>
                    <a:pt x="176" y="629"/>
                  </a:lnTo>
                  <a:lnTo>
                    <a:pt x="178" y="628"/>
                  </a:lnTo>
                  <a:lnTo>
                    <a:pt x="179" y="628"/>
                  </a:lnTo>
                  <a:lnTo>
                    <a:pt x="178" y="629"/>
                  </a:lnTo>
                  <a:lnTo>
                    <a:pt x="178" y="630"/>
                  </a:lnTo>
                  <a:lnTo>
                    <a:pt x="179" y="630"/>
                  </a:lnTo>
                  <a:lnTo>
                    <a:pt x="180" y="630"/>
                  </a:lnTo>
                  <a:lnTo>
                    <a:pt x="180" y="630"/>
                  </a:lnTo>
                  <a:lnTo>
                    <a:pt x="180" y="631"/>
                  </a:lnTo>
                  <a:lnTo>
                    <a:pt x="181" y="631"/>
                  </a:lnTo>
                  <a:lnTo>
                    <a:pt x="181" y="632"/>
                  </a:lnTo>
                  <a:lnTo>
                    <a:pt x="179" y="632"/>
                  </a:lnTo>
                  <a:lnTo>
                    <a:pt x="179" y="633"/>
                  </a:lnTo>
                  <a:lnTo>
                    <a:pt x="180" y="634"/>
                  </a:lnTo>
                  <a:lnTo>
                    <a:pt x="179" y="636"/>
                  </a:lnTo>
                  <a:lnTo>
                    <a:pt x="179" y="637"/>
                  </a:lnTo>
                  <a:lnTo>
                    <a:pt x="178" y="637"/>
                  </a:lnTo>
                  <a:lnTo>
                    <a:pt x="178" y="638"/>
                  </a:lnTo>
                  <a:lnTo>
                    <a:pt x="179" y="639"/>
                  </a:lnTo>
                  <a:lnTo>
                    <a:pt x="179" y="640"/>
                  </a:lnTo>
                  <a:lnTo>
                    <a:pt x="178" y="640"/>
                  </a:lnTo>
                  <a:lnTo>
                    <a:pt x="178" y="641"/>
                  </a:lnTo>
                  <a:lnTo>
                    <a:pt x="176" y="644"/>
                  </a:lnTo>
                  <a:lnTo>
                    <a:pt x="176" y="645"/>
                  </a:lnTo>
                  <a:lnTo>
                    <a:pt x="176" y="646"/>
                  </a:lnTo>
                  <a:lnTo>
                    <a:pt x="176" y="647"/>
                  </a:lnTo>
                  <a:lnTo>
                    <a:pt x="175" y="648"/>
                  </a:lnTo>
                  <a:lnTo>
                    <a:pt x="174" y="649"/>
                  </a:lnTo>
                  <a:lnTo>
                    <a:pt x="174" y="649"/>
                  </a:lnTo>
                  <a:lnTo>
                    <a:pt x="173" y="650"/>
                  </a:lnTo>
                  <a:lnTo>
                    <a:pt x="172" y="651"/>
                  </a:lnTo>
                  <a:lnTo>
                    <a:pt x="172" y="652"/>
                  </a:lnTo>
                  <a:lnTo>
                    <a:pt x="172" y="653"/>
                  </a:lnTo>
                  <a:lnTo>
                    <a:pt x="173" y="653"/>
                  </a:lnTo>
                  <a:lnTo>
                    <a:pt x="173" y="654"/>
                  </a:lnTo>
                  <a:lnTo>
                    <a:pt x="172" y="655"/>
                  </a:lnTo>
                  <a:lnTo>
                    <a:pt x="172" y="657"/>
                  </a:lnTo>
                  <a:lnTo>
                    <a:pt x="172" y="658"/>
                  </a:lnTo>
                  <a:lnTo>
                    <a:pt x="172" y="659"/>
                  </a:lnTo>
                  <a:lnTo>
                    <a:pt x="172" y="662"/>
                  </a:lnTo>
                  <a:lnTo>
                    <a:pt x="171" y="662"/>
                  </a:lnTo>
                  <a:lnTo>
                    <a:pt x="171" y="663"/>
                  </a:lnTo>
                  <a:lnTo>
                    <a:pt x="171" y="664"/>
                  </a:lnTo>
                  <a:lnTo>
                    <a:pt x="170" y="664"/>
                  </a:lnTo>
                  <a:lnTo>
                    <a:pt x="170" y="665"/>
                  </a:lnTo>
                  <a:lnTo>
                    <a:pt x="170" y="666"/>
                  </a:lnTo>
                  <a:lnTo>
                    <a:pt x="170" y="667"/>
                  </a:lnTo>
                  <a:lnTo>
                    <a:pt x="169" y="668"/>
                  </a:lnTo>
                  <a:lnTo>
                    <a:pt x="169" y="669"/>
                  </a:lnTo>
                  <a:lnTo>
                    <a:pt x="170" y="670"/>
                  </a:lnTo>
                  <a:lnTo>
                    <a:pt x="170" y="671"/>
                  </a:lnTo>
                  <a:lnTo>
                    <a:pt x="170" y="672"/>
                  </a:lnTo>
                  <a:lnTo>
                    <a:pt x="170" y="673"/>
                  </a:lnTo>
                  <a:lnTo>
                    <a:pt x="171" y="673"/>
                  </a:lnTo>
                  <a:lnTo>
                    <a:pt x="172" y="671"/>
                  </a:lnTo>
                  <a:lnTo>
                    <a:pt x="172" y="672"/>
                  </a:lnTo>
                  <a:lnTo>
                    <a:pt x="172" y="673"/>
                  </a:lnTo>
                  <a:lnTo>
                    <a:pt x="172" y="673"/>
                  </a:lnTo>
                  <a:lnTo>
                    <a:pt x="172" y="673"/>
                  </a:lnTo>
                  <a:lnTo>
                    <a:pt x="172" y="674"/>
                  </a:lnTo>
                  <a:lnTo>
                    <a:pt x="171" y="674"/>
                  </a:lnTo>
                  <a:lnTo>
                    <a:pt x="172" y="676"/>
                  </a:lnTo>
                  <a:lnTo>
                    <a:pt x="172" y="678"/>
                  </a:lnTo>
                  <a:lnTo>
                    <a:pt x="172" y="681"/>
                  </a:lnTo>
                  <a:lnTo>
                    <a:pt x="172" y="682"/>
                  </a:lnTo>
                  <a:lnTo>
                    <a:pt x="173" y="682"/>
                  </a:lnTo>
                  <a:lnTo>
                    <a:pt x="173" y="681"/>
                  </a:lnTo>
                  <a:lnTo>
                    <a:pt x="172" y="681"/>
                  </a:lnTo>
                  <a:lnTo>
                    <a:pt x="172" y="680"/>
                  </a:lnTo>
                  <a:lnTo>
                    <a:pt x="172" y="679"/>
                  </a:lnTo>
                  <a:lnTo>
                    <a:pt x="173" y="679"/>
                  </a:lnTo>
                  <a:lnTo>
                    <a:pt x="174" y="680"/>
                  </a:lnTo>
                  <a:lnTo>
                    <a:pt x="174" y="681"/>
                  </a:lnTo>
                  <a:lnTo>
                    <a:pt x="175" y="681"/>
                  </a:lnTo>
                  <a:lnTo>
                    <a:pt x="176" y="681"/>
                  </a:lnTo>
                  <a:lnTo>
                    <a:pt x="177" y="681"/>
                  </a:lnTo>
                  <a:lnTo>
                    <a:pt x="178" y="681"/>
                  </a:lnTo>
                  <a:lnTo>
                    <a:pt x="173" y="683"/>
                  </a:lnTo>
                  <a:lnTo>
                    <a:pt x="172" y="683"/>
                  </a:lnTo>
                  <a:lnTo>
                    <a:pt x="172" y="684"/>
                  </a:lnTo>
                  <a:lnTo>
                    <a:pt x="173" y="687"/>
                  </a:lnTo>
                  <a:lnTo>
                    <a:pt x="174" y="689"/>
                  </a:lnTo>
                  <a:lnTo>
                    <a:pt x="175" y="689"/>
                  </a:lnTo>
                  <a:lnTo>
                    <a:pt x="176" y="689"/>
                  </a:lnTo>
                  <a:lnTo>
                    <a:pt x="177" y="689"/>
                  </a:lnTo>
                  <a:lnTo>
                    <a:pt x="178" y="690"/>
                  </a:lnTo>
                  <a:lnTo>
                    <a:pt x="179" y="690"/>
                  </a:lnTo>
                  <a:lnTo>
                    <a:pt x="180" y="691"/>
                  </a:lnTo>
                  <a:lnTo>
                    <a:pt x="181" y="690"/>
                  </a:lnTo>
                  <a:lnTo>
                    <a:pt x="182" y="691"/>
                  </a:lnTo>
                  <a:lnTo>
                    <a:pt x="182" y="691"/>
                  </a:lnTo>
                  <a:lnTo>
                    <a:pt x="182" y="691"/>
                  </a:lnTo>
                  <a:lnTo>
                    <a:pt x="183" y="692"/>
                  </a:lnTo>
                  <a:lnTo>
                    <a:pt x="183" y="693"/>
                  </a:lnTo>
                  <a:lnTo>
                    <a:pt x="184" y="694"/>
                  </a:lnTo>
                  <a:lnTo>
                    <a:pt x="183" y="694"/>
                  </a:lnTo>
                  <a:lnTo>
                    <a:pt x="182" y="693"/>
                  </a:lnTo>
                  <a:lnTo>
                    <a:pt x="182" y="691"/>
                  </a:lnTo>
                  <a:lnTo>
                    <a:pt x="181" y="691"/>
                  </a:lnTo>
                  <a:lnTo>
                    <a:pt x="181" y="691"/>
                  </a:lnTo>
                  <a:lnTo>
                    <a:pt x="180" y="691"/>
                  </a:lnTo>
                  <a:lnTo>
                    <a:pt x="179" y="691"/>
                  </a:lnTo>
                  <a:lnTo>
                    <a:pt x="178" y="691"/>
                  </a:lnTo>
                  <a:lnTo>
                    <a:pt x="178" y="690"/>
                  </a:lnTo>
                  <a:lnTo>
                    <a:pt x="176" y="690"/>
                  </a:lnTo>
                  <a:lnTo>
                    <a:pt x="174" y="690"/>
                  </a:lnTo>
                  <a:lnTo>
                    <a:pt x="174" y="691"/>
                  </a:lnTo>
                  <a:lnTo>
                    <a:pt x="173" y="691"/>
                  </a:lnTo>
                  <a:lnTo>
                    <a:pt x="174" y="694"/>
                  </a:lnTo>
                  <a:lnTo>
                    <a:pt x="175" y="693"/>
                  </a:lnTo>
                  <a:lnTo>
                    <a:pt x="175" y="692"/>
                  </a:lnTo>
                  <a:lnTo>
                    <a:pt x="176" y="692"/>
                  </a:lnTo>
                  <a:lnTo>
                    <a:pt x="176" y="693"/>
                  </a:lnTo>
                  <a:lnTo>
                    <a:pt x="175" y="694"/>
                  </a:lnTo>
                  <a:lnTo>
                    <a:pt x="174" y="695"/>
                  </a:lnTo>
                  <a:lnTo>
                    <a:pt x="174" y="696"/>
                  </a:lnTo>
                  <a:lnTo>
                    <a:pt x="175" y="695"/>
                  </a:lnTo>
                  <a:lnTo>
                    <a:pt x="176" y="695"/>
                  </a:lnTo>
                  <a:lnTo>
                    <a:pt x="175" y="696"/>
                  </a:lnTo>
                  <a:lnTo>
                    <a:pt x="176" y="697"/>
                  </a:lnTo>
                  <a:lnTo>
                    <a:pt x="176" y="698"/>
                  </a:lnTo>
                  <a:lnTo>
                    <a:pt x="175" y="700"/>
                  </a:lnTo>
                  <a:lnTo>
                    <a:pt x="176" y="700"/>
                  </a:lnTo>
                  <a:lnTo>
                    <a:pt x="176" y="700"/>
                  </a:lnTo>
                  <a:lnTo>
                    <a:pt x="175" y="700"/>
                  </a:lnTo>
                  <a:lnTo>
                    <a:pt x="175" y="701"/>
                  </a:lnTo>
                  <a:lnTo>
                    <a:pt x="175" y="702"/>
                  </a:lnTo>
                  <a:lnTo>
                    <a:pt x="174" y="704"/>
                  </a:lnTo>
                  <a:lnTo>
                    <a:pt x="175" y="704"/>
                  </a:lnTo>
                  <a:lnTo>
                    <a:pt x="175" y="705"/>
                  </a:lnTo>
                  <a:lnTo>
                    <a:pt x="175" y="706"/>
                  </a:lnTo>
                  <a:lnTo>
                    <a:pt x="176" y="706"/>
                  </a:lnTo>
                  <a:lnTo>
                    <a:pt x="176" y="705"/>
                  </a:lnTo>
                  <a:lnTo>
                    <a:pt x="176" y="704"/>
                  </a:lnTo>
                  <a:lnTo>
                    <a:pt x="177" y="702"/>
                  </a:lnTo>
                  <a:lnTo>
                    <a:pt x="178" y="701"/>
                  </a:lnTo>
                  <a:lnTo>
                    <a:pt x="179" y="702"/>
                  </a:lnTo>
                  <a:lnTo>
                    <a:pt x="181" y="700"/>
                  </a:lnTo>
                  <a:lnTo>
                    <a:pt x="181" y="700"/>
                  </a:lnTo>
                  <a:lnTo>
                    <a:pt x="180" y="700"/>
                  </a:lnTo>
                  <a:lnTo>
                    <a:pt x="181" y="699"/>
                  </a:lnTo>
                  <a:lnTo>
                    <a:pt x="181" y="697"/>
                  </a:lnTo>
                  <a:lnTo>
                    <a:pt x="181" y="695"/>
                  </a:lnTo>
                  <a:lnTo>
                    <a:pt x="181" y="698"/>
                  </a:lnTo>
                  <a:lnTo>
                    <a:pt x="181" y="699"/>
                  </a:lnTo>
                  <a:lnTo>
                    <a:pt x="182" y="699"/>
                  </a:lnTo>
                  <a:lnTo>
                    <a:pt x="182" y="700"/>
                  </a:lnTo>
                  <a:lnTo>
                    <a:pt x="182" y="700"/>
                  </a:lnTo>
                  <a:lnTo>
                    <a:pt x="182" y="701"/>
                  </a:lnTo>
                  <a:lnTo>
                    <a:pt x="182" y="702"/>
                  </a:lnTo>
                  <a:lnTo>
                    <a:pt x="182" y="701"/>
                  </a:lnTo>
                  <a:lnTo>
                    <a:pt x="183" y="701"/>
                  </a:lnTo>
                  <a:lnTo>
                    <a:pt x="184" y="701"/>
                  </a:lnTo>
                  <a:lnTo>
                    <a:pt x="184" y="702"/>
                  </a:lnTo>
                  <a:lnTo>
                    <a:pt x="183" y="702"/>
                  </a:lnTo>
                  <a:lnTo>
                    <a:pt x="182" y="703"/>
                  </a:lnTo>
                  <a:lnTo>
                    <a:pt x="181" y="704"/>
                  </a:lnTo>
                  <a:lnTo>
                    <a:pt x="181" y="704"/>
                  </a:lnTo>
                  <a:lnTo>
                    <a:pt x="181" y="705"/>
                  </a:lnTo>
                  <a:lnTo>
                    <a:pt x="180" y="706"/>
                  </a:lnTo>
                  <a:lnTo>
                    <a:pt x="180" y="705"/>
                  </a:lnTo>
                  <a:lnTo>
                    <a:pt x="179" y="707"/>
                  </a:lnTo>
                  <a:lnTo>
                    <a:pt x="180" y="708"/>
                  </a:lnTo>
                  <a:lnTo>
                    <a:pt x="181" y="708"/>
                  </a:lnTo>
                  <a:lnTo>
                    <a:pt x="181" y="708"/>
                  </a:lnTo>
                  <a:lnTo>
                    <a:pt x="181" y="708"/>
                  </a:lnTo>
                  <a:lnTo>
                    <a:pt x="182" y="708"/>
                  </a:lnTo>
                  <a:lnTo>
                    <a:pt x="182" y="709"/>
                  </a:lnTo>
                  <a:lnTo>
                    <a:pt x="182" y="709"/>
                  </a:lnTo>
                  <a:lnTo>
                    <a:pt x="182" y="710"/>
                  </a:lnTo>
                  <a:lnTo>
                    <a:pt x="182" y="711"/>
                  </a:lnTo>
                  <a:lnTo>
                    <a:pt x="182" y="712"/>
                  </a:lnTo>
                  <a:lnTo>
                    <a:pt x="182" y="713"/>
                  </a:lnTo>
                  <a:lnTo>
                    <a:pt x="181" y="712"/>
                  </a:lnTo>
                  <a:lnTo>
                    <a:pt x="181" y="711"/>
                  </a:lnTo>
                  <a:lnTo>
                    <a:pt x="181" y="709"/>
                  </a:lnTo>
                  <a:lnTo>
                    <a:pt x="180" y="709"/>
                  </a:lnTo>
                  <a:lnTo>
                    <a:pt x="180" y="710"/>
                  </a:lnTo>
                  <a:lnTo>
                    <a:pt x="179" y="710"/>
                  </a:lnTo>
                  <a:lnTo>
                    <a:pt x="178" y="710"/>
                  </a:lnTo>
                  <a:lnTo>
                    <a:pt x="177" y="711"/>
                  </a:lnTo>
                  <a:lnTo>
                    <a:pt x="177" y="714"/>
                  </a:lnTo>
                  <a:lnTo>
                    <a:pt x="177" y="715"/>
                  </a:lnTo>
                  <a:lnTo>
                    <a:pt x="178" y="716"/>
                  </a:lnTo>
                  <a:lnTo>
                    <a:pt x="178" y="717"/>
                  </a:lnTo>
                  <a:lnTo>
                    <a:pt x="179" y="718"/>
                  </a:lnTo>
                  <a:lnTo>
                    <a:pt x="180" y="719"/>
                  </a:lnTo>
                  <a:lnTo>
                    <a:pt x="181" y="719"/>
                  </a:lnTo>
                  <a:lnTo>
                    <a:pt x="181" y="719"/>
                  </a:lnTo>
                  <a:lnTo>
                    <a:pt x="181" y="720"/>
                  </a:lnTo>
                  <a:lnTo>
                    <a:pt x="182" y="721"/>
                  </a:lnTo>
                  <a:lnTo>
                    <a:pt x="182" y="722"/>
                  </a:lnTo>
                  <a:lnTo>
                    <a:pt x="182" y="723"/>
                  </a:lnTo>
                  <a:lnTo>
                    <a:pt x="182" y="724"/>
                  </a:lnTo>
                  <a:lnTo>
                    <a:pt x="182" y="723"/>
                  </a:lnTo>
                  <a:lnTo>
                    <a:pt x="181" y="721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1"/>
                  </a:lnTo>
                  <a:lnTo>
                    <a:pt x="179" y="722"/>
                  </a:lnTo>
                  <a:lnTo>
                    <a:pt x="179" y="723"/>
                  </a:lnTo>
                  <a:lnTo>
                    <a:pt x="179" y="725"/>
                  </a:lnTo>
                  <a:lnTo>
                    <a:pt x="179" y="725"/>
                  </a:lnTo>
                  <a:lnTo>
                    <a:pt x="180" y="726"/>
                  </a:lnTo>
                  <a:lnTo>
                    <a:pt x="180" y="727"/>
                  </a:lnTo>
                  <a:lnTo>
                    <a:pt x="181" y="728"/>
                  </a:lnTo>
                  <a:lnTo>
                    <a:pt x="181" y="729"/>
                  </a:lnTo>
                  <a:lnTo>
                    <a:pt x="181" y="729"/>
                  </a:lnTo>
                  <a:lnTo>
                    <a:pt x="181" y="730"/>
                  </a:lnTo>
                  <a:lnTo>
                    <a:pt x="182" y="731"/>
                  </a:lnTo>
                  <a:lnTo>
                    <a:pt x="182" y="731"/>
                  </a:lnTo>
                  <a:lnTo>
                    <a:pt x="183" y="731"/>
                  </a:lnTo>
                  <a:lnTo>
                    <a:pt x="184" y="731"/>
                  </a:lnTo>
                  <a:lnTo>
                    <a:pt x="185" y="731"/>
                  </a:lnTo>
                  <a:lnTo>
                    <a:pt x="184" y="732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4" y="734"/>
                  </a:lnTo>
                  <a:lnTo>
                    <a:pt x="184" y="734"/>
                  </a:lnTo>
                  <a:lnTo>
                    <a:pt x="184" y="733"/>
                  </a:lnTo>
                  <a:lnTo>
                    <a:pt x="183" y="733"/>
                  </a:lnTo>
                  <a:lnTo>
                    <a:pt x="182" y="733"/>
                  </a:lnTo>
                  <a:lnTo>
                    <a:pt x="182" y="733"/>
                  </a:lnTo>
                  <a:lnTo>
                    <a:pt x="181" y="733"/>
                  </a:lnTo>
                  <a:lnTo>
                    <a:pt x="181" y="732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2"/>
                  </a:lnTo>
                  <a:lnTo>
                    <a:pt x="181" y="733"/>
                  </a:lnTo>
                  <a:lnTo>
                    <a:pt x="180" y="734"/>
                  </a:lnTo>
                  <a:lnTo>
                    <a:pt x="181" y="734"/>
                  </a:lnTo>
                  <a:lnTo>
                    <a:pt x="181" y="734"/>
                  </a:lnTo>
                  <a:lnTo>
                    <a:pt x="181" y="737"/>
                  </a:lnTo>
                  <a:lnTo>
                    <a:pt x="182" y="737"/>
                  </a:lnTo>
                  <a:lnTo>
                    <a:pt x="182" y="738"/>
                  </a:lnTo>
                  <a:lnTo>
                    <a:pt x="182" y="739"/>
                  </a:lnTo>
                  <a:lnTo>
                    <a:pt x="182" y="740"/>
                  </a:lnTo>
                  <a:lnTo>
                    <a:pt x="182" y="739"/>
                  </a:lnTo>
                  <a:lnTo>
                    <a:pt x="183" y="739"/>
                  </a:lnTo>
                  <a:lnTo>
                    <a:pt x="183" y="740"/>
                  </a:lnTo>
                  <a:lnTo>
                    <a:pt x="182" y="740"/>
                  </a:lnTo>
                  <a:lnTo>
                    <a:pt x="182" y="741"/>
                  </a:lnTo>
                  <a:lnTo>
                    <a:pt x="182" y="742"/>
                  </a:lnTo>
                  <a:lnTo>
                    <a:pt x="183" y="742"/>
                  </a:lnTo>
                  <a:lnTo>
                    <a:pt x="182" y="742"/>
                  </a:lnTo>
                  <a:lnTo>
                    <a:pt x="182" y="743"/>
                  </a:lnTo>
                  <a:lnTo>
                    <a:pt x="184" y="747"/>
                  </a:lnTo>
                  <a:lnTo>
                    <a:pt x="185" y="748"/>
                  </a:lnTo>
                  <a:lnTo>
                    <a:pt x="185" y="749"/>
                  </a:lnTo>
                  <a:lnTo>
                    <a:pt x="185" y="750"/>
                  </a:lnTo>
                  <a:lnTo>
                    <a:pt x="186" y="750"/>
                  </a:lnTo>
                  <a:lnTo>
                    <a:pt x="186" y="751"/>
                  </a:lnTo>
                  <a:lnTo>
                    <a:pt x="186" y="751"/>
                  </a:lnTo>
                  <a:lnTo>
                    <a:pt x="187" y="752"/>
                  </a:lnTo>
                  <a:lnTo>
                    <a:pt x="187" y="753"/>
                  </a:lnTo>
                  <a:lnTo>
                    <a:pt x="186" y="754"/>
                  </a:lnTo>
                  <a:lnTo>
                    <a:pt x="186" y="755"/>
                  </a:lnTo>
                  <a:lnTo>
                    <a:pt x="187" y="755"/>
                  </a:lnTo>
                  <a:lnTo>
                    <a:pt x="187" y="756"/>
                  </a:lnTo>
                  <a:lnTo>
                    <a:pt x="187" y="757"/>
                  </a:lnTo>
                  <a:lnTo>
                    <a:pt x="187" y="758"/>
                  </a:lnTo>
                  <a:lnTo>
                    <a:pt x="188" y="758"/>
                  </a:lnTo>
                  <a:lnTo>
                    <a:pt x="188" y="759"/>
                  </a:lnTo>
                  <a:lnTo>
                    <a:pt x="189" y="759"/>
                  </a:lnTo>
                  <a:lnTo>
                    <a:pt x="189" y="759"/>
                  </a:lnTo>
                  <a:lnTo>
                    <a:pt x="188" y="759"/>
                  </a:lnTo>
                  <a:lnTo>
                    <a:pt x="187" y="759"/>
                  </a:lnTo>
                  <a:lnTo>
                    <a:pt x="187" y="760"/>
                  </a:lnTo>
                  <a:lnTo>
                    <a:pt x="189" y="761"/>
                  </a:lnTo>
                  <a:lnTo>
                    <a:pt x="189" y="762"/>
                  </a:lnTo>
                  <a:lnTo>
                    <a:pt x="189" y="763"/>
                  </a:lnTo>
                  <a:lnTo>
                    <a:pt x="189" y="764"/>
                  </a:lnTo>
                  <a:lnTo>
                    <a:pt x="189" y="764"/>
                  </a:lnTo>
                  <a:lnTo>
                    <a:pt x="189" y="765"/>
                  </a:lnTo>
                  <a:lnTo>
                    <a:pt x="189" y="766"/>
                  </a:lnTo>
                  <a:lnTo>
                    <a:pt x="189" y="767"/>
                  </a:lnTo>
                  <a:lnTo>
                    <a:pt x="190" y="768"/>
                  </a:lnTo>
                  <a:lnTo>
                    <a:pt x="191" y="769"/>
                  </a:lnTo>
                  <a:lnTo>
                    <a:pt x="191" y="770"/>
                  </a:lnTo>
                  <a:lnTo>
                    <a:pt x="190" y="770"/>
                  </a:lnTo>
                  <a:lnTo>
                    <a:pt x="190" y="771"/>
                  </a:lnTo>
                  <a:lnTo>
                    <a:pt x="191" y="773"/>
                  </a:lnTo>
                  <a:lnTo>
                    <a:pt x="191" y="774"/>
                  </a:lnTo>
                  <a:lnTo>
                    <a:pt x="192" y="775"/>
                  </a:lnTo>
                  <a:lnTo>
                    <a:pt x="192" y="776"/>
                  </a:lnTo>
                  <a:lnTo>
                    <a:pt x="192" y="777"/>
                  </a:lnTo>
                  <a:lnTo>
                    <a:pt x="192" y="777"/>
                  </a:lnTo>
                  <a:lnTo>
                    <a:pt x="193" y="778"/>
                  </a:lnTo>
                  <a:lnTo>
                    <a:pt x="193" y="779"/>
                  </a:lnTo>
                  <a:lnTo>
                    <a:pt x="192" y="780"/>
                  </a:lnTo>
                  <a:lnTo>
                    <a:pt x="191" y="780"/>
                  </a:lnTo>
                  <a:lnTo>
                    <a:pt x="192" y="780"/>
                  </a:lnTo>
                  <a:lnTo>
                    <a:pt x="192" y="781"/>
                  </a:lnTo>
                  <a:lnTo>
                    <a:pt x="193" y="782"/>
                  </a:lnTo>
                  <a:lnTo>
                    <a:pt x="193" y="783"/>
                  </a:lnTo>
                  <a:lnTo>
                    <a:pt x="192" y="783"/>
                  </a:lnTo>
                  <a:lnTo>
                    <a:pt x="192" y="784"/>
                  </a:lnTo>
                  <a:lnTo>
                    <a:pt x="193" y="785"/>
                  </a:lnTo>
                  <a:lnTo>
                    <a:pt x="192" y="786"/>
                  </a:lnTo>
                  <a:lnTo>
                    <a:pt x="193" y="787"/>
                  </a:lnTo>
                  <a:lnTo>
                    <a:pt x="193" y="788"/>
                  </a:lnTo>
                  <a:lnTo>
                    <a:pt x="193" y="789"/>
                  </a:lnTo>
                  <a:lnTo>
                    <a:pt x="194" y="788"/>
                  </a:lnTo>
                  <a:lnTo>
                    <a:pt x="194" y="789"/>
                  </a:lnTo>
                  <a:lnTo>
                    <a:pt x="193" y="791"/>
                  </a:lnTo>
                  <a:lnTo>
                    <a:pt x="193" y="792"/>
                  </a:lnTo>
                  <a:lnTo>
                    <a:pt x="194" y="793"/>
                  </a:lnTo>
                  <a:lnTo>
                    <a:pt x="194" y="794"/>
                  </a:lnTo>
                  <a:lnTo>
                    <a:pt x="195" y="794"/>
                  </a:lnTo>
                  <a:lnTo>
                    <a:pt x="195" y="794"/>
                  </a:lnTo>
                  <a:lnTo>
                    <a:pt x="194" y="795"/>
                  </a:lnTo>
                  <a:lnTo>
                    <a:pt x="195" y="796"/>
                  </a:lnTo>
                  <a:lnTo>
                    <a:pt x="196" y="796"/>
                  </a:lnTo>
                  <a:lnTo>
                    <a:pt x="197" y="796"/>
                  </a:lnTo>
                  <a:lnTo>
                    <a:pt x="197" y="797"/>
                  </a:lnTo>
                  <a:lnTo>
                    <a:pt x="196" y="797"/>
                  </a:lnTo>
                  <a:lnTo>
                    <a:pt x="196" y="796"/>
                  </a:lnTo>
                  <a:lnTo>
                    <a:pt x="195" y="797"/>
                  </a:lnTo>
                  <a:lnTo>
                    <a:pt x="194" y="797"/>
                  </a:lnTo>
                  <a:lnTo>
                    <a:pt x="194" y="798"/>
                  </a:lnTo>
                  <a:lnTo>
                    <a:pt x="195" y="798"/>
                  </a:lnTo>
                  <a:lnTo>
                    <a:pt x="195" y="799"/>
                  </a:lnTo>
                  <a:lnTo>
                    <a:pt x="196" y="799"/>
                  </a:lnTo>
                  <a:lnTo>
                    <a:pt x="196" y="800"/>
                  </a:lnTo>
                  <a:lnTo>
                    <a:pt x="196" y="801"/>
                  </a:lnTo>
                  <a:lnTo>
                    <a:pt x="195" y="800"/>
                  </a:lnTo>
                  <a:lnTo>
                    <a:pt x="194" y="799"/>
                  </a:lnTo>
                  <a:lnTo>
                    <a:pt x="194" y="800"/>
                  </a:lnTo>
                  <a:lnTo>
                    <a:pt x="194" y="801"/>
                  </a:lnTo>
                  <a:lnTo>
                    <a:pt x="195" y="802"/>
                  </a:lnTo>
                  <a:lnTo>
                    <a:pt x="195" y="803"/>
                  </a:lnTo>
                  <a:lnTo>
                    <a:pt x="196" y="804"/>
                  </a:lnTo>
                  <a:lnTo>
                    <a:pt x="197" y="804"/>
                  </a:lnTo>
                  <a:lnTo>
                    <a:pt x="197" y="805"/>
                  </a:lnTo>
                  <a:lnTo>
                    <a:pt x="196" y="805"/>
                  </a:lnTo>
                  <a:lnTo>
                    <a:pt x="196" y="806"/>
                  </a:lnTo>
                  <a:lnTo>
                    <a:pt x="197" y="806"/>
                  </a:lnTo>
                  <a:lnTo>
                    <a:pt x="197" y="807"/>
                  </a:lnTo>
                  <a:lnTo>
                    <a:pt x="198" y="811"/>
                  </a:lnTo>
                  <a:lnTo>
                    <a:pt x="198" y="811"/>
                  </a:lnTo>
                  <a:lnTo>
                    <a:pt x="198" y="811"/>
                  </a:lnTo>
                  <a:lnTo>
                    <a:pt x="198" y="812"/>
                  </a:lnTo>
                  <a:lnTo>
                    <a:pt x="199" y="812"/>
                  </a:lnTo>
                  <a:lnTo>
                    <a:pt x="199" y="814"/>
                  </a:lnTo>
                  <a:lnTo>
                    <a:pt x="200" y="813"/>
                  </a:lnTo>
                  <a:lnTo>
                    <a:pt x="201" y="813"/>
                  </a:lnTo>
                  <a:lnTo>
                    <a:pt x="200" y="814"/>
                  </a:lnTo>
                  <a:lnTo>
                    <a:pt x="200" y="815"/>
                  </a:lnTo>
                  <a:lnTo>
                    <a:pt x="200" y="818"/>
                  </a:lnTo>
                  <a:lnTo>
                    <a:pt x="199" y="818"/>
                  </a:lnTo>
                  <a:lnTo>
                    <a:pt x="199" y="819"/>
                  </a:lnTo>
                  <a:lnTo>
                    <a:pt x="200" y="819"/>
                  </a:lnTo>
                  <a:lnTo>
                    <a:pt x="200" y="819"/>
                  </a:lnTo>
                  <a:lnTo>
                    <a:pt x="201" y="819"/>
                  </a:lnTo>
                  <a:lnTo>
                    <a:pt x="201" y="820"/>
                  </a:lnTo>
                  <a:lnTo>
                    <a:pt x="202" y="819"/>
                  </a:lnTo>
                  <a:lnTo>
                    <a:pt x="202" y="820"/>
                  </a:lnTo>
                  <a:lnTo>
                    <a:pt x="201" y="820"/>
                  </a:lnTo>
                  <a:lnTo>
                    <a:pt x="201" y="821"/>
                  </a:lnTo>
                  <a:lnTo>
                    <a:pt x="202" y="822"/>
                  </a:lnTo>
                  <a:lnTo>
                    <a:pt x="203" y="823"/>
                  </a:lnTo>
                  <a:lnTo>
                    <a:pt x="204" y="824"/>
                  </a:lnTo>
                  <a:lnTo>
                    <a:pt x="205" y="825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6" y="830"/>
                  </a:lnTo>
                  <a:lnTo>
                    <a:pt x="206" y="831"/>
                  </a:lnTo>
                  <a:lnTo>
                    <a:pt x="207" y="831"/>
                  </a:lnTo>
                  <a:lnTo>
                    <a:pt x="208" y="831"/>
                  </a:lnTo>
                  <a:lnTo>
                    <a:pt x="208" y="832"/>
                  </a:lnTo>
                  <a:lnTo>
                    <a:pt x="208" y="833"/>
                  </a:lnTo>
                  <a:lnTo>
                    <a:pt x="208" y="834"/>
                  </a:lnTo>
                  <a:lnTo>
                    <a:pt x="208" y="835"/>
                  </a:lnTo>
                  <a:lnTo>
                    <a:pt x="209" y="836"/>
                  </a:lnTo>
                  <a:lnTo>
                    <a:pt x="210" y="836"/>
                  </a:lnTo>
                  <a:lnTo>
                    <a:pt x="210" y="836"/>
                  </a:lnTo>
                  <a:lnTo>
                    <a:pt x="210" y="837"/>
                  </a:lnTo>
                  <a:lnTo>
                    <a:pt x="210" y="838"/>
                  </a:lnTo>
                  <a:lnTo>
                    <a:pt x="211" y="839"/>
                  </a:lnTo>
                  <a:lnTo>
                    <a:pt x="210" y="840"/>
                  </a:lnTo>
                  <a:lnTo>
                    <a:pt x="211" y="841"/>
                  </a:lnTo>
                  <a:lnTo>
                    <a:pt x="212" y="841"/>
                  </a:lnTo>
                  <a:lnTo>
                    <a:pt x="212" y="840"/>
                  </a:lnTo>
                  <a:lnTo>
                    <a:pt x="215" y="839"/>
                  </a:lnTo>
                  <a:lnTo>
                    <a:pt x="215" y="840"/>
                  </a:lnTo>
                  <a:lnTo>
                    <a:pt x="214" y="840"/>
                  </a:lnTo>
                  <a:lnTo>
                    <a:pt x="213" y="841"/>
                  </a:lnTo>
                  <a:lnTo>
                    <a:pt x="213" y="842"/>
                  </a:lnTo>
                  <a:lnTo>
                    <a:pt x="212" y="842"/>
                  </a:lnTo>
                  <a:lnTo>
                    <a:pt x="212" y="843"/>
                  </a:lnTo>
                  <a:lnTo>
                    <a:pt x="213" y="843"/>
                  </a:lnTo>
                  <a:lnTo>
                    <a:pt x="214" y="843"/>
                  </a:lnTo>
                  <a:lnTo>
                    <a:pt x="215" y="843"/>
                  </a:lnTo>
                  <a:lnTo>
                    <a:pt x="215" y="843"/>
                  </a:lnTo>
                  <a:lnTo>
                    <a:pt x="217" y="844"/>
                  </a:lnTo>
                  <a:lnTo>
                    <a:pt x="218" y="844"/>
                  </a:lnTo>
                  <a:lnTo>
                    <a:pt x="219" y="845"/>
                  </a:lnTo>
                  <a:lnTo>
                    <a:pt x="218" y="845"/>
                  </a:lnTo>
                  <a:lnTo>
                    <a:pt x="217" y="845"/>
                  </a:lnTo>
                  <a:lnTo>
                    <a:pt x="216" y="845"/>
                  </a:lnTo>
                  <a:lnTo>
                    <a:pt x="215" y="845"/>
                  </a:lnTo>
                  <a:lnTo>
                    <a:pt x="215" y="845"/>
                  </a:lnTo>
                  <a:lnTo>
                    <a:pt x="214" y="845"/>
                  </a:lnTo>
                  <a:lnTo>
                    <a:pt x="212" y="845"/>
                  </a:lnTo>
                  <a:lnTo>
                    <a:pt x="213" y="845"/>
                  </a:lnTo>
                  <a:lnTo>
                    <a:pt x="214" y="845"/>
                  </a:lnTo>
                  <a:lnTo>
                    <a:pt x="215" y="845"/>
                  </a:lnTo>
                  <a:lnTo>
                    <a:pt x="215" y="845"/>
                  </a:lnTo>
                  <a:lnTo>
                    <a:pt x="216" y="846"/>
                  </a:lnTo>
                  <a:lnTo>
                    <a:pt x="218" y="853"/>
                  </a:lnTo>
                  <a:lnTo>
                    <a:pt x="218" y="853"/>
                  </a:lnTo>
                  <a:lnTo>
                    <a:pt x="219" y="853"/>
                  </a:lnTo>
                  <a:lnTo>
                    <a:pt x="218" y="854"/>
                  </a:lnTo>
                  <a:lnTo>
                    <a:pt x="217" y="855"/>
                  </a:lnTo>
                  <a:lnTo>
                    <a:pt x="216" y="857"/>
                  </a:lnTo>
                  <a:lnTo>
                    <a:pt x="219" y="857"/>
                  </a:lnTo>
                  <a:lnTo>
                    <a:pt x="219" y="858"/>
                  </a:lnTo>
                  <a:lnTo>
                    <a:pt x="220" y="860"/>
                  </a:lnTo>
                  <a:lnTo>
                    <a:pt x="221" y="860"/>
                  </a:lnTo>
                  <a:lnTo>
                    <a:pt x="222" y="860"/>
                  </a:lnTo>
                  <a:lnTo>
                    <a:pt x="222" y="861"/>
                  </a:lnTo>
                  <a:lnTo>
                    <a:pt x="222" y="862"/>
                  </a:lnTo>
                  <a:lnTo>
                    <a:pt x="222" y="862"/>
                  </a:lnTo>
                  <a:lnTo>
                    <a:pt x="222" y="863"/>
                  </a:lnTo>
                  <a:lnTo>
                    <a:pt x="223" y="864"/>
                  </a:lnTo>
                  <a:lnTo>
                    <a:pt x="224" y="866"/>
                  </a:lnTo>
                  <a:lnTo>
                    <a:pt x="225" y="866"/>
                  </a:lnTo>
                  <a:lnTo>
                    <a:pt x="225" y="865"/>
                  </a:lnTo>
                  <a:lnTo>
                    <a:pt x="226" y="865"/>
                  </a:lnTo>
                  <a:lnTo>
                    <a:pt x="227" y="864"/>
                  </a:lnTo>
                  <a:lnTo>
                    <a:pt x="228" y="864"/>
                  </a:lnTo>
                  <a:lnTo>
                    <a:pt x="228" y="865"/>
                  </a:lnTo>
                  <a:lnTo>
                    <a:pt x="227" y="865"/>
                  </a:lnTo>
                  <a:lnTo>
                    <a:pt x="226" y="866"/>
                  </a:lnTo>
                  <a:lnTo>
                    <a:pt x="225" y="867"/>
                  </a:lnTo>
                  <a:lnTo>
                    <a:pt x="225" y="866"/>
                  </a:lnTo>
                  <a:lnTo>
                    <a:pt x="225" y="867"/>
                  </a:lnTo>
                  <a:lnTo>
                    <a:pt x="224" y="867"/>
                  </a:lnTo>
                  <a:lnTo>
                    <a:pt x="224" y="867"/>
                  </a:lnTo>
                  <a:lnTo>
                    <a:pt x="224" y="868"/>
                  </a:lnTo>
                  <a:lnTo>
                    <a:pt x="225" y="869"/>
                  </a:lnTo>
                  <a:lnTo>
                    <a:pt x="226" y="869"/>
                  </a:lnTo>
                  <a:lnTo>
                    <a:pt x="226" y="870"/>
                  </a:lnTo>
                  <a:lnTo>
                    <a:pt x="227" y="870"/>
                  </a:lnTo>
                  <a:lnTo>
                    <a:pt x="227" y="870"/>
                  </a:lnTo>
                  <a:lnTo>
                    <a:pt x="228" y="870"/>
                  </a:lnTo>
                  <a:lnTo>
                    <a:pt x="229" y="870"/>
                  </a:lnTo>
                  <a:lnTo>
                    <a:pt x="229" y="870"/>
                  </a:lnTo>
                  <a:lnTo>
                    <a:pt x="230" y="871"/>
                  </a:lnTo>
                  <a:lnTo>
                    <a:pt x="230" y="873"/>
                  </a:lnTo>
                  <a:lnTo>
                    <a:pt x="230" y="874"/>
                  </a:lnTo>
                  <a:lnTo>
                    <a:pt x="230" y="875"/>
                  </a:lnTo>
                  <a:lnTo>
                    <a:pt x="231" y="875"/>
                  </a:lnTo>
                  <a:lnTo>
                    <a:pt x="232" y="875"/>
                  </a:lnTo>
                  <a:lnTo>
                    <a:pt x="232" y="874"/>
                  </a:lnTo>
                  <a:lnTo>
                    <a:pt x="232" y="875"/>
                  </a:lnTo>
                  <a:lnTo>
                    <a:pt x="232" y="875"/>
                  </a:lnTo>
                  <a:lnTo>
                    <a:pt x="231" y="876"/>
                  </a:lnTo>
                  <a:lnTo>
                    <a:pt x="231" y="877"/>
                  </a:lnTo>
                  <a:lnTo>
                    <a:pt x="232" y="878"/>
                  </a:lnTo>
                  <a:lnTo>
                    <a:pt x="231" y="879"/>
                  </a:lnTo>
                  <a:lnTo>
                    <a:pt x="232" y="879"/>
                  </a:lnTo>
                  <a:lnTo>
                    <a:pt x="232" y="879"/>
                  </a:lnTo>
                  <a:lnTo>
                    <a:pt x="232" y="878"/>
                  </a:lnTo>
                  <a:lnTo>
                    <a:pt x="232" y="877"/>
                  </a:lnTo>
                  <a:lnTo>
                    <a:pt x="233" y="877"/>
                  </a:lnTo>
                  <a:lnTo>
                    <a:pt x="233" y="878"/>
                  </a:lnTo>
                  <a:lnTo>
                    <a:pt x="234" y="878"/>
                  </a:lnTo>
                  <a:lnTo>
                    <a:pt x="234" y="879"/>
                  </a:lnTo>
                  <a:lnTo>
                    <a:pt x="236" y="880"/>
                  </a:lnTo>
                  <a:lnTo>
                    <a:pt x="235" y="880"/>
                  </a:lnTo>
                  <a:lnTo>
                    <a:pt x="234" y="880"/>
                  </a:lnTo>
                  <a:lnTo>
                    <a:pt x="234" y="882"/>
                  </a:lnTo>
                  <a:lnTo>
                    <a:pt x="235" y="883"/>
                  </a:lnTo>
                  <a:lnTo>
                    <a:pt x="235" y="884"/>
                  </a:lnTo>
                  <a:lnTo>
                    <a:pt x="235" y="885"/>
                  </a:lnTo>
                  <a:lnTo>
                    <a:pt x="235" y="886"/>
                  </a:lnTo>
                  <a:lnTo>
                    <a:pt x="236" y="888"/>
                  </a:lnTo>
                  <a:lnTo>
                    <a:pt x="236" y="888"/>
                  </a:lnTo>
                  <a:lnTo>
                    <a:pt x="239" y="888"/>
                  </a:lnTo>
                  <a:lnTo>
                    <a:pt x="238" y="888"/>
                  </a:lnTo>
                  <a:lnTo>
                    <a:pt x="237" y="888"/>
                  </a:lnTo>
                  <a:lnTo>
                    <a:pt x="236" y="888"/>
                  </a:lnTo>
                  <a:lnTo>
                    <a:pt x="236" y="889"/>
                  </a:lnTo>
                  <a:lnTo>
                    <a:pt x="237" y="889"/>
                  </a:lnTo>
                  <a:lnTo>
                    <a:pt x="238" y="891"/>
                  </a:lnTo>
                  <a:lnTo>
                    <a:pt x="238" y="892"/>
                  </a:lnTo>
                  <a:lnTo>
                    <a:pt x="238" y="895"/>
                  </a:lnTo>
                  <a:lnTo>
                    <a:pt x="239" y="896"/>
                  </a:lnTo>
                  <a:lnTo>
                    <a:pt x="239" y="896"/>
                  </a:lnTo>
                  <a:lnTo>
                    <a:pt x="239" y="897"/>
                  </a:lnTo>
                  <a:lnTo>
                    <a:pt x="239" y="898"/>
                  </a:lnTo>
                  <a:lnTo>
                    <a:pt x="240" y="900"/>
                  </a:lnTo>
                  <a:lnTo>
                    <a:pt x="240" y="901"/>
                  </a:lnTo>
                  <a:lnTo>
                    <a:pt x="242" y="903"/>
                  </a:lnTo>
                  <a:lnTo>
                    <a:pt x="242" y="904"/>
                  </a:lnTo>
                  <a:lnTo>
                    <a:pt x="243" y="905"/>
                  </a:lnTo>
                  <a:lnTo>
                    <a:pt x="244" y="908"/>
                  </a:lnTo>
                  <a:lnTo>
                    <a:pt x="245" y="910"/>
                  </a:lnTo>
                  <a:lnTo>
                    <a:pt x="245" y="912"/>
                  </a:lnTo>
                  <a:lnTo>
                    <a:pt x="246" y="910"/>
                  </a:lnTo>
                  <a:lnTo>
                    <a:pt x="246" y="910"/>
                  </a:lnTo>
                  <a:lnTo>
                    <a:pt x="247" y="910"/>
                  </a:lnTo>
                  <a:lnTo>
                    <a:pt x="246" y="911"/>
                  </a:lnTo>
                  <a:lnTo>
                    <a:pt x="247" y="911"/>
                  </a:lnTo>
                  <a:lnTo>
                    <a:pt x="247" y="912"/>
                  </a:lnTo>
                  <a:lnTo>
                    <a:pt x="247" y="913"/>
                  </a:lnTo>
                  <a:lnTo>
                    <a:pt x="246" y="912"/>
                  </a:lnTo>
                  <a:lnTo>
                    <a:pt x="246" y="913"/>
                  </a:lnTo>
                  <a:lnTo>
                    <a:pt x="246" y="913"/>
                  </a:lnTo>
                  <a:lnTo>
                    <a:pt x="246" y="916"/>
                  </a:lnTo>
                  <a:lnTo>
                    <a:pt x="246" y="917"/>
                  </a:lnTo>
                  <a:lnTo>
                    <a:pt x="247" y="920"/>
                  </a:lnTo>
                  <a:lnTo>
                    <a:pt x="247" y="921"/>
                  </a:lnTo>
                  <a:lnTo>
                    <a:pt x="246" y="919"/>
                  </a:lnTo>
                  <a:lnTo>
                    <a:pt x="246" y="921"/>
                  </a:lnTo>
                  <a:lnTo>
                    <a:pt x="246" y="922"/>
                  </a:lnTo>
                  <a:lnTo>
                    <a:pt x="247" y="922"/>
                  </a:lnTo>
                  <a:lnTo>
                    <a:pt x="247" y="923"/>
                  </a:lnTo>
                  <a:lnTo>
                    <a:pt x="247" y="924"/>
                  </a:lnTo>
                  <a:lnTo>
                    <a:pt x="247" y="925"/>
                  </a:lnTo>
                  <a:lnTo>
                    <a:pt x="247" y="928"/>
                  </a:lnTo>
                  <a:lnTo>
                    <a:pt x="248" y="929"/>
                  </a:lnTo>
                  <a:lnTo>
                    <a:pt x="248" y="931"/>
                  </a:lnTo>
                  <a:lnTo>
                    <a:pt x="249" y="931"/>
                  </a:lnTo>
                  <a:lnTo>
                    <a:pt x="249" y="931"/>
                  </a:lnTo>
                  <a:lnTo>
                    <a:pt x="249" y="932"/>
                  </a:lnTo>
                  <a:lnTo>
                    <a:pt x="249" y="933"/>
                  </a:lnTo>
                  <a:lnTo>
                    <a:pt x="249" y="934"/>
                  </a:lnTo>
                  <a:lnTo>
                    <a:pt x="249" y="935"/>
                  </a:lnTo>
                  <a:lnTo>
                    <a:pt x="250" y="943"/>
                  </a:lnTo>
                  <a:lnTo>
                    <a:pt x="252" y="943"/>
                  </a:lnTo>
                  <a:lnTo>
                    <a:pt x="254" y="942"/>
                  </a:lnTo>
                  <a:lnTo>
                    <a:pt x="255" y="942"/>
                  </a:lnTo>
                  <a:lnTo>
                    <a:pt x="255" y="943"/>
                  </a:lnTo>
                  <a:lnTo>
                    <a:pt x="254" y="943"/>
                  </a:lnTo>
                  <a:lnTo>
                    <a:pt x="253" y="943"/>
                  </a:lnTo>
                  <a:lnTo>
                    <a:pt x="252" y="944"/>
                  </a:lnTo>
                  <a:lnTo>
                    <a:pt x="251" y="944"/>
                  </a:lnTo>
                  <a:lnTo>
                    <a:pt x="251" y="945"/>
                  </a:lnTo>
                  <a:lnTo>
                    <a:pt x="252" y="946"/>
                  </a:lnTo>
                  <a:lnTo>
                    <a:pt x="252" y="947"/>
                  </a:lnTo>
                  <a:lnTo>
                    <a:pt x="252" y="947"/>
                  </a:lnTo>
                  <a:lnTo>
                    <a:pt x="253" y="948"/>
                  </a:lnTo>
                  <a:lnTo>
                    <a:pt x="256" y="955"/>
                  </a:lnTo>
                  <a:lnTo>
                    <a:pt x="257" y="956"/>
                  </a:lnTo>
                  <a:lnTo>
                    <a:pt x="257" y="957"/>
                  </a:lnTo>
                  <a:lnTo>
                    <a:pt x="257" y="958"/>
                  </a:lnTo>
                  <a:lnTo>
                    <a:pt x="258" y="958"/>
                  </a:lnTo>
                  <a:lnTo>
                    <a:pt x="258" y="959"/>
                  </a:lnTo>
                  <a:lnTo>
                    <a:pt x="258" y="960"/>
                  </a:lnTo>
                  <a:lnTo>
                    <a:pt x="261" y="964"/>
                  </a:lnTo>
                  <a:lnTo>
                    <a:pt x="261" y="965"/>
                  </a:lnTo>
                  <a:lnTo>
                    <a:pt x="262" y="966"/>
                  </a:lnTo>
                  <a:lnTo>
                    <a:pt x="262" y="967"/>
                  </a:lnTo>
                  <a:lnTo>
                    <a:pt x="263" y="966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3" y="970"/>
                  </a:lnTo>
                  <a:lnTo>
                    <a:pt x="265" y="973"/>
                  </a:lnTo>
                  <a:lnTo>
                    <a:pt x="265" y="974"/>
                  </a:lnTo>
                  <a:lnTo>
                    <a:pt x="266" y="974"/>
                  </a:lnTo>
                  <a:lnTo>
                    <a:pt x="266" y="975"/>
                  </a:lnTo>
                  <a:lnTo>
                    <a:pt x="266" y="974"/>
                  </a:lnTo>
                  <a:lnTo>
                    <a:pt x="266" y="975"/>
                  </a:lnTo>
                  <a:lnTo>
                    <a:pt x="267" y="975"/>
                  </a:lnTo>
                  <a:lnTo>
                    <a:pt x="268" y="977"/>
                  </a:lnTo>
                  <a:lnTo>
                    <a:pt x="268" y="975"/>
                  </a:lnTo>
                  <a:lnTo>
                    <a:pt x="268" y="974"/>
                  </a:lnTo>
                  <a:lnTo>
                    <a:pt x="269" y="974"/>
                  </a:lnTo>
                  <a:lnTo>
                    <a:pt x="269" y="974"/>
                  </a:lnTo>
                  <a:lnTo>
                    <a:pt x="270" y="975"/>
                  </a:lnTo>
                  <a:lnTo>
                    <a:pt x="269" y="975"/>
                  </a:lnTo>
                  <a:lnTo>
                    <a:pt x="268" y="975"/>
                  </a:lnTo>
                  <a:lnTo>
                    <a:pt x="268" y="976"/>
                  </a:lnTo>
                  <a:lnTo>
                    <a:pt x="268" y="977"/>
                  </a:lnTo>
                  <a:lnTo>
                    <a:pt x="269" y="977"/>
                  </a:lnTo>
                  <a:lnTo>
                    <a:pt x="270" y="978"/>
                  </a:lnTo>
                  <a:lnTo>
                    <a:pt x="271" y="978"/>
                  </a:lnTo>
                  <a:lnTo>
                    <a:pt x="272" y="977"/>
                  </a:lnTo>
                  <a:lnTo>
                    <a:pt x="272" y="978"/>
                  </a:lnTo>
                  <a:lnTo>
                    <a:pt x="273" y="979"/>
                  </a:lnTo>
                  <a:lnTo>
                    <a:pt x="269" y="978"/>
                  </a:lnTo>
                  <a:lnTo>
                    <a:pt x="269" y="980"/>
                  </a:lnTo>
                  <a:lnTo>
                    <a:pt x="270" y="981"/>
                  </a:lnTo>
                  <a:lnTo>
                    <a:pt x="271" y="981"/>
                  </a:lnTo>
                  <a:lnTo>
                    <a:pt x="271" y="981"/>
                  </a:lnTo>
                  <a:lnTo>
                    <a:pt x="272" y="981"/>
                  </a:lnTo>
                  <a:lnTo>
                    <a:pt x="276" y="987"/>
                  </a:lnTo>
                  <a:lnTo>
                    <a:pt x="277" y="988"/>
                  </a:lnTo>
                  <a:lnTo>
                    <a:pt x="280" y="993"/>
                  </a:lnTo>
                  <a:lnTo>
                    <a:pt x="280" y="994"/>
                  </a:lnTo>
                  <a:lnTo>
                    <a:pt x="280" y="995"/>
                  </a:lnTo>
                  <a:lnTo>
                    <a:pt x="281" y="996"/>
                  </a:lnTo>
                  <a:lnTo>
                    <a:pt x="281" y="996"/>
                  </a:lnTo>
                  <a:lnTo>
                    <a:pt x="282" y="996"/>
                  </a:lnTo>
                  <a:lnTo>
                    <a:pt x="283" y="996"/>
                  </a:lnTo>
                  <a:lnTo>
                    <a:pt x="283" y="997"/>
                  </a:lnTo>
                  <a:lnTo>
                    <a:pt x="284" y="998"/>
                  </a:lnTo>
                  <a:lnTo>
                    <a:pt x="284" y="999"/>
                  </a:lnTo>
                  <a:lnTo>
                    <a:pt x="285" y="1000"/>
                  </a:lnTo>
                  <a:lnTo>
                    <a:pt x="285" y="999"/>
                  </a:lnTo>
                  <a:lnTo>
                    <a:pt x="286" y="1000"/>
                  </a:lnTo>
                  <a:lnTo>
                    <a:pt x="285" y="1001"/>
                  </a:lnTo>
                  <a:lnTo>
                    <a:pt x="285" y="1002"/>
                  </a:lnTo>
                  <a:lnTo>
                    <a:pt x="286" y="1002"/>
                  </a:lnTo>
                  <a:lnTo>
                    <a:pt x="290" y="1011"/>
                  </a:lnTo>
                  <a:lnTo>
                    <a:pt x="291" y="1017"/>
                  </a:lnTo>
                  <a:lnTo>
                    <a:pt x="291" y="1020"/>
                  </a:lnTo>
                  <a:lnTo>
                    <a:pt x="291" y="1022"/>
                  </a:lnTo>
                  <a:lnTo>
                    <a:pt x="292" y="1022"/>
                  </a:lnTo>
                  <a:lnTo>
                    <a:pt x="292" y="1023"/>
                  </a:lnTo>
                  <a:lnTo>
                    <a:pt x="292" y="1024"/>
                  </a:lnTo>
                  <a:lnTo>
                    <a:pt x="292" y="1024"/>
                  </a:lnTo>
                  <a:lnTo>
                    <a:pt x="295" y="1030"/>
                  </a:lnTo>
                  <a:lnTo>
                    <a:pt x="295" y="1031"/>
                  </a:lnTo>
                  <a:lnTo>
                    <a:pt x="296" y="1032"/>
                  </a:lnTo>
                  <a:lnTo>
                    <a:pt x="297" y="1033"/>
                  </a:lnTo>
                  <a:lnTo>
                    <a:pt x="297" y="1033"/>
                  </a:lnTo>
                  <a:lnTo>
                    <a:pt x="298" y="1035"/>
                  </a:lnTo>
                  <a:lnTo>
                    <a:pt x="298" y="1036"/>
                  </a:lnTo>
                  <a:lnTo>
                    <a:pt x="300" y="1039"/>
                  </a:lnTo>
                  <a:lnTo>
                    <a:pt x="300" y="1039"/>
                  </a:lnTo>
                  <a:lnTo>
                    <a:pt x="300" y="1042"/>
                  </a:lnTo>
                  <a:lnTo>
                    <a:pt x="301" y="1044"/>
                  </a:lnTo>
                  <a:lnTo>
                    <a:pt x="301" y="1045"/>
                  </a:lnTo>
                  <a:lnTo>
                    <a:pt x="302" y="1045"/>
                  </a:lnTo>
                  <a:lnTo>
                    <a:pt x="303" y="1045"/>
                  </a:lnTo>
                  <a:lnTo>
                    <a:pt x="303" y="1044"/>
                  </a:lnTo>
                  <a:lnTo>
                    <a:pt x="303" y="1043"/>
                  </a:lnTo>
                  <a:lnTo>
                    <a:pt x="303" y="1042"/>
                  </a:lnTo>
                  <a:lnTo>
                    <a:pt x="304" y="1043"/>
                  </a:lnTo>
                  <a:lnTo>
                    <a:pt x="305" y="1043"/>
                  </a:lnTo>
                  <a:lnTo>
                    <a:pt x="305" y="1044"/>
                  </a:lnTo>
                  <a:lnTo>
                    <a:pt x="304" y="1044"/>
                  </a:lnTo>
                  <a:lnTo>
                    <a:pt x="304" y="1045"/>
                  </a:lnTo>
                  <a:lnTo>
                    <a:pt x="302" y="1046"/>
                  </a:lnTo>
                  <a:lnTo>
                    <a:pt x="302" y="1047"/>
                  </a:lnTo>
                  <a:lnTo>
                    <a:pt x="302" y="1048"/>
                  </a:lnTo>
                  <a:lnTo>
                    <a:pt x="302" y="1049"/>
                  </a:lnTo>
                  <a:lnTo>
                    <a:pt x="303" y="1052"/>
                  </a:lnTo>
                  <a:lnTo>
                    <a:pt x="304" y="1053"/>
                  </a:lnTo>
                  <a:lnTo>
                    <a:pt x="305" y="1053"/>
                  </a:lnTo>
                  <a:lnTo>
                    <a:pt x="304" y="1052"/>
                  </a:lnTo>
                  <a:lnTo>
                    <a:pt x="304" y="1050"/>
                  </a:lnTo>
                  <a:lnTo>
                    <a:pt x="304" y="1050"/>
                  </a:lnTo>
                  <a:lnTo>
                    <a:pt x="303" y="1049"/>
                  </a:lnTo>
                  <a:lnTo>
                    <a:pt x="303" y="1048"/>
                  </a:lnTo>
                  <a:lnTo>
                    <a:pt x="304" y="1048"/>
                  </a:lnTo>
                  <a:lnTo>
                    <a:pt x="304" y="1049"/>
                  </a:lnTo>
                  <a:lnTo>
                    <a:pt x="305" y="1049"/>
                  </a:lnTo>
                  <a:lnTo>
                    <a:pt x="305" y="1051"/>
                  </a:lnTo>
                  <a:lnTo>
                    <a:pt x="306" y="1051"/>
                  </a:lnTo>
                  <a:lnTo>
                    <a:pt x="306" y="1052"/>
                  </a:lnTo>
                  <a:lnTo>
                    <a:pt x="306" y="1054"/>
                  </a:lnTo>
                  <a:lnTo>
                    <a:pt x="307" y="1055"/>
                  </a:lnTo>
                  <a:lnTo>
                    <a:pt x="308" y="1054"/>
                  </a:lnTo>
                  <a:lnTo>
                    <a:pt x="308" y="1055"/>
                  </a:lnTo>
                  <a:lnTo>
                    <a:pt x="309" y="1056"/>
                  </a:lnTo>
                  <a:lnTo>
                    <a:pt x="309" y="1057"/>
                  </a:lnTo>
                  <a:lnTo>
                    <a:pt x="310" y="1058"/>
                  </a:lnTo>
                  <a:lnTo>
                    <a:pt x="310" y="1059"/>
                  </a:lnTo>
                  <a:lnTo>
                    <a:pt x="310" y="1060"/>
                  </a:lnTo>
                  <a:lnTo>
                    <a:pt x="310" y="1060"/>
                  </a:lnTo>
                  <a:lnTo>
                    <a:pt x="310" y="1061"/>
                  </a:lnTo>
                  <a:lnTo>
                    <a:pt x="310" y="1062"/>
                  </a:lnTo>
                  <a:lnTo>
                    <a:pt x="310" y="1063"/>
                  </a:lnTo>
                  <a:lnTo>
                    <a:pt x="310" y="1064"/>
                  </a:lnTo>
                  <a:lnTo>
                    <a:pt x="311" y="1064"/>
                  </a:lnTo>
                  <a:lnTo>
                    <a:pt x="311" y="1065"/>
                  </a:lnTo>
                  <a:lnTo>
                    <a:pt x="311" y="1067"/>
                  </a:lnTo>
                  <a:lnTo>
                    <a:pt x="311" y="1067"/>
                  </a:lnTo>
                  <a:lnTo>
                    <a:pt x="311" y="1068"/>
                  </a:lnTo>
                  <a:lnTo>
                    <a:pt x="311" y="1069"/>
                  </a:lnTo>
                  <a:lnTo>
                    <a:pt x="311" y="1069"/>
                  </a:lnTo>
                  <a:lnTo>
                    <a:pt x="312" y="1069"/>
                  </a:lnTo>
                  <a:lnTo>
                    <a:pt x="313" y="1070"/>
                  </a:lnTo>
                  <a:lnTo>
                    <a:pt x="314" y="1070"/>
                  </a:lnTo>
                  <a:lnTo>
                    <a:pt x="313" y="1072"/>
                  </a:lnTo>
                  <a:lnTo>
                    <a:pt x="312" y="1072"/>
                  </a:lnTo>
                  <a:lnTo>
                    <a:pt x="311" y="1072"/>
                  </a:lnTo>
                  <a:lnTo>
                    <a:pt x="309" y="1071"/>
                  </a:lnTo>
                  <a:lnTo>
                    <a:pt x="308" y="1070"/>
                  </a:lnTo>
                  <a:lnTo>
                    <a:pt x="309" y="1067"/>
                  </a:lnTo>
                  <a:lnTo>
                    <a:pt x="310" y="1067"/>
                  </a:lnTo>
                  <a:lnTo>
                    <a:pt x="310" y="1066"/>
                  </a:lnTo>
                  <a:lnTo>
                    <a:pt x="310" y="1065"/>
                  </a:lnTo>
                  <a:lnTo>
                    <a:pt x="310" y="1064"/>
                  </a:lnTo>
                  <a:lnTo>
                    <a:pt x="309" y="1063"/>
                  </a:lnTo>
                  <a:lnTo>
                    <a:pt x="309" y="1061"/>
                  </a:lnTo>
                  <a:lnTo>
                    <a:pt x="309" y="1060"/>
                  </a:lnTo>
                  <a:lnTo>
                    <a:pt x="309" y="1060"/>
                  </a:lnTo>
                  <a:lnTo>
                    <a:pt x="308" y="1059"/>
                  </a:lnTo>
                  <a:lnTo>
                    <a:pt x="308" y="1058"/>
                  </a:lnTo>
                  <a:lnTo>
                    <a:pt x="308" y="1058"/>
                  </a:lnTo>
                  <a:lnTo>
                    <a:pt x="308" y="1058"/>
                  </a:lnTo>
                  <a:lnTo>
                    <a:pt x="308" y="1058"/>
                  </a:lnTo>
                  <a:lnTo>
                    <a:pt x="307" y="1058"/>
                  </a:lnTo>
                  <a:lnTo>
                    <a:pt x="306" y="1058"/>
                  </a:lnTo>
                  <a:lnTo>
                    <a:pt x="305" y="1058"/>
                  </a:lnTo>
                  <a:lnTo>
                    <a:pt x="306" y="1060"/>
                  </a:lnTo>
                  <a:lnTo>
                    <a:pt x="307" y="1066"/>
                  </a:lnTo>
                  <a:lnTo>
                    <a:pt x="307" y="1067"/>
                  </a:lnTo>
                  <a:lnTo>
                    <a:pt x="308" y="1072"/>
                  </a:lnTo>
                  <a:lnTo>
                    <a:pt x="309" y="1079"/>
                  </a:lnTo>
                  <a:lnTo>
                    <a:pt x="311" y="1085"/>
                  </a:lnTo>
                  <a:lnTo>
                    <a:pt x="312" y="1085"/>
                  </a:lnTo>
                  <a:lnTo>
                    <a:pt x="312" y="1084"/>
                  </a:lnTo>
                  <a:lnTo>
                    <a:pt x="311" y="1083"/>
                  </a:lnTo>
                  <a:lnTo>
                    <a:pt x="311" y="1082"/>
                  </a:lnTo>
                  <a:lnTo>
                    <a:pt x="311" y="1082"/>
                  </a:lnTo>
                  <a:lnTo>
                    <a:pt x="311" y="1083"/>
                  </a:lnTo>
                  <a:lnTo>
                    <a:pt x="312" y="1084"/>
                  </a:lnTo>
                  <a:lnTo>
                    <a:pt x="313" y="1084"/>
                  </a:lnTo>
                  <a:lnTo>
                    <a:pt x="313" y="1085"/>
                  </a:lnTo>
                  <a:lnTo>
                    <a:pt x="313" y="1086"/>
                  </a:lnTo>
                  <a:lnTo>
                    <a:pt x="312" y="1086"/>
                  </a:lnTo>
                  <a:lnTo>
                    <a:pt x="313" y="1089"/>
                  </a:lnTo>
                  <a:lnTo>
                    <a:pt x="314" y="1090"/>
                  </a:lnTo>
                  <a:lnTo>
                    <a:pt x="314" y="1091"/>
                  </a:lnTo>
                  <a:lnTo>
                    <a:pt x="315" y="1092"/>
                  </a:lnTo>
                  <a:lnTo>
                    <a:pt x="315" y="1092"/>
                  </a:lnTo>
                  <a:lnTo>
                    <a:pt x="316" y="1092"/>
                  </a:lnTo>
                  <a:lnTo>
                    <a:pt x="317" y="1091"/>
                  </a:lnTo>
                  <a:lnTo>
                    <a:pt x="317" y="1091"/>
                  </a:lnTo>
                  <a:lnTo>
                    <a:pt x="318" y="1092"/>
                  </a:lnTo>
                  <a:lnTo>
                    <a:pt x="318" y="1091"/>
                  </a:lnTo>
                  <a:lnTo>
                    <a:pt x="319" y="1091"/>
                  </a:lnTo>
                  <a:lnTo>
                    <a:pt x="319" y="1092"/>
                  </a:lnTo>
                  <a:lnTo>
                    <a:pt x="320" y="1092"/>
                  </a:lnTo>
                  <a:lnTo>
                    <a:pt x="320" y="1092"/>
                  </a:lnTo>
                  <a:lnTo>
                    <a:pt x="317" y="1092"/>
                  </a:lnTo>
                  <a:lnTo>
                    <a:pt x="317" y="1092"/>
                  </a:lnTo>
                  <a:lnTo>
                    <a:pt x="317" y="1092"/>
                  </a:lnTo>
                  <a:lnTo>
                    <a:pt x="317" y="1093"/>
                  </a:lnTo>
                  <a:lnTo>
                    <a:pt x="317" y="1094"/>
                  </a:lnTo>
                  <a:lnTo>
                    <a:pt x="316" y="1093"/>
                  </a:lnTo>
                  <a:lnTo>
                    <a:pt x="316" y="1094"/>
                  </a:lnTo>
                  <a:lnTo>
                    <a:pt x="316" y="1095"/>
                  </a:lnTo>
                  <a:lnTo>
                    <a:pt x="319" y="1098"/>
                  </a:lnTo>
                  <a:lnTo>
                    <a:pt x="320" y="1099"/>
                  </a:lnTo>
                  <a:lnTo>
                    <a:pt x="321" y="1101"/>
                  </a:lnTo>
                  <a:lnTo>
                    <a:pt x="323" y="1102"/>
                  </a:lnTo>
                  <a:lnTo>
                    <a:pt x="323" y="1103"/>
                  </a:lnTo>
                  <a:lnTo>
                    <a:pt x="326" y="1106"/>
                  </a:lnTo>
                  <a:lnTo>
                    <a:pt x="326" y="1107"/>
                  </a:lnTo>
                  <a:lnTo>
                    <a:pt x="329" y="1109"/>
                  </a:lnTo>
                  <a:lnTo>
                    <a:pt x="332" y="1114"/>
                  </a:lnTo>
                  <a:lnTo>
                    <a:pt x="333" y="1115"/>
                  </a:lnTo>
                  <a:lnTo>
                    <a:pt x="337" y="1118"/>
                  </a:lnTo>
                  <a:lnTo>
                    <a:pt x="342" y="1122"/>
                  </a:lnTo>
                  <a:lnTo>
                    <a:pt x="342" y="1123"/>
                  </a:lnTo>
                  <a:lnTo>
                    <a:pt x="342" y="1123"/>
                  </a:lnTo>
                  <a:lnTo>
                    <a:pt x="343" y="1124"/>
                  </a:lnTo>
                  <a:lnTo>
                    <a:pt x="344" y="1124"/>
                  </a:lnTo>
                  <a:lnTo>
                    <a:pt x="344" y="1125"/>
                  </a:lnTo>
                  <a:lnTo>
                    <a:pt x="345" y="1125"/>
                  </a:lnTo>
                  <a:lnTo>
                    <a:pt x="351" y="1126"/>
                  </a:lnTo>
                  <a:lnTo>
                    <a:pt x="352" y="1126"/>
                  </a:lnTo>
                  <a:lnTo>
                    <a:pt x="354" y="1126"/>
                  </a:lnTo>
                  <a:lnTo>
                    <a:pt x="354" y="1125"/>
                  </a:lnTo>
                  <a:lnTo>
                    <a:pt x="355" y="1124"/>
                  </a:lnTo>
                  <a:lnTo>
                    <a:pt x="357" y="1124"/>
                  </a:lnTo>
                  <a:lnTo>
                    <a:pt x="361" y="1123"/>
                  </a:lnTo>
                  <a:lnTo>
                    <a:pt x="361" y="1122"/>
                  </a:lnTo>
                  <a:lnTo>
                    <a:pt x="363" y="1121"/>
                  </a:lnTo>
                  <a:lnTo>
                    <a:pt x="363" y="1120"/>
                  </a:lnTo>
                  <a:lnTo>
                    <a:pt x="371" y="1116"/>
                  </a:lnTo>
                  <a:lnTo>
                    <a:pt x="372" y="1115"/>
                  </a:lnTo>
                  <a:lnTo>
                    <a:pt x="373" y="1115"/>
                  </a:lnTo>
                  <a:lnTo>
                    <a:pt x="374" y="1112"/>
                  </a:lnTo>
                  <a:lnTo>
                    <a:pt x="376" y="1111"/>
                  </a:lnTo>
                  <a:lnTo>
                    <a:pt x="376" y="1110"/>
                  </a:lnTo>
                  <a:lnTo>
                    <a:pt x="376" y="1106"/>
                  </a:lnTo>
                  <a:lnTo>
                    <a:pt x="376" y="1105"/>
                  </a:lnTo>
                  <a:lnTo>
                    <a:pt x="376" y="1104"/>
                  </a:lnTo>
                  <a:lnTo>
                    <a:pt x="376" y="1104"/>
                  </a:lnTo>
                  <a:lnTo>
                    <a:pt x="376" y="1103"/>
                  </a:lnTo>
                  <a:lnTo>
                    <a:pt x="376" y="1102"/>
                  </a:lnTo>
                  <a:lnTo>
                    <a:pt x="376" y="1101"/>
                  </a:lnTo>
                  <a:lnTo>
                    <a:pt x="377" y="1101"/>
                  </a:lnTo>
                  <a:lnTo>
                    <a:pt x="376" y="1101"/>
                  </a:lnTo>
                  <a:lnTo>
                    <a:pt x="376" y="1100"/>
                  </a:lnTo>
                  <a:lnTo>
                    <a:pt x="376" y="1099"/>
                  </a:lnTo>
                  <a:lnTo>
                    <a:pt x="376" y="1096"/>
                  </a:lnTo>
                  <a:lnTo>
                    <a:pt x="377" y="1096"/>
                  </a:lnTo>
                  <a:lnTo>
                    <a:pt x="378" y="1093"/>
                  </a:lnTo>
                  <a:lnTo>
                    <a:pt x="379" y="1092"/>
                  </a:lnTo>
                  <a:lnTo>
                    <a:pt x="385" y="1088"/>
                  </a:lnTo>
                  <a:lnTo>
                    <a:pt x="386" y="1087"/>
                  </a:lnTo>
                  <a:lnTo>
                    <a:pt x="387" y="1086"/>
                  </a:lnTo>
                  <a:lnTo>
                    <a:pt x="389" y="1086"/>
                  </a:lnTo>
                  <a:lnTo>
                    <a:pt x="394" y="1085"/>
                  </a:lnTo>
                  <a:lnTo>
                    <a:pt x="395" y="1084"/>
                  </a:lnTo>
                  <a:lnTo>
                    <a:pt x="396" y="1084"/>
                  </a:lnTo>
                  <a:lnTo>
                    <a:pt x="398" y="1084"/>
                  </a:lnTo>
                  <a:lnTo>
                    <a:pt x="399" y="1083"/>
                  </a:lnTo>
                  <a:lnTo>
                    <a:pt x="400" y="1083"/>
                  </a:lnTo>
                  <a:lnTo>
                    <a:pt x="401" y="1083"/>
                  </a:lnTo>
                  <a:lnTo>
                    <a:pt x="402" y="1082"/>
                  </a:lnTo>
                  <a:lnTo>
                    <a:pt x="404" y="1082"/>
                  </a:lnTo>
                  <a:lnTo>
                    <a:pt x="405" y="1082"/>
                  </a:lnTo>
                  <a:lnTo>
                    <a:pt x="406" y="1081"/>
                  </a:lnTo>
                  <a:lnTo>
                    <a:pt x="407" y="1081"/>
                  </a:lnTo>
                  <a:lnTo>
                    <a:pt x="408" y="1081"/>
                  </a:lnTo>
                  <a:lnTo>
                    <a:pt x="410" y="1081"/>
                  </a:lnTo>
                  <a:lnTo>
                    <a:pt x="410" y="1081"/>
                  </a:lnTo>
                  <a:lnTo>
                    <a:pt x="411" y="1082"/>
                  </a:lnTo>
                  <a:lnTo>
                    <a:pt x="412" y="1082"/>
                  </a:lnTo>
                  <a:lnTo>
                    <a:pt x="413" y="1082"/>
                  </a:lnTo>
                  <a:lnTo>
                    <a:pt x="415" y="1081"/>
                  </a:lnTo>
                  <a:lnTo>
                    <a:pt x="416" y="1081"/>
                  </a:lnTo>
                  <a:lnTo>
                    <a:pt x="417" y="1081"/>
                  </a:lnTo>
                  <a:lnTo>
                    <a:pt x="418" y="1082"/>
                  </a:lnTo>
                  <a:lnTo>
                    <a:pt x="419" y="1082"/>
                  </a:lnTo>
                  <a:lnTo>
                    <a:pt x="421" y="1083"/>
                  </a:lnTo>
                  <a:lnTo>
                    <a:pt x="424" y="1084"/>
                  </a:lnTo>
                  <a:lnTo>
                    <a:pt x="425" y="1084"/>
                  </a:lnTo>
                  <a:lnTo>
                    <a:pt x="425" y="1084"/>
                  </a:lnTo>
                  <a:lnTo>
                    <a:pt x="422" y="1083"/>
                  </a:lnTo>
                  <a:lnTo>
                    <a:pt x="421" y="1082"/>
                  </a:lnTo>
                  <a:lnTo>
                    <a:pt x="420" y="1082"/>
                  </a:lnTo>
                  <a:lnTo>
                    <a:pt x="420" y="1081"/>
                  </a:lnTo>
                  <a:lnTo>
                    <a:pt x="420" y="1080"/>
                  </a:lnTo>
                  <a:lnTo>
                    <a:pt x="421" y="1080"/>
                  </a:lnTo>
                  <a:lnTo>
                    <a:pt x="420" y="1079"/>
                  </a:lnTo>
                  <a:lnTo>
                    <a:pt x="419" y="1079"/>
                  </a:lnTo>
                  <a:lnTo>
                    <a:pt x="419" y="1080"/>
                  </a:lnTo>
                  <a:lnTo>
                    <a:pt x="413" y="1080"/>
                  </a:lnTo>
                  <a:lnTo>
                    <a:pt x="411" y="1080"/>
                  </a:lnTo>
                  <a:lnTo>
                    <a:pt x="410" y="1079"/>
                  </a:lnTo>
                  <a:lnTo>
                    <a:pt x="407" y="1076"/>
                  </a:lnTo>
                  <a:lnTo>
                    <a:pt x="406" y="1075"/>
                  </a:lnTo>
                  <a:lnTo>
                    <a:pt x="405" y="1074"/>
                  </a:lnTo>
                  <a:lnTo>
                    <a:pt x="405" y="1073"/>
                  </a:lnTo>
                  <a:lnTo>
                    <a:pt x="405" y="1071"/>
                  </a:lnTo>
                  <a:lnTo>
                    <a:pt x="405" y="1069"/>
                  </a:lnTo>
                  <a:lnTo>
                    <a:pt x="406" y="1068"/>
                  </a:lnTo>
                  <a:lnTo>
                    <a:pt x="406" y="1067"/>
                  </a:lnTo>
                  <a:lnTo>
                    <a:pt x="407" y="1067"/>
                  </a:lnTo>
                  <a:lnTo>
                    <a:pt x="407" y="1067"/>
                  </a:lnTo>
                  <a:lnTo>
                    <a:pt x="408" y="1066"/>
                  </a:lnTo>
                  <a:lnTo>
                    <a:pt x="408" y="1065"/>
                  </a:lnTo>
                  <a:lnTo>
                    <a:pt x="410" y="1062"/>
                  </a:lnTo>
                  <a:lnTo>
                    <a:pt x="411" y="1060"/>
                  </a:lnTo>
                  <a:lnTo>
                    <a:pt x="412" y="1060"/>
                  </a:lnTo>
                  <a:lnTo>
                    <a:pt x="412" y="1059"/>
                  </a:lnTo>
                  <a:lnTo>
                    <a:pt x="413" y="1058"/>
                  </a:lnTo>
                  <a:lnTo>
                    <a:pt x="414" y="1058"/>
                  </a:lnTo>
                  <a:lnTo>
                    <a:pt x="416" y="1054"/>
                  </a:lnTo>
                  <a:lnTo>
                    <a:pt x="418" y="1052"/>
                  </a:lnTo>
                  <a:lnTo>
                    <a:pt x="419" y="1051"/>
                  </a:lnTo>
                  <a:lnTo>
                    <a:pt x="419" y="1050"/>
                  </a:lnTo>
                  <a:lnTo>
                    <a:pt x="418" y="1050"/>
                  </a:lnTo>
                  <a:lnTo>
                    <a:pt x="418" y="1047"/>
                  </a:lnTo>
                  <a:lnTo>
                    <a:pt x="418" y="1046"/>
                  </a:lnTo>
                  <a:lnTo>
                    <a:pt x="418" y="1045"/>
                  </a:lnTo>
                  <a:lnTo>
                    <a:pt x="419" y="1045"/>
                  </a:lnTo>
                  <a:lnTo>
                    <a:pt x="419" y="1044"/>
                  </a:lnTo>
                  <a:lnTo>
                    <a:pt x="419" y="1043"/>
                  </a:lnTo>
                  <a:lnTo>
                    <a:pt x="419" y="1042"/>
                  </a:lnTo>
                  <a:lnTo>
                    <a:pt x="419" y="1042"/>
                  </a:lnTo>
                  <a:lnTo>
                    <a:pt x="421" y="1041"/>
                  </a:lnTo>
                  <a:lnTo>
                    <a:pt x="422" y="1040"/>
                  </a:lnTo>
                  <a:lnTo>
                    <a:pt x="423" y="1040"/>
                  </a:lnTo>
                  <a:lnTo>
                    <a:pt x="424" y="1040"/>
                  </a:lnTo>
                  <a:lnTo>
                    <a:pt x="425" y="1041"/>
                  </a:lnTo>
                  <a:lnTo>
                    <a:pt x="426" y="1041"/>
                  </a:lnTo>
                  <a:lnTo>
                    <a:pt x="427" y="1041"/>
                  </a:lnTo>
                  <a:lnTo>
                    <a:pt x="428" y="1040"/>
                  </a:lnTo>
                  <a:lnTo>
                    <a:pt x="429" y="1040"/>
                  </a:lnTo>
                  <a:lnTo>
                    <a:pt x="430" y="1039"/>
                  </a:lnTo>
                  <a:lnTo>
                    <a:pt x="431" y="1040"/>
                  </a:lnTo>
                  <a:lnTo>
                    <a:pt x="430" y="1041"/>
                  </a:lnTo>
                  <a:lnTo>
                    <a:pt x="437" y="1042"/>
                  </a:lnTo>
                  <a:lnTo>
                    <a:pt x="437" y="1041"/>
                  </a:lnTo>
                  <a:lnTo>
                    <a:pt x="436" y="1041"/>
                  </a:lnTo>
                  <a:lnTo>
                    <a:pt x="435" y="1041"/>
                  </a:lnTo>
                  <a:lnTo>
                    <a:pt x="434" y="1041"/>
                  </a:lnTo>
                  <a:lnTo>
                    <a:pt x="433" y="1041"/>
                  </a:lnTo>
                  <a:lnTo>
                    <a:pt x="432" y="1041"/>
                  </a:lnTo>
                  <a:lnTo>
                    <a:pt x="431" y="1041"/>
                  </a:lnTo>
                  <a:lnTo>
                    <a:pt x="432" y="1040"/>
                  </a:lnTo>
                  <a:lnTo>
                    <a:pt x="437" y="1041"/>
                  </a:lnTo>
                  <a:lnTo>
                    <a:pt x="438" y="1041"/>
                  </a:lnTo>
                  <a:lnTo>
                    <a:pt x="438" y="1041"/>
                  </a:lnTo>
                  <a:lnTo>
                    <a:pt x="438" y="1042"/>
                  </a:lnTo>
                  <a:lnTo>
                    <a:pt x="439" y="1042"/>
                  </a:lnTo>
                  <a:lnTo>
                    <a:pt x="440" y="1041"/>
                  </a:lnTo>
                  <a:lnTo>
                    <a:pt x="440" y="1041"/>
                  </a:lnTo>
                  <a:lnTo>
                    <a:pt x="440" y="1039"/>
                  </a:lnTo>
                  <a:lnTo>
                    <a:pt x="440" y="1032"/>
                  </a:lnTo>
                  <a:lnTo>
                    <a:pt x="440" y="1030"/>
                  </a:lnTo>
                  <a:lnTo>
                    <a:pt x="440" y="1024"/>
                  </a:lnTo>
                  <a:lnTo>
                    <a:pt x="440" y="1022"/>
                  </a:lnTo>
                  <a:lnTo>
                    <a:pt x="440" y="1016"/>
                  </a:lnTo>
                  <a:lnTo>
                    <a:pt x="440" y="1016"/>
                  </a:lnTo>
                  <a:lnTo>
                    <a:pt x="440" y="1015"/>
                  </a:lnTo>
                  <a:lnTo>
                    <a:pt x="440" y="1008"/>
                  </a:lnTo>
                  <a:lnTo>
                    <a:pt x="440" y="1004"/>
                  </a:lnTo>
                  <a:lnTo>
                    <a:pt x="440" y="1001"/>
                  </a:lnTo>
                  <a:lnTo>
                    <a:pt x="438" y="1000"/>
                  </a:lnTo>
                  <a:lnTo>
                    <a:pt x="437" y="1000"/>
                  </a:lnTo>
                  <a:lnTo>
                    <a:pt x="436" y="1001"/>
                  </a:lnTo>
                  <a:lnTo>
                    <a:pt x="435" y="1003"/>
                  </a:lnTo>
                  <a:lnTo>
                    <a:pt x="434" y="1003"/>
                  </a:lnTo>
                  <a:lnTo>
                    <a:pt x="434" y="1002"/>
                  </a:lnTo>
                  <a:lnTo>
                    <a:pt x="436" y="1000"/>
                  </a:lnTo>
                  <a:lnTo>
                    <a:pt x="436" y="999"/>
                  </a:lnTo>
                  <a:lnTo>
                    <a:pt x="437" y="999"/>
                  </a:lnTo>
                  <a:lnTo>
                    <a:pt x="438" y="999"/>
                  </a:lnTo>
                  <a:lnTo>
                    <a:pt x="439" y="999"/>
                  </a:lnTo>
                  <a:lnTo>
                    <a:pt x="440" y="999"/>
                  </a:lnTo>
                  <a:lnTo>
                    <a:pt x="439" y="997"/>
                  </a:lnTo>
                  <a:lnTo>
                    <a:pt x="438" y="998"/>
                  </a:lnTo>
                  <a:lnTo>
                    <a:pt x="438" y="997"/>
                  </a:lnTo>
                  <a:lnTo>
                    <a:pt x="438" y="996"/>
                  </a:lnTo>
                  <a:lnTo>
                    <a:pt x="437" y="994"/>
                  </a:lnTo>
                  <a:lnTo>
                    <a:pt x="436" y="992"/>
                  </a:lnTo>
                  <a:lnTo>
                    <a:pt x="437" y="991"/>
                  </a:lnTo>
                  <a:lnTo>
                    <a:pt x="437" y="990"/>
                  </a:lnTo>
                  <a:lnTo>
                    <a:pt x="437" y="989"/>
                  </a:lnTo>
                  <a:lnTo>
                    <a:pt x="438" y="985"/>
                  </a:lnTo>
                  <a:lnTo>
                    <a:pt x="438" y="984"/>
                  </a:lnTo>
                  <a:lnTo>
                    <a:pt x="439" y="983"/>
                  </a:lnTo>
                  <a:lnTo>
                    <a:pt x="439" y="981"/>
                  </a:lnTo>
                  <a:lnTo>
                    <a:pt x="440" y="978"/>
                  </a:lnTo>
                  <a:lnTo>
                    <a:pt x="440" y="977"/>
                  </a:lnTo>
                  <a:lnTo>
                    <a:pt x="440" y="976"/>
                  </a:lnTo>
                  <a:lnTo>
                    <a:pt x="440" y="975"/>
                  </a:lnTo>
                  <a:lnTo>
                    <a:pt x="440" y="974"/>
                  </a:lnTo>
                  <a:lnTo>
                    <a:pt x="441" y="974"/>
                  </a:lnTo>
                  <a:lnTo>
                    <a:pt x="442" y="973"/>
                  </a:lnTo>
                  <a:lnTo>
                    <a:pt x="443" y="972"/>
                  </a:lnTo>
                  <a:lnTo>
                    <a:pt x="443" y="971"/>
                  </a:lnTo>
                  <a:lnTo>
                    <a:pt x="444" y="970"/>
                  </a:lnTo>
                  <a:lnTo>
                    <a:pt x="446" y="967"/>
                  </a:lnTo>
                  <a:lnTo>
                    <a:pt x="444" y="967"/>
                  </a:lnTo>
                  <a:lnTo>
                    <a:pt x="444" y="968"/>
                  </a:lnTo>
                  <a:lnTo>
                    <a:pt x="444" y="967"/>
                  </a:lnTo>
                  <a:lnTo>
                    <a:pt x="446" y="966"/>
                  </a:lnTo>
                  <a:lnTo>
                    <a:pt x="446" y="965"/>
                  </a:lnTo>
                  <a:lnTo>
                    <a:pt x="448" y="964"/>
                  </a:lnTo>
                  <a:lnTo>
                    <a:pt x="448" y="963"/>
                  </a:lnTo>
                  <a:lnTo>
                    <a:pt x="449" y="963"/>
                  </a:lnTo>
                  <a:lnTo>
                    <a:pt x="450" y="962"/>
                  </a:lnTo>
                  <a:lnTo>
                    <a:pt x="450" y="960"/>
                  </a:lnTo>
                  <a:lnTo>
                    <a:pt x="451" y="960"/>
                  </a:lnTo>
                  <a:lnTo>
                    <a:pt x="452" y="957"/>
                  </a:lnTo>
                  <a:lnTo>
                    <a:pt x="453" y="955"/>
                  </a:lnTo>
                  <a:lnTo>
                    <a:pt x="453" y="954"/>
                  </a:lnTo>
                  <a:lnTo>
                    <a:pt x="453" y="953"/>
                  </a:lnTo>
                  <a:lnTo>
                    <a:pt x="453" y="952"/>
                  </a:lnTo>
                  <a:lnTo>
                    <a:pt x="454" y="951"/>
                  </a:lnTo>
                  <a:lnTo>
                    <a:pt x="454" y="950"/>
                  </a:lnTo>
                  <a:lnTo>
                    <a:pt x="455" y="948"/>
                  </a:lnTo>
                  <a:lnTo>
                    <a:pt x="455" y="947"/>
                  </a:lnTo>
                  <a:lnTo>
                    <a:pt x="456" y="944"/>
                  </a:lnTo>
                  <a:lnTo>
                    <a:pt x="456" y="939"/>
                  </a:lnTo>
                  <a:lnTo>
                    <a:pt x="457" y="936"/>
                  </a:lnTo>
                  <a:lnTo>
                    <a:pt x="457" y="934"/>
                  </a:lnTo>
                  <a:lnTo>
                    <a:pt x="458" y="933"/>
                  </a:lnTo>
                  <a:lnTo>
                    <a:pt x="458" y="931"/>
                  </a:lnTo>
                  <a:lnTo>
                    <a:pt x="458" y="931"/>
                  </a:lnTo>
                  <a:lnTo>
                    <a:pt x="459" y="930"/>
                  </a:lnTo>
                  <a:lnTo>
                    <a:pt x="459" y="930"/>
                  </a:lnTo>
                  <a:lnTo>
                    <a:pt x="458" y="930"/>
                  </a:lnTo>
                  <a:lnTo>
                    <a:pt x="458" y="929"/>
                  </a:lnTo>
                  <a:lnTo>
                    <a:pt x="458" y="928"/>
                  </a:lnTo>
                  <a:lnTo>
                    <a:pt x="459" y="929"/>
                  </a:lnTo>
                  <a:lnTo>
                    <a:pt x="459" y="927"/>
                  </a:lnTo>
                  <a:lnTo>
                    <a:pt x="459" y="925"/>
                  </a:lnTo>
                  <a:lnTo>
                    <a:pt x="460" y="924"/>
                  </a:lnTo>
                  <a:lnTo>
                    <a:pt x="459" y="923"/>
                  </a:lnTo>
                  <a:lnTo>
                    <a:pt x="459" y="922"/>
                  </a:lnTo>
                  <a:lnTo>
                    <a:pt x="459" y="921"/>
                  </a:lnTo>
                  <a:lnTo>
                    <a:pt x="458" y="921"/>
                  </a:lnTo>
                  <a:lnTo>
                    <a:pt x="458" y="922"/>
                  </a:lnTo>
                  <a:lnTo>
                    <a:pt x="457" y="921"/>
                  </a:lnTo>
                  <a:lnTo>
                    <a:pt x="456" y="921"/>
                  </a:lnTo>
                  <a:lnTo>
                    <a:pt x="456" y="920"/>
                  </a:lnTo>
                  <a:lnTo>
                    <a:pt x="456" y="919"/>
                  </a:lnTo>
                  <a:lnTo>
                    <a:pt x="455" y="919"/>
                  </a:lnTo>
                  <a:lnTo>
                    <a:pt x="454" y="919"/>
                  </a:lnTo>
                  <a:lnTo>
                    <a:pt x="454" y="918"/>
                  </a:lnTo>
                  <a:lnTo>
                    <a:pt x="453" y="918"/>
                  </a:lnTo>
                  <a:lnTo>
                    <a:pt x="452" y="918"/>
                  </a:lnTo>
                  <a:lnTo>
                    <a:pt x="451" y="918"/>
                  </a:lnTo>
                  <a:lnTo>
                    <a:pt x="450" y="917"/>
                  </a:lnTo>
                  <a:lnTo>
                    <a:pt x="450" y="916"/>
                  </a:lnTo>
                  <a:lnTo>
                    <a:pt x="448" y="915"/>
                  </a:lnTo>
                  <a:lnTo>
                    <a:pt x="448" y="914"/>
                  </a:lnTo>
                  <a:lnTo>
                    <a:pt x="448" y="913"/>
                  </a:lnTo>
                  <a:lnTo>
                    <a:pt x="449" y="912"/>
                  </a:lnTo>
                  <a:lnTo>
                    <a:pt x="449" y="911"/>
                  </a:lnTo>
                  <a:lnTo>
                    <a:pt x="449" y="910"/>
                  </a:lnTo>
                  <a:lnTo>
                    <a:pt x="450" y="911"/>
                  </a:lnTo>
                  <a:lnTo>
                    <a:pt x="451" y="912"/>
                  </a:lnTo>
                  <a:lnTo>
                    <a:pt x="450" y="913"/>
                  </a:lnTo>
                  <a:lnTo>
                    <a:pt x="451" y="913"/>
                  </a:lnTo>
                  <a:lnTo>
                    <a:pt x="451" y="913"/>
                  </a:lnTo>
                  <a:lnTo>
                    <a:pt x="452" y="912"/>
                  </a:lnTo>
                  <a:lnTo>
                    <a:pt x="452" y="910"/>
                  </a:lnTo>
                  <a:lnTo>
                    <a:pt x="453" y="911"/>
                  </a:lnTo>
                  <a:lnTo>
                    <a:pt x="453" y="912"/>
                  </a:lnTo>
                  <a:lnTo>
                    <a:pt x="455" y="914"/>
                  </a:lnTo>
                  <a:lnTo>
                    <a:pt x="456" y="917"/>
                  </a:lnTo>
                  <a:lnTo>
                    <a:pt x="458" y="921"/>
                  </a:lnTo>
                  <a:lnTo>
                    <a:pt x="458" y="919"/>
                  </a:lnTo>
                  <a:lnTo>
                    <a:pt x="457" y="917"/>
                  </a:lnTo>
                  <a:lnTo>
                    <a:pt x="456" y="914"/>
                  </a:lnTo>
                  <a:lnTo>
                    <a:pt x="455" y="912"/>
                  </a:lnTo>
                  <a:lnTo>
                    <a:pt x="454" y="911"/>
                  </a:lnTo>
                  <a:lnTo>
                    <a:pt x="454" y="910"/>
                  </a:lnTo>
                  <a:lnTo>
                    <a:pt x="454" y="910"/>
                  </a:lnTo>
                  <a:lnTo>
                    <a:pt x="455" y="908"/>
                  </a:lnTo>
                  <a:lnTo>
                    <a:pt x="455" y="906"/>
                  </a:lnTo>
                  <a:lnTo>
                    <a:pt x="455" y="905"/>
                  </a:lnTo>
                  <a:lnTo>
                    <a:pt x="452" y="899"/>
                  </a:lnTo>
                  <a:lnTo>
                    <a:pt x="452" y="897"/>
                  </a:lnTo>
                  <a:lnTo>
                    <a:pt x="451" y="893"/>
                  </a:lnTo>
                  <a:lnTo>
                    <a:pt x="451" y="891"/>
                  </a:lnTo>
                  <a:lnTo>
                    <a:pt x="451" y="889"/>
                  </a:lnTo>
                  <a:lnTo>
                    <a:pt x="451" y="888"/>
                  </a:lnTo>
                  <a:lnTo>
                    <a:pt x="450" y="889"/>
                  </a:lnTo>
                  <a:lnTo>
                    <a:pt x="449" y="890"/>
                  </a:lnTo>
                  <a:lnTo>
                    <a:pt x="448" y="891"/>
                  </a:lnTo>
                  <a:lnTo>
                    <a:pt x="447" y="890"/>
                  </a:lnTo>
                  <a:lnTo>
                    <a:pt x="448" y="889"/>
                  </a:lnTo>
                  <a:lnTo>
                    <a:pt x="449" y="888"/>
                  </a:lnTo>
                  <a:lnTo>
                    <a:pt x="450" y="888"/>
                  </a:lnTo>
                  <a:lnTo>
                    <a:pt x="451" y="888"/>
                  </a:lnTo>
                  <a:lnTo>
                    <a:pt x="451" y="888"/>
                  </a:lnTo>
                  <a:lnTo>
                    <a:pt x="452" y="887"/>
                  </a:lnTo>
                  <a:lnTo>
                    <a:pt x="453" y="886"/>
                  </a:lnTo>
                  <a:lnTo>
                    <a:pt x="453" y="884"/>
                  </a:lnTo>
                  <a:lnTo>
                    <a:pt x="453" y="880"/>
                  </a:lnTo>
                  <a:lnTo>
                    <a:pt x="453" y="879"/>
                  </a:lnTo>
                  <a:lnTo>
                    <a:pt x="453" y="878"/>
                  </a:lnTo>
                  <a:lnTo>
                    <a:pt x="453" y="877"/>
                  </a:lnTo>
                  <a:lnTo>
                    <a:pt x="453" y="877"/>
                  </a:lnTo>
                  <a:lnTo>
                    <a:pt x="452" y="877"/>
                  </a:lnTo>
                  <a:lnTo>
                    <a:pt x="452" y="876"/>
                  </a:lnTo>
                  <a:lnTo>
                    <a:pt x="453" y="876"/>
                  </a:lnTo>
                  <a:lnTo>
                    <a:pt x="453" y="875"/>
                  </a:lnTo>
                  <a:lnTo>
                    <a:pt x="453" y="874"/>
                  </a:lnTo>
                  <a:lnTo>
                    <a:pt x="452" y="872"/>
                  </a:lnTo>
                  <a:lnTo>
                    <a:pt x="451" y="871"/>
                  </a:lnTo>
                  <a:lnTo>
                    <a:pt x="450" y="871"/>
                  </a:lnTo>
                  <a:lnTo>
                    <a:pt x="450" y="870"/>
                  </a:lnTo>
                  <a:lnTo>
                    <a:pt x="450" y="869"/>
                  </a:lnTo>
                  <a:lnTo>
                    <a:pt x="449" y="863"/>
                  </a:lnTo>
                  <a:lnTo>
                    <a:pt x="449" y="862"/>
                  </a:lnTo>
                  <a:lnTo>
                    <a:pt x="448" y="861"/>
                  </a:lnTo>
                  <a:lnTo>
                    <a:pt x="448" y="859"/>
                  </a:lnTo>
                  <a:lnTo>
                    <a:pt x="448" y="856"/>
                  </a:lnTo>
                  <a:lnTo>
                    <a:pt x="449" y="852"/>
                  </a:lnTo>
                  <a:lnTo>
                    <a:pt x="449" y="848"/>
                  </a:lnTo>
                  <a:lnTo>
                    <a:pt x="449" y="847"/>
                  </a:lnTo>
                  <a:lnTo>
                    <a:pt x="451" y="845"/>
                  </a:lnTo>
                  <a:lnTo>
                    <a:pt x="451" y="845"/>
                  </a:lnTo>
                  <a:lnTo>
                    <a:pt x="453" y="843"/>
                  </a:lnTo>
                  <a:lnTo>
                    <a:pt x="453" y="841"/>
                  </a:lnTo>
                  <a:lnTo>
                    <a:pt x="454" y="841"/>
                  </a:lnTo>
                  <a:lnTo>
                    <a:pt x="453" y="840"/>
                  </a:lnTo>
                  <a:lnTo>
                    <a:pt x="454" y="838"/>
                  </a:lnTo>
                  <a:lnTo>
                    <a:pt x="454" y="837"/>
                  </a:lnTo>
                  <a:lnTo>
                    <a:pt x="456" y="833"/>
                  </a:lnTo>
                  <a:lnTo>
                    <a:pt x="457" y="832"/>
                  </a:lnTo>
                  <a:lnTo>
                    <a:pt x="460" y="829"/>
                  </a:lnTo>
                  <a:lnTo>
                    <a:pt x="461" y="828"/>
                  </a:lnTo>
                  <a:lnTo>
                    <a:pt x="461" y="828"/>
                  </a:lnTo>
                  <a:lnTo>
                    <a:pt x="462" y="828"/>
                  </a:lnTo>
                  <a:lnTo>
                    <a:pt x="463" y="827"/>
                  </a:lnTo>
                  <a:lnTo>
                    <a:pt x="464" y="827"/>
                  </a:lnTo>
                  <a:lnTo>
                    <a:pt x="465" y="826"/>
                  </a:lnTo>
                  <a:lnTo>
                    <a:pt x="466" y="826"/>
                  </a:lnTo>
                  <a:lnTo>
                    <a:pt x="467" y="825"/>
                  </a:lnTo>
                  <a:lnTo>
                    <a:pt x="467" y="826"/>
                  </a:lnTo>
                  <a:lnTo>
                    <a:pt x="468" y="825"/>
                  </a:lnTo>
                  <a:lnTo>
                    <a:pt x="469" y="825"/>
                  </a:lnTo>
                  <a:lnTo>
                    <a:pt x="470" y="825"/>
                  </a:lnTo>
                  <a:lnTo>
                    <a:pt x="470" y="824"/>
                  </a:lnTo>
                  <a:lnTo>
                    <a:pt x="471" y="824"/>
                  </a:lnTo>
                  <a:lnTo>
                    <a:pt x="472" y="824"/>
                  </a:lnTo>
                  <a:lnTo>
                    <a:pt x="474" y="824"/>
                  </a:lnTo>
                  <a:lnTo>
                    <a:pt x="475" y="824"/>
                  </a:lnTo>
                  <a:lnTo>
                    <a:pt x="475" y="825"/>
                  </a:lnTo>
                  <a:lnTo>
                    <a:pt x="476" y="827"/>
                  </a:lnTo>
                  <a:lnTo>
                    <a:pt x="477" y="828"/>
                  </a:lnTo>
                  <a:lnTo>
                    <a:pt x="477" y="831"/>
                  </a:lnTo>
                  <a:lnTo>
                    <a:pt x="478" y="830"/>
                  </a:lnTo>
                  <a:lnTo>
                    <a:pt x="478" y="828"/>
                  </a:lnTo>
                  <a:lnTo>
                    <a:pt x="479" y="824"/>
                  </a:lnTo>
                  <a:lnTo>
                    <a:pt x="480" y="824"/>
                  </a:lnTo>
                  <a:lnTo>
                    <a:pt x="479" y="822"/>
                  </a:lnTo>
                  <a:lnTo>
                    <a:pt x="479" y="820"/>
                  </a:lnTo>
                  <a:lnTo>
                    <a:pt x="480" y="819"/>
                  </a:lnTo>
                  <a:lnTo>
                    <a:pt x="480" y="820"/>
                  </a:lnTo>
                  <a:lnTo>
                    <a:pt x="480" y="821"/>
                  </a:lnTo>
                  <a:lnTo>
                    <a:pt x="480" y="822"/>
                  </a:lnTo>
                  <a:lnTo>
                    <a:pt x="480" y="824"/>
                  </a:lnTo>
                  <a:lnTo>
                    <a:pt x="480" y="825"/>
                  </a:lnTo>
                  <a:lnTo>
                    <a:pt x="480" y="826"/>
                  </a:lnTo>
                  <a:lnTo>
                    <a:pt x="481" y="827"/>
                  </a:lnTo>
                  <a:lnTo>
                    <a:pt x="482" y="827"/>
                  </a:lnTo>
                  <a:lnTo>
                    <a:pt x="483" y="828"/>
                  </a:lnTo>
                  <a:lnTo>
                    <a:pt x="483" y="828"/>
                  </a:lnTo>
                  <a:lnTo>
                    <a:pt x="483" y="829"/>
                  </a:lnTo>
                  <a:lnTo>
                    <a:pt x="484" y="829"/>
                  </a:lnTo>
                  <a:lnTo>
                    <a:pt x="484" y="828"/>
                  </a:lnTo>
                  <a:lnTo>
                    <a:pt x="484" y="828"/>
                  </a:lnTo>
                  <a:lnTo>
                    <a:pt x="483" y="828"/>
                  </a:lnTo>
                  <a:lnTo>
                    <a:pt x="483" y="827"/>
                  </a:lnTo>
                  <a:lnTo>
                    <a:pt x="484" y="825"/>
                  </a:lnTo>
                  <a:lnTo>
                    <a:pt x="485" y="824"/>
                  </a:lnTo>
                  <a:lnTo>
                    <a:pt x="487" y="824"/>
                  </a:lnTo>
                  <a:lnTo>
                    <a:pt x="488" y="822"/>
                  </a:lnTo>
                  <a:lnTo>
                    <a:pt x="489" y="822"/>
                  </a:lnTo>
                  <a:lnTo>
                    <a:pt x="489" y="821"/>
                  </a:lnTo>
                  <a:lnTo>
                    <a:pt x="489" y="819"/>
                  </a:lnTo>
                  <a:lnTo>
                    <a:pt x="489" y="819"/>
                  </a:lnTo>
                  <a:lnTo>
                    <a:pt x="490" y="818"/>
                  </a:lnTo>
                  <a:lnTo>
                    <a:pt x="490" y="815"/>
                  </a:lnTo>
                  <a:lnTo>
                    <a:pt x="492" y="813"/>
                  </a:lnTo>
                  <a:lnTo>
                    <a:pt x="492" y="811"/>
                  </a:lnTo>
                  <a:lnTo>
                    <a:pt x="493" y="810"/>
                  </a:lnTo>
                  <a:lnTo>
                    <a:pt x="494" y="809"/>
                  </a:lnTo>
                  <a:lnTo>
                    <a:pt x="493" y="809"/>
                  </a:lnTo>
                  <a:lnTo>
                    <a:pt x="493" y="808"/>
                  </a:lnTo>
                  <a:lnTo>
                    <a:pt x="494" y="807"/>
                  </a:lnTo>
                  <a:lnTo>
                    <a:pt x="495" y="806"/>
                  </a:lnTo>
                  <a:lnTo>
                    <a:pt x="496" y="806"/>
                  </a:lnTo>
                  <a:lnTo>
                    <a:pt x="497" y="806"/>
                  </a:lnTo>
                  <a:lnTo>
                    <a:pt x="498" y="806"/>
                  </a:lnTo>
                  <a:lnTo>
                    <a:pt x="498" y="805"/>
                  </a:lnTo>
                  <a:lnTo>
                    <a:pt x="499" y="805"/>
                  </a:lnTo>
                  <a:lnTo>
                    <a:pt x="500" y="806"/>
                  </a:lnTo>
                  <a:lnTo>
                    <a:pt x="500" y="807"/>
                  </a:lnTo>
                  <a:lnTo>
                    <a:pt x="502" y="806"/>
                  </a:lnTo>
                  <a:lnTo>
                    <a:pt x="503" y="806"/>
                  </a:lnTo>
                  <a:lnTo>
                    <a:pt x="504" y="807"/>
                  </a:lnTo>
                  <a:lnTo>
                    <a:pt x="504" y="806"/>
                  </a:lnTo>
                  <a:lnTo>
                    <a:pt x="504" y="806"/>
                  </a:lnTo>
                  <a:lnTo>
                    <a:pt x="504" y="807"/>
                  </a:lnTo>
                  <a:lnTo>
                    <a:pt x="505" y="807"/>
                  </a:lnTo>
                  <a:lnTo>
                    <a:pt x="506" y="807"/>
                  </a:lnTo>
                  <a:lnTo>
                    <a:pt x="507" y="807"/>
                  </a:lnTo>
                  <a:lnTo>
                    <a:pt x="508" y="807"/>
                  </a:lnTo>
                  <a:lnTo>
                    <a:pt x="509" y="808"/>
                  </a:lnTo>
                  <a:lnTo>
                    <a:pt x="510" y="808"/>
                  </a:lnTo>
                  <a:lnTo>
                    <a:pt x="511" y="808"/>
                  </a:lnTo>
                  <a:lnTo>
                    <a:pt x="512" y="808"/>
                  </a:lnTo>
                  <a:lnTo>
                    <a:pt x="512" y="807"/>
                  </a:lnTo>
                  <a:lnTo>
                    <a:pt x="516" y="805"/>
                  </a:lnTo>
                  <a:lnTo>
                    <a:pt x="517" y="805"/>
                  </a:lnTo>
                  <a:lnTo>
                    <a:pt x="518" y="805"/>
                  </a:lnTo>
                  <a:lnTo>
                    <a:pt x="519" y="805"/>
                  </a:lnTo>
                  <a:lnTo>
                    <a:pt x="520" y="805"/>
                  </a:lnTo>
                  <a:lnTo>
                    <a:pt x="520" y="804"/>
                  </a:lnTo>
                  <a:lnTo>
                    <a:pt x="521" y="804"/>
                  </a:lnTo>
                  <a:lnTo>
                    <a:pt x="521" y="804"/>
                  </a:lnTo>
                  <a:lnTo>
                    <a:pt x="521" y="803"/>
                  </a:lnTo>
                  <a:lnTo>
                    <a:pt x="522" y="803"/>
                  </a:lnTo>
                  <a:lnTo>
                    <a:pt x="523" y="802"/>
                  </a:lnTo>
                  <a:lnTo>
                    <a:pt x="524" y="802"/>
                  </a:lnTo>
                  <a:lnTo>
                    <a:pt x="525" y="802"/>
                  </a:lnTo>
                  <a:lnTo>
                    <a:pt x="526" y="802"/>
                  </a:lnTo>
                  <a:lnTo>
                    <a:pt x="528" y="802"/>
                  </a:lnTo>
                  <a:lnTo>
                    <a:pt x="529" y="801"/>
                  </a:lnTo>
                  <a:lnTo>
                    <a:pt x="530" y="799"/>
                  </a:lnTo>
                  <a:lnTo>
                    <a:pt x="532" y="798"/>
                  </a:lnTo>
                  <a:lnTo>
                    <a:pt x="531" y="797"/>
                  </a:lnTo>
                  <a:lnTo>
                    <a:pt x="531" y="796"/>
                  </a:lnTo>
                  <a:lnTo>
                    <a:pt x="532" y="796"/>
                  </a:lnTo>
                  <a:lnTo>
                    <a:pt x="532" y="797"/>
                  </a:lnTo>
                  <a:lnTo>
                    <a:pt x="533" y="797"/>
                  </a:lnTo>
                  <a:lnTo>
                    <a:pt x="533" y="796"/>
                  </a:lnTo>
                  <a:lnTo>
                    <a:pt x="534" y="794"/>
                  </a:lnTo>
                  <a:lnTo>
                    <a:pt x="534" y="793"/>
                  </a:lnTo>
                  <a:lnTo>
                    <a:pt x="534" y="791"/>
                  </a:lnTo>
                  <a:lnTo>
                    <a:pt x="535" y="789"/>
                  </a:lnTo>
                  <a:lnTo>
                    <a:pt x="535" y="786"/>
                  </a:lnTo>
                  <a:lnTo>
                    <a:pt x="534" y="787"/>
                  </a:lnTo>
                  <a:lnTo>
                    <a:pt x="533" y="787"/>
                  </a:lnTo>
                  <a:lnTo>
                    <a:pt x="532" y="787"/>
                  </a:lnTo>
                  <a:lnTo>
                    <a:pt x="532" y="786"/>
                  </a:lnTo>
                  <a:lnTo>
                    <a:pt x="531" y="786"/>
                  </a:lnTo>
                  <a:lnTo>
                    <a:pt x="530" y="785"/>
                  </a:lnTo>
                  <a:lnTo>
                    <a:pt x="530" y="785"/>
                  </a:lnTo>
                  <a:lnTo>
                    <a:pt x="530" y="784"/>
                  </a:lnTo>
                  <a:lnTo>
                    <a:pt x="532" y="781"/>
                  </a:lnTo>
                  <a:lnTo>
                    <a:pt x="532" y="780"/>
                  </a:lnTo>
                  <a:lnTo>
                    <a:pt x="533" y="780"/>
                  </a:lnTo>
                  <a:lnTo>
                    <a:pt x="534" y="779"/>
                  </a:lnTo>
                  <a:lnTo>
                    <a:pt x="535" y="777"/>
                  </a:lnTo>
                  <a:lnTo>
                    <a:pt x="536" y="777"/>
                  </a:lnTo>
                  <a:lnTo>
                    <a:pt x="538" y="776"/>
                  </a:lnTo>
                  <a:lnTo>
                    <a:pt x="538" y="775"/>
                  </a:lnTo>
                  <a:lnTo>
                    <a:pt x="539" y="773"/>
                  </a:lnTo>
                  <a:lnTo>
                    <a:pt x="547" y="768"/>
                  </a:lnTo>
                  <a:lnTo>
                    <a:pt x="549" y="767"/>
                  </a:lnTo>
                  <a:lnTo>
                    <a:pt x="551" y="766"/>
                  </a:lnTo>
                  <a:lnTo>
                    <a:pt x="553" y="766"/>
                  </a:lnTo>
                  <a:lnTo>
                    <a:pt x="553" y="765"/>
                  </a:lnTo>
                  <a:lnTo>
                    <a:pt x="554" y="765"/>
                  </a:lnTo>
                  <a:lnTo>
                    <a:pt x="555" y="765"/>
                  </a:lnTo>
                  <a:lnTo>
                    <a:pt x="556" y="764"/>
                  </a:lnTo>
                  <a:lnTo>
                    <a:pt x="557" y="763"/>
                  </a:lnTo>
                  <a:lnTo>
                    <a:pt x="558" y="763"/>
                  </a:lnTo>
                  <a:lnTo>
                    <a:pt x="559" y="762"/>
                  </a:lnTo>
                  <a:lnTo>
                    <a:pt x="560" y="761"/>
                  </a:lnTo>
                  <a:lnTo>
                    <a:pt x="561" y="761"/>
                  </a:lnTo>
                  <a:lnTo>
                    <a:pt x="563" y="760"/>
                  </a:lnTo>
                  <a:lnTo>
                    <a:pt x="565" y="759"/>
                  </a:lnTo>
                  <a:lnTo>
                    <a:pt x="566" y="759"/>
                  </a:lnTo>
                  <a:lnTo>
                    <a:pt x="567" y="759"/>
                  </a:lnTo>
                  <a:lnTo>
                    <a:pt x="568" y="759"/>
                  </a:lnTo>
                  <a:lnTo>
                    <a:pt x="568" y="758"/>
                  </a:lnTo>
                  <a:lnTo>
                    <a:pt x="567" y="757"/>
                  </a:lnTo>
                  <a:lnTo>
                    <a:pt x="569" y="757"/>
                  </a:lnTo>
                  <a:lnTo>
                    <a:pt x="569" y="756"/>
                  </a:lnTo>
                  <a:lnTo>
                    <a:pt x="570" y="755"/>
                  </a:lnTo>
                  <a:lnTo>
                    <a:pt x="569" y="754"/>
                  </a:lnTo>
                  <a:lnTo>
                    <a:pt x="569" y="754"/>
                  </a:lnTo>
                  <a:lnTo>
                    <a:pt x="568" y="753"/>
                  </a:lnTo>
                  <a:lnTo>
                    <a:pt x="569" y="753"/>
                  </a:lnTo>
                  <a:lnTo>
                    <a:pt x="569" y="753"/>
                  </a:lnTo>
                  <a:lnTo>
                    <a:pt x="569" y="754"/>
                  </a:lnTo>
                  <a:lnTo>
                    <a:pt x="570" y="754"/>
                  </a:lnTo>
                  <a:lnTo>
                    <a:pt x="571" y="754"/>
                  </a:lnTo>
                  <a:lnTo>
                    <a:pt x="572" y="753"/>
                  </a:lnTo>
                  <a:lnTo>
                    <a:pt x="573" y="751"/>
                  </a:lnTo>
                  <a:lnTo>
                    <a:pt x="574" y="750"/>
                  </a:lnTo>
                  <a:lnTo>
                    <a:pt x="574" y="748"/>
                  </a:lnTo>
                  <a:lnTo>
                    <a:pt x="575" y="748"/>
                  </a:lnTo>
                  <a:lnTo>
                    <a:pt x="576" y="747"/>
                  </a:lnTo>
                  <a:lnTo>
                    <a:pt x="576" y="746"/>
                  </a:lnTo>
                  <a:lnTo>
                    <a:pt x="575" y="745"/>
                  </a:lnTo>
                  <a:lnTo>
                    <a:pt x="576" y="744"/>
                  </a:lnTo>
                  <a:lnTo>
                    <a:pt x="576" y="745"/>
                  </a:lnTo>
                  <a:lnTo>
                    <a:pt x="577" y="745"/>
                  </a:lnTo>
                  <a:lnTo>
                    <a:pt x="579" y="744"/>
                  </a:lnTo>
                  <a:lnTo>
                    <a:pt x="579" y="743"/>
                  </a:lnTo>
                  <a:lnTo>
                    <a:pt x="580" y="742"/>
                  </a:lnTo>
                  <a:lnTo>
                    <a:pt x="580" y="741"/>
                  </a:lnTo>
                  <a:lnTo>
                    <a:pt x="582" y="740"/>
                  </a:lnTo>
                  <a:lnTo>
                    <a:pt x="589" y="736"/>
                  </a:lnTo>
                  <a:lnTo>
                    <a:pt x="599" y="731"/>
                  </a:lnTo>
                  <a:lnTo>
                    <a:pt x="601" y="730"/>
                  </a:lnTo>
                  <a:lnTo>
                    <a:pt x="601" y="729"/>
                  </a:lnTo>
                  <a:lnTo>
                    <a:pt x="601" y="728"/>
                  </a:lnTo>
                  <a:lnTo>
                    <a:pt x="602" y="728"/>
                  </a:lnTo>
                  <a:lnTo>
                    <a:pt x="602" y="727"/>
                  </a:lnTo>
                  <a:lnTo>
                    <a:pt x="602" y="726"/>
                  </a:lnTo>
                  <a:lnTo>
                    <a:pt x="603" y="725"/>
                  </a:lnTo>
                  <a:lnTo>
                    <a:pt x="604" y="725"/>
                  </a:lnTo>
                  <a:lnTo>
                    <a:pt x="606" y="724"/>
                  </a:lnTo>
                  <a:lnTo>
                    <a:pt x="607" y="722"/>
                  </a:lnTo>
                  <a:lnTo>
                    <a:pt x="606" y="722"/>
                  </a:lnTo>
                  <a:lnTo>
                    <a:pt x="606" y="721"/>
                  </a:lnTo>
                  <a:lnTo>
                    <a:pt x="606" y="721"/>
                  </a:lnTo>
                  <a:lnTo>
                    <a:pt x="607" y="721"/>
                  </a:lnTo>
                  <a:lnTo>
                    <a:pt x="607" y="720"/>
                  </a:lnTo>
                  <a:lnTo>
                    <a:pt x="608" y="720"/>
                  </a:lnTo>
                  <a:lnTo>
                    <a:pt x="609" y="719"/>
                  </a:lnTo>
                  <a:lnTo>
                    <a:pt x="610" y="719"/>
                  </a:lnTo>
                  <a:lnTo>
                    <a:pt x="611" y="717"/>
                  </a:lnTo>
                  <a:lnTo>
                    <a:pt x="612" y="717"/>
                  </a:lnTo>
                  <a:lnTo>
                    <a:pt x="613" y="716"/>
                  </a:lnTo>
                  <a:lnTo>
                    <a:pt x="613" y="716"/>
                  </a:lnTo>
                  <a:lnTo>
                    <a:pt x="616" y="711"/>
                  </a:lnTo>
                  <a:lnTo>
                    <a:pt x="617" y="710"/>
                  </a:lnTo>
                  <a:lnTo>
                    <a:pt x="620" y="706"/>
                  </a:lnTo>
                  <a:lnTo>
                    <a:pt x="622" y="705"/>
                  </a:lnTo>
                  <a:lnTo>
                    <a:pt x="622" y="704"/>
                  </a:lnTo>
                  <a:lnTo>
                    <a:pt x="623" y="703"/>
                  </a:lnTo>
                  <a:lnTo>
                    <a:pt x="624" y="700"/>
                  </a:lnTo>
                  <a:lnTo>
                    <a:pt x="625" y="700"/>
                  </a:lnTo>
                  <a:lnTo>
                    <a:pt x="626" y="698"/>
                  </a:lnTo>
                  <a:lnTo>
                    <a:pt x="625" y="698"/>
                  </a:lnTo>
                  <a:lnTo>
                    <a:pt x="624" y="699"/>
                  </a:lnTo>
                  <a:lnTo>
                    <a:pt x="623" y="698"/>
                  </a:lnTo>
                  <a:lnTo>
                    <a:pt x="623" y="697"/>
                  </a:lnTo>
                  <a:lnTo>
                    <a:pt x="624" y="697"/>
                  </a:lnTo>
                  <a:lnTo>
                    <a:pt x="624" y="696"/>
                  </a:lnTo>
                  <a:lnTo>
                    <a:pt x="625" y="696"/>
                  </a:lnTo>
                  <a:lnTo>
                    <a:pt x="625" y="697"/>
                  </a:lnTo>
                  <a:lnTo>
                    <a:pt x="626" y="697"/>
                  </a:lnTo>
                  <a:lnTo>
                    <a:pt x="630" y="694"/>
                  </a:lnTo>
                  <a:lnTo>
                    <a:pt x="633" y="690"/>
                  </a:lnTo>
                  <a:lnTo>
                    <a:pt x="637" y="687"/>
                  </a:lnTo>
                  <a:lnTo>
                    <a:pt x="640" y="683"/>
                  </a:lnTo>
                  <a:lnTo>
                    <a:pt x="643" y="682"/>
                  </a:lnTo>
                  <a:lnTo>
                    <a:pt x="645" y="681"/>
                  </a:lnTo>
                  <a:lnTo>
                    <a:pt x="647" y="679"/>
                  </a:lnTo>
                  <a:lnTo>
                    <a:pt x="646" y="679"/>
                  </a:lnTo>
                  <a:lnTo>
                    <a:pt x="646" y="678"/>
                  </a:lnTo>
                  <a:lnTo>
                    <a:pt x="646" y="677"/>
                  </a:lnTo>
                  <a:lnTo>
                    <a:pt x="647" y="677"/>
                  </a:lnTo>
                  <a:lnTo>
                    <a:pt x="647" y="678"/>
                  </a:lnTo>
                  <a:lnTo>
                    <a:pt x="648" y="678"/>
                  </a:lnTo>
                  <a:lnTo>
                    <a:pt x="648" y="677"/>
                  </a:lnTo>
                  <a:lnTo>
                    <a:pt x="648" y="676"/>
                  </a:lnTo>
                  <a:lnTo>
                    <a:pt x="649" y="676"/>
                  </a:lnTo>
                  <a:lnTo>
                    <a:pt x="649" y="675"/>
                  </a:lnTo>
                  <a:lnTo>
                    <a:pt x="649" y="674"/>
                  </a:lnTo>
                  <a:lnTo>
                    <a:pt x="648" y="674"/>
                  </a:lnTo>
                  <a:lnTo>
                    <a:pt x="648" y="674"/>
                  </a:lnTo>
                  <a:lnTo>
                    <a:pt x="646" y="676"/>
                  </a:lnTo>
                  <a:lnTo>
                    <a:pt x="644" y="675"/>
                  </a:lnTo>
                  <a:lnTo>
                    <a:pt x="643" y="675"/>
                  </a:lnTo>
                  <a:lnTo>
                    <a:pt x="643" y="676"/>
                  </a:lnTo>
                  <a:lnTo>
                    <a:pt x="643" y="677"/>
                  </a:lnTo>
                  <a:lnTo>
                    <a:pt x="643" y="678"/>
                  </a:lnTo>
                  <a:lnTo>
                    <a:pt x="642" y="678"/>
                  </a:lnTo>
                  <a:lnTo>
                    <a:pt x="642" y="679"/>
                  </a:lnTo>
                  <a:lnTo>
                    <a:pt x="641" y="679"/>
                  </a:lnTo>
                  <a:lnTo>
                    <a:pt x="643" y="680"/>
                  </a:lnTo>
                  <a:lnTo>
                    <a:pt x="642" y="680"/>
                  </a:lnTo>
                  <a:lnTo>
                    <a:pt x="641" y="680"/>
                  </a:lnTo>
                  <a:lnTo>
                    <a:pt x="641" y="681"/>
                  </a:lnTo>
                  <a:lnTo>
                    <a:pt x="641" y="682"/>
                  </a:lnTo>
                  <a:lnTo>
                    <a:pt x="640" y="682"/>
                  </a:lnTo>
                  <a:lnTo>
                    <a:pt x="640" y="683"/>
                  </a:lnTo>
                  <a:lnTo>
                    <a:pt x="639" y="683"/>
                  </a:lnTo>
                  <a:lnTo>
                    <a:pt x="639" y="682"/>
                  </a:lnTo>
                  <a:lnTo>
                    <a:pt x="638" y="682"/>
                  </a:lnTo>
                  <a:lnTo>
                    <a:pt x="638" y="681"/>
                  </a:lnTo>
                  <a:lnTo>
                    <a:pt x="639" y="680"/>
                  </a:lnTo>
                  <a:lnTo>
                    <a:pt x="640" y="680"/>
                  </a:lnTo>
                  <a:lnTo>
                    <a:pt x="640" y="679"/>
                  </a:lnTo>
                  <a:lnTo>
                    <a:pt x="640" y="678"/>
                  </a:lnTo>
                  <a:lnTo>
                    <a:pt x="640" y="677"/>
                  </a:lnTo>
                  <a:lnTo>
                    <a:pt x="640" y="677"/>
                  </a:lnTo>
                  <a:lnTo>
                    <a:pt x="640" y="676"/>
                  </a:lnTo>
                  <a:lnTo>
                    <a:pt x="641" y="675"/>
                  </a:lnTo>
                  <a:lnTo>
                    <a:pt x="642" y="674"/>
                  </a:lnTo>
                  <a:lnTo>
                    <a:pt x="641" y="674"/>
                  </a:lnTo>
                  <a:lnTo>
                    <a:pt x="642" y="673"/>
                  </a:lnTo>
                  <a:lnTo>
                    <a:pt x="643" y="672"/>
                  </a:lnTo>
                  <a:lnTo>
                    <a:pt x="644" y="671"/>
                  </a:lnTo>
                  <a:lnTo>
                    <a:pt x="645" y="671"/>
                  </a:lnTo>
                  <a:lnTo>
                    <a:pt x="646" y="671"/>
                  </a:lnTo>
                  <a:lnTo>
                    <a:pt x="648" y="669"/>
                  </a:lnTo>
                  <a:lnTo>
                    <a:pt x="650" y="667"/>
                  </a:lnTo>
                  <a:lnTo>
                    <a:pt x="651" y="666"/>
                  </a:lnTo>
                  <a:lnTo>
                    <a:pt x="652" y="666"/>
                  </a:lnTo>
                  <a:lnTo>
                    <a:pt x="654" y="666"/>
                  </a:lnTo>
                  <a:lnTo>
                    <a:pt x="655" y="667"/>
                  </a:lnTo>
                  <a:lnTo>
                    <a:pt x="655" y="671"/>
                  </a:lnTo>
                  <a:lnTo>
                    <a:pt x="655" y="672"/>
                  </a:lnTo>
                  <a:lnTo>
                    <a:pt x="655" y="673"/>
                  </a:lnTo>
                  <a:lnTo>
                    <a:pt x="655" y="673"/>
                  </a:lnTo>
                  <a:lnTo>
                    <a:pt x="654" y="674"/>
                  </a:lnTo>
                  <a:lnTo>
                    <a:pt x="654" y="673"/>
                  </a:lnTo>
                  <a:lnTo>
                    <a:pt x="655" y="673"/>
                  </a:lnTo>
                  <a:lnTo>
                    <a:pt x="654" y="673"/>
                  </a:lnTo>
                  <a:lnTo>
                    <a:pt x="652" y="673"/>
                  </a:lnTo>
                  <a:lnTo>
                    <a:pt x="651" y="673"/>
                  </a:lnTo>
                  <a:lnTo>
                    <a:pt x="651" y="674"/>
                  </a:lnTo>
                  <a:lnTo>
                    <a:pt x="650" y="674"/>
                  </a:lnTo>
                  <a:lnTo>
                    <a:pt x="650" y="674"/>
                  </a:lnTo>
                  <a:lnTo>
                    <a:pt x="651" y="674"/>
                  </a:lnTo>
                  <a:lnTo>
                    <a:pt x="651" y="675"/>
                  </a:lnTo>
                  <a:lnTo>
                    <a:pt x="653" y="675"/>
                  </a:lnTo>
                  <a:lnTo>
                    <a:pt x="655" y="674"/>
                  </a:lnTo>
                  <a:lnTo>
                    <a:pt x="657" y="673"/>
                  </a:lnTo>
                  <a:lnTo>
                    <a:pt x="657" y="673"/>
                  </a:lnTo>
                  <a:lnTo>
                    <a:pt x="659" y="673"/>
                  </a:lnTo>
                  <a:lnTo>
                    <a:pt x="661" y="673"/>
                  </a:lnTo>
                  <a:lnTo>
                    <a:pt x="662" y="672"/>
                  </a:lnTo>
                  <a:lnTo>
                    <a:pt x="664" y="672"/>
                  </a:lnTo>
                  <a:lnTo>
                    <a:pt x="665" y="672"/>
                  </a:lnTo>
                  <a:lnTo>
                    <a:pt x="666" y="671"/>
                  </a:lnTo>
                  <a:lnTo>
                    <a:pt x="667" y="670"/>
                  </a:lnTo>
                  <a:lnTo>
                    <a:pt x="673" y="669"/>
                  </a:lnTo>
                  <a:lnTo>
                    <a:pt x="674" y="669"/>
                  </a:lnTo>
                  <a:lnTo>
                    <a:pt x="674" y="668"/>
                  </a:lnTo>
                  <a:lnTo>
                    <a:pt x="674" y="668"/>
                  </a:lnTo>
                  <a:lnTo>
                    <a:pt x="675" y="669"/>
                  </a:lnTo>
                  <a:lnTo>
                    <a:pt x="675" y="668"/>
                  </a:lnTo>
                  <a:lnTo>
                    <a:pt x="676" y="668"/>
                  </a:lnTo>
                  <a:lnTo>
                    <a:pt x="682" y="666"/>
                  </a:lnTo>
                  <a:lnTo>
                    <a:pt x="686" y="664"/>
                  </a:lnTo>
                  <a:lnTo>
                    <a:pt x="685" y="664"/>
                  </a:lnTo>
                  <a:lnTo>
                    <a:pt x="684" y="663"/>
                  </a:lnTo>
                  <a:lnTo>
                    <a:pt x="683" y="663"/>
                  </a:lnTo>
                  <a:lnTo>
                    <a:pt x="683" y="662"/>
                  </a:lnTo>
                  <a:lnTo>
                    <a:pt x="682" y="662"/>
                  </a:lnTo>
                  <a:lnTo>
                    <a:pt x="682" y="661"/>
                  </a:lnTo>
                  <a:lnTo>
                    <a:pt x="682" y="661"/>
                  </a:lnTo>
                  <a:lnTo>
                    <a:pt x="680" y="661"/>
                  </a:lnTo>
                  <a:lnTo>
                    <a:pt x="680" y="660"/>
                  </a:lnTo>
                  <a:lnTo>
                    <a:pt x="679" y="659"/>
                  </a:lnTo>
                  <a:lnTo>
                    <a:pt x="678" y="659"/>
                  </a:lnTo>
                  <a:lnTo>
                    <a:pt x="677" y="658"/>
                  </a:lnTo>
                  <a:lnTo>
                    <a:pt x="677" y="657"/>
                  </a:lnTo>
                  <a:lnTo>
                    <a:pt x="677" y="657"/>
                  </a:lnTo>
                  <a:lnTo>
                    <a:pt x="678" y="657"/>
                  </a:lnTo>
                  <a:lnTo>
                    <a:pt x="679" y="658"/>
                  </a:lnTo>
                  <a:lnTo>
                    <a:pt x="679" y="659"/>
                  </a:lnTo>
                  <a:lnTo>
                    <a:pt x="680" y="659"/>
                  </a:lnTo>
                  <a:lnTo>
                    <a:pt x="682" y="659"/>
                  </a:lnTo>
                  <a:lnTo>
                    <a:pt x="685" y="662"/>
                  </a:lnTo>
                  <a:lnTo>
                    <a:pt x="687" y="663"/>
                  </a:lnTo>
                  <a:lnTo>
                    <a:pt x="688" y="662"/>
                  </a:lnTo>
                  <a:lnTo>
                    <a:pt x="687" y="662"/>
                  </a:lnTo>
                  <a:lnTo>
                    <a:pt x="686" y="661"/>
                  </a:lnTo>
                  <a:lnTo>
                    <a:pt x="688" y="661"/>
                  </a:lnTo>
                  <a:lnTo>
                    <a:pt x="690" y="658"/>
                  </a:lnTo>
                  <a:lnTo>
                    <a:pt x="690" y="657"/>
                  </a:lnTo>
                  <a:lnTo>
                    <a:pt x="690" y="657"/>
                  </a:lnTo>
                  <a:lnTo>
                    <a:pt x="691" y="655"/>
                  </a:lnTo>
                  <a:lnTo>
                    <a:pt x="691" y="654"/>
                  </a:lnTo>
                  <a:lnTo>
                    <a:pt x="692" y="654"/>
                  </a:lnTo>
                  <a:lnTo>
                    <a:pt x="694" y="653"/>
                  </a:lnTo>
                  <a:lnTo>
                    <a:pt x="696" y="652"/>
                  </a:lnTo>
                  <a:lnTo>
                    <a:pt x="699" y="651"/>
                  </a:lnTo>
                  <a:lnTo>
                    <a:pt x="698" y="651"/>
                  </a:lnTo>
                  <a:lnTo>
                    <a:pt x="698" y="650"/>
                  </a:lnTo>
                  <a:lnTo>
                    <a:pt x="699" y="649"/>
                  </a:lnTo>
                  <a:lnTo>
                    <a:pt x="699" y="649"/>
                  </a:lnTo>
                  <a:lnTo>
                    <a:pt x="700" y="649"/>
                  </a:lnTo>
                  <a:lnTo>
                    <a:pt x="701" y="648"/>
                  </a:lnTo>
                  <a:lnTo>
                    <a:pt x="702" y="646"/>
                  </a:lnTo>
                  <a:lnTo>
                    <a:pt x="701" y="645"/>
                  </a:lnTo>
                  <a:lnTo>
                    <a:pt x="701" y="646"/>
                  </a:lnTo>
                  <a:lnTo>
                    <a:pt x="701" y="647"/>
                  </a:lnTo>
                  <a:lnTo>
                    <a:pt x="700" y="646"/>
                  </a:lnTo>
                  <a:lnTo>
                    <a:pt x="699" y="647"/>
                  </a:lnTo>
                  <a:lnTo>
                    <a:pt x="699" y="648"/>
                  </a:lnTo>
                  <a:lnTo>
                    <a:pt x="699" y="645"/>
                  </a:lnTo>
                  <a:lnTo>
                    <a:pt x="699" y="644"/>
                  </a:lnTo>
                  <a:lnTo>
                    <a:pt x="699" y="642"/>
                  </a:lnTo>
                  <a:lnTo>
                    <a:pt x="700" y="641"/>
                  </a:lnTo>
                  <a:lnTo>
                    <a:pt x="707" y="637"/>
                  </a:lnTo>
                  <a:lnTo>
                    <a:pt x="708" y="636"/>
                  </a:lnTo>
                  <a:lnTo>
                    <a:pt x="709" y="635"/>
                  </a:lnTo>
                  <a:lnTo>
                    <a:pt x="709" y="634"/>
                  </a:lnTo>
                  <a:lnTo>
                    <a:pt x="708" y="634"/>
                  </a:lnTo>
                  <a:lnTo>
                    <a:pt x="708" y="634"/>
                  </a:lnTo>
                  <a:lnTo>
                    <a:pt x="708" y="633"/>
                  </a:lnTo>
                  <a:lnTo>
                    <a:pt x="708" y="633"/>
                  </a:lnTo>
                  <a:lnTo>
                    <a:pt x="709" y="633"/>
                  </a:lnTo>
                  <a:lnTo>
                    <a:pt x="709" y="632"/>
                  </a:lnTo>
                  <a:lnTo>
                    <a:pt x="709" y="632"/>
                  </a:lnTo>
                  <a:lnTo>
                    <a:pt x="708" y="632"/>
                  </a:lnTo>
                  <a:lnTo>
                    <a:pt x="708" y="632"/>
                  </a:lnTo>
                  <a:lnTo>
                    <a:pt x="706" y="632"/>
                  </a:lnTo>
                  <a:lnTo>
                    <a:pt x="705" y="631"/>
                  </a:lnTo>
                  <a:lnTo>
                    <a:pt x="706" y="630"/>
                  </a:lnTo>
                  <a:lnTo>
                    <a:pt x="707" y="630"/>
                  </a:lnTo>
                  <a:lnTo>
                    <a:pt x="708" y="631"/>
                  </a:lnTo>
                  <a:lnTo>
                    <a:pt x="708" y="630"/>
                  </a:lnTo>
                  <a:lnTo>
                    <a:pt x="708" y="628"/>
                  </a:lnTo>
                  <a:lnTo>
                    <a:pt x="703" y="619"/>
                  </a:lnTo>
                  <a:lnTo>
                    <a:pt x="703" y="614"/>
                  </a:lnTo>
                  <a:lnTo>
                    <a:pt x="704" y="611"/>
                  </a:lnTo>
                  <a:lnTo>
                    <a:pt x="707" y="608"/>
                  </a:lnTo>
                  <a:lnTo>
                    <a:pt x="712" y="603"/>
                  </a:lnTo>
                  <a:lnTo>
                    <a:pt x="714" y="602"/>
                  </a:lnTo>
                  <a:lnTo>
                    <a:pt x="717" y="599"/>
                  </a:lnTo>
                  <a:lnTo>
                    <a:pt x="718" y="599"/>
                  </a:lnTo>
                  <a:lnTo>
                    <a:pt x="719" y="599"/>
                  </a:lnTo>
                  <a:lnTo>
                    <a:pt x="720" y="599"/>
                  </a:lnTo>
                  <a:lnTo>
                    <a:pt x="722" y="599"/>
                  </a:lnTo>
                  <a:lnTo>
                    <a:pt x="725" y="598"/>
                  </a:lnTo>
                  <a:lnTo>
                    <a:pt x="727" y="597"/>
                  </a:lnTo>
                  <a:lnTo>
                    <a:pt x="733" y="596"/>
                  </a:lnTo>
                  <a:lnTo>
                    <a:pt x="733" y="596"/>
                  </a:lnTo>
                  <a:lnTo>
                    <a:pt x="735" y="596"/>
                  </a:lnTo>
                  <a:lnTo>
                    <a:pt x="736" y="596"/>
                  </a:lnTo>
                  <a:lnTo>
                    <a:pt x="738" y="594"/>
                  </a:lnTo>
                  <a:lnTo>
                    <a:pt x="741" y="592"/>
                  </a:lnTo>
                  <a:lnTo>
                    <a:pt x="742" y="591"/>
                  </a:lnTo>
                  <a:lnTo>
                    <a:pt x="742" y="590"/>
                  </a:lnTo>
                  <a:lnTo>
                    <a:pt x="742" y="589"/>
                  </a:lnTo>
                  <a:lnTo>
                    <a:pt x="743" y="589"/>
                  </a:lnTo>
                  <a:lnTo>
                    <a:pt x="745" y="589"/>
                  </a:lnTo>
                  <a:lnTo>
                    <a:pt x="745" y="588"/>
                  </a:lnTo>
                  <a:lnTo>
                    <a:pt x="746" y="588"/>
                  </a:lnTo>
                  <a:lnTo>
                    <a:pt x="746" y="587"/>
                  </a:lnTo>
                  <a:lnTo>
                    <a:pt x="748" y="583"/>
                  </a:lnTo>
                  <a:lnTo>
                    <a:pt x="749" y="582"/>
                  </a:lnTo>
                  <a:lnTo>
                    <a:pt x="749" y="581"/>
                  </a:lnTo>
                  <a:lnTo>
                    <a:pt x="749" y="580"/>
                  </a:lnTo>
                  <a:lnTo>
                    <a:pt x="750" y="580"/>
                  </a:lnTo>
                  <a:lnTo>
                    <a:pt x="751" y="580"/>
                  </a:lnTo>
                  <a:lnTo>
                    <a:pt x="752" y="579"/>
                  </a:lnTo>
                  <a:lnTo>
                    <a:pt x="753" y="578"/>
                  </a:lnTo>
                  <a:lnTo>
                    <a:pt x="754" y="577"/>
                  </a:lnTo>
                  <a:lnTo>
                    <a:pt x="753" y="575"/>
                  </a:lnTo>
                  <a:lnTo>
                    <a:pt x="752" y="574"/>
                  </a:lnTo>
                  <a:lnTo>
                    <a:pt x="750" y="573"/>
                  </a:lnTo>
                  <a:lnTo>
                    <a:pt x="749" y="573"/>
                  </a:lnTo>
                  <a:lnTo>
                    <a:pt x="748" y="573"/>
                  </a:lnTo>
                  <a:lnTo>
                    <a:pt x="747" y="573"/>
                  </a:lnTo>
                  <a:lnTo>
                    <a:pt x="747" y="572"/>
                  </a:lnTo>
                  <a:lnTo>
                    <a:pt x="745" y="572"/>
                  </a:lnTo>
                  <a:lnTo>
                    <a:pt x="745" y="571"/>
                  </a:lnTo>
                  <a:lnTo>
                    <a:pt x="745" y="570"/>
                  </a:lnTo>
                  <a:lnTo>
                    <a:pt x="744" y="566"/>
                  </a:lnTo>
                  <a:lnTo>
                    <a:pt x="744" y="565"/>
                  </a:lnTo>
                  <a:lnTo>
                    <a:pt x="743" y="564"/>
                  </a:lnTo>
                  <a:lnTo>
                    <a:pt x="744" y="564"/>
                  </a:lnTo>
                  <a:lnTo>
                    <a:pt x="744" y="565"/>
                  </a:lnTo>
                  <a:lnTo>
                    <a:pt x="745" y="565"/>
                  </a:lnTo>
                  <a:lnTo>
                    <a:pt x="745" y="566"/>
                  </a:lnTo>
                  <a:lnTo>
                    <a:pt x="745" y="568"/>
                  </a:lnTo>
                  <a:lnTo>
                    <a:pt x="746" y="569"/>
                  </a:lnTo>
                  <a:lnTo>
                    <a:pt x="746" y="570"/>
                  </a:lnTo>
                  <a:lnTo>
                    <a:pt x="746" y="571"/>
                  </a:lnTo>
                  <a:lnTo>
                    <a:pt x="747" y="572"/>
                  </a:lnTo>
                  <a:lnTo>
                    <a:pt x="748" y="572"/>
                  </a:lnTo>
                  <a:lnTo>
                    <a:pt x="749" y="572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1" y="573"/>
                  </a:lnTo>
                  <a:lnTo>
                    <a:pt x="753" y="574"/>
                  </a:lnTo>
                  <a:lnTo>
                    <a:pt x="755" y="574"/>
                  </a:lnTo>
                  <a:lnTo>
                    <a:pt x="755" y="575"/>
                  </a:lnTo>
                  <a:lnTo>
                    <a:pt x="755" y="578"/>
                  </a:lnTo>
                  <a:lnTo>
                    <a:pt x="756" y="579"/>
                  </a:lnTo>
                  <a:lnTo>
                    <a:pt x="755" y="580"/>
                  </a:lnTo>
                  <a:lnTo>
                    <a:pt x="753" y="581"/>
                  </a:lnTo>
                  <a:lnTo>
                    <a:pt x="753" y="582"/>
                  </a:lnTo>
                  <a:lnTo>
                    <a:pt x="752" y="583"/>
                  </a:lnTo>
                  <a:lnTo>
                    <a:pt x="753" y="586"/>
                  </a:lnTo>
                  <a:lnTo>
                    <a:pt x="753" y="587"/>
                  </a:lnTo>
                  <a:lnTo>
                    <a:pt x="755" y="589"/>
                  </a:lnTo>
                  <a:lnTo>
                    <a:pt x="755" y="589"/>
                  </a:lnTo>
                  <a:lnTo>
                    <a:pt x="755" y="590"/>
                  </a:lnTo>
                  <a:lnTo>
                    <a:pt x="755" y="591"/>
                  </a:lnTo>
                  <a:lnTo>
                    <a:pt x="755" y="592"/>
                  </a:lnTo>
                  <a:lnTo>
                    <a:pt x="754" y="593"/>
                  </a:lnTo>
                  <a:lnTo>
                    <a:pt x="754" y="594"/>
                  </a:lnTo>
                  <a:lnTo>
                    <a:pt x="754" y="595"/>
                  </a:lnTo>
                  <a:lnTo>
                    <a:pt x="754" y="596"/>
                  </a:lnTo>
                  <a:lnTo>
                    <a:pt x="755" y="597"/>
                  </a:lnTo>
                  <a:lnTo>
                    <a:pt x="756" y="597"/>
                  </a:lnTo>
                  <a:lnTo>
                    <a:pt x="757" y="598"/>
                  </a:lnTo>
                  <a:lnTo>
                    <a:pt x="757" y="599"/>
                  </a:lnTo>
                  <a:lnTo>
                    <a:pt x="758" y="599"/>
                  </a:lnTo>
                  <a:lnTo>
                    <a:pt x="759" y="599"/>
                  </a:lnTo>
                  <a:lnTo>
                    <a:pt x="759" y="598"/>
                  </a:lnTo>
                  <a:lnTo>
                    <a:pt x="759" y="597"/>
                  </a:lnTo>
                  <a:lnTo>
                    <a:pt x="758" y="597"/>
                  </a:lnTo>
                  <a:lnTo>
                    <a:pt x="758" y="597"/>
                  </a:lnTo>
                  <a:lnTo>
                    <a:pt x="759" y="596"/>
                  </a:lnTo>
                  <a:lnTo>
                    <a:pt x="759" y="597"/>
                  </a:lnTo>
                  <a:lnTo>
                    <a:pt x="759" y="597"/>
                  </a:lnTo>
                  <a:lnTo>
                    <a:pt x="760" y="597"/>
                  </a:lnTo>
                  <a:lnTo>
                    <a:pt x="760" y="596"/>
                  </a:lnTo>
                  <a:lnTo>
                    <a:pt x="760" y="595"/>
                  </a:lnTo>
                  <a:lnTo>
                    <a:pt x="759" y="594"/>
                  </a:lnTo>
                  <a:lnTo>
                    <a:pt x="759" y="593"/>
                  </a:lnTo>
                  <a:lnTo>
                    <a:pt x="760" y="593"/>
                  </a:lnTo>
                  <a:lnTo>
                    <a:pt x="760" y="594"/>
                  </a:lnTo>
                  <a:lnTo>
                    <a:pt x="761" y="594"/>
                  </a:lnTo>
                  <a:lnTo>
                    <a:pt x="762" y="594"/>
                  </a:lnTo>
                  <a:lnTo>
                    <a:pt x="762" y="595"/>
                  </a:lnTo>
                  <a:lnTo>
                    <a:pt x="762" y="597"/>
                  </a:lnTo>
                  <a:lnTo>
                    <a:pt x="762" y="597"/>
                  </a:lnTo>
                  <a:lnTo>
                    <a:pt x="762" y="597"/>
                  </a:lnTo>
                  <a:lnTo>
                    <a:pt x="763" y="597"/>
                  </a:lnTo>
                  <a:lnTo>
                    <a:pt x="763" y="597"/>
                  </a:lnTo>
                  <a:lnTo>
                    <a:pt x="764" y="597"/>
                  </a:lnTo>
                  <a:lnTo>
                    <a:pt x="765" y="596"/>
                  </a:lnTo>
                  <a:lnTo>
                    <a:pt x="765" y="595"/>
                  </a:lnTo>
                  <a:lnTo>
                    <a:pt x="764" y="593"/>
                  </a:lnTo>
                  <a:lnTo>
                    <a:pt x="764" y="592"/>
                  </a:lnTo>
                  <a:lnTo>
                    <a:pt x="764" y="591"/>
                  </a:lnTo>
                  <a:lnTo>
                    <a:pt x="765" y="590"/>
                  </a:lnTo>
                  <a:lnTo>
                    <a:pt x="765" y="589"/>
                  </a:lnTo>
                  <a:lnTo>
                    <a:pt x="766" y="589"/>
                  </a:lnTo>
                  <a:lnTo>
                    <a:pt x="766" y="589"/>
                  </a:lnTo>
                  <a:lnTo>
                    <a:pt x="766" y="588"/>
                  </a:lnTo>
                  <a:lnTo>
                    <a:pt x="765" y="587"/>
                  </a:lnTo>
                  <a:lnTo>
                    <a:pt x="765" y="586"/>
                  </a:lnTo>
                  <a:lnTo>
                    <a:pt x="766" y="585"/>
                  </a:lnTo>
                  <a:lnTo>
                    <a:pt x="766" y="584"/>
                  </a:lnTo>
                  <a:lnTo>
                    <a:pt x="767" y="584"/>
                  </a:lnTo>
                  <a:lnTo>
                    <a:pt x="767" y="585"/>
                  </a:lnTo>
                  <a:lnTo>
                    <a:pt x="766" y="587"/>
                  </a:lnTo>
                  <a:lnTo>
                    <a:pt x="767" y="587"/>
                  </a:lnTo>
                  <a:lnTo>
                    <a:pt x="767" y="589"/>
                  </a:lnTo>
                  <a:lnTo>
                    <a:pt x="767" y="589"/>
                  </a:lnTo>
                  <a:lnTo>
                    <a:pt x="766" y="590"/>
                  </a:lnTo>
                  <a:lnTo>
                    <a:pt x="766" y="592"/>
                  </a:lnTo>
                  <a:lnTo>
                    <a:pt x="766" y="593"/>
                  </a:lnTo>
                  <a:lnTo>
                    <a:pt x="767" y="595"/>
                  </a:lnTo>
                  <a:lnTo>
                    <a:pt x="767" y="596"/>
                  </a:lnTo>
                  <a:lnTo>
                    <a:pt x="767" y="597"/>
                  </a:lnTo>
                  <a:lnTo>
                    <a:pt x="767" y="597"/>
                  </a:lnTo>
                  <a:lnTo>
                    <a:pt x="766" y="597"/>
                  </a:lnTo>
                  <a:lnTo>
                    <a:pt x="766" y="598"/>
                  </a:lnTo>
                  <a:lnTo>
                    <a:pt x="765" y="599"/>
                  </a:lnTo>
                  <a:lnTo>
                    <a:pt x="766" y="600"/>
                  </a:lnTo>
                  <a:lnTo>
                    <a:pt x="766" y="601"/>
                  </a:lnTo>
                  <a:lnTo>
                    <a:pt x="767" y="600"/>
                  </a:lnTo>
                  <a:lnTo>
                    <a:pt x="767" y="600"/>
                  </a:lnTo>
                  <a:lnTo>
                    <a:pt x="767" y="599"/>
                  </a:lnTo>
                  <a:lnTo>
                    <a:pt x="767" y="598"/>
                  </a:lnTo>
                  <a:lnTo>
                    <a:pt x="767" y="599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9" y="597"/>
                  </a:lnTo>
                  <a:lnTo>
                    <a:pt x="769" y="596"/>
                  </a:lnTo>
                  <a:lnTo>
                    <a:pt x="769" y="593"/>
                  </a:lnTo>
                  <a:lnTo>
                    <a:pt x="770" y="594"/>
                  </a:lnTo>
                  <a:lnTo>
                    <a:pt x="770" y="593"/>
                  </a:lnTo>
                  <a:lnTo>
                    <a:pt x="771" y="592"/>
                  </a:lnTo>
                  <a:lnTo>
                    <a:pt x="771" y="591"/>
                  </a:lnTo>
                  <a:lnTo>
                    <a:pt x="770" y="590"/>
                  </a:lnTo>
                  <a:lnTo>
                    <a:pt x="769" y="590"/>
                  </a:lnTo>
                  <a:lnTo>
                    <a:pt x="768" y="590"/>
                  </a:lnTo>
                  <a:lnTo>
                    <a:pt x="768" y="588"/>
                  </a:lnTo>
                  <a:lnTo>
                    <a:pt x="768" y="587"/>
                  </a:lnTo>
                  <a:lnTo>
                    <a:pt x="769" y="585"/>
                  </a:lnTo>
                  <a:lnTo>
                    <a:pt x="769" y="584"/>
                  </a:lnTo>
                  <a:lnTo>
                    <a:pt x="769" y="582"/>
                  </a:lnTo>
                  <a:lnTo>
                    <a:pt x="769" y="581"/>
                  </a:lnTo>
                  <a:lnTo>
                    <a:pt x="770" y="580"/>
                  </a:lnTo>
                  <a:lnTo>
                    <a:pt x="770" y="580"/>
                  </a:lnTo>
                  <a:lnTo>
                    <a:pt x="770" y="579"/>
                  </a:lnTo>
                  <a:lnTo>
                    <a:pt x="770" y="577"/>
                  </a:lnTo>
                  <a:lnTo>
                    <a:pt x="771" y="576"/>
                  </a:lnTo>
                  <a:lnTo>
                    <a:pt x="771" y="575"/>
                  </a:lnTo>
                  <a:lnTo>
                    <a:pt x="771" y="574"/>
                  </a:lnTo>
                  <a:lnTo>
                    <a:pt x="772" y="574"/>
                  </a:lnTo>
                  <a:lnTo>
                    <a:pt x="772" y="573"/>
                  </a:lnTo>
                  <a:lnTo>
                    <a:pt x="773" y="573"/>
                  </a:lnTo>
                  <a:lnTo>
                    <a:pt x="773" y="574"/>
                  </a:lnTo>
                  <a:lnTo>
                    <a:pt x="773" y="575"/>
                  </a:lnTo>
                  <a:lnTo>
                    <a:pt x="772" y="575"/>
                  </a:lnTo>
                  <a:lnTo>
                    <a:pt x="771" y="577"/>
                  </a:lnTo>
                  <a:lnTo>
                    <a:pt x="771" y="578"/>
                  </a:lnTo>
                  <a:lnTo>
                    <a:pt x="771" y="579"/>
                  </a:lnTo>
                  <a:lnTo>
                    <a:pt x="771" y="580"/>
                  </a:lnTo>
                  <a:lnTo>
                    <a:pt x="772" y="580"/>
                  </a:lnTo>
                  <a:lnTo>
                    <a:pt x="771" y="581"/>
                  </a:lnTo>
                  <a:lnTo>
                    <a:pt x="771" y="582"/>
                  </a:lnTo>
                  <a:lnTo>
                    <a:pt x="770" y="583"/>
                  </a:lnTo>
                  <a:lnTo>
                    <a:pt x="771" y="584"/>
                  </a:lnTo>
                  <a:lnTo>
                    <a:pt x="772" y="584"/>
                  </a:lnTo>
                  <a:lnTo>
                    <a:pt x="773" y="584"/>
                  </a:lnTo>
                  <a:lnTo>
                    <a:pt x="774" y="583"/>
                  </a:lnTo>
                  <a:lnTo>
                    <a:pt x="774" y="582"/>
                  </a:lnTo>
                  <a:lnTo>
                    <a:pt x="775" y="581"/>
                  </a:lnTo>
                  <a:lnTo>
                    <a:pt x="775" y="580"/>
                  </a:lnTo>
                  <a:lnTo>
                    <a:pt x="774" y="580"/>
                  </a:lnTo>
                  <a:lnTo>
                    <a:pt x="773" y="579"/>
                  </a:lnTo>
                  <a:lnTo>
                    <a:pt x="773" y="578"/>
                  </a:lnTo>
                  <a:lnTo>
                    <a:pt x="774" y="578"/>
                  </a:lnTo>
                  <a:lnTo>
                    <a:pt x="774" y="577"/>
                  </a:lnTo>
                  <a:lnTo>
                    <a:pt x="775" y="577"/>
                  </a:lnTo>
                  <a:lnTo>
                    <a:pt x="774" y="578"/>
                  </a:lnTo>
                  <a:lnTo>
                    <a:pt x="774" y="579"/>
                  </a:lnTo>
                  <a:lnTo>
                    <a:pt x="774" y="580"/>
                  </a:lnTo>
                  <a:lnTo>
                    <a:pt x="776" y="580"/>
                  </a:lnTo>
                  <a:lnTo>
                    <a:pt x="776" y="581"/>
                  </a:lnTo>
                  <a:lnTo>
                    <a:pt x="776" y="582"/>
                  </a:lnTo>
                  <a:lnTo>
                    <a:pt x="775" y="582"/>
                  </a:lnTo>
                  <a:lnTo>
                    <a:pt x="775" y="583"/>
                  </a:lnTo>
                  <a:lnTo>
                    <a:pt x="774" y="584"/>
                  </a:lnTo>
                  <a:lnTo>
                    <a:pt x="774" y="586"/>
                  </a:lnTo>
                  <a:lnTo>
                    <a:pt x="773" y="588"/>
                  </a:lnTo>
                  <a:lnTo>
                    <a:pt x="774" y="589"/>
                  </a:lnTo>
                  <a:lnTo>
                    <a:pt x="773" y="594"/>
                  </a:lnTo>
                  <a:lnTo>
                    <a:pt x="775" y="597"/>
                  </a:lnTo>
                  <a:lnTo>
                    <a:pt x="774" y="598"/>
                  </a:lnTo>
                  <a:lnTo>
                    <a:pt x="775" y="599"/>
                  </a:lnTo>
                  <a:lnTo>
                    <a:pt x="776" y="599"/>
                  </a:lnTo>
                  <a:lnTo>
                    <a:pt x="777" y="599"/>
                  </a:lnTo>
                  <a:lnTo>
                    <a:pt x="777" y="598"/>
                  </a:lnTo>
                  <a:lnTo>
                    <a:pt x="777" y="597"/>
                  </a:lnTo>
                  <a:lnTo>
                    <a:pt x="776" y="597"/>
                  </a:lnTo>
                  <a:lnTo>
                    <a:pt x="776" y="597"/>
                  </a:lnTo>
                  <a:lnTo>
                    <a:pt x="776" y="596"/>
                  </a:lnTo>
                  <a:lnTo>
                    <a:pt x="777" y="595"/>
                  </a:lnTo>
                  <a:lnTo>
                    <a:pt x="778" y="594"/>
                  </a:lnTo>
                  <a:lnTo>
                    <a:pt x="778" y="595"/>
                  </a:lnTo>
                  <a:lnTo>
                    <a:pt x="778" y="596"/>
                  </a:lnTo>
                  <a:lnTo>
                    <a:pt x="777" y="596"/>
                  </a:lnTo>
                  <a:lnTo>
                    <a:pt x="777" y="597"/>
                  </a:lnTo>
                  <a:lnTo>
                    <a:pt x="778" y="597"/>
                  </a:lnTo>
                  <a:lnTo>
                    <a:pt x="779" y="597"/>
                  </a:lnTo>
                  <a:lnTo>
                    <a:pt x="780" y="596"/>
                  </a:lnTo>
                  <a:lnTo>
                    <a:pt x="779" y="594"/>
                  </a:lnTo>
                  <a:lnTo>
                    <a:pt x="779" y="593"/>
                  </a:lnTo>
                  <a:lnTo>
                    <a:pt x="779" y="591"/>
                  </a:lnTo>
                  <a:lnTo>
                    <a:pt x="780" y="590"/>
                  </a:lnTo>
                  <a:lnTo>
                    <a:pt x="780" y="591"/>
                  </a:lnTo>
                  <a:lnTo>
                    <a:pt x="781" y="595"/>
                  </a:lnTo>
                  <a:lnTo>
                    <a:pt x="781" y="596"/>
                  </a:lnTo>
                  <a:lnTo>
                    <a:pt x="783" y="596"/>
                  </a:lnTo>
                  <a:lnTo>
                    <a:pt x="784" y="597"/>
                  </a:lnTo>
                  <a:lnTo>
                    <a:pt x="784" y="597"/>
                  </a:lnTo>
                  <a:lnTo>
                    <a:pt x="785" y="597"/>
                  </a:lnTo>
                  <a:lnTo>
                    <a:pt x="785" y="597"/>
                  </a:lnTo>
                  <a:lnTo>
                    <a:pt x="786" y="597"/>
                  </a:lnTo>
                  <a:lnTo>
                    <a:pt x="786" y="597"/>
                  </a:lnTo>
                  <a:lnTo>
                    <a:pt x="787" y="597"/>
                  </a:lnTo>
                  <a:lnTo>
                    <a:pt x="787" y="597"/>
                  </a:lnTo>
                  <a:lnTo>
                    <a:pt x="788" y="597"/>
                  </a:lnTo>
                  <a:lnTo>
                    <a:pt x="788" y="595"/>
                  </a:lnTo>
                  <a:lnTo>
                    <a:pt x="787" y="594"/>
                  </a:lnTo>
                  <a:lnTo>
                    <a:pt x="787" y="593"/>
                  </a:lnTo>
                  <a:lnTo>
                    <a:pt x="786" y="592"/>
                  </a:lnTo>
                  <a:lnTo>
                    <a:pt x="785" y="590"/>
                  </a:lnTo>
                  <a:lnTo>
                    <a:pt x="785" y="587"/>
                  </a:lnTo>
                  <a:lnTo>
                    <a:pt x="784" y="587"/>
                  </a:lnTo>
                  <a:lnTo>
                    <a:pt x="784" y="586"/>
                  </a:lnTo>
                  <a:lnTo>
                    <a:pt x="784" y="585"/>
                  </a:lnTo>
                  <a:lnTo>
                    <a:pt x="783" y="585"/>
                  </a:lnTo>
                  <a:lnTo>
                    <a:pt x="782" y="585"/>
                  </a:lnTo>
                  <a:lnTo>
                    <a:pt x="782" y="584"/>
                  </a:lnTo>
                  <a:lnTo>
                    <a:pt x="782" y="583"/>
                  </a:lnTo>
                  <a:lnTo>
                    <a:pt x="782" y="582"/>
                  </a:lnTo>
                  <a:lnTo>
                    <a:pt x="783" y="582"/>
                  </a:lnTo>
                  <a:lnTo>
                    <a:pt x="783" y="583"/>
                  </a:lnTo>
                  <a:lnTo>
                    <a:pt x="783" y="584"/>
                  </a:lnTo>
                  <a:lnTo>
                    <a:pt x="784" y="584"/>
                  </a:lnTo>
                  <a:lnTo>
                    <a:pt x="784" y="585"/>
                  </a:lnTo>
                  <a:lnTo>
                    <a:pt x="785" y="585"/>
                  </a:lnTo>
                  <a:lnTo>
                    <a:pt x="786" y="584"/>
                  </a:lnTo>
                  <a:lnTo>
                    <a:pt x="787" y="583"/>
                  </a:lnTo>
                  <a:lnTo>
                    <a:pt x="786" y="580"/>
                  </a:lnTo>
                  <a:lnTo>
                    <a:pt x="786" y="580"/>
                  </a:lnTo>
                  <a:lnTo>
                    <a:pt x="786" y="579"/>
                  </a:lnTo>
                  <a:lnTo>
                    <a:pt x="785" y="578"/>
                  </a:lnTo>
                  <a:lnTo>
                    <a:pt x="786" y="578"/>
                  </a:lnTo>
                  <a:close/>
                  <a:moveTo>
                    <a:pt x="212" y="835"/>
                  </a:moveTo>
                  <a:lnTo>
                    <a:pt x="212" y="834"/>
                  </a:lnTo>
                  <a:lnTo>
                    <a:pt x="213" y="834"/>
                  </a:lnTo>
                  <a:lnTo>
                    <a:pt x="214" y="834"/>
                  </a:lnTo>
                  <a:lnTo>
                    <a:pt x="212" y="835"/>
                  </a:lnTo>
                  <a:close/>
                  <a:moveTo>
                    <a:pt x="307" y="1059"/>
                  </a:moveTo>
                  <a:lnTo>
                    <a:pt x="306" y="1059"/>
                  </a:lnTo>
                  <a:lnTo>
                    <a:pt x="306" y="1058"/>
                  </a:lnTo>
                  <a:lnTo>
                    <a:pt x="307" y="1058"/>
                  </a:lnTo>
                  <a:lnTo>
                    <a:pt x="307" y="1059"/>
                  </a:lnTo>
                  <a:close/>
                  <a:moveTo>
                    <a:pt x="308" y="1060"/>
                  </a:moveTo>
                  <a:lnTo>
                    <a:pt x="308" y="1060"/>
                  </a:lnTo>
                  <a:lnTo>
                    <a:pt x="308" y="1063"/>
                  </a:lnTo>
                  <a:lnTo>
                    <a:pt x="308" y="1064"/>
                  </a:lnTo>
                  <a:lnTo>
                    <a:pt x="308" y="1059"/>
                  </a:lnTo>
                  <a:lnTo>
                    <a:pt x="308" y="1060"/>
                  </a:lnTo>
                  <a:close/>
                  <a:moveTo>
                    <a:pt x="318" y="1094"/>
                  </a:moveTo>
                  <a:lnTo>
                    <a:pt x="317" y="1094"/>
                  </a:lnTo>
                  <a:lnTo>
                    <a:pt x="318" y="1093"/>
                  </a:lnTo>
                  <a:lnTo>
                    <a:pt x="318" y="1094"/>
                  </a:lnTo>
                  <a:close/>
                  <a:moveTo>
                    <a:pt x="759" y="591"/>
                  </a:moveTo>
                  <a:lnTo>
                    <a:pt x="759" y="595"/>
                  </a:lnTo>
                  <a:lnTo>
                    <a:pt x="758" y="590"/>
                  </a:lnTo>
                  <a:lnTo>
                    <a:pt x="757" y="589"/>
                  </a:lnTo>
                  <a:lnTo>
                    <a:pt x="758" y="589"/>
                  </a:lnTo>
                  <a:lnTo>
                    <a:pt x="759" y="590"/>
                  </a:lnTo>
                  <a:lnTo>
                    <a:pt x="759" y="591"/>
                  </a:lnTo>
                  <a:close/>
                </a:path>
              </a:pathLst>
            </a:custGeom>
            <a:solidFill>
              <a:srgbClr val="F79646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8" name="Freeform 30">
              <a:extLst>
                <a:ext uri="{FF2B5EF4-FFF2-40B4-BE49-F238E27FC236}">
                  <a16:creationId xmlns:a16="http://schemas.microsoft.com/office/drawing/2014/main" id="{E8F50629-F2D2-5585-29F1-7D73FD8D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4614863"/>
              <a:ext cx="3175" cy="14288"/>
            </a:xfrm>
            <a:custGeom>
              <a:avLst/>
              <a:gdLst>
                <a:gd name="T0" fmla="*/ 1 w 2"/>
                <a:gd name="T1" fmla="*/ 8 h 9"/>
                <a:gd name="T2" fmla="*/ 1 w 2"/>
                <a:gd name="T3" fmla="*/ 9 h 9"/>
                <a:gd name="T4" fmla="*/ 1 w 2"/>
                <a:gd name="T5" fmla="*/ 9 h 9"/>
                <a:gd name="T6" fmla="*/ 1 w 2"/>
                <a:gd name="T7" fmla="*/ 8 h 9"/>
                <a:gd name="T8" fmla="*/ 2 w 2"/>
                <a:gd name="T9" fmla="*/ 7 h 9"/>
                <a:gd name="T10" fmla="*/ 2 w 2"/>
                <a:gd name="T11" fmla="*/ 6 h 9"/>
                <a:gd name="T12" fmla="*/ 2 w 2"/>
                <a:gd name="T13" fmla="*/ 6 h 9"/>
                <a:gd name="T14" fmla="*/ 1 w 2"/>
                <a:gd name="T15" fmla="*/ 5 h 9"/>
                <a:gd name="T16" fmla="*/ 1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2 w 2"/>
                <a:gd name="T23" fmla="*/ 1 h 9"/>
                <a:gd name="T24" fmla="*/ 2 w 2"/>
                <a:gd name="T25" fmla="*/ 0 h 9"/>
                <a:gd name="T26" fmla="*/ 1 w 2"/>
                <a:gd name="T27" fmla="*/ 0 h 9"/>
                <a:gd name="T28" fmla="*/ 1 w 2"/>
                <a:gd name="T29" fmla="*/ 1 h 9"/>
                <a:gd name="T30" fmla="*/ 1 w 2"/>
                <a:gd name="T31" fmla="*/ 2 h 9"/>
                <a:gd name="T32" fmla="*/ 0 w 2"/>
                <a:gd name="T33" fmla="*/ 3 h 9"/>
                <a:gd name="T34" fmla="*/ 0 w 2"/>
                <a:gd name="T35" fmla="*/ 4 h 9"/>
                <a:gd name="T36" fmla="*/ 0 w 2"/>
                <a:gd name="T37" fmla="*/ 6 h 9"/>
                <a:gd name="T38" fmla="*/ 1 w 2"/>
                <a:gd name="T39" fmla="*/ 6 h 9"/>
                <a:gd name="T40" fmla="*/ 1 w 2"/>
                <a:gd name="T41" fmla="*/ 6 h 9"/>
                <a:gd name="T42" fmla="*/ 1 w 2"/>
                <a:gd name="T43" fmla="*/ 6 h 9"/>
                <a:gd name="T44" fmla="*/ 1 w 2"/>
                <a:gd name="T45" fmla="*/ 6 h 9"/>
                <a:gd name="T46" fmla="*/ 2 w 2"/>
                <a:gd name="T47" fmla="*/ 6 h 9"/>
                <a:gd name="T48" fmla="*/ 2 w 2"/>
                <a:gd name="T49" fmla="*/ 6 h 9"/>
                <a:gd name="T50" fmla="*/ 1 w 2"/>
                <a:gd name="T51" fmla="*/ 6 h 9"/>
                <a:gd name="T52" fmla="*/ 1 w 2"/>
                <a:gd name="T53" fmla="*/ 7 h 9"/>
                <a:gd name="T54" fmla="*/ 1 w 2"/>
                <a:gd name="T5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" h="9">
                  <a:moveTo>
                    <a:pt x="1" y="8"/>
                  </a:move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9" name="Freeform 31">
              <a:extLst>
                <a:ext uri="{FF2B5EF4-FFF2-40B4-BE49-F238E27FC236}">
                  <a16:creationId xmlns:a16="http://schemas.microsoft.com/office/drawing/2014/main" id="{09B9B874-A2BB-FD11-14FE-BBF37A06C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594225"/>
              <a:ext cx="3175" cy="7938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5 h 5"/>
                <a:gd name="T4" fmla="*/ 1 w 2"/>
                <a:gd name="T5" fmla="*/ 4 h 5"/>
                <a:gd name="T6" fmla="*/ 2 w 2"/>
                <a:gd name="T7" fmla="*/ 3 h 5"/>
                <a:gd name="T8" fmla="*/ 2 w 2"/>
                <a:gd name="T9" fmla="*/ 2 h 5"/>
                <a:gd name="T10" fmla="*/ 1 w 2"/>
                <a:gd name="T11" fmla="*/ 2 h 5"/>
                <a:gd name="T12" fmla="*/ 1 w 2"/>
                <a:gd name="T13" fmla="*/ 1 h 5"/>
                <a:gd name="T14" fmla="*/ 1 w 2"/>
                <a:gd name="T15" fmla="*/ 0 h 5"/>
                <a:gd name="T16" fmla="*/ 0 w 2"/>
                <a:gd name="T17" fmla="*/ 1 h 5"/>
                <a:gd name="T18" fmla="*/ 1 w 2"/>
                <a:gd name="T19" fmla="*/ 2 h 5"/>
                <a:gd name="T20" fmla="*/ 1 w 2"/>
                <a:gd name="T21" fmla="*/ 3 h 5"/>
                <a:gd name="T22" fmla="*/ 0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0" name="Freeform 32">
              <a:extLst>
                <a:ext uri="{FF2B5EF4-FFF2-40B4-BE49-F238E27FC236}">
                  <a16:creationId xmlns:a16="http://schemas.microsoft.com/office/drawing/2014/main" id="{383EC85A-7179-6C8A-2793-BF329BC1E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3784600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1 h 4"/>
                <a:gd name="T8" fmla="*/ 2 w 4"/>
                <a:gd name="T9" fmla="*/ 0 h 4"/>
                <a:gd name="T10" fmla="*/ 1 w 4"/>
                <a:gd name="T11" fmla="*/ 0 h 4"/>
                <a:gd name="T12" fmla="*/ 0 w 4"/>
                <a:gd name="T13" fmla="*/ 1 h 4"/>
                <a:gd name="T14" fmla="*/ 1 w 4"/>
                <a:gd name="T15" fmla="*/ 3 h 4"/>
                <a:gd name="T16" fmla="*/ 2 w 4"/>
                <a:gd name="T17" fmla="*/ 4 h 4"/>
                <a:gd name="T18" fmla="*/ 3 w 4"/>
                <a:gd name="T19" fmla="*/ 3 h 4"/>
                <a:gd name="T20" fmla="*/ 3 w 4"/>
                <a:gd name="T21" fmla="*/ 4 h 4"/>
                <a:gd name="T22" fmla="*/ 4 w 4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1" name="Freeform 33">
              <a:extLst>
                <a:ext uri="{FF2B5EF4-FFF2-40B4-BE49-F238E27FC236}">
                  <a16:creationId xmlns:a16="http://schemas.microsoft.com/office/drawing/2014/main" id="{802875C9-94C0-F2E1-E930-396F2A40F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3765550"/>
              <a:ext cx="4762" cy="6350"/>
            </a:xfrm>
            <a:custGeom>
              <a:avLst/>
              <a:gdLst>
                <a:gd name="T0" fmla="*/ 1 w 3"/>
                <a:gd name="T1" fmla="*/ 1 h 4"/>
                <a:gd name="T2" fmla="*/ 0 w 3"/>
                <a:gd name="T3" fmla="*/ 2 h 4"/>
                <a:gd name="T4" fmla="*/ 0 w 3"/>
                <a:gd name="T5" fmla="*/ 3 h 4"/>
                <a:gd name="T6" fmla="*/ 0 w 3"/>
                <a:gd name="T7" fmla="*/ 4 h 4"/>
                <a:gd name="T8" fmla="*/ 0 w 3"/>
                <a:gd name="T9" fmla="*/ 4 h 4"/>
                <a:gd name="T10" fmla="*/ 2 w 3"/>
                <a:gd name="T11" fmla="*/ 4 h 4"/>
                <a:gd name="T12" fmla="*/ 2 w 3"/>
                <a:gd name="T13" fmla="*/ 3 h 4"/>
                <a:gd name="T14" fmla="*/ 3 w 3"/>
                <a:gd name="T15" fmla="*/ 2 h 4"/>
                <a:gd name="T16" fmla="*/ 3 w 3"/>
                <a:gd name="T17" fmla="*/ 1 h 4"/>
                <a:gd name="T18" fmla="*/ 3 w 3"/>
                <a:gd name="T19" fmla="*/ 0 h 4"/>
                <a:gd name="T20" fmla="*/ 2 w 3"/>
                <a:gd name="T21" fmla="*/ 0 h 4"/>
                <a:gd name="T22" fmla="*/ 1 w 3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2" name="Freeform 34">
              <a:extLst>
                <a:ext uri="{FF2B5EF4-FFF2-40B4-BE49-F238E27FC236}">
                  <a16:creationId xmlns:a16="http://schemas.microsoft.com/office/drawing/2014/main" id="{8DF23616-5A60-610E-F386-330C86633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4297363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3" name="Freeform 35">
              <a:extLst>
                <a:ext uri="{FF2B5EF4-FFF2-40B4-BE49-F238E27FC236}">
                  <a16:creationId xmlns:a16="http://schemas.microsoft.com/office/drawing/2014/main" id="{DE68E613-7ED9-C753-88B5-292C676E6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5675" y="4627563"/>
              <a:ext cx="1587" cy="6350"/>
            </a:xfrm>
            <a:custGeom>
              <a:avLst/>
              <a:gdLst>
                <a:gd name="T0" fmla="*/ 1 w 1"/>
                <a:gd name="T1" fmla="*/ 2 h 4"/>
                <a:gd name="T2" fmla="*/ 1 w 1"/>
                <a:gd name="T3" fmla="*/ 1 h 4"/>
                <a:gd name="T4" fmla="*/ 1 w 1"/>
                <a:gd name="T5" fmla="*/ 0 h 4"/>
                <a:gd name="T6" fmla="*/ 0 w 1"/>
                <a:gd name="T7" fmla="*/ 0 h 4"/>
                <a:gd name="T8" fmla="*/ 0 w 1"/>
                <a:gd name="T9" fmla="*/ 0 h 4"/>
                <a:gd name="T10" fmla="*/ 0 w 1"/>
                <a:gd name="T11" fmla="*/ 1 h 4"/>
                <a:gd name="T12" fmla="*/ 0 w 1"/>
                <a:gd name="T13" fmla="*/ 2 h 4"/>
                <a:gd name="T14" fmla="*/ 1 w 1"/>
                <a:gd name="T15" fmla="*/ 4 h 4"/>
                <a:gd name="T16" fmla="*/ 1 w 1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4" name="Freeform 36">
              <a:extLst>
                <a:ext uri="{FF2B5EF4-FFF2-40B4-BE49-F238E27FC236}">
                  <a16:creationId xmlns:a16="http://schemas.microsoft.com/office/drawing/2014/main" id="{B45FC983-F7E6-5BA6-8D21-ED7F48C42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0" y="42322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5" name="Freeform 37">
              <a:extLst>
                <a:ext uri="{FF2B5EF4-FFF2-40B4-BE49-F238E27FC236}">
                  <a16:creationId xmlns:a16="http://schemas.microsoft.com/office/drawing/2014/main" id="{C9681248-4884-B8D8-1E22-58E86D847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613" y="4675188"/>
              <a:ext cx="17462" cy="30163"/>
            </a:xfrm>
            <a:custGeom>
              <a:avLst/>
              <a:gdLst>
                <a:gd name="T0" fmla="*/ 11 w 11"/>
                <a:gd name="T1" fmla="*/ 11 h 19"/>
                <a:gd name="T2" fmla="*/ 11 w 11"/>
                <a:gd name="T3" fmla="*/ 11 h 19"/>
                <a:gd name="T4" fmla="*/ 11 w 11"/>
                <a:gd name="T5" fmla="*/ 9 h 19"/>
                <a:gd name="T6" fmla="*/ 10 w 11"/>
                <a:gd name="T7" fmla="*/ 9 h 19"/>
                <a:gd name="T8" fmla="*/ 10 w 11"/>
                <a:gd name="T9" fmla="*/ 8 h 19"/>
                <a:gd name="T10" fmla="*/ 10 w 11"/>
                <a:gd name="T11" fmla="*/ 7 h 19"/>
                <a:gd name="T12" fmla="*/ 9 w 11"/>
                <a:gd name="T13" fmla="*/ 6 h 19"/>
                <a:gd name="T14" fmla="*/ 9 w 11"/>
                <a:gd name="T15" fmla="*/ 5 h 19"/>
                <a:gd name="T16" fmla="*/ 9 w 11"/>
                <a:gd name="T17" fmla="*/ 3 h 19"/>
                <a:gd name="T18" fmla="*/ 9 w 11"/>
                <a:gd name="T19" fmla="*/ 3 h 19"/>
                <a:gd name="T20" fmla="*/ 8 w 11"/>
                <a:gd name="T21" fmla="*/ 3 h 19"/>
                <a:gd name="T22" fmla="*/ 8 w 11"/>
                <a:gd name="T23" fmla="*/ 2 h 19"/>
                <a:gd name="T24" fmla="*/ 8 w 11"/>
                <a:gd name="T25" fmla="*/ 1 h 19"/>
                <a:gd name="T26" fmla="*/ 7 w 11"/>
                <a:gd name="T27" fmla="*/ 0 h 19"/>
                <a:gd name="T28" fmla="*/ 6 w 11"/>
                <a:gd name="T29" fmla="*/ 0 h 19"/>
                <a:gd name="T30" fmla="*/ 5 w 11"/>
                <a:gd name="T31" fmla="*/ 0 h 19"/>
                <a:gd name="T32" fmla="*/ 4 w 11"/>
                <a:gd name="T33" fmla="*/ 1 h 19"/>
                <a:gd name="T34" fmla="*/ 3 w 11"/>
                <a:gd name="T35" fmla="*/ 1 h 19"/>
                <a:gd name="T36" fmla="*/ 3 w 11"/>
                <a:gd name="T37" fmla="*/ 2 h 19"/>
                <a:gd name="T38" fmla="*/ 2 w 11"/>
                <a:gd name="T39" fmla="*/ 2 h 19"/>
                <a:gd name="T40" fmla="*/ 1 w 11"/>
                <a:gd name="T41" fmla="*/ 2 h 19"/>
                <a:gd name="T42" fmla="*/ 1 w 11"/>
                <a:gd name="T43" fmla="*/ 3 h 19"/>
                <a:gd name="T44" fmla="*/ 0 w 11"/>
                <a:gd name="T45" fmla="*/ 4 h 19"/>
                <a:gd name="T46" fmla="*/ 0 w 11"/>
                <a:gd name="T47" fmla="*/ 8 h 19"/>
                <a:gd name="T48" fmla="*/ 1 w 11"/>
                <a:gd name="T49" fmla="*/ 9 h 19"/>
                <a:gd name="T50" fmla="*/ 2 w 11"/>
                <a:gd name="T51" fmla="*/ 9 h 19"/>
                <a:gd name="T52" fmla="*/ 3 w 11"/>
                <a:gd name="T53" fmla="*/ 10 h 19"/>
                <a:gd name="T54" fmla="*/ 3 w 11"/>
                <a:gd name="T55" fmla="*/ 11 h 19"/>
                <a:gd name="T56" fmla="*/ 3 w 11"/>
                <a:gd name="T57" fmla="*/ 11 h 19"/>
                <a:gd name="T58" fmla="*/ 3 w 11"/>
                <a:gd name="T59" fmla="*/ 11 h 19"/>
                <a:gd name="T60" fmla="*/ 4 w 11"/>
                <a:gd name="T61" fmla="*/ 11 h 19"/>
                <a:gd name="T62" fmla="*/ 4 w 11"/>
                <a:gd name="T63" fmla="*/ 12 h 19"/>
                <a:gd name="T64" fmla="*/ 4 w 11"/>
                <a:gd name="T65" fmla="*/ 13 h 19"/>
                <a:gd name="T66" fmla="*/ 4 w 11"/>
                <a:gd name="T67" fmla="*/ 14 h 19"/>
                <a:gd name="T68" fmla="*/ 5 w 11"/>
                <a:gd name="T69" fmla="*/ 14 h 19"/>
                <a:gd name="T70" fmla="*/ 5 w 11"/>
                <a:gd name="T71" fmla="*/ 15 h 19"/>
                <a:gd name="T72" fmla="*/ 5 w 11"/>
                <a:gd name="T73" fmla="*/ 16 h 19"/>
                <a:gd name="T74" fmla="*/ 6 w 11"/>
                <a:gd name="T75" fmla="*/ 16 h 19"/>
                <a:gd name="T76" fmla="*/ 6 w 11"/>
                <a:gd name="T77" fmla="*/ 17 h 19"/>
                <a:gd name="T78" fmla="*/ 6 w 11"/>
                <a:gd name="T79" fmla="*/ 18 h 19"/>
                <a:gd name="T80" fmla="*/ 6 w 11"/>
                <a:gd name="T81" fmla="*/ 19 h 19"/>
                <a:gd name="T82" fmla="*/ 7 w 11"/>
                <a:gd name="T83" fmla="*/ 19 h 19"/>
                <a:gd name="T84" fmla="*/ 7 w 11"/>
                <a:gd name="T85" fmla="*/ 17 h 19"/>
                <a:gd name="T86" fmla="*/ 8 w 11"/>
                <a:gd name="T87" fmla="*/ 16 h 19"/>
                <a:gd name="T88" fmla="*/ 9 w 11"/>
                <a:gd name="T89" fmla="*/ 16 h 19"/>
                <a:gd name="T90" fmla="*/ 10 w 11"/>
                <a:gd name="T91" fmla="*/ 16 h 19"/>
                <a:gd name="T92" fmla="*/ 10 w 11"/>
                <a:gd name="T93" fmla="*/ 15 h 19"/>
                <a:gd name="T94" fmla="*/ 9 w 11"/>
                <a:gd name="T95" fmla="*/ 15 h 19"/>
                <a:gd name="T96" fmla="*/ 9 w 11"/>
                <a:gd name="T97" fmla="*/ 13 h 19"/>
                <a:gd name="T98" fmla="*/ 11 w 11"/>
                <a:gd name="T9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" h="19">
                  <a:moveTo>
                    <a:pt x="11" y="11"/>
                  </a:moveTo>
                  <a:lnTo>
                    <a:pt x="11" y="11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6" name="Freeform 38">
              <a:extLst>
                <a:ext uri="{FF2B5EF4-FFF2-40B4-BE49-F238E27FC236}">
                  <a16:creationId xmlns:a16="http://schemas.microsoft.com/office/drawing/2014/main" id="{1E13965A-CD85-829D-F4C1-AD625C0C7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775" y="4117975"/>
              <a:ext cx="1587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7" name="Rectangle 39">
              <a:extLst>
                <a:ext uri="{FF2B5EF4-FFF2-40B4-BE49-F238E27FC236}">
                  <a16:creationId xmlns:a16="http://schemas.microsoft.com/office/drawing/2014/main" id="{0DF6C359-ECCB-7F00-1D22-D657E2427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45831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8" name="Freeform 40">
              <a:extLst>
                <a:ext uri="{FF2B5EF4-FFF2-40B4-BE49-F238E27FC236}">
                  <a16:creationId xmlns:a16="http://schemas.microsoft.com/office/drawing/2014/main" id="{6A0BAD6D-35C4-ACC3-69F8-612A168DA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238" y="3763963"/>
              <a:ext cx="3175" cy="4763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0 w 2"/>
                <a:gd name="T5" fmla="*/ 0 h 3"/>
                <a:gd name="T6" fmla="*/ 0 w 2"/>
                <a:gd name="T7" fmla="*/ 1 h 3"/>
                <a:gd name="T8" fmla="*/ 0 w 2"/>
                <a:gd name="T9" fmla="*/ 2 h 3"/>
                <a:gd name="T10" fmla="*/ 0 w 2"/>
                <a:gd name="T11" fmla="*/ 3 h 3"/>
                <a:gd name="T12" fmla="*/ 0 w 2"/>
                <a:gd name="T13" fmla="*/ 3 h 3"/>
                <a:gd name="T14" fmla="*/ 0 w 2"/>
                <a:gd name="T15" fmla="*/ 3 h 3"/>
                <a:gd name="T16" fmla="*/ 1 w 2"/>
                <a:gd name="T17" fmla="*/ 3 h 3"/>
                <a:gd name="T18" fmla="*/ 1 w 2"/>
                <a:gd name="T19" fmla="*/ 3 h 3"/>
                <a:gd name="T20" fmla="*/ 2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9" name="Freeform 41">
              <a:extLst>
                <a:ext uri="{FF2B5EF4-FFF2-40B4-BE49-F238E27FC236}">
                  <a16:creationId xmlns:a16="http://schemas.microsoft.com/office/drawing/2014/main" id="{D860957D-3432-E37A-533B-F2124F4D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39068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0" name="Freeform 42">
              <a:extLst>
                <a:ext uri="{FF2B5EF4-FFF2-40B4-BE49-F238E27FC236}">
                  <a16:creationId xmlns:a16="http://schemas.microsoft.com/office/drawing/2014/main" id="{FBFD73F6-CA82-47D3-7289-615C5E322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4510088"/>
              <a:ext cx="4762" cy="476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0 w 3"/>
                <a:gd name="T9" fmla="*/ 1 h 3"/>
                <a:gd name="T10" fmla="*/ 1 w 3"/>
                <a:gd name="T11" fmla="*/ 1 h 3"/>
                <a:gd name="T12" fmla="*/ 1 w 3"/>
                <a:gd name="T13" fmla="*/ 3 h 3"/>
                <a:gd name="T14" fmla="*/ 2 w 3"/>
                <a:gd name="T15" fmla="*/ 3 h 3"/>
                <a:gd name="T16" fmla="*/ 3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1" name="Freeform 43">
              <a:extLst>
                <a:ext uri="{FF2B5EF4-FFF2-40B4-BE49-F238E27FC236}">
                  <a16:creationId xmlns:a16="http://schemas.microsoft.com/office/drawing/2014/main" id="{4653318A-7016-C16A-237B-E314CBEDF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5" y="397986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2" name="Freeform 44">
              <a:extLst>
                <a:ext uri="{FF2B5EF4-FFF2-40B4-BE49-F238E27FC236}">
                  <a16:creationId xmlns:a16="http://schemas.microsoft.com/office/drawing/2014/main" id="{9D4EC5DA-89EB-77EE-2E9F-49E96CAAC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0" y="3954463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3" name="Rectangle 45">
              <a:extLst>
                <a:ext uri="{FF2B5EF4-FFF2-40B4-BE49-F238E27FC236}">
                  <a16:creationId xmlns:a16="http://schemas.microsoft.com/office/drawing/2014/main" id="{0C7360AA-4E24-771B-A997-A1B7AEAE4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2975" y="37623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4" name="Freeform 46">
              <a:extLst>
                <a:ext uri="{FF2B5EF4-FFF2-40B4-BE49-F238E27FC236}">
                  <a16:creationId xmlns:a16="http://schemas.microsoft.com/office/drawing/2014/main" id="{FDE5CFD1-46A4-1AFF-F29F-63E02CF07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4416425"/>
              <a:ext cx="6350" cy="7938"/>
            </a:xfrm>
            <a:custGeom>
              <a:avLst/>
              <a:gdLst>
                <a:gd name="T0" fmla="*/ 1 w 4"/>
                <a:gd name="T1" fmla="*/ 5 h 5"/>
                <a:gd name="T2" fmla="*/ 2 w 4"/>
                <a:gd name="T3" fmla="*/ 5 h 5"/>
                <a:gd name="T4" fmla="*/ 3 w 4"/>
                <a:gd name="T5" fmla="*/ 5 h 5"/>
                <a:gd name="T6" fmla="*/ 3 w 4"/>
                <a:gd name="T7" fmla="*/ 4 h 5"/>
                <a:gd name="T8" fmla="*/ 4 w 4"/>
                <a:gd name="T9" fmla="*/ 4 h 5"/>
                <a:gd name="T10" fmla="*/ 3 w 4"/>
                <a:gd name="T11" fmla="*/ 3 h 5"/>
                <a:gd name="T12" fmla="*/ 3 w 4"/>
                <a:gd name="T13" fmla="*/ 3 h 5"/>
                <a:gd name="T14" fmla="*/ 4 w 4"/>
                <a:gd name="T15" fmla="*/ 2 h 5"/>
                <a:gd name="T16" fmla="*/ 4 w 4"/>
                <a:gd name="T17" fmla="*/ 1 h 5"/>
                <a:gd name="T18" fmla="*/ 3 w 4"/>
                <a:gd name="T19" fmla="*/ 1 h 5"/>
                <a:gd name="T20" fmla="*/ 2 w 4"/>
                <a:gd name="T21" fmla="*/ 0 h 5"/>
                <a:gd name="T22" fmla="*/ 1 w 4"/>
                <a:gd name="T23" fmla="*/ 0 h 5"/>
                <a:gd name="T24" fmla="*/ 1 w 4"/>
                <a:gd name="T25" fmla="*/ 1 h 5"/>
                <a:gd name="T26" fmla="*/ 1 w 4"/>
                <a:gd name="T27" fmla="*/ 2 h 5"/>
                <a:gd name="T28" fmla="*/ 1 w 4"/>
                <a:gd name="T29" fmla="*/ 3 h 5"/>
                <a:gd name="T30" fmla="*/ 1 w 4"/>
                <a:gd name="T31" fmla="*/ 3 h 5"/>
                <a:gd name="T32" fmla="*/ 0 w 4"/>
                <a:gd name="T33" fmla="*/ 3 h 5"/>
                <a:gd name="T34" fmla="*/ 0 w 4"/>
                <a:gd name="T35" fmla="*/ 4 h 5"/>
                <a:gd name="T36" fmla="*/ 0 w 4"/>
                <a:gd name="T37" fmla="*/ 4 h 5"/>
                <a:gd name="T38" fmla="*/ 0 w 4"/>
                <a:gd name="T39" fmla="*/ 5 h 5"/>
                <a:gd name="T40" fmla="*/ 1 w 4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5" name="Freeform 47">
              <a:extLst>
                <a:ext uri="{FF2B5EF4-FFF2-40B4-BE49-F238E27FC236}">
                  <a16:creationId xmlns:a16="http://schemas.microsoft.com/office/drawing/2014/main" id="{CED03F6E-9A40-DE32-D662-781D1D883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1075" y="3905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6" name="Freeform 48">
              <a:extLst>
                <a:ext uri="{FF2B5EF4-FFF2-40B4-BE49-F238E27FC236}">
                  <a16:creationId xmlns:a16="http://schemas.microsoft.com/office/drawing/2014/main" id="{90EDA9CD-BF9C-8C48-0488-C3EABB63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875" y="4325938"/>
              <a:ext cx="4762" cy="12700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1 h 8"/>
                <a:gd name="T4" fmla="*/ 0 w 3"/>
                <a:gd name="T5" fmla="*/ 1 h 8"/>
                <a:gd name="T6" fmla="*/ 0 w 3"/>
                <a:gd name="T7" fmla="*/ 1 h 8"/>
                <a:gd name="T8" fmla="*/ 0 w 3"/>
                <a:gd name="T9" fmla="*/ 3 h 8"/>
                <a:gd name="T10" fmla="*/ 0 w 3"/>
                <a:gd name="T11" fmla="*/ 4 h 8"/>
                <a:gd name="T12" fmla="*/ 0 w 3"/>
                <a:gd name="T13" fmla="*/ 8 h 8"/>
                <a:gd name="T14" fmla="*/ 1 w 3"/>
                <a:gd name="T15" fmla="*/ 7 h 8"/>
                <a:gd name="T16" fmla="*/ 1 w 3"/>
                <a:gd name="T17" fmla="*/ 6 h 8"/>
                <a:gd name="T18" fmla="*/ 1 w 3"/>
                <a:gd name="T19" fmla="*/ 5 h 8"/>
                <a:gd name="T20" fmla="*/ 2 w 3"/>
                <a:gd name="T21" fmla="*/ 5 h 8"/>
                <a:gd name="T22" fmla="*/ 2 w 3"/>
                <a:gd name="T23" fmla="*/ 4 h 8"/>
                <a:gd name="T24" fmla="*/ 2 w 3"/>
                <a:gd name="T25" fmla="*/ 3 h 8"/>
                <a:gd name="T26" fmla="*/ 2 w 3"/>
                <a:gd name="T27" fmla="*/ 1 h 8"/>
                <a:gd name="T28" fmla="*/ 3 w 3"/>
                <a:gd name="T29" fmla="*/ 1 h 8"/>
                <a:gd name="T30" fmla="*/ 2 w 3"/>
                <a:gd name="T31" fmla="*/ 1 h 8"/>
                <a:gd name="T32" fmla="*/ 2 w 3"/>
                <a:gd name="T33" fmla="*/ 0 h 8"/>
                <a:gd name="T34" fmla="*/ 1 w 3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7" name="Freeform 49">
              <a:extLst>
                <a:ext uri="{FF2B5EF4-FFF2-40B4-BE49-F238E27FC236}">
                  <a16:creationId xmlns:a16="http://schemas.microsoft.com/office/drawing/2014/main" id="{A1442708-7FAF-EDB4-A85A-19F293E71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7413" y="4452938"/>
              <a:ext cx="12700" cy="23813"/>
            </a:xfrm>
            <a:custGeom>
              <a:avLst/>
              <a:gdLst>
                <a:gd name="T0" fmla="*/ 6 w 8"/>
                <a:gd name="T1" fmla="*/ 10 h 15"/>
                <a:gd name="T2" fmla="*/ 7 w 8"/>
                <a:gd name="T3" fmla="*/ 10 h 15"/>
                <a:gd name="T4" fmla="*/ 7 w 8"/>
                <a:gd name="T5" fmla="*/ 9 h 15"/>
                <a:gd name="T6" fmla="*/ 8 w 8"/>
                <a:gd name="T7" fmla="*/ 8 h 15"/>
                <a:gd name="T8" fmla="*/ 8 w 8"/>
                <a:gd name="T9" fmla="*/ 7 h 15"/>
                <a:gd name="T10" fmla="*/ 8 w 8"/>
                <a:gd name="T11" fmla="*/ 6 h 15"/>
                <a:gd name="T12" fmla="*/ 8 w 8"/>
                <a:gd name="T13" fmla="*/ 5 h 15"/>
                <a:gd name="T14" fmla="*/ 8 w 8"/>
                <a:gd name="T15" fmla="*/ 4 h 15"/>
                <a:gd name="T16" fmla="*/ 7 w 8"/>
                <a:gd name="T17" fmla="*/ 3 h 15"/>
                <a:gd name="T18" fmla="*/ 7 w 8"/>
                <a:gd name="T19" fmla="*/ 2 h 15"/>
                <a:gd name="T20" fmla="*/ 6 w 8"/>
                <a:gd name="T21" fmla="*/ 1 h 15"/>
                <a:gd name="T22" fmla="*/ 5 w 8"/>
                <a:gd name="T23" fmla="*/ 0 h 15"/>
                <a:gd name="T24" fmla="*/ 3 w 8"/>
                <a:gd name="T25" fmla="*/ 0 h 15"/>
                <a:gd name="T26" fmla="*/ 1 w 8"/>
                <a:gd name="T27" fmla="*/ 2 h 15"/>
                <a:gd name="T28" fmla="*/ 1 w 8"/>
                <a:gd name="T29" fmla="*/ 3 h 15"/>
                <a:gd name="T30" fmla="*/ 1 w 8"/>
                <a:gd name="T31" fmla="*/ 4 h 15"/>
                <a:gd name="T32" fmla="*/ 0 w 8"/>
                <a:gd name="T33" fmla="*/ 4 h 15"/>
                <a:gd name="T34" fmla="*/ 0 w 8"/>
                <a:gd name="T35" fmla="*/ 5 h 15"/>
                <a:gd name="T36" fmla="*/ 0 w 8"/>
                <a:gd name="T37" fmla="*/ 6 h 15"/>
                <a:gd name="T38" fmla="*/ 0 w 8"/>
                <a:gd name="T39" fmla="*/ 7 h 15"/>
                <a:gd name="T40" fmla="*/ 0 w 8"/>
                <a:gd name="T41" fmla="*/ 9 h 15"/>
                <a:gd name="T42" fmla="*/ 0 w 8"/>
                <a:gd name="T43" fmla="*/ 10 h 15"/>
                <a:gd name="T44" fmla="*/ 1 w 8"/>
                <a:gd name="T45" fmla="*/ 11 h 15"/>
                <a:gd name="T46" fmla="*/ 0 w 8"/>
                <a:gd name="T47" fmla="*/ 12 h 15"/>
                <a:gd name="T48" fmla="*/ 0 w 8"/>
                <a:gd name="T49" fmla="*/ 13 h 15"/>
                <a:gd name="T50" fmla="*/ 0 w 8"/>
                <a:gd name="T51" fmla="*/ 15 h 15"/>
                <a:gd name="T52" fmla="*/ 0 w 8"/>
                <a:gd name="T53" fmla="*/ 15 h 15"/>
                <a:gd name="T54" fmla="*/ 1 w 8"/>
                <a:gd name="T55" fmla="*/ 14 h 15"/>
                <a:gd name="T56" fmla="*/ 2 w 8"/>
                <a:gd name="T57" fmla="*/ 14 h 15"/>
                <a:gd name="T58" fmla="*/ 3 w 8"/>
                <a:gd name="T59" fmla="*/ 15 h 15"/>
                <a:gd name="T60" fmla="*/ 3 w 8"/>
                <a:gd name="T61" fmla="*/ 15 h 15"/>
                <a:gd name="T62" fmla="*/ 5 w 8"/>
                <a:gd name="T63" fmla="*/ 15 h 15"/>
                <a:gd name="T64" fmla="*/ 6 w 8"/>
                <a:gd name="T65" fmla="*/ 15 h 15"/>
                <a:gd name="T66" fmla="*/ 6 w 8"/>
                <a:gd name="T67" fmla="*/ 14 h 15"/>
                <a:gd name="T68" fmla="*/ 7 w 8"/>
                <a:gd name="T69" fmla="*/ 13 h 15"/>
                <a:gd name="T70" fmla="*/ 7 w 8"/>
                <a:gd name="T71" fmla="*/ 12 h 15"/>
                <a:gd name="T72" fmla="*/ 6 w 8"/>
                <a:gd name="T73" fmla="*/ 12 h 15"/>
                <a:gd name="T74" fmla="*/ 6 w 8"/>
                <a:gd name="T75" fmla="*/ 11 h 15"/>
                <a:gd name="T76" fmla="*/ 6 w 8"/>
                <a:gd name="T7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" h="15">
                  <a:moveTo>
                    <a:pt x="6" y="10"/>
                  </a:moveTo>
                  <a:lnTo>
                    <a:pt x="7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8" name="Freeform 50">
              <a:extLst>
                <a:ext uri="{FF2B5EF4-FFF2-40B4-BE49-F238E27FC236}">
                  <a16:creationId xmlns:a16="http://schemas.microsoft.com/office/drawing/2014/main" id="{459B0BAB-EEB1-E0BD-C98C-06F544C1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3925" y="42830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9" name="Freeform 51">
              <a:extLst>
                <a:ext uri="{FF2B5EF4-FFF2-40B4-BE49-F238E27FC236}">
                  <a16:creationId xmlns:a16="http://schemas.microsoft.com/office/drawing/2014/main" id="{550CD569-7A97-F68F-6A18-FC3EA62FD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373563"/>
              <a:ext cx="3175" cy="7938"/>
            </a:xfrm>
            <a:custGeom>
              <a:avLst/>
              <a:gdLst>
                <a:gd name="T0" fmla="*/ 2 w 2"/>
                <a:gd name="T1" fmla="*/ 1 h 5"/>
                <a:gd name="T2" fmla="*/ 1 w 2"/>
                <a:gd name="T3" fmla="*/ 0 h 5"/>
                <a:gd name="T4" fmla="*/ 0 w 2"/>
                <a:gd name="T5" fmla="*/ 0 h 5"/>
                <a:gd name="T6" fmla="*/ 0 w 2"/>
                <a:gd name="T7" fmla="*/ 1 h 5"/>
                <a:gd name="T8" fmla="*/ 0 w 2"/>
                <a:gd name="T9" fmla="*/ 2 h 5"/>
                <a:gd name="T10" fmla="*/ 0 w 2"/>
                <a:gd name="T11" fmla="*/ 3 h 5"/>
                <a:gd name="T12" fmla="*/ 0 w 2"/>
                <a:gd name="T13" fmla="*/ 4 h 5"/>
                <a:gd name="T14" fmla="*/ 1 w 2"/>
                <a:gd name="T15" fmla="*/ 5 h 5"/>
                <a:gd name="T16" fmla="*/ 2 w 2"/>
                <a:gd name="T17" fmla="*/ 5 h 5"/>
                <a:gd name="T18" fmla="*/ 2 w 2"/>
                <a:gd name="T19" fmla="*/ 4 h 5"/>
                <a:gd name="T20" fmla="*/ 1 w 2"/>
                <a:gd name="T21" fmla="*/ 3 h 5"/>
                <a:gd name="T22" fmla="*/ 1 w 2"/>
                <a:gd name="T23" fmla="*/ 2 h 5"/>
                <a:gd name="T24" fmla="*/ 2 w 2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2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0" name="Freeform 52">
              <a:extLst>
                <a:ext uri="{FF2B5EF4-FFF2-40B4-BE49-F238E27FC236}">
                  <a16:creationId xmlns:a16="http://schemas.microsoft.com/office/drawing/2014/main" id="{255B0BC0-2053-78C5-020C-20AF0E5BF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5" y="3910013"/>
              <a:ext cx="11112" cy="4763"/>
            </a:xfrm>
            <a:custGeom>
              <a:avLst/>
              <a:gdLst>
                <a:gd name="T0" fmla="*/ 5 w 7"/>
                <a:gd name="T1" fmla="*/ 0 h 3"/>
                <a:gd name="T2" fmla="*/ 1 w 7"/>
                <a:gd name="T3" fmla="*/ 2 h 3"/>
                <a:gd name="T4" fmla="*/ 0 w 7"/>
                <a:gd name="T5" fmla="*/ 3 h 3"/>
                <a:gd name="T6" fmla="*/ 7 w 7"/>
                <a:gd name="T7" fmla="*/ 0 h 3"/>
                <a:gd name="T8" fmla="*/ 5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1" name="Freeform 53">
              <a:extLst>
                <a:ext uri="{FF2B5EF4-FFF2-40B4-BE49-F238E27FC236}">
                  <a16:creationId xmlns:a16="http://schemas.microsoft.com/office/drawing/2014/main" id="{6F8AF41C-5F2D-A34F-7254-525CE78A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4410075"/>
              <a:ext cx="4762" cy="4763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2 w 3"/>
                <a:gd name="T15" fmla="*/ 1 h 3"/>
                <a:gd name="T16" fmla="*/ 1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2" name="Freeform 54">
              <a:extLst>
                <a:ext uri="{FF2B5EF4-FFF2-40B4-BE49-F238E27FC236}">
                  <a16:creationId xmlns:a16="http://schemas.microsoft.com/office/drawing/2014/main" id="{5B0C3CD8-32D6-5DAD-F086-883890DBD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7100" y="4608513"/>
              <a:ext cx="7937" cy="7938"/>
            </a:xfrm>
            <a:custGeom>
              <a:avLst/>
              <a:gdLst>
                <a:gd name="T0" fmla="*/ 2 w 5"/>
                <a:gd name="T1" fmla="*/ 5 h 5"/>
                <a:gd name="T2" fmla="*/ 3 w 5"/>
                <a:gd name="T3" fmla="*/ 5 h 5"/>
                <a:gd name="T4" fmla="*/ 4 w 5"/>
                <a:gd name="T5" fmla="*/ 5 h 5"/>
                <a:gd name="T6" fmla="*/ 5 w 5"/>
                <a:gd name="T7" fmla="*/ 5 h 5"/>
                <a:gd name="T8" fmla="*/ 4 w 5"/>
                <a:gd name="T9" fmla="*/ 4 h 5"/>
                <a:gd name="T10" fmla="*/ 3 w 5"/>
                <a:gd name="T11" fmla="*/ 4 h 5"/>
                <a:gd name="T12" fmla="*/ 2 w 5"/>
                <a:gd name="T13" fmla="*/ 3 h 5"/>
                <a:gd name="T14" fmla="*/ 2 w 5"/>
                <a:gd name="T15" fmla="*/ 2 h 5"/>
                <a:gd name="T16" fmla="*/ 2 w 5"/>
                <a:gd name="T17" fmla="*/ 2 h 5"/>
                <a:gd name="T18" fmla="*/ 2 w 5"/>
                <a:gd name="T19" fmla="*/ 0 h 5"/>
                <a:gd name="T20" fmla="*/ 1 w 5"/>
                <a:gd name="T21" fmla="*/ 0 h 5"/>
                <a:gd name="T22" fmla="*/ 0 w 5"/>
                <a:gd name="T23" fmla="*/ 0 h 5"/>
                <a:gd name="T24" fmla="*/ 0 w 5"/>
                <a:gd name="T25" fmla="*/ 1 h 5"/>
                <a:gd name="T26" fmla="*/ 0 w 5"/>
                <a:gd name="T27" fmla="*/ 2 h 5"/>
                <a:gd name="T28" fmla="*/ 0 w 5"/>
                <a:gd name="T29" fmla="*/ 3 h 5"/>
                <a:gd name="T30" fmla="*/ 1 w 5"/>
                <a:gd name="T31" fmla="*/ 4 h 5"/>
                <a:gd name="T32" fmla="*/ 2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3" name="Freeform 55">
              <a:extLst>
                <a:ext uri="{FF2B5EF4-FFF2-40B4-BE49-F238E27FC236}">
                  <a16:creationId xmlns:a16="http://schemas.microsoft.com/office/drawing/2014/main" id="{8ACD7435-538B-B926-6F00-878D395C4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0" y="4662488"/>
              <a:ext cx="9525" cy="11113"/>
            </a:xfrm>
            <a:custGeom>
              <a:avLst/>
              <a:gdLst>
                <a:gd name="T0" fmla="*/ 2 w 6"/>
                <a:gd name="T1" fmla="*/ 7 h 7"/>
                <a:gd name="T2" fmla="*/ 4 w 6"/>
                <a:gd name="T3" fmla="*/ 5 h 7"/>
                <a:gd name="T4" fmla="*/ 5 w 6"/>
                <a:gd name="T5" fmla="*/ 5 h 7"/>
                <a:gd name="T6" fmla="*/ 6 w 6"/>
                <a:gd name="T7" fmla="*/ 4 h 7"/>
                <a:gd name="T8" fmla="*/ 6 w 6"/>
                <a:gd name="T9" fmla="*/ 3 h 7"/>
                <a:gd name="T10" fmla="*/ 6 w 6"/>
                <a:gd name="T11" fmla="*/ 2 h 7"/>
                <a:gd name="T12" fmla="*/ 5 w 6"/>
                <a:gd name="T13" fmla="*/ 2 h 7"/>
                <a:gd name="T14" fmla="*/ 5 w 6"/>
                <a:gd name="T15" fmla="*/ 1 h 7"/>
                <a:gd name="T16" fmla="*/ 5 w 6"/>
                <a:gd name="T17" fmla="*/ 0 h 7"/>
                <a:gd name="T18" fmla="*/ 4 w 6"/>
                <a:gd name="T19" fmla="*/ 1 h 7"/>
                <a:gd name="T20" fmla="*/ 4 w 6"/>
                <a:gd name="T21" fmla="*/ 2 h 7"/>
                <a:gd name="T22" fmla="*/ 3 w 6"/>
                <a:gd name="T23" fmla="*/ 2 h 7"/>
                <a:gd name="T24" fmla="*/ 2 w 6"/>
                <a:gd name="T25" fmla="*/ 2 h 7"/>
                <a:gd name="T26" fmla="*/ 1 w 6"/>
                <a:gd name="T27" fmla="*/ 2 h 7"/>
                <a:gd name="T28" fmla="*/ 1 w 6"/>
                <a:gd name="T29" fmla="*/ 3 h 7"/>
                <a:gd name="T30" fmla="*/ 1 w 6"/>
                <a:gd name="T31" fmla="*/ 4 h 7"/>
                <a:gd name="T32" fmla="*/ 0 w 6"/>
                <a:gd name="T33" fmla="*/ 5 h 7"/>
                <a:gd name="T34" fmla="*/ 1 w 6"/>
                <a:gd name="T35" fmla="*/ 6 h 7"/>
                <a:gd name="T36" fmla="*/ 1 w 6"/>
                <a:gd name="T37" fmla="*/ 7 h 7"/>
                <a:gd name="T38" fmla="*/ 2 w 6"/>
                <a:gd name="T3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lnTo>
                    <a:pt x="4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4" name="Freeform 56">
              <a:extLst>
                <a:ext uri="{FF2B5EF4-FFF2-40B4-BE49-F238E27FC236}">
                  <a16:creationId xmlns:a16="http://schemas.microsoft.com/office/drawing/2014/main" id="{140DD0D4-7788-07B7-DB03-C05FABD37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44735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5" name="Freeform 57">
              <a:extLst>
                <a:ext uri="{FF2B5EF4-FFF2-40B4-BE49-F238E27FC236}">
                  <a16:creationId xmlns:a16="http://schemas.microsoft.com/office/drawing/2014/main" id="{2710FDD7-34B8-6613-FCD9-DE93674B8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650" y="3768725"/>
              <a:ext cx="6350" cy="15875"/>
            </a:xfrm>
            <a:custGeom>
              <a:avLst/>
              <a:gdLst>
                <a:gd name="T0" fmla="*/ 0 w 4"/>
                <a:gd name="T1" fmla="*/ 6 h 10"/>
                <a:gd name="T2" fmla="*/ 0 w 4"/>
                <a:gd name="T3" fmla="*/ 7 h 10"/>
                <a:gd name="T4" fmla="*/ 0 w 4"/>
                <a:gd name="T5" fmla="*/ 8 h 10"/>
                <a:gd name="T6" fmla="*/ 0 w 4"/>
                <a:gd name="T7" fmla="*/ 9 h 10"/>
                <a:gd name="T8" fmla="*/ 1 w 4"/>
                <a:gd name="T9" fmla="*/ 9 h 10"/>
                <a:gd name="T10" fmla="*/ 1 w 4"/>
                <a:gd name="T11" fmla="*/ 9 h 10"/>
                <a:gd name="T12" fmla="*/ 2 w 4"/>
                <a:gd name="T13" fmla="*/ 10 h 10"/>
                <a:gd name="T14" fmla="*/ 3 w 4"/>
                <a:gd name="T15" fmla="*/ 10 h 10"/>
                <a:gd name="T16" fmla="*/ 3 w 4"/>
                <a:gd name="T17" fmla="*/ 9 h 10"/>
                <a:gd name="T18" fmla="*/ 3 w 4"/>
                <a:gd name="T19" fmla="*/ 8 h 10"/>
                <a:gd name="T20" fmla="*/ 3 w 4"/>
                <a:gd name="T21" fmla="*/ 7 h 10"/>
                <a:gd name="T22" fmla="*/ 4 w 4"/>
                <a:gd name="T23" fmla="*/ 6 h 10"/>
                <a:gd name="T24" fmla="*/ 4 w 4"/>
                <a:gd name="T25" fmla="*/ 3 h 10"/>
                <a:gd name="T26" fmla="*/ 3 w 4"/>
                <a:gd name="T27" fmla="*/ 0 h 10"/>
                <a:gd name="T28" fmla="*/ 2 w 4"/>
                <a:gd name="T29" fmla="*/ 0 h 10"/>
                <a:gd name="T30" fmla="*/ 1 w 4"/>
                <a:gd name="T31" fmla="*/ 2 h 10"/>
                <a:gd name="T32" fmla="*/ 0 w 4"/>
                <a:gd name="T3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10">
                  <a:moveTo>
                    <a:pt x="0" y="6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6" name="Freeform 58">
              <a:extLst>
                <a:ext uri="{FF2B5EF4-FFF2-40B4-BE49-F238E27FC236}">
                  <a16:creationId xmlns:a16="http://schemas.microsoft.com/office/drawing/2014/main" id="{608812A2-5CBF-7137-F87C-95076459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4454525"/>
              <a:ext cx="1587" cy="476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3 h 3"/>
                <a:gd name="T4" fmla="*/ 1 w 1"/>
                <a:gd name="T5" fmla="*/ 1 h 3"/>
                <a:gd name="T6" fmla="*/ 1 w 1"/>
                <a:gd name="T7" fmla="*/ 0 h 3"/>
                <a:gd name="T8" fmla="*/ 0 w 1"/>
                <a:gd name="T9" fmla="*/ 1 h 3"/>
                <a:gd name="T10" fmla="*/ 0 w 1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7" name="Freeform 59">
              <a:extLst>
                <a:ext uri="{FF2B5EF4-FFF2-40B4-BE49-F238E27FC236}">
                  <a16:creationId xmlns:a16="http://schemas.microsoft.com/office/drawing/2014/main" id="{3E60595F-D84D-62F8-52FE-87BEF23B4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8538" y="46116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8" name="Freeform 60">
              <a:extLst>
                <a:ext uri="{FF2B5EF4-FFF2-40B4-BE49-F238E27FC236}">
                  <a16:creationId xmlns:a16="http://schemas.microsoft.com/office/drawing/2014/main" id="{BEA7465C-B807-7081-9684-7908729D7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45021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9" name="Rectangle 61">
              <a:extLst>
                <a:ext uri="{FF2B5EF4-FFF2-40B4-BE49-F238E27FC236}">
                  <a16:creationId xmlns:a16="http://schemas.microsoft.com/office/drawing/2014/main" id="{F3522A36-558B-6F35-E77B-484A0F8B9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838" y="44307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0" name="Freeform 62">
              <a:extLst>
                <a:ext uri="{FF2B5EF4-FFF2-40B4-BE49-F238E27FC236}">
                  <a16:creationId xmlns:a16="http://schemas.microsoft.com/office/drawing/2014/main" id="{30350D58-98FC-99AC-D7E4-9C1FBA967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0" y="44338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1" name="Freeform 63">
              <a:extLst>
                <a:ext uri="{FF2B5EF4-FFF2-40B4-BE49-F238E27FC236}">
                  <a16:creationId xmlns:a16="http://schemas.microsoft.com/office/drawing/2014/main" id="{E8E9FAF3-6D52-2BEA-DF9D-827ADBB67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5050" y="1722438"/>
              <a:ext cx="1587500" cy="2074863"/>
            </a:xfrm>
            <a:custGeom>
              <a:avLst/>
              <a:gdLst>
                <a:gd name="T0" fmla="*/ 820 w 1000"/>
                <a:gd name="T1" fmla="*/ 269 h 1307"/>
                <a:gd name="T2" fmla="*/ 730 w 1000"/>
                <a:gd name="T3" fmla="*/ 231 h 1307"/>
                <a:gd name="T4" fmla="*/ 661 w 1000"/>
                <a:gd name="T5" fmla="*/ 221 h 1307"/>
                <a:gd name="T6" fmla="*/ 656 w 1000"/>
                <a:gd name="T7" fmla="*/ 148 h 1307"/>
                <a:gd name="T8" fmla="*/ 632 w 1000"/>
                <a:gd name="T9" fmla="*/ 94 h 1307"/>
                <a:gd name="T10" fmla="*/ 601 w 1000"/>
                <a:gd name="T11" fmla="*/ 68 h 1307"/>
                <a:gd name="T12" fmla="*/ 555 w 1000"/>
                <a:gd name="T13" fmla="*/ 41 h 1307"/>
                <a:gd name="T14" fmla="*/ 536 w 1000"/>
                <a:gd name="T15" fmla="*/ 9 h 1307"/>
                <a:gd name="T16" fmla="*/ 494 w 1000"/>
                <a:gd name="T17" fmla="*/ 23 h 1307"/>
                <a:gd name="T18" fmla="*/ 453 w 1000"/>
                <a:gd name="T19" fmla="*/ 111 h 1307"/>
                <a:gd name="T20" fmla="*/ 410 w 1000"/>
                <a:gd name="T21" fmla="*/ 124 h 1307"/>
                <a:gd name="T22" fmla="*/ 337 w 1000"/>
                <a:gd name="T23" fmla="*/ 170 h 1307"/>
                <a:gd name="T24" fmla="*/ 299 w 1000"/>
                <a:gd name="T25" fmla="*/ 215 h 1307"/>
                <a:gd name="T26" fmla="*/ 256 w 1000"/>
                <a:gd name="T27" fmla="*/ 251 h 1307"/>
                <a:gd name="T28" fmla="*/ 265 w 1000"/>
                <a:gd name="T29" fmla="*/ 329 h 1307"/>
                <a:gd name="T30" fmla="*/ 250 w 1000"/>
                <a:gd name="T31" fmla="*/ 371 h 1307"/>
                <a:gd name="T32" fmla="*/ 191 w 1000"/>
                <a:gd name="T33" fmla="*/ 410 h 1307"/>
                <a:gd name="T34" fmla="*/ 128 w 1000"/>
                <a:gd name="T35" fmla="*/ 435 h 1307"/>
                <a:gd name="T36" fmla="*/ 87 w 1000"/>
                <a:gd name="T37" fmla="*/ 471 h 1307"/>
                <a:gd name="T38" fmla="*/ 45 w 1000"/>
                <a:gd name="T39" fmla="*/ 463 h 1307"/>
                <a:gd name="T40" fmla="*/ 9 w 1000"/>
                <a:gd name="T41" fmla="*/ 496 h 1307"/>
                <a:gd name="T42" fmla="*/ 3 w 1000"/>
                <a:gd name="T43" fmla="*/ 540 h 1307"/>
                <a:gd name="T44" fmla="*/ 44 w 1000"/>
                <a:gd name="T45" fmla="*/ 558 h 1307"/>
                <a:gd name="T46" fmla="*/ 49 w 1000"/>
                <a:gd name="T47" fmla="*/ 604 h 1307"/>
                <a:gd name="T48" fmla="*/ 30 w 1000"/>
                <a:gd name="T49" fmla="*/ 625 h 1307"/>
                <a:gd name="T50" fmla="*/ 83 w 1000"/>
                <a:gd name="T51" fmla="*/ 645 h 1307"/>
                <a:gd name="T52" fmla="*/ 106 w 1000"/>
                <a:gd name="T53" fmla="*/ 685 h 1307"/>
                <a:gd name="T54" fmla="*/ 153 w 1000"/>
                <a:gd name="T55" fmla="*/ 703 h 1307"/>
                <a:gd name="T56" fmla="*/ 203 w 1000"/>
                <a:gd name="T57" fmla="*/ 759 h 1307"/>
                <a:gd name="T58" fmla="*/ 220 w 1000"/>
                <a:gd name="T59" fmla="*/ 836 h 1307"/>
                <a:gd name="T60" fmla="*/ 181 w 1000"/>
                <a:gd name="T61" fmla="*/ 839 h 1307"/>
                <a:gd name="T62" fmla="*/ 193 w 1000"/>
                <a:gd name="T63" fmla="*/ 888 h 1307"/>
                <a:gd name="T64" fmla="*/ 222 w 1000"/>
                <a:gd name="T65" fmla="*/ 904 h 1307"/>
                <a:gd name="T66" fmla="*/ 256 w 1000"/>
                <a:gd name="T67" fmla="*/ 925 h 1307"/>
                <a:gd name="T68" fmla="*/ 293 w 1000"/>
                <a:gd name="T69" fmla="*/ 938 h 1307"/>
                <a:gd name="T70" fmla="*/ 322 w 1000"/>
                <a:gd name="T71" fmla="*/ 941 h 1307"/>
                <a:gd name="T72" fmla="*/ 352 w 1000"/>
                <a:gd name="T73" fmla="*/ 963 h 1307"/>
                <a:gd name="T74" fmla="*/ 379 w 1000"/>
                <a:gd name="T75" fmla="*/ 983 h 1307"/>
                <a:gd name="T76" fmla="*/ 406 w 1000"/>
                <a:gd name="T77" fmla="*/ 998 h 1307"/>
                <a:gd name="T78" fmla="*/ 435 w 1000"/>
                <a:gd name="T79" fmla="*/ 1011 h 1307"/>
                <a:gd name="T80" fmla="*/ 456 w 1000"/>
                <a:gd name="T81" fmla="*/ 1024 h 1307"/>
                <a:gd name="T82" fmla="*/ 473 w 1000"/>
                <a:gd name="T83" fmla="*/ 1031 h 1307"/>
                <a:gd name="T84" fmla="*/ 500 w 1000"/>
                <a:gd name="T85" fmla="*/ 1035 h 1307"/>
                <a:gd name="T86" fmla="*/ 540 w 1000"/>
                <a:gd name="T87" fmla="*/ 1038 h 1307"/>
                <a:gd name="T88" fmla="*/ 572 w 1000"/>
                <a:gd name="T89" fmla="*/ 1049 h 1307"/>
                <a:gd name="T90" fmla="*/ 588 w 1000"/>
                <a:gd name="T91" fmla="*/ 1042 h 1307"/>
                <a:gd name="T92" fmla="*/ 639 w 1000"/>
                <a:gd name="T93" fmla="*/ 1024 h 1307"/>
                <a:gd name="T94" fmla="*/ 675 w 1000"/>
                <a:gd name="T95" fmla="*/ 1035 h 1307"/>
                <a:gd name="T96" fmla="*/ 718 w 1000"/>
                <a:gd name="T97" fmla="*/ 1037 h 1307"/>
                <a:gd name="T98" fmla="*/ 763 w 1000"/>
                <a:gd name="T99" fmla="*/ 1004 h 1307"/>
                <a:gd name="T100" fmla="*/ 805 w 1000"/>
                <a:gd name="T101" fmla="*/ 984 h 1307"/>
                <a:gd name="T102" fmla="*/ 858 w 1000"/>
                <a:gd name="T103" fmla="*/ 981 h 1307"/>
                <a:gd name="T104" fmla="*/ 885 w 1000"/>
                <a:gd name="T105" fmla="*/ 1018 h 1307"/>
                <a:gd name="T106" fmla="*/ 920 w 1000"/>
                <a:gd name="T107" fmla="*/ 1026 h 1307"/>
                <a:gd name="T108" fmla="*/ 942 w 1000"/>
                <a:gd name="T109" fmla="*/ 1052 h 1307"/>
                <a:gd name="T110" fmla="*/ 945 w 1000"/>
                <a:gd name="T111" fmla="*/ 1101 h 1307"/>
                <a:gd name="T112" fmla="*/ 939 w 1000"/>
                <a:gd name="T113" fmla="*/ 1125 h 1307"/>
                <a:gd name="T114" fmla="*/ 914 w 1000"/>
                <a:gd name="T115" fmla="*/ 1151 h 1307"/>
                <a:gd name="T116" fmla="*/ 908 w 1000"/>
                <a:gd name="T117" fmla="*/ 1190 h 1307"/>
                <a:gd name="T118" fmla="*/ 945 w 1000"/>
                <a:gd name="T119" fmla="*/ 1197 h 1307"/>
                <a:gd name="T120" fmla="*/ 951 w 1000"/>
                <a:gd name="T121" fmla="*/ 1235 h 1307"/>
                <a:gd name="T122" fmla="*/ 970 w 1000"/>
                <a:gd name="T123" fmla="*/ 1252 h 1307"/>
                <a:gd name="T124" fmla="*/ 984 w 1000"/>
                <a:gd name="T125" fmla="*/ 1281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0" h="1307">
                  <a:moveTo>
                    <a:pt x="993" y="352"/>
                  </a:moveTo>
                  <a:lnTo>
                    <a:pt x="979" y="357"/>
                  </a:lnTo>
                  <a:lnTo>
                    <a:pt x="974" y="359"/>
                  </a:lnTo>
                  <a:lnTo>
                    <a:pt x="959" y="356"/>
                  </a:lnTo>
                  <a:lnTo>
                    <a:pt x="944" y="354"/>
                  </a:lnTo>
                  <a:lnTo>
                    <a:pt x="928" y="352"/>
                  </a:lnTo>
                  <a:lnTo>
                    <a:pt x="913" y="350"/>
                  </a:lnTo>
                  <a:lnTo>
                    <a:pt x="901" y="348"/>
                  </a:lnTo>
                  <a:lnTo>
                    <a:pt x="888" y="346"/>
                  </a:lnTo>
                  <a:lnTo>
                    <a:pt x="875" y="348"/>
                  </a:lnTo>
                  <a:lnTo>
                    <a:pt x="860" y="350"/>
                  </a:lnTo>
                  <a:lnTo>
                    <a:pt x="858" y="350"/>
                  </a:lnTo>
                  <a:lnTo>
                    <a:pt x="857" y="350"/>
                  </a:lnTo>
                  <a:lnTo>
                    <a:pt x="857" y="349"/>
                  </a:lnTo>
                  <a:lnTo>
                    <a:pt x="856" y="343"/>
                  </a:lnTo>
                  <a:lnTo>
                    <a:pt x="856" y="341"/>
                  </a:lnTo>
                  <a:lnTo>
                    <a:pt x="856" y="340"/>
                  </a:lnTo>
                  <a:lnTo>
                    <a:pt x="855" y="340"/>
                  </a:lnTo>
                  <a:lnTo>
                    <a:pt x="840" y="325"/>
                  </a:lnTo>
                  <a:lnTo>
                    <a:pt x="838" y="323"/>
                  </a:lnTo>
                  <a:lnTo>
                    <a:pt x="837" y="320"/>
                  </a:lnTo>
                  <a:lnTo>
                    <a:pt x="837" y="318"/>
                  </a:lnTo>
                  <a:lnTo>
                    <a:pt x="837" y="317"/>
                  </a:lnTo>
                  <a:lnTo>
                    <a:pt x="836" y="315"/>
                  </a:lnTo>
                  <a:lnTo>
                    <a:pt x="832" y="303"/>
                  </a:lnTo>
                  <a:lnTo>
                    <a:pt x="828" y="291"/>
                  </a:lnTo>
                  <a:lnTo>
                    <a:pt x="826" y="286"/>
                  </a:lnTo>
                  <a:lnTo>
                    <a:pt x="825" y="284"/>
                  </a:lnTo>
                  <a:lnTo>
                    <a:pt x="824" y="284"/>
                  </a:lnTo>
                  <a:lnTo>
                    <a:pt x="821" y="284"/>
                  </a:lnTo>
                  <a:lnTo>
                    <a:pt x="817" y="284"/>
                  </a:lnTo>
                  <a:lnTo>
                    <a:pt x="817" y="283"/>
                  </a:lnTo>
                  <a:lnTo>
                    <a:pt x="817" y="282"/>
                  </a:lnTo>
                  <a:lnTo>
                    <a:pt x="817" y="278"/>
                  </a:lnTo>
                  <a:lnTo>
                    <a:pt x="817" y="275"/>
                  </a:lnTo>
                  <a:lnTo>
                    <a:pt x="817" y="275"/>
                  </a:lnTo>
                  <a:lnTo>
                    <a:pt x="818" y="275"/>
                  </a:lnTo>
                  <a:lnTo>
                    <a:pt x="818" y="273"/>
                  </a:lnTo>
                  <a:lnTo>
                    <a:pt x="819" y="272"/>
                  </a:lnTo>
                  <a:lnTo>
                    <a:pt x="820" y="270"/>
                  </a:lnTo>
                  <a:lnTo>
                    <a:pt x="820" y="269"/>
                  </a:lnTo>
                  <a:lnTo>
                    <a:pt x="819" y="269"/>
                  </a:lnTo>
                  <a:lnTo>
                    <a:pt x="807" y="271"/>
                  </a:lnTo>
                  <a:lnTo>
                    <a:pt x="806" y="270"/>
                  </a:lnTo>
                  <a:lnTo>
                    <a:pt x="802" y="268"/>
                  </a:lnTo>
                  <a:lnTo>
                    <a:pt x="795" y="267"/>
                  </a:lnTo>
                  <a:lnTo>
                    <a:pt x="794" y="266"/>
                  </a:lnTo>
                  <a:lnTo>
                    <a:pt x="793" y="265"/>
                  </a:lnTo>
                  <a:lnTo>
                    <a:pt x="793" y="264"/>
                  </a:lnTo>
                  <a:lnTo>
                    <a:pt x="793" y="263"/>
                  </a:lnTo>
                  <a:lnTo>
                    <a:pt x="791" y="260"/>
                  </a:lnTo>
                  <a:lnTo>
                    <a:pt x="785" y="258"/>
                  </a:lnTo>
                  <a:lnTo>
                    <a:pt x="784" y="257"/>
                  </a:lnTo>
                  <a:lnTo>
                    <a:pt x="782" y="257"/>
                  </a:lnTo>
                  <a:lnTo>
                    <a:pt x="781" y="257"/>
                  </a:lnTo>
                  <a:lnTo>
                    <a:pt x="780" y="256"/>
                  </a:lnTo>
                  <a:lnTo>
                    <a:pt x="779" y="254"/>
                  </a:lnTo>
                  <a:lnTo>
                    <a:pt x="778" y="253"/>
                  </a:lnTo>
                  <a:lnTo>
                    <a:pt x="775" y="250"/>
                  </a:lnTo>
                  <a:lnTo>
                    <a:pt x="775" y="250"/>
                  </a:lnTo>
                  <a:lnTo>
                    <a:pt x="774" y="249"/>
                  </a:lnTo>
                  <a:lnTo>
                    <a:pt x="772" y="250"/>
                  </a:lnTo>
                  <a:lnTo>
                    <a:pt x="771" y="250"/>
                  </a:lnTo>
                  <a:lnTo>
                    <a:pt x="767" y="250"/>
                  </a:lnTo>
                  <a:lnTo>
                    <a:pt x="766" y="249"/>
                  </a:lnTo>
                  <a:lnTo>
                    <a:pt x="763" y="246"/>
                  </a:lnTo>
                  <a:lnTo>
                    <a:pt x="757" y="237"/>
                  </a:lnTo>
                  <a:lnTo>
                    <a:pt x="756" y="236"/>
                  </a:lnTo>
                  <a:lnTo>
                    <a:pt x="750" y="233"/>
                  </a:lnTo>
                  <a:lnTo>
                    <a:pt x="747" y="233"/>
                  </a:lnTo>
                  <a:lnTo>
                    <a:pt x="746" y="233"/>
                  </a:lnTo>
                  <a:lnTo>
                    <a:pt x="744" y="232"/>
                  </a:lnTo>
                  <a:lnTo>
                    <a:pt x="743" y="232"/>
                  </a:lnTo>
                  <a:lnTo>
                    <a:pt x="742" y="232"/>
                  </a:lnTo>
                  <a:lnTo>
                    <a:pt x="741" y="232"/>
                  </a:lnTo>
                  <a:lnTo>
                    <a:pt x="740" y="232"/>
                  </a:lnTo>
                  <a:lnTo>
                    <a:pt x="736" y="231"/>
                  </a:lnTo>
                  <a:lnTo>
                    <a:pt x="735" y="231"/>
                  </a:lnTo>
                  <a:lnTo>
                    <a:pt x="732" y="231"/>
                  </a:lnTo>
                  <a:lnTo>
                    <a:pt x="732" y="231"/>
                  </a:lnTo>
                  <a:lnTo>
                    <a:pt x="731" y="231"/>
                  </a:lnTo>
                  <a:lnTo>
                    <a:pt x="730" y="231"/>
                  </a:lnTo>
                  <a:lnTo>
                    <a:pt x="729" y="231"/>
                  </a:lnTo>
                  <a:lnTo>
                    <a:pt x="729" y="231"/>
                  </a:lnTo>
                  <a:lnTo>
                    <a:pt x="727" y="231"/>
                  </a:lnTo>
                  <a:lnTo>
                    <a:pt x="725" y="229"/>
                  </a:lnTo>
                  <a:lnTo>
                    <a:pt x="724" y="229"/>
                  </a:lnTo>
                  <a:lnTo>
                    <a:pt x="724" y="230"/>
                  </a:lnTo>
                  <a:lnTo>
                    <a:pt x="723" y="230"/>
                  </a:lnTo>
                  <a:lnTo>
                    <a:pt x="721" y="229"/>
                  </a:lnTo>
                  <a:lnTo>
                    <a:pt x="716" y="231"/>
                  </a:lnTo>
                  <a:lnTo>
                    <a:pt x="714" y="231"/>
                  </a:lnTo>
                  <a:lnTo>
                    <a:pt x="710" y="232"/>
                  </a:lnTo>
                  <a:lnTo>
                    <a:pt x="709" y="232"/>
                  </a:lnTo>
                  <a:lnTo>
                    <a:pt x="707" y="231"/>
                  </a:lnTo>
                  <a:lnTo>
                    <a:pt x="707" y="231"/>
                  </a:lnTo>
                  <a:lnTo>
                    <a:pt x="706" y="231"/>
                  </a:lnTo>
                  <a:lnTo>
                    <a:pt x="704" y="230"/>
                  </a:lnTo>
                  <a:lnTo>
                    <a:pt x="703" y="230"/>
                  </a:lnTo>
                  <a:lnTo>
                    <a:pt x="701" y="231"/>
                  </a:lnTo>
                  <a:lnTo>
                    <a:pt x="700" y="231"/>
                  </a:lnTo>
                  <a:lnTo>
                    <a:pt x="697" y="228"/>
                  </a:lnTo>
                  <a:lnTo>
                    <a:pt x="696" y="227"/>
                  </a:lnTo>
                  <a:lnTo>
                    <a:pt x="694" y="227"/>
                  </a:lnTo>
                  <a:lnTo>
                    <a:pt x="693" y="227"/>
                  </a:lnTo>
                  <a:lnTo>
                    <a:pt x="691" y="227"/>
                  </a:lnTo>
                  <a:lnTo>
                    <a:pt x="690" y="228"/>
                  </a:lnTo>
                  <a:lnTo>
                    <a:pt x="683" y="227"/>
                  </a:lnTo>
                  <a:lnTo>
                    <a:pt x="682" y="227"/>
                  </a:lnTo>
                  <a:lnTo>
                    <a:pt x="681" y="228"/>
                  </a:lnTo>
                  <a:lnTo>
                    <a:pt x="676" y="227"/>
                  </a:lnTo>
                  <a:lnTo>
                    <a:pt x="675" y="227"/>
                  </a:lnTo>
                  <a:lnTo>
                    <a:pt x="674" y="227"/>
                  </a:lnTo>
                  <a:lnTo>
                    <a:pt x="672" y="224"/>
                  </a:lnTo>
                  <a:lnTo>
                    <a:pt x="671" y="224"/>
                  </a:lnTo>
                  <a:lnTo>
                    <a:pt x="670" y="224"/>
                  </a:lnTo>
                  <a:lnTo>
                    <a:pt x="669" y="224"/>
                  </a:lnTo>
                  <a:lnTo>
                    <a:pt x="669" y="225"/>
                  </a:lnTo>
                  <a:lnTo>
                    <a:pt x="668" y="225"/>
                  </a:lnTo>
                  <a:lnTo>
                    <a:pt x="664" y="224"/>
                  </a:lnTo>
                  <a:lnTo>
                    <a:pt x="663" y="223"/>
                  </a:lnTo>
                  <a:lnTo>
                    <a:pt x="662" y="223"/>
                  </a:lnTo>
                  <a:lnTo>
                    <a:pt x="661" y="221"/>
                  </a:lnTo>
                  <a:lnTo>
                    <a:pt x="660" y="220"/>
                  </a:lnTo>
                  <a:lnTo>
                    <a:pt x="659" y="220"/>
                  </a:lnTo>
                  <a:lnTo>
                    <a:pt x="657" y="219"/>
                  </a:lnTo>
                  <a:lnTo>
                    <a:pt x="656" y="219"/>
                  </a:lnTo>
                  <a:lnTo>
                    <a:pt x="654" y="219"/>
                  </a:lnTo>
                  <a:lnTo>
                    <a:pt x="651" y="221"/>
                  </a:lnTo>
                  <a:lnTo>
                    <a:pt x="650" y="221"/>
                  </a:lnTo>
                  <a:lnTo>
                    <a:pt x="649" y="219"/>
                  </a:lnTo>
                  <a:lnTo>
                    <a:pt x="649" y="218"/>
                  </a:lnTo>
                  <a:lnTo>
                    <a:pt x="650" y="218"/>
                  </a:lnTo>
                  <a:lnTo>
                    <a:pt x="650" y="217"/>
                  </a:lnTo>
                  <a:lnTo>
                    <a:pt x="649" y="216"/>
                  </a:lnTo>
                  <a:lnTo>
                    <a:pt x="648" y="216"/>
                  </a:lnTo>
                  <a:lnTo>
                    <a:pt x="647" y="215"/>
                  </a:lnTo>
                  <a:lnTo>
                    <a:pt x="647" y="215"/>
                  </a:lnTo>
                  <a:lnTo>
                    <a:pt x="647" y="213"/>
                  </a:lnTo>
                  <a:lnTo>
                    <a:pt x="647" y="211"/>
                  </a:lnTo>
                  <a:lnTo>
                    <a:pt x="646" y="210"/>
                  </a:lnTo>
                  <a:lnTo>
                    <a:pt x="646" y="209"/>
                  </a:lnTo>
                  <a:lnTo>
                    <a:pt x="645" y="207"/>
                  </a:lnTo>
                  <a:lnTo>
                    <a:pt x="643" y="206"/>
                  </a:lnTo>
                  <a:lnTo>
                    <a:pt x="642" y="205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52" y="180"/>
                  </a:lnTo>
                  <a:lnTo>
                    <a:pt x="654" y="178"/>
                  </a:lnTo>
                  <a:lnTo>
                    <a:pt x="655" y="178"/>
                  </a:lnTo>
                  <a:lnTo>
                    <a:pt x="656" y="176"/>
                  </a:lnTo>
                  <a:lnTo>
                    <a:pt x="656" y="173"/>
                  </a:lnTo>
                  <a:lnTo>
                    <a:pt x="655" y="171"/>
                  </a:lnTo>
                  <a:lnTo>
                    <a:pt x="654" y="169"/>
                  </a:lnTo>
                  <a:lnTo>
                    <a:pt x="653" y="168"/>
                  </a:lnTo>
                  <a:lnTo>
                    <a:pt x="651" y="162"/>
                  </a:lnTo>
                  <a:lnTo>
                    <a:pt x="651" y="161"/>
                  </a:lnTo>
                  <a:lnTo>
                    <a:pt x="651" y="160"/>
                  </a:lnTo>
                  <a:lnTo>
                    <a:pt x="653" y="158"/>
                  </a:lnTo>
                  <a:lnTo>
                    <a:pt x="654" y="155"/>
                  </a:lnTo>
                  <a:lnTo>
                    <a:pt x="655" y="154"/>
                  </a:lnTo>
                  <a:lnTo>
                    <a:pt x="656" y="151"/>
                  </a:lnTo>
                  <a:lnTo>
                    <a:pt x="656" y="150"/>
                  </a:lnTo>
                  <a:lnTo>
                    <a:pt x="656" y="148"/>
                  </a:lnTo>
                  <a:lnTo>
                    <a:pt x="656" y="147"/>
                  </a:lnTo>
                  <a:lnTo>
                    <a:pt x="657" y="146"/>
                  </a:lnTo>
                  <a:lnTo>
                    <a:pt x="656" y="146"/>
                  </a:lnTo>
                  <a:lnTo>
                    <a:pt x="656" y="146"/>
                  </a:lnTo>
                  <a:lnTo>
                    <a:pt x="655" y="145"/>
                  </a:lnTo>
                  <a:lnTo>
                    <a:pt x="655" y="144"/>
                  </a:lnTo>
                  <a:lnTo>
                    <a:pt x="656" y="141"/>
                  </a:lnTo>
                  <a:lnTo>
                    <a:pt x="656" y="139"/>
                  </a:lnTo>
                  <a:lnTo>
                    <a:pt x="656" y="139"/>
                  </a:lnTo>
                  <a:lnTo>
                    <a:pt x="656" y="137"/>
                  </a:lnTo>
                  <a:lnTo>
                    <a:pt x="654" y="135"/>
                  </a:lnTo>
                  <a:lnTo>
                    <a:pt x="653" y="133"/>
                  </a:lnTo>
                  <a:lnTo>
                    <a:pt x="652" y="132"/>
                  </a:lnTo>
                  <a:lnTo>
                    <a:pt x="652" y="131"/>
                  </a:lnTo>
                  <a:lnTo>
                    <a:pt x="653" y="130"/>
                  </a:lnTo>
                  <a:lnTo>
                    <a:pt x="653" y="130"/>
                  </a:lnTo>
                  <a:lnTo>
                    <a:pt x="652" y="129"/>
                  </a:lnTo>
                  <a:lnTo>
                    <a:pt x="652" y="128"/>
                  </a:lnTo>
                  <a:lnTo>
                    <a:pt x="651" y="127"/>
                  </a:lnTo>
                  <a:lnTo>
                    <a:pt x="651" y="126"/>
                  </a:lnTo>
                  <a:lnTo>
                    <a:pt x="650" y="125"/>
                  </a:lnTo>
                  <a:lnTo>
                    <a:pt x="650" y="124"/>
                  </a:lnTo>
                  <a:lnTo>
                    <a:pt x="649" y="124"/>
                  </a:lnTo>
                  <a:lnTo>
                    <a:pt x="648" y="124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5" y="123"/>
                  </a:lnTo>
                  <a:lnTo>
                    <a:pt x="644" y="122"/>
                  </a:lnTo>
                  <a:lnTo>
                    <a:pt x="635" y="105"/>
                  </a:lnTo>
                  <a:lnTo>
                    <a:pt x="635" y="105"/>
                  </a:lnTo>
                  <a:lnTo>
                    <a:pt x="635" y="104"/>
                  </a:lnTo>
                  <a:lnTo>
                    <a:pt x="636" y="103"/>
                  </a:lnTo>
                  <a:lnTo>
                    <a:pt x="636" y="103"/>
                  </a:lnTo>
                  <a:lnTo>
                    <a:pt x="636" y="102"/>
                  </a:lnTo>
                  <a:lnTo>
                    <a:pt x="635" y="101"/>
                  </a:lnTo>
                  <a:lnTo>
                    <a:pt x="634" y="100"/>
                  </a:lnTo>
                  <a:lnTo>
                    <a:pt x="634" y="99"/>
                  </a:lnTo>
                  <a:lnTo>
                    <a:pt x="634" y="97"/>
                  </a:lnTo>
                  <a:lnTo>
                    <a:pt x="634" y="96"/>
                  </a:lnTo>
                  <a:lnTo>
                    <a:pt x="633" y="95"/>
                  </a:lnTo>
                  <a:lnTo>
                    <a:pt x="632" y="94"/>
                  </a:lnTo>
                  <a:lnTo>
                    <a:pt x="631" y="93"/>
                  </a:lnTo>
                  <a:lnTo>
                    <a:pt x="630" y="89"/>
                  </a:lnTo>
                  <a:lnTo>
                    <a:pt x="630" y="89"/>
                  </a:lnTo>
                  <a:lnTo>
                    <a:pt x="630" y="88"/>
                  </a:lnTo>
                  <a:lnTo>
                    <a:pt x="630" y="87"/>
                  </a:lnTo>
                  <a:lnTo>
                    <a:pt x="630" y="87"/>
                  </a:lnTo>
                  <a:lnTo>
                    <a:pt x="630" y="86"/>
                  </a:lnTo>
                  <a:lnTo>
                    <a:pt x="630" y="85"/>
                  </a:lnTo>
                  <a:lnTo>
                    <a:pt x="629" y="85"/>
                  </a:lnTo>
                  <a:lnTo>
                    <a:pt x="625" y="83"/>
                  </a:lnTo>
                  <a:lnTo>
                    <a:pt x="623" y="83"/>
                  </a:lnTo>
                  <a:lnTo>
                    <a:pt x="622" y="81"/>
                  </a:lnTo>
                  <a:lnTo>
                    <a:pt x="621" y="81"/>
                  </a:lnTo>
                  <a:lnTo>
                    <a:pt x="621" y="80"/>
                  </a:lnTo>
                  <a:lnTo>
                    <a:pt x="620" y="79"/>
                  </a:lnTo>
                  <a:lnTo>
                    <a:pt x="620" y="78"/>
                  </a:lnTo>
                  <a:lnTo>
                    <a:pt x="620" y="77"/>
                  </a:lnTo>
                  <a:lnTo>
                    <a:pt x="620" y="75"/>
                  </a:lnTo>
                  <a:lnTo>
                    <a:pt x="620" y="74"/>
                  </a:lnTo>
                  <a:lnTo>
                    <a:pt x="620" y="73"/>
                  </a:lnTo>
                  <a:lnTo>
                    <a:pt x="618" y="73"/>
                  </a:lnTo>
                  <a:lnTo>
                    <a:pt x="616" y="73"/>
                  </a:lnTo>
                  <a:lnTo>
                    <a:pt x="615" y="73"/>
                  </a:lnTo>
                  <a:lnTo>
                    <a:pt x="615" y="74"/>
                  </a:lnTo>
                  <a:lnTo>
                    <a:pt x="615" y="75"/>
                  </a:lnTo>
                  <a:lnTo>
                    <a:pt x="615" y="76"/>
                  </a:lnTo>
                  <a:lnTo>
                    <a:pt x="614" y="77"/>
                  </a:lnTo>
                  <a:lnTo>
                    <a:pt x="613" y="77"/>
                  </a:lnTo>
                  <a:lnTo>
                    <a:pt x="609" y="77"/>
                  </a:lnTo>
                  <a:lnTo>
                    <a:pt x="608" y="77"/>
                  </a:lnTo>
                  <a:lnTo>
                    <a:pt x="607" y="76"/>
                  </a:lnTo>
                  <a:lnTo>
                    <a:pt x="607" y="74"/>
                  </a:lnTo>
                  <a:lnTo>
                    <a:pt x="606" y="73"/>
                  </a:lnTo>
                  <a:lnTo>
                    <a:pt x="605" y="73"/>
                  </a:lnTo>
                  <a:lnTo>
                    <a:pt x="605" y="72"/>
                  </a:lnTo>
                  <a:lnTo>
                    <a:pt x="604" y="71"/>
                  </a:lnTo>
                  <a:lnTo>
                    <a:pt x="604" y="71"/>
                  </a:lnTo>
                  <a:lnTo>
                    <a:pt x="603" y="70"/>
                  </a:lnTo>
                  <a:lnTo>
                    <a:pt x="602" y="70"/>
                  </a:lnTo>
                  <a:lnTo>
                    <a:pt x="601" y="69"/>
                  </a:lnTo>
                  <a:lnTo>
                    <a:pt x="601" y="68"/>
                  </a:lnTo>
                  <a:lnTo>
                    <a:pt x="601" y="67"/>
                  </a:lnTo>
                  <a:lnTo>
                    <a:pt x="601" y="65"/>
                  </a:lnTo>
                  <a:lnTo>
                    <a:pt x="600" y="65"/>
                  </a:lnTo>
                  <a:lnTo>
                    <a:pt x="599" y="65"/>
                  </a:lnTo>
                  <a:lnTo>
                    <a:pt x="598" y="65"/>
                  </a:lnTo>
                  <a:lnTo>
                    <a:pt x="596" y="65"/>
                  </a:lnTo>
                  <a:lnTo>
                    <a:pt x="594" y="64"/>
                  </a:lnTo>
                  <a:lnTo>
                    <a:pt x="593" y="64"/>
                  </a:lnTo>
                  <a:lnTo>
                    <a:pt x="592" y="64"/>
                  </a:lnTo>
                  <a:lnTo>
                    <a:pt x="590" y="66"/>
                  </a:lnTo>
                  <a:lnTo>
                    <a:pt x="590" y="67"/>
                  </a:lnTo>
                  <a:lnTo>
                    <a:pt x="589" y="68"/>
                  </a:lnTo>
                  <a:lnTo>
                    <a:pt x="588" y="68"/>
                  </a:lnTo>
                  <a:lnTo>
                    <a:pt x="586" y="68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78" y="61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3" y="61"/>
                  </a:lnTo>
                  <a:lnTo>
                    <a:pt x="572" y="61"/>
                  </a:lnTo>
                  <a:lnTo>
                    <a:pt x="571" y="60"/>
                  </a:lnTo>
                  <a:lnTo>
                    <a:pt x="569" y="58"/>
                  </a:lnTo>
                  <a:lnTo>
                    <a:pt x="568" y="57"/>
                  </a:lnTo>
                  <a:lnTo>
                    <a:pt x="567" y="57"/>
                  </a:lnTo>
                  <a:lnTo>
                    <a:pt x="566" y="57"/>
                  </a:lnTo>
                  <a:lnTo>
                    <a:pt x="564" y="56"/>
                  </a:lnTo>
                  <a:lnTo>
                    <a:pt x="563" y="55"/>
                  </a:lnTo>
                  <a:lnTo>
                    <a:pt x="563" y="54"/>
                  </a:lnTo>
                  <a:lnTo>
                    <a:pt x="563" y="53"/>
                  </a:lnTo>
                  <a:lnTo>
                    <a:pt x="563" y="52"/>
                  </a:lnTo>
                  <a:lnTo>
                    <a:pt x="562" y="51"/>
                  </a:lnTo>
                  <a:lnTo>
                    <a:pt x="563" y="48"/>
                  </a:lnTo>
                  <a:lnTo>
                    <a:pt x="563" y="47"/>
                  </a:lnTo>
                  <a:lnTo>
                    <a:pt x="561" y="45"/>
                  </a:lnTo>
                  <a:lnTo>
                    <a:pt x="560" y="44"/>
                  </a:lnTo>
                  <a:lnTo>
                    <a:pt x="559" y="44"/>
                  </a:lnTo>
                  <a:lnTo>
                    <a:pt x="558" y="45"/>
                  </a:lnTo>
                  <a:lnTo>
                    <a:pt x="557" y="45"/>
                  </a:lnTo>
                  <a:lnTo>
                    <a:pt x="557" y="44"/>
                  </a:lnTo>
                  <a:lnTo>
                    <a:pt x="555" y="41"/>
                  </a:lnTo>
                  <a:lnTo>
                    <a:pt x="554" y="40"/>
                  </a:lnTo>
                  <a:lnTo>
                    <a:pt x="551" y="38"/>
                  </a:lnTo>
                  <a:lnTo>
                    <a:pt x="549" y="38"/>
                  </a:lnTo>
                  <a:lnTo>
                    <a:pt x="548" y="38"/>
                  </a:lnTo>
                  <a:lnTo>
                    <a:pt x="547" y="38"/>
                  </a:lnTo>
                  <a:lnTo>
                    <a:pt x="546" y="38"/>
                  </a:lnTo>
                  <a:lnTo>
                    <a:pt x="545" y="37"/>
                  </a:lnTo>
                  <a:lnTo>
                    <a:pt x="545" y="36"/>
                  </a:lnTo>
                  <a:lnTo>
                    <a:pt x="544" y="36"/>
                  </a:lnTo>
                  <a:lnTo>
                    <a:pt x="543" y="36"/>
                  </a:lnTo>
                  <a:lnTo>
                    <a:pt x="541" y="36"/>
                  </a:lnTo>
                  <a:lnTo>
                    <a:pt x="540" y="35"/>
                  </a:lnTo>
                  <a:lnTo>
                    <a:pt x="539" y="33"/>
                  </a:lnTo>
                  <a:lnTo>
                    <a:pt x="541" y="32"/>
                  </a:lnTo>
                  <a:lnTo>
                    <a:pt x="542" y="31"/>
                  </a:lnTo>
                  <a:lnTo>
                    <a:pt x="542" y="30"/>
                  </a:lnTo>
                  <a:lnTo>
                    <a:pt x="544" y="28"/>
                  </a:lnTo>
                  <a:lnTo>
                    <a:pt x="545" y="28"/>
                  </a:lnTo>
                  <a:lnTo>
                    <a:pt x="545" y="27"/>
                  </a:lnTo>
                  <a:lnTo>
                    <a:pt x="543" y="25"/>
                  </a:lnTo>
                  <a:lnTo>
                    <a:pt x="541" y="24"/>
                  </a:lnTo>
                  <a:lnTo>
                    <a:pt x="540" y="23"/>
                  </a:lnTo>
                  <a:lnTo>
                    <a:pt x="538" y="24"/>
                  </a:lnTo>
                  <a:lnTo>
                    <a:pt x="536" y="22"/>
                  </a:lnTo>
                  <a:lnTo>
                    <a:pt x="536" y="22"/>
                  </a:lnTo>
                  <a:lnTo>
                    <a:pt x="535" y="21"/>
                  </a:lnTo>
                  <a:lnTo>
                    <a:pt x="535" y="20"/>
                  </a:lnTo>
                  <a:lnTo>
                    <a:pt x="535" y="19"/>
                  </a:lnTo>
                  <a:lnTo>
                    <a:pt x="535" y="19"/>
                  </a:lnTo>
                  <a:lnTo>
                    <a:pt x="534" y="18"/>
                  </a:lnTo>
                  <a:lnTo>
                    <a:pt x="533" y="18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33" y="16"/>
                  </a:lnTo>
                  <a:lnTo>
                    <a:pt x="533" y="15"/>
                  </a:lnTo>
                  <a:lnTo>
                    <a:pt x="536" y="13"/>
                  </a:lnTo>
                  <a:lnTo>
                    <a:pt x="537" y="12"/>
                  </a:lnTo>
                  <a:lnTo>
                    <a:pt x="537" y="10"/>
                  </a:lnTo>
                  <a:lnTo>
                    <a:pt x="537" y="9"/>
                  </a:lnTo>
                  <a:lnTo>
                    <a:pt x="536" y="9"/>
                  </a:lnTo>
                  <a:lnTo>
                    <a:pt x="536" y="9"/>
                  </a:lnTo>
                  <a:lnTo>
                    <a:pt x="536" y="7"/>
                  </a:lnTo>
                  <a:lnTo>
                    <a:pt x="536" y="6"/>
                  </a:lnTo>
                  <a:lnTo>
                    <a:pt x="536" y="5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6" y="1"/>
                  </a:lnTo>
                  <a:lnTo>
                    <a:pt x="536" y="0"/>
                  </a:lnTo>
                  <a:lnTo>
                    <a:pt x="532" y="1"/>
                  </a:lnTo>
                  <a:lnTo>
                    <a:pt x="524" y="2"/>
                  </a:lnTo>
                  <a:lnTo>
                    <a:pt x="523" y="2"/>
                  </a:lnTo>
                  <a:lnTo>
                    <a:pt x="523" y="4"/>
                  </a:lnTo>
                  <a:lnTo>
                    <a:pt x="522" y="4"/>
                  </a:lnTo>
                  <a:lnTo>
                    <a:pt x="522" y="5"/>
                  </a:lnTo>
                  <a:lnTo>
                    <a:pt x="520" y="5"/>
                  </a:lnTo>
                  <a:lnTo>
                    <a:pt x="520" y="6"/>
                  </a:lnTo>
                  <a:lnTo>
                    <a:pt x="518" y="5"/>
                  </a:lnTo>
                  <a:lnTo>
                    <a:pt x="516" y="5"/>
                  </a:lnTo>
                  <a:lnTo>
                    <a:pt x="512" y="3"/>
                  </a:lnTo>
                  <a:lnTo>
                    <a:pt x="511" y="2"/>
                  </a:lnTo>
                  <a:lnTo>
                    <a:pt x="509" y="2"/>
                  </a:lnTo>
                  <a:lnTo>
                    <a:pt x="503" y="4"/>
                  </a:lnTo>
                  <a:lnTo>
                    <a:pt x="503" y="4"/>
                  </a:lnTo>
                  <a:lnTo>
                    <a:pt x="500" y="3"/>
                  </a:lnTo>
                  <a:lnTo>
                    <a:pt x="499" y="3"/>
                  </a:lnTo>
                  <a:lnTo>
                    <a:pt x="498" y="4"/>
                  </a:lnTo>
                  <a:lnTo>
                    <a:pt x="497" y="7"/>
                  </a:lnTo>
                  <a:lnTo>
                    <a:pt x="496" y="8"/>
                  </a:lnTo>
                  <a:lnTo>
                    <a:pt x="495" y="9"/>
                  </a:lnTo>
                  <a:lnTo>
                    <a:pt x="494" y="10"/>
                  </a:lnTo>
                  <a:lnTo>
                    <a:pt x="494" y="11"/>
                  </a:lnTo>
                  <a:lnTo>
                    <a:pt x="494" y="11"/>
                  </a:lnTo>
                  <a:lnTo>
                    <a:pt x="493" y="12"/>
                  </a:lnTo>
                  <a:lnTo>
                    <a:pt x="494" y="14"/>
                  </a:lnTo>
                  <a:lnTo>
                    <a:pt x="494" y="15"/>
                  </a:lnTo>
                  <a:lnTo>
                    <a:pt x="494" y="17"/>
                  </a:lnTo>
                  <a:lnTo>
                    <a:pt x="495" y="18"/>
                  </a:lnTo>
                  <a:lnTo>
                    <a:pt x="496" y="19"/>
                  </a:lnTo>
                  <a:lnTo>
                    <a:pt x="495" y="20"/>
                  </a:lnTo>
                  <a:lnTo>
                    <a:pt x="494" y="21"/>
                  </a:lnTo>
                  <a:lnTo>
                    <a:pt x="494" y="22"/>
                  </a:lnTo>
                  <a:lnTo>
                    <a:pt x="494" y="23"/>
                  </a:lnTo>
                  <a:lnTo>
                    <a:pt x="494" y="25"/>
                  </a:lnTo>
                  <a:lnTo>
                    <a:pt x="494" y="26"/>
                  </a:lnTo>
                  <a:lnTo>
                    <a:pt x="494" y="27"/>
                  </a:lnTo>
                  <a:lnTo>
                    <a:pt x="493" y="31"/>
                  </a:lnTo>
                  <a:lnTo>
                    <a:pt x="491" y="33"/>
                  </a:lnTo>
                  <a:lnTo>
                    <a:pt x="490" y="34"/>
                  </a:lnTo>
                  <a:lnTo>
                    <a:pt x="489" y="35"/>
                  </a:lnTo>
                  <a:lnTo>
                    <a:pt x="489" y="36"/>
                  </a:lnTo>
                  <a:lnTo>
                    <a:pt x="488" y="37"/>
                  </a:lnTo>
                  <a:lnTo>
                    <a:pt x="487" y="38"/>
                  </a:lnTo>
                  <a:lnTo>
                    <a:pt x="483" y="39"/>
                  </a:lnTo>
                  <a:lnTo>
                    <a:pt x="479" y="38"/>
                  </a:lnTo>
                  <a:lnTo>
                    <a:pt x="478" y="39"/>
                  </a:lnTo>
                  <a:lnTo>
                    <a:pt x="477" y="40"/>
                  </a:lnTo>
                  <a:lnTo>
                    <a:pt x="476" y="42"/>
                  </a:lnTo>
                  <a:lnTo>
                    <a:pt x="474" y="43"/>
                  </a:lnTo>
                  <a:lnTo>
                    <a:pt x="468" y="42"/>
                  </a:lnTo>
                  <a:lnTo>
                    <a:pt x="459" y="44"/>
                  </a:lnTo>
                  <a:lnTo>
                    <a:pt x="457" y="45"/>
                  </a:lnTo>
                  <a:lnTo>
                    <a:pt x="456" y="46"/>
                  </a:lnTo>
                  <a:lnTo>
                    <a:pt x="451" y="59"/>
                  </a:lnTo>
                  <a:lnTo>
                    <a:pt x="450" y="65"/>
                  </a:lnTo>
                  <a:lnTo>
                    <a:pt x="450" y="67"/>
                  </a:lnTo>
                  <a:lnTo>
                    <a:pt x="450" y="69"/>
                  </a:lnTo>
                  <a:lnTo>
                    <a:pt x="449" y="70"/>
                  </a:lnTo>
                  <a:lnTo>
                    <a:pt x="449" y="71"/>
                  </a:lnTo>
                  <a:lnTo>
                    <a:pt x="452" y="88"/>
                  </a:lnTo>
                  <a:lnTo>
                    <a:pt x="452" y="89"/>
                  </a:lnTo>
                  <a:lnTo>
                    <a:pt x="451" y="94"/>
                  </a:lnTo>
                  <a:lnTo>
                    <a:pt x="451" y="96"/>
                  </a:lnTo>
                  <a:lnTo>
                    <a:pt x="452" y="97"/>
                  </a:lnTo>
                  <a:lnTo>
                    <a:pt x="454" y="102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4" y="106"/>
                  </a:lnTo>
                  <a:lnTo>
                    <a:pt x="454" y="107"/>
                  </a:lnTo>
                  <a:lnTo>
                    <a:pt x="454" y="109"/>
                  </a:lnTo>
                  <a:lnTo>
                    <a:pt x="454" y="110"/>
                  </a:lnTo>
                  <a:lnTo>
                    <a:pt x="453" y="111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3"/>
                  </a:lnTo>
                  <a:lnTo>
                    <a:pt x="450" y="113"/>
                  </a:lnTo>
                  <a:lnTo>
                    <a:pt x="450" y="114"/>
                  </a:lnTo>
                  <a:lnTo>
                    <a:pt x="450" y="115"/>
                  </a:lnTo>
                  <a:lnTo>
                    <a:pt x="450" y="116"/>
                  </a:lnTo>
                  <a:lnTo>
                    <a:pt x="449" y="117"/>
                  </a:lnTo>
                  <a:lnTo>
                    <a:pt x="449" y="118"/>
                  </a:lnTo>
                  <a:lnTo>
                    <a:pt x="449" y="119"/>
                  </a:lnTo>
                  <a:lnTo>
                    <a:pt x="448" y="120"/>
                  </a:lnTo>
                  <a:lnTo>
                    <a:pt x="445" y="120"/>
                  </a:lnTo>
                  <a:lnTo>
                    <a:pt x="441" y="121"/>
                  </a:lnTo>
                  <a:lnTo>
                    <a:pt x="438" y="121"/>
                  </a:lnTo>
                  <a:lnTo>
                    <a:pt x="437" y="121"/>
                  </a:lnTo>
                  <a:lnTo>
                    <a:pt x="436" y="121"/>
                  </a:lnTo>
                  <a:lnTo>
                    <a:pt x="436" y="122"/>
                  </a:lnTo>
                  <a:lnTo>
                    <a:pt x="435" y="123"/>
                  </a:lnTo>
                  <a:lnTo>
                    <a:pt x="435" y="124"/>
                  </a:lnTo>
                  <a:lnTo>
                    <a:pt x="432" y="125"/>
                  </a:lnTo>
                  <a:lnTo>
                    <a:pt x="431" y="127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28" y="128"/>
                  </a:lnTo>
                  <a:lnTo>
                    <a:pt x="427" y="130"/>
                  </a:lnTo>
                  <a:lnTo>
                    <a:pt x="426" y="130"/>
                  </a:lnTo>
                  <a:lnTo>
                    <a:pt x="423" y="131"/>
                  </a:lnTo>
                  <a:lnTo>
                    <a:pt x="420" y="132"/>
                  </a:lnTo>
                  <a:lnTo>
                    <a:pt x="419" y="132"/>
                  </a:lnTo>
                  <a:lnTo>
                    <a:pt x="418" y="132"/>
                  </a:lnTo>
                  <a:lnTo>
                    <a:pt x="418" y="131"/>
                  </a:lnTo>
                  <a:lnTo>
                    <a:pt x="418" y="130"/>
                  </a:lnTo>
                  <a:lnTo>
                    <a:pt x="419" y="130"/>
                  </a:lnTo>
                  <a:lnTo>
                    <a:pt x="419" y="129"/>
                  </a:lnTo>
                  <a:lnTo>
                    <a:pt x="420" y="127"/>
                  </a:lnTo>
                  <a:lnTo>
                    <a:pt x="419" y="125"/>
                  </a:lnTo>
                  <a:lnTo>
                    <a:pt x="418" y="124"/>
                  </a:lnTo>
                  <a:lnTo>
                    <a:pt x="417" y="124"/>
                  </a:lnTo>
                  <a:lnTo>
                    <a:pt x="415" y="123"/>
                  </a:lnTo>
                  <a:lnTo>
                    <a:pt x="410" y="124"/>
                  </a:lnTo>
                  <a:lnTo>
                    <a:pt x="409" y="124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01" y="122"/>
                  </a:lnTo>
                  <a:lnTo>
                    <a:pt x="398" y="123"/>
                  </a:lnTo>
                  <a:lnTo>
                    <a:pt x="395" y="124"/>
                  </a:lnTo>
                  <a:lnTo>
                    <a:pt x="394" y="124"/>
                  </a:lnTo>
                  <a:lnTo>
                    <a:pt x="392" y="124"/>
                  </a:lnTo>
                  <a:lnTo>
                    <a:pt x="387" y="124"/>
                  </a:lnTo>
                  <a:lnTo>
                    <a:pt x="374" y="119"/>
                  </a:lnTo>
                  <a:lnTo>
                    <a:pt x="367" y="114"/>
                  </a:lnTo>
                  <a:lnTo>
                    <a:pt x="366" y="113"/>
                  </a:lnTo>
                  <a:lnTo>
                    <a:pt x="363" y="113"/>
                  </a:lnTo>
                  <a:lnTo>
                    <a:pt x="362" y="113"/>
                  </a:lnTo>
                  <a:lnTo>
                    <a:pt x="359" y="111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7" y="110"/>
                  </a:lnTo>
                  <a:lnTo>
                    <a:pt x="356" y="111"/>
                  </a:lnTo>
                  <a:lnTo>
                    <a:pt x="355" y="111"/>
                  </a:lnTo>
                  <a:lnTo>
                    <a:pt x="354" y="112"/>
                  </a:lnTo>
                  <a:lnTo>
                    <a:pt x="354" y="114"/>
                  </a:lnTo>
                  <a:lnTo>
                    <a:pt x="354" y="116"/>
                  </a:lnTo>
                  <a:lnTo>
                    <a:pt x="354" y="117"/>
                  </a:lnTo>
                  <a:lnTo>
                    <a:pt x="354" y="118"/>
                  </a:lnTo>
                  <a:lnTo>
                    <a:pt x="354" y="119"/>
                  </a:lnTo>
                  <a:lnTo>
                    <a:pt x="353" y="121"/>
                  </a:lnTo>
                  <a:lnTo>
                    <a:pt x="353" y="122"/>
                  </a:lnTo>
                  <a:lnTo>
                    <a:pt x="353" y="123"/>
                  </a:lnTo>
                  <a:lnTo>
                    <a:pt x="354" y="124"/>
                  </a:lnTo>
                  <a:lnTo>
                    <a:pt x="353" y="124"/>
                  </a:lnTo>
                  <a:lnTo>
                    <a:pt x="353" y="125"/>
                  </a:lnTo>
                  <a:lnTo>
                    <a:pt x="348" y="138"/>
                  </a:lnTo>
                  <a:lnTo>
                    <a:pt x="344" y="150"/>
                  </a:lnTo>
                  <a:lnTo>
                    <a:pt x="342" y="154"/>
                  </a:lnTo>
                  <a:lnTo>
                    <a:pt x="342" y="155"/>
                  </a:lnTo>
                  <a:lnTo>
                    <a:pt x="342" y="157"/>
                  </a:lnTo>
                  <a:lnTo>
                    <a:pt x="342" y="159"/>
                  </a:lnTo>
                  <a:lnTo>
                    <a:pt x="340" y="164"/>
                  </a:lnTo>
                  <a:lnTo>
                    <a:pt x="338" y="167"/>
                  </a:lnTo>
                  <a:lnTo>
                    <a:pt x="337" y="170"/>
                  </a:lnTo>
                  <a:lnTo>
                    <a:pt x="336" y="178"/>
                  </a:lnTo>
                  <a:lnTo>
                    <a:pt x="334" y="182"/>
                  </a:lnTo>
                  <a:lnTo>
                    <a:pt x="334" y="184"/>
                  </a:lnTo>
                  <a:lnTo>
                    <a:pt x="333" y="187"/>
                  </a:lnTo>
                  <a:lnTo>
                    <a:pt x="330" y="191"/>
                  </a:lnTo>
                  <a:lnTo>
                    <a:pt x="329" y="197"/>
                  </a:lnTo>
                  <a:lnTo>
                    <a:pt x="327" y="199"/>
                  </a:lnTo>
                  <a:lnTo>
                    <a:pt x="327" y="201"/>
                  </a:lnTo>
                  <a:lnTo>
                    <a:pt x="327" y="202"/>
                  </a:lnTo>
                  <a:lnTo>
                    <a:pt x="328" y="205"/>
                  </a:lnTo>
                  <a:lnTo>
                    <a:pt x="330" y="206"/>
                  </a:lnTo>
                  <a:lnTo>
                    <a:pt x="335" y="207"/>
                  </a:lnTo>
                  <a:lnTo>
                    <a:pt x="340" y="208"/>
                  </a:lnTo>
                  <a:lnTo>
                    <a:pt x="341" y="209"/>
                  </a:lnTo>
                  <a:lnTo>
                    <a:pt x="341" y="210"/>
                  </a:lnTo>
                  <a:lnTo>
                    <a:pt x="341" y="213"/>
                  </a:lnTo>
                  <a:lnTo>
                    <a:pt x="340" y="217"/>
                  </a:lnTo>
                  <a:lnTo>
                    <a:pt x="339" y="222"/>
                  </a:lnTo>
                  <a:lnTo>
                    <a:pt x="337" y="224"/>
                  </a:lnTo>
                  <a:lnTo>
                    <a:pt x="334" y="225"/>
                  </a:lnTo>
                  <a:lnTo>
                    <a:pt x="333" y="224"/>
                  </a:lnTo>
                  <a:lnTo>
                    <a:pt x="329" y="220"/>
                  </a:lnTo>
                  <a:lnTo>
                    <a:pt x="327" y="219"/>
                  </a:lnTo>
                  <a:lnTo>
                    <a:pt x="325" y="218"/>
                  </a:lnTo>
                  <a:lnTo>
                    <a:pt x="323" y="219"/>
                  </a:lnTo>
                  <a:lnTo>
                    <a:pt x="316" y="223"/>
                  </a:lnTo>
                  <a:lnTo>
                    <a:pt x="315" y="224"/>
                  </a:lnTo>
                  <a:lnTo>
                    <a:pt x="313" y="223"/>
                  </a:lnTo>
                  <a:lnTo>
                    <a:pt x="312" y="222"/>
                  </a:lnTo>
                  <a:lnTo>
                    <a:pt x="312" y="221"/>
                  </a:lnTo>
                  <a:lnTo>
                    <a:pt x="309" y="221"/>
                  </a:lnTo>
                  <a:lnTo>
                    <a:pt x="308" y="221"/>
                  </a:lnTo>
                  <a:lnTo>
                    <a:pt x="308" y="220"/>
                  </a:lnTo>
                  <a:lnTo>
                    <a:pt x="308" y="218"/>
                  </a:lnTo>
                  <a:lnTo>
                    <a:pt x="307" y="216"/>
                  </a:lnTo>
                  <a:lnTo>
                    <a:pt x="307" y="215"/>
                  </a:lnTo>
                  <a:lnTo>
                    <a:pt x="307" y="213"/>
                  </a:lnTo>
                  <a:lnTo>
                    <a:pt x="305" y="213"/>
                  </a:lnTo>
                  <a:lnTo>
                    <a:pt x="303" y="212"/>
                  </a:lnTo>
                  <a:lnTo>
                    <a:pt x="301" y="213"/>
                  </a:lnTo>
                  <a:lnTo>
                    <a:pt x="299" y="215"/>
                  </a:lnTo>
                  <a:lnTo>
                    <a:pt x="283" y="220"/>
                  </a:lnTo>
                  <a:lnTo>
                    <a:pt x="281" y="222"/>
                  </a:lnTo>
                  <a:lnTo>
                    <a:pt x="279" y="223"/>
                  </a:lnTo>
                  <a:lnTo>
                    <a:pt x="278" y="223"/>
                  </a:lnTo>
                  <a:lnTo>
                    <a:pt x="273" y="224"/>
                  </a:lnTo>
                  <a:lnTo>
                    <a:pt x="273" y="224"/>
                  </a:lnTo>
                  <a:lnTo>
                    <a:pt x="269" y="224"/>
                  </a:lnTo>
                  <a:lnTo>
                    <a:pt x="267" y="224"/>
                  </a:lnTo>
                  <a:lnTo>
                    <a:pt x="261" y="225"/>
                  </a:lnTo>
                  <a:lnTo>
                    <a:pt x="258" y="225"/>
                  </a:lnTo>
                  <a:lnTo>
                    <a:pt x="257" y="225"/>
                  </a:lnTo>
                  <a:lnTo>
                    <a:pt x="256" y="226"/>
                  </a:lnTo>
                  <a:lnTo>
                    <a:pt x="256" y="228"/>
                  </a:lnTo>
                  <a:lnTo>
                    <a:pt x="256" y="229"/>
                  </a:lnTo>
                  <a:lnTo>
                    <a:pt x="255" y="229"/>
                  </a:lnTo>
                  <a:lnTo>
                    <a:pt x="252" y="229"/>
                  </a:lnTo>
                  <a:lnTo>
                    <a:pt x="249" y="230"/>
                  </a:lnTo>
                  <a:lnTo>
                    <a:pt x="247" y="230"/>
                  </a:lnTo>
                  <a:lnTo>
                    <a:pt x="245" y="230"/>
                  </a:lnTo>
                  <a:lnTo>
                    <a:pt x="243" y="231"/>
                  </a:lnTo>
                  <a:lnTo>
                    <a:pt x="241" y="232"/>
                  </a:lnTo>
                  <a:lnTo>
                    <a:pt x="238" y="234"/>
                  </a:lnTo>
                  <a:lnTo>
                    <a:pt x="236" y="235"/>
                  </a:lnTo>
                  <a:lnTo>
                    <a:pt x="235" y="236"/>
                  </a:lnTo>
                  <a:lnTo>
                    <a:pt x="235" y="238"/>
                  </a:lnTo>
                  <a:lnTo>
                    <a:pt x="236" y="239"/>
                  </a:lnTo>
                  <a:lnTo>
                    <a:pt x="240" y="241"/>
                  </a:lnTo>
                  <a:lnTo>
                    <a:pt x="242" y="242"/>
                  </a:lnTo>
                  <a:lnTo>
                    <a:pt x="249" y="241"/>
                  </a:lnTo>
                  <a:lnTo>
                    <a:pt x="250" y="241"/>
                  </a:lnTo>
                  <a:lnTo>
                    <a:pt x="251" y="241"/>
                  </a:lnTo>
                  <a:lnTo>
                    <a:pt x="253" y="242"/>
                  </a:lnTo>
                  <a:lnTo>
                    <a:pt x="258" y="245"/>
                  </a:lnTo>
                  <a:lnTo>
                    <a:pt x="259" y="246"/>
                  </a:lnTo>
                  <a:lnTo>
                    <a:pt x="259" y="247"/>
                  </a:lnTo>
                  <a:lnTo>
                    <a:pt x="258" y="248"/>
                  </a:lnTo>
                  <a:lnTo>
                    <a:pt x="256" y="248"/>
                  </a:lnTo>
                  <a:lnTo>
                    <a:pt x="256" y="249"/>
                  </a:lnTo>
                  <a:lnTo>
                    <a:pt x="255" y="250"/>
                  </a:lnTo>
                  <a:lnTo>
                    <a:pt x="255" y="250"/>
                  </a:lnTo>
                  <a:lnTo>
                    <a:pt x="256" y="251"/>
                  </a:lnTo>
                  <a:lnTo>
                    <a:pt x="256" y="252"/>
                  </a:lnTo>
                  <a:lnTo>
                    <a:pt x="256" y="253"/>
                  </a:lnTo>
                  <a:lnTo>
                    <a:pt x="255" y="254"/>
                  </a:lnTo>
                  <a:lnTo>
                    <a:pt x="254" y="258"/>
                  </a:lnTo>
                  <a:lnTo>
                    <a:pt x="254" y="259"/>
                  </a:lnTo>
                  <a:lnTo>
                    <a:pt x="254" y="262"/>
                  </a:lnTo>
                  <a:lnTo>
                    <a:pt x="256" y="270"/>
                  </a:lnTo>
                  <a:lnTo>
                    <a:pt x="256" y="272"/>
                  </a:lnTo>
                  <a:lnTo>
                    <a:pt x="254" y="275"/>
                  </a:lnTo>
                  <a:lnTo>
                    <a:pt x="254" y="277"/>
                  </a:lnTo>
                  <a:lnTo>
                    <a:pt x="254" y="278"/>
                  </a:lnTo>
                  <a:lnTo>
                    <a:pt x="255" y="279"/>
                  </a:lnTo>
                  <a:lnTo>
                    <a:pt x="256" y="280"/>
                  </a:lnTo>
                  <a:lnTo>
                    <a:pt x="256" y="281"/>
                  </a:lnTo>
                  <a:lnTo>
                    <a:pt x="256" y="282"/>
                  </a:lnTo>
                  <a:lnTo>
                    <a:pt x="256" y="283"/>
                  </a:lnTo>
                  <a:lnTo>
                    <a:pt x="256" y="284"/>
                  </a:lnTo>
                  <a:lnTo>
                    <a:pt x="256" y="285"/>
                  </a:lnTo>
                  <a:lnTo>
                    <a:pt x="257" y="286"/>
                  </a:lnTo>
                  <a:lnTo>
                    <a:pt x="258" y="289"/>
                  </a:lnTo>
                  <a:lnTo>
                    <a:pt x="263" y="300"/>
                  </a:lnTo>
                  <a:lnTo>
                    <a:pt x="268" y="312"/>
                  </a:lnTo>
                  <a:lnTo>
                    <a:pt x="267" y="314"/>
                  </a:lnTo>
                  <a:lnTo>
                    <a:pt x="267" y="316"/>
                  </a:lnTo>
                  <a:lnTo>
                    <a:pt x="265" y="318"/>
                  </a:lnTo>
                  <a:lnTo>
                    <a:pt x="265" y="319"/>
                  </a:lnTo>
                  <a:lnTo>
                    <a:pt x="267" y="319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70" y="323"/>
                  </a:lnTo>
                  <a:lnTo>
                    <a:pt x="270" y="324"/>
                  </a:lnTo>
                  <a:lnTo>
                    <a:pt x="270" y="326"/>
                  </a:lnTo>
                  <a:lnTo>
                    <a:pt x="271" y="327"/>
                  </a:lnTo>
                  <a:lnTo>
                    <a:pt x="271" y="328"/>
                  </a:lnTo>
                  <a:lnTo>
                    <a:pt x="271" y="329"/>
                  </a:lnTo>
                  <a:lnTo>
                    <a:pt x="270" y="330"/>
                  </a:lnTo>
                  <a:lnTo>
                    <a:pt x="269" y="330"/>
                  </a:lnTo>
                  <a:lnTo>
                    <a:pt x="268" y="331"/>
                  </a:lnTo>
                  <a:lnTo>
                    <a:pt x="267" y="330"/>
                  </a:lnTo>
                  <a:lnTo>
                    <a:pt x="265" y="329"/>
                  </a:lnTo>
                  <a:lnTo>
                    <a:pt x="264" y="329"/>
                  </a:lnTo>
                  <a:lnTo>
                    <a:pt x="263" y="329"/>
                  </a:lnTo>
                  <a:lnTo>
                    <a:pt x="259" y="332"/>
                  </a:lnTo>
                  <a:lnTo>
                    <a:pt x="256" y="334"/>
                  </a:lnTo>
                  <a:lnTo>
                    <a:pt x="255" y="335"/>
                  </a:lnTo>
                  <a:lnTo>
                    <a:pt x="255" y="336"/>
                  </a:lnTo>
                  <a:lnTo>
                    <a:pt x="256" y="337"/>
                  </a:lnTo>
                  <a:lnTo>
                    <a:pt x="256" y="338"/>
                  </a:lnTo>
                  <a:lnTo>
                    <a:pt x="258" y="340"/>
                  </a:lnTo>
                  <a:lnTo>
                    <a:pt x="260" y="340"/>
                  </a:lnTo>
                  <a:lnTo>
                    <a:pt x="261" y="340"/>
                  </a:lnTo>
                  <a:lnTo>
                    <a:pt x="262" y="341"/>
                  </a:lnTo>
                  <a:lnTo>
                    <a:pt x="261" y="342"/>
                  </a:lnTo>
                  <a:lnTo>
                    <a:pt x="260" y="342"/>
                  </a:lnTo>
                  <a:lnTo>
                    <a:pt x="258" y="343"/>
                  </a:lnTo>
                  <a:lnTo>
                    <a:pt x="256" y="344"/>
                  </a:lnTo>
                  <a:lnTo>
                    <a:pt x="256" y="344"/>
                  </a:lnTo>
                  <a:lnTo>
                    <a:pt x="254" y="345"/>
                  </a:lnTo>
                  <a:lnTo>
                    <a:pt x="253" y="345"/>
                  </a:lnTo>
                  <a:lnTo>
                    <a:pt x="252" y="344"/>
                  </a:lnTo>
                  <a:lnTo>
                    <a:pt x="251" y="344"/>
                  </a:lnTo>
                  <a:lnTo>
                    <a:pt x="250" y="345"/>
                  </a:lnTo>
                  <a:lnTo>
                    <a:pt x="249" y="346"/>
                  </a:lnTo>
                  <a:lnTo>
                    <a:pt x="248" y="350"/>
                  </a:lnTo>
                  <a:lnTo>
                    <a:pt x="248" y="351"/>
                  </a:lnTo>
                  <a:lnTo>
                    <a:pt x="247" y="353"/>
                  </a:lnTo>
                  <a:lnTo>
                    <a:pt x="247" y="354"/>
                  </a:lnTo>
                  <a:lnTo>
                    <a:pt x="246" y="355"/>
                  </a:lnTo>
                  <a:lnTo>
                    <a:pt x="247" y="356"/>
                  </a:lnTo>
                  <a:lnTo>
                    <a:pt x="247" y="357"/>
                  </a:lnTo>
                  <a:lnTo>
                    <a:pt x="247" y="359"/>
                  </a:lnTo>
                  <a:lnTo>
                    <a:pt x="248" y="360"/>
                  </a:lnTo>
                  <a:lnTo>
                    <a:pt x="248" y="361"/>
                  </a:lnTo>
                  <a:lnTo>
                    <a:pt x="249" y="361"/>
                  </a:lnTo>
                  <a:lnTo>
                    <a:pt x="249" y="362"/>
                  </a:lnTo>
                  <a:lnTo>
                    <a:pt x="248" y="362"/>
                  </a:lnTo>
                  <a:lnTo>
                    <a:pt x="248" y="364"/>
                  </a:lnTo>
                  <a:lnTo>
                    <a:pt x="249" y="369"/>
                  </a:lnTo>
                  <a:lnTo>
                    <a:pt x="249" y="369"/>
                  </a:lnTo>
                  <a:lnTo>
                    <a:pt x="250" y="370"/>
                  </a:lnTo>
                  <a:lnTo>
                    <a:pt x="250" y="371"/>
                  </a:lnTo>
                  <a:lnTo>
                    <a:pt x="251" y="375"/>
                  </a:lnTo>
                  <a:lnTo>
                    <a:pt x="251" y="376"/>
                  </a:lnTo>
                  <a:lnTo>
                    <a:pt x="250" y="377"/>
                  </a:lnTo>
                  <a:lnTo>
                    <a:pt x="249" y="378"/>
                  </a:lnTo>
                  <a:lnTo>
                    <a:pt x="249" y="378"/>
                  </a:lnTo>
                  <a:lnTo>
                    <a:pt x="249" y="380"/>
                  </a:lnTo>
                  <a:lnTo>
                    <a:pt x="249" y="381"/>
                  </a:lnTo>
                  <a:lnTo>
                    <a:pt x="250" y="381"/>
                  </a:lnTo>
                  <a:lnTo>
                    <a:pt x="250" y="382"/>
                  </a:lnTo>
                  <a:lnTo>
                    <a:pt x="251" y="383"/>
                  </a:lnTo>
                  <a:lnTo>
                    <a:pt x="251" y="383"/>
                  </a:lnTo>
                  <a:lnTo>
                    <a:pt x="249" y="385"/>
                  </a:lnTo>
                  <a:lnTo>
                    <a:pt x="248" y="386"/>
                  </a:lnTo>
                  <a:lnTo>
                    <a:pt x="238" y="386"/>
                  </a:lnTo>
                  <a:lnTo>
                    <a:pt x="236" y="386"/>
                  </a:lnTo>
                  <a:lnTo>
                    <a:pt x="235" y="386"/>
                  </a:lnTo>
                  <a:lnTo>
                    <a:pt x="234" y="387"/>
                  </a:lnTo>
                  <a:lnTo>
                    <a:pt x="234" y="388"/>
                  </a:lnTo>
                  <a:lnTo>
                    <a:pt x="233" y="391"/>
                  </a:lnTo>
                  <a:lnTo>
                    <a:pt x="233" y="392"/>
                  </a:lnTo>
                  <a:lnTo>
                    <a:pt x="231" y="393"/>
                  </a:lnTo>
                  <a:lnTo>
                    <a:pt x="230" y="393"/>
                  </a:lnTo>
                  <a:lnTo>
                    <a:pt x="228" y="393"/>
                  </a:lnTo>
                  <a:lnTo>
                    <a:pt x="226" y="394"/>
                  </a:lnTo>
                  <a:lnTo>
                    <a:pt x="224" y="395"/>
                  </a:lnTo>
                  <a:lnTo>
                    <a:pt x="222" y="396"/>
                  </a:lnTo>
                  <a:lnTo>
                    <a:pt x="218" y="398"/>
                  </a:lnTo>
                  <a:lnTo>
                    <a:pt x="217" y="398"/>
                  </a:lnTo>
                  <a:lnTo>
                    <a:pt x="214" y="398"/>
                  </a:lnTo>
                  <a:lnTo>
                    <a:pt x="214" y="398"/>
                  </a:lnTo>
                  <a:lnTo>
                    <a:pt x="214" y="398"/>
                  </a:lnTo>
                  <a:lnTo>
                    <a:pt x="212" y="400"/>
                  </a:lnTo>
                  <a:lnTo>
                    <a:pt x="211" y="401"/>
                  </a:lnTo>
                  <a:lnTo>
                    <a:pt x="210" y="401"/>
                  </a:lnTo>
                  <a:lnTo>
                    <a:pt x="208" y="402"/>
                  </a:lnTo>
                  <a:lnTo>
                    <a:pt x="206" y="403"/>
                  </a:lnTo>
                  <a:lnTo>
                    <a:pt x="202" y="404"/>
                  </a:lnTo>
                  <a:lnTo>
                    <a:pt x="200" y="405"/>
                  </a:lnTo>
                  <a:lnTo>
                    <a:pt x="199" y="405"/>
                  </a:lnTo>
                  <a:lnTo>
                    <a:pt x="196" y="408"/>
                  </a:lnTo>
                  <a:lnTo>
                    <a:pt x="191" y="410"/>
                  </a:lnTo>
                  <a:lnTo>
                    <a:pt x="190" y="411"/>
                  </a:lnTo>
                  <a:lnTo>
                    <a:pt x="190" y="412"/>
                  </a:lnTo>
                  <a:lnTo>
                    <a:pt x="189" y="412"/>
                  </a:lnTo>
                  <a:lnTo>
                    <a:pt x="189" y="413"/>
                  </a:lnTo>
                  <a:lnTo>
                    <a:pt x="188" y="413"/>
                  </a:lnTo>
                  <a:lnTo>
                    <a:pt x="185" y="414"/>
                  </a:lnTo>
                  <a:lnTo>
                    <a:pt x="181" y="417"/>
                  </a:lnTo>
                  <a:lnTo>
                    <a:pt x="180" y="418"/>
                  </a:lnTo>
                  <a:lnTo>
                    <a:pt x="179" y="419"/>
                  </a:lnTo>
                  <a:lnTo>
                    <a:pt x="179" y="420"/>
                  </a:lnTo>
                  <a:lnTo>
                    <a:pt x="179" y="422"/>
                  </a:lnTo>
                  <a:lnTo>
                    <a:pt x="179" y="423"/>
                  </a:lnTo>
                  <a:lnTo>
                    <a:pt x="179" y="424"/>
                  </a:lnTo>
                  <a:lnTo>
                    <a:pt x="178" y="425"/>
                  </a:lnTo>
                  <a:lnTo>
                    <a:pt x="176" y="426"/>
                  </a:lnTo>
                  <a:lnTo>
                    <a:pt x="175" y="427"/>
                  </a:lnTo>
                  <a:lnTo>
                    <a:pt x="174" y="429"/>
                  </a:lnTo>
                  <a:lnTo>
                    <a:pt x="173" y="430"/>
                  </a:lnTo>
                  <a:lnTo>
                    <a:pt x="172" y="431"/>
                  </a:lnTo>
                  <a:lnTo>
                    <a:pt x="171" y="431"/>
                  </a:lnTo>
                  <a:lnTo>
                    <a:pt x="169" y="435"/>
                  </a:lnTo>
                  <a:lnTo>
                    <a:pt x="168" y="436"/>
                  </a:lnTo>
                  <a:lnTo>
                    <a:pt x="167" y="435"/>
                  </a:lnTo>
                  <a:lnTo>
                    <a:pt x="166" y="435"/>
                  </a:lnTo>
                  <a:lnTo>
                    <a:pt x="161" y="434"/>
                  </a:lnTo>
                  <a:lnTo>
                    <a:pt x="159" y="434"/>
                  </a:lnTo>
                  <a:lnTo>
                    <a:pt x="158" y="434"/>
                  </a:lnTo>
                  <a:lnTo>
                    <a:pt x="153" y="437"/>
                  </a:lnTo>
                  <a:lnTo>
                    <a:pt x="152" y="438"/>
                  </a:lnTo>
                  <a:lnTo>
                    <a:pt x="149" y="438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5" y="438"/>
                  </a:lnTo>
                  <a:lnTo>
                    <a:pt x="143" y="437"/>
                  </a:lnTo>
                  <a:lnTo>
                    <a:pt x="140" y="436"/>
                  </a:lnTo>
                  <a:lnTo>
                    <a:pt x="139" y="436"/>
                  </a:lnTo>
                  <a:lnTo>
                    <a:pt x="137" y="437"/>
                  </a:lnTo>
                  <a:lnTo>
                    <a:pt x="132" y="437"/>
                  </a:lnTo>
                  <a:lnTo>
                    <a:pt x="131" y="436"/>
                  </a:lnTo>
                  <a:lnTo>
                    <a:pt x="129" y="435"/>
                  </a:lnTo>
                  <a:lnTo>
                    <a:pt x="128" y="435"/>
                  </a:lnTo>
                  <a:lnTo>
                    <a:pt x="124" y="436"/>
                  </a:lnTo>
                  <a:lnTo>
                    <a:pt x="123" y="437"/>
                  </a:lnTo>
                  <a:lnTo>
                    <a:pt x="122" y="438"/>
                  </a:lnTo>
                  <a:lnTo>
                    <a:pt x="121" y="438"/>
                  </a:lnTo>
                  <a:lnTo>
                    <a:pt x="120" y="439"/>
                  </a:lnTo>
                  <a:lnTo>
                    <a:pt x="120" y="440"/>
                  </a:lnTo>
                  <a:lnTo>
                    <a:pt x="119" y="441"/>
                  </a:lnTo>
                  <a:lnTo>
                    <a:pt x="119" y="442"/>
                  </a:lnTo>
                  <a:lnTo>
                    <a:pt x="120" y="443"/>
                  </a:lnTo>
                  <a:lnTo>
                    <a:pt x="120" y="444"/>
                  </a:lnTo>
                  <a:lnTo>
                    <a:pt x="119" y="445"/>
                  </a:lnTo>
                  <a:lnTo>
                    <a:pt x="119" y="446"/>
                  </a:lnTo>
                  <a:lnTo>
                    <a:pt x="117" y="446"/>
                  </a:lnTo>
                  <a:lnTo>
                    <a:pt x="116" y="447"/>
                  </a:lnTo>
                  <a:lnTo>
                    <a:pt x="114" y="448"/>
                  </a:lnTo>
                  <a:lnTo>
                    <a:pt x="114" y="450"/>
                  </a:lnTo>
                  <a:lnTo>
                    <a:pt x="113" y="455"/>
                  </a:lnTo>
                  <a:lnTo>
                    <a:pt x="113" y="456"/>
                  </a:lnTo>
                  <a:lnTo>
                    <a:pt x="113" y="457"/>
                  </a:lnTo>
                  <a:lnTo>
                    <a:pt x="111" y="459"/>
                  </a:lnTo>
                  <a:lnTo>
                    <a:pt x="110" y="460"/>
                  </a:lnTo>
                  <a:lnTo>
                    <a:pt x="109" y="464"/>
                  </a:lnTo>
                  <a:lnTo>
                    <a:pt x="108" y="465"/>
                  </a:lnTo>
                  <a:lnTo>
                    <a:pt x="107" y="466"/>
                  </a:lnTo>
                  <a:lnTo>
                    <a:pt x="104" y="469"/>
                  </a:lnTo>
                  <a:lnTo>
                    <a:pt x="103" y="469"/>
                  </a:lnTo>
                  <a:lnTo>
                    <a:pt x="103" y="470"/>
                  </a:lnTo>
                  <a:lnTo>
                    <a:pt x="102" y="469"/>
                  </a:lnTo>
                  <a:lnTo>
                    <a:pt x="101" y="466"/>
                  </a:lnTo>
                  <a:lnTo>
                    <a:pt x="101" y="465"/>
                  </a:lnTo>
                  <a:lnTo>
                    <a:pt x="100" y="465"/>
                  </a:lnTo>
                  <a:lnTo>
                    <a:pt x="98" y="466"/>
                  </a:lnTo>
                  <a:lnTo>
                    <a:pt x="97" y="468"/>
                  </a:lnTo>
                  <a:lnTo>
                    <a:pt x="96" y="469"/>
                  </a:lnTo>
                  <a:lnTo>
                    <a:pt x="95" y="469"/>
                  </a:lnTo>
                  <a:lnTo>
                    <a:pt x="94" y="468"/>
                  </a:lnTo>
                  <a:lnTo>
                    <a:pt x="93" y="468"/>
                  </a:lnTo>
                  <a:lnTo>
                    <a:pt x="92" y="468"/>
                  </a:lnTo>
                  <a:lnTo>
                    <a:pt x="88" y="469"/>
                  </a:lnTo>
                  <a:lnTo>
                    <a:pt x="88" y="470"/>
                  </a:lnTo>
                  <a:lnTo>
                    <a:pt x="87" y="471"/>
                  </a:lnTo>
                  <a:lnTo>
                    <a:pt x="86" y="472"/>
                  </a:lnTo>
                  <a:lnTo>
                    <a:pt x="86" y="472"/>
                  </a:lnTo>
                  <a:lnTo>
                    <a:pt x="85" y="472"/>
                  </a:lnTo>
                  <a:lnTo>
                    <a:pt x="83" y="471"/>
                  </a:lnTo>
                  <a:lnTo>
                    <a:pt x="82" y="471"/>
                  </a:lnTo>
                  <a:lnTo>
                    <a:pt x="81" y="472"/>
                  </a:lnTo>
                  <a:lnTo>
                    <a:pt x="79" y="472"/>
                  </a:lnTo>
                  <a:lnTo>
                    <a:pt x="78" y="472"/>
                  </a:lnTo>
                  <a:lnTo>
                    <a:pt x="78" y="472"/>
                  </a:lnTo>
                  <a:lnTo>
                    <a:pt x="78" y="471"/>
                  </a:lnTo>
                  <a:lnTo>
                    <a:pt x="77" y="469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8" y="466"/>
                  </a:lnTo>
                  <a:lnTo>
                    <a:pt x="78" y="465"/>
                  </a:lnTo>
                  <a:lnTo>
                    <a:pt x="78" y="464"/>
                  </a:lnTo>
                  <a:lnTo>
                    <a:pt x="77" y="463"/>
                  </a:lnTo>
                  <a:lnTo>
                    <a:pt x="76" y="463"/>
                  </a:lnTo>
                  <a:lnTo>
                    <a:pt x="76" y="462"/>
                  </a:lnTo>
                  <a:lnTo>
                    <a:pt x="76" y="458"/>
                  </a:lnTo>
                  <a:lnTo>
                    <a:pt x="75" y="456"/>
                  </a:lnTo>
                  <a:lnTo>
                    <a:pt x="74" y="455"/>
                  </a:lnTo>
                  <a:lnTo>
                    <a:pt x="72" y="455"/>
                  </a:lnTo>
                  <a:lnTo>
                    <a:pt x="70" y="456"/>
                  </a:lnTo>
                  <a:lnTo>
                    <a:pt x="63" y="463"/>
                  </a:lnTo>
                  <a:lnTo>
                    <a:pt x="62" y="463"/>
                  </a:lnTo>
                  <a:lnTo>
                    <a:pt x="61" y="463"/>
                  </a:lnTo>
                  <a:lnTo>
                    <a:pt x="61" y="464"/>
                  </a:lnTo>
                  <a:lnTo>
                    <a:pt x="61" y="465"/>
                  </a:lnTo>
                  <a:lnTo>
                    <a:pt x="60" y="464"/>
                  </a:lnTo>
                  <a:lnTo>
                    <a:pt x="59" y="464"/>
                  </a:lnTo>
                  <a:lnTo>
                    <a:pt x="58" y="464"/>
                  </a:lnTo>
                  <a:lnTo>
                    <a:pt x="57" y="464"/>
                  </a:lnTo>
                  <a:lnTo>
                    <a:pt x="55" y="465"/>
                  </a:lnTo>
                  <a:lnTo>
                    <a:pt x="54" y="465"/>
                  </a:lnTo>
                  <a:lnTo>
                    <a:pt x="52" y="465"/>
                  </a:lnTo>
                  <a:lnTo>
                    <a:pt x="52" y="464"/>
                  </a:lnTo>
                  <a:lnTo>
                    <a:pt x="48" y="462"/>
                  </a:lnTo>
                  <a:lnTo>
                    <a:pt x="47" y="462"/>
                  </a:lnTo>
                  <a:lnTo>
                    <a:pt x="46" y="462"/>
                  </a:lnTo>
                  <a:lnTo>
                    <a:pt x="45" y="463"/>
                  </a:lnTo>
                  <a:lnTo>
                    <a:pt x="45" y="463"/>
                  </a:lnTo>
                  <a:lnTo>
                    <a:pt x="45" y="464"/>
                  </a:lnTo>
                  <a:lnTo>
                    <a:pt x="44" y="465"/>
                  </a:lnTo>
                  <a:lnTo>
                    <a:pt x="44" y="466"/>
                  </a:lnTo>
                  <a:lnTo>
                    <a:pt x="44" y="467"/>
                  </a:lnTo>
                  <a:lnTo>
                    <a:pt x="46" y="469"/>
                  </a:lnTo>
                  <a:lnTo>
                    <a:pt x="47" y="469"/>
                  </a:lnTo>
                  <a:lnTo>
                    <a:pt x="47" y="471"/>
                  </a:lnTo>
                  <a:lnTo>
                    <a:pt x="46" y="471"/>
                  </a:lnTo>
                  <a:lnTo>
                    <a:pt x="43" y="470"/>
                  </a:lnTo>
                  <a:lnTo>
                    <a:pt x="42" y="470"/>
                  </a:lnTo>
                  <a:lnTo>
                    <a:pt x="42" y="470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8" y="473"/>
                  </a:lnTo>
                  <a:lnTo>
                    <a:pt x="36" y="474"/>
                  </a:lnTo>
                  <a:lnTo>
                    <a:pt x="33" y="478"/>
                  </a:lnTo>
                  <a:lnTo>
                    <a:pt x="29" y="481"/>
                  </a:lnTo>
                  <a:lnTo>
                    <a:pt x="27" y="482"/>
                  </a:lnTo>
                  <a:lnTo>
                    <a:pt x="27" y="482"/>
                  </a:lnTo>
                  <a:lnTo>
                    <a:pt x="25" y="482"/>
                  </a:lnTo>
                  <a:lnTo>
                    <a:pt x="24" y="481"/>
                  </a:lnTo>
                  <a:lnTo>
                    <a:pt x="22" y="481"/>
                  </a:lnTo>
                  <a:lnTo>
                    <a:pt x="21" y="481"/>
                  </a:lnTo>
                  <a:lnTo>
                    <a:pt x="20" y="482"/>
                  </a:lnTo>
                  <a:lnTo>
                    <a:pt x="19" y="483"/>
                  </a:lnTo>
                  <a:lnTo>
                    <a:pt x="18" y="483"/>
                  </a:lnTo>
                  <a:lnTo>
                    <a:pt x="15" y="484"/>
                  </a:lnTo>
                  <a:lnTo>
                    <a:pt x="14" y="485"/>
                  </a:lnTo>
                  <a:lnTo>
                    <a:pt x="13" y="486"/>
                  </a:lnTo>
                  <a:lnTo>
                    <a:pt x="13" y="487"/>
                  </a:lnTo>
                  <a:lnTo>
                    <a:pt x="13" y="488"/>
                  </a:lnTo>
                  <a:lnTo>
                    <a:pt x="13" y="489"/>
                  </a:lnTo>
                  <a:lnTo>
                    <a:pt x="12" y="489"/>
                  </a:lnTo>
                  <a:lnTo>
                    <a:pt x="11" y="490"/>
                  </a:lnTo>
                  <a:lnTo>
                    <a:pt x="11" y="490"/>
                  </a:lnTo>
                  <a:lnTo>
                    <a:pt x="10" y="492"/>
                  </a:lnTo>
                  <a:lnTo>
                    <a:pt x="10" y="493"/>
                  </a:lnTo>
                  <a:lnTo>
                    <a:pt x="9" y="494"/>
                  </a:lnTo>
                  <a:lnTo>
                    <a:pt x="9" y="495"/>
                  </a:lnTo>
                  <a:lnTo>
                    <a:pt x="9" y="496"/>
                  </a:lnTo>
                  <a:lnTo>
                    <a:pt x="8" y="497"/>
                  </a:lnTo>
                  <a:lnTo>
                    <a:pt x="8" y="498"/>
                  </a:lnTo>
                  <a:lnTo>
                    <a:pt x="9" y="499"/>
                  </a:lnTo>
                  <a:lnTo>
                    <a:pt x="10" y="499"/>
                  </a:lnTo>
                  <a:lnTo>
                    <a:pt x="10" y="500"/>
                  </a:lnTo>
                  <a:lnTo>
                    <a:pt x="11" y="501"/>
                  </a:lnTo>
                  <a:lnTo>
                    <a:pt x="11" y="502"/>
                  </a:lnTo>
                  <a:lnTo>
                    <a:pt x="11" y="504"/>
                  </a:lnTo>
                  <a:lnTo>
                    <a:pt x="12" y="506"/>
                  </a:lnTo>
                  <a:lnTo>
                    <a:pt x="12" y="507"/>
                  </a:lnTo>
                  <a:lnTo>
                    <a:pt x="11" y="508"/>
                  </a:lnTo>
                  <a:lnTo>
                    <a:pt x="10" y="508"/>
                  </a:lnTo>
                  <a:lnTo>
                    <a:pt x="10" y="509"/>
                  </a:lnTo>
                  <a:lnTo>
                    <a:pt x="10" y="510"/>
                  </a:lnTo>
                  <a:lnTo>
                    <a:pt x="10" y="512"/>
                  </a:lnTo>
                  <a:lnTo>
                    <a:pt x="9" y="513"/>
                  </a:lnTo>
                  <a:lnTo>
                    <a:pt x="8" y="513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1" y="517"/>
                  </a:lnTo>
                  <a:lnTo>
                    <a:pt x="1" y="518"/>
                  </a:lnTo>
                  <a:lnTo>
                    <a:pt x="1" y="519"/>
                  </a:lnTo>
                  <a:lnTo>
                    <a:pt x="0" y="523"/>
                  </a:lnTo>
                  <a:lnTo>
                    <a:pt x="0" y="524"/>
                  </a:lnTo>
                  <a:lnTo>
                    <a:pt x="0" y="525"/>
                  </a:lnTo>
                  <a:lnTo>
                    <a:pt x="1" y="527"/>
                  </a:lnTo>
                  <a:lnTo>
                    <a:pt x="2" y="529"/>
                  </a:lnTo>
                  <a:lnTo>
                    <a:pt x="2" y="530"/>
                  </a:lnTo>
                  <a:lnTo>
                    <a:pt x="3" y="531"/>
                  </a:lnTo>
                  <a:lnTo>
                    <a:pt x="3" y="532"/>
                  </a:lnTo>
                  <a:lnTo>
                    <a:pt x="4" y="532"/>
                  </a:lnTo>
                  <a:lnTo>
                    <a:pt x="6" y="534"/>
                  </a:lnTo>
                  <a:lnTo>
                    <a:pt x="8" y="535"/>
                  </a:lnTo>
                  <a:lnTo>
                    <a:pt x="9" y="536"/>
                  </a:lnTo>
                  <a:lnTo>
                    <a:pt x="9" y="537"/>
                  </a:lnTo>
                  <a:lnTo>
                    <a:pt x="9" y="538"/>
                  </a:lnTo>
                  <a:lnTo>
                    <a:pt x="8" y="539"/>
                  </a:lnTo>
                  <a:lnTo>
                    <a:pt x="7" y="539"/>
                  </a:lnTo>
                  <a:lnTo>
                    <a:pt x="5" y="539"/>
                  </a:lnTo>
                  <a:lnTo>
                    <a:pt x="4" y="540"/>
                  </a:lnTo>
                  <a:lnTo>
                    <a:pt x="3" y="540"/>
                  </a:lnTo>
                  <a:lnTo>
                    <a:pt x="3" y="540"/>
                  </a:lnTo>
                  <a:lnTo>
                    <a:pt x="2" y="541"/>
                  </a:lnTo>
                  <a:lnTo>
                    <a:pt x="2" y="542"/>
                  </a:lnTo>
                  <a:lnTo>
                    <a:pt x="3" y="543"/>
                  </a:lnTo>
                  <a:lnTo>
                    <a:pt x="4" y="544"/>
                  </a:lnTo>
                  <a:lnTo>
                    <a:pt x="5" y="545"/>
                  </a:lnTo>
                  <a:lnTo>
                    <a:pt x="5" y="546"/>
                  </a:lnTo>
                  <a:lnTo>
                    <a:pt x="5" y="548"/>
                  </a:lnTo>
                  <a:lnTo>
                    <a:pt x="5" y="549"/>
                  </a:lnTo>
                  <a:lnTo>
                    <a:pt x="6" y="551"/>
                  </a:lnTo>
                  <a:lnTo>
                    <a:pt x="7" y="552"/>
                  </a:lnTo>
                  <a:lnTo>
                    <a:pt x="7" y="554"/>
                  </a:lnTo>
                  <a:lnTo>
                    <a:pt x="7" y="555"/>
                  </a:lnTo>
                  <a:lnTo>
                    <a:pt x="8" y="556"/>
                  </a:lnTo>
                  <a:lnTo>
                    <a:pt x="9" y="556"/>
                  </a:lnTo>
                  <a:lnTo>
                    <a:pt x="10" y="556"/>
                  </a:lnTo>
                  <a:lnTo>
                    <a:pt x="10" y="557"/>
                  </a:lnTo>
                  <a:lnTo>
                    <a:pt x="12" y="557"/>
                  </a:lnTo>
                  <a:lnTo>
                    <a:pt x="17" y="558"/>
                  </a:lnTo>
                  <a:lnTo>
                    <a:pt x="17" y="557"/>
                  </a:lnTo>
                  <a:lnTo>
                    <a:pt x="18" y="557"/>
                  </a:lnTo>
                  <a:lnTo>
                    <a:pt x="17" y="556"/>
                  </a:lnTo>
                  <a:lnTo>
                    <a:pt x="17" y="556"/>
                  </a:lnTo>
                  <a:lnTo>
                    <a:pt x="17" y="555"/>
                  </a:lnTo>
                  <a:lnTo>
                    <a:pt x="18" y="555"/>
                  </a:lnTo>
                  <a:lnTo>
                    <a:pt x="18" y="554"/>
                  </a:lnTo>
                  <a:lnTo>
                    <a:pt x="18" y="553"/>
                  </a:lnTo>
                  <a:lnTo>
                    <a:pt x="19" y="552"/>
                  </a:lnTo>
                  <a:lnTo>
                    <a:pt x="20" y="552"/>
                  </a:lnTo>
                  <a:lnTo>
                    <a:pt x="22" y="553"/>
                  </a:lnTo>
                  <a:lnTo>
                    <a:pt x="23" y="553"/>
                  </a:lnTo>
                  <a:lnTo>
                    <a:pt x="24" y="553"/>
                  </a:lnTo>
                  <a:lnTo>
                    <a:pt x="27" y="552"/>
                  </a:lnTo>
                  <a:lnTo>
                    <a:pt x="27" y="552"/>
                  </a:lnTo>
                  <a:lnTo>
                    <a:pt x="33" y="555"/>
                  </a:lnTo>
                  <a:lnTo>
                    <a:pt x="40" y="557"/>
                  </a:lnTo>
                  <a:lnTo>
                    <a:pt x="41" y="557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3" y="558"/>
                  </a:lnTo>
                  <a:lnTo>
                    <a:pt x="44" y="558"/>
                  </a:lnTo>
                  <a:lnTo>
                    <a:pt x="44" y="559"/>
                  </a:lnTo>
                  <a:lnTo>
                    <a:pt x="44" y="559"/>
                  </a:lnTo>
                  <a:lnTo>
                    <a:pt x="44" y="560"/>
                  </a:lnTo>
                  <a:lnTo>
                    <a:pt x="45" y="560"/>
                  </a:lnTo>
                  <a:lnTo>
                    <a:pt x="46" y="561"/>
                  </a:lnTo>
                  <a:lnTo>
                    <a:pt x="46" y="562"/>
                  </a:lnTo>
                  <a:lnTo>
                    <a:pt x="46" y="564"/>
                  </a:lnTo>
                  <a:lnTo>
                    <a:pt x="46" y="565"/>
                  </a:lnTo>
                  <a:lnTo>
                    <a:pt x="46" y="566"/>
                  </a:lnTo>
                  <a:lnTo>
                    <a:pt x="46" y="566"/>
                  </a:lnTo>
                  <a:lnTo>
                    <a:pt x="44" y="568"/>
                  </a:lnTo>
                  <a:lnTo>
                    <a:pt x="44" y="569"/>
                  </a:lnTo>
                  <a:lnTo>
                    <a:pt x="44" y="570"/>
                  </a:lnTo>
                  <a:lnTo>
                    <a:pt x="44" y="574"/>
                  </a:lnTo>
                  <a:lnTo>
                    <a:pt x="44" y="580"/>
                  </a:lnTo>
                  <a:lnTo>
                    <a:pt x="45" y="581"/>
                  </a:lnTo>
                  <a:lnTo>
                    <a:pt x="48" y="583"/>
                  </a:lnTo>
                  <a:lnTo>
                    <a:pt x="48" y="583"/>
                  </a:lnTo>
                  <a:lnTo>
                    <a:pt x="48" y="587"/>
                  </a:lnTo>
                  <a:lnTo>
                    <a:pt x="48" y="588"/>
                  </a:lnTo>
                  <a:lnTo>
                    <a:pt x="48" y="589"/>
                  </a:lnTo>
                  <a:lnTo>
                    <a:pt x="49" y="589"/>
                  </a:lnTo>
                  <a:lnTo>
                    <a:pt x="49" y="590"/>
                  </a:lnTo>
                  <a:lnTo>
                    <a:pt x="49" y="591"/>
                  </a:lnTo>
                  <a:lnTo>
                    <a:pt x="48" y="591"/>
                  </a:lnTo>
                  <a:lnTo>
                    <a:pt x="48" y="591"/>
                  </a:lnTo>
                  <a:lnTo>
                    <a:pt x="48" y="592"/>
                  </a:lnTo>
                  <a:lnTo>
                    <a:pt x="49" y="592"/>
                  </a:lnTo>
                  <a:lnTo>
                    <a:pt x="51" y="593"/>
                  </a:lnTo>
                  <a:lnTo>
                    <a:pt x="51" y="594"/>
                  </a:lnTo>
                  <a:lnTo>
                    <a:pt x="52" y="595"/>
                  </a:lnTo>
                  <a:lnTo>
                    <a:pt x="51" y="595"/>
                  </a:lnTo>
                  <a:lnTo>
                    <a:pt x="51" y="596"/>
                  </a:lnTo>
                  <a:lnTo>
                    <a:pt x="50" y="597"/>
                  </a:lnTo>
                  <a:lnTo>
                    <a:pt x="50" y="598"/>
                  </a:lnTo>
                  <a:lnTo>
                    <a:pt x="50" y="599"/>
                  </a:lnTo>
                  <a:lnTo>
                    <a:pt x="49" y="599"/>
                  </a:lnTo>
                  <a:lnTo>
                    <a:pt x="48" y="600"/>
                  </a:lnTo>
                  <a:lnTo>
                    <a:pt x="48" y="600"/>
                  </a:lnTo>
                  <a:lnTo>
                    <a:pt x="48" y="602"/>
                  </a:lnTo>
                  <a:lnTo>
                    <a:pt x="49" y="604"/>
                  </a:lnTo>
                  <a:lnTo>
                    <a:pt x="51" y="605"/>
                  </a:lnTo>
                  <a:lnTo>
                    <a:pt x="54" y="607"/>
                  </a:lnTo>
                  <a:lnTo>
                    <a:pt x="54" y="608"/>
                  </a:lnTo>
                  <a:lnTo>
                    <a:pt x="57" y="610"/>
                  </a:lnTo>
                  <a:lnTo>
                    <a:pt x="58" y="611"/>
                  </a:lnTo>
                  <a:lnTo>
                    <a:pt x="59" y="612"/>
                  </a:lnTo>
                  <a:lnTo>
                    <a:pt x="57" y="613"/>
                  </a:lnTo>
                  <a:lnTo>
                    <a:pt x="56" y="613"/>
                  </a:lnTo>
                  <a:lnTo>
                    <a:pt x="56" y="614"/>
                  </a:lnTo>
                  <a:lnTo>
                    <a:pt x="56" y="616"/>
                  </a:lnTo>
                  <a:lnTo>
                    <a:pt x="55" y="617"/>
                  </a:lnTo>
                  <a:lnTo>
                    <a:pt x="52" y="618"/>
                  </a:lnTo>
                  <a:lnTo>
                    <a:pt x="51" y="618"/>
                  </a:lnTo>
                  <a:lnTo>
                    <a:pt x="50" y="618"/>
                  </a:lnTo>
                  <a:lnTo>
                    <a:pt x="50" y="619"/>
                  </a:lnTo>
                  <a:lnTo>
                    <a:pt x="49" y="620"/>
                  </a:lnTo>
                  <a:lnTo>
                    <a:pt x="48" y="620"/>
                  </a:lnTo>
                  <a:lnTo>
                    <a:pt x="45" y="620"/>
                  </a:lnTo>
                  <a:lnTo>
                    <a:pt x="44" y="621"/>
                  </a:lnTo>
                  <a:lnTo>
                    <a:pt x="44" y="620"/>
                  </a:lnTo>
                  <a:lnTo>
                    <a:pt x="43" y="617"/>
                  </a:lnTo>
                  <a:lnTo>
                    <a:pt x="42" y="617"/>
                  </a:lnTo>
                  <a:lnTo>
                    <a:pt x="42" y="617"/>
                  </a:lnTo>
                  <a:lnTo>
                    <a:pt x="42" y="618"/>
                  </a:lnTo>
                  <a:lnTo>
                    <a:pt x="41" y="619"/>
                  </a:lnTo>
                  <a:lnTo>
                    <a:pt x="40" y="619"/>
                  </a:lnTo>
                  <a:lnTo>
                    <a:pt x="39" y="620"/>
                  </a:lnTo>
                  <a:lnTo>
                    <a:pt x="39" y="620"/>
                  </a:lnTo>
                  <a:lnTo>
                    <a:pt x="38" y="620"/>
                  </a:lnTo>
                  <a:lnTo>
                    <a:pt x="37" y="620"/>
                  </a:lnTo>
                  <a:lnTo>
                    <a:pt x="35" y="620"/>
                  </a:lnTo>
                  <a:lnTo>
                    <a:pt x="34" y="620"/>
                  </a:lnTo>
                  <a:lnTo>
                    <a:pt x="33" y="621"/>
                  </a:lnTo>
                  <a:lnTo>
                    <a:pt x="33" y="622"/>
                  </a:lnTo>
                  <a:lnTo>
                    <a:pt x="32" y="623"/>
                  </a:lnTo>
                  <a:lnTo>
                    <a:pt x="31" y="623"/>
                  </a:lnTo>
                  <a:lnTo>
                    <a:pt x="29" y="623"/>
                  </a:lnTo>
                  <a:lnTo>
                    <a:pt x="28" y="623"/>
                  </a:lnTo>
                  <a:lnTo>
                    <a:pt x="28" y="624"/>
                  </a:lnTo>
                  <a:lnTo>
                    <a:pt x="29" y="625"/>
                  </a:lnTo>
                  <a:lnTo>
                    <a:pt x="30" y="625"/>
                  </a:lnTo>
                  <a:lnTo>
                    <a:pt x="33" y="627"/>
                  </a:lnTo>
                  <a:lnTo>
                    <a:pt x="34" y="628"/>
                  </a:lnTo>
                  <a:lnTo>
                    <a:pt x="34" y="629"/>
                  </a:lnTo>
                  <a:lnTo>
                    <a:pt x="35" y="630"/>
                  </a:lnTo>
                  <a:lnTo>
                    <a:pt x="35" y="630"/>
                  </a:lnTo>
                  <a:lnTo>
                    <a:pt x="36" y="630"/>
                  </a:lnTo>
                  <a:lnTo>
                    <a:pt x="39" y="629"/>
                  </a:lnTo>
                  <a:lnTo>
                    <a:pt x="40" y="628"/>
                  </a:lnTo>
                  <a:lnTo>
                    <a:pt x="41" y="628"/>
                  </a:lnTo>
                  <a:lnTo>
                    <a:pt x="42" y="629"/>
                  </a:lnTo>
                  <a:lnTo>
                    <a:pt x="42" y="630"/>
                  </a:lnTo>
                  <a:lnTo>
                    <a:pt x="44" y="630"/>
                  </a:lnTo>
                  <a:lnTo>
                    <a:pt x="45" y="632"/>
                  </a:lnTo>
                  <a:lnTo>
                    <a:pt x="47" y="634"/>
                  </a:lnTo>
                  <a:lnTo>
                    <a:pt x="47" y="635"/>
                  </a:lnTo>
                  <a:lnTo>
                    <a:pt x="48" y="635"/>
                  </a:lnTo>
                  <a:lnTo>
                    <a:pt x="49" y="634"/>
                  </a:lnTo>
                  <a:lnTo>
                    <a:pt x="49" y="633"/>
                  </a:lnTo>
                  <a:lnTo>
                    <a:pt x="50" y="633"/>
                  </a:lnTo>
                  <a:lnTo>
                    <a:pt x="51" y="633"/>
                  </a:lnTo>
                  <a:lnTo>
                    <a:pt x="52" y="632"/>
                  </a:lnTo>
                  <a:lnTo>
                    <a:pt x="53" y="632"/>
                  </a:lnTo>
                  <a:lnTo>
                    <a:pt x="57" y="632"/>
                  </a:lnTo>
                  <a:lnTo>
                    <a:pt x="58" y="632"/>
                  </a:lnTo>
                  <a:lnTo>
                    <a:pt x="59" y="633"/>
                  </a:lnTo>
                  <a:lnTo>
                    <a:pt x="61" y="634"/>
                  </a:lnTo>
                  <a:lnTo>
                    <a:pt x="64" y="634"/>
                  </a:lnTo>
                  <a:lnTo>
                    <a:pt x="66" y="635"/>
                  </a:lnTo>
                  <a:lnTo>
                    <a:pt x="67" y="636"/>
                  </a:lnTo>
                  <a:lnTo>
                    <a:pt x="67" y="638"/>
                  </a:lnTo>
                  <a:lnTo>
                    <a:pt x="68" y="640"/>
                  </a:lnTo>
                  <a:lnTo>
                    <a:pt x="68" y="642"/>
                  </a:lnTo>
                  <a:lnTo>
                    <a:pt x="68" y="642"/>
                  </a:lnTo>
                  <a:lnTo>
                    <a:pt x="69" y="643"/>
                  </a:lnTo>
                  <a:lnTo>
                    <a:pt x="71" y="644"/>
                  </a:lnTo>
                  <a:lnTo>
                    <a:pt x="71" y="643"/>
                  </a:lnTo>
                  <a:lnTo>
                    <a:pt x="71" y="642"/>
                  </a:lnTo>
                  <a:lnTo>
                    <a:pt x="74" y="642"/>
                  </a:lnTo>
                  <a:lnTo>
                    <a:pt x="78" y="642"/>
                  </a:lnTo>
                  <a:lnTo>
                    <a:pt x="80" y="643"/>
                  </a:lnTo>
                  <a:lnTo>
                    <a:pt x="83" y="645"/>
                  </a:lnTo>
                  <a:lnTo>
                    <a:pt x="85" y="648"/>
                  </a:lnTo>
                  <a:lnTo>
                    <a:pt x="85" y="649"/>
                  </a:lnTo>
                  <a:lnTo>
                    <a:pt x="89" y="657"/>
                  </a:lnTo>
                  <a:lnTo>
                    <a:pt x="89" y="658"/>
                  </a:lnTo>
                  <a:lnTo>
                    <a:pt x="89" y="659"/>
                  </a:lnTo>
                  <a:lnTo>
                    <a:pt x="89" y="662"/>
                  </a:lnTo>
                  <a:lnTo>
                    <a:pt x="89" y="663"/>
                  </a:lnTo>
                  <a:lnTo>
                    <a:pt x="89" y="664"/>
                  </a:lnTo>
                  <a:lnTo>
                    <a:pt x="90" y="666"/>
                  </a:lnTo>
                  <a:lnTo>
                    <a:pt x="91" y="667"/>
                  </a:lnTo>
                  <a:lnTo>
                    <a:pt x="90" y="668"/>
                  </a:lnTo>
                  <a:lnTo>
                    <a:pt x="89" y="668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9" y="670"/>
                  </a:lnTo>
                  <a:lnTo>
                    <a:pt x="88" y="671"/>
                  </a:lnTo>
                  <a:lnTo>
                    <a:pt x="86" y="672"/>
                  </a:lnTo>
                  <a:lnTo>
                    <a:pt x="86" y="673"/>
                  </a:lnTo>
                  <a:lnTo>
                    <a:pt x="86" y="674"/>
                  </a:lnTo>
                  <a:lnTo>
                    <a:pt x="86" y="675"/>
                  </a:lnTo>
                  <a:lnTo>
                    <a:pt x="87" y="676"/>
                  </a:lnTo>
                  <a:lnTo>
                    <a:pt x="88" y="677"/>
                  </a:lnTo>
                  <a:lnTo>
                    <a:pt x="89" y="678"/>
                  </a:lnTo>
                  <a:lnTo>
                    <a:pt x="93" y="678"/>
                  </a:lnTo>
                  <a:lnTo>
                    <a:pt x="94" y="679"/>
                  </a:lnTo>
                  <a:lnTo>
                    <a:pt x="95" y="681"/>
                  </a:lnTo>
                  <a:lnTo>
                    <a:pt x="95" y="683"/>
                  </a:lnTo>
                  <a:lnTo>
                    <a:pt x="95" y="685"/>
                  </a:lnTo>
                  <a:lnTo>
                    <a:pt x="95" y="685"/>
                  </a:lnTo>
                  <a:lnTo>
                    <a:pt x="96" y="686"/>
                  </a:lnTo>
                  <a:lnTo>
                    <a:pt x="97" y="686"/>
                  </a:lnTo>
                  <a:lnTo>
                    <a:pt x="99" y="686"/>
                  </a:lnTo>
                  <a:lnTo>
                    <a:pt x="100" y="686"/>
                  </a:lnTo>
                  <a:lnTo>
                    <a:pt x="101" y="686"/>
                  </a:lnTo>
                  <a:lnTo>
                    <a:pt x="102" y="686"/>
                  </a:lnTo>
                  <a:lnTo>
                    <a:pt x="103" y="686"/>
                  </a:lnTo>
                  <a:lnTo>
                    <a:pt x="103" y="685"/>
                  </a:lnTo>
                  <a:lnTo>
                    <a:pt x="104" y="685"/>
                  </a:lnTo>
                  <a:lnTo>
                    <a:pt x="105" y="685"/>
                  </a:lnTo>
                  <a:lnTo>
                    <a:pt x="106" y="685"/>
                  </a:lnTo>
                  <a:lnTo>
                    <a:pt x="106" y="685"/>
                  </a:lnTo>
                  <a:lnTo>
                    <a:pt x="106" y="685"/>
                  </a:lnTo>
                  <a:lnTo>
                    <a:pt x="107" y="685"/>
                  </a:lnTo>
                  <a:lnTo>
                    <a:pt x="108" y="685"/>
                  </a:lnTo>
                  <a:lnTo>
                    <a:pt x="109" y="685"/>
                  </a:lnTo>
                  <a:lnTo>
                    <a:pt x="111" y="683"/>
                  </a:lnTo>
                  <a:lnTo>
                    <a:pt x="112" y="685"/>
                  </a:lnTo>
                  <a:lnTo>
                    <a:pt x="111" y="688"/>
                  </a:lnTo>
                  <a:lnTo>
                    <a:pt x="112" y="689"/>
                  </a:lnTo>
                  <a:lnTo>
                    <a:pt x="112" y="690"/>
                  </a:lnTo>
                  <a:lnTo>
                    <a:pt x="116" y="691"/>
                  </a:lnTo>
                  <a:lnTo>
                    <a:pt x="117" y="692"/>
                  </a:lnTo>
                  <a:lnTo>
                    <a:pt x="118" y="694"/>
                  </a:lnTo>
                  <a:lnTo>
                    <a:pt x="119" y="694"/>
                  </a:lnTo>
                  <a:lnTo>
                    <a:pt x="119" y="694"/>
                  </a:lnTo>
                  <a:lnTo>
                    <a:pt x="120" y="694"/>
                  </a:lnTo>
                  <a:lnTo>
                    <a:pt x="121" y="694"/>
                  </a:lnTo>
                  <a:lnTo>
                    <a:pt x="122" y="694"/>
                  </a:lnTo>
                  <a:lnTo>
                    <a:pt x="123" y="695"/>
                  </a:lnTo>
                  <a:lnTo>
                    <a:pt x="124" y="696"/>
                  </a:lnTo>
                  <a:lnTo>
                    <a:pt x="124" y="697"/>
                  </a:lnTo>
                  <a:lnTo>
                    <a:pt x="125" y="697"/>
                  </a:lnTo>
                  <a:lnTo>
                    <a:pt x="126" y="698"/>
                  </a:lnTo>
                  <a:lnTo>
                    <a:pt x="128" y="698"/>
                  </a:lnTo>
                  <a:lnTo>
                    <a:pt x="129" y="697"/>
                  </a:lnTo>
                  <a:lnTo>
                    <a:pt x="129" y="697"/>
                  </a:lnTo>
                  <a:lnTo>
                    <a:pt x="129" y="698"/>
                  </a:lnTo>
                  <a:lnTo>
                    <a:pt x="130" y="698"/>
                  </a:lnTo>
                  <a:lnTo>
                    <a:pt x="131" y="699"/>
                  </a:lnTo>
                  <a:lnTo>
                    <a:pt x="131" y="700"/>
                  </a:lnTo>
                  <a:lnTo>
                    <a:pt x="133" y="700"/>
                  </a:lnTo>
                  <a:lnTo>
                    <a:pt x="135" y="701"/>
                  </a:lnTo>
                  <a:lnTo>
                    <a:pt x="137" y="700"/>
                  </a:lnTo>
                  <a:lnTo>
                    <a:pt x="138" y="700"/>
                  </a:lnTo>
                  <a:lnTo>
                    <a:pt x="139" y="701"/>
                  </a:lnTo>
                  <a:lnTo>
                    <a:pt x="141" y="702"/>
                  </a:lnTo>
                  <a:lnTo>
                    <a:pt x="143" y="702"/>
                  </a:lnTo>
                  <a:lnTo>
                    <a:pt x="144" y="702"/>
                  </a:lnTo>
                  <a:lnTo>
                    <a:pt x="146" y="702"/>
                  </a:lnTo>
                  <a:lnTo>
                    <a:pt x="147" y="702"/>
                  </a:lnTo>
                  <a:lnTo>
                    <a:pt x="148" y="702"/>
                  </a:lnTo>
                  <a:lnTo>
                    <a:pt x="153" y="703"/>
                  </a:lnTo>
                  <a:lnTo>
                    <a:pt x="154" y="703"/>
                  </a:lnTo>
                  <a:lnTo>
                    <a:pt x="154" y="702"/>
                  </a:lnTo>
                  <a:lnTo>
                    <a:pt x="156" y="702"/>
                  </a:lnTo>
                  <a:lnTo>
                    <a:pt x="157" y="702"/>
                  </a:lnTo>
                  <a:lnTo>
                    <a:pt x="158" y="702"/>
                  </a:lnTo>
                  <a:lnTo>
                    <a:pt x="159" y="702"/>
                  </a:lnTo>
                  <a:lnTo>
                    <a:pt x="159" y="703"/>
                  </a:lnTo>
                  <a:lnTo>
                    <a:pt x="160" y="704"/>
                  </a:lnTo>
                  <a:lnTo>
                    <a:pt x="162" y="705"/>
                  </a:lnTo>
                  <a:lnTo>
                    <a:pt x="163" y="704"/>
                  </a:lnTo>
                  <a:lnTo>
                    <a:pt x="164" y="702"/>
                  </a:lnTo>
                  <a:lnTo>
                    <a:pt x="165" y="702"/>
                  </a:lnTo>
                  <a:lnTo>
                    <a:pt x="168" y="702"/>
                  </a:lnTo>
                  <a:lnTo>
                    <a:pt x="168" y="703"/>
                  </a:lnTo>
                  <a:lnTo>
                    <a:pt x="167" y="706"/>
                  </a:lnTo>
                  <a:lnTo>
                    <a:pt x="166" y="708"/>
                  </a:lnTo>
                  <a:lnTo>
                    <a:pt x="166" y="711"/>
                  </a:lnTo>
                  <a:lnTo>
                    <a:pt x="167" y="715"/>
                  </a:lnTo>
                  <a:lnTo>
                    <a:pt x="171" y="722"/>
                  </a:lnTo>
                  <a:lnTo>
                    <a:pt x="171" y="724"/>
                  </a:lnTo>
                  <a:lnTo>
                    <a:pt x="171" y="728"/>
                  </a:lnTo>
                  <a:lnTo>
                    <a:pt x="171" y="728"/>
                  </a:lnTo>
                  <a:lnTo>
                    <a:pt x="173" y="730"/>
                  </a:lnTo>
                  <a:lnTo>
                    <a:pt x="173" y="731"/>
                  </a:lnTo>
                  <a:lnTo>
                    <a:pt x="176" y="740"/>
                  </a:lnTo>
                  <a:lnTo>
                    <a:pt x="177" y="742"/>
                  </a:lnTo>
                  <a:lnTo>
                    <a:pt x="178" y="743"/>
                  </a:lnTo>
                  <a:lnTo>
                    <a:pt x="180" y="744"/>
                  </a:lnTo>
                  <a:lnTo>
                    <a:pt x="188" y="745"/>
                  </a:lnTo>
                  <a:lnTo>
                    <a:pt x="191" y="746"/>
                  </a:lnTo>
                  <a:lnTo>
                    <a:pt x="194" y="749"/>
                  </a:lnTo>
                  <a:lnTo>
                    <a:pt x="196" y="751"/>
                  </a:lnTo>
                  <a:lnTo>
                    <a:pt x="197" y="752"/>
                  </a:lnTo>
                  <a:lnTo>
                    <a:pt x="198" y="752"/>
                  </a:lnTo>
                  <a:lnTo>
                    <a:pt x="200" y="753"/>
                  </a:lnTo>
                  <a:lnTo>
                    <a:pt x="201" y="753"/>
                  </a:lnTo>
                  <a:lnTo>
                    <a:pt x="202" y="754"/>
                  </a:lnTo>
                  <a:lnTo>
                    <a:pt x="202" y="755"/>
                  </a:lnTo>
                  <a:lnTo>
                    <a:pt x="203" y="757"/>
                  </a:lnTo>
                  <a:lnTo>
                    <a:pt x="203" y="758"/>
                  </a:lnTo>
                  <a:lnTo>
                    <a:pt x="203" y="759"/>
                  </a:lnTo>
                  <a:lnTo>
                    <a:pt x="202" y="760"/>
                  </a:lnTo>
                  <a:lnTo>
                    <a:pt x="199" y="762"/>
                  </a:lnTo>
                  <a:lnTo>
                    <a:pt x="196" y="764"/>
                  </a:lnTo>
                  <a:lnTo>
                    <a:pt x="193" y="767"/>
                  </a:lnTo>
                  <a:lnTo>
                    <a:pt x="192" y="770"/>
                  </a:lnTo>
                  <a:lnTo>
                    <a:pt x="194" y="776"/>
                  </a:lnTo>
                  <a:lnTo>
                    <a:pt x="195" y="779"/>
                  </a:lnTo>
                  <a:lnTo>
                    <a:pt x="195" y="781"/>
                  </a:lnTo>
                  <a:lnTo>
                    <a:pt x="195" y="790"/>
                  </a:lnTo>
                  <a:lnTo>
                    <a:pt x="196" y="793"/>
                  </a:lnTo>
                  <a:lnTo>
                    <a:pt x="197" y="794"/>
                  </a:lnTo>
                  <a:lnTo>
                    <a:pt x="200" y="797"/>
                  </a:lnTo>
                  <a:lnTo>
                    <a:pt x="202" y="799"/>
                  </a:lnTo>
                  <a:lnTo>
                    <a:pt x="203" y="800"/>
                  </a:lnTo>
                  <a:lnTo>
                    <a:pt x="204" y="801"/>
                  </a:lnTo>
                  <a:lnTo>
                    <a:pt x="205" y="801"/>
                  </a:lnTo>
                  <a:lnTo>
                    <a:pt x="206" y="802"/>
                  </a:lnTo>
                  <a:lnTo>
                    <a:pt x="207" y="802"/>
                  </a:lnTo>
                  <a:lnTo>
                    <a:pt x="208" y="802"/>
                  </a:lnTo>
                  <a:lnTo>
                    <a:pt x="209" y="802"/>
                  </a:lnTo>
                  <a:lnTo>
                    <a:pt x="214" y="802"/>
                  </a:lnTo>
                  <a:lnTo>
                    <a:pt x="215" y="803"/>
                  </a:lnTo>
                  <a:lnTo>
                    <a:pt x="219" y="803"/>
                  </a:lnTo>
                  <a:lnTo>
                    <a:pt x="220" y="804"/>
                  </a:lnTo>
                  <a:lnTo>
                    <a:pt x="219" y="808"/>
                  </a:lnTo>
                  <a:lnTo>
                    <a:pt x="217" y="811"/>
                  </a:lnTo>
                  <a:lnTo>
                    <a:pt x="217" y="813"/>
                  </a:lnTo>
                  <a:lnTo>
                    <a:pt x="218" y="814"/>
                  </a:lnTo>
                  <a:lnTo>
                    <a:pt x="215" y="814"/>
                  </a:lnTo>
                  <a:lnTo>
                    <a:pt x="215" y="815"/>
                  </a:lnTo>
                  <a:lnTo>
                    <a:pt x="217" y="816"/>
                  </a:lnTo>
                  <a:lnTo>
                    <a:pt x="219" y="816"/>
                  </a:lnTo>
                  <a:lnTo>
                    <a:pt x="221" y="819"/>
                  </a:lnTo>
                  <a:lnTo>
                    <a:pt x="224" y="824"/>
                  </a:lnTo>
                  <a:lnTo>
                    <a:pt x="226" y="826"/>
                  </a:lnTo>
                  <a:lnTo>
                    <a:pt x="227" y="828"/>
                  </a:lnTo>
                  <a:lnTo>
                    <a:pt x="225" y="830"/>
                  </a:lnTo>
                  <a:lnTo>
                    <a:pt x="223" y="831"/>
                  </a:lnTo>
                  <a:lnTo>
                    <a:pt x="222" y="833"/>
                  </a:lnTo>
                  <a:lnTo>
                    <a:pt x="221" y="835"/>
                  </a:lnTo>
                  <a:lnTo>
                    <a:pt x="220" y="836"/>
                  </a:lnTo>
                  <a:lnTo>
                    <a:pt x="218" y="836"/>
                  </a:lnTo>
                  <a:lnTo>
                    <a:pt x="217" y="835"/>
                  </a:lnTo>
                  <a:lnTo>
                    <a:pt x="215" y="834"/>
                  </a:lnTo>
                  <a:lnTo>
                    <a:pt x="214" y="836"/>
                  </a:lnTo>
                  <a:lnTo>
                    <a:pt x="213" y="837"/>
                  </a:lnTo>
                  <a:lnTo>
                    <a:pt x="212" y="837"/>
                  </a:lnTo>
                  <a:lnTo>
                    <a:pt x="211" y="837"/>
                  </a:lnTo>
                  <a:lnTo>
                    <a:pt x="210" y="838"/>
                  </a:lnTo>
                  <a:lnTo>
                    <a:pt x="208" y="838"/>
                  </a:lnTo>
                  <a:lnTo>
                    <a:pt x="207" y="839"/>
                  </a:lnTo>
                  <a:lnTo>
                    <a:pt x="207" y="839"/>
                  </a:lnTo>
                  <a:lnTo>
                    <a:pt x="206" y="842"/>
                  </a:lnTo>
                  <a:lnTo>
                    <a:pt x="206" y="843"/>
                  </a:lnTo>
                  <a:lnTo>
                    <a:pt x="205" y="843"/>
                  </a:lnTo>
                  <a:lnTo>
                    <a:pt x="205" y="843"/>
                  </a:lnTo>
                  <a:lnTo>
                    <a:pt x="204" y="843"/>
                  </a:lnTo>
                  <a:lnTo>
                    <a:pt x="203" y="844"/>
                  </a:lnTo>
                  <a:lnTo>
                    <a:pt x="202" y="844"/>
                  </a:lnTo>
                  <a:lnTo>
                    <a:pt x="201" y="844"/>
                  </a:lnTo>
                  <a:lnTo>
                    <a:pt x="200" y="844"/>
                  </a:lnTo>
                  <a:lnTo>
                    <a:pt x="198" y="843"/>
                  </a:lnTo>
                  <a:lnTo>
                    <a:pt x="197" y="842"/>
                  </a:lnTo>
                  <a:lnTo>
                    <a:pt x="194" y="839"/>
                  </a:lnTo>
                  <a:lnTo>
                    <a:pt x="194" y="838"/>
                  </a:lnTo>
                  <a:lnTo>
                    <a:pt x="193" y="836"/>
                  </a:lnTo>
                  <a:lnTo>
                    <a:pt x="193" y="835"/>
                  </a:lnTo>
                  <a:lnTo>
                    <a:pt x="193" y="834"/>
                  </a:lnTo>
                  <a:lnTo>
                    <a:pt x="193" y="833"/>
                  </a:lnTo>
                  <a:lnTo>
                    <a:pt x="194" y="833"/>
                  </a:lnTo>
                  <a:lnTo>
                    <a:pt x="193" y="832"/>
                  </a:lnTo>
                  <a:lnTo>
                    <a:pt x="192" y="831"/>
                  </a:lnTo>
                  <a:lnTo>
                    <a:pt x="192" y="832"/>
                  </a:lnTo>
                  <a:lnTo>
                    <a:pt x="191" y="833"/>
                  </a:lnTo>
                  <a:lnTo>
                    <a:pt x="190" y="834"/>
                  </a:lnTo>
                  <a:lnTo>
                    <a:pt x="189" y="834"/>
                  </a:lnTo>
                  <a:lnTo>
                    <a:pt x="188" y="835"/>
                  </a:lnTo>
                  <a:lnTo>
                    <a:pt x="182" y="835"/>
                  </a:lnTo>
                  <a:lnTo>
                    <a:pt x="181" y="835"/>
                  </a:lnTo>
                  <a:lnTo>
                    <a:pt x="180" y="836"/>
                  </a:lnTo>
                  <a:lnTo>
                    <a:pt x="180" y="836"/>
                  </a:lnTo>
                  <a:lnTo>
                    <a:pt x="181" y="839"/>
                  </a:lnTo>
                  <a:lnTo>
                    <a:pt x="182" y="840"/>
                  </a:lnTo>
                  <a:lnTo>
                    <a:pt x="182" y="841"/>
                  </a:lnTo>
                  <a:lnTo>
                    <a:pt x="182" y="842"/>
                  </a:lnTo>
                  <a:lnTo>
                    <a:pt x="182" y="843"/>
                  </a:lnTo>
                  <a:lnTo>
                    <a:pt x="183" y="847"/>
                  </a:lnTo>
                  <a:lnTo>
                    <a:pt x="183" y="848"/>
                  </a:lnTo>
                  <a:lnTo>
                    <a:pt x="183" y="849"/>
                  </a:lnTo>
                  <a:lnTo>
                    <a:pt x="183" y="850"/>
                  </a:lnTo>
                  <a:lnTo>
                    <a:pt x="184" y="850"/>
                  </a:lnTo>
                  <a:lnTo>
                    <a:pt x="185" y="851"/>
                  </a:lnTo>
                  <a:lnTo>
                    <a:pt x="186" y="852"/>
                  </a:lnTo>
                  <a:lnTo>
                    <a:pt x="187" y="854"/>
                  </a:lnTo>
                  <a:lnTo>
                    <a:pt x="190" y="858"/>
                  </a:lnTo>
                  <a:lnTo>
                    <a:pt x="191" y="859"/>
                  </a:lnTo>
                  <a:lnTo>
                    <a:pt x="192" y="860"/>
                  </a:lnTo>
                  <a:lnTo>
                    <a:pt x="193" y="860"/>
                  </a:lnTo>
                  <a:lnTo>
                    <a:pt x="193" y="861"/>
                  </a:lnTo>
                  <a:lnTo>
                    <a:pt x="193" y="862"/>
                  </a:lnTo>
                  <a:lnTo>
                    <a:pt x="192" y="864"/>
                  </a:lnTo>
                  <a:lnTo>
                    <a:pt x="192" y="864"/>
                  </a:lnTo>
                  <a:lnTo>
                    <a:pt x="192" y="867"/>
                  </a:lnTo>
                  <a:lnTo>
                    <a:pt x="192" y="868"/>
                  </a:lnTo>
                  <a:lnTo>
                    <a:pt x="191" y="869"/>
                  </a:lnTo>
                  <a:lnTo>
                    <a:pt x="191" y="870"/>
                  </a:lnTo>
                  <a:lnTo>
                    <a:pt x="192" y="871"/>
                  </a:lnTo>
                  <a:lnTo>
                    <a:pt x="192" y="872"/>
                  </a:lnTo>
                  <a:lnTo>
                    <a:pt x="192" y="873"/>
                  </a:lnTo>
                  <a:lnTo>
                    <a:pt x="192" y="873"/>
                  </a:lnTo>
                  <a:lnTo>
                    <a:pt x="192" y="874"/>
                  </a:lnTo>
                  <a:lnTo>
                    <a:pt x="193" y="875"/>
                  </a:lnTo>
                  <a:lnTo>
                    <a:pt x="194" y="875"/>
                  </a:lnTo>
                  <a:lnTo>
                    <a:pt x="196" y="876"/>
                  </a:lnTo>
                  <a:lnTo>
                    <a:pt x="197" y="878"/>
                  </a:lnTo>
                  <a:lnTo>
                    <a:pt x="196" y="878"/>
                  </a:lnTo>
                  <a:lnTo>
                    <a:pt x="196" y="879"/>
                  </a:lnTo>
                  <a:lnTo>
                    <a:pt x="192" y="881"/>
                  </a:lnTo>
                  <a:lnTo>
                    <a:pt x="192" y="882"/>
                  </a:lnTo>
                  <a:lnTo>
                    <a:pt x="193" y="883"/>
                  </a:lnTo>
                  <a:lnTo>
                    <a:pt x="194" y="884"/>
                  </a:lnTo>
                  <a:lnTo>
                    <a:pt x="194" y="886"/>
                  </a:lnTo>
                  <a:lnTo>
                    <a:pt x="193" y="888"/>
                  </a:lnTo>
                  <a:lnTo>
                    <a:pt x="193" y="890"/>
                  </a:lnTo>
                  <a:lnTo>
                    <a:pt x="193" y="890"/>
                  </a:lnTo>
                  <a:lnTo>
                    <a:pt x="194" y="890"/>
                  </a:lnTo>
                  <a:lnTo>
                    <a:pt x="195" y="891"/>
                  </a:lnTo>
                  <a:lnTo>
                    <a:pt x="196" y="891"/>
                  </a:lnTo>
                  <a:lnTo>
                    <a:pt x="197" y="891"/>
                  </a:lnTo>
                  <a:lnTo>
                    <a:pt x="197" y="891"/>
                  </a:lnTo>
                  <a:lnTo>
                    <a:pt x="199" y="891"/>
                  </a:lnTo>
                  <a:lnTo>
                    <a:pt x="200" y="892"/>
                  </a:lnTo>
                  <a:lnTo>
                    <a:pt x="201" y="890"/>
                  </a:lnTo>
                  <a:lnTo>
                    <a:pt x="202" y="890"/>
                  </a:lnTo>
                  <a:lnTo>
                    <a:pt x="203" y="889"/>
                  </a:lnTo>
                  <a:lnTo>
                    <a:pt x="204" y="887"/>
                  </a:lnTo>
                  <a:lnTo>
                    <a:pt x="205" y="885"/>
                  </a:lnTo>
                  <a:lnTo>
                    <a:pt x="206" y="883"/>
                  </a:lnTo>
                  <a:lnTo>
                    <a:pt x="208" y="884"/>
                  </a:lnTo>
                  <a:lnTo>
                    <a:pt x="209" y="886"/>
                  </a:lnTo>
                  <a:lnTo>
                    <a:pt x="210" y="887"/>
                  </a:lnTo>
                  <a:lnTo>
                    <a:pt x="211" y="888"/>
                  </a:lnTo>
                  <a:lnTo>
                    <a:pt x="212" y="889"/>
                  </a:lnTo>
                  <a:lnTo>
                    <a:pt x="213" y="890"/>
                  </a:lnTo>
                  <a:lnTo>
                    <a:pt x="213" y="890"/>
                  </a:lnTo>
                  <a:lnTo>
                    <a:pt x="214" y="890"/>
                  </a:lnTo>
                  <a:lnTo>
                    <a:pt x="214" y="892"/>
                  </a:lnTo>
                  <a:lnTo>
                    <a:pt x="213" y="893"/>
                  </a:lnTo>
                  <a:lnTo>
                    <a:pt x="214" y="893"/>
                  </a:lnTo>
                  <a:lnTo>
                    <a:pt x="214" y="894"/>
                  </a:lnTo>
                  <a:lnTo>
                    <a:pt x="214" y="895"/>
                  </a:lnTo>
                  <a:lnTo>
                    <a:pt x="214" y="896"/>
                  </a:lnTo>
                  <a:lnTo>
                    <a:pt x="214" y="897"/>
                  </a:lnTo>
                  <a:lnTo>
                    <a:pt x="214" y="898"/>
                  </a:lnTo>
                  <a:lnTo>
                    <a:pt x="217" y="899"/>
                  </a:lnTo>
                  <a:lnTo>
                    <a:pt x="217" y="900"/>
                  </a:lnTo>
                  <a:lnTo>
                    <a:pt x="217" y="900"/>
                  </a:lnTo>
                  <a:lnTo>
                    <a:pt x="218" y="902"/>
                  </a:lnTo>
                  <a:lnTo>
                    <a:pt x="218" y="903"/>
                  </a:lnTo>
                  <a:lnTo>
                    <a:pt x="219" y="903"/>
                  </a:lnTo>
                  <a:lnTo>
                    <a:pt x="220" y="903"/>
                  </a:lnTo>
                  <a:lnTo>
                    <a:pt x="221" y="903"/>
                  </a:lnTo>
                  <a:lnTo>
                    <a:pt x="222" y="903"/>
                  </a:lnTo>
                  <a:lnTo>
                    <a:pt x="222" y="904"/>
                  </a:lnTo>
                  <a:lnTo>
                    <a:pt x="222" y="905"/>
                  </a:lnTo>
                  <a:lnTo>
                    <a:pt x="222" y="906"/>
                  </a:lnTo>
                  <a:lnTo>
                    <a:pt x="223" y="906"/>
                  </a:lnTo>
                  <a:lnTo>
                    <a:pt x="224" y="907"/>
                  </a:lnTo>
                  <a:lnTo>
                    <a:pt x="225" y="907"/>
                  </a:lnTo>
                  <a:lnTo>
                    <a:pt x="227" y="906"/>
                  </a:lnTo>
                  <a:lnTo>
                    <a:pt x="228" y="906"/>
                  </a:lnTo>
                  <a:lnTo>
                    <a:pt x="230" y="905"/>
                  </a:lnTo>
                  <a:lnTo>
                    <a:pt x="231" y="905"/>
                  </a:lnTo>
                  <a:lnTo>
                    <a:pt x="232" y="905"/>
                  </a:lnTo>
                  <a:lnTo>
                    <a:pt x="235" y="906"/>
                  </a:lnTo>
                  <a:lnTo>
                    <a:pt x="235" y="906"/>
                  </a:lnTo>
                  <a:lnTo>
                    <a:pt x="235" y="907"/>
                  </a:lnTo>
                  <a:lnTo>
                    <a:pt x="236" y="907"/>
                  </a:lnTo>
                  <a:lnTo>
                    <a:pt x="237" y="908"/>
                  </a:lnTo>
                  <a:lnTo>
                    <a:pt x="238" y="909"/>
                  </a:lnTo>
                  <a:lnTo>
                    <a:pt x="241" y="911"/>
                  </a:lnTo>
                  <a:lnTo>
                    <a:pt x="242" y="911"/>
                  </a:lnTo>
                  <a:lnTo>
                    <a:pt x="242" y="913"/>
                  </a:lnTo>
                  <a:lnTo>
                    <a:pt x="243" y="914"/>
                  </a:lnTo>
                  <a:lnTo>
                    <a:pt x="244" y="914"/>
                  </a:lnTo>
                  <a:lnTo>
                    <a:pt x="245" y="914"/>
                  </a:lnTo>
                  <a:lnTo>
                    <a:pt x="246" y="913"/>
                  </a:lnTo>
                  <a:lnTo>
                    <a:pt x="247" y="913"/>
                  </a:lnTo>
                  <a:lnTo>
                    <a:pt x="248" y="914"/>
                  </a:lnTo>
                  <a:lnTo>
                    <a:pt x="248" y="915"/>
                  </a:lnTo>
                  <a:lnTo>
                    <a:pt x="249" y="915"/>
                  </a:lnTo>
                  <a:lnTo>
                    <a:pt x="249" y="916"/>
                  </a:lnTo>
                  <a:lnTo>
                    <a:pt x="248" y="918"/>
                  </a:lnTo>
                  <a:lnTo>
                    <a:pt x="248" y="918"/>
                  </a:lnTo>
                  <a:lnTo>
                    <a:pt x="248" y="919"/>
                  </a:lnTo>
                  <a:lnTo>
                    <a:pt x="248" y="920"/>
                  </a:lnTo>
                  <a:lnTo>
                    <a:pt x="248" y="920"/>
                  </a:lnTo>
                  <a:lnTo>
                    <a:pt x="248" y="921"/>
                  </a:lnTo>
                  <a:lnTo>
                    <a:pt x="248" y="922"/>
                  </a:lnTo>
                  <a:lnTo>
                    <a:pt x="248" y="922"/>
                  </a:lnTo>
                  <a:lnTo>
                    <a:pt x="248" y="923"/>
                  </a:lnTo>
                  <a:lnTo>
                    <a:pt x="249" y="923"/>
                  </a:lnTo>
                  <a:lnTo>
                    <a:pt x="250" y="923"/>
                  </a:lnTo>
                  <a:lnTo>
                    <a:pt x="254" y="924"/>
                  </a:lnTo>
                  <a:lnTo>
                    <a:pt x="256" y="925"/>
                  </a:lnTo>
                  <a:lnTo>
                    <a:pt x="258" y="926"/>
                  </a:lnTo>
                  <a:lnTo>
                    <a:pt x="260" y="927"/>
                  </a:lnTo>
                  <a:lnTo>
                    <a:pt x="261" y="927"/>
                  </a:lnTo>
                  <a:lnTo>
                    <a:pt x="262" y="927"/>
                  </a:lnTo>
                  <a:lnTo>
                    <a:pt x="263" y="927"/>
                  </a:lnTo>
                  <a:lnTo>
                    <a:pt x="267" y="930"/>
                  </a:lnTo>
                  <a:lnTo>
                    <a:pt x="268" y="931"/>
                  </a:lnTo>
                  <a:lnTo>
                    <a:pt x="269" y="931"/>
                  </a:lnTo>
                  <a:lnTo>
                    <a:pt x="269" y="932"/>
                  </a:lnTo>
                  <a:lnTo>
                    <a:pt x="270" y="933"/>
                  </a:lnTo>
                  <a:lnTo>
                    <a:pt x="271" y="933"/>
                  </a:lnTo>
                  <a:lnTo>
                    <a:pt x="273" y="935"/>
                  </a:lnTo>
                  <a:lnTo>
                    <a:pt x="277" y="936"/>
                  </a:lnTo>
                  <a:lnTo>
                    <a:pt x="278" y="937"/>
                  </a:lnTo>
                  <a:lnTo>
                    <a:pt x="278" y="938"/>
                  </a:lnTo>
                  <a:lnTo>
                    <a:pt x="278" y="939"/>
                  </a:lnTo>
                  <a:lnTo>
                    <a:pt x="278" y="940"/>
                  </a:lnTo>
                  <a:lnTo>
                    <a:pt x="279" y="941"/>
                  </a:lnTo>
                  <a:lnTo>
                    <a:pt x="279" y="941"/>
                  </a:lnTo>
                  <a:lnTo>
                    <a:pt x="280" y="943"/>
                  </a:lnTo>
                  <a:lnTo>
                    <a:pt x="281" y="943"/>
                  </a:lnTo>
                  <a:lnTo>
                    <a:pt x="281" y="944"/>
                  </a:lnTo>
                  <a:lnTo>
                    <a:pt x="282" y="946"/>
                  </a:lnTo>
                  <a:lnTo>
                    <a:pt x="282" y="947"/>
                  </a:lnTo>
                  <a:lnTo>
                    <a:pt x="283" y="947"/>
                  </a:lnTo>
                  <a:lnTo>
                    <a:pt x="284" y="946"/>
                  </a:lnTo>
                  <a:lnTo>
                    <a:pt x="286" y="947"/>
                  </a:lnTo>
                  <a:lnTo>
                    <a:pt x="287" y="947"/>
                  </a:lnTo>
                  <a:lnTo>
                    <a:pt x="287" y="945"/>
                  </a:lnTo>
                  <a:lnTo>
                    <a:pt x="288" y="945"/>
                  </a:lnTo>
                  <a:lnTo>
                    <a:pt x="288" y="944"/>
                  </a:lnTo>
                  <a:lnTo>
                    <a:pt x="289" y="944"/>
                  </a:lnTo>
                  <a:lnTo>
                    <a:pt x="289" y="943"/>
                  </a:lnTo>
                  <a:lnTo>
                    <a:pt x="289" y="943"/>
                  </a:lnTo>
                  <a:lnTo>
                    <a:pt x="289" y="942"/>
                  </a:lnTo>
                  <a:lnTo>
                    <a:pt x="290" y="942"/>
                  </a:lnTo>
                  <a:lnTo>
                    <a:pt x="290" y="942"/>
                  </a:lnTo>
                  <a:lnTo>
                    <a:pt x="291" y="941"/>
                  </a:lnTo>
                  <a:lnTo>
                    <a:pt x="292" y="941"/>
                  </a:lnTo>
                  <a:lnTo>
                    <a:pt x="292" y="939"/>
                  </a:lnTo>
                  <a:lnTo>
                    <a:pt x="293" y="938"/>
                  </a:lnTo>
                  <a:lnTo>
                    <a:pt x="293" y="937"/>
                  </a:lnTo>
                  <a:lnTo>
                    <a:pt x="292" y="937"/>
                  </a:lnTo>
                  <a:lnTo>
                    <a:pt x="292" y="936"/>
                  </a:lnTo>
                  <a:lnTo>
                    <a:pt x="292" y="934"/>
                  </a:lnTo>
                  <a:lnTo>
                    <a:pt x="293" y="933"/>
                  </a:lnTo>
                  <a:lnTo>
                    <a:pt x="293" y="932"/>
                  </a:lnTo>
                  <a:lnTo>
                    <a:pt x="293" y="932"/>
                  </a:lnTo>
                  <a:lnTo>
                    <a:pt x="294" y="931"/>
                  </a:lnTo>
                  <a:lnTo>
                    <a:pt x="295" y="932"/>
                  </a:lnTo>
                  <a:lnTo>
                    <a:pt x="296" y="932"/>
                  </a:lnTo>
                  <a:lnTo>
                    <a:pt x="297" y="933"/>
                  </a:lnTo>
                  <a:lnTo>
                    <a:pt x="298" y="933"/>
                  </a:lnTo>
                  <a:lnTo>
                    <a:pt x="299" y="933"/>
                  </a:lnTo>
                  <a:lnTo>
                    <a:pt x="299" y="932"/>
                  </a:lnTo>
                  <a:lnTo>
                    <a:pt x="299" y="931"/>
                  </a:lnTo>
                  <a:lnTo>
                    <a:pt x="299" y="931"/>
                  </a:lnTo>
                  <a:lnTo>
                    <a:pt x="300" y="930"/>
                  </a:lnTo>
                  <a:lnTo>
                    <a:pt x="301" y="930"/>
                  </a:lnTo>
                  <a:lnTo>
                    <a:pt x="302" y="930"/>
                  </a:lnTo>
                  <a:lnTo>
                    <a:pt x="307" y="932"/>
                  </a:lnTo>
                  <a:lnTo>
                    <a:pt x="307" y="932"/>
                  </a:lnTo>
                  <a:lnTo>
                    <a:pt x="308" y="932"/>
                  </a:lnTo>
                  <a:lnTo>
                    <a:pt x="309" y="932"/>
                  </a:lnTo>
                  <a:lnTo>
                    <a:pt x="310" y="932"/>
                  </a:lnTo>
                  <a:lnTo>
                    <a:pt x="312" y="932"/>
                  </a:lnTo>
                  <a:lnTo>
                    <a:pt x="314" y="932"/>
                  </a:lnTo>
                  <a:lnTo>
                    <a:pt x="315" y="932"/>
                  </a:lnTo>
                  <a:lnTo>
                    <a:pt x="315" y="933"/>
                  </a:lnTo>
                  <a:lnTo>
                    <a:pt x="316" y="933"/>
                  </a:lnTo>
                  <a:lnTo>
                    <a:pt x="316" y="933"/>
                  </a:lnTo>
                  <a:lnTo>
                    <a:pt x="318" y="932"/>
                  </a:lnTo>
                  <a:lnTo>
                    <a:pt x="319" y="933"/>
                  </a:lnTo>
                  <a:lnTo>
                    <a:pt x="320" y="933"/>
                  </a:lnTo>
                  <a:lnTo>
                    <a:pt x="320" y="934"/>
                  </a:lnTo>
                  <a:lnTo>
                    <a:pt x="320" y="937"/>
                  </a:lnTo>
                  <a:lnTo>
                    <a:pt x="320" y="938"/>
                  </a:lnTo>
                  <a:lnTo>
                    <a:pt x="320" y="939"/>
                  </a:lnTo>
                  <a:lnTo>
                    <a:pt x="321" y="939"/>
                  </a:lnTo>
                  <a:lnTo>
                    <a:pt x="321" y="940"/>
                  </a:lnTo>
                  <a:lnTo>
                    <a:pt x="322" y="940"/>
                  </a:lnTo>
                  <a:lnTo>
                    <a:pt x="322" y="941"/>
                  </a:lnTo>
                  <a:lnTo>
                    <a:pt x="321" y="942"/>
                  </a:lnTo>
                  <a:lnTo>
                    <a:pt x="321" y="943"/>
                  </a:lnTo>
                  <a:lnTo>
                    <a:pt x="321" y="943"/>
                  </a:lnTo>
                  <a:lnTo>
                    <a:pt x="321" y="944"/>
                  </a:lnTo>
                  <a:lnTo>
                    <a:pt x="322" y="945"/>
                  </a:lnTo>
                  <a:lnTo>
                    <a:pt x="323" y="945"/>
                  </a:lnTo>
                  <a:lnTo>
                    <a:pt x="324" y="944"/>
                  </a:lnTo>
                  <a:lnTo>
                    <a:pt x="325" y="946"/>
                  </a:lnTo>
                  <a:lnTo>
                    <a:pt x="326" y="946"/>
                  </a:lnTo>
                  <a:lnTo>
                    <a:pt x="327" y="946"/>
                  </a:lnTo>
                  <a:lnTo>
                    <a:pt x="328" y="946"/>
                  </a:lnTo>
                  <a:lnTo>
                    <a:pt x="329" y="947"/>
                  </a:lnTo>
                  <a:lnTo>
                    <a:pt x="329" y="948"/>
                  </a:lnTo>
                  <a:lnTo>
                    <a:pt x="330" y="948"/>
                  </a:lnTo>
                  <a:lnTo>
                    <a:pt x="331" y="948"/>
                  </a:lnTo>
                  <a:lnTo>
                    <a:pt x="332" y="948"/>
                  </a:lnTo>
                  <a:lnTo>
                    <a:pt x="333" y="949"/>
                  </a:lnTo>
                  <a:lnTo>
                    <a:pt x="333" y="950"/>
                  </a:lnTo>
                  <a:lnTo>
                    <a:pt x="334" y="950"/>
                  </a:lnTo>
                  <a:lnTo>
                    <a:pt x="336" y="950"/>
                  </a:lnTo>
                  <a:lnTo>
                    <a:pt x="337" y="951"/>
                  </a:lnTo>
                  <a:lnTo>
                    <a:pt x="340" y="955"/>
                  </a:lnTo>
                  <a:lnTo>
                    <a:pt x="341" y="955"/>
                  </a:lnTo>
                  <a:lnTo>
                    <a:pt x="341" y="955"/>
                  </a:lnTo>
                  <a:lnTo>
                    <a:pt x="342" y="955"/>
                  </a:lnTo>
                  <a:lnTo>
                    <a:pt x="342" y="956"/>
                  </a:lnTo>
                  <a:lnTo>
                    <a:pt x="342" y="957"/>
                  </a:lnTo>
                  <a:lnTo>
                    <a:pt x="342" y="958"/>
                  </a:lnTo>
                  <a:lnTo>
                    <a:pt x="344" y="959"/>
                  </a:lnTo>
                  <a:lnTo>
                    <a:pt x="345" y="960"/>
                  </a:lnTo>
                  <a:lnTo>
                    <a:pt x="345" y="961"/>
                  </a:lnTo>
                  <a:lnTo>
                    <a:pt x="346" y="961"/>
                  </a:lnTo>
                  <a:lnTo>
                    <a:pt x="347" y="961"/>
                  </a:lnTo>
                  <a:lnTo>
                    <a:pt x="347" y="962"/>
                  </a:lnTo>
                  <a:lnTo>
                    <a:pt x="348" y="963"/>
                  </a:lnTo>
                  <a:lnTo>
                    <a:pt x="349" y="963"/>
                  </a:lnTo>
                  <a:lnTo>
                    <a:pt x="350" y="962"/>
                  </a:lnTo>
                  <a:lnTo>
                    <a:pt x="350" y="961"/>
                  </a:lnTo>
                  <a:lnTo>
                    <a:pt x="350" y="962"/>
                  </a:lnTo>
                  <a:lnTo>
                    <a:pt x="351" y="963"/>
                  </a:lnTo>
                  <a:lnTo>
                    <a:pt x="352" y="963"/>
                  </a:lnTo>
                  <a:lnTo>
                    <a:pt x="353" y="963"/>
                  </a:lnTo>
                  <a:lnTo>
                    <a:pt x="355" y="965"/>
                  </a:lnTo>
                  <a:lnTo>
                    <a:pt x="356" y="965"/>
                  </a:lnTo>
                  <a:lnTo>
                    <a:pt x="356" y="966"/>
                  </a:lnTo>
                  <a:lnTo>
                    <a:pt x="357" y="966"/>
                  </a:lnTo>
                  <a:lnTo>
                    <a:pt x="358" y="965"/>
                  </a:lnTo>
                  <a:lnTo>
                    <a:pt x="358" y="965"/>
                  </a:lnTo>
                  <a:lnTo>
                    <a:pt x="358" y="965"/>
                  </a:lnTo>
                  <a:lnTo>
                    <a:pt x="359" y="965"/>
                  </a:lnTo>
                  <a:lnTo>
                    <a:pt x="360" y="965"/>
                  </a:lnTo>
                  <a:lnTo>
                    <a:pt x="361" y="965"/>
                  </a:lnTo>
                  <a:lnTo>
                    <a:pt x="361" y="965"/>
                  </a:lnTo>
                  <a:lnTo>
                    <a:pt x="362" y="966"/>
                  </a:lnTo>
                  <a:lnTo>
                    <a:pt x="363" y="966"/>
                  </a:lnTo>
                  <a:lnTo>
                    <a:pt x="364" y="967"/>
                  </a:lnTo>
                  <a:lnTo>
                    <a:pt x="364" y="967"/>
                  </a:lnTo>
                  <a:lnTo>
                    <a:pt x="364" y="968"/>
                  </a:lnTo>
                  <a:lnTo>
                    <a:pt x="364" y="969"/>
                  </a:lnTo>
                  <a:lnTo>
                    <a:pt x="364" y="970"/>
                  </a:lnTo>
                  <a:lnTo>
                    <a:pt x="366" y="970"/>
                  </a:lnTo>
                  <a:lnTo>
                    <a:pt x="367" y="971"/>
                  </a:lnTo>
                  <a:lnTo>
                    <a:pt x="367" y="972"/>
                  </a:lnTo>
                  <a:lnTo>
                    <a:pt x="367" y="973"/>
                  </a:lnTo>
                  <a:lnTo>
                    <a:pt x="368" y="974"/>
                  </a:lnTo>
                  <a:lnTo>
                    <a:pt x="368" y="975"/>
                  </a:lnTo>
                  <a:lnTo>
                    <a:pt x="368" y="975"/>
                  </a:lnTo>
                  <a:lnTo>
                    <a:pt x="369" y="976"/>
                  </a:lnTo>
                  <a:lnTo>
                    <a:pt x="370" y="976"/>
                  </a:lnTo>
                  <a:lnTo>
                    <a:pt x="370" y="978"/>
                  </a:lnTo>
                  <a:lnTo>
                    <a:pt x="372" y="979"/>
                  </a:lnTo>
                  <a:lnTo>
                    <a:pt x="373" y="980"/>
                  </a:lnTo>
                  <a:lnTo>
                    <a:pt x="373" y="982"/>
                  </a:lnTo>
                  <a:lnTo>
                    <a:pt x="373" y="983"/>
                  </a:lnTo>
                  <a:lnTo>
                    <a:pt x="374" y="984"/>
                  </a:lnTo>
                  <a:lnTo>
                    <a:pt x="375" y="984"/>
                  </a:lnTo>
                  <a:lnTo>
                    <a:pt x="375" y="984"/>
                  </a:lnTo>
                  <a:lnTo>
                    <a:pt x="377" y="984"/>
                  </a:lnTo>
                  <a:lnTo>
                    <a:pt x="378" y="984"/>
                  </a:lnTo>
                  <a:lnTo>
                    <a:pt x="379" y="984"/>
                  </a:lnTo>
                  <a:lnTo>
                    <a:pt x="379" y="984"/>
                  </a:lnTo>
                  <a:lnTo>
                    <a:pt x="379" y="983"/>
                  </a:lnTo>
                  <a:lnTo>
                    <a:pt x="380" y="982"/>
                  </a:lnTo>
                  <a:lnTo>
                    <a:pt x="381" y="981"/>
                  </a:lnTo>
                  <a:lnTo>
                    <a:pt x="382" y="981"/>
                  </a:lnTo>
                  <a:lnTo>
                    <a:pt x="384" y="981"/>
                  </a:lnTo>
                  <a:lnTo>
                    <a:pt x="384" y="981"/>
                  </a:lnTo>
                  <a:lnTo>
                    <a:pt x="385" y="980"/>
                  </a:lnTo>
                  <a:lnTo>
                    <a:pt x="386" y="980"/>
                  </a:lnTo>
                  <a:lnTo>
                    <a:pt x="386" y="979"/>
                  </a:lnTo>
                  <a:lnTo>
                    <a:pt x="387" y="979"/>
                  </a:lnTo>
                  <a:lnTo>
                    <a:pt x="388" y="979"/>
                  </a:lnTo>
                  <a:lnTo>
                    <a:pt x="389" y="978"/>
                  </a:lnTo>
                  <a:lnTo>
                    <a:pt x="390" y="979"/>
                  </a:lnTo>
                  <a:lnTo>
                    <a:pt x="391" y="980"/>
                  </a:lnTo>
                  <a:lnTo>
                    <a:pt x="392" y="979"/>
                  </a:lnTo>
                  <a:lnTo>
                    <a:pt x="392" y="980"/>
                  </a:lnTo>
                  <a:lnTo>
                    <a:pt x="392" y="981"/>
                  </a:lnTo>
                  <a:lnTo>
                    <a:pt x="393" y="980"/>
                  </a:lnTo>
                  <a:lnTo>
                    <a:pt x="394" y="980"/>
                  </a:lnTo>
                  <a:lnTo>
                    <a:pt x="395" y="980"/>
                  </a:lnTo>
                  <a:lnTo>
                    <a:pt x="395" y="981"/>
                  </a:lnTo>
                  <a:lnTo>
                    <a:pt x="395" y="982"/>
                  </a:lnTo>
                  <a:lnTo>
                    <a:pt x="396" y="983"/>
                  </a:lnTo>
                  <a:lnTo>
                    <a:pt x="397" y="983"/>
                  </a:lnTo>
                  <a:lnTo>
                    <a:pt x="398" y="983"/>
                  </a:lnTo>
                  <a:lnTo>
                    <a:pt x="397" y="984"/>
                  </a:lnTo>
                  <a:lnTo>
                    <a:pt x="397" y="984"/>
                  </a:lnTo>
                  <a:lnTo>
                    <a:pt x="396" y="985"/>
                  </a:lnTo>
                  <a:lnTo>
                    <a:pt x="397" y="986"/>
                  </a:lnTo>
                  <a:lnTo>
                    <a:pt x="398" y="986"/>
                  </a:lnTo>
                  <a:lnTo>
                    <a:pt x="398" y="987"/>
                  </a:lnTo>
                  <a:lnTo>
                    <a:pt x="398" y="988"/>
                  </a:lnTo>
                  <a:lnTo>
                    <a:pt x="399" y="989"/>
                  </a:lnTo>
                  <a:lnTo>
                    <a:pt x="400" y="989"/>
                  </a:lnTo>
                  <a:lnTo>
                    <a:pt x="401" y="990"/>
                  </a:lnTo>
                  <a:lnTo>
                    <a:pt x="400" y="993"/>
                  </a:lnTo>
                  <a:lnTo>
                    <a:pt x="401" y="994"/>
                  </a:lnTo>
                  <a:lnTo>
                    <a:pt x="401" y="995"/>
                  </a:lnTo>
                  <a:lnTo>
                    <a:pt x="402" y="996"/>
                  </a:lnTo>
                  <a:lnTo>
                    <a:pt x="405" y="997"/>
                  </a:lnTo>
                  <a:lnTo>
                    <a:pt x="406" y="997"/>
                  </a:lnTo>
                  <a:lnTo>
                    <a:pt x="406" y="998"/>
                  </a:lnTo>
                  <a:lnTo>
                    <a:pt x="407" y="999"/>
                  </a:lnTo>
                  <a:lnTo>
                    <a:pt x="407" y="1000"/>
                  </a:lnTo>
                  <a:lnTo>
                    <a:pt x="408" y="1001"/>
                  </a:lnTo>
                  <a:lnTo>
                    <a:pt x="408" y="1002"/>
                  </a:lnTo>
                  <a:lnTo>
                    <a:pt x="409" y="1003"/>
                  </a:lnTo>
                  <a:lnTo>
                    <a:pt x="409" y="1003"/>
                  </a:lnTo>
                  <a:lnTo>
                    <a:pt x="410" y="1003"/>
                  </a:lnTo>
                  <a:lnTo>
                    <a:pt x="411" y="1003"/>
                  </a:lnTo>
                  <a:lnTo>
                    <a:pt x="412" y="1004"/>
                  </a:lnTo>
                  <a:lnTo>
                    <a:pt x="414" y="1004"/>
                  </a:lnTo>
                  <a:lnTo>
                    <a:pt x="415" y="1004"/>
                  </a:lnTo>
                  <a:lnTo>
                    <a:pt x="415" y="1005"/>
                  </a:lnTo>
                  <a:lnTo>
                    <a:pt x="415" y="1006"/>
                  </a:lnTo>
                  <a:lnTo>
                    <a:pt x="416" y="1006"/>
                  </a:lnTo>
                  <a:lnTo>
                    <a:pt x="417" y="1006"/>
                  </a:lnTo>
                  <a:lnTo>
                    <a:pt x="418" y="1007"/>
                  </a:lnTo>
                  <a:lnTo>
                    <a:pt x="417" y="1008"/>
                  </a:lnTo>
                  <a:lnTo>
                    <a:pt x="418" y="1008"/>
                  </a:lnTo>
                  <a:lnTo>
                    <a:pt x="419" y="1008"/>
                  </a:lnTo>
                  <a:lnTo>
                    <a:pt x="420" y="1009"/>
                  </a:lnTo>
                  <a:lnTo>
                    <a:pt x="421" y="1009"/>
                  </a:lnTo>
                  <a:lnTo>
                    <a:pt x="422" y="1010"/>
                  </a:lnTo>
                  <a:lnTo>
                    <a:pt x="423" y="1010"/>
                  </a:lnTo>
                  <a:lnTo>
                    <a:pt x="425" y="1010"/>
                  </a:lnTo>
                  <a:lnTo>
                    <a:pt x="426" y="1010"/>
                  </a:lnTo>
                  <a:lnTo>
                    <a:pt x="426" y="1010"/>
                  </a:lnTo>
                  <a:lnTo>
                    <a:pt x="427" y="1010"/>
                  </a:lnTo>
                  <a:lnTo>
                    <a:pt x="427" y="1009"/>
                  </a:lnTo>
                  <a:lnTo>
                    <a:pt x="428" y="1009"/>
                  </a:lnTo>
                  <a:lnTo>
                    <a:pt x="428" y="1009"/>
                  </a:lnTo>
                  <a:lnTo>
                    <a:pt x="429" y="1008"/>
                  </a:lnTo>
                  <a:lnTo>
                    <a:pt x="429" y="1008"/>
                  </a:lnTo>
                  <a:lnTo>
                    <a:pt x="430" y="1008"/>
                  </a:lnTo>
                  <a:lnTo>
                    <a:pt x="430" y="1007"/>
                  </a:lnTo>
                  <a:lnTo>
                    <a:pt x="431" y="1007"/>
                  </a:lnTo>
                  <a:lnTo>
                    <a:pt x="432" y="1007"/>
                  </a:lnTo>
                  <a:lnTo>
                    <a:pt x="433" y="1008"/>
                  </a:lnTo>
                  <a:lnTo>
                    <a:pt x="435" y="1008"/>
                  </a:lnTo>
                  <a:lnTo>
                    <a:pt x="435" y="1009"/>
                  </a:lnTo>
                  <a:lnTo>
                    <a:pt x="435" y="1010"/>
                  </a:lnTo>
                  <a:lnTo>
                    <a:pt x="435" y="1011"/>
                  </a:lnTo>
                  <a:lnTo>
                    <a:pt x="434" y="1012"/>
                  </a:lnTo>
                  <a:lnTo>
                    <a:pt x="434" y="1013"/>
                  </a:lnTo>
                  <a:lnTo>
                    <a:pt x="433" y="1014"/>
                  </a:lnTo>
                  <a:lnTo>
                    <a:pt x="432" y="1015"/>
                  </a:lnTo>
                  <a:lnTo>
                    <a:pt x="432" y="1018"/>
                  </a:lnTo>
                  <a:lnTo>
                    <a:pt x="432" y="1018"/>
                  </a:lnTo>
                  <a:lnTo>
                    <a:pt x="432" y="1019"/>
                  </a:lnTo>
                  <a:lnTo>
                    <a:pt x="432" y="1020"/>
                  </a:lnTo>
                  <a:lnTo>
                    <a:pt x="432" y="1021"/>
                  </a:lnTo>
                  <a:lnTo>
                    <a:pt x="433" y="1021"/>
                  </a:lnTo>
                  <a:lnTo>
                    <a:pt x="434" y="1021"/>
                  </a:lnTo>
                  <a:lnTo>
                    <a:pt x="435" y="1021"/>
                  </a:lnTo>
                  <a:lnTo>
                    <a:pt x="435" y="1021"/>
                  </a:lnTo>
                  <a:lnTo>
                    <a:pt x="436" y="1022"/>
                  </a:lnTo>
                  <a:lnTo>
                    <a:pt x="437" y="1022"/>
                  </a:lnTo>
                  <a:lnTo>
                    <a:pt x="438" y="1023"/>
                  </a:lnTo>
                  <a:lnTo>
                    <a:pt x="439" y="1023"/>
                  </a:lnTo>
                  <a:lnTo>
                    <a:pt x="441" y="1022"/>
                  </a:lnTo>
                  <a:lnTo>
                    <a:pt x="442" y="1022"/>
                  </a:lnTo>
                  <a:lnTo>
                    <a:pt x="442" y="1023"/>
                  </a:lnTo>
                  <a:lnTo>
                    <a:pt x="443" y="1023"/>
                  </a:lnTo>
                  <a:lnTo>
                    <a:pt x="443" y="1023"/>
                  </a:lnTo>
                  <a:lnTo>
                    <a:pt x="444" y="1022"/>
                  </a:lnTo>
                  <a:lnTo>
                    <a:pt x="445" y="1021"/>
                  </a:lnTo>
                  <a:lnTo>
                    <a:pt x="446" y="1021"/>
                  </a:lnTo>
                  <a:lnTo>
                    <a:pt x="447" y="1022"/>
                  </a:lnTo>
                  <a:lnTo>
                    <a:pt x="448" y="1022"/>
                  </a:lnTo>
                  <a:lnTo>
                    <a:pt x="449" y="1022"/>
                  </a:lnTo>
                  <a:lnTo>
                    <a:pt x="450" y="1022"/>
                  </a:lnTo>
                  <a:lnTo>
                    <a:pt x="450" y="1022"/>
                  </a:lnTo>
                  <a:lnTo>
                    <a:pt x="451" y="1023"/>
                  </a:lnTo>
                  <a:lnTo>
                    <a:pt x="452" y="1023"/>
                  </a:lnTo>
                  <a:lnTo>
                    <a:pt x="452" y="1022"/>
                  </a:lnTo>
                  <a:lnTo>
                    <a:pt x="453" y="1021"/>
                  </a:lnTo>
                  <a:lnTo>
                    <a:pt x="454" y="1021"/>
                  </a:lnTo>
                  <a:lnTo>
                    <a:pt x="454" y="1020"/>
                  </a:lnTo>
                  <a:lnTo>
                    <a:pt x="454" y="1019"/>
                  </a:lnTo>
                  <a:lnTo>
                    <a:pt x="455" y="1019"/>
                  </a:lnTo>
                  <a:lnTo>
                    <a:pt x="455" y="1020"/>
                  </a:lnTo>
                  <a:lnTo>
                    <a:pt x="455" y="1023"/>
                  </a:lnTo>
                  <a:lnTo>
                    <a:pt x="456" y="1024"/>
                  </a:lnTo>
                  <a:lnTo>
                    <a:pt x="457" y="1025"/>
                  </a:lnTo>
                  <a:lnTo>
                    <a:pt x="458" y="1026"/>
                  </a:lnTo>
                  <a:lnTo>
                    <a:pt x="459" y="1026"/>
                  </a:lnTo>
                  <a:lnTo>
                    <a:pt x="460" y="1026"/>
                  </a:lnTo>
                  <a:lnTo>
                    <a:pt x="461" y="1027"/>
                  </a:lnTo>
                  <a:lnTo>
                    <a:pt x="461" y="1028"/>
                  </a:lnTo>
                  <a:lnTo>
                    <a:pt x="462" y="1029"/>
                  </a:lnTo>
                  <a:lnTo>
                    <a:pt x="462" y="1030"/>
                  </a:lnTo>
                  <a:lnTo>
                    <a:pt x="463" y="1030"/>
                  </a:lnTo>
                  <a:lnTo>
                    <a:pt x="462" y="1030"/>
                  </a:lnTo>
                  <a:lnTo>
                    <a:pt x="463" y="1031"/>
                  </a:lnTo>
                  <a:lnTo>
                    <a:pt x="463" y="1032"/>
                  </a:lnTo>
                  <a:lnTo>
                    <a:pt x="463" y="1033"/>
                  </a:lnTo>
                  <a:lnTo>
                    <a:pt x="465" y="1034"/>
                  </a:lnTo>
                  <a:lnTo>
                    <a:pt x="465" y="1035"/>
                  </a:lnTo>
                  <a:lnTo>
                    <a:pt x="465" y="1035"/>
                  </a:lnTo>
                  <a:lnTo>
                    <a:pt x="465" y="1036"/>
                  </a:lnTo>
                  <a:lnTo>
                    <a:pt x="465" y="1037"/>
                  </a:lnTo>
                  <a:lnTo>
                    <a:pt x="466" y="1038"/>
                  </a:lnTo>
                  <a:lnTo>
                    <a:pt x="466" y="1039"/>
                  </a:lnTo>
                  <a:lnTo>
                    <a:pt x="468" y="1038"/>
                  </a:lnTo>
                  <a:lnTo>
                    <a:pt x="469" y="1038"/>
                  </a:lnTo>
                  <a:lnTo>
                    <a:pt x="470" y="1038"/>
                  </a:lnTo>
                  <a:lnTo>
                    <a:pt x="471" y="1037"/>
                  </a:lnTo>
                  <a:lnTo>
                    <a:pt x="471" y="1036"/>
                  </a:lnTo>
                  <a:lnTo>
                    <a:pt x="471" y="1035"/>
                  </a:lnTo>
                  <a:lnTo>
                    <a:pt x="470" y="1035"/>
                  </a:lnTo>
                  <a:lnTo>
                    <a:pt x="470" y="1035"/>
                  </a:lnTo>
                  <a:lnTo>
                    <a:pt x="471" y="1035"/>
                  </a:lnTo>
                  <a:lnTo>
                    <a:pt x="470" y="1034"/>
                  </a:lnTo>
                  <a:lnTo>
                    <a:pt x="470" y="1033"/>
                  </a:lnTo>
                  <a:lnTo>
                    <a:pt x="470" y="1032"/>
                  </a:lnTo>
                  <a:lnTo>
                    <a:pt x="470" y="1031"/>
                  </a:lnTo>
                  <a:lnTo>
                    <a:pt x="469" y="1031"/>
                  </a:lnTo>
                  <a:lnTo>
                    <a:pt x="469" y="1030"/>
                  </a:lnTo>
                  <a:lnTo>
                    <a:pt x="472" y="1027"/>
                  </a:lnTo>
                  <a:lnTo>
                    <a:pt x="473" y="1027"/>
                  </a:lnTo>
                  <a:lnTo>
                    <a:pt x="473" y="1028"/>
                  </a:lnTo>
                  <a:lnTo>
                    <a:pt x="474" y="1030"/>
                  </a:lnTo>
                  <a:lnTo>
                    <a:pt x="473" y="1030"/>
                  </a:lnTo>
                  <a:lnTo>
                    <a:pt x="473" y="1031"/>
                  </a:lnTo>
                  <a:lnTo>
                    <a:pt x="474" y="1032"/>
                  </a:lnTo>
                  <a:lnTo>
                    <a:pt x="474" y="1033"/>
                  </a:lnTo>
                  <a:lnTo>
                    <a:pt x="474" y="1034"/>
                  </a:lnTo>
                  <a:lnTo>
                    <a:pt x="475" y="1034"/>
                  </a:lnTo>
                  <a:lnTo>
                    <a:pt x="476" y="1034"/>
                  </a:lnTo>
                  <a:lnTo>
                    <a:pt x="477" y="1035"/>
                  </a:lnTo>
                  <a:lnTo>
                    <a:pt x="477" y="1035"/>
                  </a:lnTo>
                  <a:lnTo>
                    <a:pt x="478" y="1036"/>
                  </a:lnTo>
                  <a:lnTo>
                    <a:pt x="479" y="1036"/>
                  </a:lnTo>
                  <a:lnTo>
                    <a:pt x="480" y="1036"/>
                  </a:lnTo>
                  <a:lnTo>
                    <a:pt x="481" y="1036"/>
                  </a:lnTo>
                  <a:lnTo>
                    <a:pt x="482" y="1037"/>
                  </a:lnTo>
                  <a:lnTo>
                    <a:pt x="483" y="1037"/>
                  </a:lnTo>
                  <a:lnTo>
                    <a:pt x="484" y="1037"/>
                  </a:lnTo>
                  <a:lnTo>
                    <a:pt x="485" y="1037"/>
                  </a:lnTo>
                  <a:lnTo>
                    <a:pt x="486" y="1036"/>
                  </a:lnTo>
                  <a:lnTo>
                    <a:pt x="486" y="1035"/>
                  </a:lnTo>
                  <a:lnTo>
                    <a:pt x="486" y="1035"/>
                  </a:lnTo>
                  <a:lnTo>
                    <a:pt x="486" y="1034"/>
                  </a:lnTo>
                  <a:lnTo>
                    <a:pt x="486" y="1033"/>
                  </a:lnTo>
                  <a:lnTo>
                    <a:pt x="487" y="1032"/>
                  </a:lnTo>
                  <a:lnTo>
                    <a:pt x="487" y="1031"/>
                  </a:lnTo>
                  <a:lnTo>
                    <a:pt x="487" y="1030"/>
                  </a:lnTo>
                  <a:lnTo>
                    <a:pt x="487" y="1030"/>
                  </a:lnTo>
                  <a:lnTo>
                    <a:pt x="488" y="1030"/>
                  </a:lnTo>
                  <a:lnTo>
                    <a:pt x="489" y="1030"/>
                  </a:lnTo>
                  <a:lnTo>
                    <a:pt x="489" y="1030"/>
                  </a:lnTo>
                  <a:lnTo>
                    <a:pt x="490" y="1030"/>
                  </a:lnTo>
                  <a:lnTo>
                    <a:pt x="491" y="1030"/>
                  </a:lnTo>
                  <a:lnTo>
                    <a:pt x="492" y="1030"/>
                  </a:lnTo>
                  <a:lnTo>
                    <a:pt x="493" y="1030"/>
                  </a:lnTo>
                  <a:lnTo>
                    <a:pt x="493" y="1030"/>
                  </a:lnTo>
                  <a:lnTo>
                    <a:pt x="494" y="1030"/>
                  </a:lnTo>
                  <a:lnTo>
                    <a:pt x="494" y="1031"/>
                  </a:lnTo>
                  <a:lnTo>
                    <a:pt x="494" y="1032"/>
                  </a:lnTo>
                  <a:lnTo>
                    <a:pt x="494" y="1033"/>
                  </a:lnTo>
                  <a:lnTo>
                    <a:pt x="495" y="1033"/>
                  </a:lnTo>
                  <a:lnTo>
                    <a:pt x="498" y="1033"/>
                  </a:lnTo>
                  <a:lnTo>
                    <a:pt x="499" y="1034"/>
                  </a:lnTo>
                  <a:lnTo>
                    <a:pt x="500" y="1035"/>
                  </a:lnTo>
                  <a:lnTo>
                    <a:pt x="500" y="1035"/>
                  </a:lnTo>
                  <a:lnTo>
                    <a:pt x="501" y="1036"/>
                  </a:lnTo>
                  <a:lnTo>
                    <a:pt x="503" y="1036"/>
                  </a:lnTo>
                  <a:lnTo>
                    <a:pt x="503" y="1036"/>
                  </a:lnTo>
                  <a:lnTo>
                    <a:pt x="503" y="1035"/>
                  </a:lnTo>
                  <a:lnTo>
                    <a:pt x="504" y="1035"/>
                  </a:lnTo>
                  <a:lnTo>
                    <a:pt x="505" y="1036"/>
                  </a:lnTo>
                  <a:lnTo>
                    <a:pt x="507" y="1037"/>
                  </a:lnTo>
                  <a:lnTo>
                    <a:pt x="509" y="1041"/>
                  </a:lnTo>
                  <a:lnTo>
                    <a:pt x="511" y="1042"/>
                  </a:lnTo>
                  <a:lnTo>
                    <a:pt x="511" y="1042"/>
                  </a:lnTo>
                  <a:lnTo>
                    <a:pt x="513" y="1041"/>
                  </a:lnTo>
                  <a:lnTo>
                    <a:pt x="515" y="1042"/>
                  </a:lnTo>
                  <a:lnTo>
                    <a:pt x="516" y="1041"/>
                  </a:lnTo>
                  <a:lnTo>
                    <a:pt x="517" y="1041"/>
                  </a:lnTo>
                  <a:lnTo>
                    <a:pt x="518" y="1040"/>
                  </a:lnTo>
                  <a:lnTo>
                    <a:pt x="519" y="1040"/>
                  </a:lnTo>
                  <a:lnTo>
                    <a:pt x="519" y="1041"/>
                  </a:lnTo>
                  <a:lnTo>
                    <a:pt x="518" y="1042"/>
                  </a:lnTo>
                  <a:lnTo>
                    <a:pt x="518" y="1043"/>
                  </a:lnTo>
                  <a:lnTo>
                    <a:pt x="519" y="1043"/>
                  </a:lnTo>
                  <a:lnTo>
                    <a:pt x="522" y="1042"/>
                  </a:lnTo>
                  <a:lnTo>
                    <a:pt x="524" y="1041"/>
                  </a:lnTo>
                  <a:lnTo>
                    <a:pt x="525" y="1041"/>
                  </a:lnTo>
                  <a:lnTo>
                    <a:pt x="526" y="1041"/>
                  </a:lnTo>
                  <a:lnTo>
                    <a:pt x="526" y="1042"/>
                  </a:lnTo>
                  <a:lnTo>
                    <a:pt x="526" y="1043"/>
                  </a:lnTo>
                  <a:lnTo>
                    <a:pt x="527" y="1043"/>
                  </a:lnTo>
                  <a:lnTo>
                    <a:pt x="528" y="1042"/>
                  </a:lnTo>
                  <a:lnTo>
                    <a:pt x="528" y="1042"/>
                  </a:lnTo>
                  <a:lnTo>
                    <a:pt x="529" y="1042"/>
                  </a:lnTo>
                  <a:lnTo>
                    <a:pt x="530" y="1042"/>
                  </a:lnTo>
                  <a:lnTo>
                    <a:pt x="531" y="1043"/>
                  </a:lnTo>
                  <a:lnTo>
                    <a:pt x="532" y="1042"/>
                  </a:lnTo>
                  <a:lnTo>
                    <a:pt x="533" y="1042"/>
                  </a:lnTo>
                  <a:lnTo>
                    <a:pt x="534" y="1041"/>
                  </a:lnTo>
                  <a:lnTo>
                    <a:pt x="535" y="1040"/>
                  </a:lnTo>
                  <a:lnTo>
                    <a:pt x="536" y="1038"/>
                  </a:lnTo>
                  <a:lnTo>
                    <a:pt x="536" y="1037"/>
                  </a:lnTo>
                  <a:lnTo>
                    <a:pt x="537" y="1038"/>
                  </a:lnTo>
                  <a:lnTo>
                    <a:pt x="539" y="1038"/>
                  </a:lnTo>
                  <a:lnTo>
                    <a:pt x="540" y="1038"/>
                  </a:lnTo>
                  <a:lnTo>
                    <a:pt x="541" y="1039"/>
                  </a:lnTo>
                  <a:lnTo>
                    <a:pt x="542" y="1039"/>
                  </a:lnTo>
                  <a:lnTo>
                    <a:pt x="543" y="1038"/>
                  </a:lnTo>
                  <a:lnTo>
                    <a:pt x="544" y="1039"/>
                  </a:lnTo>
                  <a:lnTo>
                    <a:pt x="545" y="1040"/>
                  </a:lnTo>
                  <a:lnTo>
                    <a:pt x="546" y="1040"/>
                  </a:lnTo>
                  <a:lnTo>
                    <a:pt x="546" y="1039"/>
                  </a:lnTo>
                  <a:lnTo>
                    <a:pt x="545" y="1038"/>
                  </a:lnTo>
                  <a:lnTo>
                    <a:pt x="545" y="1036"/>
                  </a:lnTo>
                  <a:lnTo>
                    <a:pt x="546" y="1036"/>
                  </a:lnTo>
                  <a:lnTo>
                    <a:pt x="547" y="1035"/>
                  </a:lnTo>
                  <a:lnTo>
                    <a:pt x="548" y="1036"/>
                  </a:lnTo>
                  <a:lnTo>
                    <a:pt x="549" y="1035"/>
                  </a:lnTo>
                  <a:lnTo>
                    <a:pt x="550" y="1035"/>
                  </a:lnTo>
                  <a:lnTo>
                    <a:pt x="557" y="1035"/>
                  </a:lnTo>
                  <a:lnTo>
                    <a:pt x="557" y="1034"/>
                  </a:lnTo>
                  <a:lnTo>
                    <a:pt x="557" y="1034"/>
                  </a:lnTo>
                  <a:lnTo>
                    <a:pt x="559" y="1032"/>
                  </a:lnTo>
                  <a:lnTo>
                    <a:pt x="560" y="1032"/>
                  </a:lnTo>
                  <a:lnTo>
                    <a:pt x="561" y="1032"/>
                  </a:lnTo>
                  <a:lnTo>
                    <a:pt x="562" y="1032"/>
                  </a:lnTo>
                  <a:lnTo>
                    <a:pt x="562" y="1031"/>
                  </a:lnTo>
                  <a:lnTo>
                    <a:pt x="562" y="1030"/>
                  </a:lnTo>
                  <a:lnTo>
                    <a:pt x="564" y="1030"/>
                  </a:lnTo>
                  <a:lnTo>
                    <a:pt x="565" y="1030"/>
                  </a:lnTo>
                  <a:lnTo>
                    <a:pt x="566" y="1030"/>
                  </a:lnTo>
                  <a:lnTo>
                    <a:pt x="567" y="1030"/>
                  </a:lnTo>
                  <a:lnTo>
                    <a:pt x="569" y="1031"/>
                  </a:lnTo>
                  <a:lnTo>
                    <a:pt x="570" y="1031"/>
                  </a:lnTo>
                  <a:lnTo>
                    <a:pt x="571" y="1033"/>
                  </a:lnTo>
                  <a:lnTo>
                    <a:pt x="572" y="1033"/>
                  </a:lnTo>
                  <a:lnTo>
                    <a:pt x="573" y="1034"/>
                  </a:lnTo>
                  <a:lnTo>
                    <a:pt x="573" y="1035"/>
                  </a:lnTo>
                  <a:lnTo>
                    <a:pt x="572" y="1036"/>
                  </a:lnTo>
                  <a:lnTo>
                    <a:pt x="573" y="1036"/>
                  </a:lnTo>
                  <a:lnTo>
                    <a:pt x="573" y="1037"/>
                  </a:lnTo>
                  <a:lnTo>
                    <a:pt x="574" y="1038"/>
                  </a:lnTo>
                  <a:lnTo>
                    <a:pt x="574" y="1039"/>
                  </a:lnTo>
                  <a:lnTo>
                    <a:pt x="574" y="1040"/>
                  </a:lnTo>
                  <a:lnTo>
                    <a:pt x="574" y="1041"/>
                  </a:lnTo>
                  <a:lnTo>
                    <a:pt x="572" y="1049"/>
                  </a:lnTo>
                  <a:lnTo>
                    <a:pt x="571" y="1051"/>
                  </a:lnTo>
                  <a:lnTo>
                    <a:pt x="571" y="1052"/>
                  </a:lnTo>
                  <a:lnTo>
                    <a:pt x="571" y="1052"/>
                  </a:lnTo>
                  <a:lnTo>
                    <a:pt x="570" y="1052"/>
                  </a:lnTo>
                  <a:lnTo>
                    <a:pt x="570" y="1053"/>
                  </a:lnTo>
                  <a:lnTo>
                    <a:pt x="571" y="1054"/>
                  </a:lnTo>
                  <a:lnTo>
                    <a:pt x="571" y="1055"/>
                  </a:lnTo>
                  <a:lnTo>
                    <a:pt x="571" y="1056"/>
                  </a:lnTo>
                  <a:lnTo>
                    <a:pt x="571" y="1058"/>
                  </a:lnTo>
                  <a:lnTo>
                    <a:pt x="571" y="1059"/>
                  </a:lnTo>
                  <a:lnTo>
                    <a:pt x="572" y="1060"/>
                  </a:lnTo>
                  <a:lnTo>
                    <a:pt x="572" y="1060"/>
                  </a:lnTo>
                  <a:lnTo>
                    <a:pt x="573" y="1060"/>
                  </a:lnTo>
                  <a:lnTo>
                    <a:pt x="574" y="1061"/>
                  </a:lnTo>
                  <a:lnTo>
                    <a:pt x="575" y="1062"/>
                  </a:lnTo>
                  <a:lnTo>
                    <a:pt x="576" y="1063"/>
                  </a:lnTo>
                  <a:lnTo>
                    <a:pt x="577" y="1062"/>
                  </a:lnTo>
                  <a:lnTo>
                    <a:pt x="579" y="1062"/>
                  </a:lnTo>
                  <a:lnTo>
                    <a:pt x="579" y="1063"/>
                  </a:lnTo>
                  <a:lnTo>
                    <a:pt x="579" y="1062"/>
                  </a:lnTo>
                  <a:lnTo>
                    <a:pt x="579" y="1061"/>
                  </a:lnTo>
                  <a:lnTo>
                    <a:pt x="579" y="1060"/>
                  </a:lnTo>
                  <a:lnTo>
                    <a:pt x="579" y="1058"/>
                  </a:lnTo>
                  <a:lnTo>
                    <a:pt x="579" y="1057"/>
                  </a:lnTo>
                  <a:lnTo>
                    <a:pt x="579" y="1056"/>
                  </a:lnTo>
                  <a:lnTo>
                    <a:pt x="579" y="1055"/>
                  </a:lnTo>
                  <a:lnTo>
                    <a:pt x="579" y="1054"/>
                  </a:lnTo>
                  <a:lnTo>
                    <a:pt x="579" y="1053"/>
                  </a:lnTo>
                  <a:lnTo>
                    <a:pt x="579" y="1052"/>
                  </a:lnTo>
                  <a:lnTo>
                    <a:pt x="580" y="1052"/>
                  </a:lnTo>
                  <a:lnTo>
                    <a:pt x="581" y="1052"/>
                  </a:lnTo>
                  <a:lnTo>
                    <a:pt x="581" y="1051"/>
                  </a:lnTo>
                  <a:lnTo>
                    <a:pt x="582" y="1051"/>
                  </a:lnTo>
                  <a:lnTo>
                    <a:pt x="583" y="1050"/>
                  </a:lnTo>
                  <a:lnTo>
                    <a:pt x="583" y="1051"/>
                  </a:lnTo>
                  <a:lnTo>
                    <a:pt x="584" y="1051"/>
                  </a:lnTo>
                  <a:lnTo>
                    <a:pt x="584" y="1050"/>
                  </a:lnTo>
                  <a:lnTo>
                    <a:pt x="586" y="1048"/>
                  </a:lnTo>
                  <a:lnTo>
                    <a:pt x="587" y="1045"/>
                  </a:lnTo>
                  <a:lnTo>
                    <a:pt x="588" y="1043"/>
                  </a:lnTo>
                  <a:lnTo>
                    <a:pt x="588" y="1042"/>
                  </a:lnTo>
                  <a:lnTo>
                    <a:pt x="589" y="1041"/>
                  </a:lnTo>
                  <a:lnTo>
                    <a:pt x="591" y="1041"/>
                  </a:lnTo>
                  <a:lnTo>
                    <a:pt x="593" y="1039"/>
                  </a:lnTo>
                  <a:lnTo>
                    <a:pt x="594" y="1037"/>
                  </a:lnTo>
                  <a:lnTo>
                    <a:pt x="596" y="1034"/>
                  </a:lnTo>
                  <a:lnTo>
                    <a:pt x="596" y="1032"/>
                  </a:lnTo>
                  <a:lnTo>
                    <a:pt x="597" y="1032"/>
                  </a:lnTo>
                  <a:lnTo>
                    <a:pt x="598" y="1031"/>
                  </a:lnTo>
                  <a:lnTo>
                    <a:pt x="599" y="1031"/>
                  </a:lnTo>
                  <a:lnTo>
                    <a:pt x="599" y="1030"/>
                  </a:lnTo>
                  <a:lnTo>
                    <a:pt x="600" y="1028"/>
                  </a:lnTo>
                  <a:lnTo>
                    <a:pt x="601" y="1028"/>
                  </a:lnTo>
                  <a:lnTo>
                    <a:pt x="602" y="1027"/>
                  </a:lnTo>
                  <a:lnTo>
                    <a:pt x="606" y="1027"/>
                  </a:lnTo>
                  <a:lnTo>
                    <a:pt x="608" y="1026"/>
                  </a:lnTo>
                  <a:lnTo>
                    <a:pt x="609" y="1025"/>
                  </a:lnTo>
                  <a:lnTo>
                    <a:pt x="610" y="1024"/>
                  </a:lnTo>
                  <a:lnTo>
                    <a:pt x="611" y="1023"/>
                  </a:lnTo>
                  <a:lnTo>
                    <a:pt x="612" y="1023"/>
                  </a:lnTo>
                  <a:lnTo>
                    <a:pt x="612" y="1022"/>
                  </a:lnTo>
                  <a:lnTo>
                    <a:pt x="613" y="1021"/>
                  </a:lnTo>
                  <a:lnTo>
                    <a:pt x="614" y="1020"/>
                  </a:lnTo>
                  <a:lnTo>
                    <a:pt x="616" y="1021"/>
                  </a:lnTo>
                  <a:lnTo>
                    <a:pt x="616" y="1020"/>
                  </a:lnTo>
                  <a:lnTo>
                    <a:pt x="617" y="1020"/>
                  </a:lnTo>
                  <a:lnTo>
                    <a:pt x="621" y="1019"/>
                  </a:lnTo>
                  <a:lnTo>
                    <a:pt x="622" y="1019"/>
                  </a:lnTo>
                  <a:lnTo>
                    <a:pt x="622" y="1020"/>
                  </a:lnTo>
                  <a:lnTo>
                    <a:pt x="623" y="1020"/>
                  </a:lnTo>
                  <a:lnTo>
                    <a:pt x="624" y="1019"/>
                  </a:lnTo>
                  <a:lnTo>
                    <a:pt x="626" y="1018"/>
                  </a:lnTo>
                  <a:lnTo>
                    <a:pt x="627" y="1019"/>
                  </a:lnTo>
                  <a:lnTo>
                    <a:pt x="627" y="1021"/>
                  </a:lnTo>
                  <a:lnTo>
                    <a:pt x="628" y="1023"/>
                  </a:lnTo>
                  <a:lnTo>
                    <a:pt x="630" y="1023"/>
                  </a:lnTo>
                  <a:lnTo>
                    <a:pt x="630" y="1021"/>
                  </a:lnTo>
                  <a:lnTo>
                    <a:pt x="632" y="1021"/>
                  </a:lnTo>
                  <a:lnTo>
                    <a:pt x="633" y="1022"/>
                  </a:lnTo>
                  <a:lnTo>
                    <a:pt x="635" y="1022"/>
                  </a:lnTo>
                  <a:lnTo>
                    <a:pt x="637" y="1024"/>
                  </a:lnTo>
                  <a:lnTo>
                    <a:pt x="639" y="1024"/>
                  </a:lnTo>
                  <a:lnTo>
                    <a:pt x="639" y="1024"/>
                  </a:lnTo>
                  <a:lnTo>
                    <a:pt x="640" y="1026"/>
                  </a:lnTo>
                  <a:lnTo>
                    <a:pt x="639" y="1026"/>
                  </a:lnTo>
                  <a:lnTo>
                    <a:pt x="639" y="1027"/>
                  </a:lnTo>
                  <a:lnTo>
                    <a:pt x="637" y="1027"/>
                  </a:lnTo>
                  <a:lnTo>
                    <a:pt x="636" y="1029"/>
                  </a:lnTo>
                  <a:lnTo>
                    <a:pt x="635" y="1030"/>
                  </a:lnTo>
                  <a:lnTo>
                    <a:pt x="636" y="1030"/>
                  </a:lnTo>
                  <a:lnTo>
                    <a:pt x="637" y="1030"/>
                  </a:lnTo>
                  <a:lnTo>
                    <a:pt x="639" y="1031"/>
                  </a:lnTo>
                  <a:lnTo>
                    <a:pt x="640" y="1030"/>
                  </a:lnTo>
                  <a:lnTo>
                    <a:pt x="641" y="1030"/>
                  </a:lnTo>
                  <a:lnTo>
                    <a:pt x="642" y="1030"/>
                  </a:lnTo>
                  <a:lnTo>
                    <a:pt x="643" y="1030"/>
                  </a:lnTo>
                  <a:lnTo>
                    <a:pt x="643" y="1030"/>
                  </a:lnTo>
                  <a:lnTo>
                    <a:pt x="645" y="1031"/>
                  </a:lnTo>
                  <a:lnTo>
                    <a:pt x="646" y="1031"/>
                  </a:lnTo>
                  <a:lnTo>
                    <a:pt x="647" y="1032"/>
                  </a:lnTo>
                  <a:lnTo>
                    <a:pt x="649" y="1032"/>
                  </a:lnTo>
                  <a:lnTo>
                    <a:pt x="652" y="1032"/>
                  </a:lnTo>
                  <a:lnTo>
                    <a:pt x="654" y="1034"/>
                  </a:lnTo>
                  <a:lnTo>
                    <a:pt x="654" y="1035"/>
                  </a:lnTo>
                  <a:lnTo>
                    <a:pt x="656" y="1035"/>
                  </a:lnTo>
                  <a:lnTo>
                    <a:pt x="657" y="1035"/>
                  </a:lnTo>
                  <a:lnTo>
                    <a:pt x="659" y="1035"/>
                  </a:lnTo>
                  <a:lnTo>
                    <a:pt x="660" y="1034"/>
                  </a:lnTo>
                  <a:lnTo>
                    <a:pt x="660" y="1033"/>
                  </a:lnTo>
                  <a:lnTo>
                    <a:pt x="662" y="1031"/>
                  </a:lnTo>
                  <a:lnTo>
                    <a:pt x="663" y="1030"/>
                  </a:lnTo>
                  <a:lnTo>
                    <a:pt x="664" y="1030"/>
                  </a:lnTo>
                  <a:lnTo>
                    <a:pt x="664" y="1030"/>
                  </a:lnTo>
                  <a:lnTo>
                    <a:pt x="664" y="1030"/>
                  </a:lnTo>
                  <a:lnTo>
                    <a:pt x="665" y="1030"/>
                  </a:lnTo>
                  <a:lnTo>
                    <a:pt x="666" y="1031"/>
                  </a:lnTo>
                  <a:lnTo>
                    <a:pt x="667" y="1032"/>
                  </a:lnTo>
                  <a:lnTo>
                    <a:pt x="671" y="1034"/>
                  </a:lnTo>
                  <a:lnTo>
                    <a:pt x="672" y="1034"/>
                  </a:lnTo>
                  <a:lnTo>
                    <a:pt x="672" y="1035"/>
                  </a:lnTo>
                  <a:lnTo>
                    <a:pt x="673" y="1035"/>
                  </a:lnTo>
                  <a:lnTo>
                    <a:pt x="673" y="1035"/>
                  </a:lnTo>
                  <a:lnTo>
                    <a:pt x="675" y="1035"/>
                  </a:lnTo>
                  <a:lnTo>
                    <a:pt x="677" y="1035"/>
                  </a:lnTo>
                  <a:lnTo>
                    <a:pt x="678" y="1035"/>
                  </a:lnTo>
                  <a:lnTo>
                    <a:pt x="679" y="1035"/>
                  </a:lnTo>
                  <a:lnTo>
                    <a:pt x="679" y="1036"/>
                  </a:lnTo>
                  <a:lnTo>
                    <a:pt x="680" y="1037"/>
                  </a:lnTo>
                  <a:lnTo>
                    <a:pt x="680" y="1038"/>
                  </a:lnTo>
                  <a:lnTo>
                    <a:pt x="679" y="1039"/>
                  </a:lnTo>
                  <a:lnTo>
                    <a:pt x="679" y="1040"/>
                  </a:lnTo>
                  <a:lnTo>
                    <a:pt x="681" y="1040"/>
                  </a:lnTo>
                  <a:lnTo>
                    <a:pt x="682" y="1043"/>
                  </a:lnTo>
                  <a:lnTo>
                    <a:pt x="686" y="1042"/>
                  </a:lnTo>
                  <a:lnTo>
                    <a:pt x="687" y="1044"/>
                  </a:lnTo>
                  <a:lnTo>
                    <a:pt x="687" y="1045"/>
                  </a:lnTo>
                  <a:lnTo>
                    <a:pt x="689" y="1045"/>
                  </a:lnTo>
                  <a:lnTo>
                    <a:pt x="690" y="1046"/>
                  </a:lnTo>
                  <a:lnTo>
                    <a:pt x="691" y="1044"/>
                  </a:lnTo>
                  <a:lnTo>
                    <a:pt x="692" y="1043"/>
                  </a:lnTo>
                  <a:lnTo>
                    <a:pt x="695" y="1044"/>
                  </a:lnTo>
                  <a:lnTo>
                    <a:pt x="697" y="1043"/>
                  </a:lnTo>
                  <a:lnTo>
                    <a:pt x="698" y="1042"/>
                  </a:lnTo>
                  <a:lnTo>
                    <a:pt x="702" y="1040"/>
                  </a:lnTo>
                  <a:lnTo>
                    <a:pt x="703" y="1040"/>
                  </a:lnTo>
                  <a:lnTo>
                    <a:pt x="703" y="1042"/>
                  </a:lnTo>
                  <a:lnTo>
                    <a:pt x="704" y="1043"/>
                  </a:lnTo>
                  <a:lnTo>
                    <a:pt x="705" y="1043"/>
                  </a:lnTo>
                  <a:lnTo>
                    <a:pt x="705" y="1043"/>
                  </a:lnTo>
                  <a:lnTo>
                    <a:pt x="706" y="1041"/>
                  </a:lnTo>
                  <a:lnTo>
                    <a:pt x="706" y="1042"/>
                  </a:lnTo>
                  <a:lnTo>
                    <a:pt x="707" y="1043"/>
                  </a:lnTo>
                  <a:lnTo>
                    <a:pt x="707" y="1042"/>
                  </a:lnTo>
                  <a:lnTo>
                    <a:pt x="707" y="1041"/>
                  </a:lnTo>
                  <a:lnTo>
                    <a:pt x="707" y="1040"/>
                  </a:lnTo>
                  <a:lnTo>
                    <a:pt x="708" y="1041"/>
                  </a:lnTo>
                  <a:lnTo>
                    <a:pt x="708" y="1042"/>
                  </a:lnTo>
                  <a:lnTo>
                    <a:pt x="709" y="1042"/>
                  </a:lnTo>
                  <a:lnTo>
                    <a:pt x="710" y="1041"/>
                  </a:lnTo>
                  <a:lnTo>
                    <a:pt x="712" y="1041"/>
                  </a:lnTo>
                  <a:lnTo>
                    <a:pt x="715" y="1040"/>
                  </a:lnTo>
                  <a:lnTo>
                    <a:pt x="715" y="1039"/>
                  </a:lnTo>
                  <a:lnTo>
                    <a:pt x="716" y="1038"/>
                  </a:lnTo>
                  <a:lnTo>
                    <a:pt x="718" y="1037"/>
                  </a:lnTo>
                  <a:lnTo>
                    <a:pt x="719" y="1035"/>
                  </a:lnTo>
                  <a:lnTo>
                    <a:pt x="721" y="1035"/>
                  </a:lnTo>
                  <a:lnTo>
                    <a:pt x="719" y="1033"/>
                  </a:lnTo>
                  <a:lnTo>
                    <a:pt x="719" y="1032"/>
                  </a:lnTo>
                  <a:lnTo>
                    <a:pt x="717" y="1031"/>
                  </a:lnTo>
                  <a:lnTo>
                    <a:pt x="716" y="1031"/>
                  </a:lnTo>
                  <a:lnTo>
                    <a:pt x="716" y="1030"/>
                  </a:lnTo>
                  <a:lnTo>
                    <a:pt x="717" y="1030"/>
                  </a:lnTo>
                  <a:lnTo>
                    <a:pt x="718" y="1028"/>
                  </a:lnTo>
                  <a:lnTo>
                    <a:pt x="719" y="1027"/>
                  </a:lnTo>
                  <a:lnTo>
                    <a:pt x="722" y="1026"/>
                  </a:lnTo>
                  <a:lnTo>
                    <a:pt x="723" y="1026"/>
                  </a:lnTo>
                  <a:lnTo>
                    <a:pt x="723" y="1026"/>
                  </a:lnTo>
                  <a:lnTo>
                    <a:pt x="724" y="1026"/>
                  </a:lnTo>
                  <a:lnTo>
                    <a:pt x="724" y="1026"/>
                  </a:lnTo>
                  <a:lnTo>
                    <a:pt x="725" y="1026"/>
                  </a:lnTo>
                  <a:lnTo>
                    <a:pt x="726" y="1024"/>
                  </a:lnTo>
                  <a:lnTo>
                    <a:pt x="727" y="1024"/>
                  </a:lnTo>
                  <a:lnTo>
                    <a:pt x="728" y="1023"/>
                  </a:lnTo>
                  <a:lnTo>
                    <a:pt x="729" y="1022"/>
                  </a:lnTo>
                  <a:lnTo>
                    <a:pt x="729" y="1022"/>
                  </a:lnTo>
                  <a:lnTo>
                    <a:pt x="732" y="1021"/>
                  </a:lnTo>
                  <a:lnTo>
                    <a:pt x="735" y="1020"/>
                  </a:lnTo>
                  <a:lnTo>
                    <a:pt x="738" y="1019"/>
                  </a:lnTo>
                  <a:lnTo>
                    <a:pt x="739" y="1017"/>
                  </a:lnTo>
                  <a:lnTo>
                    <a:pt x="737" y="1015"/>
                  </a:lnTo>
                  <a:lnTo>
                    <a:pt x="739" y="1014"/>
                  </a:lnTo>
                  <a:lnTo>
                    <a:pt x="740" y="1012"/>
                  </a:lnTo>
                  <a:lnTo>
                    <a:pt x="741" y="1011"/>
                  </a:lnTo>
                  <a:lnTo>
                    <a:pt x="741" y="1009"/>
                  </a:lnTo>
                  <a:lnTo>
                    <a:pt x="742" y="1008"/>
                  </a:lnTo>
                  <a:lnTo>
                    <a:pt x="744" y="1008"/>
                  </a:lnTo>
                  <a:lnTo>
                    <a:pt x="748" y="1005"/>
                  </a:lnTo>
                  <a:lnTo>
                    <a:pt x="750" y="1005"/>
                  </a:lnTo>
                  <a:lnTo>
                    <a:pt x="753" y="1005"/>
                  </a:lnTo>
                  <a:lnTo>
                    <a:pt x="754" y="1005"/>
                  </a:lnTo>
                  <a:lnTo>
                    <a:pt x="755" y="1005"/>
                  </a:lnTo>
                  <a:lnTo>
                    <a:pt x="757" y="1004"/>
                  </a:lnTo>
                  <a:lnTo>
                    <a:pt x="758" y="1004"/>
                  </a:lnTo>
                  <a:lnTo>
                    <a:pt x="759" y="1005"/>
                  </a:lnTo>
                  <a:lnTo>
                    <a:pt x="763" y="1004"/>
                  </a:lnTo>
                  <a:lnTo>
                    <a:pt x="766" y="1005"/>
                  </a:lnTo>
                  <a:lnTo>
                    <a:pt x="766" y="1003"/>
                  </a:lnTo>
                  <a:lnTo>
                    <a:pt x="767" y="1001"/>
                  </a:lnTo>
                  <a:lnTo>
                    <a:pt x="768" y="1000"/>
                  </a:lnTo>
                  <a:lnTo>
                    <a:pt x="768" y="998"/>
                  </a:lnTo>
                  <a:lnTo>
                    <a:pt x="768" y="997"/>
                  </a:lnTo>
                  <a:lnTo>
                    <a:pt x="769" y="997"/>
                  </a:lnTo>
                  <a:lnTo>
                    <a:pt x="771" y="996"/>
                  </a:lnTo>
                  <a:lnTo>
                    <a:pt x="773" y="995"/>
                  </a:lnTo>
                  <a:lnTo>
                    <a:pt x="775" y="994"/>
                  </a:lnTo>
                  <a:lnTo>
                    <a:pt x="777" y="993"/>
                  </a:lnTo>
                  <a:lnTo>
                    <a:pt x="779" y="992"/>
                  </a:lnTo>
                  <a:lnTo>
                    <a:pt x="781" y="990"/>
                  </a:lnTo>
                  <a:lnTo>
                    <a:pt x="780" y="988"/>
                  </a:lnTo>
                  <a:lnTo>
                    <a:pt x="778" y="986"/>
                  </a:lnTo>
                  <a:lnTo>
                    <a:pt x="779" y="985"/>
                  </a:lnTo>
                  <a:lnTo>
                    <a:pt x="780" y="985"/>
                  </a:lnTo>
                  <a:lnTo>
                    <a:pt x="781" y="985"/>
                  </a:lnTo>
                  <a:lnTo>
                    <a:pt x="781" y="984"/>
                  </a:lnTo>
                  <a:lnTo>
                    <a:pt x="782" y="984"/>
                  </a:lnTo>
                  <a:lnTo>
                    <a:pt x="782" y="983"/>
                  </a:lnTo>
                  <a:lnTo>
                    <a:pt x="783" y="983"/>
                  </a:lnTo>
                  <a:lnTo>
                    <a:pt x="783" y="982"/>
                  </a:lnTo>
                  <a:lnTo>
                    <a:pt x="786" y="982"/>
                  </a:lnTo>
                  <a:lnTo>
                    <a:pt x="787" y="982"/>
                  </a:lnTo>
                  <a:lnTo>
                    <a:pt x="788" y="982"/>
                  </a:lnTo>
                  <a:lnTo>
                    <a:pt x="788" y="981"/>
                  </a:lnTo>
                  <a:lnTo>
                    <a:pt x="791" y="978"/>
                  </a:lnTo>
                  <a:lnTo>
                    <a:pt x="791" y="977"/>
                  </a:lnTo>
                  <a:lnTo>
                    <a:pt x="792" y="977"/>
                  </a:lnTo>
                  <a:lnTo>
                    <a:pt x="793" y="978"/>
                  </a:lnTo>
                  <a:lnTo>
                    <a:pt x="794" y="979"/>
                  </a:lnTo>
                  <a:lnTo>
                    <a:pt x="796" y="981"/>
                  </a:lnTo>
                  <a:lnTo>
                    <a:pt x="797" y="982"/>
                  </a:lnTo>
                  <a:lnTo>
                    <a:pt x="796" y="984"/>
                  </a:lnTo>
                  <a:lnTo>
                    <a:pt x="797" y="984"/>
                  </a:lnTo>
                  <a:lnTo>
                    <a:pt x="798" y="984"/>
                  </a:lnTo>
                  <a:lnTo>
                    <a:pt x="799" y="984"/>
                  </a:lnTo>
                  <a:lnTo>
                    <a:pt x="800" y="984"/>
                  </a:lnTo>
                  <a:lnTo>
                    <a:pt x="801" y="984"/>
                  </a:lnTo>
                  <a:lnTo>
                    <a:pt x="805" y="984"/>
                  </a:lnTo>
                  <a:lnTo>
                    <a:pt x="808" y="985"/>
                  </a:lnTo>
                  <a:lnTo>
                    <a:pt x="809" y="986"/>
                  </a:lnTo>
                  <a:lnTo>
                    <a:pt x="810" y="986"/>
                  </a:lnTo>
                  <a:lnTo>
                    <a:pt x="813" y="986"/>
                  </a:lnTo>
                  <a:lnTo>
                    <a:pt x="814" y="986"/>
                  </a:lnTo>
                  <a:lnTo>
                    <a:pt x="814" y="987"/>
                  </a:lnTo>
                  <a:lnTo>
                    <a:pt x="814" y="988"/>
                  </a:lnTo>
                  <a:lnTo>
                    <a:pt x="815" y="988"/>
                  </a:lnTo>
                  <a:lnTo>
                    <a:pt x="816" y="988"/>
                  </a:lnTo>
                  <a:lnTo>
                    <a:pt x="819" y="989"/>
                  </a:lnTo>
                  <a:lnTo>
                    <a:pt x="822" y="989"/>
                  </a:lnTo>
                  <a:lnTo>
                    <a:pt x="824" y="988"/>
                  </a:lnTo>
                  <a:lnTo>
                    <a:pt x="825" y="985"/>
                  </a:lnTo>
                  <a:lnTo>
                    <a:pt x="826" y="985"/>
                  </a:lnTo>
                  <a:lnTo>
                    <a:pt x="826" y="984"/>
                  </a:lnTo>
                  <a:lnTo>
                    <a:pt x="825" y="983"/>
                  </a:lnTo>
                  <a:lnTo>
                    <a:pt x="826" y="982"/>
                  </a:lnTo>
                  <a:lnTo>
                    <a:pt x="826" y="981"/>
                  </a:lnTo>
                  <a:lnTo>
                    <a:pt x="827" y="981"/>
                  </a:lnTo>
                  <a:lnTo>
                    <a:pt x="828" y="981"/>
                  </a:lnTo>
                  <a:lnTo>
                    <a:pt x="830" y="982"/>
                  </a:lnTo>
                  <a:lnTo>
                    <a:pt x="833" y="982"/>
                  </a:lnTo>
                  <a:lnTo>
                    <a:pt x="834" y="979"/>
                  </a:lnTo>
                  <a:lnTo>
                    <a:pt x="834" y="976"/>
                  </a:lnTo>
                  <a:lnTo>
                    <a:pt x="835" y="976"/>
                  </a:lnTo>
                  <a:lnTo>
                    <a:pt x="836" y="975"/>
                  </a:lnTo>
                  <a:lnTo>
                    <a:pt x="838" y="977"/>
                  </a:lnTo>
                  <a:lnTo>
                    <a:pt x="842" y="975"/>
                  </a:lnTo>
                  <a:lnTo>
                    <a:pt x="843" y="975"/>
                  </a:lnTo>
                  <a:lnTo>
                    <a:pt x="846" y="975"/>
                  </a:lnTo>
                  <a:lnTo>
                    <a:pt x="849" y="975"/>
                  </a:lnTo>
                  <a:lnTo>
                    <a:pt x="850" y="978"/>
                  </a:lnTo>
                  <a:lnTo>
                    <a:pt x="850" y="979"/>
                  </a:lnTo>
                  <a:lnTo>
                    <a:pt x="851" y="980"/>
                  </a:lnTo>
                  <a:lnTo>
                    <a:pt x="852" y="981"/>
                  </a:lnTo>
                  <a:lnTo>
                    <a:pt x="853" y="981"/>
                  </a:lnTo>
                  <a:lnTo>
                    <a:pt x="855" y="980"/>
                  </a:lnTo>
                  <a:lnTo>
                    <a:pt x="856" y="979"/>
                  </a:lnTo>
                  <a:lnTo>
                    <a:pt x="857" y="979"/>
                  </a:lnTo>
                  <a:lnTo>
                    <a:pt x="858" y="980"/>
                  </a:lnTo>
                  <a:lnTo>
                    <a:pt x="858" y="981"/>
                  </a:lnTo>
                  <a:lnTo>
                    <a:pt x="857" y="982"/>
                  </a:lnTo>
                  <a:lnTo>
                    <a:pt x="856" y="984"/>
                  </a:lnTo>
                  <a:lnTo>
                    <a:pt x="851" y="985"/>
                  </a:lnTo>
                  <a:lnTo>
                    <a:pt x="851" y="985"/>
                  </a:lnTo>
                  <a:lnTo>
                    <a:pt x="851" y="986"/>
                  </a:lnTo>
                  <a:lnTo>
                    <a:pt x="850" y="986"/>
                  </a:lnTo>
                  <a:lnTo>
                    <a:pt x="850" y="990"/>
                  </a:lnTo>
                  <a:lnTo>
                    <a:pt x="851" y="993"/>
                  </a:lnTo>
                  <a:lnTo>
                    <a:pt x="853" y="993"/>
                  </a:lnTo>
                  <a:lnTo>
                    <a:pt x="855" y="991"/>
                  </a:lnTo>
                  <a:lnTo>
                    <a:pt x="858" y="989"/>
                  </a:lnTo>
                  <a:lnTo>
                    <a:pt x="860" y="991"/>
                  </a:lnTo>
                  <a:lnTo>
                    <a:pt x="860" y="992"/>
                  </a:lnTo>
                  <a:lnTo>
                    <a:pt x="860" y="992"/>
                  </a:lnTo>
                  <a:lnTo>
                    <a:pt x="860" y="992"/>
                  </a:lnTo>
                  <a:lnTo>
                    <a:pt x="861" y="993"/>
                  </a:lnTo>
                  <a:lnTo>
                    <a:pt x="862" y="994"/>
                  </a:lnTo>
                  <a:lnTo>
                    <a:pt x="862" y="996"/>
                  </a:lnTo>
                  <a:lnTo>
                    <a:pt x="863" y="997"/>
                  </a:lnTo>
                  <a:lnTo>
                    <a:pt x="865" y="1000"/>
                  </a:lnTo>
                  <a:lnTo>
                    <a:pt x="866" y="1001"/>
                  </a:lnTo>
                  <a:lnTo>
                    <a:pt x="866" y="1004"/>
                  </a:lnTo>
                  <a:lnTo>
                    <a:pt x="862" y="1005"/>
                  </a:lnTo>
                  <a:lnTo>
                    <a:pt x="862" y="1007"/>
                  </a:lnTo>
                  <a:lnTo>
                    <a:pt x="859" y="1009"/>
                  </a:lnTo>
                  <a:lnTo>
                    <a:pt x="856" y="1013"/>
                  </a:lnTo>
                  <a:lnTo>
                    <a:pt x="855" y="1016"/>
                  </a:lnTo>
                  <a:lnTo>
                    <a:pt x="858" y="1018"/>
                  </a:lnTo>
                  <a:lnTo>
                    <a:pt x="860" y="1017"/>
                  </a:lnTo>
                  <a:lnTo>
                    <a:pt x="861" y="1016"/>
                  </a:lnTo>
                  <a:lnTo>
                    <a:pt x="862" y="1016"/>
                  </a:lnTo>
                  <a:lnTo>
                    <a:pt x="864" y="1015"/>
                  </a:lnTo>
                  <a:lnTo>
                    <a:pt x="866" y="1015"/>
                  </a:lnTo>
                  <a:lnTo>
                    <a:pt x="870" y="1015"/>
                  </a:lnTo>
                  <a:lnTo>
                    <a:pt x="877" y="1018"/>
                  </a:lnTo>
                  <a:lnTo>
                    <a:pt x="879" y="1019"/>
                  </a:lnTo>
                  <a:lnTo>
                    <a:pt x="880" y="1019"/>
                  </a:lnTo>
                  <a:lnTo>
                    <a:pt x="880" y="1019"/>
                  </a:lnTo>
                  <a:lnTo>
                    <a:pt x="882" y="1018"/>
                  </a:lnTo>
                  <a:lnTo>
                    <a:pt x="884" y="1018"/>
                  </a:lnTo>
                  <a:lnTo>
                    <a:pt x="885" y="1018"/>
                  </a:lnTo>
                  <a:lnTo>
                    <a:pt x="887" y="1020"/>
                  </a:lnTo>
                  <a:lnTo>
                    <a:pt x="888" y="1020"/>
                  </a:lnTo>
                  <a:lnTo>
                    <a:pt x="889" y="1021"/>
                  </a:lnTo>
                  <a:lnTo>
                    <a:pt x="889" y="1022"/>
                  </a:lnTo>
                  <a:lnTo>
                    <a:pt x="890" y="1022"/>
                  </a:lnTo>
                  <a:lnTo>
                    <a:pt x="892" y="1024"/>
                  </a:lnTo>
                  <a:lnTo>
                    <a:pt x="894" y="1025"/>
                  </a:lnTo>
                  <a:lnTo>
                    <a:pt x="894" y="1024"/>
                  </a:lnTo>
                  <a:lnTo>
                    <a:pt x="895" y="1023"/>
                  </a:lnTo>
                  <a:lnTo>
                    <a:pt x="895" y="1022"/>
                  </a:lnTo>
                  <a:lnTo>
                    <a:pt x="896" y="1022"/>
                  </a:lnTo>
                  <a:lnTo>
                    <a:pt x="897" y="1022"/>
                  </a:lnTo>
                  <a:lnTo>
                    <a:pt x="898" y="1022"/>
                  </a:lnTo>
                  <a:lnTo>
                    <a:pt x="898" y="1021"/>
                  </a:lnTo>
                  <a:lnTo>
                    <a:pt x="898" y="1020"/>
                  </a:lnTo>
                  <a:lnTo>
                    <a:pt x="898" y="1018"/>
                  </a:lnTo>
                  <a:lnTo>
                    <a:pt x="898" y="1018"/>
                  </a:lnTo>
                  <a:lnTo>
                    <a:pt x="898" y="1017"/>
                  </a:lnTo>
                  <a:lnTo>
                    <a:pt x="899" y="1017"/>
                  </a:lnTo>
                  <a:lnTo>
                    <a:pt x="899" y="1016"/>
                  </a:lnTo>
                  <a:lnTo>
                    <a:pt x="900" y="1015"/>
                  </a:lnTo>
                  <a:lnTo>
                    <a:pt x="901" y="1013"/>
                  </a:lnTo>
                  <a:lnTo>
                    <a:pt x="901" y="1012"/>
                  </a:lnTo>
                  <a:lnTo>
                    <a:pt x="902" y="1011"/>
                  </a:lnTo>
                  <a:lnTo>
                    <a:pt x="902" y="1010"/>
                  </a:lnTo>
                  <a:lnTo>
                    <a:pt x="902" y="1011"/>
                  </a:lnTo>
                  <a:lnTo>
                    <a:pt x="902" y="1012"/>
                  </a:lnTo>
                  <a:lnTo>
                    <a:pt x="903" y="1013"/>
                  </a:lnTo>
                  <a:lnTo>
                    <a:pt x="905" y="1012"/>
                  </a:lnTo>
                  <a:lnTo>
                    <a:pt x="906" y="1011"/>
                  </a:lnTo>
                  <a:lnTo>
                    <a:pt x="907" y="1013"/>
                  </a:lnTo>
                  <a:lnTo>
                    <a:pt x="909" y="1018"/>
                  </a:lnTo>
                  <a:lnTo>
                    <a:pt x="910" y="1018"/>
                  </a:lnTo>
                  <a:lnTo>
                    <a:pt x="911" y="1019"/>
                  </a:lnTo>
                  <a:lnTo>
                    <a:pt x="913" y="1018"/>
                  </a:lnTo>
                  <a:lnTo>
                    <a:pt x="915" y="1018"/>
                  </a:lnTo>
                  <a:lnTo>
                    <a:pt x="917" y="1021"/>
                  </a:lnTo>
                  <a:lnTo>
                    <a:pt x="918" y="1022"/>
                  </a:lnTo>
                  <a:lnTo>
                    <a:pt x="919" y="1023"/>
                  </a:lnTo>
                  <a:lnTo>
                    <a:pt x="919" y="1025"/>
                  </a:lnTo>
                  <a:lnTo>
                    <a:pt x="920" y="1026"/>
                  </a:lnTo>
                  <a:lnTo>
                    <a:pt x="923" y="1028"/>
                  </a:lnTo>
                  <a:lnTo>
                    <a:pt x="923" y="1028"/>
                  </a:lnTo>
                  <a:lnTo>
                    <a:pt x="923" y="1029"/>
                  </a:lnTo>
                  <a:lnTo>
                    <a:pt x="923" y="1030"/>
                  </a:lnTo>
                  <a:lnTo>
                    <a:pt x="923" y="1033"/>
                  </a:lnTo>
                  <a:lnTo>
                    <a:pt x="923" y="1034"/>
                  </a:lnTo>
                  <a:lnTo>
                    <a:pt x="923" y="1035"/>
                  </a:lnTo>
                  <a:lnTo>
                    <a:pt x="923" y="1035"/>
                  </a:lnTo>
                  <a:lnTo>
                    <a:pt x="924" y="1036"/>
                  </a:lnTo>
                  <a:lnTo>
                    <a:pt x="925" y="1036"/>
                  </a:lnTo>
                  <a:lnTo>
                    <a:pt x="925" y="1037"/>
                  </a:lnTo>
                  <a:lnTo>
                    <a:pt x="925" y="1038"/>
                  </a:lnTo>
                  <a:lnTo>
                    <a:pt x="924" y="1038"/>
                  </a:lnTo>
                  <a:lnTo>
                    <a:pt x="923" y="1039"/>
                  </a:lnTo>
                  <a:lnTo>
                    <a:pt x="924" y="1040"/>
                  </a:lnTo>
                  <a:lnTo>
                    <a:pt x="924" y="1041"/>
                  </a:lnTo>
                  <a:lnTo>
                    <a:pt x="926" y="1042"/>
                  </a:lnTo>
                  <a:lnTo>
                    <a:pt x="926" y="1043"/>
                  </a:lnTo>
                  <a:lnTo>
                    <a:pt x="926" y="1043"/>
                  </a:lnTo>
                  <a:lnTo>
                    <a:pt x="926" y="1044"/>
                  </a:lnTo>
                  <a:lnTo>
                    <a:pt x="927" y="1044"/>
                  </a:lnTo>
                  <a:lnTo>
                    <a:pt x="926" y="1045"/>
                  </a:lnTo>
                  <a:lnTo>
                    <a:pt x="928" y="1048"/>
                  </a:lnTo>
                  <a:lnTo>
                    <a:pt x="928" y="1049"/>
                  </a:lnTo>
                  <a:lnTo>
                    <a:pt x="928" y="1052"/>
                  </a:lnTo>
                  <a:lnTo>
                    <a:pt x="929" y="1053"/>
                  </a:lnTo>
                  <a:lnTo>
                    <a:pt x="931" y="1054"/>
                  </a:lnTo>
                  <a:lnTo>
                    <a:pt x="932" y="1053"/>
                  </a:lnTo>
                  <a:lnTo>
                    <a:pt x="933" y="1052"/>
                  </a:lnTo>
                  <a:lnTo>
                    <a:pt x="934" y="1052"/>
                  </a:lnTo>
                  <a:lnTo>
                    <a:pt x="934" y="1051"/>
                  </a:lnTo>
                  <a:lnTo>
                    <a:pt x="934" y="1049"/>
                  </a:lnTo>
                  <a:lnTo>
                    <a:pt x="934" y="1048"/>
                  </a:lnTo>
                  <a:lnTo>
                    <a:pt x="935" y="1048"/>
                  </a:lnTo>
                  <a:lnTo>
                    <a:pt x="936" y="1049"/>
                  </a:lnTo>
                  <a:lnTo>
                    <a:pt x="937" y="1050"/>
                  </a:lnTo>
                  <a:lnTo>
                    <a:pt x="938" y="1049"/>
                  </a:lnTo>
                  <a:lnTo>
                    <a:pt x="939" y="1050"/>
                  </a:lnTo>
                  <a:lnTo>
                    <a:pt x="940" y="1052"/>
                  </a:lnTo>
                  <a:lnTo>
                    <a:pt x="941" y="1052"/>
                  </a:lnTo>
                  <a:lnTo>
                    <a:pt x="942" y="1052"/>
                  </a:lnTo>
                  <a:lnTo>
                    <a:pt x="943" y="1051"/>
                  </a:lnTo>
                  <a:lnTo>
                    <a:pt x="944" y="1051"/>
                  </a:lnTo>
                  <a:lnTo>
                    <a:pt x="944" y="1052"/>
                  </a:lnTo>
                  <a:lnTo>
                    <a:pt x="945" y="1052"/>
                  </a:lnTo>
                  <a:lnTo>
                    <a:pt x="945" y="1052"/>
                  </a:lnTo>
                  <a:lnTo>
                    <a:pt x="945" y="1052"/>
                  </a:lnTo>
                  <a:lnTo>
                    <a:pt x="945" y="1054"/>
                  </a:lnTo>
                  <a:lnTo>
                    <a:pt x="945" y="1056"/>
                  </a:lnTo>
                  <a:lnTo>
                    <a:pt x="945" y="1060"/>
                  </a:lnTo>
                  <a:lnTo>
                    <a:pt x="945" y="1060"/>
                  </a:lnTo>
                  <a:lnTo>
                    <a:pt x="945" y="1060"/>
                  </a:lnTo>
                  <a:lnTo>
                    <a:pt x="945" y="1062"/>
                  </a:lnTo>
                  <a:lnTo>
                    <a:pt x="945" y="1063"/>
                  </a:lnTo>
                  <a:lnTo>
                    <a:pt x="945" y="1067"/>
                  </a:lnTo>
                  <a:lnTo>
                    <a:pt x="945" y="1068"/>
                  </a:lnTo>
                  <a:lnTo>
                    <a:pt x="945" y="1069"/>
                  </a:lnTo>
                  <a:lnTo>
                    <a:pt x="945" y="1072"/>
                  </a:lnTo>
                  <a:lnTo>
                    <a:pt x="945" y="1073"/>
                  </a:lnTo>
                  <a:lnTo>
                    <a:pt x="945" y="1073"/>
                  </a:lnTo>
                  <a:lnTo>
                    <a:pt x="945" y="1073"/>
                  </a:lnTo>
                  <a:lnTo>
                    <a:pt x="946" y="1074"/>
                  </a:lnTo>
                  <a:lnTo>
                    <a:pt x="945" y="1075"/>
                  </a:lnTo>
                  <a:lnTo>
                    <a:pt x="945" y="1076"/>
                  </a:lnTo>
                  <a:lnTo>
                    <a:pt x="945" y="1077"/>
                  </a:lnTo>
                  <a:lnTo>
                    <a:pt x="946" y="1080"/>
                  </a:lnTo>
                  <a:lnTo>
                    <a:pt x="945" y="1081"/>
                  </a:lnTo>
                  <a:lnTo>
                    <a:pt x="945" y="1082"/>
                  </a:lnTo>
                  <a:lnTo>
                    <a:pt x="945" y="1083"/>
                  </a:lnTo>
                  <a:lnTo>
                    <a:pt x="946" y="1085"/>
                  </a:lnTo>
                  <a:lnTo>
                    <a:pt x="946" y="1086"/>
                  </a:lnTo>
                  <a:lnTo>
                    <a:pt x="946" y="1086"/>
                  </a:lnTo>
                  <a:lnTo>
                    <a:pt x="946" y="1087"/>
                  </a:lnTo>
                  <a:lnTo>
                    <a:pt x="945" y="1088"/>
                  </a:lnTo>
                  <a:lnTo>
                    <a:pt x="946" y="1090"/>
                  </a:lnTo>
                  <a:lnTo>
                    <a:pt x="946" y="1091"/>
                  </a:lnTo>
                  <a:lnTo>
                    <a:pt x="946" y="1092"/>
                  </a:lnTo>
                  <a:lnTo>
                    <a:pt x="946" y="1093"/>
                  </a:lnTo>
                  <a:lnTo>
                    <a:pt x="946" y="1094"/>
                  </a:lnTo>
                  <a:lnTo>
                    <a:pt x="945" y="1095"/>
                  </a:lnTo>
                  <a:lnTo>
                    <a:pt x="945" y="1095"/>
                  </a:lnTo>
                  <a:lnTo>
                    <a:pt x="945" y="1101"/>
                  </a:lnTo>
                  <a:lnTo>
                    <a:pt x="945" y="1102"/>
                  </a:lnTo>
                  <a:lnTo>
                    <a:pt x="945" y="1103"/>
                  </a:lnTo>
                  <a:lnTo>
                    <a:pt x="945" y="1103"/>
                  </a:lnTo>
                  <a:lnTo>
                    <a:pt x="944" y="1105"/>
                  </a:lnTo>
                  <a:lnTo>
                    <a:pt x="944" y="1106"/>
                  </a:lnTo>
                  <a:lnTo>
                    <a:pt x="944" y="1107"/>
                  </a:lnTo>
                  <a:lnTo>
                    <a:pt x="943" y="1108"/>
                  </a:lnTo>
                  <a:lnTo>
                    <a:pt x="944" y="1108"/>
                  </a:lnTo>
                  <a:lnTo>
                    <a:pt x="945" y="1108"/>
                  </a:lnTo>
                  <a:lnTo>
                    <a:pt x="945" y="1109"/>
                  </a:lnTo>
                  <a:lnTo>
                    <a:pt x="945" y="1111"/>
                  </a:lnTo>
                  <a:lnTo>
                    <a:pt x="945" y="1112"/>
                  </a:lnTo>
                  <a:lnTo>
                    <a:pt x="945" y="1112"/>
                  </a:lnTo>
                  <a:lnTo>
                    <a:pt x="945" y="1112"/>
                  </a:lnTo>
                  <a:lnTo>
                    <a:pt x="945" y="1113"/>
                  </a:lnTo>
                  <a:lnTo>
                    <a:pt x="944" y="1115"/>
                  </a:lnTo>
                  <a:lnTo>
                    <a:pt x="943" y="1115"/>
                  </a:lnTo>
                  <a:lnTo>
                    <a:pt x="943" y="1114"/>
                  </a:lnTo>
                  <a:lnTo>
                    <a:pt x="943" y="1112"/>
                  </a:lnTo>
                  <a:lnTo>
                    <a:pt x="942" y="1112"/>
                  </a:lnTo>
                  <a:lnTo>
                    <a:pt x="940" y="1113"/>
                  </a:lnTo>
                  <a:lnTo>
                    <a:pt x="939" y="1113"/>
                  </a:lnTo>
                  <a:lnTo>
                    <a:pt x="939" y="1114"/>
                  </a:lnTo>
                  <a:lnTo>
                    <a:pt x="939" y="1115"/>
                  </a:lnTo>
                  <a:lnTo>
                    <a:pt x="940" y="1116"/>
                  </a:lnTo>
                  <a:lnTo>
                    <a:pt x="940" y="1117"/>
                  </a:lnTo>
                  <a:lnTo>
                    <a:pt x="941" y="1117"/>
                  </a:lnTo>
                  <a:lnTo>
                    <a:pt x="941" y="1119"/>
                  </a:lnTo>
                  <a:lnTo>
                    <a:pt x="942" y="1119"/>
                  </a:lnTo>
                  <a:lnTo>
                    <a:pt x="943" y="1120"/>
                  </a:lnTo>
                  <a:lnTo>
                    <a:pt x="944" y="1121"/>
                  </a:lnTo>
                  <a:lnTo>
                    <a:pt x="945" y="1122"/>
                  </a:lnTo>
                  <a:lnTo>
                    <a:pt x="945" y="1123"/>
                  </a:lnTo>
                  <a:lnTo>
                    <a:pt x="945" y="1124"/>
                  </a:lnTo>
                  <a:lnTo>
                    <a:pt x="945" y="1124"/>
                  </a:lnTo>
                  <a:lnTo>
                    <a:pt x="945" y="1125"/>
                  </a:lnTo>
                  <a:lnTo>
                    <a:pt x="943" y="1127"/>
                  </a:lnTo>
                  <a:lnTo>
                    <a:pt x="942" y="1127"/>
                  </a:lnTo>
                  <a:lnTo>
                    <a:pt x="941" y="1127"/>
                  </a:lnTo>
                  <a:lnTo>
                    <a:pt x="940" y="1126"/>
                  </a:lnTo>
                  <a:lnTo>
                    <a:pt x="939" y="1125"/>
                  </a:lnTo>
                  <a:lnTo>
                    <a:pt x="938" y="1125"/>
                  </a:lnTo>
                  <a:lnTo>
                    <a:pt x="937" y="1126"/>
                  </a:lnTo>
                  <a:lnTo>
                    <a:pt x="936" y="1127"/>
                  </a:lnTo>
                  <a:lnTo>
                    <a:pt x="936" y="1128"/>
                  </a:lnTo>
                  <a:lnTo>
                    <a:pt x="936" y="1129"/>
                  </a:lnTo>
                  <a:lnTo>
                    <a:pt x="935" y="1129"/>
                  </a:lnTo>
                  <a:lnTo>
                    <a:pt x="935" y="1130"/>
                  </a:lnTo>
                  <a:lnTo>
                    <a:pt x="935" y="1131"/>
                  </a:lnTo>
                  <a:lnTo>
                    <a:pt x="934" y="1131"/>
                  </a:lnTo>
                  <a:lnTo>
                    <a:pt x="933" y="1133"/>
                  </a:lnTo>
                  <a:lnTo>
                    <a:pt x="933" y="1134"/>
                  </a:lnTo>
                  <a:lnTo>
                    <a:pt x="932" y="1136"/>
                  </a:lnTo>
                  <a:lnTo>
                    <a:pt x="932" y="1137"/>
                  </a:lnTo>
                  <a:lnTo>
                    <a:pt x="931" y="1137"/>
                  </a:lnTo>
                  <a:lnTo>
                    <a:pt x="930" y="1137"/>
                  </a:lnTo>
                  <a:lnTo>
                    <a:pt x="929" y="1137"/>
                  </a:lnTo>
                  <a:lnTo>
                    <a:pt x="928" y="1137"/>
                  </a:lnTo>
                  <a:lnTo>
                    <a:pt x="928" y="1137"/>
                  </a:lnTo>
                  <a:lnTo>
                    <a:pt x="927" y="1136"/>
                  </a:lnTo>
                  <a:lnTo>
                    <a:pt x="924" y="1135"/>
                  </a:lnTo>
                  <a:lnTo>
                    <a:pt x="923" y="1135"/>
                  </a:lnTo>
                  <a:lnTo>
                    <a:pt x="923" y="1136"/>
                  </a:lnTo>
                  <a:lnTo>
                    <a:pt x="923" y="1137"/>
                  </a:lnTo>
                  <a:lnTo>
                    <a:pt x="923" y="1137"/>
                  </a:lnTo>
                  <a:lnTo>
                    <a:pt x="923" y="1138"/>
                  </a:lnTo>
                  <a:lnTo>
                    <a:pt x="923" y="1138"/>
                  </a:lnTo>
                  <a:lnTo>
                    <a:pt x="923" y="1139"/>
                  </a:lnTo>
                  <a:lnTo>
                    <a:pt x="923" y="1140"/>
                  </a:lnTo>
                  <a:lnTo>
                    <a:pt x="923" y="1141"/>
                  </a:lnTo>
                  <a:lnTo>
                    <a:pt x="923" y="1143"/>
                  </a:lnTo>
                  <a:lnTo>
                    <a:pt x="923" y="1144"/>
                  </a:lnTo>
                  <a:lnTo>
                    <a:pt x="922" y="1144"/>
                  </a:lnTo>
                  <a:lnTo>
                    <a:pt x="922" y="1145"/>
                  </a:lnTo>
                  <a:lnTo>
                    <a:pt x="921" y="1146"/>
                  </a:lnTo>
                  <a:lnTo>
                    <a:pt x="920" y="1147"/>
                  </a:lnTo>
                  <a:lnTo>
                    <a:pt x="919" y="1148"/>
                  </a:lnTo>
                  <a:lnTo>
                    <a:pt x="918" y="1149"/>
                  </a:lnTo>
                  <a:lnTo>
                    <a:pt x="916" y="1151"/>
                  </a:lnTo>
                  <a:lnTo>
                    <a:pt x="915" y="1152"/>
                  </a:lnTo>
                  <a:lnTo>
                    <a:pt x="914" y="1152"/>
                  </a:lnTo>
                  <a:lnTo>
                    <a:pt x="914" y="1151"/>
                  </a:lnTo>
                  <a:lnTo>
                    <a:pt x="913" y="1150"/>
                  </a:lnTo>
                  <a:lnTo>
                    <a:pt x="912" y="1149"/>
                  </a:lnTo>
                  <a:lnTo>
                    <a:pt x="911" y="1150"/>
                  </a:lnTo>
                  <a:lnTo>
                    <a:pt x="911" y="1154"/>
                  </a:lnTo>
                  <a:lnTo>
                    <a:pt x="910" y="1155"/>
                  </a:lnTo>
                  <a:lnTo>
                    <a:pt x="909" y="1157"/>
                  </a:lnTo>
                  <a:lnTo>
                    <a:pt x="908" y="1157"/>
                  </a:lnTo>
                  <a:lnTo>
                    <a:pt x="907" y="1157"/>
                  </a:lnTo>
                  <a:lnTo>
                    <a:pt x="907" y="1158"/>
                  </a:lnTo>
                  <a:lnTo>
                    <a:pt x="907" y="1159"/>
                  </a:lnTo>
                  <a:lnTo>
                    <a:pt x="907" y="1162"/>
                  </a:lnTo>
                  <a:lnTo>
                    <a:pt x="908" y="1163"/>
                  </a:lnTo>
                  <a:lnTo>
                    <a:pt x="908" y="1164"/>
                  </a:lnTo>
                  <a:lnTo>
                    <a:pt x="910" y="1165"/>
                  </a:lnTo>
                  <a:lnTo>
                    <a:pt x="910" y="1166"/>
                  </a:lnTo>
                  <a:lnTo>
                    <a:pt x="910" y="1167"/>
                  </a:lnTo>
                  <a:lnTo>
                    <a:pt x="909" y="1167"/>
                  </a:lnTo>
                  <a:lnTo>
                    <a:pt x="908" y="1167"/>
                  </a:lnTo>
                  <a:lnTo>
                    <a:pt x="907" y="1167"/>
                  </a:lnTo>
                  <a:lnTo>
                    <a:pt x="906" y="1167"/>
                  </a:lnTo>
                  <a:lnTo>
                    <a:pt x="905" y="1168"/>
                  </a:lnTo>
                  <a:lnTo>
                    <a:pt x="903" y="1169"/>
                  </a:lnTo>
                  <a:lnTo>
                    <a:pt x="902" y="1171"/>
                  </a:lnTo>
                  <a:lnTo>
                    <a:pt x="902" y="1171"/>
                  </a:lnTo>
                  <a:lnTo>
                    <a:pt x="902" y="1177"/>
                  </a:lnTo>
                  <a:lnTo>
                    <a:pt x="901" y="1182"/>
                  </a:lnTo>
                  <a:lnTo>
                    <a:pt x="901" y="1183"/>
                  </a:lnTo>
                  <a:lnTo>
                    <a:pt x="903" y="1183"/>
                  </a:lnTo>
                  <a:lnTo>
                    <a:pt x="904" y="1183"/>
                  </a:lnTo>
                  <a:lnTo>
                    <a:pt x="905" y="1183"/>
                  </a:lnTo>
                  <a:lnTo>
                    <a:pt x="905" y="1184"/>
                  </a:lnTo>
                  <a:lnTo>
                    <a:pt x="905" y="1185"/>
                  </a:lnTo>
                  <a:lnTo>
                    <a:pt x="906" y="1185"/>
                  </a:lnTo>
                  <a:lnTo>
                    <a:pt x="906" y="1186"/>
                  </a:lnTo>
                  <a:lnTo>
                    <a:pt x="907" y="1186"/>
                  </a:lnTo>
                  <a:lnTo>
                    <a:pt x="907" y="1187"/>
                  </a:lnTo>
                  <a:lnTo>
                    <a:pt x="906" y="1188"/>
                  </a:lnTo>
                  <a:lnTo>
                    <a:pt x="905" y="1188"/>
                  </a:lnTo>
                  <a:lnTo>
                    <a:pt x="904" y="1188"/>
                  </a:lnTo>
                  <a:lnTo>
                    <a:pt x="905" y="1189"/>
                  </a:lnTo>
                  <a:lnTo>
                    <a:pt x="908" y="1190"/>
                  </a:lnTo>
                  <a:lnTo>
                    <a:pt x="908" y="1191"/>
                  </a:lnTo>
                  <a:lnTo>
                    <a:pt x="908" y="1192"/>
                  </a:lnTo>
                  <a:lnTo>
                    <a:pt x="907" y="1192"/>
                  </a:lnTo>
                  <a:lnTo>
                    <a:pt x="907" y="1193"/>
                  </a:lnTo>
                  <a:lnTo>
                    <a:pt x="908" y="1194"/>
                  </a:lnTo>
                  <a:lnTo>
                    <a:pt x="908" y="1195"/>
                  </a:lnTo>
                  <a:lnTo>
                    <a:pt x="908" y="1196"/>
                  </a:lnTo>
                  <a:lnTo>
                    <a:pt x="907" y="1197"/>
                  </a:lnTo>
                  <a:lnTo>
                    <a:pt x="901" y="1204"/>
                  </a:lnTo>
                  <a:lnTo>
                    <a:pt x="902" y="1205"/>
                  </a:lnTo>
                  <a:lnTo>
                    <a:pt x="902" y="1205"/>
                  </a:lnTo>
                  <a:lnTo>
                    <a:pt x="903" y="1206"/>
                  </a:lnTo>
                  <a:lnTo>
                    <a:pt x="904" y="1206"/>
                  </a:lnTo>
                  <a:lnTo>
                    <a:pt x="904" y="1207"/>
                  </a:lnTo>
                  <a:lnTo>
                    <a:pt x="905" y="1206"/>
                  </a:lnTo>
                  <a:lnTo>
                    <a:pt x="906" y="1206"/>
                  </a:lnTo>
                  <a:lnTo>
                    <a:pt x="907" y="1206"/>
                  </a:lnTo>
                  <a:lnTo>
                    <a:pt x="909" y="1204"/>
                  </a:lnTo>
                  <a:lnTo>
                    <a:pt x="910" y="1204"/>
                  </a:lnTo>
                  <a:lnTo>
                    <a:pt x="911" y="1203"/>
                  </a:lnTo>
                  <a:lnTo>
                    <a:pt x="911" y="1203"/>
                  </a:lnTo>
                  <a:lnTo>
                    <a:pt x="912" y="1202"/>
                  </a:lnTo>
                  <a:lnTo>
                    <a:pt x="914" y="1201"/>
                  </a:lnTo>
                  <a:lnTo>
                    <a:pt x="923" y="1197"/>
                  </a:lnTo>
                  <a:lnTo>
                    <a:pt x="925" y="1197"/>
                  </a:lnTo>
                  <a:lnTo>
                    <a:pt x="927" y="1197"/>
                  </a:lnTo>
                  <a:lnTo>
                    <a:pt x="929" y="1197"/>
                  </a:lnTo>
                  <a:lnTo>
                    <a:pt x="931" y="1197"/>
                  </a:lnTo>
                  <a:lnTo>
                    <a:pt x="932" y="1197"/>
                  </a:lnTo>
                  <a:lnTo>
                    <a:pt x="933" y="1197"/>
                  </a:lnTo>
                  <a:lnTo>
                    <a:pt x="934" y="1197"/>
                  </a:lnTo>
                  <a:lnTo>
                    <a:pt x="935" y="1197"/>
                  </a:lnTo>
                  <a:lnTo>
                    <a:pt x="936" y="1197"/>
                  </a:lnTo>
                  <a:lnTo>
                    <a:pt x="937" y="1197"/>
                  </a:lnTo>
                  <a:lnTo>
                    <a:pt x="939" y="1198"/>
                  </a:lnTo>
                  <a:lnTo>
                    <a:pt x="940" y="1198"/>
                  </a:lnTo>
                  <a:lnTo>
                    <a:pt x="941" y="1198"/>
                  </a:lnTo>
                  <a:lnTo>
                    <a:pt x="942" y="1198"/>
                  </a:lnTo>
                  <a:lnTo>
                    <a:pt x="943" y="1197"/>
                  </a:lnTo>
                  <a:lnTo>
                    <a:pt x="945" y="1197"/>
                  </a:lnTo>
                  <a:lnTo>
                    <a:pt x="945" y="1197"/>
                  </a:lnTo>
                  <a:lnTo>
                    <a:pt x="949" y="1197"/>
                  </a:lnTo>
                  <a:lnTo>
                    <a:pt x="951" y="1196"/>
                  </a:lnTo>
                  <a:lnTo>
                    <a:pt x="952" y="1197"/>
                  </a:lnTo>
                  <a:lnTo>
                    <a:pt x="951" y="1198"/>
                  </a:lnTo>
                  <a:lnTo>
                    <a:pt x="947" y="1201"/>
                  </a:lnTo>
                  <a:lnTo>
                    <a:pt x="945" y="1202"/>
                  </a:lnTo>
                  <a:lnTo>
                    <a:pt x="945" y="1202"/>
                  </a:lnTo>
                  <a:lnTo>
                    <a:pt x="945" y="1202"/>
                  </a:lnTo>
                  <a:lnTo>
                    <a:pt x="944" y="1203"/>
                  </a:lnTo>
                  <a:lnTo>
                    <a:pt x="945" y="1204"/>
                  </a:lnTo>
                  <a:lnTo>
                    <a:pt x="944" y="1206"/>
                  </a:lnTo>
                  <a:lnTo>
                    <a:pt x="945" y="1209"/>
                  </a:lnTo>
                  <a:lnTo>
                    <a:pt x="944" y="1209"/>
                  </a:lnTo>
                  <a:lnTo>
                    <a:pt x="944" y="1210"/>
                  </a:lnTo>
                  <a:lnTo>
                    <a:pt x="945" y="1210"/>
                  </a:lnTo>
                  <a:lnTo>
                    <a:pt x="945" y="1210"/>
                  </a:lnTo>
                  <a:lnTo>
                    <a:pt x="946" y="1211"/>
                  </a:lnTo>
                  <a:lnTo>
                    <a:pt x="947" y="1211"/>
                  </a:lnTo>
                  <a:lnTo>
                    <a:pt x="948" y="1212"/>
                  </a:lnTo>
                  <a:lnTo>
                    <a:pt x="948" y="1214"/>
                  </a:lnTo>
                  <a:lnTo>
                    <a:pt x="949" y="1215"/>
                  </a:lnTo>
                  <a:lnTo>
                    <a:pt x="951" y="1218"/>
                  </a:lnTo>
                  <a:lnTo>
                    <a:pt x="951" y="1219"/>
                  </a:lnTo>
                  <a:lnTo>
                    <a:pt x="950" y="1219"/>
                  </a:lnTo>
                  <a:lnTo>
                    <a:pt x="948" y="1220"/>
                  </a:lnTo>
                  <a:lnTo>
                    <a:pt x="948" y="1221"/>
                  </a:lnTo>
                  <a:lnTo>
                    <a:pt x="948" y="1223"/>
                  </a:lnTo>
                  <a:lnTo>
                    <a:pt x="949" y="1223"/>
                  </a:lnTo>
                  <a:lnTo>
                    <a:pt x="950" y="1223"/>
                  </a:lnTo>
                  <a:lnTo>
                    <a:pt x="951" y="1223"/>
                  </a:lnTo>
                  <a:lnTo>
                    <a:pt x="951" y="1223"/>
                  </a:lnTo>
                  <a:lnTo>
                    <a:pt x="952" y="1224"/>
                  </a:lnTo>
                  <a:lnTo>
                    <a:pt x="952" y="1225"/>
                  </a:lnTo>
                  <a:lnTo>
                    <a:pt x="952" y="1226"/>
                  </a:lnTo>
                  <a:lnTo>
                    <a:pt x="952" y="1227"/>
                  </a:lnTo>
                  <a:lnTo>
                    <a:pt x="952" y="1228"/>
                  </a:lnTo>
                  <a:lnTo>
                    <a:pt x="951" y="1229"/>
                  </a:lnTo>
                  <a:lnTo>
                    <a:pt x="953" y="1229"/>
                  </a:lnTo>
                  <a:lnTo>
                    <a:pt x="953" y="1231"/>
                  </a:lnTo>
                  <a:lnTo>
                    <a:pt x="951" y="1234"/>
                  </a:lnTo>
                  <a:lnTo>
                    <a:pt x="951" y="1235"/>
                  </a:lnTo>
                  <a:lnTo>
                    <a:pt x="953" y="1236"/>
                  </a:lnTo>
                  <a:lnTo>
                    <a:pt x="955" y="1236"/>
                  </a:lnTo>
                  <a:lnTo>
                    <a:pt x="956" y="1236"/>
                  </a:lnTo>
                  <a:lnTo>
                    <a:pt x="957" y="1236"/>
                  </a:lnTo>
                  <a:lnTo>
                    <a:pt x="958" y="1237"/>
                  </a:lnTo>
                  <a:lnTo>
                    <a:pt x="958" y="1238"/>
                  </a:lnTo>
                  <a:lnTo>
                    <a:pt x="959" y="1239"/>
                  </a:lnTo>
                  <a:lnTo>
                    <a:pt x="960" y="1239"/>
                  </a:lnTo>
                  <a:lnTo>
                    <a:pt x="962" y="1239"/>
                  </a:lnTo>
                  <a:lnTo>
                    <a:pt x="962" y="1239"/>
                  </a:lnTo>
                  <a:lnTo>
                    <a:pt x="963" y="1239"/>
                  </a:lnTo>
                  <a:lnTo>
                    <a:pt x="964" y="1239"/>
                  </a:lnTo>
                  <a:lnTo>
                    <a:pt x="964" y="1240"/>
                  </a:lnTo>
                  <a:lnTo>
                    <a:pt x="964" y="1240"/>
                  </a:lnTo>
                  <a:lnTo>
                    <a:pt x="965" y="1240"/>
                  </a:lnTo>
                  <a:lnTo>
                    <a:pt x="966" y="1240"/>
                  </a:lnTo>
                  <a:lnTo>
                    <a:pt x="966" y="1240"/>
                  </a:lnTo>
                  <a:lnTo>
                    <a:pt x="967" y="1240"/>
                  </a:lnTo>
                  <a:lnTo>
                    <a:pt x="967" y="1239"/>
                  </a:lnTo>
                  <a:lnTo>
                    <a:pt x="967" y="1238"/>
                  </a:lnTo>
                  <a:lnTo>
                    <a:pt x="968" y="1238"/>
                  </a:lnTo>
                  <a:lnTo>
                    <a:pt x="969" y="1238"/>
                  </a:lnTo>
                  <a:lnTo>
                    <a:pt x="970" y="1238"/>
                  </a:lnTo>
                  <a:lnTo>
                    <a:pt x="970" y="1240"/>
                  </a:lnTo>
                  <a:lnTo>
                    <a:pt x="971" y="1240"/>
                  </a:lnTo>
                  <a:lnTo>
                    <a:pt x="974" y="1240"/>
                  </a:lnTo>
                  <a:lnTo>
                    <a:pt x="975" y="1240"/>
                  </a:lnTo>
                  <a:lnTo>
                    <a:pt x="975" y="1241"/>
                  </a:lnTo>
                  <a:lnTo>
                    <a:pt x="975" y="1242"/>
                  </a:lnTo>
                  <a:lnTo>
                    <a:pt x="975" y="1243"/>
                  </a:lnTo>
                  <a:lnTo>
                    <a:pt x="977" y="1245"/>
                  </a:lnTo>
                  <a:lnTo>
                    <a:pt x="977" y="1245"/>
                  </a:lnTo>
                  <a:lnTo>
                    <a:pt x="976" y="1246"/>
                  </a:lnTo>
                  <a:lnTo>
                    <a:pt x="974" y="1246"/>
                  </a:lnTo>
                  <a:lnTo>
                    <a:pt x="972" y="1245"/>
                  </a:lnTo>
                  <a:lnTo>
                    <a:pt x="971" y="1245"/>
                  </a:lnTo>
                  <a:lnTo>
                    <a:pt x="971" y="1246"/>
                  </a:lnTo>
                  <a:lnTo>
                    <a:pt x="971" y="1248"/>
                  </a:lnTo>
                  <a:lnTo>
                    <a:pt x="971" y="1248"/>
                  </a:lnTo>
                  <a:lnTo>
                    <a:pt x="970" y="1250"/>
                  </a:lnTo>
                  <a:lnTo>
                    <a:pt x="970" y="1252"/>
                  </a:lnTo>
                  <a:lnTo>
                    <a:pt x="969" y="1252"/>
                  </a:lnTo>
                  <a:lnTo>
                    <a:pt x="968" y="1252"/>
                  </a:lnTo>
                  <a:lnTo>
                    <a:pt x="968" y="1253"/>
                  </a:lnTo>
                  <a:lnTo>
                    <a:pt x="968" y="1254"/>
                  </a:lnTo>
                  <a:lnTo>
                    <a:pt x="970" y="1258"/>
                  </a:lnTo>
                  <a:lnTo>
                    <a:pt x="970" y="1259"/>
                  </a:lnTo>
                  <a:lnTo>
                    <a:pt x="969" y="1261"/>
                  </a:lnTo>
                  <a:lnTo>
                    <a:pt x="969" y="1262"/>
                  </a:lnTo>
                  <a:lnTo>
                    <a:pt x="969" y="1263"/>
                  </a:lnTo>
                  <a:lnTo>
                    <a:pt x="970" y="1263"/>
                  </a:lnTo>
                  <a:lnTo>
                    <a:pt x="970" y="1264"/>
                  </a:lnTo>
                  <a:lnTo>
                    <a:pt x="969" y="1265"/>
                  </a:lnTo>
                  <a:lnTo>
                    <a:pt x="967" y="1267"/>
                  </a:lnTo>
                  <a:lnTo>
                    <a:pt x="966" y="1267"/>
                  </a:lnTo>
                  <a:lnTo>
                    <a:pt x="966" y="1268"/>
                  </a:lnTo>
                  <a:lnTo>
                    <a:pt x="966" y="1269"/>
                  </a:lnTo>
                  <a:lnTo>
                    <a:pt x="965" y="1270"/>
                  </a:lnTo>
                  <a:lnTo>
                    <a:pt x="965" y="1271"/>
                  </a:lnTo>
                  <a:lnTo>
                    <a:pt x="964" y="1273"/>
                  </a:lnTo>
                  <a:lnTo>
                    <a:pt x="964" y="1274"/>
                  </a:lnTo>
                  <a:lnTo>
                    <a:pt x="962" y="1275"/>
                  </a:lnTo>
                  <a:lnTo>
                    <a:pt x="962" y="1276"/>
                  </a:lnTo>
                  <a:lnTo>
                    <a:pt x="963" y="1276"/>
                  </a:lnTo>
                  <a:lnTo>
                    <a:pt x="962" y="1277"/>
                  </a:lnTo>
                  <a:lnTo>
                    <a:pt x="962" y="1278"/>
                  </a:lnTo>
                  <a:lnTo>
                    <a:pt x="964" y="1279"/>
                  </a:lnTo>
                  <a:lnTo>
                    <a:pt x="966" y="1279"/>
                  </a:lnTo>
                  <a:lnTo>
                    <a:pt x="969" y="1280"/>
                  </a:lnTo>
                  <a:lnTo>
                    <a:pt x="970" y="1280"/>
                  </a:lnTo>
                  <a:lnTo>
                    <a:pt x="972" y="1279"/>
                  </a:lnTo>
                  <a:lnTo>
                    <a:pt x="972" y="1278"/>
                  </a:lnTo>
                  <a:lnTo>
                    <a:pt x="975" y="1279"/>
                  </a:lnTo>
                  <a:lnTo>
                    <a:pt x="977" y="1279"/>
                  </a:lnTo>
                  <a:lnTo>
                    <a:pt x="980" y="1280"/>
                  </a:lnTo>
                  <a:lnTo>
                    <a:pt x="980" y="1281"/>
                  </a:lnTo>
                  <a:lnTo>
                    <a:pt x="981" y="1281"/>
                  </a:lnTo>
                  <a:lnTo>
                    <a:pt x="981" y="1282"/>
                  </a:lnTo>
                  <a:lnTo>
                    <a:pt x="982" y="1282"/>
                  </a:lnTo>
                  <a:lnTo>
                    <a:pt x="983" y="1282"/>
                  </a:lnTo>
                  <a:lnTo>
                    <a:pt x="983" y="1281"/>
                  </a:lnTo>
                  <a:lnTo>
                    <a:pt x="984" y="1281"/>
                  </a:lnTo>
                  <a:lnTo>
                    <a:pt x="985" y="1281"/>
                  </a:lnTo>
                  <a:lnTo>
                    <a:pt x="987" y="1282"/>
                  </a:lnTo>
                  <a:lnTo>
                    <a:pt x="987" y="1282"/>
                  </a:lnTo>
                  <a:lnTo>
                    <a:pt x="987" y="1282"/>
                  </a:lnTo>
                  <a:lnTo>
                    <a:pt x="987" y="1282"/>
                  </a:lnTo>
                  <a:lnTo>
                    <a:pt x="988" y="1282"/>
                  </a:lnTo>
                  <a:lnTo>
                    <a:pt x="991" y="1282"/>
                  </a:lnTo>
                  <a:lnTo>
                    <a:pt x="991" y="1282"/>
                  </a:lnTo>
                  <a:lnTo>
                    <a:pt x="991" y="1283"/>
                  </a:lnTo>
                  <a:lnTo>
                    <a:pt x="992" y="1284"/>
                  </a:lnTo>
                  <a:lnTo>
                    <a:pt x="992" y="1285"/>
                  </a:lnTo>
                  <a:lnTo>
                    <a:pt x="992" y="1287"/>
                  </a:lnTo>
                  <a:lnTo>
                    <a:pt x="990" y="1289"/>
                  </a:lnTo>
                  <a:lnTo>
                    <a:pt x="990" y="1290"/>
                  </a:lnTo>
                  <a:lnTo>
                    <a:pt x="991" y="1291"/>
                  </a:lnTo>
                  <a:lnTo>
                    <a:pt x="991" y="1292"/>
                  </a:lnTo>
                  <a:lnTo>
                    <a:pt x="992" y="1294"/>
                  </a:lnTo>
                  <a:lnTo>
                    <a:pt x="992" y="1295"/>
                  </a:lnTo>
                  <a:lnTo>
                    <a:pt x="994" y="1296"/>
                  </a:lnTo>
                  <a:lnTo>
                    <a:pt x="997" y="1296"/>
                  </a:lnTo>
                  <a:lnTo>
                    <a:pt x="998" y="1297"/>
                  </a:lnTo>
                  <a:lnTo>
                    <a:pt x="999" y="1297"/>
                  </a:lnTo>
                  <a:lnTo>
                    <a:pt x="999" y="1298"/>
                  </a:lnTo>
                  <a:lnTo>
                    <a:pt x="999" y="1299"/>
                  </a:lnTo>
                  <a:lnTo>
                    <a:pt x="998" y="1299"/>
                  </a:lnTo>
                  <a:lnTo>
                    <a:pt x="997" y="1299"/>
                  </a:lnTo>
                  <a:lnTo>
                    <a:pt x="997" y="1300"/>
                  </a:lnTo>
                  <a:lnTo>
                    <a:pt x="997" y="1301"/>
                  </a:lnTo>
                  <a:lnTo>
                    <a:pt x="997" y="1303"/>
                  </a:lnTo>
                  <a:lnTo>
                    <a:pt x="997" y="1304"/>
                  </a:lnTo>
                  <a:lnTo>
                    <a:pt x="998" y="1304"/>
                  </a:lnTo>
                  <a:lnTo>
                    <a:pt x="999" y="1305"/>
                  </a:lnTo>
                  <a:lnTo>
                    <a:pt x="1000" y="1307"/>
                  </a:lnTo>
                  <a:lnTo>
                    <a:pt x="1000" y="1307"/>
                  </a:lnTo>
                  <a:lnTo>
                    <a:pt x="1000" y="353"/>
                  </a:lnTo>
                  <a:lnTo>
                    <a:pt x="995" y="352"/>
                  </a:lnTo>
                  <a:lnTo>
                    <a:pt x="993" y="35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2" name="Freeform 64">
              <a:extLst>
                <a:ext uri="{FF2B5EF4-FFF2-40B4-BE49-F238E27FC236}">
                  <a16:creationId xmlns:a16="http://schemas.microsoft.com/office/drawing/2014/main" id="{95BD3734-C883-AAAA-AD89-37DDD16FB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451" y="2986088"/>
              <a:ext cx="3175" cy="4763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1 h 3"/>
                <a:gd name="T10" fmla="*/ 0 w 2"/>
                <a:gd name="T11" fmla="*/ 3 h 3"/>
                <a:gd name="T12" fmla="*/ 1 w 2"/>
                <a:gd name="T13" fmla="*/ 3 h 3"/>
                <a:gd name="T14" fmla="*/ 1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3" name="Freeform 65">
              <a:extLst>
                <a:ext uri="{FF2B5EF4-FFF2-40B4-BE49-F238E27FC236}">
                  <a16:creationId xmlns:a16="http://schemas.microsoft.com/office/drawing/2014/main" id="{5E053D85-2D08-029B-46FE-46EA0F818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6" y="2992438"/>
              <a:ext cx="98425" cy="268288"/>
            </a:xfrm>
            <a:custGeom>
              <a:avLst/>
              <a:gdLst>
                <a:gd name="T0" fmla="*/ 4 w 62"/>
                <a:gd name="T1" fmla="*/ 88 h 169"/>
                <a:gd name="T2" fmla="*/ 0 w 62"/>
                <a:gd name="T3" fmla="*/ 95 h 169"/>
                <a:gd name="T4" fmla="*/ 9 w 62"/>
                <a:gd name="T5" fmla="*/ 120 h 169"/>
                <a:gd name="T6" fmla="*/ 11 w 62"/>
                <a:gd name="T7" fmla="*/ 128 h 169"/>
                <a:gd name="T8" fmla="*/ 17 w 62"/>
                <a:gd name="T9" fmla="*/ 143 h 169"/>
                <a:gd name="T10" fmla="*/ 22 w 62"/>
                <a:gd name="T11" fmla="*/ 164 h 169"/>
                <a:gd name="T12" fmla="*/ 26 w 62"/>
                <a:gd name="T13" fmla="*/ 168 h 169"/>
                <a:gd name="T14" fmla="*/ 28 w 62"/>
                <a:gd name="T15" fmla="*/ 165 h 169"/>
                <a:gd name="T16" fmla="*/ 30 w 62"/>
                <a:gd name="T17" fmla="*/ 151 h 169"/>
                <a:gd name="T18" fmla="*/ 34 w 62"/>
                <a:gd name="T19" fmla="*/ 142 h 169"/>
                <a:gd name="T20" fmla="*/ 34 w 62"/>
                <a:gd name="T21" fmla="*/ 133 h 169"/>
                <a:gd name="T22" fmla="*/ 34 w 62"/>
                <a:gd name="T23" fmla="*/ 129 h 169"/>
                <a:gd name="T24" fmla="*/ 39 w 62"/>
                <a:gd name="T25" fmla="*/ 115 h 169"/>
                <a:gd name="T26" fmla="*/ 40 w 62"/>
                <a:gd name="T27" fmla="*/ 111 h 169"/>
                <a:gd name="T28" fmla="*/ 43 w 62"/>
                <a:gd name="T29" fmla="*/ 106 h 169"/>
                <a:gd name="T30" fmla="*/ 44 w 62"/>
                <a:gd name="T31" fmla="*/ 96 h 169"/>
                <a:gd name="T32" fmla="*/ 44 w 62"/>
                <a:gd name="T33" fmla="*/ 90 h 169"/>
                <a:gd name="T34" fmla="*/ 40 w 62"/>
                <a:gd name="T35" fmla="*/ 83 h 169"/>
                <a:gd name="T36" fmla="*/ 26 w 62"/>
                <a:gd name="T37" fmla="*/ 89 h 169"/>
                <a:gd name="T38" fmla="*/ 26 w 62"/>
                <a:gd name="T39" fmla="*/ 81 h 169"/>
                <a:gd name="T40" fmla="*/ 30 w 62"/>
                <a:gd name="T41" fmla="*/ 74 h 169"/>
                <a:gd name="T42" fmla="*/ 36 w 62"/>
                <a:gd name="T43" fmla="*/ 73 h 169"/>
                <a:gd name="T44" fmla="*/ 38 w 62"/>
                <a:gd name="T45" fmla="*/ 70 h 169"/>
                <a:gd name="T46" fmla="*/ 38 w 62"/>
                <a:gd name="T47" fmla="*/ 66 h 169"/>
                <a:gd name="T48" fmla="*/ 36 w 62"/>
                <a:gd name="T49" fmla="*/ 67 h 169"/>
                <a:gd name="T50" fmla="*/ 32 w 62"/>
                <a:gd name="T51" fmla="*/ 66 h 169"/>
                <a:gd name="T52" fmla="*/ 28 w 62"/>
                <a:gd name="T53" fmla="*/ 66 h 169"/>
                <a:gd name="T54" fmla="*/ 29 w 62"/>
                <a:gd name="T55" fmla="*/ 62 h 169"/>
                <a:gd name="T56" fmla="*/ 28 w 62"/>
                <a:gd name="T57" fmla="*/ 55 h 169"/>
                <a:gd name="T58" fmla="*/ 29 w 62"/>
                <a:gd name="T59" fmla="*/ 47 h 169"/>
                <a:gd name="T60" fmla="*/ 29 w 62"/>
                <a:gd name="T61" fmla="*/ 43 h 169"/>
                <a:gd name="T62" fmla="*/ 36 w 62"/>
                <a:gd name="T63" fmla="*/ 36 h 169"/>
                <a:gd name="T64" fmla="*/ 40 w 62"/>
                <a:gd name="T65" fmla="*/ 37 h 169"/>
                <a:gd name="T66" fmla="*/ 45 w 62"/>
                <a:gd name="T67" fmla="*/ 41 h 169"/>
                <a:gd name="T68" fmla="*/ 50 w 62"/>
                <a:gd name="T69" fmla="*/ 39 h 169"/>
                <a:gd name="T70" fmla="*/ 50 w 62"/>
                <a:gd name="T71" fmla="*/ 37 h 169"/>
                <a:gd name="T72" fmla="*/ 50 w 62"/>
                <a:gd name="T73" fmla="*/ 32 h 169"/>
                <a:gd name="T74" fmla="*/ 52 w 62"/>
                <a:gd name="T75" fmla="*/ 30 h 169"/>
                <a:gd name="T76" fmla="*/ 60 w 62"/>
                <a:gd name="T77" fmla="*/ 22 h 169"/>
                <a:gd name="T78" fmla="*/ 62 w 62"/>
                <a:gd name="T79" fmla="*/ 17 h 169"/>
                <a:gd name="T80" fmla="*/ 59 w 62"/>
                <a:gd name="T81" fmla="*/ 10 h 169"/>
                <a:gd name="T82" fmla="*/ 58 w 62"/>
                <a:gd name="T83" fmla="*/ 4 h 169"/>
                <a:gd name="T84" fmla="*/ 55 w 62"/>
                <a:gd name="T85" fmla="*/ 1 h 169"/>
                <a:gd name="T86" fmla="*/ 50 w 62"/>
                <a:gd name="T87" fmla="*/ 4 h 169"/>
                <a:gd name="T88" fmla="*/ 47 w 62"/>
                <a:gd name="T89" fmla="*/ 7 h 169"/>
                <a:gd name="T90" fmla="*/ 43 w 62"/>
                <a:gd name="T91" fmla="*/ 13 h 169"/>
                <a:gd name="T92" fmla="*/ 39 w 62"/>
                <a:gd name="T93" fmla="*/ 11 h 169"/>
                <a:gd name="T94" fmla="*/ 32 w 62"/>
                <a:gd name="T95" fmla="*/ 13 h 169"/>
                <a:gd name="T96" fmla="*/ 31 w 62"/>
                <a:gd name="T97" fmla="*/ 20 h 169"/>
                <a:gd name="T98" fmla="*/ 28 w 62"/>
                <a:gd name="T99" fmla="*/ 22 h 169"/>
                <a:gd name="T100" fmla="*/ 25 w 62"/>
                <a:gd name="T101" fmla="*/ 33 h 169"/>
                <a:gd name="T102" fmla="*/ 18 w 62"/>
                <a:gd name="T103" fmla="*/ 62 h 169"/>
                <a:gd name="T104" fmla="*/ 9 w 62"/>
                <a:gd name="T105" fmla="*/ 7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" h="169">
                  <a:moveTo>
                    <a:pt x="12" y="80"/>
                  </a:moveTo>
                  <a:lnTo>
                    <a:pt x="11" y="81"/>
                  </a:lnTo>
                  <a:lnTo>
                    <a:pt x="10" y="81"/>
                  </a:lnTo>
                  <a:lnTo>
                    <a:pt x="9" y="82"/>
                  </a:lnTo>
                  <a:lnTo>
                    <a:pt x="4" y="87"/>
                  </a:lnTo>
                  <a:lnTo>
                    <a:pt x="4" y="88"/>
                  </a:lnTo>
                  <a:lnTo>
                    <a:pt x="4" y="89"/>
                  </a:lnTo>
                  <a:lnTo>
                    <a:pt x="4" y="90"/>
                  </a:lnTo>
                  <a:lnTo>
                    <a:pt x="4" y="91"/>
                  </a:lnTo>
                  <a:lnTo>
                    <a:pt x="3" y="93"/>
                  </a:lnTo>
                  <a:lnTo>
                    <a:pt x="1" y="94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2" y="100"/>
                  </a:lnTo>
                  <a:lnTo>
                    <a:pt x="3" y="104"/>
                  </a:lnTo>
                  <a:lnTo>
                    <a:pt x="4" y="108"/>
                  </a:lnTo>
                  <a:lnTo>
                    <a:pt x="6" y="113"/>
                  </a:lnTo>
                  <a:lnTo>
                    <a:pt x="9" y="120"/>
                  </a:lnTo>
                  <a:lnTo>
                    <a:pt x="10" y="123"/>
                  </a:lnTo>
                  <a:lnTo>
                    <a:pt x="10" y="124"/>
                  </a:lnTo>
                  <a:lnTo>
                    <a:pt x="10" y="125"/>
                  </a:lnTo>
                  <a:lnTo>
                    <a:pt x="11" y="126"/>
                  </a:lnTo>
                  <a:lnTo>
                    <a:pt x="11" y="127"/>
                  </a:lnTo>
                  <a:lnTo>
                    <a:pt x="11" y="128"/>
                  </a:lnTo>
                  <a:lnTo>
                    <a:pt x="11" y="129"/>
                  </a:lnTo>
                  <a:lnTo>
                    <a:pt x="11" y="130"/>
                  </a:lnTo>
                  <a:lnTo>
                    <a:pt x="13" y="132"/>
                  </a:lnTo>
                  <a:lnTo>
                    <a:pt x="13" y="132"/>
                  </a:lnTo>
                  <a:lnTo>
                    <a:pt x="15" y="136"/>
                  </a:lnTo>
                  <a:lnTo>
                    <a:pt x="17" y="143"/>
                  </a:lnTo>
                  <a:lnTo>
                    <a:pt x="19" y="147"/>
                  </a:lnTo>
                  <a:lnTo>
                    <a:pt x="19" y="148"/>
                  </a:lnTo>
                  <a:lnTo>
                    <a:pt x="19" y="150"/>
                  </a:lnTo>
                  <a:lnTo>
                    <a:pt x="20" y="155"/>
                  </a:lnTo>
                  <a:lnTo>
                    <a:pt x="21" y="159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2" y="167"/>
                  </a:lnTo>
                  <a:lnTo>
                    <a:pt x="23" y="169"/>
                  </a:lnTo>
                  <a:lnTo>
                    <a:pt x="24" y="169"/>
                  </a:lnTo>
                  <a:lnTo>
                    <a:pt x="25" y="169"/>
                  </a:lnTo>
                  <a:lnTo>
                    <a:pt x="26" y="168"/>
                  </a:lnTo>
                  <a:lnTo>
                    <a:pt x="26" y="167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5"/>
                  </a:lnTo>
                  <a:lnTo>
                    <a:pt x="28" y="165"/>
                  </a:lnTo>
                  <a:lnTo>
                    <a:pt x="28" y="163"/>
                  </a:lnTo>
                  <a:lnTo>
                    <a:pt x="29" y="160"/>
                  </a:lnTo>
                  <a:lnTo>
                    <a:pt x="29" y="159"/>
                  </a:lnTo>
                  <a:lnTo>
                    <a:pt x="30" y="155"/>
                  </a:lnTo>
                  <a:lnTo>
                    <a:pt x="30" y="154"/>
                  </a:lnTo>
                  <a:lnTo>
                    <a:pt x="30" y="151"/>
                  </a:lnTo>
                  <a:lnTo>
                    <a:pt x="30" y="150"/>
                  </a:lnTo>
                  <a:lnTo>
                    <a:pt x="31" y="149"/>
                  </a:lnTo>
                  <a:lnTo>
                    <a:pt x="31" y="148"/>
                  </a:lnTo>
                  <a:lnTo>
                    <a:pt x="32" y="146"/>
                  </a:lnTo>
                  <a:lnTo>
                    <a:pt x="33" y="143"/>
                  </a:lnTo>
                  <a:lnTo>
                    <a:pt x="34" y="142"/>
                  </a:lnTo>
                  <a:lnTo>
                    <a:pt x="34" y="141"/>
                  </a:lnTo>
                  <a:lnTo>
                    <a:pt x="33" y="139"/>
                  </a:lnTo>
                  <a:lnTo>
                    <a:pt x="33" y="137"/>
                  </a:lnTo>
                  <a:lnTo>
                    <a:pt x="34" y="136"/>
                  </a:lnTo>
                  <a:lnTo>
                    <a:pt x="34" y="134"/>
                  </a:lnTo>
                  <a:lnTo>
                    <a:pt x="34" y="133"/>
                  </a:lnTo>
                  <a:lnTo>
                    <a:pt x="35" y="133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4" y="131"/>
                  </a:lnTo>
                  <a:lnTo>
                    <a:pt x="34" y="130"/>
                  </a:lnTo>
                  <a:lnTo>
                    <a:pt x="34" y="129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7" y="121"/>
                  </a:lnTo>
                  <a:lnTo>
                    <a:pt x="38" y="116"/>
                  </a:lnTo>
                  <a:lnTo>
                    <a:pt x="39" y="115"/>
                  </a:lnTo>
                  <a:lnTo>
                    <a:pt x="39" y="115"/>
                  </a:lnTo>
                  <a:lnTo>
                    <a:pt x="39" y="114"/>
                  </a:lnTo>
                  <a:lnTo>
                    <a:pt x="39" y="113"/>
                  </a:lnTo>
                  <a:lnTo>
                    <a:pt x="40" y="113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1"/>
                  </a:lnTo>
                  <a:lnTo>
                    <a:pt x="40" y="110"/>
                  </a:lnTo>
                  <a:lnTo>
                    <a:pt x="40" y="108"/>
                  </a:lnTo>
                  <a:lnTo>
                    <a:pt x="40" y="107"/>
                  </a:lnTo>
                  <a:lnTo>
                    <a:pt x="41" y="107"/>
                  </a:lnTo>
                  <a:lnTo>
                    <a:pt x="42" y="107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3" y="103"/>
                  </a:lnTo>
                  <a:lnTo>
                    <a:pt x="45" y="99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44" y="96"/>
                  </a:lnTo>
                  <a:lnTo>
                    <a:pt x="44" y="95"/>
                  </a:lnTo>
                  <a:lnTo>
                    <a:pt x="43" y="94"/>
                  </a:lnTo>
                  <a:lnTo>
                    <a:pt x="43" y="93"/>
                  </a:lnTo>
                  <a:lnTo>
                    <a:pt x="44" y="91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5" y="88"/>
                  </a:lnTo>
                  <a:lnTo>
                    <a:pt x="46" y="86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3" y="82"/>
                  </a:lnTo>
                  <a:lnTo>
                    <a:pt x="40" y="83"/>
                  </a:lnTo>
                  <a:lnTo>
                    <a:pt x="38" y="87"/>
                  </a:lnTo>
                  <a:lnTo>
                    <a:pt x="35" y="88"/>
                  </a:lnTo>
                  <a:lnTo>
                    <a:pt x="30" y="88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6" y="89"/>
                  </a:lnTo>
                  <a:lnTo>
                    <a:pt x="24" y="89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4" y="85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4" y="72"/>
                  </a:lnTo>
                  <a:lnTo>
                    <a:pt x="35" y="72"/>
                  </a:lnTo>
                  <a:lnTo>
                    <a:pt x="36" y="73"/>
                  </a:lnTo>
                  <a:lnTo>
                    <a:pt x="37" y="73"/>
                  </a:lnTo>
                  <a:lnTo>
                    <a:pt x="38" y="73"/>
                  </a:lnTo>
                  <a:lnTo>
                    <a:pt x="38" y="73"/>
                  </a:lnTo>
                  <a:lnTo>
                    <a:pt x="38" y="72"/>
                  </a:lnTo>
                  <a:lnTo>
                    <a:pt x="38" y="71"/>
                  </a:lnTo>
                  <a:lnTo>
                    <a:pt x="38" y="70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8" y="65"/>
                  </a:lnTo>
                  <a:lnTo>
                    <a:pt x="37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7" y="68"/>
                  </a:lnTo>
                  <a:lnTo>
                    <a:pt x="36" y="67"/>
                  </a:lnTo>
                  <a:lnTo>
                    <a:pt x="36" y="68"/>
                  </a:lnTo>
                  <a:lnTo>
                    <a:pt x="35" y="68"/>
                  </a:lnTo>
                  <a:lnTo>
                    <a:pt x="34" y="68"/>
                  </a:lnTo>
                  <a:lnTo>
                    <a:pt x="33" y="67"/>
                  </a:lnTo>
                  <a:lnTo>
                    <a:pt x="32" y="67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8" y="67"/>
                  </a:lnTo>
                  <a:lnTo>
                    <a:pt x="28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0" y="64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9" y="62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27" y="52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3"/>
                  </a:lnTo>
                  <a:lnTo>
                    <a:pt x="30" y="40"/>
                  </a:lnTo>
                  <a:lnTo>
                    <a:pt x="31" y="39"/>
                  </a:lnTo>
                  <a:lnTo>
                    <a:pt x="32" y="39"/>
                  </a:lnTo>
                  <a:lnTo>
                    <a:pt x="33" y="38"/>
                  </a:lnTo>
                  <a:lnTo>
                    <a:pt x="34" y="37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5" y="41"/>
                  </a:lnTo>
                  <a:lnTo>
                    <a:pt x="46" y="41"/>
                  </a:lnTo>
                  <a:lnTo>
                    <a:pt x="46" y="42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9" y="40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50" y="38"/>
                  </a:lnTo>
                  <a:lnTo>
                    <a:pt x="50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49" y="32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2" y="30"/>
                  </a:lnTo>
                  <a:lnTo>
                    <a:pt x="53" y="30"/>
                  </a:lnTo>
                  <a:lnTo>
                    <a:pt x="55" y="28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8" y="25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1" y="21"/>
                  </a:lnTo>
                  <a:lnTo>
                    <a:pt x="61" y="20"/>
                  </a:lnTo>
                  <a:lnTo>
                    <a:pt x="62" y="19"/>
                  </a:lnTo>
                  <a:lnTo>
                    <a:pt x="62" y="18"/>
                  </a:lnTo>
                  <a:lnTo>
                    <a:pt x="62" y="17"/>
                  </a:lnTo>
                  <a:lnTo>
                    <a:pt x="62" y="16"/>
                  </a:lnTo>
                  <a:lnTo>
                    <a:pt x="61" y="15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9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7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3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5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3" y="13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39" y="11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8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3" y="40"/>
                  </a:lnTo>
                  <a:lnTo>
                    <a:pt x="22" y="4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2"/>
                  </a:lnTo>
                  <a:lnTo>
                    <a:pt x="17" y="63"/>
                  </a:lnTo>
                  <a:lnTo>
                    <a:pt x="16" y="65"/>
                  </a:lnTo>
                  <a:lnTo>
                    <a:pt x="14" y="70"/>
                  </a:lnTo>
                  <a:lnTo>
                    <a:pt x="13" y="71"/>
                  </a:lnTo>
                  <a:lnTo>
                    <a:pt x="10" y="77"/>
                  </a:lnTo>
                  <a:lnTo>
                    <a:pt x="9" y="78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4" name="Freeform 66">
              <a:extLst>
                <a:ext uri="{FF2B5EF4-FFF2-40B4-BE49-F238E27FC236}">
                  <a16:creationId xmlns:a16="http://schemas.microsoft.com/office/drawing/2014/main" id="{59C21311-CD58-DC70-AB69-88F6322D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01" y="3117850"/>
              <a:ext cx="22225" cy="25400"/>
            </a:xfrm>
            <a:custGeom>
              <a:avLst/>
              <a:gdLst>
                <a:gd name="T0" fmla="*/ 1 w 14"/>
                <a:gd name="T1" fmla="*/ 14 h 16"/>
                <a:gd name="T2" fmla="*/ 2 w 14"/>
                <a:gd name="T3" fmla="*/ 16 h 16"/>
                <a:gd name="T4" fmla="*/ 3 w 14"/>
                <a:gd name="T5" fmla="*/ 15 h 16"/>
                <a:gd name="T6" fmla="*/ 5 w 14"/>
                <a:gd name="T7" fmla="*/ 14 h 16"/>
                <a:gd name="T8" fmla="*/ 6 w 14"/>
                <a:gd name="T9" fmla="*/ 12 h 16"/>
                <a:gd name="T10" fmla="*/ 6 w 14"/>
                <a:gd name="T11" fmla="*/ 11 h 16"/>
                <a:gd name="T12" fmla="*/ 6 w 14"/>
                <a:gd name="T13" fmla="*/ 10 h 16"/>
                <a:gd name="T14" fmla="*/ 6 w 14"/>
                <a:gd name="T15" fmla="*/ 9 h 16"/>
                <a:gd name="T16" fmla="*/ 6 w 14"/>
                <a:gd name="T17" fmla="*/ 8 h 16"/>
                <a:gd name="T18" fmla="*/ 11 w 14"/>
                <a:gd name="T19" fmla="*/ 3 h 16"/>
                <a:gd name="T20" fmla="*/ 12 w 14"/>
                <a:gd name="T21" fmla="*/ 2 h 16"/>
                <a:gd name="T22" fmla="*/ 13 w 14"/>
                <a:gd name="T23" fmla="*/ 2 h 16"/>
                <a:gd name="T24" fmla="*/ 14 w 14"/>
                <a:gd name="T25" fmla="*/ 1 h 16"/>
                <a:gd name="T26" fmla="*/ 13 w 14"/>
                <a:gd name="T27" fmla="*/ 0 h 16"/>
                <a:gd name="T28" fmla="*/ 11 w 14"/>
                <a:gd name="T29" fmla="*/ 0 h 16"/>
                <a:gd name="T30" fmla="*/ 9 w 14"/>
                <a:gd name="T31" fmla="*/ 1 h 16"/>
                <a:gd name="T32" fmla="*/ 6 w 14"/>
                <a:gd name="T33" fmla="*/ 4 h 16"/>
                <a:gd name="T34" fmla="*/ 6 w 14"/>
                <a:gd name="T35" fmla="*/ 5 h 16"/>
                <a:gd name="T36" fmla="*/ 4 w 14"/>
                <a:gd name="T37" fmla="*/ 7 h 16"/>
                <a:gd name="T38" fmla="*/ 3 w 14"/>
                <a:gd name="T39" fmla="*/ 9 h 16"/>
                <a:gd name="T40" fmla="*/ 1 w 14"/>
                <a:gd name="T41" fmla="*/ 10 h 16"/>
                <a:gd name="T42" fmla="*/ 1 w 14"/>
                <a:gd name="T43" fmla="*/ 11 h 16"/>
                <a:gd name="T44" fmla="*/ 0 w 14"/>
                <a:gd name="T45" fmla="*/ 11 h 16"/>
                <a:gd name="T46" fmla="*/ 1 w 14"/>
                <a:gd name="T47" fmla="*/ 13 h 16"/>
                <a:gd name="T48" fmla="*/ 1 w 14"/>
                <a:gd name="T4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6">
                  <a:moveTo>
                    <a:pt x="1" y="14"/>
                  </a:moveTo>
                  <a:lnTo>
                    <a:pt x="2" y="16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5" name="Freeform 67">
              <a:extLst>
                <a:ext uri="{FF2B5EF4-FFF2-40B4-BE49-F238E27FC236}">
                  <a16:creationId xmlns:a16="http://schemas.microsoft.com/office/drawing/2014/main" id="{CFA3E040-A164-EEEB-9E1E-CE2617E1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888" y="3049588"/>
              <a:ext cx="42862" cy="84138"/>
            </a:xfrm>
            <a:custGeom>
              <a:avLst/>
              <a:gdLst>
                <a:gd name="T0" fmla="*/ 24 w 27"/>
                <a:gd name="T1" fmla="*/ 38 h 53"/>
                <a:gd name="T2" fmla="*/ 25 w 27"/>
                <a:gd name="T3" fmla="*/ 32 h 53"/>
                <a:gd name="T4" fmla="*/ 25 w 27"/>
                <a:gd name="T5" fmla="*/ 28 h 53"/>
                <a:gd name="T6" fmla="*/ 26 w 27"/>
                <a:gd name="T7" fmla="*/ 26 h 53"/>
                <a:gd name="T8" fmla="*/ 25 w 27"/>
                <a:gd name="T9" fmla="*/ 24 h 53"/>
                <a:gd name="T10" fmla="*/ 26 w 27"/>
                <a:gd name="T11" fmla="*/ 20 h 53"/>
                <a:gd name="T12" fmla="*/ 26 w 27"/>
                <a:gd name="T13" fmla="*/ 17 h 53"/>
                <a:gd name="T14" fmla="*/ 26 w 27"/>
                <a:gd name="T15" fmla="*/ 13 h 53"/>
                <a:gd name="T16" fmla="*/ 26 w 27"/>
                <a:gd name="T17" fmla="*/ 11 h 53"/>
                <a:gd name="T18" fmla="*/ 26 w 27"/>
                <a:gd name="T19" fmla="*/ 9 h 53"/>
                <a:gd name="T20" fmla="*/ 27 w 27"/>
                <a:gd name="T21" fmla="*/ 7 h 53"/>
                <a:gd name="T22" fmla="*/ 23 w 27"/>
                <a:gd name="T23" fmla="*/ 5 h 53"/>
                <a:gd name="T24" fmla="*/ 20 w 27"/>
                <a:gd name="T25" fmla="*/ 4 h 53"/>
                <a:gd name="T26" fmla="*/ 19 w 27"/>
                <a:gd name="T27" fmla="*/ 1 h 53"/>
                <a:gd name="T28" fmla="*/ 15 w 27"/>
                <a:gd name="T29" fmla="*/ 1 h 53"/>
                <a:gd name="T30" fmla="*/ 13 w 27"/>
                <a:gd name="T31" fmla="*/ 0 h 53"/>
                <a:gd name="T32" fmla="*/ 10 w 27"/>
                <a:gd name="T33" fmla="*/ 2 h 53"/>
                <a:gd name="T34" fmla="*/ 7 w 27"/>
                <a:gd name="T35" fmla="*/ 4 h 53"/>
                <a:gd name="T36" fmla="*/ 6 w 27"/>
                <a:gd name="T37" fmla="*/ 9 h 53"/>
                <a:gd name="T38" fmla="*/ 5 w 27"/>
                <a:gd name="T39" fmla="*/ 11 h 53"/>
                <a:gd name="T40" fmla="*/ 6 w 27"/>
                <a:gd name="T41" fmla="*/ 13 h 53"/>
                <a:gd name="T42" fmla="*/ 5 w 27"/>
                <a:gd name="T43" fmla="*/ 18 h 53"/>
                <a:gd name="T44" fmla="*/ 6 w 27"/>
                <a:gd name="T45" fmla="*/ 22 h 53"/>
                <a:gd name="T46" fmla="*/ 5 w 27"/>
                <a:gd name="T47" fmla="*/ 25 h 53"/>
                <a:gd name="T48" fmla="*/ 6 w 27"/>
                <a:gd name="T49" fmla="*/ 27 h 53"/>
                <a:gd name="T50" fmla="*/ 6 w 27"/>
                <a:gd name="T51" fmla="*/ 30 h 53"/>
                <a:gd name="T52" fmla="*/ 6 w 27"/>
                <a:gd name="T53" fmla="*/ 31 h 53"/>
                <a:gd name="T54" fmla="*/ 8 w 27"/>
                <a:gd name="T55" fmla="*/ 30 h 53"/>
                <a:gd name="T56" fmla="*/ 10 w 27"/>
                <a:gd name="T57" fmla="*/ 31 h 53"/>
                <a:gd name="T58" fmla="*/ 13 w 27"/>
                <a:gd name="T59" fmla="*/ 32 h 53"/>
                <a:gd name="T60" fmla="*/ 14 w 27"/>
                <a:gd name="T61" fmla="*/ 31 h 53"/>
                <a:gd name="T62" fmla="*/ 15 w 27"/>
                <a:gd name="T63" fmla="*/ 29 h 53"/>
                <a:gd name="T64" fmla="*/ 15 w 27"/>
                <a:gd name="T65" fmla="*/ 30 h 53"/>
                <a:gd name="T66" fmla="*/ 15 w 27"/>
                <a:gd name="T67" fmla="*/ 33 h 53"/>
                <a:gd name="T68" fmla="*/ 15 w 27"/>
                <a:gd name="T69" fmla="*/ 36 h 53"/>
                <a:gd name="T70" fmla="*/ 14 w 27"/>
                <a:gd name="T71" fmla="*/ 37 h 53"/>
                <a:gd name="T72" fmla="*/ 11 w 27"/>
                <a:gd name="T73" fmla="*/ 36 h 53"/>
                <a:gd name="T74" fmla="*/ 9 w 27"/>
                <a:gd name="T75" fmla="*/ 37 h 53"/>
                <a:gd name="T76" fmla="*/ 4 w 27"/>
                <a:gd name="T77" fmla="*/ 41 h 53"/>
                <a:gd name="T78" fmla="*/ 3 w 27"/>
                <a:gd name="T79" fmla="*/ 43 h 53"/>
                <a:gd name="T80" fmla="*/ 1 w 27"/>
                <a:gd name="T81" fmla="*/ 49 h 53"/>
                <a:gd name="T82" fmla="*/ 1 w 27"/>
                <a:gd name="T83" fmla="*/ 53 h 53"/>
                <a:gd name="T84" fmla="*/ 5 w 27"/>
                <a:gd name="T85" fmla="*/ 53 h 53"/>
                <a:gd name="T86" fmla="*/ 15 w 27"/>
                <a:gd name="T87" fmla="*/ 51 h 53"/>
                <a:gd name="T88" fmla="*/ 23 w 27"/>
                <a:gd name="T89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53">
                  <a:moveTo>
                    <a:pt x="23" y="43"/>
                  </a:moveTo>
                  <a:lnTo>
                    <a:pt x="23" y="40"/>
                  </a:lnTo>
                  <a:lnTo>
                    <a:pt x="24" y="38"/>
                  </a:lnTo>
                  <a:lnTo>
                    <a:pt x="25" y="36"/>
                  </a:lnTo>
                  <a:lnTo>
                    <a:pt x="26" y="35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5" y="28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6" y="6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5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9" y="37"/>
                  </a:lnTo>
                  <a:lnTo>
                    <a:pt x="7" y="38"/>
                  </a:lnTo>
                  <a:lnTo>
                    <a:pt x="5" y="40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5" y="53"/>
                  </a:lnTo>
                  <a:lnTo>
                    <a:pt x="7" y="52"/>
                  </a:lnTo>
                  <a:lnTo>
                    <a:pt x="12" y="52"/>
                  </a:lnTo>
                  <a:lnTo>
                    <a:pt x="15" y="51"/>
                  </a:lnTo>
                  <a:lnTo>
                    <a:pt x="17" y="47"/>
                  </a:lnTo>
                  <a:lnTo>
                    <a:pt x="20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3" y="4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6" name="Freeform 68">
              <a:extLst>
                <a:ext uri="{FF2B5EF4-FFF2-40B4-BE49-F238E27FC236}">
                  <a16:creationId xmlns:a16="http://schemas.microsoft.com/office/drawing/2014/main" id="{0CEE307A-671C-6D8C-08FC-3E0259C01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176" y="2894013"/>
              <a:ext cx="90487" cy="119063"/>
            </a:xfrm>
            <a:custGeom>
              <a:avLst/>
              <a:gdLst>
                <a:gd name="T0" fmla="*/ 7 w 57"/>
                <a:gd name="T1" fmla="*/ 73 h 75"/>
                <a:gd name="T2" fmla="*/ 8 w 57"/>
                <a:gd name="T3" fmla="*/ 75 h 75"/>
                <a:gd name="T4" fmla="*/ 14 w 57"/>
                <a:gd name="T5" fmla="*/ 74 h 75"/>
                <a:gd name="T6" fmla="*/ 15 w 57"/>
                <a:gd name="T7" fmla="*/ 69 h 75"/>
                <a:gd name="T8" fmla="*/ 17 w 57"/>
                <a:gd name="T9" fmla="*/ 65 h 75"/>
                <a:gd name="T10" fmla="*/ 20 w 57"/>
                <a:gd name="T11" fmla="*/ 66 h 75"/>
                <a:gd name="T12" fmla="*/ 23 w 57"/>
                <a:gd name="T13" fmla="*/ 63 h 75"/>
                <a:gd name="T14" fmla="*/ 26 w 57"/>
                <a:gd name="T15" fmla="*/ 61 h 75"/>
                <a:gd name="T16" fmla="*/ 30 w 57"/>
                <a:gd name="T17" fmla="*/ 58 h 75"/>
                <a:gd name="T18" fmla="*/ 31 w 57"/>
                <a:gd name="T19" fmla="*/ 54 h 75"/>
                <a:gd name="T20" fmla="*/ 34 w 57"/>
                <a:gd name="T21" fmla="*/ 53 h 75"/>
                <a:gd name="T22" fmla="*/ 34 w 57"/>
                <a:gd name="T23" fmla="*/ 50 h 75"/>
                <a:gd name="T24" fmla="*/ 31 w 57"/>
                <a:gd name="T25" fmla="*/ 49 h 75"/>
                <a:gd name="T26" fmla="*/ 31 w 57"/>
                <a:gd name="T27" fmla="*/ 46 h 75"/>
                <a:gd name="T28" fmla="*/ 33 w 57"/>
                <a:gd name="T29" fmla="*/ 43 h 75"/>
                <a:gd name="T30" fmla="*/ 36 w 57"/>
                <a:gd name="T31" fmla="*/ 41 h 75"/>
                <a:gd name="T32" fmla="*/ 40 w 57"/>
                <a:gd name="T33" fmla="*/ 40 h 75"/>
                <a:gd name="T34" fmla="*/ 44 w 57"/>
                <a:gd name="T35" fmla="*/ 39 h 75"/>
                <a:gd name="T36" fmla="*/ 48 w 57"/>
                <a:gd name="T37" fmla="*/ 39 h 75"/>
                <a:gd name="T38" fmla="*/ 45 w 57"/>
                <a:gd name="T39" fmla="*/ 37 h 75"/>
                <a:gd name="T40" fmla="*/ 46 w 57"/>
                <a:gd name="T41" fmla="*/ 33 h 75"/>
                <a:gd name="T42" fmla="*/ 50 w 57"/>
                <a:gd name="T43" fmla="*/ 30 h 75"/>
                <a:gd name="T44" fmla="*/ 52 w 57"/>
                <a:gd name="T45" fmla="*/ 29 h 75"/>
                <a:gd name="T46" fmla="*/ 56 w 57"/>
                <a:gd name="T47" fmla="*/ 24 h 75"/>
                <a:gd name="T48" fmla="*/ 55 w 57"/>
                <a:gd name="T49" fmla="*/ 20 h 75"/>
                <a:gd name="T50" fmla="*/ 55 w 57"/>
                <a:gd name="T51" fmla="*/ 18 h 75"/>
                <a:gd name="T52" fmla="*/ 53 w 57"/>
                <a:gd name="T53" fmla="*/ 15 h 75"/>
                <a:gd name="T54" fmla="*/ 54 w 57"/>
                <a:gd name="T55" fmla="*/ 12 h 75"/>
                <a:gd name="T56" fmla="*/ 51 w 57"/>
                <a:gd name="T57" fmla="*/ 11 h 75"/>
                <a:gd name="T58" fmla="*/ 49 w 57"/>
                <a:gd name="T59" fmla="*/ 9 h 75"/>
                <a:gd name="T60" fmla="*/ 47 w 57"/>
                <a:gd name="T61" fmla="*/ 9 h 75"/>
                <a:gd name="T62" fmla="*/ 49 w 57"/>
                <a:gd name="T63" fmla="*/ 7 h 75"/>
                <a:gd name="T64" fmla="*/ 51 w 57"/>
                <a:gd name="T65" fmla="*/ 5 h 75"/>
                <a:gd name="T66" fmla="*/ 48 w 57"/>
                <a:gd name="T67" fmla="*/ 3 h 75"/>
                <a:gd name="T68" fmla="*/ 45 w 57"/>
                <a:gd name="T69" fmla="*/ 1 h 75"/>
                <a:gd name="T70" fmla="*/ 41 w 57"/>
                <a:gd name="T71" fmla="*/ 4 h 75"/>
                <a:gd name="T72" fmla="*/ 40 w 57"/>
                <a:gd name="T73" fmla="*/ 4 h 75"/>
                <a:gd name="T74" fmla="*/ 35 w 57"/>
                <a:gd name="T75" fmla="*/ 3 h 75"/>
                <a:gd name="T76" fmla="*/ 33 w 57"/>
                <a:gd name="T77" fmla="*/ 3 h 75"/>
                <a:gd name="T78" fmla="*/ 32 w 57"/>
                <a:gd name="T79" fmla="*/ 8 h 75"/>
                <a:gd name="T80" fmla="*/ 27 w 57"/>
                <a:gd name="T81" fmla="*/ 11 h 75"/>
                <a:gd name="T82" fmla="*/ 24 w 57"/>
                <a:gd name="T83" fmla="*/ 15 h 75"/>
                <a:gd name="T84" fmla="*/ 22 w 57"/>
                <a:gd name="T85" fmla="*/ 17 h 75"/>
                <a:gd name="T86" fmla="*/ 20 w 57"/>
                <a:gd name="T87" fmla="*/ 23 h 75"/>
                <a:gd name="T88" fmla="*/ 21 w 57"/>
                <a:gd name="T89" fmla="*/ 27 h 75"/>
                <a:gd name="T90" fmla="*/ 21 w 57"/>
                <a:gd name="T91" fmla="*/ 32 h 75"/>
                <a:gd name="T92" fmla="*/ 19 w 57"/>
                <a:gd name="T93" fmla="*/ 33 h 75"/>
                <a:gd name="T94" fmla="*/ 17 w 57"/>
                <a:gd name="T95" fmla="*/ 36 h 75"/>
                <a:gd name="T96" fmla="*/ 14 w 57"/>
                <a:gd name="T97" fmla="*/ 36 h 75"/>
                <a:gd name="T98" fmla="*/ 14 w 57"/>
                <a:gd name="T99" fmla="*/ 41 h 75"/>
                <a:gd name="T100" fmla="*/ 12 w 57"/>
                <a:gd name="T101" fmla="*/ 48 h 75"/>
                <a:gd name="T102" fmla="*/ 10 w 57"/>
                <a:gd name="T103" fmla="*/ 53 h 75"/>
                <a:gd name="T104" fmla="*/ 7 w 57"/>
                <a:gd name="T105" fmla="*/ 57 h 75"/>
                <a:gd name="T106" fmla="*/ 6 w 57"/>
                <a:gd name="T107" fmla="*/ 60 h 75"/>
                <a:gd name="T108" fmla="*/ 4 w 57"/>
                <a:gd name="T109" fmla="*/ 65 h 75"/>
                <a:gd name="T110" fmla="*/ 3 w 57"/>
                <a:gd name="T111" fmla="*/ 71 h 75"/>
                <a:gd name="T112" fmla="*/ 0 w 57"/>
                <a:gd name="T1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" h="75">
                  <a:moveTo>
                    <a:pt x="5" y="74"/>
                  </a:moveTo>
                  <a:lnTo>
                    <a:pt x="5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8" y="73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8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15" y="72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7" y="65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4"/>
                  </a:lnTo>
                  <a:lnTo>
                    <a:pt x="23" y="63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5" y="52"/>
                  </a:lnTo>
                  <a:lnTo>
                    <a:pt x="35" y="51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3" y="49"/>
                  </a:lnTo>
                  <a:lnTo>
                    <a:pt x="32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3" y="44"/>
                  </a:lnTo>
                  <a:lnTo>
                    <a:pt x="33" y="43"/>
                  </a:lnTo>
                  <a:lnTo>
                    <a:pt x="33" y="42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4" y="39"/>
                  </a:lnTo>
                  <a:lnTo>
                    <a:pt x="46" y="40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8" y="39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6" y="33"/>
                  </a:lnTo>
                  <a:lnTo>
                    <a:pt x="47" y="33"/>
                  </a:lnTo>
                  <a:lnTo>
                    <a:pt x="48" y="32"/>
                  </a:lnTo>
                  <a:lnTo>
                    <a:pt x="49" y="30"/>
                  </a:lnTo>
                  <a:lnTo>
                    <a:pt x="50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2" y="30"/>
                  </a:lnTo>
                  <a:lnTo>
                    <a:pt x="52" y="29"/>
                  </a:lnTo>
                  <a:lnTo>
                    <a:pt x="52" y="28"/>
                  </a:lnTo>
                  <a:lnTo>
                    <a:pt x="53" y="27"/>
                  </a:lnTo>
                  <a:lnTo>
                    <a:pt x="55" y="25"/>
                  </a:lnTo>
                  <a:lnTo>
                    <a:pt x="56" y="24"/>
                  </a:lnTo>
                  <a:lnTo>
                    <a:pt x="57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4" y="16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4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0" y="9"/>
                  </a:lnTo>
                  <a:lnTo>
                    <a:pt x="49" y="9"/>
                  </a:lnTo>
                  <a:lnTo>
                    <a:pt x="48" y="9"/>
                  </a:lnTo>
                  <a:lnTo>
                    <a:pt x="48" y="10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4" y="4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9" y="3"/>
                  </a:lnTo>
                  <a:lnTo>
                    <a:pt x="37" y="3"/>
                  </a:lnTo>
                  <a:lnTo>
                    <a:pt x="36" y="4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2" y="8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7" y="13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0" y="23"/>
                  </a:lnTo>
                  <a:lnTo>
                    <a:pt x="20" y="24"/>
                  </a:lnTo>
                  <a:lnTo>
                    <a:pt x="20" y="25"/>
                  </a:lnTo>
                  <a:lnTo>
                    <a:pt x="21" y="26"/>
                  </a:lnTo>
                  <a:lnTo>
                    <a:pt x="21" y="27"/>
                  </a:lnTo>
                  <a:lnTo>
                    <a:pt x="21" y="28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0" y="32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7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1" y="49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9" y="54"/>
                  </a:lnTo>
                  <a:lnTo>
                    <a:pt x="8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5" y="67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2" y="71"/>
                  </a:lnTo>
                  <a:lnTo>
                    <a:pt x="1" y="71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4" y="74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7" name="Freeform 69">
              <a:extLst>
                <a:ext uri="{FF2B5EF4-FFF2-40B4-BE49-F238E27FC236}">
                  <a16:creationId xmlns:a16="http://schemas.microsoft.com/office/drawing/2014/main" id="{6F489F45-5946-D124-DE25-328F952C4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763" y="4210050"/>
              <a:ext cx="895350" cy="665163"/>
            </a:xfrm>
            <a:custGeom>
              <a:avLst/>
              <a:gdLst>
                <a:gd name="T0" fmla="*/ 296 w 564"/>
                <a:gd name="T1" fmla="*/ 407 h 419"/>
                <a:gd name="T2" fmla="*/ 321 w 564"/>
                <a:gd name="T3" fmla="*/ 416 h 419"/>
                <a:gd name="T4" fmla="*/ 336 w 564"/>
                <a:gd name="T5" fmla="*/ 413 h 419"/>
                <a:gd name="T6" fmla="*/ 373 w 564"/>
                <a:gd name="T7" fmla="*/ 402 h 419"/>
                <a:gd name="T8" fmla="*/ 408 w 564"/>
                <a:gd name="T9" fmla="*/ 381 h 419"/>
                <a:gd name="T10" fmla="*/ 434 w 564"/>
                <a:gd name="T11" fmla="*/ 381 h 419"/>
                <a:gd name="T12" fmla="*/ 467 w 564"/>
                <a:gd name="T13" fmla="*/ 363 h 419"/>
                <a:gd name="T14" fmla="*/ 506 w 564"/>
                <a:gd name="T15" fmla="*/ 321 h 419"/>
                <a:gd name="T16" fmla="*/ 527 w 564"/>
                <a:gd name="T17" fmla="*/ 300 h 419"/>
                <a:gd name="T18" fmla="*/ 552 w 564"/>
                <a:gd name="T19" fmla="*/ 277 h 419"/>
                <a:gd name="T20" fmla="*/ 527 w 564"/>
                <a:gd name="T21" fmla="*/ 264 h 419"/>
                <a:gd name="T22" fmla="*/ 484 w 564"/>
                <a:gd name="T23" fmla="*/ 249 h 419"/>
                <a:gd name="T24" fmla="*/ 438 w 564"/>
                <a:gd name="T25" fmla="*/ 235 h 419"/>
                <a:gd name="T26" fmla="*/ 399 w 564"/>
                <a:gd name="T27" fmla="*/ 213 h 419"/>
                <a:gd name="T28" fmla="*/ 387 w 564"/>
                <a:gd name="T29" fmla="*/ 202 h 419"/>
                <a:gd name="T30" fmla="*/ 371 w 564"/>
                <a:gd name="T31" fmla="*/ 181 h 419"/>
                <a:gd name="T32" fmla="*/ 366 w 564"/>
                <a:gd name="T33" fmla="*/ 161 h 419"/>
                <a:gd name="T34" fmla="*/ 373 w 564"/>
                <a:gd name="T35" fmla="*/ 150 h 419"/>
                <a:gd name="T36" fmla="*/ 355 w 564"/>
                <a:gd name="T37" fmla="*/ 149 h 419"/>
                <a:gd name="T38" fmla="*/ 338 w 564"/>
                <a:gd name="T39" fmla="*/ 152 h 419"/>
                <a:gd name="T40" fmla="*/ 331 w 564"/>
                <a:gd name="T41" fmla="*/ 125 h 419"/>
                <a:gd name="T42" fmla="*/ 345 w 564"/>
                <a:gd name="T43" fmla="*/ 106 h 419"/>
                <a:gd name="T44" fmla="*/ 330 w 564"/>
                <a:gd name="T45" fmla="*/ 65 h 419"/>
                <a:gd name="T46" fmla="*/ 286 w 564"/>
                <a:gd name="T47" fmla="*/ 26 h 419"/>
                <a:gd name="T48" fmla="*/ 261 w 564"/>
                <a:gd name="T49" fmla="*/ 17 h 419"/>
                <a:gd name="T50" fmla="*/ 245 w 564"/>
                <a:gd name="T51" fmla="*/ 14 h 419"/>
                <a:gd name="T52" fmla="*/ 229 w 564"/>
                <a:gd name="T53" fmla="*/ 9 h 419"/>
                <a:gd name="T54" fmla="*/ 217 w 564"/>
                <a:gd name="T55" fmla="*/ 15 h 419"/>
                <a:gd name="T56" fmla="*/ 200 w 564"/>
                <a:gd name="T57" fmla="*/ 14 h 419"/>
                <a:gd name="T58" fmla="*/ 188 w 564"/>
                <a:gd name="T59" fmla="*/ 5 h 419"/>
                <a:gd name="T60" fmla="*/ 172 w 564"/>
                <a:gd name="T61" fmla="*/ 30 h 419"/>
                <a:gd name="T62" fmla="*/ 166 w 564"/>
                <a:gd name="T63" fmla="*/ 20 h 419"/>
                <a:gd name="T64" fmla="*/ 153 w 564"/>
                <a:gd name="T65" fmla="*/ 23 h 419"/>
                <a:gd name="T66" fmla="*/ 136 w 564"/>
                <a:gd name="T67" fmla="*/ 23 h 419"/>
                <a:gd name="T68" fmla="*/ 128 w 564"/>
                <a:gd name="T69" fmla="*/ 47 h 419"/>
                <a:gd name="T70" fmla="*/ 118 w 564"/>
                <a:gd name="T71" fmla="*/ 84 h 419"/>
                <a:gd name="T72" fmla="*/ 99 w 564"/>
                <a:gd name="T73" fmla="*/ 89 h 419"/>
                <a:gd name="T74" fmla="*/ 84 w 564"/>
                <a:gd name="T75" fmla="*/ 115 h 419"/>
                <a:gd name="T76" fmla="*/ 78 w 564"/>
                <a:gd name="T77" fmla="*/ 129 h 419"/>
                <a:gd name="T78" fmla="*/ 70 w 564"/>
                <a:gd name="T79" fmla="*/ 159 h 419"/>
                <a:gd name="T80" fmla="*/ 54 w 564"/>
                <a:gd name="T81" fmla="*/ 157 h 419"/>
                <a:gd name="T82" fmla="*/ 48 w 564"/>
                <a:gd name="T83" fmla="*/ 185 h 419"/>
                <a:gd name="T84" fmla="*/ 35 w 564"/>
                <a:gd name="T85" fmla="*/ 247 h 419"/>
                <a:gd name="T86" fmla="*/ 20 w 564"/>
                <a:gd name="T87" fmla="*/ 246 h 419"/>
                <a:gd name="T88" fmla="*/ 7 w 564"/>
                <a:gd name="T89" fmla="*/ 248 h 419"/>
                <a:gd name="T90" fmla="*/ 7 w 564"/>
                <a:gd name="T91" fmla="*/ 257 h 419"/>
                <a:gd name="T92" fmla="*/ 1 w 564"/>
                <a:gd name="T93" fmla="*/ 270 h 419"/>
                <a:gd name="T94" fmla="*/ 10 w 564"/>
                <a:gd name="T95" fmla="*/ 274 h 419"/>
                <a:gd name="T96" fmla="*/ 25 w 564"/>
                <a:gd name="T97" fmla="*/ 277 h 419"/>
                <a:gd name="T98" fmla="*/ 42 w 564"/>
                <a:gd name="T99" fmla="*/ 294 h 419"/>
                <a:gd name="T100" fmla="*/ 49 w 564"/>
                <a:gd name="T101" fmla="*/ 304 h 419"/>
                <a:gd name="T102" fmla="*/ 65 w 564"/>
                <a:gd name="T103" fmla="*/ 314 h 419"/>
                <a:gd name="T104" fmla="*/ 71 w 564"/>
                <a:gd name="T105" fmla="*/ 335 h 419"/>
                <a:gd name="T106" fmla="*/ 78 w 564"/>
                <a:gd name="T107" fmla="*/ 350 h 419"/>
                <a:gd name="T108" fmla="*/ 89 w 564"/>
                <a:gd name="T109" fmla="*/ 364 h 419"/>
                <a:gd name="T110" fmla="*/ 106 w 564"/>
                <a:gd name="T111" fmla="*/ 366 h 419"/>
                <a:gd name="T112" fmla="*/ 110 w 564"/>
                <a:gd name="T113" fmla="*/ 394 h 419"/>
                <a:gd name="T114" fmla="*/ 137 w 564"/>
                <a:gd name="T115" fmla="*/ 399 h 419"/>
                <a:gd name="T116" fmla="*/ 164 w 564"/>
                <a:gd name="T117" fmla="*/ 41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4" h="419">
                  <a:moveTo>
                    <a:pt x="268" y="415"/>
                  </a:moveTo>
                  <a:lnTo>
                    <a:pt x="270" y="415"/>
                  </a:lnTo>
                  <a:lnTo>
                    <a:pt x="270" y="414"/>
                  </a:lnTo>
                  <a:lnTo>
                    <a:pt x="271" y="414"/>
                  </a:lnTo>
                  <a:lnTo>
                    <a:pt x="275" y="413"/>
                  </a:lnTo>
                  <a:lnTo>
                    <a:pt x="278" y="412"/>
                  </a:lnTo>
                  <a:lnTo>
                    <a:pt x="278" y="411"/>
                  </a:lnTo>
                  <a:lnTo>
                    <a:pt x="279" y="411"/>
                  </a:lnTo>
                  <a:lnTo>
                    <a:pt x="282" y="409"/>
                  </a:lnTo>
                  <a:lnTo>
                    <a:pt x="287" y="407"/>
                  </a:lnTo>
                  <a:lnTo>
                    <a:pt x="290" y="406"/>
                  </a:lnTo>
                  <a:lnTo>
                    <a:pt x="292" y="405"/>
                  </a:lnTo>
                  <a:lnTo>
                    <a:pt x="293" y="406"/>
                  </a:lnTo>
                  <a:lnTo>
                    <a:pt x="296" y="407"/>
                  </a:lnTo>
                  <a:lnTo>
                    <a:pt x="297" y="409"/>
                  </a:lnTo>
                  <a:lnTo>
                    <a:pt x="297" y="410"/>
                  </a:lnTo>
                  <a:lnTo>
                    <a:pt x="298" y="411"/>
                  </a:lnTo>
                  <a:lnTo>
                    <a:pt x="300" y="411"/>
                  </a:lnTo>
                  <a:lnTo>
                    <a:pt x="301" y="411"/>
                  </a:lnTo>
                  <a:lnTo>
                    <a:pt x="302" y="412"/>
                  </a:lnTo>
                  <a:lnTo>
                    <a:pt x="304" y="415"/>
                  </a:lnTo>
                  <a:lnTo>
                    <a:pt x="306" y="416"/>
                  </a:lnTo>
                  <a:lnTo>
                    <a:pt x="307" y="417"/>
                  </a:lnTo>
                  <a:lnTo>
                    <a:pt x="309" y="418"/>
                  </a:lnTo>
                  <a:lnTo>
                    <a:pt x="314" y="417"/>
                  </a:lnTo>
                  <a:lnTo>
                    <a:pt x="318" y="417"/>
                  </a:lnTo>
                  <a:lnTo>
                    <a:pt x="320" y="416"/>
                  </a:lnTo>
                  <a:lnTo>
                    <a:pt x="321" y="416"/>
                  </a:lnTo>
                  <a:lnTo>
                    <a:pt x="324" y="415"/>
                  </a:lnTo>
                  <a:lnTo>
                    <a:pt x="324" y="416"/>
                  </a:lnTo>
                  <a:lnTo>
                    <a:pt x="324" y="416"/>
                  </a:lnTo>
                  <a:lnTo>
                    <a:pt x="325" y="416"/>
                  </a:lnTo>
                  <a:lnTo>
                    <a:pt x="326" y="416"/>
                  </a:lnTo>
                  <a:lnTo>
                    <a:pt x="327" y="415"/>
                  </a:lnTo>
                  <a:lnTo>
                    <a:pt x="330" y="416"/>
                  </a:lnTo>
                  <a:lnTo>
                    <a:pt x="331" y="417"/>
                  </a:lnTo>
                  <a:lnTo>
                    <a:pt x="332" y="417"/>
                  </a:lnTo>
                  <a:lnTo>
                    <a:pt x="335" y="416"/>
                  </a:lnTo>
                  <a:lnTo>
                    <a:pt x="335" y="415"/>
                  </a:lnTo>
                  <a:lnTo>
                    <a:pt x="336" y="415"/>
                  </a:lnTo>
                  <a:lnTo>
                    <a:pt x="336" y="414"/>
                  </a:lnTo>
                  <a:lnTo>
                    <a:pt x="336" y="413"/>
                  </a:lnTo>
                  <a:lnTo>
                    <a:pt x="337" y="412"/>
                  </a:lnTo>
                  <a:lnTo>
                    <a:pt x="340" y="411"/>
                  </a:lnTo>
                  <a:lnTo>
                    <a:pt x="342" y="409"/>
                  </a:lnTo>
                  <a:lnTo>
                    <a:pt x="343" y="408"/>
                  </a:lnTo>
                  <a:lnTo>
                    <a:pt x="345" y="408"/>
                  </a:lnTo>
                  <a:lnTo>
                    <a:pt x="347" y="408"/>
                  </a:lnTo>
                  <a:lnTo>
                    <a:pt x="350" y="408"/>
                  </a:lnTo>
                  <a:lnTo>
                    <a:pt x="355" y="407"/>
                  </a:lnTo>
                  <a:lnTo>
                    <a:pt x="361" y="406"/>
                  </a:lnTo>
                  <a:lnTo>
                    <a:pt x="366" y="406"/>
                  </a:lnTo>
                  <a:lnTo>
                    <a:pt x="368" y="405"/>
                  </a:lnTo>
                  <a:lnTo>
                    <a:pt x="370" y="404"/>
                  </a:lnTo>
                  <a:lnTo>
                    <a:pt x="372" y="403"/>
                  </a:lnTo>
                  <a:lnTo>
                    <a:pt x="373" y="402"/>
                  </a:lnTo>
                  <a:lnTo>
                    <a:pt x="374" y="400"/>
                  </a:lnTo>
                  <a:lnTo>
                    <a:pt x="374" y="398"/>
                  </a:lnTo>
                  <a:lnTo>
                    <a:pt x="374" y="397"/>
                  </a:lnTo>
                  <a:lnTo>
                    <a:pt x="374" y="396"/>
                  </a:lnTo>
                  <a:lnTo>
                    <a:pt x="375" y="396"/>
                  </a:lnTo>
                  <a:lnTo>
                    <a:pt x="378" y="393"/>
                  </a:lnTo>
                  <a:lnTo>
                    <a:pt x="382" y="390"/>
                  </a:lnTo>
                  <a:lnTo>
                    <a:pt x="386" y="389"/>
                  </a:lnTo>
                  <a:lnTo>
                    <a:pt x="390" y="388"/>
                  </a:lnTo>
                  <a:lnTo>
                    <a:pt x="394" y="385"/>
                  </a:lnTo>
                  <a:lnTo>
                    <a:pt x="397" y="384"/>
                  </a:lnTo>
                  <a:lnTo>
                    <a:pt x="401" y="383"/>
                  </a:lnTo>
                  <a:lnTo>
                    <a:pt x="404" y="382"/>
                  </a:lnTo>
                  <a:lnTo>
                    <a:pt x="408" y="381"/>
                  </a:lnTo>
                  <a:lnTo>
                    <a:pt x="409" y="381"/>
                  </a:lnTo>
                  <a:lnTo>
                    <a:pt x="411" y="380"/>
                  </a:lnTo>
                  <a:lnTo>
                    <a:pt x="413" y="380"/>
                  </a:lnTo>
                  <a:lnTo>
                    <a:pt x="416" y="380"/>
                  </a:lnTo>
                  <a:lnTo>
                    <a:pt x="417" y="380"/>
                  </a:lnTo>
                  <a:lnTo>
                    <a:pt x="419" y="380"/>
                  </a:lnTo>
                  <a:lnTo>
                    <a:pt x="421" y="380"/>
                  </a:lnTo>
                  <a:lnTo>
                    <a:pt x="424" y="381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9" y="381"/>
                  </a:lnTo>
                  <a:lnTo>
                    <a:pt x="432" y="381"/>
                  </a:lnTo>
                  <a:lnTo>
                    <a:pt x="433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7" y="381"/>
                  </a:lnTo>
                  <a:lnTo>
                    <a:pt x="439" y="381"/>
                  </a:lnTo>
                  <a:lnTo>
                    <a:pt x="441" y="381"/>
                  </a:lnTo>
                  <a:lnTo>
                    <a:pt x="442" y="381"/>
                  </a:lnTo>
                  <a:lnTo>
                    <a:pt x="445" y="381"/>
                  </a:lnTo>
                  <a:lnTo>
                    <a:pt x="447" y="381"/>
                  </a:lnTo>
                  <a:lnTo>
                    <a:pt x="449" y="381"/>
                  </a:lnTo>
                  <a:lnTo>
                    <a:pt x="450" y="381"/>
                  </a:lnTo>
                  <a:lnTo>
                    <a:pt x="453" y="378"/>
                  </a:lnTo>
                  <a:lnTo>
                    <a:pt x="455" y="375"/>
                  </a:lnTo>
                  <a:lnTo>
                    <a:pt x="459" y="371"/>
                  </a:lnTo>
                  <a:lnTo>
                    <a:pt x="463" y="367"/>
                  </a:lnTo>
                  <a:lnTo>
                    <a:pt x="467" y="363"/>
                  </a:lnTo>
                  <a:lnTo>
                    <a:pt x="471" y="358"/>
                  </a:lnTo>
                  <a:lnTo>
                    <a:pt x="472" y="357"/>
                  </a:lnTo>
                  <a:lnTo>
                    <a:pt x="475" y="353"/>
                  </a:lnTo>
                  <a:lnTo>
                    <a:pt x="479" y="348"/>
                  </a:lnTo>
                  <a:lnTo>
                    <a:pt x="483" y="345"/>
                  </a:lnTo>
                  <a:lnTo>
                    <a:pt x="487" y="340"/>
                  </a:lnTo>
                  <a:lnTo>
                    <a:pt x="490" y="338"/>
                  </a:lnTo>
                  <a:lnTo>
                    <a:pt x="493" y="335"/>
                  </a:lnTo>
                  <a:lnTo>
                    <a:pt x="494" y="333"/>
                  </a:lnTo>
                  <a:lnTo>
                    <a:pt x="496" y="330"/>
                  </a:lnTo>
                  <a:lnTo>
                    <a:pt x="499" y="328"/>
                  </a:lnTo>
                  <a:lnTo>
                    <a:pt x="501" y="325"/>
                  </a:lnTo>
                  <a:lnTo>
                    <a:pt x="503" y="324"/>
                  </a:lnTo>
                  <a:lnTo>
                    <a:pt x="506" y="321"/>
                  </a:lnTo>
                  <a:lnTo>
                    <a:pt x="507" y="320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6"/>
                  </a:lnTo>
                  <a:lnTo>
                    <a:pt x="512" y="314"/>
                  </a:lnTo>
                  <a:lnTo>
                    <a:pt x="513" y="314"/>
                  </a:lnTo>
                  <a:lnTo>
                    <a:pt x="515" y="313"/>
                  </a:lnTo>
                  <a:lnTo>
                    <a:pt x="517" y="310"/>
                  </a:lnTo>
                  <a:lnTo>
                    <a:pt x="518" y="308"/>
                  </a:lnTo>
                  <a:lnTo>
                    <a:pt x="520" y="306"/>
                  </a:lnTo>
                  <a:lnTo>
                    <a:pt x="522" y="304"/>
                  </a:lnTo>
                  <a:lnTo>
                    <a:pt x="524" y="304"/>
                  </a:lnTo>
                  <a:lnTo>
                    <a:pt x="526" y="302"/>
                  </a:lnTo>
                  <a:lnTo>
                    <a:pt x="527" y="300"/>
                  </a:lnTo>
                  <a:lnTo>
                    <a:pt x="529" y="298"/>
                  </a:lnTo>
                  <a:lnTo>
                    <a:pt x="531" y="296"/>
                  </a:lnTo>
                  <a:lnTo>
                    <a:pt x="534" y="295"/>
                  </a:lnTo>
                  <a:lnTo>
                    <a:pt x="535" y="293"/>
                  </a:lnTo>
                  <a:lnTo>
                    <a:pt x="537" y="291"/>
                  </a:lnTo>
                  <a:lnTo>
                    <a:pt x="539" y="289"/>
                  </a:lnTo>
                  <a:lnTo>
                    <a:pt x="540" y="287"/>
                  </a:lnTo>
                  <a:lnTo>
                    <a:pt x="542" y="285"/>
                  </a:lnTo>
                  <a:lnTo>
                    <a:pt x="544" y="283"/>
                  </a:lnTo>
                  <a:lnTo>
                    <a:pt x="545" y="282"/>
                  </a:lnTo>
                  <a:lnTo>
                    <a:pt x="547" y="281"/>
                  </a:lnTo>
                  <a:lnTo>
                    <a:pt x="548" y="280"/>
                  </a:lnTo>
                  <a:lnTo>
                    <a:pt x="550" y="279"/>
                  </a:lnTo>
                  <a:lnTo>
                    <a:pt x="552" y="277"/>
                  </a:lnTo>
                  <a:lnTo>
                    <a:pt x="553" y="275"/>
                  </a:lnTo>
                  <a:lnTo>
                    <a:pt x="555" y="273"/>
                  </a:lnTo>
                  <a:lnTo>
                    <a:pt x="557" y="271"/>
                  </a:lnTo>
                  <a:lnTo>
                    <a:pt x="559" y="270"/>
                  </a:lnTo>
                  <a:lnTo>
                    <a:pt x="561" y="268"/>
                  </a:lnTo>
                  <a:lnTo>
                    <a:pt x="562" y="266"/>
                  </a:lnTo>
                  <a:lnTo>
                    <a:pt x="564" y="264"/>
                  </a:lnTo>
                  <a:lnTo>
                    <a:pt x="559" y="264"/>
                  </a:lnTo>
                  <a:lnTo>
                    <a:pt x="552" y="264"/>
                  </a:lnTo>
                  <a:lnTo>
                    <a:pt x="547" y="264"/>
                  </a:lnTo>
                  <a:lnTo>
                    <a:pt x="541" y="264"/>
                  </a:lnTo>
                  <a:lnTo>
                    <a:pt x="535" y="264"/>
                  </a:lnTo>
                  <a:lnTo>
                    <a:pt x="530" y="264"/>
                  </a:lnTo>
                  <a:lnTo>
                    <a:pt x="527" y="264"/>
                  </a:lnTo>
                  <a:lnTo>
                    <a:pt x="524" y="262"/>
                  </a:lnTo>
                  <a:lnTo>
                    <a:pt x="522" y="261"/>
                  </a:lnTo>
                  <a:lnTo>
                    <a:pt x="518" y="261"/>
                  </a:lnTo>
                  <a:lnTo>
                    <a:pt x="516" y="261"/>
                  </a:lnTo>
                  <a:lnTo>
                    <a:pt x="513" y="260"/>
                  </a:lnTo>
                  <a:lnTo>
                    <a:pt x="510" y="258"/>
                  </a:lnTo>
                  <a:lnTo>
                    <a:pt x="506" y="257"/>
                  </a:lnTo>
                  <a:lnTo>
                    <a:pt x="502" y="256"/>
                  </a:lnTo>
                  <a:lnTo>
                    <a:pt x="500" y="255"/>
                  </a:lnTo>
                  <a:lnTo>
                    <a:pt x="496" y="253"/>
                  </a:lnTo>
                  <a:lnTo>
                    <a:pt x="493" y="253"/>
                  </a:lnTo>
                  <a:lnTo>
                    <a:pt x="491" y="252"/>
                  </a:lnTo>
                  <a:lnTo>
                    <a:pt x="487" y="251"/>
                  </a:lnTo>
                  <a:lnTo>
                    <a:pt x="484" y="249"/>
                  </a:lnTo>
                  <a:lnTo>
                    <a:pt x="481" y="248"/>
                  </a:lnTo>
                  <a:lnTo>
                    <a:pt x="477" y="247"/>
                  </a:lnTo>
                  <a:lnTo>
                    <a:pt x="475" y="246"/>
                  </a:lnTo>
                  <a:lnTo>
                    <a:pt x="472" y="244"/>
                  </a:lnTo>
                  <a:lnTo>
                    <a:pt x="468" y="244"/>
                  </a:lnTo>
                  <a:lnTo>
                    <a:pt x="465" y="243"/>
                  </a:lnTo>
                  <a:lnTo>
                    <a:pt x="461" y="242"/>
                  </a:lnTo>
                  <a:lnTo>
                    <a:pt x="458" y="240"/>
                  </a:lnTo>
                  <a:lnTo>
                    <a:pt x="454" y="239"/>
                  </a:lnTo>
                  <a:lnTo>
                    <a:pt x="452" y="239"/>
                  </a:lnTo>
                  <a:lnTo>
                    <a:pt x="449" y="237"/>
                  </a:lnTo>
                  <a:lnTo>
                    <a:pt x="445" y="236"/>
                  </a:lnTo>
                  <a:lnTo>
                    <a:pt x="442" y="236"/>
                  </a:lnTo>
                  <a:lnTo>
                    <a:pt x="438" y="235"/>
                  </a:lnTo>
                  <a:lnTo>
                    <a:pt x="434" y="233"/>
                  </a:lnTo>
                  <a:lnTo>
                    <a:pt x="432" y="232"/>
                  </a:lnTo>
                  <a:lnTo>
                    <a:pt x="428" y="231"/>
                  </a:lnTo>
                  <a:lnTo>
                    <a:pt x="425" y="229"/>
                  </a:lnTo>
                  <a:lnTo>
                    <a:pt x="422" y="228"/>
                  </a:lnTo>
                  <a:lnTo>
                    <a:pt x="418" y="227"/>
                  </a:lnTo>
                  <a:lnTo>
                    <a:pt x="415" y="227"/>
                  </a:lnTo>
                  <a:lnTo>
                    <a:pt x="414" y="226"/>
                  </a:lnTo>
                  <a:lnTo>
                    <a:pt x="411" y="223"/>
                  </a:lnTo>
                  <a:lnTo>
                    <a:pt x="407" y="219"/>
                  </a:lnTo>
                  <a:lnTo>
                    <a:pt x="403" y="216"/>
                  </a:lnTo>
                  <a:lnTo>
                    <a:pt x="400" y="213"/>
                  </a:lnTo>
                  <a:lnTo>
                    <a:pt x="399" y="213"/>
                  </a:lnTo>
                  <a:lnTo>
                    <a:pt x="399" y="213"/>
                  </a:lnTo>
                  <a:lnTo>
                    <a:pt x="398" y="213"/>
                  </a:lnTo>
                  <a:lnTo>
                    <a:pt x="397" y="213"/>
                  </a:lnTo>
                  <a:lnTo>
                    <a:pt x="394" y="211"/>
                  </a:lnTo>
                  <a:lnTo>
                    <a:pt x="392" y="210"/>
                  </a:lnTo>
                  <a:lnTo>
                    <a:pt x="391" y="210"/>
                  </a:lnTo>
                  <a:lnTo>
                    <a:pt x="391" y="209"/>
                  </a:lnTo>
                  <a:lnTo>
                    <a:pt x="391" y="208"/>
                  </a:lnTo>
                  <a:lnTo>
                    <a:pt x="391" y="207"/>
                  </a:lnTo>
                  <a:lnTo>
                    <a:pt x="391" y="205"/>
                  </a:lnTo>
                  <a:lnTo>
                    <a:pt x="390" y="205"/>
                  </a:lnTo>
                  <a:lnTo>
                    <a:pt x="389" y="204"/>
                  </a:lnTo>
                  <a:lnTo>
                    <a:pt x="389" y="203"/>
                  </a:lnTo>
                  <a:lnTo>
                    <a:pt x="389" y="202"/>
                  </a:lnTo>
                  <a:lnTo>
                    <a:pt x="387" y="202"/>
                  </a:lnTo>
                  <a:lnTo>
                    <a:pt x="386" y="201"/>
                  </a:lnTo>
                  <a:lnTo>
                    <a:pt x="386" y="199"/>
                  </a:lnTo>
                  <a:lnTo>
                    <a:pt x="385" y="193"/>
                  </a:lnTo>
                  <a:lnTo>
                    <a:pt x="384" y="193"/>
                  </a:lnTo>
                  <a:lnTo>
                    <a:pt x="382" y="192"/>
                  </a:lnTo>
                  <a:lnTo>
                    <a:pt x="381" y="192"/>
                  </a:lnTo>
                  <a:lnTo>
                    <a:pt x="379" y="191"/>
                  </a:lnTo>
                  <a:lnTo>
                    <a:pt x="378" y="190"/>
                  </a:lnTo>
                  <a:lnTo>
                    <a:pt x="377" y="188"/>
                  </a:lnTo>
                  <a:lnTo>
                    <a:pt x="377" y="186"/>
                  </a:lnTo>
                  <a:lnTo>
                    <a:pt x="376" y="185"/>
                  </a:lnTo>
                  <a:lnTo>
                    <a:pt x="376" y="185"/>
                  </a:lnTo>
                  <a:lnTo>
                    <a:pt x="375" y="184"/>
                  </a:lnTo>
                  <a:lnTo>
                    <a:pt x="371" y="181"/>
                  </a:lnTo>
                  <a:lnTo>
                    <a:pt x="370" y="179"/>
                  </a:lnTo>
                  <a:lnTo>
                    <a:pt x="369" y="177"/>
                  </a:lnTo>
                  <a:lnTo>
                    <a:pt x="368" y="175"/>
                  </a:lnTo>
                  <a:lnTo>
                    <a:pt x="368" y="172"/>
                  </a:lnTo>
                  <a:lnTo>
                    <a:pt x="367" y="171"/>
                  </a:lnTo>
                  <a:lnTo>
                    <a:pt x="367" y="170"/>
                  </a:lnTo>
                  <a:lnTo>
                    <a:pt x="365" y="168"/>
                  </a:lnTo>
                  <a:lnTo>
                    <a:pt x="365" y="166"/>
                  </a:lnTo>
                  <a:lnTo>
                    <a:pt x="364" y="164"/>
                  </a:lnTo>
                  <a:lnTo>
                    <a:pt x="364" y="163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6" y="162"/>
                  </a:lnTo>
                  <a:lnTo>
                    <a:pt x="366" y="161"/>
                  </a:lnTo>
                  <a:lnTo>
                    <a:pt x="367" y="159"/>
                  </a:lnTo>
                  <a:lnTo>
                    <a:pt x="367" y="159"/>
                  </a:lnTo>
                  <a:lnTo>
                    <a:pt x="367" y="158"/>
                  </a:lnTo>
                  <a:lnTo>
                    <a:pt x="368" y="157"/>
                  </a:lnTo>
                  <a:lnTo>
                    <a:pt x="369" y="156"/>
                  </a:lnTo>
                  <a:lnTo>
                    <a:pt x="369" y="155"/>
                  </a:lnTo>
                  <a:lnTo>
                    <a:pt x="370" y="154"/>
                  </a:lnTo>
                  <a:lnTo>
                    <a:pt x="370" y="153"/>
                  </a:lnTo>
                  <a:lnTo>
                    <a:pt x="372" y="152"/>
                  </a:lnTo>
                  <a:lnTo>
                    <a:pt x="373" y="152"/>
                  </a:lnTo>
                  <a:lnTo>
                    <a:pt x="373" y="152"/>
                  </a:lnTo>
                  <a:lnTo>
                    <a:pt x="374" y="151"/>
                  </a:lnTo>
                  <a:lnTo>
                    <a:pt x="374" y="150"/>
                  </a:lnTo>
                  <a:lnTo>
                    <a:pt x="373" y="150"/>
                  </a:lnTo>
                  <a:lnTo>
                    <a:pt x="373" y="151"/>
                  </a:lnTo>
                  <a:lnTo>
                    <a:pt x="372" y="151"/>
                  </a:lnTo>
                  <a:lnTo>
                    <a:pt x="371" y="151"/>
                  </a:lnTo>
                  <a:lnTo>
                    <a:pt x="370" y="151"/>
                  </a:lnTo>
                  <a:lnTo>
                    <a:pt x="368" y="150"/>
                  </a:lnTo>
                  <a:lnTo>
                    <a:pt x="367" y="150"/>
                  </a:lnTo>
                  <a:lnTo>
                    <a:pt x="367" y="147"/>
                  </a:lnTo>
                  <a:lnTo>
                    <a:pt x="366" y="147"/>
                  </a:lnTo>
                  <a:lnTo>
                    <a:pt x="365" y="147"/>
                  </a:lnTo>
                  <a:lnTo>
                    <a:pt x="363" y="146"/>
                  </a:lnTo>
                  <a:lnTo>
                    <a:pt x="362" y="146"/>
                  </a:lnTo>
                  <a:lnTo>
                    <a:pt x="361" y="146"/>
                  </a:lnTo>
                  <a:lnTo>
                    <a:pt x="357" y="147"/>
                  </a:lnTo>
                  <a:lnTo>
                    <a:pt x="355" y="149"/>
                  </a:lnTo>
                  <a:lnTo>
                    <a:pt x="354" y="150"/>
                  </a:lnTo>
                  <a:lnTo>
                    <a:pt x="353" y="150"/>
                  </a:lnTo>
                  <a:lnTo>
                    <a:pt x="352" y="150"/>
                  </a:lnTo>
                  <a:lnTo>
                    <a:pt x="351" y="149"/>
                  </a:lnTo>
                  <a:lnTo>
                    <a:pt x="350" y="150"/>
                  </a:lnTo>
                  <a:lnTo>
                    <a:pt x="349" y="150"/>
                  </a:lnTo>
                  <a:lnTo>
                    <a:pt x="348" y="151"/>
                  </a:lnTo>
                  <a:lnTo>
                    <a:pt x="347" y="151"/>
                  </a:lnTo>
                  <a:lnTo>
                    <a:pt x="345" y="150"/>
                  </a:lnTo>
                  <a:lnTo>
                    <a:pt x="343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0" y="152"/>
                  </a:lnTo>
                  <a:lnTo>
                    <a:pt x="338" y="152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1"/>
                  </a:lnTo>
                  <a:lnTo>
                    <a:pt x="331" y="151"/>
                  </a:lnTo>
                  <a:lnTo>
                    <a:pt x="331" y="151"/>
                  </a:lnTo>
                  <a:lnTo>
                    <a:pt x="330" y="151"/>
                  </a:lnTo>
                  <a:lnTo>
                    <a:pt x="330" y="150"/>
                  </a:lnTo>
                  <a:lnTo>
                    <a:pt x="331" y="149"/>
                  </a:lnTo>
                  <a:lnTo>
                    <a:pt x="331" y="147"/>
                  </a:lnTo>
                  <a:lnTo>
                    <a:pt x="331" y="139"/>
                  </a:lnTo>
                  <a:lnTo>
                    <a:pt x="331" y="135"/>
                  </a:lnTo>
                  <a:lnTo>
                    <a:pt x="330" y="131"/>
                  </a:lnTo>
                  <a:lnTo>
                    <a:pt x="330" y="129"/>
                  </a:lnTo>
                  <a:lnTo>
                    <a:pt x="331" y="125"/>
                  </a:lnTo>
                  <a:lnTo>
                    <a:pt x="331" y="123"/>
                  </a:lnTo>
                  <a:lnTo>
                    <a:pt x="331" y="121"/>
                  </a:lnTo>
                  <a:lnTo>
                    <a:pt x="332" y="121"/>
                  </a:lnTo>
                  <a:lnTo>
                    <a:pt x="334" y="120"/>
                  </a:lnTo>
                  <a:lnTo>
                    <a:pt x="334" y="119"/>
                  </a:lnTo>
                  <a:lnTo>
                    <a:pt x="335" y="118"/>
                  </a:lnTo>
                  <a:lnTo>
                    <a:pt x="336" y="118"/>
                  </a:lnTo>
                  <a:lnTo>
                    <a:pt x="337" y="117"/>
                  </a:lnTo>
                  <a:lnTo>
                    <a:pt x="339" y="116"/>
                  </a:lnTo>
                  <a:lnTo>
                    <a:pt x="341" y="111"/>
                  </a:lnTo>
                  <a:lnTo>
                    <a:pt x="343" y="108"/>
                  </a:lnTo>
                  <a:lnTo>
                    <a:pt x="344" y="108"/>
                  </a:lnTo>
                  <a:lnTo>
                    <a:pt x="345" y="108"/>
                  </a:lnTo>
                  <a:lnTo>
                    <a:pt x="345" y="106"/>
                  </a:lnTo>
                  <a:lnTo>
                    <a:pt x="349" y="99"/>
                  </a:lnTo>
                  <a:lnTo>
                    <a:pt x="351" y="96"/>
                  </a:lnTo>
                  <a:lnTo>
                    <a:pt x="353" y="92"/>
                  </a:lnTo>
                  <a:lnTo>
                    <a:pt x="351" y="91"/>
                  </a:lnTo>
                  <a:lnTo>
                    <a:pt x="348" y="87"/>
                  </a:lnTo>
                  <a:lnTo>
                    <a:pt x="346" y="82"/>
                  </a:lnTo>
                  <a:lnTo>
                    <a:pt x="345" y="82"/>
                  </a:lnTo>
                  <a:lnTo>
                    <a:pt x="342" y="80"/>
                  </a:lnTo>
                  <a:lnTo>
                    <a:pt x="340" y="79"/>
                  </a:lnTo>
                  <a:lnTo>
                    <a:pt x="337" y="77"/>
                  </a:lnTo>
                  <a:lnTo>
                    <a:pt x="335" y="74"/>
                  </a:lnTo>
                  <a:lnTo>
                    <a:pt x="332" y="67"/>
                  </a:lnTo>
                  <a:lnTo>
                    <a:pt x="331" y="66"/>
                  </a:lnTo>
                  <a:lnTo>
                    <a:pt x="330" y="65"/>
                  </a:lnTo>
                  <a:lnTo>
                    <a:pt x="328" y="63"/>
                  </a:lnTo>
                  <a:lnTo>
                    <a:pt x="325" y="61"/>
                  </a:lnTo>
                  <a:lnTo>
                    <a:pt x="322" y="57"/>
                  </a:lnTo>
                  <a:lnTo>
                    <a:pt x="314" y="53"/>
                  </a:lnTo>
                  <a:lnTo>
                    <a:pt x="310" y="49"/>
                  </a:lnTo>
                  <a:lnTo>
                    <a:pt x="308" y="48"/>
                  </a:lnTo>
                  <a:lnTo>
                    <a:pt x="306" y="44"/>
                  </a:lnTo>
                  <a:lnTo>
                    <a:pt x="303" y="39"/>
                  </a:lnTo>
                  <a:lnTo>
                    <a:pt x="299" y="34"/>
                  </a:lnTo>
                  <a:lnTo>
                    <a:pt x="295" y="30"/>
                  </a:lnTo>
                  <a:lnTo>
                    <a:pt x="293" y="28"/>
                  </a:lnTo>
                  <a:lnTo>
                    <a:pt x="290" y="27"/>
                  </a:lnTo>
                  <a:lnTo>
                    <a:pt x="287" y="26"/>
                  </a:lnTo>
                  <a:lnTo>
                    <a:pt x="286" y="26"/>
                  </a:lnTo>
                  <a:lnTo>
                    <a:pt x="281" y="23"/>
                  </a:lnTo>
                  <a:lnTo>
                    <a:pt x="280" y="23"/>
                  </a:lnTo>
                  <a:lnTo>
                    <a:pt x="277" y="21"/>
                  </a:lnTo>
                  <a:lnTo>
                    <a:pt x="274" y="18"/>
                  </a:lnTo>
                  <a:lnTo>
                    <a:pt x="272" y="17"/>
                  </a:lnTo>
                  <a:lnTo>
                    <a:pt x="271" y="16"/>
                  </a:lnTo>
                  <a:lnTo>
                    <a:pt x="268" y="15"/>
                  </a:lnTo>
                  <a:lnTo>
                    <a:pt x="267" y="15"/>
                  </a:lnTo>
                  <a:lnTo>
                    <a:pt x="265" y="16"/>
                  </a:lnTo>
                  <a:lnTo>
                    <a:pt x="264" y="16"/>
                  </a:lnTo>
                  <a:lnTo>
                    <a:pt x="263" y="16"/>
                  </a:lnTo>
                  <a:lnTo>
                    <a:pt x="263" y="16"/>
                  </a:lnTo>
                  <a:lnTo>
                    <a:pt x="262" y="16"/>
                  </a:lnTo>
                  <a:lnTo>
                    <a:pt x="261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57" y="15"/>
                  </a:lnTo>
                  <a:lnTo>
                    <a:pt x="256" y="14"/>
                  </a:lnTo>
                  <a:lnTo>
                    <a:pt x="255" y="14"/>
                  </a:lnTo>
                  <a:lnTo>
                    <a:pt x="254" y="14"/>
                  </a:lnTo>
                  <a:lnTo>
                    <a:pt x="252" y="14"/>
                  </a:lnTo>
                  <a:lnTo>
                    <a:pt x="251" y="14"/>
                  </a:lnTo>
                  <a:lnTo>
                    <a:pt x="248" y="14"/>
                  </a:lnTo>
                  <a:lnTo>
                    <a:pt x="247" y="13"/>
                  </a:lnTo>
                  <a:lnTo>
                    <a:pt x="246" y="12"/>
                  </a:lnTo>
                  <a:lnTo>
                    <a:pt x="246" y="12"/>
                  </a:lnTo>
                  <a:lnTo>
                    <a:pt x="245" y="13"/>
                  </a:lnTo>
                  <a:lnTo>
                    <a:pt x="245" y="14"/>
                  </a:lnTo>
                  <a:lnTo>
                    <a:pt x="243" y="14"/>
                  </a:lnTo>
                  <a:lnTo>
                    <a:pt x="239" y="15"/>
                  </a:lnTo>
                  <a:lnTo>
                    <a:pt x="238" y="15"/>
                  </a:lnTo>
                  <a:lnTo>
                    <a:pt x="238" y="14"/>
                  </a:lnTo>
                  <a:lnTo>
                    <a:pt x="237" y="14"/>
                  </a:lnTo>
                  <a:lnTo>
                    <a:pt x="236" y="15"/>
                  </a:lnTo>
                  <a:lnTo>
                    <a:pt x="235" y="16"/>
                  </a:lnTo>
                  <a:lnTo>
                    <a:pt x="234" y="16"/>
                  </a:lnTo>
                  <a:lnTo>
                    <a:pt x="233" y="15"/>
                  </a:lnTo>
                  <a:lnTo>
                    <a:pt x="232" y="12"/>
                  </a:lnTo>
                  <a:lnTo>
                    <a:pt x="231" y="11"/>
                  </a:lnTo>
                  <a:lnTo>
                    <a:pt x="231" y="10"/>
                  </a:lnTo>
                  <a:lnTo>
                    <a:pt x="230" y="9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8" y="8"/>
                  </a:lnTo>
                  <a:lnTo>
                    <a:pt x="227" y="8"/>
                  </a:lnTo>
                  <a:lnTo>
                    <a:pt x="226" y="8"/>
                  </a:lnTo>
                  <a:lnTo>
                    <a:pt x="226" y="9"/>
                  </a:lnTo>
                  <a:lnTo>
                    <a:pt x="226" y="10"/>
                  </a:lnTo>
                  <a:lnTo>
                    <a:pt x="226" y="11"/>
                  </a:lnTo>
                  <a:lnTo>
                    <a:pt x="225" y="12"/>
                  </a:lnTo>
                  <a:lnTo>
                    <a:pt x="224" y="12"/>
                  </a:lnTo>
                  <a:lnTo>
                    <a:pt x="223" y="13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19" y="14"/>
                  </a:lnTo>
                  <a:lnTo>
                    <a:pt x="217" y="15"/>
                  </a:lnTo>
                  <a:lnTo>
                    <a:pt x="217" y="16"/>
                  </a:lnTo>
                  <a:lnTo>
                    <a:pt x="216" y="16"/>
                  </a:lnTo>
                  <a:lnTo>
                    <a:pt x="215" y="16"/>
                  </a:lnTo>
                  <a:lnTo>
                    <a:pt x="214" y="15"/>
                  </a:lnTo>
                  <a:lnTo>
                    <a:pt x="212" y="17"/>
                  </a:lnTo>
                  <a:lnTo>
                    <a:pt x="210" y="17"/>
                  </a:lnTo>
                  <a:lnTo>
                    <a:pt x="207" y="17"/>
                  </a:lnTo>
                  <a:lnTo>
                    <a:pt x="205" y="17"/>
                  </a:lnTo>
                  <a:lnTo>
                    <a:pt x="204" y="18"/>
                  </a:lnTo>
                  <a:lnTo>
                    <a:pt x="204" y="17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1" y="14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199" y="11"/>
                  </a:lnTo>
                  <a:lnTo>
                    <a:pt x="199" y="10"/>
                  </a:lnTo>
                  <a:lnTo>
                    <a:pt x="198" y="10"/>
                  </a:lnTo>
                  <a:lnTo>
                    <a:pt x="197" y="9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5" y="6"/>
                  </a:lnTo>
                  <a:lnTo>
                    <a:pt x="194" y="7"/>
                  </a:lnTo>
                  <a:lnTo>
                    <a:pt x="193" y="7"/>
                  </a:lnTo>
                  <a:lnTo>
                    <a:pt x="189" y="5"/>
                  </a:lnTo>
                  <a:lnTo>
                    <a:pt x="188" y="5"/>
                  </a:lnTo>
                  <a:lnTo>
                    <a:pt x="188" y="4"/>
                  </a:lnTo>
                  <a:lnTo>
                    <a:pt x="187" y="4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2"/>
                  </a:lnTo>
                  <a:lnTo>
                    <a:pt x="186" y="1"/>
                  </a:lnTo>
                  <a:lnTo>
                    <a:pt x="185" y="0"/>
                  </a:lnTo>
                  <a:lnTo>
                    <a:pt x="183" y="3"/>
                  </a:lnTo>
                  <a:lnTo>
                    <a:pt x="180" y="9"/>
                  </a:lnTo>
                  <a:lnTo>
                    <a:pt x="178" y="15"/>
                  </a:lnTo>
                  <a:lnTo>
                    <a:pt x="175" y="21"/>
                  </a:lnTo>
                  <a:lnTo>
                    <a:pt x="174" y="25"/>
                  </a:lnTo>
                  <a:lnTo>
                    <a:pt x="172" y="29"/>
                  </a:lnTo>
                  <a:lnTo>
                    <a:pt x="172" y="30"/>
                  </a:lnTo>
                  <a:lnTo>
                    <a:pt x="171" y="29"/>
                  </a:lnTo>
                  <a:lnTo>
                    <a:pt x="170" y="29"/>
                  </a:lnTo>
                  <a:lnTo>
                    <a:pt x="170" y="28"/>
                  </a:lnTo>
                  <a:lnTo>
                    <a:pt x="170" y="27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69" y="25"/>
                  </a:lnTo>
                  <a:lnTo>
                    <a:pt x="169" y="24"/>
                  </a:lnTo>
                  <a:lnTo>
                    <a:pt x="168" y="23"/>
                  </a:lnTo>
                  <a:lnTo>
                    <a:pt x="167" y="23"/>
                  </a:lnTo>
                  <a:lnTo>
                    <a:pt x="166" y="23"/>
                  </a:lnTo>
                  <a:lnTo>
                    <a:pt x="166" y="22"/>
                  </a:lnTo>
                  <a:lnTo>
                    <a:pt x="166" y="21"/>
                  </a:lnTo>
                  <a:lnTo>
                    <a:pt x="166" y="20"/>
                  </a:lnTo>
                  <a:lnTo>
                    <a:pt x="165" y="20"/>
                  </a:lnTo>
                  <a:lnTo>
                    <a:pt x="163" y="17"/>
                  </a:lnTo>
                  <a:lnTo>
                    <a:pt x="162" y="17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58" y="16"/>
                  </a:lnTo>
                  <a:lnTo>
                    <a:pt x="156" y="16"/>
                  </a:lnTo>
                  <a:lnTo>
                    <a:pt x="155" y="17"/>
                  </a:lnTo>
                  <a:lnTo>
                    <a:pt x="154" y="18"/>
                  </a:lnTo>
                  <a:lnTo>
                    <a:pt x="154" y="19"/>
                  </a:lnTo>
                  <a:lnTo>
                    <a:pt x="154" y="20"/>
                  </a:lnTo>
                  <a:lnTo>
                    <a:pt x="154" y="21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1" y="23"/>
                  </a:lnTo>
                  <a:lnTo>
                    <a:pt x="150" y="23"/>
                  </a:lnTo>
                  <a:lnTo>
                    <a:pt x="149" y="23"/>
                  </a:lnTo>
                  <a:lnTo>
                    <a:pt x="148" y="22"/>
                  </a:lnTo>
                  <a:lnTo>
                    <a:pt x="145" y="22"/>
                  </a:lnTo>
                  <a:lnTo>
                    <a:pt x="144" y="21"/>
                  </a:lnTo>
                  <a:lnTo>
                    <a:pt x="141" y="21"/>
                  </a:lnTo>
                  <a:lnTo>
                    <a:pt x="140" y="22"/>
                  </a:lnTo>
                  <a:lnTo>
                    <a:pt x="138" y="22"/>
                  </a:lnTo>
                  <a:lnTo>
                    <a:pt x="137" y="22"/>
                  </a:lnTo>
                  <a:lnTo>
                    <a:pt x="136" y="23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3" y="23"/>
                  </a:lnTo>
                  <a:lnTo>
                    <a:pt x="130" y="34"/>
                  </a:lnTo>
                  <a:lnTo>
                    <a:pt x="130" y="35"/>
                  </a:lnTo>
                  <a:lnTo>
                    <a:pt x="130" y="36"/>
                  </a:lnTo>
                  <a:lnTo>
                    <a:pt x="130" y="37"/>
                  </a:lnTo>
                  <a:lnTo>
                    <a:pt x="130" y="39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7"/>
                  </a:lnTo>
                  <a:lnTo>
                    <a:pt x="128" y="48"/>
                  </a:lnTo>
                  <a:lnTo>
                    <a:pt x="127" y="50"/>
                  </a:lnTo>
                  <a:lnTo>
                    <a:pt x="122" y="58"/>
                  </a:lnTo>
                  <a:lnTo>
                    <a:pt x="119" y="71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9" y="74"/>
                  </a:lnTo>
                  <a:lnTo>
                    <a:pt x="118" y="74"/>
                  </a:lnTo>
                  <a:lnTo>
                    <a:pt x="118" y="75"/>
                  </a:lnTo>
                  <a:lnTo>
                    <a:pt x="119" y="77"/>
                  </a:lnTo>
                  <a:lnTo>
                    <a:pt x="119" y="78"/>
                  </a:lnTo>
                  <a:lnTo>
                    <a:pt x="119" y="79"/>
                  </a:lnTo>
                  <a:lnTo>
                    <a:pt x="118" y="83"/>
                  </a:lnTo>
                  <a:lnTo>
                    <a:pt x="118" y="84"/>
                  </a:lnTo>
                  <a:lnTo>
                    <a:pt x="117" y="84"/>
                  </a:lnTo>
                  <a:lnTo>
                    <a:pt x="116" y="84"/>
                  </a:lnTo>
                  <a:lnTo>
                    <a:pt x="115" y="84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03" y="85"/>
                  </a:lnTo>
                  <a:lnTo>
                    <a:pt x="102" y="85"/>
                  </a:lnTo>
                  <a:lnTo>
                    <a:pt x="102" y="86"/>
                  </a:lnTo>
                  <a:lnTo>
                    <a:pt x="101" y="87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0" y="88"/>
                  </a:lnTo>
                  <a:lnTo>
                    <a:pt x="99" y="88"/>
                  </a:lnTo>
                  <a:lnTo>
                    <a:pt x="99" y="89"/>
                  </a:lnTo>
                  <a:lnTo>
                    <a:pt x="92" y="100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0" y="104"/>
                  </a:lnTo>
                  <a:lnTo>
                    <a:pt x="89" y="105"/>
                  </a:lnTo>
                  <a:lnTo>
                    <a:pt x="88" y="106"/>
                  </a:lnTo>
                  <a:lnTo>
                    <a:pt x="88" y="108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7" y="110"/>
                  </a:lnTo>
                  <a:lnTo>
                    <a:pt x="85" y="111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4" y="115"/>
                  </a:lnTo>
                  <a:lnTo>
                    <a:pt x="81" y="116"/>
                  </a:lnTo>
                  <a:lnTo>
                    <a:pt x="80" y="116"/>
                  </a:lnTo>
                  <a:lnTo>
                    <a:pt x="79" y="117"/>
                  </a:lnTo>
                  <a:lnTo>
                    <a:pt x="78" y="117"/>
                  </a:lnTo>
                  <a:lnTo>
                    <a:pt x="77" y="118"/>
                  </a:lnTo>
                  <a:lnTo>
                    <a:pt x="77" y="120"/>
                  </a:lnTo>
                  <a:lnTo>
                    <a:pt x="77" y="121"/>
                  </a:lnTo>
                  <a:lnTo>
                    <a:pt x="77" y="122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5"/>
                  </a:lnTo>
                  <a:lnTo>
                    <a:pt x="78" y="127"/>
                  </a:lnTo>
                  <a:lnTo>
                    <a:pt x="78" y="128"/>
                  </a:lnTo>
                  <a:lnTo>
                    <a:pt x="78" y="129"/>
                  </a:lnTo>
                  <a:lnTo>
                    <a:pt x="73" y="139"/>
                  </a:lnTo>
                  <a:lnTo>
                    <a:pt x="73" y="140"/>
                  </a:lnTo>
                  <a:lnTo>
                    <a:pt x="74" y="141"/>
                  </a:lnTo>
                  <a:lnTo>
                    <a:pt x="75" y="142"/>
                  </a:lnTo>
                  <a:lnTo>
                    <a:pt x="75" y="142"/>
                  </a:lnTo>
                  <a:lnTo>
                    <a:pt x="75" y="143"/>
                  </a:lnTo>
                  <a:lnTo>
                    <a:pt x="72" y="151"/>
                  </a:lnTo>
                  <a:lnTo>
                    <a:pt x="72" y="152"/>
                  </a:lnTo>
                  <a:lnTo>
                    <a:pt x="74" y="152"/>
                  </a:lnTo>
                  <a:lnTo>
                    <a:pt x="74" y="154"/>
                  </a:lnTo>
                  <a:lnTo>
                    <a:pt x="73" y="155"/>
                  </a:lnTo>
                  <a:lnTo>
                    <a:pt x="71" y="157"/>
                  </a:lnTo>
                  <a:lnTo>
                    <a:pt x="70" y="158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9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9"/>
                  </a:lnTo>
                  <a:lnTo>
                    <a:pt x="65" y="158"/>
                  </a:lnTo>
                  <a:lnTo>
                    <a:pt x="60" y="153"/>
                  </a:lnTo>
                  <a:lnTo>
                    <a:pt x="59" y="153"/>
                  </a:lnTo>
                  <a:lnTo>
                    <a:pt x="59" y="154"/>
                  </a:lnTo>
                  <a:lnTo>
                    <a:pt x="54" y="157"/>
                  </a:lnTo>
                  <a:lnTo>
                    <a:pt x="53" y="158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48" y="166"/>
                  </a:lnTo>
                  <a:lnTo>
                    <a:pt x="48" y="168"/>
                  </a:lnTo>
                  <a:lnTo>
                    <a:pt x="48" y="169"/>
                  </a:lnTo>
                  <a:lnTo>
                    <a:pt x="50" y="177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9" y="181"/>
                  </a:lnTo>
                  <a:lnTo>
                    <a:pt x="49" y="182"/>
                  </a:lnTo>
                  <a:lnTo>
                    <a:pt x="49" y="183"/>
                  </a:lnTo>
                  <a:lnTo>
                    <a:pt x="49" y="184"/>
                  </a:lnTo>
                  <a:lnTo>
                    <a:pt x="48" y="185"/>
                  </a:lnTo>
                  <a:lnTo>
                    <a:pt x="46" y="187"/>
                  </a:lnTo>
                  <a:lnTo>
                    <a:pt x="42" y="200"/>
                  </a:lnTo>
                  <a:lnTo>
                    <a:pt x="41" y="206"/>
                  </a:lnTo>
                  <a:lnTo>
                    <a:pt x="41" y="209"/>
                  </a:lnTo>
                  <a:lnTo>
                    <a:pt x="42" y="218"/>
                  </a:lnTo>
                  <a:lnTo>
                    <a:pt x="42" y="229"/>
                  </a:lnTo>
                  <a:lnTo>
                    <a:pt x="42" y="240"/>
                  </a:lnTo>
                  <a:lnTo>
                    <a:pt x="42" y="241"/>
                  </a:lnTo>
                  <a:lnTo>
                    <a:pt x="42" y="242"/>
                  </a:lnTo>
                  <a:lnTo>
                    <a:pt x="42" y="243"/>
                  </a:lnTo>
                  <a:lnTo>
                    <a:pt x="41" y="244"/>
                  </a:lnTo>
                  <a:lnTo>
                    <a:pt x="37" y="247"/>
                  </a:lnTo>
                  <a:lnTo>
                    <a:pt x="36" y="247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2" y="248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28" y="250"/>
                  </a:lnTo>
                  <a:lnTo>
                    <a:pt x="26" y="250"/>
                  </a:lnTo>
                  <a:lnTo>
                    <a:pt x="25" y="249"/>
                  </a:lnTo>
                  <a:lnTo>
                    <a:pt x="25" y="247"/>
                  </a:lnTo>
                  <a:lnTo>
                    <a:pt x="23" y="246"/>
                  </a:lnTo>
                  <a:lnTo>
                    <a:pt x="23" y="246"/>
                  </a:lnTo>
                  <a:lnTo>
                    <a:pt x="22" y="246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0" y="246"/>
                  </a:lnTo>
                  <a:lnTo>
                    <a:pt x="19" y="245"/>
                  </a:lnTo>
                  <a:lnTo>
                    <a:pt x="18" y="245"/>
                  </a:lnTo>
                  <a:lnTo>
                    <a:pt x="19" y="246"/>
                  </a:lnTo>
                  <a:lnTo>
                    <a:pt x="18" y="246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5" y="246"/>
                  </a:lnTo>
                  <a:lnTo>
                    <a:pt x="15" y="247"/>
                  </a:lnTo>
                  <a:lnTo>
                    <a:pt x="14" y="247"/>
                  </a:lnTo>
                  <a:lnTo>
                    <a:pt x="9" y="246"/>
                  </a:lnTo>
                  <a:lnTo>
                    <a:pt x="8" y="246"/>
                  </a:lnTo>
                  <a:lnTo>
                    <a:pt x="8" y="247"/>
                  </a:lnTo>
                  <a:lnTo>
                    <a:pt x="8" y="248"/>
                  </a:lnTo>
                  <a:lnTo>
                    <a:pt x="7" y="248"/>
                  </a:lnTo>
                  <a:lnTo>
                    <a:pt x="7" y="249"/>
                  </a:lnTo>
                  <a:lnTo>
                    <a:pt x="6" y="249"/>
                  </a:lnTo>
                  <a:lnTo>
                    <a:pt x="6" y="250"/>
                  </a:lnTo>
                  <a:lnTo>
                    <a:pt x="6" y="251"/>
                  </a:lnTo>
                  <a:lnTo>
                    <a:pt x="7" y="251"/>
                  </a:lnTo>
                  <a:lnTo>
                    <a:pt x="7" y="252"/>
                  </a:lnTo>
                  <a:lnTo>
                    <a:pt x="6" y="253"/>
                  </a:lnTo>
                  <a:lnTo>
                    <a:pt x="7" y="253"/>
                  </a:lnTo>
                  <a:lnTo>
                    <a:pt x="7" y="254"/>
                  </a:lnTo>
                  <a:lnTo>
                    <a:pt x="8" y="254"/>
                  </a:lnTo>
                  <a:lnTo>
                    <a:pt x="8" y="255"/>
                  </a:lnTo>
                  <a:lnTo>
                    <a:pt x="7" y="255"/>
                  </a:lnTo>
                  <a:lnTo>
                    <a:pt x="7" y="256"/>
                  </a:lnTo>
                  <a:lnTo>
                    <a:pt x="7" y="257"/>
                  </a:lnTo>
                  <a:lnTo>
                    <a:pt x="6" y="257"/>
                  </a:lnTo>
                  <a:lnTo>
                    <a:pt x="7" y="258"/>
                  </a:lnTo>
                  <a:lnTo>
                    <a:pt x="7" y="259"/>
                  </a:lnTo>
                  <a:lnTo>
                    <a:pt x="7" y="260"/>
                  </a:lnTo>
                  <a:lnTo>
                    <a:pt x="6" y="260"/>
                  </a:lnTo>
                  <a:lnTo>
                    <a:pt x="6" y="261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1" y="263"/>
                  </a:lnTo>
                  <a:lnTo>
                    <a:pt x="1" y="264"/>
                  </a:lnTo>
                  <a:lnTo>
                    <a:pt x="1" y="265"/>
                  </a:lnTo>
                  <a:lnTo>
                    <a:pt x="0" y="266"/>
                  </a:lnTo>
                  <a:lnTo>
                    <a:pt x="0" y="267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1" y="271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4" y="272"/>
                  </a:lnTo>
                  <a:lnTo>
                    <a:pt x="5" y="272"/>
                  </a:lnTo>
                  <a:lnTo>
                    <a:pt x="6" y="271"/>
                  </a:lnTo>
                  <a:lnTo>
                    <a:pt x="7" y="271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9" y="272"/>
                  </a:lnTo>
                  <a:lnTo>
                    <a:pt x="9" y="273"/>
                  </a:lnTo>
                  <a:lnTo>
                    <a:pt x="10" y="274"/>
                  </a:lnTo>
                  <a:lnTo>
                    <a:pt x="11" y="274"/>
                  </a:lnTo>
                  <a:lnTo>
                    <a:pt x="13" y="275"/>
                  </a:lnTo>
                  <a:lnTo>
                    <a:pt x="14" y="275"/>
                  </a:lnTo>
                  <a:lnTo>
                    <a:pt x="15" y="274"/>
                  </a:lnTo>
                  <a:lnTo>
                    <a:pt x="17" y="274"/>
                  </a:lnTo>
                  <a:lnTo>
                    <a:pt x="17" y="274"/>
                  </a:lnTo>
                  <a:lnTo>
                    <a:pt x="18" y="274"/>
                  </a:lnTo>
                  <a:lnTo>
                    <a:pt x="19" y="274"/>
                  </a:lnTo>
                  <a:lnTo>
                    <a:pt x="20" y="275"/>
                  </a:lnTo>
                  <a:lnTo>
                    <a:pt x="21" y="276"/>
                  </a:lnTo>
                  <a:lnTo>
                    <a:pt x="22" y="276"/>
                  </a:lnTo>
                  <a:lnTo>
                    <a:pt x="24" y="276"/>
                  </a:lnTo>
                  <a:lnTo>
                    <a:pt x="25" y="276"/>
                  </a:lnTo>
                  <a:lnTo>
                    <a:pt x="25" y="277"/>
                  </a:lnTo>
                  <a:lnTo>
                    <a:pt x="26" y="277"/>
                  </a:lnTo>
                  <a:lnTo>
                    <a:pt x="27" y="278"/>
                  </a:lnTo>
                  <a:lnTo>
                    <a:pt x="28" y="279"/>
                  </a:lnTo>
                  <a:lnTo>
                    <a:pt x="31" y="281"/>
                  </a:lnTo>
                  <a:lnTo>
                    <a:pt x="32" y="281"/>
                  </a:lnTo>
                  <a:lnTo>
                    <a:pt x="33" y="281"/>
                  </a:lnTo>
                  <a:lnTo>
                    <a:pt x="34" y="282"/>
                  </a:lnTo>
                  <a:lnTo>
                    <a:pt x="38" y="287"/>
                  </a:lnTo>
                  <a:lnTo>
                    <a:pt x="39" y="287"/>
                  </a:lnTo>
                  <a:lnTo>
                    <a:pt x="39" y="288"/>
                  </a:lnTo>
                  <a:lnTo>
                    <a:pt x="39" y="292"/>
                  </a:lnTo>
                  <a:lnTo>
                    <a:pt x="39" y="293"/>
                  </a:lnTo>
                  <a:lnTo>
                    <a:pt x="40" y="293"/>
                  </a:lnTo>
                  <a:lnTo>
                    <a:pt x="42" y="294"/>
                  </a:lnTo>
                  <a:lnTo>
                    <a:pt x="42" y="296"/>
                  </a:lnTo>
                  <a:lnTo>
                    <a:pt x="43" y="296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5" y="297"/>
                  </a:lnTo>
                  <a:lnTo>
                    <a:pt x="45" y="298"/>
                  </a:lnTo>
                  <a:lnTo>
                    <a:pt x="45" y="299"/>
                  </a:lnTo>
                  <a:lnTo>
                    <a:pt x="45" y="300"/>
                  </a:lnTo>
                  <a:lnTo>
                    <a:pt x="46" y="301"/>
                  </a:lnTo>
                  <a:lnTo>
                    <a:pt x="48" y="302"/>
                  </a:lnTo>
                  <a:lnTo>
                    <a:pt x="48" y="303"/>
                  </a:lnTo>
                  <a:lnTo>
                    <a:pt x="48" y="304"/>
                  </a:lnTo>
                  <a:lnTo>
                    <a:pt x="49" y="304"/>
                  </a:lnTo>
                  <a:lnTo>
                    <a:pt x="54" y="304"/>
                  </a:lnTo>
                  <a:lnTo>
                    <a:pt x="57" y="305"/>
                  </a:lnTo>
                  <a:lnTo>
                    <a:pt x="57" y="306"/>
                  </a:lnTo>
                  <a:lnTo>
                    <a:pt x="58" y="307"/>
                  </a:lnTo>
                  <a:lnTo>
                    <a:pt x="58" y="308"/>
                  </a:lnTo>
                  <a:lnTo>
                    <a:pt x="58" y="309"/>
                  </a:lnTo>
                  <a:lnTo>
                    <a:pt x="57" y="309"/>
                  </a:lnTo>
                  <a:lnTo>
                    <a:pt x="58" y="310"/>
                  </a:lnTo>
                  <a:lnTo>
                    <a:pt x="58" y="312"/>
                  </a:lnTo>
                  <a:lnTo>
                    <a:pt x="59" y="312"/>
                  </a:lnTo>
                  <a:lnTo>
                    <a:pt x="60" y="312"/>
                  </a:lnTo>
                  <a:lnTo>
                    <a:pt x="61" y="312"/>
                  </a:lnTo>
                  <a:lnTo>
                    <a:pt x="62" y="313"/>
                  </a:lnTo>
                  <a:lnTo>
                    <a:pt x="65" y="314"/>
                  </a:lnTo>
                  <a:lnTo>
                    <a:pt x="65" y="315"/>
                  </a:lnTo>
                  <a:lnTo>
                    <a:pt x="66" y="315"/>
                  </a:lnTo>
                  <a:lnTo>
                    <a:pt x="66" y="316"/>
                  </a:lnTo>
                  <a:lnTo>
                    <a:pt x="66" y="317"/>
                  </a:lnTo>
                  <a:lnTo>
                    <a:pt x="66" y="319"/>
                  </a:lnTo>
                  <a:lnTo>
                    <a:pt x="67" y="321"/>
                  </a:lnTo>
                  <a:lnTo>
                    <a:pt x="67" y="323"/>
                  </a:lnTo>
                  <a:lnTo>
                    <a:pt x="68" y="324"/>
                  </a:lnTo>
                  <a:lnTo>
                    <a:pt x="68" y="326"/>
                  </a:lnTo>
                  <a:lnTo>
                    <a:pt x="69" y="327"/>
                  </a:lnTo>
                  <a:lnTo>
                    <a:pt x="69" y="330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5"/>
                  </a:lnTo>
                  <a:lnTo>
                    <a:pt x="72" y="335"/>
                  </a:lnTo>
                  <a:lnTo>
                    <a:pt x="73" y="336"/>
                  </a:lnTo>
                  <a:lnTo>
                    <a:pt x="74" y="337"/>
                  </a:lnTo>
                  <a:lnTo>
                    <a:pt x="74" y="338"/>
                  </a:lnTo>
                  <a:lnTo>
                    <a:pt x="74" y="339"/>
                  </a:lnTo>
                  <a:lnTo>
                    <a:pt x="74" y="340"/>
                  </a:lnTo>
                  <a:lnTo>
                    <a:pt x="74" y="341"/>
                  </a:lnTo>
                  <a:lnTo>
                    <a:pt x="74" y="342"/>
                  </a:lnTo>
                  <a:lnTo>
                    <a:pt x="75" y="343"/>
                  </a:lnTo>
                  <a:lnTo>
                    <a:pt x="75" y="344"/>
                  </a:lnTo>
                  <a:lnTo>
                    <a:pt x="75" y="345"/>
                  </a:lnTo>
                  <a:lnTo>
                    <a:pt x="75" y="346"/>
                  </a:lnTo>
                  <a:lnTo>
                    <a:pt x="75" y="347"/>
                  </a:lnTo>
                  <a:lnTo>
                    <a:pt x="78" y="350"/>
                  </a:lnTo>
                  <a:lnTo>
                    <a:pt x="78" y="351"/>
                  </a:lnTo>
                  <a:lnTo>
                    <a:pt x="79" y="354"/>
                  </a:lnTo>
                  <a:lnTo>
                    <a:pt x="81" y="355"/>
                  </a:lnTo>
                  <a:lnTo>
                    <a:pt x="85" y="357"/>
                  </a:lnTo>
                  <a:lnTo>
                    <a:pt x="85" y="358"/>
                  </a:lnTo>
                  <a:lnTo>
                    <a:pt x="86" y="359"/>
                  </a:lnTo>
                  <a:lnTo>
                    <a:pt x="86" y="360"/>
                  </a:lnTo>
                  <a:lnTo>
                    <a:pt x="85" y="361"/>
                  </a:lnTo>
                  <a:lnTo>
                    <a:pt x="85" y="362"/>
                  </a:lnTo>
                  <a:lnTo>
                    <a:pt x="86" y="364"/>
                  </a:lnTo>
                  <a:lnTo>
                    <a:pt x="87" y="364"/>
                  </a:lnTo>
                  <a:lnTo>
                    <a:pt x="87" y="364"/>
                  </a:lnTo>
                  <a:lnTo>
                    <a:pt x="88" y="364"/>
                  </a:lnTo>
                  <a:lnTo>
                    <a:pt x="89" y="364"/>
                  </a:lnTo>
                  <a:lnTo>
                    <a:pt x="91" y="363"/>
                  </a:lnTo>
                  <a:lnTo>
                    <a:pt x="92" y="362"/>
                  </a:lnTo>
                  <a:lnTo>
                    <a:pt x="93" y="362"/>
                  </a:lnTo>
                  <a:lnTo>
                    <a:pt x="93" y="362"/>
                  </a:lnTo>
                  <a:lnTo>
                    <a:pt x="94" y="362"/>
                  </a:lnTo>
                  <a:lnTo>
                    <a:pt x="95" y="363"/>
                  </a:lnTo>
                  <a:lnTo>
                    <a:pt x="97" y="364"/>
                  </a:lnTo>
                  <a:lnTo>
                    <a:pt x="98" y="364"/>
                  </a:lnTo>
                  <a:lnTo>
                    <a:pt x="99" y="364"/>
                  </a:lnTo>
                  <a:lnTo>
                    <a:pt x="100" y="364"/>
                  </a:lnTo>
                  <a:lnTo>
                    <a:pt x="101" y="364"/>
                  </a:lnTo>
                  <a:lnTo>
                    <a:pt x="102" y="364"/>
                  </a:lnTo>
                  <a:lnTo>
                    <a:pt x="104" y="365"/>
                  </a:lnTo>
                  <a:lnTo>
                    <a:pt x="106" y="366"/>
                  </a:lnTo>
                  <a:lnTo>
                    <a:pt x="105" y="368"/>
                  </a:lnTo>
                  <a:lnTo>
                    <a:pt x="105" y="368"/>
                  </a:lnTo>
                  <a:lnTo>
                    <a:pt x="105" y="369"/>
                  </a:lnTo>
                  <a:lnTo>
                    <a:pt x="106" y="370"/>
                  </a:lnTo>
                  <a:lnTo>
                    <a:pt x="106" y="372"/>
                  </a:lnTo>
                  <a:lnTo>
                    <a:pt x="106" y="372"/>
                  </a:lnTo>
                  <a:lnTo>
                    <a:pt x="104" y="374"/>
                  </a:lnTo>
                  <a:lnTo>
                    <a:pt x="104" y="375"/>
                  </a:lnTo>
                  <a:lnTo>
                    <a:pt x="104" y="383"/>
                  </a:lnTo>
                  <a:lnTo>
                    <a:pt x="104" y="385"/>
                  </a:lnTo>
                  <a:lnTo>
                    <a:pt x="105" y="387"/>
                  </a:lnTo>
                  <a:lnTo>
                    <a:pt x="110" y="392"/>
                  </a:lnTo>
                  <a:lnTo>
                    <a:pt x="110" y="393"/>
                  </a:lnTo>
                  <a:lnTo>
                    <a:pt x="110" y="394"/>
                  </a:lnTo>
                  <a:lnTo>
                    <a:pt x="110" y="395"/>
                  </a:lnTo>
                  <a:lnTo>
                    <a:pt x="110" y="396"/>
                  </a:lnTo>
                  <a:lnTo>
                    <a:pt x="111" y="397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4" y="398"/>
                  </a:lnTo>
                  <a:lnTo>
                    <a:pt x="115" y="398"/>
                  </a:lnTo>
                  <a:lnTo>
                    <a:pt x="120" y="398"/>
                  </a:lnTo>
                  <a:lnTo>
                    <a:pt x="122" y="398"/>
                  </a:lnTo>
                  <a:lnTo>
                    <a:pt x="123" y="399"/>
                  </a:lnTo>
                  <a:lnTo>
                    <a:pt x="124" y="399"/>
                  </a:lnTo>
                  <a:lnTo>
                    <a:pt x="130" y="398"/>
                  </a:lnTo>
                  <a:lnTo>
                    <a:pt x="136" y="398"/>
                  </a:lnTo>
                  <a:lnTo>
                    <a:pt x="137" y="399"/>
                  </a:lnTo>
                  <a:lnTo>
                    <a:pt x="145" y="399"/>
                  </a:lnTo>
                  <a:lnTo>
                    <a:pt x="147" y="399"/>
                  </a:lnTo>
                  <a:lnTo>
                    <a:pt x="150" y="401"/>
                  </a:lnTo>
                  <a:lnTo>
                    <a:pt x="152" y="401"/>
                  </a:lnTo>
                  <a:lnTo>
                    <a:pt x="152" y="402"/>
                  </a:lnTo>
                  <a:lnTo>
                    <a:pt x="152" y="403"/>
                  </a:lnTo>
                  <a:lnTo>
                    <a:pt x="153" y="403"/>
                  </a:lnTo>
                  <a:lnTo>
                    <a:pt x="153" y="403"/>
                  </a:lnTo>
                  <a:lnTo>
                    <a:pt x="153" y="404"/>
                  </a:lnTo>
                  <a:lnTo>
                    <a:pt x="153" y="405"/>
                  </a:lnTo>
                  <a:lnTo>
                    <a:pt x="154" y="405"/>
                  </a:lnTo>
                  <a:lnTo>
                    <a:pt x="157" y="406"/>
                  </a:lnTo>
                  <a:lnTo>
                    <a:pt x="161" y="409"/>
                  </a:lnTo>
                  <a:lnTo>
                    <a:pt x="164" y="411"/>
                  </a:lnTo>
                  <a:lnTo>
                    <a:pt x="169" y="414"/>
                  </a:lnTo>
                  <a:lnTo>
                    <a:pt x="172" y="415"/>
                  </a:lnTo>
                  <a:lnTo>
                    <a:pt x="175" y="417"/>
                  </a:lnTo>
                  <a:lnTo>
                    <a:pt x="178" y="419"/>
                  </a:lnTo>
                  <a:lnTo>
                    <a:pt x="262" y="419"/>
                  </a:lnTo>
                  <a:lnTo>
                    <a:pt x="264" y="417"/>
                  </a:lnTo>
                  <a:lnTo>
                    <a:pt x="268" y="41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8" name="Freeform 70">
              <a:extLst>
                <a:ext uri="{FF2B5EF4-FFF2-40B4-BE49-F238E27FC236}">
                  <a16:creationId xmlns:a16="http://schemas.microsoft.com/office/drawing/2014/main" id="{56B534B0-814B-EEC5-A6D5-B945814AF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538" y="4373563"/>
              <a:ext cx="704850" cy="501650"/>
            </a:xfrm>
            <a:custGeom>
              <a:avLst/>
              <a:gdLst>
                <a:gd name="T0" fmla="*/ 403 w 444"/>
                <a:gd name="T1" fmla="*/ 281 h 316"/>
                <a:gd name="T2" fmla="*/ 429 w 444"/>
                <a:gd name="T3" fmla="*/ 283 h 316"/>
                <a:gd name="T4" fmla="*/ 438 w 444"/>
                <a:gd name="T5" fmla="*/ 282 h 316"/>
                <a:gd name="T6" fmla="*/ 435 w 444"/>
                <a:gd name="T7" fmla="*/ 261 h 316"/>
                <a:gd name="T8" fmla="*/ 421 w 444"/>
                <a:gd name="T9" fmla="*/ 261 h 316"/>
                <a:gd name="T10" fmla="*/ 409 w 444"/>
                <a:gd name="T11" fmla="*/ 244 h 316"/>
                <a:gd name="T12" fmla="*/ 405 w 444"/>
                <a:gd name="T13" fmla="*/ 232 h 316"/>
                <a:gd name="T14" fmla="*/ 399 w 444"/>
                <a:gd name="T15" fmla="*/ 212 h 316"/>
                <a:gd name="T16" fmla="*/ 391 w 444"/>
                <a:gd name="T17" fmla="*/ 202 h 316"/>
                <a:gd name="T18" fmla="*/ 378 w 444"/>
                <a:gd name="T19" fmla="*/ 193 h 316"/>
                <a:gd name="T20" fmla="*/ 365 w 444"/>
                <a:gd name="T21" fmla="*/ 178 h 316"/>
                <a:gd name="T22" fmla="*/ 351 w 444"/>
                <a:gd name="T23" fmla="*/ 171 h 316"/>
                <a:gd name="T24" fmla="*/ 338 w 444"/>
                <a:gd name="T25" fmla="*/ 169 h 316"/>
                <a:gd name="T26" fmla="*/ 338 w 444"/>
                <a:gd name="T27" fmla="*/ 158 h 316"/>
                <a:gd name="T28" fmla="*/ 341 w 444"/>
                <a:gd name="T29" fmla="*/ 150 h 316"/>
                <a:gd name="T30" fmla="*/ 348 w 444"/>
                <a:gd name="T31" fmla="*/ 144 h 316"/>
                <a:gd name="T32" fmla="*/ 357 w 444"/>
                <a:gd name="T33" fmla="*/ 143 h 316"/>
                <a:gd name="T34" fmla="*/ 375 w 444"/>
                <a:gd name="T35" fmla="*/ 141 h 316"/>
                <a:gd name="T36" fmla="*/ 368 w 444"/>
                <a:gd name="T37" fmla="*/ 99 h 316"/>
                <a:gd name="T38" fmla="*/ 359 w 444"/>
                <a:gd name="T39" fmla="*/ 71 h 316"/>
                <a:gd name="T40" fmla="*/ 338 w 444"/>
                <a:gd name="T41" fmla="*/ 22 h 316"/>
                <a:gd name="T42" fmla="*/ 325 w 444"/>
                <a:gd name="T43" fmla="*/ 6 h 316"/>
                <a:gd name="T44" fmla="*/ 313 w 444"/>
                <a:gd name="T45" fmla="*/ 43 h 316"/>
                <a:gd name="T46" fmla="*/ 252 w 444"/>
                <a:gd name="T47" fmla="*/ 94 h 316"/>
                <a:gd name="T48" fmla="*/ 206 w 444"/>
                <a:gd name="T49" fmla="*/ 91 h 316"/>
                <a:gd name="T50" fmla="*/ 147 w 444"/>
                <a:gd name="T51" fmla="*/ 110 h 316"/>
                <a:gd name="T52" fmla="*/ 95 w 444"/>
                <a:gd name="T53" fmla="*/ 105 h 316"/>
                <a:gd name="T54" fmla="*/ 68 w 444"/>
                <a:gd name="T55" fmla="*/ 78 h 316"/>
                <a:gd name="T56" fmla="*/ 55 w 444"/>
                <a:gd name="T57" fmla="*/ 71 h 316"/>
                <a:gd name="T58" fmla="*/ 43 w 444"/>
                <a:gd name="T59" fmla="*/ 72 h 316"/>
                <a:gd name="T60" fmla="*/ 34 w 444"/>
                <a:gd name="T61" fmla="*/ 79 h 316"/>
                <a:gd name="T62" fmla="*/ 27 w 444"/>
                <a:gd name="T63" fmla="*/ 91 h 316"/>
                <a:gd name="T64" fmla="*/ 16 w 444"/>
                <a:gd name="T65" fmla="*/ 122 h 316"/>
                <a:gd name="T66" fmla="*/ 3 w 444"/>
                <a:gd name="T67" fmla="*/ 135 h 316"/>
                <a:gd name="T68" fmla="*/ 0 w 444"/>
                <a:gd name="T69" fmla="*/ 148 h 316"/>
                <a:gd name="T70" fmla="*/ 13 w 444"/>
                <a:gd name="T71" fmla="*/ 152 h 316"/>
                <a:gd name="T72" fmla="*/ 31 w 444"/>
                <a:gd name="T73" fmla="*/ 161 h 316"/>
                <a:gd name="T74" fmla="*/ 42 w 444"/>
                <a:gd name="T75" fmla="*/ 167 h 316"/>
                <a:gd name="T76" fmla="*/ 40 w 444"/>
                <a:gd name="T77" fmla="*/ 179 h 316"/>
                <a:gd name="T78" fmla="*/ 50 w 444"/>
                <a:gd name="T79" fmla="*/ 188 h 316"/>
                <a:gd name="T80" fmla="*/ 62 w 444"/>
                <a:gd name="T81" fmla="*/ 194 h 316"/>
                <a:gd name="T82" fmla="*/ 73 w 444"/>
                <a:gd name="T83" fmla="*/ 202 h 316"/>
                <a:gd name="T84" fmla="*/ 83 w 444"/>
                <a:gd name="T85" fmla="*/ 211 h 316"/>
                <a:gd name="T86" fmla="*/ 82 w 444"/>
                <a:gd name="T87" fmla="*/ 222 h 316"/>
                <a:gd name="T88" fmla="*/ 89 w 444"/>
                <a:gd name="T89" fmla="*/ 230 h 316"/>
                <a:gd name="T90" fmla="*/ 94 w 444"/>
                <a:gd name="T91" fmla="*/ 236 h 316"/>
                <a:gd name="T92" fmla="*/ 108 w 444"/>
                <a:gd name="T93" fmla="*/ 243 h 316"/>
                <a:gd name="T94" fmla="*/ 116 w 444"/>
                <a:gd name="T95" fmla="*/ 250 h 316"/>
                <a:gd name="T96" fmla="*/ 117 w 444"/>
                <a:gd name="T97" fmla="*/ 260 h 316"/>
                <a:gd name="T98" fmla="*/ 124 w 444"/>
                <a:gd name="T99" fmla="*/ 274 h 316"/>
                <a:gd name="T100" fmla="*/ 135 w 444"/>
                <a:gd name="T101" fmla="*/ 283 h 316"/>
                <a:gd name="T102" fmla="*/ 141 w 444"/>
                <a:gd name="T103" fmla="*/ 291 h 316"/>
                <a:gd name="T104" fmla="*/ 149 w 444"/>
                <a:gd name="T105" fmla="*/ 295 h 316"/>
                <a:gd name="T106" fmla="*/ 161 w 444"/>
                <a:gd name="T107" fmla="*/ 303 h 316"/>
                <a:gd name="T108" fmla="*/ 172 w 444"/>
                <a:gd name="T109" fmla="*/ 292 h 316"/>
                <a:gd name="T110" fmla="*/ 184 w 444"/>
                <a:gd name="T111" fmla="*/ 294 h 316"/>
                <a:gd name="T112" fmla="*/ 196 w 444"/>
                <a:gd name="T113" fmla="*/ 296 h 316"/>
                <a:gd name="T114" fmla="*/ 204 w 444"/>
                <a:gd name="T115" fmla="*/ 287 h 316"/>
                <a:gd name="T116" fmla="*/ 213 w 444"/>
                <a:gd name="T117" fmla="*/ 292 h 316"/>
                <a:gd name="T118" fmla="*/ 218 w 444"/>
                <a:gd name="T119" fmla="*/ 303 h 316"/>
                <a:gd name="T120" fmla="*/ 227 w 444"/>
                <a:gd name="T121" fmla="*/ 3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16">
                  <a:moveTo>
                    <a:pt x="365" y="310"/>
                  </a:moveTo>
                  <a:lnTo>
                    <a:pt x="368" y="308"/>
                  </a:lnTo>
                  <a:lnTo>
                    <a:pt x="371" y="304"/>
                  </a:lnTo>
                  <a:lnTo>
                    <a:pt x="375" y="301"/>
                  </a:lnTo>
                  <a:lnTo>
                    <a:pt x="378" y="296"/>
                  </a:lnTo>
                  <a:lnTo>
                    <a:pt x="382" y="293"/>
                  </a:lnTo>
                  <a:lnTo>
                    <a:pt x="386" y="289"/>
                  </a:lnTo>
                  <a:lnTo>
                    <a:pt x="389" y="287"/>
                  </a:lnTo>
                  <a:lnTo>
                    <a:pt x="392" y="286"/>
                  </a:lnTo>
                  <a:lnTo>
                    <a:pt x="394" y="286"/>
                  </a:lnTo>
                  <a:lnTo>
                    <a:pt x="397" y="284"/>
                  </a:lnTo>
                  <a:lnTo>
                    <a:pt x="400" y="283"/>
                  </a:lnTo>
                  <a:lnTo>
                    <a:pt x="403" y="281"/>
                  </a:lnTo>
                  <a:lnTo>
                    <a:pt x="406" y="280"/>
                  </a:lnTo>
                  <a:lnTo>
                    <a:pt x="410" y="279"/>
                  </a:lnTo>
                  <a:lnTo>
                    <a:pt x="413" y="278"/>
                  </a:lnTo>
                  <a:lnTo>
                    <a:pt x="417" y="277"/>
                  </a:lnTo>
                  <a:lnTo>
                    <a:pt x="419" y="276"/>
                  </a:lnTo>
                  <a:lnTo>
                    <a:pt x="419" y="277"/>
                  </a:lnTo>
                  <a:lnTo>
                    <a:pt x="421" y="275"/>
                  </a:lnTo>
                  <a:lnTo>
                    <a:pt x="425" y="273"/>
                  </a:lnTo>
                  <a:lnTo>
                    <a:pt x="426" y="275"/>
                  </a:lnTo>
                  <a:lnTo>
                    <a:pt x="424" y="278"/>
                  </a:lnTo>
                  <a:lnTo>
                    <a:pt x="428" y="278"/>
                  </a:lnTo>
                  <a:lnTo>
                    <a:pt x="431" y="278"/>
                  </a:lnTo>
                  <a:lnTo>
                    <a:pt x="429" y="283"/>
                  </a:lnTo>
                  <a:lnTo>
                    <a:pt x="430" y="286"/>
                  </a:lnTo>
                  <a:lnTo>
                    <a:pt x="433" y="288"/>
                  </a:lnTo>
                  <a:lnTo>
                    <a:pt x="433" y="289"/>
                  </a:lnTo>
                  <a:lnTo>
                    <a:pt x="436" y="290"/>
                  </a:lnTo>
                  <a:lnTo>
                    <a:pt x="436" y="289"/>
                  </a:lnTo>
                  <a:lnTo>
                    <a:pt x="436" y="287"/>
                  </a:lnTo>
                  <a:lnTo>
                    <a:pt x="437" y="286"/>
                  </a:lnTo>
                  <a:lnTo>
                    <a:pt x="439" y="286"/>
                  </a:lnTo>
                  <a:lnTo>
                    <a:pt x="439" y="289"/>
                  </a:lnTo>
                  <a:lnTo>
                    <a:pt x="442" y="289"/>
                  </a:lnTo>
                  <a:lnTo>
                    <a:pt x="444" y="289"/>
                  </a:lnTo>
                  <a:lnTo>
                    <a:pt x="439" y="284"/>
                  </a:lnTo>
                  <a:lnTo>
                    <a:pt x="438" y="282"/>
                  </a:lnTo>
                  <a:lnTo>
                    <a:pt x="438" y="280"/>
                  </a:lnTo>
                  <a:lnTo>
                    <a:pt x="438" y="272"/>
                  </a:lnTo>
                  <a:lnTo>
                    <a:pt x="438" y="271"/>
                  </a:lnTo>
                  <a:lnTo>
                    <a:pt x="440" y="269"/>
                  </a:lnTo>
                  <a:lnTo>
                    <a:pt x="440" y="269"/>
                  </a:lnTo>
                  <a:lnTo>
                    <a:pt x="440" y="267"/>
                  </a:lnTo>
                  <a:lnTo>
                    <a:pt x="439" y="266"/>
                  </a:lnTo>
                  <a:lnTo>
                    <a:pt x="439" y="265"/>
                  </a:lnTo>
                  <a:lnTo>
                    <a:pt x="439" y="265"/>
                  </a:lnTo>
                  <a:lnTo>
                    <a:pt x="440" y="263"/>
                  </a:lnTo>
                  <a:lnTo>
                    <a:pt x="438" y="262"/>
                  </a:lnTo>
                  <a:lnTo>
                    <a:pt x="436" y="261"/>
                  </a:lnTo>
                  <a:lnTo>
                    <a:pt x="435" y="261"/>
                  </a:lnTo>
                  <a:lnTo>
                    <a:pt x="434" y="261"/>
                  </a:lnTo>
                  <a:lnTo>
                    <a:pt x="433" y="261"/>
                  </a:lnTo>
                  <a:lnTo>
                    <a:pt x="432" y="261"/>
                  </a:lnTo>
                  <a:lnTo>
                    <a:pt x="431" y="261"/>
                  </a:lnTo>
                  <a:lnTo>
                    <a:pt x="429" y="260"/>
                  </a:lnTo>
                  <a:lnTo>
                    <a:pt x="428" y="259"/>
                  </a:lnTo>
                  <a:lnTo>
                    <a:pt x="427" y="259"/>
                  </a:lnTo>
                  <a:lnTo>
                    <a:pt x="427" y="259"/>
                  </a:lnTo>
                  <a:lnTo>
                    <a:pt x="426" y="259"/>
                  </a:lnTo>
                  <a:lnTo>
                    <a:pt x="425" y="260"/>
                  </a:lnTo>
                  <a:lnTo>
                    <a:pt x="423" y="261"/>
                  </a:lnTo>
                  <a:lnTo>
                    <a:pt x="422" y="261"/>
                  </a:lnTo>
                  <a:lnTo>
                    <a:pt x="421" y="261"/>
                  </a:lnTo>
                  <a:lnTo>
                    <a:pt x="421" y="261"/>
                  </a:lnTo>
                  <a:lnTo>
                    <a:pt x="420" y="261"/>
                  </a:lnTo>
                  <a:lnTo>
                    <a:pt x="419" y="259"/>
                  </a:lnTo>
                  <a:lnTo>
                    <a:pt x="419" y="258"/>
                  </a:lnTo>
                  <a:lnTo>
                    <a:pt x="420" y="257"/>
                  </a:lnTo>
                  <a:lnTo>
                    <a:pt x="420" y="256"/>
                  </a:lnTo>
                  <a:lnTo>
                    <a:pt x="419" y="255"/>
                  </a:lnTo>
                  <a:lnTo>
                    <a:pt x="419" y="254"/>
                  </a:lnTo>
                  <a:lnTo>
                    <a:pt x="415" y="252"/>
                  </a:lnTo>
                  <a:lnTo>
                    <a:pt x="413" y="251"/>
                  </a:lnTo>
                  <a:lnTo>
                    <a:pt x="412" y="248"/>
                  </a:lnTo>
                  <a:lnTo>
                    <a:pt x="412" y="247"/>
                  </a:lnTo>
                  <a:lnTo>
                    <a:pt x="409" y="244"/>
                  </a:lnTo>
                  <a:lnTo>
                    <a:pt x="409" y="243"/>
                  </a:lnTo>
                  <a:lnTo>
                    <a:pt x="409" y="242"/>
                  </a:lnTo>
                  <a:lnTo>
                    <a:pt x="409" y="241"/>
                  </a:lnTo>
                  <a:lnTo>
                    <a:pt x="409" y="240"/>
                  </a:lnTo>
                  <a:lnTo>
                    <a:pt x="408" y="239"/>
                  </a:lnTo>
                  <a:lnTo>
                    <a:pt x="408" y="238"/>
                  </a:lnTo>
                  <a:lnTo>
                    <a:pt x="408" y="237"/>
                  </a:lnTo>
                  <a:lnTo>
                    <a:pt x="408" y="236"/>
                  </a:lnTo>
                  <a:lnTo>
                    <a:pt x="408" y="235"/>
                  </a:lnTo>
                  <a:lnTo>
                    <a:pt x="408" y="234"/>
                  </a:lnTo>
                  <a:lnTo>
                    <a:pt x="407" y="233"/>
                  </a:lnTo>
                  <a:lnTo>
                    <a:pt x="406" y="232"/>
                  </a:lnTo>
                  <a:lnTo>
                    <a:pt x="405" y="232"/>
                  </a:lnTo>
                  <a:lnTo>
                    <a:pt x="405" y="229"/>
                  </a:lnTo>
                  <a:lnTo>
                    <a:pt x="403" y="227"/>
                  </a:lnTo>
                  <a:lnTo>
                    <a:pt x="403" y="227"/>
                  </a:lnTo>
                  <a:lnTo>
                    <a:pt x="403" y="224"/>
                  </a:lnTo>
                  <a:lnTo>
                    <a:pt x="402" y="223"/>
                  </a:lnTo>
                  <a:lnTo>
                    <a:pt x="402" y="221"/>
                  </a:lnTo>
                  <a:lnTo>
                    <a:pt x="401" y="220"/>
                  </a:lnTo>
                  <a:lnTo>
                    <a:pt x="401" y="218"/>
                  </a:lnTo>
                  <a:lnTo>
                    <a:pt x="400" y="216"/>
                  </a:lnTo>
                  <a:lnTo>
                    <a:pt x="400" y="214"/>
                  </a:lnTo>
                  <a:lnTo>
                    <a:pt x="400" y="213"/>
                  </a:lnTo>
                  <a:lnTo>
                    <a:pt x="400" y="212"/>
                  </a:lnTo>
                  <a:lnTo>
                    <a:pt x="399" y="212"/>
                  </a:lnTo>
                  <a:lnTo>
                    <a:pt x="399" y="211"/>
                  </a:lnTo>
                  <a:lnTo>
                    <a:pt x="396" y="210"/>
                  </a:lnTo>
                  <a:lnTo>
                    <a:pt x="395" y="209"/>
                  </a:lnTo>
                  <a:lnTo>
                    <a:pt x="394" y="209"/>
                  </a:lnTo>
                  <a:lnTo>
                    <a:pt x="393" y="209"/>
                  </a:lnTo>
                  <a:lnTo>
                    <a:pt x="392" y="209"/>
                  </a:lnTo>
                  <a:lnTo>
                    <a:pt x="392" y="207"/>
                  </a:lnTo>
                  <a:lnTo>
                    <a:pt x="391" y="206"/>
                  </a:lnTo>
                  <a:lnTo>
                    <a:pt x="392" y="206"/>
                  </a:lnTo>
                  <a:lnTo>
                    <a:pt x="392" y="205"/>
                  </a:lnTo>
                  <a:lnTo>
                    <a:pt x="392" y="204"/>
                  </a:lnTo>
                  <a:lnTo>
                    <a:pt x="391" y="203"/>
                  </a:lnTo>
                  <a:lnTo>
                    <a:pt x="391" y="202"/>
                  </a:lnTo>
                  <a:lnTo>
                    <a:pt x="388" y="201"/>
                  </a:lnTo>
                  <a:lnTo>
                    <a:pt x="383" y="201"/>
                  </a:lnTo>
                  <a:lnTo>
                    <a:pt x="382" y="201"/>
                  </a:lnTo>
                  <a:lnTo>
                    <a:pt x="382" y="200"/>
                  </a:lnTo>
                  <a:lnTo>
                    <a:pt x="382" y="199"/>
                  </a:lnTo>
                  <a:lnTo>
                    <a:pt x="380" y="198"/>
                  </a:lnTo>
                  <a:lnTo>
                    <a:pt x="379" y="197"/>
                  </a:lnTo>
                  <a:lnTo>
                    <a:pt x="379" y="196"/>
                  </a:lnTo>
                  <a:lnTo>
                    <a:pt x="379" y="195"/>
                  </a:lnTo>
                  <a:lnTo>
                    <a:pt x="379" y="194"/>
                  </a:lnTo>
                  <a:lnTo>
                    <a:pt x="378" y="193"/>
                  </a:lnTo>
                  <a:lnTo>
                    <a:pt x="378" y="193"/>
                  </a:lnTo>
                  <a:lnTo>
                    <a:pt x="378" y="193"/>
                  </a:lnTo>
                  <a:lnTo>
                    <a:pt x="377" y="193"/>
                  </a:lnTo>
                  <a:lnTo>
                    <a:pt x="376" y="193"/>
                  </a:lnTo>
                  <a:lnTo>
                    <a:pt x="376" y="191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89"/>
                  </a:lnTo>
                  <a:lnTo>
                    <a:pt x="373" y="185"/>
                  </a:lnTo>
                  <a:lnTo>
                    <a:pt x="373" y="184"/>
                  </a:lnTo>
                  <a:lnTo>
                    <a:pt x="372" y="184"/>
                  </a:lnTo>
                  <a:lnTo>
                    <a:pt x="368" y="179"/>
                  </a:lnTo>
                  <a:lnTo>
                    <a:pt x="367" y="178"/>
                  </a:lnTo>
                  <a:lnTo>
                    <a:pt x="366" y="178"/>
                  </a:lnTo>
                  <a:lnTo>
                    <a:pt x="365" y="178"/>
                  </a:lnTo>
                  <a:lnTo>
                    <a:pt x="362" y="176"/>
                  </a:lnTo>
                  <a:lnTo>
                    <a:pt x="361" y="175"/>
                  </a:lnTo>
                  <a:lnTo>
                    <a:pt x="360" y="174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8" y="173"/>
                  </a:lnTo>
                  <a:lnTo>
                    <a:pt x="356" y="173"/>
                  </a:lnTo>
                  <a:lnTo>
                    <a:pt x="355" y="173"/>
                  </a:lnTo>
                  <a:lnTo>
                    <a:pt x="354" y="172"/>
                  </a:lnTo>
                  <a:lnTo>
                    <a:pt x="353" y="171"/>
                  </a:lnTo>
                  <a:lnTo>
                    <a:pt x="352" y="171"/>
                  </a:lnTo>
                  <a:lnTo>
                    <a:pt x="351" y="171"/>
                  </a:lnTo>
                  <a:lnTo>
                    <a:pt x="351" y="171"/>
                  </a:lnTo>
                  <a:lnTo>
                    <a:pt x="349" y="171"/>
                  </a:lnTo>
                  <a:lnTo>
                    <a:pt x="348" y="172"/>
                  </a:lnTo>
                  <a:lnTo>
                    <a:pt x="347" y="172"/>
                  </a:lnTo>
                  <a:lnTo>
                    <a:pt x="345" y="171"/>
                  </a:lnTo>
                  <a:lnTo>
                    <a:pt x="344" y="171"/>
                  </a:lnTo>
                  <a:lnTo>
                    <a:pt x="343" y="170"/>
                  </a:lnTo>
                  <a:lnTo>
                    <a:pt x="343" y="169"/>
                  </a:lnTo>
                  <a:lnTo>
                    <a:pt x="342" y="169"/>
                  </a:lnTo>
                  <a:lnTo>
                    <a:pt x="342" y="169"/>
                  </a:lnTo>
                  <a:lnTo>
                    <a:pt x="341" y="168"/>
                  </a:lnTo>
                  <a:lnTo>
                    <a:pt x="340" y="168"/>
                  </a:lnTo>
                  <a:lnTo>
                    <a:pt x="339" y="169"/>
                  </a:lnTo>
                  <a:lnTo>
                    <a:pt x="338" y="169"/>
                  </a:lnTo>
                  <a:lnTo>
                    <a:pt x="337" y="169"/>
                  </a:lnTo>
                  <a:lnTo>
                    <a:pt x="336" y="168"/>
                  </a:lnTo>
                  <a:lnTo>
                    <a:pt x="335" y="168"/>
                  </a:lnTo>
                  <a:lnTo>
                    <a:pt x="335" y="167"/>
                  </a:lnTo>
                  <a:lnTo>
                    <a:pt x="335" y="167"/>
                  </a:lnTo>
                  <a:lnTo>
                    <a:pt x="335" y="167"/>
                  </a:lnTo>
                  <a:lnTo>
                    <a:pt x="334" y="164"/>
                  </a:lnTo>
                  <a:lnTo>
                    <a:pt x="334" y="163"/>
                  </a:lnTo>
                  <a:lnTo>
                    <a:pt x="335" y="162"/>
                  </a:lnTo>
                  <a:lnTo>
                    <a:pt x="335" y="161"/>
                  </a:lnTo>
                  <a:lnTo>
                    <a:pt x="335" y="160"/>
                  </a:lnTo>
                  <a:lnTo>
                    <a:pt x="338" y="158"/>
                  </a:lnTo>
                  <a:lnTo>
                    <a:pt x="338" y="158"/>
                  </a:lnTo>
                  <a:lnTo>
                    <a:pt x="340" y="158"/>
                  </a:lnTo>
                  <a:lnTo>
                    <a:pt x="340" y="157"/>
                  </a:lnTo>
                  <a:lnTo>
                    <a:pt x="341" y="157"/>
                  </a:lnTo>
                  <a:lnTo>
                    <a:pt x="341" y="156"/>
                  </a:lnTo>
                  <a:lnTo>
                    <a:pt x="341" y="155"/>
                  </a:lnTo>
                  <a:lnTo>
                    <a:pt x="340" y="154"/>
                  </a:lnTo>
                  <a:lnTo>
                    <a:pt x="341" y="154"/>
                  </a:lnTo>
                  <a:lnTo>
                    <a:pt x="341" y="153"/>
                  </a:lnTo>
                  <a:lnTo>
                    <a:pt x="341" y="152"/>
                  </a:lnTo>
                  <a:lnTo>
                    <a:pt x="342" y="152"/>
                  </a:lnTo>
                  <a:lnTo>
                    <a:pt x="342" y="151"/>
                  </a:lnTo>
                  <a:lnTo>
                    <a:pt x="341" y="151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1" y="149"/>
                  </a:lnTo>
                  <a:lnTo>
                    <a:pt x="341" y="148"/>
                  </a:lnTo>
                  <a:lnTo>
                    <a:pt x="340" y="148"/>
                  </a:lnTo>
                  <a:lnTo>
                    <a:pt x="340" y="147"/>
                  </a:lnTo>
                  <a:lnTo>
                    <a:pt x="340" y="146"/>
                  </a:lnTo>
                  <a:lnTo>
                    <a:pt x="341" y="146"/>
                  </a:lnTo>
                  <a:lnTo>
                    <a:pt x="341" y="145"/>
                  </a:lnTo>
                  <a:lnTo>
                    <a:pt x="342" y="145"/>
                  </a:lnTo>
                  <a:lnTo>
                    <a:pt x="342" y="144"/>
                  </a:lnTo>
                  <a:lnTo>
                    <a:pt x="342" y="143"/>
                  </a:lnTo>
                  <a:lnTo>
                    <a:pt x="343" y="143"/>
                  </a:lnTo>
                  <a:lnTo>
                    <a:pt x="348" y="144"/>
                  </a:lnTo>
                  <a:lnTo>
                    <a:pt x="349" y="144"/>
                  </a:lnTo>
                  <a:lnTo>
                    <a:pt x="349" y="143"/>
                  </a:lnTo>
                  <a:lnTo>
                    <a:pt x="350" y="143"/>
                  </a:lnTo>
                  <a:lnTo>
                    <a:pt x="350" y="144"/>
                  </a:lnTo>
                  <a:lnTo>
                    <a:pt x="352" y="143"/>
                  </a:lnTo>
                  <a:lnTo>
                    <a:pt x="353" y="143"/>
                  </a:lnTo>
                  <a:lnTo>
                    <a:pt x="352" y="142"/>
                  </a:lnTo>
                  <a:lnTo>
                    <a:pt x="353" y="142"/>
                  </a:lnTo>
                  <a:lnTo>
                    <a:pt x="354" y="143"/>
                  </a:lnTo>
                  <a:lnTo>
                    <a:pt x="355" y="143"/>
                  </a:lnTo>
                  <a:lnTo>
                    <a:pt x="355" y="144"/>
                  </a:lnTo>
                  <a:lnTo>
                    <a:pt x="356" y="143"/>
                  </a:lnTo>
                  <a:lnTo>
                    <a:pt x="357" y="143"/>
                  </a:lnTo>
                  <a:lnTo>
                    <a:pt x="357" y="143"/>
                  </a:lnTo>
                  <a:lnTo>
                    <a:pt x="359" y="144"/>
                  </a:lnTo>
                  <a:lnTo>
                    <a:pt x="359" y="146"/>
                  </a:lnTo>
                  <a:lnTo>
                    <a:pt x="360" y="147"/>
                  </a:lnTo>
                  <a:lnTo>
                    <a:pt x="362" y="147"/>
                  </a:lnTo>
                  <a:lnTo>
                    <a:pt x="364" y="145"/>
                  </a:lnTo>
                  <a:lnTo>
                    <a:pt x="365" y="145"/>
                  </a:lnTo>
                  <a:lnTo>
                    <a:pt x="366" y="145"/>
                  </a:lnTo>
                  <a:lnTo>
                    <a:pt x="367" y="144"/>
                  </a:lnTo>
                  <a:lnTo>
                    <a:pt x="369" y="144"/>
                  </a:lnTo>
                  <a:lnTo>
                    <a:pt x="370" y="144"/>
                  </a:lnTo>
                  <a:lnTo>
                    <a:pt x="371" y="144"/>
                  </a:lnTo>
                  <a:lnTo>
                    <a:pt x="375" y="141"/>
                  </a:lnTo>
                  <a:lnTo>
                    <a:pt x="376" y="140"/>
                  </a:lnTo>
                  <a:lnTo>
                    <a:pt x="376" y="139"/>
                  </a:lnTo>
                  <a:lnTo>
                    <a:pt x="376" y="138"/>
                  </a:lnTo>
                  <a:lnTo>
                    <a:pt x="376" y="137"/>
                  </a:lnTo>
                  <a:lnTo>
                    <a:pt x="376" y="126"/>
                  </a:lnTo>
                  <a:lnTo>
                    <a:pt x="376" y="115"/>
                  </a:lnTo>
                  <a:lnTo>
                    <a:pt x="375" y="106"/>
                  </a:lnTo>
                  <a:lnTo>
                    <a:pt x="368" y="106"/>
                  </a:lnTo>
                  <a:lnTo>
                    <a:pt x="368" y="106"/>
                  </a:lnTo>
                  <a:lnTo>
                    <a:pt x="368" y="105"/>
                  </a:lnTo>
                  <a:lnTo>
                    <a:pt x="368" y="104"/>
                  </a:lnTo>
                  <a:lnTo>
                    <a:pt x="368" y="102"/>
                  </a:lnTo>
                  <a:lnTo>
                    <a:pt x="368" y="99"/>
                  </a:lnTo>
                  <a:lnTo>
                    <a:pt x="368" y="96"/>
                  </a:lnTo>
                  <a:lnTo>
                    <a:pt x="371" y="91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0" y="89"/>
                  </a:lnTo>
                  <a:lnTo>
                    <a:pt x="370" y="88"/>
                  </a:lnTo>
                  <a:lnTo>
                    <a:pt x="371" y="85"/>
                  </a:lnTo>
                  <a:lnTo>
                    <a:pt x="371" y="84"/>
                  </a:lnTo>
                  <a:lnTo>
                    <a:pt x="371" y="83"/>
                  </a:lnTo>
                  <a:lnTo>
                    <a:pt x="370" y="82"/>
                  </a:lnTo>
                  <a:lnTo>
                    <a:pt x="368" y="78"/>
                  </a:lnTo>
                  <a:lnTo>
                    <a:pt x="368" y="77"/>
                  </a:lnTo>
                  <a:lnTo>
                    <a:pt x="359" y="71"/>
                  </a:lnTo>
                  <a:lnTo>
                    <a:pt x="352" y="64"/>
                  </a:lnTo>
                  <a:lnTo>
                    <a:pt x="349" y="60"/>
                  </a:lnTo>
                  <a:lnTo>
                    <a:pt x="348" y="60"/>
                  </a:lnTo>
                  <a:lnTo>
                    <a:pt x="340" y="56"/>
                  </a:lnTo>
                  <a:lnTo>
                    <a:pt x="339" y="56"/>
                  </a:lnTo>
                  <a:lnTo>
                    <a:pt x="339" y="56"/>
                  </a:lnTo>
                  <a:lnTo>
                    <a:pt x="340" y="56"/>
                  </a:lnTo>
                  <a:lnTo>
                    <a:pt x="341" y="53"/>
                  </a:lnTo>
                  <a:lnTo>
                    <a:pt x="341" y="52"/>
                  </a:lnTo>
                  <a:lnTo>
                    <a:pt x="339" y="39"/>
                  </a:lnTo>
                  <a:lnTo>
                    <a:pt x="337" y="24"/>
                  </a:lnTo>
                  <a:lnTo>
                    <a:pt x="337" y="23"/>
                  </a:lnTo>
                  <a:lnTo>
                    <a:pt x="338" y="22"/>
                  </a:lnTo>
                  <a:lnTo>
                    <a:pt x="338" y="22"/>
                  </a:lnTo>
                  <a:lnTo>
                    <a:pt x="339" y="21"/>
                  </a:lnTo>
                  <a:lnTo>
                    <a:pt x="339" y="20"/>
                  </a:lnTo>
                  <a:lnTo>
                    <a:pt x="340" y="14"/>
                  </a:lnTo>
                  <a:lnTo>
                    <a:pt x="339" y="10"/>
                  </a:lnTo>
                  <a:lnTo>
                    <a:pt x="342" y="4"/>
                  </a:lnTo>
                  <a:lnTo>
                    <a:pt x="342" y="0"/>
                  </a:lnTo>
                  <a:lnTo>
                    <a:pt x="324" y="0"/>
                  </a:lnTo>
                  <a:lnTo>
                    <a:pt x="324" y="1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24" y="5"/>
                  </a:lnTo>
                  <a:lnTo>
                    <a:pt x="325" y="6"/>
                  </a:lnTo>
                  <a:lnTo>
                    <a:pt x="325" y="6"/>
                  </a:lnTo>
                  <a:lnTo>
                    <a:pt x="325" y="7"/>
                  </a:lnTo>
                  <a:lnTo>
                    <a:pt x="312" y="7"/>
                  </a:lnTo>
                  <a:lnTo>
                    <a:pt x="300" y="7"/>
                  </a:lnTo>
                  <a:lnTo>
                    <a:pt x="309" y="19"/>
                  </a:lnTo>
                  <a:lnTo>
                    <a:pt x="310" y="20"/>
                  </a:lnTo>
                  <a:lnTo>
                    <a:pt x="310" y="21"/>
                  </a:lnTo>
                  <a:lnTo>
                    <a:pt x="310" y="24"/>
                  </a:lnTo>
                  <a:lnTo>
                    <a:pt x="309" y="30"/>
                  </a:lnTo>
                  <a:lnTo>
                    <a:pt x="310" y="34"/>
                  </a:lnTo>
                  <a:lnTo>
                    <a:pt x="310" y="37"/>
                  </a:lnTo>
                  <a:lnTo>
                    <a:pt x="313" y="42"/>
                  </a:lnTo>
                  <a:lnTo>
                    <a:pt x="313" y="43"/>
                  </a:lnTo>
                  <a:lnTo>
                    <a:pt x="312" y="45"/>
                  </a:lnTo>
                  <a:lnTo>
                    <a:pt x="303" y="52"/>
                  </a:lnTo>
                  <a:lnTo>
                    <a:pt x="294" y="59"/>
                  </a:lnTo>
                  <a:lnTo>
                    <a:pt x="293" y="60"/>
                  </a:lnTo>
                  <a:lnTo>
                    <a:pt x="291" y="67"/>
                  </a:lnTo>
                  <a:lnTo>
                    <a:pt x="290" y="71"/>
                  </a:lnTo>
                  <a:lnTo>
                    <a:pt x="288" y="71"/>
                  </a:lnTo>
                  <a:lnTo>
                    <a:pt x="284" y="76"/>
                  </a:lnTo>
                  <a:lnTo>
                    <a:pt x="275" y="85"/>
                  </a:lnTo>
                  <a:lnTo>
                    <a:pt x="268" y="92"/>
                  </a:lnTo>
                  <a:lnTo>
                    <a:pt x="266" y="93"/>
                  </a:lnTo>
                  <a:lnTo>
                    <a:pt x="257" y="94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0" y="95"/>
                  </a:lnTo>
                  <a:lnTo>
                    <a:pt x="249" y="95"/>
                  </a:lnTo>
                  <a:lnTo>
                    <a:pt x="249" y="94"/>
                  </a:lnTo>
                  <a:lnTo>
                    <a:pt x="240" y="86"/>
                  </a:lnTo>
                  <a:lnTo>
                    <a:pt x="231" y="80"/>
                  </a:lnTo>
                  <a:lnTo>
                    <a:pt x="222" y="74"/>
                  </a:lnTo>
                  <a:lnTo>
                    <a:pt x="220" y="75"/>
                  </a:lnTo>
                  <a:lnTo>
                    <a:pt x="210" y="81"/>
                  </a:lnTo>
                  <a:lnTo>
                    <a:pt x="207" y="82"/>
                  </a:lnTo>
                  <a:lnTo>
                    <a:pt x="206" y="82"/>
                  </a:lnTo>
                  <a:lnTo>
                    <a:pt x="206" y="88"/>
                  </a:lnTo>
                  <a:lnTo>
                    <a:pt x="206" y="91"/>
                  </a:lnTo>
                  <a:lnTo>
                    <a:pt x="202" y="93"/>
                  </a:lnTo>
                  <a:lnTo>
                    <a:pt x="193" y="96"/>
                  </a:lnTo>
                  <a:lnTo>
                    <a:pt x="189" y="97"/>
                  </a:lnTo>
                  <a:lnTo>
                    <a:pt x="184" y="99"/>
                  </a:lnTo>
                  <a:lnTo>
                    <a:pt x="183" y="100"/>
                  </a:lnTo>
                  <a:lnTo>
                    <a:pt x="181" y="103"/>
                  </a:lnTo>
                  <a:lnTo>
                    <a:pt x="178" y="105"/>
                  </a:lnTo>
                  <a:lnTo>
                    <a:pt x="177" y="107"/>
                  </a:lnTo>
                  <a:lnTo>
                    <a:pt x="177" y="108"/>
                  </a:lnTo>
                  <a:lnTo>
                    <a:pt x="177" y="110"/>
                  </a:lnTo>
                  <a:lnTo>
                    <a:pt x="178" y="111"/>
                  </a:lnTo>
                  <a:lnTo>
                    <a:pt x="163" y="111"/>
                  </a:lnTo>
                  <a:lnTo>
                    <a:pt x="147" y="110"/>
                  </a:lnTo>
                  <a:lnTo>
                    <a:pt x="146" y="108"/>
                  </a:lnTo>
                  <a:lnTo>
                    <a:pt x="142" y="100"/>
                  </a:lnTo>
                  <a:lnTo>
                    <a:pt x="141" y="100"/>
                  </a:lnTo>
                  <a:lnTo>
                    <a:pt x="138" y="100"/>
                  </a:lnTo>
                  <a:lnTo>
                    <a:pt x="132" y="99"/>
                  </a:lnTo>
                  <a:lnTo>
                    <a:pt x="131" y="100"/>
                  </a:lnTo>
                  <a:lnTo>
                    <a:pt x="128" y="99"/>
                  </a:lnTo>
                  <a:lnTo>
                    <a:pt x="122" y="99"/>
                  </a:lnTo>
                  <a:lnTo>
                    <a:pt x="121" y="99"/>
                  </a:lnTo>
                  <a:lnTo>
                    <a:pt x="112" y="99"/>
                  </a:lnTo>
                  <a:lnTo>
                    <a:pt x="97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4" y="104"/>
                  </a:lnTo>
                  <a:lnTo>
                    <a:pt x="92" y="103"/>
                  </a:lnTo>
                  <a:lnTo>
                    <a:pt x="84" y="94"/>
                  </a:lnTo>
                  <a:lnTo>
                    <a:pt x="78" y="86"/>
                  </a:lnTo>
                  <a:lnTo>
                    <a:pt x="75" y="85"/>
                  </a:lnTo>
                  <a:lnTo>
                    <a:pt x="74" y="85"/>
                  </a:lnTo>
                  <a:lnTo>
                    <a:pt x="74" y="84"/>
                  </a:lnTo>
                  <a:lnTo>
                    <a:pt x="71" y="81"/>
                  </a:lnTo>
                  <a:lnTo>
                    <a:pt x="71" y="80"/>
                  </a:lnTo>
                  <a:lnTo>
                    <a:pt x="70" y="80"/>
                  </a:lnTo>
                  <a:lnTo>
                    <a:pt x="70" y="79"/>
                  </a:lnTo>
                  <a:lnTo>
                    <a:pt x="69" y="79"/>
                  </a:lnTo>
                  <a:lnTo>
                    <a:pt x="68" y="78"/>
                  </a:lnTo>
                  <a:lnTo>
                    <a:pt x="67" y="78"/>
                  </a:lnTo>
                  <a:lnTo>
                    <a:pt x="67" y="77"/>
                  </a:lnTo>
                  <a:lnTo>
                    <a:pt x="67" y="71"/>
                  </a:lnTo>
                  <a:lnTo>
                    <a:pt x="66" y="71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2" y="70"/>
                  </a:lnTo>
                  <a:lnTo>
                    <a:pt x="61" y="70"/>
                  </a:lnTo>
                  <a:lnTo>
                    <a:pt x="59" y="70"/>
                  </a:lnTo>
                  <a:lnTo>
                    <a:pt x="58" y="70"/>
                  </a:lnTo>
                  <a:lnTo>
                    <a:pt x="57" y="70"/>
                  </a:lnTo>
                  <a:lnTo>
                    <a:pt x="56" y="70"/>
                  </a:lnTo>
                  <a:lnTo>
                    <a:pt x="55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6" y="72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2" y="72"/>
                  </a:lnTo>
                  <a:lnTo>
                    <a:pt x="41" y="72"/>
                  </a:lnTo>
                  <a:lnTo>
                    <a:pt x="41" y="73"/>
                  </a:lnTo>
                  <a:lnTo>
                    <a:pt x="40" y="73"/>
                  </a:lnTo>
                  <a:lnTo>
                    <a:pt x="39" y="73"/>
                  </a:lnTo>
                  <a:lnTo>
                    <a:pt x="38" y="73"/>
                  </a:lnTo>
                  <a:lnTo>
                    <a:pt x="37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5" y="73"/>
                  </a:lnTo>
                  <a:lnTo>
                    <a:pt x="34" y="78"/>
                  </a:lnTo>
                  <a:lnTo>
                    <a:pt x="34" y="79"/>
                  </a:lnTo>
                  <a:lnTo>
                    <a:pt x="34" y="80"/>
                  </a:lnTo>
                  <a:lnTo>
                    <a:pt x="35" y="81"/>
                  </a:lnTo>
                  <a:lnTo>
                    <a:pt x="35" y="82"/>
                  </a:lnTo>
                  <a:lnTo>
                    <a:pt x="34" y="82"/>
                  </a:lnTo>
                  <a:lnTo>
                    <a:pt x="33" y="85"/>
                  </a:lnTo>
                  <a:lnTo>
                    <a:pt x="32" y="86"/>
                  </a:lnTo>
                  <a:lnTo>
                    <a:pt x="32" y="87"/>
                  </a:lnTo>
                  <a:lnTo>
                    <a:pt x="31" y="87"/>
                  </a:lnTo>
                  <a:lnTo>
                    <a:pt x="30" y="89"/>
                  </a:lnTo>
                  <a:lnTo>
                    <a:pt x="30" y="90"/>
                  </a:lnTo>
                  <a:lnTo>
                    <a:pt x="28" y="90"/>
                  </a:lnTo>
                  <a:lnTo>
                    <a:pt x="28" y="91"/>
                  </a:lnTo>
                  <a:lnTo>
                    <a:pt x="27" y="91"/>
                  </a:lnTo>
                  <a:lnTo>
                    <a:pt x="26" y="91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5" y="102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2" y="107"/>
                  </a:lnTo>
                  <a:lnTo>
                    <a:pt x="21" y="107"/>
                  </a:lnTo>
                  <a:lnTo>
                    <a:pt x="21" y="108"/>
                  </a:lnTo>
                  <a:lnTo>
                    <a:pt x="20" y="109"/>
                  </a:lnTo>
                  <a:lnTo>
                    <a:pt x="20" y="116"/>
                  </a:lnTo>
                  <a:lnTo>
                    <a:pt x="19" y="116"/>
                  </a:lnTo>
                  <a:lnTo>
                    <a:pt x="16" y="122"/>
                  </a:lnTo>
                  <a:lnTo>
                    <a:pt x="16" y="123"/>
                  </a:lnTo>
                  <a:lnTo>
                    <a:pt x="16" y="127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1" y="129"/>
                  </a:lnTo>
                  <a:lnTo>
                    <a:pt x="10" y="129"/>
                  </a:lnTo>
                  <a:lnTo>
                    <a:pt x="6" y="132"/>
                  </a:lnTo>
                  <a:lnTo>
                    <a:pt x="4" y="133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3" y="135"/>
                  </a:lnTo>
                  <a:lnTo>
                    <a:pt x="4" y="135"/>
                  </a:lnTo>
                  <a:lnTo>
                    <a:pt x="4" y="136"/>
                  </a:lnTo>
                  <a:lnTo>
                    <a:pt x="3" y="136"/>
                  </a:lnTo>
                  <a:lnTo>
                    <a:pt x="3" y="137"/>
                  </a:lnTo>
                  <a:lnTo>
                    <a:pt x="4" y="138"/>
                  </a:lnTo>
                  <a:lnTo>
                    <a:pt x="5" y="139"/>
                  </a:lnTo>
                  <a:lnTo>
                    <a:pt x="4" y="139"/>
                  </a:lnTo>
                  <a:lnTo>
                    <a:pt x="3" y="140"/>
                  </a:lnTo>
                  <a:lnTo>
                    <a:pt x="2" y="141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6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8" y="152"/>
                  </a:lnTo>
                  <a:lnTo>
                    <a:pt x="11" y="151"/>
                  </a:lnTo>
                  <a:lnTo>
                    <a:pt x="12" y="150"/>
                  </a:lnTo>
                  <a:lnTo>
                    <a:pt x="13" y="151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4" y="153"/>
                  </a:lnTo>
                  <a:lnTo>
                    <a:pt x="16" y="153"/>
                  </a:lnTo>
                  <a:lnTo>
                    <a:pt x="19" y="153"/>
                  </a:lnTo>
                  <a:lnTo>
                    <a:pt x="20" y="153"/>
                  </a:lnTo>
                  <a:lnTo>
                    <a:pt x="21" y="153"/>
                  </a:lnTo>
                  <a:lnTo>
                    <a:pt x="22" y="153"/>
                  </a:lnTo>
                  <a:lnTo>
                    <a:pt x="23" y="154"/>
                  </a:lnTo>
                  <a:lnTo>
                    <a:pt x="26" y="154"/>
                  </a:lnTo>
                  <a:lnTo>
                    <a:pt x="27" y="155"/>
                  </a:lnTo>
                  <a:lnTo>
                    <a:pt x="30" y="158"/>
                  </a:lnTo>
                  <a:lnTo>
                    <a:pt x="30" y="159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32" y="161"/>
                  </a:lnTo>
                  <a:lnTo>
                    <a:pt x="33" y="162"/>
                  </a:lnTo>
                  <a:lnTo>
                    <a:pt x="35" y="164"/>
                  </a:lnTo>
                  <a:lnTo>
                    <a:pt x="35" y="165"/>
                  </a:lnTo>
                  <a:lnTo>
                    <a:pt x="36" y="166"/>
                  </a:lnTo>
                  <a:lnTo>
                    <a:pt x="36" y="165"/>
                  </a:lnTo>
                  <a:lnTo>
                    <a:pt x="37" y="165"/>
                  </a:lnTo>
                  <a:lnTo>
                    <a:pt x="38" y="165"/>
                  </a:lnTo>
                  <a:lnTo>
                    <a:pt x="39" y="165"/>
                  </a:lnTo>
                  <a:lnTo>
                    <a:pt x="39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2" y="168"/>
                  </a:lnTo>
                  <a:lnTo>
                    <a:pt x="43" y="169"/>
                  </a:lnTo>
                  <a:lnTo>
                    <a:pt x="43" y="170"/>
                  </a:lnTo>
                  <a:lnTo>
                    <a:pt x="43" y="171"/>
                  </a:lnTo>
                  <a:lnTo>
                    <a:pt x="43" y="173"/>
                  </a:lnTo>
                  <a:lnTo>
                    <a:pt x="44" y="174"/>
                  </a:lnTo>
                  <a:lnTo>
                    <a:pt x="44" y="175"/>
                  </a:lnTo>
                  <a:lnTo>
                    <a:pt x="43" y="176"/>
                  </a:lnTo>
                  <a:lnTo>
                    <a:pt x="40" y="176"/>
                  </a:lnTo>
                  <a:lnTo>
                    <a:pt x="39" y="177"/>
                  </a:lnTo>
                  <a:lnTo>
                    <a:pt x="39" y="178"/>
                  </a:lnTo>
                  <a:lnTo>
                    <a:pt x="40" y="179"/>
                  </a:lnTo>
                  <a:lnTo>
                    <a:pt x="42" y="181"/>
                  </a:lnTo>
                  <a:lnTo>
                    <a:pt x="43" y="181"/>
                  </a:lnTo>
                  <a:lnTo>
                    <a:pt x="43" y="182"/>
                  </a:lnTo>
                  <a:lnTo>
                    <a:pt x="44" y="182"/>
                  </a:lnTo>
                  <a:lnTo>
                    <a:pt x="44" y="183"/>
                  </a:lnTo>
                  <a:lnTo>
                    <a:pt x="45" y="183"/>
                  </a:lnTo>
                  <a:lnTo>
                    <a:pt x="45" y="184"/>
                  </a:lnTo>
                  <a:lnTo>
                    <a:pt x="45" y="184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6" y="186"/>
                  </a:lnTo>
                  <a:lnTo>
                    <a:pt x="49" y="187"/>
                  </a:lnTo>
                  <a:lnTo>
                    <a:pt x="50" y="188"/>
                  </a:lnTo>
                  <a:lnTo>
                    <a:pt x="52" y="189"/>
                  </a:lnTo>
                  <a:lnTo>
                    <a:pt x="53" y="189"/>
                  </a:lnTo>
                  <a:lnTo>
                    <a:pt x="53" y="189"/>
                  </a:lnTo>
                  <a:lnTo>
                    <a:pt x="55" y="191"/>
                  </a:lnTo>
                  <a:lnTo>
                    <a:pt x="57" y="192"/>
                  </a:lnTo>
                  <a:lnTo>
                    <a:pt x="58" y="192"/>
                  </a:lnTo>
                  <a:lnTo>
                    <a:pt x="59" y="193"/>
                  </a:lnTo>
                  <a:lnTo>
                    <a:pt x="60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62" y="194"/>
                  </a:lnTo>
                  <a:lnTo>
                    <a:pt x="63" y="195"/>
                  </a:lnTo>
                  <a:lnTo>
                    <a:pt x="65" y="195"/>
                  </a:lnTo>
                  <a:lnTo>
                    <a:pt x="66" y="196"/>
                  </a:lnTo>
                  <a:lnTo>
                    <a:pt x="66" y="197"/>
                  </a:lnTo>
                  <a:lnTo>
                    <a:pt x="68" y="198"/>
                  </a:lnTo>
                  <a:lnTo>
                    <a:pt x="69" y="198"/>
                  </a:lnTo>
                  <a:lnTo>
                    <a:pt x="70" y="199"/>
                  </a:lnTo>
                  <a:lnTo>
                    <a:pt x="70" y="200"/>
                  </a:lnTo>
                  <a:lnTo>
                    <a:pt x="71" y="200"/>
                  </a:lnTo>
                  <a:lnTo>
                    <a:pt x="72" y="201"/>
                  </a:lnTo>
                  <a:lnTo>
                    <a:pt x="72" y="201"/>
                  </a:lnTo>
                  <a:lnTo>
                    <a:pt x="72" y="202"/>
                  </a:lnTo>
                  <a:lnTo>
                    <a:pt x="73" y="202"/>
                  </a:lnTo>
                  <a:lnTo>
                    <a:pt x="74" y="202"/>
                  </a:lnTo>
                  <a:lnTo>
                    <a:pt x="74" y="203"/>
                  </a:lnTo>
                  <a:lnTo>
                    <a:pt x="73" y="203"/>
                  </a:lnTo>
                  <a:lnTo>
                    <a:pt x="74" y="204"/>
                  </a:lnTo>
                  <a:lnTo>
                    <a:pt x="74" y="205"/>
                  </a:lnTo>
                  <a:lnTo>
                    <a:pt x="75" y="206"/>
                  </a:lnTo>
                  <a:lnTo>
                    <a:pt x="76" y="206"/>
                  </a:lnTo>
                  <a:lnTo>
                    <a:pt x="77" y="206"/>
                  </a:lnTo>
                  <a:lnTo>
                    <a:pt x="78" y="208"/>
                  </a:lnTo>
                  <a:lnTo>
                    <a:pt x="79" y="209"/>
                  </a:lnTo>
                  <a:lnTo>
                    <a:pt x="79" y="210"/>
                  </a:lnTo>
                  <a:lnTo>
                    <a:pt x="80" y="210"/>
                  </a:lnTo>
                  <a:lnTo>
                    <a:pt x="83" y="211"/>
                  </a:lnTo>
                  <a:lnTo>
                    <a:pt x="85" y="212"/>
                  </a:lnTo>
                  <a:lnTo>
                    <a:pt x="85" y="213"/>
                  </a:lnTo>
                  <a:lnTo>
                    <a:pt x="85" y="214"/>
                  </a:lnTo>
                  <a:lnTo>
                    <a:pt x="84" y="215"/>
                  </a:lnTo>
                  <a:lnTo>
                    <a:pt x="83" y="217"/>
                  </a:lnTo>
                  <a:lnTo>
                    <a:pt x="82" y="218"/>
                  </a:lnTo>
                  <a:lnTo>
                    <a:pt x="81" y="218"/>
                  </a:lnTo>
                  <a:lnTo>
                    <a:pt x="80" y="219"/>
                  </a:lnTo>
                  <a:lnTo>
                    <a:pt x="81" y="220"/>
                  </a:lnTo>
                  <a:lnTo>
                    <a:pt x="81" y="221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2" y="222"/>
                  </a:lnTo>
                  <a:lnTo>
                    <a:pt x="83" y="223"/>
                  </a:lnTo>
                  <a:lnTo>
                    <a:pt x="84" y="224"/>
                  </a:lnTo>
                  <a:lnTo>
                    <a:pt x="85" y="225"/>
                  </a:lnTo>
                  <a:lnTo>
                    <a:pt x="86" y="226"/>
                  </a:lnTo>
                  <a:lnTo>
                    <a:pt x="87" y="226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8" y="228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89" y="230"/>
                  </a:lnTo>
                  <a:lnTo>
                    <a:pt x="88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4"/>
                  </a:lnTo>
                  <a:lnTo>
                    <a:pt x="88" y="233"/>
                  </a:lnTo>
                  <a:lnTo>
                    <a:pt x="89" y="233"/>
                  </a:lnTo>
                  <a:lnTo>
                    <a:pt x="90" y="234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91" y="235"/>
                  </a:lnTo>
                  <a:lnTo>
                    <a:pt x="94" y="236"/>
                  </a:lnTo>
                  <a:lnTo>
                    <a:pt x="95" y="236"/>
                  </a:lnTo>
                  <a:lnTo>
                    <a:pt x="97" y="236"/>
                  </a:lnTo>
                  <a:lnTo>
                    <a:pt x="99" y="238"/>
                  </a:lnTo>
                  <a:lnTo>
                    <a:pt x="100" y="238"/>
                  </a:lnTo>
                  <a:lnTo>
                    <a:pt x="101" y="239"/>
                  </a:lnTo>
                  <a:lnTo>
                    <a:pt x="101" y="241"/>
                  </a:lnTo>
                  <a:lnTo>
                    <a:pt x="102" y="242"/>
                  </a:lnTo>
                  <a:lnTo>
                    <a:pt x="103" y="242"/>
                  </a:lnTo>
                  <a:lnTo>
                    <a:pt x="104" y="242"/>
                  </a:lnTo>
                  <a:lnTo>
                    <a:pt x="104" y="243"/>
                  </a:lnTo>
                  <a:lnTo>
                    <a:pt x="105" y="243"/>
                  </a:lnTo>
                  <a:lnTo>
                    <a:pt x="107" y="243"/>
                  </a:lnTo>
                  <a:lnTo>
                    <a:pt x="108" y="243"/>
                  </a:lnTo>
                  <a:lnTo>
                    <a:pt x="108" y="244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3" y="245"/>
                  </a:lnTo>
                  <a:lnTo>
                    <a:pt x="113" y="245"/>
                  </a:lnTo>
                  <a:lnTo>
                    <a:pt x="113" y="246"/>
                  </a:lnTo>
                  <a:lnTo>
                    <a:pt x="114" y="247"/>
                  </a:lnTo>
                  <a:lnTo>
                    <a:pt x="115" y="247"/>
                  </a:lnTo>
                  <a:lnTo>
                    <a:pt x="115" y="248"/>
                  </a:lnTo>
                  <a:lnTo>
                    <a:pt x="116" y="249"/>
                  </a:lnTo>
                  <a:lnTo>
                    <a:pt x="116" y="250"/>
                  </a:lnTo>
                  <a:lnTo>
                    <a:pt x="117" y="250"/>
                  </a:lnTo>
                  <a:lnTo>
                    <a:pt x="117" y="251"/>
                  </a:lnTo>
                  <a:lnTo>
                    <a:pt x="117" y="252"/>
                  </a:lnTo>
                  <a:lnTo>
                    <a:pt x="116" y="252"/>
                  </a:lnTo>
                  <a:lnTo>
                    <a:pt x="116" y="252"/>
                  </a:lnTo>
                  <a:lnTo>
                    <a:pt x="117" y="252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18" y="253"/>
                  </a:lnTo>
                  <a:lnTo>
                    <a:pt x="119" y="254"/>
                  </a:lnTo>
                  <a:lnTo>
                    <a:pt x="117" y="258"/>
                  </a:lnTo>
                  <a:lnTo>
                    <a:pt x="117" y="259"/>
                  </a:lnTo>
                  <a:lnTo>
                    <a:pt x="117" y="260"/>
                  </a:lnTo>
                  <a:lnTo>
                    <a:pt x="117" y="261"/>
                  </a:lnTo>
                  <a:lnTo>
                    <a:pt x="117" y="262"/>
                  </a:lnTo>
                  <a:lnTo>
                    <a:pt x="118" y="263"/>
                  </a:lnTo>
                  <a:lnTo>
                    <a:pt x="119" y="265"/>
                  </a:lnTo>
                  <a:lnTo>
                    <a:pt x="119" y="266"/>
                  </a:lnTo>
                  <a:lnTo>
                    <a:pt x="120" y="267"/>
                  </a:lnTo>
                  <a:lnTo>
                    <a:pt x="121" y="268"/>
                  </a:lnTo>
                  <a:lnTo>
                    <a:pt x="122" y="269"/>
                  </a:lnTo>
                  <a:lnTo>
                    <a:pt x="123" y="270"/>
                  </a:lnTo>
                  <a:lnTo>
                    <a:pt x="124" y="271"/>
                  </a:lnTo>
                  <a:lnTo>
                    <a:pt x="124" y="272"/>
                  </a:lnTo>
                  <a:lnTo>
                    <a:pt x="125" y="272"/>
                  </a:lnTo>
                  <a:lnTo>
                    <a:pt x="124" y="274"/>
                  </a:lnTo>
                  <a:lnTo>
                    <a:pt x="125" y="275"/>
                  </a:lnTo>
                  <a:lnTo>
                    <a:pt x="127" y="276"/>
                  </a:lnTo>
                  <a:lnTo>
                    <a:pt x="127" y="277"/>
                  </a:lnTo>
                  <a:lnTo>
                    <a:pt x="127" y="278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29" y="278"/>
                  </a:lnTo>
                  <a:lnTo>
                    <a:pt x="132" y="279"/>
                  </a:lnTo>
                  <a:lnTo>
                    <a:pt x="133" y="279"/>
                  </a:lnTo>
                  <a:lnTo>
                    <a:pt x="134" y="280"/>
                  </a:lnTo>
                  <a:lnTo>
                    <a:pt x="134" y="282"/>
                  </a:lnTo>
                  <a:lnTo>
                    <a:pt x="134" y="283"/>
                  </a:lnTo>
                  <a:lnTo>
                    <a:pt x="135" y="283"/>
                  </a:lnTo>
                  <a:lnTo>
                    <a:pt x="136" y="283"/>
                  </a:lnTo>
                  <a:lnTo>
                    <a:pt x="137" y="283"/>
                  </a:lnTo>
                  <a:lnTo>
                    <a:pt x="137" y="284"/>
                  </a:lnTo>
                  <a:lnTo>
                    <a:pt x="138" y="284"/>
                  </a:lnTo>
                  <a:lnTo>
                    <a:pt x="138" y="285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8" y="289"/>
                  </a:lnTo>
                  <a:lnTo>
                    <a:pt x="138" y="290"/>
                  </a:lnTo>
                  <a:lnTo>
                    <a:pt x="138" y="290"/>
                  </a:lnTo>
                  <a:lnTo>
                    <a:pt x="139" y="290"/>
                  </a:lnTo>
                  <a:lnTo>
                    <a:pt x="140" y="291"/>
                  </a:lnTo>
                  <a:lnTo>
                    <a:pt x="141" y="291"/>
                  </a:lnTo>
                  <a:lnTo>
                    <a:pt x="142" y="291"/>
                  </a:lnTo>
                  <a:lnTo>
                    <a:pt x="142" y="292"/>
                  </a:lnTo>
                  <a:lnTo>
                    <a:pt x="142" y="291"/>
                  </a:lnTo>
                  <a:lnTo>
                    <a:pt x="143" y="291"/>
                  </a:lnTo>
                  <a:lnTo>
                    <a:pt x="144" y="291"/>
                  </a:lnTo>
                  <a:lnTo>
                    <a:pt x="147" y="292"/>
                  </a:lnTo>
                  <a:lnTo>
                    <a:pt x="146" y="293"/>
                  </a:lnTo>
                  <a:lnTo>
                    <a:pt x="146" y="294"/>
                  </a:lnTo>
                  <a:lnTo>
                    <a:pt x="146" y="295"/>
                  </a:lnTo>
                  <a:lnTo>
                    <a:pt x="147" y="295"/>
                  </a:lnTo>
                  <a:lnTo>
                    <a:pt x="147" y="296"/>
                  </a:lnTo>
                  <a:lnTo>
                    <a:pt x="148" y="296"/>
                  </a:lnTo>
                  <a:lnTo>
                    <a:pt x="149" y="295"/>
                  </a:lnTo>
                  <a:lnTo>
                    <a:pt x="150" y="296"/>
                  </a:lnTo>
                  <a:lnTo>
                    <a:pt x="150" y="297"/>
                  </a:lnTo>
                  <a:lnTo>
                    <a:pt x="151" y="298"/>
                  </a:lnTo>
                  <a:lnTo>
                    <a:pt x="152" y="299"/>
                  </a:lnTo>
                  <a:lnTo>
                    <a:pt x="153" y="300"/>
                  </a:lnTo>
                  <a:lnTo>
                    <a:pt x="154" y="300"/>
                  </a:lnTo>
                  <a:lnTo>
                    <a:pt x="155" y="299"/>
                  </a:lnTo>
                  <a:lnTo>
                    <a:pt x="157" y="299"/>
                  </a:lnTo>
                  <a:lnTo>
                    <a:pt x="159" y="300"/>
                  </a:lnTo>
                  <a:lnTo>
                    <a:pt x="159" y="301"/>
                  </a:lnTo>
                  <a:lnTo>
                    <a:pt x="159" y="302"/>
                  </a:lnTo>
                  <a:lnTo>
                    <a:pt x="160" y="302"/>
                  </a:lnTo>
                  <a:lnTo>
                    <a:pt x="161" y="303"/>
                  </a:lnTo>
                  <a:lnTo>
                    <a:pt x="162" y="303"/>
                  </a:lnTo>
                  <a:lnTo>
                    <a:pt x="163" y="302"/>
                  </a:lnTo>
                  <a:lnTo>
                    <a:pt x="163" y="301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5" y="298"/>
                  </a:lnTo>
                  <a:lnTo>
                    <a:pt x="166" y="298"/>
                  </a:lnTo>
                  <a:lnTo>
                    <a:pt x="167" y="298"/>
                  </a:lnTo>
                  <a:lnTo>
                    <a:pt x="167" y="297"/>
                  </a:lnTo>
                  <a:lnTo>
                    <a:pt x="169" y="296"/>
                  </a:lnTo>
                  <a:lnTo>
                    <a:pt x="170" y="296"/>
                  </a:lnTo>
                  <a:lnTo>
                    <a:pt x="171" y="295"/>
                  </a:lnTo>
                  <a:lnTo>
                    <a:pt x="172" y="292"/>
                  </a:lnTo>
                  <a:lnTo>
                    <a:pt x="172" y="292"/>
                  </a:lnTo>
                  <a:lnTo>
                    <a:pt x="173" y="292"/>
                  </a:lnTo>
                  <a:lnTo>
                    <a:pt x="174" y="292"/>
                  </a:lnTo>
                  <a:lnTo>
                    <a:pt x="174" y="291"/>
                  </a:lnTo>
                  <a:lnTo>
                    <a:pt x="175" y="292"/>
                  </a:lnTo>
                  <a:lnTo>
                    <a:pt x="175" y="293"/>
                  </a:lnTo>
                  <a:lnTo>
                    <a:pt x="176" y="294"/>
                  </a:lnTo>
                  <a:lnTo>
                    <a:pt x="177" y="295"/>
                  </a:lnTo>
                  <a:lnTo>
                    <a:pt x="178" y="295"/>
                  </a:lnTo>
                  <a:lnTo>
                    <a:pt x="181" y="295"/>
                  </a:lnTo>
                  <a:lnTo>
                    <a:pt x="181" y="295"/>
                  </a:lnTo>
                  <a:lnTo>
                    <a:pt x="183" y="294"/>
                  </a:lnTo>
                  <a:lnTo>
                    <a:pt x="184" y="294"/>
                  </a:lnTo>
                  <a:lnTo>
                    <a:pt x="185" y="295"/>
                  </a:lnTo>
                  <a:lnTo>
                    <a:pt x="185" y="296"/>
                  </a:lnTo>
                  <a:lnTo>
                    <a:pt x="187" y="296"/>
                  </a:lnTo>
                  <a:lnTo>
                    <a:pt x="188" y="297"/>
                  </a:lnTo>
                  <a:lnTo>
                    <a:pt x="189" y="299"/>
                  </a:lnTo>
                  <a:lnTo>
                    <a:pt x="190" y="300"/>
                  </a:lnTo>
                  <a:lnTo>
                    <a:pt x="191" y="300"/>
                  </a:lnTo>
                  <a:lnTo>
                    <a:pt x="192" y="299"/>
                  </a:lnTo>
                  <a:lnTo>
                    <a:pt x="192" y="298"/>
                  </a:lnTo>
                  <a:lnTo>
                    <a:pt x="194" y="298"/>
                  </a:lnTo>
                  <a:lnTo>
                    <a:pt x="195" y="298"/>
                  </a:lnTo>
                  <a:lnTo>
                    <a:pt x="196" y="297"/>
                  </a:lnTo>
                  <a:lnTo>
                    <a:pt x="196" y="296"/>
                  </a:lnTo>
                  <a:lnTo>
                    <a:pt x="197" y="295"/>
                  </a:lnTo>
                  <a:lnTo>
                    <a:pt x="198" y="294"/>
                  </a:lnTo>
                  <a:lnTo>
                    <a:pt x="198" y="293"/>
                  </a:lnTo>
                  <a:lnTo>
                    <a:pt x="199" y="292"/>
                  </a:lnTo>
                  <a:lnTo>
                    <a:pt x="199" y="291"/>
                  </a:lnTo>
                  <a:lnTo>
                    <a:pt x="200" y="290"/>
                  </a:lnTo>
                  <a:lnTo>
                    <a:pt x="200" y="289"/>
                  </a:lnTo>
                  <a:lnTo>
                    <a:pt x="200" y="288"/>
                  </a:lnTo>
                  <a:lnTo>
                    <a:pt x="200" y="287"/>
                  </a:lnTo>
                  <a:lnTo>
                    <a:pt x="201" y="286"/>
                  </a:lnTo>
                  <a:lnTo>
                    <a:pt x="202" y="286"/>
                  </a:lnTo>
                  <a:lnTo>
                    <a:pt x="203" y="287"/>
                  </a:lnTo>
                  <a:lnTo>
                    <a:pt x="204" y="287"/>
                  </a:lnTo>
                  <a:lnTo>
                    <a:pt x="205" y="287"/>
                  </a:lnTo>
                  <a:lnTo>
                    <a:pt x="206" y="287"/>
                  </a:lnTo>
                  <a:lnTo>
                    <a:pt x="206" y="287"/>
                  </a:lnTo>
                  <a:lnTo>
                    <a:pt x="206" y="288"/>
                  </a:lnTo>
                  <a:lnTo>
                    <a:pt x="208" y="288"/>
                  </a:lnTo>
                  <a:lnTo>
                    <a:pt x="208" y="289"/>
                  </a:lnTo>
                  <a:lnTo>
                    <a:pt x="210" y="290"/>
                  </a:lnTo>
                  <a:lnTo>
                    <a:pt x="211" y="290"/>
                  </a:lnTo>
                  <a:lnTo>
                    <a:pt x="212" y="290"/>
                  </a:lnTo>
                  <a:lnTo>
                    <a:pt x="213" y="291"/>
                  </a:lnTo>
                  <a:lnTo>
                    <a:pt x="214" y="291"/>
                  </a:lnTo>
                  <a:lnTo>
                    <a:pt x="214" y="292"/>
                  </a:lnTo>
                  <a:lnTo>
                    <a:pt x="213" y="292"/>
                  </a:lnTo>
                  <a:lnTo>
                    <a:pt x="213" y="293"/>
                  </a:lnTo>
                  <a:lnTo>
                    <a:pt x="213" y="294"/>
                  </a:lnTo>
                  <a:lnTo>
                    <a:pt x="213" y="295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3" y="299"/>
                  </a:lnTo>
                  <a:lnTo>
                    <a:pt x="215" y="300"/>
                  </a:lnTo>
                  <a:lnTo>
                    <a:pt x="216" y="300"/>
                  </a:lnTo>
                  <a:lnTo>
                    <a:pt x="218" y="300"/>
                  </a:lnTo>
                  <a:lnTo>
                    <a:pt x="219" y="301"/>
                  </a:lnTo>
                  <a:lnTo>
                    <a:pt x="219" y="302"/>
                  </a:lnTo>
                  <a:lnTo>
                    <a:pt x="219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9" y="303"/>
                  </a:lnTo>
                  <a:lnTo>
                    <a:pt x="220" y="303"/>
                  </a:lnTo>
                  <a:lnTo>
                    <a:pt x="220" y="304"/>
                  </a:lnTo>
                  <a:lnTo>
                    <a:pt x="221" y="304"/>
                  </a:lnTo>
                  <a:lnTo>
                    <a:pt x="222" y="305"/>
                  </a:lnTo>
                  <a:lnTo>
                    <a:pt x="223" y="307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6" y="308"/>
                  </a:lnTo>
                  <a:lnTo>
                    <a:pt x="226" y="309"/>
                  </a:lnTo>
                  <a:lnTo>
                    <a:pt x="227" y="310"/>
                  </a:lnTo>
                  <a:lnTo>
                    <a:pt x="227" y="311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28" y="313"/>
                  </a:lnTo>
                  <a:lnTo>
                    <a:pt x="228" y="314"/>
                  </a:lnTo>
                  <a:lnTo>
                    <a:pt x="229" y="314"/>
                  </a:lnTo>
                  <a:lnTo>
                    <a:pt x="232" y="314"/>
                  </a:lnTo>
                  <a:lnTo>
                    <a:pt x="233" y="315"/>
                  </a:lnTo>
                  <a:lnTo>
                    <a:pt x="235" y="316"/>
                  </a:lnTo>
                  <a:lnTo>
                    <a:pt x="359" y="316"/>
                  </a:lnTo>
                  <a:lnTo>
                    <a:pt x="360" y="314"/>
                  </a:lnTo>
                  <a:lnTo>
                    <a:pt x="365" y="3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9" name="Rectangle 71">
              <a:extLst>
                <a:ext uri="{FF2B5EF4-FFF2-40B4-BE49-F238E27FC236}">
                  <a16:creationId xmlns:a16="http://schemas.microsoft.com/office/drawing/2014/main" id="{C86E7C86-441A-3E47-F743-7F09019F2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200" y="44751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0" name="Freeform 72">
              <a:extLst>
                <a:ext uri="{FF2B5EF4-FFF2-40B4-BE49-F238E27FC236}">
                  <a16:creationId xmlns:a16="http://schemas.microsoft.com/office/drawing/2014/main" id="{ADE18562-5AD1-EEC0-406B-823BBE37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1" y="4386263"/>
              <a:ext cx="571500" cy="488950"/>
            </a:xfrm>
            <a:custGeom>
              <a:avLst/>
              <a:gdLst>
                <a:gd name="T0" fmla="*/ 245 w 360"/>
                <a:gd name="T1" fmla="*/ 263 h 308"/>
                <a:gd name="T2" fmla="*/ 268 w 360"/>
                <a:gd name="T3" fmla="*/ 229 h 308"/>
                <a:gd name="T4" fmla="*/ 272 w 360"/>
                <a:gd name="T5" fmla="*/ 213 h 308"/>
                <a:gd name="T6" fmla="*/ 294 w 360"/>
                <a:gd name="T7" fmla="*/ 176 h 308"/>
                <a:gd name="T8" fmla="*/ 301 w 360"/>
                <a:gd name="T9" fmla="*/ 162 h 308"/>
                <a:gd name="T10" fmla="*/ 301 w 360"/>
                <a:gd name="T11" fmla="*/ 154 h 308"/>
                <a:gd name="T12" fmla="*/ 313 w 360"/>
                <a:gd name="T13" fmla="*/ 141 h 308"/>
                <a:gd name="T14" fmla="*/ 319 w 360"/>
                <a:gd name="T15" fmla="*/ 133 h 308"/>
                <a:gd name="T16" fmla="*/ 323 w 360"/>
                <a:gd name="T17" fmla="*/ 120 h 308"/>
                <a:gd name="T18" fmla="*/ 332 w 360"/>
                <a:gd name="T19" fmla="*/ 109 h 308"/>
                <a:gd name="T20" fmla="*/ 336 w 360"/>
                <a:gd name="T21" fmla="*/ 103 h 308"/>
                <a:gd name="T22" fmla="*/ 338 w 360"/>
                <a:gd name="T23" fmla="*/ 90 h 308"/>
                <a:gd name="T24" fmla="*/ 339 w 360"/>
                <a:gd name="T25" fmla="*/ 82 h 308"/>
                <a:gd name="T26" fmla="*/ 340 w 360"/>
                <a:gd name="T27" fmla="*/ 73 h 308"/>
                <a:gd name="T28" fmla="*/ 355 w 360"/>
                <a:gd name="T29" fmla="*/ 61 h 308"/>
                <a:gd name="T30" fmla="*/ 358 w 360"/>
                <a:gd name="T31" fmla="*/ 63 h 308"/>
                <a:gd name="T32" fmla="*/ 358 w 360"/>
                <a:gd name="T33" fmla="*/ 58 h 308"/>
                <a:gd name="T34" fmla="*/ 355 w 360"/>
                <a:gd name="T35" fmla="*/ 57 h 308"/>
                <a:gd name="T36" fmla="*/ 354 w 360"/>
                <a:gd name="T37" fmla="*/ 60 h 308"/>
                <a:gd name="T38" fmla="*/ 347 w 360"/>
                <a:gd name="T39" fmla="*/ 59 h 308"/>
                <a:gd name="T40" fmla="*/ 351 w 360"/>
                <a:gd name="T41" fmla="*/ 54 h 308"/>
                <a:gd name="T42" fmla="*/ 351 w 360"/>
                <a:gd name="T43" fmla="*/ 34 h 308"/>
                <a:gd name="T44" fmla="*/ 348 w 360"/>
                <a:gd name="T45" fmla="*/ 25 h 308"/>
                <a:gd name="T46" fmla="*/ 351 w 360"/>
                <a:gd name="T47" fmla="*/ 18 h 308"/>
                <a:gd name="T48" fmla="*/ 355 w 360"/>
                <a:gd name="T49" fmla="*/ 9 h 308"/>
                <a:gd name="T50" fmla="*/ 352 w 360"/>
                <a:gd name="T51" fmla="*/ 5 h 308"/>
                <a:gd name="T52" fmla="*/ 337 w 360"/>
                <a:gd name="T53" fmla="*/ 0 h 308"/>
                <a:gd name="T54" fmla="*/ 331 w 360"/>
                <a:gd name="T55" fmla="*/ 2 h 308"/>
                <a:gd name="T56" fmla="*/ 327 w 360"/>
                <a:gd name="T57" fmla="*/ 7 h 308"/>
                <a:gd name="T58" fmla="*/ 321 w 360"/>
                <a:gd name="T59" fmla="*/ 13 h 308"/>
                <a:gd name="T60" fmla="*/ 310 w 360"/>
                <a:gd name="T61" fmla="*/ 19 h 308"/>
                <a:gd name="T62" fmla="*/ 302 w 360"/>
                <a:gd name="T63" fmla="*/ 20 h 308"/>
                <a:gd name="T64" fmla="*/ 292 w 360"/>
                <a:gd name="T65" fmla="*/ 20 h 308"/>
                <a:gd name="T66" fmla="*/ 287 w 360"/>
                <a:gd name="T67" fmla="*/ 24 h 308"/>
                <a:gd name="T68" fmla="*/ 279 w 360"/>
                <a:gd name="T69" fmla="*/ 27 h 308"/>
                <a:gd name="T70" fmla="*/ 268 w 360"/>
                <a:gd name="T71" fmla="*/ 46 h 308"/>
                <a:gd name="T72" fmla="*/ 268 w 360"/>
                <a:gd name="T73" fmla="*/ 76 h 308"/>
                <a:gd name="T74" fmla="*/ 263 w 360"/>
                <a:gd name="T75" fmla="*/ 105 h 308"/>
                <a:gd name="T76" fmla="*/ 247 w 360"/>
                <a:gd name="T77" fmla="*/ 128 h 308"/>
                <a:gd name="T78" fmla="*/ 231 w 360"/>
                <a:gd name="T79" fmla="*/ 153 h 308"/>
                <a:gd name="T80" fmla="*/ 219 w 360"/>
                <a:gd name="T81" fmla="*/ 166 h 308"/>
                <a:gd name="T82" fmla="*/ 207 w 360"/>
                <a:gd name="T83" fmla="*/ 176 h 308"/>
                <a:gd name="T84" fmla="*/ 194 w 360"/>
                <a:gd name="T85" fmla="*/ 189 h 308"/>
                <a:gd name="T86" fmla="*/ 182 w 360"/>
                <a:gd name="T87" fmla="*/ 202 h 308"/>
                <a:gd name="T88" fmla="*/ 173 w 360"/>
                <a:gd name="T89" fmla="*/ 210 h 308"/>
                <a:gd name="T90" fmla="*/ 157 w 360"/>
                <a:gd name="T91" fmla="*/ 227 h 308"/>
                <a:gd name="T92" fmla="*/ 134 w 360"/>
                <a:gd name="T93" fmla="*/ 252 h 308"/>
                <a:gd name="T94" fmla="*/ 114 w 360"/>
                <a:gd name="T95" fmla="*/ 270 h 308"/>
                <a:gd name="T96" fmla="*/ 101 w 360"/>
                <a:gd name="T97" fmla="*/ 270 h 308"/>
                <a:gd name="T98" fmla="*/ 88 w 360"/>
                <a:gd name="T99" fmla="*/ 269 h 308"/>
                <a:gd name="T100" fmla="*/ 75 w 360"/>
                <a:gd name="T101" fmla="*/ 270 h 308"/>
                <a:gd name="T102" fmla="*/ 49 w 360"/>
                <a:gd name="T103" fmla="*/ 279 h 308"/>
                <a:gd name="T104" fmla="*/ 40 w 360"/>
                <a:gd name="T105" fmla="*/ 291 h 308"/>
                <a:gd name="T106" fmla="*/ 17 w 360"/>
                <a:gd name="T107" fmla="*/ 297 h 308"/>
                <a:gd name="T108" fmla="*/ 3 w 360"/>
                <a:gd name="T109" fmla="*/ 302 h 308"/>
                <a:gd name="T110" fmla="*/ 212 w 360"/>
                <a:gd name="T111" fmla="*/ 30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0" h="308">
                  <a:moveTo>
                    <a:pt x="212" y="307"/>
                  </a:moveTo>
                  <a:lnTo>
                    <a:pt x="216" y="302"/>
                  </a:lnTo>
                  <a:lnTo>
                    <a:pt x="227" y="292"/>
                  </a:lnTo>
                  <a:lnTo>
                    <a:pt x="229" y="287"/>
                  </a:lnTo>
                  <a:lnTo>
                    <a:pt x="234" y="281"/>
                  </a:lnTo>
                  <a:lnTo>
                    <a:pt x="240" y="270"/>
                  </a:lnTo>
                  <a:lnTo>
                    <a:pt x="245" y="263"/>
                  </a:lnTo>
                  <a:lnTo>
                    <a:pt x="249" y="259"/>
                  </a:lnTo>
                  <a:lnTo>
                    <a:pt x="253" y="253"/>
                  </a:lnTo>
                  <a:lnTo>
                    <a:pt x="255" y="250"/>
                  </a:lnTo>
                  <a:lnTo>
                    <a:pt x="256" y="249"/>
                  </a:lnTo>
                  <a:lnTo>
                    <a:pt x="258" y="244"/>
                  </a:lnTo>
                  <a:lnTo>
                    <a:pt x="264" y="236"/>
                  </a:lnTo>
                  <a:lnTo>
                    <a:pt x="268" y="229"/>
                  </a:lnTo>
                  <a:lnTo>
                    <a:pt x="270" y="223"/>
                  </a:lnTo>
                  <a:lnTo>
                    <a:pt x="272" y="220"/>
                  </a:lnTo>
                  <a:lnTo>
                    <a:pt x="272" y="217"/>
                  </a:lnTo>
                  <a:lnTo>
                    <a:pt x="272" y="216"/>
                  </a:lnTo>
                  <a:lnTo>
                    <a:pt x="272" y="214"/>
                  </a:lnTo>
                  <a:lnTo>
                    <a:pt x="272" y="214"/>
                  </a:lnTo>
                  <a:lnTo>
                    <a:pt x="272" y="213"/>
                  </a:lnTo>
                  <a:lnTo>
                    <a:pt x="277" y="203"/>
                  </a:lnTo>
                  <a:lnTo>
                    <a:pt x="279" y="198"/>
                  </a:lnTo>
                  <a:lnTo>
                    <a:pt x="280" y="195"/>
                  </a:lnTo>
                  <a:lnTo>
                    <a:pt x="284" y="191"/>
                  </a:lnTo>
                  <a:lnTo>
                    <a:pt x="289" y="182"/>
                  </a:lnTo>
                  <a:lnTo>
                    <a:pt x="292" y="179"/>
                  </a:lnTo>
                  <a:lnTo>
                    <a:pt x="294" y="176"/>
                  </a:lnTo>
                  <a:lnTo>
                    <a:pt x="297" y="169"/>
                  </a:lnTo>
                  <a:lnTo>
                    <a:pt x="297" y="168"/>
                  </a:lnTo>
                  <a:lnTo>
                    <a:pt x="297" y="167"/>
                  </a:lnTo>
                  <a:lnTo>
                    <a:pt x="298" y="166"/>
                  </a:lnTo>
                  <a:lnTo>
                    <a:pt x="299" y="165"/>
                  </a:lnTo>
                  <a:lnTo>
                    <a:pt x="300" y="163"/>
                  </a:lnTo>
                  <a:lnTo>
                    <a:pt x="301" y="162"/>
                  </a:lnTo>
                  <a:lnTo>
                    <a:pt x="301" y="161"/>
                  </a:lnTo>
                  <a:lnTo>
                    <a:pt x="301" y="160"/>
                  </a:lnTo>
                  <a:lnTo>
                    <a:pt x="300" y="160"/>
                  </a:lnTo>
                  <a:lnTo>
                    <a:pt x="300" y="159"/>
                  </a:lnTo>
                  <a:lnTo>
                    <a:pt x="300" y="157"/>
                  </a:lnTo>
                  <a:lnTo>
                    <a:pt x="301" y="155"/>
                  </a:lnTo>
                  <a:lnTo>
                    <a:pt x="301" y="154"/>
                  </a:lnTo>
                  <a:lnTo>
                    <a:pt x="304" y="150"/>
                  </a:lnTo>
                  <a:lnTo>
                    <a:pt x="310" y="149"/>
                  </a:lnTo>
                  <a:lnTo>
                    <a:pt x="311" y="147"/>
                  </a:lnTo>
                  <a:lnTo>
                    <a:pt x="312" y="146"/>
                  </a:lnTo>
                  <a:lnTo>
                    <a:pt x="313" y="142"/>
                  </a:lnTo>
                  <a:lnTo>
                    <a:pt x="313" y="141"/>
                  </a:lnTo>
                  <a:lnTo>
                    <a:pt x="313" y="141"/>
                  </a:lnTo>
                  <a:lnTo>
                    <a:pt x="315" y="137"/>
                  </a:lnTo>
                  <a:lnTo>
                    <a:pt x="316" y="136"/>
                  </a:lnTo>
                  <a:lnTo>
                    <a:pt x="316" y="135"/>
                  </a:lnTo>
                  <a:lnTo>
                    <a:pt x="317" y="135"/>
                  </a:lnTo>
                  <a:lnTo>
                    <a:pt x="317" y="134"/>
                  </a:lnTo>
                  <a:lnTo>
                    <a:pt x="318" y="134"/>
                  </a:lnTo>
                  <a:lnTo>
                    <a:pt x="319" y="133"/>
                  </a:lnTo>
                  <a:lnTo>
                    <a:pt x="319" y="132"/>
                  </a:lnTo>
                  <a:lnTo>
                    <a:pt x="319" y="129"/>
                  </a:lnTo>
                  <a:lnTo>
                    <a:pt x="320" y="128"/>
                  </a:lnTo>
                  <a:lnTo>
                    <a:pt x="321" y="126"/>
                  </a:lnTo>
                  <a:lnTo>
                    <a:pt x="321" y="125"/>
                  </a:lnTo>
                  <a:lnTo>
                    <a:pt x="322" y="122"/>
                  </a:lnTo>
                  <a:lnTo>
                    <a:pt x="323" y="120"/>
                  </a:lnTo>
                  <a:lnTo>
                    <a:pt x="324" y="119"/>
                  </a:lnTo>
                  <a:lnTo>
                    <a:pt x="325" y="118"/>
                  </a:lnTo>
                  <a:lnTo>
                    <a:pt x="326" y="116"/>
                  </a:lnTo>
                  <a:lnTo>
                    <a:pt x="330" y="113"/>
                  </a:lnTo>
                  <a:lnTo>
                    <a:pt x="331" y="112"/>
                  </a:lnTo>
                  <a:lnTo>
                    <a:pt x="332" y="110"/>
                  </a:lnTo>
                  <a:lnTo>
                    <a:pt x="332" y="109"/>
                  </a:lnTo>
                  <a:lnTo>
                    <a:pt x="331" y="107"/>
                  </a:lnTo>
                  <a:lnTo>
                    <a:pt x="332" y="107"/>
                  </a:lnTo>
                  <a:lnTo>
                    <a:pt x="333" y="106"/>
                  </a:lnTo>
                  <a:lnTo>
                    <a:pt x="334" y="105"/>
                  </a:lnTo>
                  <a:lnTo>
                    <a:pt x="334" y="104"/>
                  </a:lnTo>
                  <a:lnTo>
                    <a:pt x="335" y="104"/>
                  </a:lnTo>
                  <a:lnTo>
                    <a:pt x="336" y="103"/>
                  </a:lnTo>
                  <a:lnTo>
                    <a:pt x="338" y="99"/>
                  </a:lnTo>
                  <a:lnTo>
                    <a:pt x="338" y="98"/>
                  </a:lnTo>
                  <a:lnTo>
                    <a:pt x="338" y="97"/>
                  </a:lnTo>
                  <a:lnTo>
                    <a:pt x="338" y="94"/>
                  </a:lnTo>
                  <a:lnTo>
                    <a:pt x="338" y="92"/>
                  </a:lnTo>
                  <a:lnTo>
                    <a:pt x="338" y="91"/>
                  </a:lnTo>
                  <a:lnTo>
                    <a:pt x="338" y="90"/>
                  </a:lnTo>
                  <a:lnTo>
                    <a:pt x="338" y="87"/>
                  </a:lnTo>
                  <a:lnTo>
                    <a:pt x="338" y="86"/>
                  </a:lnTo>
                  <a:lnTo>
                    <a:pt x="338" y="85"/>
                  </a:lnTo>
                  <a:lnTo>
                    <a:pt x="338" y="84"/>
                  </a:lnTo>
                  <a:lnTo>
                    <a:pt x="339" y="84"/>
                  </a:lnTo>
                  <a:lnTo>
                    <a:pt x="339" y="82"/>
                  </a:lnTo>
                  <a:lnTo>
                    <a:pt x="339" y="82"/>
                  </a:lnTo>
                  <a:lnTo>
                    <a:pt x="340" y="81"/>
                  </a:lnTo>
                  <a:lnTo>
                    <a:pt x="340" y="80"/>
                  </a:lnTo>
                  <a:lnTo>
                    <a:pt x="340" y="77"/>
                  </a:lnTo>
                  <a:lnTo>
                    <a:pt x="341" y="77"/>
                  </a:lnTo>
                  <a:lnTo>
                    <a:pt x="341" y="76"/>
                  </a:lnTo>
                  <a:lnTo>
                    <a:pt x="340" y="74"/>
                  </a:lnTo>
                  <a:lnTo>
                    <a:pt x="340" y="73"/>
                  </a:lnTo>
                  <a:lnTo>
                    <a:pt x="341" y="70"/>
                  </a:lnTo>
                  <a:lnTo>
                    <a:pt x="341" y="67"/>
                  </a:lnTo>
                  <a:lnTo>
                    <a:pt x="341" y="65"/>
                  </a:lnTo>
                  <a:lnTo>
                    <a:pt x="342" y="64"/>
                  </a:lnTo>
                  <a:lnTo>
                    <a:pt x="346" y="63"/>
                  </a:lnTo>
                  <a:lnTo>
                    <a:pt x="348" y="62"/>
                  </a:lnTo>
                  <a:lnTo>
                    <a:pt x="355" y="61"/>
                  </a:lnTo>
                  <a:lnTo>
                    <a:pt x="355" y="61"/>
                  </a:lnTo>
                  <a:lnTo>
                    <a:pt x="355" y="62"/>
                  </a:lnTo>
                  <a:lnTo>
                    <a:pt x="355" y="63"/>
                  </a:lnTo>
                  <a:lnTo>
                    <a:pt x="356" y="63"/>
                  </a:lnTo>
                  <a:lnTo>
                    <a:pt x="356" y="63"/>
                  </a:lnTo>
                  <a:lnTo>
                    <a:pt x="357" y="63"/>
                  </a:lnTo>
                  <a:lnTo>
                    <a:pt x="358" y="63"/>
                  </a:lnTo>
                  <a:lnTo>
                    <a:pt x="359" y="62"/>
                  </a:lnTo>
                  <a:lnTo>
                    <a:pt x="360" y="62"/>
                  </a:lnTo>
                  <a:lnTo>
                    <a:pt x="360" y="61"/>
                  </a:lnTo>
                  <a:lnTo>
                    <a:pt x="360" y="60"/>
                  </a:lnTo>
                  <a:lnTo>
                    <a:pt x="360" y="59"/>
                  </a:lnTo>
                  <a:lnTo>
                    <a:pt x="359" y="58"/>
                  </a:lnTo>
                  <a:lnTo>
                    <a:pt x="358" y="58"/>
                  </a:lnTo>
                  <a:lnTo>
                    <a:pt x="357" y="58"/>
                  </a:lnTo>
                  <a:lnTo>
                    <a:pt x="357" y="59"/>
                  </a:lnTo>
                  <a:lnTo>
                    <a:pt x="356" y="59"/>
                  </a:lnTo>
                  <a:lnTo>
                    <a:pt x="356" y="58"/>
                  </a:lnTo>
                  <a:lnTo>
                    <a:pt x="356" y="58"/>
                  </a:lnTo>
                  <a:lnTo>
                    <a:pt x="355" y="58"/>
                  </a:lnTo>
                  <a:lnTo>
                    <a:pt x="355" y="57"/>
                  </a:lnTo>
                  <a:lnTo>
                    <a:pt x="354" y="57"/>
                  </a:lnTo>
                  <a:lnTo>
                    <a:pt x="353" y="57"/>
                  </a:lnTo>
                  <a:lnTo>
                    <a:pt x="353" y="57"/>
                  </a:lnTo>
                  <a:lnTo>
                    <a:pt x="353" y="58"/>
                  </a:lnTo>
                  <a:lnTo>
                    <a:pt x="353" y="59"/>
                  </a:lnTo>
                  <a:lnTo>
                    <a:pt x="354" y="59"/>
                  </a:lnTo>
                  <a:lnTo>
                    <a:pt x="354" y="60"/>
                  </a:lnTo>
                  <a:lnTo>
                    <a:pt x="353" y="60"/>
                  </a:lnTo>
                  <a:lnTo>
                    <a:pt x="352" y="60"/>
                  </a:lnTo>
                  <a:lnTo>
                    <a:pt x="347" y="61"/>
                  </a:lnTo>
                  <a:lnTo>
                    <a:pt x="346" y="61"/>
                  </a:lnTo>
                  <a:lnTo>
                    <a:pt x="346" y="60"/>
                  </a:lnTo>
                  <a:lnTo>
                    <a:pt x="347" y="59"/>
                  </a:lnTo>
                  <a:lnTo>
                    <a:pt x="347" y="59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49" y="57"/>
                  </a:lnTo>
                  <a:lnTo>
                    <a:pt x="349" y="56"/>
                  </a:lnTo>
                  <a:lnTo>
                    <a:pt x="349" y="55"/>
                  </a:lnTo>
                  <a:lnTo>
                    <a:pt x="350" y="55"/>
                  </a:lnTo>
                  <a:lnTo>
                    <a:pt x="351" y="54"/>
                  </a:lnTo>
                  <a:lnTo>
                    <a:pt x="350" y="51"/>
                  </a:lnTo>
                  <a:lnTo>
                    <a:pt x="350" y="44"/>
                  </a:lnTo>
                  <a:lnTo>
                    <a:pt x="349" y="39"/>
                  </a:lnTo>
                  <a:lnTo>
                    <a:pt x="349" y="38"/>
                  </a:lnTo>
                  <a:lnTo>
                    <a:pt x="350" y="37"/>
                  </a:lnTo>
                  <a:lnTo>
                    <a:pt x="350" y="36"/>
                  </a:lnTo>
                  <a:lnTo>
                    <a:pt x="351" y="34"/>
                  </a:lnTo>
                  <a:lnTo>
                    <a:pt x="352" y="33"/>
                  </a:lnTo>
                  <a:lnTo>
                    <a:pt x="352" y="32"/>
                  </a:lnTo>
                  <a:lnTo>
                    <a:pt x="350" y="32"/>
                  </a:lnTo>
                  <a:lnTo>
                    <a:pt x="348" y="31"/>
                  </a:lnTo>
                  <a:lnTo>
                    <a:pt x="347" y="30"/>
                  </a:lnTo>
                  <a:lnTo>
                    <a:pt x="348" y="28"/>
                  </a:lnTo>
                  <a:lnTo>
                    <a:pt x="348" y="25"/>
                  </a:lnTo>
                  <a:lnTo>
                    <a:pt x="348" y="24"/>
                  </a:lnTo>
                  <a:lnTo>
                    <a:pt x="349" y="22"/>
                  </a:lnTo>
                  <a:lnTo>
                    <a:pt x="350" y="21"/>
                  </a:lnTo>
                  <a:lnTo>
                    <a:pt x="350" y="20"/>
                  </a:lnTo>
                  <a:lnTo>
                    <a:pt x="349" y="20"/>
                  </a:lnTo>
                  <a:lnTo>
                    <a:pt x="350" y="19"/>
                  </a:lnTo>
                  <a:lnTo>
                    <a:pt x="351" y="18"/>
                  </a:lnTo>
                  <a:lnTo>
                    <a:pt x="352" y="16"/>
                  </a:lnTo>
                  <a:lnTo>
                    <a:pt x="353" y="15"/>
                  </a:lnTo>
                  <a:lnTo>
                    <a:pt x="354" y="14"/>
                  </a:lnTo>
                  <a:lnTo>
                    <a:pt x="355" y="14"/>
                  </a:lnTo>
                  <a:lnTo>
                    <a:pt x="355" y="13"/>
                  </a:lnTo>
                  <a:lnTo>
                    <a:pt x="355" y="11"/>
                  </a:lnTo>
                  <a:lnTo>
                    <a:pt x="355" y="9"/>
                  </a:lnTo>
                  <a:lnTo>
                    <a:pt x="355" y="7"/>
                  </a:lnTo>
                  <a:lnTo>
                    <a:pt x="356" y="6"/>
                  </a:lnTo>
                  <a:lnTo>
                    <a:pt x="355" y="6"/>
                  </a:lnTo>
                  <a:lnTo>
                    <a:pt x="355" y="5"/>
                  </a:lnTo>
                  <a:lnTo>
                    <a:pt x="354" y="5"/>
                  </a:lnTo>
                  <a:lnTo>
                    <a:pt x="353" y="5"/>
                  </a:lnTo>
                  <a:lnTo>
                    <a:pt x="352" y="5"/>
                  </a:lnTo>
                  <a:lnTo>
                    <a:pt x="351" y="5"/>
                  </a:lnTo>
                  <a:lnTo>
                    <a:pt x="350" y="5"/>
                  </a:lnTo>
                  <a:lnTo>
                    <a:pt x="347" y="5"/>
                  </a:lnTo>
                  <a:lnTo>
                    <a:pt x="346" y="5"/>
                  </a:lnTo>
                  <a:lnTo>
                    <a:pt x="344" y="2"/>
                  </a:lnTo>
                  <a:lnTo>
                    <a:pt x="339" y="2"/>
                  </a:lnTo>
                  <a:lnTo>
                    <a:pt x="337" y="0"/>
                  </a:lnTo>
                  <a:lnTo>
                    <a:pt x="336" y="0"/>
                  </a:lnTo>
                  <a:lnTo>
                    <a:pt x="335" y="1"/>
                  </a:lnTo>
                  <a:lnTo>
                    <a:pt x="333" y="1"/>
                  </a:lnTo>
                  <a:lnTo>
                    <a:pt x="332" y="2"/>
                  </a:lnTo>
                  <a:lnTo>
                    <a:pt x="332" y="1"/>
                  </a:lnTo>
                  <a:lnTo>
                    <a:pt x="331" y="1"/>
                  </a:lnTo>
                  <a:lnTo>
                    <a:pt x="331" y="2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29" y="3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27" y="6"/>
                  </a:lnTo>
                  <a:lnTo>
                    <a:pt x="327" y="7"/>
                  </a:lnTo>
                  <a:lnTo>
                    <a:pt x="327" y="8"/>
                  </a:lnTo>
                  <a:lnTo>
                    <a:pt x="327" y="9"/>
                  </a:lnTo>
                  <a:lnTo>
                    <a:pt x="326" y="9"/>
                  </a:lnTo>
                  <a:lnTo>
                    <a:pt x="325" y="11"/>
                  </a:lnTo>
                  <a:lnTo>
                    <a:pt x="323" y="12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18" y="15"/>
                  </a:lnTo>
                  <a:lnTo>
                    <a:pt x="317" y="16"/>
                  </a:lnTo>
                  <a:lnTo>
                    <a:pt x="315" y="16"/>
                  </a:lnTo>
                  <a:lnTo>
                    <a:pt x="314" y="17"/>
                  </a:lnTo>
                  <a:lnTo>
                    <a:pt x="313" y="17"/>
                  </a:lnTo>
                  <a:lnTo>
                    <a:pt x="313" y="18"/>
                  </a:lnTo>
                  <a:lnTo>
                    <a:pt x="310" y="19"/>
                  </a:lnTo>
                  <a:lnTo>
                    <a:pt x="306" y="19"/>
                  </a:lnTo>
                  <a:lnTo>
                    <a:pt x="305" y="19"/>
                  </a:lnTo>
                  <a:lnTo>
                    <a:pt x="304" y="19"/>
                  </a:lnTo>
                  <a:lnTo>
                    <a:pt x="304" y="20"/>
                  </a:lnTo>
                  <a:lnTo>
                    <a:pt x="304" y="20"/>
                  </a:lnTo>
                  <a:lnTo>
                    <a:pt x="303" y="20"/>
                  </a:lnTo>
                  <a:lnTo>
                    <a:pt x="302" y="20"/>
                  </a:lnTo>
                  <a:lnTo>
                    <a:pt x="300" y="21"/>
                  </a:lnTo>
                  <a:lnTo>
                    <a:pt x="296" y="20"/>
                  </a:lnTo>
                  <a:lnTo>
                    <a:pt x="296" y="20"/>
                  </a:lnTo>
                  <a:lnTo>
                    <a:pt x="295" y="20"/>
                  </a:lnTo>
                  <a:lnTo>
                    <a:pt x="294" y="20"/>
                  </a:lnTo>
                  <a:lnTo>
                    <a:pt x="294" y="21"/>
                  </a:lnTo>
                  <a:lnTo>
                    <a:pt x="292" y="20"/>
                  </a:lnTo>
                  <a:lnTo>
                    <a:pt x="292" y="21"/>
                  </a:lnTo>
                  <a:lnTo>
                    <a:pt x="291" y="21"/>
                  </a:lnTo>
                  <a:lnTo>
                    <a:pt x="290" y="22"/>
                  </a:lnTo>
                  <a:lnTo>
                    <a:pt x="289" y="22"/>
                  </a:lnTo>
                  <a:lnTo>
                    <a:pt x="289" y="23"/>
                  </a:lnTo>
                  <a:lnTo>
                    <a:pt x="288" y="23"/>
                  </a:lnTo>
                  <a:lnTo>
                    <a:pt x="287" y="24"/>
                  </a:lnTo>
                  <a:lnTo>
                    <a:pt x="286" y="25"/>
                  </a:lnTo>
                  <a:lnTo>
                    <a:pt x="285" y="25"/>
                  </a:lnTo>
                  <a:lnTo>
                    <a:pt x="282" y="25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80" y="26"/>
                  </a:lnTo>
                  <a:lnTo>
                    <a:pt x="279" y="27"/>
                  </a:lnTo>
                  <a:lnTo>
                    <a:pt x="273" y="28"/>
                  </a:lnTo>
                  <a:lnTo>
                    <a:pt x="269" y="29"/>
                  </a:lnTo>
                  <a:lnTo>
                    <a:pt x="268" y="29"/>
                  </a:lnTo>
                  <a:lnTo>
                    <a:pt x="268" y="33"/>
                  </a:lnTo>
                  <a:lnTo>
                    <a:pt x="268" y="38"/>
                  </a:lnTo>
                  <a:lnTo>
                    <a:pt x="268" y="41"/>
                  </a:lnTo>
                  <a:lnTo>
                    <a:pt x="268" y="46"/>
                  </a:lnTo>
                  <a:lnTo>
                    <a:pt x="268" y="50"/>
                  </a:lnTo>
                  <a:lnTo>
                    <a:pt x="268" y="55"/>
                  </a:lnTo>
                  <a:lnTo>
                    <a:pt x="268" y="59"/>
                  </a:lnTo>
                  <a:lnTo>
                    <a:pt x="268" y="63"/>
                  </a:lnTo>
                  <a:lnTo>
                    <a:pt x="268" y="67"/>
                  </a:lnTo>
                  <a:lnTo>
                    <a:pt x="268" y="72"/>
                  </a:lnTo>
                  <a:lnTo>
                    <a:pt x="268" y="76"/>
                  </a:lnTo>
                  <a:lnTo>
                    <a:pt x="268" y="81"/>
                  </a:lnTo>
                  <a:lnTo>
                    <a:pt x="268" y="84"/>
                  </a:lnTo>
                  <a:lnTo>
                    <a:pt x="268" y="89"/>
                  </a:lnTo>
                  <a:lnTo>
                    <a:pt x="268" y="93"/>
                  </a:lnTo>
                  <a:lnTo>
                    <a:pt x="268" y="98"/>
                  </a:lnTo>
                  <a:lnTo>
                    <a:pt x="265" y="101"/>
                  </a:lnTo>
                  <a:lnTo>
                    <a:pt x="263" y="105"/>
                  </a:lnTo>
                  <a:lnTo>
                    <a:pt x="261" y="108"/>
                  </a:lnTo>
                  <a:lnTo>
                    <a:pt x="258" y="111"/>
                  </a:lnTo>
                  <a:lnTo>
                    <a:pt x="256" y="115"/>
                  </a:lnTo>
                  <a:lnTo>
                    <a:pt x="253" y="118"/>
                  </a:lnTo>
                  <a:lnTo>
                    <a:pt x="251" y="122"/>
                  </a:lnTo>
                  <a:lnTo>
                    <a:pt x="249" y="125"/>
                  </a:lnTo>
                  <a:lnTo>
                    <a:pt x="247" y="128"/>
                  </a:lnTo>
                  <a:lnTo>
                    <a:pt x="245" y="132"/>
                  </a:lnTo>
                  <a:lnTo>
                    <a:pt x="243" y="135"/>
                  </a:lnTo>
                  <a:lnTo>
                    <a:pt x="240" y="139"/>
                  </a:lnTo>
                  <a:lnTo>
                    <a:pt x="238" y="143"/>
                  </a:lnTo>
                  <a:lnTo>
                    <a:pt x="236" y="147"/>
                  </a:lnTo>
                  <a:lnTo>
                    <a:pt x="233" y="150"/>
                  </a:lnTo>
                  <a:lnTo>
                    <a:pt x="231" y="153"/>
                  </a:lnTo>
                  <a:lnTo>
                    <a:pt x="229" y="155"/>
                  </a:lnTo>
                  <a:lnTo>
                    <a:pt x="228" y="157"/>
                  </a:lnTo>
                  <a:lnTo>
                    <a:pt x="226" y="159"/>
                  </a:lnTo>
                  <a:lnTo>
                    <a:pt x="224" y="160"/>
                  </a:lnTo>
                  <a:lnTo>
                    <a:pt x="222" y="162"/>
                  </a:lnTo>
                  <a:lnTo>
                    <a:pt x="220" y="164"/>
                  </a:lnTo>
                  <a:lnTo>
                    <a:pt x="219" y="166"/>
                  </a:lnTo>
                  <a:lnTo>
                    <a:pt x="217" y="168"/>
                  </a:lnTo>
                  <a:lnTo>
                    <a:pt x="215" y="169"/>
                  </a:lnTo>
                  <a:lnTo>
                    <a:pt x="214" y="170"/>
                  </a:lnTo>
                  <a:lnTo>
                    <a:pt x="212" y="171"/>
                  </a:lnTo>
                  <a:lnTo>
                    <a:pt x="211" y="172"/>
                  </a:lnTo>
                  <a:lnTo>
                    <a:pt x="209" y="174"/>
                  </a:lnTo>
                  <a:lnTo>
                    <a:pt x="207" y="176"/>
                  </a:lnTo>
                  <a:lnTo>
                    <a:pt x="206" y="178"/>
                  </a:lnTo>
                  <a:lnTo>
                    <a:pt x="204" y="180"/>
                  </a:lnTo>
                  <a:lnTo>
                    <a:pt x="202" y="182"/>
                  </a:lnTo>
                  <a:lnTo>
                    <a:pt x="201" y="184"/>
                  </a:lnTo>
                  <a:lnTo>
                    <a:pt x="198" y="185"/>
                  </a:lnTo>
                  <a:lnTo>
                    <a:pt x="196" y="187"/>
                  </a:lnTo>
                  <a:lnTo>
                    <a:pt x="194" y="189"/>
                  </a:lnTo>
                  <a:lnTo>
                    <a:pt x="193" y="191"/>
                  </a:lnTo>
                  <a:lnTo>
                    <a:pt x="191" y="193"/>
                  </a:lnTo>
                  <a:lnTo>
                    <a:pt x="189" y="193"/>
                  </a:lnTo>
                  <a:lnTo>
                    <a:pt x="187" y="195"/>
                  </a:lnTo>
                  <a:lnTo>
                    <a:pt x="185" y="197"/>
                  </a:lnTo>
                  <a:lnTo>
                    <a:pt x="184" y="199"/>
                  </a:lnTo>
                  <a:lnTo>
                    <a:pt x="182" y="202"/>
                  </a:lnTo>
                  <a:lnTo>
                    <a:pt x="180" y="203"/>
                  </a:lnTo>
                  <a:lnTo>
                    <a:pt x="179" y="203"/>
                  </a:lnTo>
                  <a:lnTo>
                    <a:pt x="177" y="205"/>
                  </a:lnTo>
                  <a:lnTo>
                    <a:pt x="176" y="207"/>
                  </a:lnTo>
                  <a:lnTo>
                    <a:pt x="175" y="208"/>
                  </a:lnTo>
                  <a:lnTo>
                    <a:pt x="174" y="209"/>
                  </a:lnTo>
                  <a:lnTo>
                    <a:pt x="173" y="210"/>
                  </a:lnTo>
                  <a:lnTo>
                    <a:pt x="170" y="213"/>
                  </a:lnTo>
                  <a:lnTo>
                    <a:pt x="168" y="214"/>
                  </a:lnTo>
                  <a:lnTo>
                    <a:pt x="166" y="217"/>
                  </a:lnTo>
                  <a:lnTo>
                    <a:pt x="163" y="219"/>
                  </a:lnTo>
                  <a:lnTo>
                    <a:pt x="161" y="222"/>
                  </a:lnTo>
                  <a:lnTo>
                    <a:pt x="160" y="224"/>
                  </a:lnTo>
                  <a:lnTo>
                    <a:pt x="157" y="227"/>
                  </a:lnTo>
                  <a:lnTo>
                    <a:pt x="154" y="229"/>
                  </a:lnTo>
                  <a:lnTo>
                    <a:pt x="150" y="234"/>
                  </a:lnTo>
                  <a:lnTo>
                    <a:pt x="146" y="237"/>
                  </a:lnTo>
                  <a:lnTo>
                    <a:pt x="142" y="242"/>
                  </a:lnTo>
                  <a:lnTo>
                    <a:pt x="139" y="246"/>
                  </a:lnTo>
                  <a:lnTo>
                    <a:pt x="138" y="247"/>
                  </a:lnTo>
                  <a:lnTo>
                    <a:pt x="134" y="252"/>
                  </a:lnTo>
                  <a:lnTo>
                    <a:pt x="130" y="256"/>
                  </a:lnTo>
                  <a:lnTo>
                    <a:pt x="126" y="260"/>
                  </a:lnTo>
                  <a:lnTo>
                    <a:pt x="122" y="264"/>
                  </a:lnTo>
                  <a:lnTo>
                    <a:pt x="120" y="267"/>
                  </a:lnTo>
                  <a:lnTo>
                    <a:pt x="117" y="270"/>
                  </a:lnTo>
                  <a:lnTo>
                    <a:pt x="116" y="270"/>
                  </a:lnTo>
                  <a:lnTo>
                    <a:pt x="114" y="270"/>
                  </a:lnTo>
                  <a:lnTo>
                    <a:pt x="112" y="270"/>
                  </a:lnTo>
                  <a:lnTo>
                    <a:pt x="109" y="270"/>
                  </a:lnTo>
                  <a:lnTo>
                    <a:pt x="108" y="270"/>
                  </a:lnTo>
                  <a:lnTo>
                    <a:pt x="106" y="270"/>
                  </a:lnTo>
                  <a:lnTo>
                    <a:pt x="104" y="270"/>
                  </a:lnTo>
                  <a:lnTo>
                    <a:pt x="103" y="270"/>
                  </a:lnTo>
                  <a:lnTo>
                    <a:pt x="101" y="270"/>
                  </a:lnTo>
                  <a:lnTo>
                    <a:pt x="100" y="270"/>
                  </a:lnTo>
                  <a:lnTo>
                    <a:pt x="99" y="270"/>
                  </a:lnTo>
                  <a:lnTo>
                    <a:pt x="96" y="270"/>
                  </a:lnTo>
                  <a:lnTo>
                    <a:pt x="94" y="270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88" y="269"/>
                  </a:lnTo>
                  <a:lnTo>
                    <a:pt x="86" y="269"/>
                  </a:lnTo>
                  <a:lnTo>
                    <a:pt x="84" y="269"/>
                  </a:lnTo>
                  <a:lnTo>
                    <a:pt x="83" y="269"/>
                  </a:lnTo>
                  <a:lnTo>
                    <a:pt x="80" y="269"/>
                  </a:lnTo>
                  <a:lnTo>
                    <a:pt x="78" y="269"/>
                  </a:lnTo>
                  <a:lnTo>
                    <a:pt x="76" y="270"/>
                  </a:lnTo>
                  <a:lnTo>
                    <a:pt x="75" y="270"/>
                  </a:lnTo>
                  <a:lnTo>
                    <a:pt x="71" y="271"/>
                  </a:lnTo>
                  <a:lnTo>
                    <a:pt x="68" y="272"/>
                  </a:lnTo>
                  <a:lnTo>
                    <a:pt x="64" y="273"/>
                  </a:lnTo>
                  <a:lnTo>
                    <a:pt x="61" y="274"/>
                  </a:lnTo>
                  <a:lnTo>
                    <a:pt x="57" y="277"/>
                  </a:lnTo>
                  <a:lnTo>
                    <a:pt x="53" y="278"/>
                  </a:lnTo>
                  <a:lnTo>
                    <a:pt x="49" y="279"/>
                  </a:lnTo>
                  <a:lnTo>
                    <a:pt x="45" y="282"/>
                  </a:lnTo>
                  <a:lnTo>
                    <a:pt x="42" y="285"/>
                  </a:lnTo>
                  <a:lnTo>
                    <a:pt x="41" y="285"/>
                  </a:lnTo>
                  <a:lnTo>
                    <a:pt x="41" y="286"/>
                  </a:lnTo>
                  <a:lnTo>
                    <a:pt x="41" y="287"/>
                  </a:lnTo>
                  <a:lnTo>
                    <a:pt x="41" y="289"/>
                  </a:lnTo>
                  <a:lnTo>
                    <a:pt x="40" y="291"/>
                  </a:lnTo>
                  <a:lnTo>
                    <a:pt x="39" y="292"/>
                  </a:lnTo>
                  <a:lnTo>
                    <a:pt x="37" y="293"/>
                  </a:lnTo>
                  <a:lnTo>
                    <a:pt x="35" y="294"/>
                  </a:lnTo>
                  <a:lnTo>
                    <a:pt x="33" y="295"/>
                  </a:lnTo>
                  <a:lnTo>
                    <a:pt x="28" y="295"/>
                  </a:lnTo>
                  <a:lnTo>
                    <a:pt x="22" y="296"/>
                  </a:lnTo>
                  <a:lnTo>
                    <a:pt x="17" y="297"/>
                  </a:lnTo>
                  <a:lnTo>
                    <a:pt x="14" y="297"/>
                  </a:lnTo>
                  <a:lnTo>
                    <a:pt x="12" y="297"/>
                  </a:lnTo>
                  <a:lnTo>
                    <a:pt x="10" y="297"/>
                  </a:lnTo>
                  <a:lnTo>
                    <a:pt x="9" y="298"/>
                  </a:lnTo>
                  <a:lnTo>
                    <a:pt x="7" y="300"/>
                  </a:lnTo>
                  <a:lnTo>
                    <a:pt x="4" y="301"/>
                  </a:lnTo>
                  <a:lnTo>
                    <a:pt x="3" y="302"/>
                  </a:lnTo>
                  <a:lnTo>
                    <a:pt x="3" y="303"/>
                  </a:lnTo>
                  <a:lnTo>
                    <a:pt x="3" y="304"/>
                  </a:lnTo>
                  <a:lnTo>
                    <a:pt x="2" y="304"/>
                  </a:lnTo>
                  <a:lnTo>
                    <a:pt x="2" y="305"/>
                  </a:lnTo>
                  <a:lnTo>
                    <a:pt x="0" y="308"/>
                  </a:lnTo>
                  <a:lnTo>
                    <a:pt x="211" y="308"/>
                  </a:lnTo>
                  <a:lnTo>
                    <a:pt x="212" y="30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1" name="Freeform 73">
              <a:extLst>
                <a:ext uri="{FF2B5EF4-FFF2-40B4-BE49-F238E27FC236}">
                  <a16:creationId xmlns:a16="http://schemas.microsoft.com/office/drawing/2014/main" id="{E756B0A1-E552-B988-5D99-CA06932BF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1" y="4806950"/>
              <a:ext cx="223837" cy="68263"/>
            </a:xfrm>
            <a:custGeom>
              <a:avLst/>
              <a:gdLst>
                <a:gd name="T0" fmla="*/ 132 w 141"/>
                <a:gd name="T1" fmla="*/ 38 h 43"/>
                <a:gd name="T2" fmla="*/ 124 w 141"/>
                <a:gd name="T3" fmla="*/ 33 h 43"/>
                <a:gd name="T4" fmla="*/ 117 w 141"/>
                <a:gd name="T5" fmla="*/ 29 h 43"/>
                <a:gd name="T6" fmla="*/ 116 w 141"/>
                <a:gd name="T7" fmla="*/ 28 h 43"/>
                <a:gd name="T8" fmla="*/ 116 w 141"/>
                <a:gd name="T9" fmla="*/ 27 h 43"/>
                <a:gd name="T10" fmla="*/ 115 w 141"/>
                <a:gd name="T11" fmla="*/ 26 h 43"/>
                <a:gd name="T12" fmla="*/ 113 w 141"/>
                <a:gd name="T13" fmla="*/ 25 h 43"/>
                <a:gd name="T14" fmla="*/ 108 w 141"/>
                <a:gd name="T15" fmla="*/ 23 h 43"/>
                <a:gd name="T16" fmla="*/ 99 w 141"/>
                <a:gd name="T17" fmla="*/ 22 h 43"/>
                <a:gd name="T18" fmla="*/ 87 w 141"/>
                <a:gd name="T19" fmla="*/ 23 h 43"/>
                <a:gd name="T20" fmla="*/ 85 w 141"/>
                <a:gd name="T21" fmla="*/ 22 h 43"/>
                <a:gd name="T22" fmla="*/ 78 w 141"/>
                <a:gd name="T23" fmla="*/ 22 h 43"/>
                <a:gd name="T24" fmla="*/ 76 w 141"/>
                <a:gd name="T25" fmla="*/ 22 h 43"/>
                <a:gd name="T26" fmla="*/ 74 w 141"/>
                <a:gd name="T27" fmla="*/ 21 h 43"/>
                <a:gd name="T28" fmla="*/ 73 w 141"/>
                <a:gd name="T29" fmla="*/ 19 h 43"/>
                <a:gd name="T30" fmla="*/ 73 w 141"/>
                <a:gd name="T31" fmla="*/ 17 h 43"/>
                <a:gd name="T32" fmla="*/ 71 w 141"/>
                <a:gd name="T33" fmla="*/ 16 h 43"/>
                <a:gd name="T34" fmla="*/ 68 w 141"/>
                <a:gd name="T35" fmla="*/ 13 h 43"/>
                <a:gd name="T36" fmla="*/ 65 w 141"/>
                <a:gd name="T37" fmla="*/ 14 h 43"/>
                <a:gd name="T38" fmla="*/ 65 w 141"/>
                <a:gd name="T39" fmla="*/ 17 h 43"/>
                <a:gd name="T40" fmla="*/ 62 w 141"/>
                <a:gd name="T41" fmla="*/ 15 h 43"/>
                <a:gd name="T42" fmla="*/ 58 w 141"/>
                <a:gd name="T43" fmla="*/ 10 h 43"/>
                <a:gd name="T44" fmla="*/ 57 w 141"/>
                <a:gd name="T45" fmla="*/ 5 h 43"/>
                <a:gd name="T46" fmla="*/ 55 w 141"/>
                <a:gd name="T47" fmla="*/ 2 h 43"/>
                <a:gd name="T48" fmla="*/ 50 w 141"/>
                <a:gd name="T49" fmla="*/ 2 h 43"/>
                <a:gd name="T50" fmla="*/ 48 w 141"/>
                <a:gd name="T51" fmla="*/ 3 h 43"/>
                <a:gd name="T52" fmla="*/ 42 w 141"/>
                <a:gd name="T53" fmla="*/ 5 h 43"/>
                <a:gd name="T54" fmla="*/ 35 w 141"/>
                <a:gd name="T55" fmla="*/ 7 h 43"/>
                <a:gd name="T56" fmla="*/ 29 w 141"/>
                <a:gd name="T57" fmla="*/ 10 h 43"/>
                <a:gd name="T58" fmla="*/ 23 w 141"/>
                <a:gd name="T59" fmla="*/ 13 h 43"/>
                <a:gd name="T60" fmla="*/ 18 w 141"/>
                <a:gd name="T61" fmla="*/ 14 h 43"/>
                <a:gd name="T62" fmla="*/ 11 w 141"/>
                <a:gd name="T63" fmla="*/ 20 h 43"/>
                <a:gd name="T64" fmla="*/ 4 w 141"/>
                <a:gd name="T65" fmla="*/ 28 h 43"/>
                <a:gd name="T66" fmla="*/ 1 w 141"/>
                <a:gd name="T67" fmla="*/ 32 h 43"/>
                <a:gd name="T68" fmla="*/ 3 w 141"/>
                <a:gd name="T69" fmla="*/ 34 h 43"/>
                <a:gd name="T70" fmla="*/ 3 w 141"/>
                <a:gd name="T71" fmla="*/ 35 h 43"/>
                <a:gd name="T72" fmla="*/ 4 w 141"/>
                <a:gd name="T73" fmla="*/ 36 h 43"/>
                <a:gd name="T74" fmla="*/ 4 w 141"/>
                <a:gd name="T75" fmla="*/ 38 h 43"/>
                <a:gd name="T76" fmla="*/ 4 w 141"/>
                <a:gd name="T77" fmla="*/ 39 h 43"/>
                <a:gd name="T78" fmla="*/ 5 w 141"/>
                <a:gd name="T79" fmla="*/ 41 h 43"/>
                <a:gd name="T80" fmla="*/ 5 w 141"/>
                <a:gd name="T81" fmla="*/ 43 h 43"/>
                <a:gd name="T82" fmla="*/ 138 w 141"/>
                <a:gd name="T83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" h="43">
                  <a:moveTo>
                    <a:pt x="135" y="39"/>
                  </a:moveTo>
                  <a:lnTo>
                    <a:pt x="132" y="38"/>
                  </a:lnTo>
                  <a:lnTo>
                    <a:pt x="127" y="35"/>
                  </a:lnTo>
                  <a:lnTo>
                    <a:pt x="124" y="33"/>
                  </a:lnTo>
                  <a:lnTo>
                    <a:pt x="120" y="30"/>
                  </a:lnTo>
                  <a:lnTo>
                    <a:pt x="117" y="29"/>
                  </a:lnTo>
                  <a:lnTo>
                    <a:pt x="116" y="29"/>
                  </a:lnTo>
                  <a:lnTo>
                    <a:pt x="116" y="28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15" y="27"/>
                  </a:lnTo>
                  <a:lnTo>
                    <a:pt x="115" y="26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0" y="23"/>
                  </a:lnTo>
                  <a:lnTo>
                    <a:pt x="108" y="23"/>
                  </a:lnTo>
                  <a:lnTo>
                    <a:pt x="100" y="23"/>
                  </a:lnTo>
                  <a:lnTo>
                    <a:pt x="99" y="22"/>
                  </a:lnTo>
                  <a:lnTo>
                    <a:pt x="93" y="22"/>
                  </a:lnTo>
                  <a:lnTo>
                    <a:pt x="87" y="23"/>
                  </a:lnTo>
                  <a:lnTo>
                    <a:pt x="86" y="23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4" y="21"/>
                  </a:lnTo>
                  <a:lnTo>
                    <a:pt x="73" y="20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3" y="17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68" y="16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5" y="17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59" y="13"/>
                  </a:lnTo>
                  <a:lnTo>
                    <a:pt x="58" y="10"/>
                  </a:lnTo>
                  <a:lnTo>
                    <a:pt x="60" y="5"/>
                  </a:lnTo>
                  <a:lnTo>
                    <a:pt x="57" y="5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6" y="4"/>
                  </a:lnTo>
                  <a:lnTo>
                    <a:pt x="42" y="5"/>
                  </a:lnTo>
                  <a:lnTo>
                    <a:pt x="39" y="6"/>
                  </a:lnTo>
                  <a:lnTo>
                    <a:pt x="35" y="7"/>
                  </a:lnTo>
                  <a:lnTo>
                    <a:pt x="32" y="8"/>
                  </a:lnTo>
                  <a:lnTo>
                    <a:pt x="29" y="10"/>
                  </a:lnTo>
                  <a:lnTo>
                    <a:pt x="26" y="11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18" y="14"/>
                  </a:lnTo>
                  <a:lnTo>
                    <a:pt x="15" y="16"/>
                  </a:lnTo>
                  <a:lnTo>
                    <a:pt x="11" y="20"/>
                  </a:lnTo>
                  <a:lnTo>
                    <a:pt x="7" y="23"/>
                  </a:lnTo>
                  <a:lnTo>
                    <a:pt x="4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5" y="40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5" y="43"/>
                  </a:lnTo>
                  <a:lnTo>
                    <a:pt x="141" y="43"/>
                  </a:lnTo>
                  <a:lnTo>
                    <a:pt x="138" y="41"/>
                  </a:lnTo>
                  <a:lnTo>
                    <a:pt x="135" y="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2" name="Freeform 74">
              <a:extLst>
                <a:ext uri="{FF2B5EF4-FFF2-40B4-BE49-F238E27FC236}">
                  <a16:creationId xmlns:a16="http://schemas.microsoft.com/office/drawing/2014/main" id="{49F2DA54-3973-C53E-F374-BF4CFAB5A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4852988"/>
              <a:ext cx="115887" cy="22225"/>
            </a:xfrm>
            <a:custGeom>
              <a:avLst/>
              <a:gdLst>
                <a:gd name="T0" fmla="*/ 70 w 73"/>
                <a:gd name="T1" fmla="*/ 12 h 14"/>
                <a:gd name="T2" fmla="*/ 69 w 73"/>
                <a:gd name="T3" fmla="*/ 12 h 14"/>
                <a:gd name="T4" fmla="*/ 68 w 73"/>
                <a:gd name="T5" fmla="*/ 11 h 14"/>
                <a:gd name="T6" fmla="*/ 65 w 73"/>
                <a:gd name="T7" fmla="*/ 10 h 14"/>
                <a:gd name="T8" fmla="*/ 64 w 73"/>
                <a:gd name="T9" fmla="*/ 11 h 14"/>
                <a:gd name="T10" fmla="*/ 63 w 73"/>
                <a:gd name="T11" fmla="*/ 11 h 14"/>
                <a:gd name="T12" fmla="*/ 62 w 73"/>
                <a:gd name="T13" fmla="*/ 11 h 14"/>
                <a:gd name="T14" fmla="*/ 62 w 73"/>
                <a:gd name="T15" fmla="*/ 11 h 14"/>
                <a:gd name="T16" fmla="*/ 62 w 73"/>
                <a:gd name="T17" fmla="*/ 10 h 14"/>
                <a:gd name="T18" fmla="*/ 59 w 73"/>
                <a:gd name="T19" fmla="*/ 11 h 14"/>
                <a:gd name="T20" fmla="*/ 58 w 73"/>
                <a:gd name="T21" fmla="*/ 11 h 14"/>
                <a:gd name="T22" fmla="*/ 56 w 73"/>
                <a:gd name="T23" fmla="*/ 12 h 14"/>
                <a:gd name="T24" fmla="*/ 52 w 73"/>
                <a:gd name="T25" fmla="*/ 12 h 14"/>
                <a:gd name="T26" fmla="*/ 47 w 73"/>
                <a:gd name="T27" fmla="*/ 13 h 14"/>
                <a:gd name="T28" fmla="*/ 45 w 73"/>
                <a:gd name="T29" fmla="*/ 12 h 14"/>
                <a:gd name="T30" fmla="*/ 44 w 73"/>
                <a:gd name="T31" fmla="*/ 11 h 14"/>
                <a:gd name="T32" fmla="*/ 42 w 73"/>
                <a:gd name="T33" fmla="*/ 10 h 14"/>
                <a:gd name="T34" fmla="*/ 40 w 73"/>
                <a:gd name="T35" fmla="*/ 7 h 14"/>
                <a:gd name="T36" fmla="*/ 39 w 73"/>
                <a:gd name="T37" fmla="*/ 6 h 14"/>
                <a:gd name="T38" fmla="*/ 38 w 73"/>
                <a:gd name="T39" fmla="*/ 6 h 14"/>
                <a:gd name="T40" fmla="*/ 36 w 73"/>
                <a:gd name="T41" fmla="*/ 6 h 14"/>
                <a:gd name="T42" fmla="*/ 35 w 73"/>
                <a:gd name="T43" fmla="*/ 5 h 14"/>
                <a:gd name="T44" fmla="*/ 35 w 73"/>
                <a:gd name="T45" fmla="*/ 4 h 14"/>
                <a:gd name="T46" fmla="*/ 34 w 73"/>
                <a:gd name="T47" fmla="*/ 2 h 14"/>
                <a:gd name="T48" fmla="*/ 31 w 73"/>
                <a:gd name="T49" fmla="*/ 1 h 14"/>
                <a:gd name="T50" fmla="*/ 30 w 73"/>
                <a:gd name="T51" fmla="*/ 0 h 14"/>
                <a:gd name="T52" fmla="*/ 28 w 73"/>
                <a:gd name="T53" fmla="*/ 1 h 14"/>
                <a:gd name="T54" fmla="*/ 25 w 73"/>
                <a:gd name="T55" fmla="*/ 2 h 14"/>
                <a:gd name="T56" fmla="*/ 20 w 73"/>
                <a:gd name="T57" fmla="*/ 4 h 14"/>
                <a:gd name="T58" fmla="*/ 17 w 73"/>
                <a:gd name="T59" fmla="*/ 6 h 14"/>
                <a:gd name="T60" fmla="*/ 16 w 73"/>
                <a:gd name="T61" fmla="*/ 6 h 14"/>
                <a:gd name="T62" fmla="*/ 16 w 73"/>
                <a:gd name="T63" fmla="*/ 7 h 14"/>
                <a:gd name="T64" fmla="*/ 13 w 73"/>
                <a:gd name="T65" fmla="*/ 8 h 14"/>
                <a:gd name="T66" fmla="*/ 9 w 73"/>
                <a:gd name="T67" fmla="*/ 9 h 14"/>
                <a:gd name="T68" fmla="*/ 8 w 73"/>
                <a:gd name="T69" fmla="*/ 9 h 14"/>
                <a:gd name="T70" fmla="*/ 8 w 73"/>
                <a:gd name="T71" fmla="*/ 10 h 14"/>
                <a:gd name="T72" fmla="*/ 6 w 73"/>
                <a:gd name="T73" fmla="*/ 10 h 14"/>
                <a:gd name="T74" fmla="*/ 2 w 73"/>
                <a:gd name="T75" fmla="*/ 12 h 14"/>
                <a:gd name="T76" fmla="*/ 0 w 73"/>
                <a:gd name="T77" fmla="*/ 14 h 14"/>
                <a:gd name="T78" fmla="*/ 71 w 73"/>
                <a:gd name="T79" fmla="*/ 14 h 14"/>
                <a:gd name="T80" fmla="*/ 73 w 73"/>
                <a:gd name="T81" fmla="*/ 11 h 14"/>
                <a:gd name="T82" fmla="*/ 70 w 73"/>
                <a:gd name="T8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" h="14">
                  <a:moveTo>
                    <a:pt x="70" y="12"/>
                  </a:moveTo>
                  <a:lnTo>
                    <a:pt x="69" y="12"/>
                  </a:lnTo>
                  <a:lnTo>
                    <a:pt x="68" y="11"/>
                  </a:lnTo>
                  <a:lnTo>
                    <a:pt x="65" y="10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0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47" y="13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5" y="2"/>
                  </a:lnTo>
                  <a:lnTo>
                    <a:pt x="20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3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71" y="14"/>
                  </a:lnTo>
                  <a:lnTo>
                    <a:pt x="73" y="11"/>
                  </a:lnTo>
                  <a:lnTo>
                    <a:pt x="70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3" name="Freeform 75">
              <a:extLst>
                <a:ext uri="{FF2B5EF4-FFF2-40B4-BE49-F238E27FC236}">
                  <a16:creationId xmlns:a16="http://schemas.microsoft.com/office/drawing/2014/main" id="{66D07ABA-2A09-9D3B-D1A1-C272E6E00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276" y="2700338"/>
              <a:ext cx="396875" cy="365125"/>
            </a:xfrm>
            <a:custGeom>
              <a:avLst/>
              <a:gdLst>
                <a:gd name="T0" fmla="*/ 16 w 250"/>
                <a:gd name="T1" fmla="*/ 125 h 230"/>
                <a:gd name="T2" fmla="*/ 23 w 250"/>
                <a:gd name="T3" fmla="*/ 123 h 230"/>
                <a:gd name="T4" fmla="*/ 25 w 250"/>
                <a:gd name="T5" fmla="*/ 127 h 230"/>
                <a:gd name="T6" fmla="*/ 24 w 250"/>
                <a:gd name="T7" fmla="*/ 132 h 230"/>
                <a:gd name="T8" fmla="*/ 28 w 250"/>
                <a:gd name="T9" fmla="*/ 134 h 230"/>
                <a:gd name="T10" fmla="*/ 30 w 250"/>
                <a:gd name="T11" fmla="*/ 138 h 230"/>
                <a:gd name="T12" fmla="*/ 32 w 250"/>
                <a:gd name="T13" fmla="*/ 144 h 230"/>
                <a:gd name="T14" fmla="*/ 27 w 250"/>
                <a:gd name="T15" fmla="*/ 152 h 230"/>
                <a:gd name="T16" fmla="*/ 20 w 250"/>
                <a:gd name="T17" fmla="*/ 158 h 230"/>
                <a:gd name="T18" fmla="*/ 23 w 250"/>
                <a:gd name="T19" fmla="*/ 162 h 230"/>
                <a:gd name="T20" fmla="*/ 14 w 250"/>
                <a:gd name="T21" fmla="*/ 162 h 230"/>
                <a:gd name="T22" fmla="*/ 8 w 250"/>
                <a:gd name="T23" fmla="*/ 167 h 230"/>
                <a:gd name="T24" fmla="*/ 8 w 250"/>
                <a:gd name="T25" fmla="*/ 171 h 230"/>
                <a:gd name="T26" fmla="*/ 8 w 250"/>
                <a:gd name="T27" fmla="*/ 175 h 230"/>
                <a:gd name="T28" fmla="*/ 4 w 250"/>
                <a:gd name="T29" fmla="*/ 180 h 230"/>
                <a:gd name="T30" fmla="*/ 1 w 250"/>
                <a:gd name="T31" fmla="*/ 187 h 230"/>
                <a:gd name="T32" fmla="*/ 3 w 250"/>
                <a:gd name="T33" fmla="*/ 195 h 230"/>
                <a:gd name="T34" fmla="*/ 5 w 250"/>
                <a:gd name="T35" fmla="*/ 204 h 230"/>
                <a:gd name="T36" fmla="*/ 6 w 250"/>
                <a:gd name="T37" fmla="*/ 213 h 230"/>
                <a:gd name="T38" fmla="*/ 10 w 250"/>
                <a:gd name="T39" fmla="*/ 215 h 230"/>
                <a:gd name="T40" fmla="*/ 15 w 250"/>
                <a:gd name="T41" fmla="*/ 220 h 230"/>
                <a:gd name="T42" fmla="*/ 24 w 250"/>
                <a:gd name="T43" fmla="*/ 226 h 230"/>
                <a:gd name="T44" fmla="*/ 37 w 250"/>
                <a:gd name="T45" fmla="*/ 229 h 230"/>
                <a:gd name="T46" fmla="*/ 64 w 250"/>
                <a:gd name="T47" fmla="*/ 215 h 230"/>
                <a:gd name="T48" fmla="*/ 106 w 250"/>
                <a:gd name="T49" fmla="*/ 188 h 230"/>
                <a:gd name="T50" fmla="*/ 143 w 250"/>
                <a:gd name="T51" fmla="*/ 165 h 230"/>
                <a:gd name="T52" fmla="*/ 173 w 250"/>
                <a:gd name="T53" fmla="*/ 147 h 230"/>
                <a:gd name="T54" fmla="*/ 205 w 250"/>
                <a:gd name="T55" fmla="*/ 119 h 230"/>
                <a:gd name="T56" fmla="*/ 208 w 250"/>
                <a:gd name="T57" fmla="*/ 87 h 230"/>
                <a:gd name="T58" fmla="*/ 211 w 250"/>
                <a:gd name="T59" fmla="*/ 69 h 230"/>
                <a:gd name="T60" fmla="*/ 214 w 250"/>
                <a:gd name="T61" fmla="*/ 37 h 230"/>
                <a:gd name="T62" fmla="*/ 249 w 250"/>
                <a:gd name="T63" fmla="*/ 13 h 230"/>
                <a:gd name="T64" fmla="*/ 249 w 250"/>
                <a:gd name="T65" fmla="*/ 4 h 230"/>
                <a:gd name="T66" fmla="*/ 244 w 250"/>
                <a:gd name="T67" fmla="*/ 1 h 230"/>
                <a:gd name="T68" fmla="*/ 217 w 250"/>
                <a:gd name="T69" fmla="*/ 11 h 230"/>
                <a:gd name="T70" fmla="*/ 178 w 250"/>
                <a:gd name="T71" fmla="*/ 14 h 230"/>
                <a:gd name="T72" fmla="*/ 165 w 250"/>
                <a:gd name="T73" fmla="*/ 22 h 230"/>
                <a:gd name="T74" fmla="*/ 122 w 250"/>
                <a:gd name="T75" fmla="*/ 29 h 230"/>
                <a:gd name="T76" fmla="*/ 96 w 250"/>
                <a:gd name="T77" fmla="*/ 20 h 230"/>
                <a:gd name="T78" fmla="*/ 72 w 250"/>
                <a:gd name="T79" fmla="*/ 27 h 230"/>
                <a:gd name="T80" fmla="*/ 52 w 250"/>
                <a:gd name="T81" fmla="*/ 31 h 230"/>
                <a:gd name="T82" fmla="*/ 49 w 250"/>
                <a:gd name="T83" fmla="*/ 28 h 230"/>
                <a:gd name="T84" fmla="*/ 34 w 250"/>
                <a:gd name="T85" fmla="*/ 24 h 230"/>
                <a:gd name="T86" fmla="*/ 32 w 250"/>
                <a:gd name="T87" fmla="*/ 31 h 230"/>
                <a:gd name="T88" fmla="*/ 32 w 250"/>
                <a:gd name="T89" fmla="*/ 44 h 230"/>
                <a:gd name="T90" fmla="*/ 35 w 250"/>
                <a:gd name="T91" fmla="*/ 49 h 230"/>
                <a:gd name="T92" fmla="*/ 27 w 250"/>
                <a:gd name="T93" fmla="*/ 52 h 230"/>
                <a:gd name="T94" fmla="*/ 24 w 250"/>
                <a:gd name="T95" fmla="*/ 53 h 230"/>
                <a:gd name="T96" fmla="*/ 20 w 250"/>
                <a:gd name="T97" fmla="*/ 64 h 230"/>
                <a:gd name="T98" fmla="*/ 13 w 250"/>
                <a:gd name="T99" fmla="*/ 69 h 230"/>
                <a:gd name="T100" fmla="*/ 7 w 250"/>
                <a:gd name="T101" fmla="*/ 66 h 230"/>
                <a:gd name="T102" fmla="*/ 4 w 250"/>
                <a:gd name="T103" fmla="*/ 71 h 230"/>
                <a:gd name="T104" fmla="*/ 2 w 250"/>
                <a:gd name="T105" fmla="*/ 79 h 230"/>
                <a:gd name="T106" fmla="*/ 2 w 250"/>
                <a:gd name="T107" fmla="*/ 85 h 230"/>
                <a:gd name="T108" fmla="*/ 7 w 250"/>
                <a:gd name="T109" fmla="*/ 90 h 230"/>
                <a:gd name="T110" fmla="*/ 6 w 250"/>
                <a:gd name="T111" fmla="*/ 103 h 230"/>
                <a:gd name="T112" fmla="*/ 6 w 250"/>
                <a:gd name="T113" fmla="*/ 111 h 230"/>
                <a:gd name="T114" fmla="*/ 7 w 250"/>
                <a:gd name="T115" fmla="*/ 12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0" h="230">
                  <a:moveTo>
                    <a:pt x="10" y="125"/>
                  </a:moveTo>
                  <a:lnTo>
                    <a:pt x="11" y="125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5" y="12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5"/>
                  </a:lnTo>
                  <a:lnTo>
                    <a:pt x="17" y="125"/>
                  </a:lnTo>
                  <a:lnTo>
                    <a:pt x="17" y="126"/>
                  </a:lnTo>
                  <a:lnTo>
                    <a:pt x="20" y="126"/>
                  </a:lnTo>
                  <a:lnTo>
                    <a:pt x="21" y="125"/>
                  </a:lnTo>
                  <a:lnTo>
                    <a:pt x="21" y="124"/>
                  </a:lnTo>
                  <a:lnTo>
                    <a:pt x="21" y="123"/>
                  </a:lnTo>
                  <a:lnTo>
                    <a:pt x="22" y="122"/>
                  </a:lnTo>
                  <a:lnTo>
                    <a:pt x="23" y="123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25" y="126"/>
                  </a:lnTo>
                  <a:lnTo>
                    <a:pt x="26" y="126"/>
                  </a:lnTo>
                  <a:lnTo>
                    <a:pt x="27" y="125"/>
                  </a:lnTo>
                  <a:lnTo>
                    <a:pt x="27" y="127"/>
                  </a:lnTo>
                  <a:lnTo>
                    <a:pt x="26" y="127"/>
                  </a:lnTo>
                  <a:lnTo>
                    <a:pt x="25" y="127"/>
                  </a:lnTo>
                  <a:lnTo>
                    <a:pt x="25" y="128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3" y="130"/>
                  </a:lnTo>
                  <a:lnTo>
                    <a:pt x="23" y="131"/>
                  </a:lnTo>
                  <a:lnTo>
                    <a:pt x="23" y="132"/>
                  </a:lnTo>
                  <a:lnTo>
                    <a:pt x="24" y="132"/>
                  </a:lnTo>
                  <a:lnTo>
                    <a:pt x="24" y="131"/>
                  </a:lnTo>
                  <a:lnTo>
                    <a:pt x="25" y="131"/>
                  </a:lnTo>
                  <a:lnTo>
                    <a:pt x="26" y="131"/>
                  </a:lnTo>
                  <a:lnTo>
                    <a:pt x="27" y="132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28" y="133"/>
                  </a:lnTo>
                  <a:lnTo>
                    <a:pt x="28" y="134"/>
                  </a:lnTo>
                  <a:lnTo>
                    <a:pt x="29" y="134"/>
                  </a:lnTo>
                  <a:lnTo>
                    <a:pt x="30" y="134"/>
                  </a:lnTo>
                  <a:lnTo>
                    <a:pt x="30" y="135"/>
                  </a:lnTo>
                  <a:lnTo>
                    <a:pt x="30" y="136"/>
                  </a:lnTo>
                  <a:lnTo>
                    <a:pt x="30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30" y="138"/>
                  </a:lnTo>
                  <a:lnTo>
                    <a:pt x="31" y="139"/>
                  </a:lnTo>
                  <a:lnTo>
                    <a:pt x="31" y="140"/>
                  </a:lnTo>
                  <a:lnTo>
                    <a:pt x="32" y="139"/>
                  </a:lnTo>
                  <a:lnTo>
                    <a:pt x="32" y="140"/>
                  </a:lnTo>
                  <a:lnTo>
                    <a:pt x="32" y="141"/>
                  </a:lnTo>
                  <a:lnTo>
                    <a:pt x="31" y="142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3" y="145"/>
                  </a:lnTo>
                  <a:lnTo>
                    <a:pt x="32" y="146"/>
                  </a:lnTo>
                  <a:lnTo>
                    <a:pt x="31" y="147"/>
                  </a:lnTo>
                  <a:lnTo>
                    <a:pt x="29" y="149"/>
                  </a:lnTo>
                  <a:lnTo>
                    <a:pt x="28" y="150"/>
                  </a:lnTo>
                  <a:lnTo>
                    <a:pt x="28" y="151"/>
                  </a:lnTo>
                  <a:lnTo>
                    <a:pt x="28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6" y="152"/>
                  </a:lnTo>
                  <a:lnTo>
                    <a:pt x="25" y="152"/>
                  </a:lnTo>
                  <a:lnTo>
                    <a:pt x="24" y="154"/>
                  </a:lnTo>
                  <a:lnTo>
                    <a:pt x="23" y="155"/>
                  </a:lnTo>
                  <a:lnTo>
                    <a:pt x="22" y="155"/>
                  </a:lnTo>
                  <a:lnTo>
                    <a:pt x="21" y="156"/>
                  </a:lnTo>
                  <a:lnTo>
                    <a:pt x="20" y="158"/>
                  </a:lnTo>
                  <a:lnTo>
                    <a:pt x="21" y="158"/>
                  </a:lnTo>
                  <a:lnTo>
                    <a:pt x="21" y="159"/>
                  </a:lnTo>
                  <a:lnTo>
                    <a:pt x="22" y="160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4" y="161"/>
                  </a:lnTo>
                  <a:lnTo>
                    <a:pt x="24" y="162"/>
                  </a:lnTo>
                  <a:lnTo>
                    <a:pt x="23" y="162"/>
                  </a:lnTo>
                  <a:lnTo>
                    <a:pt x="22" y="162"/>
                  </a:lnTo>
                  <a:lnTo>
                    <a:pt x="20" y="161"/>
                  </a:lnTo>
                  <a:lnTo>
                    <a:pt x="19" y="161"/>
                  </a:lnTo>
                  <a:lnTo>
                    <a:pt x="18" y="161"/>
                  </a:lnTo>
                  <a:lnTo>
                    <a:pt x="17" y="162"/>
                  </a:lnTo>
                  <a:lnTo>
                    <a:pt x="16" y="162"/>
                  </a:lnTo>
                  <a:lnTo>
                    <a:pt x="16" y="161"/>
                  </a:lnTo>
                  <a:lnTo>
                    <a:pt x="14" y="162"/>
                  </a:lnTo>
                  <a:lnTo>
                    <a:pt x="13" y="162"/>
                  </a:lnTo>
                  <a:lnTo>
                    <a:pt x="12" y="163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9" y="164"/>
                  </a:lnTo>
                  <a:lnTo>
                    <a:pt x="9" y="165"/>
                  </a:lnTo>
                  <a:lnTo>
                    <a:pt x="9" y="166"/>
                  </a:lnTo>
                  <a:lnTo>
                    <a:pt x="8" y="167"/>
                  </a:lnTo>
                  <a:lnTo>
                    <a:pt x="7" y="167"/>
                  </a:lnTo>
                  <a:lnTo>
                    <a:pt x="7" y="168"/>
                  </a:lnTo>
                  <a:lnTo>
                    <a:pt x="7" y="169"/>
                  </a:lnTo>
                  <a:lnTo>
                    <a:pt x="7" y="170"/>
                  </a:lnTo>
                  <a:lnTo>
                    <a:pt x="7" y="170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72"/>
                  </a:lnTo>
                  <a:lnTo>
                    <a:pt x="11" y="172"/>
                  </a:lnTo>
                  <a:lnTo>
                    <a:pt x="11" y="173"/>
                  </a:lnTo>
                  <a:lnTo>
                    <a:pt x="11" y="174"/>
                  </a:lnTo>
                  <a:lnTo>
                    <a:pt x="10" y="175"/>
                  </a:lnTo>
                  <a:lnTo>
                    <a:pt x="9" y="175"/>
                  </a:lnTo>
                  <a:lnTo>
                    <a:pt x="8" y="175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7"/>
                  </a:lnTo>
                  <a:lnTo>
                    <a:pt x="7" y="178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81"/>
                  </a:lnTo>
                  <a:lnTo>
                    <a:pt x="4" y="182"/>
                  </a:lnTo>
                  <a:lnTo>
                    <a:pt x="3" y="182"/>
                  </a:lnTo>
                  <a:lnTo>
                    <a:pt x="3" y="183"/>
                  </a:lnTo>
                  <a:lnTo>
                    <a:pt x="2" y="183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1" y="187"/>
                  </a:lnTo>
                  <a:lnTo>
                    <a:pt x="2" y="188"/>
                  </a:lnTo>
                  <a:lnTo>
                    <a:pt x="3" y="188"/>
                  </a:lnTo>
                  <a:lnTo>
                    <a:pt x="3" y="190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3" y="195"/>
                  </a:lnTo>
                  <a:lnTo>
                    <a:pt x="5" y="195"/>
                  </a:lnTo>
                  <a:lnTo>
                    <a:pt x="5" y="196"/>
                  </a:lnTo>
                  <a:lnTo>
                    <a:pt x="5" y="199"/>
                  </a:lnTo>
                  <a:lnTo>
                    <a:pt x="6" y="200"/>
                  </a:lnTo>
                  <a:lnTo>
                    <a:pt x="6" y="201"/>
                  </a:lnTo>
                  <a:lnTo>
                    <a:pt x="6" y="202"/>
                  </a:lnTo>
                  <a:lnTo>
                    <a:pt x="6" y="203"/>
                  </a:lnTo>
                  <a:lnTo>
                    <a:pt x="5" y="204"/>
                  </a:lnTo>
                  <a:lnTo>
                    <a:pt x="5" y="205"/>
                  </a:lnTo>
                  <a:lnTo>
                    <a:pt x="5" y="206"/>
                  </a:lnTo>
                  <a:lnTo>
                    <a:pt x="4" y="206"/>
                  </a:lnTo>
                  <a:lnTo>
                    <a:pt x="2" y="209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6" y="212"/>
                  </a:lnTo>
                  <a:lnTo>
                    <a:pt x="6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9" y="214"/>
                  </a:lnTo>
                  <a:lnTo>
                    <a:pt x="10" y="214"/>
                  </a:lnTo>
                  <a:lnTo>
                    <a:pt x="10" y="215"/>
                  </a:lnTo>
                  <a:lnTo>
                    <a:pt x="10" y="216"/>
                  </a:lnTo>
                  <a:lnTo>
                    <a:pt x="10" y="217"/>
                  </a:lnTo>
                  <a:lnTo>
                    <a:pt x="10" y="218"/>
                  </a:lnTo>
                  <a:lnTo>
                    <a:pt x="12" y="220"/>
                  </a:lnTo>
                  <a:lnTo>
                    <a:pt x="13" y="220"/>
                  </a:lnTo>
                  <a:lnTo>
                    <a:pt x="13" y="221"/>
                  </a:lnTo>
                  <a:lnTo>
                    <a:pt x="14" y="221"/>
                  </a:lnTo>
                  <a:lnTo>
                    <a:pt x="15" y="220"/>
                  </a:lnTo>
                  <a:lnTo>
                    <a:pt x="16" y="220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6" y="220"/>
                  </a:lnTo>
                  <a:lnTo>
                    <a:pt x="17" y="220"/>
                  </a:lnTo>
                  <a:lnTo>
                    <a:pt x="18" y="222"/>
                  </a:lnTo>
                  <a:lnTo>
                    <a:pt x="21" y="223"/>
                  </a:lnTo>
                  <a:lnTo>
                    <a:pt x="24" y="226"/>
                  </a:lnTo>
                  <a:lnTo>
                    <a:pt x="25" y="227"/>
                  </a:lnTo>
                  <a:lnTo>
                    <a:pt x="26" y="227"/>
                  </a:lnTo>
                  <a:lnTo>
                    <a:pt x="27" y="227"/>
                  </a:lnTo>
                  <a:lnTo>
                    <a:pt x="28" y="228"/>
                  </a:lnTo>
                  <a:lnTo>
                    <a:pt x="29" y="228"/>
                  </a:lnTo>
                  <a:lnTo>
                    <a:pt x="34" y="229"/>
                  </a:lnTo>
                  <a:lnTo>
                    <a:pt x="36" y="230"/>
                  </a:lnTo>
                  <a:lnTo>
                    <a:pt x="37" y="229"/>
                  </a:lnTo>
                  <a:lnTo>
                    <a:pt x="38" y="229"/>
                  </a:lnTo>
                  <a:lnTo>
                    <a:pt x="40" y="230"/>
                  </a:lnTo>
                  <a:lnTo>
                    <a:pt x="41" y="230"/>
                  </a:lnTo>
                  <a:lnTo>
                    <a:pt x="41" y="230"/>
                  </a:lnTo>
                  <a:lnTo>
                    <a:pt x="48" y="225"/>
                  </a:lnTo>
                  <a:lnTo>
                    <a:pt x="52" y="222"/>
                  </a:lnTo>
                  <a:lnTo>
                    <a:pt x="57" y="220"/>
                  </a:lnTo>
                  <a:lnTo>
                    <a:pt x="64" y="215"/>
                  </a:lnTo>
                  <a:lnTo>
                    <a:pt x="67" y="214"/>
                  </a:lnTo>
                  <a:lnTo>
                    <a:pt x="70" y="211"/>
                  </a:lnTo>
                  <a:lnTo>
                    <a:pt x="76" y="206"/>
                  </a:lnTo>
                  <a:lnTo>
                    <a:pt x="83" y="202"/>
                  </a:lnTo>
                  <a:lnTo>
                    <a:pt x="88" y="199"/>
                  </a:lnTo>
                  <a:lnTo>
                    <a:pt x="93" y="196"/>
                  </a:lnTo>
                  <a:lnTo>
                    <a:pt x="97" y="194"/>
                  </a:lnTo>
                  <a:lnTo>
                    <a:pt x="106" y="188"/>
                  </a:lnTo>
                  <a:lnTo>
                    <a:pt x="114" y="182"/>
                  </a:lnTo>
                  <a:lnTo>
                    <a:pt x="118" y="180"/>
                  </a:lnTo>
                  <a:lnTo>
                    <a:pt x="123" y="177"/>
                  </a:lnTo>
                  <a:lnTo>
                    <a:pt x="127" y="175"/>
                  </a:lnTo>
                  <a:lnTo>
                    <a:pt x="132" y="172"/>
                  </a:lnTo>
                  <a:lnTo>
                    <a:pt x="135" y="170"/>
                  </a:lnTo>
                  <a:lnTo>
                    <a:pt x="139" y="167"/>
                  </a:lnTo>
                  <a:lnTo>
                    <a:pt x="143" y="165"/>
                  </a:lnTo>
                  <a:lnTo>
                    <a:pt x="148" y="163"/>
                  </a:lnTo>
                  <a:lnTo>
                    <a:pt x="152" y="160"/>
                  </a:lnTo>
                  <a:lnTo>
                    <a:pt x="157" y="157"/>
                  </a:lnTo>
                  <a:lnTo>
                    <a:pt x="160" y="155"/>
                  </a:lnTo>
                  <a:lnTo>
                    <a:pt x="164" y="153"/>
                  </a:lnTo>
                  <a:lnTo>
                    <a:pt x="168" y="151"/>
                  </a:lnTo>
                  <a:lnTo>
                    <a:pt x="169" y="150"/>
                  </a:lnTo>
                  <a:lnTo>
                    <a:pt x="173" y="147"/>
                  </a:lnTo>
                  <a:lnTo>
                    <a:pt x="177" y="145"/>
                  </a:lnTo>
                  <a:lnTo>
                    <a:pt x="181" y="142"/>
                  </a:lnTo>
                  <a:lnTo>
                    <a:pt x="186" y="138"/>
                  </a:lnTo>
                  <a:lnTo>
                    <a:pt x="196" y="136"/>
                  </a:lnTo>
                  <a:lnTo>
                    <a:pt x="197" y="136"/>
                  </a:lnTo>
                  <a:lnTo>
                    <a:pt x="198" y="134"/>
                  </a:lnTo>
                  <a:lnTo>
                    <a:pt x="200" y="132"/>
                  </a:lnTo>
                  <a:lnTo>
                    <a:pt x="205" y="119"/>
                  </a:lnTo>
                  <a:lnTo>
                    <a:pt x="206" y="118"/>
                  </a:lnTo>
                  <a:lnTo>
                    <a:pt x="206" y="116"/>
                  </a:lnTo>
                  <a:lnTo>
                    <a:pt x="205" y="109"/>
                  </a:lnTo>
                  <a:lnTo>
                    <a:pt x="205" y="101"/>
                  </a:lnTo>
                  <a:lnTo>
                    <a:pt x="205" y="100"/>
                  </a:lnTo>
                  <a:lnTo>
                    <a:pt x="206" y="97"/>
                  </a:lnTo>
                  <a:lnTo>
                    <a:pt x="207" y="91"/>
                  </a:lnTo>
                  <a:lnTo>
                    <a:pt x="208" y="87"/>
                  </a:lnTo>
                  <a:lnTo>
                    <a:pt x="208" y="86"/>
                  </a:lnTo>
                  <a:lnTo>
                    <a:pt x="210" y="83"/>
                  </a:lnTo>
                  <a:lnTo>
                    <a:pt x="211" y="81"/>
                  </a:lnTo>
                  <a:lnTo>
                    <a:pt x="211" y="79"/>
                  </a:lnTo>
                  <a:lnTo>
                    <a:pt x="212" y="78"/>
                  </a:lnTo>
                  <a:lnTo>
                    <a:pt x="212" y="71"/>
                  </a:lnTo>
                  <a:lnTo>
                    <a:pt x="211" y="69"/>
                  </a:lnTo>
                  <a:lnTo>
                    <a:pt x="211" y="69"/>
                  </a:lnTo>
                  <a:lnTo>
                    <a:pt x="208" y="62"/>
                  </a:lnTo>
                  <a:lnTo>
                    <a:pt x="207" y="60"/>
                  </a:lnTo>
                  <a:lnTo>
                    <a:pt x="207" y="59"/>
                  </a:lnTo>
                  <a:lnTo>
                    <a:pt x="209" y="47"/>
                  </a:lnTo>
                  <a:lnTo>
                    <a:pt x="209" y="46"/>
                  </a:lnTo>
                  <a:lnTo>
                    <a:pt x="212" y="39"/>
                  </a:lnTo>
                  <a:lnTo>
                    <a:pt x="213" y="38"/>
                  </a:lnTo>
                  <a:lnTo>
                    <a:pt x="214" y="37"/>
                  </a:lnTo>
                  <a:lnTo>
                    <a:pt x="217" y="37"/>
                  </a:lnTo>
                  <a:lnTo>
                    <a:pt x="228" y="35"/>
                  </a:lnTo>
                  <a:lnTo>
                    <a:pt x="229" y="34"/>
                  </a:lnTo>
                  <a:lnTo>
                    <a:pt x="230" y="33"/>
                  </a:lnTo>
                  <a:lnTo>
                    <a:pt x="236" y="27"/>
                  </a:lnTo>
                  <a:lnTo>
                    <a:pt x="243" y="19"/>
                  </a:lnTo>
                  <a:lnTo>
                    <a:pt x="246" y="16"/>
                  </a:lnTo>
                  <a:lnTo>
                    <a:pt x="249" y="13"/>
                  </a:lnTo>
                  <a:lnTo>
                    <a:pt x="250" y="12"/>
                  </a:lnTo>
                  <a:lnTo>
                    <a:pt x="250" y="11"/>
                  </a:lnTo>
                  <a:lnTo>
                    <a:pt x="250" y="10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49" y="8"/>
                  </a:lnTo>
                  <a:lnTo>
                    <a:pt x="248" y="7"/>
                  </a:lnTo>
                  <a:lnTo>
                    <a:pt x="249" y="4"/>
                  </a:lnTo>
                  <a:lnTo>
                    <a:pt x="249" y="4"/>
                  </a:lnTo>
                  <a:lnTo>
                    <a:pt x="247" y="3"/>
                  </a:lnTo>
                  <a:lnTo>
                    <a:pt x="247" y="2"/>
                  </a:lnTo>
                  <a:lnTo>
                    <a:pt x="246" y="2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lnTo>
                    <a:pt x="243" y="1"/>
                  </a:lnTo>
                  <a:lnTo>
                    <a:pt x="243" y="1"/>
                  </a:lnTo>
                  <a:lnTo>
                    <a:pt x="241" y="3"/>
                  </a:lnTo>
                  <a:lnTo>
                    <a:pt x="238" y="5"/>
                  </a:lnTo>
                  <a:lnTo>
                    <a:pt x="237" y="7"/>
                  </a:lnTo>
                  <a:lnTo>
                    <a:pt x="232" y="8"/>
                  </a:lnTo>
                  <a:lnTo>
                    <a:pt x="217" y="11"/>
                  </a:lnTo>
                  <a:lnTo>
                    <a:pt x="206" y="12"/>
                  </a:lnTo>
                  <a:lnTo>
                    <a:pt x="205" y="11"/>
                  </a:lnTo>
                  <a:lnTo>
                    <a:pt x="203" y="11"/>
                  </a:lnTo>
                  <a:lnTo>
                    <a:pt x="194" y="9"/>
                  </a:lnTo>
                  <a:lnTo>
                    <a:pt x="187" y="10"/>
                  </a:lnTo>
                  <a:lnTo>
                    <a:pt x="186" y="11"/>
                  </a:lnTo>
                  <a:lnTo>
                    <a:pt x="180" y="14"/>
                  </a:lnTo>
                  <a:lnTo>
                    <a:pt x="178" y="14"/>
                  </a:lnTo>
                  <a:lnTo>
                    <a:pt x="178" y="15"/>
                  </a:lnTo>
                  <a:lnTo>
                    <a:pt x="177" y="15"/>
                  </a:lnTo>
                  <a:lnTo>
                    <a:pt x="177" y="15"/>
                  </a:lnTo>
                  <a:lnTo>
                    <a:pt x="176" y="16"/>
                  </a:lnTo>
                  <a:lnTo>
                    <a:pt x="170" y="19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5" y="22"/>
                  </a:lnTo>
                  <a:lnTo>
                    <a:pt x="163" y="22"/>
                  </a:lnTo>
                  <a:lnTo>
                    <a:pt x="160" y="25"/>
                  </a:lnTo>
                  <a:lnTo>
                    <a:pt x="152" y="26"/>
                  </a:lnTo>
                  <a:lnTo>
                    <a:pt x="139" y="29"/>
                  </a:lnTo>
                  <a:lnTo>
                    <a:pt x="133" y="31"/>
                  </a:lnTo>
                  <a:lnTo>
                    <a:pt x="130" y="31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1" y="29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0" y="28"/>
                  </a:lnTo>
                  <a:lnTo>
                    <a:pt x="109" y="26"/>
                  </a:lnTo>
                  <a:lnTo>
                    <a:pt x="106" y="23"/>
                  </a:lnTo>
                  <a:lnTo>
                    <a:pt x="103" y="22"/>
                  </a:lnTo>
                  <a:lnTo>
                    <a:pt x="96" y="20"/>
                  </a:lnTo>
                  <a:lnTo>
                    <a:pt x="93" y="19"/>
                  </a:lnTo>
                  <a:lnTo>
                    <a:pt x="92" y="19"/>
                  </a:lnTo>
                  <a:lnTo>
                    <a:pt x="91" y="21"/>
                  </a:lnTo>
                  <a:lnTo>
                    <a:pt x="86" y="23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78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65" y="32"/>
                  </a:lnTo>
                  <a:lnTo>
                    <a:pt x="63" y="32"/>
                  </a:lnTo>
                  <a:lnTo>
                    <a:pt x="57" y="31"/>
                  </a:lnTo>
                  <a:lnTo>
                    <a:pt x="56" y="31"/>
                  </a:lnTo>
                  <a:lnTo>
                    <a:pt x="53" y="32"/>
                  </a:lnTo>
                  <a:lnTo>
                    <a:pt x="52" y="32"/>
                  </a:lnTo>
                  <a:lnTo>
                    <a:pt x="52" y="31"/>
                  </a:lnTo>
                  <a:lnTo>
                    <a:pt x="51" y="31"/>
                  </a:lnTo>
                  <a:lnTo>
                    <a:pt x="50" y="32"/>
                  </a:lnTo>
                  <a:lnTo>
                    <a:pt x="50" y="33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2" y="26"/>
                  </a:lnTo>
                  <a:lnTo>
                    <a:pt x="35" y="24"/>
                  </a:lnTo>
                  <a:lnTo>
                    <a:pt x="34" y="24"/>
                  </a:lnTo>
                  <a:lnTo>
                    <a:pt x="34" y="25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3" y="28"/>
                  </a:lnTo>
                  <a:lnTo>
                    <a:pt x="33" y="29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2" y="35"/>
                  </a:lnTo>
                  <a:lnTo>
                    <a:pt x="31" y="37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30" y="41"/>
                  </a:lnTo>
                  <a:lnTo>
                    <a:pt x="31" y="43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4" y="47"/>
                  </a:lnTo>
                  <a:lnTo>
                    <a:pt x="34" y="48"/>
                  </a:lnTo>
                  <a:lnTo>
                    <a:pt x="35" y="49"/>
                  </a:lnTo>
                  <a:lnTo>
                    <a:pt x="35" y="50"/>
                  </a:lnTo>
                  <a:lnTo>
                    <a:pt x="35" y="51"/>
                  </a:lnTo>
                  <a:lnTo>
                    <a:pt x="33" y="52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4" y="61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1" y="62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6" y="66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3" y="69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8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4" y="71"/>
                  </a:lnTo>
                  <a:lnTo>
                    <a:pt x="5" y="72"/>
                  </a:lnTo>
                  <a:lnTo>
                    <a:pt x="5" y="73"/>
                  </a:lnTo>
                  <a:lnTo>
                    <a:pt x="5" y="74"/>
                  </a:lnTo>
                  <a:lnTo>
                    <a:pt x="3" y="77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5"/>
                  </a:lnTo>
                  <a:lnTo>
                    <a:pt x="8" y="98"/>
                  </a:lnTo>
                  <a:lnTo>
                    <a:pt x="8" y="99"/>
                  </a:lnTo>
                  <a:lnTo>
                    <a:pt x="7" y="100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7"/>
                  </a:lnTo>
                  <a:lnTo>
                    <a:pt x="6" y="108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6" y="110"/>
                  </a:lnTo>
                  <a:lnTo>
                    <a:pt x="6" y="111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6" y="115"/>
                  </a:lnTo>
                  <a:lnTo>
                    <a:pt x="6" y="116"/>
                  </a:lnTo>
                  <a:lnTo>
                    <a:pt x="7" y="116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2"/>
                  </a:lnTo>
                  <a:lnTo>
                    <a:pt x="8" y="123"/>
                  </a:lnTo>
                  <a:lnTo>
                    <a:pt x="8" y="124"/>
                  </a:lnTo>
                  <a:lnTo>
                    <a:pt x="9" y="124"/>
                  </a:lnTo>
                  <a:lnTo>
                    <a:pt x="10" y="12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4" name="Freeform 76">
              <a:extLst>
                <a:ext uri="{FF2B5EF4-FFF2-40B4-BE49-F238E27FC236}">
                  <a16:creationId xmlns:a16="http://schemas.microsoft.com/office/drawing/2014/main" id="{EF0695FC-59F1-49BB-D0B2-EFDEA648A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13" y="4418013"/>
              <a:ext cx="376237" cy="211138"/>
            </a:xfrm>
            <a:custGeom>
              <a:avLst/>
              <a:gdLst>
                <a:gd name="T0" fmla="*/ 8 w 237"/>
                <a:gd name="T1" fmla="*/ 21 h 133"/>
                <a:gd name="T2" fmla="*/ 4 w 237"/>
                <a:gd name="T3" fmla="*/ 26 h 133"/>
                <a:gd name="T4" fmla="*/ 2 w 237"/>
                <a:gd name="T5" fmla="*/ 31 h 133"/>
                <a:gd name="T6" fmla="*/ 1 w 237"/>
                <a:gd name="T7" fmla="*/ 35 h 133"/>
                <a:gd name="T8" fmla="*/ 4 w 237"/>
                <a:gd name="T9" fmla="*/ 44 h 133"/>
                <a:gd name="T10" fmla="*/ 12 w 237"/>
                <a:gd name="T11" fmla="*/ 54 h 133"/>
                <a:gd name="T12" fmla="*/ 15 w 237"/>
                <a:gd name="T13" fmla="*/ 60 h 133"/>
                <a:gd name="T14" fmla="*/ 22 w 237"/>
                <a:gd name="T15" fmla="*/ 68 h 133"/>
                <a:gd name="T16" fmla="*/ 25 w 237"/>
                <a:gd name="T17" fmla="*/ 73 h 133"/>
                <a:gd name="T18" fmla="*/ 27 w 237"/>
                <a:gd name="T19" fmla="*/ 78 h 133"/>
                <a:gd name="T20" fmla="*/ 34 w 237"/>
                <a:gd name="T21" fmla="*/ 82 h 133"/>
                <a:gd name="T22" fmla="*/ 43 w 237"/>
                <a:gd name="T23" fmla="*/ 88 h 133"/>
                <a:gd name="T24" fmla="*/ 58 w 237"/>
                <a:gd name="T25" fmla="*/ 97 h 133"/>
                <a:gd name="T26" fmla="*/ 74 w 237"/>
                <a:gd name="T27" fmla="*/ 104 h 133"/>
                <a:gd name="T28" fmla="*/ 90 w 237"/>
                <a:gd name="T29" fmla="*/ 108 h 133"/>
                <a:gd name="T30" fmla="*/ 108 w 237"/>
                <a:gd name="T31" fmla="*/ 113 h 133"/>
                <a:gd name="T32" fmla="*/ 123 w 237"/>
                <a:gd name="T33" fmla="*/ 120 h 133"/>
                <a:gd name="T34" fmla="*/ 138 w 237"/>
                <a:gd name="T35" fmla="*/ 125 h 133"/>
                <a:gd name="T36" fmla="*/ 154 w 237"/>
                <a:gd name="T37" fmla="*/ 130 h 133"/>
                <a:gd name="T38" fmla="*/ 171 w 237"/>
                <a:gd name="T39" fmla="*/ 133 h 133"/>
                <a:gd name="T40" fmla="*/ 200 w 237"/>
                <a:gd name="T41" fmla="*/ 133 h 133"/>
                <a:gd name="T42" fmla="*/ 212 w 237"/>
                <a:gd name="T43" fmla="*/ 115 h 133"/>
                <a:gd name="T44" fmla="*/ 222 w 237"/>
                <a:gd name="T45" fmla="*/ 98 h 133"/>
                <a:gd name="T46" fmla="*/ 234 w 237"/>
                <a:gd name="T47" fmla="*/ 81 h 133"/>
                <a:gd name="T48" fmla="*/ 237 w 237"/>
                <a:gd name="T49" fmla="*/ 61 h 133"/>
                <a:gd name="T50" fmla="*/ 237 w 237"/>
                <a:gd name="T51" fmla="*/ 39 h 133"/>
                <a:gd name="T52" fmla="*/ 237 w 237"/>
                <a:gd name="T53" fmla="*/ 18 h 133"/>
                <a:gd name="T54" fmla="*/ 231 w 237"/>
                <a:gd name="T55" fmla="*/ 8 h 133"/>
                <a:gd name="T56" fmla="*/ 221 w 237"/>
                <a:gd name="T57" fmla="*/ 6 h 133"/>
                <a:gd name="T58" fmla="*/ 214 w 237"/>
                <a:gd name="T59" fmla="*/ 8 h 133"/>
                <a:gd name="T60" fmla="*/ 212 w 237"/>
                <a:gd name="T61" fmla="*/ 10 h 133"/>
                <a:gd name="T62" fmla="*/ 207 w 237"/>
                <a:gd name="T63" fmla="*/ 12 h 133"/>
                <a:gd name="T64" fmla="*/ 192 w 237"/>
                <a:gd name="T65" fmla="*/ 13 h 133"/>
                <a:gd name="T66" fmla="*/ 180 w 237"/>
                <a:gd name="T67" fmla="*/ 11 h 133"/>
                <a:gd name="T68" fmla="*/ 172 w 237"/>
                <a:gd name="T69" fmla="*/ 15 h 133"/>
                <a:gd name="T70" fmla="*/ 163 w 237"/>
                <a:gd name="T71" fmla="*/ 21 h 133"/>
                <a:gd name="T72" fmla="*/ 156 w 237"/>
                <a:gd name="T73" fmla="*/ 24 h 133"/>
                <a:gd name="T74" fmla="*/ 148 w 237"/>
                <a:gd name="T75" fmla="*/ 28 h 133"/>
                <a:gd name="T76" fmla="*/ 143 w 237"/>
                <a:gd name="T77" fmla="*/ 30 h 133"/>
                <a:gd name="T78" fmla="*/ 136 w 237"/>
                <a:gd name="T79" fmla="*/ 27 h 133"/>
                <a:gd name="T80" fmla="*/ 129 w 237"/>
                <a:gd name="T81" fmla="*/ 27 h 133"/>
                <a:gd name="T82" fmla="*/ 120 w 237"/>
                <a:gd name="T83" fmla="*/ 24 h 133"/>
                <a:gd name="T84" fmla="*/ 119 w 237"/>
                <a:gd name="T85" fmla="*/ 23 h 133"/>
                <a:gd name="T86" fmla="*/ 114 w 237"/>
                <a:gd name="T87" fmla="*/ 25 h 133"/>
                <a:gd name="T88" fmla="*/ 109 w 237"/>
                <a:gd name="T89" fmla="*/ 29 h 133"/>
                <a:gd name="T90" fmla="*/ 103 w 237"/>
                <a:gd name="T91" fmla="*/ 31 h 133"/>
                <a:gd name="T92" fmla="*/ 94 w 237"/>
                <a:gd name="T93" fmla="*/ 37 h 133"/>
                <a:gd name="T94" fmla="*/ 86 w 237"/>
                <a:gd name="T95" fmla="*/ 41 h 133"/>
                <a:gd name="T96" fmla="*/ 78 w 237"/>
                <a:gd name="T97" fmla="*/ 41 h 133"/>
                <a:gd name="T98" fmla="*/ 68 w 237"/>
                <a:gd name="T99" fmla="*/ 42 h 133"/>
                <a:gd name="T100" fmla="*/ 56 w 237"/>
                <a:gd name="T101" fmla="*/ 36 h 133"/>
                <a:gd name="T102" fmla="*/ 42 w 237"/>
                <a:gd name="T103" fmla="*/ 22 h 133"/>
                <a:gd name="T104" fmla="*/ 34 w 237"/>
                <a:gd name="T105" fmla="*/ 12 h 133"/>
                <a:gd name="T106" fmla="*/ 30 w 237"/>
                <a:gd name="T107" fmla="*/ 8 h 133"/>
                <a:gd name="T108" fmla="*/ 29 w 237"/>
                <a:gd name="T109" fmla="*/ 4 h 133"/>
                <a:gd name="T110" fmla="*/ 25 w 237"/>
                <a:gd name="T111" fmla="*/ 2 h 133"/>
                <a:gd name="T112" fmla="*/ 22 w 237"/>
                <a:gd name="T1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7" h="133">
                  <a:moveTo>
                    <a:pt x="10" y="19"/>
                  </a:moveTo>
                  <a:lnTo>
                    <a:pt x="10" y="20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4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1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6" y="48"/>
                  </a:lnTo>
                  <a:lnTo>
                    <a:pt x="7" y="50"/>
                  </a:lnTo>
                  <a:lnTo>
                    <a:pt x="11" y="53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5" y="60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72"/>
                  </a:lnTo>
                  <a:lnTo>
                    <a:pt x="25" y="73"/>
                  </a:lnTo>
                  <a:lnTo>
                    <a:pt x="26" y="74"/>
                  </a:lnTo>
                  <a:lnTo>
                    <a:pt x="27" y="74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30" y="80"/>
                  </a:lnTo>
                  <a:lnTo>
                    <a:pt x="33" y="82"/>
                  </a:lnTo>
                  <a:lnTo>
                    <a:pt x="34" y="82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36" y="82"/>
                  </a:lnTo>
                  <a:lnTo>
                    <a:pt x="39" y="85"/>
                  </a:lnTo>
                  <a:lnTo>
                    <a:pt x="43" y="88"/>
                  </a:lnTo>
                  <a:lnTo>
                    <a:pt x="47" y="92"/>
                  </a:lnTo>
                  <a:lnTo>
                    <a:pt x="50" y="95"/>
                  </a:lnTo>
                  <a:lnTo>
                    <a:pt x="51" y="96"/>
                  </a:lnTo>
                  <a:lnTo>
                    <a:pt x="54" y="96"/>
                  </a:lnTo>
                  <a:lnTo>
                    <a:pt x="58" y="97"/>
                  </a:lnTo>
                  <a:lnTo>
                    <a:pt x="61" y="98"/>
                  </a:lnTo>
                  <a:lnTo>
                    <a:pt x="64" y="100"/>
                  </a:lnTo>
                  <a:lnTo>
                    <a:pt x="68" y="101"/>
                  </a:lnTo>
                  <a:lnTo>
                    <a:pt x="70" y="102"/>
                  </a:lnTo>
                  <a:lnTo>
                    <a:pt x="74" y="104"/>
                  </a:lnTo>
                  <a:lnTo>
                    <a:pt x="78" y="105"/>
                  </a:lnTo>
                  <a:lnTo>
                    <a:pt x="81" y="105"/>
                  </a:lnTo>
                  <a:lnTo>
                    <a:pt x="85" y="106"/>
                  </a:lnTo>
                  <a:lnTo>
                    <a:pt x="88" y="108"/>
                  </a:lnTo>
                  <a:lnTo>
                    <a:pt x="90" y="108"/>
                  </a:lnTo>
                  <a:lnTo>
                    <a:pt x="94" y="109"/>
                  </a:lnTo>
                  <a:lnTo>
                    <a:pt x="97" y="111"/>
                  </a:lnTo>
                  <a:lnTo>
                    <a:pt x="101" y="112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11" y="115"/>
                  </a:lnTo>
                  <a:lnTo>
                    <a:pt x="113" y="116"/>
                  </a:lnTo>
                  <a:lnTo>
                    <a:pt x="117" y="117"/>
                  </a:lnTo>
                  <a:lnTo>
                    <a:pt x="120" y="118"/>
                  </a:lnTo>
                  <a:lnTo>
                    <a:pt x="123" y="120"/>
                  </a:lnTo>
                  <a:lnTo>
                    <a:pt x="127" y="121"/>
                  </a:lnTo>
                  <a:lnTo>
                    <a:pt x="129" y="122"/>
                  </a:lnTo>
                  <a:lnTo>
                    <a:pt x="132" y="122"/>
                  </a:lnTo>
                  <a:lnTo>
                    <a:pt x="136" y="124"/>
                  </a:lnTo>
                  <a:lnTo>
                    <a:pt x="138" y="125"/>
                  </a:lnTo>
                  <a:lnTo>
                    <a:pt x="142" y="126"/>
                  </a:lnTo>
                  <a:lnTo>
                    <a:pt x="146" y="127"/>
                  </a:lnTo>
                  <a:lnTo>
                    <a:pt x="149" y="129"/>
                  </a:lnTo>
                  <a:lnTo>
                    <a:pt x="152" y="130"/>
                  </a:lnTo>
                  <a:lnTo>
                    <a:pt x="154" y="130"/>
                  </a:lnTo>
                  <a:lnTo>
                    <a:pt x="158" y="130"/>
                  </a:lnTo>
                  <a:lnTo>
                    <a:pt x="160" y="131"/>
                  </a:lnTo>
                  <a:lnTo>
                    <a:pt x="163" y="133"/>
                  </a:lnTo>
                  <a:lnTo>
                    <a:pt x="166" y="133"/>
                  </a:lnTo>
                  <a:lnTo>
                    <a:pt x="171" y="133"/>
                  </a:lnTo>
                  <a:lnTo>
                    <a:pt x="177" y="133"/>
                  </a:lnTo>
                  <a:lnTo>
                    <a:pt x="183" y="133"/>
                  </a:lnTo>
                  <a:lnTo>
                    <a:pt x="188" y="133"/>
                  </a:lnTo>
                  <a:lnTo>
                    <a:pt x="195" y="133"/>
                  </a:lnTo>
                  <a:lnTo>
                    <a:pt x="200" y="133"/>
                  </a:lnTo>
                  <a:lnTo>
                    <a:pt x="202" y="130"/>
                  </a:lnTo>
                  <a:lnTo>
                    <a:pt x="205" y="127"/>
                  </a:lnTo>
                  <a:lnTo>
                    <a:pt x="207" y="123"/>
                  </a:lnTo>
                  <a:lnTo>
                    <a:pt x="209" y="119"/>
                  </a:lnTo>
                  <a:lnTo>
                    <a:pt x="212" y="115"/>
                  </a:lnTo>
                  <a:lnTo>
                    <a:pt x="214" y="112"/>
                  </a:lnTo>
                  <a:lnTo>
                    <a:pt x="216" y="108"/>
                  </a:lnTo>
                  <a:lnTo>
                    <a:pt x="218" y="105"/>
                  </a:lnTo>
                  <a:lnTo>
                    <a:pt x="220" y="102"/>
                  </a:lnTo>
                  <a:lnTo>
                    <a:pt x="222" y="98"/>
                  </a:lnTo>
                  <a:lnTo>
                    <a:pt x="225" y="95"/>
                  </a:lnTo>
                  <a:lnTo>
                    <a:pt x="227" y="91"/>
                  </a:lnTo>
                  <a:lnTo>
                    <a:pt x="230" y="88"/>
                  </a:lnTo>
                  <a:lnTo>
                    <a:pt x="232" y="85"/>
                  </a:lnTo>
                  <a:lnTo>
                    <a:pt x="234" y="81"/>
                  </a:lnTo>
                  <a:lnTo>
                    <a:pt x="237" y="78"/>
                  </a:lnTo>
                  <a:lnTo>
                    <a:pt x="237" y="73"/>
                  </a:lnTo>
                  <a:lnTo>
                    <a:pt x="237" y="69"/>
                  </a:lnTo>
                  <a:lnTo>
                    <a:pt x="237" y="64"/>
                  </a:lnTo>
                  <a:lnTo>
                    <a:pt x="237" y="61"/>
                  </a:lnTo>
                  <a:lnTo>
                    <a:pt x="237" y="56"/>
                  </a:lnTo>
                  <a:lnTo>
                    <a:pt x="237" y="52"/>
                  </a:lnTo>
                  <a:lnTo>
                    <a:pt x="237" y="47"/>
                  </a:lnTo>
                  <a:lnTo>
                    <a:pt x="237" y="43"/>
                  </a:lnTo>
                  <a:lnTo>
                    <a:pt x="237" y="39"/>
                  </a:lnTo>
                  <a:lnTo>
                    <a:pt x="237" y="35"/>
                  </a:lnTo>
                  <a:lnTo>
                    <a:pt x="237" y="30"/>
                  </a:lnTo>
                  <a:lnTo>
                    <a:pt x="237" y="26"/>
                  </a:lnTo>
                  <a:lnTo>
                    <a:pt x="237" y="21"/>
                  </a:lnTo>
                  <a:lnTo>
                    <a:pt x="237" y="18"/>
                  </a:lnTo>
                  <a:lnTo>
                    <a:pt x="237" y="13"/>
                  </a:lnTo>
                  <a:lnTo>
                    <a:pt x="237" y="9"/>
                  </a:lnTo>
                  <a:lnTo>
                    <a:pt x="236" y="9"/>
                  </a:lnTo>
                  <a:lnTo>
                    <a:pt x="235" y="9"/>
                  </a:lnTo>
                  <a:lnTo>
                    <a:pt x="231" y="8"/>
                  </a:lnTo>
                  <a:lnTo>
                    <a:pt x="230" y="7"/>
                  </a:lnTo>
                  <a:lnTo>
                    <a:pt x="228" y="6"/>
                  </a:lnTo>
                  <a:lnTo>
                    <a:pt x="225" y="5"/>
                  </a:lnTo>
                  <a:lnTo>
                    <a:pt x="222" y="6"/>
                  </a:lnTo>
                  <a:lnTo>
                    <a:pt x="221" y="6"/>
                  </a:lnTo>
                  <a:lnTo>
                    <a:pt x="220" y="6"/>
                  </a:lnTo>
                  <a:lnTo>
                    <a:pt x="219" y="7"/>
                  </a:lnTo>
                  <a:lnTo>
                    <a:pt x="218" y="7"/>
                  </a:lnTo>
                  <a:lnTo>
                    <a:pt x="215" y="7"/>
                  </a:lnTo>
                  <a:lnTo>
                    <a:pt x="214" y="8"/>
                  </a:lnTo>
                  <a:lnTo>
                    <a:pt x="214" y="8"/>
                  </a:lnTo>
                  <a:lnTo>
                    <a:pt x="214" y="9"/>
                  </a:lnTo>
                  <a:lnTo>
                    <a:pt x="213" y="9"/>
                  </a:lnTo>
                  <a:lnTo>
                    <a:pt x="213" y="10"/>
                  </a:lnTo>
                  <a:lnTo>
                    <a:pt x="212" y="10"/>
                  </a:lnTo>
                  <a:lnTo>
                    <a:pt x="211" y="10"/>
                  </a:lnTo>
                  <a:lnTo>
                    <a:pt x="210" y="11"/>
                  </a:lnTo>
                  <a:lnTo>
                    <a:pt x="209" y="11"/>
                  </a:lnTo>
                  <a:lnTo>
                    <a:pt x="208" y="11"/>
                  </a:lnTo>
                  <a:lnTo>
                    <a:pt x="207" y="12"/>
                  </a:lnTo>
                  <a:lnTo>
                    <a:pt x="207" y="13"/>
                  </a:lnTo>
                  <a:lnTo>
                    <a:pt x="205" y="13"/>
                  </a:lnTo>
                  <a:lnTo>
                    <a:pt x="198" y="13"/>
                  </a:lnTo>
                  <a:lnTo>
                    <a:pt x="197" y="13"/>
                  </a:lnTo>
                  <a:lnTo>
                    <a:pt x="192" y="13"/>
                  </a:lnTo>
                  <a:lnTo>
                    <a:pt x="190" y="15"/>
                  </a:lnTo>
                  <a:lnTo>
                    <a:pt x="189" y="14"/>
                  </a:lnTo>
                  <a:lnTo>
                    <a:pt x="183" y="11"/>
                  </a:lnTo>
                  <a:lnTo>
                    <a:pt x="181" y="11"/>
                  </a:lnTo>
                  <a:lnTo>
                    <a:pt x="180" y="11"/>
                  </a:lnTo>
                  <a:lnTo>
                    <a:pt x="179" y="11"/>
                  </a:lnTo>
                  <a:lnTo>
                    <a:pt x="178" y="11"/>
                  </a:lnTo>
                  <a:lnTo>
                    <a:pt x="177" y="11"/>
                  </a:lnTo>
                  <a:lnTo>
                    <a:pt x="173" y="14"/>
                  </a:lnTo>
                  <a:lnTo>
                    <a:pt x="172" y="15"/>
                  </a:lnTo>
                  <a:lnTo>
                    <a:pt x="171" y="15"/>
                  </a:lnTo>
                  <a:lnTo>
                    <a:pt x="170" y="16"/>
                  </a:lnTo>
                  <a:lnTo>
                    <a:pt x="169" y="17"/>
                  </a:lnTo>
                  <a:lnTo>
                    <a:pt x="166" y="19"/>
                  </a:lnTo>
                  <a:lnTo>
                    <a:pt x="163" y="21"/>
                  </a:lnTo>
                  <a:lnTo>
                    <a:pt x="160" y="21"/>
                  </a:lnTo>
                  <a:lnTo>
                    <a:pt x="159" y="21"/>
                  </a:lnTo>
                  <a:lnTo>
                    <a:pt x="159" y="22"/>
                  </a:lnTo>
                  <a:lnTo>
                    <a:pt x="158" y="23"/>
                  </a:lnTo>
                  <a:lnTo>
                    <a:pt x="156" y="24"/>
                  </a:lnTo>
                  <a:lnTo>
                    <a:pt x="154" y="25"/>
                  </a:lnTo>
                  <a:lnTo>
                    <a:pt x="152" y="27"/>
                  </a:lnTo>
                  <a:lnTo>
                    <a:pt x="151" y="28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7" y="28"/>
                  </a:lnTo>
                  <a:lnTo>
                    <a:pt x="146" y="28"/>
                  </a:lnTo>
                  <a:lnTo>
                    <a:pt x="145" y="29"/>
                  </a:lnTo>
                  <a:lnTo>
                    <a:pt x="144" y="29"/>
                  </a:lnTo>
                  <a:lnTo>
                    <a:pt x="143" y="30"/>
                  </a:lnTo>
                  <a:lnTo>
                    <a:pt x="141" y="30"/>
                  </a:lnTo>
                  <a:lnTo>
                    <a:pt x="139" y="30"/>
                  </a:lnTo>
                  <a:lnTo>
                    <a:pt x="138" y="29"/>
                  </a:lnTo>
                  <a:lnTo>
                    <a:pt x="137" y="28"/>
                  </a:lnTo>
                  <a:lnTo>
                    <a:pt x="136" y="27"/>
                  </a:lnTo>
                  <a:lnTo>
                    <a:pt x="134" y="26"/>
                  </a:lnTo>
                  <a:lnTo>
                    <a:pt x="133" y="26"/>
                  </a:lnTo>
                  <a:lnTo>
                    <a:pt x="131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8" y="27"/>
                  </a:lnTo>
                  <a:lnTo>
                    <a:pt x="127" y="26"/>
                  </a:lnTo>
                  <a:lnTo>
                    <a:pt x="125" y="26"/>
                  </a:lnTo>
                  <a:lnTo>
                    <a:pt x="121" y="24"/>
                  </a:lnTo>
                  <a:lnTo>
                    <a:pt x="120" y="24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4"/>
                  </a:lnTo>
                  <a:lnTo>
                    <a:pt x="120" y="23"/>
                  </a:lnTo>
                  <a:lnTo>
                    <a:pt x="119" y="23"/>
                  </a:lnTo>
                  <a:lnTo>
                    <a:pt x="118" y="23"/>
                  </a:lnTo>
                  <a:lnTo>
                    <a:pt x="117" y="23"/>
                  </a:lnTo>
                  <a:lnTo>
                    <a:pt x="116" y="23"/>
                  </a:lnTo>
                  <a:lnTo>
                    <a:pt x="115" y="24"/>
                  </a:lnTo>
                  <a:lnTo>
                    <a:pt x="114" y="25"/>
                  </a:lnTo>
                  <a:lnTo>
                    <a:pt x="113" y="26"/>
                  </a:lnTo>
                  <a:lnTo>
                    <a:pt x="112" y="26"/>
                  </a:lnTo>
                  <a:lnTo>
                    <a:pt x="111" y="28"/>
                  </a:lnTo>
                  <a:lnTo>
                    <a:pt x="110" y="28"/>
                  </a:lnTo>
                  <a:lnTo>
                    <a:pt x="109" y="29"/>
                  </a:lnTo>
                  <a:lnTo>
                    <a:pt x="108" y="29"/>
                  </a:lnTo>
                  <a:lnTo>
                    <a:pt x="106" y="30"/>
                  </a:lnTo>
                  <a:lnTo>
                    <a:pt x="105" y="31"/>
                  </a:lnTo>
                  <a:lnTo>
                    <a:pt x="103" y="31"/>
                  </a:lnTo>
                  <a:lnTo>
                    <a:pt x="103" y="31"/>
                  </a:lnTo>
                  <a:lnTo>
                    <a:pt x="102" y="31"/>
                  </a:lnTo>
                  <a:lnTo>
                    <a:pt x="101" y="31"/>
                  </a:lnTo>
                  <a:lnTo>
                    <a:pt x="100" y="31"/>
                  </a:lnTo>
                  <a:lnTo>
                    <a:pt x="97" y="34"/>
                  </a:lnTo>
                  <a:lnTo>
                    <a:pt x="94" y="37"/>
                  </a:lnTo>
                  <a:lnTo>
                    <a:pt x="93" y="37"/>
                  </a:lnTo>
                  <a:lnTo>
                    <a:pt x="92" y="37"/>
                  </a:lnTo>
                  <a:lnTo>
                    <a:pt x="88" y="39"/>
                  </a:lnTo>
                  <a:lnTo>
                    <a:pt x="88" y="40"/>
                  </a:lnTo>
                  <a:lnTo>
                    <a:pt x="86" y="41"/>
                  </a:lnTo>
                  <a:lnTo>
                    <a:pt x="85" y="41"/>
                  </a:lnTo>
                  <a:lnTo>
                    <a:pt x="83" y="41"/>
                  </a:lnTo>
                  <a:lnTo>
                    <a:pt x="80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5" y="42"/>
                  </a:lnTo>
                  <a:lnTo>
                    <a:pt x="74" y="42"/>
                  </a:lnTo>
                  <a:lnTo>
                    <a:pt x="72" y="43"/>
                  </a:lnTo>
                  <a:lnTo>
                    <a:pt x="70" y="42"/>
                  </a:lnTo>
                  <a:lnTo>
                    <a:pt x="68" y="42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2" y="40"/>
                  </a:lnTo>
                  <a:lnTo>
                    <a:pt x="61" y="39"/>
                  </a:lnTo>
                  <a:lnTo>
                    <a:pt x="56" y="36"/>
                  </a:lnTo>
                  <a:lnTo>
                    <a:pt x="54" y="34"/>
                  </a:lnTo>
                  <a:lnTo>
                    <a:pt x="52" y="32"/>
                  </a:lnTo>
                  <a:lnTo>
                    <a:pt x="47" y="28"/>
                  </a:lnTo>
                  <a:lnTo>
                    <a:pt x="44" y="26"/>
                  </a:lnTo>
                  <a:lnTo>
                    <a:pt x="42" y="22"/>
                  </a:lnTo>
                  <a:lnTo>
                    <a:pt x="37" y="20"/>
                  </a:lnTo>
                  <a:lnTo>
                    <a:pt x="36" y="16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1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5" name="Freeform 77">
              <a:extLst>
                <a:ext uri="{FF2B5EF4-FFF2-40B4-BE49-F238E27FC236}">
                  <a16:creationId xmlns:a16="http://schemas.microsoft.com/office/drawing/2014/main" id="{17C31696-35CE-9F9A-62E3-5AFE2DDA7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6" y="1882775"/>
              <a:ext cx="11112" cy="6350"/>
            </a:xfrm>
            <a:custGeom>
              <a:avLst/>
              <a:gdLst>
                <a:gd name="T0" fmla="*/ 4 w 7"/>
                <a:gd name="T1" fmla="*/ 4 h 4"/>
                <a:gd name="T2" fmla="*/ 6 w 7"/>
                <a:gd name="T3" fmla="*/ 4 h 4"/>
                <a:gd name="T4" fmla="*/ 7 w 7"/>
                <a:gd name="T5" fmla="*/ 4 h 4"/>
                <a:gd name="T6" fmla="*/ 7 w 7"/>
                <a:gd name="T7" fmla="*/ 4 h 4"/>
                <a:gd name="T8" fmla="*/ 7 w 7"/>
                <a:gd name="T9" fmla="*/ 3 h 4"/>
                <a:gd name="T10" fmla="*/ 6 w 7"/>
                <a:gd name="T11" fmla="*/ 3 h 4"/>
                <a:gd name="T12" fmla="*/ 5 w 7"/>
                <a:gd name="T13" fmla="*/ 3 h 4"/>
                <a:gd name="T14" fmla="*/ 4 w 7"/>
                <a:gd name="T15" fmla="*/ 2 h 4"/>
                <a:gd name="T16" fmla="*/ 4 w 7"/>
                <a:gd name="T17" fmla="*/ 2 h 4"/>
                <a:gd name="T18" fmla="*/ 3 w 7"/>
                <a:gd name="T19" fmla="*/ 2 h 4"/>
                <a:gd name="T20" fmla="*/ 1 w 7"/>
                <a:gd name="T21" fmla="*/ 0 h 4"/>
                <a:gd name="T22" fmla="*/ 0 w 7"/>
                <a:gd name="T23" fmla="*/ 0 h 4"/>
                <a:gd name="T24" fmla="*/ 0 w 7"/>
                <a:gd name="T25" fmla="*/ 1 h 4"/>
                <a:gd name="T26" fmla="*/ 0 w 7"/>
                <a:gd name="T27" fmla="*/ 2 h 4"/>
                <a:gd name="T28" fmla="*/ 0 w 7"/>
                <a:gd name="T29" fmla="*/ 2 h 4"/>
                <a:gd name="T30" fmla="*/ 1 w 7"/>
                <a:gd name="T31" fmla="*/ 3 h 4"/>
                <a:gd name="T32" fmla="*/ 1 w 7"/>
                <a:gd name="T33" fmla="*/ 4 h 4"/>
                <a:gd name="T34" fmla="*/ 4 w 7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6" name="Freeform 78">
              <a:extLst>
                <a:ext uri="{FF2B5EF4-FFF2-40B4-BE49-F238E27FC236}">
                  <a16:creationId xmlns:a16="http://schemas.microsoft.com/office/drawing/2014/main" id="{E6DBEC3D-4DBB-075B-BF05-7F46F2DF6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1" y="1998663"/>
              <a:ext cx="12700" cy="22225"/>
            </a:xfrm>
            <a:custGeom>
              <a:avLst/>
              <a:gdLst>
                <a:gd name="T0" fmla="*/ 7 w 8"/>
                <a:gd name="T1" fmla="*/ 6 h 14"/>
                <a:gd name="T2" fmla="*/ 7 w 8"/>
                <a:gd name="T3" fmla="*/ 5 h 14"/>
                <a:gd name="T4" fmla="*/ 7 w 8"/>
                <a:gd name="T5" fmla="*/ 4 h 14"/>
                <a:gd name="T6" fmla="*/ 6 w 8"/>
                <a:gd name="T7" fmla="*/ 3 h 14"/>
                <a:gd name="T8" fmla="*/ 5 w 8"/>
                <a:gd name="T9" fmla="*/ 3 h 14"/>
                <a:gd name="T10" fmla="*/ 4 w 8"/>
                <a:gd name="T11" fmla="*/ 3 h 14"/>
                <a:gd name="T12" fmla="*/ 3 w 8"/>
                <a:gd name="T13" fmla="*/ 2 h 14"/>
                <a:gd name="T14" fmla="*/ 2 w 8"/>
                <a:gd name="T15" fmla="*/ 1 h 14"/>
                <a:gd name="T16" fmla="*/ 1 w 8"/>
                <a:gd name="T17" fmla="*/ 0 h 14"/>
                <a:gd name="T18" fmla="*/ 0 w 8"/>
                <a:gd name="T19" fmla="*/ 0 h 14"/>
                <a:gd name="T20" fmla="*/ 1 w 8"/>
                <a:gd name="T21" fmla="*/ 2 h 14"/>
                <a:gd name="T22" fmla="*/ 2 w 8"/>
                <a:gd name="T23" fmla="*/ 3 h 14"/>
                <a:gd name="T24" fmla="*/ 1 w 8"/>
                <a:gd name="T25" fmla="*/ 4 h 14"/>
                <a:gd name="T26" fmla="*/ 1 w 8"/>
                <a:gd name="T27" fmla="*/ 5 h 14"/>
                <a:gd name="T28" fmla="*/ 2 w 8"/>
                <a:gd name="T29" fmla="*/ 6 h 14"/>
                <a:gd name="T30" fmla="*/ 2 w 8"/>
                <a:gd name="T31" fmla="*/ 7 h 14"/>
                <a:gd name="T32" fmla="*/ 3 w 8"/>
                <a:gd name="T33" fmla="*/ 8 h 14"/>
                <a:gd name="T34" fmla="*/ 5 w 8"/>
                <a:gd name="T35" fmla="*/ 10 h 14"/>
                <a:gd name="T36" fmla="*/ 6 w 8"/>
                <a:gd name="T37" fmla="*/ 10 h 14"/>
                <a:gd name="T38" fmla="*/ 6 w 8"/>
                <a:gd name="T39" fmla="*/ 11 h 14"/>
                <a:gd name="T40" fmla="*/ 7 w 8"/>
                <a:gd name="T41" fmla="*/ 14 h 14"/>
                <a:gd name="T42" fmla="*/ 7 w 8"/>
                <a:gd name="T43" fmla="*/ 14 h 14"/>
                <a:gd name="T44" fmla="*/ 7 w 8"/>
                <a:gd name="T45" fmla="*/ 13 h 14"/>
                <a:gd name="T46" fmla="*/ 8 w 8"/>
                <a:gd name="T47" fmla="*/ 11 h 14"/>
                <a:gd name="T48" fmla="*/ 8 w 8"/>
                <a:gd name="T49" fmla="*/ 9 h 14"/>
                <a:gd name="T50" fmla="*/ 8 w 8"/>
                <a:gd name="T51" fmla="*/ 8 h 14"/>
                <a:gd name="T52" fmla="*/ 8 w 8"/>
                <a:gd name="T53" fmla="*/ 8 h 14"/>
                <a:gd name="T54" fmla="*/ 7 w 8"/>
                <a:gd name="T55" fmla="*/ 8 h 14"/>
                <a:gd name="T56" fmla="*/ 7 w 8"/>
                <a:gd name="T57" fmla="*/ 7 h 14"/>
                <a:gd name="T58" fmla="*/ 7 w 8"/>
                <a:gd name="T5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4">
                  <a:moveTo>
                    <a:pt x="7" y="6"/>
                  </a:moveTo>
                  <a:lnTo>
                    <a:pt x="7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7" name="Freeform 79">
              <a:extLst>
                <a:ext uri="{FF2B5EF4-FFF2-40B4-BE49-F238E27FC236}">
                  <a16:creationId xmlns:a16="http://schemas.microsoft.com/office/drawing/2014/main" id="{621C6242-295C-E1EA-103F-4AB1A2D6D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213" y="1941513"/>
              <a:ext cx="6350" cy="1588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0 h 1"/>
                <a:gd name="T4" fmla="*/ 0 w 4"/>
                <a:gd name="T5" fmla="*/ 0 h 1"/>
                <a:gd name="T6" fmla="*/ 1 w 4"/>
                <a:gd name="T7" fmla="*/ 1 h 1"/>
                <a:gd name="T8" fmla="*/ 3 w 4"/>
                <a:gd name="T9" fmla="*/ 1 h 1"/>
                <a:gd name="T10" fmla="*/ 4 w 4"/>
                <a:gd name="T11" fmla="*/ 1 h 1"/>
                <a:gd name="T12" fmla="*/ 4 w 4"/>
                <a:gd name="T13" fmla="*/ 1 h 1"/>
                <a:gd name="T14" fmla="*/ 3 w 4"/>
                <a:gd name="T15" fmla="*/ 0 h 1"/>
                <a:gd name="T16" fmla="*/ 1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8" name="Freeform 80">
              <a:extLst>
                <a:ext uri="{FF2B5EF4-FFF2-40B4-BE49-F238E27FC236}">
                  <a16:creationId xmlns:a16="http://schemas.microsoft.com/office/drawing/2014/main" id="{DCF3BE0E-87F6-183C-AA36-60851BBD7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976" y="1914525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2 w 6"/>
                <a:gd name="T3" fmla="*/ 0 h 6"/>
                <a:gd name="T4" fmla="*/ 0 w 6"/>
                <a:gd name="T5" fmla="*/ 0 h 6"/>
                <a:gd name="T6" fmla="*/ 1 w 6"/>
                <a:gd name="T7" fmla="*/ 1 h 6"/>
                <a:gd name="T8" fmla="*/ 1 w 6"/>
                <a:gd name="T9" fmla="*/ 3 h 6"/>
                <a:gd name="T10" fmla="*/ 2 w 6"/>
                <a:gd name="T11" fmla="*/ 3 h 6"/>
                <a:gd name="T12" fmla="*/ 2 w 6"/>
                <a:gd name="T13" fmla="*/ 3 h 6"/>
                <a:gd name="T14" fmla="*/ 3 w 6"/>
                <a:gd name="T15" fmla="*/ 3 h 6"/>
                <a:gd name="T16" fmla="*/ 4 w 6"/>
                <a:gd name="T17" fmla="*/ 4 h 6"/>
                <a:gd name="T18" fmla="*/ 5 w 6"/>
                <a:gd name="T19" fmla="*/ 6 h 6"/>
                <a:gd name="T20" fmla="*/ 6 w 6"/>
                <a:gd name="T21" fmla="*/ 6 h 6"/>
                <a:gd name="T22" fmla="*/ 6 w 6"/>
                <a:gd name="T23" fmla="*/ 5 h 6"/>
                <a:gd name="T24" fmla="*/ 6 w 6"/>
                <a:gd name="T25" fmla="*/ 4 h 6"/>
                <a:gd name="T26" fmla="*/ 6 w 6"/>
                <a:gd name="T27" fmla="*/ 3 h 6"/>
                <a:gd name="T28" fmla="*/ 5 w 6"/>
                <a:gd name="T29" fmla="*/ 3 h 6"/>
                <a:gd name="T30" fmla="*/ 4 w 6"/>
                <a:gd name="T31" fmla="*/ 3 h 6"/>
                <a:gd name="T32" fmla="*/ 3 w 6"/>
                <a:gd name="T33" fmla="*/ 2 h 6"/>
                <a:gd name="T34" fmla="*/ 3 w 6"/>
                <a:gd name="T35" fmla="*/ 1 h 6"/>
                <a:gd name="T36" fmla="*/ 3 w 6"/>
                <a:gd name="T3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9" name="Freeform 81">
              <a:extLst>
                <a:ext uri="{FF2B5EF4-FFF2-40B4-BE49-F238E27FC236}">
                  <a16:creationId xmlns:a16="http://schemas.microsoft.com/office/drawing/2014/main" id="{C8134E10-1768-840A-C97E-FB9C7EB36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6" y="1982788"/>
              <a:ext cx="19050" cy="6350"/>
            </a:xfrm>
            <a:custGeom>
              <a:avLst/>
              <a:gdLst>
                <a:gd name="T0" fmla="*/ 3 w 12"/>
                <a:gd name="T1" fmla="*/ 0 h 4"/>
                <a:gd name="T2" fmla="*/ 3 w 12"/>
                <a:gd name="T3" fmla="*/ 0 h 4"/>
                <a:gd name="T4" fmla="*/ 2 w 12"/>
                <a:gd name="T5" fmla="*/ 0 h 4"/>
                <a:gd name="T6" fmla="*/ 0 w 12"/>
                <a:gd name="T7" fmla="*/ 0 h 4"/>
                <a:gd name="T8" fmla="*/ 0 w 12"/>
                <a:gd name="T9" fmla="*/ 0 h 4"/>
                <a:gd name="T10" fmla="*/ 0 w 12"/>
                <a:gd name="T11" fmla="*/ 0 h 4"/>
                <a:gd name="T12" fmla="*/ 2 w 12"/>
                <a:gd name="T13" fmla="*/ 2 h 4"/>
                <a:gd name="T14" fmla="*/ 5 w 12"/>
                <a:gd name="T15" fmla="*/ 2 h 4"/>
                <a:gd name="T16" fmla="*/ 8 w 12"/>
                <a:gd name="T17" fmla="*/ 4 h 4"/>
                <a:gd name="T18" fmla="*/ 10 w 12"/>
                <a:gd name="T19" fmla="*/ 4 h 4"/>
                <a:gd name="T20" fmla="*/ 11 w 12"/>
                <a:gd name="T21" fmla="*/ 4 h 4"/>
                <a:gd name="T22" fmla="*/ 12 w 12"/>
                <a:gd name="T23" fmla="*/ 4 h 4"/>
                <a:gd name="T24" fmla="*/ 11 w 12"/>
                <a:gd name="T25" fmla="*/ 3 h 4"/>
                <a:gd name="T26" fmla="*/ 10 w 12"/>
                <a:gd name="T27" fmla="*/ 3 h 4"/>
                <a:gd name="T28" fmla="*/ 9 w 12"/>
                <a:gd name="T29" fmla="*/ 2 h 4"/>
                <a:gd name="T30" fmla="*/ 6 w 12"/>
                <a:gd name="T31" fmla="*/ 1 h 4"/>
                <a:gd name="T32" fmla="*/ 6 w 12"/>
                <a:gd name="T33" fmla="*/ 0 h 4"/>
                <a:gd name="T34" fmla="*/ 5 w 12"/>
                <a:gd name="T35" fmla="*/ 0 h 4"/>
                <a:gd name="T36" fmla="*/ 3 w 12"/>
                <a:gd name="T37" fmla="*/ 1 h 4"/>
                <a:gd name="T38" fmla="*/ 2 w 12"/>
                <a:gd name="T39" fmla="*/ 1 h 4"/>
                <a:gd name="T40" fmla="*/ 2 w 12"/>
                <a:gd name="T41" fmla="*/ 0 h 4"/>
                <a:gd name="T42" fmla="*/ 3 w 12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4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0" name="Freeform 82">
              <a:extLst>
                <a:ext uri="{FF2B5EF4-FFF2-40B4-BE49-F238E27FC236}">
                  <a16:creationId xmlns:a16="http://schemas.microsoft.com/office/drawing/2014/main" id="{40038D5F-E7EF-766E-1E85-ED28C0861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76" y="1863725"/>
              <a:ext cx="1587" cy="476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3 h 3"/>
                <a:gd name="T4" fmla="*/ 1 w 1"/>
                <a:gd name="T5" fmla="*/ 1 h 3"/>
                <a:gd name="T6" fmla="*/ 0 w 1"/>
                <a:gd name="T7" fmla="*/ 0 h 3"/>
                <a:gd name="T8" fmla="*/ 0 w 1"/>
                <a:gd name="T9" fmla="*/ 1 h 3"/>
                <a:gd name="T10" fmla="*/ 0 w 1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1" name="Freeform 83">
              <a:extLst>
                <a:ext uri="{FF2B5EF4-FFF2-40B4-BE49-F238E27FC236}">
                  <a16:creationId xmlns:a16="http://schemas.microsoft.com/office/drawing/2014/main" id="{5E4096FA-B50D-6C23-5A5B-AB7B90893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388" y="2254250"/>
              <a:ext cx="4762" cy="1588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3 w 3"/>
                <a:gd name="T5" fmla="*/ 0 h 1"/>
                <a:gd name="T6" fmla="*/ 2 w 3"/>
                <a:gd name="T7" fmla="*/ 0 h 1"/>
                <a:gd name="T8" fmla="*/ 2 w 3"/>
                <a:gd name="T9" fmla="*/ 0 h 1"/>
                <a:gd name="T10" fmla="*/ 1 w 3"/>
                <a:gd name="T11" fmla="*/ 0 h 1"/>
                <a:gd name="T12" fmla="*/ 0 w 3"/>
                <a:gd name="T13" fmla="*/ 0 h 1"/>
                <a:gd name="T14" fmla="*/ 0 w 3"/>
                <a:gd name="T15" fmla="*/ 1 h 1"/>
                <a:gd name="T16" fmla="*/ 1 w 3"/>
                <a:gd name="T17" fmla="*/ 1 h 1"/>
                <a:gd name="T18" fmla="*/ 1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2" name="Freeform 84">
              <a:extLst>
                <a:ext uri="{FF2B5EF4-FFF2-40B4-BE49-F238E27FC236}">
                  <a16:creationId xmlns:a16="http://schemas.microsoft.com/office/drawing/2014/main" id="{ED562EBA-859A-2D58-E74A-01DA002E9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676" y="2254250"/>
              <a:ext cx="61912" cy="133350"/>
            </a:xfrm>
            <a:custGeom>
              <a:avLst/>
              <a:gdLst>
                <a:gd name="T0" fmla="*/ 2 w 39"/>
                <a:gd name="T1" fmla="*/ 40 h 84"/>
                <a:gd name="T2" fmla="*/ 2 w 39"/>
                <a:gd name="T3" fmla="*/ 42 h 84"/>
                <a:gd name="T4" fmla="*/ 2 w 39"/>
                <a:gd name="T5" fmla="*/ 44 h 84"/>
                <a:gd name="T6" fmla="*/ 4 w 39"/>
                <a:gd name="T7" fmla="*/ 47 h 84"/>
                <a:gd name="T8" fmla="*/ 8 w 39"/>
                <a:gd name="T9" fmla="*/ 49 h 84"/>
                <a:gd name="T10" fmla="*/ 5 w 39"/>
                <a:gd name="T11" fmla="*/ 51 h 84"/>
                <a:gd name="T12" fmla="*/ 3 w 39"/>
                <a:gd name="T13" fmla="*/ 55 h 84"/>
                <a:gd name="T14" fmla="*/ 5 w 39"/>
                <a:gd name="T15" fmla="*/ 56 h 84"/>
                <a:gd name="T16" fmla="*/ 10 w 39"/>
                <a:gd name="T17" fmla="*/ 56 h 84"/>
                <a:gd name="T18" fmla="*/ 10 w 39"/>
                <a:gd name="T19" fmla="*/ 60 h 84"/>
                <a:gd name="T20" fmla="*/ 7 w 39"/>
                <a:gd name="T21" fmla="*/ 62 h 84"/>
                <a:gd name="T22" fmla="*/ 5 w 39"/>
                <a:gd name="T23" fmla="*/ 65 h 84"/>
                <a:gd name="T24" fmla="*/ 10 w 39"/>
                <a:gd name="T25" fmla="*/ 65 h 84"/>
                <a:gd name="T26" fmla="*/ 14 w 39"/>
                <a:gd name="T27" fmla="*/ 68 h 84"/>
                <a:gd name="T28" fmla="*/ 13 w 39"/>
                <a:gd name="T29" fmla="*/ 69 h 84"/>
                <a:gd name="T30" fmla="*/ 9 w 39"/>
                <a:gd name="T31" fmla="*/ 72 h 84"/>
                <a:gd name="T32" fmla="*/ 11 w 39"/>
                <a:gd name="T33" fmla="*/ 74 h 84"/>
                <a:gd name="T34" fmla="*/ 13 w 39"/>
                <a:gd name="T35" fmla="*/ 76 h 84"/>
                <a:gd name="T36" fmla="*/ 17 w 39"/>
                <a:gd name="T37" fmla="*/ 77 h 84"/>
                <a:gd name="T38" fmla="*/ 20 w 39"/>
                <a:gd name="T39" fmla="*/ 78 h 84"/>
                <a:gd name="T40" fmla="*/ 21 w 39"/>
                <a:gd name="T41" fmla="*/ 80 h 84"/>
                <a:gd name="T42" fmla="*/ 24 w 39"/>
                <a:gd name="T43" fmla="*/ 83 h 84"/>
                <a:gd name="T44" fmla="*/ 27 w 39"/>
                <a:gd name="T45" fmla="*/ 82 h 84"/>
                <a:gd name="T46" fmla="*/ 26 w 39"/>
                <a:gd name="T47" fmla="*/ 81 h 84"/>
                <a:gd name="T48" fmla="*/ 27 w 39"/>
                <a:gd name="T49" fmla="*/ 79 h 84"/>
                <a:gd name="T50" fmla="*/ 28 w 39"/>
                <a:gd name="T51" fmla="*/ 75 h 84"/>
                <a:gd name="T52" fmla="*/ 31 w 39"/>
                <a:gd name="T53" fmla="*/ 72 h 84"/>
                <a:gd name="T54" fmla="*/ 28 w 39"/>
                <a:gd name="T55" fmla="*/ 71 h 84"/>
                <a:gd name="T56" fmla="*/ 31 w 39"/>
                <a:gd name="T57" fmla="*/ 69 h 84"/>
                <a:gd name="T58" fmla="*/ 33 w 39"/>
                <a:gd name="T59" fmla="*/ 68 h 84"/>
                <a:gd name="T60" fmla="*/ 33 w 39"/>
                <a:gd name="T61" fmla="*/ 54 h 84"/>
                <a:gd name="T62" fmla="*/ 37 w 39"/>
                <a:gd name="T63" fmla="*/ 48 h 84"/>
                <a:gd name="T64" fmla="*/ 38 w 39"/>
                <a:gd name="T65" fmla="*/ 43 h 84"/>
                <a:gd name="T66" fmla="*/ 37 w 39"/>
                <a:gd name="T67" fmla="*/ 32 h 84"/>
                <a:gd name="T68" fmla="*/ 37 w 39"/>
                <a:gd name="T69" fmla="*/ 26 h 84"/>
                <a:gd name="T70" fmla="*/ 35 w 39"/>
                <a:gd name="T71" fmla="*/ 21 h 84"/>
                <a:gd name="T72" fmla="*/ 35 w 39"/>
                <a:gd name="T73" fmla="*/ 17 h 84"/>
                <a:gd name="T74" fmla="*/ 36 w 39"/>
                <a:gd name="T75" fmla="*/ 4 h 84"/>
                <a:gd name="T76" fmla="*/ 33 w 39"/>
                <a:gd name="T77" fmla="*/ 0 h 84"/>
                <a:gd name="T78" fmla="*/ 30 w 39"/>
                <a:gd name="T79" fmla="*/ 3 h 84"/>
                <a:gd name="T80" fmla="*/ 30 w 39"/>
                <a:gd name="T81" fmla="*/ 7 h 84"/>
                <a:gd name="T82" fmla="*/ 30 w 39"/>
                <a:gd name="T83" fmla="*/ 11 h 84"/>
                <a:gd name="T84" fmla="*/ 28 w 39"/>
                <a:gd name="T85" fmla="*/ 17 h 84"/>
                <a:gd name="T86" fmla="*/ 23 w 39"/>
                <a:gd name="T87" fmla="*/ 14 h 84"/>
                <a:gd name="T88" fmla="*/ 19 w 39"/>
                <a:gd name="T89" fmla="*/ 18 h 84"/>
                <a:gd name="T90" fmla="*/ 10 w 39"/>
                <a:gd name="T91" fmla="*/ 23 h 84"/>
                <a:gd name="T92" fmla="*/ 6 w 39"/>
                <a:gd name="T93" fmla="*/ 25 h 84"/>
                <a:gd name="T94" fmla="*/ 4 w 39"/>
                <a:gd name="T95" fmla="*/ 26 h 84"/>
                <a:gd name="T96" fmla="*/ 4 w 39"/>
                <a:gd name="T97" fmla="*/ 29 h 84"/>
                <a:gd name="T98" fmla="*/ 2 w 39"/>
                <a:gd name="T99" fmla="*/ 32 h 84"/>
                <a:gd name="T100" fmla="*/ 1 w 39"/>
                <a:gd name="T101" fmla="*/ 34 h 84"/>
                <a:gd name="T102" fmla="*/ 3 w 39"/>
                <a:gd name="T103" fmla="*/ 36 h 84"/>
                <a:gd name="T104" fmla="*/ 4 w 39"/>
                <a:gd name="T105" fmla="*/ 3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84">
                  <a:moveTo>
                    <a:pt x="4" y="38"/>
                  </a:moveTo>
                  <a:lnTo>
                    <a:pt x="4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5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4" y="52"/>
                  </a:lnTo>
                  <a:lnTo>
                    <a:pt x="3" y="53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8" y="61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6" y="64"/>
                  </a:lnTo>
                  <a:lnTo>
                    <a:pt x="5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9" y="66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4" y="68"/>
                  </a:lnTo>
                  <a:lnTo>
                    <a:pt x="15" y="68"/>
                  </a:lnTo>
                  <a:lnTo>
                    <a:pt x="14" y="68"/>
                  </a:lnTo>
                  <a:lnTo>
                    <a:pt x="13" y="68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0" y="71"/>
                  </a:lnTo>
                  <a:lnTo>
                    <a:pt x="9" y="72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1" y="76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6" y="77"/>
                  </a:lnTo>
                  <a:lnTo>
                    <a:pt x="17" y="77"/>
                  </a:lnTo>
                  <a:lnTo>
                    <a:pt x="18" y="77"/>
                  </a:lnTo>
                  <a:lnTo>
                    <a:pt x="19" y="78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0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1" y="80"/>
                  </a:lnTo>
                  <a:lnTo>
                    <a:pt x="21" y="81"/>
                  </a:lnTo>
                  <a:lnTo>
                    <a:pt x="20" y="82"/>
                  </a:lnTo>
                  <a:lnTo>
                    <a:pt x="21" y="83"/>
                  </a:lnTo>
                  <a:lnTo>
                    <a:pt x="23" y="83"/>
                  </a:lnTo>
                  <a:lnTo>
                    <a:pt x="24" y="83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6" y="83"/>
                  </a:lnTo>
                  <a:lnTo>
                    <a:pt x="27" y="83"/>
                  </a:lnTo>
                  <a:lnTo>
                    <a:pt x="27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6" y="81"/>
                  </a:lnTo>
                  <a:lnTo>
                    <a:pt x="26" y="80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29" y="74"/>
                  </a:lnTo>
                  <a:lnTo>
                    <a:pt x="30" y="73"/>
                  </a:lnTo>
                  <a:lnTo>
                    <a:pt x="31" y="72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9" y="70"/>
                  </a:lnTo>
                  <a:lnTo>
                    <a:pt x="30" y="70"/>
                  </a:lnTo>
                  <a:lnTo>
                    <a:pt x="30" y="69"/>
                  </a:lnTo>
                  <a:lnTo>
                    <a:pt x="31" y="69"/>
                  </a:lnTo>
                  <a:lnTo>
                    <a:pt x="32" y="69"/>
                  </a:lnTo>
                  <a:lnTo>
                    <a:pt x="32" y="68"/>
                  </a:lnTo>
                  <a:lnTo>
                    <a:pt x="31" y="68"/>
                  </a:lnTo>
                  <a:lnTo>
                    <a:pt x="32" y="68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3" y="63"/>
                  </a:lnTo>
                  <a:lnTo>
                    <a:pt x="32" y="60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49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8" y="47"/>
                  </a:lnTo>
                  <a:lnTo>
                    <a:pt x="38" y="46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3"/>
                  </a:lnTo>
                  <a:lnTo>
                    <a:pt x="39" y="37"/>
                  </a:lnTo>
                  <a:lnTo>
                    <a:pt x="38" y="35"/>
                  </a:lnTo>
                  <a:lnTo>
                    <a:pt x="38" y="34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7" y="26"/>
                  </a:lnTo>
                  <a:lnTo>
                    <a:pt x="37" y="25"/>
                  </a:lnTo>
                  <a:lnTo>
                    <a:pt x="37" y="24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5" y="21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5" y="3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4" y="15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4" y="20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8" y="23"/>
                  </a:lnTo>
                  <a:lnTo>
                    <a:pt x="7" y="24"/>
                  </a:lnTo>
                  <a:lnTo>
                    <a:pt x="6" y="25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3" name="Freeform 85">
              <a:extLst>
                <a:ext uri="{FF2B5EF4-FFF2-40B4-BE49-F238E27FC236}">
                  <a16:creationId xmlns:a16="http://schemas.microsoft.com/office/drawing/2014/main" id="{57759B3C-8146-B25D-6B8A-D10441AE8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1" y="22907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4" name="Freeform 86">
              <a:extLst>
                <a:ext uri="{FF2B5EF4-FFF2-40B4-BE49-F238E27FC236}">
                  <a16:creationId xmlns:a16="http://schemas.microsoft.com/office/drawing/2014/main" id="{284673E7-5719-CE72-8DEB-3B6ED3DC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413" y="2287588"/>
              <a:ext cx="0" cy="4763"/>
            </a:xfrm>
            <a:custGeom>
              <a:avLst/>
              <a:gdLst>
                <a:gd name="T0" fmla="*/ 0 h 3"/>
                <a:gd name="T1" fmla="*/ 1 h 3"/>
                <a:gd name="T2" fmla="*/ 2 h 3"/>
                <a:gd name="T3" fmla="*/ 3 h 3"/>
                <a:gd name="T4" fmla="*/ 2 h 3"/>
                <a:gd name="T5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5" name="Freeform 87">
              <a:extLst>
                <a:ext uri="{FF2B5EF4-FFF2-40B4-BE49-F238E27FC236}">
                  <a16:creationId xmlns:a16="http://schemas.microsoft.com/office/drawing/2014/main" id="{7181D48B-9D30-F602-689A-3FD6155DA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138" y="1958975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6" name="Freeform 88">
              <a:extLst>
                <a:ext uri="{FF2B5EF4-FFF2-40B4-BE49-F238E27FC236}">
                  <a16:creationId xmlns:a16="http://schemas.microsoft.com/office/drawing/2014/main" id="{66EB01F4-8D5F-CA89-64EE-A1C350D82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113" y="1784350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4 w 4"/>
                <a:gd name="T3" fmla="*/ 1 h 2"/>
                <a:gd name="T4" fmla="*/ 3 w 4"/>
                <a:gd name="T5" fmla="*/ 0 h 2"/>
                <a:gd name="T6" fmla="*/ 2 w 4"/>
                <a:gd name="T7" fmla="*/ 0 h 2"/>
                <a:gd name="T8" fmla="*/ 1 w 4"/>
                <a:gd name="T9" fmla="*/ 0 h 2"/>
                <a:gd name="T10" fmla="*/ 0 w 4"/>
                <a:gd name="T11" fmla="*/ 1 h 2"/>
                <a:gd name="T12" fmla="*/ 1 w 4"/>
                <a:gd name="T13" fmla="*/ 1 h 2"/>
                <a:gd name="T14" fmla="*/ 1 w 4"/>
                <a:gd name="T15" fmla="*/ 2 h 2"/>
                <a:gd name="T16" fmla="*/ 2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7" name="Freeform 89">
              <a:extLst>
                <a:ext uri="{FF2B5EF4-FFF2-40B4-BE49-F238E27FC236}">
                  <a16:creationId xmlns:a16="http://schemas.microsoft.com/office/drawing/2014/main" id="{BB70EF91-CC09-8288-ABF8-E73F7DAF43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0338" y="1543050"/>
              <a:ext cx="774700" cy="766763"/>
            </a:xfrm>
            <a:custGeom>
              <a:avLst/>
              <a:gdLst>
                <a:gd name="T0" fmla="*/ 441 w 488"/>
                <a:gd name="T1" fmla="*/ 382 h 483"/>
                <a:gd name="T2" fmla="*/ 437 w 488"/>
                <a:gd name="T3" fmla="*/ 351 h 483"/>
                <a:gd name="T4" fmla="*/ 447 w 488"/>
                <a:gd name="T5" fmla="*/ 326 h 483"/>
                <a:gd name="T6" fmla="*/ 441 w 488"/>
                <a:gd name="T7" fmla="*/ 298 h 483"/>
                <a:gd name="T8" fmla="*/ 418 w 488"/>
                <a:gd name="T9" fmla="*/ 269 h 483"/>
                <a:gd name="T10" fmla="*/ 408 w 488"/>
                <a:gd name="T11" fmla="*/ 268 h 483"/>
                <a:gd name="T12" fmla="*/ 435 w 488"/>
                <a:gd name="T13" fmla="*/ 228 h 483"/>
                <a:gd name="T14" fmla="*/ 451 w 488"/>
                <a:gd name="T15" fmla="*/ 211 h 483"/>
                <a:gd name="T16" fmla="*/ 463 w 488"/>
                <a:gd name="T17" fmla="*/ 194 h 483"/>
                <a:gd name="T18" fmla="*/ 471 w 488"/>
                <a:gd name="T19" fmla="*/ 154 h 483"/>
                <a:gd name="T20" fmla="*/ 468 w 488"/>
                <a:gd name="T21" fmla="*/ 121 h 483"/>
                <a:gd name="T22" fmla="*/ 436 w 488"/>
                <a:gd name="T23" fmla="*/ 111 h 483"/>
                <a:gd name="T24" fmla="*/ 413 w 488"/>
                <a:gd name="T25" fmla="*/ 94 h 483"/>
                <a:gd name="T26" fmla="*/ 381 w 488"/>
                <a:gd name="T27" fmla="*/ 87 h 483"/>
                <a:gd name="T28" fmla="*/ 362 w 488"/>
                <a:gd name="T29" fmla="*/ 60 h 483"/>
                <a:gd name="T30" fmla="*/ 334 w 488"/>
                <a:gd name="T31" fmla="*/ 57 h 483"/>
                <a:gd name="T32" fmla="*/ 314 w 488"/>
                <a:gd name="T33" fmla="*/ 37 h 483"/>
                <a:gd name="T34" fmla="*/ 284 w 488"/>
                <a:gd name="T35" fmla="*/ 21 h 483"/>
                <a:gd name="T36" fmla="*/ 240 w 488"/>
                <a:gd name="T37" fmla="*/ 13 h 483"/>
                <a:gd name="T38" fmla="*/ 234 w 488"/>
                <a:gd name="T39" fmla="*/ 57 h 483"/>
                <a:gd name="T40" fmla="*/ 182 w 488"/>
                <a:gd name="T41" fmla="*/ 102 h 483"/>
                <a:gd name="T42" fmla="*/ 133 w 488"/>
                <a:gd name="T43" fmla="*/ 88 h 483"/>
                <a:gd name="T44" fmla="*/ 111 w 488"/>
                <a:gd name="T45" fmla="*/ 88 h 483"/>
                <a:gd name="T46" fmla="*/ 119 w 488"/>
                <a:gd name="T47" fmla="*/ 111 h 483"/>
                <a:gd name="T48" fmla="*/ 121 w 488"/>
                <a:gd name="T49" fmla="*/ 137 h 483"/>
                <a:gd name="T50" fmla="*/ 105 w 488"/>
                <a:gd name="T51" fmla="*/ 149 h 483"/>
                <a:gd name="T52" fmla="*/ 90 w 488"/>
                <a:gd name="T53" fmla="*/ 143 h 483"/>
                <a:gd name="T54" fmla="*/ 67 w 488"/>
                <a:gd name="T55" fmla="*/ 136 h 483"/>
                <a:gd name="T56" fmla="*/ 49 w 488"/>
                <a:gd name="T57" fmla="*/ 132 h 483"/>
                <a:gd name="T58" fmla="*/ 30 w 488"/>
                <a:gd name="T59" fmla="*/ 141 h 483"/>
                <a:gd name="T60" fmla="*/ 8 w 488"/>
                <a:gd name="T61" fmla="*/ 144 h 483"/>
                <a:gd name="T62" fmla="*/ 13 w 488"/>
                <a:gd name="T63" fmla="*/ 157 h 483"/>
                <a:gd name="T64" fmla="*/ 6 w 488"/>
                <a:gd name="T65" fmla="*/ 164 h 483"/>
                <a:gd name="T66" fmla="*/ 6 w 488"/>
                <a:gd name="T67" fmla="*/ 178 h 483"/>
                <a:gd name="T68" fmla="*/ 29 w 488"/>
                <a:gd name="T69" fmla="*/ 187 h 483"/>
                <a:gd name="T70" fmla="*/ 54 w 488"/>
                <a:gd name="T71" fmla="*/ 194 h 483"/>
                <a:gd name="T72" fmla="*/ 65 w 488"/>
                <a:gd name="T73" fmla="*/ 202 h 483"/>
                <a:gd name="T74" fmla="*/ 78 w 488"/>
                <a:gd name="T75" fmla="*/ 201 h 483"/>
                <a:gd name="T76" fmla="*/ 87 w 488"/>
                <a:gd name="T77" fmla="*/ 208 h 483"/>
                <a:gd name="T78" fmla="*/ 95 w 488"/>
                <a:gd name="T79" fmla="*/ 221 h 483"/>
                <a:gd name="T80" fmla="*/ 95 w 488"/>
                <a:gd name="T81" fmla="*/ 227 h 483"/>
                <a:gd name="T82" fmla="*/ 112 w 488"/>
                <a:gd name="T83" fmla="*/ 262 h 483"/>
                <a:gd name="T84" fmla="*/ 135 w 488"/>
                <a:gd name="T85" fmla="*/ 280 h 483"/>
                <a:gd name="T86" fmla="*/ 137 w 488"/>
                <a:gd name="T87" fmla="*/ 300 h 483"/>
                <a:gd name="T88" fmla="*/ 160 w 488"/>
                <a:gd name="T89" fmla="*/ 344 h 483"/>
                <a:gd name="T90" fmla="*/ 137 w 488"/>
                <a:gd name="T91" fmla="*/ 318 h 483"/>
                <a:gd name="T92" fmla="*/ 122 w 488"/>
                <a:gd name="T93" fmla="*/ 421 h 483"/>
                <a:gd name="T94" fmla="*/ 127 w 488"/>
                <a:gd name="T95" fmla="*/ 440 h 483"/>
                <a:gd name="T96" fmla="*/ 153 w 488"/>
                <a:gd name="T97" fmla="*/ 455 h 483"/>
                <a:gd name="T98" fmla="*/ 185 w 488"/>
                <a:gd name="T99" fmla="*/ 464 h 483"/>
                <a:gd name="T100" fmla="*/ 216 w 488"/>
                <a:gd name="T101" fmla="*/ 459 h 483"/>
                <a:gd name="T102" fmla="*/ 247 w 488"/>
                <a:gd name="T103" fmla="*/ 475 h 483"/>
                <a:gd name="T104" fmla="*/ 279 w 488"/>
                <a:gd name="T105" fmla="*/ 481 h 483"/>
                <a:gd name="T106" fmla="*/ 294 w 488"/>
                <a:gd name="T107" fmla="*/ 465 h 483"/>
                <a:gd name="T108" fmla="*/ 330 w 488"/>
                <a:gd name="T109" fmla="*/ 420 h 483"/>
                <a:gd name="T110" fmla="*/ 368 w 488"/>
                <a:gd name="T111" fmla="*/ 428 h 483"/>
                <a:gd name="T112" fmla="*/ 395 w 488"/>
                <a:gd name="T113" fmla="*/ 442 h 483"/>
                <a:gd name="T114" fmla="*/ 412 w 488"/>
                <a:gd name="T115" fmla="*/ 443 h 483"/>
                <a:gd name="T116" fmla="*/ 430 w 488"/>
                <a:gd name="T117" fmla="*/ 432 h 483"/>
                <a:gd name="T118" fmla="*/ 448 w 488"/>
                <a:gd name="T119" fmla="*/ 417 h 483"/>
                <a:gd name="T120" fmla="*/ 56 w 488"/>
                <a:gd name="T121" fmla="*/ 192 h 483"/>
                <a:gd name="T122" fmla="*/ 368 w 488"/>
                <a:gd name="T123" fmla="*/ 421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8" h="483">
                  <a:moveTo>
                    <a:pt x="461" y="404"/>
                  </a:moveTo>
                  <a:lnTo>
                    <a:pt x="461" y="403"/>
                  </a:lnTo>
                  <a:lnTo>
                    <a:pt x="463" y="401"/>
                  </a:lnTo>
                  <a:lnTo>
                    <a:pt x="464" y="400"/>
                  </a:lnTo>
                  <a:lnTo>
                    <a:pt x="466" y="398"/>
                  </a:lnTo>
                  <a:lnTo>
                    <a:pt x="467" y="397"/>
                  </a:lnTo>
                  <a:lnTo>
                    <a:pt x="467" y="397"/>
                  </a:lnTo>
                  <a:lnTo>
                    <a:pt x="468" y="395"/>
                  </a:lnTo>
                  <a:lnTo>
                    <a:pt x="469" y="394"/>
                  </a:lnTo>
                  <a:lnTo>
                    <a:pt x="470" y="393"/>
                  </a:lnTo>
                  <a:lnTo>
                    <a:pt x="470" y="392"/>
                  </a:lnTo>
                  <a:lnTo>
                    <a:pt x="469" y="391"/>
                  </a:lnTo>
                  <a:lnTo>
                    <a:pt x="468" y="390"/>
                  </a:lnTo>
                  <a:lnTo>
                    <a:pt x="468" y="388"/>
                  </a:lnTo>
                  <a:lnTo>
                    <a:pt x="468" y="388"/>
                  </a:lnTo>
                  <a:lnTo>
                    <a:pt x="467" y="388"/>
                  </a:lnTo>
                  <a:lnTo>
                    <a:pt x="465" y="388"/>
                  </a:lnTo>
                  <a:lnTo>
                    <a:pt x="464" y="388"/>
                  </a:lnTo>
                  <a:lnTo>
                    <a:pt x="457" y="390"/>
                  </a:lnTo>
                  <a:lnTo>
                    <a:pt x="456" y="390"/>
                  </a:lnTo>
                  <a:lnTo>
                    <a:pt x="456" y="389"/>
                  </a:lnTo>
                  <a:lnTo>
                    <a:pt x="455" y="389"/>
                  </a:lnTo>
                  <a:lnTo>
                    <a:pt x="455" y="388"/>
                  </a:lnTo>
                  <a:lnTo>
                    <a:pt x="454" y="388"/>
                  </a:lnTo>
                  <a:lnTo>
                    <a:pt x="453" y="388"/>
                  </a:lnTo>
                  <a:lnTo>
                    <a:pt x="453" y="388"/>
                  </a:lnTo>
                  <a:lnTo>
                    <a:pt x="449" y="387"/>
                  </a:lnTo>
                  <a:lnTo>
                    <a:pt x="447" y="386"/>
                  </a:lnTo>
                  <a:lnTo>
                    <a:pt x="444" y="384"/>
                  </a:lnTo>
                  <a:lnTo>
                    <a:pt x="444" y="384"/>
                  </a:lnTo>
                  <a:lnTo>
                    <a:pt x="444" y="385"/>
                  </a:lnTo>
                  <a:lnTo>
                    <a:pt x="443" y="385"/>
                  </a:lnTo>
                  <a:lnTo>
                    <a:pt x="443" y="384"/>
                  </a:lnTo>
                  <a:lnTo>
                    <a:pt x="442" y="384"/>
                  </a:lnTo>
                  <a:lnTo>
                    <a:pt x="442" y="383"/>
                  </a:lnTo>
                  <a:lnTo>
                    <a:pt x="442" y="382"/>
                  </a:lnTo>
                  <a:lnTo>
                    <a:pt x="441" y="382"/>
                  </a:lnTo>
                  <a:lnTo>
                    <a:pt x="440" y="381"/>
                  </a:lnTo>
                  <a:lnTo>
                    <a:pt x="440" y="380"/>
                  </a:lnTo>
                  <a:lnTo>
                    <a:pt x="439" y="380"/>
                  </a:lnTo>
                  <a:lnTo>
                    <a:pt x="439" y="379"/>
                  </a:lnTo>
                  <a:lnTo>
                    <a:pt x="438" y="378"/>
                  </a:lnTo>
                  <a:lnTo>
                    <a:pt x="438" y="377"/>
                  </a:lnTo>
                  <a:lnTo>
                    <a:pt x="438" y="375"/>
                  </a:lnTo>
                  <a:lnTo>
                    <a:pt x="438" y="374"/>
                  </a:lnTo>
                  <a:lnTo>
                    <a:pt x="440" y="373"/>
                  </a:lnTo>
                  <a:lnTo>
                    <a:pt x="439" y="373"/>
                  </a:lnTo>
                  <a:lnTo>
                    <a:pt x="437" y="371"/>
                  </a:lnTo>
                  <a:lnTo>
                    <a:pt x="436" y="370"/>
                  </a:lnTo>
                  <a:lnTo>
                    <a:pt x="436" y="368"/>
                  </a:lnTo>
                  <a:lnTo>
                    <a:pt x="437" y="368"/>
                  </a:lnTo>
                  <a:lnTo>
                    <a:pt x="439" y="367"/>
                  </a:lnTo>
                  <a:lnTo>
                    <a:pt x="440" y="364"/>
                  </a:lnTo>
                  <a:lnTo>
                    <a:pt x="441" y="364"/>
                  </a:lnTo>
                  <a:lnTo>
                    <a:pt x="441" y="363"/>
                  </a:lnTo>
                  <a:lnTo>
                    <a:pt x="441" y="362"/>
                  </a:lnTo>
                  <a:lnTo>
                    <a:pt x="442" y="361"/>
                  </a:lnTo>
                  <a:lnTo>
                    <a:pt x="443" y="361"/>
                  </a:lnTo>
                  <a:lnTo>
                    <a:pt x="444" y="361"/>
                  </a:lnTo>
                  <a:lnTo>
                    <a:pt x="444" y="361"/>
                  </a:lnTo>
                  <a:lnTo>
                    <a:pt x="445" y="361"/>
                  </a:lnTo>
                  <a:lnTo>
                    <a:pt x="445" y="360"/>
                  </a:lnTo>
                  <a:lnTo>
                    <a:pt x="444" y="358"/>
                  </a:lnTo>
                  <a:lnTo>
                    <a:pt x="444" y="357"/>
                  </a:lnTo>
                  <a:lnTo>
                    <a:pt x="444" y="356"/>
                  </a:lnTo>
                  <a:lnTo>
                    <a:pt x="443" y="354"/>
                  </a:lnTo>
                  <a:lnTo>
                    <a:pt x="444" y="354"/>
                  </a:lnTo>
                  <a:lnTo>
                    <a:pt x="444" y="353"/>
                  </a:lnTo>
                  <a:lnTo>
                    <a:pt x="443" y="353"/>
                  </a:lnTo>
                  <a:lnTo>
                    <a:pt x="443" y="352"/>
                  </a:lnTo>
                  <a:lnTo>
                    <a:pt x="441" y="351"/>
                  </a:lnTo>
                  <a:lnTo>
                    <a:pt x="440" y="351"/>
                  </a:lnTo>
                  <a:lnTo>
                    <a:pt x="438" y="352"/>
                  </a:lnTo>
                  <a:lnTo>
                    <a:pt x="437" y="351"/>
                  </a:lnTo>
                  <a:lnTo>
                    <a:pt x="435" y="350"/>
                  </a:lnTo>
                  <a:lnTo>
                    <a:pt x="434" y="348"/>
                  </a:lnTo>
                  <a:lnTo>
                    <a:pt x="434" y="347"/>
                  </a:lnTo>
                  <a:lnTo>
                    <a:pt x="434" y="345"/>
                  </a:lnTo>
                  <a:lnTo>
                    <a:pt x="433" y="344"/>
                  </a:lnTo>
                  <a:lnTo>
                    <a:pt x="432" y="343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1"/>
                  </a:lnTo>
                  <a:lnTo>
                    <a:pt x="430" y="340"/>
                  </a:lnTo>
                  <a:lnTo>
                    <a:pt x="429" y="339"/>
                  </a:lnTo>
                  <a:lnTo>
                    <a:pt x="428" y="338"/>
                  </a:lnTo>
                  <a:lnTo>
                    <a:pt x="429" y="338"/>
                  </a:lnTo>
                  <a:lnTo>
                    <a:pt x="429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6"/>
                  </a:lnTo>
                  <a:lnTo>
                    <a:pt x="435" y="336"/>
                  </a:lnTo>
                  <a:lnTo>
                    <a:pt x="436" y="337"/>
                  </a:lnTo>
                  <a:lnTo>
                    <a:pt x="437" y="337"/>
                  </a:lnTo>
                  <a:lnTo>
                    <a:pt x="438" y="337"/>
                  </a:lnTo>
                  <a:lnTo>
                    <a:pt x="438" y="336"/>
                  </a:lnTo>
                  <a:lnTo>
                    <a:pt x="438" y="335"/>
                  </a:lnTo>
                  <a:lnTo>
                    <a:pt x="439" y="335"/>
                  </a:lnTo>
                  <a:lnTo>
                    <a:pt x="440" y="335"/>
                  </a:lnTo>
                  <a:lnTo>
                    <a:pt x="441" y="333"/>
                  </a:lnTo>
                  <a:lnTo>
                    <a:pt x="442" y="333"/>
                  </a:lnTo>
                  <a:lnTo>
                    <a:pt x="443" y="332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6" y="331"/>
                  </a:lnTo>
                  <a:lnTo>
                    <a:pt x="447" y="330"/>
                  </a:lnTo>
                  <a:lnTo>
                    <a:pt x="447" y="329"/>
                  </a:lnTo>
                  <a:lnTo>
                    <a:pt x="447" y="328"/>
                  </a:lnTo>
                  <a:lnTo>
                    <a:pt x="447" y="327"/>
                  </a:lnTo>
                  <a:lnTo>
                    <a:pt x="447" y="326"/>
                  </a:lnTo>
                  <a:lnTo>
                    <a:pt x="448" y="324"/>
                  </a:lnTo>
                  <a:lnTo>
                    <a:pt x="449" y="323"/>
                  </a:lnTo>
                  <a:lnTo>
                    <a:pt x="449" y="323"/>
                  </a:lnTo>
                  <a:lnTo>
                    <a:pt x="450" y="322"/>
                  </a:lnTo>
                  <a:lnTo>
                    <a:pt x="449" y="322"/>
                  </a:lnTo>
                  <a:lnTo>
                    <a:pt x="447" y="321"/>
                  </a:lnTo>
                  <a:lnTo>
                    <a:pt x="446" y="320"/>
                  </a:lnTo>
                  <a:lnTo>
                    <a:pt x="446" y="320"/>
                  </a:lnTo>
                  <a:lnTo>
                    <a:pt x="446" y="319"/>
                  </a:lnTo>
                  <a:lnTo>
                    <a:pt x="444" y="318"/>
                  </a:lnTo>
                  <a:lnTo>
                    <a:pt x="443" y="317"/>
                  </a:lnTo>
                  <a:lnTo>
                    <a:pt x="442" y="316"/>
                  </a:lnTo>
                  <a:lnTo>
                    <a:pt x="442" y="313"/>
                  </a:lnTo>
                  <a:lnTo>
                    <a:pt x="441" y="312"/>
                  </a:lnTo>
                  <a:lnTo>
                    <a:pt x="442" y="312"/>
                  </a:lnTo>
                  <a:lnTo>
                    <a:pt x="442" y="311"/>
                  </a:lnTo>
                  <a:lnTo>
                    <a:pt x="442" y="310"/>
                  </a:lnTo>
                  <a:lnTo>
                    <a:pt x="441" y="309"/>
                  </a:lnTo>
                  <a:lnTo>
                    <a:pt x="440" y="309"/>
                  </a:lnTo>
                  <a:lnTo>
                    <a:pt x="439" y="309"/>
                  </a:lnTo>
                  <a:lnTo>
                    <a:pt x="438" y="308"/>
                  </a:lnTo>
                  <a:lnTo>
                    <a:pt x="438" y="307"/>
                  </a:lnTo>
                  <a:lnTo>
                    <a:pt x="437" y="307"/>
                  </a:lnTo>
                  <a:lnTo>
                    <a:pt x="436" y="306"/>
                  </a:lnTo>
                  <a:lnTo>
                    <a:pt x="436" y="305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5" y="302"/>
                  </a:lnTo>
                  <a:lnTo>
                    <a:pt x="435" y="301"/>
                  </a:lnTo>
                  <a:lnTo>
                    <a:pt x="436" y="300"/>
                  </a:lnTo>
                  <a:lnTo>
                    <a:pt x="437" y="299"/>
                  </a:lnTo>
                  <a:lnTo>
                    <a:pt x="437" y="300"/>
                  </a:lnTo>
                  <a:lnTo>
                    <a:pt x="438" y="300"/>
                  </a:lnTo>
                  <a:lnTo>
                    <a:pt x="438" y="299"/>
                  </a:lnTo>
                  <a:lnTo>
                    <a:pt x="439" y="299"/>
                  </a:lnTo>
                  <a:lnTo>
                    <a:pt x="440" y="299"/>
                  </a:lnTo>
                  <a:lnTo>
                    <a:pt x="441" y="298"/>
                  </a:lnTo>
                  <a:lnTo>
                    <a:pt x="442" y="297"/>
                  </a:lnTo>
                  <a:lnTo>
                    <a:pt x="443" y="296"/>
                  </a:lnTo>
                  <a:lnTo>
                    <a:pt x="443" y="295"/>
                  </a:lnTo>
                  <a:lnTo>
                    <a:pt x="444" y="295"/>
                  </a:lnTo>
                  <a:lnTo>
                    <a:pt x="444" y="294"/>
                  </a:lnTo>
                  <a:lnTo>
                    <a:pt x="444" y="293"/>
                  </a:lnTo>
                  <a:lnTo>
                    <a:pt x="443" y="291"/>
                  </a:lnTo>
                  <a:lnTo>
                    <a:pt x="443" y="290"/>
                  </a:lnTo>
                  <a:lnTo>
                    <a:pt x="440" y="287"/>
                  </a:lnTo>
                  <a:lnTo>
                    <a:pt x="439" y="287"/>
                  </a:lnTo>
                  <a:lnTo>
                    <a:pt x="438" y="287"/>
                  </a:lnTo>
                  <a:lnTo>
                    <a:pt x="437" y="287"/>
                  </a:lnTo>
                  <a:lnTo>
                    <a:pt x="437" y="286"/>
                  </a:lnTo>
                  <a:lnTo>
                    <a:pt x="437" y="286"/>
                  </a:lnTo>
                  <a:lnTo>
                    <a:pt x="437" y="285"/>
                  </a:lnTo>
                  <a:lnTo>
                    <a:pt x="438" y="285"/>
                  </a:lnTo>
                  <a:lnTo>
                    <a:pt x="438" y="284"/>
                  </a:lnTo>
                  <a:lnTo>
                    <a:pt x="437" y="283"/>
                  </a:lnTo>
                  <a:lnTo>
                    <a:pt x="435" y="283"/>
                  </a:lnTo>
                  <a:lnTo>
                    <a:pt x="435" y="282"/>
                  </a:lnTo>
                  <a:lnTo>
                    <a:pt x="435" y="280"/>
                  </a:lnTo>
                  <a:lnTo>
                    <a:pt x="435" y="278"/>
                  </a:lnTo>
                  <a:lnTo>
                    <a:pt x="436" y="276"/>
                  </a:lnTo>
                  <a:lnTo>
                    <a:pt x="436" y="274"/>
                  </a:lnTo>
                  <a:lnTo>
                    <a:pt x="435" y="273"/>
                  </a:lnTo>
                  <a:lnTo>
                    <a:pt x="435" y="271"/>
                  </a:lnTo>
                  <a:lnTo>
                    <a:pt x="435" y="269"/>
                  </a:lnTo>
                  <a:lnTo>
                    <a:pt x="435" y="269"/>
                  </a:lnTo>
                  <a:lnTo>
                    <a:pt x="435" y="268"/>
                  </a:lnTo>
                  <a:lnTo>
                    <a:pt x="435" y="267"/>
                  </a:lnTo>
                  <a:lnTo>
                    <a:pt x="435" y="267"/>
                  </a:lnTo>
                  <a:lnTo>
                    <a:pt x="429" y="265"/>
                  </a:lnTo>
                  <a:lnTo>
                    <a:pt x="427" y="265"/>
                  </a:lnTo>
                  <a:lnTo>
                    <a:pt x="424" y="266"/>
                  </a:lnTo>
                  <a:lnTo>
                    <a:pt x="420" y="268"/>
                  </a:lnTo>
                  <a:lnTo>
                    <a:pt x="419" y="269"/>
                  </a:lnTo>
                  <a:lnTo>
                    <a:pt x="418" y="269"/>
                  </a:lnTo>
                  <a:lnTo>
                    <a:pt x="417" y="269"/>
                  </a:lnTo>
                  <a:lnTo>
                    <a:pt x="415" y="269"/>
                  </a:lnTo>
                  <a:lnTo>
                    <a:pt x="414" y="271"/>
                  </a:lnTo>
                  <a:lnTo>
                    <a:pt x="413" y="272"/>
                  </a:lnTo>
                  <a:lnTo>
                    <a:pt x="413" y="273"/>
                  </a:lnTo>
                  <a:lnTo>
                    <a:pt x="413" y="274"/>
                  </a:lnTo>
                  <a:lnTo>
                    <a:pt x="414" y="275"/>
                  </a:lnTo>
                  <a:lnTo>
                    <a:pt x="414" y="276"/>
                  </a:lnTo>
                  <a:lnTo>
                    <a:pt x="415" y="277"/>
                  </a:lnTo>
                  <a:lnTo>
                    <a:pt x="415" y="276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5" y="278"/>
                  </a:lnTo>
                  <a:lnTo>
                    <a:pt x="413" y="280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09" y="282"/>
                  </a:lnTo>
                  <a:lnTo>
                    <a:pt x="407" y="282"/>
                  </a:lnTo>
                  <a:lnTo>
                    <a:pt x="405" y="282"/>
                  </a:lnTo>
                  <a:lnTo>
                    <a:pt x="404" y="283"/>
                  </a:lnTo>
                  <a:lnTo>
                    <a:pt x="404" y="282"/>
                  </a:lnTo>
                  <a:lnTo>
                    <a:pt x="405" y="281"/>
                  </a:lnTo>
                  <a:lnTo>
                    <a:pt x="405" y="280"/>
                  </a:lnTo>
                  <a:lnTo>
                    <a:pt x="404" y="280"/>
                  </a:lnTo>
                  <a:lnTo>
                    <a:pt x="404" y="279"/>
                  </a:lnTo>
                  <a:lnTo>
                    <a:pt x="405" y="278"/>
                  </a:lnTo>
                  <a:lnTo>
                    <a:pt x="408" y="277"/>
                  </a:lnTo>
                  <a:lnTo>
                    <a:pt x="409" y="277"/>
                  </a:lnTo>
                  <a:lnTo>
                    <a:pt x="410" y="277"/>
                  </a:lnTo>
                  <a:lnTo>
                    <a:pt x="410" y="277"/>
                  </a:lnTo>
                  <a:lnTo>
                    <a:pt x="410" y="276"/>
                  </a:lnTo>
                  <a:lnTo>
                    <a:pt x="410" y="274"/>
                  </a:lnTo>
                  <a:lnTo>
                    <a:pt x="410" y="272"/>
                  </a:lnTo>
                  <a:lnTo>
                    <a:pt x="411" y="270"/>
                  </a:lnTo>
                  <a:lnTo>
                    <a:pt x="410" y="269"/>
                  </a:lnTo>
                  <a:lnTo>
                    <a:pt x="410" y="269"/>
                  </a:lnTo>
                  <a:lnTo>
                    <a:pt x="408" y="268"/>
                  </a:lnTo>
                  <a:lnTo>
                    <a:pt x="409" y="267"/>
                  </a:lnTo>
                  <a:lnTo>
                    <a:pt x="408" y="266"/>
                  </a:lnTo>
                  <a:lnTo>
                    <a:pt x="408" y="265"/>
                  </a:lnTo>
                  <a:lnTo>
                    <a:pt x="408" y="264"/>
                  </a:lnTo>
                  <a:lnTo>
                    <a:pt x="409" y="264"/>
                  </a:lnTo>
                  <a:lnTo>
                    <a:pt x="410" y="261"/>
                  </a:lnTo>
                  <a:lnTo>
                    <a:pt x="411" y="260"/>
                  </a:lnTo>
                  <a:lnTo>
                    <a:pt x="410" y="259"/>
                  </a:lnTo>
                  <a:lnTo>
                    <a:pt x="410" y="259"/>
                  </a:lnTo>
                  <a:lnTo>
                    <a:pt x="410" y="258"/>
                  </a:lnTo>
                  <a:lnTo>
                    <a:pt x="415" y="253"/>
                  </a:lnTo>
                  <a:lnTo>
                    <a:pt x="418" y="252"/>
                  </a:lnTo>
                  <a:lnTo>
                    <a:pt x="419" y="252"/>
                  </a:lnTo>
                  <a:lnTo>
                    <a:pt x="419" y="251"/>
                  </a:lnTo>
                  <a:lnTo>
                    <a:pt x="420" y="250"/>
                  </a:lnTo>
                  <a:lnTo>
                    <a:pt x="421" y="249"/>
                  </a:lnTo>
                  <a:lnTo>
                    <a:pt x="422" y="248"/>
                  </a:lnTo>
                  <a:lnTo>
                    <a:pt x="422" y="247"/>
                  </a:lnTo>
                  <a:lnTo>
                    <a:pt x="421" y="247"/>
                  </a:lnTo>
                  <a:lnTo>
                    <a:pt x="421" y="246"/>
                  </a:lnTo>
                  <a:lnTo>
                    <a:pt x="422" y="244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2" y="242"/>
                  </a:lnTo>
                  <a:lnTo>
                    <a:pt x="422" y="241"/>
                  </a:lnTo>
                  <a:lnTo>
                    <a:pt x="421" y="240"/>
                  </a:lnTo>
                  <a:lnTo>
                    <a:pt x="422" y="238"/>
                  </a:lnTo>
                  <a:lnTo>
                    <a:pt x="424" y="237"/>
                  </a:lnTo>
                  <a:lnTo>
                    <a:pt x="428" y="236"/>
                  </a:lnTo>
                  <a:lnTo>
                    <a:pt x="431" y="235"/>
                  </a:lnTo>
                  <a:lnTo>
                    <a:pt x="432" y="234"/>
                  </a:lnTo>
                  <a:lnTo>
                    <a:pt x="431" y="232"/>
                  </a:lnTo>
                  <a:lnTo>
                    <a:pt x="432" y="231"/>
                  </a:lnTo>
                  <a:lnTo>
                    <a:pt x="433" y="231"/>
                  </a:lnTo>
                  <a:lnTo>
                    <a:pt x="434" y="230"/>
                  </a:lnTo>
                  <a:lnTo>
                    <a:pt x="434" y="229"/>
                  </a:lnTo>
                  <a:lnTo>
                    <a:pt x="435" y="228"/>
                  </a:lnTo>
                  <a:lnTo>
                    <a:pt x="436" y="226"/>
                  </a:lnTo>
                  <a:lnTo>
                    <a:pt x="437" y="225"/>
                  </a:lnTo>
                  <a:lnTo>
                    <a:pt x="439" y="224"/>
                  </a:lnTo>
                  <a:lnTo>
                    <a:pt x="442" y="222"/>
                  </a:lnTo>
                  <a:lnTo>
                    <a:pt x="441" y="220"/>
                  </a:lnTo>
                  <a:lnTo>
                    <a:pt x="442" y="219"/>
                  </a:lnTo>
                  <a:lnTo>
                    <a:pt x="442" y="218"/>
                  </a:lnTo>
                  <a:lnTo>
                    <a:pt x="443" y="218"/>
                  </a:lnTo>
                  <a:lnTo>
                    <a:pt x="444" y="218"/>
                  </a:lnTo>
                  <a:lnTo>
                    <a:pt x="444" y="217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3" y="216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8" y="215"/>
                  </a:lnTo>
                  <a:lnTo>
                    <a:pt x="439" y="214"/>
                  </a:lnTo>
                  <a:lnTo>
                    <a:pt x="440" y="213"/>
                  </a:lnTo>
                  <a:lnTo>
                    <a:pt x="440" y="212"/>
                  </a:lnTo>
                  <a:lnTo>
                    <a:pt x="441" y="212"/>
                  </a:lnTo>
                  <a:lnTo>
                    <a:pt x="442" y="211"/>
                  </a:lnTo>
                  <a:lnTo>
                    <a:pt x="443" y="211"/>
                  </a:lnTo>
                  <a:lnTo>
                    <a:pt x="443" y="210"/>
                  </a:lnTo>
                  <a:lnTo>
                    <a:pt x="442" y="209"/>
                  </a:lnTo>
                  <a:lnTo>
                    <a:pt x="442" y="209"/>
                  </a:lnTo>
                  <a:lnTo>
                    <a:pt x="443" y="209"/>
                  </a:lnTo>
                  <a:lnTo>
                    <a:pt x="443" y="208"/>
                  </a:lnTo>
                  <a:lnTo>
                    <a:pt x="444" y="208"/>
                  </a:lnTo>
                  <a:lnTo>
                    <a:pt x="444" y="209"/>
                  </a:lnTo>
                  <a:lnTo>
                    <a:pt x="445" y="209"/>
                  </a:lnTo>
                  <a:lnTo>
                    <a:pt x="447" y="208"/>
                  </a:lnTo>
                  <a:lnTo>
                    <a:pt x="448" y="209"/>
                  </a:lnTo>
                  <a:lnTo>
                    <a:pt x="449" y="209"/>
                  </a:lnTo>
                  <a:lnTo>
                    <a:pt x="450" y="209"/>
                  </a:lnTo>
                  <a:lnTo>
                    <a:pt x="450" y="210"/>
                  </a:lnTo>
                  <a:lnTo>
                    <a:pt x="450" y="211"/>
                  </a:lnTo>
                  <a:lnTo>
                    <a:pt x="451" y="211"/>
                  </a:lnTo>
                  <a:lnTo>
                    <a:pt x="452" y="212"/>
                  </a:lnTo>
                  <a:lnTo>
                    <a:pt x="453" y="212"/>
                  </a:lnTo>
                  <a:lnTo>
                    <a:pt x="453" y="213"/>
                  </a:lnTo>
                  <a:lnTo>
                    <a:pt x="454" y="212"/>
                  </a:lnTo>
                  <a:lnTo>
                    <a:pt x="455" y="212"/>
                  </a:lnTo>
                  <a:lnTo>
                    <a:pt x="456" y="212"/>
                  </a:lnTo>
                  <a:lnTo>
                    <a:pt x="457" y="212"/>
                  </a:lnTo>
                  <a:lnTo>
                    <a:pt x="458" y="211"/>
                  </a:lnTo>
                  <a:lnTo>
                    <a:pt x="459" y="210"/>
                  </a:lnTo>
                  <a:lnTo>
                    <a:pt x="459" y="209"/>
                  </a:lnTo>
                  <a:lnTo>
                    <a:pt x="459" y="209"/>
                  </a:lnTo>
                  <a:lnTo>
                    <a:pt x="460" y="209"/>
                  </a:lnTo>
                  <a:lnTo>
                    <a:pt x="461" y="209"/>
                  </a:lnTo>
                  <a:lnTo>
                    <a:pt x="461" y="209"/>
                  </a:lnTo>
                  <a:lnTo>
                    <a:pt x="461" y="208"/>
                  </a:lnTo>
                  <a:lnTo>
                    <a:pt x="461" y="208"/>
                  </a:lnTo>
                  <a:lnTo>
                    <a:pt x="461" y="207"/>
                  </a:lnTo>
                  <a:lnTo>
                    <a:pt x="461" y="207"/>
                  </a:lnTo>
                  <a:lnTo>
                    <a:pt x="462" y="207"/>
                  </a:lnTo>
                  <a:lnTo>
                    <a:pt x="462" y="206"/>
                  </a:lnTo>
                  <a:lnTo>
                    <a:pt x="461" y="206"/>
                  </a:lnTo>
                  <a:lnTo>
                    <a:pt x="461" y="205"/>
                  </a:lnTo>
                  <a:lnTo>
                    <a:pt x="462" y="204"/>
                  </a:lnTo>
                  <a:lnTo>
                    <a:pt x="463" y="204"/>
                  </a:lnTo>
                  <a:lnTo>
                    <a:pt x="464" y="203"/>
                  </a:lnTo>
                  <a:lnTo>
                    <a:pt x="465" y="203"/>
                  </a:lnTo>
                  <a:lnTo>
                    <a:pt x="465" y="202"/>
                  </a:lnTo>
                  <a:lnTo>
                    <a:pt x="465" y="201"/>
                  </a:lnTo>
                  <a:lnTo>
                    <a:pt x="465" y="201"/>
                  </a:lnTo>
                  <a:lnTo>
                    <a:pt x="464" y="199"/>
                  </a:lnTo>
                  <a:lnTo>
                    <a:pt x="463" y="198"/>
                  </a:lnTo>
                  <a:lnTo>
                    <a:pt x="462" y="198"/>
                  </a:lnTo>
                  <a:lnTo>
                    <a:pt x="462" y="197"/>
                  </a:lnTo>
                  <a:lnTo>
                    <a:pt x="462" y="196"/>
                  </a:lnTo>
                  <a:lnTo>
                    <a:pt x="462" y="195"/>
                  </a:lnTo>
                  <a:lnTo>
                    <a:pt x="463" y="195"/>
                  </a:lnTo>
                  <a:lnTo>
                    <a:pt x="463" y="194"/>
                  </a:lnTo>
                  <a:lnTo>
                    <a:pt x="463" y="194"/>
                  </a:lnTo>
                  <a:lnTo>
                    <a:pt x="463" y="192"/>
                  </a:lnTo>
                  <a:lnTo>
                    <a:pt x="463" y="192"/>
                  </a:lnTo>
                  <a:lnTo>
                    <a:pt x="463" y="190"/>
                  </a:lnTo>
                  <a:lnTo>
                    <a:pt x="464" y="189"/>
                  </a:lnTo>
                  <a:lnTo>
                    <a:pt x="464" y="188"/>
                  </a:lnTo>
                  <a:lnTo>
                    <a:pt x="464" y="187"/>
                  </a:lnTo>
                  <a:lnTo>
                    <a:pt x="464" y="186"/>
                  </a:lnTo>
                  <a:lnTo>
                    <a:pt x="465" y="185"/>
                  </a:lnTo>
                  <a:lnTo>
                    <a:pt x="465" y="184"/>
                  </a:lnTo>
                  <a:lnTo>
                    <a:pt x="465" y="184"/>
                  </a:lnTo>
                  <a:lnTo>
                    <a:pt x="465" y="183"/>
                  </a:lnTo>
                  <a:lnTo>
                    <a:pt x="466" y="182"/>
                  </a:lnTo>
                  <a:lnTo>
                    <a:pt x="467" y="181"/>
                  </a:lnTo>
                  <a:lnTo>
                    <a:pt x="467" y="179"/>
                  </a:lnTo>
                  <a:lnTo>
                    <a:pt x="465" y="176"/>
                  </a:lnTo>
                  <a:lnTo>
                    <a:pt x="465" y="174"/>
                  </a:lnTo>
                  <a:lnTo>
                    <a:pt x="465" y="173"/>
                  </a:lnTo>
                  <a:lnTo>
                    <a:pt x="465" y="173"/>
                  </a:lnTo>
                  <a:lnTo>
                    <a:pt x="465" y="172"/>
                  </a:lnTo>
                  <a:lnTo>
                    <a:pt x="466" y="172"/>
                  </a:lnTo>
                  <a:lnTo>
                    <a:pt x="466" y="171"/>
                  </a:lnTo>
                  <a:lnTo>
                    <a:pt x="466" y="170"/>
                  </a:lnTo>
                  <a:lnTo>
                    <a:pt x="469" y="167"/>
                  </a:lnTo>
                  <a:lnTo>
                    <a:pt x="470" y="166"/>
                  </a:lnTo>
                  <a:lnTo>
                    <a:pt x="470" y="165"/>
                  </a:lnTo>
                  <a:lnTo>
                    <a:pt x="470" y="164"/>
                  </a:lnTo>
                  <a:lnTo>
                    <a:pt x="470" y="162"/>
                  </a:lnTo>
                  <a:lnTo>
                    <a:pt x="470" y="162"/>
                  </a:lnTo>
                  <a:lnTo>
                    <a:pt x="471" y="161"/>
                  </a:lnTo>
                  <a:lnTo>
                    <a:pt x="471" y="160"/>
                  </a:lnTo>
                  <a:lnTo>
                    <a:pt x="471" y="159"/>
                  </a:lnTo>
                  <a:lnTo>
                    <a:pt x="471" y="158"/>
                  </a:lnTo>
                  <a:lnTo>
                    <a:pt x="471" y="158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4"/>
                  </a:lnTo>
                  <a:lnTo>
                    <a:pt x="472" y="154"/>
                  </a:lnTo>
                  <a:lnTo>
                    <a:pt x="472" y="153"/>
                  </a:lnTo>
                  <a:lnTo>
                    <a:pt x="472" y="151"/>
                  </a:lnTo>
                  <a:lnTo>
                    <a:pt x="473" y="151"/>
                  </a:lnTo>
                  <a:lnTo>
                    <a:pt x="474" y="150"/>
                  </a:lnTo>
                  <a:lnTo>
                    <a:pt x="474" y="149"/>
                  </a:lnTo>
                  <a:lnTo>
                    <a:pt x="474" y="147"/>
                  </a:lnTo>
                  <a:lnTo>
                    <a:pt x="474" y="145"/>
                  </a:lnTo>
                  <a:lnTo>
                    <a:pt x="476" y="142"/>
                  </a:lnTo>
                  <a:lnTo>
                    <a:pt x="477" y="142"/>
                  </a:lnTo>
                  <a:lnTo>
                    <a:pt x="478" y="141"/>
                  </a:lnTo>
                  <a:lnTo>
                    <a:pt x="478" y="141"/>
                  </a:lnTo>
                  <a:lnTo>
                    <a:pt x="478" y="140"/>
                  </a:lnTo>
                  <a:lnTo>
                    <a:pt x="478" y="140"/>
                  </a:lnTo>
                  <a:lnTo>
                    <a:pt x="479" y="139"/>
                  </a:lnTo>
                  <a:lnTo>
                    <a:pt x="479" y="138"/>
                  </a:lnTo>
                  <a:lnTo>
                    <a:pt x="479" y="137"/>
                  </a:lnTo>
                  <a:lnTo>
                    <a:pt x="479" y="136"/>
                  </a:lnTo>
                  <a:lnTo>
                    <a:pt x="481" y="136"/>
                  </a:lnTo>
                  <a:lnTo>
                    <a:pt x="481" y="135"/>
                  </a:lnTo>
                  <a:lnTo>
                    <a:pt x="482" y="135"/>
                  </a:lnTo>
                  <a:lnTo>
                    <a:pt x="482" y="134"/>
                  </a:lnTo>
                  <a:lnTo>
                    <a:pt x="484" y="134"/>
                  </a:lnTo>
                  <a:lnTo>
                    <a:pt x="484" y="133"/>
                  </a:lnTo>
                  <a:lnTo>
                    <a:pt x="485" y="132"/>
                  </a:lnTo>
                  <a:lnTo>
                    <a:pt x="487" y="129"/>
                  </a:lnTo>
                  <a:lnTo>
                    <a:pt x="487" y="126"/>
                  </a:lnTo>
                  <a:lnTo>
                    <a:pt x="488" y="125"/>
                  </a:lnTo>
                  <a:lnTo>
                    <a:pt x="484" y="124"/>
                  </a:lnTo>
                  <a:lnTo>
                    <a:pt x="478" y="121"/>
                  </a:lnTo>
                  <a:lnTo>
                    <a:pt x="476" y="121"/>
                  </a:lnTo>
                  <a:lnTo>
                    <a:pt x="472" y="120"/>
                  </a:lnTo>
                  <a:lnTo>
                    <a:pt x="471" y="121"/>
                  </a:lnTo>
                  <a:lnTo>
                    <a:pt x="470" y="121"/>
                  </a:lnTo>
                  <a:lnTo>
                    <a:pt x="470" y="121"/>
                  </a:lnTo>
                  <a:lnTo>
                    <a:pt x="469" y="121"/>
                  </a:lnTo>
                  <a:lnTo>
                    <a:pt x="468" y="121"/>
                  </a:lnTo>
                  <a:lnTo>
                    <a:pt x="467" y="121"/>
                  </a:lnTo>
                  <a:lnTo>
                    <a:pt x="466" y="120"/>
                  </a:lnTo>
                  <a:lnTo>
                    <a:pt x="466" y="119"/>
                  </a:lnTo>
                  <a:lnTo>
                    <a:pt x="465" y="119"/>
                  </a:lnTo>
                  <a:lnTo>
                    <a:pt x="463" y="118"/>
                  </a:lnTo>
                  <a:lnTo>
                    <a:pt x="462" y="118"/>
                  </a:lnTo>
                  <a:lnTo>
                    <a:pt x="462" y="117"/>
                  </a:lnTo>
                  <a:lnTo>
                    <a:pt x="461" y="115"/>
                  </a:lnTo>
                  <a:lnTo>
                    <a:pt x="461" y="115"/>
                  </a:lnTo>
                  <a:lnTo>
                    <a:pt x="461" y="115"/>
                  </a:lnTo>
                  <a:lnTo>
                    <a:pt x="461" y="115"/>
                  </a:lnTo>
                  <a:lnTo>
                    <a:pt x="461" y="114"/>
                  </a:lnTo>
                  <a:lnTo>
                    <a:pt x="459" y="114"/>
                  </a:lnTo>
                  <a:lnTo>
                    <a:pt x="458" y="113"/>
                  </a:lnTo>
                  <a:lnTo>
                    <a:pt x="457" y="113"/>
                  </a:lnTo>
                  <a:lnTo>
                    <a:pt x="456" y="114"/>
                  </a:lnTo>
                  <a:lnTo>
                    <a:pt x="456" y="115"/>
                  </a:lnTo>
                  <a:lnTo>
                    <a:pt x="456" y="115"/>
                  </a:lnTo>
                  <a:lnTo>
                    <a:pt x="455" y="115"/>
                  </a:lnTo>
                  <a:lnTo>
                    <a:pt x="454" y="115"/>
                  </a:lnTo>
                  <a:lnTo>
                    <a:pt x="454" y="116"/>
                  </a:lnTo>
                  <a:lnTo>
                    <a:pt x="453" y="116"/>
                  </a:lnTo>
                  <a:lnTo>
                    <a:pt x="453" y="116"/>
                  </a:lnTo>
                  <a:lnTo>
                    <a:pt x="449" y="116"/>
                  </a:lnTo>
                  <a:lnTo>
                    <a:pt x="448" y="115"/>
                  </a:lnTo>
                  <a:lnTo>
                    <a:pt x="446" y="115"/>
                  </a:lnTo>
                  <a:lnTo>
                    <a:pt x="446" y="115"/>
                  </a:lnTo>
                  <a:lnTo>
                    <a:pt x="444" y="116"/>
                  </a:lnTo>
                  <a:lnTo>
                    <a:pt x="444" y="115"/>
                  </a:lnTo>
                  <a:lnTo>
                    <a:pt x="444" y="115"/>
                  </a:lnTo>
                  <a:lnTo>
                    <a:pt x="444" y="112"/>
                  </a:lnTo>
                  <a:lnTo>
                    <a:pt x="443" y="112"/>
                  </a:lnTo>
                  <a:lnTo>
                    <a:pt x="440" y="111"/>
                  </a:lnTo>
                  <a:lnTo>
                    <a:pt x="438" y="111"/>
                  </a:lnTo>
                  <a:lnTo>
                    <a:pt x="437" y="110"/>
                  </a:lnTo>
                  <a:lnTo>
                    <a:pt x="436" y="110"/>
                  </a:lnTo>
                  <a:lnTo>
                    <a:pt x="436" y="111"/>
                  </a:lnTo>
                  <a:lnTo>
                    <a:pt x="436" y="112"/>
                  </a:lnTo>
                  <a:lnTo>
                    <a:pt x="436" y="114"/>
                  </a:lnTo>
                  <a:lnTo>
                    <a:pt x="436" y="115"/>
                  </a:lnTo>
                  <a:lnTo>
                    <a:pt x="436" y="115"/>
                  </a:lnTo>
                  <a:lnTo>
                    <a:pt x="435" y="114"/>
                  </a:lnTo>
                  <a:lnTo>
                    <a:pt x="433" y="114"/>
                  </a:lnTo>
                  <a:lnTo>
                    <a:pt x="432" y="113"/>
                  </a:lnTo>
                  <a:lnTo>
                    <a:pt x="432" y="112"/>
                  </a:lnTo>
                  <a:lnTo>
                    <a:pt x="433" y="111"/>
                  </a:lnTo>
                  <a:lnTo>
                    <a:pt x="432" y="110"/>
                  </a:lnTo>
                  <a:lnTo>
                    <a:pt x="432" y="111"/>
                  </a:lnTo>
                  <a:lnTo>
                    <a:pt x="431" y="111"/>
                  </a:lnTo>
                  <a:lnTo>
                    <a:pt x="431" y="110"/>
                  </a:lnTo>
                  <a:lnTo>
                    <a:pt x="431" y="109"/>
                  </a:lnTo>
                  <a:lnTo>
                    <a:pt x="431" y="108"/>
                  </a:lnTo>
                  <a:lnTo>
                    <a:pt x="430" y="108"/>
                  </a:lnTo>
                  <a:lnTo>
                    <a:pt x="430" y="108"/>
                  </a:lnTo>
                  <a:lnTo>
                    <a:pt x="430" y="107"/>
                  </a:lnTo>
                  <a:lnTo>
                    <a:pt x="427" y="105"/>
                  </a:lnTo>
                  <a:lnTo>
                    <a:pt x="427" y="105"/>
                  </a:lnTo>
                  <a:lnTo>
                    <a:pt x="427" y="104"/>
                  </a:lnTo>
                  <a:lnTo>
                    <a:pt x="427" y="103"/>
                  </a:lnTo>
                  <a:lnTo>
                    <a:pt x="427" y="103"/>
                  </a:lnTo>
                  <a:lnTo>
                    <a:pt x="427" y="102"/>
                  </a:lnTo>
                  <a:lnTo>
                    <a:pt x="426" y="100"/>
                  </a:lnTo>
                  <a:lnTo>
                    <a:pt x="425" y="99"/>
                  </a:lnTo>
                  <a:lnTo>
                    <a:pt x="425" y="98"/>
                  </a:lnTo>
                  <a:lnTo>
                    <a:pt x="424" y="98"/>
                  </a:lnTo>
                  <a:lnTo>
                    <a:pt x="420" y="96"/>
                  </a:lnTo>
                  <a:lnTo>
                    <a:pt x="419" y="96"/>
                  </a:lnTo>
                  <a:lnTo>
                    <a:pt x="419" y="97"/>
                  </a:lnTo>
                  <a:lnTo>
                    <a:pt x="419" y="97"/>
                  </a:lnTo>
                  <a:lnTo>
                    <a:pt x="418" y="97"/>
                  </a:lnTo>
                  <a:lnTo>
                    <a:pt x="417" y="96"/>
                  </a:lnTo>
                  <a:lnTo>
                    <a:pt x="415" y="95"/>
                  </a:lnTo>
                  <a:lnTo>
                    <a:pt x="413" y="94"/>
                  </a:lnTo>
                  <a:lnTo>
                    <a:pt x="413" y="94"/>
                  </a:lnTo>
                  <a:lnTo>
                    <a:pt x="411" y="94"/>
                  </a:lnTo>
                  <a:lnTo>
                    <a:pt x="411" y="95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10" y="96"/>
                  </a:lnTo>
                  <a:lnTo>
                    <a:pt x="409" y="96"/>
                  </a:lnTo>
                  <a:lnTo>
                    <a:pt x="409" y="97"/>
                  </a:lnTo>
                  <a:lnTo>
                    <a:pt x="408" y="97"/>
                  </a:lnTo>
                  <a:lnTo>
                    <a:pt x="405" y="98"/>
                  </a:lnTo>
                  <a:lnTo>
                    <a:pt x="404" y="98"/>
                  </a:lnTo>
                  <a:lnTo>
                    <a:pt x="403" y="96"/>
                  </a:lnTo>
                  <a:lnTo>
                    <a:pt x="402" y="95"/>
                  </a:lnTo>
                  <a:lnTo>
                    <a:pt x="401" y="94"/>
                  </a:lnTo>
                  <a:lnTo>
                    <a:pt x="400" y="94"/>
                  </a:lnTo>
                  <a:lnTo>
                    <a:pt x="399" y="93"/>
                  </a:lnTo>
                  <a:lnTo>
                    <a:pt x="397" y="91"/>
                  </a:lnTo>
                  <a:lnTo>
                    <a:pt x="396" y="91"/>
                  </a:lnTo>
                  <a:lnTo>
                    <a:pt x="395" y="91"/>
                  </a:lnTo>
                  <a:lnTo>
                    <a:pt x="394" y="92"/>
                  </a:lnTo>
                  <a:lnTo>
                    <a:pt x="393" y="92"/>
                  </a:lnTo>
                  <a:lnTo>
                    <a:pt x="393" y="91"/>
                  </a:lnTo>
                  <a:lnTo>
                    <a:pt x="392" y="91"/>
                  </a:lnTo>
                  <a:lnTo>
                    <a:pt x="392" y="91"/>
                  </a:lnTo>
                  <a:lnTo>
                    <a:pt x="391" y="92"/>
                  </a:lnTo>
                  <a:lnTo>
                    <a:pt x="391" y="93"/>
                  </a:lnTo>
                  <a:lnTo>
                    <a:pt x="390" y="93"/>
                  </a:lnTo>
                  <a:lnTo>
                    <a:pt x="389" y="92"/>
                  </a:lnTo>
                  <a:lnTo>
                    <a:pt x="388" y="93"/>
                  </a:lnTo>
                  <a:lnTo>
                    <a:pt x="387" y="94"/>
                  </a:lnTo>
                  <a:lnTo>
                    <a:pt x="386" y="94"/>
                  </a:lnTo>
                  <a:lnTo>
                    <a:pt x="385" y="94"/>
                  </a:lnTo>
                  <a:lnTo>
                    <a:pt x="385" y="93"/>
                  </a:lnTo>
                  <a:lnTo>
                    <a:pt x="385" y="92"/>
                  </a:lnTo>
                  <a:lnTo>
                    <a:pt x="385" y="91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6"/>
                  </a:lnTo>
                  <a:lnTo>
                    <a:pt x="380" y="86"/>
                  </a:lnTo>
                  <a:lnTo>
                    <a:pt x="380" y="87"/>
                  </a:lnTo>
                  <a:lnTo>
                    <a:pt x="379" y="87"/>
                  </a:lnTo>
                  <a:lnTo>
                    <a:pt x="379" y="86"/>
                  </a:lnTo>
                  <a:lnTo>
                    <a:pt x="379" y="86"/>
                  </a:lnTo>
                  <a:lnTo>
                    <a:pt x="379" y="85"/>
                  </a:lnTo>
                  <a:lnTo>
                    <a:pt x="378" y="84"/>
                  </a:lnTo>
                  <a:lnTo>
                    <a:pt x="377" y="83"/>
                  </a:lnTo>
                  <a:lnTo>
                    <a:pt x="376" y="83"/>
                  </a:lnTo>
                  <a:lnTo>
                    <a:pt x="375" y="83"/>
                  </a:lnTo>
                  <a:lnTo>
                    <a:pt x="374" y="83"/>
                  </a:lnTo>
                  <a:lnTo>
                    <a:pt x="373" y="83"/>
                  </a:lnTo>
                  <a:lnTo>
                    <a:pt x="373" y="82"/>
                  </a:lnTo>
                  <a:lnTo>
                    <a:pt x="371" y="80"/>
                  </a:lnTo>
                  <a:lnTo>
                    <a:pt x="370" y="80"/>
                  </a:lnTo>
                  <a:lnTo>
                    <a:pt x="370" y="79"/>
                  </a:lnTo>
                  <a:lnTo>
                    <a:pt x="369" y="79"/>
                  </a:lnTo>
                  <a:lnTo>
                    <a:pt x="368" y="77"/>
                  </a:lnTo>
                  <a:lnTo>
                    <a:pt x="367" y="77"/>
                  </a:lnTo>
                  <a:lnTo>
                    <a:pt x="365" y="77"/>
                  </a:lnTo>
                  <a:lnTo>
                    <a:pt x="364" y="78"/>
                  </a:lnTo>
                  <a:lnTo>
                    <a:pt x="363" y="77"/>
                  </a:lnTo>
                  <a:lnTo>
                    <a:pt x="362" y="77"/>
                  </a:lnTo>
                  <a:lnTo>
                    <a:pt x="362" y="74"/>
                  </a:lnTo>
                  <a:lnTo>
                    <a:pt x="362" y="73"/>
                  </a:lnTo>
                  <a:lnTo>
                    <a:pt x="362" y="73"/>
                  </a:lnTo>
                  <a:lnTo>
                    <a:pt x="362" y="72"/>
                  </a:lnTo>
                  <a:lnTo>
                    <a:pt x="363" y="71"/>
                  </a:lnTo>
                  <a:lnTo>
                    <a:pt x="363" y="70"/>
                  </a:lnTo>
                  <a:lnTo>
                    <a:pt x="362" y="69"/>
                  </a:lnTo>
                  <a:lnTo>
                    <a:pt x="360" y="68"/>
                  </a:lnTo>
                  <a:lnTo>
                    <a:pt x="359" y="67"/>
                  </a:lnTo>
                  <a:lnTo>
                    <a:pt x="360" y="66"/>
                  </a:lnTo>
                  <a:lnTo>
                    <a:pt x="361" y="63"/>
                  </a:lnTo>
                  <a:lnTo>
                    <a:pt x="361" y="62"/>
                  </a:lnTo>
                  <a:lnTo>
                    <a:pt x="362" y="60"/>
                  </a:lnTo>
                  <a:lnTo>
                    <a:pt x="363" y="60"/>
                  </a:lnTo>
                  <a:lnTo>
                    <a:pt x="363" y="59"/>
                  </a:lnTo>
                  <a:lnTo>
                    <a:pt x="363" y="58"/>
                  </a:lnTo>
                  <a:lnTo>
                    <a:pt x="363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0" y="56"/>
                  </a:lnTo>
                  <a:lnTo>
                    <a:pt x="356" y="60"/>
                  </a:lnTo>
                  <a:lnTo>
                    <a:pt x="356" y="61"/>
                  </a:lnTo>
                  <a:lnTo>
                    <a:pt x="355" y="61"/>
                  </a:lnTo>
                  <a:lnTo>
                    <a:pt x="356" y="62"/>
                  </a:lnTo>
                  <a:lnTo>
                    <a:pt x="356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5" y="65"/>
                  </a:lnTo>
                  <a:lnTo>
                    <a:pt x="354" y="65"/>
                  </a:lnTo>
                  <a:lnTo>
                    <a:pt x="352" y="65"/>
                  </a:lnTo>
                  <a:lnTo>
                    <a:pt x="348" y="68"/>
                  </a:lnTo>
                  <a:lnTo>
                    <a:pt x="347" y="69"/>
                  </a:lnTo>
                  <a:lnTo>
                    <a:pt x="347" y="68"/>
                  </a:lnTo>
                  <a:lnTo>
                    <a:pt x="341" y="67"/>
                  </a:lnTo>
                  <a:lnTo>
                    <a:pt x="338" y="67"/>
                  </a:lnTo>
                  <a:lnTo>
                    <a:pt x="337" y="67"/>
                  </a:lnTo>
                  <a:lnTo>
                    <a:pt x="335" y="66"/>
                  </a:lnTo>
                  <a:lnTo>
                    <a:pt x="335" y="65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36" y="63"/>
                  </a:lnTo>
                  <a:lnTo>
                    <a:pt x="337" y="62"/>
                  </a:lnTo>
                  <a:lnTo>
                    <a:pt x="338" y="62"/>
                  </a:lnTo>
                  <a:lnTo>
                    <a:pt x="338" y="61"/>
                  </a:lnTo>
                  <a:lnTo>
                    <a:pt x="338" y="60"/>
                  </a:lnTo>
                  <a:lnTo>
                    <a:pt x="337" y="57"/>
                  </a:lnTo>
                  <a:lnTo>
                    <a:pt x="336" y="57"/>
                  </a:lnTo>
                  <a:lnTo>
                    <a:pt x="335" y="58"/>
                  </a:lnTo>
                  <a:lnTo>
                    <a:pt x="334" y="57"/>
                  </a:lnTo>
                  <a:lnTo>
                    <a:pt x="335" y="56"/>
                  </a:lnTo>
                  <a:lnTo>
                    <a:pt x="335" y="54"/>
                  </a:lnTo>
                  <a:lnTo>
                    <a:pt x="336" y="53"/>
                  </a:lnTo>
                  <a:lnTo>
                    <a:pt x="336" y="52"/>
                  </a:lnTo>
                  <a:lnTo>
                    <a:pt x="337" y="51"/>
                  </a:lnTo>
                  <a:lnTo>
                    <a:pt x="338" y="50"/>
                  </a:lnTo>
                  <a:lnTo>
                    <a:pt x="338" y="49"/>
                  </a:lnTo>
                  <a:lnTo>
                    <a:pt x="337" y="49"/>
                  </a:lnTo>
                  <a:lnTo>
                    <a:pt x="336" y="48"/>
                  </a:lnTo>
                  <a:lnTo>
                    <a:pt x="336" y="49"/>
                  </a:lnTo>
                  <a:lnTo>
                    <a:pt x="335" y="50"/>
                  </a:lnTo>
                  <a:lnTo>
                    <a:pt x="334" y="49"/>
                  </a:lnTo>
                  <a:lnTo>
                    <a:pt x="334" y="47"/>
                  </a:lnTo>
                  <a:lnTo>
                    <a:pt x="333" y="47"/>
                  </a:lnTo>
                  <a:lnTo>
                    <a:pt x="332" y="46"/>
                  </a:lnTo>
                  <a:lnTo>
                    <a:pt x="331" y="45"/>
                  </a:lnTo>
                  <a:lnTo>
                    <a:pt x="330" y="44"/>
                  </a:lnTo>
                  <a:lnTo>
                    <a:pt x="329" y="44"/>
                  </a:lnTo>
                  <a:lnTo>
                    <a:pt x="327" y="46"/>
                  </a:lnTo>
                  <a:lnTo>
                    <a:pt x="326" y="46"/>
                  </a:lnTo>
                  <a:lnTo>
                    <a:pt x="326" y="45"/>
                  </a:lnTo>
                  <a:lnTo>
                    <a:pt x="325" y="45"/>
                  </a:lnTo>
                  <a:lnTo>
                    <a:pt x="325" y="44"/>
                  </a:lnTo>
                  <a:lnTo>
                    <a:pt x="323" y="44"/>
                  </a:lnTo>
                  <a:lnTo>
                    <a:pt x="321" y="44"/>
                  </a:lnTo>
                  <a:lnTo>
                    <a:pt x="320" y="45"/>
                  </a:lnTo>
                  <a:lnTo>
                    <a:pt x="319" y="46"/>
                  </a:lnTo>
                  <a:lnTo>
                    <a:pt x="319" y="47"/>
                  </a:lnTo>
                  <a:lnTo>
                    <a:pt x="319" y="47"/>
                  </a:lnTo>
                  <a:lnTo>
                    <a:pt x="317" y="46"/>
                  </a:lnTo>
                  <a:lnTo>
                    <a:pt x="317" y="43"/>
                  </a:lnTo>
                  <a:lnTo>
                    <a:pt x="317" y="41"/>
                  </a:lnTo>
                  <a:lnTo>
                    <a:pt x="317" y="39"/>
                  </a:lnTo>
                  <a:lnTo>
                    <a:pt x="317" y="38"/>
                  </a:lnTo>
                  <a:lnTo>
                    <a:pt x="316" y="37"/>
                  </a:lnTo>
                  <a:lnTo>
                    <a:pt x="315" y="37"/>
                  </a:lnTo>
                  <a:lnTo>
                    <a:pt x="314" y="37"/>
                  </a:lnTo>
                  <a:lnTo>
                    <a:pt x="311" y="37"/>
                  </a:lnTo>
                  <a:lnTo>
                    <a:pt x="310" y="36"/>
                  </a:lnTo>
                  <a:lnTo>
                    <a:pt x="311" y="35"/>
                  </a:lnTo>
                  <a:lnTo>
                    <a:pt x="311" y="34"/>
                  </a:lnTo>
                  <a:lnTo>
                    <a:pt x="310" y="34"/>
                  </a:lnTo>
                  <a:lnTo>
                    <a:pt x="309" y="34"/>
                  </a:lnTo>
                  <a:lnTo>
                    <a:pt x="309" y="35"/>
                  </a:lnTo>
                  <a:lnTo>
                    <a:pt x="308" y="36"/>
                  </a:lnTo>
                  <a:lnTo>
                    <a:pt x="307" y="36"/>
                  </a:lnTo>
                  <a:lnTo>
                    <a:pt x="306" y="36"/>
                  </a:lnTo>
                  <a:lnTo>
                    <a:pt x="306" y="36"/>
                  </a:lnTo>
                  <a:lnTo>
                    <a:pt x="304" y="35"/>
                  </a:lnTo>
                  <a:lnTo>
                    <a:pt x="303" y="34"/>
                  </a:lnTo>
                  <a:lnTo>
                    <a:pt x="303" y="33"/>
                  </a:lnTo>
                  <a:lnTo>
                    <a:pt x="303" y="31"/>
                  </a:lnTo>
                  <a:lnTo>
                    <a:pt x="302" y="28"/>
                  </a:lnTo>
                  <a:lnTo>
                    <a:pt x="301" y="26"/>
                  </a:lnTo>
                  <a:lnTo>
                    <a:pt x="302" y="25"/>
                  </a:lnTo>
                  <a:lnTo>
                    <a:pt x="301" y="23"/>
                  </a:lnTo>
                  <a:lnTo>
                    <a:pt x="301" y="22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300" y="21"/>
                  </a:lnTo>
                  <a:lnTo>
                    <a:pt x="299" y="21"/>
                  </a:lnTo>
                  <a:lnTo>
                    <a:pt x="299" y="20"/>
                  </a:lnTo>
                  <a:lnTo>
                    <a:pt x="298" y="19"/>
                  </a:lnTo>
                  <a:lnTo>
                    <a:pt x="297" y="19"/>
                  </a:lnTo>
                  <a:lnTo>
                    <a:pt x="293" y="20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0" y="21"/>
                  </a:lnTo>
                  <a:lnTo>
                    <a:pt x="289" y="23"/>
                  </a:lnTo>
                  <a:lnTo>
                    <a:pt x="288" y="23"/>
                  </a:lnTo>
                  <a:lnTo>
                    <a:pt x="287" y="23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3" y="21"/>
                  </a:lnTo>
                  <a:lnTo>
                    <a:pt x="283" y="20"/>
                  </a:lnTo>
                  <a:lnTo>
                    <a:pt x="282" y="19"/>
                  </a:lnTo>
                  <a:lnTo>
                    <a:pt x="282" y="18"/>
                  </a:lnTo>
                  <a:lnTo>
                    <a:pt x="282" y="17"/>
                  </a:lnTo>
                  <a:lnTo>
                    <a:pt x="281" y="17"/>
                  </a:lnTo>
                  <a:lnTo>
                    <a:pt x="280" y="17"/>
                  </a:lnTo>
                  <a:lnTo>
                    <a:pt x="279" y="17"/>
                  </a:lnTo>
                  <a:lnTo>
                    <a:pt x="278" y="17"/>
                  </a:lnTo>
                  <a:lnTo>
                    <a:pt x="278" y="16"/>
                  </a:lnTo>
                  <a:lnTo>
                    <a:pt x="278" y="15"/>
                  </a:lnTo>
                  <a:lnTo>
                    <a:pt x="277" y="15"/>
                  </a:lnTo>
                  <a:lnTo>
                    <a:pt x="277" y="14"/>
                  </a:lnTo>
                  <a:lnTo>
                    <a:pt x="277" y="13"/>
                  </a:lnTo>
                  <a:lnTo>
                    <a:pt x="277" y="11"/>
                  </a:lnTo>
                  <a:lnTo>
                    <a:pt x="278" y="10"/>
                  </a:lnTo>
                  <a:lnTo>
                    <a:pt x="278" y="9"/>
                  </a:lnTo>
                  <a:lnTo>
                    <a:pt x="278" y="8"/>
                  </a:lnTo>
                  <a:lnTo>
                    <a:pt x="277" y="7"/>
                  </a:lnTo>
                  <a:lnTo>
                    <a:pt x="276" y="5"/>
                  </a:lnTo>
                  <a:lnTo>
                    <a:pt x="275" y="4"/>
                  </a:lnTo>
                  <a:lnTo>
                    <a:pt x="275" y="2"/>
                  </a:lnTo>
                  <a:lnTo>
                    <a:pt x="274" y="0"/>
                  </a:lnTo>
                  <a:lnTo>
                    <a:pt x="273" y="1"/>
                  </a:lnTo>
                  <a:lnTo>
                    <a:pt x="269" y="2"/>
                  </a:lnTo>
                  <a:lnTo>
                    <a:pt x="267" y="2"/>
                  </a:lnTo>
                  <a:lnTo>
                    <a:pt x="266" y="2"/>
                  </a:lnTo>
                  <a:lnTo>
                    <a:pt x="260" y="4"/>
                  </a:lnTo>
                  <a:lnTo>
                    <a:pt x="254" y="5"/>
                  </a:lnTo>
                  <a:lnTo>
                    <a:pt x="253" y="5"/>
                  </a:lnTo>
                  <a:lnTo>
                    <a:pt x="252" y="5"/>
                  </a:lnTo>
                  <a:lnTo>
                    <a:pt x="244" y="9"/>
                  </a:lnTo>
                  <a:lnTo>
                    <a:pt x="243" y="10"/>
                  </a:lnTo>
                  <a:lnTo>
                    <a:pt x="242" y="12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0" y="13"/>
                  </a:lnTo>
                  <a:lnTo>
                    <a:pt x="240" y="13"/>
                  </a:lnTo>
                  <a:lnTo>
                    <a:pt x="240" y="14"/>
                  </a:lnTo>
                  <a:lnTo>
                    <a:pt x="240" y="17"/>
                  </a:lnTo>
                  <a:lnTo>
                    <a:pt x="240" y="19"/>
                  </a:lnTo>
                  <a:lnTo>
                    <a:pt x="240" y="20"/>
                  </a:lnTo>
                  <a:lnTo>
                    <a:pt x="240" y="21"/>
                  </a:lnTo>
                  <a:lnTo>
                    <a:pt x="239" y="22"/>
                  </a:lnTo>
                  <a:lnTo>
                    <a:pt x="239" y="23"/>
                  </a:lnTo>
                  <a:lnTo>
                    <a:pt x="239" y="24"/>
                  </a:lnTo>
                  <a:lnTo>
                    <a:pt x="240" y="27"/>
                  </a:lnTo>
                  <a:lnTo>
                    <a:pt x="240" y="30"/>
                  </a:lnTo>
                  <a:lnTo>
                    <a:pt x="240" y="31"/>
                  </a:lnTo>
                  <a:lnTo>
                    <a:pt x="240" y="32"/>
                  </a:lnTo>
                  <a:lnTo>
                    <a:pt x="240" y="33"/>
                  </a:lnTo>
                  <a:lnTo>
                    <a:pt x="240" y="36"/>
                  </a:lnTo>
                  <a:lnTo>
                    <a:pt x="240" y="39"/>
                  </a:lnTo>
                  <a:lnTo>
                    <a:pt x="239" y="41"/>
                  </a:lnTo>
                  <a:lnTo>
                    <a:pt x="240" y="43"/>
                  </a:lnTo>
                  <a:lnTo>
                    <a:pt x="240" y="43"/>
                  </a:lnTo>
                  <a:lnTo>
                    <a:pt x="239" y="44"/>
                  </a:lnTo>
                  <a:lnTo>
                    <a:pt x="238" y="47"/>
                  </a:lnTo>
                  <a:lnTo>
                    <a:pt x="238" y="48"/>
                  </a:lnTo>
                  <a:lnTo>
                    <a:pt x="239" y="48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41" y="52"/>
                  </a:lnTo>
                  <a:lnTo>
                    <a:pt x="241" y="52"/>
                  </a:lnTo>
                  <a:lnTo>
                    <a:pt x="241" y="53"/>
                  </a:lnTo>
                  <a:lnTo>
                    <a:pt x="242" y="53"/>
                  </a:lnTo>
                  <a:lnTo>
                    <a:pt x="242" y="54"/>
                  </a:lnTo>
                  <a:lnTo>
                    <a:pt x="241" y="54"/>
                  </a:lnTo>
                  <a:lnTo>
                    <a:pt x="239" y="52"/>
                  </a:lnTo>
                  <a:lnTo>
                    <a:pt x="237" y="52"/>
                  </a:lnTo>
                  <a:lnTo>
                    <a:pt x="236" y="54"/>
                  </a:lnTo>
                  <a:lnTo>
                    <a:pt x="235" y="57"/>
                  </a:lnTo>
                  <a:lnTo>
                    <a:pt x="234" y="57"/>
                  </a:lnTo>
                  <a:lnTo>
                    <a:pt x="234" y="58"/>
                  </a:lnTo>
                  <a:lnTo>
                    <a:pt x="232" y="61"/>
                  </a:lnTo>
                  <a:lnTo>
                    <a:pt x="227" y="64"/>
                  </a:lnTo>
                  <a:lnTo>
                    <a:pt x="225" y="65"/>
                  </a:lnTo>
                  <a:lnTo>
                    <a:pt x="224" y="66"/>
                  </a:lnTo>
                  <a:lnTo>
                    <a:pt x="223" y="67"/>
                  </a:lnTo>
                  <a:lnTo>
                    <a:pt x="208" y="72"/>
                  </a:lnTo>
                  <a:lnTo>
                    <a:pt x="205" y="72"/>
                  </a:lnTo>
                  <a:lnTo>
                    <a:pt x="202" y="73"/>
                  </a:lnTo>
                  <a:lnTo>
                    <a:pt x="200" y="74"/>
                  </a:lnTo>
                  <a:lnTo>
                    <a:pt x="199" y="74"/>
                  </a:lnTo>
                  <a:lnTo>
                    <a:pt x="195" y="78"/>
                  </a:lnTo>
                  <a:lnTo>
                    <a:pt x="189" y="81"/>
                  </a:lnTo>
                  <a:lnTo>
                    <a:pt x="189" y="81"/>
                  </a:lnTo>
                  <a:lnTo>
                    <a:pt x="187" y="82"/>
                  </a:lnTo>
                  <a:lnTo>
                    <a:pt x="186" y="83"/>
                  </a:lnTo>
                  <a:lnTo>
                    <a:pt x="184" y="88"/>
                  </a:lnTo>
                  <a:lnTo>
                    <a:pt x="182" y="91"/>
                  </a:lnTo>
                  <a:lnTo>
                    <a:pt x="182" y="92"/>
                  </a:lnTo>
                  <a:lnTo>
                    <a:pt x="182" y="93"/>
                  </a:lnTo>
                  <a:lnTo>
                    <a:pt x="183" y="93"/>
                  </a:lnTo>
                  <a:lnTo>
                    <a:pt x="183" y="94"/>
                  </a:lnTo>
                  <a:lnTo>
                    <a:pt x="184" y="95"/>
                  </a:lnTo>
                  <a:lnTo>
                    <a:pt x="185" y="95"/>
                  </a:lnTo>
                  <a:lnTo>
                    <a:pt x="186" y="95"/>
                  </a:lnTo>
                  <a:lnTo>
                    <a:pt x="187" y="95"/>
                  </a:lnTo>
                  <a:lnTo>
                    <a:pt x="189" y="96"/>
                  </a:lnTo>
                  <a:lnTo>
                    <a:pt x="193" y="97"/>
                  </a:lnTo>
                  <a:lnTo>
                    <a:pt x="196" y="96"/>
                  </a:lnTo>
                  <a:lnTo>
                    <a:pt x="198" y="94"/>
                  </a:lnTo>
                  <a:lnTo>
                    <a:pt x="198" y="95"/>
                  </a:lnTo>
                  <a:lnTo>
                    <a:pt x="198" y="96"/>
                  </a:lnTo>
                  <a:lnTo>
                    <a:pt x="196" y="97"/>
                  </a:lnTo>
                  <a:lnTo>
                    <a:pt x="190" y="98"/>
                  </a:lnTo>
                  <a:lnTo>
                    <a:pt x="186" y="99"/>
                  </a:lnTo>
                  <a:lnTo>
                    <a:pt x="183" y="101"/>
                  </a:lnTo>
                  <a:lnTo>
                    <a:pt x="182" y="102"/>
                  </a:lnTo>
                  <a:lnTo>
                    <a:pt x="181" y="103"/>
                  </a:lnTo>
                  <a:lnTo>
                    <a:pt x="181" y="103"/>
                  </a:lnTo>
                  <a:lnTo>
                    <a:pt x="180" y="104"/>
                  </a:lnTo>
                  <a:lnTo>
                    <a:pt x="178" y="105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68" y="105"/>
                  </a:lnTo>
                  <a:lnTo>
                    <a:pt x="166" y="105"/>
                  </a:lnTo>
                  <a:lnTo>
                    <a:pt x="164" y="104"/>
                  </a:lnTo>
                  <a:lnTo>
                    <a:pt x="164" y="103"/>
                  </a:lnTo>
                  <a:lnTo>
                    <a:pt x="162" y="103"/>
                  </a:lnTo>
                  <a:lnTo>
                    <a:pt x="160" y="103"/>
                  </a:lnTo>
                  <a:lnTo>
                    <a:pt x="159" y="102"/>
                  </a:lnTo>
                  <a:lnTo>
                    <a:pt x="157" y="103"/>
                  </a:lnTo>
                  <a:lnTo>
                    <a:pt x="156" y="103"/>
                  </a:lnTo>
                  <a:lnTo>
                    <a:pt x="155" y="103"/>
                  </a:lnTo>
                  <a:lnTo>
                    <a:pt x="149" y="102"/>
                  </a:lnTo>
                  <a:lnTo>
                    <a:pt x="144" y="100"/>
                  </a:lnTo>
                  <a:lnTo>
                    <a:pt x="139" y="100"/>
                  </a:lnTo>
                  <a:lnTo>
                    <a:pt x="138" y="100"/>
                  </a:lnTo>
                  <a:lnTo>
                    <a:pt x="138" y="101"/>
                  </a:lnTo>
                  <a:lnTo>
                    <a:pt x="138" y="102"/>
                  </a:lnTo>
                  <a:lnTo>
                    <a:pt x="138" y="103"/>
                  </a:lnTo>
                  <a:lnTo>
                    <a:pt x="137" y="103"/>
                  </a:lnTo>
                  <a:lnTo>
                    <a:pt x="136" y="102"/>
                  </a:lnTo>
                  <a:lnTo>
                    <a:pt x="135" y="102"/>
                  </a:lnTo>
                  <a:lnTo>
                    <a:pt x="135" y="101"/>
                  </a:lnTo>
                  <a:lnTo>
                    <a:pt x="135" y="100"/>
                  </a:lnTo>
                  <a:lnTo>
                    <a:pt x="135" y="99"/>
                  </a:lnTo>
                  <a:lnTo>
                    <a:pt x="135" y="98"/>
                  </a:lnTo>
                  <a:lnTo>
                    <a:pt x="132" y="94"/>
                  </a:lnTo>
                  <a:lnTo>
                    <a:pt x="132" y="92"/>
                  </a:lnTo>
                  <a:lnTo>
                    <a:pt x="131" y="91"/>
                  </a:lnTo>
                  <a:lnTo>
                    <a:pt x="130" y="90"/>
                  </a:lnTo>
                  <a:lnTo>
                    <a:pt x="131" y="89"/>
                  </a:lnTo>
                  <a:lnTo>
                    <a:pt x="132" y="89"/>
                  </a:lnTo>
                  <a:lnTo>
                    <a:pt x="133" y="88"/>
                  </a:lnTo>
                  <a:lnTo>
                    <a:pt x="133" y="87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3" y="84"/>
                  </a:lnTo>
                  <a:lnTo>
                    <a:pt x="132" y="83"/>
                  </a:lnTo>
                  <a:lnTo>
                    <a:pt x="132" y="82"/>
                  </a:lnTo>
                  <a:lnTo>
                    <a:pt x="128" y="81"/>
                  </a:lnTo>
                  <a:lnTo>
                    <a:pt x="127" y="82"/>
                  </a:lnTo>
                  <a:lnTo>
                    <a:pt x="125" y="82"/>
                  </a:lnTo>
                  <a:lnTo>
                    <a:pt x="124" y="83"/>
                  </a:lnTo>
                  <a:lnTo>
                    <a:pt x="123" y="84"/>
                  </a:lnTo>
                  <a:lnTo>
                    <a:pt x="122" y="85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20" y="85"/>
                  </a:lnTo>
                  <a:lnTo>
                    <a:pt x="120" y="86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5" y="84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1" y="81"/>
                  </a:lnTo>
                  <a:lnTo>
                    <a:pt x="110" y="81"/>
                  </a:lnTo>
                  <a:lnTo>
                    <a:pt x="109" y="81"/>
                  </a:lnTo>
                  <a:lnTo>
                    <a:pt x="108" y="81"/>
                  </a:lnTo>
                  <a:lnTo>
                    <a:pt x="107" y="81"/>
                  </a:lnTo>
                  <a:lnTo>
                    <a:pt x="107" y="82"/>
                  </a:lnTo>
                  <a:lnTo>
                    <a:pt x="106" y="84"/>
                  </a:lnTo>
                  <a:lnTo>
                    <a:pt x="108" y="85"/>
                  </a:lnTo>
                  <a:lnTo>
                    <a:pt x="110" y="85"/>
                  </a:lnTo>
                  <a:lnTo>
                    <a:pt x="110" y="86"/>
                  </a:lnTo>
                  <a:lnTo>
                    <a:pt x="111" y="86"/>
                  </a:lnTo>
                  <a:lnTo>
                    <a:pt x="111" y="87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4"/>
                  </a:lnTo>
                  <a:lnTo>
                    <a:pt x="111" y="94"/>
                  </a:lnTo>
                  <a:lnTo>
                    <a:pt x="111" y="95"/>
                  </a:lnTo>
                  <a:lnTo>
                    <a:pt x="112" y="97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2" y="100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2" y="102"/>
                  </a:lnTo>
                  <a:lnTo>
                    <a:pt x="113" y="102"/>
                  </a:lnTo>
                  <a:lnTo>
                    <a:pt x="114" y="103"/>
                  </a:lnTo>
                  <a:lnTo>
                    <a:pt x="114" y="104"/>
                  </a:lnTo>
                  <a:lnTo>
                    <a:pt x="115" y="103"/>
                  </a:lnTo>
                  <a:lnTo>
                    <a:pt x="116" y="104"/>
                  </a:lnTo>
                  <a:lnTo>
                    <a:pt x="115" y="104"/>
                  </a:lnTo>
                  <a:lnTo>
                    <a:pt x="115" y="105"/>
                  </a:lnTo>
                  <a:lnTo>
                    <a:pt x="116" y="106"/>
                  </a:lnTo>
                  <a:lnTo>
                    <a:pt x="117" y="107"/>
                  </a:lnTo>
                  <a:lnTo>
                    <a:pt x="116" y="107"/>
                  </a:lnTo>
                  <a:lnTo>
                    <a:pt x="117" y="107"/>
                  </a:lnTo>
                  <a:lnTo>
                    <a:pt x="118" y="109"/>
                  </a:lnTo>
                  <a:lnTo>
                    <a:pt x="118" y="110"/>
                  </a:lnTo>
                  <a:lnTo>
                    <a:pt x="119" y="108"/>
                  </a:lnTo>
                  <a:lnTo>
                    <a:pt x="120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10"/>
                  </a:lnTo>
                  <a:lnTo>
                    <a:pt x="120" y="109"/>
                  </a:lnTo>
                  <a:lnTo>
                    <a:pt x="119" y="109"/>
                  </a:lnTo>
                  <a:lnTo>
                    <a:pt x="119" y="110"/>
                  </a:lnTo>
                  <a:lnTo>
                    <a:pt x="119" y="111"/>
                  </a:lnTo>
                  <a:lnTo>
                    <a:pt x="119" y="113"/>
                  </a:lnTo>
                  <a:lnTo>
                    <a:pt x="120" y="114"/>
                  </a:lnTo>
                  <a:lnTo>
                    <a:pt x="121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19" y="116"/>
                  </a:lnTo>
                  <a:lnTo>
                    <a:pt x="119" y="117"/>
                  </a:lnTo>
                  <a:lnTo>
                    <a:pt x="119" y="118"/>
                  </a:lnTo>
                  <a:lnTo>
                    <a:pt x="120" y="118"/>
                  </a:lnTo>
                  <a:lnTo>
                    <a:pt x="120" y="119"/>
                  </a:lnTo>
                  <a:lnTo>
                    <a:pt x="120" y="121"/>
                  </a:lnTo>
                  <a:lnTo>
                    <a:pt x="120" y="122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3" y="122"/>
                  </a:lnTo>
                  <a:lnTo>
                    <a:pt x="121" y="121"/>
                  </a:lnTo>
                  <a:lnTo>
                    <a:pt x="121" y="122"/>
                  </a:lnTo>
                  <a:lnTo>
                    <a:pt x="121" y="125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7"/>
                  </a:lnTo>
                  <a:lnTo>
                    <a:pt x="121" y="128"/>
                  </a:lnTo>
                  <a:lnTo>
                    <a:pt x="121" y="127"/>
                  </a:lnTo>
                  <a:lnTo>
                    <a:pt x="121" y="128"/>
                  </a:lnTo>
                  <a:lnTo>
                    <a:pt x="121" y="130"/>
                  </a:lnTo>
                  <a:lnTo>
                    <a:pt x="120" y="131"/>
                  </a:lnTo>
                  <a:lnTo>
                    <a:pt x="119" y="131"/>
                  </a:lnTo>
                  <a:lnTo>
                    <a:pt x="119" y="132"/>
                  </a:lnTo>
                  <a:lnTo>
                    <a:pt x="120" y="132"/>
                  </a:lnTo>
                  <a:lnTo>
                    <a:pt x="121" y="132"/>
                  </a:lnTo>
                  <a:lnTo>
                    <a:pt x="121" y="134"/>
                  </a:lnTo>
                  <a:lnTo>
                    <a:pt x="121" y="136"/>
                  </a:lnTo>
                  <a:lnTo>
                    <a:pt x="121" y="137"/>
                  </a:lnTo>
                  <a:lnTo>
                    <a:pt x="122" y="139"/>
                  </a:lnTo>
                  <a:lnTo>
                    <a:pt x="123" y="140"/>
                  </a:lnTo>
                  <a:lnTo>
                    <a:pt x="123" y="141"/>
                  </a:lnTo>
                  <a:lnTo>
                    <a:pt x="125" y="141"/>
                  </a:lnTo>
                  <a:lnTo>
                    <a:pt x="125" y="142"/>
                  </a:lnTo>
                  <a:lnTo>
                    <a:pt x="126" y="142"/>
                  </a:lnTo>
                  <a:lnTo>
                    <a:pt x="126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28" y="143"/>
                  </a:lnTo>
                  <a:lnTo>
                    <a:pt x="123" y="144"/>
                  </a:lnTo>
                  <a:lnTo>
                    <a:pt x="120" y="143"/>
                  </a:lnTo>
                  <a:lnTo>
                    <a:pt x="118" y="145"/>
                  </a:lnTo>
                  <a:lnTo>
                    <a:pt x="114" y="145"/>
                  </a:lnTo>
                  <a:lnTo>
                    <a:pt x="112" y="145"/>
                  </a:lnTo>
                  <a:lnTo>
                    <a:pt x="111" y="144"/>
                  </a:lnTo>
                  <a:lnTo>
                    <a:pt x="110" y="143"/>
                  </a:lnTo>
                  <a:lnTo>
                    <a:pt x="110" y="142"/>
                  </a:lnTo>
                  <a:lnTo>
                    <a:pt x="111" y="141"/>
                  </a:lnTo>
                  <a:lnTo>
                    <a:pt x="111" y="140"/>
                  </a:lnTo>
                  <a:lnTo>
                    <a:pt x="106" y="141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3"/>
                  </a:lnTo>
                  <a:lnTo>
                    <a:pt x="104" y="144"/>
                  </a:lnTo>
                  <a:lnTo>
                    <a:pt x="104" y="146"/>
                  </a:lnTo>
                  <a:lnTo>
                    <a:pt x="105" y="146"/>
                  </a:lnTo>
                  <a:lnTo>
                    <a:pt x="105" y="147"/>
                  </a:lnTo>
                  <a:lnTo>
                    <a:pt x="106" y="147"/>
                  </a:lnTo>
                  <a:lnTo>
                    <a:pt x="106" y="148"/>
                  </a:lnTo>
                  <a:lnTo>
                    <a:pt x="105" y="147"/>
                  </a:lnTo>
                  <a:lnTo>
                    <a:pt x="105" y="148"/>
                  </a:lnTo>
                  <a:lnTo>
                    <a:pt x="106" y="149"/>
                  </a:lnTo>
                  <a:lnTo>
                    <a:pt x="105" y="149"/>
                  </a:lnTo>
                  <a:lnTo>
                    <a:pt x="107" y="149"/>
                  </a:lnTo>
                  <a:lnTo>
                    <a:pt x="105" y="150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04" y="148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4" y="146"/>
                  </a:lnTo>
                  <a:lnTo>
                    <a:pt x="104" y="145"/>
                  </a:lnTo>
                  <a:lnTo>
                    <a:pt x="103" y="143"/>
                  </a:lnTo>
                  <a:lnTo>
                    <a:pt x="101" y="143"/>
                  </a:lnTo>
                  <a:lnTo>
                    <a:pt x="99" y="144"/>
                  </a:lnTo>
                  <a:lnTo>
                    <a:pt x="99" y="145"/>
                  </a:lnTo>
                  <a:lnTo>
                    <a:pt x="98" y="145"/>
                  </a:lnTo>
                  <a:lnTo>
                    <a:pt x="97" y="146"/>
                  </a:lnTo>
                  <a:lnTo>
                    <a:pt x="98" y="146"/>
                  </a:lnTo>
                  <a:lnTo>
                    <a:pt x="98" y="147"/>
                  </a:lnTo>
                  <a:lnTo>
                    <a:pt x="97" y="147"/>
                  </a:lnTo>
                  <a:lnTo>
                    <a:pt x="97" y="146"/>
                  </a:lnTo>
                  <a:lnTo>
                    <a:pt x="96" y="146"/>
                  </a:lnTo>
                  <a:lnTo>
                    <a:pt x="96" y="147"/>
                  </a:lnTo>
                  <a:lnTo>
                    <a:pt x="95" y="146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3" y="144"/>
                  </a:lnTo>
                  <a:lnTo>
                    <a:pt x="92" y="145"/>
                  </a:lnTo>
                  <a:lnTo>
                    <a:pt x="91" y="144"/>
                  </a:lnTo>
                  <a:lnTo>
                    <a:pt x="93" y="143"/>
                  </a:lnTo>
                  <a:lnTo>
                    <a:pt x="93" y="142"/>
                  </a:lnTo>
                  <a:lnTo>
                    <a:pt x="94" y="141"/>
                  </a:lnTo>
                  <a:lnTo>
                    <a:pt x="93" y="141"/>
                  </a:lnTo>
                  <a:lnTo>
                    <a:pt x="92" y="141"/>
                  </a:lnTo>
                  <a:lnTo>
                    <a:pt x="91" y="141"/>
                  </a:lnTo>
                  <a:lnTo>
                    <a:pt x="91" y="142"/>
                  </a:lnTo>
                  <a:lnTo>
                    <a:pt x="90" y="143"/>
                  </a:lnTo>
                  <a:lnTo>
                    <a:pt x="89" y="143"/>
                  </a:lnTo>
                  <a:lnTo>
                    <a:pt x="89" y="142"/>
                  </a:lnTo>
                  <a:lnTo>
                    <a:pt x="88" y="142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4"/>
                  </a:lnTo>
                  <a:lnTo>
                    <a:pt x="87" y="144"/>
                  </a:lnTo>
                  <a:lnTo>
                    <a:pt x="84" y="146"/>
                  </a:lnTo>
                  <a:lnTo>
                    <a:pt x="83" y="146"/>
                  </a:lnTo>
                  <a:lnTo>
                    <a:pt x="83" y="147"/>
                  </a:lnTo>
                  <a:lnTo>
                    <a:pt x="82" y="149"/>
                  </a:lnTo>
                  <a:lnTo>
                    <a:pt x="81" y="149"/>
                  </a:lnTo>
                  <a:lnTo>
                    <a:pt x="80" y="149"/>
                  </a:lnTo>
                  <a:lnTo>
                    <a:pt x="78" y="149"/>
                  </a:lnTo>
                  <a:lnTo>
                    <a:pt x="78" y="150"/>
                  </a:lnTo>
                  <a:lnTo>
                    <a:pt x="78" y="151"/>
                  </a:lnTo>
                  <a:lnTo>
                    <a:pt x="78" y="151"/>
                  </a:lnTo>
                  <a:lnTo>
                    <a:pt x="78" y="150"/>
                  </a:lnTo>
                  <a:lnTo>
                    <a:pt x="77" y="149"/>
                  </a:lnTo>
                  <a:lnTo>
                    <a:pt x="78" y="149"/>
                  </a:lnTo>
                  <a:lnTo>
                    <a:pt x="75" y="147"/>
                  </a:lnTo>
                  <a:lnTo>
                    <a:pt x="74" y="147"/>
                  </a:lnTo>
                  <a:lnTo>
                    <a:pt x="74" y="146"/>
                  </a:lnTo>
                  <a:lnTo>
                    <a:pt x="73" y="146"/>
                  </a:lnTo>
                  <a:lnTo>
                    <a:pt x="73" y="145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0" y="141"/>
                  </a:lnTo>
                  <a:lnTo>
                    <a:pt x="70" y="140"/>
                  </a:lnTo>
                  <a:lnTo>
                    <a:pt x="70" y="139"/>
                  </a:lnTo>
                  <a:lnTo>
                    <a:pt x="70" y="139"/>
                  </a:lnTo>
                  <a:lnTo>
                    <a:pt x="69" y="138"/>
                  </a:lnTo>
                  <a:lnTo>
                    <a:pt x="70" y="138"/>
                  </a:lnTo>
                  <a:lnTo>
                    <a:pt x="70" y="137"/>
                  </a:lnTo>
                  <a:lnTo>
                    <a:pt x="70" y="136"/>
                  </a:lnTo>
                  <a:lnTo>
                    <a:pt x="69" y="136"/>
                  </a:lnTo>
                  <a:lnTo>
                    <a:pt x="67" y="136"/>
                  </a:lnTo>
                  <a:lnTo>
                    <a:pt x="66" y="135"/>
                  </a:lnTo>
                  <a:lnTo>
                    <a:pt x="65" y="135"/>
                  </a:lnTo>
                  <a:lnTo>
                    <a:pt x="65" y="134"/>
                  </a:lnTo>
                  <a:lnTo>
                    <a:pt x="66" y="134"/>
                  </a:lnTo>
                  <a:lnTo>
                    <a:pt x="66" y="133"/>
                  </a:lnTo>
                  <a:lnTo>
                    <a:pt x="67" y="132"/>
                  </a:lnTo>
                  <a:lnTo>
                    <a:pt x="66" y="132"/>
                  </a:lnTo>
                  <a:lnTo>
                    <a:pt x="65" y="132"/>
                  </a:lnTo>
                  <a:lnTo>
                    <a:pt x="64" y="132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4" y="132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1" y="131"/>
                  </a:lnTo>
                  <a:lnTo>
                    <a:pt x="61" y="131"/>
                  </a:lnTo>
                  <a:lnTo>
                    <a:pt x="60" y="132"/>
                  </a:lnTo>
                  <a:lnTo>
                    <a:pt x="59" y="133"/>
                  </a:lnTo>
                  <a:lnTo>
                    <a:pt x="58" y="134"/>
                  </a:lnTo>
                  <a:lnTo>
                    <a:pt x="58" y="133"/>
                  </a:lnTo>
                  <a:lnTo>
                    <a:pt x="59" y="133"/>
                  </a:lnTo>
                  <a:lnTo>
                    <a:pt x="59" y="132"/>
                  </a:lnTo>
                  <a:lnTo>
                    <a:pt x="59" y="131"/>
                  </a:lnTo>
                  <a:lnTo>
                    <a:pt x="59" y="130"/>
                  </a:lnTo>
                  <a:lnTo>
                    <a:pt x="58" y="130"/>
                  </a:lnTo>
                  <a:lnTo>
                    <a:pt x="57" y="132"/>
                  </a:lnTo>
                  <a:lnTo>
                    <a:pt x="56" y="131"/>
                  </a:lnTo>
                  <a:lnTo>
                    <a:pt x="56" y="132"/>
                  </a:lnTo>
                  <a:lnTo>
                    <a:pt x="53" y="132"/>
                  </a:lnTo>
                  <a:lnTo>
                    <a:pt x="52" y="133"/>
                  </a:lnTo>
                  <a:lnTo>
                    <a:pt x="51" y="133"/>
                  </a:lnTo>
                  <a:lnTo>
                    <a:pt x="50" y="133"/>
                  </a:lnTo>
                  <a:lnTo>
                    <a:pt x="51" y="132"/>
                  </a:lnTo>
                  <a:lnTo>
                    <a:pt x="50" y="132"/>
                  </a:lnTo>
                  <a:lnTo>
                    <a:pt x="49" y="132"/>
                  </a:lnTo>
                  <a:lnTo>
                    <a:pt x="48" y="132"/>
                  </a:lnTo>
                  <a:lnTo>
                    <a:pt x="47" y="132"/>
                  </a:lnTo>
                  <a:lnTo>
                    <a:pt x="46" y="133"/>
                  </a:lnTo>
                  <a:lnTo>
                    <a:pt x="45" y="134"/>
                  </a:lnTo>
                  <a:lnTo>
                    <a:pt x="45" y="135"/>
                  </a:lnTo>
                  <a:lnTo>
                    <a:pt x="46" y="137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5" y="139"/>
                  </a:lnTo>
                  <a:lnTo>
                    <a:pt x="45" y="140"/>
                  </a:lnTo>
                  <a:lnTo>
                    <a:pt x="45" y="141"/>
                  </a:lnTo>
                  <a:lnTo>
                    <a:pt x="44" y="141"/>
                  </a:lnTo>
                  <a:lnTo>
                    <a:pt x="44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2" y="141"/>
                  </a:lnTo>
                  <a:lnTo>
                    <a:pt x="41" y="141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39" y="139"/>
                  </a:lnTo>
                  <a:lnTo>
                    <a:pt x="37" y="139"/>
                  </a:lnTo>
                  <a:lnTo>
                    <a:pt x="36" y="139"/>
                  </a:lnTo>
                  <a:lnTo>
                    <a:pt x="36" y="140"/>
                  </a:lnTo>
                  <a:lnTo>
                    <a:pt x="36" y="139"/>
                  </a:lnTo>
                  <a:lnTo>
                    <a:pt x="35" y="140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2"/>
                  </a:lnTo>
                  <a:lnTo>
                    <a:pt x="35" y="143"/>
                  </a:lnTo>
                  <a:lnTo>
                    <a:pt x="35" y="144"/>
                  </a:lnTo>
                  <a:lnTo>
                    <a:pt x="34" y="143"/>
                  </a:lnTo>
                  <a:lnTo>
                    <a:pt x="33" y="143"/>
                  </a:lnTo>
                  <a:lnTo>
                    <a:pt x="32" y="142"/>
                  </a:lnTo>
                  <a:lnTo>
                    <a:pt x="32" y="141"/>
                  </a:lnTo>
                  <a:lnTo>
                    <a:pt x="30" y="142"/>
                  </a:lnTo>
                  <a:lnTo>
                    <a:pt x="31" y="141"/>
                  </a:lnTo>
                  <a:lnTo>
                    <a:pt x="30" y="141"/>
                  </a:lnTo>
                  <a:lnTo>
                    <a:pt x="30" y="141"/>
                  </a:lnTo>
                  <a:lnTo>
                    <a:pt x="30" y="140"/>
                  </a:lnTo>
                  <a:lnTo>
                    <a:pt x="29" y="140"/>
                  </a:lnTo>
                  <a:lnTo>
                    <a:pt x="30" y="139"/>
                  </a:lnTo>
                  <a:lnTo>
                    <a:pt x="30" y="138"/>
                  </a:lnTo>
                  <a:lnTo>
                    <a:pt x="29" y="138"/>
                  </a:lnTo>
                  <a:lnTo>
                    <a:pt x="28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40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6" y="141"/>
                  </a:lnTo>
                  <a:lnTo>
                    <a:pt x="25" y="140"/>
                  </a:lnTo>
                  <a:lnTo>
                    <a:pt x="24" y="141"/>
                  </a:lnTo>
                  <a:lnTo>
                    <a:pt x="23" y="141"/>
                  </a:lnTo>
                  <a:lnTo>
                    <a:pt x="22" y="141"/>
                  </a:lnTo>
                  <a:lnTo>
                    <a:pt x="21" y="141"/>
                  </a:lnTo>
                  <a:lnTo>
                    <a:pt x="21" y="142"/>
                  </a:lnTo>
                  <a:lnTo>
                    <a:pt x="22" y="142"/>
                  </a:lnTo>
                  <a:lnTo>
                    <a:pt x="22" y="143"/>
                  </a:lnTo>
                  <a:lnTo>
                    <a:pt x="21" y="143"/>
                  </a:lnTo>
                  <a:lnTo>
                    <a:pt x="20" y="142"/>
                  </a:lnTo>
                  <a:lnTo>
                    <a:pt x="19" y="142"/>
                  </a:lnTo>
                  <a:lnTo>
                    <a:pt x="19" y="143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7" y="141"/>
                  </a:lnTo>
                  <a:lnTo>
                    <a:pt x="16" y="141"/>
                  </a:lnTo>
                  <a:lnTo>
                    <a:pt x="15" y="141"/>
                  </a:lnTo>
                  <a:lnTo>
                    <a:pt x="14" y="142"/>
                  </a:lnTo>
                  <a:lnTo>
                    <a:pt x="13" y="142"/>
                  </a:lnTo>
                  <a:lnTo>
                    <a:pt x="13" y="143"/>
                  </a:lnTo>
                  <a:lnTo>
                    <a:pt x="12" y="143"/>
                  </a:lnTo>
                  <a:lnTo>
                    <a:pt x="11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5"/>
                  </a:lnTo>
                  <a:lnTo>
                    <a:pt x="9" y="146"/>
                  </a:lnTo>
                  <a:lnTo>
                    <a:pt x="8" y="146"/>
                  </a:lnTo>
                  <a:lnTo>
                    <a:pt x="6" y="145"/>
                  </a:lnTo>
                  <a:lnTo>
                    <a:pt x="6" y="146"/>
                  </a:lnTo>
                  <a:lnTo>
                    <a:pt x="6" y="147"/>
                  </a:lnTo>
                  <a:lnTo>
                    <a:pt x="7" y="148"/>
                  </a:lnTo>
                  <a:lnTo>
                    <a:pt x="6" y="148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4" y="147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2" y="149"/>
                  </a:lnTo>
                  <a:lnTo>
                    <a:pt x="1" y="150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1" y="153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3" y="159"/>
                  </a:lnTo>
                  <a:lnTo>
                    <a:pt x="4" y="159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6" y="160"/>
                  </a:lnTo>
                  <a:lnTo>
                    <a:pt x="7" y="159"/>
                  </a:lnTo>
                  <a:lnTo>
                    <a:pt x="9" y="158"/>
                  </a:lnTo>
                  <a:lnTo>
                    <a:pt x="11" y="158"/>
                  </a:lnTo>
                  <a:lnTo>
                    <a:pt x="13" y="157"/>
                  </a:lnTo>
                  <a:lnTo>
                    <a:pt x="16" y="157"/>
                  </a:lnTo>
                  <a:lnTo>
                    <a:pt x="14" y="158"/>
                  </a:lnTo>
                  <a:lnTo>
                    <a:pt x="11" y="160"/>
                  </a:lnTo>
                  <a:lnTo>
                    <a:pt x="11" y="161"/>
                  </a:lnTo>
                  <a:lnTo>
                    <a:pt x="12" y="160"/>
                  </a:lnTo>
                  <a:lnTo>
                    <a:pt x="13" y="160"/>
                  </a:lnTo>
                  <a:lnTo>
                    <a:pt x="14" y="160"/>
                  </a:lnTo>
                  <a:lnTo>
                    <a:pt x="16" y="159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7" y="160"/>
                  </a:lnTo>
                  <a:lnTo>
                    <a:pt x="18" y="159"/>
                  </a:lnTo>
                  <a:lnTo>
                    <a:pt x="19" y="159"/>
                  </a:lnTo>
                  <a:lnTo>
                    <a:pt x="19" y="160"/>
                  </a:lnTo>
                  <a:lnTo>
                    <a:pt x="18" y="160"/>
                  </a:lnTo>
                  <a:lnTo>
                    <a:pt x="18" y="161"/>
                  </a:lnTo>
                  <a:lnTo>
                    <a:pt x="19" y="161"/>
                  </a:lnTo>
                  <a:lnTo>
                    <a:pt x="19" y="162"/>
                  </a:lnTo>
                  <a:lnTo>
                    <a:pt x="19" y="162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2" y="162"/>
                  </a:lnTo>
                  <a:lnTo>
                    <a:pt x="22" y="163"/>
                  </a:lnTo>
                  <a:lnTo>
                    <a:pt x="19" y="164"/>
                  </a:lnTo>
                  <a:lnTo>
                    <a:pt x="19" y="163"/>
                  </a:lnTo>
                  <a:lnTo>
                    <a:pt x="17" y="163"/>
                  </a:lnTo>
                  <a:lnTo>
                    <a:pt x="15" y="164"/>
                  </a:lnTo>
                  <a:lnTo>
                    <a:pt x="14" y="164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8" y="163"/>
                  </a:lnTo>
                  <a:lnTo>
                    <a:pt x="9" y="160"/>
                  </a:lnTo>
                  <a:lnTo>
                    <a:pt x="8" y="160"/>
                  </a:lnTo>
                  <a:lnTo>
                    <a:pt x="7" y="162"/>
                  </a:lnTo>
                  <a:lnTo>
                    <a:pt x="7" y="163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5" y="163"/>
                  </a:lnTo>
                  <a:lnTo>
                    <a:pt x="5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5"/>
                  </a:lnTo>
                  <a:lnTo>
                    <a:pt x="8" y="166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8" y="168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4" y="167"/>
                  </a:lnTo>
                  <a:lnTo>
                    <a:pt x="15" y="167"/>
                  </a:lnTo>
                  <a:lnTo>
                    <a:pt x="15" y="167"/>
                  </a:lnTo>
                  <a:lnTo>
                    <a:pt x="16" y="168"/>
                  </a:lnTo>
                  <a:lnTo>
                    <a:pt x="17" y="168"/>
                  </a:lnTo>
                  <a:lnTo>
                    <a:pt x="18" y="169"/>
                  </a:lnTo>
                  <a:lnTo>
                    <a:pt x="18" y="170"/>
                  </a:lnTo>
                  <a:lnTo>
                    <a:pt x="18" y="171"/>
                  </a:lnTo>
                  <a:lnTo>
                    <a:pt x="19" y="171"/>
                  </a:lnTo>
                  <a:lnTo>
                    <a:pt x="19" y="172"/>
                  </a:lnTo>
                  <a:lnTo>
                    <a:pt x="19" y="173"/>
                  </a:lnTo>
                  <a:lnTo>
                    <a:pt x="18" y="174"/>
                  </a:lnTo>
                  <a:lnTo>
                    <a:pt x="15" y="173"/>
                  </a:lnTo>
                  <a:lnTo>
                    <a:pt x="3" y="175"/>
                  </a:lnTo>
                  <a:lnTo>
                    <a:pt x="2" y="175"/>
                  </a:lnTo>
                  <a:lnTo>
                    <a:pt x="2" y="176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7" y="179"/>
                  </a:lnTo>
                  <a:lnTo>
                    <a:pt x="8" y="179"/>
                  </a:lnTo>
                  <a:lnTo>
                    <a:pt x="8" y="178"/>
                  </a:lnTo>
                  <a:lnTo>
                    <a:pt x="9" y="178"/>
                  </a:lnTo>
                  <a:lnTo>
                    <a:pt x="12" y="181"/>
                  </a:lnTo>
                  <a:lnTo>
                    <a:pt x="14" y="184"/>
                  </a:lnTo>
                  <a:lnTo>
                    <a:pt x="15" y="184"/>
                  </a:lnTo>
                  <a:lnTo>
                    <a:pt x="15" y="186"/>
                  </a:lnTo>
                  <a:lnTo>
                    <a:pt x="16" y="188"/>
                  </a:lnTo>
                  <a:lnTo>
                    <a:pt x="16" y="189"/>
                  </a:lnTo>
                  <a:lnTo>
                    <a:pt x="15" y="189"/>
                  </a:lnTo>
                  <a:lnTo>
                    <a:pt x="15" y="190"/>
                  </a:lnTo>
                  <a:lnTo>
                    <a:pt x="15" y="191"/>
                  </a:lnTo>
                  <a:lnTo>
                    <a:pt x="20" y="192"/>
                  </a:lnTo>
                  <a:lnTo>
                    <a:pt x="22" y="191"/>
                  </a:lnTo>
                  <a:lnTo>
                    <a:pt x="24" y="189"/>
                  </a:lnTo>
                  <a:lnTo>
                    <a:pt x="22" y="189"/>
                  </a:lnTo>
                  <a:lnTo>
                    <a:pt x="23" y="188"/>
                  </a:lnTo>
                  <a:lnTo>
                    <a:pt x="22" y="188"/>
                  </a:lnTo>
                  <a:lnTo>
                    <a:pt x="22" y="187"/>
                  </a:lnTo>
                  <a:lnTo>
                    <a:pt x="23" y="187"/>
                  </a:lnTo>
                  <a:lnTo>
                    <a:pt x="24" y="188"/>
                  </a:lnTo>
                  <a:lnTo>
                    <a:pt x="24" y="187"/>
                  </a:lnTo>
                  <a:lnTo>
                    <a:pt x="25" y="187"/>
                  </a:lnTo>
                  <a:lnTo>
                    <a:pt x="25" y="186"/>
                  </a:lnTo>
                  <a:lnTo>
                    <a:pt x="24" y="185"/>
                  </a:lnTo>
                  <a:lnTo>
                    <a:pt x="24" y="184"/>
                  </a:lnTo>
                  <a:lnTo>
                    <a:pt x="25" y="185"/>
                  </a:lnTo>
                  <a:lnTo>
                    <a:pt x="25" y="186"/>
                  </a:lnTo>
                  <a:lnTo>
                    <a:pt x="26" y="186"/>
                  </a:lnTo>
                  <a:lnTo>
                    <a:pt x="26" y="187"/>
                  </a:lnTo>
                  <a:lnTo>
                    <a:pt x="27" y="187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8" y="187"/>
                  </a:lnTo>
                  <a:lnTo>
                    <a:pt x="28" y="188"/>
                  </a:lnTo>
                  <a:lnTo>
                    <a:pt x="29" y="187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30" y="185"/>
                  </a:lnTo>
                  <a:lnTo>
                    <a:pt x="31" y="186"/>
                  </a:lnTo>
                  <a:lnTo>
                    <a:pt x="32" y="187"/>
                  </a:lnTo>
                  <a:lnTo>
                    <a:pt x="32" y="188"/>
                  </a:lnTo>
                  <a:lnTo>
                    <a:pt x="33" y="188"/>
                  </a:lnTo>
                  <a:lnTo>
                    <a:pt x="33" y="189"/>
                  </a:lnTo>
                  <a:lnTo>
                    <a:pt x="34" y="189"/>
                  </a:lnTo>
                  <a:lnTo>
                    <a:pt x="34" y="190"/>
                  </a:lnTo>
                  <a:lnTo>
                    <a:pt x="35" y="191"/>
                  </a:lnTo>
                  <a:lnTo>
                    <a:pt x="35" y="192"/>
                  </a:lnTo>
                  <a:lnTo>
                    <a:pt x="36" y="192"/>
                  </a:lnTo>
                  <a:lnTo>
                    <a:pt x="36" y="191"/>
                  </a:lnTo>
                  <a:lnTo>
                    <a:pt x="37" y="191"/>
                  </a:lnTo>
                  <a:lnTo>
                    <a:pt x="37" y="192"/>
                  </a:lnTo>
                  <a:lnTo>
                    <a:pt x="39" y="191"/>
                  </a:lnTo>
                  <a:lnTo>
                    <a:pt x="40" y="191"/>
                  </a:lnTo>
                  <a:lnTo>
                    <a:pt x="40" y="192"/>
                  </a:lnTo>
                  <a:lnTo>
                    <a:pt x="41" y="192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46" y="192"/>
                  </a:lnTo>
                  <a:lnTo>
                    <a:pt x="47" y="192"/>
                  </a:lnTo>
                  <a:lnTo>
                    <a:pt x="47" y="193"/>
                  </a:lnTo>
                  <a:lnTo>
                    <a:pt x="48" y="193"/>
                  </a:lnTo>
                  <a:lnTo>
                    <a:pt x="48" y="194"/>
                  </a:lnTo>
                  <a:lnTo>
                    <a:pt x="49" y="195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3" y="195"/>
                  </a:lnTo>
                  <a:lnTo>
                    <a:pt x="53" y="194"/>
                  </a:lnTo>
                  <a:lnTo>
                    <a:pt x="54" y="194"/>
                  </a:lnTo>
                  <a:lnTo>
                    <a:pt x="55" y="193"/>
                  </a:lnTo>
                  <a:lnTo>
                    <a:pt x="54" y="194"/>
                  </a:lnTo>
                  <a:lnTo>
                    <a:pt x="53" y="194"/>
                  </a:lnTo>
                  <a:lnTo>
                    <a:pt x="53" y="195"/>
                  </a:lnTo>
                  <a:lnTo>
                    <a:pt x="53" y="195"/>
                  </a:lnTo>
                  <a:lnTo>
                    <a:pt x="54" y="196"/>
                  </a:lnTo>
                  <a:lnTo>
                    <a:pt x="55" y="196"/>
                  </a:lnTo>
                  <a:lnTo>
                    <a:pt x="56" y="196"/>
                  </a:lnTo>
                  <a:lnTo>
                    <a:pt x="56" y="197"/>
                  </a:lnTo>
                  <a:lnTo>
                    <a:pt x="57" y="197"/>
                  </a:lnTo>
                  <a:lnTo>
                    <a:pt x="58" y="199"/>
                  </a:lnTo>
                  <a:lnTo>
                    <a:pt x="59" y="199"/>
                  </a:lnTo>
                  <a:lnTo>
                    <a:pt x="59" y="198"/>
                  </a:lnTo>
                  <a:lnTo>
                    <a:pt x="60" y="197"/>
                  </a:lnTo>
                  <a:lnTo>
                    <a:pt x="59" y="197"/>
                  </a:lnTo>
                  <a:lnTo>
                    <a:pt x="59" y="196"/>
                  </a:lnTo>
                  <a:lnTo>
                    <a:pt x="60" y="196"/>
                  </a:lnTo>
                  <a:lnTo>
                    <a:pt x="61" y="196"/>
                  </a:lnTo>
                  <a:lnTo>
                    <a:pt x="61" y="195"/>
                  </a:lnTo>
                  <a:lnTo>
                    <a:pt x="61" y="194"/>
                  </a:lnTo>
                  <a:lnTo>
                    <a:pt x="60" y="194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62" y="194"/>
                  </a:lnTo>
                  <a:lnTo>
                    <a:pt x="62" y="195"/>
                  </a:lnTo>
                  <a:lnTo>
                    <a:pt x="62" y="196"/>
                  </a:lnTo>
                  <a:lnTo>
                    <a:pt x="60" y="197"/>
                  </a:lnTo>
                  <a:lnTo>
                    <a:pt x="59" y="199"/>
                  </a:lnTo>
                  <a:lnTo>
                    <a:pt x="59" y="200"/>
                  </a:lnTo>
                  <a:lnTo>
                    <a:pt x="60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2"/>
                  </a:lnTo>
                  <a:lnTo>
                    <a:pt x="62" y="202"/>
                  </a:lnTo>
                  <a:lnTo>
                    <a:pt x="63" y="202"/>
                  </a:lnTo>
                  <a:lnTo>
                    <a:pt x="63" y="203"/>
                  </a:lnTo>
                  <a:lnTo>
                    <a:pt x="64" y="203"/>
                  </a:lnTo>
                  <a:lnTo>
                    <a:pt x="65" y="202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6" y="201"/>
                  </a:lnTo>
                  <a:lnTo>
                    <a:pt x="67" y="201"/>
                  </a:lnTo>
                  <a:lnTo>
                    <a:pt x="67" y="202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4"/>
                  </a:lnTo>
                  <a:lnTo>
                    <a:pt x="69" y="203"/>
                  </a:lnTo>
                  <a:lnTo>
                    <a:pt x="70" y="204"/>
                  </a:lnTo>
                  <a:lnTo>
                    <a:pt x="70" y="203"/>
                  </a:lnTo>
                  <a:lnTo>
                    <a:pt x="69" y="202"/>
                  </a:lnTo>
                  <a:lnTo>
                    <a:pt x="69" y="201"/>
                  </a:lnTo>
                  <a:lnTo>
                    <a:pt x="69" y="200"/>
                  </a:lnTo>
                  <a:lnTo>
                    <a:pt x="68" y="199"/>
                  </a:lnTo>
                  <a:lnTo>
                    <a:pt x="69" y="199"/>
                  </a:lnTo>
                  <a:lnTo>
                    <a:pt x="69" y="200"/>
                  </a:lnTo>
                  <a:lnTo>
                    <a:pt x="70" y="200"/>
                  </a:lnTo>
                  <a:lnTo>
                    <a:pt x="70" y="201"/>
                  </a:lnTo>
                  <a:lnTo>
                    <a:pt x="70" y="201"/>
                  </a:lnTo>
                  <a:lnTo>
                    <a:pt x="70" y="201"/>
                  </a:lnTo>
                  <a:lnTo>
                    <a:pt x="70" y="202"/>
                  </a:lnTo>
                  <a:lnTo>
                    <a:pt x="70" y="202"/>
                  </a:lnTo>
                  <a:lnTo>
                    <a:pt x="71" y="201"/>
                  </a:lnTo>
                  <a:lnTo>
                    <a:pt x="71" y="201"/>
                  </a:lnTo>
                  <a:lnTo>
                    <a:pt x="72" y="201"/>
                  </a:lnTo>
                  <a:lnTo>
                    <a:pt x="74" y="201"/>
                  </a:lnTo>
                  <a:lnTo>
                    <a:pt x="75" y="200"/>
                  </a:lnTo>
                  <a:lnTo>
                    <a:pt x="76" y="200"/>
                  </a:lnTo>
                  <a:lnTo>
                    <a:pt x="77" y="201"/>
                  </a:lnTo>
                  <a:lnTo>
                    <a:pt x="76" y="201"/>
                  </a:lnTo>
                  <a:lnTo>
                    <a:pt x="75" y="201"/>
                  </a:lnTo>
                  <a:lnTo>
                    <a:pt x="77" y="201"/>
                  </a:lnTo>
                  <a:lnTo>
                    <a:pt x="77" y="202"/>
                  </a:lnTo>
                  <a:lnTo>
                    <a:pt x="78" y="202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8" y="200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7" y="204"/>
                  </a:lnTo>
                  <a:lnTo>
                    <a:pt x="76" y="205"/>
                  </a:lnTo>
                  <a:lnTo>
                    <a:pt x="75" y="205"/>
                  </a:lnTo>
                  <a:lnTo>
                    <a:pt x="74" y="205"/>
                  </a:lnTo>
                  <a:lnTo>
                    <a:pt x="73" y="204"/>
                  </a:lnTo>
                  <a:lnTo>
                    <a:pt x="73" y="205"/>
                  </a:lnTo>
                  <a:lnTo>
                    <a:pt x="72" y="205"/>
                  </a:lnTo>
                  <a:lnTo>
                    <a:pt x="71" y="204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70" y="205"/>
                  </a:lnTo>
                  <a:lnTo>
                    <a:pt x="71" y="205"/>
                  </a:lnTo>
                  <a:lnTo>
                    <a:pt x="71" y="206"/>
                  </a:lnTo>
                  <a:lnTo>
                    <a:pt x="72" y="207"/>
                  </a:lnTo>
                  <a:lnTo>
                    <a:pt x="73" y="208"/>
                  </a:lnTo>
                  <a:lnTo>
                    <a:pt x="74" y="208"/>
                  </a:lnTo>
                  <a:lnTo>
                    <a:pt x="75" y="208"/>
                  </a:lnTo>
                  <a:lnTo>
                    <a:pt x="77" y="207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80" y="206"/>
                  </a:lnTo>
                  <a:lnTo>
                    <a:pt x="81" y="205"/>
                  </a:lnTo>
                  <a:lnTo>
                    <a:pt x="82" y="205"/>
                  </a:lnTo>
                  <a:lnTo>
                    <a:pt x="83" y="205"/>
                  </a:lnTo>
                  <a:lnTo>
                    <a:pt x="82" y="206"/>
                  </a:lnTo>
                  <a:lnTo>
                    <a:pt x="81" y="207"/>
                  </a:lnTo>
                  <a:lnTo>
                    <a:pt x="82" y="207"/>
                  </a:lnTo>
                  <a:lnTo>
                    <a:pt x="83" y="207"/>
                  </a:lnTo>
                  <a:lnTo>
                    <a:pt x="85" y="206"/>
                  </a:lnTo>
                  <a:lnTo>
                    <a:pt x="86" y="206"/>
                  </a:lnTo>
                  <a:lnTo>
                    <a:pt x="88" y="208"/>
                  </a:lnTo>
                  <a:lnTo>
                    <a:pt x="87" y="208"/>
                  </a:lnTo>
                  <a:lnTo>
                    <a:pt x="86" y="209"/>
                  </a:lnTo>
                  <a:lnTo>
                    <a:pt x="87" y="209"/>
                  </a:lnTo>
                  <a:lnTo>
                    <a:pt x="87" y="210"/>
                  </a:lnTo>
                  <a:lnTo>
                    <a:pt x="87" y="210"/>
                  </a:lnTo>
                  <a:lnTo>
                    <a:pt x="88" y="211"/>
                  </a:lnTo>
                  <a:lnTo>
                    <a:pt x="87" y="212"/>
                  </a:lnTo>
                  <a:lnTo>
                    <a:pt x="88" y="212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88" y="214"/>
                  </a:lnTo>
                  <a:lnTo>
                    <a:pt x="87" y="214"/>
                  </a:lnTo>
                  <a:lnTo>
                    <a:pt x="88" y="213"/>
                  </a:lnTo>
                  <a:lnTo>
                    <a:pt x="87" y="213"/>
                  </a:lnTo>
                  <a:lnTo>
                    <a:pt x="87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6" y="216"/>
                  </a:lnTo>
                  <a:lnTo>
                    <a:pt x="87" y="216"/>
                  </a:lnTo>
                  <a:lnTo>
                    <a:pt x="87" y="217"/>
                  </a:lnTo>
                  <a:lnTo>
                    <a:pt x="87" y="218"/>
                  </a:lnTo>
                  <a:lnTo>
                    <a:pt x="88" y="218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5" y="218"/>
                  </a:lnTo>
                  <a:lnTo>
                    <a:pt x="84" y="218"/>
                  </a:lnTo>
                  <a:lnTo>
                    <a:pt x="87" y="220"/>
                  </a:lnTo>
                  <a:lnTo>
                    <a:pt x="89" y="220"/>
                  </a:lnTo>
                  <a:lnTo>
                    <a:pt x="89" y="219"/>
                  </a:lnTo>
                  <a:lnTo>
                    <a:pt x="90" y="219"/>
                  </a:lnTo>
                  <a:lnTo>
                    <a:pt x="91" y="219"/>
                  </a:lnTo>
                  <a:lnTo>
                    <a:pt x="91" y="221"/>
                  </a:lnTo>
                  <a:lnTo>
                    <a:pt x="92" y="221"/>
                  </a:lnTo>
                  <a:lnTo>
                    <a:pt x="93" y="222"/>
                  </a:lnTo>
                  <a:lnTo>
                    <a:pt x="94" y="222"/>
                  </a:lnTo>
                  <a:lnTo>
                    <a:pt x="95" y="221"/>
                  </a:lnTo>
                  <a:lnTo>
                    <a:pt x="95" y="220"/>
                  </a:lnTo>
                  <a:lnTo>
                    <a:pt x="96" y="220"/>
                  </a:lnTo>
                  <a:lnTo>
                    <a:pt x="96" y="219"/>
                  </a:lnTo>
                  <a:lnTo>
                    <a:pt x="97" y="219"/>
                  </a:lnTo>
                  <a:lnTo>
                    <a:pt x="97" y="218"/>
                  </a:lnTo>
                  <a:lnTo>
                    <a:pt x="98" y="218"/>
                  </a:lnTo>
                  <a:lnTo>
                    <a:pt x="104" y="218"/>
                  </a:lnTo>
                  <a:lnTo>
                    <a:pt x="105" y="218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1" y="221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09" y="222"/>
                  </a:lnTo>
                  <a:lnTo>
                    <a:pt x="108" y="220"/>
                  </a:lnTo>
                  <a:lnTo>
                    <a:pt x="108" y="219"/>
                  </a:lnTo>
                  <a:lnTo>
                    <a:pt x="107" y="219"/>
                  </a:lnTo>
                  <a:lnTo>
                    <a:pt x="106" y="219"/>
                  </a:lnTo>
                  <a:lnTo>
                    <a:pt x="104" y="219"/>
                  </a:lnTo>
                  <a:lnTo>
                    <a:pt x="104" y="218"/>
                  </a:lnTo>
                  <a:lnTo>
                    <a:pt x="103" y="219"/>
                  </a:lnTo>
                  <a:lnTo>
                    <a:pt x="99" y="219"/>
                  </a:lnTo>
                  <a:lnTo>
                    <a:pt x="98" y="219"/>
                  </a:lnTo>
                  <a:lnTo>
                    <a:pt x="98" y="220"/>
                  </a:lnTo>
                  <a:lnTo>
                    <a:pt x="98" y="221"/>
                  </a:lnTo>
                  <a:lnTo>
                    <a:pt x="97" y="222"/>
                  </a:lnTo>
                  <a:lnTo>
                    <a:pt x="98" y="223"/>
                  </a:lnTo>
                  <a:lnTo>
                    <a:pt x="98" y="224"/>
                  </a:lnTo>
                  <a:lnTo>
                    <a:pt x="98" y="225"/>
                  </a:lnTo>
                  <a:lnTo>
                    <a:pt x="98" y="226"/>
                  </a:lnTo>
                  <a:lnTo>
                    <a:pt x="98" y="226"/>
                  </a:lnTo>
                  <a:lnTo>
                    <a:pt x="97" y="226"/>
                  </a:lnTo>
                  <a:lnTo>
                    <a:pt x="96" y="226"/>
                  </a:lnTo>
                  <a:lnTo>
                    <a:pt x="95" y="226"/>
                  </a:lnTo>
                  <a:lnTo>
                    <a:pt x="95" y="227"/>
                  </a:lnTo>
                  <a:lnTo>
                    <a:pt x="95" y="227"/>
                  </a:lnTo>
                  <a:lnTo>
                    <a:pt x="96" y="228"/>
                  </a:lnTo>
                  <a:lnTo>
                    <a:pt x="101" y="229"/>
                  </a:lnTo>
                  <a:lnTo>
                    <a:pt x="104" y="231"/>
                  </a:lnTo>
                  <a:lnTo>
                    <a:pt x="104" y="232"/>
                  </a:lnTo>
                  <a:lnTo>
                    <a:pt x="104" y="233"/>
                  </a:lnTo>
                  <a:lnTo>
                    <a:pt x="104" y="234"/>
                  </a:lnTo>
                  <a:lnTo>
                    <a:pt x="104" y="235"/>
                  </a:lnTo>
                  <a:lnTo>
                    <a:pt x="104" y="235"/>
                  </a:lnTo>
                  <a:lnTo>
                    <a:pt x="103" y="237"/>
                  </a:lnTo>
                  <a:lnTo>
                    <a:pt x="103" y="237"/>
                  </a:lnTo>
                  <a:lnTo>
                    <a:pt x="101" y="238"/>
                  </a:lnTo>
                  <a:lnTo>
                    <a:pt x="100" y="239"/>
                  </a:lnTo>
                  <a:lnTo>
                    <a:pt x="101" y="240"/>
                  </a:lnTo>
                  <a:lnTo>
                    <a:pt x="100" y="241"/>
                  </a:lnTo>
                  <a:lnTo>
                    <a:pt x="99" y="241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4"/>
                  </a:lnTo>
                  <a:lnTo>
                    <a:pt x="100" y="245"/>
                  </a:lnTo>
                  <a:lnTo>
                    <a:pt x="101" y="246"/>
                  </a:lnTo>
                  <a:lnTo>
                    <a:pt x="103" y="247"/>
                  </a:lnTo>
                  <a:lnTo>
                    <a:pt x="104" y="249"/>
                  </a:lnTo>
                  <a:lnTo>
                    <a:pt x="105" y="252"/>
                  </a:lnTo>
                  <a:lnTo>
                    <a:pt x="106" y="252"/>
                  </a:lnTo>
                  <a:lnTo>
                    <a:pt x="107" y="252"/>
                  </a:lnTo>
                  <a:lnTo>
                    <a:pt x="108" y="252"/>
                  </a:lnTo>
                  <a:lnTo>
                    <a:pt x="108" y="254"/>
                  </a:lnTo>
                  <a:lnTo>
                    <a:pt x="109" y="254"/>
                  </a:lnTo>
                  <a:lnTo>
                    <a:pt x="110" y="255"/>
                  </a:lnTo>
                  <a:lnTo>
                    <a:pt x="110" y="256"/>
                  </a:lnTo>
                  <a:lnTo>
                    <a:pt x="110" y="257"/>
                  </a:lnTo>
                  <a:lnTo>
                    <a:pt x="111" y="257"/>
                  </a:lnTo>
                  <a:lnTo>
                    <a:pt x="111" y="258"/>
                  </a:lnTo>
                  <a:lnTo>
                    <a:pt x="112" y="258"/>
                  </a:lnTo>
                  <a:lnTo>
                    <a:pt x="112" y="259"/>
                  </a:lnTo>
                  <a:lnTo>
                    <a:pt x="112" y="262"/>
                  </a:lnTo>
                  <a:lnTo>
                    <a:pt x="112" y="261"/>
                  </a:lnTo>
                  <a:lnTo>
                    <a:pt x="112" y="260"/>
                  </a:lnTo>
                  <a:lnTo>
                    <a:pt x="112" y="261"/>
                  </a:lnTo>
                  <a:lnTo>
                    <a:pt x="112" y="262"/>
                  </a:lnTo>
                  <a:lnTo>
                    <a:pt x="112" y="263"/>
                  </a:lnTo>
                  <a:lnTo>
                    <a:pt x="113" y="263"/>
                  </a:lnTo>
                  <a:lnTo>
                    <a:pt x="114" y="264"/>
                  </a:lnTo>
                  <a:lnTo>
                    <a:pt x="116" y="265"/>
                  </a:lnTo>
                  <a:lnTo>
                    <a:pt x="118" y="265"/>
                  </a:lnTo>
                  <a:lnTo>
                    <a:pt x="119" y="266"/>
                  </a:lnTo>
                  <a:lnTo>
                    <a:pt x="118" y="267"/>
                  </a:lnTo>
                  <a:lnTo>
                    <a:pt x="120" y="267"/>
                  </a:lnTo>
                  <a:lnTo>
                    <a:pt x="121" y="267"/>
                  </a:lnTo>
                  <a:lnTo>
                    <a:pt x="123" y="268"/>
                  </a:lnTo>
                  <a:lnTo>
                    <a:pt x="124" y="268"/>
                  </a:lnTo>
                  <a:lnTo>
                    <a:pt x="124" y="269"/>
                  </a:lnTo>
                  <a:lnTo>
                    <a:pt x="125" y="270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9" y="271"/>
                  </a:lnTo>
                  <a:lnTo>
                    <a:pt x="129" y="272"/>
                  </a:lnTo>
                  <a:lnTo>
                    <a:pt x="130" y="273"/>
                  </a:lnTo>
                  <a:lnTo>
                    <a:pt x="131" y="273"/>
                  </a:lnTo>
                  <a:lnTo>
                    <a:pt x="132" y="273"/>
                  </a:lnTo>
                  <a:lnTo>
                    <a:pt x="132" y="274"/>
                  </a:lnTo>
                  <a:lnTo>
                    <a:pt x="133" y="275"/>
                  </a:lnTo>
                  <a:lnTo>
                    <a:pt x="134" y="275"/>
                  </a:lnTo>
                  <a:lnTo>
                    <a:pt x="134" y="273"/>
                  </a:lnTo>
                  <a:lnTo>
                    <a:pt x="135" y="273"/>
                  </a:lnTo>
                  <a:lnTo>
                    <a:pt x="137" y="273"/>
                  </a:lnTo>
                  <a:lnTo>
                    <a:pt x="138" y="274"/>
                  </a:lnTo>
                  <a:lnTo>
                    <a:pt x="138" y="275"/>
                  </a:lnTo>
                  <a:lnTo>
                    <a:pt x="138" y="276"/>
                  </a:lnTo>
                  <a:lnTo>
                    <a:pt x="138" y="277"/>
                  </a:lnTo>
                  <a:lnTo>
                    <a:pt x="135" y="278"/>
                  </a:lnTo>
                  <a:lnTo>
                    <a:pt x="134" y="278"/>
                  </a:lnTo>
                  <a:lnTo>
                    <a:pt x="135" y="280"/>
                  </a:lnTo>
                  <a:lnTo>
                    <a:pt x="134" y="280"/>
                  </a:lnTo>
                  <a:lnTo>
                    <a:pt x="134" y="280"/>
                  </a:lnTo>
                  <a:lnTo>
                    <a:pt x="134" y="281"/>
                  </a:lnTo>
                  <a:lnTo>
                    <a:pt x="135" y="281"/>
                  </a:lnTo>
                  <a:lnTo>
                    <a:pt x="136" y="281"/>
                  </a:lnTo>
                  <a:lnTo>
                    <a:pt x="136" y="282"/>
                  </a:lnTo>
                  <a:lnTo>
                    <a:pt x="137" y="282"/>
                  </a:lnTo>
                  <a:lnTo>
                    <a:pt x="138" y="283"/>
                  </a:lnTo>
                  <a:lnTo>
                    <a:pt x="137" y="284"/>
                  </a:lnTo>
                  <a:lnTo>
                    <a:pt x="138" y="284"/>
                  </a:lnTo>
                  <a:lnTo>
                    <a:pt x="138" y="285"/>
                  </a:lnTo>
                  <a:lnTo>
                    <a:pt x="138" y="285"/>
                  </a:lnTo>
                  <a:lnTo>
                    <a:pt x="138" y="286"/>
                  </a:lnTo>
                  <a:lnTo>
                    <a:pt x="138" y="286"/>
                  </a:lnTo>
                  <a:lnTo>
                    <a:pt x="138" y="287"/>
                  </a:lnTo>
                  <a:lnTo>
                    <a:pt x="139" y="287"/>
                  </a:lnTo>
                  <a:lnTo>
                    <a:pt x="140" y="288"/>
                  </a:lnTo>
                  <a:lnTo>
                    <a:pt x="139" y="289"/>
                  </a:lnTo>
                  <a:lnTo>
                    <a:pt x="139" y="290"/>
                  </a:lnTo>
                  <a:lnTo>
                    <a:pt x="138" y="290"/>
                  </a:lnTo>
                  <a:lnTo>
                    <a:pt x="138" y="289"/>
                  </a:lnTo>
                  <a:lnTo>
                    <a:pt x="138" y="291"/>
                  </a:lnTo>
                  <a:lnTo>
                    <a:pt x="138" y="292"/>
                  </a:lnTo>
                  <a:lnTo>
                    <a:pt x="139" y="292"/>
                  </a:lnTo>
                  <a:lnTo>
                    <a:pt x="139" y="293"/>
                  </a:lnTo>
                  <a:lnTo>
                    <a:pt x="138" y="293"/>
                  </a:lnTo>
                  <a:lnTo>
                    <a:pt x="138" y="294"/>
                  </a:lnTo>
                  <a:lnTo>
                    <a:pt x="139" y="295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6"/>
                  </a:lnTo>
                  <a:lnTo>
                    <a:pt x="137" y="296"/>
                  </a:lnTo>
                  <a:lnTo>
                    <a:pt x="137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7" y="300"/>
                  </a:lnTo>
                  <a:lnTo>
                    <a:pt x="137" y="301"/>
                  </a:lnTo>
                  <a:lnTo>
                    <a:pt x="138" y="302"/>
                  </a:lnTo>
                  <a:lnTo>
                    <a:pt x="141" y="304"/>
                  </a:lnTo>
                  <a:lnTo>
                    <a:pt x="142" y="305"/>
                  </a:lnTo>
                  <a:lnTo>
                    <a:pt x="139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6" y="301"/>
                  </a:lnTo>
                  <a:lnTo>
                    <a:pt x="134" y="302"/>
                  </a:lnTo>
                  <a:lnTo>
                    <a:pt x="134" y="302"/>
                  </a:lnTo>
                  <a:lnTo>
                    <a:pt x="133" y="305"/>
                  </a:lnTo>
                  <a:lnTo>
                    <a:pt x="134" y="306"/>
                  </a:lnTo>
                  <a:lnTo>
                    <a:pt x="134" y="305"/>
                  </a:lnTo>
                  <a:lnTo>
                    <a:pt x="135" y="306"/>
                  </a:lnTo>
                  <a:lnTo>
                    <a:pt x="136" y="307"/>
                  </a:lnTo>
                  <a:lnTo>
                    <a:pt x="137" y="308"/>
                  </a:lnTo>
                  <a:lnTo>
                    <a:pt x="138" y="308"/>
                  </a:lnTo>
                  <a:lnTo>
                    <a:pt x="138" y="309"/>
                  </a:lnTo>
                  <a:lnTo>
                    <a:pt x="140" y="311"/>
                  </a:lnTo>
                  <a:lnTo>
                    <a:pt x="142" y="311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3" y="312"/>
                  </a:lnTo>
                  <a:lnTo>
                    <a:pt x="148" y="317"/>
                  </a:lnTo>
                  <a:lnTo>
                    <a:pt x="150" y="319"/>
                  </a:lnTo>
                  <a:lnTo>
                    <a:pt x="151" y="320"/>
                  </a:lnTo>
                  <a:lnTo>
                    <a:pt x="152" y="321"/>
                  </a:lnTo>
                  <a:lnTo>
                    <a:pt x="153" y="324"/>
                  </a:lnTo>
                  <a:lnTo>
                    <a:pt x="154" y="327"/>
                  </a:lnTo>
                  <a:lnTo>
                    <a:pt x="155" y="337"/>
                  </a:lnTo>
                  <a:lnTo>
                    <a:pt x="155" y="339"/>
                  </a:lnTo>
                  <a:lnTo>
                    <a:pt x="155" y="340"/>
                  </a:lnTo>
                  <a:lnTo>
                    <a:pt x="156" y="341"/>
                  </a:lnTo>
                  <a:lnTo>
                    <a:pt x="158" y="342"/>
                  </a:lnTo>
                  <a:lnTo>
                    <a:pt x="160" y="343"/>
                  </a:lnTo>
                  <a:lnTo>
                    <a:pt x="161" y="345"/>
                  </a:lnTo>
                  <a:lnTo>
                    <a:pt x="160" y="344"/>
                  </a:lnTo>
                  <a:lnTo>
                    <a:pt x="159" y="343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8" y="344"/>
                  </a:lnTo>
                  <a:lnTo>
                    <a:pt x="159" y="345"/>
                  </a:lnTo>
                  <a:lnTo>
                    <a:pt x="159" y="345"/>
                  </a:lnTo>
                  <a:lnTo>
                    <a:pt x="159" y="346"/>
                  </a:lnTo>
                  <a:lnTo>
                    <a:pt x="159" y="347"/>
                  </a:lnTo>
                  <a:lnTo>
                    <a:pt x="159" y="348"/>
                  </a:lnTo>
                  <a:lnTo>
                    <a:pt x="159" y="349"/>
                  </a:lnTo>
                  <a:lnTo>
                    <a:pt x="158" y="348"/>
                  </a:lnTo>
                  <a:lnTo>
                    <a:pt x="158" y="346"/>
                  </a:lnTo>
                  <a:lnTo>
                    <a:pt x="158" y="346"/>
                  </a:lnTo>
                  <a:lnTo>
                    <a:pt x="158" y="345"/>
                  </a:lnTo>
                  <a:lnTo>
                    <a:pt x="158" y="345"/>
                  </a:lnTo>
                  <a:lnTo>
                    <a:pt x="157" y="344"/>
                  </a:lnTo>
                  <a:lnTo>
                    <a:pt x="156" y="344"/>
                  </a:lnTo>
                  <a:lnTo>
                    <a:pt x="155" y="342"/>
                  </a:lnTo>
                  <a:lnTo>
                    <a:pt x="155" y="340"/>
                  </a:lnTo>
                  <a:lnTo>
                    <a:pt x="153" y="337"/>
                  </a:lnTo>
                  <a:lnTo>
                    <a:pt x="152" y="331"/>
                  </a:lnTo>
                  <a:lnTo>
                    <a:pt x="152" y="329"/>
                  </a:lnTo>
                  <a:lnTo>
                    <a:pt x="152" y="328"/>
                  </a:lnTo>
                  <a:lnTo>
                    <a:pt x="151" y="326"/>
                  </a:lnTo>
                  <a:lnTo>
                    <a:pt x="150" y="325"/>
                  </a:lnTo>
                  <a:lnTo>
                    <a:pt x="146" y="320"/>
                  </a:lnTo>
                  <a:lnTo>
                    <a:pt x="145" y="320"/>
                  </a:lnTo>
                  <a:lnTo>
                    <a:pt x="143" y="319"/>
                  </a:lnTo>
                  <a:lnTo>
                    <a:pt x="140" y="317"/>
                  </a:lnTo>
                  <a:lnTo>
                    <a:pt x="139" y="316"/>
                  </a:lnTo>
                  <a:lnTo>
                    <a:pt x="139" y="315"/>
                  </a:lnTo>
                  <a:lnTo>
                    <a:pt x="139" y="314"/>
                  </a:lnTo>
                  <a:lnTo>
                    <a:pt x="139" y="313"/>
                  </a:lnTo>
                  <a:lnTo>
                    <a:pt x="138" y="313"/>
                  </a:lnTo>
                  <a:lnTo>
                    <a:pt x="138" y="314"/>
                  </a:lnTo>
                  <a:lnTo>
                    <a:pt x="137" y="317"/>
                  </a:lnTo>
                  <a:lnTo>
                    <a:pt x="137" y="318"/>
                  </a:lnTo>
                  <a:lnTo>
                    <a:pt x="136" y="329"/>
                  </a:lnTo>
                  <a:lnTo>
                    <a:pt x="134" y="337"/>
                  </a:lnTo>
                  <a:lnTo>
                    <a:pt x="132" y="364"/>
                  </a:lnTo>
                  <a:lnTo>
                    <a:pt x="133" y="363"/>
                  </a:lnTo>
                  <a:lnTo>
                    <a:pt x="133" y="363"/>
                  </a:lnTo>
                  <a:lnTo>
                    <a:pt x="134" y="360"/>
                  </a:lnTo>
                  <a:lnTo>
                    <a:pt x="135" y="357"/>
                  </a:lnTo>
                  <a:lnTo>
                    <a:pt x="135" y="356"/>
                  </a:lnTo>
                  <a:lnTo>
                    <a:pt x="135" y="355"/>
                  </a:lnTo>
                  <a:lnTo>
                    <a:pt x="136" y="355"/>
                  </a:lnTo>
                  <a:lnTo>
                    <a:pt x="136" y="356"/>
                  </a:lnTo>
                  <a:lnTo>
                    <a:pt x="137" y="356"/>
                  </a:lnTo>
                  <a:lnTo>
                    <a:pt x="139" y="359"/>
                  </a:lnTo>
                  <a:lnTo>
                    <a:pt x="139" y="360"/>
                  </a:lnTo>
                  <a:lnTo>
                    <a:pt x="140" y="361"/>
                  </a:lnTo>
                  <a:lnTo>
                    <a:pt x="140" y="362"/>
                  </a:lnTo>
                  <a:lnTo>
                    <a:pt x="139" y="363"/>
                  </a:lnTo>
                  <a:lnTo>
                    <a:pt x="138" y="363"/>
                  </a:lnTo>
                  <a:lnTo>
                    <a:pt x="136" y="362"/>
                  </a:lnTo>
                  <a:lnTo>
                    <a:pt x="135" y="362"/>
                  </a:lnTo>
                  <a:lnTo>
                    <a:pt x="134" y="363"/>
                  </a:lnTo>
                  <a:lnTo>
                    <a:pt x="134" y="365"/>
                  </a:lnTo>
                  <a:lnTo>
                    <a:pt x="134" y="366"/>
                  </a:lnTo>
                  <a:lnTo>
                    <a:pt x="133" y="367"/>
                  </a:lnTo>
                  <a:lnTo>
                    <a:pt x="132" y="368"/>
                  </a:lnTo>
                  <a:lnTo>
                    <a:pt x="133" y="369"/>
                  </a:lnTo>
                  <a:lnTo>
                    <a:pt x="133" y="370"/>
                  </a:lnTo>
                  <a:lnTo>
                    <a:pt x="133" y="373"/>
                  </a:lnTo>
                  <a:lnTo>
                    <a:pt x="131" y="381"/>
                  </a:lnTo>
                  <a:lnTo>
                    <a:pt x="129" y="396"/>
                  </a:lnTo>
                  <a:lnTo>
                    <a:pt x="128" y="403"/>
                  </a:lnTo>
                  <a:lnTo>
                    <a:pt x="127" y="405"/>
                  </a:lnTo>
                  <a:lnTo>
                    <a:pt x="125" y="414"/>
                  </a:lnTo>
                  <a:lnTo>
                    <a:pt x="124" y="417"/>
                  </a:lnTo>
                  <a:lnTo>
                    <a:pt x="124" y="419"/>
                  </a:lnTo>
                  <a:lnTo>
                    <a:pt x="123" y="420"/>
                  </a:lnTo>
                  <a:lnTo>
                    <a:pt x="122" y="421"/>
                  </a:lnTo>
                  <a:lnTo>
                    <a:pt x="121" y="423"/>
                  </a:lnTo>
                  <a:lnTo>
                    <a:pt x="121" y="423"/>
                  </a:lnTo>
                  <a:lnTo>
                    <a:pt x="121" y="424"/>
                  </a:lnTo>
                  <a:lnTo>
                    <a:pt x="120" y="425"/>
                  </a:lnTo>
                  <a:lnTo>
                    <a:pt x="120" y="426"/>
                  </a:lnTo>
                  <a:lnTo>
                    <a:pt x="119" y="427"/>
                  </a:lnTo>
                  <a:lnTo>
                    <a:pt x="118" y="427"/>
                  </a:lnTo>
                  <a:lnTo>
                    <a:pt x="117" y="429"/>
                  </a:lnTo>
                  <a:lnTo>
                    <a:pt x="113" y="429"/>
                  </a:lnTo>
                  <a:lnTo>
                    <a:pt x="112" y="430"/>
                  </a:lnTo>
                  <a:lnTo>
                    <a:pt x="112" y="429"/>
                  </a:lnTo>
                  <a:lnTo>
                    <a:pt x="112" y="430"/>
                  </a:lnTo>
                  <a:lnTo>
                    <a:pt x="112" y="431"/>
                  </a:lnTo>
                  <a:lnTo>
                    <a:pt x="112" y="431"/>
                  </a:lnTo>
                  <a:lnTo>
                    <a:pt x="112" y="431"/>
                  </a:lnTo>
                  <a:lnTo>
                    <a:pt x="113" y="431"/>
                  </a:lnTo>
                  <a:lnTo>
                    <a:pt x="113" y="433"/>
                  </a:lnTo>
                  <a:lnTo>
                    <a:pt x="114" y="433"/>
                  </a:lnTo>
                  <a:lnTo>
                    <a:pt x="115" y="433"/>
                  </a:lnTo>
                  <a:lnTo>
                    <a:pt x="116" y="432"/>
                  </a:lnTo>
                  <a:lnTo>
                    <a:pt x="117" y="433"/>
                  </a:lnTo>
                  <a:lnTo>
                    <a:pt x="118" y="433"/>
                  </a:lnTo>
                  <a:lnTo>
                    <a:pt x="117" y="434"/>
                  </a:lnTo>
                  <a:lnTo>
                    <a:pt x="118" y="435"/>
                  </a:lnTo>
                  <a:lnTo>
                    <a:pt x="118" y="436"/>
                  </a:lnTo>
                  <a:lnTo>
                    <a:pt x="119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21" y="434"/>
                  </a:lnTo>
                  <a:lnTo>
                    <a:pt x="121" y="434"/>
                  </a:lnTo>
                  <a:lnTo>
                    <a:pt x="123" y="434"/>
                  </a:lnTo>
                  <a:lnTo>
                    <a:pt x="124" y="435"/>
                  </a:lnTo>
                  <a:lnTo>
                    <a:pt x="125" y="435"/>
                  </a:lnTo>
                  <a:lnTo>
                    <a:pt x="126" y="435"/>
                  </a:lnTo>
                  <a:lnTo>
                    <a:pt x="127" y="436"/>
                  </a:lnTo>
                  <a:lnTo>
                    <a:pt x="127" y="438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6" y="442"/>
                  </a:lnTo>
                  <a:lnTo>
                    <a:pt x="124" y="444"/>
                  </a:lnTo>
                  <a:lnTo>
                    <a:pt x="123" y="445"/>
                  </a:lnTo>
                  <a:lnTo>
                    <a:pt x="124" y="446"/>
                  </a:lnTo>
                  <a:lnTo>
                    <a:pt x="125" y="447"/>
                  </a:lnTo>
                  <a:lnTo>
                    <a:pt x="126" y="447"/>
                  </a:lnTo>
                  <a:lnTo>
                    <a:pt x="127" y="448"/>
                  </a:lnTo>
                  <a:lnTo>
                    <a:pt x="128" y="448"/>
                  </a:lnTo>
                  <a:lnTo>
                    <a:pt x="129" y="448"/>
                  </a:lnTo>
                  <a:lnTo>
                    <a:pt x="129" y="447"/>
                  </a:lnTo>
                  <a:lnTo>
                    <a:pt x="129" y="445"/>
                  </a:lnTo>
                  <a:lnTo>
                    <a:pt x="129" y="444"/>
                  </a:lnTo>
                  <a:lnTo>
                    <a:pt x="129" y="443"/>
                  </a:lnTo>
                  <a:lnTo>
                    <a:pt x="130" y="443"/>
                  </a:lnTo>
                  <a:lnTo>
                    <a:pt x="131" y="443"/>
                  </a:lnTo>
                  <a:lnTo>
                    <a:pt x="130" y="444"/>
                  </a:lnTo>
                  <a:lnTo>
                    <a:pt x="130" y="445"/>
                  </a:lnTo>
                  <a:lnTo>
                    <a:pt x="131" y="446"/>
                  </a:lnTo>
                  <a:lnTo>
                    <a:pt x="132" y="447"/>
                  </a:lnTo>
                  <a:lnTo>
                    <a:pt x="134" y="447"/>
                  </a:lnTo>
                  <a:lnTo>
                    <a:pt x="135" y="448"/>
                  </a:lnTo>
                  <a:lnTo>
                    <a:pt x="136" y="448"/>
                  </a:lnTo>
                  <a:lnTo>
                    <a:pt x="138" y="448"/>
                  </a:lnTo>
                  <a:lnTo>
                    <a:pt x="138" y="449"/>
                  </a:lnTo>
                  <a:lnTo>
                    <a:pt x="140" y="449"/>
                  </a:lnTo>
                  <a:lnTo>
                    <a:pt x="141" y="449"/>
                  </a:lnTo>
                  <a:lnTo>
                    <a:pt x="141" y="450"/>
                  </a:lnTo>
                  <a:lnTo>
                    <a:pt x="143" y="451"/>
                  </a:lnTo>
                  <a:lnTo>
                    <a:pt x="144" y="452"/>
                  </a:lnTo>
                  <a:lnTo>
                    <a:pt x="147" y="452"/>
                  </a:lnTo>
                  <a:lnTo>
                    <a:pt x="150" y="451"/>
                  </a:lnTo>
                  <a:lnTo>
                    <a:pt x="151" y="452"/>
                  </a:lnTo>
                  <a:lnTo>
                    <a:pt x="152" y="453"/>
                  </a:lnTo>
                  <a:lnTo>
                    <a:pt x="152" y="453"/>
                  </a:lnTo>
                  <a:lnTo>
                    <a:pt x="152" y="454"/>
                  </a:lnTo>
                  <a:lnTo>
                    <a:pt x="153" y="455"/>
                  </a:lnTo>
                  <a:lnTo>
                    <a:pt x="154" y="455"/>
                  </a:lnTo>
                  <a:lnTo>
                    <a:pt x="155" y="456"/>
                  </a:lnTo>
                  <a:lnTo>
                    <a:pt x="155" y="457"/>
                  </a:lnTo>
                  <a:lnTo>
                    <a:pt x="156" y="458"/>
                  </a:lnTo>
                  <a:lnTo>
                    <a:pt x="156" y="459"/>
                  </a:lnTo>
                  <a:lnTo>
                    <a:pt x="157" y="459"/>
                  </a:lnTo>
                  <a:lnTo>
                    <a:pt x="157" y="460"/>
                  </a:lnTo>
                  <a:lnTo>
                    <a:pt x="158" y="460"/>
                  </a:lnTo>
                  <a:lnTo>
                    <a:pt x="159" y="460"/>
                  </a:lnTo>
                  <a:lnTo>
                    <a:pt x="159" y="459"/>
                  </a:lnTo>
                  <a:lnTo>
                    <a:pt x="159" y="458"/>
                  </a:lnTo>
                  <a:lnTo>
                    <a:pt x="160" y="458"/>
                  </a:lnTo>
                  <a:lnTo>
                    <a:pt x="163" y="459"/>
                  </a:lnTo>
                  <a:lnTo>
                    <a:pt x="163" y="459"/>
                  </a:lnTo>
                  <a:lnTo>
                    <a:pt x="164" y="458"/>
                  </a:lnTo>
                  <a:lnTo>
                    <a:pt x="166" y="457"/>
                  </a:lnTo>
                  <a:lnTo>
                    <a:pt x="167" y="457"/>
                  </a:lnTo>
                  <a:lnTo>
                    <a:pt x="167" y="457"/>
                  </a:lnTo>
                  <a:lnTo>
                    <a:pt x="168" y="457"/>
                  </a:lnTo>
                  <a:lnTo>
                    <a:pt x="171" y="458"/>
                  </a:lnTo>
                  <a:lnTo>
                    <a:pt x="171" y="459"/>
                  </a:lnTo>
                  <a:lnTo>
                    <a:pt x="172" y="460"/>
                  </a:lnTo>
                  <a:lnTo>
                    <a:pt x="173" y="459"/>
                  </a:lnTo>
                  <a:lnTo>
                    <a:pt x="174" y="459"/>
                  </a:lnTo>
                  <a:lnTo>
                    <a:pt x="173" y="460"/>
                  </a:lnTo>
                  <a:lnTo>
                    <a:pt x="174" y="461"/>
                  </a:lnTo>
                  <a:lnTo>
                    <a:pt x="174" y="462"/>
                  </a:lnTo>
                  <a:lnTo>
                    <a:pt x="175" y="462"/>
                  </a:lnTo>
                  <a:lnTo>
                    <a:pt x="175" y="463"/>
                  </a:lnTo>
                  <a:lnTo>
                    <a:pt x="175" y="464"/>
                  </a:lnTo>
                  <a:lnTo>
                    <a:pt x="176" y="464"/>
                  </a:lnTo>
                  <a:lnTo>
                    <a:pt x="177" y="464"/>
                  </a:lnTo>
                  <a:lnTo>
                    <a:pt x="177" y="465"/>
                  </a:lnTo>
                  <a:lnTo>
                    <a:pt x="178" y="465"/>
                  </a:lnTo>
                  <a:lnTo>
                    <a:pt x="179" y="465"/>
                  </a:lnTo>
                  <a:lnTo>
                    <a:pt x="182" y="464"/>
                  </a:lnTo>
                  <a:lnTo>
                    <a:pt x="185" y="464"/>
                  </a:lnTo>
                  <a:lnTo>
                    <a:pt x="185" y="463"/>
                  </a:lnTo>
                  <a:lnTo>
                    <a:pt x="186" y="463"/>
                  </a:lnTo>
                  <a:lnTo>
                    <a:pt x="188" y="464"/>
                  </a:lnTo>
                  <a:lnTo>
                    <a:pt x="189" y="464"/>
                  </a:lnTo>
                  <a:lnTo>
                    <a:pt x="189" y="465"/>
                  </a:lnTo>
                  <a:lnTo>
                    <a:pt x="190" y="465"/>
                  </a:lnTo>
                  <a:lnTo>
                    <a:pt x="192" y="465"/>
                  </a:lnTo>
                  <a:lnTo>
                    <a:pt x="192" y="464"/>
                  </a:lnTo>
                  <a:lnTo>
                    <a:pt x="193" y="463"/>
                  </a:lnTo>
                  <a:lnTo>
                    <a:pt x="194" y="465"/>
                  </a:lnTo>
                  <a:lnTo>
                    <a:pt x="195" y="465"/>
                  </a:lnTo>
                  <a:lnTo>
                    <a:pt x="196" y="465"/>
                  </a:lnTo>
                  <a:lnTo>
                    <a:pt x="198" y="465"/>
                  </a:lnTo>
                  <a:lnTo>
                    <a:pt x="198" y="465"/>
                  </a:lnTo>
                  <a:lnTo>
                    <a:pt x="202" y="465"/>
                  </a:lnTo>
                  <a:lnTo>
                    <a:pt x="204" y="465"/>
                  </a:lnTo>
                  <a:lnTo>
                    <a:pt x="205" y="465"/>
                  </a:lnTo>
                  <a:lnTo>
                    <a:pt x="205" y="464"/>
                  </a:lnTo>
                  <a:lnTo>
                    <a:pt x="205" y="463"/>
                  </a:lnTo>
                  <a:lnTo>
                    <a:pt x="204" y="462"/>
                  </a:lnTo>
                  <a:lnTo>
                    <a:pt x="203" y="462"/>
                  </a:lnTo>
                  <a:lnTo>
                    <a:pt x="204" y="461"/>
                  </a:lnTo>
                  <a:lnTo>
                    <a:pt x="204" y="460"/>
                  </a:lnTo>
                  <a:lnTo>
                    <a:pt x="204" y="458"/>
                  </a:lnTo>
                  <a:lnTo>
                    <a:pt x="204" y="457"/>
                  </a:lnTo>
                  <a:lnTo>
                    <a:pt x="204" y="457"/>
                  </a:lnTo>
                  <a:lnTo>
                    <a:pt x="205" y="457"/>
                  </a:lnTo>
                  <a:lnTo>
                    <a:pt x="206" y="457"/>
                  </a:lnTo>
                  <a:lnTo>
                    <a:pt x="208" y="457"/>
                  </a:lnTo>
                  <a:lnTo>
                    <a:pt x="209" y="457"/>
                  </a:lnTo>
                  <a:lnTo>
                    <a:pt x="210" y="457"/>
                  </a:lnTo>
                  <a:lnTo>
                    <a:pt x="212" y="458"/>
                  </a:lnTo>
                  <a:lnTo>
                    <a:pt x="213" y="458"/>
                  </a:lnTo>
                  <a:lnTo>
                    <a:pt x="214" y="459"/>
                  </a:lnTo>
                  <a:lnTo>
                    <a:pt x="215" y="459"/>
                  </a:lnTo>
                  <a:lnTo>
                    <a:pt x="215" y="459"/>
                  </a:lnTo>
                  <a:lnTo>
                    <a:pt x="216" y="459"/>
                  </a:lnTo>
                  <a:lnTo>
                    <a:pt x="216" y="460"/>
                  </a:lnTo>
                  <a:lnTo>
                    <a:pt x="217" y="460"/>
                  </a:lnTo>
                  <a:lnTo>
                    <a:pt x="220" y="460"/>
                  </a:lnTo>
                  <a:lnTo>
                    <a:pt x="220" y="460"/>
                  </a:lnTo>
                  <a:lnTo>
                    <a:pt x="221" y="461"/>
                  </a:lnTo>
                  <a:lnTo>
                    <a:pt x="222" y="462"/>
                  </a:lnTo>
                  <a:lnTo>
                    <a:pt x="222" y="463"/>
                  </a:lnTo>
                  <a:lnTo>
                    <a:pt x="222" y="464"/>
                  </a:lnTo>
                  <a:lnTo>
                    <a:pt x="223" y="464"/>
                  </a:lnTo>
                  <a:lnTo>
                    <a:pt x="223" y="464"/>
                  </a:lnTo>
                  <a:lnTo>
                    <a:pt x="224" y="464"/>
                  </a:lnTo>
                  <a:lnTo>
                    <a:pt x="229" y="464"/>
                  </a:lnTo>
                  <a:lnTo>
                    <a:pt x="230" y="464"/>
                  </a:lnTo>
                  <a:lnTo>
                    <a:pt x="230" y="465"/>
                  </a:lnTo>
                  <a:lnTo>
                    <a:pt x="231" y="465"/>
                  </a:lnTo>
                  <a:lnTo>
                    <a:pt x="232" y="466"/>
                  </a:lnTo>
                  <a:lnTo>
                    <a:pt x="232" y="467"/>
                  </a:lnTo>
                  <a:lnTo>
                    <a:pt x="233" y="469"/>
                  </a:lnTo>
                  <a:lnTo>
                    <a:pt x="233" y="470"/>
                  </a:lnTo>
                  <a:lnTo>
                    <a:pt x="234" y="469"/>
                  </a:lnTo>
                  <a:lnTo>
                    <a:pt x="235" y="467"/>
                  </a:lnTo>
                  <a:lnTo>
                    <a:pt x="236" y="467"/>
                  </a:lnTo>
                  <a:lnTo>
                    <a:pt x="238" y="467"/>
                  </a:lnTo>
                  <a:lnTo>
                    <a:pt x="240" y="468"/>
                  </a:lnTo>
                  <a:lnTo>
                    <a:pt x="244" y="469"/>
                  </a:lnTo>
                  <a:lnTo>
                    <a:pt x="244" y="470"/>
                  </a:lnTo>
                  <a:lnTo>
                    <a:pt x="244" y="471"/>
                  </a:lnTo>
                  <a:lnTo>
                    <a:pt x="245" y="471"/>
                  </a:lnTo>
                  <a:lnTo>
                    <a:pt x="246" y="471"/>
                  </a:lnTo>
                  <a:lnTo>
                    <a:pt x="246" y="472"/>
                  </a:lnTo>
                  <a:lnTo>
                    <a:pt x="245" y="472"/>
                  </a:lnTo>
                  <a:lnTo>
                    <a:pt x="244" y="473"/>
                  </a:lnTo>
                  <a:lnTo>
                    <a:pt x="244" y="474"/>
                  </a:lnTo>
                  <a:lnTo>
                    <a:pt x="243" y="474"/>
                  </a:lnTo>
                  <a:lnTo>
                    <a:pt x="244" y="474"/>
                  </a:lnTo>
                  <a:lnTo>
                    <a:pt x="244" y="474"/>
                  </a:lnTo>
                  <a:lnTo>
                    <a:pt x="247" y="475"/>
                  </a:lnTo>
                  <a:lnTo>
                    <a:pt x="248" y="475"/>
                  </a:lnTo>
                  <a:lnTo>
                    <a:pt x="250" y="477"/>
                  </a:lnTo>
                  <a:lnTo>
                    <a:pt x="251" y="477"/>
                  </a:lnTo>
                  <a:lnTo>
                    <a:pt x="252" y="477"/>
                  </a:lnTo>
                  <a:lnTo>
                    <a:pt x="253" y="478"/>
                  </a:lnTo>
                  <a:lnTo>
                    <a:pt x="253" y="480"/>
                  </a:lnTo>
                  <a:lnTo>
                    <a:pt x="254" y="481"/>
                  </a:lnTo>
                  <a:lnTo>
                    <a:pt x="255" y="482"/>
                  </a:lnTo>
                  <a:lnTo>
                    <a:pt x="256" y="482"/>
                  </a:lnTo>
                  <a:lnTo>
                    <a:pt x="257" y="482"/>
                  </a:lnTo>
                  <a:lnTo>
                    <a:pt x="257" y="482"/>
                  </a:lnTo>
                  <a:lnTo>
                    <a:pt x="258" y="481"/>
                  </a:lnTo>
                  <a:lnTo>
                    <a:pt x="259" y="480"/>
                  </a:lnTo>
                  <a:lnTo>
                    <a:pt x="259" y="479"/>
                  </a:lnTo>
                  <a:lnTo>
                    <a:pt x="260" y="479"/>
                  </a:lnTo>
                  <a:lnTo>
                    <a:pt x="260" y="478"/>
                  </a:lnTo>
                  <a:lnTo>
                    <a:pt x="262" y="479"/>
                  </a:lnTo>
                  <a:lnTo>
                    <a:pt x="264" y="478"/>
                  </a:lnTo>
                  <a:lnTo>
                    <a:pt x="265" y="478"/>
                  </a:lnTo>
                  <a:lnTo>
                    <a:pt x="266" y="478"/>
                  </a:lnTo>
                  <a:lnTo>
                    <a:pt x="266" y="479"/>
                  </a:lnTo>
                  <a:lnTo>
                    <a:pt x="269" y="480"/>
                  </a:lnTo>
                  <a:lnTo>
                    <a:pt x="270" y="480"/>
                  </a:lnTo>
                  <a:lnTo>
                    <a:pt x="271" y="480"/>
                  </a:lnTo>
                  <a:lnTo>
                    <a:pt x="271" y="481"/>
                  </a:lnTo>
                  <a:lnTo>
                    <a:pt x="272" y="482"/>
                  </a:lnTo>
                  <a:lnTo>
                    <a:pt x="273" y="482"/>
                  </a:lnTo>
                  <a:lnTo>
                    <a:pt x="274" y="483"/>
                  </a:lnTo>
                  <a:lnTo>
                    <a:pt x="274" y="483"/>
                  </a:lnTo>
                  <a:lnTo>
                    <a:pt x="275" y="482"/>
                  </a:lnTo>
                  <a:lnTo>
                    <a:pt x="275" y="482"/>
                  </a:lnTo>
                  <a:lnTo>
                    <a:pt x="276" y="482"/>
                  </a:lnTo>
                  <a:lnTo>
                    <a:pt x="278" y="482"/>
                  </a:lnTo>
                  <a:lnTo>
                    <a:pt x="279" y="482"/>
                  </a:lnTo>
                  <a:lnTo>
                    <a:pt x="280" y="482"/>
                  </a:lnTo>
                  <a:lnTo>
                    <a:pt x="280" y="482"/>
                  </a:lnTo>
                  <a:lnTo>
                    <a:pt x="279" y="481"/>
                  </a:lnTo>
                  <a:lnTo>
                    <a:pt x="280" y="480"/>
                  </a:lnTo>
                  <a:lnTo>
                    <a:pt x="282" y="479"/>
                  </a:lnTo>
                  <a:lnTo>
                    <a:pt x="283" y="479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85" y="478"/>
                  </a:lnTo>
                  <a:lnTo>
                    <a:pt x="286" y="477"/>
                  </a:lnTo>
                  <a:lnTo>
                    <a:pt x="287" y="477"/>
                  </a:lnTo>
                  <a:lnTo>
                    <a:pt x="287" y="476"/>
                  </a:lnTo>
                  <a:lnTo>
                    <a:pt x="288" y="476"/>
                  </a:lnTo>
                  <a:lnTo>
                    <a:pt x="289" y="476"/>
                  </a:lnTo>
                  <a:lnTo>
                    <a:pt x="290" y="475"/>
                  </a:lnTo>
                  <a:lnTo>
                    <a:pt x="291" y="476"/>
                  </a:lnTo>
                  <a:lnTo>
                    <a:pt x="291" y="475"/>
                  </a:lnTo>
                  <a:lnTo>
                    <a:pt x="292" y="475"/>
                  </a:lnTo>
                  <a:lnTo>
                    <a:pt x="293" y="475"/>
                  </a:lnTo>
                  <a:lnTo>
                    <a:pt x="294" y="476"/>
                  </a:lnTo>
                  <a:lnTo>
                    <a:pt x="294" y="477"/>
                  </a:lnTo>
                  <a:lnTo>
                    <a:pt x="295" y="477"/>
                  </a:lnTo>
                  <a:lnTo>
                    <a:pt x="296" y="478"/>
                  </a:lnTo>
                  <a:lnTo>
                    <a:pt x="297" y="478"/>
                  </a:lnTo>
                  <a:lnTo>
                    <a:pt x="298" y="478"/>
                  </a:lnTo>
                  <a:lnTo>
                    <a:pt x="300" y="478"/>
                  </a:lnTo>
                  <a:lnTo>
                    <a:pt x="300" y="477"/>
                  </a:lnTo>
                  <a:lnTo>
                    <a:pt x="300" y="476"/>
                  </a:lnTo>
                  <a:lnTo>
                    <a:pt x="299" y="475"/>
                  </a:lnTo>
                  <a:lnTo>
                    <a:pt x="299" y="474"/>
                  </a:lnTo>
                  <a:lnTo>
                    <a:pt x="298" y="474"/>
                  </a:lnTo>
                  <a:lnTo>
                    <a:pt x="299" y="474"/>
                  </a:lnTo>
                  <a:lnTo>
                    <a:pt x="298" y="474"/>
                  </a:lnTo>
                  <a:lnTo>
                    <a:pt x="297" y="474"/>
                  </a:lnTo>
                  <a:lnTo>
                    <a:pt x="296" y="473"/>
                  </a:lnTo>
                  <a:lnTo>
                    <a:pt x="295" y="473"/>
                  </a:lnTo>
                  <a:lnTo>
                    <a:pt x="294" y="472"/>
                  </a:lnTo>
                  <a:lnTo>
                    <a:pt x="294" y="470"/>
                  </a:lnTo>
                  <a:lnTo>
                    <a:pt x="294" y="468"/>
                  </a:lnTo>
                  <a:lnTo>
                    <a:pt x="294" y="465"/>
                  </a:lnTo>
                  <a:lnTo>
                    <a:pt x="294" y="463"/>
                  </a:lnTo>
                  <a:lnTo>
                    <a:pt x="294" y="462"/>
                  </a:lnTo>
                  <a:lnTo>
                    <a:pt x="294" y="459"/>
                  </a:lnTo>
                  <a:lnTo>
                    <a:pt x="294" y="457"/>
                  </a:lnTo>
                  <a:lnTo>
                    <a:pt x="295" y="453"/>
                  </a:lnTo>
                  <a:lnTo>
                    <a:pt x="295" y="453"/>
                  </a:lnTo>
                  <a:lnTo>
                    <a:pt x="294" y="453"/>
                  </a:lnTo>
                  <a:lnTo>
                    <a:pt x="294" y="452"/>
                  </a:lnTo>
                  <a:lnTo>
                    <a:pt x="294" y="451"/>
                  </a:lnTo>
                  <a:lnTo>
                    <a:pt x="295" y="449"/>
                  </a:lnTo>
                  <a:lnTo>
                    <a:pt x="295" y="448"/>
                  </a:lnTo>
                  <a:lnTo>
                    <a:pt x="295" y="448"/>
                  </a:lnTo>
                  <a:lnTo>
                    <a:pt x="296" y="446"/>
                  </a:lnTo>
                  <a:lnTo>
                    <a:pt x="296" y="445"/>
                  </a:lnTo>
                  <a:lnTo>
                    <a:pt x="297" y="444"/>
                  </a:lnTo>
                  <a:lnTo>
                    <a:pt x="297" y="443"/>
                  </a:lnTo>
                  <a:lnTo>
                    <a:pt x="298" y="442"/>
                  </a:lnTo>
                  <a:lnTo>
                    <a:pt x="299" y="441"/>
                  </a:lnTo>
                  <a:lnTo>
                    <a:pt x="299" y="440"/>
                  </a:lnTo>
                  <a:lnTo>
                    <a:pt x="300" y="440"/>
                  </a:lnTo>
                  <a:lnTo>
                    <a:pt x="300" y="440"/>
                  </a:lnTo>
                  <a:lnTo>
                    <a:pt x="300" y="439"/>
                  </a:lnTo>
                  <a:lnTo>
                    <a:pt x="301" y="439"/>
                  </a:lnTo>
                  <a:lnTo>
                    <a:pt x="301" y="438"/>
                  </a:lnTo>
                  <a:lnTo>
                    <a:pt x="302" y="437"/>
                  </a:lnTo>
                  <a:lnTo>
                    <a:pt x="305" y="435"/>
                  </a:lnTo>
                  <a:lnTo>
                    <a:pt x="307" y="434"/>
                  </a:lnTo>
                  <a:lnTo>
                    <a:pt x="308" y="433"/>
                  </a:lnTo>
                  <a:lnTo>
                    <a:pt x="309" y="433"/>
                  </a:lnTo>
                  <a:lnTo>
                    <a:pt x="311" y="434"/>
                  </a:lnTo>
                  <a:lnTo>
                    <a:pt x="312" y="434"/>
                  </a:lnTo>
                  <a:lnTo>
                    <a:pt x="315" y="431"/>
                  </a:lnTo>
                  <a:lnTo>
                    <a:pt x="316" y="430"/>
                  </a:lnTo>
                  <a:lnTo>
                    <a:pt x="321" y="428"/>
                  </a:lnTo>
                  <a:lnTo>
                    <a:pt x="327" y="422"/>
                  </a:lnTo>
                  <a:lnTo>
                    <a:pt x="328" y="421"/>
                  </a:lnTo>
                  <a:lnTo>
                    <a:pt x="330" y="420"/>
                  </a:lnTo>
                  <a:lnTo>
                    <a:pt x="332" y="420"/>
                  </a:lnTo>
                  <a:lnTo>
                    <a:pt x="334" y="420"/>
                  </a:lnTo>
                  <a:lnTo>
                    <a:pt x="335" y="421"/>
                  </a:lnTo>
                  <a:lnTo>
                    <a:pt x="335" y="422"/>
                  </a:lnTo>
                  <a:lnTo>
                    <a:pt x="334" y="423"/>
                  </a:lnTo>
                  <a:lnTo>
                    <a:pt x="335" y="423"/>
                  </a:lnTo>
                  <a:lnTo>
                    <a:pt x="336" y="424"/>
                  </a:lnTo>
                  <a:lnTo>
                    <a:pt x="337" y="425"/>
                  </a:lnTo>
                  <a:lnTo>
                    <a:pt x="338" y="425"/>
                  </a:lnTo>
                  <a:lnTo>
                    <a:pt x="346" y="426"/>
                  </a:lnTo>
                  <a:lnTo>
                    <a:pt x="349" y="425"/>
                  </a:lnTo>
                  <a:lnTo>
                    <a:pt x="351" y="426"/>
                  </a:lnTo>
                  <a:lnTo>
                    <a:pt x="351" y="427"/>
                  </a:lnTo>
                  <a:lnTo>
                    <a:pt x="352" y="428"/>
                  </a:lnTo>
                  <a:lnTo>
                    <a:pt x="351" y="429"/>
                  </a:lnTo>
                  <a:lnTo>
                    <a:pt x="351" y="430"/>
                  </a:lnTo>
                  <a:lnTo>
                    <a:pt x="352" y="431"/>
                  </a:lnTo>
                  <a:lnTo>
                    <a:pt x="355" y="431"/>
                  </a:lnTo>
                  <a:lnTo>
                    <a:pt x="360" y="431"/>
                  </a:lnTo>
                  <a:lnTo>
                    <a:pt x="361" y="431"/>
                  </a:lnTo>
                  <a:lnTo>
                    <a:pt x="361" y="431"/>
                  </a:lnTo>
                  <a:lnTo>
                    <a:pt x="360" y="429"/>
                  </a:lnTo>
                  <a:lnTo>
                    <a:pt x="361" y="430"/>
                  </a:lnTo>
                  <a:lnTo>
                    <a:pt x="362" y="431"/>
                  </a:lnTo>
                  <a:lnTo>
                    <a:pt x="362" y="431"/>
                  </a:lnTo>
                  <a:lnTo>
                    <a:pt x="363" y="431"/>
                  </a:lnTo>
                  <a:lnTo>
                    <a:pt x="364" y="431"/>
                  </a:lnTo>
                  <a:lnTo>
                    <a:pt x="363" y="431"/>
                  </a:lnTo>
                  <a:lnTo>
                    <a:pt x="363" y="430"/>
                  </a:lnTo>
                  <a:lnTo>
                    <a:pt x="362" y="429"/>
                  </a:lnTo>
                  <a:lnTo>
                    <a:pt x="362" y="428"/>
                  </a:lnTo>
                  <a:lnTo>
                    <a:pt x="363" y="428"/>
                  </a:lnTo>
                  <a:lnTo>
                    <a:pt x="363" y="427"/>
                  </a:lnTo>
                  <a:lnTo>
                    <a:pt x="364" y="427"/>
                  </a:lnTo>
                  <a:lnTo>
                    <a:pt x="365" y="427"/>
                  </a:lnTo>
                  <a:lnTo>
                    <a:pt x="366" y="426"/>
                  </a:lnTo>
                  <a:lnTo>
                    <a:pt x="368" y="428"/>
                  </a:lnTo>
                  <a:lnTo>
                    <a:pt x="368" y="428"/>
                  </a:lnTo>
                  <a:lnTo>
                    <a:pt x="369" y="428"/>
                  </a:lnTo>
                  <a:lnTo>
                    <a:pt x="368" y="430"/>
                  </a:lnTo>
                  <a:lnTo>
                    <a:pt x="368" y="431"/>
                  </a:lnTo>
                  <a:lnTo>
                    <a:pt x="369" y="431"/>
                  </a:lnTo>
                  <a:lnTo>
                    <a:pt x="370" y="431"/>
                  </a:lnTo>
                  <a:lnTo>
                    <a:pt x="372" y="431"/>
                  </a:lnTo>
                  <a:lnTo>
                    <a:pt x="374" y="431"/>
                  </a:lnTo>
                  <a:lnTo>
                    <a:pt x="376" y="431"/>
                  </a:lnTo>
                  <a:lnTo>
                    <a:pt x="379" y="431"/>
                  </a:lnTo>
                  <a:lnTo>
                    <a:pt x="381" y="431"/>
                  </a:lnTo>
                  <a:lnTo>
                    <a:pt x="381" y="433"/>
                  </a:lnTo>
                  <a:lnTo>
                    <a:pt x="381" y="434"/>
                  </a:lnTo>
                  <a:lnTo>
                    <a:pt x="382" y="434"/>
                  </a:lnTo>
                  <a:lnTo>
                    <a:pt x="382" y="435"/>
                  </a:lnTo>
                  <a:lnTo>
                    <a:pt x="381" y="436"/>
                  </a:lnTo>
                  <a:lnTo>
                    <a:pt x="381" y="437"/>
                  </a:lnTo>
                  <a:lnTo>
                    <a:pt x="381" y="438"/>
                  </a:lnTo>
                  <a:lnTo>
                    <a:pt x="382" y="438"/>
                  </a:lnTo>
                  <a:lnTo>
                    <a:pt x="383" y="438"/>
                  </a:lnTo>
                  <a:lnTo>
                    <a:pt x="384" y="438"/>
                  </a:lnTo>
                  <a:lnTo>
                    <a:pt x="385" y="438"/>
                  </a:lnTo>
                  <a:lnTo>
                    <a:pt x="385" y="438"/>
                  </a:lnTo>
                  <a:lnTo>
                    <a:pt x="387" y="438"/>
                  </a:lnTo>
                  <a:lnTo>
                    <a:pt x="388" y="438"/>
                  </a:lnTo>
                  <a:lnTo>
                    <a:pt x="389" y="439"/>
                  </a:lnTo>
                  <a:lnTo>
                    <a:pt x="389" y="440"/>
                  </a:lnTo>
                  <a:lnTo>
                    <a:pt x="390" y="440"/>
                  </a:lnTo>
                  <a:lnTo>
                    <a:pt x="391" y="440"/>
                  </a:lnTo>
                  <a:lnTo>
                    <a:pt x="392" y="440"/>
                  </a:lnTo>
                  <a:lnTo>
                    <a:pt x="392" y="440"/>
                  </a:lnTo>
                  <a:lnTo>
                    <a:pt x="392" y="439"/>
                  </a:lnTo>
                  <a:lnTo>
                    <a:pt x="393" y="439"/>
                  </a:lnTo>
                  <a:lnTo>
                    <a:pt x="393" y="440"/>
                  </a:lnTo>
                  <a:lnTo>
                    <a:pt x="393" y="440"/>
                  </a:lnTo>
                  <a:lnTo>
                    <a:pt x="393" y="441"/>
                  </a:lnTo>
                  <a:lnTo>
                    <a:pt x="395" y="442"/>
                  </a:lnTo>
                  <a:lnTo>
                    <a:pt x="396" y="442"/>
                  </a:lnTo>
                  <a:lnTo>
                    <a:pt x="397" y="442"/>
                  </a:lnTo>
                  <a:lnTo>
                    <a:pt x="397" y="443"/>
                  </a:lnTo>
                  <a:lnTo>
                    <a:pt x="398" y="443"/>
                  </a:lnTo>
                  <a:lnTo>
                    <a:pt x="399" y="444"/>
                  </a:lnTo>
                  <a:lnTo>
                    <a:pt x="398" y="444"/>
                  </a:lnTo>
                  <a:lnTo>
                    <a:pt x="397" y="445"/>
                  </a:lnTo>
                  <a:lnTo>
                    <a:pt x="399" y="446"/>
                  </a:lnTo>
                  <a:lnTo>
                    <a:pt x="400" y="447"/>
                  </a:lnTo>
                  <a:lnTo>
                    <a:pt x="401" y="445"/>
                  </a:lnTo>
                  <a:lnTo>
                    <a:pt x="402" y="445"/>
                  </a:lnTo>
                  <a:lnTo>
                    <a:pt x="402" y="445"/>
                  </a:lnTo>
                  <a:lnTo>
                    <a:pt x="403" y="445"/>
                  </a:lnTo>
                  <a:lnTo>
                    <a:pt x="402" y="444"/>
                  </a:lnTo>
                  <a:lnTo>
                    <a:pt x="402" y="443"/>
                  </a:lnTo>
                  <a:lnTo>
                    <a:pt x="401" y="442"/>
                  </a:lnTo>
                  <a:lnTo>
                    <a:pt x="402" y="442"/>
                  </a:lnTo>
                  <a:lnTo>
                    <a:pt x="403" y="442"/>
                  </a:lnTo>
                  <a:lnTo>
                    <a:pt x="403" y="443"/>
                  </a:lnTo>
                  <a:lnTo>
                    <a:pt x="404" y="443"/>
                  </a:lnTo>
                  <a:lnTo>
                    <a:pt x="405" y="443"/>
                  </a:lnTo>
                  <a:lnTo>
                    <a:pt x="406" y="444"/>
                  </a:lnTo>
                  <a:lnTo>
                    <a:pt x="407" y="445"/>
                  </a:lnTo>
                  <a:lnTo>
                    <a:pt x="408" y="445"/>
                  </a:lnTo>
                  <a:lnTo>
                    <a:pt x="410" y="445"/>
                  </a:lnTo>
                  <a:lnTo>
                    <a:pt x="410" y="445"/>
                  </a:lnTo>
                  <a:lnTo>
                    <a:pt x="410" y="446"/>
                  </a:lnTo>
                  <a:lnTo>
                    <a:pt x="410" y="447"/>
                  </a:lnTo>
                  <a:lnTo>
                    <a:pt x="410" y="447"/>
                  </a:lnTo>
                  <a:lnTo>
                    <a:pt x="410" y="448"/>
                  </a:lnTo>
                  <a:lnTo>
                    <a:pt x="411" y="448"/>
                  </a:lnTo>
                  <a:lnTo>
                    <a:pt x="413" y="447"/>
                  </a:lnTo>
                  <a:lnTo>
                    <a:pt x="412" y="447"/>
                  </a:lnTo>
                  <a:lnTo>
                    <a:pt x="411" y="447"/>
                  </a:lnTo>
                  <a:lnTo>
                    <a:pt x="411" y="445"/>
                  </a:lnTo>
                  <a:lnTo>
                    <a:pt x="412" y="444"/>
                  </a:lnTo>
                  <a:lnTo>
                    <a:pt x="412" y="443"/>
                  </a:lnTo>
                  <a:lnTo>
                    <a:pt x="413" y="443"/>
                  </a:lnTo>
                  <a:lnTo>
                    <a:pt x="413" y="443"/>
                  </a:lnTo>
                  <a:lnTo>
                    <a:pt x="415" y="442"/>
                  </a:lnTo>
                  <a:lnTo>
                    <a:pt x="416" y="442"/>
                  </a:lnTo>
                  <a:lnTo>
                    <a:pt x="417" y="443"/>
                  </a:lnTo>
                  <a:lnTo>
                    <a:pt x="418" y="443"/>
                  </a:lnTo>
                  <a:lnTo>
                    <a:pt x="418" y="444"/>
                  </a:lnTo>
                  <a:lnTo>
                    <a:pt x="419" y="444"/>
                  </a:lnTo>
                  <a:lnTo>
                    <a:pt x="419" y="444"/>
                  </a:lnTo>
                  <a:lnTo>
                    <a:pt x="419" y="443"/>
                  </a:lnTo>
                  <a:lnTo>
                    <a:pt x="419" y="442"/>
                  </a:lnTo>
                  <a:lnTo>
                    <a:pt x="419" y="441"/>
                  </a:lnTo>
                  <a:lnTo>
                    <a:pt x="420" y="441"/>
                  </a:lnTo>
                  <a:lnTo>
                    <a:pt x="421" y="440"/>
                  </a:lnTo>
                  <a:lnTo>
                    <a:pt x="422" y="440"/>
                  </a:lnTo>
                  <a:lnTo>
                    <a:pt x="424" y="440"/>
                  </a:lnTo>
                  <a:lnTo>
                    <a:pt x="425" y="441"/>
                  </a:lnTo>
                  <a:lnTo>
                    <a:pt x="426" y="440"/>
                  </a:lnTo>
                  <a:lnTo>
                    <a:pt x="426" y="440"/>
                  </a:lnTo>
                  <a:lnTo>
                    <a:pt x="427" y="440"/>
                  </a:lnTo>
                  <a:lnTo>
                    <a:pt x="427" y="440"/>
                  </a:lnTo>
                  <a:lnTo>
                    <a:pt x="428" y="439"/>
                  </a:lnTo>
                  <a:lnTo>
                    <a:pt x="428" y="440"/>
                  </a:lnTo>
                  <a:lnTo>
                    <a:pt x="429" y="440"/>
                  </a:lnTo>
                  <a:lnTo>
                    <a:pt x="430" y="440"/>
                  </a:lnTo>
                  <a:lnTo>
                    <a:pt x="431" y="439"/>
                  </a:lnTo>
                  <a:lnTo>
                    <a:pt x="431" y="438"/>
                  </a:lnTo>
                  <a:lnTo>
                    <a:pt x="431" y="437"/>
                  </a:lnTo>
                  <a:lnTo>
                    <a:pt x="431" y="436"/>
                  </a:lnTo>
                  <a:lnTo>
                    <a:pt x="432" y="436"/>
                  </a:lnTo>
                  <a:lnTo>
                    <a:pt x="432" y="435"/>
                  </a:lnTo>
                  <a:lnTo>
                    <a:pt x="432" y="434"/>
                  </a:lnTo>
                  <a:lnTo>
                    <a:pt x="431" y="434"/>
                  </a:lnTo>
                  <a:lnTo>
                    <a:pt x="428" y="435"/>
                  </a:lnTo>
                  <a:lnTo>
                    <a:pt x="428" y="434"/>
                  </a:lnTo>
                  <a:lnTo>
                    <a:pt x="429" y="433"/>
                  </a:lnTo>
                  <a:lnTo>
                    <a:pt x="430" y="432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2" y="431"/>
                  </a:lnTo>
                  <a:lnTo>
                    <a:pt x="433" y="431"/>
                  </a:lnTo>
                  <a:lnTo>
                    <a:pt x="433" y="431"/>
                  </a:lnTo>
                  <a:lnTo>
                    <a:pt x="434" y="430"/>
                  </a:lnTo>
                  <a:lnTo>
                    <a:pt x="434" y="428"/>
                  </a:lnTo>
                  <a:lnTo>
                    <a:pt x="434" y="427"/>
                  </a:lnTo>
                  <a:lnTo>
                    <a:pt x="435" y="427"/>
                  </a:lnTo>
                  <a:lnTo>
                    <a:pt x="435" y="427"/>
                  </a:lnTo>
                  <a:lnTo>
                    <a:pt x="435" y="428"/>
                  </a:lnTo>
                  <a:lnTo>
                    <a:pt x="436" y="428"/>
                  </a:lnTo>
                  <a:lnTo>
                    <a:pt x="437" y="428"/>
                  </a:lnTo>
                  <a:lnTo>
                    <a:pt x="437" y="427"/>
                  </a:lnTo>
                  <a:lnTo>
                    <a:pt x="437" y="426"/>
                  </a:lnTo>
                  <a:lnTo>
                    <a:pt x="438" y="426"/>
                  </a:lnTo>
                  <a:lnTo>
                    <a:pt x="438" y="427"/>
                  </a:lnTo>
                  <a:lnTo>
                    <a:pt x="439" y="427"/>
                  </a:lnTo>
                  <a:lnTo>
                    <a:pt x="439" y="426"/>
                  </a:lnTo>
                  <a:lnTo>
                    <a:pt x="440" y="426"/>
                  </a:lnTo>
                  <a:lnTo>
                    <a:pt x="440" y="424"/>
                  </a:lnTo>
                  <a:lnTo>
                    <a:pt x="441" y="423"/>
                  </a:lnTo>
                  <a:lnTo>
                    <a:pt x="441" y="422"/>
                  </a:lnTo>
                  <a:lnTo>
                    <a:pt x="442" y="421"/>
                  </a:lnTo>
                  <a:lnTo>
                    <a:pt x="443" y="421"/>
                  </a:lnTo>
                  <a:lnTo>
                    <a:pt x="444" y="421"/>
                  </a:lnTo>
                  <a:lnTo>
                    <a:pt x="444" y="421"/>
                  </a:lnTo>
                  <a:lnTo>
                    <a:pt x="445" y="420"/>
                  </a:lnTo>
                  <a:lnTo>
                    <a:pt x="446" y="420"/>
                  </a:lnTo>
                  <a:lnTo>
                    <a:pt x="446" y="419"/>
                  </a:lnTo>
                  <a:lnTo>
                    <a:pt x="447" y="419"/>
                  </a:lnTo>
                  <a:lnTo>
                    <a:pt x="447" y="420"/>
                  </a:lnTo>
                  <a:lnTo>
                    <a:pt x="448" y="421"/>
                  </a:lnTo>
                  <a:lnTo>
                    <a:pt x="449" y="420"/>
                  </a:lnTo>
                  <a:lnTo>
                    <a:pt x="448" y="420"/>
                  </a:lnTo>
                  <a:lnTo>
                    <a:pt x="448" y="419"/>
                  </a:lnTo>
                  <a:lnTo>
                    <a:pt x="448" y="417"/>
                  </a:lnTo>
                  <a:lnTo>
                    <a:pt x="448" y="415"/>
                  </a:lnTo>
                  <a:lnTo>
                    <a:pt x="449" y="415"/>
                  </a:lnTo>
                  <a:lnTo>
                    <a:pt x="449" y="414"/>
                  </a:lnTo>
                  <a:lnTo>
                    <a:pt x="450" y="414"/>
                  </a:lnTo>
                  <a:lnTo>
                    <a:pt x="451" y="414"/>
                  </a:lnTo>
                  <a:lnTo>
                    <a:pt x="451" y="415"/>
                  </a:lnTo>
                  <a:lnTo>
                    <a:pt x="452" y="415"/>
                  </a:lnTo>
                  <a:lnTo>
                    <a:pt x="453" y="414"/>
                  </a:lnTo>
                  <a:lnTo>
                    <a:pt x="452" y="414"/>
                  </a:lnTo>
                  <a:lnTo>
                    <a:pt x="453" y="413"/>
                  </a:lnTo>
                  <a:lnTo>
                    <a:pt x="453" y="413"/>
                  </a:lnTo>
                  <a:lnTo>
                    <a:pt x="454" y="413"/>
                  </a:lnTo>
                  <a:lnTo>
                    <a:pt x="455" y="413"/>
                  </a:lnTo>
                  <a:lnTo>
                    <a:pt x="456" y="413"/>
                  </a:lnTo>
                  <a:lnTo>
                    <a:pt x="456" y="412"/>
                  </a:lnTo>
                  <a:lnTo>
                    <a:pt x="456" y="411"/>
                  </a:lnTo>
                  <a:lnTo>
                    <a:pt x="457" y="410"/>
                  </a:lnTo>
                  <a:lnTo>
                    <a:pt x="457" y="410"/>
                  </a:lnTo>
                  <a:lnTo>
                    <a:pt x="458" y="410"/>
                  </a:lnTo>
                  <a:lnTo>
                    <a:pt x="459" y="410"/>
                  </a:lnTo>
                  <a:lnTo>
                    <a:pt x="460" y="410"/>
                  </a:lnTo>
                  <a:lnTo>
                    <a:pt x="460" y="410"/>
                  </a:lnTo>
                  <a:lnTo>
                    <a:pt x="461" y="410"/>
                  </a:lnTo>
                  <a:lnTo>
                    <a:pt x="461" y="409"/>
                  </a:lnTo>
                  <a:lnTo>
                    <a:pt x="461" y="408"/>
                  </a:lnTo>
                  <a:lnTo>
                    <a:pt x="461" y="408"/>
                  </a:lnTo>
                  <a:lnTo>
                    <a:pt x="461" y="405"/>
                  </a:lnTo>
                  <a:lnTo>
                    <a:pt x="461" y="404"/>
                  </a:lnTo>
                  <a:close/>
                  <a:moveTo>
                    <a:pt x="16" y="157"/>
                  </a:moveTo>
                  <a:lnTo>
                    <a:pt x="16" y="156"/>
                  </a:lnTo>
                  <a:lnTo>
                    <a:pt x="18" y="155"/>
                  </a:lnTo>
                  <a:lnTo>
                    <a:pt x="19" y="155"/>
                  </a:lnTo>
                  <a:lnTo>
                    <a:pt x="16" y="157"/>
                  </a:lnTo>
                  <a:close/>
                  <a:moveTo>
                    <a:pt x="56" y="192"/>
                  </a:moveTo>
                  <a:lnTo>
                    <a:pt x="56" y="192"/>
                  </a:lnTo>
                  <a:lnTo>
                    <a:pt x="56" y="192"/>
                  </a:lnTo>
                  <a:lnTo>
                    <a:pt x="56" y="192"/>
                  </a:lnTo>
                  <a:close/>
                  <a:moveTo>
                    <a:pt x="112" y="224"/>
                  </a:moveTo>
                  <a:lnTo>
                    <a:pt x="112" y="223"/>
                  </a:lnTo>
                  <a:lnTo>
                    <a:pt x="113" y="223"/>
                  </a:lnTo>
                  <a:lnTo>
                    <a:pt x="114" y="224"/>
                  </a:lnTo>
                  <a:lnTo>
                    <a:pt x="112" y="224"/>
                  </a:lnTo>
                  <a:close/>
                  <a:moveTo>
                    <a:pt x="255" y="477"/>
                  </a:moveTo>
                  <a:lnTo>
                    <a:pt x="254" y="477"/>
                  </a:lnTo>
                  <a:lnTo>
                    <a:pt x="253" y="476"/>
                  </a:lnTo>
                  <a:lnTo>
                    <a:pt x="253" y="475"/>
                  </a:lnTo>
                  <a:lnTo>
                    <a:pt x="254" y="474"/>
                  </a:lnTo>
                  <a:lnTo>
                    <a:pt x="254" y="475"/>
                  </a:lnTo>
                  <a:lnTo>
                    <a:pt x="255" y="476"/>
                  </a:lnTo>
                  <a:lnTo>
                    <a:pt x="255" y="477"/>
                  </a:lnTo>
                  <a:close/>
                  <a:moveTo>
                    <a:pt x="358" y="425"/>
                  </a:moveTo>
                  <a:lnTo>
                    <a:pt x="358" y="422"/>
                  </a:lnTo>
                  <a:lnTo>
                    <a:pt x="358" y="421"/>
                  </a:lnTo>
                  <a:lnTo>
                    <a:pt x="356" y="419"/>
                  </a:lnTo>
                  <a:lnTo>
                    <a:pt x="357" y="419"/>
                  </a:lnTo>
                  <a:lnTo>
                    <a:pt x="358" y="420"/>
                  </a:lnTo>
                  <a:lnTo>
                    <a:pt x="358" y="421"/>
                  </a:lnTo>
                  <a:lnTo>
                    <a:pt x="359" y="422"/>
                  </a:lnTo>
                  <a:lnTo>
                    <a:pt x="359" y="423"/>
                  </a:lnTo>
                  <a:lnTo>
                    <a:pt x="359" y="426"/>
                  </a:lnTo>
                  <a:lnTo>
                    <a:pt x="359" y="427"/>
                  </a:lnTo>
                  <a:lnTo>
                    <a:pt x="358" y="425"/>
                  </a:lnTo>
                  <a:close/>
                  <a:moveTo>
                    <a:pt x="376" y="424"/>
                  </a:moveTo>
                  <a:lnTo>
                    <a:pt x="376" y="425"/>
                  </a:lnTo>
                  <a:lnTo>
                    <a:pt x="375" y="426"/>
                  </a:lnTo>
                  <a:lnTo>
                    <a:pt x="374" y="427"/>
                  </a:lnTo>
                  <a:lnTo>
                    <a:pt x="373" y="427"/>
                  </a:lnTo>
                  <a:lnTo>
                    <a:pt x="370" y="427"/>
                  </a:lnTo>
                  <a:lnTo>
                    <a:pt x="370" y="425"/>
                  </a:lnTo>
                  <a:lnTo>
                    <a:pt x="370" y="424"/>
                  </a:lnTo>
                  <a:lnTo>
                    <a:pt x="369" y="423"/>
                  </a:lnTo>
                  <a:lnTo>
                    <a:pt x="368" y="423"/>
                  </a:lnTo>
                  <a:lnTo>
                    <a:pt x="368" y="422"/>
                  </a:lnTo>
                  <a:lnTo>
                    <a:pt x="368" y="421"/>
                  </a:lnTo>
                  <a:lnTo>
                    <a:pt x="369" y="420"/>
                  </a:lnTo>
                  <a:lnTo>
                    <a:pt x="370" y="421"/>
                  </a:lnTo>
                  <a:lnTo>
                    <a:pt x="370" y="421"/>
                  </a:lnTo>
                  <a:lnTo>
                    <a:pt x="371" y="421"/>
                  </a:lnTo>
                  <a:lnTo>
                    <a:pt x="372" y="422"/>
                  </a:lnTo>
                  <a:lnTo>
                    <a:pt x="372" y="423"/>
                  </a:lnTo>
                  <a:lnTo>
                    <a:pt x="373" y="423"/>
                  </a:lnTo>
                  <a:lnTo>
                    <a:pt x="374" y="424"/>
                  </a:lnTo>
                  <a:lnTo>
                    <a:pt x="375" y="423"/>
                  </a:lnTo>
                  <a:lnTo>
                    <a:pt x="376" y="423"/>
                  </a:lnTo>
                  <a:lnTo>
                    <a:pt x="376" y="424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8" name="Freeform 90">
              <a:extLst>
                <a:ext uri="{FF2B5EF4-FFF2-40B4-BE49-F238E27FC236}">
                  <a16:creationId xmlns:a16="http://schemas.microsoft.com/office/drawing/2014/main" id="{286C6AC6-B8AE-4038-4AF3-A802882C6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676" y="2308225"/>
              <a:ext cx="1587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9" name="Freeform 91">
              <a:extLst>
                <a:ext uri="{FF2B5EF4-FFF2-40B4-BE49-F238E27FC236}">
                  <a16:creationId xmlns:a16="http://schemas.microsoft.com/office/drawing/2014/main" id="{1FDFE6D2-9363-1222-0178-B182E51A7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176" y="1868488"/>
              <a:ext cx="3175" cy="6350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3 h 4"/>
                <a:gd name="T4" fmla="*/ 0 w 2"/>
                <a:gd name="T5" fmla="*/ 4 h 4"/>
                <a:gd name="T6" fmla="*/ 1 w 2"/>
                <a:gd name="T7" fmla="*/ 4 h 4"/>
                <a:gd name="T8" fmla="*/ 1 w 2"/>
                <a:gd name="T9" fmla="*/ 4 h 4"/>
                <a:gd name="T10" fmla="*/ 2 w 2"/>
                <a:gd name="T11" fmla="*/ 4 h 4"/>
                <a:gd name="T12" fmla="*/ 1 w 2"/>
                <a:gd name="T13" fmla="*/ 3 h 4"/>
                <a:gd name="T14" fmla="*/ 1 w 2"/>
                <a:gd name="T15" fmla="*/ 2 h 4"/>
                <a:gd name="T16" fmla="*/ 0 w 2"/>
                <a:gd name="T17" fmla="*/ 0 h 4"/>
                <a:gd name="T18" fmla="*/ 0 w 2"/>
                <a:gd name="T19" fmla="*/ 1 h 4"/>
                <a:gd name="T20" fmla="*/ 0 w 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0" name="Freeform 92">
              <a:extLst>
                <a:ext uri="{FF2B5EF4-FFF2-40B4-BE49-F238E27FC236}">
                  <a16:creationId xmlns:a16="http://schemas.microsoft.com/office/drawing/2014/main" id="{D618DBC4-5108-287B-2CE5-85EB03EB9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863" y="1885950"/>
              <a:ext cx="1587" cy="317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1" name="Freeform 93">
              <a:extLst>
                <a:ext uri="{FF2B5EF4-FFF2-40B4-BE49-F238E27FC236}">
                  <a16:creationId xmlns:a16="http://schemas.microsoft.com/office/drawing/2014/main" id="{03C02C0E-0609-AE83-7F79-911F0DF7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2805113"/>
              <a:ext cx="322262" cy="455613"/>
            </a:xfrm>
            <a:custGeom>
              <a:avLst/>
              <a:gdLst>
                <a:gd name="T0" fmla="*/ 27 w 203"/>
                <a:gd name="T1" fmla="*/ 286 h 287"/>
                <a:gd name="T2" fmla="*/ 48 w 203"/>
                <a:gd name="T3" fmla="*/ 267 h 287"/>
                <a:gd name="T4" fmla="*/ 73 w 203"/>
                <a:gd name="T5" fmla="*/ 249 h 287"/>
                <a:gd name="T6" fmla="*/ 106 w 203"/>
                <a:gd name="T7" fmla="*/ 235 h 287"/>
                <a:gd name="T8" fmla="*/ 107 w 203"/>
                <a:gd name="T9" fmla="*/ 219 h 287"/>
                <a:gd name="T10" fmla="*/ 103 w 203"/>
                <a:gd name="T11" fmla="*/ 215 h 287"/>
                <a:gd name="T12" fmla="*/ 98 w 203"/>
                <a:gd name="T13" fmla="*/ 215 h 287"/>
                <a:gd name="T14" fmla="*/ 101 w 203"/>
                <a:gd name="T15" fmla="*/ 205 h 287"/>
                <a:gd name="T16" fmla="*/ 122 w 203"/>
                <a:gd name="T17" fmla="*/ 191 h 287"/>
                <a:gd name="T18" fmla="*/ 141 w 203"/>
                <a:gd name="T19" fmla="*/ 174 h 287"/>
                <a:gd name="T20" fmla="*/ 164 w 203"/>
                <a:gd name="T21" fmla="*/ 173 h 287"/>
                <a:gd name="T22" fmla="*/ 184 w 203"/>
                <a:gd name="T23" fmla="*/ 174 h 287"/>
                <a:gd name="T24" fmla="*/ 193 w 203"/>
                <a:gd name="T25" fmla="*/ 174 h 287"/>
                <a:gd name="T26" fmla="*/ 197 w 203"/>
                <a:gd name="T27" fmla="*/ 171 h 287"/>
                <a:gd name="T28" fmla="*/ 194 w 203"/>
                <a:gd name="T29" fmla="*/ 170 h 287"/>
                <a:gd name="T30" fmla="*/ 197 w 203"/>
                <a:gd name="T31" fmla="*/ 160 h 287"/>
                <a:gd name="T32" fmla="*/ 203 w 203"/>
                <a:gd name="T33" fmla="*/ 155 h 287"/>
                <a:gd name="T34" fmla="*/ 185 w 203"/>
                <a:gd name="T35" fmla="*/ 134 h 287"/>
                <a:gd name="T36" fmla="*/ 185 w 203"/>
                <a:gd name="T37" fmla="*/ 131 h 287"/>
                <a:gd name="T38" fmla="*/ 179 w 203"/>
                <a:gd name="T39" fmla="*/ 122 h 287"/>
                <a:gd name="T40" fmla="*/ 182 w 203"/>
                <a:gd name="T41" fmla="*/ 110 h 287"/>
                <a:gd name="T42" fmla="*/ 176 w 203"/>
                <a:gd name="T43" fmla="*/ 102 h 287"/>
                <a:gd name="T44" fmla="*/ 177 w 203"/>
                <a:gd name="T45" fmla="*/ 95 h 287"/>
                <a:gd name="T46" fmla="*/ 176 w 203"/>
                <a:gd name="T47" fmla="*/ 74 h 287"/>
                <a:gd name="T48" fmla="*/ 173 w 203"/>
                <a:gd name="T49" fmla="*/ 61 h 287"/>
                <a:gd name="T50" fmla="*/ 175 w 203"/>
                <a:gd name="T51" fmla="*/ 54 h 287"/>
                <a:gd name="T52" fmla="*/ 167 w 203"/>
                <a:gd name="T53" fmla="*/ 46 h 287"/>
                <a:gd name="T54" fmla="*/ 159 w 203"/>
                <a:gd name="T55" fmla="*/ 42 h 287"/>
                <a:gd name="T56" fmla="*/ 156 w 203"/>
                <a:gd name="T57" fmla="*/ 37 h 287"/>
                <a:gd name="T58" fmla="*/ 149 w 203"/>
                <a:gd name="T59" fmla="*/ 37 h 287"/>
                <a:gd name="T60" fmla="*/ 137 w 203"/>
                <a:gd name="T61" fmla="*/ 34 h 287"/>
                <a:gd name="T62" fmla="*/ 137 w 203"/>
                <a:gd name="T63" fmla="*/ 36 h 287"/>
                <a:gd name="T64" fmla="*/ 133 w 203"/>
                <a:gd name="T65" fmla="*/ 34 h 287"/>
                <a:gd name="T66" fmla="*/ 133 w 203"/>
                <a:gd name="T67" fmla="*/ 29 h 287"/>
                <a:gd name="T68" fmla="*/ 132 w 203"/>
                <a:gd name="T69" fmla="*/ 23 h 287"/>
                <a:gd name="T70" fmla="*/ 127 w 203"/>
                <a:gd name="T71" fmla="*/ 29 h 287"/>
                <a:gd name="T72" fmla="*/ 117 w 203"/>
                <a:gd name="T73" fmla="*/ 33 h 287"/>
                <a:gd name="T74" fmla="*/ 111 w 203"/>
                <a:gd name="T75" fmla="*/ 32 h 287"/>
                <a:gd name="T76" fmla="*/ 102 w 203"/>
                <a:gd name="T77" fmla="*/ 29 h 287"/>
                <a:gd name="T78" fmla="*/ 98 w 203"/>
                <a:gd name="T79" fmla="*/ 33 h 287"/>
                <a:gd name="T80" fmla="*/ 95 w 203"/>
                <a:gd name="T81" fmla="*/ 29 h 287"/>
                <a:gd name="T82" fmla="*/ 79 w 203"/>
                <a:gd name="T83" fmla="*/ 36 h 287"/>
                <a:gd name="T84" fmla="*/ 59 w 203"/>
                <a:gd name="T85" fmla="*/ 28 h 287"/>
                <a:gd name="T86" fmla="*/ 53 w 203"/>
                <a:gd name="T87" fmla="*/ 24 h 287"/>
                <a:gd name="T88" fmla="*/ 46 w 203"/>
                <a:gd name="T89" fmla="*/ 15 h 287"/>
                <a:gd name="T90" fmla="*/ 42 w 203"/>
                <a:gd name="T91" fmla="*/ 10 h 287"/>
                <a:gd name="T92" fmla="*/ 41 w 203"/>
                <a:gd name="T93" fmla="*/ 3 h 287"/>
                <a:gd name="T94" fmla="*/ 38 w 203"/>
                <a:gd name="T95" fmla="*/ 0 h 287"/>
                <a:gd name="T96" fmla="*/ 31 w 203"/>
                <a:gd name="T97" fmla="*/ 3 h 287"/>
                <a:gd name="T98" fmla="*/ 26 w 203"/>
                <a:gd name="T99" fmla="*/ 4 h 287"/>
                <a:gd name="T100" fmla="*/ 19 w 203"/>
                <a:gd name="T101" fmla="*/ 6 h 287"/>
                <a:gd name="T102" fmla="*/ 17 w 203"/>
                <a:gd name="T103" fmla="*/ 15 h 287"/>
                <a:gd name="T104" fmla="*/ 0 w 203"/>
                <a:gd name="T105" fmla="*/ 5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3" h="287">
                  <a:moveTo>
                    <a:pt x="6" y="284"/>
                  </a:moveTo>
                  <a:lnTo>
                    <a:pt x="12" y="284"/>
                  </a:lnTo>
                  <a:lnTo>
                    <a:pt x="17" y="284"/>
                  </a:lnTo>
                  <a:lnTo>
                    <a:pt x="22" y="283"/>
                  </a:lnTo>
                  <a:lnTo>
                    <a:pt x="25" y="283"/>
                  </a:lnTo>
                  <a:lnTo>
                    <a:pt x="27" y="286"/>
                  </a:lnTo>
                  <a:lnTo>
                    <a:pt x="31" y="287"/>
                  </a:lnTo>
                  <a:lnTo>
                    <a:pt x="34" y="286"/>
                  </a:lnTo>
                  <a:lnTo>
                    <a:pt x="38" y="282"/>
                  </a:lnTo>
                  <a:lnTo>
                    <a:pt x="41" y="276"/>
                  </a:lnTo>
                  <a:lnTo>
                    <a:pt x="44" y="270"/>
                  </a:lnTo>
                  <a:lnTo>
                    <a:pt x="48" y="267"/>
                  </a:lnTo>
                  <a:lnTo>
                    <a:pt x="51" y="264"/>
                  </a:lnTo>
                  <a:lnTo>
                    <a:pt x="56" y="260"/>
                  </a:lnTo>
                  <a:lnTo>
                    <a:pt x="59" y="259"/>
                  </a:lnTo>
                  <a:lnTo>
                    <a:pt x="64" y="256"/>
                  </a:lnTo>
                  <a:lnTo>
                    <a:pt x="68" y="253"/>
                  </a:lnTo>
                  <a:lnTo>
                    <a:pt x="73" y="249"/>
                  </a:lnTo>
                  <a:lnTo>
                    <a:pt x="78" y="243"/>
                  </a:lnTo>
                  <a:lnTo>
                    <a:pt x="82" y="241"/>
                  </a:lnTo>
                  <a:lnTo>
                    <a:pt x="86" y="240"/>
                  </a:lnTo>
                  <a:lnTo>
                    <a:pt x="91" y="240"/>
                  </a:lnTo>
                  <a:lnTo>
                    <a:pt x="99" y="239"/>
                  </a:lnTo>
                  <a:lnTo>
                    <a:pt x="106" y="235"/>
                  </a:lnTo>
                  <a:lnTo>
                    <a:pt x="106" y="232"/>
                  </a:lnTo>
                  <a:lnTo>
                    <a:pt x="105" y="229"/>
                  </a:lnTo>
                  <a:lnTo>
                    <a:pt x="107" y="227"/>
                  </a:lnTo>
                  <a:lnTo>
                    <a:pt x="109" y="224"/>
                  </a:lnTo>
                  <a:lnTo>
                    <a:pt x="107" y="220"/>
                  </a:lnTo>
                  <a:lnTo>
                    <a:pt x="107" y="219"/>
                  </a:lnTo>
                  <a:lnTo>
                    <a:pt x="107" y="218"/>
                  </a:lnTo>
                  <a:lnTo>
                    <a:pt x="107" y="218"/>
                  </a:lnTo>
                  <a:lnTo>
                    <a:pt x="106" y="218"/>
                  </a:lnTo>
                  <a:lnTo>
                    <a:pt x="105" y="217"/>
                  </a:lnTo>
                  <a:lnTo>
                    <a:pt x="104" y="216"/>
                  </a:lnTo>
                  <a:lnTo>
                    <a:pt x="103" y="215"/>
                  </a:lnTo>
                  <a:lnTo>
                    <a:pt x="102" y="215"/>
                  </a:lnTo>
                  <a:lnTo>
                    <a:pt x="101" y="215"/>
                  </a:lnTo>
                  <a:lnTo>
                    <a:pt x="99" y="216"/>
                  </a:lnTo>
                  <a:lnTo>
                    <a:pt x="99" y="216"/>
                  </a:lnTo>
                  <a:lnTo>
                    <a:pt x="98" y="216"/>
                  </a:lnTo>
                  <a:lnTo>
                    <a:pt x="98" y="215"/>
                  </a:lnTo>
                  <a:lnTo>
                    <a:pt x="98" y="214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8"/>
                  </a:lnTo>
                  <a:lnTo>
                    <a:pt x="99" y="207"/>
                  </a:lnTo>
                  <a:lnTo>
                    <a:pt x="101" y="205"/>
                  </a:lnTo>
                  <a:lnTo>
                    <a:pt x="105" y="205"/>
                  </a:lnTo>
                  <a:lnTo>
                    <a:pt x="105" y="194"/>
                  </a:lnTo>
                  <a:lnTo>
                    <a:pt x="107" y="192"/>
                  </a:lnTo>
                  <a:lnTo>
                    <a:pt x="109" y="192"/>
                  </a:lnTo>
                  <a:lnTo>
                    <a:pt x="111" y="192"/>
                  </a:lnTo>
                  <a:lnTo>
                    <a:pt x="122" y="191"/>
                  </a:lnTo>
                  <a:lnTo>
                    <a:pt x="130" y="188"/>
                  </a:lnTo>
                  <a:lnTo>
                    <a:pt x="136" y="187"/>
                  </a:lnTo>
                  <a:lnTo>
                    <a:pt x="134" y="182"/>
                  </a:lnTo>
                  <a:lnTo>
                    <a:pt x="133" y="175"/>
                  </a:lnTo>
                  <a:lnTo>
                    <a:pt x="133" y="174"/>
                  </a:lnTo>
                  <a:lnTo>
                    <a:pt x="141" y="174"/>
                  </a:lnTo>
                  <a:lnTo>
                    <a:pt x="148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8" y="173"/>
                  </a:lnTo>
                  <a:lnTo>
                    <a:pt x="161" y="173"/>
                  </a:lnTo>
                  <a:lnTo>
                    <a:pt x="164" y="173"/>
                  </a:lnTo>
                  <a:lnTo>
                    <a:pt x="167" y="174"/>
                  </a:lnTo>
                  <a:lnTo>
                    <a:pt x="171" y="174"/>
                  </a:lnTo>
                  <a:lnTo>
                    <a:pt x="175" y="174"/>
                  </a:lnTo>
                  <a:lnTo>
                    <a:pt x="177" y="174"/>
                  </a:lnTo>
                  <a:lnTo>
                    <a:pt x="180" y="174"/>
                  </a:lnTo>
                  <a:lnTo>
                    <a:pt x="184" y="174"/>
                  </a:lnTo>
                  <a:lnTo>
                    <a:pt x="186" y="174"/>
                  </a:lnTo>
                  <a:lnTo>
                    <a:pt x="188" y="174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4"/>
                  </a:lnTo>
                  <a:lnTo>
                    <a:pt x="193" y="174"/>
                  </a:lnTo>
                  <a:lnTo>
                    <a:pt x="196" y="174"/>
                  </a:lnTo>
                  <a:lnTo>
                    <a:pt x="197" y="174"/>
                  </a:lnTo>
                  <a:lnTo>
                    <a:pt x="197" y="173"/>
                  </a:lnTo>
                  <a:lnTo>
                    <a:pt x="197" y="172"/>
                  </a:lnTo>
                  <a:lnTo>
                    <a:pt x="197" y="171"/>
                  </a:lnTo>
                  <a:lnTo>
                    <a:pt x="197" y="171"/>
                  </a:lnTo>
                  <a:lnTo>
                    <a:pt x="196" y="171"/>
                  </a:lnTo>
                  <a:lnTo>
                    <a:pt x="194" y="172"/>
                  </a:lnTo>
                  <a:lnTo>
                    <a:pt x="193" y="172"/>
                  </a:lnTo>
                  <a:lnTo>
                    <a:pt x="193" y="171"/>
                  </a:lnTo>
                  <a:lnTo>
                    <a:pt x="193" y="170"/>
                  </a:lnTo>
                  <a:lnTo>
                    <a:pt x="194" y="170"/>
                  </a:lnTo>
                  <a:lnTo>
                    <a:pt x="195" y="169"/>
                  </a:lnTo>
                  <a:lnTo>
                    <a:pt x="195" y="168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7" y="161"/>
                  </a:lnTo>
                  <a:lnTo>
                    <a:pt x="197" y="160"/>
                  </a:lnTo>
                  <a:lnTo>
                    <a:pt x="197" y="160"/>
                  </a:lnTo>
                  <a:lnTo>
                    <a:pt x="199" y="159"/>
                  </a:lnTo>
                  <a:lnTo>
                    <a:pt x="200" y="159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3" y="155"/>
                  </a:lnTo>
                  <a:lnTo>
                    <a:pt x="192" y="147"/>
                  </a:lnTo>
                  <a:lnTo>
                    <a:pt x="191" y="146"/>
                  </a:lnTo>
                  <a:lnTo>
                    <a:pt x="189" y="145"/>
                  </a:lnTo>
                  <a:lnTo>
                    <a:pt x="184" y="136"/>
                  </a:lnTo>
                  <a:lnTo>
                    <a:pt x="185" y="135"/>
                  </a:lnTo>
                  <a:lnTo>
                    <a:pt x="185" y="134"/>
                  </a:lnTo>
                  <a:lnTo>
                    <a:pt x="186" y="134"/>
                  </a:lnTo>
                  <a:lnTo>
                    <a:pt x="186" y="133"/>
                  </a:lnTo>
                  <a:lnTo>
                    <a:pt x="186" y="132"/>
                  </a:lnTo>
                  <a:lnTo>
                    <a:pt x="186" y="131"/>
                  </a:lnTo>
                  <a:lnTo>
                    <a:pt x="186" y="131"/>
                  </a:lnTo>
                  <a:lnTo>
                    <a:pt x="185" y="131"/>
                  </a:lnTo>
                  <a:lnTo>
                    <a:pt x="184" y="130"/>
                  </a:lnTo>
                  <a:lnTo>
                    <a:pt x="184" y="129"/>
                  </a:lnTo>
                  <a:lnTo>
                    <a:pt x="183" y="127"/>
                  </a:lnTo>
                  <a:lnTo>
                    <a:pt x="182" y="126"/>
                  </a:lnTo>
                  <a:lnTo>
                    <a:pt x="181" y="124"/>
                  </a:lnTo>
                  <a:lnTo>
                    <a:pt x="179" y="122"/>
                  </a:lnTo>
                  <a:lnTo>
                    <a:pt x="179" y="121"/>
                  </a:lnTo>
                  <a:lnTo>
                    <a:pt x="179" y="116"/>
                  </a:lnTo>
                  <a:lnTo>
                    <a:pt x="179" y="115"/>
                  </a:lnTo>
                  <a:lnTo>
                    <a:pt x="180" y="114"/>
                  </a:lnTo>
                  <a:lnTo>
                    <a:pt x="181" y="111"/>
                  </a:lnTo>
                  <a:lnTo>
                    <a:pt x="182" y="110"/>
                  </a:lnTo>
                  <a:lnTo>
                    <a:pt x="182" y="108"/>
                  </a:lnTo>
                  <a:lnTo>
                    <a:pt x="180" y="105"/>
                  </a:lnTo>
                  <a:lnTo>
                    <a:pt x="179" y="104"/>
                  </a:lnTo>
                  <a:lnTo>
                    <a:pt x="179" y="103"/>
                  </a:lnTo>
                  <a:lnTo>
                    <a:pt x="177" y="103"/>
                  </a:lnTo>
                  <a:lnTo>
                    <a:pt x="176" y="102"/>
                  </a:lnTo>
                  <a:lnTo>
                    <a:pt x="176" y="101"/>
                  </a:lnTo>
                  <a:lnTo>
                    <a:pt x="177" y="100"/>
                  </a:lnTo>
                  <a:lnTo>
                    <a:pt x="178" y="99"/>
                  </a:lnTo>
                  <a:lnTo>
                    <a:pt x="178" y="98"/>
                  </a:lnTo>
                  <a:lnTo>
                    <a:pt x="178" y="97"/>
                  </a:lnTo>
                  <a:lnTo>
                    <a:pt x="177" y="95"/>
                  </a:lnTo>
                  <a:lnTo>
                    <a:pt x="177" y="92"/>
                  </a:lnTo>
                  <a:lnTo>
                    <a:pt x="179" y="86"/>
                  </a:lnTo>
                  <a:lnTo>
                    <a:pt x="179" y="85"/>
                  </a:lnTo>
                  <a:lnTo>
                    <a:pt x="179" y="84"/>
                  </a:lnTo>
                  <a:lnTo>
                    <a:pt x="179" y="83"/>
                  </a:lnTo>
                  <a:lnTo>
                    <a:pt x="176" y="74"/>
                  </a:lnTo>
                  <a:lnTo>
                    <a:pt x="175" y="72"/>
                  </a:lnTo>
                  <a:lnTo>
                    <a:pt x="175" y="71"/>
                  </a:lnTo>
                  <a:lnTo>
                    <a:pt x="178" y="66"/>
                  </a:lnTo>
                  <a:lnTo>
                    <a:pt x="177" y="66"/>
                  </a:lnTo>
                  <a:lnTo>
                    <a:pt x="176" y="66"/>
                  </a:lnTo>
                  <a:lnTo>
                    <a:pt x="173" y="61"/>
                  </a:lnTo>
                  <a:lnTo>
                    <a:pt x="173" y="60"/>
                  </a:lnTo>
                  <a:lnTo>
                    <a:pt x="175" y="57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2" y="51"/>
                  </a:lnTo>
                  <a:lnTo>
                    <a:pt x="170" y="49"/>
                  </a:lnTo>
                  <a:lnTo>
                    <a:pt x="168" y="48"/>
                  </a:lnTo>
                  <a:lnTo>
                    <a:pt x="167" y="47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4" y="45"/>
                  </a:lnTo>
                  <a:lnTo>
                    <a:pt x="162" y="44"/>
                  </a:lnTo>
                  <a:lnTo>
                    <a:pt x="161" y="43"/>
                  </a:lnTo>
                  <a:lnTo>
                    <a:pt x="159" y="42"/>
                  </a:lnTo>
                  <a:lnTo>
                    <a:pt x="159" y="41"/>
                  </a:lnTo>
                  <a:lnTo>
                    <a:pt x="158" y="40"/>
                  </a:lnTo>
                  <a:lnTo>
                    <a:pt x="158" y="38"/>
                  </a:lnTo>
                  <a:lnTo>
                    <a:pt x="158" y="37"/>
                  </a:lnTo>
                  <a:lnTo>
                    <a:pt x="157" y="37"/>
                  </a:lnTo>
                  <a:lnTo>
                    <a:pt x="156" y="37"/>
                  </a:lnTo>
                  <a:lnTo>
                    <a:pt x="155" y="37"/>
                  </a:lnTo>
                  <a:lnTo>
                    <a:pt x="152" y="36"/>
                  </a:lnTo>
                  <a:lnTo>
                    <a:pt x="151" y="36"/>
                  </a:lnTo>
                  <a:lnTo>
                    <a:pt x="150" y="37"/>
                  </a:lnTo>
                  <a:lnTo>
                    <a:pt x="150" y="37"/>
                  </a:lnTo>
                  <a:lnTo>
                    <a:pt x="149" y="37"/>
                  </a:lnTo>
                  <a:lnTo>
                    <a:pt x="148" y="37"/>
                  </a:lnTo>
                  <a:lnTo>
                    <a:pt x="146" y="38"/>
                  </a:lnTo>
                  <a:lnTo>
                    <a:pt x="142" y="37"/>
                  </a:lnTo>
                  <a:lnTo>
                    <a:pt x="140" y="37"/>
                  </a:lnTo>
                  <a:lnTo>
                    <a:pt x="139" y="36"/>
                  </a:lnTo>
                  <a:lnTo>
                    <a:pt x="137" y="34"/>
                  </a:lnTo>
                  <a:lnTo>
                    <a:pt x="136" y="33"/>
                  </a:lnTo>
                  <a:lnTo>
                    <a:pt x="134" y="31"/>
                  </a:lnTo>
                  <a:lnTo>
                    <a:pt x="133" y="30"/>
                  </a:lnTo>
                  <a:lnTo>
                    <a:pt x="133" y="31"/>
                  </a:lnTo>
                  <a:lnTo>
                    <a:pt x="134" y="32"/>
                  </a:lnTo>
                  <a:lnTo>
                    <a:pt x="137" y="36"/>
                  </a:lnTo>
                  <a:lnTo>
                    <a:pt x="139" y="37"/>
                  </a:lnTo>
                  <a:lnTo>
                    <a:pt x="136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3" y="35"/>
                  </a:lnTo>
                  <a:lnTo>
                    <a:pt x="133" y="34"/>
                  </a:lnTo>
                  <a:lnTo>
                    <a:pt x="133" y="32"/>
                  </a:lnTo>
                  <a:lnTo>
                    <a:pt x="133" y="31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2" y="29"/>
                  </a:lnTo>
                  <a:lnTo>
                    <a:pt x="132" y="28"/>
                  </a:lnTo>
                  <a:lnTo>
                    <a:pt x="132" y="27"/>
                  </a:lnTo>
                  <a:lnTo>
                    <a:pt x="132" y="25"/>
                  </a:lnTo>
                  <a:lnTo>
                    <a:pt x="132" y="24"/>
                  </a:lnTo>
                  <a:lnTo>
                    <a:pt x="132" y="23"/>
                  </a:lnTo>
                  <a:lnTo>
                    <a:pt x="132" y="22"/>
                  </a:lnTo>
                  <a:lnTo>
                    <a:pt x="131" y="22"/>
                  </a:lnTo>
                  <a:lnTo>
                    <a:pt x="131" y="23"/>
                  </a:lnTo>
                  <a:lnTo>
                    <a:pt x="130" y="24"/>
                  </a:lnTo>
                  <a:lnTo>
                    <a:pt x="128" y="28"/>
                  </a:lnTo>
                  <a:lnTo>
                    <a:pt x="127" y="29"/>
                  </a:lnTo>
                  <a:lnTo>
                    <a:pt x="126" y="29"/>
                  </a:lnTo>
                  <a:lnTo>
                    <a:pt x="125" y="29"/>
                  </a:lnTo>
                  <a:lnTo>
                    <a:pt x="124" y="29"/>
                  </a:lnTo>
                  <a:lnTo>
                    <a:pt x="124" y="30"/>
                  </a:lnTo>
                  <a:lnTo>
                    <a:pt x="123" y="31"/>
                  </a:lnTo>
                  <a:lnTo>
                    <a:pt x="117" y="33"/>
                  </a:lnTo>
                  <a:lnTo>
                    <a:pt x="116" y="33"/>
                  </a:lnTo>
                  <a:lnTo>
                    <a:pt x="114" y="33"/>
                  </a:lnTo>
                  <a:lnTo>
                    <a:pt x="113" y="32"/>
                  </a:lnTo>
                  <a:lnTo>
                    <a:pt x="112" y="32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29"/>
                  </a:lnTo>
                  <a:lnTo>
                    <a:pt x="105" y="29"/>
                  </a:lnTo>
                  <a:lnTo>
                    <a:pt x="103" y="29"/>
                  </a:lnTo>
                  <a:lnTo>
                    <a:pt x="102" y="29"/>
                  </a:lnTo>
                  <a:lnTo>
                    <a:pt x="101" y="30"/>
                  </a:lnTo>
                  <a:lnTo>
                    <a:pt x="101" y="31"/>
                  </a:lnTo>
                  <a:lnTo>
                    <a:pt x="101" y="32"/>
                  </a:lnTo>
                  <a:lnTo>
                    <a:pt x="100" y="32"/>
                  </a:lnTo>
                  <a:lnTo>
                    <a:pt x="99" y="33"/>
                  </a:lnTo>
                  <a:lnTo>
                    <a:pt x="98" y="33"/>
                  </a:lnTo>
                  <a:lnTo>
                    <a:pt x="97" y="33"/>
                  </a:lnTo>
                  <a:lnTo>
                    <a:pt x="96" y="32"/>
                  </a:lnTo>
                  <a:lnTo>
                    <a:pt x="95" y="31"/>
                  </a:lnTo>
                  <a:lnTo>
                    <a:pt x="94" y="31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3" y="30"/>
                  </a:lnTo>
                  <a:lnTo>
                    <a:pt x="90" y="31"/>
                  </a:lnTo>
                  <a:lnTo>
                    <a:pt x="88" y="33"/>
                  </a:lnTo>
                  <a:lnTo>
                    <a:pt x="82" y="34"/>
                  </a:lnTo>
                  <a:lnTo>
                    <a:pt x="80" y="35"/>
                  </a:lnTo>
                  <a:lnTo>
                    <a:pt x="79" y="36"/>
                  </a:lnTo>
                  <a:lnTo>
                    <a:pt x="78" y="36"/>
                  </a:lnTo>
                  <a:lnTo>
                    <a:pt x="73" y="34"/>
                  </a:lnTo>
                  <a:lnTo>
                    <a:pt x="68" y="33"/>
                  </a:lnTo>
                  <a:lnTo>
                    <a:pt x="64" y="31"/>
                  </a:lnTo>
                  <a:lnTo>
                    <a:pt x="62" y="30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6" y="25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48" y="19"/>
                  </a:lnTo>
                  <a:lnTo>
                    <a:pt x="47" y="17"/>
                  </a:lnTo>
                  <a:lnTo>
                    <a:pt x="46" y="16"/>
                  </a:lnTo>
                  <a:lnTo>
                    <a:pt x="46" y="15"/>
                  </a:lnTo>
                  <a:lnTo>
                    <a:pt x="45" y="14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3" y="11"/>
                  </a:lnTo>
                  <a:lnTo>
                    <a:pt x="43" y="10"/>
                  </a:lnTo>
                  <a:lnTo>
                    <a:pt x="42" y="10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5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9" y="37"/>
                  </a:lnTo>
                  <a:lnTo>
                    <a:pt x="5" y="47"/>
                  </a:lnTo>
                  <a:lnTo>
                    <a:pt x="0" y="59"/>
                  </a:lnTo>
                  <a:lnTo>
                    <a:pt x="0" y="285"/>
                  </a:lnTo>
                  <a:lnTo>
                    <a:pt x="2" y="285"/>
                  </a:lnTo>
                  <a:lnTo>
                    <a:pt x="6" y="28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2" name="Freeform 94">
              <a:extLst>
                <a:ext uri="{FF2B5EF4-FFF2-40B4-BE49-F238E27FC236}">
                  <a16:creationId xmlns:a16="http://schemas.microsoft.com/office/drawing/2014/main" id="{6D9A460F-476D-DD5A-EA88-EAE21E9E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3" y="4787900"/>
              <a:ext cx="706437" cy="87313"/>
            </a:xfrm>
            <a:custGeom>
              <a:avLst/>
              <a:gdLst>
                <a:gd name="T0" fmla="*/ 436 w 445"/>
                <a:gd name="T1" fmla="*/ 48 h 55"/>
                <a:gd name="T2" fmla="*/ 428 w 445"/>
                <a:gd name="T3" fmla="*/ 42 h 55"/>
                <a:gd name="T4" fmla="*/ 423 w 445"/>
                <a:gd name="T5" fmla="*/ 34 h 55"/>
                <a:gd name="T6" fmla="*/ 420 w 445"/>
                <a:gd name="T7" fmla="*/ 29 h 55"/>
                <a:gd name="T8" fmla="*/ 411 w 445"/>
                <a:gd name="T9" fmla="*/ 25 h 55"/>
                <a:gd name="T10" fmla="*/ 406 w 445"/>
                <a:gd name="T11" fmla="*/ 35 h 55"/>
                <a:gd name="T12" fmla="*/ 397 w 445"/>
                <a:gd name="T13" fmla="*/ 35 h 55"/>
                <a:gd name="T14" fmla="*/ 385 w 445"/>
                <a:gd name="T15" fmla="*/ 32 h 55"/>
                <a:gd name="T16" fmla="*/ 377 w 445"/>
                <a:gd name="T17" fmla="*/ 36 h 55"/>
                <a:gd name="T18" fmla="*/ 370 w 445"/>
                <a:gd name="T19" fmla="*/ 41 h 55"/>
                <a:gd name="T20" fmla="*/ 360 w 445"/>
                <a:gd name="T21" fmla="*/ 36 h 55"/>
                <a:gd name="T22" fmla="*/ 354 w 445"/>
                <a:gd name="T23" fmla="*/ 30 h 55"/>
                <a:gd name="T24" fmla="*/ 348 w 445"/>
                <a:gd name="T25" fmla="*/ 28 h 55"/>
                <a:gd name="T26" fmla="*/ 344 w 445"/>
                <a:gd name="T27" fmla="*/ 21 h 55"/>
                <a:gd name="T28" fmla="*/ 335 w 445"/>
                <a:gd name="T29" fmla="*/ 14 h 55"/>
                <a:gd name="T30" fmla="*/ 329 w 445"/>
                <a:gd name="T31" fmla="*/ 8 h 55"/>
                <a:gd name="T32" fmla="*/ 314 w 445"/>
                <a:gd name="T33" fmla="*/ 11 h 55"/>
                <a:gd name="T34" fmla="*/ 306 w 445"/>
                <a:gd name="T35" fmla="*/ 11 h 55"/>
                <a:gd name="T36" fmla="*/ 298 w 445"/>
                <a:gd name="T37" fmla="*/ 11 h 55"/>
                <a:gd name="T38" fmla="*/ 291 w 445"/>
                <a:gd name="T39" fmla="*/ 8 h 55"/>
                <a:gd name="T40" fmla="*/ 287 w 445"/>
                <a:gd name="T41" fmla="*/ 4 h 55"/>
                <a:gd name="T42" fmla="*/ 282 w 445"/>
                <a:gd name="T43" fmla="*/ 6 h 55"/>
                <a:gd name="T44" fmla="*/ 276 w 445"/>
                <a:gd name="T45" fmla="*/ 5 h 55"/>
                <a:gd name="T46" fmla="*/ 269 w 445"/>
                <a:gd name="T47" fmla="*/ 3 h 55"/>
                <a:gd name="T48" fmla="*/ 263 w 445"/>
                <a:gd name="T49" fmla="*/ 0 h 55"/>
                <a:gd name="T50" fmla="*/ 256 w 445"/>
                <a:gd name="T51" fmla="*/ 3 h 55"/>
                <a:gd name="T52" fmla="*/ 255 w 445"/>
                <a:gd name="T53" fmla="*/ 9 h 55"/>
                <a:gd name="T54" fmla="*/ 246 w 445"/>
                <a:gd name="T55" fmla="*/ 14 h 55"/>
                <a:gd name="T56" fmla="*/ 238 w 445"/>
                <a:gd name="T57" fmla="*/ 16 h 55"/>
                <a:gd name="T58" fmla="*/ 229 w 445"/>
                <a:gd name="T59" fmla="*/ 17 h 55"/>
                <a:gd name="T60" fmla="*/ 225 w 445"/>
                <a:gd name="T61" fmla="*/ 11 h 55"/>
                <a:gd name="T62" fmla="*/ 221 w 445"/>
                <a:gd name="T63" fmla="*/ 8 h 55"/>
                <a:gd name="T64" fmla="*/ 216 w 445"/>
                <a:gd name="T65" fmla="*/ 15 h 55"/>
                <a:gd name="T66" fmla="*/ 208 w 445"/>
                <a:gd name="T67" fmla="*/ 17 h 55"/>
                <a:gd name="T68" fmla="*/ 201 w 445"/>
                <a:gd name="T69" fmla="*/ 21 h 55"/>
                <a:gd name="T70" fmla="*/ 189 w 445"/>
                <a:gd name="T71" fmla="*/ 25 h 55"/>
                <a:gd name="T72" fmla="*/ 180 w 445"/>
                <a:gd name="T73" fmla="*/ 28 h 55"/>
                <a:gd name="T74" fmla="*/ 174 w 445"/>
                <a:gd name="T75" fmla="*/ 24 h 55"/>
                <a:gd name="T76" fmla="*/ 165 w 445"/>
                <a:gd name="T77" fmla="*/ 21 h 55"/>
                <a:gd name="T78" fmla="*/ 159 w 445"/>
                <a:gd name="T79" fmla="*/ 25 h 55"/>
                <a:gd name="T80" fmla="*/ 156 w 445"/>
                <a:gd name="T81" fmla="*/ 33 h 55"/>
                <a:gd name="T82" fmla="*/ 153 w 445"/>
                <a:gd name="T83" fmla="*/ 39 h 55"/>
                <a:gd name="T84" fmla="*/ 146 w 445"/>
                <a:gd name="T85" fmla="*/ 47 h 55"/>
                <a:gd name="T86" fmla="*/ 129 w 445"/>
                <a:gd name="T87" fmla="*/ 42 h 55"/>
                <a:gd name="T88" fmla="*/ 119 w 445"/>
                <a:gd name="T89" fmla="*/ 41 h 55"/>
                <a:gd name="T90" fmla="*/ 107 w 445"/>
                <a:gd name="T91" fmla="*/ 42 h 55"/>
                <a:gd name="T92" fmla="*/ 99 w 445"/>
                <a:gd name="T93" fmla="*/ 40 h 55"/>
                <a:gd name="T94" fmla="*/ 86 w 445"/>
                <a:gd name="T95" fmla="*/ 34 h 55"/>
                <a:gd name="T96" fmla="*/ 72 w 445"/>
                <a:gd name="T97" fmla="*/ 31 h 55"/>
                <a:gd name="T98" fmla="*/ 68 w 445"/>
                <a:gd name="T99" fmla="*/ 23 h 55"/>
                <a:gd name="T100" fmla="*/ 56 w 445"/>
                <a:gd name="T101" fmla="*/ 16 h 55"/>
                <a:gd name="T102" fmla="*/ 44 w 445"/>
                <a:gd name="T103" fmla="*/ 8 h 55"/>
                <a:gd name="T104" fmla="*/ 26 w 445"/>
                <a:gd name="T105" fmla="*/ 13 h 55"/>
                <a:gd name="T106" fmla="*/ 19 w 445"/>
                <a:gd name="T107" fmla="*/ 20 h 55"/>
                <a:gd name="T108" fmla="*/ 12 w 445"/>
                <a:gd name="T109" fmla="*/ 27 h 55"/>
                <a:gd name="T110" fmla="*/ 1 w 445"/>
                <a:gd name="T111" fmla="*/ 37 h 55"/>
                <a:gd name="T112" fmla="*/ 4 w 445"/>
                <a:gd name="T11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55">
                  <a:moveTo>
                    <a:pt x="442" y="53"/>
                  </a:moveTo>
                  <a:lnTo>
                    <a:pt x="439" y="53"/>
                  </a:lnTo>
                  <a:lnTo>
                    <a:pt x="438" y="53"/>
                  </a:lnTo>
                  <a:lnTo>
                    <a:pt x="438" y="52"/>
                  </a:lnTo>
                  <a:lnTo>
                    <a:pt x="438" y="51"/>
                  </a:lnTo>
                  <a:lnTo>
                    <a:pt x="438" y="51"/>
                  </a:lnTo>
                  <a:lnTo>
                    <a:pt x="438" y="51"/>
                  </a:lnTo>
                  <a:lnTo>
                    <a:pt x="437" y="50"/>
                  </a:lnTo>
                  <a:lnTo>
                    <a:pt x="437" y="49"/>
                  </a:lnTo>
                  <a:lnTo>
                    <a:pt x="436" y="48"/>
                  </a:lnTo>
                  <a:lnTo>
                    <a:pt x="436" y="47"/>
                  </a:lnTo>
                  <a:lnTo>
                    <a:pt x="435" y="47"/>
                  </a:lnTo>
                  <a:lnTo>
                    <a:pt x="433" y="47"/>
                  </a:lnTo>
                  <a:lnTo>
                    <a:pt x="433" y="46"/>
                  </a:lnTo>
                  <a:lnTo>
                    <a:pt x="432" y="44"/>
                  </a:lnTo>
                  <a:lnTo>
                    <a:pt x="431" y="43"/>
                  </a:lnTo>
                  <a:lnTo>
                    <a:pt x="430" y="43"/>
                  </a:lnTo>
                  <a:lnTo>
                    <a:pt x="430" y="42"/>
                  </a:lnTo>
                  <a:lnTo>
                    <a:pt x="429" y="42"/>
                  </a:lnTo>
                  <a:lnTo>
                    <a:pt x="428" y="42"/>
                  </a:lnTo>
                  <a:lnTo>
                    <a:pt x="428" y="42"/>
                  </a:lnTo>
                  <a:lnTo>
                    <a:pt x="429" y="42"/>
                  </a:lnTo>
                  <a:lnTo>
                    <a:pt x="429" y="41"/>
                  </a:lnTo>
                  <a:lnTo>
                    <a:pt x="429" y="40"/>
                  </a:lnTo>
                  <a:lnTo>
                    <a:pt x="428" y="39"/>
                  </a:lnTo>
                  <a:lnTo>
                    <a:pt x="426" y="39"/>
                  </a:lnTo>
                  <a:lnTo>
                    <a:pt x="425" y="39"/>
                  </a:lnTo>
                  <a:lnTo>
                    <a:pt x="423" y="38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3" y="33"/>
                  </a:lnTo>
                  <a:lnTo>
                    <a:pt x="423" y="32"/>
                  </a:lnTo>
                  <a:lnTo>
                    <a:pt x="423" y="31"/>
                  </a:lnTo>
                  <a:lnTo>
                    <a:pt x="424" y="31"/>
                  </a:lnTo>
                  <a:lnTo>
                    <a:pt x="424" y="30"/>
                  </a:lnTo>
                  <a:lnTo>
                    <a:pt x="423" y="30"/>
                  </a:lnTo>
                  <a:lnTo>
                    <a:pt x="422" y="29"/>
                  </a:lnTo>
                  <a:lnTo>
                    <a:pt x="421" y="29"/>
                  </a:lnTo>
                  <a:lnTo>
                    <a:pt x="420" y="29"/>
                  </a:lnTo>
                  <a:lnTo>
                    <a:pt x="418" y="28"/>
                  </a:lnTo>
                  <a:lnTo>
                    <a:pt x="418" y="27"/>
                  </a:lnTo>
                  <a:lnTo>
                    <a:pt x="416" y="27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5" y="26"/>
                  </a:lnTo>
                  <a:lnTo>
                    <a:pt x="414" y="26"/>
                  </a:lnTo>
                  <a:lnTo>
                    <a:pt x="413" y="26"/>
                  </a:lnTo>
                  <a:lnTo>
                    <a:pt x="412" y="25"/>
                  </a:lnTo>
                  <a:lnTo>
                    <a:pt x="411" y="25"/>
                  </a:lnTo>
                  <a:lnTo>
                    <a:pt x="410" y="26"/>
                  </a:lnTo>
                  <a:lnTo>
                    <a:pt x="410" y="27"/>
                  </a:lnTo>
                  <a:lnTo>
                    <a:pt x="410" y="28"/>
                  </a:lnTo>
                  <a:lnTo>
                    <a:pt x="410" y="29"/>
                  </a:lnTo>
                  <a:lnTo>
                    <a:pt x="409" y="30"/>
                  </a:lnTo>
                  <a:lnTo>
                    <a:pt x="409" y="31"/>
                  </a:lnTo>
                  <a:lnTo>
                    <a:pt x="408" y="32"/>
                  </a:lnTo>
                  <a:lnTo>
                    <a:pt x="408" y="33"/>
                  </a:lnTo>
                  <a:lnTo>
                    <a:pt x="407" y="34"/>
                  </a:lnTo>
                  <a:lnTo>
                    <a:pt x="406" y="35"/>
                  </a:lnTo>
                  <a:lnTo>
                    <a:pt x="406" y="36"/>
                  </a:lnTo>
                  <a:lnTo>
                    <a:pt x="405" y="37"/>
                  </a:lnTo>
                  <a:lnTo>
                    <a:pt x="404" y="37"/>
                  </a:lnTo>
                  <a:lnTo>
                    <a:pt x="402" y="37"/>
                  </a:lnTo>
                  <a:lnTo>
                    <a:pt x="402" y="38"/>
                  </a:lnTo>
                  <a:lnTo>
                    <a:pt x="401" y="39"/>
                  </a:lnTo>
                  <a:lnTo>
                    <a:pt x="400" y="39"/>
                  </a:lnTo>
                  <a:lnTo>
                    <a:pt x="399" y="38"/>
                  </a:lnTo>
                  <a:lnTo>
                    <a:pt x="398" y="36"/>
                  </a:lnTo>
                  <a:lnTo>
                    <a:pt x="397" y="35"/>
                  </a:lnTo>
                  <a:lnTo>
                    <a:pt x="395" y="35"/>
                  </a:lnTo>
                  <a:lnTo>
                    <a:pt x="395" y="34"/>
                  </a:lnTo>
                  <a:lnTo>
                    <a:pt x="394" y="33"/>
                  </a:lnTo>
                  <a:lnTo>
                    <a:pt x="393" y="33"/>
                  </a:lnTo>
                  <a:lnTo>
                    <a:pt x="391" y="34"/>
                  </a:lnTo>
                  <a:lnTo>
                    <a:pt x="391" y="34"/>
                  </a:lnTo>
                  <a:lnTo>
                    <a:pt x="388" y="34"/>
                  </a:lnTo>
                  <a:lnTo>
                    <a:pt x="387" y="34"/>
                  </a:lnTo>
                  <a:lnTo>
                    <a:pt x="386" y="33"/>
                  </a:lnTo>
                  <a:lnTo>
                    <a:pt x="385" y="32"/>
                  </a:lnTo>
                  <a:lnTo>
                    <a:pt x="385" y="31"/>
                  </a:lnTo>
                  <a:lnTo>
                    <a:pt x="384" y="30"/>
                  </a:lnTo>
                  <a:lnTo>
                    <a:pt x="384" y="31"/>
                  </a:lnTo>
                  <a:lnTo>
                    <a:pt x="383" y="31"/>
                  </a:lnTo>
                  <a:lnTo>
                    <a:pt x="382" y="31"/>
                  </a:lnTo>
                  <a:lnTo>
                    <a:pt x="382" y="31"/>
                  </a:lnTo>
                  <a:lnTo>
                    <a:pt x="381" y="34"/>
                  </a:lnTo>
                  <a:lnTo>
                    <a:pt x="380" y="35"/>
                  </a:lnTo>
                  <a:lnTo>
                    <a:pt x="379" y="35"/>
                  </a:lnTo>
                  <a:lnTo>
                    <a:pt x="377" y="36"/>
                  </a:lnTo>
                  <a:lnTo>
                    <a:pt x="377" y="37"/>
                  </a:lnTo>
                  <a:lnTo>
                    <a:pt x="376" y="37"/>
                  </a:lnTo>
                  <a:lnTo>
                    <a:pt x="375" y="37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3" y="40"/>
                  </a:lnTo>
                  <a:lnTo>
                    <a:pt x="373" y="41"/>
                  </a:lnTo>
                  <a:lnTo>
                    <a:pt x="372" y="42"/>
                  </a:lnTo>
                  <a:lnTo>
                    <a:pt x="371" y="42"/>
                  </a:lnTo>
                  <a:lnTo>
                    <a:pt x="370" y="41"/>
                  </a:lnTo>
                  <a:lnTo>
                    <a:pt x="369" y="41"/>
                  </a:lnTo>
                  <a:lnTo>
                    <a:pt x="369" y="40"/>
                  </a:lnTo>
                  <a:lnTo>
                    <a:pt x="369" y="39"/>
                  </a:lnTo>
                  <a:lnTo>
                    <a:pt x="367" y="38"/>
                  </a:lnTo>
                  <a:lnTo>
                    <a:pt x="365" y="38"/>
                  </a:lnTo>
                  <a:lnTo>
                    <a:pt x="364" y="39"/>
                  </a:lnTo>
                  <a:lnTo>
                    <a:pt x="363" y="39"/>
                  </a:lnTo>
                  <a:lnTo>
                    <a:pt x="362" y="38"/>
                  </a:lnTo>
                  <a:lnTo>
                    <a:pt x="361" y="37"/>
                  </a:lnTo>
                  <a:lnTo>
                    <a:pt x="360" y="36"/>
                  </a:lnTo>
                  <a:lnTo>
                    <a:pt x="360" y="35"/>
                  </a:lnTo>
                  <a:lnTo>
                    <a:pt x="359" y="34"/>
                  </a:lnTo>
                  <a:lnTo>
                    <a:pt x="358" y="35"/>
                  </a:lnTo>
                  <a:lnTo>
                    <a:pt x="357" y="35"/>
                  </a:lnTo>
                  <a:lnTo>
                    <a:pt x="357" y="34"/>
                  </a:lnTo>
                  <a:lnTo>
                    <a:pt x="356" y="34"/>
                  </a:lnTo>
                  <a:lnTo>
                    <a:pt x="356" y="33"/>
                  </a:lnTo>
                  <a:lnTo>
                    <a:pt x="356" y="32"/>
                  </a:lnTo>
                  <a:lnTo>
                    <a:pt x="357" y="31"/>
                  </a:lnTo>
                  <a:lnTo>
                    <a:pt x="354" y="30"/>
                  </a:lnTo>
                  <a:lnTo>
                    <a:pt x="353" y="30"/>
                  </a:lnTo>
                  <a:lnTo>
                    <a:pt x="352" y="30"/>
                  </a:lnTo>
                  <a:lnTo>
                    <a:pt x="352" y="31"/>
                  </a:lnTo>
                  <a:lnTo>
                    <a:pt x="352" y="30"/>
                  </a:lnTo>
                  <a:lnTo>
                    <a:pt x="351" y="30"/>
                  </a:lnTo>
                  <a:lnTo>
                    <a:pt x="350" y="30"/>
                  </a:lnTo>
                  <a:lnTo>
                    <a:pt x="349" y="29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48" y="28"/>
                  </a:lnTo>
                  <a:lnTo>
                    <a:pt x="347" y="27"/>
                  </a:lnTo>
                  <a:lnTo>
                    <a:pt x="347" y="25"/>
                  </a:lnTo>
                  <a:lnTo>
                    <a:pt x="348" y="24"/>
                  </a:lnTo>
                  <a:lnTo>
                    <a:pt x="348" y="23"/>
                  </a:lnTo>
                  <a:lnTo>
                    <a:pt x="347" y="23"/>
                  </a:lnTo>
                  <a:lnTo>
                    <a:pt x="347" y="22"/>
                  </a:lnTo>
                  <a:lnTo>
                    <a:pt x="346" y="22"/>
                  </a:lnTo>
                  <a:lnTo>
                    <a:pt x="345" y="22"/>
                  </a:lnTo>
                  <a:lnTo>
                    <a:pt x="344" y="22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3" y="18"/>
                  </a:lnTo>
                  <a:lnTo>
                    <a:pt x="342" y="18"/>
                  </a:lnTo>
                  <a:lnTo>
                    <a:pt x="339" y="17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7" y="17"/>
                  </a:lnTo>
                  <a:lnTo>
                    <a:pt x="337" y="16"/>
                  </a:lnTo>
                  <a:lnTo>
                    <a:pt x="337" y="15"/>
                  </a:lnTo>
                  <a:lnTo>
                    <a:pt x="335" y="14"/>
                  </a:lnTo>
                  <a:lnTo>
                    <a:pt x="334" y="13"/>
                  </a:lnTo>
                  <a:lnTo>
                    <a:pt x="335" y="11"/>
                  </a:lnTo>
                  <a:lnTo>
                    <a:pt x="334" y="11"/>
                  </a:lnTo>
                  <a:lnTo>
                    <a:pt x="333" y="10"/>
                  </a:lnTo>
                  <a:lnTo>
                    <a:pt x="332" y="10"/>
                  </a:lnTo>
                  <a:lnTo>
                    <a:pt x="331" y="10"/>
                  </a:lnTo>
                  <a:lnTo>
                    <a:pt x="331" y="9"/>
                  </a:lnTo>
                  <a:lnTo>
                    <a:pt x="331" y="8"/>
                  </a:lnTo>
                  <a:lnTo>
                    <a:pt x="330" y="8"/>
                  </a:lnTo>
                  <a:lnTo>
                    <a:pt x="329" y="8"/>
                  </a:lnTo>
                  <a:lnTo>
                    <a:pt x="328" y="8"/>
                  </a:lnTo>
                  <a:lnTo>
                    <a:pt x="324" y="7"/>
                  </a:lnTo>
                  <a:lnTo>
                    <a:pt x="323" y="6"/>
                  </a:lnTo>
                  <a:lnTo>
                    <a:pt x="321" y="6"/>
                  </a:lnTo>
                  <a:lnTo>
                    <a:pt x="319" y="6"/>
                  </a:lnTo>
                  <a:lnTo>
                    <a:pt x="318" y="7"/>
                  </a:lnTo>
                  <a:lnTo>
                    <a:pt x="316" y="8"/>
                  </a:lnTo>
                  <a:lnTo>
                    <a:pt x="315" y="8"/>
                  </a:lnTo>
                  <a:lnTo>
                    <a:pt x="314" y="10"/>
                  </a:lnTo>
                  <a:lnTo>
                    <a:pt x="314" y="11"/>
                  </a:lnTo>
                  <a:lnTo>
                    <a:pt x="314" y="12"/>
                  </a:lnTo>
                  <a:lnTo>
                    <a:pt x="313" y="12"/>
                  </a:lnTo>
                  <a:lnTo>
                    <a:pt x="312" y="12"/>
                  </a:lnTo>
                  <a:lnTo>
                    <a:pt x="311" y="12"/>
                  </a:lnTo>
                  <a:lnTo>
                    <a:pt x="310" y="12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07" y="10"/>
                  </a:lnTo>
                  <a:lnTo>
                    <a:pt x="306" y="10"/>
                  </a:lnTo>
                  <a:lnTo>
                    <a:pt x="306" y="11"/>
                  </a:lnTo>
                  <a:lnTo>
                    <a:pt x="306" y="10"/>
                  </a:lnTo>
                  <a:lnTo>
                    <a:pt x="305" y="10"/>
                  </a:lnTo>
                  <a:lnTo>
                    <a:pt x="305" y="11"/>
                  </a:lnTo>
                  <a:lnTo>
                    <a:pt x="304" y="10"/>
                  </a:lnTo>
                  <a:lnTo>
                    <a:pt x="303" y="11"/>
                  </a:lnTo>
                  <a:lnTo>
                    <a:pt x="302" y="11"/>
                  </a:lnTo>
                  <a:lnTo>
                    <a:pt x="301" y="11"/>
                  </a:lnTo>
                  <a:lnTo>
                    <a:pt x="300" y="12"/>
                  </a:lnTo>
                  <a:lnTo>
                    <a:pt x="299" y="12"/>
                  </a:lnTo>
                  <a:lnTo>
                    <a:pt x="298" y="11"/>
                  </a:lnTo>
                  <a:lnTo>
                    <a:pt x="297" y="11"/>
                  </a:lnTo>
                  <a:lnTo>
                    <a:pt x="297" y="9"/>
                  </a:lnTo>
                  <a:lnTo>
                    <a:pt x="297" y="9"/>
                  </a:lnTo>
                  <a:lnTo>
                    <a:pt x="296" y="8"/>
                  </a:lnTo>
                  <a:lnTo>
                    <a:pt x="295" y="8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3" y="8"/>
                  </a:lnTo>
                  <a:lnTo>
                    <a:pt x="292" y="8"/>
                  </a:lnTo>
                  <a:lnTo>
                    <a:pt x="291" y="8"/>
                  </a:lnTo>
                  <a:lnTo>
                    <a:pt x="290" y="8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6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88" y="5"/>
                  </a:lnTo>
                  <a:lnTo>
                    <a:pt x="288" y="4"/>
                  </a:lnTo>
                  <a:lnTo>
                    <a:pt x="287" y="5"/>
                  </a:lnTo>
                  <a:lnTo>
                    <a:pt x="287" y="4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85" y="4"/>
                  </a:lnTo>
                  <a:lnTo>
                    <a:pt x="284" y="4"/>
                  </a:lnTo>
                  <a:lnTo>
                    <a:pt x="284" y="5"/>
                  </a:lnTo>
                  <a:lnTo>
                    <a:pt x="284" y="6"/>
                  </a:lnTo>
                  <a:lnTo>
                    <a:pt x="284" y="5"/>
                  </a:lnTo>
                  <a:lnTo>
                    <a:pt x="283" y="5"/>
                  </a:lnTo>
                  <a:lnTo>
                    <a:pt x="283" y="6"/>
                  </a:lnTo>
                  <a:lnTo>
                    <a:pt x="282" y="6"/>
                  </a:lnTo>
                  <a:lnTo>
                    <a:pt x="281" y="6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79" y="5"/>
                  </a:lnTo>
                  <a:lnTo>
                    <a:pt x="279" y="6"/>
                  </a:lnTo>
                  <a:lnTo>
                    <a:pt x="278" y="6"/>
                  </a:lnTo>
                  <a:lnTo>
                    <a:pt x="277" y="6"/>
                  </a:lnTo>
                  <a:lnTo>
                    <a:pt x="277" y="7"/>
                  </a:lnTo>
                  <a:lnTo>
                    <a:pt x="276" y="6"/>
                  </a:lnTo>
                  <a:lnTo>
                    <a:pt x="276" y="5"/>
                  </a:lnTo>
                  <a:lnTo>
                    <a:pt x="275" y="5"/>
                  </a:lnTo>
                  <a:lnTo>
                    <a:pt x="274" y="6"/>
                  </a:lnTo>
                  <a:lnTo>
                    <a:pt x="273" y="5"/>
                  </a:lnTo>
                  <a:lnTo>
                    <a:pt x="273" y="4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69" y="3"/>
                  </a:lnTo>
                  <a:lnTo>
                    <a:pt x="268" y="2"/>
                  </a:lnTo>
                  <a:lnTo>
                    <a:pt x="267" y="2"/>
                  </a:lnTo>
                  <a:lnTo>
                    <a:pt x="266" y="2"/>
                  </a:lnTo>
                  <a:lnTo>
                    <a:pt x="266" y="2"/>
                  </a:lnTo>
                  <a:lnTo>
                    <a:pt x="266" y="1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4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263" y="1"/>
                  </a:lnTo>
                  <a:lnTo>
                    <a:pt x="262" y="1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2"/>
                  </a:lnTo>
                  <a:lnTo>
                    <a:pt x="258" y="1"/>
                  </a:lnTo>
                  <a:lnTo>
                    <a:pt x="257" y="2"/>
                  </a:lnTo>
                  <a:lnTo>
                    <a:pt x="256" y="2"/>
                  </a:lnTo>
                  <a:lnTo>
                    <a:pt x="257" y="3"/>
                  </a:lnTo>
                  <a:lnTo>
                    <a:pt x="256" y="3"/>
                  </a:lnTo>
                  <a:lnTo>
                    <a:pt x="256" y="4"/>
                  </a:lnTo>
                  <a:lnTo>
                    <a:pt x="255" y="4"/>
                  </a:lnTo>
                  <a:lnTo>
                    <a:pt x="255" y="5"/>
                  </a:lnTo>
                  <a:lnTo>
                    <a:pt x="255" y="6"/>
                  </a:lnTo>
                  <a:lnTo>
                    <a:pt x="255" y="7"/>
                  </a:lnTo>
                  <a:lnTo>
                    <a:pt x="255" y="8"/>
                  </a:lnTo>
                  <a:lnTo>
                    <a:pt x="255" y="8"/>
                  </a:lnTo>
                  <a:lnTo>
                    <a:pt x="256" y="8"/>
                  </a:lnTo>
                  <a:lnTo>
                    <a:pt x="256" y="8"/>
                  </a:lnTo>
                  <a:lnTo>
                    <a:pt x="255" y="9"/>
                  </a:lnTo>
                  <a:lnTo>
                    <a:pt x="255" y="10"/>
                  </a:lnTo>
                  <a:lnTo>
                    <a:pt x="255" y="11"/>
                  </a:lnTo>
                  <a:lnTo>
                    <a:pt x="255" y="12"/>
                  </a:lnTo>
                  <a:lnTo>
                    <a:pt x="254" y="13"/>
                  </a:lnTo>
                  <a:lnTo>
                    <a:pt x="252" y="13"/>
                  </a:lnTo>
                  <a:lnTo>
                    <a:pt x="251" y="13"/>
                  </a:lnTo>
                  <a:lnTo>
                    <a:pt x="249" y="14"/>
                  </a:lnTo>
                  <a:lnTo>
                    <a:pt x="248" y="13"/>
                  </a:lnTo>
                  <a:lnTo>
                    <a:pt x="247" y="13"/>
                  </a:lnTo>
                  <a:lnTo>
                    <a:pt x="246" y="14"/>
                  </a:lnTo>
                  <a:lnTo>
                    <a:pt x="246" y="15"/>
                  </a:lnTo>
                  <a:lnTo>
                    <a:pt x="246" y="16"/>
                  </a:lnTo>
                  <a:lnTo>
                    <a:pt x="245" y="15"/>
                  </a:lnTo>
                  <a:lnTo>
                    <a:pt x="244" y="15"/>
                  </a:lnTo>
                  <a:lnTo>
                    <a:pt x="242" y="14"/>
                  </a:lnTo>
                  <a:lnTo>
                    <a:pt x="241" y="14"/>
                  </a:lnTo>
                  <a:lnTo>
                    <a:pt x="241" y="15"/>
                  </a:lnTo>
                  <a:lnTo>
                    <a:pt x="240" y="15"/>
                  </a:lnTo>
                  <a:lnTo>
                    <a:pt x="239" y="15"/>
                  </a:lnTo>
                  <a:lnTo>
                    <a:pt x="238" y="16"/>
                  </a:lnTo>
                  <a:lnTo>
                    <a:pt x="238" y="17"/>
                  </a:lnTo>
                  <a:lnTo>
                    <a:pt x="237" y="17"/>
                  </a:lnTo>
                  <a:lnTo>
                    <a:pt x="237" y="16"/>
                  </a:lnTo>
                  <a:lnTo>
                    <a:pt x="236" y="16"/>
                  </a:lnTo>
                  <a:lnTo>
                    <a:pt x="236" y="17"/>
                  </a:lnTo>
                  <a:lnTo>
                    <a:pt x="235" y="17"/>
                  </a:lnTo>
                  <a:lnTo>
                    <a:pt x="234" y="17"/>
                  </a:lnTo>
                  <a:lnTo>
                    <a:pt x="233" y="17"/>
                  </a:lnTo>
                  <a:lnTo>
                    <a:pt x="230" y="17"/>
                  </a:lnTo>
                  <a:lnTo>
                    <a:pt x="229" y="17"/>
                  </a:lnTo>
                  <a:lnTo>
                    <a:pt x="229" y="16"/>
                  </a:lnTo>
                  <a:lnTo>
                    <a:pt x="230" y="16"/>
                  </a:lnTo>
                  <a:lnTo>
                    <a:pt x="229" y="15"/>
                  </a:lnTo>
                  <a:lnTo>
                    <a:pt x="229" y="15"/>
                  </a:lnTo>
                  <a:lnTo>
                    <a:pt x="229" y="14"/>
                  </a:lnTo>
                  <a:lnTo>
                    <a:pt x="228" y="14"/>
                  </a:lnTo>
                  <a:lnTo>
                    <a:pt x="228" y="13"/>
                  </a:lnTo>
                  <a:lnTo>
                    <a:pt x="227" y="12"/>
                  </a:lnTo>
                  <a:lnTo>
                    <a:pt x="226" y="12"/>
                  </a:lnTo>
                  <a:lnTo>
                    <a:pt x="225" y="11"/>
                  </a:lnTo>
                  <a:lnTo>
                    <a:pt x="224" y="10"/>
                  </a:lnTo>
                  <a:lnTo>
                    <a:pt x="223" y="9"/>
                  </a:lnTo>
                  <a:lnTo>
                    <a:pt x="223" y="9"/>
                  </a:lnTo>
                  <a:lnTo>
                    <a:pt x="222" y="9"/>
                  </a:lnTo>
                  <a:lnTo>
                    <a:pt x="222" y="10"/>
                  </a:lnTo>
                  <a:lnTo>
                    <a:pt x="222" y="11"/>
                  </a:lnTo>
                  <a:lnTo>
                    <a:pt x="221" y="11"/>
                  </a:lnTo>
                  <a:lnTo>
                    <a:pt x="221" y="10"/>
                  </a:lnTo>
                  <a:lnTo>
                    <a:pt x="221" y="9"/>
                  </a:lnTo>
                  <a:lnTo>
                    <a:pt x="221" y="8"/>
                  </a:lnTo>
                  <a:lnTo>
                    <a:pt x="220" y="9"/>
                  </a:lnTo>
                  <a:lnTo>
                    <a:pt x="220" y="10"/>
                  </a:lnTo>
                  <a:lnTo>
                    <a:pt x="219" y="11"/>
                  </a:lnTo>
                  <a:lnTo>
                    <a:pt x="220" y="11"/>
                  </a:lnTo>
                  <a:lnTo>
                    <a:pt x="221" y="12"/>
                  </a:lnTo>
                  <a:lnTo>
                    <a:pt x="221" y="13"/>
                  </a:lnTo>
                  <a:lnTo>
                    <a:pt x="220" y="13"/>
                  </a:lnTo>
                  <a:lnTo>
                    <a:pt x="217" y="14"/>
                  </a:lnTo>
                  <a:lnTo>
                    <a:pt x="216" y="14"/>
                  </a:lnTo>
                  <a:lnTo>
                    <a:pt x="216" y="15"/>
                  </a:lnTo>
                  <a:lnTo>
                    <a:pt x="215" y="16"/>
                  </a:lnTo>
                  <a:lnTo>
                    <a:pt x="215" y="17"/>
                  </a:lnTo>
                  <a:lnTo>
                    <a:pt x="214" y="16"/>
                  </a:lnTo>
                  <a:lnTo>
                    <a:pt x="213" y="16"/>
                  </a:lnTo>
                  <a:lnTo>
                    <a:pt x="212" y="16"/>
                  </a:lnTo>
                  <a:lnTo>
                    <a:pt x="212" y="17"/>
                  </a:lnTo>
                  <a:lnTo>
                    <a:pt x="211" y="17"/>
                  </a:lnTo>
                  <a:lnTo>
                    <a:pt x="210" y="17"/>
                  </a:lnTo>
                  <a:lnTo>
                    <a:pt x="209" y="17"/>
                  </a:lnTo>
                  <a:lnTo>
                    <a:pt x="208" y="17"/>
                  </a:lnTo>
                  <a:lnTo>
                    <a:pt x="207" y="18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8"/>
                  </a:lnTo>
                  <a:lnTo>
                    <a:pt x="203" y="19"/>
                  </a:lnTo>
                  <a:lnTo>
                    <a:pt x="203" y="20"/>
                  </a:lnTo>
                  <a:lnTo>
                    <a:pt x="203" y="21"/>
                  </a:lnTo>
                  <a:lnTo>
                    <a:pt x="202" y="21"/>
                  </a:lnTo>
                  <a:lnTo>
                    <a:pt x="201" y="20"/>
                  </a:lnTo>
                  <a:lnTo>
                    <a:pt x="201" y="21"/>
                  </a:lnTo>
                  <a:lnTo>
                    <a:pt x="200" y="21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96" y="22"/>
                  </a:lnTo>
                  <a:lnTo>
                    <a:pt x="195" y="23"/>
                  </a:lnTo>
                  <a:lnTo>
                    <a:pt x="194" y="23"/>
                  </a:lnTo>
                  <a:lnTo>
                    <a:pt x="193" y="23"/>
                  </a:lnTo>
                  <a:lnTo>
                    <a:pt x="192" y="24"/>
                  </a:lnTo>
                  <a:lnTo>
                    <a:pt x="190" y="25"/>
                  </a:lnTo>
                  <a:lnTo>
                    <a:pt x="189" y="25"/>
                  </a:lnTo>
                  <a:lnTo>
                    <a:pt x="187" y="25"/>
                  </a:lnTo>
                  <a:lnTo>
                    <a:pt x="186" y="25"/>
                  </a:lnTo>
                  <a:lnTo>
                    <a:pt x="185" y="25"/>
                  </a:lnTo>
                  <a:lnTo>
                    <a:pt x="184" y="26"/>
                  </a:lnTo>
                  <a:lnTo>
                    <a:pt x="184" y="27"/>
                  </a:lnTo>
                  <a:lnTo>
                    <a:pt x="184" y="28"/>
                  </a:lnTo>
                  <a:lnTo>
                    <a:pt x="183" y="29"/>
                  </a:lnTo>
                  <a:lnTo>
                    <a:pt x="182" y="29"/>
                  </a:lnTo>
                  <a:lnTo>
                    <a:pt x="181" y="29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79" y="27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78" y="26"/>
                  </a:lnTo>
                  <a:lnTo>
                    <a:pt x="177" y="25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5" y="25"/>
                  </a:lnTo>
                  <a:lnTo>
                    <a:pt x="174" y="24"/>
                  </a:lnTo>
                  <a:lnTo>
                    <a:pt x="172" y="25"/>
                  </a:lnTo>
                  <a:lnTo>
                    <a:pt x="171" y="25"/>
                  </a:lnTo>
                  <a:lnTo>
                    <a:pt x="170" y="25"/>
                  </a:lnTo>
                  <a:lnTo>
                    <a:pt x="170" y="24"/>
                  </a:lnTo>
                  <a:lnTo>
                    <a:pt x="169" y="24"/>
                  </a:lnTo>
                  <a:lnTo>
                    <a:pt x="168" y="23"/>
                  </a:lnTo>
                  <a:lnTo>
                    <a:pt x="168" y="22"/>
                  </a:lnTo>
                  <a:lnTo>
                    <a:pt x="167" y="20"/>
                  </a:lnTo>
                  <a:lnTo>
                    <a:pt x="166" y="20"/>
                  </a:lnTo>
                  <a:lnTo>
                    <a:pt x="165" y="21"/>
                  </a:lnTo>
                  <a:lnTo>
                    <a:pt x="164" y="21"/>
                  </a:lnTo>
                  <a:lnTo>
                    <a:pt x="163" y="21"/>
                  </a:lnTo>
                  <a:lnTo>
                    <a:pt x="163" y="22"/>
                  </a:lnTo>
                  <a:lnTo>
                    <a:pt x="163" y="23"/>
                  </a:lnTo>
                  <a:lnTo>
                    <a:pt x="163" y="24"/>
                  </a:lnTo>
                  <a:lnTo>
                    <a:pt x="162" y="24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0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6"/>
                  </a:lnTo>
                  <a:lnTo>
                    <a:pt x="158" y="27"/>
                  </a:lnTo>
                  <a:lnTo>
                    <a:pt x="158" y="28"/>
                  </a:lnTo>
                  <a:lnTo>
                    <a:pt x="158" y="29"/>
                  </a:lnTo>
                  <a:lnTo>
                    <a:pt x="157" y="30"/>
                  </a:lnTo>
                  <a:lnTo>
                    <a:pt x="157" y="31"/>
                  </a:lnTo>
                  <a:lnTo>
                    <a:pt x="157" y="32"/>
                  </a:lnTo>
                  <a:lnTo>
                    <a:pt x="156" y="33"/>
                  </a:lnTo>
                  <a:lnTo>
                    <a:pt x="155" y="34"/>
                  </a:lnTo>
                  <a:lnTo>
                    <a:pt x="153" y="33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53" y="35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3" y="38"/>
                  </a:lnTo>
                  <a:lnTo>
                    <a:pt x="153" y="38"/>
                  </a:lnTo>
                  <a:lnTo>
                    <a:pt x="153" y="39"/>
                  </a:lnTo>
                  <a:lnTo>
                    <a:pt x="152" y="39"/>
                  </a:lnTo>
                  <a:lnTo>
                    <a:pt x="151" y="42"/>
                  </a:lnTo>
                  <a:lnTo>
                    <a:pt x="151" y="42"/>
                  </a:lnTo>
                  <a:lnTo>
                    <a:pt x="151" y="43"/>
                  </a:lnTo>
                  <a:lnTo>
                    <a:pt x="150" y="43"/>
                  </a:lnTo>
                  <a:lnTo>
                    <a:pt x="150" y="44"/>
                  </a:lnTo>
                  <a:lnTo>
                    <a:pt x="149" y="44"/>
                  </a:lnTo>
                  <a:lnTo>
                    <a:pt x="149" y="45"/>
                  </a:lnTo>
                  <a:lnTo>
                    <a:pt x="147" y="46"/>
                  </a:lnTo>
                  <a:lnTo>
                    <a:pt x="146" y="47"/>
                  </a:lnTo>
                  <a:lnTo>
                    <a:pt x="145" y="47"/>
                  </a:lnTo>
                  <a:lnTo>
                    <a:pt x="141" y="47"/>
                  </a:lnTo>
                  <a:lnTo>
                    <a:pt x="137" y="46"/>
                  </a:lnTo>
                  <a:lnTo>
                    <a:pt x="137" y="46"/>
                  </a:lnTo>
                  <a:lnTo>
                    <a:pt x="136" y="45"/>
                  </a:lnTo>
                  <a:lnTo>
                    <a:pt x="136" y="44"/>
                  </a:lnTo>
                  <a:lnTo>
                    <a:pt x="135" y="44"/>
                  </a:lnTo>
                  <a:lnTo>
                    <a:pt x="132" y="43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8" y="43"/>
                  </a:lnTo>
                  <a:lnTo>
                    <a:pt x="126" y="42"/>
                  </a:lnTo>
                  <a:lnTo>
                    <a:pt x="125" y="42"/>
                  </a:lnTo>
                  <a:lnTo>
                    <a:pt x="124" y="42"/>
                  </a:lnTo>
                  <a:lnTo>
                    <a:pt x="124" y="42"/>
                  </a:lnTo>
                  <a:lnTo>
                    <a:pt x="123" y="42"/>
                  </a:lnTo>
                  <a:lnTo>
                    <a:pt x="121" y="42"/>
                  </a:lnTo>
                  <a:lnTo>
                    <a:pt x="121" y="41"/>
                  </a:lnTo>
                  <a:lnTo>
                    <a:pt x="120" y="41"/>
                  </a:lnTo>
                  <a:lnTo>
                    <a:pt x="119" y="41"/>
                  </a:lnTo>
                  <a:lnTo>
                    <a:pt x="118" y="41"/>
                  </a:lnTo>
                  <a:lnTo>
                    <a:pt x="117" y="41"/>
                  </a:lnTo>
                  <a:lnTo>
                    <a:pt x="116" y="41"/>
                  </a:lnTo>
                  <a:lnTo>
                    <a:pt x="113" y="42"/>
                  </a:lnTo>
                  <a:lnTo>
                    <a:pt x="112" y="42"/>
                  </a:lnTo>
                  <a:lnTo>
                    <a:pt x="111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08" y="42"/>
                  </a:lnTo>
                  <a:lnTo>
                    <a:pt x="107" y="42"/>
                  </a:lnTo>
                  <a:lnTo>
                    <a:pt x="106" y="41"/>
                  </a:lnTo>
                  <a:lnTo>
                    <a:pt x="104" y="40"/>
                  </a:lnTo>
                  <a:lnTo>
                    <a:pt x="103" y="39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0" y="41"/>
                  </a:lnTo>
                  <a:lnTo>
                    <a:pt x="100" y="40"/>
                  </a:lnTo>
                  <a:lnTo>
                    <a:pt x="99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7" y="39"/>
                  </a:lnTo>
                  <a:lnTo>
                    <a:pt x="96" y="39"/>
                  </a:lnTo>
                  <a:lnTo>
                    <a:pt x="96" y="38"/>
                  </a:lnTo>
                  <a:lnTo>
                    <a:pt x="95" y="37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87" y="34"/>
                  </a:lnTo>
                  <a:lnTo>
                    <a:pt x="86" y="34"/>
                  </a:lnTo>
                  <a:lnTo>
                    <a:pt x="85" y="34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77" y="36"/>
                  </a:lnTo>
                  <a:lnTo>
                    <a:pt x="76" y="36"/>
                  </a:lnTo>
                  <a:lnTo>
                    <a:pt x="76" y="35"/>
                  </a:lnTo>
                  <a:lnTo>
                    <a:pt x="72" y="32"/>
                  </a:lnTo>
                  <a:lnTo>
                    <a:pt x="72" y="31"/>
                  </a:lnTo>
                  <a:lnTo>
                    <a:pt x="72" y="30"/>
                  </a:lnTo>
                  <a:lnTo>
                    <a:pt x="72" y="29"/>
                  </a:lnTo>
                  <a:lnTo>
                    <a:pt x="73" y="28"/>
                  </a:lnTo>
                  <a:lnTo>
                    <a:pt x="72" y="27"/>
                  </a:lnTo>
                  <a:lnTo>
                    <a:pt x="72" y="26"/>
                  </a:lnTo>
                  <a:lnTo>
                    <a:pt x="71" y="26"/>
                  </a:lnTo>
                  <a:lnTo>
                    <a:pt x="70" y="25"/>
                  </a:lnTo>
                  <a:lnTo>
                    <a:pt x="69" y="25"/>
                  </a:lnTo>
                  <a:lnTo>
                    <a:pt x="68" y="24"/>
                  </a:lnTo>
                  <a:lnTo>
                    <a:pt x="68" y="23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3" y="21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58" y="17"/>
                  </a:lnTo>
                  <a:lnTo>
                    <a:pt x="57" y="17"/>
                  </a:lnTo>
                  <a:lnTo>
                    <a:pt x="56" y="16"/>
                  </a:lnTo>
                  <a:lnTo>
                    <a:pt x="54" y="15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7" y="9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6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5" y="15"/>
                  </a:lnTo>
                  <a:lnTo>
                    <a:pt x="25" y="16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7" y="37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3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445" y="55"/>
                  </a:lnTo>
                  <a:lnTo>
                    <a:pt x="443" y="54"/>
                  </a:lnTo>
                  <a:lnTo>
                    <a:pt x="442" y="5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3" name="Freeform 95">
              <a:extLst>
                <a:ext uri="{FF2B5EF4-FFF2-40B4-BE49-F238E27FC236}">
                  <a16:creationId xmlns:a16="http://schemas.microsoft.com/office/drawing/2014/main" id="{74768438-568B-B9DF-5687-64350DF8E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5" y="3338513"/>
              <a:ext cx="200025" cy="112713"/>
            </a:xfrm>
            <a:custGeom>
              <a:avLst/>
              <a:gdLst>
                <a:gd name="T0" fmla="*/ 0 w 126"/>
                <a:gd name="T1" fmla="*/ 51 h 71"/>
                <a:gd name="T2" fmla="*/ 4 w 126"/>
                <a:gd name="T3" fmla="*/ 55 h 71"/>
                <a:gd name="T4" fmla="*/ 6 w 126"/>
                <a:gd name="T5" fmla="*/ 59 h 71"/>
                <a:gd name="T6" fmla="*/ 8 w 126"/>
                <a:gd name="T7" fmla="*/ 62 h 71"/>
                <a:gd name="T8" fmla="*/ 10 w 126"/>
                <a:gd name="T9" fmla="*/ 62 h 71"/>
                <a:gd name="T10" fmla="*/ 13 w 126"/>
                <a:gd name="T11" fmla="*/ 66 h 71"/>
                <a:gd name="T12" fmla="*/ 19 w 126"/>
                <a:gd name="T13" fmla="*/ 66 h 71"/>
                <a:gd name="T14" fmla="*/ 24 w 126"/>
                <a:gd name="T15" fmla="*/ 65 h 71"/>
                <a:gd name="T16" fmla="*/ 31 w 126"/>
                <a:gd name="T17" fmla="*/ 68 h 71"/>
                <a:gd name="T18" fmla="*/ 35 w 126"/>
                <a:gd name="T19" fmla="*/ 70 h 71"/>
                <a:gd name="T20" fmla="*/ 41 w 126"/>
                <a:gd name="T21" fmla="*/ 71 h 71"/>
                <a:gd name="T22" fmla="*/ 44 w 126"/>
                <a:gd name="T23" fmla="*/ 70 h 71"/>
                <a:gd name="T24" fmla="*/ 53 w 126"/>
                <a:gd name="T25" fmla="*/ 66 h 71"/>
                <a:gd name="T26" fmla="*/ 59 w 126"/>
                <a:gd name="T27" fmla="*/ 64 h 71"/>
                <a:gd name="T28" fmla="*/ 65 w 126"/>
                <a:gd name="T29" fmla="*/ 66 h 71"/>
                <a:gd name="T30" fmla="*/ 87 w 126"/>
                <a:gd name="T31" fmla="*/ 67 h 71"/>
                <a:gd name="T32" fmla="*/ 94 w 126"/>
                <a:gd name="T33" fmla="*/ 68 h 71"/>
                <a:gd name="T34" fmla="*/ 99 w 126"/>
                <a:gd name="T35" fmla="*/ 66 h 71"/>
                <a:gd name="T36" fmla="*/ 103 w 126"/>
                <a:gd name="T37" fmla="*/ 65 h 71"/>
                <a:gd name="T38" fmla="*/ 109 w 126"/>
                <a:gd name="T39" fmla="*/ 67 h 71"/>
                <a:gd name="T40" fmla="*/ 116 w 126"/>
                <a:gd name="T41" fmla="*/ 64 h 71"/>
                <a:gd name="T42" fmla="*/ 118 w 126"/>
                <a:gd name="T43" fmla="*/ 67 h 71"/>
                <a:gd name="T44" fmla="*/ 119 w 126"/>
                <a:gd name="T45" fmla="*/ 63 h 71"/>
                <a:gd name="T46" fmla="*/ 125 w 126"/>
                <a:gd name="T47" fmla="*/ 63 h 71"/>
                <a:gd name="T48" fmla="*/ 122 w 126"/>
                <a:gd name="T49" fmla="*/ 55 h 71"/>
                <a:gd name="T50" fmla="*/ 123 w 126"/>
                <a:gd name="T51" fmla="*/ 51 h 71"/>
                <a:gd name="T52" fmla="*/ 125 w 126"/>
                <a:gd name="T53" fmla="*/ 48 h 71"/>
                <a:gd name="T54" fmla="*/ 121 w 126"/>
                <a:gd name="T55" fmla="*/ 38 h 71"/>
                <a:gd name="T56" fmla="*/ 112 w 126"/>
                <a:gd name="T57" fmla="*/ 39 h 71"/>
                <a:gd name="T58" fmla="*/ 109 w 126"/>
                <a:gd name="T59" fmla="*/ 36 h 71"/>
                <a:gd name="T60" fmla="*/ 109 w 126"/>
                <a:gd name="T61" fmla="*/ 28 h 71"/>
                <a:gd name="T62" fmla="*/ 106 w 126"/>
                <a:gd name="T63" fmla="*/ 22 h 71"/>
                <a:gd name="T64" fmla="*/ 109 w 126"/>
                <a:gd name="T65" fmla="*/ 18 h 71"/>
                <a:gd name="T66" fmla="*/ 103 w 126"/>
                <a:gd name="T67" fmla="*/ 17 h 71"/>
                <a:gd name="T68" fmla="*/ 97 w 126"/>
                <a:gd name="T69" fmla="*/ 14 h 71"/>
                <a:gd name="T70" fmla="*/ 94 w 126"/>
                <a:gd name="T71" fmla="*/ 12 h 71"/>
                <a:gd name="T72" fmla="*/ 89 w 126"/>
                <a:gd name="T73" fmla="*/ 17 h 71"/>
                <a:gd name="T74" fmla="*/ 82 w 126"/>
                <a:gd name="T75" fmla="*/ 14 h 71"/>
                <a:gd name="T76" fmla="*/ 73 w 126"/>
                <a:gd name="T77" fmla="*/ 12 h 71"/>
                <a:gd name="T78" fmla="*/ 69 w 126"/>
                <a:gd name="T79" fmla="*/ 13 h 71"/>
                <a:gd name="T80" fmla="*/ 67 w 126"/>
                <a:gd name="T81" fmla="*/ 9 h 71"/>
                <a:gd name="T82" fmla="*/ 69 w 126"/>
                <a:gd name="T83" fmla="*/ 6 h 71"/>
                <a:gd name="T84" fmla="*/ 60 w 126"/>
                <a:gd name="T85" fmla="*/ 3 h 71"/>
                <a:gd name="T86" fmla="*/ 56 w 126"/>
                <a:gd name="T87" fmla="*/ 0 h 71"/>
                <a:gd name="T88" fmla="*/ 51 w 126"/>
                <a:gd name="T89" fmla="*/ 1 h 71"/>
                <a:gd name="T90" fmla="*/ 43 w 126"/>
                <a:gd name="T91" fmla="*/ 3 h 71"/>
                <a:gd name="T92" fmla="*/ 39 w 126"/>
                <a:gd name="T93" fmla="*/ 7 h 71"/>
                <a:gd name="T94" fmla="*/ 30 w 126"/>
                <a:gd name="T95" fmla="*/ 10 h 71"/>
                <a:gd name="T96" fmla="*/ 26 w 126"/>
                <a:gd name="T97" fmla="*/ 14 h 71"/>
                <a:gd name="T98" fmla="*/ 19 w 126"/>
                <a:gd name="T99" fmla="*/ 23 h 71"/>
                <a:gd name="T100" fmla="*/ 14 w 126"/>
                <a:gd name="T101" fmla="*/ 32 h 71"/>
                <a:gd name="T102" fmla="*/ 11 w 126"/>
                <a:gd name="T103" fmla="*/ 33 h 71"/>
                <a:gd name="T104" fmla="*/ 9 w 126"/>
                <a:gd name="T105" fmla="*/ 36 h 71"/>
                <a:gd name="T106" fmla="*/ 9 w 126"/>
                <a:gd name="T107" fmla="*/ 42 h 71"/>
                <a:gd name="T108" fmla="*/ 7 w 126"/>
                <a:gd name="T10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" h="71">
                  <a:moveTo>
                    <a:pt x="5" y="47"/>
                  </a:moveTo>
                  <a:lnTo>
                    <a:pt x="2" y="48"/>
                  </a:lnTo>
                  <a:lnTo>
                    <a:pt x="1" y="48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2" y="54"/>
                  </a:lnTo>
                  <a:lnTo>
                    <a:pt x="3" y="55"/>
                  </a:lnTo>
                  <a:lnTo>
                    <a:pt x="4" y="55"/>
                  </a:lnTo>
                  <a:lnTo>
                    <a:pt x="4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7" y="59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8" y="61"/>
                  </a:lnTo>
                  <a:lnTo>
                    <a:pt x="8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2" y="64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4" y="67"/>
                  </a:lnTo>
                  <a:lnTo>
                    <a:pt x="17" y="67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3" y="64"/>
                  </a:lnTo>
                  <a:lnTo>
                    <a:pt x="24" y="65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9" y="67"/>
                  </a:lnTo>
                  <a:lnTo>
                    <a:pt x="30" y="67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2" y="70"/>
                  </a:lnTo>
                  <a:lnTo>
                    <a:pt x="33" y="70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37" y="71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1" y="71"/>
                  </a:lnTo>
                  <a:lnTo>
                    <a:pt x="41" y="70"/>
                  </a:lnTo>
                  <a:lnTo>
                    <a:pt x="42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4" y="70"/>
                  </a:lnTo>
                  <a:lnTo>
                    <a:pt x="47" y="70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8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7" y="65"/>
                  </a:lnTo>
                  <a:lnTo>
                    <a:pt x="58" y="64"/>
                  </a:lnTo>
                  <a:lnTo>
                    <a:pt x="59" y="64"/>
                  </a:lnTo>
                  <a:lnTo>
                    <a:pt x="59" y="63"/>
                  </a:lnTo>
                  <a:lnTo>
                    <a:pt x="60" y="63"/>
                  </a:lnTo>
                  <a:lnTo>
                    <a:pt x="60" y="62"/>
                  </a:lnTo>
                  <a:lnTo>
                    <a:pt x="61" y="63"/>
                  </a:lnTo>
                  <a:lnTo>
                    <a:pt x="65" y="66"/>
                  </a:lnTo>
                  <a:lnTo>
                    <a:pt x="69" y="68"/>
                  </a:lnTo>
                  <a:lnTo>
                    <a:pt x="74" y="68"/>
                  </a:lnTo>
                  <a:lnTo>
                    <a:pt x="83" y="68"/>
                  </a:lnTo>
                  <a:lnTo>
                    <a:pt x="86" y="68"/>
                  </a:lnTo>
                  <a:lnTo>
                    <a:pt x="87" y="67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3" y="67"/>
                  </a:lnTo>
                  <a:lnTo>
                    <a:pt x="94" y="67"/>
                  </a:lnTo>
                  <a:lnTo>
                    <a:pt x="94" y="68"/>
                  </a:lnTo>
                  <a:lnTo>
                    <a:pt x="95" y="68"/>
                  </a:lnTo>
                  <a:lnTo>
                    <a:pt x="96" y="68"/>
                  </a:lnTo>
                  <a:lnTo>
                    <a:pt x="97" y="68"/>
                  </a:lnTo>
                  <a:lnTo>
                    <a:pt x="98" y="67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1" y="64"/>
                  </a:lnTo>
                  <a:lnTo>
                    <a:pt x="103" y="64"/>
                  </a:lnTo>
                  <a:lnTo>
                    <a:pt x="103" y="65"/>
                  </a:lnTo>
                  <a:lnTo>
                    <a:pt x="104" y="67"/>
                  </a:lnTo>
                  <a:lnTo>
                    <a:pt x="105" y="67"/>
                  </a:lnTo>
                  <a:lnTo>
                    <a:pt x="107" y="67"/>
                  </a:lnTo>
                  <a:lnTo>
                    <a:pt x="108" y="67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1" y="67"/>
                  </a:lnTo>
                  <a:lnTo>
                    <a:pt x="113" y="66"/>
                  </a:lnTo>
                  <a:lnTo>
                    <a:pt x="115" y="65"/>
                  </a:lnTo>
                  <a:lnTo>
                    <a:pt x="116" y="64"/>
                  </a:lnTo>
                  <a:lnTo>
                    <a:pt x="116" y="65"/>
                  </a:lnTo>
                  <a:lnTo>
                    <a:pt x="117" y="65"/>
                  </a:lnTo>
                  <a:lnTo>
                    <a:pt x="117" y="66"/>
                  </a:lnTo>
                  <a:lnTo>
                    <a:pt x="117" y="67"/>
                  </a:lnTo>
                  <a:lnTo>
                    <a:pt x="118" y="67"/>
                  </a:lnTo>
                  <a:lnTo>
                    <a:pt x="118" y="66"/>
                  </a:lnTo>
                  <a:lnTo>
                    <a:pt x="118" y="65"/>
                  </a:lnTo>
                  <a:lnTo>
                    <a:pt x="119" y="65"/>
                  </a:lnTo>
                  <a:lnTo>
                    <a:pt x="119" y="64"/>
                  </a:lnTo>
                  <a:lnTo>
                    <a:pt x="119" y="63"/>
                  </a:lnTo>
                  <a:lnTo>
                    <a:pt x="120" y="63"/>
                  </a:lnTo>
                  <a:lnTo>
                    <a:pt x="120" y="65"/>
                  </a:lnTo>
                  <a:lnTo>
                    <a:pt x="121" y="65"/>
                  </a:lnTo>
                  <a:lnTo>
                    <a:pt x="124" y="64"/>
                  </a:lnTo>
                  <a:lnTo>
                    <a:pt x="125" y="63"/>
                  </a:lnTo>
                  <a:lnTo>
                    <a:pt x="126" y="61"/>
                  </a:lnTo>
                  <a:lnTo>
                    <a:pt x="126" y="60"/>
                  </a:lnTo>
                  <a:lnTo>
                    <a:pt x="125" y="59"/>
                  </a:lnTo>
                  <a:lnTo>
                    <a:pt x="124" y="57"/>
                  </a:lnTo>
                  <a:lnTo>
                    <a:pt x="122" y="55"/>
                  </a:lnTo>
                  <a:lnTo>
                    <a:pt x="122" y="54"/>
                  </a:lnTo>
                  <a:lnTo>
                    <a:pt x="122" y="53"/>
                  </a:lnTo>
                  <a:lnTo>
                    <a:pt x="122" y="52"/>
                  </a:lnTo>
                  <a:lnTo>
                    <a:pt x="122" y="51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3" y="50"/>
                  </a:lnTo>
                  <a:lnTo>
                    <a:pt x="124" y="50"/>
                  </a:lnTo>
                  <a:lnTo>
                    <a:pt x="124" y="49"/>
                  </a:lnTo>
                  <a:lnTo>
                    <a:pt x="125" y="48"/>
                  </a:lnTo>
                  <a:lnTo>
                    <a:pt x="126" y="47"/>
                  </a:lnTo>
                  <a:lnTo>
                    <a:pt x="126" y="46"/>
                  </a:lnTo>
                  <a:lnTo>
                    <a:pt x="126" y="45"/>
                  </a:lnTo>
                  <a:lnTo>
                    <a:pt x="123" y="39"/>
                  </a:lnTo>
                  <a:lnTo>
                    <a:pt x="121" y="38"/>
                  </a:lnTo>
                  <a:lnTo>
                    <a:pt x="119" y="39"/>
                  </a:lnTo>
                  <a:lnTo>
                    <a:pt x="117" y="38"/>
                  </a:lnTo>
                  <a:lnTo>
                    <a:pt x="116" y="39"/>
                  </a:lnTo>
                  <a:lnTo>
                    <a:pt x="115" y="39"/>
                  </a:lnTo>
                  <a:lnTo>
                    <a:pt x="112" y="3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9" y="36"/>
                  </a:lnTo>
                  <a:lnTo>
                    <a:pt x="108" y="35"/>
                  </a:lnTo>
                  <a:lnTo>
                    <a:pt x="108" y="34"/>
                  </a:lnTo>
                  <a:lnTo>
                    <a:pt x="107" y="33"/>
                  </a:lnTo>
                  <a:lnTo>
                    <a:pt x="107" y="31"/>
                  </a:lnTo>
                  <a:lnTo>
                    <a:pt x="109" y="28"/>
                  </a:lnTo>
                  <a:lnTo>
                    <a:pt x="109" y="26"/>
                  </a:lnTo>
                  <a:lnTo>
                    <a:pt x="109" y="25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9" y="22"/>
                  </a:lnTo>
                  <a:lnTo>
                    <a:pt x="109" y="21"/>
                  </a:lnTo>
                  <a:lnTo>
                    <a:pt x="110" y="20"/>
                  </a:lnTo>
                  <a:lnTo>
                    <a:pt x="110" y="19"/>
                  </a:lnTo>
                  <a:lnTo>
                    <a:pt x="109" y="18"/>
                  </a:lnTo>
                  <a:lnTo>
                    <a:pt x="109" y="17"/>
                  </a:lnTo>
                  <a:lnTo>
                    <a:pt x="108" y="17"/>
                  </a:lnTo>
                  <a:lnTo>
                    <a:pt x="107" y="17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103" y="17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3" y="12"/>
                  </a:lnTo>
                  <a:lnTo>
                    <a:pt x="92" y="13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9" y="17"/>
                  </a:lnTo>
                  <a:lnTo>
                    <a:pt x="87" y="17"/>
                  </a:lnTo>
                  <a:lnTo>
                    <a:pt x="86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2" y="14"/>
                  </a:lnTo>
                  <a:lnTo>
                    <a:pt x="79" y="14"/>
                  </a:lnTo>
                  <a:lnTo>
                    <a:pt x="77" y="14"/>
                  </a:lnTo>
                  <a:lnTo>
                    <a:pt x="76" y="13"/>
                  </a:lnTo>
                  <a:lnTo>
                    <a:pt x="75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2" y="12"/>
                  </a:lnTo>
                  <a:lnTo>
                    <a:pt x="71" y="12"/>
                  </a:lnTo>
                  <a:lnTo>
                    <a:pt x="70" y="12"/>
                  </a:lnTo>
                  <a:lnTo>
                    <a:pt x="69" y="13"/>
                  </a:lnTo>
                  <a:lnTo>
                    <a:pt x="67" y="12"/>
                  </a:lnTo>
                  <a:lnTo>
                    <a:pt x="66" y="12"/>
                  </a:lnTo>
                  <a:lnTo>
                    <a:pt x="65" y="12"/>
                  </a:lnTo>
                  <a:lnTo>
                    <a:pt x="66" y="11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6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58" y="5"/>
                  </a:lnTo>
                  <a:lnTo>
                    <a:pt x="57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47" y="2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39" y="7"/>
                  </a:lnTo>
                  <a:lnTo>
                    <a:pt x="38" y="8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4" y="19"/>
                  </a:lnTo>
                  <a:lnTo>
                    <a:pt x="23" y="21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7" y="27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4" name="Freeform 96">
              <a:extLst>
                <a:ext uri="{FF2B5EF4-FFF2-40B4-BE49-F238E27FC236}">
                  <a16:creationId xmlns:a16="http://schemas.microsoft.com/office/drawing/2014/main" id="{DCC888E4-00F4-84AC-E678-5247BD394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971675"/>
              <a:ext cx="39687" cy="19050"/>
            </a:xfrm>
            <a:custGeom>
              <a:avLst/>
              <a:gdLst>
                <a:gd name="T0" fmla="*/ 21 w 25"/>
                <a:gd name="T1" fmla="*/ 10 h 12"/>
                <a:gd name="T2" fmla="*/ 16 w 25"/>
                <a:gd name="T3" fmla="*/ 9 h 12"/>
                <a:gd name="T4" fmla="*/ 5 w 25"/>
                <a:gd name="T5" fmla="*/ 7 h 12"/>
                <a:gd name="T6" fmla="*/ 3 w 25"/>
                <a:gd name="T7" fmla="*/ 6 h 12"/>
                <a:gd name="T8" fmla="*/ 2 w 25"/>
                <a:gd name="T9" fmla="*/ 4 h 12"/>
                <a:gd name="T10" fmla="*/ 1 w 25"/>
                <a:gd name="T11" fmla="*/ 3 h 12"/>
                <a:gd name="T12" fmla="*/ 0 w 25"/>
                <a:gd name="T13" fmla="*/ 0 h 12"/>
                <a:gd name="T14" fmla="*/ 0 w 25"/>
                <a:gd name="T15" fmla="*/ 1 h 12"/>
                <a:gd name="T16" fmla="*/ 0 w 25"/>
                <a:gd name="T17" fmla="*/ 2 h 12"/>
                <a:gd name="T18" fmla="*/ 0 w 25"/>
                <a:gd name="T19" fmla="*/ 3 h 12"/>
                <a:gd name="T20" fmla="*/ 2 w 25"/>
                <a:gd name="T21" fmla="*/ 5 h 12"/>
                <a:gd name="T22" fmla="*/ 3 w 25"/>
                <a:gd name="T23" fmla="*/ 7 h 12"/>
                <a:gd name="T24" fmla="*/ 9 w 25"/>
                <a:gd name="T25" fmla="*/ 8 h 12"/>
                <a:gd name="T26" fmla="*/ 22 w 25"/>
                <a:gd name="T27" fmla="*/ 11 h 12"/>
                <a:gd name="T28" fmla="*/ 24 w 25"/>
                <a:gd name="T29" fmla="*/ 12 h 12"/>
                <a:gd name="T30" fmla="*/ 25 w 25"/>
                <a:gd name="T31" fmla="*/ 12 h 12"/>
                <a:gd name="T32" fmla="*/ 24 w 25"/>
                <a:gd name="T33" fmla="*/ 11 h 12"/>
                <a:gd name="T34" fmla="*/ 21 w 25"/>
                <a:gd name="T3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2">
                  <a:moveTo>
                    <a:pt x="21" y="10"/>
                  </a:moveTo>
                  <a:lnTo>
                    <a:pt x="16" y="9"/>
                  </a:lnTo>
                  <a:lnTo>
                    <a:pt x="5" y="7"/>
                  </a:lnTo>
                  <a:lnTo>
                    <a:pt x="3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9" y="8"/>
                  </a:lnTo>
                  <a:lnTo>
                    <a:pt x="22" y="11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4" y="11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5" name="Freeform 97">
              <a:extLst>
                <a:ext uri="{FF2B5EF4-FFF2-40B4-BE49-F238E27FC236}">
                  <a16:creationId xmlns:a16="http://schemas.microsoft.com/office/drawing/2014/main" id="{1DCCBA75-F226-2EA3-7CF6-BD5A88A0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263" y="2020888"/>
              <a:ext cx="19050" cy="15875"/>
            </a:xfrm>
            <a:custGeom>
              <a:avLst/>
              <a:gdLst>
                <a:gd name="T0" fmla="*/ 4 w 12"/>
                <a:gd name="T1" fmla="*/ 6 h 10"/>
                <a:gd name="T2" fmla="*/ 3 w 12"/>
                <a:gd name="T3" fmla="*/ 6 h 10"/>
                <a:gd name="T4" fmla="*/ 2 w 12"/>
                <a:gd name="T5" fmla="*/ 8 h 10"/>
                <a:gd name="T6" fmla="*/ 1 w 12"/>
                <a:gd name="T7" fmla="*/ 8 h 10"/>
                <a:gd name="T8" fmla="*/ 1 w 12"/>
                <a:gd name="T9" fmla="*/ 9 h 10"/>
                <a:gd name="T10" fmla="*/ 0 w 12"/>
                <a:gd name="T11" fmla="*/ 9 h 10"/>
                <a:gd name="T12" fmla="*/ 0 w 12"/>
                <a:gd name="T13" fmla="*/ 10 h 10"/>
                <a:gd name="T14" fmla="*/ 4 w 12"/>
                <a:gd name="T15" fmla="*/ 7 h 10"/>
                <a:gd name="T16" fmla="*/ 12 w 12"/>
                <a:gd name="T17" fmla="*/ 0 h 10"/>
                <a:gd name="T18" fmla="*/ 10 w 12"/>
                <a:gd name="T19" fmla="*/ 1 h 10"/>
                <a:gd name="T20" fmla="*/ 4 w 12"/>
                <a:gd name="T2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0">
                  <a:moveTo>
                    <a:pt x="4" y="6"/>
                  </a:moveTo>
                  <a:lnTo>
                    <a:pt x="3" y="6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7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6" name="Freeform 98">
              <a:extLst>
                <a:ext uri="{FF2B5EF4-FFF2-40B4-BE49-F238E27FC236}">
                  <a16:creationId xmlns:a16="http://schemas.microsoft.com/office/drawing/2014/main" id="{F581B8DC-60CD-8D0C-5491-BD6F81F6E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388" y="196373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7" name="Freeform 99">
              <a:extLst>
                <a:ext uri="{FF2B5EF4-FFF2-40B4-BE49-F238E27FC236}">
                  <a16:creationId xmlns:a16="http://schemas.microsoft.com/office/drawing/2014/main" id="{6A46E8E6-E936-5283-7C4E-841C9EAB4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151" y="2049463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8" name="Freeform 100">
              <a:extLst>
                <a:ext uri="{FF2B5EF4-FFF2-40B4-BE49-F238E27FC236}">
                  <a16:creationId xmlns:a16="http://schemas.microsoft.com/office/drawing/2014/main" id="{4E069360-48F3-8F37-EFAA-395363AE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1" y="203676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0 w 3"/>
                <a:gd name="T5" fmla="*/ 1 h 1"/>
                <a:gd name="T6" fmla="*/ 2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9" name="Freeform 101">
              <a:extLst>
                <a:ext uri="{FF2B5EF4-FFF2-40B4-BE49-F238E27FC236}">
                  <a16:creationId xmlns:a16="http://schemas.microsoft.com/office/drawing/2014/main" id="{DA206C14-14DC-0AF3-CD3A-2761980D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3" y="1982788"/>
              <a:ext cx="1587" cy="476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1 w 1"/>
                <a:gd name="T5" fmla="*/ 1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0" name="Freeform 102">
              <a:extLst>
                <a:ext uri="{FF2B5EF4-FFF2-40B4-BE49-F238E27FC236}">
                  <a16:creationId xmlns:a16="http://schemas.microsoft.com/office/drawing/2014/main" id="{7481D474-5F0C-56D3-9A3B-130DF8041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826" y="1987550"/>
              <a:ext cx="14287" cy="9525"/>
            </a:xfrm>
            <a:custGeom>
              <a:avLst/>
              <a:gdLst>
                <a:gd name="T0" fmla="*/ 2 w 9"/>
                <a:gd name="T1" fmla="*/ 2 h 6"/>
                <a:gd name="T2" fmla="*/ 2 w 9"/>
                <a:gd name="T3" fmla="*/ 3 h 6"/>
                <a:gd name="T4" fmla="*/ 1 w 9"/>
                <a:gd name="T5" fmla="*/ 4 h 6"/>
                <a:gd name="T6" fmla="*/ 0 w 9"/>
                <a:gd name="T7" fmla="*/ 6 h 6"/>
                <a:gd name="T8" fmla="*/ 1 w 9"/>
                <a:gd name="T9" fmla="*/ 6 h 6"/>
                <a:gd name="T10" fmla="*/ 1 w 9"/>
                <a:gd name="T11" fmla="*/ 6 h 6"/>
                <a:gd name="T12" fmla="*/ 3 w 9"/>
                <a:gd name="T13" fmla="*/ 5 h 6"/>
                <a:gd name="T14" fmla="*/ 4 w 9"/>
                <a:gd name="T15" fmla="*/ 5 h 6"/>
                <a:gd name="T16" fmla="*/ 5 w 9"/>
                <a:gd name="T17" fmla="*/ 4 h 6"/>
                <a:gd name="T18" fmla="*/ 7 w 9"/>
                <a:gd name="T19" fmla="*/ 3 h 6"/>
                <a:gd name="T20" fmla="*/ 8 w 9"/>
                <a:gd name="T21" fmla="*/ 2 h 6"/>
                <a:gd name="T22" fmla="*/ 9 w 9"/>
                <a:gd name="T23" fmla="*/ 0 h 6"/>
                <a:gd name="T24" fmla="*/ 6 w 9"/>
                <a:gd name="T25" fmla="*/ 1 h 6"/>
                <a:gd name="T26" fmla="*/ 2 w 9"/>
                <a:gd name="T2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2" y="2"/>
                  </a:move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0"/>
                  </a:lnTo>
                  <a:lnTo>
                    <a:pt x="6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1" name="Freeform 103">
              <a:extLst>
                <a:ext uri="{FF2B5EF4-FFF2-40B4-BE49-F238E27FC236}">
                  <a16:creationId xmlns:a16="http://schemas.microsoft.com/office/drawing/2014/main" id="{FF011118-0B3F-E6BC-B422-53CB2F8C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063" y="1419225"/>
              <a:ext cx="1076325" cy="650875"/>
            </a:xfrm>
            <a:custGeom>
              <a:avLst/>
              <a:gdLst>
                <a:gd name="T0" fmla="*/ 0 w 678"/>
                <a:gd name="T1" fmla="*/ 229 h 410"/>
                <a:gd name="T2" fmla="*/ 26 w 678"/>
                <a:gd name="T3" fmla="*/ 256 h 410"/>
                <a:gd name="T4" fmla="*/ 56 w 678"/>
                <a:gd name="T5" fmla="*/ 258 h 410"/>
                <a:gd name="T6" fmla="*/ 100 w 678"/>
                <a:gd name="T7" fmla="*/ 270 h 410"/>
                <a:gd name="T8" fmla="*/ 160 w 678"/>
                <a:gd name="T9" fmla="*/ 245 h 410"/>
                <a:gd name="T10" fmla="*/ 184 w 678"/>
                <a:gd name="T11" fmla="*/ 235 h 410"/>
                <a:gd name="T12" fmla="*/ 224 w 678"/>
                <a:gd name="T13" fmla="*/ 245 h 410"/>
                <a:gd name="T14" fmla="*/ 239 w 678"/>
                <a:gd name="T15" fmla="*/ 250 h 410"/>
                <a:gd name="T16" fmla="*/ 264 w 678"/>
                <a:gd name="T17" fmla="*/ 268 h 410"/>
                <a:gd name="T18" fmla="*/ 272 w 678"/>
                <a:gd name="T19" fmla="*/ 297 h 410"/>
                <a:gd name="T20" fmla="*/ 280 w 678"/>
                <a:gd name="T21" fmla="*/ 315 h 410"/>
                <a:gd name="T22" fmla="*/ 292 w 678"/>
                <a:gd name="T23" fmla="*/ 338 h 410"/>
                <a:gd name="T24" fmla="*/ 281 w 678"/>
                <a:gd name="T25" fmla="*/ 347 h 410"/>
                <a:gd name="T26" fmla="*/ 263 w 678"/>
                <a:gd name="T27" fmla="*/ 338 h 410"/>
                <a:gd name="T28" fmla="*/ 246 w 678"/>
                <a:gd name="T29" fmla="*/ 378 h 410"/>
                <a:gd name="T30" fmla="*/ 231 w 678"/>
                <a:gd name="T31" fmla="*/ 399 h 410"/>
                <a:gd name="T32" fmla="*/ 263 w 678"/>
                <a:gd name="T33" fmla="*/ 401 h 410"/>
                <a:gd name="T34" fmla="*/ 286 w 678"/>
                <a:gd name="T35" fmla="*/ 398 h 410"/>
                <a:gd name="T36" fmla="*/ 281 w 678"/>
                <a:gd name="T37" fmla="*/ 379 h 410"/>
                <a:gd name="T38" fmla="*/ 293 w 678"/>
                <a:gd name="T39" fmla="*/ 381 h 410"/>
                <a:gd name="T40" fmla="*/ 316 w 678"/>
                <a:gd name="T41" fmla="*/ 359 h 410"/>
                <a:gd name="T42" fmla="*/ 344 w 678"/>
                <a:gd name="T43" fmla="*/ 336 h 410"/>
                <a:gd name="T44" fmla="*/ 355 w 678"/>
                <a:gd name="T45" fmla="*/ 335 h 410"/>
                <a:gd name="T46" fmla="*/ 365 w 678"/>
                <a:gd name="T47" fmla="*/ 310 h 410"/>
                <a:gd name="T48" fmla="*/ 370 w 678"/>
                <a:gd name="T49" fmla="*/ 316 h 410"/>
                <a:gd name="T50" fmla="*/ 392 w 678"/>
                <a:gd name="T51" fmla="*/ 336 h 410"/>
                <a:gd name="T52" fmla="*/ 368 w 678"/>
                <a:gd name="T53" fmla="*/ 344 h 410"/>
                <a:gd name="T54" fmla="*/ 381 w 678"/>
                <a:gd name="T55" fmla="*/ 361 h 410"/>
                <a:gd name="T56" fmla="*/ 419 w 678"/>
                <a:gd name="T57" fmla="*/ 363 h 410"/>
                <a:gd name="T58" fmla="*/ 447 w 678"/>
                <a:gd name="T59" fmla="*/ 362 h 410"/>
                <a:gd name="T60" fmla="*/ 482 w 678"/>
                <a:gd name="T61" fmla="*/ 380 h 410"/>
                <a:gd name="T62" fmla="*/ 492 w 678"/>
                <a:gd name="T63" fmla="*/ 343 h 410"/>
                <a:gd name="T64" fmla="*/ 530 w 678"/>
                <a:gd name="T65" fmla="*/ 335 h 410"/>
                <a:gd name="T66" fmla="*/ 554 w 678"/>
                <a:gd name="T67" fmla="*/ 324 h 410"/>
                <a:gd name="T68" fmla="*/ 604 w 678"/>
                <a:gd name="T69" fmla="*/ 308 h 410"/>
                <a:gd name="T70" fmla="*/ 625 w 678"/>
                <a:gd name="T71" fmla="*/ 270 h 410"/>
                <a:gd name="T72" fmla="*/ 665 w 678"/>
                <a:gd name="T73" fmla="*/ 253 h 410"/>
                <a:gd name="T74" fmla="*/ 661 w 678"/>
                <a:gd name="T75" fmla="*/ 215 h 410"/>
                <a:gd name="T76" fmla="*/ 667 w 678"/>
                <a:gd name="T77" fmla="*/ 198 h 410"/>
                <a:gd name="T78" fmla="*/ 667 w 678"/>
                <a:gd name="T79" fmla="*/ 169 h 410"/>
                <a:gd name="T80" fmla="*/ 621 w 678"/>
                <a:gd name="T81" fmla="*/ 144 h 410"/>
                <a:gd name="T82" fmla="*/ 582 w 678"/>
                <a:gd name="T83" fmla="*/ 131 h 410"/>
                <a:gd name="T84" fmla="*/ 535 w 678"/>
                <a:gd name="T85" fmla="*/ 125 h 410"/>
                <a:gd name="T86" fmla="*/ 497 w 678"/>
                <a:gd name="T87" fmla="*/ 106 h 410"/>
                <a:gd name="T88" fmla="*/ 488 w 678"/>
                <a:gd name="T89" fmla="*/ 78 h 410"/>
                <a:gd name="T90" fmla="*/ 456 w 678"/>
                <a:gd name="T91" fmla="*/ 62 h 410"/>
                <a:gd name="T92" fmla="*/ 459 w 678"/>
                <a:gd name="T93" fmla="*/ 33 h 410"/>
                <a:gd name="T94" fmla="*/ 438 w 678"/>
                <a:gd name="T95" fmla="*/ 1 h 410"/>
                <a:gd name="T96" fmla="*/ 399 w 678"/>
                <a:gd name="T97" fmla="*/ 8 h 410"/>
                <a:gd name="T98" fmla="*/ 343 w 678"/>
                <a:gd name="T99" fmla="*/ 20 h 410"/>
                <a:gd name="T100" fmla="*/ 320 w 678"/>
                <a:gd name="T101" fmla="*/ 36 h 410"/>
                <a:gd name="T102" fmla="*/ 319 w 678"/>
                <a:gd name="T103" fmla="*/ 58 h 410"/>
                <a:gd name="T104" fmla="*/ 292 w 678"/>
                <a:gd name="T105" fmla="*/ 57 h 410"/>
                <a:gd name="T106" fmla="*/ 265 w 678"/>
                <a:gd name="T107" fmla="*/ 56 h 410"/>
                <a:gd name="T108" fmla="*/ 241 w 678"/>
                <a:gd name="T109" fmla="*/ 50 h 410"/>
                <a:gd name="T110" fmla="*/ 212 w 678"/>
                <a:gd name="T111" fmla="*/ 51 h 410"/>
                <a:gd name="T112" fmla="*/ 189 w 678"/>
                <a:gd name="T113" fmla="*/ 40 h 410"/>
                <a:gd name="T114" fmla="*/ 81 w 678"/>
                <a:gd name="T115" fmla="*/ 35 h 410"/>
                <a:gd name="T116" fmla="*/ 57 w 678"/>
                <a:gd name="T117" fmla="*/ 65 h 410"/>
                <a:gd name="T118" fmla="*/ 70 w 678"/>
                <a:gd name="T119" fmla="*/ 99 h 410"/>
                <a:gd name="T120" fmla="*/ 35 w 678"/>
                <a:gd name="T121" fmla="*/ 145 h 410"/>
                <a:gd name="T122" fmla="*/ 24 w 678"/>
                <a:gd name="T123" fmla="*/ 194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410">
                  <a:moveTo>
                    <a:pt x="14" y="199"/>
                  </a:moveTo>
                  <a:lnTo>
                    <a:pt x="14" y="201"/>
                  </a:lnTo>
                  <a:lnTo>
                    <a:pt x="14" y="202"/>
                  </a:lnTo>
                  <a:lnTo>
                    <a:pt x="13" y="202"/>
                  </a:lnTo>
                  <a:lnTo>
                    <a:pt x="11" y="202"/>
                  </a:lnTo>
                  <a:lnTo>
                    <a:pt x="10" y="205"/>
                  </a:lnTo>
                  <a:lnTo>
                    <a:pt x="9" y="206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8" y="208"/>
                  </a:lnTo>
                  <a:lnTo>
                    <a:pt x="8" y="209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12"/>
                  </a:lnTo>
                  <a:lnTo>
                    <a:pt x="8" y="213"/>
                  </a:lnTo>
                  <a:lnTo>
                    <a:pt x="7" y="214"/>
                  </a:lnTo>
                  <a:lnTo>
                    <a:pt x="6" y="215"/>
                  </a:lnTo>
                  <a:lnTo>
                    <a:pt x="6" y="216"/>
                  </a:lnTo>
                  <a:lnTo>
                    <a:pt x="6" y="217"/>
                  </a:lnTo>
                  <a:lnTo>
                    <a:pt x="6" y="218"/>
                  </a:lnTo>
                  <a:lnTo>
                    <a:pt x="6" y="219"/>
                  </a:lnTo>
                  <a:lnTo>
                    <a:pt x="5" y="220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2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1" y="234"/>
                  </a:lnTo>
                  <a:lnTo>
                    <a:pt x="2" y="234"/>
                  </a:lnTo>
                  <a:lnTo>
                    <a:pt x="4" y="235"/>
                  </a:lnTo>
                  <a:lnTo>
                    <a:pt x="3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5" y="238"/>
                  </a:lnTo>
                  <a:lnTo>
                    <a:pt x="5" y="239"/>
                  </a:lnTo>
                  <a:lnTo>
                    <a:pt x="5" y="240"/>
                  </a:lnTo>
                  <a:lnTo>
                    <a:pt x="5" y="241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9" y="245"/>
                  </a:lnTo>
                  <a:lnTo>
                    <a:pt x="10" y="245"/>
                  </a:lnTo>
                  <a:lnTo>
                    <a:pt x="11" y="245"/>
                  </a:lnTo>
                  <a:lnTo>
                    <a:pt x="12" y="245"/>
                  </a:lnTo>
                  <a:lnTo>
                    <a:pt x="15" y="248"/>
                  </a:lnTo>
                  <a:lnTo>
                    <a:pt x="16" y="249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7" y="252"/>
                  </a:lnTo>
                  <a:lnTo>
                    <a:pt x="20" y="252"/>
                  </a:lnTo>
                  <a:lnTo>
                    <a:pt x="21" y="252"/>
                  </a:lnTo>
                  <a:lnTo>
                    <a:pt x="22" y="251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4" y="253"/>
                  </a:lnTo>
                  <a:lnTo>
                    <a:pt x="25" y="253"/>
                  </a:lnTo>
                  <a:lnTo>
                    <a:pt x="25" y="254"/>
                  </a:lnTo>
                  <a:lnTo>
                    <a:pt x="26" y="256"/>
                  </a:lnTo>
                  <a:lnTo>
                    <a:pt x="25" y="257"/>
                  </a:lnTo>
                  <a:lnTo>
                    <a:pt x="25" y="258"/>
                  </a:lnTo>
                  <a:lnTo>
                    <a:pt x="25" y="259"/>
                  </a:lnTo>
                  <a:lnTo>
                    <a:pt x="25" y="260"/>
                  </a:lnTo>
                  <a:lnTo>
                    <a:pt x="26" y="261"/>
                  </a:lnTo>
                  <a:lnTo>
                    <a:pt x="27" y="261"/>
                  </a:lnTo>
                  <a:lnTo>
                    <a:pt x="28" y="260"/>
                  </a:lnTo>
                  <a:lnTo>
                    <a:pt x="28" y="259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9" y="257"/>
                  </a:lnTo>
                  <a:lnTo>
                    <a:pt x="30" y="258"/>
                  </a:lnTo>
                  <a:lnTo>
                    <a:pt x="31" y="258"/>
                  </a:lnTo>
                  <a:lnTo>
                    <a:pt x="32" y="259"/>
                  </a:lnTo>
                  <a:lnTo>
                    <a:pt x="33" y="259"/>
                  </a:lnTo>
                  <a:lnTo>
                    <a:pt x="34" y="257"/>
                  </a:lnTo>
                  <a:lnTo>
                    <a:pt x="34" y="256"/>
                  </a:lnTo>
                  <a:lnTo>
                    <a:pt x="35" y="253"/>
                  </a:lnTo>
                  <a:lnTo>
                    <a:pt x="36" y="253"/>
                  </a:lnTo>
                  <a:lnTo>
                    <a:pt x="37" y="252"/>
                  </a:lnTo>
                  <a:lnTo>
                    <a:pt x="38" y="252"/>
                  </a:lnTo>
                  <a:lnTo>
                    <a:pt x="41" y="253"/>
                  </a:lnTo>
                  <a:lnTo>
                    <a:pt x="42" y="253"/>
                  </a:lnTo>
                  <a:lnTo>
                    <a:pt x="42" y="255"/>
                  </a:lnTo>
                  <a:lnTo>
                    <a:pt x="44" y="257"/>
                  </a:lnTo>
                  <a:lnTo>
                    <a:pt x="45" y="258"/>
                  </a:lnTo>
                  <a:lnTo>
                    <a:pt x="46" y="258"/>
                  </a:lnTo>
                  <a:lnTo>
                    <a:pt x="49" y="259"/>
                  </a:lnTo>
                  <a:lnTo>
                    <a:pt x="50" y="259"/>
                  </a:lnTo>
                  <a:lnTo>
                    <a:pt x="51" y="258"/>
                  </a:lnTo>
                  <a:lnTo>
                    <a:pt x="51" y="258"/>
                  </a:lnTo>
                  <a:lnTo>
                    <a:pt x="52" y="257"/>
                  </a:lnTo>
                  <a:lnTo>
                    <a:pt x="53" y="257"/>
                  </a:lnTo>
                  <a:lnTo>
                    <a:pt x="56" y="258"/>
                  </a:lnTo>
                  <a:lnTo>
                    <a:pt x="58" y="258"/>
                  </a:lnTo>
                  <a:lnTo>
                    <a:pt x="59" y="259"/>
                  </a:lnTo>
                  <a:lnTo>
                    <a:pt x="61" y="258"/>
                  </a:lnTo>
                  <a:lnTo>
                    <a:pt x="62" y="259"/>
                  </a:lnTo>
                  <a:lnTo>
                    <a:pt x="64" y="261"/>
                  </a:lnTo>
                  <a:lnTo>
                    <a:pt x="64" y="262"/>
                  </a:lnTo>
                  <a:lnTo>
                    <a:pt x="65" y="262"/>
                  </a:lnTo>
                  <a:lnTo>
                    <a:pt x="68" y="260"/>
                  </a:lnTo>
                  <a:lnTo>
                    <a:pt x="69" y="260"/>
                  </a:lnTo>
                  <a:lnTo>
                    <a:pt x="70" y="261"/>
                  </a:lnTo>
                  <a:lnTo>
                    <a:pt x="72" y="261"/>
                  </a:lnTo>
                  <a:lnTo>
                    <a:pt x="73" y="262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3"/>
                  </a:lnTo>
                  <a:lnTo>
                    <a:pt x="78" y="263"/>
                  </a:lnTo>
                  <a:lnTo>
                    <a:pt x="81" y="262"/>
                  </a:lnTo>
                  <a:lnTo>
                    <a:pt x="83" y="262"/>
                  </a:lnTo>
                  <a:lnTo>
                    <a:pt x="85" y="261"/>
                  </a:lnTo>
                  <a:lnTo>
                    <a:pt x="85" y="261"/>
                  </a:lnTo>
                  <a:lnTo>
                    <a:pt x="87" y="261"/>
                  </a:lnTo>
                  <a:lnTo>
                    <a:pt x="89" y="261"/>
                  </a:lnTo>
                  <a:lnTo>
                    <a:pt x="90" y="261"/>
                  </a:lnTo>
                  <a:lnTo>
                    <a:pt x="91" y="262"/>
                  </a:lnTo>
                  <a:lnTo>
                    <a:pt x="92" y="262"/>
                  </a:lnTo>
                  <a:lnTo>
                    <a:pt x="93" y="263"/>
                  </a:lnTo>
                  <a:lnTo>
                    <a:pt x="93" y="263"/>
                  </a:lnTo>
                  <a:lnTo>
                    <a:pt x="93" y="264"/>
                  </a:lnTo>
                  <a:lnTo>
                    <a:pt x="93" y="265"/>
                  </a:lnTo>
                  <a:lnTo>
                    <a:pt x="94" y="266"/>
                  </a:lnTo>
                  <a:lnTo>
                    <a:pt x="94" y="267"/>
                  </a:lnTo>
                  <a:lnTo>
                    <a:pt x="96" y="268"/>
                  </a:lnTo>
                  <a:lnTo>
                    <a:pt x="99" y="269"/>
                  </a:lnTo>
                  <a:lnTo>
                    <a:pt x="100" y="270"/>
                  </a:lnTo>
                  <a:lnTo>
                    <a:pt x="101" y="270"/>
                  </a:lnTo>
                  <a:lnTo>
                    <a:pt x="102" y="272"/>
                  </a:lnTo>
                  <a:lnTo>
                    <a:pt x="102" y="273"/>
                  </a:lnTo>
                  <a:lnTo>
                    <a:pt x="103" y="274"/>
                  </a:lnTo>
                  <a:lnTo>
                    <a:pt x="104" y="273"/>
                  </a:lnTo>
                  <a:lnTo>
                    <a:pt x="105" y="273"/>
                  </a:lnTo>
                  <a:lnTo>
                    <a:pt x="108" y="273"/>
                  </a:lnTo>
                  <a:lnTo>
                    <a:pt x="110" y="272"/>
                  </a:lnTo>
                  <a:lnTo>
                    <a:pt x="111" y="271"/>
                  </a:lnTo>
                  <a:lnTo>
                    <a:pt x="115" y="265"/>
                  </a:lnTo>
                  <a:lnTo>
                    <a:pt x="117" y="263"/>
                  </a:lnTo>
                  <a:lnTo>
                    <a:pt x="135" y="262"/>
                  </a:lnTo>
                  <a:lnTo>
                    <a:pt x="137" y="261"/>
                  </a:lnTo>
                  <a:lnTo>
                    <a:pt x="140" y="260"/>
                  </a:lnTo>
                  <a:lnTo>
                    <a:pt x="141" y="260"/>
                  </a:lnTo>
                  <a:lnTo>
                    <a:pt x="142" y="260"/>
                  </a:lnTo>
                  <a:lnTo>
                    <a:pt x="144" y="260"/>
                  </a:lnTo>
                  <a:lnTo>
                    <a:pt x="146" y="259"/>
                  </a:lnTo>
                  <a:lnTo>
                    <a:pt x="149" y="259"/>
                  </a:lnTo>
                  <a:lnTo>
                    <a:pt x="150" y="259"/>
                  </a:lnTo>
                  <a:lnTo>
                    <a:pt x="152" y="258"/>
                  </a:lnTo>
                  <a:lnTo>
                    <a:pt x="152" y="257"/>
                  </a:lnTo>
                  <a:lnTo>
                    <a:pt x="152" y="255"/>
                  </a:lnTo>
                  <a:lnTo>
                    <a:pt x="153" y="254"/>
                  </a:lnTo>
                  <a:lnTo>
                    <a:pt x="153" y="253"/>
                  </a:lnTo>
                  <a:lnTo>
                    <a:pt x="154" y="252"/>
                  </a:lnTo>
                  <a:lnTo>
                    <a:pt x="155" y="251"/>
                  </a:lnTo>
                  <a:lnTo>
                    <a:pt x="155" y="249"/>
                  </a:lnTo>
                  <a:lnTo>
                    <a:pt x="155" y="248"/>
                  </a:lnTo>
                  <a:lnTo>
                    <a:pt x="156" y="246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59" y="245"/>
                  </a:lnTo>
                  <a:lnTo>
                    <a:pt x="160" y="245"/>
                  </a:lnTo>
                  <a:lnTo>
                    <a:pt x="161" y="245"/>
                  </a:lnTo>
                  <a:lnTo>
                    <a:pt x="162" y="245"/>
                  </a:lnTo>
                  <a:lnTo>
                    <a:pt x="167" y="244"/>
                  </a:lnTo>
                  <a:lnTo>
                    <a:pt x="168" y="244"/>
                  </a:lnTo>
                  <a:lnTo>
                    <a:pt x="168" y="243"/>
                  </a:lnTo>
                  <a:lnTo>
                    <a:pt x="169" y="242"/>
                  </a:lnTo>
                  <a:lnTo>
                    <a:pt x="169" y="241"/>
                  </a:lnTo>
                  <a:lnTo>
                    <a:pt x="170" y="240"/>
                  </a:lnTo>
                  <a:lnTo>
                    <a:pt x="170" y="239"/>
                  </a:lnTo>
                  <a:lnTo>
                    <a:pt x="171" y="239"/>
                  </a:lnTo>
                  <a:lnTo>
                    <a:pt x="172" y="240"/>
                  </a:lnTo>
                  <a:lnTo>
                    <a:pt x="172" y="241"/>
                  </a:lnTo>
                  <a:lnTo>
                    <a:pt x="173" y="241"/>
                  </a:lnTo>
                  <a:lnTo>
                    <a:pt x="173" y="242"/>
                  </a:lnTo>
                  <a:lnTo>
                    <a:pt x="173" y="242"/>
                  </a:lnTo>
                  <a:lnTo>
                    <a:pt x="174" y="241"/>
                  </a:lnTo>
                  <a:lnTo>
                    <a:pt x="174" y="240"/>
                  </a:lnTo>
                  <a:lnTo>
                    <a:pt x="174" y="239"/>
                  </a:lnTo>
                  <a:lnTo>
                    <a:pt x="174" y="238"/>
                  </a:lnTo>
                  <a:lnTo>
                    <a:pt x="173" y="237"/>
                  </a:lnTo>
                  <a:lnTo>
                    <a:pt x="174" y="236"/>
                  </a:lnTo>
                  <a:lnTo>
                    <a:pt x="175" y="236"/>
                  </a:lnTo>
                  <a:lnTo>
                    <a:pt x="176" y="236"/>
                  </a:lnTo>
                  <a:lnTo>
                    <a:pt x="178" y="236"/>
                  </a:lnTo>
                  <a:lnTo>
                    <a:pt x="178" y="237"/>
                  </a:lnTo>
                  <a:lnTo>
                    <a:pt x="180" y="238"/>
                  </a:lnTo>
                  <a:lnTo>
                    <a:pt x="181" y="237"/>
                  </a:lnTo>
                  <a:lnTo>
                    <a:pt x="182" y="237"/>
                  </a:lnTo>
                  <a:lnTo>
                    <a:pt x="183" y="237"/>
                  </a:lnTo>
                  <a:lnTo>
                    <a:pt x="184" y="237"/>
                  </a:lnTo>
                  <a:lnTo>
                    <a:pt x="183" y="236"/>
                  </a:lnTo>
                  <a:lnTo>
                    <a:pt x="183" y="236"/>
                  </a:lnTo>
                  <a:lnTo>
                    <a:pt x="183" y="235"/>
                  </a:lnTo>
                  <a:lnTo>
                    <a:pt x="184" y="235"/>
                  </a:lnTo>
                  <a:lnTo>
                    <a:pt x="185" y="236"/>
                  </a:lnTo>
                  <a:lnTo>
                    <a:pt x="189" y="237"/>
                  </a:lnTo>
                  <a:lnTo>
                    <a:pt x="190" y="237"/>
                  </a:lnTo>
                  <a:lnTo>
                    <a:pt x="192" y="236"/>
                  </a:lnTo>
                  <a:lnTo>
                    <a:pt x="195" y="234"/>
                  </a:lnTo>
                  <a:lnTo>
                    <a:pt x="195" y="233"/>
                  </a:lnTo>
                  <a:lnTo>
                    <a:pt x="195" y="233"/>
                  </a:lnTo>
                  <a:lnTo>
                    <a:pt x="196" y="234"/>
                  </a:lnTo>
                  <a:lnTo>
                    <a:pt x="197" y="235"/>
                  </a:lnTo>
                  <a:lnTo>
                    <a:pt x="198" y="234"/>
                  </a:lnTo>
                  <a:lnTo>
                    <a:pt x="200" y="232"/>
                  </a:lnTo>
                  <a:lnTo>
                    <a:pt x="201" y="231"/>
                  </a:lnTo>
                  <a:lnTo>
                    <a:pt x="203" y="231"/>
                  </a:lnTo>
                  <a:lnTo>
                    <a:pt x="204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5" y="231"/>
                  </a:lnTo>
                  <a:lnTo>
                    <a:pt x="206" y="232"/>
                  </a:lnTo>
                  <a:lnTo>
                    <a:pt x="211" y="232"/>
                  </a:lnTo>
                  <a:lnTo>
                    <a:pt x="212" y="233"/>
                  </a:lnTo>
                  <a:lnTo>
                    <a:pt x="214" y="235"/>
                  </a:lnTo>
                  <a:lnTo>
                    <a:pt x="215" y="235"/>
                  </a:lnTo>
                  <a:lnTo>
                    <a:pt x="216" y="236"/>
                  </a:lnTo>
                  <a:lnTo>
                    <a:pt x="216" y="237"/>
                  </a:lnTo>
                  <a:lnTo>
                    <a:pt x="217" y="238"/>
                  </a:lnTo>
                  <a:lnTo>
                    <a:pt x="219" y="239"/>
                  </a:lnTo>
                  <a:lnTo>
                    <a:pt x="220" y="239"/>
                  </a:lnTo>
                  <a:lnTo>
                    <a:pt x="221" y="239"/>
                  </a:lnTo>
                  <a:lnTo>
                    <a:pt x="222" y="240"/>
                  </a:lnTo>
                  <a:lnTo>
                    <a:pt x="223" y="241"/>
                  </a:lnTo>
                  <a:lnTo>
                    <a:pt x="223" y="242"/>
                  </a:lnTo>
                  <a:lnTo>
                    <a:pt x="222" y="245"/>
                  </a:lnTo>
                  <a:lnTo>
                    <a:pt x="223" y="245"/>
                  </a:lnTo>
                  <a:lnTo>
                    <a:pt x="224" y="245"/>
                  </a:lnTo>
                  <a:lnTo>
                    <a:pt x="225" y="245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7" y="245"/>
                  </a:lnTo>
                  <a:lnTo>
                    <a:pt x="227" y="245"/>
                  </a:lnTo>
                  <a:lnTo>
                    <a:pt x="228" y="246"/>
                  </a:lnTo>
                  <a:lnTo>
                    <a:pt x="229" y="246"/>
                  </a:lnTo>
                  <a:lnTo>
                    <a:pt x="229" y="245"/>
                  </a:lnTo>
                  <a:lnTo>
                    <a:pt x="230" y="245"/>
                  </a:lnTo>
                  <a:lnTo>
                    <a:pt x="231" y="245"/>
                  </a:lnTo>
                  <a:lnTo>
                    <a:pt x="233" y="245"/>
                  </a:lnTo>
                  <a:lnTo>
                    <a:pt x="234" y="245"/>
                  </a:lnTo>
                  <a:lnTo>
                    <a:pt x="234" y="246"/>
                  </a:lnTo>
                  <a:lnTo>
                    <a:pt x="234" y="247"/>
                  </a:lnTo>
                  <a:lnTo>
                    <a:pt x="233" y="248"/>
                  </a:lnTo>
                  <a:lnTo>
                    <a:pt x="232" y="249"/>
                  </a:lnTo>
                  <a:lnTo>
                    <a:pt x="232" y="250"/>
                  </a:lnTo>
                  <a:lnTo>
                    <a:pt x="232" y="251"/>
                  </a:lnTo>
                  <a:lnTo>
                    <a:pt x="233" y="251"/>
                  </a:lnTo>
                  <a:lnTo>
                    <a:pt x="234" y="250"/>
                  </a:lnTo>
                  <a:lnTo>
                    <a:pt x="234" y="249"/>
                  </a:lnTo>
                  <a:lnTo>
                    <a:pt x="235" y="249"/>
                  </a:lnTo>
                  <a:lnTo>
                    <a:pt x="236" y="248"/>
                  </a:lnTo>
                  <a:lnTo>
                    <a:pt x="237" y="249"/>
                  </a:lnTo>
                  <a:lnTo>
                    <a:pt x="237" y="250"/>
                  </a:lnTo>
                  <a:lnTo>
                    <a:pt x="237" y="251"/>
                  </a:lnTo>
                  <a:lnTo>
                    <a:pt x="236" y="251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8" y="251"/>
                  </a:lnTo>
                  <a:lnTo>
                    <a:pt x="239" y="250"/>
                  </a:lnTo>
                  <a:lnTo>
                    <a:pt x="240" y="249"/>
                  </a:lnTo>
                  <a:lnTo>
                    <a:pt x="241" y="249"/>
                  </a:lnTo>
                  <a:lnTo>
                    <a:pt x="245" y="251"/>
                  </a:lnTo>
                  <a:lnTo>
                    <a:pt x="247" y="251"/>
                  </a:lnTo>
                  <a:lnTo>
                    <a:pt x="249" y="251"/>
                  </a:lnTo>
                  <a:lnTo>
                    <a:pt x="250" y="251"/>
                  </a:lnTo>
                  <a:lnTo>
                    <a:pt x="250" y="252"/>
                  </a:lnTo>
                  <a:lnTo>
                    <a:pt x="250" y="253"/>
                  </a:lnTo>
                  <a:lnTo>
                    <a:pt x="251" y="253"/>
                  </a:lnTo>
                  <a:lnTo>
                    <a:pt x="251" y="254"/>
                  </a:lnTo>
                  <a:lnTo>
                    <a:pt x="251" y="256"/>
                  </a:lnTo>
                  <a:lnTo>
                    <a:pt x="252" y="256"/>
                  </a:lnTo>
                  <a:lnTo>
                    <a:pt x="252" y="257"/>
                  </a:lnTo>
                  <a:lnTo>
                    <a:pt x="253" y="258"/>
                  </a:lnTo>
                  <a:lnTo>
                    <a:pt x="254" y="259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6" y="262"/>
                  </a:lnTo>
                  <a:lnTo>
                    <a:pt x="257" y="262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61" y="259"/>
                  </a:lnTo>
                  <a:lnTo>
                    <a:pt x="262" y="259"/>
                  </a:lnTo>
                  <a:lnTo>
                    <a:pt x="263" y="260"/>
                  </a:lnTo>
                  <a:lnTo>
                    <a:pt x="263" y="261"/>
                  </a:lnTo>
                  <a:lnTo>
                    <a:pt x="263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4"/>
                  </a:lnTo>
                  <a:lnTo>
                    <a:pt x="266" y="265"/>
                  </a:lnTo>
                  <a:lnTo>
                    <a:pt x="266" y="266"/>
                  </a:lnTo>
                  <a:lnTo>
                    <a:pt x="265" y="267"/>
                  </a:lnTo>
                  <a:lnTo>
                    <a:pt x="265" y="268"/>
                  </a:lnTo>
                  <a:lnTo>
                    <a:pt x="264" y="268"/>
                  </a:lnTo>
                  <a:lnTo>
                    <a:pt x="264" y="270"/>
                  </a:lnTo>
                  <a:lnTo>
                    <a:pt x="264" y="270"/>
                  </a:lnTo>
                  <a:lnTo>
                    <a:pt x="266" y="270"/>
                  </a:lnTo>
                  <a:lnTo>
                    <a:pt x="266" y="271"/>
                  </a:lnTo>
                  <a:lnTo>
                    <a:pt x="266" y="272"/>
                  </a:lnTo>
                  <a:lnTo>
                    <a:pt x="264" y="273"/>
                  </a:lnTo>
                  <a:lnTo>
                    <a:pt x="264" y="275"/>
                  </a:lnTo>
                  <a:lnTo>
                    <a:pt x="264" y="277"/>
                  </a:lnTo>
                  <a:lnTo>
                    <a:pt x="264" y="279"/>
                  </a:lnTo>
                  <a:lnTo>
                    <a:pt x="263" y="281"/>
                  </a:lnTo>
                  <a:lnTo>
                    <a:pt x="263" y="282"/>
                  </a:lnTo>
                  <a:lnTo>
                    <a:pt x="262" y="284"/>
                  </a:lnTo>
                  <a:lnTo>
                    <a:pt x="263" y="287"/>
                  </a:lnTo>
                  <a:lnTo>
                    <a:pt x="263" y="288"/>
                  </a:lnTo>
                  <a:lnTo>
                    <a:pt x="263" y="289"/>
                  </a:lnTo>
                  <a:lnTo>
                    <a:pt x="264" y="290"/>
                  </a:lnTo>
                  <a:lnTo>
                    <a:pt x="264" y="289"/>
                  </a:lnTo>
                  <a:lnTo>
                    <a:pt x="265" y="289"/>
                  </a:lnTo>
                  <a:lnTo>
                    <a:pt x="265" y="288"/>
                  </a:lnTo>
                  <a:lnTo>
                    <a:pt x="266" y="289"/>
                  </a:lnTo>
                  <a:lnTo>
                    <a:pt x="267" y="290"/>
                  </a:lnTo>
                  <a:lnTo>
                    <a:pt x="268" y="291"/>
                  </a:lnTo>
                  <a:lnTo>
                    <a:pt x="268" y="292"/>
                  </a:lnTo>
                  <a:lnTo>
                    <a:pt x="269" y="292"/>
                  </a:lnTo>
                  <a:lnTo>
                    <a:pt x="269" y="293"/>
                  </a:lnTo>
                  <a:lnTo>
                    <a:pt x="270" y="293"/>
                  </a:lnTo>
                  <a:lnTo>
                    <a:pt x="270" y="294"/>
                  </a:lnTo>
                  <a:lnTo>
                    <a:pt x="271" y="294"/>
                  </a:lnTo>
                  <a:lnTo>
                    <a:pt x="272" y="294"/>
                  </a:lnTo>
                  <a:lnTo>
                    <a:pt x="272" y="295"/>
                  </a:lnTo>
                  <a:lnTo>
                    <a:pt x="272" y="296"/>
                  </a:lnTo>
                  <a:lnTo>
                    <a:pt x="272" y="296"/>
                  </a:lnTo>
                  <a:lnTo>
                    <a:pt x="272" y="297"/>
                  </a:lnTo>
                  <a:lnTo>
                    <a:pt x="272" y="297"/>
                  </a:lnTo>
                  <a:lnTo>
                    <a:pt x="273" y="297"/>
                  </a:lnTo>
                  <a:lnTo>
                    <a:pt x="273" y="298"/>
                  </a:lnTo>
                  <a:lnTo>
                    <a:pt x="274" y="297"/>
                  </a:lnTo>
                  <a:lnTo>
                    <a:pt x="275" y="297"/>
                  </a:lnTo>
                  <a:lnTo>
                    <a:pt x="275" y="296"/>
                  </a:lnTo>
                  <a:lnTo>
                    <a:pt x="275" y="296"/>
                  </a:lnTo>
                  <a:lnTo>
                    <a:pt x="276" y="295"/>
                  </a:lnTo>
                  <a:lnTo>
                    <a:pt x="277" y="295"/>
                  </a:lnTo>
                  <a:lnTo>
                    <a:pt x="278" y="295"/>
                  </a:lnTo>
                  <a:lnTo>
                    <a:pt x="279" y="296"/>
                  </a:lnTo>
                  <a:lnTo>
                    <a:pt x="280" y="296"/>
                  </a:lnTo>
                  <a:lnTo>
                    <a:pt x="280" y="297"/>
                  </a:lnTo>
                  <a:lnTo>
                    <a:pt x="280" y="299"/>
                  </a:lnTo>
                  <a:lnTo>
                    <a:pt x="280" y="300"/>
                  </a:lnTo>
                  <a:lnTo>
                    <a:pt x="279" y="300"/>
                  </a:lnTo>
                  <a:lnTo>
                    <a:pt x="278" y="302"/>
                  </a:lnTo>
                  <a:lnTo>
                    <a:pt x="279" y="304"/>
                  </a:lnTo>
                  <a:lnTo>
                    <a:pt x="279" y="306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6" y="307"/>
                  </a:lnTo>
                  <a:lnTo>
                    <a:pt x="276" y="308"/>
                  </a:lnTo>
                  <a:lnTo>
                    <a:pt x="277" y="310"/>
                  </a:lnTo>
                  <a:lnTo>
                    <a:pt x="278" y="311"/>
                  </a:lnTo>
                  <a:lnTo>
                    <a:pt x="278" y="310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0" y="310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80" y="315"/>
                  </a:lnTo>
                  <a:lnTo>
                    <a:pt x="279" y="315"/>
                  </a:lnTo>
                  <a:lnTo>
                    <a:pt x="279" y="316"/>
                  </a:lnTo>
                  <a:lnTo>
                    <a:pt x="280" y="317"/>
                  </a:lnTo>
                  <a:lnTo>
                    <a:pt x="280" y="317"/>
                  </a:lnTo>
                  <a:lnTo>
                    <a:pt x="280" y="318"/>
                  </a:lnTo>
                  <a:lnTo>
                    <a:pt x="281" y="318"/>
                  </a:lnTo>
                  <a:lnTo>
                    <a:pt x="283" y="318"/>
                  </a:lnTo>
                  <a:lnTo>
                    <a:pt x="283" y="319"/>
                  </a:lnTo>
                  <a:lnTo>
                    <a:pt x="284" y="319"/>
                  </a:lnTo>
                  <a:lnTo>
                    <a:pt x="285" y="321"/>
                  </a:lnTo>
                  <a:lnTo>
                    <a:pt x="286" y="321"/>
                  </a:lnTo>
                  <a:lnTo>
                    <a:pt x="287" y="321"/>
                  </a:lnTo>
                  <a:lnTo>
                    <a:pt x="289" y="321"/>
                  </a:lnTo>
                  <a:lnTo>
                    <a:pt x="289" y="321"/>
                  </a:lnTo>
                  <a:lnTo>
                    <a:pt x="290" y="322"/>
                  </a:lnTo>
                  <a:lnTo>
                    <a:pt x="291" y="323"/>
                  </a:lnTo>
                  <a:lnTo>
                    <a:pt x="291" y="324"/>
                  </a:lnTo>
                  <a:lnTo>
                    <a:pt x="292" y="324"/>
                  </a:lnTo>
                  <a:lnTo>
                    <a:pt x="292" y="323"/>
                  </a:lnTo>
                  <a:lnTo>
                    <a:pt x="292" y="324"/>
                  </a:lnTo>
                  <a:lnTo>
                    <a:pt x="293" y="324"/>
                  </a:lnTo>
                  <a:lnTo>
                    <a:pt x="293" y="325"/>
                  </a:lnTo>
                  <a:lnTo>
                    <a:pt x="293" y="326"/>
                  </a:lnTo>
                  <a:lnTo>
                    <a:pt x="293" y="327"/>
                  </a:lnTo>
                  <a:lnTo>
                    <a:pt x="293" y="328"/>
                  </a:lnTo>
                  <a:lnTo>
                    <a:pt x="294" y="329"/>
                  </a:lnTo>
                  <a:lnTo>
                    <a:pt x="293" y="332"/>
                  </a:lnTo>
                  <a:lnTo>
                    <a:pt x="293" y="333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2" y="338"/>
                  </a:lnTo>
                  <a:lnTo>
                    <a:pt x="291" y="338"/>
                  </a:lnTo>
                  <a:lnTo>
                    <a:pt x="291" y="338"/>
                  </a:lnTo>
                  <a:lnTo>
                    <a:pt x="292" y="339"/>
                  </a:lnTo>
                  <a:lnTo>
                    <a:pt x="294" y="340"/>
                  </a:lnTo>
                  <a:lnTo>
                    <a:pt x="294" y="341"/>
                  </a:lnTo>
                  <a:lnTo>
                    <a:pt x="295" y="341"/>
                  </a:lnTo>
                  <a:lnTo>
                    <a:pt x="296" y="341"/>
                  </a:lnTo>
                  <a:lnTo>
                    <a:pt x="297" y="342"/>
                  </a:lnTo>
                  <a:lnTo>
                    <a:pt x="296" y="343"/>
                  </a:lnTo>
                  <a:lnTo>
                    <a:pt x="297" y="344"/>
                  </a:lnTo>
                  <a:lnTo>
                    <a:pt x="298" y="345"/>
                  </a:lnTo>
                  <a:lnTo>
                    <a:pt x="299" y="345"/>
                  </a:lnTo>
                  <a:lnTo>
                    <a:pt x="300" y="345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7" y="348"/>
                  </a:lnTo>
                  <a:lnTo>
                    <a:pt x="292" y="347"/>
                  </a:lnTo>
                  <a:lnTo>
                    <a:pt x="291" y="348"/>
                  </a:lnTo>
                  <a:lnTo>
                    <a:pt x="289" y="350"/>
                  </a:lnTo>
                  <a:lnTo>
                    <a:pt x="289" y="350"/>
                  </a:lnTo>
                  <a:lnTo>
                    <a:pt x="288" y="349"/>
                  </a:lnTo>
                  <a:lnTo>
                    <a:pt x="288" y="348"/>
                  </a:lnTo>
                  <a:lnTo>
                    <a:pt x="288" y="347"/>
                  </a:lnTo>
                  <a:lnTo>
                    <a:pt x="288" y="347"/>
                  </a:lnTo>
                  <a:lnTo>
                    <a:pt x="287" y="345"/>
                  </a:lnTo>
                  <a:lnTo>
                    <a:pt x="285" y="343"/>
                  </a:lnTo>
                  <a:lnTo>
                    <a:pt x="284" y="342"/>
                  </a:lnTo>
                  <a:lnTo>
                    <a:pt x="284" y="344"/>
                  </a:lnTo>
                  <a:lnTo>
                    <a:pt x="284" y="345"/>
                  </a:lnTo>
                  <a:lnTo>
                    <a:pt x="283" y="345"/>
                  </a:lnTo>
                  <a:lnTo>
                    <a:pt x="281" y="345"/>
                  </a:lnTo>
                  <a:lnTo>
                    <a:pt x="281" y="346"/>
                  </a:lnTo>
                  <a:lnTo>
                    <a:pt x="281" y="347"/>
                  </a:lnTo>
                  <a:lnTo>
                    <a:pt x="281" y="347"/>
                  </a:lnTo>
                  <a:lnTo>
                    <a:pt x="281" y="348"/>
                  </a:lnTo>
                  <a:lnTo>
                    <a:pt x="280" y="348"/>
                  </a:lnTo>
                  <a:lnTo>
                    <a:pt x="280" y="348"/>
                  </a:lnTo>
                  <a:lnTo>
                    <a:pt x="280" y="348"/>
                  </a:lnTo>
                  <a:lnTo>
                    <a:pt x="280" y="347"/>
                  </a:lnTo>
                  <a:lnTo>
                    <a:pt x="279" y="347"/>
                  </a:lnTo>
                  <a:lnTo>
                    <a:pt x="279" y="346"/>
                  </a:lnTo>
                  <a:lnTo>
                    <a:pt x="278" y="346"/>
                  </a:lnTo>
                  <a:lnTo>
                    <a:pt x="277" y="346"/>
                  </a:lnTo>
                  <a:lnTo>
                    <a:pt x="276" y="345"/>
                  </a:lnTo>
                  <a:lnTo>
                    <a:pt x="276" y="344"/>
                  </a:lnTo>
                  <a:lnTo>
                    <a:pt x="276" y="343"/>
                  </a:lnTo>
                  <a:lnTo>
                    <a:pt x="276" y="342"/>
                  </a:lnTo>
                  <a:lnTo>
                    <a:pt x="275" y="341"/>
                  </a:lnTo>
                  <a:lnTo>
                    <a:pt x="274" y="342"/>
                  </a:lnTo>
                  <a:lnTo>
                    <a:pt x="273" y="343"/>
                  </a:lnTo>
                  <a:lnTo>
                    <a:pt x="272" y="346"/>
                  </a:lnTo>
                  <a:lnTo>
                    <a:pt x="271" y="345"/>
                  </a:lnTo>
                  <a:lnTo>
                    <a:pt x="270" y="342"/>
                  </a:lnTo>
                  <a:lnTo>
                    <a:pt x="269" y="342"/>
                  </a:lnTo>
                  <a:lnTo>
                    <a:pt x="268" y="344"/>
                  </a:lnTo>
                  <a:lnTo>
                    <a:pt x="269" y="346"/>
                  </a:lnTo>
                  <a:lnTo>
                    <a:pt x="268" y="347"/>
                  </a:lnTo>
                  <a:lnTo>
                    <a:pt x="267" y="347"/>
                  </a:lnTo>
                  <a:lnTo>
                    <a:pt x="266" y="348"/>
                  </a:lnTo>
                  <a:lnTo>
                    <a:pt x="265" y="349"/>
                  </a:lnTo>
                  <a:lnTo>
                    <a:pt x="264" y="348"/>
                  </a:lnTo>
                  <a:lnTo>
                    <a:pt x="264" y="347"/>
                  </a:lnTo>
                  <a:lnTo>
                    <a:pt x="265" y="347"/>
                  </a:lnTo>
                  <a:lnTo>
                    <a:pt x="265" y="346"/>
                  </a:lnTo>
                  <a:lnTo>
                    <a:pt x="265" y="340"/>
                  </a:lnTo>
                  <a:lnTo>
                    <a:pt x="265" y="339"/>
                  </a:lnTo>
                  <a:lnTo>
                    <a:pt x="264" y="338"/>
                  </a:lnTo>
                  <a:lnTo>
                    <a:pt x="263" y="338"/>
                  </a:lnTo>
                  <a:lnTo>
                    <a:pt x="260" y="340"/>
                  </a:lnTo>
                  <a:lnTo>
                    <a:pt x="259" y="341"/>
                  </a:lnTo>
                  <a:lnTo>
                    <a:pt x="259" y="341"/>
                  </a:lnTo>
                  <a:lnTo>
                    <a:pt x="255" y="343"/>
                  </a:lnTo>
                  <a:lnTo>
                    <a:pt x="255" y="345"/>
                  </a:lnTo>
                  <a:lnTo>
                    <a:pt x="255" y="347"/>
                  </a:lnTo>
                  <a:lnTo>
                    <a:pt x="255" y="348"/>
                  </a:lnTo>
                  <a:lnTo>
                    <a:pt x="255" y="351"/>
                  </a:lnTo>
                  <a:lnTo>
                    <a:pt x="255" y="352"/>
                  </a:lnTo>
                  <a:lnTo>
                    <a:pt x="255" y="353"/>
                  </a:lnTo>
                  <a:lnTo>
                    <a:pt x="255" y="354"/>
                  </a:lnTo>
                  <a:lnTo>
                    <a:pt x="255" y="355"/>
                  </a:lnTo>
                  <a:lnTo>
                    <a:pt x="256" y="355"/>
                  </a:lnTo>
                  <a:lnTo>
                    <a:pt x="257" y="356"/>
                  </a:lnTo>
                  <a:lnTo>
                    <a:pt x="258" y="357"/>
                  </a:lnTo>
                  <a:lnTo>
                    <a:pt x="258" y="358"/>
                  </a:lnTo>
                  <a:lnTo>
                    <a:pt x="258" y="359"/>
                  </a:lnTo>
                  <a:lnTo>
                    <a:pt x="257" y="361"/>
                  </a:lnTo>
                  <a:lnTo>
                    <a:pt x="255" y="363"/>
                  </a:lnTo>
                  <a:lnTo>
                    <a:pt x="255" y="364"/>
                  </a:lnTo>
                  <a:lnTo>
                    <a:pt x="255" y="364"/>
                  </a:lnTo>
                  <a:lnTo>
                    <a:pt x="256" y="367"/>
                  </a:lnTo>
                  <a:lnTo>
                    <a:pt x="256" y="368"/>
                  </a:lnTo>
                  <a:lnTo>
                    <a:pt x="255" y="369"/>
                  </a:lnTo>
                  <a:lnTo>
                    <a:pt x="248" y="371"/>
                  </a:lnTo>
                  <a:lnTo>
                    <a:pt x="247" y="371"/>
                  </a:lnTo>
                  <a:lnTo>
                    <a:pt x="247" y="372"/>
                  </a:lnTo>
                  <a:lnTo>
                    <a:pt x="247" y="373"/>
                  </a:lnTo>
                  <a:lnTo>
                    <a:pt x="248" y="374"/>
                  </a:lnTo>
                  <a:lnTo>
                    <a:pt x="248" y="375"/>
                  </a:lnTo>
                  <a:lnTo>
                    <a:pt x="248" y="377"/>
                  </a:lnTo>
                  <a:lnTo>
                    <a:pt x="247" y="377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9"/>
                  </a:lnTo>
                  <a:lnTo>
                    <a:pt x="245" y="379"/>
                  </a:lnTo>
                  <a:lnTo>
                    <a:pt x="245" y="380"/>
                  </a:lnTo>
                  <a:lnTo>
                    <a:pt x="245" y="380"/>
                  </a:lnTo>
                  <a:lnTo>
                    <a:pt x="244" y="381"/>
                  </a:lnTo>
                  <a:lnTo>
                    <a:pt x="241" y="381"/>
                  </a:lnTo>
                  <a:lnTo>
                    <a:pt x="241" y="381"/>
                  </a:lnTo>
                  <a:lnTo>
                    <a:pt x="241" y="382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9" y="384"/>
                  </a:lnTo>
                  <a:lnTo>
                    <a:pt x="238" y="384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8" y="388"/>
                  </a:lnTo>
                  <a:lnTo>
                    <a:pt x="239" y="389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39" y="391"/>
                  </a:lnTo>
                  <a:lnTo>
                    <a:pt x="238" y="391"/>
                  </a:lnTo>
                  <a:lnTo>
                    <a:pt x="238" y="392"/>
                  </a:lnTo>
                  <a:lnTo>
                    <a:pt x="238" y="394"/>
                  </a:lnTo>
                  <a:lnTo>
                    <a:pt x="238" y="395"/>
                  </a:lnTo>
                  <a:lnTo>
                    <a:pt x="238" y="395"/>
                  </a:lnTo>
                  <a:lnTo>
                    <a:pt x="236" y="395"/>
                  </a:lnTo>
                  <a:lnTo>
                    <a:pt x="233" y="394"/>
                  </a:lnTo>
                  <a:lnTo>
                    <a:pt x="230" y="394"/>
                  </a:lnTo>
                  <a:lnTo>
                    <a:pt x="228" y="396"/>
                  </a:lnTo>
                  <a:lnTo>
                    <a:pt x="228" y="397"/>
                  </a:lnTo>
                  <a:lnTo>
                    <a:pt x="228" y="398"/>
                  </a:lnTo>
                  <a:lnTo>
                    <a:pt x="228" y="398"/>
                  </a:lnTo>
                  <a:lnTo>
                    <a:pt x="229" y="398"/>
                  </a:lnTo>
                  <a:lnTo>
                    <a:pt x="230" y="398"/>
                  </a:lnTo>
                  <a:lnTo>
                    <a:pt x="231" y="399"/>
                  </a:lnTo>
                  <a:lnTo>
                    <a:pt x="230" y="401"/>
                  </a:lnTo>
                  <a:lnTo>
                    <a:pt x="232" y="403"/>
                  </a:lnTo>
                  <a:lnTo>
                    <a:pt x="232" y="405"/>
                  </a:lnTo>
                  <a:lnTo>
                    <a:pt x="233" y="405"/>
                  </a:lnTo>
                  <a:lnTo>
                    <a:pt x="234" y="405"/>
                  </a:lnTo>
                  <a:lnTo>
                    <a:pt x="236" y="406"/>
                  </a:lnTo>
                  <a:lnTo>
                    <a:pt x="238" y="407"/>
                  </a:lnTo>
                  <a:lnTo>
                    <a:pt x="241" y="408"/>
                  </a:lnTo>
                  <a:lnTo>
                    <a:pt x="246" y="410"/>
                  </a:lnTo>
                  <a:lnTo>
                    <a:pt x="248" y="409"/>
                  </a:lnTo>
                  <a:lnTo>
                    <a:pt x="249" y="409"/>
                  </a:lnTo>
                  <a:lnTo>
                    <a:pt x="250" y="409"/>
                  </a:lnTo>
                  <a:lnTo>
                    <a:pt x="249" y="408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50" y="407"/>
                  </a:lnTo>
                  <a:lnTo>
                    <a:pt x="250" y="406"/>
                  </a:lnTo>
                  <a:lnTo>
                    <a:pt x="250" y="405"/>
                  </a:lnTo>
                  <a:lnTo>
                    <a:pt x="251" y="404"/>
                  </a:lnTo>
                  <a:lnTo>
                    <a:pt x="251" y="405"/>
                  </a:lnTo>
                  <a:lnTo>
                    <a:pt x="253" y="405"/>
                  </a:lnTo>
                  <a:lnTo>
                    <a:pt x="254" y="406"/>
                  </a:lnTo>
                  <a:lnTo>
                    <a:pt x="255" y="407"/>
                  </a:lnTo>
                  <a:lnTo>
                    <a:pt x="255" y="407"/>
                  </a:lnTo>
                  <a:lnTo>
                    <a:pt x="256" y="407"/>
                  </a:lnTo>
                  <a:lnTo>
                    <a:pt x="256" y="405"/>
                  </a:lnTo>
                  <a:lnTo>
                    <a:pt x="257" y="405"/>
                  </a:lnTo>
                  <a:lnTo>
                    <a:pt x="257" y="404"/>
                  </a:lnTo>
                  <a:lnTo>
                    <a:pt x="258" y="404"/>
                  </a:lnTo>
                  <a:lnTo>
                    <a:pt x="259" y="404"/>
                  </a:lnTo>
                  <a:lnTo>
                    <a:pt x="260" y="402"/>
                  </a:lnTo>
                  <a:lnTo>
                    <a:pt x="262" y="402"/>
                  </a:lnTo>
                  <a:lnTo>
                    <a:pt x="262" y="401"/>
                  </a:lnTo>
                  <a:lnTo>
                    <a:pt x="263" y="401"/>
                  </a:lnTo>
                  <a:lnTo>
                    <a:pt x="263" y="401"/>
                  </a:lnTo>
                  <a:lnTo>
                    <a:pt x="264" y="401"/>
                  </a:lnTo>
                  <a:lnTo>
                    <a:pt x="264" y="400"/>
                  </a:lnTo>
                  <a:lnTo>
                    <a:pt x="265" y="400"/>
                  </a:lnTo>
                  <a:lnTo>
                    <a:pt x="266" y="399"/>
                  </a:lnTo>
                  <a:lnTo>
                    <a:pt x="267" y="399"/>
                  </a:lnTo>
                  <a:lnTo>
                    <a:pt x="268" y="399"/>
                  </a:lnTo>
                  <a:lnTo>
                    <a:pt x="269" y="399"/>
                  </a:lnTo>
                  <a:lnTo>
                    <a:pt x="270" y="398"/>
                  </a:lnTo>
                  <a:lnTo>
                    <a:pt x="271" y="398"/>
                  </a:lnTo>
                  <a:lnTo>
                    <a:pt x="271" y="399"/>
                  </a:lnTo>
                  <a:lnTo>
                    <a:pt x="274" y="399"/>
                  </a:lnTo>
                  <a:lnTo>
                    <a:pt x="280" y="401"/>
                  </a:lnTo>
                  <a:lnTo>
                    <a:pt x="280" y="402"/>
                  </a:lnTo>
                  <a:lnTo>
                    <a:pt x="281" y="403"/>
                  </a:lnTo>
                  <a:lnTo>
                    <a:pt x="282" y="405"/>
                  </a:lnTo>
                  <a:lnTo>
                    <a:pt x="282" y="407"/>
                  </a:lnTo>
                  <a:lnTo>
                    <a:pt x="282" y="409"/>
                  </a:lnTo>
                  <a:lnTo>
                    <a:pt x="282" y="410"/>
                  </a:lnTo>
                  <a:lnTo>
                    <a:pt x="283" y="410"/>
                  </a:lnTo>
                  <a:lnTo>
                    <a:pt x="284" y="410"/>
                  </a:lnTo>
                  <a:lnTo>
                    <a:pt x="285" y="409"/>
                  </a:lnTo>
                  <a:lnTo>
                    <a:pt x="285" y="408"/>
                  </a:lnTo>
                  <a:lnTo>
                    <a:pt x="285" y="407"/>
                  </a:lnTo>
                  <a:lnTo>
                    <a:pt x="286" y="406"/>
                  </a:lnTo>
                  <a:lnTo>
                    <a:pt x="286" y="405"/>
                  </a:lnTo>
                  <a:lnTo>
                    <a:pt x="286" y="402"/>
                  </a:lnTo>
                  <a:lnTo>
                    <a:pt x="286" y="401"/>
                  </a:lnTo>
                  <a:lnTo>
                    <a:pt x="285" y="401"/>
                  </a:lnTo>
                  <a:lnTo>
                    <a:pt x="285" y="400"/>
                  </a:lnTo>
                  <a:lnTo>
                    <a:pt x="286" y="400"/>
                  </a:lnTo>
                  <a:lnTo>
                    <a:pt x="286" y="399"/>
                  </a:lnTo>
                  <a:lnTo>
                    <a:pt x="286" y="398"/>
                  </a:lnTo>
                  <a:lnTo>
                    <a:pt x="286" y="398"/>
                  </a:lnTo>
                  <a:lnTo>
                    <a:pt x="285" y="397"/>
                  </a:lnTo>
                  <a:lnTo>
                    <a:pt x="285" y="398"/>
                  </a:lnTo>
                  <a:lnTo>
                    <a:pt x="284" y="398"/>
                  </a:lnTo>
                  <a:lnTo>
                    <a:pt x="284" y="398"/>
                  </a:lnTo>
                  <a:lnTo>
                    <a:pt x="283" y="398"/>
                  </a:lnTo>
                  <a:lnTo>
                    <a:pt x="283" y="398"/>
                  </a:lnTo>
                  <a:lnTo>
                    <a:pt x="282" y="398"/>
                  </a:lnTo>
                  <a:lnTo>
                    <a:pt x="281" y="398"/>
                  </a:lnTo>
                  <a:lnTo>
                    <a:pt x="280" y="398"/>
                  </a:lnTo>
                  <a:lnTo>
                    <a:pt x="280" y="398"/>
                  </a:lnTo>
                  <a:lnTo>
                    <a:pt x="280" y="397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80" y="395"/>
                  </a:lnTo>
                  <a:lnTo>
                    <a:pt x="281" y="395"/>
                  </a:lnTo>
                  <a:lnTo>
                    <a:pt x="281" y="394"/>
                  </a:lnTo>
                  <a:lnTo>
                    <a:pt x="282" y="394"/>
                  </a:lnTo>
                  <a:lnTo>
                    <a:pt x="283" y="392"/>
                  </a:lnTo>
                  <a:lnTo>
                    <a:pt x="282" y="393"/>
                  </a:lnTo>
                  <a:lnTo>
                    <a:pt x="281" y="393"/>
                  </a:lnTo>
                  <a:lnTo>
                    <a:pt x="280" y="393"/>
                  </a:lnTo>
                  <a:lnTo>
                    <a:pt x="280" y="392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7"/>
                  </a:lnTo>
                  <a:lnTo>
                    <a:pt x="280" y="385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2"/>
                  </a:lnTo>
                  <a:lnTo>
                    <a:pt x="280" y="381"/>
                  </a:lnTo>
                  <a:lnTo>
                    <a:pt x="280" y="381"/>
                  </a:lnTo>
                  <a:lnTo>
                    <a:pt x="281" y="380"/>
                  </a:lnTo>
                  <a:lnTo>
                    <a:pt x="281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81" y="378"/>
                  </a:lnTo>
                  <a:lnTo>
                    <a:pt x="281" y="379"/>
                  </a:lnTo>
                  <a:lnTo>
                    <a:pt x="282" y="380"/>
                  </a:lnTo>
                  <a:lnTo>
                    <a:pt x="283" y="380"/>
                  </a:lnTo>
                  <a:lnTo>
                    <a:pt x="283" y="380"/>
                  </a:lnTo>
                  <a:lnTo>
                    <a:pt x="283" y="381"/>
                  </a:lnTo>
                  <a:lnTo>
                    <a:pt x="283" y="381"/>
                  </a:lnTo>
                  <a:lnTo>
                    <a:pt x="283" y="384"/>
                  </a:lnTo>
                  <a:lnTo>
                    <a:pt x="284" y="385"/>
                  </a:lnTo>
                  <a:lnTo>
                    <a:pt x="285" y="386"/>
                  </a:lnTo>
                  <a:lnTo>
                    <a:pt x="285" y="388"/>
                  </a:lnTo>
                  <a:lnTo>
                    <a:pt x="285" y="389"/>
                  </a:lnTo>
                  <a:lnTo>
                    <a:pt x="287" y="388"/>
                  </a:lnTo>
                  <a:lnTo>
                    <a:pt x="287" y="387"/>
                  </a:lnTo>
                  <a:lnTo>
                    <a:pt x="288" y="387"/>
                  </a:lnTo>
                  <a:lnTo>
                    <a:pt x="289" y="387"/>
                  </a:lnTo>
                  <a:lnTo>
                    <a:pt x="289" y="386"/>
                  </a:lnTo>
                  <a:lnTo>
                    <a:pt x="290" y="386"/>
                  </a:lnTo>
                  <a:lnTo>
                    <a:pt x="289" y="385"/>
                  </a:lnTo>
                  <a:lnTo>
                    <a:pt x="289" y="384"/>
                  </a:lnTo>
                  <a:lnTo>
                    <a:pt x="288" y="384"/>
                  </a:lnTo>
                  <a:lnTo>
                    <a:pt x="288" y="383"/>
                  </a:lnTo>
                  <a:lnTo>
                    <a:pt x="288" y="382"/>
                  </a:lnTo>
                  <a:lnTo>
                    <a:pt x="289" y="381"/>
                  </a:lnTo>
                  <a:lnTo>
                    <a:pt x="289" y="381"/>
                  </a:lnTo>
                  <a:lnTo>
                    <a:pt x="290" y="381"/>
                  </a:lnTo>
                  <a:lnTo>
                    <a:pt x="290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2" y="381"/>
                  </a:lnTo>
                  <a:lnTo>
                    <a:pt x="292" y="382"/>
                  </a:lnTo>
                  <a:lnTo>
                    <a:pt x="293" y="383"/>
                  </a:lnTo>
                  <a:lnTo>
                    <a:pt x="293" y="381"/>
                  </a:lnTo>
                  <a:lnTo>
                    <a:pt x="293" y="381"/>
                  </a:lnTo>
                  <a:lnTo>
                    <a:pt x="292" y="381"/>
                  </a:lnTo>
                  <a:lnTo>
                    <a:pt x="292" y="380"/>
                  </a:lnTo>
                  <a:lnTo>
                    <a:pt x="292" y="380"/>
                  </a:lnTo>
                  <a:lnTo>
                    <a:pt x="292" y="379"/>
                  </a:lnTo>
                  <a:lnTo>
                    <a:pt x="293" y="379"/>
                  </a:lnTo>
                  <a:lnTo>
                    <a:pt x="293" y="380"/>
                  </a:lnTo>
                  <a:lnTo>
                    <a:pt x="293" y="380"/>
                  </a:lnTo>
                  <a:lnTo>
                    <a:pt x="294" y="381"/>
                  </a:lnTo>
                  <a:lnTo>
                    <a:pt x="294" y="380"/>
                  </a:lnTo>
                  <a:lnTo>
                    <a:pt x="294" y="379"/>
                  </a:lnTo>
                  <a:lnTo>
                    <a:pt x="294" y="377"/>
                  </a:lnTo>
                  <a:lnTo>
                    <a:pt x="295" y="377"/>
                  </a:lnTo>
                  <a:lnTo>
                    <a:pt x="296" y="377"/>
                  </a:lnTo>
                  <a:lnTo>
                    <a:pt x="297" y="379"/>
                  </a:lnTo>
                  <a:lnTo>
                    <a:pt x="298" y="379"/>
                  </a:lnTo>
                  <a:lnTo>
                    <a:pt x="299" y="379"/>
                  </a:lnTo>
                  <a:lnTo>
                    <a:pt x="299" y="378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9" y="375"/>
                  </a:lnTo>
                  <a:lnTo>
                    <a:pt x="300" y="374"/>
                  </a:lnTo>
                  <a:lnTo>
                    <a:pt x="301" y="374"/>
                  </a:lnTo>
                  <a:lnTo>
                    <a:pt x="301" y="378"/>
                  </a:lnTo>
                  <a:lnTo>
                    <a:pt x="301" y="379"/>
                  </a:lnTo>
                  <a:lnTo>
                    <a:pt x="303" y="376"/>
                  </a:lnTo>
                  <a:lnTo>
                    <a:pt x="305" y="374"/>
                  </a:lnTo>
                  <a:lnTo>
                    <a:pt x="309" y="368"/>
                  </a:lnTo>
                  <a:lnTo>
                    <a:pt x="314" y="364"/>
                  </a:lnTo>
                  <a:lnTo>
                    <a:pt x="314" y="363"/>
                  </a:lnTo>
                  <a:lnTo>
                    <a:pt x="315" y="361"/>
                  </a:lnTo>
                  <a:lnTo>
                    <a:pt x="315" y="360"/>
                  </a:lnTo>
                  <a:lnTo>
                    <a:pt x="316" y="360"/>
                  </a:lnTo>
                  <a:lnTo>
                    <a:pt x="316" y="359"/>
                  </a:lnTo>
                  <a:lnTo>
                    <a:pt x="317" y="358"/>
                  </a:lnTo>
                  <a:lnTo>
                    <a:pt x="320" y="355"/>
                  </a:lnTo>
                  <a:lnTo>
                    <a:pt x="322" y="352"/>
                  </a:lnTo>
                  <a:lnTo>
                    <a:pt x="322" y="351"/>
                  </a:lnTo>
                  <a:lnTo>
                    <a:pt x="321" y="350"/>
                  </a:lnTo>
                  <a:lnTo>
                    <a:pt x="320" y="350"/>
                  </a:lnTo>
                  <a:lnTo>
                    <a:pt x="320" y="349"/>
                  </a:lnTo>
                  <a:lnTo>
                    <a:pt x="321" y="349"/>
                  </a:lnTo>
                  <a:lnTo>
                    <a:pt x="323" y="349"/>
                  </a:lnTo>
                  <a:lnTo>
                    <a:pt x="323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4" y="345"/>
                  </a:lnTo>
                  <a:lnTo>
                    <a:pt x="324" y="344"/>
                  </a:lnTo>
                  <a:lnTo>
                    <a:pt x="325" y="344"/>
                  </a:lnTo>
                  <a:lnTo>
                    <a:pt x="324" y="343"/>
                  </a:lnTo>
                  <a:lnTo>
                    <a:pt x="324" y="342"/>
                  </a:lnTo>
                  <a:lnTo>
                    <a:pt x="323" y="340"/>
                  </a:lnTo>
                  <a:lnTo>
                    <a:pt x="323" y="339"/>
                  </a:lnTo>
                  <a:lnTo>
                    <a:pt x="324" y="338"/>
                  </a:lnTo>
                  <a:lnTo>
                    <a:pt x="325" y="338"/>
                  </a:lnTo>
                  <a:lnTo>
                    <a:pt x="327" y="338"/>
                  </a:lnTo>
                  <a:lnTo>
                    <a:pt x="328" y="338"/>
                  </a:lnTo>
                  <a:lnTo>
                    <a:pt x="330" y="337"/>
                  </a:lnTo>
                  <a:lnTo>
                    <a:pt x="331" y="337"/>
                  </a:lnTo>
                  <a:lnTo>
                    <a:pt x="331" y="337"/>
                  </a:lnTo>
                  <a:lnTo>
                    <a:pt x="332" y="336"/>
                  </a:lnTo>
                  <a:lnTo>
                    <a:pt x="333" y="336"/>
                  </a:lnTo>
                  <a:lnTo>
                    <a:pt x="335" y="335"/>
                  </a:lnTo>
                  <a:lnTo>
                    <a:pt x="337" y="335"/>
                  </a:lnTo>
                  <a:lnTo>
                    <a:pt x="339" y="334"/>
                  </a:lnTo>
                  <a:lnTo>
                    <a:pt x="340" y="334"/>
                  </a:lnTo>
                  <a:lnTo>
                    <a:pt x="343" y="335"/>
                  </a:lnTo>
                  <a:lnTo>
                    <a:pt x="344" y="336"/>
                  </a:lnTo>
                  <a:lnTo>
                    <a:pt x="345" y="336"/>
                  </a:lnTo>
                  <a:lnTo>
                    <a:pt x="346" y="335"/>
                  </a:lnTo>
                  <a:lnTo>
                    <a:pt x="348" y="334"/>
                  </a:lnTo>
                  <a:lnTo>
                    <a:pt x="348" y="334"/>
                  </a:lnTo>
                  <a:lnTo>
                    <a:pt x="350" y="331"/>
                  </a:lnTo>
                  <a:lnTo>
                    <a:pt x="351" y="330"/>
                  </a:lnTo>
                  <a:lnTo>
                    <a:pt x="352" y="329"/>
                  </a:lnTo>
                  <a:lnTo>
                    <a:pt x="351" y="329"/>
                  </a:lnTo>
                  <a:lnTo>
                    <a:pt x="350" y="328"/>
                  </a:lnTo>
                  <a:lnTo>
                    <a:pt x="349" y="327"/>
                  </a:lnTo>
                  <a:lnTo>
                    <a:pt x="349" y="326"/>
                  </a:lnTo>
                  <a:lnTo>
                    <a:pt x="349" y="325"/>
                  </a:lnTo>
                  <a:lnTo>
                    <a:pt x="350" y="325"/>
                  </a:lnTo>
                  <a:lnTo>
                    <a:pt x="351" y="327"/>
                  </a:lnTo>
                  <a:lnTo>
                    <a:pt x="352" y="328"/>
                  </a:lnTo>
                  <a:lnTo>
                    <a:pt x="352" y="327"/>
                  </a:lnTo>
                  <a:lnTo>
                    <a:pt x="353" y="326"/>
                  </a:lnTo>
                  <a:lnTo>
                    <a:pt x="354" y="326"/>
                  </a:lnTo>
                  <a:lnTo>
                    <a:pt x="354" y="325"/>
                  </a:lnTo>
                  <a:lnTo>
                    <a:pt x="355" y="325"/>
                  </a:lnTo>
                  <a:lnTo>
                    <a:pt x="355" y="324"/>
                  </a:lnTo>
                  <a:lnTo>
                    <a:pt x="356" y="323"/>
                  </a:lnTo>
                  <a:lnTo>
                    <a:pt x="357" y="323"/>
                  </a:lnTo>
                  <a:lnTo>
                    <a:pt x="355" y="326"/>
                  </a:lnTo>
                  <a:lnTo>
                    <a:pt x="354" y="327"/>
                  </a:lnTo>
                  <a:lnTo>
                    <a:pt x="354" y="328"/>
                  </a:lnTo>
                  <a:lnTo>
                    <a:pt x="353" y="329"/>
                  </a:lnTo>
                  <a:lnTo>
                    <a:pt x="351" y="332"/>
                  </a:lnTo>
                  <a:lnTo>
                    <a:pt x="351" y="333"/>
                  </a:lnTo>
                  <a:lnTo>
                    <a:pt x="351" y="334"/>
                  </a:lnTo>
                  <a:lnTo>
                    <a:pt x="352" y="334"/>
                  </a:lnTo>
                  <a:lnTo>
                    <a:pt x="353" y="334"/>
                  </a:lnTo>
                  <a:lnTo>
                    <a:pt x="354" y="335"/>
                  </a:lnTo>
                  <a:lnTo>
                    <a:pt x="355" y="335"/>
                  </a:lnTo>
                  <a:lnTo>
                    <a:pt x="355" y="334"/>
                  </a:lnTo>
                  <a:lnTo>
                    <a:pt x="356" y="333"/>
                  </a:lnTo>
                  <a:lnTo>
                    <a:pt x="358" y="333"/>
                  </a:lnTo>
                  <a:lnTo>
                    <a:pt x="362" y="334"/>
                  </a:lnTo>
                  <a:lnTo>
                    <a:pt x="364" y="335"/>
                  </a:lnTo>
                  <a:lnTo>
                    <a:pt x="365" y="334"/>
                  </a:lnTo>
                  <a:lnTo>
                    <a:pt x="366" y="334"/>
                  </a:lnTo>
                  <a:lnTo>
                    <a:pt x="366" y="333"/>
                  </a:lnTo>
                  <a:lnTo>
                    <a:pt x="366" y="332"/>
                  </a:lnTo>
                  <a:lnTo>
                    <a:pt x="366" y="331"/>
                  </a:lnTo>
                  <a:lnTo>
                    <a:pt x="366" y="330"/>
                  </a:lnTo>
                  <a:lnTo>
                    <a:pt x="366" y="328"/>
                  </a:lnTo>
                  <a:lnTo>
                    <a:pt x="365" y="326"/>
                  </a:lnTo>
                  <a:lnTo>
                    <a:pt x="365" y="324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7" y="321"/>
                  </a:lnTo>
                  <a:lnTo>
                    <a:pt x="368" y="321"/>
                  </a:lnTo>
                  <a:lnTo>
                    <a:pt x="369" y="320"/>
                  </a:lnTo>
                  <a:lnTo>
                    <a:pt x="369" y="318"/>
                  </a:lnTo>
                  <a:lnTo>
                    <a:pt x="369" y="317"/>
                  </a:lnTo>
                  <a:lnTo>
                    <a:pt x="368" y="317"/>
                  </a:lnTo>
                  <a:lnTo>
                    <a:pt x="367" y="317"/>
                  </a:lnTo>
                  <a:lnTo>
                    <a:pt x="366" y="317"/>
                  </a:lnTo>
                  <a:lnTo>
                    <a:pt x="366" y="316"/>
                  </a:lnTo>
                  <a:lnTo>
                    <a:pt x="366" y="315"/>
                  </a:lnTo>
                  <a:lnTo>
                    <a:pt x="367" y="315"/>
                  </a:lnTo>
                  <a:lnTo>
                    <a:pt x="368" y="314"/>
                  </a:lnTo>
                  <a:lnTo>
                    <a:pt x="367" y="313"/>
                  </a:lnTo>
                  <a:lnTo>
                    <a:pt x="366" y="314"/>
                  </a:lnTo>
                  <a:lnTo>
                    <a:pt x="365" y="313"/>
                  </a:lnTo>
                  <a:lnTo>
                    <a:pt x="365" y="311"/>
                  </a:lnTo>
                  <a:lnTo>
                    <a:pt x="365" y="311"/>
                  </a:lnTo>
                  <a:lnTo>
                    <a:pt x="365" y="310"/>
                  </a:lnTo>
                  <a:lnTo>
                    <a:pt x="366" y="308"/>
                  </a:lnTo>
                  <a:lnTo>
                    <a:pt x="365" y="308"/>
                  </a:lnTo>
                  <a:lnTo>
                    <a:pt x="365" y="307"/>
                  </a:lnTo>
                  <a:lnTo>
                    <a:pt x="364" y="307"/>
                  </a:lnTo>
                  <a:lnTo>
                    <a:pt x="364" y="304"/>
                  </a:lnTo>
                  <a:lnTo>
                    <a:pt x="364" y="303"/>
                  </a:lnTo>
                  <a:lnTo>
                    <a:pt x="362" y="303"/>
                  </a:lnTo>
                  <a:lnTo>
                    <a:pt x="361" y="302"/>
                  </a:lnTo>
                  <a:lnTo>
                    <a:pt x="360" y="301"/>
                  </a:lnTo>
                  <a:lnTo>
                    <a:pt x="360" y="300"/>
                  </a:lnTo>
                  <a:lnTo>
                    <a:pt x="361" y="299"/>
                  </a:lnTo>
                  <a:lnTo>
                    <a:pt x="361" y="301"/>
                  </a:lnTo>
                  <a:lnTo>
                    <a:pt x="362" y="302"/>
                  </a:lnTo>
                  <a:lnTo>
                    <a:pt x="364" y="303"/>
                  </a:lnTo>
                  <a:lnTo>
                    <a:pt x="365" y="303"/>
                  </a:lnTo>
                  <a:lnTo>
                    <a:pt x="365" y="304"/>
                  </a:lnTo>
                  <a:lnTo>
                    <a:pt x="365" y="304"/>
                  </a:lnTo>
                  <a:lnTo>
                    <a:pt x="365" y="305"/>
                  </a:lnTo>
                  <a:lnTo>
                    <a:pt x="365" y="306"/>
                  </a:lnTo>
                  <a:lnTo>
                    <a:pt x="366" y="306"/>
                  </a:lnTo>
                  <a:lnTo>
                    <a:pt x="366" y="307"/>
                  </a:lnTo>
                  <a:lnTo>
                    <a:pt x="366" y="309"/>
                  </a:lnTo>
                  <a:lnTo>
                    <a:pt x="366" y="310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69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7" y="315"/>
                  </a:lnTo>
                  <a:lnTo>
                    <a:pt x="368" y="316"/>
                  </a:lnTo>
                  <a:lnTo>
                    <a:pt x="370" y="316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0" y="319"/>
                  </a:lnTo>
                  <a:lnTo>
                    <a:pt x="369" y="321"/>
                  </a:lnTo>
                  <a:lnTo>
                    <a:pt x="368" y="322"/>
                  </a:lnTo>
                  <a:lnTo>
                    <a:pt x="368" y="324"/>
                  </a:lnTo>
                  <a:lnTo>
                    <a:pt x="368" y="327"/>
                  </a:lnTo>
                  <a:lnTo>
                    <a:pt x="368" y="328"/>
                  </a:lnTo>
                  <a:lnTo>
                    <a:pt x="369" y="329"/>
                  </a:lnTo>
                  <a:lnTo>
                    <a:pt x="369" y="330"/>
                  </a:lnTo>
                  <a:lnTo>
                    <a:pt x="369" y="330"/>
                  </a:lnTo>
                  <a:lnTo>
                    <a:pt x="369" y="331"/>
                  </a:lnTo>
                  <a:lnTo>
                    <a:pt x="370" y="332"/>
                  </a:lnTo>
                  <a:lnTo>
                    <a:pt x="371" y="334"/>
                  </a:lnTo>
                  <a:lnTo>
                    <a:pt x="372" y="335"/>
                  </a:lnTo>
                  <a:lnTo>
                    <a:pt x="374" y="335"/>
                  </a:lnTo>
                  <a:lnTo>
                    <a:pt x="374" y="336"/>
                  </a:lnTo>
                  <a:lnTo>
                    <a:pt x="375" y="337"/>
                  </a:lnTo>
                  <a:lnTo>
                    <a:pt x="376" y="338"/>
                  </a:lnTo>
                  <a:lnTo>
                    <a:pt x="377" y="337"/>
                  </a:lnTo>
                  <a:lnTo>
                    <a:pt x="378" y="337"/>
                  </a:lnTo>
                  <a:lnTo>
                    <a:pt x="379" y="337"/>
                  </a:lnTo>
                  <a:lnTo>
                    <a:pt x="380" y="336"/>
                  </a:lnTo>
                  <a:lnTo>
                    <a:pt x="381" y="337"/>
                  </a:lnTo>
                  <a:lnTo>
                    <a:pt x="383" y="338"/>
                  </a:lnTo>
                  <a:lnTo>
                    <a:pt x="386" y="337"/>
                  </a:lnTo>
                  <a:lnTo>
                    <a:pt x="391" y="335"/>
                  </a:lnTo>
                  <a:lnTo>
                    <a:pt x="391" y="335"/>
                  </a:lnTo>
                  <a:lnTo>
                    <a:pt x="392" y="334"/>
                  </a:lnTo>
                  <a:lnTo>
                    <a:pt x="394" y="333"/>
                  </a:lnTo>
                  <a:lnTo>
                    <a:pt x="395" y="333"/>
                  </a:lnTo>
                  <a:lnTo>
                    <a:pt x="394" y="334"/>
                  </a:lnTo>
                  <a:lnTo>
                    <a:pt x="393" y="335"/>
                  </a:lnTo>
                  <a:lnTo>
                    <a:pt x="392" y="336"/>
                  </a:lnTo>
                  <a:lnTo>
                    <a:pt x="391" y="336"/>
                  </a:lnTo>
                  <a:lnTo>
                    <a:pt x="390" y="337"/>
                  </a:lnTo>
                  <a:lnTo>
                    <a:pt x="389" y="337"/>
                  </a:lnTo>
                  <a:lnTo>
                    <a:pt x="387" y="338"/>
                  </a:lnTo>
                  <a:lnTo>
                    <a:pt x="386" y="339"/>
                  </a:lnTo>
                  <a:lnTo>
                    <a:pt x="387" y="341"/>
                  </a:lnTo>
                  <a:lnTo>
                    <a:pt x="386" y="342"/>
                  </a:lnTo>
                  <a:lnTo>
                    <a:pt x="384" y="343"/>
                  </a:lnTo>
                  <a:lnTo>
                    <a:pt x="382" y="343"/>
                  </a:lnTo>
                  <a:lnTo>
                    <a:pt x="381" y="342"/>
                  </a:lnTo>
                  <a:lnTo>
                    <a:pt x="379" y="341"/>
                  </a:lnTo>
                  <a:lnTo>
                    <a:pt x="374" y="340"/>
                  </a:lnTo>
                  <a:lnTo>
                    <a:pt x="374" y="340"/>
                  </a:lnTo>
                  <a:lnTo>
                    <a:pt x="372" y="340"/>
                  </a:lnTo>
                  <a:lnTo>
                    <a:pt x="368" y="339"/>
                  </a:lnTo>
                  <a:lnTo>
                    <a:pt x="365" y="339"/>
                  </a:lnTo>
                  <a:lnTo>
                    <a:pt x="363" y="338"/>
                  </a:lnTo>
                  <a:lnTo>
                    <a:pt x="362" y="338"/>
                  </a:lnTo>
                  <a:lnTo>
                    <a:pt x="355" y="338"/>
                  </a:lnTo>
                  <a:lnTo>
                    <a:pt x="354" y="338"/>
                  </a:lnTo>
                  <a:lnTo>
                    <a:pt x="353" y="337"/>
                  </a:lnTo>
                  <a:lnTo>
                    <a:pt x="352" y="337"/>
                  </a:lnTo>
                  <a:lnTo>
                    <a:pt x="352" y="337"/>
                  </a:lnTo>
                  <a:lnTo>
                    <a:pt x="357" y="342"/>
                  </a:lnTo>
                  <a:lnTo>
                    <a:pt x="358" y="342"/>
                  </a:lnTo>
                  <a:lnTo>
                    <a:pt x="358" y="343"/>
                  </a:lnTo>
                  <a:lnTo>
                    <a:pt x="359" y="342"/>
                  </a:lnTo>
                  <a:lnTo>
                    <a:pt x="359" y="341"/>
                  </a:lnTo>
                  <a:lnTo>
                    <a:pt x="360" y="341"/>
                  </a:lnTo>
                  <a:lnTo>
                    <a:pt x="360" y="340"/>
                  </a:lnTo>
                  <a:lnTo>
                    <a:pt x="361" y="340"/>
                  </a:lnTo>
                  <a:lnTo>
                    <a:pt x="362" y="341"/>
                  </a:lnTo>
                  <a:lnTo>
                    <a:pt x="366" y="343"/>
                  </a:lnTo>
                  <a:lnTo>
                    <a:pt x="368" y="344"/>
                  </a:lnTo>
                  <a:lnTo>
                    <a:pt x="370" y="343"/>
                  </a:lnTo>
                  <a:lnTo>
                    <a:pt x="371" y="344"/>
                  </a:lnTo>
                  <a:lnTo>
                    <a:pt x="373" y="346"/>
                  </a:lnTo>
                  <a:lnTo>
                    <a:pt x="373" y="347"/>
                  </a:lnTo>
                  <a:lnTo>
                    <a:pt x="372" y="347"/>
                  </a:lnTo>
                  <a:lnTo>
                    <a:pt x="372" y="347"/>
                  </a:lnTo>
                  <a:lnTo>
                    <a:pt x="369" y="349"/>
                  </a:lnTo>
                  <a:lnTo>
                    <a:pt x="366" y="350"/>
                  </a:lnTo>
                  <a:lnTo>
                    <a:pt x="365" y="349"/>
                  </a:lnTo>
                  <a:lnTo>
                    <a:pt x="364" y="349"/>
                  </a:lnTo>
                  <a:lnTo>
                    <a:pt x="363" y="350"/>
                  </a:lnTo>
                  <a:lnTo>
                    <a:pt x="362" y="351"/>
                  </a:lnTo>
                  <a:lnTo>
                    <a:pt x="362" y="352"/>
                  </a:lnTo>
                  <a:lnTo>
                    <a:pt x="363" y="353"/>
                  </a:lnTo>
                  <a:lnTo>
                    <a:pt x="364" y="353"/>
                  </a:lnTo>
                  <a:lnTo>
                    <a:pt x="366" y="353"/>
                  </a:lnTo>
                  <a:lnTo>
                    <a:pt x="366" y="352"/>
                  </a:lnTo>
                  <a:lnTo>
                    <a:pt x="366" y="351"/>
                  </a:lnTo>
                  <a:lnTo>
                    <a:pt x="369" y="354"/>
                  </a:lnTo>
                  <a:lnTo>
                    <a:pt x="371" y="355"/>
                  </a:lnTo>
                  <a:lnTo>
                    <a:pt x="372" y="354"/>
                  </a:lnTo>
                  <a:lnTo>
                    <a:pt x="374" y="355"/>
                  </a:lnTo>
                  <a:lnTo>
                    <a:pt x="374" y="357"/>
                  </a:lnTo>
                  <a:lnTo>
                    <a:pt x="375" y="357"/>
                  </a:lnTo>
                  <a:lnTo>
                    <a:pt x="376" y="357"/>
                  </a:lnTo>
                  <a:lnTo>
                    <a:pt x="378" y="358"/>
                  </a:lnTo>
                  <a:lnTo>
                    <a:pt x="379" y="358"/>
                  </a:lnTo>
                  <a:lnTo>
                    <a:pt x="380" y="358"/>
                  </a:lnTo>
                  <a:lnTo>
                    <a:pt x="381" y="357"/>
                  </a:lnTo>
                  <a:lnTo>
                    <a:pt x="381" y="358"/>
                  </a:lnTo>
                  <a:lnTo>
                    <a:pt x="380" y="358"/>
                  </a:lnTo>
                  <a:lnTo>
                    <a:pt x="380" y="359"/>
                  </a:lnTo>
                  <a:lnTo>
                    <a:pt x="381" y="360"/>
                  </a:lnTo>
                  <a:lnTo>
                    <a:pt x="381" y="361"/>
                  </a:lnTo>
                  <a:lnTo>
                    <a:pt x="382" y="361"/>
                  </a:lnTo>
                  <a:lnTo>
                    <a:pt x="382" y="362"/>
                  </a:lnTo>
                  <a:lnTo>
                    <a:pt x="389" y="364"/>
                  </a:lnTo>
                  <a:lnTo>
                    <a:pt x="391" y="364"/>
                  </a:lnTo>
                  <a:lnTo>
                    <a:pt x="391" y="363"/>
                  </a:lnTo>
                  <a:lnTo>
                    <a:pt x="392" y="363"/>
                  </a:lnTo>
                  <a:lnTo>
                    <a:pt x="398" y="362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400" y="361"/>
                  </a:lnTo>
                  <a:lnTo>
                    <a:pt x="402" y="361"/>
                  </a:lnTo>
                  <a:lnTo>
                    <a:pt x="403" y="362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5" y="362"/>
                  </a:lnTo>
                  <a:lnTo>
                    <a:pt x="409" y="361"/>
                  </a:lnTo>
                  <a:lnTo>
                    <a:pt x="409" y="360"/>
                  </a:lnTo>
                  <a:lnTo>
                    <a:pt x="409" y="358"/>
                  </a:lnTo>
                  <a:lnTo>
                    <a:pt x="411" y="360"/>
                  </a:lnTo>
                  <a:lnTo>
                    <a:pt x="412" y="360"/>
                  </a:lnTo>
                  <a:lnTo>
                    <a:pt x="412" y="361"/>
                  </a:lnTo>
                  <a:lnTo>
                    <a:pt x="413" y="361"/>
                  </a:lnTo>
                  <a:lnTo>
                    <a:pt x="413" y="360"/>
                  </a:lnTo>
                  <a:lnTo>
                    <a:pt x="415" y="359"/>
                  </a:lnTo>
                  <a:lnTo>
                    <a:pt x="416" y="358"/>
                  </a:lnTo>
                  <a:lnTo>
                    <a:pt x="416" y="357"/>
                  </a:lnTo>
                  <a:lnTo>
                    <a:pt x="416" y="356"/>
                  </a:lnTo>
                  <a:lnTo>
                    <a:pt x="416" y="359"/>
                  </a:lnTo>
                  <a:lnTo>
                    <a:pt x="416" y="360"/>
                  </a:lnTo>
                  <a:lnTo>
                    <a:pt x="416" y="361"/>
                  </a:lnTo>
                  <a:lnTo>
                    <a:pt x="419" y="361"/>
                  </a:lnTo>
                  <a:lnTo>
                    <a:pt x="420" y="361"/>
                  </a:lnTo>
                  <a:lnTo>
                    <a:pt x="420" y="362"/>
                  </a:lnTo>
                  <a:lnTo>
                    <a:pt x="419" y="363"/>
                  </a:lnTo>
                  <a:lnTo>
                    <a:pt x="420" y="363"/>
                  </a:lnTo>
                  <a:lnTo>
                    <a:pt x="420" y="364"/>
                  </a:lnTo>
                  <a:lnTo>
                    <a:pt x="421" y="362"/>
                  </a:lnTo>
                  <a:lnTo>
                    <a:pt x="422" y="363"/>
                  </a:lnTo>
                  <a:lnTo>
                    <a:pt x="423" y="364"/>
                  </a:lnTo>
                  <a:lnTo>
                    <a:pt x="424" y="364"/>
                  </a:lnTo>
                  <a:lnTo>
                    <a:pt x="425" y="365"/>
                  </a:lnTo>
                  <a:lnTo>
                    <a:pt x="426" y="365"/>
                  </a:lnTo>
                  <a:lnTo>
                    <a:pt x="427" y="365"/>
                  </a:lnTo>
                  <a:lnTo>
                    <a:pt x="428" y="365"/>
                  </a:lnTo>
                  <a:lnTo>
                    <a:pt x="427" y="364"/>
                  </a:lnTo>
                  <a:lnTo>
                    <a:pt x="427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3"/>
                  </a:lnTo>
                  <a:lnTo>
                    <a:pt x="428" y="362"/>
                  </a:lnTo>
                  <a:lnTo>
                    <a:pt x="428" y="361"/>
                  </a:lnTo>
                  <a:lnTo>
                    <a:pt x="429" y="361"/>
                  </a:lnTo>
                  <a:lnTo>
                    <a:pt x="430" y="360"/>
                  </a:lnTo>
                  <a:lnTo>
                    <a:pt x="431" y="359"/>
                  </a:lnTo>
                  <a:lnTo>
                    <a:pt x="431" y="360"/>
                  </a:lnTo>
                  <a:lnTo>
                    <a:pt x="432" y="361"/>
                  </a:lnTo>
                  <a:lnTo>
                    <a:pt x="433" y="360"/>
                  </a:lnTo>
                  <a:lnTo>
                    <a:pt x="433" y="358"/>
                  </a:lnTo>
                  <a:lnTo>
                    <a:pt x="433" y="357"/>
                  </a:lnTo>
                  <a:lnTo>
                    <a:pt x="433" y="356"/>
                  </a:lnTo>
                  <a:lnTo>
                    <a:pt x="435" y="358"/>
                  </a:lnTo>
                  <a:lnTo>
                    <a:pt x="436" y="358"/>
                  </a:lnTo>
                  <a:lnTo>
                    <a:pt x="438" y="357"/>
                  </a:lnTo>
                  <a:lnTo>
                    <a:pt x="440" y="358"/>
                  </a:lnTo>
                  <a:lnTo>
                    <a:pt x="442" y="358"/>
                  </a:lnTo>
                  <a:lnTo>
                    <a:pt x="444" y="359"/>
                  </a:lnTo>
                  <a:lnTo>
                    <a:pt x="446" y="361"/>
                  </a:lnTo>
                  <a:lnTo>
                    <a:pt x="447" y="362"/>
                  </a:lnTo>
                  <a:lnTo>
                    <a:pt x="449" y="363"/>
                  </a:lnTo>
                  <a:lnTo>
                    <a:pt x="450" y="363"/>
                  </a:lnTo>
                  <a:lnTo>
                    <a:pt x="452" y="363"/>
                  </a:lnTo>
                  <a:lnTo>
                    <a:pt x="453" y="363"/>
                  </a:lnTo>
                  <a:lnTo>
                    <a:pt x="454" y="363"/>
                  </a:lnTo>
                  <a:lnTo>
                    <a:pt x="456" y="364"/>
                  </a:lnTo>
                  <a:lnTo>
                    <a:pt x="457" y="364"/>
                  </a:lnTo>
                  <a:lnTo>
                    <a:pt x="459" y="364"/>
                  </a:lnTo>
                  <a:lnTo>
                    <a:pt x="459" y="365"/>
                  </a:lnTo>
                  <a:lnTo>
                    <a:pt x="460" y="366"/>
                  </a:lnTo>
                  <a:lnTo>
                    <a:pt x="460" y="368"/>
                  </a:lnTo>
                  <a:lnTo>
                    <a:pt x="461" y="369"/>
                  </a:lnTo>
                  <a:lnTo>
                    <a:pt x="462" y="370"/>
                  </a:lnTo>
                  <a:lnTo>
                    <a:pt x="463" y="371"/>
                  </a:lnTo>
                  <a:lnTo>
                    <a:pt x="465" y="371"/>
                  </a:lnTo>
                  <a:lnTo>
                    <a:pt x="466" y="370"/>
                  </a:lnTo>
                  <a:lnTo>
                    <a:pt x="466" y="369"/>
                  </a:lnTo>
                  <a:lnTo>
                    <a:pt x="467" y="370"/>
                  </a:lnTo>
                  <a:lnTo>
                    <a:pt x="468" y="370"/>
                  </a:lnTo>
                  <a:lnTo>
                    <a:pt x="470" y="369"/>
                  </a:lnTo>
                  <a:lnTo>
                    <a:pt x="472" y="370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5" y="374"/>
                  </a:lnTo>
                  <a:lnTo>
                    <a:pt x="475" y="375"/>
                  </a:lnTo>
                  <a:lnTo>
                    <a:pt x="475" y="378"/>
                  </a:lnTo>
                  <a:lnTo>
                    <a:pt x="476" y="380"/>
                  </a:lnTo>
                  <a:lnTo>
                    <a:pt x="476" y="380"/>
                  </a:lnTo>
                  <a:lnTo>
                    <a:pt x="478" y="380"/>
                  </a:lnTo>
                  <a:lnTo>
                    <a:pt x="480" y="381"/>
                  </a:lnTo>
                  <a:lnTo>
                    <a:pt x="482" y="383"/>
                  </a:lnTo>
                  <a:lnTo>
                    <a:pt x="483" y="383"/>
                  </a:lnTo>
                  <a:lnTo>
                    <a:pt x="484" y="382"/>
                  </a:lnTo>
                  <a:lnTo>
                    <a:pt x="482" y="380"/>
                  </a:lnTo>
                  <a:lnTo>
                    <a:pt x="480" y="374"/>
                  </a:lnTo>
                  <a:lnTo>
                    <a:pt x="479" y="373"/>
                  </a:lnTo>
                  <a:lnTo>
                    <a:pt x="478" y="373"/>
                  </a:lnTo>
                  <a:lnTo>
                    <a:pt x="477" y="365"/>
                  </a:lnTo>
                  <a:lnTo>
                    <a:pt x="476" y="364"/>
                  </a:lnTo>
                  <a:lnTo>
                    <a:pt x="476" y="364"/>
                  </a:lnTo>
                  <a:lnTo>
                    <a:pt x="476" y="360"/>
                  </a:lnTo>
                  <a:lnTo>
                    <a:pt x="476" y="359"/>
                  </a:lnTo>
                  <a:lnTo>
                    <a:pt x="476" y="358"/>
                  </a:lnTo>
                  <a:lnTo>
                    <a:pt x="476" y="358"/>
                  </a:lnTo>
                  <a:lnTo>
                    <a:pt x="477" y="357"/>
                  </a:lnTo>
                  <a:lnTo>
                    <a:pt x="479" y="356"/>
                  </a:lnTo>
                  <a:lnTo>
                    <a:pt x="479" y="355"/>
                  </a:lnTo>
                  <a:lnTo>
                    <a:pt x="479" y="355"/>
                  </a:lnTo>
                  <a:lnTo>
                    <a:pt x="480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84" y="355"/>
                  </a:lnTo>
                  <a:lnTo>
                    <a:pt x="486" y="354"/>
                  </a:lnTo>
                  <a:lnTo>
                    <a:pt x="487" y="352"/>
                  </a:lnTo>
                  <a:lnTo>
                    <a:pt x="488" y="352"/>
                  </a:lnTo>
                  <a:lnTo>
                    <a:pt x="490" y="348"/>
                  </a:lnTo>
                  <a:lnTo>
                    <a:pt x="492" y="347"/>
                  </a:lnTo>
                  <a:lnTo>
                    <a:pt x="492" y="347"/>
                  </a:lnTo>
                  <a:lnTo>
                    <a:pt x="492" y="346"/>
                  </a:lnTo>
                  <a:lnTo>
                    <a:pt x="492" y="345"/>
                  </a:lnTo>
                  <a:lnTo>
                    <a:pt x="492" y="344"/>
                  </a:lnTo>
                  <a:lnTo>
                    <a:pt x="491" y="343"/>
                  </a:lnTo>
                  <a:lnTo>
                    <a:pt x="490" y="342"/>
                  </a:lnTo>
                  <a:lnTo>
                    <a:pt x="490" y="341"/>
                  </a:lnTo>
                  <a:lnTo>
                    <a:pt x="491" y="340"/>
                  </a:lnTo>
                  <a:lnTo>
                    <a:pt x="491" y="341"/>
                  </a:lnTo>
                  <a:lnTo>
                    <a:pt x="492" y="342"/>
                  </a:lnTo>
                  <a:lnTo>
                    <a:pt x="492" y="343"/>
                  </a:lnTo>
                  <a:lnTo>
                    <a:pt x="493" y="343"/>
                  </a:lnTo>
                  <a:lnTo>
                    <a:pt x="493" y="344"/>
                  </a:lnTo>
                  <a:lnTo>
                    <a:pt x="493" y="344"/>
                  </a:lnTo>
                  <a:lnTo>
                    <a:pt x="494" y="344"/>
                  </a:lnTo>
                  <a:lnTo>
                    <a:pt x="493" y="347"/>
                  </a:lnTo>
                  <a:lnTo>
                    <a:pt x="493" y="348"/>
                  </a:lnTo>
                  <a:lnTo>
                    <a:pt x="494" y="349"/>
                  </a:lnTo>
                  <a:lnTo>
                    <a:pt x="495" y="350"/>
                  </a:lnTo>
                  <a:lnTo>
                    <a:pt x="495" y="349"/>
                  </a:lnTo>
                  <a:lnTo>
                    <a:pt x="496" y="348"/>
                  </a:lnTo>
                  <a:lnTo>
                    <a:pt x="496" y="350"/>
                  </a:lnTo>
                  <a:lnTo>
                    <a:pt x="497" y="348"/>
                  </a:lnTo>
                  <a:lnTo>
                    <a:pt x="498" y="347"/>
                  </a:lnTo>
                  <a:lnTo>
                    <a:pt x="500" y="347"/>
                  </a:lnTo>
                  <a:lnTo>
                    <a:pt x="500" y="346"/>
                  </a:lnTo>
                  <a:lnTo>
                    <a:pt x="501" y="345"/>
                  </a:lnTo>
                  <a:lnTo>
                    <a:pt x="501" y="344"/>
                  </a:lnTo>
                  <a:lnTo>
                    <a:pt x="502" y="343"/>
                  </a:lnTo>
                  <a:lnTo>
                    <a:pt x="507" y="341"/>
                  </a:lnTo>
                  <a:lnTo>
                    <a:pt x="509" y="339"/>
                  </a:lnTo>
                  <a:lnTo>
                    <a:pt x="511" y="337"/>
                  </a:lnTo>
                  <a:lnTo>
                    <a:pt x="513" y="336"/>
                  </a:lnTo>
                  <a:lnTo>
                    <a:pt x="515" y="335"/>
                  </a:lnTo>
                  <a:lnTo>
                    <a:pt x="517" y="333"/>
                  </a:lnTo>
                  <a:lnTo>
                    <a:pt x="518" y="333"/>
                  </a:lnTo>
                  <a:lnTo>
                    <a:pt x="523" y="332"/>
                  </a:lnTo>
                  <a:lnTo>
                    <a:pt x="527" y="332"/>
                  </a:lnTo>
                  <a:lnTo>
                    <a:pt x="527" y="332"/>
                  </a:lnTo>
                  <a:lnTo>
                    <a:pt x="528" y="332"/>
                  </a:lnTo>
                  <a:lnTo>
                    <a:pt x="529" y="332"/>
                  </a:lnTo>
                  <a:lnTo>
                    <a:pt x="529" y="333"/>
                  </a:lnTo>
                  <a:lnTo>
                    <a:pt x="530" y="333"/>
                  </a:lnTo>
                  <a:lnTo>
                    <a:pt x="530" y="334"/>
                  </a:lnTo>
                  <a:lnTo>
                    <a:pt x="530" y="335"/>
                  </a:lnTo>
                  <a:lnTo>
                    <a:pt x="531" y="335"/>
                  </a:lnTo>
                  <a:lnTo>
                    <a:pt x="531" y="334"/>
                  </a:lnTo>
                  <a:lnTo>
                    <a:pt x="532" y="335"/>
                  </a:lnTo>
                  <a:lnTo>
                    <a:pt x="532" y="334"/>
                  </a:lnTo>
                  <a:lnTo>
                    <a:pt x="533" y="332"/>
                  </a:lnTo>
                  <a:lnTo>
                    <a:pt x="535" y="330"/>
                  </a:lnTo>
                  <a:lnTo>
                    <a:pt x="536" y="329"/>
                  </a:lnTo>
                  <a:lnTo>
                    <a:pt x="538" y="328"/>
                  </a:lnTo>
                  <a:lnTo>
                    <a:pt x="539" y="328"/>
                  </a:lnTo>
                  <a:lnTo>
                    <a:pt x="541" y="327"/>
                  </a:lnTo>
                  <a:lnTo>
                    <a:pt x="543" y="327"/>
                  </a:lnTo>
                  <a:lnTo>
                    <a:pt x="544" y="327"/>
                  </a:lnTo>
                  <a:lnTo>
                    <a:pt x="544" y="326"/>
                  </a:lnTo>
                  <a:lnTo>
                    <a:pt x="544" y="326"/>
                  </a:lnTo>
                  <a:lnTo>
                    <a:pt x="546" y="326"/>
                  </a:lnTo>
                  <a:lnTo>
                    <a:pt x="547" y="326"/>
                  </a:lnTo>
                  <a:lnTo>
                    <a:pt x="548" y="326"/>
                  </a:lnTo>
                  <a:lnTo>
                    <a:pt x="549" y="327"/>
                  </a:lnTo>
                  <a:lnTo>
                    <a:pt x="550" y="327"/>
                  </a:lnTo>
                  <a:lnTo>
                    <a:pt x="551" y="329"/>
                  </a:lnTo>
                  <a:lnTo>
                    <a:pt x="552" y="329"/>
                  </a:lnTo>
                  <a:lnTo>
                    <a:pt x="552" y="330"/>
                  </a:lnTo>
                  <a:lnTo>
                    <a:pt x="551" y="332"/>
                  </a:lnTo>
                  <a:lnTo>
                    <a:pt x="550" y="333"/>
                  </a:lnTo>
                  <a:lnTo>
                    <a:pt x="549" y="333"/>
                  </a:lnTo>
                  <a:lnTo>
                    <a:pt x="550" y="334"/>
                  </a:lnTo>
                  <a:lnTo>
                    <a:pt x="551" y="333"/>
                  </a:lnTo>
                  <a:lnTo>
                    <a:pt x="552" y="331"/>
                  </a:lnTo>
                  <a:lnTo>
                    <a:pt x="552" y="330"/>
                  </a:lnTo>
                  <a:lnTo>
                    <a:pt x="552" y="329"/>
                  </a:lnTo>
                  <a:lnTo>
                    <a:pt x="553" y="327"/>
                  </a:lnTo>
                  <a:lnTo>
                    <a:pt x="553" y="326"/>
                  </a:lnTo>
                  <a:lnTo>
                    <a:pt x="553" y="324"/>
                  </a:lnTo>
                  <a:lnTo>
                    <a:pt x="554" y="324"/>
                  </a:lnTo>
                  <a:lnTo>
                    <a:pt x="557" y="322"/>
                  </a:lnTo>
                  <a:lnTo>
                    <a:pt x="558" y="321"/>
                  </a:lnTo>
                  <a:lnTo>
                    <a:pt x="559" y="321"/>
                  </a:lnTo>
                  <a:lnTo>
                    <a:pt x="560" y="321"/>
                  </a:lnTo>
                  <a:lnTo>
                    <a:pt x="560" y="320"/>
                  </a:lnTo>
                  <a:lnTo>
                    <a:pt x="561" y="320"/>
                  </a:lnTo>
                  <a:lnTo>
                    <a:pt x="565" y="318"/>
                  </a:lnTo>
                  <a:lnTo>
                    <a:pt x="567" y="317"/>
                  </a:lnTo>
                  <a:lnTo>
                    <a:pt x="569" y="317"/>
                  </a:lnTo>
                  <a:lnTo>
                    <a:pt x="569" y="318"/>
                  </a:lnTo>
                  <a:lnTo>
                    <a:pt x="570" y="319"/>
                  </a:lnTo>
                  <a:lnTo>
                    <a:pt x="570" y="320"/>
                  </a:lnTo>
                  <a:lnTo>
                    <a:pt x="571" y="320"/>
                  </a:lnTo>
                  <a:lnTo>
                    <a:pt x="572" y="319"/>
                  </a:lnTo>
                  <a:lnTo>
                    <a:pt x="573" y="317"/>
                  </a:lnTo>
                  <a:lnTo>
                    <a:pt x="578" y="312"/>
                  </a:lnTo>
                  <a:lnTo>
                    <a:pt x="579" y="309"/>
                  </a:lnTo>
                  <a:lnTo>
                    <a:pt x="581" y="309"/>
                  </a:lnTo>
                  <a:lnTo>
                    <a:pt x="586" y="310"/>
                  </a:lnTo>
                  <a:lnTo>
                    <a:pt x="586" y="310"/>
                  </a:lnTo>
                  <a:lnTo>
                    <a:pt x="591" y="308"/>
                  </a:lnTo>
                  <a:lnTo>
                    <a:pt x="595" y="309"/>
                  </a:lnTo>
                  <a:lnTo>
                    <a:pt x="595" y="308"/>
                  </a:lnTo>
                  <a:lnTo>
                    <a:pt x="596" y="309"/>
                  </a:lnTo>
                  <a:lnTo>
                    <a:pt x="597" y="309"/>
                  </a:lnTo>
                  <a:lnTo>
                    <a:pt x="598" y="309"/>
                  </a:lnTo>
                  <a:lnTo>
                    <a:pt x="599" y="308"/>
                  </a:lnTo>
                  <a:lnTo>
                    <a:pt x="601" y="309"/>
                  </a:lnTo>
                  <a:lnTo>
                    <a:pt x="602" y="310"/>
                  </a:lnTo>
                  <a:lnTo>
                    <a:pt x="602" y="311"/>
                  </a:lnTo>
                  <a:lnTo>
                    <a:pt x="601" y="313"/>
                  </a:lnTo>
                  <a:lnTo>
                    <a:pt x="603" y="312"/>
                  </a:lnTo>
                  <a:lnTo>
                    <a:pt x="603" y="309"/>
                  </a:lnTo>
                  <a:lnTo>
                    <a:pt x="604" y="308"/>
                  </a:lnTo>
                  <a:lnTo>
                    <a:pt x="603" y="306"/>
                  </a:lnTo>
                  <a:lnTo>
                    <a:pt x="603" y="304"/>
                  </a:lnTo>
                  <a:lnTo>
                    <a:pt x="603" y="303"/>
                  </a:lnTo>
                  <a:lnTo>
                    <a:pt x="604" y="302"/>
                  </a:lnTo>
                  <a:lnTo>
                    <a:pt x="605" y="301"/>
                  </a:lnTo>
                  <a:lnTo>
                    <a:pt x="606" y="301"/>
                  </a:lnTo>
                  <a:lnTo>
                    <a:pt x="607" y="300"/>
                  </a:lnTo>
                  <a:lnTo>
                    <a:pt x="607" y="299"/>
                  </a:lnTo>
                  <a:lnTo>
                    <a:pt x="607" y="298"/>
                  </a:lnTo>
                  <a:lnTo>
                    <a:pt x="607" y="297"/>
                  </a:lnTo>
                  <a:lnTo>
                    <a:pt x="606" y="297"/>
                  </a:lnTo>
                  <a:lnTo>
                    <a:pt x="604" y="297"/>
                  </a:lnTo>
                  <a:lnTo>
                    <a:pt x="603" y="297"/>
                  </a:lnTo>
                  <a:lnTo>
                    <a:pt x="603" y="296"/>
                  </a:lnTo>
                  <a:lnTo>
                    <a:pt x="603" y="296"/>
                  </a:lnTo>
                  <a:lnTo>
                    <a:pt x="603" y="295"/>
                  </a:lnTo>
                  <a:lnTo>
                    <a:pt x="605" y="294"/>
                  </a:lnTo>
                  <a:lnTo>
                    <a:pt x="606" y="292"/>
                  </a:lnTo>
                  <a:lnTo>
                    <a:pt x="606" y="290"/>
                  </a:lnTo>
                  <a:lnTo>
                    <a:pt x="606" y="287"/>
                  </a:lnTo>
                  <a:lnTo>
                    <a:pt x="606" y="284"/>
                  </a:lnTo>
                  <a:lnTo>
                    <a:pt x="607" y="282"/>
                  </a:lnTo>
                  <a:lnTo>
                    <a:pt x="608" y="280"/>
                  </a:lnTo>
                  <a:lnTo>
                    <a:pt x="610" y="279"/>
                  </a:lnTo>
                  <a:lnTo>
                    <a:pt x="618" y="279"/>
                  </a:lnTo>
                  <a:lnTo>
                    <a:pt x="619" y="278"/>
                  </a:lnTo>
                  <a:lnTo>
                    <a:pt x="620" y="278"/>
                  </a:lnTo>
                  <a:lnTo>
                    <a:pt x="621" y="276"/>
                  </a:lnTo>
                  <a:lnTo>
                    <a:pt x="621" y="275"/>
                  </a:lnTo>
                  <a:lnTo>
                    <a:pt x="622" y="275"/>
                  </a:lnTo>
                  <a:lnTo>
                    <a:pt x="624" y="276"/>
                  </a:lnTo>
                  <a:lnTo>
                    <a:pt x="625" y="275"/>
                  </a:lnTo>
                  <a:lnTo>
                    <a:pt x="625" y="272"/>
                  </a:lnTo>
                  <a:lnTo>
                    <a:pt x="625" y="270"/>
                  </a:lnTo>
                  <a:lnTo>
                    <a:pt x="626" y="268"/>
                  </a:lnTo>
                  <a:lnTo>
                    <a:pt x="628" y="267"/>
                  </a:lnTo>
                  <a:lnTo>
                    <a:pt x="629" y="266"/>
                  </a:lnTo>
                  <a:lnTo>
                    <a:pt x="636" y="266"/>
                  </a:lnTo>
                  <a:lnTo>
                    <a:pt x="637" y="268"/>
                  </a:lnTo>
                  <a:lnTo>
                    <a:pt x="638" y="268"/>
                  </a:lnTo>
                  <a:lnTo>
                    <a:pt x="639" y="268"/>
                  </a:lnTo>
                  <a:lnTo>
                    <a:pt x="641" y="267"/>
                  </a:lnTo>
                  <a:lnTo>
                    <a:pt x="646" y="267"/>
                  </a:lnTo>
                  <a:lnTo>
                    <a:pt x="646" y="267"/>
                  </a:lnTo>
                  <a:lnTo>
                    <a:pt x="648" y="268"/>
                  </a:lnTo>
                  <a:lnTo>
                    <a:pt x="649" y="268"/>
                  </a:lnTo>
                  <a:lnTo>
                    <a:pt x="651" y="268"/>
                  </a:lnTo>
                  <a:lnTo>
                    <a:pt x="652" y="268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6" y="268"/>
                  </a:lnTo>
                  <a:lnTo>
                    <a:pt x="661" y="269"/>
                  </a:lnTo>
                  <a:lnTo>
                    <a:pt x="662" y="269"/>
                  </a:lnTo>
                  <a:lnTo>
                    <a:pt x="663" y="268"/>
                  </a:lnTo>
                  <a:lnTo>
                    <a:pt x="663" y="266"/>
                  </a:lnTo>
                  <a:lnTo>
                    <a:pt x="663" y="264"/>
                  </a:lnTo>
                  <a:lnTo>
                    <a:pt x="663" y="263"/>
                  </a:lnTo>
                  <a:lnTo>
                    <a:pt x="663" y="262"/>
                  </a:lnTo>
                  <a:lnTo>
                    <a:pt x="664" y="262"/>
                  </a:lnTo>
                  <a:lnTo>
                    <a:pt x="664" y="261"/>
                  </a:lnTo>
                  <a:lnTo>
                    <a:pt x="664" y="260"/>
                  </a:lnTo>
                  <a:lnTo>
                    <a:pt x="664" y="259"/>
                  </a:lnTo>
                  <a:lnTo>
                    <a:pt x="663" y="258"/>
                  </a:lnTo>
                  <a:lnTo>
                    <a:pt x="663" y="257"/>
                  </a:lnTo>
                  <a:lnTo>
                    <a:pt x="663" y="257"/>
                  </a:lnTo>
                  <a:lnTo>
                    <a:pt x="663" y="256"/>
                  </a:lnTo>
                  <a:lnTo>
                    <a:pt x="666" y="255"/>
                  </a:lnTo>
                  <a:lnTo>
                    <a:pt x="665" y="253"/>
                  </a:lnTo>
                  <a:lnTo>
                    <a:pt x="666" y="252"/>
                  </a:lnTo>
                  <a:lnTo>
                    <a:pt x="666" y="251"/>
                  </a:lnTo>
                  <a:lnTo>
                    <a:pt x="668" y="248"/>
                  </a:lnTo>
                  <a:lnTo>
                    <a:pt x="668" y="247"/>
                  </a:lnTo>
                  <a:lnTo>
                    <a:pt x="670" y="245"/>
                  </a:lnTo>
                  <a:lnTo>
                    <a:pt x="671" y="245"/>
                  </a:lnTo>
                  <a:lnTo>
                    <a:pt x="671" y="244"/>
                  </a:lnTo>
                  <a:lnTo>
                    <a:pt x="671" y="243"/>
                  </a:lnTo>
                  <a:lnTo>
                    <a:pt x="671" y="242"/>
                  </a:lnTo>
                  <a:lnTo>
                    <a:pt x="670" y="241"/>
                  </a:lnTo>
                  <a:lnTo>
                    <a:pt x="668" y="242"/>
                  </a:lnTo>
                  <a:lnTo>
                    <a:pt x="668" y="242"/>
                  </a:lnTo>
                  <a:lnTo>
                    <a:pt x="665" y="240"/>
                  </a:lnTo>
                  <a:lnTo>
                    <a:pt x="668" y="238"/>
                  </a:lnTo>
                  <a:lnTo>
                    <a:pt x="668" y="237"/>
                  </a:lnTo>
                  <a:lnTo>
                    <a:pt x="669" y="236"/>
                  </a:lnTo>
                  <a:lnTo>
                    <a:pt x="668" y="236"/>
                  </a:lnTo>
                  <a:lnTo>
                    <a:pt x="668" y="235"/>
                  </a:lnTo>
                  <a:lnTo>
                    <a:pt x="668" y="234"/>
                  </a:lnTo>
                  <a:lnTo>
                    <a:pt x="667" y="231"/>
                  </a:lnTo>
                  <a:lnTo>
                    <a:pt x="667" y="230"/>
                  </a:lnTo>
                  <a:lnTo>
                    <a:pt x="666" y="230"/>
                  </a:lnTo>
                  <a:lnTo>
                    <a:pt x="666" y="229"/>
                  </a:lnTo>
                  <a:lnTo>
                    <a:pt x="667" y="229"/>
                  </a:lnTo>
                  <a:lnTo>
                    <a:pt x="667" y="229"/>
                  </a:lnTo>
                  <a:lnTo>
                    <a:pt x="667" y="228"/>
                  </a:lnTo>
                  <a:lnTo>
                    <a:pt x="667" y="227"/>
                  </a:lnTo>
                  <a:lnTo>
                    <a:pt x="666" y="226"/>
                  </a:lnTo>
                  <a:lnTo>
                    <a:pt x="665" y="225"/>
                  </a:lnTo>
                  <a:lnTo>
                    <a:pt x="660" y="224"/>
                  </a:lnTo>
                  <a:lnTo>
                    <a:pt x="660" y="225"/>
                  </a:lnTo>
                  <a:lnTo>
                    <a:pt x="658" y="225"/>
                  </a:lnTo>
                  <a:lnTo>
                    <a:pt x="658" y="223"/>
                  </a:lnTo>
                  <a:lnTo>
                    <a:pt x="661" y="215"/>
                  </a:lnTo>
                  <a:lnTo>
                    <a:pt x="662" y="214"/>
                  </a:lnTo>
                  <a:lnTo>
                    <a:pt x="663" y="214"/>
                  </a:lnTo>
                  <a:lnTo>
                    <a:pt x="663" y="213"/>
                  </a:lnTo>
                  <a:lnTo>
                    <a:pt x="663" y="212"/>
                  </a:lnTo>
                  <a:lnTo>
                    <a:pt x="663" y="211"/>
                  </a:lnTo>
                  <a:lnTo>
                    <a:pt x="664" y="211"/>
                  </a:lnTo>
                  <a:lnTo>
                    <a:pt x="665" y="211"/>
                  </a:lnTo>
                  <a:lnTo>
                    <a:pt x="669" y="213"/>
                  </a:lnTo>
                  <a:lnTo>
                    <a:pt x="671" y="212"/>
                  </a:lnTo>
                  <a:lnTo>
                    <a:pt x="672" y="211"/>
                  </a:lnTo>
                  <a:lnTo>
                    <a:pt x="673" y="210"/>
                  </a:lnTo>
                  <a:lnTo>
                    <a:pt x="673" y="209"/>
                  </a:lnTo>
                  <a:lnTo>
                    <a:pt x="673" y="208"/>
                  </a:lnTo>
                  <a:lnTo>
                    <a:pt x="672" y="208"/>
                  </a:lnTo>
                  <a:lnTo>
                    <a:pt x="671" y="208"/>
                  </a:lnTo>
                  <a:lnTo>
                    <a:pt x="671" y="208"/>
                  </a:lnTo>
                  <a:lnTo>
                    <a:pt x="671" y="209"/>
                  </a:lnTo>
                  <a:lnTo>
                    <a:pt x="670" y="209"/>
                  </a:lnTo>
                  <a:lnTo>
                    <a:pt x="669" y="209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7" y="208"/>
                  </a:lnTo>
                  <a:lnTo>
                    <a:pt x="663" y="208"/>
                  </a:lnTo>
                  <a:lnTo>
                    <a:pt x="663" y="207"/>
                  </a:lnTo>
                  <a:lnTo>
                    <a:pt x="663" y="206"/>
                  </a:lnTo>
                  <a:lnTo>
                    <a:pt x="662" y="205"/>
                  </a:lnTo>
                  <a:lnTo>
                    <a:pt x="661" y="204"/>
                  </a:lnTo>
                  <a:lnTo>
                    <a:pt x="660" y="203"/>
                  </a:lnTo>
                  <a:lnTo>
                    <a:pt x="660" y="202"/>
                  </a:lnTo>
                  <a:lnTo>
                    <a:pt x="660" y="200"/>
                  </a:lnTo>
                  <a:lnTo>
                    <a:pt x="661" y="200"/>
                  </a:lnTo>
                  <a:lnTo>
                    <a:pt x="663" y="200"/>
                  </a:lnTo>
                  <a:lnTo>
                    <a:pt x="666" y="198"/>
                  </a:lnTo>
                  <a:lnTo>
                    <a:pt x="667" y="198"/>
                  </a:lnTo>
                  <a:lnTo>
                    <a:pt x="668" y="199"/>
                  </a:lnTo>
                  <a:lnTo>
                    <a:pt x="668" y="199"/>
                  </a:lnTo>
                  <a:lnTo>
                    <a:pt x="668" y="198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9" y="195"/>
                  </a:lnTo>
                  <a:lnTo>
                    <a:pt x="670" y="193"/>
                  </a:lnTo>
                  <a:lnTo>
                    <a:pt x="671" y="193"/>
                  </a:lnTo>
                  <a:lnTo>
                    <a:pt x="673" y="191"/>
                  </a:lnTo>
                  <a:lnTo>
                    <a:pt x="673" y="190"/>
                  </a:lnTo>
                  <a:lnTo>
                    <a:pt x="675" y="188"/>
                  </a:lnTo>
                  <a:lnTo>
                    <a:pt x="676" y="187"/>
                  </a:lnTo>
                  <a:lnTo>
                    <a:pt x="677" y="187"/>
                  </a:lnTo>
                  <a:lnTo>
                    <a:pt x="677" y="186"/>
                  </a:lnTo>
                  <a:lnTo>
                    <a:pt x="677" y="185"/>
                  </a:lnTo>
                  <a:lnTo>
                    <a:pt x="678" y="183"/>
                  </a:lnTo>
                  <a:lnTo>
                    <a:pt x="678" y="182"/>
                  </a:lnTo>
                  <a:lnTo>
                    <a:pt x="677" y="181"/>
                  </a:lnTo>
                  <a:lnTo>
                    <a:pt x="675" y="179"/>
                  </a:lnTo>
                  <a:lnTo>
                    <a:pt x="674" y="176"/>
                  </a:lnTo>
                  <a:lnTo>
                    <a:pt x="673" y="175"/>
                  </a:lnTo>
                  <a:lnTo>
                    <a:pt x="672" y="173"/>
                  </a:lnTo>
                  <a:lnTo>
                    <a:pt x="673" y="171"/>
                  </a:lnTo>
                  <a:lnTo>
                    <a:pt x="674" y="170"/>
                  </a:lnTo>
                  <a:lnTo>
                    <a:pt x="676" y="169"/>
                  </a:lnTo>
                  <a:lnTo>
                    <a:pt x="676" y="168"/>
                  </a:lnTo>
                  <a:lnTo>
                    <a:pt x="677" y="167"/>
                  </a:lnTo>
                  <a:lnTo>
                    <a:pt x="676" y="167"/>
                  </a:lnTo>
                  <a:lnTo>
                    <a:pt x="672" y="166"/>
                  </a:lnTo>
                  <a:lnTo>
                    <a:pt x="671" y="166"/>
                  </a:lnTo>
                  <a:lnTo>
                    <a:pt x="671" y="166"/>
                  </a:lnTo>
                  <a:lnTo>
                    <a:pt x="668" y="168"/>
                  </a:lnTo>
                  <a:lnTo>
                    <a:pt x="668" y="168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3" y="169"/>
                  </a:lnTo>
                  <a:lnTo>
                    <a:pt x="662" y="167"/>
                  </a:lnTo>
                  <a:lnTo>
                    <a:pt x="660" y="167"/>
                  </a:lnTo>
                  <a:lnTo>
                    <a:pt x="659" y="166"/>
                  </a:lnTo>
                  <a:lnTo>
                    <a:pt x="657" y="165"/>
                  </a:lnTo>
                  <a:lnTo>
                    <a:pt x="656" y="164"/>
                  </a:lnTo>
                  <a:lnTo>
                    <a:pt x="656" y="161"/>
                  </a:lnTo>
                  <a:lnTo>
                    <a:pt x="655" y="159"/>
                  </a:lnTo>
                  <a:lnTo>
                    <a:pt x="653" y="159"/>
                  </a:lnTo>
                  <a:lnTo>
                    <a:pt x="652" y="159"/>
                  </a:lnTo>
                  <a:lnTo>
                    <a:pt x="651" y="158"/>
                  </a:lnTo>
                  <a:lnTo>
                    <a:pt x="649" y="158"/>
                  </a:lnTo>
                  <a:lnTo>
                    <a:pt x="647" y="159"/>
                  </a:lnTo>
                  <a:lnTo>
                    <a:pt x="646" y="159"/>
                  </a:lnTo>
                  <a:lnTo>
                    <a:pt x="646" y="159"/>
                  </a:lnTo>
                  <a:lnTo>
                    <a:pt x="645" y="158"/>
                  </a:lnTo>
                  <a:lnTo>
                    <a:pt x="644" y="157"/>
                  </a:lnTo>
                  <a:lnTo>
                    <a:pt x="641" y="151"/>
                  </a:lnTo>
                  <a:lnTo>
                    <a:pt x="640" y="151"/>
                  </a:lnTo>
                  <a:lnTo>
                    <a:pt x="638" y="151"/>
                  </a:lnTo>
                  <a:lnTo>
                    <a:pt x="638" y="151"/>
                  </a:lnTo>
                  <a:lnTo>
                    <a:pt x="637" y="153"/>
                  </a:lnTo>
                  <a:lnTo>
                    <a:pt x="636" y="154"/>
                  </a:lnTo>
                  <a:lnTo>
                    <a:pt x="631" y="154"/>
                  </a:lnTo>
                  <a:lnTo>
                    <a:pt x="630" y="153"/>
                  </a:lnTo>
                  <a:lnTo>
                    <a:pt x="629" y="151"/>
                  </a:lnTo>
                  <a:lnTo>
                    <a:pt x="629" y="151"/>
                  </a:lnTo>
                  <a:lnTo>
                    <a:pt x="625" y="150"/>
                  </a:lnTo>
                  <a:lnTo>
                    <a:pt x="622" y="148"/>
                  </a:lnTo>
                  <a:lnTo>
                    <a:pt x="622" y="147"/>
                  </a:lnTo>
                  <a:lnTo>
                    <a:pt x="622" y="146"/>
                  </a:lnTo>
                  <a:lnTo>
                    <a:pt x="621" y="144"/>
                  </a:lnTo>
                  <a:lnTo>
                    <a:pt x="620" y="145"/>
                  </a:lnTo>
                  <a:lnTo>
                    <a:pt x="620" y="145"/>
                  </a:lnTo>
                  <a:lnTo>
                    <a:pt x="618" y="145"/>
                  </a:lnTo>
                  <a:lnTo>
                    <a:pt x="615" y="145"/>
                  </a:lnTo>
                  <a:lnTo>
                    <a:pt x="614" y="145"/>
                  </a:lnTo>
                  <a:lnTo>
                    <a:pt x="612" y="144"/>
                  </a:lnTo>
                  <a:lnTo>
                    <a:pt x="611" y="144"/>
                  </a:lnTo>
                  <a:lnTo>
                    <a:pt x="610" y="143"/>
                  </a:lnTo>
                  <a:lnTo>
                    <a:pt x="609" y="142"/>
                  </a:lnTo>
                  <a:lnTo>
                    <a:pt x="608" y="141"/>
                  </a:lnTo>
                  <a:lnTo>
                    <a:pt x="607" y="140"/>
                  </a:lnTo>
                  <a:lnTo>
                    <a:pt x="605" y="140"/>
                  </a:lnTo>
                  <a:lnTo>
                    <a:pt x="603" y="140"/>
                  </a:lnTo>
                  <a:lnTo>
                    <a:pt x="603" y="140"/>
                  </a:lnTo>
                  <a:lnTo>
                    <a:pt x="603" y="142"/>
                  </a:lnTo>
                  <a:lnTo>
                    <a:pt x="603" y="143"/>
                  </a:lnTo>
                  <a:lnTo>
                    <a:pt x="603" y="146"/>
                  </a:lnTo>
                  <a:lnTo>
                    <a:pt x="602" y="147"/>
                  </a:lnTo>
                  <a:lnTo>
                    <a:pt x="601" y="147"/>
                  </a:lnTo>
                  <a:lnTo>
                    <a:pt x="600" y="147"/>
                  </a:lnTo>
                  <a:lnTo>
                    <a:pt x="599" y="147"/>
                  </a:lnTo>
                  <a:lnTo>
                    <a:pt x="597" y="148"/>
                  </a:lnTo>
                  <a:lnTo>
                    <a:pt x="596" y="149"/>
                  </a:lnTo>
                  <a:lnTo>
                    <a:pt x="596" y="148"/>
                  </a:lnTo>
                  <a:lnTo>
                    <a:pt x="596" y="147"/>
                  </a:lnTo>
                  <a:lnTo>
                    <a:pt x="595" y="146"/>
                  </a:lnTo>
                  <a:lnTo>
                    <a:pt x="595" y="143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0" y="141"/>
                  </a:lnTo>
                  <a:lnTo>
                    <a:pt x="587" y="140"/>
                  </a:lnTo>
                  <a:lnTo>
                    <a:pt x="586" y="139"/>
                  </a:lnTo>
                  <a:lnTo>
                    <a:pt x="582" y="133"/>
                  </a:lnTo>
                  <a:lnTo>
                    <a:pt x="582" y="131"/>
                  </a:lnTo>
                  <a:lnTo>
                    <a:pt x="581" y="131"/>
                  </a:lnTo>
                  <a:lnTo>
                    <a:pt x="581" y="130"/>
                  </a:lnTo>
                  <a:lnTo>
                    <a:pt x="582" y="128"/>
                  </a:lnTo>
                  <a:lnTo>
                    <a:pt x="582" y="125"/>
                  </a:lnTo>
                  <a:lnTo>
                    <a:pt x="580" y="125"/>
                  </a:lnTo>
                  <a:lnTo>
                    <a:pt x="578" y="123"/>
                  </a:lnTo>
                  <a:lnTo>
                    <a:pt x="577" y="121"/>
                  </a:lnTo>
                  <a:lnTo>
                    <a:pt x="576" y="120"/>
                  </a:lnTo>
                  <a:lnTo>
                    <a:pt x="576" y="118"/>
                  </a:lnTo>
                  <a:lnTo>
                    <a:pt x="575" y="117"/>
                  </a:lnTo>
                  <a:lnTo>
                    <a:pt x="570" y="118"/>
                  </a:lnTo>
                  <a:lnTo>
                    <a:pt x="569" y="118"/>
                  </a:lnTo>
                  <a:lnTo>
                    <a:pt x="567" y="121"/>
                  </a:lnTo>
                  <a:lnTo>
                    <a:pt x="566" y="121"/>
                  </a:lnTo>
                  <a:lnTo>
                    <a:pt x="561" y="123"/>
                  </a:lnTo>
                  <a:lnTo>
                    <a:pt x="559" y="123"/>
                  </a:lnTo>
                  <a:lnTo>
                    <a:pt x="556" y="123"/>
                  </a:lnTo>
                  <a:lnTo>
                    <a:pt x="553" y="124"/>
                  </a:lnTo>
                  <a:lnTo>
                    <a:pt x="547" y="127"/>
                  </a:lnTo>
                  <a:lnTo>
                    <a:pt x="546" y="128"/>
                  </a:lnTo>
                  <a:lnTo>
                    <a:pt x="545" y="130"/>
                  </a:lnTo>
                  <a:lnTo>
                    <a:pt x="544" y="131"/>
                  </a:lnTo>
                  <a:lnTo>
                    <a:pt x="544" y="131"/>
                  </a:lnTo>
                  <a:lnTo>
                    <a:pt x="543" y="131"/>
                  </a:lnTo>
                  <a:lnTo>
                    <a:pt x="542" y="130"/>
                  </a:lnTo>
                  <a:lnTo>
                    <a:pt x="541" y="130"/>
                  </a:lnTo>
                  <a:lnTo>
                    <a:pt x="541" y="129"/>
                  </a:lnTo>
                  <a:lnTo>
                    <a:pt x="541" y="127"/>
                  </a:lnTo>
                  <a:lnTo>
                    <a:pt x="540" y="126"/>
                  </a:lnTo>
                  <a:lnTo>
                    <a:pt x="539" y="126"/>
                  </a:lnTo>
                  <a:lnTo>
                    <a:pt x="538" y="125"/>
                  </a:lnTo>
                  <a:lnTo>
                    <a:pt x="537" y="125"/>
                  </a:lnTo>
                  <a:lnTo>
                    <a:pt x="536" y="125"/>
                  </a:lnTo>
                  <a:lnTo>
                    <a:pt x="535" y="125"/>
                  </a:lnTo>
                  <a:lnTo>
                    <a:pt x="535" y="125"/>
                  </a:lnTo>
                  <a:lnTo>
                    <a:pt x="535" y="126"/>
                  </a:lnTo>
                  <a:lnTo>
                    <a:pt x="533" y="126"/>
                  </a:lnTo>
                  <a:lnTo>
                    <a:pt x="532" y="126"/>
                  </a:lnTo>
                  <a:lnTo>
                    <a:pt x="531" y="126"/>
                  </a:lnTo>
                  <a:lnTo>
                    <a:pt x="527" y="121"/>
                  </a:lnTo>
                  <a:lnTo>
                    <a:pt x="527" y="120"/>
                  </a:lnTo>
                  <a:lnTo>
                    <a:pt x="526" y="119"/>
                  </a:lnTo>
                  <a:lnTo>
                    <a:pt x="525" y="118"/>
                  </a:lnTo>
                  <a:lnTo>
                    <a:pt x="518" y="117"/>
                  </a:lnTo>
                  <a:lnTo>
                    <a:pt x="516" y="118"/>
                  </a:lnTo>
                  <a:lnTo>
                    <a:pt x="515" y="118"/>
                  </a:lnTo>
                  <a:lnTo>
                    <a:pt x="514" y="119"/>
                  </a:lnTo>
                  <a:lnTo>
                    <a:pt x="513" y="120"/>
                  </a:lnTo>
                  <a:lnTo>
                    <a:pt x="512" y="121"/>
                  </a:lnTo>
                  <a:lnTo>
                    <a:pt x="511" y="121"/>
                  </a:lnTo>
                  <a:lnTo>
                    <a:pt x="510" y="121"/>
                  </a:lnTo>
                  <a:lnTo>
                    <a:pt x="510" y="122"/>
                  </a:lnTo>
                  <a:lnTo>
                    <a:pt x="510" y="122"/>
                  </a:lnTo>
                  <a:lnTo>
                    <a:pt x="509" y="123"/>
                  </a:lnTo>
                  <a:lnTo>
                    <a:pt x="508" y="123"/>
                  </a:lnTo>
                  <a:lnTo>
                    <a:pt x="507" y="122"/>
                  </a:lnTo>
                  <a:lnTo>
                    <a:pt x="506" y="121"/>
                  </a:lnTo>
                  <a:lnTo>
                    <a:pt x="505" y="121"/>
                  </a:lnTo>
                  <a:lnTo>
                    <a:pt x="505" y="120"/>
                  </a:lnTo>
                  <a:lnTo>
                    <a:pt x="504" y="119"/>
                  </a:lnTo>
                  <a:lnTo>
                    <a:pt x="504" y="117"/>
                  </a:lnTo>
                  <a:lnTo>
                    <a:pt x="504" y="117"/>
                  </a:lnTo>
                  <a:lnTo>
                    <a:pt x="503" y="116"/>
                  </a:lnTo>
                  <a:lnTo>
                    <a:pt x="502" y="116"/>
                  </a:lnTo>
                  <a:lnTo>
                    <a:pt x="501" y="116"/>
                  </a:lnTo>
                  <a:lnTo>
                    <a:pt x="500" y="115"/>
                  </a:lnTo>
                  <a:lnTo>
                    <a:pt x="499" y="114"/>
                  </a:lnTo>
                  <a:lnTo>
                    <a:pt x="497" y="106"/>
                  </a:lnTo>
                  <a:lnTo>
                    <a:pt x="497" y="105"/>
                  </a:lnTo>
                  <a:lnTo>
                    <a:pt x="498" y="105"/>
                  </a:lnTo>
                  <a:lnTo>
                    <a:pt x="501" y="103"/>
                  </a:lnTo>
                  <a:lnTo>
                    <a:pt x="500" y="102"/>
                  </a:lnTo>
                  <a:lnTo>
                    <a:pt x="500" y="100"/>
                  </a:lnTo>
                  <a:lnTo>
                    <a:pt x="500" y="99"/>
                  </a:lnTo>
                  <a:lnTo>
                    <a:pt x="500" y="99"/>
                  </a:lnTo>
                  <a:lnTo>
                    <a:pt x="500" y="98"/>
                  </a:lnTo>
                  <a:lnTo>
                    <a:pt x="499" y="97"/>
                  </a:lnTo>
                  <a:lnTo>
                    <a:pt x="498" y="97"/>
                  </a:lnTo>
                  <a:lnTo>
                    <a:pt x="497" y="96"/>
                  </a:lnTo>
                  <a:lnTo>
                    <a:pt x="497" y="95"/>
                  </a:lnTo>
                  <a:lnTo>
                    <a:pt x="497" y="94"/>
                  </a:lnTo>
                  <a:lnTo>
                    <a:pt x="497" y="93"/>
                  </a:lnTo>
                  <a:lnTo>
                    <a:pt x="496" y="91"/>
                  </a:lnTo>
                  <a:lnTo>
                    <a:pt x="496" y="91"/>
                  </a:lnTo>
                  <a:lnTo>
                    <a:pt x="496" y="90"/>
                  </a:lnTo>
                  <a:lnTo>
                    <a:pt x="496" y="89"/>
                  </a:lnTo>
                  <a:lnTo>
                    <a:pt x="495" y="88"/>
                  </a:lnTo>
                  <a:lnTo>
                    <a:pt x="495" y="87"/>
                  </a:lnTo>
                  <a:lnTo>
                    <a:pt x="494" y="87"/>
                  </a:lnTo>
                  <a:lnTo>
                    <a:pt x="494" y="86"/>
                  </a:lnTo>
                  <a:lnTo>
                    <a:pt x="494" y="84"/>
                  </a:lnTo>
                  <a:lnTo>
                    <a:pt x="495" y="83"/>
                  </a:lnTo>
                  <a:lnTo>
                    <a:pt x="496" y="82"/>
                  </a:lnTo>
                  <a:lnTo>
                    <a:pt x="496" y="82"/>
                  </a:lnTo>
                  <a:lnTo>
                    <a:pt x="496" y="81"/>
                  </a:lnTo>
                  <a:lnTo>
                    <a:pt x="495" y="81"/>
                  </a:lnTo>
                  <a:lnTo>
                    <a:pt x="495" y="81"/>
                  </a:lnTo>
                  <a:lnTo>
                    <a:pt x="494" y="81"/>
                  </a:lnTo>
                  <a:lnTo>
                    <a:pt x="492" y="81"/>
                  </a:lnTo>
                  <a:lnTo>
                    <a:pt x="490" y="81"/>
                  </a:lnTo>
                  <a:lnTo>
                    <a:pt x="489" y="80"/>
                  </a:lnTo>
                  <a:lnTo>
                    <a:pt x="488" y="78"/>
                  </a:lnTo>
                  <a:lnTo>
                    <a:pt x="487" y="73"/>
                  </a:lnTo>
                  <a:lnTo>
                    <a:pt x="487" y="72"/>
                  </a:lnTo>
                  <a:lnTo>
                    <a:pt x="486" y="72"/>
                  </a:lnTo>
                  <a:lnTo>
                    <a:pt x="485" y="71"/>
                  </a:lnTo>
                  <a:lnTo>
                    <a:pt x="484" y="71"/>
                  </a:lnTo>
                  <a:lnTo>
                    <a:pt x="484" y="72"/>
                  </a:lnTo>
                  <a:lnTo>
                    <a:pt x="484" y="72"/>
                  </a:lnTo>
                  <a:lnTo>
                    <a:pt x="483" y="71"/>
                  </a:lnTo>
                  <a:lnTo>
                    <a:pt x="482" y="71"/>
                  </a:lnTo>
                  <a:lnTo>
                    <a:pt x="481" y="71"/>
                  </a:lnTo>
                  <a:lnTo>
                    <a:pt x="479" y="72"/>
                  </a:lnTo>
                  <a:lnTo>
                    <a:pt x="476" y="74"/>
                  </a:lnTo>
                  <a:lnTo>
                    <a:pt x="474" y="74"/>
                  </a:lnTo>
                  <a:lnTo>
                    <a:pt x="472" y="74"/>
                  </a:lnTo>
                  <a:lnTo>
                    <a:pt x="471" y="74"/>
                  </a:lnTo>
                  <a:lnTo>
                    <a:pt x="470" y="73"/>
                  </a:lnTo>
                  <a:lnTo>
                    <a:pt x="470" y="72"/>
                  </a:lnTo>
                  <a:lnTo>
                    <a:pt x="470" y="71"/>
                  </a:lnTo>
                  <a:lnTo>
                    <a:pt x="469" y="70"/>
                  </a:lnTo>
                  <a:lnTo>
                    <a:pt x="467" y="69"/>
                  </a:lnTo>
                  <a:lnTo>
                    <a:pt x="465" y="70"/>
                  </a:lnTo>
                  <a:lnTo>
                    <a:pt x="464" y="69"/>
                  </a:lnTo>
                  <a:lnTo>
                    <a:pt x="461" y="68"/>
                  </a:lnTo>
                  <a:lnTo>
                    <a:pt x="459" y="68"/>
                  </a:lnTo>
                  <a:lnTo>
                    <a:pt x="459" y="68"/>
                  </a:lnTo>
                  <a:lnTo>
                    <a:pt x="457" y="70"/>
                  </a:lnTo>
                  <a:lnTo>
                    <a:pt x="456" y="70"/>
                  </a:lnTo>
                  <a:lnTo>
                    <a:pt x="455" y="70"/>
                  </a:lnTo>
                  <a:lnTo>
                    <a:pt x="452" y="69"/>
                  </a:lnTo>
                  <a:lnTo>
                    <a:pt x="455" y="67"/>
                  </a:lnTo>
                  <a:lnTo>
                    <a:pt x="456" y="65"/>
                  </a:lnTo>
                  <a:lnTo>
                    <a:pt x="457" y="64"/>
                  </a:lnTo>
                  <a:lnTo>
                    <a:pt x="457" y="61"/>
                  </a:lnTo>
                  <a:lnTo>
                    <a:pt x="456" y="62"/>
                  </a:lnTo>
                  <a:lnTo>
                    <a:pt x="455" y="62"/>
                  </a:lnTo>
                  <a:lnTo>
                    <a:pt x="454" y="61"/>
                  </a:lnTo>
                  <a:lnTo>
                    <a:pt x="453" y="61"/>
                  </a:lnTo>
                  <a:lnTo>
                    <a:pt x="453" y="60"/>
                  </a:lnTo>
                  <a:lnTo>
                    <a:pt x="452" y="59"/>
                  </a:lnTo>
                  <a:lnTo>
                    <a:pt x="452" y="58"/>
                  </a:lnTo>
                  <a:lnTo>
                    <a:pt x="453" y="58"/>
                  </a:lnTo>
                  <a:lnTo>
                    <a:pt x="454" y="57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56"/>
                  </a:lnTo>
                  <a:lnTo>
                    <a:pt x="454" y="55"/>
                  </a:lnTo>
                  <a:lnTo>
                    <a:pt x="454" y="53"/>
                  </a:lnTo>
                  <a:lnTo>
                    <a:pt x="453" y="52"/>
                  </a:lnTo>
                  <a:lnTo>
                    <a:pt x="453" y="51"/>
                  </a:lnTo>
                  <a:lnTo>
                    <a:pt x="452" y="49"/>
                  </a:lnTo>
                  <a:lnTo>
                    <a:pt x="452" y="48"/>
                  </a:lnTo>
                  <a:lnTo>
                    <a:pt x="451" y="48"/>
                  </a:lnTo>
                  <a:lnTo>
                    <a:pt x="451" y="47"/>
                  </a:lnTo>
                  <a:lnTo>
                    <a:pt x="451" y="46"/>
                  </a:lnTo>
                  <a:lnTo>
                    <a:pt x="450" y="46"/>
                  </a:lnTo>
                  <a:lnTo>
                    <a:pt x="450" y="46"/>
                  </a:lnTo>
                  <a:lnTo>
                    <a:pt x="449" y="45"/>
                  </a:lnTo>
                  <a:lnTo>
                    <a:pt x="450" y="43"/>
                  </a:lnTo>
                  <a:lnTo>
                    <a:pt x="451" y="42"/>
                  </a:lnTo>
                  <a:lnTo>
                    <a:pt x="457" y="40"/>
                  </a:lnTo>
                  <a:lnTo>
                    <a:pt x="459" y="41"/>
                  </a:lnTo>
                  <a:lnTo>
                    <a:pt x="459" y="40"/>
                  </a:lnTo>
                  <a:lnTo>
                    <a:pt x="461" y="39"/>
                  </a:lnTo>
                  <a:lnTo>
                    <a:pt x="461" y="36"/>
                  </a:lnTo>
                  <a:lnTo>
                    <a:pt x="460" y="35"/>
                  </a:lnTo>
                  <a:lnTo>
                    <a:pt x="459" y="34"/>
                  </a:lnTo>
                  <a:lnTo>
                    <a:pt x="459" y="33"/>
                  </a:lnTo>
                  <a:lnTo>
                    <a:pt x="458" y="32"/>
                  </a:lnTo>
                  <a:lnTo>
                    <a:pt x="457" y="31"/>
                  </a:lnTo>
                  <a:lnTo>
                    <a:pt x="456" y="31"/>
                  </a:lnTo>
                  <a:lnTo>
                    <a:pt x="455" y="31"/>
                  </a:lnTo>
                  <a:lnTo>
                    <a:pt x="454" y="31"/>
                  </a:lnTo>
                  <a:lnTo>
                    <a:pt x="454" y="30"/>
                  </a:lnTo>
                  <a:lnTo>
                    <a:pt x="454" y="29"/>
                  </a:lnTo>
                  <a:lnTo>
                    <a:pt x="453" y="29"/>
                  </a:lnTo>
                  <a:lnTo>
                    <a:pt x="452" y="27"/>
                  </a:lnTo>
                  <a:lnTo>
                    <a:pt x="451" y="26"/>
                  </a:lnTo>
                  <a:lnTo>
                    <a:pt x="450" y="26"/>
                  </a:lnTo>
                  <a:lnTo>
                    <a:pt x="450" y="25"/>
                  </a:lnTo>
                  <a:lnTo>
                    <a:pt x="450" y="24"/>
                  </a:lnTo>
                  <a:lnTo>
                    <a:pt x="450" y="23"/>
                  </a:lnTo>
                  <a:lnTo>
                    <a:pt x="449" y="23"/>
                  </a:lnTo>
                  <a:lnTo>
                    <a:pt x="449" y="21"/>
                  </a:lnTo>
                  <a:lnTo>
                    <a:pt x="449" y="20"/>
                  </a:lnTo>
                  <a:lnTo>
                    <a:pt x="449" y="18"/>
                  </a:lnTo>
                  <a:lnTo>
                    <a:pt x="448" y="16"/>
                  </a:lnTo>
                  <a:lnTo>
                    <a:pt x="449" y="14"/>
                  </a:lnTo>
                  <a:lnTo>
                    <a:pt x="449" y="14"/>
                  </a:lnTo>
                  <a:lnTo>
                    <a:pt x="449" y="14"/>
                  </a:lnTo>
                  <a:lnTo>
                    <a:pt x="448" y="13"/>
                  </a:lnTo>
                  <a:lnTo>
                    <a:pt x="448" y="12"/>
                  </a:lnTo>
                  <a:lnTo>
                    <a:pt x="447" y="11"/>
                  </a:lnTo>
                  <a:lnTo>
                    <a:pt x="444" y="10"/>
                  </a:lnTo>
                  <a:lnTo>
                    <a:pt x="444" y="9"/>
                  </a:lnTo>
                  <a:lnTo>
                    <a:pt x="442" y="6"/>
                  </a:lnTo>
                  <a:lnTo>
                    <a:pt x="442" y="6"/>
                  </a:lnTo>
                  <a:lnTo>
                    <a:pt x="441" y="5"/>
                  </a:lnTo>
                  <a:lnTo>
                    <a:pt x="440" y="4"/>
                  </a:lnTo>
                  <a:lnTo>
                    <a:pt x="439" y="3"/>
                  </a:lnTo>
                  <a:lnTo>
                    <a:pt x="439" y="2"/>
                  </a:lnTo>
                  <a:lnTo>
                    <a:pt x="438" y="1"/>
                  </a:lnTo>
                  <a:lnTo>
                    <a:pt x="437" y="1"/>
                  </a:lnTo>
                  <a:lnTo>
                    <a:pt x="435" y="1"/>
                  </a:lnTo>
                  <a:lnTo>
                    <a:pt x="433" y="1"/>
                  </a:lnTo>
                  <a:lnTo>
                    <a:pt x="431" y="3"/>
                  </a:lnTo>
                  <a:lnTo>
                    <a:pt x="428" y="6"/>
                  </a:lnTo>
                  <a:lnTo>
                    <a:pt x="427" y="6"/>
                  </a:lnTo>
                  <a:lnTo>
                    <a:pt x="427" y="5"/>
                  </a:lnTo>
                  <a:lnTo>
                    <a:pt x="427" y="2"/>
                  </a:lnTo>
                  <a:lnTo>
                    <a:pt x="426" y="1"/>
                  </a:lnTo>
                  <a:lnTo>
                    <a:pt x="425" y="2"/>
                  </a:lnTo>
                  <a:lnTo>
                    <a:pt x="425" y="2"/>
                  </a:lnTo>
                  <a:lnTo>
                    <a:pt x="424" y="2"/>
                  </a:lnTo>
                  <a:lnTo>
                    <a:pt x="423" y="1"/>
                  </a:lnTo>
                  <a:lnTo>
                    <a:pt x="422" y="1"/>
                  </a:lnTo>
                  <a:lnTo>
                    <a:pt x="419" y="1"/>
                  </a:lnTo>
                  <a:lnTo>
                    <a:pt x="416" y="0"/>
                  </a:lnTo>
                  <a:lnTo>
                    <a:pt x="415" y="0"/>
                  </a:lnTo>
                  <a:lnTo>
                    <a:pt x="414" y="1"/>
                  </a:lnTo>
                  <a:lnTo>
                    <a:pt x="413" y="2"/>
                  </a:lnTo>
                  <a:lnTo>
                    <a:pt x="413" y="3"/>
                  </a:lnTo>
                  <a:lnTo>
                    <a:pt x="412" y="3"/>
                  </a:lnTo>
                  <a:lnTo>
                    <a:pt x="411" y="3"/>
                  </a:lnTo>
                  <a:lnTo>
                    <a:pt x="411" y="4"/>
                  </a:lnTo>
                  <a:lnTo>
                    <a:pt x="411" y="5"/>
                  </a:lnTo>
                  <a:lnTo>
                    <a:pt x="410" y="5"/>
                  </a:lnTo>
                  <a:lnTo>
                    <a:pt x="409" y="5"/>
                  </a:lnTo>
                  <a:lnTo>
                    <a:pt x="409" y="5"/>
                  </a:lnTo>
                  <a:lnTo>
                    <a:pt x="406" y="8"/>
                  </a:lnTo>
                  <a:lnTo>
                    <a:pt x="405" y="8"/>
                  </a:lnTo>
                  <a:lnTo>
                    <a:pt x="404" y="8"/>
                  </a:lnTo>
                  <a:lnTo>
                    <a:pt x="403" y="7"/>
                  </a:lnTo>
                  <a:lnTo>
                    <a:pt x="402" y="7"/>
                  </a:lnTo>
                  <a:lnTo>
                    <a:pt x="401" y="7"/>
                  </a:lnTo>
                  <a:lnTo>
                    <a:pt x="399" y="8"/>
                  </a:lnTo>
                  <a:lnTo>
                    <a:pt x="398" y="8"/>
                  </a:lnTo>
                  <a:lnTo>
                    <a:pt x="390" y="4"/>
                  </a:lnTo>
                  <a:lnTo>
                    <a:pt x="388" y="5"/>
                  </a:lnTo>
                  <a:lnTo>
                    <a:pt x="386" y="3"/>
                  </a:lnTo>
                  <a:lnTo>
                    <a:pt x="384" y="4"/>
                  </a:lnTo>
                  <a:lnTo>
                    <a:pt x="383" y="6"/>
                  </a:lnTo>
                  <a:lnTo>
                    <a:pt x="383" y="6"/>
                  </a:lnTo>
                  <a:lnTo>
                    <a:pt x="384" y="7"/>
                  </a:lnTo>
                  <a:lnTo>
                    <a:pt x="384" y="8"/>
                  </a:lnTo>
                  <a:lnTo>
                    <a:pt x="384" y="9"/>
                  </a:lnTo>
                  <a:lnTo>
                    <a:pt x="383" y="10"/>
                  </a:lnTo>
                  <a:lnTo>
                    <a:pt x="382" y="11"/>
                  </a:lnTo>
                  <a:lnTo>
                    <a:pt x="382" y="14"/>
                  </a:lnTo>
                  <a:lnTo>
                    <a:pt x="381" y="16"/>
                  </a:lnTo>
                  <a:lnTo>
                    <a:pt x="380" y="18"/>
                  </a:lnTo>
                  <a:lnTo>
                    <a:pt x="374" y="21"/>
                  </a:lnTo>
                  <a:lnTo>
                    <a:pt x="371" y="20"/>
                  </a:lnTo>
                  <a:lnTo>
                    <a:pt x="369" y="20"/>
                  </a:lnTo>
                  <a:lnTo>
                    <a:pt x="367" y="21"/>
                  </a:lnTo>
                  <a:lnTo>
                    <a:pt x="366" y="22"/>
                  </a:lnTo>
                  <a:lnTo>
                    <a:pt x="366" y="21"/>
                  </a:lnTo>
                  <a:lnTo>
                    <a:pt x="366" y="20"/>
                  </a:lnTo>
                  <a:lnTo>
                    <a:pt x="366" y="19"/>
                  </a:lnTo>
                  <a:lnTo>
                    <a:pt x="366" y="17"/>
                  </a:lnTo>
                  <a:lnTo>
                    <a:pt x="365" y="16"/>
                  </a:lnTo>
                  <a:lnTo>
                    <a:pt x="365" y="16"/>
                  </a:lnTo>
                  <a:lnTo>
                    <a:pt x="362" y="16"/>
                  </a:lnTo>
                  <a:lnTo>
                    <a:pt x="357" y="17"/>
                  </a:lnTo>
                  <a:lnTo>
                    <a:pt x="350" y="15"/>
                  </a:lnTo>
                  <a:lnTo>
                    <a:pt x="347" y="15"/>
                  </a:lnTo>
                  <a:lnTo>
                    <a:pt x="345" y="17"/>
                  </a:lnTo>
                  <a:lnTo>
                    <a:pt x="344" y="18"/>
                  </a:lnTo>
                  <a:lnTo>
                    <a:pt x="343" y="19"/>
                  </a:lnTo>
                  <a:lnTo>
                    <a:pt x="343" y="20"/>
                  </a:lnTo>
                  <a:lnTo>
                    <a:pt x="342" y="21"/>
                  </a:lnTo>
                  <a:lnTo>
                    <a:pt x="340" y="20"/>
                  </a:lnTo>
                  <a:lnTo>
                    <a:pt x="339" y="19"/>
                  </a:lnTo>
                  <a:lnTo>
                    <a:pt x="338" y="18"/>
                  </a:lnTo>
                  <a:lnTo>
                    <a:pt x="337" y="18"/>
                  </a:lnTo>
                  <a:lnTo>
                    <a:pt x="331" y="18"/>
                  </a:lnTo>
                  <a:lnTo>
                    <a:pt x="331" y="19"/>
                  </a:lnTo>
                  <a:lnTo>
                    <a:pt x="330" y="19"/>
                  </a:lnTo>
                  <a:lnTo>
                    <a:pt x="330" y="21"/>
                  </a:lnTo>
                  <a:lnTo>
                    <a:pt x="330" y="22"/>
                  </a:lnTo>
                  <a:lnTo>
                    <a:pt x="331" y="22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8" y="24"/>
                  </a:lnTo>
                  <a:lnTo>
                    <a:pt x="328" y="25"/>
                  </a:lnTo>
                  <a:lnTo>
                    <a:pt x="327" y="26"/>
                  </a:lnTo>
                  <a:lnTo>
                    <a:pt x="326" y="26"/>
                  </a:lnTo>
                  <a:lnTo>
                    <a:pt x="325" y="27"/>
                  </a:lnTo>
                  <a:lnTo>
                    <a:pt x="325" y="28"/>
                  </a:lnTo>
                  <a:lnTo>
                    <a:pt x="325" y="29"/>
                  </a:lnTo>
                  <a:lnTo>
                    <a:pt x="324" y="30"/>
                  </a:lnTo>
                  <a:lnTo>
                    <a:pt x="323" y="30"/>
                  </a:lnTo>
                  <a:lnTo>
                    <a:pt x="323" y="31"/>
                  </a:lnTo>
                  <a:lnTo>
                    <a:pt x="323" y="31"/>
                  </a:lnTo>
                  <a:lnTo>
                    <a:pt x="323" y="31"/>
                  </a:lnTo>
                  <a:lnTo>
                    <a:pt x="323" y="32"/>
                  </a:lnTo>
                  <a:lnTo>
                    <a:pt x="322" y="32"/>
                  </a:lnTo>
                  <a:lnTo>
                    <a:pt x="321" y="34"/>
                  </a:lnTo>
                  <a:lnTo>
                    <a:pt x="321" y="35"/>
                  </a:lnTo>
                  <a:lnTo>
                    <a:pt x="321" y="35"/>
                  </a:lnTo>
                  <a:lnTo>
                    <a:pt x="320" y="36"/>
                  </a:lnTo>
                  <a:lnTo>
                    <a:pt x="319" y="37"/>
                  </a:lnTo>
                  <a:lnTo>
                    <a:pt x="319" y="38"/>
                  </a:lnTo>
                  <a:lnTo>
                    <a:pt x="320" y="38"/>
                  </a:lnTo>
                  <a:lnTo>
                    <a:pt x="320" y="39"/>
                  </a:lnTo>
                  <a:lnTo>
                    <a:pt x="319" y="39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19" y="41"/>
                  </a:lnTo>
                  <a:lnTo>
                    <a:pt x="317" y="41"/>
                  </a:lnTo>
                  <a:lnTo>
                    <a:pt x="317" y="42"/>
                  </a:lnTo>
                  <a:lnTo>
                    <a:pt x="316" y="43"/>
                  </a:lnTo>
                  <a:lnTo>
                    <a:pt x="317" y="44"/>
                  </a:lnTo>
                  <a:lnTo>
                    <a:pt x="316" y="45"/>
                  </a:lnTo>
                  <a:lnTo>
                    <a:pt x="316" y="46"/>
                  </a:lnTo>
                  <a:lnTo>
                    <a:pt x="315" y="47"/>
                  </a:lnTo>
                  <a:lnTo>
                    <a:pt x="314" y="48"/>
                  </a:lnTo>
                  <a:lnTo>
                    <a:pt x="315" y="48"/>
                  </a:lnTo>
                  <a:lnTo>
                    <a:pt x="315" y="49"/>
                  </a:lnTo>
                  <a:lnTo>
                    <a:pt x="315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6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19" y="56"/>
                  </a:lnTo>
                  <a:lnTo>
                    <a:pt x="319" y="57"/>
                  </a:lnTo>
                  <a:lnTo>
                    <a:pt x="318" y="57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8" y="57"/>
                  </a:lnTo>
                  <a:lnTo>
                    <a:pt x="319" y="58"/>
                  </a:lnTo>
                  <a:lnTo>
                    <a:pt x="319" y="60"/>
                  </a:lnTo>
                  <a:lnTo>
                    <a:pt x="320" y="61"/>
                  </a:lnTo>
                  <a:lnTo>
                    <a:pt x="319" y="62"/>
                  </a:lnTo>
                  <a:lnTo>
                    <a:pt x="320" y="64"/>
                  </a:lnTo>
                  <a:lnTo>
                    <a:pt x="318" y="65"/>
                  </a:lnTo>
                  <a:lnTo>
                    <a:pt x="317" y="65"/>
                  </a:lnTo>
                  <a:lnTo>
                    <a:pt x="317" y="66"/>
                  </a:lnTo>
                  <a:lnTo>
                    <a:pt x="316" y="67"/>
                  </a:lnTo>
                  <a:lnTo>
                    <a:pt x="316" y="69"/>
                  </a:lnTo>
                  <a:lnTo>
                    <a:pt x="315" y="70"/>
                  </a:lnTo>
                  <a:lnTo>
                    <a:pt x="315" y="69"/>
                  </a:lnTo>
                  <a:lnTo>
                    <a:pt x="314" y="68"/>
                  </a:lnTo>
                  <a:lnTo>
                    <a:pt x="314" y="68"/>
                  </a:lnTo>
                  <a:lnTo>
                    <a:pt x="313" y="68"/>
                  </a:lnTo>
                  <a:lnTo>
                    <a:pt x="312" y="66"/>
                  </a:lnTo>
                  <a:lnTo>
                    <a:pt x="311" y="66"/>
                  </a:lnTo>
                  <a:lnTo>
                    <a:pt x="311" y="65"/>
                  </a:lnTo>
                  <a:lnTo>
                    <a:pt x="309" y="65"/>
                  </a:lnTo>
                  <a:lnTo>
                    <a:pt x="308" y="65"/>
                  </a:lnTo>
                  <a:lnTo>
                    <a:pt x="307" y="64"/>
                  </a:lnTo>
                  <a:lnTo>
                    <a:pt x="307" y="63"/>
                  </a:lnTo>
                  <a:lnTo>
                    <a:pt x="307" y="62"/>
                  </a:lnTo>
                  <a:lnTo>
                    <a:pt x="307" y="61"/>
                  </a:lnTo>
                  <a:lnTo>
                    <a:pt x="307" y="60"/>
                  </a:lnTo>
                  <a:lnTo>
                    <a:pt x="307" y="59"/>
                  </a:lnTo>
                  <a:lnTo>
                    <a:pt x="306" y="58"/>
                  </a:lnTo>
                  <a:lnTo>
                    <a:pt x="305" y="57"/>
                  </a:lnTo>
                  <a:lnTo>
                    <a:pt x="304" y="57"/>
                  </a:lnTo>
                  <a:lnTo>
                    <a:pt x="303" y="56"/>
                  </a:lnTo>
                  <a:lnTo>
                    <a:pt x="302" y="55"/>
                  </a:lnTo>
                  <a:lnTo>
                    <a:pt x="301" y="55"/>
                  </a:lnTo>
                  <a:lnTo>
                    <a:pt x="296" y="55"/>
                  </a:lnTo>
                  <a:lnTo>
                    <a:pt x="295" y="56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6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85" y="57"/>
                  </a:lnTo>
                  <a:lnTo>
                    <a:pt x="285" y="57"/>
                  </a:lnTo>
                  <a:lnTo>
                    <a:pt x="284" y="56"/>
                  </a:lnTo>
                  <a:lnTo>
                    <a:pt x="283" y="55"/>
                  </a:lnTo>
                  <a:lnTo>
                    <a:pt x="282" y="54"/>
                  </a:lnTo>
                  <a:lnTo>
                    <a:pt x="281" y="55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79" y="57"/>
                  </a:lnTo>
                  <a:lnTo>
                    <a:pt x="278" y="57"/>
                  </a:lnTo>
                  <a:lnTo>
                    <a:pt x="277" y="57"/>
                  </a:lnTo>
                  <a:lnTo>
                    <a:pt x="277" y="57"/>
                  </a:lnTo>
                  <a:lnTo>
                    <a:pt x="276" y="59"/>
                  </a:lnTo>
                  <a:lnTo>
                    <a:pt x="275" y="60"/>
                  </a:lnTo>
                  <a:lnTo>
                    <a:pt x="274" y="60"/>
                  </a:lnTo>
                  <a:lnTo>
                    <a:pt x="272" y="59"/>
                  </a:lnTo>
                  <a:lnTo>
                    <a:pt x="272" y="60"/>
                  </a:lnTo>
                  <a:lnTo>
                    <a:pt x="271" y="61"/>
                  </a:lnTo>
                  <a:lnTo>
                    <a:pt x="270" y="61"/>
                  </a:lnTo>
                  <a:lnTo>
                    <a:pt x="269" y="61"/>
                  </a:lnTo>
                  <a:lnTo>
                    <a:pt x="268" y="60"/>
                  </a:lnTo>
                  <a:lnTo>
                    <a:pt x="268" y="58"/>
                  </a:lnTo>
                  <a:lnTo>
                    <a:pt x="267" y="57"/>
                  </a:lnTo>
                  <a:lnTo>
                    <a:pt x="267" y="57"/>
                  </a:lnTo>
                  <a:lnTo>
                    <a:pt x="266" y="57"/>
                  </a:lnTo>
                  <a:lnTo>
                    <a:pt x="265" y="56"/>
                  </a:lnTo>
                  <a:lnTo>
                    <a:pt x="266" y="55"/>
                  </a:lnTo>
                  <a:lnTo>
                    <a:pt x="266" y="53"/>
                  </a:lnTo>
                  <a:lnTo>
                    <a:pt x="265" y="52"/>
                  </a:lnTo>
                  <a:lnTo>
                    <a:pt x="264" y="49"/>
                  </a:lnTo>
                  <a:lnTo>
                    <a:pt x="263" y="48"/>
                  </a:lnTo>
                  <a:lnTo>
                    <a:pt x="263" y="47"/>
                  </a:lnTo>
                  <a:lnTo>
                    <a:pt x="262" y="46"/>
                  </a:lnTo>
                  <a:lnTo>
                    <a:pt x="260" y="46"/>
                  </a:lnTo>
                  <a:lnTo>
                    <a:pt x="259" y="46"/>
                  </a:lnTo>
                  <a:lnTo>
                    <a:pt x="259" y="47"/>
                  </a:lnTo>
                  <a:lnTo>
                    <a:pt x="258" y="48"/>
                  </a:lnTo>
                  <a:lnTo>
                    <a:pt x="257" y="49"/>
                  </a:lnTo>
                  <a:lnTo>
                    <a:pt x="256" y="50"/>
                  </a:lnTo>
                  <a:lnTo>
                    <a:pt x="254" y="50"/>
                  </a:lnTo>
                  <a:lnTo>
                    <a:pt x="253" y="50"/>
                  </a:lnTo>
                  <a:lnTo>
                    <a:pt x="251" y="51"/>
                  </a:lnTo>
                  <a:lnTo>
                    <a:pt x="250" y="52"/>
                  </a:lnTo>
                  <a:lnTo>
                    <a:pt x="249" y="53"/>
                  </a:lnTo>
                  <a:lnTo>
                    <a:pt x="248" y="55"/>
                  </a:lnTo>
                  <a:lnTo>
                    <a:pt x="248" y="56"/>
                  </a:lnTo>
                  <a:lnTo>
                    <a:pt x="248" y="57"/>
                  </a:lnTo>
                  <a:lnTo>
                    <a:pt x="248" y="58"/>
                  </a:lnTo>
                  <a:lnTo>
                    <a:pt x="247" y="59"/>
                  </a:lnTo>
                  <a:lnTo>
                    <a:pt x="246" y="5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5" y="57"/>
                  </a:lnTo>
                  <a:lnTo>
                    <a:pt x="244" y="57"/>
                  </a:lnTo>
                  <a:lnTo>
                    <a:pt x="244" y="57"/>
                  </a:lnTo>
                  <a:lnTo>
                    <a:pt x="243" y="53"/>
                  </a:lnTo>
                  <a:lnTo>
                    <a:pt x="243" y="51"/>
                  </a:lnTo>
                  <a:lnTo>
                    <a:pt x="242" y="50"/>
                  </a:lnTo>
                  <a:lnTo>
                    <a:pt x="241" y="50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37" y="49"/>
                  </a:lnTo>
                  <a:lnTo>
                    <a:pt x="235" y="51"/>
                  </a:lnTo>
                  <a:lnTo>
                    <a:pt x="234" y="52"/>
                  </a:lnTo>
                  <a:lnTo>
                    <a:pt x="233" y="52"/>
                  </a:lnTo>
                  <a:lnTo>
                    <a:pt x="232" y="51"/>
                  </a:lnTo>
                  <a:lnTo>
                    <a:pt x="232" y="50"/>
                  </a:lnTo>
                  <a:lnTo>
                    <a:pt x="232" y="49"/>
                  </a:lnTo>
                  <a:lnTo>
                    <a:pt x="231" y="48"/>
                  </a:lnTo>
                  <a:lnTo>
                    <a:pt x="230" y="48"/>
                  </a:lnTo>
                  <a:lnTo>
                    <a:pt x="229" y="48"/>
                  </a:lnTo>
                  <a:lnTo>
                    <a:pt x="229" y="47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28" y="44"/>
                  </a:lnTo>
                  <a:lnTo>
                    <a:pt x="227" y="45"/>
                  </a:lnTo>
                  <a:lnTo>
                    <a:pt x="226" y="46"/>
                  </a:lnTo>
                  <a:lnTo>
                    <a:pt x="225" y="47"/>
                  </a:lnTo>
                  <a:lnTo>
                    <a:pt x="224" y="49"/>
                  </a:lnTo>
                  <a:lnTo>
                    <a:pt x="223" y="50"/>
                  </a:lnTo>
                  <a:lnTo>
                    <a:pt x="222" y="50"/>
                  </a:lnTo>
                  <a:lnTo>
                    <a:pt x="219" y="50"/>
                  </a:lnTo>
                  <a:lnTo>
                    <a:pt x="218" y="50"/>
                  </a:lnTo>
                  <a:lnTo>
                    <a:pt x="217" y="49"/>
                  </a:lnTo>
                  <a:lnTo>
                    <a:pt x="216" y="47"/>
                  </a:lnTo>
                  <a:lnTo>
                    <a:pt x="215" y="47"/>
                  </a:lnTo>
                  <a:lnTo>
                    <a:pt x="214" y="47"/>
                  </a:lnTo>
                  <a:lnTo>
                    <a:pt x="213" y="48"/>
                  </a:lnTo>
                  <a:lnTo>
                    <a:pt x="212" y="48"/>
                  </a:lnTo>
                  <a:lnTo>
                    <a:pt x="212" y="49"/>
                  </a:lnTo>
                  <a:lnTo>
                    <a:pt x="212" y="50"/>
                  </a:lnTo>
                  <a:lnTo>
                    <a:pt x="212" y="51"/>
                  </a:lnTo>
                  <a:lnTo>
                    <a:pt x="212" y="52"/>
                  </a:lnTo>
                  <a:lnTo>
                    <a:pt x="212" y="53"/>
                  </a:lnTo>
                  <a:lnTo>
                    <a:pt x="211" y="56"/>
                  </a:lnTo>
                  <a:lnTo>
                    <a:pt x="210" y="56"/>
                  </a:lnTo>
                  <a:lnTo>
                    <a:pt x="209" y="57"/>
                  </a:lnTo>
                  <a:lnTo>
                    <a:pt x="209" y="56"/>
                  </a:lnTo>
                  <a:lnTo>
                    <a:pt x="208" y="56"/>
                  </a:lnTo>
                  <a:lnTo>
                    <a:pt x="208" y="55"/>
                  </a:lnTo>
                  <a:lnTo>
                    <a:pt x="207" y="55"/>
                  </a:lnTo>
                  <a:lnTo>
                    <a:pt x="209" y="51"/>
                  </a:lnTo>
                  <a:lnTo>
                    <a:pt x="209" y="49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2" y="46"/>
                  </a:lnTo>
                  <a:lnTo>
                    <a:pt x="200" y="46"/>
                  </a:lnTo>
                  <a:lnTo>
                    <a:pt x="199" y="47"/>
                  </a:lnTo>
                  <a:lnTo>
                    <a:pt x="198" y="48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5" y="48"/>
                  </a:lnTo>
                  <a:lnTo>
                    <a:pt x="194" y="48"/>
                  </a:lnTo>
                  <a:lnTo>
                    <a:pt x="193" y="48"/>
                  </a:lnTo>
                  <a:lnTo>
                    <a:pt x="192" y="48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3" y="44"/>
                  </a:lnTo>
                  <a:lnTo>
                    <a:pt x="192" y="44"/>
                  </a:lnTo>
                  <a:lnTo>
                    <a:pt x="191" y="44"/>
                  </a:lnTo>
                  <a:lnTo>
                    <a:pt x="190" y="44"/>
                  </a:lnTo>
                  <a:lnTo>
                    <a:pt x="189" y="43"/>
                  </a:lnTo>
                  <a:lnTo>
                    <a:pt x="189" y="42"/>
                  </a:lnTo>
                  <a:lnTo>
                    <a:pt x="189" y="40"/>
                  </a:lnTo>
                  <a:lnTo>
                    <a:pt x="189" y="40"/>
                  </a:lnTo>
                  <a:lnTo>
                    <a:pt x="189" y="39"/>
                  </a:lnTo>
                  <a:lnTo>
                    <a:pt x="188" y="38"/>
                  </a:lnTo>
                  <a:lnTo>
                    <a:pt x="187" y="37"/>
                  </a:lnTo>
                  <a:lnTo>
                    <a:pt x="183" y="37"/>
                  </a:lnTo>
                  <a:lnTo>
                    <a:pt x="179" y="39"/>
                  </a:lnTo>
                  <a:lnTo>
                    <a:pt x="177" y="38"/>
                  </a:lnTo>
                  <a:lnTo>
                    <a:pt x="170" y="35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4"/>
                  </a:lnTo>
                  <a:lnTo>
                    <a:pt x="161" y="33"/>
                  </a:lnTo>
                  <a:lnTo>
                    <a:pt x="161" y="32"/>
                  </a:lnTo>
                  <a:lnTo>
                    <a:pt x="160" y="32"/>
                  </a:lnTo>
                  <a:lnTo>
                    <a:pt x="152" y="32"/>
                  </a:lnTo>
                  <a:lnTo>
                    <a:pt x="151" y="31"/>
                  </a:lnTo>
                  <a:lnTo>
                    <a:pt x="148" y="30"/>
                  </a:lnTo>
                  <a:lnTo>
                    <a:pt x="147" y="29"/>
                  </a:lnTo>
                  <a:lnTo>
                    <a:pt x="144" y="29"/>
                  </a:lnTo>
                  <a:lnTo>
                    <a:pt x="136" y="28"/>
                  </a:lnTo>
                  <a:lnTo>
                    <a:pt x="132" y="28"/>
                  </a:lnTo>
                  <a:lnTo>
                    <a:pt x="127" y="28"/>
                  </a:lnTo>
                  <a:lnTo>
                    <a:pt x="120" y="28"/>
                  </a:lnTo>
                  <a:lnTo>
                    <a:pt x="113" y="26"/>
                  </a:lnTo>
                  <a:lnTo>
                    <a:pt x="112" y="26"/>
                  </a:lnTo>
                  <a:lnTo>
                    <a:pt x="110" y="27"/>
                  </a:lnTo>
                  <a:lnTo>
                    <a:pt x="108" y="29"/>
                  </a:lnTo>
                  <a:lnTo>
                    <a:pt x="96" y="31"/>
                  </a:lnTo>
                  <a:lnTo>
                    <a:pt x="95" y="31"/>
                  </a:lnTo>
                  <a:lnTo>
                    <a:pt x="93" y="30"/>
                  </a:lnTo>
                  <a:lnTo>
                    <a:pt x="85" y="31"/>
                  </a:lnTo>
                  <a:lnTo>
                    <a:pt x="84" y="31"/>
                  </a:lnTo>
                  <a:lnTo>
                    <a:pt x="83" y="31"/>
                  </a:lnTo>
                  <a:lnTo>
                    <a:pt x="81" y="34"/>
                  </a:lnTo>
                  <a:lnTo>
                    <a:pt x="81" y="35"/>
                  </a:lnTo>
                  <a:lnTo>
                    <a:pt x="80" y="39"/>
                  </a:lnTo>
                  <a:lnTo>
                    <a:pt x="78" y="40"/>
                  </a:lnTo>
                  <a:lnTo>
                    <a:pt x="74" y="43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4" y="46"/>
                  </a:lnTo>
                  <a:lnTo>
                    <a:pt x="63" y="46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5" y="46"/>
                  </a:lnTo>
                  <a:lnTo>
                    <a:pt x="54" y="47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5" y="51"/>
                  </a:lnTo>
                  <a:lnTo>
                    <a:pt x="55" y="52"/>
                  </a:lnTo>
                  <a:lnTo>
                    <a:pt x="55" y="53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6" y="57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58" y="60"/>
                  </a:lnTo>
                  <a:lnTo>
                    <a:pt x="58" y="61"/>
                  </a:lnTo>
                  <a:lnTo>
                    <a:pt x="57" y="61"/>
                  </a:lnTo>
                  <a:lnTo>
                    <a:pt x="56" y="62"/>
                  </a:lnTo>
                  <a:lnTo>
                    <a:pt x="56" y="63"/>
                  </a:lnTo>
                  <a:lnTo>
                    <a:pt x="55" y="64"/>
                  </a:lnTo>
                  <a:lnTo>
                    <a:pt x="56" y="65"/>
                  </a:lnTo>
                  <a:lnTo>
                    <a:pt x="57" y="65"/>
                  </a:lnTo>
                  <a:lnTo>
                    <a:pt x="58" y="66"/>
                  </a:lnTo>
                  <a:lnTo>
                    <a:pt x="59" y="71"/>
                  </a:lnTo>
                  <a:lnTo>
                    <a:pt x="60" y="72"/>
                  </a:lnTo>
                  <a:lnTo>
                    <a:pt x="63" y="74"/>
                  </a:lnTo>
                  <a:lnTo>
                    <a:pt x="65" y="75"/>
                  </a:lnTo>
                  <a:lnTo>
                    <a:pt x="65" y="76"/>
                  </a:lnTo>
                  <a:lnTo>
                    <a:pt x="64" y="76"/>
                  </a:lnTo>
                  <a:lnTo>
                    <a:pt x="64" y="77"/>
                  </a:lnTo>
                  <a:lnTo>
                    <a:pt x="65" y="78"/>
                  </a:lnTo>
                  <a:lnTo>
                    <a:pt x="66" y="79"/>
                  </a:lnTo>
                  <a:lnTo>
                    <a:pt x="66" y="80"/>
                  </a:lnTo>
                  <a:lnTo>
                    <a:pt x="66" y="82"/>
                  </a:lnTo>
                  <a:lnTo>
                    <a:pt x="66" y="83"/>
                  </a:lnTo>
                  <a:lnTo>
                    <a:pt x="67" y="83"/>
                  </a:lnTo>
                  <a:lnTo>
                    <a:pt x="68" y="84"/>
                  </a:lnTo>
                  <a:lnTo>
                    <a:pt x="68" y="85"/>
                  </a:lnTo>
                  <a:lnTo>
                    <a:pt x="68" y="86"/>
                  </a:lnTo>
                  <a:lnTo>
                    <a:pt x="68" y="87"/>
                  </a:lnTo>
                  <a:lnTo>
                    <a:pt x="71" y="90"/>
                  </a:lnTo>
                  <a:lnTo>
                    <a:pt x="74" y="91"/>
                  </a:lnTo>
                  <a:lnTo>
                    <a:pt x="75" y="92"/>
                  </a:lnTo>
                  <a:lnTo>
                    <a:pt x="74" y="93"/>
                  </a:lnTo>
                  <a:lnTo>
                    <a:pt x="73" y="93"/>
                  </a:lnTo>
                  <a:lnTo>
                    <a:pt x="72" y="94"/>
                  </a:lnTo>
                  <a:lnTo>
                    <a:pt x="71" y="94"/>
                  </a:lnTo>
                  <a:lnTo>
                    <a:pt x="70" y="93"/>
                  </a:lnTo>
                  <a:lnTo>
                    <a:pt x="68" y="93"/>
                  </a:lnTo>
                  <a:lnTo>
                    <a:pt x="68" y="94"/>
                  </a:lnTo>
                  <a:lnTo>
                    <a:pt x="68" y="95"/>
                  </a:lnTo>
                  <a:lnTo>
                    <a:pt x="68" y="97"/>
                  </a:lnTo>
                  <a:lnTo>
                    <a:pt x="68" y="98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70" y="99"/>
                  </a:lnTo>
                  <a:lnTo>
                    <a:pt x="71" y="100"/>
                  </a:lnTo>
                  <a:lnTo>
                    <a:pt x="72" y="100"/>
                  </a:lnTo>
                  <a:lnTo>
                    <a:pt x="72" y="102"/>
                  </a:lnTo>
                  <a:lnTo>
                    <a:pt x="72" y="103"/>
                  </a:lnTo>
                  <a:lnTo>
                    <a:pt x="73" y="106"/>
                  </a:lnTo>
                  <a:lnTo>
                    <a:pt x="72" y="107"/>
                  </a:lnTo>
                  <a:lnTo>
                    <a:pt x="73" y="110"/>
                  </a:lnTo>
                  <a:lnTo>
                    <a:pt x="73" y="111"/>
                  </a:lnTo>
                  <a:lnTo>
                    <a:pt x="73" y="112"/>
                  </a:lnTo>
                  <a:lnTo>
                    <a:pt x="72" y="113"/>
                  </a:lnTo>
                  <a:lnTo>
                    <a:pt x="69" y="114"/>
                  </a:lnTo>
                  <a:lnTo>
                    <a:pt x="69" y="115"/>
                  </a:lnTo>
                  <a:lnTo>
                    <a:pt x="69" y="116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8" y="119"/>
                  </a:lnTo>
                  <a:lnTo>
                    <a:pt x="67" y="120"/>
                  </a:lnTo>
                  <a:lnTo>
                    <a:pt x="60" y="120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7" y="122"/>
                  </a:lnTo>
                  <a:lnTo>
                    <a:pt x="57" y="124"/>
                  </a:lnTo>
                  <a:lnTo>
                    <a:pt x="56" y="125"/>
                  </a:lnTo>
                  <a:lnTo>
                    <a:pt x="53" y="127"/>
                  </a:lnTo>
                  <a:lnTo>
                    <a:pt x="51" y="128"/>
                  </a:lnTo>
                  <a:lnTo>
                    <a:pt x="50" y="130"/>
                  </a:lnTo>
                  <a:lnTo>
                    <a:pt x="48" y="132"/>
                  </a:lnTo>
                  <a:lnTo>
                    <a:pt x="40" y="142"/>
                  </a:lnTo>
                  <a:lnTo>
                    <a:pt x="39" y="142"/>
                  </a:lnTo>
                  <a:lnTo>
                    <a:pt x="37" y="143"/>
                  </a:lnTo>
                  <a:lnTo>
                    <a:pt x="35" y="145"/>
                  </a:lnTo>
                  <a:lnTo>
                    <a:pt x="31" y="151"/>
                  </a:lnTo>
                  <a:lnTo>
                    <a:pt x="30" y="153"/>
                  </a:lnTo>
                  <a:lnTo>
                    <a:pt x="29" y="153"/>
                  </a:lnTo>
                  <a:lnTo>
                    <a:pt x="29" y="155"/>
                  </a:lnTo>
                  <a:lnTo>
                    <a:pt x="28" y="156"/>
                  </a:lnTo>
                  <a:lnTo>
                    <a:pt x="27" y="156"/>
                  </a:lnTo>
                  <a:lnTo>
                    <a:pt x="27" y="157"/>
                  </a:lnTo>
                  <a:lnTo>
                    <a:pt x="25" y="161"/>
                  </a:lnTo>
                  <a:lnTo>
                    <a:pt x="24" y="161"/>
                  </a:lnTo>
                  <a:lnTo>
                    <a:pt x="23" y="162"/>
                  </a:lnTo>
                  <a:lnTo>
                    <a:pt x="23" y="163"/>
                  </a:lnTo>
                  <a:lnTo>
                    <a:pt x="22" y="164"/>
                  </a:lnTo>
                  <a:lnTo>
                    <a:pt x="19" y="168"/>
                  </a:lnTo>
                  <a:lnTo>
                    <a:pt x="18" y="170"/>
                  </a:lnTo>
                  <a:lnTo>
                    <a:pt x="19" y="172"/>
                  </a:lnTo>
                  <a:lnTo>
                    <a:pt x="19" y="173"/>
                  </a:lnTo>
                  <a:lnTo>
                    <a:pt x="19" y="176"/>
                  </a:lnTo>
                  <a:lnTo>
                    <a:pt x="20" y="176"/>
                  </a:lnTo>
                  <a:lnTo>
                    <a:pt x="20" y="177"/>
                  </a:lnTo>
                  <a:lnTo>
                    <a:pt x="21" y="178"/>
                  </a:lnTo>
                  <a:lnTo>
                    <a:pt x="22" y="179"/>
                  </a:lnTo>
                  <a:lnTo>
                    <a:pt x="22" y="180"/>
                  </a:lnTo>
                  <a:lnTo>
                    <a:pt x="22" y="185"/>
                  </a:lnTo>
                  <a:lnTo>
                    <a:pt x="22" y="186"/>
                  </a:lnTo>
                  <a:lnTo>
                    <a:pt x="21" y="187"/>
                  </a:lnTo>
                  <a:lnTo>
                    <a:pt x="21" y="189"/>
                  </a:lnTo>
                  <a:lnTo>
                    <a:pt x="20" y="191"/>
                  </a:lnTo>
                  <a:lnTo>
                    <a:pt x="20" y="192"/>
                  </a:lnTo>
                  <a:lnTo>
                    <a:pt x="21" y="191"/>
                  </a:lnTo>
                  <a:lnTo>
                    <a:pt x="22" y="192"/>
                  </a:lnTo>
                  <a:lnTo>
                    <a:pt x="21" y="192"/>
                  </a:lnTo>
                  <a:lnTo>
                    <a:pt x="23" y="193"/>
                  </a:lnTo>
                  <a:lnTo>
                    <a:pt x="23" y="193"/>
                  </a:lnTo>
                  <a:lnTo>
                    <a:pt x="24" y="194"/>
                  </a:lnTo>
                  <a:lnTo>
                    <a:pt x="25" y="195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5" y="199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5" y="202"/>
                  </a:lnTo>
                  <a:lnTo>
                    <a:pt x="25" y="201"/>
                  </a:lnTo>
                  <a:lnTo>
                    <a:pt x="25" y="201"/>
                  </a:lnTo>
                  <a:lnTo>
                    <a:pt x="24" y="200"/>
                  </a:lnTo>
                  <a:lnTo>
                    <a:pt x="23" y="200"/>
                  </a:lnTo>
                  <a:lnTo>
                    <a:pt x="23" y="199"/>
                  </a:lnTo>
                  <a:lnTo>
                    <a:pt x="23" y="198"/>
                  </a:lnTo>
                  <a:lnTo>
                    <a:pt x="22" y="199"/>
                  </a:lnTo>
                  <a:lnTo>
                    <a:pt x="20" y="199"/>
                  </a:lnTo>
                  <a:lnTo>
                    <a:pt x="19" y="199"/>
                  </a:lnTo>
                  <a:lnTo>
                    <a:pt x="18" y="199"/>
                  </a:lnTo>
                  <a:lnTo>
                    <a:pt x="17" y="198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4" y="198"/>
                  </a:lnTo>
                  <a:lnTo>
                    <a:pt x="14" y="19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2" name="Rectangle 104">
              <a:extLst>
                <a:ext uri="{FF2B5EF4-FFF2-40B4-BE49-F238E27FC236}">
                  <a16:creationId xmlns:a16="http://schemas.microsoft.com/office/drawing/2014/main" id="{09E1E738-408B-336B-E33B-F10A15553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19748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3" name="Freeform 105">
              <a:extLst>
                <a:ext uri="{FF2B5EF4-FFF2-40B4-BE49-F238E27FC236}">
                  <a16:creationId xmlns:a16="http://schemas.microsoft.com/office/drawing/2014/main" id="{91585971-00D6-CBAD-E3E4-BA3291B4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1" y="1974850"/>
              <a:ext cx="4762" cy="7938"/>
            </a:xfrm>
            <a:custGeom>
              <a:avLst/>
              <a:gdLst>
                <a:gd name="T0" fmla="*/ 2 w 3"/>
                <a:gd name="T1" fmla="*/ 3 h 5"/>
                <a:gd name="T2" fmla="*/ 0 w 3"/>
                <a:gd name="T3" fmla="*/ 5 h 5"/>
                <a:gd name="T4" fmla="*/ 0 w 3"/>
                <a:gd name="T5" fmla="*/ 5 h 5"/>
                <a:gd name="T6" fmla="*/ 1 w 3"/>
                <a:gd name="T7" fmla="*/ 5 h 5"/>
                <a:gd name="T8" fmla="*/ 3 w 3"/>
                <a:gd name="T9" fmla="*/ 0 h 5"/>
                <a:gd name="T10" fmla="*/ 2 w 3"/>
                <a:gd name="T11" fmla="*/ 1 h 5"/>
                <a:gd name="T12" fmla="*/ 2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4" name="Freeform 106">
              <a:extLst>
                <a:ext uri="{FF2B5EF4-FFF2-40B4-BE49-F238E27FC236}">
                  <a16:creationId xmlns:a16="http://schemas.microsoft.com/office/drawing/2014/main" id="{2585374C-5579-FE5A-1FEC-C97B8B47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1" y="1997075"/>
              <a:ext cx="26987" cy="4763"/>
            </a:xfrm>
            <a:custGeom>
              <a:avLst/>
              <a:gdLst>
                <a:gd name="T0" fmla="*/ 17 w 17"/>
                <a:gd name="T1" fmla="*/ 3 h 3"/>
                <a:gd name="T2" fmla="*/ 16 w 17"/>
                <a:gd name="T3" fmla="*/ 2 h 3"/>
                <a:gd name="T4" fmla="*/ 15 w 17"/>
                <a:gd name="T5" fmla="*/ 2 h 3"/>
                <a:gd name="T6" fmla="*/ 15 w 17"/>
                <a:gd name="T7" fmla="*/ 1 h 3"/>
                <a:gd name="T8" fmla="*/ 15 w 17"/>
                <a:gd name="T9" fmla="*/ 1 h 3"/>
                <a:gd name="T10" fmla="*/ 14 w 17"/>
                <a:gd name="T11" fmla="*/ 1 h 3"/>
                <a:gd name="T12" fmla="*/ 12 w 17"/>
                <a:gd name="T13" fmla="*/ 2 h 3"/>
                <a:gd name="T14" fmla="*/ 11 w 17"/>
                <a:gd name="T15" fmla="*/ 1 h 3"/>
                <a:gd name="T16" fmla="*/ 10 w 17"/>
                <a:gd name="T17" fmla="*/ 1 h 3"/>
                <a:gd name="T18" fmla="*/ 7 w 17"/>
                <a:gd name="T19" fmla="*/ 1 h 3"/>
                <a:gd name="T20" fmla="*/ 1 w 17"/>
                <a:gd name="T21" fmla="*/ 0 h 3"/>
                <a:gd name="T22" fmla="*/ 0 w 17"/>
                <a:gd name="T23" fmla="*/ 0 h 3"/>
                <a:gd name="T24" fmla="*/ 16 w 17"/>
                <a:gd name="T25" fmla="*/ 3 h 3"/>
                <a:gd name="T26" fmla="*/ 17 w 17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">
                  <a:moveTo>
                    <a:pt x="17" y="3"/>
                  </a:move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7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3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5" name="Freeform 107">
              <a:extLst>
                <a:ext uri="{FF2B5EF4-FFF2-40B4-BE49-F238E27FC236}">
                  <a16:creationId xmlns:a16="http://schemas.microsoft.com/office/drawing/2014/main" id="{F61DFC95-996F-6BAA-A679-6BE0A3CBA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388" y="1031875"/>
              <a:ext cx="571500" cy="498475"/>
            </a:xfrm>
            <a:custGeom>
              <a:avLst/>
              <a:gdLst>
                <a:gd name="T0" fmla="*/ 40 w 360"/>
                <a:gd name="T1" fmla="*/ 284 h 314"/>
                <a:gd name="T2" fmla="*/ 94 w 360"/>
                <a:gd name="T3" fmla="*/ 272 h 314"/>
                <a:gd name="T4" fmla="*/ 145 w 360"/>
                <a:gd name="T5" fmla="*/ 281 h 314"/>
                <a:gd name="T6" fmla="*/ 156 w 360"/>
                <a:gd name="T7" fmla="*/ 292 h 314"/>
                <a:gd name="T8" fmla="*/ 171 w 360"/>
                <a:gd name="T9" fmla="*/ 300 h 314"/>
                <a:gd name="T10" fmla="*/ 181 w 360"/>
                <a:gd name="T11" fmla="*/ 294 h 314"/>
                <a:gd name="T12" fmla="*/ 194 w 360"/>
                <a:gd name="T13" fmla="*/ 294 h 314"/>
                <a:gd name="T14" fmla="*/ 208 w 360"/>
                <a:gd name="T15" fmla="*/ 301 h 314"/>
                <a:gd name="T16" fmla="*/ 221 w 360"/>
                <a:gd name="T17" fmla="*/ 291 h 314"/>
                <a:gd name="T18" fmla="*/ 231 w 360"/>
                <a:gd name="T19" fmla="*/ 305 h 314"/>
                <a:gd name="T20" fmla="*/ 243 w 360"/>
                <a:gd name="T21" fmla="*/ 299 h 314"/>
                <a:gd name="T22" fmla="*/ 264 w 360"/>
                <a:gd name="T23" fmla="*/ 299 h 314"/>
                <a:gd name="T24" fmla="*/ 275 w 360"/>
                <a:gd name="T25" fmla="*/ 312 h 314"/>
                <a:gd name="T26" fmla="*/ 279 w 360"/>
                <a:gd name="T27" fmla="*/ 301 h 314"/>
                <a:gd name="T28" fmla="*/ 276 w 360"/>
                <a:gd name="T29" fmla="*/ 292 h 314"/>
                <a:gd name="T30" fmla="*/ 282 w 360"/>
                <a:gd name="T31" fmla="*/ 280 h 314"/>
                <a:gd name="T32" fmla="*/ 290 w 360"/>
                <a:gd name="T33" fmla="*/ 269 h 314"/>
                <a:gd name="T34" fmla="*/ 302 w 360"/>
                <a:gd name="T35" fmla="*/ 264 h 314"/>
                <a:gd name="T36" fmla="*/ 320 w 360"/>
                <a:gd name="T37" fmla="*/ 253 h 314"/>
                <a:gd name="T38" fmla="*/ 317 w 360"/>
                <a:gd name="T39" fmla="*/ 241 h 314"/>
                <a:gd name="T40" fmla="*/ 313 w 360"/>
                <a:gd name="T41" fmla="*/ 226 h 314"/>
                <a:gd name="T42" fmla="*/ 307 w 360"/>
                <a:gd name="T43" fmla="*/ 207 h 314"/>
                <a:gd name="T44" fmla="*/ 317 w 360"/>
                <a:gd name="T45" fmla="*/ 192 h 314"/>
                <a:gd name="T46" fmla="*/ 333 w 360"/>
                <a:gd name="T47" fmla="*/ 198 h 314"/>
                <a:gd name="T48" fmla="*/ 350 w 360"/>
                <a:gd name="T49" fmla="*/ 190 h 314"/>
                <a:gd name="T50" fmla="*/ 359 w 360"/>
                <a:gd name="T51" fmla="*/ 182 h 314"/>
                <a:gd name="T52" fmla="*/ 350 w 360"/>
                <a:gd name="T53" fmla="*/ 172 h 314"/>
                <a:gd name="T54" fmla="*/ 344 w 360"/>
                <a:gd name="T55" fmla="*/ 157 h 314"/>
                <a:gd name="T56" fmla="*/ 327 w 360"/>
                <a:gd name="T57" fmla="*/ 139 h 314"/>
                <a:gd name="T58" fmla="*/ 307 w 360"/>
                <a:gd name="T59" fmla="*/ 125 h 314"/>
                <a:gd name="T60" fmla="*/ 295 w 360"/>
                <a:gd name="T61" fmla="*/ 98 h 314"/>
                <a:gd name="T62" fmla="*/ 291 w 360"/>
                <a:gd name="T63" fmla="*/ 81 h 314"/>
                <a:gd name="T64" fmla="*/ 294 w 360"/>
                <a:gd name="T65" fmla="*/ 69 h 314"/>
                <a:gd name="T66" fmla="*/ 291 w 360"/>
                <a:gd name="T67" fmla="*/ 53 h 314"/>
                <a:gd name="T68" fmla="*/ 287 w 360"/>
                <a:gd name="T69" fmla="*/ 37 h 314"/>
                <a:gd name="T70" fmla="*/ 275 w 360"/>
                <a:gd name="T71" fmla="*/ 27 h 314"/>
                <a:gd name="T72" fmla="*/ 250 w 360"/>
                <a:gd name="T73" fmla="*/ 26 h 314"/>
                <a:gd name="T74" fmla="*/ 234 w 360"/>
                <a:gd name="T75" fmla="*/ 19 h 314"/>
                <a:gd name="T76" fmla="*/ 215 w 360"/>
                <a:gd name="T77" fmla="*/ 12 h 314"/>
                <a:gd name="T78" fmla="*/ 196 w 360"/>
                <a:gd name="T79" fmla="*/ 5 h 314"/>
                <a:gd name="T80" fmla="*/ 178 w 360"/>
                <a:gd name="T81" fmla="*/ 5 h 314"/>
                <a:gd name="T82" fmla="*/ 157 w 360"/>
                <a:gd name="T83" fmla="*/ 22 h 314"/>
                <a:gd name="T84" fmla="*/ 130 w 360"/>
                <a:gd name="T85" fmla="*/ 31 h 314"/>
                <a:gd name="T86" fmla="*/ 123 w 360"/>
                <a:gd name="T87" fmla="*/ 53 h 314"/>
                <a:gd name="T88" fmla="*/ 131 w 360"/>
                <a:gd name="T89" fmla="*/ 64 h 314"/>
                <a:gd name="T90" fmla="*/ 114 w 360"/>
                <a:gd name="T91" fmla="*/ 78 h 314"/>
                <a:gd name="T92" fmla="*/ 98 w 360"/>
                <a:gd name="T93" fmla="*/ 89 h 314"/>
                <a:gd name="T94" fmla="*/ 95 w 360"/>
                <a:gd name="T95" fmla="*/ 106 h 314"/>
                <a:gd name="T96" fmla="*/ 95 w 360"/>
                <a:gd name="T97" fmla="*/ 122 h 314"/>
                <a:gd name="T98" fmla="*/ 94 w 360"/>
                <a:gd name="T99" fmla="*/ 133 h 314"/>
                <a:gd name="T100" fmla="*/ 88 w 360"/>
                <a:gd name="T101" fmla="*/ 123 h 314"/>
                <a:gd name="T102" fmla="*/ 63 w 360"/>
                <a:gd name="T103" fmla="*/ 133 h 314"/>
                <a:gd name="T104" fmla="*/ 55 w 360"/>
                <a:gd name="T105" fmla="*/ 143 h 314"/>
                <a:gd name="T106" fmla="*/ 30 w 360"/>
                <a:gd name="T107" fmla="*/ 147 h 314"/>
                <a:gd name="T108" fmla="*/ 12 w 360"/>
                <a:gd name="T109" fmla="*/ 148 h 314"/>
                <a:gd name="T110" fmla="*/ 25 w 360"/>
                <a:gd name="T111" fmla="*/ 193 h 314"/>
                <a:gd name="T112" fmla="*/ 28 w 360"/>
                <a:gd name="T113" fmla="*/ 209 h 314"/>
                <a:gd name="T114" fmla="*/ 1 w 360"/>
                <a:gd name="T115" fmla="*/ 250 h 314"/>
                <a:gd name="T116" fmla="*/ 11 w 360"/>
                <a:gd name="T117" fmla="*/ 257 h 314"/>
                <a:gd name="T118" fmla="*/ 17 w 360"/>
                <a:gd name="T119" fmla="*/ 270 h 314"/>
                <a:gd name="T120" fmla="*/ 14 w 360"/>
                <a:gd name="T121" fmla="*/ 286 h 314"/>
                <a:gd name="T122" fmla="*/ 17 w 360"/>
                <a:gd name="T123" fmla="*/ 296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" h="314">
                  <a:moveTo>
                    <a:pt x="17" y="296"/>
                  </a:moveTo>
                  <a:lnTo>
                    <a:pt x="17" y="295"/>
                  </a:lnTo>
                  <a:lnTo>
                    <a:pt x="16" y="292"/>
                  </a:lnTo>
                  <a:lnTo>
                    <a:pt x="16" y="292"/>
                  </a:lnTo>
                  <a:lnTo>
                    <a:pt x="16" y="291"/>
                  </a:lnTo>
                  <a:lnTo>
                    <a:pt x="17" y="290"/>
                  </a:lnTo>
                  <a:lnTo>
                    <a:pt x="21" y="289"/>
                  </a:lnTo>
                  <a:lnTo>
                    <a:pt x="22" y="289"/>
                  </a:lnTo>
                  <a:lnTo>
                    <a:pt x="25" y="290"/>
                  </a:lnTo>
                  <a:lnTo>
                    <a:pt x="26" y="290"/>
                  </a:lnTo>
                  <a:lnTo>
                    <a:pt x="28" y="291"/>
                  </a:lnTo>
                  <a:lnTo>
                    <a:pt x="28" y="292"/>
                  </a:lnTo>
                  <a:lnTo>
                    <a:pt x="29" y="292"/>
                  </a:lnTo>
                  <a:lnTo>
                    <a:pt x="30" y="292"/>
                  </a:lnTo>
                  <a:lnTo>
                    <a:pt x="36" y="287"/>
                  </a:lnTo>
                  <a:lnTo>
                    <a:pt x="40" y="284"/>
                  </a:lnTo>
                  <a:lnTo>
                    <a:pt x="42" y="283"/>
                  </a:lnTo>
                  <a:lnTo>
                    <a:pt x="43" y="279"/>
                  </a:lnTo>
                  <a:lnTo>
                    <a:pt x="43" y="278"/>
                  </a:lnTo>
                  <a:lnTo>
                    <a:pt x="45" y="275"/>
                  </a:lnTo>
                  <a:lnTo>
                    <a:pt x="46" y="275"/>
                  </a:lnTo>
                  <a:lnTo>
                    <a:pt x="47" y="275"/>
                  </a:lnTo>
                  <a:lnTo>
                    <a:pt x="55" y="274"/>
                  </a:lnTo>
                  <a:lnTo>
                    <a:pt x="57" y="275"/>
                  </a:lnTo>
                  <a:lnTo>
                    <a:pt x="58" y="275"/>
                  </a:lnTo>
                  <a:lnTo>
                    <a:pt x="70" y="273"/>
                  </a:lnTo>
                  <a:lnTo>
                    <a:pt x="72" y="271"/>
                  </a:lnTo>
                  <a:lnTo>
                    <a:pt x="74" y="270"/>
                  </a:lnTo>
                  <a:lnTo>
                    <a:pt x="75" y="270"/>
                  </a:lnTo>
                  <a:lnTo>
                    <a:pt x="82" y="272"/>
                  </a:lnTo>
                  <a:lnTo>
                    <a:pt x="89" y="272"/>
                  </a:lnTo>
                  <a:lnTo>
                    <a:pt x="94" y="272"/>
                  </a:lnTo>
                  <a:lnTo>
                    <a:pt x="98" y="272"/>
                  </a:lnTo>
                  <a:lnTo>
                    <a:pt x="106" y="273"/>
                  </a:lnTo>
                  <a:lnTo>
                    <a:pt x="109" y="273"/>
                  </a:lnTo>
                  <a:lnTo>
                    <a:pt x="110" y="274"/>
                  </a:lnTo>
                  <a:lnTo>
                    <a:pt x="113" y="275"/>
                  </a:lnTo>
                  <a:lnTo>
                    <a:pt x="114" y="276"/>
                  </a:lnTo>
                  <a:lnTo>
                    <a:pt x="122" y="276"/>
                  </a:lnTo>
                  <a:lnTo>
                    <a:pt x="123" y="276"/>
                  </a:lnTo>
                  <a:lnTo>
                    <a:pt x="123" y="277"/>
                  </a:lnTo>
                  <a:lnTo>
                    <a:pt x="123" y="278"/>
                  </a:lnTo>
                  <a:lnTo>
                    <a:pt x="123" y="279"/>
                  </a:lnTo>
                  <a:lnTo>
                    <a:pt x="123" y="279"/>
                  </a:lnTo>
                  <a:lnTo>
                    <a:pt x="132" y="279"/>
                  </a:lnTo>
                  <a:lnTo>
                    <a:pt x="139" y="282"/>
                  </a:lnTo>
                  <a:lnTo>
                    <a:pt x="141" y="283"/>
                  </a:lnTo>
                  <a:lnTo>
                    <a:pt x="145" y="281"/>
                  </a:lnTo>
                  <a:lnTo>
                    <a:pt x="149" y="281"/>
                  </a:lnTo>
                  <a:lnTo>
                    <a:pt x="150" y="282"/>
                  </a:lnTo>
                  <a:lnTo>
                    <a:pt x="151" y="283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6"/>
                  </a:lnTo>
                  <a:lnTo>
                    <a:pt x="151" y="287"/>
                  </a:lnTo>
                  <a:lnTo>
                    <a:pt x="152" y="288"/>
                  </a:lnTo>
                  <a:lnTo>
                    <a:pt x="153" y="288"/>
                  </a:lnTo>
                  <a:lnTo>
                    <a:pt x="154" y="288"/>
                  </a:lnTo>
                  <a:lnTo>
                    <a:pt x="155" y="288"/>
                  </a:lnTo>
                  <a:lnTo>
                    <a:pt x="155" y="290"/>
                  </a:lnTo>
                  <a:lnTo>
                    <a:pt x="155" y="291"/>
                  </a:lnTo>
                  <a:lnTo>
                    <a:pt x="154" y="292"/>
                  </a:lnTo>
                  <a:lnTo>
                    <a:pt x="155" y="292"/>
                  </a:lnTo>
                  <a:lnTo>
                    <a:pt x="156" y="292"/>
                  </a:lnTo>
                  <a:lnTo>
                    <a:pt x="157" y="292"/>
                  </a:lnTo>
                  <a:lnTo>
                    <a:pt x="158" y="292"/>
                  </a:lnTo>
                  <a:lnTo>
                    <a:pt x="159" y="292"/>
                  </a:lnTo>
                  <a:lnTo>
                    <a:pt x="160" y="292"/>
                  </a:lnTo>
                  <a:lnTo>
                    <a:pt x="161" y="291"/>
                  </a:lnTo>
                  <a:lnTo>
                    <a:pt x="162" y="290"/>
                  </a:lnTo>
                  <a:lnTo>
                    <a:pt x="164" y="290"/>
                  </a:lnTo>
                  <a:lnTo>
                    <a:pt x="167" y="292"/>
                  </a:lnTo>
                  <a:lnTo>
                    <a:pt x="170" y="292"/>
                  </a:lnTo>
                  <a:lnTo>
                    <a:pt x="170" y="292"/>
                  </a:lnTo>
                  <a:lnTo>
                    <a:pt x="171" y="293"/>
                  </a:lnTo>
                  <a:lnTo>
                    <a:pt x="171" y="295"/>
                  </a:lnTo>
                  <a:lnTo>
                    <a:pt x="169" y="299"/>
                  </a:lnTo>
                  <a:lnTo>
                    <a:pt x="170" y="299"/>
                  </a:lnTo>
                  <a:lnTo>
                    <a:pt x="170" y="300"/>
                  </a:lnTo>
                  <a:lnTo>
                    <a:pt x="171" y="300"/>
                  </a:lnTo>
                  <a:lnTo>
                    <a:pt x="171" y="301"/>
                  </a:lnTo>
                  <a:lnTo>
                    <a:pt x="172" y="300"/>
                  </a:lnTo>
                  <a:lnTo>
                    <a:pt x="173" y="300"/>
                  </a:lnTo>
                  <a:lnTo>
                    <a:pt x="174" y="297"/>
                  </a:lnTo>
                  <a:lnTo>
                    <a:pt x="174" y="296"/>
                  </a:lnTo>
                  <a:lnTo>
                    <a:pt x="174" y="295"/>
                  </a:lnTo>
                  <a:lnTo>
                    <a:pt x="174" y="294"/>
                  </a:lnTo>
                  <a:lnTo>
                    <a:pt x="174" y="293"/>
                  </a:lnTo>
                  <a:lnTo>
                    <a:pt x="174" y="292"/>
                  </a:lnTo>
                  <a:lnTo>
                    <a:pt x="175" y="292"/>
                  </a:lnTo>
                  <a:lnTo>
                    <a:pt x="176" y="291"/>
                  </a:lnTo>
                  <a:lnTo>
                    <a:pt x="177" y="291"/>
                  </a:lnTo>
                  <a:lnTo>
                    <a:pt x="178" y="291"/>
                  </a:lnTo>
                  <a:lnTo>
                    <a:pt x="179" y="293"/>
                  </a:lnTo>
                  <a:lnTo>
                    <a:pt x="180" y="294"/>
                  </a:lnTo>
                  <a:lnTo>
                    <a:pt x="181" y="294"/>
                  </a:lnTo>
                  <a:lnTo>
                    <a:pt x="184" y="294"/>
                  </a:lnTo>
                  <a:lnTo>
                    <a:pt x="185" y="294"/>
                  </a:lnTo>
                  <a:lnTo>
                    <a:pt x="186" y="293"/>
                  </a:lnTo>
                  <a:lnTo>
                    <a:pt x="187" y="291"/>
                  </a:lnTo>
                  <a:lnTo>
                    <a:pt x="188" y="290"/>
                  </a:lnTo>
                  <a:lnTo>
                    <a:pt x="189" y="289"/>
                  </a:lnTo>
                  <a:lnTo>
                    <a:pt x="190" y="288"/>
                  </a:lnTo>
                  <a:lnTo>
                    <a:pt x="191" y="288"/>
                  </a:lnTo>
                  <a:lnTo>
                    <a:pt x="191" y="289"/>
                  </a:lnTo>
                  <a:lnTo>
                    <a:pt x="191" y="290"/>
                  </a:lnTo>
                  <a:lnTo>
                    <a:pt x="191" y="291"/>
                  </a:lnTo>
                  <a:lnTo>
                    <a:pt x="191" y="292"/>
                  </a:lnTo>
                  <a:lnTo>
                    <a:pt x="192" y="292"/>
                  </a:lnTo>
                  <a:lnTo>
                    <a:pt x="193" y="292"/>
                  </a:lnTo>
                  <a:lnTo>
                    <a:pt x="194" y="293"/>
                  </a:lnTo>
                  <a:lnTo>
                    <a:pt x="194" y="294"/>
                  </a:lnTo>
                  <a:lnTo>
                    <a:pt x="194" y="295"/>
                  </a:lnTo>
                  <a:lnTo>
                    <a:pt x="195" y="296"/>
                  </a:lnTo>
                  <a:lnTo>
                    <a:pt x="196" y="296"/>
                  </a:lnTo>
                  <a:lnTo>
                    <a:pt x="197" y="295"/>
                  </a:lnTo>
                  <a:lnTo>
                    <a:pt x="199" y="293"/>
                  </a:lnTo>
                  <a:lnTo>
                    <a:pt x="200" y="293"/>
                  </a:lnTo>
                  <a:lnTo>
                    <a:pt x="200" y="293"/>
                  </a:lnTo>
                  <a:lnTo>
                    <a:pt x="203" y="294"/>
                  </a:lnTo>
                  <a:lnTo>
                    <a:pt x="204" y="294"/>
                  </a:lnTo>
                  <a:lnTo>
                    <a:pt x="205" y="295"/>
                  </a:lnTo>
                  <a:lnTo>
                    <a:pt x="205" y="297"/>
                  </a:lnTo>
                  <a:lnTo>
                    <a:pt x="206" y="301"/>
                  </a:lnTo>
                  <a:lnTo>
                    <a:pt x="206" y="301"/>
                  </a:lnTo>
                  <a:lnTo>
                    <a:pt x="207" y="301"/>
                  </a:lnTo>
                  <a:lnTo>
                    <a:pt x="208" y="301"/>
                  </a:lnTo>
                  <a:lnTo>
                    <a:pt x="208" y="301"/>
                  </a:lnTo>
                  <a:lnTo>
                    <a:pt x="208" y="301"/>
                  </a:lnTo>
                  <a:lnTo>
                    <a:pt x="208" y="302"/>
                  </a:lnTo>
                  <a:lnTo>
                    <a:pt x="209" y="303"/>
                  </a:lnTo>
                  <a:lnTo>
                    <a:pt x="210" y="302"/>
                  </a:lnTo>
                  <a:lnTo>
                    <a:pt x="210" y="301"/>
                  </a:lnTo>
                  <a:lnTo>
                    <a:pt x="210" y="300"/>
                  </a:lnTo>
                  <a:lnTo>
                    <a:pt x="210" y="299"/>
                  </a:lnTo>
                  <a:lnTo>
                    <a:pt x="211" y="297"/>
                  </a:lnTo>
                  <a:lnTo>
                    <a:pt x="212" y="296"/>
                  </a:lnTo>
                  <a:lnTo>
                    <a:pt x="213" y="295"/>
                  </a:lnTo>
                  <a:lnTo>
                    <a:pt x="215" y="294"/>
                  </a:lnTo>
                  <a:lnTo>
                    <a:pt x="216" y="294"/>
                  </a:lnTo>
                  <a:lnTo>
                    <a:pt x="218" y="294"/>
                  </a:lnTo>
                  <a:lnTo>
                    <a:pt x="219" y="293"/>
                  </a:lnTo>
                  <a:lnTo>
                    <a:pt x="220" y="292"/>
                  </a:lnTo>
                  <a:lnTo>
                    <a:pt x="221" y="291"/>
                  </a:lnTo>
                  <a:lnTo>
                    <a:pt x="221" y="290"/>
                  </a:lnTo>
                  <a:lnTo>
                    <a:pt x="222" y="290"/>
                  </a:lnTo>
                  <a:lnTo>
                    <a:pt x="224" y="290"/>
                  </a:lnTo>
                  <a:lnTo>
                    <a:pt x="225" y="291"/>
                  </a:lnTo>
                  <a:lnTo>
                    <a:pt x="225" y="292"/>
                  </a:lnTo>
                  <a:lnTo>
                    <a:pt x="226" y="293"/>
                  </a:lnTo>
                  <a:lnTo>
                    <a:pt x="227" y="296"/>
                  </a:lnTo>
                  <a:lnTo>
                    <a:pt x="228" y="297"/>
                  </a:lnTo>
                  <a:lnTo>
                    <a:pt x="228" y="299"/>
                  </a:lnTo>
                  <a:lnTo>
                    <a:pt x="227" y="300"/>
                  </a:lnTo>
                  <a:lnTo>
                    <a:pt x="228" y="301"/>
                  </a:lnTo>
                  <a:lnTo>
                    <a:pt x="229" y="301"/>
                  </a:lnTo>
                  <a:lnTo>
                    <a:pt x="229" y="301"/>
                  </a:lnTo>
                  <a:lnTo>
                    <a:pt x="230" y="302"/>
                  </a:lnTo>
                  <a:lnTo>
                    <a:pt x="230" y="304"/>
                  </a:lnTo>
                  <a:lnTo>
                    <a:pt x="231" y="305"/>
                  </a:lnTo>
                  <a:lnTo>
                    <a:pt x="232" y="305"/>
                  </a:lnTo>
                  <a:lnTo>
                    <a:pt x="233" y="305"/>
                  </a:lnTo>
                  <a:lnTo>
                    <a:pt x="234" y="304"/>
                  </a:lnTo>
                  <a:lnTo>
                    <a:pt x="234" y="303"/>
                  </a:lnTo>
                  <a:lnTo>
                    <a:pt x="236" y="304"/>
                  </a:lnTo>
                  <a:lnTo>
                    <a:pt x="237" y="304"/>
                  </a:lnTo>
                  <a:lnTo>
                    <a:pt x="238" y="303"/>
                  </a:lnTo>
                  <a:lnTo>
                    <a:pt x="239" y="301"/>
                  </a:lnTo>
                  <a:lnTo>
                    <a:pt x="239" y="301"/>
                  </a:lnTo>
                  <a:lnTo>
                    <a:pt x="240" y="301"/>
                  </a:lnTo>
                  <a:lnTo>
                    <a:pt x="241" y="301"/>
                  </a:lnTo>
                  <a:lnTo>
                    <a:pt x="242" y="301"/>
                  </a:lnTo>
                  <a:lnTo>
                    <a:pt x="242" y="301"/>
                  </a:lnTo>
                  <a:lnTo>
                    <a:pt x="242" y="300"/>
                  </a:lnTo>
                  <a:lnTo>
                    <a:pt x="242" y="299"/>
                  </a:lnTo>
                  <a:lnTo>
                    <a:pt x="243" y="299"/>
                  </a:lnTo>
                  <a:lnTo>
                    <a:pt x="244" y="298"/>
                  </a:lnTo>
                  <a:lnTo>
                    <a:pt x="245" y="299"/>
                  </a:lnTo>
                  <a:lnTo>
                    <a:pt x="246" y="300"/>
                  </a:lnTo>
                  <a:lnTo>
                    <a:pt x="247" y="301"/>
                  </a:lnTo>
                  <a:lnTo>
                    <a:pt x="247" y="301"/>
                  </a:lnTo>
                  <a:lnTo>
                    <a:pt x="251" y="301"/>
                  </a:lnTo>
                  <a:lnTo>
                    <a:pt x="251" y="301"/>
                  </a:lnTo>
                  <a:lnTo>
                    <a:pt x="251" y="301"/>
                  </a:lnTo>
                  <a:lnTo>
                    <a:pt x="252" y="301"/>
                  </a:lnTo>
                  <a:lnTo>
                    <a:pt x="253" y="300"/>
                  </a:lnTo>
                  <a:lnTo>
                    <a:pt x="253" y="301"/>
                  </a:lnTo>
                  <a:lnTo>
                    <a:pt x="254" y="301"/>
                  </a:lnTo>
                  <a:lnTo>
                    <a:pt x="257" y="300"/>
                  </a:lnTo>
                  <a:lnTo>
                    <a:pt x="258" y="299"/>
                  </a:lnTo>
                  <a:lnTo>
                    <a:pt x="263" y="299"/>
                  </a:lnTo>
                  <a:lnTo>
                    <a:pt x="264" y="299"/>
                  </a:lnTo>
                  <a:lnTo>
                    <a:pt x="265" y="300"/>
                  </a:lnTo>
                  <a:lnTo>
                    <a:pt x="266" y="301"/>
                  </a:lnTo>
                  <a:lnTo>
                    <a:pt x="267" y="301"/>
                  </a:lnTo>
                  <a:lnTo>
                    <a:pt x="268" y="302"/>
                  </a:lnTo>
                  <a:lnTo>
                    <a:pt x="269" y="303"/>
                  </a:lnTo>
                  <a:lnTo>
                    <a:pt x="269" y="304"/>
                  </a:lnTo>
                  <a:lnTo>
                    <a:pt x="269" y="305"/>
                  </a:lnTo>
                  <a:lnTo>
                    <a:pt x="269" y="306"/>
                  </a:lnTo>
                  <a:lnTo>
                    <a:pt x="269" y="307"/>
                  </a:lnTo>
                  <a:lnTo>
                    <a:pt x="269" y="308"/>
                  </a:lnTo>
                  <a:lnTo>
                    <a:pt x="270" y="309"/>
                  </a:lnTo>
                  <a:lnTo>
                    <a:pt x="271" y="309"/>
                  </a:lnTo>
                  <a:lnTo>
                    <a:pt x="273" y="309"/>
                  </a:lnTo>
                  <a:lnTo>
                    <a:pt x="273" y="310"/>
                  </a:lnTo>
                  <a:lnTo>
                    <a:pt x="274" y="310"/>
                  </a:lnTo>
                  <a:lnTo>
                    <a:pt x="275" y="312"/>
                  </a:lnTo>
                  <a:lnTo>
                    <a:pt x="276" y="312"/>
                  </a:lnTo>
                  <a:lnTo>
                    <a:pt x="276" y="312"/>
                  </a:lnTo>
                  <a:lnTo>
                    <a:pt x="277" y="313"/>
                  </a:lnTo>
                  <a:lnTo>
                    <a:pt x="277" y="314"/>
                  </a:lnTo>
                  <a:lnTo>
                    <a:pt x="278" y="313"/>
                  </a:lnTo>
                  <a:lnTo>
                    <a:pt x="278" y="311"/>
                  </a:lnTo>
                  <a:lnTo>
                    <a:pt x="279" y="310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2" y="308"/>
                  </a:lnTo>
                  <a:lnTo>
                    <a:pt x="281" y="306"/>
                  </a:lnTo>
                  <a:lnTo>
                    <a:pt x="282" y="305"/>
                  </a:lnTo>
                  <a:lnTo>
                    <a:pt x="281" y="304"/>
                  </a:lnTo>
                  <a:lnTo>
                    <a:pt x="281" y="302"/>
                  </a:lnTo>
                  <a:lnTo>
                    <a:pt x="280" y="301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0" y="301"/>
                  </a:lnTo>
                  <a:lnTo>
                    <a:pt x="281" y="301"/>
                  </a:lnTo>
                  <a:lnTo>
                    <a:pt x="281" y="300"/>
                  </a:lnTo>
                  <a:lnTo>
                    <a:pt x="280" y="300"/>
                  </a:lnTo>
                  <a:lnTo>
                    <a:pt x="279" y="299"/>
                  </a:lnTo>
                  <a:lnTo>
                    <a:pt x="279" y="298"/>
                  </a:lnTo>
                  <a:lnTo>
                    <a:pt x="279" y="297"/>
                  </a:lnTo>
                  <a:lnTo>
                    <a:pt x="278" y="296"/>
                  </a:lnTo>
                  <a:lnTo>
                    <a:pt x="279" y="296"/>
                  </a:lnTo>
                  <a:lnTo>
                    <a:pt x="279" y="295"/>
                  </a:lnTo>
                  <a:lnTo>
                    <a:pt x="277" y="294"/>
                  </a:lnTo>
                  <a:lnTo>
                    <a:pt x="277" y="293"/>
                  </a:lnTo>
                  <a:lnTo>
                    <a:pt x="277" y="292"/>
                  </a:lnTo>
                  <a:lnTo>
                    <a:pt x="276" y="292"/>
                  </a:lnTo>
                  <a:lnTo>
                    <a:pt x="277" y="291"/>
                  </a:lnTo>
                  <a:lnTo>
                    <a:pt x="278" y="290"/>
                  </a:lnTo>
                  <a:lnTo>
                    <a:pt x="278" y="289"/>
                  </a:lnTo>
                  <a:lnTo>
                    <a:pt x="279" y="288"/>
                  </a:lnTo>
                  <a:lnTo>
                    <a:pt x="278" y="287"/>
                  </a:lnTo>
                  <a:lnTo>
                    <a:pt x="279" y="286"/>
                  </a:lnTo>
                  <a:lnTo>
                    <a:pt x="279" y="285"/>
                  </a:lnTo>
                  <a:lnTo>
                    <a:pt x="281" y="285"/>
                  </a:lnTo>
                  <a:lnTo>
                    <a:pt x="281" y="284"/>
                  </a:lnTo>
                  <a:lnTo>
                    <a:pt x="281" y="284"/>
                  </a:lnTo>
                  <a:lnTo>
                    <a:pt x="281" y="283"/>
                  </a:lnTo>
                  <a:lnTo>
                    <a:pt x="282" y="283"/>
                  </a:lnTo>
                  <a:lnTo>
                    <a:pt x="282" y="282"/>
                  </a:lnTo>
                  <a:lnTo>
                    <a:pt x="281" y="282"/>
                  </a:lnTo>
                  <a:lnTo>
                    <a:pt x="281" y="281"/>
                  </a:lnTo>
                  <a:lnTo>
                    <a:pt x="282" y="280"/>
                  </a:lnTo>
                  <a:lnTo>
                    <a:pt x="283" y="279"/>
                  </a:lnTo>
                  <a:lnTo>
                    <a:pt x="283" y="279"/>
                  </a:lnTo>
                  <a:lnTo>
                    <a:pt x="283" y="278"/>
                  </a:lnTo>
                  <a:lnTo>
                    <a:pt x="284" y="276"/>
                  </a:lnTo>
                  <a:lnTo>
                    <a:pt x="285" y="276"/>
                  </a:lnTo>
                  <a:lnTo>
                    <a:pt x="285" y="275"/>
                  </a:lnTo>
                  <a:lnTo>
                    <a:pt x="285" y="275"/>
                  </a:lnTo>
                  <a:lnTo>
                    <a:pt x="285" y="275"/>
                  </a:lnTo>
                  <a:lnTo>
                    <a:pt x="285" y="274"/>
                  </a:lnTo>
                  <a:lnTo>
                    <a:pt x="286" y="274"/>
                  </a:lnTo>
                  <a:lnTo>
                    <a:pt x="287" y="273"/>
                  </a:lnTo>
                  <a:lnTo>
                    <a:pt x="287" y="272"/>
                  </a:lnTo>
                  <a:lnTo>
                    <a:pt x="287" y="271"/>
                  </a:lnTo>
                  <a:lnTo>
                    <a:pt x="288" y="270"/>
                  </a:lnTo>
                  <a:lnTo>
                    <a:pt x="289" y="270"/>
                  </a:lnTo>
                  <a:lnTo>
                    <a:pt x="290" y="269"/>
                  </a:lnTo>
                  <a:lnTo>
                    <a:pt x="290" y="268"/>
                  </a:lnTo>
                  <a:lnTo>
                    <a:pt x="290" y="267"/>
                  </a:lnTo>
                  <a:lnTo>
                    <a:pt x="291" y="267"/>
                  </a:lnTo>
                  <a:lnTo>
                    <a:pt x="292" y="267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6"/>
                  </a:lnTo>
                  <a:lnTo>
                    <a:pt x="292" y="266"/>
                  </a:lnTo>
                  <a:lnTo>
                    <a:pt x="292" y="265"/>
                  </a:lnTo>
                  <a:lnTo>
                    <a:pt x="292" y="263"/>
                  </a:lnTo>
                  <a:lnTo>
                    <a:pt x="293" y="263"/>
                  </a:lnTo>
                  <a:lnTo>
                    <a:pt x="293" y="262"/>
                  </a:lnTo>
                  <a:lnTo>
                    <a:pt x="299" y="262"/>
                  </a:lnTo>
                  <a:lnTo>
                    <a:pt x="300" y="262"/>
                  </a:lnTo>
                  <a:lnTo>
                    <a:pt x="301" y="263"/>
                  </a:lnTo>
                  <a:lnTo>
                    <a:pt x="302" y="264"/>
                  </a:lnTo>
                  <a:lnTo>
                    <a:pt x="304" y="265"/>
                  </a:lnTo>
                  <a:lnTo>
                    <a:pt x="305" y="264"/>
                  </a:lnTo>
                  <a:lnTo>
                    <a:pt x="305" y="263"/>
                  </a:lnTo>
                  <a:lnTo>
                    <a:pt x="306" y="262"/>
                  </a:lnTo>
                  <a:lnTo>
                    <a:pt x="307" y="261"/>
                  </a:lnTo>
                  <a:lnTo>
                    <a:pt x="309" y="259"/>
                  </a:lnTo>
                  <a:lnTo>
                    <a:pt x="312" y="259"/>
                  </a:lnTo>
                  <a:lnTo>
                    <a:pt x="319" y="261"/>
                  </a:lnTo>
                  <a:lnTo>
                    <a:pt x="324" y="260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3" y="258"/>
                  </a:lnTo>
                  <a:lnTo>
                    <a:pt x="321" y="256"/>
                  </a:lnTo>
                  <a:lnTo>
                    <a:pt x="320" y="255"/>
                  </a:lnTo>
                  <a:lnTo>
                    <a:pt x="320" y="254"/>
                  </a:lnTo>
                  <a:lnTo>
                    <a:pt x="320" y="253"/>
                  </a:lnTo>
                  <a:lnTo>
                    <a:pt x="321" y="252"/>
                  </a:lnTo>
                  <a:lnTo>
                    <a:pt x="320" y="251"/>
                  </a:lnTo>
                  <a:lnTo>
                    <a:pt x="319" y="251"/>
                  </a:lnTo>
                  <a:lnTo>
                    <a:pt x="319" y="251"/>
                  </a:lnTo>
                  <a:lnTo>
                    <a:pt x="318" y="250"/>
                  </a:lnTo>
                  <a:lnTo>
                    <a:pt x="318" y="250"/>
                  </a:lnTo>
                  <a:lnTo>
                    <a:pt x="316" y="248"/>
                  </a:lnTo>
                  <a:lnTo>
                    <a:pt x="317" y="248"/>
                  </a:lnTo>
                  <a:lnTo>
                    <a:pt x="317" y="247"/>
                  </a:lnTo>
                  <a:lnTo>
                    <a:pt x="318" y="246"/>
                  </a:lnTo>
                  <a:lnTo>
                    <a:pt x="318" y="245"/>
                  </a:lnTo>
                  <a:lnTo>
                    <a:pt x="318" y="244"/>
                  </a:lnTo>
                  <a:lnTo>
                    <a:pt x="318" y="243"/>
                  </a:lnTo>
                  <a:lnTo>
                    <a:pt x="317" y="243"/>
                  </a:lnTo>
                  <a:lnTo>
                    <a:pt x="317" y="242"/>
                  </a:lnTo>
                  <a:lnTo>
                    <a:pt x="317" y="241"/>
                  </a:lnTo>
                  <a:lnTo>
                    <a:pt x="317" y="239"/>
                  </a:lnTo>
                  <a:lnTo>
                    <a:pt x="317" y="237"/>
                  </a:lnTo>
                  <a:lnTo>
                    <a:pt x="316" y="236"/>
                  </a:lnTo>
                  <a:lnTo>
                    <a:pt x="316" y="236"/>
                  </a:lnTo>
                  <a:lnTo>
                    <a:pt x="316" y="235"/>
                  </a:lnTo>
                  <a:lnTo>
                    <a:pt x="317" y="235"/>
                  </a:lnTo>
                  <a:lnTo>
                    <a:pt x="316" y="234"/>
                  </a:lnTo>
                  <a:lnTo>
                    <a:pt x="317" y="234"/>
                  </a:lnTo>
                  <a:lnTo>
                    <a:pt x="318" y="234"/>
                  </a:lnTo>
                  <a:lnTo>
                    <a:pt x="319" y="234"/>
                  </a:lnTo>
                  <a:lnTo>
                    <a:pt x="319" y="233"/>
                  </a:lnTo>
                  <a:lnTo>
                    <a:pt x="318" y="233"/>
                  </a:lnTo>
                  <a:lnTo>
                    <a:pt x="317" y="232"/>
                  </a:lnTo>
                  <a:lnTo>
                    <a:pt x="316" y="231"/>
                  </a:lnTo>
                  <a:lnTo>
                    <a:pt x="315" y="228"/>
                  </a:lnTo>
                  <a:lnTo>
                    <a:pt x="313" y="226"/>
                  </a:lnTo>
                  <a:lnTo>
                    <a:pt x="313" y="225"/>
                  </a:lnTo>
                  <a:lnTo>
                    <a:pt x="315" y="224"/>
                  </a:lnTo>
                  <a:lnTo>
                    <a:pt x="316" y="223"/>
                  </a:lnTo>
                  <a:lnTo>
                    <a:pt x="316" y="219"/>
                  </a:lnTo>
                  <a:lnTo>
                    <a:pt x="316" y="218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3" y="215"/>
                  </a:lnTo>
                  <a:lnTo>
                    <a:pt x="311" y="215"/>
                  </a:lnTo>
                  <a:lnTo>
                    <a:pt x="310" y="214"/>
                  </a:lnTo>
                  <a:lnTo>
                    <a:pt x="309" y="213"/>
                  </a:lnTo>
                  <a:lnTo>
                    <a:pt x="309" y="211"/>
                  </a:lnTo>
                  <a:lnTo>
                    <a:pt x="307" y="208"/>
                  </a:lnTo>
                  <a:lnTo>
                    <a:pt x="307" y="207"/>
                  </a:lnTo>
                  <a:lnTo>
                    <a:pt x="304" y="205"/>
                  </a:lnTo>
                  <a:lnTo>
                    <a:pt x="305" y="204"/>
                  </a:lnTo>
                  <a:lnTo>
                    <a:pt x="307" y="200"/>
                  </a:lnTo>
                  <a:lnTo>
                    <a:pt x="307" y="200"/>
                  </a:lnTo>
                  <a:lnTo>
                    <a:pt x="308" y="200"/>
                  </a:lnTo>
                  <a:lnTo>
                    <a:pt x="308" y="199"/>
                  </a:lnTo>
                  <a:lnTo>
                    <a:pt x="309" y="198"/>
                  </a:lnTo>
                  <a:lnTo>
                    <a:pt x="308" y="198"/>
                  </a:lnTo>
                  <a:lnTo>
                    <a:pt x="308" y="198"/>
                  </a:lnTo>
                  <a:lnTo>
                    <a:pt x="308" y="197"/>
                  </a:lnTo>
                  <a:lnTo>
                    <a:pt x="309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4" y="193"/>
                  </a:lnTo>
                  <a:lnTo>
                    <a:pt x="315" y="193"/>
                  </a:lnTo>
                  <a:lnTo>
                    <a:pt x="317" y="192"/>
                  </a:lnTo>
                  <a:lnTo>
                    <a:pt x="318" y="192"/>
                  </a:lnTo>
                  <a:lnTo>
                    <a:pt x="320" y="193"/>
                  </a:lnTo>
                  <a:lnTo>
                    <a:pt x="321" y="193"/>
                  </a:lnTo>
                  <a:lnTo>
                    <a:pt x="323" y="193"/>
                  </a:lnTo>
                  <a:lnTo>
                    <a:pt x="324" y="193"/>
                  </a:lnTo>
                  <a:lnTo>
                    <a:pt x="324" y="194"/>
                  </a:lnTo>
                  <a:lnTo>
                    <a:pt x="325" y="197"/>
                  </a:lnTo>
                  <a:lnTo>
                    <a:pt x="325" y="198"/>
                  </a:lnTo>
                  <a:lnTo>
                    <a:pt x="326" y="198"/>
                  </a:lnTo>
                  <a:lnTo>
                    <a:pt x="327" y="198"/>
                  </a:lnTo>
                  <a:lnTo>
                    <a:pt x="327" y="198"/>
                  </a:lnTo>
                  <a:lnTo>
                    <a:pt x="328" y="199"/>
                  </a:lnTo>
                  <a:lnTo>
                    <a:pt x="329" y="199"/>
                  </a:lnTo>
                  <a:lnTo>
                    <a:pt x="330" y="199"/>
                  </a:lnTo>
                  <a:lnTo>
                    <a:pt x="331" y="198"/>
                  </a:lnTo>
                  <a:lnTo>
                    <a:pt x="333" y="198"/>
                  </a:lnTo>
                  <a:lnTo>
                    <a:pt x="336" y="200"/>
                  </a:lnTo>
                  <a:lnTo>
                    <a:pt x="336" y="200"/>
                  </a:lnTo>
                  <a:lnTo>
                    <a:pt x="337" y="199"/>
                  </a:lnTo>
                  <a:lnTo>
                    <a:pt x="338" y="199"/>
                  </a:lnTo>
                  <a:lnTo>
                    <a:pt x="340" y="198"/>
                  </a:lnTo>
                  <a:lnTo>
                    <a:pt x="340" y="198"/>
                  </a:lnTo>
                  <a:lnTo>
                    <a:pt x="341" y="198"/>
                  </a:lnTo>
                  <a:lnTo>
                    <a:pt x="341" y="197"/>
                  </a:lnTo>
                  <a:lnTo>
                    <a:pt x="343" y="197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6" y="193"/>
                  </a:lnTo>
                  <a:lnTo>
                    <a:pt x="347" y="193"/>
                  </a:lnTo>
                  <a:lnTo>
                    <a:pt x="348" y="193"/>
                  </a:lnTo>
                  <a:lnTo>
                    <a:pt x="349" y="193"/>
                  </a:lnTo>
                  <a:lnTo>
                    <a:pt x="350" y="190"/>
                  </a:lnTo>
                  <a:lnTo>
                    <a:pt x="350" y="190"/>
                  </a:lnTo>
                  <a:lnTo>
                    <a:pt x="350" y="189"/>
                  </a:lnTo>
                  <a:lnTo>
                    <a:pt x="350" y="188"/>
                  </a:lnTo>
                  <a:lnTo>
                    <a:pt x="350" y="187"/>
                  </a:lnTo>
                  <a:lnTo>
                    <a:pt x="350" y="186"/>
                  </a:lnTo>
                  <a:lnTo>
                    <a:pt x="351" y="187"/>
                  </a:lnTo>
                  <a:lnTo>
                    <a:pt x="353" y="187"/>
                  </a:lnTo>
                  <a:lnTo>
                    <a:pt x="353" y="187"/>
                  </a:lnTo>
                  <a:lnTo>
                    <a:pt x="354" y="186"/>
                  </a:lnTo>
                  <a:lnTo>
                    <a:pt x="354" y="185"/>
                  </a:lnTo>
                  <a:lnTo>
                    <a:pt x="357" y="184"/>
                  </a:lnTo>
                  <a:lnTo>
                    <a:pt x="358" y="184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59" y="182"/>
                  </a:lnTo>
                  <a:lnTo>
                    <a:pt x="360" y="178"/>
                  </a:lnTo>
                  <a:lnTo>
                    <a:pt x="360" y="177"/>
                  </a:lnTo>
                  <a:lnTo>
                    <a:pt x="359" y="176"/>
                  </a:lnTo>
                  <a:lnTo>
                    <a:pt x="358" y="176"/>
                  </a:lnTo>
                  <a:lnTo>
                    <a:pt x="357" y="176"/>
                  </a:lnTo>
                  <a:lnTo>
                    <a:pt x="356" y="175"/>
                  </a:lnTo>
                  <a:lnTo>
                    <a:pt x="357" y="174"/>
                  </a:lnTo>
                  <a:lnTo>
                    <a:pt x="356" y="174"/>
                  </a:lnTo>
                  <a:lnTo>
                    <a:pt x="355" y="173"/>
                  </a:lnTo>
                  <a:lnTo>
                    <a:pt x="355" y="174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3" y="173"/>
                  </a:lnTo>
                  <a:lnTo>
                    <a:pt x="353" y="172"/>
                  </a:lnTo>
                  <a:lnTo>
                    <a:pt x="350" y="172"/>
                  </a:lnTo>
                  <a:lnTo>
                    <a:pt x="350" y="172"/>
                  </a:lnTo>
                  <a:lnTo>
                    <a:pt x="349" y="170"/>
                  </a:lnTo>
                  <a:lnTo>
                    <a:pt x="348" y="169"/>
                  </a:lnTo>
                  <a:lnTo>
                    <a:pt x="348" y="167"/>
                  </a:lnTo>
                  <a:lnTo>
                    <a:pt x="348" y="166"/>
                  </a:lnTo>
                  <a:lnTo>
                    <a:pt x="348" y="165"/>
                  </a:lnTo>
                  <a:lnTo>
                    <a:pt x="350" y="164"/>
                  </a:lnTo>
                  <a:lnTo>
                    <a:pt x="351" y="163"/>
                  </a:lnTo>
                  <a:lnTo>
                    <a:pt x="351" y="162"/>
                  </a:lnTo>
                  <a:lnTo>
                    <a:pt x="350" y="162"/>
                  </a:lnTo>
                  <a:lnTo>
                    <a:pt x="350" y="161"/>
                  </a:lnTo>
                  <a:lnTo>
                    <a:pt x="350" y="160"/>
                  </a:lnTo>
                  <a:lnTo>
                    <a:pt x="349" y="160"/>
                  </a:lnTo>
                  <a:lnTo>
                    <a:pt x="347" y="160"/>
                  </a:lnTo>
                  <a:lnTo>
                    <a:pt x="346" y="160"/>
                  </a:lnTo>
                  <a:lnTo>
                    <a:pt x="345" y="158"/>
                  </a:lnTo>
                  <a:lnTo>
                    <a:pt x="344" y="157"/>
                  </a:lnTo>
                  <a:lnTo>
                    <a:pt x="339" y="156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28" y="156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4" y="153"/>
                  </a:lnTo>
                  <a:lnTo>
                    <a:pt x="325" y="151"/>
                  </a:lnTo>
                  <a:lnTo>
                    <a:pt x="326" y="149"/>
                  </a:lnTo>
                  <a:lnTo>
                    <a:pt x="327" y="146"/>
                  </a:lnTo>
                  <a:lnTo>
                    <a:pt x="327" y="145"/>
                  </a:lnTo>
                  <a:lnTo>
                    <a:pt x="327" y="144"/>
                  </a:lnTo>
                  <a:lnTo>
                    <a:pt x="327" y="143"/>
                  </a:lnTo>
                  <a:lnTo>
                    <a:pt x="327" y="142"/>
                  </a:lnTo>
                  <a:lnTo>
                    <a:pt x="327" y="139"/>
                  </a:lnTo>
                  <a:lnTo>
                    <a:pt x="327" y="139"/>
                  </a:lnTo>
                  <a:lnTo>
                    <a:pt x="326" y="139"/>
                  </a:lnTo>
                  <a:lnTo>
                    <a:pt x="325" y="139"/>
                  </a:lnTo>
                  <a:lnTo>
                    <a:pt x="324" y="139"/>
                  </a:lnTo>
                  <a:lnTo>
                    <a:pt x="324" y="138"/>
                  </a:lnTo>
                  <a:lnTo>
                    <a:pt x="324" y="137"/>
                  </a:lnTo>
                  <a:lnTo>
                    <a:pt x="323" y="136"/>
                  </a:lnTo>
                  <a:lnTo>
                    <a:pt x="322" y="136"/>
                  </a:lnTo>
                  <a:lnTo>
                    <a:pt x="321" y="136"/>
                  </a:lnTo>
                  <a:lnTo>
                    <a:pt x="320" y="135"/>
                  </a:lnTo>
                  <a:lnTo>
                    <a:pt x="317" y="133"/>
                  </a:lnTo>
                  <a:lnTo>
                    <a:pt x="315" y="133"/>
                  </a:lnTo>
                  <a:lnTo>
                    <a:pt x="314" y="132"/>
                  </a:lnTo>
                  <a:lnTo>
                    <a:pt x="313" y="131"/>
                  </a:lnTo>
                  <a:lnTo>
                    <a:pt x="307" y="128"/>
                  </a:lnTo>
                  <a:lnTo>
                    <a:pt x="307" y="127"/>
                  </a:lnTo>
                  <a:lnTo>
                    <a:pt x="307" y="125"/>
                  </a:lnTo>
                  <a:lnTo>
                    <a:pt x="306" y="121"/>
                  </a:lnTo>
                  <a:lnTo>
                    <a:pt x="306" y="120"/>
                  </a:lnTo>
                  <a:lnTo>
                    <a:pt x="305" y="119"/>
                  </a:lnTo>
                  <a:lnTo>
                    <a:pt x="304" y="118"/>
                  </a:lnTo>
                  <a:lnTo>
                    <a:pt x="303" y="114"/>
                  </a:lnTo>
                  <a:lnTo>
                    <a:pt x="303" y="113"/>
                  </a:lnTo>
                  <a:lnTo>
                    <a:pt x="302" y="113"/>
                  </a:lnTo>
                  <a:lnTo>
                    <a:pt x="302" y="112"/>
                  </a:lnTo>
                  <a:lnTo>
                    <a:pt x="299" y="111"/>
                  </a:lnTo>
                  <a:lnTo>
                    <a:pt x="297" y="110"/>
                  </a:lnTo>
                  <a:lnTo>
                    <a:pt x="298" y="107"/>
                  </a:lnTo>
                  <a:lnTo>
                    <a:pt x="301" y="105"/>
                  </a:lnTo>
                  <a:lnTo>
                    <a:pt x="302" y="102"/>
                  </a:lnTo>
                  <a:lnTo>
                    <a:pt x="300" y="101"/>
                  </a:lnTo>
                  <a:lnTo>
                    <a:pt x="299" y="99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97"/>
                  </a:lnTo>
                  <a:lnTo>
                    <a:pt x="294" y="96"/>
                  </a:lnTo>
                  <a:lnTo>
                    <a:pt x="288" y="92"/>
                  </a:lnTo>
                  <a:lnTo>
                    <a:pt x="286" y="91"/>
                  </a:lnTo>
                  <a:lnTo>
                    <a:pt x="285" y="91"/>
                  </a:lnTo>
                  <a:lnTo>
                    <a:pt x="285" y="90"/>
                  </a:lnTo>
                  <a:lnTo>
                    <a:pt x="285" y="87"/>
                  </a:lnTo>
                  <a:lnTo>
                    <a:pt x="286" y="87"/>
                  </a:lnTo>
                  <a:lnTo>
                    <a:pt x="287" y="86"/>
                  </a:lnTo>
                  <a:lnTo>
                    <a:pt x="288" y="85"/>
                  </a:lnTo>
                  <a:lnTo>
                    <a:pt x="288" y="84"/>
                  </a:lnTo>
                  <a:lnTo>
                    <a:pt x="287" y="83"/>
                  </a:lnTo>
                  <a:lnTo>
                    <a:pt x="287" y="82"/>
                  </a:lnTo>
                  <a:lnTo>
                    <a:pt x="288" y="81"/>
                  </a:lnTo>
                  <a:lnTo>
                    <a:pt x="291" y="81"/>
                  </a:lnTo>
                  <a:lnTo>
                    <a:pt x="292" y="80"/>
                  </a:lnTo>
                  <a:lnTo>
                    <a:pt x="293" y="79"/>
                  </a:lnTo>
                  <a:lnTo>
                    <a:pt x="292" y="79"/>
                  </a:lnTo>
                  <a:lnTo>
                    <a:pt x="292" y="78"/>
                  </a:lnTo>
                  <a:lnTo>
                    <a:pt x="291" y="76"/>
                  </a:lnTo>
                  <a:lnTo>
                    <a:pt x="292" y="76"/>
                  </a:lnTo>
                  <a:lnTo>
                    <a:pt x="293" y="75"/>
                  </a:lnTo>
                  <a:lnTo>
                    <a:pt x="294" y="76"/>
                  </a:lnTo>
                  <a:lnTo>
                    <a:pt x="295" y="76"/>
                  </a:lnTo>
                  <a:lnTo>
                    <a:pt x="295" y="74"/>
                  </a:lnTo>
                  <a:lnTo>
                    <a:pt x="294" y="72"/>
                  </a:lnTo>
                  <a:lnTo>
                    <a:pt x="294" y="71"/>
                  </a:lnTo>
                  <a:lnTo>
                    <a:pt x="293" y="70"/>
                  </a:lnTo>
                  <a:lnTo>
                    <a:pt x="293" y="70"/>
                  </a:lnTo>
                  <a:lnTo>
                    <a:pt x="294" y="70"/>
                  </a:lnTo>
                  <a:lnTo>
                    <a:pt x="294" y="69"/>
                  </a:lnTo>
                  <a:lnTo>
                    <a:pt x="294" y="68"/>
                  </a:lnTo>
                  <a:lnTo>
                    <a:pt x="293" y="68"/>
                  </a:lnTo>
                  <a:lnTo>
                    <a:pt x="293" y="67"/>
                  </a:lnTo>
                  <a:lnTo>
                    <a:pt x="293" y="66"/>
                  </a:lnTo>
                  <a:lnTo>
                    <a:pt x="293" y="65"/>
                  </a:lnTo>
                  <a:lnTo>
                    <a:pt x="291" y="64"/>
                  </a:lnTo>
                  <a:lnTo>
                    <a:pt x="290" y="63"/>
                  </a:lnTo>
                  <a:lnTo>
                    <a:pt x="290" y="62"/>
                  </a:lnTo>
                  <a:lnTo>
                    <a:pt x="289" y="61"/>
                  </a:lnTo>
                  <a:lnTo>
                    <a:pt x="288" y="60"/>
                  </a:lnTo>
                  <a:lnTo>
                    <a:pt x="287" y="59"/>
                  </a:lnTo>
                  <a:lnTo>
                    <a:pt x="286" y="59"/>
                  </a:lnTo>
                  <a:lnTo>
                    <a:pt x="287" y="57"/>
                  </a:lnTo>
                  <a:lnTo>
                    <a:pt x="287" y="56"/>
                  </a:lnTo>
                  <a:lnTo>
                    <a:pt x="289" y="53"/>
                  </a:lnTo>
                  <a:lnTo>
                    <a:pt x="291" y="53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1" y="49"/>
                  </a:lnTo>
                  <a:lnTo>
                    <a:pt x="291" y="48"/>
                  </a:lnTo>
                  <a:lnTo>
                    <a:pt x="290" y="47"/>
                  </a:lnTo>
                  <a:lnTo>
                    <a:pt x="29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92" y="44"/>
                  </a:lnTo>
                  <a:lnTo>
                    <a:pt x="291" y="44"/>
                  </a:lnTo>
                  <a:lnTo>
                    <a:pt x="292" y="42"/>
                  </a:lnTo>
                  <a:lnTo>
                    <a:pt x="292" y="39"/>
                  </a:lnTo>
                  <a:lnTo>
                    <a:pt x="291" y="39"/>
                  </a:lnTo>
                  <a:lnTo>
                    <a:pt x="290" y="37"/>
                  </a:lnTo>
                  <a:lnTo>
                    <a:pt x="289" y="36"/>
                  </a:lnTo>
                  <a:lnTo>
                    <a:pt x="287" y="37"/>
                  </a:lnTo>
                  <a:lnTo>
                    <a:pt x="285" y="38"/>
                  </a:lnTo>
                  <a:lnTo>
                    <a:pt x="285" y="38"/>
                  </a:lnTo>
                  <a:lnTo>
                    <a:pt x="285" y="36"/>
                  </a:lnTo>
                  <a:lnTo>
                    <a:pt x="284" y="35"/>
                  </a:lnTo>
                  <a:lnTo>
                    <a:pt x="284" y="34"/>
                  </a:lnTo>
                  <a:lnTo>
                    <a:pt x="283" y="34"/>
                  </a:lnTo>
                  <a:lnTo>
                    <a:pt x="282" y="34"/>
                  </a:lnTo>
                  <a:lnTo>
                    <a:pt x="281" y="34"/>
                  </a:lnTo>
                  <a:lnTo>
                    <a:pt x="280" y="33"/>
                  </a:lnTo>
                  <a:lnTo>
                    <a:pt x="279" y="32"/>
                  </a:lnTo>
                  <a:lnTo>
                    <a:pt x="279" y="31"/>
                  </a:lnTo>
                  <a:lnTo>
                    <a:pt x="280" y="30"/>
                  </a:lnTo>
                  <a:lnTo>
                    <a:pt x="279" y="29"/>
                  </a:lnTo>
                  <a:lnTo>
                    <a:pt x="279" y="28"/>
                  </a:lnTo>
                  <a:lnTo>
                    <a:pt x="276" y="27"/>
                  </a:lnTo>
                  <a:lnTo>
                    <a:pt x="275" y="27"/>
                  </a:lnTo>
                  <a:lnTo>
                    <a:pt x="275" y="26"/>
                  </a:lnTo>
                  <a:lnTo>
                    <a:pt x="276" y="25"/>
                  </a:lnTo>
                  <a:lnTo>
                    <a:pt x="275" y="24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5" y="20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2" y="22"/>
                  </a:lnTo>
                  <a:lnTo>
                    <a:pt x="261" y="22"/>
                  </a:lnTo>
                  <a:lnTo>
                    <a:pt x="257" y="20"/>
                  </a:lnTo>
                  <a:lnTo>
                    <a:pt x="255" y="20"/>
                  </a:lnTo>
                  <a:lnTo>
                    <a:pt x="254" y="20"/>
                  </a:lnTo>
                  <a:lnTo>
                    <a:pt x="252" y="21"/>
                  </a:lnTo>
                  <a:lnTo>
                    <a:pt x="251" y="23"/>
                  </a:lnTo>
                  <a:lnTo>
                    <a:pt x="250" y="26"/>
                  </a:lnTo>
                  <a:lnTo>
                    <a:pt x="249" y="26"/>
                  </a:lnTo>
                  <a:lnTo>
                    <a:pt x="246" y="26"/>
                  </a:lnTo>
                  <a:lnTo>
                    <a:pt x="245" y="26"/>
                  </a:lnTo>
                  <a:lnTo>
                    <a:pt x="242" y="28"/>
                  </a:lnTo>
                  <a:lnTo>
                    <a:pt x="239" y="32"/>
                  </a:lnTo>
                  <a:lnTo>
                    <a:pt x="238" y="32"/>
                  </a:lnTo>
                  <a:lnTo>
                    <a:pt x="237" y="31"/>
                  </a:lnTo>
                  <a:lnTo>
                    <a:pt x="235" y="28"/>
                  </a:lnTo>
                  <a:lnTo>
                    <a:pt x="234" y="27"/>
                  </a:lnTo>
                  <a:lnTo>
                    <a:pt x="233" y="26"/>
                  </a:lnTo>
                  <a:lnTo>
                    <a:pt x="233" y="25"/>
                  </a:lnTo>
                  <a:lnTo>
                    <a:pt x="233" y="23"/>
                  </a:lnTo>
                  <a:lnTo>
                    <a:pt x="234" y="21"/>
                  </a:lnTo>
                  <a:lnTo>
                    <a:pt x="234" y="20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8"/>
                  </a:lnTo>
                  <a:lnTo>
                    <a:pt x="235" y="18"/>
                  </a:lnTo>
                  <a:lnTo>
                    <a:pt x="236" y="18"/>
                  </a:lnTo>
                  <a:lnTo>
                    <a:pt x="236" y="17"/>
                  </a:lnTo>
                  <a:lnTo>
                    <a:pt x="236" y="16"/>
                  </a:lnTo>
                  <a:lnTo>
                    <a:pt x="235" y="15"/>
                  </a:lnTo>
                  <a:lnTo>
                    <a:pt x="234" y="14"/>
                  </a:lnTo>
                  <a:lnTo>
                    <a:pt x="234" y="14"/>
                  </a:lnTo>
                  <a:lnTo>
                    <a:pt x="228" y="12"/>
                  </a:lnTo>
                  <a:lnTo>
                    <a:pt x="226" y="11"/>
                  </a:lnTo>
                  <a:lnTo>
                    <a:pt x="225" y="10"/>
                  </a:lnTo>
                  <a:lnTo>
                    <a:pt x="223" y="9"/>
                  </a:lnTo>
                  <a:lnTo>
                    <a:pt x="221" y="9"/>
                  </a:lnTo>
                  <a:lnTo>
                    <a:pt x="219" y="10"/>
                  </a:lnTo>
                  <a:lnTo>
                    <a:pt x="217" y="11"/>
                  </a:lnTo>
                  <a:lnTo>
                    <a:pt x="215" y="12"/>
                  </a:lnTo>
                  <a:lnTo>
                    <a:pt x="213" y="13"/>
                  </a:lnTo>
                  <a:lnTo>
                    <a:pt x="213" y="15"/>
                  </a:lnTo>
                  <a:lnTo>
                    <a:pt x="212" y="15"/>
                  </a:lnTo>
                  <a:lnTo>
                    <a:pt x="209" y="14"/>
                  </a:lnTo>
                  <a:lnTo>
                    <a:pt x="208" y="13"/>
                  </a:lnTo>
                  <a:lnTo>
                    <a:pt x="208" y="12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07" y="8"/>
                  </a:lnTo>
                  <a:lnTo>
                    <a:pt x="206" y="6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4" y="4"/>
                  </a:lnTo>
                  <a:lnTo>
                    <a:pt x="202" y="3"/>
                  </a:lnTo>
                  <a:lnTo>
                    <a:pt x="197" y="4"/>
                  </a:lnTo>
                  <a:lnTo>
                    <a:pt x="196" y="5"/>
                  </a:lnTo>
                  <a:lnTo>
                    <a:pt x="195" y="7"/>
                  </a:lnTo>
                  <a:lnTo>
                    <a:pt x="194" y="8"/>
                  </a:lnTo>
                  <a:lnTo>
                    <a:pt x="193" y="7"/>
                  </a:lnTo>
                  <a:lnTo>
                    <a:pt x="192" y="6"/>
                  </a:lnTo>
                  <a:lnTo>
                    <a:pt x="191" y="5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3" y="1"/>
                  </a:lnTo>
                  <a:lnTo>
                    <a:pt x="183" y="2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8" y="3"/>
                  </a:lnTo>
                  <a:lnTo>
                    <a:pt x="178" y="4"/>
                  </a:lnTo>
                  <a:lnTo>
                    <a:pt x="178" y="5"/>
                  </a:lnTo>
                  <a:lnTo>
                    <a:pt x="178" y="6"/>
                  </a:lnTo>
                  <a:lnTo>
                    <a:pt x="175" y="8"/>
                  </a:lnTo>
                  <a:lnTo>
                    <a:pt x="174" y="10"/>
                  </a:lnTo>
                  <a:lnTo>
                    <a:pt x="174" y="11"/>
                  </a:lnTo>
                  <a:lnTo>
                    <a:pt x="173" y="13"/>
                  </a:lnTo>
                  <a:lnTo>
                    <a:pt x="168" y="16"/>
                  </a:lnTo>
                  <a:lnTo>
                    <a:pt x="167" y="19"/>
                  </a:lnTo>
                  <a:lnTo>
                    <a:pt x="167" y="21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4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2"/>
                  </a:lnTo>
                  <a:lnTo>
                    <a:pt x="157" y="21"/>
                  </a:lnTo>
                  <a:lnTo>
                    <a:pt x="157" y="22"/>
                  </a:lnTo>
                  <a:lnTo>
                    <a:pt x="156" y="24"/>
                  </a:lnTo>
                  <a:lnTo>
                    <a:pt x="155" y="25"/>
                  </a:lnTo>
                  <a:lnTo>
                    <a:pt x="153" y="24"/>
                  </a:lnTo>
                  <a:lnTo>
                    <a:pt x="151" y="22"/>
                  </a:lnTo>
                  <a:lnTo>
                    <a:pt x="150" y="21"/>
                  </a:lnTo>
                  <a:lnTo>
                    <a:pt x="149" y="21"/>
                  </a:lnTo>
                  <a:lnTo>
                    <a:pt x="143" y="22"/>
                  </a:lnTo>
                  <a:lnTo>
                    <a:pt x="142" y="22"/>
                  </a:lnTo>
                  <a:lnTo>
                    <a:pt x="140" y="25"/>
                  </a:lnTo>
                  <a:lnTo>
                    <a:pt x="138" y="29"/>
                  </a:lnTo>
                  <a:lnTo>
                    <a:pt x="137" y="30"/>
                  </a:lnTo>
                  <a:lnTo>
                    <a:pt x="135" y="32"/>
                  </a:lnTo>
                  <a:lnTo>
                    <a:pt x="134" y="32"/>
                  </a:lnTo>
                  <a:lnTo>
                    <a:pt x="132" y="31"/>
                  </a:lnTo>
                  <a:lnTo>
                    <a:pt x="131" y="31"/>
                  </a:lnTo>
                  <a:lnTo>
                    <a:pt x="130" y="31"/>
                  </a:lnTo>
                  <a:lnTo>
                    <a:pt x="129" y="33"/>
                  </a:lnTo>
                  <a:lnTo>
                    <a:pt x="130" y="35"/>
                  </a:lnTo>
                  <a:lnTo>
                    <a:pt x="130" y="36"/>
                  </a:lnTo>
                  <a:lnTo>
                    <a:pt x="130" y="38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127" y="42"/>
                  </a:lnTo>
                  <a:lnTo>
                    <a:pt x="127" y="43"/>
                  </a:lnTo>
                  <a:lnTo>
                    <a:pt x="126" y="45"/>
                  </a:lnTo>
                  <a:lnTo>
                    <a:pt x="127" y="45"/>
                  </a:lnTo>
                  <a:lnTo>
                    <a:pt x="127" y="46"/>
                  </a:lnTo>
                  <a:lnTo>
                    <a:pt x="126" y="48"/>
                  </a:lnTo>
                  <a:lnTo>
                    <a:pt x="125" y="49"/>
                  </a:lnTo>
                  <a:lnTo>
                    <a:pt x="125" y="51"/>
                  </a:lnTo>
                  <a:lnTo>
                    <a:pt x="124" y="52"/>
                  </a:lnTo>
                  <a:lnTo>
                    <a:pt x="123" y="53"/>
                  </a:lnTo>
                  <a:lnTo>
                    <a:pt x="123" y="55"/>
                  </a:lnTo>
                  <a:lnTo>
                    <a:pt x="124" y="56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30" y="56"/>
                  </a:lnTo>
                  <a:lnTo>
                    <a:pt x="135" y="57"/>
                  </a:lnTo>
                  <a:lnTo>
                    <a:pt x="136" y="58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3" y="62"/>
                  </a:lnTo>
                  <a:lnTo>
                    <a:pt x="132" y="62"/>
                  </a:lnTo>
                  <a:lnTo>
                    <a:pt x="132" y="63"/>
                  </a:lnTo>
                  <a:lnTo>
                    <a:pt x="131" y="63"/>
                  </a:lnTo>
                  <a:lnTo>
                    <a:pt x="131" y="64"/>
                  </a:lnTo>
                  <a:lnTo>
                    <a:pt x="131" y="66"/>
                  </a:lnTo>
                  <a:lnTo>
                    <a:pt x="130" y="68"/>
                  </a:lnTo>
                  <a:lnTo>
                    <a:pt x="130" y="69"/>
                  </a:lnTo>
                  <a:lnTo>
                    <a:pt x="129" y="69"/>
                  </a:lnTo>
                  <a:lnTo>
                    <a:pt x="124" y="67"/>
                  </a:lnTo>
                  <a:lnTo>
                    <a:pt x="123" y="67"/>
                  </a:lnTo>
                  <a:lnTo>
                    <a:pt x="123" y="68"/>
                  </a:lnTo>
                  <a:lnTo>
                    <a:pt x="123" y="69"/>
                  </a:lnTo>
                  <a:lnTo>
                    <a:pt x="118" y="67"/>
                  </a:lnTo>
                  <a:lnTo>
                    <a:pt x="116" y="68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72"/>
                  </a:lnTo>
                  <a:lnTo>
                    <a:pt x="115" y="73"/>
                  </a:lnTo>
                  <a:lnTo>
                    <a:pt x="114" y="77"/>
                  </a:lnTo>
                  <a:lnTo>
                    <a:pt x="114" y="78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11" y="80"/>
                  </a:lnTo>
                  <a:lnTo>
                    <a:pt x="106" y="81"/>
                  </a:lnTo>
                  <a:lnTo>
                    <a:pt x="104" y="80"/>
                  </a:lnTo>
                  <a:lnTo>
                    <a:pt x="103" y="80"/>
                  </a:lnTo>
                  <a:lnTo>
                    <a:pt x="102" y="81"/>
                  </a:lnTo>
                  <a:lnTo>
                    <a:pt x="101" y="82"/>
                  </a:lnTo>
                  <a:lnTo>
                    <a:pt x="101" y="83"/>
                  </a:lnTo>
                  <a:lnTo>
                    <a:pt x="101" y="84"/>
                  </a:lnTo>
                  <a:lnTo>
                    <a:pt x="100" y="85"/>
                  </a:lnTo>
                  <a:lnTo>
                    <a:pt x="99" y="85"/>
                  </a:lnTo>
                  <a:lnTo>
                    <a:pt x="98" y="85"/>
                  </a:lnTo>
                  <a:lnTo>
                    <a:pt x="98" y="87"/>
                  </a:lnTo>
                  <a:lnTo>
                    <a:pt x="98" y="88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98" y="90"/>
                  </a:lnTo>
                  <a:lnTo>
                    <a:pt x="97" y="90"/>
                  </a:lnTo>
                  <a:lnTo>
                    <a:pt x="96" y="91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7"/>
                  </a:lnTo>
                  <a:lnTo>
                    <a:pt x="96" y="98"/>
                  </a:lnTo>
                  <a:lnTo>
                    <a:pt x="96" y="99"/>
                  </a:lnTo>
                  <a:lnTo>
                    <a:pt x="96" y="101"/>
                  </a:lnTo>
                  <a:lnTo>
                    <a:pt x="97" y="103"/>
                  </a:lnTo>
                  <a:lnTo>
                    <a:pt x="97" y="105"/>
                  </a:lnTo>
                  <a:lnTo>
                    <a:pt x="97" y="105"/>
                  </a:lnTo>
                  <a:lnTo>
                    <a:pt x="96" y="106"/>
                  </a:lnTo>
                  <a:lnTo>
                    <a:pt x="95" y="106"/>
                  </a:lnTo>
                  <a:lnTo>
                    <a:pt x="93" y="108"/>
                  </a:lnTo>
                  <a:lnTo>
                    <a:pt x="92" y="109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0" y="118"/>
                  </a:lnTo>
                  <a:lnTo>
                    <a:pt x="89" y="120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90" y="122"/>
                  </a:lnTo>
                  <a:lnTo>
                    <a:pt x="92" y="122"/>
                  </a:lnTo>
                  <a:lnTo>
                    <a:pt x="94" y="12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6" y="124"/>
                  </a:lnTo>
                  <a:lnTo>
                    <a:pt x="97" y="124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8" y="127"/>
                  </a:lnTo>
                  <a:lnTo>
                    <a:pt x="98" y="127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28"/>
                  </a:lnTo>
                  <a:lnTo>
                    <a:pt x="98" y="130"/>
                  </a:lnTo>
                  <a:lnTo>
                    <a:pt x="98" y="131"/>
                  </a:lnTo>
                  <a:lnTo>
                    <a:pt x="97" y="132"/>
                  </a:lnTo>
                  <a:lnTo>
                    <a:pt x="96" y="132"/>
                  </a:lnTo>
                  <a:lnTo>
                    <a:pt x="95" y="132"/>
                  </a:lnTo>
                  <a:lnTo>
                    <a:pt x="94" y="132"/>
                  </a:lnTo>
                  <a:lnTo>
                    <a:pt x="94" y="133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9" y="132"/>
                  </a:lnTo>
                  <a:lnTo>
                    <a:pt x="88" y="131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89" y="130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90" y="128"/>
                  </a:lnTo>
                  <a:lnTo>
                    <a:pt x="88" y="12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4" y="126"/>
                  </a:lnTo>
                  <a:lnTo>
                    <a:pt x="83" y="126"/>
                  </a:lnTo>
                  <a:lnTo>
                    <a:pt x="80" y="127"/>
                  </a:lnTo>
                  <a:lnTo>
                    <a:pt x="77" y="126"/>
                  </a:lnTo>
                  <a:lnTo>
                    <a:pt x="76" y="127"/>
                  </a:lnTo>
                  <a:lnTo>
                    <a:pt x="75" y="129"/>
                  </a:lnTo>
                  <a:lnTo>
                    <a:pt x="74" y="130"/>
                  </a:lnTo>
                  <a:lnTo>
                    <a:pt x="73" y="132"/>
                  </a:lnTo>
                  <a:lnTo>
                    <a:pt x="72" y="133"/>
                  </a:lnTo>
                  <a:lnTo>
                    <a:pt x="71" y="133"/>
                  </a:lnTo>
                  <a:lnTo>
                    <a:pt x="67" y="132"/>
                  </a:lnTo>
                  <a:lnTo>
                    <a:pt x="65" y="132"/>
                  </a:lnTo>
                  <a:lnTo>
                    <a:pt x="64" y="132"/>
                  </a:lnTo>
                  <a:lnTo>
                    <a:pt x="63" y="133"/>
                  </a:lnTo>
                  <a:lnTo>
                    <a:pt x="62" y="133"/>
                  </a:lnTo>
                  <a:lnTo>
                    <a:pt x="62" y="134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1" y="136"/>
                  </a:lnTo>
                  <a:lnTo>
                    <a:pt x="61" y="137"/>
                  </a:lnTo>
                  <a:lnTo>
                    <a:pt x="62" y="139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2" y="144"/>
                  </a:lnTo>
                  <a:lnTo>
                    <a:pt x="61" y="144"/>
                  </a:lnTo>
                  <a:lnTo>
                    <a:pt x="58" y="145"/>
                  </a:lnTo>
                  <a:lnTo>
                    <a:pt x="57" y="144"/>
                  </a:lnTo>
                  <a:lnTo>
                    <a:pt x="56" y="142"/>
                  </a:lnTo>
                  <a:lnTo>
                    <a:pt x="55" y="143"/>
                  </a:lnTo>
                  <a:lnTo>
                    <a:pt x="53" y="144"/>
                  </a:lnTo>
                  <a:lnTo>
                    <a:pt x="51" y="145"/>
                  </a:lnTo>
                  <a:lnTo>
                    <a:pt x="47" y="149"/>
                  </a:lnTo>
                  <a:lnTo>
                    <a:pt x="46" y="149"/>
                  </a:lnTo>
                  <a:lnTo>
                    <a:pt x="45" y="149"/>
                  </a:lnTo>
                  <a:lnTo>
                    <a:pt x="43" y="149"/>
                  </a:lnTo>
                  <a:lnTo>
                    <a:pt x="42" y="149"/>
                  </a:lnTo>
                  <a:lnTo>
                    <a:pt x="41" y="149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38" y="145"/>
                  </a:lnTo>
                  <a:lnTo>
                    <a:pt x="38" y="145"/>
                  </a:lnTo>
                  <a:lnTo>
                    <a:pt x="37" y="145"/>
                  </a:lnTo>
                  <a:lnTo>
                    <a:pt x="34" y="147"/>
                  </a:lnTo>
                  <a:lnTo>
                    <a:pt x="33" y="147"/>
                  </a:lnTo>
                  <a:lnTo>
                    <a:pt x="30" y="147"/>
                  </a:lnTo>
                  <a:lnTo>
                    <a:pt x="30" y="147"/>
                  </a:lnTo>
                  <a:lnTo>
                    <a:pt x="29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5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2" y="147"/>
                  </a:lnTo>
                  <a:lnTo>
                    <a:pt x="20" y="147"/>
                  </a:lnTo>
                  <a:lnTo>
                    <a:pt x="18" y="148"/>
                  </a:lnTo>
                  <a:lnTo>
                    <a:pt x="17" y="148"/>
                  </a:lnTo>
                  <a:lnTo>
                    <a:pt x="13" y="147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3" y="149"/>
                  </a:lnTo>
                  <a:lnTo>
                    <a:pt x="13" y="150"/>
                  </a:lnTo>
                  <a:lnTo>
                    <a:pt x="13" y="152"/>
                  </a:lnTo>
                  <a:lnTo>
                    <a:pt x="13" y="156"/>
                  </a:lnTo>
                  <a:lnTo>
                    <a:pt x="13" y="156"/>
                  </a:lnTo>
                  <a:lnTo>
                    <a:pt x="15" y="158"/>
                  </a:lnTo>
                  <a:lnTo>
                    <a:pt x="15" y="163"/>
                  </a:lnTo>
                  <a:lnTo>
                    <a:pt x="16" y="167"/>
                  </a:lnTo>
                  <a:lnTo>
                    <a:pt x="19" y="176"/>
                  </a:lnTo>
                  <a:lnTo>
                    <a:pt x="21" y="181"/>
                  </a:lnTo>
                  <a:lnTo>
                    <a:pt x="21" y="182"/>
                  </a:lnTo>
                  <a:lnTo>
                    <a:pt x="23" y="189"/>
                  </a:lnTo>
                  <a:lnTo>
                    <a:pt x="24" y="190"/>
                  </a:lnTo>
                  <a:lnTo>
                    <a:pt x="25" y="191"/>
                  </a:lnTo>
                  <a:lnTo>
                    <a:pt x="25" y="192"/>
                  </a:lnTo>
                  <a:lnTo>
                    <a:pt x="25" y="193"/>
                  </a:lnTo>
                  <a:lnTo>
                    <a:pt x="26" y="193"/>
                  </a:lnTo>
                  <a:lnTo>
                    <a:pt x="27" y="194"/>
                  </a:lnTo>
                  <a:lnTo>
                    <a:pt x="28" y="195"/>
                  </a:lnTo>
                  <a:lnTo>
                    <a:pt x="28" y="196"/>
                  </a:lnTo>
                  <a:lnTo>
                    <a:pt x="28" y="197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9"/>
                  </a:lnTo>
                  <a:lnTo>
                    <a:pt x="26" y="201"/>
                  </a:lnTo>
                  <a:lnTo>
                    <a:pt x="27" y="202"/>
                  </a:lnTo>
                  <a:lnTo>
                    <a:pt x="28" y="204"/>
                  </a:lnTo>
                  <a:lnTo>
                    <a:pt x="28" y="205"/>
                  </a:lnTo>
                  <a:lnTo>
                    <a:pt x="28" y="206"/>
                  </a:lnTo>
                  <a:lnTo>
                    <a:pt x="28" y="207"/>
                  </a:lnTo>
                  <a:lnTo>
                    <a:pt x="28" y="208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1"/>
                  </a:lnTo>
                  <a:lnTo>
                    <a:pt x="28" y="212"/>
                  </a:lnTo>
                  <a:lnTo>
                    <a:pt x="28" y="219"/>
                  </a:lnTo>
                  <a:lnTo>
                    <a:pt x="28" y="221"/>
                  </a:lnTo>
                  <a:lnTo>
                    <a:pt x="28" y="224"/>
                  </a:lnTo>
                  <a:lnTo>
                    <a:pt x="27" y="226"/>
                  </a:lnTo>
                  <a:lnTo>
                    <a:pt x="21" y="230"/>
                  </a:lnTo>
                  <a:lnTo>
                    <a:pt x="15" y="232"/>
                  </a:lnTo>
                  <a:lnTo>
                    <a:pt x="12" y="233"/>
                  </a:lnTo>
                  <a:lnTo>
                    <a:pt x="8" y="236"/>
                  </a:lnTo>
                  <a:lnTo>
                    <a:pt x="4" y="242"/>
                  </a:lnTo>
                  <a:lnTo>
                    <a:pt x="3" y="245"/>
                  </a:lnTo>
                  <a:lnTo>
                    <a:pt x="2" y="246"/>
                  </a:lnTo>
                  <a:lnTo>
                    <a:pt x="0" y="250"/>
                  </a:lnTo>
                  <a:lnTo>
                    <a:pt x="1" y="250"/>
                  </a:lnTo>
                  <a:lnTo>
                    <a:pt x="1" y="250"/>
                  </a:lnTo>
                  <a:lnTo>
                    <a:pt x="1" y="251"/>
                  </a:lnTo>
                  <a:lnTo>
                    <a:pt x="1" y="252"/>
                  </a:lnTo>
                  <a:lnTo>
                    <a:pt x="2" y="253"/>
                  </a:lnTo>
                  <a:lnTo>
                    <a:pt x="4" y="254"/>
                  </a:lnTo>
                  <a:lnTo>
                    <a:pt x="5" y="254"/>
                  </a:lnTo>
                  <a:lnTo>
                    <a:pt x="6" y="254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8" y="256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7"/>
                  </a:lnTo>
                  <a:lnTo>
                    <a:pt x="10" y="257"/>
                  </a:lnTo>
                  <a:lnTo>
                    <a:pt x="11" y="256"/>
                  </a:lnTo>
                  <a:lnTo>
                    <a:pt x="11" y="257"/>
                  </a:lnTo>
                  <a:lnTo>
                    <a:pt x="12" y="257"/>
                  </a:lnTo>
                  <a:lnTo>
                    <a:pt x="12" y="258"/>
                  </a:lnTo>
                  <a:lnTo>
                    <a:pt x="13" y="259"/>
                  </a:lnTo>
                  <a:lnTo>
                    <a:pt x="13" y="259"/>
                  </a:lnTo>
                  <a:lnTo>
                    <a:pt x="15" y="259"/>
                  </a:lnTo>
                  <a:lnTo>
                    <a:pt x="16" y="259"/>
                  </a:lnTo>
                  <a:lnTo>
                    <a:pt x="16" y="260"/>
                  </a:lnTo>
                  <a:lnTo>
                    <a:pt x="17" y="261"/>
                  </a:lnTo>
                  <a:lnTo>
                    <a:pt x="18" y="262"/>
                  </a:lnTo>
                  <a:lnTo>
                    <a:pt x="18" y="263"/>
                  </a:lnTo>
                  <a:lnTo>
                    <a:pt x="18" y="264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9" y="268"/>
                  </a:lnTo>
                  <a:lnTo>
                    <a:pt x="18" y="268"/>
                  </a:lnTo>
                  <a:lnTo>
                    <a:pt x="17" y="270"/>
                  </a:lnTo>
                  <a:lnTo>
                    <a:pt x="17" y="272"/>
                  </a:lnTo>
                  <a:lnTo>
                    <a:pt x="17" y="274"/>
                  </a:lnTo>
                  <a:lnTo>
                    <a:pt x="17" y="275"/>
                  </a:lnTo>
                  <a:lnTo>
                    <a:pt x="17" y="275"/>
                  </a:lnTo>
                  <a:lnTo>
                    <a:pt x="16" y="276"/>
                  </a:lnTo>
                  <a:lnTo>
                    <a:pt x="16" y="277"/>
                  </a:lnTo>
                  <a:lnTo>
                    <a:pt x="17" y="278"/>
                  </a:lnTo>
                  <a:lnTo>
                    <a:pt x="17" y="279"/>
                  </a:lnTo>
                  <a:lnTo>
                    <a:pt x="17" y="280"/>
                  </a:lnTo>
                  <a:lnTo>
                    <a:pt x="16" y="281"/>
                  </a:lnTo>
                  <a:lnTo>
                    <a:pt x="15" y="281"/>
                  </a:lnTo>
                  <a:lnTo>
                    <a:pt x="14" y="282"/>
                  </a:lnTo>
                  <a:lnTo>
                    <a:pt x="14" y="283"/>
                  </a:lnTo>
                  <a:lnTo>
                    <a:pt x="14" y="284"/>
                  </a:lnTo>
                  <a:lnTo>
                    <a:pt x="14" y="285"/>
                  </a:lnTo>
                  <a:lnTo>
                    <a:pt x="14" y="286"/>
                  </a:lnTo>
                  <a:lnTo>
                    <a:pt x="14" y="287"/>
                  </a:lnTo>
                  <a:lnTo>
                    <a:pt x="14" y="288"/>
                  </a:lnTo>
                  <a:lnTo>
                    <a:pt x="13" y="288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3" y="291"/>
                  </a:lnTo>
                  <a:lnTo>
                    <a:pt x="14" y="292"/>
                  </a:lnTo>
                  <a:lnTo>
                    <a:pt x="14" y="292"/>
                  </a:lnTo>
                  <a:lnTo>
                    <a:pt x="15" y="294"/>
                  </a:lnTo>
                  <a:lnTo>
                    <a:pt x="14" y="294"/>
                  </a:lnTo>
                  <a:lnTo>
                    <a:pt x="15" y="295"/>
                  </a:lnTo>
                  <a:lnTo>
                    <a:pt x="16" y="295"/>
                  </a:lnTo>
                  <a:lnTo>
                    <a:pt x="16" y="296"/>
                  </a:lnTo>
                  <a:lnTo>
                    <a:pt x="16" y="297"/>
                  </a:lnTo>
                  <a:lnTo>
                    <a:pt x="17" y="297"/>
                  </a:lnTo>
                  <a:lnTo>
                    <a:pt x="17" y="29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6" name="Freeform 108">
              <a:extLst>
                <a:ext uri="{FF2B5EF4-FFF2-40B4-BE49-F238E27FC236}">
                  <a16:creationId xmlns:a16="http://schemas.microsoft.com/office/drawing/2014/main" id="{D46DDDDC-4613-D3B1-6B3E-24541FDEB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041775"/>
              <a:ext cx="6350" cy="3175"/>
            </a:xfrm>
            <a:custGeom>
              <a:avLst/>
              <a:gdLst>
                <a:gd name="T0" fmla="*/ 2 w 4"/>
                <a:gd name="T1" fmla="*/ 1 h 2"/>
                <a:gd name="T2" fmla="*/ 1 w 4"/>
                <a:gd name="T3" fmla="*/ 1 h 2"/>
                <a:gd name="T4" fmla="*/ 0 w 4"/>
                <a:gd name="T5" fmla="*/ 1 h 2"/>
                <a:gd name="T6" fmla="*/ 0 w 4"/>
                <a:gd name="T7" fmla="*/ 2 h 2"/>
                <a:gd name="T8" fmla="*/ 1 w 4"/>
                <a:gd name="T9" fmla="*/ 2 h 2"/>
                <a:gd name="T10" fmla="*/ 2 w 4"/>
                <a:gd name="T11" fmla="*/ 2 h 2"/>
                <a:gd name="T12" fmla="*/ 3 w 4"/>
                <a:gd name="T13" fmla="*/ 2 h 2"/>
                <a:gd name="T14" fmla="*/ 4 w 4"/>
                <a:gd name="T15" fmla="*/ 1 h 2"/>
                <a:gd name="T16" fmla="*/ 3 w 4"/>
                <a:gd name="T17" fmla="*/ 1 h 2"/>
                <a:gd name="T18" fmla="*/ 3 w 4"/>
                <a:gd name="T19" fmla="*/ 0 h 2"/>
                <a:gd name="T20" fmla="*/ 2 w 4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7" name="Freeform 109">
              <a:extLst>
                <a:ext uri="{FF2B5EF4-FFF2-40B4-BE49-F238E27FC236}">
                  <a16:creationId xmlns:a16="http://schemas.microsoft.com/office/drawing/2014/main" id="{C0266B0D-7B4B-838F-ADFC-A5EEBE3A4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288" y="3843338"/>
              <a:ext cx="17462" cy="33338"/>
            </a:xfrm>
            <a:custGeom>
              <a:avLst/>
              <a:gdLst>
                <a:gd name="T0" fmla="*/ 5 w 11"/>
                <a:gd name="T1" fmla="*/ 13 h 21"/>
                <a:gd name="T2" fmla="*/ 6 w 11"/>
                <a:gd name="T3" fmla="*/ 12 h 21"/>
                <a:gd name="T4" fmla="*/ 7 w 11"/>
                <a:gd name="T5" fmla="*/ 11 h 21"/>
                <a:gd name="T6" fmla="*/ 8 w 11"/>
                <a:gd name="T7" fmla="*/ 10 h 21"/>
                <a:gd name="T8" fmla="*/ 10 w 11"/>
                <a:gd name="T9" fmla="*/ 9 h 21"/>
                <a:gd name="T10" fmla="*/ 11 w 11"/>
                <a:gd name="T11" fmla="*/ 8 h 21"/>
                <a:gd name="T12" fmla="*/ 11 w 11"/>
                <a:gd name="T13" fmla="*/ 7 h 21"/>
                <a:gd name="T14" fmla="*/ 11 w 11"/>
                <a:gd name="T15" fmla="*/ 6 h 21"/>
                <a:gd name="T16" fmla="*/ 10 w 11"/>
                <a:gd name="T17" fmla="*/ 5 h 21"/>
                <a:gd name="T18" fmla="*/ 10 w 11"/>
                <a:gd name="T19" fmla="*/ 4 h 21"/>
                <a:gd name="T20" fmla="*/ 10 w 11"/>
                <a:gd name="T21" fmla="*/ 3 h 21"/>
                <a:gd name="T22" fmla="*/ 10 w 11"/>
                <a:gd name="T23" fmla="*/ 2 h 21"/>
                <a:gd name="T24" fmla="*/ 10 w 11"/>
                <a:gd name="T25" fmla="*/ 1 h 21"/>
                <a:gd name="T26" fmla="*/ 10 w 11"/>
                <a:gd name="T27" fmla="*/ 0 h 21"/>
                <a:gd name="T28" fmla="*/ 9 w 11"/>
                <a:gd name="T29" fmla="*/ 0 h 21"/>
                <a:gd name="T30" fmla="*/ 8 w 11"/>
                <a:gd name="T31" fmla="*/ 2 h 21"/>
                <a:gd name="T32" fmla="*/ 7 w 11"/>
                <a:gd name="T33" fmla="*/ 4 h 21"/>
                <a:gd name="T34" fmla="*/ 5 w 11"/>
                <a:gd name="T35" fmla="*/ 6 h 21"/>
                <a:gd name="T36" fmla="*/ 5 w 11"/>
                <a:gd name="T37" fmla="*/ 6 h 21"/>
                <a:gd name="T38" fmla="*/ 5 w 11"/>
                <a:gd name="T39" fmla="*/ 7 h 21"/>
                <a:gd name="T40" fmla="*/ 4 w 11"/>
                <a:gd name="T41" fmla="*/ 9 h 21"/>
                <a:gd name="T42" fmla="*/ 4 w 11"/>
                <a:gd name="T43" fmla="*/ 10 h 21"/>
                <a:gd name="T44" fmla="*/ 3 w 11"/>
                <a:gd name="T45" fmla="*/ 11 h 21"/>
                <a:gd name="T46" fmla="*/ 3 w 11"/>
                <a:gd name="T47" fmla="*/ 11 h 21"/>
                <a:gd name="T48" fmla="*/ 3 w 11"/>
                <a:gd name="T49" fmla="*/ 11 h 21"/>
                <a:gd name="T50" fmla="*/ 2 w 11"/>
                <a:gd name="T51" fmla="*/ 12 h 21"/>
                <a:gd name="T52" fmla="*/ 1 w 11"/>
                <a:gd name="T53" fmla="*/ 13 h 21"/>
                <a:gd name="T54" fmla="*/ 0 w 11"/>
                <a:gd name="T55" fmla="*/ 14 h 21"/>
                <a:gd name="T56" fmla="*/ 0 w 11"/>
                <a:gd name="T57" fmla="*/ 15 h 21"/>
                <a:gd name="T58" fmla="*/ 0 w 11"/>
                <a:gd name="T59" fmla="*/ 17 h 21"/>
                <a:gd name="T60" fmla="*/ 0 w 11"/>
                <a:gd name="T61" fmla="*/ 17 h 21"/>
                <a:gd name="T62" fmla="*/ 0 w 11"/>
                <a:gd name="T63" fmla="*/ 18 h 21"/>
                <a:gd name="T64" fmla="*/ 0 w 11"/>
                <a:gd name="T65" fmla="*/ 19 h 21"/>
                <a:gd name="T66" fmla="*/ 0 w 11"/>
                <a:gd name="T67" fmla="*/ 20 h 21"/>
                <a:gd name="T68" fmla="*/ 0 w 11"/>
                <a:gd name="T69" fmla="*/ 21 h 21"/>
                <a:gd name="T70" fmla="*/ 1 w 11"/>
                <a:gd name="T71" fmla="*/ 21 h 21"/>
                <a:gd name="T72" fmla="*/ 2 w 11"/>
                <a:gd name="T73" fmla="*/ 21 h 21"/>
                <a:gd name="T74" fmla="*/ 2 w 11"/>
                <a:gd name="T75" fmla="*/ 20 h 21"/>
                <a:gd name="T76" fmla="*/ 3 w 11"/>
                <a:gd name="T77" fmla="*/ 19 h 21"/>
                <a:gd name="T78" fmla="*/ 3 w 11"/>
                <a:gd name="T79" fmla="*/ 19 h 21"/>
                <a:gd name="T80" fmla="*/ 3 w 11"/>
                <a:gd name="T81" fmla="*/ 18 h 21"/>
                <a:gd name="T82" fmla="*/ 4 w 11"/>
                <a:gd name="T83" fmla="*/ 17 h 21"/>
                <a:gd name="T84" fmla="*/ 5 w 11"/>
                <a:gd name="T85" fmla="*/ 17 h 21"/>
                <a:gd name="T86" fmla="*/ 5 w 11"/>
                <a:gd name="T87" fmla="*/ 16 h 21"/>
                <a:gd name="T88" fmla="*/ 4 w 11"/>
                <a:gd name="T89" fmla="*/ 16 h 21"/>
                <a:gd name="T90" fmla="*/ 5 w 11"/>
                <a:gd name="T91" fmla="*/ 15 h 21"/>
                <a:gd name="T92" fmla="*/ 5 w 11"/>
                <a:gd name="T9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" h="21">
                  <a:moveTo>
                    <a:pt x="5" y="13"/>
                  </a:move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8" name="Freeform 110">
              <a:extLst>
                <a:ext uri="{FF2B5EF4-FFF2-40B4-BE49-F238E27FC236}">
                  <a16:creationId xmlns:a16="http://schemas.microsoft.com/office/drawing/2014/main" id="{E3BC3B71-7521-A22A-E366-9CFF87126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013" y="40433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9" name="Freeform 111">
              <a:extLst>
                <a:ext uri="{FF2B5EF4-FFF2-40B4-BE49-F238E27FC236}">
                  <a16:creationId xmlns:a16="http://schemas.microsoft.com/office/drawing/2014/main" id="{043AA632-89C9-32EC-6E84-10168123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3541713"/>
              <a:ext cx="9525" cy="9525"/>
            </a:xfrm>
            <a:custGeom>
              <a:avLst/>
              <a:gdLst>
                <a:gd name="T0" fmla="*/ 1 w 6"/>
                <a:gd name="T1" fmla="*/ 6 h 6"/>
                <a:gd name="T2" fmla="*/ 1 w 6"/>
                <a:gd name="T3" fmla="*/ 5 h 6"/>
                <a:gd name="T4" fmla="*/ 3 w 6"/>
                <a:gd name="T5" fmla="*/ 4 h 6"/>
                <a:gd name="T6" fmla="*/ 2 w 6"/>
                <a:gd name="T7" fmla="*/ 4 h 6"/>
                <a:gd name="T8" fmla="*/ 2 w 6"/>
                <a:gd name="T9" fmla="*/ 3 h 6"/>
                <a:gd name="T10" fmla="*/ 2 w 6"/>
                <a:gd name="T11" fmla="*/ 2 h 6"/>
                <a:gd name="T12" fmla="*/ 3 w 6"/>
                <a:gd name="T13" fmla="*/ 3 h 6"/>
                <a:gd name="T14" fmla="*/ 3 w 6"/>
                <a:gd name="T15" fmla="*/ 4 h 6"/>
                <a:gd name="T16" fmla="*/ 4 w 6"/>
                <a:gd name="T17" fmla="*/ 4 h 6"/>
                <a:gd name="T18" fmla="*/ 5 w 6"/>
                <a:gd name="T19" fmla="*/ 3 h 6"/>
                <a:gd name="T20" fmla="*/ 6 w 6"/>
                <a:gd name="T21" fmla="*/ 2 h 6"/>
                <a:gd name="T22" fmla="*/ 4 w 6"/>
                <a:gd name="T23" fmla="*/ 1 h 6"/>
                <a:gd name="T24" fmla="*/ 3 w 6"/>
                <a:gd name="T25" fmla="*/ 0 h 6"/>
                <a:gd name="T26" fmla="*/ 2 w 6"/>
                <a:gd name="T27" fmla="*/ 0 h 6"/>
                <a:gd name="T28" fmla="*/ 1 w 6"/>
                <a:gd name="T29" fmla="*/ 1 h 6"/>
                <a:gd name="T30" fmla="*/ 1 w 6"/>
                <a:gd name="T31" fmla="*/ 2 h 6"/>
                <a:gd name="T32" fmla="*/ 1 w 6"/>
                <a:gd name="T33" fmla="*/ 3 h 6"/>
                <a:gd name="T34" fmla="*/ 0 w 6"/>
                <a:gd name="T35" fmla="*/ 4 h 6"/>
                <a:gd name="T36" fmla="*/ 0 w 6"/>
                <a:gd name="T37" fmla="*/ 5 h 6"/>
                <a:gd name="T38" fmla="*/ 1 w 6"/>
                <a:gd name="T39" fmla="*/ 5 h 6"/>
                <a:gd name="T40" fmla="*/ 1 w 6"/>
                <a:gd name="T4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lnTo>
                    <a:pt x="1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0" name="Freeform 112">
              <a:extLst>
                <a:ext uri="{FF2B5EF4-FFF2-40B4-BE49-F238E27FC236}">
                  <a16:creationId xmlns:a16="http://schemas.microsoft.com/office/drawing/2014/main" id="{9B4AEA23-6FFB-44BA-52F6-F033111AD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3471863"/>
              <a:ext cx="9525" cy="15875"/>
            </a:xfrm>
            <a:custGeom>
              <a:avLst/>
              <a:gdLst>
                <a:gd name="T0" fmla="*/ 2 w 6"/>
                <a:gd name="T1" fmla="*/ 7 h 10"/>
                <a:gd name="T2" fmla="*/ 2 w 6"/>
                <a:gd name="T3" fmla="*/ 6 h 10"/>
                <a:gd name="T4" fmla="*/ 3 w 6"/>
                <a:gd name="T5" fmla="*/ 7 h 10"/>
                <a:gd name="T6" fmla="*/ 4 w 6"/>
                <a:gd name="T7" fmla="*/ 7 h 10"/>
                <a:gd name="T8" fmla="*/ 4 w 6"/>
                <a:gd name="T9" fmla="*/ 8 h 10"/>
                <a:gd name="T10" fmla="*/ 2 w 6"/>
                <a:gd name="T11" fmla="*/ 8 h 10"/>
                <a:gd name="T12" fmla="*/ 3 w 6"/>
                <a:gd name="T13" fmla="*/ 9 h 10"/>
                <a:gd name="T14" fmla="*/ 3 w 6"/>
                <a:gd name="T15" fmla="*/ 10 h 10"/>
                <a:gd name="T16" fmla="*/ 4 w 6"/>
                <a:gd name="T17" fmla="*/ 9 h 10"/>
                <a:gd name="T18" fmla="*/ 4 w 6"/>
                <a:gd name="T19" fmla="*/ 10 h 10"/>
                <a:gd name="T20" fmla="*/ 4 w 6"/>
                <a:gd name="T21" fmla="*/ 10 h 10"/>
                <a:gd name="T22" fmla="*/ 5 w 6"/>
                <a:gd name="T23" fmla="*/ 10 h 10"/>
                <a:gd name="T24" fmla="*/ 5 w 6"/>
                <a:gd name="T25" fmla="*/ 10 h 10"/>
                <a:gd name="T26" fmla="*/ 6 w 6"/>
                <a:gd name="T27" fmla="*/ 10 h 10"/>
                <a:gd name="T28" fmla="*/ 6 w 6"/>
                <a:gd name="T29" fmla="*/ 10 h 10"/>
                <a:gd name="T30" fmla="*/ 5 w 6"/>
                <a:gd name="T31" fmla="*/ 10 h 10"/>
                <a:gd name="T32" fmla="*/ 5 w 6"/>
                <a:gd name="T33" fmla="*/ 9 h 10"/>
                <a:gd name="T34" fmla="*/ 5 w 6"/>
                <a:gd name="T35" fmla="*/ 9 h 10"/>
                <a:gd name="T36" fmla="*/ 5 w 6"/>
                <a:gd name="T37" fmla="*/ 8 h 10"/>
                <a:gd name="T38" fmla="*/ 5 w 6"/>
                <a:gd name="T39" fmla="*/ 8 h 10"/>
                <a:gd name="T40" fmla="*/ 6 w 6"/>
                <a:gd name="T41" fmla="*/ 8 h 10"/>
                <a:gd name="T42" fmla="*/ 6 w 6"/>
                <a:gd name="T43" fmla="*/ 7 h 10"/>
                <a:gd name="T44" fmla="*/ 6 w 6"/>
                <a:gd name="T45" fmla="*/ 6 h 10"/>
                <a:gd name="T46" fmla="*/ 5 w 6"/>
                <a:gd name="T47" fmla="*/ 7 h 10"/>
                <a:gd name="T48" fmla="*/ 5 w 6"/>
                <a:gd name="T49" fmla="*/ 7 h 10"/>
                <a:gd name="T50" fmla="*/ 5 w 6"/>
                <a:gd name="T51" fmla="*/ 6 h 10"/>
                <a:gd name="T52" fmla="*/ 4 w 6"/>
                <a:gd name="T53" fmla="*/ 5 h 10"/>
                <a:gd name="T54" fmla="*/ 4 w 6"/>
                <a:gd name="T55" fmla="*/ 4 h 10"/>
                <a:gd name="T56" fmla="*/ 5 w 6"/>
                <a:gd name="T57" fmla="*/ 4 h 10"/>
                <a:gd name="T58" fmla="*/ 5 w 6"/>
                <a:gd name="T59" fmla="*/ 3 h 10"/>
                <a:gd name="T60" fmla="*/ 6 w 6"/>
                <a:gd name="T61" fmla="*/ 2 h 10"/>
                <a:gd name="T62" fmla="*/ 5 w 6"/>
                <a:gd name="T63" fmla="*/ 2 h 10"/>
                <a:gd name="T64" fmla="*/ 5 w 6"/>
                <a:gd name="T65" fmla="*/ 2 h 10"/>
                <a:gd name="T66" fmla="*/ 5 w 6"/>
                <a:gd name="T67" fmla="*/ 1 h 10"/>
                <a:gd name="T68" fmla="*/ 4 w 6"/>
                <a:gd name="T69" fmla="*/ 1 h 10"/>
                <a:gd name="T70" fmla="*/ 4 w 6"/>
                <a:gd name="T71" fmla="*/ 1 h 10"/>
                <a:gd name="T72" fmla="*/ 3 w 6"/>
                <a:gd name="T73" fmla="*/ 1 h 10"/>
                <a:gd name="T74" fmla="*/ 3 w 6"/>
                <a:gd name="T75" fmla="*/ 0 h 10"/>
                <a:gd name="T76" fmla="*/ 2 w 6"/>
                <a:gd name="T77" fmla="*/ 0 h 10"/>
                <a:gd name="T78" fmla="*/ 2 w 6"/>
                <a:gd name="T79" fmla="*/ 1 h 10"/>
                <a:gd name="T80" fmla="*/ 2 w 6"/>
                <a:gd name="T81" fmla="*/ 1 h 10"/>
                <a:gd name="T82" fmla="*/ 2 w 6"/>
                <a:gd name="T83" fmla="*/ 2 h 10"/>
                <a:gd name="T84" fmla="*/ 1 w 6"/>
                <a:gd name="T85" fmla="*/ 2 h 10"/>
                <a:gd name="T86" fmla="*/ 1 w 6"/>
                <a:gd name="T87" fmla="*/ 3 h 10"/>
                <a:gd name="T88" fmla="*/ 2 w 6"/>
                <a:gd name="T89" fmla="*/ 4 h 10"/>
                <a:gd name="T90" fmla="*/ 2 w 6"/>
                <a:gd name="T91" fmla="*/ 5 h 10"/>
                <a:gd name="T92" fmla="*/ 1 w 6"/>
                <a:gd name="T93" fmla="*/ 5 h 10"/>
                <a:gd name="T94" fmla="*/ 0 w 6"/>
                <a:gd name="T95" fmla="*/ 4 h 10"/>
                <a:gd name="T96" fmla="*/ 0 w 6"/>
                <a:gd name="T97" fmla="*/ 5 h 10"/>
                <a:gd name="T98" fmla="*/ 0 w 6"/>
                <a:gd name="T99" fmla="*/ 7 h 10"/>
                <a:gd name="T100" fmla="*/ 0 w 6"/>
                <a:gd name="T101" fmla="*/ 8 h 10"/>
                <a:gd name="T102" fmla="*/ 1 w 6"/>
                <a:gd name="T103" fmla="*/ 7 h 10"/>
                <a:gd name="T104" fmla="*/ 2 w 6"/>
                <a:gd name="T10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" h="10">
                  <a:moveTo>
                    <a:pt x="2" y="7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1" name="Freeform 113">
              <a:extLst>
                <a:ext uri="{FF2B5EF4-FFF2-40B4-BE49-F238E27FC236}">
                  <a16:creationId xmlns:a16="http://schemas.microsoft.com/office/drawing/2014/main" id="{16F4A2D0-DB1B-1032-1245-56B54EDA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3481388"/>
              <a:ext cx="23812" cy="42863"/>
            </a:xfrm>
            <a:custGeom>
              <a:avLst/>
              <a:gdLst>
                <a:gd name="T0" fmla="*/ 4 w 15"/>
                <a:gd name="T1" fmla="*/ 9 h 27"/>
                <a:gd name="T2" fmla="*/ 4 w 15"/>
                <a:gd name="T3" fmla="*/ 11 h 27"/>
                <a:gd name="T4" fmla="*/ 4 w 15"/>
                <a:gd name="T5" fmla="*/ 15 h 27"/>
                <a:gd name="T6" fmla="*/ 3 w 15"/>
                <a:gd name="T7" fmla="*/ 17 h 27"/>
                <a:gd name="T8" fmla="*/ 3 w 15"/>
                <a:gd name="T9" fmla="*/ 19 h 27"/>
                <a:gd name="T10" fmla="*/ 4 w 15"/>
                <a:gd name="T11" fmla="*/ 21 h 27"/>
                <a:gd name="T12" fmla="*/ 2 w 15"/>
                <a:gd name="T13" fmla="*/ 21 h 27"/>
                <a:gd name="T14" fmla="*/ 3 w 15"/>
                <a:gd name="T15" fmla="*/ 24 h 27"/>
                <a:gd name="T16" fmla="*/ 4 w 15"/>
                <a:gd name="T17" fmla="*/ 25 h 27"/>
                <a:gd name="T18" fmla="*/ 5 w 15"/>
                <a:gd name="T19" fmla="*/ 27 h 27"/>
                <a:gd name="T20" fmla="*/ 6 w 15"/>
                <a:gd name="T21" fmla="*/ 27 h 27"/>
                <a:gd name="T22" fmla="*/ 7 w 15"/>
                <a:gd name="T23" fmla="*/ 26 h 27"/>
                <a:gd name="T24" fmla="*/ 7 w 15"/>
                <a:gd name="T25" fmla="*/ 22 h 27"/>
                <a:gd name="T26" fmla="*/ 9 w 15"/>
                <a:gd name="T27" fmla="*/ 21 h 27"/>
                <a:gd name="T28" fmla="*/ 10 w 15"/>
                <a:gd name="T29" fmla="*/ 21 h 27"/>
                <a:gd name="T30" fmla="*/ 11 w 15"/>
                <a:gd name="T31" fmla="*/ 19 h 27"/>
                <a:gd name="T32" fmla="*/ 11 w 15"/>
                <a:gd name="T33" fmla="*/ 17 h 27"/>
                <a:gd name="T34" fmla="*/ 13 w 15"/>
                <a:gd name="T35" fmla="*/ 15 h 27"/>
                <a:gd name="T36" fmla="*/ 12 w 15"/>
                <a:gd name="T37" fmla="*/ 13 h 27"/>
                <a:gd name="T38" fmla="*/ 14 w 15"/>
                <a:gd name="T39" fmla="*/ 13 h 27"/>
                <a:gd name="T40" fmla="*/ 14 w 15"/>
                <a:gd name="T41" fmla="*/ 12 h 27"/>
                <a:gd name="T42" fmla="*/ 14 w 15"/>
                <a:gd name="T43" fmla="*/ 12 h 27"/>
                <a:gd name="T44" fmla="*/ 14 w 15"/>
                <a:gd name="T45" fmla="*/ 10 h 27"/>
                <a:gd name="T46" fmla="*/ 13 w 15"/>
                <a:gd name="T47" fmla="*/ 9 h 27"/>
                <a:gd name="T48" fmla="*/ 12 w 15"/>
                <a:gd name="T49" fmla="*/ 8 h 27"/>
                <a:gd name="T50" fmla="*/ 14 w 15"/>
                <a:gd name="T51" fmla="*/ 8 h 27"/>
                <a:gd name="T52" fmla="*/ 12 w 15"/>
                <a:gd name="T53" fmla="*/ 7 h 27"/>
                <a:gd name="T54" fmla="*/ 12 w 15"/>
                <a:gd name="T55" fmla="*/ 5 h 27"/>
                <a:gd name="T56" fmla="*/ 10 w 15"/>
                <a:gd name="T57" fmla="*/ 5 h 27"/>
                <a:gd name="T58" fmla="*/ 10 w 15"/>
                <a:gd name="T59" fmla="*/ 4 h 27"/>
                <a:gd name="T60" fmla="*/ 9 w 15"/>
                <a:gd name="T61" fmla="*/ 3 h 27"/>
                <a:gd name="T62" fmla="*/ 8 w 15"/>
                <a:gd name="T63" fmla="*/ 3 h 27"/>
                <a:gd name="T64" fmla="*/ 8 w 15"/>
                <a:gd name="T65" fmla="*/ 1 h 27"/>
                <a:gd name="T66" fmla="*/ 7 w 15"/>
                <a:gd name="T67" fmla="*/ 2 h 27"/>
                <a:gd name="T68" fmla="*/ 6 w 15"/>
                <a:gd name="T69" fmla="*/ 1 h 27"/>
                <a:gd name="T70" fmla="*/ 4 w 15"/>
                <a:gd name="T71" fmla="*/ 0 h 27"/>
                <a:gd name="T72" fmla="*/ 0 w 15"/>
                <a:gd name="T73" fmla="*/ 6 h 27"/>
                <a:gd name="T74" fmla="*/ 1 w 15"/>
                <a:gd name="T75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27">
                  <a:moveTo>
                    <a:pt x="3" y="8"/>
                  </a:move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2" name="Freeform 114">
              <a:extLst>
                <a:ext uri="{FF2B5EF4-FFF2-40B4-BE49-F238E27FC236}">
                  <a16:creationId xmlns:a16="http://schemas.microsoft.com/office/drawing/2014/main" id="{1778F430-AF5C-BE5C-A571-FB5357428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238" y="3565525"/>
              <a:ext cx="471487" cy="533400"/>
            </a:xfrm>
            <a:custGeom>
              <a:avLst/>
              <a:gdLst>
                <a:gd name="T0" fmla="*/ 159 w 297"/>
                <a:gd name="T1" fmla="*/ 6 h 336"/>
                <a:gd name="T2" fmla="*/ 151 w 297"/>
                <a:gd name="T3" fmla="*/ 5 h 336"/>
                <a:gd name="T4" fmla="*/ 149 w 297"/>
                <a:gd name="T5" fmla="*/ 0 h 336"/>
                <a:gd name="T6" fmla="*/ 144 w 297"/>
                <a:gd name="T7" fmla="*/ 10 h 336"/>
                <a:gd name="T8" fmla="*/ 144 w 297"/>
                <a:gd name="T9" fmla="*/ 19 h 336"/>
                <a:gd name="T10" fmla="*/ 146 w 297"/>
                <a:gd name="T11" fmla="*/ 32 h 336"/>
                <a:gd name="T12" fmla="*/ 145 w 297"/>
                <a:gd name="T13" fmla="*/ 41 h 336"/>
                <a:gd name="T14" fmla="*/ 136 w 297"/>
                <a:gd name="T15" fmla="*/ 41 h 336"/>
                <a:gd name="T16" fmla="*/ 135 w 297"/>
                <a:gd name="T17" fmla="*/ 46 h 336"/>
                <a:gd name="T18" fmla="*/ 127 w 297"/>
                <a:gd name="T19" fmla="*/ 63 h 336"/>
                <a:gd name="T20" fmla="*/ 127 w 297"/>
                <a:gd name="T21" fmla="*/ 104 h 336"/>
                <a:gd name="T22" fmla="*/ 136 w 297"/>
                <a:gd name="T23" fmla="*/ 131 h 336"/>
                <a:gd name="T24" fmla="*/ 122 w 297"/>
                <a:gd name="T25" fmla="*/ 177 h 336"/>
                <a:gd name="T26" fmla="*/ 102 w 297"/>
                <a:gd name="T27" fmla="*/ 207 h 336"/>
                <a:gd name="T28" fmla="*/ 43 w 297"/>
                <a:gd name="T29" fmla="*/ 228 h 336"/>
                <a:gd name="T30" fmla="*/ 2 w 297"/>
                <a:gd name="T31" fmla="*/ 247 h 336"/>
                <a:gd name="T32" fmla="*/ 17 w 297"/>
                <a:gd name="T33" fmla="*/ 281 h 336"/>
                <a:gd name="T34" fmla="*/ 29 w 297"/>
                <a:gd name="T35" fmla="*/ 311 h 336"/>
                <a:gd name="T36" fmla="*/ 45 w 297"/>
                <a:gd name="T37" fmla="*/ 335 h 336"/>
                <a:gd name="T38" fmla="*/ 66 w 297"/>
                <a:gd name="T39" fmla="*/ 328 h 336"/>
                <a:gd name="T40" fmla="*/ 76 w 297"/>
                <a:gd name="T41" fmla="*/ 326 h 336"/>
                <a:gd name="T42" fmla="*/ 83 w 297"/>
                <a:gd name="T43" fmla="*/ 321 h 336"/>
                <a:gd name="T44" fmla="*/ 98 w 297"/>
                <a:gd name="T45" fmla="*/ 321 h 336"/>
                <a:gd name="T46" fmla="*/ 105 w 297"/>
                <a:gd name="T47" fmla="*/ 324 h 336"/>
                <a:gd name="T48" fmla="*/ 114 w 297"/>
                <a:gd name="T49" fmla="*/ 322 h 336"/>
                <a:gd name="T50" fmla="*/ 122 w 297"/>
                <a:gd name="T51" fmla="*/ 317 h 336"/>
                <a:gd name="T52" fmla="*/ 126 w 297"/>
                <a:gd name="T53" fmla="*/ 309 h 336"/>
                <a:gd name="T54" fmla="*/ 124 w 297"/>
                <a:gd name="T55" fmla="*/ 300 h 336"/>
                <a:gd name="T56" fmla="*/ 133 w 297"/>
                <a:gd name="T57" fmla="*/ 289 h 336"/>
                <a:gd name="T58" fmla="*/ 153 w 297"/>
                <a:gd name="T59" fmla="*/ 285 h 336"/>
                <a:gd name="T60" fmla="*/ 168 w 297"/>
                <a:gd name="T61" fmla="*/ 282 h 336"/>
                <a:gd name="T62" fmla="*/ 172 w 297"/>
                <a:gd name="T63" fmla="*/ 275 h 336"/>
                <a:gd name="T64" fmla="*/ 176 w 297"/>
                <a:gd name="T65" fmla="*/ 262 h 336"/>
                <a:gd name="T66" fmla="*/ 193 w 297"/>
                <a:gd name="T67" fmla="*/ 248 h 336"/>
                <a:gd name="T68" fmla="*/ 221 w 297"/>
                <a:gd name="T69" fmla="*/ 242 h 336"/>
                <a:gd name="T70" fmla="*/ 218 w 297"/>
                <a:gd name="T71" fmla="*/ 231 h 336"/>
                <a:gd name="T72" fmla="*/ 216 w 297"/>
                <a:gd name="T73" fmla="*/ 219 h 336"/>
                <a:gd name="T74" fmla="*/ 220 w 297"/>
                <a:gd name="T75" fmla="*/ 207 h 336"/>
                <a:gd name="T76" fmla="*/ 221 w 297"/>
                <a:gd name="T77" fmla="*/ 194 h 336"/>
                <a:gd name="T78" fmla="*/ 227 w 297"/>
                <a:gd name="T79" fmla="*/ 189 h 336"/>
                <a:gd name="T80" fmla="*/ 230 w 297"/>
                <a:gd name="T81" fmla="*/ 183 h 336"/>
                <a:gd name="T82" fmla="*/ 238 w 297"/>
                <a:gd name="T83" fmla="*/ 180 h 336"/>
                <a:gd name="T84" fmla="*/ 236 w 297"/>
                <a:gd name="T85" fmla="*/ 188 h 336"/>
                <a:gd name="T86" fmla="*/ 243 w 297"/>
                <a:gd name="T87" fmla="*/ 189 h 336"/>
                <a:gd name="T88" fmla="*/ 248 w 297"/>
                <a:gd name="T89" fmla="*/ 182 h 336"/>
                <a:gd name="T90" fmla="*/ 253 w 297"/>
                <a:gd name="T91" fmla="*/ 173 h 336"/>
                <a:gd name="T92" fmla="*/ 254 w 297"/>
                <a:gd name="T93" fmla="*/ 172 h 336"/>
                <a:gd name="T94" fmla="*/ 257 w 297"/>
                <a:gd name="T95" fmla="*/ 166 h 336"/>
                <a:gd name="T96" fmla="*/ 272 w 297"/>
                <a:gd name="T97" fmla="*/ 148 h 336"/>
                <a:gd name="T98" fmla="*/ 288 w 297"/>
                <a:gd name="T99" fmla="*/ 127 h 336"/>
                <a:gd name="T100" fmla="*/ 296 w 297"/>
                <a:gd name="T101" fmla="*/ 114 h 336"/>
                <a:gd name="T102" fmla="*/ 293 w 297"/>
                <a:gd name="T103" fmla="*/ 101 h 336"/>
                <a:gd name="T104" fmla="*/ 289 w 297"/>
                <a:gd name="T105" fmla="*/ 99 h 336"/>
                <a:gd name="T106" fmla="*/ 282 w 297"/>
                <a:gd name="T107" fmla="*/ 96 h 336"/>
                <a:gd name="T108" fmla="*/ 275 w 297"/>
                <a:gd name="T109" fmla="*/ 85 h 336"/>
                <a:gd name="T110" fmla="*/ 265 w 297"/>
                <a:gd name="T111" fmla="*/ 76 h 336"/>
                <a:gd name="T112" fmla="*/ 257 w 297"/>
                <a:gd name="T113" fmla="*/ 64 h 336"/>
                <a:gd name="T114" fmla="*/ 254 w 297"/>
                <a:gd name="T115" fmla="*/ 59 h 336"/>
                <a:gd name="T116" fmla="*/ 246 w 297"/>
                <a:gd name="T117" fmla="*/ 56 h 336"/>
                <a:gd name="T118" fmla="*/ 234 w 297"/>
                <a:gd name="T119" fmla="*/ 53 h 336"/>
                <a:gd name="T120" fmla="*/ 220 w 297"/>
                <a:gd name="T121" fmla="*/ 49 h 336"/>
                <a:gd name="T122" fmla="*/ 195 w 297"/>
                <a:gd name="T123" fmla="*/ 42 h 336"/>
                <a:gd name="T124" fmla="*/ 175 w 297"/>
                <a:gd name="T125" fmla="*/ 1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7" h="336">
                  <a:moveTo>
                    <a:pt x="164" y="1"/>
                  </a:moveTo>
                  <a:lnTo>
                    <a:pt x="164" y="2"/>
                  </a:lnTo>
                  <a:lnTo>
                    <a:pt x="164" y="2"/>
                  </a:lnTo>
                  <a:lnTo>
                    <a:pt x="164" y="3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5"/>
                  </a:lnTo>
                  <a:lnTo>
                    <a:pt x="161" y="6"/>
                  </a:lnTo>
                  <a:lnTo>
                    <a:pt x="159" y="6"/>
                  </a:lnTo>
                  <a:lnTo>
                    <a:pt x="158" y="8"/>
                  </a:lnTo>
                  <a:lnTo>
                    <a:pt x="157" y="9"/>
                  </a:lnTo>
                  <a:lnTo>
                    <a:pt x="157" y="10"/>
                  </a:lnTo>
                  <a:lnTo>
                    <a:pt x="156" y="10"/>
                  </a:lnTo>
                  <a:lnTo>
                    <a:pt x="155" y="10"/>
                  </a:lnTo>
                  <a:lnTo>
                    <a:pt x="154" y="10"/>
                  </a:lnTo>
                  <a:lnTo>
                    <a:pt x="153" y="10"/>
                  </a:lnTo>
                  <a:lnTo>
                    <a:pt x="152" y="6"/>
                  </a:lnTo>
                  <a:lnTo>
                    <a:pt x="151" y="5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1" y="3"/>
                  </a:lnTo>
                  <a:lnTo>
                    <a:pt x="152" y="4"/>
                  </a:lnTo>
                  <a:lnTo>
                    <a:pt x="153" y="4"/>
                  </a:lnTo>
                  <a:lnTo>
                    <a:pt x="153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7" y="1"/>
                  </a:lnTo>
                  <a:lnTo>
                    <a:pt x="147" y="2"/>
                  </a:lnTo>
                  <a:lnTo>
                    <a:pt x="146" y="2"/>
                  </a:lnTo>
                  <a:lnTo>
                    <a:pt x="144" y="3"/>
                  </a:lnTo>
                  <a:lnTo>
                    <a:pt x="144" y="5"/>
                  </a:lnTo>
                  <a:lnTo>
                    <a:pt x="144" y="9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4" y="11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5" y="14"/>
                  </a:lnTo>
                  <a:lnTo>
                    <a:pt x="144" y="15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22"/>
                  </a:lnTo>
                  <a:lnTo>
                    <a:pt x="144" y="23"/>
                  </a:lnTo>
                  <a:lnTo>
                    <a:pt x="144" y="23"/>
                  </a:lnTo>
                  <a:lnTo>
                    <a:pt x="145" y="24"/>
                  </a:lnTo>
                  <a:lnTo>
                    <a:pt x="145" y="27"/>
                  </a:lnTo>
                  <a:lnTo>
                    <a:pt x="144" y="29"/>
                  </a:lnTo>
                  <a:lnTo>
                    <a:pt x="144" y="30"/>
                  </a:lnTo>
                  <a:lnTo>
                    <a:pt x="144" y="31"/>
                  </a:lnTo>
                  <a:lnTo>
                    <a:pt x="146" y="32"/>
                  </a:lnTo>
                  <a:lnTo>
                    <a:pt x="147" y="32"/>
                  </a:lnTo>
                  <a:lnTo>
                    <a:pt x="148" y="31"/>
                  </a:lnTo>
                  <a:lnTo>
                    <a:pt x="149" y="31"/>
                  </a:lnTo>
                  <a:lnTo>
                    <a:pt x="150" y="33"/>
                  </a:lnTo>
                  <a:lnTo>
                    <a:pt x="151" y="35"/>
                  </a:lnTo>
                  <a:lnTo>
                    <a:pt x="152" y="37"/>
                  </a:lnTo>
                  <a:lnTo>
                    <a:pt x="152" y="38"/>
                  </a:lnTo>
                  <a:lnTo>
                    <a:pt x="149" y="39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4" y="40"/>
                  </a:lnTo>
                  <a:lnTo>
                    <a:pt x="143" y="40"/>
                  </a:lnTo>
                  <a:lnTo>
                    <a:pt x="142" y="40"/>
                  </a:lnTo>
                  <a:lnTo>
                    <a:pt x="140" y="40"/>
                  </a:lnTo>
                  <a:lnTo>
                    <a:pt x="139" y="40"/>
                  </a:lnTo>
                  <a:lnTo>
                    <a:pt x="138" y="40"/>
                  </a:lnTo>
                  <a:lnTo>
                    <a:pt x="136" y="41"/>
                  </a:lnTo>
                  <a:lnTo>
                    <a:pt x="136" y="41"/>
                  </a:lnTo>
                  <a:lnTo>
                    <a:pt x="135" y="41"/>
                  </a:lnTo>
                  <a:lnTo>
                    <a:pt x="133" y="41"/>
                  </a:lnTo>
                  <a:lnTo>
                    <a:pt x="131" y="42"/>
                  </a:lnTo>
                  <a:lnTo>
                    <a:pt x="131" y="43"/>
                  </a:lnTo>
                  <a:lnTo>
                    <a:pt x="132" y="43"/>
                  </a:lnTo>
                  <a:lnTo>
                    <a:pt x="132" y="44"/>
                  </a:lnTo>
                  <a:lnTo>
                    <a:pt x="134" y="45"/>
                  </a:lnTo>
                  <a:lnTo>
                    <a:pt x="135" y="45"/>
                  </a:lnTo>
                  <a:lnTo>
                    <a:pt x="135" y="46"/>
                  </a:lnTo>
                  <a:lnTo>
                    <a:pt x="135" y="50"/>
                  </a:lnTo>
                  <a:lnTo>
                    <a:pt x="135" y="51"/>
                  </a:lnTo>
                  <a:lnTo>
                    <a:pt x="133" y="53"/>
                  </a:lnTo>
                  <a:lnTo>
                    <a:pt x="132" y="54"/>
                  </a:lnTo>
                  <a:lnTo>
                    <a:pt x="131" y="60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8" y="62"/>
                  </a:lnTo>
                  <a:lnTo>
                    <a:pt x="127" y="63"/>
                  </a:lnTo>
                  <a:lnTo>
                    <a:pt x="127" y="68"/>
                  </a:lnTo>
                  <a:lnTo>
                    <a:pt x="127" y="70"/>
                  </a:lnTo>
                  <a:lnTo>
                    <a:pt x="123" y="77"/>
                  </a:lnTo>
                  <a:lnTo>
                    <a:pt x="122" y="81"/>
                  </a:lnTo>
                  <a:lnTo>
                    <a:pt x="122" y="82"/>
                  </a:lnTo>
                  <a:lnTo>
                    <a:pt x="122" y="87"/>
                  </a:lnTo>
                  <a:lnTo>
                    <a:pt x="122" y="94"/>
                  </a:lnTo>
                  <a:lnTo>
                    <a:pt x="124" y="98"/>
                  </a:lnTo>
                  <a:lnTo>
                    <a:pt x="127" y="104"/>
                  </a:lnTo>
                  <a:lnTo>
                    <a:pt x="130" y="107"/>
                  </a:lnTo>
                  <a:lnTo>
                    <a:pt x="133" y="113"/>
                  </a:lnTo>
                  <a:lnTo>
                    <a:pt x="136" y="118"/>
                  </a:lnTo>
                  <a:lnTo>
                    <a:pt x="138" y="121"/>
                  </a:lnTo>
                  <a:lnTo>
                    <a:pt x="138" y="122"/>
                  </a:lnTo>
                  <a:lnTo>
                    <a:pt x="138" y="123"/>
                  </a:lnTo>
                  <a:lnTo>
                    <a:pt x="137" y="128"/>
                  </a:lnTo>
                  <a:lnTo>
                    <a:pt x="136" y="129"/>
                  </a:lnTo>
                  <a:lnTo>
                    <a:pt x="136" y="131"/>
                  </a:lnTo>
                  <a:lnTo>
                    <a:pt x="135" y="135"/>
                  </a:lnTo>
                  <a:lnTo>
                    <a:pt x="134" y="139"/>
                  </a:lnTo>
                  <a:lnTo>
                    <a:pt x="132" y="146"/>
                  </a:lnTo>
                  <a:lnTo>
                    <a:pt x="129" y="151"/>
                  </a:lnTo>
                  <a:lnTo>
                    <a:pt x="127" y="157"/>
                  </a:lnTo>
                  <a:lnTo>
                    <a:pt x="127" y="159"/>
                  </a:lnTo>
                  <a:lnTo>
                    <a:pt x="126" y="164"/>
                  </a:lnTo>
                  <a:lnTo>
                    <a:pt x="124" y="171"/>
                  </a:lnTo>
                  <a:lnTo>
                    <a:pt x="122" y="177"/>
                  </a:lnTo>
                  <a:lnTo>
                    <a:pt x="120" y="183"/>
                  </a:lnTo>
                  <a:lnTo>
                    <a:pt x="119" y="189"/>
                  </a:lnTo>
                  <a:lnTo>
                    <a:pt x="117" y="192"/>
                  </a:lnTo>
                  <a:lnTo>
                    <a:pt x="116" y="196"/>
                  </a:lnTo>
                  <a:lnTo>
                    <a:pt x="115" y="198"/>
                  </a:lnTo>
                  <a:lnTo>
                    <a:pt x="115" y="199"/>
                  </a:lnTo>
                  <a:lnTo>
                    <a:pt x="114" y="203"/>
                  </a:lnTo>
                  <a:lnTo>
                    <a:pt x="108" y="206"/>
                  </a:lnTo>
                  <a:lnTo>
                    <a:pt x="102" y="207"/>
                  </a:lnTo>
                  <a:lnTo>
                    <a:pt x="95" y="210"/>
                  </a:lnTo>
                  <a:lnTo>
                    <a:pt x="88" y="213"/>
                  </a:lnTo>
                  <a:lnTo>
                    <a:pt x="83" y="214"/>
                  </a:lnTo>
                  <a:lnTo>
                    <a:pt x="76" y="216"/>
                  </a:lnTo>
                  <a:lnTo>
                    <a:pt x="69" y="219"/>
                  </a:lnTo>
                  <a:lnTo>
                    <a:pt x="62" y="221"/>
                  </a:lnTo>
                  <a:lnTo>
                    <a:pt x="57" y="224"/>
                  </a:lnTo>
                  <a:lnTo>
                    <a:pt x="50" y="226"/>
                  </a:lnTo>
                  <a:lnTo>
                    <a:pt x="43" y="228"/>
                  </a:lnTo>
                  <a:lnTo>
                    <a:pt x="37" y="231"/>
                  </a:lnTo>
                  <a:lnTo>
                    <a:pt x="31" y="233"/>
                  </a:lnTo>
                  <a:lnTo>
                    <a:pt x="24" y="235"/>
                  </a:lnTo>
                  <a:lnTo>
                    <a:pt x="18" y="237"/>
                  </a:lnTo>
                  <a:lnTo>
                    <a:pt x="11" y="240"/>
                  </a:lnTo>
                  <a:lnTo>
                    <a:pt x="5" y="241"/>
                  </a:lnTo>
                  <a:lnTo>
                    <a:pt x="0" y="243"/>
                  </a:lnTo>
                  <a:lnTo>
                    <a:pt x="0" y="244"/>
                  </a:lnTo>
                  <a:lnTo>
                    <a:pt x="2" y="247"/>
                  </a:lnTo>
                  <a:lnTo>
                    <a:pt x="3" y="250"/>
                  </a:lnTo>
                  <a:lnTo>
                    <a:pt x="5" y="255"/>
                  </a:lnTo>
                  <a:lnTo>
                    <a:pt x="7" y="258"/>
                  </a:lnTo>
                  <a:lnTo>
                    <a:pt x="8" y="261"/>
                  </a:lnTo>
                  <a:lnTo>
                    <a:pt x="10" y="266"/>
                  </a:lnTo>
                  <a:lnTo>
                    <a:pt x="12" y="269"/>
                  </a:lnTo>
                  <a:lnTo>
                    <a:pt x="14" y="274"/>
                  </a:lnTo>
                  <a:lnTo>
                    <a:pt x="16" y="277"/>
                  </a:lnTo>
                  <a:lnTo>
                    <a:pt x="17" y="281"/>
                  </a:lnTo>
                  <a:lnTo>
                    <a:pt x="18" y="284"/>
                  </a:lnTo>
                  <a:lnTo>
                    <a:pt x="19" y="289"/>
                  </a:lnTo>
                  <a:lnTo>
                    <a:pt x="21" y="292"/>
                  </a:lnTo>
                  <a:lnTo>
                    <a:pt x="23" y="297"/>
                  </a:lnTo>
                  <a:lnTo>
                    <a:pt x="25" y="300"/>
                  </a:lnTo>
                  <a:lnTo>
                    <a:pt x="26" y="303"/>
                  </a:lnTo>
                  <a:lnTo>
                    <a:pt x="28" y="308"/>
                  </a:lnTo>
                  <a:lnTo>
                    <a:pt x="29" y="310"/>
                  </a:lnTo>
                  <a:lnTo>
                    <a:pt x="29" y="311"/>
                  </a:lnTo>
                  <a:lnTo>
                    <a:pt x="31" y="311"/>
                  </a:lnTo>
                  <a:lnTo>
                    <a:pt x="32" y="311"/>
                  </a:lnTo>
                  <a:lnTo>
                    <a:pt x="32" y="312"/>
                  </a:lnTo>
                  <a:lnTo>
                    <a:pt x="34" y="315"/>
                  </a:lnTo>
                  <a:lnTo>
                    <a:pt x="36" y="321"/>
                  </a:lnTo>
                  <a:lnTo>
                    <a:pt x="38" y="326"/>
                  </a:lnTo>
                  <a:lnTo>
                    <a:pt x="40" y="331"/>
                  </a:lnTo>
                  <a:lnTo>
                    <a:pt x="42" y="336"/>
                  </a:lnTo>
                  <a:lnTo>
                    <a:pt x="45" y="335"/>
                  </a:lnTo>
                  <a:lnTo>
                    <a:pt x="52" y="333"/>
                  </a:lnTo>
                  <a:lnTo>
                    <a:pt x="55" y="332"/>
                  </a:lnTo>
                  <a:lnTo>
                    <a:pt x="61" y="332"/>
                  </a:lnTo>
                  <a:lnTo>
                    <a:pt x="62" y="332"/>
                  </a:lnTo>
                  <a:lnTo>
                    <a:pt x="63" y="331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5" y="329"/>
                  </a:lnTo>
                  <a:lnTo>
                    <a:pt x="66" y="328"/>
                  </a:lnTo>
                  <a:lnTo>
                    <a:pt x="67" y="327"/>
                  </a:lnTo>
                  <a:lnTo>
                    <a:pt x="68" y="327"/>
                  </a:lnTo>
                  <a:lnTo>
                    <a:pt x="68" y="327"/>
                  </a:lnTo>
                  <a:lnTo>
                    <a:pt x="69" y="327"/>
                  </a:lnTo>
                  <a:lnTo>
                    <a:pt x="69" y="326"/>
                  </a:lnTo>
                  <a:lnTo>
                    <a:pt x="70" y="326"/>
                  </a:lnTo>
                  <a:lnTo>
                    <a:pt x="71" y="326"/>
                  </a:lnTo>
                  <a:lnTo>
                    <a:pt x="74" y="326"/>
                  </a:lnTo>
                  <a:lnTo>
                    <a:pt x="76" y="326"/>
                  </a:lnTo>
                  <a:lnTo>
                    <a:pt x="76" y="326"/>
                  </a:lnTo>
                  <a:lnTo>
                    <a:pt x="76" y="325"/>
                  </a:lnTo>
                  <a:lnTo>
                    <a:pt x="77" y="325"/>
                  </a:lnTo>
                  <a:lnTo>
                    <a:pt x="77" y="324"/>
                  </a:lnTo>
                  <a:lnTo>
                    <a:pt x="77" y="323"/>
                  </a:lnTo>
                  <a:lnTo>
                    <a:pt x="78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83" y="321"/>
                  </a:lnTo>
                  <a:lnTo>
                    <a:pt x="90" y="321"/>
                  </a:lnTo>
                  <a:lnTo>
                    <a:pt x="90" y="321"/>
                  </a:lnTo>
                  <a:lnTo>
                    <a:pt x="91" y="321"/>
                  </a:lnTo>
                  <a:lnTo>
                    <a:pt x="92" y="321"/>
                  </a:lnTo>
                  <a:lnTo>
                    <a:pt x="93" y="321"/>
                  </a:lnTo>
                  <a:lnTo>
                    <a:pt x="94" y="321"/>
                  </a:lnTo>
                  <a:lnTo>
                    <a:pt x="95" y="321"/>
                  </a:lnTo>
                  <a:lnTo>
                    <a:pt x="96" y="321"/>
                  </a:lnTo>
                  <a:lnTo>
                    <a:pt x="98" y="321"/>
                  </a:lnTo>
                  <a:lnTo>
                    <a:pt x="99" y="321"/>
                  </a:lnTo>
                  <a:lnTo>
                    <a:pt x="100" y="321"/>
                  </a:lnTo>
                  <a:lnTo>
                    <a:pt x="101" y="321"/>
                  </a:lnTo>
                  <a:lnTo>
                    <a:pt x="102" y="321"/>
                  </a:lnTo>
                  <a:lnTo>
                    <a:pt x="103" y="322"/>
                  </a:lnTo>
                  <a:lnTo>
                    <a:pt x="103" y="323"/>
                  </a:lnTo>
                  <a:lnTo>
                    <a:pt x="104" y="323"/>
                  </a:lnTo>
                  <a:lnTo>
                    <a:pt x="104" y="324"/>
                  </a:lnTo>
                  <a:lnTo>
                    <a:pt x="105" y="324"/>
                  </a:lnTo>
                  <a:lnTo>
                    <a:pt x="106" y="324"/>
                  </a:lnTo>
                  <a:lnTo>
                    <a:pt x="107" y="324"/>
                  </a:lnTo>
                  <a:lnTo>
                    <a:pt x="109" y="324"/>
                  </a:lnTo>
                  <a:lnTo>
                    <a:pt x="110" y="323"/>
                  </a:lnTo>
                  <a:lnTo>
                    <a:pt x="110" y="323"/>
                  </a:lnTo>
                  <a:lnTo>
                    <a:pt x="111" y="322"/>
                  </a:lnTo>
                  <a:lnTo>
                    <a:pt x="112" y="322"/>
                  </a:lnTo>
                  <a:lnTo>
                    <a:pt x="113" y="322"/>
                  </a:lnTo>
                  <a:lnTo>
                    <a:pt x="114" y="322"/>
                  </a:lnTo>
                  <a:lnTo>
                    <a:pt x="114" y="321"/>
                  </a:lnTo>
                  <a:lnTo>
                    <a:pt x="115" y="321"/>
                  </a:lnTo>
                  <a:lnTo>
                    <a:pt x="116" y="321"/>
                  </a:lnTo>
                  <a:lnTo>
                    <a:pt x="118" y="321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8"/>
                  </a:lnTo>
                  <a:lnTo>
                    <a:pt x="120" y="318"/>
                  </a:lnTo>
                  <a:lnTo>
                    <a:pt x="122" y="317"/>
                  </a:lnTo>
                  <a:lnTo>
                    <a:pt x="122" y="316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5" y="313"/>
                  </a:lnTo>
                  <a:lnTo>
                    <a:pt x="125" y="312"/>
                  </a:lnTo>
                  <a:lnTo>
                    <a:pt x="124" y="312"/>
                  </a:lnTo>
                  <a:lnTo>
                    <a:pt x="124" y="311"/>
                  </a:lnTo>
                  <a:lnTo>
                    <a:pt x="125" y="310"/>
                  </a:lnTo>
                  <a:lnTo>
                    <a:pt x="126" y="309"/>
                  </a:lnTo>
                  <a:lnTo>
                    <a:pt x="126" y="308"/>
                  </a:lnTo>
                  <a:lnTo>
                    <a:pt x="126" y="306"/>
                  </a:lnTo>
                  <a:lnTo>
                    <a:pt x="126" y="305"/>
                  </a:lnTo>
                  <a:lnTo>
                    <a:pt x="125" y="304"/>
                  </a:lnTo>
                  <a:lnTo>
                    <a:pt x="124" y="303"/>
                  </a:lnTo>
                  <a:lnTo>
                    <a:pt x="124" y="302"/>
                  </a:lnTo>
                  <a:lnTo>
                    <a:pt x="123" y="301"/>
                  </a:lnTo>
                  <a:lnTo>
                    <a:pt x="123" y="301"/>
                  </a:lnTo>
                  <a:lnTo>
                    <a:pt x="124" y="300"/>
                  </a:lnTo>
                  <a:lnTo>
                    <a:pt x="125" y="299"/>
                  </a:lnTo>
                  <a:lnTo>
                    <a:pt x="127" y="296"/>
                  </a:lnTo>
                  <a:lnTo>
                    <a:pt x="128" y="295"/>
                  </a:lnTo>
                  <a:lnTo>
                    <a:pt x="129" y="293"/>
                  </a:lnTo>
                  <a:lnTo>
                    <a:pt x="129" y="292"/>
                  </a:lnTo>
                  <a:lnTo>
                    <a:pt x="130" y="292"/>
                  </a:lnTo>
                  <a:lnTo>
                    <a:pt x="130" y="290"/>
                  </a:lnTo>
                  <a:lnTo>
                    <a:pt x="131" y="289"/>
                  </a:lnTo>
                  <a:lnTo>
                    <a:pt x="133" y="289"/>
                  </a:lnTo>
                  <a:lnTo>
                    <a:pt x="134" y="289"/>
                  </a:lnTo>
                  <a:lnTo>
                    <a:pt x="134" y="288"/>
                  </a:lnTo>
                  <a:lnTo>
                    <a:pt x="135" y="288"/>
                  </a:lnTo>
                  <a:lnTo>
                    <a:pt x="136" y="288"/>
                  </a:lnTo>
                  <a:lnTo>
                    <a:pt x="139" y="287"/>
                  </a:lnTo>
                  <a:lnTo>
                    <a:pt x="148" y="286"/>
                  </a:lnTo>
                  <a:lnTo>
                    <a:pt x="150" y="286"/>
                  </a:lnTo>
                  <a:lnTo>
                    <a:pt x="153" y="285"/>
                  </a:lnTo>
                  <a:lnTo>
                    <a:pt x="153" y="285"/>
                  </a:lnTo>
                  <a:lnTo>
                    <a:pt x="156" y="285"/>
                  </a:lnTo>
                  <a:lnTo>
                    <a:pt x="157" y="285"/>
                  </a:lnTo>
                  <a:lnTo>
                    <a:pt x="159" y="284"/>
                  </a:lnTo>
                  <a:lnTo>
                    <a:pt x="160" y="284"/>
                  </a:lnTo>
                  <a:lnTo>
                    <a:pt x="165" y="285"/>
                  </a:lnTo>
                  <a:lnTo>
                    <a:pt x="166" y="285"/>
                  </a:lnTo>
                  <a:lnTo>
                    <a:pt x="166" y="284"/>
                  </a:lnTo>
                  <a:lnTo>
                    <a:pt x="166" y="283"/>
                  </a:lnTo>
                  <a:lnTo>
                    <a:pt x="168" y="282"/>
                  </a:lnTo>
                  <a:lnTo>
                    <a:pt x="169" y="282"/>
                  </a:lnTo>
                  <a:lnTo>
                    <a:pt x="169" y="281"/>
                  </a:lnTo>
                  <a:lnTo>
                    <a:pt x="170" y="279"/>
                  </a:lnTo>
                  <a:lnTo>
                    <a:pt x="170" y="278"/>
                  </a:lnTo>
                  <a:lnTo>
                    <a:pt x="171" y="278"/>
                  </a:lnTo>
                  <a:lnTo>
                    <a:pt x="172" y="278"/>
                  </a:lnTo>
                  <a:lnTo>
                    <a:pt x="173" y="277"/>
                  </a:lnTo>
                  <a:lnTo>
                    <a:pt x="173" y="276"/>
                  </a:lnTo>
                  <a:lnTo>
                    <a:pt x="172" y="275"/>
                  </a:lnTo>
                  <a:lnTo>
                    <a:pt x="175" y="271"/>
                  </a:lnTo>
                  <a:lnTo>
                    <a:pt x="175" y="269"/>
                  </a:lnTo>
                  <a:lnTo>
                    <a:pt x="175" y="267"/>
                  </a:lnTo>
                  <a:lnTo>
                    <a:pt x="175" y="266"/>
                  </a:lnTo>
                  <a:lnTo>
                    <a:pt x="176" y="266"/>
                  </a:lnTo>
                  <a:lnTo>
                    <a:pt x="176" y="266"/>
                  </a:lnTo>
                  <a:lnTo>
                    <a:pt x="176" y="265"/>
                  </a:lnTo>
                  <a:lnTo>
                    <a:pt x="177" y="264"/>
                  </a:lnTo>
                  <a:lnTo>
                    <a:pt x="176" y="262"/>
                  </a:lnTo>
                  <a:lnTo>
                    <a:pt x="176" y="260"/>
                  </a:lnTo>
                  <a:lnTo>
                    <a:pt x="177" y="258"/>
                  </a:lnTo>
                  <a:lnTo>
                    <a:pt x="181" y="256"/>
                  </a:lnTo>
                  <a:lnTo>
                    <a:pt x="181" y="255"/>
                  </a:lnTo>
                  <a:lnTo>
                    <a:pt x="182" y="254"/>
                  </a:lnTo>
                  <a:lnTo>
                    <a:pt x="183" y="253"/>
                  </a:lnTo>
                  <a:lnTo>
                    <a:pt x="185" y="253"/>
                  </a:lnTo>
                  <a:lnTo>
                    <a:pt x="187" y="250"/>
                  </a:lnTo>
                  <a:lnTo>
                    <a:pt x="193" y="248"/>
                  </a:lnTo>
                  <a:lnTo>
                    <a:pt x="197" y="247"/>
                  </a:lnTo>
                  <a:lnTo>
                    <a:pt x="207" y="245"/>
                  </a:lnTo>
                  <a:lnTo>
                    <a:pt x="209" y="245"/>
                  </a:lnTo>
                  <a:lnTo>
                    <a:pt x="216" y="245"/>
                  </a:lnTo>
                  <a:lnTo>
                    <a:pt x="217" y="245"/>
                  </a:lnTo>
                  <a:lnTo>
                    <a:pt x="218" y="244"/>
                  </a:lnTo>
                  <a:lnTo>
                    <a:pt x="220" y="244"/>
                  </a:lnTo>
                  <a:lnTo>
                    <a:pt x="221" y="243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39"/>
                  </a:lnTo>
                  <a:lnTo>
                    <a:pt x="220" y="238"/>
                  </a:lnTo>
                  <a:lnTo>
                    <a:pt x="221" y="236"/>
                  </a:lnTo>
                  <a:lnTo>
                    <a:pt x="220" y="236"/>
                  </a:lnTo>
                  <a:lnTo>
                    <a:pt x="219" y="235"/>
                  </a:lnTo>
                  <a:lnTo>
                    <a:pt x="218" y="232"/>
                  </a:lnTo>
                  <a:lnTo>
                    <a:pt x="218" y="232"/>
                  </a:lnTo>
                  <a:lnTo>
                    <a:pt x="218" y="231"/>
                  </a:lnTo>
                  <a:lnTo>
                    <a:pt x="219" y="229"/>
                  </a:lnTo>
                  <a:lnTo>
                    <a:pt x="219" y="228"/>
                  </a:lnTo>
                  <a:lnTo>
                    <a:pt x="219" y="227"/>
                  </a:lnTo>
                  <a:lnTo>
                    <a:pt x="219" y="225"/>
                  </a:lnTo>
                  <a:lnTo>
                    <a:pt x="218" y="225"/>
                  </a:lnTo>
                  <a:lnTo>
                    <a:pt x="216" y="222"/>
                  </a:lnTo>
                  <a:lnTo>
                    <a:pt x="216" y="221"/>
                  </a:lnTo>
                  <a:lnTo>
                    <a:pt x="216" y="220"/>
                  </a:lnTo>
                  <a:lnTo>
                    <a:pt x="216" y="219"/>
                  </a:lnTo>
                  <a:lnTo>
                    <a:pt x="217" y="218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6" y="214"/>
                  </a:lnTo>
                  <a:lnTo>
                    <a:pt x="219" y="210"/>
                  </a:lnTo>
                  <a:lnTo>
                    <a:pt x="219" y="208"/>
                  </a:lnTo>
                  <a:lnTo>
                    <a:pt x="220" y="207"/>
                  </a:lnTo>
                  <a:lnTo>
                    <a:pt x="221" y="204"/>
                  </a:lnTo>
                  <a:lnTo>
                    <a:pt x="221" y="203"/>
                  </a:lnTo>
                  <a:lnTo>
                    <a:pt x="221" y="202"/>
                  </a:lnTo>
                  <a:lnTo>
                    <a:pt x="221" y="200"/>
                  </a:lnTo>
                  <a:lnTo>
                    <a:pt x="221" y="198"/>
                  </a:lnTo>
                  <a:lnTo>
                    <a:pt x="221" y="198"/>
                  </a:lnTo>
                  <a:lnTo>
                    <a:pt x="221" y="196"/>
                  </a:lnTo>
                  <a:lnTo>
                    <a:pt x="221" y="195"/>
                  </a:lnTo>
                  <a:lnTo>
                    <a:pt x="221" y="194"/>
                  </a:lnTo>
                  <a:lnTo>
                    <a:pt x="221" y="193"/>
                  </a:lnTo>
                  <a:lnTo>
                    <a:pt x="222" y="192"/>
                  </a:lnTo>
                  <a:lnTo>
                    <a:pt x="222" y="192"/>
                  </a:lnTo>
                  <a:lnTo>
                    <a:pt x="223" y="192"/>
                  </a:lnTo>
                  <a:lnTo>
                    <a:pt x="224" y="191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7" y="190"/>
                  </a:lnTo>
                  <a:lnTo>
                    <a:pt x="227" y="189"/>
                  </a:lnTo>
                  <a:lnTo>
                    <a:pt x="226" y="189"/>
                  </a:lnTo>
                  <a:lnTo>
                    <a:pt x="226" y="188"/>
                  </a:lnTo>
                  <a:lnTo>
                    <a:pt x="226" y="187"/>
                  </a:lnTo>
                  <a:lnTo>
                    <a:pt x="227" y="187"/>
                  </a:lnTo>
                  <a:lnTo>
                    <a:pt x="228" y="186"/>
                  </a:lnTo>
                  <a:lnTo>
                    <a:pt x="229" y="185"/>
                  </a:lnTo>
                  <a:lnTo>
                    <a:pt x="229" y="184"/>
                  </a:lnTo>
                  <a:lnTo>
                    <a:pt x="230" y="184"/>
                  </a:lnTo>
                  <a:lnTo>
                    <a:pt x="230" y="183"/>
                  </a:lnTo>
                  <a:lnTo>
                    <a:pt x="230" y="182"/>
                  </a:lnTo>
                  <a:lnTo>
                    <a:pt x="231" y="181"/>
                  </a:lnTo>
                  <a:lnTo>
                    <a:pt x="232" y="180"/>
                  </a:lnTo>
                  <a:lnTo>
                    <a:pt x="233" y="180"/>
                  </a:lnTo>
                  <a:lnTo>
                    <a:pt x="234" y="179"/>
                  </a:lnTo>
                  <a:lnTo>
                    <a:pt x="235" y="179"/>
                  </a:lnTo>
                  <a:lnTo>
                    <a:pt x="236" y="178"/>
                  </a:lnTo>
                  <a:lnTo>
                    <a:pt x="237" y="179"/>
                  </a:lnTo>
                  <a:lnTo>
                    <a:pt x="238" y="180"/>
                  </a:lnTo>
                  <a:lnTo>
                    <a:pt x="237" y="181"/>
                  </a:lnTo>
                  <a:lnTo>
                    <a:pt x="237" y="181"/>
                  </a:lnTo>
                  <a:lnTo>
                    <a:pt x="236" y="182"/>
                  </a:lnTo>
                  <a:lnTo>
                    <a:pt x="236" y="183"/>
                  </a:lnTo>
                  <a:lnTo>
                    <a:pt x="236" y="185"/>
                  </a:lnTo>
                  <a:lnTo>
                    <a:pt x="236" y="186"/>
                  </a:lnTo>
                  <a:lnTo>
                    <a:pt x="235" y="186"/>
                  </a:lnTo>
                  <a:lnTo>
                    <a:pt x="235" y="187"/>
                  </a:lnTo>
                  <a:lnTo>
                    <a:pt x="236" y="188"/>
                  </a:lnTo>
                  <a:lnTo>
                    <a:pt x="237" y="188"/>
                  </a:lnTo>
                  <a:lnTo>
                    <a:pt x="238" y="188"/>
                  </a:lnTo>
                  <a:lnTo>
                    <a:pt x="238" y="189"/>
                  </a:lnTo>
                  <a:lnTo>
                    <a:pt x="238" y="189"/>
                  </a:lnTo>
                  <a:lnTo>
                    <a:pt x="239" y="188"/>
                  </a:lnTo>
                  <a:lnTo>
                    <a:pt x="241" y="188"/>
                  </a:lnTo>
                  <a:lnTo>
                    <a:pt x="241" y="189"/>
                  </a:lnTo>
                  <a:lnTo>
                    <a:pt x="242" y="189"/>
                  </a:lnTo>
                  <a:lnTo>
                    <a:pt x="243" y="189"/>
                  </a:lnTo>
                  <a:lnTo>
                    <a:pt x="245" y="189"/>
                  </a:lnTo>
                  <a:lnTo>
                    <a:pt x="246" y="188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7" y="185"/>
                  </a:lnTo>
                  <a:lnTo>
                    <a:pt x="247" y="184"/>
                  </a:lnTo>
                  <a:lnTo>
                    <a:pt x="248" y="182"/>
                  </a:lnTo>
                  <a:lnTo>
                    <a:pt x="249" y="181"/>
                  </a:lnTo>
                  <a:lnTo>
                    <a:pt x="249" y="180"/>
                  </a:lnTo>
                  <a:lnTo>
                    <a:pt x="249" y="178"/>
                  </a:lnTo>
                  <a:lnTo>
                    <a:pt x="250" y="177"/>
                  </a:lnTo>
                  <a:lnTo>
                    <a:pt x="250" y="176"/>
                  </a:lnTo>
                  <a:lnTo>
                    <a:pt x="251" y="176"/>
                  </a:lnTo>
                  <a:lnTo>
                    <a:pt x="252" y="175"/>
                  </a:lnTo>
                  <a:lnTo>
                    <a:pt x="253" y="174"/>
                  </a:lnTo>
                  <a:lnTo>
                    <a:pt x="253" y="173"/>
                  </a:lnTo>
                  <a:lnTo>
                    <a:pt x="253" y="173"/>
                  </a:lnTo>
                  <a:lnTo>
                    <a:pt x="254" y="173"/>
                  </a:lnTo>
                  <a:lnTo>
                    <a:pt x="255" y="173"/>
                  </a:lnTo>
                  <a:lnTo>
                    <a:pt x="255" y="173"/>
                  </a:lnTo>
                  <a:lnTo>
                    <a:pt x="255" y="172"/>
                  </a:lnTo>
                  <a:lnTo>
                    <a:pt x="255" y="171"/>
                  </a:lnTo>
                  <a:lnTo>
                    <a:pt x="255" y="172"/>
                  </a:lnTo>
                  <a:lnTo>
                    <a:pt x="254" y="173"/>
                  </a:lnTo>
                  <a:lnTo>
                    <a:pt x="254" y="172"/>
                  </a:lnTo>
                  <a:lnTo>
                    <a:pt x="253" y="172"/>
                  </a:lnTo>
                  <a:lnTo>
                    <a:pt x="253" y="171"/>
                  </a:lnTo>
                  <a:lnTo>
                    <a:pt x="253" y="171"/>
                  </a:lnTo>
                  <a:lnTo>
                    <a:pt x="254" y="171"/>
                  </a:lnTo>
                  <a:lnTo>
                    <a:pt x="254" y="170"/>
                  </a:lnTo>
                  <a:lnTo>
                    <a:pt x="255" y="170"/>
                  </a:lnTo>
                  <a:lnTo>
                    <a:pt x="255" y="169"/>
                  </a:lnTo>
                  <a:lnTo>
                    <a:pt x="255" y="168"/>
                  </a:lnTo>
                  <a:lnTo>
                    <a:pt x="257" y="166"/>
                  </a:lnTo>
                  <a:lnTo>
                    <a:pt x="257" y="165"/>
                  </a:lnTo>
                  <a:lnTo>
                    <a:pt x="257" y="164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60" y="160"/>
                  </a:lnTo>
                  <a:lnTo>
                    <a:pt x="260" y="159"/>
                  </a:lnTo>
                  <a:lnTo>
                    <a:pt x="262" y="157"/>
                  </a:lnTo>
                  <a:lnTo>
                    <a:pt x="267" y="151"/>
                  </a:lnTo>
                  <a:lnTo>
                    <a:pt x="272" y="148"/>
                  </a:lnTo>
                  <a:lnTo>
                    <a:pt x="272" y="148"/>
                  </a:lnTo>
                  <a:lnTo>
                    <a:pt x="278" y="146"/>
                  </a:lnTo>
                  <a:lnTo>
                    <a:pt x="278" y="145"/>
                  </a:lnTo>
                  <a:lnTo>
                    <a:pt x="278" y="144"/>
                  </a:lnTo>
                  <a:lnTo>
                    <a:pt x="281" y="138"/>
                  </a:lnTo>
                  <a:lnTo>
                    <a:pt x="282" y="136"/>
                  </a:lnTo>
                  <a:lnTo>
                    <a:pt x="284" y="132"/>
                  </a:lnTo>
                  <a:lnTo>
                    <a:pt x="287" y="128"/>
                  </a:lnTo>
                  <a:lnTo>
                    <a:pt x="288" y="127"/>
                  </a:lnTo>
                  <a:lnTo>
                    <a:pt x="289" y="126"/>
                  </a:lnTo>
                  <a:lnTo>
                    <a:pt x="290" y="125"/>
                  </a:lnTo>
                  <a:lnTo>
                    <a:pt x="290" y="123"/>
                  </a:lnTo>
                  <a:lnTo>
                    <a:pt x="291" y="121"/>
                  </a:lnTo>
                  <a:lnTo>
                    <a:pt x="291" y="120"/>
                  </a:lnTo>
                  <a:lnTo>
                    <a:pt x="291" y="119"/>
                  </a:lnTo>
                  <a:lnTo>
                    <a:pt x="292" y="119"/>
                  </a:lnTo>
                  <a:lnTo>
                    <a:pt x="293" y="117"/>
                  </a:lnTo>
                  <a:lnTo>
                    <a:pt x="296" y="114"/>
                  </a:lnTo>
                  <a:lnTo>
                    <a:pt x="296" y="113"/>
                  </a:lnTo>
                  <a:lnTo>
                    <a:pt x="297" y="111"/>
                  </a:lnTo>
                  <a:lnTo>
                    <a:pt x="297" y="104"/>
                  </a:lnTo>
                  <a:lnTo>
                    <a:pt x="297" y="104"/>
                  </a:lnTo>
                  <a:lnTo>
                    <a:pt x="297" y="102"/>
                  </a:lnTo>
                  <a:lnTo>
                    <a:pt x="296" y="101"/>
                  </a:lnTo>
                  <a:lnTo>
                    <a:pt x="295" y="101"/>
                  </a:lnTo>
                  <a:lnTo>
                    <a:pt x="294" y="101"/>
                  </a:lnTo>
                  <a:lnTo>
                    <a:pt x="293" y="101"/>
                  </a:lnTo>
                  <a:lnTo>
                    <a:pt x="294" y="102"/>
                  </a:lnTo>
                  <a:lnTo>
                    <a:pt x="294" y="103"/>
                  </a:lnTo>
                  <a:lnTo>
                    <a:pt x="293" y="103"/>
                  </a:lnTo>
                  <a:lnTo>
                    <a:pt x="293" y="102"/>
                  </a:lnTo>
                  <a:lnTo>
                    <a:pt x="293" y="101"/>
                  </a:lnTo>
                  <a:lnTo>
                    <a:pt x="292" y="101"/>
                  </a:lnTo>
                  <a:lnTo>
                    <a:pt x="291" y="101"/>
                  </a:lnTo>
                  <a:lnTo>
                    <a:pt x="289" y="99"/>
                  </a:lnTo>
                  <a:lnTo>
                    <a:pt x="289" y="99"/>
                  </a:lnTo>
                  <a:lnTo>
                    <a:pt x="286" y="100"/>
                  </a:lnTo>
                  <a:lnTo>
                    <a:pt x="285" y="100"/>
                  </a:lnTo>
                  <a:lnTo>
                    <a:pt x="284" y="100"/>
                  </a:lnTo>
                  <a:lnTo>
                    <a:pt x="284" y="99"/>
                  </a:lnTo>
                  <a:lnTo>
                    <a:pt x="285" y="99"/>
                  </a:lnTo>
                  <a:lnTo>
                    <a:pt x="285" y="98"/>
                  </a:lnTo>
                  <a:lnTo>
                    <a:pt x="284" y="98"/>
                  </a:lnTo>
                  <a:lnTo>
                    <a:pt x="283" y="97"/>
                  </a:lnTo>
                  <a:lnTo>
                    <a:pt x="282" y="96"/>
                  </a:lnTo>
                  <a:lnTo>
                    <a:pt x="280" y="96"/>
                  </a:lnTo>
                  <a:lnTo>
                    <a:pt x="280" y="95"/>
                  </a:lnTo>
                  <a:lnTo>
                    <a:pt x="280" y="94"/>
                  </a:lnTo>
                  <a:lnTo>
                    <a:pt x="278" y="91"/>
                  </a:lnTo>
                  <a:lnTo>
                    <a:pt x="277" y="90"/>
                  </a:lnTo>
                  <a:lnTo>
                    <a:pt x="276" y="90"/>
                  </a:lnTo>
                  <a:lnTo>
                    <a:pt x="276" y="89"/>
                  </a:lnTo>
                  <a:lnTo>
                    <a:pt x="276" y="88"/>
                  </a:lnTo>
                  <a:lnTo>
                    <a:pt x="275" y="85"/>
                  </a:lnTo>
                  <a:lnTo>
                    <a:pt x="274" y="84"/>
                  </a:lnTo>
                  <a:lnTo>
                    <a:pt x="273" y="83"/>
                  </a:lnTo>
                  <a:lnTo>
                    <a:pt x="272" y="82"/>
                  </a:lnTo>
                  <a:lnTo>
                    <a:pt x="270" y="81"/>
                  </a:lnTo>
                  <a:lnTo>
                    <a:pt x="269" y="80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8"/>
                  </a:lnTo>
                  <a:lnTo>
                    <a:pt x="265" y="76"/>
                  </a:lnTo>
                  <a:lnTo>
                    <a:pt x="265" y="73"/>
                  </a:lnTo>
                  <a:lnTo>
                    <a:pt x="264" y="72"/>
                  </a:lnTo>
                  <a:lnTo>
                    <a:pt x="263" y="70"/>
                  </a:lnTo>
                  <a:lnTo>
                    <a:pt x="263" y="70"/>
                  </a:lnTo>
                  <a:lnTo>
                    <a:pt x="263" y="69"/>
                  </a:lnTo>
                  <a:lnTo>
                    <a:pt x="262" y="68"/>
                  </a:lnTo>
                  <a:lnTo>
                    <a:pt x="261" y="67"/>
                  </a:lnTo>
                  <a:lnTo>
                    <a:pt x="258" y="65"/>
                  </a:lnTo>
                  <a:lnTo>
                    <a:pt x="257" y="64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4" y="60"/>
                  </a:lnTo>
                  <a:lnTo>
                    <a:pt x="254" y="59"/>
                  </a:lnTo>
                  <a:lnTo>
                    <a:pt x="253" y="59"/>
                  </a:lnTo>
                  <a:lnTo>
                    <a:pt x="252" y="58"/>
                  </a:lnTo>
                  <a:lnTo>
                    <a:pt x="251" y="56"/>
                  </a:lnTo>
                  <a:lnTo>
                    <a:pt x="250" y="55"/>
                  </a:lnTo>
                  <a:lnTo>
                    <a:pt x="249" y="55"/>
                  </a:lnTo>
                  <a:lnTo>
                    <a:pt x="247" y="55"/>
                  </a:lnTo>
                  <a:lnTo>
                    <a:pt x="246" y="54"/>
                  </a:lnTo>
                  <a:lnTo>
                    <a:pt x="246" y="55"/>
                  </a:lnTo>
                  <a:lnTo>
                    <a:pt x="246" y="56"/>
                  </a:lnTo>
                  <a:lnTo>
                    <a:pt x="245" y="56"/>
                  </a:lnTo>
                  <a:lnTo>
                    <a:pt x="243" y="56"/>
                  </a:lnTo>
                  <a:lnTo>
                    <a:pt x="241" y="56"/>
                  </a:lnTo>
                  <a:lnTo>
                    <a:pt x="239" y="56"/>
                  </a:lnTo>
                  <a:lnTo>
                    <a:pt x="238" y="56"/>
                  </a:lnTo>
                  <a:lnTo>
                    <a:pt x="238" y="55"/>
                  </a:lnTo>
                  <a:lnTo>
                    <a:pt x="236" y="53"/>
                  </a:lnTo>
                  <a:lnTo>
                    <a:pt x="235" y="53"/>
                  </a:lnTo>
                  <a:lnTo>
                    <a:pt x="234" y="53"/>
                  </a:lnTo>
                  <a:lnTo>
                    <a:pt x="233" y="53"/>
                  </a:lnTo>
                  <a:lnTo>
                    <a:pt x="231" y="52"/>
                  </a:lnTo>
                  <a:lnTo>
                    <a:pt x="229" y="52"/>
                  </a:lnTo>
                  <a:lnTo>
                    <a:pt x="224" y="53"/>
                  </a:lnTo>
                  <a:lnTo>
                    <a:pt x="223" y="52"/>
                  </a:lnTo>
                  <a:lnTo>
                    <a:pt x="222" y="52"/>
                  </a:lnTo>
                  <a:lnTo>
                    <a:pt x="221" y="52"/>
                  </a:lnTo>
                  <a:lnTo>
                    <a:pt x="221" y="51"/>
                  </a:lnTo>
                  <a:lnTo>
                    <a:pt x="220" y="49"/>
                  </a:lnTo>
                  <a:lnTo>
                    <a:pt x="219" y="49"/>
                  </a:lnTo>
                  <a:lnTo>
                    <a:pt x="216" y="49"/>
                  </a:lnTo>
                  <a:lnTo>
                    <a:pt x="215" y="49"/>
                  </a:lnTo>
                  <a:lnTo>
                    <a:pt x="213" y="49"/>
                  </a:lnTo>
                  <a:lnTo>
                    <a:pt x="212" y="48"/>
                  </a:lnTo>
                  <a:lnTo>
                    <a:pt x="209" y="47"/>
                  </a:lnTo>
                  <a:lnTo>
                    <a:pt x="202" y="45"/>
                  </a:lnTo>
                  <a:lnTo>
                    <a:pt x="196" y="43"/>
                  </a:lnTo>
                  <a:lnTo>
                    <a:pt x="195" y="42"/>
                  </a:lnTo>
                  <a:lnTo>
                    <a:pt x="192" y="40"/>
                  </a:lnTo>
                  <a:lnTo>
                    <a:pt x="187" y="36"/>
                  </a:lnTo>
                  <a:lnTo>
                    <a:pt x="184" y="31"/>
                  </a:lnTo>
                  <a:lnTo>
                    <a:pt x="184" y="30"/>
                  </a:lnTo>
                  <a:lnTo>
                    <a:pt x="183" y="29"/>
                  </a:lnTo>
                  <a:lnTo>
                    <a:pt x="182" y="27"/>
                  </a:lnTo>
                  <a:lnTo>
                    <a:pt x="178" y="23"/>
                  </a:lnTo>
                  <a:lnTo>
                    <a:pt x="176" y="20"/>
                  </a:lnTo>
                  <a:lnTo>
                    <a:pt x="175" y="19"/>
                  </a:lnTo>
                  <a:lnTo>
                    <a:pt x="170" y="11"/>
                  </a:lnTo>
                  <a:lnTo>
                    <a:pt x="170" y="10"/>
                  </a:lnTo>
                  <a:lnTo>
                    <a:pt x="170" y="9"/>
                  </a:lnTo>
                  <a:lnTo>
                    <a:pt x="168" y="3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3" name="Freeform 115">
              <a:extLst>
                <a:ext uri="{FF2B5EF4-FFF2-40B4-BE49-F238E27FC236}">
                  <a16:creationId xmlns:a16="http://schemas.microsoft.com/office/drawing/2014/main" id="{108F2BEF-6AAE-E1F4-C899-B161DD308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3473450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4" name="Freeform 116">
              <a:extLst>
                <a:ext uri="{FF2B5EF4-FFF2-40B4-BE49-F238E27FC236}">
                  <a16:creationId xmlns:a16="http://schemas.microsoft.com/office/drawing/2014/main" id="{CE5BD82B-6388-FAD3-F99F-BA9DD5D8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2497138"/>
              <a:ext cx="7937" cy="4763"/>
            </a:xfrm>
            <a:custGeom>
              <a:avLst/>
              <a:gdLst>
                <a:gd name="T0" fmla="*/ 3 w 5"/>
                <a:gd name="T1" fmla="*/ 1 h 3"/>
                <a:gd name="T2" fmla="*/ 2 w 5"/>
                <a:gd name="T3" fmla="*/ 1 h 3"/>
                <a:gd name="T4" fmla="*/ 1 w 5"/>
                <a:gd name="T5" fmla="*/ 1 h 3"/>
                <a:gd name="T6" fmla="*/ 0 w 5"/>
                <a:gd name="T7" fmla="*/ 2 h 3"/>
                <a:gd name="T8" fmla="*/ 1 w 5"/>
                <a:gd name="T9" fmla="*/ 2 h 3"/>
                <a:gd name="T10" fmla="*/ 2 w 5"/>
                <a:gd name="T11" fmla="*/ 3 h 3"/>
                <a:gd name="T12" fmla="*/ 3 w 5"/>
                <a:gd name="T13" fmla="*/ 3 h 3"/>
                <a:gd name="T14" fmla="*/ 4 w 5"/>
                <a:gd name="T15" fmla="*/ 3 h 3"/>
                <a:gd name="T16" fmla="*/ 4 w 5"/>
                <a:gd name="T17" fmla="*/ 2 h 3"/>
                <a:gd name="T18" fmla="*/ 5 w 5"/>
                <a:gd name="T19" fmla="*/ 0 h 3"/>
                <a:gd name="T20" fmla="*/ 4 w 5"/>
                <a:gd name="T21" fmla="*/ 0 h 3"/>
                <a:gd name="T22" fmla="*/ 3 w 5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5" name="Freeform 117">
              <a:extLst>
                <a:ext uri="{FF2B5EF4-FFF2-40B4-BE49-F238E27FC236}">
                  <a16:creationId xmlns:a16="http://schemas.microsoft.com/office/drawing/2014/main" id="{C5072D26-5F81-EC56-4223-FEE7DBB1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300" y="2482850"/>
              <a:ext cx="19050" cy="20638"/>
            </a:xfrm>
            <a:custGeom>
              <a:avLst/>
              <a:gdLst>
                <a:gd name="T0" fmla="*/ 9 w 12"/>
                <a:gd name="T1" fmla="*/ 5 h 13"/>
                <a:gd name="T2" fmla="*/ 9 w 12"/>
                <a:gd name="T3" fmla="*/ 6 h 13"/>
                <a:gd name="T4" fmla="*/ 8 w 12"/>
                <a:gd name="T5" fmla="*/ 6 h 13"/>
                <a:gd name="T6" fmla="*/ 6 w 12"/>
                <a:gd name="T7" fmla="*/ 4 h 13"/>
                <a:gd name="T8" fmla="*/ 5 w 12"/>
                <a:gd name="T9" fmla="*/ 4 h 13"/>
                <a:gd name="T10" fmla="*/ 5 w 12"/>
                <a:gd name="T11" fmla="*/ 3 h 13"/>
                <a:gd name="T12" fmla="*/ 4 w 12"/>
                <a:gd name="T13" fmla="*/ 1 h 13"/>
                <a:gd name="T14" fmla="*/ 3 w 12"/>
                <a:gd name="T15" fmla="*/ 1 h 13"/>
                <a:gd name="T16" fmla="*/ 2 w 12"/>
                <a:gd name="T17" fmla="*/ 0 h 13"/>
                <a:gd name="T18" fmla="*/ 1 w 12"/>
                <a:gd name="T19" fmla="*/ 1 h 13"/>
                <a:gd name="T20" fmla="*/ 0 w 12"/>
                <a:gd name="T21" fmla="*/ 2 h 13"/>
                <a:gd name="T22" fmla="*/ 0 w 12"/>
                <a:gd name="T23" fmla="*/ 3 h 13"/>
                <a:gd name="T24" fmla="*/ 0 w 12"/>
                <a:gd name="T25" fmla="*/ 4 h 13"/>
                <a:gd name="T26" fmla="*/ 0 w 12"/>
                <a:gd name="T27" fmla="*/ 5 h 13"/>
                <a:gd name="T28" fmla="*/ 1 w 12"/>
                <a:gd name="T29" fmla="*/ 7 h 13"/>
                <a:gd name="T30" fmla="*/ 2 w 12"/>
                <a:gd name="T31" fmla="*/ 8 h 13"/>
                <a:gd name="T32" fmla="*/ 3 w 12"/>
                <a:gd name="T33" fmla="*/ 8 h 13"/>
                <a:gd name="T34" fmla="*/ 4 w 12"/>
                <a:gd name="T35" fmla="*/ 9 h 13"/>
                <a:gd name="T36" fmla="*/ 4 w 12"/>
                <a:gd name="T37" fmla="*/ 10 h 13"/>
                <a:gd name="T38" fmla="*/ 2 w 12"/>
                <a:gd name="T39" fmla="*/ 11 h 13"/>
                <a:gd name="T40" fmla="*/ 2 w 12"/>
                <a:gd name="T41" fmla="*/ 13 h 13"/>
                <a:gd name="T42" fmla="*/ 3 w 12"/>
                <a:gd name="T43" fmla="*/ 13 h 13"/>
                <a:gd name="T44" fmla="*/ 4 w 12"/>
                <a:gd name="T45" fmla="*/ 12 h 13"/>
                <a:gd name="T46" fmla="*/ 5 w 12"/>
                <a:gd name="T47" fmla="*/ 12 h 13"/>
                <a:gd name="T48" fmla="*/ 6 w 12"/>
                <a:gd name="T49" fmla="*/ 12 h 13"/>
                <a:gd name="T50" fmla="*/ 6 w 12"/>
                <a:gd name="T51" fmla="*/ 13 h 13"/>
                <a:gd name="T52" fmla="*/ 7 w 12"/>
                <a:gd name="T53" fmla="*/ 13 h 13"/>
                <a:gd name="T54" fmla="*/ 8 w 12"/>
                <a:gd name="T55" fmla="*/ 13 h 13"/>
                <a:gd name="T56" fmla="*/ 9 w 12"/>
                <a:gd name="T57" fmla="*/ 13 h 13"/>
                <a:gd name="T58" fmla="*/ 10 w 12"/>
                <a:gd name="T59" fmla="*/ 13 h 13"/>
                <a:gd name="T60" fmla="*/ 10 w 12"/>
                <a:gd name="T61" fmla="*/ 12 h 13"/>
                <a:gd name="T62" fmla="*/ 10 w 12"/>
                <a:gd name="T63" fmla="*/ 11 h 13"/>
                <a:gd name="T64" fmla="*/ 9 w 12"/>
                <a:gd name="T65" fmla="*/ 10 h 13"/>
                <a:gd name="T66" fmla="*/ 8 w 12"/>
                <a:gd name="T67" fmla="*/ 9 h 13"/>
                <a:gd name="T68" fmla="*/ 9 w 12"/>
                <a:gd name="T69" fmla="*/ 8 h 13"/>
                <a:gd name="T70" fmla="*/ 11 w 12"/>
                <a:gd name="T71" fmla="*/ 6 h 13"/>
                <a:gd name="T72" fmla="*/ 12 w 12"/>
                <a:gd name="T73" fmla="*/ 6 h 13"/>
                <a:gd name="T74" fmla="*/ 11 w 12"/>
                <a:gd name="T75" fmla="*/ 5 h 13"/>
                <a:gd name="T76" fmla="*/ 9 w 12"/>
                <a:gd name="T7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" h="13">
                  <a:moveTo>
                    <a:pt x="9" y="5"/>
                  </a:moveTo>
                  <a:lnTo>
                    <a:pt x="9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6" name="Freeform 118">
              <a:extLst>
                <a:ext uri="{FF2B5EF4-FFF2-40B4-BE49-F238E27FC236}">
                  <a16:creationId xmlns:a16="http://schemas.microsoft.com/office/drawing/2014/main" id="{BCECA1A0-FDB6-3F95-5FAE-F55EF3D222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0950" y="2041525"/>
              <a:ext cx="1027112" cy="668338"/>
            </a:xfrm>
            <a:custGeom>
              <a:avLst/>
              <a:gdLst>
                <a:gd name="T0" fmla="*/ 39 w 647"/>
                <a:gd name="T1" fmla="*/ 208 h 421"/>
                <a:gd name="T2" fmla="*/ 70 w 647"/>
                <a:gd name="T3" fmla="*/ 177 h 421"/>
                <a:gd name="T4" fmla="*/ 79 w 647"/>
                <a:gd name="T5" fmla="*/ 160 h 421"/>
                <a:gd name="T6" fmla="*/ 93 w 647"/>
                <a:gd name="T7" fmla="*/ 168 h 421"/>
                <a:gd name="T8" fmla="*/ 107 w 647"/>
                <a:gd name="T9" fmla="*/ 156 h 421"/>
                <a:gd name="T10" fmla="*/ 144 w 647"/>
                <a:gd name="T11" fmla="*/ 170 h 421"/>
                <a:gd name="T12" fmla="*/ 151 w 647"/>
                <a:gd name="T13" fmla="*/ 188 h 421"/>
                <a:gd name="T14" fmla="*/ 157 w 647"/>
                <a:gd name="T15" fmla="*/ 207 h 421"/>
                <a:gd name="T16" fmla="*/ 189 w 647"/>
                <a:gd name="T17" fmla="*/ 225 h 421"/>
                <a:gd name="T18" fmla="*/ 227 w 647"/>
                <a:gd name="T19" fmla="*/ 241 h 421"/>
                <a:gd name="T20" fmla="*/ 240 w 647"/>
                <a:gd name="T21" fmla="*/ 268 h 421"/>
                <a:gd name="T22" fmla="*/ 282 w 647"/>
                <a:gd name="T23" fmla="*/ 314 h 421"/>
                <a:gd name="T24" fmla="*/ 353 w 647"/>
                <a:gd name="T25" fmla="*/ 365 h 421"/>
                <a:gd name="T26" fmla="*/ 401 w 647"/>
                <a:gd name="T27" fmla="*/ 382 h 421"/>
                <a:gd name="T28" fmla="*/ 398 w 647"/>
                <a:gd name="T29" fmla="*/ 413 h 421"/>
                <a:gd name="T30" fmla="*/ 424 w 647"/>
                <a:gd name="T31" fmla="*/ 419 h 421"/>
                <a:gd name="T32" fmla="*/ 441 w 647"/>
                <a:gd name="T33" fmla="*/ 419 h 421"/>
                <a:gd name="T34" fmla="*/ 458 w 647"/>
                <a:gd name="T35" fmla="*/ 386 h 421"/>
                <a:gd name="T36" fmla="*/ 456 w 647"/>
                <a:gd name="T37" fmla="*/ 358 h 421"/>
                <a:gd name="T38" fmla="*/ 456 w 647"/>
                <a:gd name="T39" fmla="*/ 334 h 421"/>
                <a:gd name="T40" fmla="*/ 437 w 647"/>
                <a:gd name="T41" fmla="*/ 327 h 421"/>
                <a:gd name="T42" fmla="*/ 441 w 647"/>
                <a:gd name="T43" fmla="*/ 305 h 421"/>
                <a:gd name="T44" fmla="*/ 480 w 647"/>
                <a:gd name="T45" fmla="*/ 294 h 421"/>
                <a:gd name="T46" fmla="*/ 482 w 647"/>
                <a:gd name="T47" fmla="*/ 283 h 421"/>
                <a:gd name="T48" fmla="*/ 479 w 647"/>
                <a:gd name="T49" fmla="*/ 276 h 421"/>
                <a:gd name="T50" fmla="*/ 502 w 647"/>
                <a:gd name="T51" fmla="*/ 267 h 421"/>
                <a:gd name="T52" fmla="*/ 510 w 647"/>
                <a:gd name="T53" fmla="*/ 247 h 421"/>
                <a:gd name="T54" fmla="*/ 546 w 647"/>
                <a:gd name="T55" fmla="*/ 235 h 421"/>
                <a:gd name="T56" fmla="*/ 549 w 647"/>
                <a:gd name="T57" fmla="*/ 258 h 421"/>
                <a:gd name="T58" fmla="*/ 550 w 647"/>
                <a:gd name="T59" fmla="*/ 275 h 421"/>
                <a:gd name="T60" fmla="*/ 582 w 647"/>
                <a:gd name="T61" fmla="*/ 272 h 421"/>
                <a:gd name="T62" fmla="*/ 596 w 647"/>
                <a:gd name="T63" fmla="*/ 276 h 421"/>
                <a:gd name="T64" fmla="*/ 611 w 647"/>
                <a:gd name="T65" fmla="*/ 263 h 421"/>
                <a:gd name="T66" fmla="*/ 617 w 647"/>
                <a:gd name="T67" fmla="*/ 256 h 421"/>
                <a:gd name="T68" fmla="*/ 646 w 647"/>
                <a:gd name="T69" fmla="*/ 246 h 421"/>
                <a:gd name="T70" fmla="*/ 622 w 647"/>
                <a:gd name="T71" fmla="*/ 237 h 421"/>
                <a:gd name="T72" fmla="*/ 608 w 647"/>
                <a:gd name="T73" fmla="*/ 226 h 421"/>
                <a:gd name="T74" fmla="*/ 592 w 647"/>
                <a:gd name="T75" fmla="*/ 215 h 421"/>
                <a:gd name="T76" fmla="*/ 581 w 647"/>
                <a:gd name="T77" fmla="*/ 219 h 421"/>
                <a:gd name="T78" fmla="*/ 568 w 647"/>
                <a:gd name="T79" fmla="*/ 227 h 421"/>
                <a:gd name="T80" fmla="*/ 547 w 647"/>
                <a:gd name="T81" fmla="*/ 215 h 421"/>
                <a:gd name="T82" fmla="*/ 559 w 647"/>
                <a:gd name="T83" fmla="*/ 190 h 421"/>
                <a:gd name="T84" fmla="*/ 559 w 647"/>
                <a:gd name="T85" fmla="*/ 177 h 421"/>
                <a:gd name="T86" fmla="*/ 547 w 647"/>
                <a:gd name="T87" fmla="*/ 183 h 421"/>
                <a:gd name="T88" fmla="*/ 531 w 647"/>
                <a:gd name="T89" fmla="*/ 196 h 421"/>
                <a:gd name="T90" fmla="*/ 507 w 647"/>
                <a:gd name="T91" fmla="*/ 208 h 421"/>
                <a:gd name="T92" fmla="*/ 495 w 647"/>
                <a:gd name="T93" fmla="*/ 217 h 421"/>
                <a:gd name="T94" fmla="*/ 486 w 647"/>
                <a:gd name="T95" fmla="*/ 229 h 421"/>
                <a:gd name="T96" fmla="*/ 474 w 647"/>
                <a:gd name="T97" fmla="*/ 248 h 421"/>
                <a:gd name="T98" fmla="*/ 461 w 647"/>
                <a:gd name="T99" fmla="*/ 252 h 421"/>
                <a:gd name="T100" fmla="*/ 457 w 647"/>
                <a:gd name="T101" fmla="*/ 237 h 421"/>
                <a:gd name="T102" fmla="*/ 450 w 647"/>
                <a:gd name="T103" fmla="*/ 226 h 421"/>
                <a:gd name="T104" fmla="*/ 404 w 647"/>
                <a:gd name="T105" fmla="*/ 226 h 421"/>
                <a:gd name="T106" fmla="*/ 380 w 647"/>
                <a:gd name="T107" fmla="*/ 160 h 421"/>
                <a:gd name="T108" fmla="*/ 334 w 647"/>
                <a:gd name="T109" fmla="*/ 98 h 421"/>
                <a:gd name="T110" fmla="*/ 252 w 647"/>
                <a:gd name="T111" fmla="*/ 106 h 421"/>
                <a:gd name="T112" fmla="*/ 211 w 647"/>
                <a:gd name="T113" fmla="*/ 91 h 421"/>
                <a:gd name="T114" fmla="*/ 139 w 647"/>
                <a:gd name="T115" fmla="*/ 29 h 421"/>
                <a:gd name="T116" fmla="*/ 76 w 647"/>
                <a:gd name="T117" fmla="*/ 6 h 421"/>
                <a:gd name="T118" fmla="*/ 0 w 647"/>
                <a:gd name="T119" fmla="*/ 31 h 421"/>
                <a:gd name="T120" fmla="*/ 552 w 647"/>
                <a:gd name="T121" fmla="*/ 23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7" h="421">
                  <a:moveTo>
                    <a:pt x="14" y="221"/>
                  </a:moveTo>
                  <a:lnTo>
                    <a:pt x="21" y="221"/>
                  </a:lnTo>
                  <a:lnTo>
                    <a:pt x="22" y="221"/>
                  </a:lnTo>
                  <a:lnTo>
                    <a:pt x="31" y="222"/>
                  </a:lnTo>
                  <a:lnTo>
                    <a:pt x="35" y="223"/>
                  </a:lnTo>
                  <a:lnTo>
                    <a:pt x="39" y="224"/>
                  </a:lnTo>
                  <a:lnTo>
                    <a:pt x="39" y="223"/>
                  </a:lnTo>
                  <a:lnTo>
                    <a:pt x="41" y="221"/>
                  </a:lnTo>
                  <a:lnTo>
                    <a:pt x="42" y="220"/>
                  </a:lnTo>
                  <a:lnTo>
                    <a:pt x="44" y="219"/>
                  </a:lnTo>
                  <a:lnTo>
                    <a:pt x="44" y="219"/>
                  </a:lnTo>
                  <a:lnTo>
                    <a:pt x="44" y="218"/>
                  </a:lnTo>
                  <a:lnTo>
                    <a:pt x="43" y="217"/>
                  </a:lnTo>
                  <a:lnTo>
                    <a:pt x="42" y="217"/>
                  </a:lnTo>
                  <a:lnTo>
                    <a:pt x="41" y="217"/>
                  </a:lnTo>
                  <a:lnTo>
                    <a:pt x="40" y="215"/>
                  </a:lnTo>
                  <a:lnTo>
                    <a:pt x="40" y="214"/>
                  </a:lnTo>
                  <a:lnTo>
                    <a:pt x="39" y="212"/>
                  </a:lnTo>
                  <a:lnTo>
                    <a:pt x="39" y="211"/>
                  </a:lnTo>
                  <a:lnTo>
                    <a:pt x="39" y="210"/>
                  </a:lnTo>
                  <a:lnTo>
                    <a:pt x="39" y="208"/>
                  </a:lnTo>
                  <a:lnTo>
                    <a:pt x="39" y="206"/>
                  </a:lnTo>
                  <a:lnTo>
                    <a:pt x="38" y="205"/>
                  </a:lnTo>
                  <a:lnTo>
                    <a:pt x="37" y="203"/>
                  </a:lnTo>
                  <a:lnTo>
                    <a:pt x="37" y="202"/>
                  </a:lnTo>
                  <a:lnTo>
                    <a:pt x="38" y="201"/>
                  </a:lnTo>
                  <a:lnTo>
                    <a:pt x="38" y="199"/>
                  </a:lnTo>
                  <a:lnTo>
                    <a:pt x="37" y="194"/>
                  </a:lnTo>
                  <a:lnTo>
                    <a:pt x="37" y="193"/>
                  </a:lnTo>
                  <a:lnTo>
                    <a:pt x="38" y="191"/>
                  </a:lnTo>
                  <a:lnTo>
                    <a:pt x="41" y="189"/>
                  </a:lnTo>
                  <a:lnTo>
                    <a:pt x="43" y="188"/>
                  </a:lnTo>
                  <a:lnTo>
                    <a:pt x="44" y="185"/>
                  </a:lnTo>
                  <a:lnTo>
                    <a:pt x="46" y="182"/>
                  </a:lnTo>
                  <a:lnTo>
                    <a:pt x="50" y="179"/>
                  </a:lnTo>
                  <a:lnTo>
                    <a:pt x="53" y="177"/>
                  </a:lnTo>
                  <a:lnTo>
                    <a:pt x="57" y="177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6" y="177"/>
                  </a:lnTo>
                  <a:lnTo>
                    <a:pt x="67" y="177"/>
                  </a:lnTo>
                  <a:lnTo>
                    <a:pt x="70" y="177"/>
                  </a:lnTo>
                  <a:lnTo>
                    <a:pt x="70" y="177"/>
                  </a:lnTo>
                  <a:lnTo>
                    <a:pt x="70" y="177"/>
                  </a:lnTo>
                  <a:lnTo>
                    <a:pt x="70" y="176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71" y="173"/>
                  </a:lnTo>
                  <a:lnTo>
                    <a:pt x="72" y="173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4" y="167"/>
                  </a:lnTo>
                  <a:lnTo>
                    <a:pt x="73" y="165"/>
                  </a:lnTo>
                  <a:lnTo>
                    <a:pt x="73" y="164"/>
                  </a:lnTo>
                  <a:lnTo>
                    <a:pt x="74" y="163"/>
                  </a:lnTo>
                  <a:lnTo>
                    <a:pt x="75" y="162"/>
                  </a:lnTo>
                  <a:lnTo>
                    <a:pt x="76" y="161"/>
                  </a:lnTo>
                  <a:lnTo>
                    <a:pt x="76" y="160"/>
                  </a:lnTo>
                  <a:lnTo>
                    <a:pt x="77" y="160"/>
                  </a:lnTo>
                  <a:lnTo>
                    <a:pt x="78" y="160"/>
                  </a:lnTo>
                  <a:lnTo>
                    <a:pt x="78" y="160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80" y="160"/>
                  </a:lnTo>
                  <a:lnTo>
                    <a:pt x="81" y="162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3" y="161"/>
                  </a:lnTo>
                  <a:lnTo>
                    <a:pt x="84" y="161"/>
                  </a:lnTo>
                  <a:lnTo>
                    <a:pt x="85" y="161"/>
                  </a:lnTo>
                  <a:lnTo>
                    <a:pt x="88" y="163"/>
                  </a:lnTo>
                  <a:lnTo>
                    <a:pt x="90" y="165"/>
                  </a:lnTo>
                  <a:lnTo>
                    <a:pt x="91" y="166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1" y="169"/>
                  </a:lnTo>
                  <a:lnTo>
                    <a:pt x="91" y="170"/>
                  </a:lnTo>
                  <a:lnTo>
                    <a:pt x="91" y="171"/>
                  </a:lnTo>
                  <a:lnTo>
                    <a:pt x="92" y="171"/>
                  </a:lnTo>
                  <a:lnTo>
                    <a:pt x="95" y="171"/>
                  </a:lnTo>
                  <a:lnTo>
                    <a:pt x="95" y="170"/>
                  </a:lnTo>
                  <a:lnTo>
                    <a:pt x="95" y="170"/>
                  </a:lnTo>
                  <a:lnTo>
                    <a:pt x="95" y="169"/>
                  </a:lnTo>
                  <a:lnTo>
                    <a:pt x="93" y="168"/>
                  </a:lnTo>
                  <a:lnTo>
                    <a:pt x="90" y="163"/>
                  </a:lnTo>
                  <a:lnTo>
                    <a:pt x="89" y="160"/>
                  </a:lnTo>
                  <a:lnTo>
                    <a:pt x="87" y="160"/>
                  </a:lnTo>
                  <a:lnTo>
                    <a:pt x="87" y="159"/>
                  </a:lnTo>
                  <a:lnTo>
                    <a:pt x="82" y="156"/>
                  </a:lnTo>
                  <a:lnTo>
                    <a:pt x="82" y="155"/>
                  </a:lnTo>
                  <a:lnTo>
                    <a:pt x="81" y="154"/>
                  </a:lnTo>
                  <a:lnTo>
                    <a:pt x="82" y="153"/>
                  </a:lnTo>
                  <a:lnTo>
                    <a:pt x="83" y="152"/>
                  </a:lnTo>
                  <a:lnTo>
                    <a:pt x="85" y="151"/>
                  </a:lnTo>
                  <a:lnTo>
                    <a:pt x="86" y="151"/>
                  </a:lnTo>
                  <a:lnTo>
                    <a:pt x="87" y="151"/>
                  </a:lnTo>
                  <a:lnTo>
                    <a:pt x="91" y="152"/>
                  </a:lnTo>
                  <a:lnTo>
                    <a:pt x="93" y="153"/>
                  </a:lnTo>
                  <a:lnTo>
                    <a:pt x="95" y="153"/>
                  </a:lnTo>
                  <a:lnTo>
                    <a:pt x="96" y="152"/>
                  </a:lnTo>
                  <a:lnTo>
                    <a:pt x="97" y="151"/>
                  </a:lnTo>
                  <a:lnTo>
                    <a:pt x="98" y="146"/>
                  </a:lnTo>
                  <a:lnTo>
                    <a:pt x="99" y="145"/>
                  </a:lnTo>
                  <a:lnTo>
                    <a:pt x="100" y="146"/>
                  </a:lnTo>
                  <a:lnTo>
                    <a:pt x="107" y="156"/>
                  </a:lnTo>
                  <a:lnTo>
                    <a:pt x="110" y="159"/>
                  </a:lnTo>
                  <a:lnTo>
                    <a:pt x="112" y="160"/>
                  </a:lnTo>
                  <a:lnTo>
                    <a:pt x="114" y="160"/>
                  </a:lnTo>
                  <a:lnTo>
                    <a:pt x="115" y="160"/>
                  </a:lnTo>
                  <a:lnTo>
                    <a:pt x="117" y="160"/>
                  </a:lnTo>
                  <a:lnTo>
                    <a:pt x="118" y="159"/>
                  </a:lnTo>
                  <a:lnTo>
                    <a:pt x="119" y="159"/>
                  </a:lnTo>
                  <a:lnTo>
                    <a:pt x="120" y="160"/>
                  </a:lnTo>
                  <a:lnTo>
                    <a:pt x="122" y="161"/>
                  </a:lnTo>
                  <a:lnTo>
                    <a:pt x="123" y="162"/>
                  </a:lnTo>
                  <a:lnTo>
                    <a:pt x="123" y="163"/>
                  </a:lnTo>
                  <a:lnTo>
                    <a:pt x="124" y="167"/>
                  </a:lnTo>
                  <a:lnTo>
                    <a:pt x="124" y="168"/>
                  </a:lnTo>
                  <a:lnTo>
                    <a:pt x="125" y="168"/>
                  </a:lnTo>
                  <a:lnTo>
                    <a:pt x="127" y="168"/>
                  </a:lnTo>
                  <a:lnTo>
                    <a:pt x="128" y="169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32" y="171"/>
                  </a:lnTo>
                  <a:lnTo>
                    <a:pt x="140" y="170"/>
                  </a:lnTo>
                  <a:lnTo>
                    <a:pt x="144" y="170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7" y="172"/>
                  </a:lnTo>
                  <a:lnTo>
                    <a:pt x="148" y="173"/>
                  </a:lnTo>
                  <a:lnTo>
                    <a:pt x="150" y="175"/>
                  </a:lnTo>
                  <a:lnTo>
                    <a:pt x="152" y="176"/>
                  </a:lnTo>
                  <a:lnTo>
                    <a:pt x="153" y="176"/>
                  </a:lnTo>
                  <a:lnTo>
                    <a:pt x="153" y="177"/>
                  </a:lnTo>
                  <a:lnTo>
                    <a:pt x="153" y="177"/>
                  </a:lnTo>
                  <a:lnTo>
                    <a:pt x="153" y="178"/>
                  </a:lnTo>
                  <a:lnTo>
                    <a:pt x="152" y="178"/>
                  </a:lnTo>
                  <a:lnTo>
                    <a:pt x="151" y="178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52" y="185"/>
                  </a:lnTo>
                  <a:lnTo>
                    <a:pt x="149" y="185"/>
                  </a:lnTo>
                  <a:lnTo>
                    <a:pt x="148" y="186"/>
                  </a:lnTo>
                  <a:lnTo>
                    <a:pt x="148" y="187"/>
                  </a:lnTo>
                  <a:lnTo>
                    <a:pt x="148" y="188"/>
                  </a:lnTo>
                  <a:lnTo>
                    <a:pt x="149" y="188"/>
                  </a:lnTo>
                  <a:lnTo>
                    <a:pt x="151" y="188"/>
                  </a:lnTo>
                  <a:lnTo>
                    <a:pt x="155" y="190"/>
                  </a:lnTo>
                  <a:lnTo>
                    <a:pt x="156" y="191"/>
                  </a:lnTo>
                  <a:lnTo>
                    <a:pt x="157" y="192"/>
                  </a:lnTo>
                  <a:lnTo>
                    <a:pt x="157" y="193"/>
                  </a:lnTo>
                  <a:lnTo>
                    <a:pt x="158" y="194"/>
                  </a:lnTo>
                  <a:lnTo>
                    <a:pt x="160" y="194"/>
                  </a:lnTo>
                  <a:lnTo>
                    <a:pt x="161" y="195"/>
                  </a:lnTo>
                  <a:lnTo>
                    <a:pt x="162" y="196"/>
                  </a:lnTo>
                  <a:lnTo>
                    <a:pt x="162" y="197"/>
                  </a:lnTo>
                  <a:lnTo>
                    <a:pt x="161" y="198"/>
                  </a:lnTo>
                  <a:lnTo>
                    <a:pt x="160" y="197"/>
                  </a:lnTo>
                  <a:lnTo>
                    <a:pt x="158" y="197"/>
                  </a:lnTo>
                  <a:lnTo>
                    <a:pt x="156" y="196"/>
                  </a:lnTo>
                  <a:lnTo>
                    <a:pt x="155" y="196"/>
                  </a:lnTo>
                  <a:lnTo>
                    <a:pt x="155" y="197"/>
                  </a:lnTo>
                  <a:lnTo>
                    <a:pt x="154" y="199"/>
                  </a:lnTo>
                  <a:lnTo>
                    <a:pt x="154" y="201"/>
                  </a:lnTo>
                  <a:lnTo>
                    <a:pt x="155" y="202"/>
                  </a:lnTo>
                  <a:lnTo>
                    <a:pt x="157" y="205"/>
                  </a:lnTo>
                  <a:lnTo>
                    <a:pt x="158" y="206"/>
                  </a:lnTo>
                  <a:lnTo>
                    <a:pt x="157" y="207"/>
                  </a:lnTo>
                  <a:lnTo>
                    <a:pt x="155" y="208"/>
                  </a:lnTo>
                  <a:lnTo>
                    <a:pt x="155" y="209"/>
                  </a:lnTo>
                  <a:lnTo>
                    <a:pt x="155" y="210"/>
                  </a:lnTo>
                  <a:lnTo>
                    <a:pt x="155" y="211"/>
                  </a:lnTo>
                  <a:lnTo>
                    <a:pt x="154" y="214"/>
                  </a:lnTo>
                  <a:lnTo>
                    <a:pt x="155" y="216"/>
                  </a:lnTo>
                  <a:lnTo>
                    <a:pt x="155" y="217"/>
                  </a:lnTo>
                  <a:lnTo>
                    <a:pt x="160" y="219"/>
                  </a:lnTo>
                  <a:lnTo>
                    <a:pt x="163" y="221"/>
                  </a:lnTo>
                  <a:lnTo>
                    <a:pt x="165" y="222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5"/>
                  </a:lnTo>
                  <a:lnTo>
                    <a:pt x="172" y="225"/>
                  </a:lnTo>
                  <a:lnTo>
                    <a:pt x="177" y="224"/>
                  </a:lnTo>
                  <a:lnTo>
                    <a:pt x="184" y="224"/>
                  </a:lnTo>
                  <a:lnTo>
                    <a:pt x="187" y="225"/>
                  </a:lnTo>
                  <a:lnTo>
                    <a:pt x="189" y="226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92" y="225"/>
                  </a:lnTo>
                  <a:lnTo>
                    <a:pt x="193" y="225"/>
                  </a:lnTo>
                  <a:lnTo>
                    <a:pt x="197" y="228"/>
                  </a:lnTo>
                  <a:lnTo>
                    <a:pt x="198" y="228"/>
                  </a:lnTo>
                  <a:lnTo>
                    <a:pt x="200" y="228"/>
                  </a:lnTo>
                  <a:lnTo>
                    <a:pt x="201" y="228"/>
                  </a:lnTo>
                  <a:lnTo>
                    <a:pt x="203" y="226"/>
                  </a:lnTo>
                  <a:lnTo>
                    <a:pt x="203" y="225"/>
                  </a:lnTo>
                  <a:lnTo>
                    <a:pt x="204" y="225"/>
                  </a:lnTo>
                  <a:lnTo>
                    <a:pt x="205" y="223"/>
                  </a:lnTo>
                  <a:lnTo>
                    <a:pt x="205" y="222"/>
                  </a:lnTo>
                  <a:lnTo>
                    <a:pt x="206" y="221"/>
                  </a:lnTo>
                  <a:lnTo>
                    <a:pt x="207" y="221"/>
                  </a:lnTo>
                  <a:lnTo>
                    <a:pt x="211" y="222"/>
                  </a:lnTo>
                  <a:lnTo>
                    <a:pt x="214" y="224"/>
                  </a:lnTo>
                  <a:lnTo>
                    <a:pt x="223" y="229"/>
                  </a:lnTo>
                  <a:lnTo>
                    <a:pt x="223" y="230"/>
                  </a:lnTo>
                  <a:lnTo>
                    <a:pt x="226" y="236"/>
                  </a:lnTo>
                  <a:lnTo>
                    <a:pt x="226" y="237"/>
                  </a:lnTo>
                  <a:lnTo>
                    <a:pt x="227" y="237"/>
                  </a:lnTo>
                  <a:lnTo>
                    <a:pt x="227" y="241"/>
                  </a:lnTo>
                  <a:lnTo>
                    <a:pt x="227" y="242"/>
                  </a:lnTo>
                  <a:lnTo>
                    <a:pt x="227" y="243"/>
                  </a:lnTo>
                  <a:lnTo>
                    <a:pt x="228" y="246"/>
                  </a:lnTo>
                  <a:lnTo>
                    <a:pt x="229" y="249"/>
                  </a:lnTo>
                  <a:lnTo>
                    <a:pt x="229" y="250"/>
                  </a:lnTo>
                  <a:lnTo>
                    <a:pt x="230" y="251"/>
                  </a:lnTo>
                  <a:lnTo>
                    <a:pt x="231" y="252"/>
                  </a:lnTo>
                  <a:lnTo>
                    <a:pt x="231" y="253"/>
                  </a:lnTo>
                  <a:lnTo>
                    <a:pt x="232" y="256"/>
                  </a:lnTo>
                  <a:lnTo>
                    <a:pt x="232" y="257"/>
                  </a:lnTo>
                  <a:lnTo>
                    <a:pt x="233" y="259"/>
                  </a:lnTo>
                  <a:lnTo>
                    <a:pt x="233" y="260"/>
                  </a:lnTo>
                  <a:lnTo>
                    <a:pt x="233" y="261"/>
                  </a:lnTo>
                  <a:lnTo>
                    <a:pt x="234" y="261"/>
                  </a:lnTo>
                  <a:lnTo>
                    <a:pt x="234" y="262"/>
                  </a:lnTo>
                  <a:lnTo>
                    <a:pt x="235" y="262"/>
                  </a:lnTo>
                  <a:lnTo>
                    <a:pt x="237" y="262"/>
                  </a:lnTo>
                  <a:lnTo>
                    <a:pt x="240" y="264"/>
                  </a:lnTo>
                  <a:lnTo>
                    <a:pt x="240" y="265"/>
                  </a:lnTo>
                  <a:lnTo>
                    <a:pt x="240" y="267"/>
                  </a:lnTo>
                  <a:lnTo>
                    <a:pt x="240" y="268"/>
                  </a:lnTo>
                  <a:lnTo>
                    <a:pt x="241" y="269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2"/>
                  </a:lnTo>
                  <a:lnTo>
                    <a:pt x="242" y="273"/>
                  </a:lnTo>
                  <a:lnTo>
                    <a:pt x="243" y="276"/>
                  </a:lnTo>
                  <a:lnTo>
                    <a:pt x="244" y="277"/>
                  </a:lnTo>
                  <a:lnTo>
                    <a:pt x="243" y="278"/>
                  </a:lnTo>
                  <a:lnTo>
                    <a:pt x="243" y="279"/>
                  </a:lnTo>
                  <a:lnTo>
                    <a:pt x="243" y="280"/>
                  </a:lnTo>
                  <a:lnTo>
                    <a:pt x="243" y="281"/>
                  </a:lnTo>
                  <a:lnTo>
                    <a:pt x="244" y="284"/>
                  </a:lnTo>
                  <a:lnTo>
                    <a:pt x="244" y="286"/>
                  </a:lnTo>
                  <a:lnTo>
                    <a:pt x="247" y="289"/>
                  </a:lnTo>
                  <a:lnTo>
                    <a:pt x="248" y="289"/>
                  </a:lnTo>
                  <a:lnTo>
                    <a:pt x="249" y="290"/>
                  </a:lnTo>
                  <a:lnTo>
                    <a:pt x="254" y="294"/>
                  </a:lnTo>
                  <a:lnTo>
                    <a:pt x="258" y="297"/>
                  </a:lnTo>
                  <a:lnTo>
                    <a:pt x="265" y="303"/>
                  </a:lnTo>
                  <a:lnTo>
                    <a:pt x="277" y="312"/>
                  </a:lnTo>
                  <a:lnTo>
                    <a:pt x="282" y="314"/>
                  </a:lnTo>
                  <a:lnTo>
                    <a:pt x="285" y="317"/>
                  </a:lnTo>
                  <a:lnTo>
                    <a:pt x="290" y="322"/>
                  </a:lnTo>
                  <a:lnTo>
                    <a:pt x="291" y="325"/>
                  </a:lnTo>
                  <a:lnTo>
                    <a:pt x="296" y="329"/>
                  </a:lnTo>
                  <a:lnTo>
                    <a:pt x="300" y="332"/>
                  </a:lnTo>
                  <a:lnTo>
                    <a:pt x="307" y="336"/>
                  </a:lnTo>
                  <a:lnTo>
                    <a:pt x="308" y="337"/>
                  </a:lnTo>
                  <a:lnTo>
                    <a:pt x="309" y="337"/>
                  </a:lnTo>
                  <a:lnTo>
                    <a:pt x="310" y="337"/>
                  </a:lnTo>
                  <a:lnTo>
                    <a:pt x="313" y="335"/>
                  </a:lnTo>
                  <a:lnTo>
                    <a:pt x="315" y="335"/>
                  </a:lnTo>
                  <a:lnTo>
                    <a:pt x="316" y="336"/>
                  </a:lnTo>
                  <a:lnTo>
                    <a:pt x="316" y="337"/>
                  </a:lnTo>
                  <a:lnTo>
                    <a:pt x="318" y="340"/>
                  </a:lnTo>
                  <a:lnTo>
                    <a:pt x="326" y="347"/>
                  </a:lnTo>
                  <a:lnTo>
                    <a:pt x="331" y="350"/>
                  </a:lnTo>
                  <a:lnTo>
                    <a:pt x="337" y="352"/>
                  </a:lnTo>
                  <a:lnTo>
                    <a:pt x="340" y="354"/>
                  </a:lnTo>
                  <a:lnTo>
                    <a:pt x="344" y="357"/>
                  </a:lnTo>
                  <a:lnTo>
                    <a:pt x="348" y="361"/>
                  </a:lnTo>
                  <a:lnTo>
                    <a:pt x="353" y="365"/>
                  </a:lnTo>
                  <a:lnTo>
                    <a:pt x="357" y="367"/>
                  </a:lnTo>
                  <a:lnTo>
                    <a:pt x="362" y="372"/>
                  </a:lnTo>
                  <a:lnTo>
                    <a:pt x="365" y="373"/>
                  </a:lnTo>
                  <a:lnTo>
                    <a:pt x="367" y="373"/>
                  </a:lnTo>
                  <a:lnTo>
                    <a:pt x="368" y="372"/>
                  </a:lnTo>
                  <a:lnTo>
                    <a:pt x="371" y="370"/>
                  </a:lnTo>
                  <a:lnTo>
                    <a:pt x="372" y="370"/>
                  </a:lnTo>
                  <a:lnTo>
                    <a:pt x="373" y="370"/>
                  </a:lnTo>
                  <a:lnTo>
                    <a:pt x="377" y="372"/>
                  </a:lnTo>
                  <a:lnTo>
                    <a:pt x="380" y="372"/>
                  </a:lnTo>
                  <a:lnTo>
                    <a:pt x="381" y="373"/>
                  </a:lnTo>
                  <a:lnTo>
                    <a:pt x="383" y="374"/>
                  </a:lnTo>
                  <a:lnTo>
                    <a:pt x="384" y="375"/>
                  </a:lnTo>
                  <a:lnTo>
                    <a:pt x="386" y="376"/>
                  </a:lnTo>
                  <a:lnTo>
                    <a:pt x="387" y="376"/>
                  </a:lnTo>
                  <a:lnTo>
                    <a:pt x="389" y="379"/>
                  </a:lnTo>
                  <a:lnTo>
                    <a:pt x="393" y="381"/>
                  </a:lnTo>
                  <a:lnTo>
                    <a:pt x="394" y="381"/>
                  </a:lnTo>
                  <a:lnTo>
                    <a:pt x="397" y="381"/>
                  </a:lnTo>
                  <a:lnTo>
                    <a:pt x="399" y="382"/>
                  </a:lnTo>
                  <a:lnTo>
                    <a:pt x="401" y="382"/>
                  </a:lnTo>
                  <a:lnTo>
                    <a:pt x="402" y="382"/>
                  </a:lnTo>
                  <a:lnTo>
                    <a:pt x="402" y="384"/>
                  </a:lnTo>
                  <a:lnTo>
                    <a:pt x="402" y="385"/>
                  </a:lnTo>
                  <a:lnTo>
                    <a:pt x="401" y="388"/>
                  </a:lnTo>
                  <a:lnTo>
                    <a:pt x="399" y="390"/>
                  </a:lnTo>
                  <a:lnTo>
                    <a:pt x="397" y="393"/>
                  </a:lnTo>
                  <a:lnTo>
                    <a:pt x="397" y="395"/>
                  </a:lnTo>
                  <a:lnTo>
                    <a:pt x="398" y="399"/>
                  </a:lnTo>
                  <a:lnTo>
                    <a:pt x="397" y="400"/>
                  </a:lnTo>
                  <a:lnTo>
                    <a:pt x="396" y="404"/>
                  </a:lnTo>
                  <a:lnTo>
                    <a:pt x="396" y="406"/>
                  </a:lnTo>
                  <a:lnTo>
                    <a:pt x="397" y="407"/>
                  </a:lnTo>
                  <a:lnTo>
                    <a:pt x="398" y="407"/>
                  </a:lnTo>
                  <a:lnTo>
                    <a:pt x="398" y="408"/>
                  </a:lnTo>
                  <a:lnTo>
                    <a:pt x="399" y="408"/>
                  </a:lnTo>
                  <a:lnTo>
                    <a:pt x="398" y="410"/>
                  </a:lnTo>
                  <a:lnTo>
                    <a:pt x="397" y="410"/>
                  </a:lnTo>
                  <a:lnTo>
                    <a:pt x="396" y="411"/>
                  </a:lnTo>
                  <a:lnTo>
                    <a:pt x="396" y="412"/>
                  </a:lnTo>
                  <a:lnTo>
                    <a:pt x="397" y="413"/>
                  </a:lnTo>
                  <a:lnTo>
                    <a:pt x="398" y="413"/>
                  </a:lnTo>
                  <a:lnTo>
                    <a:pt x="399" y="413"/>
                  </a:lnTo>
                  <a:lnTo>
                    <a:pt x="400" y="413"/>
                  </a:lnTo>
                  <a:lnTo>
                    <a:pt x="402" y="414"/>
                  </a:lnTo>
                  <a:lnTo>
                    <a:pt x="403" y="414"/>
                  </a:lnTo>
                  <a:lnTo>
                    <a:pt x="404" y="414"/>
                  </a:lnTo>
                  <a:lnTo>
                    <a:pt x="404" y="414"/>
                  </a:lnTo>
                  <a:lnTo>
                    <a:pt x="404" y="413"/>
                  </a:lnTo>
                  <a:lnTo>
                    <a:pt x="405" y="413"/>
                  </a:lnTo>
                  <a:lnTo>
                    <a:pt x="410" y="413"/>
                  </a:lnTo>
                  <a:lnTo>
                    <a:pt x="414" y="412"/>
                  </a:lnTo>
                  <a:lnTo>
                    <a:pt x="416" y="412"/>
                  </a:lnTo>
                  <a:lnTo>
                    <a:pt x="417" y="413"/>
                  </a:lnTo>
                  <a:lnTo>
                    <a:pt x="418" y="414"/>
                  </a:lnTo>
                  <a:lnTo>
                    <a:pt x="419" y="414"/>
                  </a:lnTo>
                  <a:lnTo>
                    <a:pt x="419" y="415"/>
                  </a:lnTo>
                  <a:lnTo>
                    <a:pt x="419" y="416"/>
                  </a:lnTo>
                  <a:lnTo>
                    <a:pt x="420" y="417"/>
                  </a:lnTo>
                  <a:lnTo>
                    <a:pt x="421" y="417"/>
                  </a:lnTo>
                  <a:lnTo>
                    <a:pt x="423" y="418"/>
                  </a:lnTo>
                  <a:lnTo>
                    <a:pt x="424" y="419"/>
                  </a:lnTo>
                  <a:lnTo>
                    <a:pt x="424" y="419"/>
                  </a:lnTo>
                  <a:lnTo>
                    <a:pt x="424" y="420"/>
                  </a:lnTo>
                  <a:lnTo>
                    <a:pt x="425" y="421"/>
                  </a:lnTo>
                  <a:lnTo>
                    <a:pt x="426" y="421"/>
                  </a:lnTo>
                  <a:lnTo>
                    <a:pt x="427" y="421"/>
                  </a:lnTo>
                  <a:lnTo>
                    <a:pt x="427" y="420"/>
                  </a:lnTo>
                  <a:lnTo>
                    <a:pt x="428" y="420"/>
                  </a:lnTo>
                  <a:lnTo>
                    <a:pt x="429" y="419"/>
                  </a:lnTo>
                  <a:lnTo>
                    <a:pt x="430" y="419"/>
                  </a:lnTo>
                  <a:lnTo>
                    <a:pt x="431" y="419"/>
                  </a:lnTo>
                  <a:lnTo>
                    <a:pt x="433" y="418"/>
                  </a:lnTo>
                  <a:lnTo>
                    <a:pt x="434" y="417"/>
                  </a:lnTo>
                  <a:lnTo>
                    <a:pt x="435" y="417"/>
                  </a:lnTo>
                  <a:lnTo>
                    <a:pt x="436" y="417"/>
                  </a:lnTo>
                  <a:lnTo>
                    <a:pt x="436" y="419"/>
                  </a:lnTo>
                  <a:lnTo>
                    <a:pt x="436" y="419"/>
                  </a:lnTo>
                  <a:lnTo>
                    <a:pt x="437" y="419"/>
                  </a:lnTo>
                  <a:lnTo>
                    <a:pt x="437" y="419"/>
                  </a:lnTo>
                  <a:lnTo>
                    <a:pt x="438" y="419"/>
                  </a:lnTo>
                  <a:lnTo>
                    <a:pt x="439" y="418"/>
                  </a:lnTo>
                  <a:lnTo>
                    <a:pt x="440" y="418"/>
                  </a:lnTo>
                  <a:lnTo>
                    <a:pt x="441" y="419"/>
                  </a:lnTo>
                  <a:lnTo>
                    <a:pt x="442" y="419"/>
                  </a:lnTo>
                  <a:lnTo>
                    <a:pt x="443" y="419"/>
                  </a:lnTo>
                  <a:lnTo>
                    <a:pt x="444" y="419"/>
                  </a:lnTo>
                  <a:lnTo>
                    <a:pt x="444" y="419"/>
                  </a:lnTo>
                  <a:lnTo>
                    <a:pt x="444" y="420"/>
                  </a:lnTo>
                  <a:lnTo>
                    <a:pt x="445" y="421"/>
                  </a:lnTo>
                  <a:lnTo>
                    <a:pt x="445" y="420"/>
                  </a:lnTo>
                  <a:lnTo>
                    <a:pt x="446" y="419"/>
                  </a:lnTo>
                  <a:lnTo>
                    <a:pt x="446" y="418"/>
                  </a:lnTo>
                  <a:lnTo>
                    <a:pt x="446" y="416"/>
                  </a:lnTo>
                  <a:lnTo>
                    <a:pt x="446" y="414"/>
                  </a:lnTo>
                  <a:lnTo>
                    <a:pt x="445" y="410"/>
                  </a:lnTo>
                  <a:lnTo>
                    <a:pt x="446" y="408"/>
                  </a:lnTo>
                  <a:lnTo>
                    <a:pt x="447" y="405"/>
                  </a:lnTo>
                  <a:lnTo>
                    <a:pt x="448" y="402"/>
                  </a:lnTo>
                  <a:lnTo>
                    <a:pt x="450" y="399"/>
                  </a:lnTo>
                  <a:lnTo>
                    <a:pt x="452" y="398"/>
                  </a:lnTo>
                  <a:lnTo>
                    <a:pt x="455" y="394"/>
                  </a:lnTo>
                  <a:lnTo>
                    <a:pt x="456" y="392"/>
                  </a:lnTo>
                  <a:lnTo>
                    <a:pt x="458" y="387"/>
                  </a:lnTo>
                  <a:lnTo>
                    <a:pt x="458" y="386"/>
                  </a:lnTo>
                  <a:lnTo>
                    <a:pt x="460" y="386"/>
                  </a:lnTo>
                  <a:lnTo>
                    <a:pt x="461" y="386"/>
                  </a:lnTo>
                  <a:lnTo>
                    <a:pt x="462" y="385"/>
                  </a:lnTo>
                  <a:lnTo>
                    <a:pt x="463" y="384"/>
                  </a:lnTo>
                  <a:lnTo>
                    <a:pt x="463" y="383"/>
                  </a:lnTo>
                  <a:lnTo>
                    <a:pt x="463" y="382"/>
                  </a:lnTo>
                  <a:lnTo>
                    <a:pt x="464" y="382"/>
                  </a:lnTo>
                  <a:lnTo>
                    <a:pt x="465" y="380"/>
                  </a:lnTo>
                  <a:lnTo>
                    <a:pt x="466" y="377"/>
                  </a:lnTo>
                  <a:lnTo>
                    <a:pt x="467" y="374"/>
                  </a:lnTo>
                  <a:lnTo>
                    <a:pt x="467" y="373"/>
                  </a:lnTo>
                  <a:lnTo>
                    <a:pt x="466" y="371"/>
                  </a:lnTo>
                  <a:lnTo>
                    <a:pt x="462" y="368"/>
                  </a:lnTo>
                  <a:lnTo>
                    <a:pt x="461" y="367"/>
                  </a:lnTo>
                  <a:lnTo>
                    <a:pt x="460" y="366"/>
                  </a:lnTo>
                  <a:lnTo>
                    <a:pt x="459" y="364"/>
                  </a:lnTo>
                  <a:lnTo>
                    <a:pt x="457" y="363"/>
                  </a:lnTo>
                  <a:lnTo>
                    <a:pt x="457" y="362"/>
                  </a:lnTo>
                  <a:lnTo>
                    <a:pt x="456" y="361"/>
                  </a:lnTo>
                  <a:lnTo>
                    <a:pt x="456" y="359"/>
                  </a:lnTo>
                  <a:lnTo>
                    <a:pt x="456" y="358"/>
                  </a:lnTo>
                  <a:lnTo>
                    <a:pt x="455" y="357"/>
                  </a:lnTo>
                  <a:lnTo>
                    <a:pt x="455" y="356"/>
                  </a:lnTo>
                  <a:lnTo>
                    <a:pt x="455" y="356"/>
                  </a:lnTo>
                  <a:lnTo>
                    <a:pt x="455" y="354"/>
                  </a:lnTo>
                  <a:lnTo>
                    <a:pt x="455" y="353"/>
                  </a:lnTo>
                  <a:lnTo>
                    <a:pt x="454" y="350"/>
                  </a:lnTo>
                  <a:lnTo>
                    <a:pt x="454" y="349"/>
                  </a:lnTo>
                  <a:lnTo>
                    <a:pt x="455" y="348"/>
                  </a:lnTo>
                  <a:lnTo>
                    <a:pt x="456" y="347"/>
                  </a:lnTo>
                  <a:lnTo>
                    <a:pt x="455" y="347"/>
                  </a:lnTo>
                  <a:lnTo>
                    <a:pt x="455" y="346"/>
                  </a:lnTo>
                  <a:lnTo>
                    <a:pt x="455" y="345"/>
                  </a:lnTo>
                  <a:lnTo>
                    <a:pt x="456" y="345"/>
                  </a:lnTo>
                  <a:lnTo>
                    <a:pt x="458" y="344"/>
                  </a:lnTo>
                  <a:lnTo>
                    <a:pt x="459" y="343"/>
                  </a:lnTo>
                  <a:lnTo>
                    <a:pt x="460" y="342"/>
                  </a:lnTo>
                  <a:lnTo>
                    <a:pt x="460" y="341"/>
                  </a:lnTo>
                  <a:lnTo>
                    <a:pt x="459" y="339"/>
                  </a:lnTo>
                  <a:lnTo>
                    <a:pt x="458" y="338"/>
                  </a:lnTo>
                  <a:lnTo>
                    <a:pt x="457" y="335"/>
                  </a:lnTo>
                  <a:lnTo>
                    <a:pt x="456" y="334"/>
                  </a:lnTo>
                  <a:lnTo>
                    <a:pt x="455" y="334"/>
                  </a:lnTo>
                  <a:lnTo>
                    <a:pt x="454" y="335"/>
                  </a:lnTo>
                  <a:lnTo>
                    <a:pt x="453" y="335"/>
                  </a:lnTo>
                  <a:lnTo>
                    <a:pt x="453" y="335"/>
                  </a:lnTo>
                  <a:lnTo>
                    <a:pt x="453" y="334"/>
                  </a:lnTo>
                  <a:lnTo>
                    <a:pt x="452" y="334"/>
                  </a:lnTo>
                  <a:lnTo>
                    <a:pt x="451" y="334"/>
                  </a:lnTo>
                  <a:lnTo>
                    <a:pt x="450" y="334"/>
                  </a:lnTo>
                  <a:lnTo>
                    <a:pt x="448" y="336"/>
                  </a:lnTo>
                  <a:lnTo>
                    <a:pt x="446" y="336"/>
                  </a:lnTo>
                  <a:lnTo>
                    <a:pt x="442" y="335"/>
                  </a:lnTo>
                  <a:lnTo>
                    <a:pt x="441" y="334"/>
                  </a:lnTo>
                  <a:lnTo>
                    <a:pt x="441" y="333"/>
                  </a:lnTo>
                  <a:lnTo>
                    <a:pt x="441" y="330"/>
                  </a:lnTo>
                  <a:lnTo>
                    <a:pt x="441" y="329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39" y="329"/>
                  </a:lnTo>
                  <a:lnTo>
                    <a:pt x="439" y="328"/>
                  </a:lnTo>
                  <a:lnTo>
                    <a:pt x="439" y="327"/>
                  </a:lnTo>
                  <a:lnTo>
                    <a:pt x="437" y="327"/>
                  </a:lnTo>
                  <a:lnTo>
                    <a:pt x="434" y="327"/>
                  </a:lnTo>
                  <a:lnTo>
                    <a:pt x="429" y="325"/>
                  </a:lnTo>
                  <a:lnTo>
                    <a:pt x="428" y="324"/>
                  </a:lnTo>
                  <a:lnTo>
                    <a:pt x="427" y="322"/>
                  </a:lnTo>
                  <a:lnTo>
                    <a:pt x="428" y="322"/>
                  </a:lnTo>
                  <a:lnTo>
                    <a:pt x="428" y="321"/>
                  </a:lnTo>
                  <a:lnTo>
                    <a:pt x="429" y="320"/>
                  </a:lnTo>
                  <a:lnTo>
                    <a:pt x="430" y="319"/>
                  </a:lnTo>
                  <a:lnTo>
                    <a:pt x="430" y="317"/>
                  </a:lnTo>
                  <a:lnTo>
                    <a:pt x="430" y="315"/>
                  </a:lnTo>
                  <a:lnTo>
                    <a:pt x="431" y="313"/>
                  </a:lnTo>
                  <a:lnTo>
                    <a:pt x="431" y="312"/>
                  </a:lnTo>
                  <a:lnTo>
                    <a:pt x="432" y="312"/>
                  </a:lnTo>
                  <a:lnTo>
                    <a:pt x="432" y="311"/>
                  </a:lnTo>
                  <a:lnTo>
                    <a:pt x="433" y="312"/>
                  </a:lnTo>
                  <a:lnTo>
                    <a:pt x="434" y="312"/>
                  </a:lnTo>
                  <a:lnTo>
                    <a:pt x="434" y="311"/>
                  </a:lnTo>
                  <a:lnTo>
                    <a:pt x="434" y="309"/>
                  </a:lnTo>
                  <a:lnTo>
                    <a:pt x="435" y="308"/>
                  </a:lnTo>
                  <a:lnTo>
                    <a:pt x="437" y="307"/>
                  </a:lnTo>
                  <a:lnTo>
                    <a:pt x="441" y="305"/>
                  </a:lnTo>
                  <a:lnTo>
                    <a:pt x="443" y="305"/>
                  </a:lnTo>
                  <a:lnTo>
                    <a:pt x="444" y="305"/>
                  </a:lnTo>
                  <a:lnTo>
                    <a:pt x="457" y="308"/>
                  </a:lnTo>
                  <a:lnTo>
                    <a:pt x="463" y="308"/>
                  </a:lnTo>
                  <a:lnTo>
                    <a:pt x="466" y="309"/>
                  </a:lnTo>
                  <a:lnTo>
                    <a:pt x="468" y="309"/>
                  </a:lnTo>
                  <a:lnTo>
                    <a:pt x="470" y="309"/>
                  </a:lnTo>
                  <a:lnTo>
                    <a:pt x="471" y="308"/>
                  </a:lnTo>
                  <a:lnTo>
                    <a:pt x="472" y="308"/>
                  </a:lnTo>
                  <a:lnTo>
                    <a:pt x="472" y="307"/>
                  </a:lnTo>
                  <a:lnTo>
                    <a:pt x="472" y="306"/>
                  </a:lnTo>
                  <a:lnTo>
                    <a:pt x="474" y="305"/>
                  </a:lnTo>
                  <a:lnTo>
                    <a:pt x="475" y="305"/>
                  </a:lnTo>
                  <a:lnTo>
                    <a:pt x="476" y="304"/>
                  </a:lnTo>
                  <a:lnTo>
                    <a:pt x="476" y="302"/>
                  </a:lnTo>
                  <a:lnTo>
                    <a:pt x="476" y="294"/>
                  </a:lnTo>
                  <a:lnTo>
                    <a:pt x="477" y="293"/>
                  </a:lnTo>
                  <a:lnTo>
                    <a:pt x="478" y="293"/>
                  </a:lnTo>
                  <a:lnTo>
                    <a:pt x="478" y="292"/>
                  </a:lnTo>
                  <a:lnTo>
                    <a:pt x="479" y="292"/>
                  </a:lnTo>
                  <a:lnTo>
                    <a:pt x="480" y="294"/>
                  </a:lnTo>
                  <a:lnTo>
                    <a:pt x="481" y="295"/>
                  </a:lnTo>
                  <a:lnTo>
                    <a:pt x="481" y="294"/>
                  </a:lnTo>
                  <a:lnTo>
                    <a:pt x="481" y="293"/>
                  </a:lnTo>
                  <a:lnTo>
                    <a:pt x="482" y="292"/>
                  </a:lnTo>
                  <a:lnTo>
                    <a:pt x="483" y="291"/>
                  </a:lnTo>
                  <a:lnTo>
                    <a:pt x="483" y="290"/>
                  </a:lnTo>
                  <a:lnTo>
                    <a:pt x="482" y="289"/>
                  </a:lnTo>
                  <a:lnTo>
                    <a:pt x="481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2" y="288"/>
                  </a:lnTo>
                  <a:lnTo>
                    <a:pt x="483" y="289"/>
                  </a:lnTo>
                  <a:lnTo>
                    <a:pt x="484" y="290"/>
                  </a:lnTo>
                  <a:lnTo>
                    <a:pt x="485" y="292"/>
                  </a:lnTo>
                  <a:lnTo>
                    <a:pt x="487" y="291"/>
                  </a:lnTo>
                  <a:lnTo>
                    <a:pt x="487" y="290"/>
                  </a:lnTo>
                  <a:lnTo>
                    <a:pt x="483" y="287"/>
                  </a:lnTo>
                  <a:lnTo>
                    <a:pt x="483" y="286"/>
                  </a:lnTo>
                  <a:lnTo>
                    <a:pt x="483" y="285"/>
                  </a:lnTo>
                  <a:lnTo>
                    <a:pt x="483" y="284"/>
                  </a:lnTo>
                  <a:lnTo>
                    <a:pt x="482" y="283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4" y="284"/>
                  </a:lnTo>
                  <a:lnTo>
                    <a:pt x="485" y="284"/>
                  </a:lnTo>
                  <a:lnTo>
                    <a:pt x="486" y="282"/>
                  </a:lnTo>
                  <a:lnTo>
                    <a:pt x="487" y="282"/>
                  </a:lnTo>
                  <a:lnTo>
                    <a:pt x="489" y="283"/>
                  </a:lnTo>
                  <a:lnTo>
                    <a:pt x="490" y="283"/>
                  </a:lnTo>
                  <a:lnTo>
                    <a:pt x="491" y="282"/>
                  </a:lnTo>
                  <a:lnTo>
                    <a:pt x="491" y="281"/>
                  </a:lnTo>
                  <a:lnTo>
                    <a:pt x="490" y="280"/>
                  </a:lnTo>
                  <a:lnTo>
                    <a:pt x="490" y="279"/>
                  </a:lnTo>
                  <a:lnTo>
                    <a:pt x="488" y="279"/>
                  </a:lnTo>
                  <a:lnTo>
                    <a:pt x="479" y="280"/>
                  </a:lnTo>
                  <a:lnTo>
                    <a:pt x="478" y="280"/>
                  </a:lnTo>
                  <a:lnTo>
                    <a:pt x="478" y="279"/>
                  </a:lnTo>
                  <a:lnTo>
                    <a:pt x="476" y="279"/>
                  </a:lnTo>
                  <a:lnTo>
                    <a:pt x="475" y="278"/>
                  </a:lnTo>
                  <a:lnTo>
                    <a:pt x="476" y="277"/>
                  </a:lnTo>
                  <a:lnTo>
                    <a:pt x="477" y="277"/>
                  </a:lnTo>
                  <a:lnTo>
                    <a:pt x="479" y="276"/>
                  </a:lnTo>
                  <a:lnTo>
                    <a:pt x="480" y="276"/>
                  </a:lnTo>
                  <a:lnTo>
                    <a:pt x="482" y="276"/>
                  </a:lnTo>
                  <a:lnTo>
                    <a:pt x="483" y="276"/>
                  </a:lnTo>
                  <a:lnTo>
                    <a:pt x="485" y="275"/>
                  </a:lnTo>
                  <a:lnTo>
                    <a:pt x="486" y="275"/>
                  </a:lnTo>
                  <a:lnTo>
                    <a:pt x="491" y="274"/>
                  </a:lnTo>
                  <a:lnTo>
                    <a:pt x="492" y="274"/>
                  </a:lnTo>
                  <a:lnTo>
                    <a:pt x="493" y="275"/>
                  </a:lnTo>
                  <a:lnTo>
                    <a:pt x="495" y="276"/>
                  </a:lnTo>
                  <a:lnTo>
                    <a:pt x="498" y="277"/>
                  </a:lnTo>
                  <a:lnTo>
                    <a:pt x="500" y="277"/>
                  </a:lnTo>
                  <a:lnTo>
                    <a:pt x="502" y="276"/>
                  </a:lnTo>
                  <a:lnTo>
                    <a:pt x="502" y="275"/>
                  </a:lnTo>
                  <a:lnTo>
                    <a:pt x="498" y="272"/>
                  </a:lnTo>
                  <a:lnTo>
                    <a:pt x="498" y="271"/>
                  </a:lnTo>
                  <a:lnTo>
                    <a:pt x="499" y="271"/>
                  </a:lnTo>
                  <a:lnTo>
                    <a:pt x="501" y="271"/>
                  </a:lnTo>
                  <a:lnTo>
                    <a:pt x="503" y="271"/>
                  </a:lnTo>
                  <a:lnTo>
                    <a:pt x="503" y="269"/>
                  </a:lnTo>
                  <a:lnTo>
                    <a:pt x="503" y="268"/>
                  </a:lnTo>
                  <a:lnTo>
                    <a:pt x="502" y="267"/>
                  </a:lnTo>
                  <a:lnTo>
                    <a:pt x="501" y="265"/>
                  </a:lnTo>
                  <a:lnTo>
                    <a:pt x="501" y="264"/>
                  </a:lnTo>
                  <a:lnTo>
                    <a:pt x="500" y="262"/>
                  </a:lnTo>
                  <a:lnTo>
                    <a:pt x="498" y="259"/>
                  </a:lnTo>
                  <a:lnTo>
                    <a:pt x="498" y="258"/>
                  </a:lnTo>
                  <a:lnTo>
                    <a:pt x="499" y="257"/>
                  </a:lnTo>
                  <a:lnTo>
                    <a:pt x="502" y="256"/>
                  </a:lnTo>
                  <a:lnTo>
                    <a:pt x="503" y="256"/>
                  </a:lnTo>
                  <a:lnTo>
                    <a:pt x="503" y="255"/>
                  </a:lnTo>
                  <a:lnTo>
                    <a:pt x="503" y="253"/>
                  </a:lnTo>
                  <a:lnTo>
                    <a:pt x="503" y="251"/>
                  </a:lnTo>
                  <a:lnTo>
                    <a:pt x="503" y="249"/>
                  </a:lnTo>
                  <a:lnTo>
                    <a:pt x="504" y="248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8" y="246"/>
                  </a:lnTo>
                  <a:lnTo>
                    <a:pt x="508" y="246"/>
                  </a:lnTo>
                  <a:lnTo>
                    <a:pt x="509" y="246"/>
                  </a:lnTo>
                  <a:lnTo>
                    <a:pt x="510" y="247"/>
                  </a:lnTo>
                  <a:lnTo>
                    <a:pt x="511" y="248"/>
                  </a:lnTo>
                  <a:lnTo>
                    <a:pt x="512" y="250"/>
                  </a:lnTo>
                  <a:lnTo>
                    <a:pt x="512" y="251"/>
                  </a:lnTo>
                  <a:lnTo>
                    <a:pt x="513" y="251"/>
                  </a:lnTo>
                  <a:lnTo>
                    <a:pt x="513" y="252"/>
                  </a:lnTo>
                  <a:lnTo>
                    <a:pt x="514" y="253"/>
                  </a:lnTo>
                  <a:lnTo>
                    <a:pt x="515" y="254"/>
                  </a:lnTo>
                  <a:lnTo>
                    <a:pt x="516" y="254"/>
                  </a:lnTo>
                  <a:lnTo>
                    <a:pt x="518" y="254"/>
                  </a:lnTo>
                  <a:lnTo>
                    <a:pt x="519" y="254"/>
                  </a:lnTo>
                  <a:lnTo>
                    <a:pt x="520" y="251"/>
                  </a:lnTo>
                  <a:lnTo>
                    <a:pt x="521" y="251"/>
                  </a:lnTo>
                  <a:lnTo>
                    <a:pt x="521" y="250"/>
                  </a:lnTo>
                  <a:lnTo>
                    <a:pt x="529" y="248"/>
                  </a:lnTo>
                  <a:lnTo>
                    <a:pt x="533" y="245"/>
                  </a:lnTo>
                  <a:lnTo>
                    <a:pt x="536" y="245"/>
                  </a:lnTo>
                  <a:lnTo>
                    <a:pt x="538" y="243"/>
                  </a:lnTo>
                  <a:lnTo>
                    <a:pt x="541" y="240"/>
                  </a:lnTo>
                  <a:lnTo>
                    <a:pt x="542" y="235"/>
                  </a:lnTo>
                  <a:lnTo>
                    <a:pt x="544" y="234"/>
                  </a:lnTo>
                  <a:lnTo>
                    <a:pt x="546" y="235"/>
                  </a:lnTo>
                  <a:lnTo>
                    <a:pt x="546" y="236"/>
                  </a:lnTo>
                  <a:lnTo>
                    <a:pt x="546" y="237"/>
                  </a:lnTo>
                  <a:lnTo>
                    <a:pt x="548" y="237"/>
                  </a:lnTo>
                  <a:lnTo>
                    <a:pt x="555" y="245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3" y="245"/>
                  </a:lnTo>
                  <a:lnTo>
                    <a:pt x="552" y="246"/>
                  </a:lnTo>
                  <a:lnTo>
                    <a:pt x="552" y="246"/>
                  </a:lnTo>
                  <a:lnTo>
                    <a:pt x="553" y="247"/>
                  </a:lnTo>
                  <a:lnTo>
                    <a:pt x="555" y="248"/>
                  </a:lnTo>
                  <a:lnTo>
                    <a:pt x="557" y="249"/>
                  </a:lnTo>
                  <a:lnTo>
                    <a:pt x="556" y="251"/>
                  </a:lnTo>
                  <a:lnTo>
                    <a:pt x="555" y="252"/>
                  </a:lnTo>
                  <a:lnTo>
                    <a:pt x="555" y="253"/>
                  </a:lnTo>
                  <a:lnTo>
                    <a:pt x="555" y="253"/>
                  </a:lnTo>
                  <a:lnTo>
                    <a:pt x="555" y="254"/>
                  </a:lnTo>
                  <a:lnTo>
                    <a:pt x="552" y="255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6" y="261"/>
                  </a:lnTo>
                  <a:lnTo>
                    <a:pt x="546" y="261"/>
                  </a:lnTo>
                  <a:lnTo>
                    <a:pt x="543" y="262"/>
                  </a:lnTo>
                  <a:lnTo>
                    <a:pt x="542" y="262"/>
                  </a:lnTo>
                  <a:lnTo>
                    <a:pt x="541" y="263"/>
                  </a:lnTo>
                  <a:lnTo>
                    <a:pt x="542" y="264"/>
                  </a:lnTo>
                  <a:lnTo>
                    <a:pt x="542" y="265"/>
                  </a:lnTo>
                  <a:lnTo>
                    <a:pt x="542" y="266"/>
                  </a:lnTo>
                  <a:lnTo>
                    <a:pt x="543" y="266"/>
                  </a:lnTo>
                  <a:lnTo>
                    <a:pt x="542" y="268"/>
                  </a:lnTo>
                  <a:lnTo>
                    <a:pt x="544" y="268"/>
                  </a:lnTo>
                  <a:lnTo>
                    <a:pt x="545" y="269"/>
                  </a:lnTo>
                  <a:lnTo>
                    <a:pt x="546" y="268"/>
                  </a:lnTo>
                  <a:lnTo>
                    <a:pt x="546" y="268"/>
                  </a:lnTo>
                  <a:lnTo>
                    <a:pt x="547" y="268"/>
                  </a:lnTo>
                  <a:lnTo>
                    <a:pt x="548" y="268"/>
                  </a:lnTo>
                  <a:lnTo>
                    <a:pt x="549" y="270"/>
                  </a:lnTo>
                  <a:lnTo>
                    <a:pt x="550" y="272"/>
                  </a:lnTo>
                  <a:lnTo>
                    <a:pt x="550" y="275"/>
                  </a:lnTo>
                  <a:lnTo>
                    <a:pt x="552" y="276"/>
                  </a:lnTo>
                  <a:lnTo>
                    <a:pt x="554" y="276"/>
                  </a:lnTo>
                  <a:lnTo>
                    <a:pt x="555" y="276"/>
                  </a:lnTo>
                  <a:lnTo>
                    <a:pt x="560" y="274"/>
                  </a:lnTo>
                  <a:lnTo>
                    <a:pt x="563" y="273"/>
                  </a:lnTo>
                  <a:lnTo>
                    <a:pt x="564" y="274"/>
                  </a:lnTo>
                  <a:lnTo>
                    <a:pt x="566" y="272"/>
                  </a:lnTo>
                  <a:lnTo>
                    <a:pt x="568" y="271"/>
                  </a:lnTo>
                  <a:lnTo>
                    <a:pt x="572" y="272"/>
                  </a:lnTo>
                  <a:lnTo>
                    <a:pt x="574" y="272"/>
                  </a:lnTo>
                  <a:lnTo>
                    <a:pt x="574" y="271"/>
                  </a:lnTo>
                  <a:lnTo>
                    <a:pt x="575" y="271"/>
                  </a:lnTo>
                  <a:lnTo>
                    <a:pt x="575" y="270"/>
                  </a:lnTo>
                  <a:lnTo>
                    <a:pt x="576" y="270"/>
                  </a:lnTo>
                  <a:lnTo>
                    <a:pt x="577" y="271"/>
                  </a:lnTo>
                  <a:lnTo>
                    <a:pt x="577" y="271"/>
                  </a:lnTo>
                  <a:lnTo>
                    <a:pt x="578" y="271"/>
                  </a:lnTo>
                  <a:lnTo>
                    <a:pt x="579" y="271"/>
                  </a:lnTo>
                  <a:lnTo>
                    <a:pt x="580" y="271"/>
                  </a:lnTo>
                  <a:lnTo>
                    <a:pt x="580" y="272"/>
                  </a:lnTo>
                  <a:lnTo>
                    <a:pt x="582" y="272"/>
                  </a:lnTo>
                  <a:lnTo>
                    <a:pt x="583" y="273"/>
                  </a:lnTo>
                  <a:lnTo>
                    <a:pt x="583" y="274"/>
                  </a:lnTo>
                  <a:lnTo>
                    <a:pt x="584" y="275"/>
                  </a:lnTo>
                  <a:lnTo>
                    <a:pt x="585" y="275"/>
                  </a:lnTo>
                  <a:lnTo>
                    <a:pt x="586" y="276"/>
                  </a:lnTo>
                  <a:lnTo>
                    <a:pt x="588" y="276"/>
                  </a:lnTo>
                  <a:lnTo>
                    <a:pt x="589" y="276"/>
                  </a:lnTo>
                  <a:lnTo>
                    <a:pt x="589" y="275"/>
                  </a:lnTo>
                  <a:lnTo>
                    <a:pt x="589" y="274"/>
                  </a:lnTo>
                  <a:lnTo>
                    <a:pt x="589" y="273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1" y="276"/>
                  </a:lnTo>
                  <a:lnTo>
                    <a:pt x="591" y="278"/>
                  </a:lnTo>
                  <a:lnTo>
                    <a:pt x="591" y="279"/>
                  </a:lnTo>
                  <a:lnTo>
                    <a:pt x="592" y="279"/>
                  </a:lnTo>
                  <a:lnTo>
                    <a:pt x="593" y="279"/>
                  </a:lnTo>
                  <a:lnTo>
                    <a:pt x="595" y="278"/>
                  </a:lnTo>
                  <a:lnTo>
                    <a:pt x="596" y="277"/>
                  </a:lnTo>
                  <a:lnTo>
                    <a:pt x="596" y="276"/>
                  </a:lnTo>
                  <a:lnTo>
                    <a:pt x="597" y="274"/>
                  </a:lnTo>
                  <a:lnTo>
                    <a:pt x="597" y="273"/>
                  </a:lnTo>
                  <a:lnTo>
                    <a:pt x="598" y="273"/>
                  </a:lnTo>
                  <a:lnTo>
                    <a:pt x="600" y="273"/>
                  </a:lnTo>
                  <a:lnTo>
                    <a:pt x="602" y="273"/>
                  </a:lnTo>
                  <a:lnTo>
                    <a:pt x="603" y="273"/>
                  </a:lnTo>
                  <a:lnTo>
                    <a:pt x="604" y="274"/>
                  </a:lnTo>
                  <a:lnTo>
                    <a:pt x="604" y="273"/>
                  </a:lnTo>
                  <a:lnTo>
                    <a:pt x="605" y="273"/>
                  </a:lnTo>
                  <a:lnTo>
                    <a:pt x="605" y="272"/>
                  </a:lnTo>
                  <a:lnTo>
                    <a:pt x="604" y="272"/>
                  </a:lnTo>
                  <a:lnTo>
                    <a:pt x="603" y="271"/>
                  </a:lnTo>
                  <a:lnTo>
                    <a:pt x="602" y="271"/>
                  </a:lnTo>
                  <a:lnTo>
                    <a:pt x="601" y="271"/>
                  </a:lnTo>
                  <a:lnTo>
                    <a:pt x="602" y="270"/>
                  </a:lnTo>
                  <a:lnTo>
                    <a:pt x="606" y="268"/>
                  </a:lnTo>
                  <a:lnTo>
                    <a:pt x="606" y="268"/>
                  </a:lnTo>
                  <a:lnTo>
                    <a:pt x="606" y="266"/>
                  </a:lnTo>
                  <a:lnTo>
                    <a:pt x="607" y="265"/>
                  </a:lnTo>
                  <a:lnTo>
                    <a:pt x="610" y="263"/>
                  </a:lnTo>
                  <a:lnTo>
                    <a:pt x="611" y="263"/>
                  </a:lnTo>
                  <a:lnTo>
                    <a:pt x="613" y="263"/>
                  </a:lnTo>
                  <a:lnTo>
                    <a:pt x="614" y="263"/>
                  </a:lnTo>
                  <a:lnTo>
                    <a:pt x="614" y="264"/>
                  </a:lnTo>
                  <a:lnTo>
                    <a:pt x="613" y="264"/>
                  </a:lnTo>
                  <a:lnTo>
                    <a:pt x="612" y="264"/>
                  </a:lnTo>
                  <a:lnTo>
                    <a:pt x="612" y="265"/>
                  </a:lnTo>
                  <a:lnTo>
                    <a:pt x="614" y="265"/>
                  </a:lnTo>
                  <a:lnTo>
                    <a:pt x="614" y="265"/>
                  </a:lnTo>
                  <a:lnTo>
                    <a:pt x="617" y="267"/>
                  </a:lnTo>
                  <a:lnTo>
                    <a:pt x="618" y="267"/>
                  </a:lnTo>
                  <a:lnTo>
                    <a:pt x="619" y="267"/>
                  </a:lnTo>
                  <a:lnTo>
                    <a:pt x="620" y="266"/>
                  </a:lnTo>
                  <a:lnTo>
                    <a:pt x="620" y="264"/>
                  </a:lnTo>
                  <a:lnTo>
                    <a:pt x="620" y="263"/>
                  </a:lnTo>
                  <a:lnTo>
                    <a:pt x="620" y="262"/>
                  </a:lnTo>
                  <a:lnTo>
                    <a:pt x="618" y="261"/>
                  </a:lnTo>
                  <a:lnTo>
                    <a:pt x="618" y="260"/>
                  </a:lnTo>
                  <a:lnTo>
                    <a:pt x="618" y="259"/>
                  </a:lnTo>
                  <a:lnTo>
                    <a:pt x="618" y="258"/>
                  </a:lnTo>
                  <a:lnTo>
                    <a:pt x="617" y="257"/>
                  </a:lnTo>
                  <a:lnTo>
                    <a:pt x="617" y="256"/>
                  </a:lnTo>
                  <a:lnTo>
                    <a:pt x="618" y="255"/>
                  </a:lnTo>
                  <a:lnTo>
                    <a:pt x="620" y="256"/>
                  </a:lnTo>
                  <a:lnTo>
                    <a:pt x="620" y="258"/>
                  </a:lnTo>
                  <a:lnTo>
                    <a:pt x="622" y="259"/>
                  </a:lnTo>
                  <a:lnTo>
                    <a:pt x="623" y="259"/>
                  </a:lnTo>
                  <a:lnTo>
                    <a:pt x="625" y="261"/>
                  </a:lnTo>
                  <a:lnTo>
                    <a:pt x="627" y="261"/>
                  </a:lnTo>
                  <a:lnTo>
                    <a:pt x="628" y="260"/>
                  </a:lnTo>
                  <a:lnTo>
                    <a:pt x="628" y="259"/>
                  </a:lnTo>
                  <a:lnTo>
                    <a:pt x="628" y="258"/>
                  </a:lnTo>
                  <a:lnTo>
                    <a:pt x="629" y="257"/>
                  </a:lnTo>
                  <a:lnTo>
                    <a:pt x="630" y="257"/>
                  </a:lnTo>
                  <a:lnTo>
                    <a:pt x="631" y="258"/>
                  </a:lnTo>
                  <a:lnTo>
                    <a:pt x="631" y="257"/>
                  </a:lnTo>
                  <a:lnTo>
                    <a:pt x="632" y="254"/>
                  </a:lnTo>
                  <a:lnTo>
                    <a:pt x="633" y="253"/>
                  </a:lnTo>
                  <a:lnTo>
                    <a:pt x="635" y="252"/>
                  </a:lnTo>
                  <a:lnTo>
                    <a:pt x="638" y="251"/>
                  </a:lnTo>
                  <a:lnTo>
                    <a:pt x="640" y="249"/>
                  </a:lnTo>
                  <a:lnTo>
                    <a:pt x="644" y="247"/>
                  </a:lnTo>
                  <a:lnTo>
                    <a:pt x="646" y="246"/>
                  </a:lnTo>
                  <a:lnTo>
                    <a:pt x="647" y="245"/>
                  </a:lnTo>
                  <a:lnTo>
                    <a:pt x="647" y="245"/>
                  </a:lnTo>
                  <a:lnTo>
                    <a:pt x="646" y="245"/>
                  </a:lnTo>
                  <a:lnTo>
                    <a:pt x="645" y="245"/>
                  </a:lnTo>
                  <a:lnTo>
                    <a:pt x="643" y="245"/>
                  </a:lnTo>
                  <a:lnTo>
                    <a:pt x="642" y="244"/>
                  </a:lnTo>
                  <a:lnTo>
                    <a:pt x="641" y="244"/>
                  </a:lnTo>
                  <a:lnTo>
                    <a:pt x="641" y="243"/>
                  </a:lnTo>
                  <a:lnTo>
                    <a:pt x="639" y="245"/>
                  </a:lnTo>
                  <a:lnTo>
                    <a:pt x="637" y="245"/>
                  </a:lnTo>
                  <a:lnTo>
                    <a:pt x="637" y="245"/>
                  </a:lnTo>
                  <a:lnTo>
                    <a:pt x="637" y="243"/>
                  </a:lnTo>
                  <a:lnTo>
                    <a:pt x="635" y="243"/>
                  </a:lnTo>
                  <a:lnTo>
                    <a:pt x="630" y="244"/>
                  </a:lnTo>
                  <a:lnTo>
                    <a:pt x="628" y="243"/>
                  </a:lnTo>
                  <a:lnTo>
                    <a:pt x="627" y="243"/>
                  </a:lnTo>
                  <a:lnTo>
                    <a:pt x="625" y="241"/>
                  </a:lnTo>
                  <a:lnTo>
                    <a:pt x="624" y="238"/>
                  </a:lnTo>
                  <a:lnTo>
                    <a:pt x="623" y="238"/>
                  </a:lnTo>
                  <a:lnTo>
                    <a:pt x="623" y="238"/>
                  </a:lnTo>
                  <a:lnTo>
                    <a:pt x="622" y="237"/>
                  </a:lnTo>
                  <a:lnTo>
                    <a:pt x="622" y="237"/>
                  </a:lnTo>
                  <a:lnTo>
                    <a:pt x="622" y="236"/>
                  </a:lnTo>
                  <a:lnTo>
                    <a:pt x="620" y="236"/>
                  </a:lnTo>
                  <a:lnTo>
                    <a:pt x="619" y="235"/>
                  </a:lnTo>
                  <a:lnTo>
                    <a:pt x="618" y="235"/>
                  </a:lnTo>
                  <a:lnTo>
                    <a:pt x="617" y="233"/>
                  </a:lnTo>
                  <a:lnTo>
                    <a:pt x="616" y="232"/>
                  </a:lnTo>
                  <a:lnTo>
                    <a:pt x="615" y="233"/>
                  </a:lnTo>
                  <a:lnTo>
                    <a:pt x="615" y="235"/>
                  </a:lnTo>
                  <a:lnTo>
                    <a:pt x="614" y="235"/>
                  </a:lnTo>
                  <a:lnTo>
                    <a:pt x="614" y="235"/>
                  </a:lnTo>
                  <a:lnTo>
                    <a:pt x="611" y="236"/>
                  </a:lnTo>
                  <a:lnTo>
                    <a:pt x="610" y="237"/>
                  </a:lnTo>
                  <a:lnTo>
                    <a:pt x="610" y="235"/>
                  </a:lnTo>
                  <a:lnTo>
                    <a:pt x="611" y="234"/>
                  </a:lnTo>
                  <a:lnTo>
                    <a:pt x="611" y="233"/>
                  </a:lnTo>
                  <a:lnTo>
                    <a:pt x="610" y="230"/>
                  </a:lnTo>
                  <a:lnTo>
                    <a:pt x="610" y="228"/>
                  </a:lnTo>
                  <a:lnTo>
                    <a:pt x="610" y="228"/>
                  </a:lnTo>
                  <a:lnTo>
                    <a:pt x="610" y="227"/>
                  </a:lnTo>
                  <a:lnTo>
                    <a:pt x="608" y="226"/>
                  </a:lnTo>
                  <a:lnTo>
                    <a:pt x="607" y="226"/>
                  </a:lnTo>
                  <a:lnTo>
                    <a:pt x="606" y="227"/>
                  </a:lnTo>
                  <a:lnTo>
                    <a:pt x="606" y="228"/>
                  </a:lnTo>
                  <a:lnTo>
                    <a:pt x="605" y="228"/>
                  </a:lnTo>
                  <a:lnTo>
                    <a:pt x="604" y="228"/>
                  </a:lnTo>
                  <a:lnTo>
                    <a:pt x="604" y="227"/>
                  </a:lnTo>
                  <a:lnTo>
                    <a:pt x="603" y="226"/>
                  </a:lnTo>
                  <a:lnTo>
                    <a:pt x="599" y="227"/>
                  </a:lnTo>
                  <a:lnTo>
                    <a:pt x="598" y="226"/>
                  </a:lnTo>
                  <a:lnTo>
                    <a:pt x="598" y="225"/>
                  </a:lnTo>
                  <a:lnTo>
                    <a:pt x="598" y="222"/>
                  </a:lnTo>
                  <a:lnTo>
                    <a:pt x="598" y="220"/>
                  </a:lnTo>
                  <a:lnTo>
                    <a:pt x="598" y="219"/>
                  </a:lnTo>
                  <a:lnTo>
                    <a:pt x="595" y="214"/>
                  </a:lnTo>
                  <a:lnTo>
                    <a:pt x="594" y="213"/>
                  </a:lnTo>
                  <a:lnTo>
                    <a:pt x="594" y="215"/>
                  </a:lnTo>
                  <a:lnTo>
                    <a:pt x="593" y="215"/>
                  </a:lnTo>
                  <a:lnTo>
                    <a:pt x="593" y="214"/>
                  </a:lnTo>
                  <a:lnTo>
                    <a:pt x="592" y="213"/>
                  </a:lnTo>
                  <a:lnTo>
                    <a:pt x="592" y="214"/>
                  </a:lnTo>
                  <a:lnTo>
                    <a:pt x="592" y="215"/>
                  </a:lnTo>
                  <a:lnTo>
                    <a:pt x="591" y="215"/>
                  </a:lnTo>
                  <a:lnTo>
                    <a:pt x="591" y="214"/>
                  </a:lnTo>
                  <a:lnTo>
                    <a:pt x="592" y="211"/>
                  </a:lnTo>
                  <a:lnTo>
                    <a:pt x="592" y="211"/>
                  </a:lnTo>
                  <a:lnTo>
                    <a:pt x="592" y="209"/>
                  </a:lnTo>
                  <a:lnTo>
                    <a:pt x="591" y="209"/>
                  </a:lnTo>
                  <a:lnTo>
                    <a:pt x="590" y="208"/>
                  </a:lnTo>
                  <a:lnTo>
                    <a:pt x="589" y="209"/>
                  </a:lnTo>
                  <a:lnTo>
                    <a:pt x="589" y="210"/>
                  </a:lnTo>
                  <a:lnTo>
                    <a:pt x="589" y="211"/>
                  </a:lnTo>
                  <a:lnTo>
                    <a:pt x="589" y="212"/>
                  </a:lnTo>
                  <a:lnTo>
                    <a:pt x="590" y="213"/>
                  </a:lnTo>
                  <a:lnTo>
                    <a:pt x="590" y="214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8" y="220"/>
                  </a:lnTo>
                  <a:lnTo>
                    <a:pt x="587" y="221"/>
                  </a:lnTo>
                  <a:lnTo>
                    <a:pt x="586" y="221"/>
                  </a:lnTo>
                  <a:lnTo>
                    <a:pt x="584" y="220"/>
                  </a:lnTo>
                  <a:lnTo>
                    <a:pt x="582" y="219"/>
                  </a:lnTo>
                  <a:lnTo>
                    <a:pt x="581" y="219"/>
                  </a:lnTo>
                  <a:lnTo>
                    <a:pt x="581" y="219"/>
                  </a:lnTo>
                  <a:lnTo>
                    <a:pt x="581" y="228"/>
                  </a:lnTo>
                  <a:lnTo>
                    <a:pt x="581" y="229"/>
                  </a:lnTo>
                  <a:lnTo>
                    <a:pt x="580" y="230"/>
                  </a:lnTo>
                  <a:lnTo>
                    <a:pt x="578" y="228"/>
                  </a:lnTo>
                  <a:lnTo>
                    <a:pt x="577" y="229"/>
                  </a:lnTo>
                  <a:lnTo>
                    <a:pt x="577" y="230"/>
                  </a:lnTo>
                  <a:lnTo>
                    <a:pt x="576" y="229"/>
                  </a:lnTo>
                  <a:lnTo>
                    <a:pt x="575" y="227"/>
                  </a:lnTo>
                  <a:lnTo>
                    <a:pt x="574" y="227"/>
                  </a:lnTo>
                  <a:lnTo>
                    <a:pt x="573" y="227"/>
                  </a:lnTo>
                  <a:lnTo>
                    <a:pt x="573" y="228"/>
                  </a:lnTo>
                  <a:lnTo>
                    <a:pt x="573" y="228"/>
                  </a:lnTo>
                  <a:lnTo>
                    <a:pt x="573" y="229"/>
                  </a:lnTo>
                  <a:lnTo>
                    <a:pt x="573" y="230"/>
                  </a:lnTo>
                  <a:lnTo>
                    <a:pt x="572" y="230"/>
                  </a:lnTo>
                  <a:lnTo>
                    <a:pt x="572" y="228"/>
                  </a:lnTo>
                  <a:lnTo>
                    <a:pt x="571" y="228"/>
                  </a:lnTo>
                  <a:lnTo>
                    <a:pt x="570" y="228"/>
                  </a:lnTo>
                  <a:lnTo>
                    <a:pt x="569" y="228"/>
                  </a:lnTo>
                  <a:lnTo>
                    <a:pt x="568" y="227"/>
                  </a:lnTo>
                  <a:lnTo>
                    <a:pt x="567" y="227"/>
                  </a:lnTo>
                  <a:lnTo>
                    <a:pt x="565" y="226"/>
                  </a:lnTo>
                  <a:lnTo>
                    <a:pt x="563" y="226"/>
                  </a:lnTo>
                  <a:lnTo>
                    <a:pt x="563" y="226"/>
                  </a:lnTo>
                  <a:lnTo>
                    <a:pt x="562" y="226"/>
                  </a:lnTo>
                  <a:lnTo>
                    <a:pt x="562" y="225"/>
                  </a:lnTo>
                  <a:lnTo>
                    <a:pt x="561" y="225"/>
                  </a:lnTo>
                  <a:lnTo>
                    <a:pt x="560" y="224"/>
                  </a:lnTo>
                  <a:lnTo>
                    <a:pt x="559" y="224"/>
                  </a:lnTo>
                  <a:lnTo>
                    <a:pt x="558" y="224"/>
                  </a:lnTo>
                  <a:lnTo>
                    <a:pt x="557" y="225"/>
                  </a:lnTo>
                  <a:lnTo>
                    <a:pt x="556" y="224"/>
                  </a:lnTo>
                  <a:lnTo>
                    <a:pt x="556" y="223"/>
                  </a:lnTo>
                  <a:lnTo>
                    <a:pt x="557" y="219"/>
                  </a:lnTo>
                  <a:lnTo>
                    <a:pt x="557" y="219"/>
                  </a:lnTo>
                  <a:lnTo>
                    <a:pt x="556" y="218"/>
                  </a:lnTo>
                  <a:lnTo>
                    <a:pt x="555" y="214"/>
                  </a:lnTo>
                  <a:lnTo>
                    <a:pt x="555" y="213"/>
                  </a:lnTo>
                  <a:lnTo>
                    <a:pt x="554" y="212"/>
                  </a:lnTo>
                  <a:lnTo>
                    <a:pt x="553" y="212"/>
                  </a:lnTo>
                  <a:lnTo>
                    <a:pt x="547" y="215"/>
                  </a:lnTo>
                  <a:lnTo>
                    <a:pt x="546" y="216"/>
                  </a:lnTo>
                  <a:lnTo>
                    <a:pt x="546" y="216"/>
                  </a:lnTo>
                  <a:lnTo>
                    <a:pt x="545" y="215"/>
                  </a:lnTo>
                  <a:lnTo>
                    <a:pt x="544" y="213"/>
                  </a:lnTo>
                  <a:lnTo>
                    <a:pt x="543" y="212"/>
                  </a:lnTo>
                  <a:lnTo>
                    <a:pt x="541" y="211"/>
                  </a:lnTo>
                  <a:lnTo>
                    <a:pt x="536" y="211"/>
                  </a:lnTo>
                  <a:lnTo>
                    <a:pt x="534" y="210"/>
                  </a:lnTo>
                  <a:lnTo>
                    <a:pt x="534" y="208"/>
                  </a:lnTo>
                  <a:lnTo>
                    <a:pt x="534" y="207"/>
                  </a:lnTo>
                  <a:lnTo>
                    <a:pt x="540" y="203"/>
                  </a:lnTo>
                  <a:lnTo>
                    <a:pt x="543" y="202"/>
                  </a:lnTo>
                  <a:lnTo>
                    <a:pt x="545" y="202"/>
                  </a:lnTo>
                  <a:lnTo>
                    <a:pt x="546" y="201"/>
                  </a:lnTo>
                  <a:lnTo>
                    <a:pt x="546" y="199"/>
                  </a:lnTo>
                  <a:lnTo>
                    <a:pt x="547" y="197"/>
                  </a:lnTo>
                  <a:lnTo>
                    <a:pt x="549" y="194"/>
                  </a:lnTo>
                  <a:lnTo>
                    <a:pt x="553" y="192"/>
                  </a:lnTo>
                  <a:lnTo>
                    <a:pt x="555" y="191"/>
                  </a:lnTo>
                  <a:lnTo>
                    <a:pt x="557" y="190"/>
                  </a:lnTo>
                  <a:lnTo>
                    <a:pt x="559" y="190"/>
                  </a:lnTo>
                  <a:lnTo>
                    <a:pt x="559" y="189"/>
                  </a:lnTo>
                  <a:lnTo>
                    <a:pt x="559" y="185"/>
                  </a:lnTo>
                  <a:lnTo>
                    <a:pt x="560" y="184"/>
                  </a:lnTo>
                  <a:lnTo>
                    <a:pt x="562" y="184"/>
                  </a:lnTo>
                  <a:lnTo>
                    <a:pt x="563" y="184"/>
                  </a:lnTo>
                  <a:lnTo>
                    <a:pt x="565" y="183"/>
                  </a:lnTo>
                  <a:lnTo>
                    <a:pt x="571" y="180"/>
                  </a:lnTo>
                  <a:lnTo>
                    <a:pt x="574" y="179"/>
                  </a:lnTo>
                  <a:lnTo>
                    <a:pt x="575" y="178"/>
                  </a:lnTo>
                  <a:lnTo>
                    <a:pt x="576" y="176"/>
                  </a:lnTo>
                  <a:lnTo>
                    <a:pt x="574" y="176"/>
                  </a:lnTo>
                  <a:lnTo>
                    <a:pt x="569" y="171"/>
                  </a:lnTo>
                  <a:lnTo>
                    <a:pt x="568" y="171"/>
                  </a:lnTo>
                  <a:lnTo>
                    <a:pt x="566" y="171"/>
                  </a:lnTo>
                  <a:lnTo>
                    <a:pt x="564" y="172"/>
                  </a:lnTo>
                  <a:lnTo>
                    <a:pt x="564" y="173"/>
                  </a:lnTo>
                  <a:lnTo>
                    <a:pt x="563" y="175"/>
                  </a:lnTo>
                  <a:lnTo>
                    <a:pt x="562" y="176"/>
                  </a:lnTo>
                  <a:lnTo>
                    <a:pt x="561" y="176"/>
                  </a:lnTo>
                  <a:lnTo>
                    <a:pt x="560" y="177"/>
                  </a:lnTo>
                  <a:lnTo>
                    <a:pt x="559" y="177"/>
                  </a:lnTo>
                  <a:lnTo>
                    <a:pt x="558" y="177"/>
                  </a:lnTo>
                  <a:lnTo>
                    <a:pt x="557" y="177"/>
                  </a:lnTo>
                  <a:lnTo>
                    <a:pt x="556" y="176"/>
                  </a:lnTo>
                  <a:lnTo>
                    <a:pt x="555" y="176"/>
                  </a:lnTo>
                  <a:lnTo>
                    <a:pt x="555" y="177"/>
                  </a:lnTo>
                  <a:lnTo>
                    <a:pt x="555" y="177"/>
                  </a:lnTo>
                  <a:lnTo>
                    <a:pt x="555" y="178"/>
                  </a:lnTo>
                  <a:lnTo>
                    <a:pt x="555" y="179"/>
                  </a:lnTo>
                  <a:lnTo>
                    <a:pt x="554" y="180"/>
                  </a:lnTo>
                  <a:lnTo>
                    <a:pt x="554" y="181"/>
                  </a:lnTo>
                  <a:lnTo>
                    <a:pt x="553" y="182"/>
                  </a:lnTo>
                  <a:lnTo>
                    <a:pt x="553" y="182"/>
                  </a:lnTo>
                  <a:lnTo>
                    <a:pt x="553" y="183"/>
                  </a:lnTo>
                  <a:lnTo>
                    <a:pt x="552" y="184"/>
                  </a:lnTo>
                  <a:lnTo>
                    <a:pt x="551" y="185"/>
                  </a:lnTo>
                  <a:lnTo>
                    <a:pt x="550" y="185"/>
                  </a:lnTo>
                  <a:lnTo>
                    <a:pt x="549" y="185"/>
                  </a:lnTo>
                  <a:lnTo>
                    <a:pt x="548" y="185"/>
                  </a:lnTo>
                  <a:lnTo>
                    <a:pt x="548" y="184"/>
                  </a:lnTo>
                  <a:lnTo>
                    <a:pt x="548" y="183"/>
                  </a:lnTo>
                  <a:lnTo>
                    <a:pt x="547" y="183"/>
                  </a:lnTo>
                  <a:lnTo>
                    <a:pt x="547" y="182"/>
                  </a:lnTo>
                  <a:lnTo>
                    <a:pt x="546" y="182"/>
                  </a:lnTo>
                  <a:lnTo>
                    <a:pt x="546" y="182"/>
                  </a:lnTo>
                  <a:lnTo>
                    <a:pt x="544" y="182"/>
                  </a:lnTo>
                  <a:lnTo>
                    <a:pt x="542" y="182"/>
                  </a:lnTo>
                  <a:lnTo>
                    <a:pt x="541" y="183"/>
                  </a:lnTo>
                  <a:lnTo>
                    <a:pt x="540" y="184"/>
                  </a:lnTo>
                  <a:lnTo>
                    <a:pt x="539" y="185"/>
                  </a:lnTo>
                  <a:lnTo>
                    <a:pt x="539" y="185"/>
                  </a:lnTo>
                  <a:lnTo>
                    <a:pt x="539" y="186"/>
                  </a:lnTo>
                  <a:lnTo>
                    <a:pt x="538" y="186"/>
                  </a:lnTo>
                  <a:lnTo>
                    <a:pt x="538" y="187"/>
                  </a:lnTo>
                  <a:lnTo>
                    <a:pt x="538" y="187"/>
                  </a:lnTo>
                  <a:lnTo>
                    <a:pt x="538" y="188"/>
                  </a:lnTo>
                  <a:lnTo>
                    <a:pt x="537" y="188"/>
                  </a:lnTo>
                  <a:lnTo>
                    <a:pt x="536" y="188"/>
                  </a:lnTo>
                  <a:lnTo>
                    <a:pt x="536" y="189"/>
                  </a:lnTo>
                  <a:lnTo>
                    <a:pt x="534" y="191"/>
                  </a:lnTo>
                  <a:lnTo>
                    <a:pt x="534" y="194"/>
                  </a:lnTo>
                  <a:lnTo>
                    <a:pt x="533" y="194"/>
                  </a:lnTo>
                  <a:lnTo>
                    <a:pt x="531" y="196"/>
                  </a:lnTo>
                  <a:lnTo>
                    <a:pt x="529" y="197"/>
                  </a:lnTo>
                  <a:lnTo>
                    <a:pt x="529" y="197"/>
                  </a:lnTo>
                  <a:lnTo>
                    <a:pt x="528" y="198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5" y="201"/>
                  </a:lnTo>
                  <a:lnTo>
                    <a:pt x="524" y="201"/>
                  </a:lnTo>
                  <a:lnTo>
                    <a:pt x="523" y="202"/>
                  </a:lnTo>
                  <a:lnTo>
                    <a:pt x="521" y="202"/>
                  </a:lnTo>
                  <a:lnTo>
                    <a:pt x="519" y="202"/>
                  </a:lnTo>
                  <a:lnTo>
                    <a:pt x="516" y="202"/>
                  </a:lnTo>
                  <a:lnTo>
                    <a:pt x="514" y="203"/>
                  </a:lnTo>
                  <a:lnTo>
                    <a:pt x="513" y="203"/>
                  </a:lnTo>
                  <a:lnTo>
                    <a:pt x="512" y="203"/>
                  </a:lnTo>
                  <a:lnTo>
                    <a:pt x="512" y="204"/>
                  </a:lnTo>
                  <a:lnTo>
                    <a:pt x="511" y="205"/>
                  </a:lnTo>
                  <a:lnTo>
                    <a:pt x="509" y="207"/>
                  </a:lnTo>
                  <a:lnTo>
                    <a:pt x="508" y="208"/>
                  </a:lnTo>
                  <a:lnTo>
                    <a:pt x="507" y="208"/>
                  </a:lnTo>
                  <a:lnTo>
                    <a:pt x="506" y="208"/>
                  </a:lnTo>
                  <a:lnTo>
                    <a:pt x="505" y="209"/>
                  </a:lnTo>
                  <a:lnTo>
                    <a:pt x="505" y="210"/>
                  </a:lnTo>
                  <a:lnTo>
                    <a:pt x="505" y="211"/>
                  </a:lnTo>
                  <a:lnTo>
                    <a:pt x="505" y="211"/>
                  </a:lnTo>
                  <a:lnTo>
                    <a:pt x="506" y="211"/>
                  </a:lnTo>
                  <a:lnTo>
                    <a:pt x="506" y="212"/>
                  </a:lnTo>
                  <a:lnTo>
                    <a:pt x="505" y="212"/>
                  </a:lnTo>
                  <a:lnTo>
                    <a:pt x="504" y="212"/>
                  </a:lnTo>
                  <a:lnTo>
                    <a:pt x="504" y="212"/>
                  </a:lnTo>
                  <a:lnTo>
                    <a:pt x="503" y="212"/>
                  </a:lnTo>
                  <a:lnTo>
                    <a:pt x="502" y="212"/>
                  </a:lnTo>
                  <a:lnTo>
                    <a:pt x="501" y="213"/>
                  </a:lnTo>
                  <a:lnTo>
                    <a:pt x="500" y="213"/>
                  </a:lnTo>
                  <a:lnTo>
                    <a:pt x="499" y="213"/>
                  </a:lnTo>
                  <a:lnTo>
                    <a:pt x="497" y="214"/>
                  </a:lnTo>
                  <a:lnTo>
                    <a:pt x="496" y="214"/>
                  </a:lnTo>
                  <a:lnTo>
                    <a:pt x="496" y="215"/>
                  </a:lnTo>
                  <a:lnTo>
                    <a:pt x="495" y="215"/>
                  </a:lnTo>
                  <a:lnTo>
                    <a:pt x="495" y="216"/>
                  </a:lnTo>
                  <a:lnTo>
                    <a:pt x="495" y="217"/>
                  </a:lnTo>
                  <a:lnTo>
                    <a:pt x="495" y="216"/>
                  </a:lnTo>
                  <a:lnTo>
                    <a:pt x="494" y="216"/>
                  </a:lnTo>
                  <a:lnTo>
                    <a:pt x="493" y="217"/>
                  </a:lnTo>
                  <a:lnTo>
                    <a:pt x="492" y="217"/>
                  </a:lnTo>
                  <a:lnTo>
                    <a:pt x="492" y="218"/>
                  </a:lnTo>
                  <a:lnTo>
                    <a:pt x="492" y="219"/>
                  </a:lnTo>
                  <a:lnTo>
                    <a:pt x="492" y="219"/>
                  </a:lnTo>
                  <a:lnTo>
                    <a:pt x="493" y="219"/>
                  </a:lnTo>
                  <a:lnTo>
                    <a:pt x="493" y="220"/>
                  </a:lnTo>
                  <a:lnTo>
                    <a:pt x="492" y="223"/>
                  </a:lnTo>
                  <a:lnTo>
                    <a:pt x="492" y="225"/>
                  </a:lnTo>
                  <a:lnTo>
                    <a:pt x="491" y="226"/>
                  </a:lnTo>
                  <a:lnTo>
                    <a:pt x="491" y="227"/>
                  </a:lnTo>
                  <a:lnTo>
                    <a:pt x="490" y="227"/>
                  </a:lnTo>
                  <a:lnTo>
                    <a:pt x="489" y="228"/>
                  </a:lnTo>
                  <a:lnTo>
                    <a:pt x="488" y="228"/>
                  </a:lnTo>
                  <a:lnTo>
                    <a:pt x="487" y="228"/>
                  </a:lnTo>
                  <a:lnTo>
                    <a:pt x="487" y="228"/>
                  </a:lnTo>
                  <a:lnTo>
                    <a:pt x="487" y="228"/>
                  </a:lnTo>
                  <a:lnTo>
                    <a:pt x="486" y="228"/>
                  </a:lnTo>
                  <a:lnTo>
                    <a:pt x="486" y="229"/>
                  </a:lnTo>
                  <a:lnTo>
                    <a:pt x="485" y="230"/>
                  </a:lnTo>
                  <a:lnTo>
                    <a:pt x="484" y="231"/>
                  </a:lnTo>
                  <a:lnTo>
                    <a:pt x="482" y="231"/>
                  </a:lnTo>
                  <a:lnTo>
                    <a:pt x="482" y="232"/>
                  </a:lnTo>
                  <a:lnTo>
                    <a:pt x="481" y="233"/>
                  </a:lnTo>
                  <a:lnTo>
                    <a:pt x="480" y="235"/>
                  </a:lnTo>
                  <a:lnTo>
                    <a:pt x="479" y="237"/>
                  </a:lnTo>
                  <a:lnTo>
                    <a:pt x="479" y="238"/>
                  </a:lnTo>
                  <a:lnTo>
                    <a:pt x="478" y="238"/>
                  </a:lnTo>
                  <a:lnTo>
                    <a:pt x="477" y="239"/>
                  </a:lnTo>
                  <a:lnTo>
                    <a:pt x="476" y="239"/>
                  </a:lnTo>
                  <a:lnTo>
                    <a:pt x="476" y="240"/>
                  </a:lnTo>
                  <a:lnTo>
                    <a:pt x="475" y="240"/>
                  </a:lnTo>
                  <a:lnTo>
                    <a:pt x="475" y="241"/>
                  </a:lnTo>
                  <a:lnTo>
                    <a:pt x="474" y="241"/>
                  </a:lnTo>
                  <a:lnTo>
                    <a:pt x="474" y="242"/>
                  </a:lnTo>
                  <a:lnTo>
                    <a:pt x="474" y="243"/>
                  </a:lnTo>
                  <a:lnTo>
                    <a:pt x="474" y="244"/>
                  </a:lnTo>
                  <a:lnTo>
                    <a:pt x="473" y="245"/>
                  </a:lnTo>
                  <a:lnTo>
                    <a:pt x="474" y="246"/>
                  </a:lnTo>
                  <a:lnTo>
                    <a:pt x="474" y="248"/>
                  </a:lnTo>
                  <a:lnTo>
                    <a:pt x="474" y="249"/>
                  </a:lnTo>
                  <a:lnTo>
                    <a:pt x="474" y="250"/>
                  </a:lnTo>
                  <a:lnTo>
                    <a:pt x="475" y="250"/>
                  </a:lnTo>
                  <a:lnTo>
                    <a:pt x="476" y="250"/>
                  </a:lnTo>
                  <a:lnTo>
                    <a:pt x="476" y="251"/>
                  </a:lnTo>
                  <a:lnTo>
                    <a:pt x="476" y="252"/>
                  </a:lnTo>
                  <a:lnTo>
                    <a:pt x="477" y="253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5"/>
                  </a:lnTo>
                  <a:lnTo>
                    <a:pt x="475" y="256"/>
                  </a:lnTo>
                  <a:lnTo>
                    <a:pt x="474" y="256"/>
                  </a:lnTo>
                  <a:lnTo>
                    <a:pt x="473" y="255"/>
                  </a:lnTo>
                  <a:lnTo>
                    <a:pt x="472" y="255"/>
                  </a:lnTo>
                  <a:lnTo>
                    <a:pt x="471" y="255"/>
                  </a:lnTo>
                  <a:lnTo>
                    <a:pt x="471" y="256"/>
                  </a:lnTo>
                  <a:lnTo>
                    <a:pt x="470" y="256"/>
                  </a:lnTo>
                  <a:lnTo>
                    <a:pt x="470" y="257"/>
                  </a:lnTo>
                  <a:lnTo>
                    <a:pt x="466" y="254"/>
                  </a:lnTo>
                  <a:lnTo>
                    <a:pt x="463" y="253"/>
                  </a:lnTo>
                  <a:lnTo>
                    <a:pt x="461" y="252"/>
                  </a:lnTo>
                  <a:lnTo>
                    <a:pt x="461" y="251"/>
                  </a:lnTo>
                  <a:lnTo>
                    <a:pt x="459" y="250"/>
                  </a:lnTo>
                  <a:lnTo>
                    <a:pt x="457" y="248"/>
                  </a:lnTo>
                  <a:lnTo>
                    <a:pt x="455" y="246"/>
                  </a:lnTo>
                  <a:lnTo>
                    <a:pt x="455" y="246"/>
                  </a:lnTo>
                  <a:lnTo>
                    <a:pt x="454" y="246"/>
                  </a:lnTo>
                  <a:lnTo>
                    <a:pt x="453" y="246"/>
                  </a:lnTo>
                  <a:lnTo>
                    <a:pt x="453" y="246"/>
                  </a:lnTo>
                  <a:lnTo>
                    <a:pt x="453" y="245"/>
                  </a:lnTo>
                  <a:lnTo>
                    <a:pt x="453" y="245"/>
                  </a:lnTo>
                  <a:lnTo>
                    <a:pt x="454" y="245"/>
                  </a:lnTo>
                  <a:lnTo>
                    <a:pt x="455" y="244"/>
                  </a:lnTo>
                  <a:lnTo>
                    <a:pt x="456" y="243"/>
                  </a:lnTo>
                  <a:lnTo>
                    <a:pt x="456" y="242"/>
                  </a:lnTo>
                  <a:lnTo>
                    <a:pt x="457" y="241"/>
                  </a:lnTo>
                  <a:lnTo>
                    <a:pt x="457" y="240"/>
                  </a:lnTo>
                  <a:lnTo>
                    <a:pt x="457" y="239"/>
                  </a:lnTo>
                  <a:lnTo>
                    <a:pt x="458" y="238"/>
                  </a:lnTo>
                  <a:lnTo>
                    <a:pt x="458" y="237"/>
                  </a:lnTo>
                  <a:lnTo>
                    <a:pt x="458" y="237"/>
                  </a:lnTo>
                  <a:lnTo>
                    <a:pt x="457" y="237"/>
                  </a:lnTo>
                  <a:lnTo>
                    <a:pt x="457" y="236"/>
                  </a:lnTo>
                  <a:lnTo>
                    <a:pt x="458" y="235"/>
                  </a:lnTo>
                  <a:lnTo>
                    <a:pt x="458" y="234"/>
                  </a:lnTo>
                  <a:lnTo>
                    <a:pt x="458" y="233"/>
                  </a:lnTo>
                  <a:lnTo>
                    <a:pt x="457" y="233"/>
                  </a:lnTo>
                  <a:lnTo>
                    <a:pt x="456" y="233"/>
                  </a:lnTo>
                  <a:lnTo>
                    <a:pt x="456" y="234"/>
                  </a:lnTo>
                  <a:lnTo>
                    <a:pt x="455" y="233"/>
                  </a:lnTo>
                  <a:lnTo>
                    <a:pt x="455" y="234"/>
                  </a:lnTo>
                  <a:lnTo>
                    <a:pt x="454" y="234"/>
                  </a:lnTo>
                  <a:lnTo>
                    <a:pt x="453" y="233"/>
                  </a:lnTo>
                  <a:lnTo>
                    <a:pt x="453" y="232"/>
                  </a:lnTo>
                  <a:lnTo>
                    <a:pt x="453" y="231"/>
                  </a:lnTo>
                  <a:lnTo>
                    <a:pt x="453" y="230"/>
                  </a:lnTo>
                  <a:lnTo>
                    <a:pt x="453" y="230"/>
                  </a:lnTo>
                  <a:lnTo>
                    <a:pt x="452" y="229"/>
                  </a:lnTo>
                  <a:lnTo>
                    <a:pt x="452" y="228"/>
                  </a:lnTo>
                  <a:lnTo>
                    <a:pt x="451" y="228"/>
                  </a:lnTo>
                  <a:lnTo>
                    <a:pt x="451" y="227"/>
                  </a:lnTo>
                  <a:lnTo>
                    <a:pt x="451" y="226"/>
                  </a:lnTo>
                  <a:lnTo>
                    <a:pt x="450" y="226"/>
                  </a:lnTo>
                  <a:lnTo>
                    <a:pt x="449" y="227"/>
                  </a:lnTo>
                  <a:lnTo>
                    <a:pt x="448" y="227"/>
                  </a:lnTo>
                  <a:lnTo>
                    <a:pt x="448" y="228"/>
                  </a:lnTo>
                  <a:lnTo>
                    <a:pt x="447" y="228"/>
                  </a:lnTo>
                  <a:lnTo>
                    <a:pt x="446" y="228"/>
                  </a:lnTo>
                  <a:lnTo>
                    <a:pt x="445" y="228"/>
                  </a:lnTo>
                  <a:lnTo>
                    <a:pt x="444" y="227"/>
                  </a:lnTo>
                  <a:lnTo>
                    <a:pt x="444" y="227"/>
                  </a:lnTo>
                  <a:lnTo>
                    <a:pt x="439" y="227"/>
                  </a:lnTo>
                  <a:lnTo>
                    <a:pt x="434" y="228"/>
                  </a:lnTo>
                  <a:lnTo>
                    <a:pt x="430" y="228"/>
                  </a:lnTo>
                  <a:lnTo>
                    <a:pt x="427" y="228"/>
                  </a:lnTo>
                  <a:lnTo>
                    <a:pt x="422" y="228"/>
                  </a:lnTo>
                  <a:lnTo>
                    <a:pt x="417" y="228"/>
                  </a:lnTo>
                  <a:lnTo>
                    <a:pt x="412" y="228"/>
                  </a:lnTo>
                  <a:lnTo>
                    <a:pt x="408" y="228"/>
                  </a:lnTo>
                  <a:lnTo>
                    <a:pt x="407" y="228"/>
                  </a:lnTo>
                  <a:lnTo>
                    <a:pt x="406" y="228"/>
                  </a:lnTo>
                  <a:lnTo>
                    <a:pt x="405" y="228"/>
                  </a:lnTo>
                  <a:lnTo>
                    <a:pt x="404" y="227"/>
                  </a:lnTo>
                  <a:lnTo>
                    <a:pt x="404" y="226"/>
                  </a:lnTo>
                  <a:lnTo>
                    <a:pt x="402" y="219"/>
                  </a:lnTo>
                  <a:lnTo>
                    <a:pt x="401" y="211"/>
                  </a:lnTo>
                  <a:lnTo>
                    <a:pt x="400" y="205"/>
                  </a:lnTo>
                  <a:lnTo>
                    <a:pt x="398" y="199"/>
                  </a:lnTo>
                  <a:lnTo>
                    <a:pt x="397" y="193"/>
                  </a:lnTo>
                  <a:lnTo>
                    <a:pt x="397" y="185"/>
                  </a:lnTo>
                  <a:lnTo>
                    <a:pt x="396" y="185"/>
                  </a:lnTo>
                  <a:lnTo>
                    <a:pt x="391" y="185"/>
                  </a:lnTo>
                  <a:lnTo>
                    <a:pt x="386" y="185"/>
                  </a:lnTo>
                  <a:lnTo>
                    <a:pt x="383" y="185"/>
                  </a:lnTo>
                  <a:lnTo>
                    <a:pt x="378" y="185"/>
                  </a:lnTo>
                  <a:lnTo>
                    <a:pt x="378" y="185"/>
                  </a:lnTo>
                  <a:lnTo>
                    <a:pt x="378" y="176"/>
                  </a:lnTo>
                  <a:lnTo>
                    <a:pt x="378" y="167"/>
                  </a:lnTo>
                  <a:lnTo>
                    <a:pt x="378" y="165"/>
                  </a:lnTo>
                  <a:lnTo>
                    <a:pt x="378" y="164"/>
                  </a:lnTo>
                  <a:lnTo>
                    <a:pt x="379" y="164"/>
                  </a:lnTo>
                  <a:lnTo>
                    <a:pt x="380" y="164"/>
                  </a:lnTo>
                  <a:lnTo>
                    <a:pt x="380" y="163"/>
                  </a:lnTo>
                  <a:lnTo>
                    <a:pt x="380" y="161"/>
                  </a:lnTo>
                  <a:lnTo>
                    <a:pt x="380" y="160"/>
                  </a:lnTo>
                  <a:lnTo>
                    <a:pt x="381" y="148"/>
                  </a:lnTo>
                  <a:lnTo>
                    <a:pt x="382" y="135"/>
                  </a:lnTo>
                  <a:lnTo>
                    <a:pt x="376" y="139"/>
                  </a:lnTo>
                  <a:lnTo>
                    <a:pt x="370" y="141"/>
                  </a:lnTo>
                  <a:lnTo>
                    <a:pt x="367" y="136"/>
                  </a:lnTo>
                  <a:lnTo>
                    <a:pt x="365" y="130"/>
                  </a:lnTo>
                  <a:lnTo>
                    <a:pt x="362" y="126"/>
                  </a:lnTo>
                  <a:lnTo>
                    <a:pt x="359" y="119"/>
                  </a:lnTo>
                  <a:lnTo>
                    <a:pt x="359" y="118"/>
                  </a:lnTo>
                  <a:lnTo>
                    <a:pt x="359" y="117"/>
                  </a:lnTo>
                  <a:lnTo>
                    <a:pt x="354" y="116"/>
                  </a:lnTo>
                  <a:lnTo>
                    <a:pt x="350" y="114"/>
                  </a:lnTo>
                  <a:lnTo>
                    <a:pt x="349" y="111"/>
                  </a:lnTo>
                  <a:lnTo>
                    <a:pt x="346" y="109"/>
                  </a:lnTo>
                  <a:lnTo>
                    <a:pt x="342" y="104"/>
                  </a:lnTo>
                  <a:lnTo>
                    <a:pt x="339" y="99"/>
                  </a:lnTo>
                  <a:lnTo>
                    <a:pt x="338" y="98"/>
                  </a:lnTo>
                  <a:lnTo>
                    <a:pt x="337" y="97"/>
                  </a:lnTo>
                  <a:lnTo>
                    <a:pt x="336" y="97"/>
                  </a:lnTo>
                  <a:lnTo>
                    <a:pt x="335" y="97"/>
                  </a:lnTo>
                  <a:lnTo>
                    <a:pt x="334" y="98"/>
                  </a:lnTo>
                  <a:lnTo>
                    <a:pt x="331" y="100"/>
                  </a:lnTo>
                  <a:lnTo>
                    <a:pt x="327" y="101"/>
                  </a:lnTo>
                  <a:lnTo>
                    <a:pt x="324" y="104"/>
                  </a:lnTo>
                  <a:lnTo>
                    <a:pt x="319" y="106"/>
                  </a:lnTo>
                  <a:lnTo>
                    <a:pt x="318" y="106"/>
                  </a:lnTo>
                  <a:lnTo>
                    <a:pt x="318" y="107"/>
                  </a:lnTo>
                  <a:lnTo>
                    <a:pt x="316" y="106"/>
                  </a:lnTo>
                  <a:lnTo>
                    <a:pt x="311" y="106"/>
                  </a:lnTo>
                  <a:lnTo>
                    <a:pt x="306" y="105"/>
                  </a:lnTo>
                  <a:lnTo>
                    <a:pt x="300" y="105"/>
                  </a:lnTo>
                  <a:lnTo>
                    <a:pt x="296" y="104"/>
                  </a:lnTo>
                  <a:lnTo>
                    <a:pt x="290" y="104"/>
                  </a:lnTo>
                  <a:lnTo>
                    <a:pt x="284" y="103"/>
                  </a:lnTo>
                  <a:lnTo>
                    <a:pt x="278" y="102"/>
                  </a:lnTo>
                  <a:lnTo>
                    <a:pt x="273" y="102"/>
                  </a:lnTo>
                  <a:lnTo>
                    <a:pt x="269" y="102"/>
                  </a:lnTo>
                  <a:lnTo>
                    <a:pt x="265" y="103"/>
                  </a:lnTo>
                  <a:lnTo>
                    <a:pt x="262" y="104"/>
                  </a:lnTo>
                  <a:lnTo>
                    <a:pt x="258" y="104"/>
                  </a:lnTo>
                  <a:lnTo>
                    <a:pt x="255" y="105"/>
                  </a:lnTo>
                  <a:lnTo>
                    <a:pt x="252" y="106"/>
                  </a:lnTo>
                  <a:lnTo>
                    <a:pt x="248" y="106"/>
                  </a:lnTo>
                  <a:lnTo>
                    <a:pt x="245" y="107"/>
                  </a:lnTo>
                  <a:lnTo>
                    <a:pt x="243" y="107"/>
                  </a:lnTo>
                  <a:lnTo>
                    <a:pt x="240" y="108"/>
                  </a:lnTo>
                  <a:lnTo>
                    <a:pt x="239" y="108"/>
                  </a:lnTo>
                  <a:lnTo>
                    <a:pt x="236" y="109"/>
                  </a:lnTo>
                  <a:lnTo>
                    <a:pt x="235" y="109"/>
                  </a:lnTo>
                  <a:lnTo>
                    <a:pt x="233" y="109"/>
                  </a:lnTo>
                  <a:lnTo>
                    <a:pt x="232" y="109"/>
                  </a:lnTo>
                  <a:lnTo>
                    <a:pt x="231" y="109"/>
                  </a:lnTo>
                  <a:lnTo>
                    <a:pt x="229" y="110"/>
                  </a:lnTo>
                  <a:lnTo>
                    <a:pt x="228" y="110"/>
                  </a:lnTo>
                  <a:lnTo>
                    <a:pt x="228" y="109"/>
                  </a:lnTo>
                  <a:lnTo>
                    <a:pt x="227" y="109"/>
                  </a:lnTo>
                  <a:lnTo>
                    <a:pt x="223" y="106"/>
                  </a:lnTo>
                  <a:lnTo>
                    <a:pt x="222" y="103"/>
                  </a:lnTo>
                  <a:lnTo>
                    <a:pt x="219" y="100"/>
                  </a:lnTo>
                  <a:lnTo>
                    <a:pt x="217" y="99"/>
                  </a:lnTo>
                  <a:lnTo>
                    <a:pt x="215" y="96"/>
                  </a:lnTo>
                  <a:lnTo>
                    <a:pt x="213" y="94"/>
                  </a:lnTo>
                  <a:lnTo>
                    <a:pt x="211" y="91"/>
                  </a:lnTo>
                  <a:lnTo>
                    <a:pt x="209" y="89"/>
                  </a:lnTo>
                  <a:lnTo>
                    <a:pt x="206" y="86"/>
                  </a:lnTo>
                  <a:lnTo>
                    <a:pt x="204" y="83"/>
                  </a:lnTo>
                  <a:lnTo>
                    <a:pt x="202" y="81"/>
                  </a:lnTo>
                  <a:lnTo>
                    <a:pt x="200" y="78"/>
                  </a:lnTo>
                  <a:lnTo>
                    <a:pt x="196" y="74"/>
                  </a:lnTo>
                  <a:lnTo>
                    <a:pt x="193" y="71"/>
                  </a:lnTo>
                  <a:lnTo>
                    <a:pt x="193" y="69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91" y="64"/>
                  </a:lnTo>
                  <a:lnTo>
                    <a:pt x="190" y="63"/>
                  </a:lnTo>
                  <a:lnTo>
                    <a:pt x="189" y="61"/>
                  </a:lnTo>
                  <a:lnTo>
                    <a:pt x="185" y="58"/>
                  </a:lnTo>
                  <a:lnTo>
                    <a:pt x="180" y="56"/>
                  </a:lnTo>
                  <a:lnTo>
                    <a:pt x="175" y="53"/>
                  </a:lnTo>
                  <a:lnTo>
                    <a:pt x="169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3"/>
                  </a:lnTo>
                  <a:lnTo>
                    <a:pt x="139" y="29"/>
                  </a:lnTo>
                  <a:lnTo>
                    <a:pt x="132" y="23"/>
                  </a:lnTo>
                  <a:lnTo>
                    <a:pt x="125" y="19"/>
                  </a:lnTo>
                  <a:lnTo>
                    <a:pt x="119" y="14"/>
                  </a:lnTo>
                  <a:lnTo>
                    <a:pt x="116" y="13"/>
                  </a:lnTo>
                  <a:lnTo>
                    <a:pt x="112" y="10"/>
                  </a:lnTo>
                  <a:lnTo>
                    <a:pt x="108" y="7"/>
                  </a:lnTo>
                  <a:lnTo>
                    <a:pt x="104" y="5"/>
                  </a:lnTo>
                  <a:lnTo>
                    <a:pt x="103" y="3"/>
                  </a:lnTo>
                  <a:lnTo>
                    <a:pt x="102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6" y="0"/>
                  </a:lnTo>
                  <a:lnTo>
                    <a:pt x="94" y="1"/>
                  </a:lnTo>
                  <a:lnTo>
                    <a:pt x="91" y="2"/>
                  </a:lnTo>
                  <a:lnTo>
                    <a:pt x="88" y="2"/>
                  </a:lnTo>
                  <a:lnTo>
                    <a:pt x="87" y="3"/>
                  </a:lnTo>
                  <a:lnTo>
                    <a:pt x="84" y="4"/>
                  </a:lnTo>
                  <a:lnTo>
                    <a:pt x="82" y="5"/>
                  </a:lnTo>
                  <a:lnTo>
                    <a:pt x="80" y="5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1" y="8"/>
                  </a:lnTo>
                  <a:lnTo>
                    <a:pt x="66" y="9"/>
                  </a:lnTo>
                  <a:lnTo>
                    <a:pt x="61" y="10"/>
                  </a:lnTo>
                  <a:lnTo>
                    <a:pt x="57" y="12"/>
                  </a:lnTo>
                  <a:lnTo>
                    <a:pt x="53" y="13"/>
                  </a:lnTo>
                  <a:lnTo>
                    <a:pt x="50" y="14"/>
                  </a:lnTo>
                  <a:lnTo>
                    <a:pt x="46" y="15"/>
                  </a:lnTo>
                  <a:lnTo>
                    <a:pt x="43" y="16"/>
                  </a:lnTo>
                  <a:lnTo>
                    <a:pt x="39" y="17"/>
                  </a:lnTo>
                  <a:lnTo>
                    <a:pt x="36" y="19"/>
                  </a:lnTo>
                  <a:lnTo>
                    <a:pt x="32" y="20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5" y="23"/>
                  </a:lnTo>
                  <a:lnTo>
                    <a:pt x="21" y="23"/>
                  </a:lnTo>
                  <a:lnTo>
                    <a:pt x="18" y="24"/>
                  </a:lnTo>
                  <a:lnTo>
                    <a:pt x="15" y="26"/>
                  </a:lnTo>
                  <a:lnTo>
                    <a:pt x="11" y="27"/>
                  </a:lnTo>
                  <a:lnTo>
                    <a:pt x="8" y="28"/>
                  </a:lnTo>
                  <a:lnTo>
                    <a:pt x="3" y="30"/>
                  </a:lnTo>
                  <a:lnTo>
                    <a:pt x="0" y="31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0" y="67"/>
                  </a:lnTo>
                  <a:lnTo>
                    <a:pt x="0" y="79"/>
                  </a:lnTo>
                  <a:lnTo>
                    <a:pt x="0" y="91"/>
                  </a:lnTo>
                  <a:lnTo>
                    <a:pt x="0" y="102"/>
                  </a:lnTo>
                  <a:lnTo>
                    <a:pt x="0" y="115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0" y="151"/>
                  </a:lnTo>
                  <a:lnTo>
                    <a:pt x="0" y="161"/>
                  </a:lnTo>
                  <a:lnTo>
                    <a:pt x="0" y="174"/>
                  </a:lnTo>
                  <a:lnTo>
                    <a:pt x="0" y="185"/>
                  </a:lnTo>
                  <a:lnTo>
                    <a:pt x="0" y="197"/>
                  </a:lnTo>
                  <a:lnTo>
                    <a:pt x="0" y="208"/>
                  </a:lnTo>
                  <a:lnTo>
                    <a:pt x="0" y="220"/>
                  </a:lnTo>
                  <a:lnTo>
                    <a:pt x="6" y="220"/>
                  </a:lnTo>
                  <a:lnTo>
                    <a:pt x="14" y="221"/>
                  </a:lnTo>
                  <a:close/>
                  <a:moveTo>
                    <a:pt x="550" y="236"/>
                  </a:moveTo>
                  <a:lnTo>
                    <a:pt x="551" y="236"/>
                  </a:lnTo>
                  <a:lnTo>
                    <a:pt x="552" y="237"/>
                  </a:lnTo>
                  <a:lnTo>
                    <a:pt x="553" y="237"/>
                  </a:lnTo>
                  <a:lnTo>
                    <a:pt x="553" y="238"/>
                  </a:lnTo>
                  <a:lnTo>
                    <a:pt x="553" y="239"/>
                  </a:lnTo>
                  <a:lnTo>
                    <a:pt x="552" y="239"/>
                  </a:lnTo>
                  <a:lnTo>
                    <a:pt x="552" y="238"/>
                  </a:lnTo>
                  <a:lnTo>
                    <a:pt x="550" y="237"/>
                  </a:lnTo>
                  <a:lnTo>
                    <a:pt x="550" y="237"/>
                  </a:lnTo>
                  <a:lnTo>
                    <a:pt x="549" y="236"/>
                  </a:lnTo>
                  <a:lnTo>
                    <a:pt x="550" y="23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7" name="Freeform 119">
              <a:extLst>
                <a:ext uri="{FF2B5EF4-FFF2-40B4-BE49-F238E27FC236}">
                  <a16:creationId xmlns:a16="http://schemas.microsoft.com/office/drawing/2014/main" id="{37E4E8EC-664D-825C-D5C8-BEEA478E7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2044700"/>
              <a:ext cx="9525" cy="11113"/>
            </a:xfrm>
            <a:custGeom>
              <a:avLst/>
              <a:gdLst>
                <a:gd name="T0" fmla="*/ 2 w 6"/>
                <a:gd name="T1" fmla="*/ 5 h 7"/>
                <a:gd name="T2" fmla="*/ 3 w 6"/>
                <a:gd name="T3" fmla="*/ 6 h 7"/>
                <a:gd name="T4" fmla="*/ 5 w 6"/>
                <a:gd name="T5" fmla="*/ 7 h 7"/>
                <a:gd name="T6" fmla="*/ 6 w 6"/>
                <a:gd name="T7" fmla="*/ 6 h 7"/>
                <a:gd name="T8" fmla="*/ 6 w 6"/>
                <a:gd name="T9" fmla="*/ 5 h 7"/>
                <a:gd name="T10" fmla="*/ 6 w 6"/>
                <a:gd name="T11" fmla="*/ 4 h 7"/>
                <a:gd name="T12" fmla="*/ 5 w 6"/>
                <a:gd name="T13" fmla="*/ 4 h 7"/>
                <a:gd name="T14" fmla="*/ 5 w 6"/>
                <a:gd name="T15" fmla="*/ 3 h 7"/>
                <a:gd name="T16" fmla="*/ 4 w 6"/>
                <a:gd name="T17" fmla="*/ 1 h 7"/>
                <a:gd name="T18" fmla="*/ 4 w 6"/>
                <a:gd name="T19" fmla="*/ 0 h 7"/>
                <a:gd name="T20" fmla="*/ 3 w 6"/>
                <a:gd name="T21" fmla="*/ 0 h 7"/>
                <a:gd name="T22" fmla="*/ 2 w 6"/>
                <a:gd name="T23" fmla="*/ 0 h 7"/>
                <a:gd name="T24" fmla="*/ 2 w 6"/>
                <a:gd name="T25" fmla="*/ 1 h 7"/>
                <a:gd name="T26" fmla="*/ 1 w 6"/>
                <a:gd name="T27" fmla="*/ 2 h 7"/>
                <a:gd name="T28" fmla="*/ 0 w 6"/>
                <a:gd name="T29" fmla="*/ 3 h 7"/>
                <a:gd name="T30" fmla="*/ 1 w 6"/>
                <a:gd name="T31" fmla="*/ 4 h 7"/>
                <a:gd name="T32" fmla="*/ 2 w 6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7">
                  <a:moveTo>
                    <a:pt x="2" y="5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8" name="Freeform 120">
              <a:extLst>
                <a:ext uri="{FF2B5EF4-FFF2-40B4-BE49-F238E27FC236}">
                  <a16:creationId xmlns:a16="http://schemas.microsoft.com/office/drawing/2014/main" id="{5ED41C23-86DF-19D5-E1C3-3D6D8C593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3" y="2092325"/>
              <a:ext cx="7937" cy="7938"/>
            </a:xfrm>
            <a:custGeom>
              <a:avLst/>
              <a:gdLst>
                <a:gd name="T0" fmla="*/ 3 w 5"/>
                <a:gd name="T1" fmla="*/ 3 h 5"/>
                <a:gd name="T2" fmla="*/ 2 w 5"/>
                <a:gd name="T3" fmla="*/ 4 h 5"/>
                <a:gd name="T4" fmla="*/ 3 w 5"/>
                <a:gd name="T5" fmla="*/ 4 h 5"/>
                <a:gd name="T6" fmla="*/ 3 w 5"/>
                <a:gd name="T7" fmla="*/ 5 h 5"/>
                <a:gd name="T8" fmla="*/ 4 w 5"/>
                <a:gd name="T9" fmla="*/ 5 h 5"/>
                <a:gd name="T10" fmla="*/ 4 w 5"/>
                <a:gd name="T11" fmla="*/ 5 h 5"/>
                <a:gd name="T12" fmla="*/ 5 w 5"/>
                <a:gd name="T13" fmla="*/ 5 h 5"/>
                <a:gd name="T14" fmla="*/ 4 w 5"/>
                <a:gd name="T15" fmla="*/ 4 h 5"/>
                <a:gd name="T16" fmla="*/ 4 w 5"/>
                <a:gd name="T17" fmla="*/ 3 h 5"/>
                <a:gd name="T18" fmla="*/ 4 w 5"/>
                <a:gd name="T19" fmla="*/ 2 h 5"/>
                <a:gd name="T20" fmla="*/ 4 w 5"/>
                <a:gd name="T21" fmla="*/ 1 h 5"/>
                <a:gd name="T22" fmla="*/ 4 w 5"/>
                <a:gd name="T23" fmla="*/ 0 h 5"/>
                <a:gd name="T24" fmla="*/ 3 w 5"/>
                <a:gd name="T25" fmla="*/ 0 h 5"/>
                <a:gd name="T26" fmla="*/ 2 w 5"/>
                <a:gd name="T27" fmla="*/ 1 h 5"/>
                <a:gd name="T28" fmla="*/ 1 w 5"/>
                <a:gd name="T29" fmla="*/ 0 h 5"/>
                <a:gd name="T30" fmla="*/ 0 w 5"/>
                <a:gd name="T31" fmla="*/ 0 h 5"/>
                <a:gd name="T32" fmla="*/ 0 w 5"/>
                <a:gd name="T33" fmla="*/ 0 h 5"/>
                <a:gd name="T34" fmla="*/ 0 w 5"/>
                <a:gd name="T35" fmla="*/ 1 h 5"/>
                <a:gd name="T36" fmla="*/ 2 w 5"/>
                <a:gd name="T37" fmla="*/ 2 h 5"/>
                <a:gd name="T38" fmla="*/ 3 w 5"/>
                <a:gd name="T3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9" name="Freeform 121">
              <a:extLst>
                <a:ext uri="{FF2B5EF4-FFF2-40B4-BE49-F238E27FC236}">
                  <a16:creationId xmlns:a16="http://schemas.microsoft.com/office/drawing/2014/main" id="{D9B1D29C-645F-3147-1FFF-08E7DBAF4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1973263"/>
              <a:ext cx="7937" cy="12700"/>
            </a:xfrm>
            <a:custGeom>
              <a:avLst/>
              <a:gdLst>
                <a:gd name="T0" fmla="*/ 3 w 5"/>
                <a:gd name="T1" fmla="*/ 7 h 8"/>
                <a:gd name="T2" fmla="*/ 4 w 5"/>
                <a:gd name="T3" fmla="*/ 8 h 8"/>
                <a:gd name="T4" fmla="*/ 4 w 5"/>
                <a:gd name="T5" fmla="*/ 7 h 8"/>
                <a:gd name="T6" fmla="*/ 5 w 5"/>
                <a:gd name="T7" fmla="*/ 6 h 8"/>
                <a:gd name="T8" fmla="*/ 5 w 5"/>
                <a:gd name="T9" fmla="*/ 4 h 8"/>
                <a:gd name="T10" fmla="*/ 5 w 5"/>
                <a:gd name="T11" fmla="*/ 2 h 8"/>
                <a:gd name="T12" fmla="*/ 4 w 5"/>
                <a:gd name="T13" fmla="*/ 1 h 8"/>
                <a:gd name="T14" fmla="*/ 3 w 5"/>
                <a:gd name="T15" fmla="*/ 1 h 8"/>
                <a:gd name="T16" fmla="*/ 1 w 5"/>
                <a:gd name="T17" fmla="*/ 0 h 8"/>
                <a:gd name="T18" fmla="*/ 0 w 5"/>
                <a:gd name="T19" fmla="*/ 0 h 8"/>
                <a:gd name="T20" fmla="*/ 0 w 5"/>
                <a:gd name="T21" fmla="*/ 1 h 8"/>
                <a:gd name="T22" fmla="*/ 2 w 5"/>
                <a:gd name="T23" fmla="*/ 6 h 8"/>
                <a:gd name="T24" fmla="*/ 3 w 5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lnTo>
                    <a:pt x="4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0" name="Freeform 122">
              <a:extLst>
                <a:ext uri="{FF2B5EF4-FFF2-40B4-BE49-F238E27FC236}">
                  <a16:creationId xmlns:a16="http://schemas.microsoft.com/office/drawing/2014/main" id="{33E59A98-35FC-8A62-F326-25FAD0FDA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525" y="2098675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3 h 4"/>
                <a:gd name="T4" fmla="*/ 2 w 4"/>
                <a:gd name="T5" fmla="*/ 4 h 4"/>
                <a:gd name="T6" fmla="*/ 3 w 4"/>
                <a:gd name="T7" fmla="*/ 4 h 4"/>
                <a:gd name="T8" fmla="*/ 3 w 4"/>
                <a:gd name="T9" fmla="*/ 3 h 4"/>
                <a:gd name="T10" fmla="*/ 4 w 4"/>
                <a:gd name="T11" fmla="*/ 1 h 4"/>
                <a:gd name="T12" fmla="*/ 3 w 4"/>
                <a:gd name="T13" fmla="*/ 1 h 4"/>
                <a:gd name="T14" fmla="*/ 3 w 4"/>
                <a:gd name="T15" fmla="*/ 3 h 4"/>
                <a:gd name="T16" fmla="*/ 2 w 4"/>
                <a:gd name="T17" fmla="*/ 2 h 4"/>
                <a:gd name="T18" fmla="*/ 1 w 4"/>
                <a:gd name="T19" fmla="*/ 1 h 4"/>
                <a:gd name="T20" fmla="*/ 0 w 4"/>
                <a:gd name="T21" fmla="*/ 0 h 4"/>
                <a:gd name="T22" fmla="*/ 0 w 4"/>
                <a:gd name="T23" fmla="*/ 1 h 4"/>
                <a:gd name="T24" fmla="*/ 0 w 4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1" name="Freeform 123">
              <a:extLst>
                <a:ext uri="{FF2B5EF4-FFF2-40B4-BE49-F238E27FC236}">
                  <a16:creationId xmlns:a16="http://schemas.microsoft.com/office/drawing/2014/main" id="{F147F6DE-96A7-5C2E-4655-D44D8D39D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638" y="2081213"/>
              <a:ext cx="6350" cy="11113"/>
            </a:xfrm>
            <a:custGeom>
              <a:avLst/>
              <a:gdLst>
                <a:gd name="T0" fmla="*/ 2 w 4"/>
                <a:gd name="T1" fmla="*/ 7 h 7"/>
                <a:gd name="T2" fmla="*/ 3 w 4"/>
                <a:gd name="T3" fmla="*/ 6 h 7"/>
                <a:gd name="T4" fmla="*/ 3 w 4"/>
                <a:gd name="T5" fmla="*/ 6 h 7"/>
                <a:gd name="T6" fmla="*/ 3 w 4"/>
                <a:gd name="T7" fmla="*/ 4 h 7"/>
                <a:gd name="T8" fmla="*/ 3 w 4"/>
                <a:gd name="T9" fmla="*/ 3 h 7"/>
                <a:gd name="T10" fmla="*/ 3 w 4"/>
                <a:gd name="T11" fmla="*/ 2 h 7"/>
                <a:gd name="T12" fmla="*/ 4 w 4"/>
                <a:gd name="T13" fmla="*/ 1 h 7"/>
                <a:gd name="T14" fmla="*/ 4 w 4"/>
                <a:gd name="T15" fmla="*/ 0 h 7"/>
                <a:gd name="T16" fmla="*/ 3 w 4"/>
                <a:gd name="T17" fmla="*/ 0 h 7"/>
                <a:gd name="T18" fmla="*/ 3 w 4"/>
                <a:gd name="T19" fmla="*/ 1 h 7"/>
                <a:gd name="T20" fmla="*/ 2 w 4"/>
                <a:gd name="T21" fmla="*/ 1 h 7"/>
                <a:gd name="T22" fmla="*/ 1 w 4"/>
                <a:gd name="T23" fmla="*/ 1 h 7"/>
                <a:gd name="T24" fmla="*/ 0 w 4"/>
                <a:gd name="T25" fmla="*/ 1 h 7"/>
                <a:gd name="T26" fmla="*/ 0 w 4"/>
                <a:gd name="T27" fmla="*/ 2 h 7"/>
                <a:gd name="T28" fmla="*/ 0 w 4"/>
                <a:gd name="T29" fmla="*/ 4 h 7"/>
                <a:gd name="T30" fmla="*/ 0 w 4"/>
                <a:gd name="T31" fmla="*/ 5 h 7"/>
                <a:gd name="T32" fmla="*/ 0 w 4"/>
                <a:gd name="T33" fmla="*/ 6 h 7"/>
                <a:gd name="T34" fmla="*/ 0 w 4"/>
                <a:gd name="T35" fmla="*/ 7 h 7"/>
                <a:gd name="T36" fmla="*/ 1 w 4"/>
                <a:gd name="T37" fmla="*/ 7 h 7"/>
                <a:gd name="T38" fmla="*/ 2 w 4"/>
                <a:gd name="T3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3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2" name="Freeform 124">
              <a:extLst>
                <a:ext uri="{FF2B5EF4-FFF2-40B4-BE49-F238E27FC236}">
                  <a16:creationId xmlns:a16="http://schemas.microsoft.com/office/drawing/2014/main" id="{96F9AEC8-27DD-A06F-C679-B5CA8E58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763" y="2082800"/>
              <a:ext cx="7937" cy="15875"/>
            </a:xfrm>
            <a:custGeom>
              <a:avLst/>
              <a:gdLst>
                <a:gd name="T0" fmla="*/ 3 w 5"/>
                <a:gd name="T1" fmla="*/ 10 h 10"/>
                <a:gd name="T2" fmla="*/ 3 w 5"/>
                <a:gd name="T3" fmla="*/ 9 h 10"/>
                <a:gd name="T4" fmla="*/ 3 w 5"/>
                <a:gd name="T5" fmla="*/ 7 h 10"/>
                <a:gd name="T6" fmla="*/ 2 w 5"/>
                <a:gd name="T7" fmla="*/ 7 h 10"/>
                <a:gd name="T8" fmla="*/ 1 w 5"/>
                <a:gd name="T9" fmla="*/ 6 h 10"/>
                <a:gd name="T10" fmla="*/ 1 w 5"/>
                <a:gd name="T11" fmla="*/ 6 h 10"/>
                <a:gd name="T12" fmla="*/ 1 w 5"/>
                <a:gd name="T13" fmla="*/ 5 h 10"/>
                <a:gd name="T14" fmla="*/ 2 w 5"/>
                <a:gd name="T15" fmla="*/ 5 h 10"/>
                <a:gd name="T16" fmla="*/ 2 w 5"/>
                <a:gd name="T17" fmla="*/ 4 h 10"/>
                <a:gd name="T18" fmla="*/ 3 w 5"/>
                <a:gd name="T19" fmla="*/ 2 h 10"/>
                <a:gd name="T20" fmla="*/ 5 w 5"/>
                <a:gd name="T21" fmla="*/ 1 h 10"/>
                <a:gd name="T22" fmla="*/ 5 w 5"/>
                <a:gd name="T23" fmla="*/ 0 h 10"/>
                <a:gd name="T24" fmla="*/ 3 w 5"/>
                <a:gd name="T25" fmla="*/ 0 h 10"/>
                <a:gd name="T26" fmla="*/ 3 w 5"/>
                <a:gd name="T27" fmla="*/ 1 h 10"/>
                <a:gd name="T28" fmla="*/ 2 w 5"/>
                <a:gd name="T29" fmla="*/ 1 h 10"/>
                <a:gd name="T30" fmla="*/ 0 w 5"/>
                <a:gd name="T31" fmla="*/ 6 h 10"/>
                <a:gd name="T32" fmla="*/ 0 w 5"/>
                <a:gd name="T33" fmla="*/ 6 h 10"/>
                <a:gd name="T34" fmla="*/ 0 w 5"/>
                <a:gd name="T35" fmla="*/ 8 h 10"/>
                <a:gd name="T36" fmla="*/ 2 w 5"/>
                <a:gd name="T37" fmla="*/ 9 h 10"/>
                <a:gd name="T38" fmla="*/ 3 w 5"/>
                <a:gd name="T3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lnTo>
                    <a:pt x="3" y="9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3" name="Freeform 125">
              <a:extLst>
                <a:ext uri="{FF2B5EF4-FFF2-40B4-BE49-F238E27FC236}">
                  <a16:creationId xmlns:a16="http://schemas.microsoft.com/office/drawing/2014/main" id="{D2592E16-2DA5-93B4-C842-86B5DAD28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8" y="2416175"/>
              <a:ext cx="6350" cy="4763"/>
            </a:xfrm>
            <a:custGeom>
              <a:avLst/>
              <a:gdLst>
                <a:gd name="T0" fmla="*/ 1 w 4"/>
                <a:gd name="T1" fmla="*/ 1 h 3"/>
                <a:gd name="T2" fmla="*/ 3 w 4"/>
                <a:gd name="T3" fmla="*/ 2 h 3"/>
                <a:gd name="T4" fmla="*/ 3 w 4"/>
                <a:gd name="T5" fmla="*/ 3 h 3"/>
                <a:gd name="T6" fmla="*/ 4 w 4"/>
                <a:gd name="T7" fmla="*/ 3 h 3"/>
                <a:gd name="T8" fmla="*/ 4 w 4"/>
                <a:gd name="T9" fmla="*/ 2 h 3"/>
                <a:gd name="T10" fmla="*/ 4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1 w 4"/>
                <a:gd name="T17" fmla="*/ 0 h 3"/>
                <a:gd name="T18" fmla="*/ 0 w 4"/>
                <a:gd name="T19" fmla="*/ 0 h 3"/>
                <a:gd name="T20" fmla="*/ 1 w 4"/>
                <a:gd name="T21" fmla="*/ 1 h 3"/>
                <a:gd name="T22" fmla="*/ 1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4" name="Freeform 126">
              <a:extLst>
                <a:ext uri="{FF2B5EF4-FFF2-40B4-BE49-F238E27FC236}">
                  <a16:creationId xmlns:a16="http://schemas.microsoft.com/office/drawing/2014/main" id="{07D1EC56-95F6-5682-1BE6-D769811C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725" y="2503488"/>
              <a:ext cx="14287" cy="9525"/>
            </a:xfrm>
            <a:custGeom>
              <a:avLst/>
              <a:gdLst>
                <a:gd name="T0" fmla="*/ 8 w 9"/>
                <a:gd name="T1" fmla="*/ 2 h 6"/>
                <a:gd name="T2" fmla="*/ 6 w 9"/>
                <a:gd name="T3" fmla="*/ 2 h 6"/>
                <a:gd name="T4" fmla="*/ 1 w 9"/>
                <a:gd name="T5" fmla="*/ 0 h 6"/>
                <a:gd name="T6" fmla="*/ 0 w 9"/>
                <a:gd name="T7" fmla="*/ 0 h 6"/>
                <a:gd name="T8" fmla="*/ 0 w 9"/>
                <a:gd name="T9" fmla="*/ 1 h 6"/>
                <a:gd name="T10" fmla="*/ 0 w 9"/>
                <a:gd name="T11" fmla="*/ 2 h 6"/>
                <a:gd name="T12" fmla="*/ 1 w 9"/>
                <a:gd name="T13" fmla="*/ 3 h 6"/>
                <a:gd name="T14" fmla="*/ 3 w 9"/>
                <a:gd name="T15" fmla="*/ 4 h 6"/>
                <a:gd name="T16" fmla="*/ 4 w 9"/>
                <a:gd name="T17" fmla="*/ 5 h 6"/>
                <a:gd name="T18" fmla="*/ 4 w 9"/>
                <a:gd name="T19" fmla="*/ 6 h 6"/>
                <a:gd name="T20" fmla="*/ 7 w 9"/>
                <a:gd name="T21" fmla="*/ 5 h 6"/>
                <a:gd name="T22" fmla="*/ 8 w 9"/>
                <a:gd name="T23" fmla="*/ 4 h 6"/>
                <a:gd name="T24" fmla="*/ 9 w 9"/>
                <a:gd name="T25" fmla="*/ 4 h 6"/>
                <a:gd name="T26" fmla="*/ 9 w 9"/>
                <a:gd name="T27" fmla="*/ 3 h 6"/>
                <a:gd name="T28" fmla="*/ 9 w 9"/>
                <a:gd name="T29" fmla="*/ 2 h 6"/>
                <a:gd name="T30" fmla="*/ 9 w 9"/>
                <a:gd name="T31" fmla="*/ 1 h 6"/>
                <a:gd name="T32" fmla="*/ 9 w 9"/>
                <a:gd name="T33" fmla="*/ 1 h 6"/>
                <a:gd name="T34" fmla="*/ 8 w 9"/>
                <a:gd name="T3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6">
                  <a:moveTo>
                    <a:pt x="8" y="2"/>
                  </a:moveTo>
                  <a:lnTo>
                    <a:pt x="6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5" name="Freeform 127">
              <a:extLst>
                <a:ext uri="{FF2B5EF4-FFF2-40B4-BE49-F238E27FC236}">
                  <a16:creationId xmlns:a16="http://schemas.microsoft.com/office/drawing/2014/main" id="{EEE3299B-9A91-E647-DE3C-841555B5D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813" y="2413000"/>
              <a:ext cx="469900" cy="334963"/>
            </a:xfrm>
            <a:custGeom>
              <a:avLst/>
              <a:gdLst>
                <a:gd name="T0" fmla="*/ 212 w 296"/>
                <a:gd name="T1" fmla="*/ 83 h 211"/>
                <a:gd name="T2" fmla="*/ 192 w 296"/>
                <a:gd name="T3" fmla="*/ 83 h 211"/>
                <a:gd name="T4" fmla="*/ 179 w 296"/>
                <a:gd name="T5" fmla="*/ 84 h 211"/>
                <a:gd name="T6" fmla="*/ 167 w 296"/>
                <a:gd name="T7" fmla="*/ 82 h 211"/>
                <a:gd name="T8" fmla="*/ 157 w 296"/>
                <a:gd name="T9" fmla="*/ 71 h 211"/>
                <a:gd name="T10" fmla="*/ 141 w 296"/>
                <a:gd name="T11" fmla="*/ 78 h 211"/>
                <a:gd name="T12" fmla="*/ 128 w 296"/>
                <a:gd name="T13" fmla="*/ 79 h 211"/>
                <a:gd name="T14" fmla="*/ 116 w 296"/>
                <a:gd name="T15" fmla="*/ 72 h 211"/>
                <a:gd name="T16" fmla="*/ 105 w 296"/>
                <a:gd name="T17" fmla="*/ 73 h 211"/>
                <a:gd name="T18" fmla="*/ 84 w 296"/>
                <a:gd name="T19" fmla="*/ 74 h 211"/>
                <a:gd name="T20" fmla="*/ 73 w 296"/>
                <a:gd name="T21" fmla="*/ 65 h 211"/>
                <a:gd name="T22" fmla="*/ 82 w 296"/>
                <a:gd name="T23" fmla="*/ 49 h 211"/>
                <a:gd name="T24" fmla="*/ 113 w 296"/>
                <a:gd name="T25" fmla="*/ 48 h 211"/>
                <a:gd name="T26" fmla="*/ 119 w 296"/>
                <a:gd name="T27" fmla="*/ 55 h 211"/>
                <a:gd name="T28" fmla="*/ 132 w 296"/>
                <a:gd name="T29" fmla="*/ 44 h 211"/>
                <a:gd name="T30" fmla="*/ 120 w 296"/>
                <a:gd name="T31" fmla="*/ 34 h 211"/>
                <a:gd name="T32" fmla="*/ 121 w 296"/>
                <a:gd name="T33" fmla="*/ 24 h 211"/>
                <a:gd name="T34" fmla="*/ 128 w 296"/>
                <a:gd name="T35" fmla="*/ 12 h 211"/>
                <a:gd name="T36" fmla="*/ 93 w 296"/>
                <a:gd name="T37" fmla="*/ 17 h 211"/>
                <a:gd name="T38" fmla="*/ 79 w 296"/>
                <a:gd name="T39" fmla="*/ 12 h 211"/>
                <a:gd name="T40" fmla="*/ 75 w 296"/>
                <a:gd name="T41" fmla="*/ 33 h 211"/>
                <a:gd name="T42" fmla="*/ 59 w 296"/>
                <a:gd name="T43" fmla="*/ 41 h 211"/>
                <a:gd name="T44" fmla="*/ 64 w 296"/>
                <a:gd name="T45" fmla="*/ 47 h 211"/>
                <a:gd name="T46" fmla="*/ 60 w 296"/>
                <a:gd name="T47" fmla="*/ 57 h 211"/>
                <a:gd name="T48" fmla="*/ 52 w 296"/>
                <a:gd name="T49" fmla="*/ 58 h 211"/>
                <a:gd name="T50" fmla="*/ 36 w 296"/>
                <a:gd name="T51" fmla="*/ 74 h 211"/>
                <a:gd name="T52" fmla="*/ 3 w 296"/>
                <a:gd name="T53" fmla="*/ 83 h 211"/>
                <a:gd name="T54" fmla="*/ 14 w 296"/>
                <a:gd name="T55" fmla="*/ 96 h 211"/>
                <a:gd name="T56" fmla="*/ 31 w 296"/>
                <a:gd name="T57" fmla="*/ 104 h 211"/>
                <a:gd name="T58" fmla="*/ 28 w 296"/>
                <a:gd name="T59" fmla="*/ 122 h 211"/>
                <a:gd name="T60" fmla="*/ 38 w 296"/>
                <a:gd name="T61" fmla="*/ 146 h 211"/>
                <a:gd name="T62" fmla="*/ 19 w 296"/>
                <a:gd name="T63" fmla="*/ 174 h 211"/>
                <a:gd name="T64" fmla="*/ 23 w 296"/>
                <a:gd name="T65" fmla="*/ 196 h 211"/>
                <a:gd name="T66" fmla="*/ 37 w 296"/>
                <a:gd name="T67" fmla="*/ 192 h 211"/>
                <a:gd name="T68" fmla="*/ 50 w 296"/>
                <a:gd name="T69" fmla="*/ 185 h 211"/>
                <a:gd name="T70" fmla="*/ 60 w 296"/>
                <a:gd name="T71" fmla="*/ 183 h 211"/>
                <a:gd name="T72" fmla="*/ 68 w 296"/>
                <a:gd name="T73" fmla="*/ 188 h 211"/>
                <a:gd name="T74" fmla="*/ 79 w 296"/>
                <a:gd name="T75" fmla="*/ 182 h 211"/>
                <a:gd name="T76" fmla="*/ 89 w 296"/>
                <a:gd name="T77" fmla="*/ 168 h 211"/>
                <a:gd name="T78" fmla="*/ 102 w 296"/>
                <a:gd name="T79" fmla="*/ 170 h 211"/>
                <a:gd name="T80" fmla="*/ 111 w 296"/>
                <a:gd name="T81" fmla="*/ 161 h 211"/>
                <a:gd name="T82" fmla="*/ 111 w 296"/>
                <a:gd name="T83" fmla="*/ 149 h 211"/>
                <a:gd name="T84" fmla="*/ 124 w 296"/>
                <a:gd name="T85" fmla="*/ 136 h 211"/>
                <a:gd name="T86" fmla="*/ 131 w 296"/>
                <a:gd name="T87" fmla="*/ 127 h 211"/>
                <a:gd name="T88" fmla="*/ 144 w 296"/>
                <a:gd name="T89" fmla="*/ 130 h 211"/>
                <a:gd name="T90" fmla="*/ 150 w 296"/>
                <a:gd name="T91" fmla="*/ 152 h 211"/>
                <a:gd name="T92" fmla="*/ 159 w 296"/>
                <a:gd name="T93" fmla="*/ 162 h 211"/>
                <a:gd name="T94" fmla="*/ 156 w 296"/>
                <a:gd name="T95" fmla="*/ 185 h 211"/>
                <a:gd name="T96" fmla="*/ 161 w 296"/>
                <a:gd name="T97" fmla="*/ 207 h 211"/>
                <a:gd name="T98" fmla="*/ 194 w 296"/>
                <a:gd name="T99" fmla="*/ 196 h 211"/>
                <a:gd name="T100" fmla="*/ 219 w 296"/>
                <a:gd name="T101" fmla="*/ 179 h 211"/>
                <a:gd name="T102" fmla="*/ 242 w 296"/>
                <a:gd name="T103" fmla="*/ 177 h 211"/>
                <a:gd name="T104" fmla="*/ 240 w 296"/>
                <a:gd name="T105" fmla="*/ 185 h 211"/>
                <a:gd name="T106" fmla="*/ 261 w 296"/>
                <a:gd name="T107" fmla="*/ 177 h 211"/>
                <a:gd name="T108" fmla="*/ 281 w 296"/>
                <a:gd name="T109" fmla="*/ 181 h 211"/>
                <a:gd name="T110" fmla="*/ 294 w 296"/>
                <a:gd name="T111" fmla="*/ 175 h 211"/>
                <a:gd name="T112" fmla="*/ 288 w 296"/>
                <a:gd name="T113" fmla="*/ 158 h 211"/>
                <a:gd name="T114" fmla="*/ 281 w 296"/>
                <a:gd name="T115" fmla="*/ 135 h 211"/>
                <a:gd name="T116" fmla="*/ 279 w 296"/>
                <a:gd name="T117" fmla="*/ 123 h 211"/>
                <a:gd name="T118" fmla="*/ 254 w 296"/>
                <a:gd name="T119" fmla="*/ 121 h 211"/>
                <a:gd name="T120" fmla="*/ 242 w 296"/>
                <a:gd name="T121" fmla="*/ 110 h 211"/>
                <a:gd name="T122" fmla="*/ 241 w 296"/>
                <a:gd name="T123" fmla="*/ 9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" h="211">
                  <a:moveTo>
                    <a:pt x="234" y="78"/>
                  </a:moveTo>
                  <a:lnTo>
                    <a:pt x="232" y="78"/>
                  </a:lnTo>
                  <a:lnTo>
                    <a:pt x="229" y="79"/>
                  </a:lnTo>
                  <a:lnTo>
                    <a:pt x="228" y="79"/>
                  </a:lnTo>
                  <a:lnTo>
                    <a:pt x="227" y="80"/>
                  </a:lnTo>
                  <a:lnTo>
                    <a:pt x="227" y="81"/>
                  </a:lnTo>
                  <a:lnTo>
                    <a:pt x="224" y="81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8" y="83"/>
                  </a:lnTo>
                  <a:lnTo>
                    <a:pt x="217" y="82"/>
                  </a:lnTo>
                  <a:lnTo>
                    <a:pt x="216" y="82"/>
                  </a:lnTo>
                  <a:lnTo>
                    <a:pt x="214" y="83"/>
                  </a:lnTo>
                  <a:lnTo>
                    <a:pt x="214" y="83"/>
                  </a:lnTo>
                  <a:lnTo>
                    <a:pt x="213" y="83"/>
                  </a:lnTo>
                  <a:lnTo>
                    <a:pt x="212" y="83"/>
                  </a:lnTo>
                  <a:lnTo>
                    <a:pt x="211" y="82"/>
                  </a:lnTo>
                  <a:lnTo>
                    <a:pt x="209" y="83"/>
                  </a:lnTo>
                  <a:lnTo>
                    <a:pt x="208" y="83"/>
                  </a:lnTo>
                  <a:lnTo>
                    <a:pt x="201" y="81"/>
                  </a:lnTo>
                  <a:lnTo>
                    <a:pt x="200" y="81"/>
                  </a:lnTo>
                  <a:lnTo>
                    <a:pt x="199" y="81"/>
                  </a:lnTo>
                  <a:lnTo>
                    <a:pt x="198" y="82"/>
                  </a:lnTo>
                  <a:lnTo>
                    <a:pt x="198" y="83"/>
                  </a:lnTo>
                  <a:lnTo>
                    <a:pt x="197" y="83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5" y="83"/>
                  </a:lnTo>
                  <a:lnTo>
                    <a:pt x="194" y="84"/>
                  </a:lnTo>
                  <a:lnTo>
                    <a:pt x="193" y="84"/>
                  </a:lnTo>
                  <a:lnTo>
                    <a:pt x="193" y="83"/>
                  </a:lnTo>
                  <a:lnTo>
                    <a:pt x="192" y="83"/>
                  </a:lnTo>
                  <a:lnTo>
                    <a:pt x="190" y="84"/>
                  </a:lnTo>
                  <a:lnTo>
                    <a:pt x="189" y="84"/>
                  </a:lnTo>
                  <a:lnTo>
                    <a:pt x="188" y="85"/>
                  </a:lnTo>
                  <a:lnTo>
                    <a:pt x="187" y="88"/>
                  </a:lnTo>
                  <a:lnTo>
                    <a:pt x="186" y="91"/>
                  </a:lnTo>
                  <a:lnTo>
                    <a:pt x="185" y="91"/>
                  </a:lnTo>
                  <a:lnTo>
                    <a:pt x="185" y="90"/>
                  </a:lnTo>
                  <a:lnTo>
                    <a:pt x="185" y="89"/>
                  </a:lnTo>
                  <a:lnTo>
                    <a:pt x="185" y="88"/>
                  </a:lnTo>
                  <a:lnTo>
                    <a:pt x="184" y="88"/>
                  </a:lnTo>
                  <a:lnTo>
                    <a:pt x="183" y="88"/>
                  </a:lnTo>
                  <a:lnTo>
                    <a:pt x="181" y="88"/>
                  </a:lnTo>
                  <a:lnTo>
                    <a:pt x="180" y="87"/>
                  </a:lnTo>
                  <a:lnTo>
                    <a:pt x="179" y="87"/>
                  </a:lnTo>
                  <a:lnTo>
                    <a:pt x="179" y="85"/>
                  </a:lnTo>
                  <a:lnTo>
                    <a:pt x="179" y="84"/>
                  </a:lnTo>
                  <a:lnTo>
                    <a:pt x="179" y="83"/>
                  </a:lnTo>
                  <a:lnTo>
                    <a:pt x="179" y="82"/>
                  </a:lnTo>
                  <a:lnTo>
                    <a:pt x="178" y="82"/>
                  </a:lnTo>
                  <a:lnTo>
                    <a:pt x="176" y="83"/>
                  </a:lnTo>
                  <a:lnTo>
                    <a:pt x="175" y="83"/>
                  </a:lnTo>
                  <a:lnTo>
                    <a:pt x="174" y="84"/>
                  </a:lnTo>
                  <a:lnTo>
                    <a:pt x="171" y="87"/>
                  </a:lnTo>
                  <a:lnTo>
                    <a:pt x="170" y="88"/>
                  </a:lnTo>
                  <a:lnTo>
                    <a:pt x="169" y="88"/>
                  </a:lnTo>
                  <a:lnTo>
                    <a:pt x="168" y="88"/>
                  </a:lnTo>
                  <a:lnTo>
                    <a:pt x="167" y="87"/>
                  </a:lnTo>
                  <a:lnTo>
                    <a:pt x="166" y="86"/>
                  </a:lnTo>
                  <a:lnTo>
                    <a:pt x="166" y="85"/>
                  </a:lnTo>
                  <a:lnTo>
                    <a:pt x="166" y="84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8" y="82"/>
                  </a:lnTo>
                  <a:lnTo>
                    <a:pt x="168" y="80"/>
                  </a:lnTo>
                  <a:lnTo>
                    <a:pt x="168" y="79"/>
                  </a:lnTo>
                  <a:lnTo>
                    <a:pt x="167" y="79"/>
                  </a:lnTo>
                  <a:lnTo>
                    <a:pt x="167" y="78"/>
                  </a:lnTo>
                  <a:lnTo>
                    <a:pt x="166" y="78"/>
                  </a:lnTo>
                  <a:lnTo>
                    <a:pt x="162" y="79"/>
                  </a:lnTo>
                  <a:lnTo>
                    <a:pt x="160" y="79"/>
                  </a:lnTo>
                  <a:lnTo>
                    <a:pt x="158" y="78"/>
                  </a:lnTo>
                  <a:lnTo>
                    <a:pt x="157" y="77"/>
                  </a:lnTo>
                  <a:lnTo>
                    <a:pt x="158" y="76"/>
                  </a:lnTo>
                  <a:lnTo>
                    <a:pt x="159" y="75"/>
                  </a:lnTo>
                  <a:lnTo>
                    <a:pt x="159" y="74"/>
                  </a:lnTo>
                  <a:lnTo>
                    <a:pt x="159" y="73"/>
                  </a:lnTo>
                  <a:lnTo>
                    <a:pt x="158" y="72"/>
                  </a:lnTo>
                  <a:lnTo>
                    <a:pt x="157" y="71"/>
                  </a:lnTo>
                  <a:lnTo>
                    <a:pt x="156" y="71"/>
                  </a:lnTo>
                  <a:lnTo>
                    <a:pt x="155" y="71"/>
                  </a:lnTo>
                  <a:lnTo>
                    <a:pt x="154" y="71"/>
                  </a:lnTo>
                  <a:lnTo>
                    <a:pt x="153" y="71"/>
                  </a:lnTo>
                  <a:lnTo>
                    <a:pt x="153" y="72"/>
                  </a:lnTo>
                  <a:lnTo>
                    <a:pt x="152" y="72"/>
                  </a:lnTo>
                  <a:lnTo>
                    <a:pt x="152" y="73"/>
                  </a:lnTo>
                  <a:lnTo>
                    <a:pt x="150" y="73"/>
                  </a:lnTo>
                  <a:lnTo>
                    <a:pt x="150" y="74"/>
                  </a:lnTo>
                  <a:lnTo>
                    <a:pt x="149" y="76"/>
                  </a:lnTo>
                  <a:lnTo>
                    <a:pt x="148" y="76"/>
                  </a:lnTo>
                  <a:lnTo>
                    <a:pt x="146" y="75"/>
                  </a:lnTo>
                  <a:lnTo>
                    <a:pt x="145" y="76"/>
                  </a:lnTo>
                  <a:lnTo>
                    <a:pt x="143" y="76"/>
                  </a:lnTo>
                  <a:lnTo>
                    <a:pt x="142" y="77"/>
                  </a:lnTo>
                  <a:lnTo>
                    <a:pt x="141" y="78"/>
                  </a:lnTo>
                  <a:lnTo>
                    <a:pt x="140" y="79"/>
                  </a:lnTo>
                  <a:lnTo>
                    <a:pt x="139" y="80"/>
                  </a:lnTo>
                  <a:lnTo>
                    <a:pt x="138" y="81"/>
                  </a:lnTo>
                  <a:lnTo>
                    <a:pt x="137" y="80"/>
                  </a:lnTo>
                  <a:lnTo>
                    <a:pt x="136" y="80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0"/>
                  </a:lnTo>
                  <a:lnTo>
                    <a:pt x="133" y="80"/>
                  </a:lnTo>
                  <a:lnTo>
                    <a:pt x="132" y="80"/>
                  </a:lnTo>
                  <a:lnTo>
                    <a:pt x="131" y="81"/>
                  </a:lnTo>
                  <a:lnTo>
                    <a:pt x="130" y="81"/>
                  </a:lnTo>
                  <a:lnTo>
                    <a:pt x="128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7" y="77"/>
                  </a:lnTo>
                  <a:lnTo>
                    <a:pt x="126" y="74"/>
                  </a:lnTo>
                  <a:lnTo>
                    <a:pt x="125" y="73"/>
                  </a:lnTo>
                  <a:lnTo>
                    <a:pt x="124" y="72"/>
                  </a:lnTo>
                  <a:lnTo>
                    <a:pt x="123" y="72"/>
                  </a:lnTo>
                  <a:lnTo>
                    <a:pt x="122" y="73"/>
                  </a:lnTo>
                  <a:lnTo>
                    <a:pt x="121" y="72"/>
                  </a:lnTo>
                  <a:lnTo>
                    <a:pt x="120" y="72"/>
                  </a:lnTo>
                  <a:lnTo>
                    <a:pt x="119" y="71"/>
                  </a:lnTo>
                  <a:lnTo>
                    <a:pt x="119" y="71"/>
                  </a:lnTo>
                  <a:lnTo>
                    <a:pt x="118" y="72"/>
                  </a:lnTo>
                  <a:lnTo>
                    <a:pt x="117" y="72"/>
                  </a:lnTo>
                  <a:lnTo>
                    <a:pt x="116" y="72"/>
                  </a:lnTo>
                  <a:lnTo>
                    <a:pt x="116" y="73"/>
                  </a:lnTo>
                  <a:lnTo>
                    <a:pt x="115" y="73"/>
                  </a:lnTo>
                  <a:lnTo>
                    <a:pt x="114" y="72"/>
                  </a:lnTo>
                  <a:lnTo>
                    <a:pt x="113" y="73"/>
                  </a:lnTo>
                  <a:lnTo>
                    <a:pt x="111" y="75"/>
                  </a:lnTo>
                  <a:lnTo>
                    <a:pt x="110" y="76"/>
                  </a:lnTo>
                  <a:lnTo>
                    <a:pt x="109" y="75"/>
                  </a:lnTo>
                  <a:lnTo>
                    <a:pt x="109" y="73"/>
                  </a:lnTo>
                  <a:lnTo>
                    <a:pt x="109" y="72"/>
                  </a:lnTo>
                  <a:lnTo>
                    <a:pt x="109" y="71"/>
                  </a:lnTo>
                  <a:lnTo>
                    <a:pt x="108" y="71"/>
                  </a:lnTo>
                  <a:lnTo>
                    <a:pt x="107" y="73"/>
                  </a:lnTo>
                  <a:lnTo>
                    <a:pt x="107" y="74"/>
                  </a:lnTo>
                  <a:lnTo>
                    <a:pt x="107" y="74"/>
                  </a:lnTo>
                  <a:lnTo>
                    <a:pt x="106" y="74"/>
                  </a:lnTo>
                  <a:lnTo>
                    <a:pt x="105" y="73"/>
                  </a:lnTo>
                  <a:lnTo>
                    <a:pt x="104" y="73"/>
                  </a:lnTo>
                  <a:lnTo>
                    <a:pt x="103" y="73"/>
                  </a:lnTo>
                  <a:lnTo>
                    <a:pt x="102" y="73"/>
                  </a:lnTo>
                  <a:lnTo>
                    <a:pt x="102" y="73"/>
                  </a:lnTo>
                  <a:lnTo>
                    <a:pt x="101" y="74"/>
                  </a:lnTo>
                  <a:lnTo>
                    <a:pt x="101" y="75"/>
                  </a:lnTo>
                  <a:lnTo>
                    <a:pt x="100" y="74"/>
                  </a:lnTo>
                  <a:lnTo>
                    <a:pt x="98" y="74"/>
                  </a:lnTo>
                  <a:lnTo>
                    <a:pt x="95" y="75"/>
                  </a:lnTo>
                  <a:lnTo>
                    <a:pt x="94" y="74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88" y="72"/>
                  </a:lnTo>
                  <a:lnTo>
                    <a:pt x="85" y="73"/>
                  </a:lnTo>
                  <a:lnTo>
                    <a:pt x="85" y="73"/>
                  </a:lnTo>
                  <a:lnTo>
                    <a:pt x="84" y="74"/>
                  </a:lnTo>
                  <a:lnTo>
                    <a:pt x="84" y="75"/>
                  </a:lnTo>
                  <a:lnTo>
                    <a:pt x="83" y="75"/>
                  </a:lnTo>
                  <a:lnTo>
                    <a:pt x="82" y="75"/>
                  </a:lnTo>
                  <a:lnTo>
                    <a:pt x="81" y="75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4"/>
                  </a:lnTo>
                  <a:lnTo>
                    <a:pt x="75" y="69"/>
                  </a:lnTo>
                  <a:lnTo>
                    <a:pt x="75" y="68"/>
                  </a:lnTo>
                  <a:lnTo>
                    <a:pt x="74" y="67"/>
                  </a:lnTo>
                  <a:lnTo>
                    <a:pt x="74" y="66"/>
                  </a:lnTo>
                  <a:lnTo>
                    <a:pt x="73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2" y="62"/>
                  </a:lnTo>
                  <a:lnTo>
                    <a:pt x="73" y="60"/>
                  </a:lnTo>
                  <a:lnTo>
                    <a:pt x="75" y="55"/>
                  </a:lnTo>
                  <a:lnTo>
                    <a:pt x="76" y="54"/>
                  </a:lnTo>
                  <a:lnTo>
                    <a:pt x="76" y="53"/>
                  </a:lnTo>
                  <a:lnTo>
                    <a:pt x="77" y="53"/>
                  </a:lnTo>
                  <a:lnTo>
                    <a:pt x="77" y="54"/>
                  </a:lnTo>
                  <a:lnTo>
                    <a:pt x="79" y="56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1" y="51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3" y="47"/>
                  </a:lnTo>
                  <a:lnTo>
                    <a:pt x="83" y="46"/>
                  </a:lnTo>
                  <a:lnTo>
                    <a:pt x="84" y="45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7"/>
                  </a:lnTo>
                  <a:lnTo>
                    <a:pt x="113" y="48"/>
                  </a:lnTo>
                  <a:lnTo>
                    <a:pt x="115" y="48"/>
                  </a:lnTo>
                  <a:lnTo>
                    <a:pt x="116" y="49"/>
                  </a:lnTo>
                  <a:lnTo>
                    <a:pt x="119" y="49"/>
                  </a:lnTo>
                  <a:lnTo>
                    <a:pt x="120" y="50"/>
                  </a:lnTo>
                  <a:lnTo>
                    <a:pt x="121" y="50"/>
                  </a:lnTo>
                  <a:lnTo>
                    <a:pt x="121" y="51"/>
                  </a:lnTo>
                  <a:lnTo>
                    <a:pt x="121" y="53"/>
                  </a:lnTo>
                  <a:lnTo>
                    <a:pt x="120" y="53"/>
                  </a:lnTo>
                  <a:lnTo>
                    <a:pt x="119" y="53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55"/>
                  </a:lnTo>
                  <a:lnTo>
                    <a:pt x="120" y="55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23" y="54"/>
                  </a:lnTo>
                  <a:lnTo>
                    <a:pt x="124" y="54"/>
                  </a:lnTo>
                  <a:lnTo>
                    <a:pt x="125" y="54"/>
                  </a:lnTo>
                  <a:lnTo>
                    <a:pt x="125" y="53"/>
                  </a:lnTo>
                  <a:lnTo>
                    <a:pt x="126" y="51"/>
                  </a:lnTo>
                  <a:lnTo>
                    <a:pt x="126" y="49"/>
                  </a:lnTo>
                  <a:lnTo>
                    <a:pt x="126" y="47"/>
                  </a:lnTo>
                  <a:lnTo>
                    <a:pt x="127" y="46"/>
                  </a:lnTo>
                  <a:lnTo>
                    <a:pt x="128" y="45"/>
                  </a:lnTo>
                  <a:lnTo>
                    <a:pt x="129" y="45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3"/>
                  </a:lnTo>
                  <a:lnTo>
                    <a:pt x="135" y="44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8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3" y="40"/>
                  </a:lnTo>
                  <a:lnTo>
                    <a:pt x="128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3" y="41"/>
                  </a:lnTo>
                  <a:lnTo>
                    <a:pt x="123" y="38"/>
                  </a:lnTo>
                  <a:lnTo>
                    <a:pt x="122" y="36"/>
                  </a:lnTo>
                  <a:lnTo>
                    <a:pt x="121" y="34"/>
                  </a:lnTo>
                  <a:lnTo>
                    <a:pt x="120" y="34"/>
                  </a:lnTo>
                  <a:lnTo>
                    <a:pt x="119" y="34"/>
                  </a:lnTo>
                  <a:lnTo>
                    <a:pt x="119" y="34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5" y="34"/>
                  </a:lnTo>
                  <a:lnTo>
                    <a:pt x="116" y="32"/>
                  </a:lnTo>
                  <a:lnTo>
                    <a:pt x="115" y="32"/>
                  </a:lnTo>
                  <a:lnTo>
                    <a:pt x="115" y="31"/>
                  </a:lnTo>
                  <a:lnTo>
                    <a:pt x="115" y="30"/>
                  </a:lnTo>
                  <a:lnTo>
                    <a:pt x="114" y="29"/>
                  </a:lnTo>
                  <a:lnTo>
                    <a:pt x="115" y="28"/>
                  </a:lnTo>
                  <a:lnTo>
                    <a:pt x="116" y="28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20" y="25"/>
                  </a:lnTo>
                  <a:lnTo>
                    <a:pt x="121" y="24"/>
                  </a:lnTo>
                  <a:lnTo>
                    <a:pt x="122" y="24"/>
                  </a:lnTo>
                  <a:lnTo>
                    <a:pt x="123" y="23"/>
                  </a:lnTo>
                  <a:lnTo>
                    <a:pt x="125" y="21"/>
                  </a:lnTo>
                  <a:lnTo>
                    <a:pt x="128" y="20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8" y="18"/>
                  </a:lnTo>
                  <a:lnTo>
                    <a:pt x="129" y="17"/>
                  </a:lnTo>
                  <a:lnTo>
                    <a:pt x="130" y="15"/>
                  </a:lnTo>
                  <a:lnTo>
                    <a:pt x="128" y="14"/>
                  </a:lnTo>
                  <a:lnTo>
                    <a:pt x="126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9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4" y="6"/>
                  </a:lnTo>
                  <a:lnTo>
                    <a:pt x="111" y="9"/>
                  </a:lnTo>
                  <a:lnTo>
                    <a:pt x="109" y="11"/>
                  </a:lnTo>
                  <a:lnTo>
                    <a:pt x="106" y="11"/>
                  </a:lnTo>
                  <a:lnTo>
                    <a:pt x="102" y="14"/>
                  </a:lnTo>
                  <a:lnTo>
                    <a:pt x="94" y="16"/>
                  </a:lnTo>
                  <a:lnTo>
                    <a:pt x="94" y="17"/>
                  </a:lnTo>
                  <a:lnTo>
                    <a:pt x="93" y="17"/>
                  </a:lnTo>
                  <a:lnTo>
                    <a:pt x="92" y="20"/>
                  </a:lnTo>
                  <a:lnTo>
                    <a:pt x="91" y="20"/>
                  </a:lnTo>
                  <a:lnTo>
                    <a:pt x="89" y="20"/>
                  </a:lnTo>
                  <a:lnTo>
                    <a:pt x="88" y="20"/>
                  </a:lnTo>
                  <a:lnTo>
                    <a:pt x="87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4" y="14"/>
                  </a:lnTo>
                  <a:lnTo>
                    <a:pt x="83" y="13"/>
                  </a:lnTo>
                  <a:lnTo>
                    <a:pt x="82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79" y="12"/>
                  </a:lnTo>
                  <a:lnTo>
                    <a:pt x="78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5" y="22"/>
                  </a:lnTo>
                  <a:lnTo>
                    <a:pt x="72" y="23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3" y="28"/>
                  </a:lnTo>
                  <a:lnTo>
                    <a:pt x="74" y="30"/>
                  </a:lnTo>
                  <a:lnTo>
                    <a:pt x="74" y="31"/>
                  </a:lnTo>
                  <a:lnTo>
                    <a:pt x="75" y="33"/>
                  </a:lnTo>
                  <a:lnTo>
                    <a:pt x="76" y="34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4" y="37"/>
                  </a:lnTo>
                  <a:lnTo>
                    <a:pt x="72" y="37"/>
                  </a:lnTo>
                  <a:lnTo>
                    <a:pt x="71" y="37"/>
                  </a:lnTo>
                  <a:lnTo>
                    <a:pt x="71" y="38"/>
                  </a:lnTo>
                  <a:lnTo>
                    <a:pt x="75" y="41"/>
                  </a:lnTo>
                  <a:lnTo>
                    <a:pt x="75" y="42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68" y="42"/>
                  </a:lnTo>
                  <a:lnTo>
                    <a:pt x="66" y="41"/>
                  </a:lnTo>
                  <a:lnTo>
                    <a:pt x="65" y="40"/>
                  </a:lnTo>
                  <a:lnTo>
                    <a:pt x="64" y="40"/>
                  </a:lnTo>
                  <a:lnTo>
                    <a:pt x="59" y="41"/>
                  </a:lnTo>
                  <a:lnTo>
                    <a:pt x="58" y="41"/>
                  </a:lnTo>
                  <a:lnTo>
                    <a:pt x="56" y="42"/>
                  </a:lnTo>
                  <a:lnTo>
                    <a:pt x="55" y="42"/>
                  </a:lnTo>
                  <a:lnTo>
                    <a:pt x="53" y="42"/>
                  </a:lnTo>
                  <a:lnTo>
                    <a:pt x="52" y="42"/>
                  </a:lnTo>
                  <a:lnTo>
                    <a:pt x="50" y="43"/>
                  </a:lnTo>
                  <a:lnTo>
                    <a:pt x="49" y="43"/>
                  </a:lnTo>
                  <a:lnTo>
                    <a:pt x="48" y="44"/>
                  </a:lnTo>
                  <a:lnTo>
                    <a:pt x="49" y="45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61" y="45"/>
                  </a:lnTo>
                  <a:lnTo>
                    <a:pt x="63" y="45"/>
                  </a:lnTo>
                  <a:lnTo>
                    <a:pt x="63" y="46"/>
                  </a:lnTo>
                  <a:lnTo>
                    <a:pt x="64" y="47"/>
                  </a:lnTo>
                  <a:lnTo>
                    <a:pt x="64" y="48"/>
                  </a:lnTo>
                  <a:lnTo>
                    <a:pt x="63" y="49"/>
                  </a:lnTo>
                  <a:lnTo>
                    <a:pt x="62" y="49"/>
                  </a:lnTo>
                  <a:lnTo>
                    <a:pt x="60" y="48"/>
                  </a:lnTo>
                  <a:lnTo>
                    <a:pt x="59" y="48"/>
                  </a:lnTo>
                  <a:lnTo>
                    <a:pt x="58" y="50"/>
                  </a:lnTo>
                  <a:lnTo>
                    <a:pt x="57" y="50"/>
                  </a:lnTo>
                  <a:lnTo>
                    <a:pt x="56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6" y="50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60" y="56"/>
                  </a:lnTo>
                  <a:lnTo>
                    <a:pt x="60" y="57"/>
                  </a:lnTo>
                  <a:lnTo>
                    <a:pt x="58" y="58"/>
                  </a:lnTo>
                  <a:lnTo>
                    <a:pt x="57" y="56"/>
                  </a:lnTo>
                  <a:lnTo>
                    <a:pt x="56" y="55"/>
                  </a:lnTo>
                  <a:lnTo>
                    <a:pt x="55" y="54"/>
                  </a:lnTo>
                  <a:lnTo>
                    <a:pt x="55" y="53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5" y="55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5" y="58"/>
                  </a:lnTo>
                  <a:lnTo>
                    <a:pt x="54" y="59"/>
                  </a:lnTo>
                  <a:lnTo>
                    <a:pt x="54" y="60"/>
                  </a:lnTo>
                  <a:lnTo>
                    <a:pt x="54" y="61"/>
                  </a:lnTo>
                  <a:lnTo>
                    <a:pt x="53" y="60"/>
                  </a:lnTo>
                  <a:lnTo>
                    <a:pt x="52" y="58"/>
                  </a:lnTo>
                  <a:lnTo>
                    <a:pt x="51" y="58"/>
                  </a:lnTo>
                  <a:lnTo>
                    <a:pt x="51" y="59"/>
                  </a:lnTo>
                  <a:lnTo>
                    <a:pt x="50" y="59"/>
                  </a:lnTo>
                  <a:lnTo>
                    <a:pt x="49" y="60"/>
                  </a:lnTo>
                  <a:lnTo>
                    <a:pt x="49" y="68"/>
                  </a:lnTo>
                  <a:lnTo>
                    <a:pt x="49" y="70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5" y="72"/>
                  </a:lnTo>
                  <a:lnTo>
                    <a:pt x="45" y="73"/>
                  </a:lnTo>
                  <a:lnTo>
                    <a:pt x="45" y="74"/>
                  </a:lnTo>
                  <a:lnTo>
                    <a:pt x="44" y="74"/>
                  </a:lnTo>
                  <a:lnTo>
                    <a:pt x="43" y="75"/>
                  </a:lnTo>
                  <a:lnTo>
                    <a:pt x="41" y="75"/>
                  </a:lnTo>
                  <a:lnTo>
                    <a:pt x="39" y="75"/>
                  </a:lnTo>
                  <a:lnTo>
                    <a:pt x="36" y="74"/>
                  </a:lnTo>
                  <a:lnTo>
                    <a:pt x="30" y="74"/>
                  </a:lnTo>
                  <a:lnTo>
                    <a:pt x="17" y="71"/>
                  </a:lnTo>
                  <a:lnTo>
                    <a:pt x="16" y="71"/>
                  </a:lnTo>
                  <a:lnTo>
                    <a:pt x="14" y="71"/>
                  </a:lnTo>
                  <a:lnTo>
                    <a:pt x="10" y="73"/>
                  </a:lnTo>
                  <a:lnTo>
                    <a:pt x="8" y="74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6" y="78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2" y="86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7" y="93"/>
                  </a:lnTo>
                  <a:lnTo>
                    <a:pt x="10" y="93"/>
                  </a:lnTo>
                  <a:lnTo>
                    <a:pt x="12" y="93"/>
                  </a:lnTo>
                  <a:lnTo>
                    <a:pt x="12" y="94"/>
                  </a:lnTo>
                  <a:lnTo>
                    <a:pt x="12" y="95"/>
                  </a:lnTo>
                  <a:lnTo>
                    <a:pt x="13" y="95"/>
                  </a:lnTo>
                  <a:lnTo>
                    <a:pt x="13" y="94"/>
                  </a:lnTo>
                  <a:lnTo>
                    <a:pt x="14" y="95"/>
                  </a:lnTo>
                  <a:lnTo>
                    <a:pt x="14" y="96"/>
                  </a:lnTo>
                  <a:lnTo>
                    <a:pt x="14" y="99"/>
                  </a:lnTo>
                  <a:lnTo>
                    <a:pt x="14" y="100"/>
                  </a:lnTo>
                  <a:lnTo>
                    <a:pt x="15" y="101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3" y="100"/>
                  </a:lnTo>
                  <a:lnTo>
                    <a:pt x="24" y="100"/>
                  </a:lnTo>
                  <a:lnTo>
                    <a:pt x="25" y="100"/>
                  </a:lnTo>
                  <a:lnTo>
                    <a:pt x="26" y="100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7" y="101"/>
                  </a:lnTo>
                  <a:lnTo>
                    <a:pt x="28" y="100"/>
                  </a:lnTo>
                  <a:lnTo>
                    <a:pt x="29" y="100"/>
                  </a:lnTo>
                  <a:lnTo>
                    <a:pt x="30" y="101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7"/>
                  </a:lnTo>
                  <a:lnTo>
                    <a:pt x="33" y="108"/>
                  </a:lnTo>
                  <a:lnTo>
                    <a:pt x="32" y="109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9" y="113"/>
                  </a:lnTo>
                  <a:lnTo>
                    <a:pt x="28" y="114"/>
                  </a:lnTo>
                  <a:lnTo>
                    <a:pt x="27" y="115"/>
                  </a:lnTo>
                  <a:lnTo>
                    <a:pt x="27" y="116"/>
                  </a:lnTo>
                  <a:lnTo>
                    <a:pt x="28" y="119"/>
                  </a:lnTo>
                  <a:lnTo>
                    <a:pt x="28" y="120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28" y="123"/>
                  </a:lnTo>
                  <a:lnTo>
                    <a:pt x="29" y="124"/>
                  </a:lnTo>
                  <a:lnTo>
                    <a:pt x="29" y="125"/>
                  </a:lnTo>
                  <a:lnTo>
                    <a:pt x="29" y="127"/>
                  </a:lnTo>
                  <a:lnTo>
                    <a:pt x="30" y="128"/>
                  </a:lnTo>
                  <a:lnTo>
                    <a:pt x="30" y="129"/>
                  </a:lnTo>
                  <a:lnTo>
                    <a:pt x="32" y="130"/>
                  </a:lnTo>
                  <a:lnTo>
                    <a:pt x="33" y="132"/>
                  </a:lnTo>
                  <a:lnTo>
                    <a:pt x="34" y="133"/>
                  </a:lnTo>
                  <a:lnTo>
                    <a:pt x="35" y="134"/>
                  </a:lnTo>
                  <a:lnTo>
                    <a:pt x="39" y="137"/>
                  </a:lnTo>
                  <a:lnTo>
                    <a:pt x="40" y="139"/>
                  </a:lnTo>
                  <a:lnTo>
                    <a:pt x="40" y="140"/>
                  </a:lnTo>
                  <a:lnTo>
                    <a:pt x="39" y="143"/>
                  </a:lnTo>
                  <a:lnTo>
                    <a:pt x="38" y="146"/>
                  </a:lnTo>
                  <a:lnTo>
                    <a:pt x="37" y="148"/>
                  </a:lnTo>
                  <a:lnTo>
                    <a:pt x="36" y="148"/>
                  </a:lnTo>
                  <a:lnTo>
                    <a:pt x="36" y="149"/>
                  </a:lnTo>
                  <a:lnTo>
                    <a:pt x="36" y="150"/>
                  </a:lnTo>
                  <a:lnTo>
                    <a:pt x="35" y="151"/>
                  </a:lnTo>
                  <a:lnTo>
                    <a:pt x="34" y="152"/>
                  </a:lnTo>
                  <a:lnTo>
                    <a:pt x="33" y="152"/>
                  </a:lnTo>
                  <a:lnTo>
                    <a:pt x="31" y="152"/>
                  </a:lnTo>
                  <a:lnTo>
                    <a:pt x="31" y="153"/>
                  </a:lnTo>
                  <a:lnTo>
                    <a:pt x="29" y="158"/>
                  </a:lnTo>
                  <a:lnTo>
                    <a:pt x="28" y="160"/>
                  </a:lnTo>
                  <a:lnTo>
                    <a:pt x="25" y="164"/>
                  </a:lnTo>
                  <a:lnTo>
                    <a:pt x="23" y="165"/>
                  </a:lnTo>
                  <a:lnTo>
                    <a:pt x="21" y="168"/>
                  </a:lnTo>
                  <a:lnTo>
                    <a:pt x="20" y="171"/>
                  </a:lnTo>
                  <a:lnTo>
                    <a:pt x="19" y="174"/>
                  </a:lnTo>
                  <a:lnTo>
                    <a:pt x="18" y="176"/>
                  </a:lnTo>
                  <a:lnTo>
                    <a:pt x="19" y="180"/>
                  </a:lnTo>
                  <a:lnTo>
                    <a:pt x="19" y="182"/>
                  </a:lnTo>
                  <a:lnTo>
                    <a:pt x="19" y="184"/>
                  </a:lnTo>
                  <a:lnTo>
                    <a:pt x="19" y="185"/>
                  </a:lnTo>
                  <a:lnTo>
                    <a:pt x="18" y="186"/>
                  </a:lnTo>
                  <a:lnTo>
                    <a:pt x="18" y="187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8" y="191"/>
                  </a:lnTo>
                  <a:lnTo>
                    <a:pt x="19" y="192"/>
                  </a:lnTo>
                  <a:lnTo>
                    <a:pt x="20" y="192"/>
                  </a:lnTo>
                  <a:lnTo>
                    <a:pt x="21" y="193"/>
                  </a:lnTo>
                  <a:lnTo>
                    <a:pt x="22" y="193"/>
                  </a:lnTo>
                  <a:lnTo>
                    <a:pt x="22" y="194"/>
                  </a:lnTo>
                  <a:lnTo>
                    <a:pt x="23" y="196"/>
                  </a:lnTo>
                  <a:lnTo>
                    <a:pt x="24" y="196"/>
                  </a:lnTo>
                  <a:lnTo>
                    <a:pt x="25" y="197"/>
                  </a:lnTo>
                  <a:lnTo>
                    <a:pt x="26" y="199"/>
                  </a:lnTo>
                  <a:lnTo>
                    <a:pt x="26" y="199"/>
                  </a:lnTo>
                  <a:lnTo>
                    <a:pt x="27" y="199"/>
                  </a:lnTo>
                  <a:lnTo>
                    <a:pt x="28" y="199"/>
                  </a:lnTo>
                  <a:lnTo>
                    <a:pt x="31" y="197"/>
                  </a:lnTo>
                  <a:lnTo>
                    <a:pt x="32" y="197"/>
                  </a:lnTo>
                  <a:lnTo>
                    <a:pt x="33" y="196"/>
                  </a:lnTo>
                  <a:lnTo>
                    <a:pt x="33" y="195"/>
                  </a:lnTo>
                  <a:lnTo>
                    <a:pt x="34" y="195"/>
                  </a:lnTo>
                  <a:lnTo>
                    <a:pt x="35" y="196"/>
                  </a:lnTo>
                  <a:lnTo>
                    <a:pt x="36" y="196"/>
                  </a:lnTo>
                  <a:lnTo>
                    <a:pt x="37" y="195"/>
                  </a:lnTo>
                  <a:lnTo>
                    <a:pt x="37" y="193"/>
                  </a:lnTo>
                  <a:lnTo>
                    <a:pt x="37" y="192"/>
                  </a:lnTo>
                  <a:lnTo>
                    <a:pt x="37" y="191"/>
                  </a:lnTo>
                  <a:lnTo>
                    <a:pt x="38" y="190"/>
                  </a:lnTo>
                  <a:lnTo>
                    <a:pt x="39" y="190"/>
                  </a:lnTo>
                  <a:lnTo>
                    <a:pt x="40" y="191"/>
                  </a:lnTo>
                  <a:lnTo>
                    <a:pt x="41" y="190"/>
                  </a:lnTo>
                  <a:lnTo>
                    <a:pt x="42" y="190"/>
                  </a:lnTo>
                  <a:lnTo>
                    <a:pt x="43" y="190"/>
                  </a:lnTo>
                  <a:lnTo>
                    <a:pt x="42" y="189"/>
                  </a:lnTo>
                  <a:lnTo>
                    <a:pt x="43" y="189"/>
                  </a:lnTo>
                  <a:lnTo>
                    <a:pt x="45" y="188"/>
                  </a:lnTo>
                  <a:lnTo>
                    <a:pt x="46" y="188"/>
                  </a:lnTo>
                  <a:lnTo>
                    <a:pt x="46" y="187"/>
                  </a:lnTo>
                  <a:lnTo>
                    <a:pt x="47" y="187"/>
                  </a:lnTo>
                  <a:lnTo>
                    <a:pt x="49" y="186"/>
                  </a:lnTo>
                  <a:lnTo>
                    <a:pt x="50" y="186"/>
                  </a:lnTo>
                  <a:lnTo>
                    <a:pt x="50" y="185"/>
                  </a:lnTo>
                  <a:lnTo>
                    <a:pt x="51" y="185"/>
                  </a:lnTo>
                  <a:lnTo>
                    <a:pt x="51" y="185"/>
                  </a:lnTo>
                  <a:lnTo>
                    <a:pt x="51" y="184"/>
                  </a:lnTo>
                  <a:lnTo>
                    <a:pt x="51" y="183"/>
                  </a:lnTo>
                  <a:lnTo>
                    <a:pt x="53" y="183"/>
                  </a:lnTo>
                  <a:lnTo>
                    <a:pt x="54" y="183"/>
                  </a:lnTo>
                  <a:lnTo>
                    <a:pt x="55" y="183"/>
                  </a:lnTo>
                  <a:lnTo>
                    <a:pt x="57" y="184"/>
                  </a:lnTo>
                  <a:lnTo>
                    <a:pt x="57" y="183"/>
                  </a:lnTo>
                  <a:lnTo>
                    <a:pt x="57" y="182"/>
                  </a:lnTo>
                  <a:lnTo>
                    <a:pt x="57" y="181"/>
                  </a:lnTo>
                  <a:lnTo>
                    <a:pt x="58" y="181"/>
                  </a:lnTo>
                  <a:lnTo>
                    <a:pt x="59" y="181"/>
                  </a:lnTo>
                  <a:lnTo>
                    <a:pt x="59" y="182"/>
                  </a:lnTo>
                  <a:lnTo>
                    <a:pt x="60" y="182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1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3" y="181"/>
                  </a:lnTo>
                  <a:lnTo>
                    <a:pt x="63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5" y="184"/>
                  </a:lnTo>
                  <a:lnTo>
                    <a:pt x="66" y="185"/>
                  </a:lnTo>
                  <a:lnTo>
                    <a:pt x="67" y="185"/>
                  </a:lnTo>
                  <a:lnTo>
                    <a:pt x="67" y="186"/>
                  </a:lnTo>
                  <a:lnTo>
                    <a:pt x="68" y="188"/>
                  </a:lnTo>
                  <a:lnTo>
                    <a:pt x="68" y="188"/>
                  </a:lnTo>
                  <a:lnTo>
                    <a:pt x="69" y="189"/>
                  </a:lnTo>
                  <a:lnTo>
                    <a:pt x="73" y="191"/>
                  </a:lnTo>
                  <a:lnTo>
                    <a:pt x="74" y="190"/>
                  </a:lnTo>
                  <a:lnTo>
                    <a:pt x="75" y="190"/>
                  </a:lnTo>
                  <a:lnTo>
                    <a:pt x="76" y="190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8" y="188"/>
                  </a:lnTo>
                  <a:lnTo>
                    <a:pt x="79" y="188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0" y="185"/>
                  </a:lnTo>
                  <a:lnTo>
                    <a:pt x="79" y="185"/>
                  </a:lnTo>
                  <a:lnTo>
                    <a:pt x="79" y="184"/>
                  </a:lnTo>
                  <a:lnTo>
                    <a:pt x="79" y="183"/>
                  </a:lnTo>
                  <a:lnTo>
                    <a:pt x="79" y="182"/>
                  </a:lnTo>
                  <a:lnTo>
                    <a:pt x="78" y="181"/>
                  </a:lnTo>
                  <a:lnTo>
                    <a:pt x="78" y="180"/>
                  </a:lnTo>
                  <a:lnTo>
                    <a:pt x="78" y="179"/>
                  </a:lnTo>
                  <a:lnTo>
                    <a:pt x="78" y="178"/>
                  </a:lnTo>
                  <a:lnTo>
                    <a:pt x="78" y="176"/>
                  </a:lnTo>
                  <a:lnTo>
                    <a:pt x="78" y="175"/>
                  </a:lnTo>
                  <a:lnTo>
                    <a:pt x="78" y="174"/>
                  </a:lnTo>
                  <a:lnTo>
                    <a:pt x="79" y="174"/>
                  </a:lnTo>
                  <a:lnTo>
                    <a:pt x="79" y="173"/>
                  </a:lnTo>
                  <a:lnTo>
                    <a:pt x="80" y="173"/>
                  </a:lnTo>
                  <a:lnTo>
                    <a:pt x="82" y="172"/>
                  </a:lnTo>
                  <a:lnTo>
                    <a:pt x="83" y="171"/>
                  </a:lnTo>
                  <a:lnTo>
                    <a:pt x="83" y="168"/>
                  </a:lnTo>
                  <a:lnTo>
                    <a:pt x="84" y="168"/>
                  </a:lnTo>
                  <a:lnTo>
                    <a:pt x="88" y="169"/>
                  </a:lnTo>
                  <a:lnTo>
                    <a:pt x="89" y="168"/>
                  </a:lnTo>
                  <a:lnTo>
                    <a:pt x="91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95" y="167"/>
                  </a:lnTo>
                  <a:lnTo>
                    <a:pt x="96" y="167"/>
                  </a:lnTo>
                  <a:lnTo>
                    <a:pt x="97" y="166"/>
                  </a:lnTo>
                  <a:lnTo>
                    <a:pt x="98" y="166"/>
                  </a:lnTo>
                  <a:lnTo>
                    <a:pt x="99" y="167"/>
                  </a:lnTo>
                  <a:lnTo>
                    <a:pt x="100" y="168"/>
                  </a:lnTo>
                  <a:lnTo>
                    <a:pt x="100" y="169"/>
                  </a:lnTo>
                  <a:lnTo>
                    <a:pt x="101" y="169"/>
                  </a:lnTo>
                  <a:lnTo>
                    <a:pt x="102" y="169"/>
                  </a:lnTo>
                  <a:lnTo>
                    <a:pt x="102" y="170"/>
                  </a:lnTo>
                  <a:lnTo>
                    <a:pt x="102" y="170"/>
                  </a:lnTo>
                  <a:lnTo>
                    <a:pt x="103" y="170"/>
                  </a:lnTo>
                  <a:lnTo>
                    <a:pt x="104" y="170"/>
                  </a:lnTo>
                  <a:lnTo>
                    <a:pt x="105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6"/>
                  </a:lnTo>
                  <a:lnTo>
                    <a:pt x="110" y="166"/>
                  </a:lnTo>
                  <a:lnTo>
                    <a:pt x="111" y="166"/>
                  </a:lnTo>
                  <a:lnTo>
                    <a:pt x="111" y="165"/>
                  </a:lnTo>
                  <a:lnTo>
                    <a:pt x="111" y="165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11" y="163"/>
                  </a:lnTo>
                  <a:lnTo>
                    <a:pt x="111" y="161"/>
                  </a:lnTo>
                  <a:lnTo>
                    <a:pt x="111" y="160"/>
                  </a:lnTo>
                  <a:lnTo>
                    <a:pt x="111" y="159"/>
                  </a:lnTo>
                  <a:lnTo>
                    <a:pt x="111" y="159"/>
                  </a:lnTo>
                  <a:lnTo>
                    <a:pt x="111" y="158"/>
                  </a:lnTo>
                  <a:lnTo>
                    <a:pt x="111" y="157"/>
                  </a:lnTo>
                  <a:lnTo>
                    <a:pt x="109" y="156"/>
                  </a:lnTo>
                  <a:lnTo>
                    <a:pt x="108" y="156"/>
                  </a:lnTo>
                  <a:lnTo>
                    <a:pt x="107" y="154"/>
                  </a:lnTo>
                  <a:lnTo>
                    <a:pt x="107" y="152"/>
                  </a:lnTo>
                  <a:lnTo>
                    <a:pt x="108" y="151"/>
                  </a:lnTo>
                  <a:lnTo>
                    <a:pt x="108" y="152"/>
                  </a:lnTo>
                  <a:lnTo>
                    <a:pt x="109" y="152"/>
                  </a:lnTo>
                  <a:lnTo>
                    <a:pt x="110" y="152"/>
                  </a:lnTo>
                  <a:lnTo>
                    <a:pt x="111" y="151"/>
                  </a:lnTo>
                  <a:lnTo>
                    <a:pt x="111" y="150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2" y="149"/>
                  </a:lnTo>
                  <a:lnTo>
                    <a:pt x="112" y="148"/>
                  </a:lnTo>
                  <a:lnTo>
                    <a:pt x="113" y="148"/>
                  </a:lnTo>
                  <a:lnTo>
                    <a:pt x="113" y="148"/>
                  </a:lnTo>
                  <a:lnTo>
                    <a:pt x="115" y="146"/>
                  </a:lnTo>
                  <a:lnTo>
                    <a:pt x="117" y="144"/>
                  </a:lnTo>
                  <a:lnTo>
                    <a:pt x="118" y="143"/>
                  </a:lnTo>
                  <a:lnTo>
                    <a:pt x="119" y="143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20" y="139"/>
                  </a:lnTo>
                  <a:lnTo>
                    <a:pt x="122" y="138"/>
                  </a:lnTo>
                  <a:lnTo>
                    <a:pt x="122" y="136"/>
                  </a:lnTo>
                  <a:lnTo>
                    <a:pt x="123" y="136"/>
                  </a:lnTo>
                  <a:lnTo>
                    <a:pt x="124" y="136"/>
                  </a:lnTo>
                  <a:lnTo>
                    <a:pt x="124" y="134"/>
                  </a:lnTo>
                  <a:lnTo>
                    <a:pt x="124" y="133"/>
                  </a:lnTo>
                  <a:lnTo>
                    <a:pt x="124" y="132"/>
                  </a:lnTo>
                  <a:lnTo>
                    <a:pt x="125" y="131"/>
                  </a:lnTo>
                  <a:lnTo>
                    <a:pt x="126" y="132"/>
                  </a:lnTo>
                  <a:lnTo>
                    <a:pt x="126" y="131"/>
                  </a:lnTo>
                  <a:lnTo>
                    <a:pt x="128" y="131"/>
                  </a:lnTo>
                  <a:lnTo>
                    <a:pt x="128" y="130"/>
                  </a:lnTo>
                  <a:lnTo>
                    <a:pt x="127" y="130"/>
                  </a:lnTo>
                  <a:lnTo>
                    <a:pt x="127" y="129"/>
                  </a:lnTo>
                  <a:lnTo>
                    <a:pt x="128" y="129"/>
                  </a:lnTo>
                  <a:lnTo>
                    <a:pt x="128" y="129"/>
                  </a:lnTo>
                  <a:lnTo>
                    <a:pt x="129" y="128"/>
                  </a:lnTo>
                  <a:lnTo>
                    <a:pt x="129" y="127"/>
                  </a:lnTo>
                  <a:lnTo>
                    <a:pt x="130" y="127"/>
                  </a:lnTo>
                  <a:lnTo>
                    <a:pt x="131" y="127"/>
                  </a:lnTo>
                  <a:lnTo>
                    <a:pt x="132" y="127"/>
                  </a:lnTo>
                  <a:lnTo>
                    <a:pt x="133" y="127"/>
                  </a:lnTo>
                  <a:lnTo>
                    <a:pt x="134" y="127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6" y="126"/>
                  </a:lnTo>
                  <a:lnTo>
                    <a:pt x="137" y="126"/>
                  </a:lnTo>
                  <a:lnTo>
                    <a:pt x="138" y="126"/>
                  </a:lnTo>
                  <a:lnTo>
                    <a:pt x="139" y="126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1" y="129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4" y="130"/>
                  </a:lnTo>
                  <a:lnTo>
                    <a:pt x="145" y="131"/>
                  </a:lnTo>
                  <a:lnTo>
                    <a:pt x="147" y="133"/>
                  </a:lnTo>
                  <a:lnTo>
                    <a:pt x="150" y="134"/>
                  </a:lnTo>
                  <a:lnTo>
                    <a:pt x="151" y="135"/>
                  </a:lnTo>
                  <a:lnTo>
                    <a:pt x="153" y="137"/>
                  </a:lnTo>
                  <a:lnTo>
                    <a:pt x="153" y="139"/>
                  </a:lnTo>
                  <a:lnTo>
                    <a:pt x="153" y="140"/>
                  </a:lnTo>
                  <a:lnTo>
                    <a:pt x="152" y="142"/>
                  </a:lnTo>
                  <a:lnTo>
                    <a:pt x="151" y="143"/>
                  </a:lnTo>
                  <a:lnTo>
                    <a:pt x="151" y="144"/>
                  </a:lnTo>
                  <a:lnTo>
                    <a:pt x="150" y="147"/>
                  </a:lnTo>
                  <a:lnTo>
                    <a:pt x="150" y="148"/>
                  </a:lnTo>
                  <a:lnTo>
                    <a:pt x="149" y="150"/>
                  </a:lnTo>
                  <a:lnTo>
                    <a:pt x="149" y="151"/>
                  </a:lnTo>
                  <a:lnTo>
                    <a:pt x="149" y="152"/>
                  </a:lnTo>
                  <a:lnTo>
                    <a:pt x="150" y="152"/>
                  </a:lnTo>
                  <a:lnTo>
                    <a:pt x="151" y="154"/>
                  </a:lnTo>
                  <a:lnTo>
                    <a:pt x="152" y="154"/>
                  </a:lnTo>
                  <a:lnTo>
                    <a:pt x="153" y="153"/>
                  </a:lnTo>
                  <a:lnTo>
                    <a:pt x="158" y="151"/>
                  </a:lnTo>
                  <a:lnTo>
                    <a:pt x="159" y="151"/>
                  </a:lnTo>
                  <a:lnTo>
                    <a:pt x="161" y="152"/>
                  </a:lnTo>
                  <a:lnTo>
                    <a:pt x="162" y="154"/>
                  </a:lnTo>
                  <a:lnTo>
                    <a:pt x="162" y="155"/>
                  </a:lnTo>
                  <a:lnTo>
                    <a:pt x="162" y="156"/>
                  </a:lnTo>
                  <a:lnTo>
                    <a:pt x="162" y="156"/>
                  </a:lnTo>
                  <a:lnTo>
                    <a:pt x="162" y="157"/>
                  </a:lnTo>
                  <a:lnTo>
                    <a:pt x="161" y="158"/>
                  </a:lnTo>
                  <a:lnTo>
                    <a:pt x="159" y="159"/>
                  </a:lnTo>
                  <a:lnTo>
                    <a:pt x="159" y="160"/>
                  </a:lnTo>
                  <a:lnTo>
                    <a:pt x="159" y="161"/>
                  </a:lnTo>
                  <a:lnTo>
                    <a:pt x="159" y="162"/>
                  </a:lnTo>
                  <a:lnTo>
                    <a:pt x="160" y="163"/>
                  </a:lnTo>
                  <a:lnTo>
                    <a:pt x="159" y="164"/>
                  </a:lnTo>
                  <a:lnTo>
                    <a:pt x="159" y="165"/>
                  </a:lnTo>
                  <a:lnTo>
                    <a:pt x="158" y="166"/>
                  </a:lnTo>
                  <a:lnTo>
                    <a:pt x="158" y="167"/>
                  </a:lnTo>
                  <a:lnTo>
                    <a:pt x="158" y="169"/>
                  </a:lnTo>
                  <a:lnTo>
                    <a:pt x="158" y="173"/>
                  </a:lnTo>
                  <a:lnTo>
                    <a:pt x="158" y="175"/>
                  </a:lnTo>
                  <a:lnTo>
                    <a:pt x="157" y="176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8" y="181"/>
                  </a:lnTo>
                  <a:lnTo>
                    <a:pt x="157" y="182"/>
                  </a:lnTo>
                  <a:lnTo>
                    <a:pt x="157" y="182"/>
                  </a:lnTo>
                  <a:lnTo>
                    <a:pt x="157" y="184"/>
                  </a:lnTo>
                  <a:lnTo>
                    <a:pt x="156" y="185"/>
                  </a:lnTo>
                  <a:lnTo>
                    <a:pt x="156" y="187"/>
                  </a:lnTo>
                  <a:lnTo>
                    <a:pt x="155" y="187"/>
                  </a:lnTo>
                  <a:lnTo>
                    <a:pt x="155" y="188"/>
                  </a:lnTo>
                  <a:lnTo>
                    <a:pt x="155" y="190"/>
                  </a:lnTo>
                  <a:lnTo>
                    <a:pt x="155" y="193"/>
                  </a:lnTo>
                  <a:lnTo>
                    <a:pt x="155" y="194"/>
                  </a:lnTo>
                  <a:lnTo>
                    <a:pt x="156" y="195"/>
                  </a:lnTo>
                  <a:lnTo>
                    <a:pt x="156" y="196"/>
                  </a:lnTo>
                  <a:lnTo>
                    <a:pt x="156" y="198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9" y="203"/>
                  </a:lnTo>
                  <a:lnTo>
                    <a:pt x="159" y="204"/>
                  </a:lnTo>
                  <a:lnTo>
                    <a:pt x="160" y="207"/>
                  </a:lnTo>
                  <a:lnTo>
                    <a:pt x="160" y="207"/>
                  </a:lnTo>
                  <a:lnTo>
                    <a:pt x="161" y="207"/>
                  </a:lnTo>
                  <a:lnTo>
                    <a:pt x="161" y="208"/>
                  </a:lnTo>
                  <a:lnTo>
                    <a:pt x="162" y="209"/>
                  </a:lnTo>
                  <a:lnTo>
                    <a:pt x="163" y="210"/>
                  </a:lnTo>
                  <a:lnTo>
                    <a:pt x="165" y="211"/>
                  </a:lnTo>
                  <a:lnTo>
                    <a:pt x="168" y="211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81" y="202"/>
                  </a:lnTo>
                  <a:lnTo>
                    <a:pt x="182" y="201"/>
                  </a:lnTo>
                  <a:lnTo>
                    <a:pt x="184" y="200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7" y="198"/>
                  </a:lnTo>
                  <a:lnTo>
                    <a:pt x="190" y="196"/>
                  </a:lnTo>
                  <a:lnTo>
                    <a:pt x="192" y="196"/>
                  </a:lnTo>
                  <a:lnTo>
                    <a:pt x="194" y="196"/>
                  </a:lnTo>
                  <a:lnTo>
                    <a:pt x="196" y="196"/>
                  </a:lnTo>
                  <a:lnTo>
                    <a:pt x="201" y="195"/>
                  </a:lnTo>
                  <a:lnTo>
                    <a:pt x="202" y="194"/>
                  </a:lnTo>
                  <a:lnTo>
                    <a:pt x="202" y="193"/>
                  </a:lnTo>
                  <a:lnTo>
                    <a:pt x="204" y="190"/>
                  </a:lnTo>
                  <a:lnTo>
                    <a:pt x="205" y="187"/>
                  </a:lnTo>
                  <a:lnTo>
                    <a:pt x="206" y="185"/>
                  </a:lnTo>
                  <a:lnTo>
                    <a:pt x="208" y="185"/>
                  </a:lnTo>
                  <a:lnTo>
                    <a:pt x="210" y="185"/>
                  </a:lnTo>
                  <a:lnTo>
                    <a:pt x="211" y="184"/>
                  </a:lnTo>
                  <a:lnTo>
                    <a:pt x="212" y="183"/>
                  </a:lnTo>
                  <a:lnTo>
                    <a:pt x="214" y="182"/>
                  </a:lnTo>
                  <a:lnTo>
                    <a:pt x="216" y="182"/>
                  </a:lnTo>
                  <a:lnTo>
                    <a:pt x="217" y="181"/>
                  </a:lnTo>
                  <a:lnTo>
                    <a:pt x="218" y="181"/>
                  </a:lnTo>
                  <a:lnTo>
                    <a:pt x="219" y="179"/>
                  </a:lnTo>
                  <a:lnTo>
                    <a:pt x="219" y="178"/>
                  </a:lnTo>
                  <a:lnTo>
                    <a:pt x="221" y="177"/>
                  </a:lnTo>
                  <a:lnTo>
                    <a:pt x="221" y="177"/>
                  </a:lnTo>
                  <a:lnTo>
                    <a:pt x="222" y="177"/>
                  </a:lnTo>
                  <a:lnTo>
                    <a:pt x="224" y="175"/>
                  </a:lnTo>
                  <a:lnTo>
                    <a:pt x="225" y="174"/>
                  </a:lnTo>
                  <a:lnTo>
                    <a:pt x="227" y="174"/>
                  </a:lnTo>
                  <a:lnTo>
                    <a:pt x="228" y="174"/>
                  </a:lnTo>
                  <a:lnTo>
                    <a:pt x="229" y="174"/>
                  </a:lnTo>
                  <a:lnTo>
                    <a:pt x="231" y="173"/>
                  </a:lnTo>
                  <a:lnTo>
                    <a:pt x="233" y="173"/>
                  </a:lnTo>
                  <a:lnTo>
                    <a:pt x="237" y="175"/>
                  </a:lnTo>
                  <a:lnTo>
                    <a:pt x="239" y="176"/>
                  </a:lnTo>
                  <a:lnTo>
                    <a:pt x="241" y="176"/>
                  </a:lnTo>
                  <a:lnTo>
                    <a:pt x="243" y="176"/>
                  </a:lnTo>
                  <a:lnTo>
                    <a:pt x="242" y="177"/>
                  </a:lnTo>
                  <a:lnTo>
                    <a:pt x="242" y="178"/>
                  </a:lnTo>
                  <a:lnTo>
                    <a:pt x="242" y="180"/>
                  </a:lnTo>
                  <a:lnTo>
                    <a:pt x="242" y="181"/>
                  </a:lnTo>
                  <a:lnTo>
                    <a:pt x="241" y="182"/>
                  </a:lnTo>
                  <a:lnTo>
                    <a:pt x="240" y="182"/>
                  </a:lnTo>
                  <a:lnTo>
                    <a:pt x="240" y="182"/>
                  </a:lnTo>
                  <a:lnTo>
                    <a:pt x="238" y="182"/>
                  </a:lnTo>
                  <a:lnTo>
                    <a:pt x="238" y="182"/>
                  </a:lnTo>
                  <a:lnTo>
                    <a:pt x="237" y="183"/>
                  </a:lnTo>
                  <a:lnTo>
                    <a:pt x="237" y="184"/>
                  </a:lnTo>
                  <a:lnTo>
                    <a:pt x="237" y="185"/>
                  </a:lnTo>
                  <a:lnTo>
                    <a:pt x="238" y="185"/>
                  </a:lnTo>
                  <a:lnTo>
                    <a:pt x="238" y="185"/>
                  </a:lnTo>
                  <a:lnTo>
                    <a:pt x="239" y="185"/>
                  </a:lnTo>
                  <a:lnTo>
                    <a:pt x="240" y="185"/>
                  </a:lnTo>
                  <a:lnTo>
                    <a:pt x="240" y="185"/>
                  </a:lnTo>
                  <a:lnTo>
                    <a:pt x="241" y="185"/>
                  </a:lnTo>
                  <a:lnTo>
                    <a:pt x="242" y="185"/>
                  </a:lnTo>
                  <a:lnTo>
                    <a:pt x="243" y="185"/>
                  </a:lnTo>
                  <a:lnTo>
                    <a:pt x="244" y="185"/>
                  </a:lnTo>
                  <a:lnTo>
                    <a:pt x="246" y="184"/>
                  </a:lnTo>
                  <a:lnTo>
                    <a:pt x="247" y="184"/>
                  </a:lnTo>
                  <a:lnTo>
                    <a:pt x="248" y="184"/>
                  </a:lnTo>
                  <a:lnTo>
                    <a:pt x="250" y="183"/>
                  </a:lnTo>
                  <a:lnTo>
                    <a:pt x="251" y="182"/>
                  </a:lnTo>
                  <a:lnTo>
                    <a:pt x="255" y="182"/>
                  </a:lnTo>
                  <a:lnTo>
                    <a:pt x="257" y="181"/>
                  </a:lnTo>
                  <a:lnTo>
                    <a:pt x="259" y="181"/>
                  </a:lnTo>
                  <a:lnTo>
                    <a:pt x="259" y="180"/>
                  </a:lnTo>
                  <a:lnTo>
                    <a:pt x="259" y="178"/>
                  </a:lnTo>
                  <a:lnTo>
                    <a:pt x="260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4" y="177"/>
                  </a:lnTo>
                  <a:lnTo>
                    <a:pt x="264" y="176"/>
                  </a:lnTo>
                  <a:lnTo>
                    <a:pt x="264" y="177"/>
                  </a:lnTo>
                  <a:lnTo>
                    <a:pt x="264" y="176"/>
                  </a:lnTo>
                  <a:lnTo>
                    <a:pt x="265" y="176"/>
                  </a:lnTo>
                  <a:lnTo>
                    <a:pt x="265" y="177"/>
                  </a:lnTo>
                  <a:lnTo>
                    <a:pt x="266" y="178"/>
                  </a:lnTo>
                  <a:lnTo>
                    <a:pt x="268" y="178"/>
                  </a:lnTo>
                  <a:lnTo>
                    <a:pt x="269" y="178"/>
                  </a:lnTo>
                  <a:lnTo>
                    <a:pt x="270" y="178"/>
                  </a:lnTo>
                  <a:lnTo>
                    <a:pt x="272" y="179"/>
                  </a:lnTo>
                  <a:lnTo>
                    <a:pt x="272" y="179"/>
                  </a:lnTo>
                  <a:lnTo>
                    <a:pt x="276" y="178"/>
                  </a:lnTo>
                  <a:lnTo>
                    <a:pt x="277" y="178"/>
                  </a:lnTo>
                  <a:lnTo>
                    <a:pt x="281" y="181"/>
                  </a:lnTo>
                  <a:lnTo>
                    <a:pt x="282" y="182"/>
                  </a:lnTo>
                  <a:lnTo>
                    <a:pt x="284" y="185"/>
                  </a:lnTo>
                  <a:lnTo>
                    <a:pt x="285" y="185"/>
                  </a:lnTo>
                  <a:lnTo>
                    <a:pt x="286" y="185"/>
                  </a:lnTo>
                  <a:lnTo>
                    <a:pt x="287" y="184"/>
                  </a:lnTo>
                  <a:lnTo>
                    <a:pt x="287" y="183"/>
                  </a:lnTo>
                  <a:lnTo>
                    <a:pt x="288" y="183"/>
                  </a:lnTo>
                  <a:lnTo>
                    <a:pt x="289" y="183"/>
                  </a:lnTo>
                  <a:lnTo>
                    <a:pt x="292" y="182"/>
                  </a:lnTo>
                  <a:lnTo>
                    <a:pt x="293" y="181"/>
                  </a:lnTo>
                  <a:lnTo>
                    <a:pt x="293" y="179"/>
                  </a:lnTo>
                  <a:lnTo>
                    <a:pt x="293" y="178"/>
                  </a:lnTo>
                  <a:lnTo>
                    <a:pt x="294" y="178"/>
                  </a:lnTo>
                  <a:lnTo>
                    <a:pt x="296" y="177"/>
                  </a:lnTo>
                  <a:lnTo>
                    <a:pt x="295" y="176"/>
                  </a:lnTo>
                  <a:lnTo>
                    <a:pt x="294" y="175"/>
                  </a:lnTo>
                  <a:lnTo>
                    <a:pt x="291" y="173"/>
                  </a:lnTo>
                  <a:lnTo>
                    <a:pt x="291" y="172"/>
                  </a:lnTo>
                  <a:lnTo>
                    <a:pt x="288" y="170"/>
                  </a:lnTo>
                  <a:lnTo>
                    <a:pt x="286" y="169"/>
                  </a:lnTo>
                  <a:lnTo>
                    <a:pt x="285" y="167"/>
                  </a:lnTo>
                  <a:lnTo>
                    <a:pt x="285" y="165"/>
                  </a:lnTo>
                  <a:lnTo>
                    <a:pt x="285" y="165"/>
                  </a:lnTo>
                  <a:lnTo>
                    <a:pt x="286" y="164"/>
                  </a:lnTo>
                  <a:lnTo>
                    <a:pt x="287" y="164"/>
                  </a:lnTo>
                  <a:lnTo>
                    <a:pt x="287" y="163"/>
                  </a:lnTo>
                  <a:lnTo>
                    <a:pt x="287" y="162"/>
                  </a:lnTo>
                  <a:lnTo>
                    <a:pt x="288" y="161"/>
                  </a:lnTo>
                  <a:lnTo>
                    <a:pt x="288" y="160"/>
                  </a:lnTo>
                  <a:lnTo>
                    <a:pt x="289" y="160"/>
                  </a:lnTo>
                  <a:lnTo>
                    <a:pt x="288" y="159"/>
                  </a:lnTo>
                  <a:lnTo>
                    <a:pt x="288" y="158"/>
                  </a:lnTo>
                  <a:lnTo>
                    <a:pt x="286" y="157"/>
                  </a:lnTo>
                  <a:lnTo>
                    <a:pt x="285" y="157"/>
                  </a:lnTo>
                  <a:lnTo>
                    <a:pt x="285" y="156"/>
                  </a:lnTo>
                  <a:lnTo>
                    <a:pt x="285" y="156"/>
                  </a:lnTo>
                  <a:lnTo>
                    <a:pt x="286" y="156"/>
                  </a:lnTo>
                  <a:lnTo>
                    <a:pt x="286" y="155"/>
                  </a:lnTo>
                  <a:lnTo>
                    <a:pt x="286" y="154"/>
                  </a:lnTo>
                  <a:lnTo>
                    <a:pt x="285" y="154"/>
                  </a:lnTo>
                  <a:lnTo>
                    <a:pt x="285" y="153"/>
                  </a:lnTo>
                  <a:lnTo>
                    <a:pt x="285" y="152"/>
                  </a:lnTo>
                  <a:lnTo>
                    <a:pt x="285" y="148"/>
                  </a:lnTo>
                  <a:lnTo>
                    <a:pt x="285" y="148"/>
                  </a:lnTo>
                  <a:lnTo>
                    <a:pt x="282" y="146"/>
                  </a:lnTo>
                  <a:lnTo>
                    <a:pt x="281" y="145"/>
                  </a:lnTo>
                  <a:lnTo>
                    <a:pt x="281" y="139"/>
                  </a:lnTo>
                  <a:lnTo>
                    <a:pt x="281" y="135"/>
                  </a:lnTo>
                  <a:lnTo>
                    <a:pt x="281" y="134"/>
                  </a:lnTo>
                  <a:lnTo>
                    <a:pt x="281" y="133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0"/>
                  </a:lnTo>
                  <a:lnTo>
                    <a:pt x="283" y="129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2" y="125"/>
                  </a:lnTo>
                  <a:lnTo>
                    <a:pt x="281" y="125"/>
                  </a:lnTo>
                  <a:lnTo>
                    <a:pt x="281" y="124"/>
                  </a:lnTo>
                  <a:lnTo>
                    <a:pt x="281" y="124"/>
                  </a:lnTo>
                  <a:lnTo>
                    <a:pt x="281" y="123"/>
                  </a:lnTo>
                  <a:lnTo>
                    <a:pt x="280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8" y="122"/>
                  </a:lnTo>
                  <a:lnTo>
                    <a:pt x="277" y="122"/>
                  </a:lnTo>
                  <a:lnTo>
                    <a:pt x="270" y="120"/>
                  </a:lnTo>
                  <a:lnTo>
                    <a:pt x="264" y="117"/>
                  </a:lnTo>
                  <a:lnTo>
                    <a:pt x="264" y="117"/>
                  </a:lnTo>
                  <a:lnTo>
                    <a:pt x="261" y="118"/>
                  </a:lnTo>
                  <a:lnTo>
                    <a:pt x="260" y="118"/>
                  </a:lnTo>
                  <a:lnTo>
                    <a:pt x="259" y="118"/>
                  </a:lnTo>
                  <a:lnTo>
                    <a:pt x="257" y="117"/>
                  </a:lnTo>
                  <a:lnTo>
                    <a:pt x="256" y="117"/>
                  </a:lnTo>
                  <a:lnTo>
                    <a:pt x="255" y="118"/>
                  </a:lnTo>
                  <a:lnTo>
                    <a:pt x="255" y="119"/>
                  </a:lnTo>
                  <a:lnTo>
                    <a:pt x="255" y="120"/>
                  </a:lnTo>
                  <a:lnTo>
                    <a:pt x="254" y="120"/>
                  </a:lnTo>
                  <a:lnTo>
                    <a:pt x="254" y="121"/>
                  </a:lnTo>
                  <a:lnTo>
                    <a:pt x="254" y="121"/>
                  </a:lnTo>
                  <a:lnTo>
                    <a:pt x="255" y="122"/>
                  </a:lnTo>
                  <a:lnTo>
                    <a:pt x="254" y="122"/>
                  </a:lnTo>
                  <a:lnTo>
                    <a:pt x="254" y="123"/>
                  </a:lnTo>
                  <a:lnTo>
                    <a:pt x="249" y="122"/>
                  </a:lnTo>
                  <a:lnTo>
                    <a:pt x="247" y="122"/>
                  </a:lnTo>
                  <a:lnTo>
                    <a:pt x="247" y="121"/>
                  </a:lnTo>
                  <a:lnTo>
                    <a:pt x="246" y="121"/>
                  </a:lnTo>
                  <a:lnTo>
                    <a:pt x="245" y="121"/>
                  </a:lnTo>
                  <a:lnTo>
                    <a:pt x="244" y="120"/>
                  </a:lnTo>
                  <a:lnTo>
                    <a:pt x="244" y="119"/>
                  </a:lnTo>
                  <a:lnTo>
                    <a:pt x="244" y="117"/>
                  </a:lnTo>
                  <a:lnTo>
                    <a:pt x="243" y="116"/>
                  </a:lnTo>
                  <a:lnTo>
                    <a:pt x="242" y="114"/>
                  </a:lnTo>
                  <a:lnTo>
                    <a:pt x="242" y="113"/>
                  </a:lnTo>
                  <a:lnTo>
                    <a:pt x="242" y="111"/>
                  </a:lnTo>
                  <a:lnTo>
                    <a:pt x="242" y="110"/>
                  </a:lnTo>
                  <a:lnTo>
                    <a:pt x="241" y="109"/>
                  </a:lnTo>
                  <a:lnTo>
                    <a:pt x="240" y="108"/>
                  </a:lnTo>
                  <a:lnTo>
                    <a:pt x="239" y="107"/>
                  </a:lnTo>
                  <a:lnTo>
                    <a:pt x="239" y="106"/>
                  </a:lnTo>
                  <a:lnTo>
                    <a:pt x="240" y="105"/>
                  </a:lnTo>
                  <a:lnTo>
                    <a:pt x="240" y="105"/>
                  </a:lnTo>
                  <a:lnTo>
                    <a:pt x="241" y="105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5" y="104"/>
                  </a:lnTo>
                  <a:lnTo>
                    <a:pt x="246" y="103"/>
                  </a:lnTo>
                  <a:lnTo>
                    <a:pt x="246" y="102"/>
                  </a:lnTo>
                  <a:lnTo>
                    <a:pt x="246" y="101"/>
                  </a:lnTo>
                  <a:lnTo>
                    <a:pt x="245" y="100"/>
                  </a:lnTo>
                  <a:lnTo>
                    <a:pt x="243" y="99"/>
                  </a:lnTo>
                  <a:lnTo>
                    <a:pt x="241" y="97"/>
                  </a:lnTo>
                  <a:lnTo>
                    <a:pt x="240" y="97"/>
                  </a:lnTo>
                  <a:lnTo>
                    <a:pt x="240" y="96"/>
                  </a:lnTo>
                  <a:lnTo>
                    <a:pt x="239" y="95"/>
                  </a:lnTo>
                  <a:lnTo>
                    <a:pt x="239" y="94"/>
                  </a:lnTo>
                  <a:lnTo>
                    <a:pt x="238" y="92"/>
                  </a:lnTo>
                  <a:lnTo>
                    <a:pt x="237" y="90"/>
                  </a:lnTo>
                  <a:lnTo>
                    <a:pt x="237" y="89"/>
                  </a:lnTo>
                  <a:lnTo>
                    <a:pt x="237" y="88"/>
                  </a:lnTo>
                  <a:lnTo>
                    <a:pt x="238" y="84"/>
                  </a:lnTo>
                  <a:lnTo>
                    <a:pt x="238" y="83"/>
                  </a:lnTo>
                  <a:lnTo>
                    <a:pt x="238" y="82"/>
                  </a:lnTo>
                  <a:lnTo>
                    <a:pt x="238" y="79"/>
                  </a:lnTo>
                  <a:lnTo>
                    <a:pt x="238" y="79"/>
                  </a:lnTo>
                  <a:lnTo>
                    <a:pt x="237" y="78"/>
                  </a:lnTo>
                  <a:lnTo>
                    <a:pt x="234" y="7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6" name="Freeform 128">
              <a:extLst>
                <a:ext uri="{FF2B5EF4-FFF2-40B4-BE49-F238E27FC236}">
                  <a16:creationId xmlns:a16="http://schemas.microsoft.com/office/drawing/2014/main" id="{425913D1-A535-5813-67F5-F8B48D4E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388" y="1000125"/>
              <a:ext cx="342900" cy="268288"/>
            </a:xfrm>
            <a:custGeom>
              <a:avLst/>
              <a:gdLst>
                <a:gd name="T0" fmla="*/ 25 w 216"/>
                <a:gd name="T1" fmla="*/ 87 h 169"/>
                <a:gd name="T2" fmla="*/ 34 w 216"/>
                <a:gd name="T3" fmla="*/ 91 h 169"/>
                <a:gd name="T4" fmla="*/ 39 w 216"/>
                <a:gd name="T5" fmla="*/ 95 h 169"/>
                <a:gd name="T6" fmla="*/ 52 w 216"/>
                <a:gd name="T7" fmla="*/ 93 h 169"/>
                <a:gd name="T8" fmla="*/ 60 w 216"/>
                <a:gd name="T9" fmla="*/ 100 h 169"/>
                <a:gd name="T10" fmla="*/ 66 w 216"/>
                <a:gd name="T11" fmla="*/ 105 h 169"/>
                <a:gd name="T12" fmla="*/ 67 w 216"/>
                <a:gd name="T13" fmla="*/ 112 h 169"/>
                <a:gd name="T14" fmla="*/ 64 w 216"/>
                <a:gd name="T15" fmla="*/ 116 h 169"/>
                <a:gd name="T16" fmla="*/ 62 w 216"/>
                <a:gd name="T17" fmla="*/ 125 h 169"/>
                <a:gd name="T18" fmla="*/ 68 w 216"/>
                <a:gd name="T19" fmla="*/ 136 h 169"/>
                <a:gd name="T20" fmla="*/ 75 w 216"/>
                <a:gd name="T21" fmla="*/ 140 h 169"/>
                <a:gd name="T22" fmla="*/ 77 w 216"/>
                <a:gd name="T23" fmla="*/ 142 h 169"/>
                <a:gd name="T24" fmla="*/ 86 w 216"/>
                <a:gd name="T25" fmla="*/ 148 h 169"/>
                <a:gd name="T26" fmla="*/ 91 w 216"/>
                <a:gd name="T27" fmla="*/ 153 h 169"/>
                <a:gd name="T28" fmla="*/ 91 w 216"/>
                <a:gd name="T29" fmla="*/ 163 h 169"/>
                <a:gd name="T30" fmla="*/ 100 w 216"/>
                <a:gd name="T31" fmla="*/ 167 h 169"/>
                <a:gd name="T32" fmla="*/ 108 w 216"/>
                <a:gd name="T33" fmla="*/ 166 h 169"/>
                <a:gd name="T34" fmla="*/ 117 w 216"/>
                <a:gd name="T35" fmla="*/ 165 h 169"/>
                <a:gd name="T36" fmla="*/ 123 w 216"/>
                <a:gd name="T37" fmla="*/ 169 h 169"/>
                <a:gd name="T38" fmla="*/ 136 w 216"/>
                <a:gd name="T39" fmla="*/ 162 h 169"/>
                <a:gd name="T40" fmla="*/ 142 w 216"/>
                <a:gd name="T41" fmla="*/ 159 h 169"/>
                <a:gd name="T42" fmla="*/ 142 w 216"/>
                <a:gd name="T43" fmla="*/ 153 h 169"/>
                <a:gd name="T44" fmla="*/ 153 w 216"/>
                <a:gd name="T45" fmla="*/ 152 h 169"/>
                <a:gd name="T46" fmla="*/ 164 w 216"/>
                <a:gd name="T47" fmla="*/ 146 h 169"/>
                <a:gd name="T48" fmla="*/ 168 w 216"/>
                <a:gd name="T49" fmla="*/ 148 h 169"/>
                <a:gd name="T50" fmla="*/ 168 w 216"/>
                <a:gd name="T51" fmla="*/ 151 h 169"/>
                <a:gd name="T52" fmla="*/ 175 w 216"/>
                <a:gd name="T53" fmla="*/ 152 h 169"/>
                <a:gd name="T54" fmla="*/ 178 w 216"/>
                <a:gd name="T55" fmla="*/ 148 h 169"/>
                <a:gd name="T56" fmla="*/ 175 w 216"/>
                <a:gd name="T57" fmla="*/ 142 h 169"/>
                <a:gd name="T58" fmla="*/ 169 w 216"/>
                <a:gd name="T59" fmla="*/ 140 h 169"/>
                <a:gd name="T60" fmla="*/ 172 w 216"/>
                <a:gd name="T61" fmla="*/ 129 h 169"/>
                <a:gd name="T62" fmla="*/ 176 w 216"/>
                <a:gd name="T63" fmla="*/ 121 h 169"/>
                <a:gd name="T64" fmla="*/ 176 w 216"/>
                <a:gd name="T65" fmla="*/ 111 h 169"/>
                <a:gd name="T66" fmla="*/ 178 w 216"/>
                <a:gd name="T67" fmla="*/ 105 h 169"/>
                <a:gd name="T68" fmla="*/ 183 w 216"/>
                <a:gd name="T69" fmla="*/ 100 h 169"/>
                <a:gd name="T70" fmla="*/ 194 w 216"/>
                <a:gd name="T71" fmla="*/ 97 h 169"/>
                <a:gd name="T72" fmla="*/ 203 w 216"/>
                <a:gd name="T73" fmla="*/ 89 h 169"/>
                <a:gd name="T74" fmla="*/ 211 w 216"/>
                <a:gd name="T75" fmla="*/ 86 h 169"/>
                <a:gd name="T76" fmla="*/ 215 w 216"/>
                <a:gd name="T77" fmla="*/ 82 h 169"/>
                <a:gd name="T78" fmla="*/ 206 w 216"/>
                <a:gd name="T79" fmla="*/ 77 h 169"/>
                <a:gd name="T80" fmla="*/ 206 w 216"/>
                <a:gd name="T81" fmla="*/ 68 h 169"/>
                <a:gd name="T82" fmla="*/ 209 w 216"/>
                <a:gd name="T83" fmla="*/ 60 h 169"/>
                <a:gd name="T84" fmla="*/ 199 w 216"/>
                <a:gd name="T85" fmla="*/ 49 h 169"/>
                <a:gd name="T86" fmla="*/ 186 w 216"/>
                <a:gd name="T87" fmla="*/ 33 h 169"/>
                <a:gd name="T88" fmla="*/ 174 w 216"/>
                <a:gd name="T89" fmla="*/ 22 h 169"/>
                <a:gd name="T90" fmla="*/ 152 w 216"/>
                <a:gd name="T91" fmla="*/ 17 h 169"/>
                <a:gd name="T92" fmla="*/ 147 w 216"/>
                <a:gd name="T93" fmla="*/ 5 h 169"/>
                <a:gd name="T94" fmla="*/ 143 w 216"/>
                <a:gd name="T95" fmla="*/ 3 h 169"/>
                <a:gd name="T96" fmla="*/ 129 w 216"/>
                <a:gd name="T97" fmla="*/ 13 h 169"/>
                <a:gd name="T98" fmla="*/ 117 w 216"/>
                <a:gd name="T99" fmla="*/ 14 h 169"/>
                <a:gd name="T100" fmla="*/ 102 w 216"/>
                <a:gd name="T101" fmla="*/ 8 h 169"/>
                <a:gd name="T102" fmla="*/ 93 w 216"/>
                <a:gd name="T103" fmla="*/ 8 h 169"/>
                <a:gd name="T104" fmla="*/ 78 w 216"/>
                <a:gd name="T105" fmla="*/ 10 h 169"/>
                <a:gd name="T106" fmla="*/ 68 w 216"/>
                <a:gd name="T107" fmla="*/ 4 h 169"/>
                <a:gd name="T108" fmla="*/ 58 w 216"/>
                <a:gd name="T109" fmla="*/ 4 h 169"/>
                <a:gd name="T110" fmla="*/ 34 w 216"/>
                <a:gd name="T111" fmla="*/ 5 h 169"/>
                <a:gd name="T112" fmla="*/ 10 w 216"/>
                <a:gd name="T113" fmla="*/ 15 h 169"/>
                <a:gd name="T114" fmla="*/ 4 w 216"/>
                <a:gd name="T115" fmla="*/ 25 h 169"/>
                <a:gd name="T116" fmla="*/ 0 w 216"/>
                <a:gd name="T117" fmla="*/ 39 h 169"/>
                <a:gd name="T118" fmla="*/ 4 w 216"/>
                <a:gd name="T119" fmla="*/ 52 h 169"/>
                <a:gd name="T120" fmla="*/ 6 w 216"/>
                <a:gd name="T121" fmla="*/ 62 h 169"/>
                <a:gd name="T122" fmla="*/ 7 w 216"/>
                <a:gd name="T123" fmla="*/ 70 h 169"/>
                <a:gd name="T124" fmla="*/ 9 w 216"/>
                <a:gd name="T125" fmla="*/ 7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" h="169">
                  <a:moveTo>
                    <a:pt x="13" y="78"/>
                  </a:moveTo>
                  <a:lnTo>
                    <a:pt x="14" y="80"/>
                  </a:lnTo>
                  <a:lnTo>
                    <a:pt x="16" y="83"/>
                  </a:lnTo>
                  <a:lnTo>
                    <a:pt x="17" y="84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6" y="89"/>
                  </a:lnTo>
                  <a:lnTo>
                    <a:pt x="29" y="89"/>
                  </a:lnTo>
                  <a:lnTo>
                    <a:pt x="31" y="90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4" y="91"/>
                  </a:lnTo>
                  <a:lnTo>
                    <a:pt x="35" y="90"/>
                  </a:lnTo>
                  <a:lnTo>
                    <a:pt x="36" y="90"/>
                  </a:lnTo>
                  <a:lnTo>
                    <a:pt x="37" y="91"/>
                  </a:lnTo>
                  <a:lnTo>
                    <a:pt x="37" y="93"/>
                  </a:lnTo>
                  <a:lnTo>
                    <a:pt x="37" y="94"/>
                  </a:lnTo>
                  <a:lnTo>
                    <a:pt x="38" y="95"/>
                  </a:lnTo>
                  <a:lnTo>
                    <a:pt x="39" y="95"/>
                  </a:lnTo>
                  <a:lnTo>
                    <a:pt x="40" y="95"/>
                  </a:lnTo>
                  <a:lnTo>
                    <a:pt x="41" y="95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5" y="92"/>
                  </a:lnTo>
                  <a:lnTo>
                    <a:pt x="46" y="92"/>
                  </a:lnTo>
                  <a:lnTo>
                    <a:pt x="52" y="93"/>
                  </a:lnTo>
                  <a:lnTo>
                    <a:pt x="57" y="92"/>
                  </a:lnTo>
                  <a:lnTo>
                    <a:pt x="58" y="92"/>
                  </a:lnTo>
                  <a:lnTo>
                    <a:pt x="58" y="93"/>
                  </a:lnTo>
                  <a:lnTo>
                    <a:pt x="59" y="95"/>
                  </a:lnTo>
                  <a:lnTo>
                    <a:pt x="59" y="98"/>
                  </a:lnTo>
                  <a:lnTo>
                    <a:pt x="59" y="99"/>
                  </a:lnTo>
                  <a:lnTo>
                    <a:pt x="60" y="100"/>
                  </a:lnTo>
                  <a:lnTo>
                    <a:pt x="63" y="100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5" y="102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66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7"/>
                  </a:lnTo>
                  <a:lnTo>
                    <a:pt x="67" y="109"/>
                  </a:lnTo>
                  <a:lnTo>
                    <a:pt x="67" y="110"/>
                  </a:lnTo>
                  <a:lnTo>
                    <a:pt x="67" y="111"/>
                  </a:lnTo>
                  <a:lnTo>
                    <a:pt x="67" y="112"/>
                  </a:lnTo>
                  <a:lnTo>
                    <a:pt x="65" y="113"/>
                  </a:lnTo>
                  <a:lnTo>
                    <a:pt x="65" y="114"/>
                  </a:lnTo>
                  <a:lnTo>
                    <a:pt x="65" y="114"/>
                  </a:lnTo>
                  <a:lnTo>
                    <a:pt x="65" y="115"/>
                  </a:lnTo>
                  <a:lnTo>
                    <a:pt x="64" y="115"/>
                  </a:lnTo>
                  <a:lnTo>
                    <a:pt x="64" y="116"/>
                  </a:lnTo>
                  <a:lnTo>
                    <a:pt x="64" y="116"/>
                  </a:lnTo>
                  <a:lnTo>
                    <a:pt x="63" y="117"/>
                  </a:lnTo>
                  <a:lnTo>
                    <a:pt x="63" y="118"/>
                  </a:lnTo>
                  <a:lnTo>
                    <a:pt x="63" y="119"/>
                  </a:lnTo>
                  <a:lnTo>
                    <a:pt x="63" y="120"/>
                  </a:lnTo>
                  <a:lnTo>
                    <a:pt x="63" y="121"/>
                  </a:lnTo>
                  <a:lnTo>
                    <a:pt x="63" y="123"/>
                  </a:lnTo>
                  <a:lnTo>
                    <a:pt x="62" y="125"/>
                  </a:lnTo>
                  <a:lnTo>
                    <a:pt x="62" y="130"/>
                  </a:lnTo>
                  <a:lnTo>
                    <a:pt x="62" y="133"/>
                  </a:lnTo>
                  <a:lnTo>
                    <a:pt x="63" y="135"/>
                  </a:lnTo>
                  <a:lnTo>
                    <a:pt x="65" y="139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8" y="136"/>
                  </a:lnTo>
                  <a:lnTo>
                    <a:pt x="70" y="137"/>
                  </a:lnTo>
                  <a:lnTo>
                    <a:pt x="71" y="137"/>
                  </a:lnTo>
                  <a:lnTo>
                    <a:pt x="72" y="137"/>
                  </a:lnTo>
                  <a:lnTo>
                    <a:pt x="73" y="138"/>
                  </a:lnTo>
                  <a:lnTo>
                    <a:pt x="73" y="139"/>
                  </a:lnTo>
                  <a:lnTo>
                    <a:pt x="74" y="140"/>
                  </a:lnTo>
                  <a:lnTo>
                    <a:pt x="75" y="140"/>
                  </a:lnTo>
                  <a:lnTo>
                    <a:pt x="76" y="140"/>
                  </a:lnTo>
                  <a:lnTo>
                    <a:pt x="75" y="141"/>
                  </a:lnTo>
                  <a:lnTo>
                    <a:pt x="75" y="142"/>
                  </a:lnTo>
                  <a:lnTo>
                    <a:pt x="75" y="142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7" y="142"/>
                  </a:lnTo>
                  <a:lnTo>
                    <a:pt x="78" y="142"/>
                  </a:lnTo>
                  <a:lnTo>
                    <a:pt x="79" y="143"/>
                  </a:lnTo>
                  <a:lnTo>
                    <a:pt x="81" y="145"/>
                  </a:lnTo>
                  <a:lnTo>
                    <a:pt x="83" y="146"/>
                  </a:lnTo>
                  <a:lnTo>
                    <a:pt x="86" y="147"/>
                  </a:lnTo>
                  <a:lnTo>
                    <a:pt x="86" y="148"/>
                  </a:lnTo>
                  <a:lnTo>
                    <a:pt x="86" y="148"/>
                  </a:lnTo>
                  <a:lnTo>
                    <a:pt x="87" y="148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90" y="151"/>
                  </a:lnTo>
                  <a:lnTo>
                    <a:pt x="91" y="153"/>
                  </a:lnTo>
                  <a:lnTo>
                    <a:pt x="92" y="154"/>
                  </a:lnTo>
                  <a:lnTo>
                    <a:pt x="92" y="156"/>
                  </a:lnTo>
                  <a:lnTo>
                    <a:pt x="93" y="159"/>
                  </a:lnTo>
                  <a:lnTo>
                    <a:pt x="93" y="160"/>
                  </a:lnTo>
                  <a:lnTo>
                    <a:pt x="92" y="161"/>
                  </a:lnTo>
                  <a:lnTo>
                    <a:pt x="91" y="162"/>
                  </a:lnTo>
                  <a:lnTo>
                    <a:pt x="91" y="163"/>
                  </a:lnTo>
                  <a:lnTo>
                    <a:pt x="91" y="164"/>
                  </a:lnTo>
                  <a:lnTo>
                    <a:pt x="92" y="165"/>
                  </a:lnTo>
                  <a:lnTo>
                    <a:pt x="92" y="166"/>
                  </a:lnTo>
                  <a:lnTo>
                    <a:pt x="93" y="167"/>
                  </a:lnTo>
                  <a:lnTo>
                    <a:pt x="97" y="168"/>
                  </a:lnTo>
                  <a:lnTo>
                    <a:pt x="98" y="168"/>
                  </a:lnTo>
                  <a:lnTo>
                    <a:pt x="100" y="167"/>
                  </a:lnTo>
                  <a:lnTo>
                    <a:pt x="102" y="167"/>
                  </a:lnTo>
                  <a:lnTo>
                    <a:pt x="103" y="167"/>
                  </a:lnTo>
                  <a:lnTo>
                    <a:pt x="103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5" y="167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9" y="166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3" y="167"/>
                  </a:lnTo>
                  <a:lnTo>
                    <a:pt x="114" y="167"/>
                  </a:lnTo>
                  <a:lnTo>
                    <a:pt x="117" y="165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0" y="168"/>
                  </a:lnTo>
                  <a:lnTo>
                    <a:pt x="121" y="169"/>
                  </a:lnTo>
                  <a:lnTo>
                    <a:pt x="122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6" y="169"/>
                  </a:lnTo>
                  <a:lnTo>
                    <a:pt x="127" y="169"/>
                  </a:lnTo>
                  <a:lnTo>
                    <a:pt x="131" y="165"/>
                  </a:lnTo>
                  <a:lnTo>
                    <a:pt x="133" y="164"/>
                  </a:lnTo>
                  <a:lnTo>
                    <a:pt x="135" y="163"/>
                  </a:lnTo>
                  <a:lnTo>
                    <a:pt x="136" y="162"/>
                  </a:lnTo>
                  <a:lnTo>
                    <a:pt x="137" y="164"/>
                  </a:lnTo>
                  <a:lnTo>
                    <a:pt x="138" y="165"/>
                  </a:lnTo>
                  <a:lnTo>
                    <a:pt x="141" y="164"/>
                  </a:lnTo>
                  <a:lnTo>
                    <a:pt x="142" y="164"/>
                  </a:lnTo>
                  <a:lnTo>
                    <a:pt x="143" y="162"/>
                  </a:lnTo>
                  <a:lnTo>
                    <a:pt x="143" y="160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1" y="157"/>
                  </a:lnTo>
                  <a:lnTo>
                    <a:pt x="141" y="156"/>
                  </a:lnTo>
                  <a:lnTo>
                    <a:pt x="142" y="155"/>
                  </a:lnTo>
                  <a:lnTo>
                    <a:pt x="143" y="154"/>
                  </a:lnTo>
                  <a:lnTo>
                    <a:pt x="142" y="154"/>
                  </a:lnTo>
                  <a:lnTo>
                    <a:pt x="142" y="153"/>
                  </a:lnTo>
                  <a:lnTo>
                    <a:pt x="143" y="153"/>
                  </a:lnTo>
                  <a:lnTo>
                    <a:pt x="144" y="152"/>
                  </a:lnTo>
                  <a:lnTo>
                    <a:pt x="145" y="152"/>
                  </a:lnTo>
                  <a:lnTo>
                    <a:pt x="147" y="152"/>
                  </a:lnTo>
                  <a:lnTo>
                    <a:pt x="151" y="153"/>
                  </a:lnTo>
                  <a:lnTo>
                    <a:pt x="152" y="153"/>
                  </a:lnTo>
                  <a:lnTo>
                    <a:pt x="153" y="152"/>
                  </a:lnTo>
                  <a:lnTo>
                    <a:pt x="154" y="150"/>
                  </a:lnTo>
                  <a:lnTo>
                    <a:pt x="155" y="149"/>
                  </a:lnTo>
                  <a:lnTo>
                    <a:pt x="156" y="147"/>
                  </a:lnTo>
                  <a:lnTo>
                    <a:pt x="157" y="146"/>
                  </a:lnTo>
                  <a:lnTo>
                    <a:pt x="160" y="147"/>
                  </a:lnTo>
                  <a:lnTo>
                    <a:pt x="163" y="146"/>
                  </a:lnTo>
                  <a:lnTo>
                    <a:pt x="164" y="146"/>
                  </a:lnTo>
                  <a:lnTo>
                    <a:pt x="165" y="143"/>
                  </a:lnTo>
                  <a:lnTo>
                    <a:pt x="167" y="143"/>
                  </a:lnTo>
                  <a:lnTo>
                    <a:pt x="168" y="143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9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9" y="149"/>
                  </a:lnTo>
                  <a:lnTo>
                    <a:pt x="169" y="149"/>
                  </a:lnTo>
                  <a:lnTo>
                    <a:pt x="169" y="150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8" y="151"/>
                  </a:lnTo>
                  <a:lnTo>
                    <a:pt x="169" y="152"/>
                  </a:lnTo>
                  <a:lnTo>
                    <a:pt x="169" y="153"/>
                  </a:lnTo>
                  <a:lnTo>
                    <a:pt x="172" y="153"/>
                  </a:lnTo>
                  <a:lnTo>
                    <a:pt x="173" y="153"/>
                  </a:lnTo>
                  <a:lnTo>
                    <a:pt x="174" y="153"/>
                  </a:lnTo>
                  <a:lnTo>
                    <a:pt x="174" y="152"/>
                  </a:lnTo>
                  <a:lnTo>
                    <a:pt x="175" y="152"/>
                  </a:lnTo>
                  <a:lnTo>
                    <a:pt x="176" y="152"/>
                  </a:lnTo>
                  <a:lnTo>
                    <a:pt x="177" y="152"/>
                  </a:lnTo>
                  <a:lnTo>
                    <a:pt x="178" y="151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48"/>
                  </a:lnTo>
                  <a:lnTo>
                    <a:pt x="178" y="148"/>
                  </a:lnTo>
                  <a:lnTo>
                    <a:pt x="178" y="147"/>
                  </a:lnTo>
                  <a:lnTo>
                    <a:pt x="178" y="147"/>
                  </a:lnTo>
                  <a:lnTo>
                    <a:pt x="178" y="146"/>
                  </a:lnTo>
                  <a:lnTo>
                    <a:pt x="178" y="145"/>
                  </a:lnTo>
                  <a:lnTo>
                    <a:pt x="177" y="144"/>
                  </a:lnTo>
                  <a:lnTo>
                    <a:pt x="176" y="144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4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0" y="138"/>
                  </a:lnTo>
                  <a:lnTo>
                    <a:pt x="172" y="136"/>
                  </a:lnTo>
                  <a:lnTo>
                    <a:pt x="172" y="134"/>
                  </a:lnTo>
                  <a:lnTo>
                    <a:pt x="172" y="133"/>
                  </a:lnTo>
                  <a:lnTo>
                    <a:pt x="172" y="132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3" y="128"/>
                  </a:lnTo>
                  <a:lnTo>
                    <a:pt x="175" y="126"/>
                  </a:lnTo>
                  <a:lnTo>
                    <a:pt x="176" y="126"/>
                  </a:lnTo>
                  <a:lnTo>
                    <a:pt x="177" y="125"/>
                  </a:lnTo>
                  <a:lnTo>
                    <a:pt x="177" y="125"/>
                  </a:lnTo>
                  <a:lnTo>
                    <a:pt x="177" y="123"/>
                  </a:lnTo>
                  <a:lnTo>
                    <a:pt x="176" y="121"/>
                  </a:lnTo>
                  <a:lnTo>
                    <a:pt x="176" y="119"/>
                  </a:lnTo>
                  <a:lnTo>
                    <a:pt x="176" y="118"/>
                  </a:lnTo>
                  <a:lnTo>
                    <a:pt x="176" y="117"/>
                  </a:lnTo>
                  <a:lnTo>
                    <a:pt x="176" y="116"/>
                  </a:lnTo>
                  <a:lnTo>
                    <a:pt x="176" y="116"/>
                  </a:lnTo>
                  <a:lnTo>
                    <a:pt x="176" y="112"/>
                  </a:lnTo>
                  <a:lnTo>
                    <a:pt x="176" y="111"/>
                  </a:lnTo>
                  <a:lnTo>
                    <a:pt x="177" y="110"/>
                  </a:lnTo>
                  <a:lnTo>
                    <a:pt x="178" y="110"/>
                  </a:lnTo>
                  <a:lnTo>
                    <a:pt x="178" y="109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8" y="107"/>
                  </a:lnTo>
                  <a:lnTo>
                    <a:pt x="178" y="105"/>
                  </a:lnTo>
                  <a:lnTo>
                    <a:pt x="179" y="105"/>
                  </a:lnTo>
                  <a:lnTo>
                    <a:pt x="180" y="105"/>
                  </a:lnTo>
                  <a:lnTo>
                    <a:pt x="181" y="104"/>
                  </a:lnTo>
                  <a:lnTo>
                    <a:pt x="181" y="103"/>
                  </a:lnTo>
                  <a:lnTo>
                    <a:pt x="181" y="102"/>
                  </a:lnTo>
                  <a:lnTo>
                    <a:pt x="182" y="101"/>
                  </a:lnTo>
                  <a:lnTo>
                    <a:pt x="183" y="100"/>
                  </a:lnTo>
                  <a:lnTo>
                    <a:pt x="184" y="100"/>
                  </a:lnTo>
                  <a:lnTo>
                    <a:pt x="186" y="101"/>
                  </a:lnTo>
                  <a:lnTo>
                    <a:pt x="191" y="100"/>
                  </a:lnTo>
                  <a:lnTo>
                    <a:pt x="192" y="99"/>
                  </a:lnTo>
                  <a:lnTo>
                    <a:pt x="193" y="99"/>
                  </a:lnTo>
                  <a:lnTo>
                    <a:pt x="194" y="98"/>
                  </a:lnTo>
                  <a:lnTo>
                    <a:pt x="194" y="97"/>
                  </a:lnTo>
                  <a:lnTo>
                    <a:pt x="195" y="93"/>
                  </a:lnTo>
                  <a:lnTo>
                    <a:pt x="195" y="92"/>
                  </a:lnTo>
                  <a:lnTo>
                    <a:pt x="195" y="90"/>
                  </a:lnTo>
                  <a:lnTo>
                    <a:pt x="195" y="90"/>
                  </a:lnTo>
                  <a:lnTo>
                    <a:pt x="196" y="88"/>
                  </a:lnTo>
                  <a:lnTo>
                    <a:pt x="198" y="87"/>
                  </a:lnTo>
                  <a:lnTo>
                    <a:pt x="203" y="89"/>
                  </a:lnTo>
                  <a:lnTo>
                    <a:pt x="203" y="88"/>
                  </a:lnTo>
                  <a:lnTo>
                    <a:pt x="203" y="87"/>
                  </a:lnTo>
                  <a:lnTo>
                    <a:pt x="204" y="87"/>
                  </a:lnTo>
                  <a:lnTo>
                    <a:pt x="209" y="89"/>
                  </a:lnTo>
                  <a:lnTo>
                    <a:pt x="210" y="89"/>
                  </a:lnTo>
                  <a:lnTo>
                    <a:pt x="210" y="88"/>
                  </a:lnTo>
                  <a:lnTo>
                    <a:pt x="211" y="86"/>
                  </a:lnTo>
                  <a:lnTo>
                    <a:pt x="211" y="84"/>
                  </a:lnTo>
                  <a:lnTo>
                    <a:pt x="211" y="83"/>
                  </a:lnTo>
                  <a:lnTo>
                    <a:pt x="212" y="83"/>
                  </a:lnTo>
                  <a:lnTo>
                    <a:pt x="212" y="82"/>
                  </a:lnTo>
                  <a:lnTo>
                    <a:pt x="213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6" y="81"/>
                  </a:lnTo>
                  <a:lnTo>
                    <a:pt x="216" y="79"/>
                  </a:lnTo>
                  <a:lnTo>
                    <a:pt x="216" y="78"/>
                  </a:lnTo>
                  <a:lnTo>
                    <a:pt x="215" y="77"/>
                  </a:lnTo>
                  <a:lnTo>
                    <a:pt x="210" y="76"/>
                  </a:lnTo>
                  <a:lnTo>
                    <a:pt x="207" y="77"/>
                  </a:lnTo>
                  <a:lnTo>
                    <a:pt x="206" y="77"/>
                  </a:lnTo>
                  <a:lnTo>
                    <a:pt x="204" y="76"/>
                  </a:lnTo>
                  <a:lnTo>
                    <a:pt x="203" y="75"/>
                  </a:lnTo>
                  <a:lnTo>
                    <a:pt x="203" y="73"/>
                  </a:lnTo>
                  <a:lnTo>
                    <a:pt x="204" y="72"/>
                  </a:lnTo>
                  <a:lnTo>
                    <a:pt x="205" y="71"/>
                  </a:lnTo>
                  <a:lnTo>
                    <a:pt x="205" y="69"/>
                  </a:lnTo>
                  <a:lnTo>
                    <a:pt x="206" y="68"/>
                  </a:lnTo>
                  <a:lnTo>
                    <a:pt x="207" y="66"/>
                  </a:lnTo>
                  <a:lnTo>
                    <a:pt x="207" y="65"/>
                  </a:lnTo>
                  <a:lnTo>
                    <a:pt x="206" y="65"/>
                  </a:lnTo>
                  <a:lnTo>
                    <a:pt x="207" y="63"/>
                  </a:lnTo>
                  <a:lnTo>
                    <a:pt x="207" y="62"/>
                  </a:lnTo>
                  <a:lnTo>
                    <a:pt x="209" y="61"/>
                  </a:lnTo>
                  <a:lnTo>
                    <a:pt x="209" y="60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0" y="55"/>
                  </a:lnTo>
                  <a:lnTo>
                    <a:pt x="209" y="53"/>
                  </a:lnTo>
                  <a:lnTo>
                    <a:pt x="207" y="53"/>
                  </a:lnTo>
                  <a:lnTo>
                    <a:pt x="204" y="52"/>
                  </a:lnTo>
                  <a:lnTo>
                    <a:pt x="199" y="49"/>
                  </a:lnTo>
                  <a:lnTo>
                    <a:pt x="197" y="48"/>
                  </a:lnTo>
                  <a:lnTo>
                    <a:pt x="195" y="44"/>
                  </a:lnTo>
                  <a:lnTo>
                    <a:pt x="194" y="42"/>
                  </a:lnTo>
                  <a:lnTo>
                    <a:pt x="194" y="40"/>
                  </a:lnTo>
                  <a:lnTo>
                    <a:pt x="190" y="38"/>
                  </a:lnTo>
                  <a:lnTo>
                    <a:pt x="187" y="35"/>
                  </a:lnTo>
                  <a:lnTo>
                    <a:pt x="186" y="33"/>
                  </a:lnTo>
                  <a:lnTo>
                    <a:pt x="182" y="31"/>
                  </a:lnTo>
                  <a:lnTo>
                    <a:pt x="178" y="28"/>
                  </a:lnTo>
                  <a:lnTo>
                    <a:pt x="178" y="26"/>
                  </a:lnTo>
                  <a:lnTo>
                    <a:pt x="176" y="25"/>
                  </a:lnTo>
                  <a:lnTo>
                    <a:pt x="175" y="24"/>
                  </a:lnTo>
                  <a:lnTo>
                    <a:pt x="175" y="23"/>
                  </a:lnTo>
                  <a:lnTo>
                    <a:pt x="174" y="22"/>
                  </a:lnTo>
                  <a:lnTo>
                    <a:pt x="173" y="21"/>
                  </a:lnTo>
                  <a:lnTo>
                    <a:pt x="171" y="21"/>
                  </a:lnTo>
                  <a:lnTo>
                    <a:pt x="169" y="20"/>
                  </a:lnTo>
                  <a:lnTo>
                    <a:pt x="166" y="20"/>
                  </a:lnTo>
                  <a:lnTo>
                    <a:pt x="162" y="19"/>
                  </a:lnTo>
                  <a:lnTo>
                    <a:pt x="152" y="19"/>
                  </a:lnTo>
                  <a:lnTo>
                    <a:pt x="152" y="17"/>
                  </a:lnTo>
                  <a:lnTo>
                    <a:pt x="151" y="15"/>
                  </a:lnTo>
                  <a:lnTo>
                    <a:pt x="151" y="14"/>
                  </a:lnTo>
                  <a:lnTo>
                    <a:pt x="150" y="13"/>
                  </a:lnTo>
                  <a:lnTo>
                    <a:pt x="149" y="11"/>
                  </a:lnTo>
                  <a:lnTo>
                    <a:pt x="148" y="10"/>
                  </a:lnTo>
                  <a:lnTo>
                    <a:pt x="148" y="9"/>
                  </a:lnTo>
                  <a:lnTo>
                    <a:pt x="147" y="5"/>
                  </a:lnTo>
                  <a:lnTo>
                    <a:pt x="146" y="2"/>
                  </a:lnTo>
                  <a:lnTo>
                    <a:pt x="145" y="0"/>
                  </a:lnTo>
                  <a:lnTo>
                    <a:pt x="144" y="0"/>
                  </a:lnTo>
                  <a:lnTo>
                    <a:pt x="144" y="1"/>
                  </a:lnTo>
                  <a:lnTo>
                    <a:pt x="144" y="2"/>
                  </a:lnTo>
                  <a:lnTo>
                    <a:pt x="144" y="3"/>
                  </a:lnTo>
                  <a:lnTo>
                    <a:pt x="143" y="3"/>
                  </a:lnTo>
                  <a:lnTo>
                    <a:pt x="142" y="3"/>
                  </a:lnTo>
                  <a:lnTo>
                    <a:pt x="138" y="5"/>
                  </a:lnTo>
                  <a:lnTo>
                    <a:pt x="136" y="5"/>
                  </a:lnTo>
                  <a:lnTo>
                    <a:pt x="135" y="6"/>
                  </a:lnTo>
                  <a:lnTo>
                    <a:pt x="132" y="11"/>
                  </a:lnTo>
                  <a:lnTo>
                    <a:pt x="131" y="11"/>
                  </a:lnTo>
                  <a:lnTo>
                    <a:pt x="129" y="13"/>
                  </a:lnTo>
                  <a:lnTo>
                    <a:pt x="128" y="14"/>
                  </a:lnTo>
                  <a:lnTo>
                    <a:pt x="127" y="13"/>
                  </a:lnTo>
                  <a:lnTo>
                    <a:pt x="125" y="11"/>
                  </a:lnTo>
                  <a:lnTo>
                    <a:pt x="124" y="11"/>
                  </a:lnTo>
                  <a:lnTo>
                    <a:pt x="122" y="11"/>
                  </a:lnTo>
                  <a:lnTo>
                    <a:pt x="118" y="14"/>
                  </a:lnTo>
                  <a:lnTo>
                    <a:pt x="117" y="14"/>
                  </a:lnTo>
                  <a:lnTo>
                    <a:pt x="115" y="14"/>
                  </a:lnTo>
                  <a:lnTo>
                    <a:pt x="114" y="13"/>
                  </a:lnTo>
                  <a:lnTo>
                    <a:pt x="110" y="9"/>
                  </a:lnTo>
                  <a:lnTo>
                    <a:pt x="107" y="8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2" y="8"/>
                  </a:lnTo>
                  <a:lnTo>
                    <a:pt x="101" y="8"/>
                  </a:lnTo>
                  <a:lnTo>
                    <a:pt x="101" y="7"/>
                  </a:lnTo>
                  <a:lnTo>
                    <a:pt x="101" y="6"/>
                  </a:lnTo>
                  <a:lnTo>
                    <a:pt x="100" y="6"/>
                  </a:lnTo>
                  <a:lnTo>
                    <a:pt x="97" y="6"/>
                  </a:lnTo>
                  <a:lnTo>
                    <a:pt x="95" y="7"/>
                  </a:lnTo>
                  <a:lnTo>
                    <a:pt x="93" y="8"/>
                  </a:lnTo>
                  <a:lnTo>
                    <a:pt x="92" y="8"/>
                  </a:lnTo>
                  <a:lnTo>
                    <a:pt x="87" y="6"/>
                  </a:lnTo>
                  <a:lnTo>
                    <a:pt x="85" y="5"/>
                  </a:lnTo>
                  <a:lnTo>
                    <a:pt x="84" y="5"/>
                  </a:lnTo>
                  <a:lnTo>
                    <a:pt x="80" y="6"/>
                  </a:lnTo>
                  <a:lnTo>
                    <a:pt x="80" y="7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5" y="9"/>
                  </a:lnTo>
                  <a:lnTo>
                    <a:pt x="73" y="5"/>
                  </a:lnTo>
                  <a:lnTo>
                    <a:pt x="72" y="3"/>
                  </a:lnTo>
                  <a:lnTo>
                    <a:pt x="70" y="3"/>
                  </a:lnTo>
                  <a:lnTo>
                    <a:pt x="69" y="3"/>
                  </a:lnTo>
                  <a:lnTo>
                    <a:pt x="68" y="4"/>
                  </a:lnTo>
                  <a:lnTo>
                    <a:pt x="67" y="5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9" y="5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4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5" y="4"/>
                  </a:lnTo>
                  <a:lnTo>
                    <a:pt x="34" y="5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20" y="11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9" y="17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4" y="25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8" y="65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5" y="74"/>
                  </a:lnTo>
                  <a:lnTo>
                    <a:pt x="8" y="73"/>
                  </a:lnTo>
                  <a:lnTo>
                    <a:pt x="8" y="74"/>
                  </a:lnTo>
                  <a:lnTo>
                    <a:pt x="8" y="75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11" y="78"/>
                  </a:lnTo>
                  <a:lnTo>
                    <a:pt x="13" y="7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7" name="Freeform 129">
              <a:extLst>
                <a:ext uri="{FF2B5EF4-FFF2-40B4-BE49-F238E27FC236}">
                  <a16:creationId xmlns:a16="http://schemas.microsoft.com/office/drawing/2014/main" id="{98FD8139-181D-ECFF-5833-DFAF872D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038" y="1077913"/>
              <a:ext cx="11112" cy="47625"/>
            </a:xfrm>
            <a:custGeom>
              <a:avLst/>
              <a:gdLst>
                <a:gd name="T0" fmla="*/ 3 w 7"/>
                <a:gd name="T1" fmla="*/ 29 h 30"/>
                <a:gd name="T2" fmla="*/ 4 w 7"/>
                <a:gd name="T3" fmla="*/ 26 h 30"/>
                <a:gd name="T4" fmla="*/ 4 w 7"/>
                <a:gd name="T5" fmla="*/ 25 h 30"/>
                <a:gd name="T6" fmla="*/ 4 w 7"/>
                <a:gd name="T7" fmla="*/ 24 h 30"/>
                <a:gd name="T8" fmla="*/ 4 w 7"/>
                <a:gd name="T9" fmla="*/ 22 h 30"/>
                <a:gd name="T10" fmla="*/ 5 w 7"/>
                <a:gd name="T11" fmla="*/ 21 h 30"/>
                <a:gd name="T12" fmla="*/ 6 w 7"/>
                <a:gd name="T13" fmla="*/ 20 h 30"/>
                <a:gd name="T14" fmla="*/ 5 w 7"/>
                <a:gd name="T15" fmla="*/ 19 h 30"/>
                <a:gd name="T16" fmla="*/ 5 w 7"/>
                <a:gd name="T17" fmla="*/ 17 h 30"/>
                <a:gd name="T18" fmla="*/ 6 w 7"/>
                <a:gd name="T19" fmla="*/ 16 h 30"/>
                <a:gd name="T20" fmla="*/ 6 w 7"/>
                <a:gd name="T21" fmla="*/ 16 h 30"/>
                <a:gd name="T22" fmla="*/ 6 w 7"/>
                <a:gd name="T23" fmla="*/ 13 h 30"/>
                <a:gd name="T24" fmla="*/ 6 w 7"/>
                <a:gd name="T25" fmla="*/ 13 h 30"/>
                <a:gd name="T26" fmla="*/ 7 w 7"/>
                <a:gd name="T27" fmla="*/ 12 h 30"/>
                <a:gd name="T28" fmla="*/ 7 w 7"/>
                <a:gd name="T29" fmla="*/ 11 h 30"/>
                <a:gd name="T30" fmla="*/ 7 w 7"/>
                <a:gd name="T31" fmla="*/ 5 h 30"/>
                <a:gd name="T32" fmla="*/ 6 w 7"/>
                <a:gd name="T33" fmla="*/ 1 h 30"/>
                <a:gd name="T34" fmla="*/ 5 w 7"/>
                <a:gd name="T35" fmla="*/ 0 h 30"/>
                <a:gd name="T36" fmla="*/ 5 w 7"/>
                <a:gd name="T37" fmla="*/ 2 h 30"/>
                <a:gd name="T38" fmla="*/ 5 w 7"/>
                <a:gd name="T39" fmla="*/ 7 h 30"/>
                <a:gd name="T40" fmla="*/ 5 w 7"/>
                <a:gd name="T41" fmla="*/ 7 h 30"/>
                <a:gd name="T42" fmla="*/ 5 w 7"/>
                <a:gd name="T43" fmla="*/ 8 h 30"/>
                <a:gd name="T44" fmla="*/ 5 w 7"/>
                <a:gd name="T45" fmla="*/ 10 h 30"/>
                <a:gd name="T46" fmla="*/ 5 w 7"/>
                <a:gd name="T47" fmla="*/ 15 h 30"/>
                <a:gd name="T48" fmla="*/ 4 w 7"/>
                <a:gd name="T49" fmla="*/ 20 h 30"/>
                <a:gd name="T50" fmla="*/ 3 w 7"/>
                <a:gd name="T51" fmla="*/ 24 h 30"/>
                <a:gd name="T52" fmla="*/ 0 w 7"/>
                <a:gd name="T53" fmla="*/ 30 h 30"/>
                <a:gd name="T54" fmla="*/ 3 w 7"/>
                <a:gd name="T55" fmla="*/ 30 h 30"/>
                <a:gd name="T56" fmla="*/ 3 w 7"/>
                <a:gd name="T57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30">
                  <a:moveTo>
                    <a:pt x="3" y="29"/>
                  </a:moveTo>
                  <a:lnTo>
                    <a:pt x="4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5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0" y="30"/>
                  </a:lnTo>
                  <a:lnTo>
                    <a:pt x="3" y="30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8" name="Freeform 130">
              <a:extLst>
                <a:ext uri="{FF2B5EF4-FFF2-40B4-BE49-F238E27FC236}">
                  <a16:creationId xmlns:a16="http://schemas.microsoft.com/office/drawing/2014/main" id="{31B123AA-4E7B-63FC-6503-6739A8CA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1441450"/>
              <a:ext cx="742950" cy="850900"/>
            </a:xfrm>
            <a:custGeom>
              <a:avLst/>
              <a:gdLst>
                <a:gd name="T0" fmla="*/ 434 w 468"/>
                <a:gd name="T1" fmla="*/ 10 h 536"/>
                <a:gd name="T2" fmla="*/ 419 w 468"/>
                <a:gd name="T3" fmla="*/ 3 h 536"/>
                <a:gd name="T4" fmla="*/ 403 w 468"/>
                <a:gd name="T5" fmla="*/ 25 h 536"/>
                <a:gd name="T6" fmla="*/ 391 w 468"/>
                <a:gd name="T7" fmla="*/ 41 h 536"/>
                <a:gd name="T8" fmla="*/ 384 w 468"/>
                <a:gd name="T9" fmla="*/ 56 h 536"/>
                <a:gd name="T10" fmla="*/ 384 w 468"/>
                <a:gd name="T11" fmla="*/ 77 h 536"/>
                <a:gd name="T12" fmla="*/ 392 w 468"/>
                <a:gd name="T13" fmla="*/ 95 h 536"/>
                <a:gd name="T14" fmla="*/ 396 w 468"/>
                <a:gd name="T15" fmla="*/ 111 h 536"/>
                <a:gd name="T16" fmla="*/ 377 w 468"/>
                <a:gd name="T17" fmla="*/ 131 h 536"/>
                <a:gd name="T18" fmla="*/ 359 w 468"/>
                <a:gd name="T19" fmla="*/ 145 h 536"/>
                <a:gd name="T20" fmla="*/ 337 w 468"/>
                <a:gd name="T21" fmla="*/ 134 h 536"/>
                <a:gd name="T22" fmla="*/ 328 w 468"/>
                <a:gd name="T23" fmla="*/ 134 h 536"/>
                <a:gd name="T24" fmla="*/ 311 w 468"/>
                <a:gd name="T25" fmla="*/ 130 h 536"/>
                <a:gd name="T26" fmla="*/ 301 w 468"/>
                <a:gd name="T27" fmla="*/ 131 h 536"/>
                <a:gd name="T28" fmla="*/ 277 w 468"/>
                <a:gd name="T29" fmla="*/ 132 h 536"/>
                <a:gd name="T30" fmla="*/ 258 w 468"/>
                <a:gd name="T31" fmla="*/ 126 h 536"/>
                <a:gd name="T32" fmla="*/ 249 w 468"/>
                <a:gd name="T33" fmla="*/ 111 h 536"/>
                <a:gd name="T34" fmla="*/ 205 w 468"/>
                <a:gd name="T35" fmla="*/ 94 h 536"/>
                <a:gd name="T36" fmla="*/ 196 w 468"/>
                <a:gd name="T37" fmla="*/ 82 h 536"/>
                <a:gd name="T38" fmla="*/ 183 w 468"/>
                <a:gd name="T39" fmla="*/ 88 h 536"/>
                <a:gd name="T40" fmla="*/ 173 w 468"/>
                <a:gd name="T41" fmla="*/ 79 h 536"/>
                <a:gd name="T42" fmla="*/ 148 w 468"/>
                <a:gd name="T43" fmla="*/ 91 h 536"/>
                <a:gd name="T44" fmla="*/ 130 w 468"/>
                <a:gd name="T45" fmla="*/ 103 h 536"/>
                <a:gd name="T46" fmla="*/ 112 w 468"/>
                <a:gd name="T47" fmla="*/ 115 h 536"/>
                <a:gd name="T48" fmla="*/ 93 w 468"/>
                <a:gd name="T49" fmla="*/ 122 h 536"/>
                <a:gd name="T50" fmla="*/ 74 w 468"/>
                <a:gd name="T51" fmla="*/ 132 h 536"/>
                <a:gd name="T52" fmla="*/ 74 w 468"/>
                <a:gd name="T53" fmla="*/ 144 h 536"/>
                <a:gd name="T54" fmla="*/ 61 w 468"/>
                <a:gd name="T55" fmla="*/ 153 h 536"/>
                <a:gd name="T56" fmla="*/ 47 w 468"/>
                <a:gd name="T57" fmla="*/ 161 h 536"/>
                <a:gd name="T58" fmla="*/ 42 w 468"/>
                <a:gd name="T59" fmla="*/ 160 h 536"/>
                <a:gd name="T60" fmla="*/ 25 w 468"/>
                <a:gd name="T61" fmla="*/ 159 h 536"/>
                <a:gd name="T62" fmla="*/ 14 w 468"/>
                <a:gd name="T63" fmla="*/ 172 h 536"/>
                <a:gd name="T64" fmla="*/ 4 w 468"/>
                <a:gd name="T65" fmla="*/ 182 h 536"/>
                <a:gd name="T66" fmla="*/ 0 w 468"/>
                <a:gd name="T67" fmla="*/ 194 h 536"/>
                <a:gd name="T68" fmla="*/ 8 w 468"/>
                <a:gd name="T69" fmla="*/ 200 h 536"/>
                <a:gd name="T70" fmla="*/ 9 w 468"/>
                <a:gd name="T71" fmla="*/ 213 h 536"/>
                <a:gd name="T72" fmla="*/ 23 w 468"/>
                <a:gd name="T73" fmla="*/ 218 h 536"/>
                <a:gd name="T74" fmla="*/ 31 w 468"/>
                <a:gd name="T75" fmla="*/ 230 h 536"/>
                <a:gd name="T76" fmla="*/ 44 w 468"/>
                <a:gd name="T77" fmla="*/ 237 h 536"/>
                <a:gd name="T78" fmla="*/ 61 w 468"/>
                <a:gd name="T79" fmla="*/ 241 h 536"/>
                <a:gd name="T80" fmla="*/ 71 w 468"/>
                <a:gd name="T81" fmla="*/ 247 h 536"/>
                <a:gd name="T82" fmla="*/ 82 w 468"/>
                <a:gd name="T83" fmla="*/ 254 h 536"/>
                <a:gd name="T84" fmla="*/ 88 w 468"/>
                <a:gd name="T85" fmla="*/ 255 h 536"/>
                <a:gd name="T86" fmla="*/ 98 w 468"/>
                <a:gd name="T87" fmla="*/ 264 h 536"/>
                <a:gd name="T88" fmla="*/ 103 w 468"/>
                <a:gd name="T89" fmla="*/ 278 h 536"/>
                <a:gd name="T90" fmla="*/ 116 w 468"/>
                <a:gd name="T91" fmla="*/ 301 h 536"/>
                <a:gd name="T92" fmla="*/ 120 w 468"/>
                <a:gd name="T93" fmla="*/ 309 h 536"/>
                <a:gd name="T94" fmla="*/ 125 w 468"/>
                <a:gd name="T95" fmla="*/ 323 h 536"/>
                <a:gd name="T96" fmla="*/ 121 w 468"/>
                <a:gd name="T97" fmla="*/ 345 h 536"/>
                <a:gd name="T98" fmla="*/ 111 w 468"/>
                <a:gd name="T99" fmla="*/ 383 h 536"/>
                <a:gd name="T100" fmla="*/ 118 w 468"/>
                <a:gd name="T101" fmla="*/ 395 h 536"/>
                <a:gd name="T102" fmla="*/ 130 w 468"/>
                <a:gd name="T103" fmla="*/ 400 h 536"/>
                <a:gd name="T104" fmla="*/ 144 w 468"/>
                <a:gd name="T105" fmla="*/ 404 h 536"/>
                <a:gd name="T106" fmla="*/ 169 w 468"/>
                <a:gd name="T107" fmla="*/ 408 h 536"/>
                <a:gd name="T108" fmla="*/ 191 w 468"/>
                <a:gd name="T109" fmla="*/ 407 h 536"/>
                <a:gd name="T110" fmla="*/ 203 w 468"/>
                <a:gd name="T111" fmla="*/ 408 h 536"/>
                <a:gd name="T112" fmla="*/ 225 w 468"/>
                <a:gd name="T113" fmla="*/ 414 h 536"/>
                <a:gd name="T114" fmla="*/ 248 w 468"/>
                <a:gd name="T115" fmla="*/ 433 h 536"/>
                <a:gd name="T116" fmla="*/ 270 w 468"/>
                <a:gd name="T117" fmla="*/ 445 h 536"/>
                <a:gd name="T118" fmla="*/ 285 w 468"/>
                <a:gd name="T119" fmla="*/ 455 h 536"/>
                <a:gd name="T120" fmla="*/ 305 w 468"/>
                <a:gd name="T121" fmla="*/ 494 h 536"/>
                <a:gd name="T122" fmla="*/ 326 w 468"/>
                <a:gd name="T123" fmla="*/ 527 h 536"/>
                <a:gd name="T124" fmla="*/ 461 w 468"/>
                <a:gd name="T125" fmla="*/ 529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8" h="536">
                  <a:moveTo>
                    <a:pt x="462" y="26"/>
                  </a:moveTo>
                  <a:lnTo>
                    <a:pt x="458" y="24"/>
                  </a:lnTo>
                  <a:lnTo>
                    <a:pt x="455" y="22"/>
                  </a:lnTo>
                  <a:lnTo>
                    <a:pt x="455" y="19"/>
                  </a:lnTo>
                  <a:lnTo>
                    <a:pt x="451" y="17"/>
                  </a:lnTo>
                  <a:lnTo>
                    <a:pt x="450" y="17"/>
                  </a:lnTo>
                  <a:lnTo>
                    <a:pt x="446" y="16"/>
                  </a:lnTo>
                  <a:lnTo>
                    <a:pt x="436" y="13"/>
                  </a:lnTo>
                  <a:lnTo>
                    <a:pt x="435" y="13"/>
                  </a:lnTo>
                  <a:lnTo>
                    <a:pt x="434" y="11"/>
                  </a:lnTo>
                  <a:lnTo>
                    <a:pt x="434" y="10"/>
                  </a:lnTo>
                  <a:lnTo>
                    <a:pt x="433" y="9"/>
                  </a:lnTo>
                  <a:lnTo>
                    <a:pt x="432" y="9"/>
                  </a:lnTo>
                  <a:lnTo>
                    <a:pt x="425" y="6"/>
                  </a:lnTo>
                  <a:lnTo>
                    <a:pt x="424" y="5"/>
                  </a:lnTo>
                  <a:lnTo>
                    <a:pt x="423" y="4"/>
                  </a:lnTo>
                  <a:lnTo>
                    <a:pt x="422" y="2"/>
                  </a:lnTo>
                  <a:lnTo>
                    <a:pt x="421" y="1"/>
                  </a:lnTo>
                  <a:lnTo>
                    <a:pt x="421" y="0"/>
                  </a:lnTo>
                  <a:lnTo>
                    <a:pt x="420" y="0"/>
                  </a:lnTo>
                  <a:lnTo>
                    <a:pt x="419" y="2"/>
                  </a:lnTo>
                  <a:lnTo>
                    <a:pt x="419" y="3"/>
                  </a:lnTo>
                  <a:lnTo>
                    <a:pt x="419" y="6"/>
                  </a:lnTo>
                  <a:lnTo>
                    <a:pt x="418" y="7"/>
                  </a:lnTo>
                  <a:lnTo>
                    <a:pt x="418" y="8"/>
                  </a:lnTo>
                  <a:lnTo>
                    <a:pt x="416" y="9"/>
                  </a:lnTo>
                  <a:lnTo>
                    <a:pt x="416" y="10"/>
                  </a:lnTo>
                  <a:lnTo>
                    <a:pt x="415" y="14"/>
                  </a:lnTo>
                  <a:lnTo>
                    <a:pt x="413" y="19"/>
                  </a:lnTo>
                  <a:lnTo>
                    <a:pt x="413" y="20"/>
                  </a:lnTo>
                  <a:lnTo>
                    <a:pt x="412" y="21"/>
                  </a:lnTo>
                  <a:lnTo>
                    <a:pt x="410" y="22"/>
                  </a:lnTo>
                  <a:lnTo>
                    <a:pt x="403" y="25"/>
                  </a:lnTo>
                  <a:lnTo>
                    <a:pt x="399" y="26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6" y="34"/>
                  </a:lnTo>
                  <a:lnTo>
                    <a:pt x="395" y="34"/>
                  </a:lnTo>
                  <a:lnTo>
                    <a:pt x="395" y="36"/>
                  </a:lnTo>
                  <a:lnTo>
                    <a:pt x="396" y="39"/>
                  </a:lnTo>
                  <a:lnTo>
                    <a:pt x="395" y="41"/>
                  </a:lnTo>
                  <a:lnTo>
                    <a:pt x="395" y="42"/>
                  </a:lnTo>
                  <a:lnTo>
                    <a:pt x="391" y="41"/>
                  </a:lnTo>
                  <a:lnTo>
                    <a:pt x="391" y="41"/>
                  </a:lnTo>
                  <a:lnTo>
                    <a:pt x="389" y="42"/>
                  </a:lnTo>
                  <a:lnTo>
                    <a:pt x="388" y="43"/>
                  </a:lnTo>
                  <a:lnTo>
                    <a:pt x="387" y="43"/>
                  </a:lnTo>
                  <a:lnTo>
                    <a:pt x="386" y="47"/>
                  </a:lnTo>
                  <a:lnTo>
                    <a:pt x="386" y="48"/>
                  </a:lnTo>
                  <a:lnTo>
                    <a:pt x="384" y="50"/>
                  </a:lnTo>
                  <a:lnTo>
                    <a:pt x="384" y="51"/>
                  </a:lnTo>
                  <a:lnTo>
                    <a:pt x="384" y="51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3" y="60"/>
                  </a:lnTo>
                  <a:lnTo>
                    <a:pt x="383" y="60"/>
                  </a:lnTo>
                  <a:lnTo>
                    <a:pt x="382" y="63"/>
                  </a:lnTo>
                  <a:lnTo>
                    <a:pt x="382" y="64"/>
                  </a:lnTo>
                  <a:lnTo>
                    <a:pt x="379" y="69"/>
                  </a:lnTo>
                  <a:lnTo>
                    <a:pt x="379" y="71"/>
                  </a:lnTo>
                  <a:lnTo>
                    <a:pt x="380" y="73"/>
                  </a:lnTo>
                  <a:lnTo>
                    <a:pt x="382" y="75"/>
                  </a:lnTo>
                  <a:lnTo>
                    <a:pt x="384" y="76"/>
                  </a:lnTo>
                  <a:lnTo>
                    <a:pt x="384" y="77"/>
                  </a:lnTo>
                  <a:lnTo>
                    <a:pt x="385" y="77"/>
                  </a:lnTo>
                  <a:lnTo>
                    <a:pt x="385" y="78"/>
                  </a:lnTo>
                  <a:lnTo>
                    <a:pt x="387" y="79"/>
                  </a:lnTo>
                  <a:lnTo>
                    <a:pt x="385" y="82"/>
                  </a:lnTo>
                  <a:lnTo>
                    <a:pt x="385" y="84"/>
                  </a:lnTo>
                  <a:lnTo>
                    <a:pt x="386" y="85"/>
                  </a:lnTo>
                  <a:lnTo>
                    <a:pt x="387" y="91"/>
                  </a:lnTo>
                  <a:lnTo>
                    <a:pt x="388" y="92"/>
                  </a:lnTo>
                  <a:lnTo>
                    <a:pt x="389" y="93"/>
                  </a:lnTo>
                  <a:lnTo>
                    <a:pt x="391" y="95"/>
                  </a:lnTo>
                  <a:lnTo>
                    <a:pt x="392" y="95"/>
                  </a:lnTo>
                  <a:lnTo>
                    <a:pt x="395" y="96"/>
                  </a:lnTo>
                  <a:lnTo>
                    <a:pt x="396" y="96"/>
                  </a:lnTo>
                  <a:lnTo>
                    <a:pt x="396" y="97"/>
                  </a:lnTo>
                  <a:lnTo>
                    <a:pt x="397" y="98"/>
                  </a:lnTo>
                  <a:lnTo>
                    <a:pt x="397" y="100"/>
                  </a:lnTo>
                  <a:lnTo>
                    <a:pt x="397" y="102"/>
                  </a:lnTo>
                  <a:lnTo>
                    <a:pt x="396" y="105"/>
                  </a:lnTo>
                  <a:lnTo>
                    <a:pt x="396" y="107"/>
                  </a:lnTo>
                  <a:lnTo>
                    <a:pt x="396" y="109"/>
                  </a:lnTo>
                  <a:lnTo>
                    <a:pt x="396" y="110"/>
                  </a:lnTo>
                  <a:lnTo>
                    <a:pt x="396" y="111"/>
                  </a:lnTo>
                  <a:lnTo>
                    <a:pt x="396" y="112"/>
                  </a:lnTo>
                  <a:lnTo>
                    <a:pt x="391" y="126"/>
                  </a:lnTo>
                  <a:lnTo>
                    <a:pt x="388" y="128"/>
                  </a:lnTo>
                  <a:lnTo>
                    <a:pt x="383" y="130"/>
                  </a:lnTo>
                  <a:lnTo>
                    <a:pt x="382" y="131"/>
                  </a:lnTo>
                  <a:lnTo>
                    <a:pt x="381" y="133"/>
                  </a:lnTo>
                  <a:lnTo>
                    <a:pt x="380" y="133"/>
                  </a:lnTo>
                  <a:lnTo>
                    <a:pt x="379" y="133"/>
                  </a:lnTo>
                  <a:lnTo>
                    <a:pt x="379" y="131"/>
                  </a:lnTo>
                  <a:lnTo>
                    <a:pt x="378" y="131"/>
                  </a:lnTo>
                  <a:lnTo>
                    <a:pt x="377" y="131"/>
                  </a:lnTo>
                  <a:lnTo>
                    <a:pt x="373" y="133"/>
                  </a:lnTo>
                  <a:lnTo>
                    <a:pt x="370" y="134"/>
                  </a:lnTo>
                  <a:lnTo>
                    <a:pt x="370" y="135"/>
                  </a:lnTo>
                  <a:lnTo>
                    <a:pt x="370" y="136"/>
                  </a:lnTo>
                  <a:lnTo>
                    <a:pt x="370" y="137"/>
                  </a:lnTo>
                  <a:lnTo>
                    <a:pt x="370" y="139"/>
                  </a:lnTo>
                  <a:lnTo>
                    <a:pt x="367" y="141"/>
                  </a:lnTo>
                  <a:lnTo>
                    <a:pt x="364" y="144"/>
                  </a:lnTo>
                  <a:lnTo>
                    <a:pt x="362" y="145"/>
                  </a:lnTo>
                  <a:lnTo>
                    <a:pt x="361" y="145"/>
                  </a:lnTo>
                  <a:lnTo>
                    <a:pt x="359" y="145"/>
                  </a:lnTo>
                  <a:lnTo>
                    <a:pt x="356" y="145"/>
                  </a:lnTo>
                  <a:lnTo>
                    <a:pt x="354" y="144"/>
                  </a:lnTo>
                  <a:lnTo>
                    <a:pt x="353" y="142"/>
                  </a:lnTo>
                  <a:lnTo>
                    <a:pt x="353" y="141"/>
                  </a:lnTo>
                  <a:lnTo>
                    <a:pt x="353" y="140"/>
                  </a:lnTo>
                  <a:lnTo>
                    <a:pt x="352" y="140"/>
                  </a:lnTo>
                  <a:lnTo>
                    <a:pt x="351" y="140"/>
                  </a:lnTo>
                  <a:lnTo>
                    <a:pt x="350" y="139"/>
                  </a:lnTo>
                  <a:lnTo>
                    <a:pt x="349" y="137"/>
                  </a:lnTo>
                  <a:lnTo>
                    <a:pt x="348" y="136"/>
                  </a:lnTo>
                  <a:lnTo>
                    <a:pt x="337" y="134"/>
                  </a:lnTo>
                  <a:lnTo>
                    <a:pt x="336" y="134"/>
                  </a:lnTo>
                  <a:lnTo>
                    <a:pt x="335" y="137"/>
                  </a:lnTo>
                  <a:lnTo>
                    <a:pt x="334" y="137"/>
                  </a:lnTo>
                  <a:lnTo>
                    <a:pt x="333" y="137"/>
                  </a:lnTo>
                  <a:lnTo>
                    <a:pt x="333" y="137"/>
                  </a:lnTo>
                  <a:lnTo>
                    <a:pt x="332" y="136"/>
                  </a:lnTo>
                  <a:lnTo>
                    <a:pt x="331" y="135"/>
                  </a:lnTo>
                  <a:lnTo>
                    <a:pt x="331" y="134"/>
                  </a:lnTo>
                  <a:lnTo>
                    <a:pt x="330" y="133"/>
                  </a:lnTo>
                  <a:lnTo>
                    <a:pt x="328" y="133"/>
                  </a:lnTo>
                  <a:lnTo>
                    <a:pt x="328" y="134"/>
                  </a:lnTo>
                  <a:lnTo>
                    <a:pt x="327" y="135"/>
                  </a:lnTo>
                  <a:lnTo>
                    <a:pt x="326" y="136"/>
                  </a:lnTo>
                  <a:lnTo>
                    <a:pt x="325" y="136"/>
                  </a:lnTo>
                  <a:lnTo>
                    <a:pt x="324" y="135"/>
                  </a:lnTo>
                  <a:lnTo>
                    <a:pt x="322" y="133"/>
                  </a:lnTo>
                  <a:lnTo>
                    <a:pt x="320" y="131"/>
                  </a:lnTo>
                  <a:lnTo>
                    <a:pt x="314" y="128"/>
                  </a:lnTo>
                  <a:lnTo>
                    <a:pt x="313" y="128"/>
                  </a:lnTo>
                  <a:lnTo>
                    <a:pt x="312" y="128"/>
                  </a:lnTo>
                  <a:lnTo>
                    <a:pt x="311" y="129"/>
                  </a:lnTo>
                  <a:lnTo>
                    <a:pt x="311" y="130"/>
                  </a:lnTo>
                  <a:lnTo>
                    <a:pt x="311" y="130"/>
                  </a:lnTo>
                  <a:lnTo>
                    <a:pt x="311" y="131"/>
                  </a:lnTo>
                  <a:lnTo>
                    <a:pt x="309" y="132"/>
                  </a:lnTo>
                  <a:lnTo>
                    <a:pt x="308" y="132"/>
                  </a:lnTo>
                  <a:lnTo>
                    <a:pt x="307" y="130"/>
                  </a:lnTo>
                  <a:lnTo>
                    <a:pt x="307" y="128"/>
                  </a:lnTo>
                  <a:lnTo>
                    <a:pt x="306" y="128"/>
                  </a:lnTo>
                  <a:lnTo>
                    <a:pt x="304" y="128"/>
                  </a:lnTo>
                  <a:lnTo>
                    <a:pt x="303" y="128"/>
                  </a:lnTo>
                  <a:lnTo>
                    <a:pt x="302" y="128"/>
                  </a:lnTo>
                  <a:lnTo>
                    <a:pt x="301" y="131"/>
                  </a:lnTo>
                  <a:lnTo>
                    <a:pt x="300" y="132"/>
                  </a:lnTo>
                  <a:lnTo>
                    <a:pt x="295" y="132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3" y="136"/>
                  </a:lnTo>
                  <a:lnTo>
                    <a:pt x="292" y="135"/>
                  </a:lnTo>
                  <a:lnTo>
                    <a:pt x="291" y="135"/>
                  </a:lnTo>
                  <a:lnTo>
                    <a:pt x="290" y="134"/>
                  </a:lnTo>
                  <a:lnTo>
                    <a:pt x="288" y="132"/>
                  </a:lnTo>
                  <a:lnTo>
                    <a:pt x="286" y="132"/>
                  </a:lnTo>
                  <a:lnTo>
                    <a:pt x="277" y="132"/>
                  </a:lnTo>
                  <a:lnTo>
                    <a:pt x="275" y="130"/>
                  </a:lnTo>
                  <a:lnTo>
                    <a:pt x="274" y="128"/>
                  </a:lnTo>
                  <a:lnTo>
                    <a:pt x="273" y="128"/>
                  </a:lnTo>
                  <a:lnTo>
                    <a:pt x="272" y="127"/>
                  </a:lnTo>
                  <a:lnTo>
                    <a:pt x="270" y="127"/>
                  </a:lnTo>
                  <a:lnTo>
                    <a:pt x="264" y="127"/>
                  </a:lnTo>
                  <a:lnTo>
                    <a:pt x="261" y="128"/>
                  </a:lnTo>
                  <a:lnTo>
                    <a:pt x="260" y="128"/>
                  </a:lnTo>
                  <a:lnTo>
                    <a:pt x="259" y="128"/>
                  </a:lnTo>
                  <a:lnTo>
                    <a:pt x="259" y="128"/>
                  </a:lnTo>
                  <a:lnTo>
                    <a:pt x="258" y="126"/>
                  </a:lnTo>
                  <a:lnTo>
                    <a:pt x="258" y="125"/>
                  </a:lnTo>
                  <a:lnTo>
                    <a:pt x="256" y="123"/>
                  </a:lnTo>
                  <a:lnTo>
                    <a:pt x="255" y="122"/>
                  </a:lnTo>
                  <a:lnTo>
                    <a:pt x="255" y="121"/>
                  </a:lnTo>
                  <a:lnTo>
                    <a:pt x="255" y="120"/>
                  </a:lnTo>
                  <a:lnTo>
                    <a:pt x="254" y="120"/>
                  </a:lnTo>
                  <a:lnTo>
                    <a:pt x="251" y="118"/>
                  </a:lnTo>
                  <a:lnTo>
                    <a:pt x="250" y="117"/>
                  </a:lnTo>
                  <a:lnTo>
                    <a:pt x="250" y="116"/>
                  </a:lnTo>
                  <a:lnTo>
                    <a:pt x="249" y="114"/>
                  </a:lnTo>
                  <a:lnTo>
                    <a:pt x="249" y="111"/>
                  </a:lnTo>
                  <a:lnTo>
                    <a:pt x="248" y="105"/>
                  </a:lnTo>
                  <a:lnTo>
                    <a:pt x="248" y="104"/>
                  </a:lnTo>
                  <a:lnTo>
                    <a:pt x="246" y="100"/>
                  </a:lnTo>
                  <a:lnTo>
                    <a:pt x="246" y="98"/>
                  </a:lnTo>
                  <a:lnTo>
                    <a:pt x="246" y="97"/>
                  </a:lnTo>
                  <a:lnTo>
                    <a:pt x="245" y="96"/>
                  </a:lnTo>
                  <a:lnTo>
                    <a:pt x="244" y="95"/>
                  </a:lnTo>
                  <a:lnTo>
                    <a:pt x="232" y="94"/>
                  </a:lnTo>
                  <a:lnTo>
                    <a:pt x="218" y="94"/>
                  </a:lnTo>
                  <a:lnTo>
                    <a:pt x="215" y="93"/>
                  </a:lnTo>
                  <a:lnTo>
                    <a:pt x="205" y="94"/>
                  </a:lnTo>
                  <a:lnTo>
                    <a:pt x="203" y="94"/>
                  </a:lnTo>
                  <a:lnTo>
                    <a:pt x="202" y="94"/>
                  </a:lnTo>
                  <a:lnTo>
                    <a:pt x="200" y="93"/>
                  </a:lnTo>
                  <a:lnTo>
                    <a:pt x="199" y="93"/>
                  </a:lnTo>
                  <a:lnTo>
                    <a:pt x="199" y="92"/>
                  </a:lnTo>
                  <a:lnTo>
                    <a:pt x="198" y="91"/>
                  </a:lnTo>
                  <a:lnTo>
                    <a:pt x="198" y="90"/>
                  </a:lnTo>
                  <a:lnTo>
                    <a:pt x="197" y="87"/>
                  </a:lnTo>
                  <a:lnTo>
                    <a:pt x="197" y="85"/>
                  </a:lnTo>
                  <a:lnTo>
                    <a:pt x="197" y="83"/>
                  </a:lnTo>
                  <a:lnTo>
                    <a:pt x="196" y="82"/>
                  </a:lnTo>
                  <a:lnTo>
                    <a:pt x="193" y="82"/>
                  </a:lnTo>
                  <a:lnTo>
                    <a:pt x="191" y="83"/>
                  </a:lnTo>
                  <a:lnTo>
                    <a:pt x="190" y="84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89" y="86"/>
                  </a:lnTo>
                  <a:lnTo>
                    <a:pt x="188" y="87"/>
                  </a:lnTo>
                  <a:lnTo>
                    <a:pt x="187" y="88"/>
                  </a:lnTo>
                  <a:lnTo>
                    <a:pt x="186" y="89"/>
                  </a:lnTo>
                  <a:lnTo>
                    <a:pt x="185" y="89"/>
                  </a:lnTo>
                  <a:lnTo>
                    <a:pt x="183" y="88"/>
                  </a:lnTo>
                  <a:lnTo>
                    <a:pt x="182" y="85"/>
                  </a:lnTo>
                  <a:lnTo>
                    <a:pt x="180" y="85"/>
                  </a:lnTo>
                  <a:lnTo>
                    <a:pt x="178" y="84"/>
                  </a:lnTo>
                  <a:lnTo>
                    <a:pt x="177" y="83"/>
                  </a:lnTo>
                  <a:lnTo>
                    <a:pt x="176" y="81"/>
                  </a:lnTo>
                  <a:lnTo>
                    <a:pt x="175" y="78"/>
                  </a:lnTo>
                  <a:lnTo>
                    <a:pt x="175" y="77"/>
                  </a:lnTo>
                  <a:lnTo>
                    <a:pt x="175" y="77"/>
                  </a:lnTo>
                  <a:lnTo>
                    <a:pt x="174" y="78"/>
                  </a:lnTo>
                  <a:lnTo>
                    <a:pt x="173" y="78"/>
                  </a:lnTo>
                  <a:lnTo>
                    <a:pt x="173" y="79"/>
                  </a:lnTo>
                  <a:lnTo>
                    <a:pt x="172" y="80"/>
                  </a:lnTo>
                  <a:lnTo>
                    <a:pt x="172" y="81"/>
                  </a:lnTo>
                  <a:lnTo>
                    <a:pt x="172" y="83"/>
                  </a:lnTo>
                  <a:lnTo>
                    <a:pt x="170" y="85"/>
                  </a:lnTo>
                  <a:lnTo>
                    <a:pt x="166" y="88"/>
                  </a:lnTo>
                  <a:lnTo>
                    <a:pt x="163" y="88"/>
                  </a:lnTo>
                  <a:lnTo>
                    <a:pt x="157" y="86"/>
                  </a:lnTo>
                  <a:lnTo>
                    <a:pt x="154" y="87"/>
                  </a:lnTo>
                  <a:lnTo>
                    <a:pt x="151" y="88"/>
                  </a:lnTo>
                  <a:lnTo>
                    <a:pt x="149" y="90"/>
                  </a:lnTo>
                  <a:lnTo>
                    <a:pt x="148" y="91"/>
                  </a:lnTo>
                  <a:lnTo>
                    <a:pt x="146" y="94"/>
                  </a:lnTo>
                  <a:lnTo>
                    <a:pt x="145" y="95"/>
                  </a:lnTo>
                  <a:lnTo>
                    <a:pt x="141" y="97"/>
                  </a:lnTo>
                  <a:lnTo>
                    <a:pt x="140" y="98"/>
                  </a:lnTo>
                  <a:lnTo>
                    <a:pt x="140" y="100"/>
                  </a:lnTo>
                  <a:lnTo>
                    <a:pt x="139" y="101"/>
                  </a:lnTo>
                  <a:lnTo>
                    <a:pt x="139" y="102"/>
                  </a:lnTo>
                  <a:lnTo>
                    <a:pt x="137" y="103"/>
                  </a:lnTo>
                  <a:lnTo>
                    <a:pt x="134" y="102"/>
                  </a:lnTo>
                  <a:lnTo>
                    <a:pt x="132" y="102"/>
                  </a:lnTo>
                  <a:lnTo>
                    <a:pt x="130" y="103"/>
                  </a:lnTo>
                  <a:lnTo>
                    <a:pt x="128" y="104"/>
                  </a:lnTo>
                  <a:lnTo>
                    <a:pt x="124" y="104"/>
                  </a:lnTo>
                  <a:lnTo>
                    <a:pt x="122" y="105"/>
                  </a:lnTo>
                  <a:lnTo>
                    <a:pt x="121" y="106"/>
                  </a:lnTo>
                  <a:lnTo>
                    <a:pt x="118" y="109"/>
                  </a:lnTo>
                  <a:lnTo>
                    <a:pt x="116" y="110"/>
                  </a:lnTo>
                  <a:lnTo>
                    <a:pt x="114" y="111"/>
                  </a:lnTo>
                  <a:lnTo>
                    <a:pt x="112" y="111"/>
                  </a:lnTo>
                  <a:lnTo>
                    <a:pt x="112" y="112"/>
                  </a:lnTo>
                  <a:lnTo>
                    <a:pt x="112" y="114"/>
                  </a:lnTo>
                  <a:lnTo>
                    <a:pt x="112" y="115"/>
                  </a:lnTo>
                  <a:lnTo>
                    <a:pt x="111" y="116"/>
                  </a:lnTo>
                  <a:lnTo>
                    <a:pt x="111" y="117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105" y="116"/>
                  </a:lnTo>
                  <a:lnTo>
                    <a:pt x="103" y="116"/>
                  </a:lnTo>
                  <a:lnTo>
                    <a:pt x="101" y="118"/>
                  </a:lnTo>
                  <a:lnTo>
                    <a:pt x="100" y="118"/>
                  </a:lnTo>
                  <a:lnTo>
                    <a:pt x="99" y="119"/>
                  </a:lnTo>
                  <a:lnTo>
                    <a:pt x="98" y="119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88" y="124"/>
                  </a:lnTo>
                  <a:lnTo>
                    <a:pt x="87" y="125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5" y="128"/>
                  </a:lnTo>
                  <a:lnTo>
                    <a:pt x="84" y="130"/>
                  </a:lnTo>
                  <a:lnTo>
                    <a:pt x="82" y="131"/>
                  </a:lnTo>
                  <a:lnTo>
                    <a:pt x="81" y="132"/>
                  </a:lnTo>
                  <a:lnTo>
                    <a:pt x="74" y="132"/>
                  </a:lnTo>
                  <a:lnTo>
                    <a:pt x="73" y="133"/>
                  </a:lnTo>
                  <a:lnTo>
                    <a:pt x="72" y="134"/>
                  </a:lnTo>
                  <a:lnTo>
                    <a:pt x="71" y="135"/>
                  </a:lnTo>
                  <a:lnTo>
                    <a:pt x="71" y="137"/>
                  </a:lnTo>
                  <a:lnTo>
                    <a:pt x="71" y="138"/>
                  </a:lnTo>
                  <a:lnTo>
                    <a:pt x="72" y="139"/>
                  </a:lnTo>
                  <a:lnTo>
                    <a:pt x="72" y="140"/>
                  </a:lnTo>
                  <a:lnTo>
                    <a:pt x="71" y="141"/>
                  </a:lnTo>
                  <a:lnTo>
                    <a:pt x="72" y="142"/>
                  </a:lnTo>
                  <a:lnTo>
                    <a:pt x="73" y="143"/>
                  </a:lnTo>
                  <a:lnTo>
                    <a:pt x="74" y="144"/>
                  </a:lnTo>
                  <a:lnTo>
                    <a:pt x="74" y="145"/>
                  </a:lnTo>
                  <a:lnTo>
                    <a:pt x="74" y="145"/>
                  </a:lnTo>
                  <a:lnTo>
                    <a:pt x="73" y="146"/>
                  </a:lnTo>
                  <a:lnTo>
                    <a:pt x="71" y="147"/>
                  </a:lnTo>
                  <a:lnTo>
                    <a:pt x="68" y="149"/>
                  </a:lnTo>
                  <a:lnTo>
                    <a:pt x="66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3" y="152"/>
                  </a:lnTo>
                  <a:lnTo>
                    <a:pt x="62" y="153"/>
                  </a:lnTo>
                  <a:lnTo>
                    <a:pt x="61" y="153"/>
                  </a:lnTo>
                  <a:lnTo>
                    <a:pt x="59" y="153"/>
                  </a:lnTo>
                  <a:lnTo>
                    <a:pt x="57" y="150"/>
                  </a:lnTo>
                  <a:lnTo>
                    <a:pt x="56" y="150"/>
                  </a:lnTo>
                  <a:lnTo>
                    <a:pt x="55" y="151"/>
                  </a:lnTo>
                  <a:lnTo>
                    <a:pt x="55" y="152"/>
                  </a:lnTo>
                  <a:lnTo>
                    <a:pt x="56" y="154"/>
                  </a:lnTo>
                  <a:lnTo>
                    <a:pt x="56" y="155"/>
                  </a:lnTo>
                  <a:lnTo>
                    <a:pt x="55" y="156"/>
                  </a:lnTo>
                  <a:lnTo>
                    <a:pt x="54" y="158"/>
                  </a:lnTo>
                  <a:lnTo>
                    <a:pt x="47" y="161"/>
                  </a:lnTo>
                  <a:lnTo>
                    <a:pt x="47" y="161"/>
                  </a:lnTo>
                  <a:lnTo>
                    <a:pt x="47" y="160"/>
                  </a:lnTo>
                  <a:lnTo>
                    <a:pt x="47" y="159"/>
                  </a:lnTo>
                  <a:lnTo>
                    <a:pt x="46" y="158"/>
                  </a:lnTo>
                  <a:lnTo>
                    <a:pt x="46" y="157"/>
                  </a:lnTo>
                  <a:lnTo>
                    <a:pt x="45" y="156"/>
                  </a:lnTo>
                  <a:lnTo>
                    <a:pt x="45" y="155"/>
                  </a:lnTo>
                  <a:lnTo>
                    <a:pt x="44" y="155"/>
                  </a:lnTo>
                  <a:lnTo>
                    <a:pt x="43" y="155"/>
                  </a:lnTo>
                  <a:lnTo>
                    <a:pt x="43" y="156"/>
                  </a:lnTo>
                  <a:lnTo>
                    <a:pt x="43" y="157"/>
                  </a:lnTo>
                  <a:lnTo>
                    <a:pt x="42" y="160"/>
                  </a:lnTo>
                  <a:lnTo>
                    <a:pt x="43" y="162"/>
                  </a:lnTo>
                  <a:lnTo>
                    <a:pt x="38" y="162"/>
                  </a:lnTo>
                  <a:lnTo>
                    <a:pt x="36" y="161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2" y="159"/>
                  </a:lnTo>
                  <a:lnTo>
                    <a:pt x="30" y="160"/>
                  </a:lnTo>
                  <a:lnTo>
                    <a:pt x="28" y="160"/>
                  </a:lnTo>
                  <a:lnTo>
                    <a:pt x="27" y="160"/>
                  </a:lnTo>
                  <a:lnTo>
                    <a:pt x="25" y="159"/>
                  </a:lnTo>
                  <a:lnTo>
                    <a:pt x="25" y="159"/>
                  </a:lnTo>
                  <a:lnTo>
                    <a:pt x="18" y="161"/>
                  </a:lnTo>
                  <a:lnTo>
                    <a:pt x="17" y="162"/>
                  </a:lnTo>
                  <a:lnTo>
                    <a:pt x="16" y="162"/>
                  </a:lnTo>
                  <a:lnTo>
                    <a:pt x="15" y="164"/>
                  </a:lnTo>
                  <a:lnTo>
                    <a:pt x="15" y="165"/>
                  </a:lnTo>
                  <a:lnTo>
                    <a:pt x="14" y="167"/>
                  </a:lnTo>
                  <a:lnTo>
                    <a:pt x="15" y="169"/>
                  </a:lnTo>
                  <a:lnTo>
                    <a:pt x="15" y="171"/>
                  </a:lnTo>
                  <a:lnTo>
                    <a:pt x="15" y="171"/>
                  </a:lnTo>
                  <a:lnTo>
                    <a:pt x="14" y="172"/>
                  </a:lnTo>
                  <a:lnTo>
                    <a:pt x="11" y="174"/>
                  </a:lnTo>
                  <a:lnTo>
                    <a:pt x="10" y="176"/>
                  </a:lnTo>
                  <a:lnTo>
                    <a:pt x="9" y="177"/>
                  </a:lnTo>
                  <a:lnTo>
                    <a:pt x="8" y="177"/>
                  </a:lnTo>
                  <a:lnTo>
                    <a:pt x="5" y="178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8"/>
                  </a:lnTo>
                  <a:lnTo>
                    <a:pt x="4" y="179"/>
                  </a:lnTo>
                  <a:lnTo>
                    <a:pt x="4" y="181"/>
                  </a:lnTo>
                  <a:lnTo>
                    <a:pt x="4" y="182"/>
                  </a:lnTo>
                  <a:lnTo>
                    <a:pt x="4" y="183"/>
                  </a:lnTo>
                  <a:lnTo>
                    <a:pt x="4" y="18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5" y="186"/>
                  </a:lnTo>
                  <a:lnTo>
                    <a:pt x="5" y="187"/>
                  </a:lnTo>
                  <a:lnTo>
                    <a:pt x="5" y="189"/>
                  </a:lnTo>
                  <a:lnTo>
                    <a:pt x="4" y="190"/>
                  </a:lnTo>
                  <a:lnTo>
                    <a:pt x="1" y="192"/>
                  </a:lnTo>
                  <a:lnTo>
                    <a:pt x="1" y="19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5"/>
                  </a:lnTo>
                  <a:lnTo>
                    <a:pt x="2" y="195"/>
                  </a:lnTo>
                  <a:lnTo>
                    <a:pt x="3" y="196"/>
                  </a:lnTo>
                  <a:lnTo>
                    <a:pt x="3" y="196"/>
                  </a:lnTo>
                  <a:lnTo>
                    <a:pt x="3" y="197"/>
                  </a:lnTo>
                  <a:lnTo>
                    <a:pt x="3" y="198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6" y="201"/>
                  </a:lnTo>
                  <a:lnTo>
                    <a:pt x="8" y="200"/>
                  </a:lnTo>
                  <a:lnTo>
                    <a:pt x="9" y="201"/>
                  </a:lnTo>
                  <a:lnTo>
                    <a:pt x="11" y="202"/>
                  </a:lnTo>
                  <a:lnTo>
                    <a:pt x="13" y="204"/>
                  </a:lnTo>
                  <a:lnTo>
                    <a:pt x="13" y="205"/>
                  </a:lnTo>
                  <a:lnTo>
                    <a:pt x="12" y="205"/>
                  </a:lnTo>
                  <a:lnTo>
                    <a:pt x="10" y="207"/>
                  </a:lnTo>
                  <a:lnTo>
                    <a:pt x="10" y="208"/>
                  </a:lnTo>
                  <a:lnTo>
                    <a:pt x="9" y="209"/>
                  </a:lnTo>
                  <a:lnTo>
                    <a:pt x="7" y="210"/>
                  </a:lnTo>
                  <a:lnTo>
                    <a:pt x="8" y="212"/>
                  </a:lnTo>
                  <a:lnTo>
                    <a:pt x="9" y="213"/>
                  </a:lnTo>
                  <a:lnTo>
                    <a:pt x="11" y="213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4"/>
                  </a:lnTo>
                  <a:lnTo>
                    <a:pt x="14" y="215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7" y="215"/>
                  </a:lnTo>
                  <a:lnTo>
                    <a:pt x="19" y="215"/>
                  </a:lnTo>
                  <a:lnTo>
                    <a:pt x="22" y="217"/>
                  </a:lnTo>
                  <a:lnTo>
                    <a:pt x="23" y="218"/>
                  </a:lnTo>
                  <a:lnTo>
                    <a:pt x="25" y="221"/>
                  </a:lnTo>
                  <a:lnTo>
                    <a:pt x="25" y="222"/>
                  </a:lnTo>
                  <a:lnTo>
                    <a:pt x="26" y="222"/>
                  </a:lnTo>
                  <a:lnTo>
                    <a:pt x="27" y="221"/>
                  </a:lnTo>
                  <a:lnTo>
                    <a:pt x="28" y="221"/>
                  </a:lnTo>
                  <a:lnTo>
                    <a:pt x="29" y="222"/>
                  </a:lnTo>
                  <a:lnTo>
                    <a:pt x="31" y="224"/>
                  </a:lnTo>
                  <a:lnTo>
                    <a:pt x="31" y="225"/>
                  </a:lnTo>
                  <a:lnTo>
                    <a:pt x="30" y="228"/>
                  </a:lnTo>
                  <a:lnTo>
                    <a:pt x="31" y="229"/>
                  </a:lnTo>
                  <a:lnTo>
                    <a:pt x="31" y="230"/>
                  </a:lnTo>
                  <a:lnTo>
                    <a:pt x="31" y="231"/>
                  </a:lnTo>
                  <a:lnTo>
                    <a:pt x="31" y="232"/>
                  </a:lnTo>
                  <a:lnTo>
                    <a:pt x="32" y="233"/>
                  </a:lnTo>
                  <a:lnTo>
                    <a:pt x="34" y="234"/>
                  </a:lnTo>
                  <a:lnTo>
                    <a:pt x="35" y="234"/>
                  </a:lnTo>
                  <a:lnTo>
                    <a:pt x="36" y="234"/>
                  </a:lnTo>
                  <a:lnTo>
                    <a:pt x="37" y="235"/>
                  </a:lnTo>
                  <a:lnTo>
                    <a:pt x="39" y="237"/>
                  </a:lnTo>
                  <a:lnTo>
                    <a:pt x="40" y="238"/>
                  </a:lnTo>
                  <a:lnTo>
                    <a:pt x="41" y="238"/>
                  </a:lnTo>
                  <a:lnTo>
                    <a:pt x="44" y="237"/>
                  </a:lnTo>
                  <a:lnTo>
                    <a:pt x="45" y="238"/>
                  </a:lnTo>
                  <a:lnTo>
                    <a:pt x="46" y="238"/>
                  </a:lnTo>
                  <a:lnTo>
                    <a:pt x="49" y="244"/>
                  </a:lnTo>
                  <a:lnTo>
                    <a:pt x="50" y="245"/>
                  </a:lnTo>
                  <a:lnTo>
                    <a:pt x="54" y="245"/>
                  </a:lnTo>
                  <a:lnTo>
                    <a:pt x="56" y="245"/>
                  </a:lnTo>
                  <a:lnTo>
                    <a:pt x="57" y="245"/>
                  </a:lnTo>
                  <a:lnTo>
                    <a:pt x="58" y="244"/>
                  </a:lnTo>
                  <a:lnTo>
                    <a:pt x="58" y="243"/>
                  </a:lnTo>
                  <a:lnTo>
                    <a:pt x="60" y="241"/>
                  </a:lnTo>
                  <a:lnTo>
                    <a:pt x="61" y="241"/>
                  </a:lnTo>
                  <a:lnTo>
                    <a:pt x="62" y="241"/>
                  </a:lnTo>
                  <a:lnTo>
                    <a:pt x="64" y="242"/>
                  </a:lnTo>
                  <a:lnTo>
                    <a:pt x="66" y="242"/>
                  </a:lnTo>
                  <a:lnTo>
                    <a:pt x="67" y="242"/>
                  </a:lnTo>
                  <a:lnTo>
                    <a:pt x="68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5"/>
                  </a:lnTo>
                  <a:lnTo>
                    <a:pt x="69" y="246"/>
                  </a:lnTo>
                  <a:lnTo>
                    <a:pt x="70" y="247"/>
                  </a:lnTo>
                  <a:lnTo>
                    <a:pt x="71" y="247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9"/>
                  </a:lnTo>
                  <a:lnTo>
                    <a:pt x="73" y="250"/>
                  </a:lnTo>
                  <a:lnTo>
                    <a:pt x="74" y="250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6" y="254"/>
                  </a:lnTo>
                  <a:lnTo>
                    <a:pt x="77" y="254"/>
                  </a:lnTo>
                  <a:lnTo>
                    <a:pt x="81" y="254"/>
                  </a:lnTo>
                  <a:lnTo>
                    <a:pt x="82" y="254"/>
                  </a:lnTo>
                  <a:lnTo>
                    <a:pt x="83" y="253"/>
                  </a:lnTo>
                  <a:lnTo>
                    <a:pt x="83" y="252"/>
                  </a:lnTo>
                  <a:lnTo>
                    <a:pt x="83" y="251"/>
                  </a:lnTo>
                  <a:lnTo>
                    <a:pt x="83" y="250"/>
                  </a:lnTo>
                  <a:lnTo>
                    <a:pt x="84" y="250"/>
                  </a:lnTo>
                  <a:lnTo>
                    <a:pt x="86" y="250"/>
                  </a:lnTo>
                  <a:lnTo>
                    <a:pt x="88" y="250"/>
                  </a:lnTo>
                  <a:lnTo>
                    <a:pt x="88" y="251"/>
                  </a:lnTo>
                  <a:lnTo>
                    <a:pt x="88" y="252"/>
                  </a:lnTo>
                  <a:lnTo>
                    <a:pt x="88" y="254"/>
                  </a:lnTo>
                  <a:lnTo>
                    <a:pt x="88" y="255"/>
                  </a:lnTo>
                  <a:lnTo>
                    <a:pt x="88" y="256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90" y="258"/>
                  </a:lnTo>
                  <a:lnTo>
                    <a:pt x="91" y="260"/>
                  </a:lnTo>
                  <a:lnTo>
                    <a:pt x="93" y="260"/>
                  </a:lnTo>
                  <a:lnTo>
                    <a:pt x="97" y="262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98" y="265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9" y="270"/>
                  </a:lnTo>
                  <a:lnTo>
                    <a:pt x="100" y="271"/>
                  </a:lnTo>
                  <a:lnTo>
                    <a:pt x="101" y="272"/>
                  </a:lnTo>
                  <a:lnTo>
                    <a:pt x="102" y="273"/>
                  </a:lnTo>
                  <a:lnTo>
                    <a:pt x="102" y="274"/>
                  </a:lnTo>
                  <a:lnTo>
                    <a:pt x="102" y="276"/>
                  </a:lnTo>
                  <a:lnTo>
                    <a:pt x="102" y="277"/>
                  </a:lnTo>
                  <a:lnTo>
                    <a:pt x="103" y="278"/>
                  </a:lnTo>
                  <a:lnTo>
                    <a:pt x="104" y="279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103" y="281"/>
                  </a:lnTo>
                  <a:lnTo>
                    <a:pt x="103" y="282"/>
                  </a:lnTo>
                  <a:lnTo>
                    <a:pt x="103" y="282"/>
                  </a:lnTo>
                  <a:lnTo>
                    <a:pt x="112" y="299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0"/>
                  </a:lnTo>
                  <a:lnTo>
                    <a:pt x="116" y="301"/>
                  </a:lnTo>
                  <a:lnTo>
                    <a:pt x="117" y="301"/>
                  </a:lnTo>
                  <a:lnTo>
                    <a:pt x="118" y="301"/>
                  </a:lnTo>
                  <a:lnTo>
                    <a:pt x="118" y="302"/>
                  </a:lnTo>
                  <a:lnTo>
                    <a:pt x="119" y="303"/>
                  </a:lnTo>
                  <a:lnTo>
                    <a:pt x="119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21" y="307"/>
                  </a:lnTo>
                  <a:lnTo>
                    <a:pt x="121" y="307"/>
                  </a:lnTo>
                  <a:lnTo>
                    <a:pt x="120" y="308"/>
                  </a:lnTo>
                  <a:lnTo>
                    <a:pt x="120" y="309"/>
                  </a:lnTo>
                  <a:lnTo>
                    <a:pt x="121" y="310"/>
                  </a:lnTo>
                  <a:lnTo>
                    <a:pt x="122" y="312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24" y="316"/>
                  </a:lnTo>
                  <a:lnTo>
                    <a:pt x="124" y="318"/>
                  </a:lnTo>
                  <a:lnTo>
                    <a:pt x="123" y="321"/>
                  </a:lnTo>
                  <a:lnTo>
                    <a:pt x="123" y="322"/>
                  </a:lnTo>
                  <a:lnTo>
                    <a:pt x="124" y="323"/>
                  </a:lnTo>
                  <a:lnTo>
                    <a:pt x="124" y="323"/>
                  </a:lnTo>
                  <a:lnTo>
                    <a:pt x="125" y="323"/>
                  </a:lnTo>
                  <a:lnTo>
                    <a:pt x="124" y="324"/>
                  </a:lnTo>
                  <a:lnTo>
                    <a:pt x="124" y="325"/>
                  </a:lnTo>
                  <a:lnTo>
                    <a:pt x="124" y="327"/>
                  </a:lnTo>
                  <a:lnTo>
                    <a:pt x="124" y="328"/>
                  </a:lnTo>
                  <a:lnTo>
                    <a:pt x="123" y="331"/>
                  </a:lnTo>
                  <a:lnTo>
                    <a:pt x="122" y="332"/>
                  </a:lnTo>
                  <a:lnTo>
                    <a:pt x="121" y="335"/>
                  </a:lnTo>
                  <a:lnTo>
                    <a:pt x="119" y="337"/>
                  </a:lnTo>
                  <a:lnTo>
                    <a:pt x="119" y="338"/>
                  </a:lnTo>
                  <a:lnTo>
                    <a:pt x="119" y="339"/>
                  </a:lnTo>
                  <a:lnTo>
                    <a:pt x="121" y="345"/>
                  </a:lnTo>
                  <a:lnTo>
                    <a:pt x="122" y="346"/>
                  </a:lnTo>
                  <a:lnTo>
                    <a:pt x="123" y="348"/>
                  </a:lnTo>
                  <a:lnTo>
                    <a:pt x="124" y="350"/>
                  </a:lnTo>
                  <a:lnTo>
                    <a:pt x="124" y="353"/>
                  </a:lnTo>
                  <a:lnTo>
                    <a:pt x="123" y="355"/>
                  </a:lnTo>
                  <a:lnTo>
                    <a:pt x="122" y="355"/>
                  </a:lnTo>
                  <a:lnTo>
                    <a:pt x="120" y="357"/>
                  </a:lnTo>
                  <a:lnTo>
                    <a:pt x="112" y="367"/>
                  </a:lnTo>
                  <a:lnTo>
                    <a:pt x="111" y="368"/>
                  </a:lnTo>
                  <a:lnTo>
                    <a:pt x="110" y="382"/>
                  </a:lnTo>
                  <a:lnTo>
                    <a:pt x="111" y="383"/>
                  </a:lnTo>
                  <a:lnTo>
                    <a:pt x="113" y="384"/>
                  </a:lnTo>
                  <a:lnTo>
                    <a:pt x="114" y="386"/>
                  </a:lnTo>
                  <a:lnTo>
                    <a:pt x="114" y="387"/>
                  </a:lnTo>
                  <a:lnTo>
                    <a:pt x="115" y="388"/>
                  </a:lnTo>
                  <a:lnTo>
                    <a:pt x="115" y="390"/>
                  </a:lnTo>
                  <a:lnTo>
                    <a:pt x="115" y="392"/>
                  </a:lnTo>
                  <a:lnTo>
                    <a:pt x="115" y="392"/>
                  </a:lnTo>
                  <a:lnTo>
                    <a:pt x="116" y="393"/>
                  </a:lnTo>
                  <a:lnTo>
                    <a:pt x="117" y="393"/>
                  </a:lnTo>
                  <a:lnTo>
                    <a:pt x="118" y="394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6"/>
                  </a:lnTo>
                  <a:lnTo>
                    <a:pt x="118" y="398"/>
                  </a:lnTo>
                  <a:lnTo>
                    <a:pt x="119" y="398"/>
                  </a:lnTo>
                  <a:lnTo>
                    <a:pt x="122" y="396"/>
                  </a:lnTo>
                  <a:lnTo>
                    <a:pt x="124" y="396"/>
                  </a:lnTo>
                  <a:lnTo>
                    <a:pt x="125" y="396"/>
                  </a:lnTo>
                  <a:lnTo>
                    <a:pt x="127" y="397"/>
                  </a:lnTo>
                  <a:lnTo>
                    <a:pt x="128" y="397"/>
                  </a:lnTo>
                  <a:lnTo>
                    <a:pt x="129" y="398"/>
                  </a:lnTo>
                  <a:lnTo>
                    <a:pt x="130" y="400"/>
                  </a:lnTo>
                  <a:lnTo>
                    <a:pt x="131" y="400"/>
                  </a:lnTo>
                  <a:lnTo>
                    <a:pt x="132" y="401"/>
                  </a:lnTo>
                  <a:lnTo>
                    <a:pt x="136" y="402"/>
                  </a:lnTo>
                  <a:lnTo>
                    <a:pt x="137" y="402"/>
                  </a:lnTo>
                  <a:lnTo>
                    <a:pt x="137" y="401"/>
                  </a:lnTo>
                  <a:lnTo>
                    <a:pt x="138" y="401"/>
                  </a:lnTo>
                  <a:lnTo>
                    <a:pt x="139" y="401"/>
                  </a:lnTo>
                  <a:lnTo>
                    <a:pt x="140" y="401"/>
                  </a:lnTo>
                  <a:lnTo>
                    <a:pt x="142" y="404"/>
                  </a:lnTo>
                  <a:lnTo>
                    <a:pt x="143" y="404"/>
                  </a:lnTo>
                  <a:lnTo>
                    <a:pt x="144" y="404"/>
                  </a:lnTo>
                  <a:lnTo>
                    <a:pt x="149" y="405"/>
                  </a:lnTo>
                  <a:lnTo>
                    <a:pt x="150" y="404"/>
                  </a:lnTo>
                  <a:lnTo>
                    <a:pt x="151" y="404"/>
                  </a:lnTo>
                  <a:lnTo>
                    <a:pt x="158" y="405"/>
                  </a:lnTo>
                  <a:lnTo>
                    <a:pt x="159" y="404"/>
                  </a:lnTo>
                  <a:lnTo>
                    <a:pt x="161" y="404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5" y="405"/>
                  </a:lnTo>
                  <a:lnTo>
                    <a:pt x="168" y="408"/>
                  </a:lnTo>
                  <a:lnTo>
                    <a:pt x="169" y="408"/>
                  </a:lnTo>
                  <a:lnTo>
                    <a:pt x="171" y="407"/>
                  </a:lnTo>
                  <a:lnTo>
                    <a:pt x="172" y="407"/>
                  </a:lnTo>
                  <a:lnTo>
                    <a:pt x="174" y="408"/>
                  </a:lnTo>
                  <a:lnTo>
                    <a:pt x="175" y="408"/>
                  </a:lnTo>
                  <a:lnTo>
                    <a:pt x="175" y="408"/>
                  </a:lnTo>
                  <a:lnTo>
                    <a:pt x="177" y="409"/>
                  </a:lnTo>
                  <a:lnTo>
                    <a:pt x="178" y="409"/>
                  </a:lnTo>
                  <a:lnTo>
                    <a:pt x="182" y="408"/>
                  </a:lnTo>
                  <a:lnTo>
                    <a:pt x="184" y="408"/>
                  </a:lnTo>
                  <a:lnTo>
                    <a:pt x="189" y="406"/>
                  </a:lnTo>
                  <a:lnTo>
                    <a:pt x="191" y="407"/>
                  </a:lnTo>
                  <a:lnTo>
                    <a:pt x="192" y="407"/>
                  </a:lnTo>
                  <a:lnTo>
                    <a:pt x="192" y="406"/>
                  </a:lnTo>
                  <a:lnTo>
                    <a:pt x="193" y="406"/>
                  </a:lnTo>
                  <a:lnTo>
                    <a:pt x="195" y="408"/>
                  </a:lnTo>
                  <a:lnTo>
                    <a:pt x="197" y="408"/>
                  </a:lnTo>
                  <a:lnTo>
                    <a:pt x="197" y="408"/>
                  </a:lnTo>
                  <a:lnTo>
                    <a:pt x="198" y="408"/>
                  </a:lnTo>
                  <a:lnTo>
                    <a:pt x="199" y="408"/>
                  </a:lnTo>
                  <a:lnTo>
                    <a:pt x="200" y="408"/>
                  </a:lnTo>
                  <a:lnTo>
                    <a:pt x="200" y="408"/>
                  </a:lnTo>
                  <a:lnTo>
                    <a:pt x="203" y="408"/>
                  </a:lnTo>
                  <a:lnTo>
                    <a:pt x="204" y="408"/>
                  </a:lnTo>
                  <a:lnTo>
                    <a:pt x="208" y="409"/>
                  </a:lnTo>
                  <a:lnTo>
                    <a:pt x="209" y="409"/>
                  </a:lnTo>
                  <a:lnTo>
                    <a:pt x="210" y="409"/>
                  </a:lnTo>
                  <a:lnTo>
                    <a:pt x="211" y="409"/>
                  </a:lnTo>
                  <a:lnTo>
                    <a:pt x="212" y="409"/>
                  </a:lnTo>
                  <a:lnTo>
                    <a:pt x="214" y="410"/>
                  </a:lnTo>
                  <a:lnTo>
                    <a:pt x="215" y="410"/>
                  </a:lnTo>
                  <a:lnTo>
                    <a:pt x="218" y="410"/>
                  </a:lnTo>
                  <a:lnTo>
                    <a:pt x="224" y="413"/>
                  </a:lnTo>
                  <a:lnTo>
                    <a:pt x="225" y="414"/>
                  </a:lnTo>
                  <a:lnTo>
                    <a:pt x="231" y="423"/>
                  </a:lnTo>
                  <a:lnTo>
                    <a:pt x="234" y="426"/>
                  </a:lnTo>
                  <a:lnTo>
                    <a:pt x="235" y="427"/>
                  </a:lnTo>
                  <a:lnTo>
                    <a:pt x="239" y="427"/>
                  </a:lnTo>
                  <a:lnTo>
                    <a:pt x="240" y="427"/>
                  </a:lnTo>
                  <a:lnTo>
                    <a:pt x="242" y="426"/>
                  </a:lnTo>
                  <a:lnTo>
                    <a:pt x="243" y="427"/>
                  </a:lnTo>
                  <a:lnTo>
                    <a:pt x="243" y="427"/>
                  </a:lnTo>
                  <a:lnTo>
                    <a:pt x="246" y="430"/>
                  </a:lnTo>
                  <a:lnTo>
                    <a:pt x="247" y="431"/>
                  </a:lnTo>
                  <a:lnTo>
                    <a:pt x="248" y="433"/>
                  </a:lnTo>
                  <a:lnTo>
                    <a:pt x="249" y="434"/>
                  </a:lnTo>
                  <a:lnTo>
                    <a:pt x="250" y="434"/>
                  </a:lnTo>
                  <a:lnTo>
                    <a:pt x="252" y="434"/>
                  </a:lnTo>
                  <a:lnTo>
                    <a:pt x="253" y="435"/>
                  </a:lnTo>
                  <a:lnTo>
                    <a:pt x="259" y="437"/>
                  </a:lnTo>
                  <a:lnTo>
                    <a:pt x="261" y="440"/>
                  </a:lnTo>
                  <a:lnTo>
                    <a:pt x="261" y="441"/>
                  </a:lnTo>
                  <a:lnTo>
                    <a:pt x="261" y="442"/>
                  </a:lnTo>
                  <a:lnTo>
                    <a:pt x="262" y="443"/>
                  </a:lnTo>
                  <a:lnTo>
                    <a:pt x="263" y="444"/>
                  </a:lnTo>
                  <a:lnTo>
                    <a:pt x="270" y="445"/>
                  </a:lnTo>
                  <a:lnTo>
                    <a:pt x="274" y="447"/>
                  </a:lnTo>
                  <a:lnTo>
                    <a:pt x="275" y="448"/>
                  </a:lnTo>
                  <a:lnTo>
                    <a:pt x="287" y="446"/>
                  </a:lnTo>
                  <a:lnTo>
                    <a:pt x="288" y="446"/>
                  </a:lnTo>
                  <a:lnTo>
                    <a:pt x="288" y="447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6" y="452"/>
                  </a:lnTo>
                  <a:lnTo>
                    <a:pt x="285" y="452"/>
                  </a:lnTo>
                  <a:lnTo>
                    <a:pt x="285" y="452"/>
                  </a:lnTo>
                  <a:lnTo>
                    <a:pt x="285" y="455"/>
                  </a:lnTo>
                  <a:lnTo>
                    <a:pt x="285" y="459"/>
                  </a:lnTo>
                  <a:lnTo>
                    <a:pt x="285" y="460"/>
                  </a:lnTo>
                  <a:lnTo>
                    <a:pt x="285" y="461"/>
                  </a:lnTo>
                  <a:lnTo>
                    <a:pt x="289" y="461"/>
                  </a:lnTo>
                  <a:lnTo>
                    <a:pt x="292" y="461"/>
                  </a:lnTo>
                  <a:lnTo>
                    <a:pt x="293" y="461"/>
                  </a:lnTo>
                  <a:lnTo>
                    <a:pt x="294" y="463"/>
                  </a:lnTo>
                  <a:lnTo>
                    <a:pt x="296" y="468"/>
                  </a:lnTo>
                  <a:lnTo>
                    <a:pt x="300" y="480"/>
                  </a:lnTo>
                  <a:lnTo>
                    <a:pt x="304" y="492"/>
                  </a:lnTo>
                  <a:lnTo>
                    <a:pt x="305" y="494"/>
                  </a:lnTo>
                  <a:lnTo>
                    <a:pt x="305" y="495"/>
                  </a:lnTo>
                  <a:lnTo>
                    <a:pt x="305" y="497"/>
                  </a:lnTo>
                  <a:lnTo>
                    <a:pt x="306" y="500"/>
                  </a:lnTo>
                  <a:lnTo>
                    <a:pt x="308" y="502"/>
                  </a:lnTo>
                  <a:lnTo>
                    <a:pt x="323" y="517"/>
                  </a:lnTo>
                  <a:lnTo>
                    <a:pt x="324" y="517"/>
                  </a:lnTo>
                  <a:lnTo>
                    <a:pt x="324" y="518"/>
                  </a:lnTo>
                  <a:lnTo>
                    <a:pt x="324" y="520"/>
                  </a:lnTo>
                  <a:lnTo>
                    <a:pt x="325" y="526"/>
                  </a:lnTo>
                  <a:lnTo>
                    <a:pt x="325" y="527"/>
                  </a:lnTo>
                  <a:lnTo>
                    <a:pt x="326" y="527"/>
                  </a:lnTo>
                  <a:lnTo>
                    <a:pt x="328" y="527"/>
                  </a:lnTo>
                  <a:lnTo>
                    <a:pt x="343" y="525"/>
                  </a:lnTo>
                  <a:lnTo>
                    <a:pt x="356" y="523"/>
                  </a:lnTo>
                  <a:lnTo>
                    <a:pt x="369" y="525"/>
                  </a:lnTo>
                  <a:lnTo>
                    <a:pt x="381" y="527"/>
                  </a:lnTo>
                  <a:lnTo>
                    <a:pt x="396" y="529"/>
                  </a:lnTo>
                  <a:lnTo>
                    <a:pt x="412" y="531"/>
                  </a:lnTo>
                  <a:lnTo>
                    <a:pt x="427" y="533"/>
                  </a:lnTo>
                  <a:lnTo>
                    <a:pt x="442" y="536"/>
                  </a:lnTo>
                  <a:lnTo>
                    <a:pt x="447" y="534"/>
                  </a:lnTo>
                  <a:lnTo>
                    <a:pt x="461" y="529"/>
                  </a:lnTo>
                  <a:lnTo>
                    <a:pt x="463" y="529"/>
                  </a:lnTo>
                  <a:lnTo>
                    <a:pt x="468" y="530"/>
                  </a:lnTo>
                  <a:lnTo>
                    <a:pt x="468" y="26"/>
                  </a:lnTo>
                  <a:lnTo>
                    <a:pt x="465" y="25"/>
                  </a:lnTo>
                  <a:lnTo>
                    <a:pt x="462" y="2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9" name="Freeform 131">
              <a:extLst>
                <a:ext uri="{FF2B5EF4-FFF2-40B4-BE49-F238E27FC236}">
                  <a16:creationId xmlns:a16="http://schemas.microsoft.com/office/drawing/2014/main" id="{A80454BB-15D9-4701-BFC9-C693B656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988" y="2032000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0" name="Freeform 132">
              <a:extLst>
                <a:ext uri="{FF2B5EF4-FFF2-40B4-BE49-F238E27FC236}">
                  <a16:creationId xmlns:a16="http://schemas.microsoft.com/office/drawing/2014/main" id="{1F826E73-3980-79E0-FF4A-AAC92B5D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350" y="2033588"/>
              <a:ext cx="6350" cy="17463"/>
            </a:xfrm>
            <a:custGeom>
              <a:avLst/>
              <a:gdLst>
                <a:gd name="T0" fmla="*/ 3 w 4"/>
                <a:gd name="T1" fmla="*/ 5 h 11"/>
                <a:gd name="T2" fmla="*/ 3 w 4"/>
                <a:gd name="T3" fmla="*/ 3 h 11"/>
                <a:gd name="T4" fmla="*/ 2 w 4"/>
                <a:gd name="T5" fmla="*/ 3 h 11"/>
                <a:gd name="T6" fmla="*/ 2 w 4"/>
                <a:gd name="T7" fmla="*/ 2 h 11"/>
                <a:gd name="T8" fmla="*/ 2 w 4"/>
                <a:gd name="T9" fmla="*/ 1 h 11"/>
                <a:gd name="T10" fmla="*/ 2 w 4"/>
                <a:gd name="T11" fmla="*/ 0 h 11"/>
                <a:gd name="T12" fmla="*/ 1 w 4"/>
                <a:gd name="T13" fmla="*/ 0 h 11"/>
                <a:gd name="T14" fmla="*/ 1 w 4"/>
                <a:gd name="T15" fmla="*/ 1 h 11"/>
                <a:gd name="T16" fmla="*/ 0 w 4"/>
                <a:gd name="T17" fmla="*/ 1 h 11"/>
                <a:gd name="T18" fmla="*/ 0 w 4"/>
                <a:gd name="T19" fmla="*/ 2 h 11"/>
                <a:gd name="T20" fmla="*/ 0 w 4"/>
                <a:gd name="T21" fmla="*/ 3 h 11"/>
                <a:gd name="T22" fmla="*/ 0 w 4"/>
                <a:gd name="T23" fmla="*/ 3 h 11"/>
                <a:gd name="T24" fmla="*/ 0 w 4"/>
                <a:gd name="T25" fmla="*/ 4 h 11"/>
                <a:gd name="T26" fmla="*/ 0 w 4"/>
                <a:gd name="T27" fmla="*/ 6 h 11"/>
                <a:gd name="T28" fmla="*/ 1 w 4"/>
                <a:gd name="T29" fmla="*/ 9 h 11"/>
                <a:gd name="T30" fmla="*/ 2 w 4"/>
                <a:gd name="T31" fmla="*/ 10 h 11"/>
                <a:gd name="T32" fmla="*/ 3 w 4"/>
                <a:gd name="T33" fmla="*/ 11 h 11"/>
                <a:gd name="T34" fmla="*/ 3 w 4"/>
                <a:gd name="T35" fmla="*/ 11 h 11"/>
                <a:gd name="T36" fmla="*/ 4 w 4"/>
                <a:gd name="T37" fmla="*/ 11 h 11"/>
                <a:gd name="T38" fmla="*/ 4 w 4"/>
                <a:gd name="T39" fmla="*/ 11 h 11"/>
                <a:gd name="T40" fmla="*/ 4 w 4"/>
                <a:gd name="T41" fmla="*/ 7 h 11"/>
                <a:gd name="T42" fmla="*/ 3 w 4"/>
                <a:gd name="T43" fmla="*/ 6 h 11"/>
                <a:gd name="T44" fmla="*/ 3 w 4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11">
                  <a:moveTo>
                    <a:pt x="3" y="5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1" name="Freeform 133">
              <a:extLst>
                <a:ext uri="{FF2B5EF4-FFF2-40B4-BE49-F238E27FC236}">
                  <a16:creationId xmlns:a16="http://schemas.microsoft.com/office/drawing/2014/main" id="{35778BFC-78E1-EFE0-D739-7828F189D1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4076" y="987425"/>
              <a:ext cx="4308474" cy="1412875"/>
            </a:xfrm>
            <a:custGeom>
              <a:avLst/>
              <a:gdLst>
                <a:gd name="T0" fmla="*/ 52 w 2714"/>
                <a:gd name="T1" fmla="*/ 59 h 890"/>
                <a:gd name="T2" fmla="*/ 108 w 2714"/>
                <a:gd name="T3" fmla="*/ 95 h 890"/>
                <a:gd name="T4" fmla="*/ 142 w 2714"/>
                <a:gd name="T5" fmla="*/ 167 h 890"/>
                <a:gd name="T6" fmla="*/ 159 w 2714"/>
                <a:gd name="T7" fmla="*/ 223 h 890"/>
                <a:gd name="T8" fmla="*/ 131 w 2714"/>
                <a:gd name="T9" fmla="*/ 262 h 890"/>
                <a:gd name="T10" fmla="*/ 188 w 2714"/>
                <a:gd name="T11" fmla="*/ 276 h 890"/>
                <a:gd name="T12" fmla="*/ 227 w 2714"/>
                <a:gd name="T13" fmla="*/ 318 h 890"/>
                <a:gd name="T14" fmla="*/ 271 w 2714"/>
                <a:gd name="T15" fmla="*/ 356 h 890"/>
                <a:gd name="T16" fmla="*/ 321 w 2714"/>
                <a:gd name="T17" fmla="*/ 403 h 890"/>
                <a:gd name="T18" fmla="*/ 415 w 2714"/>
                <a:gd name="T19" fmla="*/ 423 h 890"/>
                <a:gd name="T20" fmla="*/ 440 w 2714"/>
                <a:gd name="T21" fmla="*/ 480 h 890"/>
                <a:gd name="T22" fmla="*/ 440 w 2714"/>
                <a:gd name="T23" fmla="*/ 535 h 890"/>
                <a:gd name="T24" fmla="*/ 403 w 2714"/>
                <a:gd name="T25" fmla="*/ 571 h 890"/>
                <a:gd name="T26" fmla="*/ 414 w 2714"/>
                <a:gd name="T27" fmla="*/ 584 h 890"/>
                <a:gd name="T28" fmla="*/ 372 w 2714"/>
                <a:gd name="T29" fmla="*/ 619 h 890"/>
                <a:gd name="T30" fmla="*/ 372 w 2714"/>
                <a:gd name="T31" fmla="*/ 638 h 890"/>
                <a:gd name="T32" fmla="*/ 358 w 2714"/>
                <a:gd name="T33" fmla="*/ 678 h 890"/>
                <a:gd name="T34" fmla="*/ 328 w 2714"/>
                <a:gd name="T35" fmla="*/ 679 h 890"/>
                <a:gd name="T36" fmla="*/ 369 w 2714"/>
                <a:gd name="T37" fmla="*/ 711 h 890"/>
                <a:gd name="T38" fmla="*/ 476 w 2714"/>
                <a:gd name="T39" fmla="*/ 773 h 890"/>
                <a:gd name="T40" fmla="*/ 592 w 2714"/>
                <a:gd name="T41" fmla="*/ 811 h 890"/>
                <a:gd name="T42" fmla="*/ 668 w 2714"/>
                <a:gd name="T43" fmla="*/ 844 h 890"/>
                <a:gd name="T44" fmla="*/ 725 w 2714"/>
                <a:gd name="T45" fmla="*/ 887 h 890"/>
                <a:gd name="T46" fmla="*/ 738 w 2714"/>
                <a:gd name="T47" fmla="*/ 806 h 890"/>
                <a:gd name="T48" fmla="*/ 729 w 2714"/>
                <a:gd name="T49" fmla="*/ 761 h 890"/>
                <a:gd name="T50" fmla="*/ 712 w 2714"/>
                <a:gd name="T51" fmla="*/ 703 h 890"/>
                <a:gd name="T52" fmla="*/ 729 w 2714"/>
                <a:gd name="T53" fmla="*/ 659 h 890"/>
                <a:gd name="T54" fmla="*/ 746 w 2714"/>
                <a:gd name="T55" fmla="*/ 655 h 890"/>
                <a:gd name="T56" fmla="*/ 778 w 2714"/>
                <a:gd name="T57" fmla="*/ 642 h 890"/>
                <a:gd name="T58" fmla="*/ 790 w 2714"/>
                <a:gd name="T59" fmla="*/ 626 h 890"/>
                <a:gd name="T60" fmla="*/ 717 w 2714"/>
                <a:gd name="T61" fmla="*/ 541 h 890"/>
                <a:gd name="T62" fmla="*/ 735 w 2714"/>
                <a:gd name="T63" fmla="*/ 389 h 890"/>
                <a:gd name="T64" fmla="*/ 802 w 2714"/>
                <a:gd name="T65" fmla="*/ 366 h 890"/>
                <a:gd name="T66" fmla="*/ 871 w 2714"/>
                <a:gd name="T67" fmla="*/ 314 h 890"/>
                <a:gd name="T68" fmla="*/ 926 w 2714"/>
                <a:gd name="T69" fmla="*/ 329 h 890"/>
                <a:gd name="T70" fmla="*/ 987 w 2714"/>
                <a:gd name="T71" fmla="*/ 362 h 890"/>
                <a:gd name="T72" fmla="*/ 1035 w 2714"/>
                <a:gd name="T73" fmla="*/ 380 h 890"/>
                <a:gd name="T74" fmla="*/ 1108 w 2714"/>
                <a:gd name="T75" fmla="*/ 363 h 890"/>
                <a:gd name="T76" fmla="*/ 1160 w 2714"/>
                <a:gd name="T77" fmla="*/ 374 h 890"/>
                <a:gd name="T78" fmla="*/ 1257 w 2714"/>
                <a:gd name="T79" fmla="*/ 329 h 890"/>
                <a:gd name="T80" fmla="*/ 1240 w 2714"/>
                <a:gd name="T81" fmla="*/ 275 h 890"/>
                <a:gd name="T82" fmla="*/ 1264 w 2714"/>
                <a:gd name="T83" fmla="*/ 218 h 890"/>
                <a:gd name="T84" fmla="*/ 1239 w 2714"/>
                <a:gd name="T85" fmla="*/ 175 h 890"/>
                <a:gd name="T86" fmla="*/ 1305 w 2714"/>
                <a:gd name="T87" fmla="*/ 165 h 890"/>
                <a:gd name="T88" fmla="*/ 1394 w 2714"/>
                <a:gd name="T89" fmla="*/ 150 h 890"/>
                <a:gd name="T90" fmla="*/ 1511 w 2714"/>
                <a:gd name="T91" fmla="*/ 98 h 890"/>
                <a:gd name="T92" fmla="*/ 1595 w 2714"/>
                <a:gd name="T93" fmla="*/ 87 h 890"/>
                <a:gd name="T94" fmla="*/ 1615 w 2714"/>
                <a:gd name="T95" fmla="*/ 153 h 890"/>
                <a:gd name="T96" fmla="*/ 1664 w 2714"/>
                <a:gd name="T97" fmla="*/ 150 h 890"/>
                <a:gd name="T98" fmla="*/ 1709 w 2714"/>
                <a:gd name="T99" fmla="*/ 174 h 890"/>
                <a:gd name="T100" fmla="*/ 1733 w 2714"/>
                <a:gd name="T101" fmla="*/ 198 h 890"/>
                <a:gd name="T102" fmla="*/ 1829 w 2714"/>
                <a:gd name="T103" fmla="*/ 141 h 890"/>
                <a:gd name="T104" fmla="*/ 1953 w 2714"/>
                <a:gd name="T105" fmla="*/ 366 h 890"/>
                <a:gd name="T106" fmla="*/ 1998 w 2714"/>
                <a:gd name="T107" fmla="*/ 348 h 890"/>
                <a:gd name="T108" fmla="*/ 2087 w 2714"/>
                <a:gd name="T109" fmla="*/ 359 h 890"/>
                <a:gd name="T110" fmla="*/ 2141 w 2714"/>
                <a:gd name="T111" fmla="*/ 420 h 890"/>
                <a:gd name="T112" fmla="*/ 2207 w 2714"/>
                <a:gd name="T113" fmla="*/ 428 h 890"/>
                <a:gd name="T114" fmla="*/ 2261 w 2714"/>
                <a:gd name="T115" fmla="*/ 457 h 890"/>
                <a:gd name="T116" fmla="*/ 2330 w 2714"/>
                <a:gd name="T117" fmla="*/ 416 h 890"/>
                <a:gd name="T118" fmla="*/ 2435 w 2714"/>
                <a:gd name="T119" fmla="*/ 372 h 890"/>
                <a:gd name="T120" fmla="*/ 2554 w 2714"/>
                <a:gd name="T121" fmla="*/ 418 h 890"/>
                <a:gd name="T122" fmla="*/ 2642 w 2714"/>
                <a:gd name="T123" fmla="*/ 382 h 890"/>
                <a:gd name="T124" fmla="*/ 2680 w 2714"/>
                <a:gd name="T125" fmla="*/ 29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14" h="890">
                  <a:moveTo>
                    <a:pt x="1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1" y="33"/>
                  </a:lnTo>
                  <a:lnTo>
                    <a:pt x="12" y="32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0" y="33"/>
                  </a:lnTo>
                  <a:lnTo>
                    <a:pt x="21" y="34"/>
                  </a:lnTo>
                  <a:lnTo>
                    <a:pt x="22" y="36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2"/>
                  </a:lnTo>
                  <a:lnTo>
                    <a:pt x="27" y="43"/>
                  </a:lnTo>
                  <a:lnTo>
                    <a:pt x="28" y="43"/>
                  </a:lnTo>
                  <a:lnTo>
                    <a:pt x="28" y="41"/>
                  </a:lnTo>
                  <a:lnTo>
                    <a:pt x="30" y="40"/>
                  </a:lnTo>
                  <a:lnTo>
                    <a:pt x="32" y="39"/>
                  </a:lnTo>
                  <a:lnTo>
                    <a:pt x="34" y="38"/>
                  </a:lnTo>
                  <a:lnTo>
                    <a:pt x="36" y="37"/>
                  </a:lnTo>
                  <a:lnTo>
                    <a:pt x="38" y="37"/>
                  </a:lnTo>
                  <a:lnTo>
                    <a:pt x="40" y="38"/>
                  </a:lnTo>
                  <a:lnTo>
                    <a:pt x="41" y="39"/>
                  </a:lnTo>
                  <a:lnTo>
                    <a:pt x="43" y="40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0" y="43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51" y="46"/>
                  </a:lnTo>
                  <a:lnTo>
                    <a:pt x="50" y="46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8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48" y="54"/>
                  </a:lnTo>
                  <a:lnTo>
                    <a:pt x="49" y="55"/>
                  </a:lnTo>
                  <a:lnTo>
                    <a:pt x="50" y="56"/>
                  </a:lnTo>
                  <a:lnTo>
                    <a:pt x="52" y="59"/>
                  </a:lnTo>
                  <a:lnTo>
                    <a:pt x="53" y="60"/>
                  </a:lnTo>
                  <a:lnTo>
                    <a:pt x="54" y="60"/>
                  </a:lnTo>
                  <a:lnTo>
                    <a:pt x="57" y="56"/>
                  </a:lnTo>
                  <a:lnTo>
                    <a:pt x="60" y="54"/>
                  </a:lnTo>
                  <a:lnTo>
                    <a:pt x="61" y="54"/>
                  </a:lnTo>
                  <a:lnTo>
                    <a:pt x="64" y="54"/>
                  </a:lnTo>
                  <a:lnTo>
                    <a:pt x="65" y="54"/>
                  </a:lnTo>
                  <a:lnTo>
                    <a:pt x="66" y="51"/>
                  </a:lnTo>
                  <a:lnTo>
                    <a:pt x="67" y="49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80" y="48"/>
                  </a:lnTo>
                  <a:lnTo>
                    <a:pt x="82" y="49"/>
                  </a:lnTo>
                  <a:lnTo>
                    <a:pt x="83" y="49"/>
                  </a:lnTo>
                  <a:lnTo>
                    <a:pt x="90" y="52"/>
                  </a:lnTo>
                  <a:lnTo>
                    <a:pt x="91" y="53"/>
                  </a:lnTo>
                  <a:lnTo>
                    <a:pt x="90" y="54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4" y="56"/>
                  </a:lnTo>
                  <a:lnTo>
                    <a:pt x="94" y="57"/>
                  </a:lnTo>
                  <a:lnTo>
                    <a:pt x="95" y="58"/>
                  </a:lnTo>
                  <a:lnTo>
                    <a:pt x="94" y="59"/>
                  </a:lnTo>
                  <a:lnTo>
                    <a:pt x="94" y="60"/>
                  </a:lnTo>
                  <a:lnTo>
                    <a:pt x="95" y="61"/>
                  </a:lnTo>
                  <a:lnTo>
                    <a:pt x="96" y="62"/>
                  </a:lnTo>
                  <a:lnTo>
                    <a:pt x="97" y="62"/>
                  </a:lnTo>
                  <a:lnTo>
                    <a:pt x="98" y="62"/>
                  </a:lnTo>
                  <a:lnTo>
                    <a:pt x="99" y="62"/>
                  </a:lnTo>
                  <a:lnTo>
                    <a:pt x="99" y="63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6"/>
                  </a:lnTo>
                  <a:lnTo>
                    <a:pt x="102" y="65"/>
                  </a:lnTo>
                  <a:lnTo>
                    <a:pt x="104" y="64"/>
                  </a:lnTo>
                  <a:lnTo>
                    <a:pt x="105" y="65"/>
                  </a:lnTo>
                  <a:lnTo>
                    <a:pt x="106" y="67"/>
                  </a:lnTo>
                  <a:lnTo>
                    <a:pt x="107" y="67"/>
                  </a:lnTo>
                  <a:lnTo>
                    <a:pt x="107" y="70"/>
                  </a:lnTo>
                  <a:lnTo>
                    <a:pt x="106" y="72"/>
                  </a:lnTo>
                  <a:lnTo>
                    <a:pt x="107" y="72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6" y="73"/>
                  </a:lnTo>
                  <a:lnTo>
                    <a:pt x="105" y="75"/>
                  </a:lnTo>
                  <a:lnTo>
                    <a:pt x="106" y="76"/>
                  </a:lnTo>
                  <a:lnTo>
                    <a:pt x="106" y="77"/>
                  </a:lnTo>
                  <a:lnTo>
                    <a:pt x="107" y="78"/>
                  </a:lnTo>
                  <a:lnTo>
                    <a:pt x="107" y="80"/>
                  </a:lnTo>
                  <a:lnTo>
                    <a:pt x="106" y="81"/>
                  </a:lnTo>
                  <a:lnTo>
                    <a:pt x="104" y="81"/>
                  </a:lnTo>
                  <a:lnTo>
                    <a:pt x="102" y="84"/>
                  </a:lnTo>
                  <a:lnTo>
                    <a:pt x="102" y="85"/>
                  </a:lnTo>
                  <a:lnTo>
                    <a:pt x="101" y="87"/>
                  </a:lnTo>
                  <a:lnTo>
                    <a:pt x="102" y="87"/>
                  </a:lnTo>
                  <a:lnTo>
                    <a:pt x="103" y="88"/>
                  </a:lnTo>
                  <a:lnTo>
                    <a:pt x="104" y="89"/>
                  </a:lnTo>
                  <a:lnTo>
                    <a:pt x="105" y="90"/>
                  </a:lnTo>
                  <a:lnTo>
                    <a:pt x="105" y="91"/>
                  </a:lnTo>
                  <a:lnTo>
                    <a:pt x="106" y="92"/>
                  </a:lnTo>
                  <a:lnTo>
                    <a:pt x="108" y="93"/>
                  </a:lnTo>
                  <a:lnTo>
                    <a:pt x="108" y="94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9" y="96"/>
                  </a:lnTo>
                  <a:lnTo>
                    <a:pt x="109" y="97"/>
                  </a:lnTo>
                  <a:lnTo>
                    <a:pt x="109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9" y="99"/>
                  </a:lnTo>
                  <a:lnTo>
                    <a:pt x="109" y="100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09" y="104"/>
                  </a:lnTo>
                  <a:lnTo>
                    <a:pt x="108" y="103"/>
                  </a:lnTo>
                  <a:lnTo>
                    <a:pt x="107" y="104"/>
                  </a:lnTo>
                  <a:lnTo>
                    <a:pt x="106" y="104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7"/>
                  </a:lnTo>
                  <a:lnTo>
                    <a:pt x="107" y="108"/>
                  </a:lnTo>
                  <a:lnTo>
                    <a:pt x="106" y="109"/>
                  </a:lnTo>
                  <a:lnTo>
                    <a:pt x="103" y="109"/>
                  </a:lnTo>
                  <a:lnTo>
                    <a:pt x="102" y="110"/>
                  </a:lnTo>
                  <a:lnTo>
                    <a:pt x="102" y="111"/>
                  </a:lnTo>
                  <a:lnTo>
                    <a:pt x="103" y="112"/>
                  </a:lnTo>
                  <a:lnTo>
                    <a:pt x="103" y="113"/>
                  </a:lnTo>
                  <a:lnTo>
                    <a:pt x="102" y="114"/>
                  </a:lnTo>
                  <a:lnTo>
                    <a:pt x="101" y="115"/>
                  </a:lnTo>
                  <a:lnTo>
                    <a:pt x="100" y="115"/>
                  </a:lnTo>
                  <a:lnTo>
                    <a:pt x="100" y="118"/>
                  </a:lnTo>
                  <a:lnTo>
                    <a:pt x="100" y="119"/>
                  </a:lnTo>
                  <a:lnTo>
                    <a:pt x="101" y="119"/>
                  </a:lnTo>
                  <a:lnTo>
                    <a:pt x="103" y="120"/>
                  </a:lnTo>
                  <a:lnTo>
                    <a:pt x="109" y="124"/>
                  </a:lnTo>
                  <a:lnTo>
                    <a:pt x="109" y="125"/>
                  </a:lnTo>
                  <a:lnTo>
                    <a:pt x="109" y="126"/>
                  </a:lnTo>
                  <a:lnTo>
                    <a:pt x="110" y="126"/>
                  </a:lnTo>
                  <a:lnTo>
                    <a:pt x="114" y="127"/>
                  </a:lnTo>
                  <a:lnTo>
                    <a:pt x="115" y="129"/>
                  </a:lnTo>
                  <a:lnTo>
                    <a:pt x="117" y="130"/>
                  </a:lnTo>
                  <a:lnTo>
                    <a:pt x="116" y="133"/>
                  </a:lnTo>
                  <a:lnTo>
                    <a:pt x="113" y="135"/>
                  </a:lnTo>
                  <a:lnTo>
                    <a:pt x="112" y="138"/>
                  </a:lnTo>
                  <a:lnTo>
                    <a:pt x="114" y="139"/>
                  </a:lnTo>
                  <a:lnTo>
                    <a:pt x="117" y="140"/>
                  </a:lnTo>
                  <a:lnTo>
                    <a:pt x="117" y="141"/>
                  </a:lnTo>
                  <a:lnTo>
                    <a:pt x="118" y="141"/>
                  </a:lnTo>
                  <a:lnTo>
                    <a:pt x="118" y="142"/>
                  </a:lnTo>
                  <a:lnTo>
                    <a:pt x="119" y="146"/>
                  </a:lnTo>
                  <a:lnTo>
                    <a:pt x="120" y="147"/>
                  </a:lnTo>
                  <a:lnTo>
                    <a:pt x="121" y="148"/>
                  </a:lnTo>
                  <a:lnTo>
                    <a:pt x="121" y="149"/>
                  </a:lnTo>
                  <a:lnTo>
                    <a:pt x="122" y="153"/>
                  </a:lnTo>
                  <a:lnTo>
                    <a:pt x="122" y="155"/>
                  </a:lnTo>
                  <a:lnTo>
                    <a:pt x="122" y="156"/>
                  </a:lnTo>
                  <a:lnTo>
                    <a:pt x="128" y="159"/>
                  </a:lnTo>
                  <a:lnTo>
                    <a:pt x="129" y="160"/>
                  </a:lnTo>
                  <a:lnTo>
                    <a:pt x="130" y="161"/>
                  </a:lnTo>
                  <a:lnTo>
                    <a:pt x="132" y="161"/>
                  </a:lnTo>
                  <a:lnTo>
                    <a:pt x="135" y="163"/>
                  </a:lnTo>
                  <a:lnTo>
                    <a:pt x="136" y="164"/>
                  </a:lnTo>
                  <a:lnTo>
                    <a:pt x="137" y="164"/>
                  </a:lnTo>
                  <a:lnTo>
                    <a:pt x="138" y="164"/>
                  </a:lnTo>
                  <a:lnTo>
                    <a:pt x="139" y="165"/>
                  </a:lnTo>
                  <a:lnTo>
                    <a:pt x="139" y="166"/>
                  </a:lnTo>
                  <a:lnTo>
                    <a:pt x="139" y="167"/>
                  </a:lnTo>
                  <a:lnTo>
                    <a:pt x="140" y="167"/>
                  </a:lnTo>
                  <a:lnTo>
                    <a:pt x="141" y="167"/>
                  </a:lnTo>
                  <a:lnTo>
                    <a:pt x="142" y="167"/>
                  </a:lnTo>
                  <a:lnTo>
                    <a:pt x="142" y="167"/>
                  </a:lnTo>
                  <a:lnTo>
                    <a:pt x="142" y="170"/>
                  </a:lnTo>
                  <a:lnTo>
                    <a:pt x="142" y="171"/>
                  </a:lnTo>
                  <a:lnTo>
                    <a:pt x="142" y="172"/>
                  </a:lnTo>
                  <a:lnTo>
                    <a:pt x="142" y="173"/>
                  </a:lnTo>
                  <a:lnTo>
                    <a:pt x="142" y="174"/>
                  </a:lnTo>
                  <a:lnTo>
                    <a:pt x="141" y="177"/>
                  </a:lnTo>
                  <a:lnTo>
                    <a:pt x="140" y="179"/>
                  </a:lnTo>
                  <a:lnTo>
                    <a:pt x="139" y="181"/>
                  </a:lnTo>
                  <a:lnTo>
                    <a:pt x="138" y="183"/>
                  </a:lnTo>
                  <a:lnTo>
                    <a:pt x="140" y="183"/>
                  </a:lnTo>
                  <a:lnTo>
                    <a:pt x="143" y="184"/>
                  </a:lnTo>
                  <a:lnTo>
                    <a:pt x="151" y="182"/>
                  </a:lnTo>
                  <a:lnTo>
                    <a:pt x="151" y="182"/>
                  </a:lnTo>
                  <a:lnTo>
                    <a:pt x="154" y="184"/>
                  </a:lnTo>
                  <a:lnTo>
                    <a:pt x="159" y="185"/>
                  </a:lnTo>
                  <a:lnTo>
                    <a:pt x="160" y="186"/>
                  </a:lnTo>
                  <a:lnTo>
                    <a:pt x="161" y="188"/>
                  </a:lnTo>
                  <a:lnTo>
                    <a:pt x="162" y="188"/>
                  </a:lnTo>
                  <a:lnTo>
                    <a:pt x="164" y="188"/>
                  </a:lnTo>
                  <a:lnTo>
                    <a:pt x="165" y="188"/>
                  </a:lnTo>
                  <a:lnTo>
                    <a:pt x="165" y="189"/>
                  </a:lnTo>
                  <a:lnTo>
                    <a:pt x="165" y="190"/>
                  </a:lnTo>
                  <a:lnTo>
                    <a:pt x="166" y="190"/>
                  </a:lnTo>
                  <a:lnTo>
                    <a:pt x="166" y="191"/>
                  </a:lnTo>
                  <a:lnTo>
                    <a:pt x="165" y="192"/>
                  </a:lnTo>
                  <a:lnTo>
                    <a:pt x="163" y="193"/>
                  </a:lnTo>
                  <a:lnTo>
                    <a:pt x="163" y="194"/>
                  </a:lnTo>
                  <a:lnTo>
                    <a:pt x="163" y="195"/>
                  </a:lnTo>
                  <a:lnTo>
                    <a:pt x="163" y="197"/>
                  </a:lnTo>
                  <a:lnTo>
                    <a:pt x="164" y="198"/>
                  </a:lnTo>
                  <a:lnTo>
                    <a:pt x="165" y="200"/>
                  </a:lnTo>
                  <a:lnTo>
                    <a:pt x="165" y="200"/>
                  </a:lnTo>
                  <a:lnTo>
                    <a:pt x="168" y="200"/>
                  </a:lnTo>
                  <a:lnTo>
                    <a:pt x="168" y="201"/>
                  </a:lnTo>
                  <a:lnTo>
                    <a:pt x="168" y="202"/>
                  </a:lnTo>
                  <a:lnTo>
                    <a:pt x="169" y="202"/>
                  </a:lnTo>
                  <a:lnTo>
                    <a:pt x="170" y="202"/>
                  </a:lnTo>
                  <a:lnTo>
                    <a:pt x="170" y="201"/>
                  </a:lnTo>
                  <a:lnTo>
                    <a:pt x="171" y="202"/>
                  </a:lnTo>
                  <a:lnTo>
                    <a:pt x="172" y="202"/>
                  </a:lnTo>
                  <a:lnTo>
                    <a:pt x="171" y="203"/>
                  </a:lnTo>
                  <a:lnTo>
                    <a:pt x="172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5" y="205"/>
                  </a:lnTo>
                  <a:lnTo>
                    <a:pt x="175" y="206"/>
                  </a:lnTo>
                  <a:lnTo>
                    <a:pt x="174" y="210"/>
                  </a:lnTo>
                  <a:lnTo>
                    <a:pt x="175" y="212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3" y="212"/>
                  </a:lnTo>
                  <a:lnTo>
                    <a:pt x="172" y="212"/>
                  </a:lnTo>
                  <a:lnTo>
                    <a:pt x="169" y="213"/>
                  </a:lnTo>
                  <a:lnTo>
                    <a:pt x="169" y="214"/>
                  </a:lnTo>
                  <a:lnTo>
                    <a:pt x="168" y="215"/>
                  </a:lnTo>
                  <a:lnTo>
                    <a:pt x="168" y="215"/>
                  </a:lnTo>
                  <a:lnTo>
                    <a:pt x="166" y="215"/>
                  </a:lnTo>
                  <a:lnTo>
                    <a:pt x="165" y="214"/>
                  </a:lnTo>
                  <a:lnTo>
                    <a:pt x="165" y="215"/>
                  </a:lnTo>
                  <a:lnTo>
                    <a:pt x="165" y="216"/>
                  </a:lnTo>
                  <a:lnTo>
                    <a:pt x="165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4" y="221"/>
                  </a:lnTo>
                  <a:lnTo>
                    <a:pt x="163" y="221"/>
                  </a:lnTo>
                  <a:lnTo>
                    <a:pt x="162" y="221"/>
                  </a:lnTo>
                  <a:lnTo>
                    <a:pt x="161" y="221"/>
                  </a:lnTo>
                  <a:lnTo>
                    <a:pt x="159" y="223"/>
                  </a:lnTo>
                  <a:lnTo>
                    <a:pt x="159" y="224"/>
                  </a:lnTo>
                  <a:lnTo>
                    <a:pt x="158" y="225"/>
                  </a:lnTo>
                  <a:lnTo>
                    <a:pt x="156" y="225"/>
                  </a:lnTo>
                  <a:lnTo>
                    <a:pt x="156" y="226"/>
                  </a:lnTo>
                  <a:lnTo>
                    <a:pt x="155" y="226"/>
                  </a:lnTo>
                  <a:lnTo>
                    <a:pt x="155" y="226"/>
                  </a:lnTo>
                  <a:lnTo>
                    <a:pt x="153" y="227"/>
                  </a:lnTo>
                  <a:lnTo>
                    <a:pt x="152" y="227"/>
                  </a:lnTo>
                  <a:lnTo>
                    <a:pt x="151" y="228"/>
                  </a:lnTo>
                  <a:lnTo>
                    <a:pt x="151" y="228"/>
                  </a:lnTo>
                  <a:lnTo>
                    <a:pt x="148" y="226"/>
                  </a:lnTo>
                  <a:lnTo>
                    <a:pt x="146" y="226"/>
                  </a:lnTo>
                  <a:lnTo>
                    <a:pt x="145" y="227"/>
                  </a:lnTo>
                  <a:lnTo>
                    <a:pt x="144" y="227"/>
                  </a:lnTo>
                  <a:lnTo>
                    <a:pt x="143" y="227"/>
                  </a:lnTo>
                  <a:lnTo>
                    <a:pt x="142" y="226"/>
                  </a:lnTo>
                  <a:lnTo>
                    <a:pt x="142" y="226"/>
                  </a:lnTo>
                  <a:lnTo>
                    <a:pt x="141" y="226"/>
                  </a:lnTo>
                  <a:lnTo>
                    <a:pt x="140" y="226"/>
                  </a:lnTo>
                  <a:lnTo>
                    <a:pt x="140" y="225"/>
                  </a:lnTo>
                  <a:lnTo>
                    <a:pt x="139" y="222"/>
                  </a:lnTo>
                  <a:lnTo>
                    <a:pt x="139" y="221"/>
                  </a:lnTo>
                  <a:lnTo>
                    <a:pt x="138" y="221"/>
                  </a:lnTo>
                  <a:lnTo>
                    <a:pt x="136" y="221"/>
                  </a:lnTo>
                  <a:lnTo>
                    <a:pt x="135" y="221"/>
                  </a:lnTo>
                  <a:lnTo>
                    <a:pt x="133" y="220"/>
                  </a:lnTo>
                  <a:lnTo>
                    <a:pt x="132" y="220"/>
                  </a:lnTo>
                  <a:lnTo>
                    <a:pt x="130" y="221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5" y="221"/>
                  </a:lnTo>
                  <a:lnTo>
                    <a:pt x="124" y="221"/>
                  </a:lnTo>
                  <a:lnTo>
                    <a:pt x="123" y="225"/>
                  </a:lnTo>
                  <a:lnTo>
                    <a:pt x="123" y="226"/>
                  </a:lnTo>
                  <a:lnTo>
                    <a:pt x="123" y="226"/>
                  </a:lnTo>
                  <a:lnTo>
                    <a:pt x="124" y="226"/>
                  </a:lnTo>
                  <a:lnTo>
                    <a:pt x="123" y="227"/>
                  </a:lnTo>
                  <a:lnTo>
                    <a:pt x="123" y="228"/>
                  </a:lnTo>
                  <a:lnTo>
                    <a:pt x="122" y="228"/>
                  </a:lnTo>
                  <a:lnTo>
                    <a:pt x="122" y="228"/>
                  </a:lnTo>
                  <a:lnTo>
                    <a:pt x="120" y="232"/>
                  </a:lnTo>
                  <a:lnTo>
                    <a:pt x="119" y="233"/>
                  </a:lnTo>
                  <a:lnTo>
                    <a:pt x="122" y="235"/>
                  </a:lnTo>
                  <a:lnTo>
                    <a:pt x="122" y="236"/>
                  </a:lnTo>
                  <a:lnTo>
                    <a:pt x="124" y="239"/>
                  </a:lnTo>
                  <a:lnTo>
                    <a:pt x="124" y="241"/>
                  </a:lnTo>
                  <a:lnTo>
                    <a:pt x="125" y="242"/>
                  </a:lnTo>
                  <a:lnTo>
                    <a:pt x="126" y="243"/>
                  </a:lnTo>
                  <a:lnTo>
                    <a:pt x="128" y="243"/>
                  </a:lnTo>
                  <a:lnTo>
                    <a:pt x="129" y="243"/>
                  </a:lnTo>
                  <a:lnTo>
                    <a:pt x="129" y="243"/>
                  </a:lnTo>
                  <a:lnTo>
                    <a:pt x="129" y="244"/>
                  </a:lnTo>
                  <a:lnTo>
                    <a:pt x="130" y="245"/>
                  </a:lnTo>
                  <a:lnTo>
                    <a:pt x="131" y="246"/>
                  </a:lnTo>
                  <a:lnTo>
                    <a:pt x="131" y="247"/>
                  </a:lnTo>
                  <a:lnTo>
                    <a:pt x="131" y="251"/>
                  </a:lnTo>
                  <a:lnTo>
                    <a:pt x="130" y="252"/>
                  </a:lnTo>
                  <a:lnTo>
                    <a:pt x="128" y="253"/>
                  </a:lnTo>
                  <a:lnTo>
                    <a:pt x="128" y="254"/>
                  </a:lnTo>
                  <a:lnTo>
                    <a:pt x="130" y="256"/>
                  </a:lnTo>
                  <a:lnTo>
                    <a:pt x="131" y="259"/>
                  </a:lnTo>
                  <a:lnTo>
                    <a:pt x="132" y="260"/>
                  </a:lnTo>
                  <a:lnTo>
                    <a:pt x="133" y="261"/>
                  </a:lnTo>
                  <a:lnTo>
                    <a:pt x="134" y="261"/>
                  </a:lnTo>
                  <a:lnTo>
                    <a:pt x="134" y="262"/>
                  </a:lnTo>
                  <a:lnTo>
                    <a:pt x="133" y="262"/>
                  </a:lnTo>
                  <a:lnTo>
                    <a:pt x="132" y="262"/>
                  </a:lnTo>
                  <a:lnTo>
                    <a:pt x="131" y="262"/>
                  </a:lnTo>
                  <a:lnTo>
                    <a:pt x="132" y="263"/>
                  </a:lnTo>
                  <a:lnTo>
                    <a:pt x="131" y="263"/>
                  </a:lnTo>
                  <a:lnTo>
                    <a:pt x="131" y="264"/>
                  </a:lnTo>
                  <a:lnTo>
                    <a:pt x="131" y="264"/>
                  </a:lnTo>
                  <a:lnTo>
                    <a:pt x="132" y="265"/>
                  </a:lnTo>
                  <a:lnTo>
                    <a:pt x="132" y="267"/>
                  </a:lnTo>
                  <a:lnTo>
                    <a:pt x="132" y="269"/>
                  </a:lnTo>
                  <a:lnTo>
                    <a:pt x="132" y="270"/>
                  </a:lnTo>
                  <a:lnTo>
                    <a:pt x="132" y="271"/>
                  </a:lnTo>
                  <a:lnTo>
                    <a:pt x="133" y="271"/>
                  </a:lnTo>
                  <a:lnTo>
                    <a:pt x="133" y="272"/>
                  </a:lnTo>
                  <a:lnTo>
                    <a:pt x="133" y="273"/>
                  </a:lnTo>
                  <a:lnTo>
                    <a:pt x="133" y="274"/>
                  </a:lnTo>
                  <a:lnTo>
                    <a:pt x="132" y="275"/>
                  </a:lnTo>
                  <a:lnTo>
                    <a:pt x="132" y="276"/>
                  </a:lnTo>
                  <a:lnTo>
                    <a:pt x="131" y="276"/>
                  </a:lnTo>
                  <a:lnTo>
                    <a:pt x="133" y="278"/>
                  </a:lnTo>
                  <a:lnTo>
                    <a:pt x="133" y="278"/>
                  </a:lnTo>
                  <a:lnTo>
                    <a:pt x="134" y="279"/>
                  </a:lnTo>
                  <a:lnTo>
                    <a:pt x="134" y="279"/>
                  </a:lnTo>
                  <a:lnTo>
                    <a:pt x="135" y="279"/>
                  </a:lnTo>
                  <a:lnTo>
                    <a:pt x="136" y="280"/>
                  </a:lnTo>
                  <a:lnTo>
                    <a:pt x="135" y="281"/>
                  </a:lnTo>
                  <a:lnTo>
                    <a:pt x="135" y="282"/>
                  </a:lnTo>
                  <a:lnTo>
                    <a:pt x="135" y="283"/>
                  </a:lnTo>
                  <a:lnTo>
                    <a:pt x="136" y="284"/>
                  </a:lnTo>
                  <a:lnTo>
                    <a:pt x="138" y="286"/>
                  </a:lnTo>
                  <a:lnTo>
                    <a:pt x="139" y="286"/>
                  </a:lnTo>
                  <a:lnTo>
                    <a:pt x="139" y="286"/>
                  </a:lnTo>
                  <a:lnTo>
                    <a:pt x="139" y="288"/>
                  </a:lnTo>
                  <a:lnTo>
                    <a:pt x="142" y="288"/>
                  </a:lnTo>
                  <a:lnTo>
                    <a:pt x="142" y="288"/>
                  </a:lnTo>
                  <a:lnTo>
                    <a:pt x="143" y="289"/>
                  </a:lnTo>
                  <a:lnTo>
                    <a:pt x="143" y="291"/>
                  </a:lnTo>
                  <a:lnTo>
                    <a:pt x="143" y="292"/>
                  </a:lnTo>
                  <a:lnTo>
                    <a:pt x="143" y="293"/>
                  </a:lnTo>
                  <a:lnTo>
                    <a:pt x="143" y="294"/>
                  </a:lnTo>
                  <a:lnTo>
                    <a:pt x="144" y="293"/>
                  </a:lnTo>
                  <a:lnTo>
                    <a:pt x="146" y="292"/>
                  </a:lnTo>
                  <a:lnTo>
                    <a:pt x="148" y="292"/>
                  </a:lnTo>
                  <a:lnTo>
                    <a:pt x="151" y="293"/>
                  </a:lnTo>
                  <a:lnTo>
                    <a:pt x="157" y="290"/>
                  </a:lnTo>
                  <a:lnTo>
                    <a:pt x="158" y="288"/>
                  </a:lnTo>
                  <a:lnTo>
                    <a:pt x="159" y="286"/>
                  </a:lnTo>
                  <a:lnTo>
                    <a:pt x="159" y="283"/>
                  </a:lnTo>
                  <a:lnTo>
                    <a:pt x="160" y="282"/>
                  </a:lnTo>
                  <a:lnTo>
                    <a:pt x="161" y="281"/>
                  </a:lnTo>
                  <a:lnTo>
                    <a:pt x="161" y="280"/>
                  </a:lnTo>
                  <a:lnTo>
                    <a:pt x="161" y="279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61" y="276"/>
                  </a:lnTo>
                  <a:lnTo>
                    <a:pt x="163" y="275"/>
                  </a:lnTo>
                  <a:lnTo>
                    <a:pt x="165" y="277"/>
                  </a:lnTo>
                  <a:lnTo>
                    <a:pt x="167" y="276"/>
                  </a:lnTo>
                  <a:lnTo>
                    <a:pt x="175" y="280"/>
                  </a:lnTo>
                  <a:lnTo>
                    <a:pt x="176" y="280"/>
                  </a:lnTo>
                  <a:lnTo>
                    <a:pt x="178" y="279"/>
                  </a:lnTo>
                  <a:lnTo>
                    <a:pt x="179" y="279"/>
                  </a:lnTo>
                  <a:lnTo>
                    <a:pt x="180" y="279"/>
                  </a:lnTo>
                  <a:lnTo>
                    <a:pt x="181" y="280"/>
                  </a:lnTo>
                  <a:lnTo>
                    <a:pt x="182" y="280"/>
                  </a:lnTo>
                  <a:lnTo>
                    <a:pt x="183" y="280"/>
                  </a:lnTo>
                  <a:lnTo>
                    <a:pt x="186" y="277"/>
                  </a:lnTo>
                  <a:lnTo>
                    <a:pt x="186" y="277"/>
                  </a:lnTo>
                  <a:lnTo>
                    <a:pt x="187" y="277"/>
                  </a:lnTo>
                  <a:lnTo>
                    <a:pt x="188" y="277"/>
                  </a:lnTo>
                  <a:lnTo>
                    <a:pt x="188" y="276"/>
                  </a:lnTo>
                  <a:lnTo>
                    <a:pt x="188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90" y="274"/>
                  </a:lnTo>
                  <a:lnTo>
                    <a:pt x="191" y="273"/>
                  </a:lnTo>
                  <a:lnTo>
                    <a:pt x="192" y="272"/>
                  </a:lnTo>
                  <a:lnTo>
                    <a:pt x="193" y="272"/>
                  </a:lnTo>
                  <a:lnTo>
                    <a:pt x="196" y="273"/>
                  </a:lnTo>
                  <a:lnTo>
                    <a:pt x="199" y="273"/>
                  </a:lnTo>
                  <a:lnTo>
                    <a:pt x="200" y="273"/>
                  </a:lnTo>
                  <a:lnTo>
                    <a:pt x="201" y="274"/>
                  </a:lnTo>
                  <a:lnTo>
                    <a:pt x="202" y="274"/>
                  </a:lnTo>
                  <a:lnTo>
                    <a:pt x="202" y="274"/>
                  </a:lnTo>
                  <a:lnTo>
                    <a:pt x="203" y="273"/>
                  </a:lnTo>
                  <a:lnTo>
                    <a:pt x="204" y="274"/>
                  </a:lnTo>
                  <a:lnTo>
                    <a:pt x="204" y="277"/>
                  </a:lnTo>
                  <a:lnTo>
                    <a:pt x="204" y="278"/>
                  </a:lnTo>
                  <a:lnTo>
                    <a:pt x="205" y="278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12" y="273"/>
                  </a:lnTo>
                  <a:lnTo>
                    <a:pt x="214" y="273"/>
                  </a:lnTo>
                  <a:lnTo>
                    <a:pt x="215" y="273"/>
                  </a:lnTo>
                  <a:lnTo>
                    <a:pt x="216" y="274"/>
                  </a:lnTo>
                  <a:lnTo>
                    <a:pt x="216" y="275"/>
                  </a:lnTo>
                  <a:lnTo>
                    <a:pt x="217" y="276"/>
                  </a:lnTo>
                  <a:lnTo>
                    <a:pt x="218" y="277"/>
                  </a:lnTo>
                  <a:lnTo>
                    <a:pt x="219" y="278"/>
                  </a:lnTo>
                  <a:lnTo>
                    <a:pt x="219" y="278"/>
                  </a:lnTo>
                  <a:lnTo>
                    <a:pt x="221" y="281"/>
                  </a:lnTo>
                  <a:lnTo>
                    <a:pt x="221" y="282"/>
                  </a:lnTo>
                  <a:lnTo>
                    <a:pt x="224" y="283"/>
                  </a:lnTo>
                  <a:lnTo>
                    <a:pt x="225" y="284"/>
                  </a:lnTo>
                  <a:lnTo>
                    <a:pt x="225" y="285"/>
                  </a:lnTo>
                  <a:lnTo>
                    <a:pt x="226" y="286"/>
                  </a:lnTo>
                  <a:lnTo>
                    <a:pt x="226" y="286"/>
                  </a:lnTo>
                  <a:lnTo>
                    <a:pt x="226" y="286"/>
                  </a:lnTo>
                  <a:lnTo>
                    <a:pt x="225" y="288"/>
                  </a:lnTo>
                  <a:lnTo>
                    <a:pt x="226" y="290"/>
                  </a:lnTo>
                  <a:lnTo>
                    <a:pt x="226" y="292"/>
                  </a:lnTo>
                  <a:lnTo>
                    <a:pt x="226" y="293"/>
                  </a:lnTo>
                  <a:lnTo>
                    <a:pt x="226" y="295"/>
                  </a:lnTo>
                  <a:lnTo>
                    <a:pt x="227" y="295"/>
                  </a:lnTo>
                  <a:lnTo>
                    <a:pt x="227" y="296"/>
                  </a:lnTo>
                  <a:lnTo>
                    <a:pt x="227" y="297"/>
                  </a:lnTo>
                  <a:lnTo>
                    <a:pt x="227" y="298"/>
                  </a:lnTo>
                  <a:lnTo>
                    <a:pt x="228" y="298"/>
                  </a:lnTo>
                  <a:lnTo>
                    <a:pt x="229" y="299"/>
                  </a:lnTo>
                  <a:lnTo>
                    <a:pt x="230" y="301"/>
                  </a:lnTo>
                  <a:lnTo>
                    <a:pt x="231" y="301"/>
                  </a:lnTo>
                  <a:lnTo>
                    <a:pt x="231" y="302"/>
                  </a:lnTo>
                  <a:lnTo>
                    <a:pt x="231" y="303"/>
                  </a:lnTo>
                  <a:lnTo>
                    <a:pt x="232" y="303"/>
                  </a:lnTo>
                  <a:lnTo>
                    <a:pt x="233" y="303"/>
                  </a:lnTo>
                  <a:lnTo>
                    <a:pt x="234" y="303"/>
                  </a:lnTo>
                  <a:lnTo>
                    <a:pt x="235" y="304"/>
                  </a:lnTo>
                  <a:lnTo>
                    <a:pt x="236" y="305"/>
                  </a:lnTo>
                  <a:lnTo>
                    <a:pt x="236" y="306"/>
                  </a:lnTo>
                  <a:lnTo>
                    <a:pt x="237" y="307"/>
                  </a:lnTo>
                  <a:lnTo>
                    <a:pt x="238" y="308"/>
                  </a:lnTo>
                  <a:lnTo>
                    <a:pt x="238" y="311"/>
                  </a:lnTo>
                  <a:lnTo>
                    <a:pt x="236" y="312"/>
                  </a:lnTo>
                  <a:lnTo>
                    <a:pt x="236" y="313"/>
                  </a:lnTo>
                  <a:lnTo>
                    <a:pt x="234" y="312"/>
                  </a:lnTo>
                  <a:lnTo>
                    <a:pt x="228" y="314"/>
                  </a:lnTo>
                  <a:lnTo>
                    <a:pt x="227" y="315"/>
                  </a:lnTo>
                  <a:lnTo>
                    <a:pt x="226" y="317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8" y="318"/>
                  </a:lnTo>
                  <a:lnTo>
                    <a:pt x="228" y="319"/>
                  </a:lnTo>
                  <a:lnTo>
                    <a:pt x="228" y="320"/>
                  </a:lnTo>
                  <a:lnTo>
                    <a:pt x="229" y="320"/>
                  </a:lnTo>
                  <a:lnTo>
                    <a:pt x="229" y="321"/>
                  </a:lnTo>
                  <a:lnTo>
                    <a:pt x="230" y="323"/>
                  </a:lnTo>
                  <a:lnTo>
                    <a:pt x="230" y="324"/>
                  </a:lnTo>
                  <a:lnTo>
                    <a:pt x="231" y="325"/>
                  </a:lnTo>
                  <a:lnTo>
                    <a:pt x="231" y="327"/>
                  </a:lnTo>
                  <a:lnTo>
                    <a:pt x="230" y="328"/>
                  </a:lnTo>
                  <a:lnTo>
                    <a:pt x="230" y="329"/>
                  </a:lnTo>
                  <a:lnTo>
                    <a:pt x="230" y="329"/>
                  </a:lnTo>
                  <a:lnTo>
                    <a:pt x="230" y="329"/>
                  </a:lnTo>
                  <a:lnTo>
                    <a:pt x="231" y="329"/>
                  </a:lnTo>
                  <a:lnTo>
                    <a:pt x="230" y="330"/>
                  </a:lnTo>
                  <a:lnTo>
                    <a:pt x="229" y="330"/>
                  </a:lnTo>
                  <a:lnTo>
                    <a:pt x="229" y="331"/>
                  </a:lnTo>
                  <a:lnTo>
                    <a:pt x="230" y="332"/>
                  </a:lnTo>
                  <a:lnTo>
                    <a:pt x="230" y="333"/>
                  </a:lnTo>
                  <a:lnTo>
                    <a:pt x="231" y="333"/>
                  </a:lnTo>
                  <a:lnTo>
                    <a:pt x="232" y="334"/>
                  </a:lnTo>
                  <a:lnTo>
                    <a:pt x="233" y="334"/>
                  </a:lnTo>
                  <a:lnTo>
                    <a:pt x="234" y="333"/>
                  </a:lnTo>
                  <a:lnTo>
                    <a:pt x="234" y="336"/>
                  </a:lnTo>
                  <a:lnTo>
                    <a:pt x="233" y="337"/>
                  </a:lnTo>
                  <a:lnTo>
                    <a:pt x="232" y="339"/>
                  </a:lnTo>
                  <a:lnTo>
                    <a:pt x="229" y="341"/>
                  </a:lnTo>
                  <a:lnTo>
                    <a:pt x="232" y="342"/>
                  </a:lnTo>
                  <a:lnTo>
                    <a:pt x="233" y="342"/>
                  </a:lnTo>
                  <a:lnTo>
                    <a:pt x="234" y="342"/>
                  </a:lnTo>
                  <a:lnTo>
                    <a:pt x="236" y="340"/>
                  </a:lnTo>
                  <a:lnTo>
                    <a:pt x="236" y="340"/>
                  </a:lnTo>
                  <a:lnTo>
                    <a:pt x="238" y="340"/>
                  </a:lnTo>
                  <a:lnTo>
                    <a:pt x="241" y="341"/>
                  </a:lnTo>
                  <a:lnTo>
                    <a:pt x="242" y="342"/>
                  </a:lnTo>
                  <a:lnTo>
                    <a:pt x="244" y="341"/>
                  </a:lnTo>
                  <a:lnTo>
                    <a:pt x="246" y="342"/>
                  </a:lnTo>
                  <a:lnTo>
                    <a:pt x="247" y="343"/>
                  </a:lnTo>
                  <a:lnTo>
                    <a:pt x="247" y="344"/>
                  </a:lnTo>
                  <a:lnTo>
                    <a:pt x="247" y="345"/>
                  </a:lnTo>
                  <a:lnTo>
                    <a:pt x="248" y="346"/>
                  </a:lnTo>
                  <a:lnTo>
                    <a:pt x="249" y="346"/>
                  </a:lnTo>
                  <a:lnTo>
                    <a:pt x="251" y="346"/>
                  </a:lnTo>
                  <a:lnTo>
                    <a:pt x="253" y="346"/>
                  </a:lnTo>
                  <a:lnTo>
                    <a:pt x="256" y="344"/>
                  </a:lnTo>
                  <a:lnTo>
                    <a:pt x="258" y="343"/>
                  </a:lnTo>
                  <a:lnTo>
                    <a:pt x="259" y="343"/>
                  </a:lnTo>
                  <a:lnTo>
                    <a:pt x="260" y="343"/>
                  </a:lnTo>
                  <a:lnTo>
                    <a:pt x="261" y="344"/>
                  </a:lnTo>
                  <a:lnTo>
                    <a:pt x="261" y="344"/>
                  </a:lnTo>
                  <a:lnTo>
                    <a:pt x="261" y="343"/>
                  </a:lnTo>
                  <a:lnTo>
                    <a:pt x="262" y="343"/>
                  </a:lnTo>
                  <a:lnTo>
                    <a:pt x="263" y="344"/>
                  </a:lnTo>
                  <a:lnTo>
                    <a:pt x="264" y="344"/>
                  </a:lnTo>
                  <a:lnTo>
                    <a:pt x="264" y="345"/>
                  </a:lnTo>
                  <a:lnTo>
                    <a:pt x="265" y="350"/>
                  </a:lnTo>
                  <a:lnTo>
                    <a:pt x="266" y="352"/>
                  </a:lnTo>
                  <a:lnTo>
                    <a:pt x="267" y="353"/>
                  </a:lnTo>
                  <a:lnTo>
                    <a:pt x="269" y="353"/>
                  </a:lnTo>
                  <a:lnTo>
                    <a:pt x="271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3" y="353"/>
                  </a:lnTo>
                  <a:lnTo>
                    <a:pt x="273" y="354"/>
                  </a:lnTo>
                  <a:lnTo>
                    <a:pt x="273" y="354"/>
                  </a:lnTo>
                  <a:lnTo>
                    <a:pt x="272" y="355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9"/>
                  </a:lnTo>
                  <a:lnTo>
                    <a:pt x="272" y="359"/>
                  </a:lnTo>
                  <a:lnTo>
                    <a:pt x="272" y="360"/>
                  </a:lnTo>
                  <a:lnTo>
                    <a:pt x="273" y="361"/>
                  </a:lnTo>
                  <a:lnTo>
                    <a:pt x="273" y="362"/>
                  </a:lnTo>
                  <a:lnTo>
                    <a:pt x="273" y="363"/>
                  </a:lnTo>
                  <a:lnTo>
                    <a:pt x="273" y="363"/>
                  </a:lnTo>
                  <a:lnTo>
                    <a:pt x="274" y="365"/>
                  </a:lnTo>
                  <a:lnTo>
                    <a:pt x="274" y="366"/>
                  </a:lnTo>
                  <a:lnTo>
                    <a:pt x="274" y="367"/>
                  </a:lnTo>
                  <a:lnTo>
                    <a:pt x="274" y="368"/>
                  </a:lnTo>
                  <a:lnTo>
                    <a:pt x="275" y="369"/>
                  </a:lnTo>
                  <a:lnTo>
                    <a:pt x="276" y="369"/>
                  </a:lnTo>
                  <a:lnTo>
                    <a:pt x="277" y="370"/>
                  </a:lnTo>
                  <a:lnTo>
                    <a:pt x="277" y="371"/>
                  </a:lnTo>
                  <a:lnTo>
                    <a:pt x="277" y="371"/>
                  </a:lnTo>
                  <a:lnTo>
                    <a:pt x="277" y="372"/>
                  </a:lnTo>
                  <a:lnTo>
                    <a:pt x="277" y="374"/>
                  </a:lnTo>
                  <a:lnTo>
                    <a:pt x="278" y="375"/>
                  </a:lnTo>
                  <a:lnTo>
                    <a:pt x="275" y="377"/>
                  </a:lnTo>
                  <a:lnTo>
                    <a:pt x="274" y="377"/>
                  </a:lnTo>
                  <a:lnTo>
                    <a:pt x="274" y="378"/>
                  </a:lnTo>
                  <a:lnTo>
                    <a:pt x="276" y="386"/>
                  </a:lnTo>
                  <a:lnTo>
                    <a:pt x="277" y="387"/>
                  </a:lnTo>
                  <a:lnTo>
                    <a:pt x="278" y="388"/>
                  </a:lnTo>
                  <a:lnTo>
                    <a:pt x="279" y="388"/>
                  </a:lnTo>
                  <a:lnTo>
                    <a:pt x="280" y="388"/>
                  </a:lnTo>
                  <a:lnTo>
                    <a:pt x="281" y="389"/>
                  </a:lnTo>
                  <a:lnTo>
                    <a:pt x="281" y="389"/>
                  </a:lnTo>
                  <a:lnTo>
                    <a:pt x="281" y="391"/>
                  </a:lnTo>
                  <a:lnTo>
                    <a:pt x="282" y="392"/>
                  </a:lnTo>
                  <a:lnTo>
                    <a:pt x="282" y="393"/>
                  </a:lnTo>
                  <a:lnTo>
                    <a:pt x="283" y="393"/>
                  </a:lnTo>
                  <a:lnTo>
                    <a:pt x="284" y="394"/>
                  </a:lnTo>
                  <a:lnTo>
                    <a:pt x="285" y="395"/>
                  </a:lnTo>
                  <a:lnTo>
                    <a:pt x="286" y="395"/>
                  </a:lnTo>
                  <a:lnTo>
                    <a:pt x="287" y="394"/>
                  </a:lnTo>
                  <a:lnTo>
                    <a:pt x="287" y="394"/>
                  </a:lnTo>
                  <a:lnTo>
                    <a:pt x="287" y="393"/>
                  </a:lnTo>
                  <a:lnTo>
                    <a:pt x="288" y="393"/>
                  </a:lnTo>
                  <a:lnTo>
                    <a:pt x="289" y="393"/>
                  </a:lnTo>
                  <a:lnTo>
                    <a:pt x="290" y="392"/>
                  </a:lnTo>
                  <a:lnTo>
                    <a:pt x="291" y="391"/>
                  </a:lnTo>
                  <a:lnTo>
                    <a:pt x="292" y="390"/>
                  </a:lnTo>
                  <a:lnTo>
                    <a:pt x="293" y="390"/>
                  </a:lnTo>
                  <a:lnTo>
                    <a:pt x="295" y="389"/>
                  </a:lnTo>
                  <a:lnTo>
                    <a:pt x="302" y="390"/>
                  </a:lnTo>
                  <a:lnTo>
                    <a:pt x="303" y="391"/>
                  </a:lnTo>
                  <a:lnTo>
                    <a:pt x="304" y="392"/>
                  </a:lnTo>
                  <a:lnTo>
                    <a:pt x="304" y="393"/>
                  </a:lnTo>
                  <a:lnTo>
                    <a:pt x="308" y="398"/>
                  </a:lnTo>
                  <a:lnTo>
                    <a:pt x="309" y="398"/>
                  </a:lnTo>
                  <a:lnTo>
                    <a:pt x="310" y="398"/>
                  </a:lnTo>
                  <a:lnTo>
                    <a:pt x="312" y="398"/>
                  </a:lnTo>
                  <a:lnTo>
                    <a:pt x="312" y="397"/>
                  </a:lnTo>
                  <a:lnTo>
                    <a:pt x="312" y="397"/>
                  </a:lnTo>
                  <a:lnTo>
                    <a:pt x="313" y="397"/>
                  </a:lnTo>
                  <a:lnTo>
                    <a:pt x="314" y="397"/>
                  </a:lnTo>
                  <a:lnTo>
                    <a:pt x="315" y="397"/>
                  </a:lnTo>
                  <a:lnTo>
                    <a:pt x="316" y="398"/>
                  </a:lnTo>
                  <a:lnTo>
                    <a:pt x="317" y="398"/>
                  </a:lnTo>
                  <a:lnTo>
                    <a:pt x="318" y="399"/>
                  </a:lnTo>
                  <a:lnTo>
                    <a:pt x="318" y="401"/>
                  </a:lnTo>
                  <a:lnTo>
                    <a:pt x="318" y="402"/>
                  </a:lnTo>
                  <a:lnTo>
                    <a:pt x="319" y="402"/>
                  </a:lnTo>
                  <a:lnTo>
                    <a:pt x="320" y="403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2" y="402"/>
                  </a:lnTo>
                  <a:lnTo>
                    <a:pt x="323" y="400"/>
                  </a:lnTo>
                  <a:lnTo>
                    <a:pt x="324" y="399"/>
                  </a:lnTo>
                  <a:lnTo>
                    <a:pt x="330" y="396"/>
                  </a:lnTo>
                  <a:lnTo>
                    <a:pt x="333" y="395"/>
                  </a:lnTo>
                  <a:lnTo>
                    <a:pt x="336" y="395"/>
                  </a:lnTo>
                  <a:lnTo>
                    <a:pt x="338" y="395"/>
                  </a:lnTo>
                  <a:lnTo>
                    <a:pt x="343" y="393"/>
                  </a:lnTo>
                  <a:lnTo>
                    <a:pt x="344" y="393"/>
                  </a:lnTo>
                  <a:lnTo>
                    <a:pt x="346" y="390"/>
                  </a:lnTo>
                  <a:lnTo>
                    <a:pt x="347" y="390"/>
                  </a:lnTo>
                  <a:lnTo>
                    <a:pt x="352" y="389"/>
                  </a:lnTo>
                  <a:lnTo>
                    <a:pt x="353" y="390"/>
                  </a:lnTo>
                  <a:lnTo>
                    <a:pt x="353" y="392"/>
                  </a:lnTo>
                  <a:lnTo>
                    <a:pt x="354" y="393"/>
                  </a:lnTo>
                  <a:lnTo>
                    <a:pt x="355" y="395"/>
                  </a:lnTo>
                  <a:lnTo>
                    <a:pt x="357" y="397"/>
                  </a:lnTo>
                  <a:lnTo>
                    <a:pt x="359" y="397"/>
                  </a:lnTo>
                  <a:lnTo>
                    <a:pt x="359" y="400"/>
                  </a:lnTo>
                  <a:lnTo>
                    <a:pt x="358" y="402"/>
                  </a:lnTo>
                  <a:lnTo>
                    <a:pt x="358" y="403"/>
                  </a:lnTo>
                  <a:lnTo>
                    <a:pt x="359" y="403"/>
                  </a:lnTo>
                  <a:lnTo>
                    <a:pt x="359" y="405"/>
                  </a:lnTo>
                  <a:lnTo>
                    <a:pt x="363" y="411"/>
                  </a:lnTo>
                  <a:lnTo>
                    <a:pt x="364" y="412"/>
                  </a:lnTo>
                  <a:lnTo>
                    <a:pt x="367" y="413"/>
                  </a:lnTo>
                  <a:lnTo>
                    <a:pt x="369" y="414"/>
                  </a:lnTo>
                  <a:lnTo>
                    <a:pt x="371" y="414"/>
                  </a:lnTo>
                  <a:lnTo>
                    <a:pt x="372" y="415"/>
                  </a:lnTo>
                  <a:lnTo>
                    <a:pt x="372" y="418"/>
                  </a:lnTo>
                  <a:lnTo>
                    <a:pt x="373" y="419"/>
                  </a:lnTo>
                  <a:lnTo>
                    <a:pt x="373" y="420"/>
                  </a:lnTo>
                  <a:lnTo>
                    <a:pt x="373" y="421"/>
                  </a:lnTo>
                  <a:lnTo>
                    <a:pt x="374" y="420"/>
                  </a:lnTo>
                  <a:lnTo>
                    <a:pt x="376" y="419"/>
                  </a:lnTo>
                  <a:lnTo>
                    <a:pt x="377" y="419"/>
                  </a:lnTo>
                  <a:lnTo>
                    <a:pt x="378" y="419"/>
                  </a:lnTo>
                  <a:lnTo>
                    <a:pt x="379" y="419"/>
                  </a:lnTo>
                  <a:lnTo>
                    <a:pt x="380" y="418"/>
                  </a:lnTo>
                  <a:lnTo>
                    <a:pt x="380" y="415"/>
                  </a:lnTo>
                  <a:lnTo>
                    <a:pt x="380" y="414"/>
                  </a:lnTo>
                  <a:lnTo>
                    <a:pt x="380" y="412"/>
                  </a:lnTo>
                  <a:lnTo>
                    <a:pt x="380" y="412"/>
                  </a:lnTo>
                  <a:lnTo>
                    <a:pt x="382" y="412"/>
                  </a:lnTo>
                  <a:lnTo>
                    <a:pt x="384" y="412"/>
                  </a:lnTo>
                  <a:lnTo>
                    <a:pt x="385" y="413"/>
                  </a:lnTo>
                  <a:lnTo>
                    <a:pt x="386" y="414"/>
                  </a:lnTo>
                  <a:lnTo>
                    <a:pt x="387" y="415"/>
                  </a:lnTo>
                  <a:lnTo>
                    <a:pt x="388" y="416"/>
                  </a:lnTo>
                  <a:lnTo>
                    <a:pt x="389" y="416"/>
                  </a:lnTo>
                  <a:lnTo>
                    <a:pt x="391" y="417"/>
                  </a:lnTo>
                  <a:lnTo>
                    <a:pt x="392" y="417"/>
                  </a:lnTo>
                  <a:lnTo>
                    <a:pt x="395" y="417"/>
                  </a:lnTo>
                  <a:lnTo>
                    <a:pt x="397" y="417"/>
                  </a:lnTo>
                  <a:lnTo>
                    <a:pt x="397" y="417"/>
                  </a:lnTo>
                  <a:lnTo>
                    <a:pt x="398" y="416"/>
                  </a:lnTo>
                  <a:lnTo>
                    <a:pt x="399" y="418"/>
                  </a:lnTo>
                  <a:lnTo>
                    <a:pt x="399" y="419"/>
                  </a:lnTo>
                  <a:lnTo>
                    <a:pt x="399" y="420"/>
                  </a:lnTo>
                  <a:lnTo>
                    <a:pt x="402" y="422"/>
                  </a:lnTo>
                  <a:lnTo>
                    <a:pt x="406" y="423"/>
                  </a:lnTo>
                  <a:lnTo>
                    <a:pt x="406" y="423"/>
                  </a:lnTo>
                  <a:lnTo>
                    <a:pt x="407" y="425"/>
                  </a:lnTo>
                  <a:lnTo>
                    <a:pt x="408" y="426"/>
                  </a:lnTo>
                  <a:lnTo>
                    <a:pt x="413" y="426"/>
                  </a:lnTo>
                  <a:lnTo>
                    <a:pt x="414" y="425"/>
                  </a:lnTo>
                  <a:lnTo>
                    <a:pt x="415" y="423"/>
                  </a:lnTo>
                  <a:lnTo>
                    <a:pt x="415" y="423"/>
                  </a:lnTo>
                  <a:lnTo>
                    <a:pt x="417" y="423"/>
                  </a:lnTo>
                  <a:lnTo>
                    <a:pt x="418" y="423"/>
                  </a:lnTo>
                  <a:lnTo>
                    <a:pt x="421" y="429"/>
                  </a:lnTo>
                  <a:lnTo>
                    <a:pt x="422" y="430"/>
                  </a:lnTo>
                  <a:lnTo>
                    <a:pt x="423" y="431"/>
                  </a:lnTo>
                  <a:lnTo>
                    <a:pt x="423" y="431"/>
                  </a:lnTo>
                  <a:lnTo>
                    <a:pt x="424" y="431"/>
                  </a:lnTo>
                  <a:lnTo>
                    <a:pt x="426" y="430"/>
                  </a:lnTo>
                  <a:lnTo>
                    <a:pt x="428" y="430"/>
                  </a:lnTo>
                  <a:lnTo>
                    <a:pt x="429" y="431"/>
                  </a:lnTo>
                  <a:lnTo>
                    <a:pt x="430" y="431"/>
                  </a:lnTo>
                  <a:lnTo>
                    <a:pt x="432" y="431"/>
                  </a:lnTo>
                  <a:lnTo>
                    <a:pt x="433" y="433"/>
                  </a:lnTo>
                  <a:lnTo>
                    <a:pt x="433" y="436"/>
                  </a:lnTo>
                  <a:lnTo>
                    <a:pt x="434" y="437"/>
                  </a:lnTo>
                  <a:lnTo>
                    <a:pt x="436" y="438"/>
                  </a:lnTo>
                  <a:lnTo>
                    <a:pt x="437" y="439"/>
                  </a:lnTo>
                  <a:lnTo>
                    <a:pt x="439" y="439"/>
                  </a:lnTo>
                  <a:lnTo>
                    <a:pt x="440" y="441"/>
                  </a:lnTo>
                  <a:lnTo>
                    <a:pt x="441" y="441"/>
                  </a:lnTo>
                  <a:lnTo>
                    <a:pt x="442" y="441"/>
                  </a:lnTo>
                  <a:lnTo>
                    <a:pt x="444" y="441"/>
                  </a:lnTo>
                  <a:lnTo>
                    <a:pt x="445" y="440"/>
                  </a:lnTo>
                  <a:lnTo>
                    <a:pt x="445" y="440"/>
                  </a:lnTo>
                  <a:lnTo>
                    <a:pt x="448" y="438"/>
                  </a:lnTo>
                  <a:lnTo>
                    <a:pt x="448" y="438"/>
                  </a:lnTo>
                  <a:lnTo>
                    <a:pt x="449" y="438"/>
                  </a:lnTo>
                  <a:lnTo>
                    <a:pt x="453" y="439"/>
                  </a:lnTo>
                  <a:lnTo>
                    <a:pt x="454" y="439"/>
                  </a:lnTo>
                  <a:lnTo>
                    <a:pt x="453" y="440"/>
                  </a:lnTo>
                  <a:lnTo>
                    <a:pt x="453" y="441"/>
                  </a:lnTo>
                  <a:lnTo>
                    <a:pt x="451" y="442"/>
                  </a:lnTo>
                  <a:lnTo>
                    <a:pt x="450" y="443"/>
                  </a:lnTo>
                  <a:lnTo>
                    <a:pt x="449" y="445"/>
                  </a:lnTo>
                  <a:lnTo>
                    <a:pt x="450" y="447"/>
                  </a:lnTo>
                  <a:lnTo>
                    <a:pt x="451" y="448"/>
                  </a:lnTo>
                  <a:lnTo>
                    <a:pt x="452" y="451"/>
                  </a:lnTo>
                  <a:lnTo>
                    <a:pt x="454" y="453"/>
                  </a:lnTo>
                  <a:lnTo>
                    <a:pt x="455" y="454"/>
                  </a:lnTo>
                  <a:lnTo>
                    <a:pt x="455" y="455"/>
                  </a:lnTo>
                  <a:lnTo>
                    <a:pt x="454" y="457"/>
                  </a:lnTo>
                  <a:lnTo>
                    <a:pt x="454" y="458"/>
                  </a:lnTo>
                  <a:lnTo>
                    <a:pt x="454" y="459"/>
                  </a:lnTo>
                  <a:lnTo>
                    <a:pt x="453" y="459"/>
                  </a:lnTo>
                  <a:lnTo>
                    <a:pt x="452" y="460"/>
                  </a:lnTo>
                  <a:lnTo>
                    <a:pt x="450" y="462"/>
                  </a:lnTo>
                  <a:lnTo>
                    <a:pt x="450" y="463"/>
                  </a:lnTo>
                  <a:lnTo>
                    <a:pt x="448" y="465"/>
                  </a:lnTo>
                  <a:lnTo>
                    <a:pt x="447" y="465"/>
                  </a:lnTo>
                  <a:lnTo>
                    <a:pt x="446" y="467"/>
                  </a:lnTo>
                  <a:lnTo>
                    <a:pt x="446" y="468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5" y="471"/>
                  </a:lnTo>
                  <a:lnTo>
                    <a:pt x="445" y="471"/>
                  </a:lnTo>
                  <a:lnTo>
                    <a:pt x="444" y="470"/>
                  </a:lnTo>
                  <a:lnTo>
                    <a:pt x="443" y="470"/>
                  </a:lnTo>
                  <a:lnTo>
                    <a:pt x="440" y="472"/>
                  </a:lnTo>
                  <a:lnTo>
                    <a:pt x="438" y="472"/>
                  </a:lnTo>
                  <a:lnTo>
                    <a:pt x="437" y="472"/>
                  </a:lnTo>
                  <a:lnTo>
                    <a:pt x="437" y="474"/>
                  </a:lnTo>
                  <a:lnTo>
                    <a:pt x="437" y="475"/>
                  </a:lnTo>
                  <a:lnTo>
                    <a:pt x="438" y="476"/>
                  </a:lnTo>
                  <a:lnTo>
                    <a:pt x="439" y="477"/>
                  </a:lnTo>
                  <a:lnTo>
                    <a:pt x="440" y="478"/>
                  </a:lnTo>
                  <a:lnTo>
                    <a:pt x="440" y="479"/>
                  </a:lnTo>
                  <a:lnTo>
                    <a:pt x="440" y="480"/>
                  </a:lnTo>
                  <a:lnTo>
                    <a:pt x="444" y="480"/>
                  </a:lnTo>
                  <a:lnTo>
                    <a:pt x="445" y="480"/>
                  </a:lnTo>
                  <a:lnTo>
                    <a:pt x="445" y="480"/>
                  </a:lnTo>
                  <a:lnTo>
                    <a:pt x="446" y="481"/>
                  </a:lnTo>
                  <a:lnTo>
                    <a:pt x="447" y="481"/>
                  </a:lnTo>
                  <a:lnTo>
                    <a:pt x="448" y="481"/>
                  </a:lnTo>
                  <a:lnTo>
                    <a:pt x="448" y="480"/>
                  </a:lnTo>
                  <a:lnTo>
                    <a:pt x="448" y="480"/>
                  </a:lnTo>
                  <a:lnTo>
                    <a:pt x="449" y="480"/>
                  </a:lnTo>
                  <a:lnTo>
                    <a:pt x="450" y="480"/>
                  </a:lnTo>
                  <a:lnTo>
                    <a:pt x="450" y="481"/>
                  </a:lnTo>
                  <a:lnTo>
                    <a:pt x="450" y="482"/>
                  </a:lnTo>
                  <a:lnTo>
                    <a:pt x="449" y="483"/>
                  </a:lnTo>
                  <a:lnTo>
                    <a:pt x="448" y="484"/>
                  </a:lnTo>
                  <a:lnTo>
                    <a:pt x="446" y="485"/>
                  </a:lnTo>
                  <a:lnTo>
                    <a:pt x="442" y="483"/>
                  </a:lnTo>
                  <a:lnTo>
                    <a:pt x="441" y="483"/>
                  </a:lnTo>
                  <a:lnTo>
                    <a:pt x="440" y="483"/>
                  </a:lnTo>
                  <a:lnTo>
                    <a:pt x="440" y="484"/>
                  </a:lnTo>
                  <a:lnTo>
                    <a:pt x="440" y="485"/>
                  </a:lnTo>
                  <a:lnTo>
                    <a:pt x="440" y="486"/>
                  </a:lnTo>
                  <a:lnTo>
                    <a:pt x="439" y="486"/>
                  </a:lnTo>
                  <a:lnTo>
                    <a:pt x="438" y="487"/>
                  </a:lnTo>
                  <a:lnTo>
                    <a:pt x="435" y="495"/>
                  </a:lnTo>
                  <a:lnTo>
                    <a:pt x="435" y="497"/>
                  </a:lnTo>
                  <a:lnTo>
                    <a:pt x="437" y="497"/>
                  </a:lnTo>
                  <a:lnTo>
                    <a:pt x="437" y="496"/>
                  </a:lnTo>
                  <a:lnTo>
                    <a:pt x="442" y="497"/>
                  </a:lnTo>
                  <a:lnTo>
                    <a:pt x="443" y="498"/>
                  </a:lnTo>
                  <a:lnTo>
                    <a:pt x="444" y="499"/>
                  </a:lnTo>
                  <a:lnTo>
                    <a:pt x="444" y="500"/>
                  </a:lnTo>
                  <a:lnTo>
                    <a:pt x="444" y="501"/>
                  </a:lnTo>
                  <a:lnTo>
                    <a:pt x="444" y="501"/>
                  </a:lnTo>
                  <a:lnTo>
                    <a:pt x="443" y="501"/>
                  </a:lnTo>
                  <a:lnTo>
                    <a:pt x="443" y="502"/>
                  </a:lnTo>
                  <a:lnTo>
                    <a:pt x="444" y="502"/>
                  </a:lnTo>
                  <a:lnTo>
                    <a:pt x="444" y="503"/>
                  </a:lnTo>
                  <a:lnTo>
                    <a:pt x="445" y="506"/>
                  </a:lnTo>
                  <a:lnTo>
                    <a:pt x="445" y="507"/>
                  </a:lnTo>
                  <a:lnTo>
                    <a:pt x="445" y="508"/>
                  </a:lnTo>
                  <a:lnTo>
                    <a:pt x="446" y="508"/>
                  </a:lnTo>
                  <a:lnTo>
                    <a:pt x="445" y="509"/>
                  </a:lnTo>
                  <a:lnTo>
                    <a:pt x="445" y="510"/>
                  </a:lnTo>
                  <a:lnTo>
                    <a:pt x="442" y="512"/>
                  </a:lnTo>
                  <a:lnTo>
                    <a:pt x="445" y="514"/>
                  </a:lnTo>
                  <a:lnTo>
                    <a:pt x="445" y="514"/>
                  </a:lnTo>
                  <a:lnTo>
                    <a:pt x="447" y="513"/>
                  </a:lnTo>
                  <a:lnTo>
                    <a:pt x="448" y="514"/>
                  </a:lnTo>
                  <a:lnTo>
                    <a:pt x="448" y="515"/>
                  </a:lnTo>
                  <a:lnTo>
                    <a:pt x="448" y="516"/>
                  </a:lnTo>
                  <a:lnTo>
                    <a:pt x="448" y="517"/>
                  </a:lnTo>
                  <a:lnTo>
                    <a:pt x="447" y="517"/>
                  </a:lnTo>
                  <a:lnTo>
                    <a:pt x="445" y="519"/>
                  </a:lnTo>
                  <a:lnTo>
                    <a:pt x="445" y="520"/>
                  </a:lnTo>
                  <a:lnTo>
                    <a:pt x="443" y="523"/>
                  </a:lnTo>
                  <a:lnTo>
                    <a:pt x="443" y="524"/>
                  </a:lnTo>
                  <a:lnTo>
                    <a:pt x="442" y="525"/>
                  </a:lnTo>
                  <a:lnTo>
                    <a:pt x="443" y="527"/>
                  </a:lnTo>
                  <a:lnTo>
                    <a:pt x="440" y="528"/>
                  </a:lnTo>
                  <a:lnTo>
                    <a:pt x="440" y="529"/>
                  </a:lnTo>
                  <a:lnTo>
                    <a:pt x="440" y="529"/>
                  </a:lnTo>
                  <a:lnTo>
                    <a:pt x="440" y="530"/>
                  </a:lnTo>
                  <a:lnTo>
                    <a:pt x="441" y="531"/>
                  </a:lnTo>
                  <a:lnTo>
                    <a:pt x="441" y="532"/>
                  </a:lnTo>
                  <a:lnTo>
                    <a:pt x="441" y="533"/>
                  </a:lnTo>
                  <a:lnTo>
                    <a:pt x="441" y="534"/>
                  </a:lnTo>
                  <a:lnTo>
                    <a:pt x="440" y="534"/>
                  </a:lnTo>
                  <a:lnTo>
                    <a:pt x="440" y="535"/>
                  </a:lnTo>
                  <a:lnTo>
                    <a:pt x="440" y="536"/>
                  </a:lnTo>
                  <a:lnTo>
                    <a:pt x="440" y="538"/>
                  </a:lnTo>
                  <a:lnTo>
                    <a:pt x="440" y="540"/>
                  </a:lnTo>
                  <a:lnTo>
                    <a:pt x="439" y="541"/>
                  </a:lnTo>
                  <a:lnTo>
                    <a:pt x="438" y="541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8" y="540"/>
                  </a:lnTo>
                  <a:lnTo>
                    <a:pt x="426" y="540"/>
                  </a:lnTo>
                  <a:lnTo>
                    <a:pt x="425" y="540"/>
                  </a:lnTo>
                  <a:lnTo>
                    <a:pt x="423" y="539"/>
                  </a:lnTo>
                  <a:lnTo>
                    <a:pt x="423" y="539"/>
                  </a:lnTo>
                  <a:lnTo>
                    <a:pt x="418" y="539"/>
                  </a:lnTo>
                  <a:lnTo>
                    <a:pt x="416" y="540"/>
                  </a:lnTo>
                  <a:lnTo>
                    <a:pt x="415" y="540"/>
                  </a:lnTo>
                  <a:lnTo>
                    <a:pt x="414" y="540"/>
                  </a:lnTo>
                  <a:lnTo>
                    <a:pt x="413" y="538"/>
                  </a:lnTo>
                  <a:lnTo>
                    <a:pt x="406" y="538"/>
                  </a:lnTo>
                  <a:lnTo>
                    <a:pt x="405" y="539"/>
                  </a:lnTo>
                  <a:lnTo>
                    <a:pt x="403" y="540"/>
                  </a:lnTo>
                  <a:lnTo>
                    <a:pt x="402" y="542"/>
                  </a:lnTo>
                  <a:lnTo>
                    <a:pt x="402" y="544"/>
                  </a:lnTo>
                  <a:lnTo>
                    <a:pt x="402" y="547"/>
                  </a:lnTo>
                  <a:lnTo>
                    <a:pt x="401" y="548"/>
                  </a:lnTo>
                  <a:lnTo>
                    <a:pt x="399" y="547"/>
                  </a:lnTo>
                  <a:lnTo>
                    <a:pt x="398" y="547"/>
                  </a:lnTo>
                  <a:lnTo>
                    <a:pt x="398" y="548"/>
                  </a:lnTo>
                  <a:lnTo>
                    <a:pt x="397" y="550"/>
                  </a:lnTo>
                  <a:lnTo>
                    <a:pt x="396" y="550"/>
                  </a:lnTo>
                  <a:lnTo>
                    <a:pt x="395" y="551"/>
                  </a:lnTo>
                  <a:lnTo>
                    <a:pt x="387" y="551"/>
                  </a:lnTo>
                  <a:lnTo>
                    <a:pt x="385" y="552"/>
                  </a:lnTo>
                  <a:lnTo>
                    <a:pt x="384" y="554"/>
                  </a:lnTo>
                  <a:lnTo>
                    <a:pt x="383" y="556"/>
                  </a:lnTo>
                  <a:lnTo>
                    <a:pt x="383" y="559"/>
                  </a:lnTo>
                  <a:lnTo>
                    <a:pt x="383" y="562"/>
                  </a:lnTo>
                  <a:lnTo>
                    <a:pt x="383" y="564"/>
                  </a:lnTo>
                  <a:lnTo>
                    <a:pt x="382" y="566"/>
                  </a:lnTo>
                  <a:lnTo>
                    <a:pt x="380" y="567"/>
                  </a:lnTo>
                  <a:lnTo>
                    <a:pt x="380" y="568"/>
                  </a:lnTo>
                  <a:lnTo>
                    <a:pt x="380" y="568"/>
                  </a:lnTo>
                  <a:lnTo>
                    <a:pt x="380" y="569"/>
                  </a:lnTo>
                  <a:lnTo>
                    <a:pt x="381" y="569"/>
                  </a:lnTo>
                  <a:lnTo>
                    <a:pt x="383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4" y="571"/>
                  </a:lnTo>
                  <a:lnTo>
                    <a:pt x="384" y="572"/>
                  </a:lnTo>
                  <a:lnTo>
                    <a:pt x="383" y="573"/>
                  </a:lnTo>
                  <a:lnTo>
                    <a:pt x="382" y="573"/>
                  </a:lnTo>
                  <a:lnTo>
                    <a:pt x="381" y="574"/>
                  </a:lnTo>
                  <a:lnTo>
                    <a:pt x="380" y="575"/>
                  </a:lnTo>
                  <a:lnTo>
                    <a:pt x="380" y="576"/>
                  </a:lnTo>
                  <a:lnTo>
                    <a:pt x="380" y="578"/>
                  </a:lnTo>
                  <a:lnTo>
                    <a:pt x="381" y="580"/>
                  </a:lnTo>
                  <a:lnTo>
                    <a:pt x="383" y="579"/>
                  </a:lnTo>
                  <a:lnTo>
                    <a:pt x="389" y="578"/>
                  </a:lnTo>
                  <a:lnTo>
                    <a:pt x="390" y="577"/>
                  </a:lnTo>
                  <a:lnTo>
                    <a:pt x="391" y="576"/>
                  </a:lnTo>
                  <a:lnTo>
                    <a:pt x="392" y="576"/>
                  </a:lnTo>
                  <a:lnTo>
                    <a:pt x="393" y="574"/>
                  </a:lnTo>
                  <a:lnTo>
                    <a:pt x="395" y="573"/>
                  </a:lnTo>
                  <a:lnTo>
                    <a:pt x="396" y="572"/>
                  </a:lnTo>
                  <a:lnTo>
                    <a:pt x="402" y="571"/>
                  </a:lnTo>
                  <a:lnTo>
                    <a:pt x="402" y="571"/>
                  </a:lnTo>
                  <a:lnTo>
                    <a:pt x="403" y="571"/>
                  </a:lnTo>
                  <a:lnTo>
                    <a:pt x="403" y="569"/>
                  </a:lnTo>
                  <a:lnTo>
                    <a:pt x="404" y="569"/>
                  </a:lnTo>
                  <a:lnTo>
                    <a:pt x="404" y="570"/>
                  </a:lnTo>
                  <a:lnTo>
                    <a:pt x="404" y="571"/>
                  </a:lnTo>
                  <a:lnTo>
                    <a:pt x="403" y="571"/>
                  </a:lnTo>
                  <a:lnTo>
                    <a:pt x="402" y="572"/>
                  </a:lnTo>
                  <a:lnTo>
                    <a:pt x="396" y="573"/>
                  </a:lnTo>
                  <a:lnTo>
                    <a:pt x="395" y="573"/>
                  </a:lnTo>
                  <a:lnTo>
                    <a:pt x="394" y="574"/>
                  </a:lnTo>
                  <a:lnTo>
                    <a:pt x="394" y="576"/>
                  </a:lnTo>
                  <a:lnTo>
                    <a:pt x="393" y="576"/>
                  </a:lnTo>
                  <a:lnTo>
                    <a:pt x="392" y="577"/>
                  </a:lnTo>
                  <a:lnTo>
                    <a:pt x="391" y="577"/>
                  </a:lnTo>
                  <a:lnTo>
                    <a:pt x="392" y="578"/>
                  </a:lnTo>
                  <a:lnTo>
                    <a:pt x="393" y="579"/>
                  </a:lnTo>
                  <a:lnTo>
                    <a:pt x="394" y="579"/>
                  </a:lnTo>
                  <a:lnTo>
                    <a:pt x="395" y="579"/>
                  </a:lnTo>
                  <a:lnTo>
                    <a:pt x="395" y="578"/>
                  </a:lnTo>
                  <a:lnTo>
                    <a:pt x="397" y="578"/>
                  </a:lnTo>
                  <a:lnTo>
                    <a:pt x="398" y="578"/>
                  </a:lnTo>
                  <a:lnTo>
                    <a:pt x="399" y="577"/>
                  </a:lnTo>
                  <a:lnTo>
                    <a:pt x="401" y="577"/>
                  </a:lnTo>
                  <a:lnTo>
                    <a:pt x="402" y="576"/>
                  </a:lnTo>
                  <a:lnTo>
                    <a:pt x="405" y="576"/>
                  </a:lnTo>
                  <a:lnTo>
                    <a:pt x="406" y="576"/>
                  </a:lnTo>
                  <a:lnTo>
                    <a:pt x="406" y="576"/>
                  </a:lnTo>
                  <a:lnTo>
                    <a:pt x="408" y="576"/>
                  </a:lnTo>
                  <a:lnTo>
                    <a:pt x="408" y="575"/>
                  </a:lnTo>
                  <a:lnTo>
                    <a:pt x="408" y="573"/>
                  </a:lnTo>
                  <a:lnTo>
                    <a:pt x="409" y="571"/>
                  </a:lnTo>
                  <a:lnTo>
                    <a:pt x="410" y="571"/>
                  </a:lnTo>
                  <a:lnTo>
                    <a:pt x="412" y="571"/>
                  </a:lnTo>
                  <a:lnTo>
                    <a:pt x="413" y="570"/>
                  </a:lnTo>
                  <a:lnTo>
                    <a:pt x="414" y="569"/>
                  </a:lnTo>
                  <a:lnTo>
                    <a:pt x="414" y="569"/>
                  </a:lnTo>
                  <a:lnTo>
                    <a:pt x="415" y="569"/>
                  </a:lnTo>
                  <a:lnTo>
                    <a:pt x="415" y="570"/>
                  </a:lnTo>
                  <a:lnTo>
                    <a:pt x="416" y="570"/>
                  </a:lnTo>
                  <a:lnTo>
                    <a:pt x="417" y="569"/>
                  </a:lnTo>
                  <a:lnTo>
                    <a:pt x="418" y="570"/>
                  </a:lnTo>
                  <a:lnTo>
                    <a:pt x="420" y="570"/>
                  </a:lnTo>
                  <a:lnTo>
                    <a:pt x="422" y="571"/>
                  </a:lnTo>
                  <a:lnTo>
                    <a:pt x="422" y="572"/>
                  </a:lnTo>
                  <a:lnTo>
                    <a:pt x="422" y="574"/>
                  </a:lnTo>
                  <a:lnTo>
                    <a:pt x="422" y="575"/>
                  </a:lnTo>
                  <a:lnTo>
                    <a:pt x="421" y="575"/>
                  </a:lnTo>
                  <a:lnTo>
                    <a:pt x="421" y="576"/>
                  </a:lnTo>
                  <a:lnTo>
                    <a:pt x="421" y="577"/>
                  </a:lnTo>
                  <a:lnTo>
                    <a:pt x="422" y="578"/>
                  </a:lnTo>
                  <a:lnTo>
                    <a:pt x="422" y="580"/>
                  </a:lnTo>
                  <a:lnTo>
                    <a:pt x="422" y="581"/>
                  </a:lnTo>
                  <a:lnTo>
                    <a:pt x="423" y="579"/>
                  </a:lnTo>
                  <a:lnTo>
                    <a:pt x="423" y="578"/>
                  </a:lnTo>
                  <a:lnTo>
                    <a:pt x="424" y="578"/>
                  </a:lnTo>
                  <a:lnTo>
                    <a:pt x="425" y="579"/>
                  </a:lnTo>
                  <a:lnTo>
                    <a:pt x="424" y="580"/>
                  </a:lnTo>
                  <a:lnTo>
                    <a:pt x="423" y="580"/>
                  </a:lnTo>
                  <a:lnTo>
                    <a:pt x="423" y="581"/>
                  </a:lnTo>
                  <a:lnTo>
                    <a:pt x="423" y="582"/>
                  </a:lnTo>
                  <a:lnTo>
                    <a:pt x="423" y="585"/>
                  </a:lnTo>
                  <a:lnTo>
                    <a:pt x="422" y="585"/>
                  </a:lnTo>
                  <a:lnTo>
                    <a:pt x="417" y="585"/>
                  </a:lnTo>
                  <a:lnTo>
                    <a:pt x="416" y="585"/>
                  </a:lnTo>
                  <a:lnTo>
                    <a:pt x="416" y="585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414" y="585"/>
                  </a:lnTo>
                  <a:lnTo>
                    <a:pt x="414" y="584"/>
                  </a:lnTo>
                  <a:lnTo>
                    <a:pt x="414" y="584"/>
                  </a:lnTo>
                  <a:lnTo>
                    <a:pt x="414" y="585"/>
                  </a:lnTo>
                  <a:lnTo>
                    <a:pt x="413" y="585"/>
                  </a:lnTo>
                  <a:lnTo>
                    <a:pt x="411" y="587"/>
                  </a:lnTo>
                  <a:lnTo>
                    <a:pt x="409" y="587"/>
                  </a:lnTo>
                  <a:lnTo>
                    <a:pt x="408" y="588"/>
                  </a:lnTo>
                  <a:lnTo>
                    <a:pt x="406" y="588"/>
                  </a:lnTo>
                  <a:lnTo>
                    <a:pt x="406" y="588"/>
                  </a:lnTo>
                  <a:lnTo>
                    <a:pt x="405" y="589"/>
                  </a:lnTo>
                  <a:lnTo>
                    <a:pt x="404" y="591"/>
                  </a:lnTo>
                  <a:lnTo>
                    <a:pt x="402" y="592"/>
                  </a:lnTo>
                  <a:lnTo>
                    <a:pt x="400" y="593"/>
                  </a:lnTo>
                  <a:lnTo>
                    <a:pt x="397" y="593"/>
                  </a:lnTo>
                  <a:lnTo>
                    <a:pt x="395" y="593"/>
                  </a:lnTo>
                  <a:lnTo>
                    <a:pt x="391" y="593"/>
                  </a:lnTo>
                  <a:lnTo>
                    <a:pt x="390" y="593"/>
                  </a:lnTo>
                  <a:lnTo>
                    <a:pt x="389" y="593"/>
                  </a:lnTo>
                  <a:lnTo>
                    <a:pt x="389" y="594"/>
                  </a:lnTo>
                  <a:lnTo>
                    <a:pt x="389" y="595"/>
                  </a:lnTo>
                  <a:lnTo>
                    <a:pt x="389" y="596"/>
                  </a:lnTo>
                  <a:lnTo>
                    <a:pt x="389" y="597"/>
                  </a:lnTo>
                  <a:lnTo>
                    <a:pt x="389" y="598"/>
                  </a:lnTo>
                  <a:lnTo>
                    <a:pt x="388" y="599"/>
                  </a:lnTo>
                  <a:lnTo>
                    <a:pt x="387" y="599"/>
                  </a:lnTo>
                  <a:lnTo>
                    <a:pt x="387" y="600"/>
                  </a:lnTo>
                  <a:lnTo>
                    <a:pt x="388" y="601"/>
                  </a:lnTo>
                  <a:lnTo>
                    <a:pt x="389" y="600"/>
                  </a:lnTo>
                  <a:lnTo>
                    <a:pt x="391" y="600"/>
                  </a:lnTo>
                  <a:lnTo>
                    <a:pt x="393" y="601"/>
                  </a:lnTo>
                  <a:lnTo>
                    <a:pt x="395" y="602"/>
                  </a:lnTo>
                  <a:lnTo>
                    <a:pt x="396" y="602"/>
                  </a:lnTo>
                  <a:lnTo>
                    <a:pt x="397" y="603"/>
                  </a:lnTo>
                  <a:lnTo>
                    <a:pt x="396" y="604"/>
                  </a:lnTo>
                  <a:lnTo>
                    <a:pt x="396" y="605"/>
                  </a:lnTo>
                  <a:lnTo>
                    <a:pt x="391" y="605"/>
                  </a:lnTo>
                  <a:lnTo>
                    <a:pt x="385" y="603"/>
                  </a:lnTo>
                  <a:lnTo>
                    <a:pt x="384" y="602"/>
                  </a:lnTo>
                  <a:lnTo>
                    <a:pt x="384" y="601"/>
                  </a:lnTo>
                  <a:lnTo>
                    <a:pt x="383" y="601"/>
                  </a:lnTo>
                  <a:lnTo>
                    <a:pt x="381" y="602"/>
                  </a:lnTo>
                  <a:lnTo>
                    <a:pt x="381" y="602"/>
                  </a:lnTo>
                  <a:lnTo>
                    <a:pt x="380" y="602"/>
                  </a:lnTo>
                  <a:lnTo>
                    <a:pt x="380" y="602"/>
                  </a:lnTo>
                  <a:lnTo>
                    <a:pt x="379" y="603"/>
                  </a:lnTo>
                  <a:lnTo>
                    <a:pt x="378" y="603"/>
                  </a:lnTo>
                  <a:lnTo>
                    <a:pt x="376" y="605"/>
                  </a:lnTo>
                  <a:lnTo>
                    <a:pt x="375" y="606"/>
                  </a:lnTo>
                  <a:lnTo>
                    <a:pt x="373" y="607"/>
                  </a:lnTo>
                  <a:lnTo>
                    <a:pt x="371" y="607"/>
                  </a:lnTo>
                  <a:lnTo>
                    <a:pt x="369" y="606"/>
                  </a:lnTo>
                  <a:lnTo>
                    <a:pt x="368" y="607"/>
                  </a:lnTo>
                  <a:lnTo>
                    <a:pt x="366" y="606"/>
                  </a:lnTo>
                  <a:lnTo>
                    <a:pt x="364" y="604"/>
                  </a:lnTo>
                  <a:lnTo>
                    <a:pt x="363" y="603"/>
                  </a:lnTo>
                  <a:lnTo>
                    <a:pt x="363" y="604"/>
                  </a:lnTo>
                  <a:lnTo>
                    <a:pt x="363" y="604"/>
                  </a:lnTo>
                  <a:lnTo>
                    <a:pt x="364" y="605"/>
                  </a:lnTo>
                  <a:lnTo>
                    <a:pt x="364" y="607"/>
                  </a:lnTo>
                  <a:lnTo>
                    <a:pt x="365" y="609"/>
                  </a:lnTo>
                  <a:lnTo>
                    <a:pt x="366" y="610"/>
                  </a:lnTo>
                  <a:lnTo>
                    <a:pt x="366" y="612"/>
                  </a:lnTo>
                  <a:lnTo>
                    <a:pt x="367" y="614"/>
                  </a:lnTo>
                  <a:lnTo>
                    <a:pt x="368" y="615"/>
                  </a:lnTo>
                  <a:lnTo>
                    <a:pt x="370" y="618"/>
                  </a:lnTo>
                  <a:lnTo>
                    <a:pt x="372" y="620"/>
                  </a:lnTo>
                  <a:lnTo>
                    <a:pt x="373" y="621"/>
                  </a:lnTo>
                  <a:lnTo>
                    <a:pt x="374" y="620"/>
                  </a:lnTo>
                  <a:lnTo>
                    <a:pt x="372" y="619"/>
                  </a:lnTo>
                  <a:lnTo>
                    <a:pt x="372" y="619"/>
                  </a:lnTo>
                  <a:lnTo>
                    <a:pt x="373" y="619"/>
                  </a:lnTo>
                  <a:lnTo>
                    <a:pt x="376" y="619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81" y="624"/>
                  </a:lnTo>
                  <a:lnTo>
                    <a:pt x="382" y="625"/>
                  </a:lnTo>
                  <a:lnTo>
                    <a:pt x="383" y="626"/>
                  </a:lnTo>
                  <a:lnTo>
                    <a:pt x="384" y="627"/>
                  </a:lnTo>
                  <a:lnTo>
                    <a:pt x="384" y="627"/>
                  </a:lnTo>
                  <a:lnTo>
                    <a:pt x="384" y="628"/>
                  </a:lnTo>
                  <a:lnTo>
                    <a:pt x="395" y="634"/>
                  </a:lnTo>
                  <a:lnTo>
                    <a:pt x="395" y="635"/>
                  </a:lnTo>
                  <a:lnTo>
                    <a:pt x="396" y="636"/>
                  </a:lnTo>
                  <a:lnTo>
                    <a:pt x="395" y="636"/>
                  </a:lnTo>
                  <a:lnTo>
                    <a:pt x="395" y="637"/>
                  </a:lnTo>
                  <a:lnTo>
                    <a:pt x="395" y="638"/>
                  </a:lnTo>
                  <a:lnTo>
                    <a:pt x="394" y="638"/>
                  </a:lnTo>
                  <a:lnTo>
                    <a:pt x="393" y="638"/>
                  </a:lnTo>
                  <a:lnTo>
                    <a:pt x="392" y="638"/>
                  </a:lnTo>
                  <a:lnTo>
                    <a:pt x="391" y="638"/>
                  </a:lnTo>
                  <a:lnTo>
                    <a:pt x="390" y="638"/>
                  </a:lnTo>
                  <a:lnTo>
                    <a:pt x="389" y="638"/>
                  </a:lnTo>
                  <a:lnTo>
                    <a:pt x="389" y="637"/>
                  </a:lnTo>
                  <a:lnTo>
                    <a:pt x="387" y="636"/>
                  </a:lnTo>
                  <a:lnTo>
                    <a:pt x="385" y="635"/>
                  </a:lnTo>
                  <a:lnTo>
                    <a:pt x="383" y="633"/>
                  </a:lnTo>
                  <a:lnTo>
                    <a:pt x="382" y="632"/>
                  </a:lnTo>
                  <a:lnTo>
                    <a:pt x="381" y="632"/>
                  </a:lnTo>
                  <a:lnTo>
                    <a:pt x="380" y="633"/>
                  </a:lnTo>
                  <a:lnTo>
                    <a:pt x="380" y="633"/>
                  </a:lnTo>
                  <a:lnTo>
                    <a:pt x="380" y="634"/>
                  </a:lnTo>
                  <a:lnTo>
                    <a:pt x="380" y="635"/>
                  </a:lnTo>
                  <a:lnTo>
                    <a:pt x="380" y="636"/>
                  </a:lnTo>
                  <a:lnTo>
                    <a:pt x="380" y="637"/>
                  </a:lnTo>
                  <a:lnTo>
                    <a:pt x="380" y="638"/>
                  </a:lnTo>
                  <a:lnTo>
                    <a:pt x="379" y="638"/>
                  </a:lnTo>
                  <a:lnTo>
                    <a:pt x="379" y="641"/>
                  </a:lnTo>
                  <a:lnTo>
                    <a:pt x="379" y="642"/>
                  </a:lnTo>
                  <a:lnTo>
                    <a:pt x="378" y="643"/>
                  </a:lnTo>
                  <a:lnTo>
                    <a:pt x="378" y="644"/>
                  </a:lnTo>
                  <a:lnTo>
                    <a:pt x="377" y="647"/>
                  </a:lnTo>
                  <a:lnTo>
                    <a:pt x="375" y="648"/>
                  </a:lnTo>
                  <a:lnTo>
                    <a:pt x="375" y="649"/>
                  </a:lnTo>
                  <a:lnTo>
                    <a:pt x="376" y="650"/>
                  </a:lnTo>
                  <a:lnTo>
                    <a:pt x="375" y="651"/>
                  </a:lnTo>
                  <a:lnTo>
                    <a:pt x="374" y="651"/>
                  </a:lnTo>
                  <a:lnTo>
                    <a:pt x="373" y="650"/>
                  </a:lnTo>
                  <a:lnTo>
                    <a:pt x="374" y="648"/>
                  </a:lnTo>
                  <a:lnTo>
                    <a:pt x="376" y="646"/>
                  </a:lnTo>
                  <a:lnTo>
                    <a:pt x="377" y="645"/>
                  </a:lnTo>
                  <a:lnTo>
                    <a:pt x="377" y="645"/>
                  </a:lnTo>
                  <a:lnTo>
                    <a:pt x="377" y="644"/>
                  </a:lnTo>
                  <a:lnTo>
                    <a:pt x="377" y="643"/>
                  </a:lnTo>
                  <a:lnTo>
                    <a:pt x="376" y="643"/>
                  </a:lnTo>
                  <a:lnTo>
                    <a:pt x="375" y="643"/>
                  </a:lnTo>
                  <a:lnTo>
                    <a:pt x="375" y="641"/>
                  </a:lnTo>
                  <a:lnTo>
                    <a:pt x="376" y="641"/>
                  </a:lnTo>
                  <a:lnTo>
                    <a:pt x="376" y="639"/>
                  </a:lnTo>
                  <a:lnTo>
                    <a:pt x="377" y="639"/>
                  </a:lnTo>
                  <a:lnTo>
                    <a:pt x="376" y="638"/>
                  </a:lnTo>
                  <a:lnTo>
                    <a:pt x="375" y="639"/>
                  </a:lnTo>
                  <a:lnTo>
                    <a:pt x="375" y="638"/>
                  </a:lnTo>
                  <a:lnTo>
                    <a:pt x="377" y="637"/>
                  </a:lnTo>
                  <a:lnTo>
                    <a:pt x="378" y="637"/>
                  </a:lnTo>
                  <a:lnTo>
                    <a:pt x="377" y="636"/>
                  </a:lnTo>
                  <a:lnTo>
                    <a:pt x="375" y="637"/>
                  </a:lnTo>
                  <a:lnTo>
                    <a:pt x="372" y="638"/>
                  </a:lnTo>
                  <a:lnTo>
                    <a:pt x="372" y="639"/>
                  </a:lnTo>
                  <a:lnTo>
                    <a:pt x="371" y="641"/>
                  </a:lnTo>
                  <a:lnTo>
                    <a:pt x="370" y="643"/>
                  </a:lnTo>
                  <a:lnTo>
                    <a:pt x="369" y="649"/>
                  </a:lnTo>
                  <a:lnTo>
                    <a:pt x="368" y="651"/>
                  </a:lnTo>
                  <a:lnTo>
                    <a:pt x="367" y="652"/>
                  </a:lnTo>
                  <a:lnTo>
                    <a:pt x="367" y="653"/>
                  </a:lnTo>
                  <a:lnTo>
                    <a:pt x="366" y="653"/>
                  </a:lnTo>
                  <a:lnTo>
                    <a:pt x="364" y="654"/>
                  </a:lnTo>
                  <a:lnTo>
                    <a:pt x="361" y="658"/>
                  </a:lnTo>
                  <a:lnTo>
                    <a:pt x="361" y="659"/>
                  </a:lnTo>
                  <a:lnTo>
                    <a:pt x="361" y="660"/>
                  </a:lnTo>
                  <a:lnTo>
                    <a:pt x="362" y="660"/>
                  </a:lnTo>
                  <a:lnTo>
                    <a:pt x="362" y="661"/>
                  </a:lnTo>
                  <a:lnTo>
                    <a:pt x="361" y="661"/>
                  </a:lnTo>
                  <a:lnTo>
                    <a:pt x="361" y="662"/>
                  </a:lnTo>
                  <a:lnTo>
                    <a:pt x="360" y="661"/>
                  </a:lnTo>
                  <a:lnTo>
                    <a:pt x="360" y="660"/>
                  </a:lnTo>
                  <a:lnTo>
                    <a:pt x="359" y="660"/>
                  </a:lnTo>
                  <a:lnTo>
                    <a:pt x="358" y="662"/>
                  </a:lnTo>
                  <a:lnTo>
                    <a:pt x="358" y="663"/>
                  </a:lnTo>
                  <a:lnTo>
                    <a:pt x="359" y="667"/>
                  </a:lnTo>
                  <a:lnTo>
                    <a:pt x="359" y="669"/>
                  </a:lnTo>
                  <a:lnTo>
                    <a:pt x="358" y="670"/>
                  </a:lnTo>
                  <a:lnTo>
                    <a:pt x="358" y="671"/>
                  </a:lnTo>
                  <a:lnTo>
                    <a:pt x="359" y="671"/>
                  </a:lnTo>
                  <a:lnTo>
                    <a:pt x="359" y="672"/>
                  </a:lnTo>
                  <a:lnTo>
                    <a:pt x="359" y="672"/>
                  </a:lnTo>
                  <a:lnTo>
                    <a:pt x="359" y="671"/>
                  </a:lnTo>
                  <a:lnTo>
                    <a:pt x="360" y="670"/>
                  </a:lnTo>
                  <a:lnTo>
                    <a:pt x="360" y="667"/>
                  </a:lnTo>
                  <a:lnTo>
                    <a:pt x="360" y="666"/>
                  </a:lnTo>
                  <a:lnTo>
                    <a:pt x="360" y="665"/>
                  </a:lnTo>
                  <a:lnTo>
                    <a:pt x="359" y="665"/>
                  </a:lnTo>
                  <a:lnTo>
                    <a:pt x="359" y="664"/>
                  </a:lnTo>
                  <a:lnTo>
                    <a:pt x="360" y="664"/>
                  </a:lnTo>
                  <a:lnTo>
                    <a:pt x="361" y="664"/>
                  </a:lnTo>
                  <a:lnTo>
                    <a:pt x="361" y="663"/>
                  </a:lnTo>
                  <a:lnTo>
                    <a:pt x="362" y="663"/>
                  </a:lnTo>
                  <a:lnTo>
                    <a:pt x="362" y="664"/>
                  </a:lnTo>
                  <a:lnTo>
                    <a:pt x="362" y="665"/>
                  </a:lnTo>
                  <a:lnTo>
                    <a:pt x="362" y="668"/>
                  </a:lnTo>
                  <a:lnTo>
                    <a:pt x="362" y="669"/>
                  </a:lnTo>
                  <a:lnTo>
                    <a:pt x="363" y="670"/>
                  </a:lnTo>
                  <a:lnTo>
                    <a:pt x="362" y="670"/>
                  </a:lnTo>
                  <a:lnTo>
                    <a:pt x="362" y="671"/>
                  </a:lnTo>
                  <a:lnTo>
                    <a:pt x="363" y="671"/>
                  </a:lnTo>
                  <a:lnTo>
                    <a:pt x="363" y="672"/>
                  </a:lnTo>
                  <a:lnTo>
                    <a:pt x="363" y="673"/>
                  </a:lnTo>
                  <a:lnTo>
                    <a:pt x="363" y="673"/>
                  </a:lnTo>
                  <a:lnTo>
                    <a:pt x="363" y="673"/>
                  </a:lnTo>
                  <a:lnTo>
                    <a:pt x="363" y="674"/>
                  </a:lnTo>
                  <a:lnTo>
                    <a:pt x="363" y="675"/>
                  </a:lnTo>
                  <a:lnTo>
                    <a:pt x="362" y="675"/>
                  </a:lnTo>
                  <a:lnTo>
                    <a:pt x="362" y="676"/>
                  </a:lnTo>
                  <a:lnTo>
                    <a:pt x="363" y="676"/>
                  </a:lnTo>
                  <a:lnTo>
                    <a:pt x="363" y="677"/>
                  </a:lnTo>
                  <a:lnTo>
                    <a:pt x="363" y="677"/>
                  </a:lnTo>
                  <a:lnTo>
                    <a:pt x="363" y="678"/>
                  </a:lnTo>
                  <a:lnTo>
                    <a:pt x="363" y="678"/>
                  </a:lnTo>
                  <a:lnTo>
                    <a:pt x="361" y="677"/>
                  </a:lnTo>
                  <a:lnTo>
                    <a:pt x="360" y="677"/>
                  </a:lnTo>
                  <a:lnTo>
                    <a:pt x="359" y="676"/>
                  </a:lnTo>
                  <a:lnTo>
                    <a:pt x="359" y="677"/>
                  </a:lnTo>
                  <a:lnTo>
                    <a:pt x="359" y="678"/>
                  </a:lnTo>
                  <a:lnTo>
                    <a:pt x="358" y="679"/>
                  </a:lnTo>
                  <a:lnTo>
                    <a:pt x="357" y="678"/>
                  </a:lnTo>
                  <a:lnTo>
                    <a:pt x="358" y="678"/>
                  </a:lnTo>
                  <a:lnTo>
                    <a:pt x="359" y="678"/>
                  </a:lnTo>
                  <a:lnTo>
                    <a:pt x="359" y="677"/>
                  </a:lnTo>
                  <a:lnTo>
                    <a:pt x="359" y="676"/>
                  </a:lnTo>
                  <a:lnTo>
                    <a:pt x="358" y="676"/>
                  </a:lnTo>
                  <a:lnTo>
                    <a:pt x="358" y="675"/>
                  </a:lnTo>
                  <a:lnTo>
                    <a:pt x="357" y="675"/>
                  </a:lnTo>
                  <a:lnTo>
                    <a:pt x="356" y="675"/>
                  </a:lnTo>
                  <a:lnTo>
                    <a:pt x="355" y="676"/>
                  </a:lnTo>
                  <a:lnTo>
                    <a:pt x="355" y="674"/>
                  </a:lnTo>
                  <a:lnTo>
                    <a:pt x="354" y="676"/>
                  </a:lnTo>
                  <a:lnTo>
                    <a:pt x="353" y="676"/>
                  </a:lnTo>
                  <a:lnTo>
                    <a:pt x="352" y="677"/>
                  </a:lnTo>
                  <a:lnTo>
                    <a:pt x="351" y="677"/>
                  </a:lnTo>
                  <a:lnTo>
                    <a:pt x="350" y="678"/>
                  </a:lnTo>
                  <a:lnTo>
                    <a:pt x="350" y="677"/>
                  </a:lnTo>
                  <a:lnTo>
                    <a:pt x="349" y="676"/>
                  </a:lnTo>
                  <a:lnTo>
                    <a:pt x="341" y="676"/>
                  </a:lnTo>
                  <a:lnTo>
                    <a:pt x="341" y="677"/>
                  </a:lnTo>
                  <a:lnTo>
                    <a:pt x="342" y="678"/>
                  </a:lnTo>
                  <a:lnTo>
                    <a:pt x="343" y="678"/>
                  </a:lnTo>
                  <a:lnTo>
                    <a:pt x="344" y="678"/>
                  </a:lnTo>
                  <a:lnTo>
                    <a:pt x="346" y="678"/>
                  </a:lnTo>
                  <a:lnTo>
                    <a:pt x="347" y="679"/>
                  </a:lnTo>
                  <a:lnTo>
                    <a:pt x="347" y="679"/>
                  </a:lnTo>
                  <a:lnTo>
                    <a:pt x="346" y="679"/>
                  </a:lnTo>
                  <a:lnTo>
                    <a:pt x="345" y="679"/>
                  </a:lnTo>
                  <a:lnTo>
                    <a:pt x="345" y="680"/>
                  </a:lnTo>
                  <a:lnTo>
                    <a:pt x="344" y="680"/>
                  </a:lnTo>
                  <a:lnTo>
                    <a:pt x="342" y="680"/>
                  </a:lnTo>
                  <a:lnTo>
                    <a:pt x="339" y="681"/>
                  </a:lnTo>
                  <a:lnTo>
                    <a:pt x="338" y="681"/>
                  </a:lnTo>
                  <a:lnTo>
                    <a:pt x="338" y="680"/>
                  </a:lnTo>
                  <a:lnTo>
                    <a:pt x="338" y="679"/>
                  </a:lnTo>
                  <a:lnTo>
                    <a:pt x="338" y="679"/>
                  </a:lnTo>
                  <a:lnTo>
                    <a:pt x="339" y="679"/>
                  </a:lnTo>
                  <a:lnTo>
                    <a:pt x="339" y="678"/>
                  </a:lnTo>
                  <a:lnTo>
                    <a:pt x="339" y="677"/>
                  </a:lnTo>
                  <a:lnTo>
                    <a:pt x="340" y="677"/>
                  </a:lnTo>
                  <a:lnTo>
                    <a:pt x="341" y="676"/>
                  </a:lnTo>
                  <a:lnTo>
                    <a:pt x="340" y="676"/>
                  </a:lnTo>
                  <a:lnTo>
                    <a:pt x="339" y="675"/>
                  </a:lnTo>
                  <a:lnTo>
                    <a:pt x="338" y="675"/>
                  </a:lnTo>
                  <a:lnTo>
                    <a:pt x="332" y="671"/>
                  </a:lnTo>
                  <a:lnTo>
                    <a:pt x="331" y="671"/>
                  </a:lnTo>
                  <a:lnTo>
                    <a:pt x="330" y="671"/>
                  </a:lnTo>
                  <a:lnTo>
                    <a:pt x="329" y="670"/>
                  </a:lnTo>
                  <a:lnTo>
                    <a:pt x="325" y="673"/>
                  </a:lnTo>
                  <a:lnTo>
                    <a:pt x="324" y="674"/>
                  </a:lnTo>
                  <a:lnTo>
                    <a:pt x="323" y="676"/>
                  </a:lnTo>
                  <a:lnTo>
                    <a:pt x="324" y="676"/>
                  </a:lnTo>
                  <a:lnTo>
                    <a:pt x="326" y="674"/>
                  </a:lnTo>
                  <a:lnTo>
                    <a:pt x="326" y="673"/>
                  </a:lnTo>
                  <a:lnTo>
                    <a:pt x="327" y="673"/>
                  </a:lnTo>
                  <a:lnTo>
                    <a:pt x="328" y="673"/>
                  </a:lnTo>
                  <a:lnTo>
                    <a:pt x="329" y="674"/>
                  </a:lnTo>
                  <a:lnTo>
                    <a:pt x="330" y="674"/>
                  </a:lnTo>
                  <a:lnTo>
                    <a:pt x="329" y="675"/>
                  </a:lnTo>
                  <a:lnTo>
                    <a:pt x="329" y="675"/>
                  </a:lnTo>
                  <a:lnTo>
                    <a:pt x="329" y="676"/>
                  </a:lnTo>
                  <a:lnTo>
                    <a:pt x="329" y="677"/>
                  </a:lnTo>
                  <a:lnTo>
                    <a:pt x="328" y="677"/>
                  </a:lnTo>
                  <a:lnTo>
                    <a:pt x="328" y="675"/>
                  </a:lnTo>
                  <a:lnTo>
                    <a:pt x="328" y="674"/>
                  </a:lnTo>
                  <a:lnTo>
                    <a:pt x="327" y="675"/>
                  </a:lnTo>
                  <a:lnTo>
                    <a:pt x="327" y="676"/>
                  </a:lnTo>
                  <a:lnTo>
                    <a:pt x="327" y="677"/>
                  </a:lnTo>
                  <a:lnTo>
                    <a:pt x="328" y="678"/>
                  </a:lnTo>
                  <a:lnTo>
                    <a:pt x="328" y="679"/>
                  </a:lnTo>
                  <a:lnTo>
                    <a:pt x="334" y="677"/>
                  </a:lnTo>
                  <a:lnTo>
                    <a:pt x="335" y="677"/>
                  </a:lnTo>
                  <a:lnTo>
                    <a:pt x="335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4" y="679"/>
                  </a:lnTo>
                  <a:lnTo>
                    <a:pt x="331" y="680"/>
                  </a:lnTo>
                  <a:lnTo>
                    <a:pt x="330" y="681"/>
                  </a:lnTo>
                  <a:lnTo>
                    <a:pt x="329" y="681"/>
                  </a:lnTo>
                  <a:lnTo>
                    <a:pt x="329" y="681"/>
                  </a:lnTo>
                  <a:lnTo>
                    <a:pt x="328" y="681"/>
                  </a:lnTo>
                  <a:lnTo>
                    <a:pt x="327" y="682"/>
                  </a:lnTo>
                  <a:lnTo>
                    <a:pt x="326" y="683"/>
                  </a:lnTo>
                  <a:lnTo>
                    <a:pt x="325" y="683"/>
                  </a:lnTo>
                  <a:lnTo>
                    <a:pt x="321" y="683"/>
                  </a:lnTo>
                  <a:lnTo>
                    <a:pt x="320" y="683"/>
                  </a:lnTo>
                  <a:lnTo>
                    <a:pt x="320" y="684"/>
                  </a:lnTo>
                  <a:lnTo>
                    <a:pt x="320" y="685"/>
                  </a:lnTo>
                  <a:lnTo>
                    <a:pt x="321" y="685"/>
                  </a:lnTo>
                  <a:lnTo>
                    <a:pt x="322" y="687"/>
                  </a:lnTo>
                  <a:lnTo>
                    <a:pt x="324" y="688"/>
                  </a:lnTo>
                  <a:lnTo>
                    <a:pt x="325" y="688"/>
                  </a:lnTo>
                  <a:lnTo>
                    <a:pt x="326" y="688"/>
                  </a:lnTo>
                  <a:lnTo>
                    <a:pt x="328" y="688"/>
                  </a:lnTo>
                  <a:lnTo>
                    <a:pt x="329" y="688"/>
                  </a:lnTo>
                  <a:lnTo>
                    <a:pt x="329" y="688"/>
                  </a:lnTo>
                  <a:lnTo>
                    <a:pt x="334" y="691"/>
                  </a:lnTo>
                  <a:lnTo>
                    <a:pt x="337" y="692"/>
                  </a:lnTo>
                  <a:lnTo>
                    <a:pt x="338" y="693"/>
                  </a:lnTo>
                  <a:lnTo>
                    <a:pt x="339" y="693"/>
                  </a:lnTo>
                  <a:lnTo>
                    <a:pt x="340" y="694"/>
                  </a:lnTo>
                  <a:lnTo>
                    <a:pt x="341" y="695"/>
                  </a:lnTo>
                  <a:lnTo>
                    <a:pt x="342" y="695"/>
                  </a:lnTo>
                  <a:lnTo>
                    <a:pt x="343" y="695"/>
                  </a:lnTo>
                  <a:lnTo>
                    <a:pt x="346" y="697"/>
                  </a:lnTo>
                  <a:lnTo>
                    <a:pt x="347" y="698"/>
                  </a:lnTo>
                  <a:lnTo>
                    <a:pt x="347" y="699"/>
                  </a:lnTo>
                  <a:lnTo>
                    <a:pt x="346" y="700"/>
                  </a:lnTo>
                  <a:lnTo>
                    <a:pt x="346" y="701"/>
                  </a:lnTo>
                  <a:lnTo>
                    <a:pt x="347" y="702"/>
                  </a:lnTo>
                  <a:lnTo>
                    <a:pt x="349" y="705"/>
                  </a:lnTo>
                  <a:lnTo>
                    <a:pt x="350" y="707"/>
                  </a:lnTo>
                  <a:lnTo>
                    <a:pt x="350" y="708"/>
                  </a:lnTo>
                  <a:lnTo>
                    <a:pt x="353" y="709"/>
                  </a:lnTo>
                  <a:lnTo>
                    <a:pt x="353" y="710"/>
                  </a:lnTo>
                  <a:lnTo>
                    <a:pt x="354" y="711"/>
                  </a:lnTo>
                  <a:lnTo>
                    <a:pt x="354" y="712"/>
                  </a:lnTo>
                  <a:lnTo>
                    <a:pt x="355" y="712"/>
                  </a:lnTo>
                  <a:lnTo>
                    <a:pt x="355" y="712"/>
                  </a:lnTo>
                  <a:lnTo>
                    <a:pt x="356" y="712"/>
                  </a:lnTo>
                  <a:lnTo>
                    <a:pt x="357" y="713"/>
                  </a:lnTo>
                  <a:lnTo>
                    <a:pt x="358" y="713"/>
                  </a:lnTo>
                  <a:lnTo>
                    <a:pt x="359" y="712"/>
                  </a:lnTo>
                  <a:lnTo>
                    <a:pt x="359" y="712"/>
                  </a:lnTo>
                  <a:lnTo>
                    <a:pt x="360" y="713"/>
                  </a:lnTo>
                  <a:lnTo>
                    <a:pt x="363" y="713"/>
                  </a:lnTo>
                  <a:lnTo>
                    <a:pt x="363" y="713"/>
                  </a:lnTo>
                  <a:lnTo>
                    <a:pt x="364" y="713"/>
                  </a:lnTo>
                  <a:lnTo>
                    <a:pt x="366" y="713"/>
                  </a:lnTo>
                  <a:lnTo>
                    <a:pt x="366" y="713"/>
                  </a:lnTo>
                  <a:lnTo>
                    <a:pt x="367" y="712"/>
                  </a:lnTo>
                  <a:lnTo>
                    <a:pt x="366" y="711"/>
                  </a:lnTo>
                  <a:lnTo>
                    <a:pt x="365" y="710"/>
                  </a:lnTo>
                  <a:lnTo>
                    <a:pt x="365" y="708"/>
                  </a:lnTo>
                  <a:lnTo>
                    <a:pt x="366" y="709"/>
                  </a:lnTo>
                  <a:lnTo>
                    <a:pt x="367" y="710"/>
                  </a:lnTo>
                  <a:lnTo>
                    <a:pt x="368" y="710"/>
                  </a:lnTo>
                  <a:lnTo>
                    <a:pt x="369" y="711"/>
                  </a:lnTo>
                  <a:lnTo>
                    <a:pt x="371" y="713"/>
                  </a:lnTo>
                  <a:lnTo>
                    <a:pt x="372" y="713"/>
                  </a:lnTo>
                  <a:lnTo>
                    <a:pt x="371" y="714"/>
                  </a:lnTo>
                  <a:lnTo>
                    <a:pt x="371" y="715"/>
                  </a:lnTo>
                  <a:lnTo>
                    <a:pt x="372" y="716"/>
                  </a:lnTo>
                  <a:lnTo>
                    <a:pt x="373" y="717"/>
                  </a:lnTo>
                  <a:lnTo>
                    <a:pt x="374" y="717"/>
                  </a:lnTo>
                  <a:lnTo>
                    <a:pt x="375" y="717"/>
                  </a:lnTo>
                  <a:lnTo>
                    <a:pt x="376" y="717"/>
                  </a:lnTo>
                  <a:lnTo>
                    <a:pt x="376" y="719"/>
                  </a:lnTo>
                  <a:lnTo>
                    <a:pt x="376" y="720"/>
                  </a:lnTo>
                  <a:lnTo>
                    <a:pt x="378" y="721"/>
                  </a:lnTo>
                  <a:lnTo>
                    <a:pt x="379" y="721"/>
                  </a:lnTo>
                  <a:lnTo>
                    <a:pt x="380" y="723"/>
                  </a:lnTo>
                  <a:lnTo>
                    <a:pt x="380" y="725"/>
                  </a:lnTo>
                  <a:lnTo>
                    <a:pt x="381" y="726"/>
                  </a:lnTo>
                  <a:lnTo>
                    <a:pt x="384" y="727"/>
                  </a:lnTo>
                  <a:lnTo>
                    <a:pt x="385" y="728"/>
                  </a:lnTo>
                  <a:lnTo>
                    <a:pt x="396" y="730"/>
                  </a:lnTo>
                  <a:lnTo>
                    <a:pt x="400" y="731"/>
                  </a:lnTo>
                  <a:lnTo>
                    <a:pt x="402" y="732"/>
                  </a:lnTo>
                  <a:lnTo>
                    <a:pt x="402" y="732"/>
                  </a:lnTo>
                  <a:lnTo>
                    <a:pt x="402" y="733"/>
                  </a:lnTo>
                  <a:lnTo>
                    <a:pt x="406" y="738"/>
                  </a:lnTo>
                  <a:lnTo>
                    <a:pt x="406" y="738"/>
                  </a:lnTo>
                  <a:lnTo>
                    <a:pt x="408" y="738"/>
                  </a:lnTo>
                  <a:lnTo>
                    <a:pt x="409" y="738"/>
                  </a:lnTo>
                  <a:lnTo>
                    <a:pt x="410" y="738"/>
                  </a:lnTo>
                  <a:lnTo>
                    <a:pt x="411" y="739"/>
                  </a:lnTo>
                  <a:lnTo>
                    <a:pt x="412" y="741"/>
                  </a:lnTo>
                  <a:lnTo>
                    <a:pt x="413" y="742"/>
                  </a:lnTo>
                  <a:lnTo>
                    <a:pt x="414" y="743"/>
                  </a:lnTo>
                  <a:lnTo>
                    <a:pt x="414" y="744"/>
                  </a:lnTo>
                  <a:lnTo>
                    <a:pt x="415" y="746"/>
                  </a:lnTo>
                  <a:lnTo>
                    <a:pt x="423" y="752"/>
                  </a:lnTo>
                  <a:lnTo>
                    <a:pt x="425" y="755"/>
                  </a:lnTo>
                  <a:lnTo>
                    <a:pt x="428" y="759"/>
                  </a:lnTo>
                  <a:lnTo>
                    <a:pt x="432" y="763"/>
                  </a:lnTo>
                  <a:lnTo>
                    <a:pt x="434" y="765"/>
                  </a:lnTo>
                  <a:lnTo>
                    <a:pt x="435" y="765"/>
                  </a:lnTo>
                  <a:lnTo>
                    <a:pt x="437" y="766"/>
                  </a:lnTo>
                  <a:lnTo>
                    <a:pt x="437" y="767"/>
                  </a:lnTo>
                  <a:lnTo>
                    <a:pt x="438" y="767"/>
                  </a:lnTo>
                  <a:lnTo>
                    <a:pt x="438" y="769"/>
                  </a:lnTo>
                  <a:lnTo>
                    <a:pt x="439" y="769"/>
                  </a:lnTo>
                  <a:lnTo>
                    <a:pt x="439" y="770"/>
                  </a:lnTo>
                  <a:lnTo>
                    <a:pt x="440" y="771"/>
                  </a:lnTo>
                  <a:lnTo>
                    <a:pt x="443" y="773"/>
                  </a:lnTo>
                  <a:lnTo>
                    <a:pt x="444" y="773"/>
                  </a:lnTo>
                  <a:lnTo>
                    <a:pt x="445" y="774"/>
                  </a:lnTo>
                  <a:lnTo>
                    <a:pt x="445" y="776"/>
                  </a:lnTo>
                  <a:lnTo>
                    <a:pt x="445" y="777"/>
                  </a:lnTo>
                  <a:lnTo>
                    <a:pt x="446" y="778"/>
                  </a:lnTo>
                  <a:lnTo>
                    <a:pt x="447" y="779"/>
                  </a:lnTo>
                  <a:lnTo>
                    <a:pt x="448" y="779"/>
                  </a:lnTo>
                  <a:lnTo>
                    <a:pt x="448" y="778"/>
                  </a:lnTo>
                  <a:lnTo>
                    <a:pt x="451" y="771"/>
                  </a:lnTo>
                  <a:lnTo>
                    <a:pt x="451" y="770"/>
                  </a:lnTo>
                  <a:lnTo>
                    <a:pt x="452" y="770"/>
                  </a:lnTo>
                  <a:lnTo>
                    <a:pt x="455" y="769"/>
                  </a:lnTo>
                  <a:lnTo>
                    <a:pt x="457" y="769"/>
                  </a:lnTo>
                  <a:lnTo>
                    <a:pt x="466" y="773"/>
                  </a:lnTo>
                  <a:lnTo>
                    <a:pt x="468" y="773"/>
                  </a:lnTo>
                  <a:lnTo>
                    <a:pt x="469" y="773"/>
                  </a:lnTo>
                  <a:lnTo>
                    <a:pt x="472" y="771"/>
                  </a:lnTo>
                  <a:lnTo>
                    <a:pt x="474" y="771"/>
                  </a:lnTo>
                  <a:lnTo>
                    <a:pt x="474" y="772"/>
                  </a:lnTo>
                  <a:lnTo>
                    <a:pt x="476" y="773"/>
                  </a:lnTo>
                  <a:lnTo>
                    <a:pt x="481" y="774"/>
                  </a:lnTo>
                  <a:lnTo>
                    <a:pt x="482" y="775"/>
                  </a:lnTo>
                  <a:lnTo>
                    <a:pt x="487" y="780"/>
                  </a:lnTo>
                  <a:lnTo>
                    <a:pt x="488" y="780"/>
                  </a:lnTo>
                  <a:lnTo>
                    <a:pt x="491" y="780"/>
                  </a:lnTo>
                  <a:lnTo>
                    <a:pt x="493" y="780"/>
                  </a:lnTo>
                  <a:lnTo>
                    <a:pt x="494" y="781"/>
                  </a:lnTo>
                  <a:lnTo>
                    <a:pt x="495" y="781"/>
                  </a:lnTo>
                  <a:lnTo>
                    <a:pt x="497" y="781"/>
                  </a:lnTo>
                  <a:lnTo>
                    <a:pt x="499" y="781"/>
                  </a:lnTo>
                  <a:lnTo>
                    <a:pt x="500" y="781"/>
                  </a:lnTo>
                  <a:lnTo>
                    <a:pt x="501" y="781"/>
                  </a:lnTo>
                  <a:lnTo>
                    <a:pt x="502" y="782"/>
                  </a:lnTo>
                  <a:lnTo>
                    <a:pt x="502" y="783"/>
                  </a:lnTo>
                  <a:lnTo>
                    <a:pt x="503" y="784"/>
                  </a:lnTo>
                  <a:lnTo>
                    <a:pt x="505" y="784"/>
                  </a:lnTo>
                  <a:lnTo>
                    <a:pt x="506" y="785"/>
                  </a:lnTo>
                  <a:lnTo>
                    <a:pt x="508" y="787"/>
                  </a:lnTo>
                  <a:lnTo>
                    <a:pt x="508" y="788"/>
                  </a:lnTo>
                  <a:lnTo>
                    <a:pt x="509" y="788"/>
                  </a:lnTo>
                  <a:lnTo>
                    <a:pt x="512" y="787"/>
                  </a:lnTo>
                  <a:lnTo>
                    <a:pt x="514" y="788"/>
                  </a:lnTo>
                  <a:lnTo>
                    <a:pt x="516" y="788"/>
                  </a:lnTo>
                  <a:lnTo>
                    <a:pt x="517" y="789"/>
                  </a:lnTo>
                  <a:lnTo>
                    <a:pt x="520" y="788"/>
                  </a:lnTo>
                  <a:lnTo>
                    <a:pt x="521" y="788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5" y="790"/>
                  </a:lnTo>
                  <a:lnTo>
                    <a:pt x="526" y="790"/>
                  </a:lnTo>
                  <a:lnTo>
                    <a:pt x="527" y="789"/>
                  </a:lnTo>
                  <a:lnTo>
                    <a:pt x="530" y="788"/>
                  </a:lnTo>
                  <a:lnTo>
                    <a:pt x="531" y="787"/>
                  </a:lnTo>
                  <a:lnTo>
                    <a:pt x="531" y="787"/>
                  </a:lnTo>
                  <a:lnTo>
                    <a:pt x="537" y="786"/>
                  </a:lnTo>
                  <a:lnTo>
                    <a:pt x="538" y="786"/>
                  </a:lnTo>
                  <a:lnTo>
                    <a:pt x="540" y="787"/>
                  </a:lnTo>
                  <a:lnTo>
                    <a:pt x="542" y="789"/>
                  </a:lnTo>
                  <a:lnTo>
                    <a:pt x="543" y="790"/>
                  </a:lnTo>
                  <a:lnTo>
                    <a:pt x="544" y="790"/>
                  </a:lnTo>
                  <a:lnTo>
                    <a:pt x="547" y="791"/>
                  </a:lnTo>
                  <a:lnTo>
                    <a:pt x="548" y="791"/>
                  </a:lnTo>
                  <a:lnTo>
                    <a:pt x="549" y="790"/>
                  </a:lnTo>
                  <a:lnTo>
                    <a:pt x="550" y="790"/>
                  </a:lnTo>
                  <a:lnTo>
                    <a:pt x="551" y="790"/>
                  </a:lnTo>
                  <a:lnTo>
                    <a:pt x="552" y="790"/>
                  </a:lnTo>
                  <a:lnTo>
                    <a:pt x="553" y="790"/>
                  </a:lnTo>
                  <a:lnTo>
                    <a:pt x="555" y="790"/>
                  </a:lnTo>
                  <a:lnTo>
                    <a:pt x="556" y="790"/>
                  </a:lnTo>
                  <a:lnTo>
                    <a:pt x="557" y="791"/>
                  </a:lnTo>
                  <a:lnTo>
                    <a:pt x="559" y="792"/>
                  </a:lnTo>
                  <a:lnTo>
                    <a:pt x="561" y="794"/>
                  </a:lnTo>
                  <a:lnTo>
                    <a:pt x="561" y="795"/>
                  </a:lnTo>
                  <a:lnTo>
                    <a:pt x="561" y="796"/>
                  </a:lnTo>
                  <a:lnTo>
                    <a:pt x="561" y="797"/>
                  </a:lnTo>
                  <a:lnTo>
                    <a:pt x="564" y="798"/>
                  </a:lnTo>
                  <a:lnTo>
                    <a:pt x="567" y="802"/>
                  </a:lnTo>
                  <a:lnTo>
                    <a:pt x="568" y="803"/>
                  </a:lnTo>
                  <a:lnTo>
                    <a:pt x="569" y="803"/>
                  </a:lnTo>
                  <a:lnTo>
                    <a:pt x="576" y="804"/>
                  </a:lnTo>
                  <a:lnTo>
                    <a:pt x="579" y="806"/>
                  </a:lnTo>
                  <a:lnTo>
                    <a:pt x="581" y="806"/>
                  </a:lnTo>
                  <a:lnTo>
                    <a:pt x="584" y="807"/>
                  </a:lnTo>
                  <a:lnTo>
                    <a:pt x="584" y="807"/>
                  </a:lnTo>
                  <a:lnTo>
                    <a:pt x="586" y="809"/>
                  </a:lnTo>
                  <a:lnTo>
                    <a:pt x="587" y="810"/>
                  </a:lnTo>
                  <a:lnTo>
                    <a:pt x="591" y="811"/>
                  </a:lnTo>
                  <a:lnTo>
                    <a:pt x="592" y="811"/>
                  </a:lnTo>
                  <a:lnTo>
                    <a:pt x="593" y="812"/>
                  </a:lnTo>
                  <a:lnTo>
                    <a:pt x="593" y="813"/>
                  </a:lnTo>
                  <a:lnTo>
                    <a:pt x="592" y="815"/>
                  </a:lnTo>
                  <a:lnTo>
                    <a:pt x="591" y="815"/>
                  </a:lnTo>
                  <a:lnTo>
                    <a:pt x="589" y="816"/>
                  </a:lnTo>
                  <a:lnTo>
                    <a:pt x="589" y="818"/>
                  </a:lnTo>
                  <a:lnTo>
                    <a:pt x="590" y="820"/>
                  </a:lnTo>
                  <a:lnTo>
                    <a:pt x="592" y="820"/>
                  </a:lnTo>
                  <a:lnTo>
                    <a:pt x="594" y="820"/>
                  </a:lnTo>
                  <a:lnTo>
                    <a:pt x="595" y="821"/>
                  </a:lnTo>
                  <a:lnTo>
                    <a:pt x="595" y="821"/>
                  </a:lnTo>
                  <a:lnTo>
                    <a:pt x="596" y="822"/>
                  </a:lnTo>
                  <a:lnTo>
                    <a:pt x="597" y="822"/>
                  </a:lnTo>
                  <a:lnTo>
                    <a:pt x="598" y="822"/>
                  </a:lnTo>
                  <a:lnTo>
                    <a:pt x="599" y="820"/>
                  </a:lnTo>
                  <a:lnTo>
                    <a:pt x="600" y="819"/>
                  </a:lnTo>
                  <a:lnTo>
                    <a:pt x="601" y="819"/>
                  </a:lnTo>
                  <a:lnTo>
                    <a:pt x="605" y="818"/>
                  </a:lnTo>
                  <a:lnTo>
                    <a:pt x="606" y="818"/>
                  </a:lnTo>
                  <a:lnTo>
                    <a:pt x="607" y="818"/>
                  </a:lnTo>
                  <a:lnTo>
                    <a:pt x="608" y="817"/>
                  </a:lnTo>
                  <a:lnTo>
                    <a:pt x="608" y="816"/>
                  </a:lnTo>
                  <a:lnTo>
                    <a:pt x="609" y="815"/>
                  </a:lnTo>
                  <a:lnTo>
                    <a:pt x="610" y="814"/>
                  </a:lnTo>
                  <a:lnTo>
                    <a:pt x="613" y="814"/>
                  </a:lnTo>
                  <a:lnTo>
                    <a:pt x="615" y="814"/>
                  </a:lnTo>
                  <a:lnTo>
                    <a:pt x="617" y="812"/>
                  </a:lnTo>
                  <a:lnTo>
                    <a:pt x="618" y="812"/>
                  </a:lnTo>
                  <a:lnTo>
                    <a:pt x="620" y="811"/>
                  </a:lnTo>
                  <a:lnTo>
                    <a:pt x="622" y="812"/>
                  </a:lnTo>
                  <a:lnTo>
                    <a:pt x="623" y="812"/>
                  </a:lnTo>
                  <a:lnTo>
                    <a:pt x="625" y="813"/>
                  </a:lnTo>
                  <a:lnTo>
                    <a:pt x="626" y="814"/>
                  </a:lnTo>
                  <a:lnTo>
                    <a:pt x="627" y="815"/>
                  </a:lnTo>
                  <a:lnTo>
                    <a:pt x="627" y="815"/>
                  </a:lnTo>
                  <a:lnTo>
                    <a:pt x="628" y="818"/>
                  </a:lnTo>
                  <a:lnTo>
                    <a:pt x="628" y="819"/>
                  </a:lnTo>
                  <a:lnTo>
                    <a:pt x="629" y="818"/>
                  </a:lnTo>
                  <a:lnTo>
                    <a:pt x="629" y="815"/>
                  </a:lnTo>
                  <a:lnTo>
                    <a:pt x="631" y="813"/>
                  </a:lnTo>
                  <a:lnTo>
                    <a:pt x="631" y="812"/>
                  </a:lnTo>
                  <a:lnTo>
                    <a:pt x="632" y="811"/>
                  </a:lnTo>
                  <a:lnTo>
                    <a:pt x="634" y="811"/>
                  </a:lnTo>
                  <a:lnTo>
                    <a:pt x="638" y="815"/>
                  </a:lnTo>
                  <a:lnTo>
                    <a:pt x="638" y="815"/>
                  </a:lnTo>
                  <a:lnTo>
                    <a:pt x="639" y="815"/>
                  </a:lnTo>
                  <a:lnTo>
                    <a:pt x="641" y="814"/>
                  </a:lnTo>
                  <a:lnTo>
                    <a:pt x="642" y="814"/>
                  </a:lnTo>
                  <a:lnTo>
                    <a:pt x="643" y="815"/>
                  </a:lnTo>
                  <a:lnTo>
                    <a:pt x="644" y="815"/>
                  </a:lnTo>
                  <a:lnTo>
                    <a:pt x="648" y="820"/>
                  </a:lnTo>
                  <a:lnTo>
                    <a:pt x="648" y="821"/>
                  </a:lnTo>
                  <a:lnTo>
                    <a:pt x="648" y="822"/>
                  </a:lnTo>
                  <a:lnTo>
                    <a:pt x="649" y="823"/>
                  </a:lnTo>
                  <a:lnTo>
                    <a:pt x="649" y="824"/>
                  </a:lnTo>
                  <a:lnTo>
                    <a:pt x="651" y="824"/>
                  </a:lnTo>
                  <a:lnTo>
                    <a:pt x="652" y="824"/>
                  </a:lnTo>
                  <a:lnTo>
                    <a:pt x="655" y="823"/>
                  </a:lnTo>
                  <a:lnTo>
                    <a:pt x="658" y="823"/>
                  </a:lnTo>
                  <a:lnTo>
                    <a:pt x="660" y="824"/>
                  </a:lnTo>
                  <a:lnTo>
                    <a:pt x="663" y="824"/>
                  </a:lnTo>
                  <a:lnTo>
                    <a:pt x="665" y="825"/>
                  </a:lnTo>
                  <a:lnTo>
                    <a:pt x="664" y="827"/>
                  </a:lnTo>
                  <a:lnTo>
                    <a:pt x="660" y="839"/>
                  </a:lnTo>
                  <a:lnTo>
                    <a:pt x="661" y="840"/>
                  </a:lnTo>
                  <a:lnTo>
                    <a:pt x="661" y="841"/>
                  </a:lnTo>
                  <a:lnTo>
                    <a:pt x="663" y="841"/>
                  </a:lnTo>
                  <a:lnTo>
                    <a:pt x="668" y="844"/>
                  </a:lnTo>
                  <a:lnTo>
                    <a:pt x="670" y="845"/>
                  </a:lnTo>
                  <a:lnTo>
                    <a:pt x="670" y="846"/>
                  </a:lnTo>
                  <a:lnTo>
                    <a:pt x="672" y="848"/>
                  </a:lnTo>
                  <a:lnTo>
                    <a:pt x="673" y="849"/>
                  </a:lnTo>
                  <a:lnTo>
                    <a:pt x="674" y="849"/>
                  </a:lnTo>
                  <a:lnTo>
                    <a:pt x="674" y="848"/>
                  </a:lnTo>
                  <a:lnTo>
                    <a:pt x="675" y="848"/>
                  </a:lnTo>
                  <a:lnTo>
                    <a:pt x="676" y="849"/>
                  </a:lnTo>
                  <a:lnTo>
                    <a:pt x="677" y="849"/>
                  </a:lnTo>
                  <a:lnTo>
                    <a:pt x="678" y="849"/>
                  </a:lnTo>
                  <a:lnTo>
                    <a:pt x="678" y="849"/>
                  </a:lnTo>
                  <a:lnTo>
                    <a:pt x="678" y="850"/>
                  </a:lnTo>
                  <a:lnTo>
                    <a:pt x="680" y="850"/>
                  </a:lnTo>
                  <a:lnTo>
                    <a:pt x="681" y="849"/>
                  </a:lnTo>
                  <a:lnTo>
                    <a:pt x="682" y="849"/>
                  </a:lnTo>
                  <a:lnTo>
                    <a:pt x="683" y="849"/>
                  </a:lnTo>
                  <a:lnTo>
                    <a:pt x="684" y="850"/>
                  </a:lnTo>
                  <a:lnTo>
                    <a:pt x="686" y="853"/>
                  </a:lnTo>
                  <a:lnTo>
                    <a:pt x="686" y="853"/>
                  </a:lnTo>
                  <a:lnTo>
                    <a:pt x="689" y="853"/>
                  </a:lnTo>
                  <a:lnTo>
                    <a:pt x="690" y="854"/>
                  </a:lnTo>
                  <a:lnTo>
                    <a:pt x="691" y="855"/>
                  </a:lnTo>
                  <a:lnTo>
                    <a:pt x="692" y="856"/>
                  </a:lnTo>
                  <a:lnTo>
                    <a:pt x="693" y="856"/>
                  </a:lnTo>
                  <a:lnTo>
                    <a:pt x="695" y="856"/>
                  </a:lnTo>
                  <a:lnTo>
                    <a:pt x="695" y="856"/>
                  </a:lnTo>
                  <a:lnTo>
                    <a:pt x="695" y="858"/>
                  </a:lnTo>
                  <a:lnTo>
                    <a:pt x="695" y="859"/>
                  </a:lnTo>
                  <a:lnTo>
                    <a:pt x="695" y="860"/>
                  </a:lnTo>
                  <a:lnTo>
                    <a:pt x="696" y="861"/>
                  </a:lnTo>
                  <a:lnTo>
                    <a:pt x="697" y="861"/>
                  </a:lnTo>
                  <a:lnTo>
                    <a:pt x="697" y="860"/>
                  </a:lnTo>
                  <a:lnTo>
                    <a:pt x="699" y="859"/>
                  </a:lnTo>
                  <a:lnTo>
                    <a:pt x="700" y="859"/>
                  </a:lnTo>
                  <a:lnTo>
                    <a:pt x="702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60"/>
                  </a:lnTo>
                  <a:lnTo>
                    <a:pt x="703" y="861"/>
                  </a:lnTo>
                  <a:lnTo>
                    <a:pt x="703" y="861"/>
                  </a:lnTo>
                  <a:lnTo>
                    <a:pt x="706" y="864"/>
                  </a:lnTo>
                  <a:lnTo>
                    <a:pt x="707" y="865"/>
                  </a:lnTo>
                  <a:lnTo>
                    <a:pt x="708" y="865"/>
                  </a:lnTo>
                  <a:lnTo>
                    <a:pt x="709" y="865"/>
                  </a:lnTo>
                  <a:lnTo>
                    <a:pt x="709" y="866"/>
                  </a:lnTo>
                  <a:lnTo>
                    <a:pt x="709" y="866"/>
                  </a:lnTo>
                  <a:lnTo>
                    <a:pt x="710" y="867"/>
                  </a:lnTo>
                  <a:lnTo>
                    <a:pt x="712" y="867"/>
                  </a:lnTo>
                  <a:lnTo>
                    <a:pt x="712" y="869"/>
                  </a:lnTo>
                  <a:lnTo>
                    <a:pt x="712" y="871"/>
                  </a:lnTo>
                  <a:lnTo>
                    <a:pt x="713" y="872"/>
                  </a:lnTo>
                  <a:lnTo>
                    <a:pt x="715" y="872"/>
                  </a:lnTo>
                  <a:lnTo>
                    <a:pt x="716" y="871"/>
                  </a:lnTo>
                  <a:lnTo>
                    <a:pt x="717" y="871"/>
                  </a:lnTo>
                  <a:lnTo>
                    <a:pt x="717" y="872"/>
                  </a:lnTo>
                  <a:lnTo>
                    <a:pt x="718" y="872"/>
                  </a:lnTo>
                  <a:lnTo>
                    <a:pt x="718" y="873"/>
                  </a:lnTo>
                  <a:lnTo>
                    <a:pt x="718" y="874"/>
                  </a:lnTo>
                  <a:lnTo>
                    <a:pt x="719" y="875"/>
                  </a:lnTo>
                  <a:lnTo>
                    <a:pt x="720" y="875"/>
                  </a:lnTo>
                  <a:lnTo>
                    <a:pt x="720" y="876"/>
                  </a:lnTo>
                  <a:lnTo>
                    <a:pt x="720" y="877"/>
                  </a:lnTo>
                  <a:lnTo>
                    <a:pt x="721" y="879"/>
                  </a:lnTo>
                  <a:lnTo>
                    <a:pt x="721" y="881"/>
                  </a:lnTo>
                  <a:lnTo>
                    <a:pt x="721" y="883"/>
                  </a:lnTo>
                  <a:lnTo>
                    <a:pt x="722" y="884"/>
                  </a:lnTo>
                  <a:lnTo>
                    <a:pt x="723" y="885"/>
                  </a:lnTo>
                  <a:lnTo>
                    <a:pt x="725" y="887"/>
                  </a:lnTo>
                  <a:lnTo>
                    <a:pt x="726" y="887"/>
                  </a:lnTo>
                  <a:lnTo>
                    <a:pt x="730" y="888"/>
                  </a:lnTo>
                  <a:lnTo>
                    <a:pt x="731" y="888"/>
                  </a:lnTo>
                  <a:lnTo>
                    <a:pt x="732" y="889"/>
                  </a:lnTo>
                  <a:lnTo>
                    <a:pt x="733" y="890"/>
                  </a:lnTo>
                  <a:lnTo>
                    <a:pt x="734" y="890"/>
                  </a:lnTo>
                  <a:lnTo>
                    <a:pt x="735" y="889"/>
                  </a:lnTo>
                  <a:lnTo>
                    <a:pt x="736" y="889"/>
                  </a:lnTo>
                  <a:lnTo>
                    <a:pt x="737" y="889"/>
                  </a:lnTo>
                  <a:lnTo>
                    <a:pt x="738" y="890"/>
                  </a:lnTo>
                  <a:lnTo>
                    <a:pt x="740" y="890"/>
                  </a:lnTo>
                  <a:lnTo>
                    <a:pt x="743" y="890"/>
                  </a:lnTo>
                  <a:lnTo>
                    <a:pt x="744" y="890"/>
                  </a:lnTo>
                  <a:lnTo>
                    <a:pt x="746" y="889"/>
                  </a:lnTo>
                  <a:lnTo>
                    <a:pt x="746" y="889"/>
                  </a:lnTo>
                  <a:lnTo>
                    <a:pt x="746" y="889"/>
                  </a:lnTo>
                  <a:lnTo>
                    <a:pt x="746" y="888"/>
                  </a:lnTo>
                  <a:lnTo>
                    <a:pt x="746" y="887"/>
                  </a:lnTo>
                  <a:lnTo>
                    <a:pt x="746" y="886"/>
                  </a:lnTo>
                  <a:lnTo>
                    <a:pt x="746" y="885"/>
                  </a:lnTo>
                  <a:lnTo>
                    <a:pt x="747" y="884"/>
                  </a:lnTo>
                  <a:lnTo>
                    <a:pt x="747" y="883"/>
                  </a:lnTo>
                  <a:lnTo>
                    <a:pt x="747" y="883"/>
                  </a:lnTo>
                  <a:lnTo>
                    <a:pt x="748" y="883"/>
                  </a:lnTo>
                  <a:lnTo>
                    <a:pt x="749" y="883"/>
                  </a:lnTo>
                  <a:lnTo>
                    <a:pt x="750" y="882"/>
                  </a:lnTo>
                  <a:lnTo>
                    <a:pt x="751" y="878"/>
                  </a:lnTo>
                  <a:lnTo>
                    <a:pt x="752" y="877"/>
                  </a:lnTo>
                  <a:lnTo>
                    <a:pt x="753" y="876"/>
                  </a:lnTo>
                  <a:lnTo>
                    <a:pt x="757" y="875"/>
                  </a:lnTo>
                  <a:lnTo>
                    <a:pt x="759" y="875"/>
                  </a:lnTo>
                  <a:lnTo>
                    <a:pt x="761" y="873"/>
                  </a:lnTo>
                  <a:lnTo>
                    <a:pt x="764" y="871"/>
                  </a:lnTo>
                  <a:lnTo>
                    <a:pt x="765" y="870"/>
                  </a:lnTo>
                  <a:lnTo>
                    <a:pt x="766" y="868"/>
                  </a:lnTo>
                  <a:lnTo>
                    <a:pt x="767" y="865"/>
                  </a:lnTo>
                  <a:lnTo>
                    <a:pt x="767" y="864"/>
                  </a:lnTo>
                  <a:lnTo>
                    <a:pt x="770" y="861"/>
                  </a:lnTo>
                  <a:lnTo>
                    <a:pt x="771" y="858"/>
                  </a:lnTo>
                  <a:lnTo>
                    <a:pt x="771" y="856"/>
                  </a:lnTo>
                  <a:lnTo>
                    <a:pt x="769" y="855"/>
                  </a:lnTo>
                  <a:lnTo>
                    <a:pt x="767" y="855"/>
                  </a:lnTo>
                  <a:lnTo>
                    <a:pt x="766" y="854"/>
                  </a:lnTo>
                  <a:lnTo>
                    <a:pt x="765" y="853"/>
                  </a:lnTo>
                  <a:lnTo>
                    <a:pt x="763" y="848"/>
                  </a:lnTo>
                  <a:lnTo>
                    <a:pt x="762" y="846"/>
                  </a:lnTo>
                  <a:lnTo>
                    <a:pt x="762" y="846"/>
                  </a:lnTo>
                  <a:lnTo>
                    <a:pt x="762" y="845"/>
                  </a:lnTo>
                  <a:lnTo>
                    <a:pt x="761" y="844"/>
                  </a:lnTo>
                  <a:lnTo>
                    <a:pt x="760" y="842"/>
                  </a:lnTo>
                  <a:lnTo>
                    <a:pt x="758" y="841"/>
                  </a:lnTo>
                  <a:lnTo>
                    <a:pt x="754" y="832"/>
                  </a:lnTo>
                  <a:lnTo>
                    <a:pt x="753" y="832"/>
                  </a:lnTo>
                  <a:lnTo>
                    <a:pt x="751" y="830"/>
                  </a:lnTo>
                  <a:lnTo>
                    <a:pt x="749" y="828"/>
                  </a:lnTo>
                  <a:lnTo>
                    <a:pt x="747" y="825"/>
                  </a:lnTo>
                  <a:lnTo>
                    <a:pt x="746" y="820"/>
                  </a:lnTo>
                  <a:lnTo>
                    <a:pt x="745" y="819"/>
                  </a:lnTo>
                  <a:lnTo>
                    <a:pt x="741" y="817"/>
                  </a:lnTo>
                  <a:lnTo>
                    <a:pt x="740" y="816"/>
                  </a:lnTo>
                  <a:lnTo>
                    <a:pt x="739" y="815"/>
                  </a:lnTo>
                  <a:lnTo>
                    <a:pt x="739" y="812"/>
                  </a:lnTo>
                  <a:lnTo>
                    <a:pt x="739" y="811"/>
                  </a:lnTo>
                  <a:lnTo>
                    <a:pt x="739" y="810"/>
                  </a:lnTo>
                  <a:lnTo>
                    <a:pt x="739" y="807"/>
                  </a:lnTo>
                  <a:lnTo>
                    <a:pt x="739" y="807"/>
                  </a:lnTo>
                  <a:lnTo>
                    <a:pt x="739" y="806"/>
                  </a:lnTo>
                  <a:lnTo>
                    <a:pt x="738" y="806"/>
                  </a:lnTo>
                  <a:lnTo>
                    <a:pt x="736" y="803"/>
                  </a:lnTo>
                  <a:lnTo>
                    <a:pt x="735" y="803"/>
                  </a:lnTo>
                  <a:lnTo>
                    <a:pt x="735" y="803"/>
                  </a:lnTo>
                  <a:lnTo>
                    <a:pt x="735" y="802"/>
                  </a:lnTo>
                  <a:lnTo>
                    <a:pt x="732" y="801"/>
                  </a:lnTo>
                  <a:lnTo>
                    <a:pt x="729" y="798"/>
                  </a:lnTo>
                  <a:lnTo>
                    <a:pt x="729" y="795"/>
                  </a:lnTo>
                  <a:lnTo>
                    <a:pt x="729" y="794"/>
                  </a:lnTo>
                  <a:lnTo>
                    <a:pt x="729" y="793"/>
                  </a:lnTo>
                  <a:lnTo>
                    <a:pt x="730" y="793"/>
                  </a:lnTo>
                  <a:lnTo>
                    <a:pt x="730" y="792"/>
                  </a:lnTo>
                  <a:lnTo>
                    <a:pt x="730" y="791"/>
                  </a:lnTo>
                  <a:lnTo>
                    <a:pt x="730" y="790"/>
                  </a:lnTo>
                  <a:lnTo>
                    <a:pt x="730" y="790"/>
                  </a:lnTo>
                  <a:lnTo>
                    <a:pt x="730" y="788"/>
                  </a:lnTo>
                  <a:lnTo>
                    <a:pt x="731" y="786"/>
                  </a:lnTo>
                  <a:lnTo>
                    <a:pt x="733" y="785"/>
                  </a:lnTo>
                  <a:lnTo>
                    <a:pt x="734" y="784"/>
                  </a:lnTo>
                  <a:lnTo>
                    <a:pt x="734" y="783"/>
                  </a:lnTo>
                  <a:lnTo>
                    <a:pt x="734" y="782"/>
                  </a:lnTo>
                  <a:lnTo>
                    <a:pt x="734" y="781"/>
                  </a:lnTo>
                  <a:lnTo>
                    <a:pt x="733" y="781"/>
                  </a:lnTo>
                  <a:lnTo>
                    <a:pt x="732" y="781"/>
                  </a:lnTo>
                  <a:lnTo>
                    <a:pt x="731" y="783"/>
                  </a:lnTo>
                  <a:lnTo>
                    <a:pt x="730" y="783"/>
                  </a:lnTo>
                  <a:lnTo>
                    <a:pt x="730" y="782"/>
                  </a:lnTo>
                  <a:lnTo>
                    <a:pt x="730" y="781"/>
                  </a:lnTo>
                  <a:lnTo>
                    <a:pt x="731" y="781"/>
                  </a:lnTo>
                  <a:lnTo>
                    <a:pt x="730" y="780"/>
                  </a:lnTo>
                  <a:lnTo>
                    <a:pt x="730" y="777"/>
                  </a:lnTo>
                  <a:lnTo>
                    <a:pt x="730" y="775"/>
                  </a:lnTo>
                  <a:lnTo>
                    <a:pt x="732" y="772"/>
                  </a:lnTo>
                  <a:lnTo>
                    <a:pt x="733" y="766"/>
                  </a:lnTo>
                  <a:lnTo>
                    <a:pt x="735" y="759"/>
                  </a:lnTo>
                  <a:lnTo>
                    <a:pt x="737" y="756"/>
                  </a:lnTo>
                  <a:lnTo>
                    <a:pt x="739" y="754"/>
                  </a:lnTo>
                  <a:lnTo>
                    <a:pt x="738" y="753"/>
                  </a:lnTo>
                  <a:lnTo>
                    <a:pt x="737" y="752"/>
                  </a:lnTo>
                  <a:lnTo>
                    <a:pt x="736" y="752"/>
                  </a:lnTo>
                  <a:lnTo>
                    <a:pt x="735" y="752"/>
                  </a:lnTo>
                  <a:lnTo>
                    <a:pt x="733" y="754"/>
                  </a:lnTo>
                  <a:lnTo>
                    <a:pt x="733" y="755"/>
                  </a:lnTo>
                  <a:lnTo>
                    <a:pt x="733" y="755"/>
                  </a:lnTo>
                  <a:lnTo>
                    <a:pt x="733" y="757"/>
                  </a:lnTo>
                  <a:lnTo>
                    <a:pt x="732" y="759"/>
                  </a:lnTo>
                  <a:lnTo>
                    <a:pt x="732" y="760"/>
                  </a:lnTo>
                  <a:lnTo>
                    <a:pt x="731" y="761"/>
                  </a:lnTo>
                  <a:lnTo>
                    <a:pt x="731" y="763"/>
                  </a:lnTo>
                  <a:lnTo>
                    <a:pt x="731" y="764"/>
                  </a:lnTo>
                  <a:lnTo>
                    <a:pt x="730" y="764"/>
                  </a:lnTo>
                  <a:lnTo>
                    <a:pt x="730" y="765"/>
                  </a:lnTo>
                  <a:lnTo>
                    <a:pt x="730" y="766"/>
                  </a:lnTo>
                  <a:lnTo>
                    <a:pt x="730" y="768"/>
                  </a:lnTo>
                  <a:lnTo>
                    <a:pt x="729" y="770"/>
                  </a:lnTo>
                  <a:lnTo>
                    <a:pt x="729" y="772"/>
                  </a:lnTo>
                  <a:lnTo>
                    <a:pt x="728" y="773"/>
                  </a:lnTo>
                  <a:lnTo>
                    <a:pt x="728" y="772"/>
                  </a:lnTo>
                  <a:lnTo>
                    <a:pt x="728" y="771"/>
                  </a:lnTo>
                  <a:lnTo>
                    <a:pt x="727" y="770"/>
                  </a:lnTo>
                  <a:lnTo>
                    <a:pt x="726" y="770"/>
                  </a:lnTo>
                  <a:lnTo>
                    <a:pt x="726" y="769"/>
                  </a:lnTo>
                  <a:lnTo>
                    <a:pt x="726" y="767"/>
                  </a:lnTo>
                  <a:lnTo>
                    <a:pt x="726" y="766"/>
                  </a:lnTo>
                  <a:lnTo>
                    <a:pt x="727" y="767"/>
                  </a:lnTo>
                  <a:lnTo>
                    <a:pt x="728" y="765"/>
                  </a:lnTo>
                  <a:lnTo>
                    <a:pt x="729" y="764"/>
                  </a:lnTo>
                  <a:lnTo>
                    <a:pt x="729" y="763"/>
                  </a:lnTo>
                  <a:lnTo>
                    <a:pt x="729" y="761"/>
                  </a:lnTo>
                  <a:lnTo>
                    <a:pt x="729" y="760"/>
                  </a:lnTo>
                  <a:lnTo>
                    <a:pt x="729" y="760"/>
                  </a:lnTo>
                  <a:lnTo>
                    <a:pt x="729" y="760"/>
                  </a:lnTo>
                  <a:lnTo>
                    <a:pt x="731" y="759"/>
                  </a:lnTo>
                  <a:lnTo>
                    <a:pt x="731" y="758"/>
                  </a:lnTo>
                  <a:lnTo>
                    <a:pt x="730" y="756"/>
                  </a:lnTo>
                  <a:lnTo>
                    <a:pt x="729" y="756"/>
                  </a:lnTo>
                  <a:lnTo>
                    <a:pt x="729" y="756"/>
                  </a:lnTo>
                  <a:lnTo>
                    <a:pt x="729" y="755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9" y="753"/>
                  </a:lnTo>
                  <a:lnTo>
                    <a:pt x="728" y="752"/>
                  </a:lnTo>
                  <a:lnTo>
                    <a:pt x="728" y="751"/>
                  </a:lnTo>
                  <a:lnTo>
                    <a:pt x="727" y="749"/>
                  </a:lnTo>
                  <a:lnTo>
                    <a:pt x="725" y="746"/>
                  </a:lnTo>
                  <a:lnTo>
                    <a:pt x="725" y="745"/>
                  </a:lnTo>
                  <a:lnTo>
                    <a:pt x="724" y="745"/>
                  </a:lnTo>
                  <a:lnTo>
                    <a:pt x="724" y="744"/>
                  </a:lnTo>
                  <a:lnTo>
                    <a:pt x="724" y="741"/>
                  </a:lnTo>
                  <a:lnTo>
                    <a:pt x="722" y="738"/>
                  </a:lnTo>
                  <a:lnTo>
                    <a:pt x="722" y="736"/>
                  </a:lnTo>
                  <a:lnTo>
                    <a:pt x="721" y="735"/>
                  </a:lnTo>
                  <a:lnTo>
                    <a:pt x="720" y="735"/>
                  </a:lnTo>
                  <a:lnTo>
                    <a:pt x="720" y="736"/>
                  </a:lnTo>
                  <a:lnTo>
                    <a:pt x="720" y="737"/>
                  </a:lnTo>
                  <a:lnTo>
                    <a:pt x="719" y="737"/>
                  </a:lnTo>
                  <a:lnTo>
                    <a:pt x="718" y="736"/>
                  </a:lnTo>
                  <a:lnTo>
                    <a:pt x="717" y="736"/>
                  </a:lnTo>
                  <a:lnTo>
                    <a:pt x="716" y="735"/>
                  </a:lnTo>
                  <a:lnTo>
                    <a:pt x="716" y="734"/>
                  </a:lnTo>
                  <a:lnTo>
                    <a:pt x="715" y="733"/>
                  </a:lnTo>
                  <a:lnTo>
                    <a:pt x="715" y="732"/>
                  </a:lnTo>
                  <a:lnTo>
                    <a:pt x="714" y="730"/>
                  </a:lnTo>
                  <a:lnTo>
                    <a:pt x="714" y="729"/>
                  </a:lnTo>
                  <a:lnTo>
                    <a:pt x="713" y="728"/>
                  </a:lnTo>
                  <a:lnTo>
                    <a:pt x="712" y="728"/>
                  </a:lnTo>
                  <a:lnTo>
                    <a:pt x="706" y="726"/>
                  </a:lnTo>
                  <a:lnTo>
                    <a:pt x="705" y="726"/>
                  </a:lnTo>
                  <a:lnTo>
                    <a:pt x="703" y="726"/>
                  </a:lnTo>
                  <a:lnTo>
                    <a:pt x="703" y="726"/>
                  </a:lnTo>
                  <a:lnTo>
                    <a:pt x="703" y="725"/>
                  </a:lnTo>
                  <a:lnTo>
                    <a:pt x="702" y="724"/>
                  </a:lnTo>
                  <a:lnTo>
                    <a:pt x="702" y="723"/>
                  </a:lnTo>
                  <a:lnTo>
                    <a:pt x="702" y="722"/>
                  </a:lnTo>
                  <a:lnTo>
                    <a:pt x="701" y="720"/>
                  </a:lnTo>
                  <a:lnTo>
                    <a:pt x="701" y="719"/>
                  </a:lnTo>
                  <a:lnTo>
                    <a:pt x="701" y="718"/>
                  </a:lnTo>
                  <a:lnTo>
                    <a:pt x="702" y="718"/>
                  </a:lnTo>
                  <a:lnTo>
                    <a:pt x="703" y="718"/>
                  </a:lnTo>
                  <a:lnTo>
                    <a:pt x="702" y="717"/>
                  </a:lnTo>
                  <a:lnTo>
                    <a:pt x="702" y="717"/>
                  </a:lnTo>
                  <a:lnTo>
                    <a:pt x="702" y="713"/>
                  </a:lnTo>
                  <a:lnTo>
                    <a:pt x="703" y="713"/>
                  </a:lnTo>
                  <a:lnTo>
                    <a:pt x="703" y="713"/>
                  </a:lnTo>
                  <a:lnTo>
                    <a:pt x="703" y="711"/>
                  </a:lnTo>
                  <a:lnTo>
                    <a:pt x="704" y="710"/>
                  </a:lnTo>
                  <a:lnTo>
                    <a:pt x="705" y="710"/>
                  </a:lnTo>
                  <a:lnTo>
                    <a:pt x="706" y="710"/>
                  </a:lnTo>
                  <a:lnTo>
                    <a:pt x="706" y="709"/>
                  </a:lnTo>
                  <a:lnTo>
                    <a:pt x="707" y="708"/>
                  </a:lnTo>
                  <a:lnTo>
                    <a:pt x="708" y="707"/>
                  </a:lnTo>
                  <a:lnTo>
                    <a:pt x="709" y="706"/>
                  </a:lnTo>
                  <a:lnTo>
                    <a:pt x="710" y="706"/>
                  </a:lnTo>
                  <a:lnTo>
                    <a:pt x="711" y="706"/>
                  </a:lnTo>
                  <a:lnTo>
                    <a:pt x="712" y="705"/>
                  </a:lnTo>
                  <a:lnTo>
                    <a:pt x="712" y="704"/>
                  </a:lnTo>
                  <a:lnTo>
                    <a:pt x="712" y="703"/>
                  </a:lnTo>
                  <a:lnTo>
                    <a:pt x="712" y="702"/>
                  </a:lnTo>
                  <a:lnTo>
                    <a:pt x="712" y="701"/>
                  </a:lnTo>
                  <a:lnTo>
                    <a:pt x="712" y="699"/>
                  </a:lnTo>
                  <a:lnTo>
                    <a:pt x="712" y="698"/>
                  </a:lnTo>
                  <a:lnTo>
                    <a:pt x="712" y="698"/>
                  </a:lnTo>
                  <a:lnTo>
                    <a:pt x="712" y="699"/>
                  </a:lnTo>
                  <a:lnTo>
                    <a:pt x="713" y="701"/>
                  </a:lnTo>
                  <a:lnTo>
                    <a:pt x="713" y="702"/>
                  </a:lnTo>
                  <a:lnTo>
                    <a:pt x="714" y="704"/>
                  </a:lnTo>
                  <a:lnTo>
                    <a:pt x="715" y="705"/>
                  </a:lnTo>
                  <a:lnTo>
                    <a:pt x="715" y="704"/>
                  </a:lnTo>
                  <a:lnTo>
                    <a:pt x="716" y="704"/>
                  </a:lnTo>
                  <a:lnTo>
                    <a:pt x="717" y="701"/>
                  </a:lnTo>
                  <a:lnTo>
                    <a:pt x="716" y="696"/>
                  </a:lnTo>
                  <a:lnTo>
                    <a:pt x="716" y="696"/>
                  </a:lnTo>
                  <a:lnTo>
                    <a:pt x="717" y="696"/>
                  </a:lnTo>
                  <a:lnTo>
                    <a:pt x="717" y="696"/>
                  </a:lnTo>
                  <a:lnTo>
                    <a:pt x="718" y="697"/>
                  </a:lnTo>
                  <a:lnTo>
                    <a:pt x="719" y="696"/>
                  </a:lnTo>
                  <a:lnTo>
                    <a:pt x="719" y="696"/>
                  </a:lnTo>
                  <a:lnTo>
                    <a:pt x="720" y="695"/>
                  </a:lnTo>
                  <a:lnTo>
                    <a:pt x="720" y="696"/>
                  </a:lnTo>
                  <a:lnTo>
                    <a:pt x="720" y="695"/>
                  </a:lnTo>
                  <a:lnTo>
                    <a:pt x="721" y="693"/>
                  </a:lnTo>
                  <a:lnTo>
                    <a:pt x="722" y="691"/>
                  </a:lnTo>
                  <a:lnTo>
                    <a:pt x="722" y="689"/>
                  </a:lnTo>
                  <a:lnTo>
                    <a:pt x="723" y="687"/>
                  </a:lnTo>
                  <a:lnTo>
                    <a:pt x="723" y="685"/>
                  </a:lnTo>
                  <a:lnTo>
                    <a:pt x="724" y="684"/>
                  </a:lnTo>
                  <a:lnTo>
                    <a:pt x="724" y="683"/>
                  </a:lnTo>
                  <a:lnTo>
                    <a:pt x="725" y="684"/>
                  </a:lnTo>
                  <a:lnTo>
                    <a:pt x="726" y="684"/>
                  </a:lnTo>
                  <a:lnTo>
                    <a:pt x="726" y="683"/>
                  </a:lnTo>
                  <a:lnTo>
                    <a:pt x="726" y="679"/>
                  </a:lnTo>
                  <a:lnTo>
                    <a:pt x="727" y="678"/>
                  </a:lnTo>
                  <a:lnTo>
                    <a:pt x="727" y="677"/>
                  </a:lnTo>
                  <a:lnTo>
                    <a:pt x="728" y="674"/>
                  </a:lnTo>
                  <a:lnTo>
                    <a:pt x="729" y="674"/>
                  </a:lnTo>
                  <a:lnTo>
                    <a:pt x="729" y="673"/>
                  </a:lnTo>
                  <a:lnTo>
                    <a:pt x="729" y="673"/>
                  </a:lnTo>
                  <a:lnTo>
                    <a:pt x="729" y="673"/>
                  </a:lnTo>
                  <a:lnTo>
                    <a:pt x="729" y="673"/>
                  </a:lnTo>
                  <a:lnTo>
                    <a:pt x="727" y="673"/>
                  </a:lnTo>
                  <a:lnTo>
                    <a:pt x="727" y="672"/>
                  </a:lnTo>
                  <a:lnTo>
                    <a:pt x="727" y="671"/>
                  </a:lnTo>
                  <a:lnTo>
                    <a:pt x="728" y="671"/>
                  </a:lnTo>
                  <a:lnTo>
                    <a:pt x="730" y="671"/>
                  </a:lnTo>
                  <a:lnTo>
                    <a:pt x="731" y="671"/>
                  </a:lnTo>
                  <a:lnTo>
                    <a:pt x="731" y="670"/>
                  </a:lnTo>
                  <a:lnTo>
                    <a:pt x="731" y="670"/>
                  </a:lnTo>
                  <a:lnTo>
                    <a:pt x="731" y="669"/>
                  </a:lnTo>
                  <a:lnTo>
                    <a:pt x="732" y="667"/>
                  </a:lnTo>
                  <a:lnTo>
                    <a:pt x="732" y="666"/>
                  </a:lnTo>
                  <a:lnTo>
                    <a:pt x="731" y="664"/>
                  </a:lnTo>
                  <a:lnTo>
                    <a:pt x="731" y="663"/>
                  </a:lnTo>
                  <a:lnTo>
                    <a:pt x="730" y="663"/>
                  </a:lnTo>
                  <a:lnTo>
                    <a:pt x="730" y="662"/>
                  </a:lnTo>
                  <a:lnTo>
                    <a:pt x="731" y="662"/>
                  </a:lnTo>
                  <a:lnTo>
                    <a:pt x="731" y="663"/>
                  </a:lnTo>
                  <a:lnTo>
                    <a:pt x="732" y="664"/>
                  </a:lnTo>
                  <a:lnTo>
                    <a:pt x="733" y="665"/>
                  </a:lnTo>
                  <a:lnTo>
                    <a:pt x="734" y="664"/>
                  </a:lnTo>
                  <a:lnTo>
                    <a:pt x="734" y="663"/>
                  </a:lnTo>
                  <a:lnTo>
                    <a:pt x="733" y="662"/>
                  </a:lnTo>
                  <a:lnTo>
                    <a:pt x="733" y="661"/>
                  </a:lnTo>
                  <a:lnTo>
                    <a:pt x="732" y="660"/>
                  </a:lnTo>
                  <a:lnTo>
                    <a:pt x="731" y="659"/>
                  </a:lnTo>
                  <a:lnTo>
                    <a:pt x="729" y="659"/>
                  </a:lnTo>
                  <a:lnTo>
                    <a:pt x="729" y="658"/>
                  </a:lnTo>
                  <a:lnTo>
                    <a:pt x="729" y="658"/>
                  </a:lnTo>
                  <a:lnTo>
                    <a:pt x="728" y="657"/>
                  </a:lnTo>
                  <a:lnTo>
                    <a:pt x="728" y="656"/>
                  </a:lnTo>
                  <a:lnTo>
                    <a:pt x="728" y="655"/>
                  </a:lnTo>
                  <a:lnTo>
                    <a:pt x="727" y="654"/>
                  </a:lnTo>
                  <a:lnTo>
                    <a:pt x="726" y="653"/>
                  </a:lnTo>
                  <a:lnTo>
                    <a:pt x="727" y="653"/>
                  </a:lnTo>
                  <a:lnTo>
                    <a:pt x="728" y="653"/>
                  </a:lnTo>
                  <a:lnTo>
                    <a:pt x="728" y="654"/>
                  </a:lnTo>
                  <a:lnTo>
                    <a:pt x="730" y="654"/>
                  </a:lnTo>
                  <a:lnTo>
                    <a:pt x="731" y="655"/>
                  </a:lnTo>
                  <a:lnTo>
                    <a:pt x="729" y="655"/>
                  </a:lnTo>
                  <a:lnTo>
                    <a:pt x="729" y="655"/>
                  </a:lnTo>
                  <a:lnTo>
                    <a:pt x="729" y="656"/>
                  </a:lnTo>
                  <a:lnTo>
                    <a:pt x="729" y="657"/>
                  </a:lnTo>
                  <a:lnTo>
                    <a:pt x="730" y="658"/>
                  </a:lnTo>
                  <a:lnTo>
                    <a:pt x="732" y="658"/>
                  </a:lnTo>
                  <a:lnTo>
                    <a:pt x="733" y="658"/>
                  </a:lnTo>
                  <a:lnTo>
                    <a:pt x="734" y="661"/>
                  </a:lnTo>
                  <a:lnTo>
                    <a:pt x="735" y="662"/>
                  </a:lnTo>
                  <a:lnTo>
                    <a:pt x="736" y="663"/>
                  </a:lnTo>
                  <a:lnTo>
                    <a:pt x="736" y="664"/>
                  </a:lnTo>
                  <a:lnTo>
                    <a:pt x="737" y="664"/>
                  </a:lnTo>
                  <a:lnTo>
                    <a:pt x="737" y="663"/>
                  </a:lnTo>
                  <a:lnTo>
                    <a:pt x="737" y="662"/>
                  </a:lnTo>
                  <a:lnTo>
                    <a:pt x="737" y="661"/>
                  </a:lnTo>
                  <a:lnTo>
                    <a:pt x="736" y="660"/>
                  </a:lnTo>
                  <a:lnTo>
                    <a:pt x="735" y="660"/>
                  </a:lnTo>
                  <a:lnTo>
                    <a:pt x="736" y="659"/>
                  </a:lnTo>
                  <a:lnTo>
                    <a:pt x="735" y="659"/>
                  </a:lnTo>
                  <a:lnTo>
                    <a:pt x="735" y="658"/>
                  </a:lnTo>
                  <a:lnTo>
                    <a:pt x="736" y="658"/>
                  </a:lnTo>
                  <a:lnTo>
                    <a:pt x="736" y="657"/>
                  </a:lnTo>
                  <a:lnTo>
                    <a:pt x="736" y="656"/>
                  </a:lnTo>
                  <a:lnTo>
                    <a:pt x="736" y="655"/>
                  </a:lnTo>
                  <a:lnTo>
                    <a:pt x="735" y="655"/>
                  </a:lnTo>
                  <a:lnTo>
                    <a:pt x="735" y="653"/>
                  </a:lnTo>
                  <a:lnTo>
                    <a:pt x="734" y="653"/>
                  </a:lnTo>
                  <a:lnTo>
                    <a:pt x="733" y="653"/>
                  </a:lnTo>
                  <a:lnTo>
                    <a:pt x="733" y="653"/>
                  </a:lnTo>
                  <a:lnTo>
                    <a:pt x="734" y="653"/>
                  </a:lnTo>
                  <a:lnTo>
                    <a:pt x="735" y="653"/>
                  </a:lnTo>
                  <a:lnTo>
                    <a:pt x="736" y="653"/>
                  </a:lnTo>
                  <a:lnTo>
                    <a:pt x="737" y="653"/>
                  </a:lnTo>
                  <a:lnTo>
                    <a:pt x="737" y="654"/>
                  </a:lnTo>
                  <a:lnTo>
                    <a:pt x="737" y="655"/>
                  </a:lnTo>
                  <a:lnTo>
                    <a:pt x="737" y="655"/>
                  </a:lnTo>
                  <a:lnTo>
                    <a:pt x="737" y="656"/>
                  </a:lnTo>
                  <a:lnTo>
                    <a:pt x="738" y="656"/>
                  </a:lnTo>
                  <a:lnTo>
                    <a:pt x="738" y="655"/>
                  </a:lnTo>
                  <a:lnTo>
                    <a:pt x="739" y="655"/>
                  </a:lnTo>
                  <a:lnTo>
                    <a:pt x="739" y="656"/>
                  </a:lnTo>
                  <a:lnTo>
                    <a:pt x="741" y="657"/>
                  </a:lnTo>
                  <a:lnTo>
                    <a:pt x="742" y="658"/>
                  </a:lnTo>
                  <a:lnTo>
                    <a:pt x="742" y="659"/>
                  </a:lnTo>
                  <a:lnTo>
                    <a:pt x="744" y="662"/>
                  </a:lnTo>
                  <a:lnTo>
                    <a:pt x="744" y="661"/>
                  </a:lnTo>
                  <a:lnTo>
                    <a:pt x="745" y="661"/>
                  </a:lnTo>
                  <a:lnTo>
                    <a:pt x="745" y="660"/>
                  </a:lnTo>
                  <a:lnTo>
                    <a:pt x="744" y="659"/>
                  </a:lnTo>
                  <a:lnTo>
                    <a:pt x="745" y="657"/>
                  </a:lnTo>
                  <a:lnTo>
                    <a:pt x="745" y="656"/>
                  </a:lnTo>
                  <a:lnTo>
                    <a:pt x="745" y="655"/>
                  </a:lnTo>
                  <a:lnTo>
                    <a:pt x="746" y="655"/>
                  </a:lnTo>
                  <a:lnTo>
                    <a:pt x="746" y="655"/>
                  </a:lnTo>
                  <a:lnTo>
                    <a:pt x="746" y="656"/>
                  </a:lnTo>
                  <a:lnTo>
                    <a:pt x="746" y="655"/>
                  </a:lnTo>
                  <a:lnTo>
                    <a:pt x="747" y="655"/>
                  </a:lnTo>
                  <a:lnTo>
                    <a:pt x="747" y="654"/>
                  </a:lnTo>
                  <a:lnTo>
                    <a:pt x="748" y="654"/>
                  </a:lnTo>
                  <a:lnTo>
                    <a:pt x="749" y="654"/>
                  </a:lnTo>
                  <a:lnTo>
                    <a:pt x="749" y="655"/>
                  </a:lnTo>
                  <a:lnTo>
                    <a:pt x="750" y="656"/>
                  </a:lnTo>
                  <a:lnTo>
                    <a:pt x="750" y="655"/>
                  </a:lnTo>
                  <a:lnTo>
                    <a:pt x="751" y="655"/>
                  </a:lnTo>
                  <a:lnTo>
                    <a:pt x="752" y="654"/>
                  </a:lnTo>
                  <a:lnTo>
                    <a:pt x="752" y="653"/>
                  </a:lnTo>
                  <a:lnTo>
                    <a:pt x="753" y="653"/>
                  </a:lnTo>
                  <a:lnTo>
                    <a:pt x="754" y="653"/>
                  </a:lnTo>
                  <a:lnTo>
                    <a:pt x="754" y="655"/>
                  </a:lnTo>
                  <a:lnTo>
                    <a:pt x="755" y="653"/>
                  </a:lnTo>
                  <a:lnTo>
                    <a:pt x="757" y="654"/>
                  </a:lnTo>
                  <a:lnTo>
                    <a:pt x="758" y="654"/>
                  </a:lnTo>
                  <a:lnTo>
                    <a:pt x="759" y="655"/>
                  </a:lnTo>
                  <a:lnTo>
                    <a:pt x="759" y="654"/>
                  </a:lnTo>
                  <a:lnTo>
                    <a:pt x="759" y="653"/>
                  </a:lnTo>
                  <a:lnTo>
                    <a:pt x="758" y="653"/>
                  </a:lnTo>
                  <a:lnTo>
                    <a:pt x="758" y="653"/>
                  </a:lnTo>
                  <a:lnTo>
                    <a:pt x="759" y="653"/>
                  </a:lnTo>
                  <a:lnTo>
                    <a:pt x="760" y="653"/>
                  </a:lnTo>
                  <a:lnTo>
                    <a:pt x="760" y="652"/>
                  </a:lnTo>
                  <a:lnTo>
                    <a:pt x="761" y="652"/>
                  </a:lnTo>
                  <a:lnTo>
                    <a:pt x="761" y="652"/>
                  </a:lnTo>
                  <a:lnTo>
                    <a:pt x="761" y="651"/>
                  </a:lnTo>
                  <a:lnTo>
                    <a:pt x="761" y="650"/>
                  </a:lnTo>
                  <a:lnTo>
                    <a:pt x="761" y="649"/>
                  </a:lnTo>
                  <a:lnTo>
                    <a:pt x="762" y="649"/>
                  </a:lnTo>
                  <a:lnTo>
                    <a:pt x="765" y="650"/>
                  </a:lnTo>
                  <a:lnTo>
                    <a:pt x="766" y="649"/>
                  </a:lnTo>
                  <a:lnTo>
                    <a:pt x="765" y="648"/>
                  </a:lnTo>
                  <a:lnTo>
                    <a:pt x="764" y="648"/>
                  </a:lnTo>
                  <a:lnTo>
                    <a:pt x="763" y="647"/>
                  </a:lnTo>
                  <a:lnTo>
                    <a:pt x="764" y="647"/>
                  </a:lnTo>
                  <a:lnTo>
                    <a:pt x="765" y="647"/>
                  </a:lnTo>
                  <a:lnTo>
                    <a:pt x="767" y="645"/>
                  </a:lnTo>
                  <a:lnTo>
                    <a:pt x="767" y="644"/>
                  </a:lnTo>
                  <a:lnTo>
                    <a:pt x="768" y="644"/>
                  </a:lnTo>
                  <a:lnTo>
                    <a:pt x="769" y="644"/>
                  </a:lnTo>
                  <a:lnTo>
                    <a:pt x="769" y="643"/>
                  </a:lnTo>
                  <a:lnTo>
                    <a:pt x="770" y="643"/>
                  </a:lnTo>
                  <a:lnTo>
                    <a:pt x="771" y="642"/>
                  </a:lnTo>
                  <a:lnTo>
                    <a:pt x="771" y="642"/>
                  </a:lnTo>
                  <a:lnTo>
                    <a:pt x="772" y="643"/>
                  </a:lnTo>
                  <a:lnTo>
                    <a:pt x="773" y="645"/>
                  </a:lnTo>
                  <a:lnTo>
                    <a:pt x="773" y="645"/>
                  </a:lnTo>
                  <a:lnTo>
                    <a:pt x="774" y="645"/>
                  </a:lnTo>
                  <a:lnTo>
                    <a:pt x="775" y="646"/>
                  </a:lnTo>
                  <a:lnTo>
                    <a:pt x="776" y="647"/>
                  </a:lnTo>
                  <a:lnTo>
                    <a:pt x="776" y="649"/>
                  </a:lnTo>
                  <a:lnTo>
                    <a:pt x="776" y="650"/>
                  </a:lnTo>
                  <a:lnTo>
                    <a:pt x="777" y="651"/>
                  </a:lnTo>
                  <a:lnTo>
                    <a:pt x="777" y="650"/>
                  </a:lnTo>
                  <a:lnTo>
                    <a:pt x="777" y="649"/>
                  </a:lnTo>
                  <a:lnTo>
                    <a:pt x="778" y="649"/>
                  </a:lnTo>
                  <a:lnTo>
                    <a:pt x="779" y="648"/>
                  </a:lnTo>
                  <a:lnTo>
                    <a:pt x="780" y="649"/>
                  </a:lnTo>
                  <a:lnTo>
                    <a:pt x="780" y="648"/>
                  </a:lnTo>
                  <a:lnTo>
                    <a:pt x="779" y="646"/>
                  </a:lnTo>
                  <a:lnTo>
                    <a:pt x="779" y="645"/>
                  </a:lnTo>
                  <a:lnTo>
                    <a:pt x="778" y="645"/>
                  </a:lnTo>
                  <a:lnTo>
                    <a:pt x="778" y="645"/>
                  </a:lnTo>
                  <a:lnTo>
                    <a:pt x="779" y="644"/>
                  </a:lnTo>
                  <a:lnTo>
                    <a:pt x="779" y="643"/>
                  </a:lnTo>
                  <a:lnTo>
                    <a:pt x="779" y="642"/>
                  </a:lnTo>
                  <a:lnTo>
                    <a:pt x="778" y="642"/>
                  </a:lnTo>
                  <a:lnTo>
                    <a:pt x="776" y="642"/>
                  </a:lnTo>
                  <a:lnTo>
                    <a:pt x="775" y="642"/>
                  </a:lnTo>
                  <a:lnTo>
                    <a:pt x="774" y="643"/>
                  </a:lnTo>
                  <a:lnTo>
                    <a:pt x="774" y="642"/>
                  </a:lnTo>
                  <a:lnTo>
                    <a:pt x="775" y="641"/>
                  </a:lnTo>
                  <a:lnTo>
                    <a:pt x="776" y="641"/>
                  </a:lnTo>
                  <a:lnTo>
                    <a:pt x="777" y="640"/>
                  </a:lnTo>
                  <a:lnTo>
                    <a:pt x="778" y="639"/>
                  </a:lnTo>
                  <a:lnTo>
                    <a:pt x="777" y="639"/>
                  </a:lnTo>
                  <a:lnTo>
                    <a:pt x="777" y="638"/>
                  </a:lnTo>
                  <a:lnTo>
                    <a:pt x="776" y="636"/>
                  </a:lnTo>
                  <a:lnTo>
                    <a:pt x="775" y="636"/>
                  </a:lnTo>
                  <a:lnTo>
                    <a:pt x="774" y="636"/>
                  </a:lnTo>
                  <a:lnTo>
                    <a:pt x="775" y="635"/>
                  </a:lnTo>
                  <a:lnTo>
                    <a:pt x="775" y="634"/>
                  </a:lnTo>
                  <a:lnTo>
                    <a:pt x="776" y="633"/>
                  </a:lnTo>
                  <a:lnTo>
                    <a:pt x="776" y="634"/>
                  </a:lnTo>
                  <a:lnTo>
                    <a:pt x="777" y="633"/>
                  </a:lnTo>
                  <a:lnTo>
                    <a:pt x="778" y="634"/>
                  </a:lnTo>
                  <a:lnTo>
                    <a:pt x="780" y="635"/>
                  </a:lnTo>
                  <a:lnTo>
                    <a:pt x="780" y="636"/>
                  </a:lnTo>
                  <a:lnTo>
                    <a:pt x="780" y="636"/>
                  </a:lnTo>
                  <a:lnTo>
                    <a:pt x="780" y="637"/>
                  </a:lnTo>
                  <a:lnTo>
                    <a:pt x="781" y="636"/>
                  </a:lnTo>
                  <a:lnTo>
                    <a:pt x="781" y="636"/>
                  </a:lnTo>
                  <a:lnTo>
                    <a:pt x="781" y="635"/>
                  </a:lnTo>
                  <a:lnTo>
                    <a:pt x="780" y="633"/>
                  </a:lnTo>
                  <a:lnTo>
                    <a:pt x="781" y="633"/>
                  </a:lnTo>
                  <a:lnTo>
                    <a:pt x="781" y="634"/>
                  </a:lnTo>
                  <a:lnTo>
                    <a:pt x="782" y="636"/>
                  </a:lnTo>
                  <a:lnTo>
                    <a:pt x="782" y="636"/>
                  </a:lnTo>
                  <a:lnTo>
                    <a:pt x="783" y="636"/>
                  </a:lnTo>
                  <a:lnTo>
                    <a:pt x="783" y="635"/>
                  </a:lnTo>
                  <a:lnTo>
                    <a:pt x="782" y="633"/>
                  </a:lnTo>
                  <a:lnTo>
                    <a:pt x="781" y="632"/>
                  </a:lnTo>
                  <a:lnTo>
                    <a:pt x="782" y="632"/>
                  </a:lnTo>
                  <a:lnTo>
                    <a:pt x="783" y="634"/>
                  </a:lnTo>
                  <a:lnTo>
                    <a:pt x="784" y="634"/>
                  </a:lnTo>
                  <a:lnTo>
                    <a:pt x="784" y="633"/>
                  </a:lnTo>
                  <a:lnTo>
                    <a:pt x="783" y="632"/>
                  </a:lnTo>
                  <a:lnTo>
                    <a:pt x="783" y="631"/>
                  </a:lnTo>
                  <a:lnTo>
                    <a:pt x="784" y="632"/>
                  </a:lnTo>
                  <a:lnTo>
                    <a:pt x="785" y="633"/>
                  </a:lnTo>
                  <a:lnTo>
                    <a:pt x="785" y="634"/>
                  </a:lnTo>
                  <a:lnTo>
                    <a:pt x="785" y="635"/>
                  </a:lnTo>
                  <a:lnTo>
                    <a:pt x="785" y="636"/>
                  </a:lnTo>
                  <a:lnTo>
                    <a:pt x="786" y="636"/>
                  </a:lnTo>
                  <a:lnTo>
                    <a:pt x="786" y="635"/>
                  </a:lnTo>
                  <a:lnTo>
                    <a:pt x="787" y="634"/>
                  </a:lnTo>
                  <a:lnTo>
                    <a:pt x="786" y="634"/>
                  </a:lnTo>
                  <a:lnTo>
                    <a:pt x="786" y="633"/>
                  </a:lnTo>
                  <a:lnTo>
                    <a:pt x="786" y="632"/>
                  </a:lnTo>
                  <a:lnTo>
                    <a:pt x="787" y="632"/>
                  </a:lnTo>
                  <a:lnTo>
                    <a:pt x="788" y="630"/>
                  </a:lnTo>
                  <a:lnTo>
                    <a:pt x="788" y="630"/>
                  </a:lnTo>
                  <a:lnTo>
                    <a:pt x="788" y="630"/>
                  </a:lnTo>
                  <a:lnTo>
                    <a:pt x="788" y="630"/>
                  </a:lnTo>
                  <a:lnTo>
                    <a:pt x="789" y="630"/>
                  </a:lnTo>
                  <a:lnTo>
                    <a:pt x="790" y="630"/>
                  </a:lnTo>
                  <a:lnTo>
                    <a:pt x="791" y="631"/>
                  </a:lnTo>
                  <a:lnTo>
                    <a:pt x="791" y="632"/>
                  </a:lnTo>
                  <a:lnTo>
                    <a:pt x="792" y="631"/>
                  </a:lnTo>
                  <a:lnTo>
                    <a:pt x="791" y="628"/>
                  </a:lnTo>
                  <a:lnTo>
                    <a:pt x="791" y="627"/>
                  </a:lnTo>
                  <a:lnTo>
                    <a:pt x="790" y="627"/>
                  </a:lnTo>
                  <a:lnTo>
                    <a:pt x="789" y="627"/>
                  </a:lnTo>
                  <a:lnTo>
                    <a:pt x="789" y="626"/>
                  </a:lnTo>
                  <a:lnTo>
                    <a:pt x="790" y="626"/>
                  </a:lnTo>
                  <a:lnTo>
                    <a:pt x="790" y="625"/>
                  </a:lnTo>
                  <a:lnTo>
                    <a:pt x="792" y="624"/>
                  </a:lnTo>
                  <a:lnTo>
                    <a:pt x="793" y="622"/>
                  </a:lnTo>
                  <a:lnTo>
                    <a:pt x="794" y="622"/>
                  </a:lnTo>
                  <a:lnTo>
                    <a:pt x="793" y="624"/>
                  </a:lnTo>
                  <a:lnTo>
                    <a:pt x="793" y="625"/>
                  </a:lnTo>
                  <a:lnTo>
                    <a:pt x="795" y="626"/>
                  </a:lnTo>
                  <a:lnTo>
                    <a:pt x="797" y="626"/>
                  </a:lnTo>
                  <a:lnTo>
                    <a:pt x="797" y="627"/>
                  </a:lnTo>
                  <a:lnTo>
                    <a:pt x="798" y="627"/>
                  </a:lnTo>
                  <a:lnTo>
                    <a:pt x="799" y="627"/>
                  </a:lnTo>
                  <a:lnTo>
                    <a:pt x="798" y="626"/>
                  </a:lnTo>
                  <a:lnTo>
                    <a:pt x="797" y="625"/>
                  </a:lnTo>
                  <a:lnTo>
                    <a:pt x="796" y="622"/>
                  </a:lnTo>
                  <a:lnTo>
                    <a:pt x="788" y="619"/>
                  </a:lnTo>
                  <a:lnTo>
                    <a:pt x="787" y="616"/>
                  </a:lnTo>
                  <a:lnTo>
                    <a:pt x="785" y="614"/>
                  </a:lnTo>
                  <a:lnTo>
                    <a:pt x="784" y="614"/>
                  </a:lnTo>
                  <a:lnTo>
                    <a:pt x="783" y="614"/>
                  </a:lnTo>
                  <a:lnTo>
                    <a:pt x="782" y="614"/>
                  </a:lnTo>
                  <a:lnTo>
                    <a:pt x="781" y="614"/>
                  </a:lnTo>
                  <a:lnTo>
                    <a:pt x="779" y="612"/>
                  </a:lnTo>
                  <a:lnTo>
                    <a:pt x="778" y="610"/>
                  </a:lnTo>
                  <a:lnTo>
                    <a:pt x="777" y="610"/>
                  </a:lnTo>
                  <a:lnTo>
                    <a:pt x="775" y="610"/>
                  </a:lnTo>
                  <a:lnTo>
                    <a:pt x="771" y="610"/>
                  </a:lnTo>
                  <a:lnTo>
                    <a:pt x="770" y="609"/>
                  </a:lnTo>
                  <a:lnTo>
                    <a:pt x="771" y="609"/>
                  </a:lnTo>
                  <a:lnTo>
                    <a:pt x="771" y="608"/>
                  </a:lnTo>
                  <a:lnTo>
                    <a:pt x="770" y="607"/>
                  </a:lnTo>
                  <a:lnTo>
                    <a:pt x="770" y="606"/>
                  </a:lnTo>
                  <a:lnTo>
                    <a:pt x="768" y="605"/>
                  </a:lnTo>
                  <a:lnTo>
                    <a:pt x="767" y="604"/>
                  </a:lnTo>
                  <a:lnTo>
                    <a:pt x="768" y="603"/>
                  </a:lnTo>
                  <a:lnTo>
                    <a:pt x="769" y="601"/>
                  </a:lnTo>
                  <a:lnTo>
                    <a:pt x="771" y="599"/>
                  </a:lnTo>
                  <a:lnTo>
                    <a:pt x="773" y="598"/>
                  </a:lnTo>
                  <a:lnTo>
                    <a:pt x="775" y="599"/>
                  </a:lnTo>
                  <a:lnTo>
                    <a:pt x="776" y="600"/>
                  </a:lnTo>
                  <a:lnTo>
                    <a:pt x="777" y="601"/>
                  </a:lnTo>
                  <a:lnTo>
                    <a:pt x="778" y="602"/>
                  </a:lnTo>
                  <a:lnTo>
                    <a:pt x="779" y="603"/>
                  </a:lnTo>
                  <a:lnTo>
                    <a:pt x="785" y="602"/>
                  </a:lnTo>
                  <a:lnTo>
                    <a:pt x="786" y="601"/>
                  </a:lnTo>
                  <a:lnTo>
                    <a:pt x="788" y="598"/>
                  </a:lnTo>
                  <a:lnTo>
                    <a:pt x="776" y="580"/>
                  </a:lnTo>
                  <a:lnTo>
                    <a:pt x="771" y="566"/>
                  </a:lnTo>
                  <a:lnTo>
                    <a:pt x="770" y="564"/>
                  </a:lnTo>
                  <a:lnTo>
                    <a:pt x="770" y="563"/>
                  </a:lnTo>
                  <a:lnTo>
                    <a:pt x="769" y="563"/>
                  </a:lnTo>
                  <a:lnTo>
                    <a:pt x="767" y="562"/>
                  </a:lnTo>
                  <a:lnTo>
                    <a:pt x="767" y="562"/>
                  </a:lnTo>
                  <a:lnTo>
                    <a:pt x="766" y="561"/>
                  </a:lnTo>
                  <a:lnTo>
                    <a:pt x="763" y="559"/>
                  </a:lnTo>
                  <a:lnTo>
                    <a:pt x="756" y="545"/>
                  </a:lnTo>
                  <a:lnTo>
                    <a:pt x="754" y="544"/>
                  </a:lnTo>
                  <a:lnTo>
                    <a:pt x="752" y="543"/>
                  </a:lnTo>
                  <a:lnTo>
                    <a:pt x="737" y="543"/>
                  </a:lnTo>
                  <a:lnTo>
                    <a:pt x="729" y="539"/>
                  </a:lnTo>
                  <a:lnTo>
                    <a:pt x="728" y="539"/>
                  </a:lnTo>
                  <a:lnTo>
                    <a:pt x="727" y="540"/>
                  </a:lnTo>
                  <a:lnTo>
                    <a:pt x="727" y="541"/>
                  </a:lnTo>
                  <a:lnTo>
                    <a:pt x="727" y="544"/>
                  </a:lnTo>
                  <a:lnTo>
                    <a:pt x="727" y="546"/>
                  </a:lnTo>
                  <a:lnTo>
                    <a:pt x="726" y="547"/>
                  </a:lnTo>
                  <a:lnTo>
                    <a:pt x="719" y="543"/>
                  </a:lnTo>
                  <a:lnTo>
                    <a:pt x="718" y="542"/>
                  </a:lnTo>
                  <a:lnTo>
                    <a:pt x="717" y="541"/>
                  </a:lnTo>
                  <a:lnTo>
                    <a:pt x="717" y="540"/>
                  </a:lnTo>
                  <a:lnTo>
                    <a:pt x="718" y="538"/>
                  </a:lnTo>
                  <a:lnTo>
                    <a:pt x="719" y="538"/>
                  </a:lnTo>
                  <a:lnTo>
                    <a:pt x="719" y="537"/>
                  </a:lnTo>
                  <a:lnTo>
                    <a:pt x="717" y="534"/>
                  </a:lnTo>
                  <a:lnTo>
                    <a:pt x="714" y="531"/>
                  </a:lnTo>
                  <a:lnTo>
                    <a:pt x="714" y="530"/>
                  </a:lnTo>
                  <a:lnTo>
                    <a:pt x="718" y="528"/>
                  </a:lnTo>
                  <a:lnTo>
                    <a:pt x="720" y="526"/>
                  </a:lnTo>
                  <a:lnTo>
                    <a:pt x="720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6" y="524"/>
                  </a:lnTo>
                  <a:lnTo>
                    <a:pt x="716" y="523"/>
                  </a:lnTo>
                  <a:lnTo>
                    <a:pt x="717" y="523"/>
                  </a:lnTo>
                  <a:lnTo>
                    <a:pt x="717" y="521"/>
                  </a:lnTo>
                  <a:lnTo>
                    <a:pt x="717" y="520"/>
                  </a:lnTo>
                  <a:lnTo>
                    <a:pt x="716" y="520"/>
                  </a:lnTo>
                  <a:lnTo>
                    <a:pt x="715" y="519"/>
                  </a:lnTo>
                  <a:lnTo>
                    <a:pt x="715" y="518"/>
                  </a:lnTo>
                  <a:lnTo>
                    <a:pt x="716" y="517"/>
                  </a:lnTo>
                  <a:lnTo>
                    <a:pt x="717" y="517"/>
                  </a:lnTo>
                  <a:lnTo>
                    <a:pt x="717" y="516"/>
                  </a:lnTo>
                  <a:lnTo>
                    <a:pt x="716" y="515"/>
                  </a:lnTo>
                  <a:lnTo>
                    <a:pt x="715" y="515"/>
                  </a:lnTo>
                  <a:lnTo>
                    <a:pt x="712" y="513"/>
                  </a:lnTo>
                  <a:lnTo>
                    <a:pt x="703" y="509"/>
                  </a:lnTo>
                  <a:lnTo>
                    <a:pt x="693" y="507"/>
                  </a:lnTo>
                  <a:lnTo>
                    <a:pt x="698" y="491"/>
                  </a:lnTo>
                  <a:lnTo>
                    <a:pt x="703" y="478"/>
                  </a:lnTo>
                  <a:lnTo>
                    <a:pt x="703" y="477"/>
                  </a:lnTo>
                  <a:lnTo>
                    <a:pt x="705" y="476"/>
                  </a:lnTo>
                  <a:lnTo>
                    <a:pt x="708" y="474"/>
                  </a:lnTo>
                  <a:lnTo>
                    <a:pt x="709" y="474"/>
                  </a:lnTo>
                  <a:lnTo>
                    <a:pt x="710" y="473"/>
                  </a:lnTo>
                  <a:lnTo>
                    <a:pt x="712" y="470"/>
                  </a:lnTo>
                  <a:lnTo>
                    <a:pt x="713" y="467"/>
                  </a:lnTo>
                  <a:lnTo>
                    <a:pt x="714" y="464"/>
                  </a:lnTo>
                  <a:lnTo>
                    <a:pt x="713" y="461"/>
                  </a:lnTo>
                  <a:lnTo>
                    <a:pt x="712" y="458"/>
                  </a:lnTo>
                  <a:lnTo>
                    <a:pt x="705" y="455"/>
                  </a:lnTo>
                  <a:lnTo>
                    <a:pt x="703" y="454"/>
                  </a:lnTo>
                  <a:lnTo>
                    <a:pt x="706" y="440"/>
                  </a:lnTo>
                  <a:lnTo>
                    <a:pt x="708" y="425"/>
                  </a:lnTo>
                  <a:lnTo>
                    <a:pt x="709" y="423"/>
                  </a:lnTo>
                  <a:lnTo>
                    <a:pt x="711" y="422"/>
                  </a:lnTo>
                  <a:lnTo>
                    <a:pt x="720" y="418"/>
                  </a:lnTo>
                  <a:lnTo>
                    <a:pt x="722" y="414"/>
                  </a:lnTo>
                  <a:lnTo>
                    <a:pt x="724" y="413"/>
                  </a:lnTo>
                  <a:lnTo>
                    <a:pt x="724" y="411"/>
                  </a:lnTo>
                  <a:lnTo>
                    <a:pt x="724" y="408"/>
                  </a:lnTo>
                  <a:lnTo>
                    <a:pt x="723" y="406"/>
                  </a:lnTo>
                  <a:lnTo>
                    <a:pt x="722" y="404"/>
                  </a:lnTo>
                  <a:lnTo>
                    <a:pt x="723" y="403"/>
                  </a:lnTo>
                  <a:lnTo>
                    <a:pt x="724" y="402"/>
                  </a:lnTo>
                  <a:lnTo>
                    <a:pt x="724" y="401"/>
                  </a:lnTo>
                  <a:lnTo>
                    <a:pt x="724" y="400"/>
                  </a:lnTo>
                  <a:lnTo>
                    <a:pt x="724" y="399"/>
                  </a:lnTo>
                  <a:lnTo>
                    <a:pt x="724" y="398"/>
                  </a:lnTo>
                  <a:lnTo>
                    <a:pt x="724" y="397"/>
                  </a:lnTo>
                  <a:lnTo>
                    <a:pt x="724" y="397"/>
                  </a:lnTo>
                  <a:lnTo>
                    <a:pt x="727" y="396"/>
                  </a:lnTo>
                  <a:lnTo>
                    <a:pt x="728" y="395"/>
                  </a:lnTo>
                  <a:lnTo>
                    <a:pt x="729" y="393"/>
                  </a:lnTo>
                  <a:lnTo>
                    <a:pt x="729" y="391"/>
                  </a:lnTo>
                  <a:lnTo>
                    <a:pt x="731" y="389"/>
                  </a:lnTo>
                  <a:lnTo>
                    <a:pt x="733" y="389"/>
                  </a:lnTo>
                  <a:lnTo>
                    <a:pt x="735" y="389"/>
                  </a:lnTo>
                  <a:lnTo>
                    <a:pt x="736" y="389"/>
                  </a:lnTo>
                  <a:lnTo>
                    <a:pt x="738" y="392"/>
                  </a:lnTo>
                  <a:lnTo>
                    <a:pt x="740" y="393"/>
                  </a:lnTo>
                  <a:lnTo>
                    <a:pt x="741" y="393"/>
                  </a:lnTo>
                  <a:lnTo>
                    <a:pt x="741" y="394"/>
                  </a:lnTo>
                  <a:lnTo>
                    <a:pt x="741" y="395"/>
                  </a:lnTo>
                  <a:lnTo>
                    <a:pt x="742" y="395"/>
                  </a:lnTo>
                  <a:lnTo>
                    <a:pt x="743" y="396"/>
                  </a:lnTo>
                  <a:lnTo>
                    <a:pt x="745" y="397"/>
                  </a:lnTo>
                  <a:lnTo>
                    <a:pt x="746" y="399"/>
                  </a:lnTo>
                  <a:lnTo>
                    <a:pt x="746" y="400"/>
                  </a:lnTo>
                  <a:lnTo>
                    <a:pt x="748" y="403"/>
                  </a:lnTo>
                  <a:lnTo>
                    <a:pt x="749" y="405"/>
                  </a:lnTo>
                  <a:lnTo>
                    <a:pt x="750" y="405"/>
                  </a:lnTo>
                  <a:lnTo>
                    <a:pt x="750" y="406"/>
                  </a:lnTo>
                  <a:lnTo>
                    <a:pt x="750" y="406"/>
                  </a:lnTo>
                  <a:lnTo>
                    <a:pt x="751" y="407"/>
                  </a:lnTo>
                  <a:lnTo>
                    <a:pt x="753" y="409"/>
                  </a:lnTo>
                  <a:lnTo>
                    <a:pt x="754" y="411"/>
                  </a:lnTo>
                  <a:lnTo>
                    <a:pt x="754" y="412"/>
                  </a:lnTo>
                  <a:lnTo>
                    <a:pt x="754" y="414"/>
                  </a:lnTo>
                  <a:lnTo>
                    <a:pt x="754" y="414"/>
                  </a:lnTo>
                  <a:lnTo>
                    <a:pt x="754" y="415"/>
                  </a:lnTo>
                  <a:lnTo>
                    <a:pt x="755" y="416"/>
                  </a:lnTo>
                  <a:lnTo>
                    <a:pt x="755" y="417"/>
                  </a:lnTo>
                  <a:lnTo>
                    <a:pt x="756" y="418"/>
                  </a:lnTo>
                  <a:lnTo>
                    <a:pt x="757" y="419"/>
                  </a:lnTo>
                  <a:lnTo>
                    <a:pt x="758" y="421"/>
                  </a:lnTo>
                  <a:lnTo>
                    <a:pt x="759" y="422"/>
                  </a:lnTo>
                  <a:lnTo>
                    <a:pt x="759" y="423"/>
                  </a:lnTo>
                  <a:lnTo>
                    <a:pt x="761" y="423"/>
                  </a:lnTo>
                  <a:lnTo>
                    <a:pt x="762" y="423"/>
                  </a:lnTo>
                  <a:lnTo>
                    <a:pt x="763" y="424"/>
                  </a:lnTo>
                  <a:lnTo>
                    <a:pt x="766" y="426"/>
                  </a:lnTo>
                  <a:lnTo>
                    <a:pt x="767" y="426"/>
                  </a:lnTo>
                  <a:lnTo>
                    <a:pt x="767" y="424"/>
                  </a:lnTo>
                  <a:lnTo>
                    <a:pt x="768" y="424"/>
                  </a:lnTo>
                  <a:lnTo>
                    <a:pt x="776" y="421"/>
                  </a:lnTo>
                  <a:lnTo>
                    <a:pt x="780" y="418"/>
                  </a:lnTo>
                  <a:lnTo>
                    <a:pt x="782" y="414"/>
                  </a:lnTo>
                  <a:lnTo>
                    <a:pt x="783" y="414"/>
                  </a:lnTo>
                  <a:lnTo>
                    <a:pt x="783" y="414"/>
                  </a:lnTo>
                  <a:lnTo>
                    <a:pt x="783" y="411"/>
                  </a:lnTo>
                  <a:lnTo>
                    <a:pt x="783" y="410"/>
                  </a:lnTo>
                  <a:lnTo>
                    <a:pt x="782" y="409"/>
                  </a:lnTo>
                  <a:lnTo>
                    <a:pt x="780" y="408"/>
                  </a:lnTo>
                  <a:lnTo>
                    <a:pt x="780" y="407"/>
                  </a:lnTo>
                  <a:lnTo>
                    <a:pt x="780" y="405"/>
                  </a:lnTo>
                  <a:lnTo>
                    <a:pt x="779" y="403"/>
                  </a:lnTo>
                  <a:lnTo>
                    <a:pt x="778" y="399"/>
                  </a:lnTo>
                  <a:lnTo>
                    <a:pt x="776" y="395"/>
                  </a:lnTo>
                  <a:lnTo>
                    <a:pt x="775" y="387"/>
                  </a:lnTo>
                  <a:lnTo>
                    <a:pt x="775" y="382"/>
                  </a:lnTo>
                  <a:lnTo>
                    <a:pt x="775" y="380"/>
                  </a:lnTo>
                  <a:lnTo>
                    <a:pt x="774" y="380"/>
                  </a:lnTo>
                  <a:lnTo>
                    <a:pt x="772" y="379"/>
                  </a:lnTo>
                  <a:lnTo>
                    <a:pt x="771" y="379"/>
                  </a:lnTo>
                  <a:lnTo>
                    <a:pt x="771" y="377"/>
                  </a:lnTo>
                  <a:lnTo>
                    <a:pt x="771" y="376"/>
                  </a:lnTo>
                  <a:lnTo>
                    <a:pt x="772" y="376"/>
                  </a:lnTo>
                  <a:lnTo>
                    <a:pt x="778" y="380"/>
                  </a:lnTo>
                  <a:lnTo>
                    <a:pt x="780" y="380"/>
                  </a:lnTo>
                  <a:lnTo>
                    <a:pt x="781" y="380"/>
                  </a:lnTo>
                  <a:lnTo>
                    <a:pt x="788" y="374"/>
                  </a:lnTo>
                  <a:lnTo>
                    <a:pt x="791" y="371"/>
                  </a:lnTo>
                  <a:lnTo>
                    <a:pt x="793" y="369"/>
                  </a:lnTo>
                  <a:lnTo>
                    <a:pt x="798" y="368"/>
                  </a:lnTo>
                  <a:lnTo>
                    <a:pt x="802" y="366"/>
                  </a:lnTo>
                  <a:lnTo>
                    <a:pt x="803" y="365"/>
                  </a:lnTo>
                  <a:lnTo>
                    <a:pt x="804" y="363"/>
                  </a:lnTo>
                  <a:lnTo>
                    <a:pt x="803" y="361"/>
                  </a:lnTo>
                  <a:lnTo>
                    <a:pt x="802" y="359"/>
                  </a:lnTo>
                  <a:lnTo>
                    <a:pt x="801" y="358"/>
                  </a:lnTo>
                  <a:lnTo>
                    <a:pt x="801" y="356"/>
                  </a:lnTo>
                  <a:lnTo>
                    <a:pt x="802" y="354"/>
                  </a:lnTo>
                  <a:lnTo>
                    <a:pt x="803" y="354"/>
                  </a:lnTo>
                  <a:lnTo>
                    <a:pt x="803" y="351"/>
                  </a:lnTo>
                  <a:lnTo>
                    <a:pt x="803" y="350"/>
                  </a:lnTo>
                  <a:lnTo>
                    <a:pt x="804" y="350"/>
                  </a:lnTo>
                  <a:lnTo>
                    <a:pt x="805" y="349"/>
                  </a:lnTo>
                  <a:lnTo>
                    <a:pt x="805" y="349"/>
                  </a:lnTo>
                  <a:lnTo>
                    <a:pt x="808" y="350"/>
                  </a:lnTo>
                  <a:lnTo>
                    <a:pt x="817" y="350"/>
                  </a:lnTo>
                  <a:lnTo>
                    <a:pt x="817" y="349"/>
                  </a:lnTo>
                  <a:lnTo>
                    <a:pt x="819" y="347"/>
                  </a:lnTo>
                  <a:lnTo>
                    <a:pt x="825" y="342"/>
                  </a:lnTo>
                  <a:lnTo>
                    <a:pt x="827" y="341"/>
                  </a:lnTo>
                  <a:lnTo>
                    <a:pt x="832" y="339"/>
                  </a:lnTo>
                  <a:lnTo>
                    <a:pt x="838" y="337"/>
                  </a:lnTo>
                  <a:lnTo>
                    <a:pt x="838" y="337"/>
                  </a:lnTo>
                  <a:lnTo>
                    <a:pt x="839" y="336"/>
                  </a:lnTo>
                  <a:lnTo>
                    <a:pt x="838" y="334"/>
                  </a:lnTo>
                  <a:lnTo>
                    <a:pt x="838" y="333"/>
                  </a:lnTo>
                  <a:lnTo>
                    <a:pt x="839" y="332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0"/>
                  </a:lnTo>
                  <a:lnTo>
                    <a:pt x="839" y="330"/>
                  </a:lnTo>
                  <a:lnTo>
                    <a:pt x="842" y="329"/>
                  </a:lnTo>
                  <a:lnTo>
                    <a:pt x="843" y="329"/>
                  </a:lnTo>
                  <a:lnTo>
                    <a:pt x="843" y="329"/>
                  </a:lnTo>
                  <a:lnTo>
                    <a:pt x="844" y="329"/>
                  </a:lnTo>
                  <a:lnTo>
                    <a:pt x="845" y="329"/>
                  </a:lnTo>
                  <a:lnTo>
                    <a:pt x="845" y="328"/>
                  </a:lnTo>
                  <a:lnTo>
                    <a:pt x="846" y="327"/>
                  </a:lnTo>
                  <a:lnTo>
                    <a:pt x="845" y="322"/>
                  </a:lnTo>
                  <a:lnTo>
                    <a:pt x="845" y="321"/>
                  </a:lnTo>
                  <a:lnTo>
                    <a:pt x="846" y="321"/>
                  </a:lnTo>
                  <a:lnTo>
                    <a:pt x="847" y="320"/>
                  </a:lnTo>
                  <a:lnTo>
                    <a:pt x="848" y="320"/>
                  </a:lnTo>
                  <a:lnTo>
                    <a:pt x="848" y="319"/>
                  </a:lnTo>
                  <a:lnTo>
                    <a:pt x="848" y="317"/>
                  </a:lnTo>
                  <a:lnTo>
                    <a:pt x="848" y="318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2" y="319"/>
                  </a:lnTo>
                  <a:lnTo>
                    <a:pt x="851" y="320"/>
                  </a:lnTo>
                  <a:lnTo>
                    <a:pt x="850" y="321"/>
                  </a:lnTo>
                  <a:lnTo>
                    <a:pt x="851" y="321"/>
                  </a:lnTo>
                  <a:lnTo>
                    <a:pt x="852" y="321"/>
                  </a:lnTo>
                  <a:lnTo>
                    <a:pt x="853" y="321"/>
                  </a:lnTo>
                  <a:lnTo>
                    <a:pt x="854" y="320"/>
                  </a:lnTo>
                  <a:lnTo>
                    <a:pt x="855" y="320"/>
                  </a:lnTo>
                  <a:lnTo>
                    <a:pt x="855" y="318"/>
                  </a:lnTo>
                  <a:lnTo>
                    <a:pt x="853" y="312"/>
                  </a:lnTo>
                  <a:lnTo>
                    <a:pt x="853" y="311"/>
                  </a:lnTo>
                  <a:lnTo>
                    <a:pt x="854" y="310"/>
                  </a:lnTo>
                  <a:lnTo>
                    <a:pt x="856" y="310"/>
                  </a:lnTo>
                  <a:lnTo>
                    <a:pt x="856" y="311"/>
                  </a:lnTo>
                  <a:lnTo>
                    <a:pt x="857" y="311"/>
                  </a:lnTo>
                  <a:lnTo>
                    <a:pt x="858" y="312"/>
                  </a:lnTo>
                  <a:lnTo>
                    <a:pt x="858" y="313"/>
                  </a:lnTo>
                  <a:lnTo>
                    <a:pt x="859" y="314"/>
                  </a:lnTo>
                  <a:lnTo>
                    <a:pt x="860" y="314"/>
                  </a:lnTo>
                  <a:lnTo>
                    <a:pt x="870" y="315"/>
                  </a:lnTo>
                  <a:lnTo>
                    <a:pt x="871" y="314"/>
                  </a:lnTo>
                  <a:lnTo>
                    <a:pt x="872" y="314"/>
                  </a:lnTo>
                  <a:lnTo>
                    <a:pt x="873" y="314"/>
                  </a:lnTo>
                  <a:lnTo>
                    <a:pt x="873" y="316"/>
                  </a:lnTo>
                  <a:lnTo>
                    <a:pt x="874" y="317"/>
                  </a:lnTo>
                  <a:lnTo>
                    <a:pt x="874" y="317"/>
                  </a:lnTo>
                  <a:lnTo>
                    <a:pt x="876" y="317"/>
                  </a:lnTo>
                  <a:lnTo>
                    <a:pt x="876" y="318"/>
                  </a:lnTo>
                  <a:lnTo>
                    <a:pt x="877" y="319"/>
                  </a:lnTo>
                  <a:lnTo>
                    <a:pt x="877" y="320"/>
                  </a:lnTo>
                  <a:lnTo>
                    <a:pt x="876" y="321"/>
                  </a:lnTo>
                  <a:lnTo>
                    <a:pt x="876" y="322"/>
                  </a:lnTo>
                  <a:lnTo>
                    <a:pt x="875" y="322"/>
                  </a:lnTo>
                  <a:lnTo>
                    <a:pt x="873" y="323"/>
                  </a:lnTo>
                  <a:lnTo>
                    <a:pt x="873" y="325"/>
                  </a:lnTo>
                  <a:lnTo>
                    <a:pt x="873" y="326"/>
                  </a:lnTo>
                  <a:lnTo>
                    <a:pt x="873" y="327"/>
                  </a:lnTo>
                  <a:lnTo>
                    <a:pt x="874" y="328"/>
                  </a:lnTo>
                  <a:lnTo>
                    <a:pt x="877" y="328"/>
                  </a:lnTo>
                  <a:lnTo>
                    <a:pt x="880" y="328"/>
                  </a:lnTo>
                  <a:lnTo>
                    <a:pt x="882" y="327"/>
                  </a:lnTo>
                  <a:lnTo>
                    <a:pt x="882" y="325"/>
                  </a:lnTo>
                  <a:lnTo>
                    <a:pt x="883" y="324"/>
                  </a:lnTo>
                  <a:lnTo>
                    <a:pt x="884" y="324"/>
                  </a:lnTo>
                  <a:lnTo>
                    <a:pt x="885" y="324"/>
                  </a:lnTo>
                  <a:lnTo>
                    <a:pt x="886" y="324"/>
                  </a:lnTo>
                  <a:lnTo>
                    <a:pt x="886" y="325"/>
                  </a:lnTo>
                  <a:lnTo>
                    <a:pt x="886" y="326"/>
                  </a:lnTo>
                  <a:lnTo>
                    <a:pt x="887" y="327"/>
                  </a:lnTo>
                  <a:lnTo>
                    <a:pt x="888" y="329"/>
                  </a:lnTo>
                  <a:lnTo>
                    <a:pt x="890" y="329"/>
                  </a:lnTo>
                  <a:lnTo>
                    <a:pt x="891" y="328"/>
                  </a:lnTo>
                  <a:lnTo>
                    <a:pt x="892" y="327"/>
                  </a:lnTo>
                  <a:lnTo>
                    <a:pt x="892" y="324"/>
                  </a:lnTo>
                  <a:lnTo>
                    <a:pt x="892" y="322"/>
                  </a:lnTo>
                  <a:lnTo>
                    <a:pt x="892" y="320"/>
                  </a:lnTo>
                  <a:lnTo>
                    <a:pt x="894" y="318"/>
                  </a:lnTo>
                  <a:lnTo>
                    <a:pt x="895" y="316"/>
                  </a:lnTo>
                  <a:lnTo>
                    <a:pt x="896" y="315"/>
                  </a:lnTo>
                  <a:lnTo>
                    <a:pt x="896" y="314"/>
                  </a:lnTo>
                  <a:lnTo>
                    <a:pt x="898" y="314"/>
                  </a:lnTo>
                  <a:lnTo>
                    <a:pt x="899" y="315"/>
                  </a:lnTo>
                  <a:lnTo>
                    <a:pt x="899" y="316"/>
                  </a:lnTo>
                  <a:lnTo>
                    <a:pt x="900" y="316"/>
                  </a:lnTo>
                  <a:lnTo>
                    <a:pt x="902" y="316"/>
                  </a:lnTo>
                  <a:lnTo>
                    <a:pt x="903" y="316"/>
                  </a:lnTo>
                  <a:lnTo>
                    <a:pt x="904" y="316"/>
                  </a:lnTo>
                  <a:lnTo>
                    <a:pt x="905" y="315"/>
                  </a:lnTo>
                  <a:lnTo>
                    <a:pt x="906" y="313"/>
                  </a:lnTo>
                  <a:lnTo>
                    <a:pt x="906" y="312"/>
                  </a:lnTo>
                  <a:lnTo>
                    <a:pt x="907" y="312"/>
                  </a:lnTo>
                  <a:lnTo>
                    <a:pt x="909" y="312"/>
                  </a:lnTo>
                  <a:lnTo>
                    <a:pt x="910" y="312"/>
                  </a:lnTo>
                  <a:lnTo>
                    <a:pt x="911" y="311"/>
                  </a:lnTo>
                  <a:lnTo>
                    <a:pt x="912" y="309"/>
                  </a:lnTo>
                  <a:lnTo>
                    <a:pt x="914" y="309"/>
                  </a:lnTo>
                  <a:lnTo>
                    <a:pt x="914" y="312"/>
                  </a:lnTo>
                  <a:lnTo>
                    <a:pt x="915" y="314"/>
                  </a:lnTo>
                  <a:lnTo>
                    <a:pt x="916" y="316"/>
                  </a:lnTo>
                  <a:lnTo>
                    <a:pt x="917" y="320"/>
                  </a:lnTo>
                  <a:lnTo>
                    <a:pt x="918" y="325"/>
                  </a:lnTo>
                  <a:lnTo>
                    <a:pt x="918" y="326"/>
                  </a:lnTo>
                  <a:lnTo>
                    <a:pt x="918" y="327"/>
                  </a:lnTo>
                  <a:lnTo>
                    <a:pt x="919" y="327"/>
                  </a:lnTo>
                  <a:lnTo>
                    <a:pt x="920" y="328"/>
                  </a:lnTo>
                  <a:lnTo>
                    <a:pt x="921" y="329"/>
                  </a:lnTo>
                  <a:lnTo>
                    <a:pt x="922" y="328"/>
                  </a:lnTo>
                  <a:lnTo>
                    <a:pt x="925" y="329"/>
                  </a:lnTo>
                  <a:lnTo>
                    <a:pt x="926" y="329"/>
                  </a:lnTo>
                  <a:lnTo>
                    <a:pt x="926" y="328"/>
                  </a:lnTo>
                  <a:lnTo>
                    <a:pt x="927" y="328"/>
                  </a:lnTo>
                  <a:lnTo>
                    <a:pt x="927" y="327"/>
                  </a:lnTo>
                  <a:lnTo>
                    <a:pt x="928" y="327"/>
                  </a:lnTo>
                  <a:lnTo>
                    <a:pt x="929" y="327"/>
                  </a:lnTo>
                  <a:lnTo>
                    <a:pt x="929" y="326"/>
                  </a:lnTo>
                  <a:lnTo>
                    <a:pt x="930" y="325"/>
                  </a:lnTo>
                  <a:lnTo>
                    <a:pt x="931" y="326"/>
                  </a:lnTo>
                  <a:lnTo>
                    <a:pt x="932" y="327"/>
                  </a:lnTo>
                  <a:lnTo>
                    <a:pt x="933" y="327"/>
                  </a:lnTo>
                  <a:lnTo>
                    <a:pt x="934" y="327"/>
                  </a:lnTo>
                  <a:lnTo>
                    <a:pt x="934" y="328"/>
                  </a:lnTo>
                  <a:lnTo>
                    <a:pt x="935" y="328"/>
                  </a:lnTo>
                  <a:lnTo>
                    <a:pt x="936" y="329"/>
                  </a:lnTo>
                  <a:lnTo>
                    <a:pt x="937" y="329"/>
                  </a:lnTo>
                  <a:lnTo>
                    <a:pt x="938" y="329"/>
                  </a:lnTo>
                  <a:lnTo>
                    <a:pt x="938" y="328"/>
                  </a:lnTo>
                  <a:lnTo>
                    <a:pt x="939" y="327"/>
                  </a:lnTo>
                  <a:lnTo>
                    <a:pt x="939" y="327"/>
                  </a:lnTo>
                  <a:lnTo>
                    <a:pt x="944" y="327"/>
                  </a:lnTo>
                  <a:lnTo>
                    <a:pt x="943" y="326"/>
                  </a:lnTo>
                  <a:lnTo>
                    <a:pt x="944" y="325"/>
                  </a:lnTo>
                  <a:lnTo>
                    <a:pt x="945" y="325"/>
                  </a:lnTo>
                  <a:lnTo>
                    <a:pt x="946" y="326"/>
                  </a:lnTo>
                  <a:lnTo>
                    <a:pt x="947" y="326"/>
                  </a:lnTo>
                  <a:lnTo>
                    <a:pt x="950" y="326"/>
                  </a:lnTo>
                  <a:lnTo>
                    <a:pt x="950" y="326"/>
                  </a:lnTo>
                  <a:lnTo>
                    <a:pt x="951" y="326"/>
                  </a:lnTo>
                  <a:lnTo>
                    <a:pt x="952" y="326"/>
                  </a:lnTo>
                  <a:lnTo>
                    <a:pt x="954" y="327"/>
                  </a:lnTo>
                  <a:lnTo>
                    <a:pt x="954" y="328"/>
                  </a:lnTo>
                  <a:lnTo>
                    <a:pt x="955" y="329"/>
                  </a:lnTo>
                  <a:lnTo>
                    <a:pt x="956" y="329"/>
                  </a:lnTo>
                  <a:lnTo>
                    <a:pt x="959" y="330"/>
                  </a:lnTo>
                  <a:lnTo>
                    <a:pt x="960" y="331"/>
                  </a:lnTo>
                  <a:lnTo>
                    <a:pt x="961" y="332"/>
                  </a:lnTo>
                  <a:lnTo>
                    <a:pt x="961" y="333"/>
                  </a:lnTo>
                  <a:lnTo>
                    <a:pt x="961" y="334"/>
                  </a:lnTo>
                  <a:lnTo>
                    <a:pt x="960" y="334"/>
                  </a:lnTo>
                  <a:lnTo>
                    <a:pt x="960" y="335"/>
                  </a:lnTo>
                  <a:lnTo>
                    <a:pt x="960" y="336"/>
                  </a:lnTo>
                  <a:lnTo>
                    <a:pt x="960" y="337"/>
                  </a:lnTo>
                  <a:lnTo>
                    <a:pt x="960" y="338"/>
                  </a:lnTo>
                  <a:lnTo>
                    <a:pt x="961" y="339"/>
                  </a:lnTo>
                  <a:lnTo>
                    <a:pt x="962" y="340"/>
                  </a:lnTo>
                  <a:lnTo>
                    <a:pt x="962" y="341"/>
                  </a:lnTo>
                  <a:lnTo>
                    <a:pt x="963" y="343"/>
                  </a:lnTo>
                  <a:lnTo>
                    <a:pt x="970" y="345"/>
                  </a:lnTo>
                  <a:lnTo>
                    <a:pt x="973" y="345"/>
                  </a:lnTo>
                  <a:lnTo>
                    <a:pt x="974" y="345"/>
                  </a:lnTo>
                  <a:lnTo>
                    <a:pt x="975" y="346"/>
                  </a:lnTo>
                  <a:lnTo>
                    <a:pt x="975" y="346"/>
                  </a:lnTo>
                  <a:lnTo>
                    <a:pt x="976" y="349"/>
                  </a:lnTo>
                  <a:lnTo>
                    <a:pt x="977" y="349"/>
                  </a:lnTo>
                  <a:lnTo>
                    <a:pt x="980" y="350"/>
                  </a:lnTo>
                  <a:lnTo>
                    <a:pt x="981" y="350"/>
                  </a:lnTo>
                  <a:lnTo>
                    <a:pt x="981" y="350"/>
                  </a:lnTo>
                  <a:lnTo>
                    <a:pt x="981" y="353"/>
                  </a:lnTo>
                  <a:lnTo>
                    <a:pt x="982" y="354"/>
                  </a:lnTo>
                  <a:lnTo>
                    <a:pt x="982" y="354"/>
                  </a:lnTo>
                  <a:lnTo>
                    <a:pt x="982" y="356"/>
                  </a:lnTo>
                  <a:lnTo>
                    <a:pt x="982" y="357"/>
                  </a:lnTo>
                  <a:lnTo>
                    <a:pt x="983" y="358"/>
                  </a:lnTo>
                  <a:lnTo>
                    <a:pt x="984" y="359"/>
                  </a:lnTo>
                  <a:lnTo>
                    <a:pt x="984" y="360"/>
                  </a:lnTo>
                  <a:lnTo>
                    <a:pt x="985" y="361"/>
                  </a:lnTo>
                  <a:lnTo>
                    <a:pt x="986" y="362"/>
                  </a:lnTo>
                  <a:lnTo>
                    <a:pt x="987" y="362"/>
                  </a:lnTo>
                  <a:lnTo>
                    <a:pt x="990" y="363"/>
                  </a:lnTo>
                  <a:lnTo>
                    <a:pt x="991" y="363"/>
                  </a:lnTo>
                  <a:lnTo>
                    <a:pt x="992" y="363"/>
                  </a:lnTo>
                  <a:lnTo>
                    <a:pt x="993" y="364"/>
                  </a:lnTo>
                  <a:lnTo>
                    <a:pt x="994" y="364"/>
                  </a:lnTo>
                  <a:lnTo>
                    <a:pt x="994" y="365"/>
                  </a:lnTo>
                  <a:lnTo>
                    <a:pt x="994" y="366"/>
                  </a:lnTo>
                  <a:lnTo>
                    <a:pt x="994" y="367"/>
                  </a:lnTo>
                  <a:lnTo>
                    <a:pt x="992" y="370"/>
                  </a:lnTo>
                  <a:lnTo>
                    <a:pt x="992" y="371"/>
                  </a:lnTo>
                  <a:lnTo>
                    <a:pt x="992" y="373"/>
                  </a:lnTo>
                  <a:lnTo>
                    <a:pt x="991" y="374"/>
                  </a:lnTo>
                  <a:lnTo>
                    <a:pt x="991" y="377"/>
                  </a:lnTo>
                  <a:lnTo>
                    <a:pt x="990" y="378"/>
                  </a:lnTo>
                  <a:lnTo>
                    <a:pt x="990" y="380"/>
                  </a:lnTo>
                  <a:lnTo>
                    <a:pt x="991" y="380"/>
                  </a:lnTo>
                  <a:lnTo>
                    <a:pt x="992" y="382"/>
                  </a:lnTo>
                  <a:lnTo>
                    <a:pt x="993" y="383"/>
                  </a:lnTo>
                  <a:lnTo>
                    <a:pt x="994" y="384"/>
                  </a:lnTo>
                  <a:lnTo>
                    <a:pt x="995" y="384"/>
                  </a:lnTo>
                  <a:lnTo>
                    <a:pt x="997" y="384"/>
                  </a:lnTo>
                  <a:lnTo>
                    <a:pt x="999" y="383"/>
                  </a:lnTo>
                  <a:lnTo>
                    <a:pt x="1001" y="381"/>
                  </a:lnTo>
                  <a:lnTo>
                    <a:pt x="1001" y="380"/>
                  </a:lnTo>
                  <a:lnTo>
                    <a:pt x="1001" y="377"/>
                  </a:lnTo>
                  <a:lnTo>
                    <a:pt x="1001" y="372"/>
                  </a:lnTo>
                  <a:lnTo>
                    <a:pt x="1001" y="371"/>
                  </a:lnTo>
                  <a:lnTo>
                    <a:pt x="1001" y="370"/>
                  </a:lnTo>
                  <a:lnTo>
                    <a:pt x="1001" y="369"/>
                  </a:lnTo>
                  <a:lnTo>
                    <a:pt x="1001" y="368"/>
                  </a:lnTo>
                  <a:lnTo>
                    <a:pt x="1000" y="368"/>
                  </a:lnTo>
                  <a:lnTo>
                    <a:pt x="1000" y="367"/>
                  </a:lnTo>
                  <a:lnTo>
                    <a:pt x="1001" y="365"/>
                  </a:lnTo>
                  <a:lnTo>
                    <a:pt x="1001" y="363"/>
                  </a:lnTo>
                  <a:lnTo>
                    <a:pt x="998" y="362"/>
                  </a:lnTo>
                  <a:lnTo>
                    <a:pt x="996" y="361"/>
                  </a:lnTo>
                  <a:lnTo>
                    <a:pt x="995" y="360"/>
                  </a:lnTo>
                  <a:lnTo>
                    <a:pt x="995" y="359"/>
                  </a:lnTo>
                  <a:lnTo>
                    <a:pt x="996" y="359"/>
                  </a:lnTo>
                  <a:lnTo>
                    <a:pt x="997" y="358"/>
                  </a:lnTo>
                  <a:lnTo>
                    <a:pt x="996" y="356"/>
                  </a:lnTo>
                  <a:lnTo>
                    <a:pt x="996" y="355"/>
                  </a:lnTo>
                  <a:lnTo>
                    <a:pt x="997" y="354"/>
                  </a:lnTo>
                  <a:lnTo>
                    <a:pt x="1001" y="354"/>
                  </a:lnTo>
                  <a:lnTo>
                    <a:pt x="1001" y="354"/>
                  </a:lnTo>
                  <a:lnTo>
                    <a:pt x="1002" y="354"/>
                  </a:lnTo>
                  <a:lnTo>
                    <a:pt x="1003" y="354"/>
                  </a:lnTo>
                  <a:lnTo>
                    <a:pt x="1003" y="356"/>
                  </a:lnTo>
                  <a:lnTo>
                    <a:pt x="1006" y="357"/>
                  </a:lnTo>
                  <a:lnTo>
                    <a:pt x="1007" y="358"/>
                  </a:lnTo>
                  <a:lnTo>
                    <a:pt x="1008" y="360"/>
                  </a:lnTo>
                  <a:lnTo>
                    <a:pt x="1009" y="361"/>
                  </a:lnTo>
                  <a:lnTo>
                    <a:pt x="1016" y="363"/>
                  </a:lnTo>
                  <a:lnTo>
                    <a:pt x="1016" y="364"/>
                  </a:lnTo>
                  <a:lnTo>
                    <a:pt x="1016" y="366"/>
                  </a:lnTo>
                  <a:lnTo>
                    <a:pt x="1017" y="368"/>
                  </a:lnTo>
                  <a:lnTo>
                    <a:pt x="1025" y="375"/>
                  </a:lnTo>
                  <a:lnTo>
                    <a:pt x="1026" y="376"/>
                  </a:lnTo>
                  <a:lnTo>
                    <a:pt x="1026" y="376"/>
                  </a:lnTo>
                  <a:lnTo>
                    <a:pt x="1027" y="376"/>
                  </a:lnTo>
                  <a:lnTo>
                    <a:pt x="1029" y="376"/>
                  </a:lnTo>
                  <a:lnTo>
                    <a:pt x="1030" y="376"/>
                  </a:lnTo>
                  <a:lnTo>
                    <a:pt x="1031" y="376"/>
                  </a:lnTo>
                  <a:lnTo>
                    <a:pt x="1032" y="377"/>
                  </a:lnTo>
                  <a:lnTo>
                    <a:pt x="1033" y="378"/>
                  </a:lnTo>
                  <a:lnTo>
                    <a:pt x="1033" y="379"/>
                  </a:lnTo>
                  <a:lnTo>
                    <a:pt x="1033" y="380"/>
                  </a:lnTo>
                  <a:lnTo>
                    <a:pt x="1035" y="380"/>
                  </a:lnTo>
                  <a:lnTo>
                    <a:pt x="1035" y="380"/>
                  </a:lnTo>
                  <a:lnTo>
                    <a:pt x="1037" y="382"/>
                  </a:lnTo>
                  <a:lnTo>
                    <a:pt x="1038" y="384"/>
                  </a:lnTo>
                  <a:lnTo>
                    <a:pt x="1040" y="383"/>
                  </a:lnTo>
                  <a:lnTo>
                    <a:pt x="1043" y="380"/>
                  </a:lnTo>
                  <a:lnTo>
                    <a:pt x="1048" y="377"/>
                  </a:lnTo>
                  <a:lnTo>
                    <a:pt x="1054" y="371"/>
                  </a:lnTo>
                  <a:lnTo>
                    <a:pt x="1055" y="371"/>
                  </a:lnTo>
                  <a:lnTo>
                    <a:pt x="1056" y="363"/>
                  </a:lnTo>
                  <a:lnTo>
                    <a:pt x="1057" y="363"/>
                  </a:lnTo>
                  <a:lnTo>
                    <a:pt x="1057" y="362"/>
                  </a:lnTo>
                  <a:lnTo>
                    <a:pt x="1058" y="361"/>
                  </a:lnTo>
                  <a:lnTo>
                    <a:pt x="1061" y="363"/>
                  </a:lnTo>
                  <a:lnTo>
                    <a:pt x="1062" y="363"/>
                  </a:lnTo>
                  <a:lnTo>
                    <a:pt x="1063" y="363"/>
                  </a:lnTo>
                  <a:lnTo>
                    <a:pt x="1064" y="362"/>
                  </a:lnTo>
                  <a:lnTo>
                    <a:pt x="1064" y="361"/>
                  </a:lnTo>
                  <a:lnTo>
                    <a:pt x="1065" y="359"/>
                  </a:lnTo>
                  <a:lnTo>
                    <a:pt x="1065" y="358"/>
                  </a:lnTo>
                  <a:lnTo>
                    <a:pt x="1068" y="358"/>
                  </a:lnTo>
                  <a:lnTo>
                    <a:pt x="1068" y="357"/>
                  </a:lnTo>
                  <a:lnTo>
                    <a:pt x="1068" y="356"/>
                  </a:lnTo>
                  <a:lnTo>
                    <a:pt x="1068" y="354"/>
                  </a:lnTo>
                  <a:lnTo>
                    <a:pt x="1068" y="354"/>
                  </a:lnTo>
                  <a:lnTo>
                    <a:pt x="1068" y="353"/>
                  </a:lnTo>
                  <a:lnTo>
                    <a:pt x="1068" y="352"/>
                  </a:lnTo>
                  <a:lnTo>
                    <a:pt x="1069" y="351"/>
                  </a:lnTo>
                  <a:lnTo>
                    <a:pt x="1070" y="351"/>
                  </a:lnTo>
                  <a:lnTo>
                    <a:pt x="1073" y="356"/>
                  </a:lnTo>
                  <a:lnTo>
                    <a:pt x="1074" y="357"/>
                  </a:lnTo>
                  <a:lnTo>
                    <a:pt x="1077" y="357"/>
                  </a:lnTo>
                  <a:lnTo>
                    <a:pt x="1077" y="357"/>
                  </a:lnTo>
                  <a:lnTo>
                    <a:pt x="1077" y="356"/>
                  </a:lnTo>
                  <a:lnTo>
                    <a:pt x="1077" y="355"/>
                  </a:lnTo>
                  <a:lnTo>
                    <a:pt x="1077" y="354"/>
                  </a:lnTo>
                  <a:lnTo>
                    <a:pt x="1077" y="353"/>
                  </a:lnTo>
                  <a:lnTo>
                    <a:pt x="1077" y="352"/>
                  </a:lnTo>
                  <a:lnTo>
                    <a:pt x="1078" y="351"/>
                  </a:lnTo>
                  <a:lnTo>
                    <a:pt x="1079" y="351"/>
                  </a:lnTo>
                  <a:lnTo>
                    <a:pt x="1080" y="350"/>
                  </a:lnTo>
                  <a:lnTo>
                    <a:pt x="1080" y="351"/>
                  </a:lnTo>
                  <a:lnTo>
                    <a:pt x="1082" y="352"/>
                  </a:lnTo>
                  <a:lnTo>
                    <a:pt x="1083" y="352"/>
                  </a:lnTo>
                  <a:lnTo>
                    <a:pt x="1084" y="352"/>
                  </a:lnTo>
                  <a:lnTo>
                    <a:pt x="1085" y="352"/>
                  </a:lnTo>
                  <a:lnTo>
                    <a:pt x="1086" y="352"/>
                  </a:lnTo>
                  <a:lnTo>
                    <a:pt x="1087" y="351"/>
                  </a:lnTo>
                  <a:lnTo>
                    <a:pt x="1089" y="352"/>
                  </a:lnTo>
                  <a:lnTo>
                    <a:pt x="1091" y="351"/>
                  </a:lnTo>
                  <a:lnTo>
                    <a:pt x="1094" y="350"/>
                  </a:lnTo>
                  <a:lnTo>
                    <a:pt x="1094" y="350"/>
                  </a:lnTo>
                  <a:lnTo>
                    <a:pt x="1095" y="350"/>
                  </a:lnTo>
                  <a:lnTo>
                    <a:pt x="1095" y="351"/>
                  </a:lnTo>
                  <a:lnTo>
                    <a:pt x="1095" y="354"/>
                  </a:lnTo>
                  <a:lnTo>
                    <a:pt x="1096" y="354"/>
                  </a:lnTo>
                  <a:lnTo>
                    <a:pt x="1098" y="354"/>
                  </a:lnTo>
                  <a:lnTo>
                    <a:pt x="1098" y="355"/>
                  </a:lnTo>
                  <a:lnTo>
                    <a:pt x="1099" y="355"/>
                  </a:lnTo>
                  <a:lnTo>
                    <a:pt x="1100" y="356"/>
                  </a:lnTo>
                  <a:lnTo>
                    <a:pt x="1100" y="357"/>
                  </a:lnTo>
                  <a:lnTo>
                    <a:pt x="1101" y="360"/>
                  </a:lnTo>
                  <a:lnTo>
                    <a:pt x="1101" y="361"/>
                  </a:lnTo>
                  <a:lnTo>
                    <a:pt x="1102" y="362"/>
                  </a:lnTo>
                  <a:lnTo>
                    <a:pt x="1103" y="363"/>
                  </a:lnTo>
                  <a:lnTo>
                    <a:pt x="1104" y="364"/>
                  </a:lnTo>
                  <a:lnTo>
                    <a:pt x="1106" y="364"/>
                  </a:lnTo>
                  <a:lnTo>
                    <a:pt x="1107" y="364"/>
                  </a:lnTo>
                  <a:lnTo>
                    <a:pt x="1108" y="363"/>
                  </a:lnTo>
                  <a:lnTo>
                    <a:pt x="1108" y="363"/>
                  </a:lnTo>
                  <a:lnTo>
                    <a:pt x="1109" y="362"/>
                  </a:lnTo>
                  <a:lnTo>
                    <a:pt x="1109" y="361"/>
                  </a:lnTo>
                  <a:lnTo>
                    <a:pt x="1111" y="361"/>
                  </a:lnTo>
                  <a:lnTo>
                    <a:pt x="1111" y="361"/>
                  </a:lnTo>
                  <a:lnTo>
                    <a:pt x="1114" y="362"/>
                  </a:lnTo>
                  <a:lnTo>
                    <a:pt x="1116" y="361"/>
                  </a:lnTo>
                  <a:lnTo>
                    <a:pt x="1116" y="359"/>
                  </a:lnTo>
                  <a:lnTo>
                    <a:pt x="1116" y="357"/>
                  </a:lnTo>
                  <a:lnTo>
                    <a:pt x="1116" y="353"/>
                  </a:lnTo>
                  <a:lnTo>
                    <a:pt x="1116" y="351"/>
                  </a:lnTo>
                  <a:lnTo>
                    <a:pt x="1117" y="350"/>
                  </a:lnTo>
                  <a:lnTo>
                    <a:pt x="1118" y="349"/>
                  </a:lnTo>
                  <a:lnTo>
                    <a:pt x="1119" y="348"/>
                  </a:lnTo>
                  <a:lnTo>
                    <a:pt x="1120" y="350"/>
                  </a:lnTo>
                  <a:lnTo>
                    <a:pt x="1121" y="350"/>
                  </a:lnTo>
                  <a:lnTo>
                    <a:pt x="1123" y="350"/>
                  </a:lnTo>
                  <a:lnTo>
                    <a:pt x="1124" y="350"/>
                  </a:lnTo>
                  <a:lnTo>
                    <a:pt x="1125" y="351"/>
                  </a:lnTo>
                  <a:lnTo>
                    <a:pt x="1126" y="350"/>
                  </a:lnTo>
                  <a:lnTo>
                    <a:pt x="1127" y="350"/>
                  </a:lnTo>
                  <a:lnTo>
                    <a:pt x="1129" y="350"/>
                  </a:lnTo>
                  <a:lnTo>
                    <a:pt x="1130" y="350"/>
                  </a:lnTo>
                  <a:lnTo>
                    <a:pt x="1130" y="350"/>
                  </a:lnTo>
                  <a:lnTo>
                    <a:pt x="1130" y="351"/>
                  </a:lnTo>
                  <a:lnTo>
                    <a:pt x="1131" y="351"/>
                  </a:lnTo>
                  <a:lnTo>
                    <a:pt x="1132" y="352"/>
                  </a:lnTo>
                  <a:lnTo>
                    <a:pt x="1132" y="352"/>
                  </a:lnTo>
                  <a:lnTo>
                    <a:pt x="1133" y="351"/>
                  </a:lnTo>
                  <a:lnTo>
                    <a:pt x="1134" y="350"/>
                  </a:lnTo>
                  <a:lnTo>
                    <a:pt x="1134" y="350"/>
                  </a:lnTo>
                  <a:lnTo>
                    <a:pt x="1135" y="348"/>
                  </a:lnTo>
                  <a:lnTo>
                    <a:pt x="1136" y="348"/>
                  </a:lnTo>
                  <a:lnTo>
                    <a:pt x="1137" y="348"/>
                  </a:lnTo>
                  <a:lnTo>
                    <a:pt x="1137" y="347"/>
                  </a:lnTo>
                  <a:lnTo>
                    <a:pt x="1138" y="347"/>
                  </a:lnTo>
                  <a:lnTo>
                    <a:pt x="1139" y="349"/>
                  </a:lnTo>
                  <a:lnTo>
                    <a:pt x="1140" y="349"/>
                  </a:lnTo>
                  <a:lnTo>
                    <a:pt x="1140" y="350"/>
                  </a:lnTo>
                  <a:lnTo>
                    <a:pt x="1140" y="350"/>
                  </a:lnTo>
                  <a:lnTo>
                    <a:pt x="1141" y="351"/>
                  </a:lnTo>
                  <a:lnTo>
                    <a:pt x="1141" y="352"/>
                  </a:lnTo>
                  <a:lnTo>
                    <a:pt x="1146" y="352"/>
                  </a:lnTo>
                  <a:lnTo>
                    <a:pt x="1148" y="353"/>
                  </a:lnTo>
                  <a:lnTo>
                    <a:pt x="1149" y="354"/>
                  </a:lnTo>
                  <a:lnTo>
                    <a:pt x="1149" y="356"/>
                  </a:lnTo>
                  <a:lnTo>
                    <a:pt x="1149" y="358"/>
                  </a:lnTo>
                  <a:lnTo>
                    <a:pt x="1149" y="359"/>
                  </a:lnTo>
                  <a:lnTo>
                    <a:pt x="1148" y="359"/>
                  </a:lnTo>
                  <a:lnTo>
                    <a:pt x="1147" y="360"/>
                  </a:lnTo>
                  <a:lnTo>
                    <a:pt x="1147" y="361"/>
                  </a:lnTo>
                  <a:lnTo>
                    <a:pt x="1147" y="362"/>
                  </a:lnTo>
                  <a:lnTo>
                    <a:pt x="1148" y="363"/>
                  </a:lnTo>
                  <a:lnTo>
                    <a:pt x="1148" y="364"/>
                  </a:lnTo>
                  <a:lnTo>
                    <a:pt x="1149" y="364"/>
                  </a:lnTo>
                  <a:lnTo>
                    <a:pt x="1151" y="364"/>
                  </a:lnTo>
                  <a:lnTo>
                    <a:pt x="1152" y="364"/>
                  </a:lnTo>
                  <a:lnTo>
                    <a:pt x="1151" y="367"/>
                  </a:lnTo>
                  <a:lnTo>
                    <a:pt x="1151" y="368"/>
                  </a:lnTo>
                  <a:lnTo>
                    <a:pt x="1152" y="369"/>
                  </a:lnTo>
                  <a:lnTo>
                    <a:pt x="1153" y="369"/>
                  </a:lnTo>
                  <a:lnTo>
                    <a:pt x="1154" y="368"/>
                  </a:lnTo>
                  <a:lnTo>
                    <a:pt x="1154" y="368"/>
                  </a:lnTo>
                  <a:lnTo>
                    <a:pt x="1155" y="369"/>
                  </a:lnTo>
                  <a:lnTo>
                    <a:pt x="1155" y="371"/>
                  </a:lnTo>
                  <a:lnTo>
                    <a:pt x="1156" y="371"/>
                  </a:lnTo>
                  <a:lnTo>
                    <a:pt x="1157" y="371"/>
                  </a:lnTo>
                  <a:lnTo>
                    <a:pt x="1160" y="374"/>
                  </a:lnTo>
                  <a:lnTo>
                    <a:pt x="1162" y="374"/>
                  </a:lnTo>
                  <a:lnTo>
                    <a:pt x="1171" y="375"/>
                  </a:lnTo>
                  <a:lnTo>
                    <a:pt x="1172" y="376"/>
                  </a:lnTo>
                  <a:lnTo>
                    <a:pt x="1173" y="377"/>
                  </a:lnTo>
                  <a:lnTo>
                    <a:pt x="1174" y="378"/>
                  </a:lnTo>
                  <a:lnTo>
                    <a:pt x="1175" y="379"/>
                  </a:lnTo>
                  <a:lnTo>
                    <a:pt x="1175" y="379"/>
                  </a:lnTo>
                  <a:lnTo>
                    <a:pt x="1179" y="378"/>
                  </a:lnTo>
                  <a:lnTo>
                    <a:pt x="1180" y="378"/>
                  </a:lnTo>
                  <a:lnTo>
                    <a:pt x="1182" y="379"/>
                  </a:lnTo>
                  <a:lnTo>
                    <a:pt x="1183" y="380"/>
                  </a:lnTo>
                  <a:lnTo>
                    <a:pt x="1185" y="380"/>
                  </a:lnTo>
                  <a:lnTo>
                    <a:pt x="1186" y="380"/>
                  </a:lnTo>
                  <a:lnTo>
                    <a:pt x="1185" y="382"/>
                  </a:lnTo>
                  <a:lnTo>
                    <a:pt x="1184" y="382"/>
                  </a:lnTo>
                  <a:lnTo>
                    <a:pt x="1182" y="382"/>
                  </a:lnTo>
                  <a:lnTo>
                    <a:pt x="1181" y="383"/>
                  </a:lnTo>
                  <a:lnTo>
                    <a:pt x="1181" y="384"/>
                  </a:lnTo>
                  <a:lnTo>
                    <a:pt x="1181" y="385"/>
                  </a:lnTo>
                  <a:lnTo>
                    <a:pt x="1184" y="387"/>
                  </a:lnTo>
                  <a:lnTo>
                    <a:pt x="1185" y="387"/>
                  </a:lnTo>
                  <a:lnTo>
                    <a:pt x="1187" y="385"/>
                  </a:lnTo>
                  <a:lnTo>
                    <a:pt x="1188" y="384"/>
                  </a:lnTo>
                  <a:lnTo>
                    <a:pt x="1189" y="384"/>
                  </a:lnTo>
                  <a:lnTo>
                    <a:pt x="1192" y="384"/>
                  </a:lnTo>
                  <a:lnTo>
                    <a:pt x="1194" y="383"/>
                  </a:lnTo>
                  <a:lnTo>
                    <a:pt x="1196" y="381"/>
                  </a:lnTo>
                  <a:lnTo>
                    <a:pt x="1196" y="378"/>
                  </a:lnTo>
                  <a:lnTo>
                    <a:pt x="1196" y="377"/>
                  </a:lnTo>
                  <a:lnTo>
                    <a:pt x="1197" y="376"/>
                  </a:lnTo>
                  <a:lnTo>
                    <a:pt x="1198" y="375"/>
                  </a:lnTo>
                  <a:lnTo>
                    <a:pt x="1198" y="373"/>
                  </a:lnTo>
                  <a:lnTo>
                    <a:pt x="1198" y="371"/>
                  </a:lnTo>
                  <a:lnTo>
                    <a:pt x="1198" y="371"/>
                  </a:lnTo>
                  <a:lnTo>
                    <a:pt x="1198" y="370"/>
                  </a:lnTo>
                  <a:lnTo>
                    <a:pt x="1200" y="366"/>
                  </a:lnTo>
                  <a:lnTo>
                    <a:pt x="1200" y="365"/>
                  </a:lnTo>
                  <a:lnTo>
                    <a:pt x="1201" y="365"/>
                  </a:lnTo>
                  <a:lnTo>
                    <a:pt x="1203" y="364"/>
                  </a:lnTo>
                  <a:lnTo>
                    <a:pt x="1205" y="364"/>
                  </a:lnTo>
                  <a:lnTo>
                    <a:pt x="1207" y="365"/>
                  </a:lnTo>
                  <a:lnTo>
                    <a:pt x="1207" y="367"/>
                  </a:lnTo>
                  <a:lnTo>
                    <a:pt x="1207" y="370"/>
                  </a:lnTo>
                  <a:lnTo>
                    <a:pt x="1208" y="371"/>
                  </a:lnTo>
                  <a:lnTo>
                    <a:pt x="1210" y="371"/>
                  </a:lnTo>
                  <a:lnTo>
                    <a:pt x="1211" y="373"/>
                  </a:lnTo>
                  <a:lnTo>
                    <a:pt x="1213" y="374"/>
                  </a:lnTo>
                  <a:lnTo>
                    <a:pt x="1229" y="376"/>
                  </a:lnTo>
                  <a:lnTo>
                    <a:pt x="1233" y="375"/>
                  </a:lnTo>
                  <a:lnTo>
                    <a:pt x="1243" y="371"/>
                  </a:lnTo>
                  <a:lnTo>
                    <a:pt x="1254" y="369"/>
                  </a:lnTo>
                  <a:lnTo>
                    <a:pt x="1255" y="368"/>
                  </a:lnTo>
                  <a:lnTo>
                    <a:pt x="1256" y="366"/>
                  </a:lnTo>
                  <a:lnTo>
                    <a:pt x="1256" y="363"/>
                  </a:lnTo>
                  <a:lnTo>
                    <a:pt x="1256" y="357"/>
                  </a:lnTo>
                  <a:lnTo>
                    <a:pt x="1257" y="356"/>
                  </a:lnTo>
                  <a:lnTo>
                    <a:pt x="1259" y="346"/>
                  </a:lnTo>
                  <a:lnTo>
                    <a:pt x="1260" y="344"/>
                  </a:lnTo>
                  <a:lnTo>
                    <a:pt x="1261" y="342"/>
                  </a:lnTo>
                  <a:lnTo>
                    <a:pt x="1262" y="341"/>
                  </a:lnTo>
                  <a:lnTo>
                    <a:pt x="1264" y="340"/>
                  </a:lnTo>
                  <a:lnTo>
                    <a:pt x="1264" y="340"/>
                  </a:lnTo>
                  <a:lnTo>
                    <a:pt x="1261" y="339"/>
                  </a:lnTo>
                  <a:lnTo>
                    <a:pt x="1261" y="337"/>
                  </a:lnTo>
                  <a:lnTo>
                    <a:pt x="1260" y="336"/>
                  </a:lnTo>
                  <a:lnTo>
                    <a:pt x="1258" y="331"/>
                  </a:lnTo>
                  <a:lnTo>
                    <a:pt x="1257" y="330"/>
                  </a:lnTo>
                  <a:lnTo>
                    <a:pt x="1257" y="329"/>
                  </a:lnTo>
                  <a:lnTo>
                    <a:pt x="1256" y="329"/>
                  </a:lnTo>
                  <a:lnTo>
                    <a:pt x="1255" y="329"/>
                  </a:lnTo>
                  <a:lnTo>
                    <a:pt x="1253" y="329"/>
                  </a:lnTo>
                  <a:lnTo>
                    <a:pt x="1252" y="329"/>
                  </a:lnTo>
                  <a:lnTo>
                    <a:pt x="1251" y="329"/>
                  </a:lnTo>
                  <a:lnTo>
                    <a:pt x="1250" y="329"/>
                  </a:lnTo>
                  <a:lnTo>
                    <a:pt x="1249" y="328"/>
                  </a:lnTo>
                  <a:lnTo>
                    <a:pt x="1248" y="328"/>
                  </a:lnTo>
                  <a:lnTo>
                    <a:pt x="1246" y="328"/>
                  </a:lnTo>
                  <a:lnTo>
                    <a:pt x="1245" y="328"/>
                  </a:lnTo>
                  <a:lnTo>
                    <a:pt x="1243" y="328"/>
                  </a:lnTo>
                  <a:lnTo>
                    <a:pt x="1242" y="327"/>
                  </a:lnTo>
                  <a:lnTo>
                    <a:pt x="1241" y="327"/>
                  </a:lnTo>
                  <a:lnTo>
                    <a:pt x="1240" y="327"/>
                  </a:lnTo>
                  <a:lnTo>
                    <a:pt x="1239" y="327"/>
                  </a:lnTo>
                  <a:lnTo>
                    <a:pt x="1239" y="326"/>
                  </a:lnTo>
                  <a:lnTo>
                    <a:pt x="1239" y="325"/>
                  </a:lnTo>
                  <a:lnTo>
                    <a:pt x="1239" y="324"/>
                  </a:lnTo>
                  <a:lnTo>
                    <a:pt x="1238" y="323"/>
                  </a:lnTo>
                  <a:lnTo>
                    <a:pt x="1238" y="322"/>
                  </a:lnTo>
                  <a:lnTo>
                    <a:pt x="1238" y="321"/>
                  </a:lnTo>
                  <a:lnTo>
                    <a:pt x="1238" y="320"/>
                  </a:lnTo>
                  <a:lnTo>
                    <a:pt x="1238" y="319"/>
                  </a:lnTo>
                  <a:lnTo>
                    <a:pt x="1237" y="319"/>
                  </a:lnTo>
                  <a:lnTo>
                    <a:pt x="1221" y="319"/>
                  </a:lnTo>
                  <a:lnTo>
                    <a:pt x="1221" y="318"/>
                  </a:lnTo>
                  <a:lnTo>
                    <a:pt x="1220" y="317"/>
                  </a:lnTo>
                  <a:lnTo>
                    <a:pt x="1220" y="316"/>
                  </a:lnTo>
                  <a:lnTo>
                    <a:pt x="1216" y="316"/>
                  </a:lnTo>
                  <a:lnTo>
                    <a:pt x="1215" y="315"/>
                  </a:lnTo>
                  <a:lnTo>
                    <a:pt x="1215" y="313"/>
                  </a:lnTo>
                  <a:lnTo>
                    <a:pt x="1216" y="313"/>
                  </a:lnTo>
                  <a:lnTo>
                    <a:pt x="1218" y="312"/>
                  </a:lnTo>
                  <a:lnTo>
                    <a:pt x="1218" y="312"/>
                  </a:lnTo>
                  <a:lnTo>
                    <a:pt x="1218" y="311"/>
                  </a:lnTo>
                  <a:lnTo>
                    <a:pt x="1218" y="310"/>
                  </a:lnTo>
                  <a:lnTo>
                    <a:pt x="1219" y="309"/>
                  </a:lnTo>
                  <a:lnTo>
                    <a:pt x="1220" y="308"/>
                  </a:lnTo>
                  <a:lnTo>
                    <a:pt x="1218" y="307"/>
                  </a:lnTo>
                  <a:lnTo>
                    <a:pt x="1213" y="305"/>
                  </a:lnTo>
                  <a:lnTo>
                    <a:pt x="1208" y="303"/>
                  </a:lnTo>
                  <a:lnTo>
                    <a:pt x="1207" y="303"/>
                  </a:lnTo>
                  <a:lnTo>
                    <a:pt x="1206" y="303"/>
                  </a:lnTo>
                  <a:lnTo>
                    <a:pt x="1206" y="303"/>
                  </a:lnTo>
                  <a:lnTo>
                    <a:pt x="1205" y="304"/>
                  </a:lnTo>
                  <a:lnTo>
                    <a:pt x="1204" y="304"/>
                  </a:lnTo>
                  <a:lnTo>
                    <a:pt x="1203" y="303"/>
                  </a:lnTo>
                  <a:lnTo>
                    <a:pt x="1201" y="299"/>
                  </a:lnTo>
                  <a:lnTo>
                    <a:pt x="1201" y="298"/>
                  </a:lnTo>
                  <a:lnTo>
                    <a:pt x="1201" y="297"/>
                  </a:lnTo>
                  <a:lnTo>
                    <a:pt x="1202" y="295"/>
                  </a:lnTo>
                  <a:lnTo>
                    <a:pt x="1203" y="295"/>
                  </a:lnTo>
                  <a:lnTo>
                    <a:pt x="1210" y="295"/>
                  </a:lnTo>
                  <a:lnTo>
                    <a:pt x="1215" y="289"/>
                  </a:lnTo>
                  <a:lnTo>
                    <a:pt x="1218" y="286"/>
                  </a:lnTo>
                  <a:lnTo>
                    <a:pt x="1221" y="286"/>
                  </a:lnTo>
                  <a:lnTo>
                    <a:pt x="1222" y="286"/>
                  </a:lnTo>
                  <a:lnTo>
                    <a:pt x="1225" y="286"/>
                  </a:lnTo>
                  <a:lnTo>
                    <a:pt x="1227" y="286"/>
                  </a:lnTo>
                  <a:lnTo>
                    <a:pt x="1229" y="286"/>
                  </a:lnTo>
                  <a:lnTo>
                    <a:pt x="1230" y="283"/>
                  </a:lnTo>
                  <a:lnTo>
                    <a:pt x="1231" y="282"/>
                  </a:lnTo>
                  <a:lnTo>
                    <a:pt x="1235" y="280"/>
                  </a:lnTo>
                  <a:lnTo>
                    <a:pt x="1236" y="279"/>
                  </a:lnTo>
                  <a:lnTo>
                    <a:pt x="1238" y="278"/>
                  </a:lnTo>
                  <a:lnTo>
                    <a:pt x="1239" y="277"/>
                  </a:lnTo>
                  <a:lnTo>
                    <a:pt x="1239" y="276"/>
                  </a:lnTo>
                  <a:lnTo>
                    <a:pt x="1240" y="275"/>
                  </a:lnTo>
                  <a:lnTo>
                    <a:pt x="1239" y="271"/>
                  </a:lnTo>
                  <a:lnTo>
                    <a:pt x="1239" y="270"/>
                  </a:lnTo>
                  <a:lnTo>
                    <a:pt x="1239" y="269"/>
                  </a:lnTo>
                  <a:lnTo>
                    <a:pt x="1238" y="267"/>
                  </a:lnTo>
                  <a:lnTo>
                    <a:pt x="1238" y="265"/>
                  </a:lnTo>
                  <a:lnTo>
                    <a:pt x="1237" y="264"/>
                  </a:lnTo>
                  <a:lnTo>
                    <a:pt x="1233" y="264"/>
                  </a:lnTo>
                  <a:lnTo>
                    <a:pt x="1232" y="263"/>
                  </a:lnTo>
                  <a:lnTo>
                    <a:pt x="1232" y="262"/>
                  </a:lnTo>
                  <a:lnTo>
                    <a:pt x="1232" y="260"/>
                  </a:lnTo>
                  <a:lnTo>
                    <a:pt x="1232" y="258"/>
                  </a:lnTo>
                  <a:lnTo>
                    <a:pt x="1232" y="257"/>
                  </a:lnTo>
                  <a:lnTo>
                    <a:pt x="1231" y="257"/>
                  </a:lnTo>
                  <a:lnTo>
                    <a:pt x="1230" y="257"/>
                  </a:lnTo>
                  <a:lnTo>
                    <a:pt x="1229" y="257"/>
                  </a:lnTo>
                  <a:lnTo>
                    <a:pt x="1229" y="256"/>
                  </a:lnTo>
                  <a:lnTo>
                    <a:pt x="1229" y="255"/>
                  </a:lnTo>
                  <a:lnTo>
                    <a:pt x="1228" y="255"/>
                  </a:lnTo>
                  <a:lnTo>
                    <a:pt x="1228" y="254"/>
                  </a:lnTo>
                  <a:lnTo>
                    <a:pt x="1227" y="254"/>
                  </a:lnTo>
                  <a:lnTo>
                    <a:pt x="1227" y="253"/>
                  </a:lnTo>
                  <a:lnTo>
                    <a:pt x="1227" y="252"/>
                  </a:lnTo>
                  <a:lnTo>
                    <a:pt x="1228" y="250"/>
                  </a:lnTo>
                  <a:lnTo>
                    <a:pt x="1230" y="249"/>
                  </a:lnTo>
                  <a:lnTo>
                    <a:pt x="1231" y="248"/>
                  </a:lnTo>
                  <a:lnTo>
                    <a:pt x="1233" y="247"/>
                  </a:lnTo>
                  <a:lnTo>
                    <a:pt x="1234" y="246"/>
                  </a:lnTo>
                  <a:lnTo>
                    <a:pt x="1235" y="244"/>
                  </a:lnTo>
                  <a:lnTo>
                    <a:pt x="1235" y="243"/>
                  </a:lnTo>
                  <a:lnTo>
                    <a:pt x="1241" y="238"/>
                  </a:lnTo>
                  <a:lnTo>
                    <a:pt x="1239" y="235"/>
                  </a:lnTo>
                  <a:lnTo>
                    <a:pt x="1241" y="235"/>
                  </a:lnTo>
                  <a:lnTo>
                    <a:pt x="1242" y="235"/>
                  </a:lnTo>
                  <a:lnTo>
                    <a:pt x="1244" y="234"/>
                  </a:lnTo>
                  <a:lnTo>
                    <a:pt x="1245" y="233"/>
                  </a:lnTo>
                  <a:lnTo>
                    <a:pt x="1247" y="233"/>
                  </a:lnTo>
                  <a:lnTo>
                    <a:pt x="1247" y="233"/>
                  </a:lnTo>
                  <a:lnTo>
                    <a:pt x="1249" y="234"/>
                  </a:lnTo>
                  <a:lnTo>
                    <a:pt x="1250" y="235"/>
                  </a:lnTo>
                  <a:lnTo>
                    <a:pt x="1251" y="235"/>
                  </a:lnTo>
                  <a:lnTo>
                    <a:pt x="1253" y="235"/>
                  </a:lnTo>
                  <a:lnTo>
                    <a:pt x="1254" y="234"/>
                  </a:lnTo>
                  <a:lnTo>
                    <a:pt x="1256" y="232"/>
                  </a:lnTo>
                  <a:lnTo>
                    <a:pt x="1256" y="232"/>
                  </a:lnTo>
                  <a:lnTo>
                    <a:pt x="1257" y="233"/>
                  </a:lnTo>
                  <a:lnTo>
                    <a:pt x="1259" y="234"/>
                  </a:lnTo>
                  <a:lnTo>
                    <a:pt x="1261" y="236"/>
                  </a:lnTo>
                  <a:lnTo>
                    <a:pt x="1262" y="236"/>
                  </a:lnTo>
                  <a:lnTo>
                    <a:pt x="1263" y="236"/>
                  </a:lnTo>
                  <a:lnTo>
                    <a:pt x="1264" y="235"/>
                  </a:lnTo>
                  <a:lnTo>
                    <a:pt x="1264" y="235"/>
                  </a:lnTo>
                  <a:lnTo>
                    <a:pt x="1266" y="235"/>
                  </a:lnTo>
                  <a:lnTo>
                    <a:pt x="1270" y="235"/>
                  </a:lnTo>
                  <a:lnTo>
                    <a:pt x="1272" y="235"/>
                  </a:lnTo>
                  <a:lnTo>
                    <a:pt x="1274" y="237"/>
                  </a:lnTo>
                  <a:lnTo>
                    <a:pt x="1276" y="237"/>
                  </a:lnTo>
                  <a:lnTo>
                    <a:pt x="1279" y="236"/>
                  </a:lnTo>
                  <a:lnTo>
                    <a:pt x="1280" y="235"/>
                  </a:lnTo>
                  <a:lnTo>
                    <a:pt x="1281" y="234"/>
                  </a:lnTo>
                  <a:lnTo>
                    <a:pt x="1281" y="231"/>
                  </a:lnTo>
                  <a:lnTo>
                    <a:pt x="1281" y="229"/>
                  </a:lnTo>
                  <a:lnTo>
                    <a:pt x="1281" y="227"/>
                  </a:lnTo>
                  <a:lnTo>
                    <a:pt x="1281" y="226"/>
                  </a:lnTo>
                  <a:lnTo>
                    <a:pt x="1280" y="225"/>
                  </a:lnTo>
                  <a:lnTo>
                    <a:pt x="1271" y="224"/>
                  </a:lnTo>
                  <a:lnTo>
                    <a:pt x="1268" y="222"/>
                  </a:lnTo>
                  <a:lnTo>
                    <a:pt x="1265" y="221"/>
                  </a:lnTo>
                  <a:lnTo>
                    <a:pt x="1264" y="218"/>
                  </a:lnTo>
                  <a:lnTo>
                    <a:pt x="1264" y="218"/>
                  </a:lnTo>
                  <a:lnTo>
                    <a:pt x="1260" y="220"/>
                  </a:lnTo>
                  <a:lnTo>
                    <a:pt x="1259" y="220"/>
                  </a:lnTo>
                  <a:lnTo>
                    <a:pt x="1257" y="220"/>
                  </a:lnTo>
                  <a:lnTo>
                    <a:pt x="1254" y="217"/>
                  </a:lnTo>
                  <a:lnTo>
                    <a:pt x="1253" y="217"/>
                  </a:lnTo>
                  <a:lnTo>
                    <a:pt x="1248" y="217"/>
                  </a:lnTo>
                  <a:lnTo>
                    <a:pt x="1247" y="216"/>
                  </a:lnTo>
                  <a:lnTo>
                    <a:pt x="1246" y="215"/>
                  </a:lnTo>
                  <a:lnTo>
                    <a:pt x="1245" y="213"/>
                  </a:lnTo>
                  <a:lnTo>
                    <a:pt x="1244" y="211"/>
                  </a:lnTo>
                  <a:lnTo>
                    <a:pt x="1244" y="209"/>
                  </a:lnTo>
                  <a:lnTo>
                    <a:pt x="1245" y="209"/>
                  </a:lnTo>
                  <a:lnTo>
                    <a:pt x="1247" y="206"/>
                  </a:lnTo>
                  <a:lnTo>
                    <a:pt x="1247" y="205"/>
                  </a:lnTo>
                  <a:lnTo>
                    <a:pt x="1247" y="204"/>
                  </a:lnTo>
                  <a:lnTo>
                    <a:pt x="1247" y="202"/>
                  </a:lnTo>
                  <a:lnTo>
                    <a:pt x="1248" y="201"/>
                  </a:lnTo>
                  <a:lnTo>
                    <a:pt x="1249" y="201"/>
                  </a:lnTo>
                  <a:lnTo>
                    <a:pt x="1250" y="201"/>
                  </a:lnTo>
                  <a:lnTo>
                    <a:pt x="1251" y="202"/>
                  </a:lnTo>
                  <a:lnTo>
                    <a:pt x="1252" y="203"/>
                  </a:lnTo>
                  <a:lnTo>
                    <a:pt x="1253" y="205"/>
                  </a:lnTo>
                  <a:lnTo>
                    <a:pt x="1254" y="206"/>
                  </a:lnTo>
                  <a:lnTo>
                    <a:pt x="1256" y="206"/>
                  </a:lnTo>
                  <a:lnTo>
                    <a:pt x="1256" y="205"/>
                  </a:lnTo>
                  <a:lnTo>
                    <a:pt x="1258" y="202"/>
                  </a:lnTo>
                  <a:lnTo>
                    <a:pt x="1259" y="202"/>
                  </a:lnTo>
                  <a:lnTo>
                    <a:pt x="1261" y="201"/>
                  </a:lnTo>
                  <a:lnTo>
                    <a:pt x="1260" y="198"/>
                  </a:lnTo>
                  <a:lnTo>
                    <a:pt x="1259" y="197"/>
                  </a:lnTo>
                  <a:lnTo>
                    <a:pt x="1259" y="196"/>
                  </a:lnTo>
                  <a:lnTo>
                    <a:pt x="1255" y="196"/>
                  </a:lnTo>
                  <a:lnTo>
                    <a:pt x="1253" y="197"/>
                  </a:lnTo>
                  <a:lnTo>
                    <a:pt x="1251" y="200"/>
                  </a:lnTo>
                  <a:lnTo>
                    <a:pt x="1250" y="200"/>
                  </a:lnTo>
                  <a:lnTo>
                    <a:pt x="1245" y="198"/>
                  </a:lnTo>
                  <a:lnTo>
                    <a:pt x="1244" y="198"/>
                  </a:lnTo>
                  <a:lnTo>
                    <a:pt x="1243" y="197"/>
                  </a:lnTo>
                  <a:lnTo>
                    <a:pt x="1243" y="196"/>
                  </a:lnTo>
                  <a:lnTo>
                    <a:pt x="1241" y="195"/>
                  </a:lnTo>
                  <a:lnTo>
                    <a:pt x="1236" y="195"/>
                  </a:lnTo>
                  <a:lnTo>
                    <a:pt x="1235" y="193"/>
                  </a:lnTo>
                  <a:lnTo>
                    <a:pt x="1236" y="192"/>
                  </a:lnTo>
                  <a:lnTo>
                    <a:pt x="1239" y="193"/>
                  </a:lnTo>
                  <a:lnTo>
                    <a:pt x="1240" y="192"/>
                  </a:lnTo>
                  <a:lnTo>
                    <a:pt x="1240" y="192"/>
                  </a:lnTo>
                  <a:lnTo>
                    <a:pt x="1240" y="191"/>
                  </a:lnTo>
                  <a:lnTo>
                    <a:pt x="1240" y="190"/>
                  </a:lnTo>
                  <a:lnTo>
                    <a:pt x="1241" y="189"/>
                  </a:lnTo>
                  <a:lnTo>
                    <a:pt x="1243" y="188"/>
                  </a:lnTo>
                  <a:lnTo>
                    <a:pt x="1244" y="187"/>
                  </a:lnTo>
                  <a:lnTo>
                    <a:pt x="1244" y="186"/>
                  </a:lnTo>
                  <a:lnTo>
                    <a:pt x="1245" y="184"/>
                  </a:lnTo>
                  <a:lnTo>
                    <a:pt x="1246" y="184"/>
                  </a:lnTo>
                  <a:lnTo>
                    <a:pt x="1247" y="183"/>
                  </a:lnTo>
                  <a:lnTo>
                    <a:pt x="1247" y="181"/>
                  </a:lnTo>
                  <a:lnTo>
                    <a:pt x="1246" y="180"/>
                  </a:lnTo>
                  <a:lnTo>
                    <a:pt x="1245" y="180"/>
                  </a:lnTo>
                  <a:lnTo>
                    <a:pt x="1244" y="179"/>
                  </a:lnTo>
                  <a:lnTo>
                    <a:pt x="1243" y="178"/>
                  </a:lnTo>
                  <a:lnTo>
                    <a:pt x="1242" y="177"/>
                  </a:lnTo>
                  <a:lnTo>
                    <a:pt x="1241" y="177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76"/>
                  </a:lnTo>
                  <a:lnTo>
                    <a:pt x="1239" y="175"/>
                  </a:lnTo>
                  <a:lnTo>
                    <a:pt x="1239" y="175"/>
                  </a:lnTo>
                  <a:lnTo>
                    <a:pt x="1239" y="174"/>
                  </a:lnTo>
                  <a:lnTo>
                    <a:pt x="1239" y="174"/>
                  </a:lnTo>
                  <a:lnTo>
                    <a:pt x="1241" y="173"/>
                  </a:lnTo>
                  <a:lnTo>
                    <a:pt x="1243" y="173"/>
                  </a:lnTo>
                  <a:lnTo>
                    <a:pt x="1245" y="174"/>
                  </a:lnTo>
                  <a:lnTo>
                    <a:pt x="1246" y="175"/>
                  </a:lnTo>
                  <a:lnTo>
                    <a:pt x="1246" y="175"/>
                  </a:lnTo>
                  <a:lnTo>
                    <a:pt x="1247" y="176"/>
                  </a:lnTo>
                  <a:lnTo>
                    <a:pt x="1247" y="176"/>
                  </a:lnTo>
                  <a:lnTo>
                    <a:pt x="1247" y="175"/>
                  </a:lnTo>
                  <a:lnTo>
                    <a:pt x="1248" y="174"/>
                  </a:lnTo>
                  <a:lnTo>
                    <a:pt x="1247" y="173"/>
                  </a:lnTo>
                  <a:lnTo>
                    <a:pt x="1247" y="170"/>
                  </a:lnTo>
                  <a:lnTo>
                    <a:pt x="1247" y="169"/>
                  </a:lnTo>
                  <a:lnTo>
                    <a:pt x="1248" y="168"/>
                  </a:lnTo>
                  <a:lnTo>
                    <a:pt x="1250" y="168"/>
                  </a:lnTo>
                  <a:lnTo>
                    <a:pt x="1250" y="167"/>
                  </a:lnTo>
                  <a:lnTo>
                    <a:pt x="1251" y="166"/>
                  </a:lnTo>
                  <a:lnTo>
                    <a:pt x="1252" y="166"/>
                  </a:lnTo>
                  <a:lnTo>
                    <a:pt x="1256" y="167"/>
                  </a:lnTo>
                  <a:lnTo>
                    <a:pt x="1257" y="169"/>
                  </a:lnTo>
                  <a:lnTo>
                    <a:pt x="1257" y="170"/>
                  </a:lnTo>
                  <a:lnTo>
                    <a:pt x="1261" y="170"/>
                  </a:lnTo>
                  <a:lnTo>
                    <a:pt x="1261" y="173"/>
                  </a:lnTo>
                  <a:lnTo>
                    <a:pt x="1261" y="174"/>
                  </a:lnTo>
                  <a:lnTo>
                    <a:pt x="1262" y="174"/>
                  </a:lnTo>
                  <a:lnTo>
                    <a:pt x="1262" y="173"/>
                  </a:lnTo>
                  <a:lnTo>
                    <a:pt x="1262" y="172"/>
                  </a:lnTo>
                  <a:lnTo>
                    <a:pt x="1263" y="170"/>
                  </a:lnTo>
                  <a:lnTo>
                    <a:pt x="1266" y="170"/>
                  </a:lnTo>
                  <a:lnTo>
                    <a:pt x="1266" y="171"/>
                  </a:lnTo>
                  <a:lnTo>
                    <a:pt x="1267" y="171"/>
                  </a:lnTo>
                  <a:lnTo>
                    <a:pt x="1268" y="171"/>
                  </a:lnTo>
                  <a:lnTo>
                    <a:pt x="1269" y="170"/>
                  </a:lnTo>
                  <a:lnTo>
                    <a:pt x="1270" y="170"/>
                  </a:lnTo>
                  <a:lnTo>
                    <a:pt x="1271" y="172"/>
                  </a:lnTo>
                  <a:lnTo>
                    <a:pt x="1271" y="173"/>
                  </a:lnTo>
                  <a:lnTo>
                    <a:pt x="1271" y="174"/>
                  </a:lnTo>
                  <a:lnTo>
                    <a:pt x="1272" y="174"/>
                  </a:lnTo>
                  <a:lnTo>
                    <a:pt x="1273" y="175"/>
                  </a:lnTo>
                  <a:lnTo>
                    <a:pt x="1277" y="175"/>
                  </a:lnTo>
                  <a:lnTo>
                    <a:pt x="1277" y="170"/>
                  </a:lnTo>
                  <a:lnTo>
                    <a:pt x="1277" y="169"/>
                  </a:lnTo>
                  <a:lnTo>
                    <a:pt x="1292" y="168"/>
                  </a:lnTo>
                  <a:lnTo>
                    <a:pt x="1293" y="168"/>
                  </a:lnTo>
                  <a:lnTo>
                    <a:pt x="1294" y="169"/>
                  </a:lnTo>
                  <a:lnTo>
                    <a:pt x="1294" y="170"/>
                  </a:lnTo>
                  <a:lnTo>
                    <a:pt x="1292" y="172"/>
                  </a:lnTo>
                  <a:lnTo>
                    <a:pt x="1291" y="173"/>
                  </a:lnTo>
                  <a:lnTo>
                    <a:pt x="1291" y="174"/>
                  </a:lnTo>
                  <a:lnTo>
                    <a:pt x="1292" y="175"/>
                  </a:lnTo>
                  <a:lnTo>
                    <a:pt x="1294" y="176"/>
                  </a:lnTo>
                  <a:lnTo>
                    <a:pt x="1295" y="177"/>
                  </a:lnTo>
                  <a:lnTo>
                    <a:pt x="1296" y="177"/>
                  </a:lnTo>
                  <a:lnTo>
                    <a:pt x="1296" y="177"/>
                  </a:lnTo>
                  <a:lnTo>
                    <a:pt x="1297" y="177"/>
                  </a:lnTo>
                  <a:lnTo>
                    <a:pt x="1298" y="177"/>
                  </a:lnTo>
                  <a:lnTo>
                    <a:pt x="1298" y="175"/>
                  </a:lnTo>
                  <a:lnTo>
                    <a:pt x="1298" y="175"/>
                  </a:lnTo>
                  <a:lnTo>
                    <a:pt x="1298" y="174"/>
                  </a:lnTo>
                  <a:lnTo>
                    <a:pt x="1299" y="172"/>
                  </a:lnTo>
                  <a:lnTo>
                    <a:pt x="1298" y="171"/>
                  </a:lnTo>
                  <a:lnTo>
                    <a:pt x="1298" y="170"/>
                  </a:lnTo>
                  <a:lnTo>
                    <a:pt x="1298" y="168"/>
                  </a:lnTo>
                  <a:lnTo>
                    <a:pt x="1299" y="167"/>
                  </a:lnTo>
                  <a:lnTo>
                    <a:pt x="1301" y="166"/>
                  </a:lnTo>
                  <a:lnTo>
                    <a:pt x="1303" y="165"/>
                  </a:lnTo>
                  <a:lnTo>
                    <a:pt x="1305" y="165"/>
                  </a:lnTo>
                  <a:lnTo>
                    <a:pt x="1307" y="164"/>
                  </a:lnTo>
                  <a:lnTo>
                    <a:pt x="1308" y="164"/>
                  </a:lnTo>
                  <a:lnTo>
                    <a:pt x="1310" y="165"/>
                  </a:lnTo>
                  <a:lnTo>
                    <a:pt x="1311" y="165"/>
                  </a:lnTo>
                  <a:lnTo>
                    <a:pt x="1315" y="164"/>
                  </a:lnTo>
                  <a:lnTo>
                    <a:pt x="1318" y="165"/>
                  </a:lnTo>
                  <a:lnTo>
                    <a:pt x="1319" y="164"/>
                  </a:lnTo>
                  <a:lnTo>
                    <a:pt x="1320" y="163"/>
                  </a:lnTo>
                  <a:lnTo>
                    <a:pt x="1320" y="162"/>
                  </a:lnTo>
                  <a:lnTo>
                    <a:pt x="1319" y="160"/>
                  </a:lnTo>
                  <a:lnTo>
                    <a:pt x="1319" y="159"/>
                  </a:lnTo>
                  <a:lnTo>
                    <a:pt x="1320" y="158"/>
                  </a:lnTo>
                  <a:lnTo>
                    <a:pt x="1321" y="158"/>
                  </a:lnTo>
                  <a:lnTo>
                    <a:pt x="1324" y="158"/>
                  </a:lnTo>
                  <a:lnTo>
                    <a:pt x="1327" y="159"/>
                  </a:lnTo>
                  <a:lnTo>
                    <a:pt x="1328" y="159"/>
                  </a:lnTo>
                  <a:lnTo>
                    <a:pt x="1330" y="158"/>
                  </a:lnTo>
                  <a:lnTo>
                    <a:pt x="1332" y="157"/>
                  </a:lnTo>
                  <a:lnTo>
                    <a:pt x="1332" y="157"/>
                  </a:lnTo>
                  <a:lnTo>
                    <a:pt x="1335" y="156"/>
                  </a:lnTo>
                  <a:lnTo>
                    <a:pt x="1341" y="154"/>
                  </a:lnTo>
                  <a:lnTo>
                    <a:pt x="1343" y="154"/>
                  </a:lnTo>
                  <a:lnTo>
                    <a:pt x="1344" y="155"/>
                  </a:lnTo>
                  <a:lnTo>
                    <a:pt x="1347" y="157"/>
                  </a:lnTo>
                  <a:lnTo>
                    <a:pt x="1348" y="157"/>
                  </a:lnTo>
                  <a:lnTo>
                    <a:pt x="1349" y="156"/>
                  </a:lnTo>
                  <a:lnTo>
                    <a:pt x="1349" y="156"/>
                  </a:lnTo>
                  <a:lnTo>
                    <a:pt x="1351" y="156"/>
                  </a:lnTo>
                  <a:lnTo>
                    <a:pt x="1352" y="156"/>
                  </a:lnTo>
                  <a:lnTo>
                    <a:pt x="1353" y="154"/>
                  </a:lnTo>
                  <a:lnTo>
                    <a:pt x="1352" y="152"/>
                  </a:lnTo>
                  <a:lnTo>
                    <a:pt x="1351" y="151"/>
                  </a:lnTo>
                  <a:lnTo>
                    <a:pt x="1351" y="150"/>
                  </a:lnTo>
                  <a:lnTo>
                    <a:pt x="1352" y="150"/>
                  </a:lnTo>
                  <a:lnTo>
                    <a:pt x="1353" y="150"/>
                  </a:lnTo>
                  <a:lnTo>
                    <a:pt x="1354" y="150"/>
                  </a:lnTo>
                  <a:lnTo>
                    <a:pt x="1355" y="150"/>
                  </a:lnTo>
                  <a:lnTo>
                    <a:pt x="1356" y="150"/>
                  </a:lnTo>
                  <a:lnTo>
                    <a:pt x="1357" y="150"/>
                  </a:lnTo>
                  <a:lnTo>
                    <a:pt x="1358" y="150"/>
                  </a:lnTo>
                  <a:lnTo>
                    <a:pt x="1359" y="150"/>
                  </a:lnTo>
                  <a:lnTo>
                    <a:pt x="1361" y="149"/>
                  </a:lnTo>
                  <a:lnTo>
                    <a:pt x="1362" y="149"/>
                  </a:lnTo>
                  <a:lnTo>
                    <a:pt x="1363" y="148"/>
                  </a:lnTo>
                  <a:lnTo>
                    <a:pt x="1364" y="147"/>
                  </a:lnTo>
                  <a:lnTo>
                    <a:pt x="1364" y="148"/>
                  </a:lnTo>
                  <a:lnTo>
                    <a:pt x="1366" y="148"/>
                  </a:lnTo>
                  <a:lnTo>
                    <a:pt x="1368" y="148"/>
                  </a:lnTo>
                  <a:lnTo>
                    <a:pt x="1368" y="147"/>
                  </a:lnTo>
                  <a:lnTo>
                    <a:pt x="1369" y="147"/>
                  </a:lnTo>
                  <a:lnTo>
                    <a:pt x="1369" y="146"/>
                  </a:lnTo>
                  <a:lnTo>
                    <a:pt x="1370" y="146"/>
                  </a:lnTo>
                  <a:lnTo>
                    <a:pt x="1371" y="146"/>
                  </a:lnTo>
                  <a:lnTo>
                    <a:pt x="1371" y="147"/>
                  </a:lnTo>
                  <a:lnTo>
                    <a:pt x="1372" y="146"/>
                  </a:lnTo>
                  <a:lnTo>
                    <a:pt x="1374" y="145"/>
                  </a:lnTo>
                  <a:lnTo>
                    <a:pt x="1375" y="146"/>
                  </a:lnTo>
                  <a:lnTo>
                    <a:pt x="1377" y="148"/>
                  </a:lnTo>
                  <a:lnTo>
                    <a:pt x="1378" y="149"/>
                  </a:lnTo>
                  <a:lnTo>
                    <a:pt x="1380" y="149"/>
                  </a:lnTo>
                  <a:lnTo>
                    <a:pt x="1382" y="147"/>
                  </a:lnTo>
                  <a:lnTo>
                    <a:pt x="1384" y="145"/>
                  </a:lnTo>
                  <a:lnTo>
                    <a:pt x="1387" y="144"/>
                  </a:lnTo>
                  <a:lnTo>
                    <a:pt x="1390" y="145"/>
                  </a:lnTo>
                  <a:lnTo>
                    <a:pt x="1392" y="150"/>
                  </a:lnTo>
                  <a:lnTo>
                    <a:pt x="1392" y="150"/>
                  </a:lnTo>
                  <a:lnTo>
                    <a:pt x="1393" y="150"/>
                  </a:lnTo>
                  <a:lnTo>
                    <a:pt x="1394" y="150"/>
                  </a:lnTo>
                  <a:lnTo>
                    <a:pt x="1395" y="150"/>
                  </a:lnTo>
                  <a:lnTo>
                    <a:pt x="1396" y="150"/>
                  </a:lnTo>
                  <a:lnTo>
                    <a:pt x="1397" y="150"/>
                  </a:lnTo>
                  <a:lnTo>
                    <a:pt x="1398" y="148"/>
                  </a:lnTo>
                  <a:lnTo>
                    <a:pt x="1397" y="141"/>
                  </a:lnTo>
                  <a:lnTo>
                    <a:pt x="1398" y="139"/>
                  </a:lnTo>
                  <a:lnTo>
                    <a:pt x="1398" y="138"/>
                  </a:lnTo>
                  <a:lnTo>
                    <a:pt x="1397" y="138"/>
                  </a:lnTo>
                  <a:lnTo>
                    <a:pt x="1397" y="136"/>
                  </a:lnTo>
                  <a:lnTo>
                    <a:pt x="1398" y="135"/>
                  </a:lnTo>
                  <a:lnTo>
                    <a:pt x="1403" y="134"/>
                  </a:lnTo>
                  <a:lnTo>
                    <a:pt x="1404" y="134"/>
                  </a:lnTo>
                  <a:lnTo>
                    <a:pt x="1407" y="134"/>
                  </a:lnTo>
                  <a:lnTo>
                    <a:pt x="1408" y="133"/>
                  </a:lnTo>
                  <a:lnTo>
                    <a:pt x="1407" y="131"/>
                  </a:lnTo>
                  <a:lnTo>
                    <a:pt x="1408" y="130"/>
                  </a:lnTo>
                  <a:lnTo>
                    <a:pt x="1409" y="129"/>
                  </a:lnTo>
                  <a:lnTo>
                    <a:pt x="1411" y="130"/>
                  </a:lnTo>
                  <a:lnTo>
                    <a:pt x="1417" y="132"/>
                  </a:lnTo>
                  <a:lnTo>
                    <a:pt x="1417" y="132"/>
                  </a:lnTo>
                  <a:lnTo>
                    <a:pt x="1419" y="131"/>
                  </a:lnTo>
                  <a:lnTo>
                    <a:pt x="1420" y="128"/>
                  </a:lnTo>
                  <a:lnTo>
                    <a:pt x="1421" y="126"/>
                  </a:lnTo>
                  <a:lnTo>
                    <a:pt x="1422" y="125"/>
                  </a:lnTo>
                  <a:lnTo>
                    <a:pt x="1426" y="124"/>
                  </a:lnTo>
                  <a:lnTo>
                    <a:pt x="1426" y="125"/>
                  </a:lnTo>
                  <a:lnTo>
                    <a:pt x="1426" y="130"/>
                  </a:lnTo>
                  <a:lnTo>
                    <a:pt x="1427" y="131"/>
                  </a:lnTo>
                  <a:lnTo>
                    <a:pt x="1432" y="129"/>
                  </a:lnTo>
                  <a:lnTo>
                    <a:pt x="1444" y="124"/>
                  </a:lnTo>
                  <a:lnTo>
                    <a:pt x="1447" y="124"/>
                  </a:lnTo>
                  <a:lnTo>
                    <a:pt x="1452" y="124"/>
                  </a:lnTo>
                  <a:lnTo>
                    <a:pt x="1454" y="124"/>
                  </a:lnTo>
                  <a:lnTo>
                    <a:pt x="1454" y="123"/>
                  </a:lnTo>
                  <a:lnTo>
                    <a:pt x="1456" y="121"/>
                  </a:lnTo>
                  <a:lnTo>
                    <a:pt x="1457" y="121"/>
                  </a:lnTo>
                  <a:lnTo>
                    <a:pt x="1464" y="120"/>
                  </a:lnTo>
                  <a:lnTo>
                    <a:pt x="1466" y="120"/>
                  </a:lnTo>
                  <a:lnTo>
                    <a:pt x="1468" y="119"/>
                  </a:lnTo>
                  <a:lnTo>
                    <a:pt x="1469" y="118"/>
                  </a:lnTo>
                  <a:lnTo>
                    <a:pt x="1472" y="118"/>
                  </a:lnTo>
                  <a:lnTo>
                    <a:pt x="1474" y="118"/>
                  </a:lnTo>
                  <a:lnTo>
                    <a:pt x="1475" y="117"/>
                  </a:lnTo>
                  <a:lnTo>
                    <a:pt x="1476" y="115"/>
                  </a:lnTo>
                  <a:lnTo>
                    <a:pt x="1477" y="115"/>
                  </a:lnTo>
                  <a:lnTo>
                    <a:pt x="1477" y="114"/>
                  </a:lnTo>
                  <a:lnTo>
                    <a:pt x="1479" y="115"/>
                  </a:lnTo>
                  <a:lnTo>
                    <a:pt x="1482" y="114"/>
                  </a:lnTo>
                  <a:lnTo>
                    <a:pt x="1489" y="115"/>
                  </a:lnTo>
                  <a:lnTo>
                    <a:pt x="1492" y="113"/>
                  </a:lnTo>
                  <a:lnTo>
                    <a:pt x="1494" y="112"/>
                  </a:lnTo>
                  <a:lnTo>
                    <a:pt x="1495" y="109"/>
                  </a:lnTo>
                  <a:lnTo>
                    <a:pt x="1496" y="108"/>
                  </a:lnTo>
                  <a:lnTo>
                    <a:pt x="1498" y="107"/>
                  </a:lnTo>
                  <a:lnTo>
                    <a:pt x="1498" y="107"/>
                  </a:lnTo>
                  <a:lnTo>
                    <a:pt x="1499" y="107"/>
                  </a:lnTo>
                  <a:lnTo>
                    <a:pt x="1503" y="109"/>
                  </a:lnTo>
                  <a:lnTo>
                    <a:pt x="1510" y="108"/>
                  </a:lnTo>
                  <a:lnTo>
                    <a:pt x="1510" y="107"/>
                  </a:lnTo>
                  <a:lnTo>
                    <a:pt x="1511" y="106"/>
                  </a:lnTo>
                  <a:lnTo>
                    <a:pt x="1511" y="106"/>
                  </a:lnTo>
                  <a:lnTo>
                    <a:pt x="1511" y="105"/>
                  </a:lnTo>
                  <a:lnTo>
                    <a:pt x="1511" y="104"/>
                  </a:lnTo>
                  <a:lnTo>
                    <a:pt x="1512" y="102"/>
                  </a:lnTo>
                  <a:lnTo>
                    <a:pt x="1514" y="102"/>
                  </a:lnTo>
                  <a:lnTo>
                    <a:pt x="1515" y="101"/>
                  </a:lnTo>
                  <a:lnTo>
                    <a:pt x="1515" y="100"/>
                  </a:lnTo>
                  <a:lnTo>
                    <a:pt x="1511" y="98"/>
                  </a:lnTo>
                  <a:lnTo>
                    <a:pt x="1511" y="97"/>
                  </a:lnTo>
                  <a:lnTo>
                    <a:pt x="1511" y="95"/>
                  </a:lnTo>
                  <a:lnTo>
                    <a:pt x="1510" y="94"/>
                  </a:lnTo>
                  <a:lnTo>
                    <a:pt x="1510" y="93"/>
                  </a:lnTo>
                  <a:lnTo>
                    <a:pt x="1512" y="92"/>
                  </a:lnTo>
                  <a:lnTo>
                    <a:pt x="1513" y="92"/>
                  </a:lnTo>
                  <a:lnTo>
                    <a:pt x="1514" y="92"/>
                  </a:lnTo>
                  <a:lnTo>
                    <a:pt x="1515" y="93"/>
                  </a:lnTo>
                  <a:lnTo>
                    <a:pt x="1516" y="92"/>
                  </a:lnTo>
                  <a:lnTo>
                    <a:pt x="1518" y="91"/>
                  </a:lnTo>
                  <a:lnTo>
                    <a:pt x="1519" y="91"/>
                  </a:lnTo>
                  <a:lnTo>
                    <a:pt x="1520" y="92"/>
                  </a:lnTo>
                  <a:lnTo>
                    <a:pt x="1523" y="91"/>
                  </a:lnTo>
                  <a:lnTo>
                    <a:pt x="1524" y="91"/>
                  </a:lnTo>
                  <a:lnTo>
                    <a:pt x="1525" y="92"/>
                  </a:lnTo>
                  <a:lnTo>
                    <a:pt x="1526" y="91"/>
                  </a:lnTo>
                  <a:lnTo>
                    <a:pt x="1526" y="91"/>
                  </a:lnTo>
                  <a:lnTo>
                    <a:pt x="1526" y="90"/>
                  </a:lnTo>
                  <a:lnTo>
                    <a:pt x="1527" y="89"/>
                  </a:lnTo>
                  <a:lnTo>
                    <a:pt x="1528" y="87"/>
                  </a:lnTo>
                  <a:lnTo>
                    <a:pt x="1528" y="86"/>
                  </a:lnTo>
                  <a:lnTo>
                    <a:pt x="1528" y="85"/>
                  </a:lnTo>
                  <a:lnTo>
                    <a:pt x="1528" y="83"/>
                  </a:lnTo>
                  <a:lnTo>
                    <a:pt x="1529" y="82"/>
                  </a:lnTo>
                  <a:lnTo>
                    <a:pt x="1529" y="81"/>
                  </a:lnTo>
                  <a:lnTo>
                    <a:pt x="1530" y="81"/>
                  </a:lnTo>
                  <a:lnTo>
                    <a:pt x="1534" y="82"/>
                  </a:lnTo>
                  <a:lnTo>
                    <a:pt x="1535" y="83"/>
                  </a:lnTo>
                  <a:lnTo>
                    <a:pt x="1536" y="83"/>
                  </a:lnTo>
                  <a:lnTo>
                    <a:pt x="1537" y="86"/>
                  </a:lnTo>
                  <a:lnTo>
                    <a:pt x="1538" y="87"/>
                  </a:lnTo>
                  <a:lnTo>
                    <a:pt x="1539" y="88"/>
                  </a:lnTo>
                  <a:lnTo>
                    <a:pt x="1540" y="87"/>
                  </a:lnTo>
                  <a:lnTo>
                    <a:pt x="1540" y="86"/>
                  </a:lnTo>
                  <a:lnTo>
                    <a:pt x="1540" y="85"/>
                  </a:lnTo>
                  <a:lnTo>
                    <a:pt x="1540" y="82"/>
                  </a:lnTo>
                  <a:lnTo>
                    <a:pt x="1539" y="81"/>
                  </a:lnTo>
                  <a:lnTo>
                    <a:pt x="1538" y="81"/>
                  </a:lnTo>
                  <a:lnTo>
                    <a:pt x="1538" y="81"/>
                  </a:lnTo>
                  <a:lnTo>
                    <a:pt x="1537" y="78"/>
                  </a:lnTo>
                  <a:lnTo>
                    <a:pt x="1537" y="77"/>
                  </a:lnTo>
                  <a:lnTo>
                    <a:pt x="1538" y="76"/>
                  </a:lnTo>
                  <a:lnTo>
                    <a:pt x="1539" y="76"/>
                  </a:lnTo>
                  <a:lnTo>
                    <a:pt x="1545" y="79"/>
                  </a:lnTo>
                  <a:lnTo>
                    <a:pt x="1546" y="80"/>
                  </a:lnTo>
                  <a:lnTo>
                    <a:pt x="1546" y="82"/>
                  </a:lnTo>
                  <a:lnTo>
                    <a:pt x="1547" y="83"/>
                  </a:lnTo>
                  <a:lnTo>
                    <a:pt x="1549" y="83"/>
                  </a:lnTo>
                  <a:lnTo>
                    <a:pt x="1553" y="80"/>
                  </a:lnTo>
                  <a:lnTo>
                    <a:pt x="1554" y="80"/>
                  </a:lnTo>
                  <a:lnTo>
                    <a:pt x="1559" y="82"/>
                  </a:lnTo>
                  <a:lnTo>
                    <a:pt x="1566" y="83"/>
                  </a:lnTo>
                  <a:lnTo>
                    <a:pt x="1571" y="86"/>
                  </a:lnTo>
                  <a:lnTo>
                    <a:pt x="1572" y="87"/>
                  </a:lnTo>
                  <a:lnTo>
                    <a:pt x="1575" y="91"/>
                  </a:lnTo>
                  <a:lnTo>
                    <a:pt x="1576" y="91"/>
                  </a:lnTo>
                  <a:lnTo>
                    <a:pt x="1579" y="91"/>
                  </a:lnTo>
                  <a:lnTo>
                    <a:pt x="1581" y="92"/>
                  </a:lnTo>
                  <a:lnTo>
                    <a:pt x="1586" y="96"/>
                  </a:lnTo>
                  <a:lnTo>
                    <a:pt x="1587" y="96"/>
                  </a:lnTo>
                  <a:lnTo>
                    <a:pt x="1588" y="93"/>
                  </a:lnTo>
                  <a:lnTo>
                    <a:pt x="1588" y="92"/>
                  </a:lnTo>
                  <a:lnTo>
                    <a:pt x="1592" y="91"/>
                  </a:lnTo>
                  <a:lnTo>
                    <a:pt x="1593" y="91"/>
                  </a:lnTo>
                  <a:lnTo>
                    <a:pt x="1593" y="91"/>
                  </a:lnTo>
                  <a:lnTo>
                    <a:pt x="1593" y="90"/>
                  </a:lnTo>
                  <a:lnTo>
                    <a:pt x="1594" y="90"/>
                  </a:lnTo>
                  <a:lnTo>
                    <a:pt x="1595" y="87"/>
                  </a:lnTo>
                  <a:lnTo>
                    <a:pt x="1596" y="86"/>
                  </a:lnTo>
                  <a:lnTo>
                    <a:pt x="1596" y="87"/>
                  </a:lnTo>
                  <a:lnTo>
                    <a:pt x="1599" y="88"/>
                  </a:lnTo>
                  <a:lnTo>
                    <a:pt x="1600" y="88"/>
                  </a:lnTo>
                  <a:lnTo>
                    <a:pt x="1601" y="87"/>
                  </a:lnTo>
                  <a:lnTo>
                    <a:pt x="1602" y="87"/>
                  </a:lnTo>
                  <a:lnTo>
                    <a:pt x="1602" y="86"/>
                  </a:lnTo>
                  <a:lnTo>
                    <a:pt x="1604" y="85"/>
                  </a:lnTo>
                  <a:lnTo>
                    <a:pt x="1605" y="84"/>
                  </a:lnTo>
                  <a:lnTo>
                    <a:pt x="1607" y="85"/>
                  </a:lnTo>
                  <a:lnTo>
                    <a:pt x="1609" y="86"/>
                  </a:lnTo>
                  <a:lnTo>
                    <a:pt x="1608" y="87"/>
                  </a:lnTo>
                  <a:lnTo>
                    <a:pt x="1608" y="88"/>
                  </a:lnTo>
                  <a:lnTo>
                    <a:pt x="1607" y="89"/>
                  </a:lnTo>
                  <a:lnTo>
                    <a:pt x="1608" y="90"/>
                  </a:lnTo>
                  <a:lnTo>
                    <a:pt x="1611" y="93"/>
                  </a:lnTo>
                  <a:lnTo>
                    <a:pt x="1614" y="98"/>
                  </a:lnTo>
                  <a:lnTo>
                    <a:pt x="1615" y="99"/>
                  </a:lnTo>
                  <a:lnTo>
                    <a:pt x="1615" y="100"/>
                  </a:lnTo>
                  <a:lnTo>
                    <a:pt x="1615" y="101"/>
                  </a:lnTo>
                  <a:lnTo>
                    <a:pt x="1615" y="102"/>
                  </a:lnTo>
                  <a:lnTo>
                    <a:pt x="1615" y="104"/>
                  </a:lnTo>
                  <a:lnTo>
                    <a:pt x="1614" y="105"/>
                  </a:lnTo>
                  <a:lnTo>
                    <a:pt x="1614" y="106"/>
                  </a:lnTo>
                  <a:lnTo>
                    <a:pt x="1614" y="107"/>
                  </a:lnTo>
                  <a:lnTo>
                    <a:pt x="1615" y="108"/>
                  </a:lnTo>
                  <a:lnTo>
                    <a:pt x="1614" y="109"/>
                  </a:lnTo>
                  <a:lnTo>
                    <a:pt x="1614" y="110"/>
                  </a:lnTo>
                  <a:lnTo>
                    <a:pt x="1614" y="112"/>
                  </a:lnTo>
                  <a:lnTo>
                    <a:pt x="1613" y="113"/>
                  </a:lnTo>
                  <a:lnTo>
                    <a:pt x="1614" y="113"/>
                  </a:lnTo>
                  <a:lnTo>
                    <a:pt x="1615" y="115"/>
                  </a:lnTo>
                  <a:lnTo>
                    <a:pt x="1616" y="115"/>
                  </a:lnTo>
                  <a:lnTo>
                    <a:pt x="1616" y="117"/>
                  </a:lnTo>
                  <a:lnTo>
                    <a:pt x="1616" y="120"/>
                  </a:lnTo>
                  <a:lnTo>
                    <a:pt x="1618" y="122"/>
                  </a:lnTo>
                  <a:lnTo>
                    <a:pt x="1620" y="123"/>
                  </a:lnTo>
                  <a:lnTo>
                    <a:pt x="1622" y="123"/>
                  </a:lnTo>
                  <a:lnTo>
                    <a:pt x="1623" y="123"/>
                  </a:lnTo>
                  <a:lnTo>
                    <a:pt x="1624" y="123"/>
                  </a:lnTo>
                  <a:lnTo>
                    <a:pt x="1624" y="124"/>
                  </a:lnTo>
                  <a:lnTo>
                    <a:pt x="1626" y="126"/>
                  </a:lnTo>
                  <a:lnTo>
                    <a:pt x="1626" y="127"/>
                  </a:lnTo>
                  <a:lnTo>
                    <a:pt x="1626" y="129"/>
                  </a:lnTo>
                  <a:lnTo>
                    <a:pt x="1626" y="130"/>
                  </a:lnTo>
                  <a:lnTo>
                    <a:pt x="1625" y="131"/>
                  </a:lnTo>
                  <a:lnTo>
                    <a:pt x="1623" y="131"/>
                  </a:lnTo>
                  <a:lnTo>
                    <a:pt x="1622" y="132"/>
                  </a:lnTo>
                  <a:lnTo>
                    <a:pt x="1622" y="134"/>
                  </a:lnTo>
                  <a:lnTo>
                    <a:pt x="1622" y="138"/>
                  </a:lnTo>
                  <a:lnTo>
                    <a:pt x="1622" y="139"/>
                  </a:lnTo>
                  <a:lnTo>
                    <a:pt x="1622" y="140"/>
                  </a:lnTo>
                  <a:lnTo>
                    <a:pt x="1622" y="141"/>
                  </a:lnTo>
                  <a:lnTo>
                    <a:pt x="1622" y="143"/>
                  </a:lnTo>
                  <a:lnTo>
                    <a:pt x="1623" y="143"/>
                  </a:lnTo>
                  <a:lnTo>
                    <a:pt x="1623" y="144"/>
                  </a:lnTo>
                  <a:lnTo>
                    <a:pt x="1623" y="145"/>
                  </a:lnTo>
                  <a:lnTo>
                    <a:pt x="1623" y="146"/>
                  </a:lnTo>
                  <a:lnTo>
                    <a:pt x="1623" y="147"/>
                  </a:lnTo>
                  <a:lnTo>
                    <a:pt x="1623" y="150"/>
                  </a:lnTo>
                  <a:lnTo>
                    <a:pt x="1622" y="150"/>
                  </a:lnTo>
                  <a:lnTo>
                    <a:pt x="1621" y="150"/>
                  </a:lnTo>
                  <a:lnTo>
                    <a:pt x="1620" y="150"/>
                  </a:lnTo>
                  <a:lnTo>
                    <a:pt x="1618" y="149"/>
                  </a:lnTo>
                  <a:lnTo>
                    <a:pt x="1616" y="149"/>
                  </a:lnTo>
                  <a:lnTo>
                    <a:pt x="1615" y="150"/>
                  </a:lnTo>
                  <a:lnTo>
                    <a:pt x="1615" y="150"/>
                  </a:lnTo>
                  <a:lnTo>
                    <a:pt x="1615" y="153"/>
                  </a:lnTo>
                  <a:lnTo>
                    <a:pt x="1618" y="153"/>
                  </a:lnTo>
                  <a:lnTo>
                    <a:pt x="1618" y="154"/>
                  </a:lnTo>
                  <a:lnTo>
                    <a:pt x="1618" y="156"/>
                  </a:lnTo>
                  <a:lnTo>
                    <a:pt x="1618" y="157"/>
                  </a:lnTo>
                  <a:lnTo>
                    <a:pt x="1618" y="158"/>
                  </a:lnTo>
                  <a:lnTo>
                    <a:pt x="1619" y="158"/>
                  </a:lnTo>
                  <a:lnTo>
                    <a:pt x="1620" y="159"/>
                  </a:lnTo>
                  <a:lnTo>
                    <a:pt x="1621" y="160"/>
                  </a:lnTo>
                  <a:lnTo>
                    <a:pt x="1622" y="162"/>
                  </a:lnTo>
                  <a:lnTo>
                    <a:pt x="1622" y="163"/>
                  </a:lnTo>
                  <a:lnTo>
                    <a:pt x="1623" y="163"/>
                  </a:lnTo>
                  <a:lnTo>
                    <a:pt x="1624" y="162"/>
                  </a:lnTo>
                  <a:lnTo>
                    <a:pt x="1626" y="161"/>
                  </a:lnTo>
                  <a:lnTo>
                    <a:pt x="1627" y="158"/>
                  </a:lnTo>
                  <a:lnTo>
                    <a:pt x="1628" y="157"/>
                  </a:lnTo>
                  <a:lnTo>
                    <a:pt x="1629" y="157"/>
                  </a:lnTo>
                  <a:lnTo>
                    <a:pt x="1630" y="158"/>
                  </a:lnTo>
                  <a:lnTo>
                    <a:pt x="1631" y="158"/>
                  </a:lnTo>
                  <a:lnTo>
                    <a:pt x="1632" y="158"/>
                  </a:lnTo>
                  <a:lnTo>
                    <a:pt x="1633" y="158"/>
                  </a:lnTo>
                  <a:lnTo>
                    <a:pt x="1633" y="158"/>
                  </a:lnTo>
                  <a:lnTo>
                    <a:pt x="1633" y="159"/>
                  </a:lnTo>
                  <a:lnTo>
                    <a:pt x="1634" y="163"/>
                  </a:lnTo>
                  <a:lnTo>
                    <a:pt x="1635" y="163"/>
                  </a:lnTo>
                  <a:lnTo>
                    <a:pt x="1637" y="161"/>
                  </a:lnTo>
                  <a:lnTo>
                    <a:pt x="1638" y="161"/>
                  </a:lnTo>
                  <a:lnTo>
                    <a:pt x="1639" y="162"/>
                  </a:lnTo>
                  <a:lnTo>
                    <a:pt x="1639" y="163"/>
                  </a:lnTo>
                  <a:lnTo>
                    <a:pt x="1640" y="163"/>
                  </a:lnTo>
                  <a:lnTo>
                    <a:pt x="1642" y="162"/>
                  </a:lnTo>
                  <a:lnTo>
                    <a:pt x="1643" y="161"/>
                  </a:lnTo>
                  <a:lnTo>
                    <a:pt x="1643" y="160"/>
                  </a:lnTo>
                  <a:lnTo>
                    <a:pt x="1643" y="158"/>
                  </a:lnTo>
                  <a:lnTo>
                    <a:pt x="1643" y="156"/>
                  </a:lnTo>
                  <a:lnTo>
                    <a:pt x="1644" y="156"/>
                  </a:lnTo>
                  <a:lnTo>
                    <a:pt x="1644" y="155"/>
                  </a:lnTo>
                  <a:lnTo>
                    <a:pt x="1645" y="154"/>
                  </a:lnTo>
                  <a:lnTo>
                    <a:pt x="1652" y="155"/>
                  </a:lnTo>
                  <a:lnTo>
                    <a:pt x="1653" y="156"/>
                  </a:lnTo>
                  <a:lnTo>
                    <a:pt x="1654" y="156"/>
                  </a:lnTo>
                  <a:lnTo>
                    <a:pt x="1654" y="156"/>
                  </a:lnTo>
                  <a:lnTo>
                    <a:pt x="1656" y="160"/>
                  </a:lnTo>
                  <a:lnTo>
                    <a:pt x="1657" y="161"/>
                  </a:lnTo>
                  <a:lnTo>
                    <a:pt x="1658" y="161"/>
                  </a:lnTo>
                  <a:lnTo>
                    <a:pt x="1659" y="161"/>
                  </a:lnTo>
                  <a:lnTo>
                    <a:pt x="1660" y="161"/>
                  </a:lnTo>
                  <a:lnTo>
                    <a:pt x="1661" y="160"/>
                  </a:lnTo>
                  <a:lnTo>
                    <a:pt x="1661" y="158"/>
                  </a:lnTo>
                  <a:lnTo>
                    <a:pt x="1660" y="157"/>
                  </a:lnTo>
                  <a:lnTo>
                    <a:pt x="1659" y="157"/>
                  </a:lnTo>
                  <a:lnTo>
                    <a:pt x="1658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5"/>
                  </a:lnTo>
                  <a:lnTo>
                    <a:pt x="1656" y="154"/>
                  </a:lnTo>
                  <a:lnTo>
                    <a:pt x="1656" y="153"/>
                  </a:lnTo>
                  <a:lnTo>
                    <a:pt x="1656" y="152"/>
                  </a:lnTo>
                  <a:lnTo>
                    <a:pt x="1657" y="150"/>
                  </a:lnTo>
                  <a:lnTo>
                    <a:pt x="1657" y="150"/>
                  </a:lnTo>
                  <a:lnTo>
                    <a:pt x="1656" y="149"/>
                  </a:lnTo>
                  <a:lnTo>
                    <a:pt x="1655" y="148"/>
                  </a:lnTo>
                  <a:lnTo>
                    <a:pt x="1655" y="147"/>
                  </a:lnTo>
                  <a:lnTo>
                    <a:pt x="1655" y="146"/>
                  </a:lnTo>
                  <a:lnTo>
                    <a:pt x="1656" y="146"/>
                  </a:lnTo>
                  <a:lnTo>
                    <a:pt x="1659" y="146"/>
                  </a:lnTo>
                  <a:lnTo>
                    <a:pt x="1661" y="147"/>
                  </a:lnTo>
                  <a:lnTo>
                    <a:pt x="1662" y="149"/>
                  </a:lnTo>
                  <a:lnTo>
                    <a:pt x="1664" y="150"/>
                  </a:lnTo>
                  <a:lnTo>
                    <a:pt x="1664" y="152"/>
                  </a:lnTo>
                  <a:lnTo>
                    <a:pt x="1664" y="153"/>
                  </a:lnTo>
                  <a:lnTo>
                    <a:pt x="1666" y="154"/>
                  </a:lnTo>
                  <a:lnTo>
                    <a:pt x="1666" y="155"/>
                  </a:lnTo>
                  <a:lnTo>
                    <a:pt x="1666" y="156"/>
                  </a:lnTo>
                  <a:lnTo>
                    <a:pt x="1665" y="158"/>
                  </a:lnTo>
                  <a:lnTo>
                    <a:pt x="1669" y="159"/>
                  </a:lnTo>
                  <a:lnTo>
                    <a:pt x="1672" y="161"/>
                  </a:lnTo>
                  <a:lnTo>
                    <a:pt x="1672" y="162"/>
                  </a:lnTo>
                  <a:lnTo>
                    <a:pt x="1671" y="163"/>
                  </a:lnTo>
                  <a:lnTo>
                    <a:pt x="1670" y="163"/>
                  </a:lnTo>
                  <a:lnTo>
                    <a:pt x="1670" y="163"/>
                  </a:lnTo>
                  <a:lnTo>
                    <a:pt x="1670" y="164"/>
                  </a:lnTo>
                  <a:lnTo>
                    <a:pt x="1669" y="164"/>
                  </a:lnTo>
                  <a:lnTo>
                    <a:pt x="1668" y="164"/>
                  </a:lnTo>
                  <a:lnTo>
                    <a:pt x="1667" y="164"/>
                  </a:lnTo>
                  <a:lnTo>
                    <a:pt x="1667" y="165"/>
                  </a:lnTo>
                  <a:lnTo>
                    <a:pt x="1667" y="166"/>
                  </a:lnTo>
                  <a:lnTo>
                    <a:pt x="1668" y="166"/>
                  </a:lnTo>
                  <a:lnTo>
                    <a:pt x="1668" y="167"/>
                  </a:lnTo>
                  <a:lnTo>
                    <a:pt x="1669" y="168"/>
                  </a:lnTo>
                  <a:lnTo>
                    <a:pt x="1670" y="169"/>
                  </a:lnTo>
                  <a:lnTo>
                    <a:pt x="1670" y="170"/>
                  </a:lnTo>
                  <a:lnTo>
                    <a:pt x="1668" y="173"/>
                  </a:lnTo>
                  <a:lnTo>
                    <a:pt x="1668" y="175"/>
                  </a:lnTo>
                  <a:lnTo>
                    <a:pt x="1668" y="175"/>
                  </a:lnTo>
                  <a:lnTo>
                    <a:pt x="1669" y="176"/>
                  </a:lnTo>
                  <a:lnTo>
                    <a:pt x="1670" y="176"/>
                  </a:lnTo>
                  <a:lnTo>
                    <a:pt x="1671" y="176"/>
                  </a:lnTo>
                  <a:lnTo>
                    <a:pt x="1672" y="175"/>
                  </a:lnTo>
                  <a:lnTo>
                    <a:pt x="1673" y="174"/>
                  </a:lnTo>
                  <a:lnTo>
                    <a:pt x="1673" y="172"/>
                  </a:lnTo>
                  <a:lnTo>
                    <a:pt x="1674" y="172"/>
                  </a:lnTo>
                  <a:lnTo>
                    <a:pt x="1675" y="172"/>
                  </a:lnTo>
                  <a:lnTo>
                    <a:pt x="1679" y="174"/>
                  </a:lnTo>
                  <a:lnTo>
                    <a:pt x="1680" y="173"/>
                  </a:lnTo>
                  <a:lnTo>
                    <a:pt x="1680" y="170"/>
                  </a:lnTo>
                  <a:lnTo>
                    <a:pt x="1679" y="168"/>
                  </a:lnTo>
                  <a:lnTo>
                    <a:pt x="1678" y="167"/>
                  </a:lnTo>
                  <a:lnTo>
                    <a:pt x="1677" y="167"/>
                  </a:lnTo>
                  <a:lnTo>
                    <a:pt x="1676" y="167"/>
                  </a:lnTo>
                  <a:lnTo>
                    <a:pt x="1673" y="167"/>
                  </a:lnTo>
                  <a:lnTo>
                    <a:pt x="1673" y="167"/>
                  </a:lnTo>
                  <a:lnTo>
                    <a:pt x="1673" y="166"/>
                  </a:lnTo>
                  <a:lnTo>
                    <a:pt x="1673" y="164"/>
                  </a:lnTo>
                  <a:lnTo>
                    <a:pt x="1673" y="163"/>
                  </a:lnTo>
                  <a:lnTo>
                    <a:pt x="1675" y="161"/>
                  </a:lnTo>
                  <a:lnTo>
                    <a:pt x="1677" y="161"/>
                  </a:lnTo>
                  <a:lnTo>
                    <a:pt x="1682" y="161"/>
                  </a:lnTo>
                  <a:lnTo>
                    <a:pt x="1687" y="162"/>
                  </a:lnTo>
                  <a:lnTo>
                    <a:pt x="1690" y="162"/>
                  </a:lnTo>
                  <a:lnTo>
                    <a:pt x="1690" y="162"/>
                  </a:lnTo>
                  <a:lnTo>
                    <a:pt x="1690" y="163"/>
                  </a:lnTo>
                  <a:lnTo>
                    <a:pt x="1690" y="164"/>
                  </a:lnTo>
                  <a:lnTo>
                    <a:pt x="1690" y="167"/>
                  </a:lnTo>
                  <a:lnTo>
                    <a:pt x="1692" y="167"/>
                  </a:lnTo>
                  <a:lnTo>
                    <a:pt x="1692" y="168"/>
                  </a:lnTo>
                  <a:lnTo>
                    <a:pt x="1692" y="170"/>
                  </a:lnTo>
                  <a:lnTo>
                    <a:pt x="1693" y="171"/>
                  </a:lnTo>
                  <a:lnTo>
                    <a:pt x="1698" y="173"/>
                  </a:lnTo>
                  <a:lnTo>
                    <a:pt x="1705" y="174"/>
                  </a:lnTo>
                  <a:lnTo>
                    <a:pt x="1706" y="174"/>
                  </a:lnTo>
                  <a:lnTo>
                    <a:pt x="1706" y="173"/>
                  </a:lnTo>
                  <a:lnTo>
                    <a:pt x="1706" y="172"/>
                  </a:lnTo>
                  <a:lnTo>
                    <a:pt x="1707" y="172"/>
                  </a:lnTo>
                  <a:lnTo>
                    <a:pt x="1707" y="172"/>
                  </a:lnTo>
                  <a:lnTo>
                    <a:pt x="1708" y="173"/>
                  </a:lnTo>
                  <a:lnTo>
                    <a:pt x="1709" y="174"/>
                  </a:lnTo>
                  <a:lnTo>
                    <a:pt x="1710" y="174"/>
                  </a:lnTo>
                  <a:lnTo>
                    <a:pt x="1711" y="174"/>
                  </a:lnTo>
                  <a:lnTo>
                    <a:pt x="1711" y="173"/>
                  </a:lnTo>
                  <a:lnTo>
                    <a:pt x="1711" y="172"/>
                  </a:lnTo>
                  <a:lnTo>
                    <a:pt x="1711" y="170"/>
                  </a:lnTo>
                  <a:lnTo>
                    <a:pt x="1712" y="169"/>
                  </a:lnTo>
                  <a:lnTo>
                    <a:pt x="1713" y="168"/>
                  </a:lnTo>
                  <a:lnTo>
                    <a:pt x="1714" y="167"/>
                  </a:lnTo>
                  <a:lnTo>
                    <a:pt x="1714" y="167"/>
                  </a:lnTo>
                  <a:lnTo>
                    <a:pt x="1713" y="167"/>
                  </a:lnTo>
                  <a:lnTo>
                    <a:pt x="1713" y="166"/>
                  </a:lnTo>
                  <a:lnTo>
                    <a:pt x="1714" y="166"/>
                  </a:lnTo>
                  <a:lnTo>
                    <a:pt x="1715" y="165"/>
                  </a:lnTo>
                  <a:lnTo>
                    <a:pt x="1716" y="165"/>
                  </a:lnTo>
                  <a:lnTo>
                    <a:pt x="1716" y="166"/>
                  </a:lnTo>
                  <a:lnTo>
                    <a:pt x="1716" y="167"/>
                  </a:lnTo>
                  <a:lnTo>
                    <a:pt x="1719" y="167"/>
                  </a:lnTo>
                  <a:lnTo>
                    <a:pt x="1717" y="176"/>
                  </a:lnTo>
                  <a:lnTo>
                    <a:pt x="1716" y="177"/>
                  </a:lnTo>
                  <a:lnTo>
                    <a:pt x="1715" y="178"/>
                  </a:lnTo>
                  <a:lnTo>
                    <a:pt x="1715" y="179"/>
                  </a:lnTo>
                  <a:lnTo>
                    <a:pt x="1710" y="177"/>
                  </a:lnTo>
                  <a:lnTo>
                    <a:pt x="1708" y="177"/>
                  </a:lnTo>
                  <a:lnTo>
                    <a:pt x="1707" y="178"/>
                  </a:lnTo>
                  <a:lnTo>
                    <a:pt x="1707" y="179"/>
                  </a:lnTo>
                  <a:lnTo>
                    <a:pt x="1707" y="181"/>
                  </a:lnTo>
                  <a:lnTo>
                    <a:pt x="1708" y="182"/>
                  </a:lnTo>
                  <a:lnTo>
                    <a:pt x="1705" y="184"/>
                  </a:lnTo>
                  <a:lnTo>
                    <a:pt x="1704" y="184"/>
                  </a:lnTo>
                  <a:lnTo>
                    <a:pt x="1703" y="190"/>
                  </a:lnTo>
                  <a:lnTo>
                    <a:pt x="1701" y="191"/>
                  </a:lnTo>
                  <a:lnTo>
                    <a:pt x="1700" y="191"/>
                  </a:lnTo>
                  <a:lnTo>
                    <a:pt x="1700" y="192"/>
                  </a:lnTo>
                  <a:lnTo>
                    <a:pt x="1699" y="192"/>
                  </a:lnTo>
                  <a:lnTo>
                    <a:pt x="1699" y="193"/>
                  </a:lnTo>
                  <a:lnTo>
                    <a:pt x="1701" y="195"/>
                  </a:lnTo>
                  <a:lnTo>
                    <a:pt x="1700" y="198"/>
                  </a:lnTo>
                  <a:lnTo>
                    <a:pt x="1707" y="200"/>
                  </a:lnTo>
                  <a:lnTo>
                    <a:pt x="1705" y="204"/>
                  </a:lnTo>
                  <a:lnTo>
                    <a:pt x="1707" y="206"/>
                  </a:lnTo>
                  <a:lnTo>
                    <a:pt x="1707" y="206"/>
                  </a:lnTo>
                  <a:lnTo>
                    <a:pt x="1708" y="205"/>
                  </a:lnTo>
                  <a:lnTo>
                    <a:pt x="1711" y="202"/>
                  </a:lnTo>
                  <a:lnTo>
                    <a:pt x="1712" y="201"/>
                  </a:lnTo>
                  <a:lnTo>
                    <a:pt x="1713" y="201"/>
                  </a:lnTo>
                  <a:lnTo>
                    <a:pt x="1713" y="200"/>
                  </a:lnTo>
                  <a:lnTo>
                    <a:pt x="1713" y="200"/>
                  </a:lnTo>
                  <a:lnTo>
                    <a:pt x="1713" y="199"/>
                  </a:lnTo>
                  <a:lnTo>
                    <a:pt x="1714" y="198"/>
                  </a:lnTo>
                  <a:lnTo>
                    <a:pt x="1715" y="198"/>
                  </a:lnTo>
                  <a:lnTo>
                    <a:pt x="1715" y="198"/>
                  </a:lnTo>
                  <a:lnTo>
                    <a:pt x="1715" y="197"/>
                  </a:lnTo>
                  <a:lnTo>
                    <a:pt x="1715" y="196"/>
                  </a:lnTo>
                  <a:lnTo>
                    <a:pt x="1715" y="195"/>
                  </a:lnTo>
                  <a:lnTo>
                    <a:pt x="1719" y="195"/>
                  </a:lnTo>
                  <a:lnTo>
                    <a:pt x="1721" y="196"/>
                  </a:lnTo>
                  <a:lnTo>
                    <a:pt x="1722" y="196"/>
                  </a:lnTo>
                  <a:lnTo>
                    <a:pt x="1724" y="193"/>
                  </a:lnTo>
                  <a:lnTo>
                    <a:pt x="1725" y="193"/>
                  </a:lnTo>
                  <a:lnTo>
                    <a:pt x="1727" y="193"/>
                  </a:lnTo>
                  <a:lnTo>
                    <a:pt x="1728" y="193"/>
                  </a:lnTo>
                  <a:lnTo>
                    <a:pt x="1731" y="193"/>
                  </a:lnTo>
                  <a:lnTo>
                    <a:pt x="1732" y="194"/>
                  </a:lnTo>
                  <a:lnTo>
                    <a:pt x="1732" y="195"/>
                  </a:lnTo>
                  <a:lnTo>
                    <a:pt x="1732" y="196"/>
                  </a:lnTo>
                  <a:lnTo>
                    <a:pt x="1732" y="198"/>
                  </a:lnTo>
                  <a:lnTo>
                    <a:pt x="1732" y="198"/>
                  </a:lnTo>
                  <a:lnTo>
                    <a:pt x="1733" y="198"/>
                  </a:lnTo>
                  <a:lnTo>
                    <a:pt x="1734" y="198"/>
                  </a:lnTo>
                  <a:lnTo>
                    <a:pt x="1734" y="196"/>
                  </a:lnTo>
                  <a:lnTo>
                    <a:pt x="1734" y="196"/>
                  </a:lnTo>
                  <a:lnTo>
                    <a:pt x="1737" y="196"/>
                  </a:lnTo>
                  <a:lnTo>
                    <a:pt x="1738" y="197"/>
                  </a:lnTo>
                  <a:lnTo>
                    <a:pt x="1738" y="198"/>
                  </a:lnTo>
                  <a:lnTo>
                    <a:pt x="1738" y="199"/>
                  </a:lnTo>
                  <a:lnTo>
                    <a:pt x="1739" y="199"/>
                  </a:lnTo>
                  <a:lnTo>
                    <a:pt x="1739" y="200"/>
                  </a:lnTo>
                  <a:lnTo>
                    <a:pt x="1739" y="201"/>
                  </a:lnTo>
                  <a:lnTo>
                    <a:pt x="1741" y="202"/>
                  </a:lnTo>
                  <a:lnTo>
                    <a:pt x="1742" y="203"/>
                  </a:lnTo>
                  <a:lnTo>
                    <a:pt x="1743" y="204"/>
                  </a:lnTo>
                  <a:lnTo>
                    <a:pt x="1744" y="203"/>
                  </a:lnTo>
                  <a:lnTo>
                    <a:pt x="1746" y="198"/>
                  </a:lnTo>
                  <a:lnTo>
                    <a:pt x="1746" y="197"/>
                  </a:lnTo>
                  <a:lnTo>
                    <a:pt x="1745" y="196"/>
                  </a:lnTo>
                  <a:lnTo>
                    <a:pt x="1745" y="195"/>
                  </a:lnTo>
                  <a:lnTo>
                    <a:pt x="1745" y="192"/>
                  </a:lnTo>
                  <a:lnTo>
                    <a:pt x="1746" y="191"/>
                  </a:lnTo>
                  <a:lnTo>
                    <a:pt x="1746" y="190"/>
                  </a:lnTo>
                  <a:lnTo>
                    <a:pt x="1752" y="191"/>
                  </a:lnTo>
                  <a:lnTo>
                    <a:pt x="1753" y="190"/>
                  </a:lnTo>
                  <a:lnTo>
                    <a:pt x="1754" y="187"/>
                  </a:lnTo>
                  <a:lnTo>
                    <a:pt x="1754" y="186"/>
                  </a:lnTo>
                  <a:lnTo>
                    <a:pt x="1754" y="185"/>
                  </a:lnTo>
                  <a:lnTo>
                    <a:pt x="1755" y="185"/>
                  </a:lnTo>
                  <a:lnTo>
                    <a:pt x="1756" y="185"/>
                  </a:lnTo>
                  <a:lnTo>
                    <a:pt x="1757" y="184"/>
                  </a:lnTo>
                  <a:lnTo>
                    <a:pt x="1757" y="184"/>
                  </a:lnTo>
                  <a:lnTo>
                    <a:pt x="1757" y="182"/>
                  </a:lnTo>
                  <a:lnTo>
                    <a:pt x="1758" y="181"/>
                  </a:lnTo>
                  <a:lnTo>
                    <a:pt x="1758" y="180"/>
                  </a:lnTo>
                  <a:lnTo>
                    <a:pt x="1759" y="180"/>
                  </a:lnTo>
                  <a:lnTo>
                    <a:pt x="1762" y="180"/>
                  </a:lnTo>
                  <a:lnTo>
                    <a:pt x="1764" y="180"/>
                  </a:lnTo>
                  <a:lnTo>
                    <a:pt x="1766" y="182"/>
                  </a:lnTo>
                  <a:lnTo>
                    <a:pt x="1767" y="182"/>
                  </a:lnTo>
                  <a:lnTo>
                    <a:pt x="1773" y="178"/>
                  </a:lnTo>
                  <a:lnTo>
                    <a:pt x="1777" y="175"/>
                  </a:lnTo>
                  <a:lnTo>
                    <a:pt x="1783" y="171"/>
                  </a:lnTo>
                  <a:lnTo>
                    <a:pt x="1780" y="166"/>
                  </a:lnTo>
                  <a:lnTo>
                    <a:pt x="1783" y="164"/>
                  </a:lnTo>
                  <a:lnTo>
                    <a:pt x="1783" y="163"/>
                  </a:lnTo>
                  <a:lnTo>
                    <a:pt x="1785" y="163"/>
                  </a:lnTo>
                  <a:lnTo>
                    <a:pt x="1790" y="164"/>
                  </a:lnTo>
                  <a:lnTo>
                    <a:pt x="1791" y="164"/>
                  </a:lnTo>
                  <a:lnTo>
                    <a:pt x="1792" y="162"/>
                  </a:lnTo>
                  <a:lnTo>
                    <a:pt x="1795" y="161"/>
                  </a:lnTo>
                  <a:lnTo>
                    <a:pt x="1799" y="159"/>
                  </a:lnTo>
                  <a:lnTo>
                    <a:pt x="1806" y="156"/>
                  </a:lnTo>
                  <a:lnTo>
                    <a:pt x="1811" y="154"/>
                  </a:lnTo>
                  <a:lnTo>
                    <a:pt x="1811" y="152"/>
                  </a:lnTo>
                  <a:lnTo>
                    <a:pt x="1810" y="151"/>
                  </a:lnTo>
                  <a:lnTo>
                    <a:pt x="1811" y="150"/>
                  </a:lnTo>
                  <a:lnTo>
                    <a:pt x="1811" y="150"/>
                  </a:lnTo>
                  <a:lnTo>
                    <a:pt x="1812" y="148"/>
                  </a:lnTo>
                  <a:lnTo>
                    <a:pt x="1813" y="148"/>
                  </a:lnTo>
                  <a:lnTo>
                    <a:pt x="1820" y="150"/>
                  </a:lnTo>
                  <a:lnTo>
                    <a:pt x="1822" y="150"/>
                  </a:lnTo>
                  <a:lnTo>
                    <a:pt x="1825" y="148"/>
                  </a:lnTo>
                  <a:lnTo>
                    <a:pt x="1826" y="147"/>
                  </a:lnTo>
                  <a:lnTo>
                    <a:pt x="1827" y="147"/>
                  </a:lnTo>
                  <a:lnTo>
                    <a:pt x="1828" y="146"/>
                  </a:lnTo>
                  <a:lnTo>
                    <a:pt x="1828" y="145"/>
                  </a:lnTo>
                  <a:lnTo>
                    <a:pt x="1828" y="144"/>
                  </a:lnTo>
                  <a:lnTo>
                    <a:pt x="1829" y="142"/>
                  </a:lnTo>
                  <a:lnTo>
                    <a:pt x="1829" y="141"/>
                  </a:lnTo>
                  <a:lnTo>
                    <a:pt x="1831" y="141"/>
                  </a:lnTo>
                  <a:lnTo>
                    <a:pt x="1833" y="141"/>
                  </a:lnTo>
                  <a:lnTo>
                    <a:pt x="1834" y="141"/>
                  </a:lnTo>
                  <a:lnTo>
                    <a:pt x="1836" y="140"/>
                  </a:lnTo>
                  <a:lnTo>
                    <a:pt x="1837" y="140"/>
                  </a:lnTo>
                  <a:lnTo>
                    <a:pt x="1838" y="140"/>
                  </a:lnTo>
                  <a:lnTo>
                    <a:pt x="1839" y="141"/>
                  </a:lnTo>
                  <a:lnTo>
                    <a:pt x="1839" y="141"/>
                  </a:lnTo>
                  <a:lnTo>
                    <a:pt x="1838" y="142"/>
                  </a:lnTo>
                  <a:lnTo>
                    <a:pt x="1834" y="143"/>
                  </a:lnTo>
                  <a:lnTo>
                    <a:pt x="1834" y="144"/>
                  </a:lnTo>
                  <a:lnTo>
                    <a:pt x="1833" y="145"/>
                  </a:lnTo>
                  <a:lnTo>
                    <a:pt x="1833" y="146"/>
                  </a:lnTo>
                  <a:lnTo>
                    <a:pt x="1834" y="147"/>
                  </a:lnTo>
                  <a:lnTo>
                    <a:pt x="1835" y="147"/>
                  </a:lnTo>
                  <a:lnTo>
                    <a:pt x="1836" y="148"/>
                  </a:lnTo>
                  <a:lnTo>
                    <a:pt x="1836" y="150"/>
                  </a:lnTo>
                  <a:lnTo>
                    <a:pt x="1836" y="151"/>
                  </a:lnTo>
                  <a:lnTo>
                    <a:pt x="1835" y="152"/>
                  </a:lnTo>
                  <a:lnTo>
                    <a:pt x="1834" y="153"/>
                  </a:lnTo>
                  <a:lnTo>
                    <a:pt x="1834" y="155"/>
                  </a:lnTo>
                  <a:lnTo>
                    <a:pt x="1834" y="156"/>
                  </a:lnTo>
                  <a:lnTo>
                    <a:pt x="1833" y="157"/>
                  </a:lnTo>
                  <a:lnTo>
                    <a:pt x="1832" y="158"/>
                  </a:lnTo>
                  <a:lnTo>
                    <a:pt x="1831" y="158"/>
                  </a:lnTo>
                  <a:lnTo>
                    <a:pt x="1829" y="161"/>
                  </a:lnTo>
                  <a:lnTo>
                    <a:pt x="1826" y="161"/>
                  </a:lnTo>
                  <a:lnTo>
                    <a:pt x="1822" y="159"/>
                  </a:lnTo>
                  <a:lnTo>
                    <a:pt x="1820" y="159"/>
                  </a:lnTo>
                  <a:lnTo>
                    <a:pt x="1819" y="159"/>
                  </a:lnTo>
                  <a:lnTo>
                    <a:pt x="1818" y="159"/>
                  </a:lnTo>
                  <a:lnTo>
                    <a:pt x="1818" y="160"/>
                  </a:lnTo>
                  <a:lnTo>
                    <a:pt x="1822" y="167"/>
                  </a:lnTo>
                  <a:lnTo>
                    <a:pt x="1822" y="168"/>
                  </a:lnTo>
                  <a:lnTo>
                    <a:pt x="1823" y="170"/>
                  </a:lnTo>
                  <a:lnTo>
                    <a:pt x="1824" y="173"/>
                  </a:lnTo>
                  <a:lnTo>
                    <a:pt x="1827" y="175"/>
                  </a:lnTo>
                  <a:lnTo>
                    <a:pt x="1832" y="178"/>
                  </a:lnTo>
                  <a:lnTo>
                    <a:pt x="1839" y="184"/>
                  </a:lnTo>
                  <a:lnTo>
                    <a:pt x="1845" y="190"/>
                  </a:lnTo>
                  <a:lnTo>
                    <a:pt x="1853" y="196"/>
                  </a:lnTo>
                  <a:lnTo>
                    <a:pt x="1860" y="201"/>
                  </a:lnTo>
                  <a:lnTo>
                    <a:pt x="1865" y="205"/>
                  </a:lnTo>
                  <a:lnTo>
                    <a:pt x="1869" y="210"/>
                  </a:lnTo>
                  <a:lnTo>
                    <a:pt x="1871" y="213"/>
                  </a:lnTo>
                  <a:lnTo>
                    <a:pt x="1875" y="217"/>
                  </a:lnTo>
                  <a:lnTo>
                    <a:pt x="1879" y="222"/>
                  </a:lnTo>
                  <a:lnTo>
                    <a:pt x="1882" y="227"/>
                  </a:lnTo>
                  <a:lnTo>
                    <a:pt x="1885" y="235"/>
                  </a:lnTo>
                  <a:lnTo>
                    <a:pt x="1889" y="242"/>
                  </a:lnTo>
                  <a:lnTo>
                    <a:pt x="1894" y="249"/>
                  </a:lnTo>
                  <a:lnTo>
                    <a:pt x="1898" y="256"/>
                  </a:lnTo>
                  <a:lnTo>
                    <a:pt x="1903" y="265"/>
                  </a:lnTo>
                  <a:lnTo>
                    <a:pt x="1908" y="276"/>
                  </a:lnTo>
                  <a:lnTo>
                    <a:pt x="1913" y="286"/>
                  </a:lnTo>
                  <a:lnTo>
                    <a:pt x="1919" y="295"/>
                  </a:lnTo>
                  <a:lnTo>
                    <a:pt x="1923" y="303"/>
                  </a:lnTo>
                  <a:lnTo>
                    <a:pt x="1928" y="311"/>
                  </a:lnTo>
                  <a:lnTo>
                    <a:pt x="1928" y="314"/>
                  </a:lnTo>
                  <a:lnTo>
                    <a:pt x="1930" y="319"/>
                  </a:lnTo>
                  <a:lnTo>
                    <a:pt x="1935" y="327"/>
                  </a:lnTo>
                  <a:lnTo>
                    <a:pt x="1938" y="333"/>
                  </a:lnTo>
                  <a:lnTo>
                    <a:pt x="1942" y="340"/>
                  </a:lnTo>
                  <a:lnTo>
                    <a:pt x="1945" y="348"/>
                  </a:lnTo>
                  <a:lnTo>
                    <a:pt x="1949" y="354"/>
                  </a:lnTo>
                  <a:lnTo>
                    <a:pt x="1950" y="358"/>
                  </a:lnTo>
                  <a:lnTo>
                    <a:pt x="1952" y="363"/>
                  </a:lnTo>
                  <a:lnTo>
                    <a:pt x="1953" y="366"/>
                  </a:lnTo>
                  <a:lnTo>
                    <a:pt x="1953" y="367"/>
                  </a:lnTo>
                  <a:lnTo>
                    <a:pt x="1954" y="369"/>
                  </a:lnTo>
                  <a:lnTo>
                    <a:pt x="1955" y="370"/>
                  </a:lnTo>
                  <a:lnTo>
                    <a:pt x="1957" y="371"/>
                  </a:lnTo>
                  <a:lnTo>
                    <a:pt x="1958" y="371"/>
                  </a:lnTo>
                  <a:lnTo>
                    <a:pt x="1956" y="367"/>
                  </a:lnTo>
                  <a:lnTo>
                    <a:pt x="1955" y="365"/>
                  </a:lnTo>
                  <a:lnTo>
                    <a:pt x="1956" y="364"/>
                  </a:lnTo>
                  <a:lnTo>
                    <a:pt x="1957" y="365"/>
                  </a:lnTo>
                  <a:lnTo>
                    <a:pt x="1959" y="366"/>
                  </a:lnTo>
                  <a:lnTo>
                    <a:pt x="1960" y="367"/>
                  </a:lnTo>
                  <a:lnTo>
                    <a:pt x="1961" y="367"/>
                  </a:lnTo>
                  <a:lnTo>
                    <a:pt x="1961" y="366"/>
                  </a:lnTo>
                  <a:lnTo>
                    <a:pt x="1962" y="364"/>
                  </a:lnTo>
                  <a:lnTo>
                    <a:pt x="1962" y="363"/>
                  </a:lnTo>
                  <a:lnTo>
                    <a:pt x="1962" y="363"/>
                  </a:lnTo>
                  <a:lnTo>
                    <a:pt x="1964" y="362"/>
                  </a:lnTo>
                  <a:lnTo>
                    <a:pt x="1965" y="361"/>
                  </a:lnTo>
                  <a:lnTo>
                    <a:pt x="1966" y="361"/>
                  </a:lnTo>
                  <a:lnTo>
                    <a:pt x="1967" y="361"/>
                  </a:lnTo>
                  <a:lnTo>
                    <a:pt x="1969" y="361"/>
                  </a:lnTo>
                  <a:lnTo>
                    <a:pt x="1970" y="360"/>
                  </a:lnTo>
                  <a:lnTo>
                    <a:pt x="1971" y="358"/>
                  </a:lnTo>
                  <a:lnTo>
                    <a:pt x="1971" y="356"/>
                  </a:lnTo>
                  <a:lnTo>
                    <a:pt x="1972" y="354"/>
                  </a:lnTo>
                  <a:lnTo>
                    <a:pt x="1972" y="354"/>
                  </a:lnTo>
                  <a:lnTo>
                    <a:pt x="1972" y="353"/>
                  </a:lnTo>
                  <a:lnTo>
                    <a:pt x="1972" y="352"/>
                  </a:lnTo>
                  <a:lnTo>
                    <a:pt x="1971" y="351"/>
                  </a:lnTo>
                  <a:lnTo>
                    <a:pt x="1970" y="350"/>
                  </a:lnTo>
                  <a:lnTo>
                    <a:pt x="1970" y="350"/>
                  </a:lnTo>
                  <a:lnTo>
                    <a:pt x="1970" y="349"/>
                  </a:lnTo>
                  <a:lnTo>
                    <a:pt x="1970" y="348"/>
                  </a:lnTo>
                  <a:lnTo>
                    <a:pt x="1970" y="346"/>
                  </a:lnTo>
                  <a:lnTo>
                    <a:pt x="1970" y="345"/>
                  </a:lnTo>
                  <a:lnTo>
                    <a:pt x="1970" y="344"/>
                  </a:lnTo>
                  <a:lnTo>
                    <a:pt x="1971" y="344"/>
                  </a:lnTo>
                  <a:lnTo>
                    <a:pt x="1972" y="343"/>
                  </a:lnTo>
                  <a:lnTo>
                    <a:pt x="1976" y="344"/>
                  </a:lnTo>
                  <a:lnTo>
                    <a:pt x="1978" y="343"/>
                  </a:lnTo>
                  <a:lnTo>
                    <a:pt x="1978" y="342"/>
                  </a:lnTo>
                  <a:lnTo>
                    <a:pt x="1978" y="341"/>
                  </a:lnTo>
                  <a:lnTo>
                    <a:pt x="1979" y="340"/>
                  </a:lnTo>
                  <a:lnTo>
                    <a:pt x="1979" y="339"/>
                  </a:lnTo>
                  <a:lnTo>
                    <a:pt x="1979" y="338"/>
                  </a:lnTo>
                  <a:lnTo>
                    <a:pt x="1979" y="337"/>
                  </a:lnTo>
                  <a:lnTo>
                    <a:pt x="1980" y="337"/>
                  </a:lnTo>
                  <a:lnTo>
                    <a:pt x="1986" y="340"/>
                  </a:lnTo>
                  <a:lnTo>
                    <a:pt x="1987" y="340"/>
                  </a:lnTo>
                  <a:lnTo>
                    <a:pt x="1987" y="340"/>
                  </a:lnTo>
                  <a:lnTo>
                    <a:pt x="1987" y="339"/>
                  </a:lnTo>
                  <a:lnTo>
                    <a:pt x="1988" y="338"/>
                  </a:lnTo>
                  <a:lnTo>
                    <a:pt x="1989" y="338"/>
                  </a:lnTo>
                  <a:lnTo>
                    <a:pt x="1989" y="339"/>
                  </a:lnTo>
                  <a:lnTo>
                    <a:pt x="1989" y="342"/>
                  </a:lnTo>
                  <a:lnTo>
                    <a:pt x="1990" y="343"/>
                  </a:lnTo>
                  <a:lnTo>
                    <a:pt x="1990" y="344"/>
                  </a:lnTo>
                  <a:lnTo>
                    <a:pt x="1992" y="345"/>
                  </a:lnTo>
                  <a:lnTo>
                    <a:pt x="1993" y="346"/>
                  </a:lnTo>
                  <a:lnTo>
                    <a:pt x="1994" y="346"/>
                  </a:lnTo>
                  <a:lnTo>
                    <a:pt x="1995" y="346"/>
                  </a:lnTo>
                  <a:lnTo>
                    <a:pt x="1996" y="345"/>
                  </a:lnTo>
                  <a:lnTo>
                    <a:pt x="1996" y="344"/>
                  </a:lnTo>
                  <a:lnTo>
                    <a:pt x="1997" y="344"/>
                  </a:lnTo>
                  <a:lnTo>
                    <a:pt x="1998" y="345"/>
                  </a:lnTo>
                  <a:lnTo>
                    <a:pt x="1998" y="346"/>
                  </a:lnTo>
                  <a:lnTo>
                    <a:pt x="1998" y="346"/>
                  </a:lnTo>
                  <a:lnTo>
                    <a:pt x="1998" y="348"/>
                  </a:lnTo>
                  <a:lnTo>
                    <a:pt x="1996" y="354"/>
                  </a:lnTo>
                  <a:lnTo>
                    <a:pt x="1995" y="357"/>
                  </a:lnTo>
                  <a:lnTo>
                    <a:pt x="1994" y="358"/>
                  </a:lnTo>
                  <a:lnTo>
                    <a:pt x="1995" y="359"/>
                  </a:lnTo>
                  <a:lnTo>
                    <a:pt x="1996" y="359"/>
                  </a:lnTo>
                  <a:lnTo>
                    <a:pt x="1996" y="359"/>
                  </a:lnTo>
                  <a:lnTo>
                    <a:pt x="1998" y="359"/>
                  </a:lnTo>
                  <a:lnTo>
                    <a:pt x="2003" y="358"/>
                  </a:lnTo>
                  <a:lnTo>
                    <a:pt x="2008" y="358"/>
                  </a:lnTo>
                  <a:lnTo>
                    <a:pt x="2008" y="360"/>
                  </a:lnTo>
                  <a:lnTo>
                    <a:pt x="2008" y="363"/>
                  </a:lnTo>
                  <a:lnTo>
                    <a:pt x="2009" y="364"/>
                  </a:lnTo>
                  <a:lnTo>
                    <a:pt x="2011" y="366"/>
                  </a:lnTo>
                  <a:lnTo>
                    <a:pt x="2010" y="367"/>
                  </a:lnTo>
                  <a:lnTo>
                    <a:pt x="2009" y="369"/>
                  </a:lnTo>
                  <a:lnTo>
                    <a:pt x="2008" y="371"/>
                  </a:lnTo>
                  <a:lnTo>
                    <a:pt x="2009" y="371"/>
                  </a:lnTo>
                  <a:lnTo>
                    <a:pt x="2010" y="371"/>
                  </a:lnTo>
                  <a:lnTo>
                    <a:pt x="2018" y="371"/>
                  </a:lnTo>
                  <a:lnTo>
                    <a:pt x="2019" y="371"/>
                  </a:lnTo>
                  <a:lnTo>
                    <a:pt x="2020" y="370"/>
                  </a:lnTo>
                  <a:lnTo>
                    <a:pt x="2021" y="369"/>
                  </a:lnTo>
                  <a:lnTo>
                    <a:pt x="2021" y="369"/>
                  </a:lnTo>
                  <a:lnTo>
                    <a:pt x="2022" y="370"/>
                  </a:lnTo>
                  <a:lnTo>
                    <a:pt x="2023" y="370"/>
                  </a:lnTo>
                  <a:lnTo>
                    <a:pt x="2026" y="370"/>
                  </a:lnTo>
                  <a:lnTo>
                    <a:pt x="2029" y="370"/>
                  </a:lnTo>
                  <a:lnTo>
                    <a:pt x="2030" y="371"/>
                  </a:lnTo>
                  <a:lnTo>
                    <a:pt x="2031" y="371"/>
                  </a:lnTo>
                  <a:lnTo>
                    <a:pt x="2033" y="372"/>
                  </a:lnTo>
                  <a:lnTo>
                    <a:pt x="2034" y="372"/>
                  </a:lnTo>
                  <a:lnTo>
                    <a:pt x="2035" y="373"/>
                  </a:lnTo>
                  <a:lnTo>
                    <a:pt x="2037" y="373"/>
                  </a:lnTo>
                  <a:lnTo>
                    <a:pt x="2038" y="372"/>
                  </a:lnTo>
                  <a:lnTo>
                    <a:pt x="2038" y="371"/>
                  </a:lnTo>
                  <a:lnTo>
                    <a:pt x="2039" y="371"/>
                  </a:lnTo>
                  <a:lnTo>
                    <a:pt x="2040" y="371"/>
                  </a:lnTo>
                  <a:lnTo>
                    <a:pt x="2041" y="371"/>
                  </a:lnTo>
                  <a:lnTo>
                    <a:pt x="2042" y="371"/>
                  </a:lnTo>
                  <a:lnTo>
                    <a:pt x="2042" y="371"/>
                  </a:lnTo>
                  <a:lnTo>
                    <a:pt x="2043" y="371"/>
                  </a:lnTo>
                  <a:lnTo>
                    <a:pt x="2043" y="371"/>
                  </a:lnTo>
                  <a:lnTo>
                    <a:pt x="2044" y="371"/>
                  </a:lnTo>
                  <a:lnTo>
                    <a:pt x="2046" y="371"/>
                  </a:lnTo>
                  <a:lnTo>
                    <a:pt x="2047" y="371"/>
                  </a:lnTo>
                  <a:lnTo>
                    <a:pt x="2048" y="372"/>
                  </a:lnTo>
                  <a:lnTo>
                    <a:pt x="2053" y="370"/>
                  </a:lnTo>
                  <a:lnTo>
                    <a:pt x="2055" y="369"/>
                  </a:lnTo>
                  <a:lnTo>
                    <a:pt x="2056" y="367"/>
                  </a:lnTo>
                  <a:lnTo>
                    <a:pt x="2056" y="363"/>
                  </a:lnTo>
                  <a:lnTo>
                    <a:pt x="2057" y="362"/>
                  </a:lnTo>
                  <a:lnTo>
                    <a:pt x="2058" y="362"/>
                  </a:lnTo>
                  <a:lnTo>
                    <a:pt x="2062" y="363"/>
                  </a:lnTo>
                  <a:lnTo>
                    <a:pt x="2067" y="363"/>
                  </a:lnTo>
                  <a:lnTo>
                    <a:pt x="2069" y="363"/>
                  </a:lnTo>
                  <a:lnTo>
                    <a:pt x="2070" y="361"/>
                  </a:lnTo>
                  <a:lnTo>
                    <a:pt x="2072" y="358"/>
                  </a:lnTo>
                  <a:lnTo>
                    <a:pt x="2072" y="356"/>
                  </a:lnTo>
                  <a:lnTo>
                    <a:pt x="2072" y="355"/>
                  </a:lnTo>
                  <a:lnTo>
                    <a:pt x="2073" y="355"/>
                  </a:lnTo>
                  <a:lnTo>
                    <a:pt x="2074" y="356"/>
                  </a:lnTo>
                  <a:lnTo>
                    <a:pt x="2075" y="356"/>
                  </a:lnTo>
                  <a:lnTo>
                    <a:pt x="2076" y="356"/>
                  </a:lnTo>
                  <a:lnTo>
                    <a:pt x="2080" y="355"/>
                  </a:lnTo>
                  <a:lnTo>
                    <a:pt x="2084" y="356"/>
                  </a:lnTo>
                  <a:lnTo>
                    <a:pt x="2085" y="358"/>
                  </a:lnTo>
                  <a:lnTo>
                    <a:pt x="2086" y="358"/>
                  </a:lnTo>
                  <a:lnTo>
                    <a:pt x="2087" y="359"/>
                  </a:lnTo>
                  <a:lnTo>
                    <a:pt x="2091" y="360"/>
                  </a:lnTo>
                  <a:lnTo>
                    <a:pt x="2092" y="360"/>
                  </a:lnTo>
                  <a:lnTo>
                    <a:pt x="2094" y="363"/>
                  </a:lnTo>
                  <a:lnTo>
                    <a:pt x="2095" y="363"/>
                  </a:lnTo>
                  <a:lnTo>
                    <a:pt x="2096" y="363"/>
                  </a:lnTo>
                  <a:lnTo>
                    <a:pt x="2098" y="363"/>
                  </a:lnTo>
                  <a:lnTo>
                    <a:pt x="2098" y="363"/>
                  </a:lnTo>
                  <a:lnTo>
                    <a:pt x="2099" y="363"/>
                  </a:lnTo>
                  <a:lnTo>
                    <a:pt x="2099" y="364"/>
                  </a:lnTo>
                  <a:lnTo>
                    <a:pt x="2100" y="366"/>
                  </a:lnTo>
                  <a:lnTo>
                    <a:pt x="2101" y="367"/>
                  </a:lnTo>
                  <a:lnTo>
                    <a:pt x="2102" y="368"/>
                  </a:lnTo>
                  <a:lnTo>
                    <a:pt x="2103" y="369"/>
                  </a:lnTo>
                  <a:lnTo>
                    <a:pt x="2103" y="372"/>
                  </a:lnTo>
                  <a:lnTo>
                    <a:pt x="2105" y="374"/>
                  </a:lnTo>
                  <a:lnTo>
                    <a:pt x="2109" y="377"/>
                  </a:lnTo>
                  <a:lnTo>
                    <a:pt x="2109" y="378"/>
                  </a:lnTo>
                  <a:lnTo>
                    <a:pt x="2110" y="380"/>
                  </a:lnTo>
                  <a:lnTo>
                    <a:pt x="2111" y="380"/>
                  </a:lnTo>
                  <a:lnTo>
                    <a:pt x="2111" y="381"/>
                  </a:lnTo>
                  <a:lnTo>
                    <a:pt x="2111" y="382"/>
                  </a:lnTo>
                  <a:lnTo>
                    <a:pt x="2113" y="384"/>
                  </a:lnTo>
                  <a:lnTo>
                    <a:pt x="2113" y="385"/>
                  </a:lnTo>
                  <a:lnTo>
                    <a:pt x="2113" y="386"/>
                  </a:lnTo>
                  <a:lnTo>
                    <a:pt x="2112" y="389"/>
                  </a:lnTo>
                  <a:lnTo>
                    <a:pt x="2113" y="391"/>
                  </a:lnTo>
                  <a:lnTo>
                    <a:pt x="2114" y="393"/>
                  </a:lnTo>
                  <a:lnTo>
                    <a:pt x="2115" y="394"/>
                  </a:lnTo>
                  <a:lnTo>
                    <a:pt x="2115" y="396"/>
                  </a:lnTo>
                  <a:lnTo>
                    <a:pt x="2115" y="397"/>
                  </a:lnTo>
                  <a:lnTo>
                    <a:pt x="2115" y="398"/>
                  </a:lnTo>
                  <a:lnTo>
                    <a:pt x="2115" y="399"/>
                  </a:lnTo>
                  <a:lnTo>
                    <a:pt x="2115" y="400"/>
                  </a:lnTo>
                  <a:lnTo>
                    <a:pt x="2116" y="400"/>
                  </a:lnTo>
                  <a:lnTo>
                    <a:pt x="2117" y="400"/>
                  </a:lnTo>
                  <a:lnTo>
                    <a:pt x="2117" y="401"/>
                  </a:lnTo>
                  <a:lnTo>
                    <a:pt x="2118" y="402"/>
                  </a:lnTo>
                  <a:lnTo>
                    <a:pt x="2120" y="402"/>
                  </a:lnTo>
                  <a:lnTo>
                    <a:pt x="2121" y="401"/>
                  </a:lnTo>
                  <a:lnTo>
                    <a:pt x="2122" y="400"/>
                  </a:lnTo>
                  <a:lnTo>
                    <a:pt x="2123" y="401"/>
                  </a:lnTo>
                  <a:lnTo>
                    <a:pt x="2124" y="403"/>
                  </a:lnTo>
                  <a:lnTo>
                    <a:pt x="2125" y="404"/>
                  </a:lnTo>
                  <a:lnTo>
                    <a:pt x="2127" y="404"/>
                  </a:lnTo>
                  <a:lnTo>
                    <a:pt x="2128" y="404"/>
                  </a:lnTo>
                  <a:lnTo>
                    <a:pt x="2130" y="404"/>
                  </a:lnTo>
                  <a:lnTo>
                    <a:pt x="2131" y="405"/>
                  </a:lnTo>
                  <a:lnTo>
                    <a:pt x="2132" y="406"/>
                  </a:lnTo>
                  <a:lnTo>
                    <a:pt x="2132" y="407"/>
                  </a:lnTo>
                  <a:lnTo>
                    <a:pt x="2133" y="407"/>
                  </a:lnTo>
                  <a:lnTo>
                    <a:pt x="2135" y="406"/>
                  </a:lnTo>
                  <a:lnTo>
                    <a:pt x="2135" y="407"/>
                  </a:lnTo>
                  <a:lnTo>
                    <a:pt x="2136" y="407"/>
                  </a:lnTo>
                  <a:lnTo>
                    <a:pt x="2137" y="410"/>
                  </a:lnTo>
                  <a:lnTo>
                    <a:pt x="2138" y="410"/>
                  </a:lnTo>
                  <a:lnTo>
                    <a:pt x="2139" y="410"/>
                  </a:lnTo>
                  <a:lnTo>
                    <a:pt x="2140" y="409"/>
                  </a:lnTo>
                  <a:lnTo>
                    <a:pt x="2140" y="409"/>
                  </a:lnTo>
                  <a:lnTo>
                    <a:pt x="2142" y="411"/>
                  </a:lnTo>
                  <a:lnTo>
                    <a:pt x="2142" y="411"/>
                  </a:lnTo>
                  <a:lnTo>
                    <a:pt x="2143" y="414"/>
                  </a:lnTo>
                  <a:lnTo>
                    <a:pt x="2144" y="414"/>
                  </a:lnTo>
                  <a:lnTo>
                    <a:pt x="2144" y="414"/>
                  </a:lnTo>
                  <a:lnTo>
                    <a:pt x="2143" y="414"/>
                  </a:lnTo>
                  <a:lnTo>
                    <a:pt x="2142" y="414"/>
                  </a:lnTo>
                  <a:lnTo>
                    <a:pt x="2141" y="415"/>
                  </a:lnTo>
                  <a:lnTo>
                    <a:pt x="2141" y="418"/>
                  </a:lnTo>
                  <a:lnTo>
                    <a:pt x="2141" y="420"/>
                  </a:lnTo>
                  <a:lnTo>
                    <a:pt x="2142" y="421"/>
                  </a:lnTo>
                  <a:lnTo>
                    <a:pt x="2144" y="422"/>
                  </a:lnTo>
                  <a:lnTo>
                    <a:pt x="2145" y="423"/>
                  </a:lnTo>
                  <a:lnTo>
                    <a:pt x="2146" y="423"/>
                  </a:lnTo>
                  <a:lnTo>
                    <a:pt x="2146" y="426"/>
                  </a:lnTo>
                  <a:lnTo>
                    <a:pt x="2146" y="427"/>
                  </a:lnTo>
                  <a:lnTo>
                    <a:pt x="2147" y="428"/>
                  </a:lnTo>
                  <a:lnTo>
                    <a:pt x="2149" y="431"/>
                  </a:lnTo>
                  <a:lnTo>
                    <a:pt x="2150" y="432"/>
                  </a:lnTo>
                  <a:lnTo>
                    <a:pt x="2150" y="436"/>
                  </a:lnTo>
                  <a:lnTo>
                    <a:pt x="2151" y="438"/>
                  </a:lnTo>
                  <a:lnTo>
                    <a:pt x="2153" y="439"/>
                  </a:lnTo>
                  <a:lnTo>
                    <a:pt x="2155" y="439"/>
                  </a:lnTo>
                  <a:lnTo>
                    <a:pt x="2156" y="438"/>
                  </a:lnTo>
                  <a:lnTo>
                    <a:pt x="2157" y="437"/>
                  </a:lnTo>
                  <a:lnTo>
                    <a:pt x="2157" y="437"/>
                  </a:lnTo>
                  <a:lnTo>
                    <a:pt x="2158" y="437"/>
                  </a:lnTo>
                  <a:lnTo>
                    <a:pt x="2160" y="439"/>
                  </a:lnTo>
                  <a:lnTo>
                    <a:pt x="2161" y="439"/>
                  </a:lnTo>
                  <a:lnTo>
                    <a:pt x="2163" y="439"/>
                  </a:lnTo>
                  <a:lnTo>
                    <a:pt x="2164" y="439"/>
                  </a:lnTo>
                  <a:lnTo>
                    <a:pt x="2164" y="438"/>
                  </a:lnTo>
                  <a:lnTo>
                    <a:pt x="2165" y="437"/>
                  </a:lnTo>
                  <a:lnTo>
                    <a:pt x="2166" y="437"/>
                  </a:lnTo>
                  <a:lnTo>
                    <a:pt x="2166" y="438"/>
                  </a:lnTo>
                  <a:lnTo>
                    <a:pt x="2167" y="440"/>
                  </a:lnTo>
                  <a:lnTo>
                    <a:pt x="2168" y="440"/>
                  </a:lnTo>
                  <a:lnTo>
                    <a:pt x="2169" y="440"/>
                  </a:lnTo>
                  <a:lnTo>
                    <a:pt x="2170" y="440"/>
                  </a:lnTo>
                  <a:lnTo>
                    <a:pt x="2171" y="440"/>
                  </a:lnTo>
                  <a:lnTo>
                    <a:pt x="2172" y="440"/>
                  </a:lnTo>
                  <a:lnTo>
                    <a:pt x="2173" y="440"/>
                  </a:lnTo>
                  <a:lnTo>
                    <a:pt x="2173" y="441"/>
                  </a:lnTo>
                  <a:lnTo>
                    <a:pt x="2174" y="441"/>
                  </a:lnTo>
                  <a:lnTo>
                    <a:pt x="2174" y="441"/>
                  </a:lnTo>
                  <a:lnTo>
                    <a:pt x="2175" y="440"/>
                  </a:lnTo>
                  <a:lnTo>
                    <a:pt x="2176" y="440"/>
                  </a:lnTo>
                  <a:lnTo>
                    <a:pt x="2177" y="440"/>
                  </a:lnTo>
                  <a:lnTo>
                    <a:pt x="2179" y="440"/>
                  </a:lnTo>
                  <a:lnTo>
                    <a:pt x="2178" y="443"/>
                  </a:lnTo>
                  <a:lnTo>
                    <a:pt x="2178" y="444"/>
                  </a:lnTo>
                  <a:lnTo>
                    <a:pt x="2179" y="445"/>
                  </a:lnTo>
                  <a:lnTo>
                    <a:pt x="2180" y="445"/>
                  </a:lnTo>
                  <a:lnTo>
                    <a:pt x="2181" y="444"/>
                  </a:lnTo>
                  <a:lnTo>
                    <a:pt x="2183" y="443"/>
                  </a:lnTo>
                  <a:lnTo>
                    <a:pt x="2183" y="442"/>
                  </a:lnTo>
                  <a:lnTo>
                    <a:pt x="2185" y="442"/>
                  </a:lnTo>
                  <a:lnTo>
                    <a:pt x="2185" y="444"/>
                  </a:lnTo>
                  <a:lnTo>
                    <a:pt x="2187" y="446"/>
                  </a:lnTo>
                  <a:lnTo>
                    <a:pt x="2189" y="444"/>
                  </a:lnTo>
                  <a:lnTo>
                    <a:pt x="2190" y="440"/>
                  </a:lnTo>
                  <a:lnTo>
                    <a:pt x="2191" y="439"/>
                  </a:lnTo>
                  <a:lnTo>
                    <a:pt x="2193" y="437"/>
                  </a:lnTo>
                  <a:lnTo>
                    <a:pt x="2195" y="436"/>
                  </a:lnTo>
                  <a:lnTo>
                    <a:pt x="2198" y="435"/>
                  </a:lnTo>
                  <a:lnTo>
                    <a:pt x="2199" y="434"/>
                  </a:lnTo>
                  <a:lnTo>
                    <a:pt x="2199" y="433"/>
                  </a:lnTo>
                  <a:lnTo>
                    <a:pt x="2199" y="432"/>
                  </a:lnTo>
                  <a:lnTo>
                    <a:pt x="2200" y="431"/>
                  </a:lnTo>
                  <a:lnTo>
                    <a:pt x="2200" y="431"/>
                  </a:lnTo>
                  <a:lnTo>
                    <a:pt x="2201" y="431"/>
                  </a:lnTo>
                  <a:lnTo>
                    <a:pt x="2201" y="430"/>
                  </a:lnTo>
                  <a:lnTo>
                    <a:pt x="2202" y="430"/>
                  </a:lnTo>
                  <a:lnTo>
                    <a:pt x="2203" y="429"/>
                  </a:lnTo>
                  <a:lnTo>
                    <a:pt x="2203" y="428"/>
                  </a:lnTo>
                  <a:lnTo>
                    <a:pt x="2204" y="427"/>
                  </a:lnTo>
                  <a:lnTo>
                    <a:pt x="2205" y="427"/>
                  </a:lnTo>
                  <a:lnTo>
                    <a:pt x="2207" y="428"/>
                  </a:lnTo>
                  <a:lnTo>
                    <a:pt x="2207" y="428"/>
                  </a:lnTo>
                  <a:lnTo>
                    <a:pt x="2208" y="428"/>
                  </a:lnTo>
                  <a:lnTo>
                    <a:pt x="2208" y="428"/>
                  </a:lnTo>
                  <a:lnTo>
                    <a:pt x="2209" y="428"/>
                  </a:lnTo>
                  <a:lnTo>
                    <a:pt x="2209" y="429"/>
                  </a:lnTo>
                  <a:lnTo>
                    <a:pt x="2208" y="430"/>
                  </a:lnTo>
                  <a:lnTo>
                    <a:pt x="2208" y="431"/>
                  </a:lnTo>
                  <a:lnTo>
                    <a:pt x="2208" y="431"/>
                  </a:lnTo>
                  <a:lnTo>
                    <a:pt x="2208" y="432"/>
                  </a:lnTo>
                  <a:lnTo>
                    <a:pt x="2209" y="433"/>
                  </a:lnTo>
                  <a:lnTo>
                    <a:pt x="2208" y="434"/>
                  </a:lnTo>
                  <a:lnTo>
                    <a:pt x="2208" y="435"/>
                  </a:lnTo>
                  <a:lnTo>
                    <a:pt x="2207" y="435"/>
                  </a:lnTo>
                  <a:lnTo>
                    <a:pt x="2206" y="435"/>
                  </a:lnTo>
                  <a:lnTo>
                    <a:pt x="2204" y="437"/>
                  </a:lnTo>
                  <a:lnTo>
                    <a:pt x="2203" y="438"/>
                  </a:lnTo>
                  <a:lnTo>
                    <a:pt x="2203" y="439"/>
                  </a:lnTo>
                  <a:lnTo>
                    <a:pt x="2204" y="440"/>
                  </a:lnTo>
                  <a:lnTo>
                    <a:pt x="2204" y="440"/>
                  </a:lnTo>
                  <a:lnTo>
                    <a:pt x="2205" y="441"/>
                  </a:lnTo>
                  <a:lnTo>
                    <a:pt x="2206" y="441"/>
                  </a:lnTo>
                  <a:lnTo>
                    <a:pt x="2207" y="440"/>
                  </a:lnTo>
                  <a:lnTo>
                    <a:pt x="2208" y="440"/>
                  </a:lnTo>
                  <a:lnTo>
                    <a:pt x="2210" y="442"/>
                  </a:lnTo>
                  <a:lnTo>
                    <a:pt x="2211" y="443"/>
                  </a:lnTo>
                  <a:lnTo>
                    <a:pt x="2211" y="444"/>
                  </a:lnTo>
                  <a:lnTo>
                    <a:pt x="2211" y="446"/>
                  </a:lnTo>
                  <a:lnTo>
                    <a:pt x="2211" y="447"/>
                  </a:lnTo>
                  <a:lnTo>
                    <a:pt x="2212" y="448"/>
                  </a:lnTo>
                  <a:lnTo>
                    <a:pt x="2213" y="448"/>
                  </a:lnTo>
                  <a:lnTo>
                    <a:pt x="2215" y="449"/>
                  </a:lnTo>
                  <a:lnTo>
                    <a:pt x="2216" y="450"/>
                  </a:lnTo>
                  <a:lnTo>
                    <a:pt x="2216" y="451"/>
                  </a:lnTo>
                  <a:lnTo>
                    <a:pt x="2215" y="452"/>
                  </a:lnTo>
                  <a:lnTo>
                    <a:pt x="2215" y="453"/>
                  </a:lnTo>
                  <a:lnTo>
                    <a:pt x="2215" y="454"/>
                  </a:lnTo>
                  <a:lnTo>
                    <a:pt x="2216" y="455"/>
                  </a:lnTo>
                  <a:lnTo>
                    <a:pt x="2218" y="457"/>
                  </a:lnTo>
                  <a:lnTo>
                    <a:pt x="2219" y="457"/>
                  </a:lnTo>
                  <a:lnTo>
                    <a:pt x="2219" y="458"/>
                  </a:lnTo>
                  <a:lnTo>
                    <a:pt x="2219" y="458"/>
                  </a:lnTo>
                  <a:lnTo>
                    <a:pt x="2220" y="458"/>
                  </a:lnTo>
                  <a:lnTo>
                    <a:pt x="2221" y="459"/>
                  </a:lnTo>
                  <a:lnTo>
                    <a:pt x="2225" y="458"/>
                  </a:lnTo>
                  <a:lnTo>
                    <a:pt x="2225" y="459"/>
                  </a:lnTo>
                  <a:lnTo>
                    <a:pt x="2227" y="459"/>
                  </a:lnTo>
                  <a:lnTo>
                    <a:pt x="2228" y="461"/>
                  </a:lnTo>
                  <a:lnTo>
                    <a:pt x="2229" y="462"/>
                  </a:lnTo>
                  <a:lnTo>
                    <a:pt x="2230" y="466"/>
                  </a:lnTo>
                  <a:lnTo>
                    <a:pt x="2230" y="468"/>
                  </a:lnTo>
                  <a:lnTo>
                    <a:pt x="2232" y="468"/>
                  </a:lnTo>
                  <a:lnTo>
                    <a:pt x="2234" y="469"/>
                  </a:lnTo>
                  <a:lnTo>
                    <a:pt x="2234" y="468"/>
                  </a:lnTo>
                  <a:lnTo>
                    <a:pt x="2236" y="468"/>
                  </a:lnTo>
                  <a:lnTo>
                    <a:pt x="2236" y="467"/>
                  </a:lnTo>
                  <a:lnTo>
                    <a:pt x="2237" y="467"/>
                  </a:lnTo>
                  <a:lnTo>
                    <a:pt x="2237" y="465"/>
                  </a:lnTo>
                  <a:lnTo>
                    <a:pt x="2238" y="465"/>
                  </a:lnTo>
                  <a:lnTo>
                    <a:pt x="2246" y="464"/>
                  </a:lnTo>
                  <a:lnTo>
                    <a:pt x="2250" y="463"/>
                  </a:lnTo>
                  <a:lnTo>
                    <a:pt x="2250" y="464"/>
                  </a:lnTo>
                  <a:lnTo>
                    <a:pt x="2251" y="464"/>
                  </a:lnTo>
                  <a:lnTo>
                    <a:pt x="2254" y="463"/>
                  </a:lnTo>
                  <a:lnTo>
                    <a:pt x="2255" y="463"/>
                  </a:lnTo>
                  <a:lnTo>
                    <a:pt x="2256" y="462"/>
                  </a:lnTo>
                  <a:lnTo>
                    <a:pt x="2257" y="460"/>
                  </a:lnTo>
                  <a:lnTo>
                    <a:pt x="2260" y="458"/>
                  </a:lnTo>
                  <a:lnTo>
                    <a:pt x="2261" y="457"/>
                  </a:lnTo>
                  <a:lnTo>
                    <a:pt x="2261" y="457"/>
                  </a:lnTo>
                  <a:lnTo>
                    <a:pt x="2261" y="455"/>
                  </a:lnTo>
                  <a:lnTo>
                    <a:pt x="2260" y="453"/>
                  </a:lnTo>
                  <a:lnTo>
                    <a:pt x="2261" y="451"/>
                  </a:lnTo>
                  <a:lnTo>
                    <a:pt x="2261" y="450"/>
                  </a:lnTo>
                  <a:lnTo>
                    <a:pt x="2262" y="448"/>
                  </a:lnTo>
                  <a:lnTo>
                    <a:pt x="2263" y="448"/>
                  </a:lnTo>
                  <a:lnTo>
                    <a:pt x="2264" y="447"/>
                  </a:lnTo>
                  <a:lnTo>
                    <a:pt x="2271" y="445"/>
                  </a:lnTo>
                  <a:lnTo>
                    <a:pt x="2271" y="445"/>
                  </a:lnTo>
                  <a:lnTo>
                    <a:pt x="2273" y="446"/>
                  </a:lnTo>
                  <a:lnTo>
                    <a:pt x="2274" y="446"/>
                  </a:lnTo>
                  <a:lnTo>
                    <a:pt x="2276" y="446"/>
                  </a:lnTo>
                  <a:lnTo>
                    <a:pt x="2278" y="445"/>
                  </a:lnTo>
                  <a:lnTo>
                    <a:pt x="2279" y="444"/>
                  </a:lnTo>
                  <a:lnTo>
                    <a:pt x="2280" y="444"/>
                  </a:lnTo>
                  <a:lnTo>
                    <a:pt x="2280" y="445"/>
                  </a:lnTo>
                  <a:lnTo>
                    <a:pt x="2282" y="447"/>
                  </a:lnTo>
                  <a:lnTo>
                    <a:pt x="2284" y="448"/>
                  </a:lnTo>
                  <a:lnTo>
                    <a:pt x="2289" y="448"/>
                  </a:lnTo>
                  <a:lnTo>
                    <a:pt x="2288" y="446"/>
                  </a:lnTo>
                  <a:lnTo>
                    <a:pt x="2289" y="443"/>
                  </a:lnTo>
                  <a:lnTo>
                    <a:pt x="2289" y="442"/>
                  </a:lnTo>
                  <a:lnTo>
                    <a:pt x="2289" y="441"/>
                  </a:lnTo>
                  <a:lnTo>
                    <a:pt x="2290" y="441"/>
                  </a:lnTo>
                  <a:lnTo>
                    <a:pt x="2291" y="441"/>
                  </a:lnTo>
                  <a:lnTo>
                    <a:pt x="2291" y="442"/>
                  </a:lnTo>
                  <a:lnTo>
                    <a:pt x="2292" y="443"/>
                  </a:lnTo>
                  <a:lnTo>
                    <a:pt x="2292" y="444"/>
                  </a:lnTo>
                  <a:lnTo>
                    <a:pt x="2293" y="445"/>
                  </a:lnTo>
                  <a:lnTo>
                    <a:pt x="2293" y="446"/>
                  </a:lnTo>
                  <a:lnTo>
                    <a:pt x="2293" y="447"/>
                  </a:lnTo>
                  <a:lnTo>
                    <a:pt x="2293" y="447"/>
                  </a:lnTo>
                  <a:lnTo>
                    <a:pt x="2300" y="444"/>
                  </a:lnTo>
                  <a:lnTo>
                    <a:pt x="2301" y="442"/>
                  </a:lnTo>
                  <a:lnTo>
                    <a:pt x="2302" y="441"/>
                  </a:lnTo>
                  <a:lnTo>
                    <a:pt x="2302" y="440"/>
                  </a:lnTo>
                  <a:lnTo>
                    <a:pt x="2301" y="438"/>
                  </a:lnTo>
                  <a:lnTo>
                    <a:pt x="2301" y="437"/>
                  </a:lnTo>
                  <a:lnTo>
                    <a:pt x="2302" y="436"/>
                  </a:lnTo>
                  <a:lnTo>
                    <a:pt x="2303" y="436"/>
                  </a:lnTo>
                  <a:lnTo>
                    <a:pt x="2305" y="439"/>
                  </a:lnTo>
                  <a:lnTo>
                    <a:pt x="2307" y="439"/>
                  </a:lnTo>
                  <a:lnTo>
                    <a:pt x="2308" y="439"/>
                  </a:lnTo>
                  <a:lnTo>
                    <a:pt x="2309" y="438"/>
                  </a:lnTo>
                  <a:lnTo>
                    <a:pt x="2310" y="436"/>
                  </a:lnTo>
                  <a:lnTo>
                    <a:pt x="2310" y="436"/>
                  </a:lnTo>
                  <a:lnTo>
                    <a:pt x="2312" y="436"/>
                  </a:lnTo>
                  <a:lnTo>
                    <a:pt x="2314" y="435"/>
                  </a:lnTo>
                  <a:lnTo>
                    <a:pt x="2317" y="433"/>
                  </a:lnTo>
                  <a:lnTo>
                    <a:pt x="2319" y="432"/>
                  </a:lnTo>
                  <a:lnTo>
                    <a:pt x="2320" y="431"/>
                  </a:lnTo>
                  <a:lnTo>
                    <a:pt x="2320" y="431"/>
                  </a:lnTo>
                  <a:lnTo>
                    <a:pt x="2320" y="430"/>
                  </a:lnTo>
                  <a:lnTo>
                    <a:pt x="2319" y="429"/>
                  </a:lnTo>
                  <a:lnTo>
                    <a:pt x="2318" y="428"/>
                  </a:lnTo>
                  <a:lnTo>
                    <a:pt x="2317" y="427"/>
                  </a:lnTo>
                  <a:lnTo>
                    <a:pt x="2318" y="426"/>
                  </a:lnTo>
                  <a:lnTo>
                    <a:pt x="2318" y="425"/>
                  </a:lnTo>
                  <a:lnTo>
                    <a:pt x="2317" y="424"/>
                  </a:lnTo>
                  <a:lnTo>
                    <a:pt x="2317" y="423"/>
                  </a:lnTo>
                  <a:lnTo>
                    <a:pt x="2317" y="421"/>
                  </a:lnTo>
                  <a:lnTo>
                    <a:pt x="2318" y="420"/>
                  </a:lnTo>
                  <a:lnTo>
                    <a:pt x="2319" y="419"/>
                  </a:lnTo>
                  <a:lnTo>
                    <a:pt x="2320" y="418"/>
                  </a:lnTo>
                  <a:lnTo>
                    <a:pt x="2327" y="418"/>
                  </a:lnTo>
                  <a:lnTo>
                    <a:pt x="2328" y="417"/>
                  </a:lnTo>
                  <a:lnTo>
                    <a:pt x="2330" y="416"/>
                  </a:lnTo>
                  <a:lnTo>
                    <a:pt x="2331" y="414"/>
                  </a:lnTo>
                  <a:lnTo>
                    <a:pt x="2332" y="414"/>
                  </a:lnTo>
                  <a:lnTo>
                    <a:pt x="2332" y="414"/>
                  </a:lnTo>
                  <a:lnTo>
                    <a:pt x="2332" y="412"/>
                  </a:lnTo>
                  <a:lnTo>
                    <a:pt x="2333" y="411"/>
                  </a:lnTo>
                  <a:lnTo>
                    <a:pt x="2334" y="410"/>
                  </a:lnTo>
                  <a:lnTo>
                    <a:pt x="2338" y="409"/>
                  </a:lnTo>
                  <a:lnTo>
                    <a:pt x="2339" y="408"/>
                  </a:lnTo>
                  <a:lnTo>
                    <a:pt x="2344" y="405"/>
                  </a:lnTo>
                  <a:lnTo>
                    <a:pt x="2345" y="405"/>
                  </a:lnTo>
                  <a:lnTo>
                    <a:pt x="2346" y="404"/>
                  </a:lnTo>
                  <a:lnTo>
                    <a:pt x="2347" y="404"/>
                  </a:lnTo>
                  <a:lnTo>
                    <a:pt x="2349" y="402"/>
                  </a:lnTo>
                  <a:lnTo>
                    <a:pt x="2351" y="402"/>
                  </a:lnTo>
                  <a:lnTo>
                    <a:pt x="2354" y="403"/>
                  </a:lnTo>
                  <a:lnTo>
                    <a:pt x="2356" y="403"/>
                  </a:lnTo>
                  <a:lnTo>
                    <a:pt x="2357" y="403"/>
                  </a:lnTo>
                  <a:lnTo>
                    <a:pt x="2357" y="402"/>
                  </a:lnTo>
                  <a:lnTo>
                    <a:pt x="2358" y="401"/>
                  </a:lnTo>
                  <a:lnTo>
                    <a:pt x="2358" y="400"/>
                  </a:lnTo>
                  <a:lnTo>
                    <a:pt x="2358" y="398"/>
                  </a:lnTo>
                  <a:lnTo>
                    <a:pt x="2358" y="397"/>
                  </a:lnTo>
                  <a:lnTo>
                    <a:pt x="2360" y="397"/>
                  </a:lnTo>
                  <a:lnTo>
                    <a:pt x="2362" y="396"/>
                  </a:lnTo>
                  <a:lnTo>
                    <a:pt x="2364" y="395"/>
                  </a:lnTo>
                  <a:lnTo>
                    <a:pt x="2367" y="392"/>
                  </a:lnTo>
                  <a:lnTo>
                    <a:pt x="2368" y="391"/>
                  </a:lnTo>
                  <a:lnTo>
                    <a:pt x="2370" y="390"/>
                  </a:lnTo>
                  <a:lnTo>
                    <a:pt x="2374" y="390"/>
                  </a:lnTo>
                  <a:lnTo>
                    <a:pt x="2376" y="389"/>
                  </a:lnTo>
                  <a:lnTo>
                    <a:pt x="2378" y="388"/>
                  </a:lnTo>
                  <a:lnTo>
                    <a:pt x="2380" y="388"/>
                  </a:lnTo>
                  <a:lnTo>
                    <a:pt x="2383" y="389"/>
                  </a:lnTo>
                  <a:lnTo>
                    <a:pt x="2385" y="388"/>
                  </a:lnTo>
                  <a:lnTo>
                    <a:pt x="2385" y="387"/>
                  </a:lnTo>
                  <a:lnTo>
                    <a:pt x="2386" y="386"/>
                  </a:lnTo>
                  <a:lnTo>
                    <a:pt x="2386" y="384"/>
                  </a:lnTo>
                  <a:lnTo>
                    <a:pt x="2387" y="383"/>
                  </a:lnTo>
                  <a:lnTo>
                    <a:pt x="2391" y="381"/>
                  </a:lnTo>
                  <a:lnTo>
                    <a:pt x="2392" y="380"/>
                  </a:lnTo>
                  <a:lnTo>
                    <a:pt x="2394" y="377"/>
                  </a:lnTo>
                  <a:lnTo>
                    <a:pt x="2395" y="376"/>
                  </a:lnTo>
                  <a:lnTo>
                    <a:pt x="2397" y="374"/>
                  </a:lnTo>
                  <a:lnTo>
                    <a:pt x="2400" y="373"/>
                  </a:lnTo>
                  <a:lnTo>
                    <a:pt x="2403" y="372"/>
                  </a:lnTo>
                  <a:lnTo>
                    <a:pt x="2409" y="374"/>
                  </a:lnTo>
                  <a:lnTo>
                    <a:pt x="2412" y="374"/>
                  </a:lnTo>
                  <a:lnTo>
                    <a:pt x="2416" y="371"/>
                  </a:lnTo>
                  <a:lnTo>
                    <a:pt x="2418" y="369"/>
                  </a:lnTo>
                  <a:lnTo>
                    <a:pt x="2418" y="367"/>
                  </a:lnTo>
                  <a:lnTo>
                    <a:pt x="2418" y="366"/>
                  </a:lnTo>
                  <a:lnTo>
                    <a:pt x="2419" y="365"/>
                  </a:lnTo>
                  <a:lnTo>
                    <a:pt x="2419" y="364"/>
                  </a:lnTo>
                  <a:lnTo>
                    <a:pt x="2420" y="364"/>
                  </a:lnTo>
                  <a:lnTo>
                    <a:pt x="2421" y="363"/>
                  </a:lnTo>
                  <a:lnTo>
                    <a:pt x="2421" y="363"/>
                  </a:lnTo>
                  <a:lnTo>
                    <a:pt x="2421" y="364"/>
                  </a:lnTo>
                  <a:lnTo>
                    <a:pt x="2422" y="367"/>
                  </a:lnTo>
                  <a:lnTo>
                    <a:pt x="2423" y="369"/>
                  </a:lnTo>
                  <a:lnTo>
                    <a:pt x="2424" y="370"/>
                  </a:lnTo>
                  <a:lnTo>
                    <a:pt x="2426" y="371"/>
                  </a:lnTo>
                  <a:lnTo>
                    <a:pt x="2428" y="371"/>
                  </a:lnTo>
                  <a:lnTo>
                    <a:pt x="2429" y="374"/>
                  </a:lnTo>
                  <a:lnTo>
                    <a:pt x="2431" y="375"/>
                  </a:lnTo>
                  <a:lnTo>
                    <a:pt x="2432" y="375"/>
                  </a:lnTo>
                  <a:lnTo>
                    <a:pt x="2433" y="374"/>
                  </a:lnTo>
                  <a:lnTo>
                    <a:pt x="2434" y="373"/>
                  </a:lnTo>
                  <a:lnTo>
                    <a:pt x="2435" y="372"/>
                  </a:lnTo>
                  <a:lnTo>
                    <a:pt x="2435" y="371"/>
                  </a:lnTo>
                  <a:lnTo>
                    <a:pt x="2435" y="371"/>
                  </a:lnTo>
                  <a:lnTo>
                    <a:pt x="2436" y="370"/>
                  </a:lnTo>
                  <a:lnTo>
                    <a:pt x="2437" y="369"/>
                  </a:lnTo>
                  <a:lnTo>
                    <a:pt x="2439" y="368"/>
                  </a:lnTo>
                  <a:lnTo>
                    <a:pt x="2442" y="368"/>
                  </a:lnTo>
                  <a:lnTo>
                    <a:pt x="2443" y="369"/>
                  </a:lnTo>
                  <a:lnTo>
                    <a:pt x="2443" y="371"/>
                  </a:lnTo>
                  <a:lnTo>
                    <a:pt x="2443" y="373"/>
                  </a:lnTo>
                  <a:lnTo>
                    <a:pt x="2444" y="376"/>
                  </a:lnTo>
                  <a:lnTo>
                    <a:pt x="2444" y="377"/>
                  </a:lnTo>
                  <a:lnTo>
                    <a:pt x="2445" y="378"/>
                  </a:lnTo>
                  <a:lnTo>
                    <a:pt x="2445" y="379"/>
                  </a:lnTo>
                  <a:lnTo>
                    <a:pt x="2446" y="379"/>
                  </a:lnTo>
                  <a:lnTo>
                    <a:pt x="2448" y="380"/>
                  </a:lnTo>
                  <a:lnTo>
                    <a:pt x="2449" y="380"/>
                  </a:lnTo>
                  <a:lnTo>
                    <a:pt x="2451" y="380"/>
                  </a:lnTo>
                  <a:lnTo>
                    <a:pt x="2461" y="379"/>
                  </a:lnTo>
                  <a:lnTo>
                    <a:pt x="2464" y="380"/>
                  </a:lnTo>
                  <a:lnTo>
                    <a:pt x="2478" y="380"/>
                  </a:lnTo>
                  <a:lnTo>
                    <a:pt x="2490" y="381"/>
                  </a:lnTo>
                  <a:lnTo>
                    <a:pt x="2491" y="382"/>
                  </a:lnTo>
                  <a:lnTo>
                    <a:pt x="2492" y="383"/>
                  </a:lnTo>
                  <a:lnTo>
                    <a:pt x="2492" y="384"/>
                  </a:lnTo>
                  <a:lnTo>
                    <a:pt x="2492" y="386"/>
                  </a:lnTo>
                  <a:lnTo>
                    <a:pt x="2494" y="390"/>
                  </a:lnTo>
                  <a:lnTo>
                    <a:pt x="2494" y="391"/>
                  </a:lnTo>
                  <a:lnTo>
                    <a:pt x="2495" y="397"/>
                  </a:lnTo>
                  <a:lnTo>
                    <a:pt x="2495" y="400"/>
                  </a:lnTo>
                  <a:lnTo>
                    <a:pt x="2496" y="402"/>
                  </a:lnTo>
                  <a:lnTo>
                    <a:pt x="2496" y="403"/>
                  </a:lnTo>
                  <a:lnTo>
                    <a:pt x="2497" y="404"/>
                  </a:lnTo>
                  <a:lnTo>
                    <a:pt x="2500" y="406"/>
                  </a:lnTo>
                  <a:lnTo>
                    <a:pt x="2501" y="406"/>
                  </a:lnTo>
                  <a:lnTo>
                    <a:pt x="2501" y="407"/>
                  </a:lnTo>
                  <a:lnTo>
                    <a:pt x="2501" y="408"/>
                  </a:lnTo>
                  <a:lnTo>
                    <a:pt x="2502" y="409"/>
                  </a:lnTo>
                  <a:lnTo>
                    <a:pt x="2504" y="411"/>
                  </a:lnTo>
                  <a:lnTo>
                    <a:pt x="2504" y="412"/>
                  </a:lnTo>
                  <a:lnTo>
                    <a:pt x="2505" y="414"/>
                  </a:lnTo>
                  <a:lnTo>
                    <a:pt x="2505" y="414"/>
                  </a:lnTo>
                  <a:lnTo>
                    <a:pt x="2506" y="414"/>
                  </a:lnTo>
                  <a:lnTo>
                    <a:pt x="2507" y="414"/>
                  </a:lnTo>
                  <a:lnTo>
                    <a:pt x="2510" y="413"/>
                  </a:lnTo>
                  <a:lnTo>
                    <a:pt x="2516" y="413"/>
                  </a:lnTo>
                  <a:lnTo>
                    <a:pt x="2518" y="413"/>
                  </a:lnTo>
                  <a:lnTo>
                    <a:pt x="2519" y="414"/>
                  </a:lnTo>
                  <a:lnTo>
                    <a:pt x="2520" y="414"/>
                  </a:lnTo>
                  <a:lnTo>
                    <a:pt x="2521" y="416"/>
                  </a:lnTo>
                  <a:lnTo>
                    <a:pt x="2523" y="418"/>
                  </a:lnTo>
                  <a:lnTo>
                    <a:pt x="2532" y="418"/>
                  </a:lnTo>
                  <a:lnTo>
                    <a:pt x="2534" y="418"/>
                  </a:lnTo>
                  <a:lnTo>
                    <a:pt x="2536" y="420"/>
                  </a:lnTo>
                  <a:lnTo>
                    <a:pt x="2537" y="421"/>
                  </a:lnTo>
                  <a:lnTo>
                    <a:pt x="2538" y="421"/>
                  </a:lnTo>
                  <a:lnTo>
                    <a:pt x="2539" y="422"/>
                  </a:lnTo>
                  <a:lnTo>
                    <a:pt x="2540" y="421"/>
                  </a:lnTo>
                  <a:lnTo>
                    <a:pt x="2540" y="419"/>
                  </a:lnTo>
                  <a:lnTo>
                    <a:pt x="2541" y="418"/>
                  </a:lnTo>
                  <a:lnTo>
                    <a:pt x="2546" y="418"/>
                  </a:lnTo>
                  <a:lnTo>
                    <a:pt x="2547" y="417"/>
                  </a:lnTo>
                  <a:lnTo>
                    <a:pt x="2548" y="414"/>
                  </a:lnTo>
                  <a:lnTo>
                    <a:pt x="2549" y="414"/>
                  </a:lnTo>
                  <a:lnTo>
                    <a:pt x="2550" y="414"/>
                  </a:lnTo>
                  <a:lnTo>
                    <a:pt x="2552" y="414"/>
                  </a:lnTo>
                  <a:lnTo>
                    <a:pt x="2553" y="414"/>
                  </a:lnTo>
                  <a:lnTo>
                    <a:pt x="2553" y="416"/>
                  </a:lnTo>
                  <a:lnTo>
                    <a:pt x="2554" y="418"/>
                  </a:lnTo>
                  <a:lnTo>
                    <a:pt x="2555" y="418"/>
                  </a:lnTo>
                  <a:lnTo>
                    <a:pt x="2557" y="417"/>
                  </a:lnTo>
                  <a:lnTo>
                    <a:pt x="2557" y="416"/>
                  </a:lnTo>
                  <a:lnTo>
                    <a:pt x="2557" y="416"/>
                  </a:lnTo>
                  <a:lnTo>
                    <a:pt x="2557" y="415"/>
                  </a:lnTo>
                  <a:lnTo>
                    <a:pt x="2558" y="414"/>
                  </a:lnTo>
                  <a:lnTo>
                    <a:pt x="2559" y="414"/>
                  </a:lnTo>
                  <a:lnTo>
                    <a:pt x="2560" y="414"/>
                  </a:lnTo>
                  <a:lnTo>
                    <a:pt x="2566" y="417"/>
                  </a:lnTo>
                  <a:lnTo>
                    <a:pt x="2568" y="419"/>
                  </a:lnTo>
                  <a:lnTo>
                    <a:pt x="2570" y="421"/>
                  </a:lnTo>
                  <a:lnTo>
                    <a:pt x="2571" y="422"/>
                  </a:lnTo>
                  <a:lnTo>
                    <a:pt x="2572" y="422"/>
                  </a:lnTo>
                  <a:lnTo>
                    <a:pt x="2573" y="421"/>
                  </a:lnTo>
                  <a:lnTo>
                    <a:pt x="2574" y="420"/>
                  </a:lnTo>
                  <a:lnTo>
                    <a:pt x="2574" y="419"/>
                  </a:lnTo>
                  <a:lnTo>
                    <a:pt x="2576" y="419"/>
                  </a:lnTo>
                  <a:lnTo>
                    <a:pt x="2577" y="420"/>
                  </a:lnTo>
                  <a:lnTo>
                    <a:pt x="2577" y="421"/>
                  </a:lnTo>
                  <a:lnTo>
                    <a:pt x="2578" y="422"/>
                  </a:lnTo>
                  <a:lnTo>
                    <a:pt x="2579" y="423"/>
                  </a:lnTo>
                  <a:lnTo>
                    <a:pt x="2579" y="423"/>
                  </a:lnTo>
                  <a:lnTo>
                    <a:pt x="2580" y="423"/>
                  </a:lnTo>
                  <a:lnTo>
                    <a:pt x="2581" y="423"/>
                  </a:lnTo>
                  <a:lnTo>
                    <a:pt x="2582" y="420"/>
                  </a:lnTo>
                  <a:lnTo>
                    <a:pt x="2583" y="420"/>
                  </a:lnTo>
                  <a:lnTo>
                    <a:pt x="2594" y="422"/>
                  </a:lnTo>
                  <a:lnTo>
                    <a:pt x="2595" y="423"/>
                  </a:lnTo>
                  <a:lnTo>
                    <a:pt x="2596" y="425"/>
                  </a:lnTo>
                  <a:lnTo>
                    <a:pt x="2597" y="426"/>
                  </a:lnTo>
                  <a:lnTo>
                    <a:pt x="2598" y="426"/>
                  </a:lnTo>
                  <a:lnTo>
                    <a:pt x="2599" y="426"/>
                  </a:lnTo>
                  <a:lnTo>
                    <a:pt x="2599" y="427"/>
                  </a:lnTo>
                  <a:lnTo>
                    <a:pt x="2599" y="428"/>
                  </a:lnTo>
                  <a:lnTo>
                    <a:pt x="2600" y="430"/>
                  </a:lnTo>
                  <a:lnTo>
                    <a:pt x="2602" y="431"/>
                  </a:lnTo>
                  <a:lnTo>
                    <a:pt x="2605" y="431"/>
                  </a:lnTo>
                  <a:lnTo>
                    <a:pt x="2607" y="431"/>
                  </a:lnTo>
                  <a:lnTo>
                    <a:pt x="2608" y="431"/>
                  </a:lnTo>
                  <a:lnTo>
                    <a:pt x="2610" y="430"/>
                  </a:lnTo>
                  <a:lnTo>
                    <a:pt x="2613" y="427"/>
                  </a:lnTo>
                  <a:lnTo>
                    <a:pt x="2616" y="425"/>
                  </a:lnTo>
                  <a:lnTo>
                    <a:pt x="2616" y="423"/>
                  </a:lnTo>
                  <a:lnTo>
                    <a:pt x="2616" y="422"/>
                  </a:lnTo>
                  <a:lnTo>
                    <a:pt x="2616" y="421"/>
                  </a:lnTo>
                  <a:lnTo>
                    <a:pt x="2616" y="420"/>
                  </a:lnTo>
                  <a:lnTo>
                    <a:pt x="2619" y="419"/>
                  </a:lnTo>
                  <a:lnTo>
                    <a:pt x="2623" y="417"/>
                  </a:lnTo>
                  <a:lnTo>
                    <a:pt x="2624" y="417"/>
                  </a:lnTo>
                  <a:lnTo>
                    <a:pt x="2625" y="417"/>
                  </a:lnTo>
                  <a:lnTo>
                    <a:pt x="2625" y="419"/>
                  </a:lnTo>
                  <a:lnTo>
                    <a:pt x="2626" y="419"/>
                  </a:lnTo>
                  <a:lnTo>
                    <a:pt x="2627" y="419"/>
                  </a:lnTo>
                  <a:lnTo>
                    <a:pt x="2628" y="417"/>
                  </a:lnTo>
                  <a:lnTo>
                    <a:pt x="2629" y="416"/>
                  </a:lnTo>
                  <a:lnTo>
                    <a:pt x="2634" y="414"/>
                  </a:lnTo>
                  <a:lnTo>
                    <a:pt x="2637" y="412"/>
                  </a:lnTo>
                  <a:lnTo>
                    <a:pt x="2642" y="398"/>
                  </a:lnTo>
                  <a:lnTo>
                    <a:pt x="2642" y="397"/>
                  </a:lnTo>
                  <a:lnTo>
                    <a:pt x="2642" y="396"/>
                  </a:lnTo>
                  <a:lnTo>
                    <a:pt x="2642" y="395"/>
                  </a:lnTo>
                  <a:lnTo>
                    <a:pt x="2642" y="393"/>
                  </a:lnTo>
                  <a:lnTo>
                    <a:pt x="2642" y="391"/>
                  </a:lnTo>
                  <a:lnTo>
                    <a:pt x="2643" y="388"/>
                  </a:lnTo>
                  <a:lnTo>
                    <a:pt x="2643" y="386"/>
                  </a:lnTo>
                  <a:lnTo>
                    <a:pt x="2643" y="384"/>
                  </a:lnTo>
                  <a:lnTo>
                    <a:pt x="2642" y="383"/>
                  </a:lnTo>
                  <a:lnTo>
                    <a:pt x="2642" y="382"/>
                  </a:lnTo>
                  <a:lnTo>
                    <a:pt x="2641" y="382"/>
                  </a:lnTo>
                  <a:lnTo>
                    <a:pt x="2638" y="381"/>
                  </a:lnTo>
                  <a:lnTo>
                    <a:pt x="2637" y="381"/>
                  </a:lnTo>
                  <a:lnTo>
                    <a:pt x="2635" y="379"/>
                  </a:lnTo>
                  <a:lnTo>
                    <a:pt x="2634" y="378"/>
                  </a:lnTo>
                  <a:lnTo>
                    <a:pt x="2633" y="377"/>
                  </a:lnTo>
                  <a:lnTo>
                    <a:pt x="2632" y="371"/>
                  </a:lnTo>
                  <a:lnTo>
                    <a:pt x="2631" y="370"/>
                  </a:lnTo>
                  <a:lnTo>
                    <a:pt x="2631" y="368"/>
                  </a:lnTo>
                  <a:lnTo>
                    <a:pt x="2633" y="365"/>
                  </a:lnTo>
                  <a:lnTo>
                    <a:pt x="2631" y="364"/>
                  </a:lnTo>
                  <a:lnTo>
                    <a:pt x="2631" y="363"/>
                  </a:lnTo>
                  <a:lnTo>
                    <a:pt x="2630" y="363"/>
                  </a:lnTo>
                  <a:lnTo>
                    <a:pt x="2630" y="362"/>
                  </a:lnTo>
                  <a:lnTo>
                    <a:pt x="2628" y="361"/>
                  </a:lnTo>
                  <a:lnTo>
                    <a:pt x="2626" y="359"/>
                  </a:lnTo>
                  <a:lnTo>
                    <a:pt x="2625" y="357"/>
                  </a:lnTo>
                  <a:lnTo>
                    <a:pt x="2625" y="355"/>
                  </a:lnTo>
                  <a:lnTo>
                    <a:pt x="2628" y="350"/>
                  </a:lnTo>
                  <a:lnTo>
                    <a:pt x="2628" y="349"/>
                  </a:lnTo>
                  <a:lnTo>
                    <a:pt x="2629" y="346"/>
                  </a:lnTo>
                  <a:lnTo>
                    <a:pt x="2629" y="346"/>
                  </a:lnTo>
                  <a:lnTo>
                    <a:pt x="2630" y="343"/>
                  </a:lnTo>
                  <a:lnTo>
                    <a:pt x="2630" y="342"/>
                  </a:lnTo>
                  <a:lnTo>
                    <a:pt x="2630" y="340"/>
                  </a:lnTo>
                  <a:lnTo>
                    <a:pt x="2630" y="338"/>
                  </a:lnTo>
                  <a:lnTo>
                    <a:pt x="2630" y="337"/>
                  </a:lnTo>
                  <a:lnTo>
                    <a:pt x="2630" y="337"/>
                  </a:lnTo>
                  <a:lnTo>
                    <a:pt x="2630" y="336"/>
                  </a:lnTo>
                  <a:lnTo>
                    <a:pt x="2632" y="334"/>
                  </a:lnTo>
                  <a:lnTo>
                    <a:pt x="2632" y="333"/>
                  </a:lnTo>
                  <a:lnTo>
                    <a:pt x="2633" y="329"/>
                  </a:lnTo>
                  <a:lnTo>
                    <a:pt x="2634" y="329"/>
                  </a:lnTo>
                  <a:lnTo>
                    <a:pt x="2635" y="328"/>
                  </a:lnTo>
                  <a:lnTo>
                    <a:pt x="2637" y="327"/>
                  </a:lnTo>
                  <a:lnTo>
                    <a:pt x="2637" y="327"/>
                  </a:lnTo>
                  <a:lnTo>
                    <a:pt x="2641" y="328"/>
                  </a:lnTo>
                  <a:lnTo>
                    <a:pt x="2641" y="327"/>
                  </a:lnTo>
                  <a:lnTo>
                    <a:pt x="2642" y="325"/>
                  </a:lnTo>
                  <a:lnTo>
                    <a:pt x="2641" y="322"/>
                  </a:lnTo>
                  <a:lnTo>
                    <a:pt x="2641" y="320"/>
                  </a:lnTo>
                  <a:lnTo>
                    <a:pt x="2642" y="320"/>
                  </a:lnTo>
                  <a:lnTo>
                    <a:pt x="2642" y="317"/>
                  </a:lnTo>
                  <a:lnTo>
                    <a:pt x="2642" y="316"/>
                  </a:lnTo>
                  <a:lnTo>
                    <a:pt x="2645" y="312"/>
                  </a:lnTo>
                  <a:lnTo>
                    <a:pt x="2649" y="311"/>
                  </a:lnTo>
                  <a:lnTo>
                    <a:pt x="2656" y="308"/>
                  </a:lnTo>
                  <a:lnTo>
                    <a:pt x="2658" y="307"/>
                  </a:lnTo>
                  <a:lnTo>
                    <a:pt x="2659" y="306"/>
                  </a:lnTo>
                  <a:lnTo>
                    <a:pt x="2659" y="305"/>
                  </a:lnTo>
                  <a:lnTo>
                    <a:pt x="2661" y="300"/>
                  </a:lnTo>
                  <a:lnTo>
                    <a:pt x="2662" y="296"/>
                  </a:lnTo>
                  <a:lnTo>
                    <a:pt x="2662" y="295"/>
                  </a:lnTo>
                  <a:lnTo>
                    <a:pt x="2664" y="294"/>
                  </a:lnTo>
                  <a:lnTo>
                    <a:pt x="2664" y="293"/>
                  </a:lnTo>
                  <a:lnTo>
                    <a:pt x="2665" y="292"/>
                  </a:lnTo>
                  <a:lnTo>
                    <a:pt x="2665" y="289"/>
                  </a:lnTo>
                  <a:lnTo>
                    <a:pt x="2665" y="288"/>
                  </a:lnTo>
                  <a:lnTo>
                    <a:pt x="2666" y="286"/>
                  </a:lnTo>
                  <a:lnTo>
                    <a:pt x="2667" y="286"/>
                  </a:lnTo>
                  <a:lnTo>
                    <a:pt x="2667" y="287"/>
                  </a:lnTo>
                  <a:lnTo>
                    <a:pt x="2668" y="288"/>
                  </a:lnTo>
                  <a:lnTo>
                    <a:pt x="2669" y="290"/>
                  </a:lnTo>
                  <a:lnTo>
                    <a:pt x="2670" y="291"/>
                  </a:lnTo>
                  <a:lnTo>
                    <a:pt x="2671" y="292"/>
                  </a:lnTo>
                  <a:lnTo>
                    <a:pt x="2678" y="295"/>
                  </a:lnTo>
                  <a:lnTo>
                    <a:pt x="2679" y="295"/>
                  </a:lnTo>
                  <a:lnTo>
                    <a:pt x="2680" y="296"/>
                  </a:lnTo>
                  <a:lnTo>
                    <a:pt x="2680" y="297"/>
                  </a:lnTo>
                  <a:lnTo>
                    <a:pt x="2681" y="299"/>
                  </a:lnTo>
                  <a:lnTo>
                    <a:pt x="2682" y="299"/>
                  </a:lnTo>
                  <a:lnTo>
                    <a:pt x="2692" y="302"/>
                  </a:lnTo>
                  <a:lnTo>
                    <a:pt x="2696" y="303"/>
                  </a:lnTo>
                  <a:lnTo>
                    <a:pt x="2697" y="303"/>
                  </a:lnTo>
                  <a:lnTo>
                    <a:pt x="2701" y="305"/>
                  </a:lnTo>
                  <a:lnTo>
                    <a:pt x="2701" y="308"/>
                  </a:lnTo>
                  <a:lnTo>
                    <a:pt x="2704" y="310"/>
                  </a:lnTo>
                  <a:lnTo>
                    <a:pt x="2708" y="312"/>
                  </a:lnTo>
                  <a:lnTo>
                    <a:pt x="2711" y="311"/>
                  </a:lnTo>
                  <a:lnTo>
                    <a:pt x="2714" y="312"/>
                  </a:lnTo>
                  <a:lnTo>
                    <a:pt x="2714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close/>
                  <a:moveTo>
                    <a:pt x="359" y="663"/>
                  </a:moveTo>
                  <a:lnTo>
                    <a:pt x="359" y="662"/>
                  </a:lnTo>
                  <a:lnTo>
                    <a:pt x="359" y="662"/>
                  </a:lnTo>
                  <a:lnTo>
                    <a:pt x="360" y="662"/>
                  </a:lnTo>
                  <a:lnTo>
                    <a:pt x="360" y="662"/>
                  </a:lnTo>
                  <a:lnTo>
                    <a:pt x="360" y="663"/>
                  </a:lnTo>
                  <a:lnTo>
                    <a:pt x="359" y="66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2" name="Freeform 134">
              <a:extLst>
                <a:ext uri="{FF2B5EF4-FFF2-40B4-BE49-F238E27FC236}">
                  <a16:creationId xmlns:a16="http://schemas.microsoft.com/office/drawing/2014/main" id="{20C5B809-9B8B-3E05-B26E-34364697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475" y="2173288"/>
              <a:ext cx="15875" cy="6350"/>
            </a:xfrm>
            <a:custGeom>
              <a:avLst/>
              <a:gdLst>
                <a:gd name="T0" fmla="*/ 7 w 10"/>
                <a:gd name="T1" fmla="*/ 0 h 4"/>
                <a:gd name="T2" fmla="*/ 6 w 10"/>
                <a:gd name="T3" fmla="*/ 0 h 4"/>
                <a:gd name="T4" fmla="*/ 1 w 10"/>
                <a:gd name="T5" fmla="*/ 0 h 4"/>
                <a:gd name="T6" fmla="*/ 1 w 10"/>
                <a:gd name="T7" fmla="*/ 0 h 4"/>
                <a:gd name="T8" fmla="*/ 0 w 10"/>
                <a:gd name="T9" fmla="*/ 1 h 4"/>
                <a:gd name="T10" fmla="*/ 1 w 10"/>
                <a:gd name="T11" fmla="*/ 2 h 4"/>
                <a:gd name="T12" fmla="*/ 1 w 10"/>
                <a:gd name="T13" fmla="*/ 3 h 4"/>
                <a:gd name="T14" fmla="*/ 1 w 10"/>
                <a:gd name="T15" fmla="*/ 3 h 4"/>
                <a:gd name="T16" fmla="*/ 1 w 10"/>
                <a:gd name="T17" fmla="*/ 2 h 4"/>
                <a:gd name="T18" fmla="*/ 2 w 10"/>
                <a:gd name="T19" fmla="*/ 2 h 4"/>
                <a:gd name="T20" fmla="*/ 2 w 10"/>
                <a:gd name="T21" fmla="*/ 3 h 4"/>
                <a:gd name="T22" fmla="*/ 3 w 10"/>
                <a:gd name="T23" fmla="*/ 3 h 4"/>
                <a:gd name="T24" fmla="*/ 5 w 10"/>
                <a:gd name="T25" fmla="*/ 4 h 4"/>
                <a:gd name="T26" fmla="*/ 10 w 10"/>
                <a:gd name="T27" fmla="*/ 0 h 4"/>
                <a:gd name="T28" fmla="*/ 9 w 10"/>
                <a:gd name="T29" fmla="*/ 0 h 4"/>
                <a:gd name="T30" fmla="*/ 7 w 10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3" name="Freeform 135">
              <a:extLst>
                <a:ext uri="{FF2B5EF4-FFF2-40B4-BE49-F238E27FC236}">
                  <a16:creationId xmlns:a16="http://schemas.microsoft.com/office/drawing/2014/main" id="{69B10D2A-B930-87B5-AEF5-1872093C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1123950"/>
              <a:ext cx="192087" cy="98425"/>
            </a:xfrm>
            <a:custGeom>
              <a:avLst/>
              <a:gdLst>
                <a:gd name="T0" fmla="*/ 13 w 121"/>
                <a:gd name="T1" fmla="*/ 56 h 62"/>
                <a:gd name="T2" fmla="*/ 50 w 121"/>
                <a:gd name="T3" fmla="*/ 58 h 62"/>
                <a:gd name="T4" fmla="*/ 90 w 121"/>
                <a:gd name="T5" fmla="*/ 61 h 62"/>
                <a:gd name="T6" fmla="*/ 117 w 121"/>
                <a:gd name="T7" fmla="*/ 62 h 62"/>
                <a:gd name="T8" fmla="*/ 116 w 121"/>
                <a:gd name="T9" fmla="*/ 55 h 62"/>
                <a:gd name="T10" fmla="*/ 117 w 121"/>
                <a:gd name="T11" fmla="*/ 45 h 62"/>
                <a:gd name="T12" fmla="*/ 117 w 121"/>
                <a:gd name="T13" fmla="*/ 41 h 62"/>
                <a:gd name="T14" fmla="*/ 118 w 121"/>
                <a:gd name="T15" fmla="*/ 38 h 62"/>
                <a:gd name="T16" fmla="*/ 119 w 121"/>
                <a:gd name="T17" fmla="*/ 37 h 62"/>
                <a:gd name="T18" fmla="*/ 119 w 121"/>
                <a:gd name="T19" fmla="*/ 35 h 62"/>
                <a:gd name="T20" fmla="*/ 121 w 121"/>
                <a:gd name="T21" fmla="*/ 32 h 62"/>
                <a:gd name="T22" fmla="*/ 121 w 121"/>
                <a:gd name="T23" fmla="*/ 27 h 62"/>
                <a:gd name="T24" fmla="*/ 119 w 121"/>
                <a:gd name="T25" fmla="*/ 25 h 62"/>
                <a:gd name="T26" fmla="*/ 118 w 121"/>
                <a:gd name="T27" fmla="*/ 23 h 62"/>
                <a:gd name="T28" fmla="*/ 114 w 121"/>
                <a:gd name="T29" fmla="*/ 22 h 62"/>
                <a:gd name="T30" fmla="*/ 113 w 121"/>
                <a:gd name="T31" fmla="*/ 17 h 62"/>
                <a:gd name="T32" fmla="*/ 111 w 121"/>
                <a:gd name="T33" fmla="*/ 14 h 62"/>
                <a:gd name="T34" fmla="*/ 99 w 121"/>
                <a:gd name="T35" fmla="*/ 14 h 62"/>
                <a:gd name="T36" fmla="*/ 95 w 121"/>
                <a:gd name="T37" fmla="*/ 17 h 62"/>
                <a:gd name="T38" fmla="*/ 92 w 121"/>
                <a:gd name="T39" fmla="*/ 17 h 62"/>
                <a:gd name="T40" fmla="*/ 91 w 121"/>
                <a:gd name="T41" fmla="*/ 13 h 62"/>
                <a:gd name="T42" fmla="*/ 88 w 121"/>
                <a:gd name="T43" fmla="*/ 13 h 62"/>
                <a:gd name="T44" fmla="*/ 85 w 121"/>
                <a:gd name="T45" fmla="*/ 12 h 62"/>
                <a:gd name="T46" fmla="*/ 79 w 121"/>
                <a:gd name="T47" fmla="*/ 10 h 62"/>
                <a:gd name="T48" fmla="*/ 76 w 121"/>
                <a:gd name="T49" fmla="*/ 6 h 62"/>
                <a:gd name="T50" fmla="*/ 68 w 121"/>
                <a:gd name="T51" fmla="*/ 2 h 62"/>
                <a:gd name="T52" fmla="*/ 62 w 121"/>
                <a:gd name="T53" fmla="*/ 3 h 62"/>
                <a:gd name="T54" fmla="*/ 62 w 121"/>
                <a:gd name="T55" fmla="*/ 5 h 62"/>
                <a:gd name="T56" fmla="*/ 60 w 121"/>
                <a:gd name="T57" fmla="*/ 5 h 62"/>
                <a:gd name="T58" fmla="*/ 59 w 121"/>
                <a:gd name="T59" fmla="*/ 6 h 62"/>
                <a:gd name="T60" fmla="*/ 60 w 121"/>
                <a:gd name="T61" fmla="*/ 10 h 62"/>
                <a:gd name="T62" fmla="*/ 62 w 121"/>
                <a:gd name="T63" fmla="*/ 21 h 62"/>
                <a:gd name="T64" fmla="*/ 56 w 121"/>
                <a:gd name="T65" fmla="*/ 25 h 62"/>
                <a:gd name="T66" fmla="*/ 54 w 121"/>
                <a:gd name="T67" fmla="*/ 25 h 62"/>
                <a:gd name="T68" fmla="*/ 52 w 121"/>
                <a:gd name="T69" fmla="*/ 26 h 62"/>
                <a:gd name="T70" fmla="*/ 44 w 121"/>
                <a:gd name="T71" fmla="*/ 22 h 62"/>
                <a:gd name="T72" fmla="*/ 35 w 121"/>
                <a:gd name="T73" fmla="*/ 23 h 62"/>
                <a:gd name="T74" fmla="*/ 35 w 121"/>
                <a:gd name="T75" fmla="*/ 21 h 62"/>
                <a:gd name="T76" fmla="*/ 44 w 121"/>
                <a:gd name="T77" fmla="*/ 12 h 62"/>
                <a:gd name="T78" fmla="*/ 47 w 121"/>
                <a:gd name="T79" fmla="*/ 7 h 62"/>
                <a:gd name="T80" fmla="*/ 48 w 121"/>
                <a:gd name="T81" fmla="*/ 5 h 62"/>
                <a:gd name="T82" fmla="*/ 50 w 121"/>
                <a:gd name="T83" fmla="*/ 4 h 62"/>
                <a:gd name="T84" fmla="*/ 53 w 121"/>
                <a:gd name="T85" fmla="*/ 2 h 62"/>
                <a:gd name="T86" fmla="*/ 45 w 121"/>
                <a:gd name="T87" fmla="*/ 7 h 62"/>
                <a:gd name="T88" fmla="*/ 30 w 121"/>
                <a:gd name="T89" fmla="*/ 22 h 62"/>
                <a:gd name="T90" fmla="*/ 20 w 121"/>
                <a:gd name="T91" fmla="*/ 22 h 62"/>
                <a:gd name="T92" fmla="*/ 15 w 121"/>
                <a:gd name="T93" fmla="*/ 22 h 62"/>
                <a:gd name="T94" fmla="*/ 12 w 121"/>
                <a:gd name="T95" fmla="*/ 22 h 62"/>
                <a:gd name="T96" fmla="*/ 11 w 121"/>
                <a:gd name="T97" fmla="*/ 27 h 62"/>
                <a:gd name="T98" fmla="*/ 12 w 121"/>
                <a:gd name="T99" fmla="*/ 30 h 62"/>
                <a:gd name="T100" fmla="*/ 12 w 121"/>
                <a:gd name="T101" fmla="*/ 35 h 62"/>
                <a:gd name="T102" fmla="*/ 11 w 121"/>
                <a:gd name="T103" fmla="*/ 39 h 62"/>
                <a:gd name="T104" fmla="*/ 11 w 121"/>
                <a:gd name="T105" fmla="*/ 41 h 62"/>
                <a:gd name="T106" fmla="*/ 5 w 121"/>
                <a:gd name="T107" fmla="*/ 49 h 62"/>
                <a:gd name="T108" fmla="*/ 1 w 121"/>
                <a:gd name="T109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1" h="62">
                  <a:moveTo>
                    <a:pt x="2" y="55"/>
                  </a:moveTo>
                  <a:lnTo>
                    <a:pt x="6" y="55"/>
                  </a:lnTo>
                  <a:lnTo>
                    <a:pt x="13" y="56"/>
                  </a:lnTo>
                  <a:lnTo>
                    <a:pt x="28" y="57"/>
                  </a:lnTo>
                  <a:lnTo>
                    <a:pt x="38" y="57"/>
                  </a:lnTo>
                  <a:lnTo>
                    <a:pt x="50" y="58"/>
                  </a:lnTo>
                  <a:lnTo>
                    <a:pt x="63" y="59"/>
                  </a:lnTo>
                  <a:lnTo>
                    <a:pt x="79" y="60"/>
                  </a:lnTo>
                  <a:lnTo>
                    <a:pt x="90" y="61"/>
                  </a:lnTo>
                  <a:lnTo>
                    <a:pt x="100" y="61"/>
                  </a:lnTo>
                  <a:lnTo>
                    <a:pt x="109" y="62"/>
                  </a:lnTo>
                  <a:lnTo>
                    <a:pt x="117" y="62"/>
                  </a:lnTo>
                  <a:lnTo>
                    <a:pt x="119" y="61"/>
                  </a:lnTo>
                  <a:lnTo>
                    <a:pt x="117" y="57"/>
                  </a:lnTo>
                  <a:lnTo>
                    <a:pt x="116" y="55"/>
                  </a:lnTo>
                  <a:lnTo>
                    <a:pt x="116" y="52"/>
                  </a:lnTo>
                  <a:lnTo>
                    <a:pt x="116" y="47"/>
                  </a:lnTo>
                  <a:lnTo>
                    <a:pt x="117" y="45"/>
                  </a:lnTo>
                  <a:lnTo>
                    <a:pt x="117" y="43"/>
                  </a:lnTo>
                  <a:lnTo>
                    <a:pt x="117" y="42"/>
                  </a:lnTo>
                  <a:lnTo>
                    <a:pt x="117" y="41"/>
                  </a:lnTo>
                  <a:lnTo>
                    <a:pt x="117" y="40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7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5"/>
                  </a:lnTo>
                  <a:lnTo>
                    <a:pt x="121" y="34"/>
                  </a:lnTo>
                  <a:lnTo>
                    <a:pt x="121" y="33"/>
                  </a:lnTo>
                  <a:lnTo>
                    <a:pt x="121" y="32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0" y="27"/>
                  </a:lnTo>
                  <a:lnTo>
                    <a:pt x="119" y="25"/>
                  </a:lnTo>
                  <a:lnTo>
                    <a:pt x="118" y="25"/>
                  </a:lnTo>
                  <a:lnTo>
                    <a:pt x="119" y="24"/>
                  </a:lnTo>
                  <a:lnTo>
                    <a:pt x="118" y="23"/>
                  </a:lnTo>
                  <a:lnTo>
                    <a:pt x="118" y="22"/>
                  </a:lnTo>
                  <a:lnTo>
                    <a:pt x="117" y="22"/>
                  </a:lnTo>
                  <a:lnTo>
                    <a:pt x="114" y="22"/>
                  </a:lnTo>
                  <a:lnTo>
                    <a:pt x="113" y="21"/>
                  </a:lnTo>
                  <a:lnTo>
                    <a:pt x="113" y="20"/>
                  </a:lnTo>
                  <a:lnTo>
                    <a:pt x="113" y="17"/>
                  </a:lnTo>
                  <a:lnTo>
                    <a:pt x="112" y="15"/>
                  </a:lnTo>
                  <a:lnTo>
                    <a:pt x="112" y="14"/>
                  </a:lnTo>
                  <a:lnTo>
                    <a:pt x="111" y="14"/>
                  </a:lnTo>
                  <a:lnTo>
                    <a:pt x="106" y="15"/>
                  </a:lnTo>
                  <a:lnTo>
                    <a:pt x="100" y="14"/>
                  </a:lnTo>
                  <a:lnTo>
                    <a:pt x="99" y="14"/>
                  </a:lnTo>
                  <a:lnTo>
                    <a:pt x="96" y="15"/>
                  </a:lnTo>
                  <a:lnTo>
                    <a:pt x="96" y="16"/>
                  </a:lnTo>
                  <a:lnTo>
                    <a:pt x="95" y="17"/>
                  </a:lnTo>
                  <a:lnTo>
                    <a:pt x="94" y="17"/>
                  </a:lnTo>
                  <a:lnTo>
                    <a:pt x="93" y="17"/>
                  </a:lnTo>
                  <a:lnTo>
                    <a:pt x="92" y="17"/>
                  </a:lnTo>
                  <a:lnTo>
                    <a:pt x="91" y="16"/>
                  </a:lnTo>
                  <a:lnTo>
                    <a:pt x="91" y="15"/>
                  </a:lnTo>
                  <a:lnTo>
                    <a:pt x="91" y="13"/>
                  </a:lnTo>
                  <a:lnTo>
                    <a:pt x="90" y="12"/>
                  </a:lnTo>
                  <a:lnTo>
                    <a:pt x="89" y="12"/>
                  </a:lnTo>
                  <a:lnTo>
                    <a:pt x="88" y="13"/>
                  </a:lnTo>
                  <a:lnTo>
                    <a:pt x="87" y="13"/>
                  </a:lnTo>
                  <a:lnTo>
                    <a:pt x="87" y="13"/>
                  </a:lnTo>
                  <a:lnTo>
                    <a:pt x="85" y="12"/>
                  </a:lnTo>
                  <a:lnTo>
                    <a:pt x="83" y="11"/>
                  </a:lnTo>
                  <a:lnTo>
                    <a:pt x="80" y="11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76" y="7"/>
                  </a:lnTo>
                  <a:lnTo>
                    <a:pt x="76" y="6"/>
                  </a:lnTo>
                  <a:lnTo>
                    <a:pt x="71" y="6"/>
                  </a:lnTo>
                  <a:lnTo>
                    <a:pt x="70" y="5"/>
                  </a:lnTo>
                  <a:lnTo>
                    <a:pt x="68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6"/>
                  </a:lnTo>
                  <a:lnTo>
                    <a:pt x="59" y="7"/>
                  </a:lnTo>
                  <a:lnTo>
                    <a:pt x="60" y="9"/>
                  </a:lnTo>
                  <a:lnTo>
                    <a:pt x="60" y="10"/>
                  </a:lnTo>
                  <a:lnTo>
                    <a:pt x="61" y="18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1" y="23"/>
                  </a:lnTo>
                  <a:lnTo>
                    <a:pt x="59" y="24"/>
                  </a:lnTo>
                  <a:lnTo>
                    <a:pt x="56" y="25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4" y="2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40" y="16"/>
                  </a:lnTo>
                  <a:lnTo>
                    <a:pt x="44" y="12"/>
                  </a:lnTo>
                  <a:lnTo>
                    <a:pt x="45" y="9"/>
                  </a:lnTo>
                  <a:lnTo>
                    <a:pt x="46" y="9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5" y="7"/>
                  </a:lnTo>
                  <a:lnTo>
                    <a:pt x="38" y="16"/>
                  </a:lnTo>
                  <a:lnTo>
                    <a:pt x="33" y="21"/>
                  </a:lnTo>
                  <a:lnTo>
                    <a:pt x="30" y="22"/>
                  </a:lnTo>
                  <a:lnTo>
                    <a:pt x="28" y="23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9" y="46"/>
                  </a:lnTo>
                  <a:lnTo>
                    <a:pt x="5" y="49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1" y="55"/>
                  </a:lnTo>
                  <a:lnTo>
                    <a:pt x="2" y="5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4" name="Freeform 136">
              <a:extLst>
                <a:ext uri="{FF2B5EF4-FFF2-40B4-BE49-F238E27FC236}">
                  <a16:creationId xmlns:a16="http://schemas.microsoft.com/office/drawing/2014/main" id="{0091295F-2500-DA85-A657-A4839189E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013" y="1984375"/>
              <a:ext cx="249237" cy="157163"/>
            </a:xfrm>
            <a:custGeom>
              <a:avLst/>
              <a:gdLst>
                <a:gd name="T0" fmla="*/ 87 w 157"/>
                <a:gd name="T1" fmla="*/ 22 h 99"/>
                <a:gd name="T2" fmla="*/ 82 w 157"/>
                <a:gd name="T3" fmla="*/ 13 h 99"/>
                <a:gd name="T4" fmla="*/ 75 w 157"/>
                <a:gd name="T5" fmla="*/ 15 h 99"/>
                <a:gd name="T6" fmla="*/ 71 w 157"/>
                <a:gd name="T7" fmla="*/ 8 h 99"/>
                <a:gd name="T8" fmla="*/ 62 w 157"/>
                <a:gd name="T9" fmla="*/ 7 h 99"/>
                <a:gd name="T10" fmla="*/ 52 w 157"/>
                <a:gd name="T11" fmla="*/ 2 h 99"/>
                <a:gd name="T12" fmla="*/ 45 w 157"/>
                <a:gd name="T13" fmla="*/ 2 h 99"/>
                <a:gd name="T14" fmla="*/ 44 w 157"/>
                <a:gd name="T15" fmla="*/ 8 h 99"/>
                <a:gd name="T16" fmla="*/ 43 w 157"/>
                <a:gd name="T17" fmla="*/ 15 h 99"/>
                <a:gd name="T18" fmla="*/ 48 w 157"/>
                <a:gd name="T19" fmla="*/ 16 h 99"/>
                <a:gd name="T20" fmla="*/ 46 w 157"/>
                <a:gd name="T21" fmla="*/ 19 h 99"/>
                <a:gd name="T22" fmla="*/ 43 w 157"/>
                <a:gd name="T23" fmla="*/ 19 h 99"/>
                <a:gd name="T24" fmla="*/ 38 w 157"/>
                <a:gd name="T25" fmla="*/ 20 h 99"/>
                <a:gd name="T26" fmla="*/ 30 w 157"/>
                <a:gd name="T27" fmla="*/ 25 h 99"/>
                <a:gd name="T28" fmla="*/ 27 w 157"/>
                <a:gd name="T29" fmla="*/ 25 h 99"/>
                <a:gd name="T30" fmla="*/ 14 w 157"/>
                <a:gd name="T31" fmla="*/ 34 h 99"/>
                <a:gd name="T32" fmla="*/ 12 w 157"/>
                <a:gd name="T33" fmla="*/ 35 h 99"/>
                <a:gd name="T34" fmla="*/ 9 w 157"/>
                <a:gd name="T35" fmla="*/ 38 h 99"/>
                <a:gd name="T36" fmla="*/ 1 w 157"/>
                <a:gd name="T37" fmla="*/ 45 h 99"/>
                <a:gd name="T38" fmla="*/ 8 w 157"/>
                <a:gd name="T39" fmla="*/ 48 h 99"/>
                <a:gd name="T40" fmla="*/ 20 w 157"/>
                <a:gd name="T41" fmla="*/ 48 h 99"/>
                <a:gd name="T42" fmla="*/ 26 w 157"/>
                <a:gd name="T43" fmla="*/ 55 h 99"/>
                <a:gd name="T44" fmla="*/ 32 w 157"/>
                <a:gd name="T45" fmla="*/ 57 h 99"/>
                <a:gd name="T46" fmla="*/ 42 w 157"/>
                <a:gd name="T47" fmla="*/ 63 h 99"/>
                <a:gd name="T48" fmla="*/ 43 w 157"/>
                <a:gd name="T49" fmla="*/ 70 h 99"/>
                <a:gd name="T50" fmla="*/ 41 w 157"/>
                <a:gd name="T51" fmla="*/ 76 h 99"/>
                <a:gd name="T52" fmla="*/ 41 w 157"/>
                <a:gd name="T53" fmla="*/ 82 h 99"/>
                <a:gd name="T54" fmla="*/ 42 w 157"/>
                <a:gd name="T55" fmla="*/ 86 h 99"/>
                <a:gd name="T56" fmla="*/ 36 w 157"/>
                <a:gd name="T57" fmla="*/ 88 h 99"/>
                <a:gd name="T58" fmla="*/ 39 w 157"/>
                <a:gd name="T59" fmla="*/ 93 h 99"/>
                <a:gd name="T60" fmla="*/ 44 w 157"/>
                <a:gd name="T61" fmla="*/ 94 h 99"/>
                <a:gd name="T62" fmla="*/ 54 w 157"/>
                <a:gd name="T63" fmla="*/ 99 h 99"/>
                <a:gd name="T64" fmla="*/ 64 w 157"/>
                <a:gd name="T65" fmla="*/ 94 h 99"/>
                <a:gd name="T66" fmla="*/ 68 w 157"/>
                <a:gd name="T67" fmla="*/ 90 h 99"/>
                <a:gd name="T68" fmla="*/ 74 w 157"/>
                <a:gd name="T69" fmla="*/ 83 h 99"/>
                <a:gd name="T70" fmla="*/ 82 w 157"/>
                <a:gd name="T71" fmla="*/ 77 h 99"/>
                <a:gd name="T72" fmla="*/ 91 w 157"/>
                <a:gd name="T73" fmla="*/ 76 h 99"/>
                <a:gd name="T74" fmla="*/ 96 w 157"/>
                <a:gd name="T75" fmla="*/ 75 h 99"/>
                <a:gd name="T76" fmla="*/ 102 w 157"/>
                <a:gd name="T77" fmla="*/ 71 h 99"/>
                <a:gd name="T78" fmla="*/ 107 w 157"/>
                <a:gd name="T79" fmla="*/ 68 h 99"/>
                <a:gd name="T80" fmla="*/ 111 w 157"/>
                <a:gd name="T81" fmla="*/ 67 h 99"/>
                <a:gd name="T82" fmla="*/ 111 w 157"/>
                <a:gd name="T83" fmla="*/ 63 h 99"/>
                <a:gd name="T84" fmla="*/ 120 w 157"/>
                <a:gd name="T85" fmla="*/ 60 h 99"/>
                <a:gd name="T86" fmla="*/ 128 w 157"/>
                <a:gd name="T87" fmla="*/ 67 h 99"/>
                <a:gd name="T88" fmla="*/ 136 w 157"/>
                <a:gd name="T89" fmla="*/ 64 h 99"/>
                <a:gd name="T90" fmla="*/ 143 w 157"/>
                <a:gd name="T91" fmla="*/ 64 h 99"/>
                <a:gd name="T92" fmla="*/ 150 w 157"/>
                <a:gd name="T93" fmla="*/ 60 h 99"/>
                <a:gd name="T94" fmla="*/ 150 w 157"/>
                <a:gd name="T95" fmla="*/ 51 h 99"/>
                <a:gd name="T96" fmla="*/ 151 w 157"/>
                <a:gd name="T97" fmla="*/ 48 h 99"/>
                <a:gd name="T98" fmla="*/ 156 w 157"/>
                <a:gd name="T99" fmla="*/ 48 h 99"/>
                <a:gd name="T100" fmla="*/ 154 w 157"/>
                <a:gd name="T101" fmla="*/ 43 h 99"/>
                <a:gd name="T102" fmla="*/ 149 w 157"/>
                <a:gd name="T103" fmla="*/ 43 h 99"/>
                <a:gd name="T104" fmla="*/ 145 w 157"/>
                <a:gd name="T105" fmla="*/ 42 h 99"/>
                <a:gd name="T106" fmla="*/ 137 w 157"/>
                <a:gd name="T107" fmla="*/ 42 h 99"/>
                <a:gd name="T108" fmla="*/ 130 w 157"/>
                <a:gd name="T109" fmla="*/ 46 h 99"/>
                <a:gd name="T110" fmla="*/ 128 w 157"/>
                <a:gd name="T111" fmla="*/ 41 h 99"/>
                <a:gd name="T112" fmla="*/ 125 w 157"/>
                <a:gd name="T113" fmla="*/ 44 h 99"/>
                <a:gd name="T114" fmla="*/ 122 w 157"/>
                <a:gd name="T115" fmla="*/ 48 h 99"/>
                <a:gd name="T116" fmla="*/ 95 w 157"/>
                <a:gd name="T117" fmla="*/ 2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7" h="99">
                  <a:moveTo>
                    <a:pt x="94" y="27"/>
                  </a:moveTo>
                  <a:lnTo>
                    <a:pt x="92" y="25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7" y="22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4" y="14"/>
                  </a:lnTo>
                  <a:lnTo>
                    <a:pt x="82" y="13"/>
                  </a:lnTo>
                  <a:lnTo>
                    <a:pt x="80" y="14"/>
                  </a:lnTo>
                  <a:lnTo>
                    <a:pt x="79" y="14"/>
                  </a:lnTo>
                  <a:lnTo>
                    <a:pt x="78" y="13"/>
                  </a:lnTo>
                  <a:lnTo>
                    <a:pt x="78" y="14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4" y="14"/>
                  </a:lnTo>
                  <a:lnTo>
                    <a:pt x="73" y="13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1" y="9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6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61" y="7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7" y="2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39" y="21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8" y="21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6" y="26"/>
                  </a:lnTo>
                  <a:lnTo>
                    <a:pt x="18" y="30"/>
                  </a:lnTo>
                  <a:lnTo>
                    <a:pt x="15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9" y="38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2" y="42"/>
                  </a:lnTo>
                  <a:lnTo>
                    <a:pt x="1" y="43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4" y="49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0" y="48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5" y="53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8" y="56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8" y="58"/>
                  </a:lnTo>
                  <a:lnTo>
                    <a:pt x="41" y="59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3" y="65"/>
                  </a:lnTo>
                  <a:lnTo>
                    <a:pt x="43" y="66"/>
                  </a:lnTo>
                  <a:lnTo>
                    <a:pt x="43" y="67"/>
                  </a:lnTo>
                  <a:lnTo>
                    <a:pt x="43" y="68"/>
                  </a:lnTo>
                  <a:lnTo>
                    <a:pt x="43" y="69"/>
                  </a:lnTo>
                  <a:lnTo>
                    <a:pt x="43" y="70"/>
                  </a:lnTo>
                  <a:lnTo>
                    <a:pt x="43" y="72"/>
                  </a:lnTo>
                  <a:lnTo>
                    <a:pt x="43" y="73"/>
                  </a:lnTo>
                  <a:lnTo>
                    <a:pt x="43" y="73"/>
                  </a:lnTo>
                  <a:lnTo>
                    <a:pt x="42" y="74"/>
                  </a:lnTo>
                  <a:lnTo>
                    <a:pt x="41" y="75"/>
                  </a:lnTo>
                  <a:lnTo>
                    <a:pt x="41" y="76"/>
                  </a:lnTo>
                  <a:lnTo>
                    <a:pt x="40" y="76"/>
                  </a:lnTo>
                  <a:lnTo>
                    <a:pt x="40" y="77"/>
                  </a:lnTo>
                  <a:lnTo>
                    <a:pt x="40" y="78"/>
                  </a:lnTo>
                  <a:lnTo>
                    <a:pt x="40" y="79"/>
                  </a:lnTo>
                  <a:lnTo>
                    <a:pt x="41" y="80"/>
                  </a:lnTo>
                  <a:lnTo>
                    <a:pt x="41" y="82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1" y="87"/>
                  </a:lnTo>
                  <a:lnTo>
                    <a:pt x="39" y="87"/>
                  </a:lnTo>
                  <a:lnTo>
                    <a:pt x="38" y="87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36" y="88"/>
                  </a:lnTo>
                  <a:lnTo>
                    <a:pt x="35" y="88"/>
                  </a:lnTo>
                  <a:lnTo>
                    <a:pt x="34" y="88"/>
                  </a:lnTo>
                  <a:lnTo>
                    <a:pt x="34" y="89"/>
                  </a:lnTo>
                  <a:lnTo>
                    <a:pt x="35" y="89"/>
                  </a:lnTo>
                  <a:lnTo>
                    <a:pt x="38" y="92"/>
                  </a:lnTo>
                  <a:lnTo>
                    <a:pt x="39" y="93"/>
                  </a:lnTo>
                  <a:lnTo>
                    <a:pt x="40" y="93"/>
                  </a:lnTo>
                  <a:lnTo>
                    <a:pt x="41" y="93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94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7" y="98"/>
                  </a:lnTo>
                  <a:lnTo>
                    <a:pt x="48" y="98"/>
                  </a:lnTo>
                  <a:lnTo>
                    <a:pt x="51" y="98"/>
                  </a:lnTo>
                  <a:lnTo>
                    <a:pt x="52" y="98"/>
                  </a:lnTo>
                  <a:lnTo>
                    <a:pt x="54" y="99"/>
                  </a:lnTo>
                  <a:lnTo>
                    <a:pt x="55" y="99"/>
                  </a:lnTo>
                  <a:lnTo>
                    <a:pt x="56" y="99"/>
                  </a:lnTo>
                  <a:lnTo>
                    <a:pt x="61" y="96"/>
                  </a:lnTo>
                  <a:lnTo>
                    <a:pt x="62" y="96"/>
                  </a:lnTo>
                  <a:lnTo>
                    <a:pt x="63" y="95"/>
                  </a:lnTo>
                  <a:lnTo>
                    <a:pt x="64" y="94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6" y="93"/>
                  </a:lnTo>
                  <a:lnTo>
                    <a:pt x="67" y="92"/>
                  </a:lnTo>
                  <a:lnTo>
                    <a:pt x="68" y="91"/>
                  </a:lnTo>
                  <a:lnTo>
                    <a:pt x="68" y="90"/>
                  </a:lnTo>
                  <a:lnTo>
                    <a:pt x="69" y="90"/>
                  </a:lnTo>
                  <a:lnTo>
                    <a:pt x="70" y="90"/>
                  </a:lnTo>
                  <a:lnTo>
                    <a:pt x="71" y="89"/>
                  </a:lnTo>
                  <a:lnTo>
                    <a:pt x="72" y="85"/>
                  </a:lnTo>
                  <a:lnTo>
                    <a:pt x="73" y="84"/>
                  </a:lnTo>
                  <a:lnTo>
                    <a:pt x="74" y="83"/>
                  </a:lnTo>
                  <a:lnTo>
                    <a:pt x="76" y="80"/>
                  </a:lnTo>
                  <a:lnTo>
                    <a:pt x="76" y="81"/>
                  </a:lnTo>
                  <a:lnTo>
                    <a:pt x="77" y="80"/>
                  </a:lnTo>
                  <a:lnTo>
                    <a:pt x="78" y="79"/>
                  </a:lnTo>
                  <a:lnTo>
                    <a:pt x="81" y="78"/>
                  </a:lnTo>
                  <a:lnTo>
                    <a:pt x="82" y="77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8" y="76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1" y="76"/>
                  </a:lnTo>
                  <a:lnTo>
                    <a:pt x="92" y="76"/>
                  </a:lnTo>
                  <a:lnTo>
                    <a:pt x="92" y="75"/>
                  </a:lnTo>
                  <a:lnTo>
                    <a:pt x="93" y="75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8" y="76"/>
                  </a:lnTo>
                  <a:lnTo>
                    <a:pt x="100" y="76"/>
                  </a:lnTo>
                  <a:lnTo>
                    <a:pt x="100" y="73"/>
                  </a:lnTo>
                  <a:lnTo>
                    <a:pt x="102" y="71"/>
                  </a:lnTo>
                  <a:lnTo>
                    <a:pt x="102" y="70"/>
                  </a:lnTo>
                  <a:lnTo>
                    <a:pt x="104" y="70"/>
                  </a:lnTo>
                  <a:lnTo>
                    <a:pt x="105" y="69"/>
                  </a:lnTo>
                  <a:lnTo>
                    <a:pt x="105" y="68"/>
                  </a:lnTo>
                  <a:lnTo>
                    <a:pt x="106" y="68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1" y="67"/>
                  </a:lnTo>
                  <a:lnTo>
                    <a:pt x="112" y="66"/>
                  </a:lnTo>
                  <a:lnTo>
                    <a:pt x="111" y="65"/>
                  </a:lnTo>
                  <a:lnTo>
                    <a:pt x="110" y="65"/>
                  </a:lnTo>
                  <a:lnTo>
                    <a:pt x="110" y="64"/>
                  </a:lnTo>
                  <a:lnTo>
                    <a:pt x="111" y="64"/>
                  </a:lnTo>
                  <a:lnTo>
                    <a:pt x="111" y="63"/>
                  </a:lnTo>
                  <a:lnTo>
                    <a:pt x="111" y="62"/>
                  </a:lnTo>
                  <a:lnTo>
                    <a:pt x="113" y="60"/>
                  </a:lnTo>
                  <a:lnTo>
                    <a:pt x="114" y="60"/>
                  </a:lnTo>
                  <a:lnTo>
                    <a:pt x="116" y="59"/>
                  </a:lnTo>
                  <a:lnTo>
                    <a:pt x="118" y="59"/>
                  </a:lnTo>
                  <a:lnTo>
                    <a:pt x="120" y="60"/>
                  </a:lnTo>
                  <a:lnTo>
                    <a:pt x="122" y="61"/>
                  </a:lnTo>
                  <a:lnTo>
                    <a:pt x="125" y="63"/>
                  </a:lnTo>
                  <a:lnTo>
                    <a:pt x="126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8" y="67"/>
                  </a:lnTo>
                  <a:lnTo>
                    <a:pt x="130" y="67"/>
                  </a:lnTo>
                  <a:lnTo>
                    <a:pt x="132" y="67"/>
                  </a:lnTo>
                  <a:lnTo>
                    <a:pt x="133" y="66"/>
                  </a:lnTo>
                  <a:lnTo>
                    <a:pt x="134" y="65"/>
                  </a:lnTo>
                  <a:lnTo>
                    <a:pt x="135" y="64"/>
                  </a:lnTo>
                  <a:lnTo>
                    <a:pt x="136" y="64"/>
                  </a:lnTo>
                  <a:lnTo>
                    <a:pt x="139" y="65"/>
                  </a:lnTo>
                  <a:lnTo>
                    <a:pt x="141" y="66"/>
                  </a:lnTo>
                  <a:lnTo>
                    <a:pt x="142" y="66"/>
                  </a:lnTo>
                  <a:lnTo>
                    <a:pt x="143" y="66"/>
                  </a:lnTo>
                  <a:lnTo>
                    <a:pt x="143" y="65"/>
                  </a:lnTo>
                  <a:lnTo>
                    <a:pt x="143" y="64"/>
                  </a:lnTo>
                  <a:lnTo>
                    <a:pt x="144" y="64"/>
                  </a:lnTo>
                  <a:lnTo>
                    <a:pt x="147" y="64"/>
                  </a:lnTo>
                  <a:lnTo>
                    <a:pt x="150" y="63"/>
                  </a:lnTo>
                  <a:lnTo>
                    <a:pt x="150" y="62"/>
                  </a:lnTo>
                  <a:lnTo>
                    <a:pt x="150" y="61"/>
                  </a:lnTo>
                  <a:lnTo>
                    <a:pt x="150" y="60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49" y="57"/>
                  </a:lnTo>
                  <a:lnTo>
                    <a:pt x="149" y="53"/>
                  </a:lnTo>
                  <a:lnTo>
                    <a:pt x="149" y="52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51" y="51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4" y="47"/>
                  </a:lnTo>
                  <a:lnTo>
                    <a:pt x="155" y="48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57" y="47"/>
                  </a:lnTo>
                  <a:lnTo>
                    <a:pt x="156" y="45"/>
                  </a:lnTo>
                  <a:lnTo>
                    <a:pt x="156" y="44"/>
                  </a:lnTo>
                  <a:lnTo>
                    <a:pt x="156" y="43"/>
                  </a:lnTo>
                  <a:lnTo>
                    <a:pt x="155" y="43"/>
                  </a:lnTo>
                  <a:lnTo>
                    <a:pt x="154" y="43"/>
                  </a:lnTo>
                  <a:lnTo>
                    <a:pt x="154" y="44"/>
                  </a:lnTo>
                  <a:lnTo>
                    <a:pt x="153" y="44"/>
                  </a:lnTo>
                  <a:lnTo>
                    <a:pt x="152" y="44"/>
                  </a:lnTo>
                  <a:lnTo>
                    <a:pt x="151" y="42"/>
                  </a:lnTo>
                  <a:lnTo>
                    <a:pt x="150" y="42"/>
                  </a:lnTo>
                  <a:lnTo>
                    <a:pt x="149" y="43"/>
                  </a:lnTo>
                  <a:lnTo>
                    <a:pt x="148" y="42"/>
                  </a:lnTo>
                  <a:lnTo>
                    <a:pt x="147" y="42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45" y="42"/>
                  </a:lnTo>
                  <a:lnTo>
                    <a:pt x="145" y="42"/>
                  </a:lnTo>
                  <a:lnTo>
                    <a:pt x="145" y="41"/>
                  </a:lnTo>
                  <a:lnTo>
                    <a:pt x="144" y="41"/>
                  </a:lnTo>
                  <a:lnTo>
                    <a:pt x="143" y="42"/>
                  </a:lnTo>
                  <a:lnTo>
                    <a:pt x="139" y="42"/>
                  </a:lnTo>
                  <a:lnTo>
                    <a:pt x="138" y="42"/>
                  </a:lnTo>
                  <a:lnTo>
                    <a:pt x="137" y="42"/>
                  </a:lnTo>
                  <a:lnTo>
                    <a:pt x="136" y="43"/>
                  </a:lnTo>
                  <a:lnTo>
                    <a:pt x="135" y="43"/>
                  </a:lnTo>
                  <a:lnTo>
                    <a:pt x="135" y="45"/>
                  </a:lnTo>
                  <a:lnTo>
                    <a:pt x="134" y="46"/>
                  </a:lnTo>
                  <a:lnTo>
                    <a:pt x="132" y="46"/>
                  </a:lnTo>
                  <a:lnTo>
                    <a:pt x="130" y="46"/>
                  </a:lnTo>
                  <a:lnTo>
                    <a:pt x="129" y="45"/>
                  </a:lnTo>
                  <a:lnTo>
                    <a:pt x="128" y="44"/>
                  </a:lnTo>
                  <a:lnTo>
                    <a:pt x="128" y="43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8" y="41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6" y="42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5" y="44"/>
                  </a:lnTo>
                  <a:lnTo>
                    <a:pt x="125" y="45"/>
                  </a:lnTo>
                  <a:lnTo>
                    <a:pt x="124" y="45"/>
                  </a:lnTo>
                  <a:lnTo>
                    <a:pt x="124" y="46"/>
                  </a:lnTo>
                  <a:lnTo>
                    <a:pt x="123" y="46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14" y="50"/>
                  </a:lnTo>
                  <a:lnTo>
                    <a:pt x="113" y="50"/>
                  </a:lnTo>
                  <a:lnTo>
                    <a:pt x="107" y="46"/>
                  </a:lnTo>
                  <a:lnTo>
                    <a:pt x="97" y="30"/>
                  </a:lnTo>
                  <a:lnTo>
                    <a:pt x="96" y="26"/>
                  </a:lnTo>
                  <a:lnTo>
                    <a:pt x="95" y="27"/>
                  </a:lnTo>
                  <a:lnTo>
                    <a:pt x="94" y="2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5" name="Freeform 137">
              <a:extLst>
                <a:ext uri="{FF2B5EF4-FFF2-40B4-BE49-F238E27FC236}">
                  <a16:creationId xmlns:a16="http://schemas.microsoft.com/office/drawing/2014/main" id="{6DE36EB3-73CD-DD84-A658-0BE1EFEDC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1547813"/>
              <a:ext cx="403225" cy="231775"/>
            </a:xfrm>
            <a:custGeom>
              <a:avLst/>
              <a:gdLst>
                <a:gd name="T0" fmla="*/ 76 w 254"/>
                <a:gd name="T1" fmla="*/ 144 h 146"/>
                <a:gd name="T2" fmla="*/ 95 w 254"/>
                <a:gd name="T3" fmla="*/ 142 h 146"/>
                <a:gd name="T4" fmla="*/ 102 w 254"/>
                <a:gd name="T5" fmla="*/ 136 h 146"/>
                <a:gd name="T6" fmla="*/ 108 w 254"/>
                <a:gd name="T7" fmla="*/ 129 h 146"/>
                <a:gd name="T8" fmla="*/ 116 w 254"/>
                <a:gd name="T9" fmla="*/ 123 h 146"/>
                <a:gd name="T10" fmla="*/ 127 w 254"/>
                <a:gd name="T11" fmla="*/ 123 h 146"/>
                <a:gd name="T12" fmla="*/ 142 w 254"/>
                <a:gd name="T13" fmla="*/ 128 h 146"/>
                <a:gd name="T14" fmla="*/ 160 w 254"/>
                <a:gd name="T15" fmla="*/ 135 h 146"/>
                <a:gd name="T16" fmla="*/ 167 w 254"/>
                <a:gd name="T17" fmla="*/ 131 h 146"/>
                <a:gd name="T18" fmla="*/ 179 w 254"/>
                <a:gd name="T19" fmla="*/ 137 h 146"/>
                <a:gd name="T20" fmla="*/ 189 w 254"/>
                <a:gd name="T21" fmla="*/ 129 h 146"/>
                <a:gd name="T22" fmla="*/ 213 w 254"/>
                <a:gd name="T23" fmla="*/ 128 h 146"/>
                <a:gd name="T24" fmla="*/ 221 w 254"/>
                <a:gd name="T25" fmla="*/ 119 h 146"/>
                <a:gd name="T26" fmla="*/ 231 w 254"/>
                <a:gd name="T27" fmla="*/ 104 h 146"/>
                <a:gd name="T28" fmla="*/ 244 w 254"/>
                <a:gd name="T29" fmla="*/ 92 h 146"/>
                <a:gd name="T30" fmla="*/ 254 w 254"/>
                <a:gd name="T31" fmla="*/ 86 h 146"/>
                <a:gd name="T32" fmla="*/ 247 w 254"/>
                <a:gd name="T33" fmla="*/ 79 h 146"/>
                <a:gd name="T34" fmla="*/ 242 w 254"/>
                <a:gd name="T35" fmla="*/ 68 h 146"/>
                <a:gd name="T36" fmla="*/ 227 w 254"/>
                <a:gd name="T37" fmla="*/ 62 h 146"/>
                <a:gd name="T38" fmla="*/ 220 w 254"/>
                <a:gd name="T39" fmla="*/ 63 h 146"/>
                <a:gd name="T40" fmla="*/ 212 w 254"/>
                <a:gd name="T41" fmla="*/ 56 h 146"/>
                <a:gd name="T42" fmla="*/ 213 w 254"/>
                <a:gd name="T43" fmla="*/ 48 h 146"/>
                <a:gd name="T44" fmla="*/ 205 w 254"/>
                <a:gd name="T45" fmla="*/ 46 h 146"/>
                <a:gd name="T46" fmla="*/ 198 w 254"/>
                <a:gd name="T47" fmla="*/ 44 h 146"/>
                <a:gd name="T48" fmla="*/ 189 w 254"/>
                <a:gd name="T49" fmla="*/ 39 h 146"/>
                <a:gd name="T50" fmla="*/ 184 w 254"/>
                <a:gd name="T51" fmla="*/ 44 h 146"/>
                <a:gd name="T52" fmla="*/ 184 w 254"/>
                <a:gd name="T53" fmla="*/ 49 h 146"/>
                <a:gd name="T54" fmla="*/ 176 w 254"/>
                <a:gd name="T55" fmla="*/ 55 h 146"/>
                <a:gd name="T56" fmla="*/ 166 w 254"/>
                <a:gd name="T57" fmla="*/ 44 h 146"/>
                <a:gd name="T58" fmla="*/ 157 w 254"/>
                <a:gd name="T59" fmla="*/ 38 h 146"/>
                <a:gd name="T60" fmla="*/ 163 w 254"/>
                <a:gd name="T61" fmla="*/ 32 h 146"/>
                <a:gd name="T62" fmla="*/ 155 w 254"/>
                <a:gd name="T63" fmla="*/ 25 h 146"/>
                <a:gd name="T64" fmla="*/ 146 w 254"/>
                <a:gd name="T65" fmla="*/ 21 h 146"/>
                <a:gd name="T66" fmla="*/ 126 w 254"/>
                <a:gd name="T67" fmla="*/ 15 h 146"/>
                <a:gd name="T68" fmla="*/ 121 w 254"/>
                <a:gd name="T69" fmla="*/ 10 h 146"/>
                <a:gd name="T70" fmla="*/ 116 w 254"/>
                <a:gd name="T71" fmla="*/ 2 h 146"/>
                <a:gd name="T72" fmla="*/ 110 w 254"/>
                <a:gd name="T73" fmla="*/ 7 h 146"/>
                <a:gd name="T74" fmla="*/ 99 w 254"/>
                <a:gd name="T75" fmla="*/ 14 h 146"/>
                <a:gd name="T76" fmla="*/ 94 w 254"/>
                <a:gd name="T77" fmla="*/ 6 h 146"/>
                <a:gd name="T78" fmla="*/ 89 w 254"/>
                <a:gd name="T79" fmla="*/ 1 h 146"/>
                <a:gd name="T80" fmla="*/ 84 w 254"/>
                <a:gd name="T81" fmla="*/ 6 h 146"/>
                <a:gd name="T82" fmla="*/ 72 w 254"/>
                <a:gd name="T83" fmla="*/ 15 h 146"/>
                <a:gd name="T84" fmla="*/ 62 w 254"/>
                <a:gd name="T85" fmla="*/ 19 h 146"/>
                <a:gd name="T86" fmla="*/ 51 w 254"/>
                <a:gd name="T87" fmla="*/ 27 h 146"/>
                <a:gd name="T88" fmla="*/ 42 w 254"/>
                <a:gd name="T89" fmla="*/ 32 h 146"/>
                <a:gd name="T90" fmla="*/ 32 w 254"/>
                <a:gd name="T91" fmla="*/ 38 h 146"/>
                <a:gd name="T92" fmla="*/ 16 w 254"/>
                <a:gd name="T93" fmla="*/ 39 h 146"/>
                <a:gd name="T94" fmla="*/ 10 w 254"/>
                <a:gd name="T95" fmla="*/ 47 h 146"/>
                <a:gd name="T96" fmla="*/ 6 w 254"/>
                <a:gd name="T97" fmla="*/ 47 h 146"/>
                <a:gd name="T98" fmla="*/ 1 w 254"/>
                <a:gd name="T99" fmla="*/ 44 h 146"/>
                <a:gd name="T100" fmla="*/ 5 w 254"/>
                <a:gd name="T101" fmla="*/ 56 h 146"/>
                <a:gd name="T102" fmla="*/ 15 w 254"/>
                <a:gd name="T103" fmla="*/ 66 h 146"/>
                <a:gd name="T104" fmla="*/ 13 w 254"/>
                <a:gd name="T105" fmla="*/ 76 h 146"/>
                <a:gd name="T106" fmla="*/ 17 w 254"/>
                <a:gd name="T107" fmla="*/ 85 h 146"/>
                <a:gd name="T108" fmla="*/ 23 w 254"/>
                <a:gd name="T109" fmla="*/ 95 h 146"/>
                <a:gd name="T110" fmla="*/ 35 w 254"/>
                <a:gd name="T111" fmla="*/ 104 h 146"/>
                <a:gd name="T112" fmla="*/ 48 w 254"/>
                <a:gd name="T113" fmla="*/ 116 h 146"/>
                <a:gd name="T114" fmla="*/ 57 w 254"/>
                <a:gd name="T115" fmla="*/ 123 h 146"/>
                <a:gd name="T116" fmla="*/ 68 w 254"/>
                <a:gd name="T117" fmla="*/ 13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146">
                  <a:moveTo>
                    <a:pt x="68" y="134"/>
                  </a:moveTo>
                  <a:lnTo>
                    <a:pt x="69" y="135"/>
                  </a:lnTo>
                  <a:lnTo>
                    <a:pt x="70" y="135"/>
                  </a:lnTo>
                  <a:lnTo>
                    <a:pt x="73" y="137"/>
                  </a:lnTo>
                  <a:lnTo>
                    <a:pt x="74" y="138"/>
                  </a:lnTo>
                  <a:lnTo>
                    <a:pt x="74" y="139"/>
                  </a:lnTo>
                  <a:lnTo>
                    <a:pt x="74" y="139"/>
                  </a:lnTo>
                  <a:lnTo>
                    <a:pt x="74" y="140"/>
                  </a:lnTo>
                  <a:lnTo>
                    <a:pt x="74" y="141"/>
                  </a:lnTo>
                  <a:lnTo>
                    <a:pt x="74" y="142"/>
                  </a:lnTo>
                  <a:lnTo>
                    <a:pt x="74" y="143"/>
                  </a:lnTo>
                  <a:lnTo>
                    <a:pt x="76" y="144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5" y="146"/>
                  </a:lnTo>
                  <a:lnTo>
                    <a:pt x="86" y="145"/>
                  </a:lnTo>
                  <a:lnTo>
                    <a:pt x="88" y="144"/>
                  </a:lnTo>
                  <a:lnTo>
                    <a:pt x="89" y="143"/>
                  </a:lnTo>
                  <a:lnTo>
                    <a:pt x="90" y="141"/>
                  </a:lnTo>
                  <a:lnTo>
                    <a:pt x="90" y="140"/>
                  </a:lnTo>
                  <a:lnTo>
                    <a:pt x="91" y="141"/>
                  </a:lnTo>
                  <a:lnTo>
                    <a:pt x="92" y="142"/>
                  </a:lnTo>
                  <a:lnTo>
                    <a:pt x="93" y="142"/>
                  </a:lnTo>
                  <a:lnTo>
                    <a:pt x="95" y="142"/>
                  </a:lnTo>
                  <a:lnTo>
                    <a:pt x="96" y="142"/>
                  </a:lnTo>
                  <a:lnTo>
                    <a:pt x="96" y="143"/>
                  </a:lnTo>
                  <a:lnTo>
                    <a:pt x="97" y="143"/>
                  </a:lnTo>
                  <a:lnTo>
                    <a:pt x="98" y="144"/>
                  </a:lnTo>
                  <a:lnTo>
                    <a:pt x="98" y="145"/>
                  </a:lnTo>
                  <a:lnTo>
                    <a:pt x="99" y="145"/>
                  </a:lnTo>
                  <a:lnTo>
                    <a:pt x="99" y="144"/>
                  </a:lnTo>
                  <a:lnTo>
                    <a:pt x="99" y="142"/>
                  </a:lnTo>
                  <a:lnTo>
                    <a:pt x="99" y="140"/>
                  </a:lnTo>
                  <a:lnTo>
                    <a:pt x="99" y="138"/>
                  </a:lnTo>
                  <a:lnTo>
                    <a:pt x="100" y="138"/>
                  </a:lnTo>
                  <a:lnTo>
                    <a:pt x="102" y="136"/>
                  </a:lnTo>
                  <a:lnTo>
                    <a:pt x="102" y="135"/>
                  </a:lnTo>
                  <a:lnTo>
                    <a:pt x="102" y="134"/>
                  </a:lnTo>
                  <a:lnTo>
                    <a:pt x="102" y="133"/>
                  </a:lnTo>
                  <a:lnTo>
                    <a:pt x="102" y="132"/>
                  </a:lnTo>
                  <a:lnTo>
                    <a:pt x="103" y="132"/>
                  </a:lnTo>
                  <a:lnTo>
                    <a:pt x="105" y="132"/>
                  </a:lnTo>
                  <a:lnTo>
                    <a:pt x="108" y="133"/>
                  </a:lnTo>
                  <a:lnTo>
                    <a:pt x="108" y="132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8" y="130"/>
                  </a:lnTo>
                  <a:lnTo>
                    <a:pt x="108" y="129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9" y="123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9" y="120"/>
                  </a:lnTo>
                  <a:lnTo>
                    <a:pt x="110" y="120"/>
                  </a:lnTo>
                  <a:lnTo>
                    <a:pt x="113" y="121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6" y="122"/>
                  </a:lnTo>
                  <a:lnTo>
                    <a:pt x="116" y="123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20" y="123"/>
                  </a:lnTo>
                  <a:lnTo>
                    <a:pt x="120" y="122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4" y="121"/>
                  </a:lnTo>
                  <a:lnTo>
                    <a:pt x="124" y="121"/>
                  </a:lnTo>
                  <a:lnTo>
                    <a:pt x="125" y="122"/>
                  </a:lnTo>
                  <a:lnTo>
                    <a:pt x="127" y="123"/>
                  </a:lnTo>
                  <a:lnTo>
                    <a:pt x="128" y="124"/>
                  </a:lnTo>
                  <a:lnTo>
                    <a:pt x="130" y="126"/>
                  </a:lnTo>
                  <a:lnTo>
                    <a:pt x="131" y="126"/>
                  </a:lnTo>
                  <a:lnTo>
                    <a:pt x="133" y="127"/>
                  </a:lnTo>
                  <a:lnTo>
                    <a:pt x="136" y="128"/>
                  </a:lnTo>
                  <a:lnTo>
                    <a:pt x="137" y="128"/>
                  </a:lnTo>
                  <a:lnTo>
                    <a:pt x="138" y="128"/>
                  </a:lnTo>
                  <a:lnTo>
                    <a:pt x="139" y="128"/>
                  </a:lnTo>
                  <a:lnTo>
                    <a:pt x="140" y="127"/>
                  </a:lnTo>
                  <a:lnTo>
                    <a:pt x="141" y="127"/>
                  </a:lnTo>
                  <a:lnTo>
                    <a:pt x="142" y="127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3" y="128"/>
                  </a:lnTo>
                  <a:lnTo>
                    <a:pt x="143" y="129"/>
                  </a:lnTo>
                  <a:lnTo>
                    <a:pt x="144" y="129"/>
                  </a:lnTo>
                  <a:lnTo>
                    <a:pt x="145" y="129"/>
                  </a:lnTo>
                  <a:lnTo>
                    <a:pt x="145" y="129"/>
                  </a:lnTo>
                  <a:lnTo>
                    <a:pt x="145" y="129"/>
                  </a:lnTo>
                  <a:lnTo>
                    <a:pt x="145" y="130"/>
                  </a:lnTo>
                  <a:lnTo>
                    <a:pt x="149" y="134"/>
                  </a:lnTo>
                  <a:lnTo>
                    <a:pt x="151" y="135"/>
                  </a:lnTo>
                  <a:lnTo>
                    <a:pt x="155" y="134"/>
                  </a:lnTo>
                  <a:lnTo>
                    <a:pt x="160" y="135"/>
                  </a:lnTo>
                  <a:lnTo>
                    <a:pt x="161" y="135"/>
                  </a:lnTo>
                  <a:lnTo>
                    <a:pt x="161" y="136"/>
                  </a:lnTo>
                  <a:lnTo>
                    <a:pt x="162" y="136"/>
                  </a:lnTo>
                  <a:lnTo>
                    <a:pt x="162" y="135"/>
                  </a:lnTo>
                  <a:lnTo>
                    <a:pt x="163" y="135"/>
                  </a:lnTo>
                  <a:lnTo>
                    <a:pt x="165" y="131"/>
                  </a:lnTo>
                  <a:lnTo>
                    <a:pt x="166" y="131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7" y="130"/>
                  </a:lnTo>
                  <a:lnTo>
                    <a:pt x="167" y="130"/>
                  </a:lnTo>
                  <a:lnTo>
                    <a:pt x="167" y="131"/>
                  </a:lnTo>
                  <a:lnTo>
                    <a:pt x="168" y="131"/>
                  </a:lnTo>
                  <a:lnTo>
                    <a:pt x="171" y="132"/>
                  </a:lnTo>
                  <a:lnTo>
                    <a:pt x="172" y="132"/>
                  </a:lnTo>
                  <a:lnTo>
                    <a:pt x="172" y="133"/>
                  </a:lnTo>
                  <a:lnTo>
                    <a:pt x="173" y="134"/>
                  </a:lnTo>
                  <a:lnTo>
                    <a:pt x="173" y="135"/>
                  </a:lnTo>
                  <a:lnTo>
                    <a:pt x="174" y="135"/>
                  </a:lnTo>
                  <a:lnTo>
                    <a:pt x="176" y="135"/>
                  </a:lnTo>
                  <a:lnTo>
                    <a:pt x="176" y="135"/>
                  </a:lnTo>
                  <a:lnTo>
                    <a:pt x="177" y="137"/>
                  </a:lnTo>
                  <a:lnTo>
                    <a:pt x="178" y="137"/>
                  </a:lnTo>
                  <a:lnTo>
                    <a:pt x="179" y="137"/>
                  </a:lnTo>
                  <a:lnTo>
                    <a:pt x="181" y="136"/>
                  </a:lnTo>
                  <a:lnTo>
                    <a:pt x="182" y="138"/>
                  </a:lnTo>
                  <a:lnTo>
                    <a:pt x="183" y="141"/>
                  </a:lnTo>
                  <a:lnTo>
                    <a:pt x="184" y="143"/>
                  </a:lnTo>
                  <a:lnTo>
                    <a:pt x="184" y="142"/>
                  </a:lnTo>
                  <a:lnTo>
                    <a:pt x="184" y="141"/>
                  </a:lnTo>
                  <a:lnTo>
                    <a:pt x="185" y="140"/>
                  </a:lnTo>
                  <a:lnTo>
                    <a:pt x="187" y="134"/>
                  </a:lnTo>
                  <a:lnTo>
                    <a:pt x="188" y="132"/>
                  </a:lnTo>
                  <a:lnTo>
                    <a:pt x="188" y="131"/>
                  </a:lnTo>
                  <a:lnTo>
                    <a:pt x="189" y="130"/>
                  </a:lnTo>
                  <a:lnTo>
                    <a:pt x="189" y="129"/>
                  </a:lnTo>
                  <a:lnTo>
                    <a:pt x="190" y="129"/>
                  </a:lnTo>
                  <a:lnTo>
                    <a:pt x="192" y="128"/>
                  </a:lnTo>
                  <a:lnTo>
                    <a:pt x="193" y="127"/>
                  </a:lnTo>
                  <a:lnTo>
                    <a:pt x="195" y="128"/>
                  </a:lnTo>
                  <a:lnTo>
                    <a:pt x="200" y="129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202" y="129"/>
                  </a:lnTo>
                  <a:lnTo>
                    <a:pt x="203" y="129"/>
                  </a:lnTo>
                  <a:lnTo>
                    <a:pt x="205" y="130"/>
                  </a:lnTo>
                  <a:lnTo>
                    <a:pt x="206" y="130"/>
                  </a:lnTo>
                  <a:lnTo>
                    <a:pt x="213" y="128"/>
                  </a:lnTo>
                  <a:lnTo>
                    <a:pt x="213" y="127"/>
                  </a:lnTo>
                  <a:lnTo>
                    <a:pt x="215" y="125"/>
                  </a:lnTo>
                  <a:lnTo>
                    <a:pt x="216" y="125"/>
                  </a:lnTo>
                  <a:lnTo>
                    <a:pt x="217" y="125"/>
                  </a:lnTo>
                  <a:lnTo>
                    <a:pt x="218" y="125"/>
                  </a:lnTo>
                  <a:lnTo>
                    <a:pt x="218" y="125"/>
                  </a:lnTo>
                  <a:lnTo>
                    <a:pt x="218" y="124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21"/>
                  </a:lnTo>
                  <a:lnTo>
                    <a:pt x="220" y="120"/>
                  </a:lnTo>
                  <a:lnTo>
                    <a:pt x="221" y="119"/>
                  </a:lnTo>
                  <a:lnTo>
                    <a:pt x="222" y="119"/>
                  </a:lnTo>
                  <a:lnTo>
                    <a:pt x="224" y="119"/>
                  </a:lnTo>
                  <a:lnTo>
                    <a:pt x="226" y="118"/>
                  </a:lnTo>
                  <a:lnTo>
                    <a:pt x="227" y="117"/>
                  </a:lnTo>
                  <a:lnTo>
                    <a:pt x="227" y="116"/>
                  </a:lnTo>
                  <a:lnTo>
                    <a:pt x="227" y="114"/>
                  </a:lnTo>
                  <a:lnTo>
                    <a:pt x="227" y="112"/>
                  </a:lnTo>
                  <a:lnTo>
                    <a:pt x="227" y="110"/>
                  </a:lnTo>
                  <a:lnTo>
                    <a:pt x="228" y="108"/>
                  </a:lnTo>
                  <a:lnTo>
                    <a:pt x="229" y="106"/>
                  </a:lnTo>
                  <a:lnTo>
                    <a:pt x="230" y="105"/>
                  </a:lnTo>
                  <a:lnTo>
                    <a:pt x="231" y="104"/>
                  </a:lnTo>
                  <a:lnTo>
                    <a:pt x="235" y="103"/>
                  </a:lnTo>
                  <a:lnTo>
                    <a:pt x="236" y="101"/>
                  </a:lnTo>
                  <a:lnTo>
                    <a:pt x="238" y="100"/>
                  </a:lnTo>
                  <a:lnTo>
                    <a:pt x="238" y="97"/>
                  </a:lnTo>
                  <a:lnTo>
                    <a:pt x="239" y="98"/>
                  </a:lnTo>
                  <a:lnTo>
                    <a:pt x="240" y="97"/>
                  </a:lnTo>
                  <a:lnTo>
                    <a:pt x="242" y="95"/>
                  </a:lnTo>
                  <a:lnTo>
                    <a:pt x="243" y="95"/>
                  </a:lnTo>
                  <a:lnTo>
                    <a:pt x="244" y="94"/>
                  </a:lnTo>
                  <a:lnTo>
                    <a:pt x="244" y="93"/>
                  </a:lnTo>
                  <a:lnTo>
                    <a:pt x="244" y="92"/>
                  </a:lnTo>
                  <a:lnTo>
                    <a:pt x="244" y="92"/>
                  </a:lnTo>
                  <a:lnTo>
                    <a:pt x="246" y="92"/>
                  </a:lnTo>
                  <a:lnTo>
                    <a:pt x="247" y="91"/>
                  </a:lnTo>
                  <a:lnTo>
                    <a:pt x="248" y="91"/>
                  </a:lnTo>
                  <a:lnTo>
                    <a:pt x="249" y="92"/>
                  </a:lnTo>
                  <a:lnTo>
                    <a:pt x="251" y="92"/>
                  </a:lnTo>
                  <a:lnTo>
                    <a:pt x="252" y="92"/>
                  </a:lnTo>
                  <a:lnTo>
                    <a:pt x="252" y="91"/>
                  </a:lnTo>
                  <a:lnTo>
                    <a:pt x="252" y="90"/>
                  </a:lnTo>
                  <a:lnTo>
                    <a:pt x="254" y="90"/>
                  </a:lnTo>
                  <a:lnTo>
                    <a:pt x="254" y="89"/>
                  </a:lnTo>
                  <a:lnTo>
                    <a:pt x="254" y="88"/>
                  </a:lnTo>
                  <a:lnTo>
                    <a:pt x="254" y="86"/>
                  </a:lnTo>
                  <a:lnTo>
                    <a:pt x="253" y="85"/>
                  </a:lnTo>
                  <a:lnTo>
                    <a:pt x="253" y="84"/>
                  </a:lnTo>
                  <a:lnTo>
                    <a:pt x="253" y="83"/>
                  </a:lnTo>
                  <a:lnTo>
                    <a:pt x="252" y="82"/>
                  </a:lnTo>
                  <a:lnTo>
                    <a:pt x="252" y="81"/>
                  </a:lnTo>
                  <a:lnTo>
                    <a:pt x="252" y="81"/>
                  </a:lnTo>
                  <a:lnTo>
                    <a:pt x="252" y="81"/>
                  </a:lnTo>
                  <a:lnTo>
                    <a:pt x="251" y="81"/>
                  </a:lnTo>
                  <a:lnTo>
                    <a:pt x="250" y="80"/>
                  </a:lnTo>
                  <a:lnTo>
                    <a:pt x="249" y="79"/>
                  </a:lnTo>
                  <a:lnTo>
                    <a:pt x="248" y="79"/>
                  </a:lnTo>
                  <a:lnTo>
                    <a:pt x="247" y="79"/>
                  </a:lnTo>
                  <a:lnTo>
                    <a:pt x="247" y="78"/>
                  </a:lnTo>
                  <a:lnTo>
                    <a:pt x="246" y="77"/>
                  </a:lnTo>
                  <a:lnTo>
                    <a:pt x="245" y="75"/>
                  </a:lnTo>
                  <a:lnTo>
                    <a:pt x="244" y="73"/>
                  </a:lnTo>
                  <a:lnTo>
                    <a:pt x="244" y="71"/>
                  </a:lnTo>
                  <a:lnTo>
                    <a:pt x="246" y="70"/>
                  </a:lnTo>
                  <a:lnTo>
                    <a:pt x="244" y="70"/>
                  </a:lnTo>
                  <a:lnTo>
                    <a:pt x="244" y="68"/>
                  </a:lnTo>
                  <a:lnTo>
                    <a:pt x="244" y="67"/>
                  </a:lnTo>
                  <a:lnTo>
                    <a:pt x="244" y="67"/>
                  </a:lnTo>
                  <a:lnTo>
                    <a:pt x="243" y="68"/>
                  </a:lnTo>
                  <a:lnTo>
                    <a:pt x="242" y="68"/>
                  </a:lnTo>
                  <a:lnTo>
                    <a:pt x="238" y="66"/>
                  </a:lnTo>
                  <a:lnTo>
                    <a:pt x="237" y="66"/>
                  </a:lnTo>
                  <a:lnTo>
                    <a:pt x="235" y="66"/>
                  </a:lnTo>
                  <a:lnTo>
                    <a:pt x="235" y="67"/>
                  </a:lnTo>
                  <a:lnTo>
                    <a:pt x="234" y="67"/>
                  </a:lnTo>
                  <a:lnTo>
                    <a:pt x="233" y="66"/>
                  </a:lnTo>
                  <a:lnTo>
                    <a:pt x="233" y="65"/>
                  </a:lnTo>
                  <a:lnTo>
                    <a:pt x="232" y="64"/>
                  </a:lnTo>
                  <a:lnTo>
                    <a:pt x="231" y="64"/>
                  </a:lnTo>
                  <a:lnTo>
                    <a:pt x="230" y="63"/>
                  </a:lnTo>
                  <a:lnTo>
                    <a:pt x="230" y="62"/>
                  </a:lnTo>
                  <a:lnTo>
                    <a:pt x="227" y="62"/>
                  </a:lnTo>
                  <a:lnTo>
                    <a:pt x="227" y="61"/>
                  </a:lnTo>
                  <a:lnTo>
                    <a:pt x="227" y="61"/>
                  </a:lnTo>
                  <a:lnTo>
                    <a:pt x="225" y="60"/>
                  </a:lnTo>
                  <a:lnTo>
                    <a:pt x="224" y="60"/>
                  </a:lnTo>
                  <a:lnTo>
                    <a:pt x="224" y="61"/>
                  </a:lnTo>
                  <a:lnTo>
                    <a:pt x="225" y="61"/>
                  </a:lnTo>
                  <a:lnTo>
                    <a:pt x="225" y="61"/>
                  </a:lnTo>
                  <a:lnTo>
                    <a:pt x="225" y="61"/>
                  </a:lnTo>
                  <a:lnTo>
                    <a:pt x="224" y="61"/>
                  </a:lnTo>
                  <a:lnTo>
                    <a:pt x="222" y="61"/>
                  </a:lnTo>
                  <a:lnTo>
                    <a:pt x="221" y="61"/>
                  </a:lnTo>
                  <a:lnTo>
                    <a:pt x="220" y="63"/>
                  </a:lnTo>
                  <a:lnTo>
                    <a:pt x="218" y="63"/>
                  </a:lnTo>
                  <a:lnTo>
                    <a:pt x="218" y="63"/>
                  </a:lnTo>
                  <a:lnTo>
                    <a:pt x="215" y="61"/>
                  </a:lnTo>
                  <a:lnTo>
                    <a:pt x="214" y="61"/>
                  </a:lnTo>
                  <a:lnTo>
                    <a:pt x="214" y="60"/>
                  </a:lnTo>
                  <a:lnTo>
                    <a:pt x="213" y="59"/>
                  </a:lnTo>
                  <a:lnTo>
                    <a:pt x="213" y="58"/>
                  </a:lnTo>
                  <a:lnTo>
                    <a:pt x="212" y="58"/>
                  </a:lnTo>
                  <a:lnTo>
                    <a:pt x="212" y="57"/>
                  </a:lnTo>
                  <a:lnTo>
                    <a:pt x="213" y="57"/>
                  </a:lnTo>
                  <a:lnTo>
                    <a:pt x="213" y="56"/>
                  </a:lnTo>
                  <a:lnTo>
                    <a:pt x="212" y="56"/>
                  </a:lnTo>
                  <a:lnTo>
                    <a:pt x="211" y="56"/>
                  </a:lnTo>
                  <a:lnTo>
                    <a:pt x="210" y="56"/>
                  </a:lnTo>
                  <a:lnTo>
                    <a:pt x="210" y="56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09" y="53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2" y="51"/>
                  </a:lnTo>
                  <a:lnTo>
                    <a:pt x="213" y="50"/>
                  </a:lnTo>
                  <a:lnTo>
                    <a:pt x="214" y="49"/>
                  </a:lnTo>
                  <a:lnTo>
                    <a:pt x="213" y="48"/>
                  </a:lnTo>
                  <a:lnTo>
                    <a:pt x="212" y="47"/>
                  </a:lnTo>
                  <a:lnTo>
                    <a:pt x="212" y="46"/>
                  </a:lnTo>
                  <a:lnTo>
                    <a:pt x="213" y="45"/>
                  </a:lnTo>
                  <a:lnTo>
                    <a:pt x="213" y="44"/>
                  </a:lnTo>
                  <a:lnTo>
                    <a:pt x="212" y="44"/>
                  </a:lnTo>
                  <a:lnTo>
                    <a:pt x="211" y="43"/>
                  </a:lnTo>
                  <a:lnTo>
                    <a:pt x="211" y="44"/>
                  </a:lnTo>
                  <a:lnTo>
                    <a:pt x="210" y="44"/>
                  </a:lnTo>
                  <a:lnTo>
                    <a:pt x="210" y="45"/>
                  </a:lnTo>
                  <a:lnTo>
                    <a:pt x="210" y="46"/>
                  </a:lnTo>
                  <a:lnTo>
                    <a:pt x="209" y="46"/>
                  </a:lnTo>
                  <a:lnTo>
                    <a:pt x="205" y="46"/>
                  </a:lnTo>
                  <a:lnTo>
                    <a:pt x="203" y="46"/>
                  </a:lnTo>
                  <a:lnTo>
                    <a:pt x="202" y="47"/>
                  </a:lnTo>
                  <a:lnTo>
                    <a:pt x="202" y="48"/>
                  </a:lnTo>
                  <a:lnTo>
                    <a:pt x="201" y="47"/>
                  </a:lnTo>
                  <a:lnTo>
                    <a:pt x="201" y="46"/>
                  </a:lnTo>
                  <a:lnTo>
                    <a:pt x="201" y="45"/>
                  </a:lnTo>
                  <a:lnTo>
                    <a:pt x="200" y="45"/>
                  </a:lnTo>
                  <a:lnTo>
                    <a:pt x="199" y="47"/>
                  </a:lnTo>
                  <a:lnTo>
                    <a:pt x="199" y="46"/>
                  </a:lnTo>
                  <a:lnTo>
                    <a:pt x="198" y="45"/>
                  </a:lnTo>
                  <a:lnTo>
                    <a:pt x="198" y="44"/>
                  </a:lnTo>
                  <a:lnTo>
                    <a:pt x="198" y="44"/>
                  </a:lnTo>
                  <a:lnTo>
                    <a:pt x="199" y="44"/>
                  </a:lnTo>
                  <a:lnTo>
                    <a:pt x="198" y="43"/>
                  </a:lnTo>
                  <a:lnTo>
                    <a:pt x="196" y="43"/>
                  </a:lnTo>
                  <a:lnTo>
                    <a:pt x="195" y="43"/>
                  </a:lnTo>
                  <a:lnTo>
                    <a:pt x="193" y="42"/>
                  </a:lnTo>
                  <a:lnTo>
                    <a:pt x="193" y="41"/>
                  </a:lnTo>
                  <a:lnTo>
                    <a:pt x="193" y="41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1" y="40"/>
                  </a:lnTo>
                  <a:lnTo>
                    <a:pt x="190" y="40"/>
                  </a:lnTo>
                  <a:lnTo>
                    <a:pt x="189" y="39"/>
                  </a:lnTo>
                  <a:lnTo>
                    <a:pt x="185" y="37"/>
                  </a:lnTo>
                  <a:lnTo>
                    <a:pt x="184" y="38"/>
                  </a:lnTo>
                  <a:lnTo>
                    <a:pt x="184" y="37"/>
                  </a:lnTo>
                  <a:lnTo>
                    <a:pt x="183" y="36"/>
                  </a:lnTo>
                  <a:lnTo>
                    <a:pt x="182" y="36"/>
                  </a:lnTo>
                  <a:lnTo>
                    <a:pt x="181" y="37"/>
                  </a:lnTo>
                  <a:lnTo>
                    <a:pt x="181" y="38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3" y="42"/>
                  </a:lnTo>
                  <a:lnTo>
                    <a:pt x="184" y="43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5" y="44"/>
                  </a:lnTo>
                  <a:lnTo>
                    <a:pt x="186" y="46"/>
                  </a:lnTo>
                  <a:lnTo>
                    <a:pt x="186" y="47"/>
                  </a:lnTo>
                  <a:lnTo>
                    <a:pt x="186" y="48"/>
                  </a:lnTo>
                  <a:lnTo>
                    <a:pt x="186" y="49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85" y="49"/>
                  </a:lnTo>
                  <a:lnTo>
                    <a:pt x="185" y="48"/>
                  </a:lnTo>
                  <a:lnTo>
                    <a:pt x="184" y="48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3" y="49"/>
                  </a:lnTo>
                  <a:lnTo>
                    <a:pt x="182" y="50"/>
                  </a:lnTo>
                  <a:lnTo>
                    <a:pt x="182" y="51"/>
                  </a:lnTo>
                  <a:lnTo>
                    <a:pt x="181" y="51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2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6" y="54"/>
                  </a:lnTo>
                  <a:lnTo>
                    <a:pt x="176" y="55"/>
                  </a:lnTo>
                  <a:lnTo>
                    <a:pt x="175" y="56"/>
                  </a:lnTo>
                  <a:lnTo>
                    <a:pt x="173" y="57"/>
                  </a:lnTo>
                  <a:lnTo>
                    <a:pt x="171" y="56"/>
                  </a:lnTo>
                  <a:lnTo>
                    <a:pt x="170" y="54"/>
                  </a:lnTo>
                  <a:lnTo>
                    <a:pt x="169" y="53"/>
                  </a:lnTo>
                  <a:lnTo>
                    <a:pt x="168" y="53"/>
                  </a:lnTo>
                  <a:lnTo>
                    <a:pt x="168" y="51"/>
                  </a:lnTo>
                  <a:lnTo>
                    <a:pt x="167" y="50"/>
                  </a:lnTo>
                  <a:lnTo>
                    <a:pt x="167" y="48"/>
                  </a:lnTo>
                  <a:lnTo>
                    <a:pt x="167" y="47"/>
                  </a:lnTo>
                  <a:lnTo>
                    <a:pt x="167" y="46"/>
                  </a:lnTo>
                  <a:lnTo>
                    <a:pt x="166" y="44"/>
                  </a:lnTo>
                  <a:lnTo>
                    <a:pt x="165" y="44"/>
                  </a:lnTo>
                  <a:lnTo>
                    <a:pt x="164" y="44"/>
                  </a:lnTo>
                  <a:lnTo>
                    <a:pt x="162" y="43"/>
                  </a:lnTo>
                  <a:lnTo>
                    <a:pt x="161" y="42"/>
                  </a:lnTo>
                  <a:lnTo>
                    <a:pt x="161" y="41"/>
                  </a:lnTo>
                  <a:lnTo>
                    <a:pt x="161" y="40"/>
                  </a:lnTo>
                  <a:lnTo>
                    <a:pt x="161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7" y="38"/>
                  </a:lnTo>
                  <a:lnTo>
                    <a:pt x="156" y="38"/>
                  </a:lnTo>
                  <a:lnTo>
                    <a:pt x="155" y="37"/>
                  </a:lnTo>
                  <a:lnTo>
                    <a:pt x="156" y="36"/>
                  </a:lnTo>
                  <a:lnTo>
                    <a:pt x="156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5"/>
                  </a:lnTo>
                  <a:lnTo>
                    <a:pt x="159" y="34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62" y="33"/>
                  </a:lnTo>
                  <a:lnTo>
                    <a:pt x="163" y="32"/>
                  </a:lnTo>
                  <a:lnTo>
                    <a:pt x="163" y="31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5" y="28"/>
                  </a:lnTo>
                  <a:lnTo>
                    <a:pt x="164" y="27"/>
                  </a:lnTo>
                  <a:lnTo>
                    <a:pt x="161" y="24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57" y="23"/>
                  </a:lnTo>
                  <a:lnTo>
                    <a:pt x="156" y="23"/>
                  </a:lnTo>
                  <a:lnTo>
                    <a:pt x="156" y="24"/>
                  </a:lnTo>
                  <a:lnTo>
                    <a:pt x="155" y="25"/>
                  </a:lnTo>
                  <a:lnTo>
                    <a:pt x="154" y="25"/>
                  </a:lnTo>
                  <a:lnTo>
                    <a:pt x="153" y="24"/>
                  </a:lnTo>
                  <a:lnTo>
                    <a:pt x="151" y="24"/>
                  </a:lnTo>
                  <a:lnTo>
                    <a:pt x="149" y="26"/>
                  </a:lnTo>
                  <a:lnTo>
                    <a:pt x="147" y="27"/>
                  </a:lnTo>
                  <a:lnTo>
                    <a:pt x="147" y="26"/>
                  </a:lnTo>
                  <a:lnTo>
                    <a:pt x="148" y="25"/>
                  </a:lnTo>
                  <a:lnTo>
                    <a:pt x="148" y="24"/>
                  </a:lnTo>
                  <a:lnTo>
                    <a:pt x="148" y="23"/>
                  </a:lnTo>
                  <a:lnTo>
                    <a:pt x="147" y="22"/>
                  </a:lnTo>
                  <a:lnTo>
                    <a:pt x="147" y="21"/>
                  </a:lnTo>
                  <a:lnTo>
                    <a:pt x="146" y="21"/>
                  </a:lnTo>
                  <a:lnTo>
                    <a:pt x="145" y="21"/>
                  </a:lnTo>
                  <a:lnTo>
                    <a:pt x="144" y="22"/>
                  </a:lnTo>
                  <a:lnTo>
                    <a:pt x="143" y="22"/>
                  </a:lnTo>
                  <a:lnTo>
                    <a:pt x="142" y="22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0" y="18"/>
                  </a:lnTo>
                  <a:lnTo>
                    <a:pt x="136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26" y="15"/>
                  </a:lnTo>
                  <a:lnTo>
                    <a:pt x="125" y="15"/>
                  </a:lnTo>
                  <a:lnTo>
                    <a:pt x="125" y="16"/>
                  </a:lnTo>
                  <a:lnTo>
                    <a:pt x="124" y="17"/>
                  </a:lnTo>
                  <a:lnTo>
                    <a:pt x="124" y="16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4" y="14"/>
                  </a:lnTo>
                  <a:lnTo>
                    <a:pt x="124" y="13"/>
                  </a:lnTo>
                  <a:lnTo>
                    <a:pt x="123" y="12"/>
                  </a:lnTo>
                  <a:lnTo>
                    <a:pt x="122" y="11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0" y="9"/>
                  </a:lnTo>
                  <a:lnTo>
                    <a:pt x="120" y="8"/>
                  </a:lnTo>
                  <a:lnTo>
                    <a:pt x="121" y="7"/>
                  </a:lnTo>
                  <a:lnTo>
                    <a:pt x="121" y="6"/>
                  </a:lnTo>
                  <a:lnTo>
                    <a:pt x="121" y="5"/>
                  </a:lnTo>
                  <a:lnTo>
                    <a:pt x="120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6" y="3"/>
                  </a:lnTo>
                  <a:lnTo>
                    <a:pt x="116" y="1"/>
                  </a:lnTo>
                  <a:lnTo>
                    <a:pt x="116" y="1"/>
                  </a:lnTo>
                  <a:lnTo>
                    <a:pt x="116" y="2"/>
                  </a:lnTo>
                  <a:lnTo>
                    <a:pt x="116" y="3"/>
                  </a:lnTo>
                  <a:lnTo>
                    <a:pt x="115" y="3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9" y="2"/>
                  </a:lnTo>
                  <a:lnTo>
                    <a:pt x="108" y="3"/>
                  </a:lnTo>
                  <a:lnTo>
                    <a:pt x="109" y="3"/>
                  </a:lnTo>
                  <a:lnTo>
                    <a:pt x="109" y="4"/>
                  </a:lnTo>
                  <a:lnTo>
                    <a:pt x="110" y="5"/>
                  </a:lnTo>
                  <a:lnTo>
                    <a:pt x="110" y="7"/>
                  </a:lnTo>
                  <a:lnTo>
                    <a:pt x="109" y="8"/>
                  </a:lnTo>
                  <a:lnTo>
                    <a:pt x="109" y="9"/>
                  </a:lnTo>
                  <a:lnTo>
                    <a:pt x="109" y="10"/>
                  </a:lnTo>
                  <a:lnTo>
                    <a:pt x="109" y="11"/>
                  </a:lnTo>
                  <a:lnTo>
                    <a:pt x="105" y="10"/>
                  </a:lnTo>
                  <a:lnTo>
                    <a:pt x="104" y="11"/>
                  </a:lnTo>
                  <a:lnTo>
                    <a:pt x="103" y="11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8" y="13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6" y="11"/>
                  </a:lnTo>
                  <a:lnTo>
                    <a:pt x="96" y="10"/>
                  </a:lnTo>
                  <a:lnTo>
                    <a:pt x="97" y="9"/>
                  </a:lnTo>
                  <a:lnTo>
                    <a:pt x="97" y="8"/>
                  </a:lnTo>
                  <a:lnTo>
                    <a:pt x="96" y="8"/>
                  </a:lnTo>
                  <a:lnTo>
                    <a:pt x="94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4" y="4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91" y="0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7" y="1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3"/>
                  </a:lnTo>
                  <a:lnTo>
                    <a:pt x="82" y="4"/>
                  </a:lnTo>
                  <a:lnTo>
                    <a:pt x="83" y="4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6"/>
                  </a:lnTo>
                  <a:lnTo>
                    <a:pt x="86" y="7"/>
                  </a:lnTo>
                  <a:lnTo>
                    <a:pt x="87" y="8"/>
                  </a:lnTo>
                  <a:lnTo>
                    <a:pt x="87" y="9"/>
                  </a:lnTo>
                  <a:lnTo>
                    <a:pt x="85" y="10"/>
                  </a:lnTo>
                  <a:lnTo>
                    <a:pt x="82" y="10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1" y="12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2" y="15"/>
                  </a:lnTo>
                  <a:lnTo>
                    <a:pt x="71" y="15"/>
                  </a:lnTo>
                  <a:lnTo>
                    <a:pt x="70" y="16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2" y="19"/>
                  </a:lnTo>
                  <a:lnTo>
                    <a:pt x="61" y="19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5" y="20"/>
                  </a:lnTo>
                  <a:lnTo>
                    <a:pt x="56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50" y="26"/>
                  </a:lnTo>
                  <a:lnTo>
                    <a:pt x="49" y="25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6" y="28"/>
                  </a:lnTo>
                  <a:lnTo>
                    <a:pt x="45" y="28"/>
                  </a:lnTo>
                  <a:lnTo>
                    <a:pt x="44" y="27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6" y="33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7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29" y="36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4" y="37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41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9" y="50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13" y="61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3"/>
                  </a:lnTo>
                  <a:lnTo>
                    <a:pt x="15" y="64"/>
                  </a:lnTo>
                  <a:lnTo>
                    <a:pt x="15" y="65"/>
                  </a:lnTo>
                  <a:lnTo>
                    <a:pt x="15" y="66"/>
                  </a:lnTo>
                  <a:lnTo>
                    <a:pt x="16" y="67"/>
                  </a:lnTo>
                  <a:lnTo>
                    <a:pt x="17" y="67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5" y="71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6"/>
                  </a:lnTo>
                  <a:lnTo>
                    <a:pt x="12" y="77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4" y="79"/>
                  </a:lnTo>
                  <a:lnTo>
                    <a:pt x="14" y="80"/>
                  </a:lnTo>
                  <a:lnTo>
                    <a:pt x="16" y="81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4"/>
                  </a:lnTo>
                  <a:lnTo>
                    <a:pt x="17" y="85"/>
                  </a:lnTo>
                  <a:lnTo>
                    <a:pt x="18" y="85"/>
                  </a:lnTo>
                  <a:lnTo>
                    <a:pt x="18" y="86"/>
                  </a:lnTo>
                  <a:lnTo>
                    <a:pt x="18" y="87"/>
                  </a:lnTo>
                  <a:lnTo>
                    <a:pt x="19" y="88"/>
                  </a:lnTo>
                  <a:lnTo>
                    <a:pt x="19" y="89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1" y="91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2" y="95"/>
                  </a:lnTo>
                  <a:lnTo>
                    <a:pt x="23" y="95"/>
                  </a:lnTo>
                  <a:lnTo>
                    <a:pt x="24" y="96"/>
                  </a:lnTo>
                  <a:lnTo>
                    <a:pt x="25" y="97"/>
                  </a:lnTo>
                  <a:lnTo>
                    <a:pt x="26" y="100"/>
                  </a:lnTo>
                  <a:lnTo>
                    <a:pt x="27" y="101"/>
                  </a:lnTo>
                  <a:lnTo>
                    <a:pt x="28" y="101"/>
                  </a:lnTo>
                  <a:lnTo>
                    <a:pt x="30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2" y="101"/>
                  </a:lnTo>
                  <a:lnTo>
                    <a:pt x="33" y="102"/>
                  </a:lnTo>
                  <a:lnTo>
                    <a:pt x="35" y="103"/>
                  </a:lnTo>
                  <a:lnTo>
                    <a:pt x="35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7" y="105"/>
                  </a:lnTo>
                  <a:lnTo>
                    <a:pt x="38" y="105"/>
                  </a:lnTo>
                  <a:lnTo>
                    <a:pt x="40" y="111"/>
                  </a:lnTo>
                  <a:lnTo>
                    <a:pt x="41" y="112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5" y="113"/>
                  </a:lnTo>
                  <a:lnTo>
                    <a:pt x="46" y="114"/>
                  </a:lnTo>
                  <a:lnTo>
                    <a:pt x="47" y="114"/>
                  </a:lnTo>
                  <a:lnTo>
                    <a:pt x="48" y="116"/>
                  </a:lnTo>
                  <a:lnTo>
                    <a:pt x="49" y="118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50" y="121"/>
                  </a:lnTo>
                  <a:lnTo>
                    <a:pt x="51" y="122"/>
                  </a:lnTo>
                  <a:lnTo>
                    <a:pt x="53" y="123"/>
                  </a:lnTo>
                  <a:lnTo>
                    <a:pt x="54" y="124"/>
                  </a:lnTo>
                  <a:lnTo>
                    <a:pt x="54" y="122"/>
                  </a:lnTo>
                  <a:lnTo>
                    <a:pt x="55" y="121"/>
                  </a:lnTo>
                  <a:lnTo>
                    <a:pt x="56" y="122"/>
                  </a:lnTo>
                  <a:lnTo>
                    <a:pt x="57" y="122"/>
                  </a:lnTo>
                  <a:lnTo>
                    <a:pt x="57" y="123"/>
                  </a:lnTo>
                  <a:lnTo>
                    <a:pt x="58" y="123"/>
                  </a:lnTo>
                  <a:lnTo>
                    <a:pt x="58" y="124"/>
                  </a:lnTo>
                  <a:lnTo>
                    <a:pt x="59" y="126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3" y="129"/>
                  </a:lnTo>
                  <a:lnTo>
                    <a:pt x="65" y="132"/>
                  </a:lnTo>
                  <a:lnTo>
                    <a:pt x="65" y="133"/>
                  </a:lnTo>
                  <a:lnTo>
                    <a:pt x="67" y="133"/>
                  </a:lnTo>
                  <a:lnTo>
                    <a:pt x="68" y="13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6" name="Rectangle 138">
              <a:extLst>
                <a:ext uri="{FF2B5EF4-FFF2-40B4-BE49-F238E27FC236}">
                  <a16:creationId xmlns:a16="http://schemas.microsoft.com/office/drawing/2014/main" id="{D3798082-33B2-C47F-BD86-B11A20EE6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3013" y="12001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7" name="Freeform 139">
              <a:extLst>
                <a:ext uri="{FF2B5EF4-FFF2-40B4-BE49-F238E27FC236}">
                  <a16:creationId xmlns:a16="http://schemas.microsoft.com/office/drawing/2014/main" id="{D6CAD72A-1C51-8E9C-6FBA-F2FD4E78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863" y="1282700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  <a:gd name="T14" fmla="*/ 1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8" name="Freeform 140">
              <a:extLst>
                <a:ext uri="{FF2B5EF4-FFF2-40B4-BE49-F238E27FC236}">
                  <a16:creationId xmlns:a16="http://schemas.microsoft.com/office/drawing/2014/main" id="{03AE8CF3-5A14-30FE-0FEF-4AA38E4D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601" y="1200150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9" name="Freeform 141">
              <a:extLst>
                <a:ext uri="{FF2B5EF4-FFF2-40B4-BE49-F238E27FC236}">
                  <a16:creationId xmlns:a16="http://schemas.microsoft.com/office/drawing/2014/main" id="{0C65E3A9-481A-6801-CCB0-2BF4D879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8" y="1179513"/>
              <a:ext cx="11112" cy="6350"/>
            </a:xfrm>
            <a:custGeom>
              <a:avLst/>
              <a:gdLst>
                <a:gd name="T0" fmla="*/ 4 w 7"/>
                <a:gd name="T1" fmla="*/ 0 h 4"/>
                <a:gd name="T2" fmla="*/ 3 w 7"/>
                <a:gd name="T3" fmla="*/ 0 h 4"/>
                <a:gd name="T4" fmla="*/ 1 w 7"/>
                <a:gd name="T5" fmla="*/ 1 h 4"/>
                <a:gd name="T6" fmla="*/ 0 w 7"/>
                <a:gd name="T7" fmla="*/ 2 h 4"/>
                <a:gd name="T8" fmla="*/ 0 w 7"/>
                <a:gd name="T9" fmla="*/ 3 h 4"/>
                <a:gd name="T10" fmla="*/ 2 w 7"/>
                <a:gd name="T11" fmla="*/ 4 h 4"/>
                <a:gd name="T12" fmla="*/ 4 w 7"/>
                <a:gd name="T13" fmla="*/ 4 h 4"/>
                <a:gd name="T14" fmla="*/ 4 w 7"/>
                <a:gd name="T15" fmla="*/ 4 h 4"/>
                <a:gd name="T16" fmla="*/ 5 w 7"/>
                <a:gd name="T17" fmla="*/ 4 h 4"/>
                <a:gd name="T18" fmla="*/ 6 w 7"/>
                <a:gd name="T19" fmla="*/ 4 h 4"/>
                <a:gd name="T20" fmla="*/ 7 w 7"/>
                <a:gd name="T21" fmla="*/ 3 h 4"/>
                <a:gd name="T22" fmla="*/ 7 w 7"/>
                <a:gd name="T23" fmla="*/ 2 h 4"/>
                <a:gd name="T24" fmla="*/ 7 w 7"/>
                <a:gd name="T25" fmla="*/ 1 h 4"/>
                <a:gd name="T26" fmla="*/ 6 w 7"/>
                <a:gd name="T27" fmla="*/ 0 h 4"/>
                <a:gd name="T28" fmla="*/ 4 w 7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0" name="Freeform 142">
              <a:extLst>
                <a:ext uri="{FF2B5EF4-FFF2-40B4-BE49-F238E27FC236}">
                  <a16:creationId xmlns:a16="http://schemas.microsoft.com/office/drawing/2014/main" id="{8EF8FAD8-D992-85AC-C93B-C4244898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388" y="1184275"/>
              <a:ext cx="6350" cy="95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0 h 6"/>
                <a:gd name="T4" fmla="*/ 2 w 4"/>
                <a:gd name="T5" fmla="*/ 0 h 6"/>
                <a:gd name="T6" fmla="*/ 1 w 4"/>
                <a:gd name="T7" fmla="*/ 0 h 6"/>
                <a:gd name="T8" fmla="*/ 0 w 4"/>
                <a:gd name="T9" fmla="*/ 3 h 6"/>
                <a:gd name="T10" fmla="*/ 1 w 4"/>
                <a:gd name="T11" fmla="*/ 4 h 6"/>
                <a:gd name="T12" fmla="*/ 2 w 4"/>
                <a:gd name="T13" fmla="*/ 5 h 6"/>
                <a:gd name="T14" fmla="*/ 3 w 4"/>
                <a:gd name="T15" fmla="*/ 6 h 6"/>
                <a:gd name="T16" fmla="*/ 3 w 4"/>
                <a:gd name="T17" fmla="*/ 6 h 6"/>
                <a:gd name="T18" fmla="*/ 4 w 4"/>
                <a:gd name="T19" fmla="*/ 5 h 6"/>
                <a:gd name="T20" fmla="*/ 3 w 4"/>
                <a:gd name="T21" fmla="*/ 5 h 6"/>
                <a:gd name="T22" fmla="*/ 2 w 4"/>
                <a:gd name="T23" fmla="*/ 1 h 6"/>
                <a:gd name="T24" fmla="*/ 2 w 4"/>
                <a:gd name="T25" fmla="*/ 0 h 6"/>
                <a:gd name="T26" fmla="*/ 3 w 4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1" name="Freeform 143">
              <a:extLst>
                <a:ext uri="{FF2B5EF4-FFF2-40B4-BE49-F238E27FC236}">
                  <a16:creationId xmlns:a16="http://schemas.microsoft.com/office/drawing/2014/main" id="{B3A8D469-D80F-44AE-5E01-EA5566356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313" y="1185863"/>
              <a:ext cx="36512" cy="49213"/>
            </a:xfrm>
            <a:custGeom>
              <a:avLst/>
              <a:gdLst>
                <a:gd name="T0" fmla="*/ 22 w 23"/>
                <a:gd name="T1" fmla="*/ 22 h 31"/>
                <a:gd name="T2" fmla="*/ 19 w 23"/>
                <a:gd name="T3" fmla="*/ 18 h 31"/>
                <a:gd name="T4" fmla="*/ 17 w 23"/>
                <a:gd name="T5" fmla="*/ 16 h 31"/>
                <a:gd name="T6" fmla="*/ 17 w 23"/>
                <a:gd name="T7" fmla="*/ 13 h 31"/>
                <a:gd name="T8" fmla="*/ 20 w 23"/>
                <a:gd name="T9" fmla="*/ 9 h 31"/>
                <a:gd name="T10" fmla="*/ 18 w 23"/>
                <a:gd name="T11" fmla="*/ 7 h 31"/>
                <a:gd name="T12" fmla="*/ 10 w 23"/>
                <a:gd name="T13" fmla="*/ 7 h 31"/>
                <a:gd name="T14" fmla="*/ 9 w 23"/>
                <a:gd name="T15" fmla="*/ 4 h 31"/>
                <a:gd name="T16" fmla="*/ 11 w 23"/>
                <a:gd name="T17" fmla="*/ 2 h 31"/>
                <a:gd name="T18" fmla="*/ 10 w 23"/>
                <a:gd name="T19" fmla="*/ 0 h 31"/>
                <a:gd name="T20" fmla="*/ 4 w 23"/>
                <a:gd name="T21" fmla="*/ 3 h 31"/>
                <a:gd name="T22" fmla="*/ 4 w 23"/>
                <a:gd name="T23" fmla="*/ 4 h 31"/>
                <a:gd name="T24" fmla="*/ 6 w 23"/>
                <a:gd name="T25" fmla="*/ 5 h 31"/>
                <a:gd name="T26" fmla="*/ 4 w 23"/>
                <a:gd name="T27" fmla="*/ 8 h 31"/>
                <a:gd name="T28" fmla="*/ 7 w 23"/>
                <a:gd name="T29" fmla="*/ 8 h 31"/>
                <a:gd name="T30" fmla="*/ 8 w 23"/>
                <a:gd name="T31" fmla="*/ 6 h 31"/>
                <a:gd name="T32" fmla="*/ 10 w 23"/>
                <a:gd name="T33" fmla="*/ 8 h 31"/>
                <a:gd name="T34" fmla="*/ 13 w 23"/>
                <a:gd name="T35" fmla="*/ 9 h 31"/>
                <a:gd name="T36" fmla="*/ 15 w 23"/>
                <a:gd name="T37" fmla="*/ 8 h 31"/>
                <a:gd name="T38" fmla="*/ 14 w 23"/>
                <a:gd name="T39" fmla="*/ 9 h 31"/>
                <a:gd name="T40" fmla="*/ 15 w 23"/>
                <a:gd name="T41" fmla="*/ 11 h 31"/>
                <a:gd name="T42" fmla="*/ 12 w 23"/>
                <a:gd name="T43" fmla="*/ 13 h 31"/>
                <a:gd name="T44" fmla="*/ 11 w 23"/>
                <a:gd name="T45" fmla="*/ 11 h 31"/>
                <a:gd name="T46" fmla="*/ 9 w 23"/>
                <a:gd name="T47" fmla="*/ 10 h 31"/>
                <a:gd name="T48" fmla="*/ 8 w 23"/>
                <a:gd name="T49" fmla="*/ 9 h 31"/>
                <a:gd name="T50" fmla="*/ 8 w 23"/>
                <a:gd name="T51" fmla="*/ 8 h 31"/>
                <a:gd name="T52" fmla="*/ 8 w 23"/>
                <a:gd name="T53" fmla="*/ 8 h 31"/>
                <a:gd name="T54" fmla="*/ 7 w 23"/>
                <a:gd name="T55" fmla="*/ 10 h 31"/>
                <a:gd name="T56" fmla="*/ 6 w 23"/>
                <a:gd name="T57" fmla="*/ 9 h 31"/>
                <a:gd name="T58" fmla="*/ 4 w 23"/>
                <a:gd name="T59" fmla="*/ 9 h 31"/>
                <a:gd name="T60" fmla="*/ 1 w 23"/>
                <a:gd name="T61" fmla="*/ 10 h 31"/>
                <a:gd name="T62" fmla="*/ 4 w 23"/>
                <a:gd name="T63" fmla="*/ 11 h 31"/>
                <a:gd name="T64" fmla="*/ 4 w 23"/>
                <a:gd name="T65" fmla="*/ 13 h 31"/>
                <a:gd name="T66" fmla="*/ 4 w 23"/>
                <a:gd name="T67" fmla="*/ 15 h 31"/>
                <a:gd name="T68" fmla="*/ 0 w 23"/>
                <a:gd name="T69" fmla="*/ 17 h 31"/>
                <a:gd name="T70" fmla="*/ 4 w 23"/>
                <a:gd name="T71" fmla="*/ 17 h 31"/>
                <a:gd name="T72" fmla="*/ 4 w 23"/>
                <a:gd name="T73" fmla="*/ 20 h 31"/>
                <a:gd name="T74" fmla="*/ 3 w 23"/>
                <a:gd name="T75" fmla="*/ 21 h 31"/>
                <a:gd name="T76" fmla="*/ 0 w 23"/>
                <a:gd name="T77" fmla="*/ 21 h 31"/>
                <a:gd name="T78" fmla="*/ 1 w 23"/>
                <a:gd name="T79" fmla="*/ 25 h 31"/>
                <a:gd name="T80" fmla="*/ 2 w 23"/>
                <a:gd name="T81" fmla="*/ 25 h 31"/>
                <a:gd name="T82" fmla="*/ 3 w 23"/>
                <a:gd name="T83" fmla="*/ 27 h 31"/>
                <a:gd name="T84" fmla="*/ 5 w 23"/>
                <a:gd name="T85" fmla="*/ 28 h 31"/>
                <a:gd name="T86" fmla="*/ 6 w 23"/>
                <a:gd name="T87" fmla="*/ 28 h 31"/>
                <a:gd name="T88" fmla="*/ 8 w 23"/>
                <a:gd name="T89" fmla="*/ 27 h 31"/>
                <a:gd name="T90" fmla="*/ 8 w 23"/>
                <a:gd name="T91" fmla="*/ 30 h 31"/>
                <a:gd name="T92" fmla="*/ 11 w 23"/>
                <a:gd name="T93" fmla="*/ 30 h 31"/>
                <a:gd name="T94" fmla="*/ 9 w 23"/>
                <a:gd name="T95" fmla="*/ 28 h 31"/>
                <a:gd name="T96" fmla="*/ 8 w 23"/>
                <a:gd name="T97" fmla="*/ 28 h 31"/>
                <a:gd name="T98" fmla="*/ 10 w 23"/>
                <a:gd name="T99" fmla="*/ 27 h 31"/>
                <a:gd name="T100" fmla="*/ 14 w 23"/>
                <a:gd name="T101" fmla="*/ 23 h 31"/>
                <a:gd name="T102" fmla="*/ 19 w 23"/>
                <a:gd name="T103" fmla="*/ 24 h 31"/>
                <a:gd name="T104" fmla="*/ 21 w 23"/>
                <a:gd name="T105" fmla="*/ 23 h 31"/>
                <a:gd name="T106" fmla="*/ 19 w 23"/>
                <a:gd name="T107" fmla="*/ 24 h 31"/>
                <a:gd name="T108" fmla="*/ 19 w 23"/>
                <a:gd name="T109" fmla="*/ 25 h 31"/>
                <a:gd name="T110" fmla="*/ 21 w 23"/>
                <a:gd name="T111" fmla="*/ 26 h 31"/>
                <a:gd name="T112" fmla="*/ 22 w 23"/>
                <a:gd name="T11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" h="31">
                  <a:moveTo>
                    <a:pt x="23" y="24"/>
                  </a:moveTo>
                  <a:lnTo>
                    <a:pt x="23" y="23"/>
                  </a:lnTo>
                  <a:lnTo>
                    <a:pt x="22" y="22"/>
                  </a:lnTo>
                  <a:lnTo>
                    <a:pt x="21" y="20"/>
                  </a:lnTo>
                  <a:lnTo>
                    <a:pt x="20" y="19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20" y="22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2" y="24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2" name="Freeform 144">
              <a:extLst>
                <a:ext uri="{FF2B5EF4-FFF2-40B4-BE49-F238E27FC236}">
                  <a16:creationId xmlns:a16="http://schemas.microsoft.com/office/drawing/2014/main" id="{BA79C632-B353-0F9C-2E6D-A403F5E11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1201738"/>
              <a:ext cx="9525" cy="7938"/>
            </a:xfrm>
            <a:custGeom>
              <a:avLst/>
              <a:gdLst>
                <a:gd name="T0" fmla="*/ 3 w 6"/>
                <a:gd name="T1" fmla="*/ 4 h 5"/>
                <a:gd name="T2" fmla="*/ 4 w 6"/>
                <a:gd name="T3" fmla="*/ 3 h 5"/>
                <a:gd name="T4" fmla="*/ 4 w 6"/>
                <a:gd name="T5" fmla="*/ 2 h 5"/>
                <a:gd name="T6" fmla="*/ 5 w 6"/>
                <a:gd name="T7" fmla="*/ 2 h 5"/>
                <a:gd name="T8" fmla="*/ 5 w 6"/>
                <a:gd name="T9" fmla="*/ 1 h 5"/>
                <a:gd name="T10" fmla="*/ 6 w 6"/>
                <a:gd name="T11" fmla="*/ 1 h 5"/>
                <a:gd name="T12" fmla="*/ 4 w 6"/>
                <a:gd name="T13" fmla="*/ 0 h 5"/>
                <a:gd name="T14" fmla="*/ 2 w 6"/>
                <a:gd name="T15" fmla="*/ 0 h 5"/>
                <a:gd name="T16" fmla="*/ 0 w 6"/>
                <a:gd name="T17" fmla="*/ 1 h 5"/>
                <a:gd name="T18" fmla="*/ 0 w 6"/>
                <a:gd name="T19" fmla="*/ 2 h 5"/>
                <a:gd name="T20" fmla="*/ 0 w 6"/>
                <a:gd name="T21" fmla="*/ 3 h 5"/>
                <a:gd name="T22" fmla="*/ 0 w 6"/>
                <a:gd name="T23" fmla="*/ 4 h 5"/>
                <a:gd name="T24" fmla="*/ 0 w 6"/>
                <a:gd name="T25" fmla="*/ 5 h 5"/>
                <a:gd name="T26" fmla="*/ 0 w 6"/>
                <a:gd name="T27" fmla="*/ 5 h 5"/>
                <a:gd name="T28" fmla="*/ 2 w 6"/>
                <a:gd name="T29" fmla="*/ 5 h 5"/>
                <a:gd name="T30" fmla="*/ 3 w 6"/>
                <a:gd name="T3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3" y="4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3" name="Freeform 145">
              <a:extLst>
                <a:ext uri="{FF2B5EF4-FFF2-40B4-BE49-F238E27FC236}">
                  <a16:creationId xmlns:a16="http://schemas.microsoft.com/office/drawing/2014/main" id="{B748B682-0A3C-3F3C-C0AF-C112AE497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851" y="1200150"/>
              <a:ext cx="6350" cy="6350"/>
            </a:xfrm>
            <a:custGeom>
              <a:avLst/>
              <a:gdLst>
                <a:gd name="T0" fmla="*/ 1 w 4"/>
                <a:gd name="T1" fmla="*/ 4 h 4"/>
                <a:gd name="T2" fmla="*/ 3 w 4"/>
                <a:gd name="T3" fmla="*/ 3 h 4"/>
                <a:gd name="T4" fmla="*/ 4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1 w 4"/>
                <a:gd name="T11" fmla="*/ 0 h 4"/>
                <a:gd name="T12" fmla="*/ 1 w 4"/>
                <a:gd name="T13" fmla="*/ 1 h 4"/>
                <a:gd name="T14" fmla="*/ 0 w 4"/>
                <a:gd name="T15" fmla="*/ 2 h 4"/>
                <a:gd name="T16" fmla="*/ 1 w 4"/>
                <a:gd name="T17" fmla="*/ 3 h 4"/>
                <a:gd name="T18" fmla="*/ 1 w 4"/>
                <a:gd name="T19" fmla="*/ 4 h 4"/>
                <a:gd name="T20" fmla="*/ 1 w 4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4" name="Freeform 146">
              <a:extLst>
                <a:ext uri="{FF2B5EF4-FFF2-40B4-BE49-F238E27FC236}">
                  <a16:creationId xmlns:a16="http://schemas.microsoft.com/office/drawing/2014/main" id="{5EE3CE56-6C10-8315-5FAB-4C461F13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176" y="128111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0 w 2"/>
                <a:gd name="T9" fmla="*/ 2 h 2"/>
                <a:gd name="T10" fmla="*/ 1 w 2"/>
                <a:gd name="T11" fmla="*/ 2 h 2"/>
                <a:gd name="T12" fmla="*/ 1 w 2"/>
                <a:gd name="T13" fmla="*/ 1 h 2"/>
                <a:gd name="T14" fmla="*/ 2 w 2"/>
                <a:gd name="T15" fmla="*/ 0 h 2"/>
                <a:gd name="T16" fmla="*/ 1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5" name="Freeform 147">
              <a:extLst>
                <a:ext uri="{FF2B5EF4-FFF2-40B4-BE49-F238E27FC236}">
                  <a16:creationId xmlns:a16="http://schemas.microsoft.com/office/drawing/2014/main" id="{2B4BBFA7-709F-A972-7134-2A013C14E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538" y="1284288"/>
              <a:ext cx="12700" cy="3175"/>
            </a:xfrm>
            <a:custGeom>
              <a:avLst/>
              <a:gdLst>
                <a:gd name="T0" fmla="*/ 0 w 8"/>
                <a:gd name="T1" fmla="*/ 2 h 2"/>
                <a:gd name="T2" fmla="*/ 2 w 8"/>
                <a:gd name="T3" fmla="*/ 2 h 2"/>
                <a:gd name="T4" fmla="*/ 6 w 8"/>
                <a:gd name="T5" fmla="*/ 1 h 2"/>
                <a:gd name="T6" fmla="*/ 8 w 8"/>
                <a:gd name="T7" fmla="*/ 1 h 2"/>
                <a:gd name="T8" fmla="*/ 8 w 8"/>
                <a:gd name="T9" fmla="*/ 1 h 2"/>
                <a:gd name="T10" fmla="*/ 8 w 8"/>
                <a:gd name="T11" fmla="*/ 0 h 2"/>
                <a:gd name="T12" fmla="*/ 5 w 8"/>
                <a:gd name="T13" fmla="*/ 0 h 2"/>
                <a:gd name="T14" fmla="*/ 2 w 8"/>
                <a:gd name="T15" fmla="*/ 0 h 2"/>
                <a:gd name="T16" fmla="*/ 0 w 8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2" y="2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6" name="Freeform 148">
              <a:extLst>
                <a:ext uri="{FF2B5EF4-FFF2-40B4-BE49-F238E27FC236}">
                  <a16:creationId xmlns:a16="http://schemas.microsoft.com/office/drawing/2014/main" id="{4A38090F-0780-4731-3B35-C94A72743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1289050"/>
              <a:ext cx="12700" cy="1588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0 h 1"/>
                <a:gd name="T4" fmla="*/ 7 w 8"/>
                <a:gd name="T5" fmla="*/ 0 h 1"/>
                <a:gd name="T6" fmla="*/ 2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7" name="Freeform 149">
              <a:extLst>
                <a:ext uri="{FF2B5EF4-FFF2-40B4-BE49-F238E27FC236}">
                  <a16:creationId xmlns:a16="http://schemas.microsoft.com/office/drawing/2014/main" id="{6BBF7665-94ED-AF55-97BC-2ED3D89E7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6" y="1282700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8" name="Freeform 150">
              <a:extLst>
                <a:ext uri="{FF2B5EF4-FFF2-40B4-BE49-F238E27FC236}">
                  <a16:creationId xmlns:a16="http://schemas.microsoft.com/office/drawing/2014/main" id="{22EFA482-C5E9-73D2-6E25-0388C6BAD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351" y="1281113"/>
              <a:ext cx="6350" cy="1588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0 w 4"/>
                <a:gd name="T7" fmla="*/ 0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9" name="Freeform 151">
              <a:extLst>
                <a:ext uri="{FF2B5EF4-FFF2-40B4-BE49-F238E27FC236}">
                  <a16:creationId xmlns:a16="http://schemas.microsoft.com/office/drawing/2014/main" id="{C4CE27D5-9540-25FA-BCDD-BB5F425EF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1146175"/>
              <a:ext cx="14287" cy="34925"/>
            </a:xfrm>
            <a:custGeom>
              <a:avLst/>
              <a:gdLst>
                <a:gd name="T0" fmla="*/ 4 w 9"/>
                <a:gd name="T1" fmla="*/ 12 h 22"/>
                <a:gd name="T2" fmla="*/ 4 w 9"/>
                <a:gd name="T3" fmla="*/ 11 h 22"/>
                <a:gd name="T4" fmla="*/ 4 w 9"/>
                <a:gd name="T5" fmla="*/ 8 h 22"/>
                <a:gd name="T6" fmla="*/ 4 w 9"/>
                <a:gd name="T7" fmla="*/ 7 h 22"/>
                <a:gd name="T8" fmla="*/ 4 w 9"/>
                <a:gd name="T9" fmla="*/ 6 h 22"/>
                <a:gd name="T10" fmla="*/ 4 w 9"/>
                <a:gd name="T11" fmla="*/ 5 h 22"/>
                <a:gd name="T12" fmla="*/ 6 w 9"/>
                <a:gd name="T13" fmla="*/ 4 h 22"/>
                <a:gd name="T14" fmla="*/ 6 w 9"/>
                <a:gd name="T15" fmla="*/ 3 h 22"/>
                <a:gd name="T16" fmla="*/ 6 w 9"/>
                <a:gd name="T17" fmla="*/ 2 h 22"/>
                <a:gd name="T18" fmla="*/ 8 w 9"/>
                <a:gd name="T19" fmla="*/ 2 h 22"/>
                <a:gd name="T20" fmla="*/ 6 w 9"/>
                <a:gd name="T21" fmla="*/ 0 h 22"/>
                <a:gd name="T22" fmla="*/ 4 w 9"/>
                <a:gd name="T23" fmla="*/ 3 h 22"/>
                <a:gd name="T24" fmla="*/ 1 w 9"/>
                <a:gd name="T25" fmla="*/ 11 h 22"/>
                <a:gd name="T26" fmla="*/ 1 w 9"/>
                <a:gd name="T27" fmla="*/ 13 h 22"/>
                <a:gd name="T28" fmla="*/ 0 w 9"/>
                <a:gd name="T29" fmla="*/ 19 h 22"/>
                <a:gd name="T30" fmla="*/ 0 w 9"/>
                <a:gd name="T31" fmla="*/ 21 h 22"/>
                <a:gd name="T32" fmla="*/ 1 w 9"/>
                <a:gd name="T33" fmla="*/ 22 h 22"/>
                <a:gd name="T34" fmla="*/ 1 w 9"/>
                <a:gd name="T35" fmla="*/ 21 h 22"/>
                <a:gd name="T36" fmla="*/ 1 w 9"/>
                <a:gd name="T37" fmla="*/ 19 h 22"/>
                <a:gd name="T38" fmla="*/ 1 w 9"/>
                <a:gd name="T39" fmla="*/ 15 h 22"/>
                <a:gd name="T40" fmla="*/ 1 w 9"/>
                <a:gd name="T41" fmla="*/ 14 h 22"/>
                <a:gd name="T42" fmla="*/ 2 w 9"/>
                <a:gd name="T43" fmla="*/ 14 h 22"/>
                <a:gd name="T44" fmla="*/ 3 w 9"/>
                <a:gd name="T45" fmla="*/ 13 h 22"/>
                <a:gd name="T46" fmla="*/ 4 w 9"/>
                <a:gd name="T47" fmla="*/ 13 h 22"/>
                <a:gd name="T48" fmla="*/ 4 w 9"/>
                <a:gd name="T49" fmla="*/ 13 h 22"/>
                <a:gd name="T50" fmla="*/ 4 w 9"/>
                <a:gd name="T51" fmla="*/ 14 h 22"/>
                <a:gd name="T52" fmla="*/ 7 w 9"/>
                <a:gd name="T53" fmla="*/ 14 h 22"/>
                <a:gd name="T54" fmla="*/ 8 w 9"/>
                <a:gd name="T55" fmla="*/ 13 h 22"/>
                <a:gd name="T56" fmla="*/ 9 w 9"/>
                <a:gd name="T57" fmla="*/ 13 h 22"/>
                <a:gd name="T58" fmla="*/ 6 w 9"/>
                <a:gd name="T59" fmla="*/ 13 h 22"/>
                <a:gd name="T60" fmla="*/ 4 w 9"/>
                <a:gd name="T6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22">
                  <a:moveTo>
                    <a:pt x="4" y="12"/>
                  </a:moveTo>
                  <a:lnTo>
                    <a:pt x="4" y="11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0" name="Freeform 152">
              <a:extLst>
                <a:ext uri="{FF2B5EF4-FFF2-40B4-BE49-F238E27FC236}">
                  <a16:creationId xmlns:a16="http://schemas.microsoft.com/office/drawing/2014/main" id="{C9100AD6-B441-8E66-90BA-4698CDB7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551" y="1295400"/>
              <a:ext cx="7937" cy="6350"/>
            </a:xfrm>
            <a:custGeom>
              <a:avLst/>
              <a:gdLst>
                <a:gd name="T0" fmla="*/ 3 w 5"/>
                <a:gd name="T1" fmla="*/ 2 h 4"/>
                <a:gd name="T2" fmla="*/ 4 w 5"/>
                <a:gd name="T3" fmla="*/ 1 h 4"/>
                <a:gd name="T4" fmla="*/ 5 w 5"/>
                <a:gd name="T5" fmla="*/ 1 h 4"/>
                <a:gd name="T6" fmla="*/ 4 w 5"/>
                <a:gd name="T7" fmla="*/ 0 h 4"/>
                <a:gd name="T8" fmla="*/ 3 w 5"/>
                <a:gd name="T9" fmla="*/ 0 h 4"/>
                <a:gd name="T10" fmla="*/ 0 w 5"/>
                <a:gd name="T11" fmla="*/ 1 h 4"/>
                <a:gd name="T12" fmla="*/ 0 w 5"/>
                <a:gd name="T13" fmla="*/ 2 h 4"/>
                <a:gd name="T14" fmla="*/ 0 w 5"/>
                <a:gd name="T15" fmla="*/ 3 h 4"/>
                <a:gd name="T16" fmla="*/ 1 w 5"/>
                <a:gd name="T17" fmla="*/ 4 h 4"/>
                <a:gd name="T18" fmla="*/ 2 w 5"/>
                <a:gd name="T19" fmla="*/ 3 h 4"/>
                <a:gd name="T20" fmla="*/ 2 w 5"/>
                <a:gd name="T21" fmla="*/ 2 h 4"/>
                <a:gd name="T22" fmla="*/ 3 w 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1" name="Freeform 153">
              <a:extLst>
                <a:ext uri="{FF2B5EF4-FFF2-40B4-BE49-F238E27FC236}">
                  <a16:creationId xmlns:a16="http://schemas.microsoft.com/office/drawing/2014/main" id="{E06BE24C-24E1-3BE1-A9F6-60392FCEF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063" y="1246188"/>
              <a:ext cx="4762" cy="6350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4 h 4"/>
                <a:gd name="T4" fmla="*/ 0 w 3"/>
                <a:gd name="T5" fmla="*/ 2 h 4"/>
                <a:gd name="T6" fmla="*/ 2 w 3"/>
                <a:gd name="T7" fmla="*/ 1 h 4"/>
                <a:gd name="T8" fmla="*/ 3 w 3"/>
                <a:gd name="T9" fmla="*/ 0 h 4"/>
                <a:gd name="T10" fmla="*/ 2 w 3"/>
                <a:gd name="T11" fmla="*/ 0 h 4"/>
                <a:gd name="T12" fmla="*/ 0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2" name="Freeform 154">
              <a:extLst>
                <a:ext uri="{FF2B5EF4-FFF2-40B4-BE49-F238E27FC236}">
                  <a16:creationId xmlns:a16="http://schemas.microsoft.com/office/drawing/2014/main" id="{44F8E6A4-0188-1794-A623-B9DA56BF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288" y="1279525"/>
              <a:ext cx="9525" cy="1588"/>
            </a:xfrm>
            <a:custGeom>
              <a:avLst/>
              <a:gdLst>
                <a:gd name="T0" fmla="*/ 0 w 6"/>
                <a:gd name="T1" fmla="*/ 1 h 1"/>
                <a:gd name="T2" fmla="*/ 1 w 6"/>
                <a:gd name="T3" fmla="*/ 1 h 1"/>
                <a:gd name="T4" fmla="*/ 2 w 6"/>
                <a:gd name="T5" fmla="*/ 1 h 1"/>
                <a:gd name="T6" fmla="*/ 2 w 6"/>
                <a:gd name="T7" fmla="*/ 0 h 1"/>
                <a:gd name="T8" fmla="*/ 2 w 6"/>
                <a:gd name="T9" fmla="*/ 1 h 1"/>
                <a:gd name="T10" fmla="*/ 3 w 6"/>
                <a:gd name="T11" fmla="*/ 1 h 1"/>
                <a:gd name="T12" fmla="*/ 4 w 6"/>
                <a:gd name="T13" fmla="*/ 0 h 1"/>
                <a:gd name="T14" fmla="*/ 5 w 6"/>
                <a:gd name="T15" fmla="*/ 0 h 1"/>
                <a:gd name="T16" fmla="*/ 6 w 6"/>
                <a:gd name="T17" fmla="*/ 0 h 1"/>
                <a:gd name="T18" fmla="*/ 6 w 6"/>
                <a:gd name="T19" fmla="*/ 0 h 1"/>
                <a:gd name="T20" fmla="*/ 2 w 6"/>
                <a:gd name="T21" fmla="*/ 0 h 1"/>
                <a:gd name="T22" fmla="*/ 2 w 6"/>
                <a:gd name="T23" fmla="*/ 0 h 1"/>
                <a:gd name="T24" fmla="*/ 0 w 6"/>
                <a:gd name="T2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3" name="Freeform 155">
              <a:extLst>
                <a:ext uri="{FF2B5EF4-FFF2-40B4-BE49-F238E27FC236}">
                  <a16:creationId xmlns:a16="http://schemas.microsoft.com/office/drawing/2014/main" id="{F89B5E6A-56CD-4B90-349F-673136B16E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5338" y="1165225"/>
              <a:ext cx="547687" cy="727075"/>
            </a:xfrm>
            <a:custGeom>
              <a:avLst/>
              <a:gdLst>
                <a:gd name="T0" fmla="*/ 32 w 345"/>
                <a:gd name="T1" fmla="*/ 148 h 458"/>
                <a:gd name="T2" fmla="*/ 38 w 345"/>
                <a:gd name="T3" fmla="*/ 174 h 458"/>
                <a:gd name="T4" fmla="*/ 19 w 345"/>
                <a:gd name="T5" fmla="*/ 194 h 458"/>
                <a:gd name="T6" fmla="*/ 6 w 345"/>
                <a:gd name="T7" fmla="*/ 200 h 458"/>
                <a:gd name="T8" fmla="*/ 12 w 345"/>
                <a:gd name="T9" fmla="*/ 234 h 458"/>
                <a:gd name="T10" fmla="*/ 8 w 345"/>
                <a:gd name="T11" fmla="*/ 251 h 458"/>
                <a:gd name="T12" fmla="*/ 13 w 345"/>
                <a:gd name="T13" fmla="*/ 268 h 458"/>
                <a:gd name="T14" fmla="*/ 13 w 345"/>
                <a:gd name="T15" fmla="*/ 288 h 458"/>
                <a:gd name="T16" fmla="*/ 17 w 345"/>
                <a:gd name="T17" fmla="*/ 312 h 458"/>
                <a:gd name="T18" fmla="*/ 19 w 345"/>
                <a:gd name="T19" fmla="*/ 335 h 458"/>
                <a:gd name="T20" fmla="*/ 36 w 345"/>
                <a:gd name="T21" fmla="*/ 350 h 458"/>
                <a:gd name="T22" fmla="*/ 61 w 345"/>
                <a:gd name="T23" fmla="*/ 353 h 458"/>
                <a:gd name="T24" fmla="*/ 79 w 345"/>
                <a:gd name="T25" fmla="*/ 377 h 458"/>
                <a:gd name="T26" fmla="*/ 66 w 345"/>
                <a:gd name="T27" fmla="*/ 409 h 458"/>
                <a:gd name="T28" fmla="*/ 65 w 345"/>
                <a:gd name="T29" fmla="*/ 439 h 458"/>
                <a:gd name="T30" fmla="*/ 91 w 345"/>
                <a:gd name="T31" fmla="*/ 439 h 458"/>
                <a:gd name="T32" fmla="*/ 96 w 345"/>
                <a:gd name="T33" fmla="*/ 436 h 458"/>
                <a:gd name="T34" fmla="*/ 111 w 345"/>
                <a:gd name="T35" fmla="*/ 433 h 458"/>
                <a:gd name="T36" fmla="*/ 151 w 345"/>
                <a:gd name="T37" fmla="*/ 444 h 458"/>
                <a:gd name="T38" fmla="*/ 163 w 345"/>
                <a:gd name="T39" fmla="*/ 458 h 458"/>
                <a:gd name="T40" fmla="*/ 180 w 345"/>
                <a:gd name="T41" fmla="*/ 442 h 458"/>
                <a:gd name="T42" fmla="*/ 208 w 345"/>
                <a:gd name="T43" fmla="*/ 448 h 458"/>
                <a:gd name="T44" fmla="*/ 240 w 345"/>
                <a:gd name="T45" fmla="*/ 433 h 458"/>
                <a:gd name="T46" fmla="*/ 262 w 345"/>
                <a:gd name="T47" fmla="*/ 444 h 458"/>
                <a:gd name="T48" fmla="*/ 266 w 345"/>
                <a:gd name="T49" fmla="*/ 422 h 458"/>
                <a:gd name="T50" fmla="*/ 286 w 345"/>
                <a:gd name="T51" fmla="*/ 393 h 458"/>
                <a:gd name="T52" fmla="*/ 299 w 345"/>
                <a:gd name="T53" fmla="*/ 373 h 458"/>
                <a:gd name="T54" fmla="*/ 271 w 345"/>
                <a:gd name="T55" fmla="*/ 346 h 458"/>
                <a:gd name="T56" fmla="*/ 250 w 345"/>
                <a:gd name="T57" fmla="*/ 324 h 458"/>
                <a:gd name="T58" fmla="*/ 240 w 345"/>
                <a:gd name="T59" fmla="*/ 299 h 458"/>
                <a:gd name="T60" fmla="*/ 241 w 345"/>
                <a:gd name="T61" fmla="*/ 291 h 458"/>
                <a:gd name="T62" fmla="*/ 261 w 345"/>
                <a:gd name="T63" fmla="*/ 277 h 458"/>
                <a:gd name="T64" fmla="*/ 288 w 345"/>
                <a:gd name="T65" fmla="*/ 266 h 458"/>
                <a:gd name="T66" fmla="*/ 321 w 345"/>
                <a:gd name="T67" fmla="*/ 250 h 458"/>
                <a:gd name="T68" fmla="*/ 328 w 345"/>
                <a:gd name="T69" fmla="*/ 250 h 458"/>
                <a:gd name="T70" fmla="*/ 343 w 345"/>
                <a:gd name="T71" fmla="*/ 225 h 458"/>
                <a:gd name="T72" fmla="*/ 332 w 345"/>
                <a:gd name="T73" fmla="*/ 191 h 458"/>
                <a:gd name="T74" fmla="*/ 329 w 345"/>
                <a:gd name="T75" fmla="*/ 155 h 458"/>
                <a:gd name="T76" fmla="*/ 318 w 345"/>
                <a:gd name="T77" fmla="*/ 119 h 458"/>
                <a:gd name="T78" fmla="*/ 316 w 345"/>
                <a:gd name="T79" fmla="*/ 77 h 458"/>
                <a:gd name="T80" fmla="*/ 315 w 345"/>
                <a:gd name="T81" fmla="*/ 62 h 458"/>
                <a:gd name="T82" fmla="*/ 286 w 345"/>
                <a:gd name="T83" fmla="*/ 50 h 458"/>
                <a:gd name="T84" fmla="*/ 270 w 345"/>
                <a:gd name="T85" fmla="*/ 29 h 458"/>
                <a:gd name="T86" fmla="*/ 251 w 345"/>
                <a:gd name="T87" fmla="*/ 35 h 458"/>
                <a:gd name="T88" fmla="*/ 254 w 345"/>
                <a:gd name="T89" fmla="*/ 33 h 458"/>
                <a:gd name="T90" fmla="*/ 240 w 345"/>
                <a:gd name="T91" fmla="*/ 42 h 458"/>
                <a:gd name="T92" fmla="*/ 212 w 345"/>
                <a:gd name="T93" fmla="*/ 60 h 458"/>
                <a:gd name="T94" fmla="*/ 189 w 345"/>
                <a:gd name="T95" fmla="*/ 59 h 458"/>
                <a:gd name="T96" fmla="*/ 191 w 345"/>
                <a:gd name="T97" fmla="*/ 33 h 458"/>
                <a:gd name="T98" fmla="*/ 164 w 345"/>
                <a:gd name="T99" fmla="*/ 28 h 458"/>
                <a:gd name="T100" fmla="*/ 155 w 345"/>
                <a:gd name="T101" fmla="*/ 8 h 458"/>
                <a:gd name="T102" fmla="*/ 127 w 345"/>
                <a:gd name="T103" fmla="*/ 4 h 458"/>
                <a:gd name="T104" fmla="*/ 115 w 345"/>
                <a:gd name="T105" fmla="*/ 21 h 458"/>
                <a:gd name="T106" fmla="*/ 109 w 345"/>
                <a:gd name="T107" fmla="*/ 39 h 458"/>
                <a:gd name="T108" fmla="*/ 120 w 345"/>
                <a:gd name="T109" fmla="*/ 52 h 458"/>
                <a:gd name="T110" fmla="*/ 139 w 345"/>
                <a:gd name="T111" fmla="*/ 81 h 458"/>
                <a:gd name="T112" fmla="*/ 115 w 345"/>
                <a:gd name="T113" fmla="*/ 68 h 458"/>
                <a:gd name="T114" fmla="*/ 100 w 345"/>
                <a:gd name="T115" fmla="*/ 88 h 458"/>
                <a:gd name="T116" fmla="*/ 83 w 345"/>
                <a:gd name="T117" fmla="*/ 89 h 458"/>
                <a:gd name="T118" fmla="*/ 49 w 345"/>
                <a:gd name="T119" fmla="*/ 87 h 458"/>
                <a:gd name="T120" fmla="*/ 301 w 345"/>
                <a:gd name="T121" fmla="*/ 55 h 458"/>
                <a:gd name="T122" fmla="*/ 303 w 345"/>
                <a:gd name="T123" fmla="*/ 58 h 458"/>
                <a:gd name="T124" fmla="*/ 299 w 345"/>
                <a:gd name="T125" fmla="*/ 5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458">
                  <a:moveTo>
                    <a:pt x="51" y="109"/>
                  </a:moveTo>
                  <a:lnTo>
                    <a:pt x="51" y="109"/>
                  </a:lnTo>
                  <a:lnTo>
                    <a:pt x="51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9"/>
                  </a:lnTo>
                  <a:lnTo>
                    <a:pt x="51" y="122"/>
                  </a:lnTo>
                  <a:lnTo>
                    <a:pt x="51" y="123"/>
                  </a:lnTo>
                  <a:lnTo>
                    <a:pt x="50" y="126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5" y="131"/>
                  </a:lnTo>
                  <a:lnTo>
                    <a:pt x="45" y="134"/>
                  </a:lnTo>
                  <a:lnTo>
                    <a:pt x="44" y="141"/>
                  </a:lnTo>
                  <a:lnTo>
                    <a:pt x="44" y="143"/>
                  </a:lnTo>
                  <a:lnTo>
                    <a:pt x="44" y="145"/>
                  </a:lnTo>
                  <a:lnTo>
                    <a:pt x="43" y="144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38" y="144"/>
                  </a:lnTo>
                  <a:lnTo>
                    <a:pt x="35" y="144"/>
                  </a:lnTo>
                  <a:lnTo>
                    <a:pt x="34" y="144"/>
                  </a:lnTo>
                  <a:lnTo>
                    <a:pt x="33" y="145"/>
                  </a:lnTo>
                  <a:lnTo>
                    <a:pt x="32" y="145"/>
                  </a:lnTo>
                  <a:lnTo>
                    <a:pt x="33" y="146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32" y="148"/>
                  </a:lnTo>
                  <a:lnTo>
                    <a:pt x="33" y="148"/>
                  </a:lnTo>
                  <a:lnTo>
                    <a:pt x="34" y="149"/>
                  </a:lnTo>
                  <a:lnTo>
                    <a:pt x="32" y="150"/>
                  </a:lnTo>
                  <a:lnTo>
                    <a:pt x="31" y="150"/>
                  </a:lnTo>
                  <a:lnTo>
                    <a:pt x="32" y="151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4"/>
                  </a:lnTo>
                  <a:lnTo>
                    <a:pt x="33" y="155"/>
                  </a:lnTo>
                  <a:lnTo>
                    <a:pt x="34" y="155"/>
                  </a:lnTo>
                  <a:lnTo>
                    <a:pt x="36" y="156"/>
                  </a:lnTo>
                  <a:lnTo>
                    <a:pt x="38" y="157"/>
                  </a:lnTo>
                  <a:lnTo>
                    <a:pt x="39" y="157"/>
                  </a:lnTo>
                  <a:lnTo>
                    <a:pt x="40" y="157"/>
                  </a:lnTo>
                  <a:lnTo>
                    <a:pt x="41" y="156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9"/>
                  </a:lnTo>
                  <a:lnTo>
                    <a:pt x="45" y="161"/>
                  </a:lnTo>
                  <a:lnTo>
                    <a:pt x="44" y="163"/>
                  </a:lnTo>
                  <a:lnTo>
                    <a:pt x="44" y="165"/>
                  </a:lnTo>
                  <a:lnTo>
                    <a:pt x="44" y="166"/>
                  </a:lnTo>
                  <a:lnTo>
                    <a:pt x="44" y="167"/>
                  </a:lnTo>
                  <a:lnTo>
                    <a:pt x="44" y="168"/>
                  </a:lnTo>
                  <a:lnTo>
                    <a:pt x="44" y="169"/>
                  </a:lnTo>
                  <a:lnTo>
                    <a:pt x="43" y="170"/>
                  </a:lnTo>
                  <a:lnTo>
                    <a:pt x="42" y="171"/>
                  </a:lnTo>
                  <a:lnTo>
                    <a:pt x="41" y="173"/>
                  </a:lnTo>
                  <a:lnTo>
                    <a:pt x="40" y="173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7" y="175"/>
                  </a:lnTo>
                  <a:lnTo>
                    <a:pt x="36" y="176"/>
                  </a:lnTo>
                  <a:lnTo>
                    <a:pt x="35" y="176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3" y="178"/>
                  </a:lnTo>
                  <a:lnTo>
                    <a:pt x="33" y="179"/>
                  </a:lnTo>
                  <a:lnTo>
                    <a:pt x="32" y="179"/>
                  </a:lnTo>
                  <a:lnTo>
                    <a:pt x="31" y="179"/>
                  </a:lnTo>
                  <a:lnTo>
                    <a:pt x="31" y="180"/>
                  </a:lnTo>
                  <a:lnTo>
                    <a:pt x="31" y="181"/>
                  </a:lnTo>
                  <a:lnTo>
                    <a:pt x="32" y="182"/>
                  </a:lnTo>
                  <a:lnTo>
                    <a:pt x="33" y="182"/>
                  </a:lnTo>
                  <a:lnTo>
                    <a:pt x="35" y="183"/>
                  </a:lnTo>
                  <a:lnTo>
                    <a:pt x="36" y="184"/>
                  </a:lnTo>
                  <a:lnTo>
                    <a:pt x="36" y="185"/>
                  </a:lnTo>
                  <a:lnTo>
                    <a:pt x="36" y="186"/>
                  </a:lnTo>
                  <a:lnTo>
                    <a:pt x="35" y="186"/>
                  </a:lnTo>
                  <a:lnTo>
                    <a:pt x="35" y="188"/>
                  </a:lnTo>
                  <a:lnTo>
                    <a:pt x="34" y="189"/>
                  </a:lnTo>
                  <a:lnTo>
                    <a:pt x="33" y="190"/>
                  </a:lnTo>
                  <a:lnTo>
                    <a:pt x="29" y="190"/>
                  </a:lnTo>
                  <a:lnTo>
                    <a:pt x="26" y="191"/>
                  </a:lnTo>
                  <a:lnTo>
                    <a:pt x="24" y="192"/>
                  </a:lnTo>
                  <a:lnTo>
                    <a:pt x="23" y="192"/>
                  </a:lnTo>
                  <a:lnTo>
                    <a:pt x="22" y="192"/>
                  </a:lnTo>
                  <a:lnTo>
                    <a:pt x="19" y="192"/>
                  </a:lnTo>
                  <a:lnTo>
                    <a:pt x="20" y="193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3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6" y="192"/>
                  </a:lnTo>
                  <a:lnTo>
                    <a:pt x="16" y="191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2" y="191"/>
                  </a:lnTo>
                  <a:lnTo>
                    <a:pt x="10" y="190"/>
                  </a:lnTo>
                  <a:lnTo>
                    <a:pt x="10" y="191"/>
                  </a:lnTo>
                  <a:lnTo>
                    <a:pt x="11" y="192"/>
                  </a:lnTo>
                  <a:lnTo>
                    <a:pt x="11" y="193"/>
                  </a:lnTo>
                  <a:lnTo>
                    <a:pt x="10" y="192"/>
                  </a:lnTo>
                  <a:lnTo>
                    <a:pt x="9" y="192"/>
                  </a:lnTo>
                  <a:lnTo>
                    <a:pt x="8" y="192"/>
                  </a:lnTo>
                  <a:lnTo>
                    <a:pt x="7" y="193"/>
                  </a:lnTo>
                  <a:lnTo>
                    <a:pt x="6" y="194"/>
                  </a:lnTo>
                  <a:lnTo>
                    <a:pt x="5" y="194"/>
                  </a:lnTo>
                  <a:lnTo>
                    <a:pt x="3" y="194"/>
                  </a:lnTo>
                  <a:lnTo>
                    <a:pt x="3" y="195"/>
                  </a:lnTo>
                  <a:lnTo>
                    <a:pt x="2" y="195"/>
                  </a:lnTo>
                  <a:lnTo>
                    <a:pt x="3" y="195"/>
                  </a:lnTo>
                  <a:lnTo>
                    <a:pt x="4" y="196"/>
                  </a:lnTo>
                  <a:lnTo>
                    <a:pt x="4" y="198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5" y="200"/>
                  </a:lnTo>
                  <a:lnTo>
                    <a:pt x="6" y="200"/>
                  </a:lnTo>
                  <a:lnTo>
                    <a:pt x="7" y="200"/>
                  </a:lnTo>
                  <a:lnTo>
                    <a:pt x="6" y="202"/>
                  </a:lnTo>
                  <a:lnTo>
                    <a:pt x="7" y="204"/>
                  </a:lnTo>
                  <a:lnTo>
                    <a:pt x="10" y="205"/>
                  </a:lnTo>
                  <a:lnTo>
                    <a:pt x="9" y="206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11" y="211"/>
                  </a:lnTo>
                  <a:lnTo>
                    <a:pt x="13" y="213"/>
                  </a:lnTo>
                  <a:lnTo>
                    <a:pt x="13" y="216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8"/>
                  </a:lnTo>
                  <a:lnTo>
                    <a:pt x="13" y="219"/>
                  </a:lnTo>
                  <a:lnTo>
                    <a:pt x="13" y="220"/>
                  </a:lnTo>
                  <a:lnTo>
                    <a:pt x="13" y="221"/>
                  </a:lnTo>
                  <a:lnTo>
                    <a:pt x="13" y="222"/>
                  </a:lnTo>
                  <a:lnTo>
                    <a:pt x="13" y="223"/>
                  </a:lnTo>
                  <a:lnTo>
                    <a:pt x="13" y="224"/>
                  </a:lnTo>
                  <a:lnTo>
                    <a:pt x="12" y="224"/>
                  </a:lnTo>
                  <a:lnTo>
                    <a:pt x="11" y="225"/>
                  </a:lnTo>
                  <a:lnTo>
                    <a:pt x="10" y="228"/>
                  </a:lnTo>
                  <a:lnTo>
                    <a:pt x="9" y="229"/>
                  </a:lnTo>
                  <a:lnTo>
                    <a:pt x="8" y="230"/>
                  </a:lnTo>
                  <a:lnTo>
                    <a:pt x="8" y="231"/>
                  </a:lnTo>
                  <a:lnTo>
                    <a:pt x="8" y="233"/>
                  </a:lnTo>
                  <a:lnTo>
                    <a:pt x="8" y="234"/>
                  </a:lnTo>
                  <a:lnTo>
                    <a:pt x="9" y="234"/>
                  </a:lnTo>
                  <a:lnTo>
                    <a:pt x="11" y="233"/>
                  </a:lnTo>
                  <a:lnTo>
                    <a:pt x="12" y="234"/>
                  </a:lnTo>
                  <a:lnTo>
                    <a:pt x="11" y="234"/>
                  </a:lnTo>
                  <a:lnTo>
                    <a:pt x="10" y="234"/>
                  </a:lnTo>
                  <a:lnTo>
                    <a:pt x="11" y="234"/>
                  </a:lnTo>
                  <a:lnTo>
                    <a:pt x="10" y="235"/>
                  </a:lnTo>
                  <a:lnTo>
                    <a:pt x="9" y="237"/>
                  </a:lnTo>
                  <a:lnTo>
                    <a:pt x="5" y="239"/>
                  </a:lnTo>
                  <a:lnTo>
                    <a:pt x="4" y="239"/>
                  </a:lnTo>
                  <a:lnTo>
                    <a:pt x="3" y="241"/>
                  </a:lnTo>
                  <a:lnTo>
                    <a:pt x="3" y="242"/>
                  </a:lnTo>
                  <a:lnTo>
                    <a:pt x="2" y="242"/>
                  </a:lnTo>
                  <a:lnTo>
                    <a:pt x="2" y="241"/>
                  </a:lnTo>
                  <a:lnTo>
                    <a:pt x="2" y="241"/>
                  </a:lnTo>
                  <a:lnTo>
                    <a:pt x="1" y="240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1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3" y="245"/>
                  </a:lnTo>
                  <a:lnTo>
                    <a:pt x="4" y="245"/>
                  </a:lnTo>
                  <a:lnTo>
                    <a:pt x="6" y="245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6" y="247"/>
                  </a:lnTo>
                  <a:lnTo>
                    <a:pt x="6" y="248"/>
                  </a:lnTo>
                  <a:lnTo>
                    <a:pt x="7" y="249"/>
                  </a:lnTo>
                  <a:lnTo>
                    <a:pt x="8" y="249"/>
                  </a:lnTo>
                  <a:lnTo>
                    <a:pt x="8" y="250"/>
                  </a:lnTo>
                  <a:lnTo>
                    <a:pt x="8" y="251"/>
                  </a:lnTo>
                  <a:lnTo>
                    <a:pt x="8" y="251"/>
                  </a:lnTo>
                  <a:lnTo>
                    <a:pt x="8" y="252"/>
                  </a:lnTo>
                  <a:lnTo>
                    <a:pt x="8" y="253"/>
                  </a:lnTo>
                  <a:lnTo>
                    <a:pt x="7" y="253"/>
                  </a:lnTo>
                  <a:lnTo>
                    <a:pt x="6" y="253"/>
                  </a:lnTo>
                  <a:lnTo>
                    <a:pt x="6" y="254"/>
                  </a:lnTo>
                  <a:lnTo>
                    <a:pt x="6" y="255"/>
                  </a:lnTo>
                  <a:lnTo>
                    <a:pt x="6" y="256"/>
                  </a:lnTo>
                  <a:lnTo>
                    <a:pt x="5" y="256"/>
                  </a:lnTo>
                  <a:lnTo>
                    <a:pt x="4" y="256"/>
                  </a:lnTo>
                  <a:lnTo>
                    <a:pt x="4" y="257"/>
                  </a:lnTo>
                  <a:lnTo>
                    <a:pt x="5" y="258"/>
                  </a:lnTo>
                  <a:lnTo>
                    <a:pt x="6" y="258"/>
                  </a:lnTo>
                  <a:lnTo>
                    <a:pt x="5" y="259"/>
                  </a:lnTo>
                  <a:lnTo>
                    <a:pt x="5" y="259"/>
                  </a:lnTo>
                  <a:lnTo>
                    <a:pt x="6" y="259"/>
                  </a:lnTo>
                  <a:lnTo>
                    <a:pt x="6" y="259"/>
                  </a:lnTo>
                  <a:lnTo>
                    <a:pt x="6" y="260"/>
                  </a:lnTo>
                  <a:lnTo>
                    <a:pt x="7" y="260"/>
                  </a:lnTo>
                  <a:lnTo>
                    <a:pt x="8" y="260"/>
                  </a:lnTo>
                  <a:lnTo>
                    <a:pt x="9" y="260"/>
                  </a:lnTo>
                  <a:lnTo>
                    <a:pt x="10" y="261"/>
                  </a:lnTo>
                  <a:lnTo>
                    <a:pt x="12" y="265"/>
                  </a:lnTo>
                  <a:lnTo>
                    <a:pt x="11" y="265"/>
                  </a:lnTo>
                  <a:lnTo>
                    <a:pt x="12" y="266"/>
                  </a:lnTo>
                  <a:lnTo>
                    <a:pt x="13" y="267"/>
                  </a:lnTo>
                  <a:lnTo>
                    <a:pt x="15" y="267"/>
                  </a:lnTo>
                  <a:lnTo>
                    <a:pt x="14" y="268"/>
                  </a:lnTo>
                  <a:lnTo>
                    <a:pt x="14" y="268"/>
                  </a:lnTo>
                  <a:lnTo>
                    <a:pt x="13" y="268"/>
                  </a:lnTo>
                  <a:lnTo>
                    <a:pt x="12" y="269"/>
                  </a:lnTo>
                  <a:lnTo>
                    <a:pt x="12" y="271"/>
                  </a:lnTo>
                  <a:lnTo>
                    <a:pt x="12" y="272"/>
                  </a:lnTo>
                  <a:lnTo>
                    <a:pt x="12" y="273"/>
                  </a:lnTo>
                  <a:lnTo>
                    <a:pt x="13" y="273"/>
                  </a:lnTo>
                  <a:lnTo>
                    <a:pt x="13" y="274"/>
                  </a:lnTo>
                  <a:lnTo>
                    <a:pt x="13" y="275"/>
                  </a:lnTo>
                  <a:lnTo>
                    <a:pt x="15" y="274"/>
                  </a:lnTo>
                  <a:lnTo>
                    <a:pt x="16" y="274"/>
                  </a:lnTo>
                  <a:lnTo>
                    <a:pt x="18" y="275"/>
                  </a:lnTo>
                  <a:lnTo>
                    <a:pt x="18" y="276"/>
                  </a:lnTo>
                  <a:lnTo>
                    <a:pt x="18" y="277"/>
                  </a:lnTo>
                  <a:lnTo>
                    <a:pt x="19" y="277"/>
                  </a:lnTo>
                  <a:lnTo>
                    <a:pt x="19" y="278"/>
                  </a:lnTo>
                  <a:lnTo>
                    <a:pt x="19" y="280"/>
                  </a:lnTo>
                  <a:lnTo>
                    <a:pt x="18" y="281"/>
                  </a:lnTo>
                  <a:lnTo>
                    <a:pt x="18" y="281"/>
                  </a:lnTo>
                  <a:lnTo>
                    <a:pt x="19" y="283"/>
                  </a:lnTo>
                  <a:lnTo>
                    <a:pt x="19" y="284"/>
                  </a:lnTo>
                  <a:lnTo>
                    <a:pt x="19" y="285"/>
                  </a:lnTo>
                  <a:lnTo>
                    <a:pt x="18" y="285"/>
                  </a:lnTo>
                  <a:lnTo>
                    <a:pt x="17" y="285"/>
                  </a:lnTo>
                  <a:lnTo>
                    <a:pt x="16" y="285"/>
                  </a:lnTo>
                  <a:lnTo>
                    <a:pt x="16" y="285"/>
                  </a:lnTo>
                  <a:lnTo>
                    <a:pt x="15" y="285"/>
                  </a:lnTo>
                  <a:lnTo>
                    <a:pt x="15" y="286"/>
                  </a:lnTo>
                  <a:lnTo>
                    <a:pt x="16" y="287"/>
                  </a:lnTo>
                  <a:lnTo>
                    <a:pt x="15" y="287"/>
                  </a:lnTo>
                  <a:lnTo>
                    <a:pt x="13" y="288"/>
                  </a:lnTo>
                  <a:lnTo>
                    <a:pt x="13" y="288"/>
                  </a:lnTo>
                  <a:lnTo>
                    <a:pt x="13" y="289"/>
                  </a:lnTo>
                  <a:lnTo>
                    <a:pt x="12" y="290"/>
                  </a:lnTo>
                  <a:lnTo>
                    <a:pt x="11" y="290"/>
                  </a:lnTo>
                  <a:lnTo>
                    <a:pt x="12" y="291"/>
                  </a:lnTo>
                  <a:lnTo>
                    <a:pt x="12" y="292"/>
                  </a:lnTo>
                  <a:lnTo>
                    <a:pt x="12" y="293"/>
                  </a:lnTo>
                  <a:lnTo>
                    <a:pt x="11" y="293"/>
                  </a:lnTo>
                  <a:lnTo>
                    <a:pt x="10" y="293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0" y="295"/>
                  </a:lnTo>
                  <a:lnTo>
                    <a:pt x="10" y="296"/>
                  </a:lnTo>
                  <a:lnTo>
                    <a:pt x="10" y="297"/>
                  </a:lnTo>
                  <a:lnTo>
                    <a:pt x="10" y="298"/>
                  </a:lnTo>
                  <a:lnTo>
                    <a:pt x="10" y="300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303"/>
                  </a:lnTo>
                  <a:lnTo>
                    <a:pt x="11" y="305"/>
                  </a:lnTo>
                  <a:lnTo>
                    <a:pt x="12" y="306"/>
                  </a:lnTo>
                  <a:lnTo>
                    <a:pt x="12" y="305"/>
                  </a:lnTo>
                  <a:lnTo>
                    <a:pt x="13" y="306"/>
                  </a:lnTo>
                  <a:lnTo>
                    <a:pt x="13" y="310"/>
                  </a:lnTo>
                  <a:lnTo>
                    <a:pt x="14" y="310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7" y="311"/>
                  </a:lnTo>
                  <a:lnTo>
                    <a:pt x="17" y="312"/>
                  </a:lnTo>
                  <a:lnTo>
                    <a:pt x="18" y="312"/>
                  </a:lnTo>
                  <a:lnTo>
                    <a:pt x="19" y="312"/>
                  </a:lnTo>
                  <a:lnTo>
                    <a:pt x="19" y="313"/>
                  </a:lnTo>
                  <a:lnTo>
                    <a:pt x="20" y="314"/>
                  </a:lnTo>
                  <a:lnTo>
                    <a:pt x="21" y="314"/>
                  </a:lnTo>
                  <a:lnTo>
                    <a:pt x="23" y="314"/>
                  </a:lnTo>
                  <a:lnTo>
                    <a:pt x="24" y="315"/>
                  </a:lnTo>
                  <a:lnTo>
                    <a:pt x="25" y="315"/>
                  </a:lnTo>
                  <a:lnTo>
                    <a:pt x="24" y="316"/>
                  </a:lnTo>
                  <a:lnTo>
                    <a:pt x="24" y="317"/>
                  </a:lnTo>
                  <a:lnTo>
                    <a:pt x="24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5" y="320"/>
                  </a:lnTo>
                  <a:lnTo>
                    <a:pt x="24" y="319"/>
                  </a:lnTo>
                  <a:lnTo>
                    <a:pt x="24" y="320"/>
                  </a:lnTo>
                  <a:lnTo>
                    <a:pt x="21" y="322"/>
                  </a:lnTo>
                  <a:lnTo>
                    <a:pt x="20" y="323"/>
                  </a:lnTo>
                  <a:lnTo>
                    <a:pt x="20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0" y="324"/>
                  </a:lnTo>
                  <a:lnTo>
                    <a:pt x="20" y="325"/>
                  </a:lnTo>
                  <a:lnTo>
                    <a:pt x="19" y="327"/>
                  </a:lnTo>
                  <a:lnTo>
                    <a:pt x="19" y="328"/>
                  </a:lnTo>
                  <a:lnTo>
                    <a:pt x="19" y="330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19" y="335"/>
                  </a:lnTo>
                  <a:lnTo>
                    <a:pt x="19" y="335"/>
                  </a:lnTo>
                  <a:lnTo>
                    <a:pt x="19" y="334"/>
                  </a:lnTo>
                  <a:lnTo>
                    <a:pt x="20" y="334"/>
                  </a:lnTo>
                  <a:lnTo>
                    <a:pt x="24" y="336"/>
                  </a:lnTo>
                  <a:lnTo>
                    <a:pt x="25" y="336"/>
                  </a:lnTo>
                  <a:lnTo>
                    <a:pt x="25" y="337"/>
                  </a:lnTo>
                  <a:lnTo>
                    <a:pt x="26" y="338"/>
                  </a:lnTo>
                  <a:lnTo>
                    <a:pt x="27" y="340"/>
                  </a:lnTo>
                  <a:lnTo>
                    <a:pt x="27" y="341"/>
                  </a:lnTo>
                  <a:lnTo>
                    <a:pt x="27" y="341"/>
                  </a:lnTo>
                  <a:lnTo>
                    <a:pt x="27" y="342"/>
                  </a:lnTo>
                  <a:lnTo>
                    <a:pt x="27" y="343"/>
                  </a:lnTo>
                  <a:lnTo>
                    <a:pt x="27" y="343"/>
                  </a:lnTo>
                  <a:lnTo>
                    <a:pt x="30" y="345"/>
                  </a:lnTo>
                  <a:lnTo>
                    <a:pt x="30" y="346"/>
                  </a:lnTo>
                  <a:lnTo>
                    <a:pt x="30" y="346"/>
                  </a:lnTo>
                  <a:lnTo>
                    <a:pt x="31" y="346"/>
                  </a:lnTo>
                  <a:lnTo>
                    <a:pt x="31" y="347"/>
                  </a:lnTo>
                  <a:lnTo>
                    <a:pt x="31" y="348"/>
                  </a:lnTo>
                  <a:lnTo>
                    <a:pt x="31" y="349"/>
                  </a:lnTo>
                  <a:lnTo>
                    <a:pt x="32" y="349"/>
                  </a:lnTo>
                  <a:lnTo>
                    <a:pt x="32" y="348"/>
                  </a:lnTo>
                  <a:lnTo>
                    <a:pt x="33" y="349"/>
                  </a:lnTo>
                  <a:lnTo>
                    <a:pt x="32" y="350"/>
                  </a:lnTo>
                  <a:lnTo>
                    <a:pt x="32" y="351"/>
                  </a:lnTo>
                  <a:lnTo>
                    <a:pt x="33" y="352"/>
                  </a:lnTo>
                  <a:lnTo>
                    <a:pt x="35" y="352"/>
                  </a:lnTo>
                  <a:lnTo>
                    <a:pt x="36" y="353"/>
                  </a:lnTo>
                  <a:lnTo>
                    <a:pt x="36" y="353"/>
                  </a:lnTo>
                  <a:lnTo>
                    <a:pt x="36" y="352"/>
                  </a:lnTo>
                  <a:lnTo>
                    <a:pt x="36" y="350"/>
                  </a:lnTo>
                  <a:lnTo>
                    <a:pt x="36" y="349"/>
                  </a:lnTo>
                  <a:lnTo>
                    <a:pt x="36" y="348"/>
                  </a:lnTo>
                  <a:lnTo>
                    <a:pt x="37" y="348"/>
                  </a:lnTo>
                  <a:lnTo>
                    <a:pt x="38" y="349"/>
                  </a:lnTo>
                  <a:lnTo>
                    <a:pt x="40" y="349"/>
                  </a:lnTo>
                  <a:lnTo>
                    <a:pt x="43" y="350"/>
                  </a:lnTo>
                  <a:lnTo>
                    <a:pt x="44" y="350"/>
                  </a:lnTo>
                  <a:lnTo>
                    <a:pt x="44" y="353"/>
                  </a:lnTo>
                  <a:lnTo>
                    <a:pt x="44" y="353"/>
                  </a:lnTo>
                  <a:lnTo>
                    <a:pt x="44" y="354"/>
                  </a:lnTo>
                  <a:lnTo>
                    <a:pt x="46" y="353"/>
                  </a:lnTo>
                  <a:lnTo>
                    <a:pt x="46" y="353"/>
                  </a:lnTo>
                  <a:lnTo>
                    <a:pt x="48" y="353"/>
                  </a:lnTo>
                  <a:lnTo>
                    <a:pt x="49" y="354"/>
                  </a:lnTo>
                  <a:lnTo>
                    <a:pt x="53" y="354"/>
                  </a:lnTo>
                  <a:lnTo>
                    <a:pt x="53" y="354"/>
                  </a:lnTo>
                  <a:lnTo>
                    <a:pt x="54" y="354"/>
                  </a:lnTo>
                  <a:lnTo>
                    <a:pt x="54" y="353"/>
                  </a:lnTo>
                  <a:lnTo>
                    <a:pt x="55" y="353"/>
                  </a:lnTo>
                  <a:lnTo>
                    <a:pt x="56" y="353"/>
                  </a:lnTo>
                  <a:lnTo>
                    <a:pt x="56" y="353"/>
                  </a:lnTo>
                  <a:lnTo>
                    <a:pt x="56" y="352"/>
                  </a:lnTo>
                  <a:lnTo>
                    <a:pt x="57" y="351"/>
                  </a:lnTo>
                  <a:lnTo>
                    <a:pt x="58" y="351"/>
                  </a:lnTo>
                  <a:lnTo>
                    <a:pt x="59" y="352"/>
                  </a:lnTo>
                  <a:lnTo>
                    <a:pt x="61" y="352"/>
                  </a:lnTo>
                  <a:lnTo>
                    <a:pt x="61" y="353"/>
                  </a:lnTo>
                  <a:lnTo>
                    <a:pt x="61" y="353"/>
                  </a:lnTo>
                  <a:lnTo>
                    <a:pt x="61" y="353"/>
                  </a:lnTo>
                  <a:lnTo>
                    <a:pt x="61" y="353"/>
                  </a:lnTo>
                  <a:lnTo>
                    <a:pt x="62" y="355"/>
                  </a:lnTo>
                  <a:lnTo>
                    <a:pt x="62" y="356"/>
                  </a:lnTo>
                  <a:lnTo>
                    <a:pt x="63" y="356"/>
                  </a:lnTo>
                  <a:lnTo>
                    <a:pt x="65" y="357"/>
                  </a:lnTo>
                  <a:lnTo>
                    <a:pt x="66" y="357"/>
                  </a:lnTo>
                  <a:lnTo>
                    <a:pt x="66" y="358"/>
                  </a:lnTo>
                  <a:lnTo>
                    <a:pt x="67" y="359"/>
                  </a:lnTo>
                  <a:lnTo>
                    <a:pt x="68" y="359"/>
                  </a:lnTo>
                  <a:lnTo>
                    <a:pt x="69" y="359"/>
                  </a:lnTo>
                  <a:lnTo>
                    <a:pt x="70" y="359"/>
                  </a:lnTo>
                  <a:lnTo>
                    <a:pt x="70" y="359"/>
                  </a:lnTo>
                  <a:lnTo>
                    <a:pt x="71" y="359"/>
                  </a:lnTo>
                  <a:lnTo>
                    <a:pt x="72" y="358"/>
                  </a:lnTo>
                  <a:lnTo>
                    <a:pt x="76" y="359"/>
                  </a:lnTo>
                  <a:lnTo>
                    <a:pt x="78" y="359"/>
                  </a:lnTo>
                  <a:lnTo>
                    <a:pt x="84" y="362"/>
                  </a:lnTo>
                  <a:lnTo>
                    <a:pt x="88" y="363"/>
                  </a:lnTo>
                  <a:lnTo>
                    <a:pt x="87" y="364"/>
                  </a:lnTo>
                  <a:lnTo>
                    <a:pt x="87" y="367"/>
                  </a:lnTo>
                  <a:lnTo>
                    <a:pt x="85" y="370"/>
                  </a:lnTo>
                  <a:lnTo>
                    <a:pt x="84" y="371"/>
                  </a:lnTo>
                  <a:lnTo>
                    <a:pt x="84" y="372"/>
                  </a:lnTo>
                  <a:lnTo>
                    <a:pt x="82" y="372"/>
                  </a:lnTo>
                  <a:lnTo>
                    <a:pt x="82" y="373"/>
                  </a:lnTo>
                  <a:lnTo>
                    <a:pt x="81" y="373"/>
                  </a:lnTo>
                  <a:lnTo>
                    <a:pt x="81" y="374"/>
                  </a:lnTo>
                  <a:lnTo>
                    <a:pt x="79" y="374"/>
                  </a:lnTo>
                  <a:lnTo>
                    <a:pt x="79" y="375"/>
                  </a:lnTo>
                  <a:lnTo>
                    <a:pt x="79" y="376"/>
                  </a:lnTo>
                  <a:lnTo>
                    <a:pt x="79" y="377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8" y="379"/>
                  </a:lnTo>
                  <a:lnTo>
                    <a:pt x="78" y="379"/>
                  </a:lnTo>
                  <a:lnTo>
                    <a:pt x="77" y="380"/>
                  </a:lnTo>
                  <a:lnTo>
                    <a:pt x="76" y="380"/>
                  </a:lnTo>
                  <a:lnTo>
                    <a:pt x="74" y="383"/>
                  </a:lnTo>
                  <a:lnTo>
                    <a:pt x="74" y="385"/>
                  </a:lnTo>
                  <a:lnTo>
                    <a:pt x="74" y="387"/>
                  </a:lnTo>
                  <a:lnTo>
                    <a:pt x="74" y="388"/>
                  </a:lnTo>
                  <a:lnTo>
                    <a:pt x="73" y="389"/>
                  </a:lnTo>
                  <a:lnTo>
                    <a:pt x="72" y="389"/>
                  </a:lnTo>
                  <a:lnTo>
                    <a:pt x="72" y="391"/>
                  </a:lnTo>
                  <a:lnTo>
                    <a:pt x="72" y="392"/>
                  </a:lnTo>
                  <a:lnTo>
                    <a:pt x="71" y="392"/>
                  </a:lnTo>
                  <a:lnTo>
                    <a:pt x="71" y="393"/>
                  </a:lnTo>
                  <a:lnTo>
                    <a:pt x="71" y="395"/>
                  </a:lnTo>
                  <a:lnTo>
                    <a:pt x="71" y="396"/>
                  </a:lnTo>
                  <a:lnTo>
                    <a:pt x="71" y="396"/>
                  </a:lnTo>
                  <a:lnTo>
                    <a:pt x="71" y="397"/>
                  </a:lnTo>
                  <a:lnTo>
                    <a:pt x="71" y="398"/>
                  </a:lnTo>
                  <a:lnTo>
                    <a:pt x="71" y="399"/>
                  </a:lnTo>
                  <a:lnTo>
                    <a:pt x="70" y="400"/>
                  </a:lnTo>
                  <a:lnTo>
                    <a:pt x="70" y="400"/>
                  </a:lnTo>
                  <a:lnTo>
                    <a:pt x="70" y="402"/>
                  </a:lnTo>
                  <a:lnTo>
                    <a:pt x="70" y="403"/>
                  </a:lnTo>
                  <a:lnTo>
                    <a:pt x="70" y="404"/>
                  </a:lnTo>
                  <a:lnTo>
                    <a:pt x="69" y="405"/>
                  </a:lnTo>
                  <a:lnTo>
                    <a:pt x="66" y="408"/>
                  </a:lnTo>
                  <a:lnTo>
                    <a:pt x="66" y="409"/>
                  </a:lnTo>
                  <a:lnTo>
                    <a:pt x="66" y="410"/>
                  </a:lnTo>
                  <a:lnTo>
                    <a:pt x="65" y="410"/>
                  </a:lnTo>
                  <a:lnTo>
                    <a:pt x="65" y="411"/>
                  </a:lnTo>
                  <a:lnTo>
                    <a:pt x="65" y="411"/>
                  </a:lnTo>
                  <a:lnTo>
                    <a:pt x="65" y="412"/>
                  </a:lnTo>
                  <a:lnTo>
                    <a:pt x="65" y="414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6" y="420"/>
                  </a:lnTo>
                  <a:lnTo>
                    <a:pt x="65" y="421"/>
                  </a:lnTo>
                  <a:lnTo>
                    <a:pt x="65" y="422"/>
                  </a:lnTo>
                  <a:lnTo>
                    <a:pt x="65" y="422"/>
                  </a:lnTo>
                  <a:lnTo>
                    <a:pt x="65" y="423"/>
                  </a:lnTo>
                  <a:lnTo>
                    <a:pt x="64" y="424"/>
                  </a:lnTo>
                  <a:lnTo>
                    <a:pt x="64" y="425"/>
                  </a:lnTo>
                  <a:lnTo>
                    <a:pt x="64" y="426"/>
                  </a:lnTo>
                  <a:lnTo>
                    <a:pt x="64" y="427"/>
                  </a:lnTo>
                  <a:lnTo>
                    <a:pt x="63" y="428"/>
                  </a:lnTo>
                  <a:lnTo>
                    <a:pt x="63" y="430"/>
                  </a:lnTo>
                  <a:lnTo>
                    <a:pt x="63" y="430"/>
                  </a:lnTo>
                  <a:lnTo>
                    <a:pt x="63" y="432"/>
                  </a:lnTo>
                  <a:lnTo>
                    <a:pt x="63" y="432"/>
                  </a:lnTo>
                  <a:lnTo>
                    <a:pt x="63" y="433"/>
                  </a:lnTo>
                  <a:lnTo>
                    <a:pt x="62" y="433"/>
                  </a:lnTo>
                  <a:lnTo>
                    <a:pt x="62" y="434"/>
                  </a:lnTo>
                  <a:lnTo>
                    <a:pt x="62" y="435"/>
                  </a:lnTo>
                  <a:lnTo>
                    <a:pt x="62" y="436"/>
                  </a:lnTo>
                  <a:lnTo>
                    <a:pt x="63" y="436"/>
                  </a:lnTo>
                  <a:lnTo>
                    <a:pt x="64" y="437"/>
                  </a:lnTo>
                  <a:lnTo>
                    <a:pt x="65" y="439"/>
                  </a:lnTo>
                  <a:lnTo>
                    <a:pt x="65" y="439"/>
                  </a:lnTo>
                  <a:lnTo>
                    <a:pt x="65" y="440"/>
                  </a:lnTo>
                  <a:lnTo>
                    <a:pt x="65" y="441"/>
                  </a:lnTo>
                  <a:lnTo>
                    <a:pt x="67" y="440"/>
                  </a:lnTo>
                  <a:lnTo>
                    <a:pt x="68" y="440"/>
                  </a:lnTo>
                  <a:lnTo>
                    <a:pt x="68" y="442"/>
                  </a:lnTo>
                  <a:lnTo>
                    <a:pt x="67" y="442"/>
                  </a:lnTo>
                  <a:lnTo>
                    <a:pt x="66" y="442"/>
                  </a:lnTo>
                  <a:lnTo>
                    <a:pt x="68" y="443"/>
                  </a:lnTo>
                  <a:lnTo>
                    <a:pt x="69" y="443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2"/>
                  </a:lnTo>
                  <a:lnTo>
                    <a:pt x="74" y="441"/>
                  </a:lnTo>
                  <a:lnTo>
                    <a:pt x="74" y="440"/>
                  </a:lnTo>
                  <a:lnTo>
                    <a:pt x="75" y="440"/>
                  </a:lnTo>
                  <a:lnTo>
                    <a:pt x="78" y="440"/>
                  </a:lnTo>
                  <a:lnTo>
                    <a:pt x="78" y="441"/>
                  </a:lnTo>
                  <a:lnTo>
                    <a:pt x="78" y="442"/>
                  </a:lnTo>
                  <a:lnTo>
                    <a:pt x="82" y="442"/>
                  </a:lnTo>
                  <a:lnTo>
                    <a:pt x="84" y="442"/>
                  </a:lnTo>
                  <a:lnTo>
                    <a:pt x="85" y="442"/>
                  </a:lnTo>
                  <a:lnTo>
                    <a:pt x="85" y="441"/>
                  </a:lnTo>
                  <a:lnTo>
                    <a:pt x="85" y="440"/>
                  </a:lnTo>
                  <a:lnTo>
                    <a:pt x="86" y="440"/>
                  </a:lnTo>
                  <a:lnTo>
                    <a:pt x="87" y="440"/>
                  </a:lnTo>
                  <a:lnTo>
                    <a:pt x="87" y="439"/>
                  </a:lnTo>
                  <a:lnTo>
                    <a:pt x="87" y="439"/>
                  </a:lnTo>
                  <a:lnTo>
                    <a:pt x="90" y="439"/>
                  </a:lnTo>
                  <a:lnTo>
                    <a:pt x="91" y="439"/>
                  </a:lnTo>
                  <a:lnTo>
                    <a:pt x="92" y="439"/>
                  </a:lnTo>
                  <a:lnTo>
                    <a:pt x="92" y="440"/>
                  </a:lnTo>
                  <a:lnTo>
                    <a:pt x="93" y="440"/>
                  </a:lnTo>
                  <a:lnTo>
                    <a:pt x="95" y="441"/>
                  </a:lnTo>
                  <a:lnTo>
                    <a:pt x="97" y="441"/>
                  </a:lnTo>
                  <a:lnTo>
                    <a:pt x="98" y="441"/>
                  </a:lnTo>
                  <a:lnTo>
                    <a:pt x="98" y="440"/>
                  </a:lnTo>
                  <a:lnTo>
                    <a:pt x="99" y="439"/>
                  </a:lnTo>
                  <a:lnTo>
                    <a:pt x="100" y="439"/>
                  </a:lnTo>
                  <a:lnTo>
                    <a:pt x="100" y="439"/>
                  </a:lnTo>
                  <a:lnTo>
                    <a:pt x="101" y="439"/>
                  </a:lnTo>
                  <a:lnTo>
                    <a:pt x="101" y="440"/>
                  </a:lnTo>
                  <a:lnTo>
                    <a:pt x="102" y="440"/>
                  </a:lnTo>
                  <a:lnTo>
                    <a:pt x="103" y="440"/>
                  </a:lnTo>
                  <a:lnTo>
                    <a:pt x="103" y="439"/>
                  </a:lnTo>
                  <a:lnTo>
                    <a:pt x="103" y="439"/>
                  </a:lnTo>
                  <a:lnTo>
                    <a:pt x="103" y="438"/>
                  </a:lnTo>
                  <a:lnTo>
                    <a:pt x="104" y="439"/>
                  </a:lnTo>
                  <a:lnTo>
                    <a:pt x="104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0" y="437"/>
                  </a:lnTo>
                  <a:lnTo>
                    <a:pt x="100" y="437"/>
                  </a:lnTo>
                  <a:lnTo>
                    <a:pt x="100" y="438"/>
                  </a:lnTo>
                  <a:lnTo>
                    <a:pt x="99" y="438"/>
                  </a:lnTo>
                  <a:lnTo>
                    <a:pt x="98" y="438"/>
                  </a:lnTo>
                  <a:lnTo>
                    <a:pt x="97" y="438"/>
                  </a:lnTo>
                  <a:lnTo>
                    <a:pt x="96" y="437"/>
                  </a:lnTo>
                  <a:lnTo>
                    <a:pt x="95" y="436"/>
                  </a:lnTo>
                  <a:lnTo>
                    <a:pt x="96" y="436"/>
                  </a:lnTo>
                  <a:lnTo>
                    <a:pt x="96" y="435"/>
                  </a:lnTo>
                  <a:lnTo>
                    <a:pt x="95" y="435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99" y="431"/>
                  </a:lnTo>
                  <a:lnTo>
                    <a:pt x="101" y="430"/>
                  </a:lnTo>
                  <a:lnTo>
                    <a:pt x="101" y="430"/>
                  </a:lnTo>
                  <a:lnTo>
                    <a:pt x="102" y="430"/>
                  </a:lnTo>
                  <a:lnTo>
                    <a:pt x="103" y="430"/>
                  </a:lnTo>
                  <a:lnTo>
                    <a:pt x="104" y="430"/>
                  </a:lnTo>
                  <a:lnTo>
                    <a:pt x="104" y="430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4" y="430"/>
                  </a:lnTo>
                  <a:lnTo>
                    <a:pt x="105" y="430"/>
                  </a:lnTo>
                  <a:lnTo>
                    <a:pt x="106" y="430"/>
                  </a:lnTo>
                  <a:lnTo>
                    <a:pt x="106" y="431"/>
                  </a:lnTo>
                  <a:lnTo>
                    <a:pt x="107" y="431"/>
                  </a:lnTo>
                  <a:lnTo>
                    <a:pt x="108" y="431"/>
                  </a:lnTo>
                  <a:lnTo>
                    <a:pt x="108" y="432"/>
                  </a:lnTo>
                  <a:lnTo>
                    <a:pt x="107" y="432"/>
                  </a:lnTo>
                  <a:lnTo>
                    <a:pt x="107" y="433"/>
                  </a:lnTo>
                  <a:lnTo>
                    <a:pt x="108" y="434"/>
                  </a:lnTo>
                  <a:lnTo>
                    <a:pt x="108" y="435"/>
                  </a:lnTo>
                  <a:lnTo>
                    <a:pt x="110" y="435"/>
                  </a:lnTo>
                  <a:lnTo>
                    <a:pt x="110" y="434"/>
                  </a:lnTo>
                  <a:lnTo>
                    <a:pt x="110" y="433"/>
                  </a:lnTo>
                  <a:lnTo>
                    <a:pt x="111" y="433"/>
                  </a:lnTo>
                  <a:lnTo>
                    <a:pt x="112" y="434"/>
                  </a:lnTo>
                  <a:lnTo>
                    <a:pt x="113" y="435"/>
                  </a:lnTo>
                  <a:lnTo>
                    <a:pt x="112" y="435"/>
                  </a:lnTo>
                  <a:lnTo>
                    <a:pt x="113" y="436"/>
                  </a:lnTo>
                  <a:lnTo>
                    <a:pt x="114" y="437"/>
                  </a:lnTo>
                  <a:lnTo>
                    <a:pt x="115" y="437"/>
                  </a:lnTo>
                  <a:lnTo>
                    <a:pt x="117" y="437"/>
                  </a:lnTo>
                  <a:lnTo>
                    <a:pt x="118" y="437"/>
                  </a:lnTo>
                  <a:lnTo>
                    <a:pt x="119" y="436"/>
                  </a:lnTo>
                  <a:lnTo>
                    <a:pt x="120" y="436"/>
                  </a:lnTo>
                  <a:lnTo>
                    <a:pt x="123" y="436"/>
                  </a:lnTo>
                  <a:lnTo>
                    <a:pt x="125" y="436"/>
                  </a:lnTo>
                  <a:lnTo>
                    <a:pt x="126" y="437"/>
                  </a:lnTo>
                  <a:lnTo>
                    <a:pt x="127" y="437"/>
                  </a:lnTo>
                  <a:lnTo>
                    <a:pt x="129" y="437"/>
                  </a:lnTo>
                  <a:lnTo>
                    <a:pt x="139" y="444"/>
                  </a:lnTo>
                  <a:lnTo>
                    <a:pt x="142" y="445"/>
                  </a:lnTo>
                  <a:lnTo>
                    <a:pt x="144" y="445"/>
                  </a:lnTo>
                  <a:lnTo>
                    <a:pt x="145" y="444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6" y="441"/>
                  </a:lnTo>
                  <a:lnTo>
                    <a:pt x="147" y="441"/>
                  </a:lnTo>
                  <a:lnTo>
                    <a:pt x="147" y="440"/>
                  </a:lnTo>
                  <a:lnTo>
                    <a:pt x="148" y="441"/>
                  </a:lnTo>
                  <a:lnTo>
                    <a:pt x="149" y="441"/>
                  </a:lnTo>
                  <a:lnTo>
                    <a:pt x="149" y="442"/>
                  </a:lnTo>
                  <a:lnTo>
                    <a:pt x="149" y="443"/>
                  </a:lnTo>
                  <a:lnTo>
                    <a:pt x="150" y="444"/>
                  </a:lnTo>
                  <a:lnTo>
                    <a:pt x="151" y="444"/>
                  </a:lnTo>
                  <a:lnTo>
                    <a:pt x="152" y="444"/>
                  </a:lnTo>
                  <a:lnTo>
                    <a:pt x="153" y="444"/>
                  </a:lnTo>
                  <a:lnTo>
                    <a:pt x="154" y="444"/>
                  </a:lnTo>
                  <a:lnTo>
                    <a:pt x="155" y="444"/>
                  </a:lnTo>
                  <a:lnTo>
                    <a:pt x="155" y="445"/>
                  </a:lnTo>
                  <a:lnTo>
                    <a:pt x="155" y="446"/>
                  </a:lnTo>
                  <a:lnTo>
                    <a:pt x="155" y="447"/>
                  </a:lnTo>
                  <a:lnTo>
                    <a:pt x="156" y="447"/>
                  </a:lnTo>
                  <a:lnTo>
                    <a:pt x="156" y="447"/>
                  </a:lnTo>
                  <a:lnTo>
                    <a:pt x="157" y="447"/>
                  </a:lnTo>
                  <a:lnTo>
                    <a:pt x="159" y="449"/>
                  </a:lnTo>
                  <a:lnTo>
                    <a:pt x="159" y="450"/>
                  </a:lnTo>
                  <a:lnTo>
                    <a:pt x="159" y="451"/>
                  </a:lnTo>
                  <a:lnTo>
                    <a:pt x="158" y="451"/>
                  </a:lnTo>
                  <a:lnTo>
                    <a:pt x="159" y="452"/>
                  </a:lnTo>
                  <a:lnTo>
                    <a:pt x="159" y="453"/>
                  </a:lnTo>
                  <a:lnTo>
                    <a:pt x="159" y="454"/>
                  </a:lnTo>
                  <a:lnTo>
                    <a:pt x="160" y="454"/>
                  </a:lnTo>
                  <a:lnTo>
                    <a:pt x="161" y="454"/>
                  </a:lnTo>
                  <a:lnTo>
                    <a:pt x="162" y="454"/>
                  </a:lnTo>
                  <a:lnTo>
                    <a:pt x="162" y="453"/>
                  </a:lnTo>
                  <a:lnTo>
                    <a:pt x="163" y="453"/>
                  </a:lnTo>
                  <a:lnTo>
                    <a:pt x="164" y="453"/>
                  </a:lnTo>
                  <a:lnTo>
                    <a:pt x="164" y="454"/>
                  </a:lnTo>
                  <a:lnTo>
                    <a:pt x="163" y="456"/>
                  </a:lnTo>
                  <a:lnTo>
                    <a:pt x="163" y="456"/>
                  </a:lnTo>
                  <a:lnTo>
                    <a:pt x="163" y="457"/>
                  </a:lnTo>
                  <a:lnTo>
                    <a:pt x="163" y="457"/>
                  </a:lnTo>
                  <a:lnTo>
                    <a:pt x="163" y="458"/>
                  </a:lnTo>
                  <a:lnTo>
                    <a:pt x="163" y="458"/>
                  </a:lnTo>
                  <a:lnTo>
                    <a:pt x="164" y="458"/>
                  </a:lnTo>
                  <a:lnTo>
                    <a:pt x="165" y="457"/>
                  </a:lnTo>
                  <a:lnTo>
                    <a:pt x="167" y="456"/>
                  </a:lnTo>
                  <a:lnTo>
                    <a:pt x="168" y="456"/>
                  </a:lnTo>
                  <a:lnTo>
                    <a:pt x="169" y="455"/>
                  </a:lnTo>
                  <a:lnTo>
                    <a:pt x="170" y="454"/>
                  </a:lnTo>
                  <a:lnTo>
                    <a:pt x="171" y="453"/>
                  </a:lnTo>
                  <a:lnTo>
                    <a:pt x="172" y="453"/>
                  </a:lnTo>
                  <a:lnTo>
                    <a:pt x="172" y="452"/>
                  </a:lnTo>
                  <a:lnTo>
                    <a:pt x="172" y="451"/>
                  </a:lnTo>
                  <a:lnTo>
                    <a:pt x="173" y="449"/>
                  </a:lnTo>
                  <a:lnTo>
                    <a:pt x="173" y="448"/>
                  </a:lnTo>
                  <a:lnTo>
                    <a:pt x="173" y="447"/>
                  </a:lnTo>
                  <a:lnTo>
                    <a:pt x="172" y="447"/>
                  </a:lnTo>
                  <a:lnTo>
                    <a:pt x="172" y="447"/>
                  </a:lnTo>
                  <a:lnTo>
                    <a:pt x="172" y="444"/>
                  </a:lnTo>
                  <a:lnTo>
                    <a:pt x="172" y="443"/>
                  </a:lnTo>
                  <a:lnTo>
                    <a:pt x="172" y="442"/>
                  </a:lnTo>
                  <a:lnTo>
                    <a:pt x="172" y="441"/>
                  </a:lnTo>
                  <a:lnTo>
                    <a:pt x="172" y="441"/>
                  </a:lnTo>
                  <a:lnTo>
                    <a:pt x="173" y="441"/>
                  </a:lnTo>
                  <a:lnTo>
                    <a:pt x="173" y="442"/>
                  </a:lnTo>
                  <a:lnTo>
                    <a:pt x="173" y="443"/>
                  </a:lnTo>
                  <a:lnTo>
                    <a:pt x="173" y="444"/>
                  </a:lnTo>
                  <a:lnTo>
                    <a:pt x="174" y="444"/>
                  </a:lnTo>
                  <a:lnTo>
                    <a:pt x="176" y="444"/>
                  </a:lnTo>
                  <a:lnTo>
                    <a:pt x="177" y="444"/>
                  </a:lnTo>
                  <a:lnTo>
                    <a:pt x="178" y="443"/>
                  </a:lnTo>
                  <a:lnTo>
                    <a:pt x="179" y="442"/>
                  </a:lnTo>
                  <a:lnTo>
                    <a:pt x="180" y="442"/>
                  </a:lnTo>
                  <a:lnTo>
                    <a:pt x="184" y="444"/>
                  </a:lnTo>
                  <a:lnTo>
                    <a:pt x="185" y="445"/>
                  </a:lnTo>
                  <a:lnTo>
                    <a:pt x="186" y="445"/>
                  </a:lnTo>
                  <a:lnTo>
                    <a:pt x="187" y="444"/>
                  </a:lnTo>
                  <a:lnTo>
                    <a:pt x="188" y="444"/>
                  </a:lnTo>
                  <a:lnTo>
                    <a:pt x="189" y="444"/>
                  </a:lnTo>
                  <a:lnTo>
                    <a:pt x="189" y="445"/>
                  </a:lnTo>
                  <a:lnTo>
                    <a:pt x="189" y="446"/>
                  </a:lnTo>
                  <a:lnTo>
                    <a:pt x="188" y="447"/>
                  </a:lnTo>
                  <a:lnTo>
                    <a:pt x="189" y="447"/>
                  </a:lnTo>
                  <a:lnTo>
                    <a:pt x="190" y="447"/>
                  </a:lnTo>
                  <a:lnTo>
                    <a:pt x="192" y="450"/>
                  </a:lnTo>
                  <a:lnTo>
                    <a:pt x="192" y="451"/>
                  </a:lnTo>
                  <a:lnTo>
                    <a:pt x="192" y="452"/>
                  </a:lnTo>
                  <a:lnTo>
                    <a:pt x="193" y="452"/>
                  </a:lnTo>
                  <a:lnTo>
                    <a:pt x="197" y="452"/>
                  </a:lnTo>
                  <a:lnTo>
                    <a:pt x="197" y="452"/>
                  </a:lnTo>
                  <a:lnTo>
                    <a:pt x="200" y="450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2" y="452"/>
                  </a:lnTo>
                  <a:lnTo>
                    <a:pt x="203" y="452"/>
                  </a:lnTo>
                  <a:lnTo>
                    <a:pt x="204" y="452"/>
                  </a:lnTo>
                  <a:lnTo>
                    <a:pt x="205" y="451"/>
                  </a:lnTo>
                  <a:lnTo>
                    <a:pt x="205" y="450"/>
                  </a:lnTo>
                  <a:lnTo>
                    <a:pt x="206" y="449"/>
                  </a:lnTo>
                  <a:lnTo>
                    <a:pt x="206" y="449"/>
                  </a:lnTo>
                  <a:lnTo>
                    <a:pt x="207" y="449"/>
                  </a:lnTo>
                  <a:lnTo>
                    <a:pt x="208" y="449"/>
                  </a:lnTo>
                  <a:lnTo>
                    <a:pt x="208" y="448"/>
                  </a:lnTo>
                  <a:lnTo>
                    <a:pt x="207" y="447"/>
                  </a:lnTo>
                  <a:lnTo>
                    <a:pt x="209" y="446"/>
                  </a:lnTo>
                  <a:lnTo>
                    <a:pt x="210" y="446"/>
                  </a:lnTo>
                  <a:lnTo>
                    <a:pt x="211" y="446"/>
                  </a:lnTo>
                  <a:lnTo>
                    <a:pt x="212" y="446"/>
                  </a:lnTo>
                  <a:lnTo>
                    <a:pt x="214" y="446"/>
                  </a:lnTo>
                  <a:lnTo>
                    <a:pt x="214" y="445"/>
                  </a:lnTo>
                  <a:lnTo>
                    <a:pt x="215" y="444"/>
                  </a:lnTo>
                  <a:lnTo>
                    <a:pt x="215" y="442"/>
                  </a:lnTo>
                  <a:lnTo>
                    <a:pt x="216" y="442"/>
                  </a:lnTo>
                  <a:lnTo>
                    <a:pt x="217" y="441"/>
                  </a:lnTo>
                  <a:lnTo>
                    <a:pt x="217" y="440"/>
                  </a:lnTo>
                  <a:lnTo>
                    <a:pt x="218" y="440"/>
                  </a:lnTo>
                  <a:lnTo>
                    <a:pt x="220" y="441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6" y="440"/>
                  </a:lnTo>
                  <a:lnTo>
                    <a:pt x="229" y="439"/>
                  </a:lnTo>
                  <a:lnTo>
                    <a:pt x="238" y="439"/>
                  </a:lnTo>
                  <a:lnTo>
                    <a:pt x="239" y="439"/>
                  </a:lnTo>
                  <a:lnTo>
                    <a:pt x="240" y="438"/>
                  </a:lnTo>
                  <a:lnTo>
                    <a:pt x="240" y="436"/>
                  </a:lnTo>
                  <a:lnTo>
                    <a:pt x="239" y="436"/>
                  </a:lnTo>
                  <a:lnTo>
                    <a:pt x="239" y="435"/>
                  </a:lnTo>
                  <a:lnTo>
                    <a:pt x="238" y="434"/>
                  </a:lnTo>
                  <a:lnTo>
                    <a:pt x="239" y="434"/>
                  </a:lnTo>
                  <a:lnTo>
                    <a:pt x="240" y="433"/>
                  </a:lnTo>
                  <a:lnTo>
                    <a:pt x="240" y="432"/>
                  </a:lnTo>
                  <a:lnTo>
                    <a:pt x="240" y="432"/>
                  </a:lnTo>
                  <a:lnTo>
                    <a:pt x="240" y="433"/>
                  </a:lnTo>
                  <a:lnTo>
                    <a:pt x="240" y="434"/>
                  </a:lnTo>
                  <a:lnTo>
                    <a:pt x="240" y="434"/>
                  </a:lnTo>
                  <a:lnTo>
                    <a:pt x="240" y="435"/>
                  </a:lnTo>
                  <a:lnTo>
                    <a:pt x="240" y="436"/>
                  </a:lnTo>
                  <a:lnTo>
                    <a:pt x="241" y="435"/>
                  </a:lnTo>
                  <a:lnTo>
                    <a:pt x="242" y="435"/>
                  </a:lnTo>
                  <a:lnTo>
                    <a:pt x="243" y="435"/>
                  </a:lnTo>
                  <a:lnTo>
                    <a:pt x="245" y="435"/>
                  </a:lnTo>
                  <a:lnTo>
                    <a:pt x="246" y="435"/>
                  </a:lnTo>
                  <a:lnTo>
                    <a:pt x="248" y="435"/>
                  </a:lnTo>
                  <a:lnTo>
                    <a:pt x="248" y="436"/>
                  </a:lnTo>
                  <a:lnTo>
                    <a:pt x="248" y="437"/>
                  </a:lnTo>
                  <a:lnTo>
                    <a:pt x="250" y="439"/>
                  </a:lnTo>
                  <a:lnTo>
                    <a:pt x="250" y="439"/>
                  </a:lnTo>
                  <a:lnTo>
                    <a:pt x="251" y="439"/>
                  </a:lnTo>
                  <a:lnTo>
                    <a:pt x="252" y="438"/>
                  </a:lnTo>
                  <a:lnTo>
                    <a:pt x="254" y="437"/>
                  </a:lnTo>
                  <a:lnTo>
                    <a:pt x="255" y="436"/>
                  </a:lnTo>
                  <a:lnTo>
                    <a:pt x="256" y="436"/>
                  </a:lnTo>
                  <a:lnTo>
                    <a:pt x="257" y="436"/>
                  </a:lnTo>
                  <a:lnTo>
                    <a:pt x="259" y="436"/>
                  </a:lnTo>
                  <a:lnTo>
                    <a:pt x="260" y="436"/>
                  </a:lnTo>
                  <a:lnTo>
                    <a:pt x="260" y="437"/>
                  </a:lnTo>
                  <a:lnTo>
                    <a:pt x="260" y="438"/>
                  </a:lnTo>
                  <a:lnTo>
                    <a:pt x="261" y="439"/>
                  </a:lnTo>
                  <a:lnTo>
                    <a:pt x="262" y="439"/>
                  </a:lnTo>
                  <a:lnTo>
                    <a:pt x="261" y="440"/>
                  </a:lnTo>
                  <a:lnTo>
                    <a:pt x="261" y="441"/>
                  </a:lnTo>
                  <a:lnTo>
                    <a:pt x="261" y="443"/>
                  </a:lnTo>
                  <a:lnTo>
                    <a:pt x="262" y="444"/>
                  </a:lnTo>
                  <a:lnTo>
                    <a:pt x="263" y="444"/>
                  </a:lnTo>
                  <a:lnTo>
                    <a:pt x="265" y="446"/>
                  </a:lnTo>
                  <a:lnTo>
                    <a:pt x="266" y="447"/>
                  </a:lnTo>
                  <a:lnTo>
                    <a:pt x="267" y="447"/>
                  </a:lnTo>
                  <a:lnTo>
                    <a:pt x="268" y="447"/>
                  </a:lnTo>
                  <a:lnTo>
                    <a:pt x="269" y="447"/>
                  </a:lnTo>
                  <a:lnTo>
                    <a:pt x="270" y="447"/>
                  </a:lnTo>
                  <a:lnTo>
                    <a:pt x="271" y="447"/>
                  </a:lnTo>
                  <a:lnTo>
                    <a:pt x="271" y="446"/>
                  </a:lnTo>
                  <a:lnTo>
                    <a:pt x="271" y="445"/>
                  </a:lnTo>
                  <a:lnTo>
                    <a:pt x="271" y="443"/>
                  </a:lnTo>
                  <a:lnTo>
                    <a:pt x="271" y="442"/>
                  </a:lnTo>
                  <a:lnTo>
                    <a:pt x="271" y="441"/>
                  </a:lnTo>
                  <a:lnTo>
                    <a:pt x="272" y="440"/>
                  </a:lnTo>
                  <a:lnTo>
                    <a:pt x="272" y="439"/>
                  </a:lnTo>
                  <a:lnTo>
                    <a:pt x="272" y="438"/>
                  </a:lnTo>
                  <a:lnTo>
                    <a:pt x="272" y="437"/>
                  </a:lnTo>
                  <a:lnTo>
                    <a:pt x="272" y="436"/>
                  </a:lnTo>
                  <a:lnTo>
                    <a:pt x="271" y="434"/>
                  </a:lnTo>
                  <a:lnTo>
                    <a:pt x="270" y="433"/>
                  </a:lnTo>
                  <a:lnTo>
                    <a:pt x="269" y="434"/>
                  </a:lnTo>
                  <a:lnTo>
                    <a:pt x="268" y="434"/>
                  </a:lnTo>
                  <a:lnTo>
                    <a:pt x="265" y="433"/>
                  </a:lnTo>
                  <a:lnTo>
                    <a:pt x="266" y="432"/>
                  </a:lnTo>
                  <a:lnTo>
                    <a:pt x="266" y="431"/>
                  </a:lnTo>
                  <a:lnTo>
                    <a:pt x="266" y="430"/>
                  </a:lnTo>
                  <a:lnTo>
                    <a:pt x="269" y="427"/>
                  </a:lnTo>
                  <a:lnTo>
                    <a:pt x="269" y="426"/>
                  </a:lnTo>
                  <a:lnTo>
                    <a:pt x="268" y="425"/>
                  </a:lnTo>
                  <a:lnTo>
                    <a:pt x="266" y="422"/>
                  </a:lnTo>
                  <a:lnTo>
                    <a:pt x="266" y="422"/>
                  </a:lnTo>
                  <a:lnTo>
                    <a:pt x="265" y="422"/>
                  </a:lnTo>
                  <a:lnTo>
                    <a:pt x="265" y="421"/>
                  </a:lnTo>
                  <a:lnTo>
                    <a:pt x="264" y="420"/>
                  </a:lnTo>
                  <a:lnTo>
                    <a:pt x="264" y="419"/>
                  </a:lnTo>
                  <a:lnTo>
                    <a:pt x="264" y="418"/>
                  </a:lnTo>
                  <a:lnTo>
                    <a:pt x="263" y="417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9" y="412"/>
                  </a:lnTo>
                  <a:lnTo>
                    <a:pt x="259" y="411"/>
                  </a:lnTo>
                  <a:lnTo>
                    <a:pt x="260" y="411"/>
                  </a:lnTo>
                  <a:lnTo>
                    <a:pt x="260" y="411"/>
                  </a:lnTo>
                  <a:lnTo>
                    <a:pt x="261" y="410"/>
                  </a:lnTo>
                  <a:lnTo>
                    <a:pt x="263" y="409"/>
                  </a:lnTo>
                  <a:lnTo>
                    <a:pt x="263" y="408"/>
                  </a:lnTo>
                  <a:lnTo>
                    <a:pt x="264" y="407"/>
                  </a:lnTo>
                  <a:lnTo>
                    <a:pt x="265" y="406"/>
                  </a:lnTo>
                  <a:lnTo>
                    <a:pt x="266" y="406"/>
                  </a:lnTo>
                  <a:lnTo>
                    <a:pt x="267" y="405"/>
                  </a:lnTo>
                  <a:lnTo>
                    <a:pt x="269" y="405"/>
                  </a:lnTo>
                  <a:lnTo>
                    <a:pt x="270" y="404"/>
                  </a:lnTo>
                  <a:lnTo>
                    <a:pt x="271" y="403"/>
                  </a:lnTo>
                  <a:lnTo>
                    <a:pt x="274" y="401"/>
                  </a:lnTo>
                  <a:lnTo>
                    <a:pt x="279" y="400"/>
                  </a:lnTo>
                  <a:lnTo>
                    <a:pt x="281" y="400"/>
                  </a:lnTo>
                  <a:lnTo>
                    <a:pt x="284" y="396"/>
                  </a:lnTo>
                  <a:lnTo>
                    <a:pt x="285" y="396"/>
                  </a:lnTo>
                  <a:lnTo>
                    <a:pt x="285" y="394"/>
                  </a:lnTo>
                  <a:lnTo>
                    <a:pt x="286" y="393"/>
                  </a:lnTo>
                  <a:lnTo>
                    <a:pt x="286" y="391"/>
                  </a:lnTo>
                  <a:lnTo>
                    <a:pt x="286" y="390"/>
                  </a:lnTo>
                  <a:lnTo>
                    <a:pt x="286" y="389"/>
                  </a:lnTo>
                  <a:lnTo>
                    <a:pt x="286" y="389"/>
                  </a:lnTo>
                  <a:lnTo>
                    <a:pt x="287" y="389"/>
                  </a:lnTo>
                  <a:lnTo>
                    <a:pt x="286" y="388"/>
                  </a:lnTo>
                  <a:lnTo>
                    <a:pt x="286" y="387"/>
                  </a:lnTo>
                  <a:lnTo>
                    <a:pt x="286" y="387"/>
                  </a:lnTo>
                  <a:lnTo>
                    <a:pt x="286" y="386"/>
                  </a:lnTo>
                  <a:lnTo>
                    <a:pt x="288" y="385"/>
                  </a:lnTo>
                  <a:lnTo>
                    <a:pt x="289" y="385"/>
                  </a:lnTo>
                  <a:lnTo>
                    <a:pt x="293" y="386"/>
                  </a:lnTo>
                  <a:lnTo>
                    <a:pt x="293" y="387"/>
                  </a:lnTo>
                  <a:lnTo>
                    <a:pt x="294" y="387"/>
                  </a:lnTo>
                  <a:lnTo>
                    <a:pt x="296" y="388"/>
                  </a:lnTo>
                  <a:lnTo>
                    <a:pt x="296" y="387"/>
                  </a:lnTo>
                  <a:lnTo>
                    <a:pt x="297" y="387"/>
                  </a:lnTo>
                  <a:lnTo>
                    <a:pt x="298" y="387"/>
                  </a:lnTo>
                  <a:lnTo>
                    <a:pt x="298" y="386"/>
                  </a:lnTo>
                  <a:lnTo>
                    <a:pt x="299" y="386"/>
                  </a:lnTo>
                  <a:lnTo>
                    <a:pt x="299" y="384"/>
                  </a:lnTo>
                  <a:lnTo>
                    <a:pt x="299" y="383"/>
                  </a:lnTo>
                  <a:lnTo>
                    <a:pt x="299" y="382"/>
                  </a:lnTo>
                  <a:lnTo>
                    <a:pt x="299" y="381"/>
                  </a:lnTo>
                  <a:lnTo>
                    <a:pt x="299" y="379"/>
                  </a:lnTo>
                  <a:lnTo>
                    <a:pt x="299" y="379"/>
                  </a:lnTo>
                  <a:lnTo>
                    <a:pt x="299" y="378"/>
                  </a:lnTo>
                  <a:lnTo>
                    <a:pt x="299" y="377"/>
                  </a:lnTo>
                  <a:lnTo>
                    <a:pt x="299" y="374"/>
                  </a:lnTo>
                  <a:lnTo>
                    <a:pt x="299" y="373"/>
                  </a:lnTo>
                  <a:lnTo>
                    <a:pt x="297" y="370"/>
                  </a:lnTo>
                  <a:lnTo>
                    <a:pt x="296" y="368"/>
                  </a:lnTo>
                  <a:lnTo>
                    <a:pt x="294" y="368"/>
                  </a:lnTo>
                  <a:lnTo>
                    <a:pt x="293" y="368"/>
                  </a:lnTo>
                  <a:lnTo>
                    <a:pt x="293" y="368"/>
                  </a:lnTo>
                  <a:lnTo>
                    <a:pt x="293" y="367"/>
                  </a:lnTo>
                  <a:lnTo>
                    <a:pt x="292" y="365"/>
                  </a:lnTo>
                  <a:lnTo>
                    <a:pt x="292" y="364"/>
                  </a:lnTo>
                  <a:lnTo>
                    <a:pt x="291" y="364"/>
                  </a:lnTo>
                  <a:lnTo>
                    <a:pt x="291" y="363"/>
                  </a:lnTo>
                  <a:lnTo>
                    <a:pt x="290" y="363"/>
                  </a:lnTo>
                  <a:lnTo>
                    <a:pt x="289" y="362"/>
                  </a:lnTo>
                  <a:lnTo>
                    <a:pt x="288" y="363"/>
                  </a:lnTo>
                  <a:lnTo>
                    <a:pt x="288" y="365"/>
                  </a:lnTo>
                  <a:lnTo>
                    <a:pt x="287" y="364"/>
                  </a:lnTo>
                  <a:lnTo>
                    <a:pt x="285" y="363"/>
                  </a:lnTo>
                  <a:lnTo>
                    <a:pt x="284" y="362"/>
                  </a:lnTo>
                  <a:lnTo>
                    <a:pt x="283" y="362"/>
                  </a:lnTo>
                  <a:lnTo>
                    <a:pt x="283" y="360"/>
                  </a:lnTo>
                  <a:lnTo>
                    <a:pt x="283" y="359"/>
                  </a:lnTo>
                  <a:lnTo>
                    <a:pt x="282" y="357"/>
                  </a:lnTo>
                  <a:lnTo>
                    <a:pt x="281" y="355"/>
                  </a:lnTo>
                  <a:lnTo>
                    <a:pt x="280" y="355"/>
                  </a:lnTo>
                  <a:lnTo>
                    <a:pt x="279" y="354"/>
                  </a:lnTo>
                  <a:lnTo>
                    <a:pt x="277" y="354"/>
                  </a:lnTo>
                  <a:lnTo>
                    <a:pt x="275" y="354"/>
                  </a:lnTo>
                  <a:lnTo>
                    <a:pt x="275" y="353"/>
                  </a:lnTo>
                  <a:lnTo>
                    <a:pt x="274" y="352"/>
                  </a:lnTo>
                  <a:lnTo>
                    <a:pt x="272" y="346"/>
                  </a:lnTo>
                  <a:lnTo>
                    <a:pt x="271" y="346"/>
                  </a:lnTo>
                  <a:lnTo>
                    <a:pt x="270" y="345"/>
                  </a:lnTo>
                  <a:lnTo>
                    <a:pt x="270" y="345"/>
                  </a:lnTo>
                  <a:lnTo>
                    <a:pt x="269" y="345"/>
                  </a:lnTo>
                  <a:lnTo>
                    <a:pt x="269" y="344"/>
                  </a:lnTo>
                  <a:lnTo>
                    <a:pt x="267" y="343"/>
                  </a:lnTo>
                  <a:lnTo>
                    <a:pt x="266" y="342"/>
                  </a:lnTo>
                  <a:lnTo>
                    <a:pt x="265" y="342"/>
                  </a:lnTo>
                  <a:lnTo>
                    <a:pt x="265" y="343"/>
                  </a:lnTo>
                  <a:lnTo>
                    <a:pt x="264" y="343"/>
                  </a:lnTo>
                  <a:lnTo>
                    <a:pt x="262" y="342"/>
                  </a:lnTo>
                  <a:lnTo>
                    <a:pt x="261" y="342"/>
                  </a:lnTo>
                  <a:lnTo>
                    <a:pt x="260" y="341"/>
                  </a:lnTo>
                  <a:lnTo>
                    <a:pt x="259" y="338"/>
                  </a:lnTo>
                  <a:lnTo>
                    <a:pt x="258" y="337"/>
                  </a:lnTo>
                  <a:lnTo>
                    <a:pt x="257" y="336"/>
                  </a:lnTo>
                  <a:lnTo>
                    <a:pt x="256" y="336"/>
                  </a:lnTo>
                  <a:lnTo>
                    <a:pt x="255" y="336"/>
                  </a:lnTo>
                  <a:lnTo>
                    <a:pt x="255" y="335"/>
                  </a:lnTo>
                  <a:lnTo>
                    <a:pt x="255" y="332"/>
                  </a:lnTo>
                  <a:lnTo>
                    <a:pt x="255" y="331"/>
                  </a:lnTo>
                  <a:lnTo>
                    <a:pt x="254" y="331"/>
                  </a:lnTo>
                  <a:lnTo>
                    <a:pt x="253" y="330"/>
                  </a:lnTo>
                  <a:lnTo>
                    <a:pt x="253" y="329"/>
                  </a:lnTo>
                  <a:lnTo>
                    <a:pt x="252" y="328"/>
                  </a:lnTo>
                  <a:lnTo>
                    <a:pt x="252" y="327"/>
                  </a:lnTo>
                  <a:lnTo>
                    <a:pt x="252" y="326"/>
                  </a:lnTo>
                  <a:lnTo>
                    <a:pt x="251" y="326"/>
                  </a:lnTo>
                  <a:lnTo>
                    <a:pt x="250" y="325"/>
                  </a:lnTo>
                  <a:lnTo>
                    <a:pt x="250" y="324"/>
                  </a:lnTo>
                  <a:lnTo>
                    <a:pt x="250" y="324"/>
                  </a:lnTo>
                  <a:lnTo>
                    <a:pt x="250" y="324"/>
                  </a:lnTo>
                  <a:lnTo>
                    <a:pt x="250" y="323"/>
                  </a:lnTo>
                  <a:lnTo>
                    <a:pt x="250" y="322"/>
                  </a:lnTo>
                  <a:lnTo>
                    <a:pt x="248" y="321"/>
                  </a:lnTo>
                  <a:lnTo>
                    <a:pt x="248" y="320"/>
                  </a:lnTo>
                  <a:lnTo>
                    <a:pt x="247" y="319"/>
                  </a:lnTo>
                  <a:lnTo>
                    <a:pt x="247" y="319"/>
                  </a:lnTo>
                  <a:lnTo>
                    <a:pt x="246" y="318"/>
                  </a:lnTo>
                  <a:lnTo>
                    <a:pt x="247" y="317"/>
                  </a:lnTo>
                  <a:lnTo>
                    <a:pt x="248" y="317"/>
                  </a:lnTo>
                  <a:lnTo>
                    <a:pt x="248" y="316"/>
                  </a:lnTo>
                  <a:lnTo>
                    <a:pt x="249" y="315"/>
                  </a:lnTo>
                  <a:lnTo>
                    <a:pt x="249" y="313"/>
                  </a:lnTo>
                  <a:lnTo>
                    <a:pt x="249" y="312"/>
                  </a:lnTo>
                  <a:lnTo>
                    <a:pt x="250" y="313"/>
                  </a:lnTo>
                  <a:lnTo>
                    <a:pt x="250" y="312"/>
                  </a:lnTo>
                  <a:lnTo>
                    <a:pt x="250" y="311"/>
                  </a:lnTo>
                  <a:lnTo>
                    <a:pt x="250" y="310"/>
                  </a:lnTo>
                  <a:lnTo>
                    <a:pt x="251" y="308"/>
                  </a:lnTo>
                  <a:lnTo>
                    <a:pt x="250" y="308"/>
                  </a:lnTo>
                  <a:lnTo>
                    <a:pt x="249" y="307"/>
                  </a:lnTo>
                  <a:lnTo>
                    <a:pt x="249" y="306"/>
                  </a:lnTo>
                  <a:lnTo>
                    <a:pt x="249" y="305"/>
                  </a:lnTo>
                  <a:lnTo>
                    <a:pt x="249" y="304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7" y="302"/>
                  </a:lnTo>
                  <a:lnTo>
                    <a:pt x="240" y="301"/>
                  </a:lnTo>
                  <a:lnTo>
                    <a:pt x="240" y="300"/>
                  </a:lnTo>
                  <a:lnTo>
                    <a:pt x="240" y="299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39" y="297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39" y="294"/>
                  </a:lnTo>
                  <a:lnTo>
                    <a:pt x="239" y="293"/>
                  </a:lnTo>
                  <a:lnTo>
                    <a:pt x="238" y="292"/>
                  </a:lnTo>
                  <a:lnTo>
                    <a:pt x="237" y="291"/>
                  </a:lnTo>
                  <a:lnTo>
                    <a:pt x="235" y="289"/>
                  </a:lnTo>
                  <a:lnTo>
                    <a:pt x="234" y="288"/>
                  </a:lnTo>
                  <a:lnTo>
                    <a:pt x="235" y="288"/>
                  </a:lnTo>
                  <a:lnTo>
                    <a:pt x="235" y="287"/>
                  </a:lnTo>
                  <a:lnTo>
                    <a:pt x="235" y="286"/>
                  </a:lnTo>
                  <a:lnTo>
                    <a:pt x="235" y="285"/>
                  </a:lnTo>
                  <a:lnTo>
                    <a:pt x="235" y="285"/>
                  </a:lnTo>
                  <a:lnTo>
                    <a:pt x="234" y="284"/>
                  </a:lnTo>
                  <a:lnTo>
                    <a:pt x="235" y="284"/>
                  </a:lnTo>
                  <a:lnTo>
                    <a:pt x="237" y="285"/>
                  </a:lnTo>
                  <a:lnTo>
                    <a:pt x="238" y="285"/>
                  </a:lnTo>
                  <a:lnTo>
                    <a:pt x="238" y="285"/>
                  </a:lnTo>
                  <a:lnTo>
                    <a:pt x="238" y="286"/>
                  </a:lnTo>
                  <a:lnTo>
                    <a:pt x="238" y="287"/>
                  </a:lnTo>
                  <a:lnTo>
                    <a:pt x="239" y="287"/>
                  </a:lnTo>
                  <a:lnTo>
                    <a:pt x="240" y="287"/>
                  </a:lnTo>
                  <a:lnTo>
                    <a:pt x="240" y="287"/>
                  </a:lnTo>
                  <a:lnTo>
                    <a:pt x="240" y="288"/>
                  </a:lnTo>
                  <a:lnTo>
                    <a:pt x="240" y="289"/>
                  </a:lnTo>
                  <a:lnTo>
                    <a:pt x="241" y="290"/>
                  </a:lnTo>
                  <a:lnTo>
                    <a:pt x="241" y="291"/>
                  </a:lnTo>
                  <a:lnTo>
                    <a:pt x="242" y="293"/>
                  </a:lnTo>
                  <a:lnTo>
                    <a:pt x="242" y="294"/>
                  </a:lnTo>
                  <a:lnTo>
                    <a:pt x="243" y="294"/>
                  </a:lnTo>
                  <a:lnTo>
                    <a:pt x="243" y="293"/>
                  </a:lnTo>
                  <a:lnTo>
                    <a:pt x="243" y="292"/>
                  </a:lnTo>
                  <a:lnTo>
                    <a:pt x="243" y="291"/>
                  </a:lnTo>
                  <a:lnTo>
                    <a:pt x="243" y="290"/>
                  </a:lnTo>
                  <a:lnTo>
                    <a:pt x="243" y="289"/>
                  </a:lnTo>
                  <a:lnTo>
                    <a:pt x="244" y="288"/>
                  </a:lnTo>
                  <a:lnTo>
                    <a:pt x="244" y="287"/>
                  </a:lnTo>
                  <a:lnTo>
                    <a:pt x="245" y="287"/>
                  </a:lnTo>
                  <a:lnTo>
                    <a:pt x="245" y="286"/>
                  </a:lnTo>
                  <a:lnTo>
                    <a:pt x="246" y="286"/>
                  </a:lnTo>
                  <a:lnTo>
                    <a:pt x="247" y="284"/>
                  </a:lnTo>
                  <a:lnTo>
                    <a:pt x="248" y="284"/>
                  </a:lnTo>
                  <a:lnTo>
                    <a:pt x="248" y="283"/>
                  </a:lnTo>
                  <a:lnTo>
                    <a:pt x="249" y="283"/>
                  </a:lnTo>
                  <a:lnTo>
                    <a:pt x="249" y="282"/>
                  </a:lnTo>
                  <a:lnTo>
                    <a:pt x="249" y="281"/>
                  </a:lnTo>
                  <a:lnTo>
                    <a:pt x="250" y="281"/>
                  </a:lnTo>
                  <a:lnTo>
                    <a:pt x="250" y="280"/>
                  </a:lnTo>
                  <a:lnTo>
                    <a:pt x="252" y="280"/>
                  </a:lnTo>
                  <a:lnTo>
                    <a:pt x="255" y="280"/>
                  </a:lnTo>
                  <a:lnTo>
                    <a:pt x="257" y="280"/>
                  </a:lnTo>
                  <a:lnTo>
                    <a:pt x="257" y="280"/>
                  </a:lnTo>
                  <a:lnTo>
                    <a:pt x="257" y="279"/>
                  </a:lnTo>
                  <a:lnTo>
                    <a:pt x="258" y="278"/>
                  </a:lnTo>
                  <a:lnTo>
                    <a:pt x="259" y="277"/>
                  </a:lnTo>
                  <a:lnTo>
                    <a:pt x="260" y="277"/>
                  </a:lnTo>
                  <a:lnTo>
                    <a:pt x="261" y="277"/>
                  </a:lnTo>
                  <a:lnTo>
                    <a:pt x="262" y="277"/>
                  </a:lnTo>
                  <a:lnTo>
                    <a:pt x="263" y="277"/>
                  </a:lnTo>
                  <a:lnTo>
                    <a:pt x="266" y="279"/>
                  </a:lnTo>
                  <a:lnTo>
                    <a:pt x="267" y="279"/>
                  </a:lnTo>
                  <a:lnTo>
                    <a:pt x="268" y="279"/>
                  </a:lnTo>
                  <a:lnTo>
                    <a:pt x="269" y="278"/>
                  </a:lnTo>
                  <a:lnTo>
                    <a:pt x="269" y="277"/>
                  </a:lnTo>
                  <a:lnTo>
                    <a:pt x="270" y="277"/>
                  </a:lnTo>
                  <a:lnTo>
                    <a:pt x="270" y="274"/>
                  </a:lnTo>
                  <a:lnTo>
                    <a:pt x="271" y="274"/>
                  </a:lnTo>
                  <a:lnTo>
                    <a:pt x="272" y="274"/>
                  </a:lnTo>
                  <a:lnTo>
                    <a:pt x="272" y="274"/>
                  </a:lnTo>
                  <a:lnTo>
                    <a:pt x="273" y="274"/>
                  </a:lnTo>
                  <a:lnTo>
                    <a:pt x="274" y="274"/>
                  </a:lnTo>
                  <a:lnTo>
                    <a:pt x="276" y="273"/>
                  </a:lnTo>
                  <a:lnTo>
                    <a:pt x="276" y="272"/>
                  </a:lnTo>
                  <a:lnTo>
                    <a:pt x="278" y="268"/>
                  </a:lnTo>
                  <a:lnTo>
                    <a:pt x="279" y="269"/>
                  </a:lnTo>
                  <a:lnTo>
                    <a:pt x="280" y="269"/>
                  </a:lnTo>
                  <a:lnTo>
                    <a:pt x="281" y="268"/>
                  </a:lnTo>
                  <a:lnTo>
                    <a:pt x="281" y="268"/>
                  </a:lnTo>
                  <a:lnTo>
                    <a:pt x="282" y="268"/>
                  </a:lnTo>
                  <a:lnTo>
                    <a:pt x="282" y="266"/>
                  </a:lnTo>
                  <a:lnTo>
                    <a:pt x="283" y="266"/>
                  </a:lnTo>
                  <a:lnTo>
                    <a:pt x="284" y="267"/>
                  </a:lnTo>
                  <a:lnTo>
                    <a:pt x="284" y="268"/>
                  </a:lnTo>
                  <a:lnTo>
                    <a:pt x="285" y="268"/>
                  </a:lnTo>
                  <a:lnTo>
                    <a:pt x="286" y="268"/>
                  </a:lnTo>
                  <a:lnTo>
                    <a:pt x="287" y="267"/>
                  </a:lnTo>
                  <a:lnTo>
                    <a:pt x="288" y="266"/>
                  </a:lnTo>
                  <a:lnTo>
                    <a:pt x="288" y="265"/>
                  </a:lnTo>
                  <a:lnTo>
                    <a:pt x="289" y="264"/>
                  </a:lnTo>
                  <a:lnTo>
                    <a:pt x="289" y="263"/>
                  </a:lnTo>
                  <a:lnTo>
                    <a:pt x="290" y="263"/>
                  </a:lnTo>
                  <a:lnTo>
                    <a:pt x="289" y="261"/>
                  </a:lnTo>
                  <a:lnTo>
                    <a:pt x="291" y="260"/>
                  </a:lnTo>
                  <a:lnTo>
                    <a:pt x="292" y="260"/>
                  </a:lnTo>
                  <a:lnTo>
                    <a:pt x="295" y="260"/>
                  </a:lnTo>
                  <a:lnTo>
                    <a:pt x="296" y="260"/>
                  </a:lnTo>
                  <a:lnTo>
                    <a:pt x="297" y="259"/>
                  </a:lnTo>
                  <a:lnTo>
                    <a:pt x="298" y="259"/>
                  </a:lnTo>
                  <a:lnTo>
                    <a:pt x="299" y="259"/>
                  </a:lnTo>
                  <a:lnTo>
                    <a:pt x="300" y="259"/>
                  </a:lnTo>
                  <a:lnTo>
                    <a:pt x="301" y="259"/>
                  </a:lnTo>
                  <a:lnTo>
                    <a:pt x="302" y="259"/>
                  </a:lnTo>
                  <a:lnTo>
                    <a:pt x="302" y="259"/>
                  </a:lnTo>
                  <a:lnTo>
                    <a:pt x="302" y="258"/>
                  </a:lnTo>
                  <a:lnTo>
                    <a:pt x="303" y="257"/>
                  </a:lnTo>
                  <a:lnTo>
                    <a:pt x="304" y="257"/>
                  </a:lnTo>
                  <a:lnTo>
                    <a:pt x="305" y="256"/>
                  </a:lnTo>
                  <a:lnTo>
                    <a:pt x="306" y="256"/>
                  </a:lnTo>
                  <a:lnTo>
                    <a:pt x="308" y="256"/>
                  </a:lnTo>
                  <a:lnTo>
                    <a:pt x="308" y="256"/>
                  </a:lnTo>
                  <a:lnTo>
                    <a:pt x="315" y="253"/>
                  </a:lnTo>
                  <a:lnTo>
                    <a:pt x="315" y="252"/>
                  </a:lnTo>
                  <a:lnTo>
                    <a:pt x="315" y="251"/>
                  </a:lnTo>
                  <a:lnTo>
                    <a:pt x="315" y="251"/>
                  </a:lnTo>
                  <a:lnTo>
                    <a:pt x="316" y="251"/>
                  </a:lnTo>
                  <a:lnTo>
                    <a:pt x="319" y="251"/>
                  </a:lnTo>
                  <a:lnTo>
                    <a:pt x="321" y="250"/>
                  </a:lnTo>
                  <a:lnTo>
                    <a:pt x="321" y="249"/>
                  </a:lnTo>
                  <a:lnTo>
                    <a:pt x="320" y="248"/>
                  </a:lnTo>
                  <a:lnTo>
                    <a:pt x="318" y="247"/>
                  </a:lnTo>
                  <a:lnTo>
                    <a:pt x="317" y="246"/>
                  </a:lnTo>
                  <a:lnTo>
                    <a:pt x="318" y="245"/>
                  </a:lnTo>
                  <a:lnTo>
                    <a:pt x="317" y="245"/>
                  </a:lnTo>
                  <a:lnTo>
                    <a:pt x="316" y="245"/>
                  </a:lnTo>
                  <a:lnTo>
                    <a:pt x="316" y="244"/>
                  </a:lnTo>
                  <a:lnTo>
                    <a:pt x="316" y="242"/>
                  </a:lnTo>
                  <a:lnTo>
                    <a:pt x="317" y="241"/>
                  </a:lnTo>
                  <a:lnTo>
                    <a:pt x="318" y="241"/>
                  </a:lnTo>
                  <a:lnTo>
                    <a:pt x="320" y="242"/>
                  </a:lnTo>
                  <a:lnTo>
                    <a:pt x="321" y="242"/>
                  </a:lnTo>
                  <a:lnTo>
                    <a:pt x="322" y="242"/>
                  </a:lnTo>
                  <a:lnTo>
                    <a:pt x="323" y="242"/>
                  </a:lnTo>
                  <a:lnTo>
                    <a:pt x="325" y="242"/>
                  </a:lnTo>
                  <a:lnTo>
                    <a:pt x="325" y="242"/>
                  </a:lnTo>
                  <a:lnTo>
                    <a:pt x="325" y="241"/>
                  </a:lnTo>
                  <a:lnTo>
                    <a:pt x="325" y="242"/>
                  </a:lnTo>
                  <a:lnTo>
                    <a:pt x="325" y="242"/>
                  </a:lnTo>
                  <a:lnTo>
                    <a:pt x="326" y="243"/>
                  </a:lnTo>
                  <a:lnTo>
                    <a:pt x="327" y="243"/>
                  </a:lnTo>
                  <a:lnTo>
                    <a:pt x="328" y="244"/>
                  </a:lnTo>
                  <a:lnTo>
                    <a:pt x="328" y="245"/>
                  </a:lnTo>
                  <a:lnTo>
                    <a:pt x="329" y="245"/>
                  </a:lnTo>
                  <a:lnTo>
                    <a:pt x="329" y="246"/>
                  </a:lnTo>
                  <a:lnTo>
                    <a:pt x="328" y="247"/>
                  </a:lnTo>
                  <a:lnTo>
                    <a:pt x="328" y="248"/>
                  </a:lnTo>
                  <a:lnTo>
                    <a:pt x="327" y="249"/>
                  </a:lnTo>
                  <a:lnTo>
                    <a:pt x="328" y="250"/>
                  </a:lnTo>
                  <a:lnTo>
                    <a:pt x="330" y="249"/>
                  </a:lnTo>
                  <a:lnTo>
                    <a:pt x="331" y="249"/>
                  </a:lnTo>
                  <a:lnTo>
                    <a:pt x="331" y="250"/>
                  </a:lnTo>
                  <a:lnTo>
                    <a:pt x="330" y="251"/>
                  </a:lnTo>
                  <a:lnTo>
                    <a:pt x="330" y="252"/>
                  </a:lnTo>
                  <a:lnTo>
                    <a:pt x="330" y="253"/>
                  </a:lnTo>
                  <a:lnTo>
                    <a:pt x="332" y="253"/>
                  </a:lnTo>
                  <a:lnTo>
                    <a:pt x="332" y="254"/>
                  </a:lnTo>
                  <a:lnTo>
                    <a:pt x="333" y="255"/>
                  </a:lnTo>
                  <a:lnTo>
                    <a:pt x="335" y="255"/>
                  </a:lnTo>
                  <a:lnTo>
                    <a:pt x="336" y="255"/>
                  </a:lnTo>
                  <a:lnTo>
                    <a:pt x="336" y="255"/>
                  </a:lnTo>
                  <a:lnTo>
                    <a:pt x="336" y="254"/>
                  </a:lnTo>
                  <a:lnTo>
                    <a:pt x="337" y="252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9" y="249"/>
                  </a:lnTo>
                  <a:lnTo>
                    <a:pt x="341" y="244"/>
                  </a:lnTo>
                  <a:lnTo>
                    <a:pt x="342" y="240"/>
                  </a:lnTo>
                  <a:lnTo>
                    <a:pt x="342" y="239"/>
                  </a:lnTo>
                  <a:lnTo>
                    <a:pt x="342" y="238"/>
                  </a:lnTo>
                  <a:lnTo>
                    <a:pt x="343" y="237"/>
                  </a:lnTo>
                  <a:lnTo>
                    <a:pt x="343" y="236"/>
                  </a:lnTo>
                  <a:lnTo>
                    <a:pt x="343" y="234"/>
                  </a:lnTo>
                  <a:lnTo>
                    <a:pt x="344" y="233"/>
                  </a:lnTo>
                  <a:lnTo>
                    <a:pt x="344" y="231"/>
                  </a:lnTo>
                  <a:lnTo>
                    <a:pt x="345" y="229"/>
                  </a:lnTo>
                  <a:lnTo>
                    <a:pt x="345" y="227"/>
                  </a:lnTo>
                  <a:lnTo>
                    <a:pt x="344" y="226"/>
                  </a:lnTo>
                  <a:lnTo>
                    <a:pt x="343" y="225"/>
                  </a:lnTo>
                  <a:lnTo>
                    <a:pt x="343" y="224"/>
                  </a:lnTo>
                  <a:lnTo>
                    <a:pt x="342" y="224"/>
                  </a:lnTo>
                  <a:lnTo>
                    <a:pt x="342" y="222"/>
                  </a:lnTo>
                  <a:lnTo>
                    <a:pt x="342" y="219"/>
                  </a:lnTo>
                  <a:lnTo>
                    <a:pt x="342" y="217"/>
                  </a:lnTo>
                  <a:lnTo>
                    <a:pt x="342" y="217"/>
                  </a:lnTo>
                  <a:lnTo>
                    <a:pt x="342" y="217"/>
                  </a:lnTo>
                  <a:lnTo>
                    <a:pt x="341" y="216"/>
                  </a:lnTo>
                  <a:lnTo>
                    <a:pt x="340" y="216"/>
                  </a:lnTo>
                  <a:lnTo>
                    <a:pt x="338" y="215"/>
                  </a:lnTo>
                  <a:lnTo>
                    <a:pt x="337" y="215"/>
                  </a:lnTo>
                  <a:lnTo>
                    <a:pt x="336" y="214"/>
                  </a:lnTo>
                  <a:lnTo>
                    <a:pt x="334" y="213"/>
                  </a:lnTo>
                  <a:lnTo>
                    <a:pt x="333" y="212"/>
                  </a:lnTo>
                  <a:lnTo>
                    <a:pt x="333" y="211"/>
                  </a:lnTo>
                  <a:lnTo>
                    <a:pt x="334" y="209"/>
                  </a:lnTo>
                  <a:lnTo>
                    <a:pt x="334" y="208"/>
                  </a:lnTo>
                  <a:lnTo>
                    <a:pt x="335" y="207"/>
                  </a:lnTo>
                  <a:lnTo>
                    <a:pt x="335" y="206"/>
                  </a:lnTo>
                  <a:lnTo>
                    <a:pt x="334" y="204"/>
                  </a:lnTo>
                  <a:lnTo>
                    <a:pt x="334" y="203"/>
                  </a:lnTo>
                  <a:lnTo>
                    <a:pt x="333" y="201"/>
                  </a:lnTo>
                  <a:lnTo>
                    <a:pt x="332" y="200"/>
                  </a:lnTo>
                  <a:lnTo>
                    <a:pt x="331" y="199"/>
                  </a:lnTo>
                  <a:lnTo>
                    <a:pt x="331" y="197"/>
                  </a:lnTo>
                  <a:lnTo>
                    <a:pt x="330" y="196"/>
                  </a:lnTo>
                  <a:lnTo>
                    <a:pt x="329" y="195"/>
                  </a:lnTo>
                  <a:lnTo>
                    <a:pt x="329" y="194"/>
                  </a:lnTo>
                  <a:lnTo>
                    <a:pt x="329" y="193"/>
                  </a:lnTo>
                  <a:lnTo>
                    <a:pt x="332" y="191"/>
                  </a:lnTo>
                  <a:lnTo>
                    <a:pt x="333" y="190"/>
                  </a:lnTo>
                  <a:lnTo>
                    <a:pt x="333" y="189"/>
                  </a:lnTo>
                  <a:lnTo>
                    <a:pt x="333" y="187"/>
                  </a:lnTo>
                  <a:lnTo>
                    <a:pt x="333" y="183"/>
                  </a:lnTo>
                  <a:lnTo>
                    <a:pt x="333" y="183"/>
                  </a:lnTo>
                  <a:lnTo>
                    <a:pt x="334" y="182"/>
                  </a:lnTo>
                  <a:lnTo>
                    <a:pt x="334" y="181"/>
                  </a:lnTo>
                  <a:lnTo>
                    <a:pt x="334" y="180"/>
                  </a:lnTo>
                  <a:lnTo>
                    <a:pt x="335" y="180"/>
                  </a:lnTo>
                  <a:lnTo>
                    <a:pt x="335" y="179"/>
                  </a:lnTo>
                  <a:lnTo>
                    <a:pt x="336" y="178"/>
                  </a:lnTo>
                  <a:lnTo>
                    <a:pt x="333" y="176"/>
                  </a:lnTo>
                  <a:lnTo>
                    <a:pt x="333" y="175"/>
                  </a:lnTo>
                  <a:lnTo>
                    <a:pt x="333" y="174"/>
                  </a:lnTo>
                  <a:lnTo>
                    <a:pt x="333" y="174"/>
                  </a:lnTo>
                  <a:lnTo>
                    <a:pt x="333" y="173"/>
                  </a:lnTo>
                  <a:lnTo>
                    <a:pt x="333" y="172"/>
                  </a:lnTo>
                  <a:lnTo>
                    <a:pt x="333" y="171"/>
                  </a:lnTo>
                  <a:lnTo>
                    <a:pt x="334" y="170"/>
                  </a:lnTo>
                  <a:lnTo>
                    <a:pt x="334" y="169"/>
                  </a:lnTo>
                  <a:lnTo>
                    <a:pt x="333" y="168"/>
                  </a:lnTo>
                  <a:lnTo>
                    <a:pt x="333" y="167"/>
                  </a:lnTo>
                  <a:lnTo>
                    <a:pt x="331" y="167"/>
                  </a:lnTo>
                  <a:lnTo>
                    <a:pt x="330" y="166"/>
                  </a:lnTo>
                  <a:lnTo>
                    <a:pt x="329" y="166"/>
                  </a:lnTo>
                  <a:lnTo>
                    <a:pt x="329" y="164"/>
                  </a:lnTo>
                  <a:lnTo>
                    <a:pt x="328" y="162"/>
                  </a:lnTo>
                  <a:lnTo>
                    <a:pt x="327" y="159"/>
                  </a:lnTo>
                  <a:lnTo>
                    <a:pt x="327" y="157"/>
                  </a:lnTo>
                  <a:lnTo>
                    <a:pt x="329" y="155"/>
                  </a:lnTo>
                  <a:lnTo>
                    <a:pt x="330" y="154"/>
                  </a:lnTo>
                  <a:lnTo>
                    <a:pt x="331" y="152"/>
                  </a:lnTo>
                  <a:lnTo>
                    <a:pt x="331" y="152"/>
                  </a:lnTo>
                  <a:lnTo>
                    <a:pt x="330" y="152"/>
                  </a:lnTo>
                  <a:lnTo>
                    <a:pt x="330" y="150"/>
                  </a:lnTo>
                  <a:lnTo>
                    <a:pt x="332" y="148"/>
                  </a:lnTo>
                  <a:lnTo>
                    <a:pt x="330" y="147"/>
                  </a:lnTo>
                  <a:lnTo>
                    <a:pt x="327" y="144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3" y="140"/>
                  </a:lnTo>
                  <a:lnTo>
                    <a:pt x="322" y="138"/>
                  </a:lnTo>
                  <a:lnTo>
                    <a:pt x="321" y="138"/>
                  </a:lnTo>
                  <a:lnTo>
                    <a:pt x="316" y="134"/>
                  </a:lnTo>
                  <a:lnTo>
                    <a:pt x="316" y="134"/>
                  </a:lnTo>
                  <a:lnTo>
                    <a:pt x="315" y="132"/>
                  </a:lnTo>
                  <a:lnTo>
                    <a:pt x="315" y="131"/>
                  </a:lnTo>
                  <a:lnTo>
                    <a:pt x="314" y="131"/>
                  </a:lnTo>
                  <a:lnTo>
                    <a:pt x="313" y="131"/>
                  </a:lnTo>
                  <a:lnTo>
                    <a:pt x="312" y="131"/>
                  </a:lnTo>
                  <a:lnTo>
                    <a:pt x="312" y="131"/>
                  </a:lnTo>
                  <a:lnTo>
                    <a:pt x="313" y="130"/>
                  </a:lnTo>
                  <a:lnTo>
                    <a:pt x="314" y="128"/>
                  </a:lnTo>
                  <a:lnTo>
                    <a:pt x="313" y="127"/>
                  </a:lnTo>
                  <a:lnTo>
                    <a:pt x="313" y="125"/>
                  </a:lnTo>
                  <a:lnTo>
                    <a:pt x="313" y="124"/>
                  </a:lnTo>
                  <a:lnTo>
                    <a:pt x="315" y="123"/>
                  </a:lnTo>
                  <a:lnTo>
                    <a:pt x="316" y="122"/>
                  </a:lnTo>
                  <a:lnTo>
                    <a:pt x="318" y="119"/>
                  </a:lnTo>
                  <a:lnTo>
                    <a:pt x="319" y="118"/>
                  </a:lnTo>
                  <a:lnTo>
                    <a:pt x="320" y="117"/>
                  </a:lnTo>
                  <a:lnTo>
                    <a:pt x="320" y="116"/>
                  </a:lnTo>
                  <a:lnTo>
                    <a:pt x="321" y="113"/>
                  </a:lnTo>
                  <a:lnTo>
                    <a:pt x="321" y="112"/>
                  </a:lnTo>
                  <a:lnTo>
                    <a:pt x="321" y="111"/>
                  </a:lnTo>
                  <a:lnTo>
                    <a:pt x="321" y="110"/>
                  </a:lnTo>
                  <a:lnTo>
                    <a:pt x="321" y="109"/>
                  </a:lnTo>
                  <a:lnTo>
                    <a:pt x="321" y="109"/>
                  </a:lnTo>
                  <a:lnTo>
                    <a:pt x="322" y="108"/>
                  </a:lnTo>
                  <a:lnTo>
                    <a:pt x="323" y="107"/>
                  </a:lnTo>
                  <a:lnTo>
                    <a:pt x="324" y="106"/>
                  </a:lnTo>
                  <a:lnTo>
                    <a:pt x="323" y="106"/>
                  </a:lnTo>
                  <a:lnTo>
                    <a:pt x="323" y="105"/>
                  </a:lnTo>
                  <a:lnTo>
                    <a:pt x="322" y="105"/>
                  </a:lnTo>
                  <a:lnTo>
                    <a:pt x="322" y="104"/>
                  </a:lnTo>
                  <a:lnTo>
                    <a:pt x="322" y="102"/>
                  </a:lnTo>
                  <a:lnTo>
                    <a:pt x="321" y="100"/>
                  </a:lnTo>
                  <a:lnTo>
                    <a:pt x="321" y="97"/>
                  </a:lnTo>
                  <a:lnTo>
                    <a:pt x="320" y="93"/>
                  </a:lnTo>
                  <a:lnTo>
                    <a:pt x="319" y="92"/>
                  </a:lnTo>
                  <a:lnTo>
                    <a:pt x="319" y="90"/>
                  </a:lnTo>
                  <a:lnTo>
                    <a:pt x="318" y="89"/>
                  </a:lnTo>
                  <a:lnTo>
                    <a:pt x="317" y="88"/>
                  </a:lnTo>
                  <a:lnTo>
                    <a:pt x="317" y="87"/>
                  </a:lnTo>
                  <a:lnTo>
                    <a:pt x="317" y="84"/>
                  </a:lnTo>
                  <a:lnTo>
                    <a:pt x="316" y="81"/>
                  </a:lnTo>
                  <a:lnTo>
                    <a:pt x="316" y="80"/>
                  </a:lnTo>
                  <a:lnTo>
                    <a:pt x="316" y="79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5" y="77"/>
                  </a:lnTo>
                  <a:lnTo>
                    <a:pt x="316" y="75"/>
                  </a:lnTo>
                  <a:lnTo>
                    <a:pt x="316" y="73"/>
                  </a:lnTo>
                  <a:lnTo>
                    <a:pt x="316" y="73"/>
                  </a:lnTo>
                  <a:lnTo>
                    <a:pt x="315" y="73"/>
                  </a:lnTo>
                  <a:lnTo>
                    <a:pt x="315" y="74"/>
                  </a:lnTo>
                  <a:lnTo>
                    <a:pt x="314" y="74"/>
                  </a:lnTo>
                  <a:lnTo>
                    <a:pt x="311" y="74"/>
                  </a:lnTo>
                  <a:lnTo>
                    <a:pt x="310" y="74"/>
                  </a:lnTo>
                  <a:lnTo>
                    <a:pt x="309" y="73"/>
                  </a:lnTo>
                  <a:lnTo>
                    <a:pt x="308" y="73"/>
                  </a:lnTo>
                  <a:lnTo>
                    <a:pt x="308" y="72"/>
                  </a:lnTo>
                  <a:lnTo>
                    <a:pt x="307" y="72"/>
                  </a:lnTo>
                  <a:lnTo>
                    <a:pt x="303" y="70"/>
                  </a:lnTo>
                  <a:lnTo>
                    <a:pt x="302" y="69"/>
                  </a:lnTo>
                  <a:lnTo>
                    <a:pt x="301" y="68"/>
                  </a:lnTo>
                  <a:lnTo>
                    <a:pt x="301" y="68"/>
                  </a:lnTo>
                  <a:lnTo>
                    <a:pt x="302" y="68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8" y="66"/>
                  </a:lnTo>
                  <a:lnTo>
                    <a:pt x="308" y="65"/>
                  </a:lnTo>
                  <a:lnTo>
                    <a:pt x="309" y="65"/>
                  </a:lnTo>
                  <a:lnTo>
                    <a:pt x="310" y="66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4" y="64"/>
                  </a:lnTo>
                  <a:lnTo>
                    <a:pt x="315" y="63"/>
                  </a:lnTo>
                  <a:lnTo>
                    <a:pt x="315" y="62"/>
                  </a:lnTo>
                  <a:lnTo>
                    <a:pt x="315" y="62"/>
                  </a:lnTo>
                  <a:lnTo>
                    <a:pt x="308" y="54"/>
                  </a:lnTo>
                  <a:lnTo>
                    <a:pt x="307" y="54"/>
                  </a:lnTo>
                  <a:lnTo>
                    <a:pt x="305" y="53"/>
                  </a:lnTo>
                  <a:lnTo>
                    <a:pt x="302" y="51"/>
                  </a:lnTo>
                  <a:lnTo>
                    <a:pt x="301" y="50"/>
                  </a:lnTo>
                  <a:lnTo>
                    <a:pt x="300" y="49"/>
                  </a:lnTo>
                  <a:lnTo>
                    <a:pt x="300" y="47"/>
                  </a:lnTo>
                  <a:lnTo>
                    <a:pt x="299" y="46"/>
                  </a:lnTo>
                  <a:lnTo>
                    <a:pt x="299" y="46"/>
                  </a:lnTo>
                  <a:lnTo>
                    <a:pt x="298" y="47"/>
                  </a:lnTo>
                  <a:lnTo>
                    <a:pt x="297" y="47"/>
                  </a:lnTo>
                  <a:lnTo>
                    <a:pt x="298" y="48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296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6" y="46"/>
                  </a:lnTo>
                  <a:lnTo>
                    <a:pt x="294" y="46"/>
                  </a:lnTo>
                  <a:lnTo>
                    <a:pt x="293" y="48"/>
                  </a:lnTo>
                  <a:lnTo>
                    <a:pt x="292" y="48"/>
                  </a:lnTo>
                  <a:lnTo>
                    <a:pt x="287" y="50"/>
                  </a:lnTo>
                  <a:lnTo>
                    <a:pt x="288" y="50"/>
                  </a:lnTo>
                  <a:lnTo>
                    <a:pt x="288" y="51"/>
                  </a:lnTo>
                  <a:lnTo>
                    <a:pt x="289" y="52"/>
                  </a:lnTo>
                  <a:lnTo>
                    <a:pt x="288" y="52"/>
                  </a:lnTo>
                  <a:lnTo>
                    <a:pt x="287" y="52"/>
                  </a:lnTo>
                  <a:lnTo>
                    <a:pt x="286" y="51"/>
                  </a:lnTo>
                  <a:lnTo>
                    <a:pt x="286" y="50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4" y="47"/>
                  </a:lnTo>
                  <a:lnTo>
                    <a:pt x="284" y="48"/>
                  </a:lnTo>
                  <a:lnTo>
                    <a:pt x="283" y="47"/>
                  </a:lnTo>
                  <a:lnTo>
                    <a:pt x="284" y="47"/>
                  </a:lnTo>
                  <a:lnTo>
                    <a:pt x="284" y="46"/>
                  </a:lnTo>
                  <a:lnTo>
                    <a:pt x="283" y="46"/>
                  </a:lnTo>
                  <a:lnTo>
                    <a:pt x="282" y="46"/>
                  </a:lnTo>
                  <a:lnTo>
                    <a:pt x="282" y="46"/>
                  </a:lnTo>
                  <a:lnTo>
                    <a:pt x="282" y="46"/>
                  </a:lnTo>
                  <a:lnTo>
                    <a:pt x="282" y="45"/>
                  </a:lnTo>
                  <a:lnTo>
                    <a:pt x="280" y="43"/>
                  </a:lnTo>
                  <a:lnTo>
                    <a:pt x="279" y="43"/>
                  </a:lnTo>
                  <a:lnTo>
                    <a:pt x="277" y="42"/>
                  </a:lnTo>
                  <a:lnTo>
                    <a:pt x="275" y="41"/>
                  </a:lnTo>
                  <a:lnTo>
                    <a:pt x="275" y="40"/>
                  </a:lnTo>
                  <a:lnTo>
                    <a:pt x="274" y="40"/>
                  </a:lnTo>
                  <a:lnTo>
                    <a:pt x="273" y="39"/>
                  </a:lnTo>
                  <a:lnTo>
                    <a:pt x="273" y="38"/>
                  </a:lnTo>
                  <a:lnTo>
                    <a:pt x="272" y="37"/>
                  </a:lnTo>
                  <a:lnTo>
                    <a:pt x="272" y="36"/>
                  </a:lnTo>
                  <a:lnTo>
                    <a:pt x="273" y="34"/>
                  </a:lnTo>
                  <a:lnTo>
                    <a:pt x="272" y="34"/>
                  </a:lnTo>
                  <a:lnTo>
                    <a:pt x="271" y="33"/>
                  </a:lnTo>
                  <a:lnTo>
                    <a:pt x="271" y="32"/>
                  </a:lnTo>
                  <a:lnTo>
                    <a:pt x="270" y="31"/>
                  </a:lnTo>
                  <a:lnTo>
                    <a:pt x="270" y="30"/>
                  </a:lnTo>
                  <a:lnTo>
                    <a:pt x="271" y="29"/>
                  </a:lnTo>
                  <a:lnTo>
                    <a:pt x="270" y="29"/>
                  </a:lnTo>
                  <a:lnTo>
                    <a:pt x="268" y="30"/>
                  </a:lnTo>
                  <a:lnTo>
                    <a:pt x="266" y="31"/>
                  </a:lnTo>
                  <a:lnTo>
                    <a:pt x="265" y="32"/>
                  </a:lnTo>
                  <a:lnTo>
                    <a:pt x="265" y="33"/>
                  </a:lnTo>
                  <a:lnTo>
                    <a:pt x="265" y="34"/>
                  </a:lnTo>
                  <a:lnTo>
                    <a:pt x="265" y="35"/>
                  </a:lnTo>
                  <a:lnTo>
                    <a:pt x="264" y="35"/>
                  </a:lnTo>
                  <a:lnTo>
                    <a:pt x="263" y="35"/>
                  </a:lnTo>
                  <a:lnTo>
                    <a:pt x="262" y="35"/>
                  </a:lnTo>
                  <a:lnTo>
                    <a:pt x="262" y="34"/>
                  </a:lnTo>
                  <a:lnTo>
                    <a:pt x="261" y="34"/>
                  </a:lnTo>
                  <a:lnTo>
                    <a:pt x="261" y="33"/>
                  </a:lnTo>
                  <a:lnTo>
                    <a:pt x="260" y="33"/>
                  </a:lnTo>
                  <a:lnTo>
                    <a:pt x="259" y="33"/>
                  </a:lnTo>
                  <a:lnTo>
                    <a:pt x="259" y="34"/>
                  </a:lnTo>
                  <a:lnTo>
                    <a:pt x="258" y="33"/>
                  </a:lnTo>
                  <a:lnTo>
                    <a:pt x="258" y="32"/>
                  </a:lnTo>
                  <a:lnTo>
                    <a:pt x="257" y="33"/>
                  </a:lnTo>
                  <a:lnTo>
                    <a:pt x="257" y="32"/>
                  </a:lnTo>
                  <a:lnTo>
                    <a:pt x="258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7" y="32"/>
                  </a:lnTo>
                  <a:lnTo>
                    <a:pt x="257" y="33"/>
                  </a:lnTo>
                  <a:lnTo>
                    <a:pt x="255" y="34"/>
                  </a:lnTo>
                  <a:lnTo>
                    <a:pt x="254" y="34"/>
                  </a:lnTo>
                  <a:lnTo>
                    <a:pt x="253" y="34"/>
                  </a:lnTo>
                  <a:lnTo>
                    <a:pt x="252" y="34"/>
                  </a:lnTo>
                  <a:lnTo>
                    <a:pt x="251" y="34"/>
                  </a:lnTo>
                  <a:lnTo>
                    <a:pt x="251" y="35"/>
                  </a:lnTo>
                  <a:lnTo>
                    <a:pt x="252" y="35"/>
                  </a:lnTo>
                  <a:lnTo>
                    <a:pt x="250" y="36"/>
                  </a:lnTo>
                  <a:lnTo>
                    <a:pt x="250" y="37"/>
                  </a:lnTo>
                  <a:lnTo>
                    <a:pt x="249" y="38"/>
                  </a:lnTo>
                  <a:lnTo>
                    <a:pt x="249" y="38"/>
                  </a:lnTo>
                  <a:lnTo>
                    <a:pt x="248" y="38"/>
                  </a:lnTo>
                  <a:lnTo>
                    <a:pt x="248" y="39"/>
                  </a:lnTo>
                  <a:lnTo>
                    <a:pt x="248" y="40"/>
                  </a:lnTo>
                  <a:lnTo>
                    <a:pt x="248" y="41"/>
                  </a:lnTo>
                  <a:lnTo>
                    <a:pt x="248" y="42"/>
                  </a:lnTo>
                  <a:lnTo>
                    <a:pt x="248" y="42"/>
                  </a:lnTo>
                  <a:lnTo>
                    <a:pt x="246" y="41"/>
                  </a:lnTo>
                  <a:lnTo>
                    <a:pt x="246" y="40"/>
                  </a:lnTo>
                  <a:lnTo>
                    <a:pt x="246" y="39"/>
                  </a:lnTo>
                  <a:lnTo>
                    <a:pt x="246" y="38"/>
                  </a:lnTo>
                  <a:lnTo>
                    <a:pt x="247" y="38"/>
                  </a:lnTo>
                  <a:lnTo>
                    <a:pt x="247" y="37"/>
                  </a:lnTo>
                  <a:lnTo>
                    <a:pt x="247" y="36"/>
                  </a:lnTo>
                  <a:lnTo>
                    <a:pt x="248" y="36"/>
                  </a:lnTo>
                  <a:lnTo>
                    <a:pt x="248" y="35"/>
                  </a:lnTo>
                  <a:lnTo>
                    <a:pt x="248" y="34"/>
                  </a:lnTo>
                  <a:lnTo>
                    <a:pt x="248" y="33"/>
                  </a:lnTo>
                  <a:lnTo>
                    <a:pt x="249" y="33"/>
                  </a:lnTo>
                  <a:lnTo>
                    <a:pt x="250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1" y="33"/>
                  </a:lnTo>
                  <a:lnTo>
                    <a:pt x="252" y="33"/>
                  </a:lnTo>
                  <a:lnTo>
                    <a:pt x="253" y="33"/>
                  </a:lnTo>
                  <a:lnTo>
                    <a:pt x="254" y="33"/>
                  </a:lnTo>
                  <a:lnTo>
                    <a:pt x="254" y="32"/>
                  </a:lnTo>
                  <a:lnTo>
                    <a:pt x="253" y="32"/>
                  </a:lnTo>
                  <a:lnTo>
                    <a:pt x="253" y="31"/>
                  </a:lnTo>
                  <a:lnTo>
                    <a:pt x="254" y="31"/>
                  </a:lnTo>
                  <a:lnTo>
                    <a:pt x="255" y="30"/>
                  </a:lnTo>
                  <a:lnTo>
                    <a:pt x="256" y="30"/>
                  </a:lnTo>
                  <a:lnTo>
                    <a:pt x="257" y="30"/>
                  </a:lnTo>
                  <a:lnTo>
                    <a:pt x="257" y="30"/>
                  </a:lnTo>
                  <a:lnTo>
                    <a:pt x="257" y="29"/>
                  </a:lnTo>
                  <a:lnTo>
                    <a:pt x="258" y="30"/>
                  </a:lnTo>
                  <a:lnTo>
                    <a:pt x="260" y="30"/>
                  </a:lnTo>
                  <a:lnTo>
                    <a:pt x="265" y="31"/>
                  </a:lnTo>
                  <a:lnTo>
                    <a:pt x="265" y="30"/>
                  </a:lnTo>
                  <a:lnTo>
                    <a:pt x="266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4" y="29"/>
                  </a:lnTo>
                  <a:lnTo>
                    <a:pt x="263" y="29"/>
                  </a:lnTo>
                  <a:lnTo>
                    <a:pt x="254" y="29"/>
                  </a:lnTo>
                  <a:lnTo>
                    <a:pt x="252" y="28"/>
                  </a:lnTo>
                  <a:lnTo>
                    <a:pt x="251" y="27"/>
                  </a:lnTo>
                  <a:lnTo>
                    <a:pt x="251" y="26"/>
                  </a:lnTo>
                  <a:lnTo>
                    <a:pt x="250" y="27"/>
                  </a:lnTo>
                  <a:lnTo>
                    <a:pt x="250" y="29"/>
                  </a:lnTo>
                  <a:lnTo>
                    <a:pt x="248" y="32"/>
                  </a:lnTo>
                  <a:lnTo>
                    <a:pt x="246" y="36"/>
                  </a:lnTo>
                  <a:lnTo>
                    <a:pt x="245" y="38"/>
                  </a:lnTo>
                  <a:lnTo>
                    <a:pt x="244" y="39"/>
                  </a:lnTo>
                  <a:lnTo>
                    <a:pt x="242" y="40"/>
                  </a:lnTo>
                  <a:lnTo>
                    <a:pt x="240" y="42"/>
                  </a:lnTo>
                  <a:lnTo>
                    <a:pt x="239" y="42"/>
                  </a:lnTo>
                  <a:lnTo>
                    <a:pt x="239" y="43"/>
                  </a:lnTo>
                  <a:lnTo>
                    <a:pt x="238" y="44"/>
                  </a:lnTo>
                  <a:lnTo>
                    <a:pt x="237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36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35" y="47"/>
                  </a:lnTo>
                  <a:lnTo>
                    <a:pt x="234" y="45"/>
                  </a:lnTo>
                  <a:lnTo>
                    <a:pt x="233" y="46"/>
                  </a:lnTo>
                  <a:lnTo>
                    <a:pt x="224" y="48"/>
                  </a:lnTo>
                  <a:lnTo>
                    <a:pt x="222" y="47"/>
                  </a:lnTo>
                  <a:lnTo>
                    <a:pt x="220" y="47"/>
                  </a:lnTo>
                  <a:lnTo>
                    <a:pt x="219" y="48"/>
                  </a:lnTo>
                  <a:lnTo>
                    <a:pt x="218" y="50"/>
                  </a:lnTo>
                  <a:lnTo>
                    <a:pt x="217" y="50"/>
                  </a:lnTo>
                  <a:lnTo>
                    <a:pt x="217" y="51"/>
                  </a:lnTo>
                  <a:lnTo>
                    <a:pt x="217" y="52"/>
                  </a:lnTo>
                  <a:lnTo>
                    <a:pt x="217" y="53"/>
                  </a:lnTo>
                  <a:lnTo>
                    <a:pt x="216" y="54"/>
                  </a:lnTo>
                  <a:lnTo>
                    <a:pt x="215" y="55"/>
                  </a:lnTo>
                  <a:lnTo>
                    <a:pt x="214" y="56"/>
                  </a:lnTo>
                  <a:lnTo>
                    <a:pt x="214" y="55"/>
                  </a:lnTo>
                  <a:lnTo>
                    <a:pt x="214" y="56"/>
                  </a:lnTo>
                  <a:lnTo>
                    <a:pt x="212" y="58"/>
                  </a:lnTo>
                  <a:lnTo>
                    <a:pt x="213" y="59"/>
                  </a:lnTo>
                  <a:lnTo>
                    <a:pt x="212" y="59"/>
                  </a:lnTo>
                  <a:lnTo>
                    <a:pt x="212" y="60"/>
                  </a:lnTo>
                  <a:lnTo>
                    <a:pt x="212" y="61"/>
                  </a:lnTo>
                  <a:lnTo>
                    <a:pt x="211" y="63"/>
                  </a:lnTo>
                  <a:lnTo>
                    <a:pt x="211" y="63"/>
                  </a:lnTo>
                  <a:lnTo>
                    <a:pt x="211" y="64"/>
                  </a:lnTo>
                  <a:lnTo>
                    <a:pt x="210" y="64"/>
                  </a:lnTo>
                  <a:lnTo>
                    <a:pt x="208" y="63"/>
                  </a:lnTo>
                  <a:lnTo>
                    <a:pt x="208" y="62"/>
                  </a:lnTo>
                  <a:lnTo>
                    <a:pt x="207" y="62"/>
                  </a:lnTo>
                  <a:lnTo>
                    <a:pt x="207" y="61"/>
                  </a:lnTo>
                  <a:lnTo>
                    <a:pt x="206" y="61"/>
                  </a:lnTo>
                  <a:lnTo>
                    <a:pt x="206" y="62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3" y="62"/>
                  </a:lnTo>
                  <a:lnTo>
                    <a:pt x="203" y="61"/>
                  </a:lnTo>
                  <a:lnTo>
                    <a:pt x="204" y="60"/>
                  </a:lnTo>
                  <a:lnTo>
                    <a:pt x="203" y="59"/>
                  </a:lnTo>
                  <a:lnTo>
                    <a:pt x="202" y="59"/>
                  </a:lnTo>
                  <a:lnTo>
                    <a:pt x="201" y="58"/>
                  </a:lnTo>
                  <a:lnTo>
                    <a:pt x="201" y="57"/>
                  </a:lnTo>
                  <a:lnTo>
                    <a:pt x="200" y="57"/>
                  </a:lnTo>
                  <a:lnTo>
                    <a:pt x="196" y="57"/>
                  </a:lnTo>
                  <a:lnTo>
                    <a:pt x="194" y="59"/>
                  </a:lnTo>
                  <a:lnTo>
                    <a:pt x="193" y="59"/>
                  </a:lnTo>
                  <a:lnTo>
                    <a:pt x="192" y="59"/>
                  </a:lnTo>
                  <a:lnTo>
                    <a:pt x="191" y="60"/>
                  </a:lnTo>
                  <a:lnTo>
                    <a:pt x="190" y="61"/>
                  </a:lnTo>
                  <a:lnTo>
                    <a:pt x="189" y="61"/>
                  </a:lnTo>
                  <a:lnTo>
                    <a:pt x="189" y="60"/>
                  </a:lnTo>
                  <a:lnTo>
                    <a:pt x="189" y="59"/>
                  </a:lnTo>
                  <a:lnTo>
                    <a:pt x="189" y="58"/>
                  </a:lnTo>
                  <a:lnTo>
                    <a:pt x="187" y="58"/>
                  </a:lnTo>
                  <a:lnTo>
                    <a:pt x="186" y="58"/>
                  </a:lnTo>
                  <a:lnTo>
                    <a:pt x="186" y="57"/>
                  </a:lnTo>
                  <a:lnTo>
                    <a:pt x="186" y="56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6" y="52"/>
                  </a:lnTo>
                  <a:lnTo>
                    <a:pt x="187" y="52"/>
                  </a:lnTo>
                  <a:lnTo>
                    <a:pt x="188" y="52"/>
                  </a:lnTo>
                  <a:lnTo>
                    <a:pt x="189" y="51"/>
                  </a:lnTo>
                  <a:lnTo>
                    <a:pt x="190" y="51"/>
                  </a:lnTo>
                  <a:lnTo>
                    <a:pt x="192" y="48"/>
                  </a:lnTo>
                  <a:lnTo>
                    <a:pt x="197" y="46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7" y="42"/>
                  </a:lnTo>
                  <a:lnTo>
                    <a:pt x="197" y="41"/>
                  </a:lnTo>
                  <a:lnTo>
                    <a:pt x="197" y="40"/>
                  </a:lnTo>
                  <a:lnTo>
                    <a:pt x="197" y="38"/>
                  </a:lnTo>
                  <a:lnTo>
                    <a:pt x="197" y="36"/>
                  </a:lnTo>
                  <a:lnTo>
                    <a:pt x="197" y="35"/>
                  </a:lnTo>
                  <a:lnTo>
                    <a:pt x="197" y="36"/>
                  </a:lnTo>
                  <a:lnTo>
                    <a:pt x="197" y="35"/>
                  </a:lnTo>
                  <a:lnTo>
                    <a:pt x="199" y="33"/>
                  </a:lnTo>
                  <a:lnTo>
                    <a:pt x="197" y="32"/>
                  </a:lnTo>
                  <a:lnTo>
                    <a:pt x="195" y="34"/>
                  </a:lnTo>
                  <a:lnTo>
                    <a:pt x="195" y="33"/>
                  </a:lnTo>
                  <a:lnTo>
                    <a:pt x="191" y="33"/>
                  </a:lnTo>
                  <a:lnTo>
                    <a:pt x="189" y="34"/>
                  </a:lnTo>
                  <a:lnTo>
                    <a:pt x="189" y="35"/>
                  </a:lnTo>
                  <a:lnTo>
                    <a:pt x="187" y="37"/>
                  </a:lnTo>
                  <a:lnTo>
                    <a:pt x="186" y="38"/>
                  </a:lnTo>
                  <a:lnTo>
                    <a:pt x="184" y="38"/>
                  </a:lnTo>
                  <a:lnTo>
                    <a:pt x="182" y="38"/>
                  </a:lnTo>
                  <a:lnTo>
                    <a:pt x="179" y="35"/>
                  </a:lnTo>
                  <a:lnTo>
                    <a:pt x="172" y="31"/>
                  </a:lnTo>
                  <a:lnTo>
                    <a:pt x="171" y="29"/>
                  </a:lnTo>
                  <a:lnTo>
                    <a:pt x="170" y="29"/>
                  </a:lnTo>
                  <a:lnTo>
                    <a:pt x="168" y="29"/>
                  </a:lnTo>
                  <a:lnTo>
                    <a:pt x="167" y="29"/>
                  </a:lnTo>
                  <a:lnTo>
                    <a:pt x="167" y="30"/>
                  </a:lnTo>
                  <a:lnTo>
                    <a:pt x="166" y="30"/>
                  </a:lnTo>
                  <a:lnTo>
                    <a:pt x="164" y="31"/>
                  </a:lnTo>
                  <a:lnTo>
                    <a:pt x="164" y="32"/>
                  </a:lnTo>
                  <a:lnTo>
                    <a:pt x="164" y="34"/>
                  </a:lnTo>
                  <a:lnTo>
                    <a:pt x="163" y="36"/>
                  </a:lnTo>
                  <a:lnTo>
                    <a:pt x="163" y="37"/>
                  </a:lnTo>
                  <a:lnTo>
                    <a:pt x="163" y="36"/>
                  </a:lnTo>
                  <a:lnTo>
                    <a:pt x="162" y="35"/>
                  </a:lnTo>
                  <a:lnTo>
                    <a:pt x="162" y="34"/>
                  </a:lnTo>
                  <a:lnTo>
                    <a:pt x="163" y="34"/>
                  </a:lnTo>
                  <a:lnTo>
                    <a:pt x="163" y="33"/>
                  </a:lnTo>
                  <a:lnTo>
                    <a:pt x="163" y="32"/>
                  </a:lnTo>
                  <a:lnTo>
                    <a:pt x="164" y="31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3" y="29"/>
                  </a:lnTo>
                  <a:lnTo>
                    <a:pt x="164" y="28"/>
                  </a:lnTo>
                  <a:lnTo>
                    <a:pt x="162" y="26"/>
                  </a:lnTo>
                  <a:lnTo>
                    <a:pt x="161" y="26"/>
                  </a:lnTo>
                  <a:lnTo>
                    <a:pt x="152" y="28"/>
                  </a:lnTo>
                  <a:lnTo>
                    <a:pt x="150" y="27"/>
                  </a:lnTo>
                  <a:lnTo>
                    <a:pt x="152" y="27"/>
                  </a:lnTo>
                  <a:lnTo>
                    <a:pt x="154" y="26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3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1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7" y="16"/>
                  </a:lnTo>
                  <a:lnTo>
                    <a:pt x="158" y="15"/>
                  </a:lnTo>
                  <a:lnTo>
                    <a:pt x="157" y="14"/>
                  </a:lnTo>
                  <a:lnTo>
                    <a:pt x="156" y="15"/>
                  </a:lnTo>
                  <a:lnTo>
                    <a:pt x="156" y="14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4" y="14"/>
                  </a:lnTo>
                  <a:lnTo>
                    <a:pt x="154" y="13"/>
                  </a:lnTo>
                  <a:lnTo>
                    <a:pt x="155" y="13"/>
                  </a:lnTo>
                  <a:lnTo>
                    <a:pt x="155" y="12"/>
                  </a:lnTo>
                  <a:lnTo>
                    <a:pt x="156" y="13"/>
                  </a:lnTo>
                  <a:lnTo>
                    <a:pt x="157" y="12"/>
                  </a:lnTo>
                  <a:lnTo>
                    <a:pt x="156" y="12"/>
                  </a:lnTo>
                  <a:lnTo>
                    <a:pt x="155" y="11"/>
                  </a:lnTo>
                  <a:lnTo>
                    <a:pt x="155" y="8"/>
                  </a:lnTo>
                  <a:lnTo>
                    <a:pt x="155" y="7"/>
                  </a:lnTo>
                  <a:lnTo>
                    <a:pt x="153" y="6"/>
                  </a:lnTo>
                  <a:lnTo>
                    <a:pt x="152" y="6"/>
                  </a:lnTo>
                  <a:lnTo>
                    <a:pt x="152" y="8"/>
                  </a:lnTo>
                  <a:lnTo>
                    <a:pt x="150" y="9"/>
                  </a:lnTo>
                  <a:lnTo>
                    <a:pt x="149" y="9"/>
                  </a:lnTo>
                  <a:lnTo>
                    <a:pt x="149" y="8"/>
                  </a:lnTo>
                  <a:lnTo>
                    <a:pt x="148" y="7"/>
                  </a:lnTo>
                  <a:lnTo>
                    <a:pt x="147" y="6"/>
                  </a:lnTo>
                  <a:lnTo>
                    <a:pt x="146" y="6"/>
                  </a:lnTo>
                  <a:lnTo>
                    <a:pt x="146" y="5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1" y="3"/>
                  </a:lnTo>
                  <a:lnTo>
                    <a:pt x="141" y="2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8" y="3"/>
                  </a:lnTo>
                  <a:lnTo>
                    <a:pt x="138" y="4"/>
                  </a:lnTo>
                  <a:lnTo>
                    <a:pt x="136" y="5"/>
                  </a:lnTo>
                  <a:lnTo>
                    <a:pt x="135" y="5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2" y="4"/>
                  </a:lnTo>
                  <a:lnTo>
                    <a:pt x="132" y="5"/>
                  </a:lnTo>
                  <a:lnTo>
                    <a:pt x="131" y="5"/>
                  </a:lnTo>
                  <a:lnTo>
                    <a:pt x="130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5" y="1"/>
                  </a:lnTo>
                  <a:lnTo>
                    <a:pt x="105" y="2"/>
                  </a:lnTo>
                  <a:lnTo>
                    <a:pt x="104" y="3"/>
                  </a:lnTo>
                  <a:lnTo>
                    <a:pt x="105" y="4"/>
                  </a:lnTo>
                  <a:lnTo>
                    <a:pt x="105" y="6"/>
                  </a:lnTo>
                  <a:lnTo>
                    <a:pt x="106" y="7"/>
                  </a:lnTo>
                  <a:lnTo>
                    <a:pt x="107" y="9"/>
                  </a:lnTo>
                  <a:lnTo>
                    <a:pt x="106" y="10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10" y="12"/>
                  </a:lnTo>
                  <a:lnTo>
                    <a:pt x="112" y="13"/>
                  </a:lnTo>
                  <a:lnTo>
                    <a:pt x="112" y="14"/>
                  </a:lnTo>
                  <a:lnTo>
                    <a:pt x="113" y="18"/>
                  </a:lnTo>
                  <a:lnTo>
                    <a:pt x="112" y="19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4" y="20"/>
                  </a:lnTo>
                  <a:lnTo>
                    <a:pt x="115" y="21"/>
                  </a:lnTo>
                  <a:lnTo>
                    <a:pt x="119" y="23"/>
                  </a:lnTo>
                  <a:lnTo>
                    <a:pt x="120" y="25"/>
                  </a:lnTo>
                  <a:lnTo>
                    <a:pt x="120" y="27"/>
                  </a:lnTo>
                  <a:lnTo>
                    <a:pt x="119" y="28"/>
                  </a:lnTo>
                  <a:lnTo>
                    <a:pt x="119" y="29"/>
                  </a:lnTo>
                  <a:lnTo>
                    <a:pt x="117" y="29"/>
                  </a:lnTo>
                  <a:lnTo>
                    <a:pt x="115" y="30"/>
                  </a:lnTo>
                  <a:lnTo>
                    <a:pt x="114" y="31"/>
                  </a:lnTo>
                  <a:lnTo>
                    <a:pt x="113" y="31"/>
                  </a:lnTo>
                  <a:lnTo>
                    <a:pt x="109" y="31"/>
                  </a:lnTo>
                  <a:lnTo>
                    <a:pt x="106" y="32"/>
                  </a:lnTo>
                  <a:lnTo>
                    <a:pt x="105" y="31"/>
                  </a:lnTo>
                  <a:lnTo>
                    <a:pt x="104" y="32"/>
                  </a:lnTo>
                  <a:lnTo>
                    <a:pt x="104" y="33"/>
                  </a:lnTo>
                  <a:lnTo>
                    <a:pt x="104" y="34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4"/>
                  </a:lnTo>
                  <a:lnTo>
                    <a:pt x="107" y="35"/>
                  </a:lnTo>
                  <a:lnTo>
                    <a:pt x="106" y="35"/>
                  </a:lnTo>
                  <a:lnTo>
                    <a:pt x="104" y="35"/>
                  </a:lnTo>
                  <a:lnTo>
                    <a:pt x="104" y="36"/>
                  </a:lnTo>
                  <a:lnTo>
                    <a:pt x="104" y="37"/>
                  </a:lnTo>
                  <a:lnTo>
                    <a:pt x="104" y="38"/>
                  </a:lnTo>
                  <a:lnTo>
                    <a:pt x="104" y="39"/>
                  </a:lnTo>
                  <a:lnTo>
                    <a:pt x="105" y="40"/>
                  </a:lnTo>
                  <a:lnTo>
                    <a:pt x="106" y="41"/>
                  </a:lnTo>
                  <a:lnTo>
                    <a:pt x="107" y="41"/>
                  </a:lnTo>
                  <a:lnTo>
                    <a:pt x="108" y="39"/>
                  </a:lnTo>
                  <a:lnTo>
                    <a:pt x="109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3" y="38"/>
                  </a:lnTo>
                  <a:lnTo>
                    <a:pt x="114" y="38"/>
                  </a:lnTo>
                  <a:lnTo>
                    <a:pt x="114" y="39"/>
                  </a:lnTo>
                  <a:lnTo>
                    <a:pt x="115" y="39"/>
                  </a:lnTo>
                  <a:lnTo>
                    <a:pt x="117" y="38"/>
                  </a:lnTo>
                  <a:lnTo>
                    <a:pt x="118" y="38"/>
                  </a:lnTo>
                  <a:lnTo>
                    <a:pt x="117" y="38"/>
                  </a:lnTo>
                  <a:lnTo>
                    <a:pt x="116" y="39"/>
                  </a:lnTo>
                  <a:lnTo>
                    <a:pt x="116" y="40"/>
                  </a:lnTo>
                  <a:lnTo>
                    <a:pt x="115" y="41"/>
                  </a:lnTo>
                  <a:lnTo>
                    <a:pt x="114" y="41"/>
                  </a:lnTo>
                  <a:lnTo>
                    <a:pt x="113" y="41"/>
                  </a:lnTo>
                  <a:lnTo>
                    <a:pt x="112" y="42"/>
                  </a:lnTo>
                  <a:lnTo>
                    <a:pt x="112" y="43"/>
                  </a:lnTo>
                  <a:lnTo>
                    <a:pt x="112" y="44"/>
                  </a:lnTo>
                  <a:lnTo>
                    <a:pt x="112" y="45"/>
                  </a:lnTo>
                  <a:lnTo>
                    <a:pt x="112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50"/>
                  </a:lnTo>
                  <a:lnTo>
                    <a:pt x="114" y="49"/>
                  </a:lnTo>
                  <a:lnTo>
                    <a:pt x="116" y="48"/>
                  </a:lnTo>
                  <a:lnTo>
                    <a:pt x="117" y="48"/>
                  </a:lnTo>
                  <a:lnTo>
                    <a:pt x="118" y="48"/>
                  </a:lnTo>
                  <a:lnTo>
                    <a:pt x="118" y="49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0" y="52"/>
                  </a:lnTo>
                  <a:lnTo>
                    <a:pt x="120" y="53"/>
                  </a:lnTo>
                  <a:lnTo>
                    <a:pt x="120" y="54"/>
                  </a:lnTo>
                  <a:lnTo>
                    <a:pt x="119" y="55"/>
                  </a:lnTo>
                  <a:lnTo>
                    <a:pt x="119" y="56"/>
                  </a:lnTo>
                  <a:lnTo>
                    <a:pt x="118" y="56"/>
                  </a:lnTo>
                  <a:lnTo>
                    <a:pt x="117" y="56"/>
                  </a:lnTo>
                  <a:lnTo>
                    <a:pt x="115" y="55"/>
                  </a:lnTo>
                  <a:lnTo>
                    <a:pt x="114" y="55"/>
                  </a:lnTo>
                  <a:lnTo>
                    <a:pt x="112" y="55"/>
                  </a:lnTo>
                  <a:lnTo>
                    <a:pt x="115" y="63"/>
                  </a:lnTo>
                  <a:lnTo>
                    <a:pt x="117" y="63"/>
                  </a:lnTo>
                  <a:lnTo>
                    <a:pt x="118" y="65"/>
                  </a:lnTo>
                  <a:lnTo>
                    <a:pt x="119" y="65"/>
                  </a:lnTo>
                  <a:lnTo>
                    <a:pt x="120" y="64"/>
                  </a:lnTo>
                  <a:lnTo>
                    <a:pt x="121" y="64"/>
                  </a:lnTo>
                  <a:lnTo>
                    <a:pt x="121" y="65"/>
                  </a:lnTo>
                  <a:lnTo>
                    <a:pt x="127" y="65"/>
                  </a:lnTo>
                  <a:lnTo>
                    <a:pt x="128" y="65"/>
                  </a:lnTo>
                  <a:lnTo>
                    <a:pt x="129" y="65"/>
                  </a:lnTo>
                  <a:lnTo>
                    <a:pt x="132" y="68"/>
                  </a:lnTo>
                  <a:lnTo>
                    <a:pt x="133" y="68"/>
                  </a:lnTo>
                  <a:lnTo>
                    <a:pt x="134" y="70"/>
                  </a:lnTo>
                  <a:lnTo>
                    <a:pt x="134" y="72"/>
                  </a:lnTo>
                  <a:lnTo>
                    <a:pt x="135" y="74"/>
                  </a:lnTo>
                  <a:lnTo>
                    <a:pt x="136" y="75"/>
                  </a:lnTo>
                  <a:lnTo>
                    <a:pt x="137" y="75"/>
                  </a:lnTo>
                  <a:lnTo>
                    <a:pt x="138" y="76"/>
                  </a:lnTo>
                  <a:lnTo>
                    <a:pt x="139" y="78"/>
                  </a:lnTo>
                  <a:lnTo>
                    <a:pt x="139" y="80"/>
                  </a:lnTo>
                  <a:lnTo>
                    <a:pt x="139" y="81"/>
                  </a:lnTo>
                  <a:lnTo>
                    <a:pt x="141" y="83"/>
                  </a:lnTo>
                  <a:lnTo>
                    <a:pt x="143" y="85"/>
                  </a:lnTo>
                  <a:lnTo>
                    <a:pt x="144" y="85"/>
                  </a:lnTo>
                  <a:lnTo>
                    <a:pt x="147" y="86"/>
                  </a:lnTo>
                  <a:lnTo>
                    <a:pt x="149" y="87"/>
                  </a:lnTo>
                  <a:lnTo>
                    <a:pt x="150" y="88"/>
                  </a:lnTo>
                  <a:lnTo>
                    <a:pt x="149" y="88"/>
                  </a:lnTo>
                  <a:lnTo>
                    <a:pt x="147" y="87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5"/>
                  </a:lnTo>
                  <a:lnTo>
                    <a:pt x="141" y="84"/>
                  </a:lnTo>
                  <a:lnTo>
                    <a:pt x="140" y="84"/>
                  </a:lnTo>
                  <a:lnTo>
                    <a:pt x="138" y="80"/>
                  </a:lnTo>
                  <a:lnTo>
                    <a:pt x="137" y="78"/>
                  </a:lnTo>
                  <a:lnTo>
                    <a:pt x="137" y="77"/>
                  </a:lnTo>
                  <a:lnTo>
                    <a:pt x="136" y="76"/>
                  </a:lnTo>
                  <a:lnTo>
                    <a:pt x="134" y="74"/>
                  </a:lnTo>
                  <a:lnTo>
                    <a:pt x="130" y="67"/>
                  </a:lnTo>
                  <a:lnTo>
                    <a:pt x="129" y="66"/>
                  </a:lnTo>
                  <a:lnTo>
                    <a:pt x="129" y="66"/>
                  </a:lnTo>
                  <a:lnTo>
                    <a:pt x="128" y="66"/>
                  </a:lnTo>
                  <a:lnTo>
                    <a:pt x="127" y="66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2" y="66"/>
                  </a:lnTo>
                  <a:lnTo>
                    <a:pt x="121" y="67"/>
                  </a:lnTo>
                  <a:lnTo>
                    <a:pt x="120" y="68"/>
                  </a:lnTo>
                  <a:lnTo>
                    <a:pt x="118" y="68"/>
                  </a:lnTo>
                  <a:lnTo>
                    <a:pt x="115" y="68"/>
                  </a:lnTo>
                  <a:lnTo>
                    <a:pt x="113" y="68"/>
                  </a:lnTo>
                  <a:lnTo>
                    <a:pt x="111" y="68"/>
                  </a:lnTo>
                  <a:lnTo>
                    <a:pt x="109" y="67"/>
                  </a:lnTo>
                  <a:lnTo>
                    <a:pt x="107" y="65"/>
                  </a:lnTo>
                  <a:lnTo>
                    <a:pt x="106" y="65"/>
                  </a:lnTo>
                  <a:lnTo>
                    <a:pt x="105" y="65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3" y="66"/>
                  </a:lnTo>
                  <a:lnTo>
                    <a:pt x="102" y="66"/>
                  </a:lnTo>
                  <a:lnTo>
                    <a:pt x="102" y="68"/>
                  </a:lnTo>
                  <a:lnTo>
                    <a:pt x="101" y="72"/>
                  </a:lnTo>
                  <a:lnTo>
                    <a:pt x="100" y="76"/>
                  </a:lnTo>
                  <a:lnTo>
                    <a:pt x="100" y="77"/>
                  </a:lnTo>
                  <a:lnTo>
                    <a:pt x="100" y="78"/>
                  </a:lnTo>
                  <a:lnTo>
                    <a:pt x="100" y="80"/>
                  </a:lnTo>
                  <a:lnTo>
                    <a:pt x="100" y="80"/>
                  </a:lnTo>
                  <a:lnTo>
                    <a:pt x="100" y="82"/>
                  </a:lnTo>
                  <a:lnTo>
                    <a:pt x="100" y="83"/>
                  </a:lnTo>
                  <a:lnTo>
                    <a:pt x="100" y="84"/>
                  </a:lnTo>
                  <a:lnTo>
                    <a:pt x="101" y="84"/>
                  </a:lnTo>
                  <a:lnTo>
                    <a:pt x="102" y="87"/>
                  </a:lnTo>
                  <a:lnTo>
                    <a:pt x="102" y="88"/>
                  </a:lnTo>
                  <a:lnTo>
                    <a:pt x="102" y="89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100" y="89"/>
                  </a:lnTo>
                  <a:lnTo>
                    <a:pt x="100" y="88"/>
                  </a:lnTo>
                  <a:lnTo>
                    <a:pt x="101" y="88"/>
                  </a:lnTo>
                  <a:lnTo>
                    <a:pt x="100" y="87"/>
                  </a:lnTo>
                  <a:lnTo>
                    <a:pt x="97" y="86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5" y="83"/>
                  </a:lnTo>
                  <a:lnTo>
                    <a:pt x="94" y="82"/>
                  </a:lnTo>
                  <a:lnTo>
                    <a:pt x="92" y="82"/>
                  </a:lnTo>
                  <a:lnTo>
                    <a:pt x="91" y="83"/>
                  </a:lnTo>
                  <a:lnTo>
                    <a:pt x="90" y="84"/>
                  </a:lnTo>
                  <a:lnTo>
                    <a:pt x="90" y="87"/>
                  </a:lnTo>
                  <a:lnTo>
                    <a:pt x="90" y="88"/>
                  </a:lnTo>
                  <a:lnTo>
                    <a:pt x="89" y="88"/>
                  </a:lnTo>
                  <a:lnTo>
                    <a:pt x="90" y="88"/>
                  </a:lnTo>
                  <a:lnTo>
                    <a:pt x="92" y="88"/>
                  </a:lnTo>
                  <a:lnTo>
                    <a:pt x="93" y="89"/>
                  </a:lnTo>
                  <a:lnTo>
                    <a:pt x="93" y="91"/>
                  </a:lnTo>
                  <a:lnTo>
                    <a:pt x="92" y="93"/>
                  </a:lnTo>
                  <a:lnTo>
                    <a:pt x="91" y="95"/>
                  </a:lnTo>
                  <a:lnTo>
                    <a:pt x="90" y="96"/>
                  </a:lnTo>
                  <a:lnTo>
                    <a:pt x="89" y="96"/>
                  </a:lnTo>
                  <a:lnTo>
                    <a:pt x="88" y="96"/>
                  </a:lnTo>
                  <a:lnTo>
                    <a:pt x="88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6" y="92"/>
                  </a:lnTo>
                  <a:lnTo>
                    <a:pt x="85" y="93"/>
                  </a:lnTo>
                  <a:lnTo>
                    <a:pt x="84" y="92"/>
                  </a:lnTo>
                  <a:lnTo>
                    <a:pt x="84" y="91"/>
                  </a:lnTo>
                  <a:lnTo>
                    <a:pt x="83" y="89"/>
                  </a:lnTo>
                  <a:lnTo>
                    <a:pt x="84" y="89"/>
                  </a:lnTo>
                  <a:lnTo>
                    <a:pt x="85" y="89"/>
                  </a:lnTo>
                  <a:lnTo>
                    <a:pt x="86" y="89"/>
                  </a:lnTo>
                  <a:lnTo>
                    <a:pt x="87" y="88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4" y="83"/>
                  </a:lnTo>
                  <a:lnTo>
                    <a:pt x="83" y="81"/>
                  </a:lnTo>
                  <a:lnTo>
                    <a:pt x="81" y="79"/>
                  </a:lnTo>
                  <a:lnTo>
                    <a:pt x="82" y="77"/>
                  </a:lnTo>
                  <a:lnTo>
                    <a:pt x="78" y="76"/>
                  </a:lnTo>
                  <a:lnTo>
                    <a:pt x="68" y="77"/>
                  </a:lnTo>
                  <a:lnTo>
                    <a:pt x="62" y="79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55" y="78"/>
                  </a:lnTo>
                  <a:lnTo>
                    <a:pt x="52" y="80"/>
                  </a:lnTo>
                  <a:lnTo>
                    <a:pt x="51" y="80"/>
                  </a:lnTo>
                  <a:lnTo>
                    <a:pt x="50" y="81"/>
                  </a:lnTo>
                  <a:lnTo>
                    <a:pt x="48" y="83"/>
                  </a:lnTo>
                  <a:lnTo>
                    <a:pt x="47" y="84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6"/>
                  </a:lnTo>
                  <a:lnTo>
                    <a:pt x="48" y="87"/>
                  </a:lnTo>
                  <a:lnTo>
                    <a:pt x="49" y="87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8" y="89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4" y="97"/>
                  </a:lnTo>
                  <a:lnTo>
                    <a:pt x="44" y="99"/>
                  </a:lnTo>
                  <a:lnTo>
                    <a:pt x="46" y="100"/>
                  </a:lnTo>
                  <a:lnTo>
                    <a:pt x="55" y="100"/>
                  </a:lnTo>
                  <a:lnTo>
                    <a:pt x="56" y="101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5" y="101"/>
                  </a:lnTo>
                  <a:lnTo>
                    <a:pt x="54" y="101"/>
                  </a:lnTo>
                  <a:lnTo>
                    <a:pt x="53" y="101"/>
                  </a:lnTo>
                  <a:lnTo>
                    <a:pt x="53" y="103"/>
                  </a:lnTo>
                  <a:lnTo>
                    <a:pt x="53" y="104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1" y="108"/>
                  </a:lnTo>
                  <a:lnTo>
                    <a:pt x="51" y="109"/>
                  </a:lnTo>
                  <a:close/>
                  <a:moveTo>
                    <a:pt x="300" y="55"/>
                  </a:moveTo>
                  <a:lnTo>
                    <a:pt x="301" y="55"/>
                  </a:lnTo>
                  <a:lnTo>
                    <a:pt x="302" y="55"/>
                  </a:lnTo>
                  <a:lnTo>
                    <a:pt x="302" y="55"/>
                  </a:lnTo>
                  <a:lnTo>
                    <a:pt x="302" y="56"/>
                  </a:lnTo>
                  <a:lnTo>
                    <a:pt x="301" y="56"/>
                  </a:lnTo>
                  <a:lnTo>
                    <a:pt x="301" y="57"/>
                  </a:lnTo>
                  <a:lnTo>
                    <a:pt x="301" y="58"/>
                  </a:lnTo>
                  <a:lnTo>
                    <a:pt x="303" y="57"/>
                  </a:lnTo>
                  <a:lnTo>
                    <a:pt x="303" y="56"/>
                  </a:lnTo>
                  <a:lnTo>
                    <a:pt x="304" y="55"/>
                  </a:lnTo>
                  <a:lnTo>
                    <a:pt x="304" y="55"/>
                  </a:lnTo>
                  <a:lnTo>
                    <a:pt x="304" y="54"/>
                  </a:lnTo>
                  <a:lnTo>
                    <a:pt x="305" y="54"/>
                  </a:lnTo>
                  <a:lnTo>
                    <a:pt x="306" y="54"/>
                  </a:lnTo>
                  <a:lnTo>
                    <a:pt x="306" y="55"/>
                  </a:lnTo>
                  <a:lnTo>
                    <a:pt x="307" y="55"/>
                  </a:lnTo>
                  <a:lnTo>
                    <a:pt x="308" y="55"/>
                  </a:lnTo>
                  <a:lnTo>
                    <a:pt x="308" y="57"/>
                  </a:lnTo>
                  <a:lnTo>
                    <a:pt x="308" y="56"/>
                  </a:lnTo>
                  <a:lnTo>
                    <a:pt x="309" y="58"/>
                  </a:lnTo>
                  <a:lnTo>
                    <a:pt x="309" y="60"/>
                  </a:lnTo>
                  <a:lnTo>
                    <a:pt x="308" y="61"/>
                  </a:lnTo>
                  <a:lnTo>
                    <a:pt x="308" y="62"/>
                  </a:lnTo>
                  <a:lnTo>
                    <a:pt x="308" y="62"/>
                  </a:lnTo>
                  <a:lnTo>
                    <a:pt x="308" y="61"/>
                  </a:lnTo>
                  <a:lnTo>
                    <a:pt x="307" y="61"/>
                  </a:lnTo>
                  <a:lnTo>
                    <a:pt x="306" y="61"/>
                  </a:lnTo>
                  <a:lnTo>
                    <a:pt x="306" y="60"/>
                  </a:lnTo>
                  <a:lnTo>
                    <a:pt x="306" y="59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5" y="63"/>
                  </a:lnTo>
                  <a:lnTo>
                    <a:pt x="304" y="64"/>
                  </a:lnTo>
                  <a:lnTo>
                    <a:pt x="304" y="65"/>
                  </a:lnTo>
                  <a:lnTo>
                    <a:pt x="302" y="65"/>
                  </a:lnTo>
                  <a:lnTo>
                    <a:pt x="301" y="65"/>
                  </a:lnTo>
                  <a:lnTo>
                    <a:pt x="300" y="66"/>
                  </a:lnTo>
                  <a:lnTo>
                    <a:pt x="299" y="66"/>
                  </a:lnTo>
                  <a:lnTo>
                    <a:pt x="300" y="67"/>
                  </a:lnTo>
                  <a:lnTo>
                    <a:pt x="299" y="67"/>
                  </a:lnTo>
                  <a:lnTo>
                    <a:pt x="299" y="66"/>
                  </a:lnTo>
                  <a:lnTo>
                    <a:pt x="299" y="65"/>
                  </a:lnTo>
                  <a:lnTo>
                    <a:pt x="302" y="63"/>
                  </a:lnTo>
                  <a:lnTo>
                    <a:pt x="303" y="63"/>
                  </a:lnTo>
                  <a:lnTo>
                    <a:pt x="303" y="63"/>
                  </a:lnTo>
                  <a:lnTo>
                    <a:pt x="303" y="62"/>
                  </a:lnTo>
                  <a:lnTo>
                    <a:pt x="302" y="62"/>
                  </a:lnTo>
                  <a:lnTo>
                    <a:pt x="302" y="61"/>
                  </a:lnTo>
                  <a:lnTo>
                    <a:pt x="301" y="61"/>
                  </a:lnTo>
                  <a:lnTo>
                    <a:pt x="301" y="60"/>
                  </a:lnTo>
                  <a:lnTo>
                    <a:pt x="300" y="59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9" y="57"/>
                  </a:lnTo>
                  <a:lnTo>
                    <a:pt x="299" y="56"/>
                  </a:lnTo>
                  <a:lnTo>
                    <a:pt x="300" y="55"/>
                  </a:lnTo>
                  <a:close/>
                  <a:moveTo>
                    <a:pt x="298" y="55"/>
                  </a:moveTo>
                  <a:lnTo>
                    <a:pt x="299" y="54"/>
                  </a:lnTo>
                  <a:lnTo>
                    <a:pt x="299" y="53"/>
                  </a:lnTo>
                  <a:lnTo>
                    <a:pt x="299" y="52"/>
                  </a:lnTo>
                  <a:lnTo>
                    <a:pt x="299" y="53"/>
                  </a:lnTo>
                  <a:lnTo>
                    <a:pt x="299" y="55"/>
                  </a:lnTo>
                  <a:lnTo>
                    <a:pt x="298" y="56"/>
                  </a:lnTo>
                  <a:lnTo>
                    <a:pt x="297" y="55"/>
                  </a:lnTo>
                  <a:lnTo>
                    <a:pt x="298" y="55"/>
                  </a:lnTo>
                  <a:close/>
                  <a:moveTo>
                    <a:pt x="100" y="97"/>
                  </a:moveTo>
                  <a:lnTo>
                    <a:pt x="100" y="96"/>
                  </a:lnTo>
                  <a:lnTo>
                    <a:pt x="100" y="93"/>
                  </a:lnTo>
                  <a:lnTo>
                    <a:pt x="100" y="97"/>
                  </a:lnTo>
                  <a:lnTo>
                    <a:pt x="100" y="98"/>
                  </a:lnTo>
                  <a:lnTo>
                    <a:pt x="100" y="97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4" name="Rectangle 156">
              <a:extLst>
                <a:ext uri="{FF2B5EF4-FFF2-40B4-BE49-F238E27FC236}">
                  <a16:creationId xmlns:a16="http://schemas.microsoft.com/office/drawing/2014/main" id="{48877F4C-8A5F-27D2-66EE-6655BF495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163" y="12366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5" name="Freeform 157">
              <a:extLst>
                <a:ext uri="{FF2B5EF4-FFF2-40B4-BE49-F238E27FC236}">
                  <a16:creationId xmlns:a16="http://schemas.microsoft.com/office/drawing/2014/main" id="{90921A64-5D91-56E5-6818-D6B90DC59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651" y="12271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6" name="Freeform 158">
              <a:extLst>
                <a:ext uri="{FF2B5EF4-FFF2-40B4-BE49-F238E27FC236}">
                  <a16:creationId xmlns:a16="http://schemas.microsoft.com/office/drawing/2014/main" id="{8F4F50E5-090B-438A-B583-C440908EB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6" y="1195388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1 w 1"/>
                <a:gd name="T11" fmla="*/ 0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7" name="Freeform 159">
              <a:extLst>
                <a:ext uri="{FF2B5EF4-FFF2-40B4-BE49-F238E27FC236}">
                  <a16:creationId xmlns:a16="http://schemas.microsoft.com/office/drawing/2014/main" id="{5E773ED9-4341-84F8-EEA3-DFF347617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254125"/>
              <a:ext cx="9525" cy="7938"/>
            </a:xfrm>
            <a:custGeom>
              <a:avLst/>
              <a:gdLst>
                <a:gd name="T0" fmla="*/ 4 w 6"/>
                <a:gd name="T1" fmla="*/ 5 h 5"/>
                <a:gd name="T2" fmla="*/ 4 w 6"/>
                <a:gd name="T3" fmla="*/ 4 h 5"/>
                <a:gd name="T4" fmla="*/ 6 w 6"/>
                <a:gd name="T5" fmla="*/ 0 h 5"/>
                <a:gd name="T6" fmla="*/ 4 w 6"/>
                <a:gd name="T7" fmla="*/ 0 h 5"/>
                <a:gd name="T8" fmla="*/ 2 w 6"/>
                <a:gd name="T9" fmla="*/ 0 h 5"/>
                <a:gd name="T10" fmla="*/ 1 w 6"/>
                <a:gd name="T11" fmla="*/ 2 h 5"/>
                <a:gd name="T12" fmla="*/ 0 w 6"/>
                <a:gd name="T13" fmla="*/ 3 h 5"/>
                <a:gd name="T14" fmla="*/ 1 w 6"/>
                <a:gd name="T15" fmla="*/ 4 h 5"/>
                <a:gd name="T16" fmla="*/ 2 w 6"/>
                <a:gd name="T17" fmla="*/ 4 h 5"/>
                <a:gd name="T18" fmla="*/ 3 w 6"/>
                <a:gd name="T19" fmla="*/ 4 h 5"/>
                <a:gd name="T20" fmla="*/ 3 w 6"/>
                <a:gd name="T21" fmla="*/ 3 h 5"/>
                <a:gd name="T22" fmla="*/ 3 w 6"/>
                <a:gd name="T23" fmla="*/ 2 h 5"/>
                <a:gd name="T24" fmla="*/ 4 w 6"/>
                <a:gd name="T25" fmla="*/ 3 h 5"/>
                <a:gd name="T26" fmla="*/ 3 w 6"/>
                <a:gd name="T27" fmla="*/ 4 h 5"/>
                <a:gd name="T28" fmla="*/ 3 w 6"/>
                <a:gd name="T29" fmla="*/ 5 h 5"/>
                <a:gd name="T30" fmla="*/ 4 w 6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lnTo>
                    <a:pt x="4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8" name="Freeform 160">
              <a:extLst>
                <a:ext uri="{FF2B5EF4-FFF2-40B4-BE49-F238E27FC236}">
                  <a16:creationId xmlns:a16="http://schemas.microsoft.com/office/drawing/2014/main" id="{4284DF68-B65B-B386-F724-0DF37D84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138" y="1198563"/>
              <a:ext cx="1587" cy="11113"/>
            </a:xfrm>
            <a:custGeom>
              <a:avLst/>
              <a:gdLst>
                <a:gd name="T0" fmla="*/ 0 w 1"/>
                <a:gd name="T1" fmla="*/ 6 h 7"/>
                <a:gd name="T2" fmla="*/ 0 w 1"/>
                <a:gd name="T3" fmla="*/ 7 h 7"/>
                <a:gd name="T4" fmla="*/ 0 w 1"/>
                <a:gd name="T5" fmla="*/ 5 h 7"/>
                <a:gd name="T6" fmla="*/ 0 w 1"/>
                <a:gd name="T7" fmla="*/ 4 h 7"/>
                <a:gd name="T8" fmla="*/ 0 w 1"/>
                <a:gd name="T9" fmla="*/ 3 h 7"/>
                <a:gd name="T10" fmla="*/ 1 w 1"/>
                <a:gd name="T11" fmla="*/ 3 h 7"/>
                <a:gd name="T12" fmla="*/ 1 w 1"/>
                <a:gd name="T13" fmla="*/ 2 h 7"/>
                <a:gd name="T14" fmla="*/ 1 w 1"/>
                <a:gd name="T15" fmla="*/ 1 h 7"/>
                <a:gd name="T16" fmla="*/ 1 w 1"/>
                <a:gd name="T17" fmla="*/ 0 h 7"/>
                <a:gd name="T18" fmla="*/ 0 w 1"/>
                <a:gd name="T19" fmla="*/ 4 h 7"/>
                <a:gd name="T20" fmla="*/ 0 w 1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9" name="Freeform 161">
              <a:extLst>
                <a:ext uri="{FF2B5EF4-FFF2-40B4-BE49-F238E27FC236}">
                  <a16:creationId xmlns:a16="http://schemas.microsoft.com/office/drawing/2014/main" id="{6323C2F2-3259-5BFB-50A5-EC73AE863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313" y="1201738"/>
              <a:ext cx="19050" cy="12700"/>
            </a:xfrm>
            <a:custGeom>
              <a:avLst/>
              <a:gdLst>
                <a:gd name="T0" fmla="*/ 7 w 12"/>
                <a:gd name="T1" fmla="*/ 7 h 8"/>
                <a:gd name="T2" fmla="*/ 12 w 12"/>
                <a:gd name="T3" fmla="*/ 8 h 8"/>
                <a:gd name="T4" fmla="*/ 10 w 12"/>
                <a:gd name="T5" fmla="*/ 4 h 8"/>
                <a:gd name="T6" fmla="*/ 9 w 12"/>
                <a:gd name="T7" fmla="*/ 3 h 8"/>
                <a:gd name="T8" fmla="*/ 9 w 12"/>
                <a:gd name="T9" fmla="*/ 2 h 8"/>
                <a:gd name="T10" fmla="*/ 8 w 12"/>
                <a:gd name="T11" fmla="*/ 1 h 8"/>
                <a:gd name="T12" fmla="*/ 4 w 12"/>
                <a:gd name="T13" fmla="*/ 0 h 8"/>
                <a:gd name="T14" fmla="*/ 3 w 12"/>
                <a:gd name="T15" fmla="*/ 0 h 8"/>
                <a:gd name="T16" fmla="*/ 1 w 12"/>
                <a:gd name="T17" fmla="*/ 2 h 8"/>
                <a:gd name="T18" fmla="*/ 0 w 12"/>
                <a:gd name="T19" fmla="*/ 5 h 8"/>
                <a:gd name="T20" fmla="*/ 0 w 12"/>
                <a:gd name="T21" fmla="*/ 6 h 8"/>
                <a:gd name="T22" fmla="*/ 1 w 12"/>
                <a:gd name="T23" fmla="*/ 5 h 8"/>
                <a:gd name="T24" fmla="*/ 1 w 12"/>
                <a:gd name="T25" fmla="*/ 6 h 8"/>
                <a:gd name="T26" fmla="*/ 2 w 12"/>
                <a:gd name="T27" fmla="*/ 6 h 8"/>
                <a:gd name="T28" fmla="*/ 3 w 12"/>
                <a:gd name="T29" fmla="*/ 6 h 8"/>
                <a:gd name="T30" fmla="*/ 3 w 12"/>
                <a:gd name="T31" fmla="*/ 6 h 8"/>
                <a:gd name="T32" fmla="*/ 3 w 12"/>
                <a:gd name="T33" fmla="*/ 6 h 8"/>
                <a:gd name="T34" fmla="*/ 3 w 12"/>
                <a:gd name="T35" fmla="*/ 7 h 8"/>
                <a:gd name="T36" fmla="*/ 4 w 12"/>
                <a:gd name="T37" fmla="*/ 8 h 8"/>
                <a:gd name="T38" fmla="*/ 5 w 12"/>
                <a:gd name="T39" fmla="*/ 8 h 8"/>
                <a:gd name="T40" fmla="*/ 6 w 12"/>
                <a:gd name="T41" fmla="*/ 8 h 8"/>
                <a:gd name="T42" fmla="*/ 6 w 12"/>
                <a:gd name="T43" fmla="*/ 7 h 8"/>
                <a:gd name="T44" fmla="*/ 7 w 12"/>
                <a:gd name="T4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8">
                  <a:moveTo>
                    <a:pt x="7" y="7"/>
                  </a:moveTo>
                  <a:lnTo>
                    <a:pt x="12" y="8"/>
                  </a:lnTo>
                  <a:lnTo>
                    <a:pt x="10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0" name="Rectangle 162">
              <a:extLst>
                <a:ext uri="{FF2B5EF4-FFF2-40B4-BE49-F238E27FC236}">
                  <a16:creationId xmlns:a16="http://schemas.microsoft.com/office/drawing/2014/main" id="{7E9C3C63-D085-C425-7A87-5E65A9F30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576" y="12366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1" name="Freeform 163">
              <a:extLst>
                <a:ext uri="{FF2B5EF4-FFF2-40B4-BE49-F238E27FC236}">
                  <a16:creationId xmlns:a16="http://schemas.microsoft.com/office/drawing/2014/main" id="{DB1E09AE-6540-DC9A-68F1-B52B86659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988" y="12779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0 h 1"/>
                <a:gd name="T16" fmla="*/ 2 w 2"/>
                <a:gd name="T17" fmla="*/ 0 h 1"/>
                <a:gd name="T18" fmla="*/ 1 w 2"/>
                <a:gd name="T19" fmla="*/ 0 h 1"/>
                <a:gd name="T20" fmla="*/ 0 w 2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2" name="Freeform 164">
              <a:extLst>
                <a:ext uri="{FF2B5EF4-FFF2-40B4-BE49-F238E27FC236}">
                  <a16:creationId xmlns:a16="http://schemas.microsoft.com/office/drawing/2014/main" id="{559D49EA-AE8D-FB78-B01A-B4773CACF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987425"/>
              <a:ext cx="431800" cy="96838"/>
            </a:xfrm>
            <a:custGeom>
              <a:avLst/>
              <a:gdLst>
                <a:gd name="T0" fmla="*/ 8 w 272"/>
                <a:gd name="T1" fmla="*/ 30 h 61"/>
                <a:gd name="T2" fmla="*/ 12 w 272"/>
                <a:gd name="T3" fmla="*/ 23 h 61"/>
                <a:gd name="T4" fmla="*/ 22 w 272"/>
                <a:gd name="T5" fmla="*/ 19 h 61"/>
                <a:gd name="T6" fmla="*/ 37 w 272"/>
                <a:gd name="T7" fmla="*/ 12 h 61"/>
                <a:gd name="T8" fmla="*/ 45 w 272"/>
                <a:gd name="T9" fmla="*/ 12 h 61"/>
                <a:gd name="T10" fmla="*/ 61 w 272"/>
                <a:gd name="T11" fmla="*/ 13 h 61"/>
                <a:gd name="T12" fmla="*/ 69 w 272"/>
                <a:gd name="T13" fmla="*/ 13 h 61"/>
                <a:gd name="T14" fmla="*/ 74 w 272"/>
                <a:gd name="T15" fmla="*/ 11 h 61"/>
                <a:gd name="T16" fmla="*/ 80 w 272"/>
                <a:gd name="T17" fmla="*/ 18 h 61"/>
                <a:gd name="T18" fmla="*/ 87 w 272"/>
                <a:gd name="T19" fmla="*/ 13 h 61"/>
                <a:gd name="T20" fmla="*/ 97 w 272"/>
                <a:gd name="T21" fmla="*/ 15 h 61"/>
                <a:gd name="T22" fmla="*/ 103 w 272"/>
                <a:gd name="T23" fmla="*/ 15 h 61"/>
                <a:gd name="T24" fmla="*/ 108 w 272"/>
                <a:gd name="T25" fmla="*/ 16 h 61"/>
                <a:gd name="T26" fmla="*/ 117 w 272"/>
                <a:gd name="T27" fmla="*/ 22 h 61"/>
                <a:gd name="T28" fmla="*/ 126 w 272"/>
                <a:gd name="T29" fmla="*/ 19 h 61"/>
                <a:gd name="T30" fmla="*/ 131 w 272"/>
                <a:gd name="T31" fmla="*/ 21 h 61"/>
                <a:gd name="T32" fmla="*/ 138 w 272"/>
                <a:gd name="T33" fmla="*/ 13 h 61"/>
                <a:gd name="T34" fmla="*/ 146 w 272"/>
                <a:gd name="T35" fmla="*/ 11 h 61"/>
                <a:gd name="T36" fmla="*/ 147 w 272"/>
                <a:gd name="T37" fmla="*/ 8 h 61"/>
                <a:gd name="T38" fmla="*/ 150 w 272"/>
                <a:gd name="T39" fmla="*/ 18 h 61"/>
                <a:gd name="T40" fmla="*/ 153 w 272"/>
                <a:gd name="T41" fmla="*/ 23 h 61"/>
                <a:gd name="T42" fmla="*/ 168 w 272"/>
                <a:gd name="T43" fmla="*/ 28 h 61"/>
                <a:gd name="T44" fmla="*/ 176 w 272"/>
                <a:gd name="T45" fmla="*/ 30 h 61"/>
                <a:gd name="T46" fmla="*/ 180 w 272"/>
                <a:gd name="T47" fmla="*/ 34 h 61"/>
                <a:gd name="T48" fmla="*/ 189 w 272"/>
                <a:gd name="T49" fmla="*/ 43 h 61"/>
                <a:gd name="T50" fmla="*/ 197 w 272"/>
                <a:gd name="T51" fmla="*/ 52 h 61"/>
                <a:gd name="T52" fmla="*/ 209 w 272"/>
                <a:gd name="T53" fmla="*/ 61 h 61"/>
                <a:gd name="T54" fmla="*/ 214 w 272"/>
                <a:gd name="T55" fmla="*/ 59 h 61"/>
                <a:gd name="T56" fmla="*/ 220 w 272"/>
                <a:gd name="T57" fmla="*/ 57 h 61"/>
                <a:gd name="T58" fmla="*/ 231 w 272"/>
                <a:gd name="T59" fmla="*/ 49 h 61"/>
                <a:gd name="T60" fmla="*/ 237 w 272"/>
                <a:gd name="T61" fmla="*/ 53 h 61"/>
                <a:gd name="T62" fmla="*/ 240 w 272"/>
                <a:gd name="T63" fmla="*/ 50 h 61"/>
                <a:gd name="T64" fmla="*/ 248 w 272"/>
                <a:gd name="T65" fmla="*/ 52 h 61"/>
                <a:gd name="T66" fmla="*/ 250 w 272"/>
                <a:gd name="T67" fmla="*/ 44 h 61"/>
                <a:gd name="T68" fmla="*/ 257 w 272"/>
                <a:gd name="T69" fmla="*/ 36 h 61"/>
                <a:gd name="T70" fmla="*/ 260 w 272"/>
                <a:gd name="T71" fmla="*/ 31 h 61"/>
                <a:gd name="T72" fmla="*/ 265 w 272"/>
                <a:gd name="T73" fmla="*/ 29 h 61"/>
                <a:gd name="T74" fmla="*/ 270 w 272"/>
                <a:gd name="T75" fmla="*/ 27 h 61"/>
                <a:gd name="T76" fmla="*/ 272 w 272"/>
                <a:gd name="T77" fmla="*/ 22 h 61"/>
                <a:gd name="T78" fmla="*/ 271 w 272"/>
                <a:gd name="T79" fmla="*/ 14 h 61"/>
                <a:gd name="T80" fmla="*/ 270 w 272"/>
                <a:gd name="T81" fmla="*/ 8 h 61"/>
                <a:gd name="T82" fmla="*/ 268 w 272"/>
                <a:gd name="T83" fmla="*/ 3 h 61"/>
                <a:gd name="T84" fmla="*/ 267 w 272"/>
                <a:gd name="T85" fmla="*/ 0 h 61"/>
                <a:gd name="T86" fmla="*/ 1 w 272"/>
                <a:gd name="T87" fmla="*/ 3 h 61"/>
                <a:gd name="T88" fmla="*/ 2 w 272"/>
                <a:gd name="T89" fmla="*/ 5 h 61"/>
                <a:gd name="T90" fmla="*/ 2 w 272"/>
                <a:gd name="T91" fmla="*/ 6 h 61"/>
                <a:gd name="T92" fmla="*/ 3 w 272"/>
                <a:gd name="T93" fmla="*/ 11 h 61"/>
                <a:gd name="T94" fmla="*/ 2 w 272"/>
                <a:gd name="T95" fmla="*/ 12 h 61"/>
                <a:gd name="T96" fmla="*/ 2 w 272"/>
                <a:gd name="T97" fmla="*/ 8 h 61"/>
                <a:gd name="T98" fmla="*/ 1 w 272"/>
                <a:gd name="T99" fmla="*/ 5 h 61"/>
                <a:gd name="T100" fmla="*/ 1 w 272"/>
                <a:gd name="T101" fmla="*/ 5 h 61"/>
                <a:gd name="T102" fmla="*/ 1 w 272"/>
                <a:gd name="T103" fmla="*/ 9 h 61"/>
                <a:gd name="T104" fmla="*/ 0 w 272"/>
                <a:gd name="T105" fmla="*/ 13 h 61"/>
                <a:gd name="T106" fmla="*/ 0 w 272"/>
                <a:gd name="T107" fmla="*/ 20 h 61"/>
                <a:gd name="T108" fmla="*/ 1 w 272"/>
                <a:gd name="T109" fmla="*/ 28 h 61"/>
                <a:gd name="T110" fmla="*/ 6 w 272"/>
                <a:gd name="T111" fmla="*/ 3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2" h="61">
                  <a:moveTo>
                    <a:pt x="6" y="33"/>
                  </a:moveTo>
                  <a:lnTo>
                    <a:pt x="7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9" y="27"/>
                  </a:lnTo>
                  <a:lnTo>
                    <a:pt x="10" y="26"/>
                  </a:lnTo>
                  <a:lnTo>
                    <a:pt x="11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36" y="13"/>
                  </a:lnTo>
                  <a:lnTo>
                    <a:pt x="37" y="12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57" y="12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3" y="15"/>
                  </a:lnTo>
                  <a:lnTo>
                    <a:pt x="64" y="14"/>
                  </a:lnTo>
                  <a:lnTo>
                    <a:pt x="69" y="13"/>
                  </a:lnTo>
                  <a:lnTo>
                    <a:pt x="70" y="12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5" y="13"/>
                  </a:lnTo>
                  <a:lnTo>
                    <a:pt x="77" y="17"/>
                  </a:lnTo>
                  <a:lnTo>
                    <a:pt x="78" y="18"/>
                  </a:lnTo>
                  <a:lnTo>
                    <a:pt x="80" y="18"/>
                  </a:lnTo>
                  <a:lnTo>
                    <a:pt x="82" y="15"/>
                  </a:lnTo>
                  <a:lnTo>
                    <a:pt x="82" y="14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89" y="14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7" y="15"/>
                  </a:lnTo>
                  <a:lnTo>
                    <a:pt x="99" y="14"/>
                  </a:lnTo>
                  <a:lnTo>
                    <a:pt x="102" y="14"/>
                  </a:lnTo>
                  <a:lnTo>
                    <a:pt x="103" y="14"/>
                  </a:lnTo>
                  <a:lnTo>
                    <a:pt x="103" y="15"/>
                  </a:lnTo>
                  <a:lnTo>
                    <a:pt x="103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8" y="16"/>
                  </a:lnTo>
                  <a:lnTo>
                    <a:pt x="109" y="16"/>
                  </a:lnTo>
                  <a:lnTo>
                    <a:pt x="112" y="17"/>
                  </a:lnTo>
                  <a:lnTo>
                    <a:pt x="116" y="21"/>
                  </a:lnTo>
                  <a:lnTo>
                    <a:pt x="117" y="22"/>
                  </a:lnTo>
                  <a:lnTo>
                    <a:pt x="119" y="22"/>
                  </a:lnTo>
                  <a:lnTo>
                    <a:pt x="120" y="22"/>
                  </a:lnTo>
                  <a:lnTo>
                    <a:pt x="124" y="19"/>
                  </a:lnTo>
                  <a:lnTo>
                    <a:pt x="126" y="19"/>
                  </a:lnTo>
                  <a:lnTo>
                    <a:pt x="127" y="19"/>
                  </a:lnTo>
                  <a:lnTo>
                    <a:pt x="129" y="21"/>
                  </a:lnTo>
                  <a:lnTo>
                    <a:pt x="130" y="22"/>
                  </a:lnTo>
                  <a:lnTo>
                    <a:pt x="131" y="21"/>
                  </a:lnTo>
                  <a:lnTo>
                    <a:pt x="133" y="19"/>
                  </a:lnTo>
                  <a:lnTo>
                    <a:pt x="134" y="19"/>
                  </a:lnTo>
                  <a:lnTo>
                    <a:pt x="137" y="14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6" y="10"/>
                  </a:lnTo>
                  <a:lnTo>
                    <a:pt x="146" y="9"/>
                  </a:lnTo>
                  <a:lnTo>
                    <a:pt x="146" y="8"/>
                  </a:lnTo>
                  <a:lnTo>
                    <a:pt x="147" y="8"/>
                  </a:lnTo>
                  <a:lnTo>
                    <a:pt x="148" y="10"/>
                  </a:lnTo>
                  <a:lnTo>
                    <a:pt x="149" y="13"/>
                  </a:lnTo>
                  <a:lnTo>
                    <a:pt x="150" y="17"/>
                  </a:lnTo>
                  <a:lnTo>
                    <a:pt x="150" y="18"/>
                  </a:lnTo>
                  <a:lnTo>
                    <a:pt x="151" y="19"/>
                  </a:lnTo>
                  <a:lnTo>
                    <a:pt x="152" y="21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64" y="27"/>
                  </a:lnTo>
                  <a:lnTo>
                    <a:pt x="168" y="28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1"/>
                  </a:lnTo>
                  <a:lnTo>
                    <a:pt x="177" y="32"/>
                  </a:lnTo>
                  <a:lnTo>
                    <a:pt x="178" y="33"/>
                  </a:lnTo>
                  <a:lnTo>
                    <a:pt x="180" y="34"/>
                  </a:lnTo>
                  <a:lnTo>
                    <a:pt x="180" y="36"/>
                  </a:lnTo>
                  <a:lnTo>
                    <a:pt x="184" y="39"/>
                  </a:lnTo>
                  <a:lnTo>
                    <a:pt x="188" y="41"/>
                  </a:lnTo>
                  <a:lnTo>
                    <a:pt x="189" y="43"/>
                  </a:lnTo>
                  <a:lnTo>
                    <a:pt x="192" y="46"/>
                  </a:lnTo>
                  <a:lnTo>
                    <a:pt x="196" y="48"/>
                  </a:lnTo>
                  <a:lnTo>
                    <a:pt x="196" y="50"/>
                  </a:lnTo>
                  <a:lnTo>
                    <a:pt x="197" y="52"/>
                  </a:lnTo>
                  <a:lnTo>
                    <a:pt x="199" y="56"/>
                  </a:lnTo>
                  <a:lnTo>
                    <a:pt x="201" y="57"/>
                  </a:lnTo>
                  <a:lnTo>
                    <a:pt x="206" y="60"/>
                  </a:lnTo>
                  <a:lnTo>
                    <a:pt x="209" y="61"/>
                  </a:lnTo>
                  <a:lnTo>
                    <a:pt x="211" y="61"/>
                  </a:lnTo>
                  <a:lnTo>
                    <a:pt x="212" y="59"/>
                  </a:lnTo>
                  <a:lnTo>
                    <a:pt x="213" y="59"/>
                  </a:lnTo>
                  <a:lnTo>
                    <a:pt x="214" y="59"/>
                  </a:lnTo>
                  <a:lnTo>
                    <a:pt x="216" y="60"/>
                  </a:lnTo>
                  <a:lnTo>
                    <a:pt x="217" y="60"/>
                  </a:lnTo>
                  <a:lnTo>
                    <a:pt x="219" y="58"/>
                  </a:lnTo>
                  <a:lnTo>
                    <a:pt x="220" y="57"/>
                  </a:lnTo>
                  <a:lnTo>
                    <a:pt x="222" y="53"/>
                  </a:lnTo>
                  <a:lnTo>
                    <a:pt x="224" y="50"/>
                  </a:lnTo>
                  <a:lnTo>
                    <a:pt x="225" y="50"/>
                  </a:lnTo>
                  <a:lnTo>
                    <a:pt x="231" y="49"/>
                  </a:lnTo>
                  <a:lnTo>
                    <a:pt x="232" y="49"/>
                  </a:lnTo>
                  <a:lnTo>
                    <a:pt x="233" y="50"/>
                  </a:lnTo>
                  <a:lnTo>
                    <a:pt x="235" y="52"/>
                  </a:lnTo>
                  <a:lnTo>
                    <a:pt x="237" y="53"/>
                  </a:lnTo>
                  <a:lnTo>
                    <a:pt x="238" y="52"/>
                  </a:lnTo>
                  <a:lnTo>
                    <a:pt x="239" y="50"/>
                  </a:lnTo>
                  <a:lnTo>
                    <a:pt x="239" y="49"/>
                  </a:lnTo>
                  <a:lnTo>
                    <a:pt x="240" y="50"/>
                  </a:lnTo>
                  <a:lnTo>
                    <a:pt x="241" y="51"/>
                  </a:lnTo>
                  <a:lnTo>
                    <a:pt x="242" y="52"/>
                  </a:lnTo>
                  <a:lnTo>
                    <a:pt x="248" y="52"/>
                  </a:lnTo>
                  <a:lnTo>
                    <a:pt x="248" y="52"/>
                  </a:lnTo>
                  <a:lnTo>
                    <a:pt x="248" y="51"/>
                  </a:lnTo>
                  <a:lnTo>
                    <a:pt x="249" y="49"/>
                  </a:lnTo>
                  <a:lnTo>
                    <a:pt x="249" y="47"/>
                  </a:lnTo>
                  <a:lnTo>
                    <a:pt x="250" y="44"/>
                  </a:lnTo>
                  <a:lnTo>
                    <a:pt x="255" y="41"/>
                  </a:lnTo>
                  <a:lnTo>
                    <a:pt x="256" y="39"/>
                  </a:lnTo>
                  <a:lnTo>
                    <a:pt x="256" y="38"/>
                  </a:lnTo>
                  <a:lnTo>
                    <a:pt x="257" y="36"/>
                  </a:lnTo>
                  <a:lnTo>
                    <a:pt x="260" y="34"/>
                  </a:lnTo>
                  <a:lnTo>
                    <a:pt x="260" y="33"/>
                  </a:lnTo>
                  <a:lnTo>
                    <a:pt x="260" y="32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3" y="30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6" y="28"/>
                  </a:lnTo>
                  <a:lnTo>
                    <a:pt x="268" y="28"/>
                  </a:lnTo>
                  <a:lnTo>
                    <a:pt x="269" y="29"/>
                  </a:lnTo>
                  <a:lnTo>
                    <a:pt x="270" y="27"/>
                  </a:lnTo>
                  <a:lnTo>
                    <a:pt x="271" y="27"/>
                  </a:lnTo>
                  <a:lnTo>
                    <a:pt x="271" y="25"/>
                  </a:lnTo>
                  <a:lnTo>
                    <a:pt x="271" y="23"/>
                  </a:lnTo>
                  <a:lnTo>
                    <a:pt x="272" y="22"/>
                  </a:lnTo>
                  <a:lnTo>
                    <a:pt x="272" y="22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1" y="14"/>
                  </a:lnTo>
                  <a:lnTo>
                    <a:pt x="270" y="13"/>
                  </a:lnTo>
                  <a:lnTo>
                    <a:pt x="270" y="12"/>
                  </a:lnTo>
                  <a:lnTo>
                    <a:pt x="270" y="9"/>
                  </a:lnTo>
                  <a:lnTo>
                    <a:pt x="270" y="8"/>
                  </a:lnTo>
                  <a:lnTo>
                    <a:pt x="268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68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3" name="Freeform 165">
              <a:extLst>
                <a:ext uri="{FF2B5EF4-FFF2-40B4-BE49-F238E27FC236}">
                  <a16:creationId xmlns:a16="http://schemas.microsoft.com/office/drawing/2014/main" id="{29CC3E70-1606-7B25-718A-92CAB2FAC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987425"/>
              <a:ext cx="225425" cy="130175"/>
            </a:xfrm>
            <a:custGeom>
              <a:avLst/>
              <a:gdLst>
                <a:gd name="T0" fmla="*/ 131 w 142"/>
                <a:gd name="T1" fmla="*/ 27 h 82"/>
                <a:gd name="T2" fmla="*/ 135 w 142"/>
                <a:gd name="T3" fmla="*/ 22 h 82"/>
                <a:gd name="T4" fmla="*/ 138 w 142"/>
                <a:gd name="T5" fmla="*/ 7 h 82"/>
                <a:gd name="T6" fmla="*/ 142 w 142"/>
                <a:gd name="T7" fmla="*/ 0 h 82"/>
                <a:gd name="T8" fmla="*/ 18 w 142"/>
                <a:gd name="T9" fmla="*/ 5 h 82"/>
                <a:gd name="T10" fmla="*/ 8 w 142"/>
                <a:gd name="T11" fmla="*/ 7 h 82"/>
                <a:gd name="T12" fmla="*/ 13 w 142"/>
                <a:gd name="T13" fmla="*/ 19 h 82"/>
                <a:gd name="T14" fmla="*/ 14 w 142"/>
                <a:gd name="T15" fmla="*/ 23 h 82"/>
                <a:gd name="T16" fmla="*/ 9 w 142"/>
                <a:gd name="T17" fmla="*/ 23 h 82"/>
                <a:gd name="T18" fmla="*/ 2 w 142"/>
                <a:gd name="T19" fmla="*/ 20 h 82"/>
                <a:gd name="T20" fmla="*/ 4 w 142"/>
                <a:gd name="T21" fmla="*/ 27 h 82"/>
                <a:gd name="T22" fmla="*/ 10 w 142"/>
                <a:gd name="T23" fmla="*/ 37 h 82"/>
                <a:gd name="T24" fmla="*/ 12 w 142"/>
                <a:gd name="T25" fmla="*/ 41 h 82"/>
                <a:gd name="T26" fmla="*/ 14 w 142"/>
                <a:gd name="T27" fmla="*/ 45 h 82"/>
                <a:gd name="T28" fmla="*/ 18 w 142"/>
                <a:gd name="T29" fmla="*/ 49 h 82"/>
                <a:gd name="T30" fmla="*/ 19 w 142"/>
                <a:gd name="T31" fmla="*/ 56 h 82"/>
                <a:gd name="T32" fmla="*/ 23 w 142"/>
                <a:gd name="T33" fmla="*/ 57 h 82"/>
                <a:gd name="T34" fmla="*/ 24 w 142"/>
                <a:gd name="T35" fmla="*/ 63 h 82"/>
                <a:gd name="T36" fmla="*/ 18 w 142"/>
                <a:gd name="T37" fmla="*/ 69 h 82"/>
                <a:gd name="T38" fmla="*/ 20 w 142"/>
                <a:gd name="T39" fmla="*/ 76 h 82"/>
                <a:gd name="T40" fmla="*/ 17 w 142"/>
                <a:gd name="T41" fmla="*/ 76 h 82"/>
                <a:gd name="T42" fmla="*/ 17 w 142"/>
                <a:gd name="T43" fmla="*/ 80 h 82"/>
                <a:gd name="T44" fmla="*/ 19 w 142"/>
                <a:gd name="T45" fmla="*/ 79 h 82"/>
                <a:gd name="T46" fmla="*/ 23 w 142"/>
                <a:gd name="T47" fmla="*/ 80 h 82"/>
                <a:gd name="T48" fmla="*/ 35 w 142"/>
                <a:gd name="T49" fmla="*/ 82 h 82"/>
                <a:gd name="T50" fmla="*/ 44 w 142"/>
                <a:gd name="T51" fmla="*/ 79 h 82"/>
                <a:gd name="T52" fmla="*/ 52 w 142"/>
                <a:gd name="T53" fmla="*/ 77 h 82"/>
                <a:gd name="T54" fmla="*/ 57 w 142"/>
                <a:gd name="T55" fmla="*/ 77 h 82"/>
                <a:gd name="T56" fmla="*/ 66 w 142"/>
                <a:gd name="T57" fmla="*/ 79 h 82"/>
                <a:gd name="T58" fmla="*/ 69 w 142"/>
                <a:gd name="T59" fmla="*/ 73 h 82"/>
                <a:gd name="T60" fmla="*/ 70 w 142"/>
                <a:gd name="T61" fmla="*/ 65 h 82"/>
                <a:gd name="T62" fmla="*/ 68 w 142"/>
                <a:gd name="T63" fmla="*/ 61 h 82"/>
                <a:gd name="T64" fmla="*/ 67 w 142"/>
                <a:gd name="T65" fmla="*/ 56 h 82"/>
                <a:gd name="T66" fmla="*/ 70 w 142"/>
                <a:gd name="T67" fmla="*/ 45 h 82"/>
                <a:gd name="T68" fmla="*/ 74 w 142"/>
                <a:gd name="T69" fmla="*/ 40 h 82"/>
                <a:gd name="T70" fmla="*/ 79 w 142"/>
                <a:gd name="T71" fmla="*/ 35 h 82"/>
                <a:gd name="T72" fmla="*/ 82 w 142"/>
                <a:gd name="T73" fmla="*/ 36 h 82"/>
                <a:gd name="T74" fmla="*/ 84 w 142"/>
                <a:gd name="T75" fmla="*/ 38 h 82"/>
                <a:gd name="T76" fmla="*/ 85 w 142"/>
                <a:gd name="T77" fmla="*/ 39 h 82"/>
                <a:gd name="T78" fmla="*/ 88 w 142"/>
                <a:gd name="T79" fmla="*/ 35 h 82"/>
                <a:gd name="T80" fmla="*/ 85 w 142"/>
                <a:gd name="T81" fmla="*/ 30 h 82"/>
                <a:gd name="T82" fmla="*/ 86 w 142"/>
                <a:gd name="T83" fmla="*/ 27 h 82"/>
                <a:gd name="T84" fmla="*/ 91 w 142"/>
                <a:gd name="T85" fmla="*/ 28 h 82"/>
                <a:gd name="T86" fmla="*/ 94 w 142"/>
                <a:gd name="T87" fmla="*/ 27 h 82"/>
                <a:gd name="T88" fmla="*/ 99 w 142"/>
                <a:gd name="T89" fmla="*/ 26 h 82"/>
                <a:gd name="T90" fmla="*/ 104 w 142"/>
                <a:gd name="T91" fmla="*/ 28 h 82"/>
                <a:gd name="T92" fmla="*/ 109 w 142"/>
                <a:gd name="T93" fmla="*/ 28 h 82"/>
                <a:gd name="T94" fmla="*/ 111 w 142"/>
                <a:gd name="T95" fmla="*/ 27 h 82"/>
                <a:gd name="T96" fmla="*/ 113 w 142"/>
                <a:gd name="T97" fmla="*/ 27 h 82"/>
                <a:gd name="T98" fmla="*/ 118 w 142"/>
                <a:gd name="T99" fmla="*/ 25 h 82"/>
                <a:gd name="T100" fmla="*/ 119 w 142"/>
                <a:gd name="T101" fmla="*/ 27 h 82"/>
                <a:gd name="T102" fmla="*/ 123 w 142"/>
                <a:gd name="T103" fmla="*/ 27 h 82"/>
                <a:gd name="T104" fmla="*/ 128 w 142"/>
                <a:gd name="T105" fmla="*/ 2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2" h="82">
                  <a:moveTo>
                    <a:pt x="127" y="31"/>
                  </a:moveTo>
                  <a:lnTo>
                    <a:pt x="128" y="31"/>
                  </a:lnTo>
                  <a:lnTo>
                    <a:pt x="128" y="32"/>
                  </a:lnTo>
                  <a:lnTo>
                    <a:pt x="129" y="31"/>
                  </a:lnTo>
                  <a:lnTo>
                    <a:pt x="131" y="27"/>
                  </a:lnTo>
                  <a:lnTo>
                    <a:pt x="132" y="26"/>
                  </a:lnTo>
                  <a:lnTo>
                    <a:pt x="133" y="25"/>
                  </a:lnTo>
                  <a:lnTo>
                    <a:pt x="134" y="24"/>
                  </a:lnTo>
                  <a:lnTo>
                    <a:pt x="134" y="23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6" y="22"/>
                  </a:lnTo>
                  <a:lnTo>
                    <a:pt x="136" y="16"/>
                  </a:lnTo>
                  <a:lnTo>
                    <a:pt x="137" y="10"/>
                  </a:lnTo>
                  <a:lnTo>
                    <a:pt x="138" y="7"/>
                  </a:lnTo>
                  <a:lnTo>
                    <a:pt x="140" y="5"/>
                  </a:lnTo>
                  <a:lnTo>
                    <a:pt x="141" y="3"/>
                  </a:lnTo>
                  <a:lnTo>
                    <a:pt x="142" y="3"/>
                  </a:lnTo>
                  <a:lnTo>
                    <a:pt x="142" y="2"/>
                  </a:lnTo>
                  <a:lnTo>
                    <a:pt x="142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5" y="8"/>
                  </a:lnTo>
                  <a:lnTo>
                    <a:pt x="10" y="6"/>
                  </a:lnTo>
                  <a:lnTo>
                    <a:pt x="8" y="7"/>
                  </a:lnTo>
                  <a:lnTo>
                    <a:pt x="7" y="10"/>
                  </a:lnTo>
                  <a:lnTo>
                    <a:pt x="8" y="12"/>
                  </a:lnTo>
                  <a:lnTo>
                    <a:pt x="11" y="14"/>
                  </a:lnTo>
                  <a:lnTo>
                    <a:pt x="12" y="17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2" y="42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5" y="47"/>
                  </a:lnTo>
                  <a:lnTo>
                    <a:pt x="16" y="48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4" y="60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3" y="64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8" y="69"/>
                  </a:lnTo>
                  <a:lnTo>
                    <a:pt x="18" y="70"/>
                  </a:lnTo>
                  <a:lnTo>
                    <a:pt x="20" y="73"/>
                  </a:lnTo>
                  <a:lnTo>
                    <a:pt x="21" y="75"/>
                  </a:lnTo>
                  <a:lnTo>
                    <a:pt x="20" y="75"/>
                  </a:lnTo>
                  <a:lnTo>
                    <a:pt x="20" y="76"/>
                  </a:lnTo>
                  <a:lnTo>
                    <a:pt x="19" y="77"/>
                  </a:lnTo>
                  <a:lnTo>
                    <a:pt x="18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6"/>
                  </a:lnTo>
                  <a:lnTo>
                    <a:pt x="16" y="76"/>
                  </a:lnTo>
                  <a:lnTo>
                    <a:pt x="15" y="79"/>
                  </a:lnTo>
                  <a:lnTo>
                    <a:pt x="15" y="80"/>
                  </a:lnTo>
                  <a:lnTo>
                    <a:pt x="16" y="80"/>
                  </a:lnTo>
                  <a:lnTo>
                    <a:pt x="17" y="80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8" y="80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20" y="79"/>
                  </a:lnTo>
                  <a:lnTo>
                    <a:pt x="21" y="78"/>
                  </a:lnTo>
                  <a:lnTo>
                    <a:pt x="21" y="79"/>
                  </a:lnTo>
                  <a:lnTo>
                    <a:pt x="22" y="79"/>
                  </a:lnTo>
                  <a:lnTo>
                    <a:pt x="23" y="80"/>
                  </a:lnTo>
                  <a:lnTo>
                    <a:pt x="24" y="80"/>
                  </a:lnTo>
                  <a:lnTo>
                    <a:pt x="26" y="80"/>
                  </a:lnTo>
                  <a:lnTo>
                    <a:pt x="32" y="82"/>
                  </a:lnTo>
                  <a:lnTo>
                    <a:pt x="33" y="82"/>
                  </a:lnTo>
                  <a:lnTo>
                    <a:pt x="35" y="82"/>
                  </a:lnTo>
                  <a:lnTo>
                    <a:pt x="36" y="81"/>
                  </a:lnTo>
                  <a:lnTo>
                    <a:pt x="41" y="80"/>
                  </a:lnTo>
                  <a:lnTo>
                    <a:pt x="42" y="79"/>
                  </a:lnTo>
                  <a:lnTo>
                    <a:pt x="43" y="80"/>
                  </a:lnTo>
                  <a:lnTo>
                    <a:pt x="44" y="79"/>
                  </a:lnTo>
                  <a:lnTo>
                    <a:pt x="45" y="78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1" y="77"/>
                  </a:lnTo>
                  <a:lnTo>
                    <a:pt x="52" y="77"/>
                  </a:lnTo>
                  <a:lnTo>
                    <a:pt x="53" y="77"/>
                  </a:lnTo>
                  <a:lnTo>
                    <a:pt x="54" y="76"/>
                  </a:lnTo>
                  <a:lnTo>
                    <a:pt x="55" y="76"/>
                  </a:lnTo>
                  <a:lnTo>
                    <a:pt x="56" y="76"/>
                  </a:lnTo>
                  <a:lnTo>
                    <a:pt x="57" y="77"/>
                  </a:lnTo>
                  <a:lnTo>
                    <a:pt x="60" y="79"/>
                  </a:lnTo>
                  <a:lnTo>
                    <a:pt x="61" y="79"/>
                  </a:lnTo>
                  <a:lnTo>
                    <a:pt x="62" y="80"/>
                  </a:lnTo>
                  <a:lnTo>
                    <a:pt x="65" y="80"/>
                  </a:lnTo>
                  <a:lnTo>
                    <a:pt x="66" y="79"/>
                  </a:lnTo>
                  <a:lnTo>
                    <a:pt x="67" y="79"/>
                  </a:lnTo>
                  <a:lnTo>
                    <a:pt x="67" y="78"/>
                  </a:lnTo>
                  <a:lnTo>
                    <a:pt x="68" y="74"/>
                  </a:lnTo>
                  <a:lnTo>
                    <a:pt x="68" y="73"/>
                  </a:lnTo>
                  <a:lnTo>
                    <a:pt x="69" y="73"/>
                  </a:lnTo>
                  <a:lnTo>
                    <a:pt x="72" y="71"/>
                  </a:lnTo>
                  <a:lnTo>
                    <a:pt x="72" y="70"/>
                  </a:lnTo>
                  <a:lnTo>
                    <a:pt x="72" y="69"/>
                  </a:lnTo>
                  <a:lnTo>
                    <a:pt x="72" y="68"/>
                  </a:lnTo>
                  <a:lnTo>
                    <a:pt x="70" y="65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8" y="63"/>
                  </a:lnTo>
                  <a:lnTo>
                    <a:pt x="68" y="62"/>
                  </a:lnTo>
                  <a:lnTo>
                    <a:pt x="68" y="61"/>
                  </a:lnTo>
                  <a:lnTo>
                    <a:pt x="68" y="60"/>
                  </a:lnTo>
                  <a:lnTo>
                    <a:pt x="67" y="59"/>
                  </a:lnTo>
                  <a:lnTo>
                    <a:pt x="67" y="58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7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70" y="45"/>
                  </a:lnTo>
                  <a:lnTo>
                    <a:pt x="71" y="43"/>
                  </a:lnTo>
                  <a:lnTo>
                    <a:pt x="71" y="42"/>
                  </a:lnTo>
                  <a:lnTo>
                    <a:pt x="72" y="41"/>
                  </a:lnTo>
                  <a:lnTo>
                    <a:pt x="73" y="41"/>
                  </a:lnTo>
                  <a:lnTo>
                    <a:pt x="74" y="40"/>
                  </a:lnTo>
                  <a:lnTo>
                    <a:pt x="76" y="39"/>
                  </a:lnTo>
                  <a:lnTo>
                    <a:pt x="77" y="37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79" y="35"/>
                  </a:lnTo>
                  <a:lnTo>
                    <a:pt x="80" y="35"/>
                  </a:lnTo>
                  <a:lnTo>
                    <a:pt x="81" y="36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2" y="37"/>
                  </a:lnTo>
                  <a:lnTo>
                    <a:pt x="83" y="37"/>
                  </a:lnTo>
                  <a:lnTo>
                    <a:pt x="82" y="38"/>
                  </a:lnTo>
                  <a:lnTo>
                    <a:pt x="83" y="38"/>
                  </a:lnTo>
                  <a:lnTo>
                    <a:pt x="84" y="38"/>
                  </a:lnTo>
                  <a:lnTo>
                    <a:pt x="84" y="39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6" y="38"/>
                  </a:lnTo>
                  <a:lnTo>
                    <a:pt x="87" y="37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7" y="34"/>
                  </a:lnTo>
                  <a:lnTo>
                    <a:pt x="86" y="32"/>
                  </a:lnTo>
                  <a:lnTo>
                    <a:pt x="85" y="31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1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9" y="26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7" y="27"/>
                  </a:lnTo>
                  <a:lnTo>
                    <a:pt x="108" y="26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8" y="28"/>
                  </a:lnTo>
                  <a:lnTo>
                    <a:pt x="109" y="29"/>
                  </a:lnTo>
                  <a:lnTo>
                    <a:pt x="110" y="29"/>
                  </a:lnTo>
                  <a:lnTo>
                    <a:pt x="110" y="28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2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4" y="28"/>
                  </a:lnTo>
                  <a:lnTo>
                    <a:pt x="114" y="27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5"/>
                  </a:lnTo>
                  <a:lnTo>
                    <a:pt x="119" y="25"/>
                  </a:lnTo>
                  <a:lnTo>
                    <a:pt x="119" y="26"/>
                  </a:lnTo>
                  <a:lnTo>
                    <a:pt x="119" y="27"/>
                  </a:lnTo>
                  <a:lnTo>
                    <a:pt x="118" y="27"/>
                  </a:lnTo>
                  <a:lnTo>
                    <a:pt x="119" y="27"/>
                  </a:lnTo>
                  <a:lnTo>
                    <a:pt x="119" y="27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7" y="27"/>
                  </a:lnTo>
                  <a:lnTo>
                    <a:pt x="128" y="28"/>
                  </a:lnTo>
                  <a:lnTo>
                    <a:pt x="128" y="29"/>
                  </a:lnTo>
                  <a:lnTo>
                    <a:pt x="127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4" name="Freeform 166">
              <a:extLst>
                <a:ext uri="{FF2B5EF4-FFF2-40B4-BE49-F238E27FC236}">
                  <a16:creationId xmlns:a16="http://schemas.microsoft.com/office/drawing/2014/main" id="{2D13B3E0-2A55-07A1-0C2D-C437874EC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538" y="1035050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0 h 3"/>
                <a:gd name="T6" fmla="*/ 0 w 4"/>
                <a:gd name="T7" fmla="*/ 1 h 3"/>
                <a:gd name="T8" fmla="*/ 1 w 4"/>
                <a:gd name="T9" fmla="*/ 2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2 h 3"/>
                <a:gd name="T16" fmla="*/ 3 w 4"/>
                <a:gd name="T17" fmla="*/ 1 h 3"/>
                <a:gd name="T18" fmla="*/ 4 w 4"/>
                <a:gd name="T19" fmla="*/ 0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5" name="Freeform 167">
              <a:extLst>
                <a:ext uri="{FF2B5EF4-FFF2-40B4-BE49-F238E27FC236}">
                  <a16:creationId xmlns:a16="http://schemas.microsoft.com/office/drawing/2014/main" id="{5484AC24-47B9-7921-8B35-78589D7D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576" y="987425"/>
              <a:ext cx="14287" cy="38100"/>
            </a:xfrm>
            <a:custGeom>
              <a:avLst/>
              <a:gdLst>
                <a:gd name="T0" fmla="*/ 1 w 9"/>
                <a:gd name="T1" fmla="*/ 23 h 24"/>
                <a:gd name="T2" fmla="*/ 2 w 9"/>
                <a:gd name="T3" fmla="*/ 24 h 24"/>
                <a:gd name="T4" fmla="*/ 3 w 9"/>
                <a:gd name="T5" fmla="*/ 24 h 24"/>
                <a:gd name="T6" fmla="*/ 4 w 9"/>
                <a:gd name="T7" fmla="*/ 23 h 24"/>
                <a:gd name="T8" fmla="*/ 4 w 9"/>
                <a:gd name="T9" fmla="*/ 22 h 24"/>
                <a:gd name="T10" fmla="*/ 5 w 9"/>
                <a:gd name="T11" fmla="*/ 18 h 24"/>
                <a:gd name="T12" fmla="*/ 5 w 9"/>
                <a:gd name="T13" fmla="*/ 17 h 24"/>
                <a:gd name="T14" fmla="*/ 5 w 9"/>
                <a:gd name="T15" fmla="*/ 16 h 24"/>
                <a:gd name="T16" fmla="*/ 6 w 9"/>
                <a:gd name="T17" fmla="*/ 15 h 24"/>
                <a:gd name="T18" fmla="*/ 6 w 9"/>
                <a:gd name="T19" fmla="*/ 14 h 24"/>
                <a:gd name="T20" fmla="*/ 6 w 9"/>
                <a:gd name="T21" fmla="*/ 13 h 24"/>
                <a:gd name="T22" fmla="*/ 6 w 9"/>
                <a:gd name="T23" fmla="*/ 11 h 24"/>
                <a:gd name="T24" fmla="*/ 7 w 9"/>
                <a:gd name="T25" fmla="*/ 9 h 24"/>
                <a:gd name="T26" fmla="*/ 7 w 9"/>
                <a:gd name="T27" fmla="*/ 8 h 24"/>
                <a:gd name="T28" fmla="*/ 8 w 9"/>
                <a:gd name="T29" fmla="*/ 6 h 24"/>
                <a:gd name="T30" fmla="*/ 8 w 9"/>
                <a:gd name="T31" fmla="*/ 5 h 24"/>
                <a:gd name="T32" fmla="*/ 8 w 9"/>
                <a:gd name="T33" fmla="*/ 5 h 24"/>
                <a:gd name="T34" fmla="*/ 9 w 9"/>
                <a:gd name="T35" fmla="*/ 4 h 24"/>
                <a:gd name="T36" fmla="*/ 9 w 9"/>
                <a:gd name="T37" fmla="*/ 3 h 24"/>
                <a:gd name="T38" fmla="*/ 9 w 9"/>
                <a:gd name="T39" fmla="*/ 1 h 24"/>
                <a:gd name="T40" fmla="*/ 9 w 9"/>
                <a:gd name="T41" fmla="*/ 0 h 24"/>
                <a:gd name="T42" fmla="*/ 1 w 9"/>
                <a:gd name="T43" fmla="*/ 0 h 24"/>
                <a:gd name="T44" fmla="*/ 1 w 9"/>
                <a:gd name="T45" fmla="*/ 1 h 24"/>
                <a:gd name="T46" fmla="*/ 0 w 9"/>
                <a:gd name="T47" fmla="*/ 2 h 24"/>
                <a:gd name="T48" fmla="*/ 0 w 9"/>
                <a:gd name="T49" fmla="*/ 7 h 24"/>
                <a:gd name="T50" fmla="*/ 0 w 9"/>
                <a:gd name="T51" fmla="*/ 8 h 24"/>
                <a:gd name="T52" fmla="*/ 1 w 9"/>
                <a:gd name="T53" fmla="*/ 10 h 24"/>
                <a:gd name="T54" fmla="*/ 1 w 9"/>
                <a:gd name="T55" fmla="*/ 11 h 24"/>
                <a:gd name="T56" fmla="*/ 1 w 9"/>
                <a:gd name="T57" fmla="*/ 13 h 24"/>
                <a:gd name="T58" fmla="*/ 1 w 9"/>
                <a:gd name="T59" fmla="*/ 15 h 24"/>
                <a:gd name="T60" fmla="*/ 1 w 9"/>
                <a:gd name="T61" fmla="*/ 17 h 24"/>
                <a:gd name="T62" fmla="*/ 0 w 9"/>
                <a:gd name="T63" fmla="*/ 19 h 24"/>
                <a:gd name="T64" fmla="*/ 1 w 9"/>
                <a:gd name="T65" fmla="*/ 21 h 24"/>
                <a:gd name="T66" fmla="*/ 1 w 9"/>
                <a:gd name="T67" fmla="*/ 22 h 24"/>
                <a:gd name="T68" fmla="*/ 1 w 9"/>
                <a:gd name="T6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24">
                  <a:moveTo>
                    <a:pt x="1" y="23"/>
                  </a:moveTo>
                  <a:lnTo>
                    <a:pt x="2" y="24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6" name="Freeform 168">
              <a:extLst>
                <a:ext uri="{FF2B5EF4-FFF2-40B4-BE49-F238E27FC236}">
                  <a16:creationId xmlns:a16="http://schemas.microsoft.com/office/drawing/2014/main" id="{D5875D05-4B80-A43A-6BAA-22C08FBA1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813" y="1630363"/>
              <a:ext cx="49212" cy="68263"/>
            </a:xfrm>
            <a:custGeom>
              <a:avLst/>
              <a:gdLst>
                <a:gd name="T0" fmla="*/ 25 w 31"/>
                <a:gd name="T1" fmla="*/ 35 h 43"/>
                <a:gd name="T2" fmla="*/ 26 w 31"/>
                <a:gd name="T3" fmla="*/ 31 h 43"/>
                <a:gd name="T4" fmla="*/ 26 w 31"/>
                <a:gd name="T5" fmla="*/ 31 h 43"/>
                <a:gd name="T6" fmla="*/ 30 w 31"/>
                <a:gd name="T7" fmla="*/ 27 h 43"/>
                <a:gd name="T8" fmla="*/ 30 w 31"/>
                <a:gd name="T9" fmla="*/ 25 h 43"/>
                <a:gd name="T10" fmla="*/ 31 w 31"/>
                <a:gd name="T11" fmla="*/ 22 h 43"/>
                <a:gd name="T12" fmla="*/ 27 w 31"/>
                <a:gd name="T13" fmla="*/ 21 h 43"/>
                <a:gd name="T14" fmla="*/ 25 w 31"/>
                <a:gd name="T15" fmla="*/ 19 h 43"/>
                <a:gd name="T16" fmla="*/ 23 w 31"/>
                <a:gd name="T17" fmla="*/ 18 h 43"/>
                <a:gd name="T18" fmla="*/ 20 w 31"/>
                <a:gd name="T19" fmla="*/ 17 h 43"/>
                <a:gd name="T20" fmla="*/ 18 w 31"/>
                <a:gd name="T21" fmla="*/ 12 h 43"/>
                <a:gd name="T22" fmla="*/ 17 w 31"/>
                <a:gd name="T23" fmla="*/ 10 h 43"/>
                <a:gd name="T24" fmla="*/ 16 w 31"/>
                <a:gd name="T25" fmla="*/ 8 h 43"/>
                <a:gd name="T26" fmla="*/ 16 w 31"/>
                <a:gd name="T27" fmla="*/ 5 h 43"/>
                <a:gd name="T28" fmla="*/ 16 w 31"/>
                <a:gd name="T29" fmla="*/ 2 h 43"/>
                <a:gd name="T30" fmla="*/ 14 w 31"/>
                <a:gd name="T31" fmla="*/ 1 h 43"/>
                <a:gd name="T32" fmla="*/ 12 w 31"/>
                <a:gd name="T33" fmla="*/ 0 h 43"/>
                <a:gd name="T34" fmla="*/ 9 w 31"/>
                <a:gd name="T35" fmla="*/ 1 h 43"/>
                <a:gd name="T36" fmla="*/ 8 w 31"/>
                <a:gd name="T37" fmla="*/ 4 h 43"/>
                <a:gd name="T38" fmla="*/ 7 w 31"/>
                <a:gd name="T39" fmla="*/ 6 h 43"/>
                <a:gd name="T40" fmla="*/ 6 w 31"/>
                <a:gd name="T41" fmla="*/ 9 h 43"/>
                <a:gd name="T42" fmla="*/ 4 w 31"/>
                <a:gd name="T43" fmla="*/ 9 h 43"/>
                <a:gd name="T44" fmla="*/ 4 w 31"/>
                <a:gd name="T45" fmla="*/ 12 h 43"/>
                <a:gd name="T46" fmla="*/ 2 w 31"/>
                <a:gd name="T47" fmla="*/ 14 h 43"/>
                <a:gd name="T48" fmla="*/ 1 w 31"/>
                <a:gd name="T49" fmla="*/ 17 h 43"/>
                <a:gd name="T50" fmla="*/ 1 w 31"/>
                <a:gd name="T51" fmla="*/ 18 h 43"/>
                <a:gd name="T52" fmla="*/ 0 w 31"/>
                <a:gd name="T53" fmla="*/ 20 h 43"/>
                <a:gd name="T54" fmla="*/ 2 w 31"/>
                <a:gd name="T55" fmla="*/ 23 h 43"/>
                <a:gd name="T56" fmla="*/ 4 w 31"/>
                <a:gd name="T57" fmla="*/ 26 h 43"/>
                <a:gd name="T58" fmla="*/ 6 w 31"/>
                <a:gd name="T59" fmla="*/ 26 h 43"/>
                <a:gd name="T60" fmla="*/ 6 w 31"/>
                <a:gd name="T61" fmla="*/ 29 h 43"/>
                <a:gd name="T62" fmla="*/ 8 w 31"/>
                <a:gd name="T63" fmla="*/ 31 h 43"/>
                <a:gd name="T64" fmla="*/ 6 w 31"/>
                <a:gd name="T65" fmla="*/ 33 h 43"/>
                <a:gd name="T66" fmla="*/ 6 w 31"/>
                <a:gd name="T67" fmla="*/ 35 h 43"/>
                <a:gd name="T68" fmla="*/ 3 w 31"/>
                <a:gd name="T69" fmla="*/ 36 h 43"/>
                <a:gd name="T70" fmla="*/ 7 w 31"/>
                <a:gd name="T71" fmla="*/ 39 h 43"/>
                <a:gd name="T72" fmla="*/ 10 w 31"/>
                <a:gd name="T73" fmla="*/ 43 h 43"/>
                <a:gd name="T74" fmla="*/ 15 w 31"/>
                <a:gd name="T75" fmla="*/ 42 h 43"/>
                <a:gd name="T76" fmla="*/ 16 w 31"/>
                <a:gd name="T77" fmla="*/ 40 h 43"/>
                <a:gd name="T78" fmla="*/ 17 w 31"/>
                <a:gd name="T79" fmla="*/ 39 h 43"/>
                <a:gd name="T80" fmla="*/ 21 w 31"/>
                <a:gd name="T81" fmla="*/ 40 h 43"/>
                <a:gd name="T82" fmla="*/ 25 w 31"/>
                <a:gd name="T8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43">
                  <a:moveTo>
                    <a:pt x="25" y="39"/>
                  </a:moveTo>
                  <a:lnTo>
                    <a:pt x="25" y="37"/>
                  </a:lnTo>
                  <a:lnTo>
                    <a:pt x="25" y="35"/>
                  </a:lnTo>
                  <a:lnTo>
                    <a:pt x="25" y="34"/>
                  </a:lnTo>
                  <a:lnTo>
                    <a:pt x="26" y="32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7" y="29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9" y="13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29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3"/>
                  </a:lnTo>
                  <a:lnTo>
                    <a:pt x="11" y="43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19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5" y="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7" name="Freeform 169">
              <a:extLst>
                <a:ext uri="{FF2B5EF4-FFF2-40B4-BE49-F238E27FC236}">
                  <a16:creationId xmlns:a16="http://schemas.microsoft.com/office/drawing/2014/main" id="{B7F7B52F-9054-1BB9-8B4E-CD953DB1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3611563"/>
              <a:ext cx="22225" cy="11113"/>
            </a:xfrm>
            <a:custGeom>
              <a:avLst/>
              <a:gdLst>
                <a:gd name="T0" fmla="*/ 11 w 14"/>
                <a:gd name="T1" fmla="*/ 6 h 7"/>
                <a:gd name="T2" fmla="*/ 12 w 14"/>
                <a:gd name="T3" fmla="*/ 6 h 7"/>
                <a:gd name="T4" fmla="*/ 13 w 14"/>
                <a:gd name="T5" fmla="*/ 6 h 7"/>
                <a:gd name="T6" fmla="*/ 14 w 14"/>
                <a:gd name="T7" fmla="*/ 5 h 7"/>
                <a:gd name="T8" fmla="*/ 14 w 14"/>
                <a:gd name="T9" fmla="*/ 3 h 7"/>
                <a:gd name="T10" fmla="*/ 13 w 14"/>
                <a:gd name="T11" fmla="*/ 3 h 7"/>
                <a:gd name="T12" fmla="*/ 12 w 14"/>
                <a:gd name="T13" fmla="*/ 3 h 7"/>
                <a:gd name="T14" fmla="*/ 11 w 14"/>
                <a:gd name="T15" fmla="*/ 3 h 7"/>
                <a:gd name="T16" fmla="*/ 11 w 14"/>
                <a:gd name="T17" fmla="*/ 2 h 7"/>
                <a:gd name="T18" fmla="*/ 10 w 14"/>
                <a:gd name="T19" fmla="*/ 2 h 7"/>
                <a:gd name="T20" fmla="*/ 9 w 14"/>
                <a:gd name="T21" fmla="*/ 2 h 7"/>
                <a:gd name="T22" fmla="*/ 9 w 14"/>
                <a:gd name="T23" fmla="*/ 1 h 7"/>
                <a:gd name="T24" fmla="*/ 9 w 14"/>
                <a:gd name="T25" fmla="*/ 0 h 7"/>
                <a:gd name="T26" fmla="*/ 8 w 14"/>
                <a:gd name="T27" fmla="*/ 1 h 7"/>
                <a:gd name="T28" fmla="*/ 7 w 14"/>
                <a:gd name="T29" fmla="*/ 1 h 7"/>
                <a:gd name="T30" fmla="*/ 6 w 14"/>
                <a:gd name="T31" fmla="*/ 2 h 7"/>
                <a:gd name="T32" fmla="*/ 6 w 14"/>
                <a:gd name="T33" fmla="*/ 2 h 7"/>
                <a:gd name="T34" fmla="*/ 5 w 14"/>
                <a:gd name="T35" fmla="*/ 2 h 7"/>
                <a:gd name="T36" fmla="*/ 4 w 14"/>
                <a:gd name="T37" fmla="*/ 2 h 7"/>
                <a:gd name="T38" fmla="*/ 3 w 14"/>
                <a:gd name="T39" fmla="*/ 3 h 7"/>
                <a:gd name="T40" fmla="*/ 2 w 14"/>
                <a:gd name="T41" fmla="*/ 4 h 7"/>
                <a:gd name="T42" fmla="*/ 1 w 14"/>
                <a:gd name="T43" fmla="*/ 4 h 7"/>
                <a:gd name="T44" fmla="*/ 0 w 14"/>
                <a:gd name="T45" fmla="*/ 5 h 7"/>
                <a:gd name="T46" fmla="*/ 1 w 14"/>
                <a:gd name="T47" fmla="*/ 5 h 7"/>
                <a:gd name="T48" fmla="*/ 2 w 14"/>
                <a:gd name="T49" fmla="*/ 5 h 7"/>
                <a:gd name="T50" fmla="*/ 3 w 14"/>
                <a:gd name="T51" fmla="*/ 6 h 7"/>
                <a:gd name="T52" fmla="*/ 4 w 14"/>
                <a:gd name="T53" fmla="*/ 6 h 7"/>
                <a:gd name="T54" fmla="*/ 5 w 14"/>
                <a:gd name="T55" fmla="*/ 7 h 7"/>
                <a:gd name="T56" fmla="*/ 6 w 14"/>
                <a:gd name="T57" fmla="*/ 7 h 7"/>
                <a:gd name="T58" fmla="*/ 7 w 14"/>
                <a:gd name="T59" fmla="*/ 7 h 7"/>
                <a:gd name="T60" fmla="*/ 8 w 14"/>
                <a:gd name="T61" fmla="*/ 6 h 7"/>
                <a:gd name="T62" fmla="*/ 8 w 14"/>
                <a:gd name="T63" fmla="*/ 5 h 7"/>
                <a:gd name="T64" fmla="*/ 9 w 14"/>
                <a:gd name="T65" fmla="*/ 5 h 7"/>
                <a:gd name="T66" fmla="*/ 9 w 14"/>
                <a:gd name="T67" fmla="*/ 6 h 7"/>
                <a:gd name="T68" fmla="*/ 11 w 14"/>
                <a:gd name="T6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7">
                  <a:moveTo>
                    <a:pt x="11" y="6"/>
                  </a:move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8" name="Freeform 170">
              <a:extLst>
                <a:ext uri="{FF2B5EF4-FFF2-40B4-BE49-F238E27FC236}">
                  <a16:creationId xmlns:a16="http://schemas.microsoft.com/office/drawing/2014/main" id="{8C22F8C5-E1A2-772B-F961-19A33BAEF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825" y="3608388"/>
              <a:ext cx="4762" cy="4763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0 h 3"/>
                <a:gd name="T4" fmla="*/ 2 w 3"/>
                <a:gd name="T5" fmla="*/ 0 h 3"/>
                <a:gd name="T6" fmla="*/ 1 w 3"/>
                <a:gd name="T7" fmla="*/ 0 h 3"/>
                <a:gd name="T8" fmla="*/ 0 w 3"/>
                <a:gd name="T9" fmla="*/ 1 h 3"/>
                <a:gd name="T10" fmla="*/ 1 w 3"/>
                <a:gd name="T11" fmla="*/ 2 h 3"/>
                <a:gd name="T12" fmla="*/ 2 w 3"/>
                <a:gd name="T13" fmla="*/ 3 h 3"/>
                <a:gd name="T14" fmla="*/ 2 w 3"/>
                <a:gd name="T15" fmla="*/ 3 h 3"/>
                <a:gd name="T16" fmla="*/ 3 w 3"/>
                <a:gd name="T17" fmla="*/ 3 h 3"/>
                <a:gd name="T18" fmla="*/ 3 w 3"/>
                <a:gd name="T19" fmla="*/ 2 h 3"/>
                <a:gd name="T20" fmla="*/ 2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9" name="Freeform 171">
              <a:extLst>
                <a:ext uri="{FF2B5EF4-FFF2-40B4-BE49-F238E27FC236}">
                  <a16:creationId xmlns:a16="http://schemas.microsoft.com/office/drawing/2014/main" id="{AB352799-B6BB-83EA-80A3-FCB32801F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263" y="3602038"/>
              <a:ext cx="15875" cy="9525"/>
            </a:xfrm>
            <a:custGeom>
              <a:avLst/>
              <a:gdLst>
                <a:gd name="T0" fmla="*/ 2 w 10"/>
                <a:gd name="T1" fmla="*/ 6 h 6"/>
                <a:gd name="T2" fmla="*/ 3 w 10"/>
                <a:gd name="T3" fmla="*/ 6 h 6"/>
                <a:gd name="T4" fmla="*/ 4 w 10"/>
                <a:gd name="T5" fmla="*/ 5 h 6"/>
                <a:gd name="T6" fmla="*/ 5 w 10"/>
                <a:gd name="T7" fmla="*/ 6 h 6"/>
                <a:gd name="T8" fmla="*/ 5 w 10"/>
                <a:gd name="T9" fmla="*/ 6 h 6"/>
                <a:gd name="T10" fmla="*/ 5 w 10"/>
                <a:gd name="T11" fmla="*/ 5 h 6"/>
                <a:gd name="T12" fmla="*/ 6 w 10"/>
                <a:gd name="T13" fmla="*/ 5 h 6"/>
                <a:gd name="T14" fmla="*/ 7 w 10"/>
                <a:gd name="T15" fmla="*/ 5 h 6"/>
                <a:gd name="T16" fmla="*/ 8 w 10"/>
                <a:gd name="T17" fmla="*/ 4 h 6"/>
                <a:gd name="T18" fmla="*/ 10 w 10"/>
                <a:gd name="T19" fmla="*/ 4 h 6"/>
                <a:gd name="T20" fmla="*/ 10 w 10"/>
                <a:gd name="T21" fmla="*/ 2 h 6"/>
                <a:gd name="T22" fmla="*/ 9 w 10"/>
                <a:gd name="T23" fmla="*/ 1 h 6"/>
                <a:gd name="T24" fmla="*/ 9 w 10"/>
                <a:gd name="T25" fmla="*/ 0 h 6"/>
                <a:gd name="T26" fmla="*/ 8 w 10"/>
                <a:gd name="T27" fmla="*/ 1 h 6"/>
                <a:gd name="T28" fmla="*/ 7 w 10"/>
                <a:gd name="T29" fmla="*/ 3 h 6"/>
                <a:gd name="T30" fmla="*/ 7 w 10"/>
                <a:gd name="T31" fmla="*/ 4 h 6"/>
                <a:gd name="T32" fmla="*/ 7 w 10"/>
                <a:gd name="T33" fmla="*/ 4 h 6"/>
                <a:gd name="T34" fmla="*/ 6 w 10"/>
                <a:gd name="T35" fmla="*/ 4 h 6"/>
                <a:gd name="T36" fmla="*/ 6 w 10"/>
                <a:gd name="T37" fmla="*/ 4 h 6"/>
                <a:gd name="T38" fmla="*/ 5 w 10"/>
                <a:gd name="T39" fmla="*/ 4 h 6"/>
                <a:gd name="T40" fmla="*/ 5 w 10"/>
                <a:gd name="T41" fmla="*/ 4 h 6"/>
                <a:gd name="T42" fmla="*/ 4 w 10"/>
                <a:gd name="T43" fmla="*/ 4 h 6"/>
                <a:gd name="T44" fmla="*/ 2 w 10"/>
                <a:gd name="T45" fmla="*/ 5 h 6"/>
                <a:gd name="T46" fmla="*/ 0 w 10"/>
                <a:gd name="T47" fmla="*/ 4 h 6"/>
                <a:gd name="T48" fmla="*/ 0 w 10"/>
                <a:gd name="T49" fmla="*/ 5 h 6"/>
                <a:gd name="T50" fmla="*/ 0 w 10"/>
                <a:gd name="T51" fmla="*/ 6 h 6"/>
                <a:gd name="T52" fmla="*/ 1 w 10"/>
                <a:gd name="T53" fmla="*/ 6 h 6"/>
                <a:gd name="T54" fmla="*/ 2 w 10"/>
                <a:gd name="T5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lnTo>
                    <a:pt x="3" y="6"/>
                  </a:lnTo>
                  <a:lnTo>
                    <a:pt x="4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0" name="Rectangle 172">
              <a:extLst>
                <a:ext uri="{FF2B5EF4-FFF2-40B4-BE49-F238E27FC236}">
                  <a16:creationId xmlns:a16="http://schemas.microsoft.com/office/drawing/2014/main" id="{47DC4BF5-FED6-2234-3F27-B7C2A4E44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125" y="35020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1" name="Freeform 173">
              <a:extLst>
                <a:ext uri="{FF2B5EF4-FFF2-40B4-BE49-F238E27FC236}">
                  <a16:creationId xmlns:a16="http://schemas.microsoft.com/office/drawing/2014/main" id="{9447AE44-3DD2-EA2F-3983-887D7AD6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588" y="3606800"/>
              <a:ext cx="4762" cy="4763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2 h 3"/>
                <a:gd name="T10" fmla="*/ 1 w 3"/>
                <a:gd name="T11" fmla="*/ 3 h 3"/>
                <a:gd name="T12" fmla="*/ 1 w 3"/>
                <a:gd name="T13" fmla="*/ 2 h 3"/>
                <a:gd name="T14" fmla="*/ 2 w 3"/>
                <a:gd name="T15" fmla="*/ 2 h 3"/>
                <a:gd name="T16" fmla="*/ 3 w 3"/>
                <a:gd name="T17" fmla="*/ 2 h 3"/>
                <a:gd name="T18" fmla="*/ 2 w 3"/>
                <a:gd name="T19" fmla="*/ 1 h 3"/>
                <a:gd name="T20" fmla="*/ 1 w 3"/>
                <a:gd name="T21" fmla="*/ 1 h 3"/>
                <a:gd name="T22" fmla="*/ 1 w 3"/>
                <a:gd name="T23" fmla="*/ 0 h 3"/>
                <a:gd name="T24" fmla="*/ 1 w 3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2" name="Freeform 174">
              <a:extLst>
                <a:ext uri="{FF2B5EF4-FFF2-40B4-BE49-F238E27FC236}">
                  <a16:creationId xmlns:a16="http://schemas.microsoft.com/office/drawing/2014/main" id="{C216EA1E-ECEA-2906-93BD-C6CD3891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288" y="3595688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2 w 3"/>
                <a:gd name="T7" fmla="*/ 0 h 1"/>
                <a:gd name="T8" fmla="*/ 1 w 3"/>
                <a:gd name="T9" fmla="*/ 0 h 1"/>
                <a:gd name="T10" fmla="*/ 1 w 3"/>
                <a:gd name="T11" fmla="*/ 0 h 1"/>
                <a:gd name="T12" fmla="*/ 0 w 3"/>
                <a:gd name="T13" fmla="*/ 0 h 1"/>
                <a:gd name="T14" fmla="*/ 1 w 3"/>
                <a:gd name="T15" fmla="*/ 0 h 1"/>
                <a:gd name="T16" fmla="*/ 1 w 3"/>
                <a:gd name="T17" fmla="*/ 1 h 1"/>
                <a:gd name="T18" fmla="*/ 2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3" name="Freeform 175">
              <a:extLst>
                <a:ext uri="{FF2B5EF4-FFF2-40B4-BE49-F238E27FC236}">
                  <a16:creationId xmlns:a16="http://schemas.microsoft.com/office/drawing/2014/main" id="{6F5ECD55-63D6-ABB5-4BCE-5EEA9C63A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3605213"/>
              <a:ext cx="4762" cy="79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3 w 3"/>
                <a:gd name="T5" fmla="*/ 3 h 5"/>
                <a:gd name="T6" fmla="*/ 3 w 3"/>
                <a:gd name="T7" fmla="*/ 2 h 5"/>
                <a:gd name="T8" fmla="*/ 3 w 3"/>
                <a:gd name="T9" fmla="*/ 2 h 5"/>
                <a:gd name="T10" fmla="*/ 3 w 3"/>
                <a:gd name="T11" fmla="*/ 1 h 5"/>
                <a:gd name="T12" fmla="*/ 3 w 3"/>
                <a:gd name="T13" fmla="*/ 0 h 5"/>
                <a:gd name="T14" fmla="*/ 3 w 3"/>
                <a:gd name="T15" fmla="*/ 0 h 5"/>
                <a:gd name="T16" fmla="*/ 2 w 3"/>
                <a:gd name="T17" fmla="*/ 1 h 5"/>
                <a:gd name="T18" fmla="*/ 1 w 3"/>
                <a:gd name="T19" fmla="*/ 2 h 5"/>
                <a:gd name="T20" fmla="*/ 0 w 3"/>
                <a:gd name="T21" fmla="*/ 2 h 5"/>
                <a:gd name="T22" fmla="*/ 0 w 3"/>
                <a:gd name="T23" fmla="*/ 2 h 5"/>
                <a:gd name="T24" fmla="*/ 1 w 3"/>
                <a:gd name="T25" fmla="*/ 3 h 5"/>
                <a:gd name="T26" fmla="*/ 1 w 3"/>
                <a:gd name="T27" fmla="*/ 4 h 5"/>
                <a:gd name="T28" fmla="*/ 2 w 3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4" name="Freeform 176">
              <a:extLst>
                <a:ext uri="{FF2B5EF4-FFF2-40B4-BE49-F238E27FC236}">
                  <a16:creationId xmlns:a16="http://schemas.microsoft.com/office/drawing/2014/main" id="{7D18E1D6-BBB8-90EF-3A87-10189A3F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36052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1 h 2"/>
                <a:gd name="T12" fmla="*/ 2 w 2"/>
                <a:gd name="T13" fmla="*/ 0 h 2"/>
                <a:gd name="T14" fmla="*/ 1 w 2"/>
                <a:gd name="T15" fmla="*/ 0 h 2"/>
                <a:gd name="T16" fmla="*/ 1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5" name="Freeform 177">
              <a:extLst>
                <a:ext uri="{FF2B5EF4-FFF2-40B4-BE49-F238E27FC236}">
                  <a16:creationId xmlns:a16="http://schemas.microsoft.com/office/drawing/2014/main" id="{16C3D63D-CEFF-50AC-B5E3-52AAF810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363" y="35099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6" name="Freeform 178">
              <a:extLst>
                <a:ext uri="{FF2B5EF4-FFF2-40B4-BE49-F238E27FC236}">
                  <a16:creationId xmlns:a16="http://schemas.microsoft.com/office/drawing/2014/main" id="{B55741A1-C20B-DCC0-C839-70969533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525" y="3595688"/>
              <a:ext cx="7937" cy="635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2 h 4"/>
                <a:gd name="T6" fmla="*/ 2 w 5"/>
                <a:gd name="T7" fmla="*/ 3 h 4"/>
                <a:gd name="T8" fmla="*/ 4 w 5"/>
                <a:gd name="T9" fmla="*/ 4 h 4"/>
                <a:gd name="T10" fmla="*/ 5 w 5"/>
                <a:gd name="T11" fmla="*/ 4 h 4"/>
                <a:gd name="T12" fmla="*/ 5 w 5"/>
                <a:gd name="T13" fmla="*/ 3 h 4"/>
                <a:gd name="T14" fmla="*/ 4 w 5"/>
                <a:gd name="T15" fmla="*/ 2 h 4"/>
                <a:gd name="T16" fmla="*/ 4 w 5"/>
                <a:gd name="T17" fmla="*/ 1 h 4"/>
                <a:gd name="T18" fmla="*/ 3 w 5"/>
                <a:gd name="T19" fmla="*/ 1 h 4"/>
                <a:gd name="T20" fmla="*/ 3 w 5"/>
                <a:gd name="T21" fmla="*/ 0 h 4"/>
                <a:gd name="T22" fmla="*/ 3 w 5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7" name="Freeform 179">
              <a:extLst>
                <a:ext uri="{FF2B5EF4-FFF2-40B4-BE49-F238E27FC236}">
                  <a16:creationId xmlns:a16="http://schemas.microsoft.com/office/drawing/2014/main" id="{33DEEC96-C493-746C-F25A-F79A2E6B5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3544888"/>
              <a:ext cx="1587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8" name="Freeform 180">
              <a:extLst>
                <a:ext uri="{FF2B5EF4-FFF2-40B4-BE49-F238E27FC236}">
                  <a16:creationId xmlns:a16="http://schemas.microsoft.com/office/drawing/2014/main" id="{EB35125D-F2DA-6AF3-C480-61169B501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425" y="3494088"/>
              <a:ext cx="288925" cy="225425"/>
            </a:xfrm>
            <a:custGeom>
              <a:avLst/>
              <a:gdLst>
                <a:gd name="T0" fmla="*/ 10 w 182"/>
                <a:gd name="T1" fmla="*/ 92 h 142"/>
                <a:gd name="T2" fmla="*/ 25 w 182"/>
                <a:gd name="T3" fmla="*/ 113 h 142"/>
                <a:gd name="T4" fmla="*/ 39 w 182"/>
                <a:gd name="T5" fmla="*/ 129 h 142"/>
                <a:gd name="T6" fmla="*/ 81 w 182"/>
                <a:gd name="T7" fmla="*/ 135 h 142"/>
                <a:gd name="T8" fmla="*/ 123 w 182"/>
                <a:gd name="T9" fmla="*/ 141 h 142"/>
                <a:gd name="T10" fmla="*/ 138 w 182"/>
                <a:gd name="T11" fmla="*/ 122 h 142"/>
                <a:gd name="T12" fmla="*/ 147 w 182"/>
                <a:gd name="T13" fmla="*/ 99 h 142"/>
                <a:gd name="T14" fmla="*/ 147 w 182"/>
                <a:gd name="T15" fmla="*/ 88 h 142"/>
                <a:gd name="T16" fmla="*/ 154 w 182"/>
                <a:gd name="T17" fmla="*/ 85 h 142"/>
                <a:gd name="T18" fmla="*/ 167 w 182"/>
                <a:gd name="T19" fmla="*/ 83 h 142"/>
                <a:gd name="T20" fmla="*/ 159 w 182"/>
                <a:gd name="T21" fmla="*/ 76 h 142"/>
                <a:gd name="T22" fmla="*/ 159 w 182"/>
                <a:gd name="T23" fmla="*/ 64 h 142"/>
                <a:gd name="T24" fmla="*/ 159 w 182"/>
                <a:gd name="T25" fmla="*/ 56 h 142"/>
                <a:gd name="T26" fmla="*/ 162 w 182"/>
                <a:gd name="T27" fmla="*/ 46 h 142"/>
                <a:gd name="T28" fmla="*/ 166 w 182"/>
                <a:gd name="T29" fmla="*/ 48 h 142"/>
                <a:gd name="T30" fmla="*/ 171 w 182"/>
                <a:gd name="T31" fmla="*/ 55 h 142"/>
                <a:gd name="T32" fmla="*/ 178 w 182"/>
                <a:gd name="T33" fmla="*/ 49 h 142"/>
                <a:gd name="T34" fmla="*/ 181 w 182"/>
                <a:gd name="T35" fmla="*/ 36 h 142"/>
                <a:gd name="T36" fmla="*/ 181 w 182"/>
                <a:gd name="T37" fmla="*/ 26 h 142"/>
                <a:gd name="T38" fmla="*/ 176 w 182"/>
                <a:gd name="T39" fmla="*/ 19 h 142"/>
                <a:gd name="T40" fmla="*/ 173 w 182"/>
                <a:gd name="T41" fmla="*/ 13 h 142"/>
                <a:gd name="T42" fmla="*/ 174 w 182"/>
                <a:gd name="T43" fmla="*/ 4 h 142"/>
                <a:gd name="T44" fmla="*/ 169 w 182"/>
                <a:gd name="T45" fmla="*/ 3 h 142"/>
                <a:gd name="T46" fmla="*/ 165 w 182"/>
                <a:gd name="T47" fmla="*/ 12 h 142"/>
                <a:gd name="T48" fmla="*/ 159 w 182"/>
                <a:gd name="T49" fmla="*/ 16 h 142"/>
                <a:gd name="T50" fmla="*/ 151 w 182"/>
                <a:gd name="T51" fmla="*/ 21 h 142"/>
                <a:gd name="T52" fmla="*/ 148 w 182"/>
                <a:gd name="T53" fmla="*/ 23 h 142"/>
                <a:gd name="T54" fmla="*/ 143 w 182"/>
                <a:gd name="T55" fmla="*/ 29 h 142"/>
                <a:gd name="T56" fmla="*/ 142 w 182"/>
                <a:gd name="T57" fmla="*/ 36 h 142"/>
                <a:gd name="T58" fmla="*/ 140 w 182"/>
                <a:gd name="T59" fmla="*/ 35 h 142"/>
                <a:gd name="T60" fmla="*/ 128 w 182"/>
                <a:gd name="T61" fmla="*/ 46 h 142"/>
                <a:gd name="T62" fmla="*/ 119 w 182"/>
                <a:gd name="T63" fmla="*/ 53 h 142"/>
                <a:gd name="T64" fmla="*/ 117 w 182"/>
                <a:gd name="T65" fmla="*/ 58 h 142"/>
                <a:gd name="T66" fmla="*/ 115 w 182"/>
                <a:gd name="T67" fmla="*/ 64 h 142"/>
                <a:gd name="T68" fmla="*/ 110 w 182"/>
                <a:gd name="T69" fmla="*/ 64 h 142"/>
                <a:gd name="T70" fmla="*/ 108 w 182"/>
                <a:gd name="T71" fmla="*/ 64 h 142"/>
                <a:gd name="T72" fmla="*/ 111 w 182"/>
                <a:gd name="T73" fmla="*/ 65 h 142"/>
                <a:gd name="T74" fmla="*/ 107 w 182"/>
                <a:gd name="T75" fmla="*/ 74 h 142"/>
                <a:gd name="T76" fmla="*/ 98 w 182"/>
                <a:gd name="T77" fmla="*/ 79 h 142"/>
                <a:gd name="T78" fmla="*/ 88 w 182"/>
                <a:gd name="T79" fmla="*/ 83 h 142"/>
                <a:gd name="T80" fmla="*/ 78 w 182"/>
                <a:gd name="T81" fmla="*/ 83 h 142"/>
                <a:gd name="T82" fmla="*/ 74 w 182"/>
                <a:gd name="T83" fmla="*/ 82 h 142"/>
                <a:gd name="T84" fmla="*/ 63 w 182"/>
                <a:gd name="T85" fmla="*/ 81 h 142"/>
                <a:gd name="T86" fmla="*/ 58 w 182"/>
                <a:gd name="T87" fmla="*/ 80 h 142"/>
                <a:gd name="T88" fmla="*/ 52 w 182"/>
                <a:gd name="T89" fmla="*/ 80 h 142"/>
                <a:gd name="T90" fmla="*/ 43 w 182"/>
                <a:gd name="T91" fmla="*/ 80 h 142"/>
                <a:gd name="T92" fmla="*/ 38 w 182"/>
                <a:gd name="T93" fmla="*/ 79 h 142"/>
                <a:gd name="T94" fmla="*/ 33 w 182"/>
                <a:gd name="T95" fmla="*/ 83 h 142"/>
                <a:gd name="T96" fmla="*/ 28 w 182"/>
                <a:gd name="T97" fmla="*/ 86 h 142"/>
                <a:gd name="T98" fmla="*/ 22 w 182"/>
                <a:gd name="T99" fmla="*/ 86 h 142"/>
                <a:gd name="T100" fmla="*/ 14 w 182"/>
                <a:gd name="T101" fmla="*/ 86 h 142"/>
                <a:gd name="T102" fmla="*/ 9 w 182"/>
                <a:gd name="T103" fmla="*/ 84 h 142"/>
                <a:gd name="T104" fmla="*/ 7 w 182"/>
                <a:gd name="T105" fmla="*/ 73 h 142"/>
                <a:gd name="T106" fmla="*/ 3 w 182"/>
                <a:gd name="T107" fmla="*/ 76 h 142"/>
                <a:gd name="T108" fmla="*/ 1 w 182"/>
                <a:gd name="T109" fmla="*/ 73 h 142"/>
                <a:gd name="T110" fmla="*/ 177 w 182"/>
                <a:gd name="T111" fmla="*/ 30 h 142"/>
                <a:gd name="T112" fmla="*/ 176 w 182"/>
                <a:gd name="T113" fmla="*/ 3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142">
                  <a:moveTo>
                    <a:pt x="0" y="78"/>
                  </a:moveTo>
                  <a:lnTo>
                    <a:pt x="0" y="81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4" y="86"/>
                  </a:lnTo>
                  <a:lnTo>
                    <a:pt x="6" y="88"/>
                  </a:lnTo>
                  <a:lnTo>
                    <a:pt x="7" y="90"/>
                  </a:lnTo>
                  <a:lnTo>
                    <a:pt x="10" y="92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5" y="100"/>
                  </a:lnTo>
                  <a:lnTo>
                    <a:pt x="17" y="103"/>
                  </a:lnTo>
                  <a:lnTo>
                    <a:pt x="19" y="106"/>
                  </a:lnTo>
                  <a:lnTo>
                    <a:pt x="21" y="107"/>
                  </a:lnTo>
                  <a:lnTo>
                    <a:pt x="23" y="110"/>
                  </a:lnTo>
                  <a:lnTo>
                    <a:pt x="25" y="113"/>
                  </a:lnTo>
                  <a:lnTo>
                    <a:pt x="27" y="115"/>
                  </a:lnTo>
                  <a:lnTo>
                    <a:pt x="29" y="118"/>
                  </a:lnTo>
                  <a:lnTo>
                    <a:pt x="32" y="121"/>
                  </a:lnTo>
                  <a:lnTo>
                    <a:pt x="33" y="124"/>
                  </a:lnTo>
                  <a:lnTo>
                    <a:pt x="34" y="126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9" y="129"/>
                  </a:lnTo>
                  <a:lnTo>
                    <a:pt x="45" y="130"/>
                  </a:lnTo>
                  <a:lnTo>
                    <a:pt x="50" y="131"/>
                  </a:lnTo>
                  <a:lnTo>
                    <a:pt x="55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71" y="133"/>
                  </a:lnTo>
                  <a:lnTo>
                    <a:pt x="76" y="134"/>
                  </a:lnTo>
                  <a:lnTo>
                    <a:pt x="81" y="135"/>
                  </a:lnTo>
                  <a:lnTo>
                    <a:pt x="86" y="136"/>
                  </a:lnTo>
                  <a:lnTo>
                    <a:pt x="91" y="136"/>
                  </a:lnTo>
                  <a:lnTo>
                    <a:pt x="98" y="137"/>
                  </a:lnTo>
                  <a:lnTo>
                    <a:pt x="102" y="138"/>
                  </a:lnTo>
                  <a:lnTo>
                    <a:pt x="108" y="139"/>
                  </a:lnTo>
                  <a:lnTo>
                    <a:pt x="113" y="140"/>
                  </a:lnTo>
                  <a:lnTo>
                    <a:pt x="118" y="140"/>
                  </a:lnTo>
                  <a:lnTo>
                    <a:pt x="123" y="141"/>
                  </a:lnTo>
                  <a:lnTo>
                    <a:pt x="128" y="141"/>
                  </a:lnTo>
                  <a:lnTo>
                    <a:pt x="134" y="142"/>
                  </a:lnTo>
                  <a:lnTo>
                    <a:pt x="134" y="142"/>
                  </a:lnTo>
                  <a:lnTo>
                    <a:pt x="137" y="139"/>
                  </a:lnTo>
                  <a:lnTo>
                    <a:pt x="137" y="132"/>
                  </a:lnTo>
                  <a:lnTo>
                    <a:pt x="137" y="127"/>
                  </a:lnTo>
                  <a:lnTo>
                    <a:pt x="137" y="126"/>
                  </a:lnTo>
                  <a:lnTo>
                    <a:pt x="138" y="122"/>
                  </a:lnTo>
                  <a:lnTo>
                    <a:pt x="142" y="115"/>
                  </a:lnTo>
                  <a:lnTo>
                    <a:pt x="142" y="113"/>
                  </a:lnTo>
                  <a:lnTo>
                    <a:pt x="142" y="108"/>
                  </a:lnTo>
                  <a:lnTo>
                    <a:pt x="143" y="107"/>
                  </a:lnTo>
                  <a:lnTo>
                    <a:pt x="144" y="107"/>
                  </a:lnTo>
                  <a:lnTo>
                    <a:pt x="145" y="105"/>
                  </a:lnTo>
                  <a:lnTo>
                    <a:pt x="146" y="105"/>
                  </a:lnTo>
                  <a:lnTo>
                    <a:pt x="147" y="99"/>
                  </a:lnTo>
                  <a:lnTo>
                    <a:pt x="148" y="98"/>
                  </a:lnTo>
                  <a:lnTo>
                    <a:pt x="150" y="96"/>
                  </a:lnTo>
                  <a:lnTo>
                    <a:pt x="150" y="95"/>
                  </a:lnTo>
                  <a:lnTo>
                    <a:pt x="150" y="91"/>
                  </a:lnTo>
                  <a:lnTo>
                    <a:pt x="150" y="90"/>
                  </a:lnTo>
                  <a:lnTo>
                    <a:pt x="149" y="90"/>
                  </a:lnTo>
                  <a:lnTo>
                    <a:pt x="147" y="89"/>
                  </a:lnTo>
                  <a:lnTo>
                    <a:pt x="147" y="88"/>
                  </a:lnTo>
                  <a:lnTo>
                    <a:pt x="146" y="88"/>
                  </a:lnTo>
                  <a:lnTo>
                    <a:pt x="146" y="87"/>
                  </a:lnTo>
                  <a:lnTo>
                    <a:pt x="148" y="86"/>
                  </a:lnTo>
                  <a:lnTo>
                    <a:pt x="150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3" y="85"/>
                  </a:lnTo>
                  <a:lnTo>
                    <a:pt x="154" y="85"/>
                  </a:lnTo>
                  <a:lnTo>
                    <a:pt x="155" y="85"/>
                  </a:lnTo>
                  <a:lnTo>
                    <a:pt x="157" y="85"/>
                  </a:lnTo>
                  <a:lnTo>
                    <a:pt x="158" y="85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60" y="86"/>
                  </a:lnTo>
                  <a:lnTo>
                    <a:pt x="164" y="84"/>
                  </a:lnTo>
                  <a:lnTo>
                    <a:pt x="167" y="83"/>
                  </a:lnTo>
                  <a:lnTo>
                    <a:pt x="167" y="82"/>
                  </a:lnTo>
                  <a:lnTo>
                    <a:pt x="166" y="80"/>
                  </a:lnTo>
                  <a:lnTo>
                    <a:pt x="165" y="78"/>
                  </a:lnTo>
                  <a:lnTo>
                    <a:pt x="164" y="76"/>
                  </a:lnTo>
                  <a:lnTo>
                    <a:pt x="163" y="76"/>
                  </a:lnTo>
                  <a:lnTo>
                    <a:pt x="162" y="77"/>
                  </a:lnTo>
                  <a:lnTo>
                    <a:pt x="161" y="77"/>
                  </a:lnTo>
                  <a:lnTo>
                    <a:pt x="159" y="76"/>
                  </a:lnTo>
                  <a:lnTo>
                    <a:pt x="159" y="75"/>
                  </a:lnTo>
                  <a:lnTo>
                    <a:pt x="159" y="74"/>
                  </a:lnTo>
                  <a:lnTo>
                    <a:pt x="160" y="72"/>
                  </a:lnTo>
                  <a:lnTo>
                    <a:pt x="160" y="69"/>
                  </a:lnTo>
                  <a:lnTo>
                    <a:pt x="159" y="68"/>
                  </a:lnTo>
                  <a:lnTo>
                    <a:pt x="159" y="68"/>
                  </a:lnTo>
                  <a:lnTo>
                    <a:pt x="159" y="67"/>
                  </a:lnTo>
                  <a:lnTo>
                    <a:pt x="159" y="64"/>
                  </a:lnTo>
                  <a:lnTo>
                    <a:pt x="159" y="64"/>
                  </a:lnTo>
                  <a:lnTo>
                    <a:pt x="159" y="63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0" y="59"/>
                  </a:lnTo>
                  <a:lnTo>
                    <a:pt x="160" y="58"/>
                  </a:lnTo>
                  <a:lnTo>
                    <a:pt x="160" y="57"/>
                  </a:lnTo>
                  <a:lnTo>
                    <a:pt x="159" y="56"/>
                  </a:lnTo>
                  <a:lnTo>
                    <a:pt x="159" y="55"/>
                  </a:lnTo>
                  <a:lnTo>
                    <a:pt x="159" y="55"/>
                  </a:lnTo>
                  <a:lnTo>
                    <a:pt x="159" y="54"/>
                  </a:lnTo>
                  <a:lnTo>
                    <a:pt x="159" y="50"/>
                  </a:lnTo>
                  <a:lnTo>
                    <a:pt x="159" y="48"/>
                  </a:lnTo>
                  <a:lnTo>
                    <a:pt x="161" y="47"/>
                  </a:lnTo>
                  <a:lnTo>
                    <a:pt x="162" y="47"/>
                  </a:lnTo>
                  <a:lnTo>
                    <a:pt x="162" y="46"/>
                  </a:lnTo>
                  <a:lnTo>
                    <a:pt x="163" y="45"/>
                  </a:lnTo>
                  <a:lnTo>
                    <a:pt x="164" y="45"/>
                  </a:lnTo>
                  <a:lnTo>
                    <a:pt x="166" y="45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8" y="49"/>
                  </a:lnTo>
                  <a:lnTo>
                    <a:pt x="167" y="49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5" y="49"/>
                  </a:lnTo>
                  <a:lnTo>
                    <a:pt x="166" y="50"/>
                  </a:lnTo>
                  <a:lnTo>
                    <a:pt x="167" y="51"/>
                  </a:lnTo>
                  <a:lnTo>
                    <a:pt x="168" y="55"/>
                  </a:lnTo>
                  <a:lnTo>
                    <a:pt x="169" y="55"/>
                  </a:ln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2" y="54"/>
                  </a:lnTo>
                  <a:lnTo>
                    <a:pt x="173" y="53"/>
                  </a:lnTo>
                  <a:lnTo>
                    <a:pt x="174" y="51"/>
                  </a:lnTo>
                  <a:lnTo>
                    <a:pt x="176" y="51"/>
                  </a:lnTo>
                  <a:lnTo>
                    <a:pt x="176" y="50"/>
                  </a:lnTo>
                  <a:lnTo>
                    <a:pt x="177" y="49"/>
                  </a:lnTo>
                  <a:lnTo>
                    <a:pt x="178" y="49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79" y="46"/>
                  </a:lnTo>
                  <a:lnTo>
                    <a:pt x="180" y="45"/>
                  </a:lnTo>
                  <a:lnTo>
                    <a:pt x="182" y="45"/>
                  </a:lnTo>
                  <a:lnTo>
                    <a:pt x="181" y="42"/>
                  </a:lnTo>
                  <a:lnTo>
                    <a:pt x="181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2" y="31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1" y="29"/>
                  </a:lnTo>
                  <a:lnTo>
                    <a:pt x="181" y="28"/>
                  </a:lnTo>
                  <a:lnTo>
                    <a:pt x="181" y="26"/>
                  </a:lnTo>
                  <a:lnTo>
                    <a:pt x="182" y="21"/>
                  </a:lnTo>
                  <a:lnTo>
                    <a:pt x="181" y="20"/>
                  </a:lnTo>
                  <a:lnTo>
                    <a:pt x="180" y="20"/>
                  </a:lnTo>
                  <a:lnTo>
                    <a:pt x="179" y="19"/>
                  </a:lnTo>
                  <a:lnTo>
                    <a:pt x="178" y="19"/>
                  </a:lnTo>
                  <a:lnTo>
                    <a:pt x="178" y="18"/>
                  </a:lnTo>
                  <a:lnTo>
                    <a:pt x="176" y="19"/>
                  </a:lnTo>
                  <a:lnTo>
                    <a:pt x="176" y="19"/>
                  </a:lnTo>
                  <a:lnTo>
                    <a:pt x="175" y="19"/>
                  </a:lnTo>
                  <a:lnTo>
                    <a:pt x="175" y="18"/>
                  </a:lnTo>
                  <a:lnTo>
                    <a:pt x="174" y="17"/>
                  </a:lnTo>
                  <a:lnTo>
                    <a:pt x="173" y="17"/>
                  </a:lnTo>
                  <a:lnTo>
                    <a:pt x="173" y="16"/>
                  </a:lnTo>
                  <a:lnTo>
                    <a:pt x="172" y="14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4" y="13"/>
                  </a:lnTo>
                  <a:lnTo>
                    <a:pt x="174" y="12"/>
                  </a:lnTo>
                  <a:lnTo>
                    <a:pt x="173" y="11"/>
                  </a:lnTo>
                  <a:lnTo>
                    <a:pt x="172" y="10"/>
                  </a:lnTo>
                  <a:lnTo>
                    <a:pt x="173" y="9"/>
                  </a:lnTo>
                  <a:lnTo>
                    <a:pt x="173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4" y="3"/>
                  </a:lnTo>
                  <a:lnTo>
                    <a:pt x="174" y="2"/>
                  </a:lnTo>
                  <a:lnTo>
                    <a:pt x="174" y="1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69" y="3"/>
                  </a:lnTo>
                  <a:lnTo>
                    <a:pt x="168" y="4"/>
                  </a:lnTo>
                  <a:lnTo>
                    <a:pt x="168" y="5"/>
                  </a:lnTo>
                  <a:lnTo>
                    <a:pt x="168" y="5"/>
                  </a:lnTo>
                  <a:lnTo>
                    <a:pt x="168" y="6"/>
                  </a:lnTo>
                  <a:lnTo>
                    <a:pt x="168" y="7"/>
                  </a:lnTo>
                  <a:lnTo>
                    <a:pt x="166" y="9"/>
                  </a:lnTo>
                  <a:lnTo>
                    <a:pt x="166" y="10"/>
                  </a:lnTo>
                  <a:lnTo>
                    <a:pt x="165" y="12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4" y="11"/>
                  </a:lnTo>
                  <a:lnTo>
                    <a:pt x="162" y="13"/>
                  </a:lnTo>
                  <a:lnTo>
                    <a:pt x="161" y="14"/>
                  </a:lnTo>
                  <a:lnTo>
                    <a:pt x="160" y="15"/>
                  </a:lnTo>
                  <a:lnTo>
                    <a:pt x="159" y="15"/>
                  </a:lnTo>
                  <a:lnTo>
                    <a:pt x="159" y="16"/>
                  </a:lnTo>
                  <a:lnTo>
                    <a:pt x="158" y="18"/>
                  </a:lnTo>
                  <a:lnTo>
                    <a:pt x="156" y="18"/>
                  </a:lnTo>
                  <a:lnTo>
                    <a:pt x="155" y="19"/>
                  </a:lnTo>
                  <a:lnTo>
                    <a:pt x="154" y="20"/>
                  </a:lnTo>
                  <a:lnTo>
                    <a:pt x="154" y="21"/>
                  </a:lnTo>
                  <a:lnTo>
                    <a:pt x="153" y="21"/>
                  </a:lnTo>
                  <a:lnTo>
                    <a:pt x="152" y="21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50" y="21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50" y="21"/>
                  </a:lnTo>
                  <a:lnTo>
                    <a:pt x="149" y="21"/>
                  </a:lnTo>
                  <a:lnTo>
                    <a:pt x="149" y="22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5"/>
                  </a:lnTo>
                  <a:lnTo>
                    <a:pt x="147" y="27"/>
                  </a:lnTo>
                  <a:lnTo>
                    <a:pt x="146" y="28"/>
                  </a:lnTo>
                  <a:lnTo>
                    <a:pt x="146" y="27"/>
                  </a:lnTo>
                  <a:lnTo>
                    <a:pt x="144" y="29"/>
                  </a:lnTo>
                  <a:lnTo>
                    <a:pt x="143" y="30"/>
                  </a:lnTo>
                  <a:lnTo>
                    <a:pt x="143" y="29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1" y="32"/>
                  </a:lnTo>
                  <a:lnTo>
                    <a:pt x="141" y="33"/>
                  </a:lnTo>
                  <a:lnTo>
                    <a:pt x="142" y="34"/>
                  </a:lnTo>
                  <a:lnTo>
                    <a:pt x="142" y="35"/>
                  </a:lnTo>
                  <a:lnTo>
                    <a:pt x="142" y="36"/>
                  </a:lnTo>
                  <a:lnTo>
                    <a:pt x="141" y="37"/>
                  </a:lnTo>
                  <a:lnTo>
                    <a:pt x="141" y="36"/>
                  </a:lnTo>
                  <a:lnTo>
                    <a:pt x="141" y="35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0" y="34"/>
                  </a:lnTo>
                  <a:lnTo>
                    <a:pt x="140" y="35"/>
                  </a:lnTo>
                  <a:lnTo>
                    <a:pt x="135" y="40"/>
                  </a:lnTo>
                  <a:lnTo>
                    <a:pt x="133" y="43"/>
                  </a:lnTo>
                  <a:lnTo>
                    <a:pt x="131" y="43"/>
                  </a:lnTo>
                  <a:lnTo>
                    <a:pt x="132" y="44"/>
                  </a:lnTo>
                  <a:lnTo>
                    <a:pt x="130" y="45"/>
                  </a:lnTo>
                  <a:lnTo>
                    <a:pt x="129" y="45"/>
                  </a:lnTo>
                  <a:lnTo>
                    <a:pt x="129" y="46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6" y="47"/>
                  </a:lnTo>
                  <a:lnTo>
                    <a:pt x="125" y="48"/>
                  </a:lnTo>
                  <a:lnTo>
                    <a:pt x="120" y="51"/>
                  </a:lnTo>
                  <a:lnTo>
                    <a:pt x="121" y="52"/>
                  </a:lnTo>
                  <a:lnTo>
                    <a:pt x="120" y="52"/>
                  </a:lnTo>
                  <a:lnTo>
                    <a:pt x="120" y="53"/>
                  </a:lnTo>
                  <a:lnTo>
                    <a:pt x="119" y="53"/>
                  </a:lnTo>
                  <a:lnTo>
                    <a:pt x="119" y="52"/>
                  </a:lnTo>
                  <a:lnTo>
                    <a:pt x="118" y="53"/>
                  </a:lnTo>
                  <a:lnTo>
                    <a:pt x="117" y="55"/>
                  </a:lnTo>
                  <a:lnTo>
                    <a:pt x="117" y="55"/>
                  </a:lnTo>
                  <a:lnTo>
                    <a:pt x="117" y="56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7" y="59"/>
                  </a:lnTo>
                  <a:lnTo>
                    <a:pt x="117" y="60"/>
                  </a:lnTo>
                  <a:lnTo>
                    <a:pt x="116" y="60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7" y="61"/>
                  </a:lnTo>
                  <a:lnTo>
                    <a:pt x="115" y="64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3" y="64"/>
                  </a:lnTo>
                  <a:lnTo>
                    <a:pt x="112" y="64"/>
                  </a:lnTo>
                  <a:lnTo>
                    <a:pt x="113" y="64"/>
                  </a:lnTo>
                  <a:lnTo>
                    <a:pt x="112" y="64"/>
                  </a:lnTo>
                  <a:lnTo>
                    <a:pt x="111" y="64"/>
                  </a:lnTo>
                  <a:lnTo>
                    <a:pt x="110" y="64"/>
                  </a:lnTo>
                  <a:lnTo>
                    <a:pt x="110" y="63"/>
                  </a:lnTo>
                  <a:lnTo>
                    <a:pt x="109" y="63"/>
                  </a:lnTo>
                  <a:lnTo>
                    <a:pt x="109" y="64"/>
                  </a:lnTo>
                  <a:lnTo>
                    <a:pt x="108" y="63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1" y="65"/>
                  </a:lnTo>
                  <a:lnTo>
                    <a:pt x="112" y="65"/>
                  </a:lnTo>
                  <a:lnTo>
                    <a:pt x="113" y="65"/>
                  </a:lnTo>
                  <a:lnTo>
                    <a:pt x="114" y="65"/>
                  </a:lnTo>
                  <a:lnTo>
                    <a:pt x="114" y="67"/>
                  </a:lnTo>
                  <a:lnTo>
                    <a:pt x="113" y="66"/>
                  </a:lnTo>
                  <a:lnTo>
                    <a:pt x="112" y="66"/>
                  </a:lnTo>
                  <a:lnTo>
                    <a:pt x="111" y="65"/>
                  </a:lnTo>
                  <a:lnTo>
                    <a:pt x="111" y="66"/>
                  </a:lnTo>
                  <a:lnTo>
                    <a:pt x="112" y="67"/>
                  </a:lnTo>
                  <a:lnTo>
                    <a:pt x="111" y="67"/>
                  </a:lnTo>
                  <a:lnTo>
                    <a:pt x="110" y="68"/>
                  </a:lnTo>
                  <a:lnTo>
                    <a:pt x="110" y="69"/>
                  </a:lnTo>
                  <a:lnTo>
                    <a:pt x="108" y="72"/>
                  </a:lnTo>
                  <a:lnTo>
                    <a:pt x="108" y="73"/>
                  </a:lnTo>
                  <a:lnTo>
                    <a:pt x="107" y="74"/>
                  </a:lnTo>
                  <a:lnTo>
                    <a:pt x="106" y="75"/>
                  </a:lnTo>
                  <a:lnTo>
                    <a:pt x="105" y="74"/>
                  </a:lnTo>
                  <a:lnTo>
                    <a:pt x="104" y="74"/>
                  </a:lnTo>
                  <a:lnTo>
                    <a:pt x="103" y="75"/>
                  </a:lnTo>
                  <a:lnTo>
                    <a:pt x="101" y="76"/>
                  </a:lnTo>
                  <a:lnTo>
                    <a:pt x="99" y="77"/>
                  </a:lnTo>
                  <a:lnTo>
                    <a:pt x="98" y="78"/>
                  </a:lnTo>
                  <a:lnTo>
                    <a:pt x="98" y="79"/>
                  </a:lnTo>
                  <a:lnTo>
                    <a:pt x="98" y="80"/>
                  </a:lnTo>
                  <a:lnTo>
                    <a:pt x="97" y="80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3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88" y="83"/>
                  </a:lnTo>
                  <a:lnTo>
                    <a:pt x="87" y="83"/>
                  </a:lnTo>
                  <a:lnTo>
                    <a:pt x="86" y="83"/>
                  </a:lnTo>
                  <a:lnTo>
                    <a:pt x="82" y="83"/>
                  </a:lnTo>
                  <a:lnTo>
                    <a:pt x="81" y="83"/>
                  </a:lnTo>
                  <a:lnTo>
                    <a:pt x="80" y="83"/>
                  </a:lnTo>
                  <a:lnTo>
                    <a:pt x="79" y="84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7" y="83"/>
                  </a:lnTo>
                  <a:lnTo>
                    <a:pt x="77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3"/>
                  </a:lnTo>
                  <a:lnTo>
                    <a:pt x="75" y="83"/>
                  </a:lnTo>
                  <a:lnTo>
                    <a:pt x="75" y="82"/>
                  </a:lnTo>
                  <a:lnTo>
                    <a:pt x="74" y="82"/>
                  </a:lnTo>
                  <a:lnTo>
                    <a:pt x="74" y="81"/>
                  </a:lnTo>
                  <a:lnTo>
                    <a:pt x="74" y="82"/>
                  </a:lnTo>
                  <a:lnTo>
                    <a:pt x="73" y="82"/>
                  </a:lnTo>
                  <a:lnTo>
                    <a:pt x="72" y="81"/>
                  </a:lnTo>
                  <a:lnTo>
                    <a:pt x="71" y="81"/>
                  </a:lnTo>
                  <a:lnTo>
                    <a:pt x="66" y="81"/>
                  </a:lnTo>
                  <a:lnTo>
                    <a:pt x="64" y="81"/>
                  </a:lnTo>
                  <a:lnTo>
                    <a:pt x="63" y="81"/>
                  </a:lnTo>
                  <a:lnTo>
                    <a:pt x="62" y="80"/>
                  </a:lnTo>
                  <a:lnTo>
                    <a:pt x="61" y="79"/>
                  </a:lnTo>
                  <a:lnTo>
                    <a:pt x="60" y="79"/>
                  </a:lnTo>
                  <a:lnTo>
                    <a:pt x="59" y="79"/>
                  </a:lnTo>
                  <a:lnTo>
                    <a:pt x="59" y="80"/>
                  </a:lnTo>
                  <a:lnTo>
                    <a:pt x="59" y="81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5" y="80"/>
                  </a:lnTo>
                  <a:lnTo>
                    <a:pt x="54" y="80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47" y="80"/>
                  </a:lnTo>
                  <a:lnTo>
                    <a:pt x="46" y="80"/>
                  </a:lnTo>
                  <a:lnTo>
                    <a:pt x="45" y="80"/>
                  </a:lnTo>
                  <a:lnTo>
                    <a:pt x="44" y="80"/>
                  </a:lnTo>
                  <a:lnTo>
                    <a:pt x="43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39" y="77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37" y="80"/>
                  </a:lnTo>
                  <a:lnTo>
                    <a:pt x="36" y="81"/>
                  </a:lnTo>
                  <a:lnTo>
                    <a:pt x="35" y="81"/>
                  </a:lnTo>
                  <a:lnTo>
                    <a:pt x="34" y="81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3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30" y="86"/>
                  </a:lnTo>
                  <a:lnTo>
                    <a:pt x="29" y="86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6" y="86"/>
                  </a:lnTo>
                  <a:lnTo>
                    <a:pt x="25" y="86"/>
                  </a:lnTo>
                  <a:lnTo>
                    <a:pt x="24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7"/>
                  </a:lnTo>
                  <a:lnTo>
                    <a:pt x="22" y="86"/>
                  </a:lnTo>
                  <a:lnTo>
                    <a:pt x="22" y="87"/>
                  </a:lnTo>
                  <a:lnTo>
                    <a:pt x="21" y="86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7" y="86"/>
                  </a:lnTo>
                  <a:lnTo>
                    <a:pt x="16" y="86"/>
                  </a:lnTo>
                  <a:lnTo>
                    <a:pt x="15" y="86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3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1" y="86"/>
                  </a:lnTo>
                  <a:lnTo>
                    <a:pt x="10" y="86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8" y="80"/>
                  </a:lnTo>
                  <a:lnTo>
                    <a:pt x="8" y="79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7" y="74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5" y="76"/>
                  </a:lnTo>
                  <a:lnTo>
                    <a:pt x="5" y="74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3" y="76"/>
                  </a:lnTo>
                  <a:lnTo>
                    <a:pt x="3" y="74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2" y="70"/>
                  </a:lnTo>
                  <a:lnTo>
                    <a:pt x="1" y="70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8"/>
                  </a:lnTo>
                  <a:close/>
                  <a:moveTo>
                    <a:pt x="175" y="34"/>
                  </a:moveTo>
                  <a:lnTo>
                    <a:pt x="176" y="33"/>
                  </a:lnTo>
                  <a:lnTo>
                    <a:pt x="176" y="32"/>
                  </a:lnTo>
                  <a:lnTo>
                    <a:pt x="176" y="31"/>
                  </a:lnTo>
                  <a:lnTo>
                    <a:pt x="177" y="30"/>
                  </a:lnTo>
                  <a:lnTo>
                    <a:pt x="178" y="30"/>
                  </a:lnTo>
                  <a:lnTo>
                    <a:pt x="179" y="31"/>
                  </a:lnTo>
                  <a:lnTo>
                    <a:pt x="181" y="32"/>
                  </a:lnTo>
                  <a:lnTo>
                    <a:pt x="180" y="33"/>
                  </a:lnTo>
                  <a:lnTo>
                    <a:pt x="179" y="34"/>
                  </a:lnTo>
                  <a:lnTo>
                    <a:pt x="178" y="34"/>
                  </a:lnTo>
                  <a:lnTo>
                    <a:pt x="176" y="35"/>
                  </a:lnTo>
                  <a:lnTo>
                    <a:pt x="176" y="36"/>
                  </a:lnTo>
                  <a:lnTo>
                    <a:pt x="176" y="35"/>
                  </a:lnTo>
                  <a:lnTo>
                    <a:pt x="175" y="35"/>
                  </a:lnTo>
                  <a:lnTo>
                    <a:pt x="175" y="34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9" name="Freeform 181">
              <a:extLst>
                <a:ext uri="{FF2B5EF4-FFF2-40B4-BE49-F238E27FC236}">
                  <a16:creationId xmlns:a16="http://schemas.microsoft.com/office/drawing/2014/main" id="{ACE8A420-9ED7-1A5A-AEB7-7FE6500E6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313" y="1504950"/>
              <a:ext cx="230187" cy="187325"/>
            </a:xfrm>
            <a:custGeom>
              <a:avLst/>
              <a:gdLst>
                <a:gd name="T0" fmla="*/ 3 w 145"/>
                <a:gd name="T1" fmla="*/ 37 h 118"/>
                <a:gd name="T2" fmla="*/ 7 w 145"/>
                <a:gd name="T3" fmla="*/ 41 h 118"/>
                <a:gd name="T4" fmla="*/ 10 w 145"/>
                <a:gd name="T5" fmla="*/ 45 h 118"/>
                <a:gd name="T6" fmla="*/ 23 w 145"/>
                <a:gd name="T7" fmla="*/ 43 h 118"/>
                <a:gd name="T8" fmla="*/ 27 w 145"/>
                <a:gd name="T9" fmla="*/ 47 h 118"/>
                <a:gd name="T10" fmla="*/ 32 w 145"/>
                <a:gd name="T11" fmla="*/ 60 h 118"/>
                <a:gd name="T12" fmla="*/ 37 w 145"/>
                <a:gd name="T13" fmla="*/ 59 h 118"/>
                <a:gd name="T14" fmla="*/ 43 w 145"/>
                <a:gd name="T15" fmla="*/ 65 h 118"/>
                <a:gd name="T16" fmla="*/ 49 w 145"/>
                <a:gd name="T17" fmla="*/ 68 h 118"/>
                <a:gd name="T18" fmla="*/ 57 w 145"/>
                <a:gd name="T19" fmla="*/ 69 h 118"/>
                <a:gd name="T20" fmla="*/ 63 w 145"/>
                <a:gd name="T21" fmla="*/ 73 h 118"/>
                <a:gd name="T22" fmla="*/ 60 w 145"/>
                <a:gd name="T23" fmla="*/ 81 h 118"/>
                <a:gd name="T24" fmla="*/ 62 w 145"/>
                <a:gd name="T25" fmla="*/ 87 h 118"/>
                <a:gd name="T26" fmla="*/ 67 w 145"/>
                <a:gd name="T27" fmla="*/ 91 h 118"/>
                <a:gd name="T28" fmla="*/ 81 w 145"/>
                <a:gd name="T29" fmla="*/ 88 h 118"/>
                <a:gd name="T30" fmla="*/ 87 w 145"/>
                <a:gd name="T31" fmla="*/ 80 h 118"/>
                <a:gd name="T32" fmla="*/ 86 w 145"/>
                <a:gd name="T33" fmla="*/ 90 h 118"/>
                <a:gd name="T34" fmla="*/ 88 w 145"/>
                <a:gd name="T35" fmla="*/ 97 h 118"/>
                <a:gd name="T36" fmla="*/ 95 w 145"/>
                <a:gd name="T37" fmla="*/ 103 h 118"/>
                <a:gd name="T38" fmla="*/ 102 w 145"/>
                <a:gd name="T39" fmla="*/ 107 h 118"/>
                <a:gd name="T40" fmla="*/ 106 w 145"/>
                <a:gd name="T41" fmla="*/ 110 h 118"/>
                <a:gd name="T42" fmla="*/ 111 w 145"/>
                <a:gd name="T43" fmla="*/ 118 h 118"/>
                <a:gd name="T44" fmla="*/ 118 w 145"/>
                <a:gd name="T45" fmla="*/ 115 h 118"/>
                <a:gd name="T46" fmla="*/ 124 w 145"/>
                <a:gd name="T47" fmla="*/ 115 h 118"/>
                <a:gd name="T48" fmla="*/ 128 w 145"/>
                <a:gd name="T49" fmla="*/ 110 h 118"/>
                <a:gd name="T50" fmla="*/ 124 w 145"/>
                <a:gd name="T51" fmla="*/ 105 h 118"/>
                <a:gd name="T52" fmla="*/ 121 w 145"/>
                <a:gd name="T53" fmla="*/ 98 h 118"/>
                <a:gd name="T54" fmla="*/ 122 w 145"/>
                <a:gd name="T55" fmla="*/ 93 h 118"/>
                <a:gd name="T56" fmla="*/ 125 w 145"/>
                <a:gd name="T57" fmla="*/ 88 h 118"/>
                <a:gd name="T58" fmla="*/ 128 w 145"/>
                <a:gd name="T59" fmla="*/ 82 h 118"/>
                <a:gd name="T60" fmla="*/ 134 w 145"/>
                <a:gd name="T61" fmla="*/ 80 h 118"/>
                <a:gd name="T62" fmla="*/ 136 w 145"/>
                <a:gd name="T63" fmla="*/ 79 h 118"/>
                <a:gd name="T64" fmla="*/ 139 w 145"/>
                <a:gd name="T65" fmla="*/ 74 h 118"/>
                <a:gd name="T66" fmla="*/ 143 w 145"/>
                <a:gd name="T67" fmla="*/ 71 h 118"/>
                <a:gd name="T68" fmla="*/ 145 w 145"/>
                <a:gd name="T69" fmla="*/ 64 h 118"/>
                <a:gd name="T70" fmla="*/ 139 w 145"/>
                <a:gd name="T71" fmla="*/ 60 h 118"/>
                <a:gd name="T72" fmla="*/ 140 w 145"/>
                <a:gd name="T73" fmla="*/ 54 h 118"/>
                <a:gd name="T74" fmla="*/ 134 w 145"/>
                <a:gd name="T75" fmla="*/ 46 h 118"/>
                <a:gd name="T76" fmla="*/ 124 w 145"/>
                <a:gd name="T77" fmla="*/ 45 h 118"/>
                <a:gd name="T78" fmla="*/ 119 w 145"/>
                <a:gd name="T79" fmla="*/ 42 h 118"/>
                <a:gd name="T80" fmla="*/ 120 w 145"/>
                <a:gd name="T81" fmla="*/ 35 h 118"/>
                <a:gd name="T82" fmla="*/ 122 w 145"/>
                <a:gd name="T83" fmla="*/ 28 h 118"/>
                <a:gd name="T84" fmla="*/ 126 w 145"/>
                <a:gd name="T85" fmla="*/ 24 h 118"/>
                <a:gd name="T86" fmla="*/ 122 w 145"/>
                <a:gd name="T87" fmla="*/ 20 h 118"/>
                <a:gd name="T88" fmla="*/ 115 w 145"/>
                <a:gd name="T89" fmla="*/ 15 h 118"/>
                <a:gd name="T90" fmla="*/ 102 w 145"/>
                <a:gd name="T91" fmla="*/ 14 h 118"/>
                <a:gd name="T92" fmla="*/ 96 w 145"/>
                <a:gd name="T93" fmla="*/ 7 h 118"/>
                <a:gd name="T94" fmla="*/ 94 w 145"/>
                <a:gd name="T95" fmla="*/ 3 h 118"/>
                <a:gd name="T96" fmla="*/ 85 w 145"/>
                <a:gd name="T97" fmla="*/ 5 h 118"/>
                <a:gd name="T98" fmla="*/ 87 w 145"/>
                <a:gd name="T99" fmla="*/ 1 h 118"/>
                <a:gd name="T100" fmla="*/ 78 w 145"/>
                <a:gd name="T101" fmla="*/ 3 h 118"/>
                <a:gd name="T102" fmla="*/ 73 w 145"/>
                <a:gd name="T103" fmla="*/ 3 h 118"/>
                <a:gd name="T104" fmla="*/ 71 w 145"/>
                <a:gd name="T105" fmla="*/ 9 h 118"/>
                <a:gd name="T106" fmla="*/ 68 w 145"/>
                <a:gd name="T107" fmla="*/ 9 h 118"/>
                <a:gd name="T108" fmla="*/ 68 w 145"/>
                <a:gd name="T109" fmla="*/ 11 h 118"/>
                <a:gd name="T110" fmla="*/ 64 w 145"/>
                <a:gd name="T111" fmla="*/ 10 h 118"/>
                <a:gd name="T112" fmla="*/ 48 w 145"/>
                <a:gd name="T113" fmla="*/ 17 h 118"/>
                <a:gd name="T114" fmla="*/ 39 w 145"/>
                <a:gd name="T115" fmla="*/ 12 h 118"/>
                <a:gd name="T116" fmla="*/ 33 w 145"/>
                <a:gd name="T117" fmla="*/ 15 h 118"/>
                <a:gd name="T118" fmla="*/ 9 w 145"/>
                <a:gd name="T11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" h="118">
                  <a:moveTo>
                    <a:pt x="1" y="28"/>
                  </a:moveTo>
                  <a:lnTo>
                    <a:pt x="2" y="29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8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4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4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7" y="47"/>
                  </a:lnTo>
                  <a:lnTo>
                    <a:pt x="28" y="49"/>
                  </a:lnTo>
                  <a:lnTo>
                    <a:pt x="27" y="50"/>
                  </a:lnTo>
                  <a:lnTo>
                    <a:pt x="28" y="52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30" y="59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3" y="60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8"/>
                  </a:lnTo>
                  <a:lnTo>
                    <a:pt x="37" y="59"/>
                  </a:lnTo>
                  <a:lnTo>
                    <a:pt x="36" y="60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1" y="61"/>
                  </a:lnTo>
                  <a:lnTo>
                    <a:pt x="42" y="61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3" y="65"/>
                  </a:lnTo>
                  <a:lnTo>
                    <a:pt x="43" y="67"/>
                  </a:lnTo>
                  <a:lnTo>
                    <a:pt x="43" y="70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5" y="70"/>
                  </a:lnTo>
                  <a:lnTo>
                    <a:pt x="46" y="69"/>
                  </a:lnTo>
                  <a:lnTo>
                    <a:pt x="47" y="68"/>
                  </a:lnTo>
                  <a:lnTo>
                    <a:pt x="49" y="68"/>
                  </a:lnTo>
                  <a:lnTo>
                    <a:pt x="51" y="68"/>
                  </a:lnTo>
                  <a:lnTo>
                    <a:pt x="51" y="69"/>
                  </a:lnTo>
                  <a:lnTo>
                    <a:pt x="52" y="69"/>
                  </a:lnTo>
                  <a:lnTo>
                    <a:pt x="52" y="70"/>
                  </a:lnTo>
                  <a:lnTo>
                    <a:pt x="53" y="70"/>
                  </a:lnTo>
                  <a:lnTo>
                    <a:pt x="55" y="68"/>
                  </a:lnTo>
                  <a:lnTo>
                    <a:pt x="56" y="68"/>
                  </a:lnTo>
                  <a:lnTo>
                    <a:pt x="57" y="69"/>
                  </a:lnTo>
                  <a:lnTo>
                    <a:pt x="58" y="70"/>
                  </a:lnTo>
                  <a:lnTo>
                    <a:pt x="59" y="71"/>
                  </a:lnTo>
                  <a:lnTo>
                    <a:pt x="60" y="71"/>
                  </a:lnTo>
                  <a:lnTo>
                    <a:pt x="60" y="73"/>
                  </a:lnTo>
                  <a:lnTo>
                    <a:pt x="61" y="74"/>
                  </a:lnTo>
                  <a:lnTo>
                    <a:pt x="62" y="73"/>
                  </a:lnTo>
                  <a:lnTo>
                    <a:pt x="62" y="72"/>
                  </a:lnTo>
                  <a:lnTo>
                    <a:pt x="63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3" y="75"/>
                  </a:lnTo>
                  <a:lnTo>
                    <a:pt x="62" y="76"/>
                  </a:lnTo>
                  <a:lnTo>
                    <a:pt x="62" y="77"/>
                  </a:lnTo>
                  <a:lnTo>
                    <a:pt x="61" y="78"/>
                  </a:lnTo>
                  <a:lnTo>
                    <a:pt x="61" y="80"/>
                  </a:lnTo>
                  <a:lnTo>
                    <a:pt x="60" y="81"/>
                  </a:lnTo>
                  <a:lnTo>
                    <a:pt x="61" y="82"/>
                  </a:lnTo>
                  <a:lnTo>
                    <a:pt x="62" y="81"/>
                  </a:lnTo>
                  <a:lnTo>
                    <a:pt x="63" y="81"/>
                  </a:lnTo>
                  <a:lnTo>
                    <a:pt x="64" y="84"/>
                  </a:lnTo>
                  <a:lnTo>
                    <a:pt x="64" y="85"/>
                  </a:lnTo>
                  <a:lnTo>
                    <a:pt x="64" y="86"/>
                  </a:lnTo>
                  <a:lnTo>
                    <a:pt x="63" y="86"/>
                  </a:lnTo>
                  <a:lnTo>
                    <a:pt x="62" y="87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9"/>
                  </a:lnTo>
                  <a:lnTo>
                    <a:pt x="61" y="90"/>
                  </a:lnTo>
                  <a:lnTo>
                    <a:pt x="63" y="91"/>
                  </a:lnTo>
                  <a:lnTo>
                    <a:pt x="64" y="91"/>
                  </a:lnTo>
                  <a:lnTo>
                    <a:pt x="67" y="91"/>
                  </a:lnTo>
                  <a:lnTo>
                    <a:pt x="73" y="92"/>
                  </a:lnTo>
                  <a:lnTo>
                    <a:pt x="73" y="93"/>
                  </a:lnTo>
                  <a:lnTo>
                    <a:pt x="74" y="92"/>
                  </a:lnTo>
                  <a:lnTo>
                    <a:pt x="78" y="89"/>
                  </a:lnTo>
                  <a:lnTo>
                    <a:pt x="80" y="89"/>
                  </a:lnTo>
                  <a:lnTo>
                    <a:pt x="81" y="89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1" y="85"/>
                  </a:lnTo>
                  <a:lnTo>
                    <a:pt x="82" y="85"/>
                  </a:lnTo>
                  <a:lnTo>
                    <a:pt x="82" y="84"/>
                  </a:lnTo>
                  <a:lnTo>
                    <a:pt x="86" y="80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9" y="82"/>
                  </a:lnTo>
                  <a:lnTo>
                    <a:pt x="89" y="83"/>
                  </a:lnTo>
                  <a:lnTo>
                    <a:pt x="89" y="84"/>
                  </a:lnTo>
                  <a:lnTo>
                    <a:pt x="88" y="84"/>
                  </a:lnTo>
                  <a:lnTo>
                    <a:pt x="87" y="86"/>
                  </a:lnTo>
                  <a:lnTo>
                    <a:pt x="87" y="87"/>
                  </a:lnTo>
                  <a:lnTo>
                    <a:pt x="86" y="90"/>
                  </a:lnTo>
                  <a:lnTo>
                    <a:pt x="85" y="91"/>
                  </a:lnTo>
                  <a:lnTo>
                    <a:pt x="86" y="92"/>
                  </a:lnTo>
                  <a:lnTo>
                    <a:pt x="88" y="93"/>
                  </a:lnTo>
                  <a:lnTo>
                    <a:pt x="89" y="94"/>
                  </a:lnTo>
                  <a:lnTo>
                    <a:pt x="89" y="95"/>
                  </a:lnTo>
                  <a:lnTo>
                    <a:pt x="88" y="96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8"/>
                  </a:lnTo>
                  <a:lnTo>
                    <a:pt x="88" y="101"/>
                  </a:lnTo>
                  <a:lnTo>
                    <a:pt x="89" y="101"/>
                  </a:lnTo>
                  <a:lnTo>
                    <a:pt x="90" y="102"/>
                  </a:lnTo>
                  <a:lnTo>
                    <a:pt x="91" y="101"/>
                  </a:lnTo>
                  <a:lnTo>
                    <a:pt x="93" y="101"/>
                  </a:lnTo>
                  <a:lnTo>
                    <a:pt x="94" y="101"/>
                  </a:lnTo>
                  <a:lnTo>
                    <a:pt x="95" y="103"/>
                  </a:lnTo>
                  <a:lnTo>
                    <a:pt x="96" y="103"/>
                  </a:lnTo>
                  <a:lnTo>
                    <a:pt x="96" y="104"/>
                  </a:lnTo>
                  <a:lnTo>
                    <a:pt x="97" y="104"/>
                  </a:lnTo>
                  <a:lnTo>
                    <a:pt x="99" y="106"/>
                  </a:lnTo>
                  <a:lnTo>
                    <a:pt x="99" y="107"/>
                  </a:lnTo>
                  <a:lnTo>
                    <a:pt x="100" y="107"/>
                  </a:lnTo>
                  <a:lnTo>
                    <a:pt x="101" y="107"/>
                  </a:lnTo>
                  <a:lnTo>
                    <a:pt x="102" y="107"/>
                  </a:lnTo>
                  <a:lnTo>
                    <a:pt x="103" y="107"/>
                  </a:lnTo>
                  <a:lnTo>
                    <a:pt x="104" y="108"/>
                  </a:lnTo>
                  <a:lnTo>
                    <a:pt x="105" y="109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1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7" y="110"/>
                  </a:lnTo>
                  <a:lnTo>
                    <a:pt x="107" y="111"/>
                  </a:lnTo>
                  <a:lnTo>
                    <a:pt x="109" y="111"/>
                  </a:lnTo>
                  <a:lnTo>
                    <a:pt x="109" y="112"/>
                  </a:lnTo>
                  <a:lnTo>
                    <a:pt x="111" y="115"/>
                  </a:lnTo>
                  <a:lnTo>
                    <a:pt x="111" y="116"/>
                  </a:lnTo>
                  <a:lnTo>
                    <a:pt x="111" y="117"/>
                  </a:lnTo>
                  <a:lnTo>
                    <a:pt x="111" y="118"/>
                  </a:lnTo>
                  <a:lnTo>
                    <a:pt x="112" y="118"/>
                  </a:lnTo>
                  <a:lnTo>
                    <a:pt x="113" y="118"/>
                  </a:lnTo>
                  <a:lnTo>
                    <a:pt x="114" y="117"/>
                  </a:lnTo>
                  <a:lnTo>
                    <a:pt x="115" y="116"/>
                  </a:lnTo>
                  <a:lnTo>
                    <a:pt x="116" y="117"/>
                  </a:lnTo>
                  <a:lnTo>
                    <a:pt x="117" y="117"/>
                  </a:lnTo>
                  <a:lnTo>
                    <a:pt x="117" y="116"/>
                  </a:lnTo>
                  <a:lnTo>
                    <a:pt x="118" y="115"/>
                  </a:lnTo>
                  <a:lnTo>
                    <a:pt x="118" y="115"/>
                  </a:lnTo>
                  <a:lnTo>
                    <a:pt x="119" y="115"/>
                  </a:lnTo>
                  <a:lnTo>
                    <a:pt x="119" y="116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2" y="115"/>
                  </a:lnTo>
                  <a:lnTo>
                    <a:pt x="123" y="115"/>
                  </a:lnTo>
                  <a:lnTo>
                    <a:pt x="124" y="115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5" y="113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7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7" y="109"/>
                  </a:lnTo>
                  <a:lnTo>
                    <a:pt x="126" y="109"/>
                  </a:lnTo>
                  <a:lnTo>
                    <a:pt x="126" y="108"/>
                  </a:lnTo>
                  <a:lnTo>
                    <a:pt x="126" y="107"/>
                  </a:lnTo>
                  <a:lnTo>
                    <a:pt x="126" y="106"/>
                  </a:lnTo>
                  <a:lnTo>
                    <a:pt x="126" y="105"/>
                  </a:lnTo>
                  <a:lnTo>
                    <a:pt x="125" y="105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4" y="104"/>
                  </a:lnTo>
                  <a:lnTo>
                    <a:pt x="123" y="102"/>
                  </a:lnTo>
                  <a:lnTo>
                    <a:pt x="122" y="102"/>
                  </a:lnTo>
                  <a:lnTo>
                    <a:pt x="121" y="101"/>
                  </a:lnTo>
                  <a:lnTo>
                    <a:pt x="120" y="100"/>
                  </a:lnTo>
                  <a:lnTo>
                    <a:pt x="120" y="99"/>
                  </a:lnTo>
                  <a:lnTo>
                    <a:pt x="121" y="98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22" y="97"/>
                  </a:lnTo>
                  <a:lnTo>
                    <a:pt x="122" y="97"/>
                  </a:lnTo>
                  <a:lnTo>
                    <a:pt x="121" y="96"/>
                  </a:lnTo>
                  <a:lnTo>
                    <a:pt x="120" y="96"/>
                  </a:lnTo>
                  <a:lnTo>
                    <a:pt x="120" y="95"/>
                  </a:lnTo>
                  <a:lnTo>
                    <a:pt x="122" y="93"/>
                  </a:lnTo>
                  <a:lnTo>
                    <a:pt x="122" y="92"/>
                  </a:lnTo>
                  <a:lnTo>
                    <a:pt x="123" y="91"/>
                  </a:lnTo>
                  <a:lnTo>
                    <a:pt x="124" y="91"/>
                  </a:lnTo>
                  <a:lnTo>
                    <a:pt x="124" y="90"/>
                  </a:lnTo>
                  <a:lnTo>
                    <a:pt x="124" y="89"/>
                  </a:lnTo>
                  <a:lnTo>
                    <a:pt x="124" y="88"/>
                  </a:lnTo>
                  <a:lnTo>
                    <a:pt x="124" y="88"/>
                  </a:lnTo>
                  <a:lnTo>
                    <a:pt x="125" y="88"/>
                  </a:lnTo>
                  <a:lnTo>
                    <a:pt x="126" y="88"/>
                  </a:lnTo>
                  <a:lnTo>
                    <a:pt x="126" y="87"/>
                  </a:lnTo>
                  <a:lnTo>
                    <a:pt x="126" y="86"/>
                  </a:lnTo>
                  <a:lnTo>
                    <a:pt x="127" y="85"/>
                  </a:lnTo>
                  <a:lnTo>
                    <a:pt x="127" y="84"/>
                  </a:lnTo>
                  <a:lnTo>
                    <a:pt x="127" y="83"/>
                  </a:lnTo>
                  <a:lnTo>
                    <a:pt x="128" y="83"/>
                  </a:lnTo>
                  <a:lnTo>
                    <a:pt x="128" y="82"/>
                  </a:lnTo>
                  <a:lnTo>
                    <a:pt x="129" y="81"/>
                  </a:lnTo>
                  <a:lnTo>
                    <a:pt x="129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2" y="79"/>
                  </a:lnTo>
                  <a:lnTo>
                    <a:pt x="132" y="80"/>
                  </a:lnTo>
                  <a:lnTo>
                    <a:pt x="133" y="80"/>
                  </a:lnTo>
                  <a:lnTo>
                    <a:pt x="134" y="80"/>
                  </a:lnTo>
                  <a:lnTo>
                    <a:pt x="135" y="80"/>
                  </a:lnTo>
                  <a:lnTo>
                    <a:pt x="136" y="80"/>
                  </a:lnTo>
                  <a:lnTo>
                    <a:pt x="136" y="81"/>
                  </a:lnTo>
                  <a:lnTo>
                    <a:pt x="136" y="82"/>
                  </a:lnTo>
                  <a:lnTo>
                    <a:pt x="136" y="81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6" y="79"/>
                  </a:lnTo>
                  <a:lnTo>
                    <a:pt x="137" y="79"/>
                  </a:lnTo>
                  <a:lnTo>
                    <a:pt x="138" y="79"/>
                  </a:lnTo>
                  <a:lnTo>
                    <a:pt x="138" y="78"/>
                  </a:lnTo>
                  <a:lnTo>
                    <a:pt x="138" y="77"/>
                  </a:lnTo>
                  <a:lnTo>
                    <a:pt x="137" y="76"/>
                  </a:lnTo>
                  <a:lnTo>
                    <a:pt x="138" y="76"/>
                  </a:lnTo>
                  <a:lnTo>
                    <a:pt x="139" y="75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41" y="73"/>
                  </a:lnTo>
                  <a:lnTo>
                    <a:pt x="142" y="73"/>
                  </a:lnTo>
                  <a:lnTo>
                    <a:pt x="141" y="72"/>
                  </a:lnTo>
                  <a:lnTo>
                    <a:pt x="141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4" y="71"/>
                  </a:lnTo>
                  <a:lnTo>
                    <a:pt x="145" y="71"/>
                  </a:lnTo>
                  <a:lnTo>
                    <a:pt x="145" y="70"/>
                  </a:lnTo>
                  <a:lnTo>
                    <a:pt x="145" y="69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5" y="66"/>
                  </a:lnTo>
                  <a:lnTo>
                    <a:pt x="145" y="64"/>
                  </a:lnTo>
                  <a:lnTo>
                    <a:pt x="145" y="63"/>
                  </a:lnTo>
                  <a:lnTo>
                    <a:pt x="144" y="63"/>
                  </a:lnTo>
                  <a:lnTo>
                    <a:pt x="144" y="62"/>
                  </a:lnTo>
                  <a:lnTo>
                    <a:pt x="144" y="61"/>
                  </a:lnTo>
                  <a:lnTo>
                    <a:pt x="142" y="60"/>
                  </a:lnTo>
                  <a:lnTo>
                    <a:pt x="141" y="60"/>
                  </a:lnTo>
                  <a:lnTo>
                    <a:pt x="139" y="61"/>
                  </a:lnTo>
                  <a:lnTo>
                    <a:pt x="139" y="60"/>
                  </a:lnTo>
                  <a:lnTo>
                    <a:pt x="139" y="59"/>
                  </a:lnTo>
                  <a:lnTo>
                    <a:pt x="138" y="59"/>
                  </a:lnTo>
                  <a:lnTo>
                    <a:pt x="138" y="58"/>
                  </a:lnTo>
                  <a:lnTo>
                    <a:pt x="138" y="57"/>
                  </a:lnTo>
                  <a:lnTo>
                    <a:pt x="138" y="55"/>
                  </a:lnTo>
                  <a:lnTo>
                    <a:pt x="139" y="54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1" y="53"/>
                  </a:lnTo>
                  <a:lnTo>
                    <a:pt x="139" y="53"/>
                  </a:lnTo>
                  <a:lnTo>
                    <a:pt x="138" y="52"/>
                  </a:lnTo>
                  <a:lnTo>
                    <a:pt x="137" y="51"/>
                  </a:lnTo>
                  <a:lnTo>
                    <a:pt x="138" y="51"/>
                  </a:lnTo>
                  <a:lnTo>
                    <a:pt x="136" y="47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6"/>
                  </a:lnTo>
                  <a:lnTo>
                    <a:pt x="132" y="46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1" y="45"/>
                  </a:lnTo>
                  <a:lnTo>
                    <a:pt x="128" y="45"/>
                  </a:lnTo>
                  <a:lnTo>
                    <a:pt x="127" y="45"/>
                  </a:lnTo>
                  <a:lnTo>
                    <a:pt x="124" y="45"/>
                  </a:lnTo>
                  <a:lnTo>
                    <a:pt x="123" y="45"/>
                  </a:lnTo>
                  <a:lnTo>
                    <a:pt x="122" y="44"/>
                  </a:lnTo>
                  <a:lnTo>
                    <a:pt x="121" y="44"/>
                  </a:lnTo>
                  <a:lnTo>
                    <a:pt x="121" y="45"/>
                  </a:lnTo>
                  <a:lnTo>
                    <a:pt x="120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19" y="41"/>
                  </a:lnTo>
                  <a:lnTo>
                    <a:pt x="118" y="41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5"/>
                  </a:lnTo>
                  <a:lnTo>
                    <a:pt x="121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2"/>
                  </a:lnTo>
                  <a:lnTo>
                    <a:pt x="120" y="32"/>
                  </a:lnTo>
                  <a:lnTo>
                    <a:pt x="122" y="29"/>
                  </a:lnTo>
                  <a:lnTo>
                    <a:pt x="123" y="28"/>
                  </a:lnTo>
                  <a:lnTo>
                    <a:pt x="122" y="28"/>
                  </a:lnTo>
                  <a:lnTo>
                    <a:pt x="122" y="27"/>
                  </a:lnTo>
                  <a:lnTo>
                    <a:pt x="123" y="26"/>
                  </a:lnTo>
                  <a:lnTo>
                    <a:pt x="124" y="26"/>
                  </a:lnTo>
                  <a:lnTo>
                    <a:pt x="124" y="25"/>
                  </a:lnTo>
                  <a:lnTo>
                    <a:pt x="124" y="24"/>
                  </a:lnTo>
                  <a:lnTo>
                    <a:pt x="124" y="24"/>
                  </a:lnTo>
                  <a:lnTo>
                    <a:pt x="125" y="24"/>
                  </a:lnTo>
                  <a:lnTo>
                    <a:pt x="126" y="24"/>
                  </a:lnTo>
                  <a:lnTo>
                    <a:pt x="125" y="23"/>
                  </a:lnTo>
                  <a:lnTo>
                    <a:pt x="125" y="22"/>
                  </a:lnTo>
                  <a:lnTo>
                    <a:pt x="126" y="21"/>
                  </a:lnTo>
                  <a:lnTo>
                    <a:pt x="125" y="20"/>
                  </a:lnTo>
                  <a:lnTo>
                    <a:pt x="124" y="20"/>
                  </a:lnTo>
                  <a:lnTo>
                    <a:pt x="123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1" y="19"/>
                  </a:lnTo>
                  <a:lnTo>
                    <a:pt x="120" y="19"/>
                  </a:lnTo>
                  <a:lnTo>
                    <a:pt x="119" y="20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6" y="18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4" y="14"/>
                  </a:lnTo>
                  <a:lnTo>
                    <a:pt x="113" y="13"/>
                  </a:lnTo>
                  <a:lnTo>
                    <a:pt x="112" y="12"/>
                  </a:lnTo>
                  <a:lnTo>
                    <a:pt x="111" y="12"/>
                  </a:lnTo>
                  <a:lnTo>
                    <a:pt x="110" y="14"/>
                  </a:lnTo>
                  <a:lnTo>
                    <a:pt x="109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2" y="11"/>
                  </a:lnTo>
                  <a:lnTo>
                    <a:pt x="101" y="11"/>
                  </a:lnTo>
                  <a:lnTo>
                    <a:pt x="99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7" y="9"/>
                  </a:lnTo>
                  <a:lnTo>
                    <a:pt x="96" y="7"/>
                  </a:lnTo>
                  <a:lnTo>
                    <a:pt x="96" y="6"/>
                  </a:lnTo>
                  <a:lnTo>
                    <a:pt x="96" y="5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3" y="4"/>
                  </a:lnTo>
                  <a:lnTo>
                    <a:pt x="92" y="5"/>
                  </a:lnTo>
                  <a:lnTo>
                    <a:pt x="91" y="6"/>
                  </a:lnTo>
                  <a:lnTo>
                    <a:pt x="89" y="5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7" y="4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3"/>
                  </a:lnTo>
                  <a:lnTo>
                    <a:pt x="87" y="2"/>
                  </a:lnTo>
                  <a:lnTo>
                    <a:pt x="87" y="1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3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2" y="6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1" y="9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8" y="7"/>
                  </a:lnTo>
                  <a:lnTo>
                    <a:pt x="67" y="7"/>
                  </a:lnTo>
                  <a:lnTo>
                    <a:pt x="66" y="7"/>
                  </a:lnTo>
                  <a:lnTo>
                    <a:pt x="67" y="8"/>
                  </a:lnTo>
                  <a:lnTo>
                    <a:pt x="67" y="9"/>
                  </a:lnTo>
                  <a:lnTo>
                    <a:pt x="68" y="9"/>
                  </a:lnTo>
                  <a:lnTo>
                    <a:pt x="67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8" y="11"/>
                  </a:lnTo>
                  <a:lnTo>
                    <a:pt x="67" y="11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6" y="8"/>
                  </a:lnTo>
                  <a:lnTo>
                    <a:pt x="65" y="7"/>
                  </a:lnTo>
                  <a:lnTo>
                    <a:pt x="65" y="8"/>
                  </a:lnTo>
                  <a:lnTo>
                    <a:pt x="64" y="9"/>
                  </a:lnTo>
                  <a:lnTo>
                    <a:pt x="64" y="10"/>
                  </a:lnTo>
                  <a:lnTo>
                    <a:pt x="62" y="11"/>
                  </a:lnTo>
                  <a:lnTo>
                    <a:pt x="60" y="13"/>
                  </a:lnTo>
                  <a:lnTo>
                    <a:pt x="56" y="16"/>
                  </a:lnTo>
                  <a:lnTo>
                    <a:pt x="54" y="17"/>
                  </a:lnTo>
                  <a:lnTo>
                    <a:pt x="53" y="18"/>
                  </a:lnTo>
                  <a:lnTo>
                    <a:pt x="50" y="18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7" y="14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5" y="16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3" y="15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24" y="10"/>
                  </a:lnTo>
                  <a:lnTo>
                    <a:pt x="16" y="15"/>
                  </a:lnTo>
                  <a:lnTo>
                    <a:pt x="9" y="20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0" name="Freeform 182">
              <a:extLst>
                <a:ext uri="{FF2B5EF4-FFF2-40B4-BE49-F238E27FC236}">
                  <a16:creationId xmlns:a16="http://schemas.microsoft.com/office/drawing/2014/main" id="{0CBEAFF0-BB97-90AD-E5ED-2B14304D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276" y="2208213"/>
              <a:ext cx="401637" cy="204788"/>
            </a:xfrm>
            <a:custGeom>
              <a:avLst/>
              <a:gdLst>
                <a:gd name="T0" fmla="*/ 150 w 253"/>
                <a:gd name="T1" fmla="*/ 123 h 129"/>
                <a:gd name="T2" fmla="*/ 158 w 253"/>
                <a:gd name="T3" fmla="*/ 120 h 129"/>
                <a:gd name="T4" fmla="*/ 164 w 253"/>
                <a:gd name="T5" fmla="*/ 120 h 129"/>
                <a:gd name="T6" fmla="*/ 170 w 253"/>
                <a:gd name="T7" fmla="*/ 122 h 129"/>
                <a:gd name="T8" fmla="*/ 182 w 253"/>
                <a:gd name="T9" fmla="*/ 121 h 129"/>
                <a:gd name="T10" fmla="*/ 187 w 253"/>
                <a:gd name="T11" fmla="*/ 118 h 129"/>
                <a:gd name="T12" fmla="*/ 204 w 253"/>
                <a:gd name="T13" fmla="*/ 110 h 129"/>
                <a:gd name="T14" fmla="*/ 216 w 253"/>
                <a:gd name="T15" fmla="*/ 115 h 129"/>
                <a:gd name="T16" fmla="*/ 228 w 253"/>
                <a:gd name="T17" fmla="*/ 123 h 129"/>
                <a:gd name="T18" fmla="*/ 236 w 253"/>
                <a:gd name="T19" fmla="*/ 122 h 129"/>
                <a:gd name="T20" fmla="*/ 246 w 253"/>
                <a:gd name="T21" fmla="*/ 128 h 129"/>
                <a:gd name="T22" fmla="*/ 251 w 253"/>
                <a:gd name="T23" fmla="*/ 122 h 129"/>
                <a:gd name="T24" fmla="*/ 251 w 253"/>
                <a:gd name="T25" fmla="*/ 114 h 129"/>
                <a:gd name="T26" fmla="*/ 238 w 253"/>
                <a:gd name="T27" fmla="*/ 106 h 129"/>
                <a:gd name="T28" fmla="*/ 233 w 253"/>
                <a:gd name="T29" fmla="*/ 98 h 129"/>
                <a:gd name="T30" fmla="*/ 240 w 253"/>
                <a:gd name="T31" fmla="*/ 90 h 129"/>
                <a:gd name="T32" fmla="*/ 235 w 253"/>
                <a:gd name="T33" fmla="*/ 80 h 129"/>
                <a:gd name="T34" fmla="*/ 228 w 253"/>
                <a:gd name="T35" fmla="*/ 80 h 129"/>
                <a:gd name="T36" fmla="*/ 220 w 253"/>
                <a:gd name="T37" fmla="*/ 75 h 129"/>
                <a:gd name="T38" fmla="*/ 212 w 253"/>
                <a:gd name="T39" fmla="*/ 55 h 129"/>
                <a:gd name="T40" fmla="*/ 200 w 253"/>
                <a:gd name="T41" fmla="*/ 52 h 129"/>
                <a:gd name="T42" fmla="*/ 190 w 253"/>
                <a:gd name="T43" fmla="*/ 46 h 129"/>
                <a:gd name="T44" fmla="*/ 180 w 253"/>
                <a:gd name="T45" fmla="*/ 49 h 129"/>
                <a:gd name="T46" fmla="*/ 170 w 253"/>
                <a:gd name="T47" fmla="*/ 43 h 129"/>
                <a:gd name="T48" fmla="*/ 159 w 253"/>
                <a:gd name="T49" fmla="*/ 49 h 129"/>
                <a:gd name="T50" fmla="*/ 148 w 253"/>
                <a:gd name="T51" fmla="*/ 53 h 129"/>
                <a:gd name="T52" fmla="*/ 143 w 253"/>
                <a:gd name="T53" fmla="*/ 46 h 129"/>
                <a:gd name="T54" fmla="*/ 136 w 253"/>
                <a:gd name="T55" fmla="*/ 38 h 129"/>
                <a:gd name="T56" fmla="*/ 116 w 253"/>
                <a:gd name="T57" fmla="*/ 29 h 129"/>
                <a:gd name="T58" fmla="*/ 107 w 253"/>
                <a:gd name="T59" fmla="*/ 21 h 129"/>
                <a:gd name="T60" fmla="*/ 96 w 253"/>
                <a:gd name="T61" fmla="*/ 21 h 129"/>
                <a:gd name="T62" fmla="*/ 82 w 253"/>
                <a:gd name="T63" fmla="*/ 19 h 129"/>
                <a:gd name="T64" fmla="*/ 69 w 253"/>
                <a:gd name="T65" fmla="*/ 20 h 129"/>
                <a:gd name="T66" fmla="*/ 57 w 253"/>
                <a:gd name="T67" fmla="*/ 15 h 129"/>
                <a:gd name="T68" fmla="*/ 47 w 253"/>
                <a:gd name="T69" fmla="*/ 12 h 129"/>
                <a:gd name="T70" fmla="*/ 28 w 253"/>
                <a:gd name="T71" fmla="*/ 4 h 129"/>
                <a:gd name="T72" fmla="*/ 7 w 253"/>
                <a:gd name="T73" fmla="*/ 0 h 129"/>
                <a:gd name="T74" fmla="*/ 4 w 253"/>
                <a:gd name="T75" fmla="*/ 11 h 129"/>
                <a:gd name="T76" fmla="*/ 11 w 253"/>
                <a:gd name="T77" fmla="*/ 19 h 129"/>
                <a:gd name="T78" fmla="*/ 19 w 253"/>
                <a:gd name="T79" fmla="*/ 23 h 129"/>
                <a:gd name="T80" fmla="*/ 30 w 253"/>
                <a:gd name="T81" fmla="*/ 26 h 129"/>
                <a:gd name="T82" fmla="*/ 40 w 253"/>
                <a:gd name="T83" fmla="*/ 30 h 129"/>
                <a:gd name="T84" fmla="*/ 47 w 253"/>
                <a:gd name="T85" fmla="*/ 39 h 129"/>
                <a:gd name="T86" fmla="*/ 58 w 253"/>
                <a:gd name="T87" fmla="*/ 48 h 129"/>
                <a:gd name="T88" fmla="*/ 63 w 253"/>
                <a:gd name="T89" fmla="*/ 75 h 129"/>
                <a:gd name="T90" fmla="*/ 67 w 253"/>
                <a:gd name="T91" fmla="*/ 91 h 129"/>
                <a:gd name="T92" fmla="*/ 60 w 253"/>
                <a:gd name="T93" fmla="*/ 100 h 129"/>
                <a:gd name="T94" fmla="*/ 65 w 253"/>
                <a:gd name="T95" fmla="*/ 108 h 129"/>
                <a:gd name="T96" fmla="*/ 77 w 253"/>
                <a:gd name="T97" fmla="*/ 106 h 129"/>
                <a:gd name="T98" fmla="*/ 83 w 253"/>
                <a:gd name="T99" fmla="*/ 106 h 129"/>
                <a:gd name="T100" fmla="*/ 97 w 253"/>
                <a:gd name="T101" fmla="*/ 106 h 129"/>
                <a:gd name="T102" fmla="*/ 107 w 253"/>
                <a:gd name="T103" fmla="*/ 102 h 129"/>
                <a:gd name="T104" fmla="*/ 107 w 253"/>
                <a:gd name="T105" fmla="*/ 107 h 129"/>
                <a:gd name="T106" fmla="*/ 111 w 253"/>
                <a:gd name="T107" fmla="*/ 109 h 129"/>
                <a:gd name="T108" fmla="*/ 120 w 253"/>
                <a:gd name="T109" fmla="*/ 117 h 129"/>
                <a:gd name="T110" fmla="*/ 123 w 253"/>
                <a:gd name="T111" fmla="*/ 123 h 129"/>
                <a:gd name="T112" fmla="*/ 131 w 253"/>
                <a:gd name="T113" fmla="*/ 12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3" h="129">
                  <a:moveTo>
                    <a:pt x="133" y="124"/>
                  </a:moveTo>
                  <a:lnTo>
                    <a:pt x="135" y="124"/>
                  </a:lnTo>
                  <a:lnTo>
                    <a:pt x="141" y="125"/>
                  </a:lnTo>
                  <a:lnTo>
                    <a:pt x="143" y="125"/>
                  </a:lnTo>
                  <a:lnTo>
                    <a:pt x="145" y="123"/>
                  </a:lnTo>
                  <a:lnTo>
                    <a:pt x="146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3"/>
                  </a:lnTo>
                  <a:lnTo>
                    <a:pt x="153" y="122"/>
                  </a:lnTo>
                  <a:lnTo>
                    <a:pt x="153" y="122"/>
                  </a:lnTo>
                  <a:lnTo>
                    <a:pt x="155" y="122"/>
                  </a:lnTo>
                  <a:lnTo>
                    <a:pt x="156" y="122"/>
                  </a:lnTo>
                  <a:lnTo>
                    <a:pt x="157" y="122"/>
                  </a:lnTo>
                  <a:lnTo>
                    <a:pt x="157" y="121"/>
                  </a:lnTo>
                  <a:lnTo>
                    <a:pt x="158" y="120"/>
                  </a:lnTo>
                  <a:lnTo>
                    <a:pt x="158" y="120"/>
                  </a:lnTo>
                  <a:lnTo>
                    <a:pt x="159" y="120"/>
                  </a:lnTo>
                  <a:lnTo>
                    <a:pt x="160" y="120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3" y="121"/>
                  </a:lnTo>
                  <a:lnTo>
                    <a:pt x="164" y="121"/>
                  </a:lnTo>
                  <a:lnTo>
                    <a:pt x="164" y="120"/>
                  </a:lnTo>
                  <a:lnTo>
                    <a:pt x="165" y="120"/>
                  </a:lnTo>
                  <a:lnTo>
                    <a:pt x="167" y="122"/>
                  </a:lnTo>
                  <a:lnTo>
                    <a:pt x="168" y="122"/>
                  </a:lnTo>
                  <a:lnTo>
                    <a:pt x="169" y="122"/>
                  </a:lnTo>
                  <a:lnTo>
                    <a:pt x="169" y="122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2"/>
                  </a:lnTo>
                  <a:lnTo>
                    <a:pt x="171" y="122"/>
                  </a:lnTo>
                  <a:lnTo>
                    <a:pt x="172" y="122"/>
                  </a:lnTo>
                  <a:lnTo>
                    <a:pt x="173" y="121"/>
                  </a:lnTo>
                  <a:lnTo>
                    <a:pt x="173" y="120"/>
                  </a:lnTo>
                  <a:lnTo>
                    <a:pt x="174" y="120"/>
                  </a:lnTo>
                  <a:lnTo>
                    <a:pt x="175" y="120"/>
                  </a:lnTo>
                  <a:lnTo>
                    <a:pt x="177" y="120"/>
                  </a:lnTo>
                  <a:lnTo>
                    <a:pt x="182" y="121"/>
                  </a:lnTo>
                  <a:lnTo>
                    <a:pt x="183" y="120"/>
                  </a:lnTo>
                  <a:lnTo>
                    <a:pt x="184" y="120"/>
                  </a:lnTo>
                  <a:lnTo>
                    <a:pt x="183" y="120"/>
                  </a:lnTo>
                  <a:lnTo>
                    <a:pt x="182" y="119"/>
                  </a:lnTo>
                  <a:lnTo>
                    <a:pt x="181" y="119"/>
                  </a:lnTo>
                  <a:lnTo>
                    <a:pt x="182" y="118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92" y="114"/>
                  </a:lnTo>
                  <a:lnTo>
                    <a:pt x="198" y="109"/>
                  </a:lnTo>
                  <a:lnTo>
                    <a:pt x="199" y="108"/>
                  </a:lnTo>
                  <a:lnTo>
                    <a:pt x="201" y="108"/>
                  </a:lnTo>
                  <a:lnTo>
                    <a:pt x="202" y="109"/>
                  </a:lnTo>
                  <a:lnTo>
                    <a:pt x="204" y="110"/>
                  </a:lnTo>
                  <a:lnTo>
                    <a:pt x="204" y="110"/>
                  </a:lnTo>
                  <a:lnTo>
                    <a:pt x="206" y="109"/>
                  </a:lnTo>
                  <a:lnTo>
                    <a:pt x="207" y="110"/>
                  </a:lnTo>
                  <a:lnTo>
                    <a:pt x="209" y="112"/>
                  </a:lnTo>
                  <a:lnTo>
                    <a:pt x="213" y="114"/>
                  </a:lnTo>
                  <a:lnTo>
                    <a:pt x="216" y="114"/>
                  </a:lnTo>
                  <a:lnTo>
                    <a:pt x="217" y="114"/>
                  </a:lnTo>
                  <a:lnTo>
                    <a:pt x="216" y="115"/>
                  </a:lnTo>
                  <a:lnTo>
                    <a:pt x="215" y="115"/>
                  </a:lnTo>
                  <a:lnTo>
                    <a:pt x="214" y="116"/>
                  </a:lnTo>
                  <a:lnTo>
                    <a:pt x="215" y="118"/>
                  </a:lnTo>
                  <a:lnTo>
                    <a:pt x="217" y="120"/>
                  </a:lnTo>
                  <a:lnTo>
                    <a:pt x="218" y="120"/>
                  </a:lnTo>
                  <a:lnTo>
                    <a:pt x="220" y="120"/>
                  </a:lnTo>
                  <a:lnTo>
                    <a:pt x="226" y="123"/>
                  </a:lnTo>
                  <a:lnTo>
                    <a:pt x="228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0" y="122"/>
                  </a:lnTo>
                  <a:lnTo>
                    <a:pt x="231" y="121"/>
                  </a:lnTo>
                  <a:lnTo>
                    <a:pt x="232" y="121"/>
                  </a:lnTo>
                  <a:lnTo>
                    <a:pt x="234" y="121"/>
                  </a:lnTo>
                  <a:lnTo>
                    <a:pt x="235" y="121"/>
                  </a:lnTo>
                  <a:lnTo>
                    <a:pt x="236" y="122"/>
                  </a:lnTo>
                  <a:lnTo>
                    <a:pt x="237" y="123"/>
                  </a:lnTo>
                  <a:lnTo>
                    <a:pt x="239" y="125"/>
                  </a:lnTo>
                  <a:lnTo>
                    <a:pt x="242" y="126"/>
                  </a:lnTo>
                  <a:lnTo>
                    <a:pt x="243" y="127"/>
                  </a:lnTo>
                  <a:lnTo>
                    <a:pt x="244" y="129"/>
                  </a:lnTo>
                  <a:lnTo>
                    <a:pt x="245" y="129"/>
                  </a:lnTo>
                  <a:lnTo>
                    <a:pt x="246" y="129"/>
                  </a:lnTo>
                  <a:lnTo>
                    <a:pt x="246" y="128"/>
                  </a:lnTo>
                  <a:lnTo>
                    <a:pt x="246" y="127"/>
                  </a:lnTo>
                  <a:lnTo>
                    <a:pt x="247" y="127"/>
                  </a:lnTo>
                  <a:lnTo>
                    <a:pt x="247" y="126"/>
                  </a:lnTo>
                  <a:lnTo>
                    <a:pt x="248" y="126"/>
                  </a:lnTo>
                  <a:lnTo>
                    <a:pt x="249" y="126"/>
                  </a:lnTo>
                  <a:lnTo>
                    <a:pt x="250" y="125"/>
                  </a:lnTo>
                  <a:lnTo>
                    <a:pt x="251" y="123"/>
                  </a:lnTo>
                  <a:lnTo>
                    <a:pt x="251" y="122"/>
                  </a:lnTo>
                  <a:lnTo>
                    <a:pt x="251" y="120"/>
                  </a:lnTo>
                  <a:lnTo>
                    <a:pt x="252" y="120"/>
                  </a:lnTo>
                  <a:lnTo>
                    <a:pt x="252" y="120"/>
                  </a:lnTo>
                  <a:lnTo>
                    <a:pt x="252" y="119"/>
                  </a:lnTo>
                  <a:lnTo>
                    <a:pt x="253" y="118"/>
                  </a:lnTo>
                  <a:lnTo>
                    <a:pt x="253" y="117"/>
                  </a:lnTo>
                  <a:lnTo>
                    <a:pt x="252" y="115"/>
                  </a:lnTo>
                  <a:lnTo>
                    <a:pt x="251" y="114"/>
                  </a:lnTo>
                  <a:lnTo>
                    <a:pt x="251" y="114"/>
                  </a:lnTo>
                  <a:lnTo>
                    <a:pt x="250" y="114"/>
                  </a:lnTo>
                  <a:lnTo>
                    <a:pt x="249" y="113"/>
                  </a:lnTo>
                  <a:lnTo>
                    <a:pt x="247" y="112"/>
                  </a:lnTo>
                  <a:lnTo>
                    <a:pt x="243" y="110"/>
                  </a:lnTo>
                  <a:lnTo>
                    <a:pt x="241" y="108"/>
                  </a:lnTo>
                  <a:lnTo>
                    <a:pt x="240" y="107"/>
                  </a:lnTo>
                  <a:lnTo>
                    <a:pt x="238" y="106"/>
                  </a:lnTo>
                  <a:lnTo>
                    <a:pt x="238" y="106"/>
                  </a:lnTo>
                  <a:lnTo>
                    <a:pt x="238" y="105"/>
                  </a:lnTo>
                  <a:lnTo>
                    <a:pt x="237" y="102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5" y="101"/>
                  </a:lnTo>
                  <a:lnTo>
                    <a:pt x="233" y="100"/>
                  </a:lnTo>
                  <a:lnTo>
                    <a:pt x="233" y="98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3"/>
                  </a:lnTo>
                  <a:lnTo>
                    <a:pt x="235" y="93"/>
                  </a:lnTo>
                  <a:lnTo>
                    <a:pt x="237" y="94"/>
                  </a:lnTo>
                  <a:lnTo>
                    <a:pt x="238" y="94"/>
                  </a:lnTo>
                  <a:lnTo>
                    <a:pt x="238" y="93"/>
                  </a:lnTo>
                  <a:lnTo>
                    <a:pt x="240" y="90"/>
                  </a:lnTo>
                  <a:lnTo>
                    <a:pt x="241" y="89"/>
                  </a:lnTo>
                  <a:lnTo>
                    <a:pt x="243" y="86"/>
                  </a:lnTo>
                  <a:lnTo>
                    <a:pt x="242" y="85"/>
                  </a:lnTo>
                  <a:lnTo>
                    <a:pt x="241" y="84"/>
                  </a:lnTo>
                  <a:lnTo>
                    <a:pt x="238" y="84"/>
                  </a:lnTo>
                  <a:lnTo>
                    <a:pt x="238" y="84"/>
                  </a:lnTo>
                  <a:lnTo>
                    <a:pt x="236" y="81"/>
                  </a:lnTo>
                  <a:lnTo>
                    <a:pt x="235" y="80"/>
                  </a:lnTo>
                  <a:lnTo>
                    <a:pt x="234" y="80"/>
                  </a:lnTo>
                  <a:lnTo>
                    <a:pt x="233" y="80"/>
                  </a:lnTo>
                  <a:lnTo>
                    <a:pt x="232" y="81"/>
                  </a:lnTo>
                  <a:lnTo>
                    <a:pt x="230" y="81"/>
                  </a:lnTo>
                  <a:lnTo>
                    <a:pt x="230" y="80"/>
                  </a:lnTo>
                  <a:lnTo>
                    <a:pt x="230" y="80"/>
                  </a:lnTo>
                  <a:lnTo>
                    <a:pt x="229" y="80"/>
                  </a:lnTo>
                  <a:lnTo>
                    <a:pt x="228" y="80"/>
                  </a:lnTo>
                  <a:lnTo>
                    <a:pt x="227" y="79"/>
                  </a:lnTo>
                  <a:lnTo>
                    <a:pt x="226" y="79"/>
                  </a:lnTo>
                  <a:lnTo>
                    <a:pt x="226" y="80"/>
                  </a:lnTo>
                  <a:lnTo>
                    <a:pt x="225" y="80"/>
                  </a:lnTo>
                  <a:lnTo>
                    <a:pt x="224" y="79"/>
                  </a:lnTo>
                  <a:lnTo>
                    <a:pt x="222" y="77"/>
                  </a:lnTo>
                  <a:lnTo>
                    <a:pt x="222" y="76"/>
                  </a:lnTo>
                  <a:lnTo>
                    <a:pt x="220" y="75"/>
                  </a:lnTo>
                  <a:lnTo>
                    <a:pt x="215" y="72"/>
                  </a:lnTo>
                  <a:lnTo>
                    <a:pt x="213" y="72"/>
                  </a:lnTo>
                  <a:lnTo>
                    <a:pt x="213" y="71"/>
                  </a:lnTo>
                  <a:lnTo>
                    <a:pt x="212" y="70"/>
                  </a:lnTo>
                  <a:lnTo>
                    <a:pt x="216" y="58"/>
                  </a:lnTo>
                  <a:lnTo>
                    <a:pt x="217" y="56"/>
                  </a:lnTo>
                  <a:lnTo>
                    <a:pt x="215" y="55"/>
                  </a:lnTo>
                  <a:lnTo>
                    <a:pt x="212" y="55"/>
                  </a:lnTo>
                  <a:lnTo>
                    <a:pt x="210" y="54"/>
                  </a:lnTo>
                  <a:lnTo>
                    <a:pt x="207" y="54"/>
                  </a:lnTo>
                  <a:lnTo>
                    <a:pt x="204" y="55"/>
                  </a:lnTo>
                  <a:lnTo>
                    <a:pt x="203" y="55"/>
                  </a:lnTo>
                  <a:lnTo>
                    <a:pt x="201" y="55"/>
                  </a:lnTo>
                  <a:lnTo>
                    <a:pt x="201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0" y="51"/>
                  </a:lnTo>
                  <a:lnTo>
                    <a:pt x="196" y="46"/>
                  </a:lnTo>
                  <a:lnTo>
                    <a:pt x="195" y="46"/>
                  </a:lnTo>
                  <a:lnTo>
                    <a:pt x="194" y="45"/>
                  </a:lnTo>
                  <a:lnTo>
                    <a:pt x="193" y="45"/>
                  </a:lnTo>
                  <a:lnTo>
                    <a:pt x="191" y="46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3" y="43"/>
                  </a:lnTo>
                  <a:lnTo>
                    <a:pt x="183" y="44"/>
                  </a:lnTo>
                  <a:lnTo>
                    <a:pt x="181" y="46"/>
                  </a:lnTo>
                  <a:lnTo>
                    <a:pt x="181" y="49"/>
                  </a:lnTo>
                  <a:lnTo>
                    <a:pt x="180" y="50"/>
                  </a:lnTo>
                  <a:lnTo>
                    <a:pt x="180" y="49"/>
                  </a:lnTo>
                  <a:lnTo>
                    <a:pt x="179" y="46"/>
                  </a:lnTo>
                  <a:lnTo>
                    <a:pt x="179" y="46"/>
                  </a:lnTo>
                  <a:lnTo>
                    <a:pt x="178" y="45"/>
                  </a:lnTo>
                  <a:lnTo>
                    <a:pt x="177" y="44"/>
                  </a:lnTo>
                  <a:lnTo>
                    <a:pt x="175" y="43"/>
                  </a:lnTo>
                  <a:lnTo>
                    <a:pt x="174" y="43"/>
                  </a:lnTo>
                  <a:lnTo>
                    <a:pt x="172" y="42"/>
                  </a:lnTo>
                  <a:lnTo>
                    <a:pt x="170" y="43"/>
                  </a:lnTo>
                  <a:lnTo>
                    <a:pt x="169" y="43"/>
                  </a:lnTo>
                  <a:lnTo>
                    <a:pt x="167" y="45"/>
                  </a:lnTo>
                  <a:lnTo>
                    <a:pt x="165" y="45"/>
                  </a:lnTo>
                  <a:lnTo>
                    <a:pt x="162" y="45"/>
                  </a:lnTo>
                  <a:lnTo>
                    <a:pt x="161" y="46"/>
                  </a:lnTo>
                  <a:lnTo>
                    <a:pt x="160" y="47"/>
                  </a:lnTo>
                  <a:lnTo>
                    <a:pt x="160" y="48"/>
                  </a:lnTo>
                  <a:lnTo>
                    <a:pt x="159" y="49"/>
                  </a:lnTo>
                  <a:lnTo>
                    <a:pt x="158" y="49"/>
                  </a:lnTo>
                  <a:lnTo>
                    <a:pt x="157" y="49"/>
                  </a:lnTo>
                  <a:lnTo>
                    <a:pt x="153" y="50"/>
                  </a:lnTo>
                  <a:lnTo>
                    <a:pt x="152" y="50"/>
                  </a:lnTo>
                  <a:lnTo>
                    <a:pt x="151" y="51"/>
                  </a:lnTo>
                  <a:lnTo>
                    <a:pt x="150" y="53"/>
                  </a:lnTo>
                  <a:lnTo>
                    <a:pt x="149" y="53"/>
                  </a:lnTo>
                  <a:lnTo>
                    <a:pt x="148" y="53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6" y="51"/>
                  </a:lnTo>
                  <a:lnTo>
                    <a:pt x="144" y="51"/>
                  </a:lnTo>
                  <a:lnTo>
                    <a:pt x="142" y="51"/>
                  </a:lnTo>
                  <a:lnTo>
                    <a:pt x="141" y="49"/>
                  </a:lnTo>
                  <a:lnTo>
                    <a:pt x="141" y="47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5" y="44"/>
                  </a:lnTo>
                  <a:lnTo>
                    <a:pt x="145" y="43"/>
                  </a:lnTo>
                  <a:lnTo>
                    <a:pt x="144" y="42"/>
                  </a:lnTo>
                  <a:lnTo>
                    <a:pt x="143" y="42"/>
                  </a:lnTo>
                  <a:lnTo>
                    <a:pt x="139" y="41"/>
                  </a:lnTo>
                  <a:lnTo>
                    <a:pt x="138" y="40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3" y="37"/>
                  </a:lnTo>
                  <a:lnTo>
                    <a:pt x="131" y="37"/>
                  </a:lnTo>
                  <a:lnTo>
                    <a:pt x="128" y="35"/>
                  </a:lnTo>
                  <a:lnTo>
                    <a:pt x="121" y="34"/>
                  </a:lnTo>
                  <a:lnTo>
                    <a:pt x="120" y="34"/>
                  </a:lnTo>
                  <a:lnTo>
                    <a:pt x="119" y="33"/>
                  </a:lnTo>
                  <a:lnTo>
                    <a:pt x="116" y="29"/>
                  </a:lnTo>
                  <a:lnTo>
                    <a:pt x="113" y="28"/>
                  </a:lnTo>
                  <a:lnTo>
                    <a:pt x="113" y="27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1" y="23"/>
                  </a:lnTo>
                  <a:lnTo>
                    <a:pt x="109" y="22"/>
                  </a:lnTo>
                  <a:lnTo>
                    <a:pt x="108" y="21"/>
                  </a:lnTo>
                  <a:lnTo>
                    <a:pt x="107" y="21"/>
                  </a:lnTo>
                  <a:lnTo>
                    <a:pt x="105" y="21"/>
                  </a:lnTo>
                  <a:lnTo>
                    <a:pt x="104" y="21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6" y="21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7"/>
                  </a:lnTo>
                  <a:lnTo>
                    <a:pt x="89" y="17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2" y="19"/>
                  </a:lnTo>
                  <a:lnTo>
                    <a:pt x="79" y="20"/>
                  </a:lnTo>
                  <a:lnTo>
                    <a:pt x="78" y="21"/>
                  </a:lnTo>
                  <a:lnTo>
                    <a:pt x="77" y="21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69" y="20"/>
                  </a:lnTo>
                  <a:lnTo>
                    <a:pt x="68" y="19"/>
                  </a:lnTo>
                  <a:lnTo>
                    <a:pt x="66" y="19"/>
                  </a:lnTo>
                  <a:lnTo>
                    <a:pt x="64" y="18"/>
                  </a:lnTo>
                  <a:lnTo>
                    <a:pt x="61" y="19"/>
                  </a:lnTo>
                  <a:lnTo>
                    <a:pt x="60" y="19"/>
                  </a:lnTo>
                  <a:lnTo>
                    <a:pt x="60" y="18"/>
                  </a:lnTo>
                  <a:lnTo>
                    <a:pt x="58" y="16"/>
                  </a:lnTo>
                  <a:lnTo>
                    <a:pt x="57" y="15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49" y="12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0" y="11"/>
                  </a:lnTo>
                  <a:lnTo>
                    <a:pt x="39" y="11"/>
                  </a:lnTo>
                  <a:lnTo>
                    <a:pt x="34" y="6"/>
                  </a:lnTo>
                  <a:lnTo>
                    <a:pt x="33" y="5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10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30" y="26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9" y="30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1" y="34"/>
                  </a:lnTo>
                  <a:lnTo>
                    <a:pt x="42" y="38"/>
                  </a:lnTo>
                  <a:lnTo>
                    <a:pt x="43" y="40"/>
                  </a:lnTo>
                  <a:lnTo>
                    <a:pt x="44" y="40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9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3" y="42"/>
                  </a:lnTo>
                  <a:lnTo>
                    <a:pt x="54" y="43"/>
                  </a:lnTo>
                  <a:lnTo>
                    <a:pt x="56" y="45"/>
                  </a:lnTo>
                  <a:lnTo>
                    <a:pt x="57" y="46"/>
                  </a:lnTo>
                  <a:lnTo>
                    <a:pt x="58" y="4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2" y="71"/>
                  </a:lnTo>
                  <a:lnTo>
                    <a:pt x="63" y="72"/>
                  </a:lnTo>
                  <a:lnTo>
                    <a:pt x="63" y="74"/>
                  </a:lnTo>
                  <a:lnTo>
                    <a:pt x="63" y="75"/>
                  </a:lnTo>
                  <a:lnTo>
                    <a:pt x="63" y="76"/>
                  </a:lnTo>
                  <a:lnTo>
                    <a:pt x="64" y="76"/>
                  </a:lnTo>
                  <a:lnTo>
                    <a:pt x="65" y="78"/>
                  </a:lnTo>
                  <a:lnTo>
                    <a:pt x="67" y="80"/>
                  </a:lnTo>
                  <a:lnTo>
                    <a:pt x="67" y="82"/>
                  </a:lnTo>
                  <a:lnTo>
                    <a:pt x="68" y="86"/>
                  </a:lnTo>
                  <a:lnTo>
                    <a:pt x="68" y="90"/>
                  </a:lnTo>
                  <a:lnTo>
                    <a:pt x="67" y="91"/>
                  </a:lnTo>
                  <a:lnTo>
                    <a:pt x="67" y="92"/>
                  </a:lnTo>
                  <a:lnTo>
                    <a:pt x="66" y="92"/>
                  </a:lnTo>
                  <a:lnTo>
                    <a:pt x="66" y="93"/>
                  </a:lnTo>
                  <a:lnTo>
                    <a:pt x="66" y="94"/>
                  </a:lnTo>
                  <a:lnTo>
                    <a:pt x="64" y="97"/>
                  </a:lnTo>
                  <a:lnTo>
                    <a:pt x="63" y="98"/>
                  </a:lnTo>
                  <a:lnTo>
                    <a:pt x="61" y="99"/>
                  </a:lnTo>
                  <a:lnTo>
                    <a:pt x="60" y="100"/>
                  </a:lnTo>
                  <a:lnTo>
                    <a:pt x="59" y="106"/>
                  </a:lnTo>
                  <a:lnTo>
                    <a:pt x="61" y="107"/>
                  </a:lnTo>
                  <a:lnTo>
                    <a:pt x="62" y="107"/>
                  </a:lnTo>
                  <a:lnTo>
                    <a:pt x="63" y="107"/>
                  </a:lnTo>
                  <a:lnTo>
                    <a:pt x="64" y="106"/>
                  </a:lnTo>
                  <a:lnTo>
                    <a:pt x="65" y="106"/>
                  </a:lnTo>
                  <a:lnTo>
                    <a:pt x="65" y="107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8" y="110"/>
                  </a:lnTo>
                  <a:lnTo>
                    <a:pt x="69" y="110"/>
                  </a:lnTo>
                  <a:lnTo>
                    <a:pt x="71" y="108"/>
                  </a:lnTo>
                  <a:lnTo>
                    <a:pt x="72" y="106"/>
                  </a:lnTo>
                  <a:lnTo>
                    <a:pt x="73" y="106"/>
                  </a:lnTo>
                  <a:lnTo>
                    <a:pt x="74" y="106"/>
                  </a:lnTo>
                  <a:lnTo>
                    <a:pt x="77" y="106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80" y="106"/>
                  </a:lnTo>
                  <a:lnTo>
                    <a:pt x="81" y="106"/>
                  </a:lnTo>
                  <a:lnTo>
                    <a:pt x="82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84" y="107"/>
                  </a:lnTo>
                  <a:lnTo>
                    <a:pt x="85" y="106"/>
                  </a:lnTo>
                  <a:lnTo>
                    <a:pt x="93" y="109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5" y="107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7" y="103"/>
                  </a:lnTo>
                  <a:lnTo>
                    <a:pt x="97" y="102"/>
                  </a:lnTo>
                  <a:lnTo>
                    <a:pt x="98" y="102"/>
                  </a:lnTo>
                  <a:lnTo>
                    <a:pt x="99" y="102"/>
                  </a:lnTo>
                  <a:lnTo>
                    <a:pt x="99" y="101"/>
                  </a:lnTo>
                  <a:lnTo>
                    <a:pt x="102" y="101"/>
                  </a:lnTo>
                  <a:lnTo>
                    <a:pt x="106" y="102"/>
                  </a:lnTo>
                  <a:lnTo>
                    <a:pt x="107" y="102"/>
                  </a:lnTo>
                  <a:lnTo>
                    <a:pt x="106" y="103"/>
                  </a:lnTo>
                  <a:lnTo>
                    <a:pt x="106" y="104"/>
                  </a:lnTo>
                  <a:lnTo>
                    <a:pt x="105" y="105"/>
                  </a:lnTo>
                  <a:lnTo>
                    <a:pt x="105" y="106"/>
                  </a:lnTo>
                  <a:lnTo>
                    <a:pt x="104" y="106"/>
                  </a:lnTo>
                  <a:lnTo>
                    <a:pt x="105" y="106"/>
                  </a:lnTo>
                  <a:lnTo>
                    <a:pt x="106" y="107"/>
                  </a:lnTo>
                  <a:lnTo>
                    <a:pt x="107" y="107"/>
                  </a:lnTo>
                  <a:lnTo>
                    <a:pt x="108" y="106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9" y="107"/>
                  </a:lnTo>
                  <a:lnTo>
                    <a:pt x="110" y="107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09"/>
                  </a:lnTo>
                  <a:lnTo>
                    <a:pt x="112" y="109"/>
                  </a:lnTo>
                  <a:lnTo>
                    <a:pt x="113" y="112"/>
                  </a:lnTo>
                  <a:lnTo>
                    <a:pt x="114" y="112"/>
                  </a:lnTo>
                  <a:lnTo>
                    <a:pt x="117" y="114"/>
                  </a:lnTo>
                  <a:lnTo>
                    <a:pt x="119" y="115"/>
                  </a:lnTo>
                  <a:lnTo>
                    <a:pt x="119" y="116"/>
                  </a:lnTo>
                  <a:lnTo>
                    <a:pt x="121" y="116"/>
                  </a:lnTo>
                  <a:lnTo>
                    <a:pt x="120" y="117"/>
                  </a:lnTo>
                  <a:lnTo>
                    <a:pt x="119" y="118"/>
                  </a:lnTo>
                  <a:lnTo>
                    <a:pt x="118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20" y="119"/>
                  </a:lnTo>
                  <a:lnTo>
                    <a:pt x="121" y="120"/>
                  </a:lnTo>
                  <a:lnTo>
                    <a:pt x="122" y="122"/>
                  </a:lnTo>
                  <a:lnTo>
                    <a:pt x="123" y="123"/>
                  </a:lnTo>
                  <a:lnTo>
                    <a:pt x="126" y="121"/>
                  </a:lnTo>
                  <a:lnTo>
                    <a:pt x="127" y="121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30" y="123"/>
                  </a:lnTo>
                  <a:lnTo>
                    <a:pt x="130" y="124"/>
                  </a:lnTo>
                  <a:lnTo>
                    <a:pt x="130" y="125"/>
                  </a:lnTo>
                  <a:lnTo>
                    <a:pt x="131" y="125"/>
                  </a:lnTo>
                  <a:lnTo>
                    <a:pt x="133" y="12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1" name="Freeform 183">
              <a:extLst>
                <a:ext uri="{FF2B5EF4-FFF2-40B4-BE49-F238E27FC236}">
                  <a16:creationId xmlns:a16="http://schemas.microsoft.com/office/drawing/2014/main" id="{281D87AE-4AFC-6290-13A1-87E0A6A47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306638"/>
              <a:ext cx="152400" cy="122238"/>
            </a:xfrm>
            <a:custGeom>
              <a:avLst/>
              <a:gdLst>
                <a:gd name="T0" fmla="*/ 94 w 96"/>
                <a:gd name="T1" fmla="*/ 48 h 77"/>
                <a:gd name="T2" fmla="*/ 93 w 96"/>
                <a:gd name="T3" fmla="*/ 42 h 77"/>
                <a:gd name="T4" fmla="*/ 93 w 96"/>
                <a:gd name="T5" fmla="*/ 37 h 77"/>
                <a:gd name="T6" fmla="*/ 96 w 96"/>
                <a:gd name="T7" fmla="*/ 35 h 77"/>
                <a:gd name="T8" fmla="*/ 93 w 96"/>
                <a:gd name="T9" fmla="*/ 31 h 77"/>
                <a:gd name="T10" fmla="*/ 90 w 96"/>
                <a:gd name="T11" fmla="*/ 25 h 77"/>
                <a:gd name="T12" fmla="*/ 89 w 96"/>
                <a:gd name="T13" fmla="*/ 19 h 77"/>
                <a:gd name="T14" fmla="*/ 87 w 96"/>
                <a:gd name="T15" fmla="*/ 17 h 77"/>
                <a:gd name="T16" fmla="*/ 81 w 96"/>
                <a:gd name="T17" fmla="*/ 15 h 77"/>
                <a:gd name="T18" fmla="*/ 74 w 96"/>
                <a:gd name="T19" fmla="*/ 8 h 77"/>
                <a:gd name="T20" fmla="*/ 68 w 96"/>
                <a:gd name="T21" fmla="*/ 1 h 77"/>
                <a:gd name="T22" fmla="*/ 61 w 96"/>
                <a:gd name="T23" fmla="*/ 3 h 77"/>
                <a:gd name="T24" fmla="*/ 55 w 96"/>
                <a:gd name="T25" fmla="*/ 1 h 77"/>
                <a:gd name="T26" fmla="*/ 47 w 96"/>
                <a:gd name="T27" fmla="*/ 6 h 77"/>
                <a:gd name="T28" fmla="*/ 42 w 96"/>
                <a:gd name="T29" fmla="*/ 6 h 77"/>
                <a:gd name="T30" fmla="*/ 38 w 96"/>
                <a:gd name="T31" fmla="*/ 7 h 77"/>
                <a:gd name="T32" fmla="*/ 34 w 96"/>
                <a:gd name="T33" fmla="*/ 8 h 77"/>
                <a:gd name="T34" fmla="*/ 31 w 96"/>
                <a:gd name="T35" fmla="*/ 15 h 77"/>
                <a:gd name="T36" fmla="*/ 26 w 96"/>
                <a:gd name="T37" fmla="*/ 10 h 77"/>
                <a:gd name="T38" fmla="*/ 22 w 96"/>
                <a:gd name="T39" fmla="*/ 10 h 77"/>
                <a:gd name="T40" fmla="*/ 17 w 96"/>
                <a:gd name="T41" fmla="*/ 13 h 77"/>
                <a:gd name="T42" fmla="*/ 11 w 96"/>
                <a:gd name="T43" fmla="*/ 18 h 77"/>
                <a:gd name="T44" fmla="*/ 11 w 96"/>
                <a:gd name="T45" fmla="*/ 25 h 77"/>
                <a:gd name="T46" fmla="*/ 7 w 96"/>
                <a:gd name="T47" fmla="*/ 25 h 77"/>
                <a:gd name="T48" fmla="*/ 4 w 96"/>
                <a:gd name="T49" fmla="*/ 26 h 77"/>
                <a:gd name="T50" fmla="*/ 3 w 96"/>
                <a:gd name="T51" fmla="*/ 30 h 77"/>
                <a:gd name="T52" fmla="*/ 2 w 96"/>
                <a:gd name="T53" fmla="*/ 36 h 77"/>
                <a:gd name="T54" fmla="*/ 0 w 96"/>
                <a:gd name="T55" fmla="*/ 42 h 77"/>
                <a:gd name="T56" fmla="*/ 1 w 96"/>
                <a:gd name="T57" fmla="*/ 46 h 77"/>
                <a:gd name="T58" fmla="*/ 3 w 96"/>
                <a:gd name="T59" fmla="*/ 51 h 77"/>
                <a:gd name="T60" fmla="*/ 1 w 96"/>
                <a:gd name="T61" fmla="*/ 53 h 77"/>
                <a:gd name="T62" fmla="*/ 4 w 96"/>
                <a:gd name="T63" fmla="*/ 61 h 77"/>
                <a:gd name="T64" fmla="*/ 5 w 96"/>
                <a:gd name="T65" fmla="*/ 65 h 77"/>
                <a:gd name="T66" fmla="*/ 9 w 96"/>
                <a:gd name="T67" fmla="*/ 72 h 77"/>
                <a:gd name="T68" fmla="*/ 13 w 96"/>
                <a:gd name="T69" fmla="*/ 73 h 77"/>
                <a:gd name="T70" fmla="*/ 20 w 96"/>
                <a:gd name="T71" fmla="*/ 76 h 77"/>
                <a:gd name="T72" fmla="*/ 30 w 96"/>
                <a:gd name="T73" fmla="*/ 77 h 77"/>
                <a:gd name="T74" fmla="*/ 36 w 96"/>
                <a:gd name="T75" fmla="*/ 74 h 77"/>
                <a:gd name="T76" fmla="*/ 44 w 96"/>
                <a:gd name="T77" fmla="*/ 75 h 77"/>
                <a:gd name="T78" fmla="*/ 46 w 96"/>
                <a:gd name="T79" fmla="*/ 73 h 77"/>
                <a:gd name="T80" fmla="*/ 49 w 96"/>
                <a:gd name="T81" fmla="*/ 71 h 77"/>
                <a:gd name="T82" fmla="*/ 54 w 96"/>
                <a:gd name="T83" fmla="*/ 66 h 77"/>
                <a:gd name="T84" fmla="*/ 59 w 96"/>
                <a:gd name="T85" fmla="*/ 62 h 77"/>
                <a:gd name="T86" fmla="*/ 62 w 96"/>
                <a:gd name="T87" fmla="*/ 62 h 77"/>
                <a:gd name="T88" fmla="*/ 65 w 96"/>
                <a:gd name="T89" fmla="*/ 61 h 77"/>
                <a:gd name="T90" fmla="*/ 70 w 96"/>
                <a:gd name="T91" fmla="*/ 62 h 77"/>
                <a:gd name="T92" fmla="*/ 75 w 96"/>
                <a:gd name="T93" fmla="*/ 63 h 77"/>
                <a:gd name="T94" fmla="*/ 80 w 96"/>
                <a:gd name="T95" fmla="*/ 63 h 77"/>
                <a:gd name="T96" fmla="*/ 82 w 96"/>
                <a:gd name="T97" fmla="*/ 60 h 77"/>
                <a:gd name="T98" fmla="*/ 85 w 96"/>
                <a:gd name="T99" fmla="*/ 61 h 77"/>
                <a:gd name="T100" fmla="*/ 87 w 96"/>
                <a:gd name="T101" fmla="*/ 52 h 77"/>
                <a:gd name="T102" fmla="*/ 93 w 96"/>
                <a:gd name="T103" fmla="*/ 5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6" h="77">
                  <a:moveTo>
                    <a:pt x="93" y="51"/>
                  </a:moveTo>
                  <a:lnTo>
                    <a:pt x="93" y="50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4" y="48"/>
                  </a:lnTo>
                  <a:lnTo>
                    <a:pt x="94" y="47"/>
                  </a:lnTo>
                  <a:lnTo>
                    <a:pt x="94" y="46"/>
                  </a:lnTo>
                  <a:lnTo>
                    <a:pt x="93" y="46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6" y="34"/>
                  </a:lnTo>
                  <a:lnTo>
                    <a:pt x="96" y="32"/>
                  </a:lnTo>
                  <a:lnTo>
                    <a:pt x="95" y="31"/>
                  </a:lnTo>
                  <a:lnTo>
                    <a:pt x="94" y="31"/>
                  </a:lnTo>
                  <a:lnTo>
                    <a:pt x="93" y="31"/>
                  </a:lnTo>
                  <a:lnTo>
                    <a:pt x="93" y="30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1" y="26"/>
                  </a:lnTo>
                  <a:lnTo>
                    <a:pt x="90" y="25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0" y="21"/>
                  </a:lnTo>
                  <a:lnTo>
                    <a:pt x="90" y="20"/>
                  </a:lnTo>
                  <a:lnTo>
                    <a:pt x="89" y="19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8" y="18"/>
                  </a:lnTo>
                  <a:lnTo>
                    <a:pt x="87" y="17"/>
                  </a:lnTo>
                  <a:lnTo>
                    <a:pt x="87" y="16"/>
                  </a:lnTo>
                  <a:lnTo>
                    <a:pt x="86" y="17"/>
                  </a:lnTo>
                  <a:lnTo>
                    <a:pt x="85" y="16"/>
                  </a:lnTo>
                  <a:lnTo>
                    <a:pt x="84" y="15"/>
                  </a:lnTo>
                  <a:lnTo>
                    <a:pt x="81" y="15"/>
                  </a:lnTo>
                  <a:lnTo>
                    <a:pt x="78" y="12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6" y="10"/>
                  </a:lnTo>
                  <a:lnTo>
                    <a:pt x="74" y="8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6" y="1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1" y="3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3" y="39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1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0"/>
                  </a:lnTo>
                  <a:lnTo>
                    <a:pt x="3" y="51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3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2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8" y="70"/>
                  </a:lnTo>
                  <a:lnTo>
                    <a:pt x="9" y="72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2" y="75"/>
                  </a:lnTo>
                  <a:lnTo>
                    <a:pt x="13" y="74"/>
                  </a:lnTo>
                  <a:lnTo>
                    <a:pt x="13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8" y="74"/>
                  </a:lnTo>
                  <a:lnTo>
                    <a:pt x="19" y="75"/>
                  </a:lnTo>
                  <a:lnTo>
                    <a:pt x="20" y="76"/>
                  </a:lnTo>
                  <a:lnTo>
                    <a:pt x="20" y="77"/>
                  </a:lnTo>
                  <a:lnTo>
                    <a:pt x="24" y="77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30" y="77"/>
                  </a:lnTo>
                  <a:lnTo>
                    <a:pt x="30" y="77"/>
                  </a:lnTo>
                  <a:lnTo>
                    <a:pt x="31" y="77"/>
                  </a:lnTo>
                  <a:lnTo>
                    <a:pt x="33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9" y="74"/>
                  </a:lnTo>
                  <a:lnTo>
                    <a:pt x="41" y="76"/>
                  </a:lnTo>
                  <a:lnTo>
                    <a:pt x="43" y="76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5" y="75"/>
                  </a:lnTo>
                  <a:lnTo>
                    <a:pt x="45" y="74"/>
                  </a:lnTo>
                  <a:lnTo>
                    <a:pt x="45" y="73"/>
                  </a:lnTo>
                  <a:lnTo>
                    <a:pt x="46" y="73"/>
                  </a:lnTo>
                  <a:lnTo>
                    <a:pt x="47" y="73"/>
                  </a:lnTo>
                  <a:lnTo>
                    <a:pt x="48" y="73"/>
                  </a:lnTo>
                  <a:lnTo>
                    <a:pt x="49" y="73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2" y="69"/>
                  </a:lnTo>
                  <a:lnTo>
                    <a:pt x="54" y="67"/>
                  </a:lnTo>
                  <a:lnTo>
                    <a:pt x="54" y="66"/>
                  </a:lnTo>
                  <a:lnTo>
                    <a:pt x="54" y="65"/>
                  </a:lnTo>
                  <a:lnTo>
                    <a:pt x="55" y="64"/>
                  </a:lnTo>
                  <a:lnTo>
                    <a:pt x="55" y="63"/>
                  </a:lnTo>
                  <a:lnTo>
                    <a:pt x="56" y="62"/>
                  </a:lnTo>
                  <a:lnTo>
                    <a:pt x="59" y="62"/>
                  </a:lnTo>
                  <a:lnTo>
                    <a:pt x="59" y="61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2"/>
                  </a:lnTo>
                  <a:lnTo>
                    <a:pt x="62" y="63"/>
                  </a:lnTo>
                  <a:lnTo>
                    <a:pt x="63" y="62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2"/>
                  </a:lnTo>
                  <a:lnTo>
                    <a:pt x="70" y="62"/>
                  </a:lnTo>
                  <a:lnTo>
                    <a:pt x="71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3" y="63"/>
                  </a:lnTo>
                  <a:lnTo>
                    <a:pt x="75" y="63"/>
                  </a:lnTo>
                  <a:lnTo>
                    <a:pt x="76" y="63"/>
                  </a:lnTo>
                  <a:lnTo>
                    <a:pt x="77" y="62"/>
                  </a:lnTo>
                  <a:lnTo>
                    <a:pt x="78" y="62"/>
                  </a:lnTo>
                  <a:lnTo>
                    <a:pt x="79" y="63"/>
                  </a:lnTo>
                  <a:lnTo>
                    <a:pt x="80" y="63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2" y="60"/>
                  </a:lnTo>
                  <a:lnTo>
                    <a:pt x="83" y="60"/>
                  </a:lnTo>
                  <a:lnTo>
                    <a:pt x="83" y="61"/>
                  </a:lnTo>
                  <a:lnTo>
                    <a:pt x="84" y="61"/>
                  </a:lnTo>
                  <a:lnTo>
                    <a:pt x="84" y="61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6" y="59"/>
                  </a:lnTo>
                  <a:lnTo>
                    <a:pt x="86" y="55"/>
                  </a:lnTo>
                  <a:lnTo>
                    <a:pt x="87" y="53"/>
                  </a:lnTo>
                  <a:lnTo>
                    <a:pt x="87" y="52"/>
                  </a:lnTo>
                  <a:lnTo>
                    <a:pt x="88" y="52"/>
                  </a:lnTo>
                  <a:lnTo>
                    <a:pt x="89" y="52"/>
                  </a:lnTo>
                  <a:lnTo>
                    <a:pt x="92" y="52"/>
                  </a:lnTo>
                  <a:lnTo>
                    <a:pt x="93" y="52"/>
                  </a:lnTo>
                  <a:lnTo>
                    <a:pt x="93" y="5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2" name="Freeform 184">
              <a:extLst>
                <a:ext uri="{FF2B5EF4-FFF2-40B4-BE49-F238E27FC236}">
                  <a16:creationId xmlns:a16="http://schemas.microsoft.com/office/drawing/2014/main" id="{99E5C681-A31B-B9F7-2BB2-CE0EACE88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026" y="2282825"/>
              <a:ext cx="106362" cy="241300"/>
            </a:xfrm>
            <a:custGeom>
              <a:avLst/>
              <a:gdLst>
                <a:gd name="T0" fmla="*/ 39 w 67"/>
                <a:gd name="T1" fmla="*/ 147 h 152"/>
                <a:gd name="T2" fmla="*/ 41 w 67"/>
                <a:gd name="T3" fmla="*/ 144 h 152"/>
                <a:gd name="T4" fmla="*/ 40 w 67"/>
                <a:gd name="T5" fmla="*/ 137 h 152"/>
                <a:gd name="T6" fmla="*/ 42 w 67"/>
                <a:gd name="T7" fmla="*/ 133 h 152"/>
                <a:gd name="T8" fmla="*/ 49 w 67"/>
                <a:gd name="T9" fmla="*/ 130 h 152"/>
                <a:gd name="T10" fmla="*/ 53 w 67"/>
                <a:gd name="T11" fmla="*/ 127 h 152"/>
                <a:gd name="T12" fmla="*/ 54 w 67"/>
                <a:gd name="T13" fmla="*/ 119 h 152"/>
                <a:gd name="T14" fmla="*/ 57 w 67"/>
                <a:gd name="T15" fmla="*/ 115 h 152"/>
                <a:gd name="T16" fmla="*/ 59 w 67"/>
                <a:gd name="T17" fmla="*/ 110 h 152"/>
                <a:gd name="T18" fmla="*/ 65 w 67"/>
                <a:gd name="T19" fmla="*/ 108 h 152"/>
                <a:gd name="T20" fmla="*/ 67 w 67"/>
                <a:gd name="T21" fmla="*/ 102 h 152"/>
                <a:gd name="T22" fmla="*/ 64 w 67"/>
                <a:gd name="T23" fmla="*/ 95 h 152"/>
                <a:gd name="T24" fmla="*/ 61 w 67"/>
                <a:gd name="T25" fmla="*/ 88 h 152"/>
                <a:gd name="T26" fmla="*/ 54 w 67"/>
                <a:gd name="T27" fmla="*/ 87 h 152"/>
                <a:gd name="T28" fmla="*/ 49 w 67"/>
                <a:gd name="T29" fmla="*/ 79 h 152"/>
                <a:gd name="T30" fmla="*/ 46 w 67"/>
                <a:gd name="T31" fmla="*/ 70 h 152"/>
                <a:gd name="T32" fmla="*/ 48 w 67"/>
                <a:gd name="T33" fmla="*/ 65 h 152"/>
                <a:gd name="T34" fmla="*/ 45 w 67"/>
                <a:gd name="T35" fmla="*/ 59 h 152"/>
                <a:gd name="T36" fmla="*/ 47 w 67"/>
                <a:gd name="T37" fmla="*/ 51 h 152"/>
                <a:gd name="T38" fmla="*/ 48 w 67"/>
                <a:gd name="T39" fmla="*/ 43 h 152"/>
                <a:gd name="T40" fmla="*/ 49 w 67"/>
                <a:gd name="T41" fmla="*/ 38 h 152"/>
                <a:gd name="T42" fmla="*/ 49 w 67"/>
                <a:gd name="T43" fmla="*/ 30 h 152"/>
                <a:gd name="T44" fmla="*/ 41 w 67"/>
                <a:gd name="T45" fmla="*/ 17 h 152"/>
                <a:gd name="T46" fmla="*/ 35 w 67"/>
                <a:gd name="T47" fmla="*/ 14 h 152"/>
                <a:gd name="T48" fmla="*/ 30 w 67"/>
                <a:gd name="T49" fmla="*/ 7 h 152"/>
                <a:gd name="T50" fmla="*/ 22 w 67"/>
                <a:gd name="T51" fmla="*/ 9 h 152"/>
                <a:gd name="T52" fmla="*/ 18 w 67"/>
                <a:gd name="T53" fmla="*/ 6 h 152"/>
                <a:gd name="T54" fmla="*/ 15 w 67"/>
                <a:gd name="T55" fmla="*/ 1 h 152"/>
                <a:gd name="T56" fmla="*/ 11 w 67"/>
                <a:gd name="T57" fmla="*/ 8 h 152"/>
                <a:gd name="T58" fmla="*/ 6 w 67"/>
                <a:gd name="T59" fmla="*/ 15 h 152"/>
                <a:gd name="T60" fmla="*/ 1 w 67"/>
                <a:gd name="T61" fmla="*/ 25 h 152"/>
                <a:gd name="T62" fmla="*/ 3 w 67"/>
                <a:gd name="T63" fmla="*/ 33 h 152"/>
                <a:gd name="T64" fmla="*/ 3 w 67"/>
                <a:gd name="T65" fmla="*/ 41 h 152"/>
                <a:gd name="T66" fmla="*/ 13 w 67"/>
                <a:gd name="T67" fmla="*/ 45 h 152"/>
                <a:gd name="T68" fmla="*/ 12 w 67"/>
                <a:gd name="T69" fmla="*/ 52 h 152"/>
                <a:gd name="T70" fmla="*/ 11 w 67"/>
                <a:gd name="T71" fmla="*/ 55 h 152"/>
                <a:gd name="T72" fmla="*/ 9 w 67"/>
                <a:gd name="T73" fmla="*/ 58 h 152"/>
                <a:gd name="T74" fmla="*/ 6 w 67"/>
                <a:gd name="T75" fmla="*/ 64 h 152"/>
                <a:gd name="T76" fmla="*/ 7 w 67"/>
                <a:gd name="T77" fmla="*/ 68 h 152"/>
                <a:gd name="T78" fmla="*/ 7 w 67"/>
                <a:gd name="T79" fmla="*/ 76 h 152"/>
                <a:gd name="T80" fmla="*/ 7 w 67"/>
                <a:gd name="T81" fmla="*/ 85 h 152"/>
                <a:gd name="T82" fmla="*/ 9 w 67"/>
                <a:gd name="T83" fmla="*/ 89 h 152"/>
                <a:gd name="T84" fmla="*/ 5 w 67"/>
                <a:gd name="T85" fmla="*/ 88 h 152"/>
                <a:gd name="T86" fmla="*/ 5 w 67"/>
                <a:gd name="T87" fmla="*/ 93 h 152"/>
                <a:gd name="T88" fmla="*/ 3 w 67"/>
                <a:gd name="T89" fmla="*/ 100 h 152"/>
                <a:gd name="T90" fmla="*/ 7 w 67"/>
                <a:gd name="T91" fmla="*/ 105 h 152"/>
                <a:gd name="T92" fmla="*/ 6 w 67"/>
                <a:gd name="T93" fmla="*/ 110 h 152"/>
                <a:gd name="T94" fmla="*/ 6 w 67"/>
                <a:gd name="T95" fmla="*/ 117 h 152"/>
                <a:gd name="T96" fmla="*/ 2 w 67"/>
                <a:gd name="T97" fmla="*/ 112 h 152"/>
                <a:gd name="T98" fmla="*/ 7 w 67"/>
                <a:gd name="T99" fmla="*/ 123 h 152"/>
                <a:gd name="T100" fmla="*/ 18 w 67"/>
                <a:gd name="T101" fmla="*/ 129 h 152"/>
                <a:gd name="T102" fmla="*/ 24 w 67"/>
                <a:gd name="T103" fmla="*/ 132 h 152"/>
                <a:gd name="T104" fmla="*/ 24 w 67"/>
                <a:gd name="T105" fmla="*/ 138 h 152"/>
                <a:gd name="T106" fmla="*/ 28 w 67"/>
                <a:gd name="T107" fmla="*/ 142 h 152"/>
                <a:gd name="T108" fmla="*/ 27 w 67"/>
                <a:gd name="T109" fmla="*/ 149 h 152"/>
                <a:gd name="T110" fmla="*/ 35 w 67"/>
                <a:gd name="T11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7" h="152">
                  <a:moveTo>
                    <a:pt x="35" y="151"/>
                  </a:moveTo>
                  <a:lnTo>
                    <a:pt x="36" y="150"/>
                  </a:lnTo>
                  <a:lnTo>
                    <a:pt x="37" y="150"/>
                  </a:lnTo>
                  <a:lnTo>
                    <a:pt x="37" y="149"/>
                  </a:lnTo>
                  <a:lnTo>
                    <a:pt x="38" y="149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6"/>
                  </a:lnTo>
                  <a:lnTo>
                    <a:pt x="38" y="145"/>
                  </a:lnTo>
                  <a:lnTo>
                    <a:pt x="39" y="144"/>
                  </a:lnTo>
                  <a:lnTo>
                    <a:pt x="39" y="144"/>
                  </a:lnTo>
                  <a:lnTo>
                    <a:pt x="38" y="144"/>
                  </a:lnTo>
                  <a:lnTo>
                    <a:pt x="39" y="143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3" y="142"/>
                  </a:lnTo>
                  <a:lnTo>
                    <a:pt x="41" y="138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39" y="135"/>
                  </a:lnTo>
                  <a:lnTo>
                    <a:pt x="40" y="135"/>
                  </a:lnTo>
                  <a:lnTo>
                    <a:pt x="41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3" y="132"/>
                  </a:lnTo>
                  <a:lnTo>
                    <a:pt x="43" y="131"/>
                  </a:lnTo>
                  <a:lnTo>
                    <a:pt x="44" y="131"/>
                  </a:lnTo>
                  <a:lnTo>
                    <a:pt x="46" y="131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50" y="130"/>
                  </a:lnTo>
                  <a:lnTo>
                    <a:pt x="51" y="129"/>
                  </a:lnTo>
                  <a:lnTo>
                    <a:pt x="52" y="129"/>
                  </a:lnTo>
                  <a:lnTo>
                    <a:pt x="52" y="128"/>
                  </a:lnTo>
                  <a:lnTo>
                    <a:pt x="53" y="127"/>
                  </a:lnTo>
                  <a:lnTo>
                    <a:pt x="53" y="127"/>
                  </a:lnTo>
                  <a:lnTo>
                    <a:pt x="52" y="126"/>
                  </a:lnTo>
                  <a:lnTo>
                    <a:pt x="52" y="125"/>
                  </a:lnTo>
                  <a:lnTo>
                    <a:pt x="53" y="124"/>
                  </a:lnTo>
                  <a:lnTo>
                    <a:pt x="54" y="123"/>
                  </a:lnTo>
                  <a:lnTo>
                    <a:pt x="54" y="122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5" y="119"/>
                  </a:lnTo>
                  <a:lnTo>
                    <a:pt x="56" y="119"/>
                  </a:lnTo>
                  <a:lnTo>
                    <a:pt x="56" y="118"/>
                  </a:lnTo>
                  <a:lnTo>
                    <a:pt x="56" y="117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3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58" y="111"/>
                  </a:lnTo>
                  <a:lnTo>
                    <a:pt x="59" y="111"/>
                  </a:lnTo>
                  <a:lnTo>
                    <a:pt x="59" y="110"/>
                  </a:lnTo>
                  <a:lnTo>
                    <a:pt x="60" y="110"/>
                  </a:lnTo>
                  <a:lnTo>
                    <a:pt x="61" y="111"/>
                  </a:lnTo>
                  <a:lnTo>
                    <a:pt x="62" y="111"/>
                  </a:lnTo>
                  <a:lnTo>
                    <a:pt x="63" y="110"/>
                  </a:lnTo>
                  <a:lnTo>
                    <a:pt x="64" y="110"/>
                  </a:lnTo>
                  <a:lnTo>
                    <a:pt x="64" y="109"/>
                  </a:lnTo>
                  <a:lnTo>
                    <a:pt x="65" y="108"/>
                  </a:lnTo>
                  <a:lnTo>
                    <a:pt x="66" y="108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6"/>
                  </a:lnTo>
                  <a:lnTo>
                    <a:pt x="66" y="105"/>
                  </a:lnTo>
                  <a:lnTo>
                    <a:pt x="67" y="102"/>
                  </a:lnTo>
                  <a:lnTo>
                    <a:pt x="67" y="102"/>
                  </a:lnTo>
                  <a:lnTo>
                    <a:pt x="67" y="101"/>
                  </a:lnTo>
                  <a:lnTo>
                    <a:pt x="66" y="100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5" y="97"/>
                  </a:lnTo>
                  <a:lnTo>
                    <a:pt x="64" y="96"/>
                  </a:lnTo>
                  <a:lnTo>
                    <a:pt x="64" y="95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5" y="92"/>
                  </a:lnTo>
                  <a:lnTo>
                    <a:pt x="65" y="91"/>
                  </a:lnTo>
                  <a:lnTo>
                    <a:pt x="64" y="90"/>
                  </a:lnTo>
                  <a:lnTo>
                    <a:pt x="63" y="89"/>
                  </a:lnTo>
                  <a:lnTo>
                    <a:pt x="61" y="88"/>
                  </a:lnTo>
                  <a:lnTo>
                    <a:pt x="59" y="88"/>
                  </a:lnTo>
                  <a:lnTo>
                    <a:pt x="58" y="88"/>
                  </a:lnTo>
                  <a:lnTo>
                    <a:pt x="58" y="89"/>
                  </a:lnTo>
                  <a:lnTo>
                    <a:pt x="57" y="90"/>
                  </a:lnTo>
                  <a:lnTo>
                    <a:pt x="56" y="89"/>
                  </a:lnTo>
                  <a:lnTo>
                    <a:pt x="55" y="89"/>
                  </a:lnTo>
                  <a:lnTo>
                    <a:pt x="54" y="87"/>
                  </a:lnTo>
                  <a:lnTo>
                    <a:pt x="53" y="85"/>
                  </a:lnTo>
                  <a:lnTo>
                    <a:pt x="52" y="81"/>
                  </a:lnTo>
                  <a:lnTo>
                    <a:pt x="52" y="80"/>
                  </a:lnTo>
                  <a:lnTo>
                    <a:pt x="51" y="80"/>
                  </a:lnTo>
                  <a:lnTo>
                    <a:pt x="50" y="80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9" y="78"/>
                  </a:lnTo>
                  <a:lnTo>
                    <a:pt x="49" y="77"/>
                  </a:lnTo>
                  <a:lnTo>
                    <a:pt x="49" y="76"/>
                  </a:lnTo>
                  <a:lnTo>
                    <a:pt x="48" y="76"/>
                  </a:lnTo>
                  <a:lnTo>
                    <a:pt x="47" y="73"/>
                  </a:lnTo>
                  <a:lnTo>
                    <a:pt x="46" y="73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8" y="66"/>
                  </a:lnTo>
                  <a:lnTo>
                    <a:pt x="48" y="65"/>
                  </a:lnTo>
                  <a:lnTo>
                    <a:pt x="48" y="64"/>
                  </a:lnTo>
                  <a:lnTo>
                    <a:pt x="47" y="63"/>
                  </a:lnTo>
                  <a:lnTo>
                    <a:pt x="46" y="62"/>
                  </a:lnTo>
                  <a:lnTo>
                    <a:pt x="46" y="61"/>
                  </a:lnTo>
                  <a:lnTo>
                    <a:pt x="46" y="60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7"/>
                  </a:lnTo>
                  <a:lnTo>
                    <a:pt x="46" y="56"/>
                  </a:lnTo>
                  <a:lnTo>
                    <a:pt x="47" y="56"/>
                  </a:lnTo>
                  <a:lnTo>
                    <a:pt x="47" y="55"/>
                  </a:lnTo>
                  <a:lnTo>
                    <a:pt x="48" y="54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6" y="48"/>
                  </a:lnTo>
                  <a:lnTo>
                    <a:pt x="46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8" y="43"/>
                  </a:lnTo>
                  <a:lnTo>
                    <a:pt x="48" y="42"/>
                  </a:lnTo>
                  <a:lnTo>
                    <a:pt x="48" y="41"/>
                  </a:lnTo>
                  <a:lnTo>
                    <a:pt x="49" y="41"/>
                  </a:lnTo>
                  <a:lnTo>
                    <a:pt x="49" y="40"/>
                  </a:lnTo>
                  <a:lnTo>
                    <a:pt x="49" y="39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9" y="31"/>
                  </a:lnTo>
                  <a:lnTo>
                    <a:pt x="49" y="30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5" y="21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0" y="7"/>
                  </a:lnTo>
                  <a:lnTo>
                    <a:pt x="29" y="6"/>
                  </a:lnTo>
                  <a:lnTo>
                    <a:pt x="28" y="7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7" y="42"/>
                  </a:lnTo>
                  <a:lnTo>
                    <a:pt x="12" y="43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2" y="46"/>
                  </a:lnTo>
                  <a:lnTo>
                    <a:pt x="11" y="47"/>
                  </a:lnTo>
                  <a:lnTo>
                    <a:pt x="12" y="49"/>
                  </a:lnTo>
                  <a:lnTo>
                    <a:pt x="12" y="50"/>
                  </a:lnTo>
                  <a:lnTo>
                    <a:pt x="11" y="51"/>
                  </a:lnTo>
                  <a:lnTo>
                    <a:pt x="12" y="51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2"/>
                  </a:lnTo>
                  <a:lnTo>
                    <a:pt x="11" y="54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8" y="57"/>
                  </a:lnTo>
                  <a:lnTo>
                    <a:pt x="9" y="57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8" y="60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6" y="64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69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9" y="72"/>
                  </a:lnTo>
                  <a:lnTo>
                    <a:pt x="9" y="73"/>
                  </a:lnTo>
                  <a:lnTo>
                    <a:pt x="7" y="75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7"/>
                  </a:lnTo>
                  <a:lnTo>
                    <a:pt x="7" y="78"/>
                  </a:lnTo>
                  <a:lnTo>
                    <a:pt x="7" y="83"/>
                  </a:lnTo>
                  <a:lnTo>
                    <a:pt x="7" y="84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6"/>
                  </a:lnTo>
                  <a:lnTo>
                    <a:pt x="8" y="85"/>
                  </a:lnTo>
                  <a:lnTo>
                    <a:pt x="9" y="86"/>
                  </a:lnTo>
                  <a:lnTo>
                    <a:pt x="9" y="87"/>
                  </a:lnTo>
                  <a:lnTo>
                    <a:pt x="9" y="88"/>
                  </a:lnTo>
                  <a:lnTo>
                    <a:pt x="9" y="89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4" y="89"/>
                  </a:lnTo>
                  <a:lnTo>
                    <a:pt x="5" y="90"/>
                  </a:lnTo>
                  <a:lnTo>
                    <a:pt x="5" y="91"/>
                  </a:lnTo>
                  <a:lnTo>
                    <a:pt x="5" y="92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4" y="93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7"/>
                  </a:lnTo>
                  <a:lnTo>
                    <a:pt x="3" y="98"/>
                  </a:lnTo>
                  <a:lnTo>
                    <a:pt x="3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2"/>
                  </a:lnTo>
                  <a:lnTo>
                    <a:pt x="4" y="106"/>
                  </a:lnTo>
                  <a:lnTo>
                    <a:pt x="4" y="107"/>
                  </a:lnTo>
                  <a:lnTo>
                    <a:pt x="5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7" y="109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5" y="108"/>
                  </a:lnTo>
                  <a:lnTo>
                    <a:pt x="6" y="110"/>
                  </a:lnTo>
                  <a:lnTo>
                    <a:pt x="7" y="110"/>
                  </a:lnTo>
                  <a:lnTo>
                    <a:pt x="7" y="111"/>
                  </a:lnTo>
                  <a:lnTo>
                    <a:pt x="8" y="112"/>
                  </a:lnTo>
                  <a:lnTo>
                    <a:pt x="7" y="116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6" y="117"/>
                  </a:lnTo>
                  <a:lnTo>
                    <a:pt x="6" y="116"/>
                  </a:lnTo>
                  <a:lnTo>
                    <a:pt x="5" y="116"/>
                  </a:lnTo>
                  <a:lnTo>
                    <a:pt x="5" y="115"/>
                  </a:lnTo>
                  <a:lnTo>
                    <a:pt x="4" y="114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2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3" y="116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4" y="119"/>
                  </a:lnTo>
                  <a:lnTo>
                    <a:pt x="7" y="123"/>
                  </a:lnTo>
                  <a:lnTo>
                    <a:pt x="9" y="124"/>
                  </a:lnTo>
                  <a:lnTo>
                    <a:pt x="11" y="125"/>
                  </a:lnTo>
                  <a:lnTo>
                    <a:pt x="13" y="126"/>
                  </a:lnTo>
                  <a:lnTo>
                    <a:pt x="15" y="127"/>
                  </a:lnTo>
                  <a:lnTo>
                    <a:pt x="17" y="128"/>
                  </a:lnTo>
                  <a:lnTo>
                    <a:pt x="18" y="128"/>
                  </a:lnTo>
                  <a:lnTo>
                    <a:pt x="18" y="129"/>
                  </a:lnTo>
                  <a:lnTo>
                    <a:pt x="19" y="130"/>
                  </a:lnTo>
                  <a:lnTo>
                    <a:pt x="20" y="130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3" y="132"/>
                  </a:lnTo>
                  <a:lnTo>
                    <a:pt x="24" y="132"/>
                  </a:lnTo>
                  <a:lnTo>
                    <a:pt x="24" y="133"/>
                  </a:lnTo>
                  <a:lnTo>
                    <a:pt x="24" y="136"/>
                  </a:lnTo>
                  <a:lnTo>
                    <a:pt x="25" y="137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4" y="138"/>
                  </a:lnTo>
                  <a:lnTo>
                    <a:pt x="24" y="138"/>
                  </a:lnTo>
                  <a:lnTo>
                    <a:pt x="25" y="138"/>
                  </a:lnTo>
                  <a:lnTo>
                    <a:pt x="25" y="139"/>
                  </a:lnTo>
                  <a:lnTo>
                    <a:pt x="26" y="139"/>
                  </a:lnTo>
                  <a:lnTo>
                    <a:pt x="27" y="140"/>
                  </a:lnTo>
                  <a:lnTo>
                    <a:pt x="28" y="140"/>
                  </a:lnTo>
                  <a:lnTo>
                    <a:pt x="28" y="141"/>
                  </a:lnTo>
                  <a:lnTo>
                    <a:pt x="28" y="142"/>
                  </a:lnTo>
                  <a:lnTo>
                    <a:pt x="27" y="144"/>
                  </a:lnTo>
                  <a:lnTo>
                    <a:pt x="26" y="145"/>
                  </a:lnTo>
                  <a:lnTo>
                    <a:pt x="27" y="145"/>
                  </a:lnTo>
                  <a:lnTo>
                    <a:pt x="27" y="146"/>
                  </a:lnTo>
                  <a:lnTo>
                    <a:pt x="27" y="147"/>
                  </a:lnTo>
                  <a:lnTo>
                    <a:pt x="27" y="148"/>
                  </a:lnTo>
                  <a:lnTo>
                    <a:pt x="27" y="149"/>
                  </a:lnTo>
                  <a:lnTo>
                    <a:pt x="28" y="148"/>
                  </a:lnTo>
                  <a:lnTo>
                    <a:pt x="29" y="149"/>
                  </a:lnTo>
                  <a:lnTo>
                    <a:pt x="31" y="149"/>
                  </a:lnTo>
                  <a:lnTo>
                    <a:pt x="32" y="150"/>
                  </a:lnTo>
                  <a:lnTo>
                    <a:pt x="33" y="152"/>
                  </a:lnTo>
                  <a:lnTo>
                    <a:pt x="34" y="152"/>
                  </a:lnTo>
                  <a:lnTo>
                    <a:pt x="35" y="152"/>
                  </a:lnTo>
                  <a:lnTo>
                    <a:pt x="35" y="15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3" name="Freeform 185">
              <a:extLst>
                <a:ext uri="{FF2B5EF4-FFF2-40B4-BE49-F238E27FC236}">
                  <a16:creationId xmlns:a16="http://schemas.microsoft.com/office/drawing/2014/main" id="{0BD86A62-8B68-A513-BA29-E3F1649B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8" y="242093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4" name="Rectangle 186">
              <a:extLst>
                <a:ext uri="{FF2B5EF4-FFF2-40B4-BE49-F238E27FC236}">
                  <a16:creationId xmlns:a16="http://schemas.microsoft.com/office/drawing/2014/main" id="{D4535C21-F522-0E8C-2C27-417DB3270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4193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5" name="Freeform 187">
              <a:extLst>
                <a:ext uri="{FF2B5EF4-FFF2-40B4-BE49-F238E27FC236}">
                  <a16:creationId xmlns:a16="http://schemas.microsoft.com/office/drawing/2014/main" id="{B74B4817-7146-4853-85C8-10674CF28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6" y="24526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6" name="Freeform 188">
              <a:extLst>
                <a:ext uri="{FF2B5EF4-FFF2-40B4-BE49-F238E27FC236}">
                  <a16:creationId xmlns:a16="http://schemas.microsoft.com/office/drawing/2014/main" id="{3348ECCF-0A92-42E2-9130-196C4CF3F7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5313" y="2344738"/>
              <a:ext cx="320675" cy="274638"/>
            </a:xfrm>
            <a:custGeom>
              <a:avLst/>
              <a:gdLst>
                <a:gd name="T0" fmla="*/ 44 w 202"/>
                <a:gd name="T1" fmla="*/ 14 h 173"/>
                <a:gd name="T2" fmla="*/ 54 w 202"/>
                <a:gd name="T3" fmla="*/ 24 h 173"/>
                <a:gd name="T4" fmla="*/ 63 w 202"/>
                <a:gd name="T5" fmla="*/ 34 h 173"/>
                <a:gd name="T6" fmla="*/ 57 w 202"/>
                <a:gd name="T7" fmla="*/ 41 h 173"/>
                <a:gd name="T8" fmla="*/ 46 w 202"/>
                <a:gd name="T9" fmla="*/ 35 h 173"/>
                <a:gd name="T10" fmla="*/ 29 w 202"/>
                <a:gd name="T11" fmla="*/ 34 h 173"/>
                <a:gd name="T12" fmla="*/ 18 w 202"/>
                <a:gd name="T13" fmla="*/ 24 h 173"/>
                <a:gd name="T14" fmla="*/ 1 w 202"/>
                <a:gd name="T15" fmla="*/ 34 h 173"/>
                <a:gd name="T16" fmla="*/ 2 w 202"/>
                <a:gd name="T17" fmla="*/ 41 h 173"/>
                <a:gd name="T18" fmla="*/ 10 w 202"/>
                <a:gd name="T19" fmla="*/ 45 h 173"/>
                <a:gd name="T20" fmla="*/ 20 w 202"/>
                <a:gd name="T21" fmla="*/ 51 h 173"/>
                <a:gd name="T22" fmla="*/ 15 w 202"/>
                <a:gd name="T23" fmla="*/ 59 h 173"/>
                <a:gd name="T24" fmla="*/ 19 w 202"/>
                <a:gd name="T25" fmla="*/ 71 h 173"/>
                <a:gd name="T26" fmla="*/ 37 w 202"/>
                <a:gd name="T27" fmla="*/ 84 h 173"/>
                <a:gd name="T28" fmla="*/ 22 w 202"/>
                <a:gd name="T29" fmla="*/ 96 h 173"/>
                <a:gd name="T30" fmla="*/ 37 w 202"/>
                <a:gd name="T31" fmla="*/ 105 h 173"/>
                <a:gd name="T32" fmla="*/ 47 w 202"/>
                <a:gd name="T33" fmla="*/ 114 h 173"/>
                <a:gd name="T34" fmla="*/ 58 w 202"/>
                <a:gd name="T35" fmla="*/ 118 h 173"/>
                <a:gd name="T36" fmla="*/ 53 w 202"/>
                <a:gd name="T37" fmla="*/ 126 h 173"/>
                <a:gd name="T38" fmla="*/ 55 w 202"/>
                <a:gd name="T39" fmla="*/ 133 h 173"/>
                <a:gd name="T40" fmla="*/ 56 w 202"/>
                <a:gd name="T41" fmla="*/ 143 h 173"/>
                <a:gd name="T42" fmla="*/ 63 w 202"/>
                <a:gd name="T43" fmla="*/ 143 h 173"/>
                <a:gd name="T44" fmla="*/ 70 w 202"/>
                <a:gd name="T45" fmla="*/ 136 h 173"/>
                <a:gd name="T46" fmla="*/ 81 w 202"/>
                <a:gd name="T47" fmla="*/ 127 h 173"/>
                <a:gd name="T48" fmla="*/ 96 w 202"/>
                <a:gd name="T49" fmla="*/ 118 h 173"/>
                <a:gd name="T50" fmla="*/ 111 w 202"/>
                <a:gd name="T51" fmla="*/ 109 h 173"/>
                <a:gd name="T52" fmla="*/ 118 w 202"/>
                <a:gd name="T53" fmla="*/ 128 h 173"/>
                <a:gd name="T54" fmla="*/ 125 w 202"/>
                <a:gd name="T55" fmla="*/ 142 h 173"/>
                <a:gd name="T56" fmla="*/ 113 w 202"/>
                <a:gd name="T57" fmla="*/ 152 h 173"/>
                <a:gd name="T58" fmla="*/ 125 w 202"/>
                <a:gd name="T59" fmla="*/ 164 h 173"/>
                <a:gd name="T60" fmla="*/ 132 w 202"/>
                <a:gd name="T61" fmla="*/ 167 h 173"/>
                <a:gd name="T62" fmla="*/ 142 w 202"/>
                <a:gd name="T63" fmla="*/ 171 h 173"/>
                <a:gd name="T64" fmla="*/ 146 w 202"/>
                <a:gd name="T65" fmla="*/ 150 h 173"/>
                <a:gd name="T66" fmla="*/ 150 w 202"/>
                <a:gd name="T67" fmla="*/ 136 h 173"/>
                <a:gd name="T68" fmla="*/ 156 w 202"/>
                <a:gd name="T69" fmla="*/ 139 h 173"/>
                <a:gd name="T70" fmla="*/ 158 w 202"/>
                <a:gd name="T71" fmla="*/ 142 h 173"/>
                <a:gd name="T72" fmla="*/ 160 w 202"/>
                <a:gd name="T73" fmla="*/ 127 h 173"/>
                <a:gd name="T74" fmla="*/ 166 w 202"/>
                <a:gd name="T75" fmla="*/ 124 h 173"/>
                <a:gd name="T76" fmla="*/ 163 w 202"/>
                <a:gd name="T77" fmla="*/ 112 h 173"/>
                <a:gd name="T78" fmla="*/ 167 w 202"/>
                <a:gd name="T79" fmla="*/ 104 h 173"/>
                <a:gd name="T80" fmla="*/ 168 w 202"/>
                <a:gd name="T81" fmla="*/ 97 h 173"/>
                <a:gd name="T82" fmla="*/ 169 w 202"/>
                <a:gd name="T83" fmla="*/ 89 h 173"/>
                <a:gd name="T84" fmla="*/ 181 w 202"/>
                <a:gd name="T85" fmla="*/ 80 h 173"/>
                <a:gd name="T86" fmla="*/ 190 w 202"/>
                <a:gd name="T87" fmla="*/ 77 h 173"/>
                <a:gd name="T88" fmla="*/ 200 w 202"/>
                <a:gd name="T89" fmla="*/ 80 h 173"/>
                <a:gd name="T90" fmla="*/ 200 w 202"/>
                <a:gd name="T91" fmla="*/ 74 h 173"/>
                <a:gd name="T92" fmla="*/ 191 w 202"/>
                <a:gd name="T93" fmla="*/ 67 h 173"/>
                <a:gd name="T94" fmla="*/ 176 w 202"/>
                <a:gd name="T95" fmla="*/ 64 h 173"/>
                <a:gd name="T96" fmla="*/ 170 w 202"/>
                <a:gd name="T97" fmla="*/ 58 h 173"/>
                <a:gd name="T98" fmla="*/ 165 w 202"/>
                <a:gd name="T99" fmla="*/ 51 h 173"/>
                <a:gd name="T100" fmla="*/ 154 w 202"/>
                <a:gd name="T101" fmla="*/ 30 h 173"/>
                <a:gd name="T102" fmla="*/ 148 w 202"/>
                <a:gd name="T103" fmla="*/ 19 h 173"/>
                <a:gd name="T104" fmla="*/ 134 w 202"/>
                <a:gd name="T105" fmla="*/ 3 h 173"/>
                <a:gd name="T106" fmla="*/ 116 w 202"/>
                <a:gd name="T107" fmla="*/ 21 h 173"/>
                <a:gd name="T108" fmla="*/ 109 w 202"/>
                <a:gd name="T109" fmla="*/ 31 h 173"/>
                <a:gd name="T110" fmla="*/ 100 w 202"/>
                <a:gd name="T111" fmla="*/ 34 h 173"/>
                <a:gd name="T112" fmla="*/ 86 w 202"/>
                <a:gd name="T113" fmla="*/ 30 h 173"/>
                <a:gd name="T114" fmla="*/ 81 w 202"/>
                <a:gd name="T115" fmla="*/ 18 h 173"/>
                <a:gd name="T116" fmla="*/ 73 w 202"/>
                <a:gd name="T117" fmla="*/ 12 h 173"/>
                <a:gd name="T118" fmla="*/ 66 w 202"/>
                <a:gd name="T119" fmla="*/ 3 h 173"/>
                <a:gd name="T120" fmla="*/ 58 w 202"/>
                <a:gd name="T121" fmla="*/ 3 h 173"/>
                <a:gd name="T122" fmla="*/ 18 w 202"/>
                <a:gd name="T123" fmla="*/ 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173">
                  <a:moveTo>
                    <a:pt x="51" y="4"/>
                  </a:moveTo>
                  <a:lnTo>
                    <a:pt x="49" y="7"/>
                  </a:lnTo>
                  <a:lnTo>
                    <a:pt x="49" y="8"/>
                  </a:lnTo>
                  <a:lnTo>
                    <a:pt x="48" y="8"/>
                  </a:lnTo>
                  <a:lnTo>
                    <a:pt x="46" y="7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6" y="15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8" y="16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2" y="22"/>
                  </a:lnTo>
                  <a:lnTo>
                    <a:pt x="54" y="24"/>
                  </a:lnTo>
                  <a:lnTo>
                    <a:pt x="58" y="26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3" y="29"/>
                  </a:lnTo>
                  <a:lnTo>
                    <a:pt x="64" y="31"/>
                  </a:lnTo>
                  <a:lnTo>
                    <a:pt x="64" y="32"/>
                  </a:lnTo>
                  <a:lnTo>
                    <a:pt x="63" y="33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2" y="34"/>
                  </a:lnTo>
                  <a:lnTo>
                    <a:pt x="62" y="36"/>
                  </a:lnTo>
                  <a:lnTo>
                    <a:pt x="62" y="37"/>
                  </a:lnTo>
                  <a:lnTo>
                    <a:pt x="61" y="39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8" y="41"/>
                  </a:lnTo>
                  <a:lnTo>
                    <a:pt x="57" y="41"/>
                  </a:lnTo>
                  <a:lnTo>
                    <a:pt x="57" y="42"/>
                  </a:lnTo>
                  <a:lnTo>
                    <a:pt x="57" y="43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4" y="41"/>
                  </a:lnTo>
                  <a:lnTo>
                    <a:pt x="53" y="40"/>
                  </a:lnTo>
                  <a:lnTo>
                    <a:pt x="50" y="39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6" y="35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6" y="32"/>
                  </a:lnTo>
                  <a:lnTo>
                    <a:pt x="25" y="30"/>
                  </a:lnTo>
                  <a:lnTo>
                    <a:pt x="26" y="29"/>
                  </a:lnTo>
                  <a:lnTo>
                    <a:pt x="27" y="29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4" y="28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3" y="23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9" y="23"/>
                  </a:lnTo>
                  <a:lnTo>
                    <a:pt x="3" y="28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6" y="39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8" y="45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6" y="46"/>
                  </a:lnTo>
                  <a:lnTo>
                    <a:pt x="15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20" y="51"/>
                  </a:lnTo>
                  <a:lnTo>
                    <a:pt x="21" y="52"/>
                  </a:lnTo>
                  <a:lnTo>
                    <a:pt x="22" y="52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3" y="55"/>
                  </a:lnTo>
                  <a:lnTo>
                    <a:pt x="22" y="56"/>
                  </a:lnTo>
                  <a:lnTo>
                    <a:pt x="18" y="57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4"/>
                  </a:lnTo>
                  <a:lnTo>
                    <a:pt x="15" y="65"/>
                  </a:lnTo>
                  <a:lnTo>
                    <a:pt x="16" y="66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71"/>
                  </a:lnTo>
                  <a:lnTo>
                    <a:pt x="20" y="73"/>
                  </a:lnTo>
                  <a:lnTo>
                    <a:pt x="23" y="75"/>
                  </a:lnTo>
                  <a:lnTo>
                    <a:pt x="31" y="80"/>
                  </a:lnTo>
                  <a:lnTo>
                    <a:pt x="32" y="81"/>
                  </a:lnTo>
                  <a:lnTo>
                    <a:pt x="33" y="81"/>
                  </a:lnTo>
                  <a:lnTo>
                    <a:pt x="34" y="81"/>
                  </a:lnTo>
                  <a:lnTo>
                    <a:pt x="35" y="81"/>
                  </a:lnTo>
                  <a:lnTo>
                    <a:pt x="36" y="82"/>
                  </a:lnTo>
                  <a:lnTo>
                    <a:pt x="37" y="83"/>
                  </a:lnTo>
                  <a:lnTo>
                    <a:pt x="37" y="84"/>
                  </a:lnTo>
                  <a:lnTo>
                    <a:pt x="36" y="88"/>
                  </a:lnTo>
                  <a:lnTo>
                    <a:pt x="36" y="89"/>
                  </a:lnTo>
                  <a:lnTo>
                    <a:pt x="35" y="90"/>
                  </a:lnTo>
                  <a:lnTo>
                    <a:pt x="34" y="90"/>
                  </a:lnTo>
                  <a:lnTo>
                    <a:pt x="34" y="91"/>
                  </a:lnTo>
                  <a:lnTo>
                    <a:pt x="33" y="94"/>
                  </a:lnTo>
                  <a:lnTo>
                    <a:pt x="32" y="95"/>
                  </a:lnTo>
                  <a:lnTo>
                    <a:pt x="30" y="95"/>
                  </a:lnTo>
                  <a:lnTo>
                    <a:pt x="24" y="94"/>
                  </a:lnTo>
                  <a:lnTo>
                    <a:pt x="22" y="96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26" y="97"/>
                  </a:lnTo>
                  <a:lnTo>
                    <a:pt x="28" y="98"/>
                  </a:lnTo>
                  <a:lnTo>
                    <a:pt x="29" y="98"/>
                  </a:lnTo>
                  <a:lnTo>
                    <a:pt x="31" y="102"/>
                  </a:lnTo>
                  <a:lnTo>
                    <a:pt x="32" y="104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7" y="105"/>
                  </a:lnTo>
                  <a:lnTo>
                    <a:pt x="38" y="107"/>
                  </a:lnTo>
                  <a:lnTo>
                    <a:pt x="40" y="110"/>
                  </a:lnTo>
                  <a:lnTo>
                    <a:pt x="41" y="111"/>
                  </a:lnTo>
                  <a:lnTo>
                    <a:pt x="42" y="112"/>
                  </a:lnTo>
                  <a:lnTo>
                    <a:pt x="43" y="112"/>
                  </a:lnTo>
                  <a:lnTo>
                    <a:pt x="43" y="113"/>
                  </a:lnTo>
                  <a:lnTo>
                    <a:pt x="44" y="114"/>
                  </a:lnTo>
                  <a:lnTo>
                    <a:pt x="44" y="114"/>
                  </a:lnTo>
                  <a:lnTo>
                    <a:pt x="45" y="115"/>
                  </a:lnTo>
                  <a:lnTo>
                    <a:pt x="47" y="114"/>
                  </a:lnTo>
                  <a:lnTo>
                    <a:pt x="49" y="114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7" y="115"/>
                  </a:lnTo>
                  <a:lnTo>
                    <a:pt x="57" y="116"/>
                  </a:lnTo>
                  <a:lnTo>
                    <a:pt x="58" y="117"/>
                  </a:lnTo>
                  <a:lnTo>
                    <a:pt x="58" y="118"/>
                  </a:lnTo>
                  <a:lnTo>
                    <a:pt x="57" y="119"/>
                  </a:lnTo>
                  <a:lnTo>
                    <a:pt x="57" y="120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6" y="121"/>
                  </a:lnTo>
                  <a:lnTo>
                    <a:pt x="53" y="121"/>
                  </a:lnTo>
                  <a:lnTo>
                    <a:pt x="51" y="122"/>
                  </a:lnTo>
                  <a:lnTo>
                    <a:pt x="51" y="123"/>
                  </a:lnTo>
                  <a:lnTo>
                    <a:pt x="51" y="125"/>
                  </a:lnTo>
                  <a:lnTo>
                    <a:pt x="53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59" y="133"/>
                  </a:lnTo>
                  <a:lnTo>
                    <a:pt x="58" y="135"/>
                  </a:lnTo>
                  <a:lnTo>
                    <a:pt x="55" y="133"/>
                  </a:lnTo>
                  <a:lnTo>
                    <a:pt x="53" y="133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3" y="137"/>
                  </a:lnTo>
                  <a:lnTo>
                    <a:pt x="55" y="138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7" y="141"/>
                  </a:lnTo>
                  <a:lnTo>
                    <a:pt x="57" y="142"/>
                  </a:lnTo>
                  <a:lnTo>
                    <a:pt x="56" y="143"/>
                  </a:lnTo>
                  <a:lnTo>
                    <a:pt x="56" y="144"/>
                  </a:lnTo>
                  <a:lnTo>
                    <a:pt x="56" y="145"/>
                  </a:lnTo>
                  <a:lnTo>
                    <a:pt x="56" y="146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9" y="148"/>
                  </a:lnTo>
                  <a:lnTo>
                    <a:pt x="60" y="148"/>
                  </a:lnTo>
                  <a:lnTo>
                    <a:pt x="61" y="147"/>
                  </a:lnTo>
                  <a:lnTo>
                    <a:pt x="62" y="144"/>
                  </a:lnTo>
                  <a:lnTo>
                    <a:pt x="63" y="143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66" y="140"/>
                  </a:lnTo>
                  <a:lnTo>
                    <a:pt x="66" y="139"/>
                  </a:lnTo>
                  <a:lnTo>
                    <a:pt x="67" y="139"/>
                  </a:lnTo>
                  <a:lnTo>
                    <a:pt x="67" y="139"/>
                  </a:lnTo>
                  <a:lnTo>
                    <a:pt x="68" y="139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70" y="136"/>
                  </a:lnTo>
                  <a:lnTo>
                    <a:pt x="71" y="135"/>
                  </a:lnTo>
                  <a:lnTo>
                    <a:pt x="73" y="136"/>
                  </a:lnTo>
                  <a:lnTo>
                    <a:pt x="74" y="136"/>
                  </a:lnTo>
                  <a:lnTo>
                    <a:pt x="75" y="134"/>
                  </a:lnTo>
                  <a:lnTo>
                    <a:pt x="76" y="134"/>
                  </a:lnTo>
                  <a:lnTo>
                    <a:pt x="76" y="133"/>
                  </a:lnTo>
                  <a:lnTo>
                    <a:pt x="77" y="131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5" y="126"/>
                  </a:lnTo>
                  <a:lnTo>
                    <a:pt x="85" y="125"/>
                  </a:lnTo>
                  <a:lnTo>
                    <a:pt x="87" y="125"/>
                  </a:lnTo>
                  <a:lnTo>
                    <a:pt x="87" y="123"/>
                  </a:lnTo>
                  <a:lnTo>
                    <a:pt x="89" y="121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18"/>
                  </a:lnTo>
                  <a:lnTo>
                    <a:pt x="98" y="116"/>
                  </a:lnTo>
                  <a:lnTo>
                    <a:pt x="99" y="116"/>
                  </a:lnTo>
                  <a:lnTo>
                    <a:pt x="103" y="114"/>
                  </a:lnTo>
                  <a:lnTo>
                    <a:pt x="105" y="112"/>
                  </a:lnTo>
                  <a:lnTo>
                    <a:pt x="106" y="111"/>
                  </a:lnTo>
                  <a:lnTo>
                    <a:pt x="107" y="110"/>
                  </a:lnTo>
                  <a:lnTo>
                    <a:pt x="108" y="110"/>
                  </a:lnTo>
                  <a:lnTo>
                    <a:pt x="109" y="110"/>
                  </a:lnTo>
                  <a:lnTo>
                    <a:pt x="110" y="110"/>
                  </a:lnTo>
                  <a:lnTo>
                    <a:pt x="111" y="109"/>
                  </a:lnTo>
                  <a:lnTo>
                    <a:pt x="112" y="110"/>
                  </a:lnTo>
                  <a:lnTo>
                    <a:pt x="115" y="112"/>
                  </a:lnTo>
                  <a:lnTo>
                    <a:pt x="121" y="120"/>
                  </a:lnTo>
                  <a:lnTo>
                    <a:pt x="124" y="122"/>
                  </a:lnTo>
                  <a:lnTo>
                    <a:pt x="126" y="123"/>
                  </a:lnTo>
                  <a:lnTo>
                    <a:pt x="126" y="125"/>
                  </a:lnTo>
                  <a:lnTo>
                    <a:pt x="125" y="125"/>
                  </a:lnTo>
                  <a:lnTo>
                    <a:pt x="123" y="127"/>
                  </a:lnTo>
                  <a:lnTo>
                    <a:pt x="120" y="127"/>
                  </a:lnTo>
                  <a:lnTo>
                    <a:pt x="118" y="128"/>
                  </a:lnTo>
                  <a:lnTo>
                    <a:pt x="117" y="129"/>
                  </a:lnTo>
                  <a:lnTo>
                    <a:pt x="117" y="131"/>
                  </a:lnTo>
                  <a:lnTo>
                    <a:pt x="117" y="132"/>
                  </a:lnTo>
                  <a:lnTo>
                    <a:pt x="117" y="133"/>
                  </a:lnTo>
                  <a:lnTo>
                    <a:pt x="118" y="135"/>
                  </a:lnTo>
                  <a:lnTo>
                    <a:pt x="120" y="137"/>
                  </a:lnTo>
                  <a:lnTo>
                    <a:pt x="123" y="138"/>
                  </a:lnTo>
                  <a:lnTo>
                    <a:pt x="124" y="139"/>
                  </a:lnTo>
                  <a:lnTo>
                    <a:pt x="125" y="141"/>
                  </a:lnTo>
                  <a:lnTo>
                    <a:pt x="125" y="142"/>
                  </a:lnTo>
                  <a:lnTo>
                    <a:pt x="125" y="142"/>
                  </a:lnTo>
                  <a:lnTo>
                    <a:pt x="125" y="143"/>
                  </a:lnTo>
                  <a:lnTo>
                    <a:pt x="124" y="143"/>
                  </a:lnTo>
                  <a:lnTo>
                    <a:pt x="122" y="144"/>
                  </a:lnTo>
                  <a:lnTo>
                    <a:pt x="115" y="146"/>
                  </a:lnTo>
                  <a:lnTo>
                    <a:pt x="115" y="147"/>
                  </a:lnTo>
                  <a:lnTo>
                    <a:pt x="113" y="148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3" y="152"/>
                  </a:lnTo>
                  <a:lnTo>
                    <a:pt x="116" y="154"/>
                  </a:lnTo>
                  <a:lnTo>
                    <a:pt x="121" y="156"/>
                  </a:lnTo>
                  <a:lnTo>
                    <a:pt x="121" y="157"/>
                  </a:lnTo>
                  <a:lnTo>
                    <a:pt x="122" y="157"/>
                  </a:lnTo>
                  <a:lnTo>
                    <a:pt x="122" y="158"/>
                  </a:lnTo>
                  <a:lnTo>
                    <a:pt x="122" y="159"/>
                  </a:lnTo>
                  <a:lnTo>
                    <a:pt x="122" y="160"/>
                  </a:lnTo>
                  <a:lnTo>
                    <a:pt x="124" y="162"/>
                  </a:lnTo>
                  <a:lnTo>
                    <a:pt x="124" y="163"/>
                  </a:lnTo>
                  <a:lnTo>
                    <a:pt x="125" y="164"/>
                  </a:lnTo>
                  <a:lnTo>
                    <a:pt x="126" y="164"/>
                  </a:lnTo>
                  <a:lnTo>
                    <a:pt x="128" y="163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30" y="164"/>
                  </a:lnTo>
                  <a:lnTo>
                    <a:pt x="130" y="165"/>
                  </a:lnTo>
                  <a:lnTo>
                    <a:pt x="130" y="165"/>
                  </a:lnTo>
                  <a:lnTo>
                    <a:pt x="131" y="166"/>
                  </a:lnTo>
                  <a:lnTo>
                    <a:pt x="131" y="167"/>
                  </a:lnTo>
                  <a:lnTo>
                    <a:pt x="132" y="167"/>
                  </a:lnTo>
                  <a:lnTo>
                    <a:pt x="133" y="169"/>
                  </a:lnTo>
                  <a:lnTo>
                    <a:pt x="134" y="170"/>
                  </a:lnTo>
                  <a:lnTo>
                    <a:pt x="134" y="172"/>
                  </a:lnTo>
                  <a:lnTo>
                    <a:pt x="135" y="173"/>
                  </a:lnTo>
                  <a:lnTo>
                    <a:pt x="136" y="173"/>
                  </a:lnTo>
                  <a:lnTo>
                    <a:pt x="138" y="173"/>
                  </a:lnTo>
                  <a:lnTo>
                    <a:pt x="139" y="173"/>
                  </a:lnTo>
                  <a:lnTo>
                    <a:pt x="140" y="172"/>
                  </a:lnTo>
                  <a:lnTo>
                    <a:pt x="141" y="172"/>
                  </a:lnTo>
                  <a:lnTo>
                    <a:pt x="142" y="171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6" y="171"/>
                  </a:lnTo>
                  <a:lnTo>
                    <a:pt x="146" y="163"/>
                  </a:lnTo>
                  <a:lnTo>
                    <a:pt x="145" y="156"/>
                  </a:lnTo>
                  <a:lnTo>
                    <a:pt x="144" y="153"/>
                  </a:lnTo>
                  <a:lnTo>
                    <a:pt x="144" y="152"/>
                  </a:lnTo>
                  <a:lnTo>
                    <a:pt x="144" y="151"/>
                  </a:lnTo>
                  <a:lnTo>
                    <a:pt x="144" y="149"/>
                  </a:lnTo>
                  <a:lnTo>
                    <a:pt x="146" y="150"/>
                  </a:lnTo>
                  <a:lnTo>
                    <a:pt x="147" y="148"/>
                  </a:lnTo>
                  <a:lnTo>
                    <a:pt x="148" y="147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9" y="141"/>
                  </a:lnTo>
                  <a:lnTo>
                    <a:pt x="149" y="140"/>
                  </a:lnTo>
                  <a:lnTo>
                    <a:pt x="149" y="138"/>
                  </a:lnTo>
                  <a:lnTo>
                    <a:pt x="149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50" y="135"/>
                  </a:lnTo>
                  <a:lnTo>
                    <a:pt x="151" y="134"/>
                  </a:lnTo>
                  <a:lnTo>
                    <a:pt x="151" y="134"/>
                  </a:lnTo>
                  <a:lnTo>
                    <a:pt x="151" y="135"/>
                  </a:lnTo>
                  <a:lnTo>
                    <a:pt x="152" y="135"/>
                  </a:lnTo>
                  <a:lnTo>
                    <a:pt x="152" y="136"/>
                  </a:lnTo>
                  <a:lnTo>
                    <a:pt x="152" y="138"/>
                  </a:lnTo>
                  <a:lnTo>
                    <a:pt x="152" y="139"/>
                  </a:lnTo>
                  <a:lnTo>
                    <a:pt x="155" y="139"/>
                  </a:lnTo>
                  <a:lnTo>
                    <a:pt x="156" y="139"/>
                  </a:lnTo>
                  <a:lnTo>
                    <a:pt x="156" y="140"/>
                  </a:lnTo>
                  <a:lnTo>
                    <a:pt x="156" y="142"/>
                  </a:lnTo>
                  <a:lnTo>
                    <a:pt x="155" y="142"/>
                  </a:lnTo>
                  <a:lnTo>
                    <a:pt x="154" y="142"/>
                  </a:lnTo>
                  <a:lnTo>
                    <a:pt x="152" y="142"/>
                  </a:lnTo>
                  <a:lnTo>
                    <a:pt x="152" y="143"/>
                  </a:lnTo>
                  <a:lnTo>
                    <a:pt x="152" y="144"/>
                  </a:lnTo>
                  <a:lnTo>
                    <a:pt x="153" y="145"/>
                  </a:lnTo>
                  <a:lnTo>
                    <a:pt x="155" y="144"/>
                  </a:lnTo>
                  <a:lnTo>
                    <a:pt x="158" y="142"/>
                  </a:lnTo>
                  <a:lnTo>
                    <a:pt x="158" y="142"/>
                  </a:lnTo>
                  <a:lnTo>
                    <a:pt x="159" y="141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60" y="137"/>
                  </a:lnTo>
                  <a:lnTo>
                    <a:pt x="160" y="136"/>
                  </a:lnTo>
                  <a:lnTo>
                    <a:pt x="160" y="135"/>
                  </a:lnTo>
                  <a:lnTo>
                    <a:pt x="160" y="130"/>
                  </a:lnTo>
                  <a:lnTo>
                    <a:pt x="160" y="128"/>
                  </a:lnTo>
                  <a:lnTo>
                    <a:pt x="160" y="127"/>
                  </a:lnTo>
                  <a:lnTo>
                    <a:pt x="162" y="126"/>
                  </a:lnTo>
                  <a:lnTo>
                    <a:pt x="164" y="128"/>
                  </a:lnTo>
                  <a:lnTo>
                    <a:pt x="165" y="129"/>
                  </a:lnTo>
                  <a:lnTo>
                    <a:pt x="166" y="130"/>
                  </a:lnTo>
                  <a:lnTo>
                    <a:pt x="166" y="129"/>
                  </a:lnTo>
                  <a:lnTo>
                    <a:pt x="165" y="128"/>
                  </a:lnTo>
                  <a:lnTo>
                    <a:pt x="165" y="127"/>
                  </a:lnTo>
                  <a:lnTo>
                    <a:pt x="166" y="127"/>
                  </a:lnTo>
                  <a:lnTo>
                    <a:pt x="166" y="125"/>
                  </a:lnTo>
                  <a:lnTo>
                    <a:pt x="166" y="124"/>
                  </a:lnTo>
                  <a:lnTo>
                    <a:pt x="166" y="123"/>
                  </a:lnTo>
                  <a:lnTo>
                    <a:pt x="161" y="121"/>
                  </a:lnTo>
                  <a:lnTo>
                    <a:pt x="161" y="120"/>
                  </a:lnTo>
                  <a:lnTo>
                    <a:pt x="161" y="118"/>
                  </a:lnTo>
                  <a:lnTo>
                    <a:pt x="161" y="117"/>
                  </a:lnTo>
                  <a:lnTo>
                    <a:pt x="161" y="116"/>
                  </a:lnTo>
                  <a:lnTo>
                    <a:pt x="162" y="115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3" y="112"/>
                  </a:lnTo>
                  <a:lnTo>
                    <a:pt x="164" y="111"/>
                  </a:lnTo>
                  <a:lnTo>
                    <a:pt x="165" y="110"/>
                  </a:lnTo>
                  <a:lnTo>
                    <a:pt x="166" y="109"/>
                  </a:lnTo>
                  <a:lnTo>
                    <a:pt x="167" y="109"/>
                  </a:lnTo>
                  <a:lnTo>
                    <a:pt x="167" y="108"/>
                  </a:lnTo>
                  <a:lnTo>
                    <a:pt x="166" y="107"/>
                  </a:lnTo>
                  <a:lnTo>
                    <a:pt x="166" y="106"/>
                  </a:lnTo>
                  <a:lnTo>
                    <a:pt x="166" y="105"/>
                  </a:lnTo>
                  <a:lnTo>
                    <a:pt x="166" y="105"/>
                  </a:lnTo>
                  <a:lnTo>
                    <a:pt x="167" y="104"/>
                  </a:lnTo>
                  <a:lnTo>
                    <a:pt x="167" y="103"/>
                  </a:lnTo>
                  <a:lnTo>
                    <a:pt x="167" y="102"/>
                  </a:lnTo>
                  <a:lnTo>
                    <a:pt x="168" y="101"/>
                  </a:lnTo>
                  <a:lnTo>
                    <a:pt x="168" y="100"/>
                  </a:lnTo>
                  <a:lnTo>
                    <a:pt x="167" y="99"/>
                  </a:lnTo>
                  <a:lnTo>
                    <a:pt x="167" y="98"/>
                  </a:lnTo>
                  <a:lnTo>
                    <a:pt x="167" y="97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68" y="96"/>
                  </a:lnTo>
                  <a:lnTo>
                    <a:pt x="169" y="96"/>
                  </a:lnTo>
                  <a:lnTo>
                    <a:pt x="168" y="95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3"/>
                  </a:lnTo>
                  <a:lnTo>
                    <a:pt x="167" y="92"/>
                  </a:lnTo>
                  <a:lnTo>
                    <a:pt x="168" y="91"/>
                  </a:lnTo>
                  <a:lnTo>
                    <a:pt x="169" y="90"/>
                  </a:lnTo>
                  <a:lnTo>
                    <a:pt x="169" y="89"/>
                  </a:lnTo>
                  <a:lnTo>
                    <a:pt x="169" y="88"/>
                  </a:lnTo>
                  <a:lnTo>
                    <a:pt x="169" y="87"/>
                  </a:lnTo>
                  <a:lnTo>
                    <a:pt x="170" y="87"/>
                  </a:lnTo>
                  <a:lnTo>
                    <a:pt x="170" y="86"/>
                  </a:lnTo>
                  <a:lnTo>
                    <a:pt x="172" y="84"/>
                  </a:lnTo>
                  <a:lnTo>
                    <a:pt x="173" y="84"/>
                  </a:lnTo>
                  <a:lnTo>
                    <a:pt x="175" y="83"/>
                  </a:lnTo>
                  <a:lnTo>
                    <a:pt x="177" y="81"/>
                  </a:lnTo>
                  <a:lnTo>
                    <a:pt x="180" y="80"/>
                  </a:lnTo>
                  <a:lnTo>
                    <a:pt x="181" y="80"/>
                  </a:lnTo>
                  <a:lnTo>
                    <a:pt x="183" y="79"/>
                  </a:lnTo>
                  <a:lnTo>
                    <a:pt x="182" y="78"/>
                  </a:lnTo>
                  <a:lnTo>
                    <a:pt x="184" y="77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6" y="77"/>
                  </a:lnTo>
                  <a:lnTo>
                    <a:pt x="187" y="77"/>
                  </a:lnTo>
                  <a:lnTo>
                    <a:pt x="187" y="78"/>
                  </a:lnTo>
                  <a:lnTo>
                    <a:pt x="188" y="79"/>
                  </a:lnTo>
                  <a:lnTo>
                    <a:pt x="190" y="77"/>
                  </a:lnTo>
                  <a:lnTo>
                    <a:pt x="191" y="77"/>
                  </a:lnTo>
                  <a:lnTo>
                    <a:pt x="192" y="77"/>
                  </a:lnTo>
                  <a:lnTo>
                    <a:pt x="193" y="77"/>
                  </a:lnTo>
                  <a:lnTo>
                    <a:pt x="194" y="77"/>
                  </a:lnTo>
                  <a:lnTo>
                    <a:pt x="194" y="77"/>
                  </a:lnTo>
                  <a:lnTo>
                    <a:pt x="194" y="77"/>
                  </a:lnTo>
                  <a:lnTo>
                    <a:pt x="196" y="78"/>
                  </a:lnTo>
                  <a:lnTo>
                    <a:pt x="197" y="78"/>
                  </a:lnTo>
                  <a:lnTo>
                    <a:pt x="198" y="78"/>
                  </a:lnTo>
                  <a:lnTo>
                    <a:pt x="200" y="80"/>
                  </a:lnTo>
                  <a:lnTo>
                    <a:pt x="202" y="80"/>
                  </a:lnTo>
                  <a:lnTo>
                    <a:pt x="202" y="82"/>
                  </a:lnTo>
                  <a:lnTo>
                    <a:pt x="202" y="84"/>
                  </a:lnTo>
                  <a:lnTo>
                    <a:pt x="202" y="83"/>
                  </a:lnTo>
                  <a:lnTo>
                    <a:pt x="202" y="82"/>
                  </a:lnTo>
                  <a:lnTo>
                    <a:pt x="202" y="80"/>
                  </a:lnTo>
                  <a:lnTo>
                    <a:pt x="202" y="77"/>
                  </a:lnTo>
                  <a:lnTo>
                    <a:pt x="202" y="76"/>
                  </a:lnTo>
                  <a:lnTo>
                    <a:pt x="201" y="75"/>
                  </a:lnTo>
                  <a:lnTo>
                    <a:pt x="200" y="74"/>
                  </a:lnTo>
                  <a:lnTo>
                    <a:pt x="199" y="74"/>
                  </a:lnTo>
                  <a:lnTo>
                    <a:pt x="198" y="73"/>
                  </a:lnTo>
                  <a:lnTo>
                    <a:pt x="198" y="72"/>
                  </a:lnTo>
                  <a:lnTo>
                    <a:pt x="197" y="71"/>
                  </a:lnTo>
                  <a:lnTo>
                    <a:pt x="197" y="71"/>
                  </a:lnTo>
                  <a:lnTo>
                    <a:pt x="196" y="70"/>
                  </a:lnTo>
                  <a:lnTo>
                    <a:pt x="194" y="69"/>
                  </a:lnTo>
                  <a:lnTo>
                    <a:pt x="193" y="69"/>
                  </a:lnTo>
                  <a:lnTo>
                    <a:pt x="192" y="68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86" y="65"/>
                  </a:lnTo>
                  <a:lnTo>
                    <a:pt x="185" y="66"/>
                  </a:lnTo>
                  <a:lnTo>
                    <a:pt x="183" y="67"/>
                  </a:lnTo>
                  <a:lnTo>
                    <a:pt x="182" y="67"/>
                  </a:lnTo>
                  <a:lnTo>
                    <a:pt x="181" y="67"/>
                  </a:lnTo>
                  <a:lnTo>
                    <a:pt x="179" y="66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6" y="64"/>
                  </a:lnTo>
                  <a:lnTo>
                    <a:pt x="175" y="64"/>
                  </a:lnTo>
                  <a:lnTo>
                    <a:pt x="174" y="63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1" y="63"/>
                  </a:lnTo>
                  <a:lnTo>
                    <a:pt x="171" y="62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59"/>
                  </a:lnTo>
                  <a:lnTo>
                    <a:pt x="170" y="58"/>
                  </a:lnTo>
                  <a:lnTo>
                    <a:pt x="171" y="56"/>
                  </a:lnTo>
                  <a:lnTo>
                    <a:pt x="171" y="55"/>
                  </a:lnTo>
                  <a:lnTo>
                    <a:pt x="171" y="55"/>
                  </a:lnTo>
                  <a:lnTo>
                    <a:pt x="170" y="55"/>
                  </a:lnTo>
                  <a:lnTo>
                    <a:pt x="169" y="54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53"/>
                  </a:lnTo>
                  <a:lnTo>
                    <a:pt x="165" y="52"/>
                  </a:lnTo>
                  <a:lnTo>
                    <a:pt x="165" y="51"/>
                  </a:lnTo>
                  <a:lnTo>
                    <a:pt x="164" y="51"/>
                  </a:lnTo>
                  <a:lnTo>
                    <a:pt x="160" y="46"/>
                  </a:lnTo>
                  <a:lnTo>
                    <a:pt x="158" y="42"/>
                  </a:lnTo>
                  <a:lnTo>
                    <a:pt x="157" y="38"/>
                  </a:lnTo>
                  <a:lnTo>
                    <a:pt x="157" y="37"/>
                  </a:lnTo>
                  <a:lnTo>
                    <a:pt x="156" y="37"/>
                  </a:lnTo>
                  <a:lnTo>
                    <a:pt x="156" y="33"/>
                  </a:lnTo>
                  <a:lnTo>
                    <a:pt x="155" y="32"/>
                  </a:lnTo>
                  <a:lnTo>
                    <a:pt x="155" y="30"/>
                  </a:lnTo>
                  <a:lnTo>
                    <a:pt x="154" y="30"/>
                  </a:lnTo>
                  <a:lnTo>
                    <a:pt x="153" y="28"/>
                  </a:lnTo>
                  <a:lnTo>
                    <a:pt x="151" y="24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2"/>
                  </a:lnTo>
                  <a:lnTo>
                    <a:pt x="150" y="21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8" y="19"/>
                  </a:lnTo>
                  <a:lnTo>
                    <a:pt x="147" y="19"/>
                  </a:lnTo>
                  <a:lnTo>
                    <a:pt x="146" y="15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1"/>
                  </a:lnTo>
                  <a:lnTo>
                    <a:pt x="141" y="10"/>
                  </a:lnTo>
                  <a:lnTo>
                    <a:pt x="137" y="5"/>
                  </a:lnTo>
                  <a:lnTo>
                    <a:pt x="136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3" y="6"/>
                  </a:lnTo>
                  <a:lnTo>
                    <a:pt x="130" y="9"/>
                  </a:lnTo>
                  <a:lnTo>
                    <a:pt x="130" y="10"/>
                  </a:lnTo>
                  <a:lnTo>
                    <a:pt x="129" y="13"/>
                  </a:lnTo>
                  <a:lnTo>
                    <a:pt x="128" y="15"/>
                  </a:lnTo>
                  <a:lnTo>
                    <a:pt x="127" y="16"/>
                  </a:lnTo>
                  <a:lnTo>
                    <a:pt x="124" y="18"/>
                  </a:lnTo>
                  <a:lnTo>
                    <a:pt x="122" y="20"/>
                  </a:lnTo>
                  <a:lnTo>
                    <a:pt x="120" y="20"/>
                  </a:lnTo>
                  <a:lnTo>
                    <a:pt x="116" y="21"/>
                  </a:lnTo>
                  <a:lnTo>
                    <a:pt x="115" y="22"/>
                  </a:lnTo>
                  <a:lnTo>
                    <a:pt x="114" y="23"/>
                  </a:lnTo>
                  <a:lnTo>
                    <a:pt x="113" y="27"/>
                  </a:lnTo>
                  <a:lnTo>
                    <a:pt x="112" y="28"/>
                  </a:lnTo>
                  <a:lnTo>
                    <a:pt x="111" y="28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10" y="29"/>
                  </a:lnTo>
                  <a:lnTo>
                    <a:pt x="109" y="30"/>
                  </a:lnTo>
                  <a:lnTo>
                    <a:pt x="109" y="31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7" y="35"/>
                  </a:lnTo>
                  <a:lnTo>
                    <a:pt x="106" y="35"/>
                  </a:lnTo>
                  <a:lnTo>
                    <a:pt x="103" y="35"/>
                  </a:lnTo>
                  <a:lnTo>
                    <a:pt x="101" y="35"/>
                  </a:lnTo>
                  <a:lnTo>
                    <a:pt x="100" y="34"/>
                  </a:lnTo>
                  <a:lnTo>
                    <a:pt x="99" y="34"/>
                  </a:lnTo>
                  <a:lnTo>
                    <a:pt x="98" y="34"/>
                  </a:lnTo>
                  <a:lnTo>
                    <a:pt x="97" y="35"/>
                  </a:lnTo>
                  <a:lnTo>
                    <a:pt x="96" y="35"/>
                  </a:lnTo>
                  <a:lnTo>
                    <a:pt x="95" y="34"/>
                  </a:lnTo>
                  <a:lnTo>
                    <a:pt x="94" y="33"/>
                  </a:lnTo>
                  <a:lnTo>
                    <a:pt x="93" y="33"/>
                  </a:lnTo>
                  <a:lnTo>
                    <a:pt x="89" y="32"/>
                  </a:lnTo>
                  <a:lnTo>
                    <a:pt x="88" y="32"/>
                  </a:lnTo>
                  <a:lnTo>
                    <a:pt x="86" y="30"/>
                  </a:lnTo>
                  <a:lnTo>
                    <a:pt x="85" y="29"/>
                  </a:lnTo>
                  <a:lnTo>
                    <a:pt x="84" y="28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3" y="22"/>
                  </a:lnTo>
                  <a:lnTo>
                    <a:pt x="83" y="21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1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79" y="16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0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69" y="9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5" y="3"/>
                  </a:lnTo>
                  <a:lnTo>
                    <a:pt x="63" y="4"/>
                  </a:lnTo>
                  <a:lnTo>
                    <a:pt x="62" y="4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6" y="1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2" y="3"/>
                  </a:lnTo>
                  <a:lnTo>
                    <a:pt x="51" y="4"/>
                  </a:lnTo>
                  <a:close/>
                  <a:moveTo>
                    <a:pt x="21" y="63"/>
                  </a:moveTo>
                  <a:lnTo>
                    <a:pt x="20" y="65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3"/>
                  </a:lnTo>
                  <a:lnTo>
                    <a:pt x="21" y="6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7" name="Freeform 189">
              <a:extLst>
                <a:ext uri="{FF2B5EF4-FFF2-40B4-BE49-F238E27FC236}">
                  <a16:creationId xmlns:a16="http://schemas.microsoft.com/office/drawing/2014/main" id="{9FB3BF75-C70C-2C6B-3E44-D43C435A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2457450"/>
              <a:ext cx="3175" cy="6350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4 h 4"/>
                <a:gd name="T4" fmla="*/ 2 w 2"/>
                <a:gd name="T5" fmla="*/ 4 h 4"/>
                <a:gd name="T6" fmla="*/ 2 w 2"/>
                <a:gd name="T7" fmla="*/ 3 h 4"/>
                <a:gd name="T8" fmla="*/ 1 w 2"/>
                <a:gd name="T9" fmla="*/ 2 h 4"/>
                <a:gd name="T10" fmla="*/ 1 w 2"/>
                <a:gd name="T11" fmla="*/ 1 h 4"/>
                <a:gd name="T12" fmla="*/ 1 w 2"/>
                <a:gd name="T13" fmla="*/ 0 h 4"/>
                <a:gd name="T14" fmla="*/ 0 w 2"/>
                <a:gd name="T15" fmla="*/ 0 h 4"/>
                <a:gd name="T16" fmla="*/ 0 w 2"/>
                <a:gd name="T17" fmla="*/ 1 h 4"/>
                <a:gd name="T18" fmla="*/ 1 w 2"/>
                <a:gd name="T19" fmla="*/ 3 h 4"/>
                <a:gd name="T20" fmla="*/ 1 w 2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8" name="Freeform 190">
              <a:extLst>
                <a:ext uri="{FF2B5EF4-FFF2-40B4-BE49-F238E27FC236}">
                  <a16:creationId xmlns:a16="http://schemas.microsoft.com/office/drawing/2014/main" id="{F9CFC64C-CCF7-1526-2BAC-77522DF8F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688" y="2468563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  <a:gd name="T14" fmla="*/ 1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9" name="Freeform 191">
              <a:extLst>
                <a:ext uri="{FF2B5EF4-FFF2-40B4-BE49-F238E27FC236}">
                  <a16:creationId xmlns:a16="http://schemas.microsoft.com/office/drawing/2014/main" id="{08AC5BC1-C120-41EA-E5C1-05F7740E1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426" y="2417763"/>
              <a:ext cx="1587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0" name="Freeform 192">
              <a:extLst>
                <a:ext uri="{FF2B5EF4-FFF2-40B4-BE49-F238E27FC236}">
                  <a16:creationId xmlns:a16="http://schemas.microsoft.com/office/drawing/2014/main" id="{1D28709B-535D-9FA3-ECFC-3386C35E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026" y="2511425"/>
              <a:ext cx="82550" cy="71438"/>
            </a:xfrm>
            <a:custGeom>
              <a:avLst/>
              <a:gdLst>
                <a:gd name="T0" fmla="*/ 5 w 52"/>
                <a:gd name="T1" fmla="*/ 9 h 45"/>
                <a:gd name="T2" fmla="*/ 5 w 52"/>
                <a:gd name="T3" fmla="*/ 9 h 45"/>
                <a:gd name="T4" fmla="*/ 7 w 52"/>
                <a:gd name="T5" fmla="*/ 15 h 45"/>
                <a:gd name="T6" fmla="*/ 7 w 52"/>
                <a:gd name="T7" fmla="*/ 17 h 45"/>
                <a:gd name="T8" fmla="*/ 9 w 52"/>
                <a:gd name="T9" fmla="*/ 17 h 45"/>
                <a:gd name="T10" fmla="*/ 10 w 52"/>
                <a:gd name="T11" fmla="*/ 19 h 45"/>
                <a:gd name="T12" fmla="*/ 11 w 52"/>
                <a:gd name="T13" fmla="*/ 20 h 45"/>
                <a:gd name="T14" fmla="*/ 12 w 52"/>
                <a:gd name="T15" fmla="*/ 22 h 45"/>
                <a:gd name="T16" fmla="*/ 14 w 52"/>
                <a:gd name="T17" fmla="*/ 25 h 45"/>
                <a:gd name="T18" fmla="*/ 15 w 52"/>
                <a:gd name="T19" fmla="*/ 28 h 45"/>
                <a:gd name="T20" fmla="*/ 20 w 52"/>
                <a:gd name="T21" fmla="*/ 29 h 45"/>
                <a:gd name="T22" fmla="*/ 21 w 52"/>
                <a:gd name="T23" fmla="*/ 30 h 45"/>
                <a:gd name="T24" fmla="*/ 22 w 52"/>
                <a:gd name="T25" fmla="*/ 31 h 45"/>
                <a:gd name="T26" fmla="*/ 22 w 52"/>
                <a:gd name="T27" fmla="*/ 32 h 45"/>
                <a:gd name="T28" fmla="*/ 24 w 52"/>
                <a:gd name="T29" fmla="*/ 34 h 45"/>
                <a:gd name="T30" fmla="*/ 24 w 52"/>
                <a:gd name="T31" fmla="*/ 35 h 45"/>
                <a:gd name="T32" fmla="*/ 25 w 52"/>
                <a:gd name="T33" fmla="*/ 37 h 45"/>
                <a:gd name="T34" fmla="*/ 25 w 52"/>
                <a:gd name="T35" fmla="*/ 38 h 45"/>
                <a:gd name="T36" fmla="*/ 27 w 52"/>
                <a:gd name="T37" fmla="*/ 39 h 45"/>
                <a:gd name="T38" fmla="*/ 29 w 52"/>
                <a:gd name="T39" fmla="*/ 39 h 45"/>
                <a:gd name="T40" fmla="*/ 30 w 52"/>
                <a:gd name="T41" fmla="*/ 40 h 45"/>
                <a:gd name="T42" fmla="*/ 33 w 52"/>
                <a:gd name="T43" fmla="*/ 41 h 45"/>
                <a:gd name="T44" fmla="*/ 38 w 52"/>
                <a:gd name="T45" fmla="*/ 41 h 45"/>
                <a:gd name="T46" fmla="*/ 47 w 52"/>
                <a:gd name="T47" fmla="*/ 43 h 45"/>
                <a:gd name="T48" fmla="*/ 51 w 52"/>
                <a:gd name="T49" fmla="*/ 45 h 45"/>
                <a:gd name="T50" fmla="*/ 50 w 52"/>
                <a:gd name="T51" fmla="*/ 41 h 45"/>
                <a:gd name="T52" fmla="*/ 47 w 52"/>
                <a:gd name="T53" fmla="*/ 34 h 45"/>
                <a:gd name="T54" fmla="*/ 45 w 52"/>
                <a:gd name="T55" fmla="*/ 31 h 45"/>
                <a:gd name="T56" fmla="*/ 45 w 52"/>
                <a:gd name="T57" fmla="*/ 29 h 45"/>
                <a:gd name="T58" fmla="*/ 46 w 52"/>
                <a:gd name="T59" fmla="*/ 26 h 45"/>
                <a:gd name="T60" fmla="*/ 45 w 52"/>
                <a:gd name="T61" fmla="*/ 26 h 45"/>
                <a:gd name="T62" fmla="*/ 42 w 52"/>
                <a:gd name="T63" fmla="*/ 24 h 45"/>
                <a:gd name="T64" fmla="*/ 41 w 52"/>
                <a:gd name="T65" fmla="*/ 22 h 45"/>
                <a:gd name="T66" fmla="*/ 38 w 52"/>
                <a:gd name="T67" fmla="*/ 21 h 45"/>
                <a:gd name="T68" fmla="*/ 38 w 52"/>
                <a:gd name="T69" fmla="*/ 19 h 45"/>
                <a:gd name="T70" fmla="*/ 39 w 52"/>
                <a:gd name="T71" fmla="*/ 17 h 45"/>
                <a:gd name="T72" fmla="*/ 39 w 52"/>
                <a:gd name="T73" fmla="*/ 14 h 45"/>
                <a:gd name="T74" fmla="*/ 39 w 52"/>
                <a:gd name="T75" fmla="*/ 12 h 45"/>
                <a:gd name="T76" fmla="*/ 36 w 52"/>
                <a:gd name="T77" fmla="*/ 11 h 45"/>
                <a:gd name="T78" fmla="*/ 32 w 52"/>
                <a:gd name="T79" fmla="*/ 12 h 45"/>
                <a:gd name="T80" fmla="*/ 27 w 52"/>
                <a:gd name="T81" fmla="*/ 15 h 45"/>
                <a:gd name="T82" fmla="*/ 25 w 52"/>
                <a:gd name="T83" fmla="*/ 15 h 45"/>
                <a:gd name="T84" fmla="*/ 24 w 52"/>
                <a:gd name="T85" fmla="*/ 13 h 45"/>
                <a:gd name="T86" fmla="*/ 20 w 52"/>
                <a:gd name="T87" fmla="*/ 12 h 45"/>
                <a:gd name="T88" fmla="*/ 19 w 52"/>
                <a:gd name="T89" fmla="*/ 9 h 45"/>
                <a:gd name="T90" fmla="*/ 16 w 52"/>
                <a:gd name="T91" fmla="*/ 11 h 45"/>
                <a:gd name="T92" fmla="*/ 15 w 52"/>
                <a:gd name="T93" fmla="*/ 10 h 45"/>
                <a:gd name="T94" fmla="*/ 15 w 52"/>
                <a:gd name="T95" fmla="*/ 9 h 45"/>
                <a:gd name="T96" fmla="*/ 15 w 52"/>
                <a:gd name="T97" fmla="*/ 6 h 45"/>
                <a:gd name="T98" fmla="*/ 11 w 52"/>
                <a:gd name="T99" fmla="*/ 2 h 45"/>
                <a:gd name="T100" fmla="*/ 10 w 52"/>
                <a:gd name="T101" fmla="*/ 0 h 45"/>
                <a:gd name="T102" fmla="*/ 7 w 52"/>
                <a:gd name="T103" fmla="*/ 2 h 45"/>
                <a:gd name="T104" fmla="*/ 5 w 52"/>
                <a:gd name="T105" fmla="*/ 3 h 45"/>
                <a:gd name="T106" fmla="*/ 1 w 52"/>
                <a:gd name="T107" fmla="*/ 4 h 45"/>
                <a:gd name="T108" fmla="*/ 1 w 52"/>
                <a:gd name="T109" fmla="*/ 5 h 45"/>
                <a:gd name="T110" fmla="*/ 2 w 52"/>
                <a:gd name="T111" fmla="*/ 8 h 45"/>
                <a:gd name="T112" fmla="*/ 4 w 52"/>
                <a:gd name="T113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45">
                  <a:moveTo>
                    <a:pt x="4" y="9"/>
                  </a:moveTo>
                  <a:lnTo>
                    <a:pt x="5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10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2" y="31"/>
                  </a:lnTo>
                  <a:lnTo>
                    <a:pt x="23" y="31"/>
                  </a:lnTo>
                  <a:lnTo>
                    <a:pt x="22" y="32"/>
                  </a:lnTo>
                  <a:lnTo>
                    <a:pt x="23" y="33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5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1" y="40"/>
                  </a:lnTo>
                  <a:lnTo>
                    <a:pt x="33" y="41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42"/>
                  </a:lnTo>
                  <a:lnTo>
                    <a:pt x="47" y="43"/>
                  </a:lnTo>
                  <a:lnTo>
                    <a:pt x="50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0" y="41"/>
                  </a:lnTo>
                  <a:lnTo>
                    <a:pt x="48" y="35"/>
                  </a:lnTo>
                  <a:lnTo>
                    <a:pt x="47" y="34"/>
                  </a:lnTo>
                  <a:lnTo>
                    <a:pt x="46" y="33"/>
                  </a:lnTo>
                  <a:lnTo>
                    <a:pt x="45" y="31"/>
                  </a:lnTo>
                  <a:lnTo>
                    <a:pt x="45" y="30"/>
                  </a:lnTo>
                  <a:lnTo>
                    <a:pt x="45" y="29"/>
                  </a:lnTo>
                  <a:lnTo>
                    <a:pt x="46" y="27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5" y="26"/>
                  </a:lnTo>
                  <a:lnTo>
                    <a:pt x="43" y="24"/>
                  </a:lnTo>
                  <a:lnTo>
                    <a:pt x="42" y="24"/>
                  </a:lnTo>
                  <a:lnTo>
                    <a:pt x="41" y="23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38" y="21"/>
                  </a:lnTo>
                  <a:lnTo>
                    <a:pt x="37" y="20"/>
                  </a:lnTo>
                  <a:lnTo>
                    <a:pt x="38" y="19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2" y="12"/>
                  </a:lnTo>
                  <a:lnTo>
                    <a:pt x="31" y="13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1" name="Freeform 193">
              <a:extLst>
                <a:ext uri="{FF2B5EF4-FFF2-40B4-BE49-F238E27FC236}">
                  <a16:creationId xmlns:a16="http://schemas.microsoft.com/office/drawing/2014/main" id="{88796669-5277-A59D-94A1-91F7B0DDF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2409825"/>
              <a:ext cx="4762" cy="4763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3 h 3"/>
                <a:gd name="T4" fmla="*/ 3 w 3"/>
                <a:gd name="T5" fmla="*/ 2 h 3"/>
                <a:gd name="T6" fmla="*/ 3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1 w 3"/>
                <a:gd name="T13" fmla="*/ 2 h 3"/>
                <a:gd name="T14" fmla="*/ 1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2" name="Freeform 194">
              <a:extLst>
                <a:ext uri="{FF2B5EF4-FFF2-40B4-BE49-F238E27FC236}">
                  <a16:creationId xmlns:a16="http://schemas.microsoft.com/office/drawing/2014/main" id="{274384AF-A026-B154-47C9-674E75C8C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476" y="2233613"/>
              <a:ext cx="104775" cy="115888"/>
            </a:xfrm>
            <a:custGeom>
              <a:avLst/>
              <a:gdLst>
                <a:gd name="T0" fmla="*/ 24 w 66"/>
                <a:gd name="T1" fmla="*/ 71 h 73"/>
                <a:gd name="T2" fmla="*/ 27 w 66"/>
                <a:gd name="T3" fmla="*/ 72 h 73"/>
                <a:gd name="T4" fmla="*/ 28 w 66"/>
                <a:gd name="T5" fmla="*/ 68 h 73"/>
                <a:gd name="T6" fmla="*/ 29 w 66"/>
                <a:gd name="T7" fmla="*/ 61 h 73"/>
                <a:gd name="T8" fmla="*/ 37 w 66"/>
                <a:gd name="T9" fmla="*/ 58 h 73"/>
                <a:gd name="T10" fmla="*/ 39 w 66"/>
                <a:gd name="T11" fmla="*/ 56 h 73"/>
                <a:gd name="T12" fmla="*/ 42 w 66"/>
                <a:gd name="T13" fmla="*/ 56 h 73"/>
                <a:gd name="T14" fmla="*/ 46 w 66"/>
                <a:gd name="T15" fmla="*/ 60 h 73"/>
                <a:gd name="T16" fmla="*/ 48 w 66"/>
                <a:gd name="T17" fmla="*/ 59 h 73"/>
                <a:gd name="T18" fmla="*/ 52 w 66"/>
                <a:gd name="T19" fmla="*/ 54 h 73"/>
                <a:gd name="T20" fmla="*/ 55 w 66"/>
                <a:gd name="T21" fmla="*/ 53 h 73"/>
                <a:gd name="T22" fmla="*/ 57 w 66"/>
                <a:gd name="T23" fmla="*/ 53 h 73"/>
                <a:gd name="T24" fmla="*/ 57 w 66"/>
                <a:gd name="T25" fmla="*/ 47 h 73"/>
                <a:gd name="T26" fmla="*/ 61 w 66"/>
                <a:gd name="T27" fmla="*/ 44 h 73"/>
                <a:gd name="T28" fmla="*/ 62 w 66"/>
                <a:gd name="T29" fmla="*/ 39 h 73"/>
                <a:gd name="T30" fmla="*/ 64 w 66"/>
                <a:gd name="T31" fmla="*/ 34 h 73"/>
                <a:gd name="T32" fmla="*/ 66 w 66"/>
                <a:gd name="T33" fmla="*/ 32 h 73"/>
                <a:gd name="T34" fmla="*/ 63 w 66"/>
                <a:gd name="T35" fmla="*/ 30 h 73"/>
                <a:gd name="T36" fmla="*/ 59 w 66"/>
                <a:gd name="T37" fmla="*/ 28 h 73"/>
                <a:gd name="T38" fmla="*/ 52 w 66"/>
                <a:gd name="T39" fmla="*/ 27 h 73"/>
                <a:gd name="T40" fmla="*/ 53 w 66"/>
                <a:gd name="T41" fmla="*/ 22 h 73"/>
                <a:gd name="T42" fmla="*/ 50 w 66"/>
                <a:gd name="T43" fmla="*/ 21 h 73"/>
                <a:gd name="T44" fmla="*/ 47 w 66"/>
                <a:gd name="T45" fmla="*/ 19 h 73"/>
                <a:gd name="T46" fmla="*/ 45 w 66"/>
                <a:gd name="T47" fmla="*/ 14 h 73"/>
                <a:gd name="T48" fmla="*/ 42 w 66"/>
                <a:gd name="T49" fmla="*/ 11 h 73"/>
                <a:gd name="T50" fmla="*/ 38 w 66"/>
                <a:gd name="T51" fmla="*/ 9 h 73"/>
                <a:gd name="T52" fmla="*/ 31 w 66"/>
                <a:gd name="T53" fmla="*/ 4 h 73"/>
                <a:gd name="T54" fmla="*/ 30 w 66"/>
                <a:gd name="T55" fmla="*/ 0 h 73"/>
                <a:gd name="T56" fmla="*/ 25 w 66"/>
                <a:gd name="T57" fmla="*/ 3 h 73"/>
                <a:gd name="T58" fmla="*/ 21 w 66"/>
                <a:gd name="T59" fmla="*/ 4 h 73"/>
                <a:gd name="T60" fmla="*/ 23 w 66"/>
                <a:gd name="T61" fmla="*/ 7 h 73"/>
                <a:gd name="T62" fmla="*/ 24 w 66"/>
                <a:gd name="T63" fmla="*/ 9 h 73"/>
                <a:gd name="T64" fmla="*/ 21 w 66"/>
                <a:gd name="T65" fmla="*/ 13 h 73"/>
                <a:gd name="T66" fmla="*/ 18 w 66"/>
                <a:gd name="T67" fmla="*/ 15 h 73"/>
                <a:gd name="T68" fmla="*/ 18 w 66"/>
                <a:gd name="T69" fmla="*/ 18 h 73"/>
                <a:gd name="T70" fmla="*/ 16 w 66"/>
                <a:gd name="T71" fmla="*/ 22 h 73"/>
                <a:gd name="T72" fmla="*/ 7 w 66"/>
                <a:gd name="T73" fmla="*/ 24 h 73"/>
                <a:gd name="T74" fmla="*/ 6 w 66"/>
                <a:gd name="T75" fmla="*/ 27 h 73"/>
                <a:gd name="T76" fmla="*/ 2 w 66"/>
                <a:gd name="T77" fmla="*/ 25 h 73"/>
                <a:gd name="T78" fmla="*/ 0 w 66"/>
                <a:gd name="T79" fmla="*/ 28 h 73"/>
                <a:gd name="T80" fmla="*/ 3 w 66"/>
                <a:gd name="T81" fmla="*/ 33 h 73"/>
                <a:gd name="T82" fmla="*/ 3 w 66"/>
                <a:gd name="T83" fmla="*/ 37 h 73"/>
                <a:gd name="T84" fmla="*/ 5 w 66"/>
                <a:gd name="T85" fmla="*/ 39 h 73"/>
                <a:gd name="T86" fmla="*/ 7 w 66"/>
                <a:gd name="T87" fmla="*/ 45 h 73"/>
                <a:gd name="T88" fmla="*/ 8 w 66"/>
                <a:gd name="T89" fmla="*/ 48 h 73"/>
                <a:gd name="T90" fmla="*/ 17 w 66"/>
                <a:gd name="T91" fmla="*/ 52 h 73"/>
                <a:gd name="T92" fmla="*/ 20 w 66"/>
                <a:gd name="T93" fmla="*/ 59 h 73"/>
                <a:gd name="T94" fmla="*/ 21 w 66"/>
                <a:gd name="T95" fmla="*/ 64 h 73"/>
                <a:gd name="T96" fmla="*/ 21 w 66"/>
                <a:gd name="T97" fmla="*/ 68 h 73"/>
                <a:gd name="T98" fmla="*/ 21 w 66"/>
                <a:gd name="T99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6" h="73">
                  <a:moveTo>
                    <a:pt x="22" y="73"/>
                  </a:moveTo>
                  <a:lnTo>
                    <a:pt x="23" y="73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7" y="72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8" y="68"/>
                  </a:lnTo>
                  <a:lnTo>
                    <a:pt x="28" y="66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9" y="61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4" y="59"/>
                  </a:lnTo>
                  <a:lnTo>
                    <a:pt x="37" y="58"/>
                  </a:lnTo>
                  <a:lnTo>
                    <a:pt x="38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3" y="56"/>
                  </a:lnTo>
                  <a:lnTo>
                    <a:pt x="45" y="58"/>
                  </a:lnTo>
                  <a:lnTo>
                    <a:pt x="46" y="59"/>
                  </a:lnTo>
                  <a:lnTo>
                    <a:pt x="46" y="60"/>
                  </a:lnTo>
                  <a:lnTo>
                    <a:pt x="47" y="60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48" y="59"/>
                  </a:lnTo>
                  <a:lnTo>
                    <a:pt x="48" y="58"/>
                  </a:lnTo>
                  <a:lnTo>
                    <a:pt x="48" y="57"/>
                  </a:lnTo>
                  <a:lnTo>
                    <a:pt x="51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4" y="53"/>
                  </a:lnTo>
                  <a:lnTo>
                    <a:pt x="54" y="52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2"/>
                  </a:lnTo>
                  <a:lnTo>
                    <a:pt x="56" y="53"/>
                  </a:lnTo>
                  <a:lnTo>
                    <a:pt x="57" y="53"/>
                  </a:lnTo>
                  <a:lnTo>
                    <a:pt x="59" y="52"/>
                  </a:lnTo>
                  <a:lnTo>
                    <a:pt x="58" y="51"/>
                  </a:lnTo>
                  <a:lnTo>
                    <a:pt x="57" y="48"/>
                  </a:lnTo>
                  <a:lnTo>
                    <a:pt x="57" y="47"/>
                  </a:lnTo>
                  <a:lnTo>
                    <a:pt x="58" y="47"/>
                  </a:lnTo>
                  <a:lnTo>
                    <a:pt x="60" y="46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2" y="39"/>
                  </a:lnTo>
                  <a:lnTo>
                    <a:pt x="64" y="37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4"/>
                  </a:lnTo>
                  <a:lnTo>
                    <a:pt x="64" y="33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5" y="30"/>
                  </a:lnTo>
                  <a:lnTo>
                    <a:pt x="64" y="30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0" y="29"/>
                  </a:lnTo>
                  <a:lnTo>
                    <a:pt x="59" y="28"/>
                  </a:lnTo>
                  <a:lnTo>
                    <a:pt x="58" y="28"/>
                  </a:lnTo>
                  <a:lnTo>
                    <a:pt x="54" y="27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6" y="15"/>
                  </a:lnTo>
                  <a:lnTo>
                    <a:pt x="45" y="14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2" y="13"/>
                  </a:lnTo>
                  <a:lnTo>
                    <a:pt x="42" y="11"/>
                  </a:lnTo>
                  <a:lnTo>
                    <a:pt x="41" y="10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7" y="45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8"/>
                  </a:lnTo>
                  <a:lnTo>
                    <a:pt x="9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7" y="52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20" y="57"/>
                  </a:lnTo>
                  <a:lnTo>
                    <a:pt x="20" y="59"/>
                  </a:lnTo>
                  <a:lnTo>
                    <a:pt x="20" y="60"/>
                  </a:lnTo>
                  <a:lnTo>
                    <a:pt x="21" y="61"/>
                  </a:lnTo>
                  <a:lnTo>
                    <a:pt x="21" y="62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2" y="67"/>
                  </a:lnTo>
                  <a:lnTo>
                    <a:pt x="21" y="68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70"/>
                  </a:lnTo>
                  <a:lnTo>
                    <a:pt x="21" y="71"/>
                  </a:lnTo>
                  <a:lnTo>
                    <a:pt x="21" y="72"/>
                  </a:lnTo>
                  <a:lnTo>
                    <a:pt x="21" y="73"/>
                  </a:lnTo>
                  <a:lnTo>
                    <a:pt x="22" y="7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3" name="Freeform 195">
              <a:extLst>
                <a:ext uri="{FF2B5EF4-FFF2-40B4-BE49-F238E27FC236}">
                  <a16:creationId xmlns:a16="http://schemas.microsoft.com/office/drawing/2014/main" id="{7159A07A-D1DD-6364-946F-96C41CFA0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1" y="2706688"/>
              <a:ext cx="1587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4" name="Freeform 196">
              <a:extLst>
                <a:ext uri="{FF2B5EF4-FFF2-40B4-BE49-F238E27FC236}">
                  <a16:creationId xmlns:a16="http://schemas.microsoft.com/office/drawing/2014/main" id="{E10CEBC9-8860-BDBB-8FFC-A030BD0F8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351" y="2332038"/>
              <a:ext cx="4762" cy="3175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1 h 2"/>
                <a:gd name="T4" fmla="*/ 1 w 3"/>
                <a:gd name="T5" fmla="*/ 0 h 2"/>
                <a:gd name="T6" fmla="*/ 1 w 3"/>
                <a:gd name="T7" fmla="*/ 1 h 2"/>
                <a:gd name="T8" fmla="*/ 0 w 3"/>
                <a:gd name="T9" fmla="*/ 1 h 2"/>
                <a:gd name="T10" fmla="*/ 0 w 3"/>
                <a:gd name="T11" fmla="*/ 2 h 2"/>
                <a:gd name="T12" fmla="*/ 1 w 3"/>
                <a:gd name="T13" fmla="*/ 2 h 2"/>
                <a:gd name="T14" fmla="*/ 3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5" name="Freeform 197">
              <a:extLst>
                <a:ext uri="{FF2B5EF4-FFF2-40B4-BE49-F238E27FC236}">
                  <a16:creationId xmlns:a16="http://schemas.microsoft.com/office/drawing/2014/main" id="{048D01F6-C26C-86B1-E95F-A03712CB7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651" y="261620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6" name="Freeform 198">
              <a:extLst>
                <a:ext uri="{FF2B5EF4-FFF2-40B4-BE49-F238E27FC236}">
                  <a16:creationId xmlns:a16="http://schemas.microsoft.com/office/drawing/2014/main" id="{7488A976-3CDF-D9CC-F6AC-FD3CA843E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738" y="2443163"/>
              <a:ext cx="12700" cy="6350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1 w 8"/>
                <a:gd name="T5" fmla="*/ 1 h 4"/>
                <a:gd name="T6" fmla="*/ 1 w 8"/>
                <a:gd name="T7" fmla="*/ 3 h 4"/>
                <a:gd name="T8" fmla="*/ 2 w 8"/>
                <a:gd name="T9" fmla="*/ 4 h 4"/>
                <a:gd name="T10" fmla="*/ 2 w 8"/>
                <a:gd name="T11" fmla="*/ 4 h 4"/>
                <a:gd name="T12" fmla="*/ 3 w 8"/>
                <a:gd name="T13" fmla="*/ 4 h 4"/>
                <a:gd name="T14" fmla="*/ 4 w 8"/>
                <a:gd name="T15" fmla="*/ 4 h 4"/>
                <a:gd name="T16" fmla="*/ 5 w 8"/>
                <a:gd name="T17" fmla="*/ 2 h 4"/>
                <a:gd name="T18" fmla="*/ 6 w 8"/>
                <a:gd name="T19" fmla="*/ 2 h 4"/>
                <a:gd name="T20" fmla="*/ 7 w 8"/>
                <a:gd name="T21" fmla="*/ 2 h 4"/>
                <a:gd name="T22" fmla="*/ 8 w 8"/>
                <a:gd name="T23" fmla="*/ 1 h 4"/>
                <a:gd name="T24" fmla="*/ 8 w 8"/>
                <a:gd name="T25" fmla="*/ 1 h 4"/>
                <a:gd name="T26" fmla="*/ 7 w 8"/>
                <a:gd name="T27" fmla="*/ 1 h 4"/>
                <a:gd name="T28" fmla="*/ 6 w 8"/>
                <a:gd name="T29" fmla="*/ 0 h 4"/>
                <a:gd name="T30" fmla="*/ 5 w 8"/>
                <a:gd name="T31" fmla="*/ 1 h 4"/>
                <a:gd name="T32" fmla="*/ 4 w 8"/>
                <a:gd name="T33" fmla="*/ 0 h 4"/>
                <a:gd name="T34" fmla="*/ 3 w 8"/>
                <a:gd name="T35" fmla="*/ 0 h 4"/>
                <a:gd name="T36" fmla="*/ 2 w 8"/>
                <a:gd name="T37" fmla="*/ 0 h 4"/>
                <a:gd name="T38" fmla="*/ 1 w 8"/>
                <a:gd name="T39" fmla="*/ 1 h 4"/>
                <a:gd name="T40" fmla="*/ 1 w 8"/>
                <a:gd name="T41" fmla="*/ 0 h 4"/>
                <a:gd name="T42" fmla="*/ 0 w 8"/>
                <a:gd name="T4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7" name="Freeform 199">
              <a:extLst>
                <a:ext uri="{FF2B5EF4-FFF2-40B4-BE49-F238E27FC236}">
                  <a16:creationId xmlns:a16="http://schemas.microsoft.com/office/drawing/2014/main" id="{E12133A7-8FC0-68E6-6D05-F106E4F27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913" y="2455863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8" name="Freeform 200">
              <a:extLst>
                <a:ext uri="{FF2B5EF4-FFF2-40B4-BE49-F238E27FC236}">
                  <a16:creationId xmlns:a16="http://schemas.microsoft.com/office/drawing/2014/main" id="{953A9183-6366-AD00-41DF-D5BDE3BE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051" y="2609850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9" name="Freeform 201">
              <a:extLst>
                <a:ext uri="{FF2B5EF4-FFF2-40B4-BE49-F238E27FC236}">
                  <a16:creationId xmlns:a16="http://schemas.microsoft.com/office/drawing/2014/main" id="{1B981ED2-813D-5307-1790-36C991B3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76" y="26066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50" name="Freeform 202">
              <a:extLst>
                <a:ext uri="{FF2B5EF4-FFF2-40B4-BE49-F238E27FC236}">
                  <a16:creationId xmlns:a16="http://schemas.microsoft.com/office/drawing/2014/main" id="{7388F0ED-1464-B58D-E25B-24C89D692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1" y="274955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51" name="Freeform 203">
              <a:extLst>
                <a:ext uri="{FF2B5EF4-FFF2-40B4-BE49-F238E27FC236}">
                  <a16:creationId xmlns:a16="http://schemas.microsoft.com/office/drawing/2014/main" id="{6243F92B-F1CB-A0D1-BF26-637D37F66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6" y="27813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52" name="Freeform 204">
              <a:extLst>
                <a:ext uri="{FF2B5EF4-FFF2-40B4-BE49-F238E27FC236}">
                  <a16:creationId xmlns:a16="http://schemas.microsoft.com/office/drawing/2014/main" id="{F4C6DC42-E6FD-D107-8414-487635B04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1" y="27146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3" name="Freeform 206">
              <a:extLst>
                <a:ext uri="{FF2B5EF4-FFF2-40B4-BE49-F238E27FC236}">
                  <a16:creationId xmlns:a16="http://schemas.microsoft.com/office/drawing/2014/main" id="{4D8A39B3-ABCB-933E-BFF7-D1E60AE3B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688" y="2743200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1 h 2"/>
                <a:gd name="T3" fmla="*/ 2 h 2"/>
                <a:gd name="T4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4" name="Freeform 207">
              <a:extLst>
                <a:ext uri="{FF2B5EF4-FFF2-40B4-BE49-F238E27FC236}">
                  <a16:creationId xmlns:a16="http://schemas.microsoft.com/office/drawing/2014/main" id="{E2609B7C-162E-8058-FD31-A7A9F69AF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863" y="27146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5" name="Freeform 208">
              <a:extLst>
                <a:ext uri="{FF2B5EF4-FFF2-40B4-BE49-F238E27FC236}">
                  <a16:creationId xmlns:a16="http://schemas.microsoft.com/office/drawing/2014/main" id="{D158DB81-EA93-EF60-1D25-5A9AF4BE0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088" y="245903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6" name="Freeform 209">
              <a:extLst>
                <a:ext uri="{FF2B5EF4-FFF2-40B4-BE49-F238E27FC236}">
                  <a16:creationId xmlns:a16="http://schemas.microsoft.com/office/drawing/2014/main" id="{F9812A0C-8D44-20F2-7DA1-3F52BF73D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513" y="2743200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7" name="Freeform 210">
              <a:extLst>
                <a:ext uri="{FF2B5EF4-FFF2-40B4-BE49-F238E27FC236}">
                  <a16:creationId xmlns:a16="http://schemas.microsoft.com/office/drawing/2014/main" id="{1838A5A2-6B42-BD3E-168E-AB0749BB8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2506663"/>
              <a:ext cx="6350" cy="4763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3 h 3"/>
                <a:gd name="T4" fmla="*/ 4 w 4"/>
                <a:gd name="T5" fmla="*/ 1 h 3"/>
                <a:gd name="T6" fmla="*/ 4 w 4"/>
                <a:gd name="T7" fmla="*/ 0 h 3"/>
                <a:gd name="T8" fmla="*/ 3 w 4"/>
                <a:gd name="T9" fmla="*/ 0 h 3"/>
                <a:gd name="T10" fmla="*/ 2 w 4"/>
                <a:gd name="T11" fmla="*/ 0 h 3"/>
                <a:gd name="T12" fmla="*/ 0 w 4"/>
                <a:gd name="T13" fmla="*/ 0 h 3"/>
                <a:gd name="T14" fmla="*/ 0 w 4"/>
                <a:gd name="T15" fmla="*/ 1 h 3"/>
                <a:gd name="T16" fmla="*/ 0 w 4"/>
                <a:gd name="T17" fmla="*/ 1 h 3"/>
                <a:gd name="T18" fmla="*/ 0 w 4"/>
                <a:gd name="T19" fmla="*/ 2 h 3"/>
                <a:gd name="T20" fmla="*/ 1 w 4"/>
                <a:gd name="T21" fmla="*/ 2 h 3"/>
                <a:gd name="T22" fmla="*/ 3 w 4"/>
                <a:gd name="T23" fmla="*/ 3 h 3"/>
                <a:gd name="T24" fmla="*/ 4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8" name="Freeform 211">
              <a:extLst>
                <a:ext uri="{FF2B5EF4-FFF2-40B4-BE49-F238E27FC236}">
                  <a16:creationId xmlns:a16="http://schemas.microsoft.com/office/drawing/2014/main" id="{E3C65716-719F-7B4B-2E01-6BD6C0F30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613" y="2474913"/>
              <a:ext cx="20637" cy="12700"/>
            </a:xfrm>
            <a:custGeom>
              <a:avLst/>
              <a:gdLst>
                <a:gd name="T0" fmla="*/ 10 w 13"/>
                <a:gd name="T1" fmla="*/ 0 h 8"/>
                <a:gd name="T2" fmla="*/ 6 w 13"/>
                <a:gd name="T3" fmla="*/ 2 h 8"/>
                <a:gd name="T4" fmla="*/ 4 w 13"/>
                <a:gd name="T5" fmla="*/ 2 h 8"/>
                <a:gd name="T6" fmla="*/ 2 w 13"/>
                <a:gd name="T7" fmla="*/ 3 h 8"/>
                <a:gd name="T8" fmla="*/ 1 w 13"/>
                <a:gd name="T9" fmla="*/ 5 h 8"/>
                <a:gd name="T10" fmla="*/ 0 w 13"/>
                <a:gd name="T11" fmla="*/ 6 h 8"/>
                <a:gd name="T12" fmla="*/ 1 w 13"/>
                <a:gd name="T13" fmla="*/ 7 h 8"/>
                <a:gd name="T14" fmla="*/ 2 w 13"/>
                <a:gd name="T15" fmla="*/ 7 h 8"/>
                <a:gd name="T16" fmla="*/ 3 w 13"/>
                <a:gd name="T17" fmla="*/ 8 h 8"/>
                <a:gd name="T18" fmla="*/ 4 w 13"/>
                <a:gd name="T19" fmla="*/ 8 h 8"/>
                <a:gd name="T20" fmla="*/ 7 w 13"/>
                <a:gd name="T21" fmla="*/ 7 h 8"/>
                <a:gd name="T22" fmla="*/ 9 w 13"/>
                <a:gd name="T23" fmla="*/ 6 h 8"/>
                <a:gd name="T24" fmla="*/ 12 w 13"/>
                <a:gd name="T25" fmla="*/ 6 h 8"/>
                <a:gd name="T26" fmla="*/ 12 w 13"/>
                <a:gd name="T27" fmla="*/ 6 h 8"/>
                <a:gd name="T28" fmla="*/ 13 w 13"/>
                <a:gd name="T29" fmla="*/ 6 h 8"/>
                <a:gd name="T30" fmla="*/ 13 w 13"/>
                <a:gd name="T31" fmla="*/ 5 h 8"/>
                <a:gd name="T32" fmla="*/ 12 w 13"/>
                <a:gd name="T33" fmla="*/ 5 h 8"/>
                <a:gd name="T34" fmla="*/ 12 w 13"/>
                <a:gd name="T35" fmla="*/ 5 h 8"/>
                <a:gd name="T36" fmla="*/ 12 w 13"/>
                <a:gd name="T37" fmla="*/ 4 h 8"/>
                <a:gd name="T38" fmla="*/ 12 w 13"/>
                <a:gd name="T39" fmla="*/ 3 h 8"/>
                <a:gd name="T40" fmla="*/ 12 w 13"/>
                <a:gd name="T41" fmla="*/ 2 h 8"/>
                <a:gd name="T42" fmla="*/ 11 w 13"/>
                <a:gd name="T43" fmla="*/ 1 h 8"/>
                <a:gd name="T44" fmla="*/ 11 w 13"/>
                <a:gd name="T45" fmla="*/ 0 h 8"/>
                <a:gd name="T46" fmla="*/ 10 w 13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7" y="7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9" name="Freeform 212">
              <a:extLst>
                <a:ext uri="{FF2B5EF4-FFF2-40B4-BE49-F238E27FC236}">
                  <a16:creationId xmlns:a16="http://schemas.microsoft.com/office/drawing/2014/main" id="{59FE2FAB-2155-BA46-117F-684E25458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3" y="26082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0" name="Freeform 213">
              <a:extLst>
                <a:ext uri="{FF2B5EF4-FFF2-40B4-BE49-F238E27FC236}">
                  <a16:creationId xmlns:a16="http://schemas.microsoft.com/office/drawing/2014/main" id="{B536F974-6B5E-21C9-E1C4-FF6FBF3D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426" y="2328863"/>
              <a:ext cx="1120775" cy="482600"/>
            </a:xfrm>
            <a:custGeom>
              <a:avLst/>
              <a:gdLst>
                <a:gd name="T0" fmla="*/ 392 w 706"/>
                <a:gd name="T1" fmla="*/ 285 h 304"/>
                <a:gd name="T2" fmla="*/ 410 w 706"/>
                <a:gd name="T3" fmla="*/ 260 h 304"/>
                <a:gd name="T4" fmla="*/ 485 w 706"/>
                <a:gd name="T5" fmla="*/ 263 h 304"/>
                <a:gd name="T6" fmla="*/ 608 w 706"/>
                <a:gd name="T7" fmla="*/ 235 h 304"/>
                <a:gd name="T8" fmla="*/ 650 w 706"/>
                <a:gd name="T9" fmla="*/ 235 h 304"/>
                <a:gd name="T10" fmla="*/ 683 w 706"/>
                <a:gd name="T11" fmla="*/ 243 h 304"/>
                <a:gd name="T12" fmla="*/ 702 w 706"/>
                <a:gd name="T13" fmla="*/ 231 h 304"/>
                <a:gd name="T14" fmla="*/ 690 w 706"/>
                <a:gd name="T15" fmla="*/ 209 h 304"/>
                <a:gd name="T16" fmla="*/ 687 w 706"/>
                <a:gd name="T17" fmla="*/ 184 h 304"/>
                <a:gd name="T18" fmla="*/ 683 w 706"/>
                <a:gd name="T19" fmla="*/ 148 h 304"/>
                <a:gd name="T20" fmla="*/ 691 w 706"/>
                <a:gd name="T21" fmla="*/ 127 h 304"/>
                <a:gd name="T22" fmla="*/ 686 w 706"/>
                <a:gd name="T23" fmla="*/ 103 h 304"/>
                <a:gd name="T24" fmla="*/ 661 w 706"/>
                <a:gd name="T25" fmla="*/ 79 h 304"/>
                <a:gd name="T26" fmla="*/ 646 w 706"/>
                <a:gd name="T27" fmla="*/ 46 h 304"/>
                <a:gd name="T28" fmla="*/ 623 w 706"/>
                <a:gd name="T29" fmla="*/ 25 h 304"/>
                <a:gd name="T30" fmla="*/ 586 w 706"/>
                <a:gd name="T31" fmla="*/ 31 h 304"/>
                <a:gd name="T32" fmla="*/ 548 w 706"/>
                <a:gd name="T33" fmla="*/ 51 h 304"/>
                <a:gd name="T34" fmla="*/ 502 w 706"/>
                <a:gd name="T35" fmla="*/ 50 h 304"/>
                <a:gd name="T36" fmla="*/ 462 w 706"/>
                <a:gd name="T37" fmla="*/ 59 h 304"/>
                <a:gd name="T38" fmla="*/ 427 w 706"/>
                <a:gd name="T39" fmla="*/ 49 h 304"/>
                <a:gd name="T40" fmla="*/ 388 w 706"/>
                <a:gd name="T41" fmla="*/ 40 h 304"/>
                <a:gd name="T42" fmla="*/ 349 w 706"/>
                <a:gd name="T43" fmla="*/ 21 h 304"/>
                <a:gd name="T44" fmla="*/ 319 w 706"/>
                <a:gd name="T45" fmla="*/ 6 h 304"/>
                <a:gd name="T46" fmla="*/ 241 w 706"/>
                <a:gd name="T47" fmla="*/ 16 h 304"/>
                <a:gd name="T48" fmla="*/ 195 w 706"/>
                <a:gd name="T49" fmla="*/ 49 h 304"/>
                <a:gd name="T50" fmla="*/ 113 w 706"/>
                <a:gd name="T51" fmla="*/ 49 h 304"/>
                <a:gd name="T52" fmla="*/ 138 w 706"/>
                <a:gd name="T53" fmla="*/ 66 h 304"/>
                <a:gd name="T54" fmla="*/ 108 w 706"/>
                <a:gd name="T55" fmla="*/ 81 h 304"/>
                <a:gd name="T56" fmla="*/ 91 w 706"/>
                <a:gd name="T57" fmla="*/ 86 h 304"/>
                <a:gd name="T58" fmla="*/ 69 w 706"/>
                <a:gd name="T59" fmla="*/ 86 h 304"/>
                <a:gd name="T60" fmla="*/ 32 w 706"/>
                <a:gd name="T61" fmla="*/ 86 h 304"/>
                <a:gd name="T62" fmla="*/ 4 w 706"/>
                <a:gd name="T63" fmla="*/ 108 h 304"/>
                <a:gd name="T64" fmla="*/ 30 w 706"/>
                <a:gd name="T65" fmla="*/ 125 h 304"/>
                <a:gd name="T66" fmla="*/ 26 w 706"/>
                <a:gd name="T67" fmla="*/ 144 h 304"/>
                <a:gd name="T68" fmla="*/ 37 w 706"/>
                <a:gd name="T69" fmla="*/ 160 h 304"/>
                <a:gd name="T70" fmla="*/ 30 w 706"/>
                <a:gd name="T71" fmla="*/ 174 h 304"/>
                <a:gd name="T72" fmla="*/ 26 w 706"/>
                <a:gd name="T73" fmla="*/ 182 h 304"/>
                <a:gd name="T74" fmla="*/ 15 w 706"/>
                <a:gd name="T75" fmla="*/ 169 h 304"/>
                <a:gd name="T76" fmla="*/ 9 w 706"/>
                <a:gd name="T77" fmla="*/ 184 h 304"/>
                <a:gd name="T78" fmla="*/ 20 w 706"/>
                <a:gd name="T79" fmla="*/ 196 h 304"/>
                <a:gd name="T80" fmla="*/ 40 w 706"/>
                <a:gd name="T81" fmla="*/ 201 h 304"/>
                <a:gd name="T82" fmla="*/ 42 w 706"/>
                <a:gd name="T83" fmla="*/ 226 h 304"/>
                <a:gd name="T84" fmla="*/ 52 w 706"/>
                <a:gd name="T85" fmla="*/ 237 h 304"/>
                <a:gd name="T86" fmla="*/ 48 w 706"/>
                <a:gd name="T87" fmla="*/ 242 h 304"/>
                <a:gd name="T88" fmla="*/ 57 w 706"/>
                <a:gd name="T89" fmla="*/ 249 h 304"/>
                <a:gd name="T90" fmla="*/ 79 w 706"/>
                <a:gd name="T91" fmla="*/ 252 h 304"/>
                <a:gd name="T92" fmla="*/ 58 w 706"/>
                <a:gd name="T93" fmla="*/ 259 h 304"/>
                <a:gd name="T94" fmla="*/ 65 w 706"/>
                <a:gd name="T95" fmla="*/ 260 h 304"/>
                <a:gd name="T96" fmla="*/ 74 w 706"/>
                <a:gd name="T97" fmla="*/ 263 h 304"/>
                <a:gd name="T98" fmla="*/ 82 w 706"/>
                <a:gd name="T99" fmla="*/ 259 h 304"/>
                <a:gd name="T100" fmla="*/ 95 w 706"/>
                <a:gd name="T101" fmla="*/ 259 h 304"/>
                <a:gd name="T102" fmla="*/ 107 w 706"/>
                <a:gd name="T103" fmla="*/ 262 h 304"/>
                <a:gd name="T104" fmla="*/ 114 w 706"/>
                <a:gd name="T105" fmla="*/ 278 h 304"/>
                <a:gd name="T106" fmla="*/ 139 w 706"/>
                <a:gd name="T107" fmla="*/ 288 h 304"/>
                <a:gd name="T108" fmla="*/ 167 w 706"/>
                <a:gd name="T109" fmla="*/ 283 h 304"/>
                <a:gd name="T110" fmla="*/ 176 w 706"/>
                <a:gd name="T111" fmla="*/ 256 h 304"/>
                <a:gd name="T112" fmla="*/ 233 w 706"/>
                <a:gd name="T113" fmla="*/ 281 h 304"/>
                <a:gd name="T114" fmla="*/ 273 w 706"/>
                <a:gd name="T115" fmla="*/ 290 h 304"/>
                <a:gd name="T116" fmla="*/ 297 w 706"/>
                <a:gd name="T117" fmla="*/ 283 h 304"/>
                <a:gd name="T118" fmla="*/ 334 w 706"/>
                <a:gd name="T119" fmla="*/ 261 h 304"/>
                <a:gd name="T120" fmla="*/ 360 w 706"/>
                <a:gd name="T121" fmla="*/ 262 h 304"/>
                <a:gd name="T122" fmla="*/ 376 w 706"/>
                <a:gd name="T123" fmla="*/ 27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6" h="304">
                  <a:moveTo>
                    <a:pt x="372" y="300"/>
                  </a:moveTo>
                  <a:lnTo>
                    <a:pt x="373" y="300"/>
                  </a:lnTo>
                  <a:lnTo>
                    <a:pt x="373" y="301"/>
                  </a:lnTo>
                  <a:lnTo>
                    <a:pt x="373" y="302"/>
                  </a:lnTo>
                  <a:lnTo>
                    <a:pt x="374" y="303"/>
                  </a:lnTo>
                  <a:lnTo>
                    <a:pt x="376" y="303"/>
                  </a:lnTo>
                  <a:lnTo>
                    <a:pt x="377" y="303"/>
                  </a:lnTo>
                  <a:lnTo>
                    <a:pt x="380" y="304"/>
                  </a:lnTo>
                  <a:lnTo>
                    <a:pt x="380" y="303"/>
                  </a:lnTo>
                  <a:lnTo>
                    <a:pt x="380" y="303"/>
                  </a:lnTo>
                  <a:lnTo>
                    <a:pt x="380" y="303"/>
                  </a:lnTo>
                  <a:lnTo>
                    <a:pt x="380" y="300"/>
                  </a:lnTo>
                  <a:lnTo>
                    <a:pt x="381" y="298"/>
                  </a:lnTo>
                  <a:lnTo>
                    <a:pt x="383" y="298"/>
                  </a:lnTo>
                  <a:lnTo>
                    <a:pt x="384" y="298"/>
                  </a:lnTo>
                  <a:lnTo>
                    <a:pt x="385" y="296"/>
                  </a:lnTo>
                  <a:lnTo>
                    <a:pt x="386" y="296"/>
                  </a:lnTo>
                  <a:lnTo>
                    <a:pt x="387" y="296"/>
                  </a:lnTo>
                  <a:lnTo>
                    <a:pt x="388" y="296"/>
                  </a:lnTo>
                  <a:lnTo>
                    <a:pt x="388" y="295"/>
                  </a:lnTo>
                  <a:lnTo>
                    <a:pt x="388" y="288"/>
                  </a:lnTo>
                  <a:lnTo>
                    <a:pt x="388" y="287"/>
                  </a:lnTo>
                  <a:lnTo>
                    <a:pt x="388" y="287"/>
                  </a:lnTo>
                  <a:lnTo>
                    <a:pt x="388" y="286"/>
                  </a:lnTo>
                  <a:lnTo>
                    <a:pt x="388" y="286"/>
                  </a:lnTo>
                  <a:lnTo>
                    <a:pt x="388" y="285"/>
                  </a:lnTo>
                  <a:lnTo>
                    <a:pt x="389" y="286"/>
                  </a:lnTo>
                  <a:lnTo>
                    <a:pt x="389" y="286"/>
                  </a:lnTo>
                  <a:lnTo>
                    <a:pt x="390" y="286"/>
                  </a:lnTo>
                  <a:lnTo>
                    <a:pt x="391" y="286"/>
                  </a:lnTo>
                  <a:lnTo>
                    <a:pt x="391" y="286"/>
                  </a:lnTo>
                  <a:lnTo>
                    <a:pt x="391" y="286"/>
                  </a:lnTo>
                  <a:lnTo>
                    <a:pt x="392" y="286"/>
                  </a:lnTo>
                  <a:lnTo>
                    <a:pt x="392" y="285"/>
                  </a:lnTo>
                  <a:lnTo>
                    <a:pt x="396" y="286"/>
                  </a:lnTo>
                  <a:lnTo>
                    <a:pt x="397" y="286"/>
                  </a:lnTo>
                  <a:lnTo>
                    <a:pt x="399" y="285"/>
                  </a:lnTo>
                  <a:lnTo>
                    <a:pt x="399" y="284"/>
                  </a:lnTo>
                  <a:lnTo>
                    <a:pt x="399" y="283"/>
                  </a:lnTo>
                  <a:lnTo>
                    <a:pt x="398" y="282"/>
                  </a:lnTo>
                  <a:lnTo>
                    <a:pt x="398" y="281"/>
                  </a:lnTo>
                  <a:lnTo>
                    <a:pt x="397" y="281"/>
                  </a:lnTo>
                  <a:lnTo>
                    <a:pt x="396" y="281"/>
                  </a:lnTo>
                  <a:lnTo>
                    <a:pt x="396" y="280"/>
                  </a:lnTo>
                  <a:lnTo>
                    <a:pt x="397" y="279"/>
                  </a:lnTo>
                  <a:lnTo>
                    <a:pt x="397" y="278"/>
                  </a:lnTo>
                  <a:lnTo>
                    <a:pt x="396" y="278"/>
                  </a:lnTo>
                  <a:lnTo>
                    <a:pt x="395" y="277"/>
                  </a:lnTo>
                  <a:lnTo>
                    <a:pt x="394" y="275"/>
                  </a:lnTo>
                  <a:lnTo>
                    <a:pt x="394" y="274"/>
                  </a:lnTo>
                  <a:lnTo>
                    <a:pt x="394" y="273"/>
                  </a:lnTo>
                  <a:lnTo>
                    <a:pt x="395" y="271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6" y="265"/>
                  </a:lnTo>
                  <a:lnTo>
                    <a:pt x="397" y="263"/>
                  </a:lnTo>
                  <a:lnTo>
                    <a:pt x="397" y="262"/>
                  </a:lnTo>
                  <a:lnTo>
                    <a:pt x="397" y="261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8" y="259"/>
                  </a:lnTo>
                  <a:lnTo>
                    <a:pt x="398" y="258"/>
                  </a:lnTo>
                  <a:lnTo>
                    <a:pt x="399" y="258"/>
                  </a:lnTo>
                  <a:lnTo>
                    <a:pt x="406" y="260"/>
                  </a:lnTo>
                  <a:lnTo>
                    <a:pt x="408" y="260"/>
                  </a:lnTo>
                  <a:lnTo>
                    <a:pt x="409" y="260"/>
                  </a:lnTo>
                  <a:lnTo>
                    <a:pt x="410" y="260"/>
                  </a:lnTo>
                  <a:lnTo>
                    <a:pt x="411" y="260"/>
                  </a:lnTo>
                  <a:lnTo>
                    <a:pt x="412" y="260"/>
                  </a:lnTo>
                  <a:lnTo>
                    <a:pt x="413" y="262"/>
                  </a:lnTo>
                  <a:lnTo>
                    <a:pt x="413" y="263"/>
                  </a:lnTo>
                  <a:lnTo>
                    <a:pt x="413" y="265"/>
                  </a:lnTo>
                  <a:lnTo>
                    <a:pt x="413" y="266"/>
                  </a:lnTo>
                  <a:lnTo>
                    <a:pt x="413" y="267"/>
                  </a:lnTo>
                  <a:lnTo>
                    <a:pt x="414" y="267"/>
                  </a:lnTo>
                  <a:lnTo>
                    <a:pt x="414" y="266"/>
                  </a:lnTo>
                  <a:lnTo>
                    <a:pt x="415" y="265"/>
                  </a:lnTo>
                  <a:lnTo>
                    <a:pt x="416" y="265"/>
                  </a:lnTo>
                  <a:lnTo>
                    <a:pt x="416" y="266"/>
                  </a:lnTo>
                  <a:lnTo>
                    <a:pt x="417" y="266"/>
                  </a:lnTo>
                  <a:lnTo>
                    <a:pt x="420" y="265"/>
                  </a:lnTo>
                  <a:lnTo>
                    <a:pt x="421" y="265"/>
                  </a:lnTo>
                  <a:lnTo>
                    <a:pt x="427" y="266"/>
                  </a:lnTo>
                  <a:lnTo>
                    <a:pt x="429" y="266"/>
                  </a:lnTo>
                  <a:lnTo>
                    <a:pt x="434" y="262"/>
                  </a:lnTo>
                  <a:lnTo>
                    <a:pt x="436" y="261"/>
                  </a:lnTo>
                  <a:lnTo>
                    <a:pt x="442" y="260"/>
                  </a:lnTo>
                  <a:lnTo>
                    <a:pt x="448" y="258"/>
                  </a:lnTo>
                  <a:lnTo>
                    <a:pt x="450" y="258"/>
                  </a:lnTo>
                  <a:lnTo>
                    <a:pt x="450" y="257"/>
                  </a:lnTo>
                  <a:lnTo>
                    <a:pt x="455" y="255"/>
                  </a:lnTo>
                  <a:lnTo>
                    <a:pt x="456" y="253"/>
                  </a:lnTo>
                  <a:lnTo>
                    <a:pt x="457" y="253"/>
                  </a:lnTo>
                  <a:lnTo>
                    <a:pt x="460" y="254"/>
                  </a:lnTo>
                  <a:lnTo>
                    <a:pt x="467" y="256"/>
                  </a:lnTo>
                  <a:lnTo>
                    <a:pt x="470" y="257"/>
                  </a:lnTo>
                  <a:lnTo>
                    <a:pt x="473" y="260"/>
                  </a:lnTo>
                  <a:lnTo>
                    <a:pt x="474" y="262"/>
                  </a:lnTo>
                  <a:lnTo>
                    <a:pt x="477" y="263"/>
                  </a:lnTo>
                  <a:lnTo>
                    <a:pt x="479" y="263"/>
                  </a:lnTo>
                  <a:lnTo>
                    <a:pt x="485" y="263"/>
                  </a:lnTo>
                  <a:lnTo>
                    <a:pt x="486" y="263"/>
                  </a:lnTo>
                  <a:lnTo>
                    <a:pt x="489" y="263"/>
                  </a:lnTo>
                  <a:lnTo>
                    <a:pt x="494" y="265"/>
                  </a:lnTo>
                  <a:lnTo>
                    <a:pt x="497" y="265"/>
                  </a:lnTo>
                  <a:lnTo>
                    <a:pt x="503" y="263"/>
                  </a:lnTo>
                  <a:lnTo>
                    <a:pt x="516" y="260"/>
                  </a:lnTo>
                  <a:lnTo>
                    <a:pt x="524" y="259"/>
                  </a:lnTo>
                  <a:lnTo>
                    <a:pt x="527" y="256"/>
                  </a:lnTo>
                  <a:lnTo>
                    <a:pt x="529" y="256"/>
                  </a:lnTo>
                  <a:lnTo>
                    <a:pt x="531" y="255"/>
                  </a:lnTo>
                  <a:lnTo>
                    <a:pt x="532" y="255"/>
                  </a:lnTo>
                  <a:lnTo>
                    <a:pt x="534" y="253"/>
                  </a:lnTo>
                  <a:lnTo>
                    <a:pt x="540" y="250"/>
                  </a:lnTo>
                  <a:lnTo>
                    <a:pt x="541" y="249"/>
                  </a:lnTo>
                  <a:lnTo>
                    <a:pt x="541" y="249"/>
                  </a:lnTo>
                  <a:lnTo>
                    <a:pt x="542" y="249"/>
                  </a:lnTo>
                  <a:lnTo>
                    <a:pt x="542" y="248"/>
                  </a:lnTo>
                  <a:lnTo>
                    <a:pt x="544" y="248"/>
                  </a:lnTo>
                  <a:lnTo>
                    <a:pt x="550" y="245"/>
                  </a:lnTo>
                  <a:lnTo>
                    <a:pt x="551" y="244"/>
                  </a:lnTo>
                  <a:lnTo>
                    <a:pt x="558" y="243"/>
                  </a:lnTo>
                  <a:lnTo>
                    <a:pt x="567" y="245"/>
                  </a:lnTo>
                  <a:lnTo>
                    <a:pt x="569" y="245"/>
                  </a:lnTo>
                  <a:lnTo>
                    <a:pt x="570" y="246"/>
                  </a:lnTo>
                  <a:lnTo>
                    <a:pt x="581" y="245"/>
                  </a:lnTo>
                  <a:lnTo>
                    <a:pt x="596" y="242"/>
                  </a:lnTo>
                  <a:lnTo>
                    <a:pt x="601" y="241"/>
                  </a:lnTo>
                  <a:lnTo>
                    <a:pt x="602" y="239"/>
                  </a:lnTo>
                  <a:lnTo>
                    <a:pt x="605" y="237"/>
                  </a:lnTo>
                  <a:lnTo>
                    <a:pt x="607" y="235"/>
                  </a:lnTo>
                  <a:lnTo>
                    <a:pt x="607" y="235"/>
                  </a:lnTo>
                  <a:lnTo>
                    <a:pt x="608" y="234"/>
                  </a:lnTo>
                  <a:lnTo>
                    <a:pt x="608" y="235"/>
                  </a:lnTo>
                  <a:lnTo>
                    <a:pt x="608" y="235"/>
                  </a:lnTo>
                  <a:lnTo>
                    <a:pt x="609" y="236"/>
                  </a:lnTo>
                  <a:lnTo>
                    <a:pt x="609" y="236"/>
                  </a:lnTo>
                  <a:lnTo>
                    <a:pt x="610" y="236"/>
                  </a:lnTo>
                  <a:lnTo>
                    <a:pt x="611" y="236"/>
                  </a:lnTo>
                  <a:lnTo>
                    <a:pt x="611" y="237"/>
                  </a:lnTo>
                  <a:lnTo>
                    <a:pt x="613" y="238"/>
                  </a:lnTo>
                  <a:lnTo>
                    <a:pt x="613" y="238"/>
                  </a:lnTo>
                  <a:lnTo>
                    <a:pt x="612" y="241"/>
                  </a:lnTo>
                  <a:lnTo>
                    <a:pt x="613" y="242"/>
                  </a:lnTo>
                  <a:lnTo>
                    <a:pt x="613" y="243"/>
                  </a:lnTo>
                  <a:lnTo>
                    <a:pt x="613" y="243"/>
                  </a:lnTo>
                  <a:lnTo>
                    <a:pt x="615" y="243"/>
                  </a:lnTo>
                  <a:lnTo>
                    <a:pt x="618" y="243"/>
                  </a:lnTo>
                  <a:lnTo>
                    <a:pt x="621" y="243"/>
                  </a:lnTo>
                  <a:lnTo>
                    <a:pt x="621" y="242"/>
                  </a:lnTo>
                  <a:lnTo>
                    <a:pt x="622" y="240"/>
                  </a:lnTo>
                  <a:lnTo>
                    <a:pt x="626" y="234"/>
                  </a:lnTo>
                  <a:lnTo>
                    <a:pt x="627" y="234"/>
                  </a:lnTo>
                  <a:lnTo>
                    <a:pt x="627" y="233"/>
                  </a:lnTo>
                  <a:lnTo>
                    <a:pt x="628" y="232"/>
                  </a:lnTo>
                  <a:lnTo>
                    <a:pt x="629" y="232"/>
                  </a:lnTo>
                  <a:lnTo>
                    <a:pt x="630" y="232"/>
                  </a:lnTo>
                  <a:lnTo>
                    <a:pt x="630" y="233"/>
                  </a:lnTo>
                  <a:lnTo>
                    <a:pt x="634" y="234"/>
                  </a:lnTo>
                  <a:lnTo>
                    <a:pt x="635" y="235"/>
                  </a:lnTo>
                  <a:lnTo>
                    <a:pt x="637" y="234"/>
                  </a:lnTo>
                  <a:lnTo>
                    <a:pt x="638" y="233"/>
                  </a:lnTo>
                  <a:lnTo>
                    <a:pt x="639" y="232"/>
                  </a:lnTo>
                  <a:lnTo>
                    <a:pt x="641" y="232"/>
                  </a:lnTo>
                  <a:lnTo>
                    <a:pt x="643" y="232"/>
                  </a:lnTo>
                  <a:lnTo>
                    <a:pt x="648" y="235"/>
                  </a:lnTo>
                  <a:lnTo>
                    <a:pt x="649" y="235"/>
                  </a:lnTo>
                  <a:lnTo>
                    <a:pt x="650" y="235"/>
                  </a:lnTo>
                  <a:lnTo>
                    <a:pt x="650" y="235"/>
                  </a:lnTo>
                  <a:lnTo>
                    <a:pt x="651" y="235"/>
                  </a:lnTo>
                  <a:lnTo>
                    <a:pt x="652" y="235"/>
                  </a:lnTo>
                  <a:lnTo>
                    <a:pt x="653" y="236"/>
                  </a:lnTo>
                  <a:lnTo>
                    <a:pt x="655" y="238"/>
                  </a:lnTo>
                  <a:lnTo>
                    <a:pt x="656" y="238"/>
                  </a:lnTo>
                  <a:lnTo>
                    <a:pt x="657" y="237"/>
                  </a:lnTo>
                  <a:lnTo>
                    <a:pt x="658" y="237"/>
                  </a:lnTo>
                  <a:lnTo>
                    <a:pt x="659" y="238"/>
                  </a:lnTo>
                  <a:lnTo>
                    <a:pt x="660" y="238"/>
                  </a:lnTo>
                  <a:lnTo>
                    <a:pt x="661" y="238"/>
                  </a:lnTo>
                  <a:lnTo>
                    <a:pt x="665" y="238"/>
                  </a:lnTo>
                  <a:lnTo>
                    <a:pt x="666" y="238"/>
                  </a:lnTo>
                  <a:lnTo>
                    <a:pt x="667" y="238"/>
                  </a:lnTo>
                  <a:lnTo>
                    <a:pt x="668" y="238"/>
                  </a:lnTo>
                  <a:lnTo>
                    <a:pt x="669" y="239"/>
                  </a:lnTo>
                  <a:lnTo>
                    <a:pt x="669" y="238"/>
                  </a:lnTo>
                  <a:lnTo>
                    <a:pt x="671" y="238"/>
                  </a:lnTo>
                  <a:lnTo>
                    <a:pt x="672" y="237"/>
                  </a:lnTo>
                  <a:lnTo>
                    <a:pt x="673" y="235"/>
                  </a:lnTo>
                  <a:lnTo>
                    <a:pt x="675" y="235"/>
                  </a:lnTo>
                  <a:lnTo>
                    <a:pt x="677" y="235"/>
                  </a:lnTo>
                  <a:lnTo>
                    <a:pt x="677" y="235"/>
                  </a:lnTo>
                  <a:lnTo>
                    <a:pt x="678" y="235"/>
                  </a:lnTo>
                  <a:lnTo>
                    <a:pt x="682" y="236"/>
                  </a:lnTo>
                  <a:lnTo>
                    <a:pt x="683" y="237"/>
                  </a:lnTo>
                  <a:lnTo>
                    <a:pt x="684" y="237"/>
                  </a:lnTo>
                  <a:lnTo>
                    <a:pt x="685" y="238"/>
                  </a:lnTo>
                  <a:lnTo>
                    <a:pt x="685" y="239"/>
                  </a:lnTo>
                  <a:lnTo>
                    <a:pt x="685" y="240"/>
                  </a:lnTo>
                  <a:lnTo>
                    <a:pt x="685" y="241"/>
                  </a:lnTo>
                  <a:lnTo>
                    <a:pt x="685" y="242"/>
                  </a:lnTo>
                  <a:lnTo>
                    <a:pt x="684" y="242"/>
                  </a:lnTo>
                  <a:lnTo>
                    <a:pt x="683" y="242"/>
                  </a:lnTo>
                  <a:lnTo>
                    <a:pt x="683" y="243"/>
                  </a:lnTo>
                  <a:lnTo>
                    <a:pt x="682" y="243"/>
                  </a:lnTo>
                  <a:lnTo>
                    <a:pt x="682" y="244"/>
                  </a:lnTo>
                  <a:lnTo>
                    <a:pt x="683" y="246"/>
                  </a:lnTo>
                  <a:lnTo>
                    <a:pt x="684" y="250"/>
                  </a:lnTo>
                  <a:lnTo>
                    <a:pt x="685" y="250"/>
                  </a:lnTo>
                  <a:lnTo>
                    <a:pt x="685" y="251"/>
                  </a:lnTo>
                  <a:lnTo>
                    <a:pt x="686" y="251"/>
                  </a:lnTo>
                  <a:lnTo>
                    <a:pt x="687" y="251"/>
                  </a:lnTo>
                  <a:lnTo>
                    <a:pt x="687" y="250"/>
                  </a:lnTo>
                  <a:lnTo>
                    <a:pt x="688" y="248"/>
                  </a:lnTo>
                  <a:lnTo>
                    <a:pt x="688" y="247"/>
                  </a:lnTo>
                  <a:lnTo>
                    <a:pt x="692" y="246"/>
                  </a:lnTo>
                  <a:lnTo>
                    <a:pt x="693" y="245"/>
                  </a:lnTo>
                  <a:lnTo>
                    <a:pt x="693" y="244"/>
                  </a:lnTo>
                  <a:lnTo>
                    <a:pt x="694" y="243"/>
                  </a:lnTo>
                  <a:lnTo>
                    <a:pt x="695" y="242"/>
                  </a:lnTo>
                  <a:lnTo>
                    <a:pt x="697" y="241"/>
                  </a:lnTo>
                  <a:lnTo>
                    <a:pt x="698" y="240"/>
                  </a:lnTo>
                  <a:lnTo>
                    <a:pt x="699" y="240"/>
                  </a:lnTo>
                  <a:lnTo>
                    <a:pt x="703" y="241"/>
                  </a:lnTo>
                  <a:lnTo>
                    <a:pt x="703" y="242"/>
                  </a:lnTo>
                  <a:lnTo>
                    <a:pt x="704" y="242"/>
                  </a:lnTo>
                  <a:lnTo>
                    <a:pt x="704" y="241"/>
                  </a:lnTo>
                  <a:lnTo>
                    <a:pt x="704" y="240"/>
                  </a:lnTo>
                  <a:lnTo>
                    <a:pt x="703" y="240"/>
                  </a:lnTo>
                  <a:lnTo>
                    <a:pt x="703" y="238"/>
                  </a:lnTo>
                  <a:lnTo>
                    <a:pt x="704" y="238"/>
                  </a:lnTo>
                  <a:lnTo>
                    <a:pt x="705" y="238"/>
                  </a:lnTo>
                  <a:lnTo>
                    <a:pt x="705" y="237"/>
                  </a:lnTo>
                  <a:lnTo>
                    <a:pt x="705" y="235"/>
                  </a:lnTo>
                  <a:lnTo>
                    <a:pt x="704" y="235"/>
                  </a:lnTo>
                  <a:lnTo>
                    <a:pt x="703" y="233"/>
                  </a:lnTo>
                  <a:lnTo>
                    <a:pt x="702" y="232"/>
                  </a:lnTo>
                  <a:lnTo>
                    <a:pt x="702" y="231"/>
                  </a:lnTo>
                  <a:lnTo>
                    <a:pt x="700" y="232"/>
                  </a:lnTo>
                  <a:lnTo>
                    <a:pt x="700" y="231"/>
                  </a:lnTo>
                  <a:lnTo>
                    <a:pt x="699" y="230"/>
                  </a:lnTo>
                  <a:lnTo>
                    <a:pt x="699" y="229"/>
                  </a:lnTo>
                  <a:lnTo>
                    <a:pt x="697" y="229"/>
                  </a:lnTo>
                  <a:lnTo>
                    <a:pt x="696" y="229"/>
                  </a:lnTo>
                  <a:lnTo>
                    <a:pt x="696" y="228"/>
                  </a:lnTo>
                  <a:lnTo>
                    <a:pt x="697" y="226"/>
                  </a:lnTo>
                  <a:lnTo>
                    <a:pt x="697" y="226"/>
                  </a:lnTo>
                  <a:lnTo>
                    <a:pt x="696" y="225"/>
                  </a:lnTo>
                  <a:lnTo>
                    <a:pt x="696" y="224"/>
                  </a:lnTo>
                  <a:lnTo>
                    <a:pt x="697" y="222"/>
                  </a:lnTo>
                  <a:lnTo>
                    <a:pt x="697" y="221"/>
                  </a:lnTo>
                  <a:lnTo>
                    <a:pt x="697" y="220"/>
                  </a:lnTo>
                  <a:lnTo>
                    <a:pt x="696" y="219"/>
                  </a:lnTo>
                  <a:lnTo>
                    <a:pt x="695" y="218"/>
                  </a:lnTo>
                  <a:lnTo>
                    <a:pt x="695" y="218"/>
                  </a:lnTo>
                  <a:lnTo>
                    <a:pt x="696" y="217"/>
                  </a:lnTo>
                  <a:lnTo>
                    <a:pt x="697" y="217"/>
                  </a:lnTo>
                  <a:lnTo>
                    <a:pt x="698" y="216"/>
                  </a:lnTo>
                  <a:lnTo>
                    <a:pt x="697" y="216"/>
                  </a:lnTo>
                  <a:lnTo>
                    <a:pt x="696" y="214"/>
                  </a:lnTo>
                  <a:lnTo>
                    <a:pt x="695" y="213"/>
                  </a:lnTo>
                  <a:lnTo>
                    <a:pt x="694" y="212"/>
                  </a:lnTo>
                  <a:lnTo>
                    <a:pt x="693" y="212"/>
                  </a:lnTo>
                  <a:lnTo>
                    <a:pt x="693" y="213"/>
                  </a:lnTo>
                  <a:lnTo>
                    <a:pt x="693" y="213"/>
                  </a:lnTo>
                  <a:lnTo>
                    <a:pt x="692" y="213"/>
                  </a:lnTo>
                  <a:lnTo>
                    <a:pt x="692" y="212"/>
                  </a:lnTo>
                  <a:lnTo>
                    <a:pt x="692" y="211"/>
                  </a:lnTo>
                  <a:lnTo>
                    <a:pt x="691" y="211"/>
                  </a:lnTo>
                  <a:lnTo>
                    <a:pt x="691" y="210"/>
                  </a:lnTo>
                  <a:lnTo>
                    <a:pt x="690" y="209"/>
                  </a:lnTo>
                  <a:lnTo>
                    <a:pt x="690" y="209"/>
                  </a:lnTo>
                  <a:lnTo>
                    <a:pt x="689" y="209"/>
                  </a:lnTo>
                  <a:lnTo>
                    <a:pt x="688" y="208"/>
                  </a:lnTo>
                  <a:lnTo>
                    <a:pt x="687" y="208"/>
                  </a:lnTo>
                  <a:lnTo>
                    <a:pt x="685" y="208"/>
                  </a:lnTo>
                  <a:lnTo>
                    <a:pt x="684" y="208"/>
                  </a:lnTo>
                  <a:lnTo>
                    <a:pt x="683" y="207"/>
                  </a:lnTo>
                  <a:lnTo>
                    <a:pt x="683" y="206"/>
                  </a:lnTo>
                  <a:lnTo>
                    <a:pt x="684" y="206"/>
                  </a:lnTo>
                  <a:lnTo>
                    <a:pt x="684" y="205"/>
                  </a:lnTo>
                  <a:lnTo>
                    <a:pt x="684" y="204"/>
                  </a:lnTo>
                  <a:lnTo>
                    <a:pt x="684" y="203"/>
                  </a:lnTo>
                  <a:lnTo>
                    <a:pt x="684" y="202"/>
                  </a:lnTo>
                  <a:lnTo>
                    <a:pt x="685" y="201"/>
                  </a:lnTo>
                  <a:lnTo>
                    <a:pt x="686" y="200"/>
                  </a:lnTo>
                  <a:lnTo>
                    <a:pt x="686" y="200"/>
                  </a:lnTo>
                  <a:lnTo>
                    <a:pt x="686" y="198"/>
                  </a:lnTo>
                  <a:lnTo>
                    <a:pt x="687" y="197"/>
                  </a:lnTo>
                  <a:lnTo>
                    <a:pt x="688" y="197"/>
                  </a:lnTo>
                  <a:lnTo>
                    <a:pt x="688" y="196"/>
                  </a:lnTo>
                  <a:lnTo>
                    <a:pt x="688" y="195"/>
                  </a:lnTo>
                  <a:lnTo>
                    <a:pt x="689" y="195"/>
                  </a:lnTo>
                  <a:lnTo>
                    <a:pt x="689" y="194"/>
                  </a:lnTo>
                  <a:lnTo>
                    <a:pt x="690" y="193"/>
                  </a:lnTo>
                  <a:lnTo>
                    <a:pt x="690" y="192"/>
                  </a:lnTo>
                  <a:lnTo>
                    <a:pt x="690" y="190"/>
                  </a:lnTo>
                  <a:lnTo>
                    <a:pt x="691" y="189"/>
                  </a:lnTo>
                  <a:lnTo>
                    <a:pt x="692" y="187"/>
                  </a:lnTo>
                  <a:lnTo>
                    <a:pt x="693" y="186"/>
                  </a:lnTo>
                  <a:lnTo>
                    <a:pt x="693" y="185"/>
                  </a:lnTo>
                  <a:lnTo>
                    <a:pt x="693" y="184"/>
                  </a:lnTo>
                  <a:lnTo>
                    <a:pt x="692" y="184"/>
                  </a:lnTo>
                  <a:lnTo>
                    <a:pt x="691" y="184"/>
                  </a:lnTo>
                  <a:lnTo>
                    <a:pt x="689" y="184"/>
                  </a:lnTo>
                  <a:lnTo>
                    <a:pt x="687" y="184"/>
                  </a:lnTo>
                  <a:lnTo>
                    <a:pt x="686" y="184"/>
                  </a:lnTo>
                  <a:lnTo>
                    <a:pt x="686" y="183"/>
                  </a:lnTo>
                  <a:lnTo>
                    <a:pt x="686" y="182"/>
                  </a:lnTo>
                  <a:lnTo>
                    <a:pt x="686" y="180"/>
                  </a:lnTo>
                  <a:lnTo>
                    <a:pt x="686" y="177"/>
                  </a:lnTo>
                  <a:lnTo>
                    <a:pt x="687" y="177"/>
                  </a:lnTo>
                  <a:lnTo>
                    <a:pt x="686" y="175"/>
                  </a:lnTo>
                  <a:lnTo>
                    <a:pt x="686" y="173"/>
                  </a:lnTo>
                  <a:lnTo>
                    <a:pt x="686" y="172"/>
                  </a:lnTo>
                  <a:lnTo>
                    <a:pt x="686" y="171"/>
                  </a:lnTo>
                  <a:lnTo>
                    <a:pt x="686" y="171"/>
                  </a:lnTo>
                  <a:lnTo>
                    <a:pt x="686" y="170"/>
                  </a:lnTo>
                  <a:lnTo>
                    <a:pt x="685" y="170"/>
                  </a:lnTo>
                  <a:lnTo>
                    <a:pt x="686" y="169"/>
                  </a:lnTo>
                  <a:lnTo>
                    <a:pt x="685" y="168"/>
                  </a:lnTo>
                  <a:lnTo>
                    <a:pt x="685" y="167"/>
                  </a:lnTo>
                  <a:lnTo>
                    <a:pt x="685" y="166"/>
                  </a:lnTo>
                  <a:lnTo>
                    <a:pt x="686" y="162"/>
                  </a:lnTo>
                  <a:lnTo>
                    <a:pt x="686" y="161"/>
                  </a:lnTo>
                  <a:lnTo>
                    <a:pt x="684" y="160"/>
                  </a:lnTo>
                  <a:lnTo>
                    <a:pt x="683" y="159"/>
                  </a:lnTo>
                  <a:lnTo>
                    <a:pt x="683" y="158"/>
                  </a:lnTo>
                  <a:lnTo>
                    <a:pt x="682" y="158"/>
                  </a:lnTo>
                  <a:lnTo>
                    <a:pt x="682" y="157"/>
                  </a:lnTo>
                  <a:lnTo>
                    <a:pt x="682" y="156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0" y="153"/>
                  </a:lnTo>
                  <a:lnTo>
                    <a:pt x="681" y="152"/>
                  </a:lnTo>
                  <a:lnTo>
                    <a:pt x="682" y="152"/>
                  </a:lnTo>
                  <a:lnTo>
                    <a:pt x="682" y="152"/>
                  </a:lnTo>
                  <a:lnTo>
                    <a:pt x="682" y="150"/>
                  </a:lnTo>
                  <a:lnTo>
                    <a:pt x="682" y="149"/>
                  </a:lnTo>
                  <a:lnTo>
                    <a:pt x="683" y="148"/>
                  </a:lnTo>
                  <a:lnTo>
                    <a:pt x="682" y="147"/>
                  </a:lnTo>
                  <a:lnTo>
                    <a:pt x="681" y="146"/>
                  </a:lnTo>
                  <a:lnTo>
                    <a:pt x="679" y="145"/>
                  </a:lnTo>
                  <a:lnTo>
                    <a:pt x="678" y="144"/>
                  </a:lnTo>
                  <a:lnTo>
                    <a:pt x="678" y="143"/>
                  </a:lnTo>
                  <a:lnTo>
                    <a:pt x="678" y="142"/>
                  </a:lnTo>
                  <a:lnTo>
                    <a:pt x="677" y="141"/>
                  </a:lnTo>
                  <a:lnTo>
                    <a:pt x="677" y="141"/>
                  </a:lnTo>
                  <a:lnTo>
                    <a:pt x="677" y="140"/>
                  </a:lnTo>
                  <a:lnTo>
                    <a:pt x="677" y="139"/>
                  </a:lnTo>
                  <a:lnTo>
                    <a:pt x="677" y="137"/>
                  </a:lnTo>
                  <a:lnTo>
                    <a:pt x="677" y="137"/>
                  </a:lnTo>
                  <a:lnTo>
                    <a:pt x="676" y="136"/>
                  </a:lnTo>
                  <a:lnTo>
                    <a:pt x="676" y="135"/>
                  </a:lnTo>
                  <a:lnTo>
                    <a:pt x="676" y="134"/>
                  </a:lnTo>
                  <a:lnTo>
                    <a:pt x="677" y="134"/>
                  </a:lnTo>
                  <a:lnTo>
                    <a:pt x="677" y="133"/>
                  </a:lnTo>
                  <a:lnTo>
                    <a:pt x="678" y="133"/>
                  </a:lnTo>
                  <a:lnTo>
                    <a:pt x="679" y="133"/>
                  </a:lnTo>
                  <a:lnTo>
                    <a:pt x="680" y="133"/>
                  </a:lnTo>
                  <a:lnTo>
                    <a:pt x="682" y="133"/>
                  </a:lnTo>
                  <a:lnTo>
                    <a:pt x="683" y="133"/>
                  </a:lnTo>
                  <a:lnTo>
                    <a:pt x="686" y="134"/>
                  </a:lnTo>
                  <a:lnTo>
                    <a:pt x="686" y="134"/>
                  </a:lnTo>
                  <a:lnTo>
                    <a:pt x="687" y="134"/>
                  </a:lnTo>
                  <a:lnTo>
                    <a:pt x="689" y="133"/>
                  </a:lnTo>
                  <a:lnTo>
                    <a:pt x="690" y="133"/>
                  </a:lnTo>
                  <a:lnTo>
                    <a:pt x="691" y="132"/>
                  </a:lnTo>
                  <a:lnTo>
                    <a:pt x="691" y="131"/>
                  </a:lnTo>
                  <a:lnTo>
                    <a:pt x="691" y="131"/>
                  </a:lnTo>
                  <a:lnTo>
                    <a:pt x="691" y="130"/>
                  </a:lnTo>
                  <a:lnTo>
                    <a:pt x="692" y="129"/>
                  </a:lnTo>
                  <a:lnTo>
                    <a:pt x="691" y="128"/>
                  </a:lnTo>
                  <a:lnTo>
                    <a:pt x="691" y="127"/>
                  </a:lnTo>
                  <a:lnTo>
                    <a:pt x="691" y="126"/>
                  </a:lnTo>
                  <a:lnTo>
                    <a:pt x="692" y="125"/>
                  </a:lnTo>
                  <a:lnTo>
                    <a:pt x="693" y="124"/>
                  </a:lnTo>
                  <a:lnTo>
                    <a:pt x="693" y="123"/>
                  </a:lnTo>
                  <a:lnTo>
                    <a:pt x="693" y="122"/>
                  </a:lnTo>
                  <a:lnTo>
                    <a:pt x="693" y="120"/>
                  </a:lnTo>
                  <a:lnTo>
                    <a:pt x="693" y="119"/>
                  </a:lnTo>
                  <a:lnTo>
                    <a:pt x="696" y="116"/>
                  </a:lnTo>
                  <a:lnTo>
                    <a:pt x="697" y="115"/>
                  </a:lnTo>
                  <a:lnTo>
                    <a:pt x="698" y="116"/>
                  </a:lnTo>
                  <a:lnTo>
                    <a:pt x="699" y="118"/>
                  </a:lnTo>
                  <a:lnTo>
                    <a:pt x="700" y="118"/>
                  </a:lnTo>
                  <a:lnTo>
                    <a:pt x="702" y="119"/>
                  </a:lnTo>
                  <a:lnTo>
                    <a:pt x="703" y="120"/>
                  </a:lnTo>
                  <a:lnTo>
                    <a:pt x="706" y="123"/>
                  </a:lnTo>
                  <a:lnTo>
                    <a:pt x="705" y="122"/>
                  </a:lnTo>
                  <a:lnTo>
                    <a:pt x="705" y="120"/>
                  </a:lnTo>
                  <a:lnTo>
                    <a:pt x="704" y="119"/>
                  </a:lnTo>
                  <a:lnTo>
                    <a:pt x="704" y="118"/>
                  </a:lnTo>
                  <a:lnTo>
                    <a:pt x="702" y="115"/>
                  </a:lnTo>
                  <a:lnTo>
                    <a:pt x="701" y="115"/>
                  </a:lnTo>
                  <a:lnTo>
                    <a:pt x="700" y="114"/>
                  </a:lnTo>
                  <a:lnTo>
                    <a:pt x="698" y="113"/>
                  </a:lnTo>
                  <a:lnTo>
                    <a:pt x="697" y="113"/>
                  </a:lnTo>
                  <a:lnTo>
                    <a:pt x="697" y="112"/>
                  </a:lnTo>
                  <a:lnTo>
                    <a:pt x="697" y="111"/>
                  </a:lnTo>
                  <a:lnTo>
                    <a:pt x="696" y="110"/>
                  </a:lnTo>
                  <a:lnTo>
                    <a:pt x="696" y="109"/>
                  </a:lnTo>
                  <a:lnTo>
                    <a:pt x="695" y="108"/>
                  </a:lnTo>
                  <a:lnTo>
                    <a:pt x="694" y="108"/>
                  </a:lnTo>
                  <a:lnTo>
                    <a:pt x="693" y="107"/>
                  </a:lnTo>
                  <a:lnTo>
                    <a:pt x="690" y="105"/>
                  </a:lnTo>
                  <a:lnTo>
                    <a:pt x="688" y="103"/>
                  </a:lnTo>
                  <a:lnTo>
                    <a:pt x="686" y="103"/>
                  </a:lnTo>
                  <a:lnTo>
                    <a:pt x="685" y="103"/>
                  </a:lnTo>
                  <a:lnTo>
                    <a:pt x="683" y="103"/>
                  </a:lnTo>
                  <a:lnTo>
                    <a:pt x="682" y="104"/>
                  </a:lnTo>
                  <a:lnTo>
                    <a:pt x="681" y="104"/>
                  </a:lnTo>
                  <a:lnTo>
                    <a:pt x="680" y="104"/>
                  </a:lnTo>
                  <a:lnTo>
                    <a:pt x="679" y="103"/>
                  </a:lnTo>
                  <a:lnTo>
                    <a:pt x="678" y="103"/>
                  </a:lnTo>
                  <a:lnTo>
                    <a:pt x="677" y="104"/>
                  </a:lnTo>
                  <a:lnTo>
                    <a:pt x="677" y="105"/>
                  </a:lnTo>
                  <a:lnTo>
                    <a:pt x="671" y="104"/>
                  </a:lnTo>
                  <a:lnTo>
                    <a:pt x="669" y="101"/>
                  </a:lnTo>
                  <a:lnTo>
                    <a:pt x="665" y="100"/>
                  </a:lnTo>
                  <a:lnTo>
                    <a:pt x="663" y="99"/>
                  </a:lnTo>
                  <a:lnTo>
                    <a:pt x="662" y="98"/>
                  </a:lnTo>
                  <a:lnTo>
                    <a:pt x="663" y="98"/>
                  </a:lnTo>
                  <a:lnTo>
                    <a:pt x="665" y="97"/>
                  </a:lnTo>
                  <a:lnTo>
                    <a:pt x="665" y="96"/>
                  </a:lnTo>
                  <a:lnTo>
                    <a:pt x="663" y="94"/>
                  </a:lnTo>
                  <a:lnTo>
                    <a:pt x="663" y="93"/>
                  </a:lnTo>
                  <a:lnTo>
                    <a:pt x="664" y="93"/>
                  </a:lnTo>
                  <a:lnTo>
                    <a:pt x="664" y="92"/>
                  </a:lnTo>
                  <a:lnTo>
                    <a:pt x="663" y="91"/>
                  </a:lnTo>
                  <a:lnTo>
                    <a:pt x="661" y="89"/>
                  </a:lnTo>
                  <a:lnTo>
                    <a:pt x="660" y="88"/>
                  </a:lnTo>
                  <a:lnTo>
                    <a:pt x="660" y="87"/>
                  </a:lnTo>
                  <a:lnTo>
                    <a:pt x="660" y="87"/>
                  </a:lnTo>
                  <a:lnTo>
                    <a:pt x="661" y="85"/>
                  </a:lnTo>
                  <a:lnTo>
                    <a:pt x="661" y="84"/>
                  </a:lnTo>
                  <a:lnTo>
                    <a:pt x="660" y="83"/>
                  </a:lnTo>
                  <a:lnTo>
                    <a:pt x="659" y="82"/>
                  </a:lnTo>
                  <a:lnTo>
                    <a:pt x="659" y="81"/>
                  </a:lnTo>
                  <a:lnTo>
                    <a:pt x="660" y="80"/>
                  </a:lnTo>
                  <a:lnTo>
                    <a:pt x="660" y="79"/>
                  </a:lnTo>
                  <a:lnTo>
                    <a:pt x="661" y="79"/>
                  </a:lnTo>
                  <a:lnTo>
                    <a:pt x="661" y="78"/>
                  </a:lnTo>
                  <a:lnTo>
                    <a:pt x="662" y="79"/>
                  </a:lnTo>
                  <a:lnTo>
                    <a:pt x="662" y="77"/>
                  </a:lnTo>
                  <a:lnTo>
                    <a:pt x="663" y="76"/>
                  </a:lnTo>
                  <a:lnTo>
                    <a:pt x="664" y="74"/>
                  </a:lnTo>
                  <a:lnTo>
                    <a:pt x="664" y="73"/>
                  </a:lnTo>
                  <a:lnTo>
                    <a:pt x="664" y="73"/>
                  </a:lnTo>
                  <a:lnTo>
                    <a:pt x="665" y="72"/>
                  </a:lnTo>
                  <a:lnTo>
                    <a:pt x="665" y="71"/>
                  </a:lnTo>
                  <a:lnTo>
                    <a:pt x="665" y="67"/>
                  </a:lnTo>
                  <a:lnTo>
                    <a:pt x="665" y="66"/>
                  </a:lnTo>
                  <a:lnTo>
                    <a:pt x="665" y="65"/>
                  </a:lnTo>
                  <a:lnTo>
                    <a:pt x="663" y="64"/>
                  </a:lnTo>
                  <a:lnTo>
                    <a:pt x="662" y="63"/>
                  </a:lnTo>
                  <a:lnTo>
                    <a:pt x="662" y="62"/>
                  </a:lnTo>
                  <a:lnTo>
                    <a:pt x="662" y="61"/>
                  </a:lnTo>
                  <a:lnTo>
                    <a:pt x="662" y="60"/>
                  </a:lnTo>
                  <a:lnTo>
                    <a:pt x="661" y="58"/>
                  </a:lnTo>
                  <a:lnTo>
                    <a:pt x="660" y="57"/>
                  </a:lnTo>
                  <a:lnTo>
                    <a:pt x="659" y="56"/>
                  </a:lnTo>
                  <a:lnTo>
                    <a:pt x="657" y="55"/>
                  </a:lnTo>
                  <a:lnTo>
                    <a:pt x="655" y="55"/>
                  </a:lnTo>
                  <a:lnTo>
                    <a:pt x="655" y="54"/>
                  </a:lnTo>
                  <a:lnTo>
                    <a:pt x="654" y="53"/>
                  </a:lnTo>
                  <a:lnTo>
                    <a:pt x="654" y="51"/>
                  </a:lnTo>
                  <a:lnTo>
                    <a:pt x="654" y="49"/>
                  </a:lnTo>
                  <a:lnTo>
                    <a:pt x="654" y="48"/>
                  </a:lnTo>
                  <a:lnTo>
                    <a:pt x="654" y="47"/>
                  </a:lnTo>
                  <a:lnTo>
                    <a:pt x="652" y="46"/>
                  </a:lnTo>
                  <a:lnTo>
                    <a:pt x="652" y="46"/>
                  </a:lnTo>
                  <a:lnTo>
                    <a:pt x="651" y="45"/>
                  </a:lnTo>
                  <a:lnTo>
                    <a:pt x="650" y="45"/>
                  </a:lnTo>
                  <a:lnTo>
                    <a:pt x="647" y="47"/>
                  </a:lnTo>
                  <a:lnTo>
                    <a:pt x="646" y="46"/>
                  </a:lnTo>
                  <a:lnTo>
                    <a:pt x="645" y="44"/>
                  </a:lnTo>
                  <a:lnTo>
                    <a:pt x="644" y="43"/>
                  </a:lnTo>
                  <a:lnTo>
                    <a:pt x="643" y="43"/>
                  </a:lnTo>
                  <a:lnTo>
                    <a:pt x="643" y="43"/>
                  </a:lnTo>
                  <a:lnTo>
                    <a:pt x="642" y="43"/>
                  </a:lnTo>
                  <a:lnTo>
                    <a:pt x="643" y="42"/>
                  </a:lnTo>
                  <a:lnTo>
                    <a:pt x="644" y="41"/>
                  </a:lnTo>
                  <a:lnTo>
                    <a:pt x="645" y="40"/>
                  </a:lnTo>
                  <a:lnTo>
                    <a:pt x="643" y="40"/>
                  </a:lnTo>
                  <a:lnTo>
                    <a:pt x="643" y="39"/>
                  </a:lnTo>
                  <a:lnTo>
                    <a:pt x="641" y="38"/>
                  </a:lnTo>
                  <a:lnTo>
                    <a:pt x="638" y="36"/>
                  </a:lnTo>
                  <a:lnTo>
                    <a:pt x="637" y="36"/>
                  </a:lnTo>
                  <a:lnTo>
                    <a:pt x="636" y="33"/>
                  </a:lnTo>
                  <a:lnTo>
                    <a:pt x="635" y="33"/>
                  </a:lnTo>
                  <a:lnTo>
                    <a:pt x="635" y="32"/>
                  </a:lnTo>
                  <a:lnTo>
                    <a:pt x="635" y="32"/>
                  </a:lnTo>
                  <a:lnTo>
                    <a:pt x="634" y="31"/>
                  </a:lnTo>
                  <a:lnTo>
                    <a:pt x="633" y="31"/>
                  </a:lnTo>
                  <a:lnTo>
                    <a:pt x="633" y="30"/>
                  </a:lnTo>
                  <a:lnTo>
                    <a:pt x="633" y="30"/>
                  </a:lnTo>
                  <a:lnTo>
                    <a:pt x="632" y="30"/>
                  </a:lnTo>
                  <a:lnTo>
                    <a:pt x="631" y="31"/>
                  </a:lnTo>
                  <a:lnTo>
                    <a:pt x="630" y="31"/>
                  </a:lnTo>
                  <a:lnTo>
                    <a:pt x="629" y="30"/>
                  </a:lnTo>
                  <a:lnTo>
                    <a:pt x="628" y="30"/>
                  </a:lnTo>
                  <a:lnTo>
                    <a:pt x="629" y="30"/>
                  </a:lnTo>
                  <a:lnTo>
                    <a:pt x="629" y="29"/>
                  </a:lnTo>
                  <a:lnTo>
                    <a:pt x="630" y="28"/>
                  </a:lnTo>
                  <a:lnTo>
                    <a:pt x="630" y="27"/>
                  </a:lnTo>
                  <a:lnTo>
                    <a:pt x="631" y="26"/>
                  </a:lnTo>
                  <a:lnTo>
                    <a:pt x="630" y="26"/>
                  </a:lnTo>
                  <a:lnTo>
                    <a:pt x="626" y="25"/>
                  </a:lnTo>
                  <a:lnTo>
                    <a:pt x="623" y="25"/>
                  </a:lnTo>
                  <a:lnTo>
                    <a:pt x="623" y="26"/>
                  </a:lnTo>
                  <a:lnTo>
                    <a:pt x="622" y="26"/>
                  </a:lnTo>
                  <a:lnTo>
                    <a:pt x="621" y="26"/>
                  </a:lnTo>
                  <a:lnTo>
                    <a:pt x="621" y="27"/>
                  </a:lnTo>
                  <a:lnTo>
                    <a:pt x="621" y="30"/>
                  </a:lnTo>
                  <a:lnTo>
                    <a:pt x="620" y="30"/>
                  </a:lnTo>
                  <a:lnTo>
                    <a:pt x="619" y="31"/>
                  </a:lnTo>
                  <a:lnTo>
                    <a:pt x="618" y="33"/>
                  </a:lnTo>
                  <a:lnTo>
                    <a:pt x="618" y="33"/>
                  </a:lnTo>
                  <a:lnTo>
                    <a:pt x="617" y="33"/>
                  </a:lnTo>
                  <a:lnTo>
                    <a:pt x="609" y="30"/>
                  </a:lnTo>
                  <a:lnTo>
                    <a:pt x="608" y="31"/>
                  </a:lnTo>
                  <a:lnTo>
                    <a:pt x="607" y="30"/>
                  </a:lnTo>
                  <a:lnTo>
                    <a:pt x="607" y="30"/>
                  </a:lnTo>
                  <a:lnTo>
                    <a:pt x="607" y="30"/>
                  </a:lnTo>
                  <a:lnTo>
                    <a:pt x="606" y="30"/>
                  </a:lnTo>
                  <a:lnTo>
                    <a:pt x="605" y="30"/>
                  </a:lnTo>
                  <a:lnTo>
                    <a:pt x="604" y="30"/>
                  </a:lnTo>
                  <a:lnTo>
                    <a:pt x="603" y="30"/>
                  </a:lnTo>
                  <a:lnTo>
                    <a:pt x="602" y="30"/>
                  </a:lnTo>
                  <a:lnTo>
                    <a:pt x="601" y="30"/>
                  </a:lnTo>
                  <a:lnTo>
                    <a:pt x="598" y="30"/>
                  </a:lnTo>
                  <a:lnTo>
                    <a:pt x="597" y="30"/>
                  </a:lnTo>
                  <a:lnTo>
                    <a:pt x="596" y="30"/>
                  </a:lnTo>
                  <a:lnTo>
                    <a:pt x="595" y="32"/>
                  </a:lnTo>
                  <a:lnTo>
                    <a:pt x="593" y="34"/>
                  </a:lnTo>
                  <a:lnTo>
                    <a:pt x="592" y="34"/>
                  </a:lnTo>
                  <a:lnTo>
                    <a:pt x="591" y="32"/>
                  </a:lnTo>
                  <a:lnTo>
                    <a:pt x="589" y="32"/>
                  </a:lnTo>
                  <a:lnTo>
                    <a:pt x="589" y="31"/>
                  </a:lnTo>
                  <a:lnTo>
                    <a:pt x="589" y="30"/>
                  </a:lnTo>
                  <a:lnTo>
                    <a:pt x="588" y="30"/>
                  </a:lnTo>
                  <a:lnTo>
                    <a:pt x="587" y="31"/>
                  </a:lnTo>
                  <a:lnTo>
                    <a:pt x="586" y="31"/>
                  </a:lnTo>
                  <a:lnTo>
                    <a:pt x="585" y="31"/>
                  </a:lnTo>
                  <a:lnTo>
                    <a:pt x="583" y="30"/>
                  </a:lnTo>
                  <a:lnTo>
                    <a:pt x="582" y="30"/>
                  </a:lnTo>
                  <a:lnTo>
                    <a:pt x="579" y="32"/>
                  </a:lnTo>
                  <a:lnTo>
                    <a:pt x="579" y="34"/>
                  </a:lnTo>
                  <a:lnTo>
                    <a:pt x="578" y="35"/>
                  </a:lnTo>
                  <a:lnTo>
                    <a:pt x="578" y="36"/>
                  </a:lnTo>
                  <a:lnTo>
                    <a:pt x="577" y="36"/>
                  </a:lnTo>
                  <a:lnTo>
                    <a:pt x="576" y="37"/>
                  </a:lnTo>
                  <a:lnTo>
                    <a:pt x="575" y="37"/>
                  </a:lnTo>
                  <a:lnTo>
                    <a:pt x="575" y="37"/>
                  </a:lnTo>
                  <a:lnTo>
                    <a:pt x="574" y="38"/>
                  </a:lnTo>
                  <a:lnTo>
                    <a:pt x="573" y="38"/>
                  </a:lnTo>
                  <a:lnTo>
                    <a:pt x="569" y="40"/>
                  </a:lnTo>
                  <a:lnTo>
                    <a:pt x="568" y="41"/>
                  </a:lnTo>
                  <a:lnTo>
                    <a:pt x="567" y="41"/>
                  </a:lnTo>
                  <a:lnTo>
                    <a:pt x="567" y="41"/>
                  </a:lnTo>
                  <a:lnTo>
                    <a:pt x="566" y="42"/>
                  </a:lnTo>
                  <a:lnTo>
                    <a:pt x="564" y="43"/>
                  </a:lnTo>
                  <a:lnTo>
                    <a:pt x="564" y="44"/>
                  </a:lnTo>
                  <a:lnTo>
                    <a:pt x="564" y="44"/>
                  </a:lnTo>
                  <a:lnTo>
                    <a:pt x="563" y="44"/>
                  </a:lnTo>
                  <a:lnTo>
                    <a:pt x="562" y="44"/>
                  </a:lnTo>
                  <a:lnTo>
                    <a:pt x="561" y="44"/>
                  </a:lnTo>
                  <a:lnTo>
                    <a:pt x="559" y="45"/>
                  </a:lnTo>
                  <a:lnTo>
                    <a:pt x="558" y="46"/>
                  </a:lnTo>
                  <a:lnTo>
                    <a:pt x="557" y="45"/>
                  </a:lnTo>
                  <a:lnTo>
                    <a:pt x="556" y="45"/>
                  </a:lnTo>
                  <a:lnTo>
                    <a:pt x="553" y="47"/>
                  </a:lnTo>
                  <a:lnTo>
                    <a:pt x="551" y="50"/>
                  </a:lnTo>
                  <a:lnTo>
                    <a:pt x="550" y="50"/>
                  </a:lnTo>
                  <a:lnTo>
                    <a:pt x="550" y="50"/>
                  </a:lnTo>
                  <a:lnTo>
                    <a:pt x="549" y="51"/>
                  </a:lnTo>
                  <a:lnTo>
                    <a:pt x="548" y="51"/>
                  </a:lnTo>
                  <a:lnTo>
                    <a:pt x="547" y="52"/>
                  </a:lnTo>
                  <a:lnTo>
                    <a:pt x="545" y="53"/>
                  </a:lnTo>
                  <a:lnTo>
                    <a:pt x="544" y="53"/>
                  </a:lnTo>
                  <a:lnTo>
                    <a:pt x="543" y="53"/>
                  </a:lnTo>
                  <a:lnTo>
                    <a:pt x="542" y="53"/>
                  </a:lnTo>
                  <a:lnTo>
                    <a:pt x="536" y="56"/>
                  </a:lnTo>
                  <a:lnTo>
                    <a:pt x="534" y="57"/>
                  </a:lnTo>
                  <a:lnTo>
                    <a:pt x="533" y="58"/>
                  </a:lnTo>
                  <a:lnTo>
                    <a:pt x="533" y="58"/>
                  </a:lnTo>
                  <a:lnTo>
                    <a:pt x="532" y="59"/>
                  </a:lnTo>
                  <a:lnTo>
                    <a:pt x="530" y="59"/>
                  </a:lnTo>
                  <a:lnTo>
                    <a:pt x="529" y="59"/>
                  </a:lnTo>
                  <a:lnTo>
                    <a:pt x="528" y="59"/>
                  </a:lnTo>
                  <a:lnTo>
                    <a:pt x="526" y="58"/>
                  </a:lnTo>
                  <a:lnTo>
                    <a:pt x="524" y="56"/>
                  </a:lnTo>
                  <a:lnTo>
                    <a:pt x="524" y="56"/>
                  </a:lnTo>
                  <a:lnTo>
                    <a:pt x="521" y="57"/>
                  </a:lnTo>
                  <a:lnTo>
                    <a:pt x="521" y="57"/>
                  </a:lnTo>
                  <a:lnTo>
                    <a:pt x="520" y="57"/>
                  </a:lnTo>
                  <a:lnTo>
                    <a:pt x="517" y="56"/>
                  </a:lnTo>
                  <a:lnTo>
                    <a:pt x="517" y="55"/>
                  </a:lnTo>
                  <a:lnTo>
                    <a:pt x="516" y="55"/>
                  </a:lnTo>
                  <a:lnTo>
                    <a:pt x="516" y="55"/>
                  </a:lnTo>
                  <a:lnTo>
                    <a:pt x="515" y="55"/>
                  </a:lnTo>
                  <a:lnTo>
                    <a:pt x="514" y="55"/>
                  </a:lnTo>
                  <a:lnTo>
                    <a:pt x="513" y="55"/>
                  </a:lnTo>
                  <a:lnTo>
                    <a:pt x="512" y="55"/>
                  </a:lnTo>
                  <a:lnTo>
                    <a:pt x="511" y="55"/>
                  </a:lnTo>
                  <a:lnTo>
                    <a:pt x="509" y="54"/>
                  </a:lnTo>
                  <a:lnTo>
                    <a:pt x="507" y="52"/>
                  </a:lnTo>
                  <a:lnTo>
                    <a:pt x="506" y="50"/>
                  </a:lnTo>
                  <a:lnTo>
                    <a:pt x="503" y="49"/>
                  </a:lnTo>
                  <a:lnTo>
                    <a:pt x="502" y="49"/>
                  </a:lnTo>
                  <a:lnTo>
                    <a:pt x="502" y="50"/>
                  </a:lnTo>
                  <a:lnTo>
                    <a:pt x="499" y="51"/>
                  </a:lnTo>
                  <a:lnTo>
                    <a:pt x="499" y="52"/>
                  </a:lnTo>
                  <a:lnTo>
                    <a:pt x="499" y="52"/>
                  </a:lnTo>
                  <a:lnTo>
                    <a:pt x="498" y="53"/>
                  </a:lnTo>
                  <a:lnTo>
                    <a:pt x="497" y="52"/>
                  </a:lnTo>
                  <a:lnTo>
                    <a:pt x="496" y="51"/>
                  </a:lnTo>
                  <a:lnTo>
                    <a:pt x="495" y="51"/>
                  </a:lnTo>
                  <a:lnTo>
                    <a:pt x="494" y="51"/>
                  </a:lnTo>
                  <a:lnTo>
                    <a:pt x="493" y="51"/>
                  </a:lnTo>
                  <a:lnTo>
                    <a:pt x="492" y="52"/>
                  </a:lnTo>
                  <a:lnTo>
                    <a:pt x="491" y="52"/>
                  </a:lnTo>
                  <a:lnTo>
                    <a:pt x="489" y="53"/>
                  </a:lnTo>
                  <a:lnTo>
                    <a:pt x="484" y="53"/>
                  </a:lnTo>
                  <a:lnTo>
                    <a:pt x="483" y="53"/>
                  </a:lnTo>
                  <a:lnTo>
                    <a:pt x="482" y="54"/>
                  </a:lnTo>
                  <a:lnTo>
                    <a:pt x="480" y="55"/>
                  </a:lnTo>
                  <a:lnTo>
                    <a:pt x="479" y="55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7" y="57"/>
                  </a:lnTo>
                  <a:lnTo>
                    <a:pt x="476" y="57"/>
                  </a:lnTo>
                  <a:lnTo>
                    <a:pt x="475" y="57"/>
                  </a:lnTo>
                  <a:lnTo>
                    <a:pt x="474" y="56"/>
                  </a:lnTo>
                  <a:lnTo>
                    <a:pt x="473" y="56"/>
                  </a:lnTo>
                  <a:lnTo>
                    <a:pt x="473" y="56"/>
                  </a:lnTo>
                  <a:lnTo>
                    <a:pt x="472" y="57"/>
                  </a:lnTo>
                  <a:lnTo>
                    <a:pt x="471" y="58"/>
                  </a:lnTo>
                  <a:lnTo>
                    <a:pt x="470" y="59"/>
                  </a:lnTo>
                  <a:lnTo>
                    <a:pt x="467" y="59"/>
                  </a:lnTo>
                  <a:lnTo>
                    <a:pt x="466" y="59"/>
                  </a:lnTo>
                  <a:lnTo>
                    <a:pt x="465" y="59"/>
                  </a:lnTo>
                  <a:lnTo>
                    <a:pt x="464" y="59"/>
                  </a:lnTo>
                  <a:lnTo>
                    <a:pt x="463" y="59"/>
                  </a:lnTo>
                  <a:lnTo>
                    <a:pt x="462" y="59"/>
                  </a:lnTo>
                  <a:lnTo>
                    <a:pt x="460" y="58"/>
                  </a:lnTo>
                  <a:lnTo>
                    <a:pt x="459" y="57"/>
                  </a:lnTo>
                  <a:lnTo>
                    <a:pt x="457" y="58"/>
                  </a:lnTo>
                  <a:lnTo>
                    <a:pt x="456" y="58"/>
                  </a:lnTo>
                  <a:lnTo>
                    <a:pt x="456" y="57"/>
                  </a:lnTo>
                  <a:lnTo>
                    <a:pt x="454" y="57"/>
                  </a:lnTo>
                  <a:lnTo>
                    <a:pt x="448" y="56"/>
                  </a:lnTo>
                  <a:lnTo>
                    <a:pt x="447" y="56"/>
                  </a:lnTo>
                  <a:lnTo>
                    <a:pt x="446" y="56"/>
                  </a:lnTo>
                  <a:lnTo>
                    <a:pt x="445" y="55"/>
                  </a:lnTo>
                  <a:lnTo>
                    <a:pt x="444" y="54"/>
                  </a:lnTo>
                  <a:lnTo>
                    <a:pt x="442" y="53"/>
                  </a:lnTo>
                  <a:lnTo>
                    <a:pt x="441" y="52"/>
                  </a:lnTo>
                  <a:lnTo>
                    <a:pt x="441" y="48"/>
                  </a:lnTo>
                  <a:lnTo>
                    <a:pt x="440" y="49"/>
                  </a:lnTo>
                  <a:lnTo>
                    <a:pt x="439" y="48"/>
                  </a:lnTo>
                  <a:lnTo>
                    <a:pt x="439" y="49"/>
                  </a:lnTo>
                  <a:lnTo>
                    <a:pt x="439" y="49"/>
                  </a:lnTo>
                  <a:lnTo>
                    <a:pt x="438" y="48"/>
                  </a:lnTo>
                  <a:lnTo>
                    <a:pt x="438" y="47"/>
                  </a:lnTo>
                  <a:lnTo>
                    <a:pt x="437" y="48"/>
                  </a:lnTo>
                  <a:lnTo>
                    <a:pt x="436" y="49"/>
                  </a:lnTo>
                  <a:lnTo>
                    <a:pt x="436" y="50"/>
                  </a:lnTo>
                  <a:lnTo>
                    <a:pt x="435" y="51"/>
                  </a:lnTo>
                  <a:lnTo>
                    <a:pt x="435" y="52"/>
                  </a:lnTo>
                  <a:lnTo>
                    <a:pt x="435" y="53"/>
                  </a:lnTo>
                  <a:lnTo>
                    <a:pt x="434" y="53"/>
                  </a:lnTo>
                  <a:lnTo>
                    <a:pt x="433" y="53"/>
                  </a:lnTo>
                  <a:lnTo>
                    <a:pt x="431" y="53"/>
                  </a:lnTo>
                  <a:lnTo>
                    <a:pt x="431" y="52"/>
                  </a:lnTo>
                  <a:lnTo>
                    <a:pt x="430" y="52"/>
                  </a:lnTo>
                  <a:lnTo>
                    <a:pt x="429" y="51"/>
                  </a:lnTo>
                  <a:lnTo>
                    <a:pt x="428" y="50"/>
                  </a:lnTo>
                  <a:lnTo>
                    <a:pt x="427" y="49"/>
                  </a:lnTo>
                  <a:lnTo>
                    <a:pt x="426" y="49"/>
                  </a:lnTo>
                  <a:lnTo>
                    <a:pt x="425" y="49"/>
                  </a:lnTo>
                  <a:lnTo>
                    <a:pt x="424" y="49"/>
                  </a:lnTo>
                  <a:lnTo>
                    <a:pt x="424" y="48"/>
                  </a:lnTo>
                  <a:lnTo>
                    <a:pt x="423" y="47"/>
                  </a:lnTo>
                  <a:lnTo>
                    <a:pt x="422" y="47"/>
                  </a:lnTo>
                  <a:lnTo>
                    <a:pt x="416" y="47"/>
                  </a:lnTo>
                  <a:lnTo>
                    <a:pt x="414" y="47"/>
                  </a:lnTo>
                  <a:lnTo>
                    <a:pt x="414" y="46"/>
                  </a:lnTo>
                  <a:lnTo>
                    <a:pt x="413" y="46"/>
                  </a:lnTo>
                  <a:lnTo>
                    <a:pt x="413" y="45"/>
                  </a:lnTo>
                  <a:lnTo>
                    <a:pt x="413" y="43"/>
                  </a:lnTo>
                  <a:lnTo>
                    <a:pt x="413" y="42"/>
                  </a:lnTo>
                  <a:lnTo>
                    <a:pt x="412" y="40"/>
                  </a:lnTo>
                  <a:lnTo>
                    <a:pt x="405" y="38"/>
                  </a:lnTo>
                  <a:lnTo>
                    <a:pt x="403" y="37"/>
                  </a:lnTo>
                  <a:lnTo>
                    <a:pt x="399" y="37"/>
                  </a:lnTo>
                  <a:lnTo>
                    <a:pt x="398" y="37"/>
                  </a:lnTo>
                  <a:lnTo>
                    <a:pt x="397" y="37"/>
                  </a:lnTo>
                  <a:lnTo>
                    <a:pt x="397" y="37"/>
                  </a:lnTo>
                  <a:lnTo>
                    <a:pt x="397" y="38"/>
                  </a:lnTo>
                  <a:lnTo>
                    <a:pt x="396" y="39"/>
                  </a:lnTo>
                  <a:lnTo>
                    <a:pt x="396" y="40"/>
                  </a:lnTo>
                  <a:lnTo>
                    <a:pt x="393" y="42"/>
                  </a:lnTo>
                  <a:lnTo>
                    <a:pt x="392" y="43"/>
                  </a:lnTo>
                  <a:lnTo>
                    <a:pt x="391" y="44"/>
                  </a:lnTo>
                  <a:lnTo>
                    <a:pt x="391" y="43"/>
                  </a:lnTo>
                  <a:lnTo>
                    <a:pt x="390" y="43"/>
                  </a:lnTo>
                  <a:lnTo>
                    <a:pt x="389" y="43"/>
                  </a:lnTo>
                  <a:lnTo>
                    <a:pt x="389" y="42"/>
                  </a:lnTo>
                  <a:lnTo>
                    <a:pt x="388" y="42"/>
                  </a:lnTo>
                  <a:lnTo>
                    <a:pt x="388" y="41"/>
                  </a:lnTo>
                  <a:lnTo>
                    <a:pt x="388" y="41"/>
                  </a:lnTo>
                  <a:lnTo>
                    <a:pt x="388" y="40"/>
                  </a:lnTo>
                  <a:lnTo>
                    <a:pt x="388" y="39"/>
                  </a:lnTo>
                  <a:lnTo>
                    <a:pt x="387" y="39"/>
                  </a:lnTo>
                  <a:lnTo>
                    <a:pt x="386" y="38"/>
                  </a:lnTo>
                  <a:lnTo>
                    <a:pt x="384" y="38"/>
                  </a:lnTo>
                  <a:lnTo>
                    <a:pt x="383" y="38"/>
                  </a:lnTo>
                  <a:lnTo>
                    <a:pt x="382" y="35"/>
                  </a:lnTo>
                  <a:lnTo>
                    <a:pt x="380" y="34"/>
                  </a:lnTo>
                  <a:lnTo>
                    <a:pt x="380" y="32"/>
                  </a:lnTo>
                  <a:lnTo>
                    <a:pt x="379" y="31"/>
                  </a:lnTo>
                  <a:lnTo>
                    <a:pt x="379" y="30"/>
                  </a:lnTo>
                  <a:lnTo>
                    <a:pt x="379" y="29"/>
                  </a:lnTo>
                  <a:lnTo>
                    <a:pt x="379" y="28"/>
                  </a:lnTo>
                  <a:lnTo>
                    <a:pt x="380" y="27"/>
                  </a:lnTo>
                  <a:lnTo>
                    <a:pt x="380" y="25"/>
                  </a:lnTo>
                  <a:lnTo>
                    <a:pt x="379" y="23"/>
                  </a:lnTo>
                  <a:lnTo>
                    <a:pt x="376" y="21"/>
                  </a:lnTo>
                  <a:lnTo>
                    <a:pt x="375" y="21"/>
                  </a:lnTo>
                  <a:lnTo>
                    <a:pt x="373" y="19"/>
                  </a:lnTo>
                  <a:lnTo>
                    <a:pt x="372" y="19"/>
                  </a:lnTo>
                  <a:lnTo>
                    <a:pt x="371" y="19"/>
                  </a:lnTo>
                  <a:lnTo>
                    <a:pt x="370" y="20"/>
                  </a:lnTo>
                  <a:lnTo>
                    <a:pt x="370" y="21"/>
                  </a:lnTo>
                  <a:lnTo>
                    <a:pt x="369" y="21"/>
                  </a:lnTo>
                  <a:lnTo>
                    <a:pt x="364" y="22"/>
                  </a:lnTo>
                  <a:lnTo>
                    <a:pt x="363" y="22"/>
                  </a:lnTo>
                  <a:lnTo>
                    <a:pt x="361" y="22"/>
                  </a:lnTo>
                  <a:lnTo>
                    <a:pt x="360" y="23"/>
                  </a:lnTo>
                  <a:lnTo>
                    <a:pt x="358" y="23"/>
                  </a:lnTo>
                  <a:lnTo>
                    <a:pt x="356" y="23"/>
                  </a:lnTo>
                  <a:lnTo>
                    <a:pt x="354" y="22"/>
                  </a:lnTo>
                  <a:lnTo>
                    <a:pt x="353" y="22"/>
                  </a:lnTo>
                  <a:lnTo>
                    <a:pt x="352" y="21"/>
                  </a:lnTo>
                  <a:lnTo>
                    <a:pt x="351" y="21"/>
                  </a:lnTo>
                  <a:lnTo>
                    <a:pt x="349" y="21"/>
                  </a:lnTo>
                  <a:lnTo>
                    <a:pt x="348" y="20"/>
                  </a:lnTo>
                  <a:lnTo>
                    <a:pt x="347" y="19"/>
                  </a:lnTo>
                  <a:lnTo>
                    <a:pt x="346" y="18"/>
                  </a:lnTo>
                  <a:lnTo>
                    <a:pt x="346" y="17"/>
                  </a:lnTo>
                  <a:lnTo>
                    <a:pt x="345" y="16"/>
                  </a:lnTo>
                  <a:lnTo>
                    <a:pt x="345" y="15"/>
                  </a:lnTo>
                  <a:lnTo>
                    <a:pt x="345" y="14"/>
                  </a:lnTo>
                  <a:lnTo>
                    <a:pt x="343" y="13"/>
                  </a:lnTo>
                  <a:lnTo>
                    <a:pt x="341" y="11"/>
                  </a:lnTo>
                  <a:lnTo>
                    <a:pt x="340" y="9"/>
                  </a:lnTo>
                  <a:lnTo>
                    <a:pt x="340" y="8"/>
                  </a:lnTo>
                  <a:lnTo>
                    <a:pt x="340" y="7"/>
                  </a:lnTo>
                  <a:lnTo>
                    <a:pt x="340" y="6"/>
                  </a:lnTo>
                  <a:lnTo>
                    <a:pt x="341" y="5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0" y="4"/>
                  </a:lnTo>
                  <a:lnTo>
                    <a:pt x="339" y="3"/>
                  </a:lnTo>
                  <a:lnTo>
                    <a:pt x="338" y="2"/>
                  </a:lnTo>
                  <a:lnTo>
                    <a:pt x="338" y="1"/>
                  </a:lnTo>
                  <a:lnTo>
                    <a:pt x="337" y="1"/>
                  </a:lnTo>
                  <a:lnTo>
                    <a:pt x="337" y="1"/>
                  </a:lnTo>
                  <a:lnTo>
                    <a:pt x="336" y="1"/>
                  </a:lnTo>
                  <a:lnTo>
                    <a:pt x="335" y="0"/>
                  </a:lnTo>
                  <a:lnTo>
                    <a:pt x="334" y="1"/>
                  </a:lnTo>
                  <a:lnTo>
                    <a:pt x="333" y="3"/>
                  </a:lnTo>
                  <a:lnTo>
                    <a:pt x="332" y="4"/>
                  </a:lnTo>
                  <a:lnTo>
                    <a:pt x="330" y="5"/>
                  </a:lnTo>
                  <a:lnTo>
                    <a:pt x="329" y="6"/>
                  </a:lnTo>
                  <a:lnTo>
                    <a:pt x="329" y="6"/>
                  </a:lnTo>
                  <a:lnTo>
                    <a:pt x="327" y="7"/>
                  </a:lnTo>
                  <a:lnTo>
                    <a:pt x="325" y="7"/>
                  </a:lnTo>
                  <a:lnTo>
                    <a:pt x="320" y="7"/>
                  </a:lnTo>
                  <a:lnTo>
                    <a:pt x="319" y="6"/>
                  </a:lnTo>
                  <a:lnTo>
                    <a:pt x="318" y="6"/>
                  </a:lnTo>
                  <a:lnTo>
                    <a:pt x="317" y="6"/>
                  </a:lnTo>
                  <a:lnTo>
                    <a:pt x="315" y="6"/>
                  </a:lnTo>
                  <a:lnTo>
                    <a:pt x="311" y="7"/>
                  </a:lnTo>
                  <a:lnTo>
                    <a:pt x="299" y="5"/>
                  </a:lnTo>
                  <a:lnTo>
                    <a:pt x="294" y="6"/>
                  </a:lnTo>
                  <a:lnTo>
                    <a:pt x="293" y="5"/>
                  </a:lnTo>
                  <a:lnTo>
                    <a:pt x="292" y="5"/>
                  </a:lnTo>
                  <a:lnTo>
                    <a:pt x="284" y="4"/>
                  </a:lnTo>
                  <a:lnTo>
                    <a:pt x="283" y="4"/>
                  </a:lnTo>
                  <a:lnTo>
                    <a:pt x="282" y="4"/>
                  </a:lnTo>
                  <a:lnTo>
                    <a:pt x="278" y="4"/>
                  </a:lnTo>
                  <a:lnTo>
                    <a:pt x="275" y="4"/>
                  </a:lnTo>
                  <a:lnTo>
                    <a:pt x="273" y="4"/>
                  </a:lnTo>
                  <a:lnTo>
                    <a:pt x="267" y="7"/>
                  </a:lnTo>
                  <a:lnTo>
                    <a:pt x="261" y="9"/>
                  </a:lnTo>
                  <a:lnTo>
                    <a:pt x="260" y="10"/>
                  </a:lnTo>
                  <a:lnTo>
                    <a:pt x="259" y="11"/>
                  </a:lnTo>
                  <a:lnTo>
                    <a:pt x="256" y="12"/>
                  </a:lnTo>
                  <a:lnTo>
                    <a:pt x="255" y="12"/>
                  </a:lnTo>
                  <a:lnTo>
                    <a:pt x="253" y="12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2" y="13"/>
                  </a:lnTo>
                  <a:lnTo>
                    <a:pt x="249" y="13"/>
                  </a:lnTo>
                  <a:lnTo>
                    <a:pt x="248" y="13"/>
                  </a:lnTo>
                  <a:lnTo>
                    <a:pt x="247" y="13"/>
                  </a:lnTo>
                  <a:lnTo>
                    <a:pt x="246" y="13"/>
                  </a:lnTo>
                  <a:lnTo>
                    <a:pt x="245" y="13"/>
                  </a:lnTo>
                  <a:lnTo>
                    <a:pt x="245" y="14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3" y="15"/>
                  </a:lnTo>
                  <a:lnTo>
                    <a:pt x="241" y="16"/>
                  </a:lnTo>
                  <a:lnTo>
                    <a:pt x="241" y="17"/>
                  </a:lnTo>
                  <a:lnTo>
                    <a:pt x="240" y="18"/>
                  </a:lnTo>
                  <a:lnTo>
                    <a:pt x="239" y="18"/>
                  </a:lnTo>
                  <a:lnTo>
                    <a:pt x="238" y="18"/>
                  </a:lnTo>
                  <a:lnTo>
                    <a:pt x="237" y="18"/>
                  </a:lnTo>
                  <a:lnTo>
                    <a:pt x="237" y="19"/>
                  </a:lnTo>
                  <a:lnTo>
                    <a:pt x="235" y="19"/>
                  </a:lnTo>
                  <a:lnTo>
                    <a:pt x="234" y="20"/>
                  </a:lnTo>
                  <a:lnTo>
                    <a:pt x="233" y="21"/>
                  </a:lnTo>
                  <a:lnTo>
                    <a:pt x="230" y="22"/>
                  </a:lnTo>
                  <a:lnTo>
                    <a:pt x="229" y="24"/>
                  </a:lnTo>
                  <a:lnTo>
                    <a:pt x="228" y="25"/>
                  </a:lnTo>
                  <a:lnTo>
                    <a:pt x="225" y="26"/>
                  </a:lnTo>
                  <a:lnTo>
                    <a:pt x="223" y="28"/>
                  </a:lnTo>
                  <a:lnTo>
                    <a:pt x="219" y="30"/>
                  </a:lnTo>
                  <a:lnTo>
                    <a:pt x="210" y="35"/>
                  </a:lnTo>
                  <a:lnTo>
                    <a:pt x="205" y="38"/>
                  </a:lnTo>
                  <a:lnTo>
                    <a:pt x="204" y="38"/>
                  </a:lnTo>
                  <a:lnTo>
                    <a:pt x="203" y="38"/>
                  </a:lnTo>
                  <a:lnTo>
                    <a:pt x="203" y="39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201" y="40"/>
                  </a:lnTo>
                  <a:lnTo>
                    <a:pt x="201" y="41"/>
                  </a:lnTo>
                  <a:lnTo>
                    <a:pt x="201" y="42"/>
                  </a:lnTo>
                  <a:lnTo>
                    <a:pt x="201" y="43"/>
                  </a:lnTo>
                  <a:lnTo>
                    <a:pt x="201" y="44"/>
                  </a:lnTo>
                  <a:lnTo>
                    <a:pt x="201" y="44"/>
                  </a:lnTo>
                  <a:lnTo>
                    <a:pt x="201" y="45"/>
                  </a:lnTo>
                  <a:lnTo>
                    <a:pt x="201" y="46"/>
                  </a:lnTo>
                  <a:lnTo>
                    <a:pt x="200" y="46"/>
                  </a:lnTo>
                  <a:lnTo>
                    <a:pt x="198" y="48"/>
                  </a:lnTo>
                  <a:lnTo>
                    <a:pt x="197" y="49"/>
                  </a:lnTo>
                  <a:lnTo>
                    <a:pt x="195" y="49"/>
                  </a:lnTo>
                  <a:lnTo>
                    <a:pt x="195" y="50"/>
                  </a:lnTo>
                  <a:lnTo>
                    <a:pt x="194" y="50"/>
                  </a:lnTo>
                  <a:lnTo>
                    <a:pt x="193" y="50"/>
                  </a:lnTo>
                  <a:lnTo>
                    <a:pt x="192" y="50"/>
                  </a:lnTo>
                  <a:lnTo>
                    <a:pt x="191" y="50"/>
                  </a:lnTo>
                  <a:lnTo>
                    <a:pt x="189" y="51"/>
                  </a:lnTo>
                  <a:lnTo>
                    <a:pt x="179" y="51"/>
                  </a:lnTo>
                  <a:lnTo>
                    <a:pt x="176" y="50"/>
                  </a:lnTo>
                  <a:lnTo>
                    <a:pt x="175" y="49"/>
                  </a:lnTo>
                  <a:lnTo>
                    <a:pt x="162" y="46"/>
                  </a:lnTo>
                  <a:lnTo>
                    <a:pt x="160" y="45"/>
                  </a:lnTo>
                  <a:lnTo>
                    <a:pt x="159" y="45"/>
                  </a:lnTo>
                  <a:lnTo>
                    <a:pt x="159" y="44"/>
                  </a:lnTo>
                  <a:lnTo>
                    <a:pt x="158" y="45"/>
                  </a:lnTo>
                  <a:lnTo>
                    <a:pt x="158" y="46"/>
                  </a:lnTo>
                  <a:lnTo>
                    <a:pt x="157" y="45"/>
                  </a:lnTo>
                  <a:lnTo>
                    <a:pt x="157" y="46"/>
                  </a:lnTo>
                  <a:lnTo>
                    <a:pt x="157" y="47"/>
                  </a:lnTo>
                  <a:lnTo>
                    <a:pt x="156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4" y="47"/>
                  </a:lnTo>
                  <a:lnTo>
                    <a:pt x="144" y="47"/>
                  </a:lnTo>
                  <a:lnTo>
                    <a:pt x="133" y="46"/>
                  </a:lnTo>
                  <a:lnTo>
                    <a:pt x="126" y="44"/>
                  </a:lnTo>
                  <a:lnTo>
                    <a:pt x="119" y="44"/>
                  </a:lnTo>
                  <a:lnTo>
                    <a:pt x="118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4" y="46"/>
                  </a:lnTo>
                  <a:lnTo>
                    <a:pt x="113" y="47"/>
                  </a:lnTo>
                  <a:lnTo>
                    <a:pt x="114" y="47"/>
                  </a:lnTo>
                  <a:lnTo>
                    <a:pt x="114" y="48"/>
                  </a:lnTo>
                  <a:lnTo>
                    <a:pt x="113" y="49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112" y="55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3" y="57"/>
                  </a:lnTo>
                  <a:lnTo>
                    <a:pt x="114" y="58"/>
                  </a:lnTo>
                  <a:lnTo>
                    <a:pt x="115" y="59"/>
                  </a:lnTo>
                  <a:lnTo>
                    <a:pt x="116" y="60"/>
                  </a:lnTo>
                  <a:lnTo>
                    <a:pt x="118" y="61"/>
                  </a:lnTo>
                  <a:lnTo>
                    <a:pt x="118" y="62"/>
                  </a:lnTo>
                  <a:lnTo>
                    <a:pt x="119" y="61"/>
                  </a:lnTo>
                  <a:lnTo>
                    <a:pt x="120" y="62"/>
                  </a:lnTo>
                  <a:lnTo>
                    <a:pt x="121" y="63"/>
                  </a:lnTo>
                  <a:lnTo>
                    <a:pt x="122" y="64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22" y="64"/>
                  </a:lnTo>
                  <a:lnTo>
                    <a:pt x="123" y="64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4" y="65"/>
                  </a:lnTo>
                  <a:lnTo>
                    <a:pt x="124" y="66"/>
                  </a:lnTo>
                  <a:lnTo>
                    <a:pt x="125" y="67"/>
                  </a:lnTo>
                  <a:lnTo>
                    <a:pt x="125" y="66"/>
                  </a:lnTo>
                  <a:lnTo>
                    <a:pt x="126" y="66"/>
                  </a:lnTo>
                  <a:lnTo>
                    <a:pt x="127" y="66"/>
                  </a:lnTo>
                  <a:lnTo>
                    <a:pt x="135" y="65"/>
                  </a:lnTo>
                  <a:lnTo>
                    <a:pt x="136" y="65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9" y="67"/>
                  </a:lnTo>
                  <a:lnTo>
                    <a:pt x="140" y="67"/>
                  </a:lnTo>
                  <a:lnTo>
                    <a:pt x="141" y="67"/>
                  </a:lnTo>
                  <a:lnTo>
                    <a:pt x="144" y="66"/>
                  </a:lnTo>
                  <a:lnTo>
                    <a:pt x="146" y="67"/>
                  </a:lnTo>
                  <a:lnTo>
                    <a:pt x="146" y="68"/>
                  </a:lnTo>
                  <a:lnTo>
                    <a:pt x="145" y="69"/>
                  </a:lnTo>
                  <a:lnTo>
                    <a:pt x="144" y="69"/>
                  </a:lnTo>
                  <a:lnTo>
                    <a:pt x="143" y="68"/>
                  </a:lnTo>
                  <a:lnTo>
                    <a:pt x="139" y="69"/>
                  </a:lnTo>
                  <a:lnTo>
                    <a:pt x="132" y="70"/>
                  </a:lnTo>
                  <a:lnTo>
                    <a:pt x="132" y="69"/>
                  </a:lnTo>
                  <a:lnTo>
                    <a:pt x="131" y="69"/>
                  </a:lnTo>
                  <a:lnTo>
                    <a:pt x="130" y="68"/>
                  </a:lnTo>
                  <a:lnTo>
                    <a:pt x="129" y="68"/>
                  </a:lnTo>
                  <a:lnTo>
                    <a:pt x="129" y="69"/>
                  </a:lnTo>
                  <a:lnTo>
                    <a:pt x="128" y="69"/>
                  </a:lnTo>
                  <a:lnTo>
                    <a:pt x="128" y="70"/>
                  </a:lnTo>
                  <a:lnTo>
                    <a:pt x="127" y="70"/>
                  </a:lnTo>
                  <a:lnTo>
                    <a:pt x="126" y="71"/>
                  </a:lnTo>
                  <a:lnTo>
                    <a:pt x="126" y="70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3" y="71"/>
                  </a:lnTo>
                  <a:lnTo>
                    <a:pt x="121" y="72"/>
                  </a:lnTo>
                  <a:lnTo>
                    <a:pt x="110" y="73"/>
                  </a:lnTo>
                  <a:lnTo>
                    <a:pt x="109" y="73"/>
                  </a:lnTo>
                  <a:lnTo>
                    <a:pt x="108" y="74"/>
                  </a:lnTo>
                  <a:lnTo>
                    <a:pt x="107" y="75"/>
                  </a:lnTo>
                  <a:lnTo>
                    <a:pt x="104" y="76"/>
                  </a:lnTo>
                  <a:lnTo>
                    <a:pt x="103" y="77"/>
                  </a:lnTo>
                  <a:lnTo>
                    <a:pt x="102" y="79"/>
                  </a:lnTo>
                  <a:lnTo>
                    <a:pt x="104" y="80"/>
                  </a:lnTo>
                  <a:lnTo>
                    <a:pt x="108" y="81"/>
                  </a:lnTo>
                  <a:lnTo>
                    <a:pt x="109" y="82"/>
                  </a:lnTo>
                  <a:lnTo>
                    <a:pt x="110" y="82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4" y="81"/>
                  </a:lnTo>
                  <a:lnTo>
                    <a:pt x="115" y="81"/>
                  </a:lnTo>
                  <a:lnTo>
                    <a:pt x="116" y="82"/>
                  </a:lnTo>
                  <a:lnTo>
                    <a:pt x="116" y="83"/>
                  </a:lnTo>
                  <a:lnTo>
                    <a:pt x="116" y="84"/>
                  </a:lnTo>
                  <a:lnTo>
                    <a:pt x="115" y="84"/>
                  </a:lnTo>
                  <a:lnTo>
                    <a:pt x="114" y="84"/>
                  </a:lnTo>
                  <a:lnTo>
                    <a:pt x="113" y="84"/>
                  </a:lnTo>
                  <a:lnTo>
                    <a:pt x="113" y="86"/>
                  </a:lnTo>
                  <a:lnTo>
                    <a:pt x="113" y="87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09" y="87"/>
                  </a:lnTo>
                  <a:lnTo>
                    <a:pt x="108" y="87"/>
                  </a:lnTo>
                  <a:lnTo>
                    <a:pt x="108" y="87"/>
                  </a:lnTo>
                  <a:lnTo>
                    <a:pt x="107" y="86"/>
                  </a:lnTo>
                  <a:lnTo>
                    <a:pt x="105" y="86"/>
                  </a:lnTo>
                  <a:lnTo>
                    <a:pt x="104" y="86"/>
                  </a:lnTo>
                  <a:lnTo>
                    <a:pt x="103" y="85"/>
                  </a:lnTo>
                  <a:lnTo>
                    <a:pt x="102" y="85"/>
                  </a:lnTo>
                  <a:lnTo>
                    <a:pt x="101" y="85"/>
                  </a:lnTo>
                  <a:lnTo>
                    <a:pt x="100" y="86"/>
                  </a:lnTo>
                  <a:lnTo>
                    <a:pt x="99" y="86"/>
                  </a:lnTo>
                  <a:lnTo>
                    <a:pt x="99" y="87"/>
                  </a:lnTo>
                  <a:lnTo>
                    <a:pt x="98" y="87"/>
                  </a:lnTo>
                  <a:lnTo>
                    <a:pt x="97" y="87"/>
                  </a:lnTo>
                  <a:lnTo>
                    <a:pt x="95" y="86"/>
                  </a:lnTo>
                  <a:lnTo>
                    <a:pt x="93" y="86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6" y="85"/>
                  </a:lnTo>
                  <a:lnTo>
                    <a:pt x="77" y="85"/>
                  </a:lnTo>
                  <a:lnTo>
                    <a:pt x="74" y="87"/>
                  </a:lnTo>
                  <a:lnTo>
                    <a:pt x="71" y="87"/>
                  </a:lnTo>
                  <a:lnTo>
                    <a:pt x="69" y="87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4" y="82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2" y="80"/>
                  </a:lnTo>
                  <a:lnTo>
                    <a:pt x="65" y="79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65" y="79"/>
                  </a:lnTo>
                  <a:lnTo>
                    <a:pt x="64" y="78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62" y="80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2" y="81"/>
                  </a:lnTo>
                  <a:lnTo>
                    <a:pt x="63" y="82"/>
                  </a:lnTo>
                  <a:lnTo>
                    <a:pt x="64" y="82"/>
                  </a:lnTo>
                  <a:lnTo>
                    <a:pt x="64" y="83"/>
                  </a:lnTo>
                  <a:lnTo>
                    <a:pt x="64" y="84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8" y="86"/>
                  </a:lnTo>
                  <a:lnTo>
                    <a:pt x="69" y="86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5" y="89"/>
                  </a:lnTo>
                  <a:lnTo>
                    <a:pt x="65" y="89"/>
                  </a:lnTo>
                  <a:lnTo>
                    <a:pt x="63" y="89"/>
                  </a:lnTo>
                  <a:lnTo>
                    <a:pt x="62" y="89"/>
                  </a:lnTo>
                  <a:lnTo>
                    <a:pt x="61" y="89"/>
                  </a:lnTo>
                  <a:lnTo>
                    <a:pt x="60" y="89"/>
                  </a:lnTo>
                  <a:lnTo>
                    <a:pt x="59" y="89"/>
                  </a:lnTo>
                  <a:lnTo>
                    <a:pt x="58" y="88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6" y="90"/>
                  </a:lnTo>
                  <a:lnTo>
                    <a:pt x="55" y="90"/>
                  </a:lnTo>
                  <a:lnTo>
                    <a:pt x="52" y="89"/>
                  </a:lnTo>
                  <a:lnTo>
                    <a:pt x="49" y="88"/>
                  </a:lnTo>
                  <a:lnTo>
                    <a:pt x="48" y="87"/>
                  </a:lnTo>
                  <a:lnTo>
                    <a:pt x="47" y="85"/>
                  </a:lnTo>
                  <a:lnTo>
                    <a:pt x="48" y="85"/>
                  </a:lnTo>
                  <a:lnTo>
                    <a:pt x="48" y="84"/>
                  </a:lnTo>
                  <a:lnTo>
                    <a:pt x="48" y="83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6" y="81"/>
                  </a:lnTo>
                  <a:lnTo>
                    <a:pt x="45" y="82"/>
                  </a:lnTo>
                  <a:lnTo>
                    <a:pt x="44" y="83"/>
                  </a:lnTo>
                  <a:lnTo>
                    <a:pt x="42" y="82"/>
                  </a:lnTo>
                  <a:lnTo>
                    <a:pt x="40" y="82"/>
                  </a:lnTo>
                  <a:lnTo>
                    <a:pt x="39" y="82"/>
                  </a:lnTo>
                  <a:lnTo>
                    <a:pt x="38" y="83"/>
                  </a:lnTo>
                  <a:lnTo>
                    <a:pt x="37" y="85"/>
                  </a:lnTo>
                  <a:lnTo>
                    <a:pt x="36" y="86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31" y="85"/>
                  </a:lnTo>
                  <a:lnTo>
                    <a:pt x="30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5" y="86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19" y="91"/>
                  </a:lnTo>
                  <a:lnTo>
                    <a:pt x="17" y="93"/>
                  </a:lnTo>
                  <a:lnTo>
                    <a:pt x="16" y="94"/>
                  </a:lnTo>
                  <a:lnTo>
                    <a:pt x="15" y="94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3" y="95"/>
                  </a:lnTo>
                  <a:lnTo>
                    <a:pt x="13" y="96"/>
                  </a:lnTo>
                  <a:lnTo>
                    <a:pt x="13" y="97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99"/>
                  </a:lnTo>
                  <a:lnTo>
                    <a:pt x="12" y="99"/>
                  </a:lnTo>
                  <a:lnTo>
                    <a:pt x="11" y="99"/>
                  </a:lnTo>
                  <a:lnTo>
                    <a:pt x="11" y="100"/>
                  </a:lnTo>
                  <a:lnTo>
                    <a:pt x="11" y="101"/>
                  </a:lnTo>
                  <a:lnTo>
                    <a:pt x="11" y="102"/>
                  </a:lnTo>
                  <a:lnTo>
                    <a:pt x="9" y="104"/>
                  </a:lnTo>
                  <a:lnTo>
                    <a:pt x="8" y="104"/>
                  </a:lnTo>
                  <a:lnTo>
                    <a:pt x="7" y="105"/>
                  </a:lnTo>
                  <a:lnTo>
                    <a:pt x="6" y="106"/>
                  </a:lnTo>
                  <a:lnTo>
                    <a:pt x="5" y="105"/>
                  </a:lnTo>
                  <a:lnTo>
                    <a:pt x="5" y="107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9"/>
                  </a:lnTo>
                  <a:lnTo>
                    <a:pt x="4" y="112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3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4" y="119"/>
                  </a:lnTo>
                  <a:lnTo>
                    <a:pt x="4" y="122"/>
                  </a:lnTo>
                  <a:lnTo>
                    <a:pt x="4" y="124"/>
                  </a:lnTo>
                  <a:lnTo>
                    <a:pt x="2" y="124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1"/>
                  </a:lnTo>
                  <a:lnTo>
                    <a:pt x="4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31"/>
                  </a:lnTo>
                  <a:lnTo>
                    <a:pt x="12" y="131"/>
                  </a:lnTo>
                  <a:lnTo>
                    <a:pt x="13" y="129"/>
                  </a:lnTo>
                  <a:lnTo>
                    <a:pt x="14" y="129"/>
                  </a:lnTo>
                  <a:lnTo>
                    <a:pt x="14" y="129"/>
                  </a:lnTo>
                  <a:lnTo>
                    <a:pt x="23" y="127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0" y="126"/>
                  </a:lnTo>
                  <a:lnTo>
                    <a:pt x="30" y="125"/>
                  </a:lnTo>
                  <a:lnTo>
                    <a:pt x="31" y="125"/>
                  </a:lnTo>
                  <a:lnTo>
                    <a:pt x="32" y="125"/>
                  </a:lnTo>
                  <a:lnTo>
                    <a:pt x="33" y="126"/>
                  </a:lnTo>
                  <a:lnTo>
                    <a:pt x="33" y="127"/>
                  </a:lnTo>
                  <a:lnTo>
                    <a:pt x="32" y="130"/>
                  </a:lnTo>
                  <a:lnTo>
                    <a:pt x="32" y="131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0" y="132"/>
                  </a:lnTo>
                  <a:lnTo>
                    <a:pt x="29" y="132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7" y="133"/>
                  </a:lnTo>
                  <a:lnTo>
                    <a:pt x="28" y="133"/>
                  </a:lnTo>
                  <a:lnTo>
                    <a:pt x="24" y="137"/>
                  </a:lnTo>
                  <a:lnTo>
                    <a:pt x="24" y="138"/>
                  </a:lnTo>
                  <a:lnTo>
                    <a:pt x="23" y="138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3" y="139"/>
                  </a:lnTo>
                  <a:lnTo>
                    <a:pt x="23" y="138"/>
                  </a:lnTo>
                  <a:lnTo>
                    <a:pt x="22" y="138"/>
                  </a:lnTo>
                  <a:lnTo>
                    <a:pt x="22" y="139"/>
                  </a:lnTo>
                  <a:lnTo>
                    <a:pt x="21" y="140"/>
                  </a:lnTo>
                  <a:lnTo>
                    <a:pt x="22" y="141"/>
                  </a:lnTo>
                  <a:lnTo>
                    <a:pt x="23" y="141"/>
                  </a:lnTo>
                  <a:lnTo>
                    <a:pt x="24" y="141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25" y="142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8" y="146"/>
                  </a:lnTo>
                  <a:lnTo>
                    <a:pt x="28" y="147"/>
                  </a:lnTo>
                  <a:lnTo>
                    <a:pt x="30" y="148"/>
                  </a:lnTo>
                  <a:lnTo>
                    <a:pt x="31" y="149"/>
                  </a:lnTo>
                  <a:lnTo>
                    <a:pt x="31" y="150"/>
                  </a:lnTo>
                  <a:lnTo>
                    <a:pt x="30" y="151"/>
                  </a:lnTo>
                  <a:lnTo>
                    <a:pt x="29" y="151"/>
                  </a:lnTo>
                  <a:lnTo>
                    <a:pt x="28" y="152"/>
                  </a:lnTo>
                  <a:lnTo>
                    <a:pt x="27" y="152"/>
                  </a:lnTo>
                  <a:lnTo>
                    <a:pt x="28" y="152"/>
                  </a:lnTo>
                  <a:lnTo>
                    <a:pt x="27" y="153"/>
                  </a:lnTo>
                  <a:lnTo>
                    <a:pt x="27" y="155"/>
                  </a:lnTo>
                  <a:lnTo>
                    <a:pt x="28" y="156"/>
                  </a:lnTo>
                  <a:lnTo>
                    <a:pt x="29" y="157"/>
                  </a:lnTo>
                  <a:lnTo>
                    <a:pt x="30" y="158"/>
                  </a:lnTo>
                  <a:lnTo>
                    <a:pt x="31" y="158"/>
                  </a:lnTo>
                  <a:lnTo>
                    <a:pt x="31" y="157"/>
                  </a:lnTo>
                  <a:lnTo>
                    <a:pt x="32" y="156"/>
                  </a:lnTo>
                  <a:lnTo>
                    <a:pt x="32" y="157"/>
                  </a:lnTo>
                  <a:lnTo>
                    <a:pt x="33" y="157"/>
                  </a:lnTo>
                  <a:lnTo>
                    <a:pt x="33" y="156"/>
                  </a:lnTo>
                  <a:lnTo>
                    <a:pt x="34" y="157"/>
                  </a:lnTo>
                  <a:lnTo>
                    <a:pt x="34" y="158"/>
                  </a:lnTo>
                  <a:lnTo>
                    <a:pt x="35" y="158"/>
                  </a:lnTo>
                  <a:lnTo>
                    <a:pt x="36" y="157"/>
                  </a:lnTo>
                  <a:lnTo>
                    <a:pt x="37" y="156"/>
                  </a:lnTo>
                  <a:lnTo>
                    <a:pt x="38" y="157"/>
                  </a:lnTo>
                  <a:lnTo>
                    <a:pt x="38" y="158"/>
                  </a:lnTo>
                  <a:lnTo>
                    <a:pt x="37" y="158"/>
                  </a:lnTo>
                  <a:lnTo>
                    <a:pt x="38" y="158"/>
                  </a:lnTo>
                  <a:lnTo>
                    <a:pt x="38" y="159"/>
                  </a:lnTo>
                  <a:lnTo>
                    <a:pt x="37" y="160"/>
                  </a:lnTo>
                  <a:lnTo>
                    <a:pt x="36" y="159"/>
                  </a:lnTo>
                  <a:lnTo>
                    <a:pt x="35" y="160"/>
                  </a:lnTo>
                  <a:lnTo>
                    <a:pt x="34" y="161"/>
                  </a:lnTo>
                  <a:lnTo>
                    <a:pt x="33" y="161"/>
                  </a:lnTo>
                  <a:lnTo>
                    <a:pt x="34" y="162"/>
                  </a:lnTo>
                  <a:lnTo>
                    <a:pt x="33" y="163"/>
                  </a:lnTo>
                  <a:lnTo>
                    <a:pt x="32" y="162"/>
                  </a:lnTo>
                  <a:lnTo>
                    <a:pt x="31" y="162"/>
                  </a:lnTo>
                  <a:lnTo>
                    <a:pt x="31" y="163"/>
                  </a:lnTo>
                  <a:lnTo>
                    <a:pt x="32" y="164"/>
                  </a:lnTo>
                  <a:lnTo>
                    <a:pt x="32" y="165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0" y="166"/>
                  </a:lnTo>
                  <a:lnTo>
                    <a:pt x="29" y="166"/>
                  </a:lnTo>
                  <a:lnTo>
                    <a:pt x="28" y="166"/>
                  </a:lnTo>
                  <a:lnTo>
                    <a:pt x="27" y="166"/>
                  </a:lnTo>
                  <a:lnTo>
                    <a:pt x="26" y="166"/>
                  </a:lnTo>
                  <a:lnTo>
                    <a:pt x="25" y="167"/>
                  </a:lnTo>
                  <a:lnTo>
                    <a:pt x="25" y="168"/>
                  </a:lnTo>
                  <a:lnTo>
                    <a:pt x="26" y="170"/>
                  </a:lnTo>
                  <a:lnTo>
                    <a:pt x="25" y="170"/>
                  </a:lnTo>
                  <a:lnTo>
                    <a:pt x="25" y="171"/>
                  </a:lnTo>
                  <a:lnTo>
                    <a:pt x="26" y="171"/>
                  </a:lnTo>
                  <a:lnTo>
                    <a:pt x="26" y="171"/>
                  </a:lnTo>
                  <a:lnTo>
                    <a:pt x="26" y="172"/>
                  </a:lnTo>
                  <a:lnTo>
                    <a:pt x="26" y="173"/>
                  </a:lnTo>
                  <a:lnTo>
                    <a:pt x="27" y="173"/>
                  </a:lnTo>
                  <a:lnTo>
                    <a:pt x="27" y="174"/>
                  </a:lnTo>
                  <a:lnTo>
                    <a:pt x="28" y="174"/>
                  </a:lnTo>
                  <a:lnTo>
                    <a:pt x="28" y="173"/>
                  </a:lnTo>
                  <a:lnTo>
                    <a:pt x="29" y="173"/>
                  </a:lnTo>
                  <a:lnTo>
                    <a:pt x="30" y="174"/>
                  </a:lnTo>
                  <a:lnTo>
                    <a:pt x="29" y="174"/>
                  </a:lnTo>
                  <a:lnTo>
                    <a:pt x="29" y="175"/>
                  </a:lnTo>
                  <a:lnTo>
                    <a:pt x="30" y="175"/>
                  </a:lnTo>
                  <a:lnTo>
                    <a:pt x="31" y="176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2" y="180"/>
                  </a:lnTo>
                  <a:lnTo>
                    <a:pt x="33" y="180"/>
                  </a:lnTo>
                  <a:lnTo>
                    <a:pt x="36" y="179"/>
                  </a:lnTo>
                  <a:lnTo>
                    <a:pt x="37" y="179"/>
                  </a:lnTo>
                  <a:lnTo>
                    <a:pt x="38" y="180"/>
                  </a:lnTo>
                  <a:lnTo>
                    <a:pt x="39" y="180"/>
                  </a:lnTo>
                  <a:lnTo>
                    <a:pt x="40" y="180"/>
                  </a:lnTo>
                  <a:lnTo>
                    <a:pt x="40" y="179"/>
                  </a:lnTo>
                  <a:lnTo>
                    <a:pt x="40" y="180"/>
                  </a:lnTo>
                  <a:lnTo>
                    <a:pt x="41" y="179"/>
                  </a:lnTo>
                  <a:lnTo>
                    <a:pt x="41" y="180"/>
                  </a:lnTo>
                  <a:lnTo>
                    <a:pt x="40" y="181"/>
                  </a:lnTo>
                  <a:lnTo>
                    <a:pt x="40" y="182"/>
                  </a:lnTo>
                  <a:lnTo>
                    <a:pt x="39" y="183"/>
                  </a:lnTo>
                  <a:lnTo>
                    <a:pt x="38" y="182"/>
                  </a:lnTo>
                  <a:lnTo>
                    <a:pt x="37" y="182"/>
                  </a:lnTo>
                  <a:lnTo>
                    <a:pt x="36" y="182"/>
                  </a:lnTo>
                  <a:lnTo>
                    <a:pt x="35" y="182"/>
                  </a:lnTo>
                  <a:lnTo>
                    <a:pt x="35" y="183"/>
                  </a:lnTo>
                  <a:lnTo>
                    <a:pt x="34" y="183"/>
                  </a:lnTo>
                  <a:lnTo>
                    <a:pt x="32" y="184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28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6" y="184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3" y="182"/>
                  </a:lnTo>
                  <a:lnTo>
                    <a:pt x="23" y="183"/>
                  </a:lnTo>
                  <a:lnTo>
                    <a:pt x="23" y="184"/>
                  </a:lnTo>
                  <a:lnTo>
                    <a:pt x="23" y="185"/>
                  </a:lnTo>
                  <a:lnTo>
                    <a:pt x="24" y="185"/>
                  </a:lnTo>
                  <a:lnTo>
                    <a:pt x="24" y="186"/>
                  </a:lnTo>
                  <a:lnTo>
                    <a:pt x="24" y="187"/>
                  </a:lnTo>
                  <a:lnTo>
                    <a:pt x="23" y="187"/>
                  </a:lnTo>
                  <a:lnTo>
                    <a:pt x="23" y="186"/>
                  </a:lnTo>
                  <a:lnTo>
                    <a:pt x="22" y="184"/>
                  </a:lnTo>
                  <a:lnTo>
                    <a:pt x="22" y="183"/>
                  </a:lnTo>
                  <a:lnTo>
                    <a:pt x="22" y="182"/>
                  </a:lnTo>
                  <a:lnTo>
                    <a:pt x="21" y="182"/>
                  </a:lnTo>
                  <a:lnTo>
                    <a:pt x="20" y="182"/>
                  </a:lnTo>
                  <a:lnTo>
                    <a:pt x="20" y="181"/>
                  </a:lnTo>
                  <a:lnTo>
                    <a:pt x="21" y="180"/>
                  </a:lnTo>
                  <a:lnTo>
                    <a:pt x="20" y="179"/>
                  </a:lnTo>
                  <a:lnTo>
                    <a:pt x="21" y="179"/>
                  </a:lnTo>
                  <a:lnTo>
                    <a:pt x="22" y="179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6"/>
                  </a:lnTo>
                  <a:lnTo>
                    <a:pt x="21" y="176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4"/>
                  </a:lnTo>
                  <a:lnTo>
                    <a:pt x="19" y="173"/>
                  </a:lnTo>
                  <a:lnTo>
                    <a:pt x="18" y="172"/>
                  </a:lnTo>
                  <a:lnTo>
                    <a:pt x="16" y="171"/>
                  </a:lnTo>
                  <a:lnTo>
                    <a:pt x="16" y="170"/>
                  </a:lnTo>
                  <a:lnTo>
                    <a:pt x="15" y="169"/>
                  </a:lnTo>
                  <a:lnTo>
                    <a:pt x="14" y="169"/>
                  </a:lnTo>
                  <a:lnTo>
                    <a:pt x="13" y="169"/>
                  </a:lnTo>
                  <a:lnTo>
                    <a:pt x="12" y="170"/>
                  </a:lnTo>
                  <a:lnTo>
                    <a:pt x="11" y="170"/>
                  </a:lnTo>
                  <a:lnTo>
                    <a:pt x="11" y="171"/>
                  </a:lnTo>
                  <a:lnTo>
                    <a:pt x="11" y="172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2" y="175"/>
                  </a:lnTo>
                  <a:lnTo>
                    <a:pt x="13" y="177"/>
                  </a:lnTo>
                  <a:lnTo>
                    <a:pt x="13" y="178"/>
                  </a:lnTo>
                  <a:lnTo>
                    <a:pt x="13" y="179"/>
                  </a:lnTo>
                  <a:lnTo>
                    <a:pt x="12" y="179"/>
                  </a:lnTo>
                  <a:lnTo>
                    <a:pt x="12" y="180"/>
                  </a:lnTo>
                  <a:lnTo>
                    <a:pt x="13" y="180"/>
                  </a:lnTo>
                  <a:lnTo>
                    <a:pt x="14" y="179"/>
                  </a:lnTo>
                  <a:lnTo>
                    <a:pt x="14" y="179"/>
                  </a:lnTo>
                  <a:lnTo>
                    <a:pt x="15" y="180"/>
                  </a:lnTo>
                  <a:lnTo>
                    <a:pt x="16" y="181"/>
                  </a:lnTo>
                  <a:lnTo>
                    <a:pt x="17" y="181"/>
                  </a:lnTo>
                  <a:lnTo>
                    <a:pt x="16" y="182"/>
                  </a:lnTo>
                  <a:lnTo>
                    <a:pt x="15" y="182"/>
                  </a:lnTo>
                  <a:lnTo>
                    <a:pt x="15" y="183"/>
                  </a:lnTo>
                  <a:lnTo>
                    <a:pt x="15" y="184"/>
                  </a:lnTo>
                  <a:lnTo>
                    <a:pt x="14" y="184"/>
                  </a:lnTo>
                  <a:lnTo>
                    <a:pt x="14" y="185"/>
                  </a:lnTo>
                  <a:lnTo>
                    <a:pt x="13" y="185"/>
                  </a:lnTo>
                  <a:lnTo>
                    <a:pt x="12" y="185"/>
                  </a:lnTo>
                  <a:lnTo>
                    <a:pt x="12" y="186"/>
                  </a:lnTo>
                  <a:lnTo>
                    <a:pt x="11" y="186"/>
                  </a:lnTo>
                  <a:lnTo>
                    <a:pt x="10" y="186"/>
                  </a:lnTo>
                  <a:lnTo>
                    <a:pt x="9" y="185"/>
                  </a:lnTo>
                  <a:lnTo>
                    <a:pt x="10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8" y="185"/>
                  </a:lnTo>
                  <a:lnTo>
                    <a:pt x="9" y="186"/>
                  </a:lnTo>
                  <a:lnTo>
                    <a:pt x="8" y="186"/>
                  </a:lnTo>
                  <a:lnTo>
                    <a:pt x="7" y="187"/>
                  </a:lnTo>
                  <a:lnTo>
                    <a:pt x="7" y="188"/>
                  </a:lnTo>
                  <a:lnTo>
                    <a:pt x="6" y="188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8" y="190"/>
                  </a:lnTo>
                  <a:lnTo>
                    <a:pt x="10" y="191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3" y="190"/>
                  </a:lnTo>
                  <a:lnTo>
                    <a:pt x="13" y="191"/>
                  </a:lnTo>
                  <a:lnTo>
                    <a:pt x="12" y="191"/>
                  </a:lnTo>
                  <a:lnTo>
                    <a:pt x="12" y="192"/>
                  </a:lnTo>
                  <a:lnTo>
                    <a:pt x="13" y="192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5" y="192"/>
                  </a:lnTo>
                  <a:lnTo>
                    <a:pt x="16" y="193"/>
                  </a:lnTo>
                  <a:lnTo>
                    <a:pt x="17" y="193"/>
                  </a:lnTo>
                  <a:lnTo>
                    <a:pt x="17" y="194"/>
                  </a:lnTo>
                  <a:lnTo>
                    <a:pt x="17" y="195"/>
                  </a:lnTo>
                  <a:lnTo>
                    <a:pt x="18" y="195"/>
                  </a:lnTo>
                  <a:lnTo>
                    <a:pt x="19" y="195"/>
                  </a:lnTo>
                  <a:lnTo>
                    <a:pt x="19" y="195"/>
                  </a:lnTo>
                  <a:lnTo>
                    <a:pt x="20" y="195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5"/>
                  </a:lnTo>
                  <a:lnTo>
                    <a:pt x="21" y="195"/>
                  </a:lnTo>
                  <a:lnTo>
                    <a:pt x="22" y="195"/>
                  </a:lnTo>
                  <a:lnTo>
                    <a:pt x="22" y="192"/>
                  </a:lnTo>
                  <a:lnTo>
                    <a:pt x="23" y="192"/>
                  </a:lnTo>
                  <a:lnTo>
                    <a:pt x="24" y="192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3"/>
                  </a:lnTo>
                  <a:lnTo>
                    <a:pt x="26" y="194"/>
                  </a:lnTo>
                  <a:lnTo>
                    <a:pt x="27" y="193"/>
                  </a:lnTo>
                  <a:lnTo>
                    <a:pt x="27" y="194"/>
                  </a:lnTo>
                  <a:lnTo>
                    <a:pt x="28" y="195"/>
                  </a:lnTo>
                  <a:lnTo>
                    <a:pt x="29" y="195"/>
                  </a:lnTo>
                  <a:lnTo>
                    <a:pt x="29" y="196"/>
                  </a:lnTo>
                  <a:lnTo>
                    <a:pt x="29" y="197"/>
                  </a:lnTo>
                  <a:lnTo>
                    <a:pt x="29" y="198"/>
                  </a:lnTo>
                  <a:lnTo>
                    <a:pt x="30" y="200"/>
                  </a:lnTo>
                  <a:lnTo>
                    <a:pt x="31" y="200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2" y="199"/>
                  </a:lnTo>
                  <a:lnTo>
                    <a:pt x="33" y="198"/>
                  </a:lnTo>
                  <a:lnTo>
                    <a:pt x="34" y="198"/>
                  </a:lnTo>
                  <a:lnTo>
                    <a:pt x="36" y="199"/>
                  </a:lnTo>
                  <a:lnTo>
                    <a:pt x="38" y="199"/>
                  </a:lnTo>
                  <a:lnTo>
                    <a:pt x="38" y="200"/>
                  </a:lnTo>
                  <a:lnTo>
                    <a:pt x="38" y="201"/>
                  </a:lnTo>
                  <a:lnTo>
                    <a:pt x="39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2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5" y="202"/>
                  </a:lnTo>
                  <a:lnTo>
                    <a:pt x="46" y="204"/>
                  </a:lnTo>
                  <a:lnTo>
                    <a:pt x="46" y="205"/>
                  </a:lnTo>
                  <a:lnTo>
                    <a:pt x="46" y="206"/>
                  </a:lnTo>
                  <a:lnTo>
                    <a:pt x="46" y="207"/>
                  </a:lnTo>
                  <a:lnTo>
                    <a:pt x="45" y="208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6" y="211"/>
                  </a:lnTo>
                  <a:lnTo>
                    <a:pt x="46" y="212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4" y="216"/>
                  </a:lnTo>
                  <a:lnTo>
                    <a:pt x="43" y="216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37" y="217"/>
                  </a:lnTo>
                  <a:lnTo>
                    <a:pt x="36" y="217"/>
                  </a:lnTo>
                  <a:lnTo>
                    <a:pt x="36" y="218"/>
                  </a:lnTo>
                  <a:lnTo>
                    <a:pt x="37" y="218"/>
                  </a:lnTo>
                  <a:lnTo>
                    <a:pt x="40" y="219"/>
                  </a:lnTo>
                  <a:lnTo>
                    <a:pt x="43" y="220"/>
                  </a:lnTo>
                  <a:lnTo>
                    <a:pt x="43" y="221"/>
                  </a:lnTo>
                  <a:lnTo>
                    <a:pt x="43" y="222"/>
                  </a:lnTo>
                  <a:lnTo>
                    <a:pt x="43" y="223"/>
                  </a:lnTo>
                  <a:lnTo>
                    <a:pt x="42" y="223"/>
                  </a:lnTo>
                  <a:lnTo>
                    <a:pt x="42" y="224"/>
                  </a:lnTo>
                  <a:lnTo>
                    <a:pt x="42" y="225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43" y="226"/>
                  </a:lnTo>
                  <a:lnTo>
                    <a:pt x="44" y="226"/>
                  </a:lnTo>
                  <a:lnTo>
                    <a:pt x="44" y="229"/>
                  </a:lnTo>
                  <a:lnTo>
                    <a:pt x="44" y="230"/>
                  </a:lnTo>
                  <a:lnTo>
                    <a:pt x="43" y="230"/>
                  </a:lnTo>
                  <a:lnTo>
                    <a:pt x="43" y="231"/>
                  </a:lnTo>
                  <a:lnTo>
                    <a:pt x="43" y="232"/>
                  </a:lnTo>
                  <a:lnTo>
                    <a:pt x="42" y="233"/>
                  </a:lnTo>
                  <a:lnTo>
                    <a:pt x="43" y="233"/>
                  </a:lnTo>
                  <a:lnTo>
                    <a:pt x="44" y="233"/>
                  </a:lnTo>
                  <a:lnTo>
                    <a:pt x="45" y="233"/>
                  </a:lnTo>
                  <a:lnTo>
                    <a:pt x="46" y="233"/>
                  </a:lnTo>
                  <a:lnTo>
                    <a:pt x="48" y="233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8" y="231"/>
                  </a:lnTo>
                  <a:lnTo>
                    <a:pt x="48" y="230"/>
                  </a:lnTo>
                  <a:lnTo>
                    <a:pt x="49" y="230"/>
                  </a:lnTo>
                  <a:lnTo>
                    <a:pt x="50" y="230"/>
                  </a:lnTo>
                  <a:lnTo>
                    <a:pt x="51" y="230"/>
                  </a:lnTo>
                  <a:lnTo>
                    <a:pt x="51" y="231"/>
                  </a:lnTo>
                  <a:lnTo>
                    <a:pt x="50" y="231"/>
                  </a:lnTo>
                  <a:lnTo>
                    <a:pt x="50" y="232"/>
                  </a:lnTo>
                  <a:lnTo>
                    <a:pt x="49" y="233"/>
                  </a:lnTo>
                  <a:lnTo>
                    <a:pt x="50" y="235"/>
                  </a:lnTo>
                  <a:lnTo>
                    <a:pt x="52" y="235"/>
                  </a:lnTo>
                  <a:lnTo>
                    <a:pt x="53" y="235"/>
                  </a:lnTo>
                  <a:lnTo>
                    <a:pt x="53" y="233"/>
                  </a:lnTo>
                  <a:lnTo>
                    <a:pt x="54" y="234"/>
                  </a:lnTo>
                  <a:lnTo>
                    <a:pt x="54" y="235"/>
                  </a:lnTo>
                  <a:lnTo>
                    <a:pt x="53" y="235"/>
                  </a:lnTo>
                  <a:lnTo>
                    <a:pt x="53" y="236"/>
                  </a:lnTo>
                  <a:lnTo>
                    <a:pt x="52" y="237"/>
                  </a:lnTo>
                  <a:lnTo>
                    <a:pt x="53" y="237"/>
                  </a:lnTo>
                  <a:lnTo>
                    <a:pt x="54" y="237"/>
                  </a:lnTo>
                  <a:lnTo>
                    <a:pt x="55" y="237"/>
                  </a:lnTo>
                  <a:lnTo>
                    <a:pt x="55" y="238"/>
                  </a:lnTo>
                  <a:lnTo>
                    <a:pt x="56" y="238"/>
                  </a:lnTo>
                  <a:lnTo>
                    <a:pt x="56" y="237"/>
                  </a:lnTo>
                  <a:lnTo>
                    <a:pt x="56" y="236"/>
                  </a:lnTo>
                  <a:lnTo>
                    <a:pt x="57" y="236"/>
                  </a:lnTo>
                  <a:lnTo>
                    <a:pt x="57" y="236"/>
                  </a:lnTo>
                  <a:lnTo>
                    <a:pt x="58" y="236"/>
                  </a:lnTo>
                  <a:lnTo>
                    <a:pt x="58" y="237"/>
                  </a:lnTo>
                  <a:lnTo>
                    <a:pt x="58" y="238"/>
                  </a:lnTo>
                  <a:lnTo>
                    <a:pt x="57" y="238"/>
                  </a:lnTo>
                  <a:lnTo>
                    <a:pt x="57" y="238"/>
                  </a:lnTo>
                  <a:lnTo>
                    <a:pt x="57" y="239"/>
                  </a:lnTo>
                  <a:lnTo>
                    <a:pt x="58" y="239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6" y="240"/>
                  </a:lnTo>
                  <a:lnTo>
                    <a:pt x="56" y="241"/>
                  </a:lnTo>
                  <a:lnTo>
                    <a:pt x="56" y="243"/>
                  </a:lnTo>
                  <a:lnTo>
                    <a:pt x="55" y="243"/>
                  </a:lnTo>
                  <a:lnTo>
                    <a:pt x="54" y="243"/>
                  </a:lnTo>
                  <a:lnTo>
                    <a:pt x="53" y="244"/>
                  </a:lnTo>
                  <a:lnTo>
                    <a:pt x="52" y="244"/>
                  </a:lnTo>
                  <a:lnTo>
                    <a:pt x="51" y="243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49" y="243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8" y="243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2"/>
                  </a:lnTo>
                  <a:lnTo>
                    <a:pt x="48" y="243"/>
                  </a:lnTo>
                  <a:lnTo>
                    <a:pt x="47" y="243"/>
                  </a:lnTo>
                  <a:lnTo>
                    <a:pt x="46" y="244"/>
                  </a:lnTo>
                  <a:lnTo>
                    <a:pt x="45" y="245"/>
                  </a:lnTo>
                  <a:lnTo>
                    <a:pt x="44" y="246"/>
                  </a:lnTo>
                  <a:lnTo>
                    <a:pt x="44" y="247"/>
                  </a:lnTo>
                  <a:lnTo>
                    <a:pt x="45" y="247"/>
                  </a:lnTo>
                  <a:lnTo>
                    <a:pt x="45" y="248"/>
                  </a:lnTo>
                  <a:lnTo>
                    <a:pt x="45" y="249"/>
                  </a:lnTo>
                  <a:lnTo>
                    <a:pt x="45" y="250"/>
                  </a:lnTo>
                  <a:lnTo>
                    <a:pt x="46" y="251"/>
                  </a:lnTo>
                  <a:lnTo>
                    <a:pt x="47" y="252"/>
                  </a:lnTo>
                  <a:lnTo>
                    <a:pt x="47" y="251"/>
                  </a:lnTo>
                  <a:lnTo>
                    <a:pt x="48" y="252"/>
                  </a:lnTo>
                  <a:lnTo>
                    <a:pt x="48" y="251"/>
                  </a:lnTo>
                  <a:lnTo>
                    <a:pt x="48" y="250"/>
                  </a:lnTo>
                  <a:lnTo>
                    <a:pt x="48" y="249"/>
                  </a:lnTo>
                  <a:lnTo>
                    <a:pt x="48" y="248"/>
                  </a:lnTo>
                  <a:lnTo>
                    <a:pt x="48" y="248"/>
                  </a:lnTo>
                  <a:lnTo>
                    <a:pt x="49" y="248"/>
                  </a:lnTo>
                  <a:lnTo>
                    <a:pt x="50" y="248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3" y="250"/>
                  </a:lnTo>
                  <a:lnTo>
                    <a:pt x="55" y="250"/>
                  </a:lnTo>
                  <a:lnTo>
                    <a:pt x="56" y="250"/>
                  </a:lnTo>
                  <a:lnTo>
                    <a:pt x="57" y="251"/>
                  </a:lnTo>
                  <a:lnTo>
                    <a:pt x="57" y="249"/>
                  </a:lnTo>
                  <a:lnTo>
                    <a:pt x="57" y="249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60" y="249"/>
                  </a:lnTo>
                  <a:lnTo>
                    <a:pt x="61" y="249"/>
                  </a:lnTo>
                  <a:lnTo>
                    <a:pt x="63" y="249"/>
                  </a:lnTo>
                  <a:lnTo>
                    <a:pt x="64" y="250"/>
                  </a:lnTo>
                  <a:lnTo>
                    <a:pt x="64" y="249"/>
                  </a:lnTo>
                  <a:lnTo>
                    <a:pt x="65" y="249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9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7"/>
                  </a:lnTo>
                  <a:lnTo>
                    <a:pt x="76" y="248"/>
                  </a:lnTo>
                  <a:lnTo>
                    <a:pt x="77" y="249"/>
                  </a:lnTo>
                  <a:lnTo>
                    <a:pt x="77" y="248"/>
                  </a:lnTo>
                  <a:lnTo>
                    <a:pt x="77" y="247"/>
                  </a:lnTo>
                  <a:lnTo>
                    <a:pt x="80" y="247"/>
                  </a:lnTo>
                  <a:lnTo>
                    <a:pt x="84" y="246"/>
                  </a:lnTo>
                  <a:lnTo>
                    <a:pt x="85" y="247"/>
                  </a:lnTo>
                  <a:lnTo>
                    <a:pt x="85" y="248"/>
                  </a:lnTo>
                  <a:lnTo>
                    <a:pt x="84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2" y="250"/>
                  </a:lnTo>
                  <a:lnTo>
                    <a:pt x="81" y="249"/>
                  </a:lnTo>
                  <a:lnTo>
                    <a:pt x="81" y="250"/>
                  </a:lnTo>
                  <a:lnTo>
                    <a:pt x="81" y="251"/>
                  </a:lnTo>
                  <a:lnTo>
                    <a:pt x="80" y="252"/>
                  </a:lnTo>
                  <a:lnTo>
                    <a:pt x="80" y="252"/>
                  </a:lnTo>
                  <a:lnTo>
                    <a:pt x="79" y="252"/>
                  </a:lnTo>
                  <a:lnTo>
                    <a:pt x="79" y="252"/>
                  </a:lnTo>
                  <a:lnTo>
                    <a:pt x="78" y="252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4" y="252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4" y="256"/>
                  </a:lnTo>
                  <a:lnTo>
                    <a:pt x="73" y="256"/>
                  </a:lnTo>
                  <a:lnTo>
                    <a:pt x="74" y="257"/>
                  </a:lnTo>
                  <a:lnTo>
                    <a:pt x="73" y="258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9"/>
                  </a:lnTo>
                  <a:lnTo>
                    <a:pt x="74" y="260"/>
                  </a:lnTo>
                  <a:lnTo>
                    <a:pt x="73" y="260"/>
                  </a:lnTo>
                  <a:lnTo>
                    <a:pt x="73" y="259"/>
                  </a:lnTo>
                  <a:lnTo>
                    <a:pt x="71" y="260"/>
                  </a:lnTo>
                  <a:lnTo>
                    <a:pt x="70" y="259"/>
                  </a:lnTo>
                  <a:lnTo>
                    <a:pt x="69" y="259"/>
                  </a:lnTo>
                  <a:lnTo>
                    <a:pt x="69" y="259"/>
                  </a:lnTo>
                  <a:lnTo>
                    <a:pt x="65" y="259"/>
                  </a:lnTo>
                  <a:lnTo>
                    <a:pt x="64" y="260"/>
                  </a:lnTo>
                  <a:lnTo>
                    <a:pt x="63" y="260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59" y="259"/>
                  </a:lnTo>
                  <a:lnTo>
                    <a:pt x="58" y="259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3" y="260"/>
                  </a:lnTo>
                  <a:lnTo>
                    <a:pt x="52" y="260"/>
                  </a:lnTo>
                  <a:lnTo>
                    <a:pt x="51" y="260"/>
                  </a:lnTo>
                  <a:lnTo>
                    <a:pt x="51" y="261"/>
                  </a:lnTo>
                  <a:lnTo>
                    <a:pt x="51" y="262"/>
                  </a:lnTo>
                  <a:lnTo>
                    <a:pt x="50" y="262"/>
                  </a:lnTo>
                  <a:lnTo>
                    <a:pt x="49" y="262"/>
                  </a:lnTo>
                  <a:lnTo>
                    <a:pt x="48" y="262"/>
                  </a:lnTo>
                  <a:lnTo>
                    <a:pt x="48" y="263"/>
                  </a:lnTo>
                  <a:lnTo>
                    <a:pt x="48" y="264"/>
                  </a:lnTo>
                  <a:lnTo>
                    <a:pt x="49" y="264"/>
                  </a:lnTo>
                  <a:lnTo>
                    <a:pt x="50" y="264"/>
                  </a:lnTo>
                  <a:lnTo>
                    <a:pt x="51" y="264"/>
                  </a:lnTo>
                  <a:lnTo>
                    <a:pt x="52" y="265"/>
                  </a:lnTo>
                  <a:lnTo>
                    <a:pt x="53" y="265"/>
                  </a:lnTo>
                  <a:lnTo>
                    <a:pt x="56" y="264"/>
                  </a:lnTo>
                  <a:lnTo>
                    <a:pt x="57" y="264"/>
                  </a:lnTo>
                  <a:lnTo>
                    <a:pt x="57" y="264"/>
                  </a:lnTo>
                  <a:lnTo>
                    <a:pt x="58" y="264"/>
                  </a:lnTo>
                  <a:lnTo>
                    <a:pt x="59" y="264"/>
                  </a:lnTo>
                  <a:lnTo>
                    <a:pt x="61" y="265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61"/>
                  </a:lnTo>
                  <a:lnTo>
                    <a:pt x="62" y="261"/>
                  </a:lnTo>
                  <a:lnTo>
                    <a:pt x="63" y="260"/>
                  </a:lnTo>
                  <a:lnTo>
                    <a:pt x="63" y="260"/>
                  </a:lnTo>
                  <a:lnTo>
                    <a:pt x="64" y="260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6" y="260"/>
                  </a:lnTo>
                  <a:lnTo>
                    <a:pt x="67" y="260"/>
                  </a:lnTo>
                  <a:lnTo>
                    <a:pt x="68" y="261"/>
                  </a:lnTo>
                  <a:lnTo>
                    <a:pt x="68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1"/>
                  </a:lnTo>
                  <a:lnTo>
                    <a:pt x="70" y="260"/>
                  </a:lnTo>
                  <a:lnTo>
                    <a:pt x="71" y="260"/>
                  </a:lnTo>
                  <a:lnTo>
                    <a:pt x="72" y="260"/>
                  </a:lnTo>
                  <a:lnTo>
                    <a:pt x="74" y="260"/>
                  </a:lnTo>
                  <a:lnTo>
                    <a:pt x="74" y="260"/>
                  </a:lnTo>
                  <a:lnTo>
                    <a:pt x="75" y="260"/>
                  </a:lnTo>
                  <a:lnTo>
                    <a:pt x="76" y="259"/>
                  </a:lnTo>
                  <a:lnTo>
                    <a:pt x="77" y="259"/>
                  </a:lnTo>
                  <a:lnTo>
                    <a:pt x="77" y="260"/>
                  </a:lnTo>
                  <a:lnTo>
                    <a:pt x="77" y="260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7" y="261"/>
                  </a:lnTo>
                  <a:lnTo>
                    <a:pt x="77" y="262"/>
                  </a:lnTo>
                  <a:lnTo>
                    <a:pt x="76" y="262"/>
                  </a:lnTo>
                  <a:lnTo>
                    <a:pt x="76" y="261"/>
                  </a:lnTo>
                  <a:lnTo>
                    <a:pt x="75" y="262"/>
                  </a:lnTo>
                  <a:lnTo>
                    <a:pt x="74" y="262"/>
                  </a:lnTo>
                  <a:lnTo>
                    <a:pt x="74" y="262"/>
                  </a:lnTo>
                  <a:lnTo>
                    <a:pt x="73" y="262"/>
                  </a:lnTo>
                  <a:lnTo>
                    <a:pt x="73" y="263"/>
                  </a:lnTo>
                  <a:lnTo>
                    <a:pt x="72" y="263"/>
                  </a:lnTo>
                  <a:lnTo>
                    <a:pt x="71" y="263"/>
                  </a:lnTo>
                  <a:lnTo>
                    <a:pt x="72" y="264"/>
                  </a:lnTo>
                  <a:lnTo>
                    <a:pt x="73" y="264"/>
                  </a:lnTo>
                  <a:lnTo>
                    <a:pt x="74" y="264"/>
                  </a:lnTo>
                  <a:lnTo>
                    <a:pt x="74" y="263"/>
                  </a:lnTo>
                  <a:lnTo>
                    <a:pt x="74" y="264"/>
                  </a:lnTo>
                  <a:lnTo>
                    <a:pt x="75" y="264"/>
                  </a:lnTo>
                  <a:lnTo>
                    <a:pt x="75" y="265"/>
                  </a:lnTo>
                  <a:lnTo>
                    <a:pt x="76" y="266"/>
                  </a:lnTo>
                  <a:lnTo>
                    <a:pt x="75" y="266"/>
                  </a:lnTo>
                  <a:lnTo>
                    <a:pt x="75" y="267"/>
                  </a:lnTo>
                  <a:lnTo>
                    <a:pt x="74" y="268"/>
                  </a:lnTo>
                  <a:lnTo>
                    <a:pt x="74" y="268"/>
                  </a:lnTo>
                  <a:lnTo>
                    <a:pt x="71" y="268"/>
                  </a:lnTo>
                  <a:lnTo>
                    <a:pt x="72" y="269"/>
                  </a:lnTo>
                  <a:lnTo>
                    <a:pt x="71" y="269"/>
                  </a:lnTo>
                  <a:lnTo>
                    <a:pt x="72" y="269"/>
                  </a:lnTo>
                  <a:lnTo>
                    <a:pt x="73" y="269"/>
                  </a:lnTo>
                  <a:lnTo>
                    <a:pt x="74" y="269"/>
                  </a:lnTo>
                  <a:lnTo>
                    <a:pt x="74" y="269"/>
                  </a:lnTo>
                  <a:lnTo>
                    <a:pt x="74" y="269"/>
                  </a:lnTo>
                  <a:lnTo>
                    <a:pt x="75" y="269"/>
                  </a:lnTo>
                  <a:lnTo>
                    <a:pt x="75" y="268"/>
                  </a:lnTo>
                  <a:lnTo>
                    <a:pt x="76" y="269"/>
                  </a:lnTo>
                  <a:lnTo>
                    <a:pt x="77" y="268"/>
                  </a:lnTo>
                  <a:lnTo>
                    <a:pt x="78" y="267"/>
                  </a:lnTo>
                  <a:lnTo>
                    <a:pt x="78" y="265"/>
                  </a:lnTo>
                  <a:lnTo>
                    <a:pt x="79" y="264"/>
                  </a:lnTo>
                  <a:lnTo>
                    <a:pt x="80" y="264"/>
                  </a:lnTo>
                  <a:lnTo>
                    <a:pt x="82" y="263"/>
                  </a:lnTo>
                  <a:lnTo>
                    <a:pt x="82" y="262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3" y="261"/>
                  </a:lnTo>
                  <a:lnTo>
                    <a:pt x="84" y="262"/>
                  </a:lnTo>
                  <a:lnTo>
                    <a:pt x="84" y="260"/>
                  </a:lnTo>
                  <a:lnTo>
                    <a:pt x="82" y="260"/>
                  </a:lnTo>
                  <a:lnTo>
                    <a:pt x="82" y="260"/>
                  </a:lnTo>
                  <a:lnTo>
                    <a:pt x="82" y="259"/>
                  </a:lnTo>
                  <a:lnTo>
                    <a:pt x="82" y="258"/>
                  </a:lnTo>
                  <a:lnTo>
                    <a:pt x="82" y="257"/>
                  </a:lnTo>
                  <a:lnTo>
                    <a:pt x="83" y="256"/>
                  </a:lnTo>
                  <a:lnTo>
                    <a:pt x="84" y="257"/>
                  </a:lnTo>
                  <a:lnTo>
                    <a:pt x="85" y="258"/>
                  </a:lnTo>
                  <a:lnTo>
                    <a:pt x="84" y="258"/>
                  </a:lnTo>
                  <a:lnTo>
                    <a:pt x="83" y="258"/>
                  </a:lnTo>
                  <a:lnTo>
                    <a:pt x="83" y="259"/>
                  </a:lnTo>
                  <a:lnTo>
                    <a:pt x="84" y="260"/>
                  </a:lnTo>
                  <a:lnTo>
                    <a:pt x="85" y="260"/>
                  </a:lnTo>
                  <a:lnTo>
                    <a:pt x="85" y="259"/>
                  </a:lnTo>
                  <a:lnTo>
                    <a:pt x="87" y="260"/>
                  </a:lnTo>
                  <a:lnTo>
                    <a:pt x="88" y="260"/>
                  </a:lnTo>
                  <a:lnTo>
                    <a:pt x="89" y="259"/>
                  </a:lnTo>
                  <a:lnTo>
                    <a:pt x="89" y="258"/>
                  </a:lnTo>
                  <a:lnTo>
                    <a:pt x="90" y="258"/>
                  </a:lnTo>
                  <a:lnTo>
                    <a:pt x="89" y="257"/>
                  </a:lnTo>
                  <a:lnTo>
                    <a:pt x="88" y="257"/>
                  </a:lnTo>
                  <a:lnTo>
                    <a:pt x="87" y="256"/>
                  </a:lnTo>
                  <a:lnTo>
                    <a:pt x="88" y="256"/>
                  </a:lnTo>
                  <a:lnTo>
                    <a:pt x="89" y="256"/>
                  </a:lnTo>
                  <a:lnTo>
                    <a:pt x="90" y="256"/>
                  </a:lnTo>
                  <a:lnTo>
                    <a:pt x="90" y="255"/>
                  </a:lnTo>
                  <a:lnTo>
                    <a:pt x="91" y="255"/>
                  </a:lnTo>
                  <a:lnTo>
                    <a:pt x="91" y="256"/>
                  </a:lnTo>
                  <a:lnTo>
                    <a:pt x="91" y="257"/>
                  </a:lnTo>
                  <a:lnTo>
                    <a:pt x="91" y="258"/>
                  </a:lnTo>
                  <a:lnTo>
                    <a:pt x="91" y="258"/>
                  </a:lnTo>
                  <a:lnTo>
                    <a:pt x="91" y="258"/>
                  </a:lnTo>
                  <a:lnTo>
                    <a:pt x="91" y="259"/>
                  </a:lnTo>
                  <a:lnTo>
                    <a:pt x="92" y="259"/>
                  </a:lnTo>
                  <a:lnTo>
                    <a:pt x="93" y="258"/>
                  </a:lnTo>
                  <a:lnTo>
                    <a:pt x="94" y="258"/>
                  </a:lnTo>
                  <a:lnTo>
                    <a:pt x="95" y="259"/>
                  </a:lnTo>
                  <a:lnTo>
                    <a:pt x="95" y="258"/>
                  </a:lnTo>
                  <a:lnTo>
                    <a:pt x="96" y="258"/>
                  </a:lnTo>
                  <a:lnTo>
                    <a:pt x="96" y="259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5" y="261"/>
                  </a:lnTo>
                  <a:lnTo>
                    <a:pt x="96" y="262"/>
                  </a:lnTo>
                  <a:lnTo>
                    <a:pt x="96" y="263"/>
                  </a:lnTo>
                  <a:lnTo>
                    <a:pt x="97" y="262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9" y="262"/>
                  </a:lnTo>
                  <a:lnTo>
                    <a:pt x="101" y="263"/>
                  </a:lnTo>
                  <a:lnTo>
                    <a:pt x="102" y="264"/>
                  </a:lnTo>
                  <a:lnTo>
                    <a:pt x="103" y="265"/>
                  </a:lnTo>
                  <a:lnTo>
                    <a:pt x="104" y="265"/>
                  </a:lnTo>
                  <a:lnTo>
                    <a:pt x="104" y="266"/>
                  </a:lnTo>
                  <a:lnTo>
                    <a:pt x="105" y="266"/>
                  </a:lnTo>
                  <a:lnTo>
                    <a:pt x="105" y="267"/>
                  </a:lnTo>
                  <a:lnTo>
                    <a:pt x="104" y="267"/>
                  </a:lnTo>
                  <a:lnTo>
                    <a:pt x="104" y="268"/>
                  </a:lnTo>
                  <a:lnTo>
                    <a:pt x="105" y="268"/>
                  </a:lnTo>
                  <a:lnTo>
                    <a:pt x="106" y="268"/>
                  </a:lnTo>
                  <a:lnTo>
                    <a:pt x="106" y="267"/>
                  </a:lnTo>
                  <a:lnTo>
                    <a:pt x="106" y="266"/>
                  </a:lnTo>
                  <a:lnTo>
                    <a:pt x="106" y="265"/>
                  </a:lnTo>
                  <a:lnTo>
                    <a:pt x="105" y="265"/>
                  </a:lnTo>
                  <a:lnTo>
                    <a:pt x="106" y="264"/>
                  </a:lnTo>
                  <a:lnTo>
                    <a:pt x="106" y="263"/>
                  </a:lnTo>
                  <a:lnTo>
                    <a:pt x="107" y="263"/>
                  </a:lnTo>
                  <a:lnTo>
                    <a:pt x="107" y="262"/>
                  </a:lnTo>
                  <a:lnTo>
                    <a:pt x="108" y="261"/>
                  </a:lnTo>
                  <a:lnTo>
                    <a:pt x="108" y="260"/>
                  </a:lnTo>
                  <a:lnTo>
                    <a:pt x="108" y="260"/>
                  </a:lnTo>
                  <a:lnTo>
                    <a:pt x="108" y="261"/>
                  </a:lnTo>
                  <a:lnTo>
                    <a:pt x="109" y="261"/>
                  </a:lnTo>
                  <a:lnTo>
                    <a:pt x="112" y="263"/>
                  </a:lnTo>
                  <a:lnTo>
                    <a:pt x="114" y="265"/>
                  </a:lnTo>
                  <a:lnTo>
                    <a:pt x="115" y="265"/>
                  </a:lnTo>
                  <a:lnTo>
                    <a:pt x="115" y="266"/>
                  </a:lnTo>
                  <a:lnTo>
                    <a:pt x="115" y="267"/>
                  </a:lnTo>
                  <a:lnTo>
                    <a:pt x="114" y="267"/>
                  </a:lnTo>
                  <a:lnTo>
                    <a:pt x="114" y="266"/>
                  </a:lnTo>
                  <a:lnTo>
                    <a:pt x="113" y="266"/>
                  </a:lnTo>
                  <a:lnTo>
                    <a:pt x="113" y="267"/>
                  </a:lnTo>
                  <a:lnTo>
                    <a:pt x="112" y="267"/>
                  </a:lnTo>
                  <a:lnTo>
                    <a:pt x="112" y="267"/>
                  </a:lnTo>
                  <a:lnTo>
                    <a:pt x="112" y="268"/>
                  </a:lnTo>
                  <a:lnTo>
                    <a:pt x="112" y="269"/>
                  </a:lnTo>
                  <a:lnTo>
                    <a:pt x="112" y="269"/>
                  </a:lnTo>
                  <a:lnTo>
                    <a:pt x="112" y="270"/>
                  </a:lnTo>
                  <a:lnTo>
                    <a:pt x="113" y="269"/>
                  </a:lnTo>
                  <a:lnTo>
                    <a:pt x="114" y="270"/>
                  </a:lnTo>
                  <a:lnTo>
                    <a:pt x="115" y="270"/>
                  </a:lnTo>
                  <a:lnTo>
                    <a:pt x="115" y="271"/>
                  </a:lnTo>
                  <a:lnTo>
                    <a:pt x="115" y="273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5" y="275"/>
                  </a:lnTo>
                  <a:lnTo>
                    <a:pt x="116" y="276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5" y="277"/>
                  </a:lnTo>
                  <a:lnTo>
                    <a:pt x="114" y="277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6" y="278"/>
                  </a:lnTo>
                  <a:lnTo>
                    <a:pt x="116" y="279"/>
                  </a:lnTo>
                  <a:lnTo>
                    <a:pt x="116" y="280"/>
                  </a:lnTo>
                  <a:lnTo>
                    <a:pt x="116" y="279"/>
                  </a:lnTo>
                  <a:lnTo>
                    <a:pt x="116" y="280"/>
                  </a:lnTo>
                  <a:lnTo>
                    <a:pt x="119" y="281"/>
                  </a:lnTo>
                  <a:lnTo>
                    <a:pt x="120" y="281"/>
                  </a:lnTo>
                  <a:lnTo>
                    <a:pt x="120" y="282"/>
                  </a:lnTo>
                  <a:lnTo>
                    <a:pt x="123" y="284"/>
                  </a:lnTo>
                  <a:lnTo>
                    <a:pt x="124" y="285"/>
                  </a:lnTo>
                  <a:lnTo>
                    <a:pt x="125" y="285"/>
                  </a:lnTo>
                  <a:lnTo>
                    <a:pt x="125" y="284"/>
                  </a:lnTo>
                  <a:lnTo>
                    <a:pt x="125" y="283"/>
                  </a:lnTo>
                  <a:lnTo>
                    <a:pt x="125" y="284"/>
                  </a:lnTo>
                  <a:lnTo>
                    <a:pt x="126" y="284"/>
                  </a:lnTo>
                  <a:lnTo>
                    <a:pt x="126" y="285"/>
                  </a:lnTo>
                  <a:lnTo>
                    <a:pt x="127" y="285"/>
                  </a:lnTo>
                  <a:lnTo>
                    <a:pt x="129" y="286"/>
                  </a:lnTo>
                  <a:lnTo>
                    <a:pt x="131" y="286"/>
                  </a:lnTo>
                  <a:lnTo>
                    <a:pt x="133" y="286"/>
                  </a:lnTo>
                  <a:lnTo>
                    <a:pt x="133" y="287"/>
                  </a:lnTo>
                  <a:lnTo>
                    <a:pt x="134" y="286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4" y="288"/>
                  </a:lnTo>
                  <a:lnTo>
                    <a:pt x="135" y="289"/>
                  </a:lnTo>
                  <a:lnTo>
                    <a:pt x="135" y="290"/>
                  </a:lnTo>
                  <a:lnTo>
                    <a:pt x="136" y="289"/>
                  </a:lnTo>
                  <a:lnTo>
                    <a:pt x="137" y="289"/>
                  </a:lnTo>
                  <a:lnTo>
                    <a:pt x="137" y="288"/>
                  </a:lnTo>
                  <a:lnTo>
                    <a:pt x="138" y="288"/>
                  </a:lnTo>
                  <a:lnTo>
                    <a:pt x="139" y="289"/>
                  </a:lnTo>
                  <a:lnTo>
                    <a:pt x="139" y="288"/>
                  </a:lnTo>
                  <a:lnTo>
                    <a:pt x="140" y="288"/>
                  </a:lnTo>
                  <a:lnTo>
                    <a:pt x="140" y="289"/>
                  </a:lnTo>
                  <a:lnTo>
                    <a:pt x="141" y="289"/>
                  </a:lnTo>
                  <a:lnTo>
                    <a:pt x="141" y="288"/>
                  </a:lnTo>
                  <a:lnTo>
                    <a:pt x="141" y="287"/>
                  </a:lnTo>
                  <a:lnTo>
                    <a:pt x="142" y="287"/>
                  </a:lnTo>
                  <a:lnTo>
                    <a:pt x="142" y="286"/>
                  </a:lnTo>
                  <a:lnTo>
                    <a:pt x="143" y="286"/>
                  </a:lnTo>
                  <a:lnTo>
                    <a:pt x="144" y="286"/>
                  </a:lnTo>
                  <a:lnTo>
                    <a:pt x="145" y="286"/>
                  </a:lnTo>
                  <a:lnTo>
                    <a:pt x="146" y="286"/>
                  </a:lnTo>
                  <a:lnTo>
                    <a:pt x="147" y="286"/>
                  </a:lnTo>
                  <a:lnTo>
                    <a:pt x="148" y="286"/>
                  </a:lnTo>
                  <a:lnTo>
                    <a:pt x="150" y="284"/>
                  </a:lnTo>
                  <a:lnTo>
                    <a:pt x="151" y="284"/>
                  </a:lnTo>
                  <a:lnTo>
                    <a:pt x="152" y="285"/>
                  </a:lnTo>
                  <a:lnTo>
                    <a:pt x="153" y="284"/>
                  </a:lnTo>
                  <a:lnTo>
                    <a:pt x="153" y="283"/>
                  </a:lnTo>
                  <a:lnTo>
                    <a:pt x="154" y="284"/>
                  </a:lnTo>
                  <a:lnTo>
                    <a:pt x="154" y="283"/>
                  </a:lnTo>
                  <a:lnTo>
                    <a:pt x="154" y="282"/>
                  </a:lnTo>
                  <a:lnTo>
                    <a:pt x="155" y="282"/>
                  </a:lnTo>
                  <a:lnTo>
                    <a:pt x="157" y="281"/>
                  </a:lnTo>
                  <a:lnTo>
                    <a:pt x="158" y="281"/>
                  </a:lnTo>
                  <a:lnTo>
                    <a:pt x="161" y="283"/>
                  </a:lnTo>
                  <a:lnTo>
                    <a:pt x="162" y="283"/>
                  </a:lnTo>
                  <a:lnTo>
                    <a:pt x="163" y="283"/>
                  </a:lnTo>
                  <a:lnTo>
                    <a:pt x="163" y="284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5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3"/>
                  </a:lnTo>
                  <a:lnTo>
                    <a:pt x="167" y="282"/>
                  </a:lnTo>
                  <a:lnTo>
                    <a:pt x="166" y="282"/>
                  </a:lnTo>
                  <a:lnTo>
                    <a:pt x="167" y="281"/>
                  </a:lnTo>
                  <a:lnTo>
                    <a:pt x="167" y="281"/>
                  </a:lnTo>
                  <a:lnTo>
                    <a:pt x="167" y="280"/>
                  </a:lnTo>
                  <a:lnTo>
                    <a:pt x="167" y="280"/>
                  </a:lnTo>
                  <a:lnTo>
                    <a:pt x="167" y="279"/>
                  </a:lnTo>
                  <a:lnTo>
                    <a:pt x="167" y="279"/>
                  </a:lnTo>
                  <a:lnTo>
                    <a:pt x="167" y="278"/>
                  </a:lnTo>
                  <a:lnTo>
                    <a:pt x="166" y="277"/>
                  </a:lnTo>
                  <a:lnTo>
                    <a:pt x="167" y="277"/>
                  </a:lnTo>
                  <a:lnTo>
                    <a:pt x="167" y="275"/>
                  </a:lnTo>
                  <a:lnTo>
                    <a:pt x="167" y="273"/>
                  </a:lnTo>
                  <a:lnTo>
                    <a:pt x="168" y="272"/>
                  </a:lnTo>
                  <a:lnTo>
                    <a:pt x="170" y="271"/>
                  </a:lnTo>
                  <a:lnTo>
                    <a:pt x="169" y="270"/>
                  </a:lnTo>
                  <a:lnTo>
                    <a:pt x="170" y="269"/>
                  </a:lnTo>
                  <a:lnTo>
                    <a:pt x="170" y="269"/>
                  </a:lnTo>
                  <a:lnTo>
                    <a:pt x="170" y="268"/>
                  </a:lnTo>
                  <a:lnTo>
                    <a:pt x="169" y="268"/>
                  </a:lnTo>
                  <a:lnTo>
                    <a:pt x="169" y="267"/>
                  </a:lnTo>
                  <a:lnTo>
                    <a:pt x="169" y="266"/>
                  </a:lnTo>
                  <a:lnTo>
                    <a:pt x="169" y="265"/>
                  </a:lnTo>
                  <a:lnTo>
                    <a:pt x="170" y="264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70" y="260"/>
                  </a:lnTo>
                  <a:lnTo>
                    <a:pt x="170" y="260"/>
                  </a:lnTo>
                  <a:lnTo>
                    <a:pt x="170" y="259"/>
                  </a:lnTo>
                  <a:lnTo>
                    <a:pt x="171" y="257"/>
                  </a:lnTo>
                  <a:lnTo>
                    <a:pt x="172" y="256"/>
                  </a:lnTo>
                  <a:lnTo>
                    <a:pt x="175" y="254"/>
                  </a:lnTo>
                  <a:lnTo>
                    <a:pt x="176" y="256"/>
                  </a:lnTo>
                  <a:lnTo>
                    <a:pt x="176" y="256"/>
                  </a:lnTo>
                  <a:lnTo>
                    <a:pt x="177" y="257"/>
                  </a:lnTo>
                  <a:lnTo>
                    <a:pt x="184" y="256"/>
                  </a:lnTo>
                  <a:lnTo>
                    <a:pt x="198" y="259"/>
                  </a:lnTo>
                  <a:lnTo>
                    <a:pt x="200" y="260"/>
                  </a:lnTo>
                  <a:lnTo>
                    <a:pt x="200" y="260"/>
                  </a:lnTo>
                  <a:lnTo>
                    <a:pt x="201" y="260"/>
                  </a:lnTo>
                  <a:lnTo>
                    <a:pt x="209" y="263"/>
                  </a:lnTo>
                  <a:lnTo>
                    <a:pt x="209" y="264"/>
                  </a:lnTo>
                  <a:lnTo>
                    <a:pt x="210" y="264"/>
                  </a:lnTo>
                  <a:lnTo>
                    <a:pt x="212" y="266"/>
                  </a:lnTo>
                  <a:lnTo>
                    <a:pt x="213" y="266"/>
                  </a:lnTo>
                  <a:lnTo>
                    <a:pt x="214" y="266"/>
                  </a:lnTo>
                  <a:lnTo>
                    <a:pt x="215" y="268"/>
                  </a:lnTo>
                  <a:lnTo>
                    <a:pt x="217" y="268"/>
                  </a:lnTo>
                  <a:lnTo>
                    <a:pt x="217" y="269"/>
                  </a:lnTo>
                  <a:lnTo>
                    <a:pt x="218" y="269"/>
                  </a:lnTo>
                  <a:lnTo>
                    <a:pt x="218" y="269"/>
                  </a:lnTo>
                  <a:lnTo>
                    <a:pt x="219" y="269"/>
                  </a:lnTo>
                  <a:lnTo>
                    <a:pt x="219" y="269"/>
                  </a:lnTo>
                  <a:lnTo>
                    <a:pt x="220" y="269"/>
                  </a:lnTo>
                  <a:lnTo>
                    <a:pt x="222" y="269"/>
                  </a:lnTo>
                  <a:lnTo>
                    <a:pt x="222" y="270"/>
                  </a:lnTo>
                  <a:lnTo>
                    <a:pt x="223" y="270"/>
                  </a:lnTo>
                  <a:lnTo>
                    <a:pt x="224" y="270"/>
                  </a:lnTo>
                  <a:lnTo>
                    <a:pt x="227" y="273"/>
                  </a:lnTo>
                  <a:lnTo>
                    <a:pt x="227" y="273"/>
                  </a:lnTo>
                  <a:lnTo>
                    <a:pt x="227" y="274"/>
                  </a:lnTo>
                  <a:lnTo>
                    <a:pt x="228" y="276"/>
                  </a:lnTo>
                  <a:lnTo>
                    <a:pt x="229" y="276"/>
                  </a:lnTo>
                  <a:lnTo>
                    <a:pt x="229" y="277"/>
                  </a:lnTo>
                  <a:lnTo>
                    <a:pt x="230" y="277"/>
                  </a:lnTo>
                  <a:lnTo>
                    <a:pt x="230" y="278"/>
                  </a:lnTo>
                  <a:lnTo>
                    <a:pt x="231" y="279"/>
                  </a:lnTo>
                  <a:lnTo>
                    <a:pt x="233" y="281"/>
                  </a:lnTo>
                  <a:lnTo>
                    <a:pt x="234" y="282"/>
                  </a:lnTo>
                  <a:lnTo>
                    <a:pt x="235" y="283"/>
                  </a:lnTo>
                  <a:lnTo>
                    <a:pt x="235" y="284"/>
                  </a:lnTo>
                  <a:lnTo>
                    <a:pt x="235" y="285"/>
                  </a:lnTo>
                  <a:lnTo>
                    <a:pt x="235" y="285"/>
                  </a:lnTo>
                  <a:lnTo>
                    <a:pt x="237" y="287"/>
                  </a:lnTo>
                  <a:lnTo>
                    <a:pt x="238" y="288"/>
                  </a:lnTo>
                  <a:lnTo>
                    <a:pt x="239" y="288"/>
                  </a:lnTo>
                  <a:lnTo>
                    <a:pt x="240" y="288"/>
                  </a:lnTo>
                  <a:lnTo>
                    <a:pt x="240" y="289"/>
                  </a:lnTo>
                  <a:lnTo>
                    <a:pt x="243" y="291"/>
                  </a:lnTo>
                  <a:lnTo>
                    <a:pt x="244" y="291"/>
                  </a:lnTo>
                  <a:lnTo>
                    <a:pt x="244" y="292"/>
                  </a:lnTo>
                  <a:lnTo>
                    <a:pt x="247" y="293"/>
                  </a:lnTo>
                  <a:lnTo>
                    <a:pt x="249" y="294"/>
                  </a:lnTo>
                  <a:lnTo>
                    <a:pt x="252" y="294"/>
                  </a:lnTo>
                  <a:lnTo>
                    <a:pt x="254" y="294"/>
                  </a:lnTo>
                  <a:lnTo>
                    <a:pt x="256" y="294"/>
                  </a:lnTo>
                  <a:lnTo>
                    <a:pt x="256" y="293"/>
                  </a:lnTo>
                  <a:lnTo>
                    <a:pt x="257" y="293"/>
                  </a:lnTo>
                  <a:lnTo>
                    <a:pt x="260" y="291"/>
                  </a:lnTo>
                  <a:lnTo>
                    <a:pt x="262" y="292"/>
                  </a:lnTo>
                  <a:lnTo>
                    <a:pt x="263" y="292"/>
                  </a:lnTo>
                  <a:lnTo>
                    <a:pt x="264" y="292"/>
                  </a:lnTo>
                  <a:lnTo>
                    <a:pt x="265" y="291"/>
                  </a:lnTo>
                  <a:lnTo>
                    <a:pt x="265" y="290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7" y="290"/>
                  </a:lnTo>
                  <a:lnTo>
                    <a:pt x="268" y="290"/>
                  </a:lnTo>
                  <a:lnTo>
                    <a:pt x="269" y="290"/>
                  </a:lnTo>
                  <a:lnTo>
                    <a:pt x="270" y="290"/>
                  </a:lnTo>
                  <a:lnTo>
                    <a:pt x="272" y="290"/>
                  </a:lnTo>
                  <a:lnTo>
                    <a:pt x="273" y="290"/>
                  </a:lnTo>
                  <a:lnTo>
                    <a:pt x="273" y="289"/>
                  </a:lnTo>
                  <a:lnTo>
                    <a:pt x="274" y="289"/>
                  </a:lnTo>
                  <a:lnTo>
                    <a:pt x="276" y="289"/>
                  </a:lnTo>
                  <a:lnTo>
                    <a:pt x="277" y="289"/>
                  </a:lnTo>
                  <a:lnTo>
                    <a:pt x="278" y="288"/>
                  </a:lnTo>
                  <a:lnTo>
                    <a:pt x="278" y="288"/>
                  </a:lnTo>
                  <a:lnTo>
                    <a:pt x="279" y="288"/>
                  </a:lnTo>
                  <a:lnTo>
                    <a:pt x="281" y="289"/>
                  </a:lnTo>
                  <a:lnTo>
                    <a:pt x="282" y="289"/>
                  </a:lnTo>
                  <a:lnTo>
                    <a:pt x="281" y="290"/>
                  </a:lnTo>
                  <a:lnTo>
                    <a:pt x="282" y="290"/>
                  </a:lnTo>
                  <a:lnTo>
                    <a:pt x="283" y="289"/>
                  </a:lnTo>
                  <a:lnTo>
                    <a:pt x="284" y="288"/>
                  </a:lnTo>
                  <a:lnTo>
                    <a:pt x="284" y="287"/>
                  </a:lnTo>
                  <a:lnTo>
                    <a:pt x="285" y="286"/>
                  </a:lnTo>
                  <a:lnTo>
                    <a:pt x="286" y="286"/>
                  </a:lnTo>
                  <a:lnTo>
                    <a:pt x="286" y="287"/>
                  </a:lnTo>
                  <a:lnTo>
                    <a:pt x="286" y="289"/>
                  </a:lnTo>
                  <a:lnTo>
                    <a:pt x="287" y="289"/>
                  </a:lnTo>
                  <a:lnTo>
                    <a:pt x="287" y="288"/>
                  </a:lnTo>
                  <a:lnTo>
                    <a:pt x="287" y="287"/>
                  </a:lnTo>
                  <a:lnTo>
                    <a:pt x="288" y="286"/>
                  </a:lnTo>
                  <a:lnTo>
                    <a:pt x="289" y="286"/>
                  </a:lnTo>
                  <a:lnTo>
                    <a:pt x="290" y="286"/>
                  </a:lnTo>
                  <a:lnTo>
                    <a:pt x="291" y="286"/>
                  </a:lnTo>
                  <a:lnTo>
                    <a:pt x="291" y="285"/>
                  </a:lnTo>
                  <a:lnTo>
                    <a:pt x="292" y="284"/>
                  </a:lnTo>
                  <a:lnTo>
                    <a:pt x="292" y="283"/>
                  </a:lnTo>
                  <a:lnTo>
                    <a:pt x="293" y="283"/>
                  </a:lnTo>
                  <a:lnTo>
                    <a:pt x="294" y="281"/>
                  </a:lnTo>
                  <a:lnTo>
                    <a:pt x="295" y="281"/>
                  </a:lnTo>
                  <a:lnTo>
                    <a:pt x="295" y="281"/>
                  </a:lnTo>
                  <a:lnTo>
                    <a:pt x="296" y="282"/>
                  </a:lnTo>
                  <a:lnTo>
                    <a:pt x="297" y="283"/>
                  </a:lnTo>
                  <a:lnTo>
                    <a:pt x="297" y="285"/>
                  </a:lnTo>
                  <a:lnTo>
                    <a:pt x="298" y="284"/>
                  </a:lnTo>
                  <a:lnTo>
                    <a:pt x="299" y="283"/>
                  </a:lnTo>
                  <a:lnTo>
                    <a:pt x="299" y="282"/>
                  </a:lnTo>
                  <a:lnTo>
                    <a:pt x="298" y="283"/>
                  </a:lnTo>
                  <a:lnTo>
                    <a:pt x="299" y="281"/>
                  </a:lnTo>
                  <a:lnTo>
                    <a:pt x="300" y="281"/>
                  </a:lnTo>
                  <a:lnTo>
                    <a:pt x="301" y="281"/>
                  </a:lnTo>
                  <a:lnTo>
                    <a:pt x="302" y="281"/>
                  </a:lnTo>
                  <a:lnTo>
                    <a:pt x="302" y="280"/>
                  </a:lnTo>
                  <a:lnTo>
                    <a:pt x="302" y="278"/>
                  </a:lnTo>
                  <a:lnTo>
                    <a:pt x="302" y="277"/>
                  </a:lnTo>
                  <a:lnTo>
                    <a:pt x="303" y="276"/>
                  </a:lnTo>
                  <a:lnTo>
                    <a:pt x="304" y="275"/>
                  </a:lnTo>
                  <a:lnTo>
                    <a:pt x="305" y="274"/>
                  </a:lnTo>
                  <a:lnTo>
                    <a:pt x="305" y="274"/>
                  </a:lnTo>
                  <a:lnTo>
                    <a:pt x="305" y="273"/>
                  </a:lnTo>
                  <a:lnTo>
                    <a:pt x="309" y="269"/>
                  </a:lnTo>
                  <a:lnTo>
                    <a:pt x="310" y="268"/>
                  </a:lnTo>
                  <a:lnTo>
                    <a:pt x="314" y="265"/>
                  </a:lnTo>
                  <a:lnTo>
                    <a:pt x="318" y="261"/>
                  </a:lnTo>
                  <a:lnTo>
                    <a:pt x="319" y="261"/>
                  </a:lnTo>
                  <a:lnTo>
                    <a:pt x="320" y="260"/>
                  </a:lnTo>
                  <a:lnTo>
                    <a:pt x="320" y="260"/>
                  </a:lnTo>
                  <a:lnTo>
                    <a:pt x="321" y="260"/>
                  </a:lnTo>
                  <a:lnTo>
                    <a:pt x="322" y="260"/>
                  </a:lnTo>
                  <a:lnTo>
                    <a:pt x="325" y="258"/>
                  </a:lnTo>
                  <a:lnTo>
                    <a:pt x="327" y="258"/>
                  </a:lnTo>
                  <a:lnTo>
                    <a:pt x="327" y="259"/>
                  </a:lnTo>
                  <a:lnTo>
                    <a:pt x="328" y="258"/>
                  </a:lnTo>
                  <a:lnTo>
                    <a:pt x="330" y="260"/>
                  </a:lnTo>
                  <a:lnTo>
                    <a:pt x="332" y="260"/>
                  </a:lnTo>
                  <a:lnTo>
                    <a:pt x="333" y="261"/>
                  </a:lnTo>
                  <a:lnTo>
                    <a:pt x="334" y="261"/>
                  </a:lnTo>
                  <a:lnTo>
                    <a:pt x="335" y="261"/>
                  </a:lnTo>
                  <a:lnTo>
                    <a:pt x="336" y="262"/>
                  </a:lnTo>
                  <a:lnTo>
                    <a:pt x="337" y="263"/>
                  </a:lnTo>
                  <a:lnTo>
                    <a:pt x="338" y="263"/>
                  </a:lnTo>
                  <a:lnTo>
                    <a:pt x="348" y="269"/>
                  </a:lnTo>
                  <a:lnTo>
                    <a:pt x="348" y="269"/>
                  </a:lnTo>
                  <a:lnTo>
                    <a:pt x="349" y="270"/>
                  </a:lnTo>
                  <a:lnTo>
                    <a:pt x="350" y="269"/>
                  </a:lnTo>
                  <a:lnTo>
                    <a:pt x="351" y="269"/>
                  </a:lnTo>
                  <a:lnTo>
                    <a:pt x="352" y="269"/>
                  </a:lnTo>
                  <a:lnTo>
                    <a:pt x="352" y="269"/>
                  </a:lnTo>
                  <a:lnTo>
                    <a:pt x="353" y="269"/>
                  </a:lnTo>
                  <a:lnTo>
                    <a:pt x="353" y="268"/>
                  </a:lnTo>
                  <a:lnTo>
                    <a:pt x="354" y="269"/>
                  </a:lnTo>
                  <a:lnTo>
                    <a:pt x="356" y="269"/>
                  </a:lnTo>
                  <a:lnTo>
                    <a:pt x="355" y="268"/>
                  </a:lnTo>
                  <a:lnTo>
                    <a:pt x="354" y="268"/>
                  </a:lnTo>
                  <a:lnTo>
                    <a:pt x="354" y="267"/>
                  </a:lnTo>
                  <a:lnTo>
                    <a:pt x="355" y="267"/>
                  </a:lnTo>
                  <a:lnTo>
                    <a:pt x="357" y="269"/>
                  </a:lnTo>
                  <a:lnTo>
                    <a:pt x="359" y="269"/>
                  </a:lnTo>
                  <a:lnTo>
                    <a:pt x="360" y="268"/>
                  </a:lnTo>
                  <a:lnTo>
                    <a:pt x="361" y="267"/>
                  </a:lnTo>
                  <a:lnTo>
                    <a:pt x="361" y="266"/>
                  </a:lnTo>
                  <a:lnTo>
                    <a:pt x="361" y="265"/>
                  </a:lnTo>
                  <a:lnTo>
                    <a:pt x="362" y="264"/>
                  </a:lnTo>
                  <a:lnTo>
                    <a:pt x="362" y="263"/>
                  </a:lnTo>
                  <a:lnTo>
                    <a:pt x="362" y="263"/>
                  </a:lnTo>
                  <a:lnTo>
                    <a:pt x="360" y="265"/>
                  </a:lnTo>
                  <a:lnTo>
                    <a:pt x="359" y="266"/>
                  </a:lnTo>
                  <a:lnTo>
                    <a:pt x="359" y="265"/>
                  </a:lnTo>
                  <a:lnTo>
                    <a:pt x="360" y="264"/>
                  </a:lnTo>
                  <a:lnTo>
                    <a:pt x="361" y="263"/>
                  </a:lnTo>
                  <a:lnTo>
                    <a:pt x="360" y="262"/>
                  </a:lnTo>
                  <a:lnTo>
                    <a:pt x="360" y="263"/>
                  </a:lnTo>
                  <a:lnTo>
                    <a:pt x="359" y="263"/>
                  </a:lnTo>
                  <a:lnTo>
                    <a:pt x="358" y="264"/>
                  </a:lnTo>
                  <a:lnTo>
                    <a:pt x="358" y="263"/>
                  </a:lnTo>
                  <a:lnTo>
                    <a:pt x="358" y="262"/>
                  </a:lnTo>
                  <a:lnTo>
                    <a:pt x="359" y="261"/>
                  </a:lnTo>
                  <a:lnTo>
                    <a:pt x="360" y="261"/>
                  </a:lnTo>
                  <a:lnTo>
                    <a:pt x="361" y="260"/>
                  </a:lnTo>
                  <a:lnTo>
                    <a:pt x="363" y="260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8" y="260"/>
                  </a:lnTo>
                  <a:lnTo>
                    <a:pt x="369" y="258"/>
                  </a:lnTo>
                  <a:lnTo>
                    <a:pt x="370" y="258"/>
                  </a:lnTo>
                  <a:lnTo>
                    <a:pt x="370" y="257"/>
                  </a:lnTo>
                  <a:lnTo>
                    <a:pt x="371" y="254"/>
                  </a:lnTo>
                  <a:lnTo>
                    <a:pt x="373" y="253"/>
                  </a:lnTo>
                  <a:lnTo>
                    <a:pt x="375" y="252"/>
                  </a:lnTo>
                  <a:lnTo>
                    <a:pt x="376" y="253"/>
                  </a:lnTo>
                  <a:lnTo>
                    <a:pt x="378" y="254"/>
                  </a:lnTo>
                  <a:lnTo>
                    <a:pt x="379" y="255"/>
                  </a:lnTo>
                  <a:lnTo>
                    <a:pt x="381" y="259"/>
                  </a:lnTo>
                  <a:lnTo>
                    <a:pt x="381" y="260"/>
                  </a:lnTo>
                  <a:lnTo>
                    <a:pt x="382" y="260"/>
                  </a:lnTo>
                  <a:lnTo>
                    <a:pt x="381" y="262"/>
                  </a:lnTo>
                  <a:lnTo>
                    <a:pt x="382" y="263"/>
                  </a:lnTo>
                  <a:lnTo>
                    <a:pt x="382" y="264"/>
                  </a:lnTo>
                  <a:lnTo>
                    <a:pt x="382" y="265"/>
                  </a:lnTo>
                  <a:lnTo>
                    <a:pt x="382" y="266"/>
                  </a:lnTo>
                  <a:lnTo>
                    <a:pt x="381" y="267"/>
                  </a:lnTo>
                  <a:lnTo>
                    <a:pt x="381" y="268"/>
                  </a:lnTo>
                  <a:lnTo>
                    <a:pt x="380" y="268"/>
                  </a:lnTo>
                  <a:lnTo>
                    <a:pt x="380" y="269"/>
                  </a:lnTo>
                  <a:lnTo>
                    <a:pt x="376" y="271"/>
                  </a:lnTo>
                  <a:lnTo>
                    <a:pt x="375" y="271"/>
                  </a:lnTo>
                  <a:lnTo>
                    <a:pt x="373" y="274"/>
                  </a:lnTo>
                  <a:lnTo>
                    <a:pt x="371" y="275"/>
                  </a:lnTo>
                  <a:lnTo>
                    <a:pt x="371" y="275"/>
                  </a:lnTo>
                  <a:lnTo>
                    <a:pt x="371" y="277"/>
                  </a:lnTo>
                  <a:lnTo>
                    <a:pt x="370" y="277"/>
                  </a:lnTo>
                  <a:lnTo>
                    <a:pt x="370" y="277"/>
                  </a:lnTo>
                  <a:lnTo>
                    <a:pt x="370" y="279"/>
                  </a:lnTo>
                  <a:lnTo>
                    <a:pt x="369" y="279"/>
                  </a:lnTo>
                  <a:lnTo>
                    <a:pt x="368" y="279"/>
                  </a:lnTo>
                  <a:lnTo>
                    <a:pt x="368" y="280"/>
                  </a:lnTo>
                  <a:lnTo>
                    <a:pt x="366" y="281"/>
                  </a:lnTo>
                  <a:lnTo>
                    <a:pt x="366" y="281"/>
                  </a:lnTo>
                  <a:lnTo>
                    <a:pt x="367" y="283"/>
                  </a:lnTo>
                  <a:lnTo>
                    <a:pt x="368" y="284"/>
                  </a:lnTo>
                  <a:lnTo>
                    <a:pt x="369" y="285"/>
                  </a:lnTo>
                  <a:lnTo>
                    <a:pt x="369" y="286"/>
                  </a:lnTo>
                  <a:lnTo>
                    <a:pt x="370" y="286"/>
                  </a:lnTo>
                  <a:lnTo>
                    <a:pt x="370" y="287"/>
                  </a:lnTo>
                  <a:lnTo>
                    <a:pt x="371" y="292"/>
                  </a:lnTo>
                  <a:lnTo>
                    <a:pt x="373" y="295"/>
                  </a:lnTo>
                  <a:lnTo>
                    <a:pt x="373" y="296"/>
                  </a:lnTo>
                  <a:lnTo>
                    <a:pt x="372" y="296"/>
                  </a:lnTo>
                  <a:lnTo>
                    <a:pt x="371" y="300"/>
                  </a:lnTo>
                  <a:lnTo>
                    <a:pt x="371" y="300"/>
                  </a:lnTo>
                  <a:lnTo>
                    <a:pt x="372" y="30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1" name="Rectangle 214">
              <a:extLst>
                <a:ext uri="{FF2B5EF4-FFF2-40B4-BE49-F238E27FC236}">
                  <a16:creationId xmlns:a16="http://schemas.microsoft.com/office/drawing/2014/main" id="{75CE06F3-D291-694B-6F39-BA884BCD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701" y="26019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2" name="Freeform 215">
              <a:extLst>
                <a:ext uri="{FF2B5EF4-FFF2-40B4-BE49-F238E27FC236}">
                  <a16:creationId xmlns:a16="http://schemas.microsoft.com/office/drawing/2014/main" id="{62DDBB25-1D60-39CA-5493-C2C96FE2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838" y="2328863"/>
              <a:ext cx="184150" cy="161925"/>
            </a:xfrm>
            <a:custGeom>
              <a:avLst/>
              <a:gdLst>
                <a:gd name="T0" fmla="*/ 113 w 116"/>
                <a:gd name="T1" fmla="*/ 47 h 102"/>
                <a:gd name="T2" fmla="*/ 115 w 116"/>
                <a:gd name="T3" fmla="*/ 43 h 102"/>
                <a:gd name="T4" fmla="*/ 96 w 116"/>
                <a:gd name="T5" fmla="*/ 37 h 102"/>
                <a:gd name="T6" fmla="*/ 78 w 116"/>
                <a:gd name="T7" fmla="*/ 24 h 102"/>
                <a:gd name="T8" fmla="*/ 76 w 116"/>
                <a:gd name="T9" fmla="*/ 21 h 102"/>
                <a:gd name="T10" fmla="*/ 73 w 116"/>
                <a:gd name="T11" fmla="*/ 14 h 102"/>
                <a:gd name="T12" fmla="*/ 75 w 116"/>
                <a:gd name="T13" fmla="*/ 10 h 102"/>
                <a:gd name="T14" fmla="*/ 72 w 116"/>
                <a:gd name="T15" fmla="*/ 5 h 102"/>
                <a:gd name="T16" fmla="*/ 66 w 116"/>
                <a:gd name="T17" fmla="*/ 6 h 102"/>
                <a:gd name="T18" fmla="*/ 59 w 116"/>
                <a:gd name="T19" fmla="*/ 7 h 102"/>
                <a:gd name="T20" fmla="*/ 57 w 116"/>
                <a:gd name="T21" fmla="*/ 9 h 102"/>
                <a:gd name="T22" fmla="*/ 52 w 116"/>
                <a:gd name="T23" fmla="*/ 6 h 102"/>
                <a:gd name="T24" fmla="*/ 46 w 116"/>
                <a:gd name="T25" fmla="*/ 0 h 102"/>
                <a:gd name="T26" fmla="*/ 41 w 116"/>
                <a:gd name="T27" fmla="*/ 1 h 102"/>
                <a:gd name="T28" fmla="*/ 36 w 116"/>
                <a:gd name="T29" fmla="*/ 3 h 102"/>
                <a:gd name="T30" fmla="*/ 32 w 116"/>
                <a:gd name="T31" fmla="*/ 5 h 102"/>
                <a:gd name="T32" fmla="*/ 27 w 116"/>
                <a:gd name="T33" fmla="*/ 6 h 102"/>
                <a:gd name="T34" fmla="*/ 19 w 116"/>
                <a:gd name="T35" fmla="*/ 8 h 102"/>
                <a:gd name="T36" fmla="*/ 19 w 116"/>
                <a:gd name="T37" fmla="*/ 13 h 102"/>
                <a:gd name="T38" fmla="*/ 10 w 116"/>
                <a:gd name="T39" fmla="*/ 17 h 102"/>
                <a:gd name="T40" fmla="*/ 14 w 116"/>
                <a:gd name="T41" fmla="*/ 21 h 102"/>
                <a:gd name="T42" fmla="*/ 20 w 116"/>
                <a:gd name="T43" fmla="*/ 25 h 102"/>
                <a:gd name="T44" fmla="*/ 22 w 116"/>
                <a:gd name="T45" fmla="*/ 28 h 102"/>
                <a:gd name="T46" fmla="*/ 23 w 116"/>
                <a:gd name="T47" fmla="*/ 35 h 102"/>
                <a:gd name="T48" fmla="*/ 20 w 116"/>
                <a:gd name="T49" fmla="*/ 38 h 102"/>
                <a:gd name="T50" fmla="*/ 14 w 116"/>
                <a:gd name="T51" fmla="*/ 42 h 102"/>
                <a:gd name="T52" fmla="*/ 11 w 116"/>
                <a:gd name="T53" fmla="*/ 47 h 102"/>
                <a:gd name="T54" fmla="*/ 11 w 116"/>
                <a:gd name="T55" fmla="*/ 53 h 102"/>
                <a:gd name="T56" fmla="*/ 12 w 116"/>
                <a:gd name="T57" fmla="*/ 56 h 102"/>
                <a:gd name="T58" fmla="*/ 10 w 116"/>
                <a:gd name="T59" fmla="*/ 60 h 102"/>
                <a:gd name="T60" fmla="*/ 7 w 116"/>
                <a:gd name="T61" fmla="*/ 61 h 102"/>
                <a:gd name="T62" fmla="*/ 5 w 116"/>
                <a:gd name="T63" fmla="*/ 65 h 102"/>
                <a:gd name="T64" fmla="*/ 1 w 116"/>
                <a:gd name="T65" fmla="*/ 70 h 102"/>
                <a:gd name="T66" fmla="*/ 3 w 116"/>
                <a:gd name="T67" fmla="*/ 75 h 102"/>
                <a:gd name="T68" fmla="*/ 15 w 116"/>
                <a:gd name="T69" fmla="*/ 74 h 102"/>
                <a:gd name="T70" fmla="*/ 25 w 116"/>
                <a:gd name="T71" fmla="*/ 73 h 102"/>
                <a:gd name="T72" fmla="*/ 28 w 116"/>
                <a:gd name="T73" fmla="*/ 77 h 102"/>
                <a:gd name="T74" fmla="*/ 23 w 116"/>
                <a:gd name="T75" fmla="*/ 80 h 102"/>
                <a:gd name="T76" fmla="*/ 13 w 116"/>
                <a:gd name="T77" fmla="*/ 85 h 102"/>
                <a:gd name="T78" fmla="*/ 7 w 116"/>
                <a:gd name="T79" fmla="*/ 89 h 102"/>
                <a:gd name="T80" fmla="*/ 7 w 116"/>
                <a:gd name="T81" fmla="*/ 98 h 102"/>
                <a:gd name="T82" fmla="*/ 5 w 116"/>
                <a:gd name="T83" fmla="*/ 101 h 102"/>
                <a:gd name="T84" fmla="*/ 10 w 116"/>
                <a:gd name="T85" fmla="*/ 99 h 102"/>
                <a:gd name="T86" fmla="*/ 12 w 116"/>
                <a:gd name="T87" fmla="*/ 94 h 102"/>
                <a:gd name="T88" fmla="*/ 17 w 116"/>
                <a:gd name="T89" fmla="*/ 90 h 102"/>
                <a:gd name="T90" fmla="*/ 23 w 116"/>
                <a:gd name="T91" fmla="*/ 85 h 102"/>
                <a:gd name="T92" fmla="*/ 27 w 116"/>
                <a:gd name="T93" fmla="*/ 81 h 102"/>
                <a:gd name="T94" fmla="*/ 34 w 116"/>
                <a:gd name="T95" fmla="*/ 77 h 102"/>
                <a:gd name="T96" fmla="*/ 39 w 116"/>
                <a:gd name="T97" fmla="*/ 74 h 102"/>
                <a:gd name="T98" fmla="*/ 48 w 116"/>
                <a:gd name="T99" fmla="*/ 70 h 102"/>
                <a:gd name="T100" fmla="*/ 56 w 116"/>
                <a:gd name="T101" fmla="*/ 56 h 102"/>
                <a:gd name="T102" fmla="*/ 71 w 116"/>
                <a:gd name="T103" fmla="*/ 56 h 102"/>
                <a:gd name="T104" fmla="*/ 75 w 116"/>
                <a:gd name="T105" fmla="*/ 53 h 102"/>
                <a:gd name="T106" fmla="*/ 82 w 116"/>
                <a:gd name="T107" fmla="*/ 51 h 102"/>
                <a:gd name="T108" fmla="*/ 90 w 116"/>
                <a:gd name="T109" fmla="*/ 53 h 102"/>
                <a:gd name="T110" fmla="*/ 95 w 116"/>
                <a:gd name="T111" fmla="*/ 54 h 102"/>
                <a:gd name="T112" fmla="*/ 96 w 116"/>
                <a:gd name="T113" fmla="*/ 53 h 102"/>
                <a:gd name="T114" fmla="*/ 102 w 116"/>
                <a:gd name="T115" fmla="*/ 56 h 102"/>
                <a:gd name="T116" fmla="*/ 106 w 116"/>
                <a:gd name="T117" fmla="*/ 56 h 102"/>
                <a:gd name="T118" fmla="*/ 110 w 116"/>
                <a:gd name="T119" fmla="*/ 55 h 102"/>
                <a:gd name="T120" fmla="*/ 113 w 116"/>
                <a:gd name="T121" fmla="*/ 5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6" h="102">
                  <a:moveTo>
                    <a:pt x="113" y="52"/>
                  </a:moveTo>
                  <a:lnTo>
                    <a:pt x="113" y="51"/>
                  </a:lnTo>
                  <a:lnTo>
                    <a:pt x="113" y="50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3" y="47"/>
                  </a:lnTo>
                  <a:lnTo>
                    <a:pt x="113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4"/>
                  </a:lnTo>
                  <a:lnTo>
                    <a:pt x="115" y="43"/>
                  </a:lnTo>
                  <a:lnTo>
                    <a:pt x="114" y="43"/>
                  </a:lnTo>
                  <a:lnTo>
                    <a:pt x="113" y="43"/>
                  </a:lnTo>
                  <a:lnTo>
                    <a:pt x="113" y="43"/>
                  </a:lnTo>
                  <a:lnTo>
                    <a:pt x="112" y="43"/>
                  </a:lnTo>
                  <a:lnTo>
                    <a:pt x="109" y="42"/>
                  </a:lnTo>
                  <a:lnTo>
                    <a:pt x="96" y="37"/>
                  </a:lnTo>
                  <a:lnTo>
                    <a:pt x="89" y="32"/>
                  </a:lnTo>
                  <a:lnTo>
                    <a:pt x="83" y="29"/>
                  </a:lnTo>
                  <a:lnTo>
                    <a:pt x="81" y="27"/>
                  </a:lnTo>
                  <a:lnTo>
                    <a:pt x="80" y="25"/>
                  </a:lnTo>
                  <a:lnTo>
                    <a:pt x="79" y="25"/>
                  </a:lnTo>
                  <a:lnTo>
                    <a:pt x="78" y="24"/>
                  </a:lnTo>
                  <a:lnTo>
                    <a:pt x="77" y="23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7" y="21"/>
                  </a:lnTo>
                  <a:lnTo>
                    <a:pt x="76" y="21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4" y="15"/>
                  </a:lnTo>
                  <a:lnTo>
                    <a:pt x="73" y="15"/>
                  </a:lnTo>
                  <a:lnTo>
                    <a:pt x="73" y="14"/>
                  </a:lnTo>
                  <a:lnTo>
                    <a:pt x="72" y="13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3" y="5"/>
                  </a:lnTo>
                  <a:lnTo>
                    <a:pt x="72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6" y="5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5" y="8"/>
                  </a:lnTo>
                  <a:lnTo>
                    <a:pt x="55" y="7"/>
                  </a:lnTo>
                  <a:lnTo>
                    <a:pt x="52" y="6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6" y="7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1" y="15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8" y="24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2" y="29"/>
                  </a:lnTo>
                  <a:lnTo>
                    <a:pt x="22" y="30"/>
                  </a:lnTo>
                  <a:lnTo>
                    <a:pt x="22" y="31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1" y="38"/>
                  </a:lnTo>
                  <a:lnTo>
                    <a:pt x="20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7" y="39"/>
                  </a:lnTo>
                  <a:lnTo>
                    <a:pt x="16" y="40"/>
                  </a:lnTo>
                  <a:lnTo>
                    <a:pt x="15" y="41"/>
                  </a:lnTo>
                  <a:lnTo>
                    <a:pt x="14" y="42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0" y="46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0" y="48"/>
                  </a:lnTo>
                  <a:lnTo>
                    <a:pt x="11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2" y="55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7" y="60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2"/>
                  </a:lnTo>
                  <a:lnTo>
                    <a:pt x="6" y="62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4" y="66"/>
                  </a:lnTo>
                  <a:lnTo>
                    <a:pt x="3" y="67"/>
                  </a:lnTo>
                  <a:lnTo>
                    <a:pt x="2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1" y="71"/>
                  </a:lnTo>
                  <a:lnTo>
                    <a:pt x="1" y="72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10" y="75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5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4" y="73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3"/>
                  </a:lnTo>
                  <a:lnTo>
                    <a:pt x="30" y="75"/>
                  </a:lnTo>
                  <a:lnTo>
                    <a:pt x="29" y="76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6" y="78"/>
                  </a:lnTo>
                  <a:lnTo>
                    <a:pt x="25" y="79"/>
                  </a:lnTo>
                  <a:lnTo>
                    <a:pt x="24" y="80"/>
                  </a:lnTo>
                  <a:lnTo>
                    <a:pt x="23" y="80"/>
                  </a:lnTo>
                  <a:lnTo>
                    <a:pt x="21" y="80"/>
                  </a:lnTo>
                  <a:lnTo>
                    <a:pt x="20" y="81"/>
                  </a:lnTo>
                  <a:lnTo>
                    <a:pt x="19" y="81"/>
                  </a:lnTo>
                  <a:lnTo>
                    <a:pt x="17" y="82"/>
                  </a:lnTo>
                  <a:lnTo>
                    <a:pt x="15" y="83"/>
                  </a:lnTo>
                  <a:lnTo>
                    <a:pt x="13" y="85"/>
                  </a:lnTo>
                  <a:lnTo>
                    <a:pt x="11" y="86"/>
                  </a:lnTo>
                  <a:lnTo>
                    <a:pt x="10" y="87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5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6" y="99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1"/>
                  </a:lnTo>
                  <a:lnTo>
                    <a:pt x="5" y="101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10" y="99"/>
                  </a:lnTo>
                  <a:lnTo>
                    <a:pt x="11" y="98"/>
                  </a:lnTo>
                  <a:lnTo>
                    <a:pt x="13" y="97"/>
                  </a:lnTo>
                  <a:lnTo>
                    <a:pt x="12" y="97"/>
                  </a:lnTo>
                  <a:lnTo>
                    <a:pt x="12" y="96"/>
                  </a:lnTo>
                  <a:lnTo>
                    <a:pt x="11" y="95"/>
                  </a:lnTo>
                  <a:lnTo>
                    <a:pt x="12" y="94"/>
                  </a:lnTo>
                  <a:lnTo>
                    <a:pt x="13" y="94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6" y="91"/>
                  </a:lnTo>
                  <a:lnTo>
                    <a:pt x="17" y="90"/>
                  </a:lnTo>
                  <a:lnTo>
                    <a:pt x="18" y="90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2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9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2" y="78"/>
                  </a:lnTo>
                  <a:lnTo>
                    <a:pt x="34" y="77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6" y="76"/>
                  </a:lnTo>
                  <a:lnTo>
                    <a:pt x="37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3" y="73"/>
                  </a:lnTo>
                  <a:lnTo>
                    <a:pt x="44" y="73"/>
                  </a:lnTo>
                  <a:lnTo>
                    <a:pt x="48" y="70"/>
                  </a:lnTo>
                  <a:lnTo>
                    <a:pt x="49" y="66"/>
                  </a:lnTo>
                  <a:lnTo>
                    <a:pt x="52" y="64"/>
                  </a:lnTo>
                  <a:lnTo>
                    <a:pt x="53" y="63"/>
                  </a:lnTo>
                  <a:lnTo>
                    <a:pt x="54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64" y="55"/>
                  </a:lnTo>
                  <a:lnTo>
                    <a:pt x="66" y="55"/>
                  </a:lnTo>
                  <a:lnTo>
                    <a:pt x="67" y="55"/>
                  </a:lnTo>
                  <a:lnTo>
                    <a:pt x="68" y="56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3" y="54"/>
                  </a:lnTo>
                  <a:lnTo>
                    <a:pt x="74" y="54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7" y="52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80" y="51"/>
                  </a:lnTo>
                  <a:lnTo>
                    <a:pt x="81" y="51"/>
                  </a:lnTo>
                  <a:lnTo>
                    <a:pt x="82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4" y="51"/>
                  </a:lnTo>
                  <a:lnTo>
                    <a:pt x="85" y="51"/>
                  </a:lnTo>
                  <a:lnTo>
                    <a:pt x="87" y="52"/>
                  </a:lnTo>
                  <a:lnTo>
                    <a:pt x="90" y="53"/>
                  </a:lnTo>
                  <a:lnTo>
                    <a:pt x="91" y="53"/>
                  </a:lnTo>
                  <a:lnTo>
                    <a:pt x="92" y="54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5" y="55"/>
                  </a:lnTo>
                  <a:lnTo>
                    <a:pt x="95" y="54"/>
                  </a:lnTo>
                  <a:lnTo>
                    <a:pt x="95" y="53"/>
                  </a:lnTo>
                  <a:lnTo>
                    <a:pt x="94" y="52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6" y="53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6" y="55"/>
                  </a:lnTo>
                  <a:lnTo>
                    <a:pt x="96" y="56"/>
                  </a:lnTo>
                  <a:lnTo>
                    <a:pt x="97" y="56"/>
                  </a:lnTo>
                  <a:lnTo>
                    <a:pt x="102" y="56"/>
                  </a:lnTo>
                  <a:lnTo>
                    <a:pt x="103" y="56"/>
                  </a:lnTo>
                  <a:lnTo>
                    <a:pt x="103" y="57"/>
                  </a:lnTo>
                  <a:lnTo>
                    <a:pt x="104" y="57"/>
                  </a:lnTo>
                  <a:lnTo>
                    <a:pt x="105" y="57"/>
                  </a:lnTo>
                  <a:lnTo>
                    <a:pt x="106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08" y="56"/>
                  </a:lnTo>
                  <a:lnTo>
                    <a:pt x="109" y="56"/>
                  </a:lnTo>
                  <a:lnTo>
                    <a:pt x="109" y="56"/>
                  </a:lnTo>
                  <a:lnTo>
                    <a:pt x="109" y="55"/>
                  </a:lnTo>
                  <a:lnTo>
                    <a:pt x="110" y="55"/>
                  </a:lnTo>
                  <a:lnTo>
                    <a:pt x="111" y="55"/>
                  </a:lnTo>
                  <a:lnTo>
                    <a:pt x="111" y="54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3" y="52"/>
                  </a:lnTo>
                  <a:lnTo>
                    <a:pt x="113" y="5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3" name="Freeform 216">
              <a:extLst>
                <a:ext uri="{FF2B5EF4-FFF2-40B4-BE49-F238E27FC236}">
                  <a16:creationId xmlns:a16="http://schemas.microsoft.com/office/drawing/2014/main" id="{ACE07314-FC9F-3D65-5F06-F580CE95D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6" y="2430463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4" name="Freeform 217">
              <a:extLst>
                <a:ext uri="{FF2B5EF4-FFF2-40B4-BE49-F238E27FC236}">
                  <a16:creationId xmlns:a16="http://schemas.microsoft.com/office/drawing/2014/main" id="{F45B9691-22D0-0040-0EDC-6E420FCA2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101" y="274637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5" name="Freeform 218">
              <a:extLst>
                <a:ext uri="{FF2B5EF4-FFF2-40B4-BE49-F238E27FC236}">
                  <a16:creationId xmlns:a16="http://schemas.microsoft.com/office/drawing/2014/main" id="{2F7951A2-FAF0-16ED-9318-5FF8DB1AC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2200275"/>
              <a:ext cx="584200" cy="596900"/>
            </a:xfrm>
            <a:custGeom>
              <a:avLst/>
              <a:gdLst>
                <a:gd name="T0" fmla="*/ 349 w 368"/>
                <a:gd name="T1" fmla="*/ 63 h 376"/>
                <a:gd name="T2" fmla="*/ 337 w 368"/>
                <a:gd name="T3" fmla="*/ 69 h 376"/>
                <a:gd name="T4" fmla="*/ 322 w 368"/>
                <a:gd name="T5" fmla="*/ 65 h 376"/>
                <a:gd name="T6" fmla="*/ 307 w 368"/>
                <a:gd name="T7" fmla="*/ 60 h 376"/>
                <a:gd name="T8" fmla="*/ 297 w 368"/>
                <a:gd name="T9" fmla="*/ 60 h 376"/>
                <a:gd name="T10" fmla="*/ 287 w 368"/>
                <a:gd name="T11" fmla="*/ 50 h 376"/>
                <a:gd name="T12" fmla="*/ 276 w 368"/>
                <a:gd name="T13" fmla="*/ 44 h 376"/>
                <a:gd name="T14" fmla="*/ 268 w 368"/>
                <a:gd name="T15" fmla="*/ 50 h 376"/>
                <a:gd name="T16" fmla="*/ 251 w 368"/>
                <a:gd name="T17" fmla="*/ 50 h 376"/>
                <a:gd name="T18" fmla="*/ 236 w 368"/>
                <a:gd name="T19" fmla="*/ 46 h 376"/>
                <a:gd name="T20" fmla="*/ 222 w 368"/>
                <a:gd name="T21" fmla="*/ 45 h 376"/>
                <a:gd name="T22" fmla="*/ 213 w 368"/>
                <a:gd name="T23" fmla="*/ 37 h 376"/>
                <a:gd name="T24" fmla="*/ 193 w 368"/>
                <a:gd name="T25" fmla="*/ 30 h 376"/>
                <a:gd name="T26" fmla="*/ 189 w 368"/>
                <a:gd name="T27" fmla="*/ 28 h 376"/>
                <a:gd name="T28" fmla="*/ 181 w 368"/>
                <a:gd name="T29" fmla="*/ 21 h 376"/>
                <a:gd name="T30" fmla="*/ 174 w 368"/>
                <a:gd name="T31" fmla="*/ 16 h 376"/>
                <a:gd name="T32" fmla="*/ 160 w 368"/>
                <a:gd name="T33" fmla="*/ 19 h 376"/>
                <a:gd name="T34" fmla="*/ 141 w 368"/>
                <a:gd name="T35" fmla="*/ 15 h 376"/>
                <a:gd name="T36" fmla="*/ 133 w 368"/>
                <a:gd name="T37" fmla="*/ 14 h 376"/>
                <a:gd name="T38" fmla="*/ 116 w 368"/>
                <a:gd name="T39" fmla="*/ 13 h 376"/>
                <a:gd name="T40" fmla="*/ 109 w 368"/>
                <a:gd name="T41" fmla="*/ 9 h 376"/>
                <a:gd name="T42" fmla="*/ 100 w 368"/>
                <a:gd name="T43" fmla="*/ 12 h 376"/>
                <a:gd name="T44" fmla="*/ 92 w 368"/>
                <a:gd name="T45" fmla="*/ 11 h 376"/>
                <a:gd name="T46" fmla="*/ 77 w 368"/>
                <a:gd name="T47" fmla="*/ 15 h 376"/>
                <a:gd name="T48" fmla="*/ 48 w 368"/>
                <a:gd name="T49" fmla="*/ 9 h 376"/>
                <a:gd name="T50" fmla="*/ 28 w 368"/>
                <a:gd name="T51" fmla="*/ 5 h 376"/>
                <a:gd name="T52" fmla="*/ 15 w 368"/>
                <a:gd name="T53" fmla="*/ 4 h 376"/>
                <a:gd name="T54" fmla="*/ 5 w 368"/>
                <a:gd name="T55" fmla="*/ 103 h 376"/>
                <a:gd name="T56" fmla="*/ 1 w 368"/>
                <a:gd name="T57" fmla="*/ 119 h 376"/>
                <a:gd name="T58" fmla="*/ 8 w 368"/>
                <a:gd name="T59" fmla="*/ 335 h 376"/>
                <a:gd name="T60" fmla="*/ 3 w 368"/>
                <a:gd name="T61" fmla="*/ 348 h 376"/>
                <a:gd name="T62" fmla="*/ 7 w 368"/>
                <a:gd name="T63" fmla="*/ 353 h 376"/>
                <a:gd name="T64" fmla="*/ 14 w 368"/>
                <a:gd name="T65" fmla="*/ 367 h 376"/>
                <a:gd name="T66" fmla="*/ 31 w 368"/>
                <a:gd name="T67" fmla="*/ 376 h 376"/>
                <a:gd name="T68" fmla="*/ 40 w 368"/>
                <a:gd name="T69" fmla="*/ 368 h 376"/>
                <a:gd name="T70" fmla="*/ 47 w 368"/>
                <a:gd name="T71" fmla="*/ 358 h 376"/>
                <a:gd name="T72" fmla="*/ 68 w 368"/>
                <a:gd name="T73" fmla="*/ 353 h 376"/>
                <a:gd name="T74" fmla="*/ 90 w 368"/>
                <a:gd name="T75" fmla="*/ 341 h 376"/>
                <a:gd name="T76" fmla="*/ 111 w 368"/>
                <a:gd name="T77" fmla="*/ 344 h 376"/>
                <a:gd name="T78" fmla="*/ 136 w 368"/>
                <a:gd name="T79" fmla="*/ 343 h 376"/>
                <a:gd name="T80" fmla="*/ 152 w 368"/>
                <a:gd name="T81" fmla="*/ 339 h 376"/>
                <a:gd name="T82" fmla="*/ 165 w 368"/>
                <a:gd name="T83" fmla="*/ 340 h 376"/>
                <a:gd name="T84" fmla="*/ 175 w 368"/>
                <a:gd name="T85" fmla="*/ 320 h 376"/>
                <a:gd name="T86" fmla="*/ 186 w 368"/>
                <a:gd name="T87" fmla="*/ 309 h 376"/>
                <a:gd name="T88" fmla="*/ 198 w 368"/>
                <a:gd name="T89" fmla="*/ 304 h 376"/>
                <a:gd name="T90" fmla="*/ 213 w 368"/>
                <a:gd name="T91" fmla="*/ 302 h 376"/>
                <a:gd name="T92" fmla="*/ 213 w 368"/>
                <a:gd name="T93" fmla="*/ 291 h 376"/>
                <a:gd name="T94" fmla="*/ 221 w 368"/>
                <a:gd name="T95" fmla="*/ 273 h 376"/>
                <a:gd name="T96" fmla="*/ 234 w 368"/>
                <a:gd name="T97" fmla="*/ 258 h 376"/>
                <a:gd name="T98" fmla="*/ 245 w 368"/>
                <a:gd name="T99" fmla="*/ 252 h 376"/>
                <a:gd name="T100" fmla="*/ 249 w 368"/>
                <a:gd name="T101" fmla="*/ 245 h 376"/>
                <a:gd name="T102" fmla="*/ 234 w 368"/>
                <a:gd name="T103" fmla="*/ 228 h 376"/>
                <a:gd name="T104" fmla="*/ 234 w 368"/>
                <a:gd name="T105" fmla="*/ 204 h 376"/>
                <a:gd name="T106" fmla="*/ 254 w 368"/>
                <a:gd name="T107" fmla="*/ 173 h 376"/>
                <a:gd name="T108" fmla="*/ 269 w 368"/>
                <a:gd name="T109" fmla="*/ 154 h 376"/>
                <a:gd name="T110" fmla="*/ 276 w 368"/>
                <a:gd name="T111" fmla="*/ 149 h 376"/>
                <a:gd name="T112" fmla="*/ 284 w 368"/>
                <a:gd name="T113" fmla="*/ 132 h 376"/>
                <a:gd name="T114" fmla="*/ 319 w 368"/>
                <a:gd name="T115" fmla="*/ 123 h 376"/>
                <a:gd name="T116" fmla="*/ 348 w 368"/>
                <a:gd name="T117" fmla="*/ 102 h 376"/>
                <a:gd name="T118" fmla="*/ 364 w 368"/>
                <a:gd name="T119" fmla="*/ 88 h 376"/>
                <a:gd name="T120" fmla="*/ 361 w 368"/>
                <a:gd name="T121" fmla="*/ 74 h 376"/>
                <a:gd name="T122" fmla="*/ 364 w 368"/>
                <a:gd name="T123" fmla="*/ 6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8" h="376">
                  <a:moveTo>
                    <a:pt x="360" y="64"/>
                  </a:moveTo>
                  <a:lnTo>
                    <a:pt x="359" y="64"/>
                  </a:lnTo>
                  <a:lnTo>
                    <a:pt x="358" y="63"/>
                  </a:lnTo>
                  <a:lnTo>
                    <a:pt x="357" y="63"/>
                  </a:lnTo>
                  <a:lnTo>
                    <a:pt x="357" y="62"/>
                  </a:lnTo>
                  <a:lnTo>
                    <a:pt x="356" y="61"/>
                  </a:lnTo>
                  <a:lnTo>
                    <a:pt x="355" y="61"/>
                  </a:lnTo>
                  <a:lnTo>
                    <a:pt x="354" y="61"/>
                  </a:lnTo>
                  <a:lnTo>
                    <a:pt x="354" y="62"/>
                  </a:lnTo>
                  <a:lnTo>
                    <a:pt x="353" y="61"/>
                  </a:lnTo>
                  <a:lnTo>
                    <a:pt x="352" y="62"/>
                  </a:lnTo>
                  <a:lnTo>
                    <a:pt x="351" y="62"/>
                  </a:lnTo>
                  <a:lnTo>
                    <a:pt x="350" y="62"/>
                  </a:lnTo>
                  <a:lnTo>
                    <a:pt x="350" y="63"/>
                  </a:lnTo>
                  <a:lnTo>
                    <a:pt x="349" y="63"/>
                  </a:lnTo>
                  <a:lnTo>
                    <a:pt x="348" y="64"/>
                  </a:lnTo>
                  <a:lnTo>
                    <a:pt x="347" y="65"/>
                  </a:lnTo>
                  <a:lnTo>
                    <a:pt x="347" y="65"/>
                  </a:lnTo>
                  <a:lnTo>
                    <a:pt x="346" y="65"/>
                  </a:lnTo>
                  <a:lnTo>
                    <a:pt x="345" y="65"/>
                  </a:lnTo>
                  <a:lnTo>
                    <a:pt x="343" y="66"/>
                  </a:lnTo>
                  <a:lnTo>
                    <a:pt x="342" y="67"/>
                  </a:lnTo>
                  <a:lnTo>
                    <a:pt x="343" y="68"/>
                  </a:lnTo>
                  <a:lnTo>
                    <a:pt x="343" y="68"/>
                  </a:lnTo>
                  <a:lnTo>
                    <a:pt x="342" y="68"/>
                  </a:lnTo>
                  <a:lnTo>
                    <a:pt x="341" y="68"/>
                  </a:lnTo>
                  <a:lnTo>
                    <a:pt x="339" y="68"/>
                  </a:lnTo>
                  <a:lnTo>
                    <a:pt x="338" y="68"/>
                  </a:lnTo>
                  <a:lnTo>
                    <a:pt x="338" y="68"/>
                  </a:lnTo>
                  <a:lnTo>
                    <a:pt x="337" y="69"/>
                  </a:lnTo>
                  <a:lnTo>
                    <a:pt x="337" y="69"/>
                  </a:lnTo>
                  <a:lnTo>
                    <a:pt x="336" y="68"/>
                  </a:lnTo>
                  <a:lnTo>
                    <a:pt x="335" y="68"/>
                  </a:lnTo>
                  <a:lnTo>
                    <a:pt x="334" y="67"/>
                  </a:lnTo>
                  <a:lnTo>
                    <a:pt x="334" y="66"/>
                  </a:lnTo>
                  <a:lnTo>
                    <a:pt x="333" y="66"/>
                  </a:lnTo>
                  <a:lnTo>
                    <a:pt x="332" y="66"/>
                  </a:lnTo>
                  <a:lnTo>
                    <a:pt x="329" y="65"/>
                  </a:lnTo>
                  <a:lnTo>
                    <a:pt x="329" y="64"/>
                  </a:lnTo>
                  <a:lnTo>
                    <a:pt x="328" y="64"/>
                  </a:lnTo>
                  <a:lnTo>
                    <a:pt x="327" y="64"/>
                  </a:lnTo>
                  <a:lnTo>
                    <a:pt x="325" y="65"/>
                  </a:lnTo>
                  <a:lnTo>
                    <a:pt x="323" y="64"/>
                  </a:lnTo>
                  <a:lnTo>
                    <a:pt x="323" y="65"/>
                  </a:lnTo>
                  <a:lnTo>
                    <a:pt x="322" y="65"/>
                  </a:lnTo>
                  <a:lnTo>
                    <a:pt x="322" y="66"/>
                  </a:lnTo>
                  <a:lnTo>
                    <a:pt x="321" y="67"/>
                  </a:lnTo>
                  <a:lnTo>
                    <a:pt x="320" y="68"/>
                  </a:lnTo>
                  <a:lnTo>
                    <a:pt x="320" y="68"/>
                  </a:lnTo>
                  <a:lnTo>
                    <a:pt x="319" y="68"/>
                  </a:lnTo>
                  <a:lnTo>
                    <a:pt x="318" y="68"/>
                  </a:lnTo>
                  <a:lnTo>
                    <a:pt x="317" y="67"/>
                  </a:lnTo>
                  <a:lnTo>
                    <a:pt x="316" y="66"/>
                  </a:lnTo>
                  <a:lnTo>
                    <a:pt x="316" y="64"/>
                  </a:lnTo>
                  <a:lnTo>
                    <a:pt x="315" y="63"/>
                  </a:lnTo>
                  <a:lnTo>
                    <a:pt x="314" y="63"/>
                  </a:lnTo>
                  <a:lnTo>
                    <a:pt x="313" y="63"/>
                  </a:lnTo>
                  <a:lnTo>
                    <a:pt x="311" y="61"/>
                  </a:lnTo>
                  <a:lnTo>
                    <a:pt x="310" y="61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6" y="60"/>
                  </a:lnTo>
                  <a:lnTo>
                    <a:pt x="305" y="60"/>
                  </a:lnTo>
                  <a:lnTo>
                    <a:pt x="304" y="60"/>
                  </a:lnTo>
                  <a:lnTo>
                    <a:pt x="304" y="61"/>
                  </a:lnTo>
                  <a:lnTo>
                    <a:pt x="303" y="62"/>
                  </a:lnTo>
                  <a:lnTo>
                    <a:pt x="301" y="62"/>
                  </a:lnTo>
                  <a:lnTo>
                    <a:pt x="301" y="63"/>
                  </a:lnTo>
                  <a:lnTo>
                    <a:pt x="300" y="64"/>
                  </a:lnTo>
                  <a:lnTo>
                    <a:pt x="297" y="63"/>
                  </a:lnTo>
                  <a:lnTo>
                    <a:pt x="297" y="62"/>
                  </a:lnTo>
                  <a:lnTo>
                    <a:pt x="295" y="60"/>
                  </a:lnTo>
                  <a:lnTo>
                    <a:pt x="296" y="60"/>
                  </a:lnTo>
                  <a:lnTo>
                    <a:pt x="297" y="60"/>
                  </a:lnTo>
                  <a:lnTo>
                    <a:pt x="297" y="60"/>
                  </a:lnTo>
                  <a:lnTo>
                    <a:pt x="296" y="60"/>
                  </a:lnTo>
                  <a:lnTo>
                    <a:pt x="295" y="60"/>
                  </a:lnTo>
                  <a:lnTo>
                    <a:pt x="295" y="59"/>
                  </a:lnTo>
                  <a:lnTo>
                    <a:pt x="296" y="58"/>
                  </a:lnTo>
                  <a:lnTo>
                    <a:pt x="296" y="57"/>
                  </a:lnTo>
                  <a:lnTo>
                    <a:pt x="296" y="56"/>
                  </a:lnTo>
                  <a:lnTo>
                    <a:pt x="296" y="55"/>
                  </a:lnTo>
                  <a:lnTo>
                    <a:pt x="295" y="53"/>
                  </a:lnTo>
                  <a:lnTo>
                    <a:pt x="295" y="52"/>
                  </a:lnTo>
                  <a:lnTo>
                    <a:pt x="294" y="51"/>
                  </a:lnTo>
                  <a:lnTo>
                    <a:pt x="293" y="51"/>
                  </a:lnTo>
                  <a:lnTo>
                    <a:pt x="293" y="50"/>
                  </a:lnTo>
                  <a:lnTo>
                    <a:pt x="292" y="50"/>
                  </a:lnTo>
                  <a:lnTo>
                    <a:pt x="287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5" y="49"/>
                  </a:lnTo>
                  <a:lnTo>
                    <a:pt x="285" y="48"/>
                  </a:lnTo>
                  <a:lnTo>
                    <a:pt x="284" y="47"/>
                  </a:lnTo>
                  <a:lnTo>
                    <a:pt x="283" y="46"/>
                  </a:lnTo>
                  <a:lnTo>
                    <a:pt x="283" y="46"/>
                  </a:lnTo>
                  <a:lnTo>
                    <a:pt x="280" y="46"/>
                  </a:lnTo>
                  <a:lnTo>
                    <a:pt x="279" y="46"/>
                  </a:lnTo>
                  <a:lnTo>
                    <a:pt x="279" y="45"/>
                  </a:lnTo>
                  <a:lnTo>
                    <a:pt x="278" y="45"/>
                  </a:lnTo>
                  <a:lnTo>
                    <a:pt x="278" y="45"/>
                  </a:lnTo>
                  <a:lnTo>
                    <a:pt x="277" y="45"/>
                  </a:lnTo>
                  <a:lnTo>
                    <a:pt x="276" y="44"/>
                  </a:lnTo>
                  <a:lnTo>
                    <a:pt x="275" y="44"/>
                  </a:lnTo>
                  <a:lnTo>
                    <a:pt x="273" y="43"/>
                  </a:lnTo>
                  <a:lnTo>
                    <a:pt x="272" y="43"/>
                  </a:lnTo>
                  <a:lnTo>
                    <a:pt x="271" y="43"/>
                  </a:lnTo>
                  <a:lnTo>
                    <a:pt x="269" y="43"/>
                  </a:lnTo>
                  <a:lnTo>
                    <a:pt x="268" y="43"/>
                  </a:lnTo>
                  <a:lnTo>
                    <a:pt x="267" y="43"/>
                  </a:lnTo>
                  <a:lnTo>
                    <a:pt x="267" y="43"/>
                  </a:lnTo>
                  <a:lnTo>
                    <a:pt x="267" y="44"/>
                  </a:lnTo>
                  <a:lnTo>
                    <a:pt x="267" y="46"/>
                  </a:lnTo>
                  <a:lnTo>
                    <a:pt x="267" y="47"/>
                  </a:lnTo>
                  <a:lnTo>
                    <a:pt x="266" y="48"/>
                  </a:lnTo>
                  <a:lnTo>
                    <a:pt x="267" y="48"/>
                  </a:lnTo>
                  <a:lnTo>
                    <a:pt x="268" y="49"/>
                  </a:lnTo>
                  <a:lnTo>
                    <a:pt x="268" y="50"/>
                  </a:lnTo>
                  <a:lnTo>
                    <a:pt x="268" y="51"/>
                  </a:lnTo>
                  <a:lnTo>
                    <a:pt x="267" y="51"/>
                  </a:lnTo>
                  <a:lnTo>
                    <a:pt x="265" y="51"/>
                  </a:lnTo>
                  <a:lnTo>
                    <a:pt x="261" y="51"/>
                  </a:lnTo>
                  <a:lnTo>
                    <a:pt x="261" y="51"/>
                  </a:lnTo>
                  <a:lnTo>
                    <a:pt x="259" y="51"/>
                  </a:lnTo>
                  <a:lnTo>
                    <a:pt x="258" y="51"/>
                  </a:lnTo>
                  <a:lnTo>
                    <a:pt x="257" y="51"/>
                  </a:lnTo>
                  <a:lnTo>
                    <a:pt x="256" y="49"/>
                  </a:lnTo>
                  <a:lnTo>
                    <a:pt x="255" y="50"/>
                  </a:lnTo>
                  <a:lnTo>
                    <a:pt x="255" y="51"/>
                  </a:lnTo>
                  <a:lnTo>
                    <a:pt x="253" y="51"/>
                  </a:lnTo>
                  <a:lnTo>
                    <a:pt x="252" y="51"/>
                  </a:lnTo>
                  <a:lnTo>
                    <a:pt x="252" y="50"/>
                  </a:lnTo>
                  <a:lnTo>
                    <a:pt x="251" y="50"/>
                  </a:lnTo>
                  <a:lnTo>
                    <a:pt x="249" y="49"/>
                  </a:lnTo>
                  <a:lnTo>
                    <a:pt x="248" y="49"/>
                  </a:lnTo>
                  <a:lnTo>
                    <a:pt x="248" y="50"/>
                  </a:lnTo>
                  <a:lnTo>
                    <a:pt x="245" y="50"/>
                  </a:lnTo>
                  <a:lnTo>
                    <a:pt x="242" y="51"/>
                  </a:lnTo>
                  <a:lnTo>
                    <a:pt x="241" y="51"/>
                  </a:lnTo>
                  <a:lnTo>
                    <a:pt x="240" y="51"/>
                  </a:lnTo>
                  <a:lnTo>
                    <a:pt x="240" y="50"/>
                  </a:lnTo>
                  <a:lnTo>
                    <a:pt x="239" y="50"/>
                  </a:lnTo>
                  <a:lnTo>
                    <a:pt x="238" y="50"/>
                  </a:lnTo>
                  <a:lnTo>
                    <a:pt x="238" y="49"/>
                  </a:lnTo>
                  <a:lnTo>
                    <a:pt x="238" y="48"/>
                  </a:lnTo>
                  <a:lnTo>
                    <a:pt x="237" y="48"/>
                  </a:lnTo>
                  <a:lnTo>
                    <a:pt x="237" y="47"/>
                  </a:lnTo>
                  <a:lnTo>
                    <a:pt x="236" y="46"/>
                  </a:lnTo>
                  <a:lnTo>
                    <a:pt x="237" y="45"/>
                  </a:lnTo>
                  <a:lnTo>
                    <a:pt x="236" y="45"/>
                  </a:lnTo>
                  <a:lnTo>
                    <a:pt x="235" y="46"/>
                  </a:lnTo>
                  <a:lnTo>
                    <a:pt x="234" y="45"/>
                  </a:lnTo>
                  <a:lnTo>
                    <a:pt x="234" y="44"/>
                  </a:lnTo>
                  <a:lnTo>
                    <a:pt x="231" y="43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29" y="43"/>
                  </a:lnTo>
                  <a:lnTo>
                    <a:pt x="227" y="44"/>
                  </a:lnTo>
                  <a:lnTo>
                    <a:pt x="226" y="45"/>
                  </a:lnTo>
                  <a:lnTo>
                    <a:pt x="226" y="45"/>
                  </a:lnTo>
                  <a:lnTo>
                    <a:pt x="223" y="44"/>
                  </a:lnTo>
                  <a:lnTo>
                    <a:pt x="222" y="44"/>
                  </a:lnTo>
                  <a:lnTo>
                    <a:pt x="222" y="45"/>
                  </a:lnTo>
                  <a:lnTo>
                    <a:pt x="222" y="46"/>
                  </a:lnTo>
                  <a:lnTo>
                    <a:pt x="221" y="46"/>
                  </a:lnTo>
                  <a:lnTo>
                    <a:pt x="220" y="46"/>
                  </a:lnTo>
                  <a:lnTo>
                    <a:pt x="220" y="45"/>
                  </a:lnTo>
                  <a:lnTo>
                    <a:pt x="219" y="45"/>
                  </a:lnTo>
                  <a:lnTo>
                    <a:pt x="219" y="44"/>
                  </a:lnTo>
                  <a:lnTo>
                    <a:pt x="218" y="43"/>
                  </a:lnTo>
                  <a:lnTo>
                    <a:pt x="218" y="42"/>
                  </a:lnTo>
                  <a:lnTo>
                    <a:pt x="217" y="41"/>
                  </a:lnTo>
                  <a:lnTo>
                    <a:pt x="216" y="41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14" y="38"/>
                  </a:lnTo>
                  <a:lnTo>
                    <a:pt x="213" y="37"/>
                  </a:lnTo>
                  <a:lnTo>
                    <a:pt x="210" y="38"/>
                  </a:lnTo>
                  <a:lnTo>
                    <a:pt x="207" y="38"/>
                  </a:lnTo>
                  <a:lnTo>
                    <a:pt x="206" y="37"/>
                  </a:lnTo>
                  <a:lnTo>
                    <a:pt x="204" y="36"/>
                  </a:lnTo>
                  <a:lnTo>
                    <a:pt x="204" y="35"/>
                  </a:lnTo>
                  <a:lnTo>
                    <a:pt x="203" y="35"/>
                  </a:lnTo>
                  <a:lnTo>
                    <a:pt x="201" y="35"/>
                  </a:lnTo>
                  <a:lnTo>
                    <a:pt x="201" y="34"/>
                  </a:lnTo>
                  <a:lnTo>
                    <a:pt x="199" y="34"/>
                  </a:lnTo>
                  <a:lnTo>
                    <a:pt x="198" y="34"/>
                  </a:lnTo>
                  <a:lnTo>
                    <a:pt x="197" y="33"/>
                  </a:lnTo>
                  <a:lnTo>
                    <a:pt x="195" y="33"/>
                  </a:lnTo>
                  <a:lnTo>
                    <a:pt x="194" y="32"/>
                  </a:lnTo>
                  <a:lnTo>
                    <a:pt x="193" y="31"/>
                  </a:lnTo>
                  <a:lnTo>
                    <a:pt x="193" y="30"/>
                  </a:lnTo>
                  <a:lnTo>
                    <a:pt x="194" y="29"/>
                  </a:lnTo>
                  <a:lnTo>
                    <a:pt x="193" y="29"/>
                  </a:lnTo>
                  <a:lnTo>
                    <a:pt x="192" y="29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3"/>
                  </a:lnTo>
                  <a:lnTo>
                    <a:pt x="192" y="34"/>
                  </a:lnTo>
                  <a:lnTo>
                    <a:pt x="191" y="34"/>
                  </a:lnTo>
                  <a:lnTo>
                    <a:pt x="190" y="34"/>
                  </a:lnTo>
                  <a:lnTo>
                    <a:pt x="189" y="33"/>
                  </a:lnTo>
                  <a:lnTo>
                    <a:pt x="188" y="33"/>
                  </a:lnTo>
                  <a:lnTo>
                    <a:pt x="187" y="32"/>
                  </a:lnTo>
                  <a:lnTo>
                    <a:pt x="186" y="31"/>
                  </a:lnTo>
                  <a:lnTo>
                    <a:pt x="187" y="30"/>
                  </a:lnTo>
                  <a:lnTo>
                    <a:pt x="189" y="28"/>
                  </a:lnTo>
                  <a:lnTo>
                    <a:pt x="189" y="27"/>
                  </a:lnTo>
                  <a:lnTo>
                    <a:pt x="190" y="26"/>
                  </a:lnTo>
                  <a:lnTo>
                    <a:pt x="190" y="24"/>
                  </a:lnTo>
                  <a:lnTo>
                    <a:pt x="190" y="22"/>
                  </a:lnTo>
                  <a:lnTo>
                    <a:pt x="189" y="21"/>
                  </a:lnTo>
                  <a:lnTo>
                    <a:pt x="188" y="21"/>
                  </a:lnTo>
                  <a:lnTo>
                    <a:pt x="187" y="21"/>
                  </a:lnTo>
                  <a:lnTo>
                    <a:pt x="186" y="20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83" y="21"/>
                  </a:lnTo>
                  <a:lnTo>
                    <a:pt x="183" y="22"/>
                  </a:lnTo>
                  <a:lnTo>
                    <a:pt x="182" y="22"/>
                  </a:lnTo>
                  <a:lnTo>
                    <a:pt x="181" y="22"/>
                  </a:lnTo>
                  <a:lnTo>
                    <a:pt x="181" y="21"/>
                  </a:lnTo>
                  <a:lnTo>
                    <a:pt x="180" y="20"/>
                  </a:lnTo>
                  <a:lnTo>
                    <a:pt x="181" y="19"/>
                  </a:lnTo>
                  <a:lnTo>
                    <a:pt x="180" y="19"/>
                  </a:lnTo>
                  <a:lnTo>
                    <a:pt x="179" y="18"/>
                  </a:lnTo>
                  <a:lnTo>
                    <a:pt x="178" y="19"/>
                  </a:lnTo>
                  <a:lnTo>
                    <a:pt x="177" y="19"/>
                  </a:lnTo>
                  <a:lnTo>
                    <a:pt x="176" y="19"/>
                  </a:lnTo>
                  <a:lnTo>
                    <a:pt x="176" y="17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75" y="16"/>
                  </a:lnTo>
                  <a:lnTo>
                    <a:pt x="175" y="15"/>
                  </a:lnTo>
                  <a:lnTo>
                    <a:pt x="175" y="15"/>
                  </a:lnTo>
                  <a:lnTo>
                    <a:pt x="174" y="16"/>
                  </a:lnTo>
                  <a:lnTo>
                    <a:pt x="172" y="17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1" y="17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69" y="17"/>
                  </a:lnTo>
                  <a:lnTo>
                    <a:pt x="168" y="17"/>
                  </a:lnTo>
                  <a:lnTo>
                    <a:pt x="167" y="17"/>
                  </a:lnTo>
                  <a:lnTo>
                    <a:pt x="165" y="18"/>
                  </a:lnTo>
                  <a:lnTo>
                    <a:pt x="164" y="18"/>
                  </a:lnTo>
                  <a:lnTo>
                    <a:pt x="162" y="19"/>
                  </a:lnTo>
                  <a:lnTo>
                    <a:pt x="162" y="18"/>
                  </a:lnTo>
                  <a:lnTo>
                    <a:pt x="161" y="19"/>
                  </a:lnTo>
                  <a:lnTo>
                    <a:pt x="160" y="19"/>
                  </a:lnTo>
                  <a:lnTo>
                    <a:pt x="160" y="18"/>
                  </a:lnTo>
                  <a:lnTo>
                    <a:pt x="159" y="18"/>
                  </a:lnTo>
                  <a:lnTo>
                    <a:pt x="158" y="18"/>
                  </a:lnTo>
                  <a:lnTo>
                    <a:pt x="156" y="18"/>
                  </a:lnTo>
                  <a:lnTo>
                    <a:pt x="155" y="18"/>
                  </a:lnTo>
                  <a:lnTo>
                    <a:pt x="154" y="18"/>
                  </a:lnTo>
                  <a:lnTo>
                    <a:pt x="150" y="17"/>
                  </a:lnTo>
                  <a:lnTo>
                    <a:pt x="150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2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6"/>
                  </a:lnTo>
                  <a:lnTo>
                    <a:pt x="141" y="15"/>
                  </a:lnTo>
                  <a:lnTo>
                    <a:pt x="141" y="14"/>
                  </a:lnTo>
                  <a:lnTo>
                    <a:pt x="141" y="13"/>
                  </a:lnTo>
                  <a:lnTo>
                    <a:pt x="140" y="12"/>
                  </a:lnTo>
                  <a:lnTo>
                    <a:pt x="139" y="11"/>
                  </a:lnTo>
                  <a:lnTo>
                    <a:pt x="138" y="11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5" y="12"/>
                  </a:lnTo>
                  <a:lnTo>
                    <a:pt x="133" y="12"/>
                  </a:lnTo>
                  <a:lnTo>
                    <a:pt x="133" y="12"/>
                  </a:lnTo>
                  <a:lnTo>
                    <a:pt x="132" y="13"/>
                  </a:lnTo>
                  <a:lnTo>
                    <a:pt x="133" y="13"/>
                  </a:lnTo>
                  <a:lnTo>
                    <a:pt x="133" y="14"/>
                  </a:lnTo>
                  <a:lnTo>
                    <a:pt x="132" y="14"/>
                  </a:lnTo>
                  <a:lnTo>
                    <a:pt x="130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7"/>
                  </a:lnTo>
                  <a:lnTo>
                    <a:pt x="128" y="17"/>
                  </a:lnTo>
                  <a:lnTo>
                    <a:pt x="126" y="17"/>
                  </a:lnTo>
                  <a:lnTo>
                    <a:pt x="125" y="17"/>
                  </a:lnTo>
                  <a:lnTo>
                    <a:pt x="124" y="17"/>
                  </a:lnTo>
                  <a:lnTo>
                    <a:pt x="123" y="17"/>
                  </a:lnTo>
                  <a:lnTo>
                    <a:pt x="122" y="15"/>
                  </a:lnTo>
                  <a:lnTo>
                    <a:pt x="121" y="15"/>
                  </a:lnTo>
                  <a:lnTo>
                    <a:pt x="119" y="14"/>
                  </a:lnTo>
                  <a:lnTo>
                    <a:pt x="117" y="14"/>
                  </a:lnTo>
                  <a:lnTo>
                    <a:pt x="116" y="13"/>
                  </a:lnTo>
                  <a:lnTo>
                    <a:pt x="115" y="13"/>
                  </a:lnTo>
                  <a:lnTo>
                    <a:pt x="114" y="13"/>
                  </a:lnTo>
                  <a:lnTo>
                    <a:pt x="113" y="13"/>
                  </a:lnTo>
                  <a:lnTo>
                    <a:pt x="112" y="14"/>
                  </a:lnTo>
                  <a:lnTo>
                    <a:pt x="111" y="13"/>
                  </a:lnTo>
                  <a:lnTo>
                    <a:pt x="111" y="13"/>
                  </a:lnTo>
                  <a:lnTo>
                    <a:pt x="111" y="12"/>
                  </a:lnTo>
                  <a:lnTo>
                    <a:pt x="112" y="11"/>
                  </a:lnTo>
                  <a:lnTo>
                    <a:pt x="112" y="12"/>
                  </a:lnTo>
                  <a:lnTo>
                    <a:pt x="113" y="12"/>
                  </a:lnTo>
                  <a:lnTo>
                    <a:pt x="113" y="11"/>
                  </a:lnTo>
                  <a:lnTo>
                    <a:pt x="113" y="10"/>
                  </a:lnTo>
                  <a:lnTo>
                    <a:pt x="111" y="10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9" y="8"/>
                  </a:lnTo>
                  <a:lnTo>
                    <a:pt x="108" y="8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4" y="9"/>
                  </a:lnTo>
                  <a:lnTo>
                    <a:pt x="103" y="10"/>
                  </a:lnTo>
                  <a:lnTo>
                    <a:pt x="102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101" y="12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100" y="12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2"/>
                  </a:lnTo>
                  <a:lnTo>
                    <a:pt x="98" y="12"/>
                  </a:lnTo>
                  <a:lnTo>
                    <a:pt x="99" y="11"/>
                  </a:lnTo>
                  <a:lnTo>
                    <a:pt x="99" y="11"/>
                  </a:lnTo>
                  <a:lnTo>
                    <a:pt x="100" y="10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8" y="9"/>
                  </a:lnTo>
                  <a:lnTo>
                    <a:pt x="96" y="10"/>
                  </a:lnTo>
                  <a:lnTo>
                    <a:pt x="96" y="9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2" y="11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1" y="11"/>
                  </a:lnTo>
                  <a:lnTo>
                    <a:pt x="90" y="11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9" y="12"/>
                  </a:lnTo>
                  <a:lnTo>
                    <a:pt x="86" y="13"/>
                  </a:lnTo>
                  <a:lnTo>
                    <a:pt x="85" y="14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8" y="15"/>
                  </a:lnTo>
                  <a:lnTo>
                    <a:pt x="78" y="16"/>
                  </a:lnTo>
                  <a:lnTo>
                    <a:pt x="77" y="16"/>
                  </a:lnTo>
                  <a:lnTo>
                    <a:pt x="77" y="15"/>
                  </a:lnTo>
                  <a:lnTo>
                    <a:pt x="75" y="14"/>
                  </a:lnTo>
                  <a:lnTo>
                    <a:pt x="74" y="15"/>
                  </a:lnTo>
                  <a:lnTo>
                    <a:pt x="73" y="16"/>
                  </a:lnTo>
                  <a:lnTo>
                    <a:pt x="73" y="14"/>
                  </a:lnTo>
                  <a:lnTo>
                    <a:pt x="65" y="14"/>
                  </a:lnTo>
                  <a:lnTo>
                    <a:pt x="64" y="13"/>
                  </a:lnTo>
                  <a:lnTo>
                    <a:pt x="61" y="12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2" y="10"/>
                  </a:lnTo>
                  <a:lnTo>
                    <a:pt x="51" y="10"/>
                  </a:lnTo>
                  <a:lnTo>
                    <a:pt x="50" y="9"/>
                  </a:lnTo>
                  <a:lnTo>
                    <a:pt x="48" y="9"/>
                  </a:lnTo>
                  <a:lnTo>
                    <a:pt x="47" y="9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6" y="104"/>
                  </a:lnTo>
                  <a:lnTo>
                    <a:pt x="8" y="106"/>
                  </a:lnTo>
                  <a:lnTo>
                    <a:pt x="8" y="107"/>
                  </a:lnTo>
                  <a:lnTo>
                    <a:pt x="9" y="107"/>
                  </a:lnTo>
                  <a:lnTo>
                    <a:pt x="7" y="110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5" y="115"/>
                  </a:lnTo>
                  <a:lnTo>
                    <a:pt x="5" y="116"/>
                  </a:lnTo>
                  <a:lnTo>
                    <a:pt x="4" y="116"/>
                  </a:lnTo>
                  <a:lnTo>
                    <a:pt x="3" y="116"/>
                  </a:lnTo>
                  <a:lnTo>
                    <a:pt x="3" y="117"/>
                  </a:lnTo>
                  <a:lnTo>
                    <a:pt x="3" y="118"/>
                  </a:lnTo>
                  <a:lnTo>
                    <a:pt x="2" y="118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336"/>
                  </a:lnTo>
                  <a:lnTo>
                    <a:pt x="1" y="338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4" y="339"/>
                  </a:lnTo>
                  <a:lnTo>
                    <a:pt x="4" y="336"/>
                  </a:lnTo>
                  <a:lnTo>
                    <a:pt x="4" y="335"/>
                  </a:lnTo>
                  <a:lnTo>
                    <a:pt x="4" y="334"/>
                  </a:lnTo>
                  <a:lnTo>
                    <a:pt x="5" y="333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8" y="334"/>
                  </a:lnTo>
                  <a:lnTo>
                    <a:pt x="9" y="333"/>
                  </a:lnTo>
                  <a:lnTo>
                    <a:pt x="8" y="335"/>
                  </a:lnTo>
                  <a:lnTo>
                    <a:pt x="5" y="334"/>
                  </a:lnTo>
                  <a:lnTo>
                    <a:pt x="4" y="336"/>
                  </a:lnTo>
                  <a:lnTo>
                    <a:pt x="4" y="337"/>
                  </a:lnTo>
                  <a:lnTo>
                    <a:pt x="4" y="339"/>
                  </a:lnTo>
                  <a:lnTo>
                    <a:pt x="4" y="341"/>
                  </a:lnTo>
                  <a:lnTo>
                    <a:pt x="2" y="341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0" y="342"/>
                  </a:lnTo>
                  <a:lnTo>
                    <a:pt x="0" y="343"/>
                  </a:lnTo>
                  <a:lnTo>
                    <a:pt x="1" y="343"/>
                  </a:lnTo>
                  <a:lnTo>
                    <a:pt x="1" y="344"/>
                  </a:lnTo>
                  <a:lnTo>
                    <a:pt x="2" y="345"/>
                  </a:lnTo>
                  <a:lnTo>
                    <a:pt x="2" y="347"/>
                  </a:lnTo>
                  <a:lnTo>
                    <a:pt x="3" y="348"/>
                  </a:lnTo>
                  <a:lnTo>
                    <a:pt x="4" y="348"/>
                  </a:lnTo>
                  <a:lnTo>
                    <a:pt x="5" y="348"/>
                  </a:lnTo>
                  <a:lnTo>
                    <a:pt x="5" y="349"/>
                  </a:lnTo>
                  <a:lnTo>
                    <a:pt x="7" y="350"/>
                  </a:lnTo>
                  <a:lnTo>
                    <a:pt x="8" y="351"/>
                  </a:lnTo>
                  <a:lnTo>
                    <a:pt x="7" y="352"/>
                  </a:lnTo>
                  <a:lnTo>
                    <a:pt x="8" y="353"/>
                  </a:lnTo>
                  <a:lnTo>
                    <a:pt x="9" y="353"/>
                  </a:lnTo>
                  <a:lnTo>
                    <a:pt x="10" y="353"/>
                  </a:lnTo>
                  <a:lnTo>
                    <a:pt x="9" y="354"/>
                  </a:lnTo>
                  <a:lnTo>
                    <a:pt x="8" y="355"/>
                  </a:lnTo>
                  <a:lnTo>
                    <a:pt x="7" y="355"/>
                  </a:lnTo>
                  <a:lnTo>
                    <a:pt x="7" y="354"/>
                  </a:lnTo>
                  <a:lnTo>
                    <a:pt x="6" y="354"/>
                  </a:lnTo>
                  <a:lnTo>
                    <a:pt x="7" y="353"/>
                  </a:lnTo>
                  <a:lnTo>
                    <a:pt x="6" y="353"/>
                  </a:lnTo>
                  <a:lnTo>
                    <a:pt x="5" y="352"/>
                  </a:lnTo>
                  <a:lnTo>
                    <a:pt x="5" y="352"/>
                  </a:lnTo>
                  <a:lnTo>
                    <a:pt x="5" y="353"/>
                  </a:lnTo>
                  <a:lnTo>
                    <a:pt x="6" y="355"/>
                  </a:lnTo>
                  <a:lnTo>
                    <a:pt x="7" y="357"/>
                  </a:lnTo>
                  <a:lnTo>
                    <a:pt x="8" y="358"/>
                  </a:lnTo>
                  <a:lnTo>
                    <a:pt x="10" y="360"/>
                  </a:lnTo>
                  <a:lnTo>
                    <a:pt x="10" y="361"/>
                  </a:lnTo>
                  <a:lnTo>
                    <a:pt x="10" y="362"/>
                  </a:lnTo>
                  <a:lnTo>
                    <a:pt x="10" y="362"/>
                  </a:lnTo>
                  <a:lnTo>
                    <a:pt x="11" y="362"/>
                  </a:lnTo>
                  <a:lnTo>
                    <a:pt x="13" y="364"/>
                  </a:lnTo>
                  <a:lnTo>
                    <a:pt x="14" y="365"/>
                  </a:lnTo>
                  <a:lnTo>
                    <a:pt x="14" y="367"/>
                  </a:lnTo>
                  <a:lnTo>
                    <a:pt x="15" y="368"/>
                  </a:lnTo>
                  <a:lnTo>
                    <a:pt x="17" y="368"/>
                  </a:lnTo>
                  <a:lnTo>
                    <a:pt x="19" y="368"/>
                  </a:lnTo>
                  <a:lnTo>
                    <a:pt x="20" y="368"/>
                  </a:lnTo>
                  <a:lnTo>
                    <a:pt x="21" y="368"/>
                  </a:lnTo>
                  <a:lnTo>
                    <a:pt x="23" y="371"/>
                  </a:lnTo>
                  <a:lnTo>
                    <a:pt x="24" y="373"/>
                  </a:lnTo>
                  <a:lnTo>
                    <a:pt x="25" y="373"/>
                  </a:lnTo>
                  <a:lnTo>
                    <a:pt x="25" y="374"/>
                  </a:lnTo>
                  <a:lnTo>
                    <a:pt x="26" y="374"/>
                  </a:lnTo>
                  <a:lnTo>
                    <a:pt x="27" y="375"/>
                  </a:lnTo>
                  <a:lnTo>
                    <a:pt x="28" y="374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1" y="376"/>
                  </a:lnTo>
                  <a:lnTo>
                    <a:pt x="32" y="376"/>
                  </a:lnTo>
                  <a:lnTo>
                    <a:pt x="33" y="376"/>
                  </a:lnTo>
                  <a:lnTo>
                    <a:pt x="37" y="375"/>
                  </a:lnTo>
                  <a:lnTo>
                    <a:pt x="38" y="375"/>
                  </a:lnTo>
                  <a:lnTo>
                    <a:pt x="38" y="374"/>
                  </a:lnTo>
                  <a:lnTo>
                    <a:pt x="39" y="374"/>
                  </a:lnTo>
                  <a:lnTo>
                    <a:pt x="39" y="373"/>
                  </a:lnTo>
                  <a:lnTo>
                    <a:pt x="38" y="372"/>
                  </a:lnTo>
                  <a:lnTo>
                    <a:pt x="38" y="371"/>
                  </a:lnTo>
                  <a:lnTo>
                    <a:pt x="38" y="370"/>
                  </a:lnTo>
                  <a:lnTo>
                    <a:pt x="38" y="369"/>
                  </a:lnTo>
                  <a:lnTo>
                    <a:pt x="39" y="369"/>
                  </a:lnTo>
                  <a:lnTo>
                    <a:pt x="39" y="368"/>
                  </a:lnTo>
                  <a:lnTo>
                    <a:pt x="39" y="368"/>
                  </a:lnTo>
                  <a:lnTo>
                    <a:pt x="40" y="368"/>
                  </a:lnTo>
                  <a:lnTo>
                    <a:pt x="40" y="369"/>
                  </a:lnTo>
                  <a:lnTo>
                    <a:pt x="41" y="370"/>
                  </a:lnTo>
                  <a:lnTo>
                    <a:pt x="42" y="370"/>
                  </a:lnTo>
                  <a:lnTo>
                    <a:pt x="42" y="368"/>
                  </a:lnTo>
                  <a:lnTo>
                    <a:pt x="42" y="367"/>
                  </a:lnTo>
                  <a:lnTo>
                    <a:pt x="43" y="365"/>
                  </a:lnTo>
                  <a:lnTo>
                    <a:pt x="44" y="365"/>
                  </a:lnTo>
                  <a:lnTo>
                    <a:pt x="44" y="364"/>
                  </a:lnTo>
                  <a:lnTo>
                    <a:pt x="44" y="363"/>
                  </a:lnTo>
                  <a:lnTo>
                    <a:pt x="45" y="363"/>
                  </a:lnTo>
                  <a:lnTo>
                    <a:pt x="46" y="362"/>
                  </a:lnTo>
                  <a:lnTo>
                    <a:pt x="46" y="361"/>
                  </a:lnTo>
                  <a:lnTo>
                    <a:pt x="47" y="360"/>
                  </a:lnTo>
                  <a:lnTo>
                    <a:pt x="47" y="358"/>
                  </a:lnTo>
                  <a:lnTo>
                    <a:pt x="47" y="358"/>
                  </a:lnTo>
                  <a:lnTo>
                    <a:pt x="48" y="358"/>
                  </a:lnTo>
                  <a:lnTo>
                    <a:pt x="48" y="358"/>
                  </a:lnTo>
                  <a:lnTo>
                    <a:pt x="49" y="358"/>
                  </a:lnTo>
                  <a:lnTo>
                    <a:pt x="50" y="358"/>
                  </a:lnTo>
                  <a:lnTo>
                    <a:pt x="52" y="356"/>
                  </a:lnTo>
                  <a:lnTo>
                    <a:pt x="55" y="356"/>
                  </a:lnTo>
                  <a:lnTo>
                    <a:pt x="57" y="354"/>
                  </a:lnTo>
                  <a:lnTo>
                    <a:pt x="57" y="353"/>
                  </a:lnTo>
                  <a:lnTo>
                    <a:pt x="58" y="353"/>
                  </a:lnTo>
                  <a:lnTo>
                    <a:pt x="59" y="353"/>
                  </a:lnTo>
                  <a:lnTo>
                    <a:pt x="64" y="354"/>
                  </a:lnTo>
                  <a:lnTo>
                    <a:pt x="65" y="354"/>
                  </a:lnTo>
                  <a:lnTo>
                    <a:pt x="66" y="354"/>
                  </a:lnTo>
                  <a:lnTo>
                    <a:pt x="67" y="353"/>
                  </a:lnTo>
                  <a:lnTo>
                    <a:pt x="68" y="353"/>
                  </a:lnTo>
                  <a:lnTo>
                    <a:pt x="68" y="352"/>
                  </a:lnTo>
                  <a:lnTo>
                    <a:pt x="70" y="350"/>
                  </a:lnTo>
                  <a:lnTo>
                    <a:pt x="72" y="350"/>
                  </a:lnTo>
                  <a:lnTo>
                    <a:pt x="73" y="348"/>
                  </a:lnTo>
                  <a:lnTo>
                    <a:pt x="73" y="347"/>
                  </a:lnTo>
                  <a:lnTo>
                    <a:pt x="73" y="346"/>
                  </a:lnTo>
                  <a:lnTo>
                    <a:pt x="74" y="346"/>
                  </a:lnTo>
                  <a:lnTo>
                    <a:pt x="74" y="345"/>
                  </a:lnTo>
                  <a:lnTo>
                    <a:pt x="75" y="343"/>
                  </a:lnTo>
                  <a:lnTo>
                    <a:pt x="76" y="343"/>
                  </a:lnTo>
                  <a:lnTo>
                    <a:pt x="77" y="342"/>
                  </a:lnTo>
                  <a:lnTo>
                    <a:pt x="83" y="343"/>
                  </a:lnTo>
                  <a:lnTo>
                    <a:pt x="85" y="343"/>
                  </a:lnTo>
                  <a:lnTo>
                    <a:pt x="88" y="342"/>
                  </a:lnTo>
                  <a:lnTo>
                    <a:pt x="90" y="341"/>
                  </a:lnTo>
                  <a:lnTo>
                    <a:pt x="90" y="341"/>
                  </a:lnTo>
                  <a:lnTo>
                    <a:pt x="93" y="342"/>
                  </a:lnTo>
                  <a:lnTo>
                    <a:pt x="96" y="341"/>
                  </a:lnTo>
                  <a:lnTo>
                    <a:pt x="98" y="341"/>
                  </a:lnTo>
                  <a:lnTo>
                    <a:pt x="99" y="341"/>
                  </a:lnTo>
                  <a:lnTo>
                    <a:pt x="102" y="342"/>
                  </a:lnTo>
                  <a:lnTo>
                    <a:pt x="104" y="342"/>
                  </a:lnTo>
                  <a:lnTo>
                    <a:pt x="105" y="342"/>
                  </a:lnTo>
                  <a:lnTo>
                    <a:pt x="106" y="341"/>
                  </a:lnTo>
                  <a:lnTo>
                    <a:pt x="107" y="341"/>
                  </a:lnTo>
                  <a:lnTo>
                    <a:pt x="107" y="342"/>
                  </a:lnTo>
                  <a:lnTo>
                    <a:pt x="109" y="343"/>
                  </a:lnTo>
                  <a:lnTo>
                    <a:pt x="110" y="343"/>
                  </a:lnTo>
                  <a:lnTo>
                    <a:pt x="111" y="343"/>
                  </a:lnTo>
                  <a:lnTo>
                    <a:pt x="111" y="344"/>
                  </a:lnTo>
                  <a:lnTo>
                    <a:pt x="114" y="344"/>
                  </a:lnTo>
                  <a:lnTo>
                    <a:pt x="116" y="343"/>
                  </a:lnTo>
                  <a:lnTo>
                    <a:pt x="116" y="342"/>
                  </a:lnTo>
                  <a:lnTo>
                    <a:pt x="116" y="342"/>
                  </a:lnTo>
                  <a:lnTo>
                    <a:pt x="117" y="341"/>
                  </a:lnTo>
                  <a:lnTo>
                    <a:pt x="121" y="341"/>
                  </a:lnTo>
                  <a:lnTo>
                    <a:pt x="124" y="341"/>
                  </a:lnTo>
                  <a:lnTo>
                    <a:pt x="127" y="341"/>
                  </a:lnTo>
                  <a:lnTo>
                    <a:pt x="131" y="342"/>
                  </a:lnTo>
                  <a:lnTo>
                    <a:pt x="133" y="341"/>
                  </a:lnTo>
                  <a:lnTo>
                    <a:pt x="133" y="341"/>
                  </a:lnTo>
                  <a:lnTo>
                    <a:pt x="133" y="342"/>
                  </a:lnTo>
                  <a:lnTo>
                    <a:pt x="134" y="343"/>
                  </a:lnTo>
                  <a:lnTo>
                    <a:pt x="135" y="344"/>
                  </a:lnTo>
                  <a:lnTo>
                    <a:pt x="136" y="343"/>
                  </a:lnTo>
                  <a:lnTo>
                    <a:pt x="137" y="343"/>
                  </a:lnTo>
                  <a:lnTo>
                    <a:pt x="138" y="344"/>
                  </a:lnTo>
                  <a:lnTo>
                    <a:pt x="139" y="345"/>
                  </a:lnTo>
                  <a:lnTo>
                    <a:pt x="140" y="344"/>
                  </a:lnTo>
                  <a:lnTo>
                    <a:pt x="140" y="345"/>
                  </a:lnTo>
                  <a:lnTo>
                    <a:pt x="141" y="344"/>
                  </a:lnTo>
                  <a:lnTo>
                    <a:pt x="142" y="344"/>
                  </a:lnTo>
                  <a:lnTo>
                    <a:pt x="143" y="343"/>
                  </a:lnTo>
                  <a:lnTo>
                    <a:pt x="144" y="342"/>
                  </a:lnTo>
                  <a:lnTo>
                    <a:pt x="145" y="341"/>
                  </a:lnTo>
                  <a:lnTo>
                    <a:pt x="146" y="340"/>
                  </a:lnTo>
                  <a:lnTo>
                    <a:pt x="146" y="339"/>
                  </a:lnTo>
                  <a:lnTo>
                    <a:pt x="150" y="339"/>
                  </a:lnTo>
                  <a:lnTo>
                    <a:pt x="151" y="339"/>
                  </a:lnTo>
                  <a:lnTo>
                    <a:pt x="152" y="339"/>
                  </a:lnTo>
                  <a:lnTo>
                    <a:pt x="153" y="338"/>
                  </a:lnTo>
                  <a:lnTo>
                    <a:pt x="154" y="338"/>
                  </a:lnTo>
                  <a:lnTo>
                    <a:pt x="154" y="338"/>
                  </a:lnTo>
                  <a:lnTo>
                    <a:pt x="155" y="339"/>
                  </a:lnTo>
                  <a:lnTo>
                    <a:pt x="157" y="340"/>
                  </a:lnTo>
                  <a:lnTo>
                    <a:pt x="158" y="341"/>
                  </a:lnTo>
                  <a:lnTo>
                    <a:pt x="158" y="341"/>
                  </a:lnTo>
                  <a:lnTo>
                    <a:pt x="159" y="342"/>
                  </a:lnTo>
                  <a:lnTo>
                    <a:pt x="161" y="342"/>
                  </a:lnTo>
                  <a:lnTo>
                    <a:pt x="162" y="342"/>
                  </a:lnTo>
                  <a:lnTo>
                    <a:pt x="163" y="341"/>
                  </a:lnTo>
                  <a:lnTo>
                    <a:pt x="164" y="341"/>
                  </a:lnTo>
                  <a:lnTo>
                    <a:pt x="165" y="341"/>
                  </a:lnTo>
                  <a:lnTo>
                    <a:pt x="165" y="341"/>
                  </a:lnTo>
                  <a:lnTo>
                    <a:pt x="165" y="340"/>
                  </a:lnTo>
                  <a:lnTo>
                    <a:pt x="166" y="339"/>
                  </a:lnTo>
                  <a:lnTo>
                    <a:pt x="167" y="338"/>
                  </a:lnTo>
                  <a:lnTo>
                    <a:pt x="167" y="335"/>
                  </a:lnTo>
                  <a:lnTo>
                    <a:pt x="169" y="334"/>
                  </a:lnTo>
                  <a:lnTo>
                    <a:pt x="170" y="333"/>
                  </a:lnTo>
                  <a:lnTo>
                    <a:pt x="171" y="333"/>
                  </a:lnTo>
                  <a:lnTo>
                    <a:pt x="171" y="333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2" y="329"/>
                  </a:lnTo>
                  <a:lnTo>
                    <a:pt x="173" y="326"/>
                  </a:lnTo>
                  <a:lnTo>
                    <a:pt x="174" y="325"/>
                  </a:lnTo>
                  <a:lnTo>
                    <a:pt x="174" y="324"/>
                  </a:lnTo>
                  <a:lnTo>
                    <a:pt x="174" y="322"/>
                  </a:lnTo>
                  <a:lnTo>
                    <a:pt x="175" y="320"/>
                  </a:lnTo>
                  <a:lnTo>
                    <a:pt x="175" y="319"/>
                  </a:lnTo>
                  <a:lnTo>
                    <a:pt x="177" y="317"/>
                  </a:lnTo>
                  <a:lnTo>
                    <a:pt x="178" y="316"/>
                  </a:lnTo>
                  <a:lnTo>
                    <a:pt x="179" y="315"/>
                  </a:lnTo>
                  <a:lnTo>
                    <a:pt x="179" y="314"/>
                  </a:lnTo>
                  <a:lnTo>
                    <a:pt x="179" y="313"/>
                  </a:lnTo>
                  <a:lnTo>
                    <a:pt x="180" y="313"/>
                  </a:lnTo>
                  <a:lnTo>
                    <a:pt x="181" y="312"/>
                  </a:lnTo>
                  <a:lnTo>
                    <a:pt x="182" y="312"/>
                  </a:lnTo>
                  <a:lnTo>
                    <a:pt x="184" y="311"/>
                  </a:lnTo>
                  <a:lnTo>
                    <a:pt x="184" y="311"/>
                  </a:lnTo>
                  <a:lnTo>
                    <a:pt x="184" y="310"/>
                  </a:lnTo>
                  <a:lnTo>
                    <a:pt x="185" y="310"/>
                  </a:lnTo>
                  <a:lnTo>
                    <a:pt x="185" y="309"/>
                  </a:lnTo>
                  <a:lnTo>
                    <a:pt x="186" y="309"/>
                  </a:lnTo>
                  <a:lnTo>
                    <a:pt x="187" y="307"/>
                  </a:lnTo>
                  <a:lnTo>
                    <a:pt x="187" y="307"/>
                  </a:lnTo>
                  <a:lnTo>
                    <a:pt x="188" y="307"/>
                  </a:lnTo>
                  <a:lnTo>
                    <a:pt x="189" y="307"/>
                  </a:lnTo>
                  <a:lnTo>
                    <a:pt x="190" y="306"/>
                  </a:lnTo>
                  <a:lnTo>
                    <a:pt x="192" y="304"/>
                  </a:lnTo>
                  <a:lnTo>
                    <a:pt x="193" y="303"/>
                  </a:lnTo>
                  <a:lnTo>
                    <a:pt x="194" y="304"/>
                  </a:lnTo>
                  <a:lnTo>
                    <a:pt x="195" y="304"/>
                  </a:lnTo>
                  <a:lnTo>
                    <a:pt x="195" y="303"/>
                  </a:lnTo>
                  <a:lnTo>
                    <a:pt x="196" y="302"/>
                  </a:lnTo>
                  <a:lnTo>
                    <a:pt x="197" y="303"/>
                  </a:lnTo>
                  <a:lnTo>
                    <a:pt x="197" y="303"/>
                  </a:lnTo>
                  <a:lnTo>
                    <a:pt x="198" y="303"/>
                  </a:lnTo>
                  <a:lnTo>
                    <a:pt x="198" y="304"/>
                  </a:lnTo>
                  <a:lnTo>
                    <a:pt x="200" y="305"/>
                  </a:lnTo>
                  <a:lnTo>
                    <a:pt x="201" y="305"/>
                  </a:lnTo>
                  <a:lnTo>
                    <a:pt x="201" y="304"/>
                  </a:lnTo>
                  <a:lnTo>
                    <a:pt x="201" y="303"/>
                  </a:lnTo>
                  <a:lnTo>
                    <a:pt x="201" y="302"/>
                  </a:lnTo>
                  <a:lnTo>
                    <a:pt x="202" y="302"/>
                  </a:lnTo>
                  <a:lnTo>
                    <a:pt x="205" y="302"/>
                  </a:lnTo>
                  <a:lnTo>
                    <a:pt x="206" y="303"/>
                  </a:lnTo>
                  <a:lnTo>
                    <a:pt x="208" y="303"/>
                  </a:lnTo>
                  <a:lnTo>
                    <a:pt x="208" y="304"/>
                  </a:lnTo>
                  <a:lnTo>
                    <a:pt x="209" y="303"/>
                  </a:lnTo>
                  <a:lnTo>
                    <a:pt x="209" y="303"/>
                  </a:lnTo>
                  <a:lnTo>
                    <a:pt x="211" y="303"/>
                  </a:lnTo>
                  <a:lnTo>
                    <a:pt x="212" y="302"/>
                  </a:lnTo>
                  <a:lnTo>
                    <a:pt x="213" y="302"/>
                  </a:lnTo>
                  <a:lnTo>
                    <a:pt x="214" y="301"/>
                  </a:lnTo>
                  <a:lnTo>
                    <a:pt x="215" y="301"/>
                  </a:lnTo>
                  <a:lnTo>
                    <a:pt x="216" y="301"/>
                  </a:lnTo>
                  <a:lnTo>
                    <a:pt x="217" y="300"/>
                  </a:lnTo>
                  <a:lnTo>
                    <a:pt x="217" y="299"/>
                  </a:lnTo>
                  <a:lnTo>
                    <a:pt x="216" y="299"/>
                  </a:lnTo>
                  <a:lnTo>
                    <a:pt x="215" y="299"/>
                  </a:lnTo>
                  <a:lnTo>
                    <a:pt x="214" y="299"/>
                  </a:lnTo>
                  <a:lnTo>
                    <a:pt x="212" y="299"/>
                  </a:lnTo>
                  <a:lnTo>
                    <a:pt x="212" y="298"/>
                  </a:lnTo>
                  <a:lnTo>
                    <a:pt x="210" y="296"/>
                  </a:lnTo>
                  <a:lnTo>
                    <a:pt x="210" y="295"/>
                  </a:lnTo>
                  <a:lnTo>
                    <a:pt x="211" y="294"/>
                  </a:lnTo>
                  <a:lnTo>
                    <a:pt x="212" y="294"/>
                  </a:lnTo>
                  <a:lnTo>
                    <a:pt x="213" y="291"/>
                  </a:lnTo>
                  <a:lnTo>
                    <a:pt x="214" y="292"/>
                  </a:lnTo>
                  <a:lnTo>
                    <a:pt x="214" y="290"/>
                  </a:lnTo>
                  <a:lnTo>
                    <a:pt x="214" y="290"/>
                  </a:lnTo>
                  <a:lnTo>
                    <a:pt x="216" y="285"/>
                  </a:lnTo>
                  <a:lnTo>
                    <a:pt x="217" y="284"/>
                  </a:lnTo>
                  <a:lnTo>
                    <a:pt x="218" y="283"/>
                  </a:lnTo>
                  <a:lnTo>
                    <a:pt x="218" y="282"/>
                  </a:lnTo>
                  <a:lnTo>
                    <a:pt x="218" y="279"/>
                  </a:lnTo>
                  <a:lnTo>
                    <a:pt x="218" y="277"/>
                  </a:lnTo>
                  <a:lnTo>
                    <a:pt x="218" y="276"/>
                  </a:lnTo>
                  <a:lnTo>
                    <a:pt x="218" y="276"/>
                  </a:lnTo>
                  <a:lnTo>
                    <a:pt x="218" y="275"/>
                  </a:lnTo>
                  <a:lnTo>
                    <a:pt x="219" y="274"/>
                  </a:lnTo>
                  <a:lnTo>
                    <a:pt x="220" y="273"/>
                  </a:lnTo>
                  <a:lnTo>
                    <a:pt x="221" y="273"/>
                  </a:lnTo>
                  <a:lnTo>
                    <a:pt x="222" y="273"/>
                  </a:lnTo>
                  <a:lnTo>
                    <a:pt x="223" y="273"/>
                  </a:lnTo>
                  <a:lnTo>
                    <a:pt x="224" y="273"/>
                  </a:lnTo>
                  <a:lnTo>
                    <a:pt x="223" y="268"/>
                  </a:lnTo>
                  <a:lnTo>
                    <a:pt x="223" y="266"/>
                  </a:lnTo>
                  <a:lnTo>
                    <a:pt x="225" y="266"/>
                  </a:lnTo>
                  <a:lnTo>
                    <a:pt x="225" y="265"/>
                  </a:lnTo>
                  <a:lnTo>
                    <a:pt x="226" y="265"/>
                  </a:lnTo>
                  <a:lnTo>
                    <a:pt x="226" y="265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3"/>
                  </a:lnTo>
                  <a:lnTo>
                    <a:pt x="229" y="261"/>
                  </a:lnTo>
                  <a:lnTo>
                    <a:pt x="230" y="260"/>
                  </a:lnTo>
                  <a:lnTo>
                    <a:pt x="234" y="258"/>
                  </a:lnTo>
                  <a:lnTo>
                    <a:pt x="235" y="257"/>
                  </a:lnTo>
                  <a:lnTo>
                    <a:pt x="236" y="257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6"/>
                  </a:lnTo>
                  <a:lnTo>
                    <a:pt x="240" y="255"/>
                  </a:lnTo>
                  <a:lnTo>
                    <a:pt x="240" y="255"/>
                  </a:lnTo>
                  <a:lnTo>
                    <a:pt x="241" y="254"/>
                  </a:lnTo>
                  <a:lnTo>
                    <a:pt x="241" y="253"/>
                  </a:lnTo>
                  <a:lnTo>
                    <a:pt x="242" y="253"/>
                  </a:lnTo>
                  <a:lnTo>
                    <a:pt x="243" y="253"/>
                  </a:lnTo>
                  <a:lnTo>
                    <a:pt x="244" y="253"/>
                  </a:lnTo>
                  <a:lnTo>
                    <a:pt x="244" y="253"/>
                  </a:lnTo>
                  <a:lnTo>
                    <a:pt x="245" y="253"/>
                  </a:lnTo>
                  <a:lnTo>
                    <a:pt x="245" y="252"/>
                  </a:lnTo>
                  <a:lnTo>
                    <a:pt x="245" y="251"/>
                  </a:lnTo>
                  <a:lnTo>
                    <a:pt x="246" y="251"/>
                  </a:lnTo>
                  <a:lnTo>
                    <a:pt x="246" y="250"/>
                  </a:lnTo>
                  <a:lnTo>
                    <a:pt x="247" y="250"/>
                  </a:lnTo>
                  <a:lnTo>
                    <a:pt x="248" y="250"/>
                  </a:lnTo>
                  <a:lnTo>
                    <a:pt x="248" y="249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1" y="247"/>
                  </a:lnTo>
                  <a:lnTo>
                    <a:pt x="252" y="247"/>
                  </a:lnTo>
                  <a:lnTo>
                    <a:pt x="252" y="247"/>
                  </a:lnTo>
                  <a:lnTo>
                    <a:pt x="252" y="246"/>
                  </a:lnTo>
                  <a:lnTo>
                    <a:pt x="251" y="246"/>
                  </a:lnTo>
                  <a:lnTo>
                    <a:pt x="250" y="245"/>
                  </a:lnTo>
                  <a:lnTo>
                    <a:pt x="249" y="245"/>
                  </a:lnTo>
                  <a:lnTo>
                    <a:pt x="250" y="244"/>
                  </a:lnTo>
                  <a:lnTo>
                    <a:pt x="248" y="243"/>
                  </a:lnTo>
                  <a:lnTo>
                    <a:pt x="246" y="241"/>
                  </a:lnTo>
                  <a:lnTo>
                    <a:pt x="244" y="241"/>
                  </a:lnTo>
                  <a:lnTo>
                    <a:pt x="243" y="241"/>
                  </a:lnTo>
                  <a:lnTo>
                    <a:pt x="242" y="240"/>
                  </a:lnTo>
                  <a:lnTo>
                    <a:pt x="241" y="240"/>
                  </a:lnTo>
                  <a:lnTo>
                    <a:pt x="240" y="239"/>
                  </a:lnTo>
                  <a:lnTo>
                    <a:pt x="239" y="238"/>
                  </a:lnTo>
                  <a:lnTo>
                    <a:pt x="238" y="237"/>
                  </a:lnTo>
                  <a:lnTo>
                    <a:pt x="237" y="234"/>
                  </a:lnTo>
                  <a:lnTo>
                    <a:pt x="236" y="233"/>
                  </a:lnTo>
                  <a:lnTo>
                    <a:pt x="235" y="231"/>
                  </a:lnTo>
                  <a:lnTo>
                    <a:pt x="235" y="230"/>
                  </a:lnTo>
                  <a:lnTo>
                    <a:pt x="234" y="228"/>
                  </a:lnTo>
                  <a:lnTo>
                    <a:pt x="234" y="227"/>
                  </a:lnTo>
                  <a:lnTo>
                    <a:pt x="235" y="226"/>
                  </a:lnTo>
                  <a:lnTo>
                    <a:pt x="235" y="225"/>
                  </a:lnTo>
                  <a:lnTo>
                    <a:pt x="234" y="224"/>
                  </a:lnTo>
                  <a:lnTo>
                    <a:pt x="231" y="219"/>
                  </a:lnTo>
                  <a:lnTo>
                    <a:pt x="231" y="215"/>
                  </a:lnTo>
                  <a:lnTo>
                    <a:pt x="230" y="213"/>
                  </a:lnTo>
                  <a:lnTo>
                    <a:pt x="230" y="212"/>
                  </a:lnTo>
                  <a:lnTo>
                    <a:pt x="230" y="210"/>
                  </a:lnTo>
                  <a:lnTo>
                    <a:pt x="231" y="209"/>
                  </a:lnTo>
                  <a:lnTo>
                    <a:pt x="232" y="207"/>
                  </a:lnTo>
                  <a:lnTo>
                    <a:pt x="233" y="206"/>
                  </a:lnTo>
                  <a:lnTo>
                    <a:pt x="233" y="205"/>
                  </a:lnTo>
                  <a:lnTo>
                    <a:pt x="233" y="205"/>
                  </a:lnTo>
                  <a:lnTo>
                    <a:pt x="234" y="204"/>
                  </a:lnTo>
                  <a:lnTo>
                    <a:pt x="235" y="203"/>
                  </a:lnTo>
                  <a:lnTo>
                    <a:pt x="235" y="202"/>
                  </a:lnTo>
                  <a:lnTo>
                    <a:pt x="235" y="201"/>
                  </a:lnTo>
                  <a:lnTo>
                    <a:pt x="235" y="200"/>
                  </a:lnTo>
                  <a:lnTo>
                    <a:pt x="235" y="199"/>
                  </a:lnTo>
                  <a:lnTo>
                    <a:pt x="240" y="193"/>
                  </a:lnTo>
                  <a:lnTo>
                    <a:pt x="241" y="190"/>
                  </a:lnTo>
                  <a:lnTo>
                    <a:pt x="242" y="189"/>
                  </a:lnTo>
                  <a:lnTo>
                    <a:pt x="244" y="186"/>
                  </a:lnTo>
                  <a:lnTo>
                    <a:pt x="245" y="184"/>
                  </a:lnTo>
                  <a:lnTo>
                    <a:pt x="247" y="183"/>
                  </a:lnTo>
                  <a:lnTo>
                    <a:pt x="248" y="182"/>
                  </a:lnTo>
                  <a:lnTo>
                    <a:pt x="251" y="177"/>
                  </a:lnTo>
                  <a:lnTo>
                    <a:pt x="252" y="175"/>
                  </a:lnTo>
                  <a:lnTo>
                    <a:pt x="254" y="173"/>
                  </a:lnTo>
                  <a:lnTo>
                    <a:pt x="254" y="172"/>
                  </a:lnTo>
                  <a:lnTo>
                    <a:pt x="255" y="171"/>
                  </a:lnTo>
                  <a:lnTo>
                    <a:pt x="256" y="171"/>
                  </a:lnTo>
                  <a:lnTo>
                    <a:pt x="259" y="167"/>
                  </a:lnTo>
                  <a:lnTo>
                    <a:pt x="260" y="166"/>
                  </a:lnTo>
                  <a:lnTo>
                    <a:pt x="260" y="164"/>
                  </a:lnTo>
                  <a:lnTo>
                    <a:pt x="261" y="163"/>
                  </a:lnTo>
                  <a:lnTo>
                    <a:pt x="261" y="163"/>
                  </a:lnTo>
                  <a:lnTo>
                    <a:pt x="261" y="162"/>
                  </a:lnTo>
                  <a:lnTo>
                    <a:pt x="261" y="161"/>
                  </a:lnTo>
                  <a:lnTo>
                    <a:pt x="263" y="157"/>
                  </a:lnTo>
                  <a:lnTo>
                    <a:pt x="263" y="156"/>
                  </a:lnTo>
                  <a:lnTo>
                    <a:pt x="264" y="156"/>
                  </a:lnTo>
                  <a:lnTo>
                    <a:pt x="265" y="155"/>
                  </a:lnTo>
                  <a:lnTo>
                    <a:pt x="269" y="154"/>
                  </a:lnTo>
                  <a:lnTo>
                    <a:pt x="269" y="154"/>
                  </a:lnTo>
                  <a:lnTo>
                    <a:pt x="270" y="154"/>
                  </a:lnTo>
                  <a:lnTo>
                    <a:pt x="269" y="156"/>
                  </a:lnTo>
                  <a:lnTo>
                    <a:pt x="268" y="157"/>
                  </a:lnTo>
                  <a:lnTo>
                    <a:pt x="267" y="156"/>
                  </a:lnTo>
                  <a:lnTo>
                    <a:pt x="265" y="157"/>
                  </a:lnTo>
                  <a:lnTo>
                    <a:pt x="266" y="158"/>
                  </a:lnTo>
                  <a:lnTo>
                    <a:pt x="267" y="158"/>
                  </a:lnTo>
                  <a:lnTo>
                    <a:pt x="268" y="158"/>
                  </a:lnTo>
                  <a:lnTo>
                    <a:pt x="269" y="157"/>
                  </a:lnTo>
                  <a:lnTo>
                    <a:pt x="271" y="154"/>
                  </a:lnTo>
                  <a:lnTo>
                    <a:pt x="272" y="153"/>
                  </a:lnTo>
                  <a:lnTo>
                    <a:pt x="275" y="152"/>
                  </a:lnTo>
                  <a:lnTo>
                    <a:pt x="276" y="151"/>
                  </a:lnTo>
                  <a:lnTo>
                    <a:pt x="276" y="149"/>
                  </a:lnTo>
                  <a:lnTo>
                    <a:pt x="275" y="149"/>
                  </a:lnTo>
                  <a:lnTo>
                    <a:pt x="273" y="148"/>
                  </a:lnTo>
                  <a:lnTo>
                    <a:pt x="272" y="147"/>
                  </a:lnTo>
                  <a:lnTo>
                    <a:pt x="272" y="146"/>
                  </a:lnTo>
                  <a:lnTo>
                    <a:pt x="271" y="146"/>
                  </a:lnTo>
                  <a:lnTo>
                    <a:pt x="271" y="147"/>
                  </a:lnTo>
                  <a:lnTo>
                    <a:pt x="269" y="147"/>
                  </a:lnTo>
                  <a:lnTo>
                    <a:pt x="269" y="146"/>
                  </a:lnTo>
                  <a:lnTo>
                    <a:pt x="269" y="145"/>
                  </a:lnTo>
                  <a:lnTo>
                    <a:pt x="274" y="141"/>
                  </a:lnTo>
                  <a:lnTo>
                    <a:pt x="276" y="138"/>
                  </a:lnTo>
                  <a:lnTo>
                    <a:pt x="280" y="134"/>
                  </a:lnTo>
                  <a:lnTo>
                    <a:pt x="281" y="134"/>
                  </a:lnTo>
                  <a:lnTo>
                    <a:pt x="283" y="133"/>
                  </a:lnTo>
                  <a:lnTo>
                    <a:pt x="284" y="132"/>
                  </a:lnTo>
                  <a:lnTo>
                    <a:pt x="286" y="132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7" y="133"/>
                  </a:lnTo>
                  <a:lnTo>
                    <a:pt x="287" y="132"/>
                  </a:lnTo>
                  <a:lnTo>
                    <a:pt x="288" y="131"/>
                  </a:lnTo>
                  <a:lnTo>
                    <a:pt x="288" y="130"/>
                  </a:lnTo>
                  <a:lnTo>
                    <a:pt x="291" y="130"/>
                  </a:lnTo>
                  <a:lnTo>
                    <a:pt x="301" y="127"/>
                  </a:lnTo>
                  <a:lnTo>
                    <a:pt x="304" y="126"/>
                  </a:lnTo>
                  <a:lnTo>
                    <a:pt x="311" y="125"/>
                  </a:lnTo>
                  <a:lnTo>
                    <a:pt x="312" y="125"/>
                  </a:lnTo>
                  <a:lnTo>
                    <a:pt x="313" y="124"/>
                  </a:lnTo>
                  <a:lnTo>
                    <a:pt x="316" y="123"/>
                  </a:lnTo>
                  <a:lnTo>
                    <a:pt x="319" y="123"/>
                  </a:lnTo>
                  <a:lnTo>
                    <a:pt x="320" y="123"/>
                  </a:lnTo>
                  <a:lnTo>
                    <a:pt x="323" y="121"/>
                  </a:lnTo>
                  <a:lnTo>
                    <a:pt x="324" y="120"/>
                  </a:lnTo>
                  <a:lnTo>
                    <a:pt x="326" y="119"/>
                  </a:lnTo>
                  <a:lnTo>
                    <a:pt x="327" y="115"/>
                  </a:lnTo>
                  <a:lnTo>
                    <a:pt x="328" y="113"/>
                  </a:lnTo>
                  <a:lnTo>
                    <a:pt x="329" y="112"/>
                  </a:lnTo>
                  <a:lnTo>
                    <a:pt x="332" y="111"/>
                  </a:lnTo>
                  <a:lnTo>
                    <a:pt x="334" y="110"/>
                  </a:lnTo>
                  <a:lnTo>
                    <a:pt x="335" y="109"/>
                  </a:lnTo>
                  <a:lnTo>
                    <a:pt x="343" y="105"/>
                  </a:lnTo>
                  <a:lnTo>
                    <a:pt x="347" y="103"/>
                  </a:lnTo>
                  <a:lnTo>
                    <a:pt x="347" y="103"/>
                  </a:lnTo>
                  <a:lnTo>
                    <a:pt x="348" y="103"/>
                  </a:lnTo>
                  <a:lnTo>
                    <a:pt x="348" y="102"/>
                  </a:lnTo>
                  <a:lnTo>
                    <a:pt x="349" y="102"/>
                  </a:lnTo>
                  <a:lnTo>
                    <a:pt x="350" y="102"/>
                  </a:lnTo>
                  <a:lnTo>
                    <a:pt x="351" y="102"/>
                  </a:lnTo>
                  <a:lnTo>
                    <a:pt x="352" y="101"/>
                  </a:lnTo>
                  <a:lnTo>
                    <a:pt x="353" y="101"/>
                  </a:lnTo>
                  <a:lnTo>
                    <a:pt x="354" y="100"/>
                  </a:lnTo>
                  <a:lnTo>
                    <a:pt x="357" y="97"/>
                  </a:lnTo>
                  <a:lnTo>
                    <a:pt x="358" y="96"/>
                  </a:lnTo>
                  <a:lnTo>
                    <a:pt x="359" y="94"/>
                  </a:lnTo>
                  <a:lnTo>
                    <a:pt x="360" y="94"/>
                  </a:lnTo>
                  <a:lnTo>
                    <a:pt x="362" y="94"/>
                  </a:lnTo>
                  <a:lnTo>
                    <a:pt x="363" y="92"/>
                  </a:lnTo>
                  <a:lnTo>
                    <a:pt x="363" y="92"/>
                  </a:lnTo>
                  <a:lnTo>
                    <a:pt x="363" y="90"/>
                  </a:lnTo>
                  <a:lnTo>
                    <a:pt x="364" y="88"/>
                  </a:lnTo>
                  <a:lnTo>
                    <a:pt x="364" y="87"/>
                  </a:lnTo>
                  <a:lnTo>
                    <a:pt x="363" y="86"/>
                  </a:lnTo>
                  <a:lnTo>
                    <a:pt x="363" y="85"/>
                  </a:lnTo>
                  <a:lnTo>
                    <a:pt x="363" y="85"/>
                  </a:lnTo>
                  <a:lnTo>
                    <a:pt x="363" y="84"/>
                  </a:lnTo>
                  <a:lnTo>
                    <a:pt x="363" y="83"/>
                  </a:lnTo>
                  <a:lnTo>
                    <a:pt x="364" y="82"/>
                  </a:lnTo>
                  <a:lnTo>
                    <a:pt x="363" y="82"/>
                  </a:lnTo>
                  <a:lnTo>
                    <a:pt x="363" y="80"/>
                  </a:lnTo>
                  <a:lnTo>
                    <a:pt x="361" y="80"/>
                  </a:lnTo>
                  <a:lnTo>
                    <a:pt x="360" y="79"/>
                  </a:lnTo>
                  <a:lnTo>
                    <a:pt x="360" y="78"/>
                  </a:lnTo>
                  <a:lnTo>
                    <a:pt x="360" y="77"/>
                  </a:lnTo>
                  <a:lnTo>
                    <a:pt x="360" y="75"/>
                  </a:lnTo>
                  <a:lnTo>
                    <a:pt x="361" y="74"/>
                  </a:lnTo>
                  <a:lnTo>
                    <a:pt x="362" y="73"/>
                  </a:lnTo>
                  <a:lnTo>
                    <a:pt x="363" y="73"/>
                  </a:lnTo>
                  <a:lnTo>
                    <a:pt x="363" y="74"/>
                  </a:lnTo>
                  <a:lnTo>
                    <a:pt x="365" y="74"/>
                  </a:lnTo>
                  <a:lnTo>
                    <a:pt x="366" y="74"/>
                  </a:lnTo>
                  <a:lnTo>
                    <a:pt x="366" y="73"/>
                  </a:lnTo>
                  <a:lnTo>
                    <a:pt x="367" y="73"/>
                  </a:lnTo>
                  <a:lnTo>
                    <a:pt x="367" y="72"/>
                  </a:lnTo>
                  <a:lnTo>
                    <a:pt x="367" y="71"/>
                  </a:lnTo>
                  <a:lnTo>
                    <a:pt x="368" y="69"/>
                  </a:lnTo>
                  <a:lnTo>
                    <a:pt x="367" y="68"/>
                  </a:lnTo>
                  <a:lnTo>
                    <a:pt x="366" y="68"/>
                  </a:lnTo>
                  <a:lnTo>
                    <a:pt x="366" y="69"/>
                  </a:lnTo>
                  <a:lnTo>
                    <a:pt x="365" y="68"/>
                  </a:lnTo>
                  <a:lnTo>
                    <a:pt x="364" y="68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3" y="67"/>
                  </a:lnTo>
                  <a:lnTo>
                    <a:pt x="363" y="66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0" y="6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6" name="Freeform 219">
              <a:extLst>
                <a:ext uri="{FF2B5EF4-FFF2-40B4-BE49-F238E27FC236}">
                  <a16:creationId xmlns:a16="http://schemas.microsoft.com/office/drawing/2014/main" id="{569E47B9-5DD5-7C53-D0A0-F38577DEF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238" y="2805113"/>
              <a:ext cx="7937" cy="4763"/>
            </a:xfrm>
            <a:custGeom>
              <a:avLst/>
              <a:gdLst>
                <a:gd name="T0" fmla="*/ 1 w 5"/>
                <a:gd name="T1" fmla="*/ 2 h 3"/>
                <a:gd name="T2" fmla="*/ 2 w 5"/>
                <a:gd name="T3" fmla="*/ 3 h 3"/>
                <a:gd name="T4" fmla="*/ 3 w 5"/>
                <a:gd name="T5" fmla="*/ 3 h 3"/>
                <a:gd name="T6" fmla="*/ 3 w 5"/>
                <a:gd name="T7" fmla="*/ 3 h 3"/>
                <a:gd name="T8" fmla="*/ 5 w 5"/>
                <a:gd name="T9" fmla="*/ 2 h 3"/>
                <a:gd name="T10" fmla="*/ 5 w 5"/>
                <a:gd name="T11" fmla="*/ 1 h 3"/>
                <a:gd name="T12" fmla="*/ 4 w 5"/>
                <a:gd name="T13" fmla="*/ 1 h 3"/>
                <a:gd name="T14" fmla="*/ 3 w 5"/>
                <a:gd name="T15" fmla="*/ 1 h 3"/>
                <a:gd name="T16" fmla="*/ 2 w 5"/>
                <a:gd name="T17" fmla="*/ 0 h 3"/>
                <a:gd name="T18" fmla="*/ 1 w 5"/>
                <a:gd name="T19" fmla="*/ 0 h 3"/>
                <a:gd name="T20" fmla="*/ 0 w 5"/>
                <a:gd name="T21" fmla="*/ 0 h 3"/>
                <a:gd name="T22" fmla="*/ 0 w 5"/>
                <a:gd name="T23" fmla="*/ 1 h 3"/>
                <a:gd name="T24" fmla="*/ 1 w 5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7" name="Freeform 220">
              <a:extLst>
                <a:ext uri="{FF2B5EF4-FFF2-40B4-BE49-F238E27FC236}">
                  <a16:creationId xmlns:a16="http://schemas.microsoft.com/office/drawing/2014/main" id="{1BD841E5-99E3-13BF-1A4B-318407FCB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876" y="284797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8" name="Freeform 221">
              <a:extLst>
                <a:ext uri="{FF2B5EF4-FFF2-40B4-BE49-F238E27FC236}">
                  <a16:creationId xmlns:a16="http://schemas.microsoft.com/office/drawing/2014/main" id="{4F06CFF9-239D-6CF9-E599-32A32F4A2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976" y="2295525"/>
              <a:ext cx="3175" cy="4763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2 h 3"/>
                <a:gd name="T12" fmla="*/ 1 w 2"/>
                <a:gd name="T13" fmla="*/ 1 h 3"/>
                <a:gd name="T14" fmla="*/ 1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9" name="Freeform 222">
              <a:extLst>
                <a:ext uri="{FF2B5EF4-FFF2-40B4-BE49-F238E27FC236}">
                  <a16:creationId xmlns:a16="http://schemas.microsoft.com/office/drawing/2014/main" id="{EE6DC275-087A-DBD1-A2E5-7DFDE6D8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638" y="26685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0" name="Freeform 223">
              <a:extLst>
                <a:ext uri="{FF2B5EF4-FFF2-40B4-BE49-F238E27FC236}">
                  <a16:creationId xmlns:a16="http://schemas.microsoft.com/office/drawing/2014/main" id="{3B5A04D8-EB2B-C1C5-94A5-1D02D8A3D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638" y="2592388"/>
              <a:ext cx="12700" cy="7938"/>
            </a:xfrm>
            <a:custGeom>
              <a:avLst/>
              <a:gdLst>
                <a:gd name="T0" fmla="*/ 0 w 8"/>
                <a:gd name="T1" fmla="*/ 4 h 5"/>
                <a:gd name="T2" fmla="*/ 0 w 8"/>
                <a:gd name="T3" fmla="*/ 5 h 5"/>
                <a:gd name="T4" fmla="*/ 0 w 8"/>
                <a:gd name="T5" fmla="*/ 5 h 5"/>
                <a:gd name="T6" fmla="*/ 1 w 8"/>
                <a:gd name="T7" fmla="*/ 5 h 5"/>
                <a:gd name="T8" fmla="*/ 1 w 8"/>
                <a:gd name="T9" fmla="*/ 4 h 5"/>
                <a:gd name="T10" fmla="*/ 2 w 8"/>
                <a:gd name="T11" fmla="*/ 4 h 5"/>
                <a:gd name="T12" fmla="*/ 3 w 8"/>
                <a:gd name="T13" fmla="*/ 3 h 5"/>
                <a:gd name="T14" fmla="*/ 5 w 8"/>
                <a:gd name="T15" fmla="*/ 5 h 5"/>
                <a:gd name="T16" fmla="*/ 7 w 8"/>
                <a:gd name="T17" fmla="*/ 5 h 5"/>
                <a:gd name="T18" fmla="*/ 8 w 8"/>
                <a:gd name="T19" fmla="*/ 5 h 5"/>
                <a:gd name="T20" fmla="*/ 8 w 8"/>
                <a:gd name="T21" fmla="*/ 3 h 5"/>
                <a:gd name="T22" fmla="*/ 7 w 8"/>
                <a:gd name="T23" fmla="*/ 2 h 5"/>
                <a:gd name="T24" fmla="*/ 6 w 8"/>
                <a:gd name="T25" fmla="*/ 3 h 5"/>
                <a:gd name="T26" fmla="*/ 4 w 8"/>
                <a:gd name="T27" fmla="*/ 2 h 5"/>
                <a:gd name="T28" fmla="*/ 2 w 8"/>
                <a:gd name="T29" fmla="*/ 0 h 5"/>
                <a:gd name="T30" fmla="*/ 1 w 8"/>
                <a:gd name="T31" fmla="*/ 0 h 5"/>
                <a:gd name="T32" fmla="*/ 1 w 8"/>
                <a:gd name="T33" fmla="*/ 0 h 5"/>
                <a:gd name="T34" fmla="*/ 0 w 8"/>
                <a:gd name="T35" fmla="*/ 1 h 5"/>
                <a:gd name="T36" fmla="*/ 0 w 8"/>
                <a:gd name="T37" fmla="*/ 0 h 5"/>
                <a:gd name="T38" fmla="*/ 0 w 8"/>
                <a:gd name="T39" fmla="*/ 1 h 5"/>
                <a:gd name="T40" fmla="*/ 0 w 8"/>
                <a:gd name="T41" fmla="*/ 2 h 5"/>
                <a:gd name="T42" fmla="*/ 0 w 8"/>
                <a:gd name="T43" fmla="*/ 3 h 5"/>
                <a:gd name="T44" fmla="*/ 0 w 8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1" name="Freeform 224">
              <a:extLst>
                <a:ext uri="{FF2B5EF4-FFF2-40B4-BE49-F238E27FC236}">
                  <a16:creationId xmlns:a16="http://schemas.microsoft.com/office/drawing/2014/main" id="{78B27D5E-64FC-56D9-69F5-717FC31C2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638" y="2673350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2" name="Freeform 225">
              <a:extLst>
                <a:ext uri="{FF2B5EF4-FFF2-40B4-BE49-F238E27FC236}">
                  <a16:creationId xmlns:a16="http://schemas.microsoft.com/office/drawing/2014/main" id="{3672492F-DF5D-F294-7FA5-0056DC9BD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526" y="2563813"/>
              <a:ext cx="25400" cy="20638"/>
            </a:xfrm>
            <a:custGeom>
              <a:avLst/>
              <a:gdLst>
                <a:gd name="T0" fmla="*/ 2 w 16"/>
                <a:gd name="T1" fmla="*/ 7 h 13"/>
                <a:gd name="T2" fmla="*/ 1 w 16"/>
                <a:gd name="T3" fmla="*/ 7 h 13"/>
                <a:gd name="T4" fmla="*/ 0 w 16"/>
                <a:gd name="T5" fmla="*/ 7 h 13"/>
                <a:gd name="T6" fmla="*/ 0 w 16"/>
                <a:gd name="T7" fmla="*/ 8 h 13"/>
                <a:gd name="T8" fmla="*/ 0 w 16"/>
                <a:gd name="T9" fmla="*/ 9 h 13"/>
                <a:gd name="T10" fmla="*/ 0 w 16"/>
                <a:gd name="T11" fmla="*/ 10 h 13"/>
                <a:gd name="T12" fmla="*/ 0 w 16"/>
                <a:gd name="T13" fmla="*/ 11 h 13"/>
                <a:gd name="T14" fmla="*/ 2 w 16"/>
                <a:gd name="T15" fmla="*/ 12 h 13"/>
                <a:gd name="T16" fmla="*/ 2 w 16"/>
                <a:gd name="T17" fmla="*/ 11 h 13"/>
                <a:gd name="T18" fmla="*/ 3 w 16"/>
                <a:gd name="T19" fmla="*/ 11 h 13"/>
                <a:gd name="T20" fmla="*/ 4 w 16"/>
                <a:gd name="T21" fmla="*/ 11 h 13"/>
                <a:gd name="T22" fmla="*/ 4 w 16"/>
                <a:gd name="T23" fmla="*/ 12 h 13"/>
                <a:gd name="T24" fmla="*/ 5 w 16"/>
                <a:gd name="T25" fmla="*/ 12 h 13"/>
                <a:gd name="T26" fmla="*/ 6 w 16"/>
                <a:gd name="T27" fmla="*/ 12 h 13"/>
                <a:gd name="T28" fmla="*/ 7 w 16"/>
                <a:gd name="T29" fmla="*/ 13 h 13"/>
                <a:gd name="T30" fmla="*/ 7 w 16"/>
                <a:gd name="T31" fmla="*/ 13 h 13"/>
                <a:gd name="T32" fmla="*/ 7 w 16"/>
                <a:gd name="T33" fmla="*/ 12 h 13"/>
                <a:gd name="T34" fmla="*/ 8 w 16"/>
                <a:gd name="T35" fmla="*/ 10 h 13"/>
                <a:gd name="T36" fmla="*/ 9 w 16"/>
                <a:gd name="T37" fmla="*/ 10 h 13"/>
                <a:gd name="T38" fmla="*/ 10 w 16"/>
                <a:gd name="T39" fmla="*/ 10 h 13"/>
                <a:gd name="T40" fmla="*/ 10 w 16"/>
                <a:gd name="T41" fmla="*/ 10 h 13"/>
                <a:gd name="T42" fmla="*/ 11 w 16"/>
                <a:gd name="T43" fmla="*/ 9 h 13"/>
                <a:gd name="T44" fmla="*/ 12 w 16"/>
                <a:gd name="T45" fmla="*/ 9 h 13"/>
                <a:gd name="T46" fmla="*/ 13 w 16"/>
                <a:gd name="T47" fmla="*/ 7 h 13"/>
                <a:gd name="T48" fmla="*/ 15 w 16"/>
                <a:gd name="T49" fmla="*/ 6 h 13"/>
                <a:gd name="T50" fmla="*/ 15 w 16"/>
                <a:gd name="T51" fmla="*/ 5 h 13"/>
                <a:gd name="T52" fmla="*/ 15 w 16"/>
                <a:gd name="T53" fmla="*/ 4 h 13"/>
                <a:gd name="T54" fmla="*/ 15 w 16"/>
                <a:gd name="T55" fmla="*/ 4 h 13"/>
                <a:gd name="T56" fmla="*/ 16 w 16"/>
                <a:gd name="T57" fmla="*/ 4 h 13"/>
                <a:gd name="T58" fmla="*/ 15 w 16"/>
                <a:gd name="T59" fmla="*/ 3 h 13"/>
                <a:gd name="T60" fmla="*/ 15 w 16"/>
                <a:gd name="T61" fmla="*/ 1 h 13"/>
                <a:gd name="T62" fmla="*/ 15 w 16"/>
                <a:gd name="T63" fmla="*/ 1 h 13"/>
                <a:gd name="T64" fmla="*/ 15 w 16"/>
                <a:gd name="T65" fmla="*/ 1 h 13"/>
                <a:gd name="T66" fmla="*/ 14 w 16"/>
                <a:gd name="T67" fmla="*/ 1 h 13"/>
                <a:gd name="T68" fmla="*/ 13 w 16"/>
                <a:gd name="T69" fmla="*/ 0 h 13"/>
                <a:gd name="T70" fmla="*/ 12 w 16"/>
                <a:gd name="T71" fmla="*/ 0 h 13"/>
                <a:gd name="T72" fmla="*/ 12 w 16"/>
                <a:gd name="T73" fmla="*/ 1 h 13"/>
                <a:gd name="T74" fmla="*/ 11 w 16"/>
                <a:gd name="T75" fmla="*/ 1 h 13"/>
                <a:gd name="T76" fmla="*/ 10 w 16"/>
                <a:gd name="T77" fmla="*/ 1 h 13"/>
                <a:gd name="T78" fmla="*/ 9 w 16"/>
                <a:gd name="T79" fmla="*/ 1 h 13"/>
                <a:gd name="T80" fmla="*/ 8 w 16"/>
                <a:gd name="T81" fmla="*/ 1 h 13"/>
                <a:gd name="T82" fmla="*/ 7 w 16"/>
                <a:gd name="T83" fmla="*/ 2 h 13"/>
                <a:gd name="T84" fmla="*/ 7 w 16"/>
                <a:gd name="T85" fmla="*/ 1 h 13"/>
                <a:gd name="T86" fmla="*/ 7 w 16"/>
                <a:gd name="T87" fmla="*/ 2 h 13"/>
                <a:gd name="T88" fmla="*/ 6 w 16"/>
                <a:gd name="T89" fmla="*/ 2 h 13"/>
                <a:gd name="T90" fmla="*/ 5 w 16"/>
                <a:gd name="T91" fmla="*/ 3 h 13"/>
                <a:gd name="T92" fmla="*/ 4 w 16"/>
                <a:gd name="T93" fmla="*/ 3 h 13"/>
                <a:gd name="T94" fmla="*/ 4 w 16"/>
                <a:gd name="T95" fmla="*/ 4 h 13"/>
                <a:gd name="T96" fmla="*/ 3 w 16"/>
                <a:gd name="T97" fmla="*/ 4 h 13"/>
                <a:gd name="T98" fmla="*/ 3 w 16"/>
                <a:gd name="T99" fmla="*/ 4 h 13"/>
                <a:gd name="T100" fmla="*/ 4 w 16"/>
                <a:gd name="T101" fmla="*/ 7 h 13"/>
                <a:gd name="T102" fmla="*/ 3 w 16"/>
                <a:gd name="T103" fmla="*/ 7 h 13"/>
                <a:gd name="T104" fmla="*/ 2 w 16"/>
                <a:gd name="T10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" h="13">
                  <a:moveTo>
                    <a:pt x="2" y="7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3F8382CE-1BC2-AD4A-297C-CF9BB37F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588" y="2498725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4" name="Freeform 227">
              <a:extLst>
                <a:ext uri="{FF2B5EF4-FFF2-40B4-BE49-F238E27FC236}">
                  <a16:creationId xmlns:a16="http://schemas.microsoft.com/office/drawing/2014/main" id="{2417946E-5BF9-5004-3CED-7B8E59A3C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263" y="250348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5" name="Freeform 228">
              <a:extLst>
                <a:ext uri="{FF2B5EF4-FFF2-40B4-BE49-F238E27FC236}">
                  <a16:creationId xmlns:a16="http://schemas.microsoft.com/office/drawing/2014/main" id="{A3C186A7-FC79-5FFF-8599-BE93EBE4A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101" y="2489200"/>
              <a:ext cx="30162" cy="20638"/>
            </a:xfrm>
            <a:custGeom>
              <a:avLst/>
              <a:gdLst>
                <a:gd name="T0" fmla="*/ 11 w 19"/>
                <a:gd name="T1" fmla="*/ 0 h 13"/>
                <a:gd name="T2" fmla="*/ 10 w 19"/>
                <a:gd name="T3" fmla="*/ 1 h 13"/>
                <a:gd name="T4" fmla="*/ 9 w 19"/>
                <a:gd name="T5" fmla="*/ 1 h 13"/>
                <a:gd name="T6" fmla="*/ 7 w 19"/>
                <a:gd name="T7" fmla="*/ 1 h 13"/>
                <a:gd name="T8" fmla="*/ 4 w 19"/>
                <a:gd name="T9" fmla="*/ 1 h 13"/>
                <a:gd name="T10" fmla="*/ 3 w 19"/>
                <a:gd name="T11" fmla="*/ 1 h 13"/>
                <a:gd name="T12" fmla="*/ 1 w 19"/>
                <a:gd name="T13" fmla="*/ 1 h 13"/>
                <a:gd name="T14" fmla="*/ 1 w 19"/>
                <a:gd name="T15" fmla="*/ 2 h 13"/>
                <a:gd name="T16" fmla="*/ 1 w 19"/>
                <a:gd name="T17" fmla="*/ 3 h 13"/>
                <a:gd name="T18" fmla="*/ 0 w 19"/>
                <a:gd name="T19" fmla="*/ 3 h 13"/>
                <a:gd name="T20" fmla="*/ 1 w 19"/>
                <a:gd name="T21" fmla="*/ 4 h 13"/>
                <a:gd name="T22" fmla="*/ 2 w 19"/>
                <a:gd name="T23" fmla="*/ 5 h 13"/>
                <a:gd name="T24" fmla="*/ 2 w 19"/>
                <a:gd name="T25" fmla="*/ 6 h 13"/>
                <a:gd name="T26" fmla="*/ 2 w 19"/>
                <a:gd name="T27" fmla="*/ 6 h 13"/>
                <a:gd name="T28" fmla="*/ 2 w 19"/>
                <a:gd name="T29" fmla="*/ 7 h 13"/>
                <a:gd name="T30" fmla="*/ 2 w 19"/>
                <a:gd name="T31" fmla="*/ 7 h 13"/>
                <a:gd name="T32" fmla="*/ 4 w 19"/>
                <a:gd name="T33" fmla="*/ 7 h 13"/>
                <a:gd name="T34" fmla="*/ 6 w 19"/>
                <a:gd name="T35" fmla="*/ 7 h 13"/>
                <a:gd name="T36" fmla="*/ 8 w 19"/>
                <a:gd name="T37" fmla="*/ 7 h 13"/>
                <a:gd name="T38" fmla="*/ 14 w 19"/>
                <a:gd name="T39" fmla="*/ 11 h 13"/>
                <a:gd name="T40" fmla="*/ 17 w 19"/>
                <a:gd name="T41" fmla="*/ 13 h 13"/>
                <a:gd name="T42" fmla="*/ 19 w 19"/>
                <a:gd name="T43" fmla="*/ 12 h 13"/>
                <a:gd name="T44" fmla="*/ 19 w 19"/>
                <a:gd name="T45" fmla="*/ 9 h 13"/>
                <a:gd name="T46" fmla="*/ 19 w 19"/>
                <a:gd name="T47" fmla="*/ 9 h 13"/>
                <a:gd name="T48" fmla="*/ 19 w 19"/>
                <a:gd name="T49" fmla="*/ 7 h 13"/>
                <a:gd name="T50" fmla="*/ 19 w 19"/>
                <a:gd name="T51" fmla="*/ 7 h 13"/>
                <a:gd name="T52" fmla="*/ 18 w 19"/>
                <a:gd name="T53" fmla="*/ 6 h 13"/>
                <a:gd name="T54" fmla="*/ 18 w 19"/>
                <a:gd name="T55" fmla="*/ 6 h 13"/>
                <a:gd name="T56" fmla="*/ 18 w 19"/>
                <a:gd name="T57" fmla="*/ 5 h 13"/>
                <a:gd name="T58" fmla="*/ 17 w 19"/>
                <a:gd name="T59" fmla="*/ 4 h 13"/>
                <a:gd name="T60" fmla="*/ 16 w 19"/>
                <a:gd name="T61" fmla="*/ 4 h 13"/>
                <a:gd name="T62" fmla="*/ 15 w 19"/>
                <a:gd name="T63" fmla="*/ 3 h 13"/>
                <a:gd name="T64" fmla="*/ 14 w 19"/>
                <a:gd name="T65" fmla="*/ 2 h 13"/>
                <a:gd name="T66" fmla="*/ 14 w 19"/>
                <a:gd name="T67" fmla="*/ 1 h 13"/>
                <a:gd name="T68" fmla="*/ 13 w 19"/>
                <a:gd name="T69" fmla="*/ 1 h 13"/>
                <a:gd name="T70" fmla="*/ 13 w 19"/>
                <a:gd name="T71" fmla="*/ 2 h 13"/>
                <a:gd name="T72" fmla="*/ 12 w 19"/>
                <a:gd name="T73" fmla="*/ 3 h 13"/>
                <a:gd name="T74" fmla="*/ 12 w 19"/>
                <a:gd name="T75" fmla="*/ 2 h 13"/>
                <a:gd name="T76" fmla="*/ 11 w 19"/>
                <a:gd name="T77" fmla="*/ 1 h 13"/>
                <a:gd name="T78" fmla="*/ 11 w 19"/>
                <a:gd name="T79" fmla="*/ 0 h 13"/>
                <a:gd name="T80" fmla="*/ 11 w 19"/>
                <a:gd name="T8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14" y="11"/>
                  </a:lnTo>
                  <a:lnTo>
                    <a:pt x="17" y="13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6" name="Freeform 229">
              <a:extLst>
                <a:ext uri="{FF2B5EF4-FFF2-40B4-BE49-F238E27FC236}">
                  <a16:creationId xmlns:a16="http://schemas.microsoft.com/office/drawing/2014/main" id="{3733AC89-DA43-C597-FA06-E411D3554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126" y="2559050"/>
              <a:ext cx="3175" cy="4763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3 h 3"/>
                <a:gd name="T4" fmla="*/ 2 w 2"/>
                <a:gd name="T5" fmla="*/ 3 h 3"/>
                <a:gd name="T6" fmla="*/ 2 w 2"/>
                <a:gd name="T7" fmla="*/ 2 h 3"/>
                <a:gd name="T8" fmla="*/ 2 w 2"/>
                <a:gd name="T9" fmla="*/ 1 h 3"/>
                <a:gd name="T10" fmla="*/ 2 w 2"/>
                <a:gd name="T11" fmla="*/ 0 h 3"/>
                <a:gd name="T12" fmla="*/ 2 w 2"/>
                <a:gd name="T13" fmla="*/ 0 h 3"/>
                <a:gd name="T14" fmla="*/ 0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7" name="Freeform 230">
              <a:extLst>
                <a:ext uri="{FF2B5EF4-FFF2-40B4-BE49-F238E27FC236}">
                  <a16:creationId xmlns:a16="http://schemas.microsoft.com/office/drawing/2014/main" id="{F2C9C0DC-B9C5-9D94-67E5-68FDCDA12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788" y="2498725"/>
              <a:ext cx="66675" cy="53975"/>
            </a:xfrm>
            <a:custGeom>
              <a:avLst/>
              <a:gdLst>
                <a:gd name="T0" fmla="*/ 30 w 42"/>
                <a:gd name="T1" fmla="*/ 1 h 34"/>
                <a:gd name="T2" fmla="*/ 31 w 42"/>
                <a:gd name="T3" fmla="*/ 1 h 34"/>
                <a:gd name="T4" fmla="*/ 32 w 42"/>
                <a:gd name="T5" fmla="*/ 0 h 34"/>
                <a:gd name="T6" fmla="*/ 27 w 42"/>
                <a:gd name="T7" fmla="*/ 1 h 34"/>
                <a:gd name="T8" fmla="*/ 23 w 42"/>
                <a:gd name="T9" fmla="*/ 1 h 34"/>
                <a:gd name="T10" fmla="*/ 20 w 42"/>
                <a:gd name="T11" fmla="*/ 3 h 34"/>
                <a:gd name="T12" fmla="*/ 18 w 42"/>
                <a:gd name="T13" fmla="*/ 4 h 34"/>
                <a:gd name="T14" fmla="*/ 17 w 42"/>
                <a:gd name="T15" fmla="*/ 4 h 34"/>
                <a:gd name="T16" fmla="*/ 16 w 42"/>
                <a:gd name="T17" fmla="*/ 5 h 34"/>
                <a:gd name="T18" fmla="*/ 15 w 42"/>
                <a:gd name="T19" fmla="*/ 6 h 34"/>
                <a:gd name="T20" fmla="*/ 13 w 42"/>
                <a:gd name="T21" fmla="*/ 8 h 34"/>
                <a:gd name="T22" fmla="*/ 11 w 42"/>
                <a:gd name="T23" fmla="*/ 8 h 34"/>
                <a:gd name="T24" fmla="*/ 10 w 42"/>
                <a:gd name="T25" fmla="*/ 10 h 34"/>
                <a:gd name="T26" fmla="*/ 8 w 42"/>
                <a:gd name="T27" fmla="*/ 12 h 34"/>
                <a:gd name="T28" fmla="*/ 6 w 42"/>
                <a:gd name="T29" fmla="*/ 12 h 34"/>
                <a:gd name="T30" fmla="*/ 4 w 42"/>
                <a:gd name="T31" fmla="*/ 15 h 34"/>
                <a:gd name="T32" fmla="*/ 0 w 42"/>
                <a:gd name="T33" fmla="*/ 17 h 34"/>
                <a:gd name="T34" fmla="*/ 0 w 42"/>
                <a:gd name="T35" fmla="*/ 18 h 34"/>
                <a:gd name="T36" fmla="*/ 1 w 42"/>
                <a:gd name="T37" fmla="*/ 20 h 34"/>
                <a:gd name="T38" fmla="*/ 2 w 42"/>
                <a:gd name="T39" fmla="*/ 21 h 34"/>
                <a:gd name="T40" fmla="*/ 4 w 42"/>
                <a:gd name="T41" fmla="*/ 21 h 34"/>
                <a:gd name="T42" fmla="*/ 5 w 42"/>
                <a:gd name="T43" fmla="*/ 23 h 34"/>
                <a:gd name="T44" fmla="*/ 6 w 42"/>
                <a:gd name="T45" fmla="*/ 24 h 34"/>
                <a:gd name="T46" fmla="*/ 8 w 42"/>
                <a:gd name="T47" fmla="*/ 22 h 34"/>
                <a:gd name="T48" fmla="*/ 11 w 42"/>
                <a:gd name="T49" fmla="*/ 19 h 34"/>
                <a:gd name="T50" fmla="*/ 13 w 42"/>
                <a:gd name="T51" fmla="*/ 19 h 34"/>
                <a:gd name="T52" fmla="*/ 15 w 42"/>
                <a:gd name="T53" fmla="*/ 21 h 34"/>
                <a:gd name="T54" fmla="*/ 15 w 42"/>
                <a:gd name="T55" fmla="*/ 24 h 34"/>
                <a:gd name="T56" fmla="*/ 16 w 42"/>
                <a:gd name="T57" fmla="*/ 26 h 34"/>
                <a:gd name="T58" fmla="*/ 17 w 42"/>
                <a:gd name="T59" fmla="*/ 28 h 34"/>
                <a:gd name="T60" fmla="*/ 22 w 42"/>
                <a:gd name="T61" fmla="*/ 29 h 34"/>
                <a:gd name="T62" fmla="*/ 23 w 42"/>
                <a:gd name="T63" fmla="*/ 28 h 34"/>
                <a:gd name="T64" fmla="*/ 24 w 42"/>
                <a:gd name="T65" fmla="*/ 29 h 34"/>
                <a:gd name="T66" fmla="*/ 24 w 42"/>
                <a:gd name="T67" fmla="*/ 31 h 34"/>
                <a:gd name="T68" fmla="*/ 27 w 42"/>
                <a:gd name="T69" fmla="*/ 34 h 34"/>
                <a:gd name="T70" fmla="*/ 30 w 42"/>
                <a:gd name="T71" fmla="*/ 31 h 34"/>
                <a:gd name="T72" fmla="*/ 34 w 42"/>
                <a:gd name="T73" fmla="*/ 27 h 34"/>
                <a:gd name="T74" fmla="*/ 36 w 42"/>
                <a:gd name="T75" fmla="*/ 25 h 34"/>
                <a:gd name="T76" fmla="*/ 37 w 42"/>
                <a:gd name="T77" fmla="*/ 21 h 34"/>
                <a:gd name="T78" fmla="*/ 40 w 42"/>
                <a:gd name="T79" fmla="*/ 17 h 34"/>
                <a:gd name="T80" fmla="*/ 40 w 42"/>
                <a:gd name="T81" fmla="*/ 16 h 34"/>
                <a:gd name="T82" fmla="*/ 41 w 42"/>
                <a:gd name="T83" fmla="*/ 15 h 34"/>
                <a:gd name="T84" fmla="*/ 41 w 42"/>
                <a:gd name="T85" fmla="*/ 12 h 34"/>
                <a:gd name="T86" fmla="*/ 42 w 42"/>
                <a:gd name="T87" fmla="*/ 11 h 34"/>
                <a:gd name="T88" fmla="*/ 40 w 42"/>
                <a:gd name="T89" fmla="*/ 9 h 34"/>
                <a:gd name="T90" fmla="*/ 38 w 42"/>
                <a:gd name="T91" fmla="*/ 8 h 34"/>
                <a:gd name="T92" fmla="*/ 37 w 42"/>
                <a:gd name="T93" fmla="*/ 9 h 34"/>
                <a:gd name="T94" fmla="*/ 33 w 42"/>
                <a:gd name="T95" fmla="*/ 10 h 34"/>
                <a:gd name="T96" fmla="*/ 31 w 42"/>
                <a:gd name="T97" fmla="*/ 8 h 34"/>
                <a:gd name="T98" fmla="*/ 30 w 42"/>
                <a:gd name="T99" fmla="*/ 7 h 34"/>
                <a:gd name="T100" fmla="*/ 30 w 42"/>
                <a:gd name="T101" fmla="*/ 5 h 34"/>
                <a:gd name="T102" fmla="*/ 32 w 42"/>
                <a:gd name="T103" fmla="*/ 5 h 34"/>
                <a:gd name="T104" fmla="*/ 32 w 42"/>
                <a:gd name="T105" fmla="*/ 3 h 34"/>
                <a:gd name="T106" fmla="*/ 30 w 42"/>
                <a:gd name="T107" fmla="*/ 3 h 34"/>
                <a:gd name="T108" fmla="*/ 28 w 42"/>
                <a:gd name="T10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lnTo>
                    <a:pt x="30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4" y="30"/>
                  </a:lnTo>
                  <a:lnTo>
                    <a:pt x="24" y="31"/>
                  </a:lnTo>
                  <a:lnTo>
                    <a:pt x="25" y="32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0" y="31"/>
                  </a:lnTo>
                  <a:lnTo>
                    <a:pt x="33" y="29"/>
                  </a:lnTo>
                  <a:lnTo>
                    <a:pt x="34" y="27"/>
                  </a:lnTo>
                  <a:lnTo>
                    <a:pt x="35" y="25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1"/>
                  </a:lnTo>
                  <a:lnTo>
                    <a:pt x="38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1" y="15"/>
                  </a:lnTo>
                  <a:lnTo>
                    <a:pt x="42" y="13"/>
                  </a:lnTo>
                  <a:lnTo>
                    <a:pt x="41" y="12"/>
                  </a:lnTo>
                  <a:lnTo>
                    <a:pt x="42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7" y="9"/>
                  </a:lnTo>
                  <a:lnTo>
                    <a:pt x="36" y="10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8" name="Freeform 231">
              <a:extLst>
                <a:ext uri="{FF2B5EF4-FFF2-40B4-BE49-F238E27FC236}">
                  <a16:creationId xmlns:a16="http://schemas.microsoft.com/office/drawing/2014/main" id="{C0EA8E24-7881-58E9-67FF-AAE6E7AA7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3851275"/>
              <a:ext cx="4762" cy="20638"/>
            </a:xfrm>
            <a:custGeom>
              <a:avLst/>
              <a:gdLst>
                <a:gd name="T0" fmla="*/ 3 w 3"/>
                <a:gd name="T1" fmla="*/ 1 h 13"/>
                <a:gd name="T2" fmla="*/ 2 w 3"/>
                <a:gd name="T3" fmla="*/ 5 h 13"/>
                <a:gd name="T4" fmla="*/ 2 w 3"/>
                <a:gd name="T5" fmla="*/ 6 h 13"/>
                <a:gd name="T6" fmla="*/ 1 w 3"/>
                <a:gd name="T7" fmla="*/ 7 h 13"/>
                <a:gd name="T8" fmla="*/ 1 w 3"/>
                <a:gd name="T9" fmla="*/ 8 h 13"/>
                <a:gd name="T10" fmla="*/ 1 w 3"/>
                <a:gd name="T11" fmla="*/ 9 h 13"/>
                <a:gd name="T12" fmla="*/ 0 w 3"/>
                <a:gd name="T13" fmla="*/ 9 h 13"/>
                <a:gd name="T14" fmla="*/ 0 w 3"/>
                <a:gd name="T15" fmla="*/ 10 h 13"/>
                <a:gd name="T16" fmla="*/ 0 w 3"/>
                <a:gd name="T17" fmla="*/ 10 h 13"/>
                <a:gd name="T18" fmla="*/ 0 w 3"/>
                <a:gd name="T19" fmla="*/ 12 h 13"/>
                <a:gd name="T20" fmla="*/ 0 w 3"/>
                <a:gd name="T21" fmla="*/ 12 h 13"/>
                <a:gd name="T22" fmla="*/ 1 w 3"/>
                <a:gd name="T23" fmla="*/ 13 h 13"/>
                <a:gd name="T24" fmla="*/ 2 w 3"/>
                <a:gd name="T25" fmla="*/ 13 h 13"/>
                <a:gd name="T26" fmla="*/ 3 w 3"/>
                <a:gd name="T27" fmla="*/ 13 h 13"/>
                <a:gd name="T28" fmla="*/ 3 w 3"/>
                <a:gd name="T29" fmla="*/ 12 h 13"/>
                <a:gd name="T30" fmla="*/ 3 w 3"/>
                <a:gd name="T31" fmla="*/ 12 h 13"/>
                <a:gd name="T32" fmla="*/ 3 w 3"/>
                <a:gd name="T33" fmla="*/ 11 h 13"/>
                <a:gd name="T34" fmla="*/ 3 w 3"/>
                <a:gd name="T35" fmla="*/ 0 h 13"/>
                <a:gd name="T36" fmla="*/ 3 w 3"/>
                <a:gd name="T37" fmla="*/ 0 h 13"/>
                <a:gd name="T38" fmla="*/ 3 w 3"/>
                <a:gd name="T3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13">
                  <a:moveTo>
                    <a:pt x="3" y="1"/>
                  </a:moveTo>
                  <a:lnTo>
                    <a:pt x="2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9" name="Freeform 232">
              <a:extLst>
                <a:ext uri="{FF2B5EF4-FFF2-40B4-BE49-F238E27FC236}">
                  <a16:creationId xmlns:a16="http://schemas.microsoft.com/office/drawing/2014/main" id="{0D423BB1-453C-43C9-1C63-4DFA7CDFD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3113" y="2233613"/>
              <a:ext cx="660400" cy="323850"/>
            </a:xfrm>
            <a:custGeom>
              <a:avLst/>
              <a:gdLst>
                <a:gd name="T0" fmla="*/ 377 w 416"/>
                <a:gd name="T1" fmla="*/ 31 h 204"/>
                <a:gd name="T2" fmla="*/ 353 w 416"/>
                <a:gd name="T3" fmla="*/ 22 h 204"/>
                <a:gd name="T4" fmla="*/ 326 w 416"/>
                <a:gd name="T5" fmla="*/ 19 h 204"/>
                <a:gd name="T6" fmla="*/ 307 w 416"/>
                <a:gd name="T7" fmla="*/ 18 h 204"/>
                <a:gd name="T8" fmla="*/ 284 w 416"/>
                <a:gd name="T9" fmla="*/ 17 h 204"/>
                <a:gd name="T10" fmla="*/ 261 w 416"/>
                <a:gd name="T11" fmla="*/ 18 h 204"/>
                <a:gd name="T12" fmla="*/ 238 w 416"/>
                <a:gd name="T13" fmla="*/ 22 h 204"/>
                <a:gd name="T14" fmla="*/ 200 w 416"/>
                <a:gd name="T15" fmla="*/ 7 h 204"/>
                <a:gd name="T16" fmla="*/ 179 w 416"/>
                <a:gd name="T17" fmla="*/ 3 h 204"/>
                <a:gd name="T18" fmla="*/ 162 w 416"/>
                <a:gd name="T19" fmla="*/ 24 h 204"/>
                <a:gd name="T20" fmla="*/ 150 w 416"/>
                <a:gd name="T21" fmla="*/ 39 h 204"/>
                <a:gd name="T22" fmla="*/ 118 w 416"/>
                <a:gd name="T23" fmla="*/ 27 h 204"/>
                <a:gd name="T24" fmla="*/ 86 w 416"/>
                <a:gd name="T25" fmla="*/ 24 h 204"/>
                <a:gd name="T26" fmla="*/ 73 w 416"/>
                <a:gd name="T27" fmla="*/ 30 h 204"/>
                <a:gd name="T28" fmla="*/ 65 w 416"/>
                <a:gd name="T29" fmla="*/ 41 h 204"/>
                <a:gd name="T30" fmla="*/ 77 w 416"/>
                <a:gd name="T31" fmla="*/ 55 h 204"/>
                <a:gd name="T32" fmla="*/ 47 w 416"/>
                <a:gd name="T33" fmla="*/ 80 h 204"/>
                <a:gd name="T34" fmla="*/ 56 w 416"/>
                <a:gd name="T35" fmla="*/ 92 h 204"/>
                <a:gd name="T36" fmla="*/ 68 w 416"/>
                <a:gd name="T37" fmla="*/ 106 h 204"/>
                <a:gd name="T38" fmla="*/ 79 w 416"/>
                <a:gd name="T39" fmla="*/ 107 h 204"/>
                <a:gd name="T40" fmla="*/ 90 w 416"/>
                <a:gd name="T41" fmla="*/ 89 h 204"/>
                <a:gd name="T42" fmla="*/ 99 w 416"/>
                <a:gd name="T43" fmla="*/ 98 h 204"/>
                <a:gd name="T44" fmla="*/ 111 w 416"/>
                <a:gd name="T45" fmla="*/ 109 h 204"/>
                <a:gd name="T46" fmla="*/ 123 w 416"/>
                <a:gd name="T47" fmla="*/ 116 h 204"/>
                <a:gd name="T48" fmla="*/ 146 w 416"/>
                <a:gd name="T49" fmla="*/ 124 h 204"/>
                <a:gd name="T50" fmla="*/ 129 w 416"/>
                <a:gd name="T51" fmla="*/ 139 h 204"/>
                <a:gd name="T52" fmla="*/ 121 w 416"/>
                <a:gd name="T53" fmla="*/ 145 h 204"/>
                <a:gd name="T54" fmla="*/ 107 w 416"/>
                <a:gd name="T55" fmla="*/ 147 h 204"/>
                <a:gd name="T56" fmla="*/ 97 w 416"/>
                <a:gd name="T57" fmla="*/ 156 h 204"/>
                <a:gd name="T58" fmla="*/ 85 w 416"/>
                <a:gd name="T59" fmla="*/ 154 h 204"/>
                <a:gd name="T60" fmla="*/ 67 w 416"/>
                <a:gd name="T61" fmla="*/ 151 h 204"/>
                <a:gd name="T62" fmla="*/ 53 w 416"/>
                <a:gd name="T63" fmla="*/ 167 h 204"/>
                <a:gd name="T64" fmla="*/ 49 w 416"/>
                <a:gd name="T65" fmla="*/ 163 h 204"/>
                <a:gd name="T66" fmla="*/ 12 w 416"/>
                <a:gd name="T67" fmla="*/ 158 h 204"/>
                <a:gd name="T68" fmla="*/ 0 w 416"/>
                <a:gd name="T69" fmla="*/ 175 h 204"/>
                <a:gd name="T70" fmla="*/ 11 w 416"/>
                <a:gd name="T71" fmla="*/ 188 h 204"/>
                <a:gd name="T72" fmla="*/ 32 w 416"/>
                <a:gd name="T73" fmla="*/ 186 h 204"/>
                <a:gd name="T74" fmla="*/ 44 w 416"/>
                <a:gd name="T75" fmla="*/ 185 h 204"/>
                <a:gd name="T76" fmla="*/ 56 w 416"/>
                <a:gd name="T77" fmla="*/ 192 h 204"/>
                <a:gd name="T78" fmla="*/ 71 w 416"/>
                <a:gd name="T79" fmla="*/ 189 h 204"/>
                <a:gd name="T80" fmla="*/ 87 w 416"/>
                <a:gd name="T81" fmla="*/ 187 h 204"/>
                <a:gd name="T82" fmla="*/ 94 w 416"/>
                <a:gd name="T83" fmla="*/ 199 h 204"/>
                <a:gd name="T84" fmla="*/ 111 w 416"/>
                <a:gd name="T85" fmla="*/ 201 h 204"/>
                <a:gd name="T86" fmla="*/ 124 w 416"/>
                <a:gd name="T87" fmla="*/ 195 h 204"/>
                <a:gd name="T88" fmla="*/ 147 w 416"/>
                <a:gd name="T89" fmla="*/ 196 h 204"/>
                <a:gd name="T90" fmla="*/ 176 w 416"/>
                <a:gd name="T91" fmla="*/ 186 h 204"/>
                <a:gd name="T92" fmla="*/ 176 w 416"/>
                <a:gd name="T93" fmla="*/ 168 h 204"/>
                <a:gd name="T94" fmla="*/ 194 w 416"/>
                <a:gd name="T95" fmla="*/ 159 h 204"/>
                <a:gd name="T96" fmla="*/ 210 w 416"/>
                <a:gd name="T97" fmla="*/ 141 h 204"/>
                <a:gd name="T98" fmla="*/ 228 w 416"/>
                <a:gd name="T99" fmla="*/ 141 h 204"/>
                <a:gd name="T100" fmla="*/ 243 w 416"/>
                <a:gd name="T101" fmla="*/ 150 h 204"/>
                <a:gd name="T102" fmla="*/ 263 w 416"/>
                <a:gd name="T103" fmla="*/ 144 h 204"/>
                <a:gd name="T104" fmla="*/ 279 w 416"/>
                <a:gd name="T105" fmla="*/ 126 h 204"/>
                <a:gd name="T106" fmla="*/ 296 w 416"/>
                <a:gd name="T107" fmla="*/ 114 h 204"/>
                <a:gd name="T108" fmla="*/ 333 w 416"/>
                <a:gd name="T109" fmla="*/ 114 h 204"/>
                <a:gd name="T110" fmla="*/ 353 w 416"/>
                <a:gd name="T111" fmla="*/ 91 h 204"/>
                <a:gd name="T112" fmla="*/ 379 w 416"/>
                <a:gd name="T113" fmla="*/ 76 h 204"/>
                <a:gd name="T114" fmla="*/ 414 w 416"/>
                <a:gd name="T115" fmla="*/ 63 h 204"/>
                <a:gd name="T116" fmla="*/ 51 w 416"/>
                <a:gd name="T117" fmla="*/ 175 h 204"/>
                <a:gd name="T118" fmla="*/ 75 w 416"/>
                <a:gd name="T119" fmla="*/ 169 h 204"/>
                <a:gd name="T120" fmla="*/ 65 w 416"/>
                <a:gd name="T121" fmla="*/ 162 h 204"/>
                <a:gd name="T122" fmla="*/ 96 w 416"/>
                <a:gd name="T123" fmla="*/ 16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204">
                  <a:moveTo>
                    <a:pt x="411" y="53"/>
                  </a:moveTo>
                  <a:lnTo>
                    <a:pt x="410" y="51"/>
                  </a:lnTo>
                  <a:lnTo>
                    <a:pt x="409" y="49"/>
                  </a:lnTo>
                  <a:lnTo>
                    <a:pt x="406" y="47"/>
                  </a:lnTo>
                  <a:lnTo>
                    <a:pt x="404" y="45"/>
                  </a:lnTo>
                  <a:lnTo>
                    <a:pt x="404" y="44"/>
                  </a:lnTo>
                  <a:lnTo>
                    <a:pt x="403" y="43"/>
                  </a:lnTo>
                  <a:lnTo>
                    <a:pt x="395" y="41"/>
                  </a:lnTo>
                  <a:lnTo>
                    <a:pt x="393" y="41"/>
                  </a:lnTo>
                  <a:lnTo>
                    <a:pt x="390" y="41"/>
                  </a:lnTo>
                  <a:lnTo>
                    <a:pt x="386" y="41"/>
                  </a:lnTo>
                  <a:lnTo>
                    <a:pt x="384" y="40"/>
                  </a:lnTo>
                  <a:lnTo>
                    <a:pt x="383" y="39"/>
                  </a:lnTo>
                  <a:lnTo>
                    <a:pt x="381" y="36"/>
                  </a:lnTo>
                  <a:lnTo>
                    <a:pt x="380" y="34"/>
                  </a:lnTo>
                  <a:lnTo>
                    <a:pt x="378" y="33"/>
                  </a:lnTo>
                  <a:lnTo>
                    <a:pt x="377" y="31"/>
                  </a:lnTo>
                  <a:lnTo>
                    <a:pt x="376" y="30"/>
                  </a:lnTo>
                  <a:lnTo>
                    <a:pt x="375" y="30"/>
                  </a:lnTo>
                  <a:lnTo>
                    <a:pt x="375" y="29"/>
                  </a:lnTo>
                  <a:lnTo>
                    <a:pt x="375" y="27"/>
                  </a:lnTo>
                  <a:lnTo>
                    <a:pt x="375" y="25"/>
                  </a:lnTo>
                  <a:lnTo>
                    <a:pt x="375" y="24"/>
                  </a:lnTo>
                  <a:lnTo>
                    <a:pt x="374" y="24"/>
                  </a:lnTo>
                  <a:lnTo>
                    <a:pt x="372" y="24"/>
                  </a:lnTo>
                  <a:lnTo>
                    <a:pt x="370" y="26"/>
                  </a:lnTo>
                  <a:lnTo>
                    <a:pt x="368" y="26"/>
                  </a:lnTo>
                  <a:lnTo>
                    <a:pt x="366" y="25"/>
                  </a:lnTo>
                  <a:lnTo>
                    <a:pt x="364" y="25"/>
                  </a:lnTo>
                  <a:lnTo>
                    <a:pt x="361" y="24"/>
                  </a:lnTo>
                  <a:lnTo>
                    <a:pt x="357" y="23"/>
                  </a:lnTo>
                  <a:lnTo>
                    <a:pt x="356" y="23"/>
                  </a:lnTo>
                  <a:lnTo>
                    <a:pt x="354" y="22"/>
                  </a:lnTo>
                  <a:lnTo>
                    <a:pt x="353" y="22"/>
                  </a:lnTo>
                  <a:lnTo>
                    <a:pt x="349" y="20"/>
                  </a:lnTo>
                  <a:lnTo>
                    <a:pt x="346" y="20"/>
                  </a:lnTo>
                  <a:lnTo>
                    <a:pt x="345" y="20"/>
                  </a:lnTo>
                  <a:lnTo>
                    <a:pt x="345" y="20"/>
                  </a:lnTo>
                  <a:lnTo>
                    <a:pt x="343" y="21"/>
                  </a:lnTo>
                  <a:lnTo>
                    <a:pt x="342" y="22"/>
                  </a:lnTo>
                  <a:lnTo>
                    <a:pt x="341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7" y="21"/>
                  </a:lnTo>
                  <a:lnTo>
                    <a:pt x="336" y="21"/>
                  </a:lnTo>
                  <a:lnTo>
                    <a:pt x="332" y="21"/>
                  </a:lnTo>
                  <a:lnTo>
                    <a:pt x="330" y="21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7" y="19"/>
                  </a:lnTo>
                  <a:lnTo>
                    <a:pt x="326" y="19"/>
                  </a:lnTo>
                  <a:lnTo>
                    <a:pt x="325" y="19"/>
                  </a:lnTo>
                  <a:lnTo>
                    <a:pt x="324" y="20"/>
                  </a:lnTo>
                  <a:lnTo>
                    <a:pt x="323" y="20"/>
                  </a:lnTo>
                  <a:lnTo>
                    <a:pt x="322" y="19"/>
                  </a:lnTo>
                  <a:lnTo>
                    <a:pt x="319" y="18"/>
                  </a:lnTo>
                  <a:lnTo>
                    <a:pt x="317" y="18"/>
                  </a:lnTo>
                  <a:lnTo>
                    <a:pt x="316" y="18"/>
                  </a:lnTo>
                  <a:lnTo>
                    <a:pt x="314" y="19"/>
                  </a:lnTo>
                  <a:lnTo>
                    <a:pt x="314" y="19"/>
                  </a:lnTo>
                  <a:lnTo>
                    <a:pt x="313" y="19"/>
                  </a:lnTo>
                  <a:lnTo>
                    <a:pt x="313" y="18"/>
                  </a:lnTo>
                  <a:lnTo>
                    <a:pt x="312" y="18"/>
                  </a:lnTo>
                  <a:lnTo>
                    <a:pt x="311" y="18"/>
                  </a:lnTo>
                  <a:lnTo>
                    <a:pt x="310" y="18"/>
                  </a:lnTo>
                  <a:lnTo>
                    <a:pt x="309" y="18"/>
                  </a:lnTo>
                  <a:lnTo>
                    <a:pt x="308" y="18"/>
                  </a:lnTo>
                  <a:lnTo>
                    <a:pt x="307" y="18"/>
                  </a:lnTo>
                  <a:lnTo>
                    <a:pt x="305" y="19"/>
                  </a:lnTo>
                  <a:lnTo>
                    <a:pt x="302" y="18"/>
                  </a:lnTo>
                  <a:lnTo>
                    <a:pt x="301" y="18"/>
                  </a:lnTo>
                  <a:lnTo>
                    <a:pt x="300" y="18"/>
                  </a:lnTo>
                  <a:lnTo>
                    <a:pt x="299" y="18"/>
                  </a:lnTo>
                  <a:lnTo>
                    <a:pt x="298" y="16"/>
                  </a:lnTo>
                  <a:lnTo>
                    <a:pt x="297" y="16"/>
                  </a:lnTo>
                  <a:lnTo>
                    <a:pt x="296" y="15"/>
                  </a:lnTo>
                  <a:lnTo>
                    <a:pt x="293" y="15"/>
                  </a:lnTo>
                  <a:lnTo>
                    <a:pt x="292" y="14"/>
                  </a:lnTo>
                  <a:lnTo>
                    <a:pt x="291" y="14"/>
                  </a:lnTo>
                  <a:lnTo>
                    <a:pt x="289" y="15"/>
                  </a:lnTo>
                  <a:lnTo>
                    <a:pt x="287" y="15"/>
                  </a:lnTo>
                  <a:lnTo>
                    <a:pt x="286" y="16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4" y="17"/>
                  </a:lnTo>
                  <a:lnTo>
                    <a:pt x="284" y="18"/>
                  </a:lnTo>
                  <a:lnTo>
                    <a:pt x="282" y="18"/>
                  </a:lnTo>
                  <a:lnTo>
                    <a:pt x="281" y="18"/>
                  </a:lnTo>
                  <a:lnTo>
                    <a:pt x="279" y="18"/>
                  </a:lnTo>
                  <a:lnTo>
                    <a:pt x="278" y="19"/>
                  </a:lnTo>
                  <a:lnTo>
                    <a:pt x="277" y="19"/>
                  </a:lnTo>
                  <a:lnTo>
                    <a:pt x="276" y="19"/>
                  </a:lnTo>
                  <a:lnTo>
                    <a:pt x="274" y="18"/>
                  </a:lnTo>
                  <a:lnTo>
                    <a:pt x="273" y="18"/>
                  </a:lnTo>
                  <a:lnTo>
                    <a:pt x="272" y="18"/>
                  </a:lnTo>
                  <a:lnTo>
                    <a:pt x="271" y="19"/>
                  </a:lnTo>
                  <a:lnTo>
                    <a:pt x="271" y="19"/>
                  </a:lnTo>
                  <a:lnTo>
                    <a:pt x="270" y="18"/>
                  </a:lnTo>
                  <a:lnTo>
                    <a:pt x="269" y="18"/>
                  </a:lnTo>
                  <a:lnTo>
                    <a:pt x="268" y="18"/>
                  </a:lnTo>
                  <a:lnTo>
                    <a:pt x="265" y="18"/>
                  </a:lnTo>
                  <a:lnTo>
                    <a:pt x="261" y="18"/>
                  </a:lnTo>
                  <a:lnTo>
                    <a:pt x="259" y="18"/>
                  </a:lnTo>
                  <a:lnTo>
                    <a:pt x="258" y="18"/>
                  </a:lnTo>
                  <a:lnTo>
                    <a:pt x="255" y="18"/>
                  </a:lnTo>
                  <a:lnTo>
                    <a:pt x="254" y="18"/>
                  </a:lnTo>
                  <a:lnTo>
                    <a:pt x="251" y="17"/>
                  </a:lnTo>
                  <a:lnTo>
                    <a:pt x="250" y="17"/>
                  </a:lnTo>
                  <a:lnTo>
                    <a:pt x="249" y="17"/>
                  </a:lnTo>
                  <a:lnTo>
                    <a:pt x="248" y="17"/>
                  </a:lnTo>
                  <a:lnTo>
                    <a:pt x="247" y="18"/>
                  </a:lnTo>
                  <a:lnTo>
                    <a:pt x="246" y="21"/>
                  </a:lnTo>
                  <a:lnTo>
                    <a:pt x="245" y="22"/>
                  </a:lnTo>
                  <a:lnTo>
                    <a:pt x="244" y="22"/>
                  </a:lnTo>
                  <a:lnTo>
                    <a:pt x="243" y="23"/>
                  </a:lnTo>
                  <a:lnTo>
                    <a:pt x="242" y="23"/>
                  </a:lnTo>
                  <a:lnTo>
                    <a:pt x="241" y="23"/>
                  </a:lnTo>
                  <a:lnTo>
                    <a:pt x="239" y="22"/>
                  </a:lnTo>
                  <a:lnTo>
                    <a:pt x="238" y="22"/>
                  </a:lnTo>
                  <a:lnTo>
                    <a:pt x="236" y="22"/>
                  </a:lnTo>
                  <a:lnTo>
                    <a:pt x="228" y="22"/>
                  </a:lnTo>
                  <a:lnTo>
                    <a:pt x="226" y="22"/>
                  </a:lnTo>
                  <a:lnTo>
                    <a:pt x="225" y="22"/>
                  </a:lnTo>
                  <a:lnTo>
                    <a:pt x="222" y="20"/>
                  </a:lnTo>
                  <a:lnTo>
                    <a:pt x="221" y="19"/>
                  </a:lnTo>
                  <a:lnTo>
                    <a:pt x="220" y="18"/>
                  </a:lnTo>
                  <a:lnTo>
                    <a:pt x="217" y="18"/>
                  </a:lnTo>
                  <a:lnTo>
                    <a:pt x="217" y="18"/>
                  </a:lnTo>
                  <a:lnTo>
                    <a:pt x="216" y="17"/>
                  </a:lnTo>
                  <a:lnTo>
                    <a:pt x="212" y="15"/>
                  </a:lnTo>
                  <a:lnTo>
                    <a:pt x="208" y="14"/>
                  </a:lnTo>
                  <a:lnTo>
                    <a:pt x="207" y="14"/>
                  </a:lnTo>
                  <a:lnTo>
                    <a:pt x="203" y="11"/>
                  </a:lnTo>
                  <a:lnTo>
                    <a:pt x="202" y="10"/>
                  </a:lnTo>
                  <a:lnTo>
                    <a:pt x="201" y="8"/>
                  </a:lnTo>
                  <a:lnTo>
                    <a:pt x="200" y="7"/>
                  </a:lnTo>
                  <a:lnTo>
                    <a:pt x="199" y="7"/>
                  </a:lnTo>
                  <a:lnTo>
                    <a:pt x="198" y="6"/>
                  </a:lnTo>
                  <a:lnTo>
                    <a:pt x="196" y="5"/>
                  </a:lnTo>
                  <a:lnTo>
                    <a:pt x="195" y="5"/>
                  </a:lnTo>
                  <a:lnTo>
                    <a:pt x="193" y="4"/>
                  </a:lnTo>
                  <a:lnTo>
                    <a:pt x="192" y="3"/>
                  </a:lnTo>
                  <a:lnTo>
                    <a:pt x="191" y="3"/>
                  </a:lnTo>
                  <a:lnTo>
                    <a:pt x="190" y="3"/>
                  </a:lnTo>
                  <a:lnTo>
                    <a:pt x="187" y="1"/>
                  </a:lnTo>
                  <a:lnTo>
                    <a:pt x="186" y="0"/>
                  </a:lnTo>
                  <a:lnTo>
                    <a:pt x="187" y="2"/>
                  </a:lnTo>
                  <a:lnTo>
                    <a:pt x="188" y="3"/>
                  </a:lnTo>
                  <a:lnTo>
                    <a:pt x="187" y="4"/>
                  </a:lnTo>
                  <a:lnTo>
                    <a:pt x="182" y="5"/>
                  </a:lnTo>
                  <a:lnTo>
                    <a:pt x="181" y="4"/>
                  </a:lnTo>
                  <a:lnTo>
                    <a:pt x="180" y="3"/>
                  </a:lnTo>
                  <a:lnTo>
                    <a:pt x="179" y="3"/>
                  </a:lnTo>
                  <a:lnTo>
                    <a:pt x="177" y="4"/>
                  </a:lnTo>
                  <a:lnTo>
                    <a:pt x="176" y="7"/>
                  </a:lnTo>
                  <a:lnTo>
                    <a:pt x="175" y="8"/>
                  </a:lnTo>
                  <a:lnTo>
                    <a:pt x="174" y="8"/>
                  </a:lnTo>
                  <a:lnTo>
                    <a:pt x="173" y="8"/>
                  </a:lnTo>
                  <a:lnTo>
                    <a:pt x="166" y="11"/>
                  </a:lnTo>
                  <a:lnTo>
                    <a:pt x="164" y="12"/>
                  </a:lnTo>
                  <a:lnTo>
                    <a:pt x="164" y="13"/>
                  </a:lnTo>
                  <a:lnTo>
                    <a:pt x="164" y="13"/>
                  </a:lnTo>
                  <a:lnTo>
                    <a:pt x="162" y="17"/>
                  </a:lnTo>
                  <a:lnTo>
                    <a:pt x="161" y="18"/>
                  </a:lnTo>
                  <a:lnTo>
                    <a:pt x="161" y="19"/>
                  </a:lnTo>
                  <a:lnTo>
                    <a:pt x="161" y="20"/>
                  </a:lnTo>
                  <a:lnTo>
                    <a:pt x="161" y="21"/>
                  </a:lnTo>
                  <a:lnTo>
                    <a:pt x="162" y="22"/>
                  </a:lnTo>
                  <a:lnTo>
                    <a:pt x="162" y="23"/>
                  </a:lnTo>
                  <a:lnTo>
                    <a:pt x="162" y="24"/>
                  </a:lnTo>
                  <a:lnTo>
                    <a:pt x="160" y="26"/>
                  </a:lnTo>
                  <a:lnTo>
                    <a:pt x="158" y="31"/>
                  </a:lnTo>
                  <a:lnTo>
                    <a:pt x="158" y="33"/>
                  </a:lnTo>
                  <a:lnTo>
                    <a:pt x="158" y="35"/>
                  </a:lnTo>
                  <a:lnTo>
                    <a:pt x="158" y="37"/>
                  </a:lnTo>
                  <a:lnTo>
                    <a:pt x="158" y="39"/>
                  </a:lnTo>
                  <a:lnTo>
                    <a:pt x="162" y="43"/>
                  </a:lnTo>
                  <a:lnTo>
                    <a:pt x="162" y="44"/>
                  </a:lnTo>
                  <a:lnTo>
                    <a:pt x="160" y="44"/>
                  </a:lnTo>
                  <a:lnTo>
                    <a:pt x="158" y="43"/>
                  </a:lnTo>
                  <a:lnTo>
                    <a:pt x="155" y="43"/>
                  </a:lnTo>
                  <a:lnTo>
                    <a:pt x="154" y="42"/>
                  </a:lnTo>
                  <a:lnTo>
                    <a:pt x="154" y="41"/>
                  </a:lnTo>
                  <a:lnTo>
                    <a:pt x="154" y="39"/>
                  </a:lnTo>
                  <a:lnTo>
                    <a:pt x="154" y="39"/>
                  </a:lnTo>
                  <a:lnTo>
                    <a:pt x="153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38"/>
                  </a:lnTo>
                  <a:lnTo>
                    <a:pt x="147" y="37"/>
                  </a:lnTo>
                  <a:lnTo>
                    <a:pt x="145" y="37"/>
                  </a:lnTo>
                  <a:lnTo>
                    <a:pt x="141" y="38"/>
                  </a:lnTo>
                  <a:lnTo>
                    <a:pt x="139" y="38"/>
                  </a:lnTo>
                  <a:lnTo>
                    <a:pt x="138" y="38"/>
                  </a:lnTo>
                  <a:lnTo>
                    <a:pt x="136" y="37"/>
                  </a:lnTo>
                  <a:lnTo>
                    <a:pt x="135" y="36"/>
                  </a:lnTo>
                  <a:lnTo>
                    <a:pt x="134" y="33"/>
                  </a:lnTo>
                  <a:lnTo>
                    <a:pt x="133" y="32"/>
                  </a:lnTo>
                  <a:lnTo>
                    <a:pt x="132" y="31"/>
                  </a:lnTo>
                  <a:lnTo>
                    <a:pt x="126" y="30"/>
                  </a:lnTo>
                  <a:lnTo>
                    <a:pt x="124" y="30"/>
                  </a:lnTo>
                  <a:lnTo>
                    <a:pt x="123" y="30"/>
                  </a:lnTo>
                  <a:lnTo>
                    <a:pt x="118" y="27"/>
                  </a:lnTo>
                  <a:lnTo>
                    <a:pt x="115" y="26"/>
                  </a:lnTo>
                  <a:lnTo>
                    <a:pt x="111" y="26"/>
                  </a:lnTo>
                  <a:lnTo>
                    <a:pt x="110" y="26"/>
                  </a:lnTo>
                  <a:lnTo>
                    <a:pt x="109" y="26"/>
                  </a:lnTo>
                  <a:lnTo>
                    <a:pt x="108" y="27"/>
                  </a:lnTo>
                  <a:lnTo>
                    <a:pt x="107" y="26"/>
                  </a:lnTo>
                  <a:lnTo>
                    <a:pt x="103" y="23"/>
                  </a:lnTo>
                  <a:lnTo>
                    <a:pt x="100" y="23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5" y="22"/>
                  </a:lnTo>
                  <a:lnTo>
                    <a:pt x="93" y="23"/>
                  </a:lnTo>
                  <a:lnTo>
                    <a:pt x="89" y="26"/>
                  </a:lnTo>
                  <a:lnTo>
                    <a:pt x="88" y="26"/>
                  </a:lnTo>
                  <a:lnTo>
                    <a:pt x="86" y="24"/>
                  </a:lnTo>
                  <a:lnTo>
                    <a:pt x="85" y="24"/>
                  </a:lnTo>
                  <a:lnTo>
                    <a:pt x="85" y="25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81" y="26"/>
                  </a:lnTo>
                  <a:lnTo>
                    <a:pt x="80" y="27"/>
                  </a:lnTo>
                  <a:lnTo>
                    <a:pt x="79" y="27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6" y="28"/>
                  </a:lnTo>
                  <a:lnTo>
                    <a:pt x="75" y="29"/>
                  </a:lnTo>
                  <a:lnTo>
                    <a:pt x="74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33"/>
                  </a:lnTo>
                  <a:lnTo>
                    <a:pt x="73" y="34"/>
                  </a:lnTo>
                  <a:lnTo>
                    <a:pt x="72" y="35"/>
                  </a:lnTo>
                  <a:lnTo>
                    <a:pt x="69" y="36"/>
                  </a:lnTo>
                  <a:lnTo>
                    <a:pt x="67" y="37"/>
                  </a:lnTo>
                  <a:lnTo>
                    <a:pt x="67" y="39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0" y="39"/>
                  </a:lnTo>
                  <a:lnTo>
                    <a:pt x="70" y="40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6" y="40"/>
                  </a:lnTo>
                  <a:lnTo>
                    <a:pt x="65" y="40"/>
                  </a:lnTo>
                  <a:lnTo>
                    <a:pt x="65" y="41"/>
                  </a:lnTo>
                  <a:lnTo>
                    <a:pt x="64" y="42"/>
                  </a:lnTo>
                  <a:lnTo>
                    <a:pt x="64" y="44"/>
                  </a:lnTo>
                  <a:lnTo>
                    <a:pt x="64" y="45"/>
                  </a:lnTo>
                  <a:lnTo>
                    <a:pt x="64" y="46"/>
                  </a:lnTo>
                  <a:lnTo>
                    <a:pt x="63" y="47"/>
                  </a:lnTo>
                  <a:lnTo>
                    <a:pt x="62" y="48"/>
                  </a:lnTo>
                  <a:lnTo>
                    <a:pt x="61" y="49"/>
                  </a:lnTo>
                  <a:lnTo>
                    <a:pt x="62" y="50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5" y="55"/>
                  </a:lnTo>
                  <a:lnTo>
                    <a:pt x="77" y="55"/>
                  </a:lnTo>
                  <a:lnTo>
                    <a:pt x="76" y="57"/>
                  </a:lnTo>
                  <a:lnTo>
                    <a:pt x="75" y="58"/>
                  </a:lnTo>
                  <a:lnTo>
                    <a:pt x="72" y="59"/>
                  </a:lnTo>
                  <a:lnTo>
                    <a:pt x="66" y="62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1" y="63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9"/>
                  </a:lnTo>
                  <a:lnTo>
                    <a:pt x="58" y="69"/>
                  </a:lnTo>
                  <a:lnTo>
                    <a:pt x="56" y="70"/>
                  </a:lnTo>
                  <a:lnTo>
                    <a:pt x="54" y="71"/>
                  </a:lnTo>
                  <a:lnTo>
                    <a:pt x="50" y="73"/>
                  </a:lnTo>
                  <a:lnTo>
                    <a:pt x="48" y="76"/>
                  </a:lnTo>
                  <a:lnTo>
                    <a:pt x="47" y="78"/>
                  </a:lnTo>
                  <a:lnTo>
                    <a:pt x="47" y="80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1" y="82"/>
                  </a:lnTo>
                  <a:lnTo>
                    <a:pt x="35" y="86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7" y="90"/>
                  </a:lnTo>
                  <a:lnTo>
                    <a:pt x="42" y="90"/>
                  </a:lnTo>
                  <a:lnTo>
                    <a:pt x="44" y="91"/>
                  </a:lnTo>
                  <a:lnTo>
                    <a:pt x="45" y="92"/>
                  </a:lnTo>
                  <a:lnTo>
                    <a:pt x="46" y="94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8" y="94"/>
                  </a:lnTo>
                  <a:lnTo>
                    <a:pt x="54" y="91"/>
                  </a:lnTo>
                  <a:lnTo>
                    <a:pt x="55" y="91"/>
                  </a:lnTo>
                  <a:lnTo>
                    <a:pt x="56" y="92"/>
                  </a:lnTo>
                  <a:lnTo>
                    <a:pt x="56" y="93"/>
                  </a:lnTo>
                  <a:lnTo>
                    <a:pt x="57" y="97"/>
                  </a:lnTo>
                  <a:lnTo>
                    <a:pt x="58" y="98"/>
                  </a:lnTo>
                  <a:lnTo>
                    <a:pt x="58" y="98"/>
                  </a:lnTo>
                  <a:lnTo>
                    <a:pt x="57" y="102"/>
                  </a:lnTo>
                  <a:lnTo>
                    <a:pt x="57" y="103"/>
                  </a:lnTo>
                  <a:lnTo>
                    <a:pt x="58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3"/>
                  </a:lnTo>
                  <a:lnTo>
                    <a:pt x="62" y="104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66" y="105"/>
                  </a:lnTo>
                  <a:lnTo>
                    <a:pt x="68" y="106"/>
                  </a:lnTo>
                  <a:lnTo>
                    <a:pt x="69" y="106"/>
                  </a:lnTo>
                  <a:lnTo>
                    <a:pt x="70" y="107"/>
                  </a:lnTo>
                  <a:lnTo>
                    <a:pt x="71" y="107"/>
                  </a:lnTo>
                  <a:lnTo>
                    <a:pt x="72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4" y="109"/>
                  </a:lnTo>
                  <a:lnTo>
                    <a:pt x="74" y="108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5" y="106"/>
                  </a:lnTo>
                  <a:lnTo>
                    <a:pt x="76" y="106"/>
                  </a:lnTo>
                  <a:lnTo>
                    <a:pt x="77" y="108"/>
                  </a:lnTo>
                  <a:lnTo>
                    <a:pt x="78" y="109"/>
                  </a:lnTo>
                  <a:lnTo>
                    <a:pt x="78" y="108"/>
                  </a:lnTo>
                  <a:lnTo>
                    <a:pt x="79" y="107"/>
                  </a:lnTo>
                  <a:lnTo>
                    <a:pt x="81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98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5" y="99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9" y="99"/>
                  </a:lnTo>
                  <a:lnTo>
                    <a:pt x="90" y="97"/>
                  </a:lnTo>
                  <a:lnTo>
                    <a:pt x="91" y="95"/>
                  </a:lnTo>
                  <a:lnTo>
                    <a:pt x="91" y="93"/>
                  </a:lnTo>
                  <a:lnTo>
                    <a:pt x="91" y="92"/>
                  </a:lnTo>
                  <a:lnTo>
                    <a:pt x="90" y="91"/>
                  </a:lnTo>
                  <a:lnTo>
                    <a:pt x="90" y="90"/>
                  </a:lnTo>
                  <a:lnTo>
                    <a:pt x="90" y="89"/>
                  </a:lnTo>
                  <a:lnTo>
                    <a:pt x="90" y="88"/>
                  </a:lnTo>
                  <a:lnTo>
                    <a:pt x="91" y="87"/>
                  </a:lnTo>
                  <a:lnTo>
                    <a:pt x="92" y="88"/>
                  </a:lnTo>
                  <a:lnTo>
                    <a:pt x="93" y="88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2" y="93"/>
                  </a:lnTo>
                  <a:lnTo>
                    <a:pt x="92" y="94"/>
                  </a:lnTo>
                  <a:lnTo>
                    <a:pt x="93" y="94"/>
                  </a:lnTo>
                  <a:lnTo>
                    <a:pt x="93" y="93"/>
                  </a:lnTo>
                  <a:lnTo>
                    <a:pt x="93" y="92"/>
                  </a:lnTo>
                  <a:lnTo>
                    <a:pt x="94" y="93"/>
                  </a:lnTo>
                  <a:lnTo>
                    <a:pt x="94" y="94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6" y="93"/>
                  </a:lnTo>
                  <a:lnTo>
                    <a:pt x="99" y="98"/>
                  </a:lnTo>
                  <a:lnTo>
                    <a:pt x="99" y="99"/>
                  </a:lnTo>
                  <a:lnTo>
                    <a:pt x="99" y="101"/>
                  </a:lnTo>
                  <a:lnTo>
                    <a:pt x="99" y="104"/>
                  </a:lnTo>
                  <a:lnTo>
                    <a:pt x="99" y="105"/>
                  </a:lnTo>
                  <a:lnTo>
                    <a:pt x="100" y="106"/>
                  </a:lnTo>
                  <a:lnTo>
                    <a:pt x="104" y="105"/>
                  </a:lnTo>
                  <a:lnTo>
                    <a:pt x="105" y="106"/>
                  </a:lnTo>
                  <a:lnTo>
                    <a:pt x="105" y="107"/>
                  </a:lnTo>
                  <a:lnTo>
                    <a:pt x="106" y="107"/>
                  </a:lnTo>
                  <a:lnTo>
                    <a:pt x="107" y="107"/>
                  </a:lnTo>
                  <a:lnTo>
                    <a:pt x="107" y="106"/>
                  </a:lnTo>
                  <a:lnTo>
                    <a:pt x="108" y="105"/>
                  </a:lnTo>
                  <a:lnTo>
                    <a:pt x="109" y="105"/>
                  </a:lnTo>
                  <a:lnTo>
                    <a:pt x="111" y="106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9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1" y="114"/>
                  </a:lnTo>
                  <a:lnTo>
                    <a:pt x="111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5" y="114"/>
                  </a:lnTo>
                  <a:lnTo>
                    <a:pt x="116" y="114"/>
                  </a:lnTo>
                  <a:lnTo>
                    <a:pt x="116" y="112"/>
                  </a:lnTo>
                  <a:lnTo>
                    <a:pt x="117" y="111"/>
                  </a:lnTo>
                  <a:lnTo>
                    <a:pt x="118" y="112"/>
                  </a:lnTo>
                  <a:lnTo>
                    <a:pt x="119" y="114"/>
                  </a:lnTo>
                  <a:lnTo>
                    <a:pt x="120" y="114"/>
                  </a:lnTo>
                  <a:lnTo>
                    <a:pt x="121" y="115"/>
                  </a:lnTo>
                  <a:lnTo>
                    <a:pt x="123" y="115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5" y="117"/>
                  </a:lnTo>
                  <a:lnTo>
                    <a:pt x="126" y="120"/>
                  </a:lnTo>
                  <a:lnTo>
                    <a:pt x="128" y="122"/>
                  </a:lnTo>
                  <a:lnTo>
                    <a:pt x="129" y="122"/>
                  </a:lnTo>
                  <a:lnTo>
                    <a:pt x="131" y="123"/>
                  </a:lnTo>
                  <a:lnTo>
                    <a:pt x="136" y="122"/>
                  </a:lnTo>
                  <a:lnTo>
                    <a:pt x="138" y="122"/>
                  </a:lnTo>
                  <a:lnTo>
                    <a:pt x="138" y="124"/>
                  </a:lnTo>
                  <a:lnTo>
                    <a:pt x="138" y="124"/>
                  </a:lnTo>
                  <a:lnTo>
                    <a:pt x="140" y="124"/>
                  </a:lnTo>
                  <a:lnTo>
                    <a:pt x="142" y="122"/>
                  </a:lnTo>
                  <a:lnTo>
                    <a:pt x="142" y="123"/>
                  </a:lnTo>
                  <a:lnTo>
                    <a:pt x="143" y="123"/>
                  </a:lnTo>
                  <a:lnTo>
                    <a:pt x="144" y="124"/>
                  </a:lnTo>
                  <a:lnTo>
                    <a:pt x="146" y="124"/>
                  </a:lnTo>
                  <a:lnTo>
                    <a:pt x="147" y="124"/>
                  </a:lnTo>
                  <a:lnTo>
                    <a:pt x="148" y="124"/>
                  </a:lnTo>
                  <a:lnTo>
                    <a:pt x="148" y="124"/>
                  </a:lnTo>
                  <a:lnTo>
                    <a:pt x="147" y="125"/>
                  </a:lnTo>
                  <a:lnTo>
                    <a:pt x="145" y="126"/>
                  </a:lnTo>
                  <a:lnTo>
                    <a:pt x="141" y="128"/>
                  </a:lnTo>
                  <a:lnTo>
                    <a:pt x="139" y="130"/>
                  </a:lnTo>
                  <a:lnTo>
                    <a:pt x="136" y="131"/>
                  </a:lnTo>
                  <a:lnTo>
                    <a:pt x="134" y="132"/>
                  </a:lnTo>
                  <a:lnTo>
                    <a:pt x="133" y="133"/>
                  </a:lnTo>
                  <a:lnTo>
                    <a:pt x="132" y="136"/>
                  </a:lnTo>
                  <a:lnTo>
                    <a:pt x="132" y="137"/>
                  </a:lnTo>
                  <a:lnTo>
                    <a:pt x="131" y="136"/>
                  </a:lnTo>
                  <a:lnTo>
                    <a:pt x="130" y="136"/>
                  </a:lnTo>
                  <a:lnTo>
                    <a:pt x="129" y="137"/>
                  </a:lnTo>
                  <a:lnTo>
                    <a:pt x="129" y="138"/>
                  </a:lnTo>
                  <a:lnTo>
                    <a:pt x="129" y="139"/>
                  </a:lnTo>
                  <a:lnTo>
                    <a:pt x="128" y="140"/>
                  </a:lnTo>
                  <a:lnTo>
                    <a:pt x="126" y="140"/>
                  </a:lnTo>
                  <a:lnTo>
                    <a:pt x="124" y="138"/>
                  </a:lnTo>
                  <a:lnTo>
                    <a:pt x="123" y="138"/>
                  </a:lnTo>
                  <a:lnTo>
                    <a:pt x="121" y="137"/>
                  </a:lnTo>
                  <a:lnTo>
                    <a:pt x="121" y="135"/>
                  </a:lnTo>
                  <a:lnTo>
                    <a:pt x="119" y="134"/>
                  </a:lnTo>
                  <a:lnTo>
                    <a:pt x="118" y="135"/>
                  </a:lnTo>
                  <a:lnTo>
                    <a:pt x="118" y="136"/>
                  </a:lnTo>
                  <a:lnTo>
                    <a:pt x="119" y="137"/>
                  </a:lnTo>
                  <a:lnTo>
                    <a:pt x="119" y="138"/>
                  </a:lnTo>
                  <a:lnTo>
                    <a:pt x="119" y="139"/>
                  </a:lnTo>
                  <a:lnTo>
                    <a:pt x="119" y="140"/>
                  </a:lnTo>
                  <a:lnTo>
                    <a:pt x="121" y="141"/>
                  </a:lnTo>
                  <a:lnTo>
                    <a:pt x="121" y="142"/>
                  </a:lnTo>
                  <a:lnTo>
                    <a:pt x="121" y="143"/>
                  </a:lnTo>
                  <a:lnTo>
                    <a:pt x="121" y="145"/>
                  </a:lnTo>
                  <a:lnTo>
                    <a:pt x="120" y="146"/>
                  </a:lnTo>
                  <a:lnTo>
                    <a:pt x="119" y="146"/>
                  </a:lnTo>
                  <a:lnTo>
                    <a:pt x="118" y="146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3" y="144"/>
                  </a:lnTo>
                  <a:lnTo>
                    <a:pt x="113" y="143"/>
                  </a:lnTo>
                  <a:lnTo>
                    <a:pt x="114" y="143"/>
                  </a:lnTo>
                  <a:lnTo>
                    <a:pt x="115" y="143"/>
                  </a:lnTo>
                  <a:lnTo>
                    <a:pt x="115" y="142"/>
                  </a:lnTo>
                  <a:lnTo>
                    <a:pt x="114" y="142"/>
                  </a:lnTo>
                  <a:lnTo>
                    <a:pt x="112" y="142"/>
                  </a:lnTo>
                  <a:lnTo>
                    <a:pt x="111" y="142"/>
                  </a:lnTo>
                  <a:lnTo>
                    <a:pt x="108" y="144"/>
                  </a:lnTo>
                  <a:lnTo>
                    <a:pt x="107" y="145"/>
                  </a:lnTo>
                  <a:lnTo>
                    <a:pt x="107" y="147"/>
                  </a:lnTo>
                  <a:lnTo>
                    <a:pt x="107" y="147"/>
                  </a:lnTo>
                  <a:lnTo>
                    <a:pt x="103" y="149"/>
                  </a:lnTo>
                  <a:lnTo>
                    <a:pt x="102" y="150"/>
                  </a:lnTo>
                  <a:lnTo>
                    <a:pt x="103" y="150"/>
                  </a:lnTo>
                  <a:lnTo>
                    <a:pt x="104" y="150"/>
                  </a:lnTo>
                  <a:lnTo>
                    <a:pt x="105" y="151"/>
                  </a:lnTo>
                  <a:lnTo>
                    <a:pt x="106" y="151"/>
                  </a:lnTo>
                  <a:lnTo>
                    <a:pt x="106" y="152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4" y="152"/>
                  </a:lnTo>
                  <a:lnTo>
                    <a:pt x="103" y="152"/>
                  </a:lnTo>
                  <a:lnTo>
                    <a:pt x="101" y="152"/>
                  </a:lnTo>
                  <a:lnTo>
                    <a:pt x="99" y="152"/>
                  </a:lnTo>
                  <a:lnTo>
                    <a:pt x="98" y="152"/>
                  </a:lnTo>
                  <a:lnTo>
                    <a:pt x="98" y="153"/>
                  </a:lnTo>
                  <a:lnTo>
                    <a:pt x="97" y="155"/>
                  </a:lnTo>
                  <a:lnTo>
                    <a:pt x="97" y="156"/>
                  </a:lnTo>
                  <a:lnTo>
                    <a:pt x="96" y="157"/>
                  </a:lnTo>
                  <a:lnTo>
                    <a:pt x="94" y="158"/>
                  </a:lnTo>
                  <a:lnTo>
                    <a:pt x="93" y="158"/>
                  </a:lnTo>
                  <a:lnTo>
                    <a:pt x="92" y="158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2" y="153"/>
                  </a:lnTo>
                  <a:lnTo>
                    <a:pt x="91" y="152"/>
                  </a:lnTo>
                  <a:lnTo>
                    <a:pt x="90" y="151"/>
                  </a:lnTo>
                  <a:lnTo>
                    <a:pt x="90" y="152"/>
                  </a:lnTo>
                  <a:lnTo>
                    <a:pt x="90" y="153"/>
                  </a:lnTo>
                  <a:lnTo>
                    <a:pt x="90" y="154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7" y="155"/>
                  </a:lnTo>
                  <a:lnTo>
                    <a:pt x="86" y="154"/>
                  </a:lnTo>
                  <a:lnTo>
                    <a:pt x="85" y="154"/>
                  </a:lnTo>
                  <a:lnTo>
                    <a:pt x="84" y="153"/>
                  </a:lnTo>
                  <a:lnTo>
                    <a:pt x="84" y="152"/>
                  </a:lnTo>
                  <a:lnTo>
                    <a:pt x="83" y="151"/>
                  </a:lnTo>
                  <a:lnTo>
                    <a:pt x="81" y="151"/>
                  </a:lnTo>
                  <a:lnTo>
                    <a:pt x="81" y="150"/>
                  </a:lnTo>
                  <a:lnTo>
                    <a:pt x="80" y="150"/>
                  </a:lnTo>
                  <a:lnTo>
                    <a:pt x="79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7" y="149"/>
                  </a:lnTo>
                  <a:lnTo>
                    <a:pt x="76" y="149"/>
                  </a:lnTo>
                  <a:lnTo>
                    <a:pt x="76" y="150"/>
                  </a:lnTo>
                  <a:lnTo>
                    <a:pt x="75" y="150"/>
                  </a:lnTo>
                  <a:lnTo>
                    <a:pt x="75" y="151"/>
                  </a:lnTo>
                  <a:lnTo>
                    <a:pt x="73" y="151"/>
                  </a:lnTo>
                  <a:lnTo>
                    <a:pt x="69" y="150"/>
                  </a:lnTo>
                  <a:lnTo>
                    <a:pt x="67" y="151"/>
                  </a:lnTo>
                  <a:lnTo>
                    <a:pt x="65" y="153"/>
                  </a:lnTo>
                  <a:lnTo>
                    <a:pt x="66" y="154"/>
                  </a:lnTo>
                  <a:lnTo>
                    <a:pt x="65" y="155"/>
                  </a:lnTo>
                  <a:lnTo>
                    <a:pt x="64" y="156"/>
                  </a:lnTo>
                  <a:lnTo>
                    <a:pt x="63" y="157"/>
                  </a:lnTo>
                  <a:lnTo>
                    <a:pt x="61" y="156"/>
                  </a:lnTo>
                  <a:lnTo>
                    <a:pt x="60" y="157"/>
                  </a:lnTo>
                  <a:lnTo>
                    <a:pt x="59" y="157"/>
                  </a:lnTo>
                  <a:lnTo>
                    <a:pt x="58" y="157"/>
                  </a:lnTo>
                  <a:lnTo>
                    <a:pt x="57" y="158"/>
                  </a:lnTo>
                  <a:lnTo>
                    <a:pt x="56" y="158"/>
                  </a:lnTo>
                  <a:lnTo>
                    <a:pt x="55" y="159"/>
                  </a:lnTo>
                  <a:lnTo>
                    <a:pt x="54" y="160"/>
                  </a:lnTo>
                  <a:lnTo>
                    <a:pt x="54" y="162"/>
                  </a:lnTo>
                  <a:lnTo>
                    <a:pt x="54" y="164"/>
                  </a:lnTo>
                  <a:lnTo>
                    <a:pt x="53" y="166"/>
                  </a:lnTo>
                  <a:lnTo>
                    <a:pt x="53" y="167"/>
                  </a:lnTo>
                  <a:lnTo>
                    <a:pt x="52" y="167"/>
                  </a:lnTo>
                  <a:lnTo>
                    <a:pt x="51" y="167"/>
                  </a:lnTo>
                  <a:lnTo>
                    <a:pt x="50" y="167"/>
                  </a:lnTo>
                  <a:lnTo>
                    <a:pt x="48" y="167"/>
                  </a:lnTo>
                  <a:lnTo>
                    <a:pt x="48" y="168"/>
                  </a:lnTo>
                  <a:lnTo>
                    <a:pt x="47" y="168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7"/>
                  </a:lnTo>
                  <a:lnTo>
                    <a:pt x="47" y="167"/>
                  </a:lnTo>
                  <a:lnTo>
                    <a:pt x="47" y="166"/>
                  </a:lnTo>
                  <a:lnTo>
                    <a:pt x="48" y="166"/>
                  </a:lnTo>
                  <a:lnTo>
                    <a:pt x="49" y="166"/>
                  </a:lnTo>
                  <a:lnTo>
                    <a:pt x="49" y="164"/>
                  </a:lnTo>
                  <a:lnTo>
                    <a:pt x="49" y="163"/>
                  </a:lnTo>
                  <a:lnTo>
                    <a:pt x="48" y="163"/>
                  </a:lnTo>
                  <a:lnTo>
                    <a:pt x="47" y="162"/>
                  </a:lnTo>
                  <a:lnTo>
                    <a:pt x="44" y="162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0" y="160"/>
                  </a:lnTo>
                  <a:lnTo>
                    <a:pt x="39" y="159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38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0" y="154"/>
                  </a:lnTo>
                  <a:lnTo>
                    <a:pt x="29" y="154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2" y="158"/>
                  </a:lnTo>
                  <a:lnTo>
                    <a:pt x="11" y="159"/>
                  </a:lnTo>
                  <a:lnTo>
                    <a:pt x="11" y="160"/>
                  </a:lnTo>
                  <a:lnTo>
                    <a:pt x="10" y="161"/>
                  </a:lnTo>
                  <a:lnTo>
                    <a:pt x="10" y="162"/>
                  </a:lnTo>
                  <a:lnTo>
                    <a:pt x="9" y="164"/>
                  </a:lnTo>
                  <a:lnTo>
                    <a:pt x="10" y="166"/>
                  </a:lnTo>
                  <a:lnTo>
                    <a:pt x="10" y="167"/>
                  </a:lnTo>
                  <a:lnTo>
                    <a:pt x="11" y="168"/>
                  </a:lnTo>
                  <a:lnTo>
                    <a:pt x="11" y="168"/>
                  </a:lnTo>
                  <a:lnTo>
                    <a:pt x="7" y="169"/>
                  </a:lnTo>
                  <a:lnTo>
                    <a:pt x="5" y="167"/>
                  </a:lnTo>
                  <a:lnTo>
                    <a:pt x="5" y="166"/>
                  </a:lnTo>
                  <a:lnTo>
                    <a:pt x="4" y="166"/>
                  </a:lnTo>
                  <a:lnTo>
                    <a:pt x="4" y="167"/>
                  </a:lnTo>
                  <a:lnTo>
                    <a:pt x="3" y="168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2" y="180"/>
                  </a:lnTo>
                  <a:lnTo>
                    <a:pt x="3" y="181"/>
                  </a:lnTo>
                  <a:lnTo>
                    <a:pt x="3" y="182"/>
                  </a:lnTo>
                  <a:lnTo>
                    <a:pt x="3" y="187"/>
                  </a:lnTo>
                  <a:lnTo>
                    <a:pt x="3" y="189"/>
                  </a:lnTo>
                  <a:lnTo>
                    <a:pt x="5" y="188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6" y="188"/>
                  </a:lnTo>
                  <a:lnTo>
                    <a:pt x="7" y="188"/>
                  </a:lnTo>
                  <a:lnTo>
                    <a:pt x="9" y="188"/>
                  </a:lnTo>
                  <a:lnTo>
                    <a:pt x="10" y="188"/>
                  </a:lnTo>
                  <a:lnTo>
                    <a:pt x="11" y="188"/>
                  </a:lnTo>
                  <a:lnTo>
                    <a:pt x="12" y="188"/>
                  </a:lnTo>
                  <a:lnTo>
                    <a:pt x="12" y="187"/>
                  </a:lnTo>
                  <a:lnTo>
                    <a:pt x="13" y="186"/>
                  </a:lnTo>
                  <a:lnTo>
                    <a:pt x="13" y="186"/>
                  </a:lnTo>
                  <a:lnTo>
                    <a:pt x="16" y="185"/>
                  </a:lnTo>
                  <a:lnTo>
                    <a:pt x="18" y="186"/>
                  </a:lnTo>
                  <a:lnTo>
                    <a:pt x="20" y="186"/>
                  </a:lnTo>
                  <a:lnTo>
                    <a:pt x="22" y="187"/>
                  </a:lnTo>
                  <a:lnTo>
                    <a:pt x="23" y="188"/>
                  </a:lnTo>
                  <a:lnTo>
                    <a:pt x="26" y="187"/>
                  </a:lnTo>
                  <a:lnTo>
                    <a:pt x="28" y="187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2" y="186"/>
                  </a:lnTo>
                  <a:lnTo>
                    <a:pt x="33" y="186"/>
                  </a:lnTo>
                  <a:lnTo>
                    <a:pt x="34" y="187"/>
                  </a:lnTo>
                  <a:lnTo>
                    <a:pt x="35" y="187"/>
                  </a:lnTo>
                  <a:lnTo>
                    <a:pt x="35" y="187"/>
                  </a:lnTo>
                  <a:lnTo>
                    <a:pt x="35" y="186"/>
                  </a:lnTo>
                  <a:lnTo>
                    <a:pt x="36" y="184"/>
                  </a:lnTo>
                  <a:lnTo>
                    <a:pt x="37" y="184"/>
                  </a:lnTo>
                  <a:lnTo>
                    <a:pt x="37" y="185"/>
                  </a:lnTo>
                  <a:lnTo>
                    <a:pt x="37" y="186"/>
                  </a:lnTo>
                  <a:lnTo>
                    <a:pt x="37" y="188"/>
                  </a:lnTo>
                  <a:lnTo>
                    <a:pt x="38" y="189"/>
                  </a:lnTo>
                  <a:lnTo>
                    <a:pt x="39" y="188"/>
                  </a:lnTo>
                  <a:lnTo>
                    <a:pt x="41" y="186"/>
                  </a:lnTo>
                  <a:lnTo>
                    <a:pt x="42" y="185"/>
                  </a:lnTo>
                  <a:lnTo>
                    <a:pt x="43" y="186"/>
                  </a:lnTo>
                  <a:lnTo>
                    <a:pt x="44" y="186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8" y="185"/>
                  </a:lnTo>
                  <a:lnTo>
                    <a:pt x="49" y="185"/>
                  </a:lnTo>
                  <a:lnTo>
                    <a:pt x="50" y="186"/>
                  </a:lnTo>
                  <a:lnTo>
                    <a:pt x="51" y="185"/>
                  </a:lnTo>
                  <a:lnTo>
                    <a:pt x="52" y="185"/>
                  </a:lnTo>
                  <a:lnTo>
                    <a:pt x="53" y="186"/>
                  </a:lnTo>
                  <a:lnTo>
                    <a:pt x="54" y="187"/>
                  </a:lnTo>
                  <a:lnTo>
                    <a:pt x="55" y="190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6" y="193"/>
                  </a:lnTo>
                  <a:lnTo>
                    <a:pt x="56" y="194"/>
                  </a:lnTo>
                  <a:lnTo>
                    <a:pt x="58" y="194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61" y="193"/>
                  </a:lnTo>
                  <a:lnTo>
                    <a:pt x="62" y="193"/>
                  </a:lnTo>
                  <a:lnTo>
                    <a:pt x="63" y="193"/>
                  </a:lnTo>
                  <a:lnTo>
                    <a:pt x="64" y="192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6" y="194"/>
                  </a:lnTo>
                  <a:lnTo>
                    <a:pt x="67" y="193"/>
                  </a:lnTo>
                  <a:lnTo>
                    <a:pt x="68" y="192"/>
                  </a:lnTo>
                  <a:lnTo>
                    <a:pt x="69" y="191"/>
                  </a:lnTo>
                  <a:lnTo>
                    <a:pt x="70" y="190"/>
                  </a:lnTo>
                  <a:lnTo>
                    <a:pt x="71" y="189"/>
                  </a:lnTo>
                  <a:lnTo>
                    <a:pt x="73" y="189"/>
                  </a:lnTo>
                  <a:lnTo>
                    <a:pt x="74" y="188"/>
                  </a:lnTo>
                  <a:lnTo>
                    <a:pt x="76" y="189"/>
                  </a:lnTo>
                  <a:lnTo>
                    <a:pt x="77" y="189"/>
                  </a:lnTo>
                  <a:lnTo>
                    <a:pt x="78" y="187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4"/>
                  </a:lnTo>
                  <a:lnTo>
                    <a:pt x="82" y="184"/>
                  </a:lnTo>
                  <a:lnTo>
                    <a:pt x="83" y="184"/>
                  </a:lnTo>
                  <a:lnTo>
                    <a:pt x="84" y="184"/>
                  </a:lnTo>
                  <a:lnTo>
                    <a:pt x="85" y="184"/>
                  </a:lnTo>
                  <a:lnTo>
                    <a:pt x="86" y="185"/>
                  </a:lnTo>
                  <a:lnTo>
                    <a:pt x="87" y="186"/>
                  </a:lnTo>
                  <a:lnTo>
                    <a:pt x="87" y="187"/>
                  </a:lnTo>
                  <a:lnTo>
                    <a:pt x="87" y="188"/>
                  </a:lnTo>
                  <a:lnTo>
                    <a:pt x="86" y="189"/>
                  </a:lnTo>
                  <a:lnTo>
                    <a:pt x="85" y="190"/>
                  </a:lnTo>
                  <a:lnTo>
                    <a:pt x="86" y="191"/>
                  </a:lnTo>
                  <a:lnTo>
                    <a:pt x="88" y="192"/>
                  </a:lnTo>
                  <a:lnTo>
                    <a:pt x="90" y="192"/>
                  </a:lnTo>
                  <a:lnTo>
                    <a:pt x="94" y="191"/>
                  </a:lnTo>
                  <a:lnTo>
                    <a:pt x="95" y="191"/>
                  </a:lnTo>
                  <a:lnTo>
                    <a:pt x="95" y="192"/>
                  </a:lnTo>
                  <a:lnTo>
                    <a:pt x="96" y="192"/>
                  </a:lnTo>
                  <a:lnTo>
                    <a:pt x="96" y="193"/>
                  </a:lnTo>
                  <a:lnTo>
                    <a:pt x="96" y="195"/>
                  </a:lnTo>
                  <a:lnTo>
                    <a:pt x="95" y="195"/>
                  </a:lnTo>
                  <a:lnTo>
                    <a:pt x="95" y="196"/>
                  </a:lnTo>
                  <a:lnTo>
                    <a:pt x="94" y="197"/>
                  </a:lnTo>
                  <a:lnTo>
                    <a:pt x="94" y="198"/>
                  </a:lnTo>
                  <a:lnTo>
                    <a:pt x="94" y="199"/>
                  </a:lnTo>
                  <a:lnTo>
                    <a:pt x="95" y="200"/>
                  </a:lnTo>
                  <a:lnTo>
                    <a:pt x="96" y="201"/>
                  </a:lnTo>
                  <a:lnTo>
                    <a:pt x="97" y="201"/>
                  </a:lnTo>
                  <a:lnTo>
                    <a:pt x="98" y="201"/>
                  </a:lnTo>
                  <a:lnTo>
                    <a:pt x="99" y="200"/>
                  </a:lnTo>
                  <a:lnTo>
                    <a:pt x="102" y="197"/>
                  </a:lnTo>
                  <a:lnTo>
                    <a:pt x="103" y="196"/>
                  </a:lnTo>
                  <a:lnTo>
                    <a:pt x="104" y="196"/>
                  </a:lnTo>
                  <a:lnTo>
                    <a:pt x="106" y="195"/>
                  </a:lnTo>
                  <a:lnTo>
                    <a:pt x="107" y="195"/>
                  </a:lnTo>
                  <a:lnTo>
                    <a:pt x="107" y="196"/>
                  </a:lnTo>
                  <a:lnTo>
                    <a:pt x="107" y="197"/>
                  </a:lnTo>
                  <a:lnTo>
                    <a:pt x="107" y="198"/>
                  </a:lnTo>
                  <a:lnTo>
                    <a:pt x="107" y="200"/>
                  </a:lnTo>
                  <a:lnTo>
                    <a:pt x="108" y="200"/>
                  </a:lnTo>
                  <a:lnTo>
                    <a:pt x="109" y="201"/>
                  </a:lnTo>
                  <a:lnTo>
                    <a:pt x="111" y="201"/>
                  </a:lnTo>
                  <a:lnTo>
                    <a:pt x="112" y="201"/>
                  </a:lnTo>
                  <a:lnTo>
                    <a:pt x="113" y="201"/>
                  </a:lnTo>
                  <a:lnTo>
                    <a:pt x="113" y="202"/>
                  </a:lnTo>
                  <a:lnTo>
                    <a:pt x="113" y="203"/>
                  </a:lnTo>
                  <a:lnTo>
                    <a:pt x="113" y="204"/>
                  </a:lnTo>
                  <a:lnTo>
                    <a:pt x="114" y="204"/>
                  </a:lnTo>
                  <a:lnTo>
                    <a:pt x="115" y="201"/>
                  </a:lnTo>
                  <a:lnTo>
                    <a:pt x="116" y="198"/>
                  </a:lnTo>
                  <a:lnTo>
                    <a:pt x="117" y="197"/>
                  </a:lnTo>
                  <a:lnTo>
                    <a:pt x="118" y="197"/>
                  </a:lnTo>
                  <a:lnTo>
                    <a:pt x="120" y="196"/>
                  </a:lnTo>
                  <a:lnTo>
                    <a:pt x="121" y="196"/>
                  </a:lnTo>
                  <a:lnTo>
                    <a:pt x="121" y="197"/>
                  </a:lnTo>
                  <a:lnTo>
                    <a:pt x="122" y="197"/>
                  </a:lnTo>
                  <a:lnTo>
                    <a:pt x="123" y="196"/>
                  </a:lnTo>
                  <a:lnTo>
                    <a:pt x="124" y="195"/>
                  </a:lnTo>
                  <a:lnTo>
                    <a:pt x="124" y="195"/>
                  </a:lnTo>
                  <a:lnTo>
                    <a:pt x="125" y="196"/>
                  </a:lnTo>
                  <a:lnTo>
                    <a:pt x="126" y="196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36" y="196"/>
                  </a:lnTo>
                  <a:lnTo>
                    <a:pt x="137" y="196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4" y="195"/>
                  </a:lnTo>
                  <a:lnTo>
                    <a:pt x="145" y="195"/>
                  </a:lnTo>
                  <a:lnTo>
                    <a:pt x="146" y="196"/>
                  </a:lnTo>
                  <a:lnTo>
                    <a:pt x="147" y="196"/>
                  </a:lnTo>
                  <a:lnTo>
                    <a:pt x="149" y="196"/>
                  </a:lnTo>
                  <a:lnTo>
                    <a:pt x="152" y="194"/>
                  </a:lnTo>
                  <a:lnTo>
                    <a:pt x="155" y="194"/>
                  </a:lnTo>
                  <a:lnTo>
                    <a:pt x="155" y="193"/>
                  </a:lnTo>
                  <a:lnTo>
                    <a:pt x="156" y="192"/>
                  </a:lnTo>
                  <a:lnTo>
                    <a:pt x="157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73" y="191"/>
                  </a:lnTo>
                  <a:lnTo>
                    <a:pt x="174" y="191"/>
                  </a:lnTo>
                  <a:lnTo>
                    <a:pt x="175" y="190"/>
                  </a:lnTo>
                  <a:lnTo>
                    <a:pt x="175" y="188"/>
                  </a:lnTo>
                  <a:lnTo>
                    <a:pt x="175" y="187"/>
                  </a:lnTo>
                  <a:lnTo>
                    <a:pt x="175" y="186"/>
                  </a:lnTo>
                  <a:lnTo>
                    <a:pt x="176" y="186"/>
                  </a:lnTo>
                  <a:lnTo>
                    <a:pt x="177" y="185"/>
                  </a:lnTo>
                  <a:lnTo>
                    <a:pt x="177" y="184"/>
                  </a:lnTo>
                  <a:lnTo>
                    <a:pt x="176" y="182"/>
                  </a:lnTo>
                  <a:lnTo>
                    <a:pt x="176" y="180"/>
                  </a:lnTo>
                  <a:lnTo>
                    <a:pt x="176" y="179"/>
                  </a:lnTo>
                  <a:lnTo>
                    <a:pt x="175" y="178"/>
                  </a:lnTo>
                  <a:lnTo>
                    <a:pt x="175" y="177"/>
                  </a:lnTo>
                  <a:lnTo>
                    <a:pt x="174" y="177"/>
                  </a:lnTo>
                  <a:lnTo>
                    <a:pt x="173" y="176"/>
                  </a:lnTo>
                  <a:lnTo>
                    <a:pt x="173" y="175"/>
                  </a:lnTo>
                  <a:lnTo>
                    <a:pt x="174" y="174"/>
                  </a:lnTo>
                  <a:lnTo>
                    <a:pt x="174" y="173"/>
                  </a:lnTo>
                  <a:lnTo>
                    <a:pt x="174" y="172"/>
                  </a:lnTo>
                  <a:lnTo>
                    <a:pt x="175" y="171"/>
                  </a:lnTo>
                  <a:lnTo>
                    <a:pt x="175" y="170"/>
                  </a:lnTo>
                  <a:lnTo>
                    <a:pt x="176" y="168"/>
                  </a:lnTo>
                  <a:lnTo>
                    <a:pt x="176" y="168"/>
                  </a:lnTo>
                  <a:lnTo>
                    <a:pt x="177" y="167"/>
                  </a:lnTo>
                  <a:lnTo>
                    <a:pt x="178" y="167"/>
                  </a:lnTo>
                  <a:lnTo>
                    <a:pt x="178" y="166"/>
                  </a:lnTo>
                  <a:lnTo>
                    <a:pt x="178" y="165"/>
                  </a:lnTo>
                  <a:lnTo>
                    <a:pt x="178" y="164"/>
                  </a:lnTo>
                  <a:lnTo>
                    <a:pt x="179" y="163"/>
                  </a:lnTo>
                  <a:lnTo>
                    <a:pt x="180" y="162"/>
                  </a:lnTo>
                  <a:lnTo>
                    <a:pt x="183" y="161"/>
                  </a:lnTo>
                  <a:lnTo>
                    <a:pt x="184" y="161"/>
                  </a:lnTo>
                  <a:lnTo>
                    <a:pt x="185" y="160"/>
                  </a:lnTo>
                  <a:lnTo>
                    <a:pt x="186" y="159"/>
                  </a:lnTo>
                  <a:lnTo>
                    <a:pt x="187" y="159"/>
                  </a:lnTo>
                  <a:lnTo>
                    <a:pt x="189" y="159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2" y="160"/>
                  </a:lnTo>
                  <a:lnTo>
                    <a:pt x="194" y="159"/>
                  </a:lnTo>
                  <a:lnTo>
                    <a:pt x="198" y="156"/>
                  </a:lnTo>
                  <a:lnTo>
                    <a:pt x="201" y="152"/>
                  </a:lnTo>
                  <a:lnTo>
                    <a:pt x="203" y="151"/>
                  </a:lnTo>
                  <a:lnTo>
                    <a:pt x="204" y="150"/>
                  </a:lnTo>
                  <a:lnTo>
                    <a:pt x="205" y="150"/>
                  </a:lnTo>
                  <a:lnTo>
                    <a:pt x="207" y="148"/>
                  </a:lnTo>
                  <a:lnTo>
                    <a:pt x="207" y="148"/>
                  </a:lnTo>
                  <a:lnTo>
                    <a:pt x="208" y="148"/>
                  </a:lnTo>
                  <a:lnTo>
                    <a:pt x="211" y="149"/>
                  </a:lnTo>
                  <a:lnTo>
                    <a:pt x="212" y="149"/>
                  </a:lnTo>
                  <a:lnTo>
                    <a:pt x="212" y="147"/>
                  </a:lnTo>
                  <a:lnTo>
                    <a:pt x="211" y="147"/>
                  </a:lnTo>
                  <a:lnTo>
                    <a:pt x="209" y="145"/>
                  </a:lnTo>
                  <a:lnTo>
                    <a:pt x="209" y="144"/>
                  </a:lnTo>
                  <a:lnTo>
                    <a:pt x="209" y="143"/>
                  </a:lnTo>
                  <a:lnTo>
                    <a:pt x="210" y="142"/>
                  </a:lnTo>
                  <a:lnTo>
                    <a:pt x="210" y="141"/>
                  </a:lnTo>
                  <a:lnTo>
                    <a:pt x="210" y="141"/>
                  </a:lnTo>
                  <a:lnTo>
                    <a:pt x="211" y="140"/>
                  </a:lnTo>
                  <a:lnTo>
                    <a:pt x="212" y="140"/>
                  </a:lnTo>
                  <a:lnTo>
                    <a:pt x="213" y="140"/>
                  </a:lnTo>
                  <a:lnTo>
                    <a:pt x="217" y="142"/>
                  </a:lnTo>
                  <a:lnTo>
                    <a:pt x="217" y="143"/>
                  </a:lnTo>
                  <a:lnTo>
                    <a:pt x="219" y="143"/>
                  </a:lnTo>
                  <a:lnTo>
                    <a:pt x="220" y="143"/>
                  </a:lnTo>
                  <a:lnTo>
                    <a:pt x="222" y="142"/>
                  </a:lnTo>
                  <a:lnTo>
                    <a:pt x="223" y="142"/>
                  </a:lnTo>
                  <a:lnTo>
                    <a:pt x="224" y="142"/>
                  </a:lnTo>
                  <a:lnTo>
                    <a:pt x="225" y="142"/>
                  </a:lnTo>
                  <a:lnTo>
                    <a:pt x="226" y="143"/>
                  </a:lnTo>
                  <a:lnTo>
                    <a:pt x="226" y="142"/>
                  </a:lnTo>
                  <a:lnTo>
                    <a:pt x="226" y="141"/>
                  </a:lnTo>
                  <a:lnTo>
                    <a:pt x="227" y="141"/>
                  </a:lnTo>
                  <a:lnTo>
                    <a:pt x="228" y="141"/>
                  </a:lnTo>
                  <a:lnTo>
                    <a:pt x="235" y="134"/>
                  </a:lnTo>
                  <a:lnTo>
                    <a:pt x="237" y="133"/>
                  </a:lnTo>
                  <a:lnTo>
                    <a:pt x="239" y="133"/>
                  </a:lnTo>
                  <a:lnTo>
                    <a:pt x="240" y="134"/>
                  </a:lnTo>
                  <a:lnTo>
                    <a:pt x="241" y="136"/>
                  </a:lnTo>
                  <a:lnTo>
                    <a:pt x="241" y="140"/>
                  </a:lnTo>
                  <a:lnTo>
                    <a:pt x="241" y="141"/>
                  </a:lnTo>
                  <a:lnTo>
                    <a:pt x="242" y="141"/>
                  </a:lnTo>
                  <a:lnTo>
                    <a:pt x="243" y="142"/>
                  </a:lnTo>
                  <a:lnTo>
                    <a:pt x="243" y="143"/>
                  </a:lnTo>
                  <a:lnTo>
                    <a:pt x="243" y="144"/>
                  </a:lnTo>
                  <a:lnTo>
                    <a:pt x="242" y="145"/>
                  </a:lnTo>
                  <a:lnTo>
                    <a:pt x="242" y="146"/>
                  </a:lnTo>
                  <a:lnTo>
                    <a:pt x="242" y="147"/>
                  </a:lnTo>
                  <a:lnTo>
                    <a:pt x="243" y="149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7" y="149"/>
                  </a:lnTo>
                  <a:lnTo>
                    <a:pt x="248" y="149"/>
                  </a:lnTo>
                  <a:lnTo>
                    <a:pt x="250" y="150"/>
                  </a:lnTo>
                  <a:lnTo>
                    <a:pt x="251" y="150"/>
                  </a:lnTo>
                  <a:lnTo>
                    <a:pt x="251" y="150"/>
                  </a:lnTo>
                  <a:lnTo>
                    <a:pt x="252" y="149"/>
                  </a:lnTo>
                  <a:lnTo>
                    <a:pt x="253" y="148"/>
                  </a:lnTo>
                  <a:lnTo>
                    <a:pt x="253" y="147"/>
                  </a:lnTo>
                  <a:lnTo>
                    <a:pt x="257" y="146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60" y="147"/>
                  </a:lnTo>
                  <a:lnTo>
                    <a:pt x="261" y="147"/>
                  </a:lnTo>
                  <a:lnTo>
                    <a:pt x="262" y="146"/>
                  </a:lnTo>
                  <a:lnTo>
                    <a:pt x="263" y="144"/>
                  </a:lnTo>
                  <a:lnTo>
                    <a:pt x="265" y="143"/>
                  </a:lnTo>
                  <a:lnTo>
                    <a:pt x="266" y="143"/>
                  </a:lnTo>
                  <a:lnTo>
                    <a:pt x="266" y="144"/>
                  </a:lnTo>
                  <a:lnTo>
                    <a:pt x="267" y="147"/>
                  </a:lnTo>
                  <a:lnTo>
                    <a:pt x="268" y="148"/>
                  </a:lnTo>
                  <a:lnTo>
                    <a:pt x="268" y="147"/>
                  </a:lnTo>
                  <a:lnTo>
                    <a:pt x="269" y="147"/>
                  </a:lnTo>
                  <a:lnTo>
                    <a:pt x="272" y="144"/>
                  </a:lnTo>
                  <a:lnTo>
                    <a:pt x="273" y="143"/>
                  </a:lnTo>
                  <a:lnTo>
                    <a:pt x="274" y="142"/>
                  </a:lnTo>
                  <a:lnTo>
                    <a:pt x="275" y="138"/>
                  </a:lnTo>
                  <a:lnTo>
                    <a:pt x="276" y="137"/>
                  </a:lnTo>
                  <a:lnTo>
                    <a:pt x="278" y="135"/>
                  </a:lnTo>
                  <a:lnTo>
                    <a:pt x="278" y="134"/>
                  </a:lnTo>
                  <a:lnTo>
                    <a:pt x="278" y="133"/>
                  </a:lnTo>
                  <a:lnTo>
                    <a:pt x="279" y="128"/>
                  </a:lnTo>
                  <a:lnTo>
                    <a:pt x="279" y="126"/>
                  </a:lnTo>
                  <a:lnTo>
                    <a:pt x="281" y="125"/>
                  </a:lnTo>
                  <a:lnTo>
                    <a:pt x="282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2"/>
                  </a:lnTo>
                  <a:lnTo>
                    <a:pt x="285" y="121"/>
                  </a:lnTo>
                  <a:lnTo>
                    <a:pt x="284" y="120"/>
                  </a:lnTo>
                  <a:lnTo>
                    <a:pt x="284" y="119"/>
                  </a:lnTo>
                  <a:lnTo>
                    <a:pt x="285" y="118"/>
                  </a:lnTo>
                  <a:lnTo>
                    <a:pt x="285" y="117"/>
                  </a:lnTo>
                  <a:lnTo>
                    <a:pt x="286" y="116"/>
                  </a:lnTo>
                  <a:lnTo>
                    <a:pt x="287" y="116"/>
                  </a:lnTo>
                  <a:lnTo>
                    <a:pt x="288" y="115"/>
                  </a:lnTo>
                  <a:lnTo>
                    <a:pt x="289" y="114"/>
                  </a:lnTo>
                  <a:lnTo>
                    <a:pt x="293" y="113"/>
                  </a:lnTo>
                  <a:lnTo>
                    <a:pt x="294" y="113"/>
                  </a:lnTo>
                  <a:lnTo>
                    <a:pt x="296" y="114"/>
                  </a:lnTo>
                  <a:lnTo>
                    <a:pt x="297" y="115"/>
                  </a:lnTo>
                  <a:lnTo>
                    <a:pt x="302" y="115"/>
                  </a:lnTo>
                  <a:lnTo>
                    <a:pt x="304" y="114"/>
                  </a:lnTo>
                  <a:lnTo>
                    <a:pt x="305" y="114"/>
                  </a:lnTo>
                  <a:lnTo>
                    <a:pt x="308" y="115"/>
                  </a:lnTo>
                  <a:lnTo>
                    <a:pt x="310" y="116"/>
                  </a:lnTo>
                  <a:lnTo>
                    <a:pt x="311" y="116"/>
                  </a:lnTo>
                  <a:lnTo>
                    <a:pt x="312" y="116"/>
                  </a:lnTo>
                  <a:lnTo>
                    <a:pt x="314" y="116"/>
                  </a:lnTo>
                  <a:lnTo>
                    <a:pt x="317" y="116"/>
                  </a:lnTo>
                  <a:lnTo>
                    <a:pt x="318" y="115"/>
                  </a:lnTo>
                  <a:lnTo>
                    <a:pt x="323" y="112"/>
                  </a:lnTo>
                  <a:lnTo>
                    <a:pt x="324" y="112"/>
                  </a:lnTo>
                  <a:lnTo>
                    <a:pt x="326" y="112"/>
                  </a:lnTo>
                  <a:lnTo>
                    <a:pt x="331" y="113"/>
                  </a:lnTo>
                  <a:lnTo>
                    <a:pt x="332" y="113"/>
                  </a:lnTo>
                  <a:lnTo>
                    <a:pt x="333" y="114"/>
                  </a:lnTo>
                  <a:lnTo>
                    <a:pt x="334" y="113"/>
                  </a:lnTo>
                  <a:lnTo>
                    <a:pt x="336" y="109"/>
                  </a:lnTo>
                  <a:lnTo>
                    <a:pt x="337" y="109"/>
                  </a:lnTo>
                  <a:lnTo>
                    <a:pt x="338" y="108"/>
                  </a:lnTo>
                  <a:lnTo>
                    <a:pt x="339" y="107"/>
                  </a:lnTo>
                  <a:lnTo>
                    <a:pt x="340" y="105"/>
                  </a:lnTo>
                  <a:lnTo>
                    <a:pt x="341" y="104"/>
                  </a:lnTo>
                  <a:lnTo>
                    <a:pt x="343" y="103"/>
                  </a:lnTo>
                  <a:lnTo>
                    <a:pt x="344" y="102"/>
                  </a:lnTo>
                  <a:lnTo>
                    <a:pt x="344" y="101"/>
                  </a:lnTo>
                  <a:lnTo>
                    <a:pt x="344" y="100"/>
                  </a:lnTo>
                  <a:lnTo>
                    <a:pt x="344" y="98"/>
                  </a:lnTo>
                  <a:lnTo>
                    <a:pt x="344" y="97"/>
                  </a:lnTo>
                  <a:lnTo>
                    <a:pt x="345" y="96"/>
                  </a:lnTo>
                  <a:lnTo>
                    <a:pt x="346" y="95"/>
                  </a:lnTo>
                  <a:lnTo>
                    <a:pt x="350" y="92"/>
                  </a:lnTo>
                  <a:lnTo>
                    <a:pt x="353" y="91"/>
                  </a:lnTo>
                  <a:lnTo>
                    <a:pt x="354" y="91"/>
                  </a:lnTo>
                  <a:lnTo>
                    <a:pt x="354" y="90"/>
                  </a:lnTo>
                  <a:lnTo>
                    <a:pt x="355" y="90"/>
                  </a:lnTo>
                  <a:lnTo>
                    <a:pt x="355" y="89"/>
                  </a:lnTo>
                  <a:lnTo>
                    <a:pt x="356" y="88"/>
                  </a:lnTo>
                  <a:lnTo>
                    <a:pt x="361" y="86"/>
                  </a:lnTo>
                  <a:lnTo>
                    <a:pt x="364" y="83"/>
                  </a:lnTo>
                  <a:lnTo>
                    <a:pt x="365" y="83"/>
                  </a:lnTo>
                  <a:lnTo>
                    <a:pt x="367" y="82"/>
                  </a:lnTo>
                  <a:lnTo>
                    <a:pt x="371" y="81"/>
                  </a:lnTo>
                  <a:lnTo>
                    <a:pt x="373" y="80"/>
                  </a:lnTo>
                  <a:lnTo>
                    <a:pt x="375" y="79"/>
                  </a:lnTo>
                  <a:lnTo>
                    <a:pt x="376" y="79"/>
                  </a:lnTo>
                  <a:lnTo>
                    <a:pt x="377" y="78"/>
                  </a:lnTo>
                  <a:lnTo>
                    <a:pt x="379" y="76"/>
                  </a:lnTo>
                  <a:lnTo>
                    <a:pt x="379" y="76"/>
                  </a:lnTo>
                  <a:lnTo>
                    <a:pt x="379" y="76"/>
                  </a:lnTo>
                  <a:lnTo>
                    <a:pt x="382" y="76"/>
                  </a:lnTo>
                  <a:lnTo>
                    <a:pt x="383" y="76"/>
                  </a:lnTo>
                  <a:lnTo>
                    <a:pt x="387" y="74"/>
                  </a:lnTo>
                  <a:lnTo>
                    <a:pt x="389" y="73"/>
                  </a:lnTo>
                  <a:lnTo>
                    <a:pt x="391" y="72"/>
                  </a:lnTo>
                  <a:lnTo>
                    <a:pt x="393" y="71"/>
                  </a:lnTo>
                  <a:lnTo>
                    <a:pt x="395" y="71"/>
                  </a:lnTo>
                  <a:lnTo>
                    <a:pt x="396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9" y="66"/>
                  </a:lnTo>
                  <a:lnTo>
                    <a:pt x="399" y="65"/>
                  </a:lnTo>
                  <a:lnTo>
                    <a:pt x="400" y="64"/>
                  </a:lnTo>
                  <a:lnTo>
                    <a:pt x="401" y="64"/>
                  </a:lnTo>
                  <a:lnTo>
                    <a:pt x="403" y="64"/>
                  </a:lnTo>
                  <a:lnTo>
                    <a:pt x="413" y="64"/>
                  </a:lnTo>
                  <a:lnTo>
                    <a:pt x="414" y="63"/>
                  </a:lnTo>
                  <a:lnTo>
                    <a:pt x="416" y="61"/>
                  </a:lnTo>
                  <a:lnTo>
                    <a:pt x="416" y="61"/>
                  </a:lnTo>
                  <a:lnTo>
                    <a:pt x="415" y="60"/>
                  </a:lnTo>
                  <a:lnTo>
                    <a:pt x="415" y="59"/>
                  </a:lnTo>
                  <a:lnTo>
                    <a:pt x="414" y="59"/>
                  </a:lnTo>
                  <a:lnTo>
                    <a:pt x="414" y="58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3" y="55"/>
                  </a:lnTo>
                  <a:lnTo>
                    <a:pt x="411" y="53"/>
                  </a:lnTo>
                  <a:close/>
                  <a:moveTo>
                    <a:pt x="56" y="172"/>
                  </a:moveTo>
                  <a:lnTo>
                    <a:pt x="56" y="173"/>
                  </a:lnTo>
                  <a:lnTo>
                    <a:pt x="56" y="174"/>
                  </a:lnTo>
                  <a:lnTo>
                    <a:pt x="55" y="174"/>
                  </a:lnTo>
                  <a:lnTo>
                    <a:pt x="54" y="175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0" y="174"/>
                  </a:lnTo>
                  <a:lnTo>
                    <a:pt x="48" y="173"/>
                  </a:lnTo>
                  <a:lnTo>
                    <a:pt x="47" y="172"/>
                  </a:lnTo>
                  <a:lnTo>
                    <a:pt x="47" y="171"/>
                  </a:lnTo>
                  <a:lnTo>
                    <a:pt x="47" y="170"/>
                  </a:lnTo>
                  <a:lnTo>
                    <a:pt x="48" y="170"/>
                  </a:lnTo>
                  <a:lnTo>
                    <a:pt x="53" y="172"/>
                  </a:lnTo>
                  <a:lnTo>
                    <a:pt x="55" y="172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6" y="172"/>
                  </a:lnTo>
                  <a:close/>
                  <a:moveTo>
                    <a:pt x="76" y="163"/>
                  </a:moveTo>
                  <a:lnTo>
                    <a:pt x="74" y="165"/>
                  </a:lnTo>
                  <a:lnTo>
                    <a:pt x="73" y="166"/>
                  </a:lnTo>
                  <a:lnTo>
                    <a:pt x="74" y="167"/>
                  </a:lnTo>
                  <a:lnTo>
                    <a:pt x="75" y="168"/>
                  </a:lnTo>
                  <a:lnTo>
                    <a:pt x="75" y="169"/>
                  </a:lnTo>
                  <a:lnTo>
                    <a:pt x="75" y="170"/>
                  </a:lnTo>
                  <a:lnTo>
                    <a:pt x="74" y="170"/>
                  </a:lnTo>
                  <a:lnTo>
                    <a:pt x="73" y="170"/>
                  </a:lnTo>
                  <a:lnTo>
                    <a:pt x="72" y="170"/>
                  </a:lnTo>
                  <a:lnTo>
                    <a:pt x="71" y="170"/>
                  </a:lnTo>
                  <a:lnTo>
                    <a:pt x="71" y="169"/>
                  </a:lnTo>
                  <a:lnTo>
                    <a:pt x="70" y="169"/>
                  </a:lnTo>
                  <a:lnTo>
                    <a:pt x="69" y="169"/>
                  </a:lnTo>
                  <a:lnTo>
                    <a:pt x="68" y="170"/>
                  </a:lnTo>
                  <a:lnTo>
                    <a:pt x="67" y="170"/>
                  </a:lnTo>
                  <a:lnTo>
                    <a:pt x="67" y="168"/>
                  </a:lnTo>
                  <a:lnTo>
                    <a:pt x="69" y="167"/>
                  </a:lnTo>
                  <a:lnTo>
                    <a:pt x="69" y="166"/>
                  </a:lnTo>
                  <a:lnTo>
                    <a:pt x="68" y="165"/>
                  </a:lnTo>
                  <a:lnTo>
                    <a:pt x="67" y="165"/>
                  </a:lnTo>
                  <a:lnTo>
                    <a:pt x="66" y="164"/>
                  </a:lnTo>
                  <a:lnTo>
                    <a:pt x="65" y="162"/>
                  </a:lnTo>
                  <a:lnTo>
                    <a:pt x="65" y="161"/>
                  </a:lnTo>
                  <a:lnTo>
                    <a:pt x="65" y="160"/>
                  </a:lnTo>
                  <a:lnTo>
                    <a:pt x="65" y="159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8" y="158"/>
                  </a:lnTo>
                  <a:lnTo>
                    <a:pt x="69" y="158"/>
                  </a:lnTo>
                  <a:lnTo>
                    <a:pt x="70" y="160"/>
                  </a:lnTo>
                  <a:lnTo>
                    <a:pt x="70" y="161"/>
                  </a:lnTo>
                  <a:lnTo>
                    <a:pt x="71" y="161"/>
                  </a:lnTo>
                  <a:lnTo>
                    <a:pt x="73" y="163"/>
                  </a:lnTo>
                  <a:lnTo>
                    <a:pt x="74" y="163"/>
                  </a:lnTo>
                  <a:lnTo>
                    <a:pt x="74" y="162"/>
                  </a:lnTo>
                  <a:lnTo>
                    <a:pt x="76" y="162"/>
                  </a:lnTo>
                  <a:lnTo>
                    <a:pt x="77" y="163"/>
                  </a:lnTo>
                  <a:lnTo>
                    <a:pt x="76" y="163"/>
                  </a:lnTo>
                  <a:close/>
                  <a:moveTo>
                    <a:pt x="96" y="168"/>
                  </a:moveTo>
                  <a:lnTo>
                    <a:pt x="96" y="169"/>
                  </a:lnTo>
                  <a:lnTo>
                    <a:pt x="95" y="169"/>
                  </a:lnTo>
                  <a:lnTo>
                    <a:pt x="94" y="169"/>
                  </a:lnTo>
                  <a:lnTo>
                    <a:pt x="93" y="168"/>
                  </a:lnTo>
                  <a:lnTo>
                    <a:pt x="92" y="168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5" y="167"/>
                  </a:lnTo>
                  <a:lnTo>
                    <a:pt x="96" y="166"/>
                  </a:lnTo>
                  <a:lnTo>
                    <a:pt x="97" y="166"/>
                  </a:lnTo>
                  <a:lnTo>
                    <a:pt x="96" y="16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0" name="Freeform 233">
              <a:extLst>
                <a:ext uri="{FF2B5EF4-FFF2-40B4-BE49-F238E27FC236}">
                  <a16:creationId xmlns:a16="http://schemas.microsoft.com/office/drawing/2014/main" id="{10CEC864-14BE-B059-FAFD-6FC48BFD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2443163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2 h 3"/>
                <a:gd name="T10" fmla="*/ 2 w 4"/>
                <a:gd name="T11" fmla="*/ 3 h 3"/>
                <a:gd name="T12" fmla="*/ 3 w 4"/>
                <a:gd name="T13" fmla="*/ 1 h 3"/>
                <a:gd name="T14" fmla="*/ 4 w 4"/>
                <a:gd name="T15" fmla="*/ 1 h 3"/>
                <a:gd name="T16" fmla="*/ 3 w 4"/>
                <a:gd name="T17" fmla="*/ 0 h 3"/>
                <a:gd name="T18" fmla="*/ 2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1" name="Freeform 234">
              <a:extLst>
                <a:ext uri="{FF2B5EF4-FFF2-40B4-BE49-F238E27FC236}">
                  <a16:creationId xmlns:a16="http://schemas.microsoft.com/office/drawing/2014/main" id="{31AF9CBC-0A08-EA5C-952F-3EBCAFDD42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1651" y="2393950"/>
              <a:ext cx="188912" cy="188913"/>
            </a:xfrm>
            <a:custGeom>
              <a:avLst/>
              <a:gdLst>
                <a:gd name="T0" fmla="*/ 60 w 119"/>
                <a:gd name="T1" fmla="*/ 74 h 119"/>
                <a:gd name="T2" fmla="*/ 65 w 119"/>
                <a:gd name="T3" fmla="*/ 83 h 119"/>
                <a:gd name="T4" fmla="*/ 69 w 119"/>
                <a:gd name="T5" fmla="*/ 83 h 119"/>
                <a:gd name="T6" fmla="*/ 75 w 119"/>
                <a:gd name="T7" fmla="*/ 89 h 119"/>
                <a:gd name="T8" fmla="*/ 86 w 119"/>
                <a:gd name="T9" fmla="*/ 85 h 119"/>
                <a:gd name="T10" fmla="*/ 89 w 119"/>
                <a:gd name="T11" fmla="*/ 91 h 119"/>
                <a:gd name="T12" fmla="*/ 91 w 119"/>
                <a:gd name="T13" fmla="*/ 96 h 119"/>
                <a:gd name="T14" fmla="*/ 96 w 119"/>
                <a:gd name="T15" fmla="*/ 100 h 119"/>
                <a:gd name="T16" fmla="*/ 97 w 119"/>
                <a:gd name="T17" fmla="*/ 108 h 119"/>
                <a:gd name="T18" fmla="*/ 107 w 119"/>
                <a:gd name="T19" fmla="*/ 117 h 119"/>
                <a:gd name="T20" fmla="*/ 117 w 119"/>
                <a:gd name="T21" fmla="*/ 118 h 119"/>
                <a:gd name="T22" fmla="*/ 116 w 119"/>
                <a:gd name="T23" fmla="*/ 110 h 119"/>
                <a:gd name="T24" fmla="*/ 111 w 119"/>
                <a:gd name="T25" fmla="*/ 103 h 119"/>
                <a:gd name="T26" fmla="*/ 119 w 119"/>
                <a:gd name="T27" fmla="*/ 101 h 119"/>
                <a:gd name="T28" fmla="*/ 112 w 119"/>
                <a:gd name="T29" fmla="*/ 95 h 119"/>
                <a:gd name="T30" fmla="*/ 116 w 119"/>
                <a:gd name="T31" fmla="*/ 90 h 119"/>
                <a:gd name="T32" fmla="*/ 116 w 119"/>
                <a:gd name="T33" fmla="*/ 85 h 119"/>
                <a:gd name="T34" fmla="*/ 109 w 119"/>
                <a:gd name="T35" fmla="*/ 83 h 119"/>
                <a:gd name="T36" fmla="*/ 102 w 119"/>
                <a:gd name="T37" fmla="*/ 82 h 119"/>
                <a:gd name="T38" fmla="*/ 96 w 119"/>
                <a:gd name="T39" fmla="*/ 74 h 119"/>
                <a:gd name="T40" fmla="*/ 87 w 119"/>
                <a:gd name="T41" fmla="*/ 67 h 119"/>
                <a:gd name="T42" fmla="*/ 89 w 119"/>
                <a:gd name="T43" fmla="*/ 64 h 119"/>
                <a:gd name="T44" fmla="*/ 95 w 119"/>
                <a:gd name="T45" fmla="*/ 58 h 119"/>
                <a:gd name="T46" fmla="*/ 93 w 119"/>
                <a:gd name="T47" fmla="*/ 50 h 119"/>
                <a:gd name="T48" fmla="*/ 78 w 119"/>
                <a:gd name="T49" fmla="*/ 40 h 119"/>
                <a:gd name="T50" fmla="*/ 74 w 119"/>
                <a:gd name="T51" fmla="*/ 33 h 119"/>
                <a:gd name="T52" fmla="*/ 77 w 119"/>
                <a:gd name="T53" fmla="*/ 26 h 119"/>
                <a:gd name="T54" fmla="*/ 81 w 119"/>
                <a:gd name="T55" fmla="*/ 21 h 119"/>
                <a:gd name="T56" fmla="*/ 74 w 119"/>
                <a:gd name="T57" fmla="*/ 16 h 119"/>
                <a:gd name="T58" fmla="*/ 69 w 119"/>
                <a:gd name="T59" fmla="*/ 14 h 119"/>
                <a:gd name="T60" fmla="*/ 63 w 119"/>
                <a:gd name="T61" fmla="*/ 11 h 119"/>
                <a:gd name="T62" fmla="*/ 65 w 119"/>
                <a:gd name="T63" fmla="*/ 8 h 119"/>
                <a:gd name="T64" fmla="*/ 60 w 119"/>
                <a:gd name="T65" fmla="*/ 4 h 119"/>
                <a:gd name="T66" fmla="*/ 57 w 119"/>
                <a:gd name="T67" fmla="*/ 1 h 119"/>
                <a:gd name="T68" fmla="*/ 53 w 119"/>
                <a:gd name="T69" fmla="*/ 3 h 119"/>
                <a:gd name="T70" fmla="*/ 43 w 119"/>
                <a:gd name="T71" fmla="*/ 4 h 119"/>
                <a:gd name="T72" fmla="*/ 39 w 119"/>
                <a:gd name="T73" fmla="*/ 5 h 119"/>
                <a:gd name="T74" fmla="*/ 34 w 119"/>
                <a:gd name="T75" fmla="*/ 4 h 119"/>
                <a:gd name="T76" fmla="*/ 28 w 119"/>
                <a:gd name="T77" fmla="*/ 3 h 119"/>
                <a:gd name="T78" fmla="*/ 23 w 119"/>
                <a:gd name="T79" fmla="*/ 5 h 119"/>
                <a:gd name="T80" fmla="*/ 15 w 119"/>
                <a:gd name="T81" fmla="*/ 6 h 119"/>
                <a:gd name="T82" fmla="*/ 0 w 119"/>
                <a:gd name="T83" fmla="*/ 8 h 119"/>
                <a:gd name="T84" fmla="*/ 5 w 119"/>
                <a:gd name="T85" fmla="*/ 15 h 119"/>
                <a:gd name="T86" fmla="*/ 8 w 119"/>
                <a:gd name="T87" fmla="*/ 22 h 119"/>
                <a:gd name="T88" fmla="*/ 11 w 119"/>
                <a:gd name="T89" fmla="*/ 31 h 119"/>
                <a:gd name="T90" fmla="*/ 8 w 119"/>
                <a:gd name="T91" fmla="*/ 38 h 119"/>
                <a:gd name="T92" fmla="*/ 5 w 119"/>
                <a:gd name="T93" fmla="*/ 41 h 119"/>
                <a:gd name="T94" fmla="*/ 6 w 119"/>
                <a:gd name="T95" fmla="*/ 47 h 119"/>
                <a:gd name="T96" fmla="*/ 9 w 119"/>
                <a:gd name="T97" fmla="*/ 53 h 119"/>
                <a:gd name="T98" fmla="*/ 11 w 119"/>
                <a:gd name="T99" fmla="*/ 59 h 119"/>
                <a:gd name="T100" fmla="*/ 25 w 119"/>
                <a:gd name="T101" fmla="*/ 62 h 119"/>
                <a:gd name="T102" fmla="*/ 32 w 119"/>
                <a:gd name="T103" fmla="*/ 62 h 119"/>
                <a:gd name="T104" fmla="*/ 42 w 119"/>
                <a:gd name="T105" fmla="*/ 68 h 119"/>
                <a:gd name="T106" fmla="*/ 46 w 119"/>
                <a:gd name="T107" fmla="*/ 73 h 119"/>
                <a:gd name="T108" fmla="*/ 54 w 119"/>
                <a:gd name="T109" fmla="*/ 77 h 119"/>
                <a:gd name="T110" fmla="*/ 66 w 119"/>
                <a:gd name="T111" fmla="*/ 15 h 119"/>
                <a:gd name="T112" fmla="*/ 58 w 119"/>
                <a:gd name="T113" fmla="*/ 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" h="119">
                  <a:moveTo>
                    <a:pt x="54" y="77"/>
                  </a:moveTo>
                  <a:lnTo>
                    <a:pt x="55" y="77"/>
                  </a:lnTo>
                  <a:lnTo>
                    <a:pt x="57" y="77"/>
                  </a:lnTo>
                  <a:lnTo>
                    <a:pt x="57" y="76"/>
                  </a:lnTo>
                  <a:lnTo>
                    <a:pt x="59" y="75"/>
                  </a:lnTo>
                  <a:lnTo>
                    <a:pt x="60" y="74"/>
                  </a:lnTo>
                  <a:lnTo>
                    <a:pt x="61" y="75"/>
                  </a:lnTo>
                  <a:lnTo>
                    <a:pt x="61" y="76"/>
                  </a:lnTo>
                  <a:lnTo>
                    <a:pt x="64" y="79"/>
                  </a:lnTo>
                  <a:lnTo>
                    <a:pt x="65" y="80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4" y="84"/>
                  </a:lnTo>
                  <a:lnTo>
                    <a:pt x="65" y="84"/>
                  </a:lnTo>
                  <a:lnTo>
                    <a:pt x="65" y="85"/>
                  </a:lnTo>
                  <a:lnTo>
                    <a:pt x="66" y="85"/>
                  </a:lnTo>
                  <a:lnTo>
                    <a:pt x="67" y="83"/>
                  </a:lnTo>
                  <a:lnTo>
                    <a:pt x="69" y="83"/>
                  </a:lnTo>
                  <a:lnTo>
                    <a:pt x="70" y="85"/>
                  </a:lnTo>
                  <a:lnTo>
                    <a:pt x="70" y="86"/>
                  </a:lnTo>
                  <a:lnTo>
                    <a:pt x="71" y="87"/>
                  </a:lnTo>
                  <a:lnTo>
                    <a:pt x="74" y="87"/>
                  </a:lnTo>
                  <a:lnTo>
                    <a:pt x="74" y="88"/>
                  </a:lnTo>
                  <a:lnTo>
                    <a:pt x="75" y="89"/>
                  </a:lnTo>
                  <a:lnTo>
                    <a:pt x="76" y="89"/>
                  </a:lnTo>
                  <a:lnTo>
                    <a:pt x="77" y="89"/>
                  </a:lnTo>
                  <a:lnTo>
                    <a:pt x="81" y="87"/>
                  </a:lnTo>
                  <a:lnTo>
                    <a:pt x="82" y="86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8" y="85"/>
                  </a:lnTo>
                  <a:lnTo>
                    <a:pt x="89" y="86"/>
                  </a:lnTo>
                  <a:lnTo>
                    <a:pt x="89" y="87"/>
                  </a:lnTo>
                  <a:lnTo>
                    <a:pt x="89" y="88"/>
                  </a:lnTo>
                  <a:lnTo>
                    <a:pt x="89" y="89"/>
                  </a:lnTo>
                  <a:lnTo>
                    <a:pt x="89" y="91"/>
                  </a:lnTo>
                  <a:lnTo>
                    <a:pt x="89" y="91"/>
                  </a:lnTo>
                  <a:lnTo>
                    <a:pt x="88" y="93"/>
                  </a:lnTo>
                  <a:lnTo>
                    <a:pt x="87" y="94"/>
                  </a:lnTo>
                  <a:lnTo>
                    <a:pt x="88" y="95"/>
                  </a:lnTo>
                  <a:lnTo>
                    <a:pt x="90" y="96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2" y="98"/>
                  </a:lnTo>
                  <a:lnTo>
                    <a:pt x="93" y="98"/>
                  </a:lnTo>
                  <a:lnTo>
                    <a:pt x="95" y="10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6" y="101"/>
                  </a:lnTo>
                  <a:lnTo>
                    <a:pt x="95" y="103"/>
                  </a:lnTo>
                  <a:lnTo>
                    <a:pt x="95" y="104"/>
                  </a:lnTo>
                  <a:lnTo>
                    <a:pt x="95" y="105"/>
                  </a:lnTo>
                  <a:lnTo>
                    <a:pt x="96" y="107"/>
                  </a:lnTo>
                  <a:lnTo>
                    <a:pt x="97" y="108"/>
                  </a:lnTo>
                  <a:lnTo>
                    <a:pt x="98" y="109"/>
                  </a:lnTo>
                  <a:lnTo>
                    <a:pt x="100" y="115"/>
                  </a:lnTo>
                  <a:lnTo>
                    <a:pt x="102" y="119"/>
                  </a:lnTo>
                  <a:lnTo>
                    <a:pt x="104" y="118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08" y="117"/>
                  </a:lnTo>
                  <a:lnTo>
                    <a:pt x="109" y="117"/>
                  </a:lnTo>
                  <a:lnTo>
                    <a:pt x="110" y="116"/>
                  </a:lnTo>
                  <a:lnTo>
                    <a:pt x="111" y="116"/>
                  </a:lnTo>
                  <a:lnTo>
                    <a:pt x="116" y="117"/>
                  </a:lnTo>
                  <a:lnTo>
                    <a:pt x="117" y="118"/>
                  </a:lnTo>
                  <a:lnTo>
                    <a:pt x="115" y="115"/>
                  </a:lnTo>
                  <a:lnTo>
                    <a:pt x="115" y="114"/>
                  </a:lnTo>
                  <a:lnTo>
                    <a:pt x="115" y="113"/>
                  </a:lnTo>
                  <a:lnTo>
                    <a:pt x="115" y="112"/>
                  </a:lnTo>
                  <a:lnTo>
                    <a:pt x="116" y="111"/>
                  </a:lnTo>
                  <a:lnTo>
                    <a:pt x="116" y="110"/>
                  </a:lnTo>
                  <a:lnTo>
                    <a:pt x="116" y="108"/>
                  </a:lnTo>
                  <a:lnTo>
                    <a:pt x="115" y="108"/>
                  </a:lnTo>
                  <a:lnTo>
                    <a:pt x="114" y="107"/>
                  </a:lnTo>
                  <a:lnTo>
                    <a:pt x="112" y="106"/>
                  </a:lnTo>
                  <a:lnTo>
                    <a:pt x="111" y="105"/>
                  </a:lnTo>
                  <a:lnTo>
                    <a:pt x="111" y="103"/>
                  </a:lnTo>
                  <a:lnTo>
                    <a:pt x="112" y="102"/>
                  </a:lnTo>
                  <a:lnTo>
                    <a:pt x="114" y="102"/>
                  </a:lnTo>
                  <a:lnTo>
                    <a:pt x="117" y="104"/>
                  </a:lnTo>
                  <a:lnTo>
                    <a:pt x="118" y="102"/>
                  </a:lnTo>
                  <a:lnTo>
                    <a:pt x="119" y="102"/>
                  </a:lnTo>
                  <a:lnTo>
                    <a:pt x="119" y="101"/>
                  </a:lnTo>
                  <a:lnTo>
                    <a:pt x="117" y="100"/>
                  </a:lnTo>
                  <a:lnTo>
                    <a:pt x="117" y="99"/>
                  </a:lnTo>
                  <a:lnTo>
                    <a:pt x="116" y="98"/>
                  </a:lnTo>
                  <a:lnTo>
                    <a:pt x="116" y="97"/>
                  </a:lnTo>
                  <a:lnTo>
                    <a:pt x="115" y="96"/>
                  </a:lnTo>
                  <a:lnTo>
                    <a:pt x="112" y="95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10" y="91"/>
                  </a:lnTo>
                  <a:lnTo>
                    <a:pt x="112" y="90"/>
                  </a:lnTo>
                  <a:lnTo>
                    <a:pt x="115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89"/>
                  </a:lnTo>
                  <a:lnTo>
                    <a:pt x="116" y="88"/>
                  </a:lnTo>
                  <a:lnTo>
                    <a:pt x="117" y="87"/>
                  </a:lnTo>
                  <a:lnTo>
                    <a:pt x="117" y="86"/>
                  </a:lnTo>
                  <a:lnTo>
                    <a:pt x="116" y="85"/>
                  </a:lnTo>
                  <a:lnTo>
                    <a:pt x="116" y="84"/>
                  </a:lnTo>
                  <a:lnTo>
                    <a:pt x="115" y="84"/>
                  </a:lnTo>
                  <a:lnTo>
                    <a:pt x="112" y="85"/>
                  </a:lnTo>
                  <a:lnTo>
                    <a:pt x="111" y="84"/>
                  </a:lnTo>
                  <a:lnTo>
                    <a:pt x="110" y="83"/>
                  </a:lnTo>
                  <a:lnTo>
                    <a:pt x="109" y="83"/>
                  </a:lnTo>
                  <a:lnTo>
                    <a:pt x="108" y="83"/>
                  </a:lnTo>
                  <a:lnTo>
                    <a:pt x="106" y="83"/>
                  </a:lnTo>
                  <a:lnTo>
                    <a:pt x="104" y="84"/>
                  </a:lnTo>
                  <a:lnTo>
                    <a:pt x="103" y="83"/>
                  </a:lnTo>
                  <a:lnTo>
                    <a:pt x="103" y="83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1" y="81"/>
                  </a:lnTo>
                  <a:lnTo>
                    <a:pt x="100" y="80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6" y="74"/>
                  </a:lnTo>
                  <a:lnTo>
                    <a:pt x="93" y="74"/>
                  </a:lnTo>
                  <a:lnTo>
                    <a:pt x="92" y="74"/>
                  </a:lnTo>
                  <a:lnTo>
                    <a:pt x="91" y="73"/>
                  </a:lnTo>
                  <a:lnTo>
                    <a:pt x="90" y="71"/>
                  </a:lnTo>
                  <a:lnTo>
                    <a:pt x="88" y="67"/>
                  </a:lnTo>
                  <a:lnTo>
                    <a:pt x="87" y="67"/>
                  </a:lnTo>
                  <a:lnTo>
                    <a:pt x="85" y="66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1" y="65"/>
                  </a:lnTo>
                  <a:lnTo>
                    <a:pt x="83" y="63"/>
                  </a:lnTo>
                  <a:lnTo>
                    <a:pt x="89" y="64"/>
                  </a:lnTo>
                  <a:lnTo>
                    <a:pt x="91" y="64"/>
                  </a:lnTo>
                  <a:lnTo>
                    <a:pt x="92" y="63"/>
                  </a:lnTo>
                  <a:lnTo>
                    <a:pt x="93" y="60"/>
                  </a:lnTo>
                  <a:lnTo>
                    <a:pt x="93" y="59"/>
                  </a:lnTo>
                  <a:lnTo>
                    <a:pt x="94" y="59"/>
                  </a:lnTo>
                  <a:lnTo>
                    <a:pt x="95" y="58"/>
                  </a:lnTo>
                  <a:lnTo>
                    <a:pt x="95" y="57"/>
                  </a:lnTo>
                  <a:lnTo>
                    <a:pt x="96" y="53"/>
                  </a:lnTo>
                  <a:lnTo>
                    <a:pt x="96" y="52"/>
                  </a:lnTo>
                  <a:lnTo>
                    <a:pt x="95" y="51"/>
                  </a:lnTo>
                  <a:lnTo>
                    <a:pt x="94" y="50"/>
                  </a:lnTo>
                  <a:lnTo>
                    <a:pt x="93" y="50"/>
                  </a:lnTo>
                  <a:lnTo>
                    <a:pt x="92" y="50"/>
                  </a:lnTo>
                  <a:lnTo>
                    <a:pt x="91" y="50"/>
                  </a:lnTo>
                  <a:lnTo>
                    <a:pt x="90" y="49"/>
                  </a:lnTo>
                  <a:lnTo>
                    <a:pt x="82" y="44"/>
                  </a:lnTo>
                  <a:lnTo>
                    <a:pt x="79" y="42"/>
                  </a:lnTo>
                  <a:lnTo>
                    <a:pt x="78" y="40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5" y="35"/>
                  </a:lnTo>
                  <a:lnTo>
                    <a:pt x="74" y="34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4" y="30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7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1" y="21"/>
                  </a:lnTo>
                  <a:lnTo>
                    <a:pt x="80" y="21"/>
                  </a:lnTo>
                  <a:lnTo>
                    <a:pt x="79" y="20"/>
                  </a:lnTo>
                  <a:lnTo>
                    <a:pt x="77" y="18"/>
                  </a:lnTo>
                  <a:lnTo>
                    <a:pt x="76" y="17"/>
                  </a:lnTo>
                  <a:lnTo>
                    <a:pt x="75" y="16"/>
                  </a:lnTo>
                  <a:lnTo>
                    <a:pt x="74" y="16"/>
                  </a:lnTo>
                  <a:lnTo>
                    <a:pt x="75" y="15"/>
                  </a:lnTo>
                  <a:lnTo>
                    <a:pt x="75" y="14"/>
                  </a:lnTo>
                  <a:lnTo>
                    <a:pt x="74" y="14"/>
                  </a:lnTo>
                  <a:lnTo>
                    <a:pt x="72" y="15"/>
                  </a:lnTo>
                  <a:lnTo>
                    <a:pt x="71" y="15"/>
                  </a:lnTo>
                  <a:lnTo>
                    <a:pt x="69" y="14"/>
                  </a:lnTo>
                  <a:lnTo>
                    <a:pt x="67" y="14"/>
                  </a:lnTo>
                  <a:lnTo>
                    <a:pt x="66" y="13"/>
                  </a:lnTo>
                  <a:lnTo>
                    <a:pt x="66" y="12"/>
                  </a:lnTo>
                  <a:lnTo>
                    <a:pt x="64" y="10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5" y="8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5"/>
                  </a:lnTo>
                  <a:lnTo>
                    <a:pt x="63" y="4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2" y="1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9" y="35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5" y="40"/>
                  </a:lnTo>
                  <a:lnTo>
                    <a:pt x="5" y="41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9" y="58"/>
                  </a:lnTo>
                  <a:lnTo>
                    <a:pt x="11" y="59"/>
                  </a:lnTo>
                  <a:lnTo>
                    <a:pt x="15" y="60"/>
                  </a:lnTo>
                  <a:lnTo>
                    <a:pt x="17" y="63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4" y="62"/>
                  </a:lnTo>
                  <a:lnTo>
                    <a:pt x="25" y="62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6" y="64"/>
                  </a:lnTo>
                  <a:lnTo>
                    <a:pt x="39" y="66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2" y="68"/>
                  </a:lnTo>
                  <a:lnTo>
                    <a:pt x="42" y="69"/>
                  </a:lnTo>
                  <a:lnTo>
                    <a:pt x="43" y="70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6" y="73"/>
                  </a:lnTo>
                  <a:lnTo>
                    <a:pt x="47" y="74"/>
                  </a:lnTo>
                  <a:lnTo>
                    <a:pt x="48" y="74"/>
                  </a:lnTo>
                  <a:lnTo>
                    <a:pt x="50" y="77"/>
                  </a:lnTo>
                  <a:lnTo>
                    <a:pt x="50" y="78"/>
                  </a:lnTo>
                  <a:lnTo>
                    <a:pt x="51" y="78"/>
                  </a:lnTo>
                  <a:lnTo>
                    <a:pt x="54" y="77"/>
                  </a:lnTo>
                  <a:close/>
                  <a:moveTo>
                    <a:pt x="66" y="15"/>
                  </a:moveTo>
                  <a:lnTo>
                    <a:pt x="66" y="15"/>
                  </a:lnTo>
                  <a:lnTo>
                    <a:pt x="67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6" y="15"/>
                  </a:lnTo>
                  <a:close/>
                  <a:moveTo>
                    <a:pt x="58" y="10"/>
                  </a:moveTo>
                  <a:lnTo>
                    <a:pt x="60" y="10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58" y="13"/>
                  </a:lnTo>
                  <a:lnTo>
                    <a:pt x="58" y="12"/>
                  </a:lnTo>
                  <a:lnTo>
                    <a:pt x="57" y="11"/>
                  </a:lnTo>
                  <a:lnTo>
                    <a:pt x="58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2" name="Freeform 235">
              <a:extLst>
                <a:ext uri="{FF2B5EF4-FFF2-40B4-BE49-F238E27FC236}">
                  <a16:creationId xmlns:a16="http://schemas.microsoft.com/office/drawing/2014/main" id="{49A5E66E-6222-AA92-1B4E-88637071C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1146175"/>
              <a:ext cx="25400" cy="20638"/>
            </a:xfrm>
            <a:custGeom>
              <a:avLst/>
              <a:gdLst>
                <a:gd name="T0" fmla="*/ 0 w 16"/>
                <a:gd name="T1" fmla="*/ 10 h 13"/>
                <a:gd name="T2" fmla="*/ 0 w 16"/>
                <a:gd name="T3" fmla="*/ 11 h 13"/>
                <a:gd name="T4" fmla="*/ 2 w 16"/>
                <a:gd name="T5" fmla="*/ 13 h 13"/>
                <a:gd name="T6" fmla="*/ 4 w 16"/>
                <a:gd name="T7" fmla="*/ 13 h 13"/>
                <a:gd name="T8" fmla="*/ 4 w 16"/>
                <a:gd name="T9" fmla="*/ 13 h 13"/>
                <a:gd name="T10" fmla="*/ 6 w 16"/>
                <a:gd name="T11" fmla="*/ 9 h 13"/>
                <a:gd name="T12" fmla="*/ 7 w 16"/>
                <a:gd name="T13" fmla="*/ 8 h 13"/>
                <a:gd name="T14" fmla="*/ 9 w 16"/>
                <a:gd name="T15" fmla="*/ 7 h 13"/>
                <a:gd name="T16" fmla="*/ 10 w 16"/>
                <a:gd name="T17" fmla="*/ 7 h 13"/>
                <a:gd name="T18" fmla="*/ 14 w 16"/>
                <a:gd name="T19" fmla="*/ 8 h 13"/>
                <a:gd name="T20" fmla="*/ 15 w 16"/>
                <a:gd name="T21" fmla="*/ 8 h 13"/>
                <a:gd name="T22" fmla="*/ 16 w 16"/>
                <a:gd name="T23" fmla="*/ 8 h 13"/>
                <a:gd name="T24" fmla="*/ 16 w 16"/>
                <a:gd name="T25" fmla="*/ 7 h 13"/>
                <a:gd name="T26" fmla="*/ 15 w 16"/>
                <a:gd name="T27" fmla="*/ 5 h 13"/>
                <a:gd name="T28" fmla="*/ 14 w 16"/>
                <a:gd name="T29" fmla="*/ 4 h 13"/>
                <a:gd name="T30" fmla="*/ 12 w 16"/>
                <a:gd name="T31" fmla="*/ 3 h 13"/>
                <a:gd name="T32" fmla="*/ 8 w 16"/>
                <a:gd name="T33" fmla="*/ 3 h 13"/>
                <a:gd name="T34" fmla="*/ 7 w 16"/>
                <a:gd name="T35" fmla="*/ 2 h 13"/>
                <a:gd name="T36" fmla="*/ 6 w 16"/>
                <a:gd name="T37" fmla="*/ 0 h 13"/>
                <a:gd name="T38" fmla="*/ 5 w 16"/>
                <a:gd name="T39" fmla="*/ 0 h 13"/>
                <a:gd name="T40" fmla="*/ 5 w 16"/>
                <a:gd name="T41" fmla="*/ 1 h 13"/>
                <a:gd name="T42" fmla="*/ 4 w 16"/>
                <a:gd name="T43" fmla="*/ 1 h 13"/>
                <a:gd name="T44" fmla="*/ 5 w 16"/>
                <a:gd name="T45" fmla="*/ 2 h 13"/>
                <a:gd name="T46" fmla="*/ 5 w 16"/>
                <a:gd name="T47" fmla="*/ 3 h 13"/>
                <a:gd name="T48" fmla="*/ 7 w 16"/>
                <a:gd name="T49" fmla="*/ 4 h 13"/>
                <a:gd name="T50" fmla="*/ 6 w 16"/>
                <a:gd name="T51" fmla="*/ 4 h 13"/>
                <a:gd name="T52" fmla="*/ 6 w 16"/>
                <a:gd name="T53" fmla="*/ 5 h 13"/>
                <a:gd name="T54" fmla="*/ 6 w 16"/>
                <a:gd name="T55" fmla="*/ 6 h 13"/>
                <a:gd name="T56" fmla="*/ 6 w 16"/>
                <a:gd name="T57" fmla="*/ 7 h 13"/>
                <a:gd name="T58" fmla="*/ 4 w 16"/>
                <a:gd name="T59" fmla="*/ 7 h 13"/>
                <a:gd name="T60" fmla="*/ 4 w 16"/>
                <a:gd name="T61" fmla="*/ 7 h 13"/>
                <a:gd name="T62" fmla="*/ 3 w 16"/>
                <a:gd name="T63" fmla="*/ 6 h 13"/>
                <a:gd name="T64" fmla="*/ 2 w 16"/>
                <a:gd name="T65" fmla="*/ 6 h 13"/>
                <a:gd name="T66" fmla="*/ 3 w 16"/>
                <a:gd name="T67" fmla="*/ 7 h 13"/>
                <a:gd name="T68" fmla="*/ 2 w 16"/>
                <a:gd name="T69" fmla="*/ 7 h 13"/>
                <a:gd name="T70" fmla="*/ 1 w 16"/>
                <a:gd name="T71" fmla="*/ 7 h 13"/>
                <a:gd name="T72" fmla="*/ 0 w 16"/>
                <a:gd name="T73" fmla="*/ 8 h 13"/>
                <a:gd name="T74" fmla="*/ 1 w 16"/>
                <a:gd name="T75" fmla="*/ 8 h 13"/>
                <a:gd name="T76" fmla="*/ 1 w 16"/>
                <a:gd name="T77" fmla="*/ 9 h 13"/>
                <a:gd name="T78" fmla="*/ 0 w 16"/>
                <a:gd name="T7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3">
                  <a:moveTo>
                    <a:pt x="0" y="10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9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3" name="Freeform 236">
              <a:extLst>
                <a:ext uri="{FF2B5EF4-FFF2-40B4-BE49-F238E27FC236}">
                  <a16:creationId xmlns:a16="http://schemas.microsoft.com/office/drawing/2014/main" id="{3B8D549F-1B9D-E5C8-7C17-9283B7221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313" y="1157288"/>
              <a:ext cx="50800" cy="36513"/>
            </a:xfrm>
            <a:custGeom>
              <a:avLst/>
              <a:gdLst>
                <a:gd name="T0" fmla="*/ 29 w 32"/>
                <a:gd name="T1" fmla="*/ 8 h 23"/>
                <a:gd name="T2" fmla="*/ 28 w 32"/>
                <a:gd name="T3" fmla="*/ 7 h 23"/>
                <a:gd name="T4" fmla="*/ 24 w 32"/>
                <a:gd name="T5" fmla="*/ 4 h 23"/>
                <a:gd name="T6" fmla="*/ 24 w 32"/>
                <a:gd name="T7" fmla="*/ 6 h 23"/>
                <a:gd name="T8" fmla="*/ 25 w 32"/>
                <a:gd name="T9" fmla="*/ 7 h 23"/>
                <a:gd name="T10" fmla="*/ 23 w 32"/>
                <a:gd name="T11" fmla="*/ 7 h 23"/>
                <a:gd name="T12" fmla="*/ 21 w 32"/>
                <a:gd name="T13" fmla="*/ 8 h 23"/>
                <a:gd name="T14" fmla="*/ 22 w 32"/>
                <a:gd name="T15" fmla="*/ 10 h 23"/>
                <a:gd name="T16" fmla="*/ 14 w 32"/>
                <a:gd name="T17" fmla="*/ 6 h 23"/>
                <a:gd name="T18" fmla="*/ 13 w 32"/>
                <a:gd name="T19" fmla="*/ 4 h 23"/>
                <a:gd name="T20" fmla="*/ 12 w 32"/>
                <a:gd name="T21" fmla="*/ 3 h 23"/>
                <a:gd name="T22" fmla="*/ 9 w 32"/>
                <a:gd name="T23" fmla="*/ 0 h 23"/>
                <a:gd name="T24" fmla="*/ 3 w 32"/>
                <a:gd name="T25" fmla="*/ 1 h 23"/>
                <a:gd name="T26" fmla="*/ 1 w 32"/>
                <a:gd name="T27" fmla="*/ 5 h 23"/>
                <a:gd name="T28" fmla="*/ 1 w 32"/>
                <a:gd name="T29" fmla="*/ 6 h 23"/>
                <a:gd name="T30" fmla="*/ 3 w 32"/>
                <a:gd name="T31" fmla="*/ 8 h 23"/>
                <a:gd name="T32" fmla="*/ 3 w 32"/>
                <a:gd name="T33" fmla="*/ 10 h 23"/>
                <a:gd name="T34" fmla="*/ 1 w 32"/>
                <a:gd name="T35" fmla="*/ 10 h 23"/>
                <a:gd name="T36" fmla="*/ 0 w 32"/>
                <a:gd name="T37" fmla="*/ 12 h 23"/>
                <a:gd name="T38" fmla="*/ 1 w 32"/>
                <a:gd name="T39" fmla="*/ 14 h 23"/>
                <a:gd name="T40" fmla="*/ 5 w 32"/>
                <a:gd name="T41" fmla="*/ 15 h 23"/>
                <a:gd name="T42" fmla="*/ 12 w 32"/>
                <a:gd name="T43" fmla="*/ 18 h 23"/>
                <a:gd name="T44" fmla="*/ 17 w 32"/>
                <a:gd name="T45" fmla="*/ 23 h 23"/>
                <a:gd name="T46" fmla="*/ 19 w 32"/>
                <a:gd name="T47" fmla="*/ 21 h 23"/>
                <a:gd name="T48" fmla="*/ 23 w 32"/>
                <a:gd name="T49" fmla="*/ 20 h 23"/>
                <a:gd name="T50" fmla="*/ 30 w 32"/>
                <a:gd name="T51" fmla="*/ 21 h 23"/>
                <a:gd name="T52" fmla="*/ 32 w 32"/>
                <a:gd name="T53" fmla="*/ 17 h 23"/>
                <a:gd name="T54" fmla="*/ 31 w 32"/>
                <a:gd name="T55" fmla="*/ 17 h 23"/>
                <a:gd name="T56" fmla="*/ 32 w 32"/>
                <a:gd name="T57" fmla="*/ 16 h 23"/>
                <a:gd name="T58" fmla="*/ 32 w 32"/>
                <a:gd name="T59" fmla="*/ 14 h 23"/>
                <a:gd name="T60" fmla="*/ 32 w 32"/>
                <a:gd name="T61" fmla="*/ 12 h 23"/>
                <a:gd name="T62" fmla="*/ 29 w 32"/>
                <a:gd name="T6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23">
                  <a:moveTo>
                    <a:pt x="29" y="9"/>
                  </a:moveTo>
                  <a:lnTo>
                    <a:pt x="29" y="8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10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0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3" y="20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29" y="10"/>
                  </a:lnTo>
                  <a:lnTo>
                    <a:pt x="29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4" name="Freeform 237">
              <a:extLst>
                <a:ext uri="{FF2B5EF4-FFF2-40B4-BE49-F238E27FC236}">
                  <a16:creationId xmlns:a16="http://schemas.microsoft.com/office/drawing/2014/main" id="{4832B285-EB1E-550B-5D1B-C3A584FE9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6" y="1122363"/>
              <a:ext cx="26987" cy="33338"/>
            </a:xfrm>
            <a:custGeom>
              <a:avLst/>
              <a:gdLst>
                <a:gd name="T0" fmla="*/ 17 w 17"/>
                <a:gd name="T1" fmla="*/ 12 h 21"/>
                <a:gd name="T2" fmla="*/ 17 w 17"/>
                <a:gd name="T3" fmla="*/ 11 h 21"/>
                <a:gd name="T4" fmla="*/ 17 w 17"/>
                <a:gd name="T5" fmla="*/ 10 h 21"/>
                <a:gd name="T6" fmla="*/ 15 w 17"/>
                <a:gd name="T7" fmla="*/ 10 h 21"/>
                <a:gd name="T8" fmla="*/ 12 w 17"/>
                <a:gd name="T9" fmla="*/ 7 h 21"/>
                <a:gd name="T10" fmla="*/ 11 w 17"/>
                <a:gd name="T11" fmla="*/ 7 h 21"/>
                <a:gd name="T12" fmla="*/ 11 w 17"/>
                <a:gd name="T13" fmla="*/ 6 h 21"/>
                <a:gd name="T14" fmla="*/ 10 w 17"/>
                <a:gd name="T15" fmla="*/ 6 h 21"/>
                <a:gd name="T16" fmla="*/ 9 w 17"/>
                <a:gd name="T17" fmla="*/ 6 h 21"/>
                <a:gd name="T18" fmla="*/ 9 w 17"/>
                <a:gd name="T19" fmla="*/ 6 h 21"/>
                <a:gd name="T20" fmla="*/ 7 w 17"/>
                <a:gd name="T21" fmla="*/ 5 h 21"/>
                <a:gd name="T22" fmla="*/ 6 w 17"/>
                <a:gd name="T23" fmla="*/ 4 h 21"/>
                <a:gd name="T24" fmla="*/ 5 w 17"/>
                <a:gd name="T25" fmla="*/ 3 h 21"/>
                <a:gd name="T26" fmla="*/ 4 w 17"/>
                <a:gd name="T27" fmla="*/ 3 h 21"/>
                <a:gd name="T28" fmla="*/ 3 w 17"/>
                <a:gd name="T29" fmla="*/ 0 h 21"/>
                <a:gd name="T30" fmla="*/ 2 w 17"/>
                <a:gd name="T31" fmla="*/ 0 h 21"/>
                <a:gd name="T32" fmla="*/ 2 w 17"/>
                <a:gd name="T33" fmla="*/ 2 h 21"/>
                <a:gd name="T34" fmla="*/ 2 w 17"/>
                <a:gd name="T35" fmla="*/ 3 h 21"/>
                <a:gd name="T36" fmla="*/ 1 w 17"/>
                <a:gd name="T37" fmla="*/ 4 h 21"/>
                <a:gd name="T38" fmla="*/ 0 w 17"/>
                <a:gd name="T39" fmla="*/ 5 h 21"/>
                <a:gd name="T40" fmla="*/ 0 w 17"/>
                <a:gd name="T41" fmla="*/ 5 h 21"/>
                <a:gd name="T42" fmla="*/ 0 w 17"/>
                <a:gd name="T43" fmla="*/ 9 h 21"/>
                <a:gd name="T44" fmla="*/ 0 w 17"/>
                <a:gd name="T45" fmla="*/ 12 h 21"/>
                <a:gd name="T46" fmla="*/ 0 w 17"/>
                <a:gd name="T47" fmla="*/ 13 h 21"/>
                <a:gd name="T48" fmla="*/ 0 w 17"/>
                <a:gd name="T49" fmla="*/ 14 h 21"/>
                <a:gd name="T50" fmla="*/ 3 w 17"/>
                <a:gd name="T51" fmla="*/ 17 h 21"/>
                <a:gd name="T52" fmla="*/ 6 w 17"/>
                <a:gd name="T53" fmla="*/ 17 h 21"/>
                <a:gd name="T54" fmla="*/ 9 w 17"/>
                <a:gd name="T55" fmla="*/ 19 h 21"/>
                <a:gd name="T56" fmla="*/ 10 w 17"/>
                <a:gd name="T57" fmla="*/ 20 h 21"/>
                <a:gd name="T58" fmla="*/ 12 w 17"/>
                <a:gd name="T59" fmla="*/ 20 h 21"/>
                <a:gd name="T60" fmla="*/ 14 w 17"/>
                <a:gd name="T61" fmla="*/ 21 h 21"/>
                <a:gd name="T62" fmla="*/ 15 w 17"/>
                <a:gd name="T63" fmla="*/ 20 h 21"/>
                <a:gd name="T64" fmla="*/ 16 w 17"/>
                <a:gd name="T65" fmla="*/ 19 h 21"/>
                <a:gd name="T66" fmla="*/ 16 w 17"/>
                <a:gd name="T67" fmla="*/ 18 h 21"/>
                <a:gd name="T68" fmla="*/ 16 w 17"/>
                <a:gd name="T69" fmla="*/ 17 h 21"/>
                <a:gd name="T70" fmla="*/ 16 w 17"/>
                <a:gd name="T71" fmla="*/ 16 h 21"/>
                <a:gd name="T72" fmla="*/ 17 w 17"/>
                <a:gd name="T73" fmla="*/ 15 h 21"/>
                <a:gd name="T74" fmla="*/ 17 w 17"/>
                <a:gd name="T75" fmla="*/ 14 h 21"/>
                <a:gd name="T76" fmla="*/ 17 w 17"/>
                <a:gd name="T77" fmla="*/ 13 h 21"/>
                <a:gd name="T78" fmla="*/ 17 w 17"/>
                <a:gd name="T79" fmla="*/ 13 h 21"/>
                <a:gd name="T80" fmla="*/ 17 w 17"/>
                <a:gd name="T81" fmla="*/ 12 h 21"/>
                <a:gd name="T82" fmla="*/ 17 w 17"/>
                <a:gd name="T8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" h="21">
                  <a:moveTo>
                    <a:pt x="17" y="12"/>
                  </a:moveTo>
                  <a:lnTo>
                    <a:pt x="17" y="11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5" name="Freeform 238">
              <a:extLst>
                <a:ext uri="{FF2B5EF4-FFF2-40B4-BE49-F238E27FC236}">
                  <a16:creationId xmlns:a16="http://schemas.microsoft.com/office/drawing/2014/main" id="{967976AB-47B4-9C83-1B62-42FB4C394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6" y="98742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6" name="Freeform 239">
              <a:extLst>
                <a:ext uri="{FF2B5EF4-FFF2-40B4-BE49-F238E27FC236}">
                  <a16:creationId xmlns:a16="http://schemas.microsoft.com/office/drawing/2014/main" id="{E0C4773D-39B9-AF8E-24BB-2E94BF9F3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3938" y="1089025"/>
              <a:ext cx="68262" cy="61913"/>
            </a:xfrm>
            <a:custGeom>
              <a:avLst/>
              <a:gdLst>
                <a:gd name="T0" fmla="*/ 34 w 43"/>
                <a:gd name="T1" fmla="*/ 38 h 39"/>
                <a:gd name="T2" fmla="*/ 37 w 43"/>
                <a:gd name="T3" fmla="*/ 36 h 39"/>
                <a:gd name="T4" fmla="*/ 40 w 43"/>
                <a:gd name="T5" fmla="*/ 36 h 39"/>
                <a:gd name="T6" fmla="*/ 41 w 43"/>
                <a:gd name="T7" fmla="*/ 34 h 39"/>
                <a:gd name="T8" fmla="*/ 42 w 43"/>
                <a:gd name="T9" fmla="*/ 30 h 39"/>
                <a:gd name="T10" fmla="*/ 43 w 43"/>
                <a:gd name="T11" fmla="*/ 27 h 39"/>
                <a:gd name="T12" fmla="*/ 42 w 43"/>
                <a:gd name="T13" fmla="*/ 23 h 39"/>
                <a:gd name="T14" fmla="*/ 42 w 43"/>
                <a:gd name="T15" fmla="*/ 21 h 39"/>
                <a:gd name="T16" fmla="*/ 42 w 43"/>
                <a:gd name="T17" fmla="*/ 17 h 39"/>
                <a:gd name="T18" fmla="*/ 36 w 43"/>
                <a:gd name="T19" fmla="*/ 10 h 39"/>
                <a:gd name="T20" fmla="*/ 40 w 43"/>
                <a:gd name="T21" fmla="*/ 9 h 39"/>
                <a:gd name="T22" fmla="*/ 40 w 43"/>
                <a:gd name="T23" fmla="*/ 7 h 39"/>
                <a:gd name="T24" fmla="*/ 39 w 43"/>
                <a:gd name="T25" fmla="*/ 5 h 39"/>
                <a:gd name="T26" fmla="*/ 36 w 43"/>
                <a:gd name="T27" fmla="*/ 1 h 39"/>
                <a:gd name="T28" fmla="*/ 35 w 43"/>
                <a:gd name="T29" fmla="*/ 3 h 39"/>
                <a:gd name="T30" fmla="*/ 36 w 43"/>
                <a:gd name="T31" fmla="*/ 6 h 39"/>
                <a:gd name="T32" fmla="*/ 36 w 43"/>
                <a:gd name="T33" fmla="*/ 9 h 39"/>
                <a:gd name="T34" fmla="*/ 31 w 43"/>
                <a:gd name="T35" fmla="*/ 10 h 39"/>
                <a:gd name="T36" fmla="*/ 28 w 43"/>
                <a:gd name="T37" fmla="*/ 11 h 39"/>
                <a:gd name="T38" fmla="*/ 30 w 43"/>
                <a:gd name="T39" fmla="*/ 9 h 39"/>
                <a:gd name="T40" fmla="*/ 30 w 43"/>
                <a:gd name="T41" fmla="*/ 6 h 39"/>
                <a:gd name="T42" fmla="*/ 32 w 43"/>
                <a:gd name="T43" fmla="*/ 6 h 39"/>
                <a:gd name="T44" fmla="*/ 28 w 43"/>
                <a:gd name="T45" fmla="*/ 5 h 39"/>
                <a:gd name="T46" fmla="*/ 28 w 43"/>
                <a:gd name="T47" fmla="*/ 3 h 39"/>
                <a:gd name="T48" fmla="*/ 23 w 43"/>
                <a:gd name="T49" fmla="*/ 2 h 39"/>
                <a:gd name="T50" fmla="*/ 20 w 43"/>
                <a:gd name="T51" fmla="*/ 1 h 39"/>
                <a:gd name="T52" fmla="*/ 14 w 43"/>
                <a:gd name="T53" fmla="*/ 4 h 39"/>
                <a:gd name="T54" fmla="*/ 6 w 43"/>
                <a:gd name="T55" fmla="*/ 6 h 39"/>
                <a:gd name="T56" fmla="*/ 2 w 43"/>
                <a:gd name="T57" fmla="*/ 6 h 39"/>
                <a:gd name="T58" fmla="*/ 0 w 43"/>
                <a:gd name="T59" fmla="*/ 7 h 39"/>
                <a:gd name="T60" fmla="*/ 5 w 43"/>
                <a:gd name="T61" fmla="*/ 12 h 39"/>
                <a:gd name="T62" fmla="*/ 5 w 43"/>
                <a:gd name="T63" fmla="*/ 14 h 39"/>
                <a:gd name="T64" fmla="*/ 6 w 43"/>
                <a:gd name="T65" fmla="*/ 16 h 39"/>
                <a:gd name="T66" fmla="*/ 3 w 43"/>
                <a:gd name="T67" fmla="*/ 16 h 39"/>
                <a:gd name="T68" fmla="*/ 6 w 43"/>
                <a:gd name="T69" fmla="*/ 17 h 39"/>
                <a:gd name="T70" fmla="*/ 8 w 43"/>
                <a:gd name="T71" fmla="*/ 20 h 39"/>
                <a:gd name="T72" fmla="*/ 8 w 43"/>
                <a:gd name="T73" fmla="*/ 23 h 39"/>
                <a:gd name="T74" fmla="*/ 8 w 43"/>
                <a:gd name="T75" fmla="*/ 26 h 39"/>
                <a:gd name="T76" fmla="*/ 10 w 43"/>
                <a:gd name="T77" fmla="*/ 26 h 39"/>
                <a:gd name="T78" fmla="*/ 11 w 43"/>
                <a:gd name="T79" fmla="*/ 27 h 39"/>
                <a:gd name="T80" fmla="*/ 11 w 43"/>
                <a:gd name="T81" fmla="*/ 31 h 39"/>
                <a:gd name="T82" fmla="*/ 11 w 43"/>
                <a:gd name="T83" fmla="*/ 33 h 39"/>
                <a:gd name="T84" fmla="*/ 12 w 43"/>
                <a:gd name="T85" fmla="*/ 29 h 39"/>
                <a:gd name="T86" fmla="*/ 13 w 43"/>
                <a:gd name="T87" fmla="*/ 28 h 39"/>
                <a:gd name="T88" fmla="*/ 16 w 43"/>
                <a:gd name="T89" fmla="*/ 28 h 39"/>
                <a:gd name="T90" fmla="*/ 18 w 43"/>
                <a:gd name="T91" fmla="*/ 31 h 39"/>
                <a:gd name="T92" fmla="*/ 15 w 43"/>
                <a:gd name="T93" fmla="*/ 34 h 39"/>
                <a:gd name="T94" fmla="*/ 18 w 43"/>
                <a:gd name="T95" fmla="*/ 34 h 39"/>
                <a:gd name="T96" fmla="*/ 20 w 43"/>
                <a:gd name="T97" fmla="*/ 36 h 39"/>
                <a:gd name="T98" fmla="*/ 20 w 43"/>
                <a:gd name="T99" fmla="*/ 34 h 39"/>
                <a:gd name="T100" fmla="*/ 26 w 43"/>
                <a:gd name="T101" fmla="*/ 37 h 39"/>
                <a:gd name="T102" fmla="*/ 28 w 43"/>
                <a:gd name="T103" fmla="*/ 38 h 39"/>
                <a:gd name="T104" fmla="*/ 33 w 43"/>
                <a:gd name="T105" fmla="*/ 39 h 39"/>
                <a:gd name="T106" fmla="*/ 35 w 43"/>
                <a:gd name="T107" fmla="*/ 10 h 39"/>
                <a:gd name="T108" fmla="*/ 34 w 43"/>
                <a:gd name="T109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" h="39">
                  <a:moveTo>
                    <a:pt x="33" y="39"/>
                  </a:moveTo>
                  <a:lnTo>
                    <a:pt x="33" y="38"/>
                  </a:lnTo>
                  <a:lnTo>
                    <a:pt x="34" y="38"/>
                  </a:lnTo>
                  <a:lnTo>
                    <a:pt x="35" y="37"/>
                  </a:lnTo>
                  <a:lnTo>
                    <a:pt x="36" y="36"/>
                  </a:lnTo>
                  <a:lnTo>
                    <a:pt x="37" y="36"/>
                  </a:lnTo>
                  <a:lnTo>
                    <a:pt x="39" y="37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1" y="35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2" y="29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3" y="21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39" y="12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40" y="7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37" y="2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9" y="9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8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7" y="29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8" y="33"/>
                  </a:lnTo>
                  <a:lnTo>
                    <a:pt x="15" y="34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5" y="36"/>
                  </a:lnTo>
                  <a:lnTo>
                    <a:pt x="26" y="37"/>
                  </a:lnTo>
                  <a:lnTo>
                    <a:pt x="27" y="37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9"/>
                  </a:lnTo>
                  <a:lnTo>
                    <a:pt x="33" y="39"/>
                  </a:lnTo>
                  <a:close/>
                  <a:moveTo>
                    <a:pt x="33" y="10"/>
                  </a:moveTo>
                  <a:lnTo>
                    <a:pt x="34" y="10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3" y="11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7" name="Freeform 240">
              <a:extLst>
                <a:ext uri="{FF2B5EF4-FFF2-40B4-BE49-F238E27FC236}">
                  <a16:creationId xmlns:a16="http://schemas.microsoft.com/office/drawing/2014/main" id="{80C729A2-F6BE-F11C-6D88-E0B773FA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826" y="1143000"/>
              <a:ext cx="6350" cy="3175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2 h 2"/>
                <a:gd name="T8" fmla="*/ 4 w 4"/>
                <a:gd name="T9" fmla="*/ 2 h 2"/>
                <a:gd name="T10" fmla="*/ 2 w 4"/>
                <a:gd name="T11" fmla="*/ 1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8" name="Freeform 241">
              <a:extLst>
                <a:ext uri="{FF2B5EF4-FFF2-40B4-BE49-F238E27FC236}">
                  <a16:creationId xmlns:a16="http://schemas.microsoft.com/office/drawing/2014/main" id="{99E02E73-CFBC-FC3A-C9A8-8C407F60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1" y="1049338"/>
              <a:ext cx="9525" cy="25400"/>
            </a:xfrm>
            <a:custGeom>
              <a:avLst/>
              <a:gdLst>
                <a:gd name="T0" fmla="*/ 3 w 6"/>
                <a:gd name="T1" fmla="*/ 7 h 16"/>
                <a:gd name="T2" fmla="*/ 3 w 6"/>
                <a:gd name="T3" fmla="*/ 8 h 16"/>
                <a:gd name="T4" fmla="*/ 2 w 6"/>
                <a:gd name="T5" fmla="*/ 8 h 16"/>
                <a:gd name="T6" fmla="*/ 2 w 6"/>
                <a:gd name="T7" fmla="*/ 9 h 16"/>
                <a:gd name="T8" fmla="*/ 1 w 6"/>
                <a:gd name="T9" fmla="*/ 9 h 16"/>
                <a:gd name="T10" fmla="*/ 1 w 6"/>
                <a:gd name="T11" fmla="*/ 9 h 16"/>
                <a:gd name="T12" fmla="*/ 0 w 6"/>
                <a:gd name="T13" fmla="*/ 11 h 16"/>
                <a:gd name="T14" fmla="*/ 1 w 6"/>
                <a:gd name="T15" fmla="*/ 14 h 16"/>
                <a:gd name="T16" fmla="*/ 2 w 6"/>
                <a:gd name="T17" fmla="*/ 15 h 16"/>
                <a:gd name="T18" fmla="*/ 3 w 6"/>
                <a:gd name="T19" fmla="*/ 16 h 16"/>
                <a:gd name="T20" fmla="*/ 5 w 6"/>
                <a:gd name="T21" fmla="*/ 14 h 16"/>
                <a:gd name="T22" fmla="*/ 5 w 6"/>
                <a:gd name="T23" fmla="*/ 13 h 16"/>
                <a:gd name="T24" fmla="*/ 5 w 6"/>
                <a:gd name="T25" fmla="*/ 10 h 16"/>
                <a:gd name="T26" fmla="*/ 5 w 6"/>
                <a:gd name="T27" fmla="*/ 9 h 16"/>
                <a:gd name="T28" fmla="*/ 6 w 6"/>
                <a:gd name="T29" fmla="*/ 9 h 16"/>
                <a:gd name="T30" fmla="*/ 6 w 6"/>
                <a:gd name="T31" fmla="*/ 8 h 16"/>
                <a:gd name="T32" fmla="*/ 5 w 6"/>
                <a:gd name="T33" fmla="*/ 8 h 16"/>
                <a:gd name="T34" fmla="*/ 5 w 6"/>
                <a:gd name="T35" fmla="*/ 8 h 16"/>
                <a:gd name="T36" fmla="*/ 5 w 6"/>
                <a:gd name="T37" fmla="*/ 7 h 16"/>
                <a:gd name="T38" fmla="*/ 5 w 6"/>
                <a:gd name="T39" fmla="*/ 6 h 16"/>
                <a:gd name="T40" fmla="*/ 5 w 6"/>
                <a:gd name="T41" fmla="*/ 5 h 16"/>
                <a:gd name="T42" fmla="*/ 4 w 6"/>
                <a:gd name="T43" fmla="*/ 5 h 16"/>
                <a:gd name="T44" fmla="*/ 3 w 6"/>
                <a:gd name="T45" fmla="*/ 4 h 16"/>
                <a:gd name="T46" fmla="*/ 3 w 6"/>
                <a:gd name="T47" fmla="*/ 3 h 16"/>
                <a:gd name="T48" fmla="*/ 2 w 6"/>
                <a:gd name="T49" fmla="*/ 0 h 16"/>
                <a:gd name="T50" fmla="*/ 1 w 6"/>
                <a:gd name="T51" fmla="*/ 0 h 16"/>
                <a:gd name="T52" fmla="*/ 1 w 6"/>
                <a:gd name="T53" fmla="*/ 1 h 16"/>
                <a:gd name="T54" fmla="*/ 1 w 6"/>
                <a:gd name="T55" fmla="*/ 3 h 16"/>
                <a:gd name="T56" fmla="*/ 1 w 6"/>
                <a:gd name="T57" fmla="*/ 4 h 16"/>
                <a:gd name="T58" fmla="*/ 2 w 6"/>
                <a:gd name="T59" fmla="*/ 4 h 16"/>
                <a:gd name="T60" fmla="*/ 3 w 6"/>
                <a:gd name="T61" fmla="*/ 5 h 16"/>
                <a:gd name="T62" fmla="*/ 3 w 6"/>
                <a:gd name="T63" fmla="*/ 6 h 16"/>
                <a:gd name="T64" fmla="*/ 3 w 6"/>
                <a:gd name="T6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6">
                  <a:moveTo>
                    <a:pt x="3" y="7"/>
                  </a:moveTo>
                  <a:lnTo>
                    <a:pt x="3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9" name="Freeform 242">
              <a:extLst>
                <a:ext uri="{FF2B5EF4-FFF2-40B4-BE49-F238E27FC236}">
                  <a16:creationId xmlns:a16="http://schemas.microsoft.com/office/drawing/2014/main" id="{64691B0A-D42C-901D-B8BE-705343142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688" y="1157288"/>
              <a:ext cx="19050" cy="14288"/>
            </a:xfrm>
            <a:custGeom>
              <a:avLst/>
              <a:gdLst>
                <a:gd name="T0" fmla="*/ 7 w 12"/>
                <a:gd name="T1" fmla="*/ 8 h 9"/>
                <a:gd name="T2" fmla="*/ 8 w 12"/>
                <a:gd name="T3" fmla="*/ 9 h 9"/>
                <a:gd name="T4" fmla="*/ 8 w 12"/>
                <a:gd name="T5" fmla="*/ 8 h 9"/>
                <a:gd name="T6" fmla="*/ 12 w 12"/>
                <a:gd name="T7" fmla="*/ 8 h 9"/>
                <a:gd name="T8" fmla="*/ 11 w 12"/>
                <a:gd name="T9" fmla="*/ 7 h 9"/>
                <a:gd name="T10" fmla="*/ 11 w 12"/>
                <a:gd name="T11" fmla="*/ 6 h 9"/>
                <a:gd name="T12" fmla="*/ 10 w 12"/>
                <a:gd name="T13" fmla="*/ 6 h 9"/>
                <a:gd name="T14" fmla="*/ 9 w 12"/>
                <a:gd name="T15" fmla="*/ 6 h 9"/>
                <a:gd name="T16" fmla="*/ 9 w 12"/>
                <a:gd name="T17" fmla="*/ 6 h 9"/>
                <a:gd name="T18" fmla="*/ 8 w 12"/>
                <a:gd name="T19" fmla="*/ 6 h 9"/>
                <a:gd name="T20" fmla="*/ 8 w 12"/>
                <a:gd name="T21" fmla="*/ 6 h 9"/>
                <a:gd name="T22" fmla="*/ 8 w 12"/>
                <a:gd name="T23" fmla="*/ 4 h 9"/>
                <a:gd name="T24" fmla="*/ 7 w 12"/>
                <a:gd name="T25" fmla="*/ 3 h 9"/>
                <a:gd name="T26" fmla="*/ 7 w 12"/>
                <a:gd name="T27" fmla="*/ 5 h 9"/>
                <a:gd name="T28" fmla="*/ 7 w 12"/>
                <a:gd name="T29" fmla="*/ 6 h 9"/>
                <a:gd name="T30" fmla="*/ 6 w 12"/>
                <a:gd name="T31" fmla="*/ 6 h 9"/>
                <a:gd name="T32" fmla="*/ 5 w 12"/>
                <a:gd name="T33" fmla="*/ 5 h 9"/>
                <a:gd name="T34" fmla="*/ 4 w 12"/>
                <a:gd name="T35" fmla="*/ 3 h 9"/>
                <a:gd name="T36" fmla="*/ 3 w 12"/>
                <a:gd name="T37" fmla="*/ 2 h 9"/>
                <a:gd name="T38" fmla="*/ 0 w 12"/>
                <a:gd name="T39" fmla="*/ 0 h 9"/>
                <a:gd name="T40" fmla="*/ 0 w 12"/>
                <a:gd name="T41" fmla="*/ 2 h 9"/>
                <a:gd name="T42" fmla="*/ 7 w 12"/>
                <a:gd name="T4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9">
                  <a:moveTo>
                    <a:pt x="7" y="8"/>
                  </a:moveTo>
                  <a:lnTo>
                    <a:pt x="8" y="9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3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7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0" name="Freeform 243">
              <a:extLst>
                <a:ext uri="{FF2B5EF4-FFF2-40B4-BE49-F238E27FC236}">
                  <a16:creationId xmlns:a16="http://schemas.microsoft.com/office/drawing/2014/main" id="{8DE2B105-E959-8C59-2611-2EA573F7A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526" y="1103313"/>
              <a:ext cx="4762" cy="4763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1 w 3"/>
                <a:gd name="T9" fmla="*/ 3 h 3"/>
                <a:gd name="T10" fmla="*/ 3 w 3"/>
                <a:gd name="T11" fmla="*/ 3 h 3"/>
                <a:gd name="T12" fmla="*/ 1 w 3"/>
                <a:gd name="T13" fmla="*/ 2 h 3"/>
                <a:gd name="T14" fmla="*/ 1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1" name="Rectangle 244">
              <a:extLst>
                <a:ext uri="{FF2B5EF4-FFF2-40B4-BE49-F238E27FC236}">
                  <a16:creationId xmlns:a16="http://schemas.microsoft.com/office/drawing/2014/main" id="{67E59885-4D26-332F-0165-F5F9485FF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176" y="11461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2" name="Freeform 245">
              <a:extLst>
                <a:ext uri="{FF2B5EF4-FFF2-40B4-BE49-F238E27FC236}">
                  <a16:creationId xmlns:a16="http://schemas.microsoft.com/office/drawing/2014/main" id="{476F9F92-29BB-5449-0E3C-AB474011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688" y="987425"/>
              <a:ext cx="171450" cy="187325"/>
            </a:xfrm>
            <a:custGeom>
              <a:avLst/>
              <a:gdLst>
                <a:gd name="T0" fmla="*/ 43 w 108"/>
                <a:gd name="T1" fmla="*/ 115 h 118"/>
                <a:gd name="T2" fmla="*/ 48 w 108"/>
                <a:gd name="T3" fmla="*/ 116 h 118"/>
                <a:gd name="T4" fmla="*/ 54 w 108"/>
                <a:gd name="T5" fmla="*/ 113 h 118"/>
                <a:gd name="T6" fmla="*/ 59 w 108"/>
                <a:gd name="T7" fmla="*/ 110 h 118"/>
                <a:gd name="T8" fmla="*/ 59 w 108"/>
                <a:gd name="T9" fmla="*/ 114 h 118"/>
                <a:gd name="T10" fmla="*/ 62 w 108"/>
                <a:gd name="T11" fmla="*/ 113 h 118"/>
                <a:gd name="T12" fmla="*/ 63 w 108"/>
                <a:gd name="T13" fmla="*/ 112 h 118"/>
                <a:gd name="T14" fmla="*/ 59 w 108"/>
                <a:gd name="T15" fmla="*/ 104 h 118"/>
                <a:gd name="T16" fmla="*/ 51 w 108"/>
                <a:gd name="T17" fmla="*/ 103 h 118"/>
                <a:gd name="T18" fmla="*/ 54 w 108"/>
                <a:gd name="T19" fmla="*/ 98 h 118"/>
                <a:gd name="T20" fmla="*/ 53 w 108"/>
                <a:gd name="T21" fmla="*/ 94 h 118"/>
                <a:gd name="T22" fmla="*/ 59 w 108"/>
                <a:gd name="T23" fmla="*/ 92 h 118"/>
                <a:gd name="T24" fmla="*/ 60 w 108"/>
                <a:gd name="T25" fmla="*/ 87 h 118"/>
                <a:gd name="T26" fmla="*/ 58 w 108"/>
                <a:gd name="T27" fmla="*/ 81 h 118"/>
                <a:gd name="T28" fmla="*/ 59 w 108"/>
                <a:gd name="T29" fmla="*/ 76 h 118"/>
                <a:gd name="T30" fmla="*/ 55 w 108"/>
                <a:gd name="T31" fmla="*/ 73 h 118"/>
                <a:gd name="T32" fmla="*/ 57 w 108"/>
                <a:gd name="T33" fmla="*/ 71 h 118"/>
                <a:gd name="T34" fmla="*/ 62 w 108"/>
                <a:gd name="T35" fmla="*/ 68 h 118"/>
                <a:gd name="T36" fmla="*/ 62 w 108"/>
                <a:gd name="T37" fmla="*/ 64 h 118"/>
                <a:gd name="T38" fmla="*/ 55 w 108"/>
                <a:gd name="T39" fmla="*/ 58 h 118"/>
                <a:gd name="T40" fmla="*/ 64 w 108"/>
                <a:gd name="T41" fmla="*/ 60 h 118"/>
                <a:gd name="T42" fmla="*/ 73 w 108"/>
                <a:gd name="T43" fmla="*/ 56 h 118"/>
                <a:gd name="T44" fmla="*/ 74 w 108"/>
                <a:gd name="T45" fmla="*/ 50 h 118"/>
                <a:gd name="T46" fmla="*/ 72 w 108"/>
                <a:gd name="T47" fmla="*/ 47 h 118"/>
                <a:gd name="T48" fmla="*/ 79 w 108"/>
                <a:gd name="T49" fmla="*/ 49 h 118"/>
                <a:gd name="T50" fmla="*/ 80 w 108"/>
                <a:gd name="T51" fmla="*/ 47 h 118"/>
                <a:gd name="T52" fmla="*/ 81 w 108"/>
                <a:gd name="T53" fmla="*/ 39 h 118"/>
                <a:gd name="T54" fmla="*/ 82 w 108"/>
                <a:gd name="T55" fmla="*/ 33 h 118"/>
                <a:gd name="T56" fmla="*/ 84 w 108"/>
                <a:gd name="T57" fmla="*/ 24 h 118"/>
                <a:gd name="T58" fmla="*/ 89 w 108"/>
                <a:gd name="T59" fmla="*/ 19 h 118"/>
                <a:gd name="T60" fmla="*/ 89 w 108"/>
                <a:gd name="T61" fmla="*/ 25 h 118"/>
                <a:gd name="T62" fmla="*/ 88 w 108"/>
                <a:gd name="T63" fmla="*/ 27 h 118"/>
                <a:gd name="T64" fmla="*/ 91 w 108"/>
                <a:gd name="T65" fmla="*/ 30 h 118"/>
                <a:gd name="T66" fmla="*/ 93 w 108"/>
                <a:gd name="T67" fmla="*/ 28 h 118"/>
                <a:gd name="T68" fmla="*/ 98 w 108"/>
                <a:gd name="T69" fmla="*/ 24 h 118"/>
                <a:gd name="T70" fmla="*/ 101 w 108"/>
                <a:gd name="T71" fmla="*/ 26 h 118"/>
                <a:gd name="T72" fmla="*/ 106 w 108"/>
                <a:gd name="T73" fmla="*/ 13 h 118"/>
                <a:gd name="T74" fmla="*/ 103 w 108"/>
                <a:gd name="T75" fmla="*/ 3 h 118"/>
                <a:gd name="T76" fmla="*/ 82 w 108"/>
                <a:gd name="T77" fmla="*/ 0 h 118"/>
                <a:gd name="T78" fmla="*/ 80 w 108"/>
                <a:gd name="T79" fmla="*/ 5 h 118"/>
                <a:gd name="T80" fmla="*/ 48 w 108"/>
                <a:gd name="T81" fmla="*/ 0 h 118"/>
                <a:gd name="T82" fmla="*/ 45 w 108"/>
                <a:gd name="T83" fmla="*/ 1 h 118"/>
                <a:gd name="T84" fmla="*/ 25 w 108"/>
                <a:gd name="T85" fmla="*/ 5 h 118"/>
                <a:gd name="T86" fmla="*/ 19 w 108"/>
                <a:gd name="T87" fmla="*/ 5 h 118"/>
                <a:gd name="T88" fmla="*/ 15 w 108"/>
                <a:gd name="T89" fmla="*/ 0 h 118"/>
                <a:gd name="T90" fmla="*/ 2 w 108"/>
                <a:gd name="T91" fmla="*/ 25 h 118"/>
                <a:gd name="T92" fmla="*/ 2 w 108"/>
                <a:gd name="T93" fmla="*/ 39 h 118"/>
                <a:gd name="T94" fmla="*/ 6 w 108"/>
                <a:gd name="T95" fmla="*/ 32 h 118"/>
                <a:gd name="T96" fmla="*/ 11 w 108"/>
                <a:gd name="T97" fmla="*/ 44 h 118"/>
                <a:gd name="T98" fmla="*/ 4 w 108"/>
                <a:gd name="T99" fmla="*/ 51 h 118"/>
                <a:gd name="T100" fmla="*/ 3 w 108"/>
                <a:gd name="T101" fmla="*/ 40 h 118"/>
                <a:gd name="T102" fmla="*/ 3 w 108"/>
                <a:gd name="T103" fmla="*/ 59 h 118"/>
                <a:gd name="T104" fmla="*/ 9 w 108"/>
                <a:gd name="T105" fmla="*/ 73 h 118"/>
                <a:gd name="T106" fmla="*/ 6 w 108"/>
                <a:gd name="T107" fmla="*/ 69 h 118"/>
                <a:gd name="T108" fmla="*/ 9 w 108"/>
                <a:gd name="T109" fmla="*/ 68 h 118"/>
                <a:gd name="T110" fmla="*/ 20 w 108"/>
                <a:gd name="T111" fmla="*/ 77 h 118"/>
                <a:gd name="T112" fmla="*/ 21 w 108"/>
                <a:gd name="T113" fmla="*/ 87 h 118"/>
                <a:gd name="T114" fmla="*/ 21 w 108"/>
                <a:gd name="T115" fmla="*/ 99 h 118"/>
                <a:gd name="T116" fmla="*/ 22 w 108"/>
                <a:gd name="T117" fmla="*/ 11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8" h="118">
                  <a:moveTo>
                    <a:pt x="24" y="113"/>
                  </a:moveTo>
                  <a:lnTo>
                    <a:pt x="27" y="112"/>
                  </a:lnTo>
                  <a:lnTo>
                    <a:pt x="28" y="112"/>
                  </a:lnTo>
                  <a:lnTo>
                    <a:pt x="31" y="112"/>
                  </a:lnTo>
                  <a:lnTo>
                    <a:pt x="34" y="113"/>
                  </a:lnTo>
                  <a:lnTo>
                    <a:pt x="42" y="115"/>
                  </a:lnTo>
                  <a:lnTo>
                    <a:pt x="43" y="115"/>
                  </a:lnTo>
                  <a:lnTo>
                    <a:pt x="43" y="116"/>
                  </a:lnTo>
                  <a:lnTo>
                    <a:pt x="43" y="117"/>
                  </a:lnTo>
                  <a:lnTo>
                    <a:pt x="44" y="118"/>
                  </a:lnTo>
                  <a:lnTo>
                    <a:pt x="46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8" y="116"/>
                  </a:lnTo>
                  <a:lnTo>
                    <a:pt x="49" y="116"/>
                  </a:lnTo>
                  <a:lnTo>
                    <a:pt x="50" y="117"/>
                  </a:lnTo>
                  <a:lnTo>
                    <a:pt x="51" y="117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6" y="113"/>
                  </a:lnTo>
                  <a:lnTo>
                    <a:pt x="56" y="112"/>
                  </a:lnTo>
                  <a:lnTo>
                    <a:pt x="57" y="110"/>
                  </a:lnTo>
                  <a:lnTo>
                    <a:pt x="58" y="110"/>
                  </a:lnTo>
                  <a:lnTo>
                    <a:pt x="59" y="110"/>
                  </a:lnTo>
                  <a:lnTo>
                    <a:pt x="59" y="111"/>
                  </a:lnTo>
                  <a:lnTo>
                    <a:pt x="58" y="111"/>
                  </a:lnTo>
                  <a:lnTo>
                    <a:pt x="58" y="112"/>
                  </a:lnTo>
                  <a:lnTo>
                    <a:pt x="59" y="113"/>
                  </a:lnTo>
                  <a:lnTo>
                    <a:pt x="58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61" y="114"/>
                  </a:lnTo>
                  <a:lnTo>
                    <a:pt x="61" y="115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2" y="114"/>
                  </a:lnTo>
                  <a:lnTo>
                    <a:pt x="62" y="113"/>
                  </a:lnTo>
                  <a:lnTo>
                    <a:pt x="62" y="113"/>
                  </a:lnTo>
                  <a:lnTo>
                    <a:pt x="61" y="113"/>
                  </a:lnTo>
                  <a:lnTo>
                    <a:pt x="61" y="112"/>
                  </a:lnTo>
                  <a:lnTo>
                    <a:pt x="62" y="112"/>
                  </a:lnTo>
                  <a:lnTo>
                    <a:pt x="62" y="113"/>
                  </a:lnTo>
                  <a:lnTo>
                    <a:pt x="62" y="113"/>
                  </a:lnTo>
                  <a:lnTo>
                    <a:pt x="63" y="112"/>
                  </a:lnTo>
                  <a:lnTo>
                    <a:pt x="62" y="112"/>
                  </a:lnTo>
                  <a:lnTo>
                    <a:pt x="62" y="109"/>
                  </a:lnTo>
                  <a:lnTo>
                    <a:pt x="62" y="107"/>
                  </a:lnTo>
                  <a:lnTo>
                    <a:pt x="62" y="106"/>
                  </a:lnTo>
                  <a:lnTo>
                    <a:pt x="62" y="105"/>
                  </a:lnTo>
                  <a:lnTo>
                    <a:pt x="59" y="105"/>
                  </a:lnTo>
                  <a:lnTo>
                    <a:pt x="59" y="104"/>
                  </a:lnTo>
                  <a:lnTo>
                    <a:pt x="57" y="102"/>
                  </a:lnTo>
                  <a:lnTo>
                    <a:pt x="56" y="102"/>
                  </a:lnTo>
                  <a:lnTo>
                    <a:pt x="55" y="102"/>
                  </a:lnTo>
                  <a:lnTo>
                    <a:pt x="55" y="103"/>
                  </a:lnTo>
                  <a:lnTo>
                    <a:pt x="54" y="103"/>
                  </a:lnTo>
                  <a:lnTo>
                    <a:pt x="52" y="104"/>
                  </a:lnTo>
                  <a:lnTo>
                    <a:pt x="51" y="103"/>
                  </a:lnTo>
                  <a:lnTo>
                    <a:pt x="52" y="102"/>
                  </a:lnTo>
                  <a:lnTo>
                    <a:pt x="54" y="102"/>
                  </a:lnTo>
                  <a:lnTo>
                    <a:pt x="54" y="101"/>
                  </a:lnTo>
                  <a:lnTo>
                    <a:pt x="55" y="100"/>
                  </a:lnTo>
                  <a:lnTo>
                    <a:pt x="56" y="99"/>
                  </a:lnTo>
                  <a:lnTo>
                    <a:pt x="55" y="98"/>
                  </a:lnTo>
                  <a:lnTo>
                    <a:pt x="54" y="98"/>
                  </a:lnTo>
                  <a:lnTo>
                    <a:pt x="54" y="97"/>
                  </a:lnTo>
                  <a:lnTo>
                    <a:pt x="53" y="97"/>
                  </a:lnTo>
                  <a:lnTo>
                    <a:pt x="52" y="97"/>
                  </a:lnTo>
                  <a:lnTo>
                    <a:pt x="53" y="96"/>
                  </a:lnTo>
                  <a:lnTo>
                    <a:pt x="54" y="96"/>
                  </a:lnTo>
                  <a:lnTo>
                    <a:pt x="53" y="95"/>
                  </a:lnTo>
                  <a:lnTo>
                    <a:pt x="53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5" y="93"/>
                  </a:lnTo>
                  <a:lnTo>
                    <a:pt x="56" y="92"/>
                  </a:lnTo>
                  <a:lnTo>
                    <a:pt x="57" y="92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60" y="92"/>
                  </a:lnTo>
                  <a:lnTo>
                    <a:pt x="60" y="91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1" y="88"/>
                  </a:lnTo>
                  <a:lnTo>
                    <a:pt x="60" y="87"/>
                  </a:lnTo>
                  <a:lnTo>
                    <a:pt x="59" y="85"/>
                  </a:lnTo>
                  <a:lnTo>
                    <a:pt x="59" y="84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9" y="82"/>
                  </a:lnTo>
                  <a:lnTo>
                    <a:pt x="59" y="81"/>
                  </a:lnTo>
                  <a:lnTo>
                    <a:pt x="58" y="81"/>
                  </a:lnTo>
                  <a:lnTo>
                    <a:pt x="57" y="81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7" y="77"/>
                  </a:lnTo>
                  <a:lnTo>
                    <a:pt x="57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5"/>
                  </a:lnTo>
                  <a:lnTo>
                    <a:pt x="59" y="74"/>
                  </a:lnTo>
                  <a:lnTo>
                    <a:pt x="59" y="73"/>
                  </a:lnTo>
                  <a:lnTo>
                    <a:pt x="58" y="72"/>
                  </a:lnTo>
                  <a:lnTo>
                    <a:pt x="57" y="72"/>
                  </a:lnTo>
                  <a:lnTo>
                    <a:pt x="57" y="73"/>
                  </a:lnTo>
                  <a:lnTo>
                    <a:pt x="55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2"/>
                  </a:lnTo>
                  <a:lnTo>
                    <a:pt x="55" y="72"/>
                  </a:lnTo>
                  <a:lnTo>
                    <a:pt x="56" y="71"/>
                  </a:lnTo>
                  <a:lnTo>
                    <a:pt x="56" y="70"/>
                  </a:lnTo>
                  <a:lnTo>
                    <a:pt x="57" y="71"/>
                  </a:lnTo>
                  <a:lnTo>
                    <a:pt x="58" y="71"/>
                  </a:lnTo>
                  <a:lnTo>
                    <a:pt x="58" y="70"/>
                  </a:lnTo>
                  <a:lnTo>
                    <a:pt x="59" y="70"/>
                  </a:lnTo>
                  <a:lnTo>
                    <a:pt x="61" y="70"/>
                  </a:lnTo>
                  <a:lnTo>
                    <a:pt x="61" y="69"/>
                  </a:lnTo>
                  <a:lnTo>
                    <a:pt x="61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7"/>
                  </a:lnTo>
                  <a:lnTo>
                    <a:pt x="64" y="66"/>
                  </a:lnTo>
                  <a:lnTo>
                    <a:pt x="66" y="64"/>
                  </a:lnTo>
                  <a:lnTo>
                    <a:pt x="67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1" y="62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6" y="59"/>
                  </a:lnTo>
                  <a:lnTo>
                    <a:pt x="55" y="58"/>
                  </a:lnTo>
                  <a:lnTo>
                    <a:pt x="56" y="58"/>
                  </a:lnTo>
                  <a:lnTo>
                    <a:pt x="56" y="57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9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7" y="59"/>
                  </a:lnTo>
                  <a:lnTo>
                    <a:pt x="71" y="58"/>
                  </a:lnTo>
                  <a:lnTo>
                    <a:pt x="72" y="58"/>
                  </a:lnTo>
                  <a:lnTo>
                    <a:pt x="73" y="58"/>
                  </a:lnTo>
                  <a:lnTo>
                    <a:pt x="72" y="56"/>
                  </a:lnTo>
                  <a:lnTo>
                    <a:pt x="73" y="56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3" y="55"/>
                  </a:lnTo>
                  <a:lnTo>
                    <a:pt x="73" y="54"/>
                  </a:lnTo>
                  <a:lnTo>
                    <a:pt x="73" y="53"/>
                  </a:lnTo>
                  <a:lnTo>
                    <a:pt x="74" y="51"/>
                  </a:lnTo>
                  <a:lnTo>
                    <a:pt x="74" y="50"/>
                  </a:lnTo>
                  <a:lnTo>
                    <a:pt x="68" y="49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9" y="49"/>
                  </a:lnTo>
                  <a:lnTo>
                    <a:pt x="79" y="49"/>
                  </a:lnTo>
                  <a:lnTo>
                    <a:pt x="79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80" y="47"/>
                  </a:lnTo>
                  <a:lnTo>
                    <a:pt x="80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1" y="39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1" y="37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2" y="33"/>
                  </a:lnTo>
                  <a:lnTo>
                    <a:pt x="81" y="31"/>
                  </a:lnTo>
                  <a:lnTo>
                    <a:pt x="81" y="30"/>
                  </a:lnTo>
                  <a:lnTo>
                    <a:pt x="80" y="30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81" y="26"/>
                  </a:lnTo>
                  <a:lnTo>
                    <a:pt x="84" y="24"/>
                  </a:lnTo>
                  <a:lnTo>
                    <a:pt x="85" y="23"/>
                  </a:lnTo>
                  <a:lnTo>
                    <a:pt x="86" y="21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0" y="22"/>
                  </a:lnTo>
                  <a:lnTo>
                    <a:pt x="90" y="23"/>
                  </a:lnTo>
                  <a:lnTo>
                    <a:pt x="90" y="24"/>
                  </a:lnTo>
                  <a:lnTo>
                    <a:pt x="90" y="25"/>
                  </a:lnTo>
                  <a:lnTo>
                    <a:pt x="89" y="25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5"/>
                  </a:lnTo>
                  <a:lnTo>
                    <a:pt x="86" y="26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89" y="27"/>
                  </a:lnTo>
                  <a:lnTo>
                    <a:pt x="91" y="27"/>
                  </a:lnTo>
                  <a:lnTo>
                    <a:pt x="92" y="27"/>
                  </a:lnTo>
                  <a:lnTo>
                    <a:pt x="92" y="28"/>
                  </a:lnTo>
                  <a:lnTo>
                    <a:pt x="91" y="29"/>
                  </a:lnTo>
                  <a:lnTo>
                    <a:pt x="90" y="29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2" y="31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3" y="28"/>
                  </a:lnTo>
                  <a:lnTo>
                    <a:pt x="93" y="27"/>
                  </a:lnTo>
                  <a:lnTo>
                    <a:pt x="94" y="25"/>
                  </a:lnTo>
                  <a:lnTo>
                    <a:pt x="95" y="24"/>
                  </a:lnTo>
                  <a:lnTo>
                    <a:pt x="96" y="22"/>
                  </a:lnTo>
                  <a:lnTo>
                    <a:pt x="97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6" y="26"/>
                  </a:lnTo>
                  <a:lnTo>
                    <a:pt x="97" y="27"/>
                  </a:lnTo>
                  <a:lnTo>
                    <a:pt x="99" y="28"/>
                  </a:lnTo>
                  <a:lnTo>
                    <a:pt x="100" y="28"/>
                  </a:lnTo>
                  <a:lnTo>
                    <a:pt x="101" y="26"/>
                  </a:lnTo>
                  <a:lnTo>
                    <a:pt x="101" y="24"/>
                  </a:lnTo>
                  <a:lnTo>
                    <a:pt x="101" y="23"/>
                  </a:lnTo>
                  <a:lnTo>
                    <a:pt x="102" y="22"/>
                  </a:lnTo>
                  <a:lnTo>
                    <a:pt x="103" y="21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6" y="13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8" y="8"/>
                  </a:lnTo>
                  <a:lnTo>
                    <a:pt x="106" y="5"/>
                  </a:lnTo>
                  <a:lnTo>
                    <a:pt x="105" y="4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3"/>
                  </a:lnTo>
                  <a:lnTo>
                    <a:pt x="93" y="4"/>
                  </a:lnTo>
                  <a:lnTo>
                    <a:pt x="90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80" y="1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0" y="5"/>
                  </a:lnTo>
                  <a:lnTo>
                    <a:pt x="80" y="6"/>
                  </a:lnTo>
                  <a:lnTo>
                    <a:pt x="79" y="6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4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1" y="0"/>
                  </a:lnTo>
                  <a:lnTo>
                    <a:pt x="48" y="0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7" y="2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5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1" y="41"/>
                  </a:lnTo>
                  <a:lnTo>
                    <a:pt x="11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1" y="47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6" y="50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3" y="46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9" y="73"/>
                  </a:lnTo>
                  <a:lnTo>
                    <a:pt x="10" y="73"/>
                  </a:lnTo>
                  <a:lnTo>
                    <a:pt x="9" y="73"/>
                  </a:lnTo>
                  <a:lnTo>
                    <a:pt x="8" y="72"/>
                  </a:lnTo>
                  <a:lnTo>
                    <a:pt x="7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6" y="69"/>
                  </a:lnTo>
                  <a:lnTo>
                    <a:pt x="6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6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9" y="68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6" y="74"/>
                  </a:lnTo>
                  <a:lnTo>
                    <a:pt x="18" y="74"/>
                  </a:lnTo>
                  <a:lnTo>
                    <a:pt x="19" y="75"/>
                  </a:lnTo>
                  <a:lnTo>
                    <a:pt x="20" y="76"/>
                  </a:lnTo>
                  <a:lnTo>
                    <a:pt x="20" y="77"/>
                  </a:lnTo>
                  <a:lnTo>
                    <a:pt x="20" y="79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21" y="85"/>
                  </a:lnTo>
                  <a:lnTo>
                    <a:pt x="21" y="86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2" y="92"/>
                  </a:lnTo>
                  <a:lnTo>
                    <a:pt x="22" y="94"/>
                  </a:lnTo>
                  <a:lnTo>
                    <a:pt x="23" y="96"/>
                  </a:lnTo>
                  <a:lnTo>
                    <a:pt x="22" y="96"/>
                  </a:lnTo>
                  <a:lnTo>
                    <a:pt x="22" y="98"/>
                  </a:lnTo>
                  <a:lnTo>
                    <a:pt x="21" y="99"/>
                  </a:lnTo>
                  <a:lnTo>
                    <a:pt x="21" y="101"/>
                  </a:lnTo>
                  <a:lnTo>
                    <a:pt x="20" y="104"/>
                  </a:lnTo>
                  <a:lnTo>
                    <a:pt x="21" y="106"/>
                  </a:lnTo>
                  <a:lnTo>
                    <a:pt x="22" y="107"/>
                  </a:lnTo>
                  <a:lnTo>
                    <a:pt x="22" y="108"/>
                  </a:lnTo>
                  <a:lnTo>
                    <a:pt x="21" y="110"/>
                  </a:lnTo>
                  <a:lnTo>
                    <a:pt x="22" y="111"/>
                  </a:lnTo>
                  <a:lnTo>
                    <a:pt x="21" y="112"/>
                  </a:lnTo>
                  <a:lnTo>
                    <a:pt x="23" y="113"/>
                  </a:lnTo>
                  <a:lnTo>
                    <a:pt x="24" y="1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3" name="Freeform 246">
              <a:extLst>
                <a:ext uri="{FF2B5EF4-FFF2-40B4-BE49-F238E27FC236}">
                  <a16:creationId xmlns:a16="http://schemas.microsoft.com/office/drawing/2014/main" id="{24DF2E5D-2D36-304A-80EA-9AB0B3022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201" y="1122363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4" name="Freeform 247">
              <a:extLst>
                <a:ext uri="{FF2B5EF4-FFF2-40B4-BE49-F238E27FC236}">
                  <a16:creationId xmlns:a16="http://schemas.microsoft.com/office/drawing/2014/main" id="{F4CE4B72-E5CD-6079-27E8-F0D2778B2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6" y="1035050"/>
              <a:ext cx="104775" cy="163513"/>
            </a:xfrm>
            <a:custGeom>
              <a:avLst/>
              <a:gdLst>
                <a:gd name="T0" fmla="*/ 64 w 66"/>
                <a:gd name="T1" fmla="*/ 21 h 103"/>
                <a:gd name="T2" fmla="*/ 62 w 66"/>
                <a:gd name="T3" fmla="*/ 13 h 103"/>
                <a:gd name="T4" fmla="*/ 61 w 66"/>
                <a:gd name="T5" fmla="*/ 2 h 103"/>
                <a:gd name="T6" fmla="*/ 40 w 66"/>
                <a:gd name="T7" fmla="*/ 9 h 103"/>
                <a:gd name="T8" fmla="*/ 42 w 66"/>
                <a:gd name="T9" fmla="*/ 12 h 103"/>
                <a:gd name="T10" fmla="*/ 45 w 66"/>
                <a:gd name="T11" fmla="*/ 30 h 103"/>
                <a:gd name="T12" fmla="*/ 42 w 66"/>
                <a:gd name="T13" fmla="*/ 29 h 103"/>
                <a:gd name="T14" fmla="*/ 41 w 66"/>
                <a:gd name="T15" fmla="*/ 29 h 103"/>
                <a:gd name="T16" fmla="*/ 43 w 66"/>
                <a:gd name="T17" fmla="*/ 20 h 103"/>
                <a:gd name="T18" fmla="*/ 42 w 66"/>
                <a:gd name="T19" fmla="*/ 15 h 103"/>
                <a:gd name="T20" fmla="*/ 40 w 66"/>
                <a:gd name="T21" fmla="*/ 20 h 103"/>
                <a:gd name="T22" fmla="*/ 37 w 66"/>
                <a:gd name="T23" fmla="*/ 26 h 103"/>
                <a:gd name="T24" fmla="*/ 35 w 66"/>
                <a:gd name="T25" fmla="*/ 29 h 103"/>
                <a:gd name="T26" fmla="*/ 30 w 66"/>
                <a:gd name="T27" fmla="*/ 27 h 103"/>
                <a:gd name="T28" fmla="*/ 32 w 66"/>
                <a:gd name="T29" fmla="*/ 22 h 103"/>
                <a:gd name="T30" fmla="*/ 29 w 66"/>
                <a:gd name="T31" fmla="*/ 22 h 103"/>
                <a:gd name="T32" fmla="*/ 32 w 66"/>
                <a:gd name="T33" fmla="*/ 14 h 103"/>
                <a:gd name="T34" fmla="*/ 34 w 66"/>
                <a:gd name="T35" fmla="*/ 11 h 103"/>
                <a:gd name="T36" fmla="*/ 21 w 66"/>
                <a:gd name="T37" fmla="*/ 11 h 103"/>
                <a:gd name="T38" fmla="*/ 23 w 66"/>
                <a:gd name="T39" fmla="*/ 13 h 103"/>
                <a:gd name="T40" fmla="*/ 18 w 66"/>
                <a:gd name="T41" fmla="*/ 19 h 103"/>
                <a:gd name="T42" fmla="*/ 18 w 66"/>
                <a:gd name="T43" fmla="*/ 25 h 103"/>
                <a:gd name="T44" fmla="*/ 12 w 66"/>
                <a:gd name="T45" fmla="*/ 28 h 103"/>
                <a:gd name="T46" fmla="*/ 6 w 66"/>
                <a:gd name="T47" fmla="*/ 26 h 103"/>
                <a:gd name="T48" fmla="*/ 5 w 66"/>
                <a:gd name="T49" fmla="*/ 29 h 103"/>
                <a:gd name="T50" fmla="*/ 10 w 66"/>
                <a:gd name="T51" fmla="*/ 36 h 103"/>
                <a:gd name="T52" fmla="*/ 8 w 66"/>
                <a:gd name="T53" fmla="*/ 41 h 103"/>
                <a:gd name="T54" fmla="*/ 13 w 66"/>
                <a:gd name="T55" fmla="*/ 46 h 103"/>
                <a:gd name="T56" fmla="*/ 9 w 66"/>
                <a:gd name="T57" fmla="*/ 51 h 103"/>
                <a:gd name="T58" fmla="*/ 11 w 66"/>
                <a:gd name="T59" fmla="*/ 51 h 103"/>
                <a:gd name="T60" fmla="*/ 14 w 66"/>
                <a:gd name="T61" fmla="*/ 57 h 103"/>
                <a:gd name="T62" fmla="*/ 15 w 66"/>
                <a:gd name="T63" fmla="*/ 61 h 103"/>
                <a:gd name="T64" fmla="*/ 19 w 66"/>
                <a:gd name="T65" fmla="*/ 61 h 103"/>
                <a:gd name="T66" fmla="*/ 29 w 66"/>
                <a:gd name="T67" fmla="*/ 63 h 103"/>
                <a:gd name="T68" fmla="*/ 33 w 66"/>
                <a:gd name="T69" fmla="*/ 63 h 103"/>
                <a:gd name="T70" fmla="*/ 33 w 66"/>
                <a:gd name="T71" fmla="*/ 68 h 103"/>
                <a:gd name="T72" fmla="*/ 34 w 66"/>
                <a:gd name="T73" fmla="*/ 72 h 103"/>
                <a:gd name="T74" fmla="*/ 37 w 66"/>
                <a:gd name="T75" fmla="*/ 78 h 103"/>
                <a:gd name="T76" fmla="*/ 32 w 66"/>
                <a:gd name="T77" fmla="*/ 79 h 103"/>
                <a:gd name="T78" fmla="*/ 34 w 66"/>
                <a:gd name="T79" fmla="*/ 84 h 103"/>
                <a:gd name="T80" fmla="*/ 38 w 66"/>
                <a:gd name="T81" fmla="*/ 91 h 103"/>
                <a:gd name="T82" fmla="*/ 38 w 66"/>
                <a:gd name="T83" fmla="*/ 97 h 103"/>
                <a:gd name="T84" fmla="*/ 41 w 66"/>
                <a:gd name="T85" fmla="*/ 101 h 103"/>
                <a:gd name="T86" fmla="*/ 43 w 66"/>
                <a:gd name="T87" fmla="*/ 92 h 103"/>
                <a:gd name="T88" fmla="*/ 46 w 66"/>
                <a:gd name="T89" fmla="*/ 82 h 103"/>
                <a:gd name="T90" fmla="*/ 41 w 66"/>
                <a:gd name="T91" fmla="*/ 79 h 103"/>
                <a:gd name="T92" fmla="*/ 39 w 66"/>
                <a:gd name="T93" fmla="*/ 78 h 103"/>
                <a:gd name="T94" fmla="*/ 42 w 66"/>
                <a:gd name="T95" fmla="*/ 77 h 103"/>
                <a:gd name="T96" fmla="*/ 49 w 66"/>
                <a:gd name="T97" fmla="*/ 75 h 103"/>
                <a:gd name="T98" fmla="*/ 49 w 66"/>
                <a:gd name="T99" fmla="*/ 68 h 103"/>
                <a:gd name="T100" fmla="*/ 43 w 66"/>
                <a:gd name="T101" fmla="*/ 63 h 103"/>
                <a:gd name="T102" fmla="*/ 47 w 66"/>
                <a:gd name="T103" fmla="*/ 65 h 103"/>
                <a:gd name="T104" fmla="*/ 59 w 66"/>
                <a:gd name="T105" fmla="*/ 57 h 103"/>
                <a:gd name="T106" fmla="*/ 57 w 66"/>
                <a:gd name="T107" fmla="*/ 49 h 103"/>
                <a:gd name="T108" fmla="*/ 55 w 66"/>
                <a:gd name="T109" fmla="*/ 36 h 103"/>
                <a:gd name="T110" fmla="*/ 61 w 66"/>
                <a:gd name="T111" fmla="*/ 3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03">
                  <a:moveTo>
                    <a:pt x="64" y="27"/>
                  </a:moveTo>
                  <a:lnTo>
                    <a:pt x="64" y="26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3" y="18"/>
                  </a:lnTo>
                  <a:lnTo>
                    <a:pt x="63" y="17"/>
                  </a:lnTo>
                  <a:lnTo>
                    <a:pt x="63" y="17"/>
                  </a:lnTo>
                  <a:lnTo>
                    <a:pt x="62" y="16"/>
                  </a:lnTo>
                  <a:lnTo>
                    <a:pt x="61" y="14"/>
                  </a:lnTo>
                  <a:lnTo>
                    <a:pt x="62" y="13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2" y="7"/>
                  </a:lnTo>
                  <a:lnTo>
                    <a:pt x="40" y="9"/>
                  </a:lnTo>
                  <a:lnTo>
                    <a:pt x="38" y="10"/>
                  </a:lnTo>
                  <a:lnTo>
                    <a:pt x="37" y="12"/>
                  </a:lnTo>
                  <a:lnTo>
                    <a:pt x="38" y="13"/>
                  </a:lnTo>
                  <a:lnTo>
                    <a:pt x="39" y="13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6" y="26"/>
                  </a:lnTo>
                  <a:lnTo>
                    <a:pt x="46" y="28"/>
                  </a:lnTo>
                  <a:lnTo>
                    <a:pt x="45" y="30"/>
                  </a:lnTo>
                  <a:lnTo>
                    <a:pt x="44" y="32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1" y="29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3" y="2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1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9" y="21"/>
                  </a:lnTo>
                  <a:lnTo>
                    <a:pt x="38" y="21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30"/>
                  </a:lnTo>
                  <a:lnTo>
                    <a:pt x="35" y="31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2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0" y="15"/>
                  </a:lnTo>
                  <a:lnTo>
                    <a:pt x="31" y="14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3" y="16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29" y="12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3" y="13"/>
                  </a:lnTo>
                  <a:lnTo>
                    <a:pt x="24" y="15"/>
                  </a:lnTo>
                  <a:lnTo>
                    <a:pt x="24" y="17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9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8" y="22"/>
                  </a:lnTo>
                  <a:lnTo>
                    <a:pt x="18" y="23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3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50"/>
                  </a:lnTo>
                  <a:lnTo>
                    <a:pt x="11" y="50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3"/>
                  </a:lnTo>
                  <a:lnTo>
                    <a:pt x="11" y="54"/>
                  </a:lnTo>
                  <a:lnTo>
                    <a:pt x="13" y="56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6" y="59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5" y="61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1"/>
                  </a:lnTo>
                  <a:lnTo>
                    <a:pt x="20" y="60"/>
                  </a:lnTo>
                  <a:lnTo>
                    <a:pt x="23" y="61"/>
                  </a:lnTo>
                  <a:lnTo>
                    <a:pt x="24" y="61"/>
                  </a:lnTo>
                  <a:lnTo>
                    <a:pt x="25" y="61"/>
                  </a:lnTo>
                  <a:lnTo>
                    <a:pt x="27" y="62"/>
                  </a:lnTo>
                  <a:lnTo>
                    <a:pt x="29" y="63"/>
                  </a:lnTo>
                  <a:lnTo>
                    <a:pt x="30" y="62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2" y="61"/>
                  </a:lnTo>
                  <a:lnTo>
                    <a:pt x="33" y="61"/>
                  </a:lnTo>
                  <a:lnTo>
                    <a:pt x="33" y="62"/>
                  </a:lnTo>
                  <a:lnTo>
                    <a:pt x="33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4" y="64"/>
                  </a:lnTo>
                  <a:lnTo>
                    <a:pt x="35" y="65"/>
                  </a:lnTo>
                  <a:lnTo>
                    <a:pt x="35" y="66"/>
                  </a:lnTo>
                  <a:lnTo>
                    <a:pt x="32" y="67"/>
                  </a:lnTo>
                  <a:lnTo>
                    <a:pt x="33" y="68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4" y="71"/>
                  </a:lnTo>
                  <a:lnTo>
                    <a:pt x="33" y="70"/>
                  </a:lnTo>
                  <a:lnTo>
                    <a:pt x="33" y="71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7" y="78"/>
                  </a:lnTo>
                  <a:lnTo>
                    <a:pt x="37" y="77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2" y="78"/>
                  </a:lnTo>
                  <a:lnTo>
                    <a:pt x="32" y="79"/>
                  </a:lnTo>
                  <a:lnTo>
                    <a:pt x="33" y="79"/>
                  </a:lnTo>
                  <a:lnTo>
                    <a:pt x="33" y="80"/>
                  </a:lnTo>
                  <a:lnTo>
                    <a:pt x="33" y="81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5" y="85"/>
                  </a:lnTo>
                  <a:lnTo>
                    <a:pt x="35" y="85"/>
                  </a:lnTo>
                  <a:lnTo>
                    <a:pt x="35" y="86"/>
                  </a:lnTo>
                  <a:lnTo>
                    <a:pt x="35" y="87"/>
                  </a:lnTo>
                  <a:lnTo>
                    <a:pt x="37" y="89"/>
                  </a:lnTo>
                  <a:lnTo>
                    <a:pt x="38" y="90"/>
                  </a:lnTo>
                  <a:lnTo>
                    <a:pt x="38" y="91"/>
                  </a:lnTo>
                  <a:lnTo>
                    <a:pt x="38" y="92"/>
                  </a:lnTo>
                  <a:lnTo>
                    <a:pt x="38" y="93"/>
                  </a:lnTo>
                  <a:lnTo>
                    <a:pt x="39" y="93"/>
                  </a:lnTo>
                  <a:lnTo>
                    <a:pt x="40" y="94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97"/>
                  </a:lnTo>
                  <a:lnTo>
                    <a:pt x="38" y="98"/>
                  </a:lnTo>
                  <a:lnTo>
                    <a:pt x="40" y="101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1" y="103"/>
                  </a:lnTo>
                  <a:lnTo>
                    <a:pt x="41" y="101"/>
                  </a:lnTo>
                  <a:lnTo>
                    <a:pt x="41" y="97"/>
                  </a:lnTo>
                  <a:lnTo>
                    <a:pt x="41" y="95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92"/>
                  </a:lnTo>
                  <a:lnTo>
                    <a:pt x="45" y="89"/>
                  </a:lnTo>
                  <a:lnTo>
                    <a:pt x="45" y="88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8" y="84"/>
                  </a:lnTo>
                  <a:lnTo>
                    <a:pt x="47" y="83"/>
                  </a:lnTo>
                  <a:lnTo>
                    <a:pt x="46" y="82"/>
                  </a:lnTo>
                  <a:lnTo>
                    <a:pt x="45" y="82"/>
                  </a:lnTo>
                  <a:lnTo>
                    <a:pt x="44" y="82"/>
                  </a:lnTo>
                  <a:lnTo>
                    <a:pt x="43" y="83"/>
                  </a:lnTo>
                  <a:lnTo>
                    <a:pt x="43" y="82"/>
                  </a:lnTo>
                  <a:lnTo>
                    <a:pt x="42" y="81"/>
                  </a:lnTo>
                  <a:lnTo>
                    <a:pt x="42" y="80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39" y="80"/>
                  </a:lnTo>
                  <a:lnTo>
                    <a:pt x="38" y="79"/>
                  </a:lnTo>
                  <a:lnTo>
                    <a:pt x="39" y="78"/>
                  </a:lnTo>
                  <a:lnTo>
                    <a:pt x="39" y="77"/>
                  </a:lnTo>
                  <a:lnTo>
                    <a:pt x="39" y="77"/>
                  </a:lnTo>
                  <a:lnTo>
                    <a:pt x="39" y="76"/>
                  </a:lnTo>
                  <a:lnTo>
                    <a:pt x="40" y="76"/>
                  </a:lnTo>
                  <a:lnTo>
                    <a:pt x="40" y="75"/>
                  </a:lnTo>
                  <a:lnTo>
                    <a:pt x="40" y="75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4" y="77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9" y="75"/>
                  </a:lnTo>
                  <a:lnTo>
                    <a:pt x="49" y="74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8" y="69"/>
                  </a:lnTo>
                  <a:lnTo>
                    <a:pt x="49" y="69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9" y="67"/>
                  </a:lnTo>
                  <a:lnTo>
                    <a:pt x="47" y="66"/>
                  </a:lnTo>
                  <a:lnTo>
                    <a:pt x="46" y="66"/>
                  </a:lnTo>
                  <a:lnTo>
                    <a:pt x="44" y="66"/>
                  </a:lnTo>
                  <a:lnTo>
                    <a:pt x="42" y="65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4" y="62"/>
                  </a:lnTo>
                  <a:lnTo>
                    <a:pt x="45" y="62"/>
                  </a:lnTo>
                  <a:lnTo>
                    <a:pt x="45" y="64"/>
                  </a:lnTo>
                  <a:lnTo>
                    <a:pt x="45" y="65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46" y="63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0" y="60"/>
                  </a:lnTo>
                  <a:lnTo>
                    <a:pt x="58" y="59"/>
                  </a:lnTo>
                  <a:lnTo>
                    <a:pt x="59" y="57"/>
                  </a:lnTo>
                  <a:lnTo>
                    <a:pt x="60" y="56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57" y="49"/>
                  </a:lnTo>
                  <a:lnTo>
                    <a:pt x="56" y="48"/>
                  </a:lnTo>
                  <a:lnTo>
                    <a:pt x="53" y="48"/>
                  </a:lnTo>
                  <a:lnTo>
                    <a:pt x="51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6"/>
                  </a:lnTo>
                  <a:lnTo>
                    <a:pt x="55" y="36"/>
                  </a:lnTo>
                  <a:lnTo>
                    <a:pt x="58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2" y="32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5" name="Freeform 248">
              <a:extLst>
                <a:ext uri="{FF2B5EF4-FFF2-40B4-BE49-F238E27FC236}">
                  <a16:creationId xmlns:a16="http://schemas.microsoft.com/office/drawing/2014/main" id="{CE11B9F6-CEB9-7B67-C4D0-B99B1E2AE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1" y="1136650"/>
              <a:ext cx="20637" cy="46038"/>
            </a:xfrm>
            <a:custGeom>
              <a:avLst/>
              <a:gdLst>
                <a:gd name="T0" fmla="*/ 4 w 13"/>
                <a:gd name="T1" fmla="*/ 29 h 29"/>
                <a:gd name="T2" fmla="*/ 5 w 13"/>
                <a:gd name="T3" fmla="*/ 28 h 29"/>
                <a:gd name="T4" fmla="*/ 5 w 13"/>
                <a:gd name="T5" fmla="*/ 27 h 29"/>
                <a:gd name="T6" fmla="*/ 9 w 13"/>
                <a:gd name="T7" fmla="*/ 15 h 29"/>
                <a:gd name="T8" fmla="*/ 10 w 13"/>
                <a:gd name="T9" fmla="*/ 12 h 29"/>
                <a:gd name="T10" fmla="*/ 11 w 13"/>
                <a:gd name="T11" fmla="*/ 9 h 29"/>
                <a:gd name="T12" fmla="*/ 13 w 13"/>
                <a:gd name="T13" fmla="*/ 1 h 29"/>
                <a:gd name="T14" fmla="*/ 12 w 13"/>
                <a:gd name="T15" fmla="*/ 0 h 29"/>
                <a:gd name="T16" fmla="*/ 10 w 13"/>
                <a:gd name="T17" fmla="*/ 3 h 29"/>
                <a:gd name="T18" fmla="*/ 10 w 13"/>
                <a:gd name="T19" fmla="*/ 6 h 29"/>
                <a:gd name="T20" fmla="*/ 9 w 13"/>
                <a:gd name="T21" fmla="*/ 8 h 29"/>
                <a:gd name="T22" fmla="*/ 7 w 13"/>
                <a:gd name="T23" fmla="*/ 12 h 29"/>
                <a:gd name="T24" fmla="*/ 7 w 13"/>
                <a:gd name="T25" fmla="*/ 12 h 29"/>
                <a:gd name="T26" fmla="*/ 4 w 13"/>
                <a:gd name="T27" fmla="*/ 14 h 29"/>
                <a:gd name="T28" fmla="*/ 4 w 13"/>
                <a:gd name="T29" fmla="*/ 16 h 29"/>
                <a:gd name="T30" fmla="*/ 3 w 13"/>
                <a:gd name="T31" fmla="*/ 17 h 29"/>
                <a:gd name="T32" fmla="*/ 3 w 13"/>
                <a:gd name="T33" fmla="*/ 18 h 29"/>
                <a:gd name="T34" fmla="*/ 4 w 13"/>
                <a:gd name="T35" fmla="*/ 18 h 29"/>
                <a:gd name="T36" fmla="*/ 4 w 13"/>
                <a:gd name="T37" fmla="*/ 17 h 29"/>
                <a:gd name="T38" fmla="*/ 5 w 13"/>
                <a:gd name="T39" fmla="*/ 18 h 29"/>
                <a:gd name="T40" fmla="*/ 5 w 13"/>
                <a:gd name="T41" fmla="*/ 19 h 29"/>
                <a:gd name="T42" fmla="*/ 4 w 13"/>
                <a:gd name="T43" fmla="*/ 19 h 29"/>
                <a:gd name="T44" fmla="*/ 3 w 13"/>
                <a:gd name="T45" fmla="*/ 19 h 29"/>
                <a:gd name="T46" fmla="*/ 2 w 13"/>
                <a:gd name="T47" fmla="*/ 20 h 29"/>
                <a:gd name="T48" fmla="*/ 2 w 13"/>
                <a:gd name="T49" fmla="*/ 21 h 29"/>
                <a:gd name="T50" fmla="*/ 1 w 13"/>
                <a:gd name="T51" fmla="*/ 21 h 29"/>
                <a:gd name="T52" fmla="*/ 1 w 13"/>
                <a:gd name="T53" fmla="*/ 21 h 29"/>
                <a:gd name="T54" fmla="*/ 0 w 13"/>
                <a:gd name="T55" fmla="*/ 21 h 29"/>
                <a:gd name="T56" fmla="*/ 1 w 13"/>
                <a:gd name="T57" fmla="*/ 22 h 29"/>
                <a:gd name="T58" fmla="*/ 1 w 13"/>
                <a:gd name="T59" fmla="*/ 23 h 29"/>
                <a:gd name="T60" fmla="*/ 2 w 13"/>
                <a:gd name="T61" fmla="*/ 23 h 29"/>
                <a:gd name="T62" fmla="*/ 3 w 13"/>
                <a:gd name="T63" fmla="*/ 28 h 29"/>
                <a:gd name="T64" fmla="*/ 3 w 13"/>
                <a:gd name="T65" fmla="*/ 29 h 29"/>
                <a:gd name="T66" fmla="*/ 4 w 13"/>
                <a:gd name="T6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29">
                  <a:moveTo>
                    <a:pt x="4" y="29"/>
                  </a:moveTo>
                  <a:lnTo>
                    <a:pt x="5" y="28"/>
                  </a:lnTo>
                  <a:lnTo>
                    <a:pt x="5" y="27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1" y="9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6" name="Freeform 249">
              <a:extLst>
                <a:ext uri="{FF2B5EF4-FFF2-40B4-BE49-F238E27FC236}">
                  <a16:creationId xmlns:a16="http://schemas.microsoft.com/office/drawing/2014/main" id="{6736C94B-9D3F-E3EF-212A-0D23484EE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1081088"/>
              <a:ext cx="11112" cy="15875"/>
            </a:xfrm>
            <a:custGeom>
              <a:avLst/>
              <a:gdLst>
                <a:gd name="T0" fmla="*/ 3 w 7"/>
                <a:gd name="T1" fmla="*/ 10 h 10"/>
                <a:gd name="T2" fmla="*/ 3 w 7"/>
                <a:gd name="T3" fmla="*/ 9 h 10"/>
                <a:gd name="T4" fmla="*/ 4 w 7"/>
                <a:gd name="T5" fmla="*/ 9 h 10"/>
                <a:gd name="T6" fmla="*/ 5 w 7"/>
                <a:gd name="T7" fmla="*/ 8 h 10"/>
                <a:gd name="T8" fmla="*/ 6 w 7"/>
                <a:gd name="T9" fmla="*/ 8 h 10"/>
                <a:gd name="T10" fmla="*/ 7 w 7"/>
                <a:gd name="T11" fmla="*/ 6 h 10"/>
                <a:gd name="T12" fmla="*/ 5 w 7"/>
                <a:gd name="T13" fmla="*/ 0 h 10"/>
                <a:gd name="T14" fmla="*/ 4 w 7"/>
                <a:gd name="T15" fmla="*/ 0 h 10"/>
                <a:gd name="T16" fmla="*/ 3 w 7"/>
                <a:gd name="T17" fmla="*/ 2 h 10"/>
                <a:gd name="T18" fmla="*/ 3 w 7"/>
                <a:gd name="T19" fmla="*/ 3 h 10"/>
                <a:gd name="T20" fmla="*/ 2 w 7"/>
                <a:gd name="T21" fmla="*/ 4 h 10"/>
                <a:gd name="T22" fmla="*/ 1 w 7"/>
                <a:gd name="T23" fmla="*/ 4 h 10"/>
                <a:gd name="T24" fmla="*/ 1 w 7"/>
                <a:gd name="T25" fmla="*/ 5 h 10"/>
                <a:gd name="T26" fmla="*/ 0 w 7"/>
                <a:gd name="T27" fmla="*/ 5 h 10"/>
                <a:gd name="T28" fmla="*/ 0 w 7"/>
                <a:gd name="T29" fmla="*/ 6 h 10"/>
                <a:gd name="T30" fmla="*/ 1 w 7"/>
                <a:gd name="T31" fmla="*/ 9 h 10"/>
                <a:gd name="T32" fmla="*/ 2 w 7"/>
                <a:gd name="T33" fmla="*/ 10 h 10"/>
                <a:gd name="T34" fmla="*/ 3 w 7"/>
                <a:gd name="T3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3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6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7" name="Rectangle 250">
              <a:extLst>
                <a:ext uri="{FF2B5EF4-FFF2-40B4-BE49-F238E27FC236}">
                  <a16:creationId xmlns:a16="http://schemas.microsoft.com/office/drawing/2014/main" id="{DF84F0B5-CEF9-33FD-70CB-77FA7C64A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913" y="10985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8" name="Freeform 251">
              <a:extLst>
                <a:ext uri="{FF2B5EF4-FFF2-40B4-BE49-F238E27FC236}">
                  <a16:creationId xmlns:a16="http://schemas.microsoft.com/office/drawing/2014/main" id="{A302C263-C7AF-26B5-21D4-20CB56CF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851" y="1138238"/>
              <a:ext cx="4762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1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9" name="Freeform 252">
              <a:extLst>
                <a:ext uri="{FF2B5EF4-FFF2-40B4-BE49-F238E27FC236}">
                  <a16:creationId xmlns:a16="http://schemas.microsoft.com/office/drawing/2014/main" id="{B33DFF98-E54A-949E-5F86-3F4805B61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151" y="1103313"/>
              <a:ext cx="6350" cy="14288"/>
            </a:xfrm>
            <a:custGeom>
              <a:avLst/>
              <a:gdLst>
                <a:gd name="T0" fmla="*/ 0 w 4"/>
                <a:gd name="T1" fmla="*/ 1 h 9"/>
                <a:gd name="T2" fmla="*/ 0 w 4"/>
                <a:gd name="T3" fmla="*/ 2 h 9"/>
                <a:gd name="T4" fmla="*/ 0 w 4"/>
                <a:gd name="T5" fmla="*/ 4 h 9"/>
                <a:gd name="T6" fmla="*/ 1 w 4"/>
                <a:gd name="T7" fmla="*/ 7 h 9"/>
                <a:gd name="T8" fmla="*/ 2 w 4"/>
                <a:gd name="T9" fmla="*/ 8 h 9"/>
                <a:gd name="T10" fmla="*/ 3 w 4"/>
                <a:gd name="T11" fmla="*/ 9 h 9"/>
                <a:gd name="T12" fmla="*/ 4 w 4"/>
                <a:gd name="T13" fmla="*/ 9 h 9"/>
                <a:gd name="T14" fmla="*/ 4 w 4"/>
                <a:gd name="T15" fmla="*/ 8 h 9"/>
                <a:gd name="T16" fmla="*/ 3 w 4"/>
                <a:gd name="T17" fmla="*/ 8 h 9"/>
                <a:gd name="T18" fmla="*/ 3 w 4"/>
                <a:gd name="T19" fmla="*/ 7 h 9"/>
                <a:gd name="T20" fmla="*/ 3 w 4"/>
                <a:gd name="T21" fmla="*/ 6 h 9"/>
                <a:gd name="T22" fmla="*/ 4 w 4"/>
                <a:gd name="T23" fmla="*/ 4 h 9"/>
                <a:gd name="T24" fmla="*/ 3 w 4"/>
                <a:gd name="T25" fmla="*/ 3 h 9"/>
                <a:gd name="T26" fmla="*/ 2 w 4"/>
                <a:gd name="T27" fmla="*/ 3 h 9"/>
                <a:gd name="T28" fmla="*/ 1 w 4"/>
                <a:gd name="T29" fmla="*/ 3 h 9"/>
                <a:gd name="T30" fmla="*/ 1 w 4"/>
                <a:gd name="T31" fmla="*/ 0 h 9"/>
                <a:gd name="T32" fmla="*/ 0 w 4"/>
                <a:gd name="T3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9">
                  <a:moveTo>
                    <a:pt x="0" y="1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0" name="Freeform 253">
              <a:extLst>
                <a:ext uri="{FF2B5EF4-FFF2-40B4-BE49-F238E27FC236}">
                  <a16:creationId xmlns:a16="http://schemas.microsoft.com/office/drawing/2014/main" id="{2547C43D-2010-D4A2-6F64-7357250E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913" y="1131888"/>
              <a:ext cx="7937" cy="14288"/>
            </a:xfrm>
            <a:custGeom>
              <a:avLst/>
              <a:gdLst>
                <a:gd name="T0" fmla="*/ 4 w 5"/>
                <a:gd name="T1" fmla="*/ 2 h 9"/>
                <a:gd name="T2" fmla="*/ 5 w 5"/>
                <a:gd name="T3" fmla="*/ 2 h 9"/>
                <a:gd name="T4" fmla="*/ 4 w 5"/>
                <a:gd name="T5" fmla="*/ 1 h 9"/>
                <a:gd name="T6" fmla="*/ 3 w 5"/>
                <a:gd name="T7" fmla="*/ 0 h 9"/>
                <a:gd name="T8" fmla="*/ 2 w 5"/>
                <a:gd name="T9" fmla="*/ 0 h 9"/>
                <a:gd name="T10" fmla="*/ 1 w 5"/>
                <a:gd name="T11" fmla="*/ 2 h 9"/>
                <a:gd name="T12" fmla="*/ 1 w 5"/>
                <a:gd name="T13" fmla="*/ 4 h 9"/>
                <a:gd name="T14" fmla="*/ 0 w 5"/>
                <a:gd name="T15" fmla="*/ 6 h 9"/>
                <a:gd name="T16" fmla="*/ 0 w 5"/>
                <a:gd name="T17" fmla="*/ 7 h 9"/>
                <a:gd name="T18" fmla="*/ 1 w 5"/>
                <a:gd name="T19" fmla="*/ 8 h 9"/>
                <a:gd name="T20" fmla="*/ 2 w 5"/>
                <a:gd name="T21" fmla="*/ 9 h 9"/>
                <a:gd name="T22" fmla="*/ 2 w 5"/>
                <a:gd name="T23" fmla="*/ 9 h 9"/>
                <a:gd name="T24" fmla="*/ 2 w 5"/>
                <a:gd name="T25" fmla="*/ 8 h 9"/>
                <a:gd name="T26" fmla="*/ 3 w 5"/>
                <a:gd name="T27" fmla="*/ 8 h 9"/>
                <a:gd name="T28" fmla="*/ 3 w 5"/>
                <a:gd name="T29" fmla="*/ 7 h 9"/>
                <a:gd name="T30" fmla="*/ 4 w 5"/>
                <a:gd name="T31" fmla="*/ 7 h 9"/>
                <a:gd name="T32" fmla="*/ 4 w 5"/>
                <a:gd name="T33" fmla="*/ 5 h 9"/>
                <a:gd name="T34" fmla="*/ 4 w 5"/>
                <a:gd name="T35" fmla="*/ 4 h 9"/>
                <a:gd name="T36" fmla="*/ 3 w 5"/>
                <a:gd name="T37" fmla="*/ 3 h 9"/>
                <a:gd name="T38" fmla="*/ 4 w 5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9">
                  <a:moveTo>
                    <a:pt x="4" y="2"/>
                  </a:move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1" name="Freeform 254">
              <a:extLst>
                <a:ext uri="{FF2B5EF4-FFF2-40B4-BE49-F238E27FC236}">
                  <a16:creationId xmlns:a16="http://schemas.microsoft.com/office/drawing/2014/main" id="{412BD5B4-8961-B353-1BC0-82B6B5BD0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351" y="1144588"/>
              <a:ext cx="25400" cy="22225"/>
            </a:xfrm>
            <a:custGeom>
              <a:avLst/>
              <a:gdLst>
                <a:gd name="T0" fmla="*/ 4 w 16"/>
                <a:gd name="T1" fmla="*/ 12 h 14"/>
                <a:gd name="T2" fmla="*/ 6 w 16"/>
                <a:gd name="T3" fmla="*/ 13 h 14"/>
                <a:gd name="T4" fmla="*/ 8 w 16"/>
                <a:gd name="T5" fmla="*/ 13 h 14"/>
                <a:gd name="T6" fmla="*/ 9 w 16"/>
                <a:gd name="T7" fmla="*/ 12 h 14"/>
                <a:gd name="T8" fmla="*/ 10 w 16"/>
                <a:gd name="T9" fmla="*/ 12 h 14"/>
                <a:gd name="T10" fmla="*/ 11 w 16"/>
                <a:gd name="T11" fmla="*/ 13 h 14"/>
                <a:gd name="T12" fmla="*/ 13 w 16"/>
                <a:gd name="T13" fmla="*/ 14 h 14"/>
                <a:gd name="T14" fmla="*/ 14 w 16"/>
                <a:gd name="T15" fmla="*/ 14 h 14"/>
                <a:gd name="T16" fmla="*/ 15 w 16"/>
                <a:gd name="T17" fmla="*/ 14 h 14"/>
                <a:gd name="T18" fmla="*/ 16 w 16"/>
                <a:gd name="T19" fmla="*/ 14 h 14"/>
                <a:gd name="T20" fmla="*/ 14 w 16"/>
                <a:gd name="T21" fmla="*/ 8 h 14"/>
                <a:gd name="T22" fmla="*/ 13 w 16"/>
                <a:gd name="T23" fmla="*/ 8 h 14"/>
                <a:gd name="T24" fmla="*/ 12 w 16"/>
                <a:gd name="T25" fmla="*/ 7 h 14"/>
                <a:gd name="T26" fmla="*/ 12 w 16"/>
                <a:gd name="T27" fmla="*/ 5 h 14"/>
                <a:gd name="T28" fmla="*/ 11 w 16"/>
                <a:gd name="T29" fmla="*/ 4 h 14"/>
                <a:gd name="T30" fmla="*/ 9 w 16"/>
                <a:gd name="T31" fmla="*/ 4 h 14"/>
                <a:gd name="T32" fmla="*/ 8 w 16"/>
                <a:gd name="T33" fmla="*/ 3 h 14"/>
                <a:gd name="T34" fmla="*/ 5 w 16"/>
                <a:gd name="T35" fmla="*/ 0 h 14"/>
                <a:gd name="T36" fmla="*/ 3 w 16"/>
                <a:gd name="T37" fmla="*/ 0 h 14"/>
                <a:gd name="T38" fmla="*/ 3 w 16"/>
                <a:gd name="T39" fmla="*/ 0 h 14"/>
                <a:gd name="T40" fmla="*/ 0 w 16"/>
                <a:gd name="T41" fmla="*/ 2 h 14"/>
                <a:gd name="T42" fmla="*/ 0 w 16"/>
                <a:gd name="T43" fmla="*/ 3 h 14"/>
                <a:gd name="T44" fmla="*/ 0 w 16"/>
                <a:gd name="T45" fmla="*/ 3 h 14"/>
                <a:gd name="T46" fmla="*/ 1 w 16"/>
                <a:gd name="T47" fmla="*/ 3 h 14"/>
                <a:gd name="T48" fmla="*/ 1 w 16"/>
                <a:gd name="T49" fmla="*/ 4 h 14"/>
                <a:gd name="T50" fmla="*/ 0 w 16"/>
                <a:gd name="T51" fmla="*/ 4 h 14"/>
                <a:gd name="T52" fmla="*/ 1 w 16"/>
                <a:gd name="T53" fmla="*/ 5 h 14"/>
                <a:gd name="T54" fmla="*/ 2 w 16"/>
                <a:gd name="T55" fmla="*/ 5 h 14"/>
                <a:gd name="T56" fmla="*/ 3 w 16"/>
                <a:gd name="T57" fmla="*/ 5 h 14"/>
                <a:gd name="T58" fmla="*/ 5 w 16"/>
                <a:gd name="T59" fmla="*/ 5 h 14"/>
                <a:gd name="T60" fmla="*/ 5 w 16"/>
                <a:gd name="T61" fmla="*/ 6 h 14"/>
                <a:gd name="T62" fmla="*/ 5 w 16"/>
                <a:gd name="T63" fmla="*/ 7 h 14"/>
                <a:gd name="T64" fmla="*/ 7 w 16"/>
                <a:gd name="T65" fmla="*/ 8 h 14"/>
                <a:gd name="T66" fmla="*/ 7 w 16"/>
                <a:gd name="T67" fmla="*/ 8 h 14"/>
                <a:gd name="T68" fmla="*/ 7 w 16"/>
                <a:gd name="T69" fmla="*/ 9 h 14"/>
                <a:gd name="T70" fmla="*/ 6 w 16"/>
                <a:gd name="T71" fmla="*/ 10 h 14"/>
                <a:gd name="T72" fmla="*/ 5 w 16"/>
                <a:gd name="T73" fmla="*/ 9 h 14"/>
                <a:gd name="T74" fmla="*/ 4 w 16"/>
                <a:gd name="T75" fmla="*/ 8 h 14"/>
                <a:gd name="T76" fmla="*/ 3 w 16"/>
                <a:gd name="T77" fmla="*/ 10 h 14"/>
                <a:gd name="T78" fmla="*/ 4 w 16"/>
                <a:gd name="T7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4">
                  <a:moveTo>
                    <a:pt x="4" y="12"/>
                  </a:moveTo>
                  <a:lnTo>
                    <a:pt x="6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3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2" name="Freeform 255">
              <a:extLst>
                <a:ext uri="{FF2B5EF4-FFF2-40B4-BE49-F238E27FC236}">
                  <a16:creationId xmlns:a16="http://schemas.microsoft.com/office/drawing/2014/main" id="{715D8C78-33D0-0112-A577-4C40CF2FA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1" y="1165225"/>
              <a:ext cx="7937" cy="3175"/>
            </a:xfrm>
            <a:custGeom>
              <a:avLst/>
              <a:gdLst>
                <a:gd name="T0" fmla="*/ 3 w 5"/>
                <a:gd name="T1" fmla="*/ 1 h 2"/>
                <a:gd name="T2" fmla="*/ 2 w 5"/>
                <a:gd name="T3" fmla="*/ 0 h 2"/>
                <a:gd name="T4" fmla="*/ 0 w 5"/>
                <a:gd name="T5" fmla="*/ 1 h 2"/>
                <a:gd name="T6" fmla="*/ 1 w 5"/>
                <a:gd name="T7" fmla="*/ 1 h 2"/>
                <a:gd name="T8" fmla="*/ 3 w 5"/>
                <a:gd name="T9" fmla="*/ 1 h 2"/>
                <a:gd name="T10" fmla="*/ 4 w 5"/>
                <a:gd name="T11" fmla="*/ 2 h 2"/>
                <a:gd name="T12" fmla="*/ 4 w 5"/>
                <a:gd name="T13" fmla="*/ 2 h 2"/>
                <a:gd name="T14" fmla="*/ 5 w 5"/>
                <a:gd name="T15" fmla="*/ 1 h 2"/>
                <a:gd name="T16" fmla="*/ 4 w 5"/>
                <a:gd name="T17" fmla="*/ 1 h 2"/>
                <a:gd name="T18" fmla="*/ 3 w 5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3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3" name="Freeform 256">
              <a:extLst>
                <a:ext uri="{FF2B5EF4-FFF2-40B4-BE49-F238E27FC236}">
                  <a16:creationId xmlns:a16="http://schemas.microsoft.com/office/drawing/2014/main" id="{22352DD7-BB66-4FC4-9E34-5AD55D136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588" y="3006725"/>
              <a:ext cx="4762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2 h 2"/>
                <a:gd name="T10" fmla="*/ 1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4" name="Freeform 257">
              <a:extLst>
                <a:ext uri="{FF2B5EF4-FFF2-40B4-BE49-F238E27FC236}">
                  <a16:creationId xmlns:a16="http://schemas.microsoft.com/office/drawing/2014/main" id="{62062B75-33ED-DFE7-0204-C21A5F1C0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6" y="3003550"/>
              <a:ext cx="947737" cy="917575"/>
            </a:xfrm>
            <a:custGeom>
              <a:avLst/>
              <a:gdLst>
                <a:gd name="T0" fmla="*/ 85 w 597"/>
                <a:gd name="T1" fmla="*/ 30 h 578"/>
                <a:gd name="T2" fmla="*/ 57 w 597"/>
                <a:gd name="T3" fmla="*/ 52 h 578"/>
                <a:gd name="T4" fmla="*/ 47 w 597"/>
                <a:gd name="T5" fmla="*/ 63 h 578"/>
                <a:gd name="T6" fmla="*/ 32 w 597"/>
                <a:gd name="T7" fmla="*/ 78 h 578"/>
                <a:gd name="T8" fmla="*/ 36 w 597"/>
                <a:gd name="T9" fmla="*/ 104 h 578"/>
                <a:gd name="T10" fmla="*/ 1 w 597"/>
                <a:gd name="T11" fmla="*/ 136 h 578"/>
                <a:gd name="T12" fmla="*/ 18 w 597"/>
                <a:gd name="T13" fmla="*/ 216 h 578"/>
                <a:gd name="T14" fmla="*/ 20 w 597"/>
                <a:gd name="T15" fmla="*/ 246 h 578"/>
                <a:gd name="T16" fmla="*/ 20 w 597"/>
                <a:gd name="T17" fmla="*/ 272 h 578"/>
                <a:gd name="T18" fmla="*/ 22 w 597"/>
                <a:gd name="T19" fmla="*/ 289 h 578"/>
                <a:gd name="T20" fmla="*/ 5 w 597"/>
                <a:gd name="T21" fmla="*/ 307 h 578"/>
                <a:gd name="T22" fmla="*/ 29 w 597"/>
                <a:gd name="T23" fmla="*/ 360 h 578"/>
                <a:gd name="T24" fmla="*/ 53 w 597"/>
                <a:gd name="T25" fmla="*/ 372 h 578"/>
                <a:gd name="T26" fmla="*/ 92 w 597"/>
                <a:gd name="T27" fmla="*/ 395 h 578"/>
                <a:gd name="T28" fmla="*/ 124 w 597"/>
                <a:gd name="T29" fmla="*/ 420 h 578"/>
                <a:gd name="T30" fmla="*/ 159 w 597"/>
                <a:gd name="T31" fmla="*/ 428 h 578"/>
                <a:gd name="T32" fmla="*/ 196 w 597"/>
                <a:gd name="T33" fmla="*/ 446 h 578"/>
                <a:gd name="T34" fmla="*/ 229 w 597"/>
                <a:gd name="T35" fmla="*/ 429 h 578"/>
                <a:gd name="T36" fmla="*/ 250 w 597"/>
                <a:gd name="T37" fmla="*/ 418 h 578"/>
                <a:gd name="T38" fmla="*/ 289 w 597"/>
                <a:gd name="T39" fmla="*/ 437 h 578"/>
                <a:gd name="T40" fmla="*/ 335 w 597"/>
                <a:gd name="T41" fmla="*/ 461 h 578"/>
                <a:gd name="T42" fmla="*/ 377 w 597"/>
                <a:gd name="T43" fmla="*/ 484 h 578"/>
                <a:gd name="T44" fmla="*/ 423 w 597"/>
                <a:gd name="T45" fmla="*/ 509 h 578"/>
                <a:gd name="T46" fmla="*/ 469 w 597"/>
                <a:gd name="T47" fmla="*/ 533 h 578"/>
                <a:gd name="T48" fmla="*/ 516 w 597"/>
                <a:gd name="T49" fmla="*/ 558 h 578"/>
                <a:gd name="T50" fmla="*/ 553 w 597"/>
                <a:gd name="T51" fmla="*/ 568 h 578"/>
                <a:gd name="T52" fmla="*/ 591 w 597"/>
                <a:gd name="T53" fmla="*/ 557 h 578"/>
                <a:gd name="T54" fmla="*/ 592 w 597"/>
                <a:gd name="T55" fmla="*/ 517 h 578"/>
                <a:gd name="T56" fmla="*/ 592 w 597"/>
                <a:gd name="T57" fmla="*/ 453 h 578"/>
                <a:gd name="T58" fmla="*/ 592 w 597"/>
                <a:gd name="T59" fmla="*/ 332 h 578"/>
                <a:gd name="T60" fmla="*/ 592 w 597"/>
                <a:gd name="T61" fmla="*/ 241 h 578"/>
                <a:gd name="T62" fmla="*/ 587 w 597"/>
                <a:gd name="T63" fmla="*/ 162 h 578"/>
                <a:gd name="T64" fmla="*/ 581 w 597"/>
                <a:gd name="T65" fmla="*/ 137 h 578"/>
                <a:gd name="T66" fmla="*/ 588 w 597"/>
                <a:gd name="T67" fmla="*/ 120 h 578"/>
                <a:gd name="T68" fmla="*/ 590 w 597"/>
                <a:gd name="T69" fmla="*/ 101 h 578"/>
                <a:gd name="T70" fmla="*/ 594 w 597"/>
                <a:gd name="T71" fmla="*/ 72 h 578"/>
                <a:gd name="T72" fmla="*/ 594 w 597"/>
                <a:gd name="T73" fmla="*/ 57 h 578"/>
                <a:gd name="T74" fmla="*/ 579 w 597"/>
                <a:gd name="T75" fmla="*/ 51 h 578"/>
                <a:gd name="T76" fmla="*/ 549 w 597"/>
                <a:gd name="T77" fmla="*/ 47 h 578"/>
                <a:gd name="T78" fmla="*/ 527 w 597"/>
                <a:gd name="T79" fmla="*/ 43 h 578"/>
                <a:gd name="T80" fmla="*/ 521 w 597"/>
                <a:gd name="T81" fmla="*/ 34 h 578"/>
                <a:gd name="T82" fmla="*/ 520 w 597"/>
                <a:gd name="T83" fmla="*/ 24 h 578"/>
                <a:gd name="T84" fmla="*/ 498 w 597"/>
                <a:gd name="T85" fmla="*/ 17 h 578"/>
                <a:gd name="T86" fmla="*/ 484 w 597"/>
                <a:gd name="T87" fmla="*/ 10 h 578"/>
                <a:gd name="T88" fmla="*/ 459 w 597"/>
                <a:gd name="T89" fmla="*/ 16 h 578"/>
                <a:gd name="T90" fmla="*/ 419 w 597"/>
                <a:gd name="T91" fmla="*/ 32 h 578"/>
                <a:gd name="T92" fmla="*/ 401 w 597"/>
                <a:gd name="T93" fmla="*/ 56 h 578"/>
                <a:gd name="T94" fmla="*/ 404 w 597"/>
                <a:gd name="T95" fmla="*/ 79 h 578"/>
                <a:gd name="T96" fmla="*/ 404 w 597"/>
                <a:gd name="T97" fmla="*/ 106 h 578"/>
                <a:gd name="T98" fmla="*/ 379 w 597"/>
                <a:gd name="T99" fmla="*/ 128 h 578"/>
                <a:gd name="T100" fmla="*/ 353 w 597"/>
                <a:gd name="T101" fmla="*/ 122 h 578"/>
                <a:gd name="T102" fmla="*/ 323 w 597"/>
                <a:gd name="T103" fmla="*/ 100 h 578"/>
                <a:gd name="T104" fmla="*/ 305 w 597"/>
                <a:gd name="T105" fmla="*/ 93 h 578"/>
                <a:gd name="T106" fmla="*/ 235 w 597"/>
                <a:gd name="T107" fmla="*/ 70 h 578"/>
                <a:gd name="T108" fmla="*/ 228 w 597"/>
                <a:gd name="T109" fmla="*/ 43 h 578"/>
                <a:gd name="T110" fmla="*/ 212 w 597"/>
                <a:gd name="T111" fmla="*/ 32 h 578"/>
                <a:gd name="T112" fmla="*/ 187 w 597"/>
                <a:gd name="T113" fmla="*/ 23 h 578"/>
                <a:gd name="T114" fmla="*/ 154 w 597"/>
                <a:gd name="T115" fmla="*/ 13 h 578"/>
                <a:gd name="T116" fmla="*/ 130 w 597"/>
                <a:gd name="T117" fmla="*/ 17 h 578"/>
                <a:gd name="T118" fmla="*/ 94 w 597"/>
                <a:gd name="T119" fmla="*/ 5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7" h="578">
                  <a:moveTo>
                    <a:pt x="83" y="6"/>
                  </a:moveTo>
                  <a:lnTo>
                    <a:pt x="83" y="7"/>
                  </a:lnTo>
                  <a:lnTo>
                    <a:pt x="83" y="9"/>
                  </a:lnTo>
                  <a:lnTo>
                    <a:pt x="82" y="13"/>
                  </a:lnTo>
                  <a:lnTo>
                    <a:pt x="82" y="17"/>
                  </a:lnTo>
                  <a:lnTo>
                    <a:pt x="81" y="22"/>
                  </a:lnTo>
                  <a:lnTo>
                    <a:pt x="82" y="24"/>
                  </a:lnTo>
                  <a:lnTo>
                    <a:pt x="82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6" y="32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4" y="34"/>
                  </a:lnTo>
                  <a:lnTo>
                    <a:pt x="81" y="36"/>
                  </a:lnTo>
                  <a:lnTo>
                    <a:pt x="72" y="41"/>
                  </a:lnTo>
                  <a:lnTo>
                    <a:pt x="60" y="47"/>
                  </a:lnTo>
                  <a:lnTo>
                    <a:pt x="59" y="49"/>
                  </a:lnTo>
                  <a:lnTo>
                    <a:pt x="57" y="51"/>
                  </a:lnTo>
                  <a:lnTo>
                    <a:pt x="57" y="52"/>
                  </a:lnTo>
                  <a:lnTo>
                    <a:pt x="55" y="53"/>
                  </a:lnTo>
                  <a:lnTo>
                    <a:pt x="54" y="54"/>
                  </a:lnTo>
                  <a:lnTo>
                    <a:pt x="53" y="55"/>
                  </a:lnTo>
                  <a:lnTo>
                    <a:pt x="52" y="54"/>
                  </a:lnTo>
                  <a:lnTo>
                    <a:pt x="51" y="54"/>
                  </a:lnTo>
                  <a:lnTo>
                    <a:pt x="51" y="55"/>
                  </a:lnTo>
                  <a:lnTo>
                    <a:pt x="50" y="58"/>
                  </a:lnTo>
                  <a:lnTo>
                    <a:pt x="50" y="60"/>
                  </a:lnTo>
                  <a:lnTo>
                    <a:pt x="48" y="61"/>
                  </a:lnTo>
                  <a:lnTo>
                    <a:pt x="47" y="63"/>
                  </a:lnTo>
                  <a:lnTo>
                    <a:pt x="46" y="64"/>
                  </a:lnTo>
                  <a:lnTo>
                    <a:pt x="46" y="65"/>
                  </a:lnTo>
                  <a:lnTo>
                    <a:pt x="45" y="65"/>
                  </a:lnTo>
                  <a:lnTo>
                    <a:pt x="43" y="66"/>
                  </a:lnTo>
                  <a:lnTo>
                    <a:pt x="39" y="66"/>
                  </a:lnTo>
                  <a:lnTo>
                    <a:pt x="37" y="67"/>
                  </a:lnTo>
                  <a:lnTo>
                    <a:pt x="35" y="72"/>
                  </a:lnTo>
                  <a:lnTo>
                    <a:pt x="33" y="74"/>
                  </a:lnTo>
                  <a:lnTo>
                    <a:pt x="32" y="74"/>
                  </a:lnTo>
                  <a:lnTo>
                    <a:pt x="32" y="78"/>
                  </a:lnTo>
                  <a:lnTo>
                    <a:pt x="32" y="79"/>
                  </a:lnTo>
                  <a:lnTo>
                    <a:pt x="34" y="86"/>
                  </a:lnTo>
                  <a:lnTo>
                    <a:pt x="35" y="91"/>
                  </a:lnTo>
                  <a:lnTo>
                    <a:pt x="36" y="93"/>
                  </a:lnTo>
                  <a:lnTo>
                    <a:pt x="36" y="94"/>
                  </a:lnTo>
                  <a:lnTo>
                    <a:pt x="36" y="96"/>
                  </a:lnTo>
                  <a:lnTo>
                    <a:pt x="36" y="98"/>
                  </a:lnTo>
                  <a:lnTo>
                    <a:pt x="37" y="100"/>
                  </a:lnTo>
                  <a:lnTo>
                    <a:pt x="37" y="102"/>
                  </a:lnTo>
                  <a:lnTo>
                    <a:pt x="36" y="104"/>
                  </a:lnTo>
                  <a:lnTo>
                    <a:pt x="34" y="109"/>
                  </a:lnTo>
                  <a:lnTo>
                    <a:pt x="31" y="113"/>
                  </a:lnTo>
                  <a:lnTo>
                    <a:pt x="27" y="119"/>
                  </a:lnTo>
                  <a:lnTo>
                    <a:pt x="22" y="125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7" y="126"/>
                  </a:lnTo>
                  <a:lnTo>
                    <a:pt x="9" y="131"/>
                  </a:lnTo>
                  <a:lnTo>
                    <a:pt x="0" y="136"/>
                  </a:lnTo>
                  <a:lnTo>
                    <a:pt x="1" y="136"/>
                  </a:lnTo>
                  <a:lnTo>
                    <a:pt x="3" y="140"/>
                  </a:lnTo>
                  <a:lnTo>
                    <a:pt x="6" y="142"/>
                  </a:lnTo>
                  <a:lnTo>
                    <a:pt x="10" y="150"/>
                  </a:lnTo>
                  <a:lnTo>
                    <a:pt x="14" y="158"/>
                  </a:lnTo>
                  <a:lnTo>
                    <a:pt x="17" y="168"/>
                  </a:lnTo>
                  <a:lnTo>
                    <a:pt x="20" y="179"/>
                  </a:lnTo>
                  <a:lnTo>
                    <a:pt x="21" y="185"/>
                  </a:lnTo>
                  <a:lnTo>
                    <a:pt x="21" y="194"/>
                  </a:lnTo>
                  <a:lnTo>
                    <a:pt x="20" y="201"/>
                  </a:lnTo>
                  <a:lnTo>
                    <a:pt x="18" y="216"/>
                  </a:lnTo>
                  <a:lnTo>
                    <a:pt x="19" y="219"/>
                  </a:lnTo>
                  <a:lnTo>
                    <a:pt x="25" y="233"/>
                  </a:lnTo>
                  <a:lnTo>
                    <a:pt x="25" y="234"/>
                  </a:lnTo>
                  <a:lnTo>
                    <a:pt x="25" y="235"/>
                  </a:lnTo>
                  <a:lnTo>
                    <a:pt x="22" y="244"/>
                  </a:lnTo>
                  <a:lnTo>
                    <a:pt x="21" y="245"/>
                  </a:lnTo>
                  <a:lnTo>
                    <a:pt x="20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20" y="246"/>
                  </a:lnTo>
                  <a:lnTo>
                    <a:pt x="20" y="247"/>
                  </a:lnTo>
                  <a:lnTo>
                    <a:pt x="20" y="248"/>
                  </a:lnTo>
                  <a:lnTo>
                    <a:pt x="18" y="250"/>
                  </a:lnTo>
                  <a:lnTo>
                    <a:pt x="17" y="251"/>
                  </a:lnTo>
                  <a:lnTo>
                    <a:pt x="17" y="253"/>
                  </a:lnTo>
                  <a:lnTo>
                    <a:pt x="17" y="255"/>
                  </a:lnTo>
                  <a:lnTo>
                    <a:pt x="17" y="256"/>
                  </a:lnTo>
                  <a:lnTo>
                    <a:pt x="17" y="257"/>
                  </a:lnTo>
                  <a:lnTo>
                    <a:pt x="19" y="268"/>
                  </a:lnTo>
                  <a:lnTo>
                    <a:pt x="20" y="272"/>
                  </a:lnTo>
                  <a:lnTo>
                    <a:pt x="21" y="273"/>
                  </a:lnTo>
                  <a:lnTo>
                    <a:pt x="21" y="274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6"/>
                  </a:lnTo>
                  <a:lnTo>
                    <a:pt x="23" y="280"/>
                  </a:lnTo>
                  <a:lnTo>
                    <a:pt x="23" y="282"/>
                  </a:lnTo>
                  <a:lnTo>
                    <a:pt x="23" y="283"/>
                  </a:lnTo>
                  <a:lnTo>
                    <a:pt x="23" y="284"/>
                  </a:lnTo>
                  <a:lnTo>
                    <a:pt x="22" y="289"/>
                  </a:lnTo>
                  <a:lnTo>
                    <a:pt x="21" y="290"/>
                  </a:lnTo>
                  <a:lnTo>
                    <a:pt x="8" y="296"/>
                  </a:lnTo>
                  <a:lnTo>
                    <a:pt x="8" y="297"/>
                  </a:lnTo>
                  <a:lnTo>
                    <a:pt x="8" y="298"/>
                  </a:lnTo>
                  <a:lnTo>
                    <a:pt x="8" y="299"/>
                  </a:lnTo>
                  <a:lnTo>
                    <a:pt x="6" y="300"/>
                  </a:lnTo>
                  <a:lnTo>
                    <a:pt x="5" y="302"/>
                  </a:lnTo>
                  <a:lnTo>
                    <a:pt x="5" y="303"/>
                  </a:lnTo>
                  <a:lnTo>
                    <a:pt x="4" y="305"/>
                  </a:lnTo>
                  <a:lnTo>
                    <a:pt x="5" y="307"/>
                  </a:lnTo>
                  <a:lnTo>
                    <a:pt x="10" y="313"/>
                  </a:lnTo>
                  <a:lnTo>
                    <a:pt x="16" y="322"/>
                  </a:lnTo>
                  <a:lnTo>
                    <a:pt x="20" y="329"/>
                  </a:lnTo>
                  <a:lnTo>
                    <a:pt x="26" y="337"/>
                  </a:lnTo>
                  <a:lnTo>
                    <a:pt x="27" y="339"/>
                  </a:lnTo>
                  <a:lnTo>
                    <a:pt x="28" y="342"/>
                  </a:lnTo>
                  <a:lnTo>
                    <a:pt x="28" y="347"/>
                  </a:lnTo>
                  <a:lnTo>
                    <a:pt x="28" y="353"/>
                  </a:lnTo>
                  <a:lnTo>
                    <a:pt x="28" y="359"/>
                  </a:lnTo>
                  <a:lnTo>
                    <a:pt x="29" y="360"/>
                  </a:lnTo>
                  <a:lnTo>
                    <a:pt x="34" y="364"/>
                  </a:lnTo>
                  <a:lnTo>
                    <a:pt x="35" y="364"/>
                  </a:lnTo>
                  <a:lnTo>
                    <a:pt x="35" y="369"/>
                  </a:lnTo>
                  <a:lnTo>
                    <a:pt x="36" y="370"/>
                  </a:lnTo>
                  <a:lnTo>
                    <a:pt x="36" y="371"/>
                  </a:lnTo>
                  <a:lnTo>
                    <a:pt x="42" y="374"/>
                  </a:lnTo>
                  <a:lnTo>
                    <a:pt x="43" y="374"/>
                  </a:lnTo>
                  <a:lnTo>
                    <a:pt x="44" y="374"/>
                  </a:lnTo>
                  <a:lnTo>
                    <a:pt x="49" y="373"/>
                  </a:lnTo>
                  <a:lnTo>
                    <a:pt x="53" y="372"/>
                  </a:lnTo>
                  <a:lnTo>
                    <a:pt x="54" y="372"/>
                  </a:lnTo>
                  <a:lnTo>
                    <a:pt x="55" y="372"/>
                  </a:lnTo>
                  <a:lnTo>
                    <a:pt x="61" y="373"/>
                  </a:lnTo>
                  <a:lnTo>
                    <a:pt x="70" y="377"/>
                  </a:lnTo>
                  <a:lnTo>
                    <a:pt x="82" y="381"/>
                  </a:lnTo>
                  <a:lnTo>
                    <a:pt x="84" y="381"/>
                  </a:lnTo>
                  <a:lnTo>
                    <a:pt x="85" y="382"/>
                  </a:lnTo>
                  <a:lnTo>
                    <a:pt x="86" y="383"/>
                  </a:lnTo>
                  <a:lnTo>
                    <a:pt x="89" y="389"/>
                  </a:lnTo>
                  <a:lnTo>
                    <a:pt x="92" y="395"/>
                  </a:lnTo>
                  <a:lnTo>
                    <a:pt x="96" y="403"/>
                  </a:lnTo>
                  <a:lnTo>
                    <a:pt x="99" y="408"/>
                  </a:lnTo>
                  <a:lnTo>
                    <a:pt x="101" y="415"/>
                  </a:lnTo>
                  <a:lnTo>
                    <a:pt x="104" y="416"/>
                  </a:lnTo>
                  <a:lnTo>
                    <a:pt x="108" y="416"/>
                  </a:lnTo>
                  <a:lnTo>
                    <a:pt x="111" y="416"/>
                  </a:lnTo>
                  <a:lnTo>
                    <a:pt x="115" y="417"/>
                  </a:lnTo>
                  <a:lnTo>
                    <a:pt x="119" y="418"/>
                  </a:lnTo>
                  <a:lnTo>
                    <a:pt x="121" y="419"/>
                  </a:lnTo>
                  <a:lnTo>
                    <a:pt x="124" y="420"/>
                  </a:lnTo>
                  <a:lnTo>
                    <a:pt x="128" y="421"/>
                  </a:lnTo>
                  <a:lnTo>
                    <a:pt x="131" y="422"/>
                  </a:lnTo>
                  <a:lnTo>
                    <a:pt x="135" y="423"/>
                  </a:lnTo>
                  <a:lnTo>
                    <a:pt x="138" y="424"/>
                  </a:lnTo>
                  <a:lnTo>
                    <a:pt x="142" y="424"/>
                  </a:lnTo>
                  <a:lnTo>
                    <a:pt x="145" y="424"/>
                  </a:lnTo>
                  <a:lnTo>
                    <a:pt x="147" y="425"/>
                  </a:lnTo>
                  <a:lnTo>
                    <a:pt x="151" y="426"/>
                  </a:lnTo>
                  <a:lnTo>
                    <a:pt x="154" y="427"/>
                  </a:lnTo>
                  <a:lnTo>
                    <a:pt x="159" y="428"/>
                  </a:lnTo>
                  <a:lnTo>
                    <a:pt x="163" y="431"/>
                  </a:lnTo>
                  <a:lnTo>
                    <a:pt x="164" y="433"/>
                  </a:lnTo>
                  <a:lnTo>
                    <a:pt x="170" y="437"/>
                  </a:lnTo>
                  <a:lnTo>
                    <a:pt x="174" y="441"/>
                  </a:lnTo>
                  <a:lnTo>
                    <a:pt x="179" y="445"/>
                  </a:lnTo>
                  <a:lnTo>
                    <a:pt x="184" y="450"/>
                  </a:lnTo>
                  <a:lnTo>
                    <a:pt x="186" y="451"/>
                  </a:lnTo>
                  <a:lnTo>
                    <a:pt x="186" y="451"/>
                  </a:lnTo>
                  <a:lnTo>
                    <a:pt x="188" y="450"/>
                  </a:lnTo>
                  <a:lnTo>
                    <a:pt x="196" y="446"/>
                  </a:lnTo>
                  <a:lnTo>
                    <a:pt x="202" y="442"/>
                  </a:lnTo>
                  <a:lnTo>
                    <a:pt x="208" y="439"/>
                  </a:lnTo>
                  <a:lnTo>
                    <a:pt x="214" y="436"/>
                  </a:lnTo>
                  <a:lnTo>
                    <a:pt x="215" y="436"/>
                  </a:lnTo>
                  <a:lnTo>
                    <a:pt x="218" y="434"/>
                  </a:lnTo>
                  <a:lnTo>
                    <a:pt x="220" y="433"/>
                  </a:lnTo>
                  <a:lnTo>
                    <a:pt x="222" y="433"/>
                  </a:lnTo>
                  <a:lnTo>
                    <a:pt x="224" y="432"/>
                  </a:lnTo>
                  <a:lnTo>
                    <a:pt x="227" y="430"/>
                  </a:lnTo>
                  <a:lnTo>
                    <a:pt x="229" y="429"/>
                  </a:lnTo>
                  <a:lnTo>
                    <a:pt x="230" y="428"/>
                  </a:lnTo>
                  <a:lnTo>
                    <a:pt x="232" y="427"/>
                  </a:lnTo>
                  <a:lnTo>
                    <a:pt x="235" y="425"/>
                  </a:lnTo>
                  <a:lnTo>
                    <a:pt x="237" y="424"/>
                  </a:lnTo>
                  <a:lnTo>
                    <a:pt x="239" y="424"/>
                  </a:lnTo>
                  <a:lnTo>
                    <a:pt x="241" y="423"/>
                  </a:lnTo>
                  <a:lnTo>
                    <a:pt x="244" y="421"/>
                  </a:lnTo>
                  <a:lnTo>
                    <a:pt x="246" y="420"/>
                  </a:lnTo>
                  <a:lnTo>
                    <a:pt x="248" y="419"/>
                  </a:lnTo>
                  <a:lnTo>
                    <a:pt x="250" y="418"/>
                  </a:lnTo>
                  <a:lnTo>
                    <a:pt x="251" y="417"/>
                  </a:lnTo>
                  <a:lnTo>
                    <a:pt x="252" y="417"/>
                  </a:lnTo>
                  <a:lnTo>
                    <a:pt x="255" y="419"/>
                  </a:lnTo>
                  <a:lnTo>
                    <a:pt x="261" y="422"/>
                  </a:lnTo>
                  <a:lnTo>
                    <a:pt x="265" y="424"/>
                  </a:lnTo>
                  <a:lnTo>
                    <a:pt x="271" y="427"/>
                  </a:lnTo>
                  <a:lnTo>
                    <a:pt x="274" y="429"/>
                  </a:lnTo>
                  <a:lnTo>
                    <a:pt x="279" y="432"/>
                  </a:lnTo>
                  <a:lnTo>
                    <a:pt x="284" y="434"/>
                  </a:lnTo>
                  <a:lnTo>
                    <a:pt x="289" y="437"/>
                  </a:lnTo>
                  <a:lnTo>
                    <a:pt x="293" y="439"/>
                  </a:lnTo>
                  <a:lnTo>
                    <a:pt x="298" y="441"/>
                  </a:lnTo>
                  <a:lnTo>
                    <a:pt x="302" y="444"/>
                  </a:lnTo>
                  <a:lnTo>
                    <a:pt x="307" y="447"/>
                  </a:lnTo>
                  <a:lnTo>
                    <a:pt x="312" y="450"/>
                  </a:lnTo>
                  <a:lnTo>
                    <a:pt x="316" y="452"/>
                  </a:lnTo>
                  <a:lnTo>
                    <a:pt x="321" y="454"/>
                  </a:lnTo>
                  <a:lnTo>
                    <a:pt x="326" y="457"/>
                  </a:lnTo>
                  <a:lnTo>
                    <a:pt x="331" y="459"/>
                  </a:lnTo>
                  <a:lnTo>
                    <a:pt x="335" y="461"/>
                  </a:lnTo>
                  <a:lnTo>
                    <a:pt x="340" y="464"/>
                  </a:lnTo>
                  <a:lnTo>
                    <a:pt x="344" y="467"/>
                  </a:lnTo>
                  <a:lnTo>
                    <a:pt x="349" y="469"/>
                  </a:lnTo>
                  <a:lnTo>
                    <a:pt x="354" y="472"/>
                  </a:lnTo>
                  <a:lnTo>
                    <a:pt x="357" y="475"/>
                  </a:lnTo>
                  <a:lnTo>
                    <a:pt x="363" y="476"/>
                  </a:lnTo>
                  <a:lnTo>
                    <a:pt x="367" y="479"/>
                  </a:lnTo>
                  <a:lnTo>
                    <a:pt x="373" y="482"/>
                  </a:lnTo>
                  <a:lnTo>
                    <a:pt x="374" y="482"/>
                  </a:lnTo>
                  <a:lnTo>
                    <a:pt x="377" y="484"/>
                  </a:lnTo>
                  <a:lnTo>
                    <a:pt x="381" y="486"/>
                  </a:lnTo>
                  <a:lnTo>
                    <a:pt x="386" y="489"/>
                  </a:lnTo>
                  <a:lnTo>
                    <a:pt x="391" y="492"/>
                  </a:lnTo>
                  <a:lnTo>
                    <a:pt x="396" y="494"/>
                  </a:lnTo>
                  <a:lnTo>
                    <a:pt x="400" y="496"/>
                  </a:lnTo>
                  <a:lnTo>
                    <a:pt x="405" y="499"/>
                  </a:lnTo>
                  <a:lnTo>
                    <a:pt x="409" y="501"/>
                  </a:lnTo>
                  <a:lnTo>
                    <a:pt x="414" y="503"/>
                  </a:lnTo>
                  <a:lnTo>
                    <a:pt x="419" y="506"/>
                  </a:lnTo>
                  <a:lnTo>
                    <a:pt x="423" y="509"/>
                  </a:lnTo>
                  <a:lnTo>
                    <a:pt x="428" y="511"/>
                  </a:lnTo>
                  <a:lnTo>
                    <a:pt x="433" y="514"/>
                  </a:lnTo>
                  <a:lnTo>
                    <a:pt x="437" y="516"/>
                  </a:lnTo>
                  <a:lnTo>
                    <a:pt x="442" y="518"/>
                  </a:lnTo>
                  <a:lnTo>
                    <a:pt x="446" y="521"/>
                  </a:lnTo>
                  <a:lnTo>
                    <a:pt x="451" y="524"/>
                  </a:lnTo>
                  <a:lnTo>
                    <a:pt x="456" y="526"/>
                  </a:lnTo>
                  <a:lnTo>
                    <a:pt x="461" y="528"/>
                  </a:lnTo>
                  <a:lnTo>
                    <a:pt x="465" y="531"/>
                  </a:lnTo>
                  <a:lnTo>
                    <a:pt x="469" y="533"/>
                  </a:lnTo>
                  <a:lnTo>
                    <a:pt x="475" y="535"/>
                  </a:lnTo>
                  <a:lnTo>
                    <a:pt x="479" y="538"/>
                  </a:lnTo>
                  <a:lnTo>
                    <a:pt x="485" y="541"/>
                  </a:lnTo>
                  <a:lnTo>
                    <a:pt x="488" y="544"/>
                  </a:lnTo>
                  <a:lnTo>
                    <a:pt x="493" y="546"/>
                  </a:lnTo>
                  <a:lnTo>
                    <a:pt x="498" y="548"/>
                  </a:lnTo>
                  <a:lnTo>
                    <a:pt x="502" y="550"/>
                  </a:lnTo>
                  <a:lnTo>
                    <a:pt x="508" y="552"/>
                  </a:lnTo>
                  <a:lnTo>
                    <a:pt x="511" y="555"/>
                  </a:lnTo>
                  <a:lnTo>
                    <a:pt x="516" y="558"/>
                  </a:lnTo>
                  <a:lnTo>
                    <a:pt x="521" y="561"/>
                  </a:lnTo>
                  <a:lnTo>
                    <a:pt x="526" y="563"/>
                  </a:lnTo>
                  <a:lnTo>
                    <a:pt x="530" y="565"/>
                  </a:lnTo>
                  <a:lnTo>
                    <a:pt x="535" y="568"/>
                  </a:lnTo>
                  <a:lnTo>
                    <a:pt x="540" y="569"/>
                  </a:lnTo>
                  <a:lnTo>
                    <a:pt x="544" y="572"/>
                  </a:lnTo>
                  <a:lnTo>
                    <a:pt x="549" y="575"/>
                  </a:lnTo>
                  <a:lnTo>
                    <a:pt x="553" y="578"/>
                  </a:lnTo>
                  <a:lnTo>
                    <a:pt x="553" y="572"/>
                  </a:lnTo>
                  <a:lnTo>
                    <a:pt x="553" y="568"/>
                  </a:lnTo>
                  <a:lnTo>
                    <a:pt x="553" y="562"/>
                  </a:lnTo>
                  <a:lnTo>
                    <a:pt x="553" y="557"/>
                  </a:lnTo>
                  <a:lnTo>
                    <a:pt x="560" y="557"/>
                  </a:lnTo>
                  <a:lnTo>
                    <a:pt x="563" y="557"/>
                  </a:lnTo>
                  <a:lnTo>
                    <a:pt x="568" y="557"/>
                  </a:lnTo>
                  <a:lnTo>
                    <a:pt x="572" y="557"/>
                  </a:lnTo>
                  <a:lnTo>
                    <a:pt x="577" y="557"/>
                  </a:lnTo>
                  <a:lnTo>
                    <a:pt x="581" y="557"/>
                  </a:lnTo>
                  <a:lnTo>
                    <a:pt x="587" y="557"/>
                  </a:lnTo>
                  <a:lnTo>
                    <a:pt x="591" y="557"/>
                  </a:lnTo>
                  <a:lnTo>
                    <a:pt x="592" y="557"/>
                  </a:lnTo>
                  <a:lnTo>
                    <a:pt x="592" y="552"/>
                  </a:lnTo>
                  <a:lnTo>
                    <a:pt x="592" y="548"/>
                  </a:lnTo>
                  <a:lnTo>
                    <a:pt x="592" y="545"/>
                  </a:lnTo>
                  <a:lnTo>
                    <a:pt x="592" y="541"/>
                  </a:lnTo>
                  <a:lnTo>
                    <a:pt x="592" y="537"/>
                  </a:lnTo>
                  <a:lnTo>
                    <a:pt x="592" y="532"/>
                  </a:lnTo>
                  <a:lnTo>
                    <a:pt x="592" y="527"/>
                  </a:lnTo>
                  <a:lnTo>
                    <a:pt x="592" y="522"/>
                  </a:lnTo>
                  <a:lnTo>
                    <a:pt x="592" y="517"/>
                  </a:lnTo>
                  <a:lnTo>
                    <a:pt x="592" y="512"/>
                  </a:lnTo>
                  <a:lnTo>
                    <a:pt x="592" y="507"/>
                  </a:lnTo>
                  <a:lnTo>
                    <a:pt x="592" y="502"/>
                  </a:lnTo>
                  <a:lnTo>
                    <a:pt x="592" y="497"/>
                  </a:lnTo>
                  <a:lnTo>
                    <a:pt x="592" y="492"/>
                  </a:lnTo>
                  <a:lnTo>
                    <a:pt x="592" y="486"/>
                  </a:lnTo>
                  <a:lnTo>
                    <a:pt x="592" y="482"/>
                  </a:lnTo>
                  <a:lnTo>
                    <a:pt x="592" y="477"/>
                  </a:lnTo>
                  <a:lnTo>
                    <a:pt x="592" y="465"/>
                  </a:lnTo>
                  <a:lnTo>
                    <a:pt x="592" y="453"/>
                  </a:lnTo>
                  <a:lnTo>
                    <a:pt x="592" y="441"/>
                  </a:lnTo>
                  <a:lnTo>
                    <a:pt x="592" y="429"/>
                  </a:lnTo>
                  <a:lnTo>
                    <a:pt x="592" y="416"/>
                  </a:lnTo>
                  <a:lnTo>
                    <a:pt x="592" y="405"/>
                  </a:lnTo>
                  <a:lnTo>
                    <a:pt x="592" y="393"/>
                  </a:lnTo>
                  <a:lnTo>
                    <a:pt x="592" y="381"/>
                  </a:lnTo>
                  <a:lnTo>
                    <a:pt x="592" y="369"/>
                  </a:lnTo>
                  <a:lnTo>
                    <a:pt x="592" y="356"/>
                  </a:lnTo>
                  <a:lnTo>
                    <a:pt x="592" y="345"/>
                  </a:lnTo>
                  <a:lnTo>
                    <a:pt x="592" y="332"/>
                  </a:lnTo>
                  <a:lnTo>
                    <a:pt x="592" y="321"/>
                  </a:lnTo>
                  <a:lnTo>
                    <a:pt x="592" y="308"/>
                  </a:lnTo>
                  <a:lnTo>
                    <a:pt x="592" y="296"/>
                  </a:lnTo>
                  <a:lnTo>
                    <a:pt x="592" y="284"/>
                  </a:lnTo>
                  <a:lnTo>
                    <a:pt x="592" y="275"/>
                  </a:lnTo>
                  <a:lnTo>
                    <a:pt x="592" y="267"/>
                  </a:lnTo>
                  <a:lnTo>
                    <a:pt x="592" y="264"/>
                  </a:lnTo>
                  <a:lnTo>
                    <a:pt x="592" y="249"/>
                  </a:lnTo>
                  <a:lnTo>
                    <a:pt x="592" y="243"/>
                  </a:lnTo>
                  <a:lnTo>
                    <a:pt x="592" y="241"/>
                  </a:lnTo>
                  <a:lnTo>
                    <a:pt x="592" y="226"/>
                  </a:lnTo>
                  <a:lnTo>
                    <a:pt x="592" y="223"/>
                  </a:lnTo>
                  <a:lnTo>
                    <a:pt x="592" y="205"/>
                  </a:lnTo>
                  <a:lnTo>
                    <a:pt x="592" y="189"/>
                  </a:lnTo>
                  <a:lnTo>
                    <a:pt x="592" y="181"/>
                  </a:lnTo>
                  <a:lnTo>
                    <a:pt x="592" y="177"/>
                  </a:lnTo>
                  <a:lnTo>
                    <a:pt x="591" y="174"/>
                  </a:lnTo>
                  <a:lnTo>
                    <a:pt x="591" y="171"/>
                  </a:lnTo>
                  <a:lnTo>
                    <a:pt x="587" y="164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7" y="158"/>
                  </a:lnTo>
                  <a:lnTo>
                    <a:pt x="587" y="157"/>
                  </a:lnTo>
                  <a:lnTo>
                    <a:pt x="587" y="155"/>
                  </a:lnTo>
                  <a:lnTo>
                    <a:pt x="585" y="151"/>
                  </a:lnTo>
                  <a:lnTo>
                    <a:pt x="585" y="150"/>
                  </a:lnTo>
                  <a:lnTo>
                    <a:pt x="585" y="147"/>
                  </a:lnTo>
                  <a:lnTo>
                    <a:pt x="585" y="146"/>
                  </a:lnTo>
                  <a:lnTo>
                    <a:pt x="585" y="145"/>
                  </a:lnTo>
                  <a:lnTo>
                    <a:pt x="581" y="137"/>
                  </a:lnTo>
                  <a:lnTo>
                    <a:pt x="580" y="135"/>
                  </a:lnTo>
                  <a:lnTo>
                    <a:pt x="580" y="134"/>
                  </a:lnTo>
                  <a:lnTo>
                    <a:pt x="580" y="133"/>
                  </a:lnTo>
                  <a:lnTo>
                    <a:pt x="581" y="132"/>
                  </a:lnTo>
                  <a:lnTo>
                    <a:pt x="582" y="128"/>
                  </a:lnTo>
                  <a:lnTo>
                    <a:pt x="583" y="127"/>
                  </a:lnTo>
                  <a:lnTo>
                    <a:pt x="583" y="126"/>
                  </a:lnTo>
                  <a:lnTo>
                    <a:pt x="585" y="125"/>
                  </a:lnTo>
                  <a:lnTo>
                    <a:pt x="586" y="124"/>
                  </a:lnTo>
                  <a:lnTo>
                    <a:pt x="588" y="120"/>
                  </a:lnTo>
                  <a:lnTo>
                    <a:pt x="588" y="118"/>
                  </a:lnTo>
                  <a:lnTo>
                    <a:pt x="589" y="117"/>
                  </a:lnTo>
                  <a:lnTo>
                    <a:pt x="589" y="117"/>
                  </a:lnTo>
                  <a:lnTo>
                    <a:pt x="590" y="114"/>
                  </a:lnTo>
                  <a:lnTo>
                    <a:pt x="591" y="111"/>
                  </a:lnTo>
                  <a:lnTo>
                    <a:pt x="591" y="109"/>
                  </a:lnTo>
                  <a:lnTo>
                    <a:pt x="592" y="108"/>
                  </a:lnTo>
                  <a:lnTo>
                    <a:pt x="592" y="107"/>
                  </a:lnTo>
                  <a:lnTo>
                    <a:pt x="592" y="105"/>
                  </a:lnTo>
                  <a:lnTo>
                    <a:pt x="590" y="101"/>
                  </a:lnTo>
                  <a:lnTo>
                    <a:pt x="589" y="99"/>
                  </a:lnTo>
                  <a:lnTo>
                    <a:pt x="588" y="96"/>
                  </a:lnTo>
                  <a:lnTo>
                    <a:pt x="587" y="95"/>
                  </a:lnTo>
                  <a:lnTo>
                    <a:pt x="587" y="91"/>
                  </a:lnTo>
                  <a:lnTo>
                    <a:pt x="587" y="87"/>
                  </a:lnTo>
                  <a:lnTo>
                    <a:pt x="587" y="83"/>
                  </a:lnTo>
                  <a:lnTo>
                    <a:pt x="587" y="82"/>
                  </a:lnTo>
                  <a:lnTo>
                    <a:pt x="587" y="80"/>
                  </a:lnTo>
                  <a:lnTo>
                    <a:pt x="594" y="74"/>
                  </a:lnTo>
                  <a:lnTo>
                    <a:pt x="594" y="72"/>
                  </a:lnTo>
                  <a:lnTo>
                    <a:pt x="595" y="70"/>
                  </a:lnTo>
                  <a:lnTo>
                    <a:pt x="597" y="68"/>
                  </a:lnTo>
                  <a:lnTo>
                    <a:pt x="596" y="66"/>
                  </a:lnTo>
                  <a:lnTo>
                    <a:pt x="596" y="66"/>
                  </a:lnTo>
                  <a:lnTo>
                    <a:pt x="596" y="65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3" y="59"/>
                  </a:lnTo>
                  <a:lnTo>
                    <a:pt x="594" y="58"/>
                  </a:lnTo>
                  <a:lnTo>
                    <a:pt x="594" y="57"/>
                  </a:lnTo>
                  <a:lnTo>
                    <a:pt x="593" y="55"/>
                  </a:lnTo>
                  <a:lnTo>
                    <a:pt x="592" y="54"/>
                  </a:lnTo>
                  <a:lnTo>
                    <a:pt x="587" y="53"/>
                  </a:lnTo>
                  <a:lnTo>
                    <a:pt x="586" y="52"/>
                  </a:lnTo>
                  <a:lnTo>
                    <a:pt x="584" y="52"/>
                  </a:lnTo>
                  <a:lnTo>
                    <a:pt x="583" y="52"/>
                  </a:lnTo>
                  <a:lnTo>
                    <a:pt x="583" y="51"/>
                  </a:lnTo>
                  <a:lnTo>
                    <a:pt x="582" y="51"/>
                  </a:lnTo>
                  <a:lnTo>
                    <a:pt x="581" y="51"/>
                  </a:lnTo>
                  <a:lnTo>
                    <a:pt x="579" y="51"/>
                  </a:lnTo>
                  <a:lnTo>
                    <a:pt x="578" y="51"/>
                  </a:lnTo>
                  <a:lnTo>
                    <a:pt x="578" y="52"/>
                  </a:lnTo>
                  <a:lnTo>
                    <a:pt x="575" y="53"/>
                  </a:lnTo>
                  <a:lnTo>
                    <a:pt x="565" y="52"/>
                  </a:lnTo>
                  <a:lnTo>
                    <a:pt x="558" y="52"/>
                  </a:lnTo>
                  <a:lnTo>
                    <a:pt x="557" y="52"/>
                  </a:lnTo>
                  <a:lnTo>
                    <a:pt x="554" y="50"/>
                  </a:lnTo>
                  <a:lnTo>
                    <a:pt x="553" y="50"/>
                  </a:lnTo>
                  <a:lnTo>
                    <a:pt x="554" y="49"/>
                  </a:lnTo>
                  <a:lnTo>
                    <a:pt x="549" y="47"/>
                  </a:lnTo>
                  <a:lnTo>
                    <a:pt x="542" y="45"/>
                  </a:lnTo>
                  <a:lnTo>
                    <a:pt x="536" y="45"/>
                  </a:lnTo>
                  <a:lnTo>
                    <a:pt x="532" y="45"/>
                  </a:lnTo>
                  <a:lnTo>
                    <a:pt x="531" y="44"/>
                  </a:lnTo>
                  <a:lnTo>
                    <a:pt x="530" y="43"/>
                  </a:lnTo>
                  <a:lnTo>
                    <a:pt x="529" y="43"/>
                  </a:lnTo>
                  <a:lnTo>
                    <a:pt x="528" y="43"/>
                  </a:lnTo>
                  <a:lnTo>
                    <a:pt x="528" y="44"/>
                  </a:lnTo>
                  <a:lnTo>
                    <a:pt x="527" y="44"/>
                  </a:lnTo>
                  <a:lnTo>
                    <a:pt x="527" y="43"/>
                  </a:lnTo>
                  <a:lnTo>
                    <a:pt x="526" y="43"/>
                  </a:lnTo>
                  <a:lnTo>
                    <a:pt x="526" y="41"/>
                  </a:lnTo>
                  <a:lnTo>
                    <a:pt x="525" y="40"/>
                  </a:lnTo>
                  <a:lnTo>
                    <a:pt x="524" y="40"/>
                  </a:lnTo>
                  <a:lnTo>
                    <a:pt x="523" y="40"/>
                  </a:lnTo>
                  <a:lnTo>
                    <a:pt x="520" y="39"/>
                  </a:lnTo>
                  <a:lnTo>
                    <a:pt x="519" y="38"/>
                  </a:lnTo>
                  <a:lnTo>
                    <a:pt x="519" y="37"/>
                  </a:lnTo>
                  <a:lnTo>
                    <a:pt x="520" y="33"/>
                  </a:lnTo>
                  <a:lnTo>
                    <a:pt x="521" y="34"/>
                  </a:lnTo>
                  <a:lnTo>
                    <a:pt x="521" y="35"/>
                  </a:lnTo>
                  <a:lnTo>
                    <a:pt x="522" y="32"/>
                  </a:lnTo>
                  <a:lnTo>
                    <a:pt x="522" y="32"/>
                  </a:lnTo>
                  <a:lnTo>
                    <a:pt x="521" y="31"/>
                  </a:lnTo>
                  <a:lnTo>
                    <a:pt x="521" y="30"/>
                  </a:lnTo>
                  <a:lnTo>
                    <a:pt x="520" y="30"/>
                  </a:lnTo>
                  <a:lnTo>
                    <a:pt x="520" y="27"/>
                  </a:lnTo>
                  <a:lnTo>
                    <a:pt x="521" y="26"/>
                  </a:lnTo>
                  <a:lnTo>
                    <a:pt x="521" y="25"/>
                  </a:lnTo>
                  <a:lnTo>
                    <a:pt x="520" y="24"/>
                  </a:lnTo>
                  <a:lnTo>
                    <a:pt x="519" y="24"/>
                  </a:lnTo>
                  <a:lnTo>
                    <a:pt x="517" y="23"/>
                  </a:lnTo>
                  <a:lnTo>
                    <a:pt x="516" y="23"/>
                  </a:lnTo>
                  <a:lnTo>
                    <a:pt x="514" y="23"/>
                  </a:lnTo>
                  <a:lnTo>
                    <a:pt x="512" y="23"/>
                  </a:lnTo>
                  <a:lnTo>
                    <a:pt x="511" y="22"/>
                  </a:lnTo>
                  <a:lnTo>
                    <a:pt x="510" y="21"/>
                  </a:lnTo>
                  <a:lnTo>
                    <a:pt x="501" y="18"/>
                  </a:lnTo>
                  <a:lnTo>
                    <a:pt x="499" y="18"/>
                  </a:lnTo>
                  <a:lnTo>
                    <a:pt x="498" y="17"/>
                  </a:lnTo>
                  <a:lnTo>
                    <a:pt x="497" y="16"/>
                  </a:lnTo>
                  <a:lnTo>
                    <a:pt x="493" y="14"/>
                  </a:lnTo>
                  <a:lnTo>
                    <a:pt x="492" y="14"/>
                  </a:lnTo>
                  <a:lnTo>
                    <a:pt x="488" y="14"/>
                  </a:lnTo>
                  <a:lnTo>
                    <a:pt x="486" y="13"/>
                  </a:lnTo>
                  <a:lnTo>
                    <a:pt x="486" y="12"/>
                  </a:lnTo>
                  <a:lnTo>
                    <a:pt x="485" y="11"/>
                  </a:lnTo>
                  <a:lnTo>
                    <a:pt x="485" y="10"/>
                  </a:lnTo>
                  <a:lnTo>
                    <a:pt x="485" y="10"/>
                  </a:lnTo>
                  <a:lnTo>
                    <a:pt x="484" y="10"/>
                  </a:lnTo>
                  <a:lnTo>
                    <a:pt x="484" y="11"/>
                  </a:lnTo>
                  <a:lnTo>
                    <a:pt x="483" y="11"/>
                  </a:lnTo>
                  <a:lnTo>
                    <a:pt x="475" y="12"/>
                  </a:lnTo>
                  <a:lnTo>
                    <a:pt x="473" y="12"/>
                  </a:lnTo>
                  <a:lnTo>
                    <a:pt x="471" y="12"/>
                  </a:lnTo>
                  <a:lnTo>
                    <a:pt x="469" y="11"/>
                  </a:lnTo>
                  <a:lnTo>
                    <a:pt x="468" y="10"/>
                  </a:lnTo>
                  <a:lnTo>
                    <a:pt x="467" y="11"/>
                  </a:lnTo>
                  <a:lnTo>
                    <a:pt x="465" y="11"/>
                  </a:lnTo>
                  <a:lnTo>
                    <a:pt x="459" y="16"/>
                  </a:lnTo>
                  <a:lnTo>
                    <a:pt x="457" y="17"/>
                  </a:lnTo>
                  <a:lnTo>
                    <a:pt x="454" y="18"/>
                  </a:lnTo>
                  <a:lnTo>
                    <a:pt x="452" y="18"/>
                  </a:lnTo>
                  <a:lnTo>
                    <a:pt x="444" y="18"/>
                  </a:lnTo>
                  <a:lnTo>
                    <a:pt x="443" y="18"/>
                  </a:lnTo>
                  <a:lnTo>
                    <a:pt x="439" y="21"/>
                  </a:lnTo>
                  <a:lnTo>
                    <a:pt x="434" y="24"/>
                  </a:lnTo>
                  <a:lnTo>
                    <a:pt x="425" y="28"/>
                  </a:lnTo>
                  <a:lnTo>
                    <a:pt x="420" y="32"/>
                  </a:lnTo>
                  <a:lnTo>
                    <a:pt x="419" y="32"/>
                  </a:lnTo>
                  <a:lnTo>
                    <a:pt x="418" y="33"/>
                  </a:lnTo>
                  <a:lnTo>
                    <a:pt x="417" y="34"/>
                  </a:lnTo>
                  <a:lnTo>
                    <a:pt x="414" y="37"/>
                  </a:lnTo>
                  <a:lnTo>
                    <a:pt x="414" y="38"/>
                  </a:lnTo>
                  <a:lnTo>
                    <a:pt x="406" y="45"/>
                  </a:lnTo>
                  <a:lnTo>
                    <a:pt x="405" y="47"/>
                  </a:lnTo>
                  <a:lnTo>
                    <a:pt x="401" y="53"/>
                  </a:lnTo>
                  <a:lnTo>
                    <a:pt x="401" y="54"/>
                  </a:lnTo>
                  <a:lnTo>
                    <a:pt x="401" y="55"/>
                  </a:lnTo>
                  <a:lnTo>
                    <a:pt x="401" y="56"/>
                  </a:lnTo>
                  <a:lnTo>
                    <a:pt x="400" y="57"/>
                  </a:lnTo>
                  <a:lnTo>
                    <a:pt x="400" y="61"/>
                  </a:lnTo>
                  <a:lnTo>
                    <a:pt x="400" y="64"/>
                  </a:lnTo>
                  <a:lnTo>
                    <a:pt x="400" y="66"/>
                  </a:lnTo>
                  <a:lnTo>
                    <a:pt x="400" y="66"/>
                  </a:lnTo>
                  <a:lnTo>
                    <a:pt x="401" y="68"/>
                  </a:lnTo>
                  <a:lnTo>
                    <a:pt x="401" y="69"/>
                  </a:lnTo>
                  <a:lnTo>
                    <a:pt x="401" y="71"/>
                  </a:lnTo>
                  <a:lnTo>
                    <a:pt x="401" y="72"/>
                  </a:lnTo>
                  <a:lnTo>
                    <a:pt x="404" y="79"/>
                  </a:lnTo>
                  <a:lnTo>
                    <a:pt x="405" y="81"/>
                  </a:lnTo>
                  <a:lnTo>
                    <a:pt x="407" y="83"/>
                  </a:lnTo>
                  <a:lnTo>
                    <a:pt x="408" y="83"/>
                  </a:lnTo>
                  <a:lnTo>
                    <a:pt x="408" y="86"/>
                  </a:lnTo>
                  <a:lnTo>
                    <a:pt x="409" y="88"/>
                  </a:lnTo>
                  <a:lnTo>
                    <a:pt x="409" y="93"/>
                  </a:lnTo>
                  <a:lnTo>
                    <a:pt x="409" y="94"/>
                  </a:lnTo>
                  <a:lnTo>
                    <a:pt x="408" y="100"/>
                  </a:lnTo>
                  <a:lnTo>
                    <a:pt x="405" y="105"/>
                  </a:lnTo>
                  <a:lnTo>
                    <a:pt x="404" y="106"/>
                  </a:lnTo>
                  <a:lnTo>
                    <a:pt x="403" y="107"/>
                  </a:lnTo>
                  <a:lnTo>
                    <a:pt x="401" y="108"/>
                  </a:lnTo>
                  <a:lnTo>
                    <a:pt x="400" y="111"/>
                  </a:lnTo>
                  <a:lnTo>
                    <a:pt x="394" y="118"/>
                  </a:lnTo>
                  <a:lnTo>
                    <a:pt x="389" y="122"/>
                  </a:lnTo>
                  <a:lnTo>
                    <a:pt x="389" y="123"/>
                  </a:lnTo>
                  <a:lnTo>
                    <a:pt x="387" y="123"/>
                  </a:lnTo>
                  <a:lnTo>
                    <a:pt x="386" y="124"/>
                  </a:lnTo>
                  <a:lnTo>
                    <a:pt x="382" y="126"/>
                  </a:lnTo>
                  <a:lnTo>
                    <a:pt x="379" y="128"/>
                  </a:lnTo>
                  <a:lnTo>
                    <a:pt x="377" y="128"/>
                  </a:lnTo>
                  <a:lnTo>
                    <a:pt x="375" y="129"/>
                  </a:lnTo>
                  <a:lnTo>
                    <a:pt x="372" y="129"/>
                  </a:lnTo>
                  <a:lnTo>
                    <a:pt x="368" y="129"/>
                  </a:lnTo>
                  <a:lnTo>
                    <a:pt x="365" y="129"/>
                  </a:lnTo>
                  <a:lnTo>
                    <a:pt x="363" y="128"/>
                  </a:lnTo>
                  <a:lnTo>
                    <a:pt x="357" y="125"/>
                  </a:lnTo>
                  <a:lnTo>
                    <a:pt x="357" y="124"/>
                  </a:lnTo>
                  <a:lnTo>
                    <a:pt x="356" y="124"/>
                  </a:lnTo>
                  <a:lnTo>
                    <a:pt x="353" y="122"/>
                  </a:lnTo>
                  <a:lnTo>
                    <a:pt x="352" y="121"/>
                  </a:lnTo>
                  <a:lnTo>
                    <a:pt x="350" y="118"/>
                  </a:lnTo>
                  <a:lnTo>
                    <a:pt x="340" y="112"/>
                  </a:lnTo>
                  <a:lnTo>
                    <a:pt x="337" y="108"/>
                  </a:lnTo>
                  <a:lnTo>
                    <a:pt x="336" y="108"/>
                  </a:lnTo>
                  <a:lnTo>
                    <a:pt x="335" y="107"/>
                  </a:lnTo>
                  <a:lnTo>
                    <a:pt x="329" y="104"/>
                  </a:lnTo>
                  <a:lnTo>
                    <a:pt x="325" y="103"/>
                  </a:lnTo>
                  <a:lnTo>
                    <a:pt x="324" y="102"/>
                  </a:lnTo>
                  <a:lnTo>
                    <a:pt x="323" y="100"/>
                  </a:lnTo>
                  <a:lnTo>
                    <a:pt x="323" y="100"/>
                  </a:lnTo>
                  <a:lnTo>
                    <a:pt x="320" y="100"/>
                  </a:lnTo>
                  <a:lnTo>
                    <a:pt x="316" y="99"/>
                  </a:lnTo>
                  <a:lnTo>
                    <a:pt x="315" y="97"/>
                  </a:lnTo>
                  <a:lnTo>
                    <a:pt x="308" y="95"/>
                  </a:lnTo>
                  <a:lnTo>
                    <a:pt x="307" y="95"/>
                  </a:lnTo>
                  <a:lnTo>
                    <a:pt x="306" y="94"/>
                  </a:lnTo>
                  <a:lnTo>
                    <a:pt x="306" y="93"/>
                  </a:lnTo>
                  <a:lnTo>
                    <a:pt x="305" y="93"/>
                  </a:lnTo>
                  <a:lnTo>
                    <a:pt x="305" y="93"/>
                  </a:lnTo>
                  <a:lnTo>
                    <a:pt x="303" y="93"/>
                  </a:lnTo>
                  <a:lnTo>
                    <a:pt x="297" y="92"/>
                  </a:lnTo>
                  <a:lnTo>
                    <a:pt x="289" y="89"/>
                  </a:lnTo>
                  <a:lnTo>
                    <a:pt x="281" y="87"/>
                  </a:lnTo>
                  <a:lnTo>
                    <a:pt x="267" y="87"/>
                  </a:lnTo>
                  <a:lnTo>
                    <a:pt x="255" y="85"/>
                  </a:lnTo>
                  <a:lnTo>
                    <a:pt x="245" y="80"/>
                  </a:lnTo>
                  <a:lnTo>
                    <a:pt x="241" y="77"/>
                  </a:lnTo>
                  <a:lnTo>
                    <a:pt x="238" y="74"/>
                  </a:lnTo>
                  <a:lnTo>
                    <a:pt x="235" y="70"/>
                  </a:lnTo>
                  <a:lnTo>
                    <a:pt x="234" y="68"/>
                  </a:lnTo>
                  <a:lnTo>
                    <a:pt x="229" y="56"/>
                  </a:lnTo>
                  <a:lnTo>
                    <a:pt x="229" y="54"/>
                  </a:lnTo>
                  <a:lnTo>
                    <a:pt x="229" y="50"/>
                  </a:lnTo>
                  <a:lnTo>
                    <a:pt x="229" y="50"/>
                  </a:lnTo>
                  <a:lnTo>
                    <a:pt x="229" y="49"/>
                  </a:lnTo>
                  <a:lnTo>
                    <a:pt x="229" y="47"/>
                  </a:lnTo>
                  <a:lnTo>
                    <a:pt x="229" y="46"/>
                  </a:lnTo>
                  <a:lnTo>
                    <a:pt x="229" y="45"/>
                  </a:lnTo>
                  <a:lnTo>
                    <a:pt x="228" y="43"/>
                  </a:lnTo>
                  <a:lnTo>
                    <a:pt x="227" y="41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6" y="38"/>
                  </a:lnTo>
                  <a:lnTo>
                    <a:pt x="224" y="37"/>
                  </a:lnTo>
                  <a:lnTo>
                    <a:pt x="223" y="35"/>
                  </a:lnTo>
                  <a:lnTo>
                    <a:pt x="222" y="35"/>
                  </a:lnTo>
                  <a:lnTo>
                    <a:pt x="221" y="35"/>
                  </a:lnTo>
                  <a:lnTo>
                    <a:pt x="220" y="34"/>
                  </a:lnTo>
                  <a:lnTo>
                    <a:pt x="212" y="32"/>
                  </a:lnTo>
                  <a:lnTo>
                    <a:pt x="205" y="32"/>
                  </a:lnTo>
                  <a:lnTo>
                    <a:pt x="204" y="32"/>
                  </a:lnTo>
                  <a:lnTo>
                    <a:pt x="203" y="32"/>
                  </a:lnTo>
                  <a:lnTo>
                    <a:pt x="203" y="31"/>
                  </a:lnTo>
                  <a:lnTo>
                    <a:pt x="202" y="31"/>
                  </a:lnTo>
                  <a:lnTo>
                    <a:pt x="196" y="29"/>
                  </a:lnTo>
                  <a:lnTo>
                    <a:pt x="195" y="29"/>
                  </a:lnTo>
                  <a:lnTo>
                    <a:pt x="193" y="28"/>
                  </a:lnTo>
                  <a:lnTo>
                    <a:pt x="189" y="25"/>
                  </a:lnTo>
                  <a:lnTo>
                    <a:pt x="187" y="23"/>
                  </a:lnTo>
                  <a:lnTo>
                    <a:pt x="186" y="23"/>
                  </a:lnTo>
                  <a:lnTo>
                    <a:pt x="186" y="22"/>
                  </a:lnTo>
                  <a:lnTo>
                    <a:pt x="185" y="21"/>
                  </a:lnTo>
                  <a:lnTo>
                    <a:pt x="178" y="20"/>
                  </a:lnTo>
                  <a:lnTo>
                    <a:pt x="175" y="18"/>
                  </a:lnTo>
                  <a:lnTo>
                    <a:pt x="171" y="17"/>
                  </a:lnTo>
                  <a:lnTo>
                    <a:pt x="170" y="17"/>
                  </a:lnTo>
                  <a:lnTo>
                    <a:pt x="164" y="17"/>
                  </a:lnTo>
                  <a:lnTo>
                    <a:pt x="162" y="17"/>
                  </a:lnTo>
                  <a:lnTo>
                    <a:pt x="154" y="13"/>
                  </a:lnTo>
                  <a:lnTo>
                    <a:pt x="153" y="13"/>
                  </a:lnTo>
                  <a:lnTo>
                    <a:pt x="153" y="12"/>
                  </a:lnTo>
                  <a:lnTo>
                    <a:pt x="150" y="12"/>
                  </a:lnTo>
                  <a:lnTo>
                    <a:pt x="147" y="12"/>
                  </a:lnTo>
                  <a:lnTo>
                    <a:pt x="146" y="12"/>
                  </a:lnTo>
                  <a:lnTo>
                    <a:pt x="145" y="12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34" y="17"/>
                  </a:lnTo>
                  <a:lnTo>
                    <a:pt x="130" y="17"/>
                  </a:lnTo>
                  <a:lnTo>
                    <a:pt x="116" y="15"/>
                  </a:lnTo>
                  <a:lnTo>
                    <a:pt x="114" y="15"/>
                  </a:lnTo>
                  <a:lnTo>
                    <a:pt x="111" y="14"/>
                  </a:lnTo>
                  <a:lnTo>
                    <a:pt x="109" y="12"/>
                  </a:lnTo>
                  <a:lnTo>
                    <a:pt x="107" y="12"/>
                  </a:lnTo>
                  <a:lnTo>
                    <a:pt x="105" y="10"/>
                  </a:lnTo>
                  <a:lnTo>
                    <a:pt x="97" y="5"/>
                  </a:lnTo>
                  <a:lnTo>
                    <a:pt x="94" y="4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89" y="4"/>
                  </a:lnTo>
                  <a:lnTo>
                    <a:pt x="87" y="3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5" name="Freeform 258">
              <a:extLst>
                <a:ext uri="{FF2B5EF4-FFF2-40B4-BE49-F238E27FC236}">
                  <a16:creationId xmlns:a16="http://schemas.microsoft.com/office/drawing/2014/main" id="{A3352605-1E37-3DE7-4E17-0CD2B895A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663" y="2884488"/>
              <a:ext cx="12700" cy="12700"/>
            </a:xfrm>
            <a:custGeom>
              <a:avLst/>
              <a:gdLst>
                <a:gd name="T0" fmla="*/ 2 w 8"/>
                <a:gd name="T1" fmla="*/ 4 h 8"/>
                <a:gd name="T2" fmla="*/ 2 w 8"/>
                <a:gd name="T3" fmla="*/ 4 h 8"/>
                <a:gd name="T4" fmla="*/ 1 w 8"/>
                <a:gd name="T5" fmla="*/ 5 h 8"/>
                <a:gd name="T6" fmla="*/ 1 w 8"/>
                <a:gd name="T7" fmla="*/ 6 h 8"/>
                <a:gd name="T8" fmla="*/ 0 w 8"/>
                <a:gd name="T9" fmla="*/ 7 h 8"/>
                <a:gd name="T10" fmla="*/ 1 w 8"/>
                <a:gd name="T11" fmla="*/ 8 h 8"/>
                <a:gd name="T12" fmla="*/ 1 w 8"/>
                <a:gd name="T13" fmla="*/ 7 h 8"/>
                <a:gd name="T14" fmla="*/ 4 w 8"/>
                <a:gd name="T15" fmla="*/ 6 h 8"/>
                <a:gd name="T16" fmla="*/ 8 w 8"/>
                <a:gd name="T17" fmla="*/ 4 h 8"/>
                <a:gd name="T18" fmla="*/ 8 w 8"/>
                <a:gd name="T19" fmla="*/ 4 h 8"/>
                <a:gd name="T20" fmla="*/ 7 w 8"/>
                <a:gd name="T21" fmla="*/ 3 h 8"/>
                <a:gd name="T22" fmla="*/ 6 w 8"/>
                <a:gd name="T23" fmla="*/ 3 h 8"/>
                <a:gd name="T24" fmla="*/ 7 w 8"/>
                <a:gd name="T25" fmla="*/ 2 h 8"/>
                <a:gd name="T26" fmla="*/ 7 w 8"/>
                <a:gd name="T27" fmla="*/ 1 h 8"/>
                <a:gd name="T28" fmla="*/ 8 w 8"/>
                <a:gd name="T29" fmla="*/ 1 h 8"/>
                <a:gd name="T30" fmla="*/ 7 w 8"/>
                <a:gd name="T31" fmla="*/ 0 h 8"/>
                <a:gd name="T32" fmla="*/ 6 w 8"/>
                <a:gd name="T33" fmla="*/ 0 h 8"/>
                <a:gd name="T34" fmla="*/ 6 w 8"/>
                <a:gd name="T35" fmla="*/ 1 h 8"/>
                <a:gd name="T36" fmla="*/ 5 w 8"/>
                <a:gd name="T37" fmla="*/ 1 h 8"/>
                <a:gd name="T38" fmla="*/ 5 w 8"/>
                <a:gd name="T39" fmla="*/ 2 h 8"/>
                <a:gd name="T40" fmla="*/ 4 w 8"/>
                <a:gd name="T41" fmla="*/ 2 h 8"/>
                <a:gd name="T42" fmla="*/ 5 w 8"/>
                <a:gd name="T43" fmla="*/ 3 h 8"/>
                <a:gd name="T44" fmla="*/ 5 w 8"/>
                <a:gd name="T45" fmla="*/ 4 h 8"/>
                <a:gd name="T46" fmla="*/ 3 w 8"/>
                <a:gd name="T47" fmla="*/ 4 h 8"/>
                <a:gd name="T48" fmla="*/ 3 w 8"/>
                <a:gd name="T49" fmla="*/ 3 h 8"/>
                <a:gd name="T50" fmla="*/ 2 w 8"/>
                <a:gd name="T5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8">
                  <a:moveTo>
                    <a:pt x="2" y="4"/>
                  </a:move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9011333B-02DC-D707-2AB9-C3E230725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38" y="2951163"/>
              <a:ext cx="19050" cy="20638"/>
            </a:xfrm>
            <a:custGeom>
              <a:avLst/>
              <a:gdLst>
                <a:gd name="T0" fmla="*/ 9 w 12"/>
                <a:gd name="T1" fmla="*/ 7 h 13"/>
                <a:gd name="T2" fmla="*/ 10 w 12"/>
                <a:gd name="T3" fmla="*/ 7 h 13"/>
                <a:gd name="T4" fmla="*/ 12 w 12"/>
                <a:gd name="T5" fmla="*/ 5 h 13"/>
                <a:gd name="T6" fmla="*/ 11 w 12"/>
                <a:gd name="T7" fmla="*/ 4 h 13"/>
                <a:gd name="T8" fmla="*/ 10 w 12"/>
                <a:gd name="T9" fmla="*/ 4 h 13"/>
                <a:gd name="T10" fmla="*/ 9 w 12"/>
                <a:gd name="T11" fmla="*/ 3 h 13"/>
                <a:gd name="T12" fmla="*/ 8 w 12"/>
                <a:gd name="T13" fmla="*/ 2 h 13"/>
                <a:gd name="T14" fmla="*/ 7 w 12"/>
                <a:gd name="T15" fmla="*/ 0 h 13"/>
                <a:gd name="T16" fmla="*/ 5 w 12"/>
                <a:gd name="T17" fmla="*/ 1 h 13"/>
                <a:gd name="T18" fmla="*/ 4 w 12"/>
                <a:gd name="T19" fmla="*/ 1 h 13"/>
                <a:gd name="T20" fmla="*/ 2 w 12"/>
                <a:gd name="T21" fmla="*/ 0 h 13"/>
                <a:gd name="T22" fmla="*/ 0 w 12"/>
                <a:gd name="T23" fmla="*/ 1 h 13"/>
                <a:gd name="T24" fmla="*/ 0 w 12"/>
                <a:gd name="T25" fmla="*/ 3 h 13"/>
                <a:gd name="T26" fmla="*/ 1 w 12"/>
                <a:gd name="T27" fmla="*/ 5 h 13"/>
                <a:gd name="T28" fmla="*/ 0 w 12"/>
                <a:gd name="T29" fmla="*/ 5 h 13"/>
                <a:gd name="T30" fmla="*/ 0 w 12"/>
                <a:gd name="T31" fmla="*/ 7 h 13"/>
                <a:gd name="T32" fmla="*/ 0 w 12"/>
                <a:gd name="T33" fmla="*/ 8 h 13"/>
                <a:gd name="T34" fmla="*/ 0 w 12"/>
                <a:gd name="T35" fmla="*/ 9 h 13"/>
                <a:gd name="T36" fmla="*/ 1 w 12"/>
                <a:gd name="T37" fmla="*/ 10 h 13"/>
                <a:gd name="T38" fmla="*/ 2 w 12"/>
                <a:gd name="T39" fmla="*/ 9 h 13"/>
                <a:gd name="T40" fmla="*/ 2 w 12"/>
                <a:gd name="T41" fmla="*/ 9 h 13"/>
                <a:gd name="T42" fmla="*/ 2 w 12"/>
                <a:gd name="T43" fmla="*/ 8 h 13"/>
                <a:gd name="T44" fmla="*/ 3 w 12"/>
                <a:gd name="T45" fmla="*/ 8 h 13"/>
                <a:gd name="T46" fmla="*/ 4 w 12"/>
                <a:gd name="T47" fmla="*/ 9 h 13"/>
                <a:gd name="T48" fmla="*/ 5 w 12"/>
                <a:gd name="T49" fmla="*/ 9 h 13"/>
                <a:gd name="T50" fmla="*/ 5 w 12"/>
                <a:gd name="T51" fmla="*/ 10 h 13"/>
                <a:gd name="T52" fmla="*/ 5 w 12"/>
                <a:gd name="T53" fmla="*/ 11 h 13"/>
                <a:gd name="T54" fmla="*/ 5 w 12"/>
                <a:gd name="T55" fmla="*/ 12 h 13"/>
                <a:gd name="T56" fmla="*/ 5 w 12"/>
                <a:gd name="T57" fmla="*/ 13 h 13"/>
                <a:gd name="T58" fmla="*/ 5 w 12"/>
                <a:gd name="T59" fmla="*/ 12 h 13"/>
                <a:gd name="T60" fmla="*/ 6 w 12"/>
                <a:gd name="T61" fmla="*/ 11 h 13"/>
                <a:gd name="T62" fmla="*/ 7 w 12"/>
                <a:gd name="T63" fmla="*/ 10 h 13"/>
                <a:gd name="T64" fmla="*/ 7 w 12"/>
                <a:gd name="T65" fmla="*/ 8 h 13"/>
                <a:gd name="T66" fmla="*/ 8 w 12"/>
                <a:gd name="T67" fmla="*/ 8 h 13"/>
                <a:gd name="T68" fmla="*/ 9 w 12"/>
                <a:gd name="T69" fmla="*/ 8 h 13"/>
                <a:gd name="T70" fmla="*/ 9 w 12"/>
                <a:gd name="T7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13">
                  <a:moveTo>
                    <a:pt x="9" y="7"/>
                  </a:moveTo>
                  <a:lnTo>
                    <a:pt x="10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7" name="Freeform 260">
              <a:extLst>
                <a:ext uri="{FF2B5EF4-FFF2-40B4-BE49-F238E27FC236}">
                  <a16:creationId xmlns:a16="http://schemas.microsoft.com/office/drawing/2014/main" id="{F6986E52-6359-47FD-B7AC-B00581DE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138" y="2895600"/>
              <a:ext cx="9525" cy="4763"/>
            </a:xfrm>
            <a:custGeom>
              <a:avLst/>
              <a:gdLst>
                <a:gd name="T0" fmla="*/ 5 w 6"/>
                <a:gd name="T1" fmla="*/ 2 h 3"/>
                <a:gd name="T2" fmla="*/ 6 w 6"/>
                <a:gd name="T3" fmla="*/ 1 h 3"/>
                <a:gd name="T4" fmla="*/ 5 w 6"/>
                <a:gd name="T5" fmla="*/ 0 h 3"/>
                <a:gd name="T6" fmla="*/ 1 w 6"/>
                <a:gd name="T7" fmla="*/ 0 h 3"/>
                <a:gd name="T8" fmla="*/ 1 w 6"/>
                <a:gd name="T9" fmla="*/ 1 h 3"/>
                <a:gd name="T10" fmla="*/ 0 w 6"/>
                <a:gd name="T11" fmla="*/ 1 h 3"/>
                <a:gd name="T12" fmla="*/ 1 w 6"/>
                <a:gd name="T13" fmla="*/ 2 h 3"/>
                <a:gd name="T14" fmla="*/ 3 w 6"/>
                <a:gd name="T15" fmla="*/ 2 h 3"/>
                <a:gd name="T16" fmla="*/ 3 w 6"/>
                <a:gd name="T17" fmla="*/ 3 h 3"/>
                <a:gd name="T18" fmla="*/ 4 w 6"/>
                <a:gd name="T19" fmla="*/ 3 h 3"/>
                <a:gd name="T20" fmla="*/ 5 w 6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5" y="2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8" name="Freeform 261">
              <a:extLst>
                <a:ext uri="{FF2B5EF4-FFF2-40B4-BE49-F238E27FC236}">
                  <a16:creationId xmlns:a16="http://schemas.microsoft.com/office/drawing/2014/main" id="{7A14DA39-E9E0-F18A-ECEA-F09C09050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2994025"/>
              <a:ext cx="7937" cy="3175"/>
            </a:xfrm>
            <a:custGeom>
              <a:avLst/>
              <a:gdLst>
                <a:gd name="T0" fmla="*/ 5 w 5"/>
                <a:gd name="T1" fmla="*/ 1 h 2"/>
                <a:gd name="T2" fmla="*/ 4 w 5"/>
                <a:gd name="T3" fmla="*/ 1 h 2"/>
                <a:gd name="T4" fmla="*/ 1 w 5"/>
                <a:gd name="T5" fmla="*/ 0 h 2"/>
                <a:gd name="T6" fmla="*/ 0 w 5"/>
                <a:gd name="T7" fmla="*/ 0 h 2"/>
                <a:gd name="T8" fmla="*/ 4 w 5"/>
                <a:gd name="T9" fmla="*/ 2 h 2"/>
                <a:gd name="T10" fmla="*/ 5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9" name="Freeform 262">
              <a:extLst>
                <a:ext uri="{FF2B5EF4-FFF2-40B4-BE49-F238E27FC236}">
                  <a16:creationId xmlns:a16="http://schemas.microsoft.com/office/drawing/2014/main" id="{35A7A93B-70CB-9FB3-4E2C-F07FDCF7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176" y="2698750"/>
              <a:ext cx="244475" cy="512763"/>
            </a:xfrm>
            <a:custGeom>
              <a:avLst/>
              <a:gdLst>
                <a:gd name="T0" fmla="*/ 35 w 154"/>
                <a:gd name="T1" fmla="*/ 27 h 323"/>
                <a:gd name="T2" fmla="*/ 26 w 154"/>
                <a:gd name="T3" fmla="*/ 38 h 323"/>
                <a:gd name="T4" fmla="*/ 34 w 154"/>
                <a:gd name="T5" fmla="*/ 46 h 323"/>
                <a:gd name="T6" fmla="*/ 30 w 154"/>
                <a:gd name="T7" fmla="*/ 61 h 323"/>
                <a:gd name="T8" fmla="*/ 33 w 154"/>
                <a:gd name="T9" fmla="*/ 85 h 323"/>
                <a:gd name="T10" fmla="*/ 36 w 154"/>
                <a:gd name="T11" fmla="*/ 98 h 323"/>
                <a:gd name="T12" fmla="*/ 30 w 154"/>
                <a:gd name="T13" fmla="*/ 120 h 323"/>
                <a:gd name="T14" fmla="*/ 26 w 154"/>
                <a:gd name="T15" fmla="*/ 128 h 323"/>
                <a:gd name="T16" fmla="*/ 13 w 154"/>
                <a:gd name="T17" fmla="*/ 138 h 323"/>
                <a:gd name="T18" fmla="*/ 1 w 154"/>
                <a:gd name="T19" fmla="*/ 151 h 323"/>
                <a:gd name="T20" fmla="*/ 3 w 154"/>
                <a:gd name="T21" fmla="*/ 171 h 323"/>
                <a:gd name="T22" fmla="*/ 16 w 154"/>
                <a:gd name="T23" fmla="*/ 192 h 323"/>
                <a:gd name="T24" fmla="*/ 31 w 154"/>
                <a:gd name="T25" fmla="*/ 209 h 323"/>
                <a:gd name="T26" fmla="*/ 60 w 154"/>
                <a:gd name="T27" fmla="*/ 241 h 323"/>
                <a:gd name="T28" fmla="*/ 66 w 154"/>
                <a:gd name="T29" fmla="*/ 275 h 323"/>
                <a:gd name="T30" fmla="*/ 77 w 154"/>
                <a:gd name="T31" fmla="*/ 317 h 323"/>
                <a:gd name="T32" fmla="*/ 104 w 154"/>
                <a:gd name="T33" fmla="*/ 296 h 323"/>
                <a:gd name="T34" fmla="*/ 100 w 154"/>
                <a:gd name="T35" fmla="*/ 271 h 323"/>
                <a:gd name="T36" fmla="*/ 114 w 154"/>
                <a:gd name="T37" fmla="*/ 257 h 323"/>
                <a:gd name="T38" fmla="*/ 121 w 154"/>
                <a:gd name="T39" fmla="*/ 247 h 323"/>
                <a:gd name="T40" fmla="*/ 152 w 154"/>
                <a:gd name="T41" fmla="*/ 226 h 323"/>
                <a:gd name="T42" fmla="*/ 150 w 154"/>
                <a:gd name="T43" fmla="*/ 209 h 323"/>
                <a:gd name="T44" fmla="*/ 146 w 154"/>
                <a:gd name="T45" fmla="*/ 192 h 323"/>
                <a:gd name="T46" fmla="*/ 137 w 154"/>
                <a:gd name="T47" fmla="*/ 188 h 323"/>
                <a:gd name="T48" fmla="*/ 137 w 154"/>
                <a:gd name="T49" fmla="*/ 178 h 323"/>
                <a:gd name="T50" fmla="*/ 129 w 154"/>
                <a:gd name="T51" fmla="*/ 172 h 323"/>
                <a:gd name="T52" fmla="*/ 123 w 154"/>
                <a:gd name="T53" fmla="*/ 178 h 323"/>
                <a:gd name="T54" fmla="*/ 123 w 154"/>
                <a:gd name="T55" fmla="*/ 170 h 323"/>
                <a:gd name="T56" fmla="*/ 102 w 154"/>
                <a:gd name="T57" fmla="*/ 163 h 323"/>
                <a:gd name="T58" fmla="*/ 96 w 154"/>
                <a:gd name="T59" fmla="*/ 148 h 323"/>
                <a:gd name="T60" fmla="*/ 103 w 154"/>
                <a:gd name="T61" fmla="*/ 138 h 323"/>
                <a:gd name="T62" fmla="*/ 116 w 154"/>
                <a:gd name="T63" fmla="*/ 131 h 323"/>
                <a:gd name="T64" fmla="*/ 122 w 154"/>
                <a:gd name="T65" fmla="*/ 125 h 323"/>
                <a:gd name="T66" fmla="*/ 128 w 154"/>
                <a:gd name="T67" fmla="*/ 116 h 323"/>
                <a:gd name="T68" fmla="*/ 133 w 154"/>
                <a:gd name="T69" fmla="*/ 105 h 323"/>
                <a:gd name="T70" fmla="*/ 138 w 154"/>
                <a:gd name="T71" fmla="*/ 98 h 323"/>
                <a:gd name="T72" fmla="*/ 135 w 154"/>
                <a:gd name="T73" fmla="*/ 87 h 323"/>
                <a:gd name="T74" fmla="*/ 133 w 154"/>
                <a:gd name="T75" fmla="*/ 79 h 323"/>
                <a:gd name="T76" fmla="*/ 126 w 154"/>
                <a:gd name="T77" fmla="*/ 72 h 323"/>
                <a:gd name="T78" fmla="*/ 115 w 154"/>
                <a:gd name="T79" fmla="*/ 64 h 323"/>
                <a:gd name="T80" fmla="*/ 113 w 154"/>
                <a:gd name="T81" fmla="*/ 51 h 323"/>
                <a:gd name="T82" fmla="*/ 128 w 154"/>
                <a:gd name="T83" fmla="*/ 36 h 323"/>
                <a:gd name="T84" fmla="*/ 137 w 154"/>
                <a:gd name="T85" fmla="*/ 21 h 323"/>
                <a:gd name="T86" fmla="*/ 135 w 154"/>
                <a:gd name="T87" fmla="*/ 14 h 323"/>
                <a:gd name="T88" fmla="*/ 128 w 154"/>
                <a:gd name="T89" fmla="*/ 15 h 323"/>
                <a:gd name="T90" fmla="*/ 118 w 154"/>
                <a:gd name="T91" fmla="*/ 22 h 323"/>
                <a:gd name="T92" fmla="*/ 109 w 154"/>
                <a:gd name="T93" fmla="*/ 28 h 323"/>
                <a:gd name="T94" fmla="*/ 103 w 154"/>
                <a:gd name="T95" fmla="*/ 24 h 323"/>
                <a:gd name="T96" fmla="*/ 107 w 154"/>
                <a:gd name="T97" fmla="*/ 20 h 323"/>
                <a:gd name="T98" fmla="*/ 103 w 154"/>
                <a:gd name="T99" fmla="*/ 10 h 323"/>
                <a:gd name="T100" fmla="*/ 103 w 154"/>
                <a:gd name="T101" fmla="*/ 8 h 323"/>
                <a:gd name="T102" fmla="*/ 94 w 154"/>
                <a:gd name="T103" fmla="*/ 5 h 323"/>
                <a:gd name="T104" fmla="*/ 88 w 154"/>
                <a:gd name="T105" fmla="*/ 9 h 323"/>
                <a:gd name="T106" fmla="*/ 86 w 154"/>
                <a:gd name="T107" fmla="*/ 1 h 323"/>
                <a:gd name="T108" fmla="*/ 78 w 154"/>
                <a:gd name="T109" fmla="*/ 2 h 323"/>
                <a:gd name="T110" fmla="*/ 70 w 154"/>
                <a:gd name="T111" fmla="*/ 5 h 323"/>
                <a:gd name="T112" fmla="*/ 58 w 154"/>
                <a:gd name="T113" fmla="*/ 10 h 323"/>
                <a:gd name="T114" fmla="*/ 43 w 154"/>
                <a:gd name="T115" fmla="*/ 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4" h="323">
                  <a:moveTo>
                    <a:pt x="43" y="21"/>
                  </a:moveTo>
                  <a:lnTo>
                    <a:pt x="43" y="24"/>
                  </a:lnTo>
                  <a:lnTo>
                    <a:pt x="43" y="25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8" y="28"/>
                  </a:lnTo>
                  <a:lnTo>
                    <a:pt x="37" y="30"/>
                  </a:lnTo>
                  <a:lnTo>
                    <a:pt x="36" y="32"/>
                  </a:lnTo>
                  <a:lnTo>
                    <a:pt x="35" y="33"/>
                  </a:lnTo>
                  <a:lnTo>
                    <a:pt x="31" y="36"/>
                  </a:lnTo>
                  <a:lnTo>
                    <a:pt x="28" y="36"/>
                  </a:lnTo>
                  <a:lnTo>
                    <a:pt x="27" y="37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31" y="41"/>
                  </a:lnTo>
                  <a:lnTo>
                    <a:pt x="32" y="42"/>
                  </a:lnTo>
                  <a:lnTo>
                    <a:pt x="33" y="42"/>
                  </a:lnTo>
                  <a:lnTo>
                    <a:pt x="34" y="42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2" y="52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1" y="58"/>
                  </a:lnTo>
                  <a:lnTo>
                    <a:pt x="30" y="61"/>
                  </a:lnTo>
                  <a:lnTo>
                    <a:pt x="30" y="64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29" y="72"/>
                  </a:lnTo>
                  <a:lnTo>
                    <a:pt x="30" y="74"/>
                  </a:lnTo>
                  <a:lnTo>
                    <a:pt x="32" y="78"/>
                  </a:lnTo>
                  <a:lnTo>
                    <a:pt x="32" y="79"/>
                  </a:lnTo>
                  <a:lnTo>
                    <a:pt x="33" y="80"/>
                  </a:lnTo>
                  <a:lnTo>
                    <a:pt x="33" y="85"/>
                  </a:lnTo>
                  <a:lnTo>
                    <a:pt x="33" y="86"/>
                  </a:lnTo>
                  <a:lnTo>
                    <a:pt x="31" y="89"/>
                  </a:lnTo>
                  <a:lnTo>
                    <a:pt x="31" y="91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5" y="97"/>
                  </a:lnTo>
                  <a:lnTo>
                    <a:pt x="36" y="98"/>
                  </a:lnTo>
                  <a:lnTo>
                    <a:pt x="36" y="99"/>
                  </a:lnTo>
                  <a:lnTo>
                    <a:pt x="34" y="103"/>
                  </a:lnTo>
                  <a:lnTo>
                    <a:pt x="32" y="104"/>
                  </a:lnTo>
                  <a:lnTo>
                    <a:pt x="31" y="106"/>
                  </a:lnTo>
                  <a:lnTo>
                    <a:pt x="31" y="110"/>
                  </a:lnTo>
                  <a:lnTo>
                    <a:pt x="30" y="113"/>
                  </a:lnTo>
                  <a:lnTo>
                    <a:pt x="29" y="113"/>
                  </a:lnTo>
                  <a:lnTo>
                    <a:pt x="29" y="115"/>
                  </a:lnTo>
                  <a:lnTo>
                    <a:pt x="30" y="120"/>
                  </a:lnTo>
                  <a:lnTo>
                    <a:pt x="30" y="121"/>
                  </a:lnTo>
                  <a:lnTo>
                    <a:pt x="30" y="121"/>
                  </a:lnTo>
                  <a:lnTo>
                    <a:pt x="28" y="122"/>
                  </a:lnTo>
                  <a:lnTo>
                    <a:pt x="28" y="123"/>
                  </a:lnTo>
                  <a:lnTo>
                    <a:pt x="28" y="124"/>
                  </a:lnTo>
                  <a:lnTo>
                    <a:pt x="29" y="125"/>
                  </a:lnTo>
                  <a:lnTo>
                    <a:pt x="28" y="126"/>
                  </a:lnTo>
                  <a:lnTo>
                    <a:pt x="27" y="127"/>
                  </a:lnTo>
                  <a:lnTo>
                    <a:pt x="26" y="128"/>
                  </a:lnTo>
                  <a:lnTo>
                    <a:pt x="26" y="129"/>
                  </a:lnTo>
                  <a:lnTo>
                    <a:pt x="26" y="130"/>
                  </a:lnTo>
                  <a:lnTo>
                    <a:pt x="24" y="130"/>
                  </a:lnTo>
                  <a:lnTo>
                    <a:pt x="23" y="131"/>
                  </a:lnTo>
                  <a:lnTo>
                    <a:pt x="19" y="133"/>
                  </a:lnTo>
                  <a:lnTo>
                    <a:pt x="17" y="134"/>
                  </a:lnTo>
                  <a:lnTo>
                    <a:pt x="16" y="135"/>
                  </a:lnTo>
                  <a:lnTo>
                    <a:pt x="14" y="136"/>
                  </a:lnTo>
                  <a:lnTo>
                    <a:pt x="13" y="138"/>
                  </a:lnTo>
                  <a:lnTo>
                    <a:pt x="11" y="143"/>
                  </a:lnTo>
                  <a:lnTo>
                    <a:pt x="11" y="144"/>
                  </a:lnTo>
                  <a:lnTo>
                    <a:pt x="10" y="145"/>
                  </a:lnTo>
                  <a:lnTo>
                    <a:pt x="8" y="145"/>
                  </a:lnTo>
                  <a:lnTo>
                    <a:pt x="6" y="146"/>
                  </a:lnTo>
                  <a:lnTo>
                    <a:pt x="5" y="147"/>
                  </a:lnTo>
                  <a:lnTo>
                    <a:pt x="4" y="148"/>
                  </a:lnTo>
                  <a:lnTo>
                    <a:pt x="2" y="150"/>
                  </a:lnTo>
                  <a:lnTo>
                    <a:pt x="1" y="151"/>
                  </a:lnTo>
                  <a:lnTo>
                    <a:pt x="1" y="152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1" y="164"/>
                  </a:lnTo>
                  <a:lnTo>
                    <a:pt x="2" y="167"/>
                  </a:lnTo>
                  <a:lnTo>
                    <a:pt x="2" y="170"/>
                  </a:lnTo>
                  <a:lnTo>
                    <a:pt x="3" y="171"/>
                  </a:lnTo>
                  <a:lnTo>
                    <a:pt x="5" y="175"/>
                  </a:lnTo>
                  <a:lnTo>
                    <a:pt x="9" y="180"/>
                  </a:lnTo>
                  <a:lnTo>
                    <a:pt x="9" y="181"/>
                  </a:lnTo>
                  <a:lnTo>
                    <a:pt x="9" y="188"/>
                  </a:lnTo>
                  <a:lnTo>
                    <a:pt x="9" y="189"/>
                  </a:lnTo>
                  <a:lnTo>
                    <a:pt x="10" y="191"/>
                  </a:lnTo>
                  <a:lnTo>
                    <a:pt x="12" y="191"/>
                  </a:lnTo>
                  <a:lnTo>
                    <a:pt x="14" y="191"/>
                  </a:lnTo>
                  <a:lnTo>
                    <a:pt x="16" y="192"/>
                  </a:lnTo>
                  <a:lnTo>
                    <a:pt x="19" y="195"/>
                  </a:lnTo>
                  <a:lnTo>
                    <a:pt x="19" y="196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3" y="196"/>
                  </a:lnTo>
                  <a:lnTo>
                    <a:pt x="26" y="201"/>
                  </a:lnTo>
                  <a:lnTo>
                    <a:pt x="31" y="207"/>
                  </a:lnTo>
                  <a:lnTo>
                    <a:pt x="31" y="209"/>
                  </a:lnTo>
                  <a:lnTo>
                    <a:pt x="32" y="215"/>
                  </a:lnTo>
                  <a:lnTo>
                    <a:pt x="32" y="220"/>
                  </a:lnTo>
                  <a:lnTo>
                    <a:pt x="33" y="221"/>
                  </a:lnTo>
                  <a:lnTo>
                    <a:pt x="34" y="222"/>
                  </a:lnTo>
                  <a:lnTo>
                    <a:pt x="38" y="225"/>
                  </a:lnTo>
                  <a:lnTo>
                    <a:pt x="43" y="230"/>
                  </a:lnTo>
                  <a:lnTo>
                    <a:pt x="52" y="236"/>
                  </a:lnTo>
                  <a:lnTo>
                    <a:pt x="59" y="241"/>
                  </a:lnTo>
                  <a:lnTo>
                    <a:pt x="60" y="241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60" y="245"/>
                  </a:lnTo>
                  <a:lnTo>
                    <a:pt x="60" y="250"/>
                  </a:lnTo>
                  <a:lnTo>
                    <a:pt x="62" y="255"/>
                  </a:lnTo>
                  <a:lnTo>
                    <a:pt x="63" y="260"/>
                  </a:lnTo>
                  <a:lnTo>
                    <a:pt x="64" y="265"/>
                  </a:lnTo>
                  <a:lnTo>
                    <a:pt x="65" y="269"/>
                  </a:lnTo>
                  <a:lnTo>
                    <a:pt x="66" y="275"/>
                  </a:lnTo>
                  <a:lnTo>
                    <a:pt x="68" y="280"/>
                  </a:lnTo>
                  <a:lnTo>
                    <a:pt x="68" y="284"/>
                  </a:lnTo>
                  <a:lnTo>
                    <a:pt x="69" y="289"/>
                  </a:lnTo>
                  <a:lnTo>
                    <a:pt x="70" y="293"/>
                  </a:lnTo>
                  <a:lnTo>
                    <a:pt x="72" y="299"/>
                  </a:lnTo>
                  <a:lnTo>
                    <a:pt x="73" y="304"/>
                  </a:lnTo>
                  <a:lnTo>
                    <a:pt x="74" y="308"/>
                  </a:lnTo>
                  <a:lnTo>
                    <a:pt x="75" y="313"/>
                  </a:lnTo>
                  <a:lnTo>
                    <a:pt x="77" y="317"/>
                  </a:lnTo>
                  <a:lnTo>
                    <a:pt x="77" y="323"/>
                  </a:lnTo>
                  <a:lnTo>
                    <a:pt x="85" y="318"/>
                  </a:lnTo>
                  <a:lnTo>
                    <a:pt x="86" y="318"/>
                  </a:lnTo>
                  <a:lnTo>
                    <a:pt x="89" y="317"/>
                  </a:lnTo>
                  <a:lnTo>
                    <a:pt x="90" y="317"/>
                  </a:lnTo>
                  <a:lnTo>
                    <a:pt x="95" y="311"/>
                  </a:lnTo>
                  <a:lnTo>
                    <a:pt x="99" y="305"/>
                  </a:lnTo>
                  <a:lnTo>
                    <a:pt x="102" y="301"/>
                  </a:lnTo>
                  <a:lnTo>
                    <a:pt x="104" y="296"/>
                  </a:lnTo>
                  <a:lnTo>
                    <a:pt x="105" y="294"/>
                  </a:lnTo>
                  <a:lnTo>
                    <a:pt x="105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4" y="286"/>
                  </a:lnTo>
                  <a:lnTo>
                    <a:pt x="104" y="285"/>
                  </a:lnTo>
                  <a:lnTo>
                    <a:pt x="103" y="283"/>
                  </a:lnTo>
                  <a:lnTo>
                    <a:pt x="102" y="278"/>
                  </a:lnTo>
                  <a:lnTo>
                    <a:pt x="100" y="271"/>
                  </a:lnTo>
                  <a:lnTo>
                    <a:pt x="100" y="270"/>
                  </a:lnTo>
                  <a:lnTo>
                    <a:pt x="100" y="266"/>
                  </a:lnTo>
                  <a:lnTo>
                    <a:pt x="101" y="266"/>
                  </a:lnTo>
                  <a:lnTo>
                    <a:pt x="103" y="264"/>
                  </a:lnTo>
                  <a:lnTo>
                    <a:pt x="105" y="259"/>
                  </a:lnTo>
                  <a:lnTo>
                    <a:pt x="107" y="258"/>
                  </a:lnTo>
                  <a:lnTo>
                    <a:pt x="111" y="258"/>
                  </a:lnTo>
                  <a:lnTo>
                    <a:pt x="113" y="257"/>
                  </a:lnTo>
                  <a:lnTo>
                    <a:pt x="114" y="257"/>
                  </a:lnTo>
                  <a:lnTo>
                    <a:pt x="114" y="256"/>
                  </a:lnTo>
                  <a:lnTo>
                    <a:pt x="115" y="255"/>
                  </a:lnTo>
                  <a:lnTo>
                    <a:pt x="116" y="253"/>
                  </a:lnTo>
                  <a:lnTo>
                    <a:pt x="118" y="252"/>
                  </a:lnTo>
                  <a:lnTo>
                    <a:pt x="118" y="250"/>
                  </a:lnTo>
                  <a:lnTo>
                    <a:pt x="119" y="247"/>
                  </a:lnTo>
                  <a:lnTo>
                    <a:pt x="119" y="246"/>
                  </a:lnTo>
                  <a:lnTo>
                    <a:pt x="120" y="246"/>
                  </a:lnTo>
                  <a:lnTo>
                    <a:pt x="121" y="247"/>
                  </a:lnTo>
                  <a:lnTo>
                    <a:pt x="122" y="246"/>
                  </a:lnTo>
                  <a:lnTo>
                    <a:pt x="123" y="245"/>
                  </a:lnTo>
                  <a:lnTo>
                    <a:pt x="125" y="244"/>
                  </a:lnTo>
                  <a:lnTo>
                    <a:pt x="125" y="243"/>
                  </a:lnTo>
                  <a:lnTo>
                    <a:pt x="127" y="241"/>
                  </a:lnTo>
                  <a:lnTo>
                    <a:pt x="128" y="239"/>
                  </a:lnTo>
                  <a:lnTo>
                    <a:pt x="140" y="233"/>
                  </a:lnTo>
                  <a:lnTo>
                    <a:pt x="149" y="228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3" y="225"/>
                  </a:lnTo>
                  <a:lnTo>
                    <a:pt x="154" y="224"/>
                  </a:lnTo>
                  <a:lnTo>
                    <a:pt x="153" y="222"/>
                  </a:lnTo>
                  <a:lnTo>
                    <a:pt x="153" y="221"/>
                  </a:lnTo>
                  <a:lnTo>
                    <a:pt x="150" y="218"/>
                  </a:lnTo>
                  <a:lnTo>
                    <a:pt x="150" y="216"/>
                  </a:lnTo>
                  <a:lnTo>
                    <a:pt x="149" y="214"/>
                  </a:lnTo>
                  <a:lnTo>
                    <a:pt x="150" y="209"/>
                  </a:lnTo>
                  <a:lnTo>
                    <a:pt x="150" y="205"/>
                  </a:lnTo>
                  <a:lnTo>
                    <a:pt x="151" y="201"/>
                  </a:lnTo>
                  <a:lnTo>
                    <a:pt x="151" y="199"/>
                  </a:lnTo>
                  <a:lnTo>
                    <a:pt x="151" y="198"/>
                  </a:lnTo>
                  <a:lnTo>
                    <a:pt x="152" y="194"/>
                  </a:lnTo>
                  <a:lnTo>
                    <a:pt x="152" y="192"/>
                  </a:lnTo>
                  <a:lnTo>
                    <a:pt x="149" y="191"/>
                  </a:lnTo>
                  <a:lnTo>
                    <a:pt x="148" y="192"/>
                  </a:lnTo>
                  <a:lnTo>
                    <a:pt x="146" y="192"/>
                  </a:lnTo>
                  <a:lnTo>
                    <a:pt x="144" y="190"/>
                  </a:lnTo>
                  <a:lnTo>
                    <a:pt x="143" y="190"/>
                  </a:lnTo>
                  <a:lnTo>
                    <a:pt x="141" y="190"/>
                  </a:lnTo>
                  <a:lnTo>
                    <a:pt x="140" y="190"/>
                  </a:lnTo>
                  <a:lnTo>
                    <a:pt x="139" y="190"/>
                  </a:lnTo>
                  <a:lnTo>
                    <a:pt x="139" y="189"/>
                  </a:lnTo>
                  <a:lnTo>
                    <a:pt x="138" y="189"/>
                  </a:lnTo>
                  <a:lnTo>
                    <a:pt x="138" y="188"/>
                  </a:lnTo>
                  <a:lnTo>
                    <a:pt x="137" y="188"/>
                  </a:lnTo>
                  <a:lnTo>
                    <a:pt x="138" y="186"/>
                  </a:lnTo>
                  <a:lnTo>
                    <a:pt x="140" y="186"/>
                  </a:lnTo>
                  <a:lnTo>
                    <a:pt x="139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6" y="183"/>
                  </a:lnTo>
                  <a:lnTo>
                    <a:pt x="137" y="182"/>
                  </a:lnTo>
                  <a:lnTo>
                    <a:pt x="136" y="180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6" y="173"/>
                  </a:lnTo>
                  <a:lnTo>
                    <a:pt x="135" y="173"/>
                  </a:lnTo>
                  <a:lnTo>
                    <a:pt x="135" y="172"/>
                  </a:lnTo>
                  <a:lnTo>
                    <a:pt x="133" y="172"/>
                  </a:lnTo>
                  <a:lnTo>
                    <a:pt x="132" y="172"/>
                  </a:lnTo>
                  <a:lnTo>
                    <a:pt x="131" y="172"/>
                  </a:lnTo>
                  <a:lnTo>
                    <a:pt x="130" y="172"/>
                  </a:lnTo>
                  <a:lnTo>
                    <a:pt x="129" y="172"/>
                  </a:lnTo>
                  <a:lnTo>
                    <a:pt x="129" y="173"/>
                  </a:lnTo>
                  <a:lnTo>
                    <a:pt x="130" y="173"/>
                  </a:lnTo>
                  <a:lnTo>
                    <a:pt x="130" y="174"/>
                  </a:lnTo>
                  <a:lnTo>
                    <a:pt x="130" y="175"/>
                  </a:lnTo>
                  <a:lnTo>
                    <a:pt x="129" y="176"/>
                  </a:lnTo>
                  <a:lnTo>
                    <a:pt x="128" y="176"/>
                  </a:lnTo>
                  <a:lnTo>
                    <a:pt x="127" y="177"/>
                  </a:lnTo>
                  <a:lnTo>
                    <a:pt x="125" y="178"/>
                  </a:lnTo>
                  <a:lnTo>
                    <a:pt x="123" y="178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1" y="177"/>
                  </a:lnTo>
                  <a:lnTo>
                    <a:pt x="121" y="176"/>
                  </a:lnTo>
                  <a:lnTo>
                    <a:pt x="121" y="175"/>
                  </a:lnTo>
                  <a:lnTo>
                    <a:pt x="121" y="174"/>
                  </a:lnTo>
                  <a:lnTo>
                    <a:pt x="122" y="174"/>
                  </a:lnTo>
                  <a:lnTo>
                    <a:pt x="123" y="173"/>
                  </a:lnTo>
                  <a:lnTo>
                    <a:pt x="123" y="170"/>
                  </a:lnTo>
                  <a:lnTo>
                    <a:pt x="122" y="168"/>
                  </a:lnTo>
                  <a:lnTo>
                    <a:pt x="122" y="169"/>
                  </a:lnTo>
                  <a:lnTo>
                    <a:pt x="119" y="170"/>
                  </a:lnTo>
                  <a:lnTo>
                    <a:pt x="116" y="171"/>
                  </a:lnTo>
                  <a:lnTo>
                    <a:pt x="113" y="171"/>
                  </a:lnTo>
                  <a:lnTo>
                    <a:pt x="112" y="171"/>
                  </a:lnTo>
                  <a:lnTo>
                    <a:pt x="109" y="170"/>
                  </a:lnTo>
                  <a:lnTo>
                    <a:pt x="107" y="169"/>
                  </a:lnTo>
                  <a:lnTo>
                    <a:pt x="102" y="163"/>
                  </a:lnTo>
                  <a:lnTo>
                    <a:pt x="102" y="163"/>
                  </a:lnTo>
                  <a:lnTo>
                    <a:pt x="98" y="157"/>
                  </a:lnTo>
                  <a:lnTo>
                    <a:pt x="97" y="156"/>
                  </a:lnTo>
                  <a:lnTo>
                    <a:pt x="97" y="155"/>
                  </a:lnTo>
                  <a:lnTo>
                    <a:pt x="97" y="154"/>
                  </a:lnTo>
                  <a:lnTo>
                    <a:pt x="96" y="152"/>
                  </a:lnTo>
                  <a:lnTo>
                    <a:pt x="96" y="151"/>
                  </a:lnTo>
                  <a:lnTo>
                    <a:pt x="96" y="149"/>
                  </a:lnTo>
                  <a:lnTo>
                    <a:pt x="96" y="148"/>
                  </a:lnTo>
                  <a:lnTo>
                    <a:pt x="95" y="147"/>
                  </a:lnTo>
                  <a:lnTo>
                    <a:pt x="96" y="147"/>
                  </a:lnTo>
                  <a:lnTo>
                    <a:pt x="97" y="146"/>
                  </a:lnTo>
                  <a:lnTo>
                    <a:pt x="99" y="142"/>
                  </a:lnTo>
                  <a:lnTo>
                    <a:pt x="99" y="141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8"/>
                  </a:lnTo>
                  <a:lnTo>
                    <a:pt x="103" y="138"/>
                  </a:lnTo>
                  <a:lnTo>
                    <a:pt x="104" y="138"/>
                  </a:lnTo>
                  <a:lnTo>
                    <a:pt x="105" y="137"/>
                  </a:lnTo>
                  <a:lnTo>
                    <a:pt x="105" y="136"/>
                  </a:lnTo>
                  <a:lnTo>
                    <a:pt x="106" y="136"/>
                  </a:lnTo>
                  <a:lnTo>
                    <a:pt x="107" y="136"/>
                  </a:lnTo>
                  <a:lnTo>
                    <a:pt x="110" y="135"/>
                  </a:lnTo>
                  <a:lnTo>
                    <a:pt x="111" y="133"/>
                  </a:lnTo>
                  <a:lnTo>
                    <a:pt x="112" y="132"/>
                  </a:lnTo>
                  <a:lnTo>
                    <a:pt x="116" y="131"/>
                  </a:lnTo>
                  <a:lnTo>
                    <a:pt x="117" y="131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9" y="129"/>
                  </a:lnTo>
                  <a:lnTo>
                    <a:pt x="119" y="128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22" y="125"/>
                  </a:lnTo>
                  <a:lnTo>
                    <a:pt x="123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5" y="121"/>
                  </a:lnTo>
                  <a:lnTo>
                    <a:pt x="126" y="120"/>
                  </a:lnTo>
                  <a:lnTo>
                    <a:pt x="127" y="119"/>
                  </a:lnTo>
                  <a:lnTo>
                    <a:pt x="128" y="118"/>
                  </a:lnTo>
                  <a:lnTo>
                    <a:pt x="127" y="117"/>
                  </a:lnTo>
                  <a:lnTo>
                    <a:pt x="128" y="116"/>
                  </a:lnTo>
                  <a:lnTo>
                    <a:pt x="129" y="114"/>
                  </a:lnTo>
                  <a:lnTo>
                    <a:pt x="129" y="113"/>
                  </a:lnTo>
                  <a:lnTo>
                    <a:pt x="130" y="113"/>
                  </a:lnTo>
                  <a:lnTo>
                    <a:pt x="129" y="112"/>
                  </a:lnTo>
                  <a:lnTo>
                    <a:pt x="130" y="111"/>
                  </a:lnTo>
                  <a:lnTo>
                    <a:pt x="132" y="110"/>
                  </a:lnTo>
                  <a:lnTo>
                    <a:pt x="134" y="108"/>
                  </a:lnTo>
                  <a:lnTo>
                    <a:pt x="134" y="106"/>
                  </a:lnTo>
                  <a:lnTo>
                    <a:pt x="133" y="105"/>
                  </a:lnTo>
                  <a:lnTo>
                    <a:pt x="134" y="104"/>
                  </a:lnTo>
                  <a:lnTo>
                    <a:pt x="135" y="104"/>
                  </a:lnTo>
                  <a:lnTo>
                    <a:pt x="136" y="102"/>
                  </a:lnTo>
                  <a:lnTo>
                    <a:pt x="136" y="101"/>
                  </a:lnTo>
                  <a:lnTo>
                    <a:pt x="137" y="100"/>
                  </a:lnTo>
                  <a:lnTo>
                    <a:pt x="138" y="99"/>
                  </a:lnTo>
                  <a:lnTo>
                    <a:pt x="139" y="99"/>
                  </a:lnTo>
                  <a:lnTo>
                    <a:pt x="139" y="98"/>
                  </a:lnTo>
                  <a:lnTo>
                    <a:pt x="138" y="98"/>
                  </a:lnTo>
                  <a:lnTo>
                    <a:pt x="137" y="97"/>
                  </a:lnTo>
                  <a:lnTo>
                    <a:pt x="136" y="96"/>
                  </a:lnTo>
                  <a:lnTo>
                    <a:pt x="136" y="95"/>
                  </a:lnTo>
                  <a:lnTo>
                    <a:pt x="135" y="94"/>
                  </a:lnTo>
                  <a:lnTo>
                    <a:pt x="134" y="92"/>
                  </a:lnTo>
                  <a:lnTo>
                    <a:pt x="135" y="91"/>
                  </a:lnTo>
                  <a:lnTo>
                    <a:pt x="135" y="89"/>
                  </a:lnTo>
                  <a:lnTo>
                    <a:pt x="135" y="88"/>
                  </a:lnTo>
                  <a:lnTo>
                    <a:pt x="135" y="87"/>
                  </a:lnTo>
                  <a:lnTo>
                    <a:pt x="136" y="86"/>
                  </a:lnTo>
                  <a:lnTo>
                    <a:pt x="135" y="86"/>
                  </a:lnTo>
                  <a:lnTo>
                    <a:pt x="134" y="85"/>
                  </a:lnTo>
                  <a:lnTo>
                    <a:pt x="133" y="84"/>
                  </a:lnTo>
                  <a:lnTo>
                    <a:pt x="133" y="83"/>
                  </a:lnTo>
                  <a:lnTo>
                    <a:pt x="134" y="81"/>
                  </a:lnTo>
                  <a:lnTo>
                    <a:pt x="135" y="81"/>
                  </a:lnTo>
                  <a:lnTo>
                    <a:pt x="135" y="79"/>
                  </a:lnTo>
                  <a:lnTo>
                    <a:pt x="133" y="79"/>
                  </a:lnTo>
                  <a:lnTo>
                    <a:pt x="132" y="79"/>
                  </a:lnTo>
                  <a:lnTo>
                    <a:pt x="128" y="78"/>
                  </a:lnTo>
                  <a:lnTo>
                    <a:pt x="127" y="77"/>
                  </a:lnTo>
                  <a:lnTo>
                    <a:pt x="126" y="76"/>
                  </a:lnTo>
                  <a:lnTo>
                    <a:pt x="126" y="75"/>
                  </a:lnTo>
                  <a:lnTo>
                    <a:pt x="126" y="74"/>
                  </a:lnTo>
                  <a:lnTo>
                    <a:pt x="127" y="73"/>
                  </a:lnTo>
                  <a:lnTo>
                    <a:pt x="126" y="73"/>
                  </a:lnTo>
                  <a:lnTo>
                    <a:pt x="126" y="72"/>
                  </a:lnTo>
                  <a:lnTo>
                    <a:pt x="125" y="72"/>
                  </a:lnTo>
                  <a:lnTo>
                    <a:pt x="124" y="73"/>
                  </a:lnTo>
                  <a:lnTo>
                    <a:pt x="122" y="73"/>
                  </a:lnTo>
                  <a:lnTo>
                    <a:pt x="121" y="72"/>
                  </a:lnTo>
                  <a:lnTo>
                    <a:pt x="119" y="70"/>
                  </a:lnTo>
                  <a:lnTo>
                    <a:pt x="117" y="67"/>
                  </a:lnTo>
                  <a:lnTo>
                    <a:pt x="116" y="66"/>
                  </a:lnTo>
                  <a:lnTo>
                    <a:pt x="116" y="65"/>
                  </a:lnTo>
                  <a:lnTo>
                    <a:pt x="115" y="64"/>
                  </a:lnTo>
                  <a:lnTo>
                    <a:pt x="115" y="63"/>
                  </a:lnTo>
                  <a:lnTo>
                    <a:pt x="114" y="62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5"/>
                  </a:lnTo>
                  <a:lnTo>
                    <a:pt x="113" y="53"/>
                  </a:lnTo>
                  <a:lnTo>
                    <a:pt x="113" y="51"/>
                  </a:lnTo>
                  <a:lnTo>
                    <a:pt x="114" y="49"/>
                  </a:lnTo>
                  <a:lnTo>
                    <a:pt x="115" y="47"/>
                  </a:lnTo>
                  <a:lnTo>
                    <a:pt x="116" y="45"/>
                  </a:lnTo>
                  <a:lnTo>
                    <a:pt x="118" y="44"/>
                  </a:lnTo>
                  <a:lnTo>
                    <a:pt x="119" y="45"/>
                  </a:lnTo>
                  <a:lnTo>
                    <a:pt x="122" y="43"/>
                  </a:lnTo>
                  <a:lnTo>
                    <a:pt x="125" y="42"/>
                  </a:lnTo>
                  <a:lnTo>
                    <a:pt x="126" y="41"/>
                  </a:lnTo>
                  <a:lnTo>
                    <a:pt x="128" y="36"/>
                  </a:lnTo>
                  <a:lnTo>
                    <a:pt x="131" y="30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38" y="23"/>
                  </a:lnTo>
                  <a:lnTo>
                    <a:pt x="138" y="22"/>
                  </a:lnTo>
                  <a:lnTo>
                    <a:pt x="137" y="22"/>
                  </a:lnTo>
                  <a:lnTo>
                    <a:pt x="137" y="21"/>
                  </a:lnTo>
                  <a:lnTo>
                    <a:pt x="136" y="21"/>
                  </a:lnTo>
                  <a:lnTo>
                    <a:pt x="136" y="20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8"/>
                  </a:lnTo>
                  <a:lnTo>
                    <a:pt x="136" y="17"/>
                  </a:lnTo>
                  <a:lnTo>
                    <a:pt x="135" y="16"/>
                  </a:lnTo>
                  <a:lnTo>
                    <a:pt x="135" y="15"/>
                  </a:lnTo>
                  <a:lnTo>
                    <a:pt x="135" y="14"/>
                  </a:lnTo>
                  <a:lnTo>
                    <a:pt x="135" y="13"/>
                  </a:lnTo>
                  <a:lnTo>
                    <a:pt x="135" y="12"/>
                  </a:lnTo>
                  <a:lnTo>
                    <a:pt x="134" y="11"/>
                  </a:lnTo>
                  <a:lnTo>
                    <a:pt x="133" y="12"/>
                  </a:lnTo>
                  <a:lnTo>
                    <a:pt x="132" y="13"/>
                  </a:lnTo>
                  <a:lnTo>
                    <a:pt x="129" y="13"/>
                  </a:lnTo>
                  <a:lnTo>
                    <a:pt x="129" y="14"/>
                  </a:lnTo>
                  <a:lnTo>
                    <a:pt x="128" y="14"/>
                  </a:lnTo>
                  <a:lnTo>
                    <a:pt x="128" y="15"/>
                  </a:lnTo>
                  <a:lnTo>
                    <a:pt x="128" y="16"/>
                  </a:lnTo>
                  <a:lnTo>
                    <a:pt x="126" y="18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3" y="21"/>
                  </a:lnTo>
                  <a:lnTo>
                    <a:pt x="121" y="22"/>
                  </a:lnTo>
                  <a:lnTo>
                    <a:pt x="120" y="22"/>
                  </a:lnTo>
                  <a:lnTo>
                    <a:pt x="119" y="22"/>
                  </a:lnTo>
                  <a:lnTo>
                    <a:pt x="118" y="22"/>
                  </a:lnTo>
                  <a:lnTo>
                    <a:pt x="117" y="23"/>
                  </a:lnTo>
                  <a:lnTo>
                    <a:pt x="116" y="25"/>
                  </a:lnTo>
                  <a:lnTo>
                    <a:pt x="116" y="26"/>
                  </a:lnTo>
                  <a:lnTo>
                    <a:pt x="116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09" y="28"/>
                  </a:lnTo>
                  <a:lnTo>
                    <a:pt x="107" y="27"/>
                  </a:lnTo>
                  <a:lnTo>
                    <a:pt x="106" y="27"/>
                  </a:lnTo>
                  <a:lnTo>
                    <a:pt x="105" y="25"/>
                  </a:lnTo>
                  <a:lnTo>
                    <a:pt x="104" y="27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2" y="26"/>
                  </a:lnTo>
                  <a:lnTo>
                    <a:pt x="103" y="25"/>
                  </a:lnTo>
                  <a:lnTo>
                    <a:pt x="103" y="24"/>
                  </a:lnTo>
                  <a:lnTo>
                    <a:pt x="104" y="24"/>
                  </a:lnTo>
                  <a:lnTo>
                    <a:pt x="105" y="24"/>
                  </a:lnTo>
                  <a:lnTo>
                    <a:pt x="105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8" y="22"/>
                  </a:lnTo>
                  <a:lnTo>
                    <a:pt x="108" y="21"/>
                  </a:lnTo>
                  <a:lnTo>
                    <a:pt x="107" y="20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103" y="18"/>
                  </a:lnTo>
                  <a:lnTo>
                    <a:pt x="102" y="15"/>
                  </a:lnTo>
                  <a:lnTo>
                    <a:pt x="102" y="12"/>
                  </a:lnTo>
                  <a:lnTo>
                    <a:pt x="103" y="10"/>
                  </a:lnTo>
                  <a:lnTo>
                    <a:pt x="103" y="11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1" y="9"/>
                  </a:lnTo>
                  <a:lnTo>
                    <a:pt x="101" y="8"/>
                  </a:lnTo>
                  <a:lnTo>
                    <a:pt x="102" y="8"/>
                  </a:lnTo>
                  <a:lnTo>
                    <a:pt x="103" y="8"/>
                  </a:lnTo>
                  <a:lnTo>
                    <a:pt x="103" y="9"/>
                  </a:lnTo>
                  <a:lnTo>
                    <a:pt x="103" y="8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2" y="6"/>
                  </a:lnTo>
                  <a:lnTo>
                    <a:pt x="101" y="5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4"/>
                  </a:lnTo>
                  <a:lnTo>
                    <a:pt x="95" y="5"/>
                  </a:lnTo>
                  <a:lnTo>
                    <a:pt x="94" y="5"/>
                  </a:lnTo>
                  <a:lnTo>
                    <a:pt x="91" y="4"/>
                  </a:lnTo>
                  <a:lnTo>
                    <a:pt x="90" y="4"/>
                  </a:lnTo>
                  <a:lnTo>
                    <a:pt x="90" y="5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2" y="8"/>
                  </a:lnTo>
                  <a:lnTo>
                    <a:pt x="91" y="9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7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7" y="5"/>
                  </a:lnTo>
                  <a:lnTo>
                    <a:pt x="89" y="4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90" y="1"/>
                  </a:lnTo>
                  <a:lnTo>
                    <a:pt x="86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9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5" y="4"/>
                  </a:lnTo>
                  <a:lnTo>
                    <a:pt x="74" y="3"/>
                  </a:lnTo>
                  <a:lnTo>
                    <a:pt x="73" y="4"/>
                  </a:lnTo>
                  <a:lnTo>
                    <a:pt x="72" y="5"/>
                  </a:lnTo>
                  <a:lnTo>
                    <a:pt x="70" y="5"/>
                  </a:lnTo>
                  <a:lnTo>
                    <a:pt x="65" y="5"/>
                  </a:lnTo>
                  <a:lnTo>
                    <a:pt x="65" y="5"/>
                  </a:lnTo>
                  <a:lnTo>
                    <a:pt x="64" y="6"/>
                  </a:lnTo>
                  <a:lnTo>
                    <a:pt x="63" y="7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6" y="12"/>
                  </a:lnTo>
                  <a:lnTo>
                    <a:pt x="55" y="14"/>
                  </a:lnTo>
                  <a:lnTo>
                    <a:pt x="54" y="15"/>
                  </a:lnTo>
                  <a:lnTo>
                    <a:pt x="52" y="16"/>
                  </a:lnTo>
                  <a:lnTo>
                    <a:pt x="51" y="17"/>
                  </a:lnTo>
                  <a:lnTo>
                    <a:pt x="50" y="18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0" name="Rectangle 263">
              <a:extLst>
                <a:ext uri="{FF2B5EF4-FFF2-40B4-BE49-F238E27FC236}">
                  <a16:creationId xmlns:a16="http://schemas.microsoft.com/office/drawing/2014/main" id="{FE44767E-F80E-849B-F450-B3C936F26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876" y="27066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1" name="Freeform 264">
              <a:extLst>
                <a:ext uri="{FF2B5EF4-FFF2-40B4-BE49-F238E27FC236}">
                  <a16:creationId xmlns:a16="http://schemas.microsoft.com/office/drawing/2014/main" id="{DA818435-9072-943B-6A38-7DBC1714C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2998788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2" name="Freeform 265">
              <a:extLst>
                <a:ext uri="{FF2B5EF4-FFF2-40B4-BE49-F238E27FC236}">
                  <a16:creationId xmlns:a16="http://schemas.microsoft.com/office/drawing/2014/main" id="{8EC75E9D-996F-E8AE-F087-83305850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538" y="299878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3" name="Rectangle 266">
              <a:extLst>
                <a:ext uri="{FF2B5EF4-FFF2-40B4-BE49-F238E27FC236}">
                  <a16:creationId xmlns:a16="http://schemas.microsoft.com/office/drawing/2014/main" id="{8A52F630-8FA0-76CA-A906-15D95DBA4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29987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4" name="Freeform 267">
              <a:extLst>
                <a:ext uri="{FF2B5EF4-FFF2-40B4-BE49-F238E27FC236}">
                  <a16:creationId xmlns:a16="http://schemas.microsoft.com/office/drawing/2014/main" id="{803BECBC-8744-12C3-8D64-5BF23D6F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6" y="3000375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5" name="Freeform 268">
              <a:extLst>
                <a:ext uri="{FF2B5EF4-FFF2-40B4-BE49-F238E27FC236}">
                  <a16:creationId xmlns:a16="http://schemas.microsoft.com/office/drawing/2014/main" id="{3CF9230E-C464-BE44-B5FB-52AAF95A8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876" y="211772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1 h 1"/>
                <a:gd name="T10" fmla="*/ 0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6" name="Freeform 269">
              <a:extLst>
                <a:ext uri="{FF2B5EF4-FFF2-40B4-BE49-F238E27FC236}">
                  <a16:creationId xmlns:a16="http://schemas.microsoft.com/office/drawing/2014/main" id="{257FB837-375F-6975-099A-903E12FF6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763" y="1804988"/>
              <a:ext cx="563562" cy="395288"/>
            </a:xfrm>
            <a:custGeom>
              <a:avLst/>
              <a:gdLst>
                <a:gd name="T0" fmla="*/ 336 w 355"/>
                <a:gd name="T1" fmla="*/ 157 h 249"/>
                <a:gd name="T2" fmla="*/ 326 w 355"/>
                <a:gd name="T3" fmla="*/ 163 h 249"/>
                <a:gd name="T4" fmla="*/ 310 w 355"/>
                <a:gd name="T5" fmla="*/ 164 h 249"/>
                <a:gd name="T6" fmla="*/ 298 w 355"/>
                <a:gd name="T7" fmla="*/ 150 h 249"/>
                <a:gd name="T8" fmla="*/ 296 w 355"/>
                <a:gd name="T9" fmla="*/ 133 h 249"/>
                <a:gd name="T10" fmla="*/ 297 w 355"/>
                <a:gd name="T11" fmla="*/ 115 h 249"/>
                <a:gd name="T12" fmla="*/ 300 w 355"/>
                <a:gd name="T13" fmla="*/ 104 h 249"/>
                <a:gd name="T14" fmla="*/ 301 w 355"/>
                <a:gd name="T15" fmla="*/ 91 h 249"/>
                <a:gd name="T16" fmla="*/ 293 w 355"/>
                <a:gd name="T17" fmla="*/ 70 h 249"/>
                <a:gd name="T18" fmla="*/ 284 w 355"/>
                <a:gd name="T19" fmla="*/ 59 h 249"/>
                <a:gd name="T20" fmla="*/ 276 w 355"/>
                <a:gd name="T21" fmla="*/ 47 h 249"/>
                <a:gd name="T22" fmla="*/ 270 w 355"/>
                <a:gd name="T23" fmla="*/ 38 h 249"/>
                <a:gd name="T24" fmla="*/ 263 w 355"/>
                <a:gd name="T25" fmla="*/ 24 h 249"/>
                <a:gd name="T26" fmla="*/ 258 w 355"/>
                <a:gd name="T27" fmla="*/ 13 h 249"/>
                <a:gd name="T28" fmla="*/ 252 w 355"/>
                <a:gd name="T29" fmla="*/ 4 h 249"/>
                <a:gd name="T30" fmla="*/ 240 w 355"/>
                <a:gd name="T31" fmla="*/ 1 h 249"/>
                <a:gd name="T32" fmla="*/ 224 w 355"/>
                <a:gd name="T33" fmla="*/ 12 h 249"/>
                <a:gd name="T34" fmla="*/ 182 w 355"/>
                <a:gd name="T35" fmla="*/ 29 h 249"/>
                <a:gd name="T36" fmla="*/ 165 w 355"/>
                <a:gd name="T37" fmla="*/ 20 h 249"/>
                <a:gd name="T38" fmla="*/ 145 w 355"/>
                <a:gd name="T39" fmla="*/ 19 h 249"/>
                <a:gd name="T40" fmla="*/ 123 w 355"/>
                <a:gd name="T41" fmla="*/ 15 h 249"/>
                <a:gd name="T42" fmla="*/ 106 w 355"/>
                <a:gd name="T43" fmla="*/ 14 h 249"/>
                <a:gd name="T44" fmla="*/ 95 w 355"/>
                <a:gd name="T45" fmla="*/ 21 h 249"/>
                <a:gd name="T46" fmla="*/ 81 w 355"/>
                <a:gd name="T47" fmla="*/ 29 h 249"/>
                <a:gd name="T48" fmla="*/ 72 w 355"/>
                <a:gd name="T49" fmla="*/ 38 h 249"/>
                <a:gd name="T50" fmla="*/ 60 w 355"/>
                <a:gd name="T51" fmla="*/ 57 h 249"/>
                <a:gd name="T52" fmla="*/ 52 w 355"/>
                <a:gd name="T53" fmla="*/ 70 h 249"/>
                <a:gd name="T54" fmla="*/ 46 w 355"/>
                <a:gd name="T55" fmla="*/ 84 h 249"/>
                <a:gd name="T56" fmla="*/ 39 w 355"/>
                <a:gd name="T57" fmla="*/ 95 h 249"/>
                <a:gd name="T58" fmla="*/ 33 w 355"/>
                <a:gd name="T59" fmla="*/ 111 h 249"/>
                <a:gd name="T60" fmla="*/ 21 w 355"/>
                <a:gd name="T61" fmla="*/ 111 h 249"/>
                <a:gd name="T62" fmla="*/ 12 w 355"/>
                <a:gd name="T63" fmla="*/ 117 h 249"/>
                <a:gd name="T64" fmla="*/ 9 w 355"/>
                <a:gd name="T65" fmla="*/ 130 h 249"/>
                <a:gd name="T66" fmla="*/ 20 w 355"/>
                <a:gd name="T67" fmla="*/ 138 h 249"/>
                <a:gd name="T68" fmla="*/ 21 w 355"/>
                <a:gd name="T69" fmla="*/ 155 h 249"/>
                <a:gd name="T70" fmla="*/ 36 w 355"/>
                <a:gd name="T71" fmla="*/ 165 h 249"/>
                <a:gd name="T72" fmla="*/ 45 w 355"/>
                <a:gd name="T73" fmla="*/ 176 h 249"/>
                <a:gd name="T74" fmla="*/ 48 w 355"/>
                <a:gd name="T75" fmla="*/ 185 h 249"/>
                <a:gd name="T76" fmla="*/ 52 w 355"/>
                <a:gd name="T77" fmla="*/ 192 h 249"/>
                <a:gd name="T78" fmla="*/ 68 w 355"/>
                <a:gd name="T79" fmla="*/ 202 h 249"/>
                <a:gd name="T80" fmla="*/ 84 w 355"/>
                <a:gd name="T81" fmla="*/ 193 h 249"/>
                <a:gd name="T82" fmla="*/ 88 w 355"/>
                <a:gd name="T83" fmla="*/ 203 h 249"/>
                <a:gd name="T84" fmla="*/ 89 w 355"/>
                <a:gd name="T85" fmla="*/ 215 h 249"/>
                <a:gd name="T86" fmla="*/ 100 w 355"/>
                <a:gd name="T87" fmla="*/ 232 h 249"/>
                <a:gd name="T88" fmla="*/ 126 w 355"/>
                <a:gd name="T89" fmla="*/ 240 h 249"/>
                <a:gd name="T90" fmla="*/ 168 w 355"/>
                <a:gd name="T91" fmla="*/ 245 h 249"/>
                <a:gd name="T92" fmla="*/ 201 w 355"/>
                <a:gd name="T93" fmla="*/ 249 h 249"/>
                <a:gd name="T94" fmla="*/ 220 w 355"/>
                <a:gd name="T95" fmla="*/ 233 h 249"/>
                <a:gd name="T96" fmla="*/ 255 w 355"/>
                <a:gd name="T97" fmla="*/ 223 h 249"/>
                <a:gd name="T98" fmla="*/ 280 w 355"/>
                <a:gd name="T99" fmla="*/ 232 h 249"/>
                <a:gd name="T100" fmla="*/ 314 w 355"/>
                <a:gd name="T101" fmla="*/ 242 h 249"/>
                <a:gd name="T102" fmla="*/ 317 w 355"/>
                <a:gd name="T103" fmla="*/ 222 h 249"/>
                <a:gd name="T104" fmla="*/ 325 w 355"/>
                <a:gd name="T105" fmla="*/ 202 h 249"/>
                <a:gd name="T106" fmla="*/ 320 w 355"/>
                <a:gd name="T107" fmla="*/ 202 h 249"/>
                <a:gd name="T108" fmla="*/ 327 w 355"/>
                <a:gd name="T109" fmla="*/ 192 h 249"/>
                <a:gd name="T110" fmla="*/ 327 w 355"/>
                <a:gd name="T111" fmla="*/ 180 h 249"/>
                <a:gd name="T112" fmla="*/ 331 w 355"/>
                <a:gd name="T113" fmla="*/ 188 h 249"/>
                <a:gd name="T114" fmla="*/ 330 w 355"/>
                <a:gd name="T115" fmla="*/ 195 h 249"/>
                <a:gd name="T116" fmla="*/ 352 w 355"/>
                <a:gd name="T117" fmla="*/ 187 h 249"/>
                <a:gd name="T118" fmla="*/ 353 w 355"/>
                <a:gd name="T119" fmla="*/ 17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5" h="249">
                  <a:moveTo>
                    <a:pt x="354" y="164"/>
                  </a:moveTo>
                  <a:lnTo>
                    <a:pt x="354" y="162"/>
                  </a:lnTo>
                  <a:lnTo>
                    <a:pt x="353" y="160"/>
                  </a:lnTo>
                  <a:lnTo>
                    <a:pt x="352" y="159"/>
                  </a:lnTo>
                  <a:lnTo>
                    <a:pt x="352" y="158"/>
                  </a:lnTo>
                  <a:lnTo>
                    <a:pt x="346" y="156"/>
                  </a:lnTo>
                  <a:lnTo>
                    <a:pt x="343" y="156"/>
                  </a:lnTo>
                  <a:lnTo>
                    <a:pt x="343" y="155"/>
                  </a:lnTo>
                  <a:lnTo>
                    <a:pt x="342" y="155"/>
                  </a:lnTo>
                  <a:lnTo>
                    <a:pt x="341" y="156"/>
                  </a:lnTo>
                  <a:lnTo>
                    <a:pt x="340" y="156"/>
                  </a:lnTo>
                  <a:lnTo>
                    <a:pt x="339" y="156"/>
                  </a:lnTo>
                  <a:lnTo>
                    <a:pt x="338" y="156"/>
                  </a:lnTo>
                  <a:lnTo>
                    <a:pt x="337" y="157"/>
                  </a:lnTo>
                  <a:lnTo>
                    <a:pt x="336" y="157"/>
                  </a:lnTo>
                  <a:lnTo>
                    <a:pt x="336" y="158"/>
                  </a:lnTo>
                  <a:lnTo>
                    <a:pt x="335" y="158"/>
                  </a:lnTo>
                  <a:lnTo>
                    <a:pt x="335" y="158"/>
                  </a:lnTo>
                  <a:lnTo>
                    <a:pt x="334" y="158"/>
                  </a:lnTo>
                  <a:lnTo>
                    <a:pt x="334" y="159"/>
                  </a:lnTo>
                  <a:lnTo>
                    <a:pt x="332" y="159"/>
                  </a:lnTo>
                  <a:lnTo>
                    <a:pt x="331" y="161"/>
                  </a:lnTo>
                  <a:lnTo>
                    <a:pt x="330" y="161"/>
                  </a:lnTo>
                  <a:lnTo>
                    <a:pt x="329" y="161"/>
                  </a:lnTo>
                  <a:lnTo>
                    <a:pt x="329" y="162"/>
                  </a:lnTo>
                  <a:lnTo>
                    <a:pt x="328" y="162"/>
                  </a:lnTo>
                  <a:lnTo>
                    <a:pt x="328" y="164"/>
                  </a:lnTo>
                  <a:lnTo>
                    <a:pt x="327" y="164"/>
                  </a:lnTo>
                  <a:lnTo>
                    <a:pt x="327" y="164"/>
                  </a:lnTo>
                  <a:lnTo>
                    <a:pt x="326" y="163"/>
                  </a:lnTo>
                  <a:lnTo>
                    <a:pt x="325" y="162"/>
                  </a:lnTo>
                  <a:lnTo>
                    <a:pt x="323" y="162"/>
                  </a:lnTo>
                  <a:lnTo>
                    <a:pt x="323" y="161"/>
                  </a:lnTo>
                  <a:lnTo>
                    <a:pt x="322" y="162"/>
                  </a:lnTo>
                  <a:lnTo>
                    <a:pt x="322" y="163"/>
                  </a:lnTo>
                  <a:lnTo>
                    <a:pt x="322" y="164"/>
                  </a:lnTo>
                  <a:lnTo>
                    <a:pt x="320" y="164"/>
                  </a:lnTo>
                  <a:lnTo>
                    <a:pt x="320" y="164"/>
                  </a:lnTo>
                  <a:lnTo>
                    <a:pt x="321" y="165"/>
                  </a:lnTo>
                  <a:lnTo>
                    <a:pt x="322" y="166"/>
                  </a:lnTo>
                  <a:lnTo>
                    <a:pt x="321" y="166"/>
                  </a:lnTo>
                  <a:lnTo>
                    <a:pt x="320" y="166"/>
                  </a:lnTo>
                  <a:lnTo>
                    <a:pt x="318" y="167"/>
                  </a:lnTo>
                  <a:lnTo>
                    <a:pt x="313" y="165"/>
                  </a:lnTo>
                  <a:lnTo>
                    <a:pt x="310" y="164"/>
                  </a:lnTo>
                  <a:lnTo>
                    <a:pt x="308" y="163"/>
                  </a:lnTo>
                  <a:lnTo>
                    <a:pt x="306" y="162"/>
                  </a:lnTo>
                  <a:lnTo>
                    <a:pt x="305" y="162"/>
                  </a:lnTo>
                  <a:lnTo>
                    <a:pt x="304" y="162"/>
                  </a:lnTo>
                  <a:lnTo>
                    <a:pt x="304" y="160"/>
                  </a:lnTo>
                  <a:lnTo>
                    <a:pt x="302" y="158"/>
                  </a:lnTo>
                  <a:lnTo>
                    <a:pt x="303" y="156"/>
                  </a:lnTo>
                  <a:lnTo>
                    <a:pt x="302" y="155"/>
                  </a:lnTo>
                  <a:lnTo>
                    <a:pt x="301" y="155"/>
                  </a:lnTo>
                  <a:lnTo>
                    <a:pt x="300" y="155"/>
                  </a:lnTo>
                  <a:lnTo>
                    <a:pt x="300" y="155"/>
                  </a:lnTo>
                  <a:lnTo>
                    <a:pt x="299" y="154"/>
                  </a:lnTo>
                  <a:lnTo>
                    <a:pt x="298" y="153"/>
                  </a:lnTo>
                  <a:lnTo>
                    <a:pt x="298" y="151"/>
                  </a:lnTo>
                  <a:lnTo>
                    <a:pt x="298" y="150"/>
                  </a:lnTo>
                  <a:lnTo>
                    <a:pt x="297" y="149"/>
                  </a:lnTo>
                  <a:lnTo>
                    <a:pt x="296" y="148"/>
                  </a:lnTo>
                  <a:lnTo>
                    <a:pt x="294" y="147"/>
                  </a:lnTo>
                  <a:lnTo>
                    <a:pt x="294" y="147"/>
                  </a:lnTo>
                  <a:lnTo>
                    <a:pt x="295" y="146"/>
                  </a:lnTo>
                  <a:lnTo>
                    <a:pt x="296" y="146"/>
                  </a:lnTo>
                  <a:lnTo>
                    <a:pt x="298" y="146"/>
                  </a:lnTo>
                  <a:lnTo>
                    <a:pt x="298" y="145"/>
                  </a:lnTo>
                  <a:lnTo>
                    <a:pt x="298" y="144"/>
                  </a:lnTo>
                  <a:lnTo>
                    <a:pt x="298" y="143"/>
                  </a:lnTo>
                  <a:lnTo>
                    <a:pt x="298" y="138"/>
                  </a:lnTo>
                  <a:lnTo>
                    <a:pt x="297" y="138"/>
                  </a:lnTo>
                  <a:lnTo>
                    <a:pt x="297" y="137"/>
                  </a:lnTo>
                  <a:lnTo>
                    <a:pt x="296" y="135"/>
                  </a:lnTo>
                  <a:lnTo>
                    <a:pt x="296" y="133"/>
                  </a:lnTo>
                  <a:lnTo>
                    <a:pt x="297" y="133"/>
                  </a:lnTo>
                  <a:lnTo>
                    <a:pt x="297" y="132"/>
                  </a:lnTo>
                  <a:lnTo>
                    <a:pt x="296" y="131"/>
                  </a:lnTo>
                  <a:lnTo>
                    <a:pt x="296" y="130"/>
                  </a:lnTo>
                  <a:lnTo>
                    <a:pt x="296" y="130"/>
                  </a:lnTo>
                  <a:lnTo>
                    <a:pt x="296" y="129"/>
                  </a:lnTo>
                  <a:lnTo>
                    <a:pt x="296" y="128"/>
                  </a:lnTo>
                  <a:lnTo>
                    <a:pt x="295" y="125"/>
                  </a:lnTo>
                  <a:lnTo>
                    <a:pt x="295" y="124"/>
                  </a:lnTo>
                  <a:lnTo>
                    <a:pt x="295" y="121"/>
                  </a:lnTo>
                  <a:lnTo>
                    <a:pt x="295" y="121"/>
                  </a:lnTo>
                  <a:lnTo>
                    <a:pt x="296" y="120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5"/>
                  </a:lnTo>
                  <a:lnTo>
                    <a:pt x="297" y="115"/>
                  </a:lnTo>
                  <a:lnTo>
                    <a:pt x="297" y="114"/>
                  </a:lnTo>
                  <a:lnTo>
                    <a:pt x="296" y="113"/>
                  </a:lnTo>
                  <a:lnTo>
                    <a:pt x="296" y="112"/>
                  </a:lnTo>
                  <a:lnTo>
                    <a:pt x="297" y="112"/>
                  </a:lnTo>
                  <a:lnTo>
                    <a:pt x="297" y="112"/>
                  </a:lnTo>
                  <a:lnTo>
                    <a:pt x="297" y="111"/>
                  </a:lnTo>
                  <a:lnTo>
                    <a:pt x="298" y="111"/>
                  </a:lnTo>
                  <a:lnTo>
                    <a:pt x="299" y="110"/>
                  </a:lnTo>
                  <a:lnTo>
                    <a:pt x="299" y="109"/>
                  </a:lnTo>
                  <a:lnTo>
                    <a:pt x="299" y="108"/>
                  </a:lnTo>
                  <a:lnTo>
                    <a:pt x="299" y="106"/>
                  </a:lnTo>
                  <a:lnTo>
                    <a:pt x="300" y="106"/>
                  </a:lnTo>
                  <a:lnTo>
                    <a:pt x="300" y="105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3"/>
                  </a:lnTo>
                  <a:lnTo>
                    <a:pt x="301" y="102"/>
                  </a:lnTo>
                  <a:lnTo>
                    <a:pt x="301" y="100"/>
                  </a:lnTo>
                  <a:lnTo>
                    <a:pt x="301" y="99"/>
                  </a:lnTo>
                  <a:lnTo>
                    <a:pt x="301" y="99"/>
                  </a:lnTo>
                  <a:lnTo>
                    <a:pt x="301" y="98"/>
                  </a:lnTo>
                  <a:lnTo>
                    <a:pt x="301" y="97"/>
                  </a:lnTo>
                  <a:lnTo>
                    <a:pt x="301" y="95"/>
                  </a:lnTo>
                  <a:lnTo>
                    <a:pt x="301" y="95"/>
                  </a:lnTo>
                  <a:lnTo>
                    <a:pt x="301" y="94"/>
                  </a:lnTo>
                  <a:lnTo>
                    <a:pt x="301" y="94"/>
                  </a:lnTo>
                  <a:lnTo>
                    <a:pt x="301" y="93"/>
                  </a:lnTo>
                  <a:lnTo>
                    <a:pt x="301" y="92"/>
                  </a:lnTo>
                  <a:lnTo>
                    <a:pt x="301" y="91"/>
                  </a:lnTo>
                  <a:lnTo>
                    <a:pt x="301" y="89"/>
                  </a:lnTo>
                  <a:lnTo>
                    <a:pt x="299" y="85"/>
                  </a:lnTo>
                  <a:lnTo>
                    <a:pt x="299" y="84"/>
                  </a:lnTo>
                  <a:lnTo>
                    <a:pt x="297" y="81"/>
                  </a:lnTo>
                  <a:lnTo>
                    <a:pt x="296" y="79"/>
                  </a:lnTo>
                  <a:lnTo>
                    <a:pt x="296" y="78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6" y="76"/>
                  </a:lnTo>
                  <a:lnTo>
                    <a:pt x="295" y="76"/>
                  </a:lnTo>
                  <a:lnTo>
                    <a:pt x="296" y="75"/>
                  </a:lnTo>
                  <a:lnTo>
                    <a:pt x="295" y="74"/>
                  </a:lnTo>
                  <a:lnTo>
                    <a:pt x="295" y="72"/>
                  </a:lnTo>
                  <a:lnTo>
                    <a:pt x="294" y="71"/>
                  </a:lnTo>
                  <a:lnTo>
                    <a:pt x="293" y="70"/>
                  </a:lnTo>
                  <a:lnTo>
                    <a:pt x="293" y="69"/>
                  </a:lnTo>
                  <a:lnTo>
                    <a:pt x="292" y="70"/>
                  </a:lnTo>
                  <a:lnTo>
                    <a:pt x="291" y="69"/>
                  </a:lnTo>
                  <a:lnTo>
                    <a:pt x="290" y="69"/>
                  </a:lnTo>
                  <a:lnTo>
                    <a:pt x="289" y="68"/>
                  </a:lnTo>
                  <a:lnTo>
                    <a:pt x="289" y="67"/>
                  </a:lnTo>
                  <a:lnTo>
                    <a:pt x="288" y="66"/>
                  </a:lnTo>
                  <a:lnTo>
                    <a:pt x="287" y="65"/>
                  </a:lnTo>
                  <a:lnTo>
                    <a:pt x="287" y="64"/>
                  </a:lnTo>
                  <a:lnTo>
                    <a:pt x="286" y="64"/>
                  </a:lnTo>
                  <a:lnTo>
                    <a:pt x="286" y="63"/>
                  </a:lnTo>
                  <a:lnTo>
                    <a:pt x="284" y="62"/>
                  </a:lnTo>
                  <a:lnTo>
                    <a:pt x="284" y="61"/>
                  </a:lnTo>
                  <a:lnTo>
                    <a:pt x="284" y="61"/>
                  </a:lnTo>
                  <a:lnTo>
                    <a:pt x="284" y="59"/>
                  </a:lnTo>
                  <a:lnTo>
                    <a:pt x="284" y="58"/>
                  </a:lnTo>
                  <a:lnTo>
                    <a:pt x="283" y="57"/>
                  </a:lnTo>
                  <a:lnTo>
                    <a:pt x="283" y="56"/>
                  </a:lnTo>
                  <a:lnTo>
                    <a:pt x="282" y="55"/>
                  </a:lnTo>
                  <a:lnTo>
                    <a:pt x="282" y="54"/>
                  </a:lnTo>
                  <a:lnTo>
                    <a:pt x="281" y="54"/>
                  </a:lnTo>
                  <a:lnTo>
                    <a:pt x="280" y="54"/>
                  </a:lnTo>
                  <a:lnTo>
                    <a:pt x="280" y="53"/>
                  </a:lnTo>
                  <a:lnTo>
                    <a:pt x="278" y="53"/>
                  </a:lnTo>
                  <a:lnTo>
                    <a:pt x="277" y="53"/>
                  </a:lnTo>
                  <a:lnTo>
                    <a:pt x="276" y="51"/>
                  </a:lnTo>
                  <a:lnTo>
                    <a:pt x="276" y="50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6" y="47"/>
                  </a:lnTo>
                  <a:lnTo>
                    <a:pt x="276" y="46"/>
                  </a:lnTo>
                  <a:lnTo>
                    <a:pt x="276" y="45"/>
                  </a:lnTo>
                  <a:lnTo>
                    <a:pt x="276" y="45"/>
                  </a:lnTo>
                  <a:lnTo>
                    <a:pt x="276" y="44"/>
                  </a:lnTo>
                  <a:lnTo>
                    <a:pt x="275" y="44"/>
                  </a:lnTo>
                  <a:lnTo>
                    <a:pt x="274" y="44"/>
                  </a:lnTo>
                  <a:lnTo>
                    <a:pt x="273" y="44"/>
                  </a:lnTo>
                  <a:lnTo>
                    <a:pt x="273" y="44"/>
                  </a:lnTo>
                  <a:lnTo>
                    <a:pt x="272" y="44"/>
                  </a:lnTo>
                  <a:lnTo>
                    <a:pt x="272" y="43"/>
                  </a:lnTo>
                  <a:lnTo>
                    <a:pt x="271" y="41"/>
                  </a:lnTo>
                  <a:lnTo>
                    <a:pt x="270" y="41"/>
                  </a:lnTo>
                  <a:lnTo>
                    <a:pt x="270" y="40"/>
                  </a:lnTo>
                  <a:lnTo>
                    <a:pt x="270" y="39"/>
                  </a:lnTo>
                  <a:lnTo>
                    <a:pt x="270" y="38"/>
                  </a:lnTo>
                  <a:lnTo>
                    <a:pt x="269" y="37"/>
                  </a:lnTo>
                  <a:lnTo>
                    <a:pt x="267" y="36"/>
                  </a:lnTo>
                  <a:lnTo>
                    <a:pt x="266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6" y="30"/>
                  </a:lnTo>
                  <a:lnTo>
                    <a:pt x="266" y="29"/>
                  </a:lnTo>
                  <a:lnTo>
                    <a:pt x="266" y="29"/>
                  </a:lnTo>
                  <a:lnTo>
                    <a:pt x="265" y="28"/>
                  </a:lnTo>
                  <a:lnTo>
                    <a:pt x="264" y="27"/>
                  </a:lnTo>
                  <a:lnTo>
                    <a:pt x="264" y="27"/>
                  </a:lnTo>
                  <a:lnTo>
                    <a:pt x="263" y="26"/>
                  </a:lnTo>
                  <a:lnTo>
                    <a:pt x="264" y="25"/>
                  </a:lnTo>
                  <a:lnTo>
                    <a:pt x="264" y="24"/>
                  </a:lnTo>
                  <a:lnTo>
                    <a:pt x="263" y="24"/>
                  </a:lnTo>
                  <a:lnTo>
                    <a:pt x="262" y="24"/>
                  </a:lnTo>
                  <a:lnTo>
                    <a:pt x="262" y="23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1" y="19"/>
                  </a:lnTo>
                  <a:lnTo>
                    <a:pt x="260" y="19"/>
                  </a:lnTo>
                  <a:lnTo>
                    <a:pt x="261" y="19"/>
                  </a:lnTo>
                  <a:lnTo>
                    <a:pt x="261" y="18"/>
                  </a:lnTo>
                  <a:lnTo>
                    <a:pt x="260" y="17"/>
                  </a:lnTo>
                  <a:lnTo>
                    <a:pt x="261" y="16"/>
                  </a:lnTo>
                  <a:lnTo>
                    <a:pt x="260" y="15"/>
                  </a:lnTo>
                  <a:lnTo>
                    <a:pt x="259" y="15"/>
                  </a:lnTo>
                  <a:lnTo>
                    <a:pt x="259" y="14"/>
                  </a:lnTo>
                  <a:lnTo>
                    <a:pt x="258" y="14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2"/>
                  </a:lnTo>
                  <a:lnTo>
                    <a:pt x="258" y="12"/>
                  </a:lnTo>
                  <a:lnTo>
                    <a:pt x="257" y="11"/>
                  </a:lnTo>
                  <a:lnTo>
                    <a:pt x="256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8"/>
                  </a:lnTo>
                  <a:lnTo>
                    <a:pt x="255" y="8"/>
                  </a:lnTo>
                  <a:lnTo>
                    <a:pt x="254" y="8"/>
                  </a:lnTo>
                  <a:lnTo>
                    <a:pt x="253" y="7"/>
                  </a:lnTo>
                  <a:lnTo>
                    <a:pt x="254" y="7"/>
                  </a:lnTo>
                  <a:lnTo>
                    <a:pt x="254" y="6"/>
                  </a:lnTo>
                  <a:lnTo>
                    <a:pt x="253" y="5"/>
                  </a:lnTo>
                  <a:lnTo>
                    <a:pt x="252" y="4"/>
                  </a:lnTo>
                  <a:lnTo>
                    <a:pt x="251" y="3"/>
                  </a:lnTo>
                  <a:lnTo>
                    <a:pt x="251" y="4"/>
                  </a:lnTo>
                  <a:lnTo>
                    <a:pt x="250" y="4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8" y="2"/>
                  </a:lnTo>
                  <a:lnTo>
                    <a:pt x="247" y="1"/>
                  </a:lnTo>
                  <a:lnTo>
                    <a:pt x="245" y="1"/>
                  </a:lnTo>
                  <a:lnTo>
                    <a:pt x="245" y="1"/>
                  </a:lnTo>
                  <a:lnTo>
                    <a:pt x="244" y="0"/>
                  </a:lnTo>
                  <a:lnTo>
                    <a:pt x="244" y="1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9" y="1"/>
                  </a:lnTo>
                  <a:lnTo>
                    <a:pt x="234" y="2"/>
                  </a:lnTo>
                  <a:lnTo>
                    <a:pt x="233" y="2"/>
                  </a:lnTo>
                  <a:lnTo>
                    <a:pt x="232" y="2"/>
                  </a:lnTo>
                  <a:lnTo>
                    <a:pt x="231" y="2"/>
                  </a:lnTo>
                  <a:lnTo>
                    <a:pt x="230" y="3"/>
                  </a:lnTo>
                  <a:lnTo>
                    <a:pt x="229" y="3"/>
                  </a:lnTo>
                  <a:lnTo>
                    <a:pt x="228" y="3"/>
                  </a:lnTo>
                  <a:lnTo>
                    <a:pt x="227" y="5"/>
                  </a:lnTo>
                  <a:lnTo>
                    <a:pt x="227" y="6"/>
                  </a:lnTo>
                  <a:lnTo>
                    <a:pt x="227" y="8"/>
                  </a:lnTo>
                  <a:lnTo>
                    <a:pt x="226" y="9"/>
                  </a:lnTo>
                  <a:lnTo>
                    <a:pt x="225" y="10"/>
                  </a:lnTo>
                  <a:lnTo>
                    <a:pt x="225" y="11"/>
                  </a:lnTo>
                  <a:lnTo>
                    <a:pt x="224" y="12"/>
                  </a:lnTo>
                  <a:lnTo>
                    <a:pt x="224" y="14"/>
                  </a:lnTo>
                  <a:lnTo>
                    <a:pt x="224" y="15"/>
                  </a:lnTo>
                  <a:lnTo>
                    <a:pt x="222" y="16"/>
                  </a:lnTo>
                  <a:lnTo>
                    <a:pt x="221" y="16"/>
                  </a:lnTo>
                  <a:lnTo>
                    <a:pt x="218" y="16"/>
                  </a:lnTo>
                  <a:lnTo>
                    <a:pt x="216" y="17"/>
                  </a:lnTo>
                  <a:lnTo>
                    <a:pt x="214" y="17"/>
                  </a:lnTo>
                  <a:lnTo>
                    <a:pt x="213" y="17"/>
                  </a:lnTo>
                  <a:lnTo>
                    <a:pt x="212" y="17"/>
                  </a:lnTo>
                  <a:lnTo>
                    <a:pt x="209" y="18"/>
                  </a:lnTo>
                  <a:lnTo>
                    <a:pt x="207" y="19"/>
                  </a:lnTo>
                  <a:lnTo>
                    <a:pt x="189" y="20"/>
                  </a:lnTo>
                  <a:lnTo>
                    <a:pt x="187" y="22"/>
                  </a:lnTo>
                  <a:lnTo>
                    <a:pt x="183" y="28"/>
                  </a:lnTo>
                  <a:lnTo>
                    <a:pt x="182" y="29"/>
                  </a:lnTo>
                  <a:lnTo>
                    <a:pt x="180" y="30"/>
                  </a:lnTo>
                  <a:lnTo>
                    <a:pt x="177" y="30"/>
                  </a:lnTo>
                  <a:lnTo>
                    <a:pt x="176" y="30"/>
                  </a:lnTo>
                  <a:lnTo>
                    <a:pt x="175" y="31"/>
                  </a:lnTo>
                  <a:lnTo>
                    <a:pt x="174" y="30"/>
                  </a:lnTo>
                  <a:lnTo>
                    <a:pt x="174" y="29"/>
                  </a:lnTo>
                  <a:lnTo>
                    <a:pt x="173" y="27"/>
                  </a:lnTo>
                  <a:lnTo>
                    <a:pt x="172" y="27"/>
                  </a:lnTo>
                  <a:lnTo>
                    <a:pt x="171" y="26"/>
                  </a:lnTo>
                  <a:lnTo>
                    <a:pt x="168" y="25"/>
                  </a:lnTo>
                  <a:lnTo>
                    <a:pt x="166" y="24"/>
                  </a:lnTo>
                  <a:lnTo>
                    <a:pt x="166" y="23"/>
                  </a:lnTo>
                  <a:lnTo>
                    <a:pt x="165" y="22"/>
                  </a:lnTo>
                  <a:lnTo>
                    <a:pt x="165" y="21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4" y="19"/>
                  </a:lnTo>
                  <a:lnTo>
                    <a:pt x="163" y="19"/>
                  </a:lnTo>
                  <a:lnTo>
                    <a:pt x="162" y="18"/>
                  </a:lnTo>
                  <a:lnTo>
                    <a:pt x="161" y="18"/>
                  </a:lnTo>
                  <a:lnTo>
                    <a:pt x="159" y="18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0" y="20"/>
                  </a:lnTo>
                  <a:lnTo>
                    <a:pt x="149" y="20"/>
                  </a:lnTo>
                  <a:lnTo>
                    <a:pt x="147" y="19"/>
                  </a:lnTo>
                  <a:lnTo>
                    <a:pt x="146" y="19"/>
                  </a:lnTo>
                  <a:lnTo>
                    <a:pt x="145" y="19"/>
                  </a:lnTo>
                  <a:lnTo>
                    <a:pt x="144" y="18"/>
                  </a:lnTo>
                  <a:lnTo>
                    <a:pt x="142" y="18"/>
                  </a:lnTo>
                  <a:lnTo>
                    <a:pt x="141" y="17"/>
                  </a:lnTo>
                  <a:lnTo>
                    <a:pt x="140" y="17"/>
                  </a:lnTo>
                  <a:lnTo>
                    <a:pt x="137" y="19"/>
                  </a:lnTo>
                  <a:lnTo>
                    <a:pt x="136" y="19"/>
                  </a:lnTo>
                  <a:lnTo>
                    <a:pt x="136" y="18"/>
                  </a:lnTo>
                  <a:lnTo>
                    <a:pt x="134" y="16"/>
                  </a:lnTo>
                  <a:lnTo>
                    <a:pt x="133" y="15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25" y="14"/>
                  </a:lnTo>
                  <a:lnTo>
                    <a:pt x="124" y="1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18" y="15"/>
                  </a:lnTo>
                  <a:lnTo>
                    <a:pt x="117" y="15"/>
                  </a:lnTo>
                  <a:lnTo>
                    <a:pt x="116" y="14"/>
                  </a:lnTo>
                  <a:lnTo>
                    <a:pt x="114" y="12"/>
                  </a:lnTo>
                  <a:lnTo>
                    <a:pt x="114" y="10"/>
                  </a:lnTo>
                  <a:lnTo>
                    <a:pt x="113" y="10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6" y="13"/>
                  </a:lnTo>
                  <a:lnTo>
                    <a:pt x="106" y="14"/>
                  </a:lnTo>
                  <a:lnTo>
                    <a:pt x="105" y="16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2" y="15"/>
                  </a:lnTo>
                  <a:lnTo>
                    <a:pt x="101" y="14"/>
                  </a:lnTo>
                  <a:lnTo>
                    <a:pt x="100" y="14"/>
                  </a:lnTo>
                  <a:lnTo>
                    <a:pt x="100" y="15"/>
                  </a:lnTo>
                  <a:lnTo>
                    <a:pt x="100" y="16"/>
                  </a:lnTo>
                  <a:lnTo>
                    <a:pt x="100" y="17"/>
                  </a:lnTo>
                  <a:lnTo>
                    <a:pt x="99" y="18"/>
                  </a:lnTo>
                  <a:lnTo>
                    <a:pt x="98" y="18"/>
                  </a:lnTo>
                  <a:lnTo>
                    <a:pt x="98" y="19"/>
                  </a:lnTo>
                  <a:lnTo>
                    <a:pt x="97" y="20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3"/>
                  </a:lnTo>
                  <a:lnTo>
                    <a:pt x="95" y="24"/>
                  </a:lnTo>
                  <a:lnTo>
                    <a:pt x="95" y="25"/>
                  </a:lnTo>
                  <a:lnTo>
                    <a:pt x="94" y="25"/>
                  </a:lnTo>
                  <a:lnTo>
                    <a:pt x="93" y="26"/>
                  </a:lnTo>
                  <a:lnTo>
                    <a:pt x="92" y="26"/>
                  </a:lnTo>
                  <a:lnTo>
                    <a:pt x="91" y="27"/>
                  </a:lnTo>
                  <a:lnTo>
                    <a:pt x="90" y="28"/>
                  </a:lnTo>
                  <a:lnTo>
                    <a:pt x="89" y="28"/>
                  </a:lnTo>
                  <a:lnTo>
                    <a:pt x="88" y="28"/>
                  </a:lnTo>
                  <a:lnTo>
                    <a:pt x="86" y="28"/>
                  </a:lnTo>
                  <a:lnTo>
                    <a:pt x="83" y="27"/>
                  </a:lnTo>
                  <a:lnTo>
                    <a:pt x="82" y="27"/>
                  </a:lnTo>
                  <a:lnTo>
                    <a:pt x="81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78" y="29"/>
                  </a:lnTo>
                  <a:lnTo>
                    <a:pt x="77" y="29"/>
                  </a:lnTo>
                  <a:lnTo>
                    <a:pt x="76" y="30"/>
                  </a:lnTo>
                  <a:lnTo>
                    <a:pt x="75" y="30"/>
                  </a:lnTo>
                  <a:lnTo>
                    <a:pt x="74" y="32"/>
                  </a:lnTo>
                  <a:lnTo>
                    <a:pt x="73" y="32"/>
                  </a:lnTo>
                  <a:lnTo>
                    <a:pt x="73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2" y="36"/>
                  </a:lnTo>
                  <a:lnTo>
                    <a:pt x="72" y="37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0" y="39"/>
                  </a:lnTo>
                  <a:lnTo>
                    <a:pt x="68" y="41"/>
                  </a:lnTo>
                  <a:lnTo>
                    <a:pt x="66" y="42"/>
                  </a:lnTo>
                  <a:lnTo>
                    <a:pt x="65" y="44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6" y="49"/>
                  </a:lnTo>
                  <a:lnTo>
                    <a:pt x="65" y="51"/>
                  </a:lnTo>
                  <a:lnTo>
                    <a:pt x="63" y="51"/>
                  </a:lnTo>
                  <a:lnTo>
                    <a:pt x="63" y="51"/>
                  </a:lnTo>
                  <a:lnTo>
                    <a:pt x="63" y="52"/>
                  </a:lnTo>
                  <a:lnTo>
                    <a:pt x="61" y="53"/>
                  </a:lnTo>
                  <a:lnTo>
                    <a:pt x="61" y="54"/>
                  </a:lnTo>
                  <a:lnTo>
                    <a:pt x="60" y="56"/>
                  </a:lnTo>
                  <a:lnTo>
                    <a:pt x="60" y="57"/>
                  </a:lnTo>
                  <a:lnTo>
                    <a:pt x="59" y="58"/>
                  </a:lnTo>
                  <a:lnTo>
                    <a:pt x="59" y="59"/>
                  </a:lnTo>
                  <a:lnTo>
                    <a:pt x="59" y="60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8" y="62"/>
                  </a:lnTo>
                  <a:lnTo>
                    <a:pt x="57" y="62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6" y="66"/>
                  </a:lnTo>
                  <a:lnTo>
                    <a:pt x="55" y="67"/>
                  </a:lnTo>
                  <a:lnTo>
                    <a:pt x="54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3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3" y="73"/>
                  </a:lnTo>
                  <a:lnTo>
                    <a:pt x="52" y="74"/>
                  </a:lnTo>
                  <a:lnTo>
                    <a:pt x="51" y="75"/>
                  </a:lnTo>
                  <a:lnTo>
                    <a:pt x="51" y="76"/>
                  </a:lnTo>
                  <a:lnTo>
                    <a:pt x="51" y="77"/>
                  </a:lnTo>
                  <a:lnTo>
                    <a:pt x="51" y="78"/>
                  </a:lnTo>
                  <a:lnTo>
                    <a:pt x="51" y="78"/>
                  </a:lnTo>
                  <a:lnTo>
                    <a:pt x="50" y="79"/>
                  </a:lnTo>
                  <a:lnTo>
                    <a:pt x="49" y="79"/>
                  </a:lnTo>
                  <a:lnTo>
                    <a:pt x="48" y="80"/>
                  </a:lnTo>
                  <a:lnTo>
                    <a:pt x="47" y="81"/>
                  </a:lnTo>
                  <a:lnTo>
                    <a:pt x="46" y="84"/>
                  </a:lnTo>
                  <a:lnTo>
                    <a:pt x="46" y="85"/>
                  </a:lnTo>
                  <a:lnTo>
                    <a:pt x="47" y="86"/>
                  </a:lnTo>
                  <a:lnTo>
                    <a:pt x="47" y="87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5" y="88"/>
                  </a:lnTo>
                  <a:lnTo>
                    <a:pt x="45" y="89"/>
                  </a:lnTo>
                  <a:lnTo>
                    <a:pt x="44" y="90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1" y="92"/>
                  </a:lnTo>
                  <a:lnTo>
                    <a:pt x="40" y="92"/>
                  </a:lnTo>
                  <a:lnTo>
                    <a:pt x="39" y="93"/>
                  </a:lnTo>
                  <a:lnTo>
                    <a:pt x="39" y="94"/>
                  </a:lnTo>
                  <a:lnTo>
                    <a:pt x="39" y="95"/>
                  </a:lnTo>
                  <a:lnTo>
                    <a:pt x="38" y="96"/>
                  </a:lnTo>
                  <a:lnTo>
                    <a:pt x="38" y="97"/>
                  </a:lnTo>
                  <a:lnTo>
                    <a:pt x="38" y="98"/>
                  </a:lnTo>
                  <a:lnTo>
                    <a:pt x="38" y="99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6" y="104"/>
                  </a:lnTo>
                  <a:lnTo>
                    <a:pt x="35" y="104"/>
                  </a:lnTo>
                  <a:lnTo>
                    <a:pt x="35" y="105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3" y="110"/>
                  </a:lnTo>
                  <a:lnTo>
                    <a:pt x="33" y="111"/>
                  </a:lnTo>
                  <a:lnTo>
                    <a:pt x="32" y="111"/>
                  </a:lnTo>
                  <a:lnTo>
                    <a:pt x="31" y="111"/>
                  </a:lnTo>
                  <a:lnTo>
                    <a:pt x="30" y="112"/>
                  </a:lnTo>
                  <a:lnTo>
                    <a:pt x="30" y="113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8" y="112"/>
                  </a:lnTo>
                  <a:lnTo>
                    <a:pt x="27" y="112"/>
                  </a:lnTo>
                  <a:lnTo>
                    <a:pt x="26" y="112"/>
                  </a:lnTo>
                  <a:lnTo>
                    <a:pt x="25" y="112"/>
                  </a:lnTo>
                  <a:lnTo>
                    <a:pt x="24" y="112"/>
                  </a:lnTo>
                  <a:lnTo>
                    <a:pt x="23" y="112"/>
                  </a:lnTo>
                  <a:lnTo>
                    <a:pt x="23" y="111"/>
                  </a:lnTo>
                  <a:lnTo>
                    <a:pt x="22" y="111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0" y="112"/>
                  </a:lnTo>
                  <a:lnTo>
                    <a:pt x="19" y="112"/>
                  </a:lnTo>
                  <a:lnTo>
                    <a:pt x="19" y="113"/>
                  </a:lnTo>
                  <a:lnTo>
                    <a:pt x="19" y="114"/>
                  </a:lnTo>
                  <a:lnTo>
                    <a:pt x="19" y="115"/>
                  </a:lnTo>
                  <a:lnTo>
                    <a:pt x="18" y="115"/>
                  </a:lnTo>
                  <a:lnTo>
                    <a:pt x="17" y="115"/>
                  </a:lnTo>
                  <a:lnTo>
                    <a:pt x="17" y="115"/>
                  </a:lnTo>
                  <a:lnTo>
                    <a:pt x="17" y="116"/>
                  </a:lnTo>
                  <a:lnTo>
                    <a:pt x="16" y="117"/>
                  </a:lnTo>
                  <a:lnTo>
                    <a:pt x="15" y="117"/>
                  </a:lnTo>
                  <a:lnTo>
                    <a:pt x="13" y="118"/>
                  </a:lnTo>
                  <a:lnTo>
                    <a:pt x="12" y="118"/>
                  </a:lnTo>
                  <a:lnTo>
                    <a:pt x="12" y="117"/>
                  </a:lnTo>
                  <a:lnTo>
                    <a:pt x="11" y="116"/>
                  </a:lnTo>
                  <a:lnTo>
                    <a:pt x="10" y="116"/>
                  </a:lnTo>
                  <a:lnTo>
                    <a:pt x="9" y="115"/>
                  </a:lnTo>
                  <a:lnTo>
                    <a:pt x="8" y="117"/>
                  </a:lnTo>
                  <a:lnTo>
                    <a:pt x="2" y="117"/>
                  </a:lnTo>
                  <a:lnTo>
                    <a:pt x="0" y="119"/>
                  </a:lnTo>
                  <a:lnTo>
                    <a:pt x="3" y="122"/>
                  </a:lnTo>
                  <a:lnTo>
                    <a:pt x="3" y="123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6" y="128"/>
                  </a:lnTo>
                  <a:lnTo>
                    <a:pt x="7" y="129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1" y="130"/>
                  </a:lnTo>
                  <a:lnTo>
                    <a:pt x="12" y="131"/>
                  </a:lnTo>
                  <a:lnTo>
                    <a:pt x="13" y="134"/>
                  </a:lnTo>
                  <a:lnTo>
                    <a:pt x="14" y="135"/>
                  </a:lnTo>
                  <a:lnTo>
                    <a:pt x="14" y="136"/>
                  </a:lnTo>
                  <a:lnTo>
                    <a:pt x="14" y="13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6" y="138"/>
                  </a:lnTo>
                  <a:lnTo>
                    <a:pt x="16" y="138"/>
                  </a:lnTo>
                  <a:lnTo>
                    <a:pt x="17" y="139"/>
                  </a:lnTo>
                  <a:lnTo>
                    <a:pt x="18" y="139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8"/>
                  </a:lnTo>
                  <a:lnTo>
                    <a:pt x="21" y="139"/>
                  </a:lnTo>
                  <a:lnTo>
                    <a:pt x="20" y="140"/>
                  </a:lnTo>
                  <a:lnTo>
                    <a:pt x="20" y="143"/>
                  </a:lnTo>
                  <a:lnTo>
                    <a:pt x="20" y="144"/>
                  </a:lnTo>
                  <a:lnTo>
                    <a:pt x="20" y="145"/>
                  </a:lnTo>
                  <a:lnTo>
                    <a:pt x="19" y="147"/>
                  </a:lnTo>
                  <a:lnTo>
                    <a:pt x="20" y="147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1" y="152"/>
                  </a:lnTo>
                  <a:lnTo>
                    <a:pt x="20" y="153"/>
                  </a:lnTo>
                  <a:lnTo>
                    <a:pt x="20" y="154"/>
                  </a:lnTo>
                  <a:lnTo>
                    <a:pt x="21" y="154"/>
                  </a:lnTo>
                  <a:lnTo>
                    <a:pt x="21" y="155"/>
                  </a:lnTo>
                  <a:lnTo>
                    <a:pt x="21" y="155"/>
                  </a:lnTo>
                  <a:lnTo>
                    <a:pt x="22" y="155"/>
                  </a:lnTo>
                  <a:lnTo>
                    <a:pt x="23" y="157"/>
                  </a:lnTo>
                  <a:lnTo>
                    <a:pt x="26" y="158"/>
                  </a:lnTo>
                  <a:lnTo>
                    <a:pt x="28" y="160"/>
                  </a:lnTo>
                  <a:lnTo>
                    <a:pt x="28" y="161"/>
                  </a:lnTo>
                  <a:lnTo>
                    <a:pt x="29" y="162"/>
                  </a:lnTo>
                  <a:lnTo>
                    <a:pt x="30" y="163"/>
                  </a:lnTo>
                  <a:lnTo>
                    <a:pt x="31" y="163"/>
                  </a:lnTo>
                  <a:lnTo>
                    <a:pt x="31" y="164"/>
                  </a:lnTo>
                  <a:lnTo>
                    <a:pt x="32" y="164"/>
                  </a:lnTo>
                  <a:lnTo>
                    <a:pt x="33" y="163"/>
                  </a:lnTo>
                  <a:lnTo>
                    <a:pt x="34" y="163"/>
                  </a:lnTo>
                  <a:lnTo>
                    <a:pt x="35" y="165"/>
                  </a:lnTo>
                  <a:lnTo>
                    <a:pt x="36" y="165"/>
                  </a:lnTo>
                  <a:lnTo>
                    <a:pt x="38" y="166"/>
                  </a:lnTo>
                  <a:lnTo>
                    <a:pt x="38" y="167"/>
                  </a:lnTo>
                  <a:lnTo>
                    <a:pt x="39" y="167"/>
                  </a:lnTo>
                  <a:lnTo>
                    <a:pt x="44" y="168"/>
                  </a:lnTo>
                  <a:lnTo>
                    <a:pt x="45" y="169"/>
                  </a:lnTo>
                  <a:lnTo>
                    <a:pt x="46" y="170"/>
                  </a:lnTo>
                  <a:lnTo>
                    <a:pt x="46" y="171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6" y="174"/>
                  </a:lnTo>
                  <a:lnTo>
                    <a:pt x="46" y="175"/>
                  </a:lnTo>
                  <a:lnTo>
                    <a:pt x="45" y="175"/>
                  </a:lnTo>
                  <a:lnTo>
                    <a:pt x="45" y="176"/>
                  </a:lnTo>
                  <a:lnTo>
                    <a:pt x="45" y="177"/>
                  </a:lnTo>
                  <a:lnTo>
                    <a:pt x="45" y="178"/>
                  </a:lnTo>
                  <a:lnTo>
                    <a:pt x="44" y="178"/>
                  </a:lnTo>
                  <a:lnTo>
                    <a:pt x="42" y="178"/>
                  </a:lnTo>
                  <a:lnTo>
                    <a:pt x="42" y="179"/>
                  </a:lnTo>
                  <a:lnTo>
                    <a:pt x="42" y="180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6" y="181"/>
                  </a:lnTo>
                  <a:lnTo>
                    <a:pt x="48" y="182"/>
                  </a:lnTo>
                  <a:lnTo>
                    <a:pt x="49" y="183"/>
                  </a:lnTo>
                  <a:lnTo>
                    <a:pt x="49" y="185"/>
                  </a:lnTo>
                  <a:lnTo>
                    <a:pt x="48" y="185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3" y="186"/>
                  </a:lnTo>
                  <a:lnTo>
                    <a:pt x="42" y="186"/>
                  </a:lnTo>
                  <a:lnTo>
                    <a:pt x="42" y="187"/>
                  </a:lnTo>
                  <a:lnTo>
                    <a:pt x="41" y="187"/>
                  </a:lnTo>
                  <a:lnTo>
                    <a:pt x="41" y="188"/>
                  </a:lnTo>
                  <a:lnTo>
                    <a:pt x="42" y="188"/>
                  </a:lnTo>
                  <a:lnTo>
                    <a:pt x="43" y="189"/>
                  </a:lnTo>
                  <a:lnTo>
                    <a:pt x="43" y="190"/>
                  </a:lnTo>
                  <a:lnTo>
                    <a:pt x="44" y="190"/>
                  </a:lnTo>
                  <a:lnTo>
                    <a:pt x="47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2" y="194"/>
                  </a:lnTo>
                  <a:lnTo>
                    <a:pt x="53" y="196"/>
                  </a:lnTo>
                  <a:lnTo>
                    <a:pt x="55" y="197"/>
                  </a:lnTo>
                  <a:lnTo>
                    <a:pt x="56" y="197"/>
                  </a:lnTo>
                  <a:lnTo>
                    <a:pt x="58" y="196"/>
                  </a:lnTo>
                  <a:lnTo>
                    <a:pt x="60" y="196"/>
                  </a:lnTo>
                  <a:lnTo>
                    <a:pt x="61" y="195"/>
                  </a:lnTo>
                  <a:lnTo>
                    <a:pt x="64" y="198"/>
                  </a:lnTo>
                  <a:lnTo>
                    <a:pt x="66" y="198"/>
                  </a:lnTo>
                  <a:lnTo>
                    <a:pt x="67" y="200"/>
                  </a:lnTo>
                  <a:lnTo>
                    <a:pt x="67" y="201"/>
                  </a:lnTo>
                  <a:lnTo>
                    <a:pt x="68" y="201"/>
                  </a:lnTo>
                  <a:lnTo>
                    <a:pt x="68" y="202"/>
                  </a:lnTo>
                  <a:lnTo>
                    <a:pt x="68" y="202"/>
                  </a:lnTo>
                  <a:lnTo>
                    <a:pt x="69" y="202"/>
                  </a:lnTo>
                  <a:lnTo>
                    <a:pt x="70" y="204"/>
                  </a:lnTo>
                  <a:lnTo>
                    <a:pt x="71" y="205"/>
                  </a:lnTo>
                  <a:lnTo>
                    <a:pt x="72" y="205"/>
                  </a:lnTo>
                  <a:lnTo>
                    <a:pt x="72" y="206"/>
                  </a:lnTo>
                  <a:lnTo>
                    <a:pt x="73" y="205"/>
                  </a:lnTo>
                  <a:lnTo>
                    <a:pt x="77" y="198"/>
                  </a:lnTo>
                  <a:lnTo>
                    <a:pt x="77" y="197"/>
                  </a:lnTo>
                  <a:lnTo>
                    <a:pt x="78" y="196"/>
                  </a:lnTo>
                  <a:lnTo>
                    <a:pt x="80" y="196"/>
                  </a:lnTo>
                  <a:lnTo>
                    <a:pt x="80" y="195"/>
                  </a:lnTo>
                  <a:lnTo>
                    <a:pt x="81" y="194"/>
                  </a:lnTo>
                  <a:lnTo>
                    <a:pt x="82" y="193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84" y="194"/>
                  </a:lnTo>
                  <a:lnTo>
                    <a:pt x="87" y="197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93" y="199"/>
                  </a:lnTo>
                  <a:lnTo>
                    <a:pt x="95" y="201"/>
                  </a:lnTo>
                  <a:lnTo>
                    <a:pt x="95" y="202"/>
                  </a:lnTo>
                  <a:lnTo>
                    <a:pt x="94" y="202"/>
                  </a:lnTo>
                  <a:lnTo>
                    <a:pt x="93" y="203"/>
                  </a:lnTo>
                  <a:lnTo>
                    <a:pt x="92" y="203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2"/>
                  </a:lnTo>
                  <a:lnTo>
                    <a:pt x="88" y="202"/>
                  </a:lnTo>
                  <a:lnTo>
                    <a:pt x="88" y="203"/>
                  </a:lnTo>
                  <a:lnTo>
                    <a:pt x="87" y="204"/>
                  </a:lnTo>
                  <a:lnTo>
                    <a:pt x="87" y="205"/>
                  </a:lnTo>
                  <a:lnTo>
                    <a:pt x="86" y="205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6"/>
                  </a:lnTo>
                  <a:lnTo>
                    <a:pt x="84" y="206"/>
                  </a:lnTo>
                  <a:lnTo>
                    <a:pt x="84" y="207"/>
                  </a:lnTo>
                  <a:lnTo>
                    <a:pt x="85" y="208"/>
                  </a:lnTo>
                  <a:lnTo>
                    <a:pt x="85" y="209"/>
                  </a:lnTo>
                  <a:lnTo>
                    <a:pt x="85" y="210"/>
                  </a:lnTo>
                  <a:lnTo>
                    <a:pt x="86" y="212"/>
                  </a:lnTo>
                  <a:lnTo>
                    <a:pt x="87" y="214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91" y="215"/>
                  </a:lnTo>
                  <a:lnTo>
                    <a:pt x="92" y="216"/>
                  </a:lnTo>
                  <a:lnTo>
                    <a:pt x="92" y="219"/>
                  </a:lnTo>
                  <a:lnTo>
                    <a:pt x="92" y="220"/>
                  </a:lnTo>
                  <a:lnTo>
                    <a:pt x="100" y="225"/>
                  </a:lnTo>
                  <a:lnTo>
                    <a:pt x="101" y="225"/>
                  </a:lnTo>
                  <a:lnTo>
                    <a:pt x="103" y="226"/>
                  </a:lnTo>
                  <a:lnTo>
                    <a:pt x="104" y="226"/>
                  </a:lnTo>
                  <a:lnTo>
                    <a:pt x="105" y="226"/>
                  </a:lnTo>
                  <a:lnTo>
                    <a:pt x="106" y="228"/>
                  </a:lnTo>
                  <a:lnTo>
                    <a:pt x="105" y="230"/>
                  </a:lnTo>
                  <a:lnTo>
                    <a:pt x="103" y="231"/>
                  </a:lnTo>
                  <a:lnTo>
                    <a:pt x="102" y="231"/>
                  </a:lnTo>
                  <a:lnTo>
                    <a:pt x="101" y="232"/>
                  </a:lnTo>
                  <a:lnTo>
                    <a:pt x="100" y="232"/>
                  </a:lnTo>
                  <a:lnTo>
                    <a:pt x="99" y="232"/>
                  </a:lnTo>
                  <a:lnTo>
                    <a:pt x="98" y="233"/>
                  </a:lnTo>
                  <a:lnTo>
                    <a:pt x="97" y="237"/>
                  </a:lnTo>
                  <a:lnTo>
                    <a:pt x="97" y="239"/>
                  </a:lnTo>
                  <a:lnTo>
                    <a:pt x="98" y="240"/>
                  </a:lnTo>
                  <a:lnTo>
                    <a:pt x="99" y="240"/>
                  </a:lnTo>
                  <a:lnTo>
                    <a:pt x="100" y="240"/>
                  </a:lnTo>
                  <a:lnTo>
                    <a:pt x="106" y="240"/>
                  </a:lnTo>
                  <a:lnTo>
                    <a:pt x="109" y="240"/>
                  </a:lnTo>
                  <a:lnTo>
                    <a:pt x="110" y="240"/>
                  </a:lnTo>
                  <a:lnTo>
                    <a:pt x="111" y="240"/>
                  </a:lnTo>
                  <a:lnTo>
                    <a:pt x="113" y="239"/>
                  </a:lnTo>
                  <a:lnTo>
                    <a:pt x="116" y="238"/>
                  </a:lnTo>
                  <a:lnTo>
                    <a:pt x="122" y="238"/>
                  </a:lnTo>
                  <a:lnTo>
                    <a:pt x="126" y="240"/>
                  </a:lnTo>
                  <a:lnTo>
                    <a:pt x="127" y="240"/>
                  </a:lnTo>
                  <a:lnTo>
                    <a:pt x="128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34" y="241"/>
                  </a:lnTo>
                  <a:lnTo>
                    <a:pt x="147" y="245"/>
                  </a:lnTo>
                  <a:lnTo>
                    <a:pt x="148" y="245"/>
                  </a:lnTo>
                  <a:lnTo>
                    <a:pt x="154" y="245"/>
                  </a:lnTo>
                  <a:lnTo>
                    <a:pt x="155" y="245"/>
                  </a:lnTo>
                  <a:lnTo>
                    <a:pt x="156" y="245"/>
                  </a:lnTo>
                  <a:lnTo>
                    <a:pt x="158" y="243"/>
                  </a:lnTo>
                  <a:lnTo>
                    <a:pt x="159" y="242"/>
                  </a:lnTo>
                  <a:lnTo>
                    <a:pt x="160" y="242"/>
                  </a:lnTo>
                  <a:lnTo>
                    <a:pt x="166" y="245"/>
                  </a:lnTo>
                  <a:lnTo>
                    <a:pt x="168" y="245"/>
                  </a:lnTo>
                  <a:lnTo>
                    <a:pt x="170" y="245"/>
                  </a:lnTo>
                  <a:lnTo>
                    <a:pt x="178" y="245"/>
                  </a:lnTo>
                  <a:lnTo>
                    <a:pt x="182" y="246"/>
                  </a:lnTo>
                  <a:lnTo>
                    <a:pt x="187" y="247"/>
                  </a:lnTo>
                  <a:lnTo>
                    <a:pt x="189" y="247"/>
                  </a:lnTo>
                  <a:lnTo>
                    <a:pt x="190" y="248"/>
                  </a:lnTo>
                  <a:lnTo>
                    <a:pt x="191" y="249"/>
                  </a:lnTo>
                  <a:lnTo>
                    <a:pt x="192" y="249"/>
                  </a:lnTo>
                  <a:lnTo>
                    <a:pt x="194" y="249"/>
                  </a:lnTo>
                  <a:lnTo>
                    <a:pt x="195" y="249"/>
                  </a:lnTo>
                  <a:lnTo>
                    <a:pt x="197" y="249"/>
                  </a:lnTo>
                  <a:lnTo>
                    <a:pt x="198" y="249"/>
                  </a:lnTo>
                  <a:lnTo>
                    <a:pt x="199" y="249"/>
                  </a:lnTo>
                  <a:lnTo>
                    <a:pt x="200" y="249"/>
                  </a:lnTo>
                  <a:lnTo>
                    <a:pt x="201" y="249"/>
                  </a:lnTo>
                  <a:lnTo>
                    <a:pt x="202" y="248"/>
                  </a:lnTo>
                  <a:lnTo>
                    <a:pt x="202" y="248"/>
                  </a:lnTo>
                  <a:lnTo>
                    <a:pt x="203" y="247"/>
                  </a:lnTo>
                  <a:lnTo>
                    <a:pt x="204" y="246"/>
                  </a:lnTo>
                  <a:lnTo>
                    <a:pt x="207" y="246"/>
                  </a:lnTo>
                  <a:lnTo>
                    <a:pt x="208" y="245"/>
                  </a:lnTo>
                  <a:lnTo>
                    <a:pt x="209" y="245"/>
                  </a:lnTo>
                  <a:lnTo>
                    <a:pt x="210" y="243"/>
                  </a:lnTo>
                  <a:lnTo>
                    <a:pt x="212" y="242"/>
                  </a:lnTo>
                  <a:lnTo>
                    <a:pt x="214" y="240"/>
                  </a:lnTo>
                  <a:lnTo>
                    <a:pt x="214" y="240"/>
                  </a:lnTo>
                  <a:lnTo>
                    <a:pt x="214" y="239"/>
                  </a:lnTo>
                  <a:lnTo>
                    <a:pt x="219" y="235"/>
                  </a:lnTo>
                  <a:lnTo>
                    <a:pt x="219" y="234"/>
                  </a:lnTo>
                  <a:lnTo>
                    <a:pt x="220" y="233"/>
                  </a:lnTo>
                  <a:lnTo>
                    <a:pt x="221" y="232"/>
                  </a:lnTo>
                  <a:lnTo>
                    <a:pt x="223" y="231"/>
                  </a:lnTo>
                  <a:lnTo>
                    <a:pt x="225" y="230"/>
                  </a:lnTo>
                  <a:lnTo>
                    <a:pt x="228" y="229"/>
                  </a:lnTo>
                  <a:lnTo>
                    <a:pt x="229" y="229"/>
                  </a:lnTo>
                  <a:lnTo>
                    <a:pt x="233" y="228"/>
                  </a:lnTo>
                  <a:lnTo>
                    <a:pt x="240" y="227"/>
                  </a:lnTo>
                  <a:lnTo>
                    <a:pt x="242" y="226"/>
                  </a:lnTo>
                  <a:lnTo>
                    <a:pt x="242" y="226"/>
                  </a:lnTo>
                  <a:lnTo>
                    <a:pt x="243" y="226"/>
                  </a:lnTo>
                  <a:lnTo>
                    <a:pt x="245" y="226"/>
                  </a:lnTo>
                  <a:lnTo>
                    <a:pt x="246" y="225"/>
                  </a:lnTo>
                  <a:lnTo>
                    <a:pt x="250" y="223"/>
                  </a:lnTo>
                  <a:lnTo>
                    <a:pt x="254" y="223"/>
                  </a:lnTo>
                  <a:lnTo>
                    <a:pt x="255" y="223"/>
                  </a:lnTo>
                  <a:lnTo>
                    <a:pt x="259" y="223"/>
                  </a:lnTo>
                  <a:lnTo>
                    <a:pt x="262" y="224"/>
                  </a:lnTo>
                  <a:lnTo>
                    <a:pt x="263" y="225"/>
                  </a:lnTo>
                  <a:lnTo>
                    <a:pt x="264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6" y="228"/>
                  </a:lnTo>
                  <a:lnTo>
                    <a:pt x="267" y="229"/>
                  </a:lnTo>
                  <a:lnTo>
                    <a:pt x="267" y="229"/>
                  </a:lnTo>
                  <a:lnTo>
                    <a:pt x="267" y="231"/>
                  </a:lnTo>
                  <a:lnTo>
                    <a:pt x="268" y="231"/>
                  </a:lnTo>
                  <a:lnTo>
                    <a:pt x="276" y="231"/>
                  </a:lnTo>
                  <a:lnTo>
                    <a:pt x="278" y="230"/>
                  </a:lnTo>
                  <a:lnTo>
                    <a:pt x="279" y="231"/>
                  </a:lnTo>
                  <a:lnTo>
                    <a:pt x="280" y="232"/>
                  </a:lnTo>
                  <a:lnTo>
                    <a:pt x="282" y="234"/>
                  </a:lnTo>
                  <a:lnTo>
                    <a:pt x="284" y="234"/>
                  </a:lnTo>
                  <a:lnTo>
                    <a:pt x="287" y="232"/>
                  </a:lnTo>
                  <a:lnTo>
                    <a:pt x="288" y="232"/>
                  </a:lnTo>
                  <a:lnTo>
                    <a:pt x="289" y="233"/>
                  </a:lnTo>
                  <a:lnTo>
                    <a:pt x="291" y="240"/>
                  </a:lnTo>
                  <a:lnTo>
                    <a:pt x="293" y="240"/>
                  </a:lnTo>
                  <a:lnTo>
                    <a:pt x="301" y="245"/>
                  </a:lnTo>
                  <a:lnTo>
                    <a:pt x="309" y="245"/>
                  </a:lnTo>
                  <a:lnTo>
                    <a:pt x="313" y="245"/>
                  </a:lnTo>
                  <a:lnTo>
                    <a:pt x="314" y="245"/>
                  </a:lnTo>
                  <a:lnTo>
                    <a:pt x="313" y="245"/>
                  </a:lnTo>
                  <a:lnTo>
                    <a:pt x="314" y="244"/>
                  </a:lnTo>
                  <a:lnTo>
                    <a:pt x="314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5" y="239"/>
                  </a:lnTo>
                  <a:lnTo>
                    <a:pt x="315" y="238"/>
                  </a:lnTo>
                  <a:lnTo>
                    <a:pt x="316" y="236"/>
                  </a:lnTo>
                  <a:lnTo>
                    <a:pt x="316" y="235"/>
                  </a:lnTo>
                  <a:lnTo>
                    <a:pt x="317" y="234"/>
                  </a:lnTo>
                  <a:lnTo>
                    <a:pt x="317" y="232"/>
                  </a:lnTo>
                  <a:lnTo>
                    <a:pt x="317" y="232"/>
                  </a:lnTo>
                  <a:lnTo>
                    <a:pt x="317" y="229"/>
                  </a:lnTo>
                  <a:lnTo>
                    <a:pt x="316" y="224"/>
                  </a:lnTo>
                  <a:lnTo>
                    <a:pt x="316" y="223"/>
                  </a:lnTo>
                  <a:lnTo>
                    <a:pt x="316" y="223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7" y="222"/>
                  </a:lnTo>
                  <a:lnTo>
                    <a:pt x="317" y="220"/>
                  </a:lnTo>
                  <a:lnTo>
                    <a:pt x="316" y="219"/>
                  </a:lnTo>
                  <a:lnTo>
                    <a:pt x="316" y="218"/>
                  </a:lnTo>
                  <a:lnTo>
                    <a:pt x="316" y="216"/>
                  </a:lnTo>
                  <a:lnTo>
                    <a:pt x="316" y="215"/>
                  </a:lnTo>
                  <a:lnTo>
                    <a:pt x="316" y="215"/>
                  </a:lnTo>
                  <a:lnTo>
                    <a:pt x="317" y="214"/>
                  </a:lnTo>
                  <a:lnTo>
                    <a:pt x="318" y="214"/>
                  </a:lnTo>
                  <a:lnTo>
                    <a:pt x="318" y="213"/>
                  </a:lnTo>
                  <a:lnTo>
                    <a:pt x="318" y="212"/>
                  </a:lnTo>
                  <a:lnTo>
                    <a:pt x="322" y="207"/>
                  </a:lnTo>
                  <a:lnTo>
                    <a:pt x="324" y="206"/>
                  </a:lnTo>
                  <a:lnTo>
                    <a:pt x="327" y="201"/>
                  </a:lnTo>
                  <a:lnTo>
                    <a:pt x="326" y="202"/>
                  </a:lnTo>
                  <a:lnTo>
                    <a:pt x="325" y="202"/>
                  </a:lnTo>
                  <a:lnTo>
                    <a:pt x="324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2" y="205"/>
                  </a:lnTo>
                  <a:lnTo>
                    <a:pt x="321" y="205"/>
                  </a:lnTo>
                  <a:lnTo>
                    <a:pt x="321" y="206"/>
                  </a:lnTo>
                  <a:lnTo>
                    <a:pt x="320" y="207"/>
                  </a:lnTo>
                  <a:lnTo>
                    <a:pt x="320" y="206"/>
                  </a:lnTo>
                  <a:lnTo>
                    <a:pt x="320" y="205"/>
                  </a:lnTo>
                  <a:lnTo>
                    <a:pt x="321" y="203"/>
                  </a:lnTo>
                  <a:lnTo>
                    <a:pt x="321" y="202"/>
                  </a:lnTo>
                  <a:lnTo>
                    <a:pt x="320" y="202"/>
                  </a:lnTo>
                  <a:lnTo>
                    <a:pt x="319" y="202"/>
                  </a:lnTo>
                  <a:lnTo>
                    <a:pt x="319" y="202"/>
                  </a:lnTo>
                  <a:lnTo>
                    <a:pt x="320" y="202"/>
                  </a:lnTo>
                  <a:lnTo>
                    <a:pt x="322" y="201"/>
                  </a:lnTo>
                  <a:lnTo>
                    <a:pt x="321" y="201"/>
                  </a:lnTo>
                  <a:lnTo>
                    <a:pt x="320" y="201"/>
                  </a:lnTo>
                  <a:lnTo>
                    <a:pt x="320" y="200"/>
                  </a:lnTo>
                  <a:lnTo>
                    <a:pt x="320" y="199"/>
                  </a:lnTo>
                  <a:lnTo>
                    <a:pt x="321" y="198"/>
                  </a:lnTo>
                  <a:lnTo>
                    <a:pt x="322" y="198"/>
                  </a:lnTo>
                  <a:lnTo>
                    <a:pt x="321" y="198"/>
                  </a:lnTo>
                  <a:lnTo>
                    <a:pt x="321" y="197"/>
                  </a:lnTo>
                  <a:lnTo>
                    <a:pt x="321" y="196"/>
                  </a:lnTo>
                  <a:lnTo>
                    <a:pt x="322" y="195"/>
                  </a:lnTo>
                  <a:lnTo>
                    <a:pt x="322" y="194"/>
                  </a:lnTo>
                  <a:lnTo>
                    <a:pt x="325" y="192"/>
                  </a:lnTo>
                  <a:lnTo>
                    <a:pt x="326" y="192"/>
                  </a:lnTo>
                  <a:lnTo>
                    <a:pt x="327" y="192"/>
                  </a:lnTo>
                  <a:lnTo>
                    <a:pt x="327" y="192"/>
                  </a:lnTo>
                  <a:lnTo>
                    <a:pt x="327" y="191"/>
                  </a:lnTo>
                  <a:lnTo>
                    <a:pt x="327" y="190"/>
                  </a:lnTo>
                  <a:lnTo>
                    <a:pt x="327" y="189"/>
                  </a:lnTo>
                  <a:lnTo>
                    <a:pt x="327" y="189"/>
                  </a:lnTo>
                  <a:lnTo>
                    <a:pt x="328" y="188"/>
                  </a:lnTo>
                  <a:lnTo>
                    <a:pt x="327" y="186"/>
                  </a:lnTo>
                  <a:lnTo>
                    <a:pt x="326" y="186"/>
                  </a:lnTo>
                  <a:lnTo>
                    <a:pt x="325" y="185"/>
                  </a:lnTo>
                  <a:lnTo>
                    <a:pt x="325" y="184"/>
                  </a:lnTo>
                  <a:lnTo>
                    <a:pt x="325" y="183"/>
                  </a:lnTo>
                  <a:lnTo>
                    <a:pt x="325" y="181"/>
                  </a:lnTo>
                  <a:lnTo>
                    <a:pt x="326" y="181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79"/>
                  </a:lnTo>
                  <a:lnTo>
                    <a:pt x="329" y="179"/>
                  </a:lnTo>
                  <a:lnTo>
                    <a:pt x="330" y="179"/>
                  </a:lnTo>
                  <a:lnTo>
                    <a:pt x="331" y="179"/>
                  </a:lnTo>
                  <a:lnTo>
                    <a:pt x="331" y="180"/>
                  </a:lnTo>
                  <a:lnTo>
                    <a:pt x="333" y="180"/>
                  </a:lnTo>
                  <a:lnTo>
                    <a:pt x="334" y="181"/>
                  </a:lnTo>
                  <a:lnTo>
                    <a:pt x="333" y="181"/>
                  </a:lnTo>
                  <a:lnTo>
                    <a:pt x="331" y="181"/>
                  </a:lnTo>
                  <a:lnTo>
                    <a:pt x="331" y="182"/>
                  </a:lnTo>
                  <a:lnTo>
                    <a:pt x="331" y="186"/>
                  </a:lnTo>
                  <a:lnTo>
                    <a:pt x="331" y="187"/>
                  </a:lnTo>
                  <a:lnTo>
                    <a:pt x="331" y="188"/>
                  </a:lnTo>
                  <a:lnTo>
                    <a:pt x="332" y="188"/>
                  </a:lnTo>
                  <a:lnTo>
                    <a:pt x="333" y="187"/>
                  </a:lnTo>
                  <a:lnTo>
                    <a:pt x="333" y="186"/>
                  </a:lnTo>
                  <a:lnTo>
                    <a:pt x="333" y="185"/>
                  </a:lnTo>
                  <a:lnTo>
                    <a:pt x="334" y="187"/>
                  </a:lnTo>
                  <a:lnTo>
                    <a:pt x="335" y="188"/>
                  </a:lnTo>
                  <a:lnTo>
                    <a:pt x="335" y="189"/>
                  </a:lnTo>
                  <a:lnTo>
                    <a:pt x="334" y="190"/>
                  </a:lnTo>
                  <a:lnTo>
                    <a:pt x="333" y="191"/>
                  </a:lnTo>
                  <a:lnTo>
                    <a:pt x="331" y="191"/>
                  </a:lnTo>
                  <a:lnTo>
                    <a:pt x="331" y="192"/>
                  </a:lnTo>
                  <a:lnTo>
                    <a:pt x="330" y="192"/>
                  </a:lnTo>
                  <a:lnTo>
                    <a:pt x="329" y="192"/>
                  </a:lnTo>
                  <a:lnTo>
                    <a:pt x="329" y="193"/>
                  </a:lnTo>
                  <a:lnTo>
                    <a:pt x="330" y="195"/>
                  </a:lnTo>
                  <a:lnTo>
                    <a:pt x="330" y="196"/>
                  </a:lnTo>
                  <a:lnTo>
                    <a:pt x="331" y="194"/>
                  </a:lnTo>
                  <a:lnTo>
                    <a:pt x="331" y="193"/>
                  </a:lnTo>
                  <a:lnTo>
                    <a:pt x="335" y="190"/>
                  </a:lnTo>
                  <a:lnTo>
                    <a:pt x="336" y="190"/>
                  </a:lnTo>
                  <a:lnTo>
                    <a:pt x="342" y="189"/>
                  </a:lnTo>
                  <a:lnTo>
                    <a:pt x="349" y="189"/>
                  </a:lnTo>
                  <a:lnTo>
                    <a:pt x="350" y="189"/>
                  </a:lnTo>
                  <a:lnTo>
                    <a:pt x="350" y="188"/>
                  </a:lnTo>
                  <a:lnTo>
                    <a:pt x="351" y="188"/>
                  </a:lnTo>
                  <a:lnTo>
                    <a:pt x="351" y="189"/>
                  </a:lnTo>
                  <a:lnTo>
                    <a:pt x="352" y="189"/>
                  </a:lnTo>
                  <a:lnTo>
                    <a:pt x="352" y="188"/>
                  </a:lnTo>
                  <a:lnTo>
                    <a:pt x="352" y="187"/>
                  </a:lnTo>
                  <a:lnTo>
                    <a:pt x="352" y="187"/>
                  </a:lnTo>
                  <a:lnTo>
                    <a:pt x="352" y="186"/>
                  </a:lnTo>
                  <a:lnTo>
                    <a:pt x="352" y="185"/>
                  </a:lnTo>
                  <a:lnTo>
                    <a:pt x="352" y="183"/>
                  </a:lnTo>
                  <a:lnTo>
                    <a:pt x="352" y="182"/>
                  </a:lnTo>
                  <a:lnTo>
                    <a:pt x="352" y="181"/>
                  </a:lnTo>
                  <a:lnTo>
                    <a:pt x="353" y="181"/>
                  </a:lnTo>
                  <a:lnTo>
                    <a:pt x="353" y="181"/>
                  </a:lnTo>
                  <a:lnTo>
                    <a:pt x="353" y="180"/>
                  </a:lnTo>
                  <a:lnTo>
                    <a:pt x="353" y="179"/>
                  </a:lnTo>
                  <a:lnTo>
                    <a:pt x="354" y="178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5" y="171"/>
                  </a:lnTo>
                  <a:lnTo>
                    <a:pt x="354" y="171"/>
                  </a:lnTo>
                  <a:lnTo>
                    <a:pt x="353" y="170"/>
                  </a:lnTo>
                  <a:lnTo>
                    <a:pt x="353" y="169"/>
                  </a:lnTo>
                  <a:lnTo>
                    <a:pt x="352" y="168"/>
                  </a:lnTo>
                  <a:lnTo>
                    <a:pt x="352" y="167"/>
                  </a:lnTo>
                  <a:lnTo>
                    <a:pt x="353" y="167"/>
                  </a:lnTo>
                  <a:lnTo>
                    <a:pt x="354" y="167"/>
                  </a:lnTo>
                  <a:lnTo>
                    <a:pt x="354" y="166"/>
                  </a:lnTo>
                  <a:lnTo>
                    <a:pt x="354" y="16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7" name="Freeform 270">
              <a:extLst>
                <a:ext uri="{FF2B5EF4-FFF2-40B4-BE49-F238E27FC236}">
                  <a16:creationId xmlns:a16="http://schemas.microsoft.com/office/drawing/2014/main" id="{3D51EAE2-60F5-7FF3-6EC1-30D3D2540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1" y="2112963"/>
              <a:ext cx="11112" cy="9525"/>
            </a:xfrm>
            <a:custGeom>
              <a:avLst/>
              <a:gdLst>
                <a:gd name="T0" fmla="*/ 0 w 7"/>
                <a:gd name="T1" fmla="*/ 6 h 6"/>
                <a:gd name="T2" fmla="*/ 1 w 7"/>
                <a:gd name="T3" fmla="*/ 6 h 6"/>
                <a:gd name="T4" fmla="*/ 3 w 7"/>
                <a:gd name="T5" fmla="*/ 5 h 6"/>
                <a:gd name="T6" fmla="*/ 3 w 7"/>
                <a:gd name="T7" fmla="*/ 4 h 6"/>
                <a:gd name="T8" fmla="*/ 5 w 7"/>
                <a:gd name="T9" fmla="*/ 4 h 6"/>
                <a:gd name="T10" fmla="*/ 6 w 7"/>
                <a:gd name="T11" fmla="*/ 3 h 6"/>
                <a:gd name="T12" fmla="*/ 6 w 7"/>
                <a:gd name="T13" fmla="*/ 2 h 6"/>
                <a:gd name="T14" fmla="*/ 6 w 7"/>
                <a:gd name="T15" fmla="*/ 3 h 6"/>
                <a:gd name="T16" fmla="*/ 7 w 7"/>
                <a:gd name="T17" fmla="*/ 3 h 6"/>
                <a:gd name="T18" fmla="*/ 7 w 7"/>
                <a:gd name="T19" fmla="*/ 2 h 6"/>
                <a:gd name="T20" fmla="*/ 7 w 7"/>
                <a:gd name="T21" fmla="*/ 1 h 6"/>
                <a:gd name="T22" fmla="*/ 5 w 7"/>
                <a:gd name="T23" fmla="*/ 0 h 6"/>
                <a:gd name="T24" fmla="*/ 6 w 7"/>
                <a:gd name="T25" fmla="*/ 1 h 6"/>
                <a:gd name="T26" fmla="*/ 5 w 7"/>
                <a:gd name="T27" fmla="*/ 3 h 6"/>
                <a:gd name="T28" fmla="*/ 4 w 7"/>
                <a:gd name="T29" fmla="*/ 4 h 6"/>
                <a:gd name="T30" fmla="*/ 3 w 7"/>
                <a:gd name="T31" fmla="*/ 4 h 6"/>
                <a:gd name="T32" fmla="*/ 1 w 7"/>
                <a:gd name="T33" fmla="*/ 4 h 6"/>
                <a:gd name="T34" fmla="*/ 1 w 7"/>
                <a:gd name="T35" fmla="*/ 5 h 6"/>
                <a:gd name="T36" fmla="*/ 0 w 7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lnTo>
                    <a:pt x="1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8" name="Freeform 271">
              <a:extLst>
                <a:ext uri="{FF2B5EF4-FFF2-40B4-BE49-F238E27FC236}">
                  <a16:creationId xmlns:a16="http://schemas.microsoft.com/office/drawing/2014/main" id="{7008ED9D-30DA-F0CD-7E8A-B7C2605C6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526" y="1778000"/>
              <a:ext cx="404812" cy="246063"/>
            </a:xfrm>
            <a:custGeom>
              <a:avLst/>
              <a:gdLst>
                <a:gd name="T0" fmla="*/ 114 w 255"/>
                <a:gd name="T1" fmla="*/ 141 h 155"/>
                <a:gd name="T2" fmla="*/ 123 w 255"/>
                <a:gd name="T3" fmla="*/ 140 h 155"/>
                <a:gd name="T4" fmla="*/ 128 w 255"/>
                <a:gd name="T5" fmla="*/ 135 h 155"/>
                <a:gd name="T6" fmla="*/ 144 w 255"/>
                <a:gd name="T7" fmla="*/ 133 h 155"/>
                <a:gd name="T8" fmla="*/ 154 w 255"/>
                <a:gd name="T9" fmla="*/ 134 h 155"/>
                <a:gd name="T10" fmla="*/ 172 w 255"/>
                <a:gd name="T11" fmla="*/ 134 h 155"/>
                <a:gd name="T12" fmla="*/ 178 w 255"/>
                <a:gd name="T13" fmla="*/ 128 h 155"/>
                <a:gd name="T14" fmla="*/ 186 w 255"/>
                <a:gd name="T15" fmla="*/ 129 h 155"/>
                <a:gd name="T16" fmla="*/ 193 w 255"/>
                <a:gd name="T17" fmla="*/ 121 h 155"/>
                <a:gd name="T18" fmla="*/ 196 w 255"/>
                <a:gd name="T19" fmla="*/ 110 h 155"/>
                <a:gd name="T20" fmla="*/ 204 w 255"/>
                <a:gd name="T21" fmla="*/ 103 h 155"/>
                <a:gd name="T22" fmla="*/ 208 w 255"/>
                <a:gd name="T23" fmla="*/ 92 h 155"/>
                <a:gd name="T24" fmla="*/ 214 w 255"/>
                <a:gd name="T25" fmla="*/ 82 h 155"/>
                <a:gd name="T26" fmla="*/ 217 w 255"/>
                <a:gd name="T27" fmla="*/ 73 h 155"/>
                <a:gd name="T28" fmla="*/ 223 w 255"/>
                <a:gd name="T29" fmla="*/ 59 h 155"/>
                <a:gd name="T30" fmla="*/ 231 w 255"/>
                <a:gd name="T31" fmla="*/ 49 h 155"/>
                <a:gd name="T32" fmla="*/ 245 w 255"/>
                <a:gd name="T33" fmla="*/ 45 h 155"/>
                <a:gd name="T34" fmla="*/ 252 w 255"/>
                <a:gd name="T35" fmla="*/ 38 h 155"/>
                <a:gd name="T36" fmla="*/ 254 w 255"/>
                <a:gd name="T37" fmla="*/ 27 h 155"/>
                <a:gd name="T38" fmla="*/ 244 w 255"/>
                <a:gd name="T39" fmla="*/ 22 h 155"/>
                <a:gd name="T40" fmla="*/ 234 w 255"/>
                <a:gd name="T41" fmla="*/ 11 h 155"/>
                <a:gd name="T42" fmla="*/ 226 w 255"/>
                <a:gd name="T43" fmla="*/ 10 h 155"/>
                <a:gd name="T44" fmla="*/ 212 w 255"/>
                <a:gd name="T45" fmla="*/ 11 h 155"/>
                <a:gd name="T46" fmla="*/ 203 w 255"/>
                <a:gd name="T47" fmla="*/ 1 h 155"/>
                <a:gd name="T48" fmla="*/ 189 w 255"/>
                <a:gd name="T49" fmla="*/ 3 h 155"/>
                <a:gd name="T50" fmla="*/ 178 w 255"/>
                <a:gd name="T51" fmla="*/ 0 h 155"/>
                <a:gd name="T52" fmla="*/ 162 w 255"/>
                <a:gd name="T53" fmla="*/ 13 h 155"/>
                <a:gd name="T54" fmla="*/ 152 w 255"/>
                <a:gd name="T55" fmla="*/ 19 h 155"/>
                <a:gd name="T56" fmla="*/ 143 w 255"/>
                <a:gd name="T57" fmla="*/ 24 h 155"/>
                <a:gd name="T58" fmla="*/ 135 w 255"/>
                <a:gd name="T59" fmla="*/ 19 h 155"/>
                <a:gd name="T60" fmla="*/ 118 w 255"/>
                <a:gd name="T61" fmla="*/ 28 h 155"/>
                <a:gd name="T62" fmla="*/ 101 w 255"/>
                <a:gd name="T63" fmla="*/ 33 h 155"/>
                <a:gd name="T64" fmla="*/ 101 w 255"/>
                <a:gd name="T65" fmla="*/ 43 h 155"/>
                <a:gd name="T66" fmla="*/ 68 w 255"/>
                <a:gd name="T67" fmla="*/ 46 h 155"/>
                <a:gd name="T68" fmla="*/ 56 w 255"/>
                <a:gd name="T69" fmla="*/ 41 h 155"/>
                <a:gd name="T70" fmla="*/ 40 w 255"/>
                <a:gd name="T71" fmla="*/ 31 h 155"/>
                <a:gd name="T72" fmla="*/ 35 w 255"/>
                <a:gd name="T73" fmla="*/ 41 h 155"/>
                <a:gd name="T74" fmla="*/ 37 w 255"/>
                <a:gd name="T75" fmla="*/ 48 h 155"/>
                <a:gd name="T76" fmla="*/ 24 w 255"/>
                <a:gd name="T77" fmla="*/ 48 h 155"/>
                <a:gd name="T78" fmla="*/ 14 w 255"/>
                <a:gd name="T79" fmla="*/ 49 h 155"/>
                <a:gd name="T80" fmla="*/ 21 w 255"/>
                <a:gd name="T81" fmla="*/ 56 h 155"/>
                <a:gd name="T82" fmla="*/ 16 w 255"/>
                <a:gd name="T83" fmla="*/ 66 h 155"/>
                <a:gd name="T84" fmla="*/ 13 w 255"/>
                <a:gd name="T85" fmla="*/ 74 h 155"/>
                <a:gd name="T86" fmla="*/ 16 w 255"/>
                <a:gd name="T87" fmla="*/ 80 h 155"/>
                <a:gd name="T88" fmla="*/ 16 w 255"/>
                <a:gd name="T89" fmla="*/ 87 h 155"/>
                <a:gd name="T90" fmla="*/ 7 w 255"/>
                <a:gd name="T91" fmla="*/ 89 h 155"/>
                <a:gd name="T92" fmla="*/ 8 w 255"/>
                <a:gd name="T93" fmla="*/ 95 h 155"/>
                <a:gd name="T94" fmla="*/ 10 w 255"/>
                <a:gd name="T95" fmla="*/ 104 h 155"/>
                <a:gd name="T96" fmla="*/ 14 w 255"/>
                <a:gd name="T97" fmla="*/ 110 h 155"/>
                <a:gd name="T98" fmla="*/ 23 w 255"/>
                <a:gd name="T99" fmla="*/ 119 h 155"/>
                <a:gd name="T100" fmla="*/ 30 w 255"/>
                <a:gd name="T101" fmla="*/ 124 h 155"/>
                <a:gd name="T102" fmla="*/ 42 w 255"/>
                <a:gd name="T103" fmla="*/ 136 h 155"/>
                <a:gd name="T104" fmla="*/ 47 w 255"/>
                <a:gd name="T105" fmla="*/ 144 h 155"/>
                <a:gd name="T106" fmla="*/ 58 w 255"/>
                <a:gd name="T107" fmla="*/ 146 h 155"/>
                <a:gd name="T108" fmla="*/ 67 w 255"/>
                <a:gd name="T109" fmla="*/ 154 h 155"/>
                <a:gd name="T110" fmla="*/ 82 w 255"/>
                <a:gd name="T111" fmla="*/ 155 h 155"/>
                <a:gd name="T112" fmla="*/ 91 w 255"/>
                <a:gd name="T113" fmla="*/ 154 h 155"/>
                <a:gd name="T114" fmla="*/ 101 w 255"/>
                <a:gd name="T115" fmla="*/ 14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5" h="155">
                  <a:moveTo>
                    <a:pt x="110" y="147"/>
                  </a:moveTo>
                  <a:lnTo>
                    <a:pt x="110" y="146"/>
                  </a:lnTo>
                  <a:lnTo>
                    <a:pt x="109" y="146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11" y="145"/>
                  </a:lnTo>
                  <a:lnTo>
                    <a:pt x="112" y="144"/>
                  </a:lnTo>
                  <a:lnTo>
                    <a:pt x="112" y="143"/>
                  </a:lnTo>
                  <a:lnTo>
                    <a:pt x="112" y="141"/>
                  </a:lnTo>
                  <a:lnTo>
                    <a:pt x="113" y="141"/>
                  </a:lnTo>
                  <a:lnTo>
                    <a:pt x="114" y="141"/>
                  </a:lnTo>
                  <a:lnTo>
                    <a:pt x="115" y="143"/>
                  </a:lnTo>
                  <a:lnTo>
                    <a:pt x="116" y="143"/>
                  </a:lnTo>
                  <a:lnTo>
                    <a:pt x="119" y="144"/>
                  </a:lnTo>
                  <a:lnTo>
                    <a:pt x="120" y="143"/>
                  </a:lnTo>
                  <a:lnTo>
                    <a:pt x="121" y="143"/>
                  </a:lnTo>
                  <a:lnTo>
                    <a:pt x="121" y="142"/>
                  </a:lnTo>
                  <a:lnTo>
                    <a:pt x="121" y="141"/>
                  </a:lnTo>
                  <a:lnTo>
                    <a:pt x="122" y="141"/>
                  </a:lnTo>
                  <a:lnTo>
                    <a:pt x="122" y="140"/>
                  </a:lnTo>
                  <a:lnTo>
                    <a:pt x="123" y="140"/>
                  </a:lnTo>
                  <a:lnTo>
                    <a:pt x="123" y="140"/>
                  </a:lnTo>
                  <a:lnTo>
                    <a:pt x="124" y="140"/>
                  </a:lnTo>
                  <a:lnTo>
                    <a:pt x="125" y="140"/>
                  </a:lnTo>
                  <a:lnTo>
                    <a:pt x="125" y="139"/>
                  </a:lnTo>
                  <a:lnTo>
                    <a:pt x="125" y="138"/>
                  </a:lnTo>
                  <a:lnTo>
                    <a:pt x="126" y="138"/>
                  </a:lnTo>
                  <a:lnTo>
                    <a:pt x="127" y="138"/>
                  </a:lnTo>
                  <a:lnTo>
                    <a:pt x="127" y="138"/>
                  </a:lnTo>
                  <a:lnTo>
                    <a:pt x="127" y="138"/>
                  </a:lnTo>
                  <a:lnTo>
                    <a:pt x="127" y="137"/>
                  </a:lnTo>
                  <a:lnTo>
                    <a:pt x="128" y="136"/>
                  </a:lnTo>
                  <a:lnTo>
                    <a:pt x="128" y="135"/>
                  </a:lnTo>
                  <a:lnTo>
                    <a:pt x="128" y="134"/>
                  </a:lnTo>
                  <a:lnTo>
                    <a:pt x="129" y="133"/>
                  </a:lnTo>
                  <a:lnTo>
                    <a:pt x="131" y="133"/>
                  </a:lnTo>
                  <a:lnTo>
                    <a:pt x="132" y="133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6" y="133"/>
                  </a:lnTo>
                  <a:lnTo>
                    <a:pt x="137" y="133"/>
                  </a:lnTo>
                  <a:lnTo>
                    <a:pt x="139" y="135"/>
                  </a:lnTo>
                  <a:lnTo>
                    <a:pt x="140" y="135"/>
                  </a:lnTo>
                  <a:lnTo>
                    <a:pt x="144" y="133"/>
                  </a:lnTo>
                  <a:lnTo>
                    <a:pt x="144" y="133"/>
                  </a:lnTo>
                  <a:lnTo>
                    <a:pt x="147" y="133"/>
                  </a:lnTo>
                  <a:lnTo>
                    <a:pt x="149" y="134"/>
                  </a:lnTo>
                  <a:lnTo>
                    <a:pt x="150" y="134"/>
                  </a:lnTo>
                  <a:lnTo>
                    <a:pt x="151" y="133"/>
                  </a:lnTo>
                  <a:lnTo>
                    <a:pt x="152" y="133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5"/>
                  </a:lnTo>
                  <a:lnTo>
                    <a:pt x="153" y="134"/>
                  </a:lnTo>
                  <a:lnTo>
                    <a:pt x="154" y="134"/>
                  </a:lnTo>
                  <a:lnTo>
                    <a:pt x="155" y="134"/>
                  </a:lnTo>
                  <a:lnTo>
                    <a:pt x="157" y="136"/>
                  </a:lnTo>
                  <a:lnTo>
                    <a:pt x="159" y="134"/>
                  </a:lnTo>
                  <a:lnTo>
                    <a:pt x="165" y="134"/>
                  </a:lnTo>
                  <a:lnTo>
                    <a:pt x="166" y="132"/>
                  </a:lnTo>
                  <a:lnTo>
                    <a:pt x="167" y="133"/>
                  </a:lnTo>
                  <a:lnTo>
                    <a:pt x="168" y="133"/>
                  </a:lnTo>
                  <a:lnTo>
                    <a:pt x="169" y="134"/>
                  </a:lnTo>
                  <a:lnTo>
                    <a:pt x="169" y="135"/>
                  </a:lnTo>
                  <a:lnTo>
                    <a:pt x="170" y="135"/>
                  </a:lnTo>
                  <a:lnTo>
                    <a:pt x="172" y="134"/>
                  </a:lnTo>
                  <a:lnTo>
                    <a:pt x="173" y="134"/>
                  </a:lnTo>
                  <a:lnTo>
                    <a:pt x="174" y="133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5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29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8"/>
                  </a:lnTo>
                  <a:lnTo>
                    <a:pt x="180" y="128"/>
                  </a:lnTo>
                  <a:lnTo>
                    <a:pt x="180" y="129"/>
                  </a:lnTo>
                  <a:lnTo>
                    <a:pt x="181" y="129"/>
                  </a:lnTo>
                  <a:lnTo>
                    <a:pt x="182" y="129"/>
                  </a:lnTo>
                  <a:lnTo>
                    <a:pt x="183" y="129"/>
                  </a:lnTo>
                  <a:lnTo>
                    <a:pt x="184" y="129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6" y="129"/>
                  </a:lnTo>
                  <a:lnTo>
                    <a:pt x="187" y="130"/>
                  </a:lnTo>
                  <a:lnTo>
                    <a:pt x="187" y="129"/>
                  </a:lnTo>
                  <a:lnTo>
                    <a:pt x="188" y="128"/>
                  </a:lnTo>
                  <a:lnTo>
                    <a:pt x="189" y="128"/>
                  </a:lnTo>
                  <a:lnTo>
                    <a:pt x="190" y="128"/>
                  </a:lnTo>
                  <a:lnTo>
                    <a:pt x="190" y="127"/>
                  </a:lnTo>
                  <a:lnTo>
                    <a:pt x="191" y="126"/>
                  </a:lnTo>
                  <a:lnTo>
                    <a:pt x="191" y="125"/>
                  </a:lnTo>
                  <a:lnTo>
                    <a:pt x="192" y="122"/>
                  </a:lnTo>
                  <a:lnTo>
                    <a:pt x="192" y="121"/>
                  </a:lnTo>
                  <a:lnTo>
                    <a:pt x="193" y="121"/>
                  </a:lnTo>
                  <a:lnTo>
                    <a:pt x="194" y="121"/>
                  </a:lnTo>
                  <a:lnTo>
                    <a:pt x="195" y="121"/>
                  </a:lnTo>
                  <a:lnTo>
                    <a:pt x="195" y="120"/>
                  </a:lnTo>
                  <a:lnTo>
                    <a:pt x="195" y="118"/>
                  </a:lnTo>
                  <a:lnTo>
                    <a:pt x="195" y="116"/>
                  </a:lnTo>
                  <a:lnTo>
                    <a:pt x="195" y="115"/>
                  </a:lnTo>
                  <a:lnTo>
                    <a:pt x="195" y="114"/>
                  </a:lnTo>
                  <a:lnTo>
                    <a:pt x="195" y="113"/>
                  </a:lnTo>
                  <a:lnTo>
                    <a:pt x="196" y="112"/>
                  </a:lnTo>
                  <a:lnTo>
                    <a:pt x="196" y="111"/>
                  </a:lnTo>
                  <a:lnTo>
                    <a:pt x="196" y="110"/>
                  </a:lnTo>
                  <a:lnTo>
                    <a:pt x="197" y="109"/>
                  </a:lnTo>
                  <a:lnTo>
                    <a:pt x="198" y="109"/>
                  </a:lnTo>
                  <a:lnTo>
                    <a:pt x="200" y="109"/>
                  </a:lnTo>
                  <a:lnTo>
                    <a:pt x="200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3" y="105"/>
                  </a:lnTo>
                  <a:lnTo>
                    <a:pt x="203" y="105"/>
                  </a:lnTo>
                  <a:lnTo>
                    <a:pt x="204" y="104"/>
                  </a:lnTo>
                  <a:lnTo>
                    <a:pt x="204" y="103"/>
                  </a:lnTo>
                  <a:lnTo>
                    <a:pt x="203" y="102"/>
                  </a:lnTo>
                  <a:lnTo>
                    <a:pt x="203" y="101"/>
                  </a:lnTo>
                  <a:lnTo>
                    <a:pt x="204" y="98"/>
                  </a:lnTo>
                  <a:lnTo>
                    <a:pt x="205" y="97"/>
                  </a:lnTo>
                  <a:lnTo>
                    <a:pt x="206" y="96"/>
                  </a:lnTo>
                  <a:lnTo>
                    <a:pt x="207" y="96"/>
                  </a:lnTo>
                  <a:lnTo>
                    <a:pt x="208" y="95"/>
                  </a:lnTo>
                  <a:lnTo>
                    <a:pt x="208" y="95"/>
                  </a:lnTo>
                  <a:lnTo>
                    <a:pt x="208" y="94"/>
                  </a:lnTo>
                  <a:lnTo>
                    <a:pt x="208" y="93"/>
                  </a:lnTo>
                  <a:lnTo>
                    <a:pt x="208" y="92"/>
                  </a:lnTo>
                  <a:lnTo>
                    <a:pt x="209" y="91"/>
                  </a:lnTo>
                  <a:lnTo>
                    <a:pt x="210" y="90"/>
                  </a:lnTo>
                  <a:lnTo>
                    <a:pt x="210" y="88"/>
                  </a:lnTo>
                  <a:lnTo>
                    <a:pt x="211" y="88"/>
                  </a:lnTo>
                  <a:lnTo>
                    <a:pt x="210" y="87"/>
                  </a:lnTo>
                  <a:lnTo>
                    <a:pt x="209" y="87"/>
                  </a:lnTo>
                  <a:lnTo>
                    <a:pt x="209" y="87"/>
                  </a:lnTo>
                  <a:lnTo>
                    <a:pt x="211" y="85"/>
                  </a:lnTo>
                  <a:lnTo>
                    <a:pt x="212" y="84"/>
                  </a:lnTo>
                  <a:lnTo>
                    <a:pt x="213" y="83"/>
                  </a:lnTo>
                  <a:lnTo>
                    <a:pt x="214" y="82"/>
                  </a:lnTo>
                  <a:lnTo>
                    <a:pt x="214" y="81"/>
                  </a:lnTo>
                  <a:lnTo>
                    <a:pt x="214" y="80"/>
                  </a:lnTo>
                  <a:lnTo>
                    <a:pt x="214" y="79"/>
                  </a:lnTo>
                  <a:lnTo>
                    <a:pt x="215" y="79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7"/>
                  </a:lnTo>
                  <a:lnTo>
                    <a:pt x="216" y="76"/>
                  </a:lnTo>
                  <a:lnTo>
                    <a:pt x="216" y="75"/>
                  </a:lnTo>
                  <a:lnTo>
                    <a:pt x="217" y="74"/>
                  </a:lnTo>
                  <a:lnTo>
                    <a:pt x="217" y="73"/>
                  </a:lnTo>
                  <a:lnTo>
                    <a:pt x="218" y="71"/>
                  </a:lnTo>
                  <a:lnTo>
                    <a:pt x="218" y="70"/>
                  </a:lnTo>
                  <a:lnTo>
                    <a:pt x="220" y="69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3" y="66"/>
                  </a:lnTo>
                  <a:lnTo>
                    <a:pt x="223" y="64"/>
                  </a:lnTo>
                  <a:lnTo>
                    <a:pt x="223" y="62"/>
                  </a:lnTo>
                  <a:lnTo>
                    <a:pt x="222" y="61"/>
                  </a:lnTo>
                  <a:lnTo>
                    <a:pt x="223" y="59"/>
                  </a:lnTo>
                  <a:lnTo>
                    <a:pt x="225" y="58"/>
                  </a:lnTo>
                  <a:lnTo>
                    <a:pt x="227" y="56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29" y="54"/>
                  </a:lnTo>
                  <a:lnTo>
                    <a:pt x="229" y="53"/>
                  </a:lnTo>
                  <a:lnTo>
                    <a:pt x="230" y="53"/>
                  </a:lnTo>
                  <a:lnTo>
                    <a:pt x="230" y="52"/>
                  </a:lnTo>
                  <a:lnTo>
                    <a:pt x="230" y="50"/>
                  </a:lnTo>
                  <a:lnTo>
                    <a:pt x="230" y="49"/>
                  </a:lnTo>
                  <a:lnTo>
                    <a:pt x="231" y="49"/>
                  </a:lnTo>
                  <a:lnTo>
                    <a:pt x="232" y="47"/>
                  </a:lnTo>
                  <a:lnTo>
                    <a:pt x="233" y="47"/>
                  </a:lnTo>
                  <a:lnTo>
                    <a:pt x="234" y="46"/>
                  </a:lnTo>
                  <a:lnTo>
                    <a:pt x="235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38" y="46"/>
                  </a:lnTo>
                  <a:lnTo>
                    <a:pt x="239" y="44"/>
                  </a:lnTo>
                  <a:lnTo>
                    <a:pt x="240" y="44"/>
                  </a:lnTo>
                  <a:lnTo>
                    <a:pt x="243" y="45"/>
                  </a:lnTo>
                  <a:lnTo>
                    <a:pt x="245" y="45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8" y="44"/>
                  </a:lnTo>
                  <a:lnTo>
                    <a:pt x="249" y="43"/>
                  </a:lnTo>
                  <a:lnTo>
                    <a:pt x="250" y="43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2" y="41"/>
                  </a:lnTo>
                  <a:lnTo>
                    <a:pt x="252" y="40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4" y="38"/>
                  </a:lnTo>
                  <a:lnTo>
                    <a:pt x="254" y="37"/>
                  </a:lnTo>
                  <a:lnTo>
                    <a:pt x="255" y="36"/>
                  </a:lnTo>
                  <a:lnTo>
                    <a:pt x="255" y="35"/>
                  </a:lnTo>
                  <a:lnTo>
                    <a:pt x="254" y="34"/>
                  </a:lnTo>
                  <a:lnTo>
                    <a:pt x="254" y="33"/>
                  </a:lnTo>
                  <a:lnTo>
                    <a:pt x="254" y="32"/>
                  </a:lnTo>
                  <a:lnTo>
                    <a:pt x="254" y="31"/>
                  </a:lnTo>
                  <a:lnTo>
                    <a:pt x="255" y="30"/>
                  </a:lnTo>
                  <a:lnTo>
                    <a:pt x="254" y="28"/>
                  </a:lnTo>
                  <a:lnTo>
                    <a:pt x="254" y="27"/>
                  </a:lnTo>
                  <a:lnTo>
                    <a:pt x="253" y="27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1" y="25"/>
                  </a:lnTo>
                  <a:lnTo>
                    <a:pt x="250" y="26"/>
                  </a:lnTo>
                  <a:lnTo>
                    <a:pt x="249" y="26"/>
                  </a:lnTo>
                  <a:lnTo>
                    <a:pt x="246" y="26"/>
                  </a:lnTo>
                  <a:lnTo>
                    <a:pt x="246" y="26"/>
                  </a:lnTo>
                  <a:lnTo>
                    <a:pt x="246" y="25"/>
                  </a:lnTo>
                  <a:lnTo>
                    <a:pt x="245" y="23"/>
                  </a:lnTo>
                  <a:lnTo>
                    <a:pt x="244" y="22"/>
                  </a:lnTo>
                  <a:lnTo>
                    <a:pt x="241" y="19"/>
                  </a:lnTo>
                  <a:lnTo>
                    <a:pt x="240" y="19"/>
                  </a:lnTo>
                  <a:lnTo>
                    <a:pt x="239" y="19"/>
                  </a:lnTo>
                  <a:lnTo>
                    <a:pt x="238" y="19"/>
                  </a:lnTo>
                  <a:lnTo>
                    <a:pt x="237" y="19"/>
                  </a:lnTo>
                  <a:lnTo>
                    <a:pt x="237" y="19"/>
                  </a:lnTo>
                  <a:lnTo>
                    <a:pt x="234" y="15"/>
                  </a:lnTo>
                  <a:lnTo>
                    <a:pt x="234" y="14"/>
                  </a:lnTo>
                  <a:lnTo>
                    <a:pt x="234" y="13"/>
                  </a:lnTo>
                  <a:lnTo>
                    <a:pt x="234" y="12"/>
                  </a:lnTo>
                  <a:lnTo>
                    <a:pt x="234" y="11"/>
                  </a:lnTo>
                  <a:lnTo>
                    <a:pt x="233" y="11"/>
                  </a:lnTo>
                  <a:lnTo>
                    <a:pt x="232" y="11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1" y="8"/>
                  </a:lnTo>
                  <a:lnTo>
                    <a:pt x="230" y="8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8" y="10"/>
                  </a:lnTo>
                  <a:lnTo>
                    <a:pt x="227" y="10"/>
                  </a:lnTo>
                  <a:lnTo>
                    <a:pt x="226" y="10"/>
                  </a:lnTo>
                  <a:lnTo>
                    <a:pt x="224" y="10"/>
                  </a:lnTo>
                  <a:lnTo>
                    <a:pt x="223" y="10"/>
                  </a:lnTo>
                  <a:lnTo>
                    <a:pt x="222" y="10"/>
                  </a:lnTo>
                  <a:lnTo>
                    <a:pt x="220" y="10"/>
                  </a:lnTo>
                  <a:lnTo>
                    <a:pt x="220" y="10"/>
                  </a:lnTo>
                  <a:lnTo>
                    <a:pt x="219" y="11"/>
                  </a:lnTo>
                  <a:lnTo>
                    <a:pt x="217" y="11"/>
                  </a:lnTo>
                  <a:lnTo>
                    <a:pt x="215" y="13"/>
                  </a:lnTo>
                  <a:lnTo>
                    <a:pt x="213" y="13"/>
                  </a:lnTo>
                  <a:lnTo>
                    <a:pt x="212" y="12"/>
                  </a:lnTo>
                  <a:lnTo>
                    <a:pt x="212" y="11"/>
                  </a:lnTo>
                  <a:lnTo>
                    <a:pt x="211" y="10"/>
                  </a:lnTo>
                  <a:lnTo>
                    <a:pt x="209" y="7"/>
                  </a:lnTo>
                  <a:lnTo>
                    <a:pt x="208" y="4"/>
                  </a:lnTo>
                  <a:lnTo>
                    <a:pt x="208" y="3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4" y="2"/>
                  </a:lnTo>
                  <a:lnTo>
                    <a:pt x="204" y="1"/>
                  </a:lnTo>
                  <a:lnTo>
                    <a:pt x="203" y="1"/>
                  </a:lnTo>
                  <a:lnTo>
                    <a:pt x="202" y="1"/>
                  </a:lnTo>
                  <a:lnTo>
                    <a:pt x="199" y="1"/>
                  </a:lnTo>
                  <a:lnTo>
                    <a:pt x="198" y="1"/>
                  </a:lnTo>
                  <a:lnTo>
                    <a:pt x="197" y="1"/>
                  </a:lnTo>
                  <a:lnTo>
                    <a:pt x="196" y="1"/>
                  </a:lnTo>
                  <a:lnTo>
                    <a:pt x="196" y="2"/>
                  </a:lnTo>
                  <a:lnTo>
                    <a:pt x="195" y="3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2" y="3"/>
                  </a:lnTo>
                  <a:lnTo>
                    <a:pt x="189" y="3"/>
                  </a:lnTo>
                  <a:lnTo>
                    <a:pt x="188" y="3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6" y="2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6" y="2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4"/>
                  </a:lnTo>
                  <a:lnTo>
                    <a:pt x="166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3" y="8"/>
                  </a:lnTo>
                  <a:lnTo>
                    <a:pt x="162" y="13"/>
                  </a:lnTo>
                  <a:lnTo>
                    <a:pt x="161" y="15"/>
                  </a:lnTo>
                  <a:lnTo>
                    <a:pt x="161" y="16"/>
                  </a:lnTo>
                  <a:lnTo>
                    <a:pt x="159" y="17"/>
                  </a:lnTo>
                  <a:lnTo>
                    <a:pt x="158" y="18"/>
                  </a:lnTo>
                  <a:lnTo>
                    <a:pt x="157" y="17"/>
                  </a:lnTo>
                  <a:lnTo>
                    <a:pt x="156" y="17"/>
                  </a:lnTo>
                  <a:lnTo>
                    <a:pt x="155" y="18"/>
                  </a:lnTo>
                  <a:lnTo>
                    <a:pt x="154" y="19"/>
                  </a:lnTo>
                  <a:lnTo>
                    <a:pt x="153" y="18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2" y="20"/>
                  </a:lnTo>
                  <a:lnTo>
                    <a:pt x="152" y="21"/>
                  </a:lnTo>
                  <a:lnTo>
                    <a:pt x="151" y="21"/>
                  </a:lnTo>
                  <a:lnTo>
                    <a:pt x="149" y="22"/>
                  </a:lnTo>
                  <a:lnTo>
                    <a:pt x="147" y="23"/>
                  </a:lnTo>
                  <a:lnTo>
                    <a:pt x="146" y="23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3" y="24"/>
                  </a:lnTo>
                  <a:lnTo>
                    <a:pt x="141" y="23"/>
                  </a:lnTo>
                  <a:lnTo>
                    <a:pt x="140" y="24"/>
                  </a:lnTo>
                  <a:lnTo>
                    <a:pt x="139" y="24"/>
                  </a:lnTo>
                  <a:lnTo>
                    <a:pt x="139" y="23"/>
                  </a:lnTo>
                  <a:lnTo>
                    <a:pt x="139" y="22"/>
                  </a:lnTo>
                  <a:lnTo>
                    <a:pt x="139" y="21"/>
                  </a:lnTo>
                  <a:lnTo>
                    <a:pt x="139" y="20"/>
                  </a:lnTo>
                  <a:lnTo>
                    <a:pt x="138" y="20"/>
                  </a:lnTo>
                  <a:lnTo>
                    <a:pt x="136" y="21"/>
                  </a:lnTo>
                  <a:lnTo>
                    <a:pt x="135" y="20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0" y="20"/>
                  </a:lnTo>
                  <a:lnTo>
                    <a:pt x="129" y="20"/>
                  </a:lnTo>
                  <a:lnTo>
                    <a:pt x="129" y="21"/>
                  </a:lnTo>
                  <a:lnTo>
                    <a:pt x="128" y="24"/>
                  </a:lnTo>
                  <a:lnTo>
                    <a:pt x="128" y="25"/>
                  </a:lnTo>
                  <a:lnTo>
                    <a:pt x="128" y="25"/>
                  </a:lnTo>
                  <a:lnTo>
                    <a:pt x="126" y="27"/>
                  </a:lnTo>
                  <a:lnTo>
                    <a:pt x="121" y="27"/>
                  </a:lnTo>
                  <a:lnTo>
                    <a:pt x="119" y="28"/>
                  </a:lnTo>
                  <a:lnTo>
                    <a:pt x="118" y="28"/>
                  </a:lnTo>
                  <a:lnTo>
                    <a:pt x="114" y="27"/>
                  </a:lnTo>
                  <a:lnTo>
                    <a:pt x="111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8"/>
                  </a:lnTo>
                  <a:lnTo>
                    <a:pt x="108" y="28"/>
                  </a:lnTo>
                  <a:lnTo>
                    <a:pt x="103" y="29"/>
                  </a:lnTo>
                  <a:lnTo>
                    <a:pt x="103" y="30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5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1" y="39"/>
                  </a:lnTo>
                  <a:lnTo>
                    <a:pt x="101" y="40"/>
                  </a:lnTo>
                  <a:lnTo>
                    <a:pt x="102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3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5" y="44"/>
                  </a:lnTo>
                  <a:lnTo>
                    <a:pt x="93" y="44"/>
                  </a:lnTo>
                  <a:lnTo>
                    <a:pt x="85" y="44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77" y="45"/>
                  </a:lnTo>
                  <a:lnTo>
                    <a:pt x="68" y="46"/>
                  </a:lnTo>
                  <a:lnTo>
                    <a:pt x="66" y="46"/>
                  </a:lnTo>
                  <a:lnTo>
                    <a:pt x="62" y="45"/>
                  </a:lnTo>
                  <a:lnTo>
                    <a:pt x="61" y="44"/>
                  </a:lnTo>
                  <a:lnTo>
                    <a:pt x="59" y="44"/>
                  </a:lnTo>
                  <a:lnTo>
                    <a:pt x="59" y="43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8" y="41"/>
                  </a:lnTo>
                  <a:lnTo>
                    <a:pt x="58" y="42"/>
                  </a:lnTo>
                  <a:lnTo>
                    <a:pt x="57" y="42"/>
                  </a:lnTo>
                  <a:lnTo>
                    <a:pt x="56" y="41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38"/>
                  </a:lnTo>
                  <a:lnTo>
                    <a:pt x="52" y="38"/>
                  </a:lnTo>
                  <a:lnTo>
                    <a:pt x="49" y="33"/>
                  </a:lnTo>
                  <a:lnTo>
                    <a:pt x="48" y="32"/>
                  </a:lnTo>
                  <a:lnTo>
                    <a:pt x="45" y="31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8" y="34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5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8"/>
                  </a:lnTo>
                  <a:lnTo>
                    <a:pt x="37" y="48"/>
                  </a:lnTo>
                  <a:lnTo>
                    <a:pt x="34" y="48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8" y="49"/>
                  </a:lnTo>
                  <a:lnTo>
                    <a:pt x="27" y="50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3" y="58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2"/>
                  </a:lnTo>
                  <a:lnTo>
                    <a:pt x="20" y="63"/>
                  </a:lnTo>
                  <a:lnTo>
                    <a:pt x="19" y="64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5" y="73"/>
                  </a:lnTo>
                  <a:lnTo>
                    <a:pt x="13" y="74"/>
                  </a:lnTo>
                  <a:lnTo>
                    <a:pt x="14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5" y="84"/>
                  </a:lnTo>
                  <a:lnTo>
                    <a:pt x="16" y="84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5" y="87"/>
                  </a:lnTo>
                  <a:lnTo>
                    <a:pt x="16" y="87"/>
                  </a:lnTo>
                  <a:lnTo>
                    <a:pt x="16" y="88"/>
                  </a:lnTo>
                  <a:lnTo>
                    <a:pt x="15" y="88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2" y="87"/>
                  </a:lnTo>
                  <a:lnTo>
                    <a:pt x="11" y="87"/>
                  </a:lnTo>
                  <a:lnTo>
                    <a:pt x="9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8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6" y="90"/>
                  </a:lnTo>
                  <a:lnTo>
                    <a:pt x="5" y="90"/>
                  </a:lnTo>
                  <a:lnTo>
                    <a:pt x="5" y="91"/>
                  </a:lnTo>
                  <a:lnTo>
                    <a:pt x="3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4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6"/>
                  </a:lnTo>
                  <a:lnTo>
                    <a:pt x="9" y="96"/>
                  </a:lnTo>
                  <a:lnTo>
                    <a:pt x="9" y="97"/>
                  </a:lnTo>
                  <a:lnTo>
                    <a:pt x="9" y="98"/>
                  </a:lnTo>
                  <a:lnTo>
                    <a:pt x="8" y="99"/>
                  </a:lnTo>
                  <a:lnTo>
                    <a:pt x="8" y="100"/>
                  </a:lnTo>
                  <a:lnTo>
                    <a:pt x="9" y="102"/>
                  </a:lnTo>
                  <a:lnTo>
                    <a:pt x="9" y="103"/>
                  </a:lnTo>
                  <a:lnTo>
                    <a:pt x="10" y="103"/>
                  </a:lnTo>
                  <a:lnTo>
                    <a:pt x="10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3" y="105"/>
                  </a:lnTo>
                  <a:lnTo>
                    <a:pt x="13" y="106"/>
                  </a:lnTo>
                  <a:lnTo>
                    <a:pt x="12" y="106"/>
                  </a:lnTo>
                  <a:lnTo>
                    <a:pt x="12" y="107"/>
                  </a:lnTo>
                  <a:lnTo>
                    <a:pt x="11" y="107"/>
                  </a:lnTo>
                  <a:lnTo>
                    <a:pt x="11" y="108"/>
                  </a:lnTo>
                  <a:lnTo>
                    <a:pt x="12" y="109"/>
                  </a:lnTo>
                  <a:lnTo>
                    <a:pt x="14" y="110"/>
                  </a:lnTo>
                  <a:lnTo>
                    <a:pt x="15" y="111"/>
                  </a:lnTo>
                  <a:lnTo>
                    <a:pt x="16" y="112"/>
                  </a:lnTo>
                  <a:lnTo>
                    <a:pt x="16" y="114"/>
                  </a:lnTo>
                  <a:lnTo>
                    <a:pt x="16" y="115"/>
                  </a:lnTo>
                  <a:lnTo>
                    <a:pt x="18" y="116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1" y="116"/>
                  </a:lnTo>
                  <a:lnTo>
                    <a:pt x="22" y="117"/>
                  </a:lnTo>
                  <a:lnTo>
                    <a:pt x="23" y="118"/>
                  </a:lnTo>
                  <a:lnTo>
                    <a:pt x="23" y="119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29" y="121"/>
                  </a:lnTo>
                  <a:lnTo>
                    <a:pt x="29" y="122"/>
                  </a:lnTo>
                  <a:lnTo>
                    <a:pt x="30" y="122"/>
                  </a:lnTo>
                  <a:lnTo>
                    <a:pt x="30" y="123"/>
                  </a:lnTo>
                  <a:lnTo>
                    <a:pt x="30" y="124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2" y="127"/>
                  </a:lnTo>
                  <a:lnTo>
                    <a:pt x="33" y="129"/>
                  </a:lnTo>
                  <a:lnTo>
                    <a:pt x="33" y="130"/>
                  </a:lnTo>
                  <a:lnTo>
                    <a:pt x="34" y="131"/>
                  </a:lnTo>
                  <a:lnTo>
                    <a:pt x="36" y="132"/>
                  </a:lnTo>
                  <a:lnTo>
                    <a:pt x="37" y="133"/>
                  </a:lnTo>
                  <a:lnTo>
                    <a:pt x="38" y="135"/>
                  </a:lnTo>
                  <a:lnTo>
                    <a:pt x="39" y="135"/>
                  </a:lnTo>
                  <a:lnTo>
                    <a:pt x="42" y="136"/>
                  </a:lnTo>
                  <a:lnTo>
                    <a:pt x="42" y="136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4" y="140"/>
                  </a:lnTo>
                  <a:lnTo>
                    <a:pt x="45" y="140"/>
                  </a:lnTo>
                  <a:lnTo>
                    <a:pt x="45" y="141"/>
                  </a:lnTo>
                  <a:lnTo>
                    <a:pt x="46" y="142"/>
                  </a:lnTo>
                  <a:lnTo>
                    <a:pt x="47" y="142"/>
                  </a:lnTo>
                  <a:lnTo>
                    <a:pt x="46" y="142"/>
                  </a:lnTo>
                  <a:lnTo>
                    <a:pt x="46" y="143"/>
                  </a:lnTo>
                  <a:lnTo>
                    <a:pt x="47" y="144"/>
                  </a:lnTo>
                  <a:lnTo>
                    <a:pt x="48" y="143"/>
                  </a:lnTo>
                  <a:lnTo>
                    <a:pt x="48" y="144"/>
                  </a:lnTo>
                  <a:lnTo>
                    <a:pt x="48" y="145"/>
                  </a:lnTo>
                  <a:lnTo>
                    <a:pt x="49" y="145"/>
                  </a:lnTo>
                  <a:lnTo>
                    <a:pt x="50" y="144"/>
                  </a:lnTo>
                  <a:lnTo>
                    <a:pt x="50" y="145"/>
                  </a:lnTo>
                  <a:lnTo>
                    <a:pt x="50" y="146"/>
                  </a:lnTo>
                  <a:lnTo>
                    <a:pt x="50" y="145"/>
                  </a:lnTo>
                  <a:lnTo>
                    <a:pt x="54" y="145"/>
                  </a:lnTo>
                  <a:lnTo>
                    <a:pt x="56" y="145"/>
                  </a:lnTo>
                  <a:lnTo>
                    <a:pt x="58" y="146"/>
                  </a:lnTo>
                  <a:lnTo>
                    <a:pt x="59" y="147"/>
                  </a:lnTo>
                  <a:lnTo>
                    <a:pt x="59" y="148"/>
                  </a:lnTo>
                  <a:lnTo>
                    <a:pt x="59" y="149"/>
                  </a:lnTo>
                  <a:lnTo>
                    <a:pt x="59" y="150"/>
                  </a:lnTo>
                  <a:lnTo>
                    <a:pt x="59" y="151"/>
                  </a:lnTo>
                  <a:lnTo>
                    <a:pt x="60" y="151"/>
                  </a:lnTo>
                  <a:lnTo>
                    <a:pt x="65" y="153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8" y="154"/>
                  </a:lnTo>
                  <a:lnTo>
                    <a:pt x="69" y="154"/>
                  </a:lnTo>
                  <a:lnTo>
                    <a:pt x="72" y="154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4"/>
                  </a:lnTo>
                  <a:lnTo>
                    <a:pt x="77" y="154"/>
                  </a:lnTo>
                  <a:lnTo>
                    <a:pt x="80" y="154"/>
                  </a:lnTo>
                  <a:lnTo>
                    <a:pt x="81" y="154"/>
                  </a:lnTo>
                  <a:lnTo>
                    <a:pt x="82" y="155"/>
                  </a:lnTo>
                  <a:lnTo>
                    <a:pt x="83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5" y="155"/>
                  </a:lnTo>
                  <a:lnTo>
                    <a:pt x="86" y="155"/>
                  </a:lnTo>
                  <a:lnTo>
                    <a:pt x="86" y="155"/>
                  </a:lnTo>
                  <a:lnTo>
                    <a:pt x="87" y="155"/>
                  </a:lnTo>
                  <a:lnTo>
                    <a:pt x="88" y="155"/>
                  </a:lnTo>
                  <a:lnTo>
                    <a:pt x="89" y="155"/>
                  </a:lnTo>
                  <a:lnTo>
                    <a:pt x="90" y="154"/>
                  </a:lnTo>
                  <a:lnTo>
                    <a:pt x="91" y="154"/>
                  </a:lnTo>
                  <a:lnTo>
                    <a:pt x="92" y="154"/>
                  </a:lnTo>
                  <a:lnTo>
                    <a:pt x="93" y="154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5" y="150"/>
                  </a:lnTo>
                  <a:lnTo>
                    <a:pt x="96" y="149"/>
                  </a:lnTo>
                  <a:lnTo>
                    <a:pt x="96" y="148"/>
                  </a:lnTo>
                  <a:lnTo>
                    <a:pt x="97" y="147"/>
                  </a:lnTo>
                  <a:lnTo>
                    <a:pt x="98" y="147"/>
                  </a:lnTo>
                  <a:lnTo>
                    <a:pt x="100" y="148"/>
                  </a:lnTo>
                  <a:lnTo>
                    <a:pt x="101" y="148"/>
                  </a:lnTo>
                  <a:lnTo>
                    <a:pt x="101" y="149"/>
                  </a:lnTo>
                  <a:lnTo>
                    <a:pt x="101" y="148"/>
                  </a:lnTo>
                  <a:lnTo>
                    <a:pt x="101" y="147"/>
                  </a:lnTo>
                  <a:lnTo>
                    <a:pt x="102" y="147"/>
                  </a:lnTo>
                  <a:lnTo>
                    <a:pt x="103" y="147"/>
                  </a:lnTo>
                  <a:lnTo>
                    <a:pt x="104" y="147"/>
                  </a:lnTo>
                  <a:lnTo>
                    <a:pt x="105" y="147"/>
                  </a:lnTo>
                  <a:lnTo>
                    <a:pt x="106" y="146"/>
                  </a:lnTo>
                  <a:lnTo>
                    <a:pt x="109" y="147"/>
                  </a:lnTo>
                  <a:lnTo>
                    <a:pt x="110" y="14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9" name="Freeform 272">
              <a:extLst>
                <a:ext uri="{FF2B5EF4-FFF2-40B4-BE49-F238E27FC236}">
                  <a16:creationId xmlns:a16="http://schemas.microsoft.com/office/drawing/2014/main" id="{B61E2E11-9635-783F-9741-5B095D3CC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1682750"/>
              <a:ext cx="341312" cy="168275"/>
            </a:xfrm>
            <a:custGeom>
              <a:avLst/>
              <a:gdLst>
                <a:gd name="T0" fmla="*/ 64 w 215"/>
                <a:gd name="T1" fmla="*/ 7 h 106"/>
                <a:gd name="T2" fmla="*/ 58 w 215"/>
                <a:gd name="T3" fmla="*/ 12 h 106"/>
                <a:gd name="T4" fmla="*/ 47 w 215"/>
                <a:gd name="T5" fmla="*/ 25 h 106"/>
                <a:gd name="T6" fmla="*/ 41 w 215"/>
                <a:gd name="T7" fmla="*/ 34 h 106"/>
                <a:gd name="T8" fmla="*/ 37 w 215"/>
                <a:gd name="T9" fmla="*/ 40 h 106"/>
                <a:gd name="T10" fmla="*/ 22 w 215"/>
                <a:gd name="T11" fmla="*/ 44 h 106"/>
                <a:gd name="T12" fmla="*/ 9 w 215"/>
                <a:gd name="T13" fmla="*/ 44 h 106"/>
                <a:gd name="T14" fmla="*/ 4 w 215"/>
                <a:gd name="T15" fmla="*/ 58 h 106"/>
                <a:gd name="T16" fmla="*/ 1 w 215"/>
                <a:gd name="T17" fmla="*/ 65 h 106"/>
                <a:gd name="T18" fmla="*/ 3 w 215"/>
                <a:gd name="T19" fmla="*/ 73 h 106"/>
                <a:gd name="T20" fmla="*/ 4 w 215"/>
                <a:gd name="T21" fmla="*/ 77 h 106"/>
                <a:gd name="T22" fmla="*/ 8 w 215"/>
                <a:gd name="T23" fmla="*/ 85 h 106"/>
                <a:gd name="T24" fmla="*/ 10 w 215"/>
                <a:gd name="T25" fmla="*/ 90 h 106"/>
                <a:gd name="T26" fmla="*/ 23 w 215"/>
                <a:gd name="T27" fmla="*/ 98 h 106"/>
                <a:gd name="T28" fmla="*/ 30 w 215"/>
                <a:gd name="T29" fmla="*/ 102 h 106"/>
                <a:gd name="T30" fmla="*/ 48 w 215"/>
                <a:gd name="T31" fmla="*/ 105 h 106"/>
                <a:gd name="T32" fmla="*/ 70 w 215"/>
                <a:gd name="T33" fmla="*/ 104 h 106"/>
                <a:gd name="T34" fmla="*/ 72 w 215"/>
                <a:gd name="T35" fmla="*/ 98 h 106"/>
                <a:gd name="T36" fmla="*/ 74 w 215"/>
                <a:gd name="T37" fmla="*/ 90 h 106"/>
                <a:gd name="T38" fmla="*/ 89 w 215"/>
                <a:gd name="T39" fmla="*/ 88 h 106"/>
                <a:gd name="T40" fmla="*/ 100 w 215"/>
                <a:gd name="T41" fmla="*/ 80 h 106"/>
                <a:gd name="T42" fmla="*/ 110 w 215"/>
                <a:gd name="T43" fmla="*/ 81 h 106"/>
                <a:gd name="T44" fmla="*/ 115 w 215"/>
                <a:gd name="T45" fmla="*/ 85 h 106"/>
                <a:gd name="T46" fmla="*/ 123 w 215"/>
                <a:gd name="T47" fmla="*/ 79 h 106"/>
                <a:gd name="T48" fmla="*/ 129 w 215"/>
                <a:gd name="T49" fmla="*/ 78 h 106"/>
                <a:gd name="T50" fmla="*/ 137 w 215"/>
                <a:gd name="T51" fmla="*/ 65 h 106"/>
                <a:gd name="T52" fmla="*/ 149 w 215"/>
                <a:gd name="T53" fmla="*/ 60 h 106"/>
                <a:gd name="T54" fmla="*/ 158 w 215"/>
                <a:gd name="T55" fmla="*/ 63 h 106"/>
                <a:gd name="T56" fmla="*/ 167 w 215"/>
                <a:gd name="T57" fmla="*/ 61 h 106"/>
                <a:gd name="T58" fmla="*/ 176 w 215"/>
                <a:gd name="T59" fmla="*/ 63 h 106"/>
                <a:gd name="T60" fmla="*/ 183 w 215"/>
                <a:gd name="T61" fmla="*/ 71 h 106"/>
                <a:gd name="T62" fmla="*/ 193 w 215"/>
                <a:gd name="T63" fmla="*/ 70 h 106"/>
                <a:gd name="T64" fmla="*/ 200 w 215"/>
                <a:gd name="T65" fmla="*/ 63 h 106"/>
                <a:gd name="T66" fmla="*/ 203 w 215"/>
                <a:gd name="T67" fmla="*/ 55 h 106"/>
                <a:gd name="T68" fmla="*/ 206 w 215"/>
                <a:gd name="T69" fmla="*/ 49 h 106"/>
                <a:gd name="T70" fmla="*/ 209 w 215"/>
                <a:gd name="T71" fmla="*/ 42 h 106"/>
                <a:gd name="T72" fmla="*/ 214 w 215"/>
                <a:gd name="T73" fmla="*/ 35 h 106"/>
                <a:gd name="T74" fmla="*/ 206 w 215"/>
                <a:gd name="T75" fmla="*/ 27 h 106"/>
                <a:gd name="T76" fmla="*/ 199 w 215"/>
                <a:gd name="T77" fmla="*/ 24 h 106"/>
                <a:gd name="T78" fmla="*/ 188 w 215"/>
                <a:gd name="T79" fmla="*/ 14 h 106"/>
                <a:gd name="T80" fmla="*/ 182 w 215"/>
                <a:gd name="T81" fmla="*/ 11 h 106"/>
                <a:gd name="T82" fmla="*/ 174 w 215"/>
                <a:gd name="T83" fmla="*/ 11 h 106"/>
                <a:gd name="T84" fmla="*/ 162 w 215"/>
                <a:gd name="T85" fmla="*/ 11 h 106"/>
                <a:gd name="T86" fmla="*/ 159 w 215"/>
                <a:gd name="T87" fmla="*/ 14 h 106"/>
                <a:gd name="T88" fmla="*/ 154 w 215"/>
                <a:gd name="T89" fmla="*/ 19 h 106"/>
                <a:gd name="T90" fmla="*/ 148 w 215"/>
                <a:gd name="T91" fmla="*/ 16 h 106"/>
                <a:gd name="T92" fmla="*/ 139 w 215"/>
                <a:gd name="T93" fmla="*/ 14 h 106"/>
                <a:gd name="T94" fmla="*/ 131 w 215"/>
                <a:gd name="T95" fmla="*/ 13 h 106"/>
                <a:gd name="T96" fmla="*/ 123 w 215"/>
                <a:gd name="T97" fmla="*/ 19 h 106"/>
                <a:gd name="T98" fmla="*/ 116 w 215"/>
                <a:gd name="T99" fmla="*/ 21 h 106"/>
                <a:gd name="T100" fmla="*/ 109 w 215"/>
                <a:gd name="T101" fmla="*/ 23 h 106"/>
                <a:gd name="T102" fmla="*/ 111 w 215"/>
                <a:gd name="T103" fmla="*/ 14 h 106"/>
                <a:gd name="T104" fmla="*/ 105 w 215"/>
                <a:gd name="T105" fmla="*/ 10 h 106"/>
                <a:gd name="T106" fmla="*/ 99 w 215"/>
                <a:gd name="T107" fmla="*/ 2 h 106"/>
                <a:gd name="T108" fmla="*/ 92 w 215"/>
                <a:gd name="T109" fmla="*/ 4 h 106"/>
                <a:gd name="T110" fmla="*/ 88 w 215"/>
                <a:gd name="T111" fmla="*/ 10 h 106"/>
                <a:gd name="T112" fmla="*/ 81 w 215"/>
                <a:gd name="T113" fmla="*/ 12 h 106"/>
                <a:gd name="T114" fmla="*/ 78 w 215"/>
                <a:gd name="T115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06">
                  <a:moveTo>
                    <a:pt x="72" y="6"/>
                  </a:moveTo>
                  <a:lnTo>
                    <a:pt x="72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8" y="6"/>
                  </a:lnTo>
                  <a:lnTo>
                    <a:pt x="67" y="6"/>
                  </a:lnTo>
                  <a:lnTo>
                    <a:pt x="66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9" y="13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6" y="16"/>
                  </a:lnTo>
                  <a:lnTo>
                    <a:pt x="55" y="18"/>
                  </a:lnTo>
                  <a:lnTo>
                    <a:pt x="51" y="19"/>
                  </a:lnTo>
                  <a:lnTo>
                    <a:pt x="50" y="20"/>
                  </a:lnTo>
                  <a:lnTo>
                    <a:pt x="49" y="21"/>
                  </a:lnTo>
                  <a:lnTo>
                    <a:pt x="48" y="23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1" y="34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26" y="45"/>
                  </a:lnTo>
                  <a:lnTo>
                    <a:pt x="25" y="45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5" y="43"/>
                  </a:lnTo>
                  <a:lnTo>
                    <a:pt x="13" y="42"/>
                  </a:lnTo>
                  <a:lnTo>
                    <a:pt x="12" y="43"/>
                  </a:lnTo>
                  <a:lnTo>
                    <a:pt x="10" y="44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7" y="49"/>
                  </a:lnTo>
                  <a:lnTo>
                    <a:pt x="5" y="55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3" y="62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3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6" y="84"/>
                  </a:lnTo>
                  <a:lnTo>
                    <a:pt x="7" y="85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86"/>
                  </a:lnTo>
                  <a:lnTo>
                    <a:pt x="8" y="87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89"/>
                  </a:lnTo>
                  <a:lnTo>
                    <a:pt x="9" y="90"/>
                  </a:lnTo>
                  <a:lnTo>
                    <a:pt x="10" y="90"/>
                  </a:lnTo>
                  <a:lnTo>
                    <a:pt x="11" y="91"/>
                  </a:lnTo>
                  <a:lnTo>
                    <a:pt x="13" y="90"/>
                  </a:lnTo>
                  <a:lnTo>
                    <a:pt x="13" y="91"/>
                  </a:lnTo>
                  <a:lnTo>
                    <a:pt x="15" y="91"/>
                  </a:lnTo>
                  <a:lnTo>
                    <a:pt x="16" y="91"/>
                  </a:lnTo>
                  <a:lnTo>
                    <a:pt x="19" y="92"/>
                  </a:lnTo>
                  <a:lnTo>
                    <a:pt x="20" y="93"/>
                  </a:lnTo>
                  <a:lnTo>
                    <a:pt x="23" y="98"/>
                  </a:lnTo>
                  <a:lnTo>
                    <a:pt x="24" y="98"/>
                  </a:lnTo>
                  <a:lnTo>
                    <a:pt x="25" y="99"/>
                  </a:lnTo>
                  <a:lnTo>
                    <a:pt x="26" y="99"/>
                  </a:lnTo>
                  <a:lnTo>
                    <a:pt x="27" y="101"/>
                  </a:lnTo>
                  <a:lnTo>
                    <a:pt x="28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3" y="105"/>
                  </a:lnTo>
                  <a:lnTo>
                    <a:pt x="37" y="106"/>
                  </a:lnTo>
                  <a:lnTo>
                    <a:pt x="39" y="106"/>
                  </a:lnTo>
                  <a:lnTo>
                    <a:pt x="48" y="105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64" y="104"/>
                  </a:lnTo>
                  <a:lnTo>
                    <a:pt x="66" y="104"/>
                  </a:lnTo>
                  <a:lnTo>
                    <a:pt x="67" y="104"/>
                  </a:lnTo>
                  <a:lnTo>
                    <a:pt x="69" y="104"/>
                  </a:lnTo>
                  <a:lnTo>
                    <a:pt x="70" y="104"/>
                  </a:lnTo>
                  <a:lnTo>
                    <a:pt x="71" y="104"/>
                  </a:lnTo>
                  <a:lnTo>
                    <a:pt x="72" y="103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3" y="102"/>
                  </a:lnTo>
                  <a:lnTo>
                    <a:pt x="72" y="100"/>
                  </a:lnTo>
                  <a:lnTo>
                    <a:pt x="72" y="99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5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2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2" y="87"/>
                  </a:lnTo>
                  <a:lnTo>
                    <a:pt x="85" y="87"/>
                  </a:lnTo>
                  <a:lnTo>
                    <a:pt x="89" y="88"/>
                  </a:lnTo>
                  <a:lnTo>
                    <a:pt x="90" y="88"/>
                  </a:lnTo>
                  <a:lnTo>
                    <a:pt x="92" y="87"/>
                  </a:lnTo>
                  <a:lnTo>
                    <a:pt x="97" y="87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4"/>
                  </a:lnTo>
                  <a:lnTo>
                    <a:pt x="100" y="81"/>
                  </a:lnTo>
                  <a:lnTo>
                    <a:pt x="100" y="80"/>
                  </a:lnTo>
                  <a:lnTo>
                    <a:pt x="101" y="80"/>
                  </a:lnTo>
                  <a:lnTo>
                    <a:pt x="105" y="79"/>
                  </a:lnTo>
                  <a:lnTo>
                    <a:pt x="106" y="79"/>
                  </a:lnTo>
                  <a:lnTo>
                    <a:pt x="106" y="80"/>
                  </a:lnTo>
                  <a:lnTo>
                    <a:pt x="107" y="81"/>
                  </a:lnTo>
                  <a:lnTo>
                    <a:pt x="109" y="80"/>
                  </a:lnTo>
                  <a:lnTo>
                    <a:pt x="110" y="80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3"/>
                  </a:lnTo>
                  <a:lnTo>
                    <a:pt x="110" y="84"/>
                  </a:lnTo>
                  <a:lnTo>
                    <a:pt x="111" y="84"/>
                  </a:lnTo>
                  <a:lnTo>
                    <a:pt x="112" y="83"/>
                  </a:lnTo>
                  <a:lnTo>
                    <a:pt x="114" y="84"/>
                  </a:lnTo>
                  <a:lnTo>
                    <a:pt x="115" y="85"/>
                  </a:lnTo>
                  <a:lnTo>
                    <a:pt x="115" y="85"/>
                  </a:lnTo>
                  <a:lnTo>
                    <a:pt x="115" y="85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20" y="82"/>
                  </a:lnTo>
                  <a:lnTo>
                    <a:pt x="122" y="81"/>
                  </a:lnTo>
                  <a:lnTo>
                    <a:pt x="123" y="81"/>
                  </a:lnTo>
                  <a:lnTo>
                    <a:pt x="123" y="80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7" y="77"/>
                  </a:lnTo>
                  <a:lnTo>
                    <a:pt x="128" y="77"/>
                  </a:lnTo>
                  <a:lnTo>
                    <a:pt x="129" y="78"/>
                  </a:lnTo>
                  <a:lnTo>
                    <a:pt x="130" y="77"/>
                  </a:lnTo>
                  <a:lnTo>
                    <a:pt x="132" y="76"/>
                  </a:lnTo>
                  <a:lnTo>
                    <a:pt x="132" y="75"/>
                  </a:lnTo>
                  <a:lnTo>
                    <a:pt x="133" y="73"/>
                  </a:lnTo>
                  <a:lnTo>
                    <a:pt x="134" y="68"/>
                  </a:lnTo>
                  <a:lnTo>
                    <a:pt x="135" y="67"/>
                  </a:lnTo>
                  <a:lnTo>
                    <a:pt x="135" y="66"/>
                  </a:lnTo>
                  <a:lnTo>
                    <a:pt x="137" y="65"/>
                  </a:lnTo>
                  <a:lnTo>
                    <a:pt x="137" y="64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7" y="62"/>
                  </a:lnTo>
                  <a:lnTo>
                    <a:pt x="138" y="61"/>
                  </a:lnTo>
                  <a:lnTo>
                    <a:pt x="140" y="61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50" y="61"/>
                  </a:lnTo>
                  <a:lnTo>
                    <a:pt x="151" y="61"/>
                  </a:lnTo>
                  <a:lnTo>
                    <a:pt x="152" y="61"/>
                  </a:lnTo>
                  <a:lnTo>
                    <a:pt x="155" y="62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59" y="63"/>
                  </a:lnTo>
                  <a:lnTo>
                    <a:pt x="160" y="63"/>
                  </a:lnTo>
                  <a:lnTo>
                    <a:pt x="163" y="63"/>
                  </a:lnTo>
                  <a:lnTo>
                    <a:pt x="165" y="62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7" y="62"/>
                  </a:lnTo>
                  <a:lnTo>
                    <a:pt x="167" y="61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0" y="61"/>
                  </a:lnTo>
                  <a:lnTo>
                    <a:pt x="173" y="61"/>
                  </a:lnTo>
                  <a:lnTo>
                    <a:pt x="174" y="61"/>
                  </a:lnTo>
                  <a:lnTo>
                    <a:pt x="175" y="61"/>
                  </a:lnTo>
                  <a:lnTo>
                    <a:pt x="175" y="62"/>
                  </a:lnTo>
                  <a:lnTo>
                    <a:pt x="176" y="63"/>
                  </a:lnTo>
                  <a:lnTo>
                    <a:pt x="176" y="63"/>
                  </a:lnTo>
                  <a:lnTo>
                    <a:pt x="177" y="63"/>
                  </a:lnTo>
                  <a:lnTo>
                    <a:pt x="178" y="63"/>
                  </a:lnTo>
                  <a:lnTo>
                    <a:pt x="179" y="63"/>
                  </a:lnTo>
                  <a:lnTo>
                    <a:pt x="179" y="64"/>
                  </a:lnTo>
                  <a:lnTo>
                    <a:pt x="180" y="67"/>
                  </a:lnTo>
                  <a:lnTo>
                    <a:pt x="182" y="70"/>
                  </a:lnTo>
                  <a:lnTo>
                    <a:pt x="183" y="71"/>
                  </a:lnTo>
                  <a:lnTo>
                    <a:pt x="183" y="72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8" y="71"/>
                  </a:lnTo>
                  <a:lnTo>
                    <a:pt x="190" y="71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3" y="70"/>
                  </a:lnTo>
                  <a:lnTo>
                    <a:pt x="194" y="70"/>
                  </a:lnTo>
                  <a:lnTo>
                    <a:pt x="195" y="70"/>
                  </a:lnTo>
                  <a:lnTo>
                    <a:pt x="197" y="70"/>
                  </a:lnTo>
                  <a:lnTo>
                    <a:pt x="198" y="70"/>
                  </a:lnTo>
                  <a:lnTo>
                    <a:pt x="199" y="70"/>
                  </a:lnTo>
                  <a:lnTo>
                    <a:pt x="200" y="69"/>
                  </a:lnTo>
                  <a:lnTo>
                    <a:pt x="200" y="64"/>
                  </a:lnTo>
                  <a:lnTo>
                    <a:pt x="200" y="63"/>
                  </a:lnTo>
                  <a:lnTo>
                    <a:pt x="200" y="63"/>
                  </a:lnTo>
                  <a:lnTo>
                    <a:pt x="200" y="61"/>
                  </a:lnTo>
                  <a:lnTo>
                    <a:pt x="200" y="60"/>
                  </a:lnTo>
                  <a:lnTo>
                    <a:pt x="200" y="59"/>
                  </a:lnTo>
                  <a:lnTo>
                    <a:pt x="202" y="57"/>
                  </a:lnTo>
                  <a:lnTo>
                    <a:pt x="202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3" y="54"/>
                  </a:lnTo>
                  <a:lnTo>
                    <a:pt x="204" y="54"/>
                  </a:lnTo>
                  <a:lnTo>
                    <a:pt x="205" y="54"/>
                  </a:lnTo>
                  <a:lnTo>
                    <a:pt x="206" y="53"/>
                  </a:lnTo>
                  <a:lnTo>
                    <a:pt x="206" y="52"/>
                  </a:lnTo>
                  <a:lnTo>
                    <a:pt x="206" y="51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7" y="48"/>
                  </a:lnTo>
                  <a:lnTo>
                    <a:pt x="208" y="47"/>
                  </a:lnTo>
                  <a:lnTo>
                    <a:pt x="208" y="46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208" y="43"/>
                  </a:lnTo>
                  <a:lnTo>
                    <a:pt x="208" y="42"/>
                  </a:lnTo>
                  <a:lnTo>
                    <a:pt x="209" y="42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09" y="40"/>
                  </a:lnTo>
                  <a:lnTo>
                    <a:pt x="210" y="39"/>
                  </a:lnTo>
                  <a:lnTo>
                    <a:pt x="211" y="36"/>
                  </a:lnTo>
                  <a:lnTo>
                    <a:pt x="213" y="36"/>
                  </a:lnTo>
                  <a:lnTo>
                    <a:pt x="214" y="36"/>
                  </a:lnTo>
                  <a:lnTo>
                    <a:pt x="214" y="35"/>
                  </a:lnTo>
                  <a:lnTo>
                    <a:pt x="214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3" y="30"/>
                  </a:lnTo>
                  <a:lnTo>
                    <a:pt x="210" y="30"/>
                  </a:lnTo>
                  <a:lnTo>
                    <a:pt x="208" y="29"/>
                  </a:lnTo>
                  <a:lnTo>
                    <a:pt x="207" y="27"/>
                  </a:lnTo>
                  <a:lnTo>
                    <a:pt x="206" y="27"/>
                  </a:lnTo>
                  <a:lnTo>
                    <a:pt x="203" y="27"/>
                  </a:lnTo>
                  <a:lnTo>
                    <a:pt x="201" y="27"/>
                  </a:lnTo>
                  <a:lnTo>
                    <a:pt x="201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99" y="24"/>
                  </a:lnTo>
                  <a:lnTo>
                    <a:pt x="196" y="23"/>
                  </a:lnTo>
                  <a:lnTo>
                    <a:pt x="195" y="22"/>
                  </a:lnTo>
                  <a:lnTo>
                    <a:pt x="194" y="20"/>
                  </a:lnTo>
                  <a:lnTo>
                    <a:pt x="194" y="19"/>
                  </a:lnTo>
                  <a:lnTo>
                    <a:pt x="192" y="18"/>
                  </a:lnTo>
                  <a:lnTo>
                    <a:pt x="191" y="16"/>
                  </a:lnTo>
                  <a:lnTo>
                    <a:pt x="189" y="15"/>
                  </a:lnTo>
                  <a:lnTo>
                    <a:pt x="188" y="14"/>
                  </a:lnTo>
                  <a:lnTo>
                    <a:pt x="187" y="13"/>
                  </a:lnTo>
                  <a:lnTo>
                    <a:pt x="186" y="13"/>
                  </a:lnTo>
                  <a:lnTo>
                    <a:pt x="185" y="14"/>
                  </a:lnTo>
                  <a:lnTo>
                    <a:pt x="185" y="15"/>
                  </a:lnTo>
                  <a:lnTo>
                    <a:pt x="184" y="15"/>
                  </a:lnTo>
                  <a:lnTo>
                    <a:pt x="184" y="14"/>
                  </a:lnTo>
                  <a:lnTo>
                    <a:pt x="183" y="12"/>
                  </a:lnTo>
                  <a:lnTo>
                    <a:pt x="182" y="11"/>
                  </a:lnTo>
                  <a:lnTo>
                    <a:pt x="181" y="11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79" y="10"/>
                  </a:lnTo>
                  <a:lnTo>
                    <a:pt x="176" y="10"/>
                  </a:lnTo>
                  <a:lnTo>
                    <a:pt x="175" y="11"/>
                  </a:lnTo>
                  <a:lnTo>
                    <a:pt x="174" y="11"/>
                  </a:lnTo>
                  <a:lnTo>
                    <a:pt x="174" y="11"/>
                  </a:lnTo>
                  <a:lnTo>
                    <a:pt x="173" y="11"/>
                  </a:lnTo>
                  <a:lnTo>
                    <a:pt x="169" y="10"/>
                  </a:lnTo>
                  <a:lnTo>
                    <a:pt x="166" y="9"/>
                  </a:lnTo>
                  <a:lnTo>
                    <a:pt x="166" y="10"/>
                  </a:lnTo>
                  <a:lnTo>
                    <a:pt x="164" y="11"/>
                  </a:lnTo>
                  <a:lnTo>
                    <a:pt x="164" y="12"/>
                  </a:lnTo>
                  <a:lnTo>
                    <a:pt x="163" y="12"/>
                  </a:lnTo>
                  <a:lnTo>
                    <a:pt x="162" y="11"/>
                  </a:lnTo>
                  <a:lnTo>
                    <a:pt x="161" y="11"/>
                  </a:lnTo>
                  <a:lnTo>
                    <a:pt x="161" y="10"/>
                  </a:lnTo>
                  <a:lnTo>
                    <a:pt x="160" y="10"/>
                  </a:lnTo>
                  <a:lnTo>
                    <a:pt x="158" y="10"/>
                  </a:lnTo>
                  <a:lnTo>
                    <a:pt x="158" y="11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59" y="14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58" y="15"/>
                  </a:lnTo>
                  <a:lnTo>
                    <a:pt x="157" y="15"/>
                  </a:lnTo>
                  <a:lnTo>
                    <a:pt x="157" y="16"/>
                  </a:lnTo>
                  <a:lnTo>
                    <a:pt x="156" y="18"/>
                  </a:lnTo>
                  <a:lnTo>
                    <a:pt x="155" y="19"/>
                  </a:lnTo>
                  <a:lnTo>
                    <a:pt x="154" y="19"/>
                  </a:lnTo>
                  <a:lnTo>
                    <a:pt x="153" y="19"/>
                  </a:lnTo>
                  <a:lnTo>
                    <a:pt x="152" y="18"/>
                  </a:lnTo>
                  <a:lnTo>
                    <a:pt x="151" y="18"/>
                  </a:lnTo>
                  <a:lnTo>
                    <a:pt x="151" y="17"/>
                  </a:lnTo>
                  <a:lnTo>
                    <a:pt x="150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8" y="16"/>
                  </a:lnTo>
                  <a:lnTo>
                    <a:pt x="145" y="12"/>
                  </a:lnTo>
                  <a:lnTo>
                    <a:pt x="144" y="11"/>
                  </a:lnTo>
                  <a:lnTo>
                    <a:pt x="142" y="12"/>
                  </a:lnTo>
                  <a:lnTo>
                    <a:pt x="141" y="12"/>
                  </a:lnTo>
                  <a:lnTo>
                    <a:pt x="140" y="12"/>
                  </a:lnTo>
                  <a:lnTo>
                    <a:pt x="140" y="13"/>
                  </a:lnTo>
                  <a:lnTo>
                    <a:pt x="140" y="13"/>
                  </a:lnTo>
                  <a:lnTo>
                    <a:pt x="139" y="14"/>
                  </a:lnTo>
                  <a:lnTo>
                    <a:pt x="138" y="13"/>
                  </a:lnTo>
                  <a:lnTo>
                    <a:pt x="135" y="11"/>
                  </a:lnTo>
                  <a:lnTo>
                    <a:pt x="135" y="12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2" y="12"/>
                  </a:lnTo>
                  <a:lnTo>
                    <a:pt x="131" y="12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26" y="16"/>
                  </a:lnTo>
                  <a:lnTo>
                    <a:pt x="125" y="18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2" y="20"/>
                  </a:lnTo>
                  <a:lnTo>
                    <a:pt x="122" y="23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19" y="24"/>
                  </a:lnTo>
                  <a:lnTo>
                    <a:pt x="117" y="22"/>
                  </a:lnTo>
                  <a:lnTo>
                    <a:pt x="116" y="21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23"/>
                  </a:lnTo>
                  <a:lnTo>
                    <a:pt x="114" y="24"/>
                  </a:lnTo>
                  <a:lnTo>
                    <a:pt x="113" y="24"/>
                  </a:lnTo>
                  <a:lnTo>
                    <a:pt x="111" y="24"/>
                  </a:lnTo>
                  <a:lnTo>
                    <a:pt x="110" y="23"/>
                  </a:lnTo>
                  <a:lnTo>
                    <a:pt x="109" y="23"/>
                  </a:lnTo>
                  <a:lnTo>
                    <a:pt x="109" y="22"/>
                  </a:lnTo>
                  <a:lnTo>
                    <a:pt x="111" y="20"/>
                  </a:lnTo>
                  <a:lnTo>
                    <a:pt x="112" y="20"/>
                  </a:lnTo>
                  <a:lnTo>
                    <a:pt x="112" y="19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8"/>
                  </a:lnTo>
                  <a:lnTo>
                    <a:pt x="111" y="14"/>
                  </a:lnTo>
                  <a:lnTo>
                    <a:pt x="111" y="13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7" y="12"/>
                  </a:lnTo>
                  <a:lnTo>
                    <a:pt x="106" y="12"/>
                  </a:lnTo>
                  <a:lnTo>
                    <a:pt x="105" y="11"/>
                  </a:lnTo>
                  <a:lnTo>
                    <a:pt x="105" y="10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102" y="9"/>
                  </a:lnTo>
                  <a:lnTo>
                    <a:pt x="102" y="8"/>
                  </a:lnTo>
                  <a:lnTo>
                    <a:pt x="101" y="6"/>
                  </a:lnTo>
                  <a:lnTo>
                    <a:pt x="100" y="3"/>
                  </a:lnTo>
                  <a:lnTo>
                    <a:pt x="100" y="2"/>
                  </a:lnTo>
                  <a:lnTo>
                    <a:pt x="99" y="2"/>
                  </a:lnTo>
                  <a:lnTo>
                    <a:pt x="98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89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8" y="10"/>
                  </a:lnTo>
                  <a:lnTo>
                    <a:pt x="88" y="11"/>
                  </a:lnTo>
                  <a:lnTo>
                    <a:pt x="87" y="12"/>
                  </a:lnTo>
                  <a:lnTo>
                    <a:pt x="86" y="12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3" y="11"/>
                  </a:lnTo>
                  <a:lnTo>
                    <a:pt x="82" y="11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5"/>
                  </a:lnTo>
                  <a:lnTo>
                    <a:pt x="72" y="5"/>
                  </a:lnTo>
                  <a:lnTo>
                    <a:pt x="7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0" name="Freeform 273">
              <a:extLst>
                <a:ext uri="{FF2B5EF4-FFF2-40B4-BE49-F238E27FC236}">
                  <a16:creationId xmlns:a16="http://schemas.microsoft.com/office/drawing/2014/main" id="{21F4C45D-D593-92EB-593B-176639A12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1169988"/>
              <a:ext cx="598487" cy="569913"/>
            </a:xfrm>
            <a:custGeom>
              <a:avLst/>
              <a:gdLst>
                <a:gd name="T0" fmla="*/ 8 w 377"/>
                <a:gd name="T1" fmla="*/ 62 h 359"/>
                <a:gd name="T2" fmla="*/ 18 w 377"/>
                <a:gd name="T3" fmla="*/ 67 h 359"/>
                <a:gd name="T4" fmla="*/ 14 w 377"/>
                <a:gd name="T5" fmla="*/ 77 h 359"/>
                <a:gd name="T6" fmla="*/ 5 w 377"/>
                <a:gd name="T7" fmla="*/ 81 h 359"/>
                <a:gd name="T8" fmla="*/ 9 w 377"/>
                <a:gd name="T9" fmla="*/ 106 h 359"/>
                <a:gd name="T10" fmla="*/ 0 w 377"/>
                <a:gd name="T11" fmla="*/ 128 h 359"/>
                <a:gd name="T12" fmla="*/ 18 w 377"/>
                <a:gd name="T13" fmla="*/ 147 h 359"/>
                <a:gd name="T14" fmla="*/ 21 w 377"/>
                <a:gd name="T15" fmla="*/ 168 h 359"/>
                <a:gd name="T16" fmla="*/ 21 w 377"/>
                <a:gd name="T17" fmla="*/ 187 h 359"/>
                <a:gd name="T18" fmla="*/ 21 w 377"/>
                <a:gd name="T19" fmla="*/ 209 h 359"/>
                <a:gd name="T20" fmla="*/ 33 w 377"/>
                <a:gd name="T21" fmla="*/ 226 h 359"/>
                <a:gd name="T22" fmla="*/ 31 w 377"/>
                <a:gd name="T23" fmla="*/ 248 h 359"/>
                <a:gd name="T24" fmla="*/ 38 w 377"/>
                <a:gd name="T25" fmla="*/ 239 h 359"/>
                <a:gd name="T26" fmla="*/ 46 w 377"/>
                <a:gd name="T27" fmla="*/ 253 h 359"/>
                <a:gd name="T28" fmla="*/ 68 w 377"/>
                <a:gd name="T29" fmla="*/ 259 h 359"/>
                <a:gd name="T30" fmla="*/ 81 w 377"/>
                <a:gd name="T31" fmla="*/ 261 h 359"/>
                <a:gd name="T32" fmla="*/ 77 w 377"/>
                <a:gd name="T33" fmla="*/ 275 h 359"/>
                <a:gd name="T34" fmla="*/ 89 w 377"/>
                <a:gd name="T35" fmla="*/ 286 h 359"/>
                <a:gd name="T36" fmla="*/ 104 w 377"/>
                <a:gd name="T37" fmla="*/ 289 h 359"/>
                <a:gd name="T38" fmla="*/ 105 w 377"/>
                <a:gd name="T39" fmla="*/ 278 h 359"/>
                <a:gd name="T40" fmla="*/ 117 w 377"/>
                <a:gd name="T41" fmla="*/ 281 h 359"/>
                <a:gd name="T42" fmla="*/ 131 w 377"/>
                <a:gd name="T43" fmla="*/ 284 h 359"/>
                <a:gd name="T44" fmla="*/ 131 w 377"/>
                <a:gd name="T45" fmla="*/ 291 h 359"/>
                <a:gd name="T46" fmla="*/ 140 w 377"/>
                <a:gd name="T47" fmla="*/ 301 h 359"/>
                <a:gd name="T48" fmla="*/ 154 w 377"/>
                <a:gd name="T49" fmla="*/ 302 h 359"/>
                <a:gd name="T50" fmla="*/ 167 w 377"/>
                <a:gd name="T51" fmla="*/ 313 h 359"/>
                <a:gd name="T52" fmla="*/ 176 w 377"/>
                <a:gd name="T53" fmla="*/ 327 h 359"/>
                <a:gd name="T54" fmla="*/ 190 w 377"/>
                <a:gd name="T55" fmla="*/ 334 h 359"/>
                <a:gd name="T56" fmla="*/ 201 w 377"/>
                <a:gd name="T57" fmla="*/ 325 h 359"/>
                <a:gd name="T58" fmla="*/ 213 w 377"/>
                <a:gd name="T59" fmla="*/ 341 h 359"/>
                <a:gd name="T60" fmla="*/ 221 w 377"/>
                <a:gd name="T61" fmla="*/ 347 h 359"/>
                <a:gd name="T62" fmla="*/ 235 w 377"/>
                <a:gd name="T63" fmla="*/ 336 h 359"/>
                <a:gd name="T64" fmla="*/ 253 w 377"/>
                <a:gd name="T65" fmla="*/ 340 h 359"/>
                <a:gd name="T66" fmla="*/ 262 w 377"/>
                <a:gd name="T67" fmla="*/ 333 h 359"/>
                <a:gd name="T68" fmla="*/ 282 w 377"/>
                <a:gd name="T69" fmla="*/ 333 h 359"/>
                <a:gd name="T70" fmla="*/ 298 w 377"/>
                <a:gd name="T71" fmla="*/ 346 h 359"/>
                <a:gd name="T72" fmla="*/ 320 w 377"/>
                <a:gd name="T73" fmla="*/ 356 h 359"/>
                <a:gd name="T74" fmla="*/ 326 w 377"/>
                <a:gd name="T75" fmla="*/ 351 h 359"/>
                <a:gd name="T76" fmla="*/ 321 w 377"/>
                <a:gd name="T77" fmla="*/ 333 h 359"/>
                <a:gd name="T78" fmla="*/ 337 w 377"/>
                <a:gd name="T79" fmla="*/ 302 h 359"/>
                <a:gd name="T80" fmla="*/ 371 w 377"/>
                <a:gd name="T81" fmla="*/ 274 h 359"/>
                <a:gd name="T82" fmla="*/ 372 w 377"/>
                <a:gd name="T83" fmla="*/ 256 h 359"/>
                <a:gd name="T84" fmla="*/ 370 w 377"/>
                <a:gd name="T85" fmla="*/ 243 h 359"/>
                <a:gd name="T86" fmla="*/ 359 w 377"/>
                <a:gd name="T87" fmla="*/ 222 h 359"/>
                <a:gd name="T88" fmla="*/ 356 w 377"/>
                <a:gd name="T89" fmla="*/ 208 h 359"/>
                <a:gd name="T90" fmla="*/ 355 w 377"/>
                <a:gd name="T91" fmla="*/ 194 h 359"/>
                <a:gd name="T92" fmla="*/ 358 w 377"/>
                <a:gd name="T93" fmla="*/ 176 h 359"/>
                <a:gd name="T94" fmla="*/ 348 w 377"/>
                <a:gd name="T95" fmla="*/ 168 h 359"/>
                <a:gd name="T96" fmla="*/ 361 w 377"/>
                <a:gd name="T97" fmla="*/ 143 h 359"/>
                <a:gd name="T98" fmla="*/ 367 w 377"/>
                <a:gd name="T99" fmla="*/ 111 h 359"/>
                <a:gd name="T100" fmla="*/ 355 w 377"/>
                <a:gd name="T101" fmla="*/ 71 h 359"/>
                <a:gd name="T102" fmla="*/ 351 w 377"/>
                <a:gd name="T103" fmla="*/ 46 h 359"/>
                <a:gd name="T104" fmla="*/ 335 w 377"/>
                <a:gd name="T105" fmla="*/ 35 h 359"/>
                <a:gd name="T106" fmla="*/ 306 w 377"/>
                <a:gd name="T107" fmla="*/ 32 h 359"/>
                <a:gd name="T108" fmla="*/ 183 w 377"/>
                <a:gd name="T109" fmla="*/ 33 h 359"/>
                <a:gd name="T110" fmla="*/ 166 w 377"/>
                <a:gd name="T111" fmla="*/ 19 h 359"/>
                <a:gd name="T112" fmla="*/ 162 w 377"/>
                <a:gd name="T113" fmla="*/ 4 h 359"/>
                <a:gd name="T114" fmla="*/ 176 w 377"/>
                <a:gd name="T115" fmla="*/ 14 h 359"/>
                <a:gd name="T116" fmla="*/ 91 w 377"/>
                <a:gd name="T117" fmla="*/ 19 h 359"/>
                <a:gd name="T118" fmla="*/ 81 w 377"/>
                <a:gd name="T119" fmla="*/ 33 h 359"/>
                <a:gd name="T120" fmla="*/ 65 w 377"/>
                <a:gd name="T121" fmla="*/ 3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7" h="359">
                  <a:moveTo>
                    <a:pt x="2" y="61"/>
                  </a:moveTo>
                  <a:lnTo>
                    <a:pt x="3" y="62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2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1" y="62"/>
                  </a:lnTo>
                  <a:lnTo>
                    <a:pt x="12" y="63"/>
                  </a:lnTo>
                  <a:lnTo>
                    <a:pt x="15" y="63"/>
                  </a:lnTo>
                  <a:lnTo>
                    <a:pt x="17" y="64"/>
                  </a:lnTo>
                  <a:lnTo>
                    <a:pt x="17" y="65"/>
                  </a:lnTo>
                  <a:lnTo>
                    <a:pt x="16" y="66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8" y="65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8" y="68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5" y="72"/>
                  </a:lnTo>
                  <a:lnTo>
                    <a:pt x="15" y="74"/>
                  </a:lnTo>
                  <a:lnTo>
                    <a:pt x="17" y="77"/>
                  </a:lnTo>
                  <a:lnTo>
                    <a:pt x="18" y="77"/>
                  </a:lnTo>
                  <a:lnTo>
                    <a:pt x="19" y="77"/>
                  </a:lnTo>
                  <a:lnTo>
                    <a:pt x="19" y="78"/>
                  </a:lnTo>
                  <a:lnTo>
                    <a:pt x="18" y="78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80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14" y="77"/>
                  </a:lnTo>
                  <a:lnTo>
                    <a:pt x="12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6" y="71"/>
                  </a:lnTo>
                  <a:lnTo>
                    <a:pt x="5" y="71"/>
                  </a:lnTo>
                  <a:lnTo>
                    <a:pt x="6" y="72"/>
                  </a:lnTo>
                  <a:lnTo>
                    <a:pt x="5" y="72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4" y="78"/>
                  </a:lnTo>
                  <a:lnTo>
                    <a:pt x="5" y="81"/>
                  </a:lnTo>
                  <a:lnTo>
                    <a:pt x="5" y="84"/>
                  </a:lnTo>
                  <a:lnTo>
                    <a:pt x="5" y="85"/>
                  </a:lnTo>
                  <a:lnTo>
                    <a:pt x="6" y="86"/>
                  </a:lnTo>
                  <a:lnTo>
                    <a:pt x="7" y="87"/>
                  </a:lnTo>
                  <a:lnTo>
                    <a:pt x="7" y="89"/>
                  </a:lnTo>
                  <a:lnTo>
                    <a:pt x="8" y="90"/>
                  </a:lnTo>
                  <a:lnTo>
                    <a:pt x="9" y="94"/>
                  </a:lnTo>
                  <a:lnTo>
                    <a:pt x="9" y="97"/>
                  </a:lnTo>
                  <a:lnTo>
                    <a:pt x="10" y="99"/>
                  </a:lnTo>
                  <a:lnTo>
                    <a:pt x="10" y="101"/>
                  </a:lnTo>
                  <a:lnTo>
                    <a:pt x="10" y="102"/>
                  </a:lnTo>
                  <a:lnTo>
                    <a:pt x="11" y="102"/>
                  </a:lnTo>
                  <a:lnTo>
                    <a:pt x="11" y="103"/>
                  </a:lnTo>
                  <a:lnTo>
                    <a:pt x="12" y="103"/>
                  </a:lnTo>
                  <a:lnTo>
                    <a:pt x="11" y="104"/>
                  </a:lnTo>
                  <a:lnTo>
                    <a:pt x="10" y="105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9" y="107"/>
                  </a:lnTo>
                  <a:lnTo>
                    <a:pt x="9" y="108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7" y="115"/>
                  </a:lnTo>
                  <a:lnTo>
                    <a:pt x="6" y="116"/>
                  </a:lnTo>
                  <a:lnTo>
                    <a:pt x="4" y="119"/>
                  </a:lnTo>
                  <a:lnTo>
                    <a:pt x="3" y="120"/>
                  </a:lnTo>
                  <a:lnTo>
                    <a:pt x="1" y="121"/>
                  </a:lnTo>
                  <a:lnTo>
                    <a:pt x="1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1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28"/>
                  </a:lnTo>
                  <a:lnTo>
                    <a:pt x="2" y="128"/>
                  </a:lnTo>
                  <a:lnTo>
                    <a:pt x="3" y="128"/>
                  </a:lnTo>
                  <a:lnTo>
                    <a:pt x="3" y="129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9" y="135"/>
                  </a:lnTo>
                  <a:lnTo>
                    <a:pt x="10" y="135"/>
                  </a:lnTo>
                  <a:lnTo>
                    <a:pt x="11" y="137"/>
                  </a:lnTo>
                  <a:lnTo>
                    <a:pt x="12" y="138"/>
                  </a:lnTo>
                  <a:lnTo>
                    <a:pt x="13" y="138"/>
                  </a:lnTo>
                  <a:lnTo>
                    <a:pt x="13" y="140"/>
                  </a:lnTo>
                  <a:lnTo>
                    <a:pt x="15" y="141"/>
                  </a:lnTo>
                  <a:lnTo>
                    <a:pt x="18" y="144"/>
                  </a:lnTo>
                  <a:lnTo>
                    <a:pt x="20" y="145"/>
                  </a:lnTo>
                  <a:lnTo>
                    <a:pt x="18" y="147"/>
                  </a:lnTo>
                  <a:lnTo>
                    <a:pt x="18" y="149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8" y="151"/>
                  </a:lnTo>
                  <a:lnTo>
                    <a:pt x="17" y="152"/>
                  </a:lnTo>
                  <a:lnTo>
                    <a:pt x="15" y="154"/>
                  </a:lnTo>
                  <a:lnTo>
                    <a:pt x="15" y="156"/>
                  </a:lnTo>
                  <a:lnTo>
                    <a:pt x="16" y="159"/>
                  </a:lnTo>
                  <a:lnTo>
                    <a:pt x="17" y="161"/>
                  </a:lnTo>
                  <a:lnTo>
                    <a:pt x="17" y="163"/>
                  </a:lnTo>
                  <a:lnTo>
                    <a:pt x="18" y="163"/>
                  </a:lnTo>
                  <a:lnTo>
                    <a:pt x="19" y="164"/>
                  </a:lnTo>
                  <a:lnTo>
                    <a:pt x="21" y="164"/>
                  </a:lnTo>
                  <a:lnTo>
                    <a:pt x="21" y="165"/>
                  </a:lnTo>
                  <a:lnTo>
                    <a:pt x="22" y="166"/>
                  </a:lnTo>
                  <a:lnTo>
                    <a:pt x="22" y="167"/>
                  </a:lnTo>
                  <a:lnTo>
                    <a:pt x="21" y="168"/>
                  </a:lnTo>
                  <a:lnTo>
                    <a:pt x="21" y="169"/>
                  </a:lnTo>
                  <a:lnTo>
                    <a:pt x="21" y="170"/>
                  </a:lnTo>
                  <a:lnTo>
                    <a:pt x="21" y="171"/>
                  </a:lnTo>
                  <a:lnTo>
                    <a:pt x="21" y="171"/>
                  </a:lnTo>
                  <a:lnTo>
                    <a:pt x="21" y="172"/>
                  </a:lnTo>
                  <a:lnTo>
                    <a:pt x="21" y="173"/>
                  </a:lnTo>
                  <a:lnTo>
                    <a:pt x="24" y="175"/>
                  </a:lnTo>
                  <a:lnTo>
                    <a:pt x="23" y="176"/>
                  </a:lnTo>
                  <a:lnTo>
                    <a:pt x="23" y="177"/>
                  </a:lnTo>
                  <a:lnTo>
                    <a:pt x="22" y="177"/>
                  </a:lnTo>
                  <a:lnTo>
                    <a:pt x="22" y="178"/>
                  </a:lnTo>
                  <a:lnTo>
                    <a:pt x="22" y="179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84"/>
                  </a:lnTo>
                  <a:lnTo>
                    <a:pt x="21" y="186"/>
                  </a:lnTo>
                  <a:lnTo>
                    <a:pt x="21" y="187"/>
                  </a:lnTo>
                  <a:lnTo>
                    <a:pt x="20" y="188"/>
                  </a:lnTo>
                  <a:lnTo>
                    <a:pt x="17" y="190"/>
                  </a:lnTo>
                  <a:lnTo>
                    <a:pt x="17" y="191"/>
                  </a:lnTo>
                  <a:lnTo>
                    <a:pt x="17" y="192"/>
                  </a:lnTo>
                  <a:lnTo>
                    <a:pt x="18" y="193"/>
                  </a:lnTo>
                  <a:lnTo>
                    <a:pt x="19" y="194"/>
                  </a:lnTo>
                  <a:lnTo>
                    <a:pt x="19" y="196"/>
                  </a:lnTo>
                  <a:lnTo>
                    <a:pt x="20" y="197"/>
                  </a:lnTo>
                  <a:lnTo>
                    <a:pt x="21" y="198"/>
                  </a:lnTo>
                  <a:lnTo>
                    <a:pt x="22" y="200"/>
                  </a:lnTo>
                  <a:lnTo>
                    <a:pt x="22" y="201"/>
                  </a:lnTo>
                  <a:lnTo>
                    <a:pt x="23" y="203"/>
                  </a:lnTo>
                  <a:lnTo>
                    <a:pt x="23" y="204"/>
                  </a:lnTo>
                  <a:lnTo>
                    <a:pt x="22" y="205"/>
                  </a:lnTo>
                  <a:lnTo>
                    <a:pt x="22" y="206"/>
                  </a:lnTo>
                  <a:lnTo>
                    <a:pt x="21" y="208"/>
                  </a:lnTo>
                  <a:lnTo>
                    <a:pt x="21" y="209"/>
                  </a:lnTo>
                  <a:lnTo>
                    <a:pt x="22" y="210"/>
                  </a:lnTo>
                  <a:lnTo>
                    <a:pt x="24" y="211"/>
                  </a:lnTo>
                  <a:lnTo>
                    <a:pt x="25" y="212"/>
                  </a:lnTo>
                  <a:lnTo>
                    <a:pt x="26" y="212"/>
                  </a:lnTo>
                  <a:lnTo>
                    <a:pt x="28" y="213"/>
                  </a:lnTo>
                  <a:lnTo>
                    <a:pt x="29" y="213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30" y="216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1" y="221"/>
                  </a:lnTo>
                  <a:lnTo>
                    <a:pt x="31" y="222"/>
                  </a:lnTo>
                  <a:lnTo>
                    <a:pt x="32" y="223"/>
                  </a:lnTo>
                  <a:lnTo>
                    <a:pt x="33" y="224"/>
                  </a:lnTo>
                  <a:lnTo>
                    <a:pt x="33" y="226"/>
                  </a:lnTo>
                  <a:lnTo>
                    <a:pt x="32" y="228"/>
                  </a:lnTo>
                  <a:lnTo>
                    <a:pt x="32" y="230"/>
                  </a:lnTo>
                  <a:lnTo>
                    <a:pt x="31" y="231"/>
                  </a:lnTo>
                  <a:lnTo>
                    <a:pt x="31" y="233"/>
                  </a:lnTo>
                  <a:lnTo>
                    <a:pt x="31" y="234"/>
                  </a:lnTo>
                  <a:lnTo>
                    <a:pt x="30" y="235"/>
                  </a:lnTo>
                  <a:lnTo>
                    <a:pt x="30" y="236"/>
                  </a:lnTo>
                  <a:lnTo>
                    <a:pt x="30" y="237"/>
                  </a:lnTo>
                  <a:lnTo>
                    <a:pt x="29" y="241"/>
                  </a:lnTo>
                  <a:lnTo>
                    <a:pt x="27" y="246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5" y="249"/>
                  </a:lnTo>
                  <a:lnTo>
                    <a:pt x="26" y="249"/>
                  </a:lnTo>
                  <a:lnTo>
                    <a:pt x="27" y="248"/>
                  </a:lnTo>
                  <a:lnTo>
                    <a:pt x="31" y="249"/>
                  </a:lnTo>
                  <a:lnTo>
                    <a:pt x="31" y="248"/>
                  </a:lnTo>
                  <a:lnTo>
                    <a:pt x="31" y="247"/>
                  </a:lnTo>
                  <a:lnTo>
                    <a:pt x="31" y="246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1" y="242"/>
                  </a:lnTo>
                  <a:lnTo>
                    <a:pt x="31" y="241"/>
                  </a:lnTo>
                  <a:lnTo>
                    <a:pt x="30" y="241"/>
                  </a:lnTo>
                  <a:lnTo>
                    <a:pt x="31" y="240"/>
                  </a:lnTo>
                  <a:lnTo>
                    <a:pt x="32" y="239"/>
                  </a:lnTo>
                  <a:lnTo>
                    <a:pt x="33" y="239"/>
                  </a:lnTo>
                  <a:lnTo>
                    <a:pt x="35" y="240"/>
                  </a:lnTo>
                  <a:lnTo>
                    <a:pt x="36" y="241"/>
                  </a:lnTo>
                  <a:lnTo>
                    <a:pt x="37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1"/>
                  </a:lnTo>
                  <a:lnTo>
                    <a:pt x="39" y="242"/>
                  </a:lnTo>
                  <a:lnTo>
                    <a:pt x="41" y="242"/>
                  </a:lnTo>
                  <a:lnTo>
                    <a:pt x="42" y="242"/>
                  </a:lnTo>
                  <a:lnTo>
                    <a:pt x="43" y="243"/>
                  </a:lnTo>
                  <a:lnTo>
                    <a:pt x="43" y="244"/>
                  </a:lnTo>
                  <a:lnTo>
                    <a:pt x="43" y="245"/>
                  </a:lnTo>
                  <a:lnTo>
                    <a:pt x="42" y="246"/>
                  </a:lnTo>
                  <a:lnTo>
                    <a:pt x="42" y="24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44" y="249"/>
                  </a:lnTo>
                  <a:lnTo>
                    <a:pt x="45" y="250"/>
                  </a:lnTo>
                  <a:lnTo>
                    <a:pt x="46" y="251"/>
                  </a:lnTo>
                  <a:lnTo>
                    <a:pt x="46" y="252"/>
                  </a:lnTo>
                  <a:lnTo>
                    <a:pt x="46" y="253"/>
                  </a:lnTo>
                  <a:lnTo>
                    <a:pt x="46" y="253"/>
                  </a:lnTo>
                  <a:lnTo>
                    <a:pt x="46" y="254"/>
                  </a:lnTo>
                  <a:lnTo>
                    <a:pt x="46" y="255"/>
                  </a:lnTo>
                  <a:lnTo>
                    <a:pt x="47" y="254"/>
                  </a:lnTo>
                  <a:lnTo>
                    <a:pt x="47" y="253"/>
                  </a:lnTo>
                  <a:lnTo>
                    <a:pt x="48" y="253"/>
                  </a:lnTo>
                  <a:lnTo>
                    <a:pt x="56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8" y="256"/>
                  </a:lnTo>
                  <a:lnTo>
                    <a:pt x="62" y="25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4" y="260"/>
                  </a:lnTo>
                  <a:lnTo>
                    <a:pt x="65" y="260"/>
                  </a:lnTo>
                  <a:lnTo>
                    <a:pt x="66" y="260"/>
                  </a:lnTo>
                  <a:lnTo>
                    <a:pt x="67" y="259"/>
                  </a:lnTo>
                  <a:lnTo>
                    <a:pt x="68" y="259"/>
                  </a:lnTo>
                  <a:lnTo>
                    <a:pt x="69" y="259"/>
                  </a:lnTo>
                  <a:lnTo>
                    <a:pt x="69" y="260"/>
                  </a:lnTo>
                  <a:lnTo>
                    <a:pt x="70" y="261"/>
                  </a:lnTo>
                  <a:lnTo>
                    <a:pt x="70" y="262"/>
                  </a:lnTo>
                  <a:lnTo>
                    <a:pt x="70" y="263"/>
                  </a:lnTo>
                  <a:lnTo>
                    <a:pt x="69" y="264"/>
                  </a:lnTo>
                  <a:lnTo>
                    <a:pt x="69" y="265"/>
                  </a:lnTo>
                  <a:lnTo>
                    <a:pt x="71" y="264"/>
                  </a:lnTo>
                  <a:lnTo>
                    <a:pt x="73" y="262"/>
                  </a:lnTo>
                  <a:lnTo>
                    <a:pt x="75" y="262"/>
                  </a:lnTo>
                  <a:lnTo>
                    <a:pt x="76" y="263"/>
                  </a:lnTo>
                  <a:lnTo>
                    <a:pt x="77" y="263"/>
                  </a:lnTo>
                  <a:lnTo>
                    <a:pt x="78" y="262"/>
                  </a:lnTo>
                  <a:lnTo>
                    <a:pt x="78" y="261"/>
                  </a:lnTo>
                  <a:lnTo>
                    <a:pt x="79" y="261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83" y="262"/>
                  </a:lnTo>
                  <a:lnTo>
                    <a:pt x="86" y="265"/>
                  </a:lnTo>
                  <a:lnTo>
                    <a:pt x="87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3" y="271"/>
                  </a:lnTo>
                  <a:lnTo>
                    <a:pt x="81" y="271"/>
                  </a:lnTo>
                  <a:lnTo>
                    <a:pt x="81" y="272"/>
                  </a:lnTo>
                  <a:lnTo>
                    <a:pt x="81" y="273"/>
                  </a:lnTo>
                  <a:lnTo>
                    <a:pt x="80" y="273"/>
                  </a:lnTo>
                  <a:lnTo>
                    <a:pt x="79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7" y="275"/>
                  </a:lnTo>
                  <a:lnTo>
                    <a:pt x="78" y="276"/>
                  </a:lnTo>
                  <a:lnTo>
                    <a:pt x="79" y="276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81" y="278"/>
                  </a:lnTo>
                  <a:lnTo>
                    <a:pt x="81" y="278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9"/>
                  </a:lnTo>
                  <a:lnTo>
                    <a:pt x="83" y="280"/>
                  </a:lnTo>
                  <a:lnTo>
                    <a:pt x="84" y="281"/>
                  </a:lnTo>
                  <a:lnTo>
                    <a:pt x="86" y="282"/>
                  </a:lnTo>
                  <a:lnTo>
                    <a:pt x="87" y="282"/>
                  </a:lnTo>
                  <a:lnTo>
                    <a:pt x="88" y="282"/>
                  </a:lnTo>
                  <a:lnTo>
                    <a:pt x="89" y="284"/>
                  </a:lnTo>
                  <a:lnTo>
                    <a:pt x="89" y="285"/>
                  </a:lnTo>
                  <a:lnTo>
                    <a:pt x="89" y="286"/>
                  </a:lnTo>
                  <a:lnTo>
                    <a:pt x="89" y="288"/>
                  </a:lnTo>
                  <a:lnTo>
                    <a:pt x="90" y="289"/>
                  </a:lnTo>
                  <a:lnTo>
                    <a:pt x="90" y="291"/>
                  </a:lnTo>
                  <a:lnTo>
                    <a:pt x="91" y="291"/>
                  </a:lnTo>
                  <a:lnTo>
                    <a:pt x="92" y="292"/>
                  </a:lnTo>
                  <a:lnTo>
                    <a:pt x="93" y="294"/>
                  </a:lnTo>
                  <a:lnTo>
                    <a:pt x="95" y="295"/>
                  </a:lnTo>
                  <a:lnTo>
                    <a:pt x="97" y="294"/>
                  </a:lnTo>
                  <a:lnTo>
                    <a:pt x="98" y="293"/>
                  </a:lnTo>
                  <a:lnTo>
                    <a:pt x="98" y="292"/>
                  </a:lnTo>
                  <a:lnTo>
                    <a:pt x="99" y="291"/>
                  </a:lnTo>
                  <a:lnTo>
                    <a:pt x="99" y="291"/>
                  </a:lnTo>
                  <a:lnTo>
                    <a:pt x="100" y="290"/>
                  </a:lnTo>
                  <a:lnTo>
                    <a:pt x="101" y="289"/>
                  </a:lnTo>
                  <a:lnTo>
                    <a:pt x="102" y="289"/>
                  </a:lnTo>
                  <a:lnTo>
                    <a:pt x="103" y="289"/>
                  </a:lnTo>
                  <a:lnTo>
                    <a:pt x="104" y="289"/>
                  </a:lnTo>
                  <a:lnTo>
                    <a:pt x="104" y="288"/>
                  </a:lnTo>
                  <a:lnTo>
                    <a:pt x="105" y="287"/>
                  </a:lnTo>
                  <a:lnTo>
                    <a:pt x="106" y="287"/>
                  </a:lnTo>
                  <a:lnTo>
                    <a:pt x="106" y="287"/>
                  </a:lnTo>
                  <a:lnTo>
                    <a:pt x="106" y="286"/>
                  </a:lnTo>
                  <a:lnTo>
                    <a:pt x="107" y="286"/>
                  </a:lnTo>
                  <a:lnTo>
                    <a:pt x="107" y="287"/>
                  </a:lnTo>
                  <a:lnTo>
                    <a:pt x="108" y="287"/>
                  </a:lnTo>
                  <a:lnTo>
                    <a:pt x="108" y="286"/>
                  </a:lnTo>
                  <a:lnTo>
                    <a:pt x="108" y="285"/>
                  </a:lnTo>
                  <a:lnTo>
                    <a:pt x="108" y="284"/>
                  </a:lnTo>
                  <a:lnTo>
                    <a:pt x="107" y="282"/>
                  </a:lnTo>
                  <a:lnTo>
                    <a:pt x="106" y="282"/>
                  </a:lnTo>
                  <a:lnTo>
                    <a:pt x="106" y="282"/>
                  </a:lnTo>
                  <a:lnTo>
                    <a:pt x="106" y="281"/>
                  </a:lnTo>
                  <a:lnTo>
                    <a:pt x="105" y="280"/>
                  </a:lnTo>
                  <a:lnTo>
                    <a:pt x="105" y="278"/>
                  </a:lnTo>
                  <a:lnTo>
                    <a:pt x="104" y="278"/>
                  </a:lnTo>
                  <a:lnTo>
                    <a:pt x="103" y="276"/>
                  </a:lnTo>
                  <a:lnTo>
                    <a:pt x="103" y="275"/>
                  </a:lnTo>
                  <a:lnTo>
                    <a:pt x="104" y="274"/>
                  </a:lnTo>
                  <a:lnTo>
                    <a:pt x="105" y="274"/>
                  </a:lnTo>
                  <a:lnTo>
                    <a:pt x="106" y="275"/>
                  </a:lnTo>
                  <a:lnTo>
                    <a:pt x="106" y="276"/>
                  </a:lnTo>
                  <a:lnTo>
                    <a:pt x="107" y="275"/>
                  </a:lnTo>
                  <a:lnTo>
                    <a:pt x="111" y="277"/>
                  </a:lnTo>
                  <a:lnTo>
                    <a:pt x="112" y="278"/>
                  </a:lnTo>
                  <a:lnTo>
                    <a:pt x="113" y="278"/>
                  </a:lnTo>
                  <a:lnTo>
                    <a:pt x="115" y="278"/>
                  </a:lnTo>
                  <a:lnTo>
                    <a:pt x="115" y="278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80"/>
                  </a:lnTo>
                  <a:lnTo>
                    <a:pt x="117" y="281"/>
                  </a:lnTo>
                  <a:lnTo>
                    <a:pt x="118" y="281"/>
                  </a:lnTo>
                  <a:lnTo>
                    <a:pt x="120" y="281"/>
                  </a:lnTo>
                  <a:lnTo>
                    <a:pt x="121" y="282"/>
                  </a:lnTo>
                  <a:lnTo>
                    <a:pt x="120" y="282"/>
                  </a:lnTo>
                  <a:lnTo>
                    <a:pt x="120" y="282"/>
                  </a:lnTo>
                  <a:lnTo>
                    <a:pt x="120" y="283"/>
                  </a:lnTo>
                  <a:lnTo>
                    <a:pt x="121" y="284"/>
                  </a:lnTo>
                  <a:lnTo>
                    <a:pt x="121" y="285"/>
                  </a:lnTo>
                  <a:lnTo>
                    <a:pt x="122" y="283"/>
                  </a:lnTo>
                  <a:lnTo>
                    <a:pt x="123" y="283"/>
                  </a:lnTo>
                  <a:lnTo>
                    <a:pt x="123" y="284"/>
                  </a:lnTo>
                  <a:lnTo>
                    <a:pt x="123" y="285"/>
                  </a:lnTo>
                  <a:lnTo>
                    <a:pt x="124" y="286"/>
                  </a:lnTo>
                  <a:lnTo>
                    <a:pt x="124" y="285"/>
                  </a:lnTo>
                  <a:lnTo>
                    <a:pt x="125" y="284"/>
                  </a:lnTo>
                  <a:lnTo>
                    <a:pt x="127" y="284"/>
                  </a:lnTo>
                  <a:lnTo>
                    <a:pt x="131" y="284"/>
                  </a:lnTo>
                  <a:lnTo>
                    <a:pt x="132" y="284"/>
                  </a:lnTo>
                  <a:lnTo>
                    <a:pt x="132" y="283"/>
                  </a:lnTo>
                  <a:lnTo>
                    <a:pt x="132" y="282"/>
                  </a:lnTo>
                  <a:lnTo>
                    <a:pt x="133" y="282"/>
                  </a:lnTo>
                  <a:lnTo>
                    <a:pt x="133" y="281"/>
                  </a:lnTo>
                  <a:lnTo>
                    <a:pt x="134" y="282"/>
                  </a:lnTo>
                  <a:lnTo>
                    <a:pt x="135" y="282"/>
                  </a:lnTo>
                  <a:lnTo>
                    <a:pt x="135" y="283"/>
                  </a:lnTo>
                  <a:lnTo>
                    <a:pt x="134" y="284"/>
                  </a:lnTo>
                  <a:lnTo>
                    <a:pt x="134" y="285"/>
                  </a:lnTo>
                  <a:lnTo>
                    <a:pt x="135" y="286"/>
                  </a:lnTo>
                  <a:lnTo>
                    <a:pt x="136" y="287"/>
                  </a:lnTo>
                  <a:lnTo>
                    <a:pt x="135" y="288"/>
                  </a:lnTo>
                  <a:lnTo>
                    <a:pt x="134" y="289"/>
                  </a:lnTo>
                  <a:lnTo>
                    <a:pt x="132" y="290"/>
                  </a:lnTo>
                  <a:lnTo>
                    <a:pt x="132" y="290"/>
                  </a:lnTo>
                  <a:lnTo>
                    <a:pt x="131" y="291"/>
                  </a:lnTo>
                  <a:lnTo>
                    <a:pt x="130" y="291"/>
                  </a:lnTo>
                  <a:lnTo>
                    <a:pt x="130" y="291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3" y="294"/>
                  </a:lnTo>
                  <a:lnTo>
                    <a:pt x="134" y="294"/>
                  </a:lnTo>
                  <a:lnTo>
                    <a:pt x="135" y="294"/>
                  </a:lnTo>
                  <a:lnTo>
                    <a:pt x="135" y="295"/>
                  </a:lnTo>
                  <a:lnTo>
                    <a:pt x="134" y="295"/>
                  </a:lnTo>
                  <a:lnTo>
                    <a:pt x="134" y="296"/>
                  </a:lnTo>
                  <a:lnTo>
                    <a:pt x="135" y="296"/>
                  </a:lnTo>
                  <a:lnTo>
                    <a:pt x="135" y="297"/>
                  </a:lnTo>
                  <a:lnTo>
                    <a:pt x="136" y="298"/>
                  </a:lnTo>
                  <a:lnTo>
                    <a:pt x="136" y="299"/>
                  </a:lnTo>
                  <a:lnTo>
                    <a:pt x="137" y="299"/>
                  </a:lnTo>
                  <a:lnTo>
                    <a:pt x="140" y="301"/>
                  </a:lnTo>
                  <a:lnTo>
                    <a:pt x="140" y="301"/>
                  </a:lnTo>
                  <a:lnTo>
                    <a:pt x="142" y="301"/>
                  </a:lnTo>
                  <a:lnTo>
                    <a:pt x="143" y="299"/>
                  </a:lnTo>
                  <a:lnTo>
                    <a:pt x="144" y="299"/>
                  </a:lnTo>
                  <a:lnTo>
                    <a:pt x="146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6" y="299"/>
                  </a:lnTo>
                  <a:lnTo>
                    <a:pt x="146" y="298"/>
                  </a:lnTo>
                  <a:lnTo>
                    <a:pt x="147" y="298"/>
                  </a:lnTo>
                  <a:lnTo>
                    <a:pt x="149" y="299"/>
                  </a:lnTo>
                  <a:lnTo>
                    <a:pt x="149" y="299"/>
                  </a:lnTo>
                  <a:lnTo>
                    <a:pt x="149" y="300"/>
                  </a:lnTo>
                  <a:lnTo>
                    <a:pt x="152" y="300"/>
                  </a:lnTo>
                  <a:lnTo>
                    <a:pt x="152" y="301"/>
                  </a:lnTo>
                  <a:lnTo>
                    <a:pt x="153" y="302"/>
                  </a:lnTo>
                  <a:lnTo>
                    <a:pt x="154" y="302"/>
                  </a:lnTo>
                  <a:lnTo>
                    <a:pt x="155" y="303"/>
                  </a:lnTo>
                  <a:lnTo>
                    <a:pt x="155" y="304"/>
                  </a:lnTo>
                  <a:lnTo>
                    <a:pt x="156" y="305"/>
                  </a:lnTo>
                  <a:lnTo>
                    <a:pt x="157" y="305"/>
                  </a:lnTo>
                  <a:lnTo>
                    <a:pt x="157" y="304"/>
                  </a:lnTo>
                  <a:lnTo>
                    <a:pt x="159" y="304"/>
                  </a:lnTo>
                  <a:lnTo>
                    <a:pt x="160" y="304"/>
                  </a:lnTo>
                  <a:lnTo>
                    <a:pt x="164" y="306"/>
                  </a:lnTo>
                  <a:lnTo>
                    <a:pt x="165" y="306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6"/>
                  </a:lnTo>
                  <a:lnTo>
                    <a:pt x="166" y="308"/>
                  </a:lnTo>
                  <a:lnTo>
                    <a:pt x="168" y="308"/>
                  </a:lnTo>
                  <a:lnTo>
                    <a:pt x="166" y="309"/>
                  </a:lnTo>
                  <a:lnTo>
                    <a:pt x="166" y="311"/>
                  </a:lnTo>
                  <a:lnTo>
                    <a:pt x="167" y="313"/>
                  </a:lnTo>
                  <a:lnTo>
                    <a:pt x="168" y="315"/>
                  </a:lnTo>
                  <a:lnTo>
                    <a:pt x="169" y="316"/>
                  </a:lnTo>
                  <a:lnTo>
                    <a:pt x="169" y="317"/>
                  </a:lnTo>
                  <a:lnTo>
                    <a:pt x="170" y="317"/>
                  </a:lnTo>
                  <a:lnTo>
                    <a:pt x="171" y="317"/>
                  </a:lnTo>
                  <a:lnTo>
                    <a:pt x="172" y="318"/>
                  </a:lnTo>
                  <a:lnTo>
                    <a:pt x="173" y="319"/>
                  </a:lnTo>
                  <a:lnTo>
                    <a:pt x="174" y="319"/>
                  </a:lnTo>
                  <a:lnTo>
                    <a:pt x="174" y="319"/>
                  </a:lnTo>
                  <a:lnTo>
                    <a:pt x="174" y="319"/>
                  </a:lnTo>
                  <a:lnTo>
                    <a:pt x="174" y="320"/>
                  </a:lnTo>
                  <a:lnTo>
                    <a:pt x="175" y="321"/>
                  </a:lnTo>
                  <a:lnTo>
                    <a:pt x="175" y="322"/>
                  </a:lnTo>
                  <a:lnTo>
                    <a:pt x="175" y="323"/>
                  </a:lnTo>
                  <a:lnTo>
                    <a:pt x="176" y="324"/>
                  </a:lnTo>
                  <a:lnTo>
                    <a:pt x="176" y="326"/>
                  </a:lnTo>
                  <a:lnTo>
                    <a:pt x="176" y="327"/>
                  </a:lnTo>
                  <a:lnTo>
                    <a:pt x="176" y="328"/>
                  </a:lnTo>
                  <a:lnTo>
                    <a:pt x="180" y="329"/>
                  </a:lnTo>
                  <a:lnTo>
                    <a:pt x="182" y="329"/>
                  </a:lnTo>
                  <a:lnTo>
                    <a:pt x="181" y="330"/>
                  </a:lnTo>
                  <a:lnTo>
                    <a:pt x="181" y="331"/>
                  </a:lnTo>
                  <a:lnTo>
                    <a:pt x="182" y="332"/>
                  </a:lnTo>
                  <a:lnTo>
                    <a:pt x="182" y="333"/>
                  </a:lnTo>
                  <a:lnTo>
                    <a:pt x="182" y="335"/>
                  </a:lnTo>
                  <a:lnTo>
                    <a:pt x="183" y="335"/>
                  </a:lnTo>
                  <a:lnTo>
                    <a:pt x="183" y="335"/>
                  </a:lnTo>
                  <a:lnTo>
                    <a:pt x="184" y="334"/>
                  </a:lnTo>
                  <a:lnTo>
                    <a:pt x="185" y="334"/>
                  </a:lnTo>
                  <a:lnTo>
                    <a:pt x="186" y="334"/>
                  </a:lnTo>
                  <a:lnTo>
                    <a:pt x="187" y="335"/>
                  </a:lnTo>
                  <a:lnTo>
                    <a:pt x="188" y="335"/>
                  </a:lnTo>
                  <a:lnTo>
                    <a:pt x="189" y="335"/>
                  </a:lnTo>
                  <a:lnTo>
                    <a:pt x="190" y="334"/>
                  </a:lnTo>
                  <a:lnTo>
                    <a:pt x="190" y="333"/>
                  </a:lnTo>
                  <a:lnTo>
                    <a:pt x="191" y="333"/>
                  </a:lnTo>
                  <a:lnTo>
                    <a:pt x="191" y="333"/>
                  </a:lnTo>
                  <a:lnTo>
                    <a:pt x="191" y="332"/>
                  </a:lnTo>
                  <a:lnTo>
                    <a:pt x="191" y="332"/>
                  </a:lnTo>
                  <a:lnTo>
                    <a:pt x="191" y="329"/>
                  </a:lnTo>
                  <a:lnTo>
                    <a:pt x="192" y="328"/>
                  </a:lnTo>
                  <a:lnTo>
                    <a:pt x="193" y="327"/>
                  </a:lnTo>
                  <a:lnTo>
                    <a:pt x="194" y="327"/>
                  </a:lnTo>
                  <a:lnTo>
                    <a:pt x="195" y="327"/>
                  </a:lnTo>
                  <a:lnTo>
                    <a:pt x="196" y="327"/>
                  </a:lnTo>
                  <a:lnTo>
                    <a:pt x="196" y="327"/>
                  </a:lnTo>
                  <a:lnTo>
                    <a:pt x="199" y="323"/>
                  </a:lnTo>
                  <a:lnTo>
                    <a:pt x="200" y="323"/>
                  </a:lnTo>
                  <a:lnTo>
                    <a:pt x="200" y="323"/>
                  </a:lnTo>
                  <a:lnTo>
                    <a:pt x="200" y="325"/>
                  </a:lnTo>
                  <a:lnTo>
                    <a:pt x="201" y="325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3" y="329"/>
                  </a:lnTo>
                  <a:lnTo>
                    <a:pt x="204" y="331"/>
                  </a:lnTo>
                  <a:lnTo>
                    <a:pt x="204" y="332"/>
                  </a:lnTo>
                  <a:lnTo>
                    <a:pt x="205" y="333"/>
                  </a:lnTo>
                  <a:lnTo>
                    <a:pt x="206" y="333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7" y="334"/>
                  </a:lnTo>
                  <a:lnTo>
                    <a:pt x="208" y="335"/>
                  </a:lnTo>
                  <a:lnTo>
                    <a:pt x="209" y="335"/>
                  </a:lnTo>
                  <a:lnTo>
                    <a:pt x="210" y="335"/>
                  </a:lnTo>
                  <a:lnTo>
                    <a:pt x="212" y="335"/>
                  </a:lnTo>
                  <a:lnTo>
                    <a:pt x="213" y="336"/>
                  </a:lnTo>
                  <a:lnTo>
                    <a:pt x="213" y="337"/>
                  </a:lnTo>
                  <a:lnTo>
                    <a:pt x="213" y="341"/>
                  </a:lnTo>
                  <a:lnTo>
                    <a:pt x="213" y="342"/>
                  </a:lnTo>
                  <a:lnTo>
                    <a:pt x="213" y="342"/>
                  </a:lnTo>
                  <a:lnTo>
                    <a:pt x="214" y="342"/>
                  </a:lnTo>
                  <a:lnTo>
                    <a:pt x="214" y="343"/>
                  </a:lnTo>
                  <a:lnTo>
                    <a:pt x="213" y="343"/>
                  </a:lnTo>
                  <a:lnTo>
                    <a:pt x="211" y="345"/>
                  </a:lnTo>
                  <a:lnTo>
                    <a:pt x="211" y="346"/>
                  </a:lnTo>
                  <a:lnTo>
                    <a:pt x="212" y="346"/>
                  </a:lnTo>
                  <a:lnTo>
                    <a:pt x="213" y="347"/>
                  </a:lnTo>
                  <a:lnTo>
                    <a:pt x="215" y="347"/>
                  </a:lnTo>
                  <a:lnTo>
                    <a:pt x="216" y="347"/>
                  </a:lnTo>
                  <a:lnTo>
                    <a:pt x="217" y="346"/>
                  </a:lnTo>
                  <a:lnTo>
                    <a:pt x="217" y="345"/>
                  </a:lnTo>
                  <a:lnTo>
                    <a:pt x="217" y="345"/>
                  </a:lnTo>
                  <a:lnTo>
                    <a:pt x="218" y="344"/>
                  </a:lnTo>
                  <a:lnTo>
                    <a:pt x="219" y="345"/>
                  </a:lnTo>
                  <a:lnTo>
                    <a:pt x="221" y="347"/>
                  </a:lnTo>
                  <a:lnTo>
                    <a:pt x="223" y="348"/>
                  </a:lnTo>
                  <a:lnTo>
                    <a:pt x="223" y="347"/>
                  </a:lnTo>
                  <a:lnTo>
                    <a:pt x="224" y="346"/>
                  </a:lnTo>
                  <a:lnTo>
                    <a:pt x="224" y="343"/>
                  </a:lnTo>
                  <a:lnTo>
                    <a:pt x="225" y="343"/>
                  </a:lnTo>
                  <a:lnTo>
                    <a:pt x="225" y="342"/>
                  </a:lnTo>
                  <a:lnTo>
                    <a:pt x="225" y="341"/>
                  </a:lnTo>
                  <a:lnTo>
                    <a:pt x="226" y="341"/>
                  </a:lnTo>
                  <a:lnTo>
                    <a:pt x="227" y="341"/>
                  </a:lnTo>
                  <a:lnTo>
                    <a:pt x="228" y="339"/>
                  </a:lnTo>
                  <a:lnTo>
                    <a:pt x="232" y="339"/>
                  </a:lnTo>
                  <a:lnTo>
                    <a:pt x="232" y="338"/>
                  </a:lnTo>
                  <a:lnTo>
                    <a:pt x="233" y="337"/>
                  </a:lnTo>
                  <a:lnTo>
                    <a:pt x="233" y="336"/>
                  </a:lnTo>
                  <a:lnTo>
                    <a:pt x="233" y="335"/>
                  </a:lnTo>
                  <a:lnTo>
                    <a:pt x="234" y="335"/>
                  </a:lnTo>
                  <a:lnTo>
                    <a:pt x="235" y="336"/>
                  </a:lnTo>
                  <a:lnTo>
                    <a:pt x="237" y="336"/>
                  </a:lnTo>
                  <a:lnTo>
                    <a:pt x="237" y="335"/>
                  </a:lnTo>
                  <a:lnTo>
                    <a:pt x="237" y="334"/>
                  </a:lnTo>
                  <a:lnTo>
                    <a:pt x="240" y="336"/>
                  </a:lnTo>
                  <a:lnTo>
                    <a:pt x="241" y="337"/>
                  </a:lnTo>
                  <a:lnTo>
                    <a:pt x="242" y="336"/>
                  </a:lnTo>
                  <a:lnTo>
                    <a:pt x="242" y="336"/>
                  </a:lnTo>
                  <a:lnTo>
                    <a:pt x="242" y="335"/>
                  </a:lnTo>
                  <a:lnTo>
                    <a:pt x="243" y="335"/>
                  </a:lnTo>
                  <a:lnTo>
                    <a:pt x="244" y="335"/>
                  </a:lnTo>
                  <a:lnTo>
                    <a:pt x="246" y="334"/>
                  </a:lnTo>
                  <a:lnTo>
                    <a:pt x="247" y="335"/>
                  </a:lnTo>
                  <a:lnTo>
                    <a:pt x="250" y="339"/>
                  </a:lnTo>
                  <a:lnTo>
                    <a:pt x="251" y="340"/>
                  </a:lnTo>
                  <a:lnTo>
                    <a:pt x="251" y="340"/>
                  </a:lnTo>
                  <a:lnTo>
                    <a:pt x="252" y="340"/>
                  </a:lnTo>
                  <a:lnTo>
                    <a:pt x="253" y="340"/>
                  </a:lnTo>
                  <a:lnTo>
                    <a:pt x="253" y="341"/>
                  </a:lnTo>
                  <a:lnTo>
                    <a:pt x="254" y="341"/>
                  </a:lnTo>
                  <a:lnTo>
                    <a:pt x="255" y="342"/>
                  </a:lnTo>
                  <a:lnTo>
                    <a:pt x="256" y="342"/>
                  </a:lnTo>
                  <a:lnTo>
                    <a:pt x="257" y="342"/>
                  </a:lnTo>
                  <a:lnTo>
                    <a:pt x="258" y="341"/>
                  </a:lnTo>
                  <a:lnTo>
                    <a:pt x="259" y="339"/>
                  </a:lnTo>
                  <a:lnTo>
                    <a:pt x="259" y="338"/>
                  </a:lnTo>
                  <a:lnTo>
                    <a:pt x="260" y="338"/>
                  </a:lnTo>
                  <a:lnTo>
                    <a:pt x="260" y="338"/>
                  </a:lnTo>
                  <a:lnTo>
                    <a:pt x="260" y="337"/>
                  </a:lnTo>
                  <a:lnTo>
                    <a:pt x="261" y="337"/>
                  </a:lnTo>
                  <a:lnTo>
                    <a:pt x="260" y="336"/>
                  </a:lnTo>
                  <a:lnTo>
                    <a:pt x="260" y="335"/>
                  </a:lnTo>
                  <a:lnTo>
                    <a:pt x="260" y="334"/>
                  </a:lnTo>
                  <a:lnTo>
                    <a:pt x="260" y="333"/>
                  </a:lnTo>
                  <a:lnTo>
                    <a:pt x="262" y="333"/>
                  </a:lnTo>
                  <a:lnTo>
                    <a:pt x="263" y="333"/>
                  </a:lnTo>
                  <a:lnTo>
                    <a:pt x="263" y="334"/>
                  </a:lnTo>
                  <a:lnTo>
                    <a:pt x="264" y="334"/>
                  </a:lnTo>
                  <a:lnTo>
                    <a:pt x="265" y="335"/>
                  </a:lnTo>
                  <a:lnTo>
                    <a:pt x="266" y="335"/>
                  </a:lnTo>
                  <a:lnTo>
                    <a:pt x="266" y="334"/>
                  </a:lnTo>
                  <a:lnTo>
                    <a:pt x="268" y="333"/>
                  </a:lnTo>
                  <a:lnTo>
                    <a:pt x="268" y="332"/>
                  </a:lnTo>
                  <a:lnTo>
                    <a:pt x="271" y="333"/>
                  </a:lnTo>
                  <a:lnTo>
                    <a:pt x="275" y="334"/>
                  </a:lnTo>
                  <a:lnTo>
                    <a:pt x="276" y="334"/>
                  </a:lnTo>
                  <a:lnTo>
                    <a:pt x="276" y="334"/>
                  </a:lnTo>
                  <a:lnTo>
                    <a:pt x="277" y="334"/>
                  </a:lnTo>
                  <a:lnTo>
                    <a:pt x="278" y="333"/>
                  </a:lnTo>
                  <a:lnTo>
                    <a:pt x="281" y="333"/>
                  </a:lnTo>
                  <a:lnTo>
                    <a:pt x="282" y="333"/>
                  </a:lnTo>
                  <a:lnTo>
                    <a:pt x="282" y="333"/>
                  </a:lnTo>
                  <a:lnTo>
                    <a:pt x="283" y="334"/>
                  </a:lnTo>
                  <a:lnTo>
                    <a:pt x="284" y="334"/>
                  </a:lnTo>
                  <a:lnTo>
                    <a:pt x="285" y="335"/>
                  </a:lnTo>
                  <a:lnTo>
                    <a:pt x="286" y="337"/>
                  </a:lnTo>
                  <a:lnTo>
                    <a:pt x="286" y="338"/>
                  </a:lnTo>
                  <a:lnTo>
                    <a:pt x="287" y="338"/>
                  </a:lnTo>
                  <a:lnTo>
                    <a:pt x="287" y="337"/>
                  </a:lnTo>
                  <a:lnTo>
                    <a:pt x="288" y="336"/>
                  </a:lnTo>
                  <a:lnTo>
                    <a:pt x="289" y="336"/>
                  </a:lnTo>
                  <a:lnTo>
                    <a:pt x="290" y="337"/>
                  </a:lnTo>
                  <a:lnTo>
                    <a:pt x="291" y="338"/>
                  </a:lnTo>
                  <a:lnTo>
                    <a:pt x="293" y="339"/>
                  </a:lnTo>
                  <a:lnTo>
                    <a:pt x="294" y="341"/>
                  </a:lnTo>
                  <a:lnTo>
                    <a:pt x="296" y="342"/>
                  </a:lnTo>
                  <a:lnTo>
                    <a:pt x="296" y="343"/>
                  </a:lnTo>
                  <a:lnTo>
                    <a:pt x="297" y="345"/>
                  </a:lnTo>
                  <a:lnTo>
                    <a:pt x="298" y="346"/>
                  </a:lnTo>
                  <a:lnTo>
                    <a:pt x="301" y="347"/>
                  </a:lnTo>
                  <a:lnTo>
                    <a:pt x="302" y="348"/>
                  </a:lnTo>
                  <a:lnTo>
                    <a:pt x="302" y="348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49"/>
                  </a:lnTo>
                  <a:lnTo>
                    <a:pt x="303" y="350"/>
                  </a:lnTo>
                  <a:lnTo>
                    <a:pt x="305" y="350"/>
                  </a:lnTo>
                  <a:lnTo>
                    <a:pt x="308" y="350"/>
                  </a:lnTo>
                  <a:lnTo>
                    <a:pt x="309" y="350"/>
                  </a:lnTo>
                  <a:lnTo>
                    <a:pt x="310" y="352"/>
                  </a:lnTo>
                  <a:lnTo>
                    <a:pt x="312" y="353"/>
                  </a:lnTo>
                  <a:lnTo>
                    <a:pt x="315" y="353"/>
                  </a:lnTo>
                  <a:lnTo>
                    <a:pt x="317" y="354"/>
                  </a:lnTo>
                  <a:lnTo>
                    <a:pt x="318" y="353"/>
                  </a:lnTo>
                  <a:lnTo>
                    <a:pt x="319" y="355"/>
                  </a:lnTo>
                  <a:lnTo>
                    <a:pt x="320" y="356"/>
                  </a:lnTo>
                  <a:lnTo>
                    <a:pt x="321" y="356"/>
                  </a:lnTo>
                  <a:lnTo>
                    <a:pt x="322" y="356"/>
                  </a:lnTo>
                  <a:lnTo>
                    <a:pt x="324" y="356"/>
                  </a:lnTo>
                  <a:lnTo>
                    <a:pt x="325" y="355"/>
                  </a:lnTo>
                  <a:lnTo>
                    <a:pt x="325" y="356"/>
                  </a:lnTo>
                  <a:lnTo>
                    <a:pt x="325" y="357"/>
                  </a:lnTo>
                  <a:lnTo>
                    <a:pt x="326" y="357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7" y="359"/>
                  </a:lnTo>
                  <a:lnTo>
                    <a:pt x="328" y="358"/>
                  </a:lnTo>
                  <a:lnTo>
                    <a:pt x="328" y="357"/>
                  </a:lnTo>
                  <a:lnTo>
                    <a:pt x="327" y="356"/>
                  </a:lnTo>
                  <a:lnTo>
                    <a:pt x="327" y="355"/>
                  </a:lnTo>
                  <a:lnTo>
                    <a:pt x="327" y="353"/>
                  </a:lnTo>
                  <a:lnTo>
                    <a:pt x="327" y="352"/>
                  </a:lnTo>
                  <a:lnTo>
                    <a:pt x="326" y="351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3" y="349"/>
                  </a:lnTo>
                  <a:lnTo>
                    <a:pt x="324" y="349"/>
                  </a:lnTo>
                  <a:lnTo>
                    <a:pt x="323" y="348"/>
                  </a:lnTo>
                  <a:lnTo>
                    <a:pt x="322" y="349"/>
                  </a:lnTo>
                  <a:lnTo>
                    <a:pt x="322" y="348"/>
                  </a:lnTo>
                  <a:lnTo>
                    <a:pt x="323" y="346"/>
                  </a:lnTo>
                  <a:lnTo>
                    <a:pt x="323" y="344"/>
                  </a:lnTo>
                  <a:lnTo>
                    <a:pt x="324" y="343"/>
                  </a:lnTo>
                  <a:lnTo>
                    <a:pt x="324" y="342"/>
                  </a:lnTo>
                  <a:lnTo>
                    <a:pt x="324" y="337"/>
                  </a:lnTo>
                  <a:lnTo>
                    <a:pt x="324" y="336"/>
                  </a:lnTo>
                  <a:lnTo>
                    <a:pt x="323" y="335"/>
                  </a:lnTo>
                  <a:lnTo>
                    <a:pt x="322" y="334"/>
                  </a:lnTo>
                  <a:lnTo>
                    <a:pt x="322" y="333"/>
                  </a:lnTo>
                  <a:lnTo>
                    <a:pt x="321" y="333"/>
                  </a:lnTo>
                  <a:lnTo>
                    <a:pt x="321" y="330"/>
                  </a:lnTo>
                  <a:lnTo>
                    <a:pt x="321" y="329"/>
                  </a:lnTo>
                  <a:lnTo>
                    <a:pt x="320" y="327"/>
                  </a:lnTo>
                  <a:lnTo>
                    <a:pt x="321" y="325"/>
                  </a:lnTo>
                  <a:lnTo>
                    <a:pt x="324" y="321"/>
                  </a:lnTo>
                  <a:lnTo>
                    <a:pt x="325" y="320"/>
                  </a:lnTo>
                  <a:lnTo>
                    <a:pt x="325" y="319"/>
                  </a:lnTo>
                  <a:lnTo>
                    <a:pt x="326" y="318"/>
                  </a:lnTo>
                  <a:lnTo>
                    <a:pt x="327" y="318"/>
                  </a:lnTo>
                  <a:lnTo>
                    <a:pt x="329" y="314"/>
                  </a:lnTo>
                  <a:lnTo>
                    <a:pt x="329" y="313"/>
                  </a:lnTo>
                  <a:lnTo>
                    <a:pt x="330" y="313"/>
                  </a:lnTo>
                  <a:lnTo>
                    <a:pt x="331" y="312"/>
                  </a:lnTo>
                  <a:lnTo>
                    <a:pt x="331" y="310"/>
                  </a:lnTo>
                  <a:lnTo>
                    <a:pt x="332" y="310"/>
                  </a:lnTo>
                  <a:lnTo>
                    <a:pt x="333" y="308"/>
                  </a:lnTo>
                  <a:lnTo>
                    <a:pt x="337" y="302"/>
                  </a:lnTo>
                  <a:lnTo>
                    <a:pt x="339" y="300"/>
                  </a:lnTo>
                  <a:lnTo>
                    <a:pt x="341" y="299"/>
                  </a:lnTo>
                  <a:lnTo>
                    <a:pt x="342" y="299"/>
                  </a:lnTo>
                  <a:lnTo>
                    <a:pt x="350" y="289"/>
                  </a:lnTo>
                  <a:lnTo>
                    <a:pt x="352" y="287"/>
                  </a:lnTo>
                  <a:lnTo>
                    <a:pt x="353" y="285"/>
                  </a:lnTo>
                  <a:lnTo>
                    <a:pt x="355" y="284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59" y="279"/>
                  </a:lnTo>
                  <a:lnTo>
                    <a:pt x="360" y="278"/>
                  </a:lnTo>
                  <a:lnTo>
                    <a:pt x="360" y="278"/>
                  </a:lnTo>
                  <a:lnTo>
                    <a:pt x="361" y="278"/>
                  </a:lnTo>
                  <a:lnTo>
                    <a:pt x="362" y="277"/>
                  </a:lnTo>
                  <a:lnTo>
                    <a:pt x="369" y="277"/>
                  </a:lnTo>
                  <a:lnTo>
                    <a:pt x="370" y="276"/>
                  </a:lnTo>
                  <a:lnTo>
                    <a:pt x="371" y="274"/>
                  </a:lnTo>
                  <a:lnTo>
                    <a:pt x="371" y="274"/>
                  </a:lnTo>
                  <a:lnTo>
                    <a:pt x="371" y="273"/>
                  </a:lnTo>
                  <a:lnTo>
                    <a:pt x="371" y="272"/>
                  </a:lnTo>
                  <a:lnTo>
                    <a:pt x="371" y="271"/>
                  </a:lnTo>
                  <a:lnTo>
                    <a:pt x="374" y="270"/>
                  </a:lnTo>
                  <a:lnTo>
                    <a:pt x="375" y="269"/>
                  </a:lnTo>
                  <a:lnTo>
                    <a:pt x="375" y="268"/>
                  </a:lnTo>
                  <a:lnTo>
                    <a:pt x="375" y="267"/>
                  </a:lnTo>
                  <a:lnTo>
                    <a:pt x="374" y="264"/>
                  </a:lnTo>
                  <a:lnTo>
                    <a:pt x="375" y="263"/>
                  </a:lnTo>
                  <a:lnTo>
                    <a:pt x="374" y="260"/>
                  </a:lnTo>
                  <a:lnTo>
                    <a:pt x="374" y="259"/>
                  </a:lnTo>
                  <a:lnTo>
                    <a:pt x="374" y="257"/>
                  </a:lnTo>
                  <a:lnTo>
                    <a:pt x="373" y="257"/>
                  </a:lnTo>
                  <a:lnTo>
                    <a:pt x="372" y="256"/>
                  </a:lnTo>
                  <a:lnTo>
                    <a:pt x="371" y="256"/>
                  </a:lnTo>
                  <a:lnTo>
                    <a:pt x="372" y="256"/>
                  </a:lnTo>
                  <a:lnTo>
                    <a:pt x="372" y="255"/>
                  </a:lnTo>
                  <a:lnTo>
                    <a:pt x="371" y="255"/>
                  </a:lnTo>
                  <a:lnTo>
                    <a:pt x="370" y="255"/>
                  </a:lnTo>
                  <a:lnTo>
                    <a:pt x="370" y="254"/>
                  </a:lnTo>
                  <a:lnTo>
                    <a:pt x="370" y="252"/>
                  </a:lnTo>
                  <a:lnTo>
                    <a:pt x="370" y="251"/>
                  </a:lnTo>
                  <a:lnTo>
                    <a:pt x="370" y="250"/>
                  </a:lnTo>
                  <a:lnTo>
                    <a:pt x="372" y="250"/>
                  </a:lnTo>
                  <a:lnTo>
                    <a:pt x="373" y="251"/>
                  </a:lnTo>
                  <a:lnTo>
                    <a:pt x="374" y="251"/>
                  </a:lnTo>
                  <a:lnTo>
                    <a:pt x="375" y="250"/>
                  </a:lnTo>
                  <a:lnTo>
                    <a:pt x="376" y="250"/>
                  </a:lnTo>
                  <a:lnTo>
                    <a:pt x="377" y="249"/>
                  </a:lnTo>
                  <a:lnTo>
                    <a:pt x="376" y="248"/>
                  </a:lnTo>
                  <a:lnTo>
                    <a:pt x="373" y="247"/>
                  </a:lnTo>
                  <a:lnTo>
                    <a:pt x="370" y="244"/>
                  </a:lnTo>
                  <a:lnTo>
                    <a:pt x="370" y="243"/>
                  </a:lnTo>
                  <a:lnTo>
                    <a:pt x="370" y="242"/>
                  </a:lnTo>
                  <a:lnTo>
                    <a:pt x="370" y="241"/>
                  </a:lnTo>
                  <a:lnTo>
                    <a:pt x="369" y="240"/>
                  </a:lnTo>
                  <a:lnTo>
                    <a:pt x="368" y="240"/>
                  </a:lnTo>
                  <a:lnTo>
                    <a:pt x="368" y="239"/>
                  </a:lnTo>
                  <a:lnTo>
                    <a:pt x="368" y="237"/>
                  </a:lnTo>
                  <a:lnTo>
                    <a:pt x="368" y="236"/>
                  </a:lnTo>
                  <a:lnTo>
                    <a:pt x="367" y="235"/>
                  </a:lnTo>
                  <a:lnTo>
                    <a:pt x="366" y="234"/>
                  </a:lnTo>
                  <a:lnTo>
                    <a:pt x="366" y="233"/>
                  </a:lnTo>
                  <a:lnTo>
                    <a:pt x="367" y="233"/>
                  </a:lnTo>
                  <a:lnTo>
                    <a:pt x="367" y="232"/>
                  </a:lnTo>
                  <a:lnTo>
                    <a:pt x="365" y="231"/>
                  </a:lnTo>
                  <a:lnTo>
                    <a:pt x="362" y="229"/>
                  </a:lnTo>
                  <a:lnTo>
                    <a:pt x="361" y="228"/>
                  </a:lnTo>
                  <a:lnTo>
                    <a:pt x="360" y="223"/>
                  </a:lnTo>
                  <a:lnTo>
                    <a:pt x="359" y="222"/>
                  </a:lnTo>
                  <a:lnTo>
                    <a:pt x="358" y="222"/>
                  </a:lnTo>
                  <a:lnTo>
                    <a:pt x="357" y="221"/>
                  </a:lnTo>
                  <a:lnTo>
                    <a:pt x="358" y="220"/>
                  </a:lnTo>
                  <a:lnTo>
                    <a:pt x="358" y="219"/>
                  </a:lnTo>
                  <a:lnTo>
                    <a:pt x="359" y="218"/>
                  </a:lnTo>
                  <a:lnTo>
                    <a:pt x="360" y="218"/>
                  </a:lnTo>
                  <a:lnTo>
                    <a:pt x="360" y="217"/>
                  </a:lnTo>
                  <a:lnTo>
                    <a:pt x="360" y="216"/>
                  </a:lnTo>
                  <a:lnTo>
                    <a:pt x="360" y="215"/>
                  </a:lnTo>
                  <a:lnTo>
                    <a:pt x="358" y="214"/>
                  </a:lnTo>
                  <a:lnTo>
                    <a:pt x="359" y="212"/>
                  </a:lnTo>
                  <a:lnTo>
                    <a:pt x="358" y="212"/>
                  </a:lnTo>
                  <a:lnTo>
                    <a:pt x="357" y="212"/>
                  </a:lnTo>
                  <a:lnTo>
                    <a:pt x="357" y="211"/>
                  </a:lnTo>
                  <a:lnTo>
                    <a:pt x="356" y="210"/>
                  </a:lnTo>
                  <a:lnTo>
                    <a:pt x="356" y="209"/>
                  </a:lnTo>
                  <a:lnTo>
                    <a:pt x="356" y="208"/>
                  </a:lnTo>
                  <a:lnTo>
                    <a:pt x="355" y="208"/>
                  </a:lnTo>
                  <a:lnTo>
                    <a:pt x="354" y="207"/>
                  </a:lnTo>
                  <a:lnTo>
                    <a:pt x="355" y="207"/>
                  </a:lnTo>
                  <a:lnTo>
                    <a:pt x="354" y="205"/>
                  </a:lnTo>
                  <a:lnTo>
                    <a:pt x="354" y="205"/>
                  </a:lnTo>
                  <a:lnTo>
                    <a:pt x="353" y="204"/>
                  </a:lnTo>
                  <a:lnTo>
                    <a:pt x="354" y="203"/>
                  </a:lnTo>
                  <a:lnTo>
                    <a:pt x="354" y="202"/>
                  </a:lnTo>
                  <a:lnTo>
                    <a:pt x="353" y="201"/>
                  </a:lnTo>
                  <a:lnTo>
                    <a:pt x="354" y="201"/>
                  </a:lnTo>
                  <a:lnTo>
                    <a:pt x="354" y="200"/>
                  </a:lnTo>
                  <a:lnTo>
                    <a:pt x="354" y="199"/>
                  </a:lnTo>
                  <a:lnTo>
                    <a:pt x="354" y="198"/>
                  </a:lnTo>
                  <a:lnTo>
                    <a:pt x="354" y="197"/>
                  </a:lnTo>
                  <a:lnTo>
                    <a:pt x="354" y="196"/>
                  </a:lnTo>
                  <a:lnTo>
                    <a:pt x="354" y="195"/>
                  </a:lnTo>
                  <a:lnTo>
                    <a:pt x="355" y="194"/>
                  </a:lnTo>
                  <a:lnTo>
                    <a:pt x="356" y="194"/>
                  </a:lnTo>
                  <a:lnTo>
                    <a:pt x="357" y="193"/>
                  </a:lnTo>
                  <a:lnTo>
                    <a:pt x="357" y="192"/>
                  </a:lnTo>
                  <a:lnTo>
                    <a:pt x="357" y="191"/>
                  </a:lnTo>
                  <a:lnTo>
                    <a:pt x="356" y="190"/>
                  </a:lnTo>
                  <a:lnTo>
                    <a:pt x="356" y="189"/>
                  </a:lnTo>
                  <a:lnTo>
                    <a:pt x="357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8" y="181"/>
                  </a:lnTo>
                  <a:lnTo>
                    <a:pt x="359" y="181"/>
                  </a:lnTo>
                  <a:lnTo>
                    <a:pt x="359" y="180"/>
                  </a:lnTo>
                  <a:lnTo>
                    <a:pt x="359" y="180"/>
                  </a:lnTo>
                  <a:lnTo>
                    <a:pt x="358" y="177"/>
                  </a:lnTo>
                  <a:lnTo>
                    <a:pt x="358" y="176"/>
                  </a:lnTo>
                  <a:lnTo>
                    <a:pt x="358" y="175"/>
                  </a:lnTo>
                  <a:lnTo>
                    <a:pt x="357" y="174"/>
                  </a:lnTo>
                  <a:lnTo>
                    <a:pt x="356" y="173"/>
                  </a:lnTo>
                  <a:lnTo>
                    <a:pt x="356" y="172"/>
                  </a:lnTo>
                  <a:lnTo>
                    <a:pt x="355" y="172"/>
                  </a:lnTo>
                  <a:lnTo>
                    <a:pt x="353" y="172"/>
                  </a:lnTo>
                  <a:lnTo>
                    <a:pt x="353" y="172"/>
                  </a:lnTo>
                  <a:lnTo>
                    <a:pt x="352" y="171"/>
                  </a:lnTo>
                  <a:lnTo>
                    <a:pt x="352" y="170"/>
                  </a:lnTo>
                  <a:lnTo>
                    <a:pt x="351" y="170"/>
                  </a:lnTo>
                  <a:lnTo>
                    <a:pt x="351" y="169"/>
                  </a:lnTo>
                  <a:lnTo>
                    <a:pt x="350" y="170"/>
                  </a:lnTo>
                  <a:lnTo>
                    <a:pt x="349" y="170"/>
                  </a:lnTo>
                  <a:lnTo>
                    <a:pt x="349" y="169"/>
                  </a:lnTo>
                  <a:lnTo>
                    <a:pt x="348" y="170"/>
                  </a:lnTo>
                  <a:lnTo>
                    <a:pt x="348" y="169"/>
                  </a:lnTo>
                  <a:lnTo>
                    <a:pt x="348" y="168"/>
                  </a:lnTo>
                  <a:lnTo>
                    <a:pt x="347" y="168"/>
                  </a:lnTo>
                  <a:lnTo>
                    <a:pt x="346" y="167"/>
                  </a:lnTo>
                  <a:lnTo>
                    <a:pt x="345" y="167"/>
                  </a:lnTo>
                  <a:lnTo>
                    <a:pt x="344" y="167"/>
                  </a:lnTo>
                  <a:lnTo>
                    <a:pt x="342" y="166"/>
                  </a:lnTo>
                  <a:lnTo>
                    <a:pt x="341" y="165"/>
                  </a:lnTo>
                  <a:lnTo>
                    <a:pt x="341" y="164"/>
                  </a:lnTo>
                  <a:lnTo>
                    <a:pt x="341" y="163"/>
                  </a:lnTo>
                  <a:lnTo>
                    <a:pt x="341" y="163"/>
                  </a:lnTo>
                  <a:lnTo>
                    <a:pt x="340" y="163"/>
                  </a:lnTo>
                  <a:lnTo>
                    <a:pt x="342" y="159"/>
                  </a:lnTo>
                  <a:lnTo>
                    <a:pt x="343" y="158"/>
                  </a:lnTo>
                  <a:lnTo>
                    <a:pt x="344" y="155"/>
                  </a:lnTo>
                  <a:lnTo>
                    <a:pt x="348" y="149"/>
                  </a:lnTo>
                  <a:lnTo>
                    <a:pt x="352" y="146"/>
                  </a:lnTo>
                  <a:lnTo>
                    <a:pt x="355" y="145"/>
                  </a:lnTo>
                  <a:lnTo>
                    <a:pt x="361" y="143"/>
                  </a:lnTo>
                  <a:lnTo>
                    <a:pt x="367" y="139"/>
                  </a:lnTo>
                  <a:lnTo>
                    <a:pt x="368" y="137"/>
                  </a:lnTo>
                  <a:lnTo>
                    <a:pt x="368" y="134"/>
                  </a:lnTo>
                  <a:lnTo>
                    <a:pt x="368" y="132"/>
                  </a:lnTo>
                  <a:lnTo>
                    <a:pt x="368" y="125"/>
                  </a:lnTo>
                  <a:lnTo>
                    <a:pt x="368" y="124"/>
                  </a:lnTo>
                  <a:lnTo>
                    <a:pt x="368" y="123"/>
                  </a:lnTo>
                  <a:lnTo>
                    <a:pt x="368" y="122"/>
                  </a:lnTo>
                  <a:lnTo>
                    <a:pt x="368" y="121"/>
                  </a:lnTo>
                  <a:lnTo>
                    <a:pt x="368" y="120"/>
                  </a:lnTo>
                  <a:lnTo>
                    <a:pt x="368" y="119"/>
                  </a:lnTo>
                  <a:lnTo>
                    <a:pt x="368" y="118"/>
                  </a:lnTo>
                  <a:lnTo>
                    <a:pt x="368" y="117"/>
                  </a:lnTo>
                  <a:lnTo>
                    <a:pt x="367" y="115"/>
                  </a:lnTo>
                  <a:lnTo>
                    <a:pt x="366" y="114"/>
                  </a:lnTo>
                  <a:lnTo>
                    <a:pt x="367" y="112"/>
                  </a:lnTo>
                  <a:lnTo>
                    <a:pt x="367" y="111"/>
                  </a:lnTo>
                  <a:lnTo>
                    <a:pt x="367" y="111"/>
                  </a:lnTo>
                  <a:lnTo>
                    <a:pt x="368" y="110"/>
                  </a:lnTo>
                  <a:lnTo>
                    <a:pt x="368" y="109"/>
                  </a:lnTo>
                  <a:lnTo>
                    <a:pt x="368" y="108"/>
                  </a:lnTo>
                  <a:lnTo>
                    <a:pt x="367" y="107"/>
                  </a:lnTo>
                  <a:lnTo>
                    <a:pt x="366" y="106"/>
                  </a:lnTo>
                  <a:lnTo>
                    <a:pt x="365" y="106"/>
                  </a:lnTo>
                  <a:lnTo>
                    <a:pt x="365" y="105"/>
                  </a:lnTo>
                  <a:lnTo>
                    <a:pt x="365" y="104"/>
                  </a:lnTo>
                  <a:lnTo>
                    <a:pt x="364" y="103"/>
                  </a:lnTo>
                  <a:lnTo>
                    <a:pt x="363" y="102"/>
                  </a:lnTo>
                  <a:lnTo>
                    <a:pt x="361" y="95"/>
                  </a:lnTo>
                  <a:lnTo>
                    <a:pt x="361" y="94"/>
                  </a:lnTo>
                  <a:lnTo>
                    <a:pt x="359" y="89"/>
                  </a:lnTo>
                  <a:lnTo>
                    <a:pt x="356" y="80"/>
                  </a:lnTo>
                  <a:lnTo>
                    <a:pt x="355" y="76"/>
                  </a:lnTo>
                  <a:lnTo>
                    <a:pt x="355" y="71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65"/>
                  </a:lnTo>
                  <a:lnTo>
                    <a:pt x="353" y="63"/>
                  </a:lnTo>
                  <a:lnTo>
                    <a:pt x="353" y="62"/>
                  </a:lnTo>
                  <a:lnTo>
                    <a:pt x="352" y="61"/>
                  </a:lnTo>
                  <a:lnTo>
                    <a:pt x="352" y="59"/>
                  </a:lnTo>
                  <a:lnTo>
                    <a:pt x="352" y="58"/>
                  </a:lnTo>
                  <a:lnTo>
                    <a:pt x="351" y="57"/>
                  </a:lnTo>
                  <a:lnTo>
                    <a:pt x="351" y="56"/>
                  </a:lnTo>
                  <a:lnTo>
                    <a:pt x="351" y="55"/>
                  </a:lnTo>
                  <a:lnTo>
                    <a:pt x="352" y="54"/>
                  </a:lnTo>
                  <a:lnTo>
                    <a:pt x="353" y="53"/>
                  </a:lnTo>
                  <a:lnTo>
                    <a:pt x="353" y="52"/>
                  </a:lnTo>
                  <a:lnTo>
                    <a:pt x="352" y="49"/>
                  </a:lnTo>
                  <a:lnTo>
                    <a:pt x="352" y="47"/>
                  </a:lnTo>
                  <a:lnTo>
                    <a:pt x="351" y="46"/>
                  </a:lnTo>
                  <a:lnTo>
                    <a:pt x="350" y="44"/>
                  </a:lnTo>
                  <a:lnTo>
                    <a:pt x="350" y="43"/>
                  </a:lnTo>
                  <a:lnTo>
                    <a:pt x="349" y="43"/>
                  </a:lnTo>
                  <a:lnTo>
                    <a:pt x="348" y="43"/>
                  </a:lnTo>
                  <a:lnTo>
                    <a:pt x="348" y="43"/>
                  </a:lnTo>
                  <a:lnTo>
                    <a:pt x="347" y="41"/>
                  </a:lnTo>
                  <a:lnTo>
                    <a:pt x="346" y="41"/>
                  </a:lnTo>
                  <a:lnTo>
                    <a:pt x="346" y="41"/>
                  </a:lnTo>
                  <a:lnTo>
                    <a:pt x="346" y="40"/>
                  </a:lnTo>
                  <a:lnTo>
                    <a:pt x="343" y="39"/>
                  </a:lnTo>
                  <a:lnTo>
                    <a:pt x="341" y="38"/>
                  </a:lnTo>
                  <a:lnTo>
                    <a:pt x="339" y="36"/>
                  </a:lnTo>
                  <a:lnTo>
                    <a:pt x="338" y="35"/>
                  </a:lnTo>
                  <a:lnTo>
                    <a:pt x="337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5"/>
                  </a:lnTo>
                  <a:lnTo>
                    <a:pt x="335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5" y="33"/>
                  </a:lnTo>
                  <a:lnTo>
                    <a:pt x="334" y="33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2" y="30"/>
                  </a:lnTo>
                  <a:lnTo>
                    <a:pt x="331" y="30"/>
                  </a:lnTo>
                  <a:lnTo>
                    <a:pt x="330" y="30"/>
                  </a:lnTo>
                  <a:lnTo>
                    <a:pt x="328" y="29"/>
                  </a:lnTo>
                  <a:lnTo>
                    <a:pt x="327" y="29"/>
                  </a:lnTo>
                  <a:lnTo>
                    <a:pt x="327" y="29"/>
                  </a:lnTo>
                  <a:lnTo>
                    <a:pt x="325" y="32"/>
                  </a:lnTo>
                  <a:lnTo>
                    <a:pt x="323" y="33"/>
                  </a:lnTo>
                  <a:lnTo>
                    <a:pt x="315" y="33"/>
                  </a:lnTo>
                  <a:lnTo>
                    <a:pt x="306" y="32"/>
                  </a:lnTo>
                  <a:lnTo>
                    <a:pt x="296" y="32"/>
                  </a:lnTo>
                  <a:lnTo>
                    <a:pt x="285" y="31"/>
                  </a:lnTo>
                  <a:lnTo>
                    <a:pt x="269" y="30"/>
                  </a:lnTo>
                  <a:lnTo>
                    <a:pt x="256" y="29"/>
                  </a:lnTo>
                  <a:lnTo>
                    <a:pt x="244" y="28"/>
                  </a:lnTo>
                  <a:lnTo>
                    <a:pt x="234" y="28"/>
                  </a:lnTo>
                  <a:lnTo>
                    <a:pt x="219" y="27"/>
                  </a:lnTo>
                  <a:lnTo>
                    <a:pt x="212" y="26"/>
                  </a:lnTo>
                  <a:lnTo>
                    <a:pt x="208" y="26"/>
                  </a:lnTo>
                  <a:lnTo>
                    <a:pt x="207" y="26"/>
                  </a:lnTo>
                  <a:lnTo>
                    <a:pt x="206" y="26"/>
                  </a:lnTo>
                  <a:lnTo>
                    <a:pt x="205" y="26"/>
                  </a:lnTo>
                  <a:lnTo>
                    <a:pt x="203" y="28"/>
                  </a:lnTo>
                  <a:lnTo>
                    <a:pt x="201" y="28"/>
                  </a:lnTo>
                  <a:lnTo>
                    <a:pt x="200" y="29"/>
                  </a:lnTo>
                  <a:lnTo>
                    <a:pt x="197" y="31"/>
                  </a:lnTo>
                  <a:lnTo>
                    <a:pt x="183" y="33"/>
                  </a:lnTo>
                  <a:lnTo>
                    <a:pt x="182" y="33"/>
                  </a:lnTo>
                  <a:lnTo>
                    <a:pt x="182" y="32"/>
                  </a:lnTo>
                  <a:lnTo>
                    <a:pt x="181" y="32"/>
                  </a:lnTo>
                  <a:lnTo>
                    <a:pt x="180" y="33"/>
                  </a:lnTo>
                  <a:lnTo>
                    <a:pt x="178" y="33"/>
                  </a:lnTo>
                  <a:lnTo>
                    <a:pt x="173" y="30"/>
                  </a:lnTo>
                  <a:lnTo>
                    <a:pt x="172" y="29"/>
                  </a:lnTo>
                  <a:lnTo>
                    <a:pt x="171" y="28"/>
                  </a:lnTo>
                  <a:lnTo>
                    <a:pt x="170" y="28"/>
                  </a:lnTo>
                  <a:lnTo>
                    <a:pt x="169" y="28"/>
                  </a:lnTo>
                  <a:lnTo>
                    <a:pt x="168" y="27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67" y="23"/>
                  </a:lnTo>
                  <a:lnTo>
                    <a:pt x="166" y="20"/>
                  </a:lnTo>
                  <a:lnTo>
                    <a:pt x="167" y="19"/>
                  </a:lnTo>
                  <a:lnTo>
                    <a:pt x="166" y="19"/>
                  </a:lnTo>
                  <a:lnTo>
                    <a:pt x="166" y="16"/>
                  </a:lnTo>
                  <a:lnTo>
                    <a:pt x="165" y="15"/>
                  </a:lnTo>
                  <a:lnTo>
                    <a:pt x="166" y="13"/>
                  </a:lnTo>
                  <a:lnTo>
                    <a:pt x="165" y="14"/>
                  </a:lnTo>
                  <a:lnTo>
                    <a:pt x="164" y="14"/>
                  </a:lnTo>
                  <a:lnTo>
                    <a:pt x="163" y="14"/>
                  </a:lnTo>
                  <a:lnTo>
                    <a:pt x="164" y="12"/>
                  </a:lnTo>
                  <a:lnTo>
                    <a:pt x="163" y="12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3" y="9"/>
                  </a:lnTo>
                  <a:lnTo>
                    <a:pt x="162" y="9"/>
                  </a:lnTo>
                  <a:lnTo>
                    <a:pt x="161" y="8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2" y="4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6" y="7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9"/>
                  </a:lnTo>
                  <a:lnTo>
                    <a:pt x="173" y="9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4" y="15"/>
                  </a:lnTo>
                  <a:lnTo>
                    <a:pt x="175" y="16"/>
                  </a:lnTo>
                  <a:lnTo>
                    <a:pt x="175" y="17"/>
                  </a:lnTo>
                  <a:lnTo>
                    <a:pt x="176" y="17"/>
                  </a:lnTo>
                  <a:lnTo>
                    <a:pt x="176" y="16"/>
                  </a:lnTo>
                  <a:lnTo>
                    <a:pt x="176" y="14"/>
                  </a:lnTo>
                  <a:lnTo>
                    <a:pt x="175" y="14"/>
                  </a:lnTo>
                  <a:lnTo>
                    <a:pt x="174" y="10"/>
                  </a:lnTo>
                  <a:lnTo>
                    <a:pt x="161" y="2"/>
                  </a:lnTo>
                  <a:lnTo>
                    <a:pt x="160" y="2"/>
                  </a:lnTo>
                  <a:lnTo>
                    <a:pt x="159" y="2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1" y="0"/>
                  </a:lnTo>
                  <a:lnTo>
                    <a:pt x="141" y="1"/>
                  </a:lnTo>
                  <a:lnTo>
                    <a:pt x="134" y="3"/>
                  </a:lnTo>
                  <a:lnTo>
                    <a:pt x="121" y="7"/>
                  </a:lnTo>
                  <a:lnTo>
                    <a:pt x="109" y="12"/>
                  </a:lnTo>
                  <a:lnTo>
                    <a:pt x="106" y="16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99" y="18"/>
                  </a:lnTo>
                  <a:lnTo>
                    <a:pt x="91" y="19"/>
                  </a:lnTo>
                  <a:lnTo>
                    <a:pt x="89" y="20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89" y="24"/>
                  </a:lnTo>
                  <a:lnTo>
                    <a:pt x="88" y="24"/>
                  </a:lnTo>
                  <a:lnTo>
                    <a:pt x="87" y="25"/>
                  </a:lnTo>
                  <a:lnTo>
                    <a:pt x="87" y="24"/>
                  </a:lnTo>
                  <a:lnTo>
                    <a:pt x="87" y="23"/>
                  </a:lnTo>
                  <a:lnTo>
                    <a:pt x="82" y="29"/>
                  </a:lnTo>
                  <a:lnTo>
                    <a:pt x="81" y="32"/>
                  </a:lnTo>
                  <a:lnTo>
                    <a:pt x="81" y="31"/>
                  </a:lnTo>
                  <a:lnTo>
                    <a:pt x="82" y="31"/>
                  </a:lnTo>
                  <a:lnTo>
                    <a:pt x="83" y="32"/>
                  </a:lnTo>
                  <a:lnTo>
                    <a:pt x="82" y="33"/>
                  </a:lnTo>
                  <a:lnTo>
                    <a:pt x="81" y="33"/>
                  </a:lnTo>
                  <a:lnTo>
                    <a:pt x="81" y="34"/>
                  </a:lnTo>
                  <a:lnTo>
                    <a:pt x="80" y="34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80" y="34"/>
                  </a:lnTo>
                  <a:lnTo>
                    <a:pt x="80" y="33"/>
                  </a:lnTo>
                  <a:lnTo>
                    <a:pt x="78" y="35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7" y="37"/>
                  </a:lnTo>
                  <a:lnTo>
                    <a:pt x="77" y="38"/>
                  </a:lnTo>
                  <a:lnTo>
                    <a:pt x="73" y="39"/>
                  </a:lnTo>
                  <a:lnTo>
                    <a:pt x="72" y="38"/>
                  </a:lnTo>
                  <a:lnTo>
                    <a:pt x="74" y="37"/>
                  </a:lnTo>
                  <a:lnTo>
                    <a:pt x="71" y="38"/>
                  </a:lnTo>
                  <a:lnTo>
                    <a:pt x="65" y="39"/>
                  </a:lnTo>
                  <a:lnTo>
                    <a:pt x="57" y="42"/>
                  </a:lnTo>
                  <a:lnTo>
                    <a:pt x="50" y="43"/>
                  </a:lnTo>
                  <a:lnTo>
                    <a:pt x="44" y="46"/>
                  </a:lnTo>
                  <a:lnTo>
                    <a:pt x="33" y="51"/>
                  </a:lnTo>
                  <a:lnTo>
                    <a:pt x="24" y="52"/>
                  </a:lnTo>
                  <a:lnTo>
                    <a:pt x="14" y="57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0"/>
                  </a:lnTo>
                  <a:lnTo>
                    <a:pt x="3" y="59"/>
                  </a:lnTo>
                  <a:lnTo>
                    <a:pt x="3" y="60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1" name="Freeform 274">
              <a:extLst>
                <a:ext uri="{FF2B5EF4-FFF2-40B4-BE49-F238E27FC236}">
                  <a16:creationId xmlns:a16="http://schemas.microsoft.com/office/drawing/2014/main" id="{08E9F9B4-86EE-668C-126B-F13F1DE7A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122078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2" name="Freeform 275">
              <a:extLst>
                <a:ext uri="{FF2B5EF4-FFF2-40B4-BE49-F238E27FC236}">
                  <a16:creationId xmlns:a16="http://schemas.microsoft.com/office/drawing/2014/main" id="{F78FFB02-74F0-BEAC-6299-F4DFD110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113" y="1228725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3" name="Freeform 276">
              <a:extLst>
                <a:ext uri="{FF2B5EF4-FFF2-40B4-BE49-F238E27FC236}">
                  <a16:creationId xmlns:a16="http://schemas.microsoft.com/office/drawing/2014/main" id="{0A2978AC-4985-0200-A37B-7677E6984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1425575"/>
              <a:ext cx="7937" cy="14288"/>
            </a:xfrm>
            <a:custGeom>
              <a:avLst/>
              <a:gdLst>
                <a:gd name="T0" fmla="*/ 3 w 5"/>
                <a:gd name="T1" fmla="*/ 2 h 9"/>
                <a:gd name="T2" fmla="*/ 3 w 5"/>
                <a:gd name="T3" fmla="*/ 1 h 9"/>
                <a:gd name="T4" fmla="*/ 3 w 5"/>
                <a:gd name="T5" fmla="*/ 0 h 9"/>
                <a:gd name="T6" fmla="*/ 2 w 5"/>
                <a:gd name="T7" fmla="*/ 1 h 9"/>
                <a:gd name="T8" fmla="*/ 2 w 5"/>
                <a:gd name="T9" fmla="*/ 2 h 9"/>
                <a:gd name="T10" fmla="*/ 1 w 5"/>
                <a:gd name="T11" fmla="*/ 1 h 9"/>
                <a:gd name="T12" fmla="*/ 0 w 5"/>
                <a:gd name="T13" fmla="*/ 0 h 9"/>
                <a:gd name="T14" fmla="*/ 0 w 5"/>
                <a:gd name="T15" fmla="*/ 8 h 9"/>
                <a:gd name="T16" fmla="*/ 1 w 5"/>
                <a:gd name="T17" fmla="*/ 8 h 9"/>
                <a:gd name="T18" fmla="*/ 2 w 5"/>
                <a:gd name="T19" fmla="*/ 7 h 9"/>
                <a:gd name="T20" fmla="*/ 2 w 5"/>
                <a:gd name="T21" fmla="*/ 6 h 9"/>
                <a:gd name="T22" fmla="*/ 3 w 5"/>
                <a:gd name="T23" fmla="*/ 6 h 9"/>
                <a:gd name="T24" fmla="*/ 3 w 5"/>
                <a:gd name="T25" fmla="*/ 7 h 9"/>
                <a:gd name="T26" fmla="*/ 3 w 5"/>
                <a:gd name="T27" fmla="*/ 8 h 9"/>
                <a:gd name="T28" fmla="*/ 2 w 5"/>
                <a:gd name="T29" fmla="*/ 8 h 9"/>
                <a:gd name="T30" fmla="*/ 3 w 5"/>
                <a:gd name="T31" fmla="*/ 9 h 9"/>
                <a:gd name="T32" fmla="*/ 4 w 5"/>
                <a:gd name="T33" fmla="*/ 8 h 9"/>
                <a:gd name="T34" fmla="*/ 5 w 5"/>
                <a:gd name="T35" fmla="*/ 4 h 9"/>
                <a:gd name="T36" fmla="*/ 3 w 5"/>
                <a:gd name="T3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9">
                  <a:moveTo>
                    <a:pt x="3" y="2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4" name="Freeform 277">
              <a:extLst>
                <a:ext uri="{FF2B5EF4-FFF2-40B4-BE49-F238E27FC236}">
                  <a16:creationId xmlns:a16="http://schemas.microsoft.com/office/drawing/2014/main" id="{2BDB396D-DAE0-2311-B564-D0982BBC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1246188"/>
              <a:ext cx="26987" cy="176213"/>
            </a:xfrm>
            <a:custGeom>
              <a:avLst/>
              <a:gdLst>
                <a:gd name="T0" fmla="*/ 4 w 17"/>
                <a:gd name="T1" fmla="*/ 0 h 111"/>
                <a:gd name="T2" fmla="*/ 4 w 17"/>
                <a:gd name="T3" fmla="*/ 2 h 111"/>
                <a:gd name="T4" fmla="*/ 1 w 17"/>
                <a:gd name="T5" fmla="*/ 4 h 111"/>
                <a:gd name="T6" fmla="*/ 3 w 17"/>
                <a:gd name="T7" fmla="*/ 110 h 111"/>
                <a:gd name="T8" fmla="*/ 4 w 17"/>
                <a:gd name="T9" fmla="*/ 109 h 111"/>
                <a:gd name="T10" fmla="*/ 4 w 17"/>
                <a:gd name="T11" fmla="*/ 106 h 111"/>
                <a:gd name="T12" fmla="*/ 5 w 17"/>
                <a:gd name="T13" fmla="*/ 103 h 111"/>
                <a:gd name="T14" fmla="*/ 9 w 17"/>
                <a:gd name="T15" fmla="*/ 96 h 111"/>
                <a:gd name="T16" fmla="*/ 8 w 17"/>
                <a:gd name="T17" fmla="*/ 92 h 111"/>
                <a:gd name="T18" fmla="*/ 11 w 17"/>
                <a:gd name="T19" fmla="*/ 86 h 111"/>
                <a:gd name="T20" fmla="*/ 12 w 17"/>
                <a:gd name="T21" fmla="*/ 80 h 111"/>
                <a:gd name="T22" fmla="*/ 14 w 17"/>
                <a:gd name="T23" fmla="*/ 79 h 111"/>
                <a:gd name="T24" fmla="*/ 16 w 17"/>
                <a:gd name="T25" fmla="*/ 73 h 111"/>
                <a:gd name="T26" fmla="*/ 15 w 17"/>
                <a:gd name="T27" fmla="*/ 71 h 111"/>
                <a:gd name="T28" fmla="*/ 15 w 17"/>
                <a:gd name="T29" fmla="*/ 68 h 111"/>
                <a:gd name="T30" fmla="*/ 15 w 17"/>
                <a:gd name="T31" fmla="*/ 63 h 111"/>
                <a:gd name="T32" fmla="*/ 14 w 17"/>
                <a:gd name="T33" fmla="*/ 58 h 111"/>
                <a:gd name="T34" fmla="*/ 13 w 17"/>
                <a:gd name="T35" fmla="*/ 56 h 111"/>
                <a:gd name="T36" fmla="*/ 13 w 17"/>
                <a:gd name="T37" fmla="*/ 53 h 111"/>
                <a:gd name="T38" fmla="*/ 11 w 17"/>
                <a:gd name="T39" fmla="*/ 52 h 111"/>
                <a:gd name="T40" fmla="*/ 8 w 17"/>
                <a:gd name="T41" fmla="*/ 49 h 111"/>
                <a:gd name="T42" fmla="*/ 11 w 17"/>
                <a:gd name="T43" fmla="*/ 46 h 111"/>
                <a:gd name="T44" fmla="*/ 14 w 17"/>
                <a:gd name="T45" fmla="*/ 46 h 111"/>
                <a:gd name="T46" fmla="*/ 14 w 17"/>
                <a:gd name="T47" fmla="*/ 46 h 111"/>
                <a:gd name="T48" fmla="*/ 13 w 17"/>
                <a:gd name="T49" fmla="*/ 45 h 111"/>
                <a:gd name="T50" fmla="*/ 12 w 17"/>
                <a:gd name="T51" fmla="*/ 43 h 111"/>
                <a:gd name="T52" fmla="*/ 10 w 17"/>
                <a:gd name="T53" fmla="*/ 40 h 111"/>
                <a:gd name="T54" fmla="*/ 12 w 17"/>
                <a:gd name="T55" fmla="*/ 40 h 111"/>
                <a:gd name="T56" fmla="*/ 13 w 17"/>
                <a:gd name="T57" fmla="*/ 38 h 111"/>
                <a:gd name="T58" fmla="*/ 14 w 17"/>
                <a:gd name="T59" fmla="*/ 36 h 111"/>
                <a:gd name="T60" fmla="*/ 13 w 17"/>
                <a:gd name="T61" fmla="*/ 34 h 111"/>
                <a:gd name="T62" fmla="*/ 9 w 17"/>
                <a:gd name="T63" fmla="*/ 30 h 111"/>
                <a:gd name="T64" fmla="*/ 8 w 17"/>
                <a:gd name="T65" fmla="*/ 29 h 111"/>
                <a:gd name="T66" fmla="*/ 7 w 17"/>
                <a:gd name="T67" fmla="*/ 24 h 111"/>
                <a:gd name="T68" fmla="*/ 8 w 17"/>
                <a:gd name="T69" fmla="*/ 20 h 111"/>
                <a:gd name="T70" fmla="*/ 6 w 17"/>
                <a:gd name="T71" fmla="*/ 17 h 111"/>
                <a:gd name="T72" fmla="*/ 4 w 17"/>
                <a:gd name="T73" fmla="*/ 14 h 111"/>
                <a:gd name="T74" fmla="*/ 3 w 17"/>
                <a:gd name="T75" fmla="*/ 12 h 111"/>
                <a:gd name="T76" fmla="*/ 4 w 17"/>
                <a:gd name="T77" fmla="*/ 7 h 111"/>
                <a:gd name="T78" fmla="*/ 7 w 17"/>
                <a:gd name="T79" fmla="*/ 7 h 111"/>
                <a:gd name="T80" fmla="*/ 9 w 17"/>
                <a:gd name="T81" fmla="*/ 8 h 111"/>
                <a:gd name="T82" fmla="*/ 13 w 17"/>
                <a:gd name="T83" fmla="*/ 6 h 111"/>
                <a:gd name="T84" fmla="*/ 11 w 17"/>
                <a:gd name="T85" fmla="*/ 4 h 111"/>
                <a:gd name="T86" fmla="*/ 9 w 17"/>
                <a:gd name="T87" fmla="*/ 4 h 111"/>
                <a:gd name="T88" fmla="*/ 5 w 17"/>
                <a:gd name="T8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" h="111">
                  <a:moveTo>
                    <a:pt x="5" y="0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110"/>
                  </a:lnTo>
                  <a:lnTo>
                    <a:pt x="3" y="110"/>
                  </a:lnTo>
                  <a:lnTo>
                    <a:pt x="4" y="111"/>
                  </a:lnTo>
                  <a:lnTo>
                    <a:pt x="4" y="110"/>
                  </a:lnTo>
                  <a:lnTo>
                    <a:pt x="4" y="109"/>
                  </a:lnTo>
                  <a:lnTo>
                    <a:pt x="4" y="107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5" y="105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9" y="96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8" y="92"/>
                  </a:lnTo>
                  <a:lnTo>
                    <a:pt x="8" y="91"/>
                  </a:lnTo>
                  <a:lnTo>
                    <a:pt x="10" y="88"/>
                  </a:lnTo>
                  <a:lnTo>
                    <a:pt x="11" y="86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2" y="80"/>
                  </a:lnTo>
                  <a:lnTo>
                    <a:pt x="13" y="80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5" y="71"/>
                  </a:lnTo>
                  <a:lnTo>
                    <a:pt x="14" y="70"/>
                  </a:lnTo>
                  <a:lnTo>
                    <a:pt x="15" y="69"/>
                  </a:lnTo>
                  <a:lnTo>
                    <a:pt x="15" y="68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4" y="60"/>
                  </a:lnTo>
                  <a:lnTo>
                    <a:pt x="14" y="59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3" y="57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1" y="52"/>
                  </a:lnTo>
                  <a:lnTo>
                    <a:pt x="10" y="51"/>
                  </a:lnTo>
                  <a:lnTo>
                    <a:pt x="9" y="50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1" y="40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3" y="34"/>
                  </a:lnTo>
                  <a:lnTo>
                    <a:pt x="11" y="33"/>
                  </a:lnTo>
                  <a:lnTo>
                    <a:pt x="10" y="32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8" y="20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5" name="Freeform 278">
              <a:extLst>
                <a:ext uri="{FF2B5EF4-FFF2-40B4-BE49-F238E27FC236}">
                  <a16:creationId xmlns:a16="http://schemas.microsoft.com/office/drawing/2014/main" id="{914B8040-3036-7395-4937-AFE34E843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126" y="1003300"/>
              <a:ext cx="4762" cy="4763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1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2 w 3"/>
                <a:gd name="T13" fmla="*/ 2 h 3"/>
                <a:gd name="T14" fmla="*/ 3 w 3"/>
                <a:gd name="T15" fmla="*/ 1 h 3"/>
                <a:gd name="T16" fmla="*/ 3 w 3"/>
                <a:gd name="T17" fmla="*/ 0 h 3"/>
                <a:gd name="T18" fmla="*/ 2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6" name="Freeform 279">
              <a:extLst>
                <a:ext uri="{FF2B5EF4-FFF2-40B4-BE49-F238E27FC236}">
                  <a16:creationId xmlns:a16="http://schemas.microsoft.com/office/drawing/2014/main" id="{DACA4EF1-D8C6-34B4-D1E6-77E4D724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451" y="1314450"/>
              <a:ext cx="31750" cy="30163"/>
            </a:xfrm>
            <a:custGeom>
              <a:avLst/>
              <a:gdLst>
                <a:gd name="T0" fmla="*/ 17 w 20"/>
                <a:gd name="T1" fmla="*/ 12 h 19"/>
                <a:gd name="T2" fmla="*/ 18 w 20"/>
                <a:gd name="T3" fmla="*/ 12 h 19"/>
                <a:gd name="T4" fmla="*/ 19 w 20"/>
                <a:gd name="T5" fmla="*/ 12 h 19"/>
                <a:gd name="T6" fmla="*/ 20 w 20"/>
                <a:gd name="T7" fmla="*/ 9 h 19"/>
                <a:gd name="T8" fmla="*/ 20 w 20"/>
                <a:gd name="T9" fmla="*/ 8 h 19"/>
                <a:gd name="T10" fmla="*/ 20 w 20"/>
                <a:gd name="T11" fmla="*/ 8 h 19"/>
                <a:gd name="T12" fmla="*/ 19 w 20"/>
                <a:gd name="T13" fmla="*/ 8 h 19"/>
                <a:gd name="T14" fmla="*/ 18 w 20"/>
                <a:gd name="T15" fmla="*/ 8 h 19"/>
                <a:gd name="T16" fmla="*/ 17 w 20"/>
                <a:gd name="T17" fmla="*/ 8 h 19"/>
                <a:gd name="T18" fmla="*/ 17 w 20"/>
                <a:gd name="T19" fmla="*/ 9 h 19"/>
                <a:gd name="T20" fmla="*/ 15 w 20"/>
                <a:gd name="T21" fmla="*/ 9 h 19"/>
                <a:gd name="T22" fmla="*/ 14 w 20"/>
                <a:gd name="T23" fmla="*/ 9 h 19"/>
                <a:gd name="T24" fmla="*/ 14 w 20"/>
                <a:gd name="T25" fmla="*/ 8 h 19"/>
                <a:gd name="T26" fmla="*/ 14 w 20"/>
                <a:gd name="T27" fmla="*/ 7 h 19"/>
                <a:gd name="T28" fmla="*/ 13 w 20"/>
                <a:gd name="T29" fmla="*/ 6 h 19"/>
                <a:gd name="T30" fmla="*/ 13 w 20"/>
                <a:gd name="T31" fmla="*/ 5 h 19"/>
                <a:gd name="T32" fmla="*/ 13 w 20"/>
                <a:gd name="T33" fmla="*/ 4 h 19"/>
                <a:gd name="T34" fmla="*/ 12 w 20"/>
                <a:gd name="T35" fmla="*/ 4 h 19"/>
                <a:gd name="T36" fmla="*/ 12 w 20"/>
                <a:gd name="T37" fmla="*/ 3 h 19"/>
                <a:gd name="T38" fmla="*/ 12 w 20"/>
                <a:gd name="T39" fmla="*/ 3 h 19"/>
                <a:gd name="T40" fmla="*/ 12 w 20"/>
                <a:gd name="T41" fmla="*/ 3 h 19"/>
                <a:gd name="T42" fmla="*/ 12 w 20"/>
                <a:gd name="T43" fmla="*/ 2 h 19"/>
                <a:gd name="T44" fmla="*/ 10 w 20"/>
                <a:gd name="T45" fmla="*/ 1 h 19"/>
                <a:gd name="T46" fmla="*/ 9 w 20"/>
                <a:gd name="T47" fmla="*/ 1 h 19"/>
                <a:gd name="T48" fmla="*/ 6 w 20"/>
                <a:gd name="T49" fmla="*/ 0 h 19"/>
                <a:gd name="T50" fmla="*/ 1 w 20"/>
                <a:gd name="T51" fmla="*/ 2 h 19"/>
                <a:gd name="T52" fmla="*/ 0 w 20"/>
                <a:gd name="T53" fmla="*/ 3 h 19"/>
                <a:gd name="T54" fmla="*/ 1 w 20"/>
                <a:gd name="T55" fmla="*/ 3 h 19"/>
                <a:gd name="T56" fmla="*/ 1 w 20"/>
                <a:gd name="T57" fmla="*/ 4 h 19"/>
                <a:gd name="T58" fmla="*/ 1 w 20"/>
                <a:gd name="T59" fmla="*/ 6 h 19"/>
                <a:gd name="T60" fmla="*/ 1 w 20"/>
                <a:gd name="T61" fmla="*/ 8 h 19"/>
                <a:gd name="T62" fmla="*/ 1 w 20"/>
                <a:gd name="T63" fmla="*/ 9 h 19"/>
                <a:gd name="T64" fmla="*/ 0 w 20"/>
                <a:gd name="T65" fmla="*/ 10 h 19"/>
                <a:gd name="T66" fmla="*/ 1 w 20"/>
                <a:gd name="T67" fmla="*/ 11 h 19"/>
                <a:gd name="T68" fmla="*/ 3 w 20"/>
                <a:gd name="T69" fmla="*/ 13 h 19"/>
                <a:gd name="T70" fmla="*/ 3 w 20"/>
                <a:gd name="T71" fmla="*/ 14 h 19"/>
                <a:gd name="T72" fmla="*/ 3 w 20"/>
                <a:gd name="T73" fmla="*/ 15 h 19"/>
                <a:gd name="T74" fmla="*/ 3 w 20"/>
                <a:gd name="T75" fmla="*/ 15 h 19"/>
                <a:gd name="T76" fmla="*/ 5 w 20"/>
                <a:gd name="T77" fmla="*/ 17 h 19"/>
                <a:gd name="T78" fmla="*/ 6 w 20"/>
                <a:gd name="T79" fmla="*/ 15 h 19"/>
                <a:gd name="T80" fmla="*/ 7 w 20"/>
                <a:gd name="T81" fmla="*/ 15 h 19"/>
                <a:gd name="T82" fmla="*/ 7 w 20"/>
                <a:gd name="T83" fmla="*/ 16 h 19"/>
                <a:gd name="T84" fmla="*/ 7 w 20"/>
                <a:gd name="T85" fmla="*/ 17 h 19"/>
                <a:gd name="T86" fmla="*/ 6 w 20"/>
                <a:gd name="T87" fmla="*/ 17 h 19"/>
                <a:gd name="T88" fmla="*/ 6 w 20"/>
                <a:gd name="T89" fmla="*/ 18 h 19"/>
                <a:gd name="T90" fmla="*/ 6 w 20"/>
                <a:gd name="T91" fmla="*/ 19 h 19"/>
                <a:gd name="T92" fmla="*/ 7 w 20"/>
                <a:gd name="T93" fmla="*/ 19 h 19"/>
                <a:gd name="T94" fmla="*/ 8 w 20"/>
                <a:gd name="T95" fmla="*/ 19 h 19"/>
                <a:gd name="T96" fmla="*/ 9 w 20"/>
                <a:gd name="T97" fmla="*/ 19 h 19"/>
                <a:gd name="T98" fmla="*/ 12 w 20"/>
                <a:gd name="T99" fmla="*/ 17 h 19"/>
                <a:gd name="T100" fmla="*/ 12 w 20"/>
                <a:gd name="T101" fmla="*/ 16 h 19"/>
                <a:gd name="T102" fmla="*/ 13 w 20"/>
                <a:gd name="T103" fmla="*/ 15 h 19"/>
                <a:gd name="T104" fmla="*/ 14 w 20"/>
                <a:gd name="T105" fmla="*/ 15 h 19"/>
                <a:gd name="T106" fmla="*/ 14 w 20"/>
                <a:gd name="T107" fmla="*/ 15 h 19"/>
                <a:gd name="T108" fmla="*/ 14 w 20"/>
                <a:gd name="T109" fmla="*/ 14 h 19"/>
                <a:gd name="T110" fmla="*/ 15 w 20"/>
                <a:gd name="T111" fmla="*/ 14 h 19"/>
                <a:gd name="T112" fmla="*/ 16 w 20"/>
                <a:gd name="T113" fmla="*/ 13 h 19"/>
                <a:gd name="T114" fmla="*/ 17 w 20"/>
                <a:gd name="T11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19">
                  <a:moveTo>
                    <a:pt x="17" y="12"/>
                  </a:moveTo>
                  <a:lnTo>
                    <a:pt x="18" y="12"/>
                  </a:lnTo>
                  <a:lnTo>
                    <a:pt x="19" y="12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6" y="13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7" name="Freeform 280">
              <a:extLst>
                <a:ext uri="{FF2B5EF4-FFF2-40B4-BE49-F238E27FC236}">
                  <a16:creationId xmlns:a16="http://schemas.microsoft.com/office/drawing/2014/main" id="{298DBA9C-548B-47EA-AB9D-CA31CCE9C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1" y="1325563"/>
              <a:ext cx="7937" cy="7938"/>
            </a:xfrm>
            <a:custGeom>
              <a:avLst/>
              <a:gdLst>
                <a:gd name="T0" fmla="*/ 3 w 5"/>
                <a:gd name="T1" fmla="*/ 1 h 5"/>
                <a:gd name="T2" fmla="*/ 2 w 5"/>
                <a:gd name="T3" fmla="*/ 0 h 5"/>
                <a:gd name="T4" fmla="*/ 2 w 5"/>
                <a:gd name="T5" fmla="*/ 0 h 5"/>
                <a:gd name="T6" fmla="*/ 1 w 5"/>
                <a:gd name="T7" fmla="*/ 0 h 5"/>
                <a:gd name="T8" fmla="*/ 0 w 5"/>
                <a:gd name="T9" fmla="*/ 1 h 5"/>
                <a:gd name="T10" fmla="*/ 1 w 5"/>
                <a:gd name="T11" fmla="*/ 3 h 5"/>
                <a:gd name="T12" fmla="*/ 2 w 5"/>
                <a:gd name="T13" fmla="*/ 3 h 5"/>
                <a:gd name="T14" fmla="*/ 2 w 5"/>
                <a:gd name="T15" fmla="*/ 3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5 h 5"/>
                <a:gd name="T22" fmla="*/ 5 w 5"/>
                <a:gd name="T23" fmla="*/ 5 h 5"/>
                <a:gd name="T24" fmla="*/ 4 w 5"/>
                <a:gd name="T25" fmla="*/ 4 h 5"/>
                <a:gd name="T26" fmla="*/ 4 w 5"/>
                <a:gd name="T27" fmla="*/ 3 h 5"/>
                <a:gd name="T28" fmla="*/ 3 w 5"/>
                <a:gd name="T29" fmla="*/ 2 h 5"/>
                <a:gd name="T30" fmla="*/ 3 w 5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8" name="Freeform 281">
              <a:extLst>
                <a:ext uri="{FF2B5EF4-FFF2-40B4-BE49-F238E27FC236}">
                  <a16:creationId xmlns:a16="http://schemas.microsoft.com/office/drawing/2014/main" id="{4A2CC694-360E-4CDC-C759-74CA3504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938" y="1482725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9" name="Freeform 282">
              <a:extLst>
                <a:ext uri="{FF2B5EF4-FFF2-40B4-BE49-F238E27FC236}">
                  <a16:creationId xmlns:a16="http://schemas.microsoft.com/office/drawing/2014/main" id="{19202AD6-1998-BD55-C100-3592C585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426" y="1574800"/>
              <a:ext cx="28575" cy="15875"/>
            </a:xfrm>
            <a:custGeom>
              <a:avLst/>
              <a:gdLst>
                <a:gd name="T0" fmla="*/ 15 w 18"/>
                <a:gd name="T1" fmla="*/ 1 h 10"/>
                <a:gd name="T2" fmla="*/ 10 w 18"/>
                <a:gd name="T3" fmla="*/ 0 h 10"/>
                <a:gd name="T4" fmla="*/ 9 w 18"/>
                <a:gd name="T5" fmla="*/ 0 h 10"/>
                <a:gd name="T6" fmla="*/ 8 w 18"/>
                <a:gd name="T7" fmla="*/ 1 h 10"/>
                <a:gd name="T8" fmla="*/ 7 w 18"/>
                <a:gd name="T9" fmla="*/ 1 h 10"/>
                <a:gd name="T10" fmla="*/ 6 w 18"/>
                <a:gd name="T11" fmla="*/ 1 h 10"/>
                <a:gd name="T12" fmla="*/ 5 w 18"/>
                <a:gd name="T13" fmla="*/ 1 h 10"/>
                <a:gd name="T14" fmla="*/ 2 w 18"/>
                <a:gd name="T15" fmla="*/ 2 h 10"/>
                <a:gd name="T16" fmla="*/ 0 w 18"/>
                <a:gd name="T17" fmla="*/ 4 h 10"/>
                <a:gd name="T18" fmla="*/ 0 w 18"/>
                <a:gd name="T19" fmla="*/ 6 h 10"/>
                <a:gd name="T20" fmla="*/ 0 w 18"/>
                <a:gd name="T21" fmla="*/ 5 h 10"/>
                <a:gd name="T22" fmla="*/ 2 w 18"/>
                <a:gd name="T23" fmla="*/ 5 h 10"/>
                <a:gd name="T24" fmla="*/ 4 w 18"/>
                <a:gd name="T25" fmla="*/ 6 h 10"/>
                <a:gd name="T26" fmla="*/ 9 w 18"/>
                <a:gd name="T27" fmla="*/ 10 h 10"/>
                <a:gd name="T28" fmla="*/ 11 w 18"/>
                <a:gd name="T29" fmla="*/ 10 h 10"/>
                <a:gd name="T30" fmla="*/ 14 w 18"/>
                <a:gd name="T31" fmla="*/ 10 h 10"/>
                <a:gd name="T32" fmla="*/ 15 w 18"/>
                <a:gd name="T33" fmla="*/ 9 h 10"/>
                <a:gd name="T34" fmla="*/ 15 w 18"/>
                <a:gd name="T35" fmla="*/ 8 h 10"/>
                <a:gd name="T36" fmla="*/ 15 w 18"/>
                <a:gd name="T37" fmla="*/ 7 h 10"/>
                <a:gd name="T38" fmla="*/ 15 w 18"/>
                <a:gd name="T39" fmla="*/ 6 h 10"/>
                <a:gd name="T40" fmla="*/ 16 w 18"/>
                <a:gd name="T41" fmla="*/ 5 h 10"/>
                <a:gd name="T42" fmla="*/ 17 w 18"/>
                <a:gd name="T43" fmla="*/ 5 h 10"/>
                <a:gd name="T44" fmla="*/ 17 w 18"/>
                <a:gd name="T45" fmla="*/ 4 h 10"/>
                <a:gd name="T46" fmla="*/ 18 w 18"/>
                <a:gd name="T47" fmla="*/ 4 h 10"/>
                <a:gd name="T48" fmla="*/ 18 w 18"/>
                <a:gd name="T49" fmla="*/ 3 h 10"/>
                <a:gd name="T50" fmla="*/ 17 w 18"/>
                <a:gd name="T51" fmla="*/ 2 h 10"/>
                <a:gd name="T52" fmla="*/ 17 w 18"/>
                <a:gd name="T53" fmla="*/ 1 h 10"/>
                <a:gd name="T54" fmla="*/ 17 w 18"/>
                <a:gd name="T55" fmla="*/ 1 h 10"/>
                <a:gd name="T56" fmla="*/ 17 w 18"/>
                <a:gd name="T57" fmla="*/ 1 h 10"/>
                <a:gd name="T58" fmla="*/ 15 w 18"/>
                <a:gd name="T5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" h="10">
                  <a:moveTo>
                    <a:pt x="15" y="1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6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0" name="Freeform 283">
              <a:extLst>
                <a:ext uri="{FF2B5EF4-FFF2-40B4-BE49-F238E27FC236}">
                  <a16:creationId xmlns:a16="http://schemas.microsoft.com/office/drawing/2014/main" id="{8AE6DE6F-F9C5-1301-123A-5DBD1EFC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176" y="1568450"/>
              <a:ext cx="4762" cy="4763"/>
            </a:xfrm>
            <a:custGeom>
              <a:avLst/>
              <a:gdLst>
                <a:gd name="T0" fmla="*/ 1 w 3"/>
                <a:gd name="T1" fmla="*/ 2 h 3"/>
                <a:gd name="T2" fmla="*/ 0 w 3"/>
                <a:gd name="T3" fmla="*/ 2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1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1" name="Freeform 284">
              <a:extLst>
                <a:ext uri="{FF2B5EF4-FFF2-40B4-BE49-F238E27FC236}">
                  <a16:creationId xmlns:a16="http://schemas.microsoft.com/office/drawing/2014/main" id="{6C36AEAE-FF67-18A3-B8C0-ECA88B933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0013" y="987425"/>
              <a:ext cx="450850" cy="661988"/>
            </a:xfrm>
            <a:custGeom>
              <a:avLst/>
              <a:gdLst>
                <a:gd name="T0" fmla="*/ 14 w 284"/>
                <a:gd name="T1" fmla="*/ 5 h 417"/>
                <a:gd name="T2" fmla="*/ 6 w 284"/>
                <a:gd name="T3" fmla="*/ 17 h 417"/>
                <a:gd name="T4" fmla="*/ 6 w 284"/>
                <a:gd name="T5" fmla="*/ 27 h 417"/>
                <a:gd name="T6" fmla="*/ 3 w 284"/>
                <a:gd name="T7" fmla="*/ 46 h 417"/>
                <a:gd name="T8" fmla="*/ 2 w 284"/>
                <a:gd name="T9" fmla="*/ 67 h 417"/>
                <a:gd name="T10" fmla="*/ 9 w 284"/>
                <a:gd name="T11" fmla="*/ 75 h 417"/>
                <a:gd name="T12" fmla="*/ 13 w 284"/>
                <a:gd name="T13" fmla="*/ 41 h 417"/>
                <a:gd name="T14" fmla="*/ 17 w 284"/>
                <a:gd name="T15" fmla="*/ 46 h 417"/>
                <a:gd name="T16" fmla="*/ 30 w 284"/>
                <a:gd name="T17" fmla="*/ 47 h 417"/>
                <a:gd name="T18" fmla="*/ 35 w 284"/>
                <a:gd name="T19" fmla="*/ 39 h 417"/>
                <a:gd name="T20" fmla="*/ 36 w 284"/>
                <a:gd name="T21" fmla="*/ 63 h 417"/>
                <a:gd name="T22" fmla="*/ 28 w 284"/>
                <a:gd name="T23" fmla="*/ 99 h 417"/>
                <a:gd name="T24" fmla="*/ 30 w 284"/>
                <a:gd name="T25" fmla="*/ 122 h 417"/>
                <a:gd name="T26" fmla="*/ 38 w 284"/>
                <a:gd name="T27" fmla="*/ 115 h 417"/>
                <a:gd name="T28" fmla="*/ 53 w 284"/>
                <a:gd name="T29" fmla="*/ 113 h 417"/>
                <a:gd name="T30" fmla="*/ 78 w 284"/>
                <a:gd name="T31" fmla="*/ 113 h 417"/>
                <a:gd name="T32" fmla="*/ 92 w 284"/>
                <a:gd name="T33" fmla="*/ 110 h 417"/>
                <a:gd name="T34" fmla="*/ 89 w 284"/>
                <a:gd name="T35" fmla="*/ 150 h 417"/>
                <a:gd name="T36" fmla="*/ 103 w 284"/>
                <a:gd name="T37" fmla="*/ 158 h 417"/>
                <a:gd name="T38" fmla="*/ 108 w 284"/>
                <a:gd name="T39" fmla="*/ 170 h 417"/>
                <a:gd name="T40" fmla="*/ 111 w 284"/>
                <a:gd name="T41" fmla="*/ 213 h 417"/>
                <a:gd name="T42" fmla="*/ 99 w 284"/>
                <a:gd name="T43" fmla="*/ 212 h 417"/>
                <a:gd name="T44" fmla="*/ 63 w 284"/>
                <a:gd name="T45" fmla="*/ 219 h 417"/>
                <a:gd name="T46" fmla="*/ 45 w 284"/>
                <a:gd name="T47" fmla="*/ 244 h 417"/>
                <a:gd name="T48" fmla="*/ 66 w 284"/>
                <a:gd name="T49" fmla="*/ 250 h 417"/>
                <a:gd name="T50" fmla="*/ 51 w 284"/>
                <a:gd name="T51" fmla="*/ 285 h 417"/>
                <a:gd name="T52" fmla="*/ 22 w 284"/>
                <a:gd name="T53" fmla="*/ 299 h 417"/>
                <a:gd name="T54" fmla="*/ 33 w 284"/>
                <a:gd name="T55" fmla="*/ 312 h 417"/>
                <a:gd name="T56" fmla="*/ 34 w 284"/>
                <a:gd name="T57" fmla="*/ 317 h 417"/>
                <a:gd name="T58" fmla="*/ 56 w 284"/>
                <a:gd name="T59" fmla="*/ 315 h 417"/>
                <a:gd name="T60" fmla="*/ 67 w 284"/>
                <a:gd name="T61" fmla="*/ 321 h 417"/>
                <a:gd name="T62" fmla="*/ 99 w 284"/>
                <a:gd name="T63" fmla="*/ 327 h 417"/>
                <a:gd name="T64" fmla="*/ 122 w 284"/>
                <a:gd name="T65" fmla="*/ 316 h 417"/>
                <a:gd name="T66" fmla="*/ 101 w 284"/>
                <a:gd name="T67" fmla="*/ 344 h 417"/>
                <a:gd name="T68" fmla="*/ 51 w 284"/>
                <a:gd name="T69" fmla="*/ 354 h 417"/>
                <a:gd name="T70" fmla="*/ 31 w 284"/>
                <a:gd name="T71" fmla="*/ 383 h 417"/>
                <a:gd name="T72" fmla="*/ 4 w 284"/>
                <a:gd name="T73" fmla="*/ 406 h 417"/>
                <a:gd name="T74" fmla="*/ 22 w 284"/>
                <a:gd name="T75" fmla="*/ 416 h 417"/>
                <a:gd name="T76" fmla="*/ 38 w 284"/>
                <a:gd name="T77" fmla="*/ 397 h 417"/>
                <a:gd name="T78" fmla="*/ 59 w 284"/>
                <a:gd name="T79" fmla="*/ 389 h 417"/>
                <a:gd name="T80" fmla="*/ 81 w 284"/>
                <a:gd name="T81" fmla="*/ 397 h 417"/>
                <a:gd name="T82" fmla="*/ 93 w 284"/>
                <a:gd name="T83" fmla="*/ 377 h 417"/>
                <a:gd name="T84" fmla="*/ 139 w 284"/>
                <a:gd name="T85" fmla="*/ 380 h 417"/>
                <a:gd name="T86" fmla="*/ 158 w 284"/>
                <a:gd name="T87" fmla="*/ 371 h 417"/>
                <a:gd name="T88" fmla="*/ 176 w 284"/>
                <a:gd name="T89" fmla="*/ 366 h 417"/>
                <a:gd name="T90" fmla="*/ 218 w 284"/>
                <a:gd name="T91" fmla="*/ 369 h 417"/>
                <a:gd name="T92" fmla="*/ 265 w 284"/>
                <a:gd name="T93" fmla="*/ 350 h 417"/>
                <a:gd name="T94" fmla="*/ 244 w 284"/>
                <a:gd name="T95" fmla="*/ 329 h 417"/>
                <a:gd name="T96" fmla="*/ 253 w 284"/>
                <a:gd name="T97" fmla="*/ 317 h 417"/>
                <a:gd name="T98" fmla="*/ 258 w 284"/>
                <a:gd name="T99" fmla="*/ 309 h 417"/>
                <a:gd name="T100" fmla="*/ 278 w 284"/>
                <a:gd name="T101" fmla="*/ 289 h 417"/>
                <a:gd name="T102" fmla="*/ 249 w 284"/>
                <a:gd name="T103" fmla="*/ 235 h 417"/>
                <a:gd name="T104" fmla="*/ 219 w 284"/>
                <a:gd name="T105" fmla="*/ 238 h 417"/>
                <a:gd name="T106" fmla="*/ 206 w 284"/>
                <a:gd name="T107" fmla="*/ 188 h 417"/>
                <a:gd name="T108" fmla="*/ 221 w 284"/>
                <a:gd name="T109" fmla="*/ 194 h 417"/>
                <a:gd name="T110" fmla="*/ 198 w 284"/>
                <a:gd name="T111" fmla="*/ 143 h 417"/>
                <a:gd name="T112" fmla="*/ 167 w 284"/>
                <a:gd name="T113" fmla="*/ 107 h 417"/>
                <a:gd name="T114" fmla="*/ 158 w 284"/>
                <a:gd name="T115" fmla="*/ 77 h 417"/>
                <a:gd name="T116" fmla="*/ 137 w 284"/>
                <a:gd name="T117" fmla="*/ 46 h 417"/>
                <a:gd name="T118" fmla="*/ 92 w 284"/>
                <a:gd name="T119" fmla="*/ 39 h 417"/>
                <a:gd name="T120" fmla="*/ 101 w 284"/>
                <a:gd name="T121" fmla="*/ 30 h 417"/>
                <a:gd name="T122" fmla="*/ 107 w 284"/>
                <a:gd name="T123" fmla="*/ 9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4" h="417">
                  <a:moveTo>
                    <a:pt x="99" y="9"/>
                  </a:moveTo>
                  <a:lnTo>
                    <a:pt x="101" y="8"/>
                  </a:lnTo>
                  <a:lnTo>
                    <a:pt x="102" y="7"/>
                  </a:lnTo>
                  <a:lnTo>
                    <a:pt x="103" y="7"/>
                  </a:lnTo>
                  <a:lnTo>
                    <a:pt x="111" y="6"/>
                  </a:lnTo>
                  <a:lnTo>
                    <a:pt x="113" y="5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7" y="4"/>
                  </a:lnTo>
                  <a:lnTo>
                    <a:pt x="118" y="4"/>
                  </a:lnTo>
                  <a:lnTo>
                    <a:pt x="119" y="2"/>
                  </a:lnTo>
                  <a:lnTo>
                    <a:pt x="121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7" y="7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4" y="24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0" y="26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5" y="37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3"/>
                  </a:lnTo>
                  <a:lnTo>
                    <a:pt x="3" y="43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4" y="47"/>
                  </a:lnTo>
                  <a:lnTo>
                    <a:pt x="5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4" y="51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3" y="48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9" y="54"/>
                  </a:lnTo>
                  <a:lnTo>
                    <a:pt x="8" y="54"/>
                  </a:lnTo>
                  <a:lnTo>
                    <a:pt x="7" y="55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4" y="60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3" y="65"/>
                  </a:lnTo>
                  <a:lnTo>
                    <a:pt x="2" y="67"/>
                  </a:lnTo>
                  <a:lnTo>
                    <a:pt x="2" y="68"/>
                  </a:lnTo>
                  <a:lnTo>
                    <a:pt x="2" y="69"/>
                  </a:lnTo>
                  <a:lnTo>
                    <a:pt x="2" y="70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9" y="81"/>
                  </a:lnTo>
                  <a:lnTo>
                    <a:pt x="10" y="81"/>
                  </a:lnTo>
                  <a:lnTo>
                    <a:pt x="9" y="80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8" y="77"/>
                  </a:lnTo>
                  <a:lnTo>
                    <a:pt x="7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2" y="67"/>
                  </a:lnTo>
                  <a:lnTo>
                    <a:pt x="13" y="66"/>
                  </a:lnTo>
                  <a:lnTo>
                    <a:pt x="12" y="65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4" y="56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17" y="54"/>
                  </a:lnTo>
                  <a:lnTo>
                    <a:pt x="18" y="53"/>
                  </a:lnTo>
                  <a:lnTo>
                    <a:pt x="17" y="51"/>
                  </a:lnTo>
                  <a:lnTo>
                    <a:pt x="16" y="49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14" y="39"/>
                  </a:lnTo>
                  <a:lnTo>
                    <a:pt x="15" y="38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8" y="34"/>
                  </a:lnTo>
                  <a:lnTo>
                    <a:pt x="21" y="30"/>
                  </a:lnTo>
                  <a:lnTo>
                    <a:pt x="25" y="27"/>
                  </a:lnTo>
                  <a:lnTo>
                    <a:pt x="26" y="24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2" y="20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7" y="25"/>
                  </a:lnTo>
                  <a:lnTo>
                    <a:pt x="25" y="28"/>
                  </a:lnTo>
                  <a:lnTo>
                    <a:pt x="23" y="30"/>
                  </a:lnTo>
                  <a:lnTo>
                    <a:pt x="22" y="30"/>
                  </a:lnTo>
                  <a:lnTo>
                    <a:pt x="18" y="38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22" y="45"/>
                  </a:lnTo>
                  <a:lnTo>
                    <a:pt x="22" y="44"/>
                  </a:lnTo>
                  <a:lnTo>
                    <a:pt x="22" y="43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3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6" y="41"/>
                  </a:lnTo>
                  <a:lnTo>
                    <a:pt x="27" y="43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1" y="44"/>
                  </a:lnTo>
                  <a:lnTo>
                    <a:pt x="32" y="43"/>
                  </a:lnTo>
                  <a:lnTo>
                    <a:pt x="32" y="42"/>
                  </a:lnTo>
                  <a:lnTo>
                    <a:pt x="32" y="41"/>
                  </a:lnTo>
                  <a:lnTo>
                    <a:pt x="32" y="40"/>
                  </a:lnTo>
                  <a:lnTo>
                    <a:pt x="32" y="39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3" y="33"/>
                  </a:lnTo>
                  <a:lnTo>
                    <a:pt x="33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36" y="30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4" y="39"/>
                  </a:lnTo>
                  <a:lnTo>
                    <a:pt x="35" y="39"/>
                  </a:lnTo>
                  <a:lnTo>
                    <a:pt x="36" y="39"/>
                  </a:lnTo>
                  <a:lnTo>
                    <a:pt x="37" y="39"/>
                  </a:lnTo>
                  <a:lnTo>
                    <a:pt x="38" y="39"/>
                  </a:lnTo>
                  <a:lnTo>
                    <a:pt x="38" y="38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4" y="43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4" y="50"/>
                  </a:lnTo>
                  <a:lnTo>
                    <a:pt x="34" y="51"/>
                  </a:lnTo>
                  <a:lnTo>
                    <a:pt x="34" y="52"/>
                  </a:lnTo>
                  <a:lnTo>
                    <a:pt x="35" y="55"/>
                  </a:lnTo>
                  <a:lnTo>
                    <a:pt x="34" y="56"/>
                  </a:lnTo>
                  <a:lnTo>
                    <a:pt x="32" y="58"/>
                  </a:lnTo>
                  <a:lnTo>
                    <a:pt x="33" y="59"/>
                  </a:lnTo>
                  <a:lnTo>
                    <a:pt x="34" y="60"/>
                  </a:lnTo>
                  <a:lnTo>
                    <a:pt x="37" y="62"/>
                  </a:lnTo>
                  <a:lnTo>
                    <a:pt x="37" y="63"/>
                  </a:lnTo>
                  <a:lnTo>
                    <a:pt x="36" y="63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5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1" y="7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43" y="72"/>
                  </a:lnTo>
                  <a:lnTo>
                    <a:pt x="43" y="73"/>
                  </a:lnTo>
                  <a:lnTo>
                    <a:pt x="43" y="75"/>
                  </a:lnTo>
                  <a:lnTo>
                    <a:pt x="40" y="76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7" y="81"/>
                  </a:lnTo>
                  <a:lnTo>
                    <a:pt x="36" y="83"/>
                  </a:lnTo>
                  <a:lnTo>
                    <a:pt x="35" y="84"/>
                  </a:lnTo>
                  <a:lnTo>
                    <a:pt x="36" y="86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1"/>
                  </a:lnTo>
                  <a:lnTo>
                    <a:pt x="31" y="94"/>
                  </a:lnTo>
                  <a:lnTo>
                    <a:pt x="30" y="95"/>
                  </a:lnTo>
                  <a:lnTo>
                    <a:pt x="29" y="96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28" y="99"/>
                  </a:lnTo>
                  <a:lnTo>
                    <a:pt x="28" y="100"/>
                  </a:lnTo>
                  <a:lnTo>
                    <a:pt x="27" y="101"/>
                  </a:lnTo>
                  <a:lnTo>
                    <a:pt x="27" y="102"/>
                  </a:lnTo>
                  <a:lnTo>
                    <a:pt x="27" y="103"/>
                  </a:lnTo>
                  <a:lnTo>
                    <a:pt x="27" y="104"/>
                  </a:lnTo>
                  <a:lnTo>
                    <a:pt x="28" y="106"/>
                  </a:lnTo>
                  <a:lnTo>
                    <a:pt x="28" y="107"/>
                  </a:lnTo>
                  <a:lnTo>
                    <a:pt x="30" y="109"/>
                  </a:lnTo>
                  <a:lnTo>
                    <a:pt x="30" y="110"/>
                  </a:lnTo>
                  <a:lnTo>
                    <a:pt x="29" y="111"/>
                  </a:lnTo>
                  <a:lnTo>
                    <a:pt x="28" y="111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6" y="106"/>
                  </a:lnTo>
                  <a:lnTo>
                    <a:pt x="25" y="105"/>
                  </a:lnTo>
                  <a:lnTo>
                    <a:pt x="25" y="104"/>
                  </a:lnTo>
                  <a:lnTo>
                    <a:pt x="25" y="103"/>
                  </a:lnTo>
                  <a:lnTo>
                    <a:pt x="24" y="103"/>
                  </a:lnTo>
                  <a:lnTo>
                    <a:pt x="24" y="104"/>
                  </a:lnTo>
                  <a:lnTo>
                    <a:pt x="23" y="104"/>
                  </a:lnTo>
                  <a:lnTo>
                    <a:pt x="23" y="105"/>
                  </a:lnTo>
                  <a:lnTo>
                    <a:pt x="23" y="106"/>
                  </a:lnTo>
                  <a:lnTo>
                    <a:pt x="23" y="108"/>
                  </a:lnTo>
                  <a:lnTo>
                    <a:pt x="23" y="111"/>
                  </a:lnTo>
                  <a:lnTo>
                    <a:pt x="23" y="113"/>
                  </a:lnTo>
                  <a:lnTo>
                    <a:pt x="24" y="115"/>
                  </a:lnTo>
                  <a:lnTo>
                    <a:pt x="28" y="119"/>
                  </a:lnTo>
                  <a:lnTo>
                    <a:pt x="29" y="119"/>
                  </a:lnTo>
                  <a:lnTo>
                    <a:pt x="29" y="120"/>
                  </a:lnTo>
                  <a:lnTo>
                    <a:pt x="30" y="121"/>
                  </a:lnTo>
                  <a:lnTo>
                    <a:pt x="30" y="122"/>
                  </a:lnTo>
                  <a:lnTo>
                    <a:pt x="30" y="123"/>
                  </a:lnTo>
                  <a:lnTo>
                    <a:pt x="31" y="123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5"/>
                  </a:lnTo>
                  <a:lnTo>
                    <a:pt x="31" y="126"/>
                  </a:lnTo>
                  <a:lnTo>
                    <a:pt x="31" y="127"/>
                  </a:lnTo>
                  <a:lnTo>
                    <a:pt x="31" y="128"/>
                  </a:lnTo>
                  <a:lnTo>
                    <a:pt x="32" y="128"/>
                  </a:lnTo>
                  <a:lnTo>
                    <a:pt x="34" y="129"/>
                  </a:lnTo>
                  <a:lnTo>
                    <a:pt x="35" y="129"/>
                  </a:lnTo>
                  <a:lnTo>
                    <a:pt x="34" y="128"/>
                  </a:lnTo>
                  <a:lnTo>
                    <a:pt x="34" y="127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3" y="124"/>
                  </a:lnTo>
                  <a:lnTo>
                    <a:pt x="32" y="123"/>
                  </a:lnTo>
                  <a:lnTo>
                    <a:pt x="32" y="121"/>
                  </a:lnTo>
                  <a:lnTo>
                    <a:pt x="32" y="120"/>
                  </a:lnTo>
                  <a:lnTo>
                    <a:pt x="31" y="120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31" y="117"/>
                  </a:lnTo>
                  <a:lnTo>
                    <a:pt x="31" y="116"/>
                  </a:lnTo>
                  <a:lnTo>
                    <a:pt x="32" y="115"/>
                  </a:lnTo>
                  <a:lnTo>
                    <a:pt x="33" y="115"/>
                  </a:lnTo>
                  <a:lnTo>
                    <a:pt x="34" y="114"/>
                  </a:lnTo>
                  <a:lnTo>
                    <a:pt x="35" y="114"/>
                  </a:lnTo>
                  <a:lnTo>
                    <a:pt x="36" y="114"/>
                  </a:lnTo>
                  <a:lnTo>
                    <a:pt x="37" y="114"/>
                  </a:lnTo>
                  <a:lnTo>
                    <a:pt x="38" y="115"/>
                  </a:lnTo>
                  <a:lnTo>
                    <a:pt x="39" y="116"/>
                  </a:lnTo>
                  <a:lnTo>
                    <a:pt x="40" y="116"/>
                  </a:lnTo>
                  <a:lnTo>
                    <a:pt x="44" y="120"/>
                  </a:lnTo>
                  <a:lnTo>
                    <a:pt x="46" y="121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51" y="125"/>
                  </a:lnTo>
                  <a:lnTo>
                    <a:pt x="52" y="126"/>
                  </a:lnTo>
                  <a:lnTo>
                    <a:pt x="53" y="126"/>
                  </a:lnTo>
                  <a:lnTo>
                    <a:pt x="53" y="125"/>
                  </a:lnTo>
                  <a:lnTo>
                    <a:pt x="54" y="125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2"/>
                  </a:lnTo>
                  <a:lnTo>
                    <a:pt x="54" y="121"/>
                  </a:lnTo>
                  <a:lnTo>
                    <a:pt x="54" y="120"/>
                  </a:lnTo>
                  <a:lnTo>
                    <a:pt x="54" y="119"/>
                  </a:lnTo>
                  <a:lnTo>
                    <a:pt x="54" y="118"/>
                  </a:lnTo>
                  <a:lnTo>
                    <a:pt x="54" y="117"/>
                  </a:lnTo>
                  <a:lnTo>
                    <a:pt x="54" y="116"/>
                  </a:lnTo>
                  <a:lnTo>
                    <a:pt x="53" y="116"/>
                  </a:lnTo>
                  <a:lnTo>
                    <a:pt x="52" y="116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1" y="113"/>
                  </a:lnTo>
                  <a:lnTo>
                    <a:pt x="51" y="113"/>
                  </a:lnTo>
                  <a:lnTo>
                    <a:pt x="51" y="112"/>
                  </a:lnTo>
                  <a:lnTo>
                    <a:pt x="52" y="111"/>
                  </a:lnTo>
                  <a:lnTo>
                    <a:pt x="52" y="112"/>
                  </a:lnTo>
                  <a:lnTo>
                    <a:pt x="53" y="112"/>
                  </a:lnTo>
                  <a:lnTo>
                    <a:pt x="53" y="113"/>
                  </a:lnTo>
                  <a:lnTo>
                    <a:pt x="53" y="113"/>
                  </a:lnTo>
                  <a:lnTo>
                    <a:pt x="54" y="114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8" y="115"/>
                  </a:lnTo>
                  <a:lnTo>
                    <a:pt x="59" y="114"/>
                  </a:lnTo>
                  <a:lnTo>
                    <a:pt x="60" y="114"/>
                  </a:lnTo>
                  <a:lnTo>
                    <a:pt x="59" y="116"/>
                  </a:lnTo>
                  <a:lnTo>
                    <a:pt x="61" y="118"/>
                  </a:lnTo>
                  <a:lnTo>
                    <a:pt x="63" y="120"/>
                  </a:lnTo>
                  <a:lnTo>
                    <a:pt x="65" y="119"/>
                  </a:lnTo>
                  <a:lnTo>
                    <a:pt x="64" y="118"/>
                  </a:lnTo>
                  <a:lnTo>
                    <a:pt x="64" y="117"/>
                  </a:lnTo>
                  <a:lnTo>
                    <a:pt x="65" y="116"/>
                  </a:lnTo>
                  <a:lnTo>
                    <a:pt x="65" y="115"/>
                  </a:lnTo>
                  <a:lnTo>
                    <a:pt x="65" y="116"/>
                  </a:lnTo>
                  <a:lnTo>
                    <a:pt x="65" y="117"/>
                  </a:lnTo>
                  <a:lnTo>
                    <a:pt x="65" y="118"/>
                  </a:lnTo>
                  <a:lnTo>
                    <a:pt x="65" y="119"/>
                  </a:lnTo>
                  <a:lnTo>
                    <a:pt x="65" y="120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71" y="117"/>
                  </a:lnTo>
                  <a:lnTo>
                    <a:pt x="74" y="116"/>
                  </a:lnTo>
                  <a:lnTo>
                    <a:pt x="73" y="115"/>
                  </a:lnTo>
                  <a:lnTo>
                    <a:pt x="73" y="114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3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77" y="114"/>
                  </a:lnTo>
                  <a:lnTo>
                    <a:pt x="78" y="113"/>
                  </a:lnTo>
                  <a:lnTo>
                    <a:pt x="79" y="113"/>
                  </a:lnTo>
                  <a:lnTo>
                    <a:pt x="82" y="113"/>
                  </a:lnTo>
                  <a:lnTo>
                    <a:pt x="83" y="113"/>
                  </a:lnTo>
                  <a:lnTo>
                    <a:pt x="83" y="112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8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7"/>
                  </a:lnTo>
                  <a:lnTo>
                    <a:pt x="85" y="107"/>
                  </a:lnTo>
                  <a:lnTo>
                    <a:pt x="86" y="107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7"/>
                  </a:lnTo>
                  <a:lnTo>
                    <a:pt x="87" y="107"/>
                  </a:lnTo>
                  <a:lnTo>
                    <a:pt x="99" y="107"/>
                  </a:lnTo>
                  <a:lnTo>
                    <a:pt x="103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2" y="107"/>
                  </a:lnTo>
                  <a:lnTo>
                    <a:pt x="101" y="107"/>
                  </a:lnTo>
                  <a:lnTo>
                    <a:pt x="101" y="108"/>
                  </a:lnTo>
                  <a:lnTo>
                    <a:pt x="103" y="108"/>
                  </a:lnTo>
                  <a:lnTo>
                    <a:pt x="100" y="110"/>
                  </a:lnTo>
                  <a:lnTo>
                    <a:pt x="99" y="109"/>
                  </a:lnTo>
                  <a:lnTo>
                    <a:pt x="98" y="109"/>
                  </a:lnTo>
                  <a:lnTo>
                    <a:pt x="98" y="108"/>
                  </a:lnTo>
                  <a:lnTo>
                    <a:pt x="97" y="108"/>
                  </a:lnTo>
                  <a:lnTo>
                    <a:pt x="94" y="109"/>
                  </a:lnTo>
                  <a:lnTo>
                    <a:pt x="93" y="109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5" y="112"/>
                  </a:lnTo>
                  <a:lnTo>
                    <a:pt x="93" y="113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0" y="113"/>
                  </a:lnTo>
                  <a:lnTo>
                    <a:pt x="89" y="114"/>
                  </a:lnTo>
                  <a:lnTo>
                    <a:pt x="88" y="118"/>
                  </a:lnTo>
                  <a:lnTo>
                    <a:pt x="88" y="119"/>
                  </a:lnTo>
                  <a:lnTo>
                    <a:pt x="88" y="121"/>
                  </a:lnTo>
                  <a:lnTo>
                    <a:pt x="87" y="122"/>
                  </a:lnTo>
                  <a:lnTo>
                    <a:pt x="87" y="123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86" y="124"/>
                  </a:lnTo>
                  <a:lnTo>
                    <a:pt x="85" y="125"/>
                  </a:lnTo>
                  <a:lnTo>
                    <a:pt x="83" y="129"/>
                  </a:lnTo>
                  <a:lnTo>
                    <a:pt x="82" y="134"/>
                  </a:lnTo>
                  <a:lnTo>
                    <a:pt x="82" y="135"/>
                  </a:lnTo>
                  <a:lnTo>
                    <a:pt x="82" y="136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2" y="138"/>
                  </a:lnTo>
                  <a:lnTo>
                    <a:pt x="82" y="139"/>
                  </a:lnTo>
                  <a:lnTo>
                    <a:pt x="86" y="143"/>
                  </a:lnTo>
                  <a:lnTo>
                    <a:pt x="86" y="144"/>
                  </a:lnTo>
                  <a:lnTo>
                    <a:pt x="88" y="148"/>
                  </a:lnTo>
                  <a:lnTo>
                    <a:pt x="89" y="148"/>
                  </a:lnTo>
                  <a:lnTo>
                    <a:pt x="89" y="149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89" y="152"/>
                  </a:lnTo>
                  <a:lnTo>
                    <a:pt x="90" y="153"/>
                  </a:lnTo>
                  <a:lnTo>
                    <a:pt x="91" y="155"/>
                  </a:lnTo>
                  <a:lnTo>
                    <a:pt x="92" y="157"/>
                  </a:lnTo>
                  <a:lnTo>
                    <a:pt x="93" y="158"/>
                  </a:lnTo>
                  <a:lnTo>
                    <a:pt x="94" y="157"/>
                  </a:lnTo>
                  <a:lnTo>
                    <a:pt x="95" y="157"/>
                  </a:lnTo>
                  <a:lnTo>
                    <a:pt x="96" y="157"/>
                  </a:lnTo>
                  <a:lnTo>
                    <a:pt x="96" y="156"/>
                  </a:lnTo>
                  <a:lnTo>
                    <a:pt x="96" y="154"/>
                  </a:lnTo>
                  <a:lnTo>
                    <a:pt x="97" y="153"/>
                  </a:lnTo>
                  <a:lnTo>
                    <a:pt x="97" y="155"/>
                  </a:lnTo>
                  <a:lnTo>
                    <a:pt x="97" y="156"/>
                  </a:lnTo>
                  <a:lnTo>
                    <a:pt x="97" y="158"/>
                  </a:lnTo>
                  <a:lnTo>
                    <a:pt x="95" y="158"/>
                  </a:lnTo>
                  <a:lnTo>
                    <a:pt x="96" y="159"/>
                  </a:lnTo>
                  <a:lnTo>
                    <a:pt x="96" y="160"/>
                  </a:lnTo>
                  <a:lnTo>
                    <a:pt x="96" y="161"/>
                  </a:lnTo>
                  <a:lnTo>
                    <a:pt x="96" y="163"/>
                  </a:lnTo>
                  <a:lnTo>
                    <a:pt x="97" y="163"/>
                  </a:lnTo>
                  <a:lnTo>
                    <a:pt x="97" y="164"/>
                  </a:lnTo>
                  <a:lnTo>
                    <a:pt x="98" y="164"/>
                  </a:lnTo>
                  <a:lnTo>
                    <a:pt x="99" y="166"/>
                  </a:lnTo>
                  <a:lnTo>
                    <a:pt x="99" y="165"/>
                  </a:lnTo>
                  <a:lnTo>
                    <a:pt x="99" y="164"/>
                  </a:lnTo>
                  <a:lnTo>
                    <a:pt x="99" y="163"/>
                  </a:lnTo>
                  <a:lnTo>
                    <a:pt x="100" y="163"/>
                  </a:lnTo>
                  <a:lnTo>
                    <a:pt x="100" y="162"/>
                  </a:lnTo>
                  <a:lnTo>
                    <a:pt x="101" y="160"/>
                  </a:lnTo>
                  <a:lnTo>
                    <a:pt x="102" y="159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3" y="157"/>
                  </a:lnTo>
                  <a:lnTo>
                    <a:pt x="103" y="156"/>
                  </a:lnTo>
                  <a:lnTo>
                    <a:pt x="103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5" y="157"/>
                  </a:lnTo>
                  <a:lnTo>
                    <a:pt x="104" y="158"/>
                  </a:lnTo>
                  <a:lnTo>
                    <a:pt x="105" y="158"/>
                  </a:lnTo>
                  <a:lnTo>
                    <a:pt x="105" y="159"/>
                  </a:lnTo>
                  <a:lnTo>
                    <a:pt x="106" y="159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8" y="158"/>
                  </a:lnTo>
                  <a:lnTo>
                    <a:pt x="108" y="158"/>
                  </a:lnTo>
                  <a:lnTo>
                    <a:pt x="108" y="157"/>
                  </a:lnTo>
                  <a:lnTo>
                    <a:pt x="110" y="156"/>
                  </a:lnTo>
                  <a:lnTo>
                    <a:pt x="111" y="156"/>
                  </a:lnTo>
                  <a:lnTo>
                    <a:pt x="112" y="155"/>
                  </a:lnTo>
                  <a:lnTo>
                    <a:pt x="112" y="156"/>
                  </a:lnTo>
                  <a:lnTo>
                    <a:pt x="111" y="156"/>
                  </a:lnTo>
                  <a:lnTo>
                    <a:pt x="110" y="157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1" y="160"/>
                  </a:lnTo>
                  <a:lnTo>
                    <a:pt x="112" y="162"/>
                  </a:lnTo>
                  <a:lnTo>
                    <a:pt x="111" y="164"/>
                  </a:lnTo>
                  <a:lnTo>
                    <a:pt x="109" y="165"/>
                  </a:lnTo>
                  <a:lnTo>
                    <a:pt x="109" y="166"/>
                  </a:lnTo>
                  <a:lnTo>
                    <a:pt x="108" y="167"/>
                  </a:lnTo>
                  <a:lnTo>
                    <a:pt x="108" y="167"/>
                  </a:lnTo>
                  <a:lnTo>
                    <a:pt x="108" y="168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9" y="170"/>
                  </a:lnTo>
                  <a:lnTo>
                    <a:pt x="110" y="169"/>
                  </a:lnTo>
                  <a:lnTo>
                    <a:pt x="111" y="169"/>
                  </a:lnTo>
                  <a:lnTo>
                    <a:pt x="110" y="170"/>
                  </a:lnTo>
                  <a:lnTo>
                    <a:pt x="109" y="171"/>
                  </a:lnTo>
                  <a:lnTo>
                    <a:pt x="109" y="172"/>
                  </a:lnTo>
                  <a:lnTo>
                    <a:pt x="109" y="173"/>
                  </a:lnTo>
                  <a:lnTo>
                    <a:pt x="108" y="173"/>
                  </a:lnTo>
                  <a:lnTo>
                    <a:pt x="108" y="174"/>
                  </a:lnTo>
                  <a:lnTo>
                    <a:pt x="108" y="173"/>
                  </a:lnTo>
                  <a:lnTo>
                    <a:pt x="108" y="173"/>
                  </a:lnTo>
                  <a:lnTo>
                    <a:pt x="104" y="175"/>
                  </a:lnTo>
                  <a:lnTo>
                    <a:pt x="103" y="175"/>
                  </a:lnTo>
                  <a:lnTo>
                    <a:pt x="103" y="176"/>
                  </a:lnTo>
                  <a:lnTo>
                    <a:pt x="103" y="177"/>
                  </a:lnTo>
                  <a:lnTo>
                    <a:pt x="103" y="183"/>
                  </a:lnTo>
                  <a:lnTo>
                    <a:pt x="103" y="184"/>
                  </a:lnTo>
                  <a:lnTo>
                    <a:pt x="104" y="186"/>
                  </a:lnTo>
                  <a:lnTo>
                    <a:pt x="106" y="187"/>
                  </a:lnTo>
                  <a:lnTo>
                    <a:pt x="108" y="187"/>
                  </a:lnTo>
                  <a:lnTo>
                    <a:pt x="107" y="189"/>
                  </a:lnTo>
                  <a:lnTo>
                    <a:pt x="107" y="190"/>
                  </a:lnTo>
                  <a:lnTo>
                    <a:pt x="104" y="192"/>
                  </a:lnTo>
                  <a:lnTo>
                    <a:pt x="101" y="196"/>
                  </a:lnTo>
                  <a:lnTo>
                    <a:pt x="101" y="198"/>
                  </a:lnTo>
                  <a:lnTo>
                    <a:pt x="101" y="199"/>
                  </a:lnTo>
                  <a:lnTo>
                    <a:pt x="101" y="200"/>
                  </a:lnTo>
                  <a:lnTo>
                    <a:pt x="106" y="209"/>
                  </a:lnTo>
                  <a:lnTo>
                    <a:pt x="107" y="209"/>
                  </a:lnTo>
                  <a:lnTo>
                    <a:pt x="108" y="211"/>
                  </a:lnTo>
                  <a:lnTo>
                    <a:pt x="108" y="212"/>
                  </a:lnTo>
                  <a:lnTo>
                    <a:pt x="110" y="213"/>
                  </a:lnTo>
                  <a:lnTo>
                    <a:pt x="111" y="213"/>
                  </a:lnTo>
                  <a:lnTo>
                    <a:pt x="112" y="213"/>
                  </a:lnTo>
                  <a:lnTo>
                    <a:pt x="113" y="213"/>
                  </a:lnTo>
                  <a:lnTo>
                    <a:pt x="113" y="212"/>
                  </a:lnTo>
                  <a:lnTo>
                    <a:pt x="113" y="211"/>
                  </a:lnTo>
                  <a:lnTo>
                    <a:pt x="115" y="211"/>
                  </a:lnTo>
                  <a:lnTo>
                    <a:pt x="116" y="211"/>
                  </a:lnTo>
                  <a:lnTo>
                    <a:pt x="116" y="212"/>
                  </a:lnTo>
                  <a:lnTo>
                    <a:pt x="115" y="212"/>
                  </a:lnTo>
                  <a:lnTo>
                    <a:pt x="115" y="211"/>
                  </a:lnTo>
                  <a:lnTo>
                    <a:pt x="114" y="212"/>
                  </a:lnTo>
                  <a:lnTo>
                    <a:pt x="114" y="213"/>
                  </a:lnTo>
                  <a:lnTo>
                    <a:pt x="114" y="214"/>
                  </a:lnTo>
                  <a:lnTo>
                    <a:pt x="113" y="215"/>
                  </a:lnTo>
                  <a:lnTo>
                    <a:pt x="112" y="215"/>
                  </a:lnTo>
                  <a:lnTo>
                    <a:pt x="111" y="215"/>
                  </a:lnTo>
                  <a:lnTo>
                    <a:pt x="111" y="214"/>
                  </a:lnTo>
                  <a:lnTo>
                    <a:pt x="110" y="214"/>
                  </a:lnTo>
                  <a:lnTo>
                    <a:pt x="110" y="215"/>
                  </a:lnTo>
                  <a:lnTo>
                    <a:pt x="108" y="216"/>
                  </a:lnTo>
                  <a:lnTo>
                    <a:pt x="108" y="215"/>
                  </a:lnTo>
                  <a:lnTo>
                    <a:pt x="108" y="214"/>
                  </a:lnTo>
                  <a:lnTo>
                    <a:pt x="107" y="213"/>
                  </a:lnTo>
                  <a:lnTo>
                    <a:pt x="105" y="207"/>
                  </a:lnTo>
                  <a:lnTo>
                    <a:pt x="104" y="206"/>
                  </a:lnTo>
                  <a:lnTo>
                    <a:pt x="103" y="206"/>
                  </a:lnTo>
                  <a:lnTo>
                    <a:pt x="101" y="207"/>
                  </a:lnTo>
                  <a:lnTo>
                    <a:pt x="100" y="207"/>
                  </a:lnTo>
                  <a:lnTo>
                    <a:pt x="99" y="208"/>
                  </a:lnTo>
                  <a:lnTo>
                    <a:pt x="98" y="208"/>
                  </a:lnTo>
                  <a:lnTo>
                    <a:pt x="98" y="209"/>
                  </a:lnTo>
                  <a:lnTo>
                    <a:pt x="98" y="209"/>
                  </a:lnTo>
                  <a:lnTo>
                    <a:pt x="99" y="210"/>
                  </a:lnTo>
                  <a:lnTo>
                    <a:pt x="99" y="212"/>
                  </a:lnTo>
                  <a:lnTo>
                    <a:pt x="100" y="214"/>
                  </a:lnTo>
                  <a:lnTo>
                    <a:pt x="101" y="216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0" y="218"/>
                  </a:lnTo>
                  <a:lnTo>
                    <a:pt x="100" y="217"/>
                  </a:lnTo>
                  <a:lnTo>
                    <a:pt x="95" y="214"/>
                  </a:lnTo>
                  <a:lnTo>
                    <a:pt x="95" y="213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83" y="215"/>
                  </a:lnTo>
                  <a:lnTo>
                    <a:pt x="82" y="215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6" y="214"/>
                  </a:lnTo>
                  <a:lnTo>
                    <a:pt x="75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3" y="212"/>
                  </a:lnTo>
                  <a:lnTo>
                    <a:pt x="72" y="212"/>
                  </a:lnTo>
                  <a:lnTo>
                    <a:pt x="72" y="213"/>
                  </a:lnTo>
                  <a:lnTo>
                    <a:pt x="73" y="214"/>
                  </a:lnTo>
                  <a:lnTo>
                    <a:pt x="74" y="215"/>
                  </a:lnTo>
                  <a:lnTo>
                    <a:pt x="72" y="215"/>
                  </a:lnTo>
                  <a:lnTo>
                    <a:pt x="67" y="217"/>
                  </a:lnTo>
                  <a:lnTo>
                    <a:pt x="66" y="218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65" y="219"/>
                  </a:lnTo>
                  <a:lnTo>
                    <a:pt x="64" y="218"/>
                  </a:lnTo>
                  <a:lnTo>
                    <a:pt x="63" y="219"/>
                  </a:lnTo>
                  <a:lnTo>
                    <a:pt x="62" y="219"/>
                  </a:lnTo>
                  <a:lnTo>
                    <a:pt x="60" y="220"/>
                  </a:lnTo>
                  <a:lnTo>
                    <a:pt x="60" y="221"/>
                  </a:lnTo>
                  <a:lnTo>
                    <a:pt x="59" y="222"/>
                  </a:lnTo>
                  <a:lnTo>
                    <a:pt x="58" y="223"/>
                  </a:lnTo>
                  <a:lnTo>
                    <a:pt x="57" y="223"/>
                  </a:lnTo>
                  <a:lnTo>
                    <a:pt x="56" y="225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5" y="226"/>
                  </a:lnTo>
                  <a:lnTo>
                    <a:pt x="55" y="226"/>
                  </a:lnTo>
                  <a:lnTo>
                    <a:pt x="54" y="226"/>
                  </a:lnTo>
                  <a:lnTo>
                    <a:pt x="54" y="226"/>
                  </a:lnTo>
                  <a:lnTo>
                    <a:pt x="54" y="229"/>
                  </a:lnTo>
                  <a:lnTo>
                    <a:pt x="54" y="231"/>
                  </a:lnTo>
                  <a:lnTo>
                    <a:pt x="54" y="232"/>
                  </a:lnTo>
                  <a:lnTo>
                    <a:pt x="51" y="233"/>
                  </a:lnTo>
                  <a:lnTo>
                    <a:pt x="50" y="235"/>
                  </a:lnTo>
                  <a:lnTo>
                    <a:pt x="47" y="237"/>
                  </a:lnTo>
                  <a:lnTo>
                    <a:pt x="46" y="237"/>
                  </a:lnTo>
                  <a:lnTo>
                    <a:pt x="45" y="237"/>
                  </a:lnTo>
                  <a:lnTo>
                    <a:pt x="44" y="238"/>
                  </a:lnTo>
                  <a:lnTo>
                    <a:pt x="40" y="243"/>
                  </a:lnTo>
                  <a:lnTo>
                    <a:pt x="39" y="244"/>
                  </a:lnTo>
                  <a:lnTo>
                    <a:pt x="39" y="245"/>
                  </a:lnTo>
                  <a:lnTo>
                    <a:pt x="39" y="246"/>
                  </a:lnTo>
                  <a:lnTo>
                    <a:pt x="40" y="246"/>
                  </a:lnTo>
                  <a:lnTo>
                    <a:pt x="40" y="245"/>
                  </a:lnTo>
                  <a:lnTo>
                    <a:pt x="43" y="245"/>
                  </a:lnTo>
                  <a:lnTo>
                    <a:pt x="43" y="245"/>
                  </a:lnTo>
                  <a:lnTo>
                    <a:pt x="43" y="244"/>
                  </a:lnTo>
                  <a:lnTo>
                    <a:pt x="44" y="244"/>
                  </a:lnTo>
                  <a:lnTo>
                    <a:pt x="45" y="244"/>
                  </a:lnTo>
                  <a:lnTo>
                    <a:pt x="46" y="245"/>
                  </a:lnTo>
                  <a:lnTo>
                    <a:pt x="47" y="245"/>
                  </a:lnTo>
                  <a:lnTo>
                    <a:pt x="47" y="246"/>
                  </a:lnTo>
                  <a:lnTo>
                    <a:pt x="48" y="246"/>
                  </a:lnTo>
                  <a:lnTo>
                    <a:pt x="48" y="245"/>
                  </a:lnTo>
                  <a:lnTo>
                    <a:pt x="48" y="245"/>
                  </a:lnTo>
                  <a:lnTo>
                    <a:pt x="48" y="244"/>
                  </a:lnTo>
                  <a:lnTo>
                    <a:pt x="48" y="243"/>
                  </a:lnTo>
                  <a:lnTo>
                    <a:pt x="48" y="243"/>
                  </a:lnTo>
                  <a:lnTo>
                    <a:pt x="48" y="243"/>
                  </a:lnTo>
                  <a:lnTo>
                    <a:pt x="50" y="242"/>
                  </a:lnTo>
                  <a:lnTo>
                    <a:pt x="51" y="241"/>
                  </a:lnTo>
                  <a:lnTo>
                    <a:pt x="51" y="240"/>
                  </a:lnTo>
                  <a:lnTo>
                    <a:pt x="55" y="240"/>
                  </a:lnTo>
                  <a:lnTo>
                    <a:pt x="56" y="239"/>
                  </a:lnTo>
                  <a:lnTo>
                    <a:pt x="58" y="238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3" y="238"/>
                  </a:lnTo>
                  <a:lnTo>
                    <a:pt x="63" y="239"/>
                  </a:lnTo>
                  <a:lnTo>
                    <a:pt x="64" y="239"/>
                  </a:lnTo>
                  <a:lnTo>
                    <a:pt x="63" y="240"/>
                  </a:lnTo>
                  <a:lnTo>
                    <a:pt x="63" y="241"/>
                  </a:lnTo>
                  <a:lnTo>
                    <a:pt x="62" y="242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2" y="244"/>
                  </a:lnTo>
                  <a:lnTo>
                    <a:pt x="62" y="245"/>
                  </a:lnTo>
                  <a:lnTo>
                    <a:pt x="63" y="247"/>
                  </a:lnTo>
                  <a:lnTo>
                    <a:pt x="65" y="251"/>
                  </a:lnTo>
                  <a:lnTo>
                    <a:pt x="65" y="251"/>
                  </a:lnTo>
                  <a:lnTo>
                    <a:pt x="66" y="250"/>
                  </a:lnTo>
                  <a:lnTo>
                    <a:pt x="67" y="250"/>
                  </a:lnTo>
                  <a:lnTo>
                    <a:pt x="66" y="251"/>
                  </a:lnTo>
                  <a:lnTo>
                    <a:pt x="65" y="252"/>
                  </a:lnTo>
                  <a:lnTo>
                    <a:pt x="65" y="252"/>
                  </a:lnTo>
                  <a:lnTo>
                    <a:pt x="65" y="253"/>
                  </a:lnTo>
                  <a:lnTo>
                    <a:pt x="65" y="253"/>
                  </a:lnTo>
                  <a:lnTo>
                    <a:pt x="64" y="255"/>
                  </a:lnTo>
                  <a:lnTo>
                    <a:pt x="63" y="257"/>
                  </a:lnTo>
                  <a:lnTo>
                    <a:pt x="63" y="258"/>
                  </a:lnTo>
                  <a:lnTo>
                    <a:pt x="63" y="259"/>
                  </a:lnTo>
                  <a:lnTo>
                    <a:pt x="65" y="261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7" y="261"/>
                  </a:lnTo>
                  <a:lnTo>
                    <a:pt x="69" y="261"/>
                  </a:lnTo>
                  <a:lnTo>
                    <a:pt x="66" y="263"/>
                  </a:lnTo>
                  <a:lnTo>
                    <a:pt x="65" y="263"/>
                  </a:lnTo>
                  <a:lnTo>
                    <a:pt x="65" y="263"/>
                  </a:lnTo>
                  <a:lnTo>
                    <a:pt x="65" y="264"/>
                  </a:lnTo>
                  <a:lnTo>
                    <a:pt x="65" y="264"/>
                  </a:lnTo>
                  <a:lnTo>
                    <a:pt x="65" y="265"/>
                  </a:lnTo>
                  <a:lnTo>
                    <a:pt x="65" y="266"/>
                  </a:lnTo>
                  <a:lnTo>
                    <a:pt x="65" y="267"/>
                  </a:lnTo>
                  <a:lnTo>
                    <a:pt x="64" y="269"/>
                  </a:lnTo>
                  <a:lnTo>
                    <a:pt x="64" y="271"/>
                  </a:lnTo>
                  <a:lnTo>
                    <a:pt x="63" y="272"/>
                  </a:lnTo>
                  <a:lnTo>
                    <a:pt x="62" y="275"/>
                  </a:lnTo>
                  <a:lnTo>
                    <a:pt x="60" y="278"/>
                  </a:lnTo>
                  <a:lnTo>
                    <a:pt x="55" y="282"/>
                  </a:lnTo>
                  <a:lnTo>
                    <a:pt x="54" y="282"/>
                  </a:lnTo>
                  <a:lnTo>
                    <a:pt x="53" y="283"/>
                  </a:lnTo>
                  <a:lnTo>
                    <a:pt x="52" y="283"/>
                  </a:lnTo>
                  <a:lnTo>
                    <a:pt x="51" y="285"/>
                  </a:lnTo>
                  <a:lnTo>
                    <a:pt x="50" y="285"/>
                  </a:lnTo>
                  <a:lnTo>
                    <a:pt x="49" y="286"/>
                  </a:lnTo>
                  <a:lnTo>
                    <a:pt x="48" y="286"/>
                  </a:lnTo>
                  <a:lnTo>
                    <a:pt x="48" y="286"/>
                  </a:lnTo>
                  <a:lnTo>
                    <a:pt x="48" y="286"/>
                  </a:lnTo>
                  <a:lnTo>
                    <a:pt x="43" y="286"/>
                  </a:lnTo>
                  <a:lnTo>
                    <a:pt x="42" y="287"/>
                  </a:lnTo>
                  <a:lnTo>
                    <a:pt x="42" y="289"/>
                  </a:lnTo>
                  <a:lnTo>
                    <a:pt x="40" y="288"/>
                  </a:lnTo>
                  <a:lnTo>
                    <a:pt x="40" y="288"/>
                  </a:lnTo>
                  <a:lnTo>
                    <a:pt x="39" y="290"/>
                  </a:lnTo>
                  <a:lnTo>
                    <a:pt x="38" y="291"/>
                  </a:lnTo>
                  <a:lnTo>
                    <a:pt x="37" y="292"/>
                  </a:lnTo>
                  <a:lnTo>
                    <a:pt x="36" y="292"/>
                  </a:lnTo>
                  <a:lnTo>
                    <a:pt x="36" y="293"/>
                  </a:lnTo>
                  <a:lnTo>
                    <a:pt x="36" y="294"/>
                  </a:lnTo>
                  <a:lnTo>
                    <a:pt x="35" y="295"/>
                  </a:lnTo>
                  <a:lnTo>
                    <a:pt x="34" y="294"/>
                  </a:lnTo>
                  <a:lnTo>
                    <a:pt x="33" y="294"/>
                  </a:lnTo>
                  <a:lnTo>
                    <a:pt x="32" y="294"/>
                  </a:lnTo>
                  <a:lnTo>
                    <a:pt x="32" y="295"/>
                  </a:lnTo>
                  <a:lnTo>
                    <a:pt x="31" y="295"/>
                  </a:lnTo>
                  <a:lnTo>
                    <a:pt x="31" y="295"/>
                  </a:lnTo>
                  <a:lnTo>
                    <a:pt x="29" y="294"/>
                  </a:lnTo>
                  <a:lnTo>
                    <a:pt x="28" y="294"/>
                  </a:lnTo>
                  <a:lnTo>
                    <a:pt x="27" y="294"/>
                  </a:lnTo>
                  <a:lnTo>
                    <a:pt x="26" y="294"/>
                  </a:lnTo>
                  <a:lnTo>
                    <a:pt x="26" y="295"/>
                  </a:lnTo>
                  <a:lnTo>
                    <a:pt x="26" y="296"/>
                  </a:lnTo>
                  <a:lnTo>
                    <a:pt x="24" y="298"/>
                  </a:lnTo>
                  <a:lnTo>
                    <a:pt x="23" y="298"/>
                  </a:lnTo>
                  <a:lnTo>
                    <a:pt x="22" y="298"/>
                  </a:lnTo>
                  <a:lnTo>
                    <a:pt x="22" y="299"/>
                  </a:lnTo>
                  <a:lnTo>
                    <a:pt x="21" y="300"/>
                  </a:lnTo>
                  <a:lnTo>
                    <a:pt x="20" y="300"/>
                  </a:lnTo>
                  <a:lnTo>
                    <a:pt x="19" y="301"/>
                  </a:lnTo>
                  <a:lnTo>
                    <a:pt x="18" y="301"/>
                  </a:lnTo>
                  <a:lnTo>
                    <a:pt x="19" y="302"/>
                  </a:lnTo>
                  <a:lnTo>
                    <a:pt x="18" y="303"/>
                  </a:lnTo>
                  <a:lnTo>
                    <a:pt x="18" y="303"/>
                  </a:lnTo>
                  <a:lnTo>
                    <a:pt x="19" y="303"/>
                  </a:lnTo>
                  <a:lnTo>
                    <a:pt x="21" y="303"/>
                  </a:lnTo>
                  <a:lnTo>
                    <a:pt x="22" y="303"/>
                  </a:lnTo>
                  <a:lnTo>
                    <a:pt x="22" y="303"/>
                  </a:lnTo>
                  <a:lnTo>
                    <a:pt x="23" y="303"/>
                  </a:lnTo>
                  <a:lnTo>
                    <a:pt x="23" y="304"/>
                  </a:lnTo>
                  <a:lnTo>
                    <a:pt x="23" y="303"/>
                  </a:lnTo>
                  <a:lnTo>
                    <a:pt x="24" y="304"/>
                  </a:lnTo>
                  <a:lnTo>
                    <a:pt x="24" y="305"/>
                  </a:lnTo>
                  <a:lnTo>
                    <a:pt x="24" y="306"/>
                  </a:lnTo>
                  <a:lnTo>
                    <a:pt x="25" y="307"/>
                  </a:lnTo>
                  <a:lnTo>
                    <a:pt x="25" y="308"/>
                  </a:lnTo>
                  <a:lnTo>
                    <a:pt x="24" y="309"/>
                  </a:lnTo>
                  <a:lnTo>
                    <a:pt x="23" y="309"/>
                  </a:lnTo>
                  <a:lnTo>
                    <a:pt x="23" y="310"/>
                  </a:lnTo>
                  <a:lnTo>
                    <a:pt x="22" y="310"/>
                  </a:lnTo>
                  <a:lnTo>
                    <a:pt x="22" y="311"/>
                  </a:lnTo>
                  <a:lnTo>
                    <a:pt x="22" y="311"/>
                  </a:lnTo>
                  <a:lnTo>
                    <a:pt x="21" y="311"/>
                  </a:lnTo>
                  <a:lnTo>
                    <a:pt x="21" y="312"/>
                  </a:lnTo>
                  <a:lnTo>
                    <a:pt x="23" y="312"/>
                  </a:lnTo>
                  <a:lnTo>
                    <a:pt x="23" y="312"/>
                  </a:lnTo>
                  <a:lnTo>
                    <a:pt x="29" y="312"/>
                  </a:lnTo>
                  <a:lnTo>
                    <a:pt x="30" y="312"/>
                  </a:lnTo>
                  <a:lnTo>
                    <a:pt x="32" y="312"/>
                  </a:lnTo>
                  <a:lnTo>
                    <a:pt x="33" y="312"/>
                  </a:lnTo>
                  <a:lnTo>
                    <a:pt x="33" y="311"/>
                  </a:lnTo>
                  <a:lnTo>
                    <a:pt x="33" y="309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2" y="308"/>
                  </a:lnTo>
                  <a:lnTo>
                    <a:pt x="34" y="308"/>
                  </a:lnTo>
                  <a:lnTo>
                    <a:pt x="36" y="307"/>
                  </a:lnTo>
                  <a:lnTo>
                    <a:pt x="36" y="308"/>
                  </a:lnTo>
                  <a:lnTo>
                    <a:pt x="34" y="308"/>
                  </a:lnTo>
                  <a:lnTo>
                    <a:pt x="34" y="310"/>
                  </a:lnTo>
                  <a:lnTo>
                    <a:pt x="34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3" y="312"/>
                  </a:lnTo>
                  <a:lnTo>
                    <a:pt x="31" y="313"/>
                  </a:lnTo>
                  <a:lnTo>
                    <a:pt x="31" y="314"/>
                  </a:lnTo>
                  <a:lnTo>
                    <a:pt x="30" y="314"/>
                  </a:lnTo>
                  <a:lnTo>
                    <a:pt x="29" y="314"/>
                  </a:lnTo>
                  <a:lnTo>
                    <a:pt x="28" y="313"/>
                  </a:lnTo>
                  <a:lnTo>
                    <a:pt x="28" y="314"/>
                  </a:lnTo>
                  <a:lnTo>
                    <a:pt x="24" y="314"/>
                  </a:lnTo>
                  <a:lnTo>
                    <a:pt x="25" y="315"/>
                  </a:lnTo>
                  <a:lnTo>
                    <a:pt x="27" y="316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9" y="319"/>
                  </a:lnTo>
                  <a:lnTo>
                    <a:pt x="31" y="320"/>
                  </a:lnTo>
                  <a:lnTo>
                    <a:pt x="31" y="320"/>
                  </a:lnTo>
                  <a:lnTo>
                    <a:pt x="32" y="319"/>
                  </a:lnTo>
                  <a:lnTo>
                    <a:pt x="33" y="319"/>
                  </a:lnTo>
                  <a:lnTo>
                    <a:pt x="33" y="318"/>
                  </a:lnTo>
                  <a:lnTo>
                    <a:pt x="34" y="317"/>
                  </a:lnTo>
                  <a:lnTo>
                    <a:pt x="35" y="317"/>
                  </a:lnTo>
                  <a:lnTo>
                    <a:pt x="39" y="317"/>
                  </a:lnTo>
                  <a:lnTo>
                    <a:pt x="40" y="316"/>
                  </a:lnTo>
                  <a:lnTo>
                    <a:pt x="40" y="316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2" y="312"/>
                  </a:lnTo>
                  <a:lnTo>
                    <a:pt x="43" y="312"/>
                  </a:lnTo>
                  <a:lnTo>
                    <a:pt x="44" y="311"/>
                  </a:lnTo>
                  <a:lnTo>
                    <a:pt x="45" y="311"/>
                  </a:lnTo>
                  <a:lnTo>
                    <a:pt x="48" y="311"/>
                  </a:lnTo>
                  <a:lnTo>
                    <a:pt x="49" y="311"/>
                  </a:lnTo>
                  <a:lnTo>
                    <a:pt x="51" y="311"/>
                  </a:lnTo>
                  <a:lnTo>
                    <a:pt x="50" y="310"/>
                  </a:lnTo>
                  <a:lnTo>
                    <a:pt x="50" y="309"/>
                  </a:lnTo>
                  <a:lnTo>
                    <a:pt x="51" y="309"/>
                  </a:lnTo>
                  <a:lnTo>
                    <a:pt x="52" y="310"/>
                  </a:lnTo>
                  <a:lnTo>
                    <a:pt x="52" y="309"/>
                  </a:lnTo>
                  <a:lnTo>
                    <a:pt x="53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9"/>
                  </a:lnTo>
                  <a:lnTo>
                    <a:pt x="53" y="309"/>
                  </a:lnTo>
                  <a:lnTo>
                    <a:pt x="53" y="310"/>
                  </a:lnTo>
                  <a:lnTo>
                    <a:pt x="53" y="311"/>
                  </a:lnTo>
                  <a:lnTo>
                    <a:pt x="54" y="311"/>
                  </a:lnTo>
                  <a:lnTo>
                    <a:pt x="55" y="312"/>
                  </a:lnTo>
                  <a:lnTo>
                    <a:pt x="54" y="312"/>
                  </a:lnTo>
                  <a:lnTo>
                    <a:pt x="53" y="312"/>
                  </a:lnTo>
                  <a:lnTo>
                    <a:pt x="53" y="312"/>
                  </a:lnTo>
                  <a:lnTo>
                    <a:pt x="54" y="314"/>
                  </a:lnTo>
                  <a:lnTo>
                    <a:pt x="55" y="314"/>
                  </a:lnTo>
                  <a:lnTo>
                    <a:pt x="56" y="315"/>
                  </a:lnTo>
                  <a:lnTo>
                    <a:pt x="59" y="314"/>
                  </a:lnTo>
                  <a:lnTo>
                    <a:pt x="60" y="314"/>
                  </a:lnTo>
                  <a:lnTo>
                    <a:pt x="62" y="315"/>
                  </a:lnTo>
                  <a:lnTo>
                    <a:pt x="64" y="315"/>
                  </a:lnTo>
                  <a:lnTo>
                    <a:pt x="65" y="314"/>
                  </a:lnTo>
                  <a:lnTo>
                    <a:pt x="65" y="315"/>
                  </a:lnTo>
                  <a:lnTo>
                    <a:pt x="65" y="316"/>
                  </a:lnTo>
                  <a:lnTo>
                    <a:pt x="64" y="317"/>
                  </a:lnTo>
                  <a:lnTo>
                    <a:pt x="62" y="318"/>
                  </a:lnTo>
                  <a:lnTo>
                    <a:pt x="60" y="318"/>
                  </a:lnTo>
                  <a:lnTo>
                    <a:pt x="59" y="318"/>
                  </a:lnTo>
                  <a:lnTo>
                    <a:pt x="58" y="318"/>
                  </a:lnTo>
                  <a:lnTo>
                    <a:pt x="58" y="317"/>
                  </a:lnTo>
                  <a:lnTo>
                    <a:pt x="57" y="318"/>
                  </a:lnTo>
                  <a:lnTo>
                    <a:pt x="57" y="319"/>
                  </a:lnTo>
                  <a:lnTo>
                    <a:pt x="57" y="320"/>
                  </a:lnTo>
                  <a:lnTo>
                    <a:pt x="57" y="320"/>
                  </a:lnTo>
                  <a:lnTo>
                    <a:pt x="56" y="321"/>
                  </a:lnTo>
                  <a:lnTo>
                    <a:pt x="56" y="322"/>
                  </a:lnTo>
                  <a:lnTo>
                    <a:pt x="57" y="322"/>
                  </a:lnTo>
                  <a:lnTo>
                    <a:pt x="59" y="323"/>
                  </a:lnTo>
                  <a:lnTo>
                    <a:pt x="60" y="323"/>
                  </a:lnTo>
                  <a:lnTo>
                    <a:pt x="61" y="323"/>
                  </a:lnTo>
                  <a:lnTo>
                    <a:pt x="62" y="322"/>
                  </a:lnTo>
                  <a:lnTo>
                    <a:pt x="63" y="321"/>
                  </a:lnTo>
                  <a:lnTo>
                    <a:pt x="64" y="322"/>
                  </a:lnTo>
                  <a:lnTo>
                    <a:pt x="65" y="322"/>
                  </a:lnTo>
                  <a:lnTo>
                    <a:pt x="65" y="321"/>
                  </a:lnTo>
                  <a:lnTo>
                    <a:pt x="65" y="321"/>
                  </a:lnTo>
                  <a:lnTo>
                    <a:pt x="65" y="322"/>
                  </a:lnTo>
                  <a:lnTo>
                    <a:pt x="66" y="322"/>
                  </a:lnTo>
                  <a:lnTo>
                    <a:pt x="67" y="322"/>
                  </a:lnTo>
                  <a:lnTo>
                    <a:pt x="67" y="321"/>
                  </a:lnTo>
                  <a:lnTo>
                    <a:pt x="67" y="320"/>
                  </a:lnTo>
                  <a:lnTo>
                    <a:pt x="66" y="320"/>
                  </a:lnTo>
                  <a:lnTo>
                    <a:pt x="66" y="320"/>
                  </a:lnTo>
                  <a:lnTo>
                    <a:pt x="67" y="319"/>
                  </a:lnTo>
                  <a:lnTo>
                    <a:pt x="68" y="319"/>
                  </a:lnTo>
                  <a:lnTo>
                    <a:pt x="71" y="318"/>
                  </a:lnTo>
                  <a:lnTo>
                    <a:pt x="73" y="318"/>
                  </a:lnTo>
                  <a:lnTo>
                    <a:pt x="74" y="319"/>
                  </a:lnTo>
                  <a:lnTo>
                    <a:pt x="74" y="320"/>
                  </a:lnTo>
                  <a:lnTo>
                    <a:pt x="74" y="320"/>
                  </a:lnTo>
                  <a:lnTo>
                    <a:pt x="75" y="321"/>
                  </a:lnTo>
                  <a:lnTo>
                    <a:pt x="75" y="322"/>
                  </a:lnTo>
                  <a:lnTo>
                    <a:pt x="76" y="323"/>
                  </a:lnTo>
                  <a:lnTo>
                    <a:pt x="76" y="324"/>
                  </a:lnTo>
                  <a:lnTo>
                    <a:pt x="77" y="325"/>
                  </a:lnTo>
                  <a:lnTo>
                    <a:pt x="76" y="325"/>
                  </a:lnTo>
                  <a:lnTo>
                    <a:pt x="76" y="326"/>
                  </a:lnTo>
                  <a:lnTo>
                    <a:pt x="77" y="327"/>
                  </a:lnTo>
                  <a:lnTo>
                    <a:pt x="78" y="328"/>
                  </a:lnTo>
                  <a:lnTo>
                    <a:pt x="79" y="328"/>
                  </a:lnTo>
                  <a:lnTo>
                    <a:pt x="80" y="328"/>
                  </a:lnTo>
                  <a:lnTo>
                    <a:pt x="82" y="329"/>
                  </a:lnTo>
                  <a:lnTo>
                    <a:pt x="83" y="330"/>
                  </a:lnTo>
                  <a:lnTo>
                    <a:pt x="84" y="331"/>
                  </a:lnTo>
                  <a:lnTo>
                    <a:pt x="93" y="332"/>
                  </a:lnTo>
                  <a:lnTo>
                    <a:pt x="97" y="331"/>
                  </a:lnTo>
                  <a:lnTo>
                    <a:pt x="98" y="331"/>
                  </a:lnTo>
                  <a:lnTo>
                    <a:pt x="99" y="330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9" y="328"/>
                  </a:lnTo>
                  <a:lnTo>
                    <a:pt x="99" y="327"/>
                  </a:lnTo>
                  <a:lnTo>
                    <a:pt x="100" y="326"/>
                  </a:lnTo>
                  <a:lnTo>
                    <a:pt x="101" y="326"/>
                  </a:lnTo>
                  <a:lnTo>
                    <a:pt x="102" y="325"/>
                  </a:lnTo>
                  <a:lnTo>
                    <a:pt x="104" y="324"/>
                  </a:lnTo>
                  <a:lnTo>
                    <a:pt x="105" y="323"/>
                  </a:lnTo>
                  <a:lnTo>
                    <a:pt x="106" y="322"/>
                  </a:lnTo>
                  <a:lnTo>
                    <a:pt x="107" y="322"/>
                  </a:lnTo>
                  <a:lnTo>
                    <a:pt x="107" y="323"/>
                  </a:lnTo>
                  <a:lnTo>
                    <a:pt x="108" y="323"/>
                  </a:lnTo>
                  <a:lnTo>
                    <a:pt x="109" y="323"/>
                  </a:lnTo>
                  <a:lnTo>
                    <a:pt x="111" y="322"/>
                  </a:lnTo>
                  <a:lnTo>
                    <a:pt x="112" y="322"/>
                  </a:lnTo>
                  <a:lnTo>
                    <a:pt x="114" y="320"/>
                  </a:lnTo>
                  <a:lnTo>
                    <a:pt x="116" y="320"/>
                  </a:lnTo>
                  <a:lnTo>
                    <a:pt x="116" y="320"/>
                  </a:lnTo>
                  <a:lnTo>
                    <a:pt x="117" y="319"/>
                  </a:lnTo>
                  <a:lnTo>
                    <a:pt x="120" y="315"/>
                  </a:lnTo>
                  <a:lnTo>
                    <a:pt x="120" y="314"/>
                  </a:lnTo>
                  <a:lnTo>
                    <a:pt x="123" y="312"/>
                  </a:lnTo>
                  <a:lnTo>
                    <a:pt x="124" y="312"/>
                  </a:lnTo>
                  <a:lnTo>
                    <a:pt x="124" y="312"/>
                  </a:lnTo>
                  <a:lnTo>
                    <a:pt x="125" y="311"/>
                  </a:lnTo>
                  <a:lnTo>
                    <a:pt x="125" y="311"/>
                  </a:lnTo>
                  <a:lnTo>
                    <a:pt x="126" y="310"/>
                  </a:lnTo>
                  <a:lnTo>
                    <a:pt x="127" y="310"/>
                  </a:lnTo>
                  <a:lnTo>
                    <a:pt x="127" y="309"/>
                  </a:lnTo>
                  <a:lnTo>
                    <a:pt x="128" y="308"/>
                  </a:lnTo>
                  <a:lnTo>
                    <a:pt x="128" y="309"/>
                  </a:lnTo>
                  <a:lnTo>
                    <a:pt x="128" y="310"/>
                  </a:lnTo>
                  <a:lnTo>
                    <a:pt x="127" y="311"/>
                  </a:lnTo>
                  <a:lnTo>
                    <a:pt x="125" y="312"/>
                  </a:lnTo>
                  <a:lnTo>
                    <a:pt x="124" y="313"/>
                  </a:lnTo>
                  <a:lnTo>
                    <a:pt x="122" y="316"/>
                  </a:lnTo>
                  <a:lnTo>
                    <a:pt x="121" y="316"/>
                  </a:lnTo>
                  <a:lnTo>
                    <a:pt x="121" y="317"/>
                  </a:lnTo>
                  <a:lnTo>
                    <a:pt x="121" y="318"/>
                  </a:lnTo>
                  <a:lnTo>
                    <a:pt x="121" y="319"/>
                  </a:lnTo>
                  <a:lnTo>
                    <a:pt x="120" y="319"/>
                  </a:lnTo>
                  <a:lnTo>
                    <a:pt x="119" y="319"/>
                  </a:lnTo>
                  <a:lnTo>
                    <a:pt x="116" y="325"/>
                  </a:lnTo>
                  <a:lnTo>
                    <a:pt x="116" y="326"/>
                  </a:lnTo>
                  <a:lnTo>
                    <a:pt x="115" y="326"/>
                  </a:lnTo>
                  <a:lnTo>
                    <a:pt x="114" y="327"/>
                  </a:lnTo>
                  <a:lnTo>
                    <a:pt x="113" y="327"/>
                  </a:lnTo>
                  <a:lnTo>
                    <a:pt x="112" y="327"/>
                  </a:lnTo>
                  <a:lnTo>
                    <a:pt x="111" y="328"/>
                  </a:lnTo>
                  <a:lnTo>
                    <a:pt x="108" y="330"/>
                  </a:lnTo>
                  <a:lnTo>
                    <a:pt x="108" y="331"/>
                  </a:lnTo>
                  <a:lnTo>
                    <a:pt x="107" y="331"/>
                  </a:lnTo>
                  <a:lnTo>
                    <a:pt x="106" y="332"/>
                  </a:lnTo>
                  <a:lnTo>
                    <a:pt x="107" y="333"/>
                  </a:lnTo>
                  <a:lnTo>
                    <a:pt x="107" y="334"/>
                  </a:lnTo>
                  <a:lnTo>
                    <a:pt x="106" y="334"/>
                  </a:lnTo>
                  <a:lnTo>
                    <a:pt x="106" y="335"/>
                  </a:lnTo>
                  <a:lnTo>
                    <a:pt x="106" y="336"/>
                  </a:lnTo>
                  <a:lnTo>
                    <a:pt x="105" y="337"/>
                  </a:lnTo>
                  <a:lnTo>
                    <a:pt x="105" y="338"/>
                  </a:lnTo>
                  <a:lnTo>
                    <a:pt x="105" y="340"/>
                  </a:lnTo>
                  <a:lnTo>
                    <a:pt x="105" y="341"/>
                  </a:lnTo>
                  <a:lnTo>
                    <a:pt x="105" y="342"/>
                  </a:lnTo>
                  <a:lnTo>
                    <a:pt x="105" y="343"/>
                  </a:lnTo>
                  <a:lnTo>
                    <a:pt x="104" y="345"/>
                  </a:lnTo>
                  <a:lnTo>
                    <a:pt x="104" y="344"/>
                  </a:lnTo>
                  <a:lnTo>
                    <a:pt x="104" y="343"/>
                  </a:lnTo>
                  <a:lnTo>
                    <a:pt x="103" y="343"/>
                  </a:lnTo>
                  <a:lnTo>
                    <a:pt x="101" y="344"/>
                  </a:lnTo>
                  <a:lnTo>
                    <a:pt x="99" y="344"/>
                  </a:lnTo>
                  <a:lnTo>
                    <a:pt x="97" y="344"/>
                  </a:lnTo>
                  <a:lnTo>
                    <a:pt x="94" y="345"/>
                  </a:lnTo>
                  <a:lnTo>
                    <a:pt x="90" y="345"/>
                  </a:lnTo>
                  <a:lnTo>
                    <a:pt x="89" y="345"/>
                  </a:lnTo>
                  <a:lnTo>
                    <a:pt x="88" y="343"/>
                  </a:lnTo>
                  <a:lnTo>
                    <a:pt x="84" y="342"/>
                  </a:lnTo>
                  <a:lnTo>
                    <a:pt x="81" y="342"/>
                  </a:lnTo>
                  <a:lnTo>
                    <a:pt x="75" y="341"/>
                  </a:lnTo>
                  <a:lnTo>
                    <a:pt x="74" y="342"/>
                  </a:lnTo>
                  <a:lnTo>
                    <a:pt x="73" y="342"/>
                  </a:lnTo>
                  <a:lnTo>
                    <a:pt x="70" y="342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2" y="343"/>
                  </a:lnTo>
                  <a:lnTo>
                    <a:pt x="58" y="345"/>
                  </a:lnTo>
                  <a:lnTo>
                    <a:pt x="59" y="345"/>
                  </a:lnTo>
                  <a:lnTo>
                    <a:pt x="59" y="346"/>
                  </a:lnTo>
                  <a:lnTo>
                    <a:pt x="59" y="346"/>
                  </a:lnTo>
                  <a:lnTo>
                    <a:pt x="59" y="347"/>
                  </a:lnTo>
                  <a:lnTo>
                    <a:pt x="57" y="346"/>
                  </a:lnTo>
                  <a:lnTo>
                    <a:pt x="57" y="347"/>
                  </a:lnTo>
                  <a:lnTo>
                    <a:pt x="58" y="348"/>
                  </a:lnTo>
                  <a:lnTo>
                    <a:pt x="58" y="349"/>
                  </a:lnTo>
                  <a:lnTo>
                    <a:pt x="59" y="350"/>
                  </a:lnTo>
                  <a:lnTo>
                    <a:pt x="59" y="351"/>
                  </a:lnTo>
                  <a:lnTo>
                    <a:pt x="58" y="351"/>
                  </a:lnTo>
                  <a:lnTo>
                    <a:pt x="58" y="352"/>
                  </a:lnTo>
                  <a:lnTo>
                    <a:pt x="56" y="354"/>
                  </a:lnTo>
                  <a:lnTo>
                    <a:pt x="55" y="355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1" y="354"/>
                  </a:lnTo>
                  <a:lnTo>
                    <a:pt x="50" y="354"/>
                  </a:lnTo>
                  <a:lnTo>
                    <a:pt x="47" y="354"/>
                  </a:lnTo>
                  <a:lnTo>
                    <a:pt x="47" y="355"/>
                  </a:lnTo>
                  <a:lnTo>
                    <a:pt x="47" y="356"/>
                  </a:lnTo>
                  <a:lnTo>
                    <a:pt x="47" y="357"/>
                  </a:lnTo>
                  <a:lnTo>
                    <a:pt x="47" y="359"/>
                  </a:lnTo>
                  <a:lnTo>
                    <a:pt x="46" y="359"/>
                  </a:lnTo>
                  <a:lnTo>
                    <a:pt x="46" y="362"/>
                  </a:lnTo>
                  <a:lnTo>
                    <a:pt x="46" y="367"/>
                  </a:lnTo>
                  <a:lnTo>
                    <a:pt x="45" y="370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2" y="372"/>
                  </a:lnTo>
                  <a:lnTo>
                    <a:pt x="40" y="375"/>
                  </a:lnTo>
                  <a:lnTo>
                    <a:pt x="39" y="375"/>
                  </a:lnTo>
                  <a:lnTo>
                    <a:pt x="39" y="376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8" y="379"/>
                  </a:lnTo>
                  <a:lnTo>
                    <a:pt x="38" y="380"/>
                  </a:lnTo>
                  <a:lnTo>
                    <a:pt x="36" y="380"/>
                  </a:lnTo>
                  <a:lnTo>
                    <a:pt x="33" y="380"/>
                  </a:lnTo>
                  <a:lnTo>
                    <a:pt x="32" y="380"/>
                  </a:lnTo>
                  <a:lnTo>
                    <a:pt x="32" y="381"/>
                  </a:lnTo>
                  <a:lnTo>
                    <a:pt x="32" y="382"/>
                  </a:lnTo>
                  <a:lnTo>
                    <a:pt x="33" y="383"/>
                  </a:lnTo>
                  <a:lnTo>
                    <a:pt x="34" y="383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2" y="384"/>
                  </a:lnTo>
                  <a:lnTo>
                    <a:pt x="31" y="384"/>
                  </a:lnTo>
                  <a:lnTo>
                    <a:pt x="31" y="383"/>
                  </a:lnTo>
                  <a:lnTo>
                    <a:pt x="31" y="382"/>
                  </a:lnTo>
                  <a:lnTo>
                    <a:pt x="31" y="381"/>
                  </a:lnTo>
                  <a:lnTo>
                    <a:pt x="31" y="381"/>
                  </a:lnTo>
                  <a:lnTo>
                    <a:pt x="31" y="382"/>
                  </a:lnTo>
                  <a:lnTo>
                    <a:pt x="30" y="382"/>
                  </a:lnTo>
                  <a:lnTo>
                    <a:pt x="29" y="383"/>
                  </a:lnTo>
                  <a:lnTo>
                    <a:pt x="28" y="384"/>
                  </a:lnTo>
                  <a:lnTo>
                    <a:pt x="28" y="385"/>
                  </a:lnTo>
                  <a:lnTo>
                    <a:pt x="28" y="387"/>
                  </a:lnTo>
                  <a:lnTo>
                    <a:pt x="28" y="389"/>
                  </a:lnTo>
                  <a:lnTo>
                    <a:pt x="27" y="389"/>
                  </a:lnTo>
                  <a:lnTo>
                    <a:pt x="27" y="390"/>
                  </a:lnTo>
                  <a:lnTo>
                    <a:pt x="24" y="391"/>
                  </a:lnTo>
                  <a:lnTo>
                    <a:pt x="23" y="391"/>
                  </a:lnTo>
                  <a:lnTo>
                    <a:pt x="23" y="392"/>
                  </a:lnTo>
                  <a:lnTo>
                    <a:pt x="23" y="393"/>
                  </a:lnTo>
                  <a:lnTo>
                    <a:pt x="23" y="393"/>
                  </a:lnTo>
                  <a:lnTo>
                    <a:pt x="23" y="394"/>
                  </a:lnTo>
                  <a:lnTo>
                    <a:pt x="23" y="394"/>
                  </a:lnTo>
                  <a:lnTo>
                    <a:pt x="22" y="395"/>
                  </a:lnTo>
                  <a:lnTo>
                    <a:pt x="18" y="400"/>
                  </a:lnTo>
                  <a:lnTo>
                    <a:pt x="16" y="401"/>
                  </a:lnTo>
                  <a:lnTo>
                    <a:pt x="14" y="401"/>
                  </a:lnTo>
                  <a:lnTo>
                    <a:pt x="14" y="402"/>
                  </a:lnTo>
                  <a:lnTo>
                    <a:pt x="14" y="403"/>
                  </a:lnTo>
                  <a:lnTo>
                    <a:pt x="13" y="404"/>
                  </a:lnTo>
                  <a:lnTo>
                    <a:pt x="12" y="403"/>
                  </a:lnTo>
                  <a:lnTo>
                    <a:pt x="11" y="402"/>
                  </a:lnTo>
                  <a:lnTo>
                    <a:pt x="10" y="402"/>
                  </a:lnTo>
                  <a:lnTo>
                    <a:pt x="8" y="403"/>
                  </a:lnTo>
                  <a:lnTo>
                    <a:pt x="7" y="404"/>
                  </a:lnTo>
                  <a:lnTo>
                    <a:pt x="5" y="405"/>
                  </a:lnTo>
                  <a:lnTo>
                    <a:pt x="4" y="406"/>
                  </a:lnTo>
                  <a:lnTo>
                    <a:pt x="3" y="406"/>
                  </a:lnTo>
                  <a:lnTo>
                    <a:pt x="3" y="406"/>
                  </a:lnTo>
                  <a:lnTo>
                    <a:pt x="3" y="407"/>
                  </a:lnTo>
                  <a:lnTo>
                    <a:pt x="2" y="407"/>
                  </a:lnTo>
                  <a:lnTo>
                    <a:pt x="2" y="408"/>
                  </a:lnTo>
                  <a:lnTo>
                    <a:pt x="3" y="409"/>
                  </a:lnTo>
                  <a:lnTo>
                    <a:pt x="3" y="410"/>
                  </a:lnTo>
                  <a:lnTo>
                    <a:pt x="2" y="410"/>
                  </a:lnTo>
                  <a:lnTo>
                    <a:pt x="3" y="412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1"/>
                  </a:lnTo>
                  <a:lnTo>
                    <a:pt x="9" y="410"/>
                  </a:lnTo>
                  <a:lnTo>
                    <a:pt x="9" y="409"/>
                  </a:lnTo>
                  <a:lnTo>
                    <a:pt x="9" y="408"/>
                  </a:lnTo>
                  <a:lnTo>
                    <a:pt x="10" y="407"/>
                  </a:lnTo>
                  <a:lnTo>
                    <a:pt x="11" y="407"/>
                  </a:lnTo>
                  <a:lnTo>
                    <a:pt x="12" y="407"/>
                  </a:lnTo>
                  <a:lnTo>
                    <a:pt x="14" y="408"/>
                  </a:lnTo>
                  <a:lnTo>
                    <a:pt x="15" y="409"/>
                  </a:lnTo>
                  <a:lnTo>
                    <a:pt x="17" y="410"/>
                  </a:lnTo>
                  <a:lnTo>
                    <a:pt x="18" y="410"/>
                  </a:lnTo>
                  <a:lnTo>
                    <a:pt x="19" y="411"/>
                  </a:lnTo>
                  <a:lnTo>
                    <a:pt x="20" y="413"/>
                  </a:lnTo>
                  <a:lnTo>
                    <a:pt x="20" y="414"/>
                  </a:lnTo>
                  <a:lnTo>
                    <a:pt x="20" y="414"/>
                  </a:lnTo>
                  <a:lnTo>
                    <a:pt x="21" y="414"/>
                  </a:lnTo>
                  <a:lnTo>
                    <a:pt x="21" y="415"/>
                  </a:lnTo>
                  <a:lnTo>
                    <a:pt x="22" y="416"/>
                  </a:lnTo>
                  <a:lnTo>
                    <a:pt x="22" y="417"/>
                  </a:lnTo>
                  <a:lnTo>
                    <a:pt x="22" y="416"/>
                  </a:lnTo>
                  <a:lnTo>
                    <a:pt x="23" y="415"/>
                  </a:lnTo>
                  <a:lnTo>
                    <a:pt x="23" y="414"/>
                  </a:lnTo>
                  <a:lnTo>
                    <a:pt x="24" y="414"/>
                  </a:lnTo>
                  <a:lnTo>
                    <a:pt x="25" y="414"/>
                  </a:lnTo>
                  <a:lnTo>
                    <a:pt x="26" y="413"/>
                  </a:lnTo>
                  <a:lnTo>
                    <a:pt x="27" y="412"/>
                  </a:lnTo>
                  <a:lnTo>
                    <a:pt x="27" y="411"/>
                  </a:lnTo>
                  <a:lnTo>
                    <a:pt x="26" y="410"/>
                  </a:lnTo>
                  <a:lnTo>
                    <a:pt x="25" y="410"/>
                  </a:lnTo>
                  <a:lnTo>
                    <a:pt x="25" y="409"/>
                  </a:lnTo>
                  <a:lnTo>
                    <a:pt x="26" y="408"/>
                  </a:lnTo>
                  <a:lnTo>
                    <a:pt x="26" y="407"/>
                  </a:lnTo>
                  <a:lnTo>
                    <a:pt x="27" y="406"/>
                  </a:lnTo>
                  <a:lnTo>
                    <a:pt x="28" y="406"/>
                  </a:lnTo>
                  <a:lnTo>
                    <a:pt x="27" y="406"/>
                  </a:lnTo>
                  <a:lnTo>
                    <a:pt x="27" y="405"/>
                  </a:lnTo>
                  <a:lnTo>
                    <a:pt x="27" y="404"/>
                  </a:lnTo>
                  <a:lnTo>
                    <a:pt x="28" y="403"/>
                  </a:lnTo>
                  <a:lnTo>
                    <a:pt x="29" y="404"/>
                  </a:lnTo>
                  <a:lnTo>
                    <a:pt x="29" y="406"/>
                  </a:lnTo>
                  <a:lnTo>
                    <a:pt x="29" y="406"/>
                  </a:lnTo>
                  <a:lnTo>
                    <a:pt x="31" y="404"/>
                  </a:lnTo>
                  <a:lnTo>
                    <a:pt x="31" y="403"/>
                  </a:lnTo>
                  <a:lnTo>
                    <a:pt x="33" y="403"/>
                  </a:lnTo>
                  <a:lnTo>
                    <a:pt x="33" y="402"/>
                  </a:lnTo>
                  <a:lnTo>
                    <a:pt x="34" y="401"/>
                  </a:lnTo>
                  <a:lnTo>
                    <a:pt x="35" y="401"/>
                  </a:lnTo>
                  <a:lnTo>
                    <a:pt x="37" y="401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8" y="399"/>
                  </a:lnTo>
                  <a:lnTo>
                    <a:pt x="38" y="398"/>
                  </a:lnTo>
                  <a:lnTo>
                    <a:pt x="38" y="397"/>
                  </a:lnTo>
                  <a:lnTo>
                    <a:pt x="39" y="397"/>
                  </a:lnTo>
                  <a:lnTo>
                    <a:pt x="39" y="397"/>
                  </a:lnTo>
                  <a:lnTo>
                    <a:pt x="39" y="396"/>
                  </a:lnTo>
                  <a:lnTo>
                    <a:pt x="39" y="395"/>
                  </a:lnTo>
                  <a:lnTo>
                    <a:pt x="40" y="395"/>
                  </a:lnTo>
                  <a:lnTo>
                    <a:pt x="40" y="395"/>
                  </a:lnTo>
                  <a:lnTo>
                    <a:pt x="41" y="395"/>
                  </a:lnTo>
                  <a:lnTo>
                    <a:pt x="41" y="394"/>
                  </a:lnTo>
                  <a:lnTo>
                    <a:pt x="42" y="396"/>
                  </a:lnTo>
                  <a:lnTo>
                    <a:pt x="48" y="395"/>
                  </a:lnTo>
                  <a:lnTo>
                    <a:pt x="49" y="395"/>
                  </a:lnTo>
                  <a:lnTo>
                    <a:pt x="52" y="393"/>
                  </a:lnTo>
                  <a:lnTo>
                    <a:pt x="54" y="393"/>
                  </a:lnTo>
                  <a:lnTo>
                    <a:pt x="57" y="394"/>
                  </a:lnTo>
                  <a:lnTo>
                    <a:pt x="58" y="394"/>
                  </a:lnTo>
                  <a:lnTo>
                    <a:pt x="58" y="395"/>
                  </a:lnTo>
                  <a:lnTo>
                    <a:pt x="59" y="396"/>
                  </a:lnTo>
                  <a:lnTo>
                    <a:pt x="60" y="396"/>
                  </a:lnTo>
                  <a:lnTo>
                    <a:pt x="60" y="395"/>
                  </a:lnTo>
                  <a:lnTo>
                    <a:pt x="60" y="394"/>
                  </a:lnTo>
                  <a:lnTo>
                    <a:pt x="59" y="394"/>
                  </a:lnTo>
                  <a:lnTo>
                    <a:pt x="60" y="393"/>
                  </a:lnTo>
                  <a:lnTo>
                    <a:pt x="59" y="393"/>
                  </a:lnTo>
                  <a:lnTo>
                    <a:pt x="58" y="393"/>
                  </a:lnTo>
                  <a:lnTo>
                    <a:pt x="60" y="393"/>
                  </a:lnTo>
                  <a:lnTo>
                    <a:pt x="59" y="392"/>
                  </a:lnTo>
                  <a:lnTo>
                    <a:pt x="57" y="393"/>
                  </a:lnTo>
                  <a:lnTo>
                    <a:pt x="57" y="392"/>
                  </a:lnTo>
                  <a:lnTo>
                    <a:pt x="58" y="392"/>
                  </a:lnTo>
                  <a:lnTo>
                    <a:pt x="59" y="391"/>
                  </a:lnTo>
                  <a:lnTo>
                    <a:pt x="59" y="390"/>
                  </a:lnTo>
                  <a:lnTo>
                    <a:pt x="58" y="389"/>
                  </a:lnTo>
                  <a:lnTo>
                    <a:pt x="59" y="389"/>
                  </a:lnTo>
                  <a:lnTo>
                    <a:pt x="59" y="389"/>
                  </a:lnTo>
                  <a:lnTo>
                    <a:pt x="60" y="388"/>
                  </a:lnTo>
                  <a:lnTo>
                    <a:pt x="60" y="389"/>
                  </a:lnTo>
                  <a:lnTo>
                    <a:pt x="61" y="388"/>
                  </a:lnTo>
                  <a:lnTo>
                    <a:pt x="61" y="389"/>
                  </a:lnTo>
                  <a:lnTo>
                    <a:pt x="60" y="389"/>
                  </a:lnTo>
                  <a:lnTo>
                    <a:pt x="60" y="390"/>
                  </a:lnTo>
                  <a:lnTo>
                    <a:pt x="60" y="391"/>
                  </a:lnTo>
                  <a:lnTo>
                    <a:pt x="61" y="392"/>
                  </a:lnTo>
                  <a:lnTo>
                    <a:pt x="61" y="393"/>
                  </a:lnTo>
                  <a:lnTo>
                    <a:pt x="62" y="393"/>
                  </a:lnTo>
                  <a:lnTo>
                    <a:pt x="64" y="393"/>
                  </a:lnTo>
                  <a:lnTo>
                    <a:pt x="63" y="394"/>
                  </a:lnTo>
                  <a:lnTo>
                    <a:pt x="64" y="395"/>
                  </a:lnTo>
                  <a:lnTo>
                    <a:pt x="65" y="396"/>
                  </a:lnTo>
                  <a:lnTo>
                    <a:pt x="65" y="397"/>
                  </a:lnTo>
                  <a:lnTo>
                    <a:pt x="65" y="397"/>
                  </a:lnTo>
                  <a:lnTo>
                    <a:pt x="65" y="397"/>
                  </a:lnTo>
                  <a:lnTo>
                    <a:pt x="65" y="397"/>
                  </a:lnTo>
                  <a:lnTo>
                    <a:pt x="66" y="397"/>
                  </a:lnTo>
                  <a:lnTo>
                    <a:pt x="68" y="396"/>
                  </a:lnTo>
                  <a:lnTo>
                    <a:pt x="71" y="398"/>
                  </a:lnTo>
                  <a:lnTo>
                    <a:pt x="74" y="401"/>
                  </a:lnTo>
                  <a:lnTo>
                    <a:pt x="75" y="402"/>
                  </a:lnTo>
                  <a:lnTo>
                    <a:pt x="76" y="402"/>
                  </a:lnTo>
                  <a:lnTo>
                    <a:pt x="77" y="402"/>
                  </a:lnTo>
                  <a:lnTo>
                    <a:pt x="78" y="402"/>
                  </a:lnTo>
                  <a:lnTo>
                    <a:pt x="80" y="402"/>
                  </a:lnTo>
                  <a:lnTo>
                    <a:pt x="81" y="401"/>
                  </a:lnTo>
                  <a:lnTo>
                    <a:pt x="80" y="400"/>
                  </a:lnTo>
                  <a:lnTo>
                    <a:pt x="81" y="398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82" y="396"/>
                  </a:lnTo>
                  <a:lnTo>
                    <a:pt x="82" y="396"/>
                  </a:lnTo>
                  <a:lnTo>
                    <a:pt x="83" y="395"/>
                  </a:lnTo>
                  <a:lnTo>
                    <a:pt x="83" y="394"/>
                  </a:lnTo>
                  <a:lnTo>
                    <a:pt x="84" y="394"/>
                  </a:lnTo>
                  <a:lnTo>
                    <a:pt x="85" y="394"/>
                  </a:lnTo>
                  <a:lnTo>
                    <a:pt x="85" y="393"/>
                  </a:lnTo>
                  <a:lnTo>
                    <a:pt x="86" y="393"/>
                  </a:lnTo>
                  <a:lnTo>
                    <a:pt x="86" y="392"/>
                  </a:lnTo>
                  <a:lnTo>
                    <a:pt x="86" y="391"/>
                  </a:lnTo>
                  <a:lnTo>
                    <a:pt x="85" y="391"/>
                  </a:lnTo>
                  <a:lnTo>
                    <a:pt x="84" y="390"/>
                  </a:lnTo>
                  <a:lnTo>
                    <a:pt x="84" y="389"/>
                  </a:lnTo>
                  <a:lnTo>
                    <a:pt x="84" y="389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88"/>
                  </a:lnTo>
                  <a:lnTo>
                    <a:pt x="86" y="386"/>
                  </a:lnTo>
                  <a:lnTo>
                    <a:pt x="86" y="384"/>
                  </a:lnTo>
                  <a:lnTo>
                    <a:pt x="86" y="382"/>
                  </a:lnTo>
                  <a:lnTo>
                    <a:pt x="86" y="381"/>
                  </a:lnTo>
                  <a:lnTo>
                    <a:pt x="87" y="380"/>
                  </a:lnTo>
                  <a:lnTo>
                    <a:pt x="87" y="380"/>
                  </a:lnTo>
                  <a:lnTo>
                    <a:pt x="88" y="379"/>
                  </a:lnTo>
                  <a:lnTo>
                    <a:pt x="88" y="378"/>
                  </a:lnTo>
                  <a:lnTo>
                    <a:pt x="87" y="376"/>
                  </a:lnTo>
                  <a:lnTo>
                    <a:pt x="87" y="375"/>
                  </a:lnTo>
                  <a:lnTo>
                    <a:pt x="88" y="375"/>
                  </a:lnTo>
                  <a:lnTo>
                    <a:pt x="88" y="377"/>
                  </a:lnTo>
                  <a:lnTo>
                    <a:pt x="89" y="378"/>
                  </a:lnTo>
                  <a:lnTo>
                    <a:pt x="90" y="379"/>
                  </a:lnTo>
                  <a:lnTo>
                    <a:pt x="91" y="379"/>
                  </a:lnTo>
                  <a:lnTo>
                    <a:pt x="93" y="377"/>
                  </a:lnTo>
                  <a:lnTo>
                    <a:pt x="94" y="376"/>
                  </a:lnTo>
                  <a:lnTo>
                    <a:pt x="94" y="375"/>
                  </a:lnTo>
                  <a:lnTo>
                    <a:pt x="95" y="375"/>
                  </a:lnTo>
                  <a:lnTo>
                    <a:pt x="97" y="374"/>
                  </a:lnTo>
                  <a:lnTo>
                    <a:pt x="98" y="373"/>
                  </a:lnTo>
                  <a:lnTo>
                    <a:pt x="99" y="373"/>
                  </a:lnTo>
                  <a:lnTo>
                    <a:pt x="99" y="374"/>
                  </a:lnTo>
                  <a:lnTo>
                    <a:pt x="100" y="374"/>
                  </a:lnTo>
                  <a:lnTo>
                    <a:pt x="101" y="373"/>
                  </a:lnTo>
                  <a:lnTo>
                    <a:pt x="102" y="372"/>
                  </a:lnTo>
                  <a:lnTo>
                    <a:pt x="103" y="372"/>
                  </a:lnTo>
                  <a:lnTo>
                    <a:pt x="104" y="372"/>
                  </a:lnTo>
                  <a:lnTo>
                    <a:pt x="105" y="372"/>
                  </a:lnTo>
                  <a:lnTo>
                    <a:pt x="107" y="371"/>
                  </a:lnTo>
                  <a:lnTo>
                    <a:pt x="108" y="371"/>
                  </a:lnTo>
                  <a:lnTo>
                    <a:pt x="108" y="371"/>
                  </a:lnTo>
                  <a:lnTo>
                    <a:pt x="109" y="371"/>
                  </a:lnTo>
                  <a:lnTo>
                    <a:pt x="116" y="373"/>
                  </a:lnTo>
                  <a:lnTo>
                    <a:pt x="125" y="380"/>
                  </a:lnTo>
                  <a:lnTo>
                    <a:pt x="125" y="381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6" y="382"/>
                  </a:lnTo>
                  <a:lnTo>
                    <a:pt x="126" y="381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6" y="377"/>
                  </a:lnTo>
                  <a:lnTo>
                    <a:pt x="127" y="377"/>
                  </a:lnTo>
                  <a:lnTo>
                    <a:pt x="128" y="376"/>
                  </a:lnTo>
                  <a:lnTo>
                    <a:pt x="129" y="377"/>
                  </a:lnTo>
                  <a:lnTo>
                    <a:pt x="136" y="378"/>
                  </a:lnTo>
                  <a:lnTo>
                    <a:pt x="139" y="380"/>
                  </a:lnTo>
                  <a:lnTo>
                    <a:pt x="140" y="380"/>
                  </a:lnTo>
                  <a:lnTo>
                    <a:pt x="143" y="380"/>
                  </a:lnTo>
                  <a:lnTo>
                    <a:pt x="143" y="379"/>
                  </a:lnTo>
                  <a:lnTo>
                    <a:pt x="145" y="377"/>
                  </a:lnTo>
                  <a:lnTo>
                    <a:pt x="144" y="376"/>
                  </a:lnTo>
                  <a:lnTo>
                    <a:pt x="144" y="375"/>
                  </a:lnTo>
                  <a:lnTo>
                    <a:pt x="144" y="374"/>
                  </a:lnTo>
                  <a:lnTo>
                    <a:pt x="143" y="374"/>
                  </a:lnTo>
                  <a:lnTo>
                    <a:pt x="142" y="374"/>
                  </a:lnTo>
                  <a:lnTo>
                    <a:pt x="142" y="374"/>
                  </a:lnTo>
                  <a:lnTo>
                    <a:pt x="141" y="372"/>
                  </a:lnTo>
                  <a:lnTo>
                    <a:pt x="140" y="373"/>
                  </a:lnTo>
                  <a:lnTo>
                    <a:pt x="139" y="373"/>
                  </a:lnTo>
                  <a:lnTo>
                    <a:pt x="141" y="371"/>
                  </a:lnTo>
                  <a:lnTo>
                    <a:pt x="142" y="371"/>
                  </a:lnTo>
                  <a:lnTo>
                    <a:pt x="142" y="372"/>
                  </a:lnTo>
                  <a:lnTo>
                    <a:pt x="142" y="371"/>
                  </a:lnTo>
                  <a:lnTo>
                    <a:pt x="144" y="372"/>
                  </a:lnTo>
                  <a:lnTo>
                    <a:pt x="144" y="373"/>
                  </a:lnTo>
                  <a:lnTo>
                    <a:pt x="145" y="373"/>
                  </a:lnTo>
                  <a:lnTo>
                    <a:pt x="146" y="372"/>
                  </a:lnTo>
                  <a:lnTo>
                    <a:pt x="147" y="372"/>
                  </a:lnTo>
                  <a:lnTo>
                    <a:pt x="147" y="371"/>
                  </a:lnTo>
                  <a:lnTo>
                    <a:pt x="148" y="371"/>
                  </a:lnTo>
                  <a:lnTo>
                    <a:pt x="149" y="371"/>
                  </a:lnTo>
                  <a:lnTo>
                    <a:pt x="150" y="371"/>
                  </a:lnTo>
                  <a:lnTo>
                    <a:pt x="150" y="371"/>
                  </a:lnTo>
                  <a:lnTo>
                    <a:pt x="151" y="371"/>
                  </a:lnTo>
                  <a:lnTo>
                    <a:pt x="152" y="371"/>
                  </a:lnTo>
                  <a:lnTo>
                    <a:pt x="153" y="371"/>
                  </a:lnTo>
                  <a:lnTo>
                    <a:pt x="154" y="371"/>
                  </a:lnTo>
                  <a:lnTo>
                    <a:pt x="157" y="371"/>
                  </a:lnTo>
                  <a:lnTo>
                    <a:pt x="158" y="371"/>
                  </a:lnTo>
                  <a:lnTo>
                    <a:pt x="159" y="372"/>
                  </a:lnTo>
                  <a:lnTo>
                    <a:pt x="159" y="371"/>
                  </a:lnTo>
                  <a:lnTo>
                    <a:pt x="160" y="371"/>
                  </a:lnTo>
                  <a:lnTo>
                    <a:pt x="161" y="371"/>
                  </a:lnTo>
                  <a:lnTo>
                    <a:pt x="162" y="370"/>
                  </a:lnTo>
                  <a:lnTo>
                    <a:pt x="163" y="370"/>
                  </a:lnTo>
                  <a:lnTo>
                    <a:pt x="165" y="370"/>
                  </a:lnTo>
                  <a:lnTo>
                    <a:pt x="165" y="369"/>
                  </a:lnTo>
                  <a:lnTo>
                    <a:pt x="167" y="368"/>
                  </a:lnTo>
                  <a:lnTo>
                    <a:pt x="168" y="368"/>
                  </a:lnTo>
                  <a:lnTo>
                    <a:pt x="168" y="367"/>
                  </a:lnTo>
                  <a:lnTo>
                    <a:pt x="168" y="366"/>
                  </a:lnTo>
                  <a:lnTo>
                    <a:pt x="165" y="363"/>
                  </a:lnTo>
                  <a:lnTo>
                    <a:pt x="164" y="362"/>
                  </a:lnTo>
                  <a:lnTo>
                    <a:pt x="163" y="361"/>
                  </a:lnTo>
                  <a:lnTo>
                    <a:pt x="167" y="363"/>
                  </a:lnTo>
                  <a:lnTo>
                    <a:pt x="168" y="364"/>
                  </a:lnTo>
                  <a:lnTo>
                    <a:pt x="169" y="365"/>
                  </a:lnTo>
                  <a:lnTo>
                    <a:pt x="171" y="366"/>
                  </a:lnTo>
                  <a:lnTo>
                    <a:pt x="172" y="367"/>
                  </a:lnTo>
                  <a:lnTo>
                    <a:pt x="172" y="367"/>
                  </a:lnTo>
                  <a:lnTo>
                    <a:pt x="172" y="368"/>
                  </a:lnTo>
                  <a:lnTo>
                    <a:pt x="173" y="368"/>
                  </a:lnTo>
                  <a:lnTo>
                    <a:pt x="173" y="369"/>
                  </a:lnTo>
                  <a:lnTo>
                    <a:pt x="174" y="369"/>
                  </a:lnTo>
                  <a:lnTo>
                    <a:pt x="175" y="369"/>
                  </a:lnTo>
                  <a:lnTo>
                    <a:pt x="175" y="368"/>
                  </a:lnTo>
                  <a:lnTo>
                    <a:pt x="175" y="367"/>
                  </a:lnTo>
                  <a:lnTo>
                    <a:pt x="175" y="366"/>
                  </a:lnTo>
                  <a:lnTo>
                    <a:pt x="174" y="365"/>
                  </a:lnTo>
                  <a:lnTo>
                    <a:pt x="176" y="364"/>
                  </a:lnTo>
                  <a:lnTo>
                    <a:pt x="177" y="365"/>
                  </a:lnTo>
                  <a:lnTo>
                    <a:pt x="176" y="366"/>
                  </a:lnTo>
                  <a:lnTo>
                    <a:pt x="176" y="367"/>
                  </a:lnTo>
                  <a:lnTo>
                    <a:pt x="176" y="368"/>
                  </a:lnTo>
                  <a:lnTo>
                    <a:pt x="176" y="369"/>
                  </a:lnTo>
                  <a:lnTo>
                    <a:pt x="177" y="369"/>
                  </a:lnTo>
                  <a:lnTo>
                    <a:pt x="178" y="368"/>
                  </a:lnTo>
                  <a:lnTo>
                    <a:pt x="178" y="366"/>
                  </a:lnTo>
                  <a:lnTo>
                    <a:pt x="179" y="365"/>
                  </a:lnTo>
                  <a:lnTo>
                    <a:pt x="180" y="365"/>
                  </a:lnTo>
                  <a:lnTo>
                    <a:pt x="181" y="365"/>
                  </a:lnTo>
                  <a:lnTo>
                    <a:pt x="182" y="365"/>
                  </a:lnTo>
                  <a:lnTo>
                    <a:pt x="183" y="365"/>
                  </a:lnTo>
                  <a:lnTo>
                    <a:pt x="183" y="366"/>
                  </a:lnTo>
                  <a:lnTo>
                    <a:pt x="184" y="366"/>
                  </a:lnTo>
                  <a:lnTo>
                    <a:pt x="184" y="367"/>
                  </a:lnTo>
                  <a:lnTo>
                    <a:pt x="185" y="367"/>
                  </a:lnTo>
                  <a:lnTo>
                    <a:pt x="185" y="368"/>
                  </a:lnTo>
                  <a:lnTo>
                    <a:pt x="184" y="368"/>
                  </a:lnTo>
                  <a:lnTo>
                    <a:pt x="184" y="369"/>
                  </a:lnTo>
                  <a:lnTo>
                    <a:pt x="184" y="370"/>
                  </a:lnTo>
                  <a:lnTo>
                    <a:pt x="187" y="371"/>
                  </a:lnTo>
                  <a:lnTo>
                    <a:pt x="188" y="371"/>
                  </a:lnTo>
                  <a:lnTo>
                    <a:pt x="189" y="371"/>
                  </a:lnTo>
                  <a:lnTo>
                    <a:pt x="189" y="370"/>
                  </a:lnTo>
                  <a:lnTo>
                    <a:pt x="190" y="370"/>
                  </a:lnTo>
                  <a:lnTo>
                    <a:pt x="191" y="370"/>
                  </a:lnTo>
                  <a:lnTo>
                    <a:pt x="196" y="368"/>
                  </a:lnTo>
                  <a:lnTo>
                    <a:pt x="202" y="368"/>
                  </a:lnTo>
                  <a:lnTo>
                    <a:pt x="208" y="366"/>
                  </a:lnTo>
                  <a:lnTo>
                    <a:pt x="209" y="366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1" y="366"/>
                  </a:lnTo>
                  <a:lnTo>
                    <a:pt x="218" y="369"/>
                  </a:lnTo>
                  <a:lnTo>
                    <a:pt x="219" y="369"/>
                  </a:lnTo>
                  <a:lnTo>
                    <a:pt x="220" y="369"/>
                  </a:lnTo>
                  <a:lnTo>
                    <a:pt x="221" y="370"/>
                  </a:lnTo>
                  <a:lnTo>
                    <a:pt x="222" y="370"/>
                  </a:lnTo>
                  <a:lnTo>
                    <a:pt x="222" y="371"/>
                  </a:lnTo>
                  <a:lnTo>
                    <a:pt x="224" y="371"/>
                  </a:lnTo>
                  <a:lnTo>
                    <a:pt x="226" y="371"/>
                  </a:lnTo>
                  <a:lnTo>
                    <a:pt x="227" y="371"/>
                  </a:lnTo>
                  <a:lnTo>
                    <a:pt x="228" y="371"/>
                  </a:lnTo>
                  <a:lnTo>
                    <a:pt x="229" y="369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2" y="367"/>
                  </a:lnTo>
                  <a:lnTo>
                    <a:pt x="233" y="366"/>
                  </a:lnTo>
                  <a:lnTo>
                    <a:pt x="241" y="364"/>
                  </a:lnTo>
                  <a:lnTo>
                    <a:pt x="243" y="363"/>
                  </a:lnTo>
                  <a:lnTo>
                    <a:pt x="246" y="360"/>
                  </a:lnTo>
                  <a:lnTo>
                    <a:pt x="248" y="359"/>
                  </a:lnTo>
                  <a:lnTo>
                    <a:pt x="251" y="360"/>
                  </a:lnTo>
                  <a:lnTo>
                    <a:pt x="253" y="361"/>
                  </a:lnTo>
                  <a:lnTo>
                    <a:pt x="255" y="361"/>
                  </a:lnTo>
                  <a:lnTo>
                    <a:pt x="254" y="358"/>
                  </a:lnTo>
                  <a:lnTo>
                    <a:pt x="254" y="356"/>
                  </a:lnTo>
                  <a:lnTo>
                    <a:pt x="254" y="355"/>
                  </a:lnTo>
                  <a:lnTo>
                    <a:pt x="257" y="353"/>
                  </a:lnTo>
                  <a:lnTo>
                    <a:pt x="258" y="352"/>
                  </a:lnTo>
                  <a:lnTo>
                    <a:pt x="258" y="351"/>
                  </a:lnTo>
                  <a:lnTo>
                    <a:pt x="259" y="351"/>
                  </a:lnTo>
                  <a:lnTo>
                    <a:pt x="261" y="351"/>
                  </a:lnTo>
                  <a:lnTo>
                    <a:pt x="262" y="350"/>
                  </a:lnTo>
                  <a:lnTo>
                    <a:pt x="263" y="350"/>
                  </a:lnTo>
                  <a:lnTo>
                    <a:pt x="264" y="350"/>
                  </a:lnTo>
                  <a:lnTo>
                    <a:pt x="265" y="350"/>
                  </a:lnTo>
                  <a:lnTo>
                    <a:pt x="266" y="349"/>
                  </a:lnTo>
                  <a:lnTo>
                    <a:pt x="269" y="348"/>
                  </a:lnTo>
                  <a:lnTo>
                    <a:pt x="270" y="346"/>
                  </a:lnTo>
                  <a:lnTo>
                    <a:pt x="270" y="345"/>
                  </a:lnTo>
                  <a:lnTo>
                    <a:pt x="271" y="343"/>
                  </a:lnTo>
                  <a:lnTo>
                    <a:pt x="270" y="340"/>
                  </a:lnTo>
                  <a:lnTo>
                    <a:pt x="270" y="338"/>
                  </a:lnTo>
                  <a:lnTo>
                    <a:pt x="270" y="337"/>
                  </a:lnTo>
                  <a:lnTo>
                    <a:pt x="270" y="336"/>
                  </a:lnTo>
                  <a:lnTo>
                    <a:pt x="271" y="336"/>
                  </a:lnTo>
                  <a:lnTo>
                    <a:pt x="271" y="335"/>
                  </a:lnTo>
                  <a:lnTo>
                    <a:pt x="272" y="335"/>
                  </a:lnTo>
                  <a:lnTo>
                    <a:pt x="272" y="332"/>
                  </a:lnTo>
                  <a:lnTo>
                    <a:pt x="271" y="332"/>
                  </a:lnTo>
                  <a:lnTo>
                    <a:pt x="259" y="333"/>
                  </a:lnTo>
                  <a:lnTo>
                    <a:pt x="254" y="335"/>
                  </a:lnTo>
                  <a:lnTo>
                    <a:pt x="246" y="334"/>
                  </a:lnTo>
                  <a:lnTo>
                    <a:pt x="246" y="333"/>
                  </a:lnTo>
                  <a:lnTo>
                    <a:pt x="245" y="332"/>
                  </a:lnTo>
                  <a:lnTo>
                    <a:pt x="245" y="331"/>
                  </a:lnTo>
                  <a:lnTo>
                    <a:pt x="244" y="330"/>
                  </a:lnTo>
                  <a:lnTo>
                    <a:pt x="244" y="330"/>
                  </a:lnTo>
                  <a:lnTo>
                    <a:pt x="244" y="331"/>
                  </a:lnTo>
                  <a:lnTo>
                    <a:pt x="244" y="332"/>
                  </a:lnTo>
                  <a:lnTo>
                    <a:pt x="243" y="332"/>
                  </a:lnTo>
                  <a:lnTo>
                    <a:pt x="239" y="332"/>
                  </a:lnTo>
                  <a:lnTo>
                    <a:pt x="239" y="331"/>
                  </a:lnTo>
                  <a:lnTo>
                    <a:pt x="238" y="331"/>
                  </a:lnTo>
                  <a:lnTo>
                    <a:pt x="238" y="330"/>
                  </a:lnTo>
                  <a:lnTo>
                    <a:pt x="239" y="330"/>
                  </a:lnTo>
                  <a:lnTo>
                    <a:pt x="240" y="329"/>
                  </a:lnTo>
                  <a:lnTo>
                    <a:pt x="242" y="329"/>
                  </a:lnTo>
                  <a:lnTo>
                    <a:pt x="244" y="329"/>
                  </a:lnTo>
                  <a:lnTo>
                    <a:pt x="244" y="329"/>
                  </a:lnTo>
                  <a:lnTo>
                    <a:pt x="244" y="329"/>
                  </a:lnTo>
                  <a:lnTo>
                    <a:pt x="244" y="328"/>
                  </a:lnTo>
                  <a:lnTo>
                    <a:pt x="244" y="328"/>
                  </a:lnTo>
                  <a:lnTo>
                    <a:pt x="237" y="327"/>
                  </a:lnTo>
                  <a:lnTo>
                    <a:pt x="236" y="327"/>
                  </a:lnTo>
                  <a:lnTo>
                    <a:pt x="236" y="328"/>
                  </a:lnTo>
                  <a:lnTo>
                    <a:pt x="236" y="329"/>
                  </a:lnTo>
                  <a:lnTo>
                    <a:pt x="235" y="329"/>
                  </a:lnTo>
                  <a:lnTo>
                    <a:pt x="234" y="329"/>
                  </a:lnTo>
                  <a:lnTo>
                    <a:pt x="234" y="328"/>
                  </a:lnTo>
                  <a:lnTo>
                    <a:pt x="235" y="328"/>
                  </a:lnTo>
                  <a:lnTo>
                    <a:pt x="235" y="327"/>
                  </a:lnTo>
                  <a:lnTo>
                    <a:pt x="235" y="326"/>
                  </a:lnTo>
                  <a:lnTo>
                    <a:pt x="236" y="326"/>
                  </a:lnTo>
                  <a:lnTo>
                    <a:pt x="237" y="325"/>
                  </a:lnTo>
                  <a:lnTo>
                    <a:pt x="238" y="325"/>
                  </a:lnTo>
                  <a:lnTo>
                    <a:pt x="239" y="325"/>
                  </a:lnTo>
                  <a:lnTo>
                    <a:pt x="240" y="325"/>
                  </a:lnTo>
                  <a:lnTo>
                    <a:pt x="241" y="324"/>
                  </a:lnTo>
                  <a:lnTo>
                    <a:pt x="242" y="324"/>
                  </a:lnTo>
                  <a:lnTo>
                    <a:pt x="242" y="323"/>
                  </a:lnTo>
                  <a:lnTo>
                    <a:pt x="243" y="324"/>
                  </a:lnTo>
                  <a:lnTo>
                    <a:pt x="244" y="323"/>
                  </a:lnTo>
                  <a:lnTo>
                    <a:pt x="246" y="324"/>
                  </a:lnTo>
                  <a:lnTo>
                    <a:pt x="248" y="323"/>
                  </a:lnTo>
                  <a:lnTo>
                    <a:pt x="249" y="323"/>
                  </a:lnTo>
                  <a:lnTo>
                    <a:pt x="251" y="322"/>
                  </a:lnTo>
                  <a:lnTo>
                    <a:pt x="253" y="320"/>
                  </a:lnTo>
                  <a:lnTo>
                    <a:pt x="253" y="319"/>
                  </a:lnTo>
                  <a:lnTo>
                    <a:pt x="253" y="318"/>
                  </a:lnTo>
                  <a:lnTo>
                    <a:pt x="253" y="318"/>
                  </a:lnTo>
                  <a:lnTo>
                    <a:pt x="253" y="317"/>
                  </a:lnTo>
                  <a:lnTo>
                    <a:pt x="253" y="315"/>
                  </a:lnTo>
                  <a:lnTo>
                    <a:pt x="253" y="314"/>
                  </a:lnTo>
                  <a:lnTo>
                    <a:pt x="253" y="313"/>
                  </a:lnTo>
                  <a:lnTo>
                    <a:pt x="253" y="312"/>
                  </a:lnTo>
                  <a:lnTo>
                    <a:pt x="253" y="312"/>
                  </a:lnTo>
                  <a:lnTo>
                    <a:pt x="253" y="311"/>
                  </a:lnTo>
                  <a:lnTo>
                    <a:pt x="251" y="312"/>
                  </a:lnTo>
                  <a:lnTo>
                    <a:pt x="250" y="312"/>
                  </a:lnTo>
                  <a:lnTo>
                    <a:pt x="247" y="312"/>
                  </a:lnTo>
                  <a:lnTo>
                    <a:pt x="246" y="313"/>
                  </a:lnTo>
                  <a:lnTo>
                    <a:pt x="245" y="312"/>
                  </a:lnTo>
                  <a:lnTo>
                    <a:pt x="244" y="312"/>
                  </a:lnTo>
                  <a:lnTo>
                    <a:pt x="244" y="312"/>
                  </a:lnTo>
                  <a:lnTo>
                    <a:pt x="244" y="312"/>
                  </a:lnTo>
                  <a:lnTo>
                    <a:pt x="246" y="311"/>
                  </a:lnTo>
                  <a:lnTo>
                    <a:pt x="247" y="311"/>
                  </a:lnTo>
                  <a:lnTo>
                    <a:pt x="248" y="311"/>
                  </a:lnTo>
                  <a:lnTo>
                    <a:pt x="249" y="312"/>
                  </a:lnTo>
                  <a:lnTo>
                    <a:pt x="250" y="311"/>
                  </a:lnTo>
                  <a:lnTo>
                    <a:pt x="251" y="311"/>
                  </a:lnTo>
                  <a:lnTo>
                    <a:pt x="251" y="310"/>
                  </a:lnTo>
                  <a:lnTo>
                    <a:pt x="251" y="309"/>
                  </a:lnTo>
                  <a:lnTo>
                    <a:pt x="251" y="308"/>
                  </a:lnTo>
                  <a:lnTo>
                    <a:pt x="252" y="308"/>
                  </a:lnTo>
                  <a:lnTo>
                    <a:pt x="253" y="307"/>
                  </a:lnTo>
                  <a:lnTo>
                    <a:pt x="254" y="307"/>
                  </a:lnTo>
                  <a:lnTo>
                    <a:pt x="254" y="306"/>
                  </a:lnTo>
                  <a:lnTo>
                    <a:pt x="255" y="305"/>
                  </a:lnTo>
                  <a:lnTo>
                    <a:pt x="255" y="306"/>
                  </a:lnTo>
                  <a:lnTo>
                    <a:pt x="256" y="307"/>
                  </a:lnTo>
                  <a:lnTo>
                    <a:pt x="257" y="308"/>
                  </a:lnTo>
                  <a:lnTo>
                    <a:pt x="258" y="308"/>
                  </a:lnTo>
                  <a:lnTo>
                    <a:pt x="258" y="309"/>
                  </a:lnTo>
                  <a:lnTo>
                    <a:pt x="260" y="308"/>
                  </a:lnTo>
                  <a:lnTo>
                    <a:pt x="261" y="308"/>
                  </a:lnTo>
                  <a:lnTo>
                    <a:pt x="263" y="307"/>
                  </a:lnTo>
                  <a:lnTo>
                    <a:pt x="266" y="305"/>
                  </a:lnTo>
                  <a:lnTo>
                    <a:pt x="266" y="304"/>
                  </a:lnTo>
                  <a:lnTo>
                    <a:pt x="266" y="303"/>
                  </a:lnTo>
                  <a:lnTo>
                    <a:pt x="265" y="303"/>
                  </a:lnTo>
                  <a:lnTo>
                    <a:pt x="263" y="303"/>
                  </a:lnTo>
                  <a:lnTo>
                    <a:pt x="262" y="303"/>
                  </a:lnTo>
                  <a:lnTo>
                    <a:pt x="266" y="300"/>
                  </a:lnTo>
                  <a:lnTo>
                    <a:pt x="266" y="298"/>
                  </a:lnTo>
                  <a:lnTo>
                    <a:pt x="265" y="299"/>
                  </a:lnTo>
                  <a:lnTo>
                    <a:pt x="259" y="298"/>
                  </a:lnTo>
                  <a:lnTo>
                    <a:pt x="261" y="297"/>
                  </a:lnTo>
                  <a:lnTo>
                    <a:pt x="261" y="297"/>
                  </a:lnTo>
                  <a:lnTo>
                    <a:pt x="262" y="298"/>
                  </a:lnTo>
                  <a:lnTo>
                    <a:pt x="263" y="298"/>
                  </a:lnTo>
                  <a:lnTo>
                    <a:pt x="264" y="298"/>
                  </a:lnTo>
                  <a:lnTo>
                    <a:pt x="264" y="297"/>
                  </a:lnTo>
                  <a:lnTo>
                    <a:pt x="265" y="298"/>
                  </a:lnTo>
                  <a:lnTo>
                    <a:pt x="265" y="297"/>
                  </a:lnTo>
                  <a:lnTo>
                    <a:pt x="266" y="296"/>
                  </a:lnTo>
                  <a:lnTo>
                    <a:pt x="268" y="299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71" y="295"/>
                  </a:lnTo>
                  <a:lnTo>
                    <a:pt x="272" y="294"/>
                  </a:lnTo>
                  <a:lnTo>
                    <a:pt x="273" y="293"/>
                  </a:lnTo>
                  <a:lnTo>
                    <a:pt x="273" y="292"/>
                  </a:lnTo>
                  <a:lnTo>
                    <a:pt x="274" y="292"/>
                  </a:lnTo>
                  <a:lnTo>
                    <a:pt x="275" y="291"/>
                  </a:lnTo>
                  <a:lnTo>
                    <a:pt x="278" y="290"/>
                  </a:lnTo>
                  <a:lnTo>
                    <a:pt x="278" y="289"/>
                  </a:lnTo>
                  <a:lnTo>
                    <a:pt x="278" y="288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79" y="285"/>
                  </a:lnTo>
                  <a:lnTo>
                    <a:pt x="279" y="283"/>
                  </a:lnTo>
                  <a:lnTo>
                    <a:pt x="279" y="280"/>
                  </a:lnTo>
                  <a:lnTo>
                    <a:pt x="279" y="278"/>
                  </a:lnTo>
                  <a:lnTo>
                    <a:pt x="279" y="278"/>
                  </a:lnTo>
                  <a:lnTo>
                    <a:pt x="280" y="275"/>
                  </a:lnTo>
                  <a:lnTo>
                    <a:pt x="282" y="270"/>
                  </a:lnTo>
                  <a:lnTo>
                    <a:pt x="282" y="269"/>
                  </a:lnTo>
                  <a:lnTo>
                    <a:pt x="284" y="266"/>
                  </a:lnTo>
                  <a:lnTo>
                    <a:pt x="284" y="265"/>
                  </a:lnTo>
                  <a:lnTo>
                    <a:pt x="283" y="262"/>
                  </a:lnTo>
                  <a:lnTo>
                    <a:pt x="283" y="261"/>
                  </a:lnTo>
                  <a:lnTo>
                    <a:pt x="283" y="259"/>
                  </a:lnTo>
                  <a:lnTo>
                    <a:pt x="283" y="258"/>
                  </a:lnTo>
                  <a:lnTo>
                    <a:pt x="283" y="257"/>
                  </a:lnTo>
                  <a:lnTo>
                    <a:pt x="283" y="255"/>
                  </a:lnTo>
                  <a:lnTo>
                    <a:pt x="282" y="253"/>
                  </a:lnTo>
                  <a:lnTo>
                    <a:pt x="281" y="250"/>
                  </a:lnTo>
                  <a:lnTo>
                    <a:pt x="280" y="248"/>
                  </a:lnTo>
                  <a:lnTo>
                    <a:pt x="279" y="247"/>
                  </a:lnTo>
                  <a:lnTo>
                    <a:pt x="270" y="240"/>
                  </a:lnTo>
                  <a:lnTo>
                    <a:pt x="266" y="238"/>
                  </a:lnTo>
                  <a:lnTo>
                    <a:pt x="254" y="235"/>
                  </a:lnTo>
                  <a:lnTo>
                    <a:pt x="254" y="235"/>
                  </a:lnTo>
                  <a:lnTo>
                    <a:pt x="255" y="235"/>
                  </a:lnTo>
                  <a:lnTo>
                    <a:pt x="256" y="235"/>
                  </a:lnTo>
                  <a:lnTo>
                    <a:pt x="254" y="236"/>
                  </a:lnTo>
                  <a:lnTo>
                    <a:pt x="253" y="236"/>
                  </a:lnTo>
                  <a:lnTo>
                    <a:pt x="251" y="235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4" y="235"/>
                  </a:lnTo>
                  <a:lnTo>
                    <a:pt x="244" y="235"/>
                  </a:lnTo>
                  <a:lnTo>
                    <a:pt x="243" y="235"/>
                  </a:lnTo>
                  <a:lnTo>
                    <a:pt x="241" y="235"/>
                  </a:lnTo>
                  <a:lnTo>
                    <a:pt x="239" y="235"/>
                  </a:lnTo>
                  <a:lnTo>
                    <a:pt x="236" y="236"/>
                  </a:lnTo>
                  <a:lnTo>
                    <a:pt x="236" y="237"/>
                  </a:lnTo>
                  <a:lnTo>
                    <a:pt x="236" y="239"/>
                  </a:lnTo>
                  <a:lnTo>
                    <a:pt x="236" y="240"/>
                  </a:lnTo>
                  <a:lnTo>
                    <a:pt x="235" y="242"/>
                  </a:lnTo>
                  <a:lnTo>
                    <a:pt x="235" y="243"/>
                  </a:lnTo>
                  <a:lnTo>
                    <a:pt x="234" y="243"/>
                  </a:lnTo>
                  <a:lnTo>
                    <a:pt x="233" y="244"/>
                  </a:lnTo>
                  <a:lnTo>
                    <a:pt x="232" y="246"/>
                  </a:lnTo>
                  <a:lnTo>
                    <a:pt x="232" y="247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8" y="245"/>
                  </a:lnTo>
                  <a:lnTo>
                    <a:pt x="227" y="245"/>
                  </a:lnTo>
                  <a:lnTo>
                    <a:pt x="227" y="245"/>
                  </a:lnTo>
                  <a:lnTo>
                    <a:pt x="226" y="244"/>
                  </a:lnTo>
                  <a:lnTo>
                    <a:pt x="224" y="243"/>
                  </a:lnTo>
                  <a:lnTo>
                    <a:pt x="223" y="242"/>
                  </a:lnTo>
                  <a:lnTo>
                    <a:pt x="222" y="242"/>
                  </a:lnTo>
                  <a:lnTo>
                    <a:pt x="221" y="241"/>
                  </a:lnTo>
                  <a:lnTo>
                    <a:pt x="221" y="240"/>
                  </a:lnTo>
                  <a:lnTo>
                    <a:pt x="219" y="241"/>
                  </a:lnTo>
                  <a:lnTo>
                    <a:pt x="218" y="241"/>
                  </a:lnTo>
                  <a:lnTo>
                    <a:pt x="218" y="240"/>
                  </a:lnTo>
                  <a:lnTo>
                    <a:pt x="219" y="239"/>
                  </a:lnTo>
                  <a:lnTo>
                    <a:pt x="219" y="238"/>
                  </a:lnTo>
                  <a:lnTo>
                    <a:pt x="219" y="238"/>
                  </a:lnTo>
                  <a:lnTo>
                    <a:pt x="220" y="237"/>
                  </a:lnTo>
                  <a:lnTo>
                    <a:pt x="224" y="233"/>
                  </a:lnTo>
                  <a:lnTo>
                    <a:pt x="224" y="232"/>
                  </a:lnTo>
                  <a:lnTo>
                    <a:pt x="225" y="232"/>
                  </a:lnTo>
                  <a:lnTo>
                    <a:pt x="228" y="228"/>
                  </a:lnTo>
                  <a:lnTo>
                    <a:pt x="229" y="228"/>
                  </a:lnTo>
                  <a:lnTo>
                    <a:pt x="230" y="227"/>
                  </a:lnTo>
                  <a:lnTo>
                    <a:pt x="231" y="224"/>
                  </a:lnTo>
                  <a:lnTo>
                    <a:pt x="231" y="221"/>
                  </a:lnTo>
                  <a:lnTo>
                    <a:pt x="231" y="219"/>
                  </a:lnTo>
                  <a:lnTo>
                    <a:pt x="227" y="210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27" y="208"/>
                  </a:lnTo>
                  <a:lnTo>
                    <a:pt x="226" y="207"/>
                  </a:lnTo>
                  <a:lnTo>
                    <a:pt x="225" y="206"/>
                  </a:lnTo>
                  <a:lnTo>
                    <a:pt x="224" y="206"/>
                  </a:lnTo>
                  <a:lnTo>
                    <a:pt x="224" y="205"/>
                  </a:lnTo>
                  <a:lnTo>
                    <a:pt x="224" y="204"/>
                  </a:lnTo>
                  <a:lnTo>
                    <a:pt x="223" y="203"/>
                  </a:lnTo>
                  <a:lnTo>
                    <a:pt x="223" y="202"/>
                  </a:lnTo>
                  <a:lnTo>
                    <a:pt x="222" y="202"/>
                  </a:lnTo>
                  <a:lnTo>
                    <a:pt x="221" y="202"/>
                  </a:lnTo>
                  <a:lnTo>
                    <a:pt x="218" y="200"/>
                  </a:lnTo>
                  <a:lnTo>
                    <a:pt x="216" y="198"/>
                  </a:lnTo>
                  <a:lnTo>
                    <a:pt x="215" y="198"/>
                  </a:lnTo>
                  <a:lnTo>
                    <a:pt x="214" y="197"/>
                  </a:lnTo>
                  <a:lnTo>
                    <a:pt x="212" y="195"/>
                  </a:lnTo>
                  <a:lnTo>
                    <a:pt x="210" y="194"/>
                  </a:lnTo>
                  <a:lnTo>
                    <a:pt x="208" y="190"/>
                  </a:lnTo>
                  <a:lnTo>
                    <a:pt x="207" y="189"/>
                  </a:lnTo>
                  <a:lnTo>
                    <a:pt x="206" y="188"/>
                  </a:lnTo>
                  <a:lnTo>
                    <a:pt x="199" y="190"/>
                  </a:lnTo>
                  <a:lnTo>
                    <a:pt x="198" y="191"/>
                  </a:lnTo>
                  <a:lnTo>
                    <a:pt x="197" y="191"/>
                  </a:lnTo>
                  <a:lnTo>
                    <a:pt x="197" y="190"/>
                  </a:lnTo>
                  <a:lnTo>
                    <a:pt x="196" y="190"/>
                  </a:lnTo>
                  <a:lnTo>
                    <a:pt x="194" y="189"/>
                  </a:lnTo>
                  <a:lnTo>
                    <a:pt x="193" y="188"/>
                  </a:lnTo>
                  <a:lnTo>
                    <a:pt x="193" y="188"/>
                  </a:lnTo>
                  <a:lnTo>
                    <a:pt x="193" y="189"/>
                  </a:lnTo>
                  <a:lnTo>
                    <a:pt x="192" y="190"/>
                  </a:lnTo>
                  <a:lnTo>
                    <a:pt x="191" y="189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5" y="187"/>
                  </a:lnTo>
                  <a:lnTo>
                    <a:pt x="196" y="188"/>
                  </a:lnTo>
                  <a:lnTo>
                    <a:pt x="197" y="188"/>
                  </a:lnTo>
                  <a:lnTo>
                    <a:pt x="198" y="188"/>
                  </a:lnTo>
                  <a:lnTo>
                    <a:pt x="201" y="188"/>
                  </a:lnTo>
                  <a:lnTo>
                    <a:pt x="201" y="188"/>
                  </a:lnTo>
                  <a:lnTo>
                    <a:pt x="206" y="186"/>
                  </a:lnTo>
                  <a:lnTo>
                    <a:pt x="207" y="186"/>
                  </a:lnTo>
                  <a:lnTo>
                    <a:pt x="208" y="187"/>
                  </a:lnTo>
                  <a:lnTo>
                    <a:pt x="210" y="188"/>
                  </a:lnTo>
                  <a:lnTo>
                    <a:pt x="213" y="192"/>
                  </a:lnTo>
                  <a:lnTo>
                    <a:pt x="214" y="193"/>
                  </a:lnTo>
                  <a:lnTo>
                    <a:pt x="215" y="193"/>
                  </a:lnTo>
                  <a:lnTo>
                    <a:pt x="215" y="194"/>
                  </a:lnTo>
                  <a:lnTo>
                    <a:pt x="216" y="194"/>
                  </a:lnTo>
                  <a:lnTo>
                    <a:pt x="217" y="193"/>
                  </a:lnTo>
                  <a:lnTo>
                    <a:pt x="218" y="192"/>
                  </a:lnTo>
                  <a:lnTo>
                    <a:pt x="219" y="192"/>
                  </a:lnTo>
                  <a:lnTo>
                    <a:pt x="219" y="193"/>
                  </a:lnTo>
                  <a:lnTo>
                    <a:pt x="221" y="194"/>
                  </a:lnTo>
                  <a:lnTo>
                    <a:pt x="222" y="194"/>
                  </a:lnTo>
                  <a:lnTo>
                    <a:pt x="223" y="195"/>
                  </a:lnTo>
                  <a:lnTo>
                    <a:pt x="222" y="192"/>
                  </a:lnTo>
                  <a:lnTo>
                    <a:pt x="216" y="183"/>
                  </a:lnTo>
                  <a:lnTo>
                    <a:pt x="212" y="176"/>
                  </a:lnTo>
                  <a:lnTo>
                    <a:pt x="211" y="175"/>
                  </a:lnTo>
                  <a:lnTo>
                    <a:pt x="210" y="170"/>
                  </a:lnTo>
                  <a:lnTo>
                    <a:pt x="210" y="168"/>
                  </a:lnTo>
                  <a:lnTo>
                    <a:pt x="210" y="166"/>
                  </a:lnTo>
                  <a:lnTo>
                    <a:pt x="211" y="165"/>
                  </a:lnTo>
                  <a:lnTo>
                    <a:pt x="215" y="163"/>
                  </a:lnTo>
                  <a:lnTo>
                    <a:pt x="214" y="161"/>
                  </a:lnTo>
                  <a:lnTo>
                    <a:pt x="209" y="159"/>
                  </a:lnTo>
                  <a:lnTo>
                    <a:pt x="208" y="158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07" y="156"/>
                  </a:lnTo>
                  <a:lnTo>
                    <a:pt x="206" y="156"/>
                  </a:lnTo>
                  <a:lnTo>
                    <a:pt x="206" y="155"/>
                  </a:lnTo>
                  <a:lnTo>
                    <a:pt x="204" y="155"/>
                  </a:lnTo>
                  <a:lnTo>
                    <a:pt x="203" y="154"/>
                  </a:lnTo>
                  <a:lnTo>
                    <a:pt x="203" y="153"/>
                  </a:lnTo>
                  <a:lnTo>
                    <a:pt x="202" y="153"/>
                  </a:lnTo>
                  <a:lnTo>
                    <a:pt x="202" y="152"/>
                  </a:lnTo>
                  <a:lnTo>
                    <a:pt x="202" y="151"/>
                  </a:lnTo>
                  <a:lnTo>
                    <a:pt x="201" y="151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0" y="145"/>
                  </a:lnTo>
                  <a:lnTo>
                    <a:pt x="200" y="144"/>
                  </a:lnTo>
                  <a:lnTo>
                    <a:pt x="198" y="143"/>
                  </a:lnTo>
                  <a:lnTo>
                    <a:pt x="198" y="142"/>
                  </a:lnTo>
                  <a:lnTo>
                    <a:pt x="198" y="141"/>
                  </a:lnTo>
                  <a:lnTo>
                    <a:pt x="198" y="141"/>
                  </a:lnTo>
                  <a:lnTo>
                    <a:pt x="197" y="140"/>
                  </a:lnTo>
                  <a:lnTo>
                    <a:pt x="196" y="139"/>
                  </a:lnTo>
                  <a:lnTo>
                    <a:pt x="188" y="134"/>
                  </a:lnTo>
                  <a:lnTo>
                    <a:pt x="180" y="132"/>
                  </a:lnTo>
                  <a:lnTo>
                    <a:pt x="178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6" y="129"/>
                  </a:lnTo>
                  <a:lnTo>
                    <a:pt x="175" y="128"/>
                  </a:lnTo>
                  <a:lnTo>
                    <a:pt x="174" y="130"/>
                  </a:lnTo>
                  <a:lnTo>
                    <a:pt x="173" y="130"/>
                  </a:lnTo>
                  <a:lnTo>
                    <a:pt x="172" y="130"/>
                  </a:lnTo>
                  <a:lnTo>
                    <a:pt x="172" y="129"/>
                  </a:lnTo>
                  <a:lnTo>
                    <a:pt x="173" y="129"/>
                  </a:lnTo>
                  <a:lnTo>
                    <a:pt x="173" y="128"/>
                  </a:lnTo>
                  <a:lnTo>
                    <a:pt x="174" y="128"/>
                  </a:lnTo>
                  <a:lnTo>
                    <a:pt x="173" y="127"/>
                  </a:lnTo>
                  <a:lnTo>
                    <a:pt x="173" y="126"/>
                  </a:lnTo>
                  <a:lnTo>
                    <a:pt x="172" y="125"/>
                  </a:lnTo>
                  <a:lnTo>
                    <a:pt x="173" y="125"/>
                  </a:lnTo>
                  <a:lnTo>
                    <a:pt x="173" y="124"/>
                  </a:lnTo>
                  <a:lnTo>
                    <a:pt x="172" y="124"/>
                  </a:lnTo>
                  <a:lnTo>
                    <a:pt x="171" y="124"/>
                  </a:lnTo>
                  <a:lnTo>
                    <a:pt x="170" y="122"/>
                  </a:lnTo>
                  <a:lnTo>
                    <a:pt x="169" y="119"/>
                  </a:lnTo>
                  <a:lnTo>
                    <a:pt x="167" y="112"/>
                  </a:lnTo>
                  <a:lnTo>
                    <a:pt x="167" y="111"/>
                  </a:lnTo>
                  <a:lnTo>
                    <a:pt x="167" y="110"/>
                  </a:lnTo>
                  <a:lnTo>
                    <a:pt x="167" y="108"/>
                  </a:lnTo>
                  <a:lnTo>
                    <a:pt x="167" y="107"/>
                  </a:lnTo>
                  <a:lnTo>
                    <a:pt x="167" y="107"/>
                  </a:lnTo>
                  <a:lnTo>
                    <a:pt x="165" y="106"/>
                  </a:lnTo>
                  <a:lnTo>
                    <a:pt x="165" y="105"/>
                  </a:lnTo>
                  <a:lnTo>
                    <a:pt x="164" y="105"/>
                  </a:lnTo>
                  <a:lnTo>
                    <a:pt x="164" y="104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3" y="100"/>
                  </a:lnTo>
                  <a:lnTo>
                    <a:pt x="163" y="99"/>
                  </a:lnTo>
                  <a:lnTo>
                    <a:pt x="162" y="99"/>
                  </a:lnTo>
                  <a:lnTo>
                    <a:pt x="162" y="98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0" y="94"/>
                  </a:lnTo>
                  <a:lnTo>
                    <a:pt x="160" y="93"/>
                  </a:lnTo>
                  <a:lnTo>
                    <a:pt x="160" y="92"/>
                  </a:lnTo>
                  <a:lnTo>
                    <a:pt x="161" y="92"/>
                  </a:lnTo>
                  <a:lnTo>
                    <a:pt x="160" y="91"/>
                  </a:lnTo>
                  <a:lnTo>
                    <a:pt x="160" y="91"/>
                  </a:lnTo>
                  <a:lnTo>
                    <a:pt x="160" y="90"/>
                  </a:lnTo>
                  <a:lnTo>
                    <a:pt x="159" y="90"/>
                  </a:lnTo>
                  <a:lnTo>
                    <a:pt x="159" y="89"/>
                  </a:lnTo>
                  <a:lnTo>
                    <a:pt x="159" y="88"/>
                  </a:lnTo>
                  <a:lnTo>
                    <a:pt x="159" y="87"/>
                  </a:lnTo>
                  <a:lnTo>
                    <a:pt x="159" y="86"/>
                  </a:lnTo>
                  <a:lnTo>
                    <a:pt x="159" y="85"/>
                  </a:lnTo>
                  <a:lnTo>
                    <a:pt x="159" y="83"/>
                  </a:lnTo>
                  <a:lnTo>
                    <a:pt x="158" y="81"/>
                  </a:lnTo>
                  <a:lnTo>
                    <a:pt x="158" y="81"/>
                  </a:lnTo>
                  <a:lnTo>
                    <a:pt x="158" y="80"/>
                  </a:lnTo>
                  <a:lnTo>
                    <a:pt x="158" y="79"/>
                  </a:lnTo>
                  <a:lnTo>
                    <a:pt x="158" y="78"/>
                  </a:lnTo>
                  <a:lnTo>
                    <a:pt x="158" y="77"/>
                  </a:lnTo>
                  <a:lnTo>
                    <a:pt x="158" y="73"/>
                  </a:lnTo>
                  <a:lnTo>
                    <a:pt x="158" y="72"/>
                  </a:lnTo>
                  <a:lnTo>
                    <a:pt x="157" y="72"/>
                  </a:lnTo>
                  <a:lnTo>
                    <a:pt x="157" y="71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6" y="70"/>
                  </a:lnTo>
                  <a:lnTo>
                    <a:pt x="157" y="69"/>
                  </a:lnTo>
                  <a:lnTo>
                    <a:pt x="156" y="69"/>
                  </a:lnTo>
                  <a:lnTo>
                    <a:pt x="156" y="68"/>
                  </a:lnTo>
                  <a:lnTo>
                    <a:pt x="156" y="67"/>
                  </a:lnTo>
                  <a:lnTo>
                    <a:pt x="156" y="66"/>
                  </a:lnTo>
                  <a:lnTo>
                    <a:pt x="153" y="64"/>
                  </a:lnTo>
                  <a:lnTo>
                    <a:pt x="152" y="64"/>
                  </a:lnTo>
                  <a:lnTo>
                    <a:pt x="151" y="65"/>
                  </a:lnTo>
                  <a:lnTo>
                    <a:pt x="150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0" y="63"/>
                  </a:lnTo>
                  <a:lnTo>
                    <a:pt x="150" y="63"/>
                  </a:lnTo>
                  <a:lnTo>
                    <a:pt x="150" y="64"/>
                  </a:lnTo>
                  <a:lnTo>
                    <a:pt x="150" y="63"/>
                  </a:lnTo>
                  <a:lnTo>
                    <a:pt x="149" y="62"/>
                  </a:lnTo>
                  <a:lnTo>
                    <a:pt x="148" y="62"/>
                  </a:lnTo>
                  <a:lnTo>
                    <a:pt x="148" y="61"/>
                  </a:lnTo>
                  <a:lnTo>
                    <a:pt x="147" y="59"/>
                  </a:lnTo>
                  <a:lnTo>
                    <a:pt x="142" y="52"/>
                  </a:lnTo>
                  <a:lnTo>
                    <a:pt x="142" y="51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8" y="47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7" y="45"/>
                  </a:lnTo>
                  <a:lnTo>
                    <a:pt x="137" y="44"/>
                  </a:lnTo>
                  <a:lnTo>
                    <a:pt x="130" y="43"/>
                  </a:lnTo>
                  <a:lnTo>
                    <a:pt x="129" y="42"/>
                  </a:lnTo>
                  <a:lnTo>
                    <a:pt x="127" y="40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3" y="39"/>
                  </a:lnTo>
                  <a:lnTo>
                    <a:pt x="122" y="39"/>
                  </a:lnTo>
                  <a:lnTo>
                    <a:pt x="121" y="39"/>
                  </a:lnTo>
                  <a:lnTo>
                    <a:pt x="120" y="39"/>
                  </a:lnTo>
                  <a:lnTo>
                    <a:pt x="121" y="38"/>
                  </a:lnTo>
                  <a:lnTo>
                    <a:pt x="121" y="37"/>
                  </a:lnTo>
                  <a:lnTo>
                    <a:pt x="120" y="37"/>
                  </a:lnTo>
                  <a:lnTo>
                    <a:pt x="119" y="35"/>
                  </a:lnTo>
                  <a:lnTo>
                    <a:pt x="118" y="34"/>
                  </a:lnTo>
                  <a:lnTo>
                    <a:pt x="112" y="34"/>
                  </a:lnTo>
                  <a:lnTo>
                    <a:pt x="111" y="34"/>
                  </a:lnTo>
                  <a:lnTo>
                    <a:pt x="110" y="36"/>
                  </a:lnTo>
                  <a:lnTo>
                    <a:pt x="109" y="37"/>
                  </a:lnTo>
                  <a:lnTo>
                    <a:pt x="109" y="38"/>
                  </a:lnTo>
                  <a:lnTo>
                    <a:pt x="108" y="38"/>
                  </a:lnTo>
                  <a:lnTo>
                    <a:pt x="108" y="39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100" y="40"/>
                  </a:lnTo>
                  <a:lnTo>
                    <a:pt x="93" y="40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89" y="39"/>
                  </a:lnTo>
                  <a:lnTo>
                    <a:pt x="83" y="38"/>
                  </a:lnTo>
                  <a:lnTo>
                    <a:pt x="82" y="38"/>
                  </a:lnTo>
                  <a:lnTo>
                    <a:pt x="80" y="38"/>
                  </a:lnTo>
                  <a:lnTo>
                    <a:pt x="79" y="37"/>
                  </a:lnTo>
                  <a:lnTo>
                    <a:pt x="78" y="37"/>
                  </a:lnTo>
                  <a:lnTo>
                    <a:pt x="77" y="36"/>
                  </a:lnTo>
                  <a:lnTo>
                    <a:pt x="76" y="33"/>
                  </a:lnTo>
                  <a:lnTo>
                    <a:pt x="75" y="33"/>
                  </a:lnTo>
                  <a:lnTo>
                    <a:pt x="73" y="31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4" y="31"/>
                  </a:lnTo>
                  <a:lnTo>
                    <a:pt x="75" y="32"/>
                  </a:lnTo>
                  <a:lnTo>
                    <a:pt x="76" y="33"/>
                  </a:lnTo>
                  <a:lnTo>
                    <a:pt x="78" y="34"/>
                  </a:lnTo>
                  <a:lnTo>
                    <a:pt x="80" y="35"/>
                  </a:lnTo>
                  <a:lnTo>
                    <a:pt x="83" y="35"/>
                  </a:lnTo>
                  <a:lnTo>
                    <a:pt x="89" y="37"/>
                  </a:lnTo>
                  <a:lnTo>
                    <a:pt x="90" y="37"/>
                  </a:lnTo>
                  <a:lnTo>
                    <a:pt x="91" y="37"/>
                  </a:lnTo>
                  <a:lnTo>
                    <a:pt x="93" y="36"/>
                  </a:lnTo>
                  <a:lnTo>
                    <a:pt x="94" y="35"/>
                  </a:lnTo>
                  <a:lnTo>
                    <a:pt x="95" y="35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99" y="33"/>
                  </a:lnTo>
                  <a:lnTo>
                    <a:pt x="99" y="30"/>
                  </a:lnTo>
                  <a:lnTo>
                    <a:pt x="100" y="30"/>
                  </a:lnTo>
                  <a:lnTo>
                    <a:pt x="101" y="30"/>
                  </a:lnTo>
                  <a:lnTo>
                    <a:pt x="104" y="27"/>
                  </a:lnTo>
                  <a:lnTo>
                    <a:pt x="106" y="26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8" y="25"/>
                  </a:lnTo>
                  <a:lnTo>
                    <a:pt x="108" y="25"/>
                  </a:lnTo>
                  <a:lnTo>
                    <a:pt x="111" y="26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5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18" y="22"/>
                  </a:lnTo>
                  <a:lnTo>
                    <a:pt x="121" y="20"/>
                  </a:lnTo>
                  <a:lnTo>
                    <a:pt x="119" y="18"/>
                  </a:lnTo>
                  <a:lnTo>
                    <a:pt x="117" y="17"/>
                  </a:lnTo>
                  <a:lnTo>
                    <a:pt x="116" y="16"/>
                  </a:lnTo>
                  <a:lnTo>
                    <a:pt x="113" y="16"/>
                  </a:lnTo>
                  <a:lnTo>
                    <a:pt x="113" y="15"/>
                  </a:lnTo>
                  <a:lnTo>
                    <a:pt x="112" y="15"/>
                  </a:lnTo>
                  <a:lnTo>
                    <a:pt x="111" y="13"/>
                  </a:lnTo>
                  <a:lnTo>
                    <a:pt x="110" y="13"/>
                  </a:lnTo>
                  <a:lnTo>
                    <a:pt x="111" y="13"/>
                  </a:lnTo>
                  <a:lnTo>
                    <a:pt x="112" y="12"/>
                  </a:lnTo>
                  <a:lnTo>
                    <a:pt x="112" y="11"/>
                  </a:lnTo>
                  <a:lnTo>
                    <a:pt x="112" y="9"/>
                  </a:lnTo>
                  <a:lnTo>
                    <a:pt x="111" y="8"/>
                  </a:lnTo>
                  <a:lnTo>
                    <a:pt x="110" y="8"/>
                  </a:lnTo>
                  <a:lnTo>
                    <a:pt x="109" y="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8"/>
                  </a:lnTo>
                  <a:lnTo>
                    <a:pt x="107" y="9"/>
                  </a:lnTo>
                  <a:lnTo>
                    <a:pt x="99" y="13"/>
                  </a:lnTo>
                  <a:lnTo>
                    <a:pt x="98" y="13"/>
                  </a:lnTo>
                  <a:lnTo>
                    <a:pt x="96" y="14"/>
                  </a:lnTo>
                  <a:lnTo>
                    <a:pt x="95" y="14"/>
                  </a:lnTo>
                  <a:lnTo>
                    <a:pt x="94" y="14"/>
                  </a:lnTo>
                  <a:lnTo>
                    <a:pt x="93" y="14"/>
                  </a:lnTo>
                  <a:lnTo>
                    <a:pt x="92" y="14"/>
                  </a:lnTo>
                  <a:lnTo>
                    <a:pt x="92" y="13"/>
                  </a:lnTo>
                  <a:lnTo>
                    <a:pt x="94" y="14"/>
                  </a:lnTo>
                  <a:lnTo>
                    <a:pt x="96" y="13"/>
                  </a:lnTo>
                  <a:lnTo>
                    <a:pt x="99" y="9"/>
                  </a:lnTo>
                  <a:close/>
                  <a:moveTo>
                    <a:pt x="31" y="39"/>
                  </a:move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close/>
                  <a:moveTo>
                    <a:pt x="36" y="35"/>
                  </a:moveTo>
                  <a:lnTo>
                    <a:pt x="35" y="34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6" y="35"/>
                  </a:lnTo>
                  <a:close/>
                  <a:moveTo>
                    <a:pt x="262" y="294"/>
                  </a:moveTo>
                  <a:lnTo>
                    <a:pt x="264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5" y="296"/>
                  </a:lnTo>
                  <a:lnTo>
                    <a:pt x="263" y="295"/>
                  </a:lnTo>
                  <a:lnTo>
                    <a:pt x="262" y="295"/>
                  </a:lnTo>
                  <a:lnTo>
                    <a:pt x="261" y="294"/>
                  </a:lnTo>
                  <a:lnTo>
                    <a:pt x="262" y="29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2" name="Freeform 285">
              <a:extLst>
                <a:ext uri="{FF2B5EF4-FFF2-40B4-BE49-F238E27FC236}">
                  <a16:creationId xmlns:a16="http://schemas.microsoft.com/office/drawing/2014/main" id="{A7C7C4B1-39A1-A807-836D-1E229641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6" y="987425"/>
              <a:ext cx="41275" cy="33338"/>
            </a:xfrm>
            <a:custGeom>
              <a:avLst/>
              <a:gdLst>
                <a:gd name="T0" fmla="*/ 26 w 26"/>
                <a:gd name="T1" fmla="*/ 8 h 21"/>
                <a:gd name="T2" fmla="*/ 25 w 26"/>
                <a:gd name="T3" fmla="*/ 8 h 21"/>
                <a:gd name="T4" fmla="*/ 24 w 26"/>
                <a:gd name="T5" fmla="*/ 6 h 21"/>
                <a:gd name="T6" fmla="*/ 23 w 26"/>
                <a:gd name="T7" fmla="*/ 5 h 21"/>
                <a:gd name="T8" fmla="*/ 21 w 26"/>
                <a:gd name="T9" fmla="*/ 5 h 21"/>
                <a:gd name="T10" fmla="*/ 20 w 26"/>
                <a:gd name="T11" fmla="*/ 4 h 21"/>
                <a:gd name="T12" fmla="*/ 19 w 26"/>
                <a:gd name="T13" fmla="*/ 4 h 21"/>
                <a:gd name="T14" fmla="*/ 15 w 26"/>
                <a:gd name="T15" fmla="*/ 4 h 21"/>
                <a:gd name="T16" fmla="*/ 14 w 26"/>
                <a:gd name="T17" fmla="*/ 2 h 21"/>
                <a:gd name="T18" fmla="*/ 1 w 26"/>
                <a:gd name="T19" fmla="*/ 0 h 21"/>
                <a:gd name="T20" fmla="*/ 0 w 26"/>
                <a:gd name="T21" fmla="*/ 2 h 21"/>
                <a:gd name="T22" fmla="*/ 1 w 26"/>
                <a:gd name="T23" fmla="*/ 3 h 21"/>
                <a:gd name="T24" fmla="*/ 6 w 26"/>
                <a:gd name="T25" fmla="*/ 4 h 21"/>
                <a:gd name="T26" fmla="*/ 7 w 26"/>
                <a:gd name="T27" fmla="*/ 5 h 21"/>
                <a:gd name="T28" fmla="*/ 9 w 26"/>
                <a:gd name="T29" fmla="*/ 5 h 21"/>
                <a:gd name="T30" fmla="*/ 12 w 26"/>
                <a:gd name="T31" fmla="*/ 5 h 21"/>
                <a:gd name="T32" fmla="*/ 12 w 26"/>
                <a:gd name="T33" fmla="*/ 5 h 21"/>
                <a:gd name="T34" fmla="*/ 10 w 26"/>
                <a:gd name="T35" fmla="*/ 8 h 21"/>
                <a:gd name="T36" fmla="*/ 8 w 26"/>
                <a:gd name="T37" fmla="*/ 8 h 21"/>
                <a:gd name="T38" fmla="*/ 7 w 26"/>
                <a:gd name="T39" fmla="*/ 9 h 21"/>
                <a:gd name="T40" fmla="*/ 6 w 26"/>
                <a:gd name="T41" fmla="*/ 11 h 21"/>
                <a:gd name="T42" fmla="*/ 5 w 26"/>
                <a:gd name="T43" fmla="*/ 13 h 21"/>
                <a:gd name="T44" fmla="*/ 6 w 26"/>
                <a:gd name="T45" fmla="*/ 14 h 21"/>
                <a:gd name="T46" fmla="*/ 9 w 26"/>
                <a:gd name="T47" fmla="*/ 13 h 21"/>
                <a:gd name="T48" fmla="*/ 12 w 26"/>
                <a:gd name="T49" fmla="*/ 13 h 21"/>
                <a:gd name="T50" fmla="*/ 10 w 26"/>
                <a:gd name="T51" fmla="*/ 14 h 21"/>
                <a:gd name="T52" fmla="*/ 6 w 26"/>
                <a:gd name="T53" fmla="*/ 16 h 21"/>
                <a:gd name="T54" fmla="*/ 3 w 26"/>
                <a:gd name="T55" fmla="*/ 15 h 21"/>
                <a:gd name="T56" fmla="*/ 4 w 26"/>
                <a:gd name="T57" fmla="*/ 16 h 21"/>
                <a:gd name="T58" fmla="*/ 3 w 26"/>
                <a:gd name="T59" fmla="*/ 17 h 21"/>
                <a:gd name="T60" fmla="*/ 2 w 26"/>
                <a:gd name="T61" fmla="*/ 16 h 21"/>
                <a:gd name="T62" fmla="*/ 1 w 26"/>
                <a:gd name="T63" fmla="*/ 15 h 21"/>
                <a:gd name="T64" fmla="*/ 0 w 26"/>
                <a:gd name="T65" fmla="*/ 16 h 21"/>
                <a:gd name="T66" fmla="*/ 0 w 26"/>
                <a:gd name="T67" fmla="*/ 18 h 21"/>
                <a:gd name="T68" fmla="*/ 0 w 26"/>
                <a:gd name="T69" fmla="*/ 20 h 21"/>
                <a:gd name="T70" fmla="*/ 1 w 26"/>
                <a:gd name="T71" fmla="*/ 21 h 21"/>
                <a:gd name="T72" fmla="*/ 3 w 26"/>
                <a:gd name="T73" fmla="*/ 20 h 21"/>
                <a:gd name="T74" fmla="*/ 8 w 26"/>
                <a:gd name="T75" fmla="*/ 19 h 21"/>
                <a:gd name="T76" fmla="*/ 10 w 26"/>
                <a:gd name="T77" fmla="*/ 19 h 21"/>
                <a:gd name="T78" fmla="*/ 11 w 26"/>
                <a:gd name="T79" fmla="*/ 18 h 21"/>
                <a:gd name="T80" fmla="*/ 16 w 26"/>
                <a:gd name="T81" fmla="*/ 16 h 21"/>
                <a:gd name="T82" fmla="*/ 17 w 26"/>
                <a:gd name="T83" fmla="*/ 14 h 21"/>
                <a:gd name="T84" fmla="*/ 18 w 26"/>
                <a:gd name="T85" fmla="*/ 14 h 21"/>
                <a:gd name="T86" fmla="*/ 18 w 26"/>
                <a:gd name="T87" fmla="*/ 16 h 21"/>
                <a:gd name="T88" fmla="*/ 18 w 26"/>
                <a:gd name="T89" fmla="*/ 17 h 21"/>
                <a:gd name="T90" fmla="*/ 23 w 26"/>
                <a:gd name="T91" fmla="*/ 14 h 21"/>
                <a:gd name="T92" fmla="*/ 24 w 26"/>
                <a:gd name="T93" fmla="*/ 13 h 21"/>
                <a:gd name="T94" fmla="*/ 22 w 26"/>
                <a:gd name="T95" fmla="*/ 13 h 21"/>
                <a:gd name="T96" fmla="*/ 21 w 26"/>
                <a:gd name="T97" fmla="*/ 13 h 21"/>
                <a:gd name="T98" fmla="*/ 22 w 26"/>
                <a:gd name="T99" fmla="*/ 11 h 21"/>
                <a:gd name="T100" fmla="*/ 23 w 26"/>
                <a:gd name="T101" fmla="*/ 10 h 21"/>
                <a:gd name="T102" fmla="*/ 23 w 26"/>
                <a:gd name="T103" fmla="*/ 12 h 21"/>
                <a:gd name="T104" fmla="*/ 25 w 26"/>
                <a:gd name="T105" fmla="*/ 12 h 21"/>
                <a:gd name="T106" fmla="*/ 25 w 26"/>
                <a:gd name="T107" fmla="*/ 10 h 21"/>
                <a:gd name="T108" fmla="*/ 26 w 26"/>
                <a:gd name="T10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1">
                  <a:moveTo>
                    <a:pt x="26" y="9"/>
                  </a:moveTo>
                  <a:lnTo>
                    <a:pt x="26" y="8"/>
                  </a:lnTo>
                  <a:lnTo>
                    <a:pt x="26" y="7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3" name="Freeform 286">
              <a:extLst>
                <a:ext uri="{FF2B5EF4-FFF2-40B4-BE49-F238E27FC236}">
                  <a16:creationId xmlns:a16="http://schemas.microsoft.com/office/drawing/2014/main" id="{5E29957E-0218-6E6D-9CA4-96E9DE458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6" y="1647825"/>
              <a:ext cx="0" cy="3175"/>
            </a:xfrm>
            <a:custGeom>
              <a:avLst/>
              <a:gdLst>
                <a:gd name="T0" fmla="*/ 1 h 2"/>
                <a:gd name="T1" fmla="*/ 2 h 2"/>
                <a:gd name="T2" fmla="*/ 1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4" name="Freeform 287">
              <a:extLst>
                <a:ext uri="{FF2B5EF4-FFF2-40B4-BE49-F238E27FC236}">
                  <a16:creationId xmlns:a16="http://schemas.microsoft.com/office/drawing/2014/main" id="{484D982B-5735-1062-7BBA-CFAA7720F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1130300"/>
              <a:ext cx="61912" cy="122238"/>
            </a:xfrm>
            <a:custGeom>
              <a:avLst/>
              <a:gdLst>
                <a:gd name="T0" fmla="*/ 25 w 39"/>
                <a:gd name="T1" fmla="*/ 64 h 77"/>
                <a:gd name="T2" fmla="*/ 29 w 39"/>
                <a:gd name="T3" fmla="*/ 65 h 77"/>
                <a:gd name="T4" fmla="*/ 30 w 39"/>
                <a:gd name="T5" fmla="*/ 65 h 77"/>
                <a:gd name="T6" fmla="*/ 32 w 39"/>
                <a:gd name="T7" fmla="*/ 62 h 77"/>
                <a:gd name="T8" fmla="*/ 33 w 39"/>
                <a:gd name="T9" fmla="*/ 57 h 77"/>
                <a:gd name="T10" fmla="*/ 29 w 39"/>
                <a:gd name="T11" fmla="*/ 57 h 77"/>
                <a:gd name="T12" fmla="*/ 29 w 39"/>
                <a:gd name="T13" fmla="*/ 55 h 77"/>
                <a:gd name="T14" fmla="*/ 31 w 39"/>
                <a:gd name="T15" fmla="*/ 51 h 77"/>
                <a:gd name="T16" fmla="*/ 30 w 39"/>
                <a:gd name="T17" fmla="*/ 49 h 77"/>
                <a:gd name="T18" fmla="*/ 30 w 39"/>
                <a:gd name="T19" fmla="*/ 46 h 77"/>
                <a:gd name="T20" fmla="*/ 28 w 39"/>
                <a:gd name="T21" fmla="*/ 45 h 77"/>
                <a:gd name="T22" fmla="*/ 28 w 39"/>
                <a:gd name="T23" fmla="*/ 44 h 77"/>
                <a:gd name="T24" fmla="*/ 30 w 39"/>
                <a:gd name="T25" fmla="*/ 43 h 77"/>
                <a:gd name="T26" fmla="*/ 33 w 39"/>
                <a:gd name="T27" fmla="*/ 48 h 77"/>
                <a:gd name="T28" fmla="*/ 32 w 39"/>
                <a:gd name="T29" fmla="*/ 52 h 77"/>
                <a:gd name="T30" fmla="*/ 32 w 39"/>
                <a:gd name="T31" fmla="*/ 55 h 77"/>
                <a:gd name="T32" fmla="*/ 34 w 39"/>
                <a:gd name="T33" fmla="*/ 57 h 77"/>
                <a:gd name="T34" fmla="*/ 35 w 39"/>
                <a:gd name="T35" fmla="*/ 58 h 77"/>
                <a:gd name="T36" fmla="*/ 36 w 39"/>
                <a:gd name="T37" fmla="*/ 56 h 77"/>
                <a:gd name="T38" fmla="*/ 37 w 39"/>
                <a:gd name="T39" fmla="*/ 52 h 77"/>
                <a:gd name="T40" fmla="*/ 38 w 39"/>
                <a:gd name="T41" fmla="*/ 50 h 77"/>
                <a:gd name="T42" fmla="*/ 38 w 39"/>
                <a:gd name="T43" fmla="*/ 48 h 77"/>
                <a:gd name="T44" fmla="*/ 36 w 39"/>
                <a:gd name="T45" fmla="*/ 43 h 77"/>
                <a:gd name="T46" fmla="*/ 34 w 39"/>
                <a:gd name="T47" fmla="*/ 39 h 77"/>
                <a:gd name="T48" fmla="*/ 33 w 39"/>
                <a:gd name="T49" fmla="*/ 37 h 77"/>
                <a:gd name="T50" fmla="*/ 28 w 39"/>
                <a:gd name="T51" fmla="*/ 37 h 77"/>
                <a:gd name="T52" fmla="*/ 25 w 39"/>
                <a:gd name="T53" fmla="*/ 36 h 77"/>
                <a:gd name="T54" fmla="*/ 22 w 39"/>
                <a:gd name="T55" fmla="*/ 39 h 77"/>
                <a:gd name="T56" fmla="*/ 21 w 39"/>
                <a:gd name="T57" fmla="*/ 41 h 77"/>
                <a:gd name="T58" fmla="*/ 20 w 39"/>
                <a:gd name="T59" fmla="*/ 39 h 77"/>
                <a:gd name="T60" fmla="*/ 22 w 39"/>
                <a:gd name="T61" fmla="*/ 35 h 77"/>
                <a:gd name="T62" fmla="*/ 25 w 39"/>
                <a:gd name="T63" fmla="*/ 34 h 77"/>
                <a:gd name="T64" fmla="*/ 28 w 39"/>
                <a:gd name="T65" fmla="*/ 30 h 77"/>
                <a:gd name="T66" fmla="*/ 27 w 39"/>
                <a:gd name="T67" fmla="*/ 25 h 77"/>
                <a:gd name="T68" fmla="*/ 24 w 39"/>
                <a:gd name="T69" fmla="*/ 25 h 77"/>
                <a:gd name="T70" fmla="*/ 24 w 39"/>
                <a:gd name="T71" fmla="*/ 26 h 77"/>
                <a:gd name="T72" fmla="*/ 23 w 39"/>
                <a:gd name="T73" fmla="*/ 23 h 77"/>
                <a:gd name="T74" fmla="*/ 22 w 39"/>
                <a:gd name="T75" fmla="*/ 21 h 77"/>
                <a:gd name="T76" fmla="*/ 20 w 39"/>
                <a:gd name="T77" fmla="*/ 17 h 77"/>
                <a:gd name="T78" fmla="*/ 17 w 39"/>
                <a:gd name="T79" fmla="*/ 16 h 77"/>
                <a:gd name="T80" fmla="*/ 18 w 39"/>
                <a:gd name="T81" fmla="*/ 11 h 77"/>
                <a:gd name="T82" fmla="*/ 16 w 39"/>
                <a:gd name="T83" fmla="*/ 10 h 77"/>
                <a:gd name="T84" fmla="*/ 15 w 39"/>
                <a:gd name="T85" fmla="*/ 8 h 77"/>
                <a:gd name="T86" fmla="*/ 15 w 39"/>
                <a:gd name="T87" fmla="*/ 3 h 77"/>
                <a:gd name="T88" fmla="*/ 12 w 39"/>
                <a:gd name="T89" fmla="*/ 1 h 77"/>
                <a:gd name="T90" fmla="*/ 8 w 39"/>
                <a:gd name="T91" fmla="*/ 1 h 77"/>
                <a:gd name="T92" fmla="*/ 4 w 39"/>
                <a:gd name="T93" fmla="*/ 0 h 77"/>
                <a:gd name="T94" fmla="*/ 0 w 39"/>
                <a:gd name="T95" fmla="*/ 0 h 77"/>
                <a:gd name="T96" fmla="*/ 2 w 39"/>
                <a:gd name="T97" fmla="*/ 76 h 77"/>
                <a:gd name="T98" fmla="*/ 3 w 39"/>
                <a:gd name="T99" fmla="*/ 74 h 77"/>
                <a:gd name="T100" fmla="*/ 4 w 39"/>
                <a:gd name="T101" fmla="*/ 74 h 77"/>
                <a:gd name="T102" fmla="*/ 6 w 39"/>
                <a:gd name="T103" fmla="*/ 74 h 77"/>
                <a:gd name="T104" fmla="*/ 8 w 39"/>
                <a:gd name="T105" fmla="*/ 74 h 77"/>
                <a:gd name="T106" fmla="*/ 11 w 39"/>
                <a:gd name="T107" fmla="*/ 75 h 77"/>
                <a:gd name="T108" fmla="*/ 13 w 39"/>
                <a:gd name="T109" fmla="*/ 77 h 77"/>
                <a:gd name="T110" fmla="*/ 17 w 39"/>
                <a:gd name="T111" fmla="*/ 76 h 77"/>
                <a:gd name="T112" fmla="*/ 21 w 39"/>
                <a:gd name="T113" fmla="*/ 73 h 77"/>
                <a:gd name="T114" fmla="*/ 22 w 39"/>
                <a:gd name="T115" fmla="*/ 69 h 77"/>
                <a:gd name="T116" fmla="*/ 22 w 39"/>
                <a:gd name="T117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77">
                  <a:moveTo>
                    <a:pt x="22" y="66"/>
                  </a:moveTo>
                  <a:lnTo>
                    <a:pt x="23" y="65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9" y="64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66"/>
                  </a:lnTo>
                  <a:lnTo>
                    <a:pt x="30" y="65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2" y="62"/>
                  </a:lnTo>
                  <a:lnTo>
                    <a:pt x="33" y="61"/>
                  </a:lnTo>
                  <a:lnTo>
                    <a:pt x="34" y="59"/>
                  </a:lnTo>
                  <a:lnTo>
                    <a:pt x="33" y="57"/>
                  </a:lnTo>
                  <a:lnTo>
                    <a:pt x="32" y="55"/>
                  </a:lnTo>
                  <a:lnTo>
                    <a:pt x="31" y="56"/>
                  </a:lnTo>
                  <a:lnTo>
                    <a:pt x="29" y="57"/>
                  </a:lnTo>
                  <a:lnTo>
                    <a:pt x="27" y="58"/>
                  </a:lnTo>
                  <a:lnTo>
                    <a:pt x="28" y="57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1" y="50"/>
                  </a:lnTo>
                  <a:lnTo>
                    <a:pt x="30" y="50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2" y="45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4" y="51"/>
                  </a:lnTo>
                  <a:lnTo>
                    <a:pt x="33" y="51"/>
                  </a:lnTo>
                  <a:lnTo>
                    <a:pt x="32" y="52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3" y="56"/>
                  </a:lnTo>
                  <a:lnTo>
                    <a:pt x="34" y="57"/>
                  </a:lnTo>
                  <a:lnTo>
                    <a:pt x="34" y="58"/>
                  </a:lnTo>
                  <a:lnTo>
                    <a:pt x="35" y="59"/>
                  </a:lnTo>
                  <a:lnTo>
                    <a:pt x="35" y="58"/>
                  </a:lnTo>
                  <a:lnTo>
                    <a:pt x="36" y="57"/>
                  </a:lnTo>
                  <a:lnTo>
                    <a:pt x="37" y="57"/>
                  </a:lnTo>
                  <a:lnTo>
                    <a:pt x="36" y="56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8" y="49"/>
                  </a:lnTo>
                  <a:lnTo>
                    <a:pt x="39" y="49"/>
                  </a:lnTo>
                  <a:lnTo>
                    <a:pt x="38" y="48"/>
                  </a:lnTo>
                  <a:lnTo>
                    <a:pt x="37" y="46"/>
                  </a:lnTo>
                  <a:lnTo>
                    <a:pt x="37" y="45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7" y="37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4" y="37"/>
                  </a:lnTo>
                  <a:lnTo>
                    <a:pt x="23" y="38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21" y="36"/>
                  </a:lnTo>
                  <a:lnTo>
                    <a:pt x="22" y="35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7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6"/>
                  </a:lnTo>
                  <a:lnTo>
                    <a:pt x="27" y="25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4" y="26"/>
                  </a:lnTo>
                  <a:lnTo>
                    <a:pt x="24" y="25"/>
                  </a:lnTo>
                  <a:lnTo>
                    <a:pt x="24" y="24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1" y="18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4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7"/>
                  </a:lnTo>
                  <a:lnTo>
                    <a:pt x="1" y="77"/>
                  </a:lnTo>
                  <a:lnTo>
                    <a:pt x="2" y="76"/>
                  </a:lnTo>
                  <a:lnTo>
                    <a:pt x="3" y="76"/>
                  </a:lnTo>
                  <a:lnTo>
                    <a:pt x="4" y="75"/>
                  </a:lnTo>
                  <a:lnTo>
                    <a:pt x="3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7" y="73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9" y="75"/>
                  </a:lnTo>
                  <a:lnTo>
                    <a:pt x="20" y="74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2" y="70"/>
                  </a:lnTo>
                  <a:lnTo>
                    <a:pt x="22" y="69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5" name="Freeform 288">
              <a:extLst>
                <a:ext uri="{FF2B5EF4-FFF2-40B4-BE49-F238E27FC236}">
                  <a16:creationId xmlns:a16="http://schemas.microsoft.com/office/drawing/2014/main" id="{B6EA00F9-210E-9F53-50C6-241C6FD46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938" y="1057275"/>
              <a:ext cx="11112" cy="20638"/>
            </a:xfrm>
            <a:custGeom>
              <a:avLst/>
              <a:gdLst>
                <a:gd name="T0" fmla="*/ 4 w 7"/>
                <a:gd name="T1" fmla="*/ 3 h 13"/>
                <a:gd name="T2" fmla="*/ 3 w 7"/>
                <a:gd name="T3" fmla="*/ 3 h 13"/>
                <a:gd name="T4" fmla="*/ 1 w 7"/>
                <a:gd name="T5" fmla="*/ 1 h 13"/>
                <a:gd name="T6" fmla="*/ 1 w 7"/>
                <a:gd name="T7" fmla="*/ 0 h 13"/>
                <a:gd name="T8" fmla="*/ 0 w 7"/>
                <a:gd name="T9" fmla="*/ 1 h 13"/>
                <a:gd name="T10" fmla="*/ 0 w 7"/>
                <a:gd name="T11" fmla="*/ 2 h 13"/>
                <a:gd name="T12" fmla="*/ 0 w 7"/>
                <a:gd name="T13" fmla="*/ 3 h 13"/>
                <a:gd name="T14" fmla="*/ 1 w 7"/>
                <a:gd name="T15" fmla="*/ 4 h 13"/>
                <a:gd name="T16" fmla="*/ 1 w 7"/>
                <a:gd name="T17" fmla="*/ 4 h 13"/>
                <a:gd name="T18" fmla="*/ 1 w 7"/>
                <a:gd name="T19" fmla="*/ 5 h 13"/>
                <a:gd name="T20" fmla="*/ 2 w 7"/>
                <a:gd name="T21" fmla="*/ 8 h 13"/>
                <a:gd name="T22" fmla="*/ 2 w 7"/>
                <a:gd name="T23" fmla="*/ 9 h 13"/>
                <a:gd name="T24" fmla="*/ 5 w 7"/>
                <a:gd name="T25" fmla="*/ 12 h 13"/>
                <a:gd name="T26" fmla="*/ 6 w 7"/>
                <a:gd name="T27" fmla="*/ 12 h 13"/>
                <a:gd name="T28" fmla="*/ 6 w 7"/>
                <a:gd name="T29" fmla="*/ 13 h 13"/>
                <a:gd name="T30" fmla="*/ 7 w 7"/>
                <a:gd name="T31" fmla="*/ 13 h 13"/>
                <a:gd name="T32" fmla="*/ 7 w 7"/>
                <a:gd name="T33" fmla="*/ 12 h 13"/>
                <a:gd name="T34" fmla="*/ 7 w 7"/>
                <a:gd name="T35" fmla="*/ 12 h 13"/>
                <a:gd name="T36" fmla="*/ 6 w 7"/>
                <a:gd name="T37" fmla="*/ 12 h 13"/>
                <a:gd name="T38" fmla="*/ 7 w 7"/>
                <a:gd name="T39" fmla="*/ 11 h 13"/>
                <a:gd name="T40" fmla="*/ 7 w 7"/>
                <a:gd name="T41" fmla="*/ 10 h 13"/>
                <a:gd name="T42" fmla="*/ 7 w 7"/>
                <a:gd name="T43" fmla="*/ 7 h 13"/>
                <a:gd name="T44" fmla="*/ 6 w 7"/>
                <a:gd name="T45" fmla="*/ 6 h 13"/>
                <a:gd name="T46" fmla="*/ 6 w 7"/>
                <a:gd name="T47" fmla="*/ 5 h 13"/>
                <a:gd name="T48" fmla="*/ 5 w 7"/>
                <a:gd name="T49" fmla="*/ 4 h 13"/>
                <a:gd name="T50" fmla="*/ 4 w 7"/>
                <a:gd name="T51" fmla="*/ 4 h 13"/>
                <a:gd name="T52" fmla="*/ 4 w 7"/>
                <a:gd name="T53" fmla="*/ 4 h 13"/>
                <a:gd name="T54" fmla="*/ 4 w 7"/>
                <a:gd name="T5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" h="13">
                  <a:moveTo>
                    <a:pt x="4" y="3"/>
                  </a:moveTo>
                  <a:lnTo>
                    <a:pt x="3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6" name="Freeform 289">
              <a:extLst>
                <a:ext uri="{FF2B5EF4-FFF2-40B4-BE49-F238E27FC236}">
                  <a16:creationId xmlns:a16="http://schemas.microsoft.com/office/drawing/2014/main" id="{FB81EE81-D912-F5D3-F21E-05004EF07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1" y="1027113"/>
              <a:ext cx="4762" cy="3175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1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1 w 3"/>
                <a:gd name="T13" fmla="*/ 2 h 2"/>
                <a:gd name="T14" fmla="*/ 2 w 3"/>
                <a:gd name="T15" fmla="*/ 2 h 2"/>
                <a:gd name="T16" fmla="*/ 3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7" name="Freeform 290">
              <a:extLst>
                <a:ext uri="{FF2B5EF4-FFF2-40B4-BE49-F238E27FC236}">
                  <a16:creationId xmlns:a16="http://schemas.microsoft.com/office/drawing/2014/main" id="{ADFDC30F-C6DD-2DC6-6043-15ECD8F8F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851" y="1035050"/>
              <a:ext cx="9525" cy="11113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6 h 7"/>
                <a:gd name="T4" fmla="*/ 4 w 6"/>
                <a:gd name="T5" fmla="*/ 4 h 7"/>
                <a:gd name="T6" fmla="*/ 4 w 6"/>
                <a:gd name="T7" fmla="*/ 3 h 7"/>
                <a:gd name="T8" fmla="*/ 6 w 6"/>
                <a:gd name="T9" fmla="*/ 0 h 7"/>
                <a:gd name="T10" fmla="*/ 6 w 6"/>
                <a:gd name="T11" fmla="*/ 0 h 7"/>
                <a:gd name="T12" fmla="*/ 5 w 6"/>
                <a:gd name="T13" fmla="*/ 0 h 7"/>
                <a:gd name="T14" fmla="*/ 4 w 6"/>
                <a:gd name="T15" fmla="*/ 0 h 7"/>
                <a:gd name="T16" fmla="*/ 4 w 6"/>
                <a:gd name="T17" fmla="*/ 1 h 7"/>
                <a:gd name="T18" fmla="*/ 3 w 6"/>
                <a:gd name="T19" fmla="*/ 1 h 7"/>
                <a:gd name="T20" fmla="*/ 2 w 6"/>
                <a:gd name="T21" fmla="*/ 1 h 7"/>
                <a:gd name="T22" fmla="*/ 1 w 6"/>
                <a:gd name="T23" fmla="*/ 3 h 7"/>
                <a:gd name="T24" fmla="*/ 1 w 6"/>
                <a:gd name="T25" fmla="*/ 4 h 7"/>
                <a:gd name="T26" fmla="*/ 1 w 6"/>
                <a:gd name="T27" fmla="*/ 5 h 7"/>
                <a:gd name="T28" fmla="*/ 0 w 6"/>
                <a:gd name="T29" fmla="*/ 6 h 7"/>
                <a:gd name="T30" fmla="*/ 1 w 6"/>
                <a:gd name="T31" fmla="*/ 7 h 7"/>
                <a:gd name="T32" fmla="*/ 2 w 6"/>
                <a:gd name="T33" fmla="*/ 7 h 7"/>
                <a:gd name="T34" fmla="*/ 3 w 6"/>
                <a:gd name="T3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8" name="Freeform 291">
              <a:extLst>
                <a:ext uri="{FF2B5EF4-FFF2-40B4-BE49-F238E27FC236}">
                  <a16:creationId xmlns:a16="http://schemas.microsoft.com/office/drawing/2014/main" id="{AE352ADA-6BC0-8613-2092-63FCD391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238" y="1077913"/>
              <a:ext cx="19050" cy="30163"/>
            </a:xfrm>
            <a:custGeom>
              <a:avLst/>
              <a:gdLst>
                <a:gd name="T0" fmla="*/ 3 w 12"/>
                <a:gd name="T1" fmla="*/ 1 h 19"/>
                <a:gd name="T2" fmla="*/ 2 w 12"/>
                <a:gd name="T3" fmla="*/ 2 h 19"/>
                <a:gd name="T4" fmla="*/ 1 w 12"/>
                <a:gd name="T5" fmla="*/ 4 h 19"/>
                <a:gd name="T6" fmla="*/ 0 w 12"/>
                <a:gd name="T7" fmla="*/ 6 h 19"/>
                <a:gd name="T8" fmla="*/ 0 w 12"/>
                <a:gd name="T9" fmla="*/ 7 h 19"/>
                <a:gd name="T10" fmla="*/ 0 w 12"/>
                <a:gd name="T11" fmla="*/ 9 h 19"/>
                <a:gd name="T12" fmla="*/ 1 w 12"/>
                <a:gd name="T13" fmla="*/ 11 h 19"/>
                <a:gd name="T14" fmla="*/ 2 w 12"/>
                <a:gd name="T15" fmla="*/ 12 h 19"/>
                <a:gd name="T16" fmla="*/ 2 w 12"/>
                <a:gd name="T17" fmla="*/ 13 h 19"/>
                <a:gd name="T18" fmla="*/ 2 w 12"/>
                <a:gd name="T19" fmla="*/ 13 h 19"/>
                <a:gd name="T20" fmla="*/ 2 w 12"/>
                <a:gd name="T21" fmla="*/ 15 h 19"/>
                <a:gd name="T22" fmla="*/ 2 w 12"/>
                <a:gd name="T23" fmla="*/ 16 h 19"/>
                <a:gd name="T24" fmla="*/ 4 w 12"/>
                <a:gd name="T25" fmla="*/ 17 h 19"/>
                <a:gd name="T26" fmla="*/ 6 w 12"/>
                <a:gd name="T27" fmla="*/ 18 h 19"/>
                <a:gd name="T28" fmla="*/ 8 w 12"/>
                <a:gd name="T29" fmla="*/ 19 h 19"/>
                <a:gd name="T30" fmla="*/ 9 w 12"/>
                <a:gd name="T31" fmla="*/ 19 h 19"/>
                <a:gd name="T32" fmla="*/ 10 w 12"/>
                <a:gd name="T33" fmla="*/ 19 h 19"/>
                <a:gd name="T34" fmla="*/ 11 w 12"/>
                <a:gd name="T35" fmla="*/ 18 h 19"/>
                <a:gd name="T36" fmla="*/ 12 w 12"/>
                <a:gd name="T37" fmla="*/ 17 h 19"/>
                <a:gd name="T38" fmla="*/ 12 w 12"/>
                <a:gd name="T39" fmla="*/ 16 h 19"/>
                <a:gd name="T40" fmla="*/ 11 w 12"/>
                <a:gd name="T41" fmla="*/ 16 h 19"/>
                <a:gd name="T42" fmla="*/ 11 w 12"/>
                <a:gd name="T43" fmla="*/ 15 h 19"/>
                <a:gd name="T44" fmla="*/ 12 w 12"/>
                <a:gd name="T45" fmla="*/ 14 h 19"/>
                <a:gd name="T46" fmla="*/ 11 w 12"/>
                <a:gd name="T47" fmla="*/ 13 h 19"/>
                <a:gd name="T48" fmla="*/ 10 w 12"/>
                <a:gd name="T49" fmla="*/ 13 h 19"/>
                <a:gd name="T50" fmla="*/ 10 w 12"/>
                <a:gd name="T51" fmla="*/ 13 h 19"/>
                <a:gd name="T52" fmla="*/ 11 w 12"/>
                <a:gd name="T53" fmla="*/ 13 h 19"/>
                <a:gd name="T54" fmla="*/ 11 w 12"/>
                <a:gd name="T55" fmla="*/ 11 h 19"/>
                <a:gd name="T56" fmla="*/ 9 w 12"/>
                <a:gd name="T57" fmla="*/ 9 h 19"/>
                <a:gd name="T58" fmla="*/ 10 w 12"/>
                <a:gd name="T59" fmla="*/ 8 h 19"/>
                <a:gd name="T60" fmla="*/ 9 w 12"/>
                <a:gd name="T61" fmla="*/ 5 h 19"/>
                <a:gd name="T62" fmla="*/ 9 w 12"/>
                <a:gd name="T63" fmla="*/ 3 h 19"/>
                <a:gd name="T64" fmla="*/ 9 w 12"/>
                <a:gd name="T65" fmla="*/ 2 h 19"/>
                <a:gd name="T66" fmla="*/ 8 w 12"/>
                <a:gd name="T67" fmla="*/ 1 h 19"/>
                <a:gd name="T68" fmla="*/ 6 w 12"/>
                <a:gd name="T69" fmla="*/ 0 h 19"/>
                <a:gd name="T70" fmla="*/ 5 w 12"/>
                <a:gd name="T71" fmla="*/ 0 h 19"/>
                <a:gd name="T72" fmla="*/ 5 w 12"/>
                <a:gd name="T73" fmla="*/ 1 h 19"/>
                <a:gd name="T74" fmla="*/ 3 w 12"/>
                <a:gd name="T7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19">
                  <a:moveTo>
                    <a:pt x="3" y="1"/>
                  </a:move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B33667D1-8F22-766E-1E90-3FE2435B4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551" y="1031875"/>
              <a:ext cx="22225" cy="38100"/>
            </a:xfrm>
            <a:custGeom>
              <a:avLst/>
              <a:gdLst>
                <a:gd name="T0" fmla="*/ 4 w 14"/>
                <a:gd name="T1" fmla="*/ 23 h 24"/>
                <a:gd name="T2" fmla="*/ 5 w 14"/>
                <a:gd name="T3" fmla="*/ 22 h 24"/>
                <a:gd name="T4" fmla="*/ 5 w 14"/>
                <a:gd name="T5" fmla="*/ 20 h 24"/>
                <a:gd name="T6" fmla="*/ 5 w 14"/>
                <a:gd name="T7" fmla="*/ 19 h 24"/>
                <a:gd name="T8" fmla="*/ 6 w 14"/>
                <a:gd name="T9" fmla="*/ 19 h 24"/>
                <a:gd name="T10" fmla="*/ 7 w 14"/>
                <a:gd name="T11" fmla="*/ 19 h 24"/>
                <a:gd name="T12" fmla="*/ 8 w 14"/>
                <a:gd name="T13" fmla="*/ 19 h 24"/>
                <a:gd name="T14" fmla="*/ 8 w 14"/>
                <a:gd name="T15" fmla="*/ 16 h 24"/>
                <a:gd name="T16" fmla="*/ 11 w 14"/>
                <a:gd name="T17" fmla="*/ 9 h 24"/>
                <a:gd name="T18" fmla="*/ 12 w 14"/>
                <a:gd name="T19" fmla="*/ 5 h 24"/>
                <a:gd name="T20" fmla="*/ 13 w 14"/>
                <a:gd name="T21" fmla="*/ 4 h 24"/>
                <a:gd name="T22" fmla="*/ 14 w 14"/>
                <a:gd name="T23" fmla="*/ 3 h 24"/>
                <a:gd name="T24" fmla="*/ 14 w 14"/>
                <a:gd name="T25" fmla="*/ 2 h 24"/>
                <a:gd name="T26" fmla="*/ 14 w 14"/>
                <a:gd name="T27" fmla="*/ 2 h 24"/>
                <a:gd name="T28" fmla="*/ 14 w 14"/>
                <a:gd name="T29" fmla="*/ 1 h 24"/>
                <a:gd name="T30" fmla="*/ 14 w 14"/>
                <a:gd name="T31" fmla="*/ 0 h 24"/>
                <a:gd name="T32" fmla="*/ 13 w 14"/>
                <a:gd name="T33" fmla="*/ 0 h 24"/>
                <a:gd name="T34" fmla="*/ 12 w 14"/>
                <a:gd name="T35" fmla="*/ 1 h 24"/>
                <a:gd name="T36" fmla="*/ 10 w 14"/>
                <a:gd name="T37" fmla="*/ 2 h 24"/>
                <a:gd name="T38" fmla="*/ 8 w 14"/>
                <a:gd name="T39" fmla="*/ 6 h 24"/>
                <a:gd name="T40" fmla="*/ 7 w 14"/>
                <a:gd name="T41" fmla="*/ 6 h 24"/>
                <a:gd name="T42" fmla="*/ 6 w 14"/>
                <a:gd name="T43" fmla="*/ 7 h 24"/>
                <a:gd name="T44" fmla="*/ 5 w 14"/>
                <a:gd name="T45" fmla="*/ 8 h 24"/>
                <a:gd name="T46" fmla="*/ 3 w 14"/>
                <a:gd name="T47" fmla="*/ 10 h 24"/>
                <a:gd name="T48" fmla="*/ 3 w 14"/>
                <a:gd name="T49" fmla="*/ 11 h 24"/>
                <a:gd name="T50" fmla="*/ 3 w 14"/>
                <a:gd name="T51" fmla="*/ 12 h 24"/>
                <a:gd name="T52" fmla="*/ 5 w 14"/>
                <a:gd name="T53" fmla="*/ 12 h 24"/>
                <a:gd name="T54" fmla="*/ 7 w 14"/>
                <a:gd name="T55" fmla="*/ 12 h 24"/>
                <a:gd name="T56" fmla="*/ 8 w 14"/>
                <a:gd name="T57" fmla="*/ 12 h 24"/>
                <a:gd name="T58" fmla="*/ 6 w 14"/>
                <a:gd name="T59" fmla="*/ 13 h 24"/>
                <a:gd name="T60" fmla="*/ 3 w 14"/>
                <a:gd name="T61" fmla="*/ 14 h 24"/>
                <a:gd name="T62" fmla="*/ 1 w 14"/>
                <a:gd name="T63" fmla="*/ 15 h 24"/>
                <a:gd name="T64" fmla="*/ 1 w 14"/>
                <a:gd name="T65" fmla="*/ 16 h 24"/>
                <a:gd name="T66" fmla="*/ 0 w 14"/>
                <a:gd name="T67" fmla="*/ 16 h 24"/>
                <a:gd name="T68" fmla="*/ 0 w 14"/>
                <a:gd name="T69" fmla="*/ 17 h 24"/>
                <a:gd name="T70" fmla="*/ 0 w 14"/>
                <a:gd name="T71" fmla="*/ 18 h 24"/>
                <a:gd name="T72" fmla="*/ 0 w 14"/>
                <a:gd name="T73" fmla="*/ 19 h 24"/>
                <a:gd name="T74" fmla="*/ 0 w 14"/>
                <a:gd name="T75" fmla="*/ 21 h 24"/>
                <a:gd name="T76" fmla="*/ 0 w 14"/>
                <a:gd name="T77" fmla="*/ 23 h 24"/>
                <a:gd name="T78" fmla="*/ 1 w 14"/>
                <a:gd name="T79" fmla="*/ 24 h 24"/>
                <a:gd name="T80" fmla="*/ 3 w 14"/>
                <a:gd name="T81" fmla="*/ 24 h 24"/>
                <a:gd name="T82" fmla="*/ 4 w 14"/>
                <a:gd name="T8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24">
                  <a:moveTo>
                    <a:pt x="4" y="23"/>
                  </a:moveTo>
                  <a:lnTo>
                    <a:pt x="5" y="22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11" y="9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6" y="13"/>
                  </a:lnTo>
                  <a:lnTo>
                    <a:pt x="3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0" name="Freeform 293">
              <a:extLst>
                <a:ext uri="{FF2B5EF4-FFF2-40B4-BE49-F238E27FC236}">
                  <a16:creationId xmlns:a16="http://schemas.microsoft.com/office/drawing/2014/main" id="{396B8999-7270-A3A9-EF67-2E54EDD7E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238" y="987425"/>
              <a:ext cx="9525" cy="4763"/>
            </a:xfrm>
            <a:custGeom>
              <a:avLst/>
              <a:gdLst>
                <a:gd name="T0" fmla="*/ 1 w 6"/>
                <a:gd name="T1" fmla="*/ 3 h 3"/>
                <a:gd name="T2" fmla="*/ 2 w 6"/>
                <a:gd name="T3" fmla="*/ 3 h 3"/>
                <a:gd name="T4" fmla="*/ 3 w 6"/>
                <a:gd name="T5" fmla="*/ 2 h 3"/>
                <a:gd name="T6" fmla="*/ 4 w 6"/>
                <a:gd name="T7" fmla="*/ 1 h 3"/>
                <a:gd name="T8" fmla="*/ 5 w 6"/>
                <a:gd name="T9" fmla="*/ 1 h 3"/>
                <a:gd name="T10" fmla="*/ 6 w 6"/>
                <a:gd name="T11" fmla="*/ 0 h 3"/>
                <a:gd name="T12" fmla="*/ 0 w 6"/>
                <a:gd name="T13" fmla="*/ 0 h 3"/>
                <a:gd name="T14" fmla="*/ 0 w 6"/>
                <a:gd name="T15" fmla="*/ 1 h 3"/>
                <a:gd name="T16" fmla="*/ 0 w 6"/>
                <a:gd name="T17" fmla="*/ 1 h 3"/>
                <a:gd name="T18" fmla="*/ 0 w 6"/>
                <a:gd name="T19" fmla="*/ 2 h 3"/>
                <a:gd name="T20" fmla="*/ 0 w 6"/>
                <a:gd name="T21" fmla="*/ 2 h 3"/>
                <a:gd name="T22" fmla="*/ 1 w 6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">
                  <a:moveTo>
                    <a:pt x="1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1" name="Freeform 294">
              <a:extLst>
                <a:ext uri="{FF2B5EF4-FFF2-40B4-BE49-F238E27FC236}">
                  <a16:creationId xmlns:a16="http://schemas.microsoft.com/office/drawing/2014/main" id="{53E032A3-36D0-DBA6-C9B5-372465A3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263" y="1651000"/>
              <a:ext cx="0" cy="3175"/>
            </a:xfrm>
            <a:custGeom>
              <a:avLst/>
              <a:gdLst>
                <a:gd name="T0" fmla="*/ 1 h 2"/>
                <a:gd name="T1" fmla="*/ 0 h 2"/>
                <a:gd name="T2" fmla="*/ 1 h 2"/>
                <a:gd name="T3" fmla="*/ 2 h 2"/>
                <a:gd name="T4" fmla="*/ 2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2" name="Freeform 295">
              <a:extLst>
                <a:ext uri="{FF2B5EF4-FFF2-40B4-BE49-F238E27FC236}">
                  <a16:creationId xmlns:a16="http://schemas.microsoft.com/office/drawing/2014/main" id="{1E25A37D-A7E3-5267-3993-4AD82E47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987425"/>
              <a:ext cx="14287" cy="7938"/>
            </a:xfrm>
            <a:custGeom>
              <a:avLst/>
              <a:gdLst>
                <a:gd name="T0" fmla="*/ 9 w 9"/>
                <a:gd name="T1" fmla="*/ 0 h 5"/>
                <a:gd name="T2" fmla="*/ 1 w 9"/>
                <a:gd name="T3" fmla="*/ 0 h 5"/>
                <a:gd name="T4" fmla="*/ 1 w 9"/>
                <a:gd name="T5" fmla="*/ 1 h 5"/>
                <a:gd name="T6" fmla="*/ 0 w 9"/>
                <a:gd name="T7" fmla="*/ 1 h 5"/>
                <a:gd name="T8" fmla="*/ 0 w 9"/>
                <a:gd name="T9" fmla="*/ 3 h 5"/>
                <a:gd name="T10" fmla="*/ 1 w 9"/>
                <a:gd name="T11" fmla="*/ 4 h 5"/>
                <a:gd name="T12" fmla="*/ 2 w 9"/>
                <a:gd name="T13" fmla="*/ 4 h 5"/>
                <a:gd name="T14" fmla="*/ 3 w 9"/>
                <a:gd name="T15" fmla="*/ 4 h 5"/>
                <a:gd name="T16" fmla="*/ 4 w 9"/>
                <a:gd name="T17" fmla="*/ 5 h 5"/>
                <a:gd name="T18" fmla="*/ 6 w 9"/>
                <a:gd name="T19" fmla="*/ 3 h 5"/>
                <a:gd name="T20" fmla="*/ 9 w 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3" name="Freeform 296">
              <a:extLst>
                <a:ext uri="{FF2B5EF4-FFF2-40B4-BE49-F238E27FC236}">
                  <a16:creationId xmlns:a16="http://schemas.microsoft.com/office/drawing/2014/main" id="{5FA8878E-15A8-8AF7-BC20-2E8EBB39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851" y="995363"/>
              <a:ext cx="7937" cy="1588"/>
            </a:xfrm>
            <a:custGeom>
              <a:avLst/>
              <a:gdLst>
                <a:gd name="T0" fmla="*/ 2 w 5"/>
                <a:gd name="T1" fmla="*/ 1 h 1"/>
                <a:gd name="T2" fmla="*/ 5 w 5"/>
                <a:gd name="T3" fmla="*/ 1 h 1"/>
                <a:gd name="T4" fmla="*/ 4 w 5"/>
                <a:gd name="T5" fmla="*/ 0 h 1"/>
                <a:gd name="T6" fmla="*/ 3 w 5"/>
                <a:gd name="T7" fmla="*/ 0 h 1"/>
                <a:gd name="T8" fmla="*/ 2 w 5"/>
                <a:gd name="T9" fmla="*/ 0 h 1"/>
                <a:gd name="T10" fmla="*/ 1 w 5"/>
                <a:gd name="T11" fmla="*/ 0 h 1"/>
                <a:gd name="T12" fmla="*/ 0 w 5"/>
                <a:gd name="T13" fmla="*/ 0 h 1"/>
                <a:gd name="T14" fmla="*/ 1 w 5"/>
                <a:gd name="T15" fmla="*/ 1 h 1"/>
                <a:gd name="T16" fmla="*/ 2 w 5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">
                  <a:moveTo>
                    <a:pt x="2" y="1"/>
                  </a:move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4" name="Freeform 297">
              <a:extLst>
                <a:ext uri="{FF2B5EF4-FFF2-40B4-BE49-F238E27FC236}">
                  <a16:creationId xmlns:a16="http://schemas.microsoft.com/office/drawing/2014/main" id="{0A1ECA25-1B9E-8D72-F1F4-99854693C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851" y="1296988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2 h 3"/>
                <a:gd name="T6" fmla="*/ 2 w 2"/>
                <a:gd name="T7" fmla="*/ 0 h 3"/>
                <a:gd name="T8" fmla="*/ 1 w 2"/>
                <a:gd name="T9" fmla="*/ 1 h 3"/>
                <a:gd name="T10" fmla="*/ 0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5" name="Freeform 298">
              <a:extLst>
                <a:ext uri="{FF2B5EF4-FFF2-40B4-BE49-F238E27FC236}">
                  <a16:creationId xmlns:a16="http://schemas.microsoft.com/office/drawing/2014/main" id="{18F7BF28-76C3-8D1D-6EA6-545D59C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987425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1 w 4"/>
                <a:gd name="T7" fmla="*/ 2 h 2"/>
                <a:gd name="T8" fmla="*/ 4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6" name="Freeform 299">
              <a:extLst>
                <a:ext uri="{FF2B5EF4-FFF2-40B4-BE49-F238E27FC236}">
                  <a16:creationId xmlns:a16="http://schemas.microsoft.com/office/drawing/2014/main" id="{5D629861-F2F4-DCF6-F6FA-9BAD0E465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1" y="153511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7" name="Freeform 300">
              <a:extLst>
                <a:ext uri="{FF2B5EF4-FFF2-40B4-BE49-F238E27FC236}">
                  <a16:creationId xmlns:a16="http://schemas.microsoft.com/office/drawing/2014/main" id="{69E954AF-CE44-5E43-4EC0-D452D241F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951" y="1509713"/>
              <a:ext cx="12700" cy="7938"/>
            </a:xfrm>
            <a:custGeom>
              <a:avLst/>
              <a:gdLst>
                <a:gd name="T0" fmla="*/ 2 w 8"/>
                <a:gd name="T1" fmla="*/ 4 h 5"/>
                <a:gd name="T2" fmla="*/ 8 w 8"/>
                <a:gd name="T3" fmla="*/ 5 h 5"/>
                <a:gd name="T4" fmla="*/ 8 w 8"/>
                <a:gd name="T5" fmla="*/ 4 h 5"/>
                <a:gd name="T6" fmla="*/ 8 w 8"/>
                <a:gd name="T7" fmla="*/ 3 h 5"/>
                <a:gd name="T8" fmla="*/ 8 w 8"/>
                <a:gd name="T9" fmla="*/ 2 h 5"/>
                <a:gd name="T10" fmla="*/ 8 w 8"/>
                <a:gd name="T11" fmla="*/ 1 h 5"/>
                <a:gd name="T12" fmla="*/ 7 w 8"/>
                <a:gd name="T13" fmla="*/ 1 h 5"/>
                <a:gd name="T14" fmla="*/ 1 w 8"/>
                <a:gd name="T15" fmla="*/ 0 h 5"/>
                <a:gd name="T16" fmla="*/ 0 w 8"/>
                <a:gd name="T17" fmla="*/ 0 h 5"/>
                <a:gd name="T18" fmla="*/ 0 w 8"/>
                <a:gd name="T19" fmla="*/ 1 h 5"/>
                <a:gd name="T20" fmla="*/ 0 w 8"/>
                <a:gd name="T21" fmla="*/ 2 h 5"/>
                <a:gd name="T22" fmla="*/ 1 w 8"/>
                <a:gd name="T23" fmla="*/ 3 h 5"/>
                <a:gd name="T24" fmla="*/ 2 w 8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2" y="4"/>
                  </a:move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8" name="Freeform 301">
              <a:extLst>
                <a:ext uri="{FF2B5EF4-FFF2-40B4-BE49-F238E27FC236}">
                  <a16:creationId xmlns:a16="http://schemas.microsoft.com/office/drawing/2014/main" id="{DE7E9C5D-419D-B4ED-06D3-D7B9A4EE9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1055688"/>
              <a:ext cx="25400" cy="38100"/>
            </a:xfrm>
            <a:custGeom>
              <a:avLst/>
              <a:gdLst>
                <a:gd name="T0" fmla="*/ 16 w 16"/>
                <a:gd name="T1" fmla="*/ 16 h 24"/>
                <a:gd name="T2" fmla="*/ 15 w 16"/>
                <a:gd name="T3" fmla="*/ 15 h 24"/>
                <a:gd name="T4" fmla="*/ 15 w 16"/>
                <a:gd name="T5" fmla="*/ 13 h 24"/>
                <a:gd name="T6" fmla="*/ 14 w 16"/>
                <a:gd name="T7" fmla="*/ 13 h 24"/>
                <a:gd name="T8" fmla="*/ 14 w 16"/>
                <a:gd name="T9" fmla="*/ 11 h 24"/>
                <a:gd name="T10" fmla="*/ 14 w 16"/>
                <a:gd name="T11" fmla="*/ 9 h 24"/>
                <a:gd name="T12" fmla="*/ 13 w 16"/>
                <a:gd name="T13" fmla="*/ 6 h 24"/>
                <a:gd name="T14" fmla="*/ 12 w 16"/>
                <a:gd name="T15" fmla="*/ 1 h 24"/>
                <a:gd name="T16" fmla="*/ 11 w 16"/>
                <a:gd name="T17" fmla="*/ 0 h 24"/>
                <a:gd name="T18" fmla="*/ 10 w 16"/>
                <a:gd name="T19" fmla="*/ 1 h 24"/>
                <a:gd name="T20" fmla="*/ 9 w 16"/>
                <a:gd name="T21" fmla="*/ 2 h 24"/>
                <a:gd name="T22" fmla="*/ 6 w 16"/>
                <a:gd name="T23" fmla="*/ 4 h 24"/>
                <a:gd name="T24" fmla="*/ 5 w 16"/>
                <a:gd name="T25" fmla="*/ 5 h 24"/>
                <a:gd name="T26" fmla="*/ 4 w 16"/>
                <a:gd name="T27" fmla="*/ 7 h 24"/>
                <a:gd name="T28" fmla="*/ 4 w 16"/>
                <a:gd name="T29" fmla="*/ 5 h 24"/>
                <a:gd name="T30" fmla="*/ 4 w 16"/>
                <a:gd name="T31" fmla="*/ 4 h 24"/>
                <a:gd name="T32" fmla="*/ 0 w 16"/>
                <a:gd name="T33" fmla="*/ 5 h 24"/>
                <a:gd name="T34" fmla="*/ 1 w 16"/>
                <a:gd name="T35" fmla="*/ 15 h 24"/>
                <a:gd name="T36" fmla="*/ 3 w 16"/>
                <a:gd name="T37" fmla="*/ 13 h 24"/>
                <a:gd name="T38" fmla="*/ 4 w 16"/>
                <a:gd name="T39" fmla="*/ 10 h 24"/>
                <a:gd name="T40" fmla="*/ 6 w 16"/>
                <a:gd name="T41" fmla="*/ 10 h 24"/>
                <a:gd name="T42" fmla="*/ 5 w 16"/>
                <a:gd name="T43" fmla="*/ 12 h 24"/>
                <a:gd name="T44" fmla="*/ 4 w 16"/>
                <a:gd name="T45" fmla="*/ 14 h 24"/>
                <a:gd name="T46" fmla="*/ 5 w 16"/>
                <a:gd name="T47" fmla="*/ 15 h 24"/>
                <a:gd name="T48" fmla="*/ 7 w 16"/>
                <a:gd name="T49" fmla="*/ 19 h 24"/>
                <a:gd name="T50" fmla="*/ 5 w 16"/>
                <a:gd name="T51" fmla="*/ 21 h 24"/>
                <a:gd name="T52" fmla="*/ 5 w 16"/>
                <a:gd name="T53" fmla="*/ 24 h 24"/>
                <a:gd name="T54" fmla="*/ 6 w 16"/>
                <a:gd name="T55" fmla="*/ 23 h 24"/>
                <a:gd name="T56" fmla="*/ 8 w 16"/>
                <a:gd name="T57" fmla="*/ 22 h 24"/>
                <a:gd name="T58" fmla="*/ 9 w 16"/>
                <a:gd name="T59" fmla="*/ 21 h 24"/>
                <a:gd name="T60" fmla="*/ 12 w 16"/>
                <a:gd name="T61" fmla="*/ 21 h 24"/>
                <a:gd name="T62" fmla="*/ 14 w 16"/>
                <a:gd name="T63" fmla="*/ 19 h 24"/>
                <a:gd name="T64" fmla="*/ 15 w 16"/>
                <a:gd name="T6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4">
                  <a:moveTo>
                    <a:pt x="16" y="17"/>
                  </a:moveTo>
                  <a:lnTo>
                    <a:pt x="16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9" name="Freeform 302">
              <a:extLst>
                <a:ext uri="{FF2B5EF4-FFF2-40B4-BE49-F238E27FC236}">
                  <a16:creationId xmlns:a16="http://schemas.microsoft.com/office/drawing/2014/main" id="{7C49C81B-A8BB-E7EC-D821-13D21839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263" y="1122363"/>
              <a:ext cx="7937" cy="4763"/>
            </a:xfrm>
            <a:custGeom>
              <a:avLst/>
              <a:gdLst>
                <a:gd name="T0" fmla="*/ 5 w 5"/>
                <a:gd name="T1" fmla="*/ 2 h 3"/>
                <a:gd name="T2" fmla="*/ 5 w 5"/>
                <a:gd name="T3" fmla="*/ 1 h 3"/>
                <a:gd name="T4" fmla="*/ 5 w 5"/>
                <a:gd name="T5" fmla="*/ 0 h 3"/>
                <a:gd name="T6" fmla="*/ 2 w 5"/>
                <a:gd name="T7" fmla="*/ 0 h 3"/>
                <a:gd name="T8" fmla="*/ 1 w 5"/>
                <a:gd name="T9" fmla="*/ 0 h 3"/>
                <a:gd name="T10" fmla="*/ 0 w 5"/>
                <a:gd name="T11" fmla="*/ 1 h 3"/>
                <a:gd name="T12" fmla="*/ 1 w 5"/>
                <a:gd name="T13" fmla="*/ 1 h 3"/>
                <a:gd name="T14" fmla="*/ 2 w 5"/>
                <a:gd name="T15" fmla="*/ 1 h 3"/>
                <a:gd name="T16" fmla="*/ 3 w 5"/>
                <a:gd name="T17" fmla="*/ 1 h 3"/>
                <a:gd name="T18" fmla="*/ 4 w 5"/>
                <a:gd name="T19" fmla="*/ 2 h 3"/>
                <a:gd name="T20" fmla="*/ 4 w 5"/>
                <a:gd name="T21" fmla="*/ 3 h 3"/>
                <a:gd name="T22" fmla="*/ 5 w 5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0" name="Freeform 303">
              <a:extLst>
                <a:ext uri="{FF2B5EF4-FFF2-40B4-BE49-F238E27FC236}">
                  <a16:creationId xmlns:a16="http://schemas.microsoft.com/office/drawing/2014/main" id="{8900C8C0-9D55-F621-C9D4-5AD804928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738" y="2781300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1 w 3"/>
                <a:gd name="T11" fmla="*/ 0 h 1"/>
                <a:gd name="T12" fmla="*/ 0 w 3"/>
                <a:gd name="T13" fmla="*/ 0 h 1"/>
                <a:gd name="T14" fmla="*/ 0 w 3"/>
                <a:gd name="T15" fmla="*/ 1 h 1"/>
                <a:gd name="T16" fmla="*/ 1 w 3"/>
                <a:gd name="T17" fmla="*/ 1 h 1"/>
                <a:gd name="T18" fmla="*/ 2 w 3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1" name="Freeform 304">
              <a:extLst>
                <a:ext uri="{FF2B5EF4-FFF2-40B4-BE49-F238E27FC236}">
                  <a16:creationId xmlns:a16="http://schemas.microsoft.com/office/drawing/2014/main" id="{12575ED4-A441-AF14-1402-74E1FD273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026" y="2751138"/>
              <a:ext cx="7937" cy="7938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2 h 5"/>
                <a:gd name="T6" fmla="*/ 1 w 5"/>
                <a:gd name="T7" fmla="*/ 2 h 5"/>
                <a:gd name="T8" fmla="*/ 1 w 5"/>
                <a:gd name="T9" fmla="*/ 3 h 5"/>
                <a:gd name="T10" fmla="*/ 0 w 5"/>
                <a:gd name="T11" fmla="*/ 3 h 5"/>
                <a:gd name="T12" fmla="*/ 1 w 5"/>
                <a:gd name="T13" fmla="*/ 3 h 5"/>
                <a:gd name="T14" fmla="*/ 3 w 5"/>
                <a:gd name="T15" fmla="*/ 4 h 5"/>
                <a:gd name="T16" fmla="*/ 3 w 5"/>
                <a:gd name="T17" fmla="*/ 5 h 5"/>
                <a:gd name="T18" fmla="*/ 4 w 5"/>
                <a:gd name="T19" fmla="*/ 5 h 5"/>
                <a:gd name="T20" fmla="*/ 5 w 5"/>
                <a:gd name="T21" fmla="*/ 4 h 5"/>
                <a:gd name="T22" fmla="*/ 4 w 5"/>
                <a:gd name="T23" fmla="*/ 4 h 5"/>
                <a:gd name="T24" fmla="*/ 5 w 5"/>
                <a:gd name="T25" fmla="*/ 3 h 5"/>
                <a:gd name="T26" fmla="*/ 4 w 5"/>
                <a:gd name="T27" fmla="*/ 3 h 5"/>
                <a:gd name="T28" fmla="*/ 4 w 5"/>
                <a:gd name="T29" fmla="*/ 3 h 5"/>
                <a:gd name="T30" fmla="*/ 4 w 5"/>
                <a:gd name="T31" fmla="*/ 2 h 5"/>
                <a:gd name="T32" fmla="*/ 4 w 5"/>
                <a:gd name="T33" fmla="*/ 1 h 5"/>
                <a:gd name="T34" fmla="*/ 3 w 5"/>
                <a:gd name="T35" fmla="*/ 2 h 5"/>
                <a:gd name="T36" fmla="*/ 2 w 5"/>
                <a:gd name="T37" fmla="*/ 1 h 5"/>
                <a:gd name="T38" fmla="*/ 3 w 5"/>
                <a:gd name="T39" fmla="*/ 0 h 5"/>
                <a:gd name="T40" fmla="*/ 2 w 5"/>
                <a:gd name="T4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2" name="Rectangle 305">
              <a:extLst>
                <a:ext uri="{FF2B5EF4-FFF2-40B4-BE49-F238E27FC236}">
                  <a16:creationId xmlns:a16="http://schemas.microsoft.com/office/drawing/2014/main" id="{C45BC882-8D21-7239-D409-8B408A1C8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27717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3" name="Freeform 306">
              <a:extLst>
                <a:ext uri="{FF2B5EF4-FFF2-40B4-BE49-F238E27FC236}">
                  <a16:creationId xmlns:a16="http://schemas.microsoft.com/office/drawing/2014/main" id="{D341383E-6F88-9422-8CD3-3A63A7B46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963" y="27146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4" name="Freeform 307">
              <a:extLst>
                <a:ext uri="{FF2B5EF4-FFF2-40B4-BE49-F238E27FC236}">
                  <a16:creationId xmlns:a16="http://schemas.microsoft.com/office/drawing/2014/main" id="{1DD6D761-E7AC-AB35-12FA-F8FE25632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2517775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5" name="Freeform 308">
              <a:extLst>
                <a:ext uri="{FF2B5EF4-FFF2-40B4-BE49-F238E27FC236}">
                  <a16:creationId xmlns:a16="http://schemas.microsoft.com/office/drawing/2014/main" id="{64A9B421-5A91-B190-E30F-40F751C7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3" y="271462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6" name="Freeform 309">
              <a:extLst>
                <a:ext uri="{FF2B5EF4-FFF2-40B4-BE49-F238E27FC236}">
                  <a16:creationId xmlns:a16="http://schemas.microsoft.com/office/drawing/2014/main" id="{EC83C70B-B868-912F-F75A-F3E30D184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8" y="2716213"/>
              <a:ext cx="9525" cy="12700"/>
            </a:xfrm>
            <a:custGeom>
              <a:avLst/>
              <a:gdLst>
                <a:gd name="T0" fmla="*/ 4 w 6"/>
                <a:gd name="T1" fmla="*/ 5 h 8"/>
                <a:gd name="T2" fmla="*/ 4 w 6"/>
                <a:gd name="T3" fmla="*/ 4 h 8"/>
                <a:gd name="T4" fmla="*/ 3 w 6"/>
                <a:gd name="T5" fmla="*/ 4 h 8"/>
                <a:gd name="T6" fmla="*/ 3 w 6"/>
                <a:gd name="T7" fmla="*/ 3 h 8"/>
                <a:gd name="T8" fmla="*/ 4 w 6"/>
                <a:gd name="T9" fmla="*/ 3 h 8"/>
                <a:gd name="T10" fmla="*/ 0 w 6"/>
                <a:gd name="T11" fmla="*/ 1 h 8"/>
                <a:gd name="T12" fmla="*/ 0 w 6"/>
                <a:gd name="T13" fmla="*/ 0 h 8"/>
                <a:gd name="T14" fmla="*/ 0 w 6"/>
                <a:gd name="T15" fmla="*/ 1 h 8"/>
                <a:gd name="T16" fmla="*/ 0 w 6"/>
                <a:gd name="T17" fmla="*/ 2 h 8"/>
                <a:gd name="T18" fmla="*/ 0 w 6"/>
                <a:gd name="T19" fmla="*/ 3 h 8"/>
                <a:gd name="T20" fmla="*/ 1 w 6"/>
                <a:gd name="T21" fmla="*/ 3 h 8"/>
                <a:gd name="T22" fmla="*/ 2 w 6"/>
                <a:gd name="T23" fmla="*/ 3 h 8"/>
                <a:gd name="T24" fmla="*/ 2 w 6"/>
                <a:gd name="T25" fmla="*/ 4 h 8"/>
                <a:gd name="T26" fmla="*/ 2 w 6"/>
                <a:gd name="T27" fmla="*/ 5 h 8"/>
                <a:gd name="T28" fmla="*/ 1 w 6"/>
                <a:gd name="T29" fmla="*/ 5 h 8"/>
                <a:gd name="T30" fmla="*/ 1 w 6"/>
                <a:gd name="T31" fmla="*/ 6 h 8"/>
                <a:gd name="T32" fmla="*/ 1 w 6"/>
                <a:gd name="T33" fmla="*/ 7 h 8"/>
                <a:gd name="T34" fmla="*/ 1 w 6"/>
                <a:gd name="T35" fmla="*/ 8 h 8"/>
                <a:gd name="T36" fmla="*/ 1 w 6"/>
                <a:gd name="T37" fmla="*/ 8 h 8"/>
                <a:gd name="T38" fmla="*/ 2 w 6"/>
                <a:gd name="T39" fmla="*/ 8 h 8"/>
                <a:gd name="T40" fmla="*/ 3 w 6"/>
                <a:gd name="T41" fmla="*/ 8 h 8"/>
                <a:gd name="T42" fmla="*/ 4 w 6"/>
                <a:gd name="T43" fmla="*/ 8 h 8"/>
                <a:gd name="T44" fmla="*/ 4 w 6"/>
                <a:gd name="T45" fmla="*/ 8 h 8"/>
                <a:gd name="T46" fmla="*/ 5 w 6"/>
                <a:gd name="T47" fmla="*/ 8 h 8"/>
                <a:gd name="T48" fmla="*/ 6 w 6"/>
                <a:gd name="T49" fmla="*/ 8 h 8"/>
                <a:gd name="T50" fmla="*/ 6 w 6"/>
                <a:gd name="T51" fmla="*/ 7 h 8"/>
                <a:gd name="T52" fmla="*/ 6 w 6"/>
                <a:gd name="T53" fmla="*/ 6 h 8"/>
                <a:gd name="T54" fmla="*/ 6 w 6"/>
                <a:gd name="T55" fmla="*/ 5 h 8"/>
                <a:gd name="T56" fmla="*/ 5 w 6"/>
                <a:gd name="T57" fmla="*/ 5 h 8"/>
                <a:gd name="T58" fmla="*/ 4 w 6"/>
                <a:gd name="T5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8">
                  <a:moveTo>
                    <a:pt x="4" y="5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7" name="Freeform 310">
              <a:extLst>
                <a:ext uri="{FF2B5EF4-FFF2-40B4-BE49-F238E27FC236}">
                  <a16:creationId xmlns:a16="http://schemas.microsoft.com/office/drawing/2014/main" id="{121620AF-BF1A-2AE0-69ED-96F47FF91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2765425"/>
              <a:ext cx="33337" cy="42863"/>
            </a:xfrm>
            <a:custGeom>
              <a:avLst/>
              <a:gdLst>
                <a:gd name="T0" fmla="*/ 1 w 21"/>
                <a:gd name="T1" fmla="*/ 13 h 27"/>
                <a:gd name="T2" fmla="*/ 0 w 21"/>
                <a:gd name="T3" fmla="*/ 13 h 27"/>
                <a:gd name="T4" fmla="*/ 0 w 21"/>
                <a:gd name="T5" fmla="*/ 14 h 27"/>
                <a:gd name="T6" fmla="*/ 1 w 21"/>
                <a:gd name="T7" fmla="*/ 14 h 27"/>
                <a:gd name="T8" fmla="*/ 1 w 21"/>
                <a:gd name="T9" fmla="*/ 15 h 27"/>
                <a:gd name="T10" fmla="*/ 2 w 21"/>
                <a:gd name="T11" fmla="*/ 16 h 27"/>
                <a:gd name="T12" fmla="*/ 3 w 21"/>
                <a:gd name="T13" fmla="*/ 17 h 27"/>
                <a:gd name="T14" fmla="*/ 3 w 21"/>
                <a:gd name="T15" fmla="*/ 18 h 27"/>
                <a:gd name="T16" fmla="*/ 3 w 21"/>
                <a:gd name="T17" fmla="*/ 19 h 27"/>
                <a:gd name="T18" fmla="*/ 2 w 21"/>
                <a:gd name="T19" fmla="*/ 23 h 27"/>
                <a:gd name="T20" fmla="*/ 1 w 21"/>
                <a:gd name="T21" fmla="*/ 23 h 27"/>
                <a:gd name="T22" fmla="*/ 2 w 21"/>
                <a:gd name="T23" fmla="*/ 25 h 27"/>
                <a:gd name="T24" fmla="*/ 3 w 21"/>
                <a:gd name="T25" fmla="*/ 26 h 27"/>
                <a:gd name="T26" fmla="*/ 4 w 21"/>
                <a:gd name="T27" fmla="*/ 27 h 27"/>
                <a:gd name="T28" fmla="*/ 5 w 21"/>
                <a:gd name="T29" fmla="*/ 25 h 27"/>
                <a:gd name="T30" fmla="*/ 7 w 21"/>
                <a:gd name="T31" fmla="*/ 24 h 27"/>
                <a:gd name="T32" fmla="*/ 8 w 21"/>
                <a:gd name="T33" fmla="*/ 22 h 27"/>
                <a:gd name="T34" fmla="*/ 9 w 21"/>
                <a:gd name="T35" fmla="*/ 19 h 27"/>
                <a:gd name="T36" fmla="*/ 10 w 21"/>
                <a:gd name="T37" fmla="*/ 19 h 27"/>
                <a:gd name="T38" fmla="*/ 12 w 21"/>
                <a:gd name="T39" fmla="*/ 18 h 27"/>
                <a:gd name="T40" fmla="*/ 13 w 21"/>
                <a:gd name="T41" fmla="*/ 18 h 27"/>
                <a:gd name="T42" fmla="*/ 13 w 21"/>
                <a:gd name="T43" fmla="*/ 18 h 27"/>
                <a:gd name="T44" fmla="*/ 15 w 21"/>
                <a:gd name="T45" fmla="*/ 19 h 27"/>
                <a:gd name="T46" fmla="*/ 14 w 21"/>
                <a:gd name="T47" fmla="*/ 18 h 27"/>
                <a:gd name="T48" fmla="*/ 15 w 21"/>
                <a:gd name="T49" fmla="*/ 17 h 27"/>
                <a:gd name="T50" fmla="*/ 15 w 21"/>
                <a:gd name="T51" fmla="*/ 16 h 27"/>
                <a:gd name="T52" fmla="*/ 14 w 21"/>
                <a:gd name="T53" fmla="*/ 16 h 27"/>
                <a:gd name="T54" fmla="*/ 15 w 21"/>
                <a:gd name="T55" fmla="*/ 13 h 27"/>
                <a:gd name="T56" fmla="*/ 15 w 21"/>
                <a:gd name="T57" fmla="*/ 12 h 27"/>
                <a:gd name="T58" fmla="*/ 16 w 21"/>
                <a:gd name="T59" fmla="*/ 12 h 27"/>
                <a:gd name="T60" fmla="*/ 17 w 21"/>
                <a:gd name="T61" fmla="*/ 12 h 27"/>
                <a:gd name="T62" fmla="*/ 17 w 21"/>
                <a:gd name="T63" fmla="*/ 11 h 27"/>
                <a:gd name="T64" fmla="*/ 17 w 21"/>
                <a:gd name="T65" fmla="*/ 11 h 27"/>
                <a:gd name="T66" fmla="*/ 18 w 21"/>
                <a:gd name="T67" fmla="*/ 10 h 27"/>
                <a:gd name="T68" fmla="*/ 18 w 21"/>
                <a:gd name="T69" fmla="*/ 9 h 27"/>
                <a:gd name="T70" fmla="*/ 18 w 21"/>
                <a:gd name="T71" fmla="*/ 8 h 27"/>
                <a:gd name="T72" fmla="*/ 19 w 21"/>
                <a:gd name="T73" fmla="*/ 7 h 27"/>
                <a:gd name="T74" fmla="*/ 20 w 21"/>
                <a:gd name="T75" fmla="*/ 6 h 27"/>
                <a:gd name="T76" fmla="*/ 20 w 21"/>
                <a:gd name="T77" fmla="*/ 6 h 27"/>
                <a:gd name="T78" fmla="*/ 20 w 21"/>
                <a:gd name="T79" fmla="*/ 4 h 27"/>
                <a:gd name="T80" fmla="*/ 21 w 21"/>
                <a:gd name="T81" fmla="*/ 4 h 27"/>
                <a:gd name="T82" fmla="*/ 21 w 21"/>
                <a:gd name="T83" fmla="*/ 2 h 27"/>
                <a:gd name="T84" fmla="*/ 21 w 21"/>
                <a:gd name="T85" fmla="*/ 1 h 27"/>
                <a:gd name="T86" fmla="*/ 21 w 21"/>
                <a:gd name="T87" fmla="*/ 0 h 27"/>
                <a:gd name="T88" fmla="*/ 20 w 21"/>
                <a:gd name="T89" fmla="*/ 0 h 27"/>
                <a:gd name="T90" fmla="*/ 19 w 21"/>
                <a:gd name="T91" fmla="*/ 2 h 27"/>
                <a:gd name="T92" fmla="*/ 16 w 21"/>
                <a:gd name="T93" fmla="*/ 2 h 27"/>
                <a:gd name="T94" fmla="*/ 15 w 21"/>
                <a:gd name="T95" fmla="*/ 2 h 27"/>
                <a:gd name="T96" fmla="*/ 14 w 21"/>
                <a:gd name="T97" fmla="*/ 2 h 27"/>
                <a:gd name="T98" fmla="*/ 10 w 21"/>
                <a:gd name="T99" fmla="*/ 4 h 27"/>
                <a:gd name="T100" fmla="*/ 8 w 21"/>
                <a:gd name="T101" fmla="*/ 5 h 27"/>
                <a:gd name="T102" fmla="*/ 8 w 21"/>
                <a:gd name="T103" fmla="*/ 6 h 27"/>
                <a:gd name="T104" fmla="*/ 6 w 21"/>
                <a:gd name="T105" fmla="*/ 7 h 27"/>
                <a:gd name="T106" fmla="*/ 6 w 21"/>
                <a:gd name="T107" fmla="*/ 8 h 27"/>
                <a:gd name="T108" fmla="*/ 5 w 21"/>
                <a:gd name="T109" fmla="*/ 8 h 27"/>
                <a:gd name="T110" fmla="*/ 4 w 21"/>
                <a:gd name="T111" fmla="*/ 8 h 27"/>
                <a:gd name="T112" fmla="*/ 4 w 21"/>
                <a:gd name="T113" fmla="*/ 9 h 27"/>
                <a:gd name="T114" fmla="*/ 4 w 21"/>
                <a:gd name="T115" fmla="*/ 10 h 27"/>
                <a:gd name="T116" fmla="*/ 4 w 21"/>
                <a:gd name="T117" fmla="*/ 10 h 27"/>
                <a:gd name="T118" fmla="*/ 4 w 21"/>
                <a:gd name="T119" fmla="*/ 11 h 27"/>
                <a:gd name="T120" fmla="*/ 4 w 21"/>
                <a:gd name="T121" fmla="*/ 11 h 27"/>
                <a:gd name="T122" fmla="*/ 3 w 21"/>
                <a:gd name="T123" fmla="*/ 12 h 27"/>
                <a:gd name="T124" fmla="*/ 1 w 21"/>
                <a:gd name="T12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" h="27">
                  <a:moveTo>
                    <a:pt x="1" y="13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7" y="24"/>
                  </a:lnTo>
                  <a:lnTo>
                    <a:pt x="8" y="22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8" name="Freeform 311">
              <a:extLst>
                <a:ext uri="{FF2B5EF4-FFF2-40B4-BE49-F238E27FC236}">
                  <a16:creationId xmlns:a16="http://schemas.microsoft.com/office/drawing/2014/main" id="{1D052D98-C3B1-02A8-4670-71326A8F7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1" y="2708275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3 h 4"/>
                <a:gd name="T4" fmla="*/ 3 w 4"/>
                <a:gd name="T5" fmla="*/ 2 h 4"/>
                <a:gd name="T6" fmla="*/ 4 w 4"/>
                <a:gd name="T7" fmla="*/ 1 h 4"/>
                <a:gd name="T8" fmla="*/ 3 w 4"/>
                <a:gd name="T9" fmla="*/ 1 h 4"/>
                <a:gd name="T10" fmla="*/ 2 w 4"/>
                <a:gd name="T11" fmla="*/ 1 h 4"/>
                <a:gd name="T12" fmla="*/ 2 w 4"/>
                <a:gd name="T13" fmla="*/ 0 h 4"/>
                <a:gd name="T14" fmla="*/ 1 w 4"/>
                <a:gd name="T15" fmla="*/ 0 h 4"/>
                <a:gd name="T16" fmla="*/ 1 w 4"/>
                <a:gd name="T17" fmla="*/ 1 h 4"/>
                <a:gd name="T18" fmla="*/ 0 w 4"/>
                <a:gd name="T19" fmla="*/ 1 h 4"/>
                <a:gd name="T20" fmla="*/ 0 w 4"/>
                <a:gd name="T21" fmla="*/ 2 h 4"/>
                <a:gd name="T22" fmla="*/ 1 w 4"/>
                <a:gd name="T23" fmla="*/ 2 h 4"/>
                <a:gd name="T24" fmla="*/ 1 w 4"/>
                <a:gd name="T25" fmla="*/ 3 h 4"/>
                <a:gd name="T26" fmla="*/ 2 w 4"/>
                <a:gd name="T27" fmla="*/ 3 h 4"/>
                <a:gd name="T28" fmla="*/ 2 w 4"/>
                <a:gd name="T29" fmla="*/ 4 h 4"/>
                <a:gd name="T30" fmla="*/ 2 w 4"/>
                <a:gd name="T31" fmla="*/ 4 h 4"/>
                <a:gd name="T32" fmla="*/ 3 w 4"/>
                <a:gd name="T33" fmla="*/ 4 h 4"/>
                <a:gd name="T34" fmla="*/ 3 w 4"/>
                <a:gd name="T35" fmla="*/ 4 h 4"/>
                <a:gd name="T36" fmla="*/ 4 w 4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9" name="Freeform 312">
              <a:extLst>
                <a:ext uri="{FF2B5EF4-FFF2-40B4-BE49-F238E27FC236}">
                  <a16:creationId xmlns:a16="http://schemas.microsoft.com/office/drawing/2014/main" id="{234A9792-6BD1-2490-19ED-1B635A3E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6" y="2728913"/>
              <a:ext cx="19050" cy="12700"/>
            </a:xfrm>
            <a:custGeom>
              <a:avLst/>
              <a:gdLst>
                <a:gd name="T0" fmla="*/ 6 w 12"/>
                <a:gd name="T1" fmla="*/ 7 h 8"/>
                <a:gd name="T2" fmla="*/ 7 w 12"/>
                <a:gd name="T3" fmla="*/ 5 h 8"/>
                <a:gd name="T4" fmla="*/ 8 w 12"/>
                <a:gd name="T5" fmla="*/ 4 h 8"/>
                <a:gd name="T6" fmla="*/ 9 w 12"/>
                <a:gd name="T7" fmla="*/ 3 h 8"/>
                <a:gd name="T8" fmla="*/ 10 w 12"/>
                <a:gd name="T9" fmla="*/ 2 h 8"/>
                <a:gd name="T10" fmla="*/ 11 w 12"/>
                <a:gd name="T11" fmla="*/ 2 h 8"/>
                <a:gd name="T12" fmla="*/ 12 w 12"/>
                <a:gd name="T13" fmla="*/ 2 h 8"/>
                <a:gd name="T14" fmla="*/ 11 w 12"/>
                <a:gd name="T15" fmla="*/ 1 h 8"/>
                <a:gd name="T16" fmla="*/ 10 w 12"/>
                <a:gd name="T17" fmla="*/ 0 h 8"/>
                <a:gd name="T18" fmla="*/ 9 w 12"/>
                <a:gd name="T19" fmla="*/ 0 h 8"/>
                <a:gd name="T20" fmla="*/ 9 w 12"/>
                <a:gd name="T21" fmla="*/ 0 h 8"/>
                <a:gd name="T22" fmla="*/ 8 w 12"/>
                <a:gd name="T23" fmla="*/ 1 h 8"/>
                <a:gd name="T24" fmla="*/ 9 w 12"/>
                <a:gd name="T25" fmla="*/ 1 h 8"/>
                <a:gd name="T26" fmla="*/ 9 w 12"/>
                <a:gd name="T27" fmla="*/ 2 h 8"/>
                <a:gd name="T28" fmla="*/ 4 w 12"/>
                <a:gd name="T29" fmla="*/ 4 h 8"/>
                <a:gd name="T30" fmla="*/ 4 w 12"/>
                <a:gd name="T31" fmla="*/ 5 h 8"/>
                <a:gd name="T32" fmla="*/ 4 w 12"/>
                <a:gd name="T33" fmla="*/ 6 h 8"/>
                <a:gd name="T34" fmla="*/ 4 w 12"/>
                <a:gd name="T35" fmla="*/ 7 h 8"/>
                <a:gd name="T36" fmla="*/ 3 w 12"/>
                <a:gd name="T37" fmla="*/ 7 h 8"/>
                <a:gd name="T38" fmla="*/ 2 w 12"/>
                <a:gd name="T39" fmla="*/ 7 h 8"/>
                <a:gd name="T40" fmla="*/ 1 w 12"/>
                <a:gd name="T41" fmla="*/ 7 h 8"/>
                <a:gd name="T42" fmla="*/ 1 w 12"/>
                <a:gd name="T43" fmla="*/ 7 h 8"/>
                <a:gd name="T44" fmla="*/ 0 w 12"/>
                <a:gd name="T45" fmla="*/ 8 h 8"/>
                <a:gd name="T46" fmla="*/ 1 w 12"/>
                <a:gd name="T47" fmla="*/ 8 h 8"/>
                <a:gd name="T48" fmla="*/ 1 w 12"/>
                <a:gd name="T49" fmla="*/ 8 h 8"/>
                <a:gd name="T50" fmla="*/ 5 w 12"/>
                <a:gd name="T51" fmla="*/ 8 h 8"/>
                <a:gd name="T52" fmla="*/ 6 w 12"/>
                <a:gd name="T5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8">
                  <a:moveTo>
                    <a:pt x="6" y="7"/>
                  </a:move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5" y="8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0" name="Freeform 313">
              <a:extLst>
                <a:ext uri="{FF2B5EF4-FFF2-40B4-BE49-F238E27FC236}">
                  <a16:creationId xmlns:a16="http://schemas.microsoft.com/office/drawing/2014/main" id="{1A89DCD2-B3C7-7C0F-881C-74675D63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101" y="2744788"/>
              <a:ext cx="7937" cy="6350"/>
            </a:xfrm>
            <a:custGeom>
              <a:avLst/>
              <a:gdLst>
                <a:gd name="T0" fmla="*/ 2 w 5"/>
                <a:gd name="T1" fmla="*/ 3 h 4"/>
                <a:gd name="T2" fmla="*/ 5 w 5"/>
                <a:gd name="T3" fmla="*/ 0 h 4"/>
                <a:gd name="T4" fmla="*/ 4 w 5"/>
                <a:gd name="T5" fmla="*/ 0 h 4"/>
                <a:gd name="T6" fmla="*/ 3 w 5"/>
                <a:gd name="T7" fmla="*/ 0 h 4"/>
                <a:gd name="T8" fmla="*/ 2 w 5"/>
                <a:gd name="T9" fmla="*/ 0 h 4"/>
                <a:gd name="T10" fmla="*/ 2 w 5"/>
                <a:gd name="T11" fmla="*/ 1 h 4"/>
                <a:gd name="T12" fmla="*/ 1 w 5"/>
                <a:gd name="T13" fmla="*/ 1 h 4"/>
                <a:gd name="T14" fmla="*/ 0 w 5"/>
                <a:gd name="T15" fmla="*/ 4 h 4"/>
                <a:gd name="T16" fmla="*/ 1 w 5"/>
                <a:gd name="T17" fmla="*/ 4 h 4"/>
                <a:gd name="T18" fmla="*/ 2 w 5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1" name="Freeform 314">
              <a:extLst>
                <a:ext uri="{FF2B5EF4-FFF2-40B4-BE49-F238E27FC236}">
                  <a16:creationId xmlns:a16="http://schemas.microsoft.com/office/drawing/2014/main" id="{587D5992-2B3A-8121-4F13-E4B28FF2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688" y="2713038"/>
              <a:ext cx="12700" cy="12700"/>
            </a:xfrm>
            <a:custGeom>
              <a:avLst/>
              <a:gdLst>
                <a:gd name="T0" fmla="*/ 6 w 8"/>
                <a:gd name="T1" fmla="*/ 7 h 8"/>
                <a:gd name="T2" fmla="*/ 6 w 8"/>
                <a:gd name="T3" fmla="*/ 6 h 8"/>
                <a:gd name="T4" fmla="*/ 7 w 8"/>
                <a:gd name="T5" fmla="*/ 6 h 8"/>
                <a:gd name="T6" fmla="*/ 7 w 8"/>
                <a:gd name="T7" fmla="*/ 5 h 8"/>
                <a:gd name="T8" fmla="*/ 8 w 8"/>
                <a:gd name="T9" fmla="*/ 5 h 8"/>
                <a:gd name="T10" fmla="*/ 8 w 8"/>
                <a:gd name="T11" fmla="*/ 4 h 8"/>
                <a:gd name="T12" fmla="*/ 8 w 8"/>
                <a:gd name="T13" fmla="*/ 3 h 8"/>
                <a:gd name="T14" fmla="*/ 7 w 8"/>
                <a:gd name="T15" fmla="*/ 3 h 8"/>
                <a:gd name="T16" fmla="*/ 7 w 8"/>
                <a:gd name="T17" fmla="*/ 2 h 8"/>
                <a:gd name="T18" fmla="*/ 8 w 8"/>
                <a:gd name="T19" fmla="*/ 1 h 8"/>
                <a:gd name="T20" fmla="*/ 8 w 8"/>
                <a:gd name="T21" fmla="*/ 0 h 8"/>
                <a:gd name="T22" fmla="*/ 7 w 8"/>
                <a:gd name="T23" fmla="*/ 0 h 8"/>
                <a:gd name="T24" fmla="*/ 7 w 8"/>
                <a:gd name="T25" fmla="*/ 1 h 8"/>
                <a:gd name="T26" fmla="*/ 6 w 8"/>
                <a:gd name="T27" fmla="*/ 1 h 8"/>
                <a:gd name="T28" fmla="*/ 5 w 8"/>
                <a:gd name="T29" fmla="*/ 1 h 8"/>
                <a:gd name="T30" fmla="*/ 6 w 8"/>
                <a:gd name="T31" fmla="*/ 0 h 8"/>
                <a:gd name="T32" fmla="*/ 5 w 8"/>
                <a:gd name="T33" fmla="*/ 0 h 8"/>
                <a:gd name="T34" fmla="*/ 3 w 8"/>
                <a:gd name="T35" fmla="*/ 1 h 8"/>
                <a:gd name="T36" fmla="*/ 2 w 8"/>
                <a:gd name="T37" fmla="*/ 1 h 8"/>
                <a:gd name="T38" fmla="*/ 1 w 8"/>
                <a:gd name="T39" fmla="*/ 2 h 8"/>
                <a:gd name="T40" fmla="*/ 2 w 8"/>
                <a:gd name="T41" fmla="*/ 2 h 8"/>
                <a:gd name="T42" fmla="*/ 1 w 8"/>
                <a:gd name="T43" fmla="*/ 3 h 8"/>
                <a:gd name="T44" fmla="*/ 0 w 8"/>
                <a:gd name="T45" fmla="*/ 4 h 8"/>
                <a:gd name="T46" fmla="*/ 0 w 8"/>
                <a:gd name="T47" fmla="*/ 6 h 8"/>
                <a:gd name="T48" fmla="*/ 0 w 8"/>
                <a:gd name="T49" fmla="*/ 7 h 8"/>
                <a:gd name="T50" fmla="*/ 1 w 8"/>
                <a:gd name="T51" fmla="*/ 7 h 8"/>
                <a:gd name="T52" fmla="*/ 2 w 8"/>
                <a:gd name="T53" fmla="*/ 8 h 8"/>
                <a:gd name="T54" fmla="*/ 4 w 8"/>
                <a:gd name="T55" fmla="*/ 8 h 8"/>
                <a:gd name="T56" fmla="*/ 6 w 8"/>
                <a:gd name="T5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2" name="Rectangle 315">
              <a:extLst>
                <a:ext uri="{FF2B5EF4-FFF2-40B4-BE49-F238E27FC236}">
                  <a16:creationId xmlns:a16="http://schemas.microsoft.com/office/drawing/2014/main" id="{26EBD6AC-6201-B23C-3D51-5B9E11505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101" y="27273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3" name="Freeform 316">
              <a:extLst>
                <a:ext uri="{FF2B5EF4-FFF2-40B4-BE49-F238E27FC236}">
                  <a16:creationId xmlns:a16="http://schemas.microsoft.com/office/drawing/2014/main" id="{27B82113-A5DD-2479-71A3-58704063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801" y="2741613"/>
              <a:ext cx="7937" cy="7938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4 h 5"/>
                <a:gd name="T4" fmla="*/ 4 w 5"/>
                <a:gd name="T5" fmla="*/ 5 h 5"/>
                <a:gd name="T6" fmla="*/ 5 w 5"/>
                <a:gd name="T7" fmla="*/ 4 h 5"/>
                <a:gd name="T8" fmla="*/ 5 w 5"/>
                <a:gd name="T9" fmla="*/ 3 h 5"/>
                <a:gd name="T10" fmla="*/ 5 w 5"/>
                <a:gd name="T11" fmla="*/ 2 h 5"/>
                <a:gd name="T12" fmla="*/ 5 w 5"/>
                <a:gd name="T13" fmla="*/ 1 h 5"/>
                <a:gd name="T14" fmla="*/ 4 w 5"/>
                <a:gd name="T15" fmla="*/ 1 h 5"/>
                <a:gd name="T16" fmla="*/ 3 w 5"/>
                <a:gd name="T17" fmla="*/ 0 h 5"/>
                <a:gd name="T18" fmla="*/ 2 w 5"/>
                <a:gd name="T19" fmla="*/ 0 h 5"/>
                <a:gd name="T20" fmla="*/ 2 w 5"/>
                <a:gd name="T21" fmla="*/ 0 h 5"/>
                <a:gd name="T22" fmla="*/ 0 w 5"/>
                <a:gd name="T23" fmla="*/ 0 h 5"/>
                <a:gd name="T24" fmla="*/ 0 w 5"/>
                <a:gd name="T25" fmla="*/ 0 h 5"/>
                <a:gd name="T26" fmla="*/ 0 w 5"/>
                <a:gd name="T27" fmla="*/ 1 h 5"/>
                <a:gd name="T28" fmla="*/ 1 w 5"/>
                <a:gd name="T29" fmla="*/ 1 h 5"/>
                <a:gd name="T30" fmla="*/ 1 w 5"/>
                <a:gd name="T31" fmla="*/ 2 h 5"/>
                <a:gd name="T32" fmla="*/ 0 w 5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2" y="4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4" name="Freeform 317">
              <a:extLst>
                <a:ext uri="{FF2B5EF4-FFF2-40B4-BE49-F238E27FC236}">
                  <a16:creationId xmlns:a16="http://schemas.microsoft.com/office/drawing/2014/main" id="{81002F32-B81B-98A4-9142-747A65E8A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101" y="2720975"/>
              <a:ext cx="1587" cy="6350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0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2 h 4"/>
                <a:gd name="T10" fmla="*/ 0 w 1"/>
                <a:gd name="T11" fmla="*/ 3 h 4"/>
                <a:gd name="T12" fmla="*/ 0 w 1"/>
                <a:gd name="T13" fmla="*/ 4 h 4"/>
                <a:gd name="T14" fmla="*/ 1 w 1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5" name="Freeform 318">
              <a:extLst>
                <a:ext uri="{FF2B5EF4-FFF2-40B4-BE49-F238E27FC236}">
                  <a16:creationId xmlns:a16="http://schemas.microsoft.com/office/drawing/2014/main" id="{52B2CF85-55BE-D3AF-3648-8D4ED3FA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1" y="271462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6" name="Freeform 319">
              <a:extLst>
                <a:ext uri="{FF2B5EF4-FFF2-40B4-BE49-F238E27FC236}">
                  <a16:creationId xmlns:a16="http://schemas.microsoft.com/office/drawing/2014/main" id="{2BF099F9-119E-A5B3-C45B-632628921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2763838"/>
              <a:ext cx="9525" cy="11113"/>
            </a:xfrm>
            <a:custGeom>
              <a:avLst/>
              <a:gdLst>
                <a:gd name="T0" fmla="*/ 3 w 6"/>
                <a:gd name="T1" fmla="*/ 6 h 7"/>
                <a:gd name="T2" fmla="*/ 4 w 6"/>
                <a:gd name="T3" fmla="*/ 7 h 7"/>
                <a:gd name="T4" fmla="*/ 5 w 6"/>
                <a:gd name="T5" fmla="*/ 6 h 7"/>
                <a:gd name="T6" fmla="*/ 6 w 6"/>
                <a:gd name="T7" fmla="*/ 5 h 7"/>
                <a:gd name="T8" fmla="*/ 6 w 6"/>
                <a:gd name="T9" fmla="*/ 4 h 7"/>
                <a:gd name="T10" fmla="*/ 6 w 6"/>
                <a:gd name="T11" fmla="*/ 3 h 7"/>
                <a:gd name="T12" fmla="*/ 5 w 6"/>
                <a:gd name="T13" fmla="*/ 3 h 7"/>
                <a:gd name="T14" fmla="*/ 4 w 6"/>
                <a:gd name="T15" fmla="*/ 1 h 7"/>
                <a:gd name="T16" fmla="*/ 3 w 6"/>
                <a:gd name="T17" fmla="*/ 0 h 7"/>
                <a:gd name="T18" fmla="*/ 1 w 6"/>
                <a:gd name="T19" fmla="*/ 0 h 7"/>
                <a:gd name="T20" fmla="*/ 2 w 6"/>
                <a:gd name="T21" fmla="*/ 1 h 7"/>
                <a:gd name="T22" fmla="*/ 3 w 6"/>
                <a:gd name="T23" fmla="*/ 1 h 7"/>
                <a:gd name="T24" fmla="*/ 3 w 6"/>
                <a:gd name="T25" fmla="*/ 2 h 7"/>
                <a:gd name="T26" fmla="*/ 3 w 6"/>
                <a:gd name="T27" fmla="*/ 3 h 7"/>
                <a:gd name="T28" fmla="*/ 4 w 6"/>
                <a:gd name="T29" fmla="*/ 4 h 7"/>
                <a:gd name="T30" fmla="*/ 3 w 6"/>
                <a:gd name="T31" fmla="*/ 4 h 7"/>
                <a:gd name="T32" fmla="*/ 3 w 6"/>
                <a:gd name="T33" fmla="*/ 5 h 7"/>
                <a:gd name="T34" fmla="*/ 2 w 6"/>
                <a:gd name="T35" fmla="*/ 5 h 7"/>
                <a:gd name="T36" fmla="*/ 1 w 6"/>
                <a:gd name="T37" fmla="*/ 5 h 7"/>
                <a:gd name="T38" fmla="*/ 0 w 6"/>
                <a:gd name="T39" fmla="*/ 5 h 7"/>
                <a:gd name="T40" fmla="*/ 1 w 6"/>
                <a:gd name="T41" fmla="*/ 6 h 7"/>
                <a:gd name="T42" fmla="*/ 3 w 6"/>
                <a:gd name="T4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lnTo>
                    <a:pt x="4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7" name="Freeform 320">
              <a:extLst>
                <a:ext uri="{FF2B5EF4-FFF2-40B4-BE49-F238E27FC236}">
                  <a16:creationId xmlns:a16="http://schemas.microsoft.com/office/drawing/2014/main" id="{C88DF589-90F9-E8B0-E783-6901C285D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6" y="2733675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2 h 3"/>
                <a:gd name="T4" fmla="*/ 2 w 2"/>
                <a:gd name="T5" fmla="*/ 1 h 3"/>
                <a:gd name="T6" fmla="*/ 2 w 2"/>
                <a:gd name="T7" fmla="*/ 0 h 3"/>
                <a:gd name="T8" fmla="*/ 1 w 2"/>
                <a:gd name="T9" fmla="*/ 1 h 3"/>
                <a:gd name="T10" fmla="*/ 0 w 2"/>
                <a:gd name="T11" fmla="*/ 2 h 3"/>
                <a:gd name="T12" fmla="*/ 1 w 2"/>
                <a:gd name="T13" fmla="*/ 3 h 3"/>
                <a:gd name="T14" fmla="*/ 2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8" name="Freeform 321">
              <a:extLst>
                <a:ext uri="{FF2B5EF4-FFF2-40B4-BE49-F238E27FC236}">
                  <a16:creationId xmlns:a16="http://schemas.microsoft.com/office/drawing/2014/main" id="{B4CB80B8-C069-3380-3953-1D0161E34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2673350"/>
              <a:ext cx="15875" cy="1111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1 h 7"/>
                <a:gd name="T4" fmla="*/ 0 w 10"/>
                <a:gd name="T5" fmla="*/ 1 h 7"/>
                <a:gd name="T6" fmla="*/ 1 w 10"/>
                <a:gd name="T7" fmla="*/ 1 h 7"/>
                <a:gd name="T8" fmla="*/ 2 w 10"/>
                <a:gd name="T9" fmla="*/ 2 h 7"/>
                <a:gd name="T10" fmla="*/ 3 w 10"/>
                <a:gd name="T11" fmla="*/ 4 h 7"/>
                <a:gd name="T12" fmla="*/ 3 w 10"/>
                <a:gd name="T13" fmla="*/ 4 h 7"/>
                <a:gd name="T14" fmla="*/ 4 w 10"/>
                <a:gd name="T15" fmla="*/ 5 h 7"/>
                <a:gd name="T16" fmla="*/ 4 w 10"/>
                <a:gd name="T17" fmla="*/ 6 h 7"/>
                <a:gd name="T18" fmla="*/ 5 w 10"/>
                <a:gd name="T19" fmla="*/ 6 h 7"/>
                <a:gd name="T20" fmla="*/ 6 w 10"/>
                <a:gd name="T21" fmla="*/ 7 h 7"/>
                <a:gd name="T22" fmla="*/ 8 w 10"/>
                <a:gd name="T23" fmla="*/ 7 h 7"/>
                <a:gd name="T24" fmla="*/ 9 w 10"/>
                <a:gd name="T25" fmla="*/ 5 h 7"/>
                <a:gd name="T26" fmla="*/ 10 w 10"/>
                <a:gd name="T27" fmla="*/ 4 h 7"/>
                <a:gd name="T28" fmla="*/ 10 w 10"/>
                <a:gd name="T29" fmla="*/ 3 h 7"/>
                <a:gd name="T30" fmla="*/ 9 w 10"/>
                <a:gd name="T31" fmla="*/ 2 h 7"/>
                <a:gd name="T32" fmla="*/ 8 w 10"/>
                <a:gd name="T33" fmla="*/ 2 h 7"/>
                <a:gd name="T34" fmla="*/ 7 w 10"/>
                <a:gd name="T35" fmla="*/ 1 h 7"/>
                <a:gd name="T36" fmla="*/ 6 w 10"/>
                <a:gd name="T37" fmla="*/ 1 h 7"/>
                <a:gd name="T38" fmla="*/ 5 w 10"/>
                <a:gd name="T39" fmla="*/ 2 h 7"/>
                <a:gd name="T40" fmla="*/ 5 w 10"/>
                <a:gd name="T41" fmla="*/ 1 h 7"/>
                <a:gd name="T42" fmla="*/ 4 w 10"/>
                <a:gd name="T43" fmla="*/ 1 h 7"/>
                <a:gd name="T44" fmla="*/ 3 w 10"/>
                <a:gd name="T45" fmla="*/ 1 h 7"/>
                <a:gd name="T46" fmla="*/ 3 w 10"/>
                <a:gd name="T47" fmla="*/ 1 h 7"/>
                <a:gd name="T48" fmla="*/ 3 w 10"/>
                <a:gd name="T49" fmla="*/ 1 h 7"/>
                <a:gd name="T50" fmla="*/ 2 w 10"/>
                <a:gd name="T51" fmla="*/ 1 h 7"/>
                <a:gd name="T52" fmla="*/ 2 w 10"/>
                <a:gd name="T53" fmla="*/ 0 h 7"/>
                <a:gd name="T54" fmla="*/ 0 w 10"/>
                <a:gd name="T5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9" name="Freeform 322">
              <a:extLst>
                <a:ext uri="{FF2B5EF4-FFF2-40B4-BE49-F238E27FC236}">
                  <a16:creationId xmlns:a16="http://schemas.microsoft.com/office/drawing/2014/main" id="{A241E305-9C46-0F3F-8996-D2B50F2A0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913" y="2455863"/>
              <a:ext cx="14287" cy="7938"/>
            </a:xfrm>
            <a:custGeom>
              <a:avLst/>
              <a:gdLst>
                <a:gd name="T0" fmla="*/ 7 w 9"/>
                <a:gd name="T1" fmla="*/ 1 h 5"/>
                <a:gd name="T2" fmla="*/ 5 w 9"/>
                <a:gd name="T3" fmla="*/ 0 h 5"/>
                <a:gd name="T4" fmla="*/ 3 w 9"/>
                <a:gd name="T5" fmla="*/ 0 h 5"/>
                <a:gd name="T6" fmla="*/ 3 w 9"/>
                <a:gd name="T7" fmla="*/ 0 h 5"/>
                <a:gd name="T8" fmla="*/ 1 w 9"/>
                <a:gd name="T9" fmla="*/ 1 h 5"/>
                <a:gd name="T10" fmla="*/ 0 w 9"/>
                <a:gd name="T11" fmla="*/ 1 h 5"/>
                <a:gd name="T12" fmla="*/ 1 w 9"/>
                <a:gd name="T13" fmla="*/ 2 h 5"/>
                <a:gd name="T14" fmla="*/ 3 w 9"/>
                <a:gd name="T15" fmla="*/ 4 h 5"/>
                <a:gd name="T16" fmla="*/ 4 w 9"/>
                <a:gd name="T17" fmla="*/ 5 h 5"/>
                <a:gd name="T18" fmla="*/ 5 w 9"/>
                <a:gd name="T19" fmla="*/ 5 h 5"/>
                <a:gd name="T20" fmla="*/ 8 w 9"/>
                <a:gd name="T21" fmla="*/ 4 h 5"/>
                <a:gd name="T22" fmla="*/ 9 w 9"/>
                <a:gd name="T23" fmla="*/ 3 h 5"/>
                <a:gd name="T24" fmla="*/ 9 w 9"/>
                <a:gd name="T25" fmla="*/ 2 h 5"/>
                <a:gd name="T26" fmla="*/ 9 w 9"/>
                <a:gd name="T27" fmla="*/ 1 h 5"/>
                <a:gd name="T28" fmla="*/ 8 w 9"/>
                <a:gd name="T29" fmla="*/ 1 h 5"/>
                <a:gd name="T30" fmla="*/ 7 w 9"/>
                <a:gd name="T3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7" y="1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3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0" name="Freeform 323">
              <a:extLst>
                <a:ext uri="{FF2B5EF4-FFF2-40B4-BE49-F238E27FC236}">
                  <a16:creationId xmlns:a16="http://schemas.microsoft.com/office/drawing/2014/main" id="{874FC54C-7FF2-9A40-AE4D-9E890579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603500"/>
              <a:ext cx="20637" cy="33338"/>
            </a:xfrm>
            <a:custGeom>
              <a:avLst/>
              <a:gdLst>
                <a:gd name="T0" fmla="*/ 13 w 13"/>
                <a:gd name="T1" fmla="*/ 4 h 21"/>
                <a:gd name="T2" fmla="*/ 13 w 13"/>
                <a:gd name="T3" fmla="*/ 2 h 21"/>
                <a:gd name="T4" fmla="*/ 13 w 13"/>
                <a:gd name="T5" fmla="*/ 2 h 21"/>
                <a:gd name="T6" fmla="*/ 12 w 13"/>
                <a:gd name="T7" fmla="*/ 1 h 21"/>
                <a:gd name="T8" fmla="*/ 11 w 13"/>
                <a:gd name="T9" fmla="*/ 2 h 21"/>
                <a:gd name="T10" fmla="*/ 11 w 13"/>
                <a:gd name="T11" fmla="*/ 2 h 21"/>
                <a:gd name="T12" fmla="*/ 9 w 13"/>
                <a:gd name="T13" fmla="*/ 1 h 21"/>
                <a:gd name="T14" fmla="*/ 7 w 13"/>
                <a:gd name="T15" fmla="*/ 0 h 21"/>
                <a:gd name="T16" fmla="*/ 6 w 13"/>
                <a:gd name="T17" fmla="*/ 0 h 21"/>
                <a:gd name="T18" fmla="*/ 1 w 13"/>
                <a:gd name="T19" fmla="*/ 1 h 21"/>
                <a:gd name="T20" fmla="*/ 0 w 13"/>
                <a:gd name="T21" fmla="*/ 2 h 21"/>
                <a:gd name="T22" fmla="*/ 0 w 13"/>
                <a:gd name="T23" fmla="*/ 2 h 21"/>
                <a:gd name="T24" fmla="*/ 0 w 13"/>
                <a:gd name="T25" fmla="*/ 3 h 21"/>
                <a:gd name="T26" fmla="*/ 2 w 13"/>
                <a:gd name="T27" fmla="*/ 5 h 21"/>
                <a:gd name="T28" fmla="*/ 2 w 13"/>
                <a:gd name="T29" fmla="*/ 6 h 21"/>
                <a:gd name="T30" fmla="*/ 3 w 13"/>
                <a:gd name="T31" fmla="*/ 6 h 21"/>
                <a:gd name="T32" fmla="*/ 4 w 13"/>
                <a:gd name="T33" fmla="*/ 6 h 21"/>
                <a:gd name="T34" fmla="*/ 5 w 13"/>
                <a:gd name="T35" fmla="*/ 7 h 21"/>
                <a:gd name="T36" fmla="*/ 5 w 13"/>
                <a:gd name="T37" fmla="*/ 8 h 21"/>
                <a:gd name="T38" fmla="*/ 5 w 13"/>
                <a:gd name="T39" fmla="*/ 9 h 21"/>
                <a:gd name="T40" fmla="*/ 6 w 13"/>
                <a:gd name="T41" fmla="*/ 10 h 21"/>
                <a:gd name="T42" fmla="*/ 6 w 13"/>
                <a:gd name="T43" fmla="*/ 11 h 21"/>
                <a:gd name="T44" fmla="*/ 6 w 13"/>
                <a:gd name="T45" fmla="*/ 10 h 21"/>
                <a:gd name="T46" fmla="*/ 6 w 13"/>
                <a:gd name="T47" fmla="*/ 11 h 21"/>
                <a:gd name="T48" fmla="*/ 6 w 13"/>
                <a:gd name="T49" fmla="*/ 11 h 21"/>
                <a:gd name="T50" fmla="*/ 6 w 13"/>
                <a:gd name="T51" fmla="*/ 12 h 21"/>
                <a:gd name="T52" fmla="*/ 6 w 13"/>
                <a:gd name="T53" fmla="*/ 12 h 21"/>
                <a:gd name="T54" fmla="*/ 6 w 13"/>
                <a:gd name="T55" fmla="*/ 13 h 21"/>
                <a:gd name="T56" fmla="*/ 6 w 13"/>
                <a:gd name="T57" fmla="*/ 14 h 21"/>
                <a:gd name="T58" fmla="*/ 5 w 13"/>
                <a:gd name="T59" fmla="*/ 14 h 21"/>
                <a:gd name="T60" fmla="*/ 4 w 13"/>
                <a:gd name="T61" fmla="*/ 14 h 21"/>
                <a:gd name="T62" fmla="*/ 4 w 13"/>
                <a:gd name="T63" fmla="*/ 15 h 21"/>
                <a:gd name="T64" fmla="*/ 3 w 13"/>
                <a:gd name="T65" fmla="*/ 15 h 21"/>
                <a:gd name="T66" fmla="*/ 2 w 13"/>
                <a:gd name="T67" fmla="*/ 15 h 21"/>
                <a:gd name="T68" fmla="*/ 2 w 13"/>
                <a:gd name="T69" fmla="*/ 16 h 21"/>
                <a:gd name="T70" fmla="*/ 1 w 13"/>
                <a:gd name="T71" fmla="*/ 17 h 21"/>
                <a:gd name="T72" fmla="*/ 2 w 13"/>
                <a:gd name="T73" fmla="*/ 18 h 21"/>
                <a:gd name="T74" fmla="*/ 2 w 13"/>
                <a:gd name="T75" fmla="*/ 19 h 21"/>
                <a:gd name="T76" fmla="*/ 3 w 13"/>
                <a:gd name="T77" fmla="*/ 19 h 21"/>
                <a:gd name="T78" fmla="*/ 3 w 13"/>
                <a:gd name="T79" fmla="*/ 18 h 21"/>
                <a:gd name="T80" fmla="*/ 4 w 13"/>
                <a:gd name="T81" fmla="*/ 19 h 21"/>
                <a:gd name="T82" fmla="*/ 4 w 13"/>
                <a:gd name="T83" fmla="*/ 19 h 21"/>
                <a:gd name="T84" fmla="*/ 5 w 13"/>
                <a:gd name="T85" fmla="*/ 19 h 21"/>
                <a:gd name="T86" fmla="*/ 6 w 13"/>
                <a:gd name="T87" fmla="*/ 20 h 21"/>
                <a:gd name="T88" fmla="*/ 6 w 13"/>
                <a:gd name="T89" fmla="*/ 21 h 21"/>
                <a:gd name="T90" fmla="*/ 6 w 13"/>
                <a:gd name="T91" fmla="*/ 21 h 21"/>
                <a:gd name="T92" fmla="*/ 7 w 13"/>
                <a:gd name="T93" fmla="*/ 21 h 21"/>
                <a:gd name="T94" fmla="*/ 8 w 13"/>
                <a:gd name="T95" fmla="*/ 19 h 21"/>
                <a:gd name="T96" fmla="*/ 10 w 13"/>
                <a:gd name="T97" fmla="*/ 19 h 21"/>
                <a:gd name="T98" fmla="*/ 11 w 13"/>
                <a:gd name="T99" fmla="*/ 19 h 21"/>
                <a:gd name="T100" fmla="*/ 11 w 13"/>
                <a:gd name="T101" fmla="*/ 18 h 21"/>
                <a:gd name="T102" fmla="*/ 11 w 13"/>
                <a:gd name="T103" fmla="*/ 16 h 21"/>
                <a:gd name="T104" fmla="*/ 11 w 13"/>
                <a:gd name="T105" fmla="*/ 15 h 21"/>
                <a:gd name="T106" fmla="*/ 12 w 13"/>
                <a:gd name="T107" fmla="*/ 14 h 21"/>
                <a:gd name="T108" fmla="*/ 13 w 13"/>
                <a:gd name="T109" fmla="*/ 14 h 21"/>
                <a:gd name="T110" fmla="*/ 13 w 13"/>
                <a:gd name="T111" fmla="*/ 12 h 21"/>
                <a:gd name="T112" fmla="*/ 12 w 13"/>
                <a:gd name="T113" fmla="*/ 9 h 21"/>
                <a:gd name="T114" fmla="*/ 12 w 13"/>
                <a:gd name="T115" fmla="*/ 8 h 21"/>
                <a:gd name="T116" fmla="*/ 13 w 13"/>
                <a:gd name="T117" fmla="*/ 7 h 21"/>
                <a:gd name="T118" fmla="*/ 13 w 13"/>
                <a:gd name="T119" fmla="*/ 6 h 21"/>
                <a:gd name="T120" fmla="*/ 12 w 13"/>
                <a:gd name="T121" fmla="*/ 5 h 21"/>
                <a:gd name="T122" fmla="*/ 13 w 13"/>
                <a:gd name="T123" fmla="*/ 5 h 21"/>
                <a:gd name="T124" fmla="*/ 13 w 13"/>
                <a:gd name="T12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21">
                  <a:moveTo>
                    <a:pt x="13" y="4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1" name="Freeform 324">
              <a:extLst>
                <a:ext uri="{FF2B5EF4-FFF2-40B4-BE49-F238E27FC236}">
                  <a16:creationId xmlns:a16="http://schemas.microsoft.com/office/drawing/2014/main" id="{A513EBDC-0B1E-50DF-D367-6F17682B4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063" y="2519363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0 h 3"/>
                <a:gd name="T4" fmla="*/ 2 w 4"/>
                <a:gd name="T5" fmla="*/ 1 h 3"/>
                <a:gd name="T6" fmla="*/ 3 w 4"/>
                <a:gd name="T7" fmla="*/ 1 h 3"/>
                <a:gd name="T8" fmla="*/ 3 w 4"/>
                <a:gd name="T9" fmla="*/ 2 h 3"/>
                <a:gd name="T10" fmla="*/ 3 w 4"/>
                <a:gd name="T11" fmla="*/ 2 h 3"/>
                <a:gd name="T12" fmla="*/ 3 w 4"/>
                <a:gd name="T13" fmla="*/ 3 h 3"/>
                <a:gd name="T14" fmla="*/ 4 w 4"/>
                <a:gd name="T15" fmla="*/ 3 h 3"/>
                <a:gd name="T16" fmla="*/ 3 w 4"/>
                <a:gd name="T17" fmla="*/ 1 h 3"/>
                <a:gd name="T18" fmla="*/ 2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2" name="Freeform 325">
              <a:extLst>
                <a:ext uri="{FF2B5EF4-FFF2-40B4-BE49-F238E27FC236}">
                  <a16:creationId xmlns:a16="http://schemas.microsoft.com/office/drawing/2014/main" id="{D5DBDE0A-75A8-525D-B853-E3426A3E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6" y="2357438"/>
              <a:ext cx="390525" cy="412750"/>
            </a:xfrm>
            <a:custGeom>
              <a:avLst/>
              <a:gdLst>
                <a:gd name="T0" fmla="*/ 234 w 246"/>
                <a:gd name="T1" fmla="*/ 33 h 260"/>
                <a:gd name="T2" fmla="*/ 244 w 246"/>
                <a:gd name="T3" fmla="*/ 10 h 260"/>
                <a:gd name="T4" fmla="*/ 224 w 246"/>
                <a:gd name="T5" fmla="*/ 4 h 260"/>
                <a:gd name="T6" fmla="*/ 218 w 246"/>
                <a:gd name="T7" fmla="*/ 22 h 260"/>
                <a:gd name="T8" fmla="*/ 181 w 246"/>
                <a:gd name="T9" fmla="*/ 18 h 260"/>
                <a:gd name="T10" fmla="*/ 158 w 246"/>
                <a:gd name="T11" fmla="*/ 11 h 260"/>
                <a:gd name="T12" fmla="*/ 139 w 246"/>
                <a:gd name="T13" fmla="*/ 15 h 260"/>
                <a:gd name="T14" fmla="*/ 100 w 246"/>
                <a:gd name="T15" fmla="*/ 20 h 260"/>
                <a:gd name="T16" fmla="*/ 80 w 246"/>
                <a:gd name="T17" fmla="*/ 29 h 260"/>
                <a:gd name="T18" fmla="*/ 58 w 246"/>
                <a:gd name="T19" fmla="*/ 41 h 260"/>
                <a:gd name="T20" fmla="*/ 35 w 246"/>
                <a:gd name="T21" fmla="*/ 55 h 260"/>
                <a:gd name="T22" fmla="*/ 22 w 246"/>
                <a:gd name="T23" fmla="*/ 72 h 260"/>
                <a:gd name="T24" fmla="*/ 11 w 246"/>
                <a:gd name="T25" fmla="*/ 95 h 260"/>
                <a:gd name="T26" fmla="*/ 0 w 246"/>
                <a:gd name="T27" fmla="*/ 110 h 260"/>
                <a:gd name="T28" fmla="*/ 14 w 246"/>
                <a:gd name="T29" fmla="*/ 122 h 260"/>
                <a:gd name="T30" fmla="*/ 26 w 246"/>
                <a:gd name="T31" fmla="*/ 133 h 260"/>
                <a:gd name="T32" fmla="*/ 38 w 246"/>
                <a:gd name="T33" fmla="*/ 137 h 260"/>
                <a:gd name="T34" fmla="*/ 26 w 246"/>
                <a:gd name="T35" fmla="*/ 139 h 260"/>
                <a:gd name="T36" fmla="*/ 34 w 246"/>
                <a:gd name="T37" fmla="*/ 154 h 260"/>
                <a:gd name="T38" fmla="*/ 39 w 246"/>
                <a:gd name="T39" fmla="*/ 169 h 260"/>
                <a:gd name="T40" fmla="*/ 50 w 246"/>
                <a:gd name="T41" fmla="*/ 166 h 260"/>
                <a:gd name="T42" fmla="*/ 72 w 246"/>
                <a:gd name="T43" fmla="*/ 165 h 260"/>
                <a:gd name="T44" fmla="*/ 91 w 246"/>
                <a:gd name="T45" fmla="*/ 166 h 260"/>
                <a:gd name="T46" fmla="*/ 101 w 246"/>
                <a:gd name="T47" fmla="*/ 173 h 260"/>
                <a:gd name="T48" fmla="*/ 117 w 246"/>
                <a:gd name="T49" fmla="*/ 178 h 260"/>
                <a:gd name="T50" fmla="*/ 102 w 246"/>
                <a:gd name="T51" fmla="*/ 186 h 260"/>
                <a:gd name="T52" fmla="*/ 72 w 246"/>
                <a:gd name="T53" fmla="*/ 170 h 260"/>
                <a:gd name="T54" fmla="*/ 45 w 246"/>
                <a:gd name="T55" fmla="*/ 183 h 260"/>
                <a:gd name="T56" fmla="*/ 59 w 246"/>
                <a:gd name="T57" fmla="*/ 212 h 260"/>
                <a:gd name="T58" fmla="*/ 62 w 246"/>
                <a:gd name="T59" fmla="*/ 242 h 260"/>
                <a:gd name="T60" fmla="*/ 77 w 246"/>
                <a:gd name="T61" fmla="*/ 235 h 260"/>
                <a:gd name="T62" fmla="*/ 86 w 246"/>
                <a:gd name="T63" fmla="*/ 255 h 260"/>
                <a:gd name="T64" fmla="*/ 93 w 246"/>
                <a:gd name="T65" fmla="*/ 243 h 260"/>
                <a:gd name="T66" fmla="*/ 111 w 246"/>
                <a:gd name="T67" fmla="*/ 257 h 260"/>
                <a:gd name="T68" fmla="*/ 111 w 246"/>
                <a:gd name="T69" fmla="*/ 243 h 260"/>
                <a:gd name="T70" fmla="*/ 107 w 246"/>
                <a:gd name="T71" fmla="*/ 225 h 260"/>
                <a:gd name="T72" fmla="*/ 101 w 246"/>
                <a:gd name="T73" fmla="*/ 203 h 260"/>
                <a:gd name="T74" fmla="*/ 112 w 246"/>
                <a:gd name="T75" fmla="*/ 212 h 260"/>
                <a:gd name="T76" fmla="*/ 128 w 246"/>
                <a:gd name="T77" fmla="*/ 210 h 260"/>
                <a:gd name="T78" fmla="*/ 116 w 246"/>
                <a:gd name="T79" fmla="*/ 194 h 260"/>
                <a:gd name="T80" fmla="*/ 128 w 246"/>
                <a:gd name="T81" fmla="*/ 182 h 260"/>
                <a:gd name="T82" fmla="*/ 142 w 246"/>
                <a:gd name="T83" fmla="*/ 193 h 260"/>
                <a:gd name="T84" fmla="*/ 149 w 246"/>
                <a:gd name="T85" fmla="*/ 191 h 260"/>
                <a:gd name="T86" fmla="*/ 144 w 246"/>
                <a:gd name="T87" fmla="*/ 170 h 260"/>
                <a:gd name="T88" fmla="*/ 121 w 246"/>
                <a:gd name="T89" fmla="*/ 157 h 260"/>
                <a:gd name="T90" fmla="*/ 103 w 246"/>
                <a:gd name="T91" fmla="*/ 148 h 260"/>
                <a:gd name="T92" fmla="*/ 97 w 246"/>
                <a:gd name="T93" fmla="*/ 141 h 260"/>
                <a:gd name="T94" fmla="*/ 107 w 246"/>
                <a:gd name="T95" fmla="*/ 134 h 260"/>
                <a:gd name="T96" fmla="*/ 108 w 246"/>
                <a:gd name="T97" fmla="*/ 118 h 260"/>
                <a:gd name="T98" fmla="*/ 113 w 246"/>
                <a:gd name="T99" fmla="*/ 131 h 260"/>
                <a:gd name="T100" fmla="*/ 103 w 246"/>
                <a:gd name="T101" fmla="*/ 98 h 260"/>
                <a:gd name="T102" fmla="*/ 96 w 246"/>
                <a:gd name="T103" fmla="*/ 69 h 260"/>
                <a:gd name="T104" fmla="*/ 103 w 246"/>
                <a:gd name="T105" fmla="*/ 56 h 260"/>
                <a:gd name="T106" fmla="*/ 111 w 246"/>
                <a:gd name="T107" fmla="*/ 71 h 260"/>
                <a:gd name="T108" fmla="*/ 137 w 246"/>
                <a:gd name="T109" fmla="*/ 90 h 260"/>
                <a:gd name="T110" fmla="*/ 138 w 246"/>
                <a:gd name="T111" fmla="*/ 81 h 260"/>
                <a:gd name="T112" fmla="*/ 144 w 246"/>
                <a:gd name="T113" fmla="*/ 80 h 260"/>
                <a:gd name="T114" fmla="*/ 151 w 246"/>
                <a:gd name="T115" fmla="*/ 72 h 260"/>
                <a:gd name="T116" fmla="*/ 145 w 246"/>
                <a:gd name="T117" fmla="*/ 65 h 260"/>
                <a:gd name="T118" fmla="*/ 135 w 246"/>
                <a:gd name="T119" fmla="*/ 51 h 260"/>
                <a:gd name="T120" fmla="*/ 167 w 246"/>
                <a:gd name="T121" fmla="*/ 39 h 260"/>
                <a:gd name="T122" fmla="*/ 190 w 246"/>
                <a:gd name="T123" fmla="*/ 38 h 260"/>
                <a:gd name="T124" fmla="*/ 222 w 246"/>
                <a:gd name="T125" fmla="*/ 4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" h="260">
                  <a:moveTo>
                    <a:pt x="226" y="49"/>
                  </a:moveTo>
                  <a:lnTo>
                    <a:pt x="227" y="48"/>
                  </a:lnTo>
                  <a:lnTo>
                    <a:pt x="228" y="47"/>
                  </a:lnTo>
                  <a:lnTo>
                    <a:pt x="228" y="46"/>
                  </a:lnTo>
                  <a:lnTo>
                    <a:pt x="230" y="45"/>
                  </a:lnTo>
                  <a:lnTo>
                    <a:pt x="229" y="45"/>
                  </a:lnTo>
                  <a:lnTo>
                    <a:pt x="229" y="44"/>
                  </a:lnTo>
                  <a:lnTo>
                    <a:pt x="230" y="4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30" y="42"/>
                  </a:lnTo>
                  <a:lnTo>
                    <a:pt x="231" y="41"/>
                  </a:lnTo>
                  <a:lnTo>
                    <a:pt x="231" y="42"/>
                  </a:lnTo>
                  <a:lnTo>
                    <a:pt x="232" y="42"/>
                  </a:lnTo>
                  <a:lnTo>
                    <a:pt x="233" y="42"/>
                  </a:lnTo>
                  <a:lnTo>
                    <a:pt x="233" y="41"/>
                  </a:lnTo>
                  <a:lnTo>
                    <a:pt x="232" y="41"/>
                  </a:lnTo>
                  <a:lnTo>
                    <a:pt x="233" y="40"/>
                  </a:lnTo>
                  <a:lnTo>
                    <a:pt x="234" y="40"/>
                  </a:lnTo>
                  <a:lnTo>
                    <a:pt x="235" y="39"/>
                  </a:lnTo>
                  <a:lnTo>
                    <a:pt x="235" y="38"/>
                  </a:lnTo>
                  <a:lnTo>
                    <a:pt x="234" y="38"/>
                  </a:lnTo>
                  <a:lnTo>
                    <a:pt x="234" y="38"/>
                  </a:lnTo>
                  <a:lnTo>
                    <a:pt x="235" y="37"/>
                  </a:lnTo>
                  <a:lnTo>
                    <a:pt x="236" y="36"/>
                  </a:lnTo>
                  <a:lnTo>
                    <a:pt x="235" y="35"/>
                  </a:lnTo>
                  <a:lnTo>
                    <a:pt x="234" y="35"/>
                  </a:lnTo>
                  <a:lnTo>
                    <a:pt x="234" y="33"/>
                  </a:lnTo>
                  <a:lnTo>
                    <a:pt x="233" y="32"/>
                  </a:lnTo>
                  <a:lnTo>
                    <a:pt x="234" y="31"/>
                  </a:lnTo>
                  <a:lnTo>
                    <a:pt x="233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4" y="26"/>
                  </a:lnTo>
                  <a:lnTo>
                    <a:pt x="233" y="25"/>
                  </a:lnTo>
                  <a:lnTo>
                    <a:pt x="234" y="25"/>
                  </a:lnTo>
                  <a:lnTo>
                    <a:pt x="237" y="24"/>
                  </a:lnTo>
                  <a:lnTo>
                    <a:pt x="238" y="23"/>
                  </a:lnTo>
                  <a:lnTo>
                    <a:pt x="239" y="22"/>
                  </a:lnTo>
                  <a:lnTo>
                    <a:pt x="240" y="21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43" y="20"/>
                  </a:lnTo>
                  <a:lnTo>
                    <a:pt x="244" y="20"/>
                  </a:lnTo>
                  <a:lnTo>
                    <a:pt x="245" y="20"/>
                  </a:lnTo>
                  <a:lnTo>
                    <a:pt x="246" y="20"/>
                  </a:lnTo>
                  <a:lnTo>
                    <a:pt x="246" y="20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6" y="16"/>
                  </a:lnTo>
                  <a:lnTo>
                    <a:pt x="245" y="13"/>
                  </a:lnTo>
                  <a:lnTo>
                    <a:pt x="245" y="12"/>
                  </a:lnTo>
                  <a:lnTo>
                    <a:pt x="245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5" y="8"/>
                  </a:lnTo>
                  <a:lnTo>
                    <a:pt x="245" y="7"/>
                  </a:lnTo>
                  <a:lnTo>
                    <a:pt x="244" y="7"/>
                  </a:lnTo>
                  <a:lnTo>
                    <a:pt x="243" y="7"/>
                  </a:lnTo>
                  <a:lnTo>
                    <a:pt x="241" y="6"/>
                  </a:lnTo>
                  <a:lnTo>
                    <a:pt x="239" y="4"/>
                  </a:lnTo>
                  <a:lnTo>
                    <a:pt x="239" y="4"/>
                  </a:lnTo>
                  <a:lnTo>
                    <a:pt x="239" y="3"/>
                  </a:lnTo>
                  <a:lnTo>
                    <a:pt x="238" y="3"/>
                  </a:lnTo>
                  <a:lnTo>
                    <a:pt x="237" y="3"/>
                  </a:lnTo>
                  <a:lnTo>
                    <a:pt x="236" y="2"/>
                  </a:lnTo>
                  <a:lnTo>
                    <a:pt x="235" y="2"/>
                  </a:lnTo>
                  <a:lnTo>
                    <a:pt x="234" y="2"/>
                  </a:lnTo>
                  <a:lnTo>
                    <a:pt x="232" y="2"/>
                  </a:lnTo>
                  <a:lnTo>
                    <a:pt x="231" y="2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9" y="1"/>
                  </a:lnTo>
                  <a:lnTo>
                    <a:pt x="227" y="1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3" y="3"/>
                  </a:lnTo>
                  <a:lnTo>
                    <a:pt x="223" y="3"/>
                  </a:lnTo>
                  <a:lnTo>
                    <a:pt x="224" y="4"/>
                  </a:lnTo>
                  <a:lnTo>
                    <a:pt x="224" y="4"/>
                  </a:lnTo>
                  <a:lnTo>
                    <a:pt x="225" y="5"/>
                  </a:lnTo>
                  <a:lnTo>
                    <a:pt x="226" y="5"/>
                  </a:lnTo>
                  <a:lnTo>
                    <a:pt x="226" y="6"/>
                  </a:lnTo>
                  <a:lnTo>
                    <a:pt x="227" y="6"/>
                  </a:lnTo>
                  <a:lnTo>
                    <a:pt x="227" y="8"/>
                  </a:lnTo>
                  <a:lnTo>
                    <a:pt x="227" y="9"/>
                  </a:lnTo>
                  <a:lnTo>
                    <a:pt x="227" y="10"/>
                  </a:lnTo>
                  <a:lnTo>
                    <a:pt x="228" y="10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8" y="13"/>
                  </a:lnTo>
                  <a:lnTo>
                    <a:pt x="228" y="14"/>
                  </a:lnTo>
                  <a:lnTo>
                    <a:pt x="229" y="15"/>
                  </a:lnTo>
                  <a:lnTo>
                    <a:pt x="229" y="16"/>
                  </a:lnTo>
                  <a:lnTo>
                    <a:pt x="228" y="16"/>
                  </a:lnTo>
                  <a:lnTo>
                    <a:pt x="228" y="17"/>
                  </a:lnTo>
                  <a:lnTo>
                    <a:pt x="227" y="19"/>
                  </a:lnTo>
                  <a:lnTo>
                    <a:pt x="227" y="20"/>
                  </a:lnTo>
                  <a:lnTo>
                    <a:pt x="226" y="20"/>
                  </a:lnTo>
                  <a:lnTo>
                    <a:pt x="222" y="20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0" y="21"/>
                  </a:lnTo>
                  <a:lnTo>
                    <a:pt x="219" y="21"/>
                  </a:lnTo>
                  <a:lnTo>
                    <a:pt x="218" y="22"/>
                  </a:lnTo>
                  <a:lnTo>
                    <a:pt x="217" y="22"/>
                  </a:lnTo>
                  <a:lnTo>
                    <a:pt x="216" y="22"/>
                  </a:lnTo>
                  <a:lnTo>
                    <a:pt x="215" y="20"/>
                  </a:lnTo>
                  <a:lnTo>
                    <a:pt x="214" y="20"/>
                  </a:lnTo>
                  <a:lnTo>
                    <a:pt x="213" y="21"/>
                  </a:lnTo>
                  <a:lnTo>
                    <a:pt x="211" y="21"/>
                  </a:lnTo>
                  <a:lnTo>
                    <a:pt x="210" y="22"/>
                  </a:lnTo>
                  <a:lnTo>
                    <a:pt x="209" y="22"/>
                  </a:lnTo>
                  <a:lnTo>
                    <a:pt x="208" y="22"/>
                  </a:lnTo>
                  <a:lnTo>
                    <a:pt x="208" y="21"/>
                  </a:lnTo>
                  <a:lnTo>
                    <a:pt x="205" y="21"/>
                  </a:lnTo>
                  <a:lnTo>
                    <a:pt x="204" y="21"/>
                  </a:lnTo>
                  <a:lnTo>
                    <a:pt x="204" y="22"/>
                  </a:lnTo>
                  <a:lnTo>
                    <a:pt x="204" y="23"/>
                  </a:lnTo>
                  <a:lnTo>
                    <a:pt x="203" y="23"/>
                  </a:lnTo>
                  <a:lnTo>
                    <a:pt x="202" y="23"/>
                  </a:lnTo>
                  <a:lnTo>
                    <a:pt x="201" y="23"/>
                  </a:lnTo>
                  <a:lnTo>
                    <a:pt x="195" y="26"/>
                  </a:lnTo>
                  <a:lnTo>
                    <a:pt x="194" y="26"/>
                  </a:lnTo>
                  <a:lnTo>
                    <a:pt x="193" y="26"/>
                  </a:lnTo>
                  <a:lnTo>
                    <a:pt x="192" y="25"/>
                  </a:lnTo>
                  <a:lnTo>
                    <a:pt x="190" y="22"/>
                  </a:lnTo>
                  <a:lnTo>
                    <a:pt x="189" y="22"/>
                  </a:lnTo>
                  <a:lnTo>
                    <a:pt x="188" y="21"/>
                  </a:lnTo>
                  <a:lnTo>
                    <a:pt x="187" y="21"/>
                  </a:lnTo>
                  <a:lnTo>
                    <a:pt x="187" y="20"/>
                  </a:lnTo>
                  <a:lnTo>
                    <a:pt x="187" y="20"/>
                  </a:lnTo>
                  <a:lnTo>
                    <a:pt x="181" y="18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7" y="19"/>
                  </a:lnTo>
                  <a:lnTo>
                    <a:pt x="176" y="20"/>
                  </a:lnTo>
                  <a:lnTo>
                    <a:pt x="175" y="19"/>
                  </a:lnTo>
                  <a:lnTo>
                    <a:pt x="173" y="18"/>
                  </a:lnTo>
                  <a:lnTo>
                    <a:pt x="172" y="17"/>
                  </a:lnTo>
                  <a:lnTo>
                    <a:pt x="171" y="16"/>
                  </a:lnTo>
                  <a:lnTo>
                    <a:pt x="170" y="16"/>
                  </a:lnTo>
                  <a:lnTo>
                    <a:pt x="169" y="16"/>
                  </a:lnTo>
                  <a:lnTo>
                    <a:pt x="168" y="15"/>
                  </a:lnTo>
                  <a:lnTo>
                    <a:pt x="168" y="14"/>
                  </a:lnTo>
                  <a:lnTo>
                    <a:pt x="168" y="13"/>
                  </a:lnTo>
                  <a:lnTo>
                    <a:pt x="167" y="13"/>
                  </a:lnTo>
                  <a:lnTo>
                    <a:pt x="167" y="12"/>
                  </a:lnTo>
                  <a:lnTo>
                    <a:pt x="166" y="11"/>
                  </a:lnTo>
                  <a:lnTo>
                    <a:pt x="166" y="10"/>
                  </a:lnTo>
                  <a:lnTo>
                    <a:pt x="165" y="9"/>
                  </a:lnTo>
                  <a:lnTo>
                    <a:pt x="164" y="9"/>
                  </a:lnTo>
                  <a:lnTo>
                    <a:pt x="164" y="10"/>
                  </a:lnTo>
                  <a:lnTo>
                    <a:pt x="163" y="11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0" y="11"/>
                  </a:lnTo>
                  <a:lnTo>
                    <a:pt x="159" y="11"/>
                  </a:lnTo>
                  <a:lnTo>
                    <a:pt x="158" y="11"/>
                  </a:lnTo>
                  <a:lnTo>
                    <a:pt x="158" y="12"/>
                  </a:lnTo>
                  <a:lnTo>
                    <a:pt x="157" y="11"/>
                  </a:lnTo>
                  <a:lnTo>
                    <a:pt x="157" y="10"/>
                  </a:lnTo>
                  <a:lnTo>
                    <a:pt x="156" y="10"/>
                  </a:lnTo>
                  <a:lnTo>
                    <a:pt x="156" y="9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3" y="10"/>
                  </a:lnTo>
                  <a:lnTo>
                    <a:pt x="153" y="11"/>
                  </a:lnTo>
                  <a:lnTo>
                    <a:pt x="153" y="12"/>
                  </a:lnTo>
                  <a:lnTo>
                    <a:pt x="153" y="11"/>
                  </a:lnTo>
                  <a:lnTo>
                    <a:pt x="152" y="11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8" y="11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48" y="14"/>
                  </a:lnTo>
                  <a:lnTo>
                    <a:pt x="147" y="14"/>
                  </a:lnTo>
                  <a:lnTo>
                    <a:pt x="146" y="14"/>
                  </a:lnTo>
                  <a:lnTo>
                    <a:pt x="145" y="14"/>
                  </a:lnTo>
                  <a:lnTo>
                    <a:pt x="145" y="15"/>
                  </a:lnTo>
                  <a:lnTo>
                    <a:pt x="144" y="15"/>
                  </a:lnTo>
                  <a:lnTo>
                    <a:pt x="143" y="14"/>
                  </a:lnTo>
                  <a:lnTo>
                    <a:pt x="142" y="15"/>
                  </a:lnTo>
                  <a:lnTo>
                    <a:pt x="141" y="15"/>
                  </a:lnTo>
                  <a:lnTo>
                    <a:pt x="140" y="15"/>
                  </a:lnTo>
                  <a:lnTo>
                    <a:pt x="139" y="15"/>
                  </a:lnTo>
                  <a:lnTo>
                    <a:pt x="138" y="16"/>
                  </a:lnTo>
                  <a:lnTo>
                    <a:pt x="137" y="17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4" y="17"/>
                  </a:lnTo>
                  <a:lnTo>
                    <a:pt x="133" y="17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8" y="17"/>
                  </a:lnTo>
                  <a:lnTo>
                    <a:pt x="124" y="17"/>
                  </a:lnTo>
                  <a:lnTo>
                    <a:pt x="123" y="18"/>
                  </a:lnTo>
                  <a:lnTo>
                    <a:pt x="122" y="19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0" y="18"/>
                  </a:lnTo>
                  <a:lnTo>
                    <a:pt x="119" y="17"/>
                  </a:lnTo>
                  <a:lnTo>
                    <a:pt x="119" y="18"/>
                  </a:lnTo>
                  <a:lnTo>
                    <a:pt x="118" y="18"/>
                  </a:lnTo>
                  <a:lnTo>
                    <a:pt x="117" y="19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6" y="21"/>
                  </a:lnTo>
                  <a:lnTo>
                    <a:pt x="115" y="21"/>
                  </a:lnTo>
                  <a:lnTo>
                    <a:pt x="113" y="21"/>
                  </a:lnTo>
                  <a:lnTo>
                    <a:pt x="105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0" y="20"/>
                  </a:lnTo>
                  <a:lnTo>
                    <a:pt x="100" y="21"/>
                  </a:lnTo>
                  <a:lnTo>
                    <a:pt x="99" y="23"/>
                  </a:lnTo>
                  <a:lnTo>
                    <a:pt x="99" y="27"/>
                  </a:lnTo>
                  <a:lnTo>
                    <a:pt x="99" y="29"/>
                  </a:lnTo>
                  <a:lnTo>
                    <a:pt x="98" y="29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6" y="29"/>
                  </a:lnTo>
                  <a:lnTo>
                    <a:pt x="96" y="28"/>
                  </a:lnTo>
                  <a:lnTo>
                    <a:pt x="95" y="28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3" y="31"/>
                  </a:lnTo>
                  <a:lnTo>
                    <a:pt x="92" y="31"/>
                  </a:lnTo>
                  <a:lnTo>
                    <a:pt x="91" y="30"/>
                  </a:lnTo>
                  <a:lnTo>
                    <a:pt x="90" y="30"/>
                  </a:lnTo>
                  <a:lnTo>
                    <a:pt x="89" y="31"/>
                  </a:lnTo>
                  <a:lnTo>
                    <a:pt x="88" y="31"/>
                  </a:lnTo>
                  <a:lnTo>
                    <a:pt x="86" y="31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4" y="30"/>
                  </a:lnTo>
                  <a:lnTo>
                    <a:pt x="83" y="30"/>
                  </a:lnTo>
                  <a:lnTo>
                    <a:pt x="82" y="30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9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29"/>
                  </a:lnTo>
                  <a:lnTo>
                    <a:pt x="76" y="30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4" y="30"/>
                  </a:lnTo>
                  <a:lnTo>
                    <a:pt x="74" y="29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8" y="31"/>
                  </a:lnTo>
                  <a:lnTo>
                    <a:pt x="68" y="32"/>
                  </a:lnTo>
                  <a:lnTo>
                    <a:pt x="67" y="33"/>
                  </a:lnTo>
                  <a:lnTo>
                    <a:pt x="67" y="34"/>
                  </a:lnTo>
                  <a:lnTo>
                    <a:pt x="67" y="35"/>
                  </a:lnTo>
                  <a:lnTo>
                    <a:pt x="65" y="37"/>
                  </a:lnTo>
                  <a:lnTo>
                    <a:pt x="65" y="38"/>
                  </a:lnTo>
                  <a:lnTo>
                    <a:pt x="63" y="38"/>
                  </a:lnTo>
                  <a:lnTo>
                    <a:pt x="62" y="39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59" y="41"/>
                  </a:lnTo>
                  <a:lnTo>
                    <a:pt x="58" y="41"/>
                  </a:lnTo>
                  <a:lnTo>
                    <a:pt x="58" y="42"/>
                  </a:lnTo>
                  <a:lnTo>
                    <a:pt x="58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4"/>
                  </a:lnTo>
                  <a:lnTo>
                    <a:pt x="44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7" y="45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2" y="47"/>
                  </a:lnTo>
                  <a:lnTo>
                    <a:pt x="32" y="48"/>
                  </a:lnTo>
                  <a:lnTo>
                    <a:pt x="32" y="49"/>
                  </a:lnTo>
                  <a:lnTo>
                    <a:pt x="33" y="50"/>
                  </a:lnTo>
                  <a:lnTo>
                    <a:pt x="34" y="51"/>
                  </a:lnTo>
                  <a:lnTo>
                    <a:pt x="34" y="52"/>
                  </a:lnTo>
                  <a:lnTo>
                    <a:pt x="34" y="53"/>
                  </a:lnTo>
                  <a:lnTo>
                    <a:pt x="35" y="54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4" y="58"/>
                  </a:lnTo>
                  <a:lnTo>
                    <a:pt x="34" y="59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61"/>
                  </a:lnTo>
                  <a:lnTo>
                    <a:pt x="33" y="61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1" y="63"/>
                  </a:lnTo>
                  <a:lnTo>
                    <a:pt x="30" y="64"/>
                  </a:lnTo>
                  <a:lnTo>
                    <a:pt x="29" y="64"/>
                  </a:lnTo>
                  <a:lnTo>
                    <a:pt x="28" y="63"/>
                  </a:lnTo>
                  <a:lnTo>
                    <a:pt x="27" y="63"/>
                  </a:lnTo>
                  <a:lnTo>
                    <a:pt x="27" y="64"/>
                  </a:lnTo>
                  <a:lnTo>
                    <a:pt x="26" y="64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5" y="66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4" y="70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4"/>
                  </a:lnTo>
                  <a:lnTo>
                    <a:pt x="22" y="75"/>
                  </a:lnTo>
                  <a:lnTo>
                    <a:pt x="22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19" y="82"/>
                  </a:lnTo>
                  <a:lnTo>
                    <a:pt x="18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1" y="84"/>
                  </a:lnTo>
                  <a:lnTo>
                    <a:pt x="11" y="85"/>
                  </a:lnTo>
                  <a:lnTo>
                    <a:pt x="10" y="86"/>
                  </a:lnTo>
                  <a:lnTo>
                    <a:pt x="10" y="87"/>
                  </a:lnTo>
                  <a:lnTo>
                    <a:pt x="10" y="88"/>
                  </a:lnTo>
                  <a:lnTo>
                    <a:pt x="9" y="88"/>
                  </a:lnTo>
                  <a:lnTo>
                    <a:pt x="8" y="88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5"/>
                  </a:lnTo>
                  <a:lnTo>
                    <a:pt x="11" y="96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6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6" y="98"/>
                  </a:lnTo>
                  <a:lnTo>
                    <a:pt x="7" y="99"/>
                  </a:lnTo>
                  <a:lnTo>
                    <a:pt x="7" y="100"/>
                  </a:lnTo>
                  <a:lnTo>
                    <a:pt x="7" y="101"/>
                  </a:lnTo>
                  <a:lnTo>
                    <a:pt x="6" y="102"/>
                  </a:lnTo>
                  <a:lnTo>
                    <a:pt x="5" y="102"/>
                  </a:lnTo>
                  <a:lnTo>
                    <a:pt x="5" y="103"/>
                  </a:lnTo>
                  <a:lnTo>
                    <a:pt x="4" y="103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2" y="105"/>
                  </a:lnTo>
                  <a:lnTo>
                    <a:pt x="2" y="106"/>
                  </a:lnTo>
                  <a:lnTo>
                    <a:pt x="3" y="106"/>
                  </a:lnTo>
                  <a:lnTo>
                    <a:pt x="2" y="106"/>
                  </a:lnTo>
                  <a:lnTo>
                    <a:pt x="2" y="107"/>
                  </a:lnTo>
                  <a:lnTo>
                    <a:pt x="2" y="108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0" y="110"/>
                  </a:lnTo>
                  <a:lnTo>
                    <a:pt x="1" y="110"/>
                  </a:lnTo>
                  <a:lnTo>
                    <a:pt x="2" y="110"/>
                  </a:lnTo>
                  <a:lnTo>
                    <a:pt x="3" y="110"/>
                  </a:lnTo>
                  <a:lnTo>
                    <a:pt x="3" y="111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6" y="112"/>
                  </a:lnTo>
                  <a:lnTo>
                    <a:pt x="5" y="112"/>
                  </a:lnTo>
                  <a:lnTo>
                    <a:pt x="4" y="112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6" y="114"/>
                  </a:lnTo>
                  <a:lnTo>
                    <a:pt x="5" y="114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5" y="115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9" y="121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2"/>
                  </a:lnTo>
                  <a:lnTo>
                    <a:pt x="12" y="122"/>
                  </a:lnTo>
                  <a:lnTo>
                    <a:pt x="13" y="122"/>
                  </a:lnTo>
                  <a:lnTo>
                    <a:pt x="14" y="122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4" y="125"/>
                  </a:lnTo>
                  <a:lnTo>
                    <a:pt x="15" y="126"/>
                  </a:lnTo>
                  <a:lnTo>
                    <a:pt x="17" y="130"/>
                  </a:lnTo>
                  <a:lnTo>
                    <a:pt x="19" y="131"/>
                  </a:lnTo>
                  <a:lnTo>
                    <a:pt x="20" y="131"/>
                  </a:lnTo>
                  <a:lnTo>
                    <a:pt x="21" y="132"/>
                  </a:lnTo>
                  <a:lnTo>
                    <a:pt x="22" y="133"/>
                  </a:lnTo>
                  <a:lnTo>
                    <a:pt x="23" y="134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3" y="136"/>
                  </a:lnTo>
                  <a:lnTo>
                    <a:pt x="23" y="137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5" y="136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6" y="136"/>
                  </a:lnTo>
                  <a:lnTo>
                    <a:pt x="25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6" y="133"/>
                  </a:lnTo>
                  <a:lnTo>
                    <a:pt x="26" y="132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7" y="131"/>
                  </a:lnTo>
                  <a:lnTo>
                    <a:pt x="27" y="131"/>
                  </a:lnTo>
                  <a:lnTo>
                    <a:pt x="26" y="132"/>
                  </a:lnTo>
                  <a:lnTo>
                    <a:pt x="27" y="132"/>
                  </a:lnTo>
                  <a:lnTo>
                    <a:pt x="28" y="132"/>
                  </a:lnTo>
                  <a:lnTo>
                    <a:pt x="28" y="133"/>
                  </a:lnTo>
                  <a:lnTo>
                    <a:pt x="29" y="132"/>
                  </a:lnTo>
                  <a:lnTo>
                    <a:pt x="30" y="132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1" y="133"/>
                  </a:lnTo>
                  <a:lnTo>
                    <a:pt x="32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5" y="135"/>
                  </a:lnTo>
                  <a:lnTo>
                    <a:pt x="35" y="134"/>
                  </a:lnTo>
                  <a:lnTo>
                    <a:pt x="35" y="134"/>
                  </a:lnTo>
                  <a:lnTo>
                    <a:pt x="35" y="133"/>
                  </a:lnTo>
                  <a:lnTo>
                    <a:pt x="36" y="133"/>
                  </a:lnTo>
                  <a:lnTo>
                    <a:pt x="36" y="132"/>
                  </a:lnTo>
                  <a:lnTo>
                    <a:pt x="38" y="134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8" y="137"/>
                  </a:lnTo>
                  <a:lnTo>
                    <a:pt x="39" y="138"/>
                  </a:lnTo>
                  <a:lnTo>
                    <a:pt x="38" y="138"/>
                  </a:lnTo>
                  <a:lnTo>
                    <a:pt x="38" y="139"/>
                  </a:lnTo>
                  <a:lnTo>
                    <a:pt x="39" y="140"/>
                  </a:lnTo>
                  <a:lnTo>
                    <a:pt x="40" y="140"/>
                  </a:lnTo>
                  <a:lnTo>
                    <a:pt x="40" y="141"/>
                  </a:lnTo>
                  <a:lnTo>
                    <a:pt x="39" y="141"/>
                  </a:lnTo>
                  <a:lnTo>
                    <a:pt x="38" y="140"/>
                  </a:lnTo>
                  <a:lnTo>
                    <a:pt x="37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1"/>
                  </a:lnTo>
                  <a:lnTo>
                    <a:pt x="36" y="142"/>
                  </a:lnTo>
                  <a:lnTo>
                    <a:pt x="35" y="141"/>
                  </a:lnTo>
                  <a:lnTo>
                    <a:pt x="35" y="140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4" y="138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31" y="138"/>
                  </a:lnTo>
                  <a:lnTo>
                    <a:pt x="30" y="139"/>
                  </a:lnTo>
                  <a:lnTo>
                    <a:pt x="29" y="139"/>
                  </a:lnTo>
                  <a:lnTo>
                    <a:pt x="28" y="138"/>
                  </a:lnTo>
                  <a:lnTo>
                    <a:pt x="27" y="139"/>
                  </a:lnTo>
                  <a:lnTo>
                    <a:pt x="26" y="139"/>
                  </a:lnTo>
                  <a:lnTo>
                    <a:pt x="26" y="139"/>
                  </a:lnTo>
                  <a:lnTo>
                    <a:pt x="25" y="138"/>
                  </a:lnTo>
                  <a:lnTo>
                    <a:pt x="24" y="139"/>
                  </a:lnTo>
                  <a:lnTo>
                    <a:pt x="24" y="140"/>
                  </a:lnTo>
                  <a:lnTo>
                    <a:pt x="25" y="140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2"/>
                  </a:lnTo>
                  <a:lnTo>
                    <a:pt x="25" y="142"/>
                  </a:lnTo>
                  <a:lnTo>
                    <a:pt x="24" y="142"/>
                  </a:lnTo>
                  <a:lnTo>
                    <a:pt x="24" y="143"/>
                  </a:lnTo>
                  <a:lnTo>
                    <a:pt x="24" y="144"/>
                  </a:lnTo>
                  <a:lnTo>
                    <a:pt x="23" y="145"/>
                  </a:lnTo>
                  <a:lnTo>
                    <a:pt x="25" y="146"/>
                  </a:lnTo>
                  <a:lnTo>
                    <a:pt x="25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8" y="145"/>
                  </a:lnTo>
                  <a:lnTo>
                    <a:pt x="29" y="146"/>
                  </a:lnTo>
                  <a:lnTo>
                    <a:pt x="30" y="150"/>
                  </a:lnTo>
                  <a:lnTo>
                    <a:pt x="30" y="151"/>
                  </a:lnTo>
                  <a:lnTo>
                    <a:pt x="31" y="151"/>
                  </a:lnTo>
                  <a:lnTo>
                    <a:pt x="32" y="151"/>
                  </a:lnTo>
                  <a:lnTo>
                    <a:pt x="33" y="151"/>
                  </a:lnTo>
                  <a:lnTo>
                    <a:pt x="34" y="152"/>
                  </a:lnTo>
                  <a:lnTo>
                    <a:pt x="34" y="154"/>
                  </a:lnTo>
                  <a:lnTo>
                    <a:pt x="34" y="155"/>
                  </a:lnTo>
                  <a:lnTo>
                    <a:pt x="34" y="156"/>
                  </a:lnTo>
                  <a:lnTo>
                    <a:pt x="34" y="157"/>
                  </a:lnTo>
                  <a:lnTo>
                    <a:pt x="34" y="158"/>
                  </a:lnTo>
                  <a:lnTo>
                    <a:pt x="35" y="159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6" y="157"/>
                  </a:lnTo>
                  <a:lnTo>
                    <a:pt x="36" y="158"/>
                  </a:lnTo>
                  <a:lnTo>
                    <a:pt x="36" y="159"/>
                  </a:lnTo>
                  <a:lnTo>
                    <a:pt x="36" y="160"/>
                  </a:lnTo>
                  <a:lnTo>
                    <a:pt x="37" y="160"/>
                  </a:lnTo>
                  <a:lnTo>
                    <a:pt x="37" y="161"/>
                  </a:lnTo>
                  <a:lnTo>
                    <a:pt x="37" y="162"/>
                  </a:lnTo>
                  <a:lnTo>
                    <a:pt x="37" y="163"/>
                  </a:lnTo>
                  <a:lnTo>
                    <a:pt x="36" y="163"/>
                  </a:lnTo>
                  <a:lnTo>
                    <a:pt x="36" y="164"/>
                  </a:lnTo>
                  <a:lnTo>
                    <a:pt x="36" y="165"/>
                  </a:lnTo>
                  <a:lnTo>
                    <a:pt x="37" y="165"/>
                  </a:lnTo>
                  <a:lnTo>
                    <a:pt x="37" y="164"/>
                  </a:lnTo>
                  <a:lnTo>
                    <a:pt x="38" y="165"/>
                  </a:lnTo>
                  <a:lnTo>
                    <a:pt x="38" y="166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6" y="167"/>
                  </a:lnTo>
                  <a:lnTo>
                    <a:pt x="38" y="167"/>
                  </a:lnTo>
                  <a:lnTo>
                    <a:pt x="39" y="168"/>
                  </a:lnTo>
                  <a:lnTo>
                    <a:pt x="39" y="169"/>
                  </a:lnTo>
                  <a:lnTo>
                    <a:pt x="40" y="169"/>
                  </a:lnTo>
                  <a:lnTo>
                    <a:pt x="40" y="168"/>
                  </a:lnTo>
                  <a:lnTo>
                    <a:pt x="40" y="167"/>
                  </a:lnTo>
                  <a:lnTo>
                    <a:pt x="41" y="167"/>
                  </a:lnTo>
                  <a:lnTo>
                    <a:pt x="41" y="168"/>
                  </a:lnTo>
                  <a:lnTo>
                    <a:pt x="42" y="168"/>
                  </a:lnTo>
                  <a:lnTo>
                    <a:pt x="43" y="168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5" y="165"/>
                  </a:lnTo>
                  <a:lnTo>
                    <a:pt x="46" y="165"/>
                  </a:lnTo>
                  <a:lnTo>
                    <a:pt x="46" y="164"/>
                  </a:lnTo>
                  <a:lnTo>
                    <a:pt x="46" y="163"/>
                  </a:lnTo>
                  <a:lnTo>
                    <a:pt x="47" y="163"/>
                  </a:lnTo>
                  <a:lnTo>
                    <a:pt x="45" y="160"/>
                  </a:lnTo>
                  <a:lnTo>
                    <a:pt x="45" y="159"/>
                  </a:lnTo>
                  <a:lnTo>
                    <a:pt x="46" y="160"/>
                  </a:lnTo>
                  <a:lnTo>
                    <a:pt x="47" y="161"/>
                  </a:lnTo>
                  <a:lnTo>
                    <a:pt x="47" y="163"/>
                  </a:lnTo>
                  <a:lnTo>
                    <a:pt x="47" y="164"/>
                  </a:lnTo>
                  <a:lnTo>
                    <a:pt x="48" y="165"/>
                  </a:lnTo>
                  <a:lnTo>
                    <a:pt x="49" y="165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1" y="167"/>
                  </a:lnTo>
                  <a:lnTo>
                    <a:pt x="52" y="167"/>
                  </a:lnTo>
                  <a:lnTo>
                    <a:pt x="51" y="168"/>
                  </a:lnTo>
                  <a:lnTo>
                    <a:pt x="52" y="168"/>
                  </a:lnTo>
                  <a:lnTo>
                    <a:pt x="52" y="169"/>
                  </a:lnTo>
                  <a:lnTo>
                    <a:pt x="53" y="170"/>
                  </a:lnTo>
                  <a:lnTo>
                    <a:pt x="54" y="169"/>
                  </a:lnTo>
                  <a:lnTo>
                    <a:pt x="56" y="166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6"/>
                  </a:lnTo>
                  <a:lnTo>
                    <a:pt x="58" y="166"/>
                  </a:lnTo>
                  <a:lnTo>
                    <a:pt x="60" y="166"/>
                  </a:lnTo>
                  <a:lnTo>
                    <a:pt x="61" y="167"/>
                  </a:lnTo>
                  <a:lnTo>
                    <a:pt x="62" y="168"/>
                  </a:lnTo>
                  <a:lnTo>
                    <a:pt x="62" y="167"/>
                  </a:lnTo>
                  <a:lnTo>
                    <a:pt x="62" y="166"/>
                  </a:lnTo>
                  <a:lnTo>
                    <a:pt x="65" y="165"/>
                  </a:lnTo>
                  <a:lnTo>
                    <a:pt x="66" y="166"/>
                  </a:lnTo>
                  <a:lnTo>
                    <a:pt x="67" y="166"/>
                  </a:lnTo>
                  <a:lnTo>
                    <a:pt x="68" y="165"/>
                  </a:lnTo>
                  <a:lnTo>
                    <a:pt x="69" y="164"/>
                  </a:lnTo>
                  <a:lnTo>
                    <a:pt x="70" y="164"/>
                  </a:lnTo>
                  <a:lnTo>
                    <a:pt x="71" y="165"/>
                  </a:lnTo>
                  <a:lnTo>
                    <a:pt x="72" y="165"/>
                  </a:lnTo>
                  <a:lnTo>
                    <a:pt x="73" y="165"/>
                  </a:lnTo>
                  <a:lnTo>
                    <a:pt x="75" y="166"/>
                  </a:lnTo>
                  <a:lnTo>
                    <a:pt x="77" y="166"/>
                  </a:lnTo>
                  <a:lnTo>
                    <a:pt x="77" y="166"/>
                  </a:lnTo>
                  <a:lnTo>
                    <a:pt x="77" y="166"/>
                  </a:lnTo>
                  <a:lnTo>
                    <a:pt x="78" y="167"/>
                  </a:lnTo>
                  <a:lnTo>
                    <a:pt x="78" y="168"/>
                  </a:lnTo>
                  <a:lnTo>
                    <a:pt x="78" y="167"/>
                  </a:lnTo>
                  <a:lnTo>
                    <a:pt x="78" y="166"/>
                  </a:lnTo>
                  <a:lnTo>
                    <a:pt x="79" y="166"/>
                  </a:lnTo>
                  <a:lnTo>
                    <a:pt x="80" y="166"/>
                  </a:lnTo>
                  <a:lnTo>
                    <a:pt x="81" y="166"/>
                  </a:lnTo>
                  <a:lnTo>
                    <a:pt x="81" y="167"/>
                  </a:lnTo>
                  <a:lnTo>
                    <a:pt x="83" y="166"/>
                  </a:lnTo>
                  <a:lnTo>
                    <a:pt x="84" y="167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6" y="164"/>
                  </a:lnTo>
                  <a:lnTo>
                    <a:pt x="86" y="163"/>
                  </a:lnTo>
                  <a:lnTo>
                    <a:pt x="86" y="162"/>
                  </a:lnTo>
                  <a:lnTo>
                    <a:pt x="88" y="163"/>
                  </a:lnTo>
                  <a:lnTo>
                    <a:pt x="88" y="164"/>
                  </a:lnTo>
                  <a:lnTo>
                    <a:pt x="89" y="164"/>
                  </a:lnTo>
                  <a:lnTo>
                    <a:pt x="91" y="166"/>
                  </a:lnTo>
                  <a:lnTo>
                    <a:pt x="92" y="167"/>
                  </a:lnTo>
                  <a:lnTo>
                    <a:pt x="91" y="167"/>
                  </a:lnTo>
                  <a:lnTo>
                    <a:pt x="91" y="168"/>
                  </a:lnTo>
                  <a:lnTo>
                    <a:pt x="92" y="169"/>
                  </a:lnTo>
                  <a:lnTo>
                    <a:pt x="93" y="170"/>
                  </a:lnTo>
                  <a:lnTo>
                    <a:pt x="94" y="170"/>
                  </a:lnTo>
                  <a:lnTo>
                    <a:pt x="94" y="169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94" y="167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4" y="166"/>
                  </a:lnTo>
                  <a:lnTo>
                    <a:pt x="95" y="165"/>
                  </a:lnTo>
                  <a:lnTo>
                    <a:pt x="96" y="166"/>
                  </a:lnTo>
                  <a:lnTo>
                    <a:pt x="97" y="166"/>
                  </a:lnTo>
                  <a:lnTo>
                    <a:pt x="97" y="167"/>
                  </a:lnTo>
                  <a:lnTo>
                    <a:pt x="97" y="168"/>
                  </a:lnTo>
                  <a:lnTo>
                    <a:pt x="98" y="169"/>
                  </a:lnTo>
                  <a:lnTo>
                    <a:pt x="100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1" y="171"/>
                  </a:lnTo>
                  <a:lnTo>
                    <a:pt x="100" y="172"/>
                  </a:lnTo>
                  <a:lnTo>
                    <a:pt x="100" y="172"/>
                  </a:lnTo>
                  <a:lnTo>
                    <a:pt x="101" y="173"/>
                  </a:lnTo>
                  <a:lnTo>
                    <a:pt x="102" y="173"/>
                  </a:lnTo>
                  <a:lnTo>
                    <a:pt x="103" y="173"/>
                  </a:lnTo>
                  <a:lnTo>
                    <a:pt x="104" y="173"/>
                  </a:lnTo>
                  <a:lnTo>
                    <a:pt x="105" y="174"/>
                  </a:lnTo>
                  <a:lnTo>
                    <a:pt x="107" y="174"/>
                  </a:lnTo>
                  <a:lnTo>
                    <a:pt x="107" y="174"/>
                  </a:lnTo>
                  <a:lnTo>
                    <a:pt x="106" y="174"/>
                  </a:lnTo>
                  <a:lnTo>
                    <a:pt x="107" y="173"/>
                  </a:lnTo>
                  <a:lnTo>
                    <a:pt x="109" y="174"/>
                  </a:lnTo>
                  <a:lnTo>
                    <a:pt x="110" y="174"/>
                  </a:lnTo>
                  <a:lnTo>
                    <a:pt x="111" y="174"/>
                  </a:lnTo>
                  <a:lnTo>
                    <a:pt x="111" y="174"/>
                  </a:lnTo>
                  <a:lnTo>
                    <a:pt x="110" y="174"/>
                  </a:lnTo>
                  <a:lnTo>
                    <a:pt x="110" y="175"/>
                  </a:lnTo>
                  <a:lnTo>
                    <a:pt x="111" y="175"/>
                  </a:lnTo>
                  <a:lnTo>
                    <a:pt x="113" y="174"/>
                  </a:lnTo>
                  <a:lnTo>
                    <a:pt x="114" y="175"/>
                  </a:lnTo>
                  <a:lnTo>
                    <a:pt x="113" y="175"/>
                  </a:lnTo>
                  <a:lnTo>
                    <a:pt x="114" y="176"/>
                  </a:lnTo>
                  <a:lnTo>
                    <a:pt x="117" y="176"/>
                  </a:lnTo>
                  <a:lnTo>
                    <a:pt x="118" y="176"/>
                  </a:lnTo>
                  <a:lnTo>
                    <a:pt x="118" y="177"/>
                  </a:lnTo>
                  <a:lnTo>
                    <a:pt x="117" y="177"/>
                  </a:lnTo>
                  <a:lnTo>
                    <a:pt x="116" y="177"/>
                  </a:lnTo>
                  <a:lnTo>
                    <a:pt x="115" y="177"/>
                  </a:lnTo>
                  <a:lnTo>
                    <a:pt x="115" y="177"/>
                  </a:lnTo>
                  <a:lnTo>
                    <a:pt x="116" y="177"/>
                  </a:lnTo>
                  <a:lnTo>
                    <a:pt x="117" y="178"/>
                  </a:lnTo>
                  <a:lnTo>
                    <a:pt x="117" y="179"/>
                  </a:lnTo>
                  <a:lnTo>
                    <a:pt x="116" y="179"/>
                  </a:lnTo>
                  <a:lnTo>
                    <a:pt x="115" y="180"/>
                  </a:lnTo>
                  <a:lnTo>
                    <a:pt x="112" y="181"/>
                  </a:lnTo>
                  <a:lnTo>
                    <a:pt x="111" y="181"/>
                  </a:lnTo>
                  <a:lnTo>
                    <a:pt x="111" y="180"/>
                  </a:lnTo>
                  <a:lnTo>
                    <a:pt x="110" y="180"/>
                  </a:lnTo>
                  <a:lnTo>
                    <a:pt x="107" y="179"/>
                  </a:lnTo>
                  <a:lnTo>
                    <a:pt x="106" y="179"/>
                  </a:lnTo>
                  <a:lnTo>
                    <a:pt x="106" y="180"/>
                  </a:lnTo>
                  <a:lnTo>
                    <a:pt x="105" y="181"/>
                  </a:lnTo>
                  <a:lnTo>
                    <a:pt x="104" y="181"/>
                  </a:lnTo>
                  <a:lnTo>
                    <a:pt x="103" y="181"/>
                  </a:lnTo>
                  <a:lnTo>
                    <a:pt x="102" y="182"/>
                  </a:lnTo>
                  <a:lnTo>
                    <a:pt x="104" y="182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7" y="183"/>
                  </a:lnTo>
                  <a:lnTo>
                    <a:pt x="107" y="184"/>
                  </a:lnTo>
                  <a:lnTo>
                    <a:pt x="108" y="184"/>
                  </a:lnTo>
                  <a:lnTo>
                    <a:pt x="108" y="185"/>
                  </a:lnTo>
                  <a:lnTo>
                    <a:pt x="107" y="186"/>
                  </a:lnTo>
                  <a:lnTo>
                    <a:pt x="106" y="186"/>
                  </a:lnTo>
                  <a:lnTo>
                    <a:pt x="105" y="186"/>
                  </a:lnTo>
                  <a:lnTo>
                    <a:pt x="104" y="186"/>
                  </a:lnTo>
                  <a:lnTo>
                    <a:pt x="104" y="187"/>
                  </a:lnTo>
                  <a:lnTo>
                    <a:pt x="103" y="186"/>
                  </a:lnTo>
                  <a:lnTo>
                    <a:pt x="102" y="186"/>
                  </a:lnTo>
                  <a:lnTo>
                    <a:pt x="102" y="185"/>
                  </a:lnTo>
                  <a:lnTo>
                    <a:pt x="101" y="185"/>
                  </a:lnTo>
                  <a:lnTo>
                    <a:pt x="101" y="184"/>
                  </a:lnTo>
                  <a:lnTo>
                    <a:pt x="100" y="183"/>
                  </a:lnTo>
                  <a:lnTo>
                    <a:pt x="98" y="181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4" y="179"/>
                  </a:lnTo>
                  <a:lnTo>
                    <a:pt x="90" y="177"/>
                  </a:lnTo>
                  <a:lnTo>
                    <a:pt x="87" y="177"/>
                  </a:lnTo>
                  <a:lnTo>
                    <a:pt x="86" y="177"/>
                  </a:lnTo>
                  <a:lnTo>
                    <a:pt x="85" y="177"/>
                  </a:lnTo>
                  <a:lnTo>
                    <a:pt x="85" y="176"/>
                  </a:lnTo>
                  <a:lnTo>
                    <a:pt x="84" y="176"/>
                  </a:lnTo>
                  <a:lnTo>
                    <a:pt x="83" y="175"/>
                  </a:lnTo>
                  <a:lnTo>
                    <a:pt x="82" y="175"/>
                  </a:lnTo>
                  <a:lnTo>
                    <a:pt x="80" y="175"/>
                  </a:lnTo>
                  <a:lnTo>
                    <a:pt x="79" y="175"/>
                  </a:lnTo>
                  <a:lnTo>
                    <a:pt x="78" y="174"/>
                  </a:lnTo>
                  <a:lnTo>
                    <a:pt x="77" y="174"/>
                  </a:lnTo>
                  <a:lnTo>
                    <a:pt x="77" y="172"/>
                  </a:lnTo>
                  <a:lnTo>
                    <a:pt x="76" y="172"/>
                  </a:lnTo>
                  <a:lnTo>
                    <a:pt x="76" y="171"/>
                  </a:lnTo>
                  <a:lnTo>
                    <a:pt x="75" y="171"/>
                  </a:lnTo>
                  <a:lnTo>
                    <a:pt x="74" y="171"/>
                  </a:lnTo>
                  <a:lnTo>
                    <a:pt x="73" y="171"/>
                  </a:lnTo>
                  <a:lnTo>
                    <a:pt x="73" y="170"/>
                  </a:lnTo>
                  <a:lnTo>
                    <a:pt x="72" y="170"/>
                  </a:lnTo>
                  <a:lnTo>
                    <a:pt x="72" y="169"/>
                  </a:lnTo>
                  <a:lnTo>
                    <a:pt x="71" y="168"/>
                  </a:lnTo>
                  <a:lnTo>
                    <a:pt x="70" y="168"/>
                  </a:lnTo>
                  <a:lnTo>
                    <a:pt x="69" y="168"/>
                  </a:lnTo>
                  <a:lnTo>
                    <a:pt x="68" y="168"/>
                  </a:lnTo>
                  <a:lnTo>
                    <a:pt x="68" y="168"/>
                  </a:lnTo>
                  <a:lnTo>
                    <a:pt x="65" y="167"/>
                  </a:lnTo>
                  <a:lnTo>
                    <a:pt x="62" y="170"/>
                  </a:lnTo>
                  <a:lnTo>
                    <a:pt x="61" y="171"/>
                  </a:lnTo>
                  <a:lnTo>
                    <a:pt x="60" y="174"/>
                  </a:lnTo>
                  <a:lnTo>
                    <a:pt x="59" y="175"/>
                  </a:lnTo>
                  <a:lnTo>
                    <a:pt x="57" y="176"/>
                  </a:lnTo>
                  <a:lnTo>
                    <a:pt x="57" y="176"/>
                  </a:lnTo>
                  <a:lnTo>
                    <a:pt x="57" y="177"/>
                  </a:lnTo>
                  <a:lnTo>
                    <a:pt x="53" y="176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8" y="177"/>
                  </a:lnTo>
                  <a:lnTo>
                    <a:pt x="47" y="177"/>
                  </a:lnTo>
                  <a:lnTo>
                    <a:pt x="46" y="180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3"/>
                  </a:lnTo>
                  <a:lnTo>
                    <a:pt x="44" y="183"/>
                  </a:lnTo>
                  <a:lnTo>
                    <a:pt x="43" y="183"/>
                  </a:lnTo>
                  <a:lnTo>
                    <a:pt x="43" y="184"/>
                  </a:lnTo>
                  <a:lnTo>
                    <a:pt x="41" y="186"/>
                  </a:lnTo>
                  <a:lnTo>
                    <a:pt x="39" y="187"/>
                  </a:lnTo>
                  <a:lnTo>
                    <a:pt x="38" y="186"/>
                  </a:lnTo>
                  <a:lnTo>
                    <a:pt x="37" y="190"/>
                  </a:lnTo>
                  <a:lnTo>
                    <a:pt x="37" y="191"/>
                  </a:lnTo>
                  <a:lnTo>
                    <a:pt x="37" y="191"/>
                  </a:lnTo>
                  <a:lnTo>
                    <a:pt x="42" y="192"/>
                  </a:lnTo>
                  <a:lnTo>
                    <a:pt x="43" y="194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7"/>
                  </a:lnTo>
                  <a:lnTo>
                    <a:pt x="45" y="198"/>
                  </a:lnTo>
                  <a:lnTo>
                    <a:pt x="45" y="199"/>
                  </a:lnTo>
                  <a:lnTo>
                    <a:pt x="44" y="199"/>
                  </a:lnTo>
                  <a:lnTo>
                    <a:pt x="45" y="200"/>
                  </a:lnTo>
                  <a:lnTo>
                    <a:pt x="46" y="199"/>
                  </a:lnTo>
                  <a:lnTo>
                    <a:pt x="49" y="200"/>
                  </a:lnTo>
                  <a:lnTo>
                    <a:pt x="49" y="200"/>
                  </a:lnTo>
                  <a:lnTo>
                    <a:pt x="50" y="201"/>
                  </a:lnTo>
                  <a:lnTo>
                    <a:pt x="51" y="201"/>
                  </a:lnTo>
                  <a:lnTo>
                    <a:pt x="51" y="202"/>
                  </a:lnTo>
                  <a:lnTo>
                    <a:pt x="54" y="204"/>
                  </a:lnTo>
                  <a:lnTo>
                    <a:pt x="55" y="205"/>
                  </a:lnTo>
                  <a:lnTo>
                    <a:pt x="57" y="208"/>
                  </a:lnTo>
                  <a:lnTo>
                    <a:pt x="59" y="212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0" y="217"/>
                  </a:lnTo>
                  <a:lnTo>
                    <a:pt x="59" y="218"/>
                  </a:lnTo>
                  <a:lnTo>
                    <a:pt x="58" y="219"/>
                  </a:lnTo>
                  <a:lnTo>
                    <a:pt x="56" y="220"/>
                  </a:lnTo>
                  <a:lnTo>
                    <a:pt x="55" y="222"/>
                  </a:lnTo>
                  <a:lnTo>
                    <a:pt x="55" y="224"/>
                  </a:lnTo>
                  <a:lnTo>
                    <a:pt x="55" y="225"/>
                  </a:lnTo>
                  <a:lnTo>
                    <a:pt x="55" y="227"/>
                  </a:lnTo>
                  <a:lnTo>
                    <a:pt x="56" y="229"/>
                  </a:lnTo>
                  <a:lnTo>
                    <a:pt x="57" y="230"/>
                  </a:lnTo>
                  <a:lnTo>
                    <a:pt x="58" y="232"/>
                  </a:lnTo>
                  <a:lnTo>
                    <a:pt x="58" y="233"/>
                  </a:lnTo>
                  <a:lnTo>
                    <a:pt x="59" y="233"/>
                  </a:lnTo>
                  <a:lnTo>
                    <a:pt x="60" y="234"/>
                  </a:lnTo>
                  <a:lnTo>
                    <a:pt x="60" y="234"/>
                  </a:lnTo>
                  <a:lnTo>
                    <a:pt x="60" y="235"/>
                  </a:lnTo>
                  <a:lnTo>
                    <a:pt x="59" y="236"/>
                  </a:lnTo>
                  <a:lnTo>
                    <a:pt x="59" y="237"/>
                  </a:lnTo>
                  <a:lnTo>
                    <a:pt x="59" y="238"/>
                  </a:lnTo>
                  <a:lnTo>
                    <a:pt x="59" y="239"/>
                  </a:lnTo>
                  <a:lnTo>
                    <a:pt x="60" y="239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0" y="241"/>
                  </a:lnTo>
                  <a:lnTo>
                    <a:pt x="61" y="241"/>
                  </a:lnTo>
                  <a:lnTo>
                    <a:pt x="62" y="242"/>
                  </a:lnTo>
                  <a:lnTo>
                    <a:pt x="63" y="241"/>
                  </a:lnTo>
                  <a:lnTo>
                    <a:pt x="64" y="241"/>
                  </a:lnTo>
                  <a:lnTo>
                    <a:pt x="66" y="242"/>
                  </a:lnTo>
                  <a:lnTo>
                    <a:pt x="66" y="243"/>
                  </a:lnTo>
                  <a:lnTo>
                    <a:pt x="67" y="243"/>
                  </a:lnTo>
                  <a:lnTo>
                    <a:pt x="68" y="242"/>
                  </a:lnTo>
                  <a:lnTo>
                    <a:pt x="68" y="242"/>
                  </a:lnTo>
                  <a:lnTo>
                    <a:pt x="69" y="242"/>
                  </a:lnTo>
                  <a:lnTo>
                    <a:pt x="70" y="242"/>
                  </a:lnTo>
                  <a:lnTo>
                    <a:pt x="70" y="241"/>
                  </a:lnTo>
                  <a:lnTo>
                    <a:pt x="69" y="241"/>
                  </a:lnTo>
                  <a:lnTo>
                    <a:pt x="68" y="240"/>
                  </a:lnTo>
                  <a:lnTo>
                    <a:pt x="68" y="239"/>
                  </a:lnTo>
                  <a:lnTo>
                    <a:pt x="68" y="238"/>
                  </a:lnTo>
                  <a:lnTo>
                    <a:pt x="68" y="237"/>
                  </a:lnTo>
                  <a:lnTo>
                    <a:pt x="68" y="232"/>
                  </a:lnTo>
                  <a:lnTo>
                    <a:pt x="69" y="231"/>
                  </a:lnTo>
                  <a:lnTo>
                    <a:pt x="71" y="231"/>
                  </a:lnTo>
                  <a:lnTo>
                    <a:pt x="72" y="230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30"/>
                  </a:lnTo>
                  <a:lnTo>
                    <a:pt x="77" y="231"/>
                  </a:lnTo>
                  <a:lnTo>
                    <a:pt x="77" y="232"/>
                  </a:lnTo>
                  <a:lnTo>
                    <a:pt x="77" y="233"/>
                  </a:lnTo>
                  <a:lnTo>
                    <a:pt x="77" y="234"/>
                  </a:lnTo>
                  <a:lnTo>
                    <a:pt x="77" y="234"/>
                  </a:lnTo>
                  <a:lnTo>
                    <a:pt x="77" y="235"/>
                  </a:lnTo>
                  <a:lnTo>
                    <a:pt x="78" y="236"/>
                  </a:lnTo>
                  <a:lnTo>
                    <a:pt x="78" y="235"/>
                  </a:lnTo>
                  <a:lnTo>
                    <a:pt x="79" y="236"/>
                  </a:lnTo>
                  <a:lnTo>
                    <a:pt x="82" y="240"/>
                  </a:lnTo>
                  <a:lnTo>
                    <a:pt x="82" y="242"/>
                  </a:lnTo>
                  <a:lnTo>
                    <a:pt x="82" y="242"/>
                  </a:lnTo>
                  <a:lnTo>
                    <a:pt x="83" y="242"/>
                  </a:lnTo>
                  <a:lnTo>
                    <a:pt x="84" y="243"/>
                  </a:lnTo>
                  <a:lnTo>
                    <a:pt x="85" y="245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5" y="247"/>
                  </a:lnTo>
                  <a:lnTo>
                    <a:pt x="85" y="247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5" y="256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8" y="257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90" y="258"/>
                  </a:lnTo>
                  <a:lnTo>
                    <a:pt x="90" y="257"/>
                  </a:lnTo>
                  <a:lnTo>
                    <a:pt x="90" y="256"/>
                  </a:lnTo>
                  <a:lnTo>
                    <a:pt x="90" y="254"/>
                  </a:lnTo>
                  <a:lnTo>
                    <a:pt x="89" y="253"/>
                  </a:lnTo>
                  <a:lnTo>
                    <a:pt x="89" y="252"/>
                  </a:lnTo>
                  <a:lnTo>
                    <a:pt x="89" y="250"/>
                  </a:lnTo>
                  <a:lnTo>
                    <a:pt x="89" y="249"/>
                  </a:lnTo>
                  <a:lnTo>
                    <a:pt x="90" y="249"/>
                  </a:lnTo>
                  <a:lnTo>
                    <a:pt x="90" y="250"/>
                  </a:lnTo>
                  <a:lnTo>
                    <a:pt x="91" y="250"/>
                  </a:lnTo>
                  <a:lnTo>
                    <a:pt x="91" y="248"/>
                  </a:lnTo>
                  <a:lnTo>
                    <a:pt x="90" y="248"/>
                  </a:lnTo>
                  <a:lnTo>
                    <a:pt x="90" y="247"/>
                  </a:lnTo>
                  <a:lnTo>
                    <a:pt x="91" y="247"/>
                  </a:lnTo>
                  <a:lnTo>
                    <a:pt x="91" y="246"/>
                  </a:lnTo>
                  <a:lnTo>
                    <a:pt x="91" y="244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2"/>
                  </a:lnTo>
                  <a:lnTo>
                    <a:pt x="94" y="241"/>
                  </a:lnTo>
                  <a:lnTo>
                    <a:pt x="97" y="241"/>
                  </a:lnTo>
                  <a:lnTo>
                    <a:pt x="99" y="241"/>
                  </a:lnTo>
                  <a:lnTo>
                    <a:pt x="100" y="241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1" y="243"/>
                  </a:lnTo>
                  <a:lnTo>
                    <a:pt x="102" y="244"/>
                  </a:lnTo>
                  <a:lnTo>
                    <a:pt x="102" y="245"/>
                  </a:lnTo>
                  <a:lnTo>
                    <a:pt x="102" y="246"/>
                  </a:lnTo>
                  <a:lnTo>
                    <a:pt x="102" y="245"/>
                  </a:lnTo>
                  <a:lnTo>
                    <a:pt x="102" y="246"/>
                  </a:lnTo>
                  <a:lnTo>
                    <a:pt x="104" y="247"/>
                  </a:lnTo>
                  <a:lnTo>
                    <a:pt x="104" y="248"/>
                  </a:lnTo>
                  <a:lnTo>
                    <a:pt x="103" y="249"/>
                  </a:lnTo>
                  <a:lnTo>
                    <a:pt x="105" y="250"/>
                  </a:lnTo>
                  <a:lnTo>
                    <a:pt x="106" y="250"/>
                  </a:lnTo>
                  <a:lnTo>
                    <a:pt x="106" y="251"/>
                  </a:lnTo>
                  <a:lnTo>
                    <a:pt x="107" y="252"/>
                  </a:lnTo>
                  <a:lnTo>
                    <a:pt x="107" y="253"/>
                  </a:lnTo>
                  <a:lnTo>
                    <a:pt x="108" y="254"/>
                  </a:lnTo>
                  <a:lnTo>
                    <a:pt x="110" y="253"/>
                  </a:lnTo>
                  <a:lnTo>
                    <a:pt x="111" y="253"/>
                  </a:lnTo>
                  <a:lnTo>
                    <a:pt x="111" y="254"/>
                  </a:lnTo>
                  <a:lnTo>
                    <a:pt x="111" y="255"/>
                  </a:lnTo>
                  <a:lnTo>
                    <a:pt x="111" y="256"/>
                  </a:lnTo>
                  <a:lnTo>
                    <a:pt x="111" y="257"/>
                  </a:lnTo>
                  <a:lnTo>
                    <a:pt x="112" y="257"/>
                  </a:lnTo>
                  <a:lnTo>
                    <a:pt x="112" y="258"/>
                  </a:lnTo>
                  <a:lnTo>
                    <a:pt x="114" y="258"/>
                  </a:lnTo>
                  <a:lnTo>
                    <a:pt x="115" y="258"/>
                  </a:lnTo>
                  <a:lnTo>
                    <a:pt x="116" y="258"/>
                  </a:lnTo>
                  <a:lnTo>
                    <a:pt x="117" y="257"/>
                  </a:lnTo>
                  <a:lnTo>
                    <a:pt x="116" y="256"/>
                  </a:lnTo>
                  <a:lnTo>
                    <a:pt x="114" y="255"/>
                  </a:lnTo>
                  <a:lnTo>
                    <a:pt x="114" y="254"/>
                  </a:lnTo>
                  <a:lnTo>
                    <a:pt x="114" y="253"/>
                  </a:lnTo>
                  <a:lnTo>
                    <a:pt x="115" y="252"/>
                  </a:lnTo>
                  <a:lnTo>
                    <a:pt x="114" y="252"/>
                  </a:lnTo>
                  <a:lnTo>
                    <a:pt x="113" y="251"/>
                  </a:lnTo>
                  <a:lnTo>
                    <a:pt x="112" y="251"/>
                  </a:lnTo>
                  <a:lnTo>
                    <a:pt x="112" y="251"/>
                  </a:lnTo>
                  <a:lnTo>
                    <a:pt x="111" y="251"/>
                  </a:lnTo>
                  <a:lnTo>
                    <a:pt x="111" y="250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10" y="246"/>
                  </a:lnTo>
                  <a:lnTo>
                    <a:pt x="111" y="245"/>
                  </a:lnTo>
                  <a:lnTo>
                    <a:pt x="110" y="245"/>
                  </a:lnTo>
                  <a:lnTo>
                    <a:pt x="111" y="244"/>
                  </a:lnTo>
                  <a:lnTo>
                    <a:pt x="110" y="244"/>
                  </a:lnTo>
                  <a:lnTo>
                    <a:pt x="110" y="243"/>
                  </a:lnTo>
                  <a:lnTo>
                    <a:pt x="111" y="243"/>
                  </a:lnTo>
                  <a:lnTo>
                    <a:pt x="111" y="242"/>
                  </a:lnTo>
                  <a:lnTo>
                    <a:pt x="111" y="243"/>
                  </a:lnTo>
                  <a:lnTo>
                    <a:pt x="112" y="243"/>
                  </a:lnTo>
                  <a:lnTo>
                    <a:pt x="112" y="242"/>
                  </a:lnTo>
                  <a:lnTo>
                    <a:pt x="112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2" y="242"/>
                  </a:lnTo>
                  <a:lnTo>
                    <a:pt x="111" y="242"/>
                  </a:lnTo>
                  <a:lnTo>
                    <a:pt x="112" y="241"/>
                  </a:lnTo>
                  <a:lnTo>
                    <a:pt x="112" y="240"/>
                  </a:lnTo>
                  <a:lnTo>
                    <a:pt x="111" y="238"/>
                  </a:lnTo>
                  <a:lnTo>
                    <a:pt x="111" y="237"/>
                  </a:lnTo>
                  <a:lnTo>
                    <a:pt x="110" y="234"/>
                  </a:lnTo>
                  <a:lnTo>
                    <a:pt x="109" y="234"/>
                  </a:lnTo>
                  <a:lnTo>
                    <a:pt x="109" y="234"/>
                  </a:lnTo>
                  <a:lnTo>
                    <a:pt x="110" y="234"/>
                  </a:lnTo>
                  <a:lnTo>
                    <a:pt x="109" y="233"/>
                  </a:lnTo>
                  <a:lnTo>
                    <a:pt x="108" y="232"/>
                  </a:lnTo>
                  <a:lnTo>
                    <a:pt x="109" y="232"/>
                  </a:lnTo>
                  <a:lnTo>
                    <a:pt x="109" y="231"/>
                  </a:lnTo>
                  <a:lnTo>
                    <a:pt x="109" y="230"/>
                  </a:lnTo>
                  <a:lnTo>
                    <a:pt x="109" y="229"/>
                  </a:lnTo>
                  <a:lnTo>
                    <a:pt x="108" y="228"/>
                  </a:lnTo>
                  <a:lnTo>
                    <a:pt x="107" y="227"/>
                  </a:lnTo>
                  <a:lnTo>
                    <a:pt x="108" y="227"/>
                  </a:lnTo>
                  <a:lnTo>
                    <a:pt x="108" y="226"/>
                  </a:lnTo>
                  <a:lnTo>
                    <a:pt x="107" y="226"/>
                  </a:lnTo>
                  <a:lnTo>
                    <a:pt x="107" y="225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5" y="225"/>
                  </a:lnTo>
                  <a:lnTo>
                    <a:pt x="104" y="225"/>
                  </a:lnTo>
                  <a:lnTo>
                    <a:pt x="104" y="224"/>
                  </a:lnTo>
                  <a:lnTo>
                    <a:pt x="104" y="223"/>
                  </a:lnTo>
                  <a:lnTo>
                    <a:pt x="105" y="222"/>
                  </a:lnTo>
                  <a:lnTo>
                    <a:pt x="104" y="221"/>
                  </a:lnTo>
                  <a:lnTo>
                    <a:pt x="103" y="219"/>
                  </a:lnTo>
                  <a:lnTo>
                    <a:pt x="102" y="218"/>
                  </a:lnTo>
                  <a:lnTo>
                    <a:pt x="102" y="217"/>
                  </a:lnTo>
                  <a:lnTo>
                    <a:pt x="102" y="216"/>
                  </a:lnTo>
                  <a:lnTo>
                    <a:pt x="102" y="215"/>
                  </a:lnTo>
                  <a:lnTo>
                    <a:pt x="101" y="215"/>
                  </a:lnTo>
                  <a:lnTo>
                    <a:pt x="100" y="212"/>
                  </a:lnTo>
                  <a:lnTo>
                    <a:pt x="100" y="211"/>
                  </a:lnTo>
                  <a:lnTo>
                    <a:pt x="100" y="210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9" y="207"/>
                  </a:lnTo>
                  <a:lnTo>
                    <a:pt x="99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99" y="203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1" y="203"/>
                  </a:lnTo>
                  <a:lnTo>
                    <a:pt x="101" y="204"/>
                  </a:lnTo>
                  <a:lnTo>
                    <a:pt x="102" y="205"/>
                  </a:lnTo>
                  <a:lnTo>
                    <a:pt x="102" y="206"/>
                  </a:lnTo>
                  <a:lnTo>
                    <a:pt x="102" y="207"/>
                  </a:lnTo>
                  <a:lnTo>
                    <a:pt x="103" y="206"/>
                  </a:lnTo>
                  <a:lnTo>
                    <a:pt x="104" y="206"/>
                  </a:lnTo>
                  <a:lnTo>
                    <a:pt x="105" y="206"/>
                  </a:lnTo>
                  <a:lnTo>
                    <a:pt x="104" y="205"/>
                  </a:lnTo>
                  <a:lnTo>
                    <a:pt x="105" y="205"/>
                  </a:lnTo>
                  <a:lnTo>
                    <a:pt x="105" y="206"/>
                  </a:lnTo>
                  <a:lnTo>
                    <a:pt x="106" y="206"/>
                  </a:lnTo>
                  <a:lnTo>
                    <a:pt x="106" y="207"/>
                  </a:lnTo>
                  <a:lnTo>
                    <a:pt x="107" y="207"/>
                  </a:lnTo>
                  <a:lnTo>
                    <a:pt x="108" y="207"/>
                  </a:lnTo>
                  <a:lnTo>
                    <a:pt x="108" y="208"/>
                  </a:lnTo>
                  <a:lnTo>
                    <a:pt x="109" y="209"/>
                  </a:lnTo>
                  <a:lnTo>
                    <a:pt x="109" y="208"/>
                  </a:lnTo>
                  <a:lnTo>
                    <a:pt x="110" y="208"/>
                  </a:lnTo>
                  <a:lnTo>
                    <a:pt x="111" y="208"/>
                  </a:lnTo>
                  <a:lnTo>
                    <a:pt x="111" y="209"/>
                  </a:lnTo>
                  <a:lnTo>
                    <a:pt x="111" y="209"/>
                  </a:lnTo>
                  <a:lnTo>
                    <a:pt x="112" y="209"/>
                  </a:lnTo>
                  <a:lnTo>
                    <a:pt x="113" y="209"/>
                  </a:lnTo>
                  <a:lnTo>
                    <a:pt x="114" y="210"/>
                  </a:lnTo>
                  <a:lnTo>
                    <a:pt x="114" y="211"/>
                  </a:lnTo>
                  <a:lnTo>
                    <a:pt x="113" y="211"/>
                  </a:lnTo>
                  <a:lnTo>
                    <a:pt x="113" y="212"/>
                  </a:lnTo>
                  <a:lnTo>
                    <a:pt x="112" y="212"/>
                  </a:lnTo>
                  <a:lnTo>
                    <a:pt x="112" y="213"/>
                  </a:lnTo>
                  <a:lnTo>
                    <a:pt x="111" y="213"/>
                  </a:lnTo>
                  <a:lnTo>
                    <a:pt x="111" y="215"/>
                  </a:lnTo>
                  <a:lnTo>
                    <a:pt x="112" y="215"/>
                  </a:lnTo>
                  <a:lnTo>
                    <a:pt x="113" y="215"/>
                  </a:lnTo>
                  <a:lnTo>
                    <a:pt x="113" y="216"/>
                  </a:lnTo>
                  <a:lnTo>
                    <a:pt x="114" y="216"/>
                  </a:lnTo>
                  <a:lnTo>
                    <a:pt x="115" y="217"/>
                  </a:lnTo>
                  <a:lnTo>
                    <a:pt x="114" y="217"/>
                  </a:lnTo>
                  <a:lnTo>
                    <a:pt x="115" y="217"/>
                  </a:lnTo>
                  <a:lnTo>
                    <a:pt x="116" y="217"/>
                  </a:lnTo>
                  <a:lnTo>
                    <a:pt x="117" y="217"/>
                  </a:lnTo>
                  <a:lnTo>
                    <a:pt x="116" y="217"/>
                  </a:lnTo>
                  <a:lnTo>
                    <a:pt x="116" y="216"/>
                  </a:lnTo>
                  <a:lnTo>
                    <a:pt x="117" y="215"/>
                  </a:lnTo>
                  <a:lnTo>
                    <a:pt x="118" y="215"/>
                  </a:lnTo>
                  <a:lnTo>
                    <a:pt x="119" y="215"/>
                  </a:lnTo>
                  <a:lnTo>
                    <a:pt x="119" y="214"/>
                  </a:lnTo>
                  <a:lnTo>
                    <a:pt x="118" y="214"/>
                  </a:lnTo>
                  <a:lnTo>
                    <a:pt x="118" y="213"/>
                  </a:lnTo>
                  <a:lnTo>
                    <a:pt x="119" y="213"/>
                  </a:lnTo>
                  <a:lnTo>
                    <a:pt x="119" y="212"/>
                  </a:lnTo>
                  <a:lnTo>
                    <a:pt x="119" y="212"/>
                  </a:lnTo>
                  <a:lnTo>
                    <a:pt x="120" y="212"/>
                  </a:lnTo>
                  <a:lnTo>
                    <a:pt x="121" y="212"/>
                  </a:lnTo>
                  <a:lnTo>
                    <a:pt x="125" y="211"/>
                  </a:lnTo>
                  <a:lnTo>
                    <a:pt x="128" y="211"/>
                  </a:lnTo>
                  <a:lnTo>
                    <a:pt x="128" y="210"/>
                  </a:lnTo>
                  <a:lnTo>
                    <a:pt x="128" y="209"/>
                  </a:lnTo>
                  <a:lnTo>
                    <a:pt x="127" y="208"/>
                  </a:lnTo>
                  <a:lnTo>
                    <a:pt x="126" y="208"/>
                  </a:lnTo>
                  <a:lnTo>
                    <a:pt x="125" y="207"/>
                  </a:lnTo>
                  <a:lnTo>
                    <a:pt x="124" y="207"/>
                  </a:lnTo>
                  <a:lnTo>
                    <a:pt x="123" y="207"/>
                  </a:lnTo>
                  <a:lnTo>
                    <a:pt x="124" y="206"/>
                  </a:lnTo>
                  <a:lnTo>
                    <a:pt x="123" y="205"/>
                  </a:lnTo>
                  <a:lnTo>
                    <a:pt x="122" y="205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0" y="205"/>
                  </a:lnTo>
                  <a:lnTo>
                    <a:pt x="119" y="204"/>
                  </a:lnTo>
                  <a:lnTo>
                    <a:pt x="118" y="203"/>
                  </a:lnTo>
                  <a:lnTo>
                    <a:pt x="116" y="202"/>
                  </a:lnTo>
                  <a:lnTo>
                    <a:pt x="115" y="201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15" y="199"/>
                  </a:lnTo>
                  <a:lnTo>
                    <a:pt x="115" y="199"/>
                  </a:lnTo>
                  <a:lnTo>
                    <a:pt x="115" y="198"/>
                  </a:lnTo>
                  <a:lnTo>
                    <a:pt x="114" y="197"/>
                  </a:lnTo>
                  <a:lnTo>
                    <a:pt x="113" y="196"/>
                  </a:lnTo>
                  <a:lnTo>
                    <a:pt x="113" y="195"/>
                  </a:lnTo>
                  <a:lnTo>
                    <a:pt x="114" y="195"/>
                  </a:lnTo>
                  <a:lnTo>
                    <a:pt x="115" y="195"/>
                  </a:lnTo>
                  <a:lnTo>
                    <a:pt x="116" y="195"/>
                  </a:lnTo>
                  <a:lnTo>
                    <a:pt x="116" y="194"/>
                  </a:lnTo>
                  <a:lnTo>
                    <a:pt x="116" y="193"/>
                  </a:lnTo>
                  <a:lnTo>
                    <a:pt x="115" y="192"/>
                  </a:lnTo>
                  <a:lnTo>
                    <a:pt x="114" y="192"/>
                  </a:lnTo>
                  <a:lnTo>
                    <a:pt x="113" y="191"/>
                  </a:lnTo>
                  <a:lnTo>
                    <a:pt x="112" y="191"/>
                  </a:lnTo>
                  <a:lnTo>
                    <a:pt x="111" y="191"/>
                  </a:lnTo>
                  <a:lnTo>
                    <a:pt x="111" y="191"/>
                  </a:lnTo>
                  <a:lnTo>
                    <a:pt x="110" y="191"/>
                  </a:lnTo>
                  <a:lnTo>
                    <a:pt x="109" y="191"/>
                  </a:lnTo>
                  <a:lnTo>
                    <a:pt x="109" y="191"/>
                  </a:lnTo>
                  <a:lnTo>
                    <a:pt x="109" y="190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9" y="187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12" y="188"/>
                  </a:lnTo>
                  <a:lnTo>
                    <a:pt x="114" y="187"/>
                  </a:lnTo>
                  <a:lnTo>
                    <a:pt x="115" y="186"/>
                  </a:lnTo>
                  <a:lnTo>
                    <a:pt x="116" y="185"/>
                  </a:lnTo>
                  <a:lnTo>
                    <a:pt x="118" y="185"/>
                  </a:lnTo>
                  <a:lnTo>
                    <a:pt x="121" y="184"/>
                  </a:lnTo>
                  <a:lnTo>
                    <a:pt x="123" y="184"/>
                  </a:lnTo>
                  <a:lnTo>
                    <a:pt x="124" y="183"/>
                  </a:lnTo>
                  <a:lnTo>
                    <a:pt x="126" y="183"/>
                  </a:lnTo>
                  <a:lnTo>
                    <a:pt x="126" y="182"/>
                  </a:lnTo>
                  <a:lnTo>
                    <a:pt x="127" y="182"/>
                  </a:lnTo>
                  <a:lnTo>
                    <a:pt x="128" y="182"/>
                  </a:lnTo>
                  <a:lnTo>
                    <a:pt x="128" y="182"/>
                  </a:lnTo>
                  <a:lnTo>
                    <a:pt x="129" y="182"/>
                  </a:lnTo>
                  <a:lnTo>
                    <a:pt x="130" y="182"/>
                  </a:lnTo>
                  <a:lnTo>
                    <a:pt x="130" y="181"/>
                  </a:lnTo>
                  <a:lnTo>
                    <a:pt x="131" y="182"/>
                  </a:lnTo>
                  <a:lnTo>
                    <a:pt x="131" y="183"/>
                  </a:lnTo>
                  <a:lnTo>
                    <a:pt x="131" y="183"/>
                  </a:lnTo>
                  <a:lnTo>
                    <a:pt x="129" y="184"/>
                  </a:lnTo>
                  <a:lnTo>
                    <a:pt x="129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5"/>
                  </a:lnTo>
                  <a:lnTo>
                    <a:pt x="132" y="186"/>
                  </a:lnTo>
                  <a:lnTo>
                    <a:pt x="132" y="187"/>
                  </a:lnTo>
                  <a:lnTo>
                    <a:pt x="133" y="187"/>
                  </a:lnTo>
                  <a:lnTo>
                    <a:pt x="134" y="186"/>
                  </a:lnTo>
                  <a:lnTo>
                    <a:pt x="135" y="186"/>
                  </a:lnTo>
                  <a:lnTo>
                    <a:pt x="136" y="187"/>
                  </a:lnTo>
                  <a:lnTo>
                    <a:pt x="136" y="190"/>
                  </a:lnTo>
                  <a:lnTo>
                    <a:pt x="136" y="191"/>
                  </a:lnTo>
                  <a:lnTo>
                    <a:pt x="137" y="191"/>
                  </a:lnTo>
                  <a:lnTo>
                    <a:pt x="138" y="192"/>
                  </a:lnTo>
                  <a:lnTo>
                    <a:pt x="139" y="193"/>
                  </a:lnTo>
                  <a:lnTo>
                    <a:pt x="139" y="191"/>
                  </a:lnTo>
                  <a:lnTo>
                    <a:pt x="140" y="191"/>
                  </a:lnTo>
                  <a:lnTo>
                    <a:pt x="140" y="192"/>
                  </a:lnTo>
                  <a:lnTo>
                    <a:pt x="141" y="192"/>
                  </a:lnTo>
                  <a:lnTo>
                    <a:pt x="142" y="193"/>
                  </a:lnTo>
                  <a:lnTo>
                    <a:pt x="142" y="194"/>
                  </a:lnTo>
                  <a:lnTo>
                    <a:pt x="143" y="195"/>
                  </a:lnTo>
                  <a:lnTo>
                    <a:pt x="143" y="194"/>
                  </a:lnTo>
                  <a:lnTo>
                    <a:pt x="143" y="196"/>
                  </a:lnTo>
                  <a:lnTo>
                    <a:pt x="143" y="198"/>
                  </a:lnTo>
                  <a:lnTo>
                    <a:pt x="144" y="197"/>
                  </a:lnTo>
                  <a:lnTo>
                    <a:pt x="144" y="199"/>
                  </a:lnTo>
                  <a:lnTo>
                    <a:pt x="144" y="199"/>
                  </a:lnTo>
                  <a:lnTo>
                    <a:pt x="145" y="199"/>
                  </a:lnTo>
                  <a:lnTo>
                    <a:pt x="145" y="199"/>
                  </a:lnTo>
                  <a:lnTo>
                    <a:pt x="147" y="200"/>
                  </a:lnTo>
                  <a:lnTo>
                    <a:pt x="148" y="200"/>
                  </a:lnTo>
                  <a:lnTo>
                    <a:pt x="148" y="199"/>
                  </a:lnTo>
                  <a:lnTo>
                    <a:pt x="149" y="199"/>
                  </a:lnTo>
                  <a:lnTo>
                    <a:pt x="148" y="199"/>
                  </a:lnTo>
                  <a:lnTo>
                    <a:pt x="148" y="198"/>
                  </a:lnTo>
                  <a:lnTo>
                    <a:pt x="149" y="199"/>
                  </a:lnTo>
                  <a:lnTo>
                    <a:pt x="149" y="198"/>
                  </a:lnTo>
                  <a:lnTo>
                    <a:pt x="149" y="197"/>
                  </a:lnTo>
                  <a:lnTo>
                    <a:pt x="148" y="197"/>
                  </a:lnTo>
                  <a:lnTo>
                    <a:pt x="149" y="196"/>
                  </a:lnTo>
                  <a:lnTo>
                    <a:pt x="149" y="195"/>
                  </a:lnTo>
                  <a:lnTo>
                    <a:pt x="149" y="194"/>
                  </a:lnTo>
                  <a:lnTo>
                    <a:pt x="149" y="193"/>
                  </a:lnTo>
                  <a:lnTo>
                    <a:pt x="148" y="192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9" y="191"/>
                  </a:lnTo>
                  <a:lnTo>
                    <a:pt x="148" y="190"/>
                  </a:lnTo>
                  <a:lnTo>
                    <a:pt x="147" y="190"/>
                  </a:lnTo>
                  <a:lnTo>
                    <a:pt x="146" y="189"/>
                  </a:lnTo>
                  <a:lnTo>
                    <a:pt x="147" y="189"/>
                  </a:lnTo>
                  <a:lnTo>
                    <a:pt x="148" y="188"/>
                  </a:lnTo>
                  <a:lnTo>
                    <a:pt x="147" y="187"/>
                  </a:lnTo>
                  <a:lnTo>
                    <a:pt x="146" y="187"/>
                  </a:lnTo>
                  <a:lnTo>
                    <a:pt x="146" y="186"/>
                  </a:lnTo>
                  <a:lnTo>
                    <a:pt x="146" y="185"/>
                  </a:lnTo>
                  <a:lnTo>
                    <a:pt x="146" y="184"/>
                  </a:lnTo>
                  <a:lnTo>
                    <a:pt x="147" y="183"/>
                  </a:lnTo>
                  <a:lnTo>
                    <a:pt x="147" y="183"/>
                  </a:lnTo>
                  <a:lnTo>
                    <a:pt x="146" y="183"/>
                  </a:lnTo>
                  <a:lnTo>
                    <a:pt x="146" y="182"/>
                  </a:lnTo>
                  <a:lnTo>
                    <a:pt x="146" y="181"/>
                  </a:lnTo>
                  <a:lnTo>
                    <a:pt x="145" y="178"/>
                  </a:lnTo>
                  <a:lnTo>
                    <a:pt x="145" y="177"/>
                  </a:lnTo>
                  <a:lnTo>
                    <a:pt x="147" y="177"/>
                  </a:lnTo>
                  <a:lnTo>
                    <a:pt x="148" y="177"/>
                  </a:lnTo>
                  <a:lnTo>
                    <a:pt x="148" y="176"/>
                  </a:lnTo>
                  <a:lnTo>
                    <a:pt x="149" y="176"/>
                  </a:lnTo>
                  <a:lnTo>
                    <a:pt x="149" y="175"/>
                  </a:lnTo>
                  <a:lnTo>
                    <a:pt x="149" y="174"/>
                  </a:lnTo>
                  <a:lnTo>
                    <a:pt x="148" y="174"/>
                  </a:lnTo>
                  <a:lnTo>
                    <a:pt x="147" y="174"/>
                  </a:lnTo>
                  <a:lnTo>
                    <a:pt x="145" y="172"/>
                  </a:lnTo>
                  <a:lnTo>
                    <a:pt x="145" y="170"/>
                  </a:lnTo>
                  <a:lnTo>
                    <a:pt x="144" y="170"/>
                  </a:lnTo>
                  <a:lnTo>
                    <a:pt x="143" y="169"/>
                  </a:lnTo>
                  <a:lnTo>
                    <a:pt x="140" y="168"/>
                  </a:lnTo>
                  <a:lnTo>
                    <a:pt x="139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4" y="166"/>
                  </a:lnTo>
                  <a:lnTo>
                    <a:pt x="132" y="164"/>
                  </a:lnTo>
                  <a:lnTo>
                    <a:pt x="131" y="163"/>
                  </a:lnTo>
                  <a:lnTo>
                    <a:pt x="131" y="162"/>
                  </a:lnTo>
                  <a:lnTo>
                    <a:pt x="130" y="162"/>
                  </a:lnTo>
                  <a:lnTo>
                    <a:pt x="130" y="161"/>
                  </a:lnTo>
                  <a:lnTo>
                    <a:pt x="131" y="161"/>
                  </a:lnTo>
                  <a:lnTo>
                    <a:pt x="130" y="159"/>
                  </a:lnTo>
                  <a:lnTo>
                    <a:pt x="129" y="158"/>
                  </a:lnTo>
                  <a:lnTo>
                    <a:pt x="128" y="159"/>
                  </a:lnTo>
                  <a:lnTo>
                    <a:pt x="128" y="160"/>
                  </a:lnTo>
                  <a:lnTo>
                    <a:pt x="124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58"/>
                  </a:lnTo>
                  <a:lnTo>
                    <a:pt x="121" y="158"/>
                  </a:lnTo>
                  <a:lnTo>
                    <a:pt x="122" y="158"/>
                  </a:lnTo>
                  <a:lnTo>
                    <a:pt x="123" y="158"/>
                  </a:lnTo>
                  <a:lnTo>
                    <a:pt x="123" y="157"/>
                  </a:lnTo>
                  <a:lnTo>
                    <a:pt x="122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1" y="156"/>
                  </a:lnTo>
                  <a:lnTo>
                    <a:pt x="121" y="155"/>
                  </a:lnTo>
                  <a:lnTo>
                    <a:pt x="121" y="155"/>
                  </a:lnTo>
                  <a:lnTo>
                    <a:pt x="121" y="154"/>
                  </a:lnTo>
                  <a:lnTo>
                    <a:pt x="121" y="153"/>
                  </a:lnTo>
                  <a:lnTo>
                    <a:pt x="120" y="153"/>
                  </a:lnTo>
                  <a:lnTo>
                    <a:pt x="119" y="152"/>
                  </a:lnTo>
                  <a:lnTo>
                    <a:pt x="119" y="152"/>
                  </a:lnTo>
                  <a:lnTo>
                    <a:pt x="118" y="152"/>
                  </a:lnTo>
                  <a:lnTo>
                    <a:pt x="117" y="151"/>
                  </a:lnTo>
                  <a:lnTo>
                    <a:pt x="116" y="151"/>
                  </a:lnTo>
                  <a:lnTo>
                    <a:pt x="116" y="152"/>
                  </a:lnTo>
                  <a:lnTo>
                    <a:pt x="116" y="153"/>
                  </a:lnTo>
                  <a:lnTo>
                    <a:pt x="115" y="153"/>
                  </a:lnTo>
                  <a:lnTo>
                    <a:pt x="114" y="153"/>
                  </a:lnTo>
                  <a:lnTo>
                    <a:pt x="113" y="153"/>
                  </a:lnTo>
                  <a:lnTo>
                    <a:pt x="112" y="153"/>
                  </a:lnTo>
                  <a:lnTo>
                    <a:pt x="111" y="148"/>
                  </a:lnTo>
                  <a:lnTo>
                    <a:pt x="111" y="148"/>
                  </a:lnTo>
                  <a:lnTo>
                    <a:pt x="110" y="148"/>
                  </a:lnTo>
                  <a:lnTo>
                    <a:pt x="107" y="148"/>
                  </a:lnTo>
                  <a:lnTo>
                    <a:pt x="106" y="148"/>
                  </a:lnTo>
                  <a:lnTo>
                    <a:pt x="106" y="147"/>
                  </a:lnTo>
                  <a:lnTo>
                    <a:pt x="105" y="147"/>
                  </a:lnTo>
                  <a:lnTo>
                    <a:pt x="104" y="147"/>
                  </a:lnTo>
                  <a:lnTo>
                    <a:pt x="103" y="148"/>
                  </a:lnTo>
                  <a:lnTo>
                    <a:pt x="103" y="147"/>
                  </a:lnTo>
                  <a:lnTo>
                    <a:pt x="102" y="147"/>
                  </a:lnTo>
                  <a:lnTo>
                    <a:pt x="102" y="146"/>
                  </a:lnTo>
                  <a:lnTo>
                    <a:pt x="101" y="146"/>
                  </a:lnTo>
                  <a:lnTo>
                    <a:pt x="100" y="146"/>
                  </a:lnTo>
                  <a:lnTo>
                    <a:pt x="100" y="146"/>
                  </a:lnTo>
                  <a:lnTo>
                    <a:pt x="100" y="145"/>
                  </a:lnTo>
                  <a:lnTo>
                    <a:pt x="99" y="144"/>
                  </a:lnTo>
                  <a:lnTo>
                    <a:pt x="98" y="142"/>
                  </a:lnTo>
                  <a:lnTo>
                    <a:pt x="97" y="142"/>
                  </a:lnTo>
                  <a:lnTo>
                    <a:pt x="95" y="144"/>
                  </a:lnTo>
                  <a:lnTo>
                    <a:pt x="95" y="143"/>
                  </a:lnTo>
                  <a:lnTo>
                    <a:pt x="94" y="143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3"/>
                  </a:lnTo>
                  <a:lnTo>
                    <a:pt x="93" y="143"/>
                  </a:lnTo>
                  <a:lnTo>
                    <a:pt x="92" y="143"/>
                  </a:lnTo>
                  <a:lnTo>
                    <a:pt x="93" y="142"/>
                  </a:lnTo>
                  <a:lnTo>
                    <a:pt x="91" y="142"/>
                  </a:lnTo>
                  <a:lnTo>
                    <a:pt x="91" y="141"/>
                  </a:lnTo>
                  <a:lnTo>
                    <a:pt x="92" y="141"/>
                  </a:lnTo>
                  <a:lnTo>
                    <a:pt x="92" y="140"/>
                  </a:lnTo>
                  <a:lnTo>
                    <a:pt x="93" y="140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6" y="140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9" y="141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101" y="141"/>
                  </a:lnTo>
                  <a:lnTo>
                    <a:pt x="101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4" y="140"/>
                  </a:lnTo>
                  <a:lnTo>
                    <a:pt x="105" y="139"/>
                  </a:lnTo>
                  <a:lnTo>
                    <a:pt x="106" y="139"/>
                  </a:lnTo>
                  <a:lnTo>
                    <a:pt x="106" y="138"/>
                  </a:lnTo>
                  <a:lnTo>
                    <a:pt x="107" y="138"/>
                  </a:lnTo>
                  <a:lnTo>
                    <a:pt x="108" y="138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09" y="136"/>
                  </a:lnTo>
                  <a:lnTo>
                    <a:pt x="110" y="135"/>
                  </a:lnTo>
                  <a:lnTo>
                    <a:pt x="110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09" y="134"/>
                  </a:lnTo>
                  <a:lnTo>
                    <a:pt x="107" y="135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9" y="133"/>
                  </a:lnTo>
                  <a:lnTo>
                    <a:pt x="108" y="133"/>
                  </a:lnTo>
                  <a:lnTo>
                    <a:pt x="109" y="132"/>
                  </a:lnTo>
                  <a:lnTo>
                    <a:pt x="108" y="131"/>
                  </a:lnTo>
                  <a:lnTo>
                    <a:pt x="108" y="131"/>
                  </a:lnTo>
                  <a:lnTo>
                    <a:pt x="107" y="130"/>
                  </a:lnTo>
                  <a:lnTo>
                    <a:pt x="106" y="130"/>
                  </a:lnTo>
                  <a:lnTo>
                    <a:pt x="106" y="131"/>
                  </a:lnTo>
                  <a:lnTo>
                    <a:pt x="105" y="130"/>
                  </a:lnTo>
                  <a:lnTo>
                    <a:pt x="105" y="129"/>
                  </a:lnTo>
                  <a:lnTo>
                    <a:pt x="105" y="128"/>
                  </a:lnTo>
                  <a:lnTo>
                    <a:pt x="104" y="127"/>
                  </a:lnTo>
                  <a:lnTo>
                    <a:pt x="103" y="127"/>
                  </a:lnTo>
                  <a:lnTo>
                    <a:pt x="103" y="128"/>
                  </a:lnTo>
                  <a:lnTo>
                    <a:pt x="102" y="128"/>
                  </a:lnTo>
                  <a:lnTo>
                    <a:pt x="102" y="125"/>
                  </a:lnTo>
                  <a:lnTo>
                    <a:pt x="102" y="124"/>
                  </a:lnTo>
                  <a:lnTo>
                    <a:pt x="102" y="123"/>
                  </a:lnTo>
                  <a:lnTo>
                    <a:pt x="102" y="122"/>
                  </a:lnTo>
                  <a:lnTo>
                    <a:pt x="104" y="121"/>
                  </a:lnTo>
                  <a:lnTo>
                    <a:pt x="105" y="121"/>
                  </a:lnTo>
                  <a:lnTo>
                    <a:pt x="106" y="121"/>
                  </a:lnTo>
                  <a:lnTo>
                    <a:pt x="106" y="120"/>
                  </a:lnTo>
                  <a:lnTo>
                    <a:pt x="106" y="119"/>
                  </a:lnTo>
                  <a:lnTo>
                    <a:pt x="106" y="118"/>
                  </a:lnTo>
                  <a:lnTo>
                    <a:pt x="107" y="118"/>
                  </a:lnTo>
                  <a:lnTo>
                    <a:pt x="108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3" y="121"/>
                  </a:lnTo>
                  <a:lnTo>
                    <a:pt x="114" y="121"/>
                  </a:lnTo>
                  <a:lnTo>
                    <a:pt x="114" y="122"/>
                  </a:lnTo>
                  <a:lnTo>
                    <a:pt x="115" y="123"/>
                  </a:lnTo>
                  <a:lnTo>
                    <a:pt x="116" y="123"/>
                  </a:lnTo>
                  <a:lnTo>
                    <a:pt x="115" y="124"/>
                  </a:lnTo>
                  <a:lnTo>
                    <a:pt x="116" y="124"/>
                  </a:lnTo>
                  <a:lnTo>
                    <a:pt x="117" y="126"/>
                  </a:lnTo>
                  <a:lnTo>
                    <a:pt x="117" y="127"/>
                  </a:lnTo>
                  <a:lnTo>
                    <a:pt x="117" y="128"/>
                  </a:lnTo>
                  <a:lnTo>
                    <a:pt x="116" y="128"/>
                  </a:lnTo>
                  <a:lnTo>
                    <a:pt x="115" y="128"/>
                  </a:lnTo>
                  <a:lnTo>
                    <a:pt x="116" y="129"/>
                  </a:lnTo>
                  <a:lnTo>
                    <a:pt x="115" y="129"/>
                  </a:lnTo>
                  <a:lnTo>
                    <a:pt x="112" y="131"/>
                  </a:lnTo>
                  <a:lnTo>
                    <a:pt x="113" y="129"/>
                  </a:lnTo>
                  <a:lnTo>
                    <a:pt x="113" y="128"/>
                  </a:lnTo>
                  <a:lnTo>
                    <a:pt x="111" y="129"/>
                  </a:lnTo>
                  <a:lnTo>
                    <a:pt x="111" y="130"/>
                  </a:lnTo>
                  <a:lnTo>
                    <a:pt x="111" y="131"/>
                  </a:lnTo>
                  <a:lnTo>
                    <a:pt x="111" y="131"/>
                  </a:lnTo>
                  <a:lnTo>
                    <a:pt x="112" y="131"/>
                  </a:lnTo>
                  <a:lnTo>
                    <a:pt x="113" y="131"/>
                  </a:lnTo>
                  <a:lnTo>
                    <a:pt x="114" y="131"/>
                  </a:lnTo>
                  <a:lnTo>
                    <a:pt x="114" y="131"/>
                  </a:lnTo>
                  <a:lnTo>
                    <a:pt x="115" y="131"/>
                  </a:lnTo>
                  <a:lnTo>
                    <a:pt x="116" y="131"/>
                  </a:lnTo>
                  <a:lnTo>
                    <a:pt x="117" y="131"/>
                  </a:lnTo>
                  <a:lnTo>
                    <a:pt x="118" y="130"/>
                  </a:lnTo>
                  <a:lnTo>
                    <a:pt x="117" y="130"/>
                  </a:lnTo>
                  <a:lnTo>
                    <a:pt x="118" y="129"/>
                  </a:lnTo>
                  <a:lnTo>
                    <a:pt x="119" y="129"/>
                  </a:lnTo>
                  <a:lnTo>
                    <a:pt x="120" y="128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1" y="126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8" y="118"/>
                  </a:lnTo>
                  <a:lnTo>
                    <a:pt x="117" y="117"/>
                  </a:lnTo>
                  <a:lnTo>
                    <a:pt x="113" y="113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1" y="110"/>
                  </a:lnTo>
                  <a:lnTo>
                    <a:pt x="109" y="109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6" y="106"/>
                  </a:lnTo>
                  <a:lnTo>
                    <a:pt x="104" y="104"/>
                  </a:lnTo>
                  <a:lnTo>
                    <a:pt x="103" y="100"/>
                  </a:lnTo>
                  <a:lnTo>
                    <a:pt x="103" y="98"/>
                  </a:lnTo>
                  <a:lnTo>
                    <a:pt x="103" y="97"/>
                  </a:lnTo>
                  <a:lnTo>
                    <a:pt x="102" y="97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1" y="94"/>
                  </a:lnTo>
                  <a:lnTo>
                    <a:pt x="100" y="94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0"/>
                  </a:lnTo>
                  <a:lnTo>
                    <a:pt x="98" y="89"/>
                  </a:lnTo>
                  <a:lnTo>
                    <a:pt x="98" y="89"/>
                  </a:lnTo>
                  <a:lnTo>
                    <a:pt x="97" y="89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4" y="86"/>
                  </a:lnTo>
                  <a:lnTo>
                    <a:pt x="94" y="85"/>
                  </a:lnTo>
                  <a:lnTo>
                    <a:pt x="94" y="84"/>
                  </a:lnTo>
                  <a:lnTo>
                    <a:pt x="93" y="84"/>
                  </a:lnTo>
                  <a:lnTo>
                    <a:pt x="93" y="82"/>
                  </a:lnTo>
                  <a:lnTo>
                    <a:pt x="93" y="81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79"/>
                  </a:lnTo>
                  <a:lnTo>
                    <a:pt x="94" y="75"/>
                  </a:lnTo>
                  <a:lnTo>
                    <a:pt x="94" y="74"/>
                  </a:lnTo>
                  <a:lnTo>
                    <a:pt x="94" y="71"/>
                  </a:lnTo>
                  <a:lnTo>
                    <a:pt x="95" y="69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5" y="68"/>
                  </a:lnTo>
                  <a:lnTo>
                    <a:pt x="94" y="67"/>
                  </a:lnTo>
                  <a:lnTo>
                    <a:pt x="94" y="66"/>
                  </a:lnTo>
                  <a:lnTo>
                    <a:pt x="94" y="65"/>
                  </a:lnTo>
                  <a:lnTo>
                    <a:pt x="94" y="64"/>
                  </a:lnTo>
                  <a:lnTo>
                    <a:pt x="93" y="63"/>
                  </a:lnTo>
                  <a:lnTo>
                    <a:pt x="94" y="63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7" y="63"/>
                  </a:lnTo>
                  <a:lnTo>
                    <a:pt x="96" y="62"/>
                  </a:lnTo>
                  <a:lnTo>
                    <a:pt x="96" y="61"/>
                  </a:lnTo>
                  <a:lnTo>
                    <a:pt x="97" y="61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9" y="61"/>
                  </a:lnTo>
                  <a:lnTo>
                    <a:pt x="100" y="61"/>
                  </a:lnTo>
                  <a:lnTo>
                    <a:pt x="100" y="60"/>
                  </a:lnTo>
                  <a:lnTo>
                    <a:pt x="100" y="59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7"/>
                  </a:lnTo>
                  <a:lnTo>
                    <a:pt x="103" y="56"/>
                  </a:lnTo>
                  <a:lnTo>
                    <a:pt x="102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6" y="55"/>
                  </a:lnTo>
                  <a:lnTo>
                    <a:pt x="107" y="56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7" y="58"/>
                  </a:lnTo>
                  <a:lnTo>
                    <a:pt x="108" y="58"/>
                  </a:lnTo>
                  <a:lnTo>
                    <a:pt x="108" y="59"/>
                  </a:lnTo>
                  <a:lnTo>
                    <a:pt x="108" y="60"/>
                  </a:lnTo>
                  <a:lnTo>
                    <a:pt x="107" y="60"/>
                  </a:lnTo>
                  <a:lnTo>
                    <a:pt x="107" y="61"/>
                  </a:lnTo>
                  <a:lnTo>
                    <a:pt x="106" y="62"/>
                  </a:lnTo>
                  <a:lnTo>
                    <a:pt x="105" y="62"/>
                  </a:lnTo>
                  <a:lnTo>
                    <a:pt x="102" y="62"/>
                  </a:lnTo>
                  <a:lnTo>
                    <a:pt x="102" y="62"/>
                  </a:lnTo>
                  <a:lnTo>
                    <a:pt x="102" y="63"/>
                  </a:lnTo>
                  <a:lnTo>
                    <a:pt x="103" y="64"/>
                  </a:lnTo>
                  <a:lnTo>
                    <a:pt x="103" y="65"/>
                  </a:lnTo>
                  <a:lnTo>
                    <a:pt x="104" y="66"/>
                  </a:lnTo>
                  <a:lnTo>
                    <a:pt x="104" y="67"/>
                  </a:lnTo>
                  <a:lnTo>
                    <a:pt x="104" y="68"/>
                  </a:lnTo>
                  <a:lnTo>
                    <a:pt x="106" y="68"/>
                  </a:lnTo>
                  <a:lnTo>
                    <a:pt x="107" y="68"/>
                  </a:lnTo>
                  <a:lnTo>
                    <a:pt x="109" y="69"/>
                  </a:lnTo>
                  <a:lnTo>
                    <a:pt x="110" y="71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12" y="72"/>
                  </a:lnTo>
                  <a:lnTo>
                    <a:pt x="114" y="72"/>
                  </a:lnTo>
                  <a:lnTo>
                    <a:pt x="115" y="72"/>
                  </a:lnTo>
                  <a:lnTo>
                    <a:pt x="116" y="72"/>
                  </a:lnTo>
                  <a:lnTo>
                    <a:pt x="117" y="73"/>
                  </a:lnTo>
                  <a:lnTo>
                    <a:pt x="118" y="73"/>
                  </a:lnTo>
                  <a:lnTo>
                    <a:pt x="119" y="74"/>
                  </a:lnTo>
                  <a:lnTo>
                    <a:pt x="120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0" y="81"/>
                  </a:lnTo>
                  <a:lnTo>
                    <a:pt x="121" y="82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2" y="85"/>
                  </a:lnTo>
                  <a:lnTo>
                    <a:pt x="122" y="86"/>
                  </a:lnTo>
                  <a:lnTo>
                    <a:pt x="122" y="87"/>
                  </a:lnTo>
                  <a:lnTo>
                    <a:pt x="123" y="87"/>
                  </a:lnTo>
                  <a:lnTo>
                    <a:pt x="122" y="88"/>
                  </a:lnTo>
                  <a:lnTo>
                    <a:pt x="122" y="89"/>
                  </a:lnTo>
                  <a:lnTo>
                    <a:pt x="125" y="89"/>
                  </a:lnTo>
                  <a:lnTo>
                    <a:pt x="126" y="89"/>
                  </a:lnTo>
                  <a:lnTo>
                    <a:pt x="132" y="90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7" y="90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5" y="90"/>
                  </a:lnTo>
                  <a:lnTo>
                    <a:pt x="135" y="89"/>
                  </a:lnTo>
                  <a:lnTo>
                    <a:pt x="134" y="89"/>
                  </a:lnTo>
                  <a:lnTo>
                    <a:pt x="134" y="88"/>
                  </a:lnTo>
                  <a:lnTo>
                    <a:pt x="131" y="87"/>
                  </a:lnTo>
                  <a:lnTo>
                    <a:pt x="128" y="85"/>
                  </a:lnTo>
                  <a:lnTo>
                    <a:pt x="126" y="83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23" y="80"/>
                  </a:lnTo>
                  <a:lnTo>
                    <a:pt x="122" y="80"/>
                  </a:lnTo>
                  <a:lnTo>
                    <a:pt x="122" y="79"/>
                  </a:lnTo>
                  <a:lnTo>
                    <a:pt x="121" y="78"/>
                  </a:lnTo>
                  <a:lnTo>
                    <a:pt x="121" y="77"/>
                  </a:lnTo>
                  <a:lnTo>
                    <a:pt x="121" y="76"/>
                  </a:lnTo>
                  <a:lnTo>
                    <a:pt x="121" y="75"/>
                  </a:lnTo>
                  <a:lnTo>
                    <a:pt x="122" y="73"/>
                  </a:lnTo>
                  <a:lnTo>
                    <a:pt x="123" y="72"/>
                  </a:lnTo>
                  <a:lnTo>
                    <a:pt x="125" y="72"/>
                  </a:lnTo>
                  <a:lnTo>
                    <a:pt x="127" y="73"/>
                  </a:lnTo>
                  <a:lnTo>
                    <a:pt x="128" y="74"/>
                  </a:lnTo>
                  <a:lnTo>
                    <a:pt x="132" y="74"/>
                  </a:lnTo>
                  <a:lnTo>
                    <a:pt x="133" y="75"/>
                  </a:lnTo>
                  <a:lnTo>
                    <a:pt x="134" y="76"/>
                  </a:lnTo>
                  <a:lnTo>
                    <a:pt x="137" y="80"/>
                  </a:lnTo>
                  <a:lnTo>
                    <a:pt x="138" y="81"/>
                  </a:lnTo>
                  <a:lnTo>
                    <a:pt x="138" y="82"/>
                  </a:lnTo>
                  <a:lnTo>
                    <a:pt x="138" y="83"/>
                  </a:lnTo>
                  <a:lnTo>
                    <a:pt x="138" y="84"/>
                  </a:lnTo>
                  <a:lnTo>
                    <a:pt x="140" y="87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2" y="87"/>
                  </a:lnTo>
                  <a:lnTo>
                    <a:pt x="143" y="88"/>
                  </a:lnTo>
                  <a:lnTo>
                    <a:pt x="143" y="89"/>
                  </a:lnTo>
                  <a:lnTo>
                    <a:pt x="143" y="89"/>
                  </a:lnTo>
                  <a:lnTo>
                    <a:pt x="143" y="89"/>
                  </a:lnTo>
                  <a:lnTo>
                    <a:pt x="144" y="89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46" y="89"/>
                  </a:lnTo>
                  <a:lnTo>
                    <a:pt x="146" y="88"/>
                  </a:lnTo>
                  <a:lnTo>
                    <a:pt x="145" y="88"/>
                  </a:lnTo>
                  <a:lnTo>
                    <a:pt x="145" y="87"/>
                  </a:lnTo>
                  <a:lnTo>
                    <a:pt x="146" y="86"/>
                  </a:lnTo>
                  <a:lnTo>
                    <a:pt x="146" y="85"/>
                  </a:lnTo>
                  <a:lnTo>
                    <a:pt x="145" y="85"/>
                  </a:lnTo>
                  <a:lnTo>
                    <a:pt x="145" y="84"/>
                  </a:lnTo>
                  <a:lnTo>
                    <a:pt x="146" y="84"/>
                  </a:lnTo>
                  <a:lnTo>
                    <a:pt x="146" y="83"/>
                  </a:lnTo>
                  <a:lnTo>
                    <a:pt x="145" y="82"/>
                  </a:lnTo>
                  <a:lnTo>
                    <a:pt x="145" y="81"/>
                  </a:lnTo>
                  <a:lnTo>
                    <a:pt x="145" y="80"/>
                  </a:lnTo>
                  <a:lnTo>
                    <a:pt x="144" y="80"/>
                  </a:lnTo>
                  <a:lnTo>
                    <a:pt x="143" y="80"/>
                  </a:lnTo>
                  <a:lnTo>
                    <a:pt x="143" y="79"/>
                  </a:lnTo>
                  <a:lnTo>
                    <a:pt x="143" y="78"/>
                  </a:lnTo>
                  <a:lnTo>
                    <a:pt x="142" y="78"/>
                  </a:lnTo>
                  <a:lnTo>
                    <a:pt x="139" y="77"/>
                  </a:lnTo>
                  <a:lnTo>
                    <a:pt x="138" y="77"/>
                  </a:lnTo>
                  <a:lnTo>
                    <a:pt x="137" y="76"/>
                  </a:lnTo>
                  <a:lnTo>
                    <a:pt x="137" y="75"/>
                  </a:lnTo>
                  <a:lnTo>
                    <a:pt x="136" y="74"/>
                  </a:lnTo>
                  <a:lnTo>
                    <a:pt x="136" y="74"/>
                  </a:lnTo>
                  <a:lnTo>
                    <a:pt x="136" y="73"/>
                  </a:lnTo>
                  <a:lnTo>
                    <a:pt x="135" y="72"/>
                  </a:lnTo>
                  <a:lnTo>
                    <a:pt x="135" y="71"/>
                  </a:lnTo>
                  <a:lnTo>
                    <a:pt x="135" y="70"/>
                  </a:lnTo>
                  <a:lnTo>
                    <a:pt x="136" y="69"/>
                  </a:lnTo>
                  <a:lnTo>
                    <a:pt x="136" y="69"/>
                  </a:lnTo>
                  <a:lnTo>
                    <a:pt x="137" y="69"/>
                  </a:lnTo>
                  <a:lnTo>
                    <a:pt x="138" y="69"/>
                  </a:lnTo>
                  <a:lnTo>
                    <a:pt x="140" y="69"/>
                  </a:lnTo>
                  <a:lnTo>
                    <a:pt x="141" y="69"/>
                  </a:lnTo>
                  <a:lnTo>
                    <a:pt x="143" y="69"/>
                  </a:lnTo>
                  <a:lnTo>
                    <a:pt x="143" y="69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5" y="71"/>
                  </a:lnTo>
                  <a:lnTo>
                    <a:pt x="146" y="71"/>
                  </a:lnTo>
                  <a:lnTo>
                    <a:pt x="148" y="72"/>
                  </a:lnTo>
                  <a:lnTo>
                    <a:pt x="151" y="72"/>
                  </a:lnTo>
                  <a:lnTo>
                    <a:pt x="153" y="72"/>
                  </a:lnTo>
                  <a:lnTo>
                    <a:pt x="153" y="74"/>
                  </a:lnTo>
                  <a:lnTo>
                    <a:pt x="154" y="76"/>
                  </a:lnTo>
                  <a:lnTo>
                    <a:pt x="155" y="78"/>
                  </a:lnTo>
                  <a:lnTo>
                    <a:pt x="156" y="78"/>
                  </a:lnTo>
                  <a:lnTo>
                    <a:pt x="157" y="78"/>
                  </a:lnTo>
                  <a:lnTo>
                    <a:pt x="157" y="79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1" y="78"/>
                  </a:lnTo>
                  <a:lnTo>
                    <a:pt x="159" y="75"/>
                  </a:lnTo>
                  <a:lnTo>
                    <a:pt x="156" y="72"/>
                  </a:lnTo>
                  <a:lnTo>
                    <a:pt x="155" y="71"/>
                  </a:lnTo>
                  <a:lnTo>
                    <a:pt x="154" y="71"/>
                  </a:lnTo>
                  <a:lnTo>
                    <a:pt x="153" y="71"/>
                  </a:lnTo>
                  <a:lnTo>
                    <a:pt x="153" y="69"/>
                  </a:lnTo>
                  <a:lnTo>
                    <a:pt x="153" y="69"/>
                  </a:lnTo>
                  <a:lnTo>
                    <a:pt x="152" y="69"/>
                  </a:lnTo>
                  <a:lnTo>
                    <a:pt x="151" y="69"/>
                  </a:lnTo>
                  <a:lnTo>
                    <a:pt x="150" y="69"/>
                  </a:lnTo>
                  <a:lnTo>
                    <a:pt x="149" y="69"/>
                  </a:lnTo>
                  <a:lnTo>
                    <a:pt x="148" y="68"/>
                  </a:lnTo>
                  <a:lnTo>
                    <a:pt x="147" y="65"/>
                  </a:lnTo>
                  <a:lnTo>
                    <a:pt x="146" y="64"/>
                  </a:lnTo>
                  <a:lnTo>
                    <a:pt x="145" y="65"/>
                  </a:lnTo>
                  <a:lnTo>
                    <a:pt x="146" y="66"/>
                  </a:lnTo>
                  <a:lnTo>
                    <a:pt x="146" y="67"/>
                  </a:lnTo>
                  <a:lnTo>
                    <a:pt x="146" y="68"/>
                  </a:lnTo>
                  <a:lnTo>
                    <a:pt x="145" y="68"/>
                  </a:lnTo>
                  <a:lnTo>
                    <a:pt x="145" y="68"/>
                  </a:lnTo>
                  <a:lnTo>
                    <a:pt x="143" y="68"/>
                  </a:lnTo>
                  <a:lnTo>
                    <a:pt x="142" y="67"/>
                  </a:lnTo>
                  <a:lnTo>
                    <a:pt x="142" y="66"/>
                  </a:lnTo>
                  <a:lnTo>
                    <a:pt x="140" y="64"/>
                  </a:lnTo>
                  <a:lnTo>
                    <a:pt x="140" y="63"/>
                  </a:lnTo>
                  <a:lnTo>
                    <a:pt x="140" y="62"/>
                  </a:lnTo>
                  <a:lnTo>
                    <a:pt x="141" y="61"/>
                  </a:lnTo>
                  <a:lnTo>
                    <a:pt x="143" y="61"/>
                  </a:lnTo>
                  <a:lnTo>
                    <a:pt x="143" y="60"/>
                  </a:lnTo>
                  <a:lnTo>
                    <a:pt x="143" y="59"/>
                  </a:lnTo>
                  <a:lnTo>
                    <a:pt x="142" y="59"/>
                  </a:lnTo>
                  <a:lnTo>
                    <a:pt x="141" y="59"/>
                  </a:lnTo>
                  <a:lnTo>
                    <a:pt x="140" y="59"/>
                  </a:lnTo>
                  <a:lnTo>
                    <a:pt x="139" y="58"/>
                  </a:lnTo>
                  <a:lnTo>
                    <a:pt x="139" y="57"/>
                  </a:lnTo>
                  <a:lnTo>
                    <a:pt x="138" y="56"/>
                  </a:lnTo>
                  <a:lnTo>
                    <a:pt x="138" y="55"/>
                  </a:lnTo>
                  <a:lnTo>
                    <a:pt x="137" y="55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5" y="51"/>
                  </a:lnTo>
                  <a:lnTo>
                    <a:pt x="136" y="50"/>
                  </a:lnTo>
                  <a:lnTo>
                    <a:pt x="136" y="49"/>
                  </a:lnTo>
                  <a:lnTo>
                    <a:pt x="137" y="48"/>
                  </a:lnTo>
                  <a:lnTo>
                    <a:pt x="139" y="47"/>
                  </a:lnTo>
                  <a:lnTo>
                    <a:pt x="141" y="47"/>
                  </a:lnTo>
                  <a:lnTo>
                    <a:pt x="142" y="47"/>
                  </a:lnTo>
                  <a:lnTo>
                    <a:pt x="145" y="50"/>
                  </a:lnTo>
                  <a:lnTo>
                    <a:pt x="147" y="51"/>
                  </a:lnTo>
                  <a:lnTo>
                    <a:pt x="149" y="51"/>
                  </a:lnTo>
                  <a:lnTo>
                    <a:pt x="150" y="50"/>
                  </a:lnTo>
                  <a:lnTo>
                    <a:pt x="154" y="48"/>
                  </a:lnTo>
                  <a:lnTo>
                    <a:pt x="160" y="46"/>
                  </a:lnTo>
                  <a:lnTo>
                    <a:pt x="159" y="46"/>
                  </a:lnTo>
                  <a:lnTo>
                    <a:pt x="158" y="46"/>
                  </a:lnTo>
                  <a:lnTo>
                    <a:pt x="158" y="45"/>
                  </a:lnTo>
                  <a:lnTo>
                    <a:pt x="159" y="45"/>
                  </a:lnTo>
                  <a:lnTo>
                    <a:pt x="159" y="44"/>
                  </a:lnTo>
                  <a:lnTo>
                    <a:pt x="158" y="44"/>
                  </a:lnTo>
                  <a:lnTo>
                    <a:pt x="159" y="43"/>
                  </a:lnTo>
                  <a:lnTo>
                    <a:pt x="161" y="42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4" y="40"/>
                  </a:lnTo>
                  <a:lnTo>
                    <a:pt x="164" y="39"/>
                  </a:lnTo>
                  <a:lnTo>
                    <a:pt x="164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8" y="40"/>
                  </a:lnTo>
                  <a:lnTo>
                    <a:pt x="168" y="41"/>
                  </a:lnTo>
                  <a:lnTo>
                    <a:pt x="169" y="42"/>
                  </a:lnTo>
                  <a:lnTo>
                    <a:pt x="169" y="43"/>
                  </a:lnTo>
                  <a:lnTo>
                    <a:pt x="170" y="44"/>
                  </a:lnTo>
                  <a:lnTo>
                    <a:pt x="170" y="45"/>
                  </a:lnTo>
                  <a:lnTo>
                    <a:pt x="170" y="44"/>
                  </a:lnTo>
                  <a:lnTo>
                    <a:pt x="171" y="44"/>
                  </a:lnTo>
                  <a:lnTo>
                    <a:pt x="172" y="44"/>
                  </a:lnTo>
                  <a:lnTo>
                    <a:pt x="172" y="45"/>
                  </a:lnTo>
                  <a:lnTo>
                    <a:pt x="173" y="45"/>
                  </a:lnTo>
                  <a:lnTo>
                    <a:pt x="174" y="45"/>
                  </a:lnTo>
                  <a:lnTo>
                    <a:pt x="175" y="44"/>
                  </a:lnTo>
                  <a:lnTo>
                    <a:pt x="177" y="45"/>
                  </a:lnTo>
                  <a:lnTo>
                    <a:pt x="178" y="44"/>
                  </a:lnTo>
                  <a:lnTo>
                    <a:pt x="179" y="42"/>
                  </a:lnTo>
                  <a:lnTo>
                    <a:pt x="180" y="41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4" y="40"/>
                  </a:lnTo>
                  <a:lnTo>
                    <a:pt x="184" y="39"/>
                  </a:lnTo>
                  <a:lnTo>
                    <a:pt x="184" y="38"/>
                  </a:lnTo>
                  <a:lnTo>
                    <a:pt x="185" y="38"/>
                  </a:lnTo>
                  <a:lnTo>
                    <a:pt x="186" y="38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9" y="37"/>
                  </a:lnTo>
                  <a:lnTo>
                    <a:pt x="190" y="38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8" y="38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4" y="41"/>
                  </a:lnTo>
                  <a:lnTo>
                    <a:pt x="196" y="39"/>
                  </a:lnTo>
                  <a:lnTo>
                    <a:pt x="196" y="40"/>
                  </a:lnTo>
                  <a:lnTo>
                    <a:pt x="198" y="41"/>
                  </a:lnTo>
                  <a:lnTo>
                    <a:pt x="200" y="42"/>
                  </a:lnTo>
                  <a:lnTo>
                    <a:pt x="201" y="42"/>
                  </a:lnTo>
                  <a:lnTo>
                    <a:pt x="203" y="43"/>
                  </a:lnTo>
                  <a:lnTo>
                    <a:pt x="204" y="44"/>
                  </a:lnTo>
                  <a:lnTo>
                    <a:pt x="204" y="44"/>
                  </a:lnTo>
                  <a:lnTo>
                    <a:pt x="205" y="44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10" y="45"/>
                  </a:lnTo>
                  <a:lnTo>
                    <a:pt x="212" y="45"/>
                  </a:lnTo>
                  <a:lnTo>
                    <a:pt x="214" y="45"/>
                  </a:lnTo>
                  <a:lnTo>
                    <a:pt x="215" y="45"/>
                  </a:lnTo>
                  <a:lnTo>
                    <a:pt x="217" y="45"/>
                  </a:lnTo>
                  <a:lnTo>
                    <a:pt x="218" y="46"/>
                  </a:lnTo>
                  <a:lnTo>
                    <a:pt x="219" y="45"/>
                  </a:lnTo>
                  <a:lnTo>
                    <a:pt x="220" y="46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3" y="46"/>
                  </a:lnTo>
                  <a:lnTo>
                    <a:pt x="224" y="46"/>
                  </a:lnTo>
                  <a:lnTo>
                    <a:pt x="224" y="46"/>
                  </a:lnTo>
                  <a:lnTo>
                    <a:pt x="223" y="46"/>
                  </a:lnTo>
                  <a:lnTo>
                    <a:pt x="222" y="47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6" y="49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3" name="Freeform 326">
              <a:extLst>
                <a:ext uri="{FF2B5EF4-FFF2-40B4-BE49-F238E27FC236}">
                  <a16:creationId xmlns:a16="http://schemas.microsoft.com/office/drawing/2014/main" id="{E57D87AA-2CA1-7EC0-7ED6-4CDCDDF6A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647950"/>
              <a:ext cx="9525" cy="9525"/>
            </a:xfrm>
            <a:custGeom>
              <a:avLst/>
              <a:gdLst>
                <a:gd name="T0" fmla="*/ 5 w 6"/>
                <a:gd name="T1" fmla="*/ 1 h 6"/>
                <a:gd name="T2" fmla="*/ 5 w 6"/>
                <a:gd name="T3" fmla="*/ 0 h 6"/>
                <a:gd name="T4" fmla="*/ 5 w 6"/>
                <a:gd name="T5" fmla="*/ 0 h 6"/>
                <a:gd name="T6" fmla="*/ 4 w 6"/>
                <a:gd name="T7" fmla="*/ 0 h 6"/>
                <a:gd name="T8" fmla="*/ 3 w 6"/>
                <a:gd name="T9" fmla="*/ 0 h 6"/>
                <a:gd name="T10" fmla="*/ 4 w 6"/>
                <a:gd name="T11" fmla="*/ 1 h 6"/>
                <a:gd name="T12" fmla="*/ 3 w 6"/>
                <a:gd name="T13" fmla="*/ 1 h 6"/>
                <a:gd name="T14" fmla="*/ 2 w 6"/>
                <a:gd name="T15" fmla="*/ 1 h 6"/>
                <a:gd name="T16" fmla="*/ 3 w 6"/>
                <a:gd name="T17" fmla="*/ 2 h 6"/>
                <a:gd name="T18" fmla="*/ 2 w 6"/>
                <a:gd name="T19" fmla="*/ 2 h 6"/>
                <a:gd name="T20" fmla="*/ 3 w 6"/>
                <a:gd name="T21" fmla="*/ 3 h 6"/>
                <a:gd name="T22" fmla="*/ 4 w 6"/>
                <a:gd name="T23" fmla="*/ 2 h 6"/>
                <a:gd name="T24" fmla="*/ 4 w 6"/>
                <a:gd name="T25" fmla="*/ 3 h 6"/>
                <a:gd name="T26" fmla="*/ 3 w 6"/>
                <a:gd name="T27" fmla="*/ 4 h 6"/>
                <a:gd name="T28" fmla="*/ 2 w 6"/>
                <a:gd name="T29" fmla="*/ 3 h 6"/>
                <a:gd name="T30" fmla="*/ 1 w 6"/>
                <a:gd name="T31" fmla="*/ 4 h 6"/>
                <a:gd name="T32" fmla="*/ 0 w 6"/>
                <a:gd name="T33" fmla="*/ 5 h 6"/>
                <a:gd name="T34" fmla="*/ 1 w 6"/>
                <a:gd name="T35" fmla="*/ 6 h 6"/>
                <a:gd name="T36" fmla="*/ 3 w 6"/>
                <a:gd name="T37" fmla="*/ 6 h 6"/>
                <a:gd name="T38" fmla="*/ 4 w 6"/>
                <a:gd name="T39" fmla="*/ 6 h 6"/>
                <a:gd name="T40" fmla="*/ 5 w 6"/>
                <a:gd name="T41" fmla="*/ 5 h 6"/>
                <a:gd name="T42" fmla="*/ 5 w 6"/>
                <a:gd name="T43" fmla="*/ 6 h 6"/>
                <a:gd name="T44" fmla="*/ 5 w 6"/>
                <a:gd name="T45" fmla="*/ 6 h 6"/>
                <a:gd name="T46" fmla="*/ 5 w 6"/>
                <a:gd name="T47" fmla="*/ 5 h 6"/>
                <a:gd name="T48" fmla="*/ 6 w 6"/>
                <a:gd name="T49" fmla="*/ 4 h 6"/>
                <a:gd name="T50" fmla="*/ 5 w 6"/>
                <a:gd name="T51" fmla="*/ 3 h 6"/>
                <a:gd name="T52" fmla="*/ 6 w 6"/>
                <a:gd name="T53" fmla="*/ 3 h 6"/>
                <a:gd name="T54" fmla="*/ 6 w 6"/>
                <a:gd name="T55" fmla="*/ 2 h 6"/>
                <a:gd name="T56" fmla="*/ 5 w 6"/>
                <a:gd name="T57" fmla="*/ 2 h 6"/>
                <a:gd name="T58" fmla="*/ 5 w 6"/>
                <a:gd name="T5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4" name="Freeform 327">
              <a:extLst>
                <a:ext uri="{FF2B5EF4-FFF2-40B4-BE49-F238E27FC236}">
                  <a16:creationId xmlns:a16="http://schemas.microsoft.com/office/drawing/2014/main" id="{E498427E-501E-C302-1288-DDD532715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6" y="2851150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5" name="Freeform 328">
              <a:extLst>
                <a:ext uri="{FF2B5EF4-FFF2-40B4-BE49-F238E27FC236}">
                  <a16:creationId xmlns:a16="http://schemas.microsoft.com/office/drawing/2014/main" id="{B8A1C252-3BD9-C765-B0EB-421F3A8CD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6" y="2647950"/>
              <a:ext cx="19050" cy="25400"/>
            </a:xfrm>
            <a:custGeom>
              <a:avLst/>
              <a:gdLst>
                <a:gd name="T0" fmla="*/ 4 w 12"/>
                <a:gd name="T1" fmla="*/ 1 h 16"/>
                <a:gd name="T2" fmla="*/ 4 w 12"/>
                <a:gd name="T3" fmla="*/ 0 h 16"/>
                <a:gd name="T4" fmla="*/ 3 w 12"/>
                <a:gd name="T5" fmla="*/ 0 h 16"/>
                <a:gd name="T6" fmla="*/ 0 w 12"/>
                <a:gd name="T7" fmla="*/ 2 h 16"/>
                <a:gd name="T8" fmla="*/ 0 w 12"/>
                <a:gd name="T9" fmla="*/ 3 h 16"/>
                <a:gd name="T10" fmla="*/ 0 w 12"/>
                <a:gd name="T11" fmla="*/ 4 h 16"/>
                <a:gd name="T12" fmla="*/ 1 w 12"/>
                <a:gd name="T13" fmla="*/ 5 h 16"/>
                <a:gd name="T14" fmla="*/ 1 w 12"/>
                <a:gd name="T15" fmla="*/ 6 h 16"/>
                <a:gd name="T16" fmla="*/ 1 w 12"/>
                <a:gd name="T17" fmla="*/ 7 h 16"/>
                <a:gd name="T18" fmla="*/ 2 w 12"/>
                <a:gd name="T19" fmla="*/ 6 h 16"/>
                <a:gd name="T20" fmla="*/ 3 w 12"/>
                <a:gd name="T21" fmla="*/ 7 h 16"/>
                <a:gd name="T22" fmla="*/ 4 w 12"/>
                <a:gd name="T23" fmla="*/ 8 h 16"/>
                <a:gd name="T24" fmla="*/ 4 w 12"/>
                <a:gd name="T25" fmla="*/ 8 h 16"/>
                <a:gd name="T26" fmla="*/ 5 w 12"/>
                <a:gd name="T27" fmla="*/ 9 h 16"/>
                <a:gd name="T28" fmla="*/ 6 w 12"/>
                <a:gd name="T29" fmla="*/ 9 h 16"/>
                <a:gd name="T30" fmla="*/ 7 w 12"/>
                <a:gd name="T31" fmla="*/ 11 h 16"/>
                <a:gd name="T32" fmla="*/ 7 w 12"/>
                <a:gd name="T33" fmla="*/ 12 h 16"/>
                <a:gd name="T34" fmla="*/ 8 w 12"/>
                <a:gd name="T35" fmla="*/ 12 h 16"/>
                <a:gd name="T36" fmla="*/ 9 w 12"/>
                <a:gd name="T37" fmla="*/ 15 h 16"/>
                <a:gd name="T38" fmla="*/ 10 w 12"/>
                <a:gd name="T39" fmla="*/ 16 h 16"/>
                <a:gd name="T40" fmla="*/ 11 w 12"/>
                <a:gd name="T41" fmla="*/ 16 h 16"/>
                <a:gd name="T42" fmla="*/ 11 w 12"/>
                <a:gd name="T43" fmla="*/ 15 h 16"/>
                <a:gd name="T44" fmla="*/ 12 w 12"/>
                <a:gd name="T45" fmla="*/ 14 h 16"/>
                <a:gd name="T46" fmla="*/ 12 w 12"/>
                <a:gd name="T47" fmla="*/ 13 h 16"/>
                <a:gd name="T48" fmla="*/ 12 w 12"/>
                <a:gd name="T49" fmla="*/ 12 h 16"/>
                <a:gd name="T50" fmla="*/ 11 w 12"/>
                <a:gd name="T51" fmla="*/ 12 h 16"/>
                <a:gd name="T52" fmla="*/ 11 w 12"/>
                <a:gd name="T53" fmla="*/ 11 h 16"/>
                <a:gd name="T54" fmla="*/ 11 w 12"/>
                <a:gd name="T55" fmla="*/ 10 h 16"/>
                <a:gd name="T56" fmla="*/ 12 w 12"/>
                <a:gd name="T57" fmla="*/ 10 h 16"/>
                <a:gd name="T58" fmla="*/ 12 w 12"/>
                <a:gd name="T59" fmla="*/ 9 h 16"/>
                <a:gd name="T60" fmla="*/ 10 w 12"/>
                <a:gd name="T61" fmla="*/ 8 h 16"/>
                <a:gd name="T62" fmla="*/ 11 w 12"/>
                <a:gd name="T63" fmla="*/ 7 h 16"/>
                <a:gd name="T64" fmla="*/ 11 w 12"/>
                <a:gd name="T65" fmla="*/ 6 h 16"/>
                <a:gd name="T66" fmla="*/ 10 w 12"/>
                <a:gd name="T67" fmla="*/ 5 h 16"/>
                <a:gd name="T68" fmla="*/ 7 w 12"/>
                <a:gd name="T69" fmla="*/ 5 h 16"/>
                <a:gd name="T70" fmla="*/ 7 w 12"/>
                <a:gd name="T71" fmla="*/ 5 h 16"/>
                <a:gd name="T72" fmla="*/ 6 w 12"/>
                <a:gd name="T73" fmla="*/ 5 h 16"/>
                <a:gd name="T74" fmla="*/ 6 w 12"/>
                <a:gd name="T75" fmla="*/ 4 h 16"/>
                <a:gd name="T76" fmla="*/ 6 w 12"/>
                <a:gd name="T77" fmla="*/ 3 h 16"/>
                <a:gd name="T78" fmla="*/ 6 w 12"/>
                <a:gd name="T79" fmla="*/ 2 h 16"/>
                <a:gd name="T80" fmla="*/ 5 w 12"/>
                <a:gd name="T81" fmla="*/ 2 h 16"/>
                <a:gd name="T82" fmla="*/ 5 w 12"/>
                <a:gd name="T83" fmla="*/ 1 h 16"/>
                <a:gd name="T84" fmla="*/ 4 w 12"/>
                <a:gd name="T8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" h="16">
                  <a:moveTo>
                    <a:pt x="4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6" name="Freeform 329">
              <a:extLst>
                <a:ext uri="{FF2B5EF4-FFF2-40B4-BE49-F238E27FC236}">
                  <a16:creationId xmlns:a16="http://schemas.microsoft.com/office/drawing/2014/main" id="{30C8FC07-182A-1A2A-CC6A-8192D75C9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2432050"/>
              <a:ext cx="17462" cy="17463"/>
            </a:xfrm>
            <a:custGeom>
              <a:avLst/>
              <a:gdLst>
                <a:gd name="T0" fmla="*/ 9 w 11"/>
                <a:gd name="T1" fmla="*/ 0 h 11"/>
                <a:gd name="T2" fmla="*/ 8 w 11"/>
                <a:gd name="T3" fmla="*/ 0 h 11"/>
                <a:gd name="T4" fmla="*/ 6 w 11"/>
                <a:gd name="T5" fmla="*/ 0 h 11"/>
                <a:gd name="T6" fmla="*/ 5 w 11"/>
                <a:gd name="T7" fmla="*/ 0 h 11"/>
                <a:gd name="T8" fmla="*/ 2 w 11"/>
                <a:gd name="T9" fmla="*/ 2 h 11"/>
                <a:gd name="T10" fmla="*/ 1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0 w 11"/>
                <a:gd name="T17" fmla="*/ 8 h 11"/>
                <a:gd name="T18" fmla="*/ 1 w 11"/>
                <a:gd name="T19" fmla="*/ 8 h 11"/>
                <a:gd name="T20" fmla="*/ 2 w 11"/>
                <a:gd name="T21" fmla="*/ 8 h 11"/>
                <a:gd name="T22" fmla="*/ 3 w 11"/>
                <a:gd name="T23" fmla="*/ 8 h 11"/>
                <a:gd name="T24" fmla="*/ 4 w 11"/>
                <a:gd name="T25" fmla="*/ 9 h 11"/>
                <a:gd name="T26" fmla="*/ 4 w 11"/>
                <a:gd name="T27" fmla="*/ 10 h 11"/>
                <a:gd name="T28" fmla="*/ 5 w 11"/>
                <a:gd name="T29" fmla="*/ 10 h 11"/>
                <a:gd name="T30" fmla="*/ 5 w 11"/>
                <a:gd name="T31" fmla="*/ 11 h 11"/>
                <a:gd name="T32" fmla="*/ 7 w 11"/>
                <a:gd name="T33" fmla="*/ 10 h 11"/>
                <a:gd name="T34" fmla="*/ 8 w 11"/>
                <a:gd name="T35" fmla="*/ 10 h 11"/>
                <a:gd name="T36" fmla="*/ 9 w 11"/>
                <a:gd name="T37" fmla="*/ 9 h 11"/>
                <a:gd name="T38" fmla="*/ 10 w 11"/>
                <a:gd name="T39" fmla="*/ 9 h 11"/>
                <a:gd name="T40" fmla="*/ 11 w 11"/>
                <a:gd name="T41" fmla="*/ 9 h 11"/>
                <a:gd name="T42" fmla="*/ 11 w 11"/>
                <a:gd name="T43" fmla="*/ 8 h 11"/>
                <a:gd name="T44" fmla="*/ 10 w 11"/>
                <a:gd name="T45" fmla="*/ 8 h 11"/>
                <a:gd name="T46" fmla="*/ 10 w 11"/>
                <a:gd name="T47" fmla="*/ 7 h 11"/>
                <a:gd name="T48" fmla="*/ 10 w 11"/>
                <a:gd name="T49" fmla="*/ 6 h 11"/>
                <a:gd name="T50" fmla="*/ 11 w 11"/>
                <a:gd name="T51" fmla="*/ 6 h 11"/>
                <a:gd name="T52" fmla="*/ 11 w 11"/>
                <a:gd name="T53" fmla="*/ 5 h 11"/>
                <a:gd name="T54" fmla="*/ 10 w 11"/>
                <a:gd name="T55" fmla="*/ 4 h 11"/>
                <a:gd name="T56" fmla="*/ 10 w 11"/>
                <a:gd name="T57" fmla="*/ 3 h 11"/>
                <a:gd name="T58" fmla="*/ 11 w 11"/>
                <a:gd name="T59" fmla="*/ 3 h 11"/>
                <a:gd name="T60" fmla="*/ 11 w 11"/>
                <a:gd name="T61" fmla="*/ 2 h 11"/>
                <a:gd name="T62" fmla="*/ 10 w 11"/>
                <a:gd name="T63" fmla="*/ 2 h 11"/>
                <a:gd name="T64" fmla="*/ 9 w 11"/>
                <a:gd name="T65" fmla="*/ 2 h 11"/>
                <a:gd name="T66" fmla="*/ 9 w 11"/>
                <a:gd name="T67" fmla="*/ 1 h 11"/>
                <a:gd name="T68" fmla="*/ 9 w 11"/>
                <a:gd name="T6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7" name="Freeform 330">
              <a:extLst>
                <a:ext uri="{FF2B5EF4-FFF2-40B4-BE49-F238E27FC236}">
                  <a16:creationId xmlns:a16="http://schemas.microsoft.com/office/drawing/2014/main" id="{BCA353D0-9355-7EF5-682F-D16E3C1E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2573338"/>
              <a:ext cx="14287" cy="17463"/>
            </a:xfrm>
            <a:custGeom>
              <a:avLst/>
              <a:gdLst>
                <a:gd name="T0" fmla="*/ 4 w 9"/>
                <a:gd name="T1" fmla="*/ 11 h 11"/>
                <a:gd name="T2" fmla="*/ 5 w 9"/>
                <a:gd name="T3" fmla="*/ 11 h 11"/>
                <a:gd name="T4" fmla="*/ 5 w 9"/>
                <a:gd name="T5" fmla="*/ 10 h 11"/>
                <a:gd name="T6" fmla="*/ 6 w 9"/>
                <a:gd name="T7" fmla="*/ 10 h 11"/>
                <a:gd name="T8" fmla="*/ 7 w 9"/>
                <a:gd name="T9" fmla="*/ 11 h 11"/>
                <a:gd name="T10" fmla="*/ 7 w 9"/>
                <a:gd name="T11" fmla="*/ 11 h 11"/>
                <a:gd name="T12" fmla="*/ 8 w 9"/>
                <a:gd name="T13" fmla="*/ 11 h 11"/>
                <a:gd name="T14" fmla="*/ 8 w 9"/>
                <a:gd name="T15" fmla="*/ 10 h 11"/>
                <a:gd name="T16" fmla="*/ 9 w 9"/>
                <a:gd name="T17" fmla="*/ 10 h 11"/>
                <a:gd name="T18" fmla="*/ 9 w 9"/>
                <a:gd name="T19" fmla="*/ 9 h 11"/>
                <a:gd name="T20" fmla="*/ 8 w 9"/>
                <a:gd name="T21" fmla="*/ 9 h 11"/>
                <a:gd name="T22" fmla="*/ 8 w 9"/>
                <a:gd name="T23" fmla="*/ 8 h 11"/>
                <a:gd name="T24" fmla="*/ 7 w 9"/>
                <a:gd name="T25" fmla="*/ 7 h 11"/>
                <a:gd name="T26" fmla="*/ 6 w 9"/>
                <a:gd name="T27" fmla="*/ 6 h 11"/>
                <a:gd name="T28" fmla="*/ 5 w 9"/>
                <a:gd name="T29" fmla="*/ 5 h 11"/>
                <a:gd name="T30" fmla="*/ 5 w 9"/>
                <a:gd name="T31" fmla="*/ 4 h 11"/>
                <a:gd name="T32" fmla="*/ 5 w 9"/>
                <a:gd name="T33" fmla="*/ 3 h 11"/>
                <a:gd name="T34" fmla="*/ 4 w 9"/>
                <a:gd name="T35" fmla="*/ 2 h 11"/>
                <a:gd name="T36" fmla="*/ 1 w 9"/>
                <a:gd name="T37" fmla="*/ 0 h 11"/>
                <a:gd name="T38" fmla="*/ 1 w 9"/>
                <a:gd name="T39" fmla="*/ 0 h 11"/>
                <a:gd name="T40" fmla="*/ 1 w 9"/>
                <a:gd name="T41" fmla="*/ 1 h 11"/>
                <a:gd name="T42" fmla="*/ 1 w 9"/>
                <a:gd name="T43" fmla="*/ 2 h 11"/>
                <a:gd name="T44" fmla="*/ 1 w 9"/>
                <a:gd name="T45" fmla="*/ 3 h 11"/>
                <a:gd name="T46" fmla="*/ 1 w 9"/>
                <a:gd name="T47" fmla="*/ 4 h 11"/>
                <a:gd name="T48" fmla="*/ 0 w 9"/>
                <a:gd name="T49" fmla="*/ 4 h 11"/>
                <a:gd name="T50" fmla="*/ 0 w 9"/>
                <a:gd name="T51" fmla="*/ 4 h 11"/>
                <a:gd name="T52" fmla="*/ 0 w 9"/>
                <a:gd name="T53" fmla="*/ 5 h 11"/>
                <a:gd name="T54" fmla="*/ 1 w 9"/>
                <a:gd name="T55" fmla="*/ 5 h 11"/>
                <a:gd name="T56" fmla="*/ 1 w 9"/>
                <a:gd name="T57" fmla="*/ 5 h 11"/>
                <a:gd name="T58" fmla="*/ 1 w 9"/>
                <a:gd name="T59" fmla="*/ 6 h 11"/>
                <a:gd name="T60" fmla="*/ 2 w 9"/>
                <a:gd name="T61" fmla="*/ 6 h 11"/>
                <a:gd name="T62" fmla="*/ 2 w 9"/>
                <a:gd name="T63" fmla="*/ 7 h 11"/>
                <a:gd name="T64" fmla="*/ 3 w 9"/>
                <a:gd name="T65" fmla="*/ 6 h 11"/>
                <a:gd name="T66" fmla="*/ 3 w 9"/>
                <a:gd name="T67" fmla="*/ 7 h 11"/>
                <a:gd name="T68" fmla="*/ 4 w 9"/>
                <a:gd name="T69" fmla="*/ 7 h 11"/>
                <a:gd name="T70" fmla="*/ 5 w 9"/>
                <a:gd name="T71" fmla="*/ 9 h 11"/>
                <a:gd name="T72" fmla="*/ 3 w 9"/>
                <a:gd name="T73" fmla="*/ 10 h 11"/>
                <a:gd name="T74" fmla="*/ 4 w 9"/>
                <a:gd name="T7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" h="11">
                  <a:moveTo>
                    <a:pt x="4" y="11"/>
                  </a:move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8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9"/>
                  </a:lnTo>
                  <a:lnTo>
                    <a:pt x="3" y="1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8" name="Freeform 331">
              <a:extLst>
                <a:ext uri="{FF2B5EF4-FFF2-40B4-BE49-F238E27FC236}">
                  <a16:creationId xmlns:a16="http://schemas.microsoft.com/office/drawing/2014/main" id="{D1FA1EE3-DEBF-E1AF-BC59-9D8E4644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413" y="2687638"/>
              <a:ext cx="4762" cy="14288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1 w 3"/>
                <a:gd name="T7" fmla="*/ 1 h 9"/>
                <a:gd name="T8" fmla="*/ 0 w 3"/>
                <a:gd name="T9" fmla="*/ 2 h 9"/>
                <a:gd name="T10" fmla="*/ 0 w 3"/>
                <a:gd name="T11" fmla="*/ 3 h 9"/>
                <a:gd name="T12" fmla="*/ 1 w 3"/>
                <a:gd name="T13" fmla="*/ 4 h 9"/>
                <a:gd name="T14" fmla="*/ 1 w 3"/>
                <a:gd name="T15" fmla="*/ 5 h 9"/>
                <a:gd name="T16" fmla="*/ 1 w 3"/>
                <a:gd name="T17" fmla="*/ 6 h 9"/>
                <a:gd name="T18" fmla="*/ 0 w 3"/>
                <a:gd name="T19" fmla="*/ 7 h 9"/>
                <a:gd name="T20" fmla="*/ 0 w 3"/>
                <a:gd name="T21" fmla="*/ 9 h 9"/>
                <a:gd name="T22" fmla="*/ 1 w 3"/>
                <a:gd name="T23" fmla="*/ 9 h 9"/>
                <a:gd name="T24" fmla="*/ 1 w 3"/>
                <a:gd name="T25" fmla="*/ 8 h 9"/>
                <a:gd name="T26" fmla="*/ 2 w 3"/>
                <a:gd name="T27" fmla="*/ 7 h 9"/>
                <a:gd name="T28" fmla="*/ 2 w 3"/>
                <a:gd name="T29" fmla="*/ 6 h 9"/>
                <a:gd name="T30" fmla="*/ 2 w 3"/>
                <a:gd name="T31" fmla="*/ 5 h 9"/>
                <a:gd name="T32" fmla="*/ 3 w 3"/>
                <a:gd name="T33" fmla="*/ 5 h 9"/>
                <a:gd name="T34" fmla="*/ 3 w 3"/>
                <a:gd name="T35" fmla="*/ 5 h 9"/>
                <a:gd name="T36" fmla="*/ 3 w 3"/>
                <a:gd name="T37" fmla="*/ 4 h 9"/>
                <a:gd name="T38" fmla="*/ 3 w 3"/>
                <a:gd name="T39" fmla="*/ 3 h 9"/>
                <a:gd name="T40" fmla="*/ 2 w 3"/>
                <a:gd name="T41" fmla="*/ 2 h 9"/>
                <a:gd name="T42" fmla="*/ 2 w 3"/>
                <a:gd name="T43" fmla="*/ 1 h 9"/>
                <a:gd name="T44" fmla="*/ 2 w 3"/>
                <a:gd name="T4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9" name="Freeform 332">
              <a:extLst>
                <a:ext uri="{FF2B5EF4-FFF2-40B4-BE49-F238E27FC236}">
                  <a16:creationId xmlns:a16="http://schemas.microsoft.com/office/drawing/2014/main" id="{CA3277CF-AFDD-9321-69D0-36F90E6E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888" y="2751138"/>
              <a:ext cx="6350" cy="476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3 w 4"/>
                <a:gd name="T5" fmla="*/ 3 h 3"/>
                <a:gd name="T6" fmla="*/ 4 w 4"/>
                <a:gd name="T7" fmla="*/ 3 h 3"/>
                <a:gd name="T8" fmla="*/ 3 w 4"/>
                <a:gd name="T9" fmla="*/ 2 h 3"/>
                <a:gd name="T10" fmla="*/ 3 w 4"/>
                <a:gd name="T11" fmla="*/ 1 h 3"/>
                <a:gd name="T12" fmla="*/ 2 w 4"/>
                <a:gd name="T13" fmla="*/ 0 h 3"/>
                <a:gd name="T14" fmla="*/ 0 w 4"/>
                <a:gd name="T15" fmla="*/ 0 h 3"/>
                <a:gd name="T16" fmla="*/ 0 w 4"/>
                <a:gd name="T17" fmla="*/ 1 h 3"/>
                <a:gd name="T18" fmla="*/ 1 w 4"/>
                <a:gd name="T19" fmla="*/ 1 h 3"/>
                <a:gd name="T20" fmla="*/ 1 w 4"/>
                <a:gd name="T21" fmla="*/ 2 h 3"/>
                <a:gd name="T22" fmla="*/ 2 w 4"/>
                <a:gd name="T23" fmla="*/ 3 h 3"/>
                <a:gd name="T24" fmla="*/ 1 w 4"/>
                <a:gd name="T25" fmla="*/ 3 h 3"/>
                <a:gd name="T26" fmla="*/ 0 w 4"/>
                <a:gd name="T27" fmla="*/ 3 h 3"/>
                <a:gd name="T28" fmla="*/ 0 w 4"/>
                <a:gd name="T29" fmla="*/ 3 h 3"/>
                <a:gd name="T30" fmla="*/ 1 w 4"/>
                <a:gd name="T31" fmla="*/ 3 h 3"/>
                <a:gd name="T32" fmla="*/ 3 w 4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0" name="Freeform 333">
              <a:extLst>
                <a:ext uri="{FF2B5EF4-FFF2-40B4-BE49-F238E27FC236}">
                  <a16:creationId xmlns:a16="http://schemas.microsoft.com/office/drawing/2014/main" id="{95667351-860D-B277-62F6-302F40644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863" y="2506663"/>
              <a:ext cx="4762" cy="317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1 w 3"/>
                <a:gd name="T11" fmla="*/ 0 h 2"/>
                <a:gd name="T12" fmla="*/ 0 w 3"/>
                <a:gd name="T13" fmla="*/ 2 h 2"/>
                <a:gd name="T14" fmla="*/ 1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1" name="Freeform 334">
              <a:extLst>
                <a:ext uri="{FF2B5EF4-FFF2-40B4-BE49-F238E27FC236}">
                  <a16:creationId xmlns:a16="http://schemas.microsoft.com/office/drawing/2014/main" id="{B34AE90D-FC75-5FF6-43AD-58DE474F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101" y="2492375"/>
              <a:ext cx="23812" cy="19050"/>
            </a:xfrm>
            <a:custGeom>
              <a:avLst/>
              <a:gdLst>
                <a:gd name="T0" fmla="*/ 0 w 15"/>
                <a:gd name="T1" fmla="*/ 5 h 12"/>
                <a:gd name="T2" fmla="*/ 0 w 15"/>
                <a:gd name="T3" fmla="*/ 6 h 12"/>
                <a:gd name="T4" fmla="*/ 0 w 15"/>
                <a:gd name="T5" fmla="*/ 8 h 12"/>
                <a:gd name="T6" fmla="*/ 2 w 15"/>
                <a:gd name="T7" fmla="*/ 8 h 12"/>
                <a:gd name="T8" fmla="*/ 3 w 15"/>
                <a:gd name="T9" fmla="*/ 9 h 12"/>
                <a:gd name="T10" fmla="*/ 4 w 15"/>
                <a:gd name="T11" fmla="*/ 8 h 12"/>
                <a:gd name="T12" fmla="*/ 5 w 15"/>
                <a:gd name="T13" fmla="*/ 8 h 12"/>
                <a:gd name="T14" fmla="*/ 6 w 15"/>
                <a:gd name="T15" fmla="*/ 7 h 12"/>
                <a:gd name="T16" fmla="*/ 5 w 15"/>
                <a:gd name="T17" fmla="*/ 6 h 12"/>
                <a:gd name="T18" fmla="*/ 8 w 15"/>
                <a:gd name="T19" fmla="*/ 5 h 12"/>
                <a:gd name="T20" fmla="*/ 9 w 15"/>
                <a:gd name="T21" fmla="*/ 7 h 12"/>
                <a:gd name="T22" fmla="*/ 8 w 15"/>
                <a:gd name="T23" fmla="*/ 8 h 12"/>
                <a:gd name="T24" fmla="*/ 9 w 15"/>
                <a:gd name="T25" fmla="*/ 10 h 12"/>
                <a:gd name="T26" fmla="*/ 10 w 15"/>
                <a:gd name="T27" fmla="*/ 11 h 12"/>
                <a:gd name="T28" fmla="*/ 11 w 15"/>
                <a:gd name="T29" fmla="*/ 12 h 12"/>
                <a:gd name="T30" fmla="*/ 12 w 15"/>
                <a:gd name="T31" fmla="*/ 11 h 12"/>
                <a:gd name="T32" fmla="*/ 11 w 15"/>
                <a:gd name="T33" fmla="*/ 10 h 12"/>
                <a:gd name="T34" fmla="*/ 10 w 15"/>
                <a:gd name="T35" fmla="*/ 9 h 12"/>
                <a:gd name="T36" fmla="*/ 10 w 15"/>
                <a:gd name="T37" fmla="*/ 7 h 12"/>
                <a:gd name="T38" fmla="*/ 11 w 15"/>
                <a:gd name="T39" fmla="*/ 5 h 12"/>
                <a:gd name="T40" fmla="*/ 13 w 15"/>
                <a:gd name="T41" fmla="*/ 5 h 12"/>
                <a:gd name="T42" fmla="*/ 13 w 15"/>
                <a:gd name="T43" fmla="*/ 4 h 12"/>
                <a:gd name="T44" fmla="*/ 15 w 15"/>
                <a:gd name="T45" fmla="*/ 3 h 12"/>
                <a:gd name="T46" fmla="*/ 15 w 15"/>
                <a:gd name="T47" fmla="*/ 1 h 12"/>
                <a:gd name="T48" fmla="*/ 14 w 15"/>
                <a:gd name="T49" fmla="*/ 1 h 12"/>
                <a:gd name="T50" fmla="*/ 11 w 15"/>
                <a:gd name="T51" fmla="*/ 3 h 12"/>
                <a:gd name="T52" fmla="*/ 10 w 15"/>
                <a:gd name="T53" fmla="*/ 4 h 12"/>
                <a:gd name="T54" fmla="*/ 9 w 15"/>
                <a:gd name="T55" fmla="*/ 4 h 12"/>
                <a:gd name="T56" fmla="*/ 8 w 15"/>
                <a:gd name="T57" fmla="*/ 3 h 12"/>
                <a:gd name="T58" fmla="*/ 6 w 15"/>
                <a:gd name="T59" fmla="*/ 2 h 12"/>
                <a:gd name="T60" fmla="*/ 3 w 15"/>
                <a:gd name="T61" fmla="*/ 2 h 12"/>
                <a:gd name="T62" fmla="*/ 0 w 15"/>
                <a:gd name="T63" fmla="*/ 2 h 12"/>
                <a:gd name="T64" fmla="*/ 0 w 15"/>
                <a:gd name="T65" fmla="*/ 3 h 12"/>
                <a:gd name="T66" fmla="*/ 0 w 15"/>
                <a:gd name="T6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2">
                  <a:moveTo>
                    <a:pt x="0" y="4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2" name="Freeform 335">
              <a:extLst>
                <a:ext uri="{FF2B5EF4-FFF2-40B4-BE49-F238E27FC236}">
                  <a16:creationId xmlns:a16="http://schemas.microsoft.com/office/drawing/2014/main" id="{A5362858-F9A3-CCA2-903C-C739DF810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6" y="2552700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2 w 3"/>
                <a:gd name="T5" fmla="*/ 2 h 4"/>
                <a:gd name="T6" fmla="*/ 1 w 3"/>
                <a:gd name="T7" fmla="*/ 1 h 4"/>
                <a:gd name="T8" fmla="*/ 0 w 3"/>
                <a:gd name="T9" fmla="*/ 0 h 4"/>
                <a:gd name="T10" fmla="*/ 0 w 3"/>
                <a:gd name="T11" fmla="*/ 1 h 4"/>
                <a:gd name="T12" fmla="*/ 0 w 3"/>
                <a:gd name="T13" fmla="*/ 2 h 4"/>
                <a:gd name="T14" fmla="*/ 1 w 3"/>
                <a:gd name="T15" fmla="*/ 3 h 4"/>
                <a:gd name="T16" fmla="*/ 2 w 3"/>
                <a:gd name="T17" fmla="*/ 4 h 4"/>
                <a:gd name="T18" fmla="*/ 3 w 3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3" name="Freeform 336">
              <a:extLst>
                <a:ext uri="{FF2B5EF4-FFF2-40B4-BE49-F238E27FC236}">
                  <a16:creationId xmlns:a16="http://schemas.microsoft.com/office/drawing/2014/main" id="{A3F8F8F0-477B-0153-25A6-6C083EF7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2749550"/>
              <a:ext cx="7937" cy="4763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0 h 3"/>
                <a:gd name="T4" fmla="*/ 1 w 5"/>
                <a:gd name="T5" fmla="*/ 1 h 3"/>
                <a:gd name="T6" fmla="*/ 1 w 5"/>
                <a:gd name="T7" fmla="*/ 1 h 3"/>
                <a:gd name="T8" fmla="*/ 2 w 5"/>
                <a:gd name="T9" fmla="*/ 2 h 3"/>
                <a:gd name="T10" fmla="*/ 3 w 5"/>
                <a:gd name="T11" fmla="*/ 3 h 3"/>
                <a:gd name="T12" fmla="*/ 4 w 5"/>
                <a:gd name="T13" fmla="*/ 3 h 3"/>
                <a:gd name="T14" fmla="*/ 5 w 5"/>
                <a:gd name="T15" fmla="*/ 3 h 3"/>
                <a:gd name="T16" fmla="*/ 4 w 5"/>
                <a:gd name="T17" fmla="*/ 2 h 3"/>
                <a:gd name="T18" fmla="*/ 1 w 5"/>
                <a:gd name="T19" fmla="*/ 0 h 3"/>
                <a:gd name="T20" fmla="*/ 1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4" name="Rectangle 337">
              <a:extLst>
                <a:ext uri="{FF2B5EF4-FFF2-40B4-BE49-F238E27FC236}">
                  <a16:creationId xmlns:a16="http://schemas.microsoft.com/office/drawing/2014/main" id="{78A77962-87B1-ACE9-933F-53E1BA88C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126" y="28495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5" name="Freeform 338">
              <a:extLst>
                <a:ext uri="{FF2B5EF4-FFF2-40B4-BE49-F238E27FC236}">
                  <a16:creationId xmlns:a16="http://schemas.microsoft.com/office/drawing/2014/main" id="{3298244F-5EC8-74CF-5B2D-EA2F8C271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2673350"/>
              <a:ext cx="7937" cy="11113"/>
            </a:xfrm>
            <a:custGeom>
              <a:avLst/>
              <a:gdLst>
                <a:gd name="T0" fmla="*/ 2 w 5"/>
                <a:gd name="T1" fmla="*/ 0 h 7"/>
                <a:gd name="T2" fmla="*/ 2 w 5"/>
                <a:gd name="T3" fmla="*/ 1 h 7"/>
                <a:gd name="T4" fmla="*/ 1 w 5"/>
                <a:gd name="T5" fmla="*/ 1 h 7"/>
                <a:gd name="T6" fmla="*/ 0 w 5"/>
                <a:gd name="T7" fmla="*/ 1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6 h 7"/>
                <a:gd name="T14" fmla="*/ 0 w 5"/>
                <a:gd name="T15" fmla="*/ 7 h 7"/>
                <a:gd name="T16" fmla="*/ 1 w 5"/>
                <a:gd name="T17" fmla="*/ 7 h 7"/>
                <a:gd name="T18" fmla="*/ 3 w 5"/>
                <a:gd name="T19" fmla="*/ 5 h 7"/>
                <a:gd name="T20" fmla="*/ 4 w 5"/>
                <a:gd name="T21" fmla="*/ 3 h 7"/>
                <a:gd name="T22" fmla="*/ 5 w 5"/>
                <a:gd name="T23" fmla="*/ 2 h 7"/>
                <a:gd name="T24" fmla="*/ 5 w 5"/>
                <a:gd name="T25" fmla="*/ 1 h 7"/>
                <a:gd name="T26" fmla="*/ 4 w 5"/>
                <a:gd name="T27" fmla="*/ 0 h 7"/>
                <a:gd name="T28" fmla="*/ 3 w 5"/>
                <a:gd name="T29" fmla="*/ 0 h 7"/>
                <a:gd name="T30" fmla="*/ 3 w 5"/>
                <a:gd name="T31" fmla="*/ 0 h 7"/>
                <a:gd name="T32" fmla="*/ 2 w 5"/>
                <a:gd name="T3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6" name="Freeform 339">
              <a:extLst>
                <a:ext uri="{FF2B5EF4-FFF2-40B4-BE49-F238E27FC236}">
                  <a16:creationId xmlns:a16="http://schemas.microsoft.com/office/drawing/2014/main" id="{5B4AF59E-6B78-CA21-F17C-A6AAD1BA8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8" y="2754313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4 h 4"/>
                <a:gd name="T4" fmla="*/ 4 w 4"/>
                <a:gd name="T5" fmla="*/ 4 h 4"/>
                <a:gd name="T6" fmla="*/ 4 w 4"/>
                <a:gd name="T7" fmla="*/ 3 h 4"/>
                <a:gd name="T8" fmla="*/ 4 w 4"/>
                <a:gd name="T9" fmla="*/ 2 h 4"/>
                <a:gd name="T10" fmla="*/ 4 w 4"/>
                <a:gd name="T11" fmla="*/ 1 h 4"/>
                <a:gd name="T12" fmla="*/ 3 w 4"/>
                <a:gd name="T13" fmla="*/ 1 h 4"/>
                <a:gd name="T14" fmla="*/ 2 w 4"/>
                <a:gd name="T15" fmla="*/ 1 h 4"/>
                <a:gd name="T16" fmla="*/ 1 w 4"/>
                <a:gd name="T17" fmla="*/ 0 h 4"/>
                <a:gd name="T18" fmla="*/ 1 w 4"/>
                <a:gd name="T19" fmla="*/ 1 h 4"/>
                <a:gd name="T20" fmla="*/ 0 w 4"/>
                <a:gd name="T21" fmla="*/ 0 h 4"/>
                <a:gd name="T22" fmla="*/ 0 w 4"/>
                <a:gd name="T23" fmla="*/ 1 h 4"/>
                <a:gd name="T24" fmla="*/ 0 w 4"/>
                <a:gd name="T25" fmla="*/ 1 h 4"/>
                <a:gd name="T26" fmla="*/ 0 w 4"/>
                <a:gd name="T27" fmla="*/ 2 h 4"/>
                <a:gd name="T28" fmla="*/ 1 w 4"/>
                <a:gd name="T29" fmla="*/ 2 h 4"/>
                <a:gd name="T30" fmla="*/ 1 w 4"/>
                <a:gd name="T31" fmla="*/ 4 h 4"/>
                <a:gd name="T32" fmla="*/ 2 w 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7" name="Freeform 340">
              <a:extLst>
                <a:ext uri="{FF2B5EF4-FFF2-40B4-BE49-F238E27FC236}">
                  <a16:creationId xmlns:a16="http://schemas.microsoft.com/office/drawing/2014/main" id="{B7242A31-14AF-52F1-D432-DFBCAEDAC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026" y="2822575"/>
              <a:ext cx="166687" cy="55563"/>
            </a:xfrm>
            <a:custGeom>
              <a:avLst/>
              <a:gdLst>
                <a:gd name="T0" fmla="*/ 2 w 105"/>
                <a:gd name="T1" fmla="*/ 5 h 35"/>
                <a:gd name="T2" fmla="*/ 2 w 105"/>
                <a:gd name="T3" fmla="*/ 9 h 35"/>
                <a:gd name="T4" fmla="*/ 2 w 105"/>
                <a:gd name="T5" fmla="*/ 12 h 35"/>
                <a:gd name="T6" fmla="*/ 1 w 105"/>
                <a:gd name="T7" fmla="*/ 16 h 35"/>
                <a:gd name="T8" fmla="*/ 0 w 105"/>
                <a:gd name="T9" fmla="*/ 18 h 35"/>
                <a:gd name="T10" fmla="*/ 3 w 105"/>
                <a:gd name="T11" fmla="*/ 20 h 35"/>
                <a:gd name="T12" fmla="*/ 8 w 105"/>
                <a:gd name="T13" fmla="*/ 20 h 35"/>
                <a:gd name="T14" fmla="*/ 12 w 105"/>
                <a:gd name="T15" fmla="*/ 19 h 35"/>
                <a:gd name="T16" fmla="*/ 18 w 105"/>
                <a:gd name="T17" fmla="*/ 21 h 35"/>
                <a:gd name="T18" fmla="*/ 22 w 105"/>
                <a:gd name="T19" fmla="*/ 22 h 35"/>
                <a:gd name="T20" fmla="*/ 29 w 105"/>
                <a:gd name="T21" fmla="*/ 23 h 35"/>
                <a:gd name="T22" fmla="*/ 36 w 105"/>
                <a:gd name="T23" fmla="*/ 24 h 35"/>
                <a:gd name="T24" fmla="*/ 39 w 105"/>
                <a:gd name="T25" fmla="*/ 26 h 35"/>
                <a:gd name="T26" fmla="*/ 45 w 105"/>
                <a:gd name="T27" fmla="*/ 27 h 35"/>
                <a:gd name="T28" fmla="*/ 47 w 105"/>
                <a:gd name="T29" fmla="*/ 29 h 35"/>
                <a:gd name="T30" fmla="*/ 47 w 105"/>
                <a:gd name="T31" fmla="*/ 34 h 35"/>
                <a:gd name="T32" fmla="*/ 58 w 105"/>
                <a:gd name="T33" fmla="*/ 35 h 35"/>
                <a:gd name="T34" fmla="*/ 60 w 105"/>
                <a:gd name="T35" fmla="*/ 34 h 35"/>
                <a:gd name="T36" fmla="*/ 68 w 105"/>
                <a:gd name="T37" fmla="*/ 32 h 35"/>
                <a:gd name="T38" fmla="*/ 76 w 105"/>
                <a:gd name="T39" fmla="*/ 32 h 35"/>
                <a:gd name="T40" fmla="*/ 89 w 105"/>
                <a:gd name="T41" fmla="*/ 30 h 35"/>
                <a:gd name="T42" fmla="*/ 94 w 105"/>
                <a:gd name="T43" fmla="*/ 31 h 35"/>
                <a:gd name="T44" fmla="*/ 98 w 105"/>
                <a:gd name="T45" fmla="*/ 32 h 35"/>
                <a:gd name="T46" fmla="*/ 102 w 105"/>
                <a:gd name="T47" fmla="*/ 30 h 35"/>
                <a:gd name="T48" fmla="*/ 103 w 105"/>
                <a:gd name="T49" fmla="*/ 27 h 35"/>
                <a:gd name="T50" fmla="*/ 104 w 105"/>
                <a:gd name="T51" fmla="*/ 24 h 35"/>
                <a:gd name="T52" fmla="*/ 104 w 105"/>
                <a:gd name="T53" fmla="*/ 22 h 35"/>
                <a:gd name="T54" fmla="*/ 103 w 105"/>
                <a:gd name="T55" fmla="*/ 18 h 35"/>
                <a:gd name="T56" fmla="*/ 101 w 105"/>
                <a:gd name="T57" fmla="*/ 22 h 35"/>
                <a:gd name="T58" fmla="*/ 99 w 105"/>
                <a:gd name="T59" fmla="*/ 21 h 35"/>
                <a:gd name="T60" fmla="*/ 94 w 105"/>
                <a:gd name="T61" fmla="*/ 21 h 35"/>
                <a:gd name="T62" fmla="*/ 90 w 105"/>
                <a:gd name="T63" fmla="*/ 23 h 35"/>
                <a:gd name="T64" fmla="*/ 87 w 105"/>
                <a:gd name="T65" fmla="*/ 26 h 35"/>
                <a:gd name="T66" fmla="*/ 84 w 105"/>
                <a:gd name="T67" fmla="*/ 26 h 35"/>
                <a:gd name="T68" fmla="*/ 83 w 105"/>
                <a:gd name="T69" fmla="*/ 22 h 35"/>
                <a:gd name="T70" fmla="*/ 83 w 105"/>
                <a:gd name="T71" fmla="*/ 18 h 35"/>
                <a:gd name="T72" fmla="*/ 85 w 105"/>
                <a:gd name="T73" fmla="*/ 16 h 35"/>
                <a:gd name="T74" fmla="*/ 79 w 105"/>
                <a:gd name="T75" fmla="*/ 15 h 35"/>
                <a:gd name="T76" fmla="*/ 71 w 105"/>
                <a:gd name="T77" fmla="*/ 17 h 35"/>
                <a:gd name="T78" fmla="*/ 69 w 105"/>
                <a:gd name="T79" fmla="*/ 15 h 35"/>
                <a:gd name="T80" fmla="*/ 66 w 105"/>
                <a:gd name="T81" fmla="*/ 16 h 35"/>
                <a:gd name="T82" fmla="*/ 61 w 105"/>
                <a:gd name="T83" fmla="*/ 15 h 35"/>
                <a:gd name="T84" fmla="*/ 58 w 105"/>
                <a:gd name="T85" fmla="*/ 13 h 35"/>
                <a:gd name="T86" fmla="*/ 55 w 105"/>
                <a:gd name="T87" fmla="*/ 12 h 35"/>
                <a:gd name="T88" fmla="*/ 51 w 105"/>
                <a:gd name="T89" fmla="*/ 13 h 35"/>
                <a:gd name="T90" fmla="*/ 43 w 105"/>
                <a:gd name="T91" fmla="*/ 12 h 35"/>
                <a:gd name="T92" fmla="*/ 36 w 105"/>
                <a:gd name="T93" fmla="*/ 14 h 35"/>
                <a:gd name="T94" fmla="*/ 30 w 105"/>
                <a:gd name="T95" fmla="*/ 14 h 35"/>
                <a:gd name="T96" fmla="*/ 28 w 105"/>
                <a:gd name="T97" fmla="*/ 12 h 35"/>
                <a:gd name="T98" fmla="*/ 26 w 105"/>
                <a:gd name="T99" fmla="*/ 10 h 35"/>
                <a:gd name="T100" fmla="*/ 22 w 105"/>
                <a:gd name="T101" fmla="*/ 9 h 35"/>
                <a:gd name="T102" fmla="*/ 22 w 105"/>
                <a:gd name="T103" fmla="*/ 8 h 35"/>
                <a:gd name="T104" fmla="*/ 25 w 105"/>
                <a:gd name="T105" fmla="*/ 7 h 35"/>
                <a:gd name="T106" fmla="*/ 23 w 105"/>
                <a:gd name="T107" fmla="*/ 3 h 35"/>
                <a:gd name="T108" fmla="*/ 20 w 105"/>
                <a:gd name="T109" fmla="*/ 6 h 35"/>
                <a:gd name="T110" fmla="*/ 16 w 105"/>
                <a:gd name="T111" fmla="*/ 7 h 35"/>
                <a:gd name="T112" fmla="*/ 11 w 105"/>
                <a:gd name="T113" fmla="*/ 6 h 35"/>
                <a:gd name="T114" fmla="*/ 9 w 105"/>
                <a:gd name="T115" fmla="*/ 1 h 35"/>
                <a:gd name="T116" fmla="*/ 8 w 105"/>
                <a:gd name="T117" fmla="*/ 1 h 35"/>
                <a:gd name="T118" fmla="*/ 8 w 105"/>
                <a:gd name="T119" fmla="*/ 3 h 35"/>
                <a:gd name="T120" fmla="*/ 8 w 105"/>
                <a:gd name="T121" fmla="*/ 7 h 35"/>
                <a:gd name="T122" fmla="*/ 6 w 105"/>
                <a:gd name="T123" fmla="*/ 9 h 35"/>
                <a:gd name="T124" fmla="*/ 4 w 105"/>
                <a:gd name="T125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5" h="35">
                  <a:moveTo>
                    <a:pt x="3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1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6" y="22"/>
                  </a:lnTo>
                  <a:lnTo>
                    <a:pt x="29" y="23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2" y="26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5"/>
                  </a:lnTo>
                  <a:lnTo>
                    <a:pt x="56" y="35"/>
                  </a:lnTo>
                  <a:lnTo>
                    <a:pt x="57" y="35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4" y="34"/>
                  </a:lnTo>
                  <a:lnTo>
                    <a:pt x="67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9" y="31"/>
                  </a:lnTo>
                  <a:lnTo>
                    <a:pt x="86" y="31"/>
                  </a:lnTo>
                  <a:lnTo>
                    <a:pt x="89" y="30"/>
                  </a:lnTo>
                  <a:lnTo>
                    <a:pt x="91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4" y="31"/>
                  </a:lnTo>
                  <a:lnTo>
                    <a:pt x="95" y="31"/>
                  </a:lnTo>
                  <a:lnTo>
                    <a:pt x="96" y="30"/>
                  </a:lnTo>
                  <a:lnTo>
                    <a:pt x="97" y="31"/>
                  </a:lnTo>
                  <a:lnTo>
                    <a:pt x="98" y="32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3" y="28"/>
                  </a:lnTo>
                  <a:lnTo>
                    <a:pt x="103" y="27"/>
                  </a:lnTo>
                  <a:lnTo>
                    <a:pt x="103" y="26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4" y="24"/>
                  </a:lnTo>
                  <a:lnTo>
                    <a:pt x="105" y="23"/>
                  </a:lnTo>
                  <a:lnTo>
                    <a:pt x="105" y="22"/>
                  </a:lnTo>
                  <a:lnTo>
                    <a:pt x="104" y="23"/>
                  </a:lnTo>
                  <a:lnTo>
                    <a:pt x="104" y="22"/>
                  </a:lnTo>
                  <a:lnTo>
                    <a:pt x="103" y="19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3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1" y="21"/>
                  </a:lnTo>
                  <a:lnTo>
                    <a:pt x="101" y="22"/>
                  </a:lnTo>
                  <a:lnTo>
                    <a:pt x="100" y="22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6" y="20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2" y="23"/>
                  </a:lnTo>
                  <a:lnTo>
                    <a:pt x="90" y="23"/>
                  </a:lnTo>
                  <a:lnTo>
                    <a:pt x="89" y="24"/>
                  </a:lnTo>
                  <a:lnTo>
                    <a:pt x="88" y="24"/>
                  </a:lnTo>
                  <a:lnTo>
                    <a:pt x="88" y="25"/>
                  </a:lnTo>
                  <a:lnTo>
                    <a:pt x="87" y="26"/>
                  </a:lnTo>
                  <a:lnTo>
                    <a:pt x="86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4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3"/>
                  </a:lnTo>
                  <a:lnTo>
                    <a:pt x="83" y="22"/>
                  </a:lnTo>
                  <a:lnTo>
                    <a:pt x="83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3" y="18"/>
                  </a:lnTo>
                  <a:lnTo>
                    <a:pt x="84" y="17"/>
                  </a:lnTo>
                  <a:lnTo>
                    <a:pt x="85" y="16"/>
                  </a:lnTo>
                  <a:lnTo>
                    <a:pt x="82" y="16"/>
                  </a:lnTo>
                  <a:lnTo>
                    <a:pt x="81" y="15"/>
                  </a:lnTo>
                  <a:lnTo>
                    <a:pt x="80" y="15"/>
                  </a:lnTo>
                  <a:lnTo>
                    <a:pt x="79" y="15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0" y="15"/>
                  </a:lnTo>
                  <a:lnTo>
                    <a:pt x="70" y="16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68" y="16"/>
                  </a:lnTo>
                  <a:lnTo>
                    <a:pt x="68" y="15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7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45" y="12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3"/>
                  </a:lnTo>
                  <a:lnTo>
                    <a:pt x="39" y="13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2" y="15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21" y="4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8" name="Freeform 341">
              <a:extLst>
                <a:ext uri="{FF2B5EF4-FFF2-40B4-BE49-F238E27FC236}">
                  <a16:creationId xmlns:a16="http://schemas.microsoft.com/office/drawing/2014/main" id="{57549BB8-C2AA-B7FB-8408-513A31941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113" y="2613025"/>
              <a:ext cx="26987" cy="31750"/>
            </a:xfrm>
            <a:custGeom>
              <a:avLst/>
              <a:gdLst>
                <a:gd name="T0" fmla="*/ 0 w 17"/>
                <a:gd name="T1" fmla="*/ 10 h 20"/>
                <a:gd name="T2" fmla="*/ 0 w 17"/>
                <a:gd name="T3" fmla="*/ 12 h 20"/>
                <a:gd name="T4" fmla="*/ 0 w 17"/>
                <a:gd name="T5" fmla="*/ 13 h 20"/>
                <a:gd name="T6" fmla="*/ 0 w 17"/>
                <a:gd name="T7" fmla="*/ 14 h 20"/>
                <a:gd name="T8" fmla="*/ 1 w 17"/>
                <a:gd name="T9" fmla="*/ 16 h 20"/>
                <a:gd name="T10" fmla="*/ 3 w 17"/>
                <a:gd name="T11" fmla="*/ 14 h 20"/>
                <a:gd name="T12" fmla="*/ 3 w 17"/>
                <a:gd name="T13" fmla="*/ 13 h 20"/>
                <a:gd name="T14" fmla="*/ 3 w 17"/>
                <a:gd name="T15" fmla="*/ 10 h 20"/>
                <a:gd name="T16" fmla="*/ 4 w 17"/>
                <a:gd name="T17" fmla="*/ 10 h 20"/>
                <a:gd name="T18" fmla="*/ 6 w 17"/>
                <a:gd name="T19" fmla="*/ 14 h 20"/>
                <a:gd name="T20" fmla="*/ 5 w 17"/>
                <a:gd name="T21" fmla="*/ 13 h 20"/>
                <a:gd name="T22" fmla="*/ 5 w 17"/>
                <a:gd name="T23" fmla="*/ 15 h 20"/>
                <a:gd name="T24" fmla="*/ 5 w 17"/>
                <a:gd name="T25" fmla="*/ 16 h 20"/>
                <a:gd name="T26" fmla="*/ 7 w 17"/>
                <a:gd name="T27" fmla="*/ 17 h 20"/>
                <a:gd name="T28" fmla="*/ 8 w 17"/>
                <a:gd name="T29" fmla="*/ 17 h 20"/>
                <a:gd name="T30" fmla="*/ 11 w 17"/>
                <a:gd name="T31" fmla="*/ 17 h 20"/>
                <a:gd name="T32" fmla="*/ 13 w 17"/>
                <a:gd name="T33" fmla="*/ 19 h 20"/>
                <a:gd name="T34" fmla="*/ 14 w 17"/>
                <a:gd name="T35" fmla="*/ 20 h 20"/>
                <a:gd name="T36" fmla="*/ 16 w 17"/>
                <a:gd name="T37" fmla="*/ 19 h 20"/>
                <a:gd name="T38" fmla="*/ 17 w 17"/>
                <a:gd name="T39" fmla="*/ 18 h 20"/>
                <a:gd name="T40" fmla="*/ 17 w 17"/>
                <a:gd name="T41" fmla="*/ 16 h 20"/>
                <a:gd name="T42" fmla="*/ 15 w 17"/>
                <a:gd name="T43" fmla="*/ 13 h 20"/>
                <a:gd name="T44" fmla="*/ 13 w 17"/>
                <a:gd name="T45" fmla="*/ 11 h 20"/>
                <a:gd name="T46" fmla="*/ 12 w 17"/>
                <a:gd name="T47" fmla="*/ 10 h 20"/>
                <a:gd name="T48" fmla="*/ 10 w 17"/>
                <a:gd name="T49" fmla="*/ 11 h 20"/>
                <a:gd name="T50" fmla="*/ 9 w 17"/>
                <a:gd name="T51" fmla="*/ 8 h 20"/>
                <a:gd name="T52" fmla="*/ 10 w 17"/>
                <a:gd name="T53" fmla="*/ 7 h 20"/>
                <a:gd name="T54" fmla="*/ 10 w 17"/>
                <a:gd name="T55" fmla="*/ 5 h 20"/>
                <a:gd name="T56" fmla="*/ 7 w 17"/>
                <a:gd name="T57" fmla="*/ 0 h 20"/>
                <a:gd name="T58" fmla="*/ 7 w 17"/>
                <a:gd name="T59" fmla="*/ 2 h 20"/>
                <a:gd name="T60" fmla="*/ 7 w 17"/>
                <a:gd name="T61" fmla="*/ 4 h 20"/>
                <a:gd name="T62" fmla="*/ 7 w 17"/>
                <a:gd name="T63" fmla="*/ 5 h 20"/>
                <a:gd name="T64" fmla="*/ 6 w 17"/>
                <a:gd name="T65" fmla="*/ 7 h 20"/>
                <a:gd name="T66" fmla="*/ 5 w 17"/>
                <a:gd name="T67" fmla="*/ 8 h 20"/>
                <a:gd name="T68" fmla="*/ 4 w 17"/>
                <a:gd name="T69" fmla="*/ 7 h 20"/>
                <a:gd name="T70" fmla="*/ 3 w 17"/>
                <a:gd name="T71" fmla="*/ 5 h 20"/>
                <a:gd name="T72" fmla="*/ 1 w 17"/>
                <a:gd name="T7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1" y="10"/>
                  </a:move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6" y="15"/>
                  </a:lnTo>
                  <a:lnTo>
                    <a:pt x="15" y="13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9" name="Freeform 342">
              <a:extLst>
                <a:ext uri="{FF2B5EF4-FFF2-40B4-BE49-F238E27FC236}">
                  <a16:creationId xmlns:a16="http://schemas.microsoft.com/office/drawing/2014/main" id="{5E9E0E9C-2B37-4C3E-656D-1020FBDE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6" y="2730500"/>
              <a:ext cx="25400" cy="17463"/>
            </a:xfrm>
            <a:custGeom>
              <a:avLst/>
              <a:gdLst>
                <a:gd name="T0" fmla="*/ 16 w 16"/>
                <a:gd name="T1" fmla="*/ 2 h 11"/>
                <a:gd name="T2" fmla="*/ 15 w 16"/>
                <a:gd name="T3" fmla="*/ 1 h 11"/>
                <a:gd name="T4" fmla="*/ 14 w 16"/>
                <a:gd name="T5" fmla="*/ 0 h 11"/>
                <a:gd name="T6" fmla="*/ 14 w 16"/>
                <a:gd name="T7" fmla="*/ 1 h 11"/>
                <a:gd name="T8" fmla="*/ 9 w 16"/>
                <a:gd name="T9" fmla="*/ 1 h 11"/>
                <a:gd name="T10" fmla="*/ 6 w 16"/>
                <a:gd name="T11" fmla="*/ 4 h 11"/>
                <a:gd name="T12" fmla="*/ 4 w 16"/>
                <a:gd name="T13" fmla="*/ 6 h 11"/>
                <a:gd name="T14" fmla="*/ 3 w 16"/>
                <a:gd name="T15" fmla="*/ 7 h 11"/>
                <a:gd name="T16" fmla="*/ 3 w 16"/>
                <a:gd name="T17" fmla="*/ 7 h 11"/>
                <a:gd name="T18" fmla="*/ 2 w 16"/>
                <a:gd name="T19" fmla="*/ 7 h 11"/>
                <a:gd name="T20" fmla="*/ 1 w 16"/>
                <a:gd name="T21" fmla="*/ 7 h 11"/>
                <a:gd name="T22" fmla="*/ 1 w 16"/>
                <a:gd name="T23" fmla="*/ 7 h 11"/>
                <a:gd name="T24" fmla="*/ 0 w 16"/>
                <a:gd name="T25" fmla="*/ 7 h 11"/>
                <a:gd name="T26" fmla="*/ 0 w 16"/>
                <a:gd name="T27" fmla="*/ 7 h 11"/>
                <a:gd name="T28" fmla="*/ 0 w 16"/>
                <a:gd name="T29" fmla="*/ 9 h 11"/>
                <a:gd name="T30" fmla="*/ 0 w 16"/>
                <a:gd name="T31" fmla="*/ 10 h 11"/>
                <a:gd name="T32" fmla="*/ 1 w 16"/>
                <a:gd name="T33" fmla="*/ 11 h 11"/>
                <a:gd name="T34" fmla="*/ 2 w 16"/>
                <a:gd name="T35" fmla="*/ 11 h 11"/>
                <a:gd name="T36" fmla="*/ 2 w 16"/>
                <a:gd name="T37" fmla="*/ 10 h 11"/>
                <a:gd name="T38" fmla="*/ 2 w 16"/>
                <a:gd name="T39" fmla="*/ 9 h 11"/>
                <a:gd name="T40" fmla="*/ 3 w 16"/>
                <a:gd name="T41" fmla="*/ 9 h 11"/>
                <a:gd name="T42" fmla="*/ 2 w 16"/>
                <a:gd name="T43" fmla="*/ 7 h 11"/>
                <a:gd name="T44" fmla="*/ 3 w 16"/>
                <a:gd name="T45" fmla="*/ 7 h 11"/>
                <a:gd name="T46" fmla="*/ 5 w 16"/>
                <a:gd name="T47" fmla="*/ 7 h 11"/>
                <a:gd name="T48" fmla="*/ 6 w 16"/>
                <a:gd name="T49" fmla="*/ 7 h 11"/>
                <a:gd name="T50" fmla="*/ 7 w 16"/>
                <a:gd name="T51" fmla="*/ 7 h 11"/>
                <a:gd name="T52" fmla="*/ 8 w 16"/>
                <a:gd name="T53" fmla="*/ 7 h 11"/>
                <a:gd name="T54" fmla="*/ 8 w 16"/>
                <a:gd name="T55" fmla="*/ 7 h 11"/>
                <a:gd name="T56" fmla="*/ 10 w 16"/>
                <a:gd name="T57" fmla="*/ 6 h 11"/>
                <a:gd name="T58" fmla="*/ 12 w 16"/>
                <a:gd name="T59" fmla="*/ 5 h 11"/>
                <a:gd name="T60" fmla="*/ 16 w 16"/>
                <a:gd name="T61" fmla="*/ 4 h 11"/>
                <a:gd name="T62" fmla="*/ 16 w 16"/>
                <a:gd name="T63" fmla="*/ 3 h 11"/>
                <a:gd name="T64" fmla="*/ 16 w 16"/>
                <a:gd name="T6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1">
                  <a:moveTo>
                    <a:pt x="16" y="2"/>
                  </a:moveTo>
                  <a:lnTo>
                    <a:pt x="15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9" y="1"/>
                  </a:lnTo>
                  <a:lnTo>
                    <a:pt x="6" y="4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0" name="Rectangle 343">
              <a:extLst>
                <a:ext uri="{FF2B5EF4-FFF2-40B4-BE49-F238E27FC236}">
                  <a16:creationId xmlns:a16="http://schemas.microsoft.com/office/drawing/2014/main" id="{881E22F3-6F1D-E8B7-F45D-1B186F117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4388" y="276860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1" name="Freeform 344">
              <a:extLst>
                <a:ext uri="{FF2B5EF4-FFF2-40B4-BE49-F238E27FC236}">
                  <a16:creationId xmlns:a16="http://schemas.microsoft.com/office/drawing/2014/main" id="{963BF1A4-4607-64C7-2FE0-06D0D885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751" y="2809875"/>
              <a:ext cx="11112" cy="33338"/>
            </a:xfrm>
            <a:custGeom>
              <a:avLst/>
              <a:gdLst>
                <a:gd name="T0" fmla="*/ 5 w 7"/>
                <a:gd name="T1" fmla="*/ 17 h 21"/>
                <a:gd name="T2" fmla="*/ 6 w 7"/>
                <a:gd name="T3" fmla="*/ 17 h 21"/>
                <a:gd name="T4" fmla="*/ 7 w 7"/>
                <a:gd name="T5" fmla="*/ 17 h 21"/>
                <a:gd name="T6" fmla="*/ 6 w 7"/>
                <a:gd name="T7" fmla="*/ 17 h 21"/>
                <a:gd name="T8" fmla="*/ 5 w 7"/>
                <a:gd name="T9" fmla="*/ 16 h 21"/>
                <a:gd name="T10" fmla="*/ 5 w 7"/>
                <a:gd name="T11" fmla="*/ 15 h 21"/>
                <a:gd name="T12" fmla="*/ 6 w 7"/>
                <a:gd name="T13" fmla="*/ 14 h 21"/>
                <a:gd name="T14" fmla="*/ 5 w 7"/>
                <a:gd name="T15" fmla="*/ 14 h 21"/>
                <a:gd name="T16" fmla="*/ 4 w 7"/>
                <a:gd name="T17" fmla="*/ 12 h 21"/>
                <a:gd name="T18" fmla="*/ 3 w 7"/>
                <a:gd name="T19" fmla="*/ 11 h 21"/>
                <a:gd name="T20" fmla="*/ 3 w 7"/>
                <a:gd name="T21" fmla="*/ 10 h 21"/>
                <a:gd name="T22" fmla="*/ 3 w 7"/>
                <a:gd name="T23" fmla="*/ 9 h 21"/>
                <a:gd name="T24" fmla="*/ 4 w 7"/>
                <a:gd name="T25" fmla="*/ 9 h 21"/>
                <a:gd name="T26" fmla="*/ 4 w 7"/>
                <a:gd name="T27" fmla="*/ 8 h 21"/>
                <a:gd name="T28" fmla="*/ 4 w 7"/>
                <a:gd name="T29" fmla="*/ 7 h 21"/>
                <a:gd name="T30" fmla="*/ 5 w 7"/>
                <a:gd name="T31" fmla="*/ 7 h 21"/>
                <a:gd name="T32" fmla="*/ 5 w 7"/>
                <a:gd name="T33" fmla="*/ 6 h 21"/>
                <a:gd name="T34" fmla="*/ 6 w 7"/>
                <a:gd name="T35" fmla="*/ 6 h 21"/>
                <a:gd name="T36" fmla="*/ 6 w 7"/>
                <a:gd name="T37" fmla="*/ 5 h 21"/>
                <a:gd name="T38" fmla="*/ 5 w 7"/>
                <a:gd name="T39" fmla="*/ 5 h 21"/>
                <a:gd name="T40" fmla="*/ 5 w 7"/>
                <a:gd name="T41" fmla="*/ 4 h 21"/>
                <a:gd name="T42" fmla="*/ 5 w 7"/>
                <a:gd name="T43" fmla="*/ 3 h 21"/>
                <a:gd name="T44" fmla="*/ 6 w 7"/>
                <a:gd name="T45" fmla="*/ 2 h 21"/>
                <a:gd name="T46" fmla="*/ 6 w 7"/>
                <a:gd name="T47" fmla="*/ 1 h 21"/>
                <a:gd name="T48" fmla="*/ 6 w 7"/>
                <a:gd name="T49" fmla="*/ 0 h 21"/>
                <a:gd name="T50" fmla="*/ 5 w 7"/>
                <a:gd name="T51" fmla="*/ 0 h 21"/>
                <a:gd name="T52" fmla="*/ 4 w 7"/>
                <a:gd name="T53" fmla="*/ 1 h 21"/>
                <a:gd name="T54" fmla="*/ 3 w 7"/>
                <a:gd name="T55" fmla="*/ 2 h 21"/>
                <a:gd name="T56" fmla="*/ 3 w 7"/>
                <a:gd name="T57" fmla="*/ 3 h 21"/>
                <a:gd name="T58" fmla="*/ 3 w 7"/>
                <a:gd name="T59" fmla="*/ 5 h 21"/>
                <a:gd name="T60" fmla="*/ 3 w 7"/>
                <a:gd name="T61" fmla="*/ 6 h 21"/>
                <a:gd name="T62" fmla="*/ 2 w 7"/>
                <a:gd name="T63" fmla="*/ 7 h 21"/>
                <a:gd name="T64" fmla="*/ 2 w 7"/>
                <a:gd name="T65" fmla="*/ 9 h 21"/>
                <a:gd name="T66" fmla="*/ 2 w 7"/>
                <a:gd name="T67" fmla="*/ 9 h 21"/>
                <a:gd name="T68" fmla="*/ 1 w 7"/>
                <a:gd name="T69" fmla="*/ 10 h 21"/>
                <a:gd name="T70" fmla="*/ 0 w 7"/>
                <a:gd name="T71" fmla="*/ 11 h 21"/>
                <a:gd name="T72" fmla="*/ 0 w 7"/>
                <a:gd name="T73" fmla="*/ 12 h 21"/>
                <a:gd name="T74" fmla="*/ 0 w 7"/>
                <a:gd name="T75" fmla="*/ 13 h 21"/>
                <a:gd name="T76" fmla="*/ 2 w 7"/>
                <a:gd name="T77" fmla="*/ 13 h 21"/>
                <a:gd name="T78" fmla="*/ 2 w 7"/>
                <a:gd name="T79" fmla="*/ 14 h 21"/>
                <a:gd name="T80" fmla="*/ 2 w 7"/>
                <a:gd name="T81" fmla="*/ 15 h 21"/>
                <a:gd name="T82" fmla="*/ 2 w 7"/>
                <a:gd name="T83" fmla="*/ 16 h 21"/>
                <a:gd name="T84" fmla="*/ 2 w 7"/>
                <a:gd name="T85" fmla="*/ 17 h 21"/>
                <a:gd name="T86" fmla="*/ 2 w 7"/>
                <a:gd name="T87" fmla="*/ 17 h 21"/>
                <a:gd name="T88" fmla="*/ 2 w 7"/>
                <a:gd name="T89" fmla="*/ 18 h 21"/>
                <a:gd name="T90" fmla="*/ 1 w 7"/>
                <a:gd name="T91" fmla="*/ 18 h 21"/>
                <a:gd name="T92" fmla="*/ 2 w 7"/>
                <a:gd name="T93" fmla="*/ 19 h 21"/>
                <a:gd name="T94" fmla="*/ 2 w 7"/>
                <a:gd name="T95" fmla="*/ 20 h 21"/>
                <a:gd name="T96" fmla="*/ 2 w 7"/>
                <a:gd name="T97" fmla="*/ 20 h 21"/>
                <a:gd name="T98" fmla="*/ 2 w 7"/>
                <a:gd name="T99" fmla="*/ 21 h 21"/>
                <a:gd name="T100" fmla="*/ 3 w 7"/>
                <a:gd name="T101" fmla="*/ 21 h 21"/>
                <a:gd name="T102" fmla="*/ 3 w 7"/>
                <a:gd name="T103" fmla="*/ 20 h 21"/>
                <a:gd name="T104" fmla="*/ 4 w 7"/>
                <a:gd name="T105" fmla="*/ 20 h 21"/>
                <a:gd name="T106" fmla="*/ 3 w 7"/>
                <a:gd name="T107" fmla="*/ 19 h 21"/>
                <a:gd name="T108" fmla="*/ 4 w 7"/>
                <a:gd name="T109" fmla="*/ 17 h 21"/>
                <a:gd name="T110" fmla="*/ 5 w 7"/>
                <a:gd name="T1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" h="21">
                  <a:moveTo>
                    <a:pt x="5" y="17"/>
                  </a:moveTo>
                  <a:lnTo>
                    <a:pt x="6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2" name="Freeform 345">
              <a:extLst>
                <a:ext uri="{FF2B5EF4-FFF2-40B4-BE49-F238E27FC236}">
                  <a16:creationId xmlns:a16="http://schemas.microsoft.com/office/drawing/2014/main" id="{0346DB18-930A-C9F9-5379-E8909AC01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038" y="2763838"/>
              <a:ext cx="6350" cy="6350"/>
            </a:xfrm>
            <a:custGeom>
              <a:avLst/>
              <a:gdLst>
                <a:gd name="T0" fmla="*/ 2 w 4"/>
                <a:gd name="T1" fmla="*/ 2 h 4"/>
                <a:gd name="T2" fmla="*/ 1 w 4"/>
                <a:gd name="T3" fmla="*/ 0 h 4"/>
                <a:gd name="T4" fmla="*/ 1 w 4"/>
                <a:gd name="T5" fmla="*/ 0 h 4"/>
                <a:gd name="T6" fmla="*/ 1 w 4"/>
                <a:gd name="T7" fmla="*/ 1 h 4"/>
                <a:gd name="T8" fmla="*/ 0 w 4"/>
                <a:gd name="T9" fmla="*/ 0 h 4"/>
                <a:gd name="T10" fmla="*/ 0 w 4"/>
                <a:gd name="T11" fmla="*/ 1 h 4"/>
                <a:gd name="T12" fmla="*/ 0 w 4"/>
                <a:gd name="T13" fmla="*/ 2 h 4"/>
                <a:gd name="T14" fmla="*/ 0 w 4"/>
                <a:gd name="T15" fmla="*/ 3 h 4"/>
                <a:gd name="T16" fmla="*/ 1 w 4"/>
                <a:gd name="T17" fmla="*/ 3 h 4"/>
                <a:gd name="T18" fmla="*/ 1 w 4"/>
                <a:gd name="T19" fmla="*/ 3 h 4"/>
                <a:gd name="T20" fmla="*/ 1 w 4"/>
                <a:gd name="T21" fmla="*/ 2 h 4"/>
                <a:gd name="T22" fmla="*/ 1 w 4"/>
                <a:gd name="T23" fmla="*/ 3 h 4"/>
                <a:gd name="T24" fmla="*/ 1 w 4"/>
                <a:gd name="T25" fmla="*/ 3 h 4"/>
                <a:gd name="T26" fmla="*/ 2 w 4"/>
                <a:gd name="T27" fmla="*/ 4 h 4"/>
                <a:gd name="T28" fmla="*/ 3 w 4"/>
                <a:gd name="T29" fmla="*/ 4 h 4"/>
                <a:gd name="T30" fmla="*/ 4 w 4"/>
                <a:gd name="T31" fmla="*/ 4 h 4"/>
                <a:gd name="T32" fmla="*/ 4 w 4"/>
                <a:gd name="T33" fmla="*/ 3 h 4"/>
                <a:gd name="T34" fmla="*/ 3 w 4"/>
                <a:gd name="T35" fmla="*/ 3 h 4"/>
                <a:gd name="T36" fmla="*/ 2 w 4"/>
                <a:gd name="T37" fmla="*/ 3 h 4"/>
                <a:gd name="T38" fmla="*/ 3 w 4"/>
                <a:gd name="T39" fmla="*/ 2 h 4"/>
                <a:gd name="T40" fmla="*/ 2 w 4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3" name="Freeform 346">
              <a:extLst>
                <a:ext uri="{FF2B5EF4-FFF2-40B4-BE49-F238E27FC236}">
                  <a16:creationId xmlns:a16="http://schemas.microsoft.com/office/drawing/2014/main" id="{F716FABD-27DA-91EC-A56E-40982D43A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2768600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2 h 3"/>
                <a:gd name="T8" fmla="*/ 2 w 4"/>
                <a:gd name="T9" fmla="*/ 3 h 3"/>
                <a:gd name="T10" fmla="*/ 2 w 4"/>
                <a:gd name="T11" fmla="*/ 2 h 3"/>
                <a:gd name="T12" fmla="*/ 3 w 4"/>
                <a:gd name="T13" fmla="*/ 2 h 3"/>
                <a:gd name="T14" fmla="*/ 4 w 4"/>
                <a:gd name="T15" fmla="*/ 2 h 3"/>
                <a:gd name="T16" fmla="*/ 3 w 4"/>
                <a:gd name="T17" fmla="*/ 1 h 3"/>
                <a:gd name="T18" fmla="*/ 2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4" name="Freeform 347">
              <a:extLst>
                <a:ext uri="{FF2B5EF4-FFF2-40B4-BE49-F238E27FC236}">
                  <a16:creationId xmlns:a16="http://schemas.microsoft.com/office/drawing/2014/main" id="{27883962-D480-2110-92E7-1F8EFB46A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2673350"/>
              <a:ext cx="22225" cy="12700"/>
            </a:xfrm>
            <a:custGeom>
              <a:avLst/>
              <a:gdLst>
                <a:gd name="T0" fmla="*/ 11 w 14"/>
                <a:gd name="T1" fmla="*/ 0 h 8"/>
                <a:gd name="T2" fmla="*/ 9 w 14"/>
                <a:gd name="T3" fmla="*/ 1 h 8"/>
                <a:gd name="T4" fmla="*/ 9 w 14"/>
                <a:gd name="T5" fmla="*/ 1 h 8"/>
                <a:gd name="T6" fmla="*/ 8 w 14"/>
                <a:gd name="T7" fmla="*/ 1 h 8"/>
                <a:gd name="T8" fmla="*/ 8 w 14"/>
                <a:gd name="T9" fmla="*/ 1 h 8"/>
                <a:gd name="T10" fmla="*/ 7 w 14"/>
                <a:gd name="T11" fmla="*/ 1 h 8"/>
                <a:gd name="T12" fmla="*/ 5 w 14"/>
                <a:gd name="T13" fmla="*/ 1 h 8"/>
                <a:gd name="T14" fmla="*/ 4 w 14"/>
                <a:gd name="T15" fmla="*/ 1 h 8"/>
                <a:gd name="T16" fmla="*/ 3 w 14"/>
                <a:gd name="T17" fmla="*/ 2 h 8"/>
                <a:gd name="T18" fmla="*/ 2 w 14"/>
                <a:gd name="T19" fmla="*/ 2 h 8"/>
                <a:gd name="T20" fmla="*/ 1 w 14"/>
                <a:gd name="T21" fmla="*/ 3 h 8"/>
                <a:gd name="T22" fmla="*/ 1 w 14"/>
                <a:gd name="T23" fmla="*/ 4 h 8"/>
                <a:gd name="T24" fmla="*/ 1 w 14"/>
                <a:gd name="T25" fmla="*/ 5 h 8"/>
                <a:gd name="T26" fmla="*/ 0 w 14"/>
                <a:gd name="T27" fmla="*/ 6 h 8"/>
                <a:gd name="T28" fmla="*/ 0 w 14"/>
                <a:gd name="T29" fmla="*/ 7 h 8"/>
                <a:gd name="T30" fmla="*/ 0 w 14"/>
                <a:gd name="T31" fmla="*/ 8 h 8"/>
                <a:gd name="T32" fmla="*/ 0 w 14"/>
                <a:gd name="T33" fmla="*/ 8 h 8"/>
                <a:gd name="T34" fmla="*/ 2 w 14"/>
                <a:gd name="T35" fmla="*/ 8 h 8"/>
                <a:gd name="T36" fmla="*/ 3 w 14"/>
                <a:gd name="T37" fmla="*/ 8 h 8"/>
                <a:gd name="T38" fmla="*/ 4 w 14"/>
                <a:gd name="T39" fmla="*/ 7 h 8"/>
                <a:gd name="T40" fmla="*/ 5 w 14"/>
                <a:gd name="T41" fmla="*/ 6 h 8"/>
                <a:gd name="T42" fmla="*/ 6 w 14"/>
                <a:gd name="T43" fmla="*/ 6 h 8"/>
                <a:gd name="T44" fmla="*/ 9 w 14"/>
                <a:gd name="T45" fmla="*/ 5 h 8"/>
                <a:gd name="T46" fmla="*/ 12 w 14"/>
                <a:gd name="T47" fmla="*/ 1 h 8"/>
                <a:gd name="T48" fmla="*/ 13 w 14"/>
                <a:gd name="T49" fmla="*/ 1 h 8"/>
                <a:gd name="T50" fmla="*/ 14 w 14"/>
                <a:gd name="T51" fmla="*/ 0 h 8"/>
                <a:gd name="T52" fmla="*/ 12 w 14"/>
                <a:gd name="T53" fmla="*/ 0 h 8"/>
                <a:gd name="T54" fmla="*/ 11 w 14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" h="8">
                  <a:moveTo>
                    <a:pt x="11" y="0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9" y="5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5" name="Freeform 348">
              <a:extLst>
                <a:ext uri="{FF2B5EF4-FFF2-40B4-BE49-F238E27FC236}">
                  <a16:creationId xmlns:a16="http://schemas.microsoft.com/office/drawing/2014/main" id="{9A2CA851-F9BA-51F5-A0C5-FB4B5CD4E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2752725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2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6" name="Freeform 349">
              <a:extLst>
                <a:ext uri="{FF2B5EF4-FFF2-40B4-BE49-F238E27FC236}">
                  <a16:creationId xmlns:a16="http://schemas.microsoft.com/office/drawing/2014/main" id="{D5C19F11-DCD0-9ED3-AE41-CC0CCB70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463" y="2840038"/>
              <a:ext cx="11112" cy="6350"/>
            </a:xfrm>
            <a:custGeom>
              <a:avLst/>
              <a:gdLst>
                <a:gd name="T0" fmla="*/ 2 w 7"/>
                <a:gd name="T1" fmla="*/ 4 h 4"/>
                <a:gd name="T2" fmla="*/ 2 w 7"/>
                <a:gd name="T3" fmla="*/ 3 h 4"/>
                <a:gd name="T4" fmla="*/ 3 w 7"/>
                <a:gd name="T5" fmla="*/ 3 h 4"/>
                <a:gd name="T6" fmla="*/ 3 w 7"/>
                <a:gd name="T7" fmla="*/ 2 h 4"/>
                <a:gd name="T8" fmla="*/ 4 w 7"/>
                <a:gd name="T9" fmla="*/ 2 h 4"/>
                <a:gd name="T10" fmla="*/ 5 w 7"/>
                <a:gd name="T11" fmla="*/ 2 h 4"/>
                <a:gd name="T12" fmla="*/ 6 w 7"/>
                <a:gd name="T13" fmla="*/ 2 h 4"/>
                <a:gd name="T14" fmla="*/ 6 w 7"/>
                <a:gd name="T15" fmla="*/ 1 h 4"/>
                <a:gd name="T16" fmla="*/ 7 w 7"/>
                <a:gd name="T17" fmla="*/ 1 h 4"/>
                <a:gd name="T18" fmla="*/ 7 w 7"/>
                <a:gd name="T19" fmla="*/ 0 h 4"/>
                <a:gd name="T20" fmla="*/ 6 w 7"/>
                <a:gd name="T21" fmla="*/ 0 h 4"/>
                <a:gd name="T22" fmla="*/ 5 w 7"/>
                <a:gd name="T23" fmla="*/ 1 h 4"/>
                <a:gd name="T24" fmla="*/ 4 w 7"/>
                <a:gd name="T25" fmla="*/ 1 h 4"/>
                <a:gd name="T26" fmla="*/ 3 w 7"/>
                <a:gd name="T27" fmla="*/ 1 h 4"/>
                <a:gd name="T28" fmla="*/ 2 w 7"/>
                <a:gd name="T29" fmla="*/ 1 h 4"/>
                <a:gd name="T30" fmla="*/ 2 w 7"/>
                <a:gd name="T31" fmla="*/ 2 h 4"/>
                <a:gd name="T32" fmla="*/ 1 w 7"/>
                <a:gd name="T33" fmla="*/ 2 h 4"/>
                <a:gd name="T34" fmla="*/ 0 w 7"/>
                <a:gd name="T35" fmla="*/ 3 h 4"/>
                <a:gd name="T36" fmla="*/ 1 w 7"/>
                <a:gd name="T37" fmla="*/ 3 h 4"/>
                <a:gd name="T38" fmla="*/ 1 w 7"/>
                <a:gd name="T39" fmla="*/ 4 h 4"/>
                <a:gd name="T40" fmla="*/ 2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2" y="4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7" name="Freeform 350">
              <a:extLst>
                <a:ext uri="{FF2B5EF4-FFF2-40B4-BE49-F238E27FC236}">
                  <a16:creationId xmlns:a16="http://schemas.microsoft.com/office/drawing/2014/main" id="{B40ED492-D9F6-CC8F-B28F-08A701FB9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6" y="2881313"/>
              <a:ext cx="6350" cy="4763"/>
            </a:xfrm>
            <a:custGeom>
              <a:avLst/>
              <a:gdLst>
                <a:gd name="T0" fmla="*/ 3 w 4"/>
                <a:gd name="T1" fmla="*/ 0 h 3"/>
                <a:gd name="T2" fmla="*/ 2 w 4"/>
                <a:gd name="T3" fmla="*/ 0 h 3"/>
                <a:gd name="T4" fmla="*/ 1 w 4"/>
                <a:gd name="T5" fmla="*/ 0 h 3"/>
                <a:gd name="T6" fmla="*/ 0 w 4"/>
                <a:gd name="T7" fmla="*/ 0 h 3"/>
                <a:gd name="T8" fmla="*/ 0 w 4"/>
                <a:gd name="T9" fmla="*/ 1 h 3"/>
                <a:gd name="T10" fmla="*/ 1 w 4"/>
                <a:gd name="T11" fmla="*/ 2 h 3"/>
                <a:gd name="T12" fmla="*/ 2 w 4"/>
                <a:gd name="T13" fmla="*/ 2 h 3"/>
                <a:gd name="T14" fmla="*/ 4 w 4"/>
                <a:gd name="T15" fmla="*/ 3 h 3"/>
                <a:gd name="T16" fmla="*/ 4 w 4"/>
                <a:gd name="T17" fmla="*/ 2 h 3"/>
                <a:gd name="T18" fmla="*/ 3 w 4"/>
                <a:gd name="T19" fmla="*/ 2 h 3"/>
                <a:gd name="T20" fmla="*/ 3 w 4"/>
                <a:gd name="T21" fmla="*/ 1 h 3"/>
                <a:gd name="T22" fmla="*/ 3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8" name="Freeform 351">
              <a:extLst>
                <a:ext uri="{FF2B5EF4-FFF2-40B4-BE49-F238E27FC236}">
                  <a16:creationId xmlns:a16="http://schemas.microsoft.com/office/drawing/2014/main" id="{617B13AB-66B8-C5A2-A55C-0EECF1D7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2698750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9" name="Freeform 352">
              <a:extLst>
                <a:ext uri="{FF2B5EF4-FFF2-40B4-BE49-F238E27FC236}">
                  <a16:creationId xmlns:a16="http://schemas.microsoft.com/office/drawing/2014/main" id="{84889329-54A3-B78E-0D55-5D35BB6EF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001" y="2708275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1 w 4"/>
                <a:gd name="T5" fmla="*/ 1 h 4"/>
                <a:gd name="T6" fmla="*/ 1 w 4"/>
                <a:gd name="T7" fmla="*/ 2 h 4"/>
                <a:gd name="T8" fmla="*/ 0 w 4"/>
                <a:gd name="T9" fmla="*/ 3 h 4"/>
                <a:gd name="T10" fmla="*/ 1 w 4"/>
                <a:gd name="T11" fmla="*/ 3 h 4"/>
                <a:gd name="T12" fmla="*/ 0 w 4"/>
                <a:gd name="T13" fmla="*/ 4 h 4"/>
                <a:gd name="T14" fmla="*/ 1 w 4"/>
                <a:gd name="T15" fmla="*/ 4 h 4"/>
                <a:gd name="T16" fmla="*/ 2 w 4"/>
                <a:gd name="T17" fmla="*/ 4 h 4"/>
                <a:gd name="T18" fmla="*/ 2 w 4"/>
                <a:gd name="T19" fmla="*/ 4 h 4"/>
                <a:gd name="T20" fmla="*/ 2 w 4"/>
                <a:gd name="T21" fmla="*/ 4 h 4"/>
                <a:gd name="T22" fmla="*/ 3 w 4"/>
                <a:gd name="T23" fmla="*/ 4 h 4"/>
                <a:gd name="T24" fmla="*/ 3 w 4"/>
                <a:gd name="T25" fmla="*/ 4 h 4"/>
                <a:gd name="T26" fmla="*/ 3 w 4"/>
                <a:gd name="T27" fmla="*/ 3 h 4"/>
                <a:gd name="T28" fmla="*/ 4 w 4"/>
                <a:gd name="T29" fmla="*/ 3 h 4"/>
                <a:gd name="T30" fmla="*/ 4 w 4"/>
                <a:gd name="T31" fmla="*/ 2 h 4"/>
                <a:gd name="T32" fmla="*/ 4 w 4"/>
                <a:gd name="T33" fmla="*/ 1 h 4"/>
                <a:gd name="T34" fmla="*/ 4 w 4"/>
                <a:gd name="T35" fmla="*/ 0 h 4"/>
                <a:gd name="T36" fmla="*/ 3 w 4"/>
                <a:gd name="T37" fmla="*/ 0 h 4"/>
                <a:gd name="T38" fmla="*/ 2 w 4"/>
                <a:gd name="T3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0" name="Freeform 353">
              <a:extLst>
                <a:ext uri="{FF2B5EF4-FFF2-40B4-BE49-F238E27FC236}">
                  <a16:creationId xmlns:a16="http://schemas.microsoft.com/office/drawing/2014/main" id="{15EDDDE1-55C8-F60A-AD73-3733758A2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1" y="2697163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0 h 2"/>
                <a:gd name="T16" fmla="*/ 1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1" name="Freeform 354">
              <a:extLst>
                <a:ext uri="{FF2B5EF4-FFF2-40B4-BE49-F238E27FC236}">
                  <a16:creationId xmlns:a16="http://schemas.microsoft.com/office/drawing/2014/main" id="{4139789D-109C-2DA5-48AF-DD8C6E1ED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2662238"/>
              <a:ext cx="28575" cy="12700"/>
            </a:xfrm>
            <a:custGeom>
              <a:avLst/>
              <a:gdLst>
                <a:gd name="T0" fmla="*/ 13 w 18"/>
                <a:gd name="T1" fmla="*/ 4 h 8"/>
                <a:gd name="T2" fmla="*/ 11 w 18"/>
                <a:gd name="T3" fmla="*/ 2 h 8"/>
                <a:gd name="T4" fmla="*/ 11 w 18"/>
                <a:gd name="T5" fmla="*/ 2 h 8"/>
                <a:gd name="T6" fmla="*/ 10 w 18"/>
                <a:gd name="T7" fmla="*/ 1 h 8"/>
                <a:gd name="T8" fmla="*/ 9 w 18"/>
                <a:gd name="T9" fmla="*/ 1 h 8"/>
                <a:gd name="T10" fmla="*/ 8 w 18"/>
                <a:gd name="T11" fmla="*/ 0 h 8"/>
                <a:gd name="T12" fmla="*/ 6 w 18"/>
                <a:gd name="T13" fmla="*/ 0 h 8"/>
                <a:gd name="T14" fmla="*/ 3 w 18"/>
                <a:gd name="T15" fmla="*/ 2 h 8"/>
                <a:gd name="T16" fmla="*/ 3 w 18"/>
                <a:gd name="T17" fmla="*/ 3 h 8"/>
                <a:gd name="T18" fmla="*/ 2 w 18"/>
                <a:gd name="T19" fmla="*/ 3 h 8"/>
                <a:gd name="T20" fmla="*/ 1 w 18"/>
                <a:gd name="T21" fmla="*/ 3 h 8"/>
                <a:gd name="T22" fmla="*/ 0 w 18"/>
                <a:gd name="T23" fmla="*/ 3 h 8"/>
                <a:gd name="T24" fmla="*/ 0 w 18"/>
                <a:gd name="T25" fmla="*/ 4 h 8"/>
                <a:gd name="T26" fmla="*/ 0 w 18"/>
                <a:gd name="T27" fmla="*/ 6 h 8"/>
                <a:gd name="T28" fmla="*/ 0 w 18"/>
                <a:gd name="T29" fmla="*/ 7 h 8"/>
                <a:gd name="T30" fmla="*/ 1 w 18"/>
                <a:gd name="T31" fmla="*/ 7 h 8"/>
                <a:gd name="T32" fmla="*/ 2 w 18"/>
                <a:gd name="T33" fmla="*/ 7 h 8"/>
                <a:gd name="T34" fmla="*/ 2 w 18"/>
                <a:gd name="T35" fmla="*/ 7 h 8"/>
                <a:gd name="T36" fmla="*/ 3 w 18"/>
                <a:gd name="T37" fmla="*/ 6 h 8"/>
                <a:gd name="T38" fmla="*/ 3 w 18"/>
                <a:gd name="T39" fmla="*/ 6 h 8"/>
                <a:gd name="T40" fmla="*/ 4 w 18"/>
                <a:gd name="T41" fmla="*/ 6 h 8"/>
                <a:gd name="T42" fmla="*/ 5 w 18"/>
                <a:gd name="T43" fmla="*/ 6 h 8"/>
                <a:gd name="T44" fmla="*/ 5 w 18"/>
                <a:gd name="T45" fmla="*/ 7 h 8"/>
                <a:gd name="T46" fmla="*/ 6 w 18"/>
                <a:gd name="T47" fmla="*/ 7 h 8"/>
                <a:gd name="T48" fmla="*/ 6 w 18"/>
                <a:gd name="T49" fmla="*/ 7 h 8"/>
                <a:gd name="T50" fmla="*/ 6 w 18"/>
                <a:gd name="T51" fmla="*/ 7 h 8"/>
                <a:gd name="T52" fmla="*/ 7 w 18"/>
                <a:gd name="T53" fmla="*/ 8 h 8"/>
                <a:gd name="T54" fmla="*/ 7 w 18"/>
                <a:gd name="T55" fmla="*/ 8 h 8"/>
                <a:gd name="T56" fmla="*/ 10 w 18"/>
                <a:gd name="T57" fmla="*/ 8 h 8"/>
                <a:gd name="T58" fmla="*/ 11 w 18"/>
                <a:gd name="T59" fmla="*/ 8 h 8"/>
                <a:gd name="T60" fmla="*/ 11 w 18"/>
                <a:gd name="T61" fmla="*/ 8 h 8"/>
                <a:gd name="T62" fmla="*/ 11 w 18"/>
                <a:gd name="T63" fmla="*/ 7 h 8"/>
                <a:gd name="T64" fmla="*/ 15 w 18"/>
                <a:gd name="T65" fmla="*/ 6 h 8"/>
                <a:gd name="T66" fmla="*/ 17 w 18"/>
                <a:gd name="T67" fmla="*/ 6 h 8"/>
                <a:gd name="T68" fmla="*/ 18 w 18"/>
                <a:gd name="T69" fmla="*/ 6 h 8"/>
                <a:gd name="T70" fmla="*/ 18 w 18"/>
                <a:gd name="T71" fmla="*/ 5 h 8"/>
                <a:gd name="T72" fmla="*/ 17 w 18"/>
                <a:gd name="T73" fmla="*/ 5 h 8"/>
                <a:gd name="T74" fmla="*/ 17 w 18"/>
                <a:gd name="T75" fmla="*/ 4 h 8"/>
                <a:gd name="T76" fmla="*/ 17 w 18"/>
                <a:gd name="T77" fmla="*/ 3 h 8"/>
                <a:gd name="T78" fmla="*/ 18 w 18"/>
                <a:gd name="T79" fmla="*/ 3 h 8"/>
                <a:gd name="T80" fmla="*/ 16 w 18"/>
                <a:gd name="T81" fmla="*/ 2 h 8"/>
                <a:gd name="T82" fmla="*/ 15 w 18"/>
                <a:gd name="T83" fmla="*/ 2 h 8"/>
                <a:gd name="T84" fmla="*/ 15 w 18"/>
                <a:gd name="T85" fmla="*/ 1 h 8"/>
                <a:gd name="T86" fmla="*/ 14 w 18"/>
                <a:gd name="T87" fmla="*/ 2 h 8"/>
                <a:gd name="T88" fmla="*/ 13 w 18"/>
                <a:gd name="T89" fmla="*/ 2 h 8"/>
                <a:gd name="T90" fmla="*/ 14 w 18"/>
                <a:gd name="T91" fmla="*/ 3 h 8"/>
                <a:gd name="T92" fmla="*/ 14 w 18"/>
                <a:gd name="T93" fmla="*/ 4 h 8"/>
                <a:gd name="T94" fmla="*/ 13 w 18"/>
                <a:gd name="T9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" h="8">
                  <a:moveTo>
                    <a:pt x="13" y="4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2" name="Freeform 355">
              <a:extLst>
                <a:ext uri="{FF2B5EF4-FFF2-40B4-BE49-F238E27FC236}">
                  <a16:creationId xmlns:a16="http://schemas.microsoft.com/office/drawing/2014/main" id="{80AB9F39-418A-CB2C-51A8-B4B5A7C5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700338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3" name="Freeform 356">
              <a:extLst>
                <a:ext uri="{FF2B5EF4-FFF2-40B4-BE49-F238E27FC236}">
                  <a16:creationId xmlns:a16="http://schemas.microsoft.com/office/drawing/2014/main" id="{BA680645-EC9E-09E0-C0A2-83FFA1490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541588"/>
              <a:ext cx="47625" cy="33338"/>
            </a:xfrm>
            <a:custGeom>
              <a:avLst/>
              <a:gdLst>
                <a:gd name="T0" fmla="*/ 8 w 30"/>
                <a:gd name="T1" fmla="*/ 6 h 21"/>
                <a:gd name="T2" fmla="*/ 6 w 30"/>
                <a:gd name="T3" fmla="*/ 6 h 21"/>
                <a:gd name="T4" fmla="*/ 4 w 30"/>
                <a:gd name="T5" fmla="*/ 5 h 21"/>
                <a:gd name="T6" fmla="*/ 2 w 30"/>
                <a:gd name="T7" fmla="*/ 7 h 21"/>
                <a:gd name="T8" fmla="*/ 1 w 30"/>
                <a:gd name="T9" fmla="*/ 7 h 21"/>
                <a:gd name="T10" fmla="*/ 1 w 30"/>
                <a:gd name="T11" fmla="*/ 9 h 21"/>
                <a:gd name="T12" fmla="*/ 0 w 30"/>
                <a:gd name="T13" fmla="*/ 10 h 21"/>
                <a:gd name="T14" fmla="*/ 1 w 30"/>
                <a:gd name="T15" fmla="*/ 11 h 21"/>
                <a:gd name="T16" fmla="*/ 3 w 30"/>
                <a:gd name="T17" fmla="*/ 13 h 21"/>
                <a:gd name="T18" fmla="*/ 4 w 30"/>
                <a:gd name="T19" fmla="*/ 14 h 21"/>
                <a:gd name="T20" fmla="*/ 8 w 30"/>
                <a:gd name="T21" fmla="*/ 15 h 21"/>
                <a:gd name="T22" fmla="*/ 10 w 30"/>
                <a:gd name="T23" fmla="*/ 15 h 21"/>
                <a:gd name="T24" fmla="*/ 13 w 30"/>
                <a:gd name="T25" fmla="*/ 12 h 21"/>
                <a:gd name="T26" fmla="*/ 14 w 30"/>
                <a:gd name="T27" fmla="*/ 10 h 21"/>
                <a:gd name="T28" fmla="*/ 14 w 30"/>
                <a:gd name="T29" fmla="*/ 9 h 21"/>
                <a:gd name="T30" fmla="*/ 15 w 30"/>
                <a:gd name="T31" fmla="*/ 9 h 21"/>
                <a:gd name="T32" fmla="*/ 17 w 30"/>
                <a:gd name="T33" fmla="*/ 10 h 21"/>
                <a:gd name="T34" fmla="*/ 15 w 30"/>
                <a:gd name="T35" fmla="*/ 12 h 21"/>
                <a:gd name="T36" fmla="*/ 14 w 30"/>
                <a:gd name="T37" fmla="*/ 14 h 21"/>
                <a:gd name="T38" fmla="*/ 14 w 30"/>
                <a:gd name="T39" fmla="*/ 15 h 21"/>
                <a:gd name="T40" fmla="*/ 12 w 30"/>
                <a:gd name="T41" fmla="*/ 15 h 21"/>
                <a:gd name="T42" fmla="*/ 10 w 30"/>
                <a:gd name="T43" fmla="*/ 15 h 21"/>
                <a:gd name="T44" fmla="*/ 11 w 30"/>
                <a:gd name="T45" fmla="*/ 16 h 21"/>
                <a:gd name="T46" fmla="*/ 13 w 30"/>
                <a:gd name="T47" fmla="*/ 18 h 21"/>
                <a:gd name="T48" fmla="*/ 15 w 30"/>
                <a:gd name="T49" fmla="*/ 18 h 21"/>
                <a:gd name="T50" fmla="*/ 17 w 30"/>
                <a:gd name="T51" fmla="*/ 19 h 21"/>
                <a:gd name="T52" fmla="*/ 21 w 30"/>
                <a:gd name="T53" fmla="*/ 20 h 21"/>
                <a:gd name="T54" fmla="*/ 23 w 30"/>
                <a:gd name="T55" fmla="*/ 21 h 21"/>
                <a:gd name="T56" fmla="*/ 26 w 30"/>
                <a:gd name="T57" fmla="*/ 20 h 21"/>
                <a:gd name="T58" fmla="*/ 27 w 30"/>
                <a:gd name="T59" fmla="*/ 19 h 21"/>
                <a:gd name="T60" fmla="*/ 25 w 30"/>
                <a:gd name="T61" fmla="*/ 16 h 21"/>
                <a:gd name="T62" fmla="*/ 23 w 30"/>
                <a:gd name="T63" fmla="*/ 15 h 21"/>
                <a:gd name="T64" fmla="*/ 25 w 30"/>
                <a:gd name="T65" fmla="*/ 15 h 21"/>
                <a:gd name="T66" fmla="*/ 26 w 30"/>
                <a:gd name="T67" fmla="*/ 16 h 21"/>
                <a:gd name="T68" fmla="*/ 26 w 30"/>
                <a:gd name="T69" fmla="*/ 18 h 21"/>
                <a:gd name="T70" fmla="*/ 27 w 30"/>
                <a:gd name="T71" fmla="*/ 18 h 21"/>
                <a:gd name="T72" fmla="*/ 29 w 30"/>
                <a:gd name="T73" fmla="*/ 18 h 21"/>
                <a:gd name="T74" fmla="*/ 30 w 30"/>
                <a:gd name="T75" fmla="*/ 18 h 21"/>
                <a:gd name="T76" fmla="*/ 29 w 30"/>
                <a:gd name="T77" fmla="*/ 16 h 21"/>
                <a:gd name="T78" fmla="*/ 28 w 30"/>
                <a:gd name="T79" fmla="*/ 14 h 21"/>
                <a:gd name="T80" fmla="*/ 27 w 30"/>
                <a:gd name="T81" fmla="*/ 13 h 21"/>
                <a:gd name="T82" fmla="*/ 27 w 30"/>
                <a:gd name="T83" fmla="*/ 12 h 21"/>
                <a:gd name="T84" fmla="*/ 25 w 30"/>
                <a:gd name="T85" fmla="*/ 11 h 21"/>
                <a:gd name="T86" fmla="*/ 23 w 30"/>
                <a:gd name="T87" fmla="*/ 8 h 21"/>
                <a:gd name="T88" fmla="*/ 21 w 30"/>
                <a:gd name="T89" fmla="*/ 6 h 21"/>
                <a:gd name="T90" fmla="*/ 23 w 30"/>
                <a:gd name="T91" fmla="*/ 3 h 21"/>
                <a:gd name="T92" fmla="*/ 21 w 30"/>
                <a:gd name="T93" fmla="*/ 2 h 21"/>
                <a:gd name="T94" fmla="*/ 20 w 30"/>
                <a:gd name="T95" fmla="*/ 1 h 21"/>
                <a:gd name="T96" fmla="*/ 13 w 30"/>
                <a:gd name="T97" fmla="*/ 1 h 21"/>
                <a:gd name="T98" fmla="*/ 14 w 30"/>
                <a:gd name="T99" fmla="*/ 3 h 21"/>
                <a:gd name="T100" fmla="*/ 12 w 30"/>
                <a:gd name="T101" fmla="*/ 4 h 21"/>
                <a:gd name="T102" fmla="*/ 10 w 30"/>
                <a:gd name="T103" fmla="*/ 5 h 21"/>
                <a:gd name="T104" fmla="*/ 9 w 30"/>
                <a:gd name="T10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21">
                  <a:moveTo>
                    <a:pt x="8" y="5"/>
                  </a:move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9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7" y="19"/>
                  </a:lnTo>
                  <a:lnTo>
                    <a:pt x="26" y="18"/>
                  </a:lnTo>
                  <a:lnTo>
                    <a:pt x="25" y="16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29" y="16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9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4" name="Freeform 357">
              <a:extLst>
                <a:ext uri="{FF2B5EF4-FFF2-40B4-BE49-F238E27FC236}">
                  <a16:creationId xmlns:a16="http://schemas.microsoft.com/office/drawing/2014/main" id="{00C7218E-8CD5-391D-6BC7-B6F88FEE1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438" y="2730500"/>
              <a:ext cx="3175" cy="317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0 w 2"/>
                <a:gd name="T15" fmla="*/ 2 h 2"/>
                <a:gd name="T16" fmla="*/ 1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5" name="Freeform 358">
              <a:extLst>
                <a:ext uri="{FF2B5EF4-FFF2-40B4-BE49-F238E27FC236}">
                  <a16:creationId xmlns:a16="http://schemas.microsoft.com/office/drawing/2014/main" id="{BDE2D07A-606E-E35E-1F65-1565D734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401" y="2654300"/>
              <a:ext cx="25400" cy="20638"/>
            </a:xfrm>
            <a:custGeom>
              <a:avLst/>
              <a:gdLst>
                <a:gd name="T0" fmla="*/ 8 w 16"/>
                <a:gd name="T1" fmla="*/ 4 h 13"/>
                <a:gd name="T2" fmla="*/ 7 w 16"/>
                <a:gd name="T3" fmla="*/ 4 h 13"/>
                <a:gd name="T4" fmla="*/ 6 w 16"/>
                <a:gd name="T5" fmla="*/ 4 h 13"/>
                <a:gd name="T6" fmla="*/ 5 w 16"/>
                <a:gd name="T7" fmla="*/ 3 h 13"/>
                <a:gd name="T8" fmla="*/ 5 w 16"/>
                <a:gd name="T9" fmla="*/ 1 h 13"/>
                <a:gd name="T10" fmla="*/ 4 w 16"/>
                <a:gd name="T11" fmla="*/ 1 h 13"/>
                <a:gd name="T12" fmla="*/ 4 w 16"/>
                <a:gd name="T13" fmla="*/ 0 h 13"/>
                <a:gd name="T14" fmla="*/ 3 w 16"/>
                <a:gd name="T15" fmla="*/ 0 h 13"/>
                <a:gd name="T16" fmla="*/ 2 w 16"/>
                <a:gd name="T17" fmla="*/ 1 h 13"/>
                <a:gd name="T18" fmla="*/ 0 w 16"/>
                <a:gd name="T19" fmla="*/ 4 h 13"/>
                <a:gd name="T20" fmla="*/ 1 w 16"/>
                <a:gd name="T21" fmla="*/ 4 h 13"/>
                <a:gd name="T22" fmla="*/ 1 w 16"/>
                <a:gd name="T23" fmla="*/ 4 h 13"/>
                <a:gd name="T24" fmla="*/ 0 w 16"/>
                <a:gd name="T25" fmla="*/ 5 h 13"/>
                <a:gd name="T26" fmla="*/ 1 w 16"/>
                <a:gd name="T27" fmla="*/ 6 h 13"/>
                <a:gd name="T28" fmla="*/ 3 w 16"/>
                <a:gd name="T29" fmla="*/ 8 h 13"/>
                <a:gd name="T30" fmla="*/ 4 w 16"/>
                <a:gd name="T31" fmla="*/ 9 h 13"/>
                <a:gd name="T32" fmla="*/ 4 w 16"/>
                <a:gd name="T33" fmla="*/ 10 h 13"/>
                <a:gd name="T34" fmla="*/ 5 w 16"/>
                <a:gd name="T35" fmla="*/ 11 h 13"/>
                <a:gd name="T36" fmla="*/ 7 w 16"/>
                <a:gd name="T37" fmla="*/ 12 h 13"/>
                <a:gd name="T38" fmla="*/ 8 w 16"/>
                <a:gd name="T39" fmla="*/ 13 h 13"/>
                <a:gd name="T40" fmla="*/ 9 w 16"/>
                <a:gd name="T41" fmla="*/ 13 h 13"/>
                <a:gd name="T42" fmla="*/ 10 w 16"/>
                <a:gd name="T43" fmla="*/ 13 h 13"/>
                <a:gd name="T44" fmla="*/ 10 w 16"/>
                <a:gd name="T45" fmla="*/ 12 h 13"/>
                <a:gd name="T46" fmla="*/ 9 w 16"/>
                <a:gd name="T47" fmla="*/ 12 h 13"/>
                <a:gd name="T48" fmla="*/ 10 w 16"/>
                <a:gd name="T49" fmla="*/ 11 h 13"/>
                <a:gd name="T50" fmla="*/ 11 w 16"/>
                <a:gd name="T51" fmla="*/ 10 h 13"/>
                <a:gd name="T52" fmla="*/ 13 w 16"/>
                <a:gd name="T53" fmla="*/ 10 h 13"/>
                <a:gd name="T54" fmla="*/ 14 w 16"/>
                <a:gd name="T55" fmla="*/ 10 h 13"/>
                <a:gd name="T56" fmla="*/ 15 w 16"/>
                <a:gd name="T57" fmla="*/ 11 h 13"/>
                <a:gd name="T58" fmla="*/ 16 w 16"/>
                <a:gd name="T59" fmla="*/ 12 h 13"/>
                <a:gd name="T60" fmla="*/ 16 w 16"/>
                <a:gd name="T61" fmla="*/ 10 h 13"/>
                <a:gd name="T62" fmla="*/ 13 w 16"/>
                <a:gd name="T63" fmla="*/ 8 h 13"/>
                <a:gd name="T64" fmla="*/ 12 w 16"/>
                <a:gd name="T65" fmla="*/ 7 h 13"/>
                <a:gd name="T66" fmla="*/ 11 w 16"/>
                <a:gd name="T67" fmla="*/ 5 h 13"/>
                <a:gd name="T68" fmla="*/ 10 w 16"/>
                <a:gd name="T69" fmla="*/ 4 h 13"/>
                <a:gd name="T70" fmla="*/ 8 w 16"/>
                <a:gd name="T7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13">
                  <a:moveTo>
                    <a:pt x="8" y="4"/>
                  </a:moveTo>
                  <a:lnTo>
                    <a:pt x="7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11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6" name="Freeform 359">
              <a:extLst>
                <a:ext uri="{FF2B5EF4-FFF2-40B4-BE49-F238E27FC236}">
                  <a16:creationId xmlns:a16="http://schemas.microsoft.com/office/drawing/2014/main" id="{96DE1EBF-81D8-9CC0-6D99-80F449007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6" y="2686050"/>
              <a:ext cx="9525" cy="7938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1 h 5"/>
                <a:gd name="T4" fmla="*/ 3 w 6"/>
                <a:gd name="T5" fmla="*/ 1 h 5"/>
                <a:gd name="T6" fmla="*/ 2 w 6"/>
                <a:gd name="T7" fmla="*/ 1 h 5"/>
                <a:gd name="T8" fmla="*/ 2 w 6"/>
                <a:gd name="T9" fmla="*/ 1 h 5"/>
                <a:gd name="T10" fmla="*/ 2 w 6"/>
                <a:gd name="T11" fmla="*/ 2 h 5"/>
                <a:gd name="T12" fmla="*/ 1 w 6"/>
                <a:gd name="T13" fmla="*/ 0 h 5"/>
                <a:gd name="T14" fmla="*/ 0 w 6"/>
                <a:gd name="T15" fmla="*/ 1 h 5"/>
                <a:gd name="T16" fmla="*/ 0 w 6"/>
                <a:gd name="T17" fmla="*/ 1 h 5"/>
                <a:gd name="T18" fmla="*/ 0 w 6"/>
                <a:gd name="T19" fmla="*/ 1 h 5"/>
                <a:gd name="T20" fmla="*/ 0 w 6"/>
                <a:gd name="T21" fmla="*/ 1 h 5"/>
                <a:gd name="T22" fmla="*/ 0 w 6"/>
                <a:gd name="T23" fmla="*/ 2 h 5"/>
                <a:gd name="T24" fmla="*/ 0 w 6"/>
                <a:gd name="T25" fmla="*/ 3 h 5"/>
                <a:gd name="T26" fmla="*/ 0 w 6"/>
                <a:gd name="T27" fmla="*/ 3 h 5"/>
                <a:gd name="T28" fmla="*/ 0 w 6"/>
                <a:gd name="T29" fmla="*/ 4 h 5"/>
                <a:gd name="T30" fmla="*/ 0 w 6"/>
                <a:gd name="T31" fmla="*/ 5 h 5"/>
                <a:gd name="T32" fmla="*/ 2 w 6"/>
                <a:gd name="T33" fmla="*/ 4 h 5"/>
                <a:gd name="T34" fmla="*/ 3 w 6"/>
                <a:gd name="T35" fmla="*/ 4 h 5"/>
                <a:gd name="T36" fmla="*/ 3 w 6"/>
                <a:gd name="T37" fmla="*/ 3 h 5"/>
                <a:gd name="T38" fmla="*/ 4 w 6"/>
                <a:gd name="T39" fmla="*/ 3 h 5"/>
                <a:gd name="T40" fmla="*/ 5 w 6"/>
                <a:gd name="T41" fmla="*/ 3 h 5"/>
                <a:gd name="T42" fmla="*/ 6 w 6"/>
                <a:gd name="T43" fmla="*/ 3 h 5"/>
                <a:gd name="T44" fmla="*/ 6 w 6"/>
                <a:gd name="T45" fmla="*/ 2 h 5"/>
                <a:gd name="T46" fmla="*/ 6 w 6"/>
                <a:gd name="T47" fmla="*/ 1 h 5"/>
                <a:gd name="T48" fmla="*/ 5 w 6"/>
                <a:gd name="T49" fmla="*/ 1 h 5"/>
                <a:gd name="T50" fmla="*/ 4 w 6"/>
                <a:gd name="T5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7" name="Freeform 360">
              <a:extLst>
                <a:ext uri="{FF2B5EF4-FFF2-40B4-BE49-F238E27FC236}">
                  <a16:creationId xmlns:a16="http://schemas.microsoft.com/office/drawing/2014/main" id="{735D54E4-F6EC-FDA7-BE4F-7B114D6B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863" y="2603500"/>
              <a:ext cx="4762" cy="3175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2 w 3"/>
                <a:gd name="T5" fmla="*/ 1 h 2"/>
                <a:gd name="T6" fmla="*/ 3 w 3"/>
                <a:gd name="T7" fmla="*/ 0 h 2"/>
                <a:gd name="T8" fmla="*/ 2 w 3"/>
                <a:gd name="T9" fmla="*/ 0 h 2"/>
                <a:gd name="T10" fmla="*/ 0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8" name="Freeform 361">
              <a:extLst>
                <a:ext uri="{FF2B5EF4-FFF2-40B4-BE49-F238E27FC236}">
                  <a16:creationId xmlns:a16="http://schemas.microsoft.com/office/drawing/2014/main" id="{F6C1043C-3F35-E236-CD4F-D326F1E9F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663" y="27416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9" name="Freeform 362">
              <a:extLst>
                <a:ext uri="{FF2B5EF4-FFF2-40B4-BE49-F238E27FC236}">
                  <a16:creationId xmlns:a16="http://schemas.microsoft.com/office/drawing/2014/main" id="{DB7CCB1D-04E7-8026-8715-38315BB10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951" y="26289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0" name="Freeform 363">
              <a:extLst>
                <a:ext uri="{FF2B5EF4-FFF2-40B4-BE49-F238E27FC236}">
                  <a16:creationId xmlns:a16="http://schemas.microsoft.com/office/drawing/2014/main" id="{9BE599E1-8CBD-E446-83DE-1B8E20A73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2741613"/>
              <a:ext cx="12700" cy="7938"/>
            </a:xfrm>
            <a:custGeom>
              <a:avLst/>
              <a:gdLst>
                <a:gd name="T0" fmla="*/ 7 w 8"/>
                <a:gd name="T1" fmla="*/ 0 h 5"/>
                <a:gd name="T2" fmla="*/ 6 w 8"/>
                <a:gd name="T3" fmla="*/ 0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0 h 5"/>
                <a:gd name="T10" fmla="*/ 3 w 8"/>
                <a:gd name="T11" fmla="*/ 0 h 5"/>
                <a:gd name="T12" fmla="*/ 3 w 8"/>
                <a:gd name="T13" fmla="*/ 0 h 5"/>
                <a:gd name="T14" fmla="*/ 3 w 8"/>
                <a:gd name="T15" fmla="*/ 1 h 5"/>
                <a:gd name="T16" fmla="*/ 4 w 8"/>
                <a:gd name="T17" fmla="*/ 1 h 5"/>
                <a:gd name="T18" fmla="*/ 5 w 8"/>
                <a:gd name="T19" fmla="*/ 1 h 5"/>
                <a:gd name="T20" fmla="*/ 5 w 8"/>
                <a:gd name="T21" fmla="*/ 2 h 5"/>
                <a:gd name="T22" fmla="*/ 5 w 8"/>
                <a:gd name="T23" fmla="*/ 3 h 5"/>
                <a:gd name="T24" fmla="*/ 3 w 8"/>
                <a:gd name="T25" fmla="*/ 3 h 5"/>
                <a:gd name="T26" fmla="*/ 3 w 8"/>
                <a:gd name="T27" fmla="*/ 2 h 5"/>
                <a:gd name="T28" fmla="*/ 3 w 8"/>
                <a:gd name="T29" fmla="*/ 1 h 5"/>
                <a:gd name="T30" fmla="*/ 2 w 8"/>
                <a:gd name="T31" fmla="*/ 1 h 5"/>
                <a:gd name="T32" fmla="*/ 2 w 8"/>
                <a:gd name="T33" fmla="*/ 0 h 5"/>
                <a:gd name="T34" fmla="*/ 1 w 8"/>
                <a:gd name="T35" fmla="*/ 0 h 5"/>
                <a:gd name="T36" fmla="*/ 0 w 8"/>
                <a:gd name="T37" fmla="*/ 1 h 5"/>
                <a:gd name="T38" fmla="*/ 0 w 8"/>
                <a:gd name="T39" fmla="*/ 2 h 5"/>
                <a:gd name="T40" fmla="*/ 0 w 8"/>
                <a:gd name="T41" fmla="*/ 3 h 5"/>
                <a:gd name="T42" fmla="*/ 0 w 8"/>
                <a:gd name="T43" fmla="*/ 5 h 5"/>
                <a:gd name="T44" fmla="*/ 2 w 8"/>
                <a:gd name="T45" fmla="*/ 5 h 5"/>
                <a:gd name="T46" fmla="*/ 5 w 8"/>
                <a:gd name="T47" fmla="*/ 5 h 5"/>
                <a:gd name="T48" fmla="*/ 6 w 8"/>
                <a:gd name="T49" fmla="*/ 4 h 5"/>
                <a:gd name="T50" fmla="*/ 7 w 8"/>
                <a:gd name="T51" fmla="*/ 4 h 5"/>
                <a:gd name="T52" fmla="*/ 8 w 8"/>
                <a:gd name="T53" fmla="*/ 3 h 5"/>
                <a:gd name="T54" fmla="*/ 7 w 8"/>
                <a:gd name="T55" fmla="*/ 0 h 5"/>
                <a:gd name="T56" fmla="*/ 8 w 8"/>
                <a:gd name="T57" fmla="*/ 0 h 5"/>
                <a:gd name="T58" fmla="*/ 7 w 8"/>
                <a:gd name="T5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1" name="Freeform 364">
              <a:extLst>
                <a:ext uri="{FF2B5EF4-FFF2-40B4-BE49-F238E27FC236}">
                  <a16:creationId xmlns:a16="http://schemas.microsoft.com/office/drawing/2014/main" id="{24153EC3-DA33-023A-C0DC-6D0F07D1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763" y="2736850"/>
              <a:ext cx="6350" cy="476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1 h 3"/>
                <a:gd name="T8" fmla="*/ 1 w 4"/>
                <a:gd name="T9" fmla="*/ 2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4 w 4"/>
                <a:gd name="T17" fmla="*/ 1 h 3"/>
                <a:gd name="T18" fmla="*/ 4 w 4"/>
                <a:gd name="T19" fmla="*/ 0 h 3"/>
                <a:gd name="T20" fmla="*/ 3 w 4"/>
                <a:gd name="T21" fmla="*/ 0 h 3"/>
                <a:gd name="T22" fmla="*/ 2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2" name="Freeform 365">
              <a:extLst>
                <a:ext uri="{FF2B5EF4-FFF2-40B4-BE49-F238E27FC236}">
                  <a16:creationId xmlns:a16="http://schemas.microsoft.com/office/drawing/2014/main" id="{EAA26F3C-4F93-A10D-EBB1-3D984D93E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201" y="2622550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3" name="Freeform 366">
              <a:extLst>
                <a:ext uri="{FF2B5EF4-FFF2-40B4-BE49-F238E27FC236}">
                  <a16:creationId xmlns:a16="http://schemas.microsoft.com/office/drawing/2014/main" id="{EAD794A2-2030-2DAC-D6E1-E4461FCA1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2741613"/>
              <a:ext cx="3175" cy="0"/>
            </a:xfrm>
            <a:custGeom>
              <a:avLst/>
              <a:gdLst>
                <a:gd name="T0" fmla="*/ 1 w 2"/>
                <a:gd name="T1" fmla="*/ 1 w 2"/>
                <a:gd name="T2" fmla="*/ 2 w 2"/>
                <a:gd name="T3" fmla="*/ 2 w 2"/>
                <a:gd name="T4" fmla="*/ 1 w 2"/>
                <a:gd name="T5" fmla="*/ 1 w 2"/>
                <a:gd name="T6" fmla="*/ 0 w 2"/>
                <a:gd name="T7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4" name="Freeform 367">
              <a:extLst>
                <a:ext uri="{FF2B5EF4-FFF2-40B4-BE49-F238E27FC236}">
                  <a16:creationId xmlns:a16="http://schemas.microsoft.com/office/drawing/2014/main" id="{B971EDDB-8055-2BDC-EB32-0D2B74F56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6" y="2603500"/>
              <a:ext cx="4762" cy="3175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2 h 2"/>
                <a:gd name="T4" fmla="*/ 1 w 3"/>
                <a:gd name="T5" fmla="*/ 2 h 2"/>
                <a:gd name="T6" fmla="*/ 2 w 3"/>
                <a:gd name="T7" fmla="*/ 2 h 2"/>
                <a:gd name="T8" fmla="*/ 3 w 3"/>
                <a:gd name="T9" fmla="*/ 2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1 h 2"/>
                <a:gd name="T16" fmla="*/ 3 w 3"/>
                <a:gd name="T17" fmla="*/ 0 h 2"/>
                <a:gd name="T18" fmla="*/ 2 w 3"/>
                <a:gd name="T19" fmla="*/ 0 h 2"/>
                <a:gd name="T20" fmla="*/ 1 w 3"/>
                <a:gd name="T21" fmla="*/ 0 h 2"/>
                <a:gd name="T22" fmla="*/ 0 w 3"/>
                <a:gd name="T23" fmla="*/ 1 h 2"/>
                <a:gd name="T24" fmla="*/ 0 w 3"/>
                <a:gd name="T25" fmla="*/ 1 h 2"/>
                <a:gd name="T26" fmla="*/ 1 w 3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5" name="Freeform 368">
              <a:extLst>
                <a:ext uri="{FF2B5EF4-FFF2-40B4-BE49-F238E27FC236}">
                  <a16:creationId xmlns:a16="http://schemas.microsoft.com/office/drawing/2014/main" id="{C97885EB-F314-B630-D14F-2E8F256B1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1" y="2579688"/>
              <a:ext cx="9525" cy="4763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1 h 3"/>
                <a:gd name="T4" fmla="*/ 0 w 6"/>
                <a:gd name="T5" fmla="*/ 2 h 3"/>
                <a:gd name="T6" fmla="*/ 0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1 h 3"/>
                <a:gd name="T16" fmla="*/ 5 w 6"/>
                <a:gd name="T17" fmla="*/ 1 h 3"/>
                <a:gd name="T18" fmla="*/ 5 w 6"/>
                <a:gd name="T19" fmla="*/ 0 h 3"/>
                <a:gd name="T20" fmla="*/ 3 w 6"/>
                <a:gd name="T21" fmla="*/ 1 h 3"/>
                <a:gd name="T22" fmla="*/ 2 w 6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6" name="Freeform 369">
              <a:extLst>
                <a:ext uri="{FF2B5EF4-FFF2-40B4-BE49-F238E27FC236}">
                  <a16:creationId xmlns:a16="http://schemas.microsoft.com/office/drawing/2014/main" id="{12EB2CDA-DB78-2918-A7C3-88169862F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676" y="260350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7" name="Freeform 370">
              <a:extLst>
                <a:ext uri="{FF2B5EF4-FFF2-40B4-BE49-F238E27FC236}">
                  <a16:creationId xmlns:a16="http://schemas.microsoft.com/office/drawing/2014/main" id="{65F8008E-2F9D-0211-C55C-2573728E8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8" y="2570163"/>
              <a:ext cx="98425" cy="80963"/>
            </a:xfrm>
            <a:custGeom>
              <a:avLst/>
              <a:gdLst>
                <a:gd name="T0" fmla="*/ 27 w 62"/>
                <a:gd name="T1" fmla="*/ 30 h 51"/>
                <a:gd name="T2" fmla="*/ 32 w 62"/>
                <a:gd name="T3" fmla="*/ 31 h 51"/>
                <a:gd name="T4" fmla="*/ 36 w 62"/>
                <a:gd name="T5" fmla="*/ 31 h 51"/>
                <a:gd name="T6" fmla="*/ 41 w 62"/>
                <a:gd name="T7" fmla="*/ 31 h 51"/>
                <a:gd name="T8" fmla="*/ 41 w 62"/>
                <a:gd name="T9" fmla="*/ 33 h 51"/>
                <a:gd name="T10" fmla="*/ 43 w 62"/>
                <a:gd name="T11" fmla="*/ 34 h 51"/>
                <a:gd name="T12" fmla="*/ 45 w 62"/>
                <a:gd name="T13" fmla="*/ 37 h 51"/>
                <a:gd name="T14" fmla="*/ 44 w 62"/>
                <a:gd name="T15" fmla="*/ 39 h 51"/>
                <a:gd name="T16" fmla="*/ 46 w 62"/>
                <a:gd name="T17" fmla="*/ 39 h 51"/>
                <a:gd name="T18" fmla="*/ 47 w 62"/>
                <a:gd name="T19" fmla="*/ 42 h 51"/>
                <a:gd name="T20" fmla="*/ 47 w 62"/>
                <a:gd name="T21" fmla="*/ 45 h 51"/>
                <a:gd name="T22" fmla="*/ 50 w 62"/>
                <a:gd name="T23" fmla="*/ 46 h 51"/>
                <a:gd name="T24" fmla="*/ 52 w 62"/>
                <a:gd name="T25" fmla="*/ 49 h 51"/>
                <a:gd name="T26" fmla="*/ 55 w 62"/>
                <a:gd name="T27" fmla="*/ 51 h 51"/>
                <a:gd name="T28" fmla="*/ 55 w 62"/>
                <a:gd name="T29" fmla="*/ 49 h 51"/>
                <a:gd name="T30" fmla="*/ 57 w 62"/>
                <a:gd name="T31" fmla="*/ 51 h 51"/>
                <a:gd name="T32" fmla="*/ 61 w 62"/>
                <a:gd name="T33" fmla="*/ 49 h 51"/>
                <a:gd name="T34" fmla="*/ 61 w 62"/>
                <a:gd name="T35" fmla="*/ 44 h 51"/>
                <a:gd name="T36" fmla="*/ 55 w 62"/>
                <a:gd name="T37" fmla="*/ 43 h 51"/>
                <a:gd name="T38" fmla="*/ 52 w 62"/>
                <a:gd name="T39" fmla="*/ 42 h 51"/>
                <a:gd name="T40" fmla="*/ 49 w 62"/>
                <a:gd name="T41" fmla="*/ 39 h 51"/>
                <a:gd name="T42" fmla="*/ 49 w 62"/>
                <a:gd name="T43" fmla="*/ 37 h 51"/>
                <a:gd name="T44" fmla="*/ 47 w 62"/>
                <a:gd name="T45" fmla="*/ 32 h 51"/>
                <a:gd name="T46" fmla="*/ 47 w 62"/>
                <a:gd name="T47" fmla="*/ 30 h 51"/>
                <a:gd name="T48" fmla="*/ 48 w 62"/>
                <a:gd name="T49" fmla="*/ 24 h 51"/>
                <a:gd name="T50" fmla="*/ 44 w 62"/>
                <a:gd name="T51" fmla="*/ 20 h 51"/>
                <a:gd name="T52" fmla="*/ 41 w 62"/>
                <a:gd name="T53" fmla="*/ 17 h 51"/>
                <a:gd name="T54" fmla="*/ 38 w 62"/>
                <a:gd name="T55" fmla="*/ 18 h 51"/>
                <a:gd name="T56" fmla="*/ 32 w 62"/>
                <a:gd name="T57" fmla="*/ 16 h 51"/>
                <a:gd name="T58" fmla="*/ 29 w 62"/>
                <a:gd name="T59" fmla="*/ 14 h 51"/>
                <a:gd name="T60" fmla="*/ 26 w 62"/>
                <a:gd name="T61" fmla="*/ 13 h 51"/>
                <a:gd name="T62" fmla="*/ 23 w 62"/>
                <a:gd name="T63" fmla="*/ 12 h 51"/>
                <a:gd name="T64" fmla="*/ 19 w 62"/>
                <a:gd name="T65" fmla="*/ 7 h 51"/>
                <a:gd name="T66" fmla="*/ 17 w 62"/>
                <a:gd name="T67" fmla="*/ 3 h 51"/>
                <a:gd name="T68" fmla="*/ 15 w 62"/>
                <a:gd name="T69" fmla="*/ 0 h 51"/>
                <a:gd name="T70" fmla="*/ 12 w 62"/>
                <a:gd name="T71" fmla="*/ 0 h 51"/>
                <a:gd name="T72" fmla="*/ 6 w 62"/>
                <a:gd name="T73" fmla="*/ 1 h 51"/>
                <a:gd name="T74" fmla="*/ 4 w 62"/>
                <a:gd name="T75" fmla="*/ 4 h 51"/>
                <a:gd name="T76" fmla="*/ 2 w 62"/>
                <a:gd name="T77" fmla="*/ 6 h 51"/>
                <a:gd name="T78" fmla="*/ 2 w 62"/>
                <a:gd name="T79" fmla="*/ 7 h 51"/>
                <a:gd name="T80" fmla="*/ 6 w 62"/>
                <a:gd name="T81" fmla="*/ 8 h 51"/>
                <a:gd name="T82" fmla="*/ 13 w 62"/>
                <a:gd name="T83" fmla="*/ 13 h 51"/>
                <a:gd name="T84" fmla="*/ 16 w 62"/>
                <a:gd name="T85" fmla="*/ 16 h 51"/>
                <a:gd name="T86" fmla="*/ 19 w 62"/>
                <a:gd name="T87" fmla="*/ 19 h 51"/>
                <a:gd name="T88" fmla="*/ 21 w 62"/>
                <a:gd name="T89" fmla="*/ 22 h 51"/>
                <a:gd name="T90" fmla="*/ 24 w 62"/>
                <a:gd name="T91" fmla="*/ 22 h 51"/>
                <a:gd name="T92" fmla="*/ 26 w 62"/>
                <a:gd name="T93" fmla="*/ 25 h 51"/>
                <a:gd name="T94" fmla="*/ 25 w 62"/>
                <a:gd name="T95" fmla="*/ 2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2" h="51">
                  <a:moveTo>
                    <a:pt x="25" y="28"/>
                  </a:moveTo>
                  <a:lnTo>
                    <a:pt x="25" y="27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29" y="30"/>
                  </a:lnTo>
                  <a:lnTo>
                    <a:pt x="31" y="31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4" y="30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1" y="32"/>
                  </a:lnTo>
                  <a:lnTo>
                    <a:pt x="42" y="32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4" y="35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5" y="37"/>
                  </a:lnTo>
                  <a:lnTo>
                    <a:pt x="45" y="36"/>
                  </a:lnTo>
                  <a:lnTo>
                    <a:pt x="46" y="37"/>
                  </a:lnTo>
                  <a:lnTo>
                    <a:pt x="45" y="38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51" y="46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3" y="50"/>
                  </a:lnTo>
                  <a:lnTo>
                    <a:pt x="54" y="51"/>
                  </a:lnTo>
                  <a:lnTo>
                    <a:pt x="55" y="51"/>
                  </a:lnTo>
                  <a:lnTo>
                    <a:pt x="55" y="50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7" y="50"/>
                  </a:lnTo>
                  <a:lnTo>
                    <a:pt x="57" y="51"/>
                  </a:lnTo>
                  <a:lnTo>
                    <a:pt x="57" y="51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60" y="50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1" y="45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4" y="42"/>
                  </a:lnTo>
                  <a:lnTo>
                    <a:pt x="53" y="42"/>
                  </a:lnTo>
                  <a:lnTo>
                    <a:pt x="52" y="42"/>
                  </a:lnTo>
                  <a:lnTo>
                    <a:pt x="52" y="41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9" y="39"/>
                  </a:lnTo>
                  <a:lnTo>
                    <a:pt x="48" y="39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8" y="35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6" y="30"/>
                  </a:lnTo>
                  <a:lnTo>
                    <a:pt x="47" y="30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7" y="25"/>
                  </a:lnTo>
                  <a:lnTo>
                    <a:pt x="48" y="24"/>
                  </a:lnTo>
                  <a:lnTo>
                    <a:pt x="47" y="23"/>
                  </a:lnTo>
                  <a:lnTo>
                    <a:pt x="44" y="22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8"/>
                  </a:lnTo>
                  <a:lnTo>
                    <a:pt x="36" y="17"/>
                  </a:lnTo>
                  <a:lnTo>
                    <a:pt x="34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1" y="10"/>
                  </a:lnTo>
                  <a:lnTo>
                    <a:pt x="20" y="9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6" y="25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4" y="28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8" name="Freeform 371">
              <a:extLst>
                <a:ext uri="{FF2B5EF4-FFF2-40B4-BE49-F238E27FC236}">
                  <a16:creationId xmlns:a16="http://schemas.microsoft.com/office/drawing/2014/main" id="{49DC977F-7F58-F233-7E3D-07077DC2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326" y="2674938"/>
              <a:ext cx="6350" cy="7938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1 h 5"/>
                <a:gd name="T4" fmla="*/ 3 w 4"/>
                <a:gd name="T5" fmla="*/ 0 h 5"/>
                <a:gd name="T6" fmla="*/ 1 w 4"/>
                <a:gd name="T7" fmla="*/ 0 h 5"/>
                <a:gd name="T8" fmla="*/ 1 w 4"/>
                <a:gd name="T9" fmla="*/ 1 h 5"/>
                <a:gd name="T10" fmla="*/ 0 w 4"/>
                <a:gd name="T11" fmla="*/ 1 h 5"/>
                <a:gd name="T12" fmla="*/ 0 w 4"/>
                <a:gd name="T13" fmla="*/ 2 h 5"/>
                <a:gd name="T14" fmla="*/ 1 w 4"/>
                <a:gd name="T15" fmla="*/ 2 h 5"/>
                <a:gd name="T16" fmla="*/ 2 w 4"/>
                <a:gd name="T17" fmla="*/ 4 h 5"/>
                <a:gd name="T18" fmla="*/ 2 w 4"/>
                <a:gd name="T19" fmla="*/ 5 h 5"/>
                <a:gd name="T20" fmla="*/ 3 w 4"/>
                <a:gd name="T21" fmla="*/ 4 h 5"/>
                <a:gd name="T22" fmla="*/ 4 w 4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9" name="Freeform 372">
              <a:extLst>
                <a:ext uri="{FF2B5EF4-FFF2-40B4-BE49-F238E27FC236}">
                  <a16:creationId xmlns:a16="http://schemas.microsoft.com/office/drawing/2014/main" id="{0E3AB1ED-DB32-2358-2C65-4B3D6196D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926" y="2597150"/>
              <a:ext cx="3175" cy="7938"/>
            </a:xfrm>
            <a:custGeom>
              <a:avLst/>
              <a:gdLst>
                <a:gd name="T0" fmla="*/ 1 w 2"/>
                <a:gd name="T1" fmla="*/ 1 h 5"/>
                <a:gd name="T2" fmla="*/ 0 w 2"/>
                <a:gd name="T3" fmla="*/ 1 h 5"/>
                <a:gd name="T4" fmla="*/ 0 w 2"/>
                <a:gd name="T5" fmla="*/ 2 h 5"/>
                <a:gd name="T6" fmla="*/ 0 w 2"/>
                <a:gd name="T7" fmla="*/ 3 h 5"/>
                <a:gd name="T8" fmla="*/ 2 w 2"/>
                <a:gd name="T9" fmla="*/ 5 h 5"/>
                <a:gd name="T10" fmla="*/ 2 w 2"/>
                <a:gd name="T11" fmla="*/ 4 h 5"/>
                <a:gd name="T12" fmla="*/ 1 w 2"/>
                <a:gd name="T13" fmla="*/ 3 h 5"/>
                <a:gd name="T14" fmla="*/ 1 w 2"/>
                <a:gd name="T15" fmla="*/ 2 h 5"/>
                <a:gd name="T16" fmla="*/ 2 w 2"/>
                <a:gd name="T17" fmla="*/ 2 h 5"/>
                <a:gd name="T18" fmla="*/ 2 w 2"/>
                <a:gd name="T19" fmla="*/ 1 h 5"/>
                <a:gd name="T20" fmla="*/ 2 w 2"/>
                <a:gd name="T21" fmla="*/ 0 h 5"/>
                <a:gd name="T22" fmla="*/ 1 w 2"/>
                <a:gd name="T2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0" name="Freeform 373">
              <a:extLst>
                <a:ext uri="{FF2B5EF4-FFF2-40B4-BE49-F238E27FC236}">
                  <a16:creationId xmlns:a16="http://schemas.microsoft.com/office/drawing/2014/main" id="{E5779F48-5BD5-44F2-4870-D954E4F54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2686050"/>
              <a:ext cx="6350" cy="11113"/>
            </a:xfrm>
            <a:custGeom>
              <a:avLst/>
              <a:gdLst>
                <a:gd name="T0" fmla="*/ 3 w 4"/>
                <a:gd name="T1" fmla="*/ 2 h 7"/>
                <a:gd name="T2" fmla="*/ 4 w 4"/>
                <a:gd name="T3" fmla="*/ 2 h 7"/>
                <a:gd name="T4" fmla="*/ 3 w 4"/>
                <a:gd name="T5" fmla="*/ 1 h 7"/>
                <a:gd name="T6" fmla="*/ 3 w 4"/>
                <a:gd name="T7" fmla="*/ 1 h 7"/>
                <a:gd name="T8" fmla="*/ 2 w 4"/>
                <a:gd name="T9" fmla="*/ 0 h 7"/>
                <a:gd name="T10" fmla="*/ 1 w 4"/>
                <a:gd name="T11" fmla="*/ 0 h 7"/>
                <a:gd name="T12" fmla="*/ 1 w 4"/>
                <a:gd name="T13" fmla="*/ 1 h 7"/>
                <a:gd name="T14" fmla="*/ 1 w 4"/>
                <a:gd name="T15" fmla="*/ 1 h 7"/>
                <a:gd name="T16" fmla="*/ 1 w 4"/>
                <a:gd name="T17" fmla="*/ 2 h 7"/>
                <a:gd name="T18" fmla="*/ 1 w 4"/>
                <a:gd name="T19" fmla="*/ 3 h 7"/>
                <a:gd name="T20" fmla="*/ 0 w 4"/>
                <a:gd name="T21" fmla="*/ 4 h 7"/>
                <a:gd name="T22" fmla="*/ 0 w 4"/>
                <a:gd name="T23" fmla="*/ 5 h 7"/>
                <a:gd name="T24" fmla="*/ 1 w 4"/>
                <a:gd name="T25" fmla="*/ 5 h 7"/>
                <a:gd name="T26" fmla="*/ 1 w 4"/>
                <a:gd name="T27" fmla="*/ 6 h 7"/>
                <a:gd name="T28" fmla="*/ 0 w 4"/>
                <a:gd name="T29" fmla="*/ 6 h 7"/>
                <a:gd name="T30" fmla="*/ 0 w 4"/>
                <a:gd name="T31" fmla="*/ 7 h 7"/>
                <a:gd name="T32" fmla="*/ 1 w 4"/>
                <a:gd name="T33" fmla="*/ 7 h 7"/>
                <a:gd name="T34" fmla="*/ 4 w 4"/>
                <a:gd name="T35" fmla="*/ 5 h 7"/>
                <a:gd name="T36" fmla="*/ 4 w 4"/>
                <a:gd name="T37" fmla="*/ 4 h 7"/>
                <a:gd name="T38" fmla="*/ 3 w 4"/>
                <a:gd name="T39" fmla="*/ 4 h 7"/>
                <a:gd name="T40" fmla="*/ 3 w 4"/>
                <a:gd name="T41" fmla="*/ 3 h 7"/>
                <a:gd name="T42" fmla="*/ 3 w 4"/>
                <a:gd name="T4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3" y="2"/>
                  </a:move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1" name="Freeform 374">
              <a:extLst>
                <a:ext uri="{FF2B5EF4-FFF2-40B4-BE49-F238E27FC236}">
                  <a16:creationId xmlns:a16="http://schemas.microsoft.com/office/drawing/2014/main" id="{72A4100D-0BC8-75B9-D764-A0A2E0C7B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338" y="2528888"/>
              <a:ext cx="4762" cy="7938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1 h 5"/>
                <a:gd name="T4" fmla="*/ 0 w 3"/>
                <a:gd name="T5" fmla="*/ 2 h 5"/>
                <a:gd name="T6" fmla="*/ 0 w 3"/>
                <a:gd name="T7" fmla="*/ 3 h 5"/>
                <a:gd name="T8" fmla="*/ 1 w 3"/>
                <a:gd name="T9" fmla="*/ 5 h 5"/>
                <a:gd name="T10" fmla="*/ 3 w 3"/>
                <a:gd name="T11" fmla="*/ 3 h 5"/>
                <a:gd name="T12" fmla="*/ 3 w 3"/>
                <a:gd name="T13" fmla="*/ 1 h 5"/>
                <a:gd name="T14" fmla="*/ 2 w 3"/>
                <a:gd name="T15" fmla="*/ 0 h 5"/>
                <a:gd name="T16" fmla="*/ 1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2" name="Freeform 375">
              <a:extLst>
                <a:ext uri="{FF2B5EF4-FFF2-40B4-BE49-F238E27FC236}">
                  <a16:creationId xmlns:a16="http://schemas.microsoft.com/office/drawing/2014/main" id="{47629613-2CAF-7E1C-8785-91EF457A8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263" y="2682875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2 w 3"/>
                <a:gd name="T11" fmla="*/ 1 h 2"/>
                <a:gd name="T12" fmla="*/ 2 w 3"/>
                <a:gd name="T13" fmla="*/ 0 h 2"/>
                <a:gd name="T14" fmla="*/ 1 w 3"/>
                <a:gd name="T15" fmla="*/ 1 h 2"/>
                <a:gd name="T16" fmla="*/ 0 w 3"/>
                <a:gd name="T17" fmla="*/ 1 h 2"/>
                <a:gd name="T18" fmla="*/ 0 w 3"/>
                <a:gd name="T19" fmla="*/ 2 h 2"/>
                <a:gd name="T20" fmla="*/ 1 w 3"/>
                <a:gd name="T21" fmla="*/ 2 h 2"/>
                <a:gd name="T22" fmla="*/ 2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3" name="Freeform 376">
              <a:extLst>
                <a:ext uri="{FF2B5EF4-FFF2-40B4-BE49-F238E27FC236}">
                  <a16:creationId xmlns:a16="http://schemas.microsoft.com/office/drawing/2014/main" id="{37C66835-CAE3-4601-5B07-47F2D4524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076" y="2740025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0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4" name="Freeform 377">
              <a:extLst>
                <a:ext uri="{FF2B5EF4-FFF2-40B4-BE49-F238E27FC236}">
                  <a16:creationId xmlns:a16="http://schemas.microsoft.com/office/drawing/2014/main" id="{835F2D6F-ACE7-7609-D93B-26D16472D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747963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5" name="Freeform 378">
              <a:extLst>
                <a:ext uri="{FF2B5EF4-FFF2-40B4-BE49-F238E27FC236}">
                  <a16:creationId xmlns:a16="http://schemas.microsoft.com/office/drawing/2014/main" id="{6DB63711-EEDF-9A3A-4768-680F1EFD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1" y="2720975"/>
              <a:ext cx="7937" cy="11113"/>
            </a:xfrm>
            <a:custGeom>
              <a:avLst/>
              <a:gdLst>
                <a:gd name="T0" fmla="*/ 1 w 5"/>
                <a:gd name="T1" fmla="*/ 5 h 7"/>
                <a:gd name="T2" fmla="*/ 2 w 5"/>
                <a:gd name="T3" fmla="*/ 5 h 7"/>
                <a:gd name="T4" fmla="*/ 3 w 5"/>
                <a:gd name="T5" fmla="*/ 7 h 7"/>
                <a:gd name="T6" fmla="*/ 4 w 5"/>
                <a:gd name="T7" fmla="*/ 5 h 7"/>
                <a:gd name="T8" fmla="*/ 5 w 5"/>
                <a:gd name="T9" fmla="*/ 5 h 7"/>
                <a:gd name="T10" fmla="*/ 5 w 5"/>
                <a:gd name="T11" fmla="*/ 3 h 7"/>
                <a:gd name="T12" fmla="*/ 3 w 5"/>
                <a:gd name="T13" fmla="*/ 1 h 7"/>
                <a:gd name="T14" fmla="*/ 3 w 5"/>
                <a:gd name="T15" fmla="*/ 0 h 7"/>
                <a:gd name="T16" fmla="*/ 2 w 5"/>
                <a:gd name="T17" fmla="*/ 0 h 7"/>
                <a:gd name="T18" fmla="*/ 2 w 5"/>
                <a:gd name="T19" fmla="*/ 1 h 7"/>
                <a:gd name="T20" fmla="*/ 1 w 5"/>
                <a:gd name="T21" fmla="*/ 0 h 7"/>
                <a:gd name="T22" fmla="*/ 0 w 5"/>
                <a:gd name="T23" fmla="*/ 0 h 7"/>
                <a:gd name="T24" fmla="*/ 0 w 5"/>
                <a:gd name="T25" fmla="*/ 1 h 7"/>
                <a:gd name="T26" fmla="*/ 1 w 5"/>
                <a:gd name="T27" fmla="*/ 2 h 7"/>
                <a:gd name="T28" fmla="*/ 1 w 5"/>
                <a:gd name="T29" fmla="*/ 3 h 7"/>
                <a:gd name="T30" fmla="*/ 1 w 5"/>
                <a:gd name="T3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7">
                  <a:moveTo>
                    <a:pt x="1" y="5"/>
                  </a:moveTo>
                  <a:lnTo>
                    <a:pt x="2" y="5"/>
                  </a:lnTo>
                  <a:lnTo>
                    <a:pt x="3" y="7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6" name="Freeform 379">
              <a:extLst>
                <a:ext uri="{FF2B5EF4-FFF2-40B4-BE49-F238E27FC236}">
                  <a16:creationId xmlns:a16="http://schemas.microsoft.com/office/drawing/2014/main" id="{625DE0D6-7DDF-2D28-E41B-7D80ECABB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609850"/>
              <a:ext cx="4762" cy="11113"/>
            </a:xfrm>
            <a:custGeom>
              <a:avLst/>
              <a:gdLst>
                <a:gd name="T0" fmla="*/ 2 w 3"/>
                <a:gd name="T1" fmla="*/ 0 h 7"/>
                <a:gd name="T2" fmla="*/ 1 w 3"/>
                <a:gd name="T3" fmla="*/ 0 h 7"/>
                <a:gd name="T4" fmla="*/ 1 w 3"/>
                <a:gd name="T5" fmla="*/ 1 h 7"/>
                <a:gd name="T6" fmla="*/ 0 w 3"/>
                <a:gd name="T7" fmla="*/ 2 h 7"/>
                <a:gd name="T8" fmla="*/ 0 w 3"/>
                <a:gd name="T9" fmla="*/ 3 h 7"/>
                <a:gd name="T10" fmla="*/ 0 w 3"/>
                <a:gd name="T11" fmla="*/ 4 h 7"/>
                <a:gd name="T12" fmla="*/ 1 w 3"/>
                <a:gd name="T13" fmla="*/ 5 h 7"/>
                <a:gd name="T14" fmla="*/ 2 w 3"/>
                <a:gd name="T15" fmla="*/ 7 h 7"/>
                <a:gd name="T16" fmla="*/ 3 w 3"/>
                <a:gd name="T17" fmla="*/ 5 h 7"/>
                <a:gd name="T18" fmla="*/ 3 w 3"/>
                <a:gd name="T19" fmla="*/ 4 h 7"/>
                <a:gd name="T20" fmla="*/ 3 w 3"/>
                <a:gd name="T21" fmla="*/ 3 h 7"/>
                <a:gd name="T22" fmla="*/ 3 w 3"/>
                <a:gd name="T23" fmla="*/ 2 h 7"/>
                <a:gd name="T24" fmla="*/ 2 w 3"/>
                <a:gd name="T25" fmla="*/ 2 h 7"/>
                <a:gd name="T26" fmla="*/ 2 w 3"/>
                <a:gd name="T27" fmla="*/ 1 h 7"/>
                <a:gd name="T28" fmla="*/ 2 w 3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7" name="Freeform 380">
              <a:extLst>
                <a:ext uri="{FF2B5EF4-FFF2-40B4-BE49-F238E27FC236}">
                  <a16:creationId xmlns:a16="http://schemas.microsoft.com/office/drawing/2014/main" id="{F8A92D8A-3663-36FE-A2CD-20F9C4A3F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1" y="2508250"/>
              <a:ext cx="28575" cy="34925"/>
            </a:xfrm>
            <a:custGeom>
              <a:avLst/>
              <a:gdLst>
                <a:gd name="T0" fmla="*/ 10 w 18"/>
                <a:gd name="T1" fmla="*/ 1 h 22"/>
                <a:gd name="T2" fmla="*/ 8 w 18"/>
                <a:gd name="T3" fmla="*/ 1 h 22"/>
                <a:gd name="T4" fmla="*/ 5 w 18"/>
                <a:gd name="T5" fmla="*/ 2 h 22"/>
                <a:gd name="T6" fmla="*/ 1 w 18"/>
                <a:gd name="T7" fmla="*/ 2 h 22"/>
                <a:gd name="T8" fmla="*/ 0 w 18"/>
                <a:gd name="T9" fmla="*/ 4 h 22"/>
                <a:gd name="T10" fmla="*/ 1 w 18"/>
                <a:gd name="T11" fmla="*/ 5 h 22"/>
                <a:gd name="T12" fmla="*/ 1 w 18"/>
                <a:gd name="T13" fmla="*/ 5 h 22"/>
                <a:gd name="T14" fmla="*/ 2 w 18"/>
                <a:gd name="T15" fmla="*/ 8 h 22"/>
                <a:gd name="T16" fmla="*/ 4 w 18"/>
                <a:gd name="T17" fmla="*/ 11 h 22"/>
                <a:gd name="T18" fmla="*/ 6 w 18"/>
                <a:gd name="T19" fmla="*/ 11 h 22"/>
                <a:gd name="T20" fmla="*/ 8 w 18"/>
                <a:gd name="T21" fmla="*/ 13 h 22"/>
                <a:gd name="T22" fmla="*/ 9 w 18"/>
                <a:gd name="T23" fmla="*/ 16 h 22"/>
                <a:gd name="T24" fmla="*/ 9 w 18"/>
                <a:gd name="T25" fmla="*/ 18 h 22"/>
                <a:gd name="T26" fmla="*/ 10 w 18"/>
                <a:gd name="T27" fmla="*/ 18 h 22"/>
                <a:gd name="T28" fmla="*/ 10 w 18"/>
                <a:gd name="T29" fmla="*/ 19 h 22"/>
                <a:gd name="T30" fmla="*/ 10 w 18"/>
                <a:gd name="T31" fmla="*/ 19 h 22"/>
                <a:gd name="T32" fmla="*/ 12 w 18"/>
                <a:gd name="T33" fmla="*/ 19 h 22"/>
                <a:gd name="T34" fmla="*/ 14 w 18"/>
                <a:gd name="T35" fmla="*/ 20 h 22"/>
                <a:gd name="T36" fmla="*/ 16 w 18"/>
                <a:gd name="T37" fmla="*/ 22 h 22"/>
                <a:gd name="T38" fmla="*/ 18 w 18"/>
                <a:gd name="T39" fmla="*/ 21 h 22"/>
                <a:gd name="T40" fmla="*/ 17 w 18"/>
                <a:gd name="T41" fmla="*/ 19 h 22"/>
                <a:gd name="T42" fmla="*/ 15 w 18"/>
                <a:gd name="T43" fmla="*/ 19 h 22"/>
                <a:gd name="T44" fmla="*/ 13 w 18"/>
                <a:gd name="T45" fmla="*/ 18 h 22"/>
                <a:gd name="T46" fmla="*/ 11 w 18"/>
                <a:gd name="T47" fmla="*/ 18 h 22"/>
                <a:gd name="T48" fmla="*/ 10 w 18"/>
                <a:gd name="T49" fmla="*/ 18 h 22"/>
                <a:gd name="T50" fmla="*/ 10 w 18"/>
                <a:gd name="T51" fmla="*/ 11 h 22"/>
                <a:gd name="T52" fmla="*/ 10 w 18"/>
                <a:gd name="T53" fmla="*/ 11 h 22"/>
                <a:gd name="T54" fmla="*/ 9 w 18"/>
                <a:gd name="T55" fmla="*/ 9 h 22"/>
                <a:gd name="T56" fmla="*/ 8 w 18"/>
                <a:gd name="T57" fmla="*/ 7 h 22"/>
                <a:gd name="T58" fmla="*/ 9 w 18"/>
                <a:gd name="T59" fmla="*/ 6 h 22"/>
                <a:gd name="T60" fmla="*/ 10 w 18"/>
                <a:gd name="T61" fmla="*/ 4 h 22"/>
                <a:gd name="T62" fmla="*/ 11 w 18"/>
                <a:gd name="T63" fmla="*/ 2 h 22"/>
                <a:gd name="T64" fmla="*/ 10 w 18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" h="22">
                  <a:moveTo>
                    <a:pt x="10" y="1"/>
                  </a:moveTo>
                  <a:lnTo>
                    <a:pt x="10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1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8" name="Freeform 381">
              <a:extLst>
                <a:ext uri="{FF2B5EF4-FFF2-40B4-BE49-F238E27FC236}">
                  <a16:creationId xmlns:a16="http://schemas.microsoft.com/office/drawing/2014/main" id="{9E216546-C1B3-05DE-0B48-BEBE32A56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6" y="2600325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2 w 4"/>
                <a:gd name="T5" fmla="*/ 0 h 3"/>
                <a:gd name="T6" fmla="*/ 1 w 4"/>
                <a:gd name="T7" fmla="*/ 1 h 3"/>
                <a:gd name="T8" fmla="*/ 0 w 4"/>
                <a:gd name="T9" fmla="*/ 2 h 3"/>
                <a:gd name="T10" fmla="*/ 0 w 4"/>
                <a:gd name="T11" fmla="*/ 3 h 3"/>
                <a:gd name="T12" fmla="*/ 0 w 4"/>
                <a:gd name="T13" fmla="*/ 3 h 3"/>
                <a:gd name="T14" fmla="*/ 1 w 4"/>
                <a:gd name="T15" fmla="*/ 3 h 3"/>
                <a:gd name="T16" fmla="*/ 2 w 4"/>
                <a:gd name="T17" fmla="*/ 2 h 3"/>
                <a:gd name="T18" fmla="*/ 3 w 4"/>
                <a:gd name="T19" fmla="*/ 1 h 3"/>
                <a:gd name="T20" fmla="*/ 4 w 4"/>
                <a:gd name="T21" fmla="*/ 1 h 3"/>
                <a:gd name="T22" fmla="*/ 4 w 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9" name="Freeform 382">
              <a:extLst>
                <a:ext uri="{FF2B5EF4-FFF2-40B4-BE49-F238E27FC236}">
                  <a16:creationId xmlns:a16="http://schemas.microsoft.com/office/drawing/2014/main" id="{0673A6FD-BA09-FCE7-8958-1E5EABEBA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676" y="2667000"/>
              <a:ext cx="7937" cy="6350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4 h 4"/>
                <a:gd name="T4" fmla="*/ 4 w 5"/>
                <a:gd name="T5" fmla="*/ 4 h 4"/>
                <a:gd name="T6" fmla="*/ 4 w 5"/>
                <a:gd name="T7" fmla="*/ 4 h 4"/>
                <a:gd name="T8" fmla="*/ 4 w 5"/>
                <a:gd name="T9" fmla="*/ 3 h 4"/>
                <a:gd name="T10" fmla="*/ 4 w 5"/>
                <a:gd name="T11" fmla="*/ 2 h 4"/>
                <a:gd name="T12" fmla="*/ 5 w 5"/>
                <a:gd name="T13" fmla="*/ 2 h 4"/>
                <a:gd name="T14" fmla="*/ 5 w 5"/>
                <a:gd name="T15" fmla="*/ 1 h 4"/>
                <a:gd name="T16" fmla="*/ 5 w 5"/>
                <a:gd name="T17" fmla="*/ 0 h 4"/>
                <a:gd name="T18" fmla="*/ 0 w 5"/>
                <a:gd name="T19" fmla="*/ 0 h 4"/>
                <a:gd name="T20" fmla="*/ 1 w 5"/>
                <a:gd name="T21" fmla="*/ 1 h 4"/>
                <a:gd name="T22" fmla="*/ 1 w 5"/>
                <a:gd name="T23" fmla="*/ 2 h 4"/>
                <a:gd name="T24" fmla="*/ 2 w 5"/>
                <a:gd name="T25" fmla="*/ 2 h 4"/>
                <a:gd name="T26" fmla="*/ 2 w 5"/>
                <a:gd name="T27" fmla="*/ 3 h 4"/>
                <a:gd name="T28" fmla="*/ 2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0" name="Freeform 383">
              <a:extLst>
                <a:ext uri="{FF2B5EF4-FFF2-40B4-BE49-F238E27FC236}">
                  <a16:creationId xmlns:a16="http://schemas.microsoft.com/office/drawing/2014/main" id="{EDF269D2-5250-730D-54C6-616BA926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501" y="2697163"/>
              <a:ext cx="14287" cy="4763"/>
            </a:xfrm>
            <a:custGeom>
              <a:avLst/>
              <a:gdLst>
                <a:gd name="T0" fmla="*/ 5 w 9"/>
                <a:gd name="T1" fmla="*/ 0 h 3"/>
                <a:gd name="T2" fmla="*/ 4 w 9"/>
                <a:gd name="T3" fmla="*/ 1 h 3"/>
                <a:gd name="T4" fmla="*/ 0 w 9"/>
                <a:gd name="T5" fmla="*/ 3 h 3"/>
                <a:gd name="T6" fmla="*/ 0 w 9"/>
                <a:gd name="T7" fmla="*/ 3 h 3"/>
                <a:gd name="T8" fmla="*/ 1 w 9"/>
                <a:gd name="T9" fmla="*/ 3 h 3"/>
                <a:gd name="T10" fmla="*/ 4 w 9"/>
                <a:gd name="T11" fmla="*/ 3 h 3"/>
                <a:gd name="T12" fmla="*/ 5 w 9"/>
                <a:gd name="T13" fmla="*/ 3 h 3"/>
                <a:gd name="T14" fmla="*/ 6 w 9"/>
                <a:gd name="T15" fmla="*/ 3 h 3"/>
                <a:gd name="T16" fmla="*/ 6 w 9"/>
                <a:gd name="T17" fmla="*/ 2 h 3"/>
                <a:gd name="T18" fmla="*/ 6 w 9"/>
                <a:gd name="T19" fmla="*/ 1 h 3"/>
                <a:gd name="T20" fmla="*/ 6 w 9"/>
                <a:gd name="T21" fmla="*/ 1 h 3"/>
                <a:gd name="T22" fmla="*/ 7 w 9"/>
                <a:gd name="T23" fmla="*/ 1 h 3"/>
                <a:gd name="T24" fmla="*/ 8 w 9"/>
                <a:gd name="T25" fmla="*/ 1 h 3"/>
                <a:gd name="T26" fmla="*/ 9 w 9"/>
                <a:gd name="T27" fmla="*/ 0 h 3"/>
                <a:gd name="T28" fmla="*/ 7 w 9"/>
                <a:gd name="T29" fmla="*/ 0 h 3"/>
                <a:gd name="T30" fmla="*/ 6 w 9"/>
                <a:gd name="T31" fmla="*/ 0 h 3"/>
                <a:gd name="T32" fmla="*/ 5 w 9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lnTo>
                    <a:pt x="4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1" name="Freeform 384">
              <a:extLst>
                <a:ext uri="{FF2B5EF4-FFF2-40B4-BE49-F238E27FC236}">
                  <a16:creationId xmlns:a16="http://schemas.microsoft.com/office/drawing/2014/main" id="{616BF52E-C1D1-22AF-356D-ED5F37D7F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563" y="2708275"/>
              <a:ext cx="15875" cy="22225"/>
            </a:xfrm>
            <a:custGeom>
              <a:avLst/>
              <a:gdLst>
                <a:gd name="T0" fmla="*/ 7 w 10"/>
                <a:gd name="T1" fmla="*/ 13 h 14"/>
                <a:gd name="T2" fmla="*/ 7 w 10"/>
                <a:gd name="T3" fmla="*/ 12 h 14"/>
                <a:gd name="T4" fmla="*/ 8 w 10"/>
                <a:gd name="T5" fmla="*/ 12 h 14"/>
                <a:gd name="T6" fmla="*/ 9 w 10"/>
                <a:gd name="T7" fmla="*/ 9 h 14"/>
                <a:gd name="T8" fmla="*/ 9 w 10"/>
                <a:gd name="T9" fmla="*/ 8 h 14"/>
                <a:gd name="T10" fmla="*/ 9 w 10"/>
                <a:gd name="T11" fmla="*/ 6 h 14"/>
                <a:gd name="T12" fmla="*/ 10 w 10"/>
                <a:gd name="T13" fmla="*/ 5 h 14"/>
                <a:gd name="T14" fmla="*/ 9 w 10"/>
                <a:gd name="T15" fmla="*/ 3 h 14"/>
                <a:gd name="T16" fmla="*/ 9 w 10"/>
                <a:gd name="T17" fmla="*/ 2 h 14"/>
                <a:gd name="T18" fmla="*/ 9 w 10"/>
                <a:gd name="T19" fmla="*/ 1 h 14"/>
                <a:gd name="T20" fmla="*/ 8 w 10"/>
                <a:gd name="T21" fmla="*/ 1 h 14"/>
                <a:gd name="T22" fmla="*/ 7 w 10"/>
                <a:gd name="T23" fmla="*/ 0 h 14"/>
                <a:gd name="T24" fmla="*/ 7 w 10"/>
                <a:gd name="T25" fmla="*/ 1 h 14"/>
                <a:gd name="T26" fmla="*/ 7 w 10"/>
                <a:gd name="T27" fmla="*/ 1 h 14"/>
                <a:gd name="T28" fmla="*/ 6 w 10"/>
                <a:gd name="T29" fmla="*/ 1 h 14"/>
                <a:gd name="T30" fmla="*/ 6 w 10"/>
                <a:gd name="T31" fmla="*/ 2 h 14"/>
                <a:gd name="T32" fmla="*/ 5 w 10"/>
                <a:gd name="T33" fmla="*/ 2 h 14"/>
                <a:gd name="T34" fmla="*/ 2 w 10"/>
                <a:gd name="T35" fmla="*/ 4 h 14"/>
                <a:gd name="T36" fmla="*/ 1 w 10"/>
                <a:gd name="T37" fmla="*/ 5 h 14"/>
                <a:gd name="T38" fmla="*/ 0 w 10"/>
                <a:gd name="T39" fmla="*/ 6 h 14"/>
                <a:gd name="T40" fmla="*/ 1 w 10"/>
                <a:gd name="T41" fmla="*/ 7 h 14"/>
                <a:gd name="T42" fmla="*/ 1 w 10"/>
                <a:gd name="T43" fmla="*/ 8 h 14"/>
                <a:gd name="T44" fmla="*/ 1 w 10"/>
                <a:gd name="T45" fmla="*/ 9 h 14"/>
                <a:gd name="T46" fmla="*/ 1 w 10"/>
                <a:gd name="T47" fmla="*/ 10 h 14"/>
                <a:gd name="T48" fmla="*/ 2 w 10"/>
                <a:gd name="T49" fmla="*/ 10 h 14"/>
                <a:gd name="T50" fmla="*/ 2 w 10"/>
                <a:gd name="T51" fmla="*/ 11 h 14"/>
                <a:gd name="T52" fmla="*/ 3 w 10"/>
                <a:gd name="T53" fmla="*/ 12 h 14"/>
                <a:gd name="T54" fmla="*/ 3 w 10"/>
                <a:gd name="T55" fmla="*/ 13 h 14"/>
                <a:gd name="T56" fmla="*/ 3 w 10"/>
                <a:gd name="T57" fmla="*/ 13 h 14"/>
                <a:gd name="T58" fmla="*/ 4 w 10"/>
                <a:gd name="T59" fmla="*/ 13 h 14"/>
                <a:gd name="T60" fmla="*/ 4 w 10"/>
                <a:gd name="T61" fmla="*/ 14 h 14"/>
                <a:gd name="T62" fmla="*/ 5 w 10"/>
                <a:gd name="T63" fmla="*/ 13 h 14"/>
                <a:gd name="T64" fmla="*/ 6 w 10"/>
                <a:gd name="T65" fmla="*/ 13 h 14"/>
                <a:gd name="T66" fmla="*/ 7 w 10"/>
                <a:gd name="T6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14">
                  <a:moveTo>
                    <a:pt x="7" y="13"/>
                  </a:moveTo>
                  <a:lnTo>
                    <a:pt x="7" y="12"/>
                  </a:lnTo>
                  <a:lnTo>
                    <a:pt x="8" y="12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0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2" name="Rectangle 385">
              <a:extLst>
                <a:ext uri="{FF2B5EF4-FFF2-40B4-BE49-F238E27FC236}">
                  <a16:creationId xmlns:a16="http://schemas.microsoft.com/office/drawing/2014/main" id="{3E0B255C-8805-BA6A-76BD-E43EF903D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751" y="25844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3" name="Freeform 386">
              <a:extLst>
                <a:ext uri="{FF2B5EF4-FFF2-40B4-BE49-F238E27FC236}">
                  <a16:creationId xmlns:a16="http://schemas.microsoft.com/office/drawing/2014/main" id="{F7E0742E-00C7-ABC9-7C05-E2B42D951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738" y="2806700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4" name="Freeform 387">
              <a:extLst>
                <a:ext uri="{FF2B5EF4-FFF2-40B4-BE49-F238E27FC236}">
                  <a16:creationId xmlns:a16="http://schemas.microsoft.com/office/drawing/2014/main" id="{372C9C43-EA42-C96E-6804-1A408AC4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288" y="2674938"/>
              <a:ext cx="4762" cy="476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1 h 3"/>
                <a:gd name="T8" fmla="*/ 1 w 3"/>
                <a:gd name="T9" fmla="*/ 1 h 3"/>
                <a:gd name="T10" fmla="*/ 0 w 3"/>
                <a:gd name="T11" fmla="*/ 2 h 3"/>
                <a:gd name="T12" fmla="*/ 2 w 3"/>
                <a:gd name="T13" fmla="*/ 3 h 3"/>
                <a:gd name="T14" fmla="*/ 3 w 3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5" name="Freeform 388">
              <a:extLst>
                <a:ext uri="{FF2B5EF4-FFF2-40B4-BE49-F238E27FC236}">
                  <a16:creationId xmlns:a16="http://schemas.microsoft.com/office/drawing/2014/main" id="{C5639C06-77E4-8E0F-A016-A4B13E53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338" y="2557463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6" name="Freeform 389">
              <a:extLst>
                <a:ext uri="{FF2B5EF4-FFF2-40B4-BE49-F238E27FC236}">
                  <a16:creationId xmlns:a16="http://schemas.microsoft.com/office/drawing/2014/main" id="{365BF7F7-A1C7-BAC4-F339-B0B10EC4E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2619375"/>
              <a:ext cx="6350" cy="4763"/>
            </a:xfrm>
            <a:custGeom>
              <a:avLst/>
              <a:gdLst>
                <a:gd name="T0" fmla="*/ 1 w 4"/>
                <a:gd name="T1" fmla="*/ 2 h 3"/>
                <a:gd name="T2" fmla="*/ 0 w 4"/>
                <a:gd name="T3" fmla="*/ 2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4 w 4"/>
                <a:gd name="T11" fmla="*/ 3 h 3"/>
                <a:gd name="T12" fmla="*/ 3 w 4"/>
                <a:gd name="T13" fmla="*/ 2 h 3"/>
                <a:gd name="T14" fmla="*/ 3 w 4"/>
                <a:gd name="T15" fmla="*/ 1 h 3"/>
                <a:gd name="T16" fmla="*/ 2 w 4"/>
                <a:gd name="T17" fmla="*/ 0 h 3"/>
                <a:gd name="T18" fmla="*/ 2 w 4"/>
                <a:gd name="T19" fmla="*/ 1 h 3"/>
                <a:gd name="T20" fmla="*/ 1 w 4"/>
                <a:gd name="T21" fmla="*/ 1 h 3"/>
                <a:gd name="T22" fmla="*/ 0 w 4"/>
                <a:gd name="T23" fmla="*/ 1 h 3"/>
                <a:gd name="T24" fmla="*/ 0 w 4"/>
                <a:gd name="T25" fmla="*/ 1 h 3"/>
                <a:gd name="T26" fmla="*/ 1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7" name="Freeform 390">
              <a:extLst>
                <a:ext uri="{FF2B5EF4-FFF2-40B4-BE49-F238E27FC236}">
                  <a16:creationId xmlns:a16="http://schemas.microsoft.com/office/drawing/2014/main" id="{B011AB95-71DB-F934-64EC-FF1318910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401" y="261143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8" name="Freeform 391">
              <a:extLst>
                <a:ext uri="{FF2B5EF4-FFF2-40B4-BE49-F238E27FC236}">
                  <a16:creationId xmlns:a16="http://schemas.microsoft.com/office/drawing/2014/main" id="{A55C5B27-B2B1-1F21-583A-C5FB86211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926" y="2770188"/>
              <a:ext cx="12700" cy="17463"/>
            </a:xfrm>
            <a:custGeom>
              <a:avLst/>
              <a:gdLst>
                <a:gd name="T0" fmla="*/ 3 w 8"/>
                <a:gd name="T1" fmla="*/ 0 h 11"/>
                <a:gd name="T2" fmla="*/ 2 w 8"/>
                <a:gd name="T3" fmla="*/ 0 h 11"/>
                <a:gd name="T4" fmla="*/ 0 w 8"/>
                <a:gd name="T5" fmla="*/ 2 h 11"/>
                <a:gd name="T6" fmla="*/ 0 w 8"/>
                <a:gd name="T7" fmla="*/ 3 h 11"/>
                <a:gd name="T8" fmla="*/ 1 w 8"/>
                <a:gd name="T9" fmla="*/ 3 h 11"/>
                <a:gd name="T10" fmla="*/ 1 w 8"/>
                <a:gd name="T11" fmla="*/ 3 h 11"/>
                <a:gd name="T12" fmla="*/ 1 w 8"/>
                <a:gd name="T13" fmla="*/ 4 h 11"/>
                <a:gd name="T14" fmla="*/ 1 w 8"/>
                <a:gd name="T15" fmla="*/ 6 h 11"/>
                <a:gd name="T16" fmla="*/ 1 w 8"/>
                <a:gd name="T17" fmla="*/ 8 h 11"/>
                <a:gd name="T18" fmla="*/ 1 w 8"/>
                <a:gd name="T19" fmla="*/ 9 h 11"/>
                <a:gd name="T20" fmla="*/ 2 w 8"/>
                <a:gd name="T21" fmla="*/ 9 h 11"/>
                <a:gd name="T22" fmla="*/ 3 w 8"/>
                <a:gd name="T23" fmla="*/ 9 h 11"/>
                <a:gd name="T24" fmla="*/ 3 w 8"/>
                <a:gd name="T25" fmla="*/ 10 h 11"/>
                <a:gd name="T26" fmla="*/ 4 w 8"/>
                <a:gd name="T27" fmla="*/ 10 h 11"/>
                <a:gd name="T28" fmla="*/ 4 w 8"/>
                <a:gd name="T29" fmla="*/ 11 h 11"/>
                <a:gd name="T30" fmla="*/ 5 w 8"/>
                <a:gd name="T31" fmla="*/ 11 h 11"/>
                <a:gd name="T32" fmla="*/ 6 w 8"/>
                <a:gd name="T33" fmla="*/ 11 h 11"/>
                <a:gd name="T34" fmla="*/ 7 w 8"/>
                <a:gd name="T35" fmla="*/ 11 h 11"/>
                <a:gd name="T36" fmla="*/ 7 w 8"/>
                <a:gd name="T37" fmla="*/ 8 h 11"/>
                <a:gd name="T38" fmla="*/ 7 w 8"/>
                <a:gd name="T39" fmla="*/ 8 h 11"/>
                <a:gd name="T40" fmla="*/ 7 w 8"/>
                <a:gd name="T41" fmla="*/ 8 h 11"/>
                <a:gd name="T42" fmla="*/ 7 w 8"/>
                <a:gd name="T43" fmla="*/ 7 h 11"/>
                <a:gd name="T44" fmla="*/ 8 w 8"/>
                <a:gd name="T45" fmla="*/ 7 h 11"/>
                <a:gd name="T46" fmla="*/ 8 w 8"/>
                <a:gd name="T47" fmla="*/ 6 h 11"/>
                <a:gd name="T48" fmla="*/ 7 w 8"/>
                <a:gd name="T49" fmla="*/ 5 h 11"/>
                <a:gd name="T50" fmla="*/ 5 w 8"/>
                <a:gd name="T51" fmla="*/ 3 h 11"/>
                <a:gd name="T52" fmla="*/ 5 w 8"/>
                <a:gd name="T53" fmla="*/ 3 h 11"/>
                <a:gd name="T54" fmla="*/ 3 w 8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1">
                  <a:moveTo>
                    <a:pt x="3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9" name="Freeform 392">
              <a:extLst>
                <a:ext uri="{FF2B5EF4-FFF2-40B4-BE49-F238E27FC236}">
                  <a16:creationId xmlns:a16="http://schemas.microsoft.com/office/drawing/2014/main" id="{67FF4636-0B6D-E4CE-3F8D-A8A0303A2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2543175"/>
              <a:ext cx="4762" cy="6350"/>
            </a:xfrm>
            <a:custGeom>
              <a:avLst/>
              <a:gdLst>
                <a:gd name="T0" fmla="*/ 2 w 3"/>
                <a:gd name="T1" fmla="*/ 4 h 4"/>
                <a:gd name="T2" fmla="*/ 3 w 3"/>
                <a:gd name="T3" fmla="*/ 2 h 4"/>
                <a:gd name="T4" fmla="*/ 3 w 3"/>
                <a:gd name="T5" fmla="*/ 1 h 4"/>
                <a:gd name="T6" fmla="*/ 2 w 3"/>
                <a:gd name="T7" fmla="*/ 1 h 4"/>
                <a:gd name="T8" fmla="*/ 2 w 3"/>
                <a:gd name="T9" fmla="*/ 0 h 4"/>
                <a:gd name="T10" fmla="*/ 1 w 3"/>
                <a:gd name="T11" fmla="*/ 1 h 4"/>
                <a:gd name="T12" fmla="*/ 1 w 3"/>
                <a:gd name="T13" fmla="*/ 2 h 4"/>
                <a:gd name="T14" fmla="*/ 0 w 3"/>
                <a:gd name="T15" fmla="*/ 2 h 4"/>
                <a:gd name="T16" fmla="*/ 1 w 3"/>
                <a:gd name="T17" fmla="*/ 3 h 4"/>
                <a:gd name="T18" fmla="*/ 1 w 3"/>
                <a:gd name="T19" fmla="*/ 4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0" name="Freeform 393">
              <a:extLst>
                <a:ext uri="{FF2B5EF4-FFF2-40B4-BE49-F238E27FC236}">
                  <a16:creationId xmlns:a16="http://schemas.microsoft.com/office/drawing/2014/main" id="{68B310CB-38FA-7107-9846-CE2286B86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6" y="2716213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1" name="Freeform 394">
              <a:extLst>
                <a:ext uri="{FF2B5EF4-FFF2-40B4-BE49-F238E27FC236}">
                  <a16:creationId xmlns:a16="http://schemas.microsoft.com/office/drawing/2014/main" id="{7AFD0CB9-88AF-096E-9345-414BC05D5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26035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2" name="Freeform 395">
              <a:extLst>
                <a:ext uri="{FF2B5EF4-FFF2-40B4-BE49-F238E27FC236}">
                  <a16:creationId xmlns:a16="http://schemas.microsoft.com/office/drawing/2014/main" id="{660507BB-F7A9-90C7-F226-69C43CF2A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6" y="2582863"/>
              <a:ext cx="11112" cy="22225"/>
            </a:xfrm>
            <a:custGeom>
              <a:avLst/>
              <a:gdLst>
                <a:gd name="T0" fmla="*/ 6 w 7"/>
                <a:gd name="T1" fmla="*/ 1 h 14"/>
                <a:gd name="T2" fmla="*/ 5 w 7"/>
                <a:gd name="T3" fmla="*/ 1 h 14"/>
                <a:gd name="T4" fmla="*/ 5 w 7"/>
                <a:gd name="T5" fmla="*/ 0 h 14"/>
                <a:gd name="T6" fmla="*/ 4 w 7"/>
                <a:gd name="T7" fmla="*/ 1 h 14"/>
                <a:gd name="T8" fmla="*/ 4 w 7"/>
                <a:gd name="T9" fmla="*/ 2 h 14"/>
                <a:gd name="T10" fmla="*/ 3 w 7"/>
                <a:gd name="T11" fmla="*/ 2 h 14"/>
                <a:gd name="T12" fmla="*/ 2 w 7"/>
                <a:gd name="T13" fmla="*/ 4 h 14"/>
                <a:gd name="T14" fmla="*/ 1 w 7"/>
                <a:gd name="T15" fmla="*/ 6 h 14"/>
                <a:gd name="T16" fmla="*/ 1 w 7"/>
                <a:gd name="T17" fmla="*/ 7 h 14"/>
                <a:gd name="T18" fmla="*/ 1 w 7"/>
                <a:gd name="T19" fmla="*/ 8 h 14"/>
                <a:gd name="T20" fmla="*/ 0 w 7"/>
                <a:gd name="T21" fmla="*/ 14 h 14"/>
                <a:gd name="T22" fmla="*/ 0 w 7"/>
                <a:gd name="T23" fmla="*/ 14 h 14"/>
                <a:gd name="T24" fmla="*/ 1 w 7"/>
                <a:gd name="T25" fmla="*/ 14 h 14"/>
                <a:gd name="T26" fmla="*/ 1 w 7"/>
                <a:gd name="T27" fmla="*/ 13 h 14"/>
                <a:gd name="T28" fmla="*/ 2 w 7"/>
                <a:gd name="T29" fmla="*/ 12 h 14"/>
                <a:gd name="T30" fmla="*/ 2 w 7"/>
                <a:gd name="T31" fmla="*/ 13 h 14"/>
                <a:gd name="T32" fmla="*/ 3 w 7"/>
                <a:gd name="T33" fmla="*/ 13 h 14"/>
                <a:gd name="T34" fmla="*/ 4 w 7"/>
                <a:gd name="T35" fmla="*/ 13 h 14"/>
                <a:gd name="T36" fmla="*/ 5 w 7"/>
                <a:gd name="T37" fmla="*/ 13 h 14"/>
                <a:gd name="T38" fmla="*/ 5 w 7"/>
                <a:gd name="T39" fmla="*/ 12 h 14"/>
                <a:gd name="T40" fmla="*/ 6 w 7"/>
                <a:gd name="T41" fmla="*/ 12 h 14"/>
                <a:gd name="T42" fmla="*/ 7 w 7"/>
                <a:gd name="T43" fmla="*/ 12 h 14"/>
                <a:gd name="T44" fmla="*/ 7 w 7"/>
                <a:gd name="T45" fmla="*/ 11 h 14"/>
                <a:gd name="T46" fmla="*/ 7 w 7"/>
                <a:gd name="T47" fmla="*/ 8 h 14"/>
                <a:gd name="T48" fmla="*/ 6 w 7"/>
                <a:gd name="T49" fmla="*/ 9 h 14"/>
                <a:gd name="T50" fmla="*/ 6 w 7"/>
                <a:gd name="T51" fmla="*/ 8 h 14"/>
                <a:gd name="T52" fmla="*/ 7 w 7"/>
                <a:gd name="T53" fmla="*/ 7 h 14"/>
                <a:gd name="T54" fmla="*/ 7 w 7"/>
                <a:gd name="T55" fmla="*/ 6 h 14"/>
                <a:gd name="T56" fmla="*/ 7 w 7"/>
                <a:gd name="T57" fmla="*/ 6 h 14"/>
                <a:gd name="T58" fmla="*/ 7 w 7"/>
                <a:gd name="T59" fmla="*/ 5 h 14"/>
                <a:gd name="T60" fmla="*/ 7 w 7"/>
                <a:gd name="T61" fmla="*/ 4 h 14"/>
                <a:gd name="T62" fmla="*/ 7 w 7"/>
                <a:gd name="T63" fmla="*/ 3 h 14"/>
                <a:gd name="T64" fmla="*/ 7 w 7"/>
                <a:gd name="T65" fmla="*/ 2 h 14"/>
                <a:gd name="T66" fmla="*/ 6 w 7"/>
                <a:gd name="T6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4">
                  <a:moveTo>
                    <a:pt x="6" y="1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8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3" name="Freeform 396">
              <a:extLst>
                <a:ext uri="{FF2B5EF4-FFF2-40B4-BE49-F238E27FC236}">
                  <a16:creationId xmlns:a16="http://schemas.microsoft.com/office/drawing/2014/main" id="{655D1C95-0B07-3F05-951B-332DAE038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076" y="2551113"/>
              <a:ext cx="7937" cy="11113"/>
            </a:xfrm>
            <a:custGeom>
              <a:avLst/>
              <a:gdLst>
                <a:gd name="T0" fmla="*/ 2 w 5"/>
                <a:gd name="T1" fmla="*/ 5 h 7"/>
                <a:gd name="T2" fmla="*/ 1 w 5"/>
                <a:gd name="T3" fmla="*/ 6 h 7"/>
                <a:gd name="T4" fmla="*/ 0 w 5"/>
                <a:gd name="T5" fmla="*/ 7 h 7"/>
                <a:gd name="T6" fmla="*/ 2 w 5"/>
                <a:gd name="T7" fmla="*/ 7 h 7"/>
                <a:gd name="T8" fmla="*/ 3 w 5"/>
                <a:gd name="T9" fmla="*/ 6 h 7"/>
                <a:gd name="T10" fmla="*/ 3 w 5"/>
                <a:gd name="T11" fmla="*/ 4 h 7"/>
                <a:gd name="T12" fmla="*/ 4 w 5"/>
                <a:gd name="T13" fmla="*/ 3 h 7"/>
                <a:gd name="T14" fmla="*/ 4 w 5"/>
                <a:gd name="T15" fmla="*/ 2 h 7"/>
                <a:gd name="T16" fmla="*/ 5 w 5"/>
                <a:gd name="T17" fmla="*/ 1 h 7"/>
                <a:gd name="T18" fmla="*/ 5 w 5"/>
                <a:gd name="T19" fmla="*/ 1 h 7"/>
                <a:gd name="T20" fmla="*/ 4 w 5"/>
                <a:gd name="T21" fmla="*/ 0 h 7"/>
                <a:gd name="T22" fmla="*/ 3 w 5"/>
                <a:gd name="T23" fmla="*/ 3 h 7"/>
                <a:gd name="T24" fmla="*/ 2 w 5"/>
                <a:gd name="T2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1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4" name="Freeform 397">
              <a:extLst>
                <a:ext uri="{FF2B5EF4-FFF2-40B4-BE49-F238E27FC236}">
                  <a16:creationId xmlns:a16="http://schemas.microsoft.com/office/drawing/2014/main" id="{38625862-7EA7-FA99-2AB8-73143B324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626" y="2701925"/>
              <a:ext cx="4762" cy="476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1 h 3"/>
                <a:gd name="T4" fmla="*/ 0 w 3"/>
                <a:gd name="T5" fmla="*/ 1 h 3"/>
                <a:gd name="T6" fmla="*/ 1 w 3"/>
                <a:gd name="T7" fmla="*/ 2 h 3"/>
                <a:gd name="T8" fmla="*/ 2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3 w 3"/>
                <a:gd name="T15" fmla="*/ 1 h 3"/>
                <a:gd name="T16" fmla="*/ 2 w 3"/>
                <a:gd name="T17" fmla="*/ 1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5" name="Freeform 398">
              <a:extLst>
                <a:ext uri="{FF2B5EF4-FFF2-40B4-BE49-F238E27FC236}">
                  <a16:creationId xmlns:a16="http://schemas.microsoft.com/office/drawing/2014/main" id="{D05220C3-7FF0-0EE1-8503-8EEB2E5F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555875"/>
              <a:ext cx="7937" cy="7938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2 h 5"/>
                <a:gd name="T4" fmla="*/ 5 w 5"/>
                <a:gd name="T5" fmla="*/ 3 h 5"/>
                <a:gd name="T6" fmla="*/ 5 w 5"/>
                <a:gd name="T7" fmla="*/ 2 h 5"/>
                <a:gd name="T8" fmla="*/ 5 w 5"/>
                <a:gd name="T9" fmla="*/ 1 h 5"/>
                <a:gd name="T10" fmla="*/ 4 w 5"/>
                <a:gd name="T11" fmla="*/ 0 h 5"/>
                <a:gd name="T12" fmla="*/ 3 w 5"/>
                <a:gd name="T13" fmla="*/ 0 h 5"/>
                <a:gd name="T14" fmla="*/ 2 w 5"/>
                <a:gd name="T15" fmla="*/ 1 h 5"/>
                <a:gd name="T16" fmla="*/ 2 w 5"/>
                <a:gd name="T17" fmla="*/ 2 h 5"/>
                <a:gd name="T18" fmla="*/ 1 w 5"/>
                <a:gd name="T19" fmla="*/ 2 h 5"/>
                <a:gd name="T20" fmla="*/ 0 w 5"/>
                <a:gd name="T21" fmla="*/ 3 h 5"/>
                <a:gd name="T22" fmla="*/ 0 w 5"/>
                <a:gd name="T23" fmla="*/ 4 h 5"/>
                <a:gd name="T24" fmla="*/ 1 w 5"/>
                <a:gd name="T25" fmla="*/ 4 h 5"/>
                <a:gd name="T26" fmla="*/ 2 w 5"/>
                <a:gd name="T27" fmla="*/ 4 h 5"/>
                <a:gd name="T28" fmla="*/ 3 w 5"/>
                <a:gd name="T29" fmla="*/ 4 h 5"/>
                <a:gd name="T30" fmla="*/ 3 w 5"/>
                <a:gd name="T31" fmla="*/ 5 h 5"/>
                <a:gd name="T32" fmla="*/ 4 w 5"/>
                <a:gd name="T3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4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6" name="Freeform 399">
              <a:extLst>
                <a:ext uri="{FF2B5EF4-FFF2-40B4-BE49-F238E27FC236}">
                  <a16:creationId xmlns:a16="http://schemas.microsoft.com/office/drawing/2014/main" id="{7C802A02-752B-7F26-B529-7E21B71C1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788" y="2555875"/>
              <a:ext cx="12700" cy="11113"/>
            </a:xfrm>
            <a:custGeom>
              <a:avLst/>
              <a:gdLst>
                <a:gd name="T0" fmla="*/ 3 w 8"/>
                <a:gd name="T1" fmla="*/ 6 h 7"/>
                <a:gd name="T2" fmla="*/ 4 w 8"/>
                <a:gd name="T3" fmla="*/ 6 h 7"/>
                <a:gd name="T4" fmla="*/ 5 w 8"/>
                <a:gd name="T5" fmla="*/ 7 h 7"/>
                <a:gd name="T6" fmla="*/ 5 w 8"/>
                <a:gd name="T7" fmla="*/ 6 h 7"/>
                <a:gd name="T8" fmla="*/ 6 w 8"/>
                <a:gd name="T9" fmla="*/ 6 h 7"/>
                <a:gd name="T10" fmla="*/ 8 w 8"/>
                <a:gd name="T11" fmla="*/ 5 h 7"/>
                <a:gd name="T12" fmla="*/ 7 w 8"/>
                <a:gd name="T13" fmla="*/ 5 h 7"/>
                <a:gd name="T14" fmla="*/ 5 w 8"/>
                <a:gd name="T15" fmla="*/ 5 h 7"/>
                <a:gd name="T16" fmla="*/ 5 w 8"/>
                <a:gd name="T17" fmla="*/ 4 h 7"/>
                <a:gd name="T18" fmla="*/ 4 w 8"/>
                <a:gd name="T19" fmla="*/ 3 h 7"/>
                <a:gd name="T20" fmla="*/ 3 w 8"/>
                <a:gd name="T21" fmla="*/ 2 h 7"/>
                <a:gd name="T22" fmla="*/ 2 w 8"/>
                <a:gd name="T23" fmla="*/ 1 h 7"/>
                <a:gd name="T24" fmla="*/ 1 w 8"/>
                <a:gd name="T25" fmla="*/ 0 h 7"/>
                <a:gd name="T26" fmla="*/ 0 w 8"/>
                <a:gd name="T27" fmla="*/ 0 h 7"/>
                <a:gd name="T28" fmla="*/ 1 w 8"/>
                <a:gd name="T29" fmla="*/ 2 h 7"/>
                <a:gd name="T30" fmla="*/ 1 w 8"/>
                <a:gd name="T31" fmla="*/ 3 h 7"/>
                <a:gd name="T32" fmla="*/ 1 w 8"/>
                <a:gd name="T33" fmla="*/ 4 h 7"/>
                <a:gd name="T34" fmla="*/ 3 w 8"/>
                <a:gd name="T35" fmla="*/ 5 h 7"/>
                <a:gd name="T36" fmla="*/ 3 w 8"/>
                <a:gd name="T37" fmla="*/ 6 h 7"/>
                <a:gd name="T38" fmla="*/ 3 w 8"/>
                <a:gd name="T3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7">
                  <a:moveTo>
                    <a:pt x="3" y="6"/>
                  </a:moveTo>
                  <a:lnTo>
                    <a:pt x="4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7" name="Freeform 400">
              <a:extLst>
                <a:ext uri="{FF2B5EF4-FFF2-40B4-BE49-F238E27FC236}">
                  <a16:creationId xmlns:a16="http://schemas.microsoft.com/office/drawing/2014/main" id="{9D78A9FB-DB6D-71FF-4553-AF0C46404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926" y="4448175"/>
              <a:ext cx="779462" cy="427038"/>
            </a:xfrm>
            <a:custGeom>
              <a:avLst/>
              <a:gdLst>
                <a:gd name="T0" fmla="*/ 165 w 491"/>
                <a:gd name="T1" fmla="*/ 250 h 269"/>
                <a:gd name="T2" fmla="*/ 178 w 491"/>
                <a:gd name="T3" fmla="*/ 231 h 269"/>
                <a:gd name="T4" fmla="*/ 204 w 491"/>
                <a:gd name="T5" fmla="*/ 223 h 269"/>
                <a:gd name="T6" fmla="*/ 225 w 491"/>
                <a:gd name="T7" fmla="*/ 237 h 269"/>
                <a:gd name="T8" fmla="*/ 242 w 491"/>
                <a:gd name="T9" fmla="*/ 249 h 269"/>
                <a:gd name="T10" fmla="*/ 259 w 491"/>
                <a:gd name="T11" fmla="*/ 253 h 269"/>
                <a:gd name="T12" fmla="*/ 280 w 491"/>
                <a:gd name="T13" fmla="*/ 256 h 269"/>
                <a:gd name="T14" fmla="*/ 306 w 491"/>
                <a:gd name="T15" fmla="*/ 259 h 269"/>
                <a:gd name="T16" fmla="*/ 313 w 491"/>
                <a:gd name="T17" fmla="*/ 247 h 269"/>
                <a:gd name="T18" fmla="*/ 320 w 491"/>
                <a:gd name="T19" fmla="*/ 235 h 269"/>
                <a:gd name="T20" fmla="*/ 335 w 491"/>
                <a:gd name="T21" fmla="*/ 241 h 269"/>
                <a:gd name="T22" fmla="*/ 351 w 491"/>
                <a:gd name="T23" fmla="*/ 237 h 269"/>
                <a:gd name="T24" fmla="*/ 367 w 491"/>
                <a:gd name="T25" fmla="*/ 231 h 269"/>
                <a:gd name="T26" fmla="*/ 378 w 491"/>
                <a:gd name="T27" fmla="*/ 222 h 269"/>
                <a:gd name="T28" fmla="*/ 387 w 491"/>
                <a:gd name="T29" fmla="*/ 230 h 269"/>
                <a:gd name="T30" fmla="*/ 401 w 491"/>
                <a:gd name="T31" fmla="*/ 229 h 269"/>
                <a:gd name="T32" fmla="*/ 412 w 491"/>
                <a:gd name="T33" fmla="*/ 222 h 269"/>
                <a:gd name="T34" fmla="*/ 421 w 491"/>
                <a:gd name="T35" fmla="*/ 214 h 269"/>
                <a:gd name="T36" fmla="*/ 433 w 491"/>
                <a:gd name="T37" fmla="*/ 219 h 269"/>
                <a:gd name="T38" fmla="*/ 444 w 491"/>
                <a:gd name="T39" fmla="*/ 218 h 269"/>
                <a:gd name="T40" fmla="*/ 454 w 491"/>
                <a:gd name="T41" fmla="*/ 223 h 269"/>
                <a:gd name="T42" fmla="*/ 468 w 491"/>
                <a:gd name="T43" fmla="*/ 226 h 269"/>
                <a:gd name="T44" fmla="*/ 488 w 491"/>
                <a:gd name="T45" fmla="*/ 224 h 269"/>
                <a:gd name="T46" fmla="*/ 485 w 491"/>
                <a:gd name="T47" fmla="*/ 206 h 269"/>
                <a:gd name="T48" fmla="*/ 477 w 491"/>
                <a:gd name="T49" fmla="*/ 197 h 269"/>
                <a:gd name="T50" fmla="*/ 458 w 491"/>
                <a:gd name="T51" fmla="*/ 188 h 269"/>
                <a:gd name="T52" fmla="*/ 454 w 491"/>
                <a:gd name="T53" fmla="*/ 180 h 269"/>
                <a:gd name="T54" fmla="*/ 452 w 491"/>
                <a:gd name="T55" fmla="*/ 166 h 269"/>
                <a:gd name="T56" fmla="*/ 439 w 491"/>
                <a:gd name="T57" fmla="*/ 154 h 269"/>
                <a:gd name="T58" fmla="*/ 424 w 491"/>
                <a:gd name="T59" fmla="*/ 145 h 269"/>
                <a:gd name="T60" fmla="*/ 407 w 491"/>
                <a:gd name="T61" fmla="*/ 132 h 269"/>
                <a:gd name="T62" fmla="*/ 405 w 491"/>
                <a:gd name="T63" fmla="*/ 118 h 269"/>
                <a:gd name="T64" fmla="*/ 386 w 491"/>
                <a:gd name="T65" fmla="*/ 106 h 269"/>
                <a:gd name="T66" fmla="*/ 367 w 491"/>
                <a:gd name="T67" fmla="*/ 99 h 269"/>
                <a:gd name="T68" fmla="*/ 359 w 491"/>
                <a:gd name="T69" fmla="*/ 87 h 269"/>
                <a:gd name="T70" fmla="*/ 344 w 491"/>
                <a:gd name="T71" fmla="*/ 82 h 269"/>
                <a:gd name="T72" fmla="*/ 348 w 491"/>
                <a:gd name="T73" fmla="*/ 66 h 269"/>
                <a:gd name="T74" fmla="*/ 342 w 491"/>
                <a:gd name="T75" fmla="*/ 31 h 269"/>
                <a:gd name="T76" fmla="*/ 305 w 491"/>
                <a:gd name="T77" fmla="*/ 0 h 269"/>
                <a:gd name="T78" fmla="*/ 293 w 491"/>
                <a:gd name="T79" fmla="*/ 6 h 269"/>
                <a:gd name="T80" fmla="*/ 277 w 491"/>
                <a:gd name="T81" fmla="*/ 13 h 269"/>
                <a:gd name="T82" fmla="*/ 275 w 491"/>
                <a:gd name="T83" fmla="*/ 27 h 269"/>
                <a:gd name="T84" fmla="*/ 257 w 491"/>
                <a:gd name="T85" fmla="*/ 43 h 269"/>
                <a:gd name="T86" fmla="*/ 248 w 491"/>
                <a:gd name="T87" fmla="*/ 52 h 269"/>
                <a:gd name="T88" fmla="*/ 238 w 491"/>
                <a:gd name="T89" fmla="*/ 62 h 269"/>
                <a:gd name="T90" fmla="*/ 226 w 491"/>
                <a:gd name="T91" fmla="*/ 71 h 269"/>
                <a:gd name="T92" fmla="*/ 211 w 491"/>
                <a:gd name="T93" fmla="*/ 72 h 269"/>
                <a:gd name="T94" fmla="*/ 193 w 491"/>
                <a:gd name="T95" fmla="*/ 75 h 269"/>
                <a:gd name="T96" fmla="*/ 176 w 491"/>
                <a:gd name="T97" fmla="*/ 76 h 269"/>
                <a:gd name="T98" fmla="*/ 177 w 491"/>
                <a:gd name="T99" fmla="*/ 87 h 269"/>
                <a:gd name="T100" fmla="*/ 158 w 491"/>
                <a:gd name="T101" fmla="*/ 111 h 269"/>
                <a:gd name="T102" fmla="*/ 116 w 491"/>
                <a:gd name="T103" fmla="*/ 119 h 269"/>
                <a:gd name="T104" fmla="*/ 99 w 491"/>
                <a:gd name="T105" fmla="*/ 127 h 269"/>
                <a:gd name="T106" fmla="*/ 84 w 491"/>
                <a:gd name="T107" fmla="*/ 127 h 269"/>
                <a:gd name="T108" fmla="*/ 76 w 491"/>
                <a:gd name="T109" fmla="*/ 123 h 269"/>
                <a:gd name="T110" fmla="*/ 54 w 491"/>
                <a:gd name="T111" fmla="*/ 134 h 269"/>
                <a:gd name="T112" fmla="*/ 31 w 491"/>
                <a:gd name="T113" fmla="*/ 146 h 269"/>
                <a:gd name="T114" fmla="*/ 15 w 491"/>
                <a:gd name="T115" fmla="*/ 175 h 269"/>
                <a:gd name="T116" fmla="*/ 1 w 491"/>
                <a:gd name="T117" fmla="*/ 189 h 269"/>
                <a:gd name="T118" fmla="*/ 8 w 491"/>
                <a:gd name="T119" fmla="*/ 204 h 269"/>
                <a:gd name="T120" fmla="*/ 9 w 491"/>
                <a:gd name="T121" fmla="*/ 218 h 269"/>
                <a:gd name="T122" fmla="*/ 12 w 491"/>
                <a:gd name="T123" fmla="*/ 239 h 269"/>
                <a:gd name="T124" fmla="*/ 29 w 491"/>
                <a:gd name="T125" fmla="*/ 263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1" h="269">
                  <a:moveTo>
                    <a:pt x="161" y="267"/>
                  </a:moveTo>
                  <a:lnTo>
                    <a:pt x="161" y="266"/>
                  </a:lnTo>
                  <a:lnTo>
                    <a:pt x="161" y="264"/>
                  </a:lnTo>
                  <a:lnTo>
                    <a:pt x="160" y="261"/>
                  </a:lnTo>
                  <a:lnTo>
                    <a:pt x="160" y="259"/>
                  </a:lnTo>
                  <a:lnTo>
                    <a:pt x="158" y="256"/>
                  </a:lnTo>
                  <a:lnTo>
                    <a:pt x="158" y="256"/>
                  </a:lnTo>
                  <a:lnTo>
                    <a:pt x="157" y="255"/>
                  </a:lnTo>
                  <a:lnTo>
                    <a:pt x="157" y="254"/>
                  </a:lnTo>
                  <a:lnTo>
                    <a:pt x="157" y="253"/>
                  </a:lnTo>
                  <a:lnTo>
                    <a:pt x="157" y="252"/>
                  </a:lnTo>
                  <a:lnTo>
                    <a:pt x="158" y="251"/>
                  </a:lnTo>
                  <a:lnTo>
                    <a:pt x="159" y="251"/>
                  </a:lnTo>
                  <a:lnTo>
                    <a:pt x="160" y="252"/>
                  </a:lnTo>
                  <a:lnTo>
                    <a:pt x="161" y="252"/>
                  </a:lnTo>
                  <a:lnTo>
                    <a:pt x="162" y="252"/>
                  </a:lnTo>
                  <a:lnTo>
                    <a:pt x="164" y="251"/>
                  </a:lnTo>
                  <a:lnTo>
                    <a:pt x="165" y="250"/>
                  </a:lnTo>
                  <a:lnTo>
                    <a:pt x="165" y="249"/>
                  </a:lnTo>
                  <a:lnTo>
                    <a:pt x="167" y="244"/>
                  </a:lnTo>
                  <a:lnTo>
                    <a:pt x="168" y="243"/>
                  </a:lnTo>
                  <a:lnTo>
                    <a:pt x="169" y="241"/>
                  </a:lnTo>
                  <a:lnTo>
                    <a:pt x="170" y="240"/>
                  </a:lnTo>
                  <a:lnTo>
                    <a:pt x="171" y="240"/>
                  </a:lnTo>
                  <a:lnTo>
                    <a:pt x="171" y="239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7"/>
                  </a:lnTo>
                  <a:lnTo>
                    <a:pt x="174" y="235"/>
                  </a:lnTo>
                  <a:lnTo>
                    <a:pt x="175" y="235"/>
                  </a:lnTo>
                  <a:lnTo>
                    <a:pt x="175" y="234"/>
                  </a:lnTo>
                  <a:lnTo>
                    <a:pt x="176" y="234"/>
                  </a:lnTo>
                  <a:lnTo>
                    <a:pt x="176" y="233"/>
                  </a:lnTo>
                  <a:lnTo>
                    <a:pt x="176" y="232"/>
                  </a:lnTo>
                  <a:lnTo>
                    <a:pt x="177" y="231"/>
                  </a:lnTo>
                  <a:lnTo>
                    <a:pt x="178" y="231"/>
                  </a:lnTo>
                  <a:lnTo>
                    <a:pt x="179" y="230"/>
                  </a:lnTo>
                  <a:lnTo>
                    <a:pt x="181" y="230"/>
                  </a:lnTo>
                  <a:lnTo>
                    <a:pt x="182" y="230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3" y="227"/>
                  </a:lnTo>
                  <a:lnTo>
                    <a:pt x="185" y="226"/>
                  </a:lnTo>
                  <a:lnTo>
                    <a:pt x="188" y="224"/>
                  </a:lnTo>
                  <a:lnTo>
                    <a:pt x="189" y="223"/>
                  </a:lnTo>
                  <a:lnTo>
                    <a:pt x="189" y="222"/>
                  </a:lnTo>
                  <a:lnTo>
                    <a:pt x="190" y="222"/>
                  </a:lnTo>
                  <a:lnTo>
                    <a:pt x="192" y="222"/>
                  </a:lnTo>
                  <a:lnTo>
                    <a:pt x="193" y="222"/>
                  </a:lnTo>
                  <a:lnTo>
                    <a:pt x="195" y="222"/>
                  </a:lnTo>
                  <a:lnTo>
                    <a:pt x="197" y="222"/>
                  </a:lnTo>
                  <a:lnTo>
                    <a:pt x="201" y="222"/>
                  </a:lnTo>
                  <a:lnTo>
                    <a:pt x="202" y="222"/>
                  </a:lnTo>
                  <a:lnTo>
                    <a:pt x="204" y="223"/>
                  </a:lnTo>
                  <a:lnTo>
                    <a:pt x="206" y="224"/>
                  </a:lnTo>
                  <a:lnTo>
                    <a:pt x="207" y="225"/>
                  </a:lnTo>
                  <a:lnTo>
                    <a:pt x="208" y="226"/>
                  </a:lnTo>
                  <a:lnTo>
                    <a:pt x="208" y="227"/>
                  </a:lnTo>
                  <a:lnTo>
                    <a:pt x="208" y="228"/>
                  </a:lnTo>
                  <a:lnTo>
                    <a:pt x="208" y="228"/>
                  </a:lnTo>
                  <a:lnTo>
                    <a:pt x="211" y="229"/>
                  </a:lnTo>
                  <a:lnTo>
                    <a:pt x="213" y="230"/>
                  </a:lnTo>
                  <a:lnTo>
                    <a:pt x="214" y="231"/>
                  </a:lnTo>
                  <a:lnTo>
                    <a:pt x="215" y="231"/>
                  </a:lnTo>
                  <a:lnTo>
                    <a:pt x="217" y="232"/>
                  </a:lnTo>
                  <a:lnTo>
                    <a:pt x="218" y="232"/>
                  </a:lnTo>
                  <a:lnTo>
                    <a:pt x="220" y="235"/>
                  </a:lnTo>
                  <a:lnTo>
                    <a:pt x="221" y="235"/>
                  </a:lnTo>
                  <a:lnTo>
                    <a:pt x="221" y="236"/>
                  </a:lnTo>
                  <a:lnTo>
                    <a:pt x="224" y="236"/>
                  </a:lnTo>
                  <a:lnTo>
                    <a:pt x="224" y="237"/>
                  </a:lnTo>
                  <a:lnTo>
                    <a:pt x="225" y="237"/>
                  </a:lnTo>
                  <a:lnTo>
                    <a:pt x="225" y="238"/>
                  </a:lnTo>
                  <a:lnTo>
                    <a:pt x="226" y="239"/>
                  </a:lnTo>
                  <a:lnTo>
                    <a:pt x="227" y="239"/>
                  </a:lnTo>
                  <a:lnTo>
                    <a:pt x="228" y="240"/>
                  </a:lnTo>
                  <a:lnTo>
                    <a:pt x="229" y="240"/>
                  </a:lnTo>
                  <a:lnTo>
                    <a:pt x="229" y="241"/>
                  </a:lnTo>
                  <a:lnTo>
                    <a:pt x="230" y="242"/>
                  </a:lnTo>
                  <a:lnTo>
                    <a:pt x="229" y="243"/>
                  </a:lnTo>
                  <a:lnTo>
                    <a:pt x="229" y="244"/>
                  </a:lnTo>
                  <a:lnTo>
                    <a:pt x="229" y="245"/>
                  </a:lnTo>
                  <a:lnTo>
                    <a:pt x="229" y="246"/>
                  </a:lnTo>
                  <a:lnTo>
                    <a:pt x="233" y="249"/>
                  </a:lnTo>
                  <a:lnTo>
                    <a:pt x="233" y="250"/>
                  </a:lnTo>
                  <a:lnTo>
                    <a:pt x="234" y="250"/>
                  </a:lnTo>
                  <a:lnTo>
                    <a:pt x="237" y="249"/>
                  </a:lnTo>
                  <a:lnTo>
                    <a:pt x="241" y="249"/>
                  </a:lnTo>
                  <a:lnTo>
                    <a:pt x="242" y="249"/>
                  </a:lnTo>
                  <a:lnTo>
                    <a:pt x="242" y="249"/>
                  </a:lnTo>
                  <a:lnTo>
                    <a:pt x="242" y="248"/>
                  </a:lnTo>
                  <a:lnTo>
                    <a:pt x="243" y="248"/>
                  </a:lnTo>
                  <a:lnTo>
                    <a:pt x="244" y="248"/>
                  </a:lnTo>
                  <a:lnTo>
                    <a:pt x="249" y="249"/>
                  </a:lnTo>
                  <a:lnTo>
                    <a:pt x="251" y="250"/>
                  </a:lnTo>
                  <a:lnTo>
                    <a:pt x="252" y="251"/>
                  </a:lnTo>
                  <a:lnTo>
                    <a:pt x="253" y="252"/>
                  </a:lnTo>
                  <a:lnTo>
                    <a:pt x="253" y="253"/>
                  </a:lnTo>
                  <a:lnTo>
                    <a:pt x="254" y="253"/>
                  </a:lnTo>
                  <a:lnTo>
                    <a:pt x="255" y="253"/>
                  </a:lnTo>
                  <a:lnTo>
                    <a:pt x="255" y="254"/>
                  </a:lnTo>
                  <a:lnTo>
                    <a:pt x="256" y="254"/>
                  </a:lnTo>
                  <a:lnTo>
                    <a:pt x="257" y="254"/>
                  </a:lnTo>
                  <a:lnTo>
                    <a:pt x="257" y="255"/>
                  </a:lnTo>
                  <a:lnTo>
                    <a:pt x="258" y="255"/>
                  </a:lnTo>
                  <a:lnTo>
                    <a:pt x="259" y="254"/>
                  </a:lnTo>
                  <a:lnTo>
                    <a:pt x="259" y="253"/>
                  </a:lnTo>
                  <a:lnTo>
                    <a:pt x="259" y="253"/>
                  </a:lnTo>
                  <a:lnTo>
                    <a:pt x="260" y="253"/>
                  </a:lnTo>
                  <a:lnTo>
                    <a:pt x="261" y="254"/>
                  </a:lnTo>
                  <a:lnTo>
                    <a:pt x="263" y="255"/>
                  </a:lnTo>
                  <a:lnTo>
                    <a:pt x="264" y="256"/>
                  </a:lnTo>
                  <a:lnTo>
                    <a:pt x="265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8" y="256"/>
                  </a:lnTo>
                  <a:lnTo>
                    <a:pt x="269" y="256"/>
                  </a:lnTo>
                  <a:lnTo>
                    <a:pt x="270" y="256"/>
                  </a:lnTo>
                  <a:lnTo>
                    <a:pt x="273" y="255"/>
                  </a:lnTo>
                  <a:lnTo>
                    <a:pt x="274" y="255"/>
                  </a:lnTo>
                  <a:lnTo>
                    <a:pt x="275" y="255"/>
                  </a:lnTo>
                  <a:lnTo>
                    <a:pt x="276" y="255"/>
                  </a:lnTo>
                  <a:lnTo>
                    <a:pt x="277" y="255"/>
                  </a:lnTo>
                  <a:lnTo>
                    <a:pt x="278" y="255"/>
                  </a:lnTo>
                  <a:lnTo>
                    <a:pt x="278" y="256"/>
                  </a:lnTo>
                  <a:lnTo>
                    <a:pt x="280" y="256"/>
                  </a:lnTo>
                  <a:lnTo>
                    <a:pt x="281" y="256"/>
                  </a:lnTo>
                  <a:lnTo>
                    <a:pt x="281" y="256"/>
                  </a:lnTo>
                  <a:lnTo>
                    <a:pt x="282" y="256"/>
                  </a:lnTo>
                  <a:lnTo>
                    <a:pt x="283" y="256"/>
                  </a:lnTo>
                  <a:lnTo>
                    <a:pt x="285" y="257"/>
                  </a:lnTo>
                  <a:lnTo>
                    <a:pt x="286" y="256"/>
                  </a:lnTo>
                  <a:lnTo>
                    <a:pt x="287" y="256"/>
                  </a:lnTo>
                  <a:lnTo>
                    <a:pt x="289" y="257"/>
                  </a:lnTo>
                  <a:lnTo>
                    <a:pt x="292" y="258"/>
                  </a:lnTo>
                  <a:lnTo>
                    <a:pt x="293" y="258"/>
                  </a:lnTo>
                  <a:lnTo>
                    <a:pt x="293" y="259"/>
                  </a:lnTo>
                  <a:lnTo>
                    <a:pt x="294" y="260"/>
                  </a:lnTo>
                  <a:lnTo>
                    <a:pt x="294" y="260"/>
                  </a:lnTo>
                  <a:lnTo>
                    <a:pt x="298" y="261"/>
                  </a:lnTo>
                  <a:lnTo>
                    <a:pt x="302" y="261"/>
                  </a:lnTo>
                  <a:lnTo>
                    <a:pt x="303" y="261"/>
                  </a:lnTo>
                  <a:lnTo>
                    <a:pt x="304" y="260"/>
                  </a:lnTo>
                  <a:lnTo>
                    <a:pt x="306" y="259"/>
                  </a:lnTo>
                  <a:lnTo>
                    <a:pt x="306" y="258"/>
                  </a:lnTo>
                  <a:lnTo>
                    <a:pt x="307" y="258"/>
                  </a:lnTo>
                  <a:lnTo>
                    <a:pt x="307" y="257"/>
                  </a:lnTo>
                  <a:lnTo>
                    <a:pt x="308" y="257"/>
                  </a:lnTo>
                  <a:lnTo>
                    <a:pt x="308" y="256"/>
                  </a:lnTo>
                  <a:lnTo>
                    <a:pt x="308" y="256"/>
                  </a:lnTo>
                  <a:lnTo>
                    <a:pt x="309" y="253"/>
                  </a:lnTo>
                  <a:lnTo>
                    <a:pt x="310" y="253"/>
                  </a:lnTo>
                  <a:lnTo>
                    <a:pt x="310" y="252"/>
                  </a:lnTo>
                  <a:lnTo>
                    <a:pt x="310" y="252"/>
                  </a:lnTo>
                  <a:lnTo>
                    <a:pt x="310" y="251"/>
                  </a:lnTo>
                  <a:lnTo>
                    <a:pt x="310" y="250"/>
                  </a:lnTo>
                  <a:lnTo>
                    <a:pt x="310" y="249"/>
                  </a:lnTo>
                  <a:lnTo>
                    <a:pt x="310" y="248"/>
                  </a:lnTo>
                  <a:lnTo>
                    <a:pt x="310" y="248"/>
                  </a:lnTo>
                  <a:lnTo>
                    <a:pt x="310" y="247"/>
                  </a:lnTo>
                  <a:lnTo>
                    <a:pt x="312" y="248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5"/>
                  </a:lnTo>
                  <a:lnTo>
                    <a:pt x="314" y="244"/>
                  </a:lnTo>
                  <a:lnTo>
                    <a:pt x="315" y="243"/>
                  </a:lnTo>
                  <a:lnTo>
                    <a:pt x="315" y="242"/>
                  </a:lnTo>
                  <a:lnTo>
                    <a:pt x="315" y="241"/>
                  </a:lnTo>
                  <a:lnTo>
                    <a:pt x="316" y="240"/>
                  </a:lnTo>
                  <a:lnTo>
                    <a:pt x="316" y="239"/>
                  </a:lnTo>
                  <a:lnTo>
                    <a:pt x="316" y="239"/>
                  </a:lnTo>
                  <a:lnTo>
                    <a:pt x="316" y="239"/>
                  </a:lnTo>
                  <a:lnTo>
                    <a:pt x="317" y="239"/>
                  </a:lnTo>
                  <a:lnTo>
                    <a:pt x="318" y="239"/>
                  </a:lnTo>
                  <a:lnTo>
                    <a:pt x="318" y="239"/>
                  </a:lnTo>
                  <a:lnTo>
                    <a:pt x="319" y="238"/>
                  </a:lnTo>
                  <a:lnTo>
                    <a:pt x="320" y="238"/>
                  </a:lnTo>
                  <a:lnTo>
                    <a:pt x="320" y="237"/>
                  </a:lnTo>
                  <a:lnTo>
                    <a:pt x="320" y="236"/>
                  </a:lnTo>
                  <a:lnTo>
                    <a:pt x="320" y="235"/>
                  </a:lnTo>
                  <a:lnTo>
                    <a:pt x="321" y="235"/>
                  </a:lnTo>
                  <a:lnTo>
                    <a:pt x="322" y="235"/>
                  </a:lnTo>
                  <a:lnTo>
                    <a:pt x="323" y="234"/>
                  </a:lnTo>
                  <a:lnTo>
                    <a:pt x="324" y="234"/>
                  </a:lnTo>
                  <a:lnTo>
                    <a:pt x="325" y="236"/>
                  </a:lnTo>
                  <a:lnTo>
                    <a:pt x="325" y="237"/>
                  </a:lnTo>
                  <a:lnTo>
                    <a:pt x="326" y="238"/>
                  </a:lnTo>
                  <a:lnTo>
                    <a:pt x="327" y="238"/>
                  </a:lnTo>
                  <a:lnTo>
                    <a:pt x="327" y="239"/>
                  </a:lnTo>
                  <a:lnTo>
                    <a:pt x="328" y="239"/>
                  </a:lnTo>
                  <a:lnTo>
                    <a:pt x="329" y="239"/>
                  </a:lnTo>
                  <a:lnTo>
                    <a:pt x="331" y="238"/>
                  </a:lnTo>
                  <a:lnTo>
                    <a:pt x="332" y="239"/>
                  </a:lnTo>
                  <a:lnTo>
                    <a:pt x="333" y="239"/>
                  </a:lnTo>
                  <a:lnTo>
                    <a:pt x="333" y="239"/>
                  </a:lnTo>
                  <a:lnTo>
                    <a:pt x="334" y="239"/>
                  </a:lnTo>
                  <a:lnTo>
                    <a:pt x="335" y="240"/>
                  </a:lnTo>
                  <a:lnTo>
                    <a:pt x="335" y="241"/>
                  </a:lnTo>
                  <a:lnTo>
                    <a:pt x="335" y="241"/>
                  </a:lnTo>
                  <a:lnTo>
                    <a:pt x="336" y="241"/>
                  </a:lnTo>
                  <a:lnTo>
                    <a:pt x="337" y="242"/>
                  </a:lnTo>
                  <a:lnTo>
                    <a:pt x="337" y="242"/>
                  </a:lnTo>
                  <a:lnTo>
                    <a:pt x="338" y="243"/>
                  </a:lnTo>
                  <a:lnTo>
                    <a:pt x="339" y="243"/>
                  </a:lnTo>
                  <a:lnTo>
                    <a:pt x="340" y="243"/>
                  </a:lnTo>
                  <a:lnTo>
                    <a:pt x="341" y="242"/>
                  </a:lnTo>
                  <a:lnTo>
                    <a:pt x="341" y="241"/>
                  </a:lnTo>
                  <a:lnTo>
                    <a:pt x="341" y="240"/>
                  </a:lnTo>
                  <a:lnTo>
                    <a:pt x="342" y="239"/>
                  </a:lnTo>
                  <a:lnTo>
                    <a:pt x="343" y="239"/>
                  </a:lnTo>
                  <a:lnTo>
                    <a:pt x="344" y="239"/>
                  </a:lnTo>
                  <a:lnTo>
                    <a:pt x="346" y="239"/>
                  </a:lnTo>
                  <a:lnTo>
                    <a:pt x="347" y="239"/>
                  </a:lnTo>
                  <a:lnTo>
                    <a:pt x="349" y="238"/>
                  </a:lnTo>
                  <a:lnTo>
                    <a:pt x="350" y="237"/>
                  </a:lnTo>
                  <a:lnTo>
                    <a:pt x="351" y="237"/>
                  </a:lnTo>
                  <a:lnTo>
                    <a:pt x="352" y="237"/>
                  </a:lnTo>
                  <a:lnTo>
                    <a:pt x="353" y="236"/>
                  </a:lnTo>
                  <a:lnTo>
                    <a:pt x="355" y="235"/>
                  </a:lnTo>
                  <a:lnTo>
                    <a:pt x="356" y="235"/>
                  </a:lnTo>
                  <a:lnTo>
                    <a:pt x="357" y="235"/>
                  </a:lnTo>
                  <a:lnTo>
                    <a:pt x="358" y="235"/>
                  </a:lnTo>
                  <a:lnTo>
                    <a:pt x="358" y="234"/>
                  </a:lnTo>
                  <a:lnTo>
                    <a:pt x="359" y="235"/>
                  </a:lnTo>
                  <a:lnTo>
                    <a:pt x="360" y="235"/>
                  </a:lnTo>
                  <a:lnTo>
                    <a:pt x="360" y="234"/>
                  </a:lnTo>
                  <a:lnTo>
                    <a:pt x="360" y="233"/>
                  </a:lnTo>
                  <a:lnTo>
                    <a:pt x="361" y="232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4" y="232"/>
                  </a:lnTo>
                  <a:lnTo>
                    <a:pt x="365" y="231"/>
                  </a:lnTo>
                  <a:lnTo>
                    <a:pt x="366" y="231"/>
                  </a:lnTo>
                  <a:lnTo>
                    <a:pt x="367" y="231"/>
                  </a:lnTo>
                  <a:lnTo>
                    <a:pt x="368" y="231"/>
                  </a:lnTo>
                  <a:lnTo>
                    <a:pt x="369" y="231"/>
                  </a:lnTo>
                  <a:lnTo>
                    <a:pt x="369" y="230"/>
                  </a:lnTo>
                  <a:lnTo>
                    <a:pt x="370" y="230"/>
                  </a:lnTo>
                  <a:lnTo>
                    <a:pt x="371" y="230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3" y="229"/>
                  </a:lnTo>
                  <a:lnTo>
                    <a:pt x="373" y="228"/>
                  </a:lnTo>
                  <a:lnTo>
                    <a:pt x="374" y="228"/>
                  </a:lnTo>
                  <a:lnTo>
                    <a:pt x="377" y="227"/>
                  </a:lnTo>
                  <a:lnTo>
                    <a:pt x="378" y="227"/>
                  </a:lnTo>
                  <a:lnTo>
                    <a:pt x="378" y="226"/>
                  </a:lnTo>
                  <a:lnTo>
                    <a:pt x="377" y="225"/>
                  </a:lnTo>
                  <a:lnTo>
                    <a:pt x="376" y="225"/>
                  </a:lnTo>
                  <a:lnTo>
                    <a:pt x="377" y="224"/>
                  </a:lnTo>
                  <a:lnTo>
                    <a:pt x="377" y="223"/>
                  </a:lnTo>
                  <a:lnTo>
                    <a:pt x="378" y="222"/>
                  </a:lnTo>
                  <a:lnTo>
                    <a:pt x="378" y="223"/>
                  </a:lnTo>
                  <a:lnTo>
                    <a:pt x="378" y="224"/>
                  </a:lnTo>
                  <a:lnTo>
                    <a:pt x="378" y="225"/>
                  </a:lnTo>
                  <a:lnTo>
                    <a:pt x="379" y="225"/>
                  </a:lnTo>
                  <a:lnTo>
                    <a:pt x="379" y="224"/>
                  </a:lnTo>
                  <a:lnTo>
                    <a:pt x="379" y="223"/>
                  </a:lnTo>
                  <a:lnTo>
                    <a:pt x="380" y="223"/>
                  </a:lnTo>
                  <a:lnTo>
                    <a:pt x="380" y="223"/>
                  </a:lnTo>
                  <a:lnTo>
                    <a:pt x="381" y="224"/>
                  </a:lnTo>
                  <a:lnTo>
                    <a:pt x="382" y="225"/>
                  </a:lnTo>
                  <a:lnTo>
                    <a:pt x="383" y="226"/>
                  </a:lnTo>
                  <a:lnTo>
                    <a:pt x="384" y="226"/>
                  </a:lnTo>
                  <a:lnTo>
                    <a:pt x="385" y="227"/>
                  </a:lnTo>
                  <a:lnTo>
                    <a:pt x="385" y="228"/>
                  </a:lnTo>
                  <a:lnTo>
                    <a:pt x="386" y="228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7" y="230"/>
                  </a:lnTo>
                  <a:lnTo>
                    <a:pt x="386" y="230"/>
                  </a:lnTo>
                  <a:lnTo>
                    <a:pt x="386" y="231"/>
                  </a:lnTo>
                  <a:lnTo>
                    <a:pt x="387" y="231"/>
                  </a:lnTo>
                  <a:lnTo>
                    <a:pt x="390" y="231"/>
                  </a:lnTo>
                  <a:lnTo>
                    <a:pt x="391" y="231"/>
                  </a:lnTo>
                  <a:lnTo>
                    <a:pt x="392" y="231"/>
                  </a:lnTo>
                  <a:lnTo>
                    <a:pt x="393" y="231"/>
                  </a:lnTo>
                  <a:lnTo>
                    <a:pt x="393" y="230"/>
                  </a:lnTo>
                  <a:lnTo>
                    <a:pt x="394" y="230"/>
                  </a:lnTo>
                  <a:lnTo>
                    <a:pt x="394" y="231"/>
                  </a:lnTo>
                  <a:lnTo>
                    <a:pt x="395" y="231"/>
                  </a:lnTo>
                  <a:lnTo>
                    <a:pt x="395" y="230"/>
                  </a:lnTo>
                  <a:lnTo>
                    <a:pt x="396" y="229"/>
                  </a:lnTo>
                  <a:lnTo>
                    <a:pt x="397" y="229"/>
                  </a:lnTo>
                  <a:lnTo>
                    <a:pt x="398" y="229"/>
                  </a:lnTo>
                  <a:lnTo>
                    <a:pt x="398" y="228"/>
                  </a:lnTo>
                  <a:lnTo>
                    <a:pt x="399" y="228"/>
                  </a:lnTo>
                  <a:lnTo>
                    <a:pt x="401" y="229"/>
                  </a:lnTo>
                  <a:lnTo>
                    <a:pt x="402" y="229"/>
                  </a:lnTo>
                  <a:lnTo>
                    <a:pt x="403" y="230"/>
                  </a:lnTo>
                  <a:lnTo>
                    <a:pt x="403" y="229"/>
                  </a:lnTo>
                  <a:lnTo>
                    <a:pt x="403" y="228"/>
                  </a:lnTo>
                  <a:lnTo>
                    <a:pt x="404" y="227"/>
                  </a:lnTo>
                  <a:lnTo>
                    <a:pt x="405" y="227"/>
                  </a:lnTo>
                  <a:lnTo>
                    <a:pt x="406" y="228"/>
                  </a:lnTo>
                  <a:lnTo>
                    <a:pt x="408" y="227"/>
                  </a:lnTo>
                  <a:lnTo>
                    <a:pt x="409" y="227"/>
                  </a:lnTo>
                  <a:lnTo>
                    <a:pt x="411" y="227"/>
                  </a:lnTo>
                  <a:lnTo>
                    <a:pt x="412" y="226"/>
                  </a:lnTo>
                  <a:lnTo>
                    <a:pt x="412" y="225"/>
                  </a:lnTo>
                  <a:lnTo>
                    <a:pt x="412" y="224"/>
                  </a:lnTo>
                  <a:lnTo>
                    <a:pt x="412" y="223"/>
                  </a:lnTo>
                  <a:lnTo>
                    <a:pt x="413" y="222"/>
                  </a:lnTo>
                  <a:lnTo>
                    <a:pt x="413" y="222"/>
                  </a:lnTo>
                  <a:lnTo>
                    <a:pt x="412" y="222"/>
                  </a:lnTo>
                  <a:lnTo>
                    <a:pt x="412" y="222"/>
                  </a:lnTo>
                  <a:lnTo>
                    <a:pt x="412" y="221"/>
                  </a:lnTo>
                  <a:lnTo>
                    <a:pt x="412" y="220"/>
                  </a:lnTo>
                  <a:lnTo>
                    <a:pt x="412" y="219"/>
                  </a:lnTo>
                  <a:lnTo>
                    <a:pt x="412" y="218"/>
                  </a:lnTo>
                  <a:lnTo>
                    <a:pt x="413" y="218"/>
                  </a:lnTo>
                  <a:lnTo>
                    <a:pt x="413" y="217"/>
                  </a:lnTo>
                  <a:lnTo>
                    <a:pt x="414" y="217"/>
                  </a:lnTo>
                  <a:lnTo>
                    <a:pt x="413" y="216"/>
                  </a:lnTo>
                  <a:lnTo>
                    <a:pt x="414" y="216"/>
                  </a:lnTo>
                  <a:lnTo>
                    <a:pt x="415" y="215"/>
                  </a:lnTo>
                  <a:lnTo>
                    <a:pt x="416" y="216"/>
                  </a:lnTo>
                  <a:lnTo>
                    <a:pt x="417" y="215"/>
                  </a:lnTo>
                  <a:lnTo>
                    <a:pt x="419" y="214"/>
                  </a:lnTo>
                  <a:lnTo>
                    <a:pt x="419" y="215"/>
                  </a:lnTo>
                  <a:lnTo>
                    <a:pt x="420" y="215"/>
                  </a:lnTo>
                  <a:lnTo>
                    <a:pt x="420" y="214"/>
                  </a:lnTo>
                  <a:lnTo>
                    <a:pt x="420" y="214"/>
                  </a:lnTo>
                  <a:lnTo>
                    <a:pt x="421" y="214"/>
                  </a:lnTo>
                  <a:lnTo>
                    <a:pt x="422" y="214"/>
                  </a:lnTo>
                  <a:lnTo>
                    <a:pt x="422" y="214"/>
                  </a:lnTo>
                  <a:lnTo>
                    <a:pt x="423" y="215"/>
                  </a:lnTo>
                  <a:lnTo>
                    <a:pt x="423" y="216"/>
                  </a:lnTo>
                  <a:lnTo>
                    <a:pt x="423" y="216"/>
                  </a:lnTo>
                  <a:lnTo>
                    <a:pt x="424" y="216"/>
                  </a:lnTo>
                  <a:lnTo>
                    <a:pt x="425" y="216"/>
                  </a:lnTo>
                  <a:lnTo>
                    <a:pt x="426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1" y="220"/>
                  </a:lnTo>
                  <a:lnTo>
                    <a:pt x="432" y="219"/>
                  </a:lnTo>
                  <a:lnTo>
                    <a:pt x="433" y="219"/>
                  </a:lnTo>
                  <a:lnTo>
                    <a:pt x="433" y="220"/>
                  </a:lnTo>
                  <a:lnTo>
                    <a:pt x="434" y="221"/>
                  </a:lnTo>
                  <a:lnTo>
                    <a:pt x="434" y="220"/>
                  </a:lnTo>
                  <a:lnTo>
                    <a:pt x="435" y="220"/>
                  </a:lnTo>
                  <a:lnTo>
                    <a:pt x="436" y="220"/>
                  </a:lnTo>
                  <a:lnTo>
                    <a:pt x="436" y="219"/>
                  </a:lnTo>
                  <a:lnTo>
                    <a:pt x="437" y="219"/>
                  </a:lnTo>
                  <a:lnTo>
                    <a:pt x="437" y="219"/>
                  </a:lnTo>
                  <a:lnTo>
                    <a:pt x="438" y="220"/>
                  </a:lnTo>
                  <a:lnTo>
                    <a:pt x="439" y="220"/>
                  </a:lnTo>
                  <a:lnTo>
                    <a:pt x="440" y="220"/>
                  </a:lnTo>
                  <a:lnTo>
                    <a:pt x="440" y="219"/>
                  </a:lnTo>
                  <a:lnTo>
                    <a:pt x="441" y="219"/>
                  </a:lnTo>
                  <a:lnTo>
                    <a:pt x="441" y="218"/>
                  </a:lnTo>
                  <a:lnTo>
                    <a:pt x="442" y="218"/>
                  </a:lnTo>
                  <a:lnTo>
                    <a:pt x="443" y="218"/>
                  </a:lnTo>
                  <a:lnTo>
                    <a:pt x="443" y="218"/>
                  </a:lnTo>
                  <a:lnTo>
                    <a:pt x="444" y="218"/>
                  </a:lnTo>
                  <a:lnTo>
                    <a:pt x="444" y="219"/>
                  </a:lnTo>
                  <a:lnTo>
                    <a:pt x="445" y="218"/>
                  </a:lnTo>
                  <a:lnTo>
                    <a:pt x="445" y="219"/>
                  </a:lnTo>
                  <a:lnTo>
                    <a:pt x="445" y="218"/>
                  </a:lnTo>
                  <a:lnTo>
                    <a:pt x="445" y="220"/>
                  </a:lnTo>
                  <a:lnTo>
                    <a:pt x="446" y="220"/>
                  </a:lnTo>
                  <a:lnTo>
                    <a:pt x="446" y="221"/>
                  </a:lnTo>
                  <a:lnTo>
                    <a:pt x="446" y="221"/>
                  </a:lnTo>
                  <a:lnTo>
                    <a:pt x="447" y="222"/>
                  </a:lnTo>
                  <a:lnTo>
                    <a:pt x="448" y="222"/>
                  </a:lnTo>
                  <a:lnTo>
                    <a:pt x="449" y="222"/>
                  </a:lnTo>
                  <a:lnTo>
                    <a:pt x="450" y="222"/>
                  </a:lnTo>
                  <a:lnTo>
                    <a:pt x="451" y="222"/>
                  </a:lnTo>
                  <a:lnTo>
                    <a:pt x="451" y="222"/>
                  </a:lnTo>
                  <a:lnTo>
                    <a:pt x="452" y="222"/>
                  </a:lnTo>
                  <a:lnTo>
                    <a:pt x="453" y="222"/>
                  </a:lnTo>
                  <a:lnTo>
                    <a:pt x="454" y="223"/>
                  </a:lnTo>
                  <a:lnTo>
                    <a:pt x="454" y="223"/>
                  </a:lnTo>
                  <a:lnTo>
                    <a:pt x="454" y="225"/>
                  </a:lnTo>
                  <a:lnTo>
                    <a:pt x="455" y="225"/>
                  </a:lnTo>
                  <a:lnTo>
                    <a:pt x="456" y="226"/>
                  </a:lnTo>
                  <a:lnTo>
                    <a:pt x="457" y="226"/>
                  </a:lnTo>
                  <a:lnTo>
                    <a:pt x="458" y="225"/>
                  </a:lnTo>
                  <a:lnTo>
                    <a:pt x="459" y="225"/>
                  </a:lnTo>
                  <a:lnTo>
                    <a:pt x="460" y="225"/>
                  </a:lnTo>
                  <a:lnTo>
                    <a:pt x="461" y="224"/>
                  </a:lnTo>
                  <a:lnTo>
                    <a:pt x="462" y="225"/>
                  </a:lnTo>
                  <a:lnTo>
                    <a:pt x="462" y="224"/>
                  </a:lnTo>
                  <a:lnTo>
                    <a:pt x="463" y="224"/>
                  </a:lnTo>
                  <a:lnTo>
                    <a:pt x="463" y="225"/>
                  </a:lnTo>
                  <a:lnTo>
                    <a:pt x="463" y="224"/>
                  </a:lnTo>
                  <a:lnTo>
                    <a:pt x="464" y="224"/>
                  </a:lnTo>
                  <a:lnTo>
                    <a:pt x="466" y="224"/>
                  </a:lnTo>
                  <a:lnTo>
                    <a:pt x="466" y="224"/>
                  </a:lnTo>
                  <a:lnTo>
                    <a:pt x="467" y="226"/>
                  </a:lnTo>
                  <a:lnTo>
                    <a:pt x="468" y="226"/>
                  </a:lnTo>
                  <a:lnTo>
                    <a:pt x="469" y="226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5"/>
                  </a:lnTo>
                  <a:lnTo>
                    <a:pt x="471" y="224"/>
                  </a:lnTo>
                  <a:lnTo>
                    <a:pt x="472" y="222"/>
                  </a:lnTo>
                  <a:lnTo>
                    <a:pt x="473" y="222"/>
                  </a:lnTo>
                  <a:lnTo>
                    <a:pt x="475" y="221"/>
                  </a:lnTo>
                  <a:lnTo>
                    <a:pt x="476" y="220"/>
                  </a:lnTo>
                  <a:lnTo>
                    <a:pt x="478" y="220"/>
                  </a:lnTo>
                  <a:lnTo>
                    <a:pt x="480" y="220"/>
                  </a:lnTo>
                  <a:lnTo>
                    <a:pt x="481" y="221"/>
                  </a:lnTo>
                  <a:lnTo>
                    <a:pt x="485" y="222"/>
                  </a:lnTo>
                  <a:lnTo>
                    <a:pt x="486" y="222"/>
                  </a:lnTo>
                  <a:lnTo>
                    <a:pt x="487" y="222"/>
                  </a:lnTo>
                  <a:lnTo>
                    <a:pt x="488" y="222"/>
                  </a:lnTo>
                  <a:lnTo>
                    <a:pt x="488" y="223"/>
                  </a:lnTo>
                  <a:lnTo>
                    <a:pt x="488" y="224"/>
                  </a:lnTo>
                  <a:lnTo>
                    <a:pt x="489" y="224"/>
                  </a:lnTo>
                  <a:lnTo>
                    <a:pt x="490" y="224"/>
                  </a:lnTo>
                  <a:lnTo>
                    <a:pt x="491" y="225"/>
                  </a:lnTo>
                  <a:lnTo>
                    <a:pt x="491" y="224"/>
                  </a:lnTo>
                  <a:lnTo>
                    <a:pt x="490" y="223"/>
                  </a:lnTo>
                  <a:lnTo>
                    <a:pt x="489" y="222"/>
                  </a:lnTo>
                  <a:lnTo>
                    <a:pt x="488" y="221"/>
                  </a:lnTo>
                  <a:lnTo>
                    <a:pt x="487" y="220"/>
                  </a:lnTo>
                  <a:lnTo>
                    <a:pt x="486" y="219"/>
                  </a:lnTo>
                  <a:lnTo>
                    <a:pt x="486" y="218"/>
                  </a:lnTo>
                  <a:lnTo>
                    <a:pt x="485" y="216"/>
                  </a:lnTo>
                  <a:lnTo>
                    <a:pt x="484" y="215"/>
                  </a:lnTo>
                  <a:lnTo>
                    <a:pt x="484" y="214"/>
                  </a:lnTo>
                  <a:lnTo>
                    <a:pt x="484" y="213"/>
                  </a:lnTo>
                  <a:lnTo>
                    <a:pt x="484" y="212"/>
                  </a:lnTo>
                  <a:lnTo>
                    <a:pt x="484" y="211"/>
                  </a:lnTo>
                  <a:lnTo>
                    <a:pt x="486" y="207"/>
                  </a:lnTo>
                  <a:lnTo>
                    <a:pt x="485" y="206"/>
                  </a:lnTo>
                  <a:lnTo>
                    <a:pt x="486" y="205"/>
                  </a:lnTo>
                  <a:lnTo>
                    <a:pt x="485" y="205"/>
                  </a:lnTo>
                  <a:lnTo>
                    <a:pt x="484" y="205"/>
                  </a:lnTo>
                  <a:lnTo>
                    <a:pt x="483" y="205"/>
                  </a:lnTo>
                  <a:lnTo>
                    <a:pt x="483" y="205"/>
                  </a:lnTo>
                  <a:lnTo>
                    <a:pt x="484" y="205"/>
                  </a:lnTo>
                  <a:lnTo>
                    <a:pt x="484" y="204"/>
                  </a:lnTo>
                  <a:lnTo>
                    <a:pt x="484" y="203"/>
                  </a:lnTo>
                  <a:lnTo>
                    <a:pt x="483" y="203"/>
                  </a:lnTo>
                  <a:lnTo>
                    <a:pt x="483" y="202"/>
                  </a:lnTo>
                  <a:lnTo>
                    <a:pt x="482" y="201"/>
                  </a:lnTo>
                  <a:lnTo>
                    <a:pt x="482" y="200"/>
                  </a:lnTo>
                  <a:lnTo>
                    <a:pt x="481" y="200"/>
                  </a:lnTo>
                  <a:lnTo>
                    <a:pt x="480" y="199"/>
                  </a:lnTo>
                  <a:lnTo>
                    <a:pt x="480" y="198"/>
                  </a:lnTo>
                  <a:lnTo>
                    <a:pt x="480" y="198"/>
                  </a:lnTo>
                  <a:lnTo>
                    <a:pt x="478" y="197"/>
                  </a:lnTo>
                  <a:lnTo>
                    <a:pt x="477" y="197"/>
                  </a:lnTo>
                  <a:lnTo>
                    <a:pt x="476" y="197"/>
                  </a:lnTo>
                  <a:lnTo>
                    <a:pt x="476" y="197"/>
                  </a:lnTo>
                  <a:lnTo>
                    <a:pt x="475" y="197"/>
                  </a:lnTo>
                  <a:lnTo>
                    <a:pt x="475" y="196"/>
                  </a:lnTo>
                  <a:lnTo>
                    <a:pt x="474" y="196"/>
                  </a:lnTo>
                  <a:lnTo>
                    <a:pt x="472" y="196"/>
                  </a:lnTo>
                  <a:lnTo>
                    <a:pt x="471" y="196"/>
                  </a:lnTo>
                  <a:lnTo>
                    <a:pt x="471" y="195"/>
                  </a:lnTo>
                  <a:lnTo>
                    <a:pt x="470" y="195"/>
                  </a:lnTo>
                  <a:lnTo>
                    <a:pt x="469" y="195"/>
                  </a:lnTo>
                  <a:lnTo>
                    <a:pt x="468" y="194"/>
                  </a:lnTo>
                  <a:lnTo>
                    <a:pt x="468" y="192"/>
                  </a:lnTo>
                  <a:lnTo>
                    <a:pt x="467" y="191"/>
                  </a:lnTo>
                  <a:lnTo>
                    <a:pt x="466" y="191"/>
                  </a:lnTo>
                  <a:lnTo>
                    <a:pt x="464" y="189"/>
                  </a:lnTo>
                  <a:lnTo>
                    <a:pt x="462" y="189"/>
                  </a:lnTo>
                  <a:lnTo>
                    <a:pt x="461" y="189"/>
                  </a:lnTo>
                  <a:lnTo>
                    <a:pt x="458" y="188"/>
                  </a:lnTo>
                  <a:lnTo>
                    <a:pt x="457" y="188"/>
                  </a:lnTo>
                  <a:lnTo>
                    <a:pt x="457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7"/>
                  </a:lnTo>
                  <a:lnTo>
                    <a:pt x="454" y="188"/>
                  </a:lnTo>
                  <a:lnTo>
                    <a:pt x="454" y="187"/>
                  </a:lnTo>
                  <a:lnTo>
                    <a:pt x="454" y="186"/>
                  </a:lnTo>
                  <a:lnTo>
                    <a:pt x="454" y="185"/>
                  </a:lnTo>
                  <a:lnTo>
                    <a:pt x="455" y="184"/>
                  </a:lnTo>
                  <a:lnTo>
                    <a:pt x="456" y="183"/>
                  </a:lnTo>
                  <a:lnTo>
                    <a:pt x="457" y="183"/>
                  </a:lnTo>
                  <a:lnTo>
                    <a:pt x="457" y="182"/>
                  </a:lnTo>
                  <a:lnTo>
                    <a:pt x="456" y="181"/>
                  </a:lnTo>
                  <a:lnTo>
                    <a:pt x="455" y="181"/>
                  </a:lnTo>
                  <a:lnTo>
                    <a:pt x="454" y="181"/>
                  </a:lnTo>
                  <a:lnTo>
                    <a:pt x="454" y="180"/>
                  </a:lnTo>
                  <a:lnTo>
                    <a:pt x="454" y="179"/>
                  </a:lnTo>
                  <a:lnTo>
                    <a:pt x="454" y="179"/>
                  </a:lnTo>
                  <a:lnTo>
                    <a:pt x="453" y="179"/>
                  </a:lnTo>
                  <a:lnTo>
                    <a:pt x="452" y="178"/>
                  </a:lnTo>
                  <a:lnTo>
                    <a:pt x="451" y="177"/>
                  </a:lnTo>
                  <a:lnTo>
                    <a:pt x="450" y="176"/>
                  </a:lnTo>
                  <a:lnTo>
                    <a:pt x="449" y="175"/>
                  </a:lnTo>
                  <a:lnTo>
                    <a:pt x="448" y="175"/>
                  </a:lnTo>
                  <a:lnTo>
                    <a:pt x="448" y="175"/>
                  </a:lnTo>
                  <a:lnTo>
                    <a:pt x="448" y="174"/>
                  </a:lnTo>
                  <a:lnTo>
                    <a:pt x="448" y="173"/>
                  </a:lnTo>
                  <a:lnTo>
                    <a:pt x="447" y="172"/>
                  </a:lnTo>
                  <a:lnTo>
                    <a:pt x="448" y="171"/>
                  </a:lnTo>
                  <a:lnTo>
                    <a:pt x="449" y="171"/>
                  </a:lnTo>
                  <a:lnTo>
                    <a:pt x="450" y="170"/>
                  </a:lnTo>
                  <a:lnTo>
                    <a:pt x="451" y="168"/>
                  </a:lnTo>
                  <a:lnTo>
                    <a:pt x="452" y="167"/>
                  </a:lnTo>
                  <a:lnTo>
                    <a:pt x="452" y="166"/>
                  </a:lnTo>
                  <a:lnTo>
                    <a:pt x="452" y="165"/>
                  </a:lnTo>
                  <a:lnTo>
                    <a:pt x="450" y="164"/>
                  </a:lnTo>
                  <a:lnTo>
                    <a:pt x="447" y="163"/>
                  </a:lnTo>
                  <a:lnTo>
                    <a:pt x="446" y="163"/>
                  </a:lnTo>
                  <a:lnTo>
                    <a:pt x="446" y="162"/>
                  </a:lnTo>
                  <a:lnTo>
                    <a:pt x="445" y="161"/>
                  </a:lnTo>
                  <a:lnTo>
                    <a:pt x="444" y="159"/>
                  </a:lnTo>
                  <a:lnTo>
                    <a:pt x="443" y="159"/>
                  </a:lnTo>
                  <a:lnTo>
                    <a:pt x="442" y="159"/>
                  </a:lnTo>
                  <a:lnTo>
                    <a:pt x="441" y="158"/>
                  </a:lnTo>
                  <a:lnTo>
                    <a:pt x="441" y="157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1" y="155"/>
                  </a:lnTo>
                  <a:lnTo>
                    <a:pt x="440" y="155"/>
                  </a:lnTo>
                  <a:lnTo>
                    <a:pt x="439" y="155"/>
                  </a:lnTo>
                  <a:lnTo>
                    <a:pt x="439" y="154"/>
                  </a:lnTo>
                  <a:lnTo>
                    <a:pt x="439" y="154"/>
                  </a:lnTo>
                  <a:lnTo>
                    <a:pt x="438" y="153"/>
                  </a:lnTo>
                  <a:lnTo>
                    <a:pt x="437" y="153"/>
                  </a:lnTo>
                  <a:lnTo>
                    <a:pt x="437" y="152"/>
                  </a:lnTo>
                  <a:lnTo>
                    <a:pt x="436" y="151"/>
                  </a:lnTo>
                  <a:lnTo>
                    <a:pt x="435" y="151"/>
                  </a:lnTo>
                  <a:lnTo>
                    <a:pt x="433" y="150"/>
                  </a:lnTo>
                  <a:lnTo>
                    <a:pt x="433" y="149"/>
                  </a:lnTo>
                  <a:lnTo>
                    <a:pt x="432" y="148"/>
                  </a:lnTo>
                  <a:lnTo>
                    <a:pt x="430" y="148"/>
                  </a:lnTo>
                  <a:lnTo>
                    <a:pt x="429" y="147"/>
                  </a:lnTo>
                  <a:lnTo>
                    <a:pt x="429" y="146"/>
                  </a:lnTo>
                  <a:lnTo>
                    <a:pt x="429" y="146"/>
                  </a:lnTo>
                  <a:lnTo>
                    <a:pt x="428" y="146"/>
                  </a:lnTo>
                  <a:lnTo>
                    <a:pt x="428" y="146"/>
                  </a:lnTo>
                  <a:lnTo>
                    <a:pt x="427" y="146"/>
                  </a:lnTo>
                  <a:lnTo>
                    <a:pt x="426" y="146"/>
                  </a:lnTo>
                  <a:lnTo>
                    <a:pt x="425" y="145"/>
                  </a:lnTo>
                  <a:lnTo>
                    <a:pt x="424" y="145"/>
                  </a:lnTo>
                  <a:lnTo>
                    <a:pt x="422" y="144"/>
                  </a:lnTo>
                  <a:lnTo>
                    <a:pt x="420" y="142"/>
                  </a:lnTo>
                  <a:lnTo>
                    <a:pt x="420" y="142"/>
                  </a:lnTo>
                  <a:lnTo>
                    <a:pt x="419" y="142"/>
                  </a:lnTo>
                  <a:lnTo>
                    <a:pt x="417" y="141"/>
                  </a:lnTo>
                  <a:lnTo>
                    <a:pt x="416" y="140"/>
                  </a:lnTo>
                  <a:lnTo>
                    <a:pt x="413" y="139"/>
                  </a:lnTo>
                  <a:lnTo>
                    <a:pt x="413" y="138"/>
                  </a:lnTo>
                  <a:lnTo>
                    <a:pt x="412" y="138"/>
                  </a:lnTo>
                  <a:lnTo>
                    <a:pt x="412" y="137"/>
                  </a:lnTo>
                  <a:lnTo>
                    <a:pt x="412" y="137"/>
                  </a:lnTo>
                  <a:lnTo>
                    <a:pt x="412" y="136"/>
                  </a:lnTo>
                  <a:lnTo>
                    <a:pt x="411" y="136"/>
                  </a:lnTo>
                  <a:lnTo>
                    <a:pt x="411" y="135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09" y="134"/>
                  </a:lnTo>
                  <a:lnTo>
                    <a:pt x="407" y="132"/>
                  </a:lnTo>
                  <a:lnTo>
                    <a:pt x="406" y="131"/>
                  </a:lnTo>
                  <a:lnTo>
                    <a:pt x="406" y="130"/>
                  </a:lnTo>
                  <a:lnTo>
                    <a:pt x="407" y="129"/>
                  </a:lnTo>
                  <a:lnTo>
                    <a:pt x="410" y="129"/>
                  </a:lnTo>
                  <a:lnTo>
                    <a:pt x="411" y="128"/>
                  </a:lnTo>
                  <a:lnTo>
                    <a:pt x="411" y="127"/>
                  </a:lnTo>
                  <a:lnTo>
                    <a:pt x="410" y="126"/>
                  </a:lnTo>
                  <a:lnTo>
                    <a:pt x="410" y="124"/>
                  </a:lnTo>
                  <a:lnTo>
                    <a:pt x="410" y="123"/>
                  </a:lnTo>
                  <a:lnTo>
                    <a:pt x="410" y="122"/>
                  </a:lnTo>
                  <a:lnTo>
                    <a:pt x="409" y="121"/>
                  </a:lnTo>
                  <a:lnTo>
                    <a:pt x="409" y="120"/>
                  </a:lnTo>
                  <a:lnTo>
                    <a:pt x="409" y="120"/>
                  </a:lnTo>
                  <a:lnTo>
                    <a:pt x="408" y="119"/>
                  </a:lnTo>
                  <a:lnTo>
                    <a:pt x="407" y="119"/>
                  </a:lnTo>
                  <a:lnTo>
                    <a:pt x="406" y="119"/>
                  </a:lnTo>
                  <a:lnTo>
                    <a:pt x="406" y="118"/>
                  </a:lnTo>
                  <a:lnTo>
                    <a:pt x="405" y="118"/>
                  </a:lnTo>
                  <a:lnTo>
                    <a:pt x="404" y="118"/>
                  </a:lnTo>
                  <a:lnTo>
                    <a:pt x="403" y="118"/>
                  </a:lnTo>
                  <a:lnTo>
                    <a:pt x="403" y="119"/>
                  </a:lnTo>
                  <a:lnTo>
                    <a:pt x="402" y="118"/>
                  </a:lnTo>
                  <a:lnTo>
                    <a:pt x="402" y="117"/>
                  </a:lnTo>
                  <a:lnTo>
                    <a:pt x="400" y="115"/>
                  </a:lnTo>
                  <a:lnTo>
                    <a:pt x="399" y="114"/>
                  </a:lnTo>
                  <a:lnTo>
                    <a:pt x="398" y="114"/>
                  </a:lnTo>
                  <a:lnTo>
                    <a:pt x="398" y="113"/>
                  </a:lnTo>
                  <a:lnTo>
                    <a:pt x="397" y="112"/>
                  </a:lnTo>
                  <a:lnTo>
                    <a:pt x="397" y="111"/>
                  </a:lnTo>
                  <a:lnTo>
                    <a:pt x="394" y="108"/>
                  </a:lnTo>
                  <a:lnTo>
                    <a:pt x="393" y="107"/>
                  </a:lnTo>
                  <a:lnTo>
                    <a:pt x="390" y="107"/>
                  </a:lnTo>
                  <a:lnTo>
                    <a:pt x="389" y="106"/>
                  </a:lnTo>
                  <a:lnTo>
                    <a:pt x="388" y="106"/>
                  </a:lnTo>
                  <a:lnTo>
                    <a:pt x="387" y="106"/>
                  </a:lnTo>
                  <a:lnTo>
                    <a:pt x="386" y="106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0" y="105"/>
                  </a:lnTo>
                  <a:lnTo>
                    <a:pt x="380" y="105"/>
                  </a:lnTo>
                  <a:lnTo>
                    <a:pt x="380" y="104"/>
                  </a:lnTo>
                  <a:lnTo>
                    <a:pt x="379" y="103"/>
                  </a:lnTo>
                  <a:lnTo>
                    <a:pt x="378" y="104"/>
                  </a:lnTo>
                  <a:lnTo>
                    <a:pt x="375" y="105"/>
                  </a:lnTo>
                  <a:lnTo>
                    <a:pt x="375" y="104"/>
                  </a:lnTo>
                  <a:lnTo>
                    <a:pt x="374" y="104"/>
                  </a:lnTo>
                  <a:lnTo>
                    <a:pt x="373" y="104"/>
                  </a:lnTo>
                  <a:lnTo>
                    <a:pt x="372" y="104"/>
                  </a:lnTo>
                  <a:lnTo>
                    <a:pt x="370" y="103"/>
                  </a:lnTo>
                  <a:lnTo>
                    <a:pt x="369" y="103"/>
                  </a:lnTo>
                  <a:lnTo>
                    <a:pt x="368" y="102"/>
                  </a:lnTo>
                  <a:lnTo>
                    <a:pt x="367" y="101"/>
                  </a:lnTo>
                  <a:lnTo>
                    <a:pt x="367" y="100"/>
                  </a:lnTo>
                  <a:lnTo>
                    <a:pt x="367" y="99"/>
                  </a:lnTo>
                  <a:lnTo>
                    <a:pt x="368" y="97"/>
                  </a:lnTo>
                  <a:lnTo>
                    <a:pt x="369" y="94"/>
                  </a:lnTo>
                  <a:lnTo>
                    <a:pt x="370" y="93"/>
                  </a:lnTo>
                  <a:lnTo>
                    <a:pt x="371" y="92"/>
                  </a:lnTo>
                  <a:lnTo>
                    <a:pt x="372" y="92"/>
                  </a:lnTo>
                  <a:lnTo>
                    <a:pt x="371" y="91"/>
                  </a:lnTo>
                  <a:lnTo>
                    <a:pt x="370" y="90"/>
                  </a:lnTo>
                  <a:lnTo>
                    <a:pt x="370" y="89"/>
                  </a:lnTo>
                  <a:lnTo>
                    <a:pt x="371" y="89"/>
                  </a:lnTo>
                  <a:lnTo>
                    <a:pt x="371" y="88"/>
                  </a:lnTo>
                  <a:lnTo>
                    <a:pt x="370" y="88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67" y="88"/>
                  </a:lnTo>
                  <a:lnTo>
                    <a:pt x="362" y="87"/>
                  </a:lnTo>
                  <a:lnTo>
                    <a:pt x="361" y="88"/>
                  </a:lnTo>
                  <a:lnTo>
                    <a:pt x="361" y="88"/>
                  </a:lnTo>
                  <a:lnTo>
                    <a:pt x="359" y="87"/>
                  </a:lnTo>
                  <a:lnTo>
                    <a:pt x="358" y="87"/>
                  </a:lnTo>
                  <a:lnTo>
                    <a:pt x="355" y="86"/>
                  </a:lnTo>
                  <a:lnTo>
                    <a:pt x="354" y="86"/>
                  </a:lnTo>
                  <a:lnTo>
                    <a:pt x="352" y="87"/>
                  </a:lnTo>
                  <a:lnTo>
                    <a:pt x="352" y="87"/>
                  </a:lnTo>
                  <a:lnTo>
                    <a:pt x="351" y="87"/>
                  </a:lnTo>
                  <a:lnTo>
                    <a:pt x="350" y="87"/>
                  </a:lnTo>
                  <a:lnTo>
                    <a:pt x="349" y="87"/>
                  </a:lnTo>
                  <a:lnTo>
                    <a:pt x="348" y="86"/>
                  </a:lnTo>
                  <a:lnTo>
                    <a:pt x="347" y="86"/>
                  </a:lnTo>
                  <a:lnTo>
                    <a:pt x="346" y="86"/>
                  </a:lnTo>
                  <a:lnTo>
                    <a:pt x="344" y="87"/>
                  </a:lnTo>
                  <a:lnTo>
                    <a:pt x="344" y="87"/>
                  </a:lnTo>
                  <a:lnTo>
                    <a:pt x="343" y="86"/>
                  </a:lnTo>
                  <a:lnTo>
                    <a:pt x="343" y="86"/>
                  </a:lnTo>
                  <a:lnTo>
                    <a:pt x="343" y="85"/>
                  </a:lnTo>
                  <a:lnTo>
                    <a:pt x="344" y="84"/>
                  </a:lnTo>
                  <a:lnTo>
                    <a:pt x="344" y="82"/>
                  </a:lnTo>
                  <a:lnTo>
                    <a:pt x="345" y="80"/>
                  </a:lnTo>
                  <a:lnTo>
                    <a:pt x="346" y="78"/>
                  </a:lnTo>
                  <a:lnTo>
                    <a:pt x="346" y="77"/>
                  </a:lnTo>
                  <a:lnTo>
                    <a:pt x="345" y="76"/>
                  </a:lnTo>
                  <a:lnTo>
                    <a:pt x="344" y="77"/>
                  </a:lnTo>
                  <a:lnTo>
                    <a:pt x="343" y="77"/>
                  </a:lnTo>
                  <a:lnTo>
                    <a:pt x="342" y="77"/>
                  </a:lnTo>
                  <a:lnTo>
                    <a:pt x="341" y="76"/>
                  </a:lnTo>
                  <a:lnTo>
                    <a:pt x="341" y="75"/>
                  </a:lnTo>
                  <a:lnTo>
                    <a:pt x="342" y="70"/>
                  </a:lnTo>
                  <a:lnTo>
                    <a:pt x="342" y="69"/>
                  </a:lnTo>
                  <a:lnTo>
                    <a:pt x="343" y="69"/>
                  </a:lnTo>
                  <a:lnTo>
                    <a:pt x="343" y="69"/>
                  </a:lnTo>
                  <a:lnTo>
                    <a:pt x="344" y="69"/>
                  </a:lnTo>
                  <a:lnTo>
                    <a:pt x="345" y="69"/>
                  </a:lnTo>
                  <a:lnTo>
                    <a:pt x="346" y="68"/>
                  </a:lnTo>
                  <a:lnTo>
                    <a:pt x="348" y="67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48" y="65"/>
                  </a:lnTo>
                  <a:lnTo>
                    <a:pt x="348" y="64"/>
                  </a:lnTo>
                  <a:lnTo>
                    <a:pt x="348" y="63"/>
                  </a:lnTo>
                  <a:lnTo>
                    <a:pt x="349" y="60"/>
                  </a:lnTo>
                  <a:lnTo>
                    <a:pt x="349" y="60"/>
                  </a:lnTo>
                  <a:lnTo>
                    <a:pt x="348" y="60"/>
                  </a:lnTo>
                  <a:lnTo>
                    <a:pt x="348" y="59"/>
                  </a:lnTo>
                  <a:lnTo>
                    <a:pt x="348" y="57"/>
                  </a:lnTo>
                  <a:lnTo>
                    <a:pt x="347" y="56"/>
                  </a:lnTo>
                  <a:lnTo>
                    <a:pt x="347" y="55"/>
                  </a:lnTo>
                  <a:lnTo>
                    <a:pt x="348" y="54"/>
                  </a:lnTo>
                  <a:lnTo>
                    <a:pt x="350" y="52"/>
                  </a:lnTo>
                  <a:lnTo>
                    <a:pt x="350" y="51"/>
                  </a:lnTo>
                  <a:lnTo>
                    <a:pt x="350" y="49"/>
                  </a:lnTo>
                  <a:lnTo>
                    <a:pt x="349" y="43"/>
                  </a:lnTo>
                  <a:lnTo>
                    <a:pt x="348" y="42"/>
                  </a:lnTo>
                  <a:lnTo>
                    <a:pt x="342" y="31"/>
                  </a:lnTo>
                  <a:lnTo>
                    <a:pt x="336" y="21"/>
                  </a:lnTo>
                  <a:lnTo>
                    <a:pt x="329" y="14"/>
                  </a:lnTo>
                  <a:lnTo>
                    <a:pt x="325" y="11"/>
                  </a:lnTo>
                  <a:lnTo>
                    <a:pt x="319" y="3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6" y="2"/>
                  </a:lnTo>
                  <a:lnTo>
                    <a:pt x="315" y="1"/>
                  </a:lnTo>
                  <a:lnTo>
                    <a:pt x="313" y="1"/>
                  </a:lnTo>
                  <a:lnTo>
                    <a:pt x="312" y="1"/>
                  </a:lnTo>
                  <a:lnTo>
                    <a:pt x="311" y="1"/>
                  </a:lnTo>
                  <a:lnTo>
                    <a:pt x="310" y="1"/>
                  </a:lnTo>
                  <a:lnTo>
                    <a:pt x="310" y="1"/>
                  </a:lnTo>
                  <a:lnTo>
                    <a:pt x="309" y="1"/>
                  </a:lnTo>
                  <a:lnTo>
                    <a:pt x="308" y="1"/>
                  </a:lnTo>
                  <a:lnTo>
                    <a:pt x="307" y="1"/>
                  </a:lnTo>
                  <a:lnTo>
                    <a:pt x="306" y="0"/>
                  </a:lnTo>
                  <a:lnTo>
                    <a:pt x="305" y="0"/>
                  </a:lnTo>
                  <a:lnTo>
                    <a:pt x="304" y="0"/>
                  </a:lnTo>
                  <a:lnTo>
                    <a:pt x="303" y="0"/>
                  </a:lnTo>
                  <a:lnTo>
                    <a:pt x="302" y="1"/>
                  </a:lnTo>
                  <a:lnTo>
                    <a:pt x="302" y="1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0" y="1"/>
                  </a:lnTo>
                  <a:lnTo>
                    <a:pt x="299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7" y="2"/>
                  </a:lnTo>
                  <a:lnTo>
                    <a:pt x="296" y="2"/>
                  </a:lnTo>
                  <a:lnTo>
                    <a:pt x="295" y="2"/>
                  </a:lnTo>
                  <a:lnTo>
                    <a:pt x="295" y="3"/>
                  </a:lnTo>
                  <a:lnTo>
                    <a:pt x="294" y="4"/>
                  </a:lnTo>
                  <a:lnTo>
                    <a:pt x="294" y="5"/>
                  </a:lnTo>
                  <a:lnTo>
                    <a:pt x="294" y="6"/>
                  </a:lnTo>
                  <a:lnTo>
                    <a:pt x="293" y="6"/>
                  </a:lnTo>
                  <a:lnTo>
                    <a:pt x="289" y="5"/>
                  </a:lnTo>
                  <a:lnTo>
                    <a:pt x="288" y="6"/>
                  </a:lnTo>
                  <a:lnTo>
                    <a:pt x="288" y="7"/>
                  </a:lnTo>
                  <a:lnTo>
                    <a:pt x="287" y="7"/>
                  </a:lnTo>
                  <a:lnTo>
                    <a:pt x="287" y="8"/>
                  </a:lnTo>
                  <a:lnTo>
                    <a:pt x="288" y="9"/>
                  </a:lnTo>
                  <a:lnTo>
                    <a:pt x="287" y="9"/>
                  </a:lnTo>
                  <a:lnTo>
                    <a:pt x="284" y="9"/>
                  </a:lnTo>
                  <a:lnTo>
                    <a:pt x="284" y="10"/>
                  </a:lnTo>
                  <a:lnTo>
                    <a:pt x="283" y="11"/>
                  </a:lnTo>
                  <a:lnTo>
                    <a:pt x="282" y="11"/>
                  </a:lnTo>
                  <a:lnTo>
                    <a:pt x="282" y="12"/>
                  </a:lnTo>
                  <a:lnTo>
                    <a:pt x="281" y="11"/>
                  </a:lnTo>
                  <a:lnTo>
                    <a:pt x="280" y="11"/>
                  </a:lnTo>
                  <a:lnTo>
                    <a:pt x="279" y="12"/>
                  </a:lnTo>
                  <a:lnTo>
                    <a:pt x="278" y="12"/>
                  </a:lnTo>
                  <a:lnTo>
                    <a:pt x="278" y="13"/>
                  </a:lnTo>
                  <a:lnTo>
                    <a:pt x="277" y="13"/>
                  </a:lnTo>
                  <a:lnTo>
                    <a:pt x="276" y="13"/>
                  </a:lnTo>
                  <a:lnTo>
                    <a:pt x="276" y="14"/>
                  </a:lnTo>
                  <a:lnTo>
                    <a:pt x="276" y="15"/>
                  </a:lnTo>
                  <a:lnTo>
                    <a:pt x="276" y="16"/>
                  </a:lnTo>
                  <a:lnTo>
                    <a:pt x="276" y="17"/>
                  </a:lnTo>
                  <a:lnTo>
                    <a:pt x="276" y="18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76" y="20"/>
                  </a:lnTo>
                  <a:lnTo>
                    <a:pt x="276" y="21"/>
                  </a:lnTo>
                  <a:lnTo>
                    <a:pt x="277" y="21"/>
                  </a:lnTo>
                  <a:lnTo>
                    <a:pt x="277" y="22"/>
                  </a:lnTo>
                  <a:lnTo>
                    <a:pt x="276" y="24"/>
                  </a:lnTo>
                  <a:lnTo>
                    <a:pt x="276" y="25"/>
                  </a:lnTo>
                  <a:lnTo>
                    <a:pt x="276" y="26"/>
                  </a:lnTo>
                  <a:lnTo>
                    <a:pt x="276" y="26"/>
                  </a:lnTo>
                  <a:lnTo>
                    <a:pt x="275" y="26"/>
                  </a:lnTo>
                  <a:lnTo>
                    <a:pt x="275" y="27"/>
                  </a:lnTo>
                  <a:lnTo>
                    <a:pt x="274" y="28"/>
                  </a:lnTo>
                  <a:lnTo>
                    <a:pt x="273" y="29"/>
                  </a:lnTo>
                  <a:lnTo>
                    <a:pt x="272" y="29"/>
                  </a:lnTo>
                  <a:lnTo>
                    <a:pt x="271" y="29"/>
                  </a:lnTo>
                  <a:lnTo>
                    <a:pt x="270" y="29"/>
                  </a:lnTo>
                  <a:lnTo>
                    <a:pt x="269" y="30"/>
                  </a:lnTo>
                  <a:lnTo>
                    <a:pt x="267" y="31"/>
                  </a:lnTo>
                  <a:lnTo>
                    <a:pt x="266" y="36"/>
                  </a:lnTo>
                  <a:lnTo>
                    <a:pt x="265" y="37"/>
                  </a:lnTo>
                  <a:lnTo>
                    <a:pt x="264" y="39"/>
                  </a:lnTo>
                  <a:lnTo>
                    <a:pt x="262" y="39"/>
                  </a:lnTo>
                  <a:lnTo>
                    <a:pt x="261" y="39"/>
                  </a:lnTo>
                  <a:lnTo>
                    <a:pt x="260" y="39"/>
                  </a:lnTo>
                  <a:lnTo>
                    <a:pt x="259" y="38"/>
                  </a:lnTo>
                  <a:lnTo>
                    <a:pt x="259" y="39"/>
                  </a:lnTo>
                  <a:lnTo>
                    <a:pt x="257" y="41"/>
                  </a:lnTo>
                  <a:lnTo>
                    <a:pt x="257" y="42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4" y="43"/>
                  </a:lnTo>
                  <a:lnTo>
                    <a:pt x="253" y="44"/>
                  </a:lnTo>
                  <a:lnTo>
                    <a:pt x="253" y="45"/>
                  </a:lnTo>
                  <a:lnTo>
                    <a:pt x="253" y="46"/>
                  </a:lnTo>
                  <a:lnTo>
                    <a:pt x="252" y="46"/>
                  </a:lnTo>
                  <a:lnTo>
                    <a:pt x="251" y="46"/>
                  </a:lnTo>
                  <a:lnTo>
                    <a:pt x="251" y="47"/>
                  </a:lnTo>
                  <a:lnTo>
                    <a:pt x="251" y="46"/>
                  </a:lnTo>
                  <a:lnTo>
                    <a:pt x="250" y="47"/>
                  </a:lnTo>
                  <a:lnTo>
                    <a:pt x="250" y="48"/>
                  </a:lnTo>
                  <a:lnTo>
                    <a:pt x="250" y="49"/>
                  </a:lnTo>
                  <a:lnTo>
                    <a:pt x="250" y="50"/>
                  </a:lnTo>
                  <a:lnTo>
                    <a:pt x="250" y="51"/>
                  </a:lnTo>
                  <a:lnTo>
                    <a:pt x="250" y="52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8" y="52"/>
                  </a:lnTo>
                  <a:lnTo>
                    <a:pt x="248" y="53"/>
                  </a:lnTo>
                  <a:lnTo>
                    <a:pt x="247" y="53"/>
                  </a:lnTo>
                  <a:lnTo>
                    <a:pt x="247" y="54"/>
                  </a:lnTo>
                  <a:lnTo>
                    <a:pt x="246" y="55"/>
                  </a:lnTo>
                  <a:lnTo>
                    <a:pt x="245" y="57"/>
                  </a:lnTo>
                  <a:lnTo>
                    <a:pt x="244" y="57"/>
                  </a:lnTo>
                  <a:lnTo>
                    <a:pt x="243" y="58"/>
                  </a:lnTo>
                  <a:lnTo>
                    <a:pt x="243" y="59"/>
                  </a:lnTo>
                  <a:lnTo>
                    <a:pt x="243" y="60"/>
                  </a:lnTo>
                  <a:lnTo>
                    <a:pt x="243" y="60"/>
                  </a:lnTo>
                  <a:lnTo>
                    <a:pt x="242" y="60"/>
                  </a:lnTo>
                  <a:lnTo>
                    <a:pt x="242" y="60"/>
                  </a:lnTo>
                  <a:lnTo>
                    <a:pt x="242" y="60"/>
                  </a:lnTo>
                  <a:lnTo>
                    <a:pt x="242" y="60"/>
                  </a:lnTo>
                  <a:lnTo>
                    <a:pt x="241" y="60"/>
                  </a:lnTo>
                  <a:lnTo>
                    <a:pt x="241" y="61"/>
                  </a:lnTo>
                  <a:lnTo>
                    <a:pt x="240" y="61"/>
                  </a:lnTo>
                  <a:lnTo>
                    <a:pt x="238" y="62"/>
                  </a:lnTo>
                  <a:lnTo>
                    <a:pt x="236" y="63"/>
                  </a:lnTo>
                  <a:lnTo>
                    <a:pt x="237" y="65"/>
                  </a:lnTo>
                  <a:lnTo>
                    <a:pt x="234" y="65"/>
                  </a:lnTo>
                  <a:lnTo>
                    <a:pt x="233" y="64"/>
                  </a:lnTo>
                  <a:lnTo>
                    <a:pt x="233" y="64"/>
                  </a:lnTo>
                  <a:lnTo>
                    <a:pt x="232" y="64"/>
                  </a:lnTo>
                  <a:lnTo>
                    <a:pt x="232" y="65"/>
                  </a:lnTo>
                  <a:lnTo>
                    <a:pt x="231" y="66"/>
                  </a:lnTo>
                  <a:lnTo>
                    <a:pt x="230" y="66"/>
                  </a:lnTo>
                  <a:lnTo>
                    <a:pt x="230" y="67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30" y="68"/>
                  </a:lnTo>
                  <a:lnTo>
                    <a:pt x="230" y="69"/>
                  </a:lnTo>
                  <a:lnTo>
                    <a:pt x="229" y="69"/>
                  </a:lnTo>
                  <a:lnTo>
                    <a:pt x="228" y="70"/>
                  </a:lnTo>
                  <a:lnTo>
                    <a:pt x="227" y="70"/>
                  </a:lnTo>
                  <a:lnTo>
                    <a:pt x="226" y="71"/>
                  </a:lnTo>
                  <a:lnTo>
                    <a:pt x="225" y="71"/>
                  </a:lnTo>
                  <a:lnTo>
                    <a:pt x="222" y="71"/>
                  </a:lnTo>
                  <a:lnTo>
                    <a:pt x="221" y="70"/>
                  </a:lnTo>
                  <a:lnTo>
                    <a:pt x="220" y="70"/>
                  </a:lnTo>
                  <a:lnTo>
                    <a:pt x="219" y="70"/>
                  </a:lnTo>
                  <a:lnTo>
                    <a:pt x="218" y="71"/>
                  </a:lnTo>
                  <a:lnTo>
                    <a:pt x="217" y="71"/>
                  </a:lnTo>
                  <a:lnTo>
                    <a:pt x="216" y="71"/>
                  </a:lnTo>
                  <a:lnTo>
                    <a:pt x="216" y="70"/>
                  </a:lnTo>
                  <a:lnTo>
                    <a:pt x="216" y="70"/>
                  </a:lnTo>
                  <a:lnTo>
                    <a:pt x="215" y="70"/>
                  </a:lnTo>
                  <a:lnTo>
                    <a:pt x="214" y="70"/>
                  </a:lnTo>
                  <a:lnTo>
                    <a:pt x="213" y="71"/>
                  </a:lnTo>
                  <a:lnTo>
                    <a:pt x="213" y="72"/>
                  </a:lnTo>
                  <a:lnTo>
                    <a:pt x="212" y="72"/>
                  </a:lnTo>
                  <a:lnTo>
                    <a:pt x="212" y="71"/>
                  </a:lnTo>
                  <a:lnTo>
                    <a:pt x="211" y="71"/>
                  </a:lnTo>
                  <a:lnTo>
                    <a:pt x="211" y="72"/>
                  </a:lnTo>
                  <a:lnTo>
                    <a:pt x="210" y="72"/>
                  </a:lnTo>
                  <a:lnTo>
                    <a:pt x="209" y="73"/>
                  </a:lnTo>
                  <a:lnTo>
                    <a:pt x="208" y="73"/>
                  </a:lnTo>
                  <a:lnTo>
                    <a:pt x="208" y="74"/>
                  </a:lnTo>
                  <a:lnTo>
                    <a:pt x="208" y="74"/>
                  </a:lnTo>
                  <a:lnTo>
                    <a:pt x="205" y="74"/>
                  </a:lnTo>
                  <a:lnTo>
                    <a:pt x="204" y="74"/>
                  </a:lnTo>
                  <a:lnTo>
                    <a:pt x="203" y="74"/>
                  </a:lnTo>
                  <a:lnTo>
                    <a:pt x="202" y="74"/>
                  </a:lnTo>
                  <a:lnTo>
                    <a:pt x="201" y="75"/>
                  </a:lnTo>
                  <a:lnTo>
                    <a:pt x="200" y="75"/>
                  </a:lnTo>
                  <a:lnTo>
                    <a:pt x="199" y="75"/>
                  </a:lnTo>
                  <a:lnTo>
                    <a:pt x="197" y="75"/>
                  </a:lnTo>
                  <a:lnTo>
                    <a:pt x="196" y="75"/>
                  </a:lnTo>
                  <a:lnTo>
                    <a:pt x="195" y="76"/>
                  </a:lnTo>
                  <a:lnTo>
                    <a:pt x="194" y="75"/>
                  </a:lnTo>
                  <a:lnTo>
                    <a:pt x="193" y="76"/>
                  </a:lnTo>
                  <a:lnTo>
                    <a:pt x="193" y="75"/>
                  </a:lnTo>
                  <a:lnTo>
                    <a:pt x="190" y="76"/>
                  </a:lnTo>
                  <a:lnTo>
                    <a:pt x="190" y="75"/>
                  </a:lnTo>
                  <a:lnTo>
                    <a:pt x="188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6" y="76"/>
                  </a:lnTo>
                  <a:lnTo>
                    <a:pt x="186" y="75"/>
                  </a:lnTo>
                  <a:lnTo>
                    <a:pt x="185" y="76"/>
                  </a:lnTo>
                  <a:lnTo>
                    <a:pt x="185" y="75"/>
                  </a:lnTo>
                  <a:lnTo>
                    <a:pt x="184" y="75"/>
                  </a:lnTo>
                  <a:lnTo>
                    <a:pt x="183" y="75"/>
                  </a:lnTo>
                  <a:lnTo>
                    <a:pt x="182" y="75"/>
                  </a:lnTo>
                  <a:lnTo>
                    <a:pt x="181" y="75"/>
                  </a:lnTo>
                  <a:lnTo>
                    <a:pt x="181" y="76"/>
                  </a:lnTo>
                  <a:lnTo>
                    <a:pt x="180" y="76"/>
                  </a:lnTo>
                  <a:lnTo>
                    <a:pt x="179" y="76"/>
                  </a:lnTo>
                  <a:lnTo>
                    <a:pt x="178" y="75"/>
                  </a:lnTo>
                  <a:lnTo>
                    <a:pt x="176" y="76"/>
                  </a:lnTo>
                  <a:lnTo>
                    <a:pt x="174" y="77"/>
                  </a:lnTo>
                  <a:lnTo>
                    <a:pt x="174" y="77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2" y="78"/>
                  </a:lnTo>
                  <a:lnTo>
                    <a:pt x="172" y="79"/>
                  </a:lnTo>
                  <a:lnTo>
                    <a:pt x="171" y="79"/>
                  </a:lnTo>
                  <a:lnTo>
                    <a:pt x="171" y="80"/>
                  </a:lnTo>
                  <a:lnTo>
                    <a:pt x="170" y="80"/>
                  </a:lnTo>
                  <a:lnTo>
                    <a:pt x="169" y="81"/>
                  </a:lnTo>
                  <a:lnTo>
                    <a:pt x="169" y="82"/>
                  </a:lnTo>
                  <a:lnTo>
                    <a:pt x="170" y="82"/>
                  </a:lnTo>
                  <a:lnTo>
                    <a:pt x="171" y="82"/>
                  </a:lnTo>
                  <a:lnTo>
                    <a:pt x="171" y="83"/>
                  </a:lnTo>
                  <a:lnTo>
                    <a:pt x="171" y="84"/>
                  </a:lnTo>
                  <a:lnTo>
                    <a:pt x="176" y="86"/>
                  </a:lnTo>
                  <a:lnTo>
                    <a:pt x="176" y="86"/>
                  </a:lnTo>
                  <a:lnTo>
                    <a:pt x="177" y="87"/>
                  </a:lnTo>
                  <a:lnTo>
                    <a:pt x="178" y="88"/>
                  </a:lnTo>
                  <a:lnTo>
                    <a:pt x="179" y="89"/>
                  </a:lnTo>
                  <a:lnTo>
                    <a:pt x="177" y="89"/>
                  </a:lnTo>
                  <a:lnTo>
                    <a:pt x="176" y="90"/>
                  </a:lnTo>
                  <a:lnTo>
                    <a:pt x="174" y="93"/>
                  </a:lnTo>
                  <a:lnTo>
                    <a:pt x="171" y="97"/>
                  </a:lnTo>
                  <a:lnTo>
                    <a:pt x="171" y="98"/>
                  </a:lnTo>
                  <a:lnTo>
                    <a:pt x="170" y="99"/>
                  </a:lnTo>
                  <a:lnTo>
                    <a:pt x="170" y="100"/>
                  </a:lnTo>
                  <a:lnTo>
                    <a:pt x="168" y="101"/>
                  </a:lnTo>
                  <a:lnTo>
                    <a:pt x="166" y="103"/>
                  </a:lnTo>
                  <a:lnTo>
                    <a:pt x="165" y="104"/>
                  </a:lnTo>
                  <a:lnTo>
                    <a:pt x="164" y="105"/>
                  </a:lnTo>
                  <a:lnTo>
                    <a:pt x="162" y="106"/>
                  </a:lnTo>
                  <a:lnTo>
                    <a:pt x="161" y="108"/>
                  </a:lnTo>
                  <a:lnTo>
                    <a:pt x="160" y="109"/>
                  </a:lnTo>
                  <a:lnTo>
                    <a:pt x="160" y="111"/>
                  </a:lnTo>
                  <a:lnTo>
                    <a:pt x="158" y="111"/>
                  </a:lnTo>
                  <a:lnTo>
                    <a:pt x="156" y="112"/>
                  </a:lnTo>
                  <a:lnTo>
                    <a:pt x="140" y="113"/>
                  </a:lnTo>
                  <a:lnTo>
                    <a:pt x="136" y="114"/>
                  </a:lnTo>
                  <a:lnTo>
                    <a:pt x="132" y="115"/>
                  </a:lnTo>
                  <a:lnTo>
                    <a:pt x="131" y="115"/>
                  </a:lnTo>
                  <a:lnTo>
                    <a:pt x="130" y="115"/>
                  </a:lnTo>
                  <a:lnTo>
                    <a:pt x="124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2" y="116"/>
                  </a:lnTo>
                  <a:lnTo>
                    <a:pt x="121" y="116"/>
                  </a:lnTo>
                  <a:lnTo>
                    <a:pt x="120" y="116"/>
                  </a:lnTo>
                  <a:lnTo>
                    <a:pt x="119" y="116"/>
                  </a:lnTo>
                  <a:lnTo>
                    <a:pt x="118" y="117"/>
                  </a:lnTo>
                  <a:lnTo>
                    <a:pt x="117" y="117"/>
                  </a:lnTo>
                  <a:lnTo>
                    <a:pt x="117" y="118"/>
                  </a:lnTo>
                  <a:lnTo>
                    <a:pt x="116" y="119"/>
                  </a:lnTo>
                  <a:lnTo>
                    <a:pt x="114" y="118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08" y="120"/>
                  </a:lnTo>
                  <a:lnTo>
                    <a:pt x="107" y="121"/>
                  </a:lnTo>
                  <a:lnTo>
                    <a:pt x="106" y="121"/>
                  </a:lnTo>
                  <a:lnTo>
                    <a:pt x="106" y="122"/>
                  </a:lnTo>
                  <a:lnTo>
                    <a:pt x="106" y="123"/>
                  </a:lnTo>
                  <a:lnTo>
                    <a:pt x="106" y="123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3" y="126"/>
                  </a:lnTo>
                  <a:lnTo>
                    <a:pt x="102" y="127"/>
                  </a:lnTo>
                  <a:lnTo>
                    <a:pt x="102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7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8"/>
                  </a:lnTo>
                  <a:lnTo>
                    <a:pt x="97" y="128"/>
                  </a:lnTo>
                  <a:lnTo>
                    <a:pt x="96" y="128"/>
                  </a:lnTo>
                  <a:lnTo>
                    <a:pt x="95" y="129"/>
                  </a:lnTo>
                  <a:lnTo>
                    <a:pt x="94" y="129"/>
                  </a:lnTo>
                  <a:lnTo>
                    <a:pt x="93" y="129"/>
                  </a:lnTo>
                  <a:lnTo>
                    <a:pt x="93" y="130"/>
                  </a:lnTo>
                  <a:lnTo>
                    <a:pt x="93" y="131"/>
                  </a:lnTo>
                  <a:lnTo>
                    <a:pt x="92" y="131"/>
                  </a:lnTo>
                  <a:lnTo>
                    <a:pt x="91" y="132"/>
                  </a:lnTo>
                  <a:lnTo>
                    <a:pt x="90" y="132"/>
                  </a:lnTo>
                  <a:lnTo>
                    <a:pt x="90" y="131"/>
                  </a:lnTo>
                  <a:lnTo>
                    <a:pt x="89" y="130"/>
                  </a:lnTo>
                  <a:lnTo>
                    <a:pt x="88" y="129"/>
                  </a:lnTo>
                  <a:lnTo>
                    <a:pt x="87" y="128"/>
                  </a:lnTo>
                  <a:lnTo>
                    <a:pt x="86" y="128"/>
                  </a:lnTo>
                  <a:lnTo>
                    <a:pt x="84" y="127"/>
                  </a:lnTo>
                  <a:lnTo>
                    <a:pt x="84" y="126"/>
                  </a:lnTo>
                  <a:lnTo>
                    <a:pt x="84" y="125"/>
                  </a:lnTo>
                  <a:lnTo>
                    <a:pt x="84" y="124"/>
                  </a:lnTo>
                  <a:lnTo>
                    <a:pt x="83" y="123"/>
                  </a:lnTo>
                  <a:lnTo>
                    <a:pt x="82" y="123"/>
                  </a:lnTo>
                  <a:lnTo>
                    <a:pt x="82" y="122"/>
                  </a:lnTo>
                  <a:lnTo>
                    <a:pt x="81" y="122"/>
                  </a:lnTo>
                  <a:lnTo>
                    <a:pt x="81" y="121"/>
                  </a:lnTo>
                  <a:lnTo>
                    <a:pt x="81" y="120"/>
                  </a:lnTo>
                  <a:lnTo>
                    <a:pt x="81" y="119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79" y="121"/>
                  </a:lnTo>
                  <a:lnTo>
                    <a:pt x="79" y="122"/>
                  </a:lnTo>
                  <a:lnTo>
                    <a:pt x="78" y="122"/>
                  </a:lnTo>
                  <a:lnTo>
                    <a:pt x="77" y="121"/>
                  </a:lnTo>
                  <a:lnTo>
                    <a:pt x="76" y="122"/>
                  </a:lnTo>
                  <a:lnTo>
                    <a:pt x="76" y="123"/>
                  </a:lnTo>
                  <a:lnTo>
                    <a:pt x="76" y="126"/>
                  </a:lnTo>
                  <a:lnTo>
                    <a:pt x="76" y="127"/>
                  </a:lnTo>
                  <a:lnTo>
                    <a:pt x="75" y="127"/>
                  </a:lnTo>
                  <a:lnTo>
                    <a:pt x="72" y="127"/>
                  </a:lnTo>
                  <a:lnTo>
                    <a:pt x="71" y="128"/>
                  </a:lnTo>
                  <a:lnTo>
                    <a:pt x="70" y="129"/>
                  </a:lnTo>
                  <a:lnTo>
                    <a:pt x="69" y="129"/>
                  </a:lnTo>
                  <a:lnTo>
                    <a:pt x="68" y="129"/>
                  </a:lnTo>
                  <a:lnTo>
                    <a:pt x="67" y="129"/>
                  </a:lnTo>
                  <a:lnTo>
                    <a:pt x="66" y="129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58" y="133"/>
                  </a:lnTo>
                  <a:lnTo>
                    <a:pt x="54" y="134"/>
                  </a:lnTo>
                  <a:lnTo>
                    <a:pt x="52" y="135"/>
                  </a:lnTo>
                  <a:lnTo>
                    <a:pt x="51" y="134"/>
                  </a:lnTo>
                  <a:lnTo>
                    <a:pt x="48" y="132"/>
                  </a:lnTo>
                  <a:lnTo>
                    <a:pt x="47" y="132"/>
                  </a:lnTo>
                  <a:lnTo>
                    <a:pt x="44" y="132"/>
                  </a:lnTo>
                  <a:lnTo>
                    <a:pt x="43" y="132"/>
                  </a:lnTo>
                  <a:lnTo>
                    <a:pt x="41" y="132"/>
                  </a:lnTo>
                  <a:lnTo>
                    <a:pt x="39" y="135"/>
                  </a:lnTo>
                  <a:lnTo>
                    <a:pt x="38" y="136"/>
                  </a:lnTo>
                  <a:lnTo>
                    <a:pt x="39" y="137"/>
                  </a:lnTo>
                  <a:lnTo>
                    <a:pt x="38" y="137"/>
                  </a:lnTo>
                  <a:lnTo>
                    <a:pt x="38" y="138"/>
                  </a:lnTo>
                  <a:lnTo>
                    <a:pt x="37" y="139"/>
                  </a:lnTo>
                  <a:lnTo>
                    <a:pt x="34" y="141"/>
                  </a:lnTo>
                  <a:lnTo>
                    <a:pt x="33" y="142"/>
                  </a:lnTo>
                  <a:lnTo>
                    <a:pt x="32" y="143"/>
                  </a:lnTo>
                  <a:lnTo>
                    <a:pt x="31" y="145"/>
                  </a:lnTo>
                  <a:lnTo>
                    <a:pt x="31" y="146"/>
                  </a:lnTo>
                  <a:lnTo>
                    <a:pt x="30" y="146"/>
                  </a:lnTo>
                  <a:lnTo>
                    <a:pt x="30" y="146"/>
                  </a:lnTo>
                  <a:lnTo>
                    <a:pt x="30" y="148"/>
                  </a:lnTo>
                  <a:lnTo>
                    <a:pt x="30" y="149"/>
                  </a:lnTo>
                  <a:lnTo>
                    <a:pt x="29" y="150"/>
                  </a:lnTo>
                  <a:lnTo>
                    <a:pt x="29" y="151"/>
                  </a:lnTo>
                  <a:lnTo>
                    <a:pt x="28" y="154"/>
                  </a:lnTo>
                  <a:lnTo>
                    <a:pt x="27" y="156"/>
                  </a:lnTo>
                  <a:lnTo>
                    <a:pt x="26" y="158"/>
                  </a:lnTo>
                  <a:lnTo>
                    <a:pt x="25" y="160"/>
                  </a:lnTo>
                  <a:lnTo>
                    <a:pt x="24" y="161"/>
                  </a:lnTo>
                  <a:lnTo>
                    <a:pt x="21" y="162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6" y="174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5" y="176"/>
                  </a:lnTo>
                  <a:lnTo>
                    <a:pt x="15" y="177"/>
                  </a:lnTo>
                  <a:lnTo>
                    <a:pt x="15" y="178"/>
                  </a:lnTo>
                  <a:lnTo>
                    <a:pt x="14" y="180"/>
                  </a:lnTo>
                  <a:lnTo>
                    <a:pt x="13" y="180"/>
                  </a:lnTo>
                  <a:lnTo>
                    <a:pt x="8" y="182"/>
                  </a:lnTo>
                  <a:lnTo>
                    <a:pt x="6" y="182"/>
                  </a:lnTo>
                  <a:lnTo>
                    <a:pt x="5" y="183"/>
                  </a:lnTo>
                  <a:lnTo>
                    <a:pt x="5" y="184"/>
                  </a:lnTo>
                  <a:lnTo>
                    <a:pt x="4" y="185"/>
                  </a:lnTo>
                  <a:lnTo>
                    <a:pt x="3" y="186"/>
                  </a:lnTo>
                  <a:lnTo>
                    <a:pt x="2" y="187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8"/>
                  </a:lnTo>
                  <a:lnTo>
                    <a:pt x="1" y="189"/>
                  </a:lnTo>
                  <a:lnTo>
                    <a:pt x="2" y="190"/>
                  </a:lnTo>
                  <a:lnTo>
                    <a:pt x="3" y="191"/>
                  </a:lnTo>
                  <a:lnTo>
                    <a:pt x="3" y="192"/>
                  </a:lnTo>
                  <a:lnTo>
                    <a:pt x="3" y="193"/>
                  </a:lnTo>
                  <a:lnTo>
                    <a:pt x="4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8" y="193"/>
                  </a:lnTo>
                  <a:lnTo>
                    <a:pt x="9" y="194"/>
                  </a:lnTo>
                  <a:lnTo>
                    <a:pt x="9" y="195"/>
                  </a:lnTo>
                  <a:lnTo>
                    <a:pt x="9" y="196"/>
                  </a:lnTo>
                  <a:lnTo>
                    <a:pt x="10" y="198"/>
                  </a:lnTo>
                  <a:lnTo>
                    <a:pt x="10" y="199"/>
                  </a:lnTo>
                  <a:lnTo>
                    <a:pt x="10" y="200"/>
                  </a:lnTo>
                  <a:lnTo>
                    <a:pt x="9" y="202"/>
                  </a:lnTo>
                  <a:lnTo>
                    <a:pt x="8" y="204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9" y="206"/>
                  </a:lnTo>
                  <a:lnTo>
                    <a:pt x="9" y="207"/>
                  </a:lnTo>
                  <a:lnTo>
                    <a:pt x="9" y="208"/>
                  </a:lnTo>
                  <a:lnTo>
                    <a:pt x="9" y="209"/>
                  </a:lnTo>
                  <a:lnTo>
                    <a:pt x="9" y="211"/>
                  </a:lnTo>
                  <a:lnTo>
                    <a:pt x="8" y="211"/>
                  </a:lnTo>
                  <a:lnTo>
                    <a:pt x="8" y="213"/>
                  </a:lnTo>
                  <a:lnTo>
                    <a:pt x="8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5"/>
                  </a:lnTo>
                  <a:lnTo>
                    <a:pt x="6" y="216"/>
                  </a:lnTo>
                  <a:lnTo>
                    <a:pt x="5" y="217"/>
                  </a:lnTo>
                  <a:lnTo>
                    <a:pt x="6" y="218"/>
                  </a:lnTo>
                  <a:lnTo>
                    <a:pt x="7" y="218"/>
                  </a:lnTo>
                  <a:lnTo>
                    <a:pt x="9" y="218"/>
                  </a:lnTo>
                  <a:lnTo>
                    <a:pt x="10" y="219"/>
                  </a:lnTo>
                  <a:lnTo>
                    <a:pt x="10" y="220"/>
                  </a:lnTo>
                  <a:lnTo>
                    <a:pt x="11" y="221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1" y="224"/>
                  </a:lnTo>
                  <a:lnTo>
                    <a:pt x="12" y="225"/>
                  </a:lnTo>
                  <a:lnTo>
                    <a:pt x="11" y="227"/>
                  </a:lnTo>
                  <a:lnTo>
                    <a:pt x="11" y="228"/>
                  </a:lnTo>
                  <a:lnTo>
                    <a:pt x="12" y="229"/>
                  </a:lnTo>
                  <a:lnTo>
                    <a:pt x="12" y="230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35"/>
                  </a:lnTo>
                  <a:lnTo>
                    <a:pt x="12" y="236"/>
                  </a:lnTo>
                  <a:lnTo>
                    <a:pt x="12" y="237"/>
                  </a:lnTo>
                  <a:lnTo>
                    <a:pt x="12" y="238"/>
                  </a:lnTo>
                  <a:lnTo>
                    <a:pt x="12" y="239"/>
                  </a:lnTo>
                  <a:lnTo>
                    <a:pt x="13" y="241"/>
                  </a:lnTo>
                  <a:lnTo>
                    <a:pt x="14" y="243"/>
                  </a:lnTo>
                  <a:lnTo>
                    <a:pt x="15" y="245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3" y="250"/>
                  </a:lnTo>
                  <a:lnTo>
                    <a:pt x="23" y="251"/>
                  </a:lnTo>
                  <a:lnTo>
                    <a:pt x="24" y="252"/>
                  </a:lnTo>
                  <a:lnTo>
                    <a:pt x="25" y="254"/>
                  </a:lnTo>
                  <a:lnTo>
                    <a:pt x="26" y="255"/>
                  </a:lnTo>
                  <a:lnTo>
                    <a:pt x="26" y="256"/>
                  </a:lnTo>
                  <a:lnTo>
                    <a:pt x="27" y="258"/>
                  </a:lnTo>
                  <a:lnTo>
                    <a:pt x="27" y="260"/>
                  </a:lnTo>
                  <a:lnTo>
                    <a:pt x="27" y="261"/>
                  </a:lnTo>
                  <a:lnTo>
                    <a:pt x="28" y="261"/>
                  </a:lnTo>
                  <a:lnTo>
                    <a:pt x="29" y="261"/>
                  </a:lnTo>
                  <a:lnTo>
                    <a:pt x="29" y="262"/>
                  </a:lnTo>
                  <a:lnTo>
                    <a:pt x="29" y="263"/>
                  </a:lnTo>
                  <a:lnTo>
                    <a:pt x="30" y="263"/>
                  </a:lnTo>
                  <a:lnTo>
                    <a:pt x="31" y="263"/>
                  </a:lnTo>
                  <a:lnTo>
                    <a:pt x="30" y="264"/>
                  </a:lnTo>
                  <a:lnTo>
                    <a:pt x="29" y="264"/>
                  </a:lnTo>
                  <a:lnTo>
                    <a:pt x="28" y="265"/>
                  </a:lnTo>
                  <a:lnTo>
                    <a:pt x="27" y="265"/>
                  </a:lnTo>
                  <a:lnTo>
                    <a:pt x="26" y="265"/>
                  </a:lnTo>
                  <a:lnTo>
                    <a:pt x="25" y="265"/>
                  </a:lnTo>
                  <a:lnTo>
                    <a:pt x="24" y="265"/>
                  </a:lnTo>
                  <a:lnTo>
                    <a:pt x="26" y="269"/>
                  </a:lnTo>
                  <a:lnTo>
                    <a:pt x="160" y="269"/>
                  </a:lnTo>
                  <a:lnTo>
                    <a:pt x="160" y="268"/>
                  </a:lnTo>
                  <a:lnTo>
                    <a:pt x="161" y="26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8" name="Rectangle 401">
              <a:extLst>
                <a:ext uri="{FF2B5EF4-FFF2-40B4-BE49-F238E27FC236}">
                  <a16:creationId xmlns:a16="http://schemas.microsoft.com/office/drawing/2014/main" id="{8764DDB7-35D4-A3E7-DA06-7FB6ADDB9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381793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9" name="Freeform 402">
              <a:extLst>
                <a:ext uri="{FF2B5EF4-FFF2-40B4-BE49-F238E27FC236}">
                  <a16:creationId xmlns:a16="http://schemas.microsoft.com/office/drawing/2014/main" id="{8E2F1AA2-C1E0-A7A0-275F-D5CD6CCB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3995738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2 w 3"/>
                <a:gd name="T5" fmla="*/ 1 h 3"/>
                <a:gd name="T6" fmla="*/ 3 w 3"/>
                <a:gd name="T7" fmla="*/ 1 h 3"/>
                <a:gd name="T8" fmla="*/ 3 w 3"/>
                <a:gd name="T9" fmla="*/ 0 h 3"/>
                <a:gd name="T10" fmla="*/ 1 w 3"/>
                <a:gd name="T11" fmla="*/ 1 h 3"/>
                <a:gd name="T12" fmla="*/ 0 w 3"/>
                <a:gd name="T13" fmla="*/ 1 h 3"/>
                <a:gd name="T14" fmla="*/ 0 w 3"/>
                <a:gd name="T15" fmla="*/ 3 h 3"/>
                <a:gd name="T16" fmla="*/ 1 w 3"/>
                <a:gd name="T17" fmla="*/ 3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0" name="Freeform 403">
              <a:extLst>
                <a:ext uri="{FF2B5EF4-FFF2-40B4-BE49-F238E27FC236}">
                  <a16:creationId xmlns:a16="http://schemas.microsoft.com/office/drawing/2014/main" id="{B98E27E0-DD0C-B4A0-1922-D2AB81146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763" y="3833813"/>
              <a:ext cx="1587" cy="6350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3 h 4"/>
                <a:gd name="T6" fmla="*/ 1 w 1"/>
                <a:gd name="T7" fmla="*/ 4 h 4"/>
                <a:gd name="T8" fmla="*/ 1 w 1"/>
                <a:gd name="T9" fmla="*/ 3 h 4"/>
                <a:gd name="T10" fmla="*/ 1 w 1"/>
                <a:gd name="T11" fmla="*/ 1 h 4"/>
                <a:gd name="T12" fmla="*/ 1 w 1"/>
                <a:gd name="T13" fmla="*/ 0 h 4"/>
                <a:gd name="T14" fmla="*/ 0 w 1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1" name="Freeform 404">
              <a:extLst>
                <a:ext uri="{FF2B5EF4-FFF2-40B4-BE49-F238E27FC236}">
                  <a16:creationId xmlns:a16="http://schemas.microsoft.com/office/drawing/2014/main" id="{22F74FB8-F4BC-2CBC-F9A1-2F848F511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426" y="3744913"/>
              <a:ext cx="1004887" cy="842963"/>
            </a:xfrm>
            <a:custGeom>
              <a:avLst/>
              <a:gdLst>
                <a:gd name="T0" fmla="*/ 443 w 633"/>
                <a:gd name="T1" fmla="*/ 21 h 531"/>
                <a:gd name="T2" fmla="*/ 388 w 633"/>
                <a:gd name="T3" fmla="*/ 10 h 531"/>
                <a:gd name="T4" fmla="*/ 361 w 633"/>
                <a:gd name="T5" fmla="*/ 0 h 531"/>
                <a:gd name="T6" fmla="*/ 328 w 633"/>
                <a:gd name="T7" fmla="*/ 10 h 531"/>
                <a:gd name="T8" fmla="*/ 273 w 633"/>
                <a:gd name="T9" fmla="*/ 10 h 531"/>
                <a:gd name="T10" fmla="*/ 218 w 633"/>
                <a:gd name="T11" fmla="*/ 10 h 531"/>
                <a:gd name="T12" fmla="*/ 164 w 633"/>
                <a:gd name="T13" fmla="*/ 10 h 531"/>
                <a:gd name="T14" fmla="*/ 120 w 633"/>
                <a:gd name="T15" fmla="*/ 25 h 531"/>
                <a:gd name="T16" fmla="*/ 119 w 633"/>
                <a:gd name="T17" fmla="*/ 90 h 531"/>
                <a:gd name="T18" fmla="*/ 81 w 633"/>
                <a:gd name="T19" fmla="*/ 138 h 531"/>
                <a:gd name="T20" fmla="*/ 81 w 633"/>
                <a:gd name="T21" fmla="*/ 261 h 531"/>
                <a:gd name="T22" fmla="*/ 40 w 633"/>
                <a:gd name="T23" fmla="*/ 268 h 531"/>
                <a:gd name="T24" fmla="*/ 35 w 633"/>
                <a:gd name="T25" fmla="*/ 290 h 531"/>
                <a:gd name="T26" fmla="*/ 21 w 633"/>
                <a:gd name="T27" fmla="*/ 306 h 531"/>
                <a:gd name="T28" fmla="*/ 28 w 633"/>
                <a:gd name="T29" fmla="*/ 318 h 531"/>
                <a:gd name="T30" fmla="*/ 11 w 633"/>
                <a:gd name="T31" fmla="*/ 337 h 531"/>
                <a:gd name="T32" fmla="*/ 12 w 633"/>
                <a:gd name="T33" fmla="*/ 358 h 531"/>
                <a:gd name="T34" fmla="*/ 10 w 633"/>
                <a:gd name="T35" fmla="*/ 380 h 531"/>
                <a:gd name="T36" fmla="*/ 25 w 633"/>
                <a:gd name="T37" fmla="*/ 402 h 531"/>
                <a:gd name="T38" fmla="*/ 36 w 633"/>
                <a:gd name="T39" fmla="*/ 424 h 531"/>
                <a:gd name="T40" fmla="*/ 41 w 633"/>
                <a:gd name="T41" fmla="*/ 439 h 531"/>
                <a:gd name="T42" fmla="*/ 67 w 633"/>
                <a:gd name="T43" fmla="*/ 498 h 531"/>
                <a:gd name="T44" fmla="*/ 64 w 633"/>
                <a:gd name="T45" fmla="*/ 512 h 531"/>
                <a:gd name="T46" fmla="*/ 64 w 633"/>
                <a:gd name="T47" fmla="*/ 527 h 531"/>
                <a:gd name="T48" fmla="*/ 75 w 633"/>
                <a:gd name="T49" fmla="*/ 529 h 531"/>
                <a:gd name="T50" fmla="*/ 102 w 633"/>
                <a:gd name="T51" fmla="*/ 524 h 531"/>
                <a:gd name="T52" fmla="*/ 113 w 633"/>
                <a:gd name="T53" fmla="*/ 487 h 531"/>
                <a:gd name="T54" fmla="*/ 121 w 633"/>
                <a:gd name="T55" fmla="*/ 474 h 531"/>
                <a:gd name="T56" fmla="*/ 132 w 633"/>
                <a:gd name="T57" fmla="*/ 469 h 531"/>
                <a:gd name="T58" fmla="*/ 148 w 633"/>
                <a:gd name="T59" fmla="*/ 466 h 531"/>
                <a:gd name="T60" fmla="*/ 161 w 633"/>
                <a:gd name="T61" fmla="*/ 481 h 531"/>
                <a:gd name="T62" fmla="*/ 225 w 633"/>
                <a:gd name="T63" fmla="*/ 496 h 531"/>
                <a:gd name="T64" fmla="*/ 280 w 633"/>
                <a:gd name="T65" fmla="*/ 492 h 531"/>
                <a:gd name="T66" fmla="*/ 339 w 633"/>
                <a:gd name="T67" fmla="*/ 490 h 531"/>
                <a:gd name="T68" fmla="*/ 397 w 633"/>
                <a:gd name="T69" fmla="*/ 433 h 531"/>
                <a:gd name="T70" fmla="*/ 411 w 633"/>
                <a:gd name="T71" fmla="*/ 397 h 531"/>
                <a:gd name="T72" fmla="*/ 427 w 633"/>
                <a:gd name="T73" fmla="*/ 452 h 531"/>
                <a:gd name="T74" fmla="*/ 457 w 633"/>
                <a:gd name="T75" fmla="*/ 485 h 531"/>
                <a:gd name="T76" fmla="*/ 469 w 633"/>
                <a:gd name="T77" fmla="*/ 478 h 531"/>
                <a:gd name="T78" fmla="*/ 480 w 633"/>
                <a:gd name="T79" fmla="*/ 447 h 531"/>
                <a:gd name="T80" fmla="*/ 492 w 633"/>
                <a:gd name="T81" fmla="*/ 450 h 531"/>
                <a:gd name="T82" fmla="*/ 498 w 633"/>
                <a:gd name="T83" fmla="*/ 418 h 531"/>
                <a:gd name="T84" fmla="*/ 508 w 633"/>
                <a:gd name="T85" fmla="*/ 403 h 531"/>
                <a:gd name="T86" fmla="*/ 522 w 633"/>
                <a:gd name="T87" fmla="*/ 380 h 531"/>
                <a:gd name="T88" fmla="*/ 539 w 633"/>
                <a:gd name="T89" fmla="*/ 367 h 531"/>
                <a:gd name="T90" fmla="*/ 551 w 633"/>
                <a:gd name="T91" fmla="*/ 328 h 531"/>
                <a:gd name="T92" fmla="*/ 557 w 633"/>
                <a:gd name="T93" fmla="*/ 272 h 531"/>
                <a:gd name="T94" fmla="*/ 570 w 633"/>
                <a:gd name="T95" fmla="*/ 235 h 531"/>
                <a:gd name="T96" fmla="*/ 571 w 633"/>
                <a:gd name="T97" fmla="*/ 221 h 531"/>
                <a:gd name="T98" fmla="*/ 573 w 633"/>
                <a:gd name="T99" fmla="*/ 207 h 531"/>
                <a:gd name="T100" fmla="*/ 591 w 633"/>
                <a:gd name="T101" fmla="*/ 200 h 531"/>
                <a:gd name="T102" fmla="*/ 610 w 633"/>
                <a:gd name="T103" fmla="*/ 188 h 531"/>
                <a:gd name="T104" fmla="*/ 618 w 633"/>
                <a:gd name="T105" fmla="*/ 188 h 531"/>
                <a:gd name="T106" fmla="*/ 629 w 633"/>
                <a:gd name="T107" fmla="*/ 165 h 531"/>
                <a:gd name="T108" fmla="*/ 623 w 633"/>
                <a:gd name="T109" fmla="*/ 162 h 531"/>
                <a:gd name="T110" fmla="*/ 611 w 633"/>
                <a:gd name="T111" fmla="*/ 152 h 531"/>
                <a:gd name="T112" fmla="*/ 596 w 633"/>
                <a:gd name="T113" fmla="*/ 141 h 531"/>
                <a:gd name="T114" fmla="*/ 585 w 633"/>
                <a:gd name="T115" fmla="*/ 125 h 531"/>
                <a:gd name="T116" fmla="*/ 582 w 633"/>
                <a:gd name="T117" fmla="*/ 98 h 531"/>
                <a:gd name="T118" fmla="*/ 580 w 633"/>
                <a:gd name="T119" fmla="*/ 71 h 531"/>
                <a:gd name="T120" fmla="*/ 575 w 633"/>
                <a:gd name="T121" fmla="*/ 43 h 531"/>
                <a:gd name="T122" fmla="*/ 582 w 633"/>
                <a:gd name="T123" fmla="*/ 48 h 531"/>
                <a:gd name="T124" fmla="*/ 568 w 633"/>
                <a:gd name="T125" fmla="*/ 2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3" h="531">
                  <a:moveTo>
                    <a:pt x="550" y="10"/>
                  </a:moveTo>
                  <a:lnTo>
                    <a:pt x="541" y="10"/>
                  </a:lnTo>
                  <a:lnTo>
                    <a:pt x="532" y="10"/>
                  </a:lnTo>
                  <a:lnTo>
                    <a:pt x="523" y="10"/>
                  </a:lnTo>
                  <a:lnTo>
                    <a:pt x="514" y="10"/>
                  </a:lnTo>
                  <a:lnTo>
                    <a:pt x="506" y="10"/>
                  </a:lnTo>
                  <a:lnTo>
                    <a:pt x="497" y="10"/>
                  </a:lnTo>
                  <a:lnTo>
                    <a:pt x="489" y="10"/>
                  </a:lnTo>
                  <a:lnTo>
                    <a:pt x="480" y="10"/>
                  </a:lnTo>
                  <a:lnTo>
                    <a:pt x="471" y="10"/>
                  </a:lnTo>
                  <a:lnTo>
                    <a:pt x="463" y="10"/>
                  </a:lnTo>
                  <a:lnTo>
                    <a:pt x="459" y="18"/>
                  </a:lnTo>
                  <a:lnTo>
                    <a:pt x="454" y="19"/>
                  </a:lnTo>
                  <a:lnTo>
                    <a:pt x="448" y="20"/>
                  </a:lnTo>
                  <a:lnTo>
                    <a:pt x="443" y="21"/>
                  </a:lnTo>
                  <a:lnTo>
                    <a:pt x="438" y="17"/>
                  </a:lnTo>
                  <a:lnTo>
                    <a:pt x="432" y="14"/>
                  </a:lnTo>
                  <a:lnTo>
                    <a:pt x="428" y="10"/>
                  </a:lnTo>
                  <a:lnTo>
                    <a:pt x="427" y="10"/>
                  </a:lnTo>
                  <a:lnTo>
                    <a:pt x="423" y="10"/>
                  </a:lnTo>
                  <a:lnTo>
                    <a:pt x="420" y="10"/>
                  </a:lnTo>
                  <a:lnTo>
                    <a:pt x="416" y="10"/>
                  </a:lnTo>
                  <a:lnTo>
                    <a:pt x="412" y="10"/>
                  </a:lnTo>
                  <a:lnTo>
                    <a:pt x="408" y="10"/>
                  </a:lnTo>
                  <a:lnTo>
                    <a:pt x="404" y="10"/>
                  </a:lnTo>
                  <a:lnTo>
                    <a:pt x="403" y="10"/>
                  </a:lnTo>
                  <a:lnTo>
                    <a:pt x="401" y="10"/>
                  </a:lnTo>
                  <a:lnTo>
                    <a:pt x="396" y="10"/>
                  </a:lnTo>
                  <a:lnTo>
                    <a:pt x="393" y="10"/>
                  </a:lnTo>
                  <a:lnTo>
                    <a:pt x="388" y="10"/>
                  </a:lnTo>
                  <a:lnTo>
                    <a:pt x="385" y="10"/>
                  </a:lnTo>
                  <a:lnTo>
                    <a:pt x="380" y="10"/>
                  </a:lnTo>
                  <a:lnTo>
                    <a:pt x="378" y="10"/>
                  </a:lnTo>
                  <a:lnTo>
                    <a:pt x="373" y="10"/>
                  </a:lnTo>
                  <a:lnTo>
                    <a:pt x="370" y="10"/>
                  </a:lnTo>
                  <a:lnTo>
                    <a:pt x="365" y="10"/>
                  </a:lnTo>
                  <a:lnTo>
                    <a:pt x="364" y="10"/>
                  </a:lnTo>
                  <a:lnTo>
                    <a:pt x="362" y="10"/>
                  </a:lnTo>
                  <a:lnTo>
                    <a:pt x="363" y="6"/>
                  </a:lnTo>
                  <a:lnTo>
                    <a:pt x="364" y="3"/>
                  </a:lnTo>
                  <a:lnTo>
                    <a:pt x="364" y="2"/>
                  </a:lnTo>
                  <a:lnTo>
                    <a:pt x="364" y="1"/>
                  </a:lnTo>
                  <a:lnTo>
                    <a:pt x="363" y="0"/>
                  </a:lnTo>
                  <a:lnTo>
                    <a:pt x="362" y="0"/>
                  </a:lnTo>
                  <a:lnTo>
                    <a:pt x="361" y="0"/>
                  </a:lnTo>
                  <a:lnTo>
                    <a:pt x="361" y="0"/>
                  </a:lnTo>
                  <a:lnTo>
                    <a:pt x="360" y="0"/>
                  </a:lnTo>
                  <a:lnTo>
                    <a:pt x="359" y="1"/>
                  </a:lnTo>
                  <a:lnTo>
                    <a:pt x="358" y="5"/>
                  </a:lnTo>
                  <a:lnTo>
                    <a:pt x="358" y="6"/>
                  </a:lnTo>
                  <a:lnTo>
                    <a:pt x="356" y="9"/>
                  </a:lnTo>
                  <a:lnTo>
                    <a:pt x="355" y="10"/>
                  </a:lnTo>
                  <a:lnTo>
                    <a:pt x="354" y="10"/>
                  </a:lnTo>
                  <a:lnTo>
                    <a:pt x="350" y="10"/>
                  </a:lnTo>
                  <a:lnTo>
                    <a:pt x="346" y="10"/>
                  </a:lnTo>
                  <a:lnTo>
                    <a:pt x="343" y="10"/>
                  </a:lnTo>
                  <a:lnTo>
                    <a:pt x="339" y="10"/>
                  </a:lnTo>
                  <a:lnTo>
                    <a:pt x="336" y="10"/>
                  </a:lnTo>
                  <a:lnTo>
                    <a:pt x="332" y="10"/>
                  </a:lnTo>
                  <a:lnTo>
                    <a:pt x="328" y="10"/>
                  </a:lnTo>
                  <a:lnTo>
                    <a:pt x="325" y="10"/>
                  </a:lnTo>
                  <a:lnTo>
                    <a:pt x="320" y="10"/>
                  </a:lnTo>
                  <a:lnTo>
                    <a:pt x="317" y="10"/>
                  </a:lnTo>
                  <a:lnTo>
                    <a:pt x="314" y="10"/>
                  </a:lnTo>
                  <a:lnTo>
                    <a:pt x="310" y="10"/>
                  </a:lnTo>
                  <a:lnTo>
                    <a:pt x="306" y="10"/>
                  </a:lnTo>
                  <a:lnTo>
                    <a:pt x="302" y="10"/>
                  </a:lnTo>
                  <a:lnTo>
                    <a:pt x="299" y="10"/>
                  </a:lnTo>
                  <a:lnTo>
                    <a:pt x="294" y="10"/>
                  </a:lnTo>
                  <a:lnTo>
                    <a:pt x="292" y="10"/>
                  </a:lnTo>
                  <a:lnTo>
                    <a:pt x="288" y="10"/>
                  </a:lnTo>
                  <a:lnTo>
                    <a:pt x="285" y="10"/>
                  </a:lnTo>
                  <a:lnTo>
                    <a:pt x="280" y="10"/>
                  </a:lnTo>
                  <a:lnTo>
                    <a:pt x="276" y="10"/>
                  </a:lnTo>
                  <a:lnTo>
                    <a:pt x="273" y="10"/>
                  </a:lnTo>
                  <a:lnTo>
                    <a:pt x="270" y="10"/>
                  </a:lnTo>
                  <a:lnTo>
                    <a:pt x="266" y="10"/>
                  </a:lnTo>
                  <a:lnTo>
                    <a:pt x="262" y="10"/>
                  </a:lnTo>
                  <a:lnTo>
                    <a:pt x="259" y="10"/>
                  </a:lnTo>
                  <a:lnTo>
                    <a:pt x="254" y="10"/>
                  </a:lnTo>
                  <a:lnTo>
                    <a:pt x="251" y="10"/>
                  </a:lnTo>
                  <a:lnTo>
                    <a:pt x="248" y="10"/>
                  </a:lnTo>
                  <a:lnTo>
                    <a:pt x="244" y="10"/>
                  </a:lnTo>
                  <a:lnTo>
                    <a:pt x="240" y="10"/>
                  </a:lnTo>
                  <a:lnTo>
                    <a:pt x="236" y="10"/>
                  </a:lnTo>
                  <a:lnTo>
                    <a:pt x="233" y="10"/>
                  </a:lnTo>
                  <a:lnTo>
                    <a:pt x="229" y="10"/>
                  </a:lnTo>
                  <a:lnTo>
                    <a:pt x="225" y="10"/>
                  </a:lnTo>
                  <a:lnTo>
                    <a:pt x="222" y="10"/>
                  </a:lnTo>
                  <a:lnTo>
                    <a:pt x="218" y="10"/>
                  </a:lnTo>
                  <a:lnTo>
                    <a:pt x="215" y="10"/>
                  </a:lnTo>
                  <a:lnTo>
                    <a:pt x="210" y="10"/>
                  </a:lnTo>
                  <a:lnTo>
                    <a:pt x="208" y="10"/>
                  </a:lnTo>
                  <a:lnTo>
                    <a:pt x="204" y="10"/>
                  </a:lnTo>
                  <a:lnTo>
                    <a:pt x="200" y="10"/>
                  </a:lnTo>
                  <a:lnTo>
                    <a:pt x="196" y="10"/>
                  </a:lnTo>
                  <a:lnTo>
                    <a:pt x="192" y="10"/>
                  </a:lnTo>
                  <a:lnTo>
                    <a:pt x="189" y="10"/>
                  </a:lnTo>
                  <a:lnTo>
                    <a:pt x="185" y="10"/>
                  </a:lnTo>
                  <a:lnTo>
                    <a:pt x="182" y="10"/>
                  </a:lnTo>
                  <a:lnTo>
                    <a:pt x="178" y="10"/>
                  </a:lnTo>
                  <a:lnTo>
                    <a:pt x="174" y="10"/>
                  </a:lnTo>
                  <a:lnTo>
                    <a:pt x="170" y="10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0" y="10"/>
                  </a:lnTo>
                  <a:lnTo>
                    <a:pt x="156" y="10"/>
                  </a:lnTo>
                  <a:lnTo>
                    <a:pt x="152" y="10"/>
                  </a:lnTo>
                  <a:lnTo>
                    <a:pt x="149" y="10"/>
                  </a:lnTo>
                  <a:lnTo>
                    <a:pt x="145" y="10"/>
                  </a:lnTo>
                  <a:lnTo>
                    <a:pt x="141" y="10"/>
                  </a:lnTo>
                  <a:lnTo>
                    <a:pt x="138" y="10"/>
                  </a:lnTo>
                  <a:lnTo>
                    <a:pt x="134" y="10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3" y="10"/>
                  </a:lnTo>
                  <a:lnTo>
                    <a:pt x="120" y="10"/>
                  </a:lnTo>
                  <a:lnTo>
                    <a:pt x="120" y="15"/>
                  </a:lnTo>
                  <a:lnTo>
                    <a:pt x="120" y="19"/>
                  </a:lnTo>
                  <a:lnTo>
                    <a:pt x="120" y="25"/>
                  </a:lnTo>
                  <a:lnTo>
                    <a:pt x="120" y="30"/>
                  </a:lnTo>
                  <a:lnTo>
                    <a:pt x="120" y="35"/>
                  </a:lnTo>
                  <a:lnTo>
                    <a:pt x="120" y="40"/>
                  </a:lnTo>
                  <a:lnTo>
                    <a:pt x="120" y="45"/>
                  </a:lnTo>
                  <a:lnTo>
                    <a:pt x="120" y="50"/>
                  </a:lnTo>
                  <a:lnTo>
                    <a:pt x="120" y="55"/>
                  </a:lnTo>
                  <a:lnTo>
                    <a:pt x="120" y="60"/>
                  </a:lnTo>
                  <a:lnTo>
                    <a:pt x="120" y="65"/>
                  </a:lnTo>
                  <a:lnTo>
                    <a:pt x="120" y="70"/>
                  </a:lnTo>
                  <a:lnTo>
                    <a:pt x="120" y="74"/>
                  </a:lnTo>
                  <a:lnTo>
                    <a:pt x="120" y="78"/>
                  </a:lnTo>
                  <a:lnTo>
                    <a:pt x="120" y="81"/>
                  </a:lnTo>
                  <a:lnTo>
                    <a:pt x="120" y="85"/>
                  </a:lnTo>
                  <a:lnTo>
                    <a:pt x="120" y="90"/>
                  </a:lnTo>
                  <a:lnTo>
                    <a:pt x="119" y="90"/>
                  </a:lnTo>
                  <a:lnTo>
                    <a:pt x="115" y="90"/>
                  </a:lnTo>
                  <a:lnTo>
                    <a:pt x="109" y="90"/>
                  </a:lnTo>
                  <a:lnTo>
                    <a:pt x="105" y="90"/>
                  </a:lnTo>
                  <a:lnTo>
                    <a:pt x="100" y="90"/>
                  </a:lnTo>
                  <a:lnTo>
                    <a:pt x="96" y="90"/>
                  </a:lnTo>
                  <a:lnTo>
                    <a:pt x="91" y="90"/>
                  </a:lnTo>
                  <a:lnTo>
                    <a:pt x="88" y="90"/>
                  </a:lnTo>
                  <a:lnTo>
                    <a:pt x="81" y="90"/>
                  </a:lnTo>
                  <a:lnTo>
                    <a:pt x="81" y="95"/>
                  </a:lnTo>
                  <a:lnTo>
                    <a:pt x="81" y="101"/>
                  </a:lnTo>
                  <a:lnTo>
                    <a:pt x="81" y="105"/>
                  </a:lnTo>
                  <a:lnTo>
                    <a:pt x="81" y="111"/>
                  </a:lnTo>
                  <a:lnTo>
                    <a:pt x="81" y="119"/>
                  </a:lnTo>
                  <a:lnTo>
                    <a:pt x="81" y="128"/>
                  </a:lnTo>
                  <a:lnTo>
                    <a:pt x="81" y="138"/>
                  </a:lnTo>
                  <a:lnTo>
                    <a:pt x="81" y="147"/>
                  </a:lnTo>
                  <a:lnTo>
                    <a:pt x="81" y="156"/>
                  </a:lnTo>
                  <a:lnTo>
                    <a:pt x="81" y="165"/>
                  </a:lnTo>
                  <a:lnTo>
                    <a:pt x="81" y="175"/>
                  </a:lnTo>
                  <a:lnTo>
                    <a:pt x="81" y="185"/>
                  </a:lnTo>
                  <a:lnTo>
                    <a:pt x="81" y="193"/>
                  </a:lnTo>
                  <a:lnTo>
                    <a:pt x="81" y="203"/>
                  </a:lnTo>
                  <a:lnTo>
                    <a:pt x="81" y="212"/>
                  </a:lnTo>
                  <a:lnTo>
                    <a:pt x="81" y="221"/>
                  </a:lnTo>
                  <a:lnTo>
                    <a:pt x="81" y="230"/>
                  </a:lnTo>
                  <a:lnTo>
                    <a:pt x="81" y="239"/>
                  </a:lnTo>
                  <a:lnTo>
                    <a:pt x="81" y="248"/>
                  </a:lnTo>
                  <a:lnTo>
                    <a:pt x="81" y="257"/>
                  </a:lnTo>
                  <a:lnTo>
                    <a:pt x="81" y="259"/>
                  </a:lnTo>
                  <a:lnTo>
                    <a:pt x="81" y="261"/>
                  </a:lnTo>
                  <a:lnTo>
                    <a:pt x="80" y="261"/>
                  </a:lnTo>
                  <a:lnTo>
                    <a:pt x="76" y="259"/>
                  </a:lnTo>
                  <a:lnTo>
                    <a:pt x="72" y="258"/>
                  </a:lnTo>
                  <a:lnTo>
                    <a:pt x="67" y="258"/>
                  </a:lnTo>
                  <a:lnTo>
                    <a:pt x="64" y="259"/>
                  </a:lnTo>
                  <a:lnTo>
                    <a:pt x="59" y="261"/>
                  </a:lnTo>
                  <a:lnTo>
                    <a:pt x="57" y="261"/>
                  </a:lnTo>
                  <a:lnTo>
                    <a:pt x="51" y="260"/>
                  </a:lnTo>
                  <a:lnTo>
                    <a:pt x="49" y="260"/>
                  </a:lnTo>
                  <a:lnTo>
                    <a:pt x="48" y="260"/>
                  </a:lnTo>
                  <a:lnTo>
                    <a:pt x="47" y="261"/>
                  </a:lnTo>
                  <a:lnTo>
                    <a:pt x="45" y="264"/>
                  </a:lnTo>
                  <a:lnTo>
                    <a:pt x="42" y="265"/>
                  </a:lnTo>
                  <a:lnTo>
                    <a:pt x="41" y="266"/>
                  </a:lnTo>
                  <a:lnTo>
                    <a:pt x="40" y="268"/>
                  </a:lnTo>
                  <a:lnTo>
                    <a:pt x="41" y="269"/>
                  </a:lnTo>
                  <a:lnTo>
                    <a:pt x="41" y="270"/>
                  </a:lnTo>
                  <a:lnTo>
                    <a:pt x="42" y="271"/>
                  </a:lnTo>
                  <a:lnTo>
                    <a:pt x="43" y="273"/>
                  </a:lnTo>
                  <a:lnTo>
                    <a:pt x="44" y="273"/>
                  </a:lnTo>
                  <a:lnTo>
                    <a:pt x="44" y="274"/>
                  </a:lnTo>
                  <a:lnTo>
                    <a:pt x="43" y="279"/>
                  </a:lnTo>
                  <a:lnTo>
                    <a:pt x="43" y="280"/>
                  </a:lnTo>
                  <a:lnTo>
                    <a:pt x="41" y="283"/>
                  </a:lnTo>
                  <a:lnTo>
                    <a:pt x="39" y="284"/>
                  </a:lnTo>
                  <a:lnTo>
                    <a:pt x="38" y="284"/>
                  </a:lnTo>
                  <a:lnTo>
                    <a:pt x="38" y="285"/>
                  </a:lnTo>
                  <a:lnTo>
                    <a:pt x="35" y="289"/>
                  </a:lnTo>
                  <a:lnTo>
                    <a:pt x="35" y="290"/>
                  </a:lnTo>
                  <a:lnTo>
                    <a:pt x="35" y="290"/>
                  </a:lnTo>
                  <a:lnTo>
                    <a:pt x="35" y="291"/>
                  </a:lnTo>
                  <a:lnTo>
                    <a:pt x="34" y="292"/>
                  </a:lnTo>
                  <a:lnTo>
                    <a:pt x="33" y="292"/>
                  </a:lnTo>
                  <a:lnTo>
                    <a:pt x="32" y="294"/>
                  </a:lnTo>
                  <a:lnTo>
                    <a:pt x="31" y="294"/>
                  </a:lnTo>
                  <a:lnTo>
                    <a:pt x="31" y="295"/>
                  </a:lnTo>
                  <a:lnTo>
                    <a:pt x="32" y="297"/>
                  </a:lnTo>
                  <a:lnTo>
                    <a:pt x="32" y="298"/>
                  </a:lnTo>
                  <a:lnTo>
                    <a:pt x="33" y="298"/>
                  </a:lnTo>
                  <a:lnTo>
                    <a:pt x="33" y="299"/>
                  </a:lnTo>
                  <a:lnTo>
                    <a:pt x="32" y="300"/>
                  </a:lnTo>
                  <a:lnTo>
                    <a:pt x="24" y="302"/>
                  </a:lnTo>
                  <a:lnTo>
                    <a:pt x="22" y="303"/>
                  </a:lnTo>
                  <a:lnTo>
                    <a:pt x="21" y="304"/>
                  </a:lnTo>
                  <a:lnTo>
                    <a:pt x="21" y="306"/>
                  </a:lnTo>
                  <a:lnTo>
                    <a:pt x="21" y="307"/>
                  </a:lnTo>
                  <a:lnTo>
                    <a:pt x="22" y="307"/>
                  </a:lnTo>
                  <a:lnTo>
                    <a:pt x="23" y="308"/>
                  </a:lnTo>
                  <a:lnTo>
                    <a:pt x="23" y="313"/>
                  </a:lnTo>
                  <a:lnTo>
                    <a:pt x="24" y="313"/>
                  </a:lnTo>
                  <a:lnTo>
                    <a:pt x="24" y="314"/>
                  </a:lnTo>
                  <a:lnTo>
                    <a:pt x="23" y="314"/>
                  </a:lnTo>
                  <a:lnTo>
                    <a:pt x="23" y="315"/>
                  </a:lnTo>
                  <a:lnTo>
                    <a:pt x="22" y="316"/>
                  </a:lnTo>
                  <a:lnTo>
                    <a:pt x="23" y="316"/>
                  </a:lnTo>
                  <a:lnTo>
                    <a:pt x="23" y="316"/>
                  </a:lnTo>
                  <a:lnTo>
                    <a:pt x="24" y="316"/>
                  </a:lnTo>
                  <a:lnTo>
                    <a:pt x="26" y="317"/>
                  </a:lnTo>
                  <a:lnTo>
                    <a:pt x="27" y="317"/>
                  </a:lnTo>
                  <a:lnTo>
                    <a:pt x="28" y="318"/>
                  </a:lnTo>
                  <a:lnTo>
                    <a:pt x="28" y="320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6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2" y="324"/>
                  </a:lnTo>
                  <a:lnTo>
                    <a:pt x="16" y="327"/>
                  </a:lnTo>
                  <a:lnTo>
                    <a:pt x="14" y="328"/>
                  </a:lnTo>
                  <a:lnTo>
                    <a:pt x="14" y="329"/>
                  </a:lnTo>
                  <a:lnTo>
                    <a:pt x="14" y="330"/>
                  </a:lnTo>
                  <a:lnTo>
                    <a:pt x="11" y="334"/>
                  </a:lnTo>
                  <a:lnTo>
                    <a:pt x="10" y="335"/>
                  </a:lnTo>
                  <a:lnTo>
                    <a:pt x="10" y="336"/>
                  </a:lnTo>
                  <a:lnTo>
                    <a:pt x="11" y="337"/>
                  </a:lnTo>
                  <a:lnTo>
                    <a:pt x="12" y="338"/>
                  </a:lnTo>
                  <a:lnTo>
                    <a:pt x="12" y="338"/>
                  </a:lnTo>
                  <a:lnTo>
                    <a:pt x="12" y="339"/>
                  </a:lnTo>
                  <a:lnTo>
                    <a:pt x="13" y="341"/>
                  </a:lnTo>
                  <a:lnTo>
                    <a:pt x="14" y="342"/>
                  </a:lnTo>
                  <a:lnTo>
                    <a:pt x="14" y="344"/>
                  </a:lnTo>
                  <a:lnTo>
                    <a:pt x="14" y="347"/>
                  </a:lnTo>
                  <a:lnTo>
                    <a:pt x="14" y="348"/>
                  </a:lnTo>
                  <a:lnTo>
                    <a:pt x="15" y="349"/>
                  </a:lnTo>
                  <a:lnTo>
                    <a:pt x="17" y="350"/>
                  </a:lnTo>
                  <a:lnTo>
                    <a:pt x="17" y="351"/>
                  </a:lnTo>
                  <a:lnTo>
                    <a:pt x="17" y="352"/>
                  </a:lnTo>
                  <a:lnTo>
                    <a:pt x="15" y="354"/>
                  </a:lnTo>
                  <a:lnTo>
                    <a:pt x="13" y="358"/>
                  </a:lnTo>
                  <a:lnTo>
                    <a:pt x="12" y="358"/>
                  </a:lnTo>
                  <a:lnTo>
                    <a:pt x="8" y="359"/>
                  </a:lnTo>
                  <a:lnTo>
                    <a:pt x="7" y="360"/>
                  </a:lnTo>
                  <a:lnTo>
                    <a:pt x="5" y="361"/>
                  </a:lnTo>
                  <a:lnTo>
                    <a:pt x="4" y="363"/>
                  </a:lnTo>
                  <a:lnTo>
                    <a:pt x="2" y="369"/>
                  </a:lnTo>
                  <a:lnTo>
                    <a:pt x="0" y="372"/>
                  </a:lnTo>
                  <a:lnTo>
                    <a:pt x="0" y="373"/>
                  </a:lnTo>
                  <a:lnTo>
                    <a:pt x="0" y="374"/>
                  </a:lnTo>
                  <a:lnTo>
                    <a:pt x="1" y="375"/>
                  </a:lnTo>
                  <a:lnTo>
                    <a:pt x="3" y="378"/>
                  </a:lnTo>
                  <a:lnTo>
                    <a:pt x="4" y="379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9"/>
                  </a:lnTo>
                  <a:lnTo>
                    <a:pt x="13" y="378"/>
                  </a:lnTo>
                  <a:lnTo>
                    <a:pt x="14" y="377"/>
                  </a:lnTo>
                  <a:lnTo>
                    <a:pt x="14" y="375"/>
                  </a:lnTo>
                  <a:lnTo>
                    <a:pt x="19" y="379"/>
                  </a:lnTo>
                  <a:lnTo>
                    <a:pt x="23" y="380"/>
                  </a:lnTo>
                  <a:lnTo>
                    <a:pt x="24" y="381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2" y="388"/>
                  </a:lnTo>
                  <a:lnTo>
                    <a:pt x="25" y="397"/>
                  </a:lnTo>
                  <a:lnTo>
                    <a:pt x="25" y="398"/>
                  </a:lnTo>
                  <a:lnTo>
                    <a:pt x="25" y="399"/>
                  </a:lnTo>
                  <a:lnTo>
                    <a:pt x="24" y="402"/>
                  </a:lnTo>
                  <a:lnTo>
                    <a:pt x="25" y="402"/>
                  </a:lnTo>
                  <a:lnTo>
                    <a:pt x="25" y="402"/>
                  </a:lnTo>
                  <a:lnTo>
                    <a:pt x="28" y="401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1"/>
                  </a:lnTo>
                  <a:lnTo>
                    <a:pt x="30" y="402"/>
                  </a:lnTo>
                  <a:lnTo>
                    <a:pt x="30" y="402"/>
                  </a:lnTo>
                  <a:lnTo>
                    <a:pt x="30" y="404"/>
                  </a:lnTo>
                  <a:lnTo>
                    <a:pt x="28" y="417"/>
                  </a:lnTo>
                  <a:lnTo>
                    <a:pt x="28" y="418"/>
                  </a:lnTo>
                  <a:lnTo>
                    <a:pt x="29" y="420"/>
                  </a:lnTo>
                  <a:lnTo>
                    <a:pt x="30" y="422"/>
                  </a:lnTo>
                  <a:lnTo>
                    <a:pt x="30" y="423"/>
                  </a:lnTo>
                  <a:lnTo>
                    <a:pt x="32" y="424"/>
                  </a:lnTo>
                  <a:lnTo>
                    <a:pt x="36" y="424"/>
                  </a:lnTo>
                  <a:lnTo>
                    <a:pt x="36" y="425"/>
                  </a:lnTo>
                  <a:lnTo>
                    <a:pt x="36" y="426"/>
                  </a:lnTo>
                  <a:lnTo>
                    <a:pt x="36" y="426"/>
                  </a:lnTo>
                  <a:lnTo>
                    <a:pt x="39" y="426"/>
                  </a:lnTo>
                  <a:lnTo>
                    <a:pt x="40" y="426"/>
                  </a:lnTo>
                  <a:lnTo>
                    <a:pt x="41" y="426"/>
                  </a:lnTo>
                  <a:lnTo>
                    <a:pt x="42" y="430"/>
                  </a:lnTo>
                  <a:lnTo>
                    <a:pt x="43" y="433"/>
                  </a:lnTo>
                  <a:lnTo>
                    <a:pt x="43" y="435"/>
                  </a:lnTo>
                  <a:lnTo>
                    <a:pt x="43" y="435"/>
                  </a:lnTo>
                  <a:lnTo>
                    <a:pt x="42" y="436"/>
                  </a:lnTo>
                  <a:lnTo>
                    <a:pt x="42" y="437"/>
                  </a:lnTo>
                  <a:lnTo>
                    <a:pt x="42" y="438"/>
                  </a:lnTo>
                  <a:lnTo>
                    <a:pt x="42" y="439"/>
                  </a:lnTo>
                  <a:lnTo>
                    <a:pt x="41" y="439"/>
                  </a:lnTo>
                  <a:lnTo>
                    <a:pt x="41" y="440"/>
                  </a:lnTo>
                  <a:lnTo>
                    <a:pt x="40" y="440"/>
                  </a:lnTo>
                  <a:lnTo>
                    <a:pt x="39" y="445"/>
                  </a:lnTo>
                  <a:lnTo>
                    <a:pt x="39" y="446"/>
                  </a:lnTo>
                  <a:lnTo>
                    <a:pt x="45" y="454"/>
                  </a:lnTo>
                  <a:lnTo>
                    <a:pt x="49" y="457"/>
                  </a:lnTo>
                  <a:lnTo>
                    <a:pt x="56" y="464"/>
                  </a:lnTo>
                  <a:lnTo>
                    <a:pt x="62" y="474"/>
                  </a:lnTo>
                  <a:lnTo>
                    <a:pt x="68" y="485"/>
                  </a:lnTo>
                  <a:lnTo>
                    <a:pt x="69" y="486"/>
                  </a:lnTo>
                  <a:lnTo>
                    <a:pt x="70" y="492"/>
                  </a:lnTo>
                  <a:lnTo>
                    <a:pt x="70" y="494"/>
                  </a:lnTo>
                  <a:lnTo>
                    <a:pt x="70" y="495"/>
                  </a:lnTo>
                  <a:lnTo>
                    <a:pt x="68" y="497"/>
                  </a:lnTo>
                  <a:lnTo>
                    <a:pt x="67" y="498"/>
                  </a:lnTo>
                  <a:lnTo>
                    <a:pt x="67" y="499"/>
                  </a:lnTo>
                  <a:lnTo>
                    <a:pt x="68" y="500"/>
                  </a:lnTo>
                  <a:lnTo>
                    <a:pt x="68" y="502"/>
                  </a:lnTo>
                  <a:lnTo>
                    <a:pt x="68" y="503"/>
                  </a:lnTo>
                  <a:lnTo>
                    <a:pt x="69" y="503"/>
                  </a:lnTo>
                  <a:lnTo>
                    <a:pt x="69" y="503"/>
                  </a:lnTo>
                  <a:lnTo>
                    <a:pt x="68" y="506"/>
                  </a:lnTo>
                  <a:lnTo>
                    <a:pt x="68" y="507"/>
                  </a:lnTo>
                  <a:lnTo>
                    <a:pt x="68" y="508"/>
                  </a:lnTo>
                  <a:lnTo>
                    <a:pt x="69" y="509"/>
                  </a:lnTo>
                  <a:lnTo>
                    <a:pt x="68" y="509"/>
                  </a:lnTo>
                  <a:lnTo>
                    <a:pt x="68" y="510"/>
                  </a:lnTo>
                  <a:lnTo>
                    <a:pt x="66" y="511"/>
                  </a:lnTo>
                  <a:lnTo>
                    <a:pt x="65" y="512"/>
                  </a:lnTo>
                  <a:lnTo>
                    <a:pt x="64" y="512"/>
                  </a:lnTo>
                  <a:lnTo>
                    <a:pt x="63" y="512"/>
                  </a:lnTo>
                  <a:lnTo>
                    <a:pt x="63" y="512"/>
                  </a:lnTo>
                  <a:lnTo>
                    <a:pt x="62" y="512"/>
                  </a:lnTo>
                  <a:lnTo>
                    <a:pt x="62" y="513"/>
                  </a:lnTo>
                  <a:lnTo>
                    <a:pt x="61" y="518"/>
                  </a:lnTo>
                  <a:lnTo>
                    <a:pt x="61" y="519"/>
                  </a:lnTo>
                  <a:lnTo>
                    <a:pt x="62" y="520"/>
                  </a:lnTo>
                  <a:lnTo>
                    <a:pt x="63" y="520"/>
                  </a:lnTo>
                  <a:lnTo>
                    <a:pt x="64" y="520"/>
                  </a:lnTo>
                  <a:lnTo>
                    <a:pt x="65" y="519"/>
                  </a:lnTo>
                  <a:lnTo>
                    <a:pt x="66" y="520"/>
                  </a:lnTo>
                  <a:lnTo>
                    <a:pt x="66" y="521"/>
                  </a:lnTo>
                  <a:lnTo>
                    <a:pt x="65" y="523"/>
                  </a:lnTo>
                  <a:lnTo>
                    <a:pt x="64" y="525"/>
                  </a:lnTo>
                  <a:lnTo>
                    <a:pt x="64" y="527"/>
                  </a:lnTo>
                  <a:lnTo>
                    <a:pt x="63" y="528"/>
                  </a:lnTo>
                  <a:lnTo>
                    <a:pt x="63" y="529"/>
                  </a:lnTo>
                  <a:lnTo>
                    <a:pt x="63" y="529"/>
                  </a:lnTo>
                  <a:lnTo>
                    <a:pt x="64" y="530"/>
                  </a:lnTo>
                  <a:lnTo>
                    <a:pt x="64" y="530"/>
                  </a:lnTo>
                  <a:lnTo>
                    <a:pt x="66" y="529"/>
                  </a:lnTo>
                  <a:lnTo>
                    <a:pt x="67" y="529"/>
                  </a:lnTo>
                  <a:lnTo>
                    <a:pt x="68" y="529"/>
                  </a:lnTo>
                  <a:lnTo>
                    <a:pt x="69" y="530"/>
                  </a:lnTo>
                  <a:lnTo>
                    <a:pt x="70" y="530"/>
                  </a:lnTo>
                  <a:lnTo>
                    <a:pt x="71" y="530"/>
                  </a:lnTo>
                  <a:lnTo>
                    <a:pt x="72" y="530"/>
                  </a:lnTo>
                  <a:lnTo>
                    <a:pt x="72" y="530"/>
                  </a:lnTo>
                  <a:lnTo>
                    <a:pt x="74" y="529"/>
                  </a:lnTo>
                  <a:lnTo>
                    <a:pt x="75" y="529"/>
                  </a:lnTo>
                  <a:lnTo>
                    <a:pt x="78" y="530"/>
                  </a:lnTo>
                  <a:lnTo>
                    <a:pt x="79" y="530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82" y="530"/>
                  </a:lnTo>
                  <a:lnTo>
                    <a:pt x="87" y="531"/>
                  </a:lnTo>
                  <a:lnTo>
                    <a:pt x="89" y="531"/>
                  </a:lnTo>
                  <a:lnTo>
                    <a:pt x="89" y="530"/>
                  </a:lnTo>
                  <a:lnTo>
                    <a:pt x="89" y="530"/>
                  </a:lnTo>
                  <a:lnTo>
                    <a:pt x="91" y="529"/>
                  </a:lnTo>
                  <a:lnTo>
                    <a:pt x="93" y="528"/>
                  </a:lnTo>
                  <a:lnTo>
                    <a:pt x="97" y="525"/>
                  </a:lnTo>
                  <a:lnTo>
                    <a:pt x="98" y="525"/>
                  </a:lnTo>
                  <a:lnTo>
                    <a:pt x="100" y="524"/>
                  </a:lnTo>
                  <a:lnTo>
                    <a:pt x="102" y="524"/>
                  </a:lnTo>
                  <a:lnTo>
                    <a:pt x="103" y="523"/>
                  </a:lnTo>
                  <a:lnTo>
                    <a:pt x="103" y="519"/>
                  </a:lnTo>
                  <a:lnTo>
                    <a:pt x="103" y="518"/>
                  </a:lnTo>
                  <a:lnTo>
                    <a:pt x="106" y="512"/>
                  </a:lnTo>
                  <a:lnTo>
                    <a:pt x="107" y="512"/>
                  </a:lnTo>
                  <a:lnTo>
                    <a:pt x="107" y="505"/>
                  </a:lnTo>
                  <a:lnTo>
                    <a:pt x="108" y="504"/>
                  </a:lnTo>
                  <a:lnTo>
                    <a:pt x="108" y="503"/>
                  </a:lnTo>
                  <a:lnTo>
                    <a:pt x="109" y="503"/>
                  </a:lnTo>
                  <a:lnTo>
                    <a:pt x="112" y="500"/>
                  </a:lnTo>
                  <a:lnTo>
                    <a:pt x="112" y="499"/>
                  </a:lnTo>
                  <a:lnTo>
                    <a:pt x="112" y="498"/>
                  </a:lnTo>
                  <a:lnTo>
                    <a:pt x="112" y="488"/>
                  </a:lnTo>
                  <a:lnTo>
                    <a:pt x="113" y="488"/>
                  </a:lnTo>
                  <a:lnTo>
                    <a:pt x="113" y="487"/>
                  </a:lnTo>
                  <a:lnTo>
                    <a:pt x="114" y="487"/>
                  </a:lnTo>
                  <a:lnTo>
                    <a:pt x="115" y="487"/>
                  </a:lnTo>
                  <a:lnTo>
                    <a:pt x="115" y="486"/>
                  </a:lnTo>
                  <a:lnTo>
                    <a:pt x="117" y="486"/>
                  </a:lnTo>
                  <a:lnTo>
                    <a:pt x="117" y="485"/>
                  </a:lnTo>
                  <a:lnTo>
                    <a:pt x="118" y="483"/>
                  </a:lnTo>
                  <a:lnTo>
                    <a:pt x="119" y="483"/>
                  </a:lnTo>
                  <a:lnTo>
                    <a:pt x="119" y="482"/>
                  </a:lnTo>
                  <a:lnTo>
                    <a:pt x="120" y="481"/>
                  </a:lnTo>
                  <a:lnTo>
                    <a:pt x="121" y="478"/>
                  </a:lnTo>
                  <a:lnTo>
                    <a:pt x="122" y="478"/>
                  </a:lnTo>
                  <a:lnTo>
                    <a:pt x="122" y="477"/>
                  </a:lnTo>
                  <a:lnTo>
                    <a:pt x="121" y="476"/>
                  </a:lnTo>
                  <a:lnTo>
                    <a:pt x="121" y="475"/>
                  </a:lnTo>
                  <a:lnTo>
                    <a:pt x="121" y="474"/>
                  </a:lnTo>
                  <a:lnTo>
                    <a:pt x="122" y="469"/>
                  </a:lnTo>
                  <a:lnTo>
                    <a:pt x="123" y="469"/>
                  </a:lnTo>
                  <a:lnTo>
                    <a:pt x="123" y="469"/>
                  </a:lnTo>
                  <a:lnTo>
                    <a:pt x="123" y="469"/>
                  </a:lnTo>
                  <a:lnTo>
                    <a:pt x="124" y="469"/>
                  </a:lnTo>
                  <a:lnTo>
                    <a:pt x="125" y="469"/>
                  </a:lnTo>
                  <a:lnTo>
                    <a:pt x="126" y="469"/>
                  </a:lnTo>
                  <a:lnTo>
                    <a:pt x="127" y="469"/>
                  </a:lnTo>
                  <a:lnTo>
                    <a:pt x="128" y="469"/>
                  </a:lnTo>
                  <a:lnTo>
                    <a:pt x="128" y="468"/>
                  </a:lnTo>
                  <a:lnTo>
                    <a:pt x="129" y="468"/>
                  </a:lnTo>
                  <a:lnTo>
                    <a:pt x="130" y="468"/>
                  </a:lnTo>
                  <a:lnTo>
                    <a:pt x="130" y="469"/>
                  </a:lnTo>
                  <a:lnTo>
                    <a:pt x="131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3" y="468"/>
                  </a:lnTo>
                  <a:lnTo>
                    <a:pt x="134" y="468"/>
                  </a:lnTo>
                  <a:lnTo>
                    <a:pt x="135" y="468"/>
                  </a:lnTo>
                  <a:lnTo>
                    <a:pt x="136" y="467"/>
                  </a:lnTo>
                  <a:lnTo>
                    <a:pt x="137" y="467"/>
                  </a:lnTo>
                  <a:lnTo>
                    <a:pt x="138" y="467"/>
                  </a:lnTo>
                  <a:lnTo>
                    <a:pt x="139" y="467"/>
                  </a:lnTo>
                  <a:lnTo>
                    <a:pt x="140" y="467"/>
                  </a:lnTo>
                  <a:lnTo>
                    <a:pt x="142" y="467"/>
                  </a:lnTo>
                  <a:lnTo>
                    <a:pt x="143" y="466"/>
                  </a:lnTo>
                  <a:lnTo>
                    <a:pt x="144" y="466"/>
                  </a:lnTo>
                  <a:lnTo>
                    <a:pt x="145" y="466"/>
                  </a:lnTo>
                  <a:lnTo>
                    <a:pt x="146" y="466"/>
                  </a:lnTo>
                  <a:lnTo>
                    <a:pt x="148" y="466"/>
                  </a:lnTo>
                  <a:lnTo>
                    <a:pt x="149" y="466"/>
                  </a:lnTo>
                  <a:lnTo>
                    <a:pt x="149" y="465"/>
                  </a:lnTo>
                  <a:lnTo>
                    <a:pt x="151" y="465"/>
                  </a:lnTo>
                  <a:lnTo>
                    <a:pt x="153" y="467"/>
                  </a:lnTo>
                  <a:lnTo>
                    <a:pt x="154" y="467"/>
                  </a:lnTo>
                  <a:lnTo>
                    <a:pt x="154" y="473"/>
                  </a:lnTo>
                  <a:lnTo>
                    <a:pt x="154" y="474"/>
                  </a:lnTo>
                  <a:lnTo>
                    <a:pt x="155" y="474"/>
                  </a:lnTo>
                  <a:lnTo>
                    <a:pt x="156" y="475"/>
                  </a:lnTo>
                  <a:lnTo>
                    <a:pt x="157" y="475"/>
                  </a:lnTo>
                  <a:lnTo>
                    <a:pt x="157" y="476"/>
                  </a:lnTo>
                  <a:lnTo>
                    <a:pt x="158" y="476"/>
                  </a:lnTo>
                  <a:lnTo>
                    <a:pt x="158" y="477"/>
                  </a:lnTo>
                  <a:lnTo>
                    <a:pt x="161" y="480"/>
                  </a:lnTo>
                  <a:lnTo>
                    <a:pt x="161" y="481"/>
                  </a:lnTo>
                  <a:lnTo>
                    <a:pt x="162" y="481"/>
                  </a:lnTo>
                  <a:lnTo>
                    <a:pt x="165" y="482"/>
                  </a:lnTo>
                  <a:lnTo>
                    <a:pt x="171" y="490"/>
                  </a:lnTo>
                  <a:lnTo>
                    <a:pt x="179" y="499"/>
                  </a:lnTo>
                  <a:lnTo>
                    <a:pt x="181" y="500"/>
                  </a:lnTo>
                  <a:lnTo>
                    <a:pt x="182" y="501"/>
                  </a:lnTo>
                  <a:lnTo>
                    <a:pt x="183" y="501"/>
                  </a:lnTo>
                  <a:lnTo>
                    <a:pt x="184" y="501"/>
                  </a:lnTo>
                  <a:lnTo>
                    <a:pt x="199" y="495"/>
                  </a:lnTo>
                  <a:lnTo>
                    <a:pt x="208" y="495"/>
                  </a:lnTo>
                  <a:lnTo>
                    <a:pt x="209" y="495"/>
                  </a:lnTo>
                  <a:lnTo>
                    <a:pt x="215" y="495"/>
                  </a:lnTo>
                  <a:lnTo>
                    <a:pt x="218" y="496"/>
                  </a:lnTo>
                  <a:lnTo>
                    <a:pt x="219" y="495"/>
                  </a:lnTo>
                  <a:lnTo>
                    <a:pt x="225" y="496"/>
                  </a:lnTo>
                  <a:lnTo>
                    <a:pt x="228" y="496"/>
                  </a:lnTo>
                  <a:lnTo>
                    <a:pt x="229" y="496"/>
                  </a:lnTo>
                  <a:lnTo>
                    <a:pt x="233" y="504"/>
                  </a:lnTo>
                  <a:lnTo>
                    <a:pt x="234" y="506"/>
                  </a:lnTo>
                  <a:lnTo>
                    <a:pt x="250" y="507"/>
                  </a:lnTo>
                  <a:lnTo>
                    <a:pt x="265" y="507"/>
                  </a:lnTo>
                  <a:lnTo>
                    <a:pt x="264" y="506"/>
                  </a:lnTo>
                  <a:lnTo>
                    <a:pt x="264" y="504"/>
                  </a:lnTo>
                  <a:lnTo>
                    <a:pt x="264" y="503"/>
                  </a:lnTo>
                  <a:lnTo>
                    <a:pt x="265" y="501"/>
                  </a:lnTo>
                  <a:lnTo>
                    <a:pt x="268" y="499"/>
                  </a:lnTo>
                  <a:lnTo>
                    <a:pt x="270" y="496"/>
                  </a:lnTo>
                  <a:lnTo>
                    <a:pt x="271" y="495"/>
                  </a:lnTo>
                  <a:lnTo>
                    <a:pt x="276" y="493"/>
                  </a:lnTo>
                  <a:lnTo>
                    <a:pt x="280" y="492"/>
                  </a:lnTo>
                  <a:lnTo>
                    <a:pt x="289" y="489"/>
                  </a:lnTo>
                  <a:lnTo>
                    <a:pt x="293" y="487"/>
                  </a:lnTo>
                  <a:lnTo>
                    <a:pt x="293" y="484"/>
                  </a:lnTo>
                  <a:lnTo>
                    <a:pt x="293" y="478"/>
                  </a:lnTo>
                  <a:lnTo>
                    <a:pt x="294" y="478"/>
                  </a:lnTo>
                  <a:lnTo>
                    <a:pt x="297" y="477"/>
                  </a:lnTo>
                  <a:lnTo>
                    <a:pt x="307" y="471"/>
                  </a:lnTo>
                  <a:lnTo>
                    <a:pt x="309" y="470"/>
                  </a:lnTo>
                  <a:lnTo>
                    <a:pt x="318" y="476"/>
                  </a:lnTo>
                  <a:lnTo>
                    <a:pt x="327" y="482"/>
                  </a:lnTo>
                  <a:lnTo>
                    <a:pt x="336" y="490"/>
                  </a:lnTo>
                  <a:lnTo>
                    <a:pt x="336" y="491"/>
                  </a:lnTo>
                  <a:lnTo>
                    <a:pt x="337" y="491"/>
                  </a:lnTo>
                  <a:lnTo>
                    <a:pt x="338" y="490"/>
                  </a:lnTo>
                  <a:lnTo>
                    <a:pt x="339" y="490"/>
                  </a:lnTo>
                  <a:lnTo>
                    <a:pt x="344" y="490"/>
                  </a:lnTo>
                  <a:lnTo>
                    <a:pt x="353" y="489"/>
                  </a:lnTo>
                  <a:lnTo>
                    <a:pt x="355" y="488"/>
                  </a:lnTo>
                  <a:lnTo>
                    <a:pt x="362" y="481"/>
                  </a:lnTo>
                  <a:lnTo>
                    <a:pt x="371" y="472"/>
                  </a:lnTo>
                  <a:lnTo>
                    <a:pt x="375" y="467"/>
                  </a:lnTo>
                  <a:lnTo>
                    <a:pt x="377" y="467"/>
                  </a:lnTo>
                  <a:lnTo>
                    <a:pt x="378" y="463"/>
                  </a:lnTo>
                  <a:lnTo>
                    <a:pt x="380" y="456"/>
                  </a:lnTo>
                  <a:lnTo>
                    <a:pt x="381" y="455"/>
                  </a:lnTo>
                  <a:lnTo>
                    <a:pt x="390" y="448"/>
                  </a:lnTo>
                  <a:lnTo>
                    <a:pt x="399" y="441"/>
                  </a:lnTo>
                  <a:lnTo>
                    <a:pt x="400" y="439"/>
                  </a:lnTo>
                  <a:lnTo>
                    <a:pt x="400" y="438"/>
                  </a:lnTo>
                  <a:lnTo>
                    <a:pt x="397" y="433"/>
                  </a:lnTo>
                  <a:lnTo>
                    <a:pt x="397" y="430"/>
                  </a:lnTo>
                  <a:lnTo>
                    <a:pt x="396" y="426"/>
                  </a:lnTo>
                  <a:lnTo>
                    <a:pt x="397" y="420"/>
                  </a:lnTo>
                  <a:lnTo>
                    <a:pt x="397" y="417"/>
                  </a:lnTo>
                  <a:lnTo>
                    <a:pt x="397" y="416"/>
                  </a:lnTo>
                  <a:lnTo>
                    <a:pt x="396" y="415"/>
                  </a:lnTo>
                  <a:lnTo>
                    <a:pt x="387" y="403"/>
                  </a:lnTo>
                  <a:lnTo>
                    <a:pt x="399" y="403"/>
                  </a:lnTo>
                  <a:lnTo>
                    <a:pt x="412" y="403"/>
                  </a:lnTo>
                  <a:lnTo>
                    <a:pt x="412" y="402"/>
                  </a:lnTo>
                  <a:lnTo>
                    <a:pt x="412" y="402"/>
                  </a:lnTo>
                  <a:lnTo>
                    <a:pt x="411" y="401"/>
                  </a:lnTo>
                  <a:lnTo>
                    <a:pt x="411" y="399"/>
                  </a:lnTo>
                  <a:lnTo>
                    <a:pt x="411" y="398"/>
                  </a:lnTo>
                  <a:lnTo>
                    <a:pt x="411" y="397"/>
                  </a:lnTo>
                  <a:lnTo>
                    <a:pt x="411" y="396"/>
                  </a:lnTo>
                  <a:lnTo>
                    <a:pt x="429" y="396"/>
                  </a:lnTo>
                  <a:lnTo>
                    <a:pt x="429" y="400"/>
                  </a:lnTo>
                  <a:lnTo>
                    <a:pt x="426" y="406"/>
                  </a:lnTo>
                  <a:lnTo>
                    <a:pt x="427" y="410"/>
                  </a:lnTo>
                  <a:lnTo>
                    <a:pt x="426" y="416"/>
                  </a:lnTo>
                  <a:lnTo>
                    <a:pt x="426" y="417"/>
                  </a:lnTo>
                  <a:lnTo>
                    <a:pt x="425" y="418"/>
                  </a:lnTo>
                  <a:lnTo>
                    <a:pt x="425" y="418"/>
                  </a:lnTo>
                  <a:lnTo>
                    <a:pt x="424" y="419"/>
                  </a:lnTo>
                  <a:lnTo>
                    <a:pt x="424" y="420"/>
                  </a:lnTo>
                  <a:lnTo>
                    <a:pt x="426" y="435"/>
                  </a:lnTo>
                  <a:lnTo>
                    <a:pt x="428" y="448"/>
                  </a:lnTo>
                  <a:lnTo>
                    <a:pt x="428" y="449"/>
                  </a:lnTo>
                  <a:lnTo>
                    <a:pt x="427" y="452"/>
                  </a:lnTo>
                  <a:lnTo>
                    <a:pt x="426" y="452"/>
                  </a:lnTo>
                  <a:lnTo>
                    <a:pt x="426" y="452"/>
                  </a:lnTo>
                  <a:lnTo>
                    <a:pt x="427" y="452"/>
                  </a:lnTo>
                  <a:lnTo>
                    <a:pt x="435" y="456"/>
                  </a:lnTo>
                  <a:lnTo>
                    <a:pt x="436" y="456"/>
                  </a:lnTo>
                  <a:lnTo>
                    <a:pt x="439" y="460"/>
                  </a:lnTo>
                  <a:lnTo>
                    <a:pt x="446" y="467"/>
                  </a:lnTo>
                  <a:lnTo>
                    <a:pt x="455" y="473"/>
                  </a:lnTo>
                  <a:lnTo>
                    <a:pt x="455" y="474"/>
                  </a:lnTo>
                  <a:lnTo>
                    <a:pt x="457" y="478"/>
                  </a:lnTo>
                  <a:lnTo>
                    <a:pt x="458" y="479"/>
                  </a:lnTo>
                  <a:lnTo>
                    <a:pt x="458" y="480"/>
                  </a:lnTo>
                  <a:lnTo>
                    <a:pt x="458" y="481"/>
                  </a:lnTo>
                  <a:lnTo>
                    <a:pt x="457" y="484"/>
                  </a:lnTo>
                  <a:lnTo>
                    <a:pt x="457" y="485"/>
                  </a:lnTo>
                  <a:lnTo>
                    <a:pt x="458" y="486"/>
                  </a:lnTo>
                  <a:lnTo>
                    <a:pt x="458" y="486"/>
                  </a:lnTo>
                  <a:lnTo>
                    <a:pt x="458" y="487"/>
                  </a:lnTo>
                  <a:lnTo>
                    <a:pt x="455" y="492"/>
                  </a:lnTo>
                  <a:lnTo>
                    <a:pt x="455" y="495"/>
                  </a:lnTo>
                  <a:lnTo>
                    <a:pt x="455" y="498"/>
                  </a:lnTo>
                  <a:lnTo>
                    <a:pt x="455" y="500"/>
                  </a:lnTo>
                  <a:lnTo>
                    <a:pt x="455" y="501"/>
                  </a:lnTo>
                  <a:lnTo>
                    <a:pt x="455" y="502"/>
                  </a:lnTo>
                  <a:lnTo>
                    <a:pt x="455" y="502"/>
                  </a:lnTo>
                  <a:lnTo>
                    <a:pt x="462" y="502"/>
                  </a:lnTo>
                  <a:lnTo>
                    <a:pt x="462" y="499"/>
                  </a:lnTo>
                  <a:lnTo>
                    <a:pt x="463" y="493"/>
                  </a:lnTo>
                  <a:lnTo>
                    <a:pt x="467" y="480"/>
                  </a:lnTo>
                  <a:lnTo>
                    <a:pt x="469" y="478"/>
                  </a:lnTo>
                  <a:lnTo>
                    <a:pt x="470" y="477"/>
                  </a:lnTo>
                  <a:lnTo>
                    <a:pt x="470" y="476"/>
                  </a:lnTo>
                  <a:lnTo>
                    <a:pt x="470" y="475"/>
                  </a:lnTo>
                  <a:lnTo>
                    <a:pt x="470" y="474"/>
                  </a:lnTo>
                  <a:lnTo>
                    <a:pt x="471" y="474"/>
                  </a:lnTo>
                  <a:lnTo>
                    <a:pt x="471" y="472"/>
                  </a:lnTo>
                  <a:lnTo>
                    <a:pt x="471" y="470"/>
                  </a:lnTo>
                  <a:lnTo>
                    <a:pt x="469" y="462"/>
                  </a:lnTo>
                  <a:lnTo>
                    <a:pt x="469" y="461"/>
                  </a:lnTo>
                  <a:lnTo>
                    <a:pt x="469" y="459"/>
                  </a:lnTo>
                  <a:lnTo>
                    <a:pt x="472" y="454"/>
                  </a:lnTo>
                  <a:lnTo>
                    <a:pt x="474" y="452"/>
                  </a:lnTo>
                  <a:lnTo>
                    <a:pt x="474" y="451"/>
                  </a:lnTo>
                  <a:lnTo>
                    <a:pt x="475" y="450"/>
                  </a:lnTo>
                  <a:lnTo>
                    <a:pt x="480" y="447"/>
                  </a:lnTo>
                  <a:lnTo>
                    <a:pt x="480" y="446"/>
                  </a:lnTo>
                  <a:lnTo>
                    <a:pt x="481" y="446"/>
                  </a:lnTo>
                  <a:lnTo>
                    <a:pt x="486" y="451"/>
                  </a:lnTo>
                  <a:lnTo>
                    <a:pt x="487" y="452"/>
                  </a:lnTo>
                  <a:lnTo>
                    <a:pt x="487" y="452"/>
                  </a:lnTo>
                  <a:lnTo>
                    <a:pt x="487" y="454"/>
                  </a:lnTo>
                  <a:lnTo>
                    <a:pt x="488" y="454"/>
                  </a:lnTo>
                  <a:lnTo>
                    <a:pt x="488" y="453"/>
                  </a:lnTo>
                  <a:lnTo>
                    <a:pt x="489" y="452"/>
                  </a:lnTo>
                  <a:lnTo>
                    <a:pt x="489" y="452"/>
                  </a:lnTo>
                  <a:lnTo>
                    <a:pt x="490" y="452"/>
                  </a:lnTo>
                  <a:lnTo>
                    <a:pt x="490" y="452"/>
                  </a:lnTo>
                  <a:lnTo>
                    <a:pt x="491" y="452"/>
                  </a:lnTo>
                  <a:lnTo>
                    <a:pt x="491" y="451"/>
                  </a:lnTo>
                  <a:lnTo>
                    <a:pt x="492" y="450"/>
                  </a:lnTo>
                  <a:lnTo>
                    <a:pt x="494" y="448"/>
                  </a:lnTo>
                  <a:lnTo>
                    <a:pt x="495" y="447"/>
                  </a:lnTo>
                  <a:lnTo>
                    <a:pt x="495" y="445"/>
                  </a:lnTo>
                  <a:lnTo>
                    <a:pt x="493" y="445"/>
                  </a:lnTo>
                  <a:lnTo>
                    <a:pt x="493" y="444"/>
                  </a:lnTo>
                  <a:lnTo>
                    <a:pt x="496" y="436"/>
                  </a:lnTo>
                  <a:lnTo>
                    <a:pt x="496" y="435"/>
                  </a:lnTo>
                  <a:lnTo>
                    <a:pt x="496" y="435"/>
                  </a:lnTo>
                  <a:lnTo>
                    <a:pt x="495" y="434"/>
                  </a:lnTo>
                  <a:lnTo>
                    <a:pt x="494" y="433"/>
                  </a:lnTo>
                  <a:lnTo>
                    <a:pt x="494" y="432"/>
                  </a:lnTo>
                  <a:lnTo>
                    <a:pt x="499" y="422"/>
                  </a:lnTo>
                  <a:lnTo>
                    <a:pt x="499" y="421"/>
                  </a:lnTo>
                  <a:lnTo>
                    <a:pt x="499" y="420"/>
                  </a:lnTo>
                  <a:lnTo>
                    <a:pt x="498" y="418"/>
                  </a:lnTo>
                  <a:lnTo>
                    <a:pt x="498" y="418"/>
                  </a:lnTo>
                  <a:lnTo>
                    <a:pt x="498" y="416"/>
                  </a:lnTo>
                  <a:lnTo>
                    <a:pt x="498" y="415"/>
                  </a:lnTo>
                  <a:lnTo>
                    <a:pt x="498" y="414"/>
                  </a:lnTo>
                  <a:lnTo>
                    <a:pt x="498" y="413"/>
                  </a:lnTo>
                  <a:lnTo>
                    <a:pt x="498" y="411"/>
                  </a:lnTo>
                  <a:lnTo>
                    <a:pt x="499" y="410"/>
                  </a:lnTo>
                  <a:lnTo>
                    <a:pt x="500" y="410"/>
                  </a:lnTo>
                  <a:lnTo>
                    <a:pt x="501" y="409"/>
                  </a:lnTo>
                  <a:lnTo>
                    <a:pt x="502" y="409"/>
                  </a:lnTo>
                  <a:lnTo>
                    <a:pt x="505" y="408"/>
                  </a:lnTo>
                  <a:lnTo>
                    <a:pt x="506" y="406"/>
                  </a:lnTo>
                  <a:lnTo>
                    <a:pt x="506" y="405"/>
                  </a:lnTo>
                  <a:lnTo>
                    <a:pt x="506" y="404"/>
                  </a:lnTo>
                  <a:lnTo>
                    <a:pt x="508" y="403"/>
                  </a:lnTo>
                  <a:lnTo>
                    <a:pt x="508" y="402"/>
                  </a:lnTo>
                  <a:lnTo>
                    <a:pt x="508" y="402"/>
                  </a:lnTo>
                  <a:lnTo>
                    <a:pt x="509" y="401"/>
                  </a:lnTo>
                  <a:lnTo>
                    <a:pt x="509" y="399"/>
                  </a:lnTo>
                  <a:lnTo>
                    <a:pt x="510" y="398"/>
                  </a:lnTo>
                  <a:lnTo>
                    <a:pt x="511" y="397"/>
                  </a:lnTo>
                  <a:lnTo>
                    <a:pt x="512" y="396"/>
                  </a:lnTo>
                  <a:lnTo>
                    <a:pt x="512" y="395"/>
                  </a:lnTo>
                  <a:lnTo>
                    <a:pt x="513" y="393"/>
                  </a:lnTo>
                  <a:lnTo>
                    <a:pt x="520" y="382"/>
                  </a:lnTo>
                  <a:lnTo>
                    <a:pt x="520" y="381"/>
                  </a:lnTo>
                  <a:lnTo>
                    <a:pt x="521" y="381"/>
                  </a:lnTo>
                  <a:lnTo>
                    <a:pt x="522" y="381"/>
                  </a:lnTo>
                  <a:lnTo>
                    <a:pt x="522" y="381"/>
                  </a:lnTo>
                  <a:lnTo>
                    <a:pt x="522" y="380"/>
                  </a:lnTo>
                  <a:lnTo>
                    <a:pt x="523" y="379"/>
                  </a:lnTo>
                  <a:lnTo>
                    <a:pt x="523" y="378"/>
                  </a:lnTo>
                  <a:lnTo>
                    <a:pt x="524" y="378"/>
                  </a:lnTo>
                  <a:lnTo>
                    <a:pt x="535" y="376"/>
                  </a:lnTo>
                  <a:lnTo>
                    <a:pt x="536" y="376"/>
                  </a:lnTo>
                  <a:lnTo>
                    <a:pt x="536" y="377"/>
                  </a:lnTo>
                  <a:lnTo>
                    <a:pt x="537" y="377"/>
                  </a:lnTo>
                  <a:lnTo>
                    <a:pt x="538" y="377"/>
                  </a:lnTo>
                  <a:lnTo>
                    <a:pt x="539" y="377"/>
                  </a:lnTo>
                  <a:lnTo>
                    <a:pt x="539" y="376"/>
                  </a:lnTo>
                  <a:lnTo>
                    <a:pt x="540" y="372"/>
                  </a:lnTo>
                  <a:lnTo>
                    <a:pt x="540" y="371"/>
                  </a:lnTo>
                  <a:lnTo>
                    <a:pt x="540" y="370"/>
                  </a:lnTo>
                  <a:lnTo>
                    <a:pt x="539" y="368"/>
                  </a:lnTo>
                  <a:lnTo>
                    <a:pt x="539" y="367"/>
                  </a:lnTo>
                  <a:lnTo>
                    <a:pt x="540" y="367"/>
                  </a:lnTo>
                  <a:lnTo>
                    <a:pt x="540" y="366"/>
                  </a:lnTo>
                  <a:lnTo>
                    <a:pt x="540" y="365"/>
                  </a:lnTo>
                  <a:lnTo>
                    <a:pt x="540" y="364"/>
                  </a:lnTo>
                  <a:lnTo>
                    <a:pt x="543" y="351"/>
                  </a:lnTo>
                  <a:lnTo>
                    <a:pt x="548" y="343"/>
                  </a:lnTo>
                  <a:lnTo>
                    <a:pt x="549" y="341"/>
                  </a:lnTo>
                  <a:lnTo>
                    <a:pt x="549" y="340"/>
                  </a:lnTo>
                  <a:lnTo>
                    <a:pt x="549" y="339"/>
                  </a:lnTo>
                  <a:lnTo>
                    <a:pt x="551" y="335"/>
                  </a:lnTo>
                  <a:lnTo>
                    <a:pt x="551" y="333"/>
                  </a:lnTo>
                  <a:lnTo>
                    <a:pt x="551" y="332"/>
                  </a:lnTo>
                  <a:lnTo>
                    <a:pt x="551" y="330"/>
                  </a:lnTo>
                  <a:lnTo>
                    <a:pt x="551" y="329"/>
                  </a:lnTo>
                  <a:lnTo>
                    <a:pt x="551" y="328"/>
                  </a:lnTo>
                  <a:lnTo>
                    <a:pt x="551" y="327"/>
                  </a:lnTo>
                  <a:lnTo>
                    <a:pt x="554" y="316"/>
                  </a:lnTo>
                  <a:lnTo>
                    <a:pt x="553" y="309"/>
                  </a:lnTo>
                  <a:lnTo>
                    <a:pt x="552" y="305"/>
                  </a:lnTo>
                  <a:lnTo>
                    <a:pt x="551" y="299"/>
                  </a:lnTo>
                  <a:lnTo>
                    <a:pt x="551" y="295"/>
                  </a:lnTo>
                  <a:lnTo>
                    <a:pt x="551" y="294"/>
                  </a:lnTo>
                  <a:lnTo>
                    <a:pt x="551" y="287"/>
                  </a:lnTo>
                  <a:lnTo>
                    <a:pt x="550" y="283"/>
                  </a:lnTo>
                  <a:lnTo>
                    <a:pt x="550" y="282"/>
                  </a:lnTo>
                  <a:lnTo>
                    <a:pt x="551" y="281"/>
                  </a:lnTo>
                  <a:lnTo>
                    <a:pt x="553" y="279"/>
                  </a:lnTo>
                  <a:lnTo>
                    <a:pt x="554" y="278"/>
                  </a:lnTo>
                  <a:lnTo>
                    <a:pt x="556" y="273"/>
                  </a:lnTo>
                  <a:lnTo>
                    <a:pt x="557" y="272"/>
                  </a:lnTo>
                  <a:lnTo>
                    <a:pt x="557" y="271"/>
                  </a:lnTo>
                  <a:lnTo>
                    <a:pt x="557" y="269"/>
                  </a:lnTo>
                  <a:lnTo>
                    <a:pt x="557" y="267"/>
                  </a:lnTo>
                  <a:lnTo>
                    <a:pt x="559" y="259"/>
                  </a:lnTo>
                  <a:lnTo>
                    <a:pt x="560" y="258"/>
                  </a:lnTo>
                  <a:lnTo>
                    <a:pt x="562" y="256"/>
                  </a:lnTo>
                  <a:lnTo>
                    <a:pt x="563" y="255"/>
                  </a:lnTo>
                  <a:lnTo>
                    <a:pt x="565" y="250"/>
                  </a:lnTo>
                  <a:lnTo>
                    <a:pt x="566" y="245"/>
                  </a:lnTo>
                  <a:lnTo>
                    <a:pt x="567" y="241"/>
                  </a:lnTo>
                  <a:lnTo>
                    <a:pt x="568" y="240"/>
                  </a:lnTo>
                  <a:lnTo>
                    <a:pt x="570" y="239"/>
                  </a:lnTo>
                  <a:lnTo>
                    <a:pt x="570" y="238"/>
                  </a:lnTo>
                  <a:lnTo>
                    <a:pt x="570" y="237"/>
                  </a:lnTo>
                  <a:lnTo>
                    <a:pt x="570" y="235"/>
                  </a:lnTo>
                  <a:lnTo>
                    <a:pt x="569" y="234"/>
                  </a:lnTo>
                  <a:lnTo>
                    <a:pt x="569" y="233"/>
                  </a:lnTo>
                  <a:lnTo>
                    <a:pt x="570" y="232"/>
                  </a:lnTo>
                  <a:lnTo>
                    <a:pt x="569" y="231"/>
                  </a:lnTo>
                  <a:lnTo>
                    <a:pt x="569" y="230"/>
                  </a:lnTo>
                  <a:lnTo>
                    <a:pt x="568" y="230"/>
                  </a:lnTo>
                  <a:lnTo>
                    <a:pt x="567" y="230"/>
                  </a:lnTo>
                  <a:lnTo>
                    <a:pt x="567" y="229"/>
                  </a:lnTo>
                  <a:lnTo>
                    <a:pt x="568" y="227"/>
                  </a:lnTo>
                  <a:lnTo>
                    <a:pt x="568" y="226"/>
                  </a:lnTo>
                  <a:lnTo>
                    <a:pt x="568" y="224"/>
                  </a:lnTo>
                  <a:lnTo>
                    <a:pt x="568" y="223"/>
                  </a:lnTo>
                  <a:lnTo>
                    <a:pt x="569" y="222"/>
                  </a:lnTo>
                  <a:lnTo>
                    <a:pt x="570" y="222"/>
                  </a:lnTo>
                  <a:lnTo>
                    <a:pt x="571" y="221"/>
                  </a:lnTo>
                  <a:lnTo>
                    <a:pt x="572" y="219"/>
                  </a:lnTo>
                  <a:lnTo>
                    <a:pt x="572" y="216"/>
                  </a:lnTo>
                  <a:lnTo>
                    <a:pt x="572" y="215"/>
                  </a:lnTo>
                  <a:lnTo>
                    <a:pt x="572" y="214"/>
                  </a:lnTo>
                  <a:lnTo>
                    <a:pt x="572" y="213"/>
                  </a:lnTo>
                  <a:lnTo>
                    <a:pt x="572" y="212"/>
                  </a:lnTo>
                  <a:lnTo>
                    <a:pt x="571" y="212"/>
                  </a:lnTo>
                  <a:lnTo>
                    <a:pt x="571" y="211"/>
                  </a:lnTo>
                  <a:lnTo>
                    <a:pt x="572" y="210"/>
                  </a:lnTo>
                  <a:lnTo>
                    <a:pt x="572" y="209"/>
                  </a:lnTo>
                  <a:lnTo>
                    <a:pt x="572" y="208"/>
                  </a:lnTo>
                  <a:lnTo>
                    <a:pt x="571" y="208"/>
                  </a:lnTo>
                  <a:lnTo>
                    <a:pt x="571" y="207"/>
                  </a:lnTo>
                  <a:lnTo>
                    <a:pt x="572" y="207"/>
                  </a:lnTo>
                  <a:lnTo>
                    <a:pt x="573" y="207"/>
                  </a:lnTo>
                  <a:lnTo>
                    <a:pt x="573" y="207"/>
                  </a:lnTo>
                  <a:lnTo>
                    <a:pt x="574" y="208"/>
                  </a:lnTo>
                  <a:lnTo>
                    <a:pt x="574" y="208"/>
                  </a:lnTo>
                  <a:lnTo>
                    <a:pt x="576" y="208"/>
                  </a:lnTo>
                  <a:lnTo>
                    <a:pt x="579" y="208"/>
                  </a:lnTo>
                  <a:lnTo>
                    <a:pt x="581" y="208"/>
                  </a:lnTo>
                  <a:lnTo>
                    <a:pt x="582" y="207"/>
                  </a:lnTo>
                  <a:lnTo>
                    <a:pt x="583" y="207"/>
                  </a:lnTo>
                  <a:lnTo>
                    <a:pt x="587" y="208"/>
                  </a:lnTo>
                  <a:lnTo>
                    <a:pt x="590" y="206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91" y="203"/>
                  </a:lnTo>
                  <a:lnTo>
                    <a:pt x="591" y="202"/>
                  </a:lnTo>
                  <a:lnTo>
                    <a:pt x="591" y="200"/>
                  </a:lnTo>
                  <a:lnTo>
                    <a:pt x="591" y="199"/>
                  </a:lnTo>
                  <a:lnTo>
                    <a:pt x="591" y="197"/>
                  </a:lnTo>
                  <a:lnTo>
                    <a:pt x="591" y="196"/>
                  </a:lnTo>
                  <a:lnTo>
                    <a:pt x="595" y="195"/>
                  </a:lnTo>
                  <a:lnTo>
                    <a:pt x="597" y="195"/>
                  </a:lnTo>
                  <a:lnTo>
                    <a:pt x="599" y="194"/>
                  </a:lnTo>
                  <a:lnTo>
                    <a:pt x="600" y="191"/>
                  </a:lnTo>
                  <a:lnTo>
                    <a:pt x="601" y="190"/>
                  </a:lnTo>
                  <a:lnTo>
                    <a:pt x="602" y="190"/>
                  </a:lnTo>
                  <a:lnTo>
                    <a:pt x="604" y="192"/>
                  </a:lnTo>
                  <a:lnTo>
                    <a:pt x="605" y="192"/>
                  </a:lnTo>
                  <a:lnTo>
                    <a:pt x="606" y="192"/>
                  </a:lnTo>
                  <a:lnTo>
                    <a:pt x="607" y="191"/>
                  </a:lnTo>
                  <a:lnTo>
                    <a:pt x="608" y="189"/>
                  </a:lnTo>
                  <a:lnTo>
                    <a:pt x="610" y="188"/>
                  </a:lnTo>
                  <a:lnTo>
                    <a:pt x="611" y="188"/>
                  </a:lnTo>
                  <a:lnTo>
                    <a:pt x="612" y="188"/>
                  </a:lnTo>
                  <a:lnTo>
                    <a:pt x="612" y="188"/>
                  </a:lnTo>
                  <a:lnTo>
                    <a:pt x="612" y="189"/>
                  </a:lnTo>
                  <a:lnTo>
                    <a:pt x="613" y="190"/>
                  </a:lnTo>
                  <a:lnTo>
                    <a:pt x="614" y="189"/>
                  </a:lnTo>
                  <a:lnTo>
                    <a:pt x="614" y="188"/>
                  </a:lnTo>
                  <a:lnTo>
                    <a:pt x="614" y="188"/>
                  </a:lnTo>
                  <a:lnTo>
                    <a:pt x="615" y="188"/>
                  </a:lnTo>
                  <a:lnTo>
                    <a:pt x="616" y="187"/>
                  </a:lnTo>
                  <a:lnTo>
                    <a:pt x="616" y="188"/>
                  </a:lnTo>
                  <a:lnTo>
                    <a:pt x="616" y="188"/>
                  </a:lnTo>
                  <a:lnTo>
                    <a:pt x="616" y="188"/>
                  </a:lnTo>
                  <a:lnTo>
                    <a:pt x="618" y="188"/>
                  </a:lnTo>
                  <a:lnTo>
                    <a:pt x="618" y="188"/>
                  </a:lnTo>
                  <a:lnTo>
                    <a:pt x="618" y="187"/>
                  </a:lnTo>
                  <a:lnTo>
                    <a:pt x="618" y="187"/>
                  </a:lnTo>
                  <a:lnTo>
                    <a:pt x="619" y="186"/>
                  </a:lnTo>
                  <a:lnTo>
                    <a:pt x="621" y="184"/>
                  </a:lnTo>
                  <a:lnTo>
                    <a:pt x="622" y="184"/>
                  </a:lnTo>
                  <a:lnTo>
                    <a:pt x="624" y="182"/>
                  </a:lnTo>
                  <a:lnTo>
                    <a:pt x="625" y="176"/>
                  </a:lnTo>
                  <a:lnTo>
                    <a:pt x="626" y="174"/>
                  </a:lnTo>
                  <a:lnTo>
                    <a:pt x="633" y="170"/>
                  </a:lnTo>
                  <a:lnTo>
                    <a:pt x="633" y="169"/>
                  </a:lnTo>
                  <a:lnTo>
                    <a:pt x="632" y="168"/>
                  </a:lnTo>
                  <a:lnTo>
                    <a:pt x="632" y="167"/>
                  </a:lnTo>
                  <a:lnTo>
                    <a:pt x="632" y="166"/>
                  </a:lnTo>
                  <a:lnTo>
                    <a:pt x="630" y="165"/>
                  </a:lnTo>
                  <a:lnTo>
                    <a:pt x="629" y="165"/>
                  </a:lnTo>
                  <a:lnTo>
                    <a:pt x="630" y="165"/>
                  </a:lnTo>
                  <a:lnTo>
                    <a:pt x="630" y="166"/>
                  </a:lnTo>
                  <a:lnTo>
                    <a:pt x="630" y="167"/>
                  </a:lnTo>
                  <a:lnTo>
                    <a:pt x="629" y="167"/>
                  </a:lnTo>
                  <a:lnTo>
                    <a:pt x="628" y="166"/>
                  </a:lnTo>
                  <a:lnTo>
                    <a:pt x="628" y="165"/>
                  </a:lnTo>
                  <a:lnTo>
                    <a:pt x="628" y="164"/>
                  </a:lnTo>
                  <a:lnTo>
                    <a:pt x="627" y="165"/>
                  </a:lnTo>
                  <a:lnTo>
                    <a:pt x="626" y="165"/>
                  </a:lnTo>
                  <a:lnTo>
                    <a:pt x="625" y="164"/>
                  </a:lnTo>
                  <a:lnTo>
                    <a:pt x="626" y="164"/>
                  </a:lnTo>
                  <a:lnTo>
                    <a:pt x="625" y="162"/>
                  </a:lnTo>
                  <a:lnTo>
                    <a:pt x="624" y="162"/>
                  </a:lnTo>
                  <a:lnTo>
                    <a:pt x="624" y="162"/>
                  </a:lnTo>
                  <a:lnTo>
                    <a:pt x="623" y="162"/>
                  </a:lnTo>
                  <a:lnTo>
                    <a:pt x="621" y="162"/>
                  </a:lnTo>
                  <a:lnTo>
                    <a:pt x="620" y="162"/>
                  </a:lnTo>
                  <a:lnTo>
                    <a:pt x="619" y="162"/>
                  </a:lnTo>
                  <a:lnTo>
                    <a:pt x="617" y="162"/>
                  </a:lnTo>
                  <a:lnTo>
                    <a:pt x="617" y="161"/>
                  </a:lnTo>
                  <a:lnTo>
                    <a:pt x="616" y="161"/>
                  </a:lnTo>
                  <a:lnTo>
                    <a:pt x="616" y="160"/>
                  </a:lnTo>
                  <a:lnTo>
                    <a:pt x="614" y="158"/>
                  </a:lnTo>
                  <a:lnTo>
                    <a:pt x="613" y="156"/>
                  </a:lnTo>
                  <a:lnTo>
                    <a:pt x="613" y="154"/>
                  </a:lnTo>
                  <a:lnTo>
                    <a:pt x="614" y="154"/>
                  </a:lnTo>
                  <a:lnTo>
                    <a:pt x="615" y="153"/>
                  </a:lnTo>
                  <a:lnTo>
                    <a:pt x="614" y="153"/>
                  </a:lnTo>
                  <a:lnTo>
                    <a:pt x="612" y="152"/>
                  </a:lnTo>
                  <a:lnTo>
                    <a:pt x="611" y="152"/>
                  </a:lnTo>
                  <a:lnTo>
                    <a:pt x="609" y="150"/>
                  </a:lnTo>
                  <a:lnTo>
                    <a:pt x="608" y="148"/>
                  </a:lnTo>
                  <a:lnTo>
                    <a:pt x="607" y="146"/>
                  </a:lnTo>
                  <a:lnTo>
                    <a:pt x="602" y="145"/>
                  </a:lnTo>
                  <a:lnTo>
                    <a:pt x="601" y="145"/>
                  </a:lnTo>
                  <a:lnTo>
                    <a:pt x="601" y="144"/>
                  </a:lnTo>
                  <a:lnTo>
                    <a:pt x="600" y="145"/>
                  </a:lnTo>
                  <a:lnTo>
                    <a:pt x="600" y="144"/>
                  </a:lnTo>
                  <a:lnTo>
                    <a:pt x="599" y="143"/>
                  </a:lnTo>
                  <a:lnTo>
                    <a:pt x="599" y="142"/>
                  </a:lnTo>
                  <a:lnTo>
                    <a:pt x="599" y="142"/>
                  </a:lnTo>
                  <a:lnTo>
                    <a:pt x="598" y="142"/>
                  </a:lnTo>
                  <a:lnTo>
                    <a:pt x="597" y="142"/>
                  </a:lnTo>
                  <a:lnTo>
                    <a:pt x="597" y="141"/>
                  </a:lnTo>
                  <a:lnTo>
                    <a:pt x="596" y="141"/>
                  </a:lnTo>
                  <a:lnTo>
                    <a:pt x="594" y="142"/>
                  </a:lnTo>
                  <a:lnTo>
                    <a:pt x="593" y="142"/>
                  </a:lnTo>
                  <a:lnTo>
                    <a:pt x="592" y="142"/>
                  </a:lnTo>
                  <a:lnTo>
                    <a:pt x="592" y="141"/>
                  </a:lnTo>
                  <a:lnTo>
                    <a:pt x="591" y="141"/>
                  </a:lnTo>
                  <a:lnTo>
                    <a:pt x="591" y="139"/>
                  </a:lnTo>
                  <a:lnTo>
                    <a:pt x="590" y="138"/>
                  </a:lnTo>
                  <a:lnTo>
                    <a:pt x="589" y="136"/>
                  </a:lnTo>
                  <a:lnTo>
                    <a:pt x="589" y="136"/>
                  </a:lnTo>
                  <a:lnTo>
                    <a:pt x="588" y="134"/>
                  </a:lnTo>
                  <a:lnTo>
                    <a:pt x="588" y="132"/>
                  </a:lnTo>
                  <a:lnTo>
                    <a:pt x="587" y="129"/>
                  </a:lnTo>
                  <a:lnTo>
                    <a:pt x="586" y="127"/>
                  </a:lnTo>
                  <a:lnTo>
                    <a:pt x="585" y="126"/>
                  </a:lnTo>
                  <a:lnTo>
                    <a:pt x="585" y="125"/>
                  </a:lnTo>
                  <a:lnTo>
                    <a:pt x="585" y="124"/>
                  </a:lnTo>
                  <a:lnTo>
                    <a:pt x="584" y="124"/>
                  </a:lnTo>
                  <a:lnTo>
                    <a:pt x="584" y="123"/>
                  </a:lnTo>
                  <a:lnTo>
                    <a:pt x="584" y="120"/>
                  </a:lnTo>
                  <a:lnTo>
                    <a:pt x="582" y="111"/>
                  </a:lnTo>
                  <a:lnTo>
                    <a:pt x="582" y="109"/>
                  </a:lnTo>
                  <a:lnTo>
                    <a:pt x="581" y="108"/>
                  </a:lnTo>
                  <a:lnTo>
                    <a:pt x="581" y="107"/>
                  </a:lnTo>
                  <a:lnTo>
                    <a:pt x="581" y="106"/>
                  </a:lnTo>
                  <a:lnTo>
                    <a:pt x="581" y="103"/>
                  </a:lnTo>
                  <a:lnTo>
                    <a:pt x="582" y="102"/>
                  </a:lnTo>
                  <a:lnTo>
                    <a:pt x="582" y="102"/>
                  </a:lnTo>
                  <a:lnTo>
                    <a:pt x="582" y="101"/>
                  </a:lnTo>
                  <a:lnTo>
                    <a:pt x="582" y="99"/>
                  </a:lnTo>
                  <a:lnTo>
                    <a:pt x="582" y="98"/>
                  </a:lnTo>
                  <a:lnTo>
                    <a:pt x="579" y="91"/>
                  </a:lnTo>
                  <a:lnTo>
                    <a:pt x="579" y="90"/>
                  </a:lnTo>
                  <a:lnTo>
                    <a:pt x="579" y="88"/>
                  </a:lnTo>
                  <a:lnTo>
                    <a:pt x="580" y="87"/>
                  </a:lnTo>
                  <a:lnTo>
                    <a:pt x="580" y="86"/>
                  </a:lnTo>
                  <a:lnTo>
                    <a:pt x="580" y="85"/>
                  </a:lnTo>
                  <a:lnTo>
                    <a:pt x="580" y="83"/>
                  </a:lnTo>
                  <a:lnTo>
                    <a:pt x="580" y="82"/>
                  </a:lnTo>
                  <a:lnTo>
                    <a:pt x="580" y="80"/>
                  </a:lnTo>
                  <a:lnTo>
                    <a:pt x="578" y="78"/>
                  </a:lnTo>
                  <a:lnTo>
                    <a:pt x="578" y="77"/>
                  </a:lnTo>
                  <a:lnTo>
                    <a:pt x="578" y="74"/>
                  </a:lnTo>
                  <a:lnTo>
                    <a:pt x="578" y="72"/>
                  </a:lnTo>
                  <a:lnTo>
                    <a:pt x="580" y="72"/>
                  </a:lnTo>
                  <a:lnTo>
                    <a:pt x="580" y="71"/>
                  </a:lnTo>
                  <a:lnTo>
                    <a:pt x="581" y="70"/>
                  </a:lnTo>
                  <a:lnTo>
                    <a:pt x="580" y="68"/>
                  </a:lnTo>
                  <a:lnTo>
                    <a:pt x="579" y="62"/>
                  </a:lnTo>
                  <a:lnTo>
                    <a:pt x="578" y="60"/>
                  </a:lnTo>
                  <a:lnTo>
                    <a:pt x="577" y="55"/>
                  </a:lnTo>
                  <a:lnTo>
                    <a:pt x="577" y="52"/>
                  </a:lnTo>
                  <a:lnTo>
                    <a:pt x="576" y="50"/>
                  </a:lnTo>
                  <a:lnTo>
                    <a:pt x="574" y="49"/>
                  </a:lnTo>
                  <a:lnTo>
                    <a:pt x="574" y="48"/>
                  </a:lnTo>
                  <a:lnTo>
                    <a:pt x="575" y="47"/>
                  </a:lnTo>
                  <a:lnTo>
                    <a:pt x="576" y="46"/>
                  </a:lnTo>
                  <a:lnTo>
                    <a:pt x="575" y="45"/>
                  </a:lnTo>
                  <a:lnTo>
                    <a:pt x="576" y="44"/>
                  </a:lnTo>
                  <a:lnTo>
                    <a:pt x="576" y="43"/>
                  </a:lnTo>
                  <a:lnTo>
                    <a:pt x="575" y="43"/>
                  </a:lnTo>
                  <a:lnTo>
                    <a:pt x="575" y="42"/>
                  </a:lnTo>
                  <a:lnTo>
                    <a:pt x="575" y="42"/>
                  </a:lnTo>
                  <a:lnTo>
                    <a:pt x="576" y="41"/>
                  </a:lnTo>
                  <a:lnTo>
                    <a:pt x="577" y="41"/>
                  </a:lnTo>
                  <a:lnTo>
                    <a:pt x="577" y="42"/>
                  </a:lnTo>
                  <a:lnTo>
                    <a:pt x="577" y="42"/>
                  </a:lnTo>
                  <a:lnTo>
                    <a:pt x="577" y="43"/>
                  </a:lnTo>
                  <a:lnTo>
                    <a:pt x="578" y="44"/>
                  </a:lnTo>
                  <a:lnTo>
                    <a:pt x="578" y="43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1" y="44"/>
                  </a:lnTo>
                  <a:lnTo>
                    <a:pt x="581" y="46"/>
                  </a:lnTo>
                  <a:lnTo>
                    <a:pt x="582" y="47"/>
                  </a:lnTo>
                  <a:lnTo>
                    <a:pt x="582" y="48"/>
                  </a:lnTo>
                  <a:lnTo>
                    <a:pt x="581" y="48"/>
                  </a:lnTo>
                  <a:lnTo>
                    <a:pt x="580" y="47"/>
                  </a:lnTo>
                  <a:lnTo>
                    <a:pt x="581" y="49"/>
                  </a:lnTo>
                  <a:lnTo>
                    <a:pt x="582" y="50"/>
                  </a:lnTo>
                  <a:lnTo>
                    <a:pt x="582" y="49"/>
                  </a:lnTo>
                  <a:lnTo>
                    <a:pt x="582" y="50"/>
                  </a:lnTo>
                  <a:lnTo>
                    <a:pt x="583" y="49"/>
                  </a:lnTo>
                  <a:lnTo>
                    <a:pt x="583" y="48"/>
                  </a:lnTo>
                  <a:lnTo>
                    <a:pt x="583" y="47"/>
                  </a:lnTo>
                  <a:lnTo>
                    <a:pt x="579" y="42"/>
                  </a:lnTo>
                  <a:lnTo>
                    <a:pt x="575" y="38"/>
                  </a:lnTo>
                  <a:lnTo>
                    <a:pt x="572" y="32"/>
                  </a:lnTo>
                  <a:lnTo>
                    <a:pt x="569" y="26"/>
                  </a:lnTo>
                  <a:lnTo>
                    <a:pt x="569" y="25"/>
                  </a:lnTo>
                  <a:lnTo>
                    <a:pt x="568" y="25"/>
                  </a:lnTo>
                  <a:lnTo>
                    <a:pt x="568" y="24"/>
                  </a:lnTo>
                  <a:lnTo>
                    <a:pt x="568" y="23"/>
                  </a:lnTo>
                  <a:lnTo>
                    <a:pt x="567" y="17"/>
                  </a:lnTo>
                  <a:lnTo>
                    <a:pt x="567" y="12"/>
                  </a:lnTo>
                  <a:lnTo>
                    <a:pt x="565" y="11"/>
                  </a:lnTo>
                  <a:lnTo>
                    <a:pt x="566" y="11"/>
                  </a:lnTo>
                  <a:lnTo>
                    <a:pt x="567" y="11"/>
                  </a:lnTo>
                  <a:lnTo>
                    <a:pt x="567" y="10"/>
                  </a:lnTo>
                  <a:lnTo>
                    <a:pt x="558" y="10"/>
                  </a:lnTo>
                  <a:lnTo>
                    <a:pt x="550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2" name="Freeform 405">
              <a:extLst>
                <a:ext uri="{FF2B5EF4-FFF2-40B4-BE49-F238E27FC236}">
                  <a16:creationId xmlns:a16="http://schemas.microsoft.com/office/drawing/2014/main" id="{B2E3F33B-F461-F885-5003-A1A123AB7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4343400"/>
              <a:ext cx="98425" cy="107950"/>
            </a:xfrm>
            <a:custGeom>
              <a:avLst/>
              <a:gdLst>
                <a:gd name="T0" fmla="*/ 40 w 62"/>
                <a:gd name="T1" fmla="*/ 5 h 68"/>
                <a:gd name="T2" fmla="*/ 39 w 62"/>
                <a:gd name="T3" fmla="*/ 9 h 68"/>
                <a:gd name="T4" fmla="*/ 37 w 62"/>
                <a:gd name="T5" fmla="*/ 11 h 68"/>
                <a:gd name="T6" fmla="*/ 35 w 62"/>
                <a:gd name="T7" fmla="*/ 13 h 68"/>
                <a:gd name="T8" fmla="*/ 26 w 62"/>
                <a:gd name="T9" fmla="*/ 7 h 68"/>
                <a:gd name="T10" fmla="*/ 19 w 62"/>
                <a:gd name="T11" fmla="*/ 15 h 68"/>
                <a:gd name="T12" fmla="*/ 14 w 62"/>
                <a:gd name="T13" fmla="*/ 24 h 68"/>
                <a:gd name="T14" fmla="*/ 9 w 62"/>
                <a:gd name="T15" fmla="*/ 32 h 68"/>
                <a:gd name="T16" fmla="*/ 5 w 62"/>
                <a:gd name="T17" fmla="*/ 34 h 68"/>
                <a:gd name="T18" fmla="*/ 2 w 62"/>
                <a:gd name="T19" fmla="*/ 37 h 68"/>
                <a:gd name="T20" fmla="*/ 1 w 62"/>
                <a:gd name="T21" fmla="*/ 41 h 68"/>
                <a:gd name="T22" fmla="*/ 1 w 62"/>
                <a:gd name="T23" fmla="*/ 51 h 68"/>
                <a:gd name="T24" fmla="*/ 1 w 62"/>
                <a:gd name="T25" fmla="*/ 65 h 68"/>
                <a:gd name="T26" fmla="*/ 1 w 62"/>
                <a:gd name="T27" fmla="*/ 67 h 68"/>
                <a:gd name="T28" fmla="*/ 6 w 62"/>
                <a:gd name="T29" fmla="*/ 68 h 68"/>
                <a:gd name="T30" fmla="*/ 10 w 62"/>
                <a:gd name="T31" fmla="*/ 68 h 68"/>
                <a:gd name="T32" fmla="*/ 13 w 62"/>
                <a:gd name="T33" fmla="*/ 67 h 68"/>
                <a:gd name="T34" fmla="*/ 18 w 62"/>
                <a:gd name="T35" fmla="*/ 67 h 68"/>
                <a:gd name="T36" fmla="*/ 21 w 62"/>
                <a:gd name="T37" fmla="*/ 65 h 68"/>
                <a:gd name="T38" fmla="*/ 24 w 62"/>
                <a:gd name="T39" fmla="*/ 66 h 68"/>
                <a:gd name="T40" fmla="*/ 31 w 62"/>
                <a:gd name="T41" fmla="*/ 62 h 68"/>
                <a:gd name="T42" fmla="*/ 35 w 62"/>
                <a:gd name="T43" fmla="*/ 63 h 68"/>
                <a:gd name="T44" fmla="*/ 37 w 62"/>
                <a:gd name="T45" fmla="*/ 66 h 68"/>
                <a:gd name="T46" fmla="*/ 41 w 62"/>
                <a:gd name="T47" fmla="*/ 67 h 68"/>
                <a:gd name="T48" fmla="*/ 43 w 62"/>
                <a:gd name="T49" fmla="*/ 66 h 68"/>
                <a:gd name="T50" fmla="*/ 56 w 62"/>
                <a:gd name="T51" fmla="*/ 47 h 68"/>
                <a:gd name="T52" fmla="*/ 53 w 62"/>
                <a:gd name="T53" fmla="*/ 45 h 68"/>
                <a:gd name="T54" fmla="*/ 52 w 62"/>
                <a:gd name="T55" fmla="*/ 43 h 68"/>
                <a:gd name="T56" fmla="*/ 49 w 62"/>
                <a:gd name="T57" fmla="*/ 43 h 68"/>
                <a:gd name="T58" fmla="*/ 42 w 62"/>
                <a:gd name="T59" fmla="*/ 43 h 68"/>
                <a:gd name="T60" fmla="*/ 40 w 62"/>
                <a:gd name="T61" fmla="*/ 43 h 68"/>
                <a:gd name="T62" fmla="*/ 35 w 62"/>
                <a:gd name="T63" fmla="*/ 45 h 68"/>
                <a:gd name="T64" fmla="*/ 35 w 62"/>
                <a:gd name="T65" fmla="*/ 47 h 68"/>
                <a:gd name="T66" fmla="*/ 34 w 62"/>
                <a:gd name="T67" fmla="*/ 47 h 68"/>
                <a:gd name="T68" fmla="*/ 32 w 62"/>
                <a:gd name="T69" fmla="*/ 47 h 68"/>
                <a:gd name="T70" fmla="*/ 29 w 62"/>
                <a:gd name="T71" fmla="*/ 46 h 68"/>
                <a:gd name="T72" fmla="*/ 28 w 62"/>
                <a:gd name="T73" fmla="*/ 44 h 68"/>
                <a:gd name="T74" fmla="*/ 30 w 62"/>
                <a:gd name="T75" fmla="*/ 43 h 68"/>
                <a:gd name="T76" fmla="*/ 32 w 62"/>
                <a:gd name="T77" fmla="*/ 44 h 68"/>
                <a:gd name="T78" fmla="*/ 35 w 62"/>
                <a:gd name="T79" fmla="*/ 44 h 68"/>
                <a:gd name="T80" fmla="*/ 37 w 62"/>
                <a:gd name="T81" fmla="*/ 38 h 68"/>
                <a:gd name="T82" fmla="*/ 43 w 62"/>
                <a:gd name="T83" fmla="*/ 35 h 68"/>
                <a:gd name="T84" fmla="*/ 45 w 62"/>
                <a:gd name="T85" fmla="*/ 35 h 68"/>
                <a:gd name="T86" fmla="*/ 49 w 62"/>
                <a:gd name="T87" fmla="*/ 34 h 68"/>
                <a:gd name="T88" fmla="*/ 50 w 62"/>
                <a:gd name="T89" fmla="*/ 32 h 68"/>
                <a:gd name="T90" fmla="*/ 55 w 62"/>
                <a:gd name="T91" fmla="*/ 28 h 68"/>
                <a:gd name="T92" fmla="*/ 59 w 62"/>
                <a:gd name="T93" fmla="*/ 27 h 68"/>
                <a:gd name="T94" fmla="*/ 61 w 62"/>
                <a:gd name="T95" fmla="*/ 26 h 68"/>
                <a:gd name="T96" fmla="*/ 62 w 62"/>
                <a:gd name="T97" fmla="*/ 24 h 68"/>
                <a:gd name="T98" fmla="*/ 61 w 62"/>
                <a:gd name="T99" fmla="*/ 15 h 68"/>
                <a:gd name="T100" fmla="*/ 60 w 62"/>
                <a:gd name="T101" fmla="*/ 12 h 68"/>
                <a:gd name="T102" fmla="*/ 59 w 62"/>
                <a:gd name="T103" fmla="*/ 10 h 68"/>
                <a:gd name="T104" fmla="*/ 59 w 62"/>
                <a:gd name="T105" fmla="*/ 8 h 68"/>
                <a:gd name="T106" fmla="*/ 53 w 62"/>
                <a:gd name="T107" fmla="*/ 3 h 68"/>
                <a:gd name="T108" fmla="*/ 52 w 62"/>
                <a:gd name="T10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" h="68">
                  <a:moveTo>
                    <a:pt x="42" y="3"/>
                  </a:moveTo>
                  <a:lnTo>
                    <a:pt x="41" y="4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38" y="10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5" y="12"/>
                  </a:lnTo>
                  <a:lnTo>
                    <a:pt x="35" y="13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3" y="8"/>
                  </a:lnTo>
                  <a:lnTo>
                    <a:pt x="21" y="12"/>
                  </a:lnTo>
                  <a:lnTo>
                    <a:pt x="19" y="15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1" y="27"/>
                  </a:lnTo>
                  <a:lnTo>
                    <a:pt x="9" y="32"/>
                  </a:lnTo>
                  <a:lnTo>
                    <a:pt x="7" y="33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4" y="35"/>
                  </a:lnTo>
                  <a:lnTo>
                    <a:pt x="4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1" y="55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2" y="67"/>
                  </a:lnTo>
                  <a:lnTo>
                    <a:pt x="13" y="67"/>
                  </a:lnTo>
                  <a:lnTo>
                    <a:pt x="15" y="66"/>
                  </a:lnTo>
                  <a:lnTo>
                    <a:pt x="17" y="67"/>
                  </a:lnTo>
                  <a:lnTo>
                    <a:pt x="18" y="67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1" y="65"/>
                  </a:lnTo>
                  <a:lnTo>
                    <a:pt x="22" y="66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5" y="65"/>
                  </a:lnTo>
                  <a:lnTo>
                    <a:pt x="27" y="63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3" y="62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7" y="63"/>
                  </a:lnTo>
                  <a:lnTo>
                    <a:pt x="37" y="66"/>
                  </a:lnTo>
                  <a:lnTo>
                    <a:pt x="38" y="66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54" y="49"/>
                  </a:lnTo>
                  <a:lnTo>
                    <a:pt x="56" y="47"/>
                  </a:lnTo>
                  <a:lnTo>
                    <a:pt x="55" y="47"/>
                  </a:lnTo>
                  <a:lnTo>
                    <a:pt x="54" y="46"/>
                  </a:lnTo>
                  <a:lnTo>
                    <a:pt x="53" y="45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0" y="43"/>
                  </a:lnTo>
                  <a:lnTo>
                    <a:pt x="49" y="43"/>
                  </a:lnTo>
                  <a:lnTo>
                    <a:pt x="48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6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4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2" y="47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28" y="44"/>
                  </a:lnTo>
                  <a:lnTo>
                    <a:pt x="28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4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7" y="38"/>
                  </a:lnTo>
                  <a:lnTo>
                    <a:pt x="38" y="37"/>
                  </a:lnTo>
                  <a:lnTo>
                    <a:pt x="39" y="37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9" y="34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3" y="29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58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0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25"/>
                  </a:lnTo>
                  <a:lnTo>
                    <a:pt x="62" y="24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61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0" y="12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8" y="7"/>
                  </a:lnTo>
                  <a:lnTo>
                    <a:pt x="57" y="6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2" y="0"/>
                  </a:lnTo>
                  <a:lnTo>
                    <a:pt x="43" y="4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3" name="Freeform 407">
              <a:extLst>
                <a:ext uri="{FF2B5EF4-FFF2-40B4-BE49-F238E27FC236}">
                  <a16:creationId xmlns:a16="http://schemas.microsoft.com/office/drawing/2014/main" id="{C1309962-CD7C-6752-A783-F586B4A3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1" y="4146551"/>
              <a:ext cx="30162" cy="19050"/>
            </a:xfrm>
            <a:custGeom>
              <a:avLst/>
              <a:gdLst>
                <a:gd name="T0" fmla="*/ 19 w 19"/>
                <a:gd name="T1" fmla="*/ 12 h 12"/>
                <a:gd name="T2" fmla="*/ 19 w 19"/>
                <a:gd name="T3" fmla="*/ 10 h 12"/>
                <a:gd name="T4" fmla="*/ 17 w 19"/>
                <a:gd name="T5" fmla="*/ 10 h 12"/>
                <a:gd name="T6" fmla="*/ 15 w 19"/>
                <a:gd name="T7" fmla="*/ 9 h 12"/>
                <a:gd name="T8" fmla="*/ 15 w 19"/>
                <a:gd name="T9" fmla="*/ 7 h 12"/>
                <a:gd name="T10" fmla="*/ 13 w 19"/>
                <a:gd name="T11" fmla="*/ 7 h 12"/>
                <a:gd name="T12" fmla="*/ 11 w 19"/>
                <a:gd name="T13" fmla="*/ 7 h 12"/>
                <a:gd name="T14" fmla="*/ 12 w 19"/>
                <a:gd name="T15" fmla="*/ 9 h 12"/>
                <a:gd name="T16" fmla="*/ 10 w 19"/>
                <a:gd name="T17" fmla="*/ 10 h 12"/>
                <a:gd name="T18" fmla="*/ 9 w 19"/>
                <a:gd name="T19" fmla="*/ 9 h 12"/>
                <a:gd name="T20" fmla="*/ 8 w 19"/>
                <a:gd name="T21" fmla="*/ 7 h 12"/>
                <a:gd name="T22" fmla="*/ 8 w 19"/>
                <a:gd name="T23" fmla="*/ 3 h 12"/>
                <a:gd name="T24" fmla="*/ 7 w 19"/>
                <a:gd name="T25" fmla="*/ 3 h 12"/>
                <a:gd name="T26" fmla="*/ 6 w 19"/>
                <a:gd name="T27" fmla="*/ 3 h 12"/>
                <a:gd name="T28" fmla="*/ 6 w 19"/>
                <a:gd name="T29" fmla="*/ 2 h 12"/>
                <a:gd name="T30" fmla="*/ 5 w 19"/>
                <a:gd name="T31" fmla="*/ 1 h 12"/>
                <a:gd name="T32" fmla="*/ 2 w 19"/>
                <a:gd name="T33" fmla="*/ 0 h 12"/>
                <a:gd name="T34" fmla="*/ 4 w 19"/>
                <a:gd name="T35" fmla="*/ 2 h 12"/>
                <a:gd name="T36" fmla="*/ 3 w 19"/>
                <a:gd name="T37" fmla="*/ 2 h 12"/>
                <a:gd name="T38" fmla="*/ 2 w 19"/>
                <a:gd name="T39" fmla="*/ 3 h 12"/>
                <a:gd name="T40" fmla="*/ 2 w 19"/>
                <a:gd name="T41" fmla="*/ 4 h 12"/>
                <a:gd name="T42" fmla="*/ 1 w 19"/>
                <a:gd name="T43" fmla="*/ 3 h 12"/>
                <a:gd name="T44" fmla="*/ 0 w 19"/>
                <a:gd name="T45" fmla="*/ 4 h 12"/>
                <a:gd name="T46" fmla="*/ 0 w 19"/>
                <a:gd name="T47" fmla="*/ 6 h 12"/>
                <a:gd name="T48" fmla="*/ 2 w 19"/>
                <a:gd name="T49" fmla="*/ 6 h 12"/>
                <a:gd name="T50" fmla="*/ 5 w 19"/>
                <a:gd name="T51" fmla="*/ 8 h 12"/>
                <a:gd name="T52" fmla="*/ 4 w 19"/>
                <a:gd name="T53" fmla="*/ 10 h 12"/>
                <a:gd name="T54" fmla="*/ 3 w 19"/>
                <a:gd name="T55" fmla="*/ 9 h 12"/>
                <a:gd name="T56" fmla="*/ 2 w 19"/>
                <a:gd name="T57" fmla="*/ 9 h 12"/>
                <a:gd name="T58" fmla="*/ 1 w 19"/>
                <a:gd name="T59" fmla="*/ 8 h 12"/>
                <a:gd name="T60" fmla="*/ 0 w 19"/>
                <a:gd name="T61" fmla="*/ 7 h 12"/>
                <a:gd name="T62" fmla="*/ 2 w 19"/>
                <a:gd name="T63" fmla="*/ 11 h 12"/>
                <a:gd name="T64" fmla="*/ 2 w 19"/>
                <a:gd name="T65" fmla="*/ 11 h 12"/>
                <a:gd name="T66" fmla="*/ 5 w 19"/>
                <a:gd name="T67" fmla="*/ 11 h 12"/>
                <a:gd name="T68" fmla="*/ 7 w 19"/>
                <a:gd name="T69" fmla="*/ 11 h 12"/>
                <a:gd name="T70" fmla="*/ 8 w 19"/>
                <a:gd name="T71" fmla="*/ 11 h 12"/>
                <a:gd name="T72" fmla="*/ 9 w 19"/>
                <a:gd name="T73" fmla="*/ 11 h 12"/>
                <a:gd name="T74" fmla="*/ 11 w 19"/>
                <a:gd name="T75" fmla="*/ 11 h 12"/>
                <a:gd name="T76" fmla="*/ 14 w 19"/>
                <a:gd name="T77" fmla="*/ 12 h 12"/>
                <a:gd name="T78" fmla="*/ 17 w 19"/>
                <a:gd name="T7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2">
                  <a:moveTo>
                    <a:pt x="18" y="12"/>
                  </a:moveTo>
                  <a:lnTo>
                    <a:pt x="19" y="12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8"/>
                  </a:lnTo>
                  <a:lnTo>
                    <a:pt x="6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4" name="Freeform 408">
              <a:extLst>
                <a:ext uri="{FF2B5EF4-FFF2-40B4-BE49-F238E27FC236}">
                  <a16:creationId xmlns:a16="http://schemas.microsoft.com/office/drawing/2014/main" id="{D09E746C-25A6-00BA-6F33-B5FA637B5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276" y="4133851"/>
              <a:ext cx="7937" cy="6350"/>
            </a:xfrm>
            <a:custGeom>
              <a:avLst/>
              <a:gdLst>
                <a:gd name="T0" fmla="*/ 4 w 5"/>
                <a:gd name="T1" fmla="*/ 2 h 4"/>
                <a:gd name="T2" fmla="*/ 5 w 5"/>
                <a:gd name="T3" fmla="*/ 2 h 4"/>
                <a:gd name="T4" fmla="*/ 5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2 w 5"/>
                <a:gd name="T11" fmla="*/ 0 h 4"/>
                <a:gd name="T12" fmla="*/ 2 w 5"/>
                <a:gd name="T13" fmla="*/ 1 h 4"/>
                <a:gd name="T14" fmla="*/ 2 w 5"/>
                <a:gd name="T15" fmla="*/ 2 h 4"/>
                <a:gd name="T16" fmla="*/ 1 w 5"/>
                <a:gd name="T17" fmla="*/ 2 h 4"/>
                <a:gd name="T18" fmla="*/ 0 w 5"/>
                <a:gd name="T19" fmla="*/ 2 h 4"/>
                <a:gd name="T20" fmla="*/ 0 w 5"/>
                <a:gd name="T21" fmla="*/ 2 h 4"/>
                <a:gd name="T22" fmla="*/ 0 w 5"/>
                <a:gd name="T23" fmla="*/ 3 h 4"/>
                <a:gd name="T24" fmla="*/ 2 w 5"/>
                <a:gd name="T25" fmla="*/ 3 h 4"/>
                <a:gd name="T26" fmla="*/ 3 w 5"/>
                <a:gd name="T27" fmla="*/ 4 h 4"/>
                <a:gd name="T28" fmla="*/ 4 w 5"/>
                <a:gd name="T29" fmla="*/ 4 h 4"/>
                <a:gd name="T30" fmla="*/ 4 w 5"/>
                <a:gd name="T31" fmla="*/ 3 h 4"/>
                <a:gd name="T32" fmla="*/ 3 w 5"/>
                <a:gd name="T33" fmla="*/ 3 h 4"/>
                <a:gd name="T34" fmla="*/ 3 w 5"/>
                <a:gd name="T35" fmla="*/ 2 h 4"/>
                <a:gd name="T36" fmla="*/ 4 w 5"/>
                <a:gd name="T3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5" name="Freeform 409">
              <a:extLst>
                <a:ext uri="{FF2B5EF4-FFF2-40B4-BE49-F238E27FC236}">
                  <a16:creationId xmlns:a16="http://schemas.microsoft.com/office/drawing/2014/main" id="{1845473F-49E1-09C4-0D6F-9A1DB8054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4144963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6" name="Freeform 410">
              <a:extLst>
                <a:ext uri="{FF2B5EF4-FFF2-40B4-BE49-F238E27FC236}">
                  <a16:creationId xmlns:a16="http://schemas.microsoft.com/office/drawing/2014/main" id="{85C050ED-228E-D263-05CB-AF197071F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1" y="4208463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7" name="Freeform 411">
              <a:extLst>
                <a:ext uri="{FF2B5EF4-FFF2-40B4-BE49-F238E27FC236}">
                  <a16:creationId xmlns:a16="http://schemas.microsoft.com/office/drawing/2014/main" id="{15C05376-3147-374F-D1B9-E9EAF7F13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551" y="4014788"/>
              <a:ext cx="401637" cy="349250"/>
            </a:xfrm>
            <a:custGeom>
              <a:avLst/>
              <a:gdLst>
                <a:gd name="T0" fmla="*/ 66 w 253"/>
                <a:gd name="T1" fmla="*/ 18 h 220"/>
                <a:gd name="T2" fmla="*/ 62 w 253"/>
                <a:gd name="T3" fmla="*/ 18 h 220"/>
                <a:gd name="T4" fmla="*/ 51 w 253"/>
                <a:gd name="T5" fmla="*/ 20 h 220"/>
                <a:gd name="T6" fmla="*/ 41 w 253"/>
                <a:gd name="T7" fmla="*/ 33 h 220"/>
                <a:gd name="T8" fmla="*/ 24 w 253"/>
                <a:gd name="T9" fmla="*/ 38 h 220"/>
                <a:gd name="T10" fmla="*/ 21 w 253"/>
                <a:gd name="T11" fmla="*/ 41 h 220"/>
                <a:gd name="T12" fmla="*/ 19 w 253"/>
                <a:gd name="T13" fmla="*/ 52 h 220"/>
                <a:gd name="T14" fmla="*/ 20 w 253"/>
                <a:gd name="T15" fmla="*/ 62 h 220"/>
                <a:gd name="T16" fmla="*/ 15 w 253"/>
                <a:gd name="T17" fmla="*/ 80 h 220"/>
                <a:gd name="T18" fmla="*/ 4 w 253"/>
                <a:gd name="T19" fmla="*/ 108 h 220"/>
                <a:gd name="T20" fmla="*/ 3 w 253"/>
                <a:gd name="T21" fmla="*/ 139 h 220"/>
                <a:gd name="T22" fmla="*/ 12 w 253"/>
                <a:gd name="T23" fmla="*/ 144 h 220"/>
                <a:gd name="T24" fmla="*/ 24 w 253"/>
                <a:gd name="T25" fmla="*/ 146 h 220"/>
                <a:gd name="T26" fmla="*/ 32 w 253"/>
                <a:gd name="T27" fmla="*/ 139 h 220"/>
                <a:gd name="T28" fmla="*/ 40 w 253"/>
                <a:gd name="T29" fmla="*/ 147 h 220"/>
                <a:gd name="T30" fmla="*/ 45 w 253"/>
                <a:gd name="T31" fmla="*/ 148 h 220"/>
                <a:gd name="T32" fmla="*/ 58 w 253"/>
                <a:gd name="T33" fmla="*/ 127 h 220"/>
                <a:gd name="T34" fmla="*/ 68 w 253"/>
                <a:gd name="T35" fmla="*/ 131 h 220"/>
                <a:gd name="T36" fmla="*/ 75 w 253"/>
                <a:gd name="T37" fmla="*/ 140 h 220"/>
                <a:gd name="T38" fmla="*/ 88 w 253"/>
                <a:gd name="T39" fmla="*/ 138 h 220"/>
                <a:gd name="T40" fmla="*/ 97 w 253"/>
                <a:gd name="T41" fmla="*/ 131 h 220"/>
                <a:gd name="T42" fmla="*/ 105 w 253"/>
                <a:gd name="T43" fmla="*/ 139 h 220"/>
                <a:gd name="T44" fmla="*/ 117 w 253"/>
                <a:gd name="T45" fmla="*/ 135 h 220"/>
                <a:gd name="T46" fmla="*/ 131 w 253"/>
                <a:gd name="T47" fmla="*/ 140 h 220"/>
                <a:gd name="T48" fmla="*/ 142 w 253"/>
                <a:gd name="T49" fmla="*/ 139 h 220"/>
                <a:gd name="T50" fmla="*/ 166 w 253"/>
                <a:gd name="T51" fmla="*/ 153 h 220"/>
                <a:gd name="T52" fmla="*/ 201 w 253"/>
                <a:gd name="T53" fmla="*/ 188 h 220"/>
                <a:gd name="T54" fmla="*/ 222 w 253"/>
                <a:gd name="T55" fmla="*/ 214 h 220"/>
                <a:gd name="T56" fmla="*/ 239 w 253"/>
                <a:gd name="T57" fmla="*/ 217 h 220"/>
                <a:gd name="T58" fmla="*/ 252 w 253"/>
                <a:gd name="T59" fmla="*/ 205 h 220"/>
                <a:gd name="T60" fmla="*/ 247 w 253"/>
                <a:gd name="T61" fmla="*/ 200 h 220"/>
                <a:gd name="T62" fmla="*/ 242 w 253"/>
                <a:gd name="T63" fmla="*/ 202 h 220"/>
                <a:gd name="T64" fmla="*/ 237 w 253"/>
                <a:gd name="T65" fmla="*/ 193 h 220"/>
                <a:gd name="T66" fmla="*/ 229 w 253"/>
                <a:gd name="T67" fmla="*/ 187 h 220"/>
                <a:gd name="T68" fmla="*/ 221 w 253"/>
                <a:gd name="T69" fmla="*/ 178 h 220"/>
                <a:gd name="T70" fmla="*/ 218 w 253"/>
                <a:gd name="T71" fmla="*/ 172 h 220"/>
                <a:gd name="T72" fmla="*/ 215 w 253"/>
                <a:gd name="T73" fmla="*/ 171 h 220"/>
                <a:gd name="T74" fmla="*/ 209 w 253"/>
                <a:gd name="T75" fmla="*/ 163 h 220"/>
                <a:gd name="T76" fmla="*/ 200 w 253"/>
                <a:gd name="T77" fmla="*/ 160 h 220"/>
                <a:gd name="T78" fmla="*/ 192 w 253"/>
                <a:gd name="T79" fmla="*/ 148 h 220"/>
                <a:gd name="T80" fmla="*/ 185 w 253"/>
                <a:gd name="T81" fmla="*/ 139 h 220"/>
                <a:gd name="T82" fmla="*/ 172 w 253"/>
                <a:gd name="T83" fmla="*/ 130 h 220"/>
                <a:gd name="T84" fmla="*/ 162 w 253"/>
                <a:gd name="T85" fmla="*/ 126 h 220"/>
                <a:gd name="T86" fmla="*/ 155 w 253"/>
                <a:gd name="T87" fmla="*/ 119 h 220"/>
                <a:gd name="T88" fmla="*/ 152 w 253"/>
                <a:gd name="T89" fmla="*/ 118 h 220"/>
                <a:gd name="T90" fmla="*/ 148 w 253"/>
                <a:gd name="T91" fmla="*/ 120 h 220"/>
                <a:gd name="T92" fmla="*/ 140 w 253"/>
                <a:gd name="T93" fmla="*/ 116 h 220"/>
                <a:gd name="T94" fmla="*/ 136 w 253"/>
                <a:gd name="T95" fmla="*/ 109 h 220"/>
                <a:gd name="T96" fmla="*/ 136 w 253"/>
                <a:gd name="T97" fmla="*/ 103 h 220"/>
                <a:gd name="T98" fmla="*/ 128 w 253"/>
                <a:gd name="T99" fmla="*/ 100 h 220"/>
                <a:gd name="T100" fmla="*/ 128 w 253"/>
                <a:gd name="T101" fmla="*/ 106 h 220"/>
                <a:gd name="T102" fmla="*/ 127 w 253"/>
                <a:gd name="T103" fmla="*/ 115 h 220"/>
                <a:gd name="T104" fmla="*/ 124 w 253"/>
                <a:gd name="T105" fmla="*/ 105 h 220"/>
                <a:gd name="T106" fmla="*/ 115 w 253"/>
                <a:gd name="T107" fmla="*/ 97 h 220"/>
                <a:gd name="T108" fmla="*/ 114 w 253"/>
                <a:gd name="T109" fmla="*/ 91 h 220"/>
                <a:gd name="T110" fmla="*/ 109 w 253"/>
                <a:gd name="T111" fmla="*/ 82 h 220"/>
                <a:gd name="T112" fmla="*/ 104 w 253"/>
                <a:gd name="T113" fmla="*/ 63 h 220"/>
                <a:gd name="T114" fmla="*/ 102 w 253"/>
                <a:gd name="T115" fmla="*/ 55 h 220"/>
                <a:gd name="T116" fmla="*/ 100 w 253"/>
                <a:gd name="T117" fmla="*/ 41 h 220"/>
                <a:gd name="T118" fmla="*/ 96 w 253"/>
                <a:gd name="T119" fmla="*/ 27 h 220"/>
                <a:gd name="T120" fmla="*/ 85 w 253"/>
                <a:gd name="T121" fmla="*/ 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220">
                  <a:moveTo>
                    <a:pt x="75" y="6"/>
                  </a:moveTo>
                  <a:lnTo>
                    <a:pt x="74" y="12"/>
                  </a:lnTo>
                  <a:lnTo>
                    <a:pt x="72" y="14"/>
                  </a:lnTo>
                  <a:lnTo>
                    <a:pt x="71" y="1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9"/>
                  </a:lnTo>
                  <a:lnTo>
                    <a:pt x="63" y="20"/>
                  </a:lnTo>
                  <a:lnTo>
                    <a:pt x="62" y="19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1" y="18"/>
                  </a:lnTo>
                  <a:lnTo>
                    <a:pt x="60" y="18"/>
                  </a:lnTo>
                  <a:lnTo>
                    <a:pt x="58" y="19"/>
                  </a:lnTo>
                  <a:lnTo>
                    <a:pt x="57" y="21"/>
                  </a:lnTo>
                  <a:lnTo>
                    <a:pt x="56" y="22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2" y="20"/>
                  </a:lnTo>
                  <a:lnTo>
                    <a:pt x="51" y="20"/>
                  </a:lnTo>
                  <a:lnTo>
                    <a:pt x="50" y="21"/>
                  </a:lnTo>
                  <a:lnTo>
                    <a:pt x="49" y="24"/>
                  </a:lnTo>
                  <a:lnTo>
                    <a:pt x="47" y="25"/>
                  </a:lnTo>
                  <a:lnTo>
                    <a:pt x="45" y="25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1" y="41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21" y="51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8" y="53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8" y="57"/>
                  </a:lnTo>
                  <a:lnTo>
                    <a:pt x="17" y="59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19" y="61"/>
                  </a:lnTo>
                  <a:lnTo>
                    <a:pt x="20" y="62"/>
                  </a:lnTo>
                  <a:lnTo>
                    <a:pt x="19" y="63"/>
                  </a:lnTo>
                  <a:lnTo>
                    <a:pt x="19" y="64"/>
                  </a:lnTo>
                  <a:lnTo>
                    <a:pt x="20" y="65"/>
                  </a:lnTo>
                  <a:lnTo>
                    <a:pt x="20" y="67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18" y="70"/>
                  </a:lnTo>
                  <a:lnTo>
                    <a:pt x="17" y="71"/>
                  </a:lnTo>
                  <a:lnTo>
                    <a:pt x="16" y="75"/>
                  </a:lnTo>
                  <a:lnTo>
                    <a:pt x="15" y="80"/>
                  </a:lnTo>
                  <a:lnTo>
                    <a:pt x="13" y="85"/>
                  </a:lnTo>
                  <a:lnTo>
                    <a:pt x="12" y="86"/>
                  </a:lnTo>
                  <a:lnTo>
                    <a:pt x="10" y="88"/>
                  </a:lnTo>
                  <a:lnTo>
                    <a:pt x="9" y="89"/>
                  </a:lnTo>
                  <a:lnTo>
                    <a:pt x="7" y="97"/>
                  </a:lnTo>
                  <a:lnTo>
                    <a:pt x="7" y="99"/>
                  </a:lnTo>
                  <a:lnTo>
                    <a:pt x="7" y="101"/>
                  </a:lnTo>
                  <a:lnTo>
                    <a:pt x="7" y="102"/>
                  </a:lnTo>
                  <a:lnTo>
                    <a:pt x="6" y="103"/>
                  </a:lnTo>
                  <a:lnTo>
                    <a:pt x="4" y="108"/>
                  </a:lnTo>
                  <a:lnTo>
                    <a:pt x="3" y="109"/>
                  </a:lnTo>
                  <a:lnTo>
                    <a:pt x="1" y="111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1" y="124"/>
                  </a:lnTo>
                  <a:lnTo>
                    <a:pt x="1" y="125"/>
                  </a:lnTo>
                  <a:lnTo>
                    <a:pt x="1" y="129"/>
                  </a:lnTo>
                  <a:lnTo>
                    <a:pt x="2" y="135"/>
                  </a:lnTo>
                  <a:lnTo>
                    <a:pt x="3" y="139"/>
                  </a:lnTo>
                  <a:lnTo>
                    <a:pt x="4" y="146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9" y="145"/>
                  </a:lnTo>
                  <a:lnTo>
                    <a:pt x="11" y="145"/>
                  </a:lnTo>
                  <a:lnTo>
                    <a:pt x="12" y="144"/>
                  </a:lnTo>
                  <a:lnTo>
                    <a:pt x="15" y="144"/>
                  </a:lnTo>
                  <a:lnTo>
                    <a:pt x="16" y="145"/>
                  </a:lnTo>
                  <a:lnTo>
                    <a:pt x="19" y="145"/>
                  </a:lnTo>
                  <a:lnTo>
                    <a:pt x="20" y="146"/>
                  </a:lnTo>
                  <a:lnTo>
                    <a:pt x="21" y="146"/>
                  </a:lnTo>
                  <a:lnTo>
                    <a:pt x="22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4" y="146"/>
                  </a:lnTo>
                  <a:lnTo>
                    <a:pt x="24" y="146"/>
                  </a:lnTo>
                  <a:lnTo>
                    <a:pt x="24" y="145"/>
                  </a:lnTo>
                  <a:lnTo>
                    <a:pt x="25" y="144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5" y="141"/>
                  </a:lnTo>
                  <a:lnTo>
                    <a:pt x="26" y="140"/>
                  </a:lnTo>
                  <a:lnTo>
                    <a:pt x="27" y="139"/>
                  </a:lnTo>
                  <a:lnTo>
                    <a:pt x="29" y="139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3" y="140"/>
                  </a:lnTo>
                  <a:lnTo>
                    <a:pt x="34" y="140"/>
                  </a:lnTo>
                  <a:lnTo>
                    <a:pt x="36" y="143"/>
                  </a:lnTo>
                  <a:lnTo>
                    <a:pt x="37" y="143"/>
                  </a:lnTo>
                  <a:lnTo>
                    <a:pt x="37" y="144"/>
                  </a:lnTo>
                  <a:lnTo>
                    <a:pt x="37" y="145"/>
                  </a:lnTo>
                  <a:lnTo>
                    <a:pt x="37" y="146"/>
                  </a:lnTo>
                  <a:lnTo>
                    <a:pt x="38" y="146"/>
                  </a:lnTo>
                  <a:lnTo>
                    <a:pt x="39" y="146"/>
                  </a:lnTo>
                  <a:lnTo>
                    <a:pt x="40" y="147"/>
                  </a:lnTo>
                  <a:lnTo>
                    <a:pt x="40" y="148"/>
                  </a:lnTo>
                  <a:lnTo>
                    <a:pt x="41" y="149"/>
                  </a:lnTo>
                  <a:lnTo>
                    <a:pt x="41" y="149"/>
                  </a:lnTo>
                  <a:lnTo>
                    <a:pt x="41" y="150"/>
                  </a:lnTo>
                  <a:lnTo>
                    <a:pt x="41" y="151"/>
                  </a:lnTo>
                  <a:lnTo>
                    <a:pt x="41" y="152"/>
                  </a:lnTo>
                  <a:lnTo>
                    <a:pt x="42" y="152"/>
                  </a:lnTo>
                  <a:lnTo>
                    <a:pt x="43" y="153"/>
                  </a:lnTo>
                  <a:lnTo>
                    <a:pt x="43" y="152"/>
                  </a:lnTo>
                  <a:lnTo>
                    <a:pt x="45" y="148"/>
                  </a:lnTo>
                  <a:lnTo>
                    <a:pt x="46" y="144"/>
                  </a:lnTo>
                  <a:lnTo>
                    <a:pt x="49" y="138"/>
                  </a:lnTo>
                  <a:lnTo>
                    <a:pt x="51" y="132"/>
                  </a:lnTo>
                  <a:lnTo>
                    <a:pt x="54" y="126"/>
                  </a:lnTo>
                  <a:lnTo>
                    <a:pt x="56" y="123"/>
                  </a:lnTo>
                  <a:lnTo>
                    <a:pt x="57" y="124"/>
                  </a:lnTo>
                  <a:lnTo>
                    <a:pt x="58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60" y="128"/>
                  </a:lnTo>
                  <a:lnTo>
                    <a:pt x="64" y="130"/>
                  </a:lnTo>
                  <a:lnTo>
                    <a:pt x="65" y="130"/>
                  </a:lnTo>
                  <a:lnTo>
                    <a:pt x="66" y="129"/>
                  </a:lnTo>
                  <a:lnTo>
                    <a:pt x="67" y="129"/>
                  </a:lnTo>
                  <a:lnTo>
                    <a:pt x="67" y="130"/>
                  </a:lnTo>
                  <a:lnTo>
                    <a:pt x="68" y="130"/>
                  </a:lnTo>
                  <a:lnTo>
                    <a:pt x="68" y="131"/>
                  </a:lnTo>
                  <a:lnTo>
                    <a:pt x="68" y="132"/>
                  </a:lnTo>
                  <a:lnTo>
                    <a:pt x="69" y="133"/>
                  </a:lnTo>
                  <a:lnTo>
                    <a:pt x="70" y="133"/>
                  </a:lnTo>
                  <a:lnTo>
                    <a:pt x="70" y="134"/>
                  </a:lnTo>
                  <a:lnTo>
                    <a:pt x="71" y="136"/>
                  </a:lnTo>
                  <a:lnTo>
                    <a:pt x="71" y="137"/>
                  </a:lnTo>
                  <a:lnTo>
                    <a:pt x="72" y="137"/>
                  </a:lnTo>
                  <a:lnTo>
                    <a:pt x="75" y="138"/>
                  </a:lnTo>
                  <a:lnTo>
                    <a:pt x="75" y="139"/>
                  </a:lnTo>
                  <a:lnTo>
                    <a:pt x="75" y="140"/>
                  </a:lnTo>
                  <a:lnTo>
                    <a:pt x="75" y="141"/>
                  </a:lnTo>
                  <a:lnTo>
                    <a:pt x="76" y="140"/>
                  </a:lnTo>
                  <a:lnTo>
                    <a:pt x="78" y="140"/>
                  </a:lnTo>
                  <a:lnTo>
                    <a:pt x="81" y="140"/>
                  </a:lnTo>
                  <a:lnTo>
                    <a:pt x="83" y="140"/>
                  </a:lnTo>
                  <a:lnTo>
                    <a:pt x="85" y="138"/>
                  </a:lnTo>
                  <a:lnTo>
                    <a:pt x="86" y="139"/>
                  </a:lnTo>
                  <a:lnTo>
                    <a:pt x="87" y="139"/>
                  </a:lnTo>
                  <a:lnTo>
                    <a:pt x="88" y="139"/>
                  </a:lnTo>
                  <a:lnTo>
                    <a:pt x="88" y="138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4" y="136"/>
                  </a:lnTo>
                  <a:lnTo>
                    <a:pt x="95" y="135"/>
                  </a:lnTo>
                  <a:lnTo>
                    <a:pt x="96" y="135"/>
                  </a:lnTo>
                  <a:lnTo>
                    <a:pt x="97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7" y="131"/>
                  </a:lnTo>
                  <a:lnTo>
                    <a:pt x="98" y="131"/>
                  </a:lnTo>
                  <a:lnTo>
                    <a:pt x="99" y="131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1" y="132"/>
                  </a:lnTo>
                  <a:lnTo>
                    <a:pt x="102" y="133"/>
                  </a:lnTo>
                  <a:lnTo>
                    <a:pt x="102" y="134"/>
                  </a:lnTo>
                  <a:lnTo>
                    <a:pt x="103" y="135"/>
                  </a:lnTo>
                  <a:lnTo>
                    <a:pt x="104" y="138"/>
                  </a:lnTo>
                  <a:lnTo>
                    <a:pt x="105" y="139"/>
                  </a:lnTo>
                  <a:lnTo>
                    <a:pt x="106" y="139"/>
                  </a:lnTo>
                  <a:lnTo>
                    <a:pt x="107" y="138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09" y="138"/>
                  </a:lnTo>
                  <a:lnTo>
                    <a:pt x="110" y="138"/>
                  </a:lnTo>
                  <a:lnTo>
                    <a:pt x="114" y="137"/>
                  </a:lnTo>
                  <a:lnTo>
                    <a:pt x="116" y="137"/>
                  </a:lnTo>
                  <a:lnTo>
                    <a:pt x="116" y="136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8" y="136"/>
                  </a:lnTo>
                  <a:lnTo>
                    <a:pt x="119" y="137"/>
                  </a:lnTo>
                  <a:lnTo>
                    <a:pt x="122" y="137"/>
                  </a:lnTo>
                  <a:lnTo>
                    <a:pt x="123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8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2" y="140"/>
                  </a:lnTo>
                  <a:lnTo>
                    <a:pt x="133" y="139"/>
                  </a:lnTo>
                  <a:lnTo>
                    <a:pt x="134" y="139"/>
                  </a:lnTo>
                  <a:lnTo>
                    <a:pt x="134" y="139"/>
                  </a:lnTo>
                  <a:lnTo>
                    <a:pt x="135" y="139"/>
                  </a:lnTo>
                  <a:lnTo>
                    <a:pt x="136" y="139"/>
                  </a:lnTo>
                  <a:lnTo>
                    <a:pt x="138" y="138"/>
                  </a:lnTo>
                  <a:lnTo>
                    <a:pt x="139" y="138"/>
                  </a:lnTo>
                  <a:lnTo>
                    <a:pt x="142" y="139"/>
                  </a:lnTo>
                  <a:lnTo>
                    <a:pt x="143" y="140"/>
                  </a:lnTo>
                  <a:lnTo>
                    <a:pt x="145" y="141"/>
                  </a:lnTo>
                  <a:lnTo>
                    <a:pt x="148" y="144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7" y="149"/>
                  </a:lnTo>
                  <a:lnTo>
                    <a:pt x="158" y="149"/>
                  </a:lnTo>
                  <a:lnTo>
                    <a:pt x="161" y="150"/>
                  </a:lnTo>
                  <a:lnTo>
                    <a:pt x="164" y="151"/>
                  </a:lnTo>
                  <a:lnTo>
                    <a:pt x="166" y="153"/>
                  </a:lnTo>
                  <a:lnTo>
                    <a:pt x="170" y="157"/>
                  </a:lnTo>
                  <a:lnTo>
                    <a:pt x="174" y="162"/>
                  </a:lnTo>
                  <a:lnTo>
                    <a:pt x="177" y="167"/>
                  </a:lnTo>
                  <a:lnTo>
                    <a:pt x="179" y="171"/>
                  </a:lnTo>
                  <a:lnTo>
                    <a:pt x="181" y="172"/>
                  </a:lnTo>
                  <a:lnTo>
                    <a:pt x="185" y="176"/>
                  </a:lnTo>
                  <a:lnTo>
                    <a:pt x="193" y="180"/>
                  </a:lnTo>
                  <a:lnTo>
                    <a:pt x="196" y="184"/>
                  </a:lnTo>
                  <a:lnTo>
                    <a:pt x="199" y="186"/>
                  </a:lnTo>
                  <a:lnTo>
                    <a:pt x="201" y="188"/>
                  </a:lnTo>
                  <a:lnTo>
                    <a:pt x="202" y="189"/>
                  </a:lnTo>
                  <a:lnTo>
                    <a:pt x="203" y="190"/>
                  </a:lnTo>
                  <a:lnTo>
                    <a:pt x="206" y="197"/>
                  </a:lnTo>
                  <a:lnTo>
                    <a:pt x="208" y="200"/>
                  </a:lnTo>
                  <a:lnTo>
                    <a:pt x="211" y="202"/>
                  </a:lnTo>
                  <a:lnTo>
                    <a:pt x="213" y="203"/>
                  </a:lnTo>
                  <a:lnTo>
                    <a:pt x="216" y="205"/>
                  </a:lnTo>
                  <a:lnTo>
                    <a:pt x="217" y="205"/>
                  </a:lnTo>
                  <a:lnTo>
                    <a:pt x="219" y="210"/>
                  </a:lnTo>
                  <a:lnTo>
                    <a:pt x="222" y="214"/>
                  </a:lnTo>
                  <a:lnTo>
                    <a:pt x="224" y="215"/>
                  </a:lnTo>
                  <a:lnTo>
                    <a:pt x="227" y="214"/>
                  </a:lnTo>
                  <a:lnTo>
                    <a:pt x="228" y="214"/>
                  </a:lnTo>
                  <a:lnTo>
                    <a:pt x="229" y="214"/>
                  </a:lnTo>
                  <a:lnTo>
                    <a:pt x="236" y="220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39" y="217"/>
                  </a:lnTo>
                  <a:lnTo>
                    <a:pt x="240" y="216"/>
                  </a:lnTo>
                  <a:lnTo>
                    <a:pt x="239" y="214"/>
                  </a:lnTo>
                  <a:lnTo>
                    <a:pt x="239" y="214"/>
                  </a:lnTo>
                  <a:lnTo>
                    <a:pt x="241" y="212"/>
                  </a:lnTo>
                  <a:lnTo>
                    <a:pt x="242" y="211"/>
                  </a:lnTo>
                  <a:lnTo>
                    <a:pt x="243" y="210"/>
                  </a:lnTo>
                  <a:lnTo>
                    <a:pt x="244" y="211"/>
                  </a:lnTo>
                  <a:lnTo>
                    <a:pt x="253" y="207"/>
                  </a:lnTo>
                  <a:lnTo>
                    <a:pt x="253" y="206"/>
                  </a:lnTo>
                  <a:lnTo>
                    <a:pt x="252" y="205"/>
                  </a:lnTo>
                  <a:lnTo>
                    <a:pt x="252" y="204"/>
                  </a:lnTo>
                  <a:lnTo>
                    <a:pt x="252" y="203"/>
                  </a:lnTo>
                  <a:lnTo>
                    <a:pt x="251" y="203"/>
                  </a:lnTo>
                  <a:lnTo>
                    <a:pt x="251" y="202"/>
                  </a:lnTo>
                  <a:lnTo>
                    <a:pt x="250" y="202"/>
                  </a:lnTo>
                  <a:lnTo>
                    <a:pt x="250" y="201"/>
                  </a:lnTo>
                  <a:lnTo>
                    <a:pt x="249" y="200"/>
                  </a:lnTo>
                  <a:lnTo>
                    <a:pt x="248" y="199"/>
                  </a:lnTo>
                  <a:lnTo>
                    <a:pt x="247" y="199"/>
                  </a:lnTo>
                  <a:lnTo>
                    <a:pt x="247" y="200"/>
                  </a:lnTo>
                  <a:lnTo>
                    <a:pt x="248" y="201"/>
                  </a:lnTo>
                  <a:lnTo>
                    <a:pt x="247" y="201"/>
                  </a:lnTo>
                  <a:lnTo>
                    <a:pt x="247" y="202"/>
                  </a:lnTo>
                  <a:lnTo>
                    <a:pt x="246" y="203"/>
                  </a:lnTo>
                  <a:lnTo>
                    <a:pt x="245" y="204"/>
                  </a:lnTo>
                  <a:lnTo>
                    <a:pt x="245" y="204"/>
                  </a:lnTo>
                  <a:lnTo>
                    <a:pt x="245" y="203"/>
                  </a:lnTo>
                  <a:lnTo>
                    <a:pt x="244" y="203"/>
                  </a:lnTo>
                  <a:lnTo>
                    <a:pt x="243" y="202"/>
                  </a:lnTo>
                  <a:lnTo>
                    <a:pt x="242" y="202"/>
                  </a:lnTo>
                  <a:lnTo>
                    <a:pt x="241" y="201"/>
                  </a:lnTo>
                  <a:lnTo>
                    <a:pt x="240" y="201"/>
                  </a:lnTo>
                  <a:lnTo>
                    <a:pt x="239" y="201"/>
                  </a:lnTo>
                  <a:lnTo>
                    <a:pt x="238" y="200"/>
                  </a:lnTo>
                  <a:lnTo>
                    <a:pt x="238" y="199"/>
                  </a:lnTo>
                  <a:lnTo>
                    <a:pt x="238" y="198"/>
                  </a:lnTo>
                  <a:lnTo>
                    <a:pt x="238" y="197"/>
                  </a:lnTo>
                  <a:lnTo>
                    <a:pt x="238" y="195"/>
                  </a:lnTo>
                  <a:lnTo>
                    <a:pt x="238" y="194"/>
                  </a:lnTo>
                  <a:lnTo>
                    <a:pt x="237" y="193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5" y="192"/>
                  </a:lnTo>
                  <a:lnTo>
                    <a:pt x="234" y="190"/>
                  </a:lnTo>
                  <a:lnTo>
                    <a:pt x="232" y="189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30" y="188"/>
                  </a:lnTo>
                  <a:lnTo>
                    <a:pt x="230" y="187"/>
                  </a:lnTo>
                  <a:lnTo>
                    <a:pt x="229" y="187"/>
                  </a:lnTo>
                  <a:lnTo>
                    <a:pt x="229" y="188"/>
                  </a:lnTo>
                  <a:lnTo>
                    <a:pt x="228" y="188"/>
                  </a:lnTo>
                  <a:lnTo>
                    <a:pt x="227" y="188"/>
                  </a:lnTo>
                  <a:lnTo>
                    <a:pt x="226" y="188"/>
                  </a:lnTo>
                  <a:lnTo>
                    <a:pt x="224" y="187"/>
                  </a:lnTo>
                  <a:lnTo>
                    <a:pt x="224" y="185"/>
                  </a:lnTo>
                  <a:lnTo>
                    <a:pt x="223" y="184"/>
                  </a:lnTo>
                  <a:lnTo>
                    <a:pt x="223" y="180"/>
                  </a:lnTo>
                  <a:lnTo>
                    <a:pt x="222" y="178"/>
                  </a:lnTo>
                  <a:lnTo>
                    <a:pt x="221" y="178"/>
                  </a:lnTo>
                  <a:lnTo>
                    <a:pt x="221" y="177"/>
                  </a:lnTo>
                  <a:lnTo>
                    <a:pt x="221" y="176"/>
                  </a:lnTo>
                  <a:lnTo>
                    <a:pt x="221" y="174"/>
                  </a:lnTo>
                  <a:lnTo>
                    <a:pt x="220" y="173"/>
                  </a:lnTo>
                  <a:lnTo>
                    <a:pt x="219" y="172"/>
                  </a:lnTo>
                  <a:lnTo>
                    <a:pt x="218" y="171"/>
                  </a:lnTo>
                  <a:lnTo>
                    <a:pt x="218" y="171"/>
                  </a:lnTo>
                  <a:lnTo>
                    <a:pt x="217" y="171"/>
                  </a:lnTo>
                  <a:lnTo>
                    <a:pt x="217" y="172"/>
                  </a:lnTo>
                  <a:lnTo>
                    <a:pt x="218" y="172"/>
                  </a:lnTo>
                  <a:lnTo>
                    <a:pt x="218" y="173"/>
                  </a:lnTo>
                  <a:lnTo>
                    <a:pt x="219" y="173"/>
                  </a:lnTo>
                  <a:lnTo>
                    <a:pt x="218" y="174"/>
                  </a:lnTo>
                  <a:lnTo>
                    <a:pt x="218" y="173"/>
                  </a:lnTo>
                  <a:lnTo>
                    <a:pt x="217" y="172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6" y="170"/>
                  </a:lnTo>
                  <a:lnTo>
                    <a:pt x="215" y="170"/>
                  </a:lnTo>
                  <a:lnTo>
                    <a:pt x="215" y="171"/>
                  </a:lnTo>
                  <a:lnTo>
                    <a:pt x="214" y="170"/>
                  </a:lnTo>
                  <a:lnTo>
                    <a:pt x="214" y="169"/>
                  </a:lnTo>
                  <a:lnTo>
                    <a:pt x="214" y="168"/>
                  </a:lnTo>
                  <a:lnTo>
                    <a:pt x="213" y="168"/>
                  </a:lnTo>
                  <a:lnTo>
                    <a:pt x="212" y="167"/>
                  </a:lnTo>
                  <a:lnTo>
                    <a:pt x="211" y="167"/>
                  </a:lnTo>
                  <a:lnTo>
                    <a:pt x="210" y="165"/>
                  </a:lnTo>
                  <a:lnTo>
                    <a:pt x="210" y="164"/>
                  </a:lnTo>
                  <a:lnTo>
                    <a:pt x="210" y="163"/>
                  </a:lnTo>
                  <a:lnTo>
                    <a:pt x="209" y="163"/>
                  </a:lnTo>
                  <a:lnTo>
                    <a:pt x="207" y="162"/>
                  </a:lnTo>
                  <a:lnTo>
                    <a:pt x="206" y="162"/>
                  </a:lnTo>
                  <a:lnTo>
                    <a:pt x="205" y="162"/>
                  </a:lnTo>
                  <a:lnTo>
                    <a:pt x="204" y="162"/>
                  </a:lnTo>
                  <a:lnTo>
                    <a:pt x="203" y="161"/>
                  </a:lnTo>
                  <a:lnTo>
                    <a:pt x="202" y="160"/>
                  </a:lnTo>
                  <a:lnTo>
                    <a:pt x="202" y="159"/>
                  </a:lnTo>
                  <a:lnTo>
                    <a:pt x="202" y="159"/>
                  </a:lnTo>
                  <a:lnTo>
                    <a:pt x="201" y="160"/>
                  </a:lnTo>
                  <a:lnTo>
                    <a:pt x="200" y="160"/>
                  </a:lnTo>
                  <a:lnTo>
                    <a:pt x="197" y="159"/>
                  </a:lnTo>
                  <a:lnTo>
                    <a:pt x="197" y="158"/>
                  </a:lnTo>
                  <a:lnTo>
                    <a:pt x="197" y="157"/>
                  </a:lnTo>
                  <a:lnTo>
                    <a:pt x="195" y="154"/>
                  </a:lnTo>
                  <a:lnTo>
                    <a:pt x="195" y="154"/>
                  </a:lnTo>
                  <a:lnTo>
                    <a:pt x="195" y="153"/>
                  </a:lnTo>
                  <a:lnTo>
                    <a:pt x="194" y="152"/>
                  </a:lnTo>
                  <a:lnTo>
                    <a:pt x="193" y="151"/>
                  </a:lnTo>
                  <a:lnTo>
                    <a:pt x="193" y="149"/>
                  </a:lnTo>
                  <a:lnTo>
                    <a:pt x="192" y="148"/>
                  </a:lnTo>
                  <a:lnTo>
                    <a:pt x="191" y="146"/>
                  </a:lnTo>
                  <a:lnTo>
                    <a:pt x="189" y="146"/>
                  </a:lnTo>
                  <a:lnTo>
                    <a:pt x="188" y="146"/>
                  </a:lnTo>
                  <a:lnTo>
                    <a:pt x="187" y="144"/>
                  </a:lnTo>
                  <a:lnTo>
                    <a:pt x="187" y="143"/>
                  </a:lnTo>
                  <a:lnTo>
                    <a:pt x="186" y="142"/>
                  </a:lnTo>
                  <a:lnTo>
                    <a:pt x="185" y="142"/>
                  </a:lnTo>
                  <a:lnTo>
                    <a:pt x="185" y="141"/>
                  </a:lnTo>
                  <a:lnTo>
                    <a:pt x="185" y="140"/>
                  </a:lnTo>
                  <a:lnTo>
                    <a:pt x="185" y="139"/>
                  </a:lnTo>
                  <a:lnTo>
                    <a:pt x="184" y="137"/>
                  </a:lnTo>
                  <a:lnTo>
                    <a:pt x="183" y="137"/>
                  </a:lnTo>
                  <a:lnTo>
                    <a:pt x="182" y="136"/>
                  </a:lnTo>
                  <a:lnTo>
                    <a:pt x="180" y="135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8" y="132"/>
                  </a:lnTo>
                  <a:lnTo>
                    <a:pt x="178" y="131"/>
                  </a:lnTo>
                  <a:lnTo>
                    <a:pt x="174" y="130"/>
                  </a:lnTo>
                  <a:lnTo>
                    <a:pt x="172" y="130"/>
                  </a:lnTo>
                  <a:lnTo>
                    <a:pt x="170" y="130"/>
                  </a:lnTo>
                  <a:lnTo>
                    <a:pt x="169" y="129"/>
                  </a:lnTo>
                  <a:lnTo>
                    <a:pt x="168" y="128"/>
                  </a:lnTo>
                  <a:lnTo>
                    <a:pt x="166" y="128"/>
                  </a:lnTo>
                  <a:lnTo>
                    <a:pt x="165" y="128"/>
                  </a:lnTo>
                  <a:lnTo>
                    <a:pt x="164" y="128"/>
                  </a:lnTo>
                  <a:lnTo>
                    <a:pt x="163" y="128"/>
                  </a:lnTo>
                  <a:lnTo>
                    <a:pt x="162" y="128"/>
                  </a:lnTo>
                  <a:lnTo>
                    <a:pt x="162" y="127"/>
                  </a:lnTo>
                  <a:lnTo>
                    <a:pt x="162" y="126"/>
                  </a:lnTo>
                  <a:lnTo>
                    <a:pt x="162" y="125"/>
                  </a:lnTo>
                  <a:lnTo>
                    <a:pt x="161" y="125"/>
                  </a:lnTo>
                  <a:lnTo>
                    <a:pt x="160" y="123"/>
                  </a:lnTo>
                  <a:lnTo>
                    <a:pt x="158" y="122"/>
                  </a:lnTo>
                  <a:lnTo>
                    <a:pt x="158" y="120"/>
                  </a:lnTo>
                  <a:lnTo>
                    <a:pt x="158" y="120"/>
                  </a:lnTo>
                  <a:lnTo>
                    <a:pt x="157" y="120"/>
                  </a:lnTo>
                  <a:lnTo>
                    <a:pt x="156" y="120"/>
                  </a:lnTo>
                  <a:lnTo>
                    <a:pt x="155" y="120"/>
                  </a:lnTo>
                  <a:lnTo>
                    <a:pt x="155" y="119"/>
                  </a:lnTo>
                  <a:lnTo>
                    <a:pt x="154" y="118"/>
                  </a:lnTo>
                  <a:lnTo>
                    <a:pt x="153" y="117"/>
                  </a:lnTo>
                  <a:lnTo>
                    <a:pt x="153" y="118"/>
                  </a:lnTo>
                  <a:lnTo>
                    <a:pt x="154" y="119"/>
                  </a:lnTo>
                  <a:lnTo>
                    <a:pt x="153" y="119"/>
                  </a:lnTo>
                  <a:lnTo>
                    <a:pt x="153" y="120"/>
                  </a:lnTo>
                  <a:lnTo>
                    <a:pt x="152" y="120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52" y="118"/>
                  </a:lnTo>
                  <a:lnTo>
                    <a:pt x="151" y="118"/>
                  </a:lnTo>
                  <a:lnTo>
                    <a:pt x="151" y="118"/>
                  </a:lnTo>
                  <a:lnTo>
                    <a:pt x="151" y="119"/>
                  </a:lnTo>
                  <a:lnTo>
                    <a:pt x="151" y="119"/>
                  </a:lnTo>
                  <a:lnTo>
                    <a:pt x="151" y="120"/>
                  </a:lnTo>
                  <a:lnTo>
                    <a:pt x="150" y="119"/>
                  </a:lnTo>
                  <a:lnTo>
                    <a:pt x="150" y="118"/>
                  </a:lnTo>
                  <a:lnTo>
                    <a:pt x="149" y="119"/>
                  </a:lnTo>
                  <a:lnTo>
                    <a:pt x="149" y="120"/>
                  </a:lnTo>
                  <a:lnTo>
                    <a:pt x="148" y="120"/>
                  </a:lnTo>
                  <a:lnTo>
                    <a:pt x="147" y="120"/>
                  </a:lnTo>
                  <a:lnTo>
                    <a:pt x="146" y="121"/>
                  </a:lnTo>
                  <a:lnTo>
                    <a:pt x="145" y="120"/>
                  </a:lnTo>
                  <a:lnTo>
                    <a:pt x="144" y="120"/>
                  </a:lnTo>
                  <a:lnTo>
                    <a:pt x="142" y="119"/>
                  </a:lnTo>
                  <a:lnTo>
                    <a:pt x="141" y="119"/>
                  </a:lnTo>
                  <a:lnTo>
                    <a:pt x="141" y="118"/>
                  </a:lnTo>
                  <a:lnTo>
                    <a:pt x="141" y="117"/>
                  </a:lnTo>
                  <a:lnTo>
                    <a:pt x="141" y="116"/>
                  </a:lnTo>
                  <a:lnTo>
                    <a:pt x="140" y="116"/>
                  </a:lnTo>
                  <a:lnTo>
                    <a:pt x="140" y="115"/>
                  </a:lnTo>
                  <a:lnTo>
                    <a:pt x="139" y="115"/>
                  </a:lnTo>
                  <a:lnTo>
                    <a:pt x="138" y="115"/>
                  </a:lnTo>
                  <a:lnTo>
                    <a:pt x="138" y="114"/>
                  </a:lnTo>
                  <a:lnTo>
                    <a:pt x="138" y="113"/>
                  </a:lnTo>
                  <a:lnTo>
                    <a:pt x="138" y="112"/>
                  </a:lnTo>
                  <a:lnTo>
                    <a:pt x="138" y="111"/>
                  </a:lnTo>
                  <a:lnTo>
                    <a:pt x="137" y="111"/>
                  </a:lnTo>
                  <a:lnTo>
                    <a:pt x="136" y="110"/>
                  </a:lnTo>
                  <a:lnTo>
                    <a:pt x="136" y="109"/>
                  </a:lnTo>
                  <a:lnTo>
                    <a:pt x="136" y="108"/>
                  </a:lnTo>
                  <a:lnTo>
                    <a:pt x="135" y="108"/>
                  </a:lnTo>
                  <a:lnTo>
                    <a:pt x="136" y="107"/>
                  </a:lnTo>
                  <a:lnTo>
                    <a:pt x="136" y="106"/>
                  </a:lnTo>
                  <a:lnTo>
                    <a:pt x="137" y="105"/>
                  </a:lnTo>
                  <a:lnTo>
                    <a:pt x="138" y="105"/>
                  </a:lnTo>
                  <a:lnTo>
                    <a:pt x="138" y="104"/>
                  </a:lnTo>
                  <a:lnTo>
                    <a:pt x="137" y="104"/>
                  </a:lnTo>
                  <a:lnTo>
                    <a:pt x="137" y="103"/>
                  </a:lnTo>
                  <a:lnTo>
                    <a:pt x="136" y="103"/>
                  </a:lnTo>
                  <a:lnTo>
                    <a:pt x="135" y="103"/>
                  </a:lnTo>
                  <a:lnTo>
                    <a:pt x="134" y="103"/>
                  </a:lnTo>
                  <a:lnTo>
                    <a:pt x="131" y="100"/>
                  </a:lnTo>
                  <a:lnTo>
                    <a:pt x="131" y="99"/>
                  </a:lnTo>
                  <a:lnTo>
                    <a:pt x="130" y="98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9" y="100"/>
                  </a:lnTo>
                  <a:lnTo>
                    <a:pt x="129" y="99"/>
                  </a:lnTo>
                  <a:lnTo>
                    <a:pt x="128" y="100"/>
                  </a:lnTo>
                  <a:lnTo>
                    <a:pt x="127" y="101"/>
                  </a:lnTo>
                  <a:lnTo>
                    <a:pt x="127" y="102"/>
                  </a:lnTo>
                  <a:lnTo>
                    <a:pt x="127" y="103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6" y="106"/>
                  </a:lnTo>
                  <a:lnTo>
                    <a:pt x="127" y="107"/>
                  </a:lnTo>
                  <a:lnTo>
                    <a:pt x="127" y="106"/>
                  </a:lnTo>
                  <a:lnTo>
                    <a:pt x="128" y="106"/>
                  </a:lnTo>
                  <a:lnTo>
                    <a:pt x="128" y="107"/>
                  </a:lnTo>
                  <a:lnTo>
                    <a:pt x="129" y="109"/>
                  </a:lnTo>
                  <a:lnTo>
                    <a:pt x="130" y="110"/>
                  </a:lnTo>
                  <a:lnTo>
                    <a:pt x="130" y="111"/>
                  </a:lnTo>
                  <a:lnTo>
                    <a:pt x="129" y="112"/>
                  </a:lnTo>
                  <a:lnTo>
                    <a:pt x="128" y="112"/>
                  </a:lnTo>
                  <a:lnTo>
                    <a:pt x="128" y="113"/>
                  </a:lnTo>
                  <a:lnTo>
                    <a:pt x="128" y="114"/>
                  </a:lnTo>
                  <a:lnTo>
                    <a:pt x="128" y="115"/>
                  </a:lnTo>
                  <a:lnTo>
                    <a:pt x="127" y="115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5" y="114"/>
                  </a:lnTo>
                  <a:lnTo>
                    <a:pt x="124" y="113"/>
                  </a:lnTo>
                  <a:lnTo>
                    <a:pt x="124" y="112"/>
                  </a:lnTo>
                  <a:lnTo>
                    <a:pt x="124" y="110"/>
                  </a:lnTo>
                  <a:lnTo>
                    <a:pt x="125" y="107"/>
                  </a:lnTo>
                  <a:lnTo>
                    <a:pt x="124" y="107"/>
                  </a:lnTo>
                  <a:lnTo>
                    <a:pt x="124" y="106"/>
                  </a:lnTo>
                  <a:lnTo>
                    <a:pt x="124" y="105"/>
                  </a:lnTo>
                  <a:lnTo>
                    <a:pt x="123" y="104"/>
                  </a:lnTo>
                  <a:lnTo>
                    <a:pt x="122" y="104"/>
                  </a:lnTo>
                  <a:lnTo>
                    <a:pt x="120" y="98"/>
                  </a:lnTo>
                  <a:lnTo>
                    <a:pt x="119" y="97"/>
                  </a:lnTo>
                  <a:lnTo>
                    <a:pt x="118" y="97"/>
                  </a:lnTo>
                  <a:lnTo>
                    <a:pt x="117" y="96"/>
                  </a:lnTo>
                  <a:lnTo>
                    <a:pt x="117" y="97"/>
                  </a:lnTo>
                  <a:lnTo>
                    <a:pt x="117" y="97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3" y="94"/>
                  </a:lnTo>
                  <a:lnTo>
                    <a:pt x="114" y="94"/>
                  </a:lnTo>
                  <a:lnTo>
                    <a:pt x="115" y="94"/>
                  </a:lnTo>
                  <a:lnTo>
                    <a:pt x="115" y="93"/>
                  </a:lnTo>
                  <a:lnTo>
                    <a:pt x="114" y="93"/>
                  </a:lnTo>
                  <a:lnTo>
                    <a:pt x="114" y="92"/>
                  </a:lnTo>
                  <a:lnTo>
                    <a:pt x="115" y="92"/>
                  </a:lnTo>
                  <a:lnTo>
                    <a:pt x="114" y="91"/>
                  </a:lnTo>
                  <a:lnTo>
                    <a:pt x="114" y="90"/>
                  </a:lnTo>
                  <a:lnTo>
                    <a:pt x="114" y="89"/>
                  </a:lnTo>
                  <a:lnTo>
                    <a:pt x="113" y="88"/>
                  </a:lnTo>
                  <a:lnTo>
                    <a:pt x="113" y="87"/>
                  </a:lnTo>
                  <a:lnTo>
                    <a:pt x="113" y="86"/>
                  </a:lnTo>
                  <a:lnTo>
                    <a:pt x="113" y="86"/>
                  </a:lnTo>
                  <a:lnTo>
                    <a:pt x="111" y="85"/>
                  </a:lnTo>
                  <a:lnTo>
                    <a:pt x="110" y="84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7" y="77"/>
                  </a:lnTo>
                  <a:lnTo>
                    <a:pt x="106" y="75"/>
                  </a:lnTo>
                  <a:lnTo>
                    <a:pt x="106" y="74"/>
                  </a:lnTo>
                  <a:lnTo>
                    <a:pt x="106" y="72"/>
                  </a:lnTo>
                  <a:lnTo>
                    <a:pt x="105" y="67"/>
                  </a:lnTo>
                  <a:lnTo>
                    <a:pt x="105" y="66"/>
                  </a:lnTo>
                  <a:lnTo>
                    <a:pt x="105" y="65"/>
                  </a:lnTo>
                  <a:lnTo>
                    <a:pt x="105" y="64"/>
                  </a:lnTo>
                  <a:lnTo>
                    <a:pt x="105" y="63"/>
                  </a:lnTo>
                  <a:lnTo>
                    <a:pt x="104" y="63"/>
                  </a:lnTo>
                  <a:lnTo>
                    <a:pt x="104" y="62"/>
                  </a:lnTo>
                  <a:lnTo>
                    <a:pt x="104" y="61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59"/>
                  </a:lnTo>
                  <a:lnTo>
                    <a:pt x="103" y="59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2" y="55"/>
                  </a:lnTo>
                  <a:lnTo>
                    <a:pt x="103" y="54"/>
                  </a:lnTo>
                  <a:lnTo>
                    <a:pt x="103" y="53"/>
                  </a:lnTo>
                  <a:lnTo>
                    <a:pt x="103" y="52"/>
                  </a:lnTo>
                  <a:lnTo>
                    <a:pt x="102" y="51"/>
                  </a:lnTo>
                  <a:lnTo>
                    <a:pt x="103" y="51"/>
                  </a:lnTo>
                  <a:lnTo>
                    <a:pt x="102" y="47"/>
                  </a:lnTo>
                  <a:lnTo>
                    <a:pt x="100" y="44"/>
                  </a:lnTo>
                  <a:lnTo>
                    <a:pt x="100" y="43"/>
                  </a:lnTo>
                  <a:lnTo>
                    <a:pt x="100" y="42"/>
                  </a:lnTo>
                  <a:lnTo>
                    <a:pt x="100" y="41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97" y="32"/>
                  </a:lnTo>
                  <a:lnTo>
                    <a:pt x="96" y="31"/>
                  </a:lnTo>
                  <a:lnTo>
                    <a:pt x="95" y="29"/>
                  </a:lnTo>
                  <a:lnTo>
                    <a:pt x="96" y="27"/>
                  </a:lnTo>
                  <a:lnTo>
                    <a:pt x="95" y="27"/>
                  </a:lnTo>
                  <a:lnTo>
                    <a:pt x="94" y="24"/>
                  </a:lnTo>
                  <a:lnTo>
                    <a:pt x="92" y="18"/>
                  </a:lnTo>
                  <a:lnTo>
                    <a:pt x="89" y="13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4"/>
                  </a:lnTo>
                  <a:lnTo>
                    <a:pt x="83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76" y="4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8" name="Freeform 412">
              <a:extLst>
                <a:ext uri="{FF2B5EF4-FFF2-40B4-BE49-F238E27FC236}">
                  <a16:creationId xmlns:a16="http://schemas.microsoft.com/office/drawing/2014/main" id="{0B9EA1D4-C19F-4356-FCE3-CDC4958E3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038" y="4283076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9" name="Freeform 413">
              <a:extLst>
                <a:ext uri="{FF2B5EF4-FFF2-40B4-BE49-F238E27FC236}">
                  <a16:creationId xmlns:a16="http://schemas.microsoft.com/office/drawing/2014/main" id="{B42D92A9-4581-0B83-31F0-2D35A1B6E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6" y="4284663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0" name="Freeform 414">
              <a:extLst>
                <a:ext uri="{FF2B5EF4-FFF2-40B4-BE49-F238E27FC236}">
                  <a16:creationId xmlns:a16="http://schemas.microsoft.com/office/drawing/2014/main" id="{B6EEF50C-8740-296C-46BF-CC878EC09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413" y="1738313"/>
              <a:ext cx="455612" cy="231775"/>
            </a:xfrm>
            <a:custGeom>
              <a:avLst/>
              <a:gdLst>
                <a:gd name="T0" fmla="*/ 259 w 287"/>
                <a:gd name="T1" fmla="*/ 112 h 146"/>
                <a:gd name="T2" fmla="*/ 262 w 287"/>
                <a:gd name="T3" fmla="*/ 108 h 146"/>
                <a:gd name="T4" fmla="*/ 261 w 287"/>
                <a:gd name="T5" fmla="*/ 100 h 146"/>
                <a:gd name="T6" fmla="*/ 266 w 287"/>
                <a:gd name="T7" fmla="*/ 89 h 146"/>
                <a:gd name="T8" fmla="*/ 268 w 287"/>
                <a:gd name="T9" fmla="*/ 78 h 146"/>
                <a:gd name="T10" fmla="*/ 263 w 287"/>
                <a:gd name="T11" fmla="*/ 71 h 146"/>
                <a:gd name="T12" fmla="*/ 277 w 287"/>
                <a:gd name="T13" fmla="*/ 74 h 146"/>
                <a:gd name="T14" fmla="*/ 284 w 287"/>
                <a:gd name="T15" fmla="*/ 66 h 146"/>
                <a:gd name="T16" fmla="*/ 287 w 287"/>
                <a:gd name="T17" fmla="*/ 56 h 146"/>
                <a:gd name="T18" fmla="*/ 281 w 287"/>
                <a:gd name="T19" fmla="*/ 47 h 146"/>
                <a:gd name="T20" fmla="*/ 278 w 287"/>
                <a:gd name="T21" fmla="*/ 37 h 146"/>
                <a:gd name="T22" fmla="*/ 280 w 287"/>
                <a:gd name="T23" fmla="*/ 26 h 146"/>
                <a:gd name="T24" fmla="*/ 269 w 287"/>
                <a:gd name="T25" fmla="*/ 14 h 146"/>
                <a:gd name="T26" fmla="*/ 258 w 287"/>
                <a:gd name="T27" fmla="*/ 15 h 146"/>
                <a:gd name="T28" fmla="*/ 239 w 287"/>
                <a:gd name="T29" fmla="*/ 9 h 146"/>
                <a:gd name="T30" fmla="*/ 226 w 287"/>
                <a:gd name="T31" fmla="*/ 6 h 146"/>
                <a:gd name="T32" fmla="*/ 212 w 287"/>
                <a:gd name="T33" fmla="*/ 2 h 146"/>
                <a:gd name="T34" fmla="*/ 204 w 287"/>
                <a:gd name="T35" fmla="*/ 11 h 146"/>
                <a:gd name="T36" fmla="*/ 195 w 287"/>
                <a:gd name="T37" fmla="*/ 20 h 146"/>
                <a:gd name="T38" fmla="*/ 186 w 287"/>
                <a:gd name="T39" fmla="*/ 20 h 146"/>
                <a:gd name="T40" fmla="*/ 170 w 287"/>
                <a:gd name="T41" fmla="*/ 19 h 146"/>
                <a:gd name="T42" fmla="*/ 161 w 287"/>
                <a:gd name="T43" fmla="*/ 20 h 146"/>
                <a:gd name="T44" fmla="*/ 151 w 287"/>
                <a:gd name="T45" fmla="*/ 24 h 146"/>
                <a:gd name="T46" fmla="*/ 147 w 287"/>
                <a:gd name="T47" fmla="*/ 35 h 146"/>
                <a:gd name="T48" fmla="*/ 125 w 287"/>
                <a:gd name="T49" fmla="*/ 48 h 146"/>
                <a:gd name="T50" fmla="*/ 127 w 287"/>
                <a:gd name="T51" fmla="*/ 61 h 146"/>
                <a:gd name="T52" fmla="*/ 133 w 287"/>
                <a:gd name="T53" fmla="*/ 73 h 146"/>
                <a:gd name="T54" fmla="*/ 131 w 287"/>
                <a:gd name="T55" fmla="*/ 86 h 146"/>
                <a:gd name="T56" fmla="*/ 122 w 287"/>
                <a:gd name="T57" fmla="*/ 76 h 146"/>
                <a:gd name="T58" fmla="*/ 110 w 287"/>
                <a:gd name="T59" fmla="*/ 74 h 146"/>
                <a:gd name="T60" fmla="*/ 102 w 287"/>
                <a:gd name="T61" fmla="*/ 72 h 146"/>
                <a:gd name="T62" fmla="*/ 82 w 287"/>
                <a:gd name="T63" fmla="*/ 80 h 146"/>
                <a:gd name="T64" fmla="*/ 69 w 287"/>
                <a:gd name="T65" fmla="*/ 86 h 146"/>
                <a:gd name="T66" fmla="*/ 62 w 287"/>
                <a:gd name="T67" fmla="*/ 89 h 146"/>
                <a:gd name="T68" fmla="*/ 50 w 287"/>
                <a:gd name="T69" fmla="*/ 83 h 146"/>
                <a:gd name="T70" fmla="*/ 35 w 287"/>
                <a:gd name="T71" fmla="*/ 81 h 146"/>
                <a:gd name="T72" fmla="*/ 34 w 287"/>
                <a:gd name="T73" fmla="*/ 91 h 146"/>
                <a:gd name="T74" fmla="*/ 25 w 287"/>
                <a:gd name="T75" fmla="*/ 95 h 146"/>
                <a:gd name="T76" fmla="*/ 21 w 287"/>
                <a:gd name="T77" fmla="*/ 90 h 146"/>
                <a:gd name="T78" fmla="*/ 13 w 287"/>
                <a:gd name="T79" fmla="*/ 83 h 146"/>
                <a:gd name="T80" fmla="*/ 4 w 287"/>
                <a:gd name="T81" fmla="*/ 84 h 146"/>
                <a:gd name="T82" fmla="*/ 1 w 287"/>
                <a:gd name="T83" fmla="*/ 99 h 146"/>
                <a:gd name="T84" fmla="*/ 13 w 287"/>
                <a:gd name="T85" fmla="*/ 112 h 146"/>
                <a:gd name="T86" fmla="*/ 26 w 287"/>
                <a:gd name="T87" fmla="*/ 120 h 146"/>
                <a:gd name="T88" fmla="*/ 34 w 287"/>
                <a:gd name="T89" fmla="*/ 114 h 146"/>
                <a:gd name="T90" fmla="*/ 46 w 287"/>
                <a:gd name="T91" fmla="*/ 123 h 146"/>
                <a:gd name="T92" fmla="*/ 54 w 287"/>
                <a:gd name="T93" fmla="*/ 125 h 146"/>
                <a:gd name="T94" fmla="*/ 69 w 287"/>
                <a:gd name="T95" fmla="*/ 114 h 146"/>
                <a:gd name="T96" fmla="*/ 81 w 287"/>
                <a:gd name="T97" fmla="*/ 113 h 146"/>
                <a:gd name="T98" fmla="*/ 101 w 287"/>
                <a:gd name="T99" fmla="*/ 108 h 146"/>
                <a:gd name="T100" fmla="*/ 99 w 287"/>
                <a:gd name="T101" fmla="*/ 118 h 146"/>
                <a:gd name="T102" fmla="*/ 104 w 287"/>
                <a:gd name="T103" fmla="*/ 124 h 146"/>
                <a:gd name="T104" fmla="*/ 117 w 287"/>
                <a:gd name="T105" fmla="*/ 131 h 146"/>
                <a:gd name="T106" fmla="*/ 147 w 287"/>
                <a:gd name="T107" fmla="*/ 137 h 146"/>
                <a:gd name="T108" fmla="*/ 170 w 287"/>
                <a:gd name="T109" fmla="*/ 140 h 146"/>
                <a:gd name="T110" fmla="*/ 187 w 287"/>
                <a:gd name="T111" fmla="*/ 145 h 146"/>
                <a:gd name="T112" fmla="*/ 195 w 287"/>
                <a:gd name="T113" fmla="*/ 141 h 146"/>
                <a:gd name="T114" fmla="*/ 203 w 287"/>
                <a:gd name="T115" fmla="*/ 135 h 146"/>
                <a:gd name="T116" fmla="*/ 222 w 287"/>
                <a:gd name="T117" fmla="*/ 133 h 146"/>
                <a:gd name="T118" fmla="*/ 230 w 287"/>
                <a:gd name="T119" fmla="*/ 129 h 146"/>
                <a:gd name="T120" fmla="*/ 244 w 287"/>
                <a:gd name="T121" fmla="*/ 12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7" h="146">
                  <a:moveTo>
                    <a:pt x="248" y="119"/>
                  </a:moveTo>
                  <a:lnTo>
                    <a:pt x="250" y="117"/>
                  </a:lnTo>
                  <a:lnTo>
                    <a:pt x="252" y="116"/>
                  </a:lnTo>
                  <a:lnTo>
                    <a:pt x="252" y="115"/>
                  </a:lnTo>
                  <a:lnTo>
                    <a:pt x="253" y="115"/>
                  </a:lnTo>
                  <a:lnTo>
                    <a:pt x="253" y="114"/>
                  </a:lnTo>
                  <a:lnTo>
                    <a:pt x="254" y="114"/>
                  </a:lnTo>
                  <a:lnTo>
                    <a:pt x="255" y="113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6" y="112"/>
                  </a:lnTo>
                  <a:lnTo>
                    <a:pt x="258" y="112"/>
                  </a:lnTo>
                  <a:lnTo>
                    <a:pt x="259" y="112"/>
                  </a:lnTo>
                  <a:lnTo>
                    <a:pt x="260" y="113"/>
                  </a:lnTo>
                  <a:lnTo>
                    <a:pt x="261" y="113"/>
                  </a:lnTo>
                  <a:lnTo>
                    <a:pt x="262" y="113"/>
                  </a:lnTo>
                  <a:lnTo>
                    <a:pt x="263" y="113"/>
                  </a:lnTo>
                  <a:lnTo>
                    <a:pt x="263" y="112"/>
                  </a:lnTo>
                  <a:lnTo>
                    <a:pt x="262" y="112"/>
                  </a:lnTo>
                  <a:lnTo>
                    <a:pt x="261" y="112"/>
                  </a:lnTo>
                  <a:lnTo>
                    <a:pt x="261" y="111"/>
                  </a:lnTo>
                  <a:lnTo>
                    <a:pt x="263" y="111"/>
                  </a:lnTo>
                  <a:lnTo>
                    <a:pt x="263" y="110"/>
                  </a:lnTo>
                  <a:lnTo>
                    <a:pt x="263" y="109"/>
                  </a:lnTo>
                  <a:lnTo>
                    <a:pt x="262" y="109"/>
                  </a:lnTo>
                  <a:lnTo>
                    <a:pt x="262" y="108"/>
                  </a:lnTo>
                  <a:lnTo>
                    <a:pt x="262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2" y="104"/>
                  </a:lnTo>
                  <a:lnTo>
                    <a:pt x="261" y="104"/>
                  </a:lnTo>
                  <a:lnTo>
                    <a:pt x="261" y="103"/>
                  </a:lnTo>
                  <a:lnTo>
                    <a:pt x="261" y="103"/>
                  </a:lnTo>
                  <a:lnTo>
                    <a:pt x="260" y="103"/>
                  </a:lnTo>
                  <a:lnTo>
                    <a:pt x="260" y="102"/>
                  </a:lnTo>
                  <a:lnTo>
                    <a:pt x="260" y="101"/>
                  </a:lnTo>
                  <a:lnTo>
                    <a:pt x="261" y="100"/>
                  </a:lnTo>
                  <a:lnTo>
                    <a:pt x="260" y="99"/>
                  </a:lnTo>
                  <a:lnTo>
                    <a:pt x="262" y="98"/>
                  </a:lnTo>
                  <a:lnTo>
                    <a:pt x="263" y="97"/>
                  </a:lnTo>
                  <a:lnTo>
                    <a:pt x="263" y="96"/>
                  </a:lnTo>
                  <a:lnTo>
                    <a:pt x="261" y="94"/>
                  </a:lnTo>
                  <a:lnTo>
                    <a:pt x="261" y="93"/>
                  </a:lnTo>
                  <a:lnTo>
                    <a:pt x="261" y="93"/>
                  </a:lnTo>
                  <a:lnTo>
                    <a:pt x="261" y="91"/>
                  </a:lnTo>
                  <a:lnTo>
                    <a:pt x="261" y="90"/>
                  </a:lnTo>
                  <a:lnTo>
                    <a:pt x="262" y="90"/>
                  </a:lnTo>
                  <a:lnTo>
                    <a:pt x="263" y="90"/>
                  </a:lnTo>
                  <a:lnTo>
                    <a:pt x="263" y="91"/>
                  </a:lnTo>
                  <a:lnTo>
                    <a:pt x="266" y="89"/>
                  </a:lnTo>
                  <a:lnTo>
                    <a:pt x="267" y="88"/>
                  </a:lnTo>
                  <a:lnTo>
                    <a:pt x="268" y="87"/>
                  </a:lnTo>
                  <a:lnTo>
                    <a:pt x="268" y="86"/>
                  </a:lnTo>
                  <a:lnTo>
                    <a:pt x="268" y="85"/>
                  </a:lnTo>
                  <a:lnTo>
                    <a:pt x="270" y="85"/>
                  </a:lnTo>
                  <a:lnTo>
                    <a:pt x="270" y="84"/>
                  </a:lnTo>
                  <a:lnTo>
                    <a:pt x="270" y="83"/>
                  </a:lnTo>
                  <a:lnTo>
                    <a:pt x="270" y="82"/>
                  </a:lnTo>
                  <a:lnTo>
                    <a:pt x="269" y="81"/>
                  </a:lnTo>
                  <a:lnTo>
                    <a:pt x="268" y="81"/>
                  </a:lnTo>
                  <a:lnTo>
                    <a:pt x="269" y="80"/>
                  </a:lnTo>
                  <a:lnTo>
                    <a:pt x="268" y="78"/>
                  </a:lnTo>
                  <a:lnTo>
                    <a:pt x="268" y="78"/>
                  </a:lnTo>
                  <a:lnTo>
                    <a:pt x="267" y="78"/>
                  </a:lnTo>
                  <a:lnTo>
                    <a:pt x="265" y="78"/>
                  </a:lnTo>
                  <a:lnTo>
                    <a:pt x="263" y="77"/>
                  </a:lnTo>
                  <a:lnTo>
                    <a:pt x="263" y="77"/>
                  </a:lnTo>
                  <a:lnTo>
                    <a:pt x="261" y="76"/>
                  </a:lnTo>
                  <a:lnTo>
                    <a:pt x="260" y="76"/>
                  </a:lnTo>
                  <a:lnTo>
                    <a:pt x="260" y="75"/>
                  </a:lnTo>
                  <a:lnTo>
                    <a:pt x="261" y="74"/>
                  </a:lnTo>
                  <a:lnTo>
                    <a:pt x="262" y="74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7" y="71"/>
                  </a:lnTo>
                  <a:lnTo>
                    <a:pt x="270" y="71"/>
                  </a:lnTo>
                  <a:lnTo>
                    <a:pt x="271" y="72"/>
                  </a:lnTo>
                  <a:lnTo>
                    <a:pt x="271" y="73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4" y="75"/>
                  </a:lnTo>
                  <a:lnTo>
                    <a:pt x="275" y="74"/>
                  </a:lnTo>
                  <a:lnTo>
                    <a:pt x="276" y="73"/>
                  </a:lnTo>
                  <a:lnTo>
                    <a:pt x="276" y="72"/>
                  </a:lnTo>
                  <a:lnTo>
                    <a:pt x="277" y="74"/>
                  </a:lnTo>
                  <a:lnTo>
                    <a:pt x="279" y="74"/>
                  </a:lnTo>
                  <a:lnTo>
                    <a:pt x="281" y="73"/>
                  </a:lnTo>
                  <a:lnTo>
                    <a:pt x="284" y="73"/>
                  </a:lnTo>
                  <a:lnTo>
                    <a:pt x="284" y="73"/>
                  </a:lnTo>
                  <a:lnTo>
                    <a:pt x="284" y="72"/>
                  </a:lnTo>
                  <a:lnTo>
                    <a:pt x="284" y="72"/>
                  </a:lnTo>
                  <a:lnTo>
                    <a:pt x="284" y="71"/>
                  </a:lnTo>
                  <a:lnTo>
                    <a:pt x="284" y="70"/>
                  </a:lnTo>
                  <a:lnTo>
                    <a:pt x="284" y="69"/>
                  </a:lnTo>
                  <a:lnTo>
                    <a:pt x="284" y="69"/>
                  </a:lnTo>
                  <a:lnTo>
                    <a:pt x="284" y="68"/>
                  </a:lnTo>
                  <a:lnTo>
                    <a:pt x="284" y="67"/>
                  </a:lnTo>
                  <a:lnTo>
                    <a:pt x="284" y="66"/>
                  </a:lnTo>
                  <a:lnTo>
                    <a:pt x="283" y="66"/>
                  </a:lnTo>
                  <a:lnTo>
                    <a:pt x="282" y="66"/>
                  </a:lnTo>
                  <a:lnTo>
                    <a:pt x="282" y="65"/>
                  </a:lnTo>
                  <a:lnTo>
                    <a:pt x="283" y="64"/>
                  </a:lnTo>
                  <a:lnTo>
                    <a:pt x="284" y="64"/>
                  </a:lnTo>
                  <a:lnTo>
                    <a:pt x="284" y="63"/>
                  </a:lnTo>
                  <a:lnTo>
                    <a:pt x="284" y="62"/>
                  </a:lnTo>
                  <a:lnTo>
                    <a:pt x="285" y="61"/>
                  </a:lnTo>
                  <a:lnTo>
                    <a:pt x="284" y="61"/>
                  </a:lnTo>
                  <a:lnTo>
                    <a:pt x="285" y="61"/>
                  </a:lnTo>
                  <a:lnTo>
                    <a:pt x="285" y="60"/>
                  </a:lnTo>
                  <a:lnTo>
                    <a:pt x="285" y="59"/>
                  </a:lnTo>
                  <a:lnTo>
                    <a:pt x="287" y="56"/>
                  </a:lnTo>
                  <a:lnTo>
                    <a:pt x="286" y="55"/>
                  </a:lnTo>
                  <a:lnTo>
                    <a:pt x="285" y="55"/>
                  </a:lnTo>
                  <a:lnTo>
                    <a:pt x="284" y="54"/>
                  </a:lnTo>
                  <a:lnTo>
                    <a:pt x="284" y="53"/>
                  </a:lnTo>
                  <a:lnTo>
                    <a:pt x="284" y="53"/>
                  </a:lnTo>
                  <a:lnTo>
                    <a:pt x="284" y="52"/>
                  </a:lnTo>
                  <a:lnTo>
                    <a:pt x="284" y="51"/>
                  </a:lnTo>
                  <a:lnTo>
                    <a:pt x="284" y="50"/>
                  </a:lnTo>
                  <a:lnTo>
                    <a:pt x="284" y="50"/>
                  </a:lnTo>
                  <a:lnTo>
                    <a:pt x="283" y="50"/>
                  </a:lnTo>
                  <a:lnTo>
                    <a:pt x="282" y="49"/>
                  </a:lnTo>
                  <a:lnTo>
                    <a:pt x="281" y="48"/>
                  </a:lnTo>
                  <a:lnTo>
                    <a:pt x="281" y="47"/>
                  </a:lnTo>
                  <a:lnTo>
                    <a:pt x="281" y="46"/>
                  </a:lnTo>
                  <a:lnTo>
                    <a:pt x="280" y="44"/>
                  </a:lnTo>
                  <a:lnTo>
                    <a:pt x="280" y="43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9" y="40"/>
                  </a:lnTo>
                  <a:lnTo>
                    <a:pt x="279" y="39"/>
                  </a:lnTo>
                  <a:lnTo>
                    <a:pt x="278" y="39"/>
                  </a:lnTo>
                  <a:lnTo>
                    <a:pt x="278" y="38"/>
                  </a:lnTo>
                  <a:lnTo>
                    <a:pt x="279" y="38"/>
                  </a:lnTo>
                  <a:lnTo>
                    <a:pt x="278" y="37"/>
                  </a:lnTo>
                  <a:lnTo>
                    <a:pt x="278" y="36"/>
                  </a:lnTo>
                  <a:lnTo>
                    <a:pt x="277" y="36"/>
                  </a:lnTo>
                  <a:lnTo>
                    <a:pt x="276" y="36"/>
                  </a:lnTo>
                  <a:lnTo>
                    <a:pt x="276" y="35"/>
                  </a:lnTo>
                  <a:lnTo>
                    <a:pt x="276" y="35"/>
                  </a:lnTo>
                  <a:lnTo>
                    <a:pt x="277" y="31"/>
                  </a:lnTo>
                  <a:lnTo>
                    <a:pt x="277" y="30"/>
                  </a:lnTo>
                  <a:lnTo>
                    <a:pt x="278" y="28"/>
                  </a:lnTo>
                  <a:lnTo>
                    <a:pt x="279" y="28"/>
                  </a:lnTo>
                  <a:lnTo>
                    <a:pt x="279" y="27"/>
                  </a:lnTo>
                  <a:lnTo>
                    <a:pt x="280" y="27"/>
                  </a:lnTo>
                  <a:lnTo>
                    <a:pt x="280" y="26"/>
                  </a:lnTo>
                  <a:lnTo>
                    <a:pt x="280" y="26"/>
                  </a:lnTo>
                  <a:lnTo>
                    <a:pt x="280" y="26"/>
                  </a:lnTo>
                  <a:lnTo>
                    <a:pt x="280" y="23"/>
                  </a:lnTo>
                  <a:lnTo>
                    <a:pt x="279" y="21"/>
                  </a:lnTo>
                  <a:lnTo>
                    <a:pt x="278" y="18"/>
                  </a:lnTo>
                  <a:lnTo>
                    <a:pt x="277" y="16"/>
                  </a:lnTo>
                  <a:lnTo>
                    <a:pt x="275" y="17"/>
                  </a:lnTo>
                  <a:lnTo>
                    <a:pt x="274" y="17"/>
                  </a:lnTo>
                  <a:lnTo>
                    <a:pt x="273" y="17"/>
                  </a:lnTo>
                  <a:lnTo>
                    <a:pt x="272" y="15"/>
                  </a:lnTo>
                  <a:lnTo>
                    <a:pt x="272" y="15"/>
                  </a:lnTo>
                  <a:lnTo>
                    <a:pt x="270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3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4" y="11"/>
                  </a:lnTo>
                  <a:lnTo>
                    <a:pt x="263" y="11"/>
                  </a:lnTo>
                  <a:lnTo>
                    <a:pt x="263" y="10"/>
                  </a:lnTo>
                  <a:lnTo>
                    <a:pt x="263" y="10"/>
                  </a:lnTo>
                  <a:lnTo>
                    <a:pt x="263" y="11"/>
                  </a:lnTo>
                  <a:lnTo>
                    <a:pt x="263" y="11"/>
                  </a:lnTo>
                  <a:lnTo>
                    <a:pt x="262" y="11"/>
                  </a:lnTo>
                  <a:lnTo>
                    <a:pt x="261" y="11"/>
                  </a:lnTo>
                  <a:lnTo>
                    <a:pt x="259" y="15"/>
                  </a:lnTo>
                  <a:lnTo>
                    <a:pt x="258" y="15"/>
                  </a:lnTo>
                  <a:lnTo>
                    <a:pt x="258" y="16"/>
                  </a:lnTo>
                  <a:lnTo>
                    <a:pt x="257" y="16"/>
                  </a:lnTo>
                  <a:lnTo>
                    <a:pt x="257" y="15"/>
                  </a:lnTo>
                  <a:lnTo>
                    <a:pt x="256" y="15"/>
                  </a:lnTo>
                  <a:lnTo>
                    <a:pt x="251" y="14"/>
                  </a:lnTo>
                  <a:lnTo>
                    <a:pt x="247" y="15"/>
                  </a:lnTo>
                  <a:lnTo>
                    <a:pt x="245" y="14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1" y="9"/>
                  </a:lnTo>
                  <a:lnTo>
                    <a:pt x="241" y="9"/>
                  </a:lnTo>
                  <a:lnTo>
                    <a:pt x="240" y="9"/>
                  </a:lnTo>
                  <a:lnTo>
                    <a:pt x="239" y="9"/>
                  </a:lnTo>
                  <a:lnTo>
                    <a:pt x="239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7"/>
                  </a:lnTo>
                  <a:lnTo>
                    <a:pt x="237" y="7"/>
                  </a:lnTo>
                  <a:lnTo>
                    <a:pt x="236" y="7"/>
                  </a:lnTo>
                  <a:lnTo>
                    <a:pt x="235" y="8"/>
                  </a:lnTo>
                  <a:lnTo>
                    <a:pt x="234" y="8"/>
                  </a:lnTo>
                  <a:lnTo>
                    <a:pt x="233" y="8"/>
                  </a:lnTo>
                  <a:lnTo>
                    <a:pt x="232" y="8"/>
                  </a:lnTo>
                  <a:lnTo>
                    <a:pt x="229" y="7"/>
                  </a:lnTo>
                  <a:lnTo>
                    <a:pt x="227" y="6"/>
                  </a:lnTo>
                  <a:lnTo>
                    <a:pt x="226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1" y="2"/>
                  </a:lnTo>
                  <a:lnTo>
                    <a:pt x="220" y="1"/>
                  </a:lnTo>
                  <a:lnTo>
                    <a:pt x="220" y="1"/>
                  </a:lnTo>
                  <a:lnTo>
                    <a:pt x="218" y="1"/>
                  </a:lnTo>
                  <a:lnTo>
                    <a:pt x="217" y="1"/>
                  </a:lnTo>
                  <a:lnTo>
                    <a:pt x="216" y="2"/>
                  </a:lnTo>
                  <a:lnTo>
                    <a:pt x="216" y="3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2" y="3"/>
                  </a:lnTo>
                  <a:lnTo>
                    <a:pt x="212" y="2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09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5" y="1"/>
                  </a:lnTo>
                  <a:lnTo>
                    <a:pt x="205" y="1"/>
                  </a:lnTo>
                  <a:lnTo>
                    <a:pt x="205" y="3"/>
                  </a:lnTo>
                  <a:lnTo>
                    <a:pt x="205" y="5"/>
                  </a:lnTo>
                  <a:lnTo>
                    <a:pt x="205" y="7"/>
                  </a:lnTo>
                  <a:lnTo>
                    <a:pt x="204" y="9"/>
                  </a:lnTo>
                  <a:lnTo>
                    <a:pt x="204" y="10"/>
                  </a:lnTo>
                  <a:lnTo>
                    <a:pt x="204" y="11"/>
                  </a:lnTo>
                  <a:lnTo>
                    <a:pt x="204" y="11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1" y="12"/>
                  </a:lnTo>
                  <a:lnTo>
                    <a:pt x="199" y="12"/>
                  </a:lnTo>
                  <a:lnTo>
                    <a:pt x="198" y="12"/>
                  </a:lnTo>
                  <a:lnTo>
                    <a:pt x="198" y="13"/>
                  </a:lnTo>
                  <a:lnTo>
                    <a:pt x="198" y="14"/>
                  </a:lnTo>
                  <a:lnTo>
                    <a:pt x="198" y="15"/>
                  </a:lnTo>
                  <a:lnTo>
                    <a:pt x="198" y="16"/>
                  </a:lnTo>
                  <a:lnTo>
                    <a:pt x="196" y="18"/>
                  </a:lnTo>
                  <a:lnTo>
                    <a:pt x="195" y="18"/>
                  </a:lnTo>
                  <a:lnTo>
                    <a:pt x="195" y="20"/>
                  </a:lnTo>
                  <a:lnTo>
                    <a:pt x="195" y="22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4" y="25"/>
                  </a:lnTo>
                  <a:lnTo>
                    <a:pt x="194" y="24"/>
                  </a:lnTo>
                  <a:lnTo>
                    <a:pt x="193" y="23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1" y="22"/>
                  </a:lnTo>
                  <a:lnTo>
                    <a:pt x="189" y="22"/>
                  </a:lnTo>
                  <a:lnTo>
                    <a:pt x="188" y="22"/>
                  </a:lnTo>
                  <a:lnTo>
                    <a:pt x="187" y="21"/>
                  </a:lnTo>
                  <a:lnTo>
                    <a:pt x="186" y="20"/>
                  </a:lnTo>
                  <a:lnTo>
                    <a:pt x="186" y="21"/>
                  </a:lnTo>
                  <a:lnTo>
                    <a:pt x="185" y="23"/>
                  </a:lnTo>
                  <a:lnTo>
                    <a:pt x="184" y="24"/>
                  </a:lnTo>
                  <a:lnTo>
                    <a:pt x="182" y="25"/>
                  </a:lnTo>
                  <a:lnTo>
                    <a:pt x="181" y="26"/>
                  </a:lnTo>
                  <a:lnTo>
                    <a:pt x="180" y="26"/>
                  </a:lnTo>
                  <a:lnTo>
                    <a:pt x="177" y="24"/>
                  </a:lnTo>
                  <a:lnTo>
                    <a:pt x="172" y="24"/>
                  </a:lnTo>
                  <a:lnTo>
                    <a:pt x="170" y="23"/>
                  </a:lnTo>
                  <a:lnTo>
                    <a:pt x="170" y="22"/>
                  </a:lnTo>
                  <a:lnTo>
                    <a:pt x="170" y="21"/>
                  </a:lnTo>
                  <a:lnTo>
                    <a:pt x="170" y="20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0" y="18"/>
                  </a:lnTo>
                  <a:lnTo>
                    <a:pt x="169" y="17"/>
                  </a:lnTo>
                  <a:lnTo>
                    <a:pt x="166" y="15"/>
                  </a:lnTo>
                  <a:lnTo>
                    <a:pt x="165" y="15"/>
                  </a:lnTo>
                  <a:lnTo>
                    <a:pt x="164" y="14"/>
                  </a:lnTo>
                  <a:lnTo>
                    <a:pt x="163" y="13"/>
                  </a:lnTo>
                  <a:lnTo>
                    <a:pt x="161" y="13"/>
                  </a:lnTo>
                  <a:lnTo>
                    <a:pt x="161" y="16"/>
                  </a:lnTo>
                  <a:lnTo>
                    <a:pt x="161" y="17"/>
                  </a:lnTo>
                  <a:lnTo>
                    <a:pt x="161" y="18"/>
                  </a:lnTo>
                  <a:lnTo>
                    <a:pt x="161" y="18"/>
                  </a:lnTo>
                  <a:lnTo>
                    <a:pt x="161" y="20"/>
                  </a:lnTo>
                  <a:lnTo>
                    <a:pt x="161" y="21"/>
                  </a:lnTo>
                  <a:lnTo>
                    <a:pt x="161" y="22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0" y="25"/>
                  </a:lnTo>
                  <a:lnTo>
                    <a:pt x="160" y="26"/>
                  </a:lnTo>
                  <a:lnTo>
                    <a:pt x="159" y="26"/>
                  </a:lnTo>
                  <a:lnTo>
                    <a:pt x="158" y="26"/>
                  </a:lnTo>
                  <a:lnTo>
                    <a:pt x="158" y="27"/>
                  </a:lnTo>
                  <a:lnTo>
                    <a:pt x="156" y="26"/>
                  </a:lnTo>
                  <a:lnTo>
                    <a:pt x="155" y="26"/>
                  </a:lnTo>
                  <a:lnTo>
                    <a:pt x="155" y="25"/>
                  </a:lnTo>
                  <a:lnTo>
                    <a:pt x="151" y="24"/>
                  </a:lnTo>
                  <a:lnTo>
                    <a:pt x="150" y="24"/>
                  </a:lnTo>
                  <a:lnTo>
                    <a:pt x="148" y="25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8" y="27"/>
                  </a:lnTo>
                  <a:lnTo>
                    <a:pt x="149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30"/>
                  </a:lnTo>
                  <a:lnTo>
                    <a:pt x="148" y="32"/>
                  </a:lnTo>
                  <a:lnTo>
                    <a:pt x="147" y="33"/>
                  </a:lnTo>
                  <a:lnTo>
                    <a:pt x="147" y="35"/>
                  </a:lnTo>
                  <a:lnTo>
                    <a:pt x="146" y="35"/>
                  </a:lnTo>
                  <a:lnTo>
                    <a:pt x="143" y="39"/>
                  </a:lnTo>
                  <a:lnTo>
                    <a:pt x="141" y="39"/>
                  </a:lnTo>
                  <a:lnTo>
                    <a:pt x="136" y="40"/>
                  </a:lnTo>
                  <a:lnTo>
                    <a:pt x="133" y="42"/>
                  </a:lnTo>
                  <a:lnTo>
                    <a:pt x="132" y="43"/>
                  </a:lnTo>
                  <a:lnTo>
                    <a:pt x="131" y="44"/>
                  </a:lnTo>
                  <a:lnTo>
                    <a:pt x="129" y="44"/>
                  </a:lnTo>
                  <a:lnTo>
                    <a:pt x="128" y="45"/>
                  </a:lnTo>
                  <a:lnTo>
                    <a:pt x="127" y="45"/>
                  </a:lnTo>
                  <a:lnTo>
                    <a:pt x="126" y="46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3" y="49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1" y="50"/>
                  </a:lnTo>
                  <a:lnTo>
                    <a:pt x="121" y="51"/>
                  </a:lnTo>
                  <a:lnTo>
                    <a:pt x="121" y="52"/>
                  </a:lnTo>
                  <a:lnTo>
                    <a:pt x="122" y="52"/>
                  </a:lnTo>
                  <a:lnTo>
                    <a:pt x="125" y="56"/>
                  </a:lnTo>
                  <a:lnTo>
                    <a:pt x="126" y="57"/>
                  </a:lnTo>
                  <a:lnTo>
                    <a:pt x="126" y="58"/>
                  </a:lnTo>
                  <a:lnTo>
                    <a:pt x="126" y="59"/>
                  </a:lnTo>
                  <a:lnTo>
                    <a:pt x="127" y="60"/>
                  </a:lnTo>
                  <a:lnTo>
                    <a:pt x="127" y="61"/>
                  </a:lnTo>
                  <a:lnTo>
                    <a:pt x="128" y="61"/>
                  </a:lnTo>
                  <a:lnTo>
                    <a:pt x="128" y="61"/>
                  </a:lnTo>
                  <a:lnTo>
                    <a:pt x="130" y="64"/>
                  </a:lnTo>
                  <a:lnTo>
                    <a:pt x="131" y="65"/>
                  </a:lnTo>
                  <a:lnTo>
                    <a:pt x="131" y="66"/>
                  </a:lnTo>
                  <a:lnTo>
                    <a:pt x="128" y="69"/>
                  </a:lnTo>
                  <a:lnTo>
                    <a:pt x="128" y="70"/>
                  </a:lnTo>
                  <a:lnTo>
                    <a:pt x="128" y="71"/>
                  </a:lnTo>
                  <a:lnTo>
                    <a:pt x="127" y="72"/>
                  </a:lnTo>
                  <a:lnTo>
                    <a:pt x="130" y="73"/>
                  </a:lnTo>
                  <a:lnTo>
                    <a:pt x="131" y="73"/>
                  </a:lnTo>
                  <a:lnTo>
                    <a:pt x="132" y="72"/>
                  </a:lnTo>
                  <a:lnTo>
                    <a:pt x="133" y="73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4" y="78"/>
                  </a:lnTo>
                  <a:lnTo>
                    <a:pt x="134" y="79"/>
                  </a:lnTo>
                  <a:lnTo>
                    <a:pt x="133" y="80"/>
                  </a:lnTo>
                  <a:lnTo>
                    <a:pt x="133" y="81"/>
                  </a:lnTo>
                  <a:lnTo>
                    <a:pt x="133" y="82"/>
                  </a:lnTo>
                  <a:lnTo>
                    <a:pt x="133" y="84"/>
                  </a:lnTo>
                  <a:lnTo>
                    <a:pt x="133" y="85"/>
                  </a:lnTo>
                  <a:lnTo>
                    <a:pt x="133" y="86"/>
                  </a:lnTo>
                  <a:lnTo>
                    <a:pt x="132" y="86"/>
                  </a:lnTo>
                  <a:lnTo>
                    <a:pt x="131" y="86"/>
                  </a:lnTo>
                  <a:lnTo>
                    <a:pt x="130" y="86"/>
                  </a:lnTo>
                  <a:lnTo>
                    <a:pt x="129" y="86"/>
                  </a:lnTo>
                  <a:lnTo>
                    <a:pt x="128" y="86"/>
                  </a:lnTo>
                  <a:lnTo>
                    <a:pt x="127" y="85"/>
                  </a:lnTo>
                  <a:lnTo>
                    <a:pt x="125" y="83"/>
                  </a:lnTo>
                  <a:lnTo>
                    <a:pt x="124" y="83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9"/>
                  </a:lnTo>
                  <a:lnTo>
                    <a:pt x="124" y="78"/>
                  </a:lnTo>
                  <a:lnTo>
                    <a:pt x="123" y="78"/>
                  </a:lnTo>
                  <a:lnTo>
                    <a:pt x="122" y="77"/>
                  </a:lnTo>
                  <a:lnTo>
                    <a:pt x="122" y="76"/>
                  </a:lnTo>
                  <a:lnTo>
                    <a:pt x="122" y="75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8" y="75"/>
                  </a:lnTo>
                  <a:lnTo>
                    <a:pt x="117" y="75"/>
                  </a:lnTo>
                  <a:lnTo>
                    <a:pt x="116" y="76"/>
                  </a:lnTo>
                  <a:lnTo>
                    <a:pt x="114" y="77"/>
                  </a:lnTo>
                  <a:lnTo>
                    <a:pt x="113" y="7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0" y="76"/>
                  </a:lnTo>
                  <a:lnTo>
                    <a:pt x="110" y="75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7" y="74"/>
                  </a:lnTo>
                  <a:lnTo>
                    <a:pt x="105" y="74"/>
                  </a:lnTo>
                  <a:lnTo>
                    <a:pt x="104" y="74"/>
                  </a:lnTo>
                  <a:lnTo>
                    <a:pt x="103" y="74"/>
                  </a:lnTo>
                  <a:lnTo>
                    <a:pt x="102" y="75"/>
                  </a:lnTo>
                  <a:lnTo>
                    <a:pt x="102" y="74"/>
                  </a:lnTo>
                  <a:lnTo>
                    <a:pt x="102" y="73"/>
                  </a:lnTo>
                  <a:lnTo>
                    <a:pt x="102" y="73"/>
                  </a:lnTo>
                  <a:lnTo>
                    <a:pt x="102" y="72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2"/>
                  </a:lnTo>
                  <a:lnTo>
                    <a:pt x="101" y="73"/>
                  </a:lnTo>
                  <a:lnTo>
                    <a:pt x="100" y="73"/>
                  </a:lnTo>
                  <a:lnTo>
                    <a:pt x="101" y="74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2" y="77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91" y="78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2" y="80"/>
                  </a:lnTo>
                  <a:lnTo>
                    <a:pt x="80" y="79"/>
                  </a:lnTo>
                  <a:lnTo>
                    <a:pt x="79" y="79"/>
                  </a:lnTo>
                  <a:lnTo>
                    <a:pt x="79" y="80"/>
                  </a:lnTo>
                  <a:lnTo>
                    <a:pt x="78" y="81"/>
                  </a:lnTo>
                  <a:lnTo>
                    <a:pt x="77" y="81"/>
                  </a:lnTo>
                  <a:lnTo>
                    <a:pt x="77" y="83"/>
                  </a:lnTo>
                  <a:lnTo>
                    <a:pt x="76" y="84"/>
                  </a:lnTo>
                  <a:lnTo>
                    <a:pt x="76" y="85"/>
                  </a:lnTo>
                  <a:lnTo>
                    <a:pt x="74" y="85"/>
                  </a:lnTo>
                  <a:lnTo>
                    <a:pt x="73" y="85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69" y="86"/>
                  </a:lnTo>
                  <a:lnTo>
                    <a:pt x="70" y="87"/>
                  </a:lnTo>
                  <a:lnTo>
                    <a:pt x="70" y="88"/>
                  </a:lnTo>
                  <a:lnTo>
                    <a:pt x="69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89"/>
                  </a:lnTo>
                  <a:lnTo>
                    <a:pt x="67" y="90"/>
                  </a:lnTo>
                  <a:lnTo>
                    <a:pt x="66" y="91"/>
                  </a:lnTo>
                  <a:lnTo>
                    <a:pt x="65" y="91"/>
                  </a:lnTo>
                  <a:lnTo>
                    <a:pt x="64" y="91"/>
                  </a:lnTo>
                  <a:lnTo>
                    <a:pt x="64" y="89"/>
                  </a:lnTo>
                  <a:lnTo>
                    <a:pt x="63" y="89"/>
                  </a:lnTo>
                  <a:lnTo>
                    <a:pt x="62" y="89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55" y="91"/>
                  </a:lnTo>
                  <a:lnTo>
                    <a:pt x="54" y="91"/>
                  </a:lnTo>
                  <a:lnTo>
                    <a:pt x="54" y="90"/>
                  </a:lnTo>
                  <a:lnTo>
                    <a:pt x="54" y="89"/>
                  </a:lnTo>
                  <a:lnTo>
                    <a:pt x="52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1" y="85"/>
                  </a:lnTo>
                  <a:lnTo>
                    <a:pt x="51" y="84"/>
                  </a:lnTo>
                  <a:lnTo>
                    <a:pt x="51" y="83"/>
                  </a:lnTo>
                  <a:lnTo>
                    <a:pt x="50" y="83"/>
                  </a:lnTo>
                  <a:lnTo>
                    <a:pt x="49" y="83"/>
                  </a:lnTo>
                  <a:lnTo>
                    <a:pt x="48" y="84"/>
                  </a:lnTo>
                  <a:lnTo>
                    <a:pt x="47" y="84"/>
                  </a:lnTo>
                  <a:lnTo>
                    <a:pt x="46" y="83"/>
                  </a:lnTo>
                  <a:lnTo>
                    <a:pt x="42" y="81"/>
                  </a:lnTo>
                  <a:lnTo>
                    <a:pt x="41" y="81"/>
                  </a:lnTo>
                  <a:lnTo>
                    <a:pt x="40" y="82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5" y="83"/>
                  </a:lnTo>
                  <a:lnTo>
                    <a:pt x="35" y="82"/>
                  </a:lnTo>
                  <a:lnTo>
                    <a:pt x="35" y="81"/>
                  </a:lnTo>
                  <a:lnTo>
                    <a:pt x="35" y="8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81"/>
                  </a:lnTo>
                  <a:lnTo>
                    <a:pt x="34" y="82"/>
                  </a:lnTo>
                  <a:lnTo>
                    <a:pt x="34" y="83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5" y="86"/>
                  </a:lnTo>
                  <a:lnTo>
                    <a:pt x="35" y="87"/>
                  </a:lnTo>
                  <a:lnTo>
                    <a:pt x="35" y="88"/>
                  </a:lnTo>
                  <a:lnTo>
                    <a:pt x="34" y="90"/>
                  </a:lnTo>
                  <a:lnTo>
                    <a:pt x="34" y="91"/>
                  </a:lnTo>
                  <a:lnTo>
                    <a:pt x="34" y="92"/>
                  </a:lnTo>
                  <a:lnTo>
                    <a:pt x="33" y="92"/>
                  </a:lnTo>
                  <a:lnTo>
                    <a:pt x="32" y="93"/>
                  </a:lnTo>
                  <a:lnTo>
                    <a:pt x="31" y="94"/>
                  </a:lnTo>
                  <a:lnTo>
                    <a:pt x="30" y="95"/>
                  </a:lnTo>
                  <a:lnTo>
                    <a:pt x="29" y="95"/>
                  </a:lnTo>
                  <a:lnTo>
                    <a:pt x="27" y="96"/>
                  </a:lnTo>
                  <a:lnTo>
                    <a:pt x="26" y="97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4" y="92"/>
                  </a:lnTo>
                  <a:lnTo>
                    <a:pt x="24" y="93"/>
                  </a:lnTo>
                  <a:lnTo>
                    <a:pt x="23" y="93"/>
                  </a:lnTo>
                  <a:lnTo>
                    <a:pt x="22" y="93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1" y="91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1" y="89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7" y="86"/>
                  </a:lnTo>
                  <a:lnTo>
                    <a:pt x="17" y="85"/>
                  </a:lnTo>
                  <a:lnTo>
                    <a:pt x="17" y="84"/>
                  </a:lnTo>
                  <a:lnTo>
                    <a:pt x="17" y="83"/>
                  </a:lnTo>
                  <a:lnTo>
                    <a:pt x="16" y="83"/>
                  </a:lnTo>
                  <a:lnTo>
                    <a:pt x="15" y="83"/>
                  </a:lnTo>
                  <a:lnTo>
                    <a:pt x="14" y="83"/>
                  </a:lnTo>
                  <a:lnTo>
                    <a:pt x="13" y="83"/>
                  </a:lnTo>
                  <a:lnTo>
                    <a:pt x="12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9" y="80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8" y="82"/>
                  </a:lnTo>
                  <a:lnTo>
                    <a:pt x="7" y="83"/>
                  </a:lnTo>
                  <a:lnTo>
                    <a:pt x="6" y="84"/>
                  </a:lnTo>
                  <a:lnTo>
                    <a:pt x="4" y="84"/>
                  </a:lnTo>
                  <a:lnTo>
                    <a:pt x="1" y="83"/>
                  </a:lnTo>
                  <a:lnTo>
                    <a:pt x="1" y="84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5" y="87"/>
                  </a:lnTo>
                  <a:lnTo>
                    <a:pt x="5" y="90"/>
                  </a:lnTo>
                  <a:lnTo>
                    <a:pt x="5" y="91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4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1" y="99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4" y="107"/>
                  </a:lnTo>
                  <a:lnTo>
                    <a:pt x="4" y="108"/>
                  </a:lnTo>
                  <a:lnTo>
                    <a:pt x="3" y="110"/>
                  </a:lnTo>
                  <a:lnTo>
                    <a:pt x="5" y="110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13" y="115"/>
                  </a:lnTo>
                  <a:lnTo>
                    <a:pt x="13" y="116"/>
                  </a:lnTo>
                  <a:lnTo>
                    <a:pt x="15" y="117"/>
                  </a:lnTo>
                  <a:lnTo>
                    <a:pt x="18" y="118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0"/>
                  </a:lnTo>
                  <a:lnTo>
                    <a:pt x="26" y="120"/>
                  </a:lnTo>
                  <a:lnTo>
                    <a:pt x="26" y="119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6"/>
                  </a:lnTo>
                  <a:lnTo>
                    <a:pt x="27" y="116"/>
                  </a:lnTo>
                  <a:lnTo>
                    <a:pt x="28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30" y="114"/>
                  </a:lnTo>
                  <a:lnTo>
                    <a:pt x="31" y="113"/>
                  </a:lnTo>
                  <a:lnTo>
                    <a:pt x="32" y="113"/>
                  </a:lnTo>
                  <a:lnTo>
                    <a:pt x="33" y="113"/>
                  </a:lnTo>
                  <a:lnTo>
                    <a:pt x="34" y="114"/>
                  </a:lnTo>
                  <a:lnTo>
                    <a:pt x="35" y="115"/>
                  </a:lnTo>
                  <a:lnTo>
                    <a:pt x="35" y="116"/>
                  </a:lnTo>
                  <a:lnTo>
                    <a:pt x="35" y="117"/>
                  </a:lnTo>
                  <a:lnTo>
                    <a:pt x="35" y="119"/>
                  </a:lnTo>
                  <a:lnTo>
                    <a:pt x="35" y="120"/>
                  </a:lnTo>
                  <a:lnTo>
                    <a:pt x="36" y="120"/>
                  </a:lnTo>
                  <a:lnTo>
                    <a:pt x="38" y="121"/>
                  </a:lnTo>
                  <a:lnTo>
                    <a:pt x="42" y="120"/>
                  </a:lnTo>
                  <a:lnTo>
                    <a:pt x="43" y="120"/>
                  </a:lnTo>
                  <a:lnTo>
                    <a:pt x="46" y="121"/>
                  </a:lnTo>
                  <a:lnTo>
                    <a:pt x="47" y="122"/>
                  </a:lnTo>
                  <a:lnTo>
                    <a:pt x="47" y="123"/>
                  </a:lnTo>
                  <a:lnTo>
                    <a:pt x="46" y="123"/>
                  </a:lnTo>
                  <a:lnTo>
                    <a:pt x="45" y="124"/>
                  </a:lnTo>
                  <a:lnTo>
                    <a:pt x="46" y="124"/>
                  </a:lnTo>
                  <a:lnTo>
                    <a:pt x="47" y="124"/>
                  </a:lnTo>
                  <a:lnTo>
                    <a:pt x="48" y="124"/>
                  </a:lnTo>
                  <a:lnTo>
                    <a:pt x="48" y="125"/>
                  </a:lnTo>
                  <a:lnTo>
                    <a:pt x="49" y="125"/>
                  </a:lnTo>
                  <a:lnTo>
                    <a:pt x="50" y="125"/>
                  </a:lnTo>
                  <a:lnTo>
                    <a:pt x="51" y="125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2" y="125"/>
                  </a:lnTo>
                  <a:lnTo>
                    <a:pt x="53" y="125"/>
                  </a:lnTo>
                  <a:lnTo>
                    <a:pt x="54" y="125"/>
                  </a:lnTo>
                  <a:lnTo>
                    <a:pt x="55" y="125"/>
                  </a:lnTo>
                  <a:lnTo>
                    <a:pt x="56" y="125"/>
                  </a:lnTo>
                  <a:lnTo>
                    <a:pt x="57" y="123"/>
                  </a:lnTo>
                  <a:lnTo>
                    <a:pt x="58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62" y="114"/>
                  </a:lnTo>
                  <a:lnTo>
                    <a:pt x="65" y="114"/>
                  </a:lnTo>
                  <a:lnTo>
                    <a:pt x="68" y="113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71" y="114"/>
                  </a:lnTo>
                  <a:lnTo>
                    <a:pt x="72" y="113"/>
                  </a:lnTo>
                  <a:lnTo>
                    <a:pt x="73" y="112"/>
                  </a:lnTo>
                  <a:lnTo>
                    <a:pt x="74" y="112"/>
                  </a:lnTo>
                  <a:lnTo>
                    <a:pt x="75" y="112"/>
                  </a:lnTo>
                  <a:lnTo>
                    <a:pt x="75" y="113"/>
                  </a:lnTo>
                  <a:lnTo>
                    <a:pt x="76" y="113"/>
                  </a:lnTo>
                  <a:lnTo>
                    <a:pt x="76" y="113"/>
                  </a:lnTo>
                  <a:lnTo>
                    <a:pt x="77" y="113"/>
                  </a:lnTo>
                  <a:lnTo>
                    <a:pt x="78" y="112"/>
                  </a:lnTo>
                  <a:lnTo>
                    <a:pt x="80" y="113"/>
                  </a:lnTo>
                  <a:lnTo>
                    <a:pt x="81" y="113"/>
                  </a:lnTo>
                  <a:lnTo>
                    <a:pt x="82" y="113"/>
                  </a:lnTo>
                  <a:lnTo>
                    <a:pt x="83" y="114"/>
                  </a:lnTo>
                  <a:lnTo>
                    <a:pt x="84" y="114"/>
                  </a:lnTo>
                  <a:lnTo>
                    <a:pt x="85" y="114"/>
                  </a:lnTo>
                  <a:lnTo>
                    <a:pt x="85" y="113"/>
                  </a:lnTo>
                  <a:lnTo>
                    <a:pt x="87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8" y="109"/>
                  </a:lnTo>
                  <a:lnTo>
                    <a:pt x="98" y="108"/>
                  </a:lnTo>
                  <a:lnTo>
                    <a:pt x="101" y="108"/>
                  </a:lnTo>
                  <a:lnTo>
                    <a:pt x="102" y="108"/>
                  </a:lnTo>
                  <a:lnTo>
                    <a:pt x="102" y="109"/>
                  </a:lnTo>
                  <a:lnTo>
                    <a:pt x="102" y="110"/>
                  </a:lnTo>
                  <a:lnTo>
                    <a:pt x="101" y="111"/>
                  </a:lnTo>
                  <a:lnTo>
                    <a:pt x="98" y="112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6"/>
                  </a:lnTo>
                  <a:lnTo>
                    <a:pt x="99" y="117"/>
                  </a:lnTo>
                  <a:lnTo>
                    <a:pt x="98" y="117"/>
                  </a:lnTo>
                  <a:lnTo>
                    <a:pt x="99" y="118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3" y="119"/>
                  </a:lnTo>
                  <a:lnTo>
                    <a:pt x="103" y="120"/>
                  </a:lnTo>
                  <a:lnTo>
                    <a:pt x="104" y="120"/>
                  </a:lnTo>
                  <a:lnTo>
                    <a:pt x="104" y="121"/>
                  </a:lnTo>
                  <a:lnTo>
                    <a:pt x="104" y="122"/>
                  </a:lnTo>
                  <a:lnTo>
                    <a:pt x="103" y="122"/>
                  </a:lnTo>
                  <a:lnTo>
                    <a:pt x="103" y="123"/>
                  </a:lnTo>
                  <a:lnTo>
                    <a:pt x="103" y="124"/>
                  </a:lnTo>
                  <a:lnTo>
                    <a:pt x="104" y="124"/>
                  </a:lnTo>
                  <a:lnTo>
                    <a:pt x="104" y="125"/>
                  </a:lnTo>
                  <a:lnTo>
                    <a:pt x="105" y="125"/>
                  </a:lnTo>
                  <a:lnTo>
                    <a:pt x="106" y="125"/>
                  </a:lnTo>
                  <a:lnTo>
                    <a:pt x="107" y="126"/>
                  </a:lnTo>
                  <a:lnTo>
                    <a:pt x="107" y="127"/>
                  </a:lnTo>
                  <a:lnTo>
                    <a:pt x="108" y="129"/>
                  </a:lnTo>
                  <a:lnTo>
                    <a:pt x="109" y="129"/>
                  </a:lnTo>
                  <a:lnTo>
                    <a:pt x="110" y="130"/>
                  </a:lnTo>
                  <a:lnTo>
                    <a:pt x="111" y="130"/>
                  </a:lnTo>
                  <a:lnTo>
                    <a:pt x="112" y="130"/>
                  </a:lnTo>
                  <a:lnTo>
                    <a:pt x="113" y="131"/>
                  </a:lnTo>
                  <a:lnTo>
                    <a:pt x="114" y="132"/>
                  </a:lnTo>
                  <a:lnTo>
                    <a:pt x="117" y="131"/>
                  </a:lnTo>
                  <a:lnTo>
                    <a:pt x="119" y="132"/>
                  </a:lnTo>
                  <a:lnTo>
                    <a:pt x="119" y="133"/>
                  </a:lnTo>
                  <a:lnTo>
                    <a:pt x="120" y="133"/>
                  </a:lnTo>
                  <a:lnTo>
                    <a:pt x="121" y="132"/>
                  </a:lnTo>
                  <a:lnTo>
                    <a:pt x="123" y="133"/>
                  </a:lnTo>
                  <a:lnTo>
                    <a:pt x="125" y="134"/>
                  </a:lnTo>
                  <a:lnTo>
                    <a:pt x="134" y="135"/>
                  </a:lnTo>
                  <a:lnTo>
                    <a:pt x="136" y="136"/>
                  </a:lnTo>
                  <a:lnTo>
                    <a:pt x="139" y="137"/>
                  </a:lnTo>
                  <a:lnTo>
                    <a:pt x="140" y="137"/>
                  </a:lnTo>
                  <a:lnTo>
                    <a:pt x="141" y="137"/>
                  </a:lnTo>
                  <a:lnTo>
                    <a:pt x="145" y="136"/>
                  </a:lnTo>
                  <a:lnTo>
                    <a:pt x="147" y="137"/>
                  </a:lnTo>
                  <a:lnTo>
                    <a:pt x="149" y="136"/>
                  </a:lnTo>
                  <a:lnTo>
                    <a:pt x="150" y="137"/>
                  </a:lnTo>
                  <a:lnTo>
                    <a:pt x="151" y="137"/>
                  </a:lnTo>
                  <a:lnTo>
                    <a:pt x="153" y="137"/>
                  </a:lnTo>
                  <a:lnTo>
                    <a:pt x="156" y="138"/>
                  </a:lnTo>
                  <a:lnTo>
                    <a:pt x="157" y="138"/>
                  </a:lnTo>
                  <a:lnTo>
                    <a:pt x="158" y="138"/>
                  </a:lnTo>
                  <a:lnTo>
                    <a:pt x="161" y="139"/>
                  </a:lnTo>
                  <a:lnTo>
                    <a:pt x="163" y="138"/>
                  </a:lnTo>
                  <a:lnTo>
                    <a:pt x="165" y="139"/>
                  </a:lnTo>
                  <a:lnTo>
                    <a:pt x="169" y="141"/>
                  </a:lnTo>
                  <a:lnTo>
                    <a:pt x="170" y="141"/>
                  </a:lnTo>
                  <a:lnTo>
                    <a:pt x="170" y="140"/>
                  </a:lnTo>
                  <a:lnTo>
                    <a:pt x="171" y="141"/>
                  </a:lnTo>
                  <a:lnTo>
                    <a:pt x="172" y="141"/>
                  </a:lnTo>
                  <a:lnTo>
                    <a:pt x="174" y="143"/>
                  </a:lnTo>
                  <a:lnTo>
                    <a:pt x="175" y="143"/>
                  </a:lnTo>
                  <a:lnTo>
                    <a:pt x="178" y="143"/>
                  </a:lnTo>
                  <a:lnTo>
                    <a:pt x="182" y="144"/>
                  </a:lnTo>
                  <a:lnTo>
                    <a:pt x="184" y="143"/>
                  </a:lnTo>
                  <a:lnTo>
                    <a:pt x="184" y="144"/>
                  </a:lnTo>
                  <a:lnTo>
                    <a:pt x="185" y="144"/>
                  </a:lnTo>
                  <a:lnTo>
                    <a:pt x="185" y="145"/>
                  </a:lnTo>
                  <a:lnTo>
                    <a:pt x="186" y="145"/>
                  </a:lnTo>
                  <a:lnTo>
                    <a:pt x="187" y="145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88" y="146"/>
                  </a:lnTo>
                  <a:lnTo>
                    <a:pt x="189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1" y="145"/>
                  </a:lnTo>
                  <a:lnTo>
                    <a:pt x="191" y="144"/>
                  </a:lnTo>
                  <a:lnTo>
                    <a:pt x="192" y="143"/>
                  </a:lnTo>
                  <a:lnTo>
                    <a:pt x="193" y="143"/>
                  </a:lnTo>
                  <a:lnTo>
                    <a:pt x="194" y="142"/>
                  </a:lnTo>
                  <a:lnTo>
                    <a:pt x="195" y="142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5" y="140"/>
                  </a:lnTo>
                  <a:lnTo>
                    <a:pt x="196" y="140"/>
                  </a:lnTo>
                  <a:lnTo>
                    <a:pt x="197" y="140"/>
                  </a:lnTo>
                  <a:lnTo>
                    <a:pt x="198" y="140"/>
                  </a:lnTo>
                  <a:lnTo>
                    <a:pt x="198" y="139"/>
                  </a:lnTo>
                  <a:lnTo>
                    <a:pt x="198" y="138"/>
                  </a:lnTo>
                  <a:lnTo>
                    <a:pt x="199" y="137"/>
                  </a:lnTo>
                  <a:lnTo>
                    <a:pt x="199" y="137"/>
                  </a:lnTo>
                  <a:lnTo>
                    <a:pt x="199" y="136"/>
                  </a:lnTo>
                  <a:lnTo>
                    <a:pt x="200" y="136"/>
                  </a:lnTo>
                  <a:lnTo>
                    <a:pt x="201" y="135"/>
                  </a:lnTo>
                  <a:lnTo>
                    <a:pt x="202" y="135"/>
                  </a:lnTo>
                  <a:lnTo>
                    <a:pt x="203" y="135"/>
                  </a:lnTo>
                  <a:lnTo>
                    <a:pt x="204" y="134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6" y="133"/>
                  </a:lnTo>
                  <a:lnTo>
                    <a:pt x="209" y="132"/>
                  </a:lnTo>
                  <a:lnTo>
                    <a:pt x="210" y="132"/>
                  </a:lnTo>
                  <a:lnTo>
                    <a:pt x="211" y="132"/>
                  </a:lnTo>
                  <a:lnTo>
                    <a:pt x="213" y="132"/>
                  </a:lnTo>
                  <a:lnTo>
                    <a:pt x="214" y="133"/>
                  </a:lnTo>
                  <a:lnTo>
                    <a:pt x="220" y="132"/>
                  </a:lnTo>
                  <a:lnTo>
                    <a:pt x="221" y="132"/>
                  </a:lnTo>
                  <a:lnTo>
                    <a:pt x="221" y="133"/>
                  </a:lnTo>
                  <a:lnTo>
                    <a:pt x="222" y="133"/>
                  </a:lnTo>
                  <a:lnTo>
                    <a:pt x="222" y="134"/>
                  </a:lnTo>
                  <a:lnTo>
                    <a:pt x="223" y="134"/>
                  </a:lnTo>
                  <a:lnTo>
                    <a:pt x="225" y="134"/>
                  </a:lnTo>
                  <a:lnTo>
                    <a:pt x="226" y="133"/>
                  </a:lnTo>
                  <a:lnTo>
                    <a:pt x="226" y="132"/>
                  </a:lnTo>
                  <a:lnTo>
                    <a:pt x="226" y="131"/>
                  </a:lnTo>
                  <a:lnTo>
                    <a:pt x="227" y="130"/>
                  </a:lnTo>
                  <a:lnTo>
                    <a:pt x="228" y="130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0" y="130"/>
                  </a:lnTo>
                  <a:lnTo>
                    <a:pt x="230" y="129"/>
                  </a:lnTo>
                  <a:lnTo>
                    <a:pt x="230" y="129"/>
                  </a:lnTo>
                  <a:lnTo>
                    <a:pt x="231" y="129"/>
                  </a:lnTo>
                  <a:lnTo>
                    <a:pt x="234" y="129"/>
                  </a:lnTo>
                  <a:lnTo>
                    <a:pt x="235" y="129"/>
                  </a:lnTo>
                  <a:lnTo>
                    <a:pt x="237" y="129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40" y="128"/>
                  </a:lnTo>
                  <a:lnTo>
                    <a:pt x="242" y="129"/>
                  </a:lnTo>
                  <a:lnTo>
                    <a:pt x="243" y="129"/>
                  </a:lnTo>
                  <a:lnTo>
                    <a:pt x="244" y="130"/>
                  </a:lnTo>
                  <a:lnTo>
                    <a:pt x="245" y="131"/>
                  </a:lnTo>
                  <a:lnTo>
                    <a:pt x="245" y="129"/>
                  </a:lnTo>
                  <a:lnTo>
                    <a:pt x="244" y="129"/>
                  </a:lnTo>
                  <a:lnTo>
                    <a:pt x="243" y="129"/>
                  </a:lnTo>
                  <a:lnTo>
                    <a:pt x="243" y="127"/>
                  </a:lnTo>
                  <a:lnTo>
                    <a:pt x="243" y="126"/>
                  </a:lnTo>
                  <a:lnTo>
                    <a:pt x="243" y="125"/>
                  </a:lnTo>
                  <a:lnTo>
                    <a:pt x="243" y="123"/>
                  </a:lnTo>
                  <a:lnTo>
                    <a:pt x="243" y="122"/>
                  </a:lnTo>
                  <a:lnTo>
                    <a:pt x="243" y="121"/>
                  </a:lnTo>
                  <a:lnTo>
                    <a:pt x="245" y="121"/>
                  </a:lnTo>
                  <a:lnTo>
                    <a:pt x="246" y="120"/>
                  </a:lnTo>
                  <a:lnTo>
                    <a:pt x="247" y="120"/>
                  </a:lnTo>
                  <a:lnTo>
                    <a:pt x="248" y="120"/>
                  </a:lnTo>
                  <a:lnTo>
                    <a:pt x="248" y="1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1" name="Freeform 415">
              <a:extLst>
                <a:ext uri="{FF2B5EF4-FFF2-40B4-BE49-F238E27FC236}">
                  <a16:creationId xmlns:a16="http://schemas.microsoft.com/office/drawing/2014/main" id="{F252E142-41DC-34D3-B8A9-6B3B184F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251" y="2697163"/>
              <a:ext cx="585787" cy="593725"/>
            </a:xfrm>
            <a:custGeom>
              <a:avLst/>
              <a:gdLst>
                <a:gd name="T0" fmla="*/ 363 w 369"/>
                <a:gd name="T1" fmla="*/ 327 h 374"/>
                <a:gd name="T2" fmla="*/ 357 w 369"/>
                <a:gd name="T3" fmla="*/ 320 h 374"/>
                <a:gd name="T4" fmla="*/ 348 w 369"/>
                <a:gd name="T5" fmla="*/ 312 h 374"/>
                <a:gd name="T6" fmla="*/ 339 w 369"/>
                <a:gd name="T7" fmla="*/ 250 h 374"/>
                <a:gd name="T8" fmla="*/ 331 w 369"/>
                <a:gd name="T9" fmla="*/ 241 h 374"/>
                <a:gd name="T10" fmla="*/ 327 w 369"/>
                <a:gd name="T11" fmla="*/ 234 h 374"/>
                <a:gd name="T12" fmla="*/ 324 w 369"/>
                <a:gd name="T13" fmla="*/ 226 h 374"/>
                <a:gd name="T14" fmla="*/ 300 w 369"/>
                <a:gd name="T15" fmla="*/ 212 h 374"/>
                <a:gd name="T16" fmla="*/ 277 w 369"/>
                <a:gd name="T17" fmla="*/ 200 h 374"/>
                <a:gd name="T18" fmla="*/ 278 w 369"/>
                <a:gd name="T19" fmla="*/ 196 h 374"/>
                <a:gd name="T20" fmla="*/ 275 w 369"/>
                <a:gd name="T21" fmla="*/ 184 h 374"/>
                <a:gd name="T22" fmla="*/ 267 w 369"/>
                <a:gd name="T23" fmla="*/ 179 h 374"/>
                <a:gd name="T24" fmla="*/ 263 w 369"/>
                <a:gd name="T25" fmla="*/ 175 h 374"/>
                <a:gd name="T26" fmla="*/ 258 w 369"/>
                <a:gd name="T27" fmla="*/ 166 h 374"/>
                <a:gd name="T28" fmla="*/ 251 w 369"/>
                <a:gd name="T29" fmla="*/ 156 h 374"/>
                <a:gd name="T30" fmla="*/ 256 w 369"/>
                <a:gd name="T31" fmla="*/ 146 h 374"/>
                <a:gd name="T32" fmla="*/ 251 w 369"/>
                <a:gd name="T33" fmla="*/ 135 h 374"/>
                <a:gd name="T34" fmla="*/ 261 w 369"/>
                <a:gd name="T35" fmla="*/ 131 h 374"/>
                <a:gd name="T36" fmla="*/ 259 w 369"/>
                <a:gd name="T37" fmla="*/ 120 h 374"/>
                <a:gd name="T38" fmla="*/ 267 w 369"/>
                <a:gd name="T39" fmla="*/ 115 h 374"/>
                <a:gd name="T40" fmla="*/ 269 w 369"/>
                <a:gd name="T41" fmla="*/ 107 h 374"/>
                <a:gd name="T42" fmla="*/ 278 w 369"/>
                <a:gd name="T43" fmla="*/ 106 h 374"/>
                <a:gd name="T44" fmla="*/ 277 w 369"/>
                <a:gd name="T45" fmla="*/ 97 h 374"/>
                <a:gd name="T46" fmla="*/ 272 w 369"/>
                <a:gd name="T47" fmla="*/ 85 h 374"/>
                <a:gd name="T48" fmla="*/ 277 w 369"/>
                <a:gd name="T49" fmla="*/ 79 h 374"/>
                <a:gd name="T50" fmla="*/ 284 w 369"/>
                <a:gd name="T51" fmla="*/ 71 h 374"/>
                <a:gd name="T52" fmla="*/ 274 w 369"/>
                <a:gd name="T53" fmla="*/ 71 h 374"/>
                <a:gd name="T54" fmla="*/ 262 w 369"/>
                <a:gd name="T55" fmla="*/ 71 h 374"/>
                <a:gd name="T56" fmla="*/ 250 w 369"/>
                <a:gd name="T57" fmla="*/ 64 h 374"/>
                <a:gd name="T58" fmla="*/ 246 w 369"/>
                <a:gd name="T59" fmla="*/ 57 h 374"/>
                <a:gd name="T60" fmla="*/ 244 w 369"/>
                <a:gd name="T61" fmla="*/ 46 h 374"/>
                <a:gd name="T62" fmla="*/ 236 w 369"/>
                <a:gd name="T63" fmla="*/ 41 h 374"/>
                <a:gd name="T64" fmla="*/ 236 w 369"/>
                <a:gd name="T65" fmla="*/ 31 h 374"/>
                <a:gd name="T66" fmla="*/ 229 w 369"/>
                <a:gd name="T67" fmla="*/ 25 h 374"/>
                <a:gd name="T68" fmla="*/ 229 w 369"/>
                <a:gd name="T69" fmla="*/ 15 h 374"/>
                <a:gd name="T70" fmla="*/ 221 w 369"/>
                <a:gd name="T71" fmla="*/ 8 h 374"/>
                <a:gd name="T72" fmla="*/ 209 w 369"/>
                <a:gd name="T73" fmla="*/ 19 h 374"/>
                <a:gd name="T74" fmla="*/ 207 w 369"/>
                <a:gd name="T75" fmla="*/ 10 h 374"/>
                <a:gd name="T76" fmla="*/ 197 w 369"/>
                <a:gd name="T77" fmla="*/ 3 h 374"/>
                <a:gd name="T78" fmla="*/ 182 w 369"/>
                <a:gd name="T79" fmla="*/ 6 h 374"/>
                <a:gd name="T80" fmla="*/ 171 w 369"/>
                <a:gd name="T81" fmla="*/ 3 h 374"/>
                <a:gd name="T82" fmla="*/ 151 w 369"/>
                <a:gd name="T83" fmla="*/ 0 h 374"/>
                <a:gd name="T84" fmla="*/ 136 w 369"/>
                <a:gd name="T85" fmla="*/ 12 h 374"/>
                <a:gd name="T86" fmla="*/ 100 w 369"/>
                <a:gd name="T87" fmla="*/ 39 h 374"/>
                <a:gd name="T88" fmla="*/ 98 w 369"/>
                <a:gd name="T89" fmla="*/ 80 h 374"/>
                <a:gd name="T90" fmla="*/ 92 w 369"/>
                <a:gd name="T91" fmla="*/ 118 h 374"/>
                <a:gd name="T92" fmla="*/ 55 w 369"/>
                <a:gd name="T93" fmla="*/ 152 h 374"/>
                <a:gd name="T94" fmla="*/ 13 w 369"/>
                <a:gd name="T95" fmla="*/ 177 h 374"/>
                <a:gd name="T96" fmla="*/ 10 w 369"/>
                <a:gd name="T97" fmla="*/ 231 h 374"/>
                <a:gd name="T98" fmla="*/ 45 w 369"/>
                <a:gd name="T99" fmla="*/ 245 h 374"/>
                <a:gd name="T100" fmla="*/ 89 w 369"/>
                <a:gd name="T101" fmla="*/ 265 h 374"/>
                <a:gd name="T102" fmla="*/ 125 w 369"/>
                <a:gd name="T103" fmla="*/ 286 h 374"/>
                <a:gd name="T104" fmla="*/ 158 w 369"/>
                <a:gd name="T105" fmla="*/ 315 h 374"/>
                <a:gd name="T106" fmla="*/ 198 w 369"/>
                <a:gd name="T107" fmla="*/ 348 h 374"/>
                <a:gd name="T108" fmla="*/ 234 w 369"/>
                <a:gd name="T109" fmla="*/ 370 h 374"/>
                <a:gd name="T110" fmla="*/ 274 w 369"/>
                <a:gd name="T111" fmla="*/ 373 h 374"/>
                <a:gd name="T112" fmla="*/ 301 w 369"/>
                <a:gd name="T113" fmla="*/ 361 h 374"/>
                <a:gd name="T114" fmla="*/ 316 w 369"/>
                <a:gd name="T115" fmla="*/ 334 h 374"/>
                <a:gd name="T116" fmla="*/ 345 w 369"/>
                <a:gd name="T117" fmla="*/ 329 h 374"/>
                <a:gd name="T118" fmla="*/ 360 w 369"/>
                <a:gd name="T119" fmla="*/ 33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9" h="374">
                  <a:moveTo>
                    <a:pt x="368" y="335"/>
                  </a:moveTo>
                  <a:lnTo>
                    <a:pt x="366" y="335"/>
                  </a:lnTo>
                  <a:lnTo>
                    <a:pt x="365" y="334"/>
                  </a:lnTo>
                  <a:lnTo>
                    <a:pt x="365" y="334"/>
                  </a:lnTo>
                  <a:lnTo>
                    <a:pt x="365" y="333"/>
                  </a:lnTo>
                  <a:lnTo>
                    <a:pt x="365" y="332"/>
                  </a:lnTo>
                  <a:lnTo>
                    <a:pt x="364" y="329"/>
                  </a:lnTo>
                  <a:lnTo>
                    <a:pt x="363" y="329"/>
                  </a:lnTo>
                  <a:lnTo>
                    <a:pt x="362" y="328"/>
                  </a:lnTo>
                  <a:lnTo>
                    <a:pt x="362" y="327"/>
                  </a:lnTo>
                  <a:lnTo>
                    <a:pt x="363" y="327"/>
                  </a:lnTo>
                  <a:lnTo>
                    <a:pt x="364" y="327"/>
                  </a:lnTo>
                  <a:lnTo>
                    <a:pt x="364" y="326"/>
                  </a:lnTo>
                  <a:lnTo>
                    <a:pt x="364" y="325"/>
                  </a:lnTo>
                  <a:lnTo>
                    <a:pt x="363" y="325"/>
                  </a:lnTo>
                  <a:lnTo>
                    <a:pt x="363" y="324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0" y="320"/>
                  </a:lnTo>
                  <a:lnTo>
                    <a:pt x="360" y="319"/>
                  </a:lnTo>
                  <a:lnTo>
                    <a:pt x="359" y="319"/>
                  </a:lnTo>
                  <a:lnTo>
                    <a:pt x="357" y="320"/>
                  </a:lnTo>
                  <a:lnTo>
                    <a:pt x="356" y="320"/>
                  </a:lnTo>
                  <a:lnTo>
                    <a:pt x="356" y="319"/>
                  </a:lnTo>
                  <a:lnTo>
                    <a:pt x="355" y="319"/>
                  </a:lnTo>
                  <a:lnTo>
                    <a:pt x="355" y="318"/>
                  </a:lnTo>
                  <a:lnTo>
                    <a:pt x="355" y="317"/>
                  </a:lnTo>
                  <a:lnTo>
                    <a:pt x="354" y="316"/>
                  </a:lnTo>
                  <a:lnTo>
                    <a:pt x="354" y="315"/>
                  </a:lnTo>
                  <a:lnTo>
                    <a:pt x="353" y="314"/>
                  </a:lnTo>
                  <a:lnTo>
                    <a:pt x="352" y="314"/>
                  </a:lnTo>
                  <a:lnTo>
                    <a:pt x="348" y="313"/>
                  </a:lnTo>
                  <a:lnTo>
                    <a:pt x="348" y="312"/>
                  </a:lnTo>
                  <a:lnTo>
                    <a:pt x="348" y="291"/>
                  </a:lnTo>
                  <a:lnTo>
                    <a:pt x="348" y="290"/>
                  </a:lnTo>
                  <a:lnTo>
                    <a:pt x="335" y="290"/>
                  </a:lnTo>
                  <a:lnTo>
                    <a:pt x="335" y="280"/>
                  </a:lnTo>
                  <a:lnTo>
                    <a:pt x="336" y="272"/>
                  </a:lnTo>
                  <a:lnTo>
                    <a:pt x="342" y="257"/>
                  </a:lnTo>
                  <a:lnTo>
                    <a:pt x="343" y="256"/>
                  </a:lnTo>
                  <a:lnTo>
                    <a:pt x="342" y="254"/>
                  </a:lnTo>
                  <a:lnTo>
                    <a:pt x="340" y="252"/>
                  </a:lnTo>
                  <a:lnTo>
                    <a:pt x="339" y="251"/>
                  </a:lnTo>
                  <a:lnTo>
                    <a:pt x="339" y="250"/>
                  </a:lnTo>
                  <a:lnTo>
                    <a:pt x="338" y="250"/>
                  </a:lnTo>
                  <a:lnTo>
                    <a:pt x="337" y="249"/>
                  </a:lnTo>
                  <a:lnTo>
                    <a:pt x="336" y="247"/>
                  </a:lnTo>
                  <a:lnTo>
                    <a:pt x="336" y="246"/>
                  </a:lnTo>
                  <a:lnTo>
                    <a:pt x="335" y="245"/>
                  </a:lnTo>
                  <a:lnTo>
                    <a:pt x="335" y="244"/>
                  </a:lnTo>
                  <a:lnTo>
                    <a:pt x="334" y="243"/>
                  </a:lnTo>
                  <a:lnTo>
                    <a:pt x="333" y="242"/>
                  </a:lnTo>
                  <a:lnTo>
                    <a:pt x="332" y="242"/>
                  </a:lnTo>
                  <a:lnTo>
                    <a:pt x="331" y="242"/>
                  </a:lnTo>
                  <a:lnTo>
                    <a:pt x="331" y="241"/>
                  </a:lnTo>
                  <a:lnTo>
                    <a:pt x="330" y="241"/>
                  </a:lnTo>
                  <a:lnTo>
                    <a:pt x="330" y="240"/>
                  </a:lnTo>
                  <a:lnTo>
                    <a:pt x="329" y="240"/>
                  </a:lnTo>
                  <a:lnTo>
                    <a:pt x="328" y="240"/>
                  </a:lnTo>
                  <a:lnTo>
                    <a:pt x="328" y="239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6"/>
                  </a:lnTo>
                  <a:lnTo>
                    <a:pt x="328" y="235"/>
                  </a:lnTo>
                  <a:lnTo>
                    <a:pt x="328" y="234"/>
                  </a:lnTo>
                  <a:lnTo>
                    <a:pt x="327" y="234"/>
                  </a:lnTo>
                  <a:lnTo>
                    <a:pt x="327" y="233"/>
                  </a:lnTo>
                  <a:lnTo>
                    <a:pt x="327" y="233"/>
                  </a:lnTo>
                  <a:lnTo>
                    <a:pt x="326" y="232"/>
                  </a:lnTo>
                  <a:lnTo>
                    <a:pt x="325" y="232"/>
                  </a:lnTo>
                  <a:lnTo>
                    <a:pt x="325" y="231"/>
                  </a:lnTo>
                  <a:lnTo>
                    <a:pt x="325" y="230"/>
                  </a:lnTo>
                  <a:lnTo>
                    <a:pt x="326" y="230"/>
                  </a:lnTo>
                  <a:lnTo>
                    <a:pt x="326" y="229"/>
                  </a:lnTo>
                  <a:lnTo>
                    <a:pt x="326" y="228"/>
                  </a:lnTo>
                  <a:lnTo>
                    <a:pt x="325" y="227"/>
                  </a:lnTo>
                  <a:lnTo>
                    <a:pt x="324" y="226"/>
                  </a:lnTo>
                  <a:lnTo>
                    <a:pt x="323" y="225"/>
                  </a:lnTo>
                  <a:lnTo>
                    <a:pt x="322" y="225"/>
                  </a:lnTo>
                  <a:lnTo>
                    <a:pt x="320" y="224"/>
                  </a:lnTo>
                  <a:lnTo>
                    <a:pt x="318" y="225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5" y="225"/>
                  </a:lnTo>
                  <a:lnTo>
                    <a:pt x="314" y="225"/>
                  </a:lnTo>
                  <a:lnTo>
                    <a:pt x="312" y="224"/>
                  </a:lnTo>
                  <a:lnTo>
                    <a:pt x="301" y="214"/>
                  </a:lnTo>
                  <a:lnTo>
                    <a:pt x="300" y="212"/>
                  </a:lnTo>
                  <a:lnTo>
                    <a:pt x="297" y="210"/>
                  </a:lnTo>
                  <a:lnTo>
                    <a:pt x="295" y="209"/>
                  </a:lnTo>
                  <a:lnTo>
                    <a:pt x="292" y="207"/>
                  </a:lnTo>
                  <a:lnTo>
                    <a:pt x="291" y="206"/>
                  </a:lnTo>
                  <a:lnTo>
                    <a:pt x="287" y="204"/>
                  </a:lnTo>
                  <a:lnTo>
                    <a:pt x="283" y="203"/>
                  </a:lnTo>
                  <a:lnTo>
                    <a:pt x="279" y="203"/>
                  </a:lnTo>
                  <a:lnTo>
                    <a:pt x="276" y="203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200"/>
                  </a:lnTo>
                  <a:lnTo>
                    <a:pt x="277" y="199"/>
                  </a:lnTo>
                  <a:lnTo>
                    <a:pt x="277" y="199"/>
                  </a:lnTo>
                  <a:lnTo>
                    <a:pt x="276" y="198"/>
                  </a:lnTo>
                  <a:lnTo>
                    <a:pt x="275" y="198"/>
                  </a:lnTo>
                  <a:lnTo>
                    <a:pt x="274" y="198"/>
                  </a:lnTo>
                  <a:lnTo>
                    <a:pt x="274" y="197"/>
                  </a:lnTo>
                  <a:lnTo>
                    <a:pt x="275" y="196"/>
                  </a:lnTo>
                  <a:lnTo>
                    <a:pt x="276" y="196"/>
                  </a:lnTo>
                  <a:lnTo>
                    <a:pt x="276" y="196"/>
                  </a:lnTo>
                  <a:lnTo>
                    <a:pt x="277" y="196"/>
                  </a:lnTo>
                  <a:lnTo>
                    <a:pt x="278" y="196"/>
                  </a:lnTo>
                  <a:lnTo>
                    <a:pt x="279" y="194"/>
                  </a:lnTo>
                  <a:lnTo>
                    <a:pt x="279" y="193"/>
                  </a:lnTo>
                  <a:lnTo>
                    <a:pt x="279" y="192"/>
                  </a:lnTo>
                  <a:lnTo>
                    <a:pt x="279" y="192"/>
                  </a:lnTo>
                  <a:lnTo>
                    <a:pt x="279" y="191"/>
                  </a:lnTo>
                  <a:lnTo>
                    <a:pt x="279" y="190"/>
                  </a:lnTo>
                  <a:lnTo>
                    <a:pt x="279" y="190"/>
                  </a:lnTo>
                  <a:lnTo>
                    <a:pt x="278" y="189"/>
                  </a:lnTo>
                  <a:lnTo>
                    <a:pt x="277" y="188"/>
                  </a:lnTo>
                  <a:lnTo>
                    <a:pt x="276" y="186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4" y="182"/>
                  </a:lnTo>
                  <a:lnTo>
                    <a:pt x="274" y="181"/>
                  </a:lnTo>
                  <a:lnTo>
                    <a:pt x="273" y="181"/>
                  </a:lnTo>
                  <a:lnTo>
                    <a:pt x="272" y="179"/>
                  </a:lnTo>
                  <a:lnTo>
                    <a:pt x="271" y="179"/>
                  </a:lnTo>
                  <a:lnTo>
                    <a:pt x="271" y="179"/>
                  </a:lnTo>
                  <a:lnTo>
                    <a:pt x="270" y="179"/>
                  </a:lnTo>
                  <a:lnTo>
                    <a:pt x="269" y="179"/>
                  </a:lnTo>
                  <a:lnTo>
                    <a:pt x="267" y="179"/>
                  </a:lnTo>
                  <a:lnTo>
                    <a:pt x="267" y="179"/>
                  </a:lnTo>
                  <a:lnTo>
                    <a:pt x="269" y="177"/>
                  </a:lnTo>
                  <a:lnTo>
                    <a:pt x="270" y="177"/>
                  </a:lnTo>
                  <a:lnTo>
                    <a:pt x="270" y="175"/>
                  </a:lnTo>
                  <a:lnTo>
                    <a:pt x="269" y="175"/>
                  </a:lnTo>
                  <a:lnTo>
                    <a:pt x="268" y="174"/>
                  </a:lnTo>
                  <a:lnTo>
                    <a:pt x="268" y="173"/>
                  </a:lnTo>
                  <a:lnTo>
                    <a:pt x="267" y="173"/>
                  </a:lnTo>
                  <a:lnTo>
                    <a:pt x="266" y="173"/>
                  </a:lnTo>
                  <a:lnTo>
                    <a:pt x="265" y="173"/>
                  </a:lnTo>
                  <a:lnTo>
                    <a:pt x="264" y="174"/>
                  </a:lnTo>
                  <a:lnTo>
                    <a:pt x="263" y="175"/>
                  </a:lnTo>
                  <a:lnTo>
                    <a:pt x="262" y="175"/>
                  </a:lnTo>
                  <a:lnTo>
                    <a:pt x="262" y="174"/>
                  </a:lnTo>
                  <a:lnTo>
                    <a:pt x="262" y="173"/>
                  </a:lnTo>
                  <a:lnTo>
                    <a:pt x="262" y="173"/>
                  </a:lnTo>
                  <a:lnTo>
                    <a:pt x="260" y="171"/>
                  </a:lnTo>
                  <a:lnTo>
                    <a:pt x="259" y="171"/>
                  </a:lnTo>
                  <a:lnTo>
                    <a:pt x="259" y="170"/>
                  </a:lnTo>
                  <a:lnTo>
                    <a:pt x="259" y="169"/>
                  </a:lnTo>
                  <a:lnTo>
                    <a:pt x="259" y="168"/>
                  </a:lnTo>
                  <a:lnTo>
                    <a:pt x="258" y="167"/>
                  </a:lnTo>
                  <a:lnTo>
                    <a:pt x="258" y="166"/>
                  </a:lnTo>
                  <a:lnTo>
                    <a:pt x="258" y="165"/>
                  </a:lnTo>
                  <a:lnTo>
                    <a:pt x="258" y="165"/>
                  </a:lnTo>
                  <a:lnTo>
                    <a:pt x="257" y="165"/>
                  </a:lnTo>
                  <a:lnTo>
                    <a:pt x="253" y="158"/>
                  </a:lnTo>
                  <a:lnTo>
                    <a:pt x="252" y="158"/>
                  </a:lnTo>
                  <a:lnTo>
                    <a:pt x="251" y="158"/>
                  </a:lnTo>
                  <a:lnTo>
                    <a:pt x="250" y="158"/>
                  </a:lnTo>
                  <a:lnTo>
                    <a:pt x="250" y="157"/>
                  </a:lnTo>
                  <a:lnTo>
                    <a:pt x="250" y="157"/>
                  </a:lnTo>
                  <a:lnTo>
                    <a:pt x="251" y="156"/>
                  </a:lnTo>
                  <a:lnTo>
                    <a:pt x="251" y="156"/>
                  </a:lnTo>
                  <a:lnTo>
                    <a:pt x="252" y="154"/>
                  </a:lnTo>
                  <a:lnTo>
                    <a:pt x="252" y="153"/>
                  </a:lnTo>
                  <a:lnTo>
                    <a:pt x="253" y="152"/>
                  </a:lnTo>
                  <a:lnTo>
                    <a:pt x="254" y="152"/>
                  </a:lnTo>
                  <a:lnTo>
                    <a:pt x="256" y="150"/>
                  </a:lnTo>
                  <a:lnTo>
                    <a:pt x="256" y="149"/>
                  </a:lnTo>
                  <a:lnTo>
                    <a:pt x="256" y="148"/>
                  </a:lnTo>
                  <a:lnTo>
                    <a:pt x="255" y="148"/>
                  </a:lnTo>
                  <a:lnTo>
                    <a:pt x="255" y="148"/>
                  </a:lnTo>
                  <a:lnTo>
                    <a:pt x="256" y="147"/>
                  </a:lnTo>
                  <a:lnTo>
                    <a:pt x="256" y="146"/>
                  </a:lnTo>
                  <a:lnTo>
                    <a:pt x="257" y="144"/>
                  </a:lnTo>
                  <a:lnTo>
                    <a:pt x="257" y="143"/>
                  </a:lnTo>
                  <a:lnTo>
                    <a:pt x="257" y="141"/>
                  </a:lnTo>
                  <a:lnTo>
                    <a:pt x="256" y="140"/>
                  </a:lnTo>
                  <a:lnTo>
                    <a:pt x="255" y="140"/>
                  </a:lnTo>
                  <a:lnTo>
                    <a:pt x="254" y="140"/>
                  </a:lnTo>
                  <a:lnTo>
                    <a:pt x="253" y="140"/>
                  </a:lnTo>
                  <a:lnTo>
                    <a:pt x="252" y="140"/>
                  </a:lnTo>
                  <a:lnTo>
                    <a:pt x="252" y="139"/>
                  </a:lnTo>
                  <a:lnTo>
                    <a:pt x="250" y="135"/>
                  </a:lnTo>
                  <a:lnTo>
                    <a:pt x="251" y="135"/>
                  </a:lnTo>
                  <a:lnTo>
                    <a:pt x="253" y="135"/>
                  </a:lnTo>
                  <a:lnTo>
                    <a:pt x="254" y="134"/>
                  </a:lnTo>
                  <a:lnTo>
                    <a:pt x="254" y="132"/>
                  </a:lnTo>
                  <a:lnTo>
                    <a:pt x="254" y="131"/>
                  </a:lnTo>
                  <a:lnTo>
                    <a:pt x="254" y="129"/>
                  </a:lnTo>
                  <a:lnTo>
                    <a:pt x="256" y="130"/>
                  </a:lnTo>
                  <a:lnTo>
                    <a:pt x="257" y="131"/>
                  </a:lnTo>
                  <a:lnTo>
                    <a:pt x="258" y="131"/>
                  </a:lnTo>
                  <a:lnTo>
                    <a:pt x="260" y="131"/>
                  </a:lnTo>
                  <a:lnTo>
                    <a:pt x="261" y="131"/>
                  </a:lnTo>
                  <a:lnTo>
                    <a:pt x="261" y="131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8"/>
                  </a:lnTo>
                  <a:lnTo>
                    <a:pt x="260" y="127"/>
                  </a:lnTo>
                  <a:lnTo>
                    <a:pt x="260" y="126"/>
                  </a:lnTo>
                  <a:lnTo>
                    <a:pt x="260" y="125"/>
                  </a:lnTo>
                  <a:lnTo>
                    <a:pt x="259" y="124"/>
                  </a:lnTo>
                  <a:lnTo>
                    <a:pt x="259" y="123"/>
                  </a:lnTo>
                  <a:lnTo>
                    <a:pt x="259" y="122"/>
                  </a:lnTo>
                  <a:lnTo>
                    <a:pt x="259" y="121"/>
                  </a:lnTo>
                  <a:lnTo>
                    <a:pt x="259" y="120"/>
                  </a:lnTo>
                  <a:lnTo>
                    <a:pt x="259" y="119"/>
                  </a:lnTo>
                  <a:lnTo>
                    <a:pt x="260" y="118"/>
                  </a:lnTo>
                  <a:lnTo>
                    <a:pt x="262" y="118"/>
                  </a:lnTo>
                  <a:lnTo>
                    <a:pt x="263" y="117"/>
                  </a:lnTo>
                  <a:lnTo>
                    <a:pt x="263" y="116"/>
                  </a:lnTo>
                  <a:lnTo>
                    <a:pt x="263" y="115"/>
                  </a:lnTo>
                  <a:lnTo>
                    <a:pt x="263" y="114"/>
                  </a:lnTo>
                  <a:lnTo>
                    <a:pt x="264" y="114"/>
                  </a:lnTo>
                  <a:lnTo>
                    <a:pt x="265" y="114"/>
                  </a:lnTo>
                  <a:lnTo>
                    <a:pt x="266" y="114"/>
                  </a:lnTo>
                  <a:lnTo>
                    <a:pt x="267" y="115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67" y="113"/>
                  </a:lnTo>
                  <a:lnTo>
                    <a:pt x="267" y="112"/>
                  </a:lnTo>
                  <a:lnTo>
                    <a:pt x="267" y="111"/>
                  </a:lnTo>
                  <a:lnTo>
                    <a:pt x="267" y="110"/>
                  </a:lnTo>
                  <a:lnTo>
                    <a:pt x="267" y="109"/>
                  </a:lnTo>
                  <a:lnTo>
                    <a:pt x="267" y="108"/>
                  </a:lnTo>
                  <a:lnTo>
                    <a:pt x="268" y="108"/>
                  </a:lnTo>
                  <a:lnTo>
                    <a:pt x="269" y="108"/>
                  </a:lnTo>
                  <a:lnTo>
                    <a:pt x="269" y="107"/>
                  </a:lnTo>
                  <a:lnTo>
                    <a:pt x="269" y="106"/>
                  </a:lnTo>
                  <a:lnTo>
                    <a:pt x="270" y="106"/>
                  </a:lnTo>
                  <a:lnTo>
                    <a:pt x="271" y="107"/>
                  </a:lnTo>
                  <a:lnTo>
                    <a:pt x="272" y="107"/>
                  </a:lnTo>
                  <a:lnTo>
                    <a:pt x="273" y="107"/>
                  </a:lnTo>
                  <a:lnTo>
                    <a:pt x="274" y="107"/>
                  </a:lnTo>
                  <a:lnTo>
                    <a:pt x="275" y="107"/>
                  </a:lnTo>
                  <a:lnTo>
                    <a:pt x="276" y="106"/>
                  </a:lnTo>
                  <a:lnTo>
                    <a:pt x="276" y="106"/>
                  </a:lnTo>
                  <a:lnTo>
                    <a:pt x="277" y="106"/>
                  </a:lnTo>
                  <a:lnTo>
                    <a:pt x="278" y="106"/>
                  </a:lnTo>
                  <a:lnTo>
                    <a:pt x="278" y="105"/>
                  </a:lnTo>
                  <a:lnTo>
                    <a:pt x="279" y="105"/>
                  </a:lnTo>
                  <a:lnTo>
                    <a:pt x="278" y="105"/>
                  </a:lnTo>
                  <a:lnTo>
                    <a:pt x="278" y="103"/>
                  </a:lnTo>
                  <a:lnTo>
                    <a:pt x="279" y="101"/>
                  </a:lnTo>
                  <a:lnTo>
                    <a:pt x="279" y="100"/>
                  </a:lnTo>
                  <a:lnTo>
                    <a:pt x="277" y="100"/>
                  </a:lnTo>
                  <a:lnTo>
                    <a:pt x="276" y="99"/>
                  </a:lnTo>
                  <a:lnTo>
                    <a:pt x="276" y="98"/>
                  </a:lnTo>
                  <a:lnTo>
                    <a:pt x="277" y="98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8" y="97"/>
                  </a:lnTo>
                  <a:lnTo>
                    <a:pt x="277" y="96"/>
                  </a:lnTo>
                  <a:lnTo>
                    <a:pt x="276" y="94"/>
                  </a:lnTo>
                  <a:lnTo>
                    <a:pt x="275" y="92"/>
                  </a:lnTo>
                  <a:lnTo>
                    <a:pt x="272" y="89"/>
                  </a:lnTo>
                  <a:lnTo>
                    <a:pt x="271" y="88"/>
                  </a:lnTo>
                  <a:lnTo>
                    <a:pt x="271" y="87"/>
                  </a:lnTo>
                  <a:lnTo>
                    <a:pt x="272" y="87"/>
                  </a:lnTo>
                  <a:lnTo>
                    <a:pt x="272" y="86"/>
                  </a:lnTo>
                  <a:lnTo>
                    <a:pt x="272" y="85"/>
                  </a:lnTo>
                  <a:lnTo>
                    <a:pt x="271" y="84"/>
                  </a:lnTo>
                  <a:lnTo>
                    <a:pt x="272" y="84"/>
                  </a:lnTo>
                  <a:lnTo>
                    <a:pt x="273" y="84"/>
                  </a:lnTo>
                  <a:lnTo>
                    <a:pt x="273" y="83"/>
                  </a:lnTo>
                  <a:lnTo>
                    <a:pt x="273" y="81"/>
                  </a:lnTo>
                  <a:lnTo>
                    <a:pt x="273" y="80"/>
                  </a:lnTo>
                  <a:lnTo>
                    <a:pt x="273" y="80"/>
                  </a:lnTo>
                  <a:lnTo>
                    <a:pt x="273" y="79"/>
                  </a:lnTo>
                  <a:lnTo>
                    <a:pt x="274" y="79"/>
                  </a:lnTo>
                  <a:lnTo>
                    <a:pt x="275" y="78"/>
                  </a:lnTo>
                  <a:lnTo>
                    <a:pt x="277" y="79"/>
                  </a:lnTo>
                  <a:lnTo>
                    <a:pt x="278" y="78"/>
                  </a:lnTo>
                  <a:lnTo>
                    <a:pt x="279" y="77"/>
                  </a:lnTo>
                  <a:lnTo>
                    <a:pt x="280" y="77"/>
                  </a:lnTo>
                  <a:lnTo>
                    <a:pt x="281" y="77"/>
                  </a:lnTo>
                  <a:lnTo>
                    <a:pt x="282" y="77"/>
                  </a:lnTo>
                  <a:lnTo>
                    <a:pt x="283" y="76"/>
                  </a:lnTo>
                  <a:lnTo>
                    <a:pt x="284" y="75"/>
                  </a:lnTo>
                  <a:lnTo>
                    <a:pt x="284" y="74"/>
                  </a:lnTo>
                  <a:lnTo>
                    <a:pt x="284" y="73"/>
                  </a:lnTo>
                  <a:lnTo>
                    <a:pt x="284" y="72"/>
                  </a:lnTo>
                  <a:lnTo>
                    <a:pt x="284" y="71"/>
                  </a:lnTo>
                  <a:lnTo>
                    <a:pt x="283" y="71"/>
                  </a:lnTo>
                  <a:lnTo>
                    <a:pt x="282" y="72"/>
                  </a:lnTo>
                  <a:lnTo>
                    <a:pt x="281" y="72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2"/>
                  </a:lnTo>
                  <a:lnTo>
                    <a:pt x="277" y="71"/>
                  </a:lnTo>
                  <a:lnTo>
                    <a:pt x="277" y="71"/>
                  </a:lnTo>
                  <a:lnTo>
                    <a:pt x="276" y="71"/>
                  </a:lnTo>
                  <a:lnTo>
                    <a:pt x="275" y="71"/>
                  </a:lnTo>
                  <a:lnTo>
                    <a:pt x="274" y="71"/>
                  </a:lnTo>
                  <a:lnTo>
                    <a:pt x="273" y="71"/>
                  </a:lnTo>
                  <a:lnTo>
                    <a:pt x="270" y="71"/>
                  </a:lnTo>
                  <a:lnTo>
                    <a:pt x="269" y="71"/>
                  </a:lnTo>
                  <a:lnTo>
                    <a:pt x="268" y="71"/>
                  </a:lnTo>
                  <a:lnTo>
                    <a:pt x="267" y="72"/>
                  </a:lnTo>
                  <a:lnTo>
                    <a:pt x="267" y="72"/>
                  </a:lnTo>
                  <a:lnTo>
                    <a:pt x="266" y="72"/>
                  </a:lnTo>
                  <a:lnTo>
                    <a:pt x="265" y="72"/>
                  </a:lnTo>
                  <a:lnTo>
                    <a:pt x="263" y="72"/>
                  </a:lnTo>
                  <a:lnTo>
                    <a:pt x="262" y="72"/>
                  </a:lnTo>
                  <a:lnTo>
                    <a:pt x="262" y="71"/>
                  </a:lnTo>
                  <a:lnTo>
                    <a:pt x="261" y="70"/>
                  </a:lnTo>
                  <a:lnTo>
                    <a:pt x="259" y="67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57" y="66"/>
                  </a:lnTo>
                  <a:lnTo>
                    <a:pt x="256" y="64"/>
                  </a:lnTo>
                  <a:lnTo>
                    <a:pt x="254" y="64"/>
                  </a:lnTo>
                  <a:lnTo>
                    <a:pt x="253" y="63"/>
                  </a:lnTo>
                  <a:lnTo>
                    <a:pt x="252" y="63"/>
                  </a:lnTo>
                  <a:lnTo>
                    <a:pt x="251" y="64"/>
                  </a:lnTo>
                  <a:lnTo>
                    <a:pt x="250" y="64"/>
                  </a:lnTo>
                  <a:lnTo>
                    <a:pt x="250" y="65"/>
                  </a:lnTo>
                  <a:lnTo>
                    <a:pt x="249" y="65"/>
                  </a:lnTo>
                  <a:lnTo>
                    <a:pt x="248" y="65"/>
                  </a:lnTo>
                  <a:lnTo>
                    <a:pt x="247" y="64"/>
                  </a:lnTo>
                  <a:lnTo>
                    <a:pt x="247" y="63"/>
                  </a:lnTo>
                  <a:lnTo>
                    <a:pt x="247" y="62"/>
                  </a:lnTo>
                  <a:lnTo>
                    <a:pt x="248" y="62"/>
                  </a:lnTo>
                  <a:lnTo>
                    <a:pt x="248" y="61"/>
                  </a:lnTo>
                  <a:lnTo>
                    <a:pt x="248" y="60"/>
                  </a:lnTo>
                  <a:lnTo>
                    <a:pt x="248" y="59"/>
                  </a:lnTo>
                  <a:lnTo>
                    <a:pt x="246" y="57"/>
                  </a:lnTo>
                  <a:lnTo>
                    <a:pt x="246" y="56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3"/>
                  </a:lnTo>
                  <a:lnTo>
                    <a:pt x="245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5" y="50"/>
                  </a:lnTo>
                  <a:lnTo>
                    <a:pt x="244" y="49"/>
                  </a:lnTo>
                  <a:lnTo>
                    <a:pt x="244" y="48"/>
                  </a:lnTo>
                  <a:lnTo>
                    <a:pt x="244" y="46"/>
                  </a:lnTo>
                  <a:lnTo>
                    <a:pt x="244" y="45"/>
                  </a:lnTo>
                  <a:lnTo>
                    <a:pt x="243" y="45"/>
                  </a:lnTo>
                  <a:lnTo>
                    <a:pt x="242" y="45"/>
                  </a:lnTo>
                  <a:lnTo>
                    <a:pt x="240" y="45"/>
                  </a:lnTo>
                  <a:lnTo>
                    <a:pt x="239" y="45"/>
                  </a:lnTo>
                  <a:lnTo>
                    <a:pt x="238" y="45"/>
                  </a:lnTo>
                  <a:lnTo>
                    <a:pt x="237" y="45"/>
                  </a:lnTo>
                  <a:lnTo>
                    <a:pt x="237" y="44"/>
                  </a:lnTo>
                  <a:lnTo>
                    <a:pt x="237" y="43"/>
                  </a:lnTo>
                  <a:lnTo>
                    <a:pt x="236" y="42"/>
                  </a:lnTo>
                  <a:lnTo>
                    <a:pt x="236" y="41"/>
                  </a:lnTo>
                  <a:lnTo>
                    <a:pt x="236" y="40"/>
                  </a:lnTo>
                  <a:lnTo>
                    <a:pt x="235" y="40"/>
                  </a:lnTo>
                  <a:lnTo>
                    <a:pt x="235" y="39"/>
                  </a:lnTo>
                  <a:lnTo>
                    <a:pt x="235" y="38"/>
                  </a:lnTo>
                  <a:lnTo>
                    <a:pt x="236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36" y="35"/>
                  </a:lnTo>
                  <a:lnTo>
                    <a:pt x="236" y="33"/>
                  </a:lnTo>
                  <a:lnTo>
                    <a:pt x="236" y="32"/>
                  </a:lnTo>
                  <a:lnTo>
                    <a:pt x="236" y="31"/>
                  </a:lnTo>
                  <a:lnTo>
                    <a:pt x="236" y="29"/>
                  </a:lnTo>
                  <a:lnTo>
                    <a:pt x="235" y="28"/>
                  </a:lnTo>
                  <a:lnTo>
                    <a:pt x="234" y="28"/>
                  </a:lnTo>
                  <a:lnTo>
                    <a:pt x="233" y="28"/>
                  </a:lnTo>
                  <a:lnTo>
                    <a:pt x="233" y="28"/>
                  </a:lnTo>
                  <a:lnTo>
                    <a:pt x="232" y="28"/>
                  </a:lnTo>
                  <a:lnTo>
                    <a:pt x="231" y="28"/>
                  </a:lnTo>
                  <a:lnTo>
                    <a:pt x="230" y="28"/>
                  </a:lnTo>
                  <a:lnTo>
                    <a:pt x="229" y="28"/>
                  </a:lnTo>
                  <a:lnTo>
                    <a:pt x="228" y="27"/>
                  </a:lnTo>
                  <a:lnTo>
                    <a:pt x="229" y="25"/>
                  </a:lnTo>
                  <a:lnTo>
                    <a:pt x="230" y="23"/>
                  </a:lnTo>
                  <a:lnTo>
                    <a:pt x="231" y="22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20"/>
                  </a:lnTo>
                  <a:lnTo>
                    <a:pt x="230" y="19"/>
                  </a:lnTo>
                  <a:lnTo>
                    <a:pt x="231" y="18"/>
                  </a:lnTo>
                  <a:lnTo>
                    <a:pt x="231" y="17"/>
                  </a:lnTo>
                  <a:lnTo>
                    <a:pt x="231" y="16"/>
                  </a:lnTo>
                  <a:lnTo>
                    <a:pt x="230" y="15"/>
                  </a:lnTo>
                  <a:lnTo>
                    <a:pt x="229" y="15"/>
                  </a:lnTo>
                  <a:lnTo>
                    <a:pt x="228" y="15"/>
                  </a:lnTo>
                  <a:lnTo>
                    <a:pt x="227" y="15"/>
                  </a:lnTo>
                  <a:lnTo>
                    <a:pt x="227" y="14"/>
                  </a:lnTo>
                  <a:lnTo>
                    <a:pt x="227" y="13"/>
                  </a:lnTo>
                  <a:lnTo>
                    <a:pt x="226" y="13"/>
                  </a:lnTo>
                  <a:lnTo>
                    <a:pt x="225" y="12"/>
                  </a:lnTo>
                  <a:lnTo>
                    <a:pt x="225" y="11"/>
                  </a:lnTo>
                  <a:lnTo>
                    <a:pt x="226" y="10"/>
                  </a:lnTo>
                  <a:lnTo>
                    <a:pt x="225" y="10"/>
                  </a:lnTo>
                  <a:lnTo>
                    <a:pt x="225" y="9"/>
                  </a:lnTo>
                  <a:lnTo>
                    <a:pt x="221" y="8"/>
                  </a:lnTo>
                  <a:lnTo>
                    <a:pt x="220" y="8"/>
                  </a:lnTo>
                  <a:lnTo>
                    <a:pt x="219" y="9"/>
                  </a:lnTo>
                  <a:lnTo>
                    <a:pt x="217" y="10"/>
                  </a:lnTo>
                  <a:lnTo>
                    <a:pt x="216" y="11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4" y="14"/>
                  </a:lnTo>
                  <a:lnTo>
                    <a:pt x="210" y="15"/>
                  </a:lnTo>
                  <a:lnTo>
                    <a:pt x="210" y="16"/>
                  </a:lnTo>
                  <a:lnTo>
                    <a:pt x="209" y="18"/>
                  </a:lnTo>
                  <a:lnTo>
                    <a:pt x="209" y="19"/>
                  </a:lnTo>
                  <a:lnTo>
                    <a:pt x="208" y="19"/>
                  </a:lnTo>
                  <a:lnTo>
                    <a:pt x="207" y="19"/>
                  </a:lnTo>
                  <a:lnTo>
                    <a:pt x="207" y="18"/>
                  </a:lnTo>
                  <a:lnTo>
                    <a:pt x="206" y="18"/>
                  </a:lnTo>
                  <a:lnTo>
                    <a:pt x="205" y="14"/>
                  </a:lnTo>
                  <a:lnTo>
                    <a:pt x="204" y="12"/>
                  </a:lnTo>
                  <a:lnTo>
                    <a:pt x="204" y="11"/>
                  </a:lnTo>
                  <a:lnTo>
                    <a:pt x="205" y="11"/>
                  </a:lnTo>
                  <a:lnTo>
                    <a:pt x="205" y="10"/>
                  </a:lnTo>
                  <a:lnTo>
                    <a:pt x="206" y="10"/>
                  </a:lnTo>
                  <a:lnTo>
                    <a:pt x="207" y="10"/>
                  </a:lnTo>
                  <a:lnTo>
                    <a:pt x="207" y="9"/>
                  </a:lnTo>
                  <a:lnTo>
                    <a:pt x="207" y="8"/>
                  </a:lnTo>
                  <a:lnTo>
                    <a:pt x="207" y="7"/>
                  </a:lnTo>
                  <a:lnTo>
                    <a:pt x="207" y="6"/>
                  </a:lnTo>
                  <a:lnTo>
                    <a:pt x="206" y="5"/>
                  </a:lnTo>
                  <a:lnTo>
                    <a:pt x="205" y="5"/>
                  </a:lnTo>
                  <a:lnTo>
                    <a:pt x="204" y="4"/>
                  </a:lnTo>
                  <a:lnTo>
                    <a:pt x="200" y="3"/>
                  </a:lnTo>
                  <a:lnTo>
                    <a:pt x="199" y="3"/>
                  </a:lnTo>
                  <a:lnTo>
                    <a:pt x="199" y="3"/>
                  </a:lnTo>
                  <a:lnTo>
                    <a:pt x="197" y="3"/>
                  </a:lnTo>
                  <a:lnTo>
                    <a:pt x="195" y="3"/>
                  </a:lnTo>
                  <a:lnTo>
                    <a:pt x="194" y="5"/>
                  </a:lnTo>
                  <a:lnTo>
                    <a:pt x="193" y="6"/>
                  </a:lnTo>
                  <a:lnTo>
                    <a:pt x="191" y="6"/>
                  </a:lnTo>
                  <a:lnTo>
                    <a:pt x="191" y="7"/>
                  </a:lnTo>
                  <a:lnTo>
                    <a:pt x="190" y="6"/>
                  </a:lnTo>
                  <a:lnTo>
                    <a:pt x="189" y="6"/>
                  </a:lnTo>
                  <a:lnTo>
                    <a:pt x="188" y="6"/>
                  </a:lnTo>
                  <a:lnTo>
                    <a:pt x="187" y="6"/>
                  </a:lnTo>
                  <a:lnTo>
                    <a:pt x="183" y="6"/>
                  </a:lnTo>
                  <a:lnTo>
                    <a:pt x="182" y="6"/>
                  </a:lnTo>
                  <a:lnTo>
                    <a:pt x="181" y="6"/>
                  </a:lnTo>
                  <a:lnTo>
                    <a:pt x="180" y="5"/>
                  </a:lnTo>
                  <a:lnTo>
                    <a:pt x="179" y="5"/>
                  </a:lnTo>
                  <a:lnTo>
                    <a:pt x="178" y="6"/>
                  </a:lnTo>
                  <a:lnTo>
                    <a:pt x="177" y="6"/>
                  </a:lnTo>
                  <a:lnTo>
                    <a:pt x="175" y="4"/>
                  </a:lnTo>
                  <a:lnTo>
                    <a:pt x="174" y="3"/>
                  </a:lnTo>
                  <a:lnTo>
                    <a:pt x="173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1" y="3"/>
                  </a:lnTo>
                  <a:lnTo>
                    <a:pt x="170" y="3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1"/>
                  </a:lnTo>
                  <a:lnTo>
                    <a:pt x="159" y="2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2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2"/>
                  </a:lnTo>
                  <a:lnTo>
                    <a:pt x="148" y="2"/>
                  </a:lnTo>
                  <a:lnTo>
                    <a:pt x="144" y="8"/>
                  </a:lnTo>
                  <a:lnTo>
                    <a:pt x="143" y="10"/>
                  </a:lnTo>
                  <a:lnTo>
                    <a:pt x="143" y="11"/>
                  </a:lnTo>
                  <a:lnTo>
                    <a:pt x="140" y="11"/>
                  </a:lnTo>
                  <a:lnTo>
                    <a:pt x="137" y="11"/>
                  </a:lnTo>
                  <a:lnTo>
                    <a:pt x="135" y="11"/>
                  </a:lnTo>
                  <a:lnTo>
                    <a:pt x="136" y="12"/>
                  </a:lnTo>
                  <a:lnTo>
                    <a:pt x="136" y="13"/>
                  </a:lnTo>
                  <a:lnTo>
                    <a:pt x="136" y="14"/>
                  </a:lnTo>
                  <a:lnTo>
                    <a:pt x="135" y="15"/>
                  </a:lnTo>
                  <a:lnTo>
                    <a:pt x="132" y="18"/>
                  </a:lnTo>
                  <a:lnTo>
                    <a:pt x="129" y="21"/>
                  </a:lnTo>
                  <a:lnTo>
                    <a:pt x="122" y="29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4" y="37"/>
                  </a:lnTo>
                  <a:lnTo>
                    <a:pt x="103" y="39"/>
                  </a:lnTo>
                  <a:lnTo>
                    <a:pt x="100" y="39"/>
                  </a:lnTo>
                  <a:lnTo>
                    <a:pt x="99" y="40"/>
                  </a:lnTo>
                  <a:lnTo>
                    <a:pt x="98" y="41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61"/>
                  </a:lnTo>
                  <a:lnTo>
                    <a:pt x="93" y="62"/>
                  </a:lnTo>
                  <a:lnTo>
                    <a:pt x="94" y="64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98" y="73"/>
                  </a:lnTo>
                  <a:lnTo>
                    <a:pt x="98" y="80"/>
                  </a:lnTo>
                  <a:lnTo>
                    <a:pt x="97" y="81"/>
                  </a:lnTo>
                  <a:lnTo>
                    <a:pt x="97" y="83"/>
                  </a:lnTo>
                  <a:lnTo>
                    <a:pt x="96" y="85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3" y="93"/>
                  </a:lnTo>
                  <a:lnTo>
                    <a:pt x="92" y="99"/>
                  </a:lnTo>
                  <a:lnTo>
                    <a:pt x="91" y="102"/>
                  </a:lnTo>
                  <a:lnTo>
                    <a:pt x="91" y="103"/>
                  </a:lnTo>
                  <a:lnTo>
                    <a:pt x="91" y="111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1" y="121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3" y="138"/>
                  </a:lnTo>
                  <a:lnTo>
                    <a:pt x="82" y="138"/>
                  </a:lnTo>
                  <a:lnTo>
                    <a:pt x="72" y="140"/>
                  </a:lnTo>
                  <a:lnTo>
                    <a:pt x="67" y="144"/>
                  </a:lnTo>
                  <a:lnTo>
                    <a:pt x="63" y="147"/>
                  </a:lnTo>
                  <a:lnTo>
                    <a:pt x="59" y="149"/>
                  </a:lnTo>
                  <a:lnTo>
                    <a:pt x="55" y="152"/>
                  </a:lnTo>
                  <a:lnTo>
                    <a:pt x="54" y="153"/>
                  </a:lnTo>
                  <a:lnTo>
                    <a:pt x="50" y="155"/>
                  </a:lnTo>
                  <a:lnTo>
                    <a:pt x="46" y="157"/>
                  </a:lnTo>
                  <a:lnTo>
                    <a:pt x="43" y="159"/>
                  </a:lnTo>
                  <a:lnTo>
                    <a:pt x="38" y="162"/>
                  </a:lnTo>
                  <a:lnTo>
                    <a:pt x="34" y="165"/>
                  </a:lnTo>
                  <a:lnTo>
                    <a:pt x="29" y="167"/>
                  </a:lnTo>
                  <a:lnTo>
                    <a:pt x="25" y="169"/>
                  </a:lnTo>
                  <a:lnTo>
                    <a:pt x="21" y="172"/>
                  </a:lnTo>
                  <a:lnTo>
                    <a:pt x="18" y="174"/>
                  </a:lnTo>
                  <a:lnTo>
                    <a:pt x="13" y="177"/>
                  </a:lnTo>
                  <a:lnTo>
                    <a:pt x="9" y="179"/>
                  </a:lnTo>
                  <a:lnTo>
                    <a:pt x="4" y="182"/>
                  </a:lnTo>
                  <a:lnTo>
                    <a:pt x="0" y="184"/>
                  </a:lnTo>
                  <a:lnTo>
                    <a:pt x="2" y="190"/>
                  </a:lnTo>
                  <a:lnTo>
                    <a:pt x="4" y="197"/>
                  </a:lnTo>
                  <a:lnTo>
                    <a:pt x="5" y="201"/>
                  </a:lnTo>
                  <a:lnTo>
                    <a:pt x="7" y="208"/>
                  </a:lnTo>
                  <a:lnTo>
                    <a:pt x="9" y="215"/>
                  </a:lnTo>
                  <a:lnTo>
                    <a:pt x="12" y="224"/>
                  </a:lnTo>
                  <a:lnTo>
                    <a:pt x="8" y="225"/>
                  </a:lnTo>
                  <a:lnTo>
                    <a:pt x="10" y="231"/>
                  </a:lnTo>
                  <a:lnTo>
                    <a:pt x="11" y="232"/>
                  </a:lnTo>
                  <a:lnTo>
                    <a:pt x="18" y="230"/>
                  </a:lnTo>
                  <a:lnTo>
                    <a:pt x="19" y="231"/>
                  </a:lnTo>
                  <a:lnTo>
                    <a:pt x="20" y="232"/>
                  </a:lnTo>
                  <a:lnTo>
                    <a:pt x="21" y="235"/>
                  </a:lnTo>
                  <a:lnTo>
                    <a:pt x="20" y="236"/>
                  </a:lnTo>
                  <a:lnTo>
                    <a:pt x="15" y="241"/>
                  </a:lnTo>
                  <a:lnTo>
                    <a:pt x="22" y="242"/>
                  </a:lnTo>
                  <a:lnTo>
                    <a:pt x="29" y="243"/>
                  </a:lnTo>
                  <a:lnTo>
                    <a:pt x="38" y="244"/>
                  </a:lnTo>
                  <a:lnTo>
                    <a:pt x="45" y="245"/>
                  </a:lnTo>
                  <a:lnTo>
                    <a:pt x="47" y="246"/>
                  </a:lnTo>
                  <a:lnTo>
                    <a:pt x="61" y="249"/>
                  </a:lnTo>
                  <a:lnTo>
                    <a:pt x="63" y="249"/>
                  </a:lnTo>
                  <a:lnTo>
                    <a:pt x="64" y="250"/>
                  </a:lnTo>
                  <a:lnTo>
                    <a:pt x="69" y="253"/>
                  </a:lnTo>
                  <a:lnTo>
                    <a:pt x="72" y="255"/>
                  </a:lnTo>
                  <a:lnTo>
                    <a:pt x="75" y="257"/>
                  </a:lnTo>
                  <a:lnTo>
                    <a:pt x="79" y="259"/>
                  </a:lnTo>
                  <a:lnTo>
                    <a:pt x="82" y="261"/>
                  </a:lnTo>
                  <a:lnTo>
                    <a:pt x="86" y="263"/>
                  </a:lnTo>
                  <a:lnTo>
                    <a:pt x="89" y="265"/>
                  </a:lnTo>
                  <a:lnTo>
                    <a:pt x="91" y="267"/>
                  </a:lnTo>
                  <a:lnTo>
                    <a:pt x="95" y="268"/>
                  </a:lnTo>
                  <a:lnTo>
                    <a:pt x="98" y="270"/>
                  </a:lnTo>
                  <a:lnTo>
                    <a:pt x="102" y="273"/>
                  </a:lnTo>
                  <a:lnTo>
                    <a:pt x="106" y="275"/>
                  </a:lnTo>
                  <a:lnTo>
                    <a:pt x="108" y="276"/>
                  </a:lnTo>
                  <a:lnTo>
                    <a:pt x="111" y="279"/>
                  </a:lnTo>
                  <a:lnTo>
                    <a:pt x="114" y="281"/>
                  </a:lnTo>
                  <a:lnTo>
                    <a:pt x="118" y="283"/>
                  </a:lnTo>
                  <a:lnTo>
                    <a:pt x="122" y="284"/>
                  </a:lnTo>
                  <a:lnTo>
                    <a:pt x="125" y="286"/>
                  </a:lnTo>
                  <a:lnTo>
                    <a:pt x="128" y="288"/>
                  </a:lnTo>
                  <a:lnTo>
                    <a:pt x="131" y="291"/>
                  </a:lnTo>
                  <a:lnTo>
                    <a:pt x="133" y="294"/>
                  </a:lnTo>
                  <a:lnTo>
                    <a:pt x="137" y="297"/>
                  </a:lnTo>
                  <a:lnTo>
                    <a:pt x="140" y="300"/>
                  </a:lnTo>
                  <a:lnTo>
                    <a:pt x="144" y="303"/>
                  </a:lnTo>
                  <a:lnTo>
                    <a:pt x="148" y="306"/>
                  </a:lnTo>
                  <a:lnTo>
                    <a:pt x="150" y="309"/>
                  </a:lnTo>
                  <a:lnTo>
                    <a:pt x="151" y="310"/>
                  </a:lnTo>
                  <a:lnTo>
                    <a:pt x="154" y="312"/>
                  </a:lnTo>
                  <a:lnTo>
                    <a:pt x="158" y="315"/>
                  </a:lnTo>
                  <a:lnTo>
                    <a:pt x="162" y="318"/>
                  </a:lnTo>
                  <a:lnTo>
                    <a:pt x="165" y="321"/>
                  </a:lnTo>
                  <a:lnTo>
                    <a:pt x="169" y="324"/>
                  </a:lnTo>
                  <a:lnTo>
                    <a:pt x="172" y="327"/>
                  </a:lnTo>
                  <a:lnTo>
                    <a:pt x="175" y="329"/>
                  </a:lnTo>
                  <a:lnTo>
                    <a:pt x="180" y="333"/>
                  </a:lnTo>
                  <a:lnTo>
                    <a:pt x="184" y="336"/>
                  </a:lnTo>
                  <a:lnTo>
                    <a:pt x="189" y="340"/>
                  </a:lnTo>
                  <a:lnTo>
                    <a:pt x="191" y="342"/>
                  </a:lnTo>
                  <a:lnTo>
                    <a:pt x="193" y="344"/>
                  </a:lnTo>
                  <a:lnTo>
                    <a:pt x="198" y="348"/>
                  </a:lnTo>
                  <a:lnTo>
                    <a:pt x="202" y="351"/>
                  </a:lnTo>
                  <a:lnTo>
                    <a:pt x="207" y="354"/>
                  </a:lnTo>
                  <a:lnTo>
                    <a:pt x="210" y="357"/>
                  </a:lnTo>
                  <a:lnTo>
                    <a:pt x="214" y="360"/>
                  </a:lnTo>
                  <a:lnTo>
                    <a:pt x="216" y="363"/>
                  </a:lnTo>
                  <a:lnTo>
                    <a:pt x="220" y="366"/>
                  </a:lnTo>
                  <a:lnTo>
                    <a:pt x="224" y="369"/>
                  </a:lnTo>
                  <a:lnTo>
                    <a:pt x="225" y="369"/>
                  </a:lnTo>
                  <a:lnTo>
                    <a:pt x="228" y="370"/>
                  </a:lnTo>
                  <a:lnTo>
                    <a:pt x="231" y="370"/>
                  </a:lnTo>
                  <a:lnTo>
                    <a:pt x="234" y="370"/>
                  </a:lnTo>
                  <a:lnTo>
                    <a:pt x="236" y="370"/>
                  </a:lnTo>
                  <a:lnTo>
                    <a:pt x="240" y="370"/>
                  </a:lnTo>
                  <a:lnTo>
                    <a:pt x="243" y="370"/>
                  </a:lnTo>
                  <a:lnTo>
                    <a:pt x="248" y="371"/>
                  </a:lnTo>
                  <a:lnTo>
                    <a:pt x="251" y="371"/>
                  </a:lnTo>
                  <a:lnTo>
                    <a:pt x="256" y="372"/>
                  </a:lnTo>
                  <a:lnTo>
                    <a:pt x="259" y="372"/>
                  </a:lnTo>
                  <a:lnTo>
                    <a:pt x="263" y="372"/>
                  </a:lnTo>
                  <a:lnTo>
                    <a:pt x="267" y="372"/>
                  </a:lnTo>
                  <a:lnTo>
                    <a:pt x="271" y="372"/>
                  </a:lnTo>
                  <a:lnTo>
                    <a:pt x="274" y="373"/>
                  </a:lnTo>
                  <a:lnTo>
                    <a:pt x="276" y="373"/>
                  </a:lnTo>
                  <a:lnTo>
                    <a:pt x="279" y="373"/>
                  </a:lnTo>
                  <a:lnTo>
                    <a:pt x="282" y="373"/>
                  </a:lnTo>
                  <a:lnTo>
                    <a:pt x="286" y="374"/>
                  </a:lnTo>
                  <a:lnTo>
                    <a:pt x="288" y="373"/>
                  </a:lnTo>
                  <a:lnTo>
                    <a:pt x="289" y="373"/>
                  </a:lnTo>
                  <a:lnTo>
                    <a:pt x="291" y="373"/>
                  </a:lnTo>
                  <a:lnTo>
                    <a:pt x="293" y="372"/>
                  </a:lnTo>
                  <a:lnTo>
                    <a:pt x="294" y="372"/>
                  </a:lnTo>
                  <a:lnTo>
                    <a:pt x="300" y="365"/>
                  </a:lnTo>
                  <a:lnTo>
                    <a:pt x="301" y="361"/>
                  </a:lnTo>
                  <a:lnTo>
                    <a:pt x="304" y="359"/>
                  </a:lnTo>
                  <a:lnTo>
                    <a:pt x="304" y="358"/>
                  </a:lnTo>
                  <a:lnTo>
                    <a:pt x="306" y="354"/>
                  </a:lnTo>
                  <a:lnTo>
                    <a:pt x="309" y="351"/>
                  </a:lnTo>
                  <a:lnTo>
                    <a:pt x="310" y="349"/>
                  </a:lnTo>
                  <a:lnTo>
                    <a:pt x="310" y="348"/>
                  </a:lnTo>
                  <a:lnTo>
                    <a:pt x="310" y="347"/>
                  </a:lnTo>
                  <a:lnTo>
                    <a:pt x="310" y="346"/>
                  </a:lnTo>
                  <a:lnTo>
                    <a:pt x="311" y="344"/>
                  </a:lnTo>
                  <a:lnTo>
                    <a:pt x="315" y="336"/>
                  </a:lnTo>
                  <a:lnTo>
                    <a:pt x="316" y="334"/>
                  </a:lnTo>
                  <a:lnTo>
                    <a:pt x="318" y="332"/>
                  </a:lnTo>
                  <a:lnTo>
                    <a:pt x="324" y="329"/>
                  </a:lnTo>
                  <a:lnTo>
                    <a:pt x="326" y="329"/>
                  </a:lnTo>
                  <a:lnTo>
                    <a:pt x="335" y="329"/>
                  </a:lnTo>
                  <a:lnTo>
                    <a:pt x="338" y="329"/>
                  </a:lnTo>
                  <a:lnTo>
                    <a:pt x="345" y="334"/>
                  </a:lnTo>
                  <a:lnTo>
                    <a:pt x="345" y="333"/>
                  </a:lnTo>
                  <a:lnTo>
                    <a:pt x="345" y="332"/>
                  </a:lnTo>
                  <a:lnTo>
                    <a:pt x="345" y="331"/>
                  </a:lnTo>
                  <a:lnTo>
                    <a:pt x="345" y="330"/>
                  </a:lnTo>
                  <a:lnTo>
                    <a:pt x="345" y="329"/>
                  </a:lnTo>
                  <a:lnTo>
                    <a:pt x="346" y="329"/>
                  </a:lnTo>
                  <a:lnTo>
                    <a:pt x="346" y="331"/>
                  </a:lnTo>
                  <a:lnTo>
                    <a:pt x="346" y="332"/>
                  </a:lnTo>
                  <a:lnTo>
                    <a:pt x="346" y="333"/>
                  </a:lnTo>
                  <a:lnTo>
                    <a:pt x="349" y="332"/>
                  </a:lnTo>
                  <a:lnTo>
                    <a:pt x="351" y="331"/>
                  </a:lnTo>
                  <a:lnTo>
                    <a:pt x="352" y="331"/>
                  </a:lnTo>
                  <a:lnTo>
                    <a:pt x="354" y="332"/>
                  </a:lnTo>
                  <a:lnTo>
                    <a:pt x="356" y="332"/>
                  </a:lnTo>
                  <a:lnTo>
                    <a:pt x="358" y="334"/>
                  </a:lnTo>
                  <a:lnTo>
                    <a:pt x="360" y="334"/>
                  </a:lnTo>
                  <a:lnTo>
                    <a:pt x="361" y="336"/>
                  </a:lnTo>
                  <a:lnTo>
                    <a:pt x="364" y="336"/>
                  </a:lnTo>
                  <a:lnTo>
                    <a:pt x="367" y="336"/>
                  </a:lnTo>
                  <a:lnTo>
                    <a:pt x="369" y="336"/>
                  </a:lnTo>
                  <a:lnTo>
                    <a:pt x="369" y="336"/>
                  </a:lnTo>
                  <a:lnTo>
                    <a:pt x="368" y="336"/>
                  </a:lnTo>
                  <a:lnTo>
                    <a:pt x="368" y="33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2" name="Freeform 416">
              <a:extLst>
                <a:ext uri="{FF2B5EF4-FFF2-40B4-BE49-F238E27FC236}">
                  <a16:creationId xmlns:a16="http://schemas.microsoft.com/office/drawing/2014/main" id="{1EB20F51-9EE2-D54D-BDFC-F1F20F31A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1" y="2587626"/>
              <a:ext cx="4762" cy="3175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2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1 w 3"/>
                <a:gd name="T15" fmla="*/ 2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3" name="Freeform 417">
              <a:extLst>
                <a:ext uri="{FF2B5EF4-FFF2-40B4-BE49-F238E27FC236}">
                  <a16:creationId xmlns:a16="http://schemas.microsoft.com/office/drawing/2014/main" id="{01D997B9-1EDF-A236-B81F-4552CA67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2652713"/>
              <a:ext cx="6350" cy="3175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1 w 4"/>
                <a:gd name="T7" fmla="*/ 2 h 2"/>
                <a:gd name="T8" fmla="*/ 1 w 4"/>
                <a:gd name="T9" fmla="*/ 1 h 2"/>
                <a:gd name="T10" fmla="*/ 2 w 4"/>
                <a:gd name="T11" fmla="*/ 2 h 2"/>
                <a:gd name="T12" fmla="*/ 3 w 4"/>
                <a:gd name="T13" fmla="*/ 2 h 2"/>
                <a:gd name="T14" fmla="*/ 4 w 4"/>
                <a:gd name="T15" fmla="*/ 1 h 2"/>
                <a:gd name="T16" fmla="*/ 3 w 4"/>
                <a:gd name="T17" fmla="*/ 1 h 2"/>
                <a:gd name="T18" fmla="*/ 2 w 4"/>
                <a:gd name="T19" fmla="*/ 1 h 2"/>
                <a:gd name="T20" fmla="*/ 2 w 4"/>
                <a:gd name="T21" fmla="*/ 0 h 2"/>
                <a:gd name="T22" fmla="*/ 1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4" name="Rectangle 418">
              <a:extLst>
                <a:ext uri="{FF2B5EF4-FFF2-40B4-BE49-F238E27FC236}">
                  <a16:creationId xmlns:a16="http://schemas.microsoft.com/office/drawing/2014/main" id="{E43409BC-2EE1-0E7D-2C07-C2E7C2025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438" y="2809876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5" name="Freeform 419">
              <a:extLst>
                <a:ext uri="{FF2B5EF4-FFF2-40B4-BE49-F238E27FC236}">
                  <a16:creationId xmlns:a16="http://schemas.microsoft.com/office/drawing/2014/main" id="{6C534E3A-6864-588C-9BDB-604ADB9DD3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9788" y="1909763"/>
              <a:ext cx="712787" cy="746125"/>
            </a:xfrm>
            <a:custGeom>
              <a:avLst/>
              <a:gdLst>
                <a:gd name="T0" fmla="*/ 259 w 449"/>
                <a:gd name="T1" fmla="*/ 60 h 470"/>
                <a:gd name="T2" fmla="*/ 255 w 449"/>
                <a:gd name="T3" fmla="*/ 45 h 470"/>
                <a:gd name="T4" fmla="*/ 257 w 449"/>
                <a:gd name="T5" fmla="*/ 29 h 470"/>
                <a:gd name="T6" fmla="*/ 214 w 449"/>
                <a:gd name="T7" fmla="*/ 17 h 470"/>
                <a:gd name="T8" fmla="*/ 212 w 449"/>
                <a:gd name="T9" fmla="*/ 1 h 470"/>
                <a:gd name="T10" fmla="*/ 182 w 449"/>
                <a:gd name="T11" fmla="*/ 5 h 470"/>
                <a:gd name="T12" fmla="*/ 158 w 449"/>
                <a:gd name="T13" fmla="*/ 16 h 470"/>
                <a:gd name="T14" fmla="*/ 143 w 449"/>
                <a:gd name="T15" fmla="*/ 24 h 470"/>
                <a:gd name="T16" fmla="*/ 129 w 449"/>
                <a:gd name="T17" fmla="*/ 31 h 470"/>
                <a:gd name="T18" fmla="*/ 129 w 449"/>
                <a:gd name="T19" fmla="*/ 46 h 470"/>
                <a:gd name="T20" fmla="*/ 108 w 449"/>
                <a:gd name="T21" fmla="*/ 38 h 470"/>
                <a:gd name="T22" fmla="*/ 97 w 449"/>
                <a:gd name="T23" fmla="*/ 49 h 470"/>
                <a:gd name="T24" fmla="*/ 87 w 449"/>
                <a:gd name="T25" fmla="*/ 66 h 470"/>
                <a:gd name="T26" fmla="*/ 69 w 449"/>
                <a:gd name="T27" fmla="*/ 46 h 470"/>
                <a:gd name="T28" fmla="*/ 57 w 449"/>
                <a:gd name="T29" fmla="*/ 46 h 470"/>
                <a:gd name="T30" fmla="*/ 42 w 449"/>
                <a:gd name="T31" fmla="*/ 64 h 470"/>
                <a:gd name="T32" fmla="*/ 13 w 449"/>
                <a:gd name="T33" fmla="*/ 67 h 470"/>
                <a:gd name="T34" fmla="*/ 14 w 449"/>
                <a:gd name="T35" fmla="*/ 85 h 470"/>
                <a:gd name="T36" fmla="*/ 10 w 449"/>
                <a:gd name="T37" fmla="*/ 104 h 470"/>
                <a:gd name="T38" fmla="*/ 10 w 449"/>
                <a:gd name="T39" fmla="*/ 121 h 470"/>
                <a:gd name="T40" fmla="*/ 9 w 449"/>
                <a:gd name="T41" fmla="*/ 140 h 470"/>
                <a:gd name="T42" fmla="*/ 27 w 449"/>
                <a:gd name="T43" fmla="*/ 157 h 470"/>
                <a:gd name="T44" fmla="*/ 34 w 449"/>
                <a:gd name="T45" fmla="*/ 177 h 470"/>
                <a:gd name="T46" fmla="*/ 65 w 449"/>
                <a:gd name="T47" fmla="*/ 157 h 470"/>
                <a:gd name="T48" fmla="*/ 88 w 449"/>
                <a:gd name="T49" fmla="*/ 144 h 470"/>
                <a:gd name="T50" fmla="*/ 113 w 449"/>
                <a:gd name="T51" fmla="*/ 157 h 470"/>
                <a:gd name="T52" fmla="*/ 131 w 449"/>
                <a:gd name="T53" fmla="*/ 164 h 470"/>
                <a:gd name="T54" fmla="*/ 146 w 449"/>
                <a:gd name="T55" fmla="*/ 218 h 470"/>
                <a:gd name="T56" fmla="*/ 169 w 449"/>
                <a:gd name="T57" fmla="*/ 239 h 470"/>
                <a:gd name="T58" fmla="*/ 176 w 449"/>
                <a:gd name="T59" fmla="*/ 247 h 470"/>
                <a:gd name="T60" fmla="*/ 203 w 449"/>
                <a:gd name="T61" fmla="*/ 268 h 470"/>
                <a:gd name="T62" fmla="*/ 232 w 449"/>
                <a:gd name="T63" fmla="*/ 298 h 470"/>
                <a:gd name="T64" fmla="*/ 265 w 449"/>
                <a:gd name="T65" fmla="*/ 306 h 470"/>
                <a:gd name="T66" fmla="*/ 287 w 449"/>
                <a:gd name="T67" fmla="*/ 328 h 470"/>
                <a:gd name="T68" fmla="*/ 295 w 449"/>
                <a:gd name="T69" fmla="*/ 338 h 470"/>
                <a:gd name="T70" fmla="*/ 314 w 449"/>
                <a:gd name="T71" fmla="*/ 354 h 470"/>
                <a:gd name="T72" fmla="*/ 329 w 449"/>
                <a:gd name="T73" fmla="*/ 367 h 470"/>
                <a:gd name="T74" fmla="*/ 348 w 449"/>
                <a:gd name="T75" fmla="*/ 388 h 470"/>
                <a:gd name="T76" fmla="*/ 354 w 449"/>
                <a:gd name="T77" fmla="*/ 430 h 470"/>
                <a:gd name="T78" fmla="*/ 339 w 449"/>
                <a:gd name="T79" fmla="*/ 461 h 470"/>
                <a:gd name="T80" fmla="*/ 372 w 449"/>
                <a:gd name="T81" fmla="*/ 449 h 470"/>
                <a:gd name="T82" fmla="*/ 392 w 449"/>
                <a:gd name="T83" fmla="*/ 421 h 470"/>
                <a:gd name="T84" fmla="*/ 398 w 449"/>
                <a:gd name="T85" fmla="*/ 397 h 470"/>
                <a:gd name="T86" fmla="*/ 373 w 449"/>
                <a:gd name="T87" fmla="*/ 378 h 470"/>
                <a:gd name="T88" fmla="*/ 399 w 449"/>
                <a:gd name="T89" fmla="*/ 345 h 470"/>
                <a:gd name="T90" fmla="*/ 424 w 449"/>
                <a:gd name="T91" fmla="*/ 354 h 470"/>
                <a:gd name="T92" fmla="*/ 437 w 449"/>
                <a:gd name="T93" fmla="*/ 376 h 470"/>
                <a:gd name="T94" fmla="*/ 449 w 449"/>
                <a:gd name="T95" fmla="*/ 362 h 470"/>
                <a:gd name="T96" fmla="*/ 411 w 449"/>
                <a:gd name="T97" fmla="*/ 328 h 470"/>
                <a:gd name="T98" fmla="*/ 351 w 449"/>
                <a:gd name="T99" fmla="*/ 294 h 470"/>
                <a:gd name="T100" fmla="*/ 327 w 449"/>
                <a:gd name="T101" fmla="*/ 272 h 470"/>
                <a:gd name="T102" fmla="*/ 292 w 449"/>
                <a:gd name="T103" fmla="*/ 249 h 470"/>
                <a:gd name="T104" fmla="*/ 262 w 449"/>
                <a:gd name="T105" fmla="*/ 186 h 470"/>
                <a:gd name="T106" fmla="*/ 219 w 449"/>
                <a:gd name="T107" fmla="*/ 155 h 470"/>
                <a:gd name="T108" fmla="*/ 218 w 449"/>
                <a:gd name="T109" fmla="*/ 124 h 470"/>
                <a:gd name="T110" fmla="*/ 223 w 449"/>
                <a:gd name="T111" fmla="*/ 115 h 470"/>
                <a:gd name="T112" fmla="*/ 216 w 449"/>
                <a:gd name="T113" fmla="*/ 106 h 470"/>
                <a:gd name="T114" fmla="*/ 212 w 449"/>
                <a:gd name="T115" fmla="*/ 95 h 470"/>
                <a:gd name="T116" fmla="*/ 220 w 449"/>
                <a:gd name="T117" fmla="*/ 85 h 470"/>
                <a:gd name="T118" fmla="*/ 239 w 449"/>
                <a:gd name="T119" fmla="*/ 80 h 470"/>
                <a:gd name="T120" fmla="*/ 254 w 449"/>
                <a:gd name="T121" fmla="*/ 73 h 470"/>
                <a:gd name="T122" fmla="*/ 270 w 449"/>
                <a:gd name="T123" fmla="*/ 78 h 470"/>
                <a:gd name="T124" fmla="*/ 221 w 449"/>
                <a:gd name="T125" fmla="*/ 172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9" h="470">
                  <a:moveTo>
                    <a:pt x="271" y="81"/>
                  </a:moveTo>
                  <a:lnTo>
                    <a:pt x="273" y="81"/>
                  </a:lnTo>
                  <a:lnTo>
                    <a:pt x="274" y="81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4" y="79"/>
                  </a:lnTo>
                  <a:lnTo>
                    <a:pt x="273" y="78"/>
                  </a:lnTo>
                  <a:lnTo>
                    <a:pt x="271" y="72"/>
                  </a:lnTo>
                  <a:lnTo>
                    <a:pt x="268" y="72"/>
                  </a:lnTo>
                  <a:lnTo>
                    <a:pt x="267" y="72"/>
                  </a:lnTo>
                  <a:lnTo>
                    <a:pt x="265" y="71"/>
                  </a:lnTo>
                  <a:lnTo>
                    <a:pt x="264" y="71"/>
                  </a:lnTo>
                  <a:lnTo>
                    <a:pt x="263" y="70"/>
                  </a:lnTo>
                  <a:lnTo>
                    <a:pt x="263" y="69"/>
                  </a:lnTo>
                  <a:lnTo>
                    <a:pt x="263" y="67"/>
                  </a:lnTo>
                  <a:lnTo>
                    <a:pt x="264" y="64"/>
                  </a:lnTo>
                  <a:lnTo>
                    <a:pt x="264" y="64"/>
                  </a:lnTo>
                  <a:lnTo>
                    <a:pt x="264" y="63"/>
                  </a:lnTo>
                  <a:lnTo>
                    <a:pt x="265" y="61"/>
                  </a:lnTo>
                  <a:lnTo>
                    <a:pt x="264" y="60"/>
                  </a:lnTo>
                  <a:lnTo>
                    <a:pt x="263" y="60"/>
                  </a:lnTo>
                  <a:lnTo>
                    <a:pt x="262" y="61"/>
                  </a:lnTo>
                  <a:lnTo>
                    <a:pt x="261" y="61"/>
                  </a:lnTo>
                  <a:lnTo>
                    <a:pt x="260" y="60"/>
                  </a:lnTo>
                  <a:lnTo>
                    <a:pt x="259" y="60"/>
                  </a:lnTo>
                  <a:lnTo>
                    <a:pt x="259" y="59"/>
                  </a:lnTo>
                  <a:lnTo>
                    <a:pt x="259" y="58"/>
                  </a:lnTo>
                  <a:lnTo>
                    <a:pt x="260" y="58"/>
                  </a:lnTo>
                  <a:lnTo>
                    <a:pt x="260" y="57"/>
                  </a:lnTo>
                  <a:lnTo>
                    <a:pt x="260" y="56"/>
                  </a:lnTo>
                  <a:lnTo>
                    <a:pt x="261" y="55"/>
                  </a:lnTo>
                  <a:lnTo>
                    <a:pt x="261" y="55"/>
                  </a:lnTo>
                  <a:lnTo>
                    <a:pt x="264" y="52"/>
                  </a:lnTo>
                  <a:lnTo>
                    <a:pt x="265" y="50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64" y="49"/>
                  </a:lnTo>
                  <a:lnTo>
                    <a:pt x="263" y="49"/>
                  </a:lnTo>
                  <a:lnTo>
                    <a:pt x="263" y="49"/>
                  </a:lnTo>
                  <a:lnTo>
                    <a:pt x="262" y="48"/>
                  </a:lnTo>
                  <a:lnTo>
                    <a:pt x="261" y="48"/>
                  </a:lnTo>
                  <a:lnTo>
                    <a:pt x="260" y="47"/>
                  </a:lnTo>
                  <a:lnTo>
                    <a:pt x="259" y="47"/>
                  </a:lnTo>
                  <a:lnTo>
                    <a:pt x="258" y="47"/>
                  </a:lnTo>
                  <a:lnTo>
                    <a:pt x="257" y="47"/>
                  </a:lnTo>
                  <a:lnTo>
                    <a:pt x="258" y="48"/>
                  </a:lnTo>
                  <a:lnTo>
                    <a:pt x="256" y="48"/>
                  </a:lnTo>
                  <a:lnTo>
                    <a:pt x="256" y="47"/>
                  </a:lnTo>
                  <a:lnTo>
                    <a:pt x="255" y="46"/>
                  </a:lnTo>
                  <a:lnTo>
                    <a:pt x="255" y="45"/>
                  </a:lnTo>
                  <a:lnTo>
                    <a:pt x="255" y="44"/>
                  </a:lnTo>
                  <a:lnTo>
                    <a:pt x="254" y="44"/>
                  </a:lnTo>
                  <a:lnTo>
                    <a:pt x="256" y="43"/>
                  </a:lnTo>
                  <a:lnTo>
                    <a:pt x="256" y="42"/>
                  </a:lnTo>
                  <a:lnTo>
                    <a:pt x="257" y="40"/>
                  </a:lnTo>
                  <a:lnTo>
                    <a:pt x="258" y="40"/>
                  </a:lnTo>
                  <a:lnTo>
                    <a:pt x="259" y="39"/>
                  </a:lnTo>
                  <a:lnTo>
                    <a:pt x="260" y="39"/>
                  </a:lnTo>
                  <a:lnTo>
                    <a:pt x="262" y="38"/>
                  </a:lnTo>
                  <a:lnTo>
                    <a:pt x="263" y="37"/>
                  </a:lnTo>
                  <a:lnTo>
                    <a:pt x="263" y="36"/>
                  </a:lnTo>
                  <a:lnTo>
                    <a:pt x="264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6" y="35"/>
                  </a:lnTo>
                  <a:lnTo>
                    <a:pt x="267" y="34"/>
                  </a:lnTo>
                  <a:lnTo>
                    <a:pt x="267" y="32"/>
                  </a:lnTo>
                  <a:lnTo>
                    <a:pt x="267" y="31"/>
                  </a:lnTo>
                  <a:lnTo>
                    <a:pt x="267" y="30"/>
                  </a:lnTo>
                  <a:lnTo>
                    <a:pt x="266" y="30"/>
                  </a:lnTo>
                  <a:lnTo>
                    <a:pt x="263" y="29"/>
                  </a:lnTo>
                  <a:lnTo>
                    <a:pt x="261" y="29"/>
                  </a:lnTo>
                  <a:lnTo>
                    <a:pt x="260" y="29"/>
                  </a:lnTo>
                  <a:lnTo>
                    <a:pt x="259" y="28"/>
                  </a:lnTo>
                  <a:lnTo>
                    <a:pt x="257" y="29"/>
                  </a:lnTo>
                  <a:lnTo>
                    <a:pt x="255" y="28"/>
                  </a:lnTo>
                  <a:lnTo>
                    <a:pt x="251" y="29"/>
                  </a:lnTo>
                  <a:lnTo>
                    <a:pt x="250" y="29"/>
                  </a:lnTo>
                  <a:lnTo>
                    <a:pt x="249" y="29"/>
                  </a:lnTo>
                  <a:lnTo>
                    <a:pt x="246" y="28"/>
                  </a:lnTo>
                  <a:lnTo>
                    <a:pt x="244" y="27"/>
                  </a:lnTo>
                  <a:lnTo>
                    <a:pt x="235" y="26"/>
                  </a:lnTo>
                  <a:lnTo>
                    <a:pt x="233" y="25"/>
                  </a:lnTo>
                  <a:lnTo>
                    <a:pt x="231" y="24"/>
                  </a:lnTo>
                  <a:lnTo>
                    <a:pt x="230" y="25"/>
                  </a:lnTo>
                  <a:lnTo>
                    <a:pt x="229" y="25"/>
                  </a:lnTo>
                  <a:lnTo>
                    <a:pt x="229" y="24"/>
                  </a:lnTo>
                  <a:lnTo>
                    <a:pt x="227" y="23"/>
                  </a:lnTo>
                  <a:lnTo>
                    <a:pt x="224" y="24"/>
                  </a:lnTo>
                  <a:lnTo>
                    <a:pt x="223" y="23"/>
                  </a:lnTo>
                  <a:lnTo>
                    <a:pt x="222" y="22"/>
                  </a:lnTo>
                  <a:lnTo>
                    <a:pt x="221" y="22"/>
                  </a:lnTo>
                  <a:lnTo>
                    <a:pt x="220" y="22"/>
                  </a:lnTo>
                  <a:lnTo>
                    <a:pt x="219" y="21"/>
                  </a:lnTo>
                  <a:lnTo>
                    <a:pt x="218" y="21"/>
                  </a:lnTo>
                  <a:lnTo>
                    <a:pt x="217" y="19"/>
                  </a:lnTo>
                  <a:lnTo>
                    <a:pt x="217" y="18"/>
                  </a:lnTo>
                  <a:lnTo>
                    <a:pt x="216" y="17"/>
                  </a:lnTo>
                  <a:lnTo>
                    <a:pt x="215" y="17"/>
                  </a:lnTo>
                  <a:lnTo>
                    <a:pt x="214" y="17"/>
                  </a:lnTo>
                  <a:lnTo>
                    <a:pt x="214" y="16"/>
                  </a:lnTo>
                  <a:lnTo>
                    <a:pt x="213" y="16"/>
                  </a:lnTo>
                  <a:lnTo>
                    <a:pt x="213" y="15"/>
                  </a:lnTo>
                  <a:lnTo>
                    <a:pt x="213" y="14"/>
                  </a:lnTo>
                  <a:lnTo>
                    <a:pt x="214" y="14"/>
                  </a:lnTo>
                  <a:lnTo>
                    <a:pt x="214" y="13"/>
                  </a:lnTo>
                  <a:lnTo>
                    <a:pt x="214" y="12"/>
                  </a:lnTo>
                  <a:lnTo>
                    <a:pt x="213" y="12"/>
                  </a:lnTo>
                  <a:lnTo>
                    <a:pt x="213" y="11"/>
                  </a:lnTo>
                  <a:lnTo>
                    <a:pt x="212" y="11"/>
                  </a:lnTo>
                  <a:lnTo>
                    <a:pt x="211" y="11"/>
                  </a:lnTo>
                  <a:lnTo>
                    <a:pt x="211" y="10"/>
                  </a:lnTo>
                  <a:lnTo>
                    <a:pt x="210" y="10"/>
                  </a:lnTo>
                  <a:lnTo>
                    <a:pt x="209" y="10"/>
                  </a:lnTo>
                  <a:lnTo>
                    <a:pt x="208" y="9"/>
                  </a:lnTo>
                  <a:lnTo>
                    <a:pt x="209" y="9"/>
                  </a:lnTo>
                  <a:lnTo>
                    <a:pt x="209" y="8"/>
                  </a:lnTo>
                  <a:lnTo>
                    <a:pt x="209" y="7"/>
                  </a:lnTo>
                  <a:lnTo>
                    <a:pt x="208" y="7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11" y="3"/>
                  </a:lnTo>
                  <a:lnTo>
                    <a:pt x="212" y="2"/>
                  </a:lnTo>
                  <a:lnTo>
                    <a:pt x="212" y="1"/>
                  </a:lnTo>
                  <a:lnTo>
                    <a:pt x="212" y="0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8" y="1"/>
                  </a:lnTo>
                  <a:lnTo>
                    <a:pt x="203" y="3"/>
                  </a:lnTo>
                  <a:lnTo>
                    <a:pt x="201" y="3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7" y="5"/>
                  </a:lnTo>
                  <a:lnTo>
                    <a:pt x="195" y="5"/>
                  </a:lnTo>
                  <a:lnTo>
                    <a:pt x="195" y="6"/>
                  </a:lnTo>
                  <a:lnTo>
                    <a:pt x="194" y="6"/>
                  </a:lnTo>
                  <a:lnTo>
                    <a:pt x="193" y="6"/>
                  </a:lnTo>
                  <a:lnTo>
                    <a:pt x="192" y="5"/>
                  </a:lnTo>
                  <a:lnTo>
                    <a:pt x="191" y="5"/>
                  </a:lnTo>
                  <a:lnTo>
                    <a:pt x="190" y="5"/>
                  </a:lnTo>
                  <a:lnTo>
                    <a:pt x="188" y="4"/>
                  </a:lnTo>
                  <a:lnTo>
                    <a:pt x="187" y="5"/>
                  </a:lnTo>
                  <a:lnTo>
                    <a:pt x="186" y="5"/>
                  </a:lnTo>
                  <a:lnTo>
                    <a:pt x="186" y="5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4" y="4"/>
                  </a:lnTo>
                  <a:lnTo>
                    <a:pt x="183" y="4"/>
                  </a:lnTo>
                  <a:lnTo>
                    <a:pt x="182" y="5"/>
                  </a:lnTo>
                  <a:lnTo>
                    <a:pt x="181" y="6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8" y="5"/>
                  </a:lnTo>
                  <a:lnTo>
                    <a:pt x="175" y="6"/>
                  </a:lnTo>
                  <a:lnTo>
                    <a:pt x="172" y="6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2"/>
                  </a:lnTo>
                  <a:lnTo>
                    <a:pt x="168" y="13"/>
                  </a:lnTo>
                  <a:lnTo>
                    <a:pt x="168" y="14"/>
                  </a:lnTo>
                  <a:lnTo>
                    <a:pt x="168" y="15"/>
                  </a:lnTo>
                  <a:lnTo>
                    <a:pt x="167" y="15"/>
                  </a:lnTo>
                  <a:lnTo>
                    <a:pt x="166" y="17"/>
                  </a:lnTo>
                  <a:lnTo>
                    <a:pt x="165" y="17"/>
                  </a:lnTo>
                  <a:lnTo>
                    <a:pt x="164" y="17"/>
                  </a:lnTo>
                  <a:lnTo>
                    <a:pt x="163" y="17"/>
                  </a:lnTo>
                  <a:lnTo>
                    <a:pt x="162" y="17"/>
                  </a:lnTo>
                  <a:lnTo>
                    <a:pt x="161" y="18"/>
                  </a:lnTo>
                  <a:lnTo>
                    <a:pt x="161" y="18"/>
                  </a:lnTo>
                  <a:lnTo>
                    <a:pt x="161" y="17"/>
                  </a:lnTo>
                  <a:lnTo>
                    <a:pt x="160" y="17"/>
                  </a:lnTo>
                  <a:lnTo>
                    <a:pt x="159" y="17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7" y="16"/>
                  </a:lnTo>
                  <a:lnTo>
                    <a:pt x="156" y="16"/>
                  </a:lnTo>
                  <a:lnTo>
                    <a:pt x="155" y="16"/>
                  </a:lnTo>
                  <a:lnTo>
                    <a:pt x="156" y="15"/>
                  </a:lnTo>
                  <a:lnTo>
                    <a:pt x="157" y="15"/>
                  </a:lnTo>
                  <a:lnTo>
                    <a:pt x="157" y="14"/>
                  </a:lnTo>
                  <a:lnTo>
                    <a:pt x="156" y="13"/>
                  </a:lnTo>
                  <a:lnTo>
                    <a:pt x="153" y="12"/>
                  </a:lnTo>
                  <a:lnTo>
                    <a:pt x="152" y="12"/>
                  </a:lnTo>
                  <a:lnTo>
                    <a:pt x="148" y="13"/>
                  </a:lnTo>
                  <a:lnTo>
                    <a:pt x="146" y="12"/>
                  </a:lnTo>
                  <a:lnTo>
                    <a:pt x="145" y="12"/>
                  </a:lnTo>
                  <a:lnTo>
                    <a:pt x="145" y="13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4" y="19"/>
                  </a:lnTo>
                  <a:lnTo>
                    <a:pt x="143" y="19"/>
                  </a:lnTo>
                  <a:lnTo>
                    <a:pt x="143" y="20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2" y="22"/>
                  </a:lnTo>
                  <a:lnTo>
                    <a:pt x="143" y="24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5" y="26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29"/>
                  </a:lnTo>
                  <a:lnTo>
                    <a:pt x="144" y="29"/>
                  </a:lnTo>
                  <a:lnTo>
                    <a:pt x="141" y="29"/>
                  </a:lnTo>
                  <a:lnTo>
                    <a:pt x="140" y="29"/>
                  </a:lnTo>
                  <a:lnTo>
                    <a:pt x="139" y="29"/>
                  </a:lnTo>
                  <a:lnTo>
                    <a:pt x="138" y="29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7"/>
                  </a:lnTo>
                  <a:lnTo>
                    <a:pt x="136" y="26"/>
                  </a:lnTo>
                  <a:lnTo>
                    <a:pt x="136" y="25"/>
                  </a:lnTo>
                  <a:lnTo>
                    <a:pt x="135" y="25"/>
                  </a:lnTo>
                  <a:lnTo>
                    <a:pt x="132" y="27"/>
                  </a:lnTo>
                  <a:lnTo>
                    <a:pt x="131" y="28"/>
                  </a:lnTo>
                  <a:lnTo>
                    <a:pt x="131" y="29"/>
                  </a:lnTo>
                  <a:lnTo>
                    <a:pt x="130" y="29"/>
                  </a:lnTo>
                  <a:lnTo>
                    <a:pt x="129" y="29"/>
                  </a:lnTo>
                  <a:lnTo>
                    <a:pt x="129" y="30"/>
                  </a:lnTo>
                  <a:lnTo>
                    <a:pt x="129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0" y="34"/>
                  </a:lnTo>
                  <a:lnTo>
                    <a:pt x="129" y="35"/>
                  </a:lnTo>
                  <a:lnTo>
                    <a:pt x="130" y="36"/>
                  </a:lnTo>
                  <a:lnTo>
                    <a:pt x="131" y="36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3" y="38"/>
                  </a:lnTo>
                  <a:lnTo>
                    <a:pt x="133" y="39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2" y="42"/>
                  </a:lnTo>
                  <a:lnTo>
                    <a:pt x="133" y="43"/>
                  </a:lnTo>
                  <a:lnTo>
                    <a:pt x="134" y="44"/>
                  </a:lnTo>
                  <a:lnTo>
                    <a:pt x="135" y="46"/>
                  </a:lnTo>
                  <a:lnTo>
                    <a:pt x="134" y="46"/>
                  </a:lnTo>
                  <a:lnTo>
                    <a:pt x="133" y="47"/>
                  </a:lnTo>
                  <a:lnTo>
                    <a:pt x="131" y="47"/>
                  </a:lnTo>
                  <a:lnTo>
                    <a:pt x="130" y="47"/>
                  </a:lnTo>
                  <a:lnTo>
                    <a:pt x="130" y="46"/>
                  </a:lnTo>
                  <a:lnTo>
                    <a:pt x="129" y="46"/>
                  </a:lnTo>
                  <a:lnTo>
                    <a:pt x="128" y="44"/>
                  </a:lnTo>
                  <a:lnTo>
                    <a:pt x="127" y="43"/>
                  </a:lnTo>
                  <a:lnTo>
                    <a:pt x="127" y="42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6" y="39"/>
                  </a:lnTo>
                  <a:lnTo>
                    <a:pt x="125" y="39"/>
                  </a:lnTo>
                  <a:lnTo>
                    <a:pt x="123" y="39"/>
                  </a:lnTo>
                  <a:lnTo>
                    <a:pt x="120" y="40"/>
                  </a:lnTo>
                  <a:lnTo>
                    <a:pt x="119" y="41"/>
                  </a:lnTo>
                  <a:lnTo>
                    <a:pt x="118" y="41"/>
                  </a:lnTo>
                  <a:lnTo>
                    <a:pt x="118" y="40"/>
                  </a:lnTo>
                  <a:lnTo>
                    <a:pt x="117" y="40"/>
                  </a:lnTo>
                  <a:lnTo>
                    <a:pt x="117" y="41"/>
                  </a:lnTo>
                  <a:lnTo>
                    <a:pt x="117" y="42"/>
                  </a:lnTo>
                  <a:lnTo>
                    <a:pt x="117" y="43"/>
                  </a:lnTo>
                  <a:lnTo>
                    <a:pt x="116" y="44"/>
                  </a:lnTo>
                  <a:lnTo>
                    <a:pt x="112" y="44"/>
                  </a:lnTo>
                  <a:lnTo>
                    <a:pt x="111" y="43"/>
                  </a:lnTo>
                  <a:lnTo>
                    <a:pt x="110" y="43"/>
                  </a:lnTo>
                  <a:lnTo>
                    <a:pt x="110" y="42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7" y="32"/>
                  </a:lnTo>
                  <a:lnTo>
                    <a:pt x="106" y="32"/>
                  </a:lnTo>
                  <a:lnTo>
                    <a:pt x="106" y="33"/>
                  </a:lnTo>
                  <a:lnTo>
                    <a:pt x="105" y="33"/>
                  </a:lnTo>
                  <a:lnTo>
                    <a:pt x="105" y="34"/>
                  </a:lnTo>
                  <a:lnTo>
                    <a:pt x="105" y="33"/>
                  </a:lnTo>
                  <a:lnTo>
                    <a:pt x="104" y="32"/>
                  </a:lnTo>
                  <a:lnTo>
                    <a:pt x="103" y="31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101" y="40"/>
                  </a:lnTo>
                  <a:lnTo>
                    <a:pt x="101" y="41"/>
                  </a:lnTo>
                  <a:lnTo>
                    <a:pt x="101" y="43"/>
                  </a:lnTo>
                  <a:lnTo>
                    <a:pt x="100" y="45"/>
                  </a:lnTo>
                  <a:lnTo>
                    <a:pt x="99" y="47"/>
                  </a:lnTo>
                  <a:lnTo>
                    <a:pt x="98" y="48"/>
                  </a:lnTo>
                  <a:lnTo>
                    <a:pt x="97" y="48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6" y="49"/>
                  </a:lnTo>
                  <a:lnTo>
                    <a:pt x="93" y="51"/>
                  </a:lnTo>
                  <a:lnTo>
                    <a:pt x="93" y="53"/>
                  </a:lnTo>
                  <a:lnTo>
                    <a:pt x="93" y="55"/>
                  </a:lnTo>
                  <a:lnTo>
                    <a:pt x="93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91" y="57"/>
                  </a:lnTo>
                  <a:lnTo>
                    <a:pt x="92" y="60"/>
                  </a:lnTo>
                  <a:lnTo>
                    <a:pt x="90" y="61"/>
                  </a:lnTo>
                  <a:lnTo>
                    <a:pt x="90" y="62"/>
                  </a:lnTo>
                  <a:lnTo>
                    <a:pt x="91" y="62"/>
                  </a:lnTo>
                  <a:lnTo>
                    <a:pt x="91" y="63"/>
                  </a:lnTo>
                  <a:lnTo>
                    <a:pt x="92" y="64"/>
                  </a:lnTo>
                  <a:lnTo>
                    <a:pt x="93" y="64"/>
                  </a:lnTo>
                  <a:lnTo>
                    <a:pt x="93" y="65"/>
                  </a:lnTo>
                  <a:lnTo>
                    <a:pt x="93" y="66"/>
                  </a:lnTo>
                  <a:lnTo>
                    <a:pt x="93" y="68"/>
                  </a:lnTo>
                  <a:lnTo>
                    <a:pt x="91" y="69"/>
                  </a:lnTo>
                  <a:lnTo>
                    <a:pt x="90" y="69"/>
                  </a:lnTo>
                  <a:lnTo>
                    <a:pt x="88" y="69"/>
                  </a:lnTo>
                  <a:lnTo>
                    <a:pt x="87" y="69"/>
                  </a:lnTo>
                  <a:lnTo>
                    <a:pt x="87" y="68"/>
                  </a:lnTo>
                  <a:lnTo>
                    <a:pt x="87" y="67"/>
                  </a:lnTo>
                  <a:lnTo>
                    <a:pt x="87" y="66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6" y="64"/>
                  </a:lnTo>
                  <a:lnTo>
                    <a:pt x="85" y="62"/>
                  </a:lnTo>
                  <a:lnTo>
                    <a:pt x="83" y="61"/>
                  </a:lnTo>
                  <a:lnTo>
                    <a:pt x="83" y="60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4" y="54"/>
                  </a:lnTo>
                  <a:lnTo>
                    <a:pt x="83" y="54"/>
                  </a:lnTo>
                  <a:lnTo>
                    <a:pt x="82" y="54"/>
                  </a:lnTo>
                  <a:lnTo>
                    <a:pt x="81" y="54"/>
                  </a:lnTo>
                  <a:lnTo>
                    <a:pt x="80" y="53"/>
                  </a:lnTo>
                  <a:lnTo>
                    <a:pt x="79" y="54"/>
                  </a:lnTo>
                  <a:lnTo>
                    <a:pt x="78" y="54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2"/>
                  </a:lnTo>
                  <a:lnTo>
                    <a:pt x="73" y="49"/>
                  </a:lnTo>
                  <a:lnTo>
                    <a:pt x="72" y="48"/>
                  </a:lnTo>
                  <a:lnTo>
                    <a:pt x="71" y="47"/>
                  </a:lnTo>
                  <a:lnTo>
                    <a:pt x="70" y="47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7"/>
                  </a:lnTo>
                  <a:lnTo>
                    <a:pt x="70" y="36"/>
                  </a:lnTo>
                  <a:lnTo>
                    <a:pt x="69" y="35"/>
                  </a:lnTo>
                  <a:lnTo>
                    <a:pt x="68" y="35"/>
                  </a:lnTo>
                  <a:lnTo>
                    <a:pt x="67" y="35"/>
                  </a:lnTo>
                  <a:lnTo>
                    <a:pt x="66" y="35"/>
                  </a:lnTo>
                  <a:lnTo>
                    <a:pt x="65" y="36"/>
                  </a:lnTo>
                  <a:lnTo>
                    <a:pt x="64" y="37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9"/>
                  </a:lnTo>
                  <a:lnTo>
                    <a:pt x="63" y="39"/>
                  </a:lnTo>
                  <a:lnTo>
                    <a:pt x="62" y="40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7" y="44"/>
                  </a:lnTo>
                  <a:lnTo>
                    <a:pt x="56" y="45"/>
                  </a:lnTo>
                  <a:lnTo>
                    <a:pt x="56" y="46"/>
                  </a:lnTo>
                  <a:lnTo>
                    <a:pt x="57" y="46"/>
                  </a:lnTo>
                  <a:lnTo>
                    <a:pt x="58" y="49"/>
                  </a:lnTo>
                  <a:lnTo>
                    <a:pt x="58" y="50"/>
                  </a:lnTo>
                  <a:lnTo>
                    <a:pt x="57" y="52"/>
                  </a:lnTo>
                  <a:lnTo>
                    <a:pt x="55" y="54"/>
                  </a:lnTo>
                  <a:lnTo>
                    <a:pt x="54" y="54"/>
                  </a:lnTo>
                  <a:lnTo>
                    <a:pt x="53" y="54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7"/>
                  </a:lnTo>
                  <a:lnTo>
                    <a:pt x="52" y="58"/>
                  </a:lnTo>
                  <a:lnTo>
                    <a:pt x="52" y="59"/>
                  </a:lnTo>
                  <a:lnTo>
                    <a:pt x="51" y="59"/>
                  </a:lnTo>
                  <a:lnTo>
                    <a:pt x="51" y="60"/>
                  </a:lnTo>
                  <a:lnTo>
                    <a:pt x="50" y="60"/>
                  </a:lnTo>
                  <a:lnTo>
                    <a:pt x="49" y="61"/>
                  </a:lnTo>
                  <a:lnTo>
                    <a:pt x="49" y="62"/>
                  </a:lnTo>
                  <a:lnTo>
                    <a:pt x="49" y="63"/>
                  </a:lnTo>
                  <a:lnTo>
                    <a:pt x="48" y="63"/>
                  </a:lnTo>
                  <a:lnTo>
                    <a:pt x="48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6" y="64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3"/>
                  </a:lnTo>
                  <a:lnTo>
                    <a:pt x="41" y="62"/>
                  </a:lnTo>
                  <a:lnTo>
                    <a:pt x="40" y="62"/>
                  </a:lnTo>
                  <a:lnTo>
                    <a:pt x="40" y="61"/>
                  </a:lnTo>
                  <a:lnTo>
                    <a:pt x="35" y="60"/>
                  </a:lnTo>
                  <a:lnTo>
                    <a:pt x="34" y="61"/>
                  </a:lnTo>
                  <a:lnTo>
                    <a:pt x="34" y="62"/>
                  </a:lnTo>
                  <a:lnTo>
                    <a:pt x="33" y="62"/>
                  </a:lnTo>
                  <a:lnTo>
                    <a:pt x="32" y="63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6"/>
                  </a:lnTo>
                  <a:lnTo>
                    <a:pt x="17" y="65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5" y="65"/>
                  </a:lnTo>
                  <a:lnTo>
                    <a:pt x="14" y="66"/>
                  </a:lnTo>
                  <a:lnTo>
                    <a:pt x="13" y="67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0" y="68"/>
                  </a:lnTo>
                  <a:lnTo>
                    <a:pt x="10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7" y="70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2"/>
                  </a:lnTo>
                  <a:lnTo>
                    <a:pt x="8" y="74"/>
                  </a:lnTo>
                  <a:lnTo>
                    <a:pt x="8" y="75"/>
                  </a:lnTo>
                  <a:lnTo>
                    <a:pt x="9" y="76"/>
                  </a:lnTo>
                  <a:lnTo>
                    <a:pt x="10" y="76"/>
                  </a:lnTo>
                  <a:lnTo>
                    <a:pt x="10" y="77"/>
                  </a:lnTo>
                  <a:lnTo>
                    <a:pt x="11" y="78"/>
                  </a:lnTo>
                  <a:lnTo>
                    <a:pt x="12" y="78"/>
                  </a:lnTo>
                  <a:lnTo>
                    <a:pt x="13" y="78"/>
                  </a:lnTo>
                  <a:lnTo>
                    <a:pt x="14" y="79"/>
                  </a:lnTo>
                  <a:lnTo>
                    <a:pt x="14" y="80"/>
                  </a:lnTo>
                  <a:lnTo>
                    <a:pt x="14" y="81"/>
                  </a:lnTo>
                  <a:lnTo>
                    <a:pt x="13" y="81"/>
                  </a:lnTo>
                  <a:lnTo>
                    <a:pt x="14" y="82"/>
                  </a:lnTo>
                  <a:lnTo>
                    <a:pt x="14" y="85"/>
                  </a:lnTo>
                  <a:lnTo>
                    <a:pt x="15" y="86"/>
                  </a:lnTo>
                  <a:lnTo>
                    <a:pt x="16" y="87"/>
                  </a:lnTo>
                  <a:lnTo>
                    <a:pt x="18" y="88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9" y="90"/>
                  </a:lnTo>
                  <a:lnTo>
                    <a:pt x="21" y="91"/>
                  </a:lnTo>
                  <a:lnTo>
                    <a:pt x="22" y="91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0" y="93"/>
                  </a:lnTo>
                  <a:lnTo>
                    <a:pt x="19" y="95"/>
                  </a:lnTo>
                  <a:lnTo>
                    <a:pt x="19" y="96"/>
                  </a:lnTo>
                  <a:lnTo>
                    <a:pt x="19" y="97"/>
                  </a:lnTo>
                  <a:lnTo>
                    <a:pt x="19" y="98"/>
                  </a:lnTo>
                  <a:lnTo>
                    <a:pt x="19" y="99"/>
                  </a:lnTo>
                  <a:lnTo>
                    <a:pt x="18" y="100"/>
                  </a:lnTo>
                  <a:lnTo>
                    <a:pt x="17" y="101"/>
                  </a:lnTo>
                  <a:lnTo>
                    <a:pt x="16" y="101"/>
                  </a:lnTo>
                  <a:lnTo>
                    <a:pt x="15" y="101"/>
                  </a:lnTo>
                  <a:lnTo>
                    <a:pt x="14" y="102"/>
                  </a:lnTo>
                  <a:lnTo>
                    <a:pt x="13" y="102"/>
                  </a:lnTo>
                  <a:lnTo>
                    <a:pt x="12" y="104"/>
                  </a:lnTo>
                  <a:lnTo>
                    <a:pt x="11" y="104"/>
                  </a:lnTo>
                  <a:lnTo>
                    <a:pt x="10" y="104"/>
                  </a:lnTo>
                  <a:lnTo>
                    <a:pt x="10" y="105"/>
                  </a:lnTo>
                  <a:lnTo>
                    <a:pt x="10" y="106"/>
                  </a:lnTo>
                  <a:lnTo>
                    <a:pt x="9" y="106"/>
                  </a:lnTo>
                  <a:lnTo>
                    <a:pt x="8" y="106"/>
                  </a:lnTo>
                  <a:lnTo>
                    <a:pt x="7" y="105"/>
                  </a:lnTo>
                  <a:lnTo>
                    <a:pt x="6" y="105"/>
                  </a:lnTo>
                  <a:lnTo>
                    <a:pt x="5" y="106"/>
                  </a:lnTo>
                  <a:lnTo>
                    <a:pt x="4" y="106"/>
                  </a:lnTo>
                  <a:lnTo>
                    <a:pt x="3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2" y="110"/>
                  </a:lnTo>
                  <a:lnTo>
                    <a:pt x="2" y="111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3"/>
                  </a:lnTo>
                  <a:lnTo>
                    <a:pt x="6" y="114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7" y="119"/>
                  </a:lnTo>
                  <a:lnTo>
                    <a:pt x="9" y="120"/>
                  </a:lnTo>
                  <a:lnTo>
                    <a:pt x="10" y="121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5" y="121"/>
                  </a:lnTo>
                  <a:lnTo>
                    <a:pt x="15" y="122"/>
                  </a:lnTo>
                  <a:lnTo>
                    <a:pt x="16" y="122"/>
                  </a:lnTo>
                  <a:lnTo>
                    <a:pt x="16" y="123"/>
                  </a:lnTo>
                  <a:lnTo>
                    <a:pt x="15" y="123"/>
                  </a:lnTo>
                  <a:lnTo>
                    <a:pt x="16" y="125"/>
                  </a:lnTo>
                  <a:lnTo>
                    <a:pt x="16" y="126"/>
                  </a:lnTo>
                  <a:lnTo>
                    <a:pt x="16" y="127"/>
                  </a:lnTo>
                  <a:lnTo>
                    <a:pt x="17" y="129"/>
                  </a:lnTo>
                  <a:lnTo>
                    <a:pt x="17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5" y="130"/>
                  </a:lnTo>
                  <a:lnTo>
                    <a:pt x="14" y="130"/>
                  </a:lnTo>
                  <a:lnTo>
                    <a:pt x="13" y="131"/>
                  </a:lnTo>
                  <a:lnTo>
                    <a:pt x="13" y="132"/>
                  </a:lnTo>
                  <a:lnTo>
                    <a:pt x="13" y="133"/>
                  </a:lnTo>
                  <a:lnTo>
                    <a:pt x="12" y="133"/>
                  </a:lnTo>
                  <a:lnTo>
                    <a:pt x="11" y="136"/>
                  </a:lnTo>
                  <a:lnTo>
                    <a:pt x="9" y="137"/>
                  </a:lnTo>
                  <a:lnTo>
                    <a:pt x="8" y="137"/>
                  </a:lnTo>
                  <a:lnTo>
                    <a:pt x="8" y="139"/>
                  </a:lnTo>
                  <a:lnTo>
                    <a:pt x="9" y="140"/>
                  </a:lnTo>
                  <a:lnTo>
                    <a:pt x="11" y="142"/>
                  </a:lnTo>
                  <a:lnTo>
                    <a:pt x="12" y="142"/>
                  </a:lnTo>
                  <a:lnTo>
                    <a:pt x="10" y="143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7"/>
                  </a:lnTo>
                  <a:lnTo>
                    <a:pt x="11" y="148"/>
                  </a:lnTo>
                  <a:lnTo>
                    <a:pt x="11" y="149"/>
                  </a:lnTo>
                  <a:lnTo>
                    <a:pt x="12" y="149"/>
                  </a:lnTo>
                  <a:lnTo>
                    <a:pt x="12" y="150"/>
                  </a:lnTo>
                  <a:lnTo>
                    <a:pt x="13" y="151"/>
                  </a:lnTo>
                  <a:lnTo>
                    <a:pt x="14" y="151"/>
                  </a:lnTo>
                  <a:lnTo>
                    <a:pt x="14" y="152"/>
                  </a:lnTo>
                  <a:lnTo>
                    <a:pt x="14" y="153"/>
                  </a:lnTo>
                  <a:lnTo>
                    <a:pt x="15" y="153"/>
                  </a:lnTo>
                  <a:lnTo>
                    <a:pt x="15" y="154"/>
                  </a:lnTo>
                  <a:lnTo>
                    <a:pt x="16" y="154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9" y="155"/>
                  </a:lnTo>
                  <a:lnTo>
                    <a:pt x="21" y="156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57"/>
                  </a:lnTo>
                  <a:lnTo>
                    <a:pt x="27" y="157"/>
                  </a:lnTo>
                  <a:lnTo>
                    <a:pt x="27" y="158"/>
                  </a:lnTo>
                  <a:lnTo>
                    <a:pt x="28" y="158"/>
                  </a:lnTo>
                  <a:lnTo>
                    <a:pt x="28" y="159"/>
                  </a:lnTo>
                  <a:lnTo>
                    <a:pt x="29" y="159"/>
                  </a:lnTo>
                  <a:lnTo>
                    <a:pt x="36" y="157"/>
                  </a:lnTo>
                  <a:lnTo>
                    <a:pt x="37" y="157"/>
                  </a:lnTo>
                  <a:lnTo>
                    <a:pt x="39" y="157"/>
                  </a:lnTo>
                  <a:lnTo>
                    <a:pt x="40" y="157"/>
                  </a:lnTo>
                  <a:lnTo>
                    <a:pt x="40" y="157"/>
                  </a:lnTo>
                  <a:lnTo>
                    <a:pt x="40" y="159"/>
                  </a:lnTo>
                  <a:lnTo>
                    <a:pt x="41" y="160"/>
                  </a:lnTo>
                  <a:lnTo>
                    <a:pt x="42" y="161"/>
                  </a:lnTo>
                  <a:lnTo>
                    <a:pt x="42" y="162"/>
                  </a:lnTo>
                  <a:lnTo>
                    <a:pt x="41" y="163"/>
                  </a:lnTo>
                  <a:lnTo>
                    <a:pt x="40" y="164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8" y="167"/>
                  </a:lnTo>
                  <a:lnTo>
                    <a:pt x="36" y="169"/>
                  </a:lnTo>
                  <a:lnTo>
                    <a:pt x="35" y="170"/>
                  </a:lnTo>
                  <a:lnTo>
                    <a:pt x="33" y="172"/>
                  </a:lnTo>
                  <a:lnTo>
                    <a:pt x="33" y="173"/>
                  </a:lnTo>
                  <a:lnTo>
                    <a:pt x="33" y="174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5" y="177"/>
                  </a:lnTo>
                  <a:lnTo>
                    <a:pt x="37" y="177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5" y="175"/>
                  </a:lnTo>
                  <a:lnTo>
                    <a:pt x="51" y="174"/>
                  </a:lnTo>
                  <a:lnTo>
                    <a:pt x="54" y="172"/>
                  </a:lnTo>
                  <a:lnTo>
                    <a:pt x="55" y="172"/>
                  </a:lnTo>
                  <a:lnTo>
                    <a:pt x="55" y="171"/>
                  </a:lnTo>
                  <a:lnTo>
                    <a:pt x="56" y="171"/>
                  </a:lnTo>
                  <a:lnTo>
                    <a:pt x="56" y="170"/>
                  </a:lnTo>
                  <a:lnTo>
                    <a:pt x="57" y="170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7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61" y="163"/>
                  </a:lnTo>
                  <a:lnTo>
                    <a:pt x="61" y="162"/>
                  </a:lnTo>
                  <a:lnTo>
                    <a:pt x="61" y="161"/>
                  </a:lnTo>
                  <a:lnTo>
                    <a:pt x="61" y="160"/>
                  </a:lnTo>
                  <a:lnTo>
                    <a:pt x="62" y="160"/>
                  </a:lnTo>
                  <a:lnTo>
                    <a:pt x="63" y="158"/>
                  </a:lnTo>
                  <a:lnTo>
                    <a:pt x="64" y="157"/>
                  </a:lnTo>
                  <a:lnTo>
                    <a:pt x="65" y="157"/>
                  </a:lnTo>
                  <a:lnTo>
                    <a:pt x="67" y="157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4"/>
                  </a:lnTo>
                  <a:lnTo>
                    <a:pt x="69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70" y="151"/>
                  </a:lnTo>
                  <a:lnTo>
                    <a:pt x="71" y="150"/>
                  </a:lnTo>
                  <a:lnTo>
                    <a:pt x="73" y="148"/>
                  </a:lnTo>
                  <a:lnTo>
                    <a:pt x="74" y="147"/>
                  </a:lnTo>
                  <a:lnTo>
                    <a:pt x="75" y="147"/>
                  </a:lnTo>
                  <a:lnTo>
                    <a:pt x="77" y="145"/>
                  </a:lnTo>
                  <a:lnTo>
                    <a:pt x="78" y="145"/>
                  </a:lnTo>
                  <a:lnTo>
                    <a:pt x="79" y="144"/>
                  </a:lnTo>
                  <a:lnTo>
                    <a:pt x="80" y="143"/>
                  </a:lnTo>
                  <a:lnTo>
                    <a:pt x="81" y="143"/>
                  </a:lnTo>
                  <a:lnTo>
                    <a:pt x="82" y="143"/>
                  </a:lnTo>
                  <a:lnTo>
                    <a:pt x="84" y="143"/>
                  </a:lnTo>
                  <a:lnTo>
                    <a:pt x="84" y="144"/>
                  </a:lnTo>
                  <a:lnTo>
                    <a:pt x="85" y="144"/>
                  </a:lnTo>
                  <a:lnTo>
                    <a:pt x="87" y="144"/>
                  </a:lnTo>
                  <a:lnTo>
                    <a:pt x="88" y="144"/>
                  </a:lnTo>
                  <a:lnTo>
                    <a:pt x="89" y="145"/>
                  </a:lnTo>
                  <a:lnTo>
                    <a:pt x="91" y="145"/>
                  </a:lnTo>
                  <a:lnTo>
                    <a:pt x="94" y="146"/>
                  </a:lnTo>
                  <a:lnTo>
                    <a:pt x="95" y="147"/>
                  </a:lnTo>
                  <a:lnTo>
                    <a:pt x="96" y="148"/>
                  </a:lnTo>
                  <a:lnTo>
                    <a:pt x="96" y="149"/>
                  </a:lnTo>
                  <a:lnTo>
                    <a:pt x="96" y="149"/>
                  </a:lnTo>
                  <a:lnTo>
                    <a:pt x="98" y="150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99" y="148"/>
                  </a:lnTo>
                  <a:lnTo>
                    <a:pt x="101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7" y="152"/>
                  </a:lnTo>
                  <a:lnTo>
                    <a:pt x="107" y="153"/>
                  </a:lnTo>
                  <a:lnTo>
                    <a:pt x="107" y="154"/>
                  </a:lnTo>
                  <a:lnTo>
                    <a:pt x="108" y="154"/>
                  </a:lnTo>
                  <a:lnTo>
                    <a:pt x="109" y="154"/>
                  </a:lnTo>
                  <a:lnTo>
                    <a:pt x="109" y="153"/>
                  </a:lnTo>
                  <a:lnTo>
                    <a:pt x="110" y="154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12" y="156"/>
                  </a:lnTo>
                  <a:lnTo>
                    <a:pt x="113" y="157"/>
                  </a:lnTo>
                  <a:lnTo>
                    <a:pt x="114" y="157"/>
                  </a:lnTo>
                  <a:lnTo>
                    <a:pt x="115" y="157"/>
                  </a:lnTo>
                  <a:lnTo>
                    <a:pt x="116" y="158"/>
                  </a:lnTo>
                  <a:lnTo>
                    <a:pt x="117" y="159"/>
                  </a:lnTo>
                  <a:lnTo>
                    <a:pt x="118" y="159"/>
                  </a:lnTo>
                  <a:lnTo>
                    <a:pt x="119" y="161"/>
                  </a:lnTo>
                  <a:lnTo>
                    <a:pt x="121" y="162"/>
                  </a:lnTo>
                  <a:lnTo>
                    <a:pt x="121" y="163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2" y="162"/>
                  </a:lnTo>
                  <a:lnTo>
                    <a:pt x="122" y="161"/>
                  </a:lnTo>
                  <a:lnTo>
                    <a:pt x="121" y="161"/>
                  </a:lnTo>
                  <a:lnTo>
                    <a:pt x="121" y="160"/>
                  </a:lnTo>
                  <a:lnTo>
                    <a:pt x="122" y="160"/>
                  </a:lnTo>
                  <a:lnTo>
                    <a:pt x="124" y="161"/>
                  </a:lnTo>
                  <a:lnTo>
                    <a:pt x="124" y="160"/>
                  </a:lnTo>
                  <a:lnTo>
                    <a:pt x="125" y="161"/>
                  </a:lnTo>
                  <a:lnTo>
                    <a:pt x="126" y="162"/>
                  </a:lnTo>
                  <a:lnTo>
                    <a:pt x="127" y="163"/>
                  </a:lnTo>
                  <a:lnTo>
                    <a:pt x="127" y="163"/>
                  </a:lnTo>
                  <a:lnTo>
                    <a:pt x="128" y="163"/>
                  </a:lnTo>
                  <a:lnTo>
                    <a:pt x="129" y="163"/>
                  </a:lnTo>
                  <a:lnTo>
                    <a:pt x="130" y="163"/>
                  </a:lnTo>
                  <a:lnTo>
                    <a:pt x="131" y="164"/>
                  </a:lnTo>
                  <a:lnTo>
                    <a:pt x="132" y="165"/>
                  </a:lnTo>
                  <a:lnTo>
                    <a:pt x="133" y="165"/>
                  </a:lnTo>
                  <a:lnTo>
                    <a:pt x="134" y="166"/>
                  </a:lnTo>
                  <a:lnTo>
                    <a:pt x="135" y="168"/>
                  </a:lnTo>
                  <a:lnTo>
                    <a:pt x="136" y="170"/>
                  </a:lnTo>
                  <a:lnTo>
                    <a:pt x="137" y="174"/>
                  </a:lnTo>
                  <a:lnTo>
                    <a:pt x="138" y="176"/>
                  </a:lnTo>
                  <a:lnTo>
                    <a:pt x="139" y="188"/>
                  </a:lnTo>
                  <a:lnTo>
                    <a:pt x="140" y="192"/>
                  </a:lnTo>
                  <a:lnTo>
                    <a:pt x="140" y="193"/>
                  </a:lnTo>
                  <a:lnTo>
                    <a:pt x="142" y="194"/>
                  </a:lnTo>
                  <a:lnTo>
                    <a:pt x="144" y="198"/>
                  </a:lnTo>
                  <a:lnTo>
                    <a:pt x="148" y="204"/>
                  </a:lnTo>
                  <a:lnTo>
                    <a:pt x="148" y="205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3"/>
                  </a:lnTo>
                  <a:lnTo>
                    <a:pt x="149" y="214"/>
                  </a:lnTo>
                  <a:lnTo>
                    <a:pt x="148" y="217"/>
                  </a:lnTo>
                  <a:lnTo>
                    <a:pt x="147" y="217"/>
                  </a:lnTo>
                  <a:lnTo>
                    <a:pt x="146" y="218"/>
                  </a:lnTo>
                  <a:lnTo>
                    <a:pt x="147" y="221"/>
                  </a:lnTo>
                  <a:lnTo>
                    <a:pt x="148" y="222"/>
                  </a:lnTo>
                  <a:lnTo>
                    <a:pt x="149" y="221"/>
                  </a:lnTo>
                  <a:lnTo>
                    <a:pt x="151" y="220"/>
                  </a:lnTo>
                  <a:lnTo>
                    <a:pt x="152" y="220"/>
                  </a:lnTo>
                  <a:lnTo>
                    <a:pt x="154" y="221"/>
                  </a:lnTo>
                  <a:lnTo>
                    <a:pt x="157" y="222"/>
                  </a:lnTo>
                  <a:lnTo>
                    <a:pt x="158" y="222"/>
                  </a:lnTo>
                  <a:lnTo>
                    <a:pt x="158" y="223"/>
                  </a:lnTo>
                  <a:lnTo>
                    <a:pt x="158" y="224"/>
                  </a:lnTo>
                  <a:lnTo>
                    <a:pt x="158" y="225"/>
                  </a:lnTo>
                  <a:lnTo>
                    <a:pt x="157" y="226"/>
                  </a:lnTo>
                  <a:lnTo>
                    <a:pt x="157" y="226"/>
                  </a:lnTo>
                  <a:lnTo>
                    <a:pt x="156" y="227"/>
                  </a:lnTo>
                  <a:lnTo>
                    <a:pt x="161" y="230"/>
                  </a:lnTo>
                  <a:lnTo>
                    <a:pt x="163" y="231"/>
                  </a:lnTo>
                  <a:lnTo>
                    <a:pt x="165" y="232"/>
                  </a:lnTo>
                  <a:lnTo>
                    <a:pt x="165" y="233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6"/>
                  </a:lnTo>
                  <a:lnTo>
                    <a:pt x="169" y="237"/>
                  </a:lnTo>
                  <a:lnTo>
                    <a:pt x="169" y="238"/>
                  </a:lnTo>
                  <a:lnTo>
                    <a:pt x="169" y="238"/>
                  </a:lnTo>
                  <a:lnTo>
                    <a:pt x="169" y="239"/>
                  </a:lnTo>
                  <a:lnTo>
                    <a:pt x="170" y="240"/>
                  </a:lnTo>
                  <a:lnTo>
                    <a:pt x="170" y="241"/>
                  </a:lnTo>
                  <a:lnTo>
                    <a:pt x="171" y="241"/>
                  </a:lnTo>
                  <a:lnTo>
                    <a:pt x="172" y="241"/>
                  </a:lnTo>
                  <a:lnTo>
                    <a:pt x="172" y="242"/>
                  </a:lnTo>
                  <a:lnTo>
                    <a:pt x="173" y="243"/>
                  </a:lnTo>
                  <a:lnTo>
                    <a:pt x="173" y="243"/>
                  </a:lnTo>
                  <a:lnTo>
                    <a:pt x="173" y="244"/>
                  </a:lnTo>
                  <a:lnTo>
                    <a:pt x="173" y="245"/>
                  </a:lnTo>
                  <a:lnTo>
                    <a:pt x="172" y="246"/>
                  </a:lnTo>
                  <a:lnTo>
                    <a:pt x="171" y="246"/>
                  </a:lnTo>
                  <a:lnTo>
                    <a:pt x="170" y="246"/>
                  </a:lnTo>
                  <a:lnTo>
                    <a:pt x="169" y="246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9" y="249"/>
                  </a:lnTo>
                  <a:lnTo>
                    <a:pt x="171" y="249"/>
                  </a:lnTo>
                  <a:lnTo>
                    <a:pt x="171" y="250"/>
                  </a:lnTo>
                  <a:lnTo>
                    <a:pt x="172" y="250"/>
                  </a:lnTo>
                  <a:lnTo>
                    <a:pt x="173" y="250"/>
                  </a:lnTo>
                  <a:lnTo>
                    <a:pt x="174" y="249"/>
                  </a:lnTo>
                  <a:lnTo>
                    <a:pt x="174" y="248"/>
                  </a:lnTo>
                  <a:lnTo>
                    <a:pt x="174" y="247"/>
                  </a:lnTo>
                  <a:lnTo>
                    <a:pt x="175" y="247"/>
                  </a:lnTo>
                  <a:lnTo>
                    <a:pt x="176" y="247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80" y="248"/>
                  </a:lnTo>
                  <a:lnTo>
                    <a:pt x="180" y="249"/>
                  </a:lnTo>
                  <a:lnTo>
                    <a:pt x="181" y="249"/>
                  </a:lnTo>
                  <a:lnTo>
                    <a:pt x="184" y="251"/>
                  </a:lnTo>
                  <a:lnTo>
                    <a:pt x="186" y="251"/>
                  </a:lnTo>
                  <a:lnTo>
                    <a:pt x="191" y="255"/>
                  </a:lnTo>
                  <a:lnTo>
                    <a:pt x="192" y="256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4" y="262"/>
                  </a:lnTo>
                  <a:lnTo>
                    <a:pt x="195" y="262"/>
                  </a:lnTo>
                  <a:lnTo>
                    <a:pt x="195" y="264"/>
                  </a:lnTo>
                  <a:lnTo>
                    <a:pt x="195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7" y="266"/>
                  </a:lnTo>
                  <a:lnTo>
                    <a:pt x="197" y="267"/>
                  </a:lnTo>
                  <a:lnTo>
                    <a:pt x="198" y="267"/>
                  </a:lnTo>
                  <a:lnTo>
                    <a:pt x="201" y="267"/>
                  </a:lnTo>
                  <a:lnTo>
                    <a:pt x="201" y="267"/>
                  </a:lnTo>
                  <a:lnTo>
                    <a:pt x="202" y="268"/>
                  </a:lnTo>
                  <a:lnTo>
                    <a:pt x="203" y="268"/>
                  </a:lnTo>
                  <a:lnTo>
                    <a:pt x="204" y="268"/>
                  </a:lnTo>
                  <a:lnTo>
                    <a:pt x="204" y="269"/>
                  </a:lnTo>
                  <a:lnTo>
                    <a:pt x="204" y="270"/>
                  </a:lnTo>
                  <a:lnTo>
                    <a:pt x="205" y="270"/>
                  </a:lnTo>
                  <a:lnTo>
                    <a:pt x="209" y="274"/>
                  </a:lnTo>
                  <a:lnTo>
                    <a:pt x="210" y="275"/>
                  </a:lnTo>
                  <a:lnTo>
                    <a:pt x="211" y="277"/>
                  </a:lnTo>
                  <a:lnTo>
                    <a:pt x="212" y="277"/>
                  </a:lnTo>
                  <a:lnTo>
                    <a:pt x="212" y="278"/>
                  </a:lnTo>
                  <a:lnTo>
                    <a:pt x="212" y="280"/>
                  </a:lnTo>
                  <a:lnTo>
                    <a:pt x="212" y="281"/>
                  </a:lnTo>
                  <a:lnTo>
                    <a:pt x="212" y="282"/>
                  </a:lnTo>
                  <a:lnTo>
                    <a:pt x="212" y="283"/>
                  </a:lnTo>
                  <a:lnTo>
                    <a:pt x="214" y="283"/>
                  </a:lnTo>
                  <a:lnTo>
                    <a:pt x="215" y="284"/>
                  </a:lnTo>
                  <a:lnTo>
                    <a:pt x="216" y="284"/>
                  </a:lnTo>
                  <a:lnTo>
                    <a:pt x="217" y="285"/>
                  </a:lnTo>
                  <a:lnTo>
                    <a:pt x="220" y="287"/>
                  </a:lnTo>
                  <a:lnTo>
                    <a:pt x="224" y="292"/>
                  </a:lnTo>
                  <a:lnTo>
                    <a:pt x="227" y="296"/>
                  </a:lnTo>
                  <a:lnTo>
                    <a:pt x="228" y="296"/>
                  </a:lnTo>
                  <a:lnTo>
                    <a:pt x="228" y="295"/>
                  </a:lnTo>
                  <a:lnTo>
                    <a:pt x="229" y="296"/>
                  </a:lnTo>
                  <a:lnTo>
                    <a:pt x="231" y="298"/>
                  </a:lnTo>
                  <a:lnTo>
                    <a:pt x="232" y="298"/>
                  </a:lnTo>
                  <a:lnTo>
                    <a:pt x="236" y="298"/>
                  </a:lnTo>
                  <a:lnTo>
                    <a:pt x="237" y="299"/>
                  </a:lnTo>
                  <a:lnTo>
                    <a:pt x="238" y="300"/>
                  </a:lnTo>
                  <a:lnTo>
                    <a:pt x="241" y="302"/>
                  </a:lnTo>
                  <a:lnTo>
                    <a:pt x="241" y="303"/>
                  </a:lnTo>
                  <a:lnTo>
                    <a:pt x="242" y="305"/>
                  </a:lnTo>
                  <a:lnTo>
                    <a:pt x="243" y="306"/>
                  </a:lnTo>
                  <a:lnTo>
                    <a:pt x="243" y="307"/>
                  </a:lnTo>
                  <a:lnTo>
                    <a:pt x="243" y="308"/>
                  </a:lnTo>
                  <a:lnTo>
                    <a:pt x="244" y="308"/>
                  </a:lnTo>
                  <a:lnTo>
                    <a:pt x="244" y="308"/>
                  </a:lnTo>
                  <a:lnTo>
                    <a:pt x="245" y="307"/>
                  </a:lnTo>
                  <a:lnTo>
                    <a:pt x="246" y="306"/>
                  </a:lnTo>
                  <a:lnTo>
                    <a:pt x="248" y="305"/>
                  </a:lnTo>
                  <a:lnTo>
                    <a:pt x="252" y="304"/>
                  </a:lnTo>
                  <a:lnTo>
                    <a:pt x="254" y="304"/>
                  </a:lnTo>
                  <a:lnTo>
                    <a:pt x="260" y="308"/>
                  </a:lnTo>
                  <a:lnTo>
                    <a:pt x="260" y="308"/>
                  </a:lnTo>
                  <a:lnTo>
                    <a:pt x="261" y="308"/>
                  </a:lnTo>
                  <a:lnTo>
                    <a:pt x="262" y="308"/>
                  </a:lnTo>
                  <a:lnTo>
                    <a:pt x="262" y="309"/>
                  </a:lnTo>
                  <a:lnTo>
                    <a:pt x="263" y="308"/>
                  </a:lnTo>
                  <a:lnTo>
                    <a:pt x="263" y="308"/>
                  </a:lnTo>
                  <a:lnTo>
                    <a:pt x="264" y="307"/>
                  </a:lnTo>
                  <a:lnTo>
                    <a:pt x="265" y="306"/>
                  </a:lnTo>
                  <a:lnTo>
                    <a:pt x="266" y="307"/>
                  </a:lnTo>
                  <a:lnTo>
                    <a:pt x="268" y="307"/>
                  </a:lnTo>
                  <a:lnTo>
                    <a:pt x="271" y="309"/>
                  </a:lnTo>
                  <a:lnTo>
                    <a:pt x="273" y="311"/>
                  </a:lnTo>
                  <a:lnTo>
                    <a:pt x="274" y="313"/>
                  </a:lnTo>
                  <a:lnTo>
                    <a:pt x="275" y="316"/>
                  </a:lnTo>
                  <a:lnTo>
                    <a:pt x="276" y="318"/>
                  </a:lnTo>
                  <a:lnTo>
                    <a:pt x="276" y="319"/>
                  </a:lnTo>
                  <a:lnTo>
                    <a:pt x="278" y="320"/>
                  </a:lnTo>
                  <a:lnTo>
                    <a:pt x="280" y="323"/>
                  </a:lnTo>
                  <a:lnTo>
                    <a:pt x="280" y="326"/>
                  </a:lnTo>
                  <a:lnTo>
                    <a:pt x="281" y="328"/>
                  </a:lnTo>
                  <a:lnTo>
                    <a:pt x="280" y="329"/>
                  </a:lnTo>
                  <a:lnTo>
                    <a:pt x="280" y="329"/>
                  </a:lnTo>
                  <a:lnTo>
                    <a:pt x="282" y="329"/>
                  </a:lnTo>
                  <a:lnTo>
                    <a:pt x="282" y="329"/>
                  </a:lnTo>
                  <a:lnTo>
                    <a:pt x="282" y="328"/>
                  </a:lnTo>
                  <a:lnTo>
                    <a:pt x="282" y="328"/>
                  </a:lnTo>
                  <a:lnTo>
                    <a:pt x="283" y="328"/>
                  </a:lnTo>
                  <a:lnTo>
                    <a:pt x="284" y="328"/>
                  </a:lnTo>
                  <a:lnTo>
                    <a:pt x="286" y="328"/>
                  </a:lnTo>
                  <a:lnTo>
                    <a:pt x="286" y="329"/>
                  </a:lnTo>
                  <a:lnTo>
                    <a:pt x="287" y="329"/>
                  </a:lnTo>
                  <a:lnTo>
                    <a:pt x="287" y="328"/>
                  </a:lnTo>
                  <a:lnTo>
                    <a:pt x="287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289" y="328"/>
                  </a:lnTo>
                  <a:lnTo>
                    <a:pt x="290" y="328"/>
                  </a:lnTo>
                  <a:lnTo>
                    <a:pt x="292" y="329"/>
                  </a:lnTo>
                  <a:lnTo>
                    <a:pt x="292" y="329"/>
                  </a:lnTo>
                  <a:lnTo>
                    <a:pt x="293" y="330"/>
                  </a:lnTo>
                  <a:lnTo>
                    <a:pt x="294" y="330"/>
                  </a:lnTo>
                  <a:lnTo>
                    <a:pt x="294" y="331"/>
                  </a:lnTo>
                  <a:lnTo>
                    <a:pt x="295" y="331"/>
                  </a:lnTo>
                  <a:lnTo>
                    <a:pt x="296" y="331"/>
                  </a:lnTo>
                  <a:lnTo>
                    <a:pt x="297" y="332"/>
                  </a:lnTo>
                  <a:lnTo>
                    <a:pt x="297" y="333"/>
                  </a:lnTo>
                  <a:lnTo>
                    <a:pt x="297" y="334"/>
                  </a:lnTo>
                  <a:lnTo>
                    <a:pt x="296" y="335"/>
                  </a:lnTo>
                  <a:lnTo>
                    <a:pt x="294" y="336"/>
                  </a:lnTo>
                  <a:lnTo>
                    <a:pt x="294" y="337"/>
                  </a:lnTo>
                  <a:lnTo>
                    <a:pt x="293" y="337"/>
                  </a:lnTo>
                  <a:lnTo>
                    <a:pt x="292" y="337"/>
                  </a:lnTo>
                  <a:lnTo>
                    <a:pt x="291" y="337"/>
                  </a:lnTo>
                  <a:lnTo>
                    <a:pt x="291" y="338"/>
                  </a:lnTo>
                  <a:lnTo>
                    <a:pt x="291" y="340"/>
                  </a:lnTo>
                  <a:lnTo>
                    <a:pt x="292" y="340"/>
                  </a:lnTo>
                  <a:lnTo>
                    <a:pt x="294" y="339"/>
                  </a:lnTo>
                  <a:lnTo>
                    <a:pt x="295" y="338"/>
                  </a:lnTo>
                  <a:lnTo>
                    <a:pt x="297" y="337"/>
                  </a:lnTo>
                  <a:lnTo>
                    <a:pt x="297" y="337"/>
                  </a:lnTo>
                  <a:lnTo>
                    <a:pt x="298" y="338"/>
                  </a:lnTo>
                  <a:lnTo>
                    <a:pt x="299" y="338"/>
                  </a:lnTo>
                  <a:lnTo>
                    <a:pt x="300" y="338"/>
                  </a:lnTo>
                  <a:lnTo>
                    <a:pt x="302" y="337"/>
                  </a:lnTo>
                  <a:lnTo>
                    <a:pt x="303" y="337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6" y="336"/>
                  </a:lnTo>
                  <a:lnTo>
                    <a:pt x="307" y="335"/>
                  </a:lnTo>
                  <a:lnTo>
                    <a:pt x="308" y="336"/>
                  </a:lnTo>
                  <a:lnTo>
                    <a:pt x="309" y="337"/>
                  </a:lnTo>
                  <a:lnTo>
                    <a:pt x="310" y="337"/>
                  </a:lnTo>
                  <a:lnTo>
                    <a:pt x="311" y="338"/>
                  </a:lnTo>
                  <a:lnTo>
                    <a:pt x="312" y="340"/>
                  </a:lnTo>
                  <a:lnTo>
                    <a:pt x="315" y="347"/>
                  </a:lnTo>
                  <a:lnTo>
                    <a:pt x="316" y="349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5" y="351"/>
                  </a:lnTo>
                  <a:lnTo>
                    <a:pt x="314" y="352"/>
                  </a:lnTo>
                  <a:lnTo>
                    <a:pt x="314" y="352"/>
                  </a:lnTo>
                  <a:lnTo>
                    <a:pt x="314" y="353"/>
                  </a:lnTo>
                  <a:lnTo>
                    <a:pt x="314" y="354"/>
                  </a:lnTo>
                  <a:lnTo>
                    <a:pt x="314" y="354"/>
                  </a:lnTo>
                  <a:lnTo>
                    <a:pt x="313" y="355"/>
                  </a:lnTo>
                  <a:lnTo>
                    <a:pt x="313" y="356"/>
                  </a:lnTo>
                  <a:lnTo>
                    <a:pt x="314" y="357"/>
                  </a:lnTo>
                  <a:lnTo>
                    <a:pt x="314" y="357"/>
                  </a:lnTo>
                  <a:lnTo>
                    <a:pt x="315" y="357"/>
                  </a:lnTo>
                  <a:lnTo>
                    <a:pt x="315" y="358"/>
                  </a:lnTo>
                  <a:lnTo>
                    <a:pt x="316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8" y="361"/>
                  </a:lnTo>
                  <a:lnTo>
                    <a:pt x="319" y="361"/>
                  </a:lnTo>
                  <a:lnTo>
                    <a:pt x="320" y="360"/>
                  </a:lnTo>
                  <a:lnTo>
                    <a:pt x="321" y="360"/>
                  </a:lnTo>
                  <a:lnTo>
                    <a:pt x="322" y="360"/>
                  </a:lnTo>
                  <a:lnTo>
                    <a:pt x="323" y="362"/>
                  </a:lnTo>
                  <a:lnTo>
                    <a:pt x="324" y="363"/>
                  </a:lnTo>
                  <a:lnTo>
                    <a:pt x="325" y="363"/>
                  </a:lnTo>
                  <a:lnTo>
                    <a:pt x="327" y="365"/>
                  </a:lnTo>
                  <a:lnTo>
                    <a:pt x="327" y="366"/>
                  </a:lnTo>
                  <a:lnTo>
                    <a:pt x="327" y="367"/>
                  </a:lnTo>
                  <a:lnTo>
                    <a:pt x="327" y="368"/>
                  </a:lnTo>
                  <a:lnTo>
                    <a:pt x="328" y="368"/>
                  </a:lnTo>
                  <a:lnTo>
                    <a:pt x="328" y="367"/>
                  </a:lnTo>
                  <a:lnTo>
                    <a:pt x="329" y="367"/>
                  </a:lnTo>
                  <a:lnTo>
                    <a:pt x="330" y="369"/>
                  </a:lnTo>
                  <a:lnTo>
                    <a:pt x="330" y="369"/>
                  </a:lnTo>
                  <a:lnTo>
                    <a:pt x="331" y="370"/>
                  </a:lnTo>
                  <a:lnTo>
                    <a:pt x="332" y="369"/>
                  </a:lnTo>
                  <a:lnTo>
                    <a:pt x="333" y="368"/>
                  </a:lnTo>
                  <a:lnTo>
                    <a:pt x="335" y="367"/>
                  </a:lnTo>
                  <a:lnTo>
                    <a:pt x="336" y="365"/>
                  </a:lnTo>
                  <a:lnTo>
                    <a:pt x="337" y="365"/>
                  </a:lnTo>
                  <a:lnTo>
                    <a:pt x="339" y="365"/>
                  </a:lnTo>
                  <a:lnTo>
                    <a:pt x="340" y="366"/>
                  </a:lnTo>
                  <a:lnTo>
                    <a:pt x="341" y="367"/>
                  </a:lnTo>
                  <a:lnTo>
                    <a:pt x="342" y="369"/>
                  </a:lnTo>
                  <a:lnTo>
                    <a:pt x="343" y="370"/>
                  </a:lnTo>
                  <a:lnTo>
                    <a:pt x="344" y="371"/>
                  </a:lnTo>
                  <a:lnTo>
                    <a:pt x="344" y="371"/>
                  </a:lnTo>
                  <a:lnTo>
                    <a:pt x="345" y="372"/>
                  </a:lnTo>
                  <a:lnTo>
                    <a:pt x="346" y="373"/>
                  </a:lnTo>
                  <a:lnTo>
                    <a:pt x="346" y="375"/>
                  </a:lnTo>
                  <a:lnTo>
                    <a:pt x="346" y="377"/>
                  </a:lnTo>
                  <a:lnTo>
                    <a:pt x="346" y="378"/>
                  </a:lnTo>
                  <a:lnTo>
                    <a:pt x="347" y="379"/>
                  </a:lnTo>
                  <a:lnTo>
                    <a:pt x="347" y="384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9" y="389"/>
                  </a:lnTo>
                  <a:lnTo>
                    <a:pt x="349" y="390"/>
                  </a:lnTo>
                  <a:lnTo>
                    <a:pt x="350" y="391"/>
                  </a:lnTo>
                  <a:lnTo>
                    <a:pt x="351" y="392"/>
                  </a:lnTo>
                  <a:lnTo>
                    <a:pt x="351" y="393"/>
                  </a:lnTo>
                  <a:lnTo>
                    <a:pt x="352" y="395"/>
                  </a:lnTo>
                  <a:lnTo>
                    <a:pt x="354" y="396"/>
                  </a:lnTo>
                  <a:lnTo>
                    <a:pt x="355" y="401"/>
                  </a:lnTo>
                  <a:lnTo>
                    <a:pt x="356" y="402"/>
                  </a:lnTo>
                  <a:lnTo>
                    <a:pt x="357" y="414"/>
                  </a:lnTo>
                  <a:lnTo>
                    <a:pt x="359" y="419"/>
                  </a:lnTo>
                  <a:lnTo>
                    <a:pt x="360" y="420"/>
                  </a:lnTo>
                  <a:lnTo>
                    <a:pt x="361" y="420"/>
                  </a:lnTo>
                  <a:lnTo>
                    <a:pt x="362" y="421"/>
                  </a:lnTo>
                  <a:lnTo>
                    <a:pt x="362" y="422"/>
                  </a:lnTo>
                  <a:lnTo>
                    <a:pt x="363" y="422"/>
                  </a:lnTo>
                  <a:lnTo>
                    <a:pt x="363" y="424"/>
                  </a:lnTo>
                  <a:lnTo>
                    <a:pt x="362" y="426"/>
                  </a:lnTo>
                  <a:lnTo>
                    <a:pt x="362" y="429"/>
                  </a:lnTo>
                  <a:lnTo>
                    <a:pt x="361" y="430"/>
                  </a:lnTo>
                  <a:lnTo>
                    <a:pt x="360" y="430"/>
                  </a:lnTo>
                  <a:lnTo>
                    <a:pt x="359" y="431"/>
                  </a:lnTo>
                  <a:lnTo>
                    <a:pt x="358" y="431"/>
                  </a:lnTo>
                  <a:lnTo>
                    <a:pt x="356" y="430"/>
                  </a:lnTo>
                  <a:lnTo>
                    <a:pt x="354" y="430"/>
                  </a:lnTo>
                  <a:lnTo>
                    <a:pt x="353" y="431"/>
                  </a:lnTo>
                  <a:lnTo>
                    <a:pt x="351" y="433"/>
                  </a:lnTo>
                  <a:lnTo>
                    <a:pt x="349" y="434"/>
                  </a:lnTo>
                  <a:lnTo>
                    <a:pt x="348" y="434"/>
                  </a:lnTo>
                  <a:lnTo>
                    <a:pt x="348" y="435"/>
                  </a:lnTo>
                  <a:lnTo>
                    <a:pt x="348" y="436"/>
                  </a:lnTo>
                  <a:lnTo>
                    <a:pt x="348" y="437"/>
                  </a:lnTo>
                  <a:lnTo>
                    <a:pt x="349" y="437"/>
                  </a:lnTo>
                  <a:lnTo>
                    <a:pt x="351" y="438"/>
                  </a:lnTo>
                  <a:lnTo>
                    <a:pt x="351" y="439"/>
                  </a:lnTo>
                  <a:lnTo>
                    <a:pt x="351" y="440"/>
                  </a:lnTo>
                  <a:lnTo>
                    <a:pt x="351" y="443"/>
                  </a:lnTo>
                  <a:lnTo>
                    <a:pt x="348" y="448"/>
                  </a:lnTo>
                  <a:lnTo>
                    <a:pt x="348" y="451"/>
                  </a:lnTo>
                  <a:lnTo>
                    <a:pt x="347" y="452"/>
                  </a:lnTo>
                  <a:lnTo>
                    <a:pt x="347" y="453"/>
                  </a:lnTo>
                  <a:lnTo>
                    <a:pt x="342" y="454"/>
                  </a:lnTo>
                  <a:lnTo>
                    <a:pt x="341" y="455"/>
                  </a:lnTo>
                  <a:lnTo>
                    <a:pt x="340" y="456"/>
                  </a:lnTo>
                  <a:lnTo>
                    <a:pt x="340" y="457"/>
                  </a:lnTo>
                  <a:lnTo>
                    <a:pt x="340" y="458"/>
                  </a:lnTo>
                  <a:lnTo>
                    <a:pt x="341" y="459"/>
                  </a:lnTo>
                  <a:lnTo>
                    <a:pt x="340" y="459"/>
                  </a:lnTo>
                  <a:lnTo>
                    <a:pt x="340" y="460"/>
                  </a:lnTo>
                  <a:lnTo>
                    <a:pt x="339" y="461"/>
                  </a:lnTo>
                  <a:lnTo>
                    <a:pt x="340" y="462"/>
                  </a:lnTo>
                  <a:lnTo>
                    <a:pt x="341" y="464"/>
                  </a:lnTo>
                  <a:lnTo>
                    <a:pt x="340" y="464"/>
                  </a:lnTo>
                  <a:lnTo>
                    <a:pt x="340" y="465"/>
                  </a:lnTo>
                  <a:lnTo>
                    <a:pt x="340" y="466"/>
                  </a:lnTo>
                  <a:lnTo>
                    <a:pt x="341" y="467"/>
                  </a:lnTo>
                  <a:lnTo>
                    <a:pt x="342" y="468"/>
                  </a:lnTo>
                  <a:lnTo>
                    <a:pt x="343" y="468"/>
                  </a:lnTo>
                  <a:lnTo>
                    <a:pt x="344" y="469"/>
                  </a:lnTo>
                  <a:lnTo>
                    <a:pt x="346" y="469"/>
                  </a:lnTo>
                  <a:lnTo>
                    <a:pt x="351" y="469"/>
                  </a:lnTo>
                  <a:lnTo>
                    <a:pt x="354" y="470"/>
                  </a:lnTo>
                  <a:lnTo>
                    <a:pt x="355" y="469"/>
                  </a:lnTo>
                  <a:lnTo>
                    <a:pt x="356" y="469"/>
                  </a:lnTo>
                  <a:lnTo>
                    <a:pt x="356" y="468"/>
                  </a:lnTo>
                  <a:lnTo>
                    <a:pt x="357" y="468"/>
                  </a:lnTo>
                  <a:lnTo>
                    <a:pt x="357" y="467"/>
                  </a:lnTo>
                  <a:lnTo>
                    <a:pt x="358" y="467"/>
                  </a:lnTo>
                  <a:lnTo>
                    <a:pt x="358" y="465"/>
                  </a:lnTo>
                  <a:lnTo>
                    <a:pt x="360" y="460"/>
                  </a:lnTo>
                  <a:lnTo>
                    <a:pt x="360" y="459"/>
                  </a:lnTo>
                  <a:lnTo>
                    <a:pt x="365" y="453"/>
                  </a:lnTo>
                  <a:lnTo>
                    <a:pt x="367" y="451"/>
                  </a:lnTo>
                  <a:lnTo>
                    <a:pt x="371" y="449"/>
                  </a:lnTo>
                  <a:lnTo>
                    <a:pt x="372" y="449"/>
                  </a:lnTo>
                  <a:lnTo>
                    <a:pt x="373" y="448"/>
                  </a:lnTo>
                  <a:lnTo>
                    <a:pt x="373" y="447"/>
                  </a:lnTo>
                  <a:lnTo>
                    <a:pt x="375" y="446"/>
                  </a:lnTo>
                  <a:lnTo>
                    <a:pt x="375" y="445"/>
                  </a:lnTo>
                  <a:lnTo>
                    <a:pt x="375" y="441"/>
                  </a:lnTo>
                  <a:lnTo>
                    <a:pt x="375" y="440"/>
                  </a:lnTo>
                  <a:lnTo>
                    <a:pt x="374" y="438"/>
                  </a:lnTo>
                  <a:lnTo>
                    <a:pt x="374" y="433"/>
                  </a:lnTo>
                  <a:lnTo>
                    <a:pt x="374" y="432"/>
                  </a:lnTo>
                  <a:lnTo>
                    <a:pt x="373" y="432"/>
                  </a:lnTo>
                  <a:lnTo>
                    <a:pt x="374" y="431"/>
                  </a:lnTo>
                  <a:lnTo>
                    <a:pt x="374" y="430"/>
                  </a:lnTo>
                  <a:lnTo>
                    <a:pt x="375" y="430"/>
                  </a:lnTo>
                  <a:lnTo>
                    <a:pt x="375" y="428"/>
                  </a:lnTo>
                  <a:lnTo>
                    <a:pt x="376" y="427"/>
                  </a:lnTo>
                  <a:lnTo>
                    <a:pt x="377" y="426"/>
                  </a:lnTo>
                  <a:lnTo>
                    <a:pt x="379" y="425"/>
                  </a:lnTo>
                  <a:lnTo>
                    <a:pt x="380" y="425"/>
                  </a:lnTo>
                  <a:lnTo>
                    <a:pt x="380" y="424"/>
                  </a:lnTo>
                  <a:lnTo>
                    <a:pt x="382" y="423"/>
                  </a:lnTo>
                  <a:lnTo>
                    <a:pt x="386" y="422"/>
                  </a:lnTo>
                  <a:lnTo>
                    <a:pt x="390" y="420"/>
                  </a:lnTo>
                  <a:lnTo>
                    <a:pt x="390" y="420"/>
                  </a:lnTo>
                  <a:lnTo>
                    <a:pt x="391" y="421"/>
                  </a:lnTo>
                  <a:lnTo>
                    <a:pt x="392" y="421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6" y="422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8" y="419"/>
                  </a:lnTo>
                  <a:lnTo>
                    <a:pt x="398" y="417"/>
                  </a:lnTo>
                  <a:lnTo>
                    <a:pt x="399" y="416"/>
                  </a:lnTo>
                  <a:lnTo>
                    <a:pt x="399" y="416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5"/>
                  </a:lnTo>
                  <a:lnTo>
                    <a:pt x="396" y="413"/>
                  </a:lnTo>
                  <a:lnTo>
                    <a:pt x="396" y="412"/>
                  </a:lnTo>
                  <a:lnTo>
                    <a:pt x="397" y="409"/>
                  </a:lnTo>
                  <a:lnTo>
                    <a:pt x="397" y="407"/>
                  </a:lnTo>
                  <a:lnTo>
                    <a:pt x="397" y="406"/>
                  </a:lnTo>
                  <a:lnTo>
                    <a:pt x="396" y="405"/>
                  </a:lnTo>
                  <a:lnTo>
                    <a:pt x="396" y="405"/>
                  </a:lnTo>
                  <a:lnTo>
                    <a:pt x="396" y="404"/>
                  </a:lnTo>
                  <a:lnTo>
                    <a:pt x="396" y="401"/>
                  </a:lnTo>
                  <a:lnTo>
                    <a:pt x="398" y="397"/>
                  </a:lnTo>
                  <a:lnTo>
                    <a:pt x="396" y="397"/>
                  </a:lnTo>
                  <a:lnTo>
                    <a:pt x="395" y="396"/>
                  </a:lnTo>
                  <a:lnTo>
                    <a:pt x="394" y="396"/>
                  </a:lnTo>
                  <a:lnTo>
                    <a:pt x="393" y="395"/>
                  </a:lnTo>
                  <a:lnTo>
                    <a:pt x="393" y="395"/>
                  </a:lnTo>
                  <a:lnTo>
                    <a:pt x="392" y="395"/>
                  </a:lnTo>
                  <a:lnTo>
                    <a:pt x="392" y="394"/>
                  </a:lnTo>
                  <a:lnTo>
                    <a:pt x="391" y="394"/>
                  </a:lnTo>
                  <a:lnTo>
                    <a:pt x="390" y="394"/>
                  </a:lnTo>
                  <a:lnTo>
                    <a:pt x="389" y="392"/>
                  </a:lnTo>
                  <a:lnTo>
                    <a:pt x="386" y="391"/>
                  </a:lnTo>
                  <a:lnTo>
                    <a:pt x="386" y="390"/>
                  </a:lnTo>
                  <a:lnTo>
                    <a:pt x="385" y="389"/>
                  </a:lnTo>
                  <a:lnTo>
                    <a:pt x="384" y="388"/>
                  </a:lnTo>
                  <a:lnTo>
                    <a:pt x="383" y="388"/>
                  </a:lnTo>
                  <a:lnTo>
                    <a:pt x="382" y="388"/>
                  </a:lnTo>
                  <a:lnTo>
                    <a:pt x="377" y="388"/>
                  </a:lnTo>
                  <a:lnTo>
                    <a:pt x="376" y="387"/>
                  </a:lnTo>
                  <a:lnTo>
                    <a:pt x="374" y="386"/>
                  </a:lnTo>
                  <a:lnTo>
                    <a:pt x="373" y="384"/>
                  </a:lnTo>
                  <a:lnTo>
                    <a:pt x="373" y="383"/>
                  </a:lnTo>
                  <a:lnTo>
                    <a:pt x="373" y="382"/>
                  </a:lnTo>
                  <a:lnTo>
                    <a:pt x="373" y="381"/>
                  </a:lnTo>
                  <a:lnTo>
                    <a:pt x="373" y="379"/>
                  </a:lnTo>
                  <a:lnTo>
                    <a:pt x="373" y="378"/>
                  </a:lnTo>
                  <a:lnTo>
                    <a:pt x="373" y="376"/>
                  </a:lnTo>
                  <a:lnTo>
                    <a:pt x="374" y="374"/>
                  </a:lnTo>
                  <a:lnTo>
                    <a:pt x="376" y="372"/>
                  </a:lnTo>
                  <a:lnTo>
                    <a:pt x="377" y="371"/>
                  </a:lnTo>
                  <a:lnTo>
                    <a:pt x="378" y="371"/>
                  </a:lnTo>
                  <a:lnTo>
                    <a:pt x="377" y="369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7" y="363"/>
                  </a:lnTo>
                  <a:lnTo>
                    <a:pt x="378" y="362"/>
                  </a:lnTo>
                  <a:lnTo>
                    <a:pt x="380" y="362"/>
                  </a:lnTo>
                  <a:lnTo>
                    <a:pt x="381" y="359"/>
                  </a:lnTo>
                  <a:lnTo>
                    <a:pt x="382" y="359"/>
                  </a:lnTo>
                  <a:lnTo>
                    <a:pt x="382" y="358"/>
                  </a:lnTo>
                  <a:lnTo>
                    <a:pt x="382" y="355"/>
                  </a:lnTo>
                  <a:lnTo>
                    <a:pt x="383" y="354"/>
                  </a:lnTo>
                  <a:lnTo>
                    <a:pt x="387" y="350"/>
                  </a:lnTo>
                  <a:lnTo>
                    <a:pt x="389" y="347"/>
                  </a:lnTo>
                  <a:lnTo>
                    <a:pt x="391" y="345"/>
                  </a:lnTo>
                  <a:lnTo>
                    <a:pt x="394" y="343"/>
                  </a:lnTo>
                  <a:lnTo>
                    <a:pt x="396" y="344"/>
                  </a:lnTo>
                  <a:lnTo>
                    <a:pt x="397" y="344"/>
                  </a:lnTo>
                  <a:lnTo>
                    <a:pt x="398" y="344"/>
                  </a:lnTo>
                  <a:lnTo>
                    <a:pt x="399" y="345"/>
                  </a:lnTo>
                  <a:lnTo>
                    <a:pt x="399" y="345"/>
                  </a:lnTo>
                  <a:lnTo>
                    <a:pt x="399" y="345"/>
                  </a:lnTo>
                  <a:lnTo>
                    <a:pt x="400" y="345"/>
                  </a:lnTo>
                  <a:lnTo>
                    <a:pt x="401" y="344"/>
                  </a:lnTo>
                  <a:lnTo>
                    <a:pt x="402" y="345"/>
                  </a:lnTo>
                  <a:lnTo>
                    <a:pt x="403" y="345"/>
                  </a:lnTo>
                  <a:lnTo>
                    <a:pt x="404" y="345"/>
                  </a:lnTo>
                  <a:lnTo>
                    <a:pt x="404" y="345"/>
                  </a:lnTo>
                  <a:lnTo>
                    <a:pt x="403" y="345"/>
                  </a:lnTo>
                  <a:lnTo>
                    <a:pt x="401" y="345"/>
                  </a:lnTo>
                  <a:lnTo>
                    <a:pt x="400" y="345"/>
                  </a:lnTo>
                  <a:lnTo>
                    <a:pt x="401" y="346"/>
                  </a:lnTo>
                  <a:lnTo>
                    <a:pt x="400" y="347"/>
                  </a:lnTo>
                  <a:lnTo>
                    <a:pt x="400" y="348"/>
                  </a:lnTo>
                  <a:lnTo>
                    <a:pt x="399" y="348"/>
                  </a:lnTo>
                  <a:lnTo>
                    <a:pt x="399" y="349"/>
                  </a:lnTo>
                  <a:lnTo>
                    <a:pt x="400" y="350"/>
                  </a:lnTo>
                  <a:lnTo>
                    <a:pt x="403" y="350"/>
                  </a:lnTo>
                  <a:lnTo>
                    <a:pt x="405" y="351"/>
                  </a:lnTo>
                  <a:lnTo>
                    <a:pt x="406" y="351"/>
                  </a:lnTo>
                  <a:lnTo>
                    <a:pt x="407" y="352"/>
                  </a:lnTo>
                  <a:lnTo>
                    <a:pt x="407" y="352"/>
                  </a:lnTo>
                  <a:lnTo>
                    <a:pt x="408" y="352"/>
                  </a:lnTo>
                  <a:lnTo>
                    <a:pt x="410" y="354"/>
                  </a:lnTo>
                  <a:lnTo>
                    <a:pt x="411" y="354"/>
                  </a:lnTo>
                  <a:lnTo>
                    <a:pt x="424" y="354"/>
                  </a:lnTo>
                  <a:lnTo>
                    <a:pt x="424" y="354"/>
                  </a:lnTo>
                  <a:lnTo>
                    <a:pt x="426" y="356"/>
                  </a:lnTo>
                  <a:lnTo>
                    <a:pt x="426" y="357"/>
                  </a:lnTo>
                  <a:lnTo>
                    <a:pt x="426" y="358"/>
                  </a:lnTo>
                  <a:lnTo>
                    <a:pt x="426" y="359"/>
                  </a:lnTo>
                  <a:lnTo>
                    <a:pt x="426" y="360"/>
                  </a:lnTo>
                  <a:lnTo>
                    <a:pt x="427" y="361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28" y="366"/>
                  </a:lnTo>
                  <a:lnTo>
                    <a:pt x="429" y="366"/>
                  </a:lnTo>
                  <a:lnTo>
                    <a:pt x="430" y="367"/>
                  </a:lnTo>
                  <a:lnTo>
                    <a:pt x="431" y="368"/>
                  </a:lnTo>
                  <a:lnTo>
                    <a:pt x="431" y="369"/>
                  </a:lnTo>
                  <a:lnTo>
                    <a:pt x="430" y="369"/>
                  </a:lnTo>
                  <a:lnTo>
                    <a:pt x="429" y="369"/>
                  </a:lnTo>
                  <a:lnTo>
                    <a:pt x="430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3"/>
                  </a:lnTo>
                  <a:lnTo>
                    <a:pt x="434" y="374"/>
                  </a:lnTo>
                  <a:lnTo>
                    <a:pt x="436" y="375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39" y="376"/>
                  </a:lnTo>
                  <a:lnTo>
                    <a:pt x="440" y="377"/>
                  </a:lnTo>
                  <a:lnTo>
                    <a:pt x="441" y="378"/>
                  </a:lnTo>
                  <a:lnTo>
                    <a:pt x="441" y="379"/>
                  </a:lnTo>
                  <a:lnTo>
                    <a:pt x="442" y="379"/>
                  </a:lnTo>
                  <a:lnTo>
                    <a:pt x="443" y="379"/>
                  </a:lnTo>
                  <a:lnTo>
                    <a:pt x="443" y="378"/>
                  </a:lnTo>
                  <a:lnTo>
                    <a:pt x="444" y="378"/>
                  </a:lnTo>
                  <a:lnTo>
                    <a:pt x="444" y="377"/>
                  </a:lnTo>
                  <a:lnTo>
                    <a:pt x="444" y="374"/>
                  </a:lnTo>
                  <a:lnTo>
                    <a:pt x="444" y="373"/>
                  </a:lnTo>
                  <a:lnTo>
                    <a:pt x="444" y="372"/>
                  </a:lnTo>
                  <a:lnTo>
                    <a:pt x="444" y="372"/>
                  </a:lnTo>
                  <a:lnTo>
                    <a:pt x="444" y="371"/>
                  </a:lnTo>
                  <a:lnTo>
                    <a:pt x="445" y="371"/>
                  </a:lnTo>
                  <a:lnTo>
                    <a:pt x="445" y="370"/>
                  </a:lnTo>
                  <a:lnTo>
                    <a:pt x="446" y="368"/>
                  </a:lnTo>
                  <a:lnTo>
                    <a:pt x="447" y="367"/>
                  </a:lnTo>
                  <a:lnTo>
                    <a:pt x="448" y="366"/>
                  </a:lnTo>
                  <a:lnTo>
                    <a:pt x="448" y="364"/>
                  </a:lnTo>
                  <a:lnTo>
                    <a:pt x="449" y="364"/>
                  </a:lnTo>
                  <a:lnTo>
                    <a:pt x="449" y="363"/>
                  </a:lnTo>
                  <a:lnTo>
                    <a:pt x="449" y="362"/>
                  </a:lnTo>
                  <a:lnTo>
                    <a:pt x="449" y="362"/>
                  </a:lnTo>
                  <a:lnTo>
                    <a:pt x="449" y="361"/>
                  </a:lnTo>
                  <a:lnTo>
                    <a:pt x="446" y="355"/>
                  </a:lnTo>
                  <a:lnTo>
                    <a:pt x="443" y="352"/>
                  </a:lnTo>
                  <a:lnTo>
                    <a:pt x="442" y="351"/>
                  </a:lnTo>
                  <a:lnTo>
                    <a:pt x="441" y="351"/>
                  </a:lnTo>
                  <a:lnTo>
                    <a:pt x="441" y="349"/>
                  </a:lnTo>
                  <a:lnTo>
                    <a:pt x="439" y="348"/>
                  </a:lnTo>
                  <a:lnTo>
                    <a:pt x="439" y="347"/>
                  </a:lnTo>
                  <a:lnTo>
                    <a:pt x="438" y="346"/>
                  </a:lnTo>
                  <a:lnTo>
                    <a:pt x="437" y="346"/>
                  </a:lnTo>
                  <a:lnTo>
                    <a:pt x="434" y="344"/>
                  </a:lnTo>
                  <a:lnTo>
                    <a:pt x="431" y="341"/>
                  </a:lnTo>
                  <a:lnTo>
                    <a:pt x="432" y="339"/>
                  </a:lnTo>
                  <a:lnTo>
                    <a:pt x="431" y="338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29" y="337"/>
                  </a:lnTo>
                  <a:lnTo>
                    <a:pt x="428" y="337"/>
                  </a:lnTo>
                  <a:lnTo>
                    <a:pt x="428" y="336"/>
                  </a:lnTo>
                  <a:lnTo>
                    <a:pt x="426" y="335"/>
                  </a:lnTo>
                  <a:lnTo>
                    <a:pt x="424" y="334"/>
                  </a:lnTo>
                  <a:lnTo>
                    <a:pt x="420" y="331"/>
                  </a:lnTo>
                  <a:lnTo>
                    <a:pt x="416" y="329"/>
                  </a:lnTo>
                  <a:lnTo>
                    <a:pt x="413" y="329"/>
                  </a:lnTo>
                  <a:lnTo>
                    <a:pt x="411" y="328"/>
                  </a:lnTo>
                  <a:lnTo>
                    <a:pt x="410" y="328"/>
                  </a:lnTo>
                  <a:lnTo>
                    <a:pt x="410" y="328"/>
                  </a:lnTo>
                  <a:lnTo>
                    <a:pt x="407" y="325"/>
                  </a:lnTo>
                  <a:lnTo>
                    <a:pt x="406" y="324"/>
                  </a:lnTo>
                  <a:lnTo>
                    <a:pt x="405" y="324"/>
                  </a:lnTo>
                  <a:lnTo>
                    <a:pt x="403" y="321"/>
                  </a:lnTo>
                  <a:lnTo>
                    <a:pt x="402" y="320"/>
                  </a:lnTo>
                  <a:lnTo>
                    <a:pt x="399" y="318"/>
                  </a:lnTo>
                  <a:lnTo>
                    <a:pt x="394" y="315"/>
                  </a:lnTo>
                  <a:lnTo>
                    <a:pt x="388" y="312"/>
                  </a:lnTo>
                  <a:lnTo>
                    <a:pt x="387" y="311"/>
                  </a:lnTo>
                  <a:lnTo>
                    <a:pt x="387" y="312"/>
                  </a:lnTo>
                  <a:lnTo>
                    <a:pt x="386" y="312"/>
                  </a:lnTo>
                  <a:lnTo>
                    <a:pt x="385" y="311"/>
                  </a:lnTo>
                  <a:lnTo>
                    <a:pt x="376" y="309"/>
                  </a:lnTo>
                  <a:lnTo>
                    <a:pt x="374" y="308"/>
                  </a:lnTo>
                  <a:lnTo>
                    <a:pt x="373" y="307"/>
                  </a:lnTo>
                  <a:lnTo>
                    <a:pt x="372" y="306"/>
                  </a:lnTo>
                  <a:lnTo>
                    <a:pt x="365" y="302"/>
                  </a:lnTo>
                  <a:lnTo>
                    <a:pt x="358" y="300"/>
                  </a:lnTo>
                  <a:lnTo>
                    <a:pt x="357" y="299"/>
                  </a:lnTo>
                  <a:lnTo>
                    <a:pt x="355" y="298"/>
                  </a:lnTo>
                  <a:lnTo>
                    <a:pt x="352" y="296"/>
                  </a:lnTo>
                  <a:lnTo>
                    <a:pt x="351" y="295"/>
                  </a:lnTo>
                  <a:lnTo>
                    <a:pt x="351" y="294"/>
                  </a:lnTo>
                  <a:lnTo>
                    <a:pt x="350" y="292"/>
                  </a:lnTo>
                  <a:lnTo>
                    <a:pt x="350" y="290"/>
                  </a:lnTo>
                  <a:lnTo>
                    <a:pt x="351" y="288"/>
                  </a:lnTo>
                  <a:lnTo>
                    <a:pt x="351" y="286"/>
                  </a:lnTo>
                  <a:lnTo>
                    <a:pt x="355" y="285"/>
                  </a:lnTo>
                  <a:lnTo>
                    <a:pt x="356" y="285"/>
                  </a:lnTo>
                  <a:lnTo>
                    <a:pt x="357" y="283"/>
                  </a:lnTo>
                  <a:lnTo>
                    <a:pt x="358" y="282"/>
                  </a:lnTo>
                  <a:lnTo>
                    <a:pt x="359" y="282"/>
                  </a:lnTo>
                  <a:lnTo>
                    <a:pt x="360" y="281"/>
                  </a:lnTo>
                  <a:lnTo>
                    <a:pt x="361" y="280"/>
                  </a:lnTo>
                  <a:lnTo>
                    <a:pt x="361" y="279"/>
                  </a:lnTo>
                  <a:lnTo>
                    <a:pt x="361" y="278"/>
                  </a:lnTo>
                  <a:lnTo>
                    <a:pt x="361" y="276"/>
                  </a:lnTo>
                  <a:lnTo>
                    <a:pt x="361" y="275"/>
                  </a:lnTo>
                  <a:lnTo>
                    <a:pt x="361" y="274"/>
                  </a:lnTo>
                  <a:lnTo>
                    <a:pt x="360" y="274"/>
                  </a:lnTo>
                  <a:lnTo>
                    <a:pt x="359" y="273"/>
                  </a:lnTo>
                  <a:lnTo>
                    <a:pt x="358" y="272"/>
                  </a:lnTo>
                  <a:lnTo>
                    <a:pt x="355" y="271"/>
                  </a:lnTo>
                  <a:lnTo>
                    <a:pt x="346" y="273"/>
                  </a:lnTo>
                  <a:lnTo>
                    <a:pt x="339" y="272"/>
                  </a:lnTo>
                  <a:lnTo>
                    <a:pt x="333" y="274"/>
                  </a:lnTo>
                  <a:lnTo>
                    <a:pt x="331" y="273"/>
                  </a:lnTo>
                  <a:lnTo>
                    <a:pt x="327" y="272"/>
                  </a:lnTo>
                  <a:lnTo>
                    <a:pt x="322" y="272"/>
                  </a:lnTo>
                  <a:lnTo>
                    <a:pt x="322" y="272"/>
                  </a:lnTo>
                  <a:lnTo>
                    <a:pt x="321" y="271"/>
                  </a:lnTo>
                  <a:lnTo>
                    <a:pt x="319" y="270"/>
                  </a:lnTo>
                  <a:lnTo>
                    <a:pt x="318" y="270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4" y="268"/>
                  </a:lnTo>
                  <a:lnTo>
                    <a:pt x="311" y="267"/>
                  </a:lnTo>
                  <a:lnTo>
                    <a:pt x="310" y="266"/>
                  </a:lnTo>
                  <a:lnTo>
                    <a:pt x="308" y="265"/>
                  </a:lnTo>
                  <a:lnTo>
                    <a:pt x="308" y="265"/>
                  </a:lnTo>
                  <a:lnTo>
                    <a:pt x="308" y="265"/>
                  </a:lnTo>
                  <a:lnTo>
                    <a:pt x="307" y="265"/>
                  </a:lnTo>
                  <a:lnTo>
                    <a:pt x="306" y="264"/>
                  </a:lnTo>
                  <a:lnTo>
                    <a:pt x="306" y="263"/>
                  </a:lnTo>
                  <a:lnTo>
                    <a:pt x="306" y="261"/>
                  </a:lnTo>
                  <a:lnTo>
                    <a:pt x="305" y="260"/>
                  </a:lnTo>
                  <a:lnTo>
                    <a:pt x="305" y="260"/>
                  </a:lnTo>
                  <a:lnTo>
                    <a:pt x="304" y="260"/>
                  </a:lnTo>
                  <a:lnTo>
                    <a:pt x="301" y="259"/>
                  </a:lnTo>
                  <a:lnTo>
                    <a:pt x="300" y="258"/>
                  </a:lnTo>
                  <a:lnTo>
                    <a:pt x="295" y="252"/>
                  </a:lnTo>
                  <a:lnTo>
                    <a:pt x="293" y="250"/>
                  </a:lnTo>
                  <a:lnTo>
                    <a:pt x="292" y="249"/>
                  </a:lnTo>
                  <a:lnTo>
                    <a:pt x="289" y="247"/>
                  </a:lnTo>
                  <a:lnTo>
                    <a:pt x="287" y="244"/>
                  </a:lnTo>
                  <a:lnTo>
                    <a:pt x="282" y="239"/>
                  </a:lnTo>
                  <a:lnTo>
                    <a:pt x="281" y="238"/>
                  </a:lnTo>
                  <a:lnTo>
                    <a:pt x="281" y="237"/>
                  </a:lnTo>
                  <a:lnTo>
                    <a:pt x="279" y="234"/>
                  </a:lnTo>
                  <a:lnTo>
                    <a:pt x="278" y="232"/>
                  </a:lnTo>
                  <a:lnTo>
                    <a:pt x="277" y="228"/>
                  </a:lnTo>
                  <a:lnTo>
                    <a:pt x="275" y="222"/>
                  </a:lnTo>
                  <a:lnTo>
                    <a:pt x="273" y="217"/>
                  </a:lnTo>
                  <a:lnTo>
                    <a:pt x="273" y="213"/>
                  </a:lnTo>
                  <a:lnTo>
                    <a:pt x="272" y="211"/>
                  </a:lnTo>
                  <a:lnTo>
                    <a:pt x="271" y="209"/>
                  </a:lnTo>
                  <a:lnTo>
                    <a:pt x="271" y="208"/>
                  </a:lnTo>
                  <a:lnTo>
                    <a:pt x="271" y="205"/>
                  </a:lnTo>
                  <a:lnTo>
                    <a:pt x="270" y="205"/>
                  </a:lnTo>
                  <a:lnTo>
                    <a:pt x="270" y="204"/>
                  </a:lnTo>
                  <a:lnTo>
                    <a:pt x="265" y="191"/>
                  </a:lnTo>
                  <a:lnTo>
                    <a:pt x="265" y="190"/>
                  </a:lnTo>
                  <a:lnTo>
                    <a:pt x="264" y="189"/>
                  </a:lnTo>
                  <a:lnTo>
                    <a:pt x="264" y="188"/>
                  </a:lnTo>
                  <a:lnTo>
                    <a:pt x="263" y="188"/>
                  </a:lnTo>
                  <a:lnTo>
                    <a:pt x="263" y="188"/>
                  </a:lnTo>
                  <a:lnTo>
                    <a:pt x="263" y="187"/>
                  </a:lnTo>
                  <a:lnTo>
                    <a:pt x="262" y="186"/>
                  </a:lnTo>
                  <a:lnTo>
                    <a:pt x="261" y="185"/>
                  </a:lnTo>
                  <a:lnTo>
                    <a:pt x="261" y="184"/>
                  </a:lnTo>
                  <a:lnTo>
                    <a:pt x="260" y="185"/>
                  </a:lnTo>
                  <a:lnTo>
                    <a:pt x="259" y="186"/>
                  </a:lnTo>
                  <a:lnTo>
                    <a:pt x="258" y="185"/>
                  </a:lnTo>
                  <a:lnTo>
                    <a:pt x="256" y="184"/>
                  </a:lnTo>
                  <a:lnTo>
                    <a:pt x="255" y="183"/>
                  </a:lnTo>
                  <a:lnTo>
                    <a:pt x="251" y="181"/>
                  </a:lnTo>
                  <a:lnTo>
                    <a:pt x="239" y="171"/>
                  </a:lnTo>
                  <a:lnTo>
                    <a:pt x="238" y="170"/>
                  </a:lnTo>
                  <a:lnTo>
                    <a:pt x="236" y="169"/>
                  </a:lnTo>
                  <a:lnTo>
                    <a:pt x="235" y="168"/>
                  </a:lnTo>
                  <a:lnTo>
                    <a:pt x="234" y="167"/>
                  </a:lnTo>
                  <a:lnTo>
                    <a:pt x="232" y="167"/>
                  </a:lnTo>
                  <a:lnTo>
                    <a:pt x="230" y="166"/>
                  </a:lnTo>
                  <a:lnTo>
                    <a:pt x="229" y="166"/>
                  </a:lnTo>
                  <a:lnTo>
                    <a:pt x="229" y="166"/>
                  </a:lnTo>
                  <a:lnTo>
                    <a:pt x="227" y="164"/>
                  </a:lnTo>
                  <a:lnTo>
                    <a:pt x="225" y="161"/>
                  </a:lnTo>
                  <a:lnTo>
                    <a:pt x="224" y="160"/>
                  </a:lnTo>
                  <a:lnTo>
                    <a:pt x="222" y="159"/>
                  </a:lnTo>
                  <a:lnTo>
                    <a:pt x="222" y="158"/>
                  </a:lnTo>
                  <a:lnTo>
                    <a:pt x="221" y="157"/>
                  </a:lnTo>
                  <a:lnTo>
                    <a:pt x="220" y="156"/>
                  </a:lnTo>
                  <a:lnTo>
                    <a:pt x="219" y="155"/>
                  </a:lnTo>
                  <a:lnTo>
                    <a:pt x="218" y="153"/>
                  </a:lnTo>
                  <a:lnTo>
                    <a:pt x="217" y="151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16" y="149"/>
                  </a:lnTo>
                  <a:lnTo>
                    <a:pt x="216" y="148"/>
                  </a:lnTo>
                  <a:lnTo>
                    <a:pt x="216" y="147"/>
                  </a:lnTo>
                  <a:lnTo>
                    <a:pt x="215" y="145"/>
                  </a:lnTo>
                  <a:lnTo>
                    <a:pt x="214" y="140"/>
                  </a:lnTo>
                  <a:lnTo>
                    <a:pt x="214" y="138"/>
                  </a:lnTo>
                  <a:lnTo>
                    <a:pt x="214" y="134"/>
                  </a:lnTo>
                  <a:lnTo>
                    <a:pt x="214" y="133"/>
                  </a:lnTo>
                  <a:lnTo>
                    <a:pt x="213" y="132"/>
                  </a:lnTo>
                  <a:lnTo>
                    <a:pt x="213" y="131"/>
                  </a:lnTo>
                  <a:lnTo>
                    <a:pt x="212" y="129"/>
                  </a:lnTo>
                  <a:lnTo>
                    <a:pt x="213" y="126"/>
                  </a:lnTo>
                  <a:lnTo>
                    <a:pt x="214" y="123"/>
                  </a:lnTo>
                  <a:lnTo>
                    <a:pt x="213" y="123"/>
                  </a:lnTo>
                  <a:lnTo>
                    <a:pt x="213" y="122"/>
                  </a:lnTo>
                  <a:lnTo>
                    <a:pt x="214" y="121"/>
                  </a:lnTo>
                  <a:lnTo>
                    <a:pt x="215" y="121"/>
                  </a:lnTo>
                  <a:lnTo>
                    <a:pt x="216" y="122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8" y="124"/>
                  </a:lnTo>
                  <a:lnTo>
                    <a:pt x="219" y="123"/>
                  </a:lnTo>
                  <a:lnTo>
                    <a:pt x="220" y="123"/>
                  </a:lnTo>
                  <a:lnTo>
                    <a:pt x="220" y="123"/>
                  </a:lnTo>
                  <a:lnTo>
                    <a:pt x="219" y="123"/>
                  </a:lnTo>
                  <a:lnTo>
                    <a:pt x="219" y="122"/>
                  </a:lnTo>
                  <a:lnTo>
                    <a:pt x="220" y="122"/>
                  </a:lnTo>
                  <a:lnTo>
                    <a:pt x="220" y="121"/>
                  </a:lnTo>
                  <a:lnTo>
                    <a:pt x="219" y="120"/>
                  </a:lnTo>
                  <a:lnTo>
                    <a:pt x="219" y="119"/>
                  </a:lnTo>
                  <a:lnTo>
                    <a:pt x="219" y="118"/>
                  </a:lnTo>
                  <a:lnTo>
                    <a:pt x="220" y="118"/>
                  </a:lnTo>
                  <a:lnTo>
                    <a:pt x="220" y="118"/>
                  </a:lnTo>
                  <a:lnTo>
                    <a:pt x="220" y="119"/>
                  </a:lnTo>
                  <a:lnTo>
                    <a:pt x="220" y="121"/>
                  </a:lnTo>
                  <a:lnTo>
                    <a:pt x="220" y="121"/>
                  </a:lnTo>
                  <a:lnTo>
                    <a:pt x="220" y="122"/>
                  </a:lnTo>
                  <a:lnTo>
                    <a:pt x="220" y="123"/>
                  </a:lnTo>
                  <a:lnTo>
                    <a:pt x="221" y="121"/>
                  </a:lnTo>
                  <a:lnTo>
                    <a:pt x="222" y="120"/>
                  </a:lnTo>
                  <a:lnTo>
                    <a:pt x="222" y="119"/>
                  </a:lnTo>
                  <a:lnTo>
                    <a:pt x="222" y="117"/>
                  </a:lnTo>
                  <a:lnTo>
                    <a:pt x="222" y="117"/>
                  </a:lnTo>
                  <a:lnTo>
                    <a:pt x="222" y="116"/>
                  </a:lnTo>
                  <a:lnTo>
                    <a:pt x="223" y="115"/>
                  </a:lnTo>
                  <a:lnTo>
                    <a:pt x="223" y="115"/>
                  </a:lnTo>
                  <a:lnTo>
                    <a:pt x="223" y="114"/>
                  </a:lnTo>
                  <a:lnTo>
                    <a:pt x="222" y="114"/>
                  </a:lnTo>
                  <a:lnTo>
                    <a:pt x="222" y="114"/>
                  </a:lnTo>
                  <a:lnTo>
                    <a:pt x="222" y="114"/>
                  </a:lnTo>
                  <a:lnTo>
                    <a:pt x="221" y="114"/>
                  </a:lnTo>
                  <a:lnTo>
                    <a:pt x="220" y="113"/>
                  </a:lnTo>
                  <a:lnTo>
                    <a:pt x="220" y="112"/>
                  </a:lnTo>
                  <a:lnTo>
                    <a:pt x="220" y="111"/>
                  </a:lnTo>
                  <a:lnTo>
                    <a:pt x="219" y="111"/>
                  </a:lnTo>
                  <a:lnTo>
                    <a:pt x="218" y="112"/>
                  </a:lnTo>
                  <a:lnTo>
                    <a:pt x="218" y="113"/>
                  </a:lnTo>
                  <a:lnTo>
                    <a:pt x="217" y="112"/>
                  </a:lnTo>
                  <a:lnTo>
                    <a:pt x="218" y="112"/>
                  </a:lnTo>
                  <a:lnTo>
                    <a:pt x="218" y="111"/>
                  </a:lnTo>
                  <a:lnTo>
                    <a:pt x="219" y="111"/>
                  </a:lnTo>
                  <a:lnTo>
                    <a:pt x="218" y="110"/>
                  </a:lnTo>
                  <a:lnTo>
                    <a:pt x="217" y="110"/>
                  </a:lnTo>
                  <a:lnTo>
                    <a:pt x="217" y="109"/>
                  </a:lnTo>
                  <a:lnTo>
                    <a:pt x="216" y="108"/>
                  </a:lnTo>
                  <a:lnTo>
                    <a:pt x="216" y="109"/>
                  </a:lnTo>
                  <a:lnTo>
                    <a:pt x="215" y="109"/>
                  </a:lnTo>
                  <a:lnTo>
                    <a:pt x="215" y="108"/>
                  </a:lnTo>
                  <a:lnTo>
                    <a:pt x="215" y="107"/>
                  </a:lnTo>
                  <a:lnTo>
                    <a:pt x="216" y="107"/>
                  </a:lnTo>
                  <a:lnTo>
                    <a:pt x="216" y="106"/>
                  </a:lnTo>
                  <a:lnTo>
                    <a:pt x="216" y="104"/>
                  </a:lnTo>
                  <a:lnTo>
                    <a:pt x="215" y="103"/>
                  </a:lnTo>
                  <a:lnTo>
                    <a:pt x="215" y="102"/>
                  </a:lnTo>
                  <a:lnTo>
                    <a:pt x="215" y="101"/>
                  </a:lnTo>
                  <a:lnTo>
                    <a:pt x="214" y="102"/>
                  </a:lnTo>
                  <a:lnTo>
                    <a:pt x="213" y="102"/>
                  </a:lnTo>
                  <a:lnTo>
                    <a:pt x="212" y="102"/>
                  </a:lnTo>
                  <a:lnTo>
                    <a:pt x="212" y="101"/>
                  </a:lnTo>
                  <a:lnTo>
                    <a:pt x="212" y="100"/>
                  </a:lnTo>
                  <a:lnTo>
                    <a:pt x="212" y="99"/>
                  </a:lnTo>
                  <a:lnTo>
                    <a:pt x="212" y="98"/>
                  </a:lnTo>
                  <a:lnTo>
                    <a:pt x="212" y="98"/>
                  </a:lnTo>
                  <a:lnTo>
                    <a:pt x="212" y="97"/>
                  </a:lnTo>
                  <a:lnTo>
                    <a:pt x="211" y="97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11" y="99"/>
                  </a:lnTo>
                  <a:lnTo>
                    <a:pt x="210" y="98"/>
                  </a:lnTo>
                  <a:lnTo>
                    <a:pt x="210" y="98"/>
                  </a:lnTo>
                  <a:lnTo>
                    <a:pt x="209" y="98"/>
                  </a:lnTo>
                  <a:lnTo>
                    <a:pt x="209" y="96"/>
                  </a:lnTo>
                  <a:lnTo>
                    <a:pt x="210" y="96"/>
                  </a:lnTo>
                  <a:lnTo>
                    <a:pt x="211" y="97"/>
                  </a:lnTo>
                  <a:lnTo>
                    <a:pt x="212" y="96"/>
                  </a:lnTo>
                  <a:lnTo>
                    <a:pt x="212" y="95"/>
                  </a:lnTo>
                  <a:lnTo>
                    <a:pt x="212" y="95"/>
                  </a:lnTo>
                  <a:lnTo>
                    <a:pt x="212" y="94"/>
                  </a:lnTo>
                  <a:lnTo>
                    <a:pt x="212" y="93"/>
                  </a:lnTo>
                  <a:lnTo>
                    <a:pt x="213" y="93"/>
                  </a:lnTo>
                  <a:lnTo>
                    <a:pt x="212" y="92"/>
                  </a:lnTo>
                  <a:lnTo>
                    <a:pt x="213" y="92"/>
                  </a:lnTo>
                  <a:lnTo>
                    <a:pt x="213" y="92"/>
                  </a:lnTo>
                  <a:lnTo>
                    <a:pt x="212" y="91"/>
                  </a:lnTo>
                  <a:lnTo>
                    <a:pt x="213" y="91"/>
                  </a:lnTo>
                  <a:lnTo>
                    <a:pt x="213" y="90"/>
                  </a:lnTo>
                  <a:lnTo>
                    <a:pt x="214" y="89"/>
                  </a:lnTo>
                  <a:lnTo>
                    <a:pt x="215" y="87"/>
                  </a:lnTo>
                  <a:lnTo>
                    <a:pt x="217" y="86"/>
                  </a:lnTo>
                  <a:lnTo>
                    <a:pt x="218" y="86"/>
                  </a:lnTo>
                  <a:lnTo>
                    <a:pt x="218" y="87"/>
                  </a:lnTo>
                  <a:lnTo>
                    <a:pt x="219" y="87"/>
                  </a:lnTo>
                  <a:lnTo>
                    <a:pt x="220" y="87"/>
                  </a:lnTo>
                  <a:lnTo>
                    <a:pt x="220" y="86"/>
                  </a:lnTo>
                  <a:lnTo>
                    <a:pt x="219" y="86"/>
                  </a:lnTo>
                  <a:lnTo>
                    <a:pt x="218" y="85"/>
                  </a:lnTo>
                  <a:lnTo>
                    <a:pt x="219" y="84"/>
                  </a:lnTo>
                  <a:lnTo>
                    <a:pt x="219" y="85"/>
                  </a:lnTo>
                  <a:lnTo>
                    <a:pt x="220" y="85"/>
                  </a:lnTo>
                  <a:lnTo>
                    <a:pt x="220" y="86"/>
                  </a:lnTo>
                  <a:lnTo>
                    <a:pt x="220" y="85"/>
                  </a:lnTo>
                  <a:lnTo>
                    <a:pt x="221" y="84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22" y="83"/>
                  </a:lnTo>
                  <a:lnTo>
                    <a:pt x="223" y="84"/>
                  </a:lnTo>
                  <a:lnTo>
                    <a:pt x="225" y="83"/>
                  </a:lnTo>
                  <a:lnTo>
                    <a:pt x="225" y="84"/>
                  </a:lnTo>
                  <a:lnTo>
                    <a:pt x="224" y="85"/>
                  </a:lnTo>
                  <a:lnTo>
                    <a:pt x="223" y="85"/>
                  </a:lnTo>
                  <a:lnTo>
                    <a:pt x="222" y="85"/>
                  </a:lnTo>
                  <a:lnTo>
                    <a:pt x="222" y="86"/>
                  </a:lnTo>
                  <a:lnTo>
                    <a:pt x="222" y="86"/>
                  </a:lnTo>
                  <a:lnTo>
                    <a:pt x="221" y="86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87"/>
                  </a:lnTo>
                  <a:lnTo>
                    <a:pt x="220" y="88"/>
                  </a:lnTo>
                  <a:lnTo>
                    <a:pt x="220" y="89"/>
                  </a:lnTo>
                  <a:lnTo>
                    <a:pt x="220" y="89"/>
                  </a:lnTo>
                  <a:lnTo>
                    <a:pt x="220" y="89"/>
                  </a:lnTo>
                  <a:lnTo>
                    <a:pt x="222" y="89"/>
                  </a:lnTo>
                  <a:lnTo>
                    <a:pt x="222" y="88"/>
                  </a:lnTo>
                  <a:lnTo>
                    <a:pt x="226" y="87"/>
                  </a:lnTo>
                  <a:lnTo>
                    <a:pt x="233" y="83"/>
                  </a:lnTo>
                  <a:lnTo>
                    <a:pt x="239" y="80"/>
                  </a:lnTo>
                  <a:lnTo>
                    <a:pt x="241" y="79"/>
                  </a:lnTo>
                  <a:lnTo>
                    <a:pt x="244" y="79"/>
                  </a:lnTo>
                  <a:lnTo>
                    <a:pt x="244" y="79"/>
                  </a:lnTo>
                  <a:lnTo>
                    <a:pt x="245" y="78"/>
                  </a:lnTo>
                  <a:lnTo>
                    <a:pt x="245" y="77"/>
                  </a:lnTo>
                  <a:lnTo>
                    <a:pt x="246" y="76"/>
                  </a:lnTo>
                  <a:lnTo>
                    <a:pt x="246" y="75"/>
                  </a:lnTo>
                  <a:lnTo>
                    <a:pt x="245" y="76"/>
                  </a:lnTo>
                  <a:lnTo>
                    <a:pt x="244" y="76"/>
                  </a:lnTo>
                  <a:lnTo>
                    <a:pt x="244" y="75"/>
                  </a:lnTo>
                  <a:lnTo>
                    <a:pt x="244" y="74"/>
                  </a:lnTo>
                  <a:lnTo>
                    <a:pt x="244" y="73"/>
                  </a:lnTo>
                  <a:lnTo>
                    <a:pt x="245" y="73"/>
                  </a:lnTo>
                  <a:lnTo>
                    <a:pt x="246" y="73"/>
                  </a:lnTo>
                  <a:lnTo>
                    <a:pt x="246" y="72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6" y="72"/>
                  </a:lnTo>
                  <a:lnTo>
                    <a:pt x="246" y="72"/>
                  </a:lnTo>
                  <a:lnTo>
                    <a:pt x="247" y="72"/>
                  </a:lnTo>
                  <a:lnTo>
                    <a:pt x="248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4" y="73"/>
                  </a:lnTo>
                  <a:lnTo>
                    <a:pt x="255" y="72"/>
                  </a:lnTo>
                  <a:lnTo>
                    <a:pt x="255" y="73"/>
                  </a:lnTo>
                  <a:lnTo>
                    <a:pt x="257" y="74"/>
                  </a:lnTo>
                  <a:lnTo>
                    <a:pt x="257" y="75"/>
                  </a:lnTo>
                  <a:lnTo>
                    <a:pt x="256" y="76"/>
                  </a:lnTo>
                  <a:lnTo>
                    <a:pt x="255" y="76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58" y="75"/>
                  </a:lnTo>
                  <a:lnTo>
                    <a:pt x="259" y="75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1" y="73"/>
                  </a:lnTo>
                  <a:lnTo>
                    <a:pt x="263" y="73"/>
                  </a:lnTo>
                  <a:lnTo>
                    <a:pt x="262" y="72"/>
                  </a:lnTo>
                  <a:lnTo>
                    <a:pt x="261" y="72"/>
                  </a:lnTo>
                  <a:lnTo>
                    <a:pt x="262" y="71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5" y="71"/>
                  </a:lnTo>
                  <a:lnTo>
                    <a:pt x="265" y="72"/>
                  </a:lnTo>
                  <a:lnTo>
                    <a:pt x="268" y="75"/>
                  </a:lnTo>
                  <a:lnTo>
                    <a:pt x="269" y="76"/>
                  </a:lnTo>
                  <a:lnTo>
                    <a:pt x="269" y="77"/>
                  </a:lnTo>
                  <a:lnTo>
                    <a:pt x="270" y="78"/>
                  </a:lnTo>
                  <a:lnTo>
                    <a:pt x="269" y="78"/>
                  </a:lnTo>
                  <a:lnTo>
                    <a:pt x="271" y="79"/>
                  </a:lnTo>
                  <a:lnTo>
                    <a:pt x="271" y="80"/>
                  </a:lnTo>
                  <a:lnTo>
                    <a:pt x="271" y="80"/>
                  </a:lnTo>
                  <a:lnTo>
                    <a:pt x="271" y="81"/>
                  </a:lnTo>
                  <a:lnTo>
                    <a:pt x="270" y="80"/>
                  </a:lnTo>
                  <a:lnTo>
                    <a:pt x="268" y="80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71" y="81"/>
                  </a:lnTo>
                  <a:close/>
                  <a:moveTo>
                    <a:pt x="220" y="274"/>
                  </a:moveTo>
                  <a:lnTo>
                    <a:pt x="221" y="274"/>
                  </a:lnTo>
                  <a:lnTo>
                    <a:pt x="220" y="274"/>
                  </a:lnTo>
                  <a:close/>
                  <a:moveTo>
                    <a:pt x="219" y="170"/>
                  </a:moveTo>
                  <a:lnTo>
                    <a:pt x="219" y="168"/>
                  </a:lnTo>
                  <a:lnTo>
                    <a:pt x="220" y="168"/>
                  </a:lnTo>
                  <a:lnTo>
                    <a:pt x="220" y="167"/>
                  </a:lnTo>
                  <a:lnTo>
                    <a:pt x="221" y="166"/>
                  </a:lnTo>
                  <a:lnTo>
                    <a:pt x="222" y="166"/>
                  </a:lnTo>
                  <a:lnTo>
                    <a:pt x="222" y="167"/>
                  </a:lnTo>
                  <a:lnTo>
                    <a:pt x="222" y="168"/>
                  </a:lnTo>
                  <a:lnTo>
                    <a:pt x="222" y="169"/>
                  </a:lnTo>
                  <a:lnTo>
                    <a:pt x="222" y="170"/>
                  </a:lnTo>
                  <a:lnTo>
                    <a:pt x="221" y="172"/>
                  </a:lnTo>
                  <a:lnTo>
                    <a:pt x="220" y="172"/>
                  </a:lnTo>
                  <a:lnTo>
                    <a:pt x="219" y="171"/>
                  </a:lnTo>
                  <a:lnTo>
                    <a:pt x="219" y="170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6" name="Freeform 420">
              <a:extLst>
                <a:ext uri="{FF2B5EF4-FFF2-40B4-BE49-F238E27FC236}">
                  <a16:creationId xmlns:a16="http://schemas.microsoft.com/office/drawing/2014/main" id="{4543F993-9F31-D4D1-A81B-89D082C4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6" y="2711451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7" name="Freeform 421">
              <a:extLst>
                <a:ext uri="{FF2B5EF4-FFF2-40B4-BE49-F238E27FC236}">
                  <a16:creationId xmlns:a16="http://schemas.microsoft.com/office/drawing/2014/main" id="{9A8C6AED-963E-5052-DDFD-9DB712616F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1863" y="2395538"/>
              <a:ext cx="100012" cy="187325"/>
            </a:xfrm>
            <a:custGeom>
              <a:avLst/>
              <a:gdLst>
                <a:gd name="T0" fmla="*/ 1 w 63"/>
                <a:gd name="T1" fmla="*/ 34 h 118"/>
                <a:gd name="T2" fmla="*/ 2 w 63"/>
                <a:gd name="T3" fmla="*/ 34 h 118"/>
                <a:gd name="T4" fmla="*/ 8 w 63"/>
                <a:gd name="T5" fmla="*/ 38 h 118"/>
                <a:gd name="T6" fmla="*/ 9 w 63"/>
                <a:gd name="T7" fmla="*/ 45 h 118"/>
                <a:gd name="T8" fmla="*/ 12 w 63"/>
                <a:gd name="T9" fmla="*/ 52 h 118"/>
                <a:gd name="T10" fmla="*/ 13 w 63"/>
                <a:gd name="T11" fmla="*/ 60 h 118"/>
                <a:gd name="T12" fmla="*/ 10 w 63"/>
                <a:gd name="T13" fmla="*/ 63 h 118"/>
                <a:gd name="T14" fmla="*/ 13 w 63"/>
                <a:gd name="T15" fmla="*/ 66 h 118"/>
                <a:gd name="T16" fmla="*/ 15 w 63"/>
                <a:gd name="T17" fmla="*/ 72 h 118"/>
                <a:gd name="T18" fmla="*/ 12 w 63"/>
                <a:gd name="T19" fmla="*/ 74 h 118"/>
                <a:gd name="T20" fmla="*/ 13 w 63"/>
                <a:gd name="T21" fmla="*/ 83 h 118"/>
                <a:gd name="T22" fmla="*/ 10 w 63"/>
                <a:gd name="T23" fmla="*/ 90 h 118"/>
                <a:gd name="T24" fmla="*/ 11 w 63"/>
                <a:gd name="T25" fmla="*/ 96 h 118"/>
                <a:gd name="T26" fmla="*/ 10 w 63"/>
                <a:gd name="T27" fmla="*/ 103 h 118"/>
                <a:gd name="T28" fmla="*/ 13 w 63"/>
                <a:gd name="T29" fmla="*/ 107 h 118"/>
                <a:gd name="T30" fmla="*/ 15 w 63"/>
                <a:gd name="T31" fmla="*/ 109 h 118"/>
                <a:gd name="T32" fmla="*/ 18 w 63"/>
                <a:gd name="T33" fmla="*/ 116 h 118"/>
                <a:gd name="T34" fmla="*/ 20 w 63"/>
                <a:gd name="T35" fmla="*/ 116 h 118"/>
                <a:gd name="T36" fmla="*/ 26 w 63"/>
                <a:gd name="T37" fmla="*/ 116 h 118"/>
                <a:gd name="T38" fmla="*/ 33 w 63"/>
                <a:gd name="T39" fmla="*/ 111 h 118"/>
                <a:gd name="T40" fmla="*/ 34 w 63"/>
                <a:gd name="T41" fmla="*/ 107 h 118"/>
                <a:gd name="T42" fmla="*/ 36 w 63"/>
                <a:gd name="T43" fmla="*/ 101 h 118"/>
                <a:gd name="T44" fmla="*/ 42 w 63"/>
                <a:gd name="T45" fmla="*/ 100 h 118"/>
                <a:gd name="T46" fmla="*/ 47 w 63"/>
                <a:gd name="T47" fmla="*/ 103 h 118"/>
                <a:gd name="T48" fmla="*/ 52 w 63"/>
                <a:gd name="T49" fmla="*/ 106 h 118"/>
                <a:gd name="T50" fmla="*/ 54 w 63"/>
                <a:gd name="T51" fmla="*/ 101 h 118"/>
                <a:gd name="T52" fmla="*/ 56 w 63"/>
                <a:gd name="T53" fmla="*/ 94 h 118"/>
                <a:gd name="T54" fmla="*/ 57 w 63"/>
                <a:gd name="T55" fmla="*/ 81 h 118"/>
                <a:gd name="T56" fmla="*/ 57 w 63"/>
                <a:gd name="T57" fmla="*/ 73 h 118"/>
                <a:gd name="T58" fmla="*/ 58 w 63"/>
                <a:gd name="T59" fmla="*/ 68 h 118"/>
                <a:gd name="T60" fmla="*/ 60 w 63"/>
                <a:gd name="T61" fmla="*/ 59 h 118"/>
                <a:gd name="T62" fmla="*/ 57 w 63"/>
                <a:gd name="T63" fmla="*/ 52 h 118"/>
                <a:gd name="T64" fmla="*/ 59 w 63"/>
                <a:gd name="T65" fmla="*/ 45 h 118"/>
                <a:gd name="T66" fmla="*/ 63 w 63"/>
                <a:gd name="T67" fmla="*/ 39 h 118"/>
                <a:gd name="T68" fmla="*/ 61 w 63"/>
                <a:gd name="T69" fmla="*/ 33 h 118"/>
                <a:gd name="T70" fmla="*/ 58 w 63"/>
                <a:gd name="T71" fmla="*/ 23 h 118"/>
                <a:gd name="T72" fmla="*/ 57 w 63"/>
                <a:gd name="T73" fmla="*/ 21 h 118"/>
                <a:gd name="T74" fmla="*/ 55 w 63"/>
                <a:gd name="T75" fmla="*/ 18 h 118"/>
                <a:gd name="T76" fmla="*/ 55 w 63"/>
                <a:gd name="T77" fmla="*/ 15 h 118"/>
                <a:gd name="T78" fmla="*/ 57 w 63"/>
                <a:gd name="T79" fmla="*/ 13 h 118"/>
                <a:gd name="T80" fmla="*/ 53 w 63"/>
                <a:gd name="T81" fmla="*/ 12 h 118"/>
                <a:gd name="T82" fmla="*/ 54 w 63"/>
                <a:gd name="T83" fmla="*/ 6 h 118"/>
                <a:gd name="T84" fmla="*/ 50 w 63"/>
                <a:gd name="T85" fmla="*/ 6 h 118"/>
                <a:gd name="T86" fmla="*/ 49 w 63"/>
                <a:gd name="T87" fmla="*/ 5 h 118"/>
                <a:gd name="T88" fmla="*/ 45 w 63"/>
                <a:gd name="T89" fmla="*/ 2 h 118"/>
                <a:gd name="T90" fmla="*/ 42 w 63"/>
                <a:gd name="T91" fmla="*/ 1 h 118"/>
                <a:gd name="T92" fmla="*/ 38 w 63"/>
                <a:gd name="T93" fmla="*/ 5 h 118"/>
                <a:gd name="T94" fmla="*/ 33 w 63"/>
                <a:gd name="T95" fmla="*/ 8 h 118"/>
                <a:gd name="T96" fmla="*/ 26 w 63"/>
                <a:gd name="T97" fmla="*/ 15 h 118"/>
                <a:gd name="T98" fmla="*/ 18 w 63"/>
                <a:gd name="T99" fmla="*/ 20 h 118"/>
                <a:gd name="T100" fmla="*/ 5 w 63"/>
                <a:gd name="T101" fmla="*/ 20 h 118"/>
                <a:gd name="T102" fmla="*/ 2 w 63"/>
                <a:gd name="T103" fmla="*/ 14 h 118"/>
                <a:gd name="T104" fmla="*/ 3 w 63"/>
                <a:gd name="T105" fmla="*/ 19 h 118"/>
                <a:gd name="T106" fmla="*/ 2 w 63"/>
                <a:gd name="T107" fmla="*/ 29 h 118"/>
                <a:gd name="T108" fmla="*/ 34 w 63"/>
                <a:gd name="T109" fmla="*/ 99 h 118"/>
                <a:gd name="T110" fmla="*/ 34 w 63"/>
                <a:gd name="T11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" h="118">
                  <a:moveTo>
                    <a:pt x="1" y="30"/>
                  </a:moveTo>
                  <a:lnTo>
                    <a:pt x="1" y="31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10" y="42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0" y="46"/>
                  </a:lnTo>
                  <a:lnTo>
                    <a:pt x="11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2" y="52"/>
                  </a:lnTo>
                  <a:lnTo>
                    <a:pt x="13" y="55"/>
                  </a:lnTo>
                  <a:lnTo>
                    <a:pt x="13" y="56"/>
                  </a:lnTo>
                  <a:lnTo>
                    <a:pt x="14" y="56"/>
                  </a:lnTo>
                  <a:lnTo>
                    <a:pt x="14" y="57"/>
                  </a:lnTo>
                  <a:lnTo>
                    <a:pt x="14" y="58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0" y="62"/>
                  </a:lnTo>
                  <a:lnTo>
                    <a:pt x="10" y="63"/>
                  </a:lnTo>
                  <a:lnTo>
                    <a:pt x="10" y="64"/>
                  </a:lnTo>
                  <a:lnTo>
                    <a:pt x="10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3" y="66"/>
                  </a:lnTo>
                  <a:lnTo>
                    <a:pt x="14" y="66"/>
                  </a:lnTo>
                  <a:lnTo>
                    <a:pt x="14" y="67"/>
                  </a:lnTo>
                  <a:lnTo>
                    <a:pt x="15" y="68"/>
                  </a:lnTo>
                  <a:lnTo>
                    <a:pt x="16" y="69"/>
                  </a:lnTo>
                  <a:lnTo>
                    <a:pt x="16" y="70"/>
                  </a:lnTo>
                  <a:lnTo>
                    <a:pt x="15" y="71"/>
                  </a:lnTo>
                  <a:lnTo>
                    <a:pt x="15" y="72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4" y="76"/>
                  </a:lnTo>
                  <a:lnTo>
                    <a:pt x="13" y="74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7"/>
                  </a:lnTo>
                  <a:lnTo>
                    <a:pt x="12" y="8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2" y="83"/>
                  </a:lnTo>
                  <a:lnTo>
                    <a:pt x="13" y="83"/>
                  </a:lnTo>
                  <a:lnTo>
                    <a:pt x="12" y="84"/>
                  </a:lnTo>
                  <a:lnTo>
                    <a:pt x="11" y="86"/>
                  </a:lnTo>
                  <a:lnTo>
                    <a:pt x="11" y="87"/>
                  </a:lnTo>
                  <a:lnTo>
                    <a:pt x="10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1"/>
                  </a:lnTo>
                  <a:lnTo>
                    <a:pt x="9" y="92"/>
                  </a:lnTo>
                  <a:lnTo>
                    <a:pt x="9" y="93"/>
                  </a:lnTo>
                  <a:lnTo>
                    <a:pt x="9" y="94"/>
                  </a:lnTo>
                  <a:lnTo>
                    <a:pt x="11" y="95"/>
                  </a:lnTo>
                  <a:lnTo>
                    <a:pt x="11" y="96"/>
                  </a:lnTo>
                  <a:lnTo>
                    <a:pt x="11" y="97"/>
                  </a:lnTo>
                  <a:lnTo>
                    <a:pt x="11" y="98"/>
                  </a:lnTo>
                  <a:lnTo>
                    <a:pt x="9" y="100"/>
                  </a:lnTo>
                  <a:lnTo>
                    <a:pt x="9" y="101"/>
                  </a:lnTo>
                  <a:lnTo>
                    <a:pt x="10" y="101"/>
                  </a:lnTo>
                  <a:lnTo>
                    <a:pt x="10" y="102"/>
                  </a:lnTo>
                  <a:lnTo>
                    <a:pt x="10" y="103"/>
                  </a:lnTo>
                  <a:lnTo>
                    <a:pt x="11" y="103"/>
                  </a:lnTo>
                  <a:lnTo>
                    <a:pt x="11" y="104"/>
                  </a:lnTo>
                  <a:lnTo>
                    <a:pt x="12" y="104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3" y="106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4" y="109"/>
                  </a:lnTo>
                  <a:lnTo>
                    <a:pt x="15" y="109"/>
                  </a:lnTo>
                  <a:lnTo>
                    <a:pt x="16" y="109"/>
                  </a:lnTo>
                  <a:lnTo>
                    <a:pt x="16" y="110"/>
                  </a:lnTo>
                  <a:lnTo>
                    <a:pt x="17" y="113"/>
                  </a:lnTo>
                  <a:lnTo>
                    <a:pt x="18" y="113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8" y="117"/>
                  </a:lnTo>
                  <a:lnTo>
                    <a:pt x="18" y="118"/>
                  </a:lnTo>
                  <a:lnTo>
                    <a:pt x="19" y="117"/>
                  </a:lnTo>
                  <a:lnTo>
                    <a:pt x="19" y="116"/>
                  </a:lnTo>
                  <a:lnTo>
                    <a:pt x="20" y="116"/>
                  </a:lnTo>
                  <a:lnTo>
                    <a:pt x="21" y="115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7" y="117"/>
                  </a:lnTo>
                  <a:lnTo>
                    <a:pt x="28" y="116"/>
                  </a:lnTo>
                  <a:lnTo>
                    <a:pt x="29" y="116"/>
                  </a:lnTo>
                  <a:lnTo>
                    <a:pt x="33" y="112"/>
                  </a:lnTo>
                  <a:lnTo>
                    <a:pt x="33" y="111"/>
                  </a:lnTo>
                  <a:lnTo>
                    <a:pt x="34" y="112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5" y="109"/>
                  </a:lnTo>
                  <a:lnTo>
                    <a:pt x="35" y="108"/>
                  </a:lnTo>
                  <a:lnTo>
                    <a:pt x="34" y="107"/>
                  </a:lnTo>
                  <a:lnTo>
                    <a:pt x="34" y="107"/>
                  </a:lnTo>
                  <a:lnTo>
                    <a:pt x="34" y="106"/>
                  </a:lnTo>
                  <a:lnTo>
                    <a:pt x="34" y="105"/>
                  </a:lnTo>
                  <a:lnTo>
                    <a:pt x="34" y="104"/>
                  </a:lnTo>
                  <a:lnTo>
                    <a:pt x="35" y="103"/>
                  </a:lnTo>
                  <a:lnTo>
                    <a:pt x="35" y="101"/>
                  </a:lnTo>
                  <a:lnTo>
                    <a:pt x="35" y="100"/>
                  </a:lnTo>
                  <a:lnTo>
                    <a:pt x="36" y="101"/>
                  </a:lnTo>
                  <a:lnTo>
                    <a:pt x="37" y="102"/>
                  </a:lnTo>
                  <a:lnTo>
                    <a:pt x="38" y="102"/>
                  </a:lnTo>
                  <a:lnTo>
                    <a:pt x="39" y="102"/>
                  </a:lnTo>
                  <a:lnTo>
                    <a:pt x="39" y="101"/>
                  </a:lnTo>
                  <a:lnTo>
                    <a:pt x="40" y="101"/>
                  </a:lnTo>
                  <a:lnTo>
                    <a:pt x="41" y="100"/>
                  </a:lnTo>
                  <a:lnTo>
                    <a:pt x="42" y="100"/>
                  </a:lnTo>
                  <a:lnTo>
                    <a:pt x="43" y="101"/>
                  </a:lnTo>
                  <a:lnTo>
                    <a:pt x="43" y="101"/>
                  </a:lnTo>
                  <a:lnTo>
                    <a:pt x="44" y="101"/>
                  </a:lnTo>
                  <a:lnTo>
                    <a:pt x="44" y="102"/>
                  </a:lnTo>
                  <a:lnTo>
                    <a:pt x="45" y="102"/>
                  </a:lnTo>
                  <a:lnTo>
                    <a:pt x="46" y="103"/>
                  </a:lnTo>
                  <a:lnTo>
                    <a:pt x="47" y="103"/>
                  </a:lnTo>
                  <a:lnTo>
                    <a:pt x="48" y="105"/>
                  </a:lnTo>
                  <a:lnTo>
                    <a:pt x="49" y="105"/>
                  </a:lnTo>
                  <a:lnTo>
                    <a:pt x="50" y="106"/>
                  </a:lnTo>
                  <a:lnTo>
                    <a:pt x="51" y="106"/>
                  </a:lnTo>
                  <a:lnTo>
                    <a:pt x="51" y="105"/>
                  </a:lnTo>
                  <a:lnTo>
                    <a:pt x="52" y="105"/>
                  </a:lnTo>
                  <a:lnTo>
                    <a:pt x="52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4" y="103"/>
                  </a:lnTo>
                  <a:lnTo>
                    <a:pt x="55" y="102"/>
                  </a:lnTo>
                  <a:lnTo>
                    <a:pt x="54" y="102"/>
                  </a:lnTo>
                  <a:lnTo>
                    <a:pt x="54" y="101"/>
                  </a:lnTo>
                  <a:lnTo>
                    <a:pt x="54" y="100"/>
                  </a:lnTo>
                  <a:lnTo>
                    <a:pt x="55" y="99"/>
                  </a:lnTo>
                  <a:lnTo>
                    <a:pt x="56" y="98"/>
                  </a:lnTo>
                  <a:lnTo>
                    <a:pt x="57" y="97"/>
                  </a:lnTo>
                  <a:lnTo>
                    <a:pt x="56" y="96"/>
                  </a:lnTo>
                  <a:lnTo>
                    <a:pt x="55" y="95"/>
                  </a:lnTo>
                  <a:lnTo>
                    <a:pt x="56" y="94"/>
                  </a:lnTo>
                  <a:lnTo>
                    <a:pt x="56" y="91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7" y="88"/>
                  </a:lnTo>
                  <a:lnTo>
                    <a:pt x="57" y="84"/>
                  </a:lnTo>
                  <a:lnTo>
                    <a:pt x="57" y="82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7" y="79"/>
                  </a:lnTo>
                  <a:lnTo>
                    <a:pt x="57" y="78"/>
                  </a:lnTo>
                  <a:lnTo>
                    <a:pt x="58" y="77"/>
                  </a:lnTo>
                  <a:lnTo>
                    <a:pt x="58" y="76"/>
                  </a:lnTo>
                  <a:lnTo>
                    <a:pt x="57" y="74"/>
                  </a:lnTo>
                  <a:lnTo>
                    <a:pt x="57" y="73"/>
                  </a:lnTo>
                  <a:lnTo>
                    <a:pt x="58" y="73"/>
                  </a:lnTo>
                  <a:lnTo>
                    <a:pt x="58" y="72"/>
                  </a:lnTo>
                  <a:lnTo>
                    <a:pt x="58" y="70"/>
                  </a:lnTo>
                  <a:lnTo>
                    <a:pt x="59" y="70"/>
                  </a:lnTo>
                  <a:lnTo>
                    <a:pt x="59" y="69"/>
                  </a:lnTo>
                  <a:lnTo>
                    <a:pt x="58" y="69"/>
                  </a:lnTo>
                  <a:lnTo>
                    <a:pt x="58" y="68"/>
                  </a:lnTo>
                  <a:lnTo>
                    <a:pt x="58" y="67"/>
                  </a:lnTo>
                  <a:lnTo>
                    <a:pt x="59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8" y="65"/>
                  </a:lnTo>
                  <a:lnTo>
                    <a:pt x="59" y="64"/>
                  </a:lnTo>
                  <a:lnTo>
                    <a:pt x="60" y="59"/>
                  </a:lnTo>
                  <a:lnTo>
                    <a:pt x="60" y="58"/>
                  </a:lnTo>
                  <a:lnTo>
                    <a:pt x="59" y="58"/>
                  </a:lnTo>
                  <a:lnTo>
                    <a:pt x="58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3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7" y="49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8" y="47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2" y="40"/>
                  </a:lnTo>
                  <a:lnTo>
                    <a:pt x="63" y="39"/>
                  </a:lnTo>
                  <a:lnTo>
                    <a:pt x="63" y="39"/>
                  </a:lnTo>
                  <a:lnTo>
                    <a:pt x="63" y="38"/>
                  </a:lnTo>
                  <a:lnTo>
                    <a:pt x="63" y="37"/>
                  </a:lnTo>
                  <a:lnTo>
                    <a:pt x="63" y="36"/>
                  </a:lnTo>
                  <a:lnTo>
                    <a:pt x="62" y="35"/>
                  </a:lnTo>
                  <a:lnTo>
                    <a:pt x="62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0" y="33"/>
                  </a:lnTo>
                  <a:lnTo>
                    <a:pt x="60" y="32"/>
                  </a:lnTo>
                  <a:lnTo>
                    <a:pt x="60" y="30"/>
                  </a:lnTo>
                  <a:lnTo>
                    <a:pt x="60" y="29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60" y="22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3" y="17"/>
                  </a:lnTo>
                  <a:lnTo>
                    <a:pt x="52" y="17"/>
                  </a:lnTo>
                  <a:lnTo>
                    <a:pt x="52" y="16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6" y="12"/>
                  </a:lnTo>
                  <a:lnTo>
                    <a:pt x="55" y="12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2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0" y="7"/>
                  </a:lnTo>
                  <a:lnTo>
                    <a:pt x="50" y="8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2" y="9"/>
                  </a:lnTo>
                  <a:lnTo>
                    <a:pt x="31" y="10"/>
                  </a:lnTo>
                  <a:lnTo>
                    <a:pt x="30" y="11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1" y="30"/>
                  </a:lnTo>
                  <a:close/>
                  <a:moveTo>
                    <a:pt x="15" y="78"/>
                  </a:moveTo>
                  <a:lnTo>
                    <a:pt x="14" y="77"/>
                  </a:lnTo>
                  <a:lnTo>
                    <a:pt x="16" y="77"/>
                  </a:lnTo>
                  <a:lnTo>
                    <a:pt x="15" y="78"/>
                  </a:lnTo>
                  <a:close/>
                  <a:moveTo>
                    <a:pt x="34" y="99"/>
                  </a:moveTo>
                  <a:lnTo>
                    <a:pt x="34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100"/>
                  </a:lnTo>
                  <a:lnTo>
                    <a:pt x="35" y="100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4" y="9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8" name="Freeform 422">
              <a:extLst>
                <a:ext uri="{FF2B5EF4-FFF2-40B4-BE49-F238E27FC236}">
                  <a16:creationId xmlns:a16="http://schemas.microsoft.com/office/drawing/2014/main" id="{8C032D7B-56B2-4DCB-8D34-0C92EBCE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2405063"/>
              <a:ext cx="4762" cy="6350"/>
            </a:xfrm>
            <a:custGeom>
              <a:avLst/>
              <a:gdLst>
                <a:gd name="T0" fmla="*/ 3 w 3"/>
                <a:gd name="T1" fmla="*/ 3 h 4"/>
                <a:gd name="T2" fmla="*/ 3 w 3"/>
                <a:gd name="T3" fmla="*/ 2 h 4"/>
                <a:gd name="T4" fmla="*/ 3 w 3"/>
                <a:gd name="T5" fmla="*/ 1 h 4"/>
                <a:gd name="T6" fmla="*/ 3 w 3"/>
                <a:gd name="T7" fmla="*/ 0 h 4"/>
                <a:gd name="T8" fmla="*/ 2 w 3"/>
                <a:gd name="T9" fmla="*/ 1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2 h 4"/>
                <a:gd name="T16" fmla="*/ 0 w 3"/>
                <a:gd name="T17" fmla="*/ 3 h 4"/>
                <a:gd name="T18" fmla="*/ 0 w 3"/>
                <a:gd name="T19" fmla="*/ 4 h 4"/>
                <a:gd name="T20" fmla="*/ 3 w 3"/>
                <a:gd name="T21" fmla="*/ 4 h 4"/>
                <a:gd name="T22" fmla="*/ 3 w 3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9" name="Freeform 423">
              <a:extLst>
                <a:ext uri="{FF2B5EF4-FFF2-40B4-BE49-F238E27FC236}">
                  <a16:creationId xmlns:a16="http://schemas.microsoft.com/office/drawing/2014/main" id="{D28ECF17-EC83-3851-405A-F9E89769C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6" y="2557463"/>
              <a:ext cx="6350" cy="7938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5 h 5"/>
                <a:gd name="T6" fmla="*/ 4 w 4"/>
                <a:gd name="T7" fmla="*/ 4 h 5"/>
                <a:gd name="T8" fmla="*/ 4 w 4"/>
                <a:gd name="T9" fmla="*/ 2 h 5"/>
                <a:gd name="T10" fmla="*/ 4 w 4"/>
                <a:gd name="T11" fmla="*/ 0 h 5"/>
                <a:gd name="T12" fmla="*/ 3 w 4"/>
                <a:gd name="T13" fmla="*/ 0 h 5"/>
                <a:gd name="T14" fmla="*/ 1 w 4"/>
                <a:gd name="T15" fmla="*/ 1 h 5"/>
                <a:gd name="T16" fmla="*/ 0 w 4"/>
                <a:gd name="T17" fmla="*/ 1 h 5"/>
                <a:gd name="T18" fmla="*/ 0 w 4"/>
                <a:gd name="T19" fmla="*/ 2 h 5"/>
                <a:gd name="T20" fmla="*/ 0 w 4"/>
                <a:gd name="T21" fmla="*/ 3 h 5"/>
                <a:gd name="T22" fmla="*/ 2 w 4"/>
                <a:gd name="T23" fmla="*/ 4 h 5"/>
                <a:gd name="T24" fmla="*/ 1 w 4"/>
                <a:gd name="T25" fmla="*/ 5 h 5"/>
                <a:gd name="T26" fmla="*/ 2 w 4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0" name="Freeform 424">
              <a:extLst>
                <a:ext uri="{FF2B5EF4-FFF2-40B4-BE49-F238E27FC236}">
                  <a16:creationId xmlns:a16="http://schemas.microsoft.com/office/drawing/2014/main" id="{3A130A52-7984-5124-68D2-9B6D8F2A8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288" y="2249488"/>
              <a:ext cx="4762" cy="4763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1 w 3"/>
                <a:gd name="T9" fmla="*/ 1 h 3"/>
                <a:gd name="T10" fmla="*/ 0 w 3"/>
                <a:gd name="T11" fmla="*/ 3 h 3"/>
                <a:gd name="T12" fmla="*/ 0 w 3"/>
                <a:gd name="T13" fmla="*/ 3 h 3"/>
                <a:gd name="T14" fmla="*/ 1 w 3"/>
                <a:gd name="T15" fmla="*/ 3 h 3"/>
                <a:gd name="T16" fmla="*/ 2 w 3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1" name="Freeform 425">
              <a:extLst>
                <a:ext uri="{FF2B5EF4-FFF2-40B4-BE49-F238E27FC236}">
                  <a16:creationId xmlns:a16="http://schemas.microsoft.com/office/drawing/2014/main" id="{BFBB7141-450C-AA6B-EB42-D6016F0BF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2413001"/>
              <a:ext cx="3175" cy="476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0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2 h 3"/>
                <a:gd name="T10" fmla="*/ 0 w 2"/>
                <a:gd name="T11" fmla="*/ 3 h 3"/>
                <a:gd name="T12" fmla="*/ 2 w 2"/>
                <a:gd name="T13" fmla="*/ 3 h 3"/>
                <a:gd name="T14" fmla="*/ 2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2" name="Freeform 426">
              <a:extLst>
                <a:ext uri="{FF2B5EF4-FFF2-40B4-BE49-F238E27FC236}">
                  <a16:creationId xmlns:a16="http://schemas.microsoft.com/office/drawing/2014/main" id="{F692A62B-1C08-2F6F-ED69-0811B351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388" y="2835276"/>
              <a:ext cx="4762" cy="1588"/>
            </a:xfrm>
            <a:custGeom>
              <a:avLst/>
              <a:gdLst>
                <a:gd name="T0" fmla="*/ 0 w 3"/>
                <a:gd name="T1" fmla="*/ 0 h 1"/>
                <a:gd name="T2" fmla="*/ 2 w 3"/>
                <a:gd name="T3" fmla="*/ 1 h 1"/>
                <a:gd name="T4" fmla="*/ 3 w 3"/>
                <a:gd name="T5" fmla="*/ 1 h 1"/>
                <a:gd name="T6" fmla="*/ 3 w 3"/>
                <a:gd name="T7" fmla="*/ 0 h 1"/>
                <a:gd name="T8" fmla="*/ 2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3" name="Freeform 427">
              <a:extLst>
                <a:ext uri="{FF2B5EF4-FFF2-40B4-BE49-F238E27FC236}">
                  <a16:creationId xmlns:a16="http://schemas.microsoft.com/office/drawing/2014/main" id="{4AE365E6-BE90-928F-3BF7-2DA731B2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638" y="2647951"/>
              <a:ext cx="3175" cy="4763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2 h 3"/>
                <a:gd name="T4" fmla="*/ 1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1 h 3"/>
                <a:gd name="T12" fmla="*/ 1 w 2"/>
                <a:gd name="T13" fmla="*/ 0 h 3"/>
                <a:gd name="T14" fmla="*/ 0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4" name="Freeform 428">
              <a:extLst>
                <a:ext uri="{FF2B5EF4-FFF2-40B4-BE49-F238E27FC236}">
                  <a16:creationId xmlns:a16="http://schemas.microsoft.com/office/drawing/2014/main" id="{33C7771E-855D-430B-53DC-D0BEB8CD1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888" y="2395538"/>
              <a:ext cx="4762" cy="317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1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1 w 3"/>
                <a:gd name="T11" fmla="*/ 2 h 2"/>
                <a:gd name="T12" fmla="*/ 3 w 3"/>
                <a:gd name="T13" fmla="*/ 2 h 2"/>
                <a:gd name="T14" fmla="*/ 3 w 3"/>
                <a:gd name="T15" fmla="*/ 2 h 2"/>
                <a:gd name="T16" fmla="*/ 3 w 3"/>
                <a:gd name="T17" fmla="*/ 1 h 2"/>
                <a:gd name="T18" fmla="*/ 3 w 3"/>
                <a:gd name="T19" fmla="*/ 0 h 2"/>
                <a:gd name="T20" fmla="*/ 2 w 3"/>
                <a:gd name="T21" fmla="*/ 0 h 2"/>
                <a:gd name="T22" fmla="*/ 2 w 3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5" name="Freeform 429">
              <a:extLst>
                <a:ext uri="{FF2B5EF4-FFF2-40B4-BE49-F238E27FC236}">
                  <a16:creationId xmlns:a16="http://schemas.microsoft.com/office/drawing/2014/main" id="{E0A6ED18-48A1-897E-5F27-2082EA6C1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2625726"/>
              <a:ext cx="192087" cy="123825"/>
            </a:xfrm>
            <a:custGeom>
              <a:avLst/>
              <a:gdLst>
                <a:gd name="T0" fmla="*/ 0 w 121"/>
                <a:gd name="T1" fmla="*/ 25 h 78"/>
                <a:gd name="T2" fmla="*/ 1 w 121"/>
                <a:gd name="T3" fmla="*/ 29 h 78"/>
                <a:gd name="T4" fmla="*/ 4 w 121"/>
                <a:gd name="T5" fmla="*/ 31 h 78"/>
                <a:gd name="T6" fmla="*/ 9 w 121"/>
                <a:gd name="T7" fmla="*/ 35 h 78"/>
                <a:gd name="T8" fmla="*/ 21 w 121"/>
                <a:gd name="T9" fmla="*/ 37 h 78"/>
                <a:gd name="T10" fmla="*/ 24 w 121"/>
                <a:gd name="T11" fmla="*/ 39 h 78"/>
                <a:gd name="T12" fmla="*/ 29 w 121"/>
                <a:gd name="T13" fmla="*/ 40 h 78"/>
                <a:gd name="T14" fmla="*/ 33 w 121"/>
                <a:gd name="T15" fmla="*/ 44 h 78"/>
                <a:gd name="T16" fmla="*/ 40 w 121"/>
                <a:gd name="T17" fmla="*/ 48 h 78"/>
                <a:gd name="T18" fmla="*/ 48 w 121"/>
                <a:gd name="T19" fmla="*/ 54 h 78"/>
                <a:gd name="T20" fmla="*/ 57 w 121"/>
                <a:gd name="T21" fmla="*/ 57 h 78"/>
                <a:gd name="T22" fmla="*/ 69 w 121"/>
                <a:gd name="T23" fmla="*/ 60 h 78"/>
                <a:gd name="T24" fmla="*/ 80 w 121"/>
                <a:gd name="T25" fmla="*/ 73 h 78"/>
                <a:gd name="T26" fmla="*/ 85 w 121"/>
                <a:gd name="T27" fmla="*/ 74 h 78"/>
                <a:gd name="T28" fmla="*/ 92 w 121"/>
                <a:gd name="T29" fmla="*/ 74 h 78"/>
                <a:gd name="T30" fmla="*/ 97 w 121"/>
                <a:gd name="T31" fmla="*/ 76 h 78"/>
                <a:gd name="T32" fmla="*/ 101 w 121"/>
                <a:gd name="T33" fmla="*/ 78 h 78"/>
                <a:gd name="T34" fmla="*/ 100 w 121"/>
                <a:gd name="T35" fmla="*/ 72 h 78"/>
                <a:gd name="T36" fmla="*/ 104 w 121"/>
                <a:gd name="T37" fmla="*/ 65 h 78"/>
                <a:gd name="T38" fmla="*/ 107 w 121"/>
                <a:gd name="T39" fmla="*/ 62 h 78"/>
                <a:gd name="T40" fmla="*/ 110 w 121"/>
                <a:gd name="T41" fmla="*/ 61 h 78"/>
                <a:gd name="T42" fmla="*/ 108 w 121"/>
                <a:gd name="T43" fmla="*/ 59 h 78"/>
                <a:gd name="T44" fmla="*/ 106 w 121"/>
                <a:gd name="T45" fmla="*/ 56 h 78"/>
                <a:gd name="T46" fmla="*/ 104 w 121"/>
                <a:gd name="T47" fmla="*/ 51 h 78"/>
                <a:gd name="T48" fmla="*/ 106 w 121"/>
                <a:gd name="T49" fmla="*/ 50 h 78"/>
                <a:gd name="T50" fmla="*/ 101 w 121"/>
                <a:gd name="T51" fmla="*/ 47 h 78"/>
                <a:gd name="T52" fmla="*/ 100 w 121"/>
                <a:gd name="T53" fmla="*/ 39 h 78"/>
                <a:gd name="T54" fmla="*/ 104 w 121"/>
                <a:gd name="T55" fmla="*/ 31 h 78"/>
                <a:gd name="T56" fmla="*/ 104 w 121"/>
                <a:gd name="T57" fmla="*/ 28 h 78"/>
                <a:gd name="T58" fmla="*/ 108 w 121"/>
                <a:gd name="T59" fmla="*/ 22 h 78"/>
                <a:gd name="T60" fmla="*/ 118 w 121"/>
                <a:gd name="T61" fmla="*/ 5 h 78"/>
                <a:gd name="T62" fmla="*/ 120 w 121"/>
                <a:gd name="T63" fmla="*/ 2 h 78"/>
                <a:gd name="T64" fmla="*/ 114 w 121"/>
                <a:gd name="T65" fmla="*/ 2 h 78"/>
                <a:gd name="T66" fmla="*/ 107 w 121"/>
                <a:gd name="T67" fmla="*/ 5 h 78"/>
                <a:gd name="T68" fmla="*/ 102 w 121"/>
                <a:gd name="T69" fmla="*/ 8 h 78"/>
                <a:gd name="T70" fmla="*/ 98 w 121"/>
                <a:gd name="T71" fmla="*/ 8 h 78"/>
                <a:gd name="T72" fmla="*/ 94 w 121"/>
                <a:gd name="T73" fmla="*/ 6 h 78"/>
                <a:gd name="T74" fmla="*/ 87 w 121"/>
                <a:gd name="T75" fmla="*/ 7 h 78"/>
                <a:gd name="T76" fmla="*/ 78 w 121"/>
                <a:gd name="T77" fmla="*/ 13 h 78"/>
                <a:gd name="T78" fmla="*/ 68 w 121"/>
                <a:gd name="T79" fmla="*/ 14 h 78"/>
                <a:gd name="T80" fmla="*/ 61 w 121"/>
                <a:gd name="T81" fmla="*/ 13 h 78"/>
                <a:gd name="T82" fmla="*/ 55 w 121"/>
                <a:gd name="T83" fmla="*/ 14 h 78"/>
                <a:gd name="T84" fmla="*/ 48 w 121"/>
                <a:gd name="T85" fmla="*/ 15 h 78"/>
                <a:gd name="T86" fmla="*/ 43 w 121"/>
                <a:gd name="T87" fmla="*/ 12 h 78"/>
                <a:gd name="T88" fmla="*/ 36 w 121"/>
                <a:gd name="T89" fmla="*/ 9 h 78"/>
                <a:gd name="T90" fmla="*/ 34 w 121"/>
                <a:gd name="T91" fmla="*/ 5 h 78"/>
                <a:gd name="T92" fmla="*/ 30 w 121"/>
                <a:gd name="T93" fmla="*/ 6 h 78"/>
                <a:gd name="T94" fmla="*/ 25 w 121"/>
                <a:gd name="T95" fmla="*/ 5 h 78"/>
                <a:gd name="T96" fmla="*/ 24 w 121"/>
                <a:gd name="T97" fmla="*/ 9 h 78"/>
                <a:gd name="T98" fmla="*/ 19 w 121"/>
                <a:gd name="T99" fmla="*/ 13 h 78"/>
                <a:gd name="T100" fmla="*/ 15 w 121"/>
                <a:gd name="T101" fmla="*/ 11 h 78"/>
                <a:gd name="T102" fmla="*/ 11 w 121"/>
                <a:gd name="T103" fmla="*/ 5 h 78"/>
                <a:gd name="T104" fmla="*/ 9 w 121"/>
                <a:gd name="T105" fmla="*/ 9 h 78"/>
                <a:gd name="T106" fmla="*/ 6 w 121"/>
                <a:gd name="T107" fmla="*/ 12 h 78"/>
                <a:gd name="T108" fmla="*/ 2 w 121"/>
                <a:gd name="T109" fmla="*/ 14 h 78"/>
                <a:gd name="T110" fmla="*/ 1 w 121"/>
                <a:gd name="T111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78">
                  <a:moveTo>
                    <a:pt x="1" y="22"/>
                  </a:moveTo>
                  <a:lnTo>
                    <a:pt x="1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8" y="40"/>
                  </a:lnTo>
                  <a:lnTo>
                    <a:pt x="29" y="40"/>
                  </a:lnTo>
                  <a:lnTo>
                    <a:pt x="29" y="41"/>
                  </a:lnTo>
                  <a:lnTo>
                    <a:pt x="30" y="41"/>
                  </a:lnTo>
                  <a:lnTo>
                    <a:pt x="31" y="42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4" y="45"/>
                  </a:lnTo>
                  <a:lnTo>
                    <a:pt x="35" y="46"/>
                  </a:lnTo>
                  <a:lnTo>
                    <a:pt x="37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9"/>
                  </a:lnTo>
                  <a:lnTo>
                    <a:pt x="43" y="49"/>
                  </a:lnTo>
                  <a:lnTo>
                    <a:pt x="44" y="50"/>
                  </a:lnTo>
                  <a:lnTo>
                    <a:pt x="46" y="53"/>
                  </a:lnTo>
                  <a:lnTo>
                    <a:pt x="48" y="54"/>
                  </a:lnTo>
                  <a:lnTo>
                    <a:pt x="49" y="55"/>
                  </a:lnTo>
                  <a:lnTo>
                    <a:pt x="51" y="55"/>
                  </a:lnTo>
                  <a:lnTo>
                    <a:pt x="52" y="56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58" y="56"/>
                  </a:lnTo>
                  <a:lnTo>
                    <a:pt x="62" y="56"/>
                  </a:lnTo>
                  <a:lnTo>
                    <a:pt x="64" y="56"/>
                  </a:lnTo>
                  <a:lnTo>
                    <a:pt x="67" y="58"/>
                  </a:lnTo>
                  <a:lnTo>
                    <a:pt x="69" y="60"/>
                  </a:lnTo>
                  <a:lnTo>
                    <a:pt x="73" y="64"/>
                  </a:lnTo>
                  <a:lnTo>
                    <a:pt x="74" y="65"/>
                  </a:lnTo>
                  <a:lnTo>
                    <a:pt x="77" y="72"/>
                  </a:lnTo>
                  <a:lnTo>
                    <a:pt x="77" y="73"/>
                  </a:lnTo>
                  <a:lnTo>
                    <a:pt x="80" y="73"/>
                  </a:lnTo>
                  <a:lnTo>
                    <a:pt x="81" y="73"/>
                  </a:lnTo>
                  <a:lnTo>
                    <a:pt x="82" y="73"/>
                  </a:lnTo>
                  <a:lnTo>
                    <a:pt x="84" y="73"/>
                  </a:lnTo>
                  <a:lnTo>
                    <a:pt x="85" y="73"/>
                  </a:lnTo>
                  <a:lnTo>
                    <a:pt x="85" y="74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8" y="76"/>
                  </a:lnTo>
                  <a:lnTo>
                    <a:pt x="90" y="74"/>
                  </a:lnTo>
                  <a:lnTo>
                    <a:pt x="92" y="74"/>
                  </a:lnTo>
                  <a:lnTo>
                    <a:pt x="94" y="75"/>
                  </a:lnTo>
                  <a:lnTo>
                    <a:pt x="94" y="76"/>
                  </a:lnTo>
                  <a:lnTo>
                    <a:pt x="95" y="76"/>
                  </a:lnTo>
                  <a:lnTo>
                    <a:pt x="96" y="76"/>
                  </a:lnTo>
                  <a:lnTo>
                    <a:pt x="97" y="76"/>
                  </a:lnTo>
                  <a:lnTo>
                    <a:pt x="98" y="76"/>
                  </a:lnTo>
                  <a:lnTo>
                    <a:pt x="99" y="77"/>
                  </a:lnTo>
                  <a:lnTo>
                    <a:pt x="99" y="78"/>
                  </a:lnTo>
                  <a:lnTo>
                    <a:pt x="100" y="78"/>
                  </a:lnTo>
                  <a:lnTo>
                    <a:pt x="101" y="78"/>
                  </a:lnTo>
                  <a:lnTo>
                    <a:pt x="102" y="77"/>
                  </a:lnTo>
                  <a:lnTo>
                    <a:pt x="102" y="76"/>
                  </a:lnTo>
                  <a:lnTo>
                    <a:pt x="101" y="73"/>
                  </a:lnTo>
                  <a:lnTo>
                    <a:pt x="100" y="73"/>
                  </a:lnTo>
                  <a:lnTo>
                    <a:pt x="100" y="72"/>
                  </a:lnTo>
                  <a:lnTo>
                    <a:pt x="101" y="72"/>
                  </a:lnTo>
                  <a:lnTo>
                    <a:pt x="101" y="71"/>
                  </a:lnTo>
                  <a:lnTo>
                    <a:pt x="102" y="65"/>
                  </a:lnTo>
                  <a:lnTo>
                    <a:pt x="103" y="65"/>
                  </a:lnTo>
                  <a:lnTo>
                    <a:pt x="104" y="65"/>
                  </a:lnTo>
                  <a:lnTo>
                    <a:pt x="105" y="64"/>
                  </a:lnTo>
                  <a:lnTo>
                    <a:pt x="106" y="64"/>
                  </a:lnTo>
                  <a:lnTo>
                    <a:pt x="107" y="64"/>
                  </a:lnTo>
                  <a:lnTo>
                    <a:pt x="107" y="63"/>
                  </a:lnTo>
                  <a:lnTo>
                    <a:pt x="107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09" y="62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109" y="60"/>
                  </a:lnTo>
                  <a:lnTo>
                    <a:pt x="108" y="60"/>
                  </a:lnTo>
                  <a:lnTo>
                    <a:pt x="107" y="59"/>
                  </a:lnTo>
                  <a:lnTo>
                    <a:pt x="108" y="58"/>
                  </a:lnTo>
                  <a:lnTo>
                    <a:pt x="108" y="59"/>
                  </a:lnTo>
                  <a:lnTo>
                    <a:pt x="109" y="58"/>
                  </a:lnTo>
                  <a:lnTo>
                    <a:pt x="108" y="57"/>
                  </a:lnTo>
                  <a:lnTo>
                    <a:pt x="108" y="56"/>
                  </a:lnTo>
                  <a:lnTo>
                    <a:pt x="107" y="56"/>
                  </a:lnTo>
                  <a:lnTo>
                    <a:pt x="106" y="56"/>
                  </a:lnTo>
                  <a:lnTo>
                    <a:pt x="105" y="56"/>
                  </a:lnTo>
                  <a:lnTo>
                    <a:pt x="105" y="55"/>
                  </a:lnTo>
                  <a:lnTo>
                    <a:pt x="104" y="54"/>
                  </a:lnTo>
                  <a:lnTo>
                    <a:pt x="103" y="52"/>
                  </a:lnTo>
                  <a:lnTo>
                    <a:pt x="104" y="51"/>
                  </a:lnTo>
                  <a:lnTo>
                    <a:pt x="104" y="51"/>
                  </a:lnTo>
                  <a:lnTo>
                    <a:pt x="105" y="51"/>
                  </a:lnTo>
                  <a:lnTo>
                    <a:pt x="106" y="51"/>
                  </a:lnTo>
                  <a:lnTo>
                    <a:pt x="107" y="51"/>
                  </a:lnTo>
                  <a:lnTo>
                    <a:pt x="106" y="50"/>
                  </a:lnTo>
                  <a:lnTo>
                    <a:pt x="106" y="49"/>
                  </a:lnTo>
                  <a:lnTo>
                    <a:pt x="105" y="49"/>
                  </a:lnTo>
                  <a:lnTo>
                    <a:pt x="103" y="48"/>
                  </a:lnTo>
                  <a:lnTo>
                    <a:pt x="101" y="48"/>
                  </a:lnTo>
                  <a:lnTo>
                    <a:pt x="101" y="47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1" y="38"/>
                  </a:lnTo>
                  <a:lnTo>
                    <a:pt x="102" y="35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4" y="26"/>
                  </a:lnTo>
                  <a:lnTo>
                    <a:pt x="106" y="24"/>
                  </a:lnTo>
                  <a:lnTo>
                    <a:pt x="107" y="23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11" y="15"/>
                  </a:lnTo>
                  <a:lnTo>
                    <a:pt x="115" y="10"/>
                  </a:lnTo>
                  <a:lnTo>
                    <a:pt x="116" y="8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0" y="2"/>
                  </a:lnTo>
                  <a:lnTo>
                    <a:pt x="121" y="2"/>
                  </a:lnTo>
                  <a:lnTo>
                    <a:pt x="119" y="1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09" y="5"/>
                  </a:lnTo>
                  <a:lnTo>
                    <a:pt x="108" y="5"/>
                  </a:lnTo>
                  <a:lnTo>
                    <a:pt x="107" y="5"/>
                  </a:lnTo>
                  <a:lnTo>
                    <a:pt x="106" y="5"/>
                  </a:lnTo>
                  <a:lnTo>
                    <a:pt x="106" y="4"/>
                  </a:lnTo>
                  <a:lnTo>
                    <a:pt x="104" y="6"/>
                  </a:lnTo>
                  <a:lnTo>
                    <a:pt x="103" y="7"/>
                  </a:lnTo>
                  <a:lnTo>
                    <a:pt x="102" y="8"/>
                  </a:lnTo>
                  <a:lnTo>
                    <a:pt x="101" y="8"/>
                  </a:lnTo>
                  <a:lnTo>
                    <a:pt x="100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98" y="8"/>
                  </a:lnTo>
                  <a:lnTo>
                    <a:pt x="98" y="7"/>
                  </a:lnTo>
                  <a:lnTo>
                    <a:pt x="96" y="8"/>
                  </a:lnTo>
                  <a:lnTo>
                    <a:pt x="95" y="7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3" y="6"/>
                  </a:lnTo>
                  <a:lnTo>
                    <a:pt x="92" y="6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7" y="7"/>
                  </a:lnTo>
                  <a:lnTo>
                    <a:pt x="86" y="7"/>
                  </a:lnTo>
                  <a:lnTo>
                    <a:pt x="85" y="8"/>
                  </a:lnTo>
                  <a:lnTo>
                    <a:pt x="85" y="10"/>
                  </a:lnTo>
                  <a:lnTo>
                    <a:pt x="83" y="11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5" y="12"/>
                  </a:lnTo>
                  <a:lnTo>
                    <a:pt x="73" y="13"/>
                  </a:lnTo>
                  <a:lnTo>
                    <a:pt x="71" y="14"/>
                  </a:lnTo>
                  <a:lnTo>
                    <a:pt x="68" y="14"/>
                  </a:lnTo>
                  <a:lnTo>
                    <a:pt x="65" y="13"/>
                  </a:lnTo>
                  <a:lnTo>
                    <a:pt x="64" y="14"/>
                  </a:lnTo>
                  <a:lnTo>
                    <a:pt x="63" y="14"/>
                  </a:lnTo>
                  <a:lnTo>
                    <a:pt x="62" y="14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57" y="13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1" y="15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36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3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D99694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6" name="Freeform 430">
              <a:extLst>
                <a:ext uri="{FF2B5EF4-FFF2-40B4-BE49-F238E27FC236}">
                  <a16:creationId xmlns:a16="http://schemas.microsoft.com/office/drawing/2014/main" id="{4624015F-AAD6-BA42-23A9-FF4F3C1C4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2052638"/>
              <a:ext cx="3175" cy="6350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1 w 2"/>
                <a:gd name="T5" fmla="*/ 1 h 4"/>
                <a:gd name="T6" fmla="*/ 0 w 2"/>
                <a:gd name="T7" fmla="*/ 3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7" name="Freeform 431">
              <a:extLst>
                <a:ext uri="{FF2B5EF4-FFF2-40B4-BE49-F238E27FC236}">
                  <a16:creationId xmlns:a16="http://schemas.microsoft.com/office/drawing/2014/main" id="{012A24D1-E79F-3F41-AE01-41C124EED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676" y="2608263"/>
              <a:ext cx="3175" cy="6350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0 w 2"/>
                <a:gd name="T5" fmla="*/ 0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3 h 4"/>
                <a:gd name="T12" fmla="*/ 1 w 2"/>
                <a:gd name="T13" fmla="*/ 3 h 4"/>
                <a:gd name="T14" fmla="*/ 1 w 2"/>
                <a:gd name="T15" fmla="*/ 4 h 4"/>
                <a:gd name="T16" fmla="*/ 2 w 2"/>
                <a:gd name="T17" fmla="*/ 4 h 4"/>
                <a:gd name="T18" fmla="*/ 2 w 2"/>
                <a:gd name="T19" fmla="*/ 3 h 4"/>
                <a:gd name="T20" fmla="*/ 1 w 2"/>
                <a:gd name="T21" fmla="*/ 3 h 4"/>
                <a:gd name="T22" fmla="*/ 1 w 2"/>
                <a:gd name="T23" fmla="*/ 2 h 4"/>
                <a:gd name="T24" fmla="*/ 2 w 2"/>
                <a:gd name="T25" fmla="*/ 2 h 4"/>
                <a:gd name="T26" fmla="*/ 2 w 2"/>
                <a:gd name="T27" fmla="*/ 1 h 4"/>
                <a:gd name="T28" fmla="*/ 1 w 2"/>
                <a:gd name="T29" fmla="*/ 1 h 4"/>
                <a:gd name="T30" fmla="*/ 2 w 2"/>
                <a:gd name="T31" fmla="*/ 0 h 4"/>
                <a:gd name="T32" fmla="*/ 1 w 2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8" name="Rectangle 432">
              <a:extLst>
                <a:ext uri="{FF2B5EF4-FFF2-40B4-BE49-F238E27FC236}">
                  <a16:creationId xmlns:a16="http://schemas.microsoft.com/office/drawing/2014/main" id="{9C0DA85B-6307-623E-7095-181E2E66F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751" y="2606676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9" name="Freeform 433">
              <a:extLst>
                <a:ext uri="{FF2B5EF4-FFF2-40B4-BE49-F238E27FC236}">
                  <a16:creationId xmlns:a16="http://schemas.microsoft.com/office/drawing/2014/main" id="{AA35EC25-2BDC-953C-A103-D0DA5A5F1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176" y="2433638"/>
              <a:ext cx="7937" cy="6350"/>
            </a:xfrm>
            <a:custGeom>
              <a:avLst/>
              <a:gdLst>
                <a:gd name="T0" fmla="*/ 3 w 5"/>
                <a:gd name="T1" fmla="*/ 4 h 4"/>
                <a:gd name="T2" fmla="*/ 4 w 5"/>
                <a:gd name="T3" fmla="*/ 4 h 4"/>
                <a:gd name="T4" fmla="*/ 4 w 5"/>
                <a:gd name="T5" fmla="*/ 3 h 4"/>
                <a:gd name="T6" fmla="*/ 5 w 5"/>
                <a:gd name="T7" fmla="*/ 3 h 4"/>
                <a:gd name="T8" fmla="*/ 5 w 5"/>
                <a:gd name="T9" fmla="*/ 2 h 4"/>
                <a:gd name="T10" fmla="*/ 4 w 5"/>
                <a:gd name="T11" fmla="*/ 1 h 4"/>
                <a:gd name="T12" fmla="*/ 1 w 5"/>
                <a:gd name="T13" fmla="*/ 0 h 4"/>
                <a:gd name="T14" fmla="*/ 0 w 5"/>
                <a:gd name="T15" fmla="*/ 0 h 4"/>
                <a:gd name="T16" fmla="*/ 0 w 5"/>
                <a:gd name="T17" fmla="*/ 1 h 4"/>
                <a:gd name="T18" fmla="*/ 0 w 5"/>
                <a:gd name="T19" fmla="*/ 2 h 4"/>
                <a:gd name="T20" fmla="*/ 0 w 5"/>
                <a:gd name="T21" fmla="*/ 3 h 4"/>
                <a:gd name="T22" fmla="*/ 0 w 5"/>
                <a:gd name="T23" fmla="*/ 4 h 4"/>
                <a:gd name="T24" fmla="*/ 1 w 5"/>
                <a:gd name="T25" fmla="*/ 4 h 4"/>
                <a:gd name="T26" fmla="*/ 2 w 5"/>
                <a:gd name="T27" fmla="*/ 4 h 4"/>
                <a:gd name="T28" fmla="*/ 3 w 5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0" name="Freeform 434">
              <a:extLst>
                <a:ext uri="{FF2B5EF4-FFF2-40B4-BE49-F238E27FC236}">
                  <a16:creationId xmlns:a16="http://schemas.microsoft.com/office/drawing/2014/main" id="{AF697326-2476-E1A5-E7A2-880847307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313" y="2593976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1" name="Freeform 435">
              <a:extLst>
                <a:ext uri="{FF2B5EF4-FFF2-40B4-BE49-F238E27FC236}">
                  <a16:creationId xmlns:a16="http://schemas.microsoft.com/office/drawing/2014/main" id="{F17F20D2-8F01-6C96-20A4-CB98280C8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451" y="20526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2" name="Freeform 436">
              <a:extLst>
                <a:ext uri="{FF2B5EF4-FFF2-40B4-BE49-F238E27FC236}">
                  <a16:creationId xmlns:a16="http://schemas.microsoft.com/office/drawing/2014/main" id="{E553928E-454A-0B45-2B62-C2B543B34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6" y="2736851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1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3 h 3"/>
                <a:gd name="T10" fmla="*/ 1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4 w 4"/>
                <a:gd name="T17" fmla="*/ 3 h 3"/>
                <a:gd name="T18" fmla="*/ 4 w 4"/>
                <a:gd name="T19" fmla="*/ 3 h 3"/>
                <a:gd name="T20" fmla="*/ 3 w 4"/>
                <a:gd name="T21" fmla="*/ 2 h 3"/>
                <a:gd name="T22" fmla="*/ 2 w 4"/>
                <a:gd name="T23" fmla="*/ 0 h 3"/>
                <a:gd name="T24" fmla="*/ 2 w 4"/>
                <a:gd name="T25" fmla="*/ 1 h 3"/>
                <a:gd name="T26" fmla="*/ 1 w 4"/>
                <a:gd name="T27" fmla="*/ 1 h 3"/>
                <a:gd name="T28" fmla="*/ 1 w 4"/>
                <a:gd name="T29" fmla="*/ 0 h 3"/>
                <a:gd name="T30" fmla="*/ 0 w 4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3" name="Freeform 437">
              <a:extLst>
                <a:ext uri="{FF2B5EF4-FFF2-40B4-BE49-F238E27FC236}">
                  <a16:creationId xmlns:a16="http://schemas.microsoft.com/office/drawing/2014/main" id="{B092CF25-A548-8FDD-ECBB-6C494CE21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3" y="2616201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3 h 3"/>
                <a:gd name="T10" fmla="*/ 2 w 2"/>
                <a:gd name="T11" fmla="*/ 3 h 3"/>
                <a:gd name="T12" fmla="*/ 2 w 2"/>
                <a:gd name="T13" fmla="*/ 2 h 3"/>
                <a:gd name="T14" fmla="*/ 1 w 2"/>
                <a:gd name="T15" fmla="*/ 1 h 3"/>
                <a:gd name="T16" fmla="*/ 1 w 2"/>
                <a:gd name="T17" fmla="*/ 0 h 3"/>
                <a:gd name="T18" fmla="*/ 0 w 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4" name="Freeform 438">
              <a:extLst>
                <a:ext uri="{FF2B5EF4-FFF2-40B4-BE49-F238E27FC236}">
                  <a16:creationId xmlns:a16="http://schemas.microsoft.com/office/drawing/2014/main" id="{FACA2CB9-FDDB-7A57-4289-062F78764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738" y="2605088"/>
              <a:ext cx="6350" cy="1588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0 h 1"/>
                <a:gd name="T4" fmla="*/ 1 w 4"/>
                <a:gd name="T5" fmla="*/ 1 h 1"/>
                <a:gd name="T6" fmla="*/ 3 w 4"/>
                <a:gd name="T7" fmla="*/ 1 h 1"/>
                <a:gd name="T8" fmla="*/ 3 w 4"/>
                <a:gd name="T9" fmla="*/ 1 h 1"/>
                <a:gd name="T10" fmla="*/ 4 w 4"/>
                <a:gd name="T11" fmla="*/ 0 h 1"/>
                <a:gd name="T12" fmla="*/ 3 w 4"/>
                <a:gd name="T13" fmla="*/ 0 h 1"/>
                <a:gd name="T14" fmla="*/ 3 w 4"/>
                <a:gd name="T15" fmla="*/ 0 h 1"/>
                <a:gd name="T16" fmla="*/ 1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5" name="Freeform 439">
              <a:extLst>
                <a:ext uri="{FF2B5EF4-FFF2-40B4-BE49-F238E27FC236}">
                  <a16:creationId xmlns:a16="http://schemas.microsoft.com/office/drawing/2014/main" id="{9188815E-0A2A-C3BB-E919-33A80AE03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1" y="26050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6" name="Freeform 440">
              <a:extLst>
                <a:ext uri="{FF2B5EF4-FFF2-40B4-BE49-F238E27FC236}">
                  <a16:creationId xmlns:a16="http://schemas.microsoft.com/office/drawing/2014/main" id="{465EF2CF-E925-D01D-9932-5D49E2331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563" y="2563813"/>
              <a:ext cx="9525" cy="11113"/>
            </a:xfrm>
            <a:custGeom>
              <a:avLst/>
              <a:gdLst>
                <a:gd name="T0" fmla="*/ 4 w 6"/>
                <a:gd name="T1" fmla="*/ 2 h 7"/>
                <a:gd name="T2" fmla="*/ 4 w 6"/>
                <a:gd name="T3" fmla="*/ 1 h 7"/>
                <a:gd name="T4" fmla="*/ 3 w 6"/>
                <a:gd name="T5" fmla="*/ 1 h 7"/>
                <a:gd name="T6" fmla="*/ 1 w 6"/>
                <a:gd name="T7" fmla="*/ 1 h 7"/>
                <a:gd name="T8" fmla="*/ 1 w 6"/>
                <a:gd name="T9" fmla="*/ 0 h 7"/>
                <a:gd name="T10" fmla="*/ 0 w 6"/>
                <a:gd name="T11" fmla="*/ 1 h 7"/>
                <a:gd name="T12" fmla="*/ 1 w 6"/>
                <a:gd name="T13" fmla="*/ 1 h 7"/>
                <a:gd name="T14" fmla="*/ 1 w 6"/>
                <a:gd name="T15" fmla="*/ 3 h 7"/>
                <a:gd name="T16" fmla="*/ 1 w 6"/>
                <a:gd name="T17" fmla="*/ 4 h 7"/>
                <a:gd name="T18" fmla="*/ 2 w 6"/>
                <a:gd name="T19" fmla="*/ 6 h 7"/>
                <a:gd name="T20" fmla="*/ 2 w 6"/>
                <a:gd name="T21" fmla="*/ 7 h 7"/>
                <a:gd name="T22" fmla="*/ 3 w 6"/>
                <a:gd name="T23" fmla="*/ 7 h 7"/>
                <a:gd name="T24" fmla="*/ 4 w 6"/>
                <a:gd name="T25" fmla="*/ 5 h 7"/>
                <a:gd name="T26" fmla="*/ 4 w 6"/>
                <a:gd name="T27" fmla="*/ 4 h 7"/>
                <a:gd name="T28" fmla="*/ 5 w 6"/>
                <a:gd name="T29" fmla="*/ 4 h 7"/>
                <a:gd name="T30" fmla="*/ 4 w 6"/>
                <a:gd name="T31" fmla="*/ 3 h 7"/>
                <a:gd name="T32" fmla="*/ 5 w 6"/>
                <a:gd name="T33" fmla="*/ 3 h 7"/>
                <a:gd name="T34" fmla="*/ 6 w 6"/>
                <a:gd name="T35" fmla="*/ 2 h 7"/>
                <a:gd name="T36" fmla="*/ 5 w 6"/>
                <a:gd name="T37" fmla="*/ 2 h 7"/>
                <a:gd name="T38" fmla="*/ 4 w 6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7" name="Freeform 441">
              <a:extLst>
                <a:ext uri="{FF2B5EF4-FFF2-40B4-BE49-F238E27FC236}">
                  <a16:creationId xmlns:a16="http://schemas.microsoft.com/office/drawing/2014/main" id="{843011A6-34C9-5CC7-283A-49B416E4F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2051051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8" name="Rectangle 442">
              <a:extLst>
                <a:ext uri="{FF2B5EF4-FFF2-40B4-BE49-F238E27FC236}">
                  <a16:creationId xmlns:a16="http://schemas.microsoft.com/office/drawing/2014/main" id="{5A2AC749-98A4-A14F-C34B-DCFFC86A7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13" y="25638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9" name="Freeform 443">
              <a:extLst>
                <a:ext uri="{FF2B5EF4-FFF2-40B4-BE49-F238E27FC236}">
                  <a16:creationId xmlns:a16="http://schemas.microsoft.com/office/drawing/2014/main" id="{BD4831EC-67E4-0993-1A2C-C13E1D04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76" y="2305051"/>
              <a:ext cx="3175" cy="476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2 h 3"/>
                <a:gd name="T4" fmla="*/ 1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2 h 3"/>
                <a:gd name="T14" fmla="*/ 1 w 2"/>
                <a:gd name="T15" fmla="*/ 3 h 3"/>
                <a:gd name="T16" fmla="*/ 2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0" name="Freeform 444">
              <a:extLst>
                <a:ext uri="{FF2B5EF4-FFF2-40B4-BE49-F238E27FC236}">
                  <a16:creationId xmlns:a16="http://schemas.microsoft.com/office/drawing/2014/main" id="{3830375E-BBA6-4D10-B5F9-D798E3245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651" y="2397126"/>
              <a:ext cx="3175" cy="6350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4 h 4"/>
                <a:gd name="T4" fmla="*/ 2 w 2"/>
                <a:gd name="T5" fmla="*/ 3 h 4"/>
                <a:gd name="T6" fmla="*/ 2 w 2"/>
                <a:gd name="T7" fmla="*/ 1 h 4"/>
                <a:gd name="T8" fmla="*/ 2 w 2"/>
                <a:gd name="T9" fmla="*/ 1 h 4"/>
                <a:gd name="T10" fmla="*/ 1 w 2"/>
                <a:gd name="T11" fmla="*/ 0 h 4"/>
                <a:gd name="T12" fmla="*/ 1 w 2"/>
                <a:gd name="T13" fmla="*/ 1 h 4"/>
                <a:gd name="T14" fmla="*/ 1 w 2"/>
                <a:gd name="T15" fmla="*/ 1 h 4"/>
                <a:gd name="T16" fmla="*/ 1 w 2"/>
                <a:gd name="T17" fmla="*/ 2 h 4"/>
                <a:gd name="T18" fmla="*/ 0 w 2"/>
                <a:gd name="T19" fmla="*/ 3 h 4"/>
                <a:gd name="T20" fmla="*/ 1 w 2"/>
                <a:gd name="T21" fmla="*/ 3 h 4"/>
                <a:gd name="T22" fmla="*/ 1 w 2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1" name="Freeform 445">
              <a:extLst>
                <a:ext uri="{FF2B5EF4-FFF2-40B4-BE49-F238E27FC236}">
                  <a16:creationId xmlns:a16="http://schemas.microsoft.com/office/drawing/2014/main" id="{F405DEC5-A104-8CBC-DC45-809E0D78B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228758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2" name="Freeform 446">
              <a:extLst>
                <a:ext uri="{FF2B5EF4-FFF2-40B4-BE49-F238E27FC236}">
                  <a16:creationId xmlns:a16="http://schemas.microsoft.com/office/drawing/2014/main" id="{B4C90CE1-57FC-D37D-9B94-68626B8E3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451" y="2308226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3" name="Freeform 447">
              <a:extLst>
                <a:ext uri="{FF2B5EF4-FFF2-40B4-BE49-F238E27FC236}">
                  <a16:creationId xmlns:a16="http://schemas.microsoft.com/office/drawing/2014/main" id="{1466ED13-DE06-F727-BDFC-C6FA7D2AD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326" y="2501901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4" name="Freeform 448">
              <a:extLst>
                <a:ext uri="{FF2B5EF4-FFF2-40B4-BE49-F238E27FC236}">
                  <a16:creationId xmlns:a16="http://schemas.microsoft.com/office/drawing/2014/main" id="{BB9CD8FF-DEAC-9C5B-C1BD-648BA9C15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338" y="2265363"/>
              <a:ext cx="19050" cy="14288"/>
            </a:xfrm>
            <a:custGeom>
              <a:avLst/>
              <a:gdLst>
                <a:gd name="T0" fmla="*/ 3 w 12"/>
                <a:gd name="T1" fmla="*/ 3 h 9"/>
                <a:gd name="T2" fmla="*/ 2 w 12"/>
                <a:gd name="T3" fmla="*/ 3 h 9"/>
                <a:gd name="T4" fmla="*/ 1 w 12"/>
                <a:gd name="T5" fmla="*/ 3 h 9"/>
                <a:gd name="T6" fmla="*/ 0 w 12"/>
                <a:gd name="T7" fmla="*/ 5 h 9"/>
                <a:gd name="T8" fmla="*/ 1 w 12"/>
                <a:gd name="T9" fmla="*/ 6 h 9"/>
                <a:gd name="T10" fmla="*/ 1 w 12"/>
                <a:gd name="T11" fmla="*/ 7 h 9"/>
                <a:gd name="T12" fmla="*/ 2 w 12"/>
                <a:gd name="T13" fmla="*/ 7 h 9"/>
                <a:gd name="T14" fmla="*/ 4 w 12"/>
                <a:gd name="T15" fmla="*/ 7 h 9"/>
                <a:gd name="T16" fmla="*/ 5 w 12"/>
                <a:gd name="T17" fmla="*/ 6 h 9"/>
                <a:gd name="T18" fmla="*/ 6 w 12"/>
                <a:gd name="T19" fmla="*/ 7 h 9"/>
                <a:gd name="T20" fmla="*/ 7 w 12"/>
                <a:gd name="T21" fmla="*/ 6 h 9"/>
                <a:gd name="T22" fmla="*/ 8 w 12"/>
                <a:gd name="T23" fmla="*/ 7 h 9"/>
                <a:gd name="T24" fmla="*/ 8 w 12"/>
                <a:gd name="T25" fmla="*/ 6 h 9"/>
                <a:gd name="T26" fmla="*/ 9 w 12"/>
                <a:gd name="T27" fmla="*/ 6 h 9"/>
                <a:gd name="T28" fmla="*/ 10 w 12"/>
                <a:gd name="T29" fmla="*/ 7 h 9"/>
                <a:gd name="T30" fmla="*/ 11 w 12"/>
                <a:gd name="T31" fmla="*/ 8 h 9"/>
                <a:gd name="T32" fmla="*/ 12 w 12"/>
                <a:gd name="T33" fmla="*/ 8 h 9"/>
                <a:gd name="T34" fmla="*/ 12 w 12"/>
                <a:gd name="T35" fmla="*/ 9 h 9"/>
                <a:gd name="T36" fmla="*/ 12 w 12"/>
                <a:gd name="T37" fmla="*/ 8 h 9"/>
                <a:gd name="T38" fmla="*/ 12 w 12"/>
                <a:gd name="T39" fmla="*/ 7 h 9"/>
                <a:gd name="T40" fmla="*/ 12 w 12"/>
                <a:gd name="T41" fmla="*/ 6 h 9"/>
                <a:gd name="T42" fmla="*/ 11 w 12"/>
                <a:gd name="T43" fmla="*/ 6 h 9"/>
                <a:gd name="T44" fmla="*/ 12 w 12"/>
                <a:gd name="T45" fmla="*/ 5 h 9"/>
                <a:gd name="T46" fmla="*/ 12 w 12"/>
                <a:gd name="T47" fmla="*/ 4 h 9"/>
                <a:gd name="T48" fmla="*/ 12 w 12"/>
                <a:gd name="T49" fmla="*/ 3 h 9"/>
                <a:gd name="T50" fmla="*/ 12 w 12"/>
                <a:gd name="T51" fmla="*/ 2 h 9"/>
                <a:gd name="T52" fmla="*/ 12 w 12"/>
                <a:gd name="T53" fmla="*/ 2 h 9"/>
                <a:gd name="T54" fmla="*/ 12 w 12"/>
                <a:gd name="T55" fmla="*/ 1 h 9"/>
                <a:gd name="T56" fmla="*/ 12 w 12"/>
                <a:gd name="T57" fmla="*/ 0 h 9"/>
                <a:gd name="T58" fmla="*/ 11 w 12"/>
                <a:gd name="T59" fmla="*/ 0 h 9"/>
                <a:gd name="T60" fmla="*/ 11 w 12"/>
                <a:gd name="T61" fmla="*/ 1 h 9"/>
                <a:gd name="T62" fmla="*/ 11 w 12"/>
                <a:gd name="T63" fmla="*/ 2 h 9"/>
                <a:gd name="T64" fmla="*/ 10 w 12"/>
                <a:gd name="T65" fmla="*/ 2 h 9"/>
                <a:gd name="T66" fmla="*/ 10 w 12"/>
                <a:gd name="T67" fmla="*/ 3 h 9"/>
                <a:gd name="T68" fmla="*/ 9 w 12"/>
                <a:gd name="T69" fmla="*/ 3 h 9"/>
                <a:gd name="T70" fmla="*/ 8 w 12"/>
                <a:gd name="T71" fmla="*/ 3 h 9"/>
                <a:gd name="T72" fmla="*/ 8 w 12"/>
                <a:gd name="T73" fmla="*/ 2 h 9"/>
                <a:gd name="T74" fmla="*/ 7 w 12"/>
                <a:gd name="T75" fmla="*/ 2 h 9"/>
                <a:gd name="T76" fmla="*/ 6 w 12"/>
                <a:gd name="T77" fmla="*/ 2 h 9"/>
                <a:gd name="T78" fmla="*/ 5 w 12"/>
                <a:gd name="T79" fmla="*/ 3 h 9"/>
                <a:gd name="T80" fmla="*/ 4 w 12"/>
                <a:gd name="T81" fmla="*/ 3 h 9"/>
                <a:gd name="T82" fmla="*/ 4 w 12"/>
                <a:gd name="T83" fmla="*/ 3 h 9"/>
                <a:gd name="T84" fmla="*/ 3 w 12"/>
                <a:gd name="T85" fmla="*/ 3 h 9"/>
                <a:gd name="T86" fmla="*/ 3 w 12"/>
                <a:gd name="T87" fmla="*/ 2 h 9"/>
                <a:gd name="T88" fmla="*/ 3 w 12"/>
                <a:gd name="T8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" h="9">
                  <a:moveTo>
                    <a:pt x="3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5" name="Freeform 449">
              <a:extLst>
                <a:ext uri="{FF2B5EF4-FFF2-40B4-BE49-F238E27FC236}">
                  <a16:creationId xmlns:a16="http://schemas.microsoft.com/office/drawing/2014/main" id="{D7A2FE64-C7CB-337B-44DA-13BB51691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688" y="1847851"/>
              <a:ext cx="268287" cy="171450"/>
            </a:xfrm>
            <a:custGeom>
              <a:avLst/>
              <a:gdLst>
                <a:gd name="T0" fmla="*/ 163 w 169"/>
                <a:gd name="T1" fmla="*/ 46 h 108"/>
                <a:gd name="T2" fmla="*/ 159 w 169"/>
                <a:gd name="T3" fmla="*/ 51 h 108"/>
                <a:gd name="T4" fmla="*/ 147 w 169"/>
                <a:gd name="T5" fmla="*/ 45 h 108"/>
                <a:gd name="T6" fmla="*/ 133 w 169"/>
                <a:gd name="T7" fmla="*/ 40 h 108"/>
                <a:gd name="T8" fmla="*/ 134 w 169"/>
                <a:gd name="T9" fmla="*/ 30 h 108"/>
                <a:gd name="T10" fmla="*/ 138 w 169"/>
                <a:gd name="T11" fmla="*/ 17 h 108"/>
                <a:gd name="T12" fmla="*/ 116 w 169"/>
                <a:gd name="T13" fmla="*/ 6 h 108"/>
                <a:gd name="T14" fmla="*/ 108 w 169"/>
                <a:gd name="T15" fmla="*/ 4 h 108"/>
                <a:gd name="T16" fmla="*/ 104 w 169"/>
                <a:gd name="T17" fmla="*/ 2 h 108"/>
                <a:gd name="T18" fmla="*/ 100 w 169"/>
                <a:gd name="T19" fmla="*/ 0 h 108"/>
                <a:gd name="T20" fmla="*/ 92 w 169"/>
                <a:gd name="T21" fmla="*/ 4 h 108"/>
                <a:gd name="T22" fmla="*/ 95 w 169"/>
                <a:gd name="T23" fmla="*/ 8 h 108"/>
                <a:gd name="T24" fmla="*/ 99 w 169"/>
                <a:gd name="T25" fmla="*/ 9 h 108"/>
                <a:gd name="T26" fmla="*/ 94 w 169"/>
                <a:gd name="T27" fmla="*/ 10 h 108"/>
                <a:gd name="T28" fmla="*/ 83 w 169"/>
                <a:gd name="T29" fmla="*/ 9 h 108"/>
                <a:gd name="T30" fmla="*/ 74 w 169"/>
                <a:gd name="T31" fmla="*/ 12 h 108"/>
                <a:gd name="T32" fmla="*/ 65 w 169"/>
                <a:gd name="T33" fmla="*/ 13 h 108"/>
                <a:gd name="T34" fmla="*/ 59 w 169"/>
                <a:gd name="T35" fmla="*/ 12 h 108"/>
                <a:gd name="T36" fmla="*/ 57 w 169"/>
                <a:gd name="T37" fmla="*/ 16 h 108"/>
                <a:gd name="T38" fmla="*/ 52 w 169"/>
                <a:gd name="T39" fmla="*/ 20 h 108"/>
                <a:gd name="T40" fmla="*/ 46 w 169"/>
                <a:gd name="T41" fmla="*/ 17 h 108"/>
                <a:gd name="T42" fmla="*/ 38 w 169"/>
                <a:gd name="T43" fmla="*/ 17 h 108"/>
                <a:gd name="T44" fmla="*/ 34 w 169"/>
                <a:gd name="T45" fmla="*/ 23 h 108"/>
                <a:gd name="T46" fmla="*/ 38 w 169"/>
                <a:gd name="T47" fmla="*/ 26 h 108"/>
                <a:gd name="T48" fmla="*/ 30 w 169"/>
                <a:gd name="T49" fmla="*/ 38 h 108"/>
                <a:gd name="T50" fmla="*/ 17 w 169"/>
                <a:gd name="T51" fmla="*/ 48 h 108"/>
                <a:gd name="T52" fmla="*/ 18 w 169"/>
                <a:gd name="T53" fmla="*/ 56 h 108"/>
                <a:gd name="T54" fmla="*/ 6 w 169"/>
                <a:gd name="T55" fmla="*/ 67 h 108"/>
                <a:gd name="T56" fmla="*/ 6 w 169"/>
                <a:gd name="T57" fmla="*/ 77 h 108"/>
                <a:gd name="T58" fmla="*/ 4 w 169"/>
                <a:gd name="T59" fmla="*/ 85 h 108"/>
                <a:gd name="T60" fmla="*/ 3 w 169"/>
                <a:gd name="T61" fmla="*/ 90 h 108"/>
                <a:gd name="T62" fmla="*/ 11 w 169"/>
                <a:gd name="T63" fmla="*/ 85 h 108"/>
                <a:gd name="T64" fmla="*/ 14 w 169"/>
                <a:gd name="T65" fmla="*/ 77 h 108"/>
                <a:gd name="T66" fmla="*/ 31 w 169"/>
                <a:gd name="T67" fmla="*/ 77 h 108"/>
                <a:gd name="T68" fmla="*/ 31 w 169"/>
                <a:gd name="T69" fmla="*/ 91 h 108"/>
                <a:gd name="T70" fmla="*/ 35 w 169"/>
                <a:gd name="T71" fmla="*/ 95 h 108"/>
                <a:gd name="T72" fmla="*/ 44 w 169"/>
                <a:gd name="T73" fmla="*/ 105 h 108"/>
                <a:gd name="T74" fmla="*/ 57 w 169"/>
                <a:gd name="T75" fmla="*/ 101 h 108"/>
                <a:gd name="T76" fmla="*/ 66 w 169"/>
                <a:gd name="T77" fmla="*/ 103 h 108"/>
                <a:gd name="T78" fmla="*/ 73 w 169"/>
                <a:gd name="T79" fmla="*/ 101 h 108"/>
                <a:gd name="T80" fmla="*/ 77 w 169"/>
                <a:gd name="T81" fmla="*/ 94 h 108"/>
                <a:gd name="T82" fmla="*/ 80 w 169"/>
                <a:gd name="T83" fmla="*/ 84 h 108"/>
                <a:gd name="T84" fmla="*/ 88 w 169"/>
                <a:gd name="T85" fmla="*/ 77 h 108"/>
                <a:gd name="T86" fmla="*/ 94 w 169"/>
                <a:gd name="T87" fmla="*/ 77 h 108"/>
                <a:gd name="T88" fmla="*/ 97 w 169"/>
                <a:gd name="T89" fmla="*/ 88 h 108"/>
                <a:gd name="T90" fmla="*/ 107 w 169"/>
                <a:gd name="T91" fmla="*/ 93 h 108"/>
                <a:gd name="T92" fmla="*/ 110 w 169"/>
                <a:gd name="T93" fmla="*/ 103 h 108"/>
                <a:gd name="T94" fmla="*/ 115 w 169"/>
                <a:gd name="T95" fmla="*/ 108 h 108"/>
                <a:gd name="T96" fmla="*/ 114 w 169"/>
                <a:gd name="T97" fmla="*/ 100 h 108"/>
                <a:gd name="T98" fmla="*/ 120 w 169"/>
                <a:gd name="T99" fmla="*/ 88 h 108"/>
                <a:gd name="T100" fmla="*/ 125 w 169"/>
                <a:gd name="T101" fmla="*/ 79 h 108"/>
                <a:gd name="T102" fmla="*/ 128 w 169"/>
                <a:gd name="T103" fmla="*/ 71 h 108"/>
                <a:gd name="T104" fmla="*/ 133 w 169"/>
                <a:gd name="T105" fmla="*/ 79 h 108"/>
                <a:gd name="T106" fmla="*/ 141 w 169"/>
                <a:gd name="T107" fmla="*/ 79 h 108"/>
                <a:gd name="T108" fmla="*/ 151 w 169"/>
                <a:gd name="T109" fmla="*/ 80 h 108"/>
                <a:gd name="T110" fmla="*/ 158 w 169"/>
                <a:gd name="T111" fmla="*/ 85 h 108"/>
                <a:gd name="T112" fmla="*/ 158 w 169"/>
                <a:gd name="T113" fmla="*/ 77 h 108"/>
                <a:gd name="T114" fmla="*/ 153 w 169"/>
                <a:gd name="T115" fmla="*/ 72 h 108"/>
                <a:gd name="T116" fmla="*/ 159 w 169"/>
                <a:gd name="T117" fmla="*/ 64 h 108"/>
                <a:gd name="T118" fmla="*/ 164 w 169"/>
                <a:gd name="T119" fmla="*/ 68 h 108"/>
                <a:gd name="T120" fmla="*/ 167 w 169"/>
                <a:gd name="T121" fmla="*/ 63 h 108"/>
                <a:gd name="T122" fmla="*/ 168 w 169"/>
                <a:gd name="T123" fmla="*/ 5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108">
                  <a:moveTo>
                    <a:pt x="169" y="48"/>
                  </a:moveTo>
                  <a:lnTo>
                    <a:pt x="169" y="47"/>
                  </a:lnTo>
                  <a:lnTo>
                    <a:pt x="169" y="46"/>
                  </a:lnTo>
                  <a:lnTo>
                    <a:pt x="168" y="45"/>
                  </a:lnTo>
                  <a:lnTo>
                    <a:pt x="167" y="44"/>
                  </a:lnTo>
                  <a:lnTo>
                    <a:pt x="166" y="44"/>
                  </a:lnTo>
                  <a:lnTo>
                    <a:pt x="165" y="44"/>
                  </a:lnTo>
                  <a:lnTo>
                    <a:pt x="164" y="45"/>
                  </a:lnTo>
                  <a:lnTo>
                    <a:pt x="163" y="46"/>
                  </a:lnTo>
                  <a:lnTo>
                    <a:pt x="163" y="47"/>
                  </a:lnTo>
                  <a:lnTo>
                    <a:pt x="162" y="47"/>
                  </a:lnTo>
                  <a:lnTo>
                    <a:pt x="161" y="47"/>
                  </a:lnTo>
                  <a:lnTo>
                    <a:pt x="160" y="47"/>
                  </a:lnTo>
                  <a:lnTo>
                    <a:pt x="160" y="49"/>
                  </a:lnTo>
                  <a:lnTo>
                    <a:pt x="160" y="49"/>
                  </a:lnTo>
                  <a:lnTo>
                    <a:pt x="160" y="50"/>
                  </a:lnTo>
                  <a:lnTo>
                    <a:pt x="160" y="51"/>
                  </a:lnTo>
                  <a:lnTo>
                    <a:pt x="159" y="51"/>
                  </a:lnTo>
                  <a:lnTo>
                    <a:pt x="158" y="51"/>
                  </a:lnTo>
                  <a:lnTo>
                    <a:pt x="157" y="51"/>
                  </a:lnTo>
                  <a:lnTo>
                    <a:pt x="155" y="51"/>
                  </a:lnTo>
                  <a:lnTo>
                    <a:pt x="154" y="51"/>
                  </a:lnTo>
                  <a:lnTo>
                    <a:pt x="152" y="49"/>
                  </a:lnTo>
                  <a:lnTo>
                    <a:pt x="149" y="48"/>
                  </a:lnTo>
                  <a:lnTo>
                    <a:pt x="147" y="47"/>
                  </a:lnTo>
                  <a:lnTo>
                    <a:pt x="147" y="46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7" y="44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39" y="41"/>
                  </a:lnTo>
                  <a:lnTo>
                    <a:pt x="137" y="41"/>
                  </a:lnTo>
                  <a:lnTo>
                    <a:pt x="136" y="41"/>
                  </a:lnTo>
                  <a:lnTo>
                    <a:pt x="134" y="41"/>
                  </a:lnTo>
                  <a:lnTo>
                    <a:pt x="133" y="40"/>
                  </a:lnTo>
                  <a:lnTo>
                    <a:pt x="134" y="39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4" y="36"/>
                  </a:lnTo>
                  <a:lnTo>
                    <a:pt x="134" y="35"/>
                  </a:lnTo>
                  <a:lnTo>
                    <a:pt x="134" y="34"/>
                  </a:lnTo>
                  <a:lnTo>
                    <a:pt x="133" y="34"/>
                  </a:lnTo>
                  <a:lnTo>
                    <a:pt x="133" y="32"/>
                  </a:lnTo>
                  <a:lnTo>
                    <a:pt x="134" y="30"/>
                  </a:lnTo>
                  <a:lnTo>
                    <a:pt x="134" y="29"/>
                  </a:lnTo>
                  <a:lnTo>
                    <a:pt x="135" y="26"/>
                  </a:lnTo>
                  <a:lnTo>
                    <a:pt x="137" y="25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9" y="22"/>
                  </a:lnTo>
                  <a:lnTo>
                    <a:pt x="139" y="21"/>
                  </a:lnTo>
                  <a:lnTo>
                    <a:pt x="139" y="18"/>
                  </a:lnTo>
                  <a:lnTo>
                    <a:pt x="138" y="17"/>
                  </a:lnTo>
                  <a:lnTo>
                    <a:pt x="137" y="17"/>
                  </a:lnTo>
                  <a:lnTo>
                    <a:pt x="135" y="15"/>
                  </a:lnTo>
                  <a:lnTo>
                    <a:pt x="135" y="14"/>
                  </a:lnTo>
                  <a:lnTo>
                    <a:pt x="125" y="7"/>
                  </a:lnTo>
                  <a:lnTo>
                    <a:pt x="123" y="7"/>
                  </a:lnTo>
                  <a:lnTo>
                    <a:pt x="122" y="7"/>
                  </a:lnTo>
                  <a:lnTo>
                    <a:pt x="121" y="6"/>
                  </a:lnTo>
                  <a:lnTo>
                    <a:pt x="119" y="6"/>
                  </a:lnTo>
                  <a:lnTo>
                    <a:pt x="116" y="6"/>
                  </a:lnTo>
                  <a:lnTo>
                    <a:pt x="115" y="6"/>
                  </a:lnTo>
                  <a:lnTo>
                    <a:pt x="114" y="7"/>
                  </a:lnTo>
                  <a:lnTo>
                    <a:pt x="113" y="7"/>
                  </a:lnTo>
                  <a:lnTo>
                    <a:pt x="111" y="7"/>
                  </a:lnTo>
                  <a:lnTo>
                    <a:pt x="110" y="7"/>
                  </a:lnTo>
                  <a:lnTo>
                    <a:pt x="109" y="6"/>
                  </a:lnTo>
                  <a:lnTo>
                    <a:pt x="108" y="5"/>
                  </a:lnTo>
                  <a:lnTo>
                    <a:pt x="109" y="5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3"/>
                  </a:lnTo>
                  <a:lnTo>
                    <a:pt x="106" y="4"/>
                  </a:lnTo>
                  <a:lnTo>
                    <a:pt x="106" y="5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4" y="1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3" y="3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2" y="5"/>
                  </a:lnTo>
                  <a:lnTo>
                    <a:pt x="92" y="6"/>
                  </a:lnTo>
                  <a:lnTo>
                    <a:pt x="91" y="6"/>
                  </a:lnTo>
                  <a:lnTo>
                    <a:pt x="92" y="7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0" y="9"/>
                  </a:lnTo>
                  <a:lnTo>
                    <a:pt x="99" y="8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10"/>
                  </a:lnTo>
                  <a:lnTo>
                    <a:pt x="98" y="10"/>
                  </a:lnTo>
                  <a:lnTo>
                    <a:pt x="97" y="10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5" y="9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3" y="11"/>
                  </a:lnTo>
                  <a:lnTo>
                    <a:pt x="91" y="11"/>
                  </a:lnTo>
                  <a:lnTo>
                    <a:pt x="89" y="10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6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0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81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4" y="12"/>
                  </a:lnTo>
                  <a:lnTo>
                    <a:pt x="74" y="11"/>
                  </a:lnTo>
                  <a:lnTo>
                    <a:pt x="74" y="10"/>
                  </a:lnTo>
                  <a:lnTo>
                    <a:pt x="71" y="10"/>
                  </a:lnTo>
                  <a:lnTo>
                    <a:pt x="70" y="10"/>
                  </a:lnTo>
                  <a:lnTo>
                    <a:pt x="70" y="11"/>
                  </a:lnTo>
                  <a:lnTo>
                    <a:pt x="69" y="12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5" y="13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3" y="12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3" y="10"/>
                  </a:lnTo>
                  <a:lnTo>
                    <a:pt x="61" y="11"/>
                  </a:lnTo>
                  <a:lnTo>
                    <a:pt x="60" y="11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7" y="13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5" y="18"/>
                  </a:lnTo>
                  <a:lnTo>
                    <a:pt x="54" y="19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1" y="20"/>
                  </a:lnTo>
                  <a:lnTo>
                    <a:pt x="50" y="20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3" y="16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5" y="22"/>
                  </a:lnTo>
                  <a:lnTo>
                    <a:pt x="34" y="23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7" y="28"/>
                  </a:lnTo>
                  <a:lnTo>
                    <a:pt x="38" y="30"/>
                  </a:lnTo>
                  <a:lnTo>
                    <a:pt x="35" y="32"/>
                  </a:lnTo>
                  <a:lnTo>
                    <a:pt x="33" y="33"/>
                  </a:lnTo>
                  <a:lnTo>
                    <a:pt x="32" y="34"/>
                  </a:lnTo>
                  <a:lnTo>
                    <a:pt x="31" y="36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20" y="45"/>
                  </a:lnTo>
                  <a:lnTo>
                    <a:pt x="18" y="46"/>
                  </a:lnTo>
                  <a:lnTo>
                    <a:pt x="17" y="48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2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7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1" y="61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7"/>
                  </a:lnTo>
                  <a:lnTo>
                    <a:pt x="7" y="68"/>
                  </a:lnTo>
                  <a:lnTo>
                    <a:pt x="6" y="69"/>
                  </a:lnTo>
                  <a:lnTo>
                    <a:pt x="5" y="72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5" y="75"/>
                  </a:lnTo>
                  <a:lnTo>
                    <a:pt x="4" y="76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7" y="78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88"/>
                  </a:lnTo>
                  <a:lnTo>
                    <a:pt x="1" y="89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0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1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1" y="84"/>
                  </a:lnTo>
                  <a:lnTo>
                    <a:pt x="11" y="85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3" y="77"/>
                  </a:lnTo>
                  <a:lnTo>
                    <a:pt x="14" y="77"/>
                  </a:lnTo>
                  <a:lnTo>
                    <a:pt x="15" y="77"/>
                  </a:lnTo>
                  <a:lnTo>
                    <a:pt x="16" y="76"/>
                  </a:lnTo>
                  <a:lnTo>
                    <a:pt x="20" y="74"/>
                  </a:lnTo>
                  <a:lnTo>
                    <a:pt x="23" y="73"/>
                  </a:lnTo>
                  <a:lnTo>
                    <a:pt x="25" y="73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6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1" y="86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4" y="92"/>
                  </a:lnTo>
                  <a:lnTo>
                    <a:pt x="34" y="93"/>
                  </a:lnTo>
                  <a:lnTo>
                    <a:pt x="33" y="93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3" y="95"/>
                  </a:lnTo>
                  <a:lnTo>
                    <a:pt x="34" y="95"/>
                  </a:lnTo>
                  <a:lnTo>
                    <a:pt x="35" y="95"/>
                  </a:lnTo>
                  <a:lnTo>
                    <a:pt x="36" y="95"/>
                  </a:lnTo>
                  <a:lnTo>
                    <a:pt x="39" y="98"/>
                  </a:lnTo>
                  <a:lnTo>
                    <a:pt x="39" y="99"/>
                  </a:lnTo>
                  <a:lnTo>
                    <a:pt x="40" y="101"/>
                  </a:lnTo>
                  <a:lnTo>
                    <a:pt x="40" y="102"/>
                  </a:lnTo>
                  <a:lnTo>
                    <a:pt x="40" y="103"/>
                  </a:lnTo>
                  <a:lnTo>
                    <a:pt x="41" y="104"/>
                  </a:lnTo>
                  <a:lnTo>
                    <a:pt x="42" y="105"/>
                  </a:lnTo>
                  <a:lnTo>
                    <a:pt x="44" y="105"/>
                  </a:lnTo>
                  <a:lnTo>
                    <a:pt x="45" y="105"/>
                  </a:lnTo>
                  <a:lnTo>
                    <a:pt x="47" y="105"/>
                  </a:lnTo>
                  <a:lnTo>
                    <a:pt x="49" y="104"/>
                  </a:lnTo>
                  <a:lnTo>
                    <a:pt x="49" y="103"/>
                  </a:lnTo>
                  <a:lnTo>
                    <a:pt x="50" y="103"/>
                  </a:lnTo>
                  <a:lnTo>
                    <a:pt x="52" y="103"/>
                  </a:lnTo>
                  <a:lnTo>
                    <a:pt x="54" y="103"/>
                  </a:lnTo>
                  <a:lnTo>
                    <a:pt x="56" y="102"/>
                  </a:lnTo>
                  <a:lnTo>
                    <a:pt x="57" y="101"/>
                  </a:lnTo>
                  <a:lnTo>
                    <a:pt x="58" y="101"/>
                  </a:lnTo>
                  <a:lnTo>
                    <a:pt x="58" y="100"/>
                  </a:lnTo>
                  <a:lnTo>
                    <a:pt x="59" y="99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5" y="101"/>
                  </a:lnTo>
                  <a:lnTo>
                    <a:pt x="66" y="102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7" y="103"/>
                  </a:lnTo>
                  <a:lnTo>
                    <a:pt x="69" y="103"/>
                  </a:lnTo>
                  <a:lnTo>
                    <a:pt x="70" y="103"/>
                  </a:lnTo>
                  <a:lnTo>
                    <a:pt x="71" y="103"/>
                  </a:lnTo>
                  <a:lnTo>
                    <a:pt x="71" y="103"/>
                  </a:lnTo>
                  <a:lnTo>
                    <a:pt x="72" y="103"/>
                  </a:lnTo>
                  <a:lnTo>
                    <a:pt x="72" y="102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6" y="97"/>
                  </a:lnTo>
                  <a:lnTo>
                    <a:pt x="77" y="96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3"/>
                  </a:lnTo>
                  <a:lnTo>
                    <a:pt x="78" y="93"/>
                  </a:lnTo>
                  <a:lnTo>
                    <a:pt x="79" y="93"/>
                  </a:lnTo>
                  <a:lnTo>
                    <a:pt x="81" y="91"/>
                  </a:lnTo>
                  <a:lnTo>
                    <a:pt x="82" y="89"/>
                  </a:lnTo>
                  <a:lnTo>
                    <a:pt x="82" y="88"/>
                  </a:lnTo>
                  <a:lnTo>
                    <a:pt x="81" y="85"/>
                  </a:lnTo>
                  <a:lnTo>
                    <a:pt x="80" y="85"/>
                  </a:lnTo>
                  <a:lnTo>
                    <a:pt x="80" y="84"/>
                  </a:lnTo>
                  <a:lnTo>
                    <a:pt x="81" y="83"/>
                  </a:lnTo>
                  <a:lnTo>
                    <a:pt x="82" y="83"/>
                  </a:lnTo>
                  <a:lnTo>
                    <a:pt x="83" y="82"/>
                  </a:lnTo>
                  <a:lnTo>
                    <a:pt x="84" y="82"/>
                  </a:lnTo>
                  <a:lnTo>
                    <a:pt x="86" y="79"/>
                  </a:lnTo>
                  <a:lnTo>
                    <a:pt x="87" y="78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9" y="75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2" y="74"/>
                  </a:lnTo>
                  <a:lnTo>
                    <a:pt x="93" y="74"/>
                  </a:lnTo>
                  <a:lnTo>
                    <a:pt x="94" y="75"/>
                  </a:lnTo>
                  <a:lnTo>
                    <a:pt x="94" y="76"/>
                  </a:lnTo>
                  <a:lnTo>
                    <a:pt x="94" y="77"/>
                  </a:lnTo>
                  <a:lnTo>
                    <a:pt x="94" y="79"/>
                  </a:lnTo>
                  <a:lnTo>
                    <a:pt x="93" y="82"/>
                  </a:lnTo>
                  <a:lnTo>
                    <a:pt x="93" y="84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4" y="86"/>
                  </a:lnTo>
                  <a:lnTo>
                    <a:pt x="95" y="86"/>
                  </a:lnTo>
                  <a:lnTo>
                    <a:pt x="96" y="87"/>
                  </a:lnTo>
                  <a:lnTo>
                    <a:pt x="97" y="88"/>
                  </a:lnTo>
                  <a:lnTo>
                    <a:pt x="100" y="91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2" y="93"/>
                  </a:lnTo>
                  <a:lnTo>
                    <a:pt x="103" y="93"/>
                  </a:lnTo>
                  <a:lnTo>
                    <a:pt x="104" y="92"/>
                  </a:lnTo>
                  <a:lnTo>
                    <a:pt x="105" y="93"/>
                  </a:lnTo>
                  <a:lnTo>
                    <a:pt x="106" y="93"/>
                  </a:lnTo>
                  <a:lnTo>
                    <a:pt x="107" y="93"/>
                  </a:lnTo>
                  <a:lnTo>
                    <a:pt x="108" y="93"/>
                  </a:lnTo>
                  <a:lnTo>
                    <a:pt x="108" y="94"/>
                  </a:lnTo>
                  <a:lnTo>
                    <a:pt x="108" y="95"/>
                  </a:lnTo>
                  <a:lnTo>
                    <a:pt x="107" y="97"/>
                  </a:lnTo>
                  <a:lnTo>
                    <a:pt x="106" y="99"/>
                  </a:lnTo>
                  <a:lnTo>
                    <a:pt x="107" y="99"/>
                  </a:lnTo>
                  <a:lnTo>
                    <a:pt x="107" y="100"/>
                  </a:lnTo>
                  <a:lnTo>
                    <a:pt x="109" y="101"/>
                  </a:lnTo>
                  <a:lnTo>
                    <a:pt x="110" y="103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1" y="105"/>
                  </a:lnTo>
                  <a:lnTo>
                    <a:pt x="111" y="106"/>
                  </a:lnTo>
                  <a:lnTo>
                    <a:pt x="111" y="107"/>
                  </a:lnTo>
                  <a:lnTo>
                    <a:pt x="111" y="108"/>
                  </a:lnTo>
                  <a:lnTo>
                    <a:pt x="112" y="108"/>
                  </a:lnTo>
                  <a:lnTo>
                    <a:pt x="114" y="108"/>
                  </a:lnTo>
                  <a:lnTo>
                    <a:pt x="115" y="108"/>
                  </a:lnTo>
                  <a:lnTo>
                    <a:pt x="117" y="107"/>
                  </a:lnTo>
                  <a:lnTo>
                    <a:pt x="117" y="105"/>
                  </a:lnTo>
                  <a:lnTo>
                    <a:pt x="117" y="104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5" y="102"/>
                  </a:lnTo>
                  <a:lnTo>
                    <a:pt x="115" y="101"/>
                  </a:lnTo>
                  <a:lnTo>
                    <a:pt x="114" y="101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5" y="96"/>
                  </a:lnTo>
                  <a:lnTo>
                    <a:pt x="116" y="95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2"/>
                  </a:lnTo>
                  <a:lnTo>
                    <a:pt x="117" y="90"/>
                  </a:lnTo>
                  <a:lnTo>
                    <a:pt x="120" y="88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2" y="87"/>
                  </a:lnTo>
                  <a:lnTo>
                    <a:pt x="123" y="86"/>
                  </a:lnTo>
                  <a:lnTo>
                    <a:pt x="124" y="84"/>
                  </a:lnTo>
                  <a:lnTo>
                    <a:pt x="125" y="82"/>
                  </a:lnTo>
                  <a:lnTo>
                    <a:pt x="125" y="80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5" y="77"/>
                  </a:lnTo>
                  <a:lnTo>
                    <a:pt x="125" y="76"/>
                  </a:lnTo>
                  <a:lnTo>
                    <a:pt x="124" y="75"/>
                  </a:lnTo>
                  <a:lnTo>
                    <a:pt x="124" y="73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7" y="70"/>
                  </a:lnTo>
                  <a:lnTo>
                    <a:pt x="128" y="71"/>
                  </a:lnTo>
                  <a:lnTo>
                    <a:pt x="129" y="72"/>
                  </a:lnTo>
                  <a:lnTo>
                    <a:pt x="130" y="72"/>
                  </a:lnTo>
                  <a:lnTo>
                    <a:pt x="130" y="71"/>
                  </a:lnTo>
                  <a:lnTo>
                    <a:pt x="131" y="71"/>
                  </a:lnTo>
                  <a:lnTo>
                    <a:pt x="132" y="77"/>
                  </a:lnTo>
                  <a:lnTo>
                    <a:pt x="132" y="77"/>
                  </a:lnTo>
                  <a:lnTo>
                    <a:pt x="132" y="78"/>
                  </a:lnTo>
                  <a:lnTo>
                    <a:pt x="133" y="78"/>
                  </a:lnTo>
                  <a:lnTo>
                    <a:pt x="133" y="79"/>
                  </a:lnTo>
                  <a:lnTo>
                    <a:pt x="134" y="81"/>
                  </a:lnTo>
                  <a:lnTo>
                    <a:pt x="134" y="82"/>
                  </a:lnTo>
                  <a:lnTo>
                    <a:pt x="135" y="82"/>
                  </a:lnTo>
                  <a:lnTo>
                    <a:pt x="136" y="83"/>
                  </a:lnTo>
                  <a:lnTo>
                    <a:pt x="140" y="83"/>
                  </a:lnTo>
                  <a:lnTo>
                    <a:pt x="141" y="82"/>
                  </a:lnTo>
                  <a:lnTo>
                    <a:pt x="141" y="81"/>
                  </a:lnTo>
                  <a:lnTo>
                    <a:pt x="141" y="80"/>
                  </a:lnTo>
                  <a:lnTo>
                    <a:pt x="141" y="79"/>
                  </a:lnTo>
                  <a:lnTo>
                    <a:pt x="142" y="79"/>
                  </a:lnTo>
                  <a:lnTo>
                    <a:pt x="142" y="80"/>
                  </a:lnTo>
                  <a:lnTo>
                    <a:pt x="143" y="80"/>
                  </a:lnTo>
                  <a:lnTo>
                    <a:pt x="144" y="79"/>
                  </a:lnTo>
                  <a:lnTo>
                    <a:pt x="147" y="78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1" y="80"/>
                  </a:lnTo>
                  <a:lnTo>
                    <a:pt x="151" y="81"/>
                  </a:lnTo>
                  <a:lnTo>
                    <a:pt x="151" y="82"/>
                  </a:lnTo>
                  <a:lnTo>
                    <a:pt x="152" y="83"/>
                  </a:lnTo>
                  <a:lnTo>
                    <a:pt x="153" y="85"/>
                  </a:lnTo>
                  <a:lnTo>
                    <a:pt x="154" y="85"/>
                  </a:lnTo>
                  <a:lnTo>
                    <a:pt x="154" y="86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8" y="85"/>
                  </a:lnTo>
                  <a:lnTo>
                    <a:pt x="159" y="85"/>
                  </a:lnTo>
                  <a:lnTo>
                    <a:pt x="158" y="83"/>
                  </a:lnTo>
                  <a:lnTo>
                    <a:pt x="157" y="82"/>
                  </a:lnTo>
                  <a:lnTo>
                    <a:pt x="156" y="81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8"/>
                  </a:lnTo>
                  <a:lnTo>
                    <a:pt x="157" y="77"/>
                  </a:lnTo>
                  <a:lnTo>
                    <a:pt x="158" y="77"/>
                  </a:lnTo>
                  <a:lnTo>
                    <a:pt x="158" y="77"/>
                  </a:lnTo>
                  <a:lnTo>
                    <a:pt x="158" y="76"/>
                  </a:lnTo>
                  <a:lnTo>
                    <a:pt x="157" y="76"/>
                  </a:lnTo>
                  <a:lnTo>
                    <a:pt x="155" y="75"/>
                  </a:lnTo>
                  <a:lnTo>
                    <a:pt x="154" y="75"/>
                  </a:lnTo>
                  <a:lnTo>
                    <a:pt x="153" y="74"/>
                  </a:lnTo>
                  <a:lnTo>
                    <a:pt x="154" y="73"/>
                  </a:lnTo>
                  <a:lnTo>
                    <a:pt x="154" y="72"/>
                  </a:lnTo>
                  <a:lnTo>
                    <a:pt x="153" y="72"/>
                  </a:lnTo>
                  <a:lnTo>
                    <a:pt x="153" y="71"/>
                  </a:lnTo>
                  <a:lnTo>
                    <a:pt x="153" y="70"/>
                  </a:lnTo>
                  <a:lnTo>
                    <a:pt x="153" y="69"/>
                  </a:lnTo>
                  <a:lnTo>
                    <a:pt x="153" y="68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5" y="67"/>
                  </a:lnTo>
                  <a:lnTo>
                    <a:pt x="156" y="66"/>
                  </a:lnTo>
                  <a:lnTo>
                    <a:pt x="159" y="64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0" y="66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4" y="68"/>
                  </a:lnTo>
                  <a:lnTo>
                    <a:pt x="165" y="68"/>
                  </a:lnTo>
                  <a:lnTo>
                    <a:pt x="168" y="68"/>
                  </a:lnTo>
                  <a:lnTo>
                    <a:pt x="169" y="68"/>
                  </a:lnTo>
                  <a:lnTo>
                    <a:pt x="169" y="67"/>
                  </a:lnTo>
                  <a:lnTo>
                    <a:pt x="169" y="66"/>
                  </a:lnTo>
                  <a:lnTo>
                    <a:pt x="169" y="65"/>
                  </a:lnTo>
                  <a:lnTo>
                    <a:pt x="168" y="64"/>
                  </a:lnTo>
                  <a:lnTo>
                    <a:pt x="167" y="64"/>
                  </a:lnTo>
                  <a:lnTo>
                    <a:pt x="167" y="63"/>
                  </a:lnTo>
                  <a:lnTo>
                    <a:pt x="166" y="61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59"/>
                  </a:lnTo>
                  <a:lnTo>
                    <a:pt x="167" y="58"/>
                  </a:lnTo>
                  <a:lnTo>
                    <a:pt x="168" y="58"/>
                  </a:lnTo>
                  <a:lnTo>
                    <a:pt x="168" y="57"/>
                  </a:lnTo>
                  <a:lnTo>
                    <a:pt x="168" y="56"/>
                  </a:lnTo>
                  <a:lnTo>
                    <a:pt x="168" y="55"/>
                  </a:lnTo>
                  <a:lnTo>
                    <a:pt x="168" y="54"/>
                  </a:lnTo>
                  <a:lnTo>
                    <a:pt x="168" y="53"/>
                  </a:lnTo>
                  <a:lnTo>
                    <a:pt x="169" y="52"/>
                  </a:lnTo>
                  <a:lnTo>
                    <a:pt x="169" y="51"/>
                  </a:lnTo>
                  <a:lnTo>
                    <a:pt x="169" y="50"/>
                  </a:lnTo>
                  <a:lnTo>
                    <a:pt x="169" y="4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6" name="Freeform 450">
              <a:extLst>
                <a:ext uri="{FF2B5EF4-FFF2-40B4-BE49-F238E27FC236}">
                  <a16:creationId xmlns:a16="http://schemas.microsoft.com/office/drawing/2014/main" id="{FF7DE7CA-4BB4-7C3D-B00F-7FF74A59A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576" y="2511426"/>
              <a:ext cx="1152525" cy="1049338"/>
            </a:xfrm>
            <a:custGeom>
              <a:avLst/>
              <a:gdLst>
                <a:gd name="T0" fmla="*/ 682 w 726"/>
                <a:gd name="T1" fmla="*/ 606 h 661"/>
                <a:gd name="T2" fmla="*/ 718 w 726"/>
                <a:gd name="T3" fmla="*/ 595 h 661"/>
                <a:gd name="T4" fmla="*/ 714 w 726"/>
                <a:gd name="T5" fmla="*/ 570 h 661"/>
                <a:gd name="T6" fmla="*/ 693 w 726"/>
                <a:gd name="T7" fmla="*/ 521 h 661"/>
                <a:gd name="T8" fmla="*/ 656 w 726"/>
                <a:gd name="T9" fmla="*/ 489 h 661"/>
                <a:gd name="T10" fmla="*/ 669 w 726"/>
                <a:gd name="T11" fmla="*/ 414 h 661"/>
                <a:gd name="T12" fmla="*/ 632 w 726"/>
                <a:gd name="T13" fmla="*/ 375 h 661"/>
                <a:gd name="T14" fmla="*/ 633 w 726"/>
                <a:gd name="T15" fmla="*/ 297 h 661"/>
                <a:gd name="T16" fmla="*/ 632 w 726"/>
                <a:gd name="T17" fmla="*/ 254 h 661"/>
                <a:gd name="T18" fmla="*/ 643 w 726"/>
                <a:gd name="T19" fmla="*/ 229 h 661"/>
                <a:gd name="T20" fmla="*/ 649 w 726"/>
                <a:gd name="T21" fmla="*/ 198 h 661"/>
                <a:gd name="T22" fmla="*/ 647 w 726"/>
                <a:gd name="T23" fmla="*/ 170 h 661"/>
                <a:gd name="T24" fmla="*/ 606 w 726"/>
                <a:gd name="T25" fmla="*/ 140 h 661"/>
                <a:gd name="T26" fmla="*/ 575 w 726"/>
                <a:gd name="T27" fmla="*/ 109 h 661"/>
                <a:gd name="T28" fmla="*/ 536 w 726"/>
                <a:gd name="T29" fmla="*/ 103 h 661"/>
                <a:gd name="T30" fmla="*/ 502 w 726"/>
                <a:gd name="T31" fmla="*/ 84 h 661"/>
                <a:gd name="T32" fmla="*/ 470 w 726"/>
                <a:gd name="T33" fmla="*/ 75 h 661"/>
                <a:gd name="T34" fmla="*/ 423 w 726"/>
                <a:gd name="T35" fmla="*/ 86 h 661"/>
                <a:gd name="T36" fmla="*/ 390 w 726"/>
                <a:gd name="T37" fmla="*/ 117 h 661"/>
                <a:gd name="T38" fmla="*/ 365 w 726"/>
                <a:gd name="T39" fmla="*/ 140 h 661"/>
                <a:gd name="T40" fmla="*/ 245 w 726"/>
                <a:gd name="T41" fmla="*/ 133 h 661"/>
                <a:gd name="T42" fmla="*/ 186 w 726"/>
                <a:gd name="T43" fmla="*/ 92 h 661"/>
                <a:gd name="T44" fmla="*/ 165 w 726"/>
                <a:gd name="T45" fmla="*/ 58 h 661"/>
                <a:gd name="T46" fmla="*/ 155 w 726"/>
                <a:gd name="T47" fmla="*/ 23 h 661"/>
                <a:gd name="T48" fmla="*/ 116 w 726"/>
                <a:gd name="T49" fmla="*/ 25 h 661"/>
                <a:gd name="T50" fmla="*/ 82 w 726"/>
                <a:gd name="T51" fmla="*/ 44 h 661"/>
                <a:gd name="T52" fmla="*/ 43 w 726"/>
                <a:gd name="T53" fmla="*/ 28 h 661"/>
                <a:gd name="T54" fmla="*/ 16 w 726"/>
                <a:gd name="T55" fmla="*/ 10 h 661"/>
                <a:gd name="T56" fmla="*/ 2 w 726"/>
                <a:gd name="T57" fmla="*/ 29 h 661"/>
                <a:gd name="T58" fmla="*/ 11 w 726"/>
                <a:gd name="T59" fmla="*/ 62 h 661"/>
                <a:gd name="T60" fmla="*/ 8 w 726"/>
                <a:gd name="T61" fmla="*/ 91 h 661"/>
                <a:gd name="T62" fmla="*/ 20 w 726"/>
                <a:gd name="T63" fmla="*/ 110 h 661"/>
                <a:gd name="T64" fmla="*/ 33 w 726"/>
                <a:gd name="T65" fmla="*/ 133 h 661"/>
                <a:gd name="T66" fmla="*/ 38 w 726"/>
                <a:gd name="T67" fmla="*/ 159 h 661"/>
                <a:gd name="T68" fmla="*/ 52 w 726"/>
                <a:gd name="T69" fmla="*/ 181 h 661"/>
                <a:gd name="T70" fmla="*/ 85 w 726"/>
                <a:gd name="T71" fmla="*/ 188 h 661"/>
                <a:gd name="T72" fmla="*/ 80 w 726"/>
                <a:gd name="T73" fmla="*/ 214 h 661"/>
                <a:gd name="T74" fmla="*/ 69 w 726"/>
                <a:gd name="T75" fmla="*/ 230 h 661"/>
                <a:gd name="T76" fmla="*/ 56 w 726"/>
                <a:gd name="T77" fmla="*/ 248 h 661"/>
                <a:gd name="T78" fmla="*/ 54 w 726"/>
                <a:gd name="T79" fmla="*/ 275 h 661"/>
                <a:gd name="T80" fmla="*/ 73 w 726"/>
                <a:gd name="T81" fmla="*/ 296 h 661"/>
                <a:gd name="T82" fmla="*/ 81 w 726"/>
                <a:gd name="T83" fmla="*/ 320 h 661"/>
                <a:gd name="T84" fmla="*/ 131 w 726"/>
                <a:gd name="T85" fmla="*/ 353 h 661"/>
                <a:gd name="T86" fmla="*/ 154 w 726"/>
                <a:gd name="T87" fmla="*/ 431 h 661"/>
                <a:gd name="T88" fmla="*/ 171 w 726"/>
                <a:gd name="T89" fmla="*/ 453 h 661"/>
                <a:gd name="T90" fmla="*/ 183 w 726"/>
                <a:gd name="T91" fmla="*/ 436 h 661"/>
                <a:gd name="T92" fmla="*/ 196 w 726"/>
                <a:gd name="T93" fmla="*/ 434 h 661"/>
                <a:gd name="T94" fmla="*/ 197 w 726"/>
                <a:gd name="T95" fmla="*/ 444 h 661"/>
                <a:gd name="T96" fmla="*/ 231 w 726"/>
                <a:gd name="T97" fmla="*/ 452 h 661"/>
                <a:gd name="T98" fmla="*/ 251 w 726"/>
                <a:gd name="T99" fmla="*/ 483 h 661"/>
                <a:gd name="T100" fmla="*/ 255 w 726"/>
                <a:gd name="T101" fmla="*/ 495 h 661"/>
                <a:gd name="T102" fmla="*/ 279 w 726"/>
                <a:gd name="T103" fmla="*/ 539 h 661"/>
                <a:gd name="T104" fmla="*/ 323 w 726"/>
                <a:gd name="T105" fmla="*/ 562 h 661"/>
                <a:gd name="T106" fmla="*/ 372 w 726"/>
                <a:gd name="T107" fmla="*/ 591 h 661"/>
                <a:gd name="T108" fmla="*/ 418 w 726"/>
                <a:gd name="T109" fmla="*/ 592 h 661"/>
                <a:gd name="T110" fmla="*/ 449 w 726"/>
                <a:gd name="T111" fmla="*/ 577 h 661"/>
                <a:gd name="T112" fmla="*/ 483 w 726"/>
                <a:gd name="T113" fmla="*/ 577 h 661"/>
                <a:gd name="T114" fmla="*/ 495 w 726"/>
                <a:gd name="T115" fmla="*/ 617 h 661"/>
                <a:gd name="T116" fmla="*/ 524 w 726"/>
                <a:gd name="T117" fmla="*/ 634 h 661"/>
                <a:gd name="T118" fmla="*/ 567 w 726"/>
                <a:gd name="T119" fmla="*/ 646 h 661"/>
                <a:gd name="T120" fmla="*/ 613 w 726"/>
                <a:gd name="T121" fmla="*/ 647 h 661"/>
                <a:gd name="T122" fmla="*/ 647 w 726"/>
                <a:gd name="T123" fmla="*/ 657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6" h="661">
                  <a:moveTo>
                    <a:pt x="663" y="648"/>
                  </a:moveTo>
                  <a:lnTo>
                    <a:pt x="663" y="643"/>
                  </a:lnTo>
                  <a:lnTo>
                    <a:pt x="663" y="640"/>
                  </a:lnTo>
                  <a:lnTo>
                    <a:pt x="664" y="638"/>
                  </a:lnTo>
                  <a:lnTo>
                    <a:pt x="664" y="637"/>
                  </a:lnTo>
                  <a:lnTo>
                    <a:pt x="664" y="636"/>
                  </a:lnTo>
                  <a:lnTo>
                    <a:pt x="664" y="634"/>
                  </a:lnTo>
                  <a:lnTo>
                    <a:pt x="664" y="632"/>
                  </a:lnTo>
                  <a:lnTo>
                    <a:pt x="664" y="632"/>
                  </a:lnTo>
                  <a:lnTo>
                    <a:pt x="664" y="630"/>
                  </a:lnTo>
                  <a:lnTo>
                    <a:pt x="665" y="630"/>
                  </a:lnTo>
                  <a:lnTo>
                    <a:pt x="666" y="630"/>
                  </a:lnTo>
                  <a:lnTo>
                    <a:pt x="667" y="630"/>
                  </a:lnTo>
                  <a:lnTo>
                    <a:pt x="668" y="629"/>
                  </a:lnTo>
                  <a:lnTo>
                    <a:pt x="668" y="628"/>
                  </a:lnTo>
                  <a:lnTo>
                    <a:pt x="668" y="625"/>
                  </a:lnTo>
                  <a:lnTo>
                    <a:pt x="669" y="622"/>
                  </a:lnTo>
                  <a:lnTo>
                    <a:pt x="669" y="619"/>
                  </a:lnTo>
                  <a:lnTo>
                    <a:pt x="670" y="617"/>
                  </a:lnTo>
                  <a:lnTo>
                    <a:pt x="670" y="615"/>
                  </a:lnTo>
                  <a:lnTo>
                    <a:pt x="670" y="614"/>
                  </a:lnTo>
                  <a:lnTo>
                    <a:pt x="671" y="612"/>
                  </a:lnTo>
                  <a:lnTo>
                    <a:pt x="672" y="611"/>
                  </a:lnTo>
                  <a:lnTo>
                    <a:pt x="676" y="610"/>
                  </a:lnTo>
                  <a:lnTo>
                    <a:pt x="678" y="609"/>
                  </a:lnTo>
                  <a:lnTo>
                    <a:pt x="679" y="609"/>
                  </a:lnTo>
                  <a:lnTo>
                    <a:pt x="680" y="608"/>
                  </a:lnTo>
                  <a:lnTo>
                    <a:pt x="681" y="608"/>
                  </a:lnTo>
                  <a:lnTo>
                    <a:pt x="681" y="607"/>
                  </a:lnTo>
                  <a:lnTo>
                    <a:pt x="681" y="606"/>
                  </a:lnTo>
                  <a:lnTo>
                    <a:pt x="682" y="606"/>
                  </a:lnTo>
                  <a:lnTo>
                    <a:pt x="682" y="606"/>
                  </a:lnTo>
                  <a:lnTo>
                    <a:pt x="684" y="606"/>
                  </a:lnTo>
                  <a:lnTo>
                    <a:pt x="686" y="606"/>
                  </a:lnTo>
                  <a:lnTo>
                    <a:pt x="687" y="606"/>
                  </a:lnTo>
                  <a:lnTo>
                    <a:pt x="687" y="606"/>
                  </a:lnTo>
                  <a:lnTo>
                    <a:pt x="686" y="605"/>
                  </a:lnTo>
                  <a:lnTo>
                    <a:pt x="686" y="604"/>
                  </a:lnTo>
                  <a:lnTo>
                    <a:pt x="687" y="603"/>
                  </a:lnTo>
                  <a:lnTo>
                    <a:pt x="688" y="602"/>
                  </a:lnTo>
                  <a:lnTo>
                    <a:pt x="688" y="601"/>
                  </a:lnTo>
                  <a:lnTo>
                    <a:pt x="688" y="600"/>
                  </a:lnTo>
                  <a:lnTo>
                    <a:pt x="688" y="599"/>
                  </a:lnTo>
                  <a:lnTo>
                    <a:pt x="689" y="599"/>
                  </a:lnTo>
                  <a:lnTo>
                    <a:pt x="690" y="599"/>
                  </a:lnTo>
                  <a:lnTo>
                    <a:pt x="690" y="598"/>
                  </a:lnTo>
                  <a:lnTo>
                    <a:pt x="691" y="598"/>
                  </a:lnTo>
                  <a:lnTo>
                    <a:pt x="692" y="598"/>
                  </a:lnTo>
                  <a:lnTo>
                    <a:pt x="692" y="598"/>
                  </a:lnTo>
                  <a:lnTo>
                    <a:pt x="693" y="598"/>
                  </a:lnTo>
                  <a:lnTo>
                    <a:pt x="699" y="598"/>
                  </a:lnTo>
                  <a:lnTo>
                    <a:pt x="700" y="598"/>
                  </a:lnTo>
                  <a:lnTo>
                    <a:pt x="701" y="597"/>
                  </a:lnTo>
                  <a:lnTo>
                    <a:pt x="702" y="597"/>
                  </a:lnTo>
                  <a:lnTo>
                    <a:pt x="703" y="597"/>
                  </a:lnTo>
                  <a:lnTo>
                    <a:pt x="704" y="597"/>
                  </a:lnTo>
                  <a:lnTo>
                    <a:pt x="704" y="596"/>
                  </a:lnTo>
                  <a:lnTo>
                    <a:pt x="705" y="595"/>
                  </a:lnTo>
                  <a:lnTo>
                    <a:pt x="707" y="595"/>
                  </a:lnTo>
                  <a:lnTo>
                    <a:pt x="711" y="595"/>
                  </a:lnTo>
                  <a:lnTo>
                    <a:pt x="715" y="595"/>
                  </a:lnTo>
                  <a:lnTo>
                    <a:pt x="715" y="595"/>
                  </a:lnTo>
                  <a:lnTo>
                    <a:pt x="717" y="595"/>
                  </a:lnTo>
                  <a:lnTo>
                    <a:pt x="718" y="595"/>
                  </a:lnTo>
                  <a:lnTo>
                    <a:pt x="719" y="595"/>
                  </a:lnTo>
                  <a:lnTo>
                    <a:pt x="720" y="596"/>
                  </a:lnTo>
                  <a:lnTo>
                    <a:pt x="721" y="595"/>
                  </a:lnTo>
                  <a:lnTo>
                    <a:pt x="722" y="593"/>
                  </a:lnTo>
                  <a:lnTo>
                    <a:pt x="722" y="587"/>
                  </a:lnTo>
                  <a:lnTo>
                    <a:pt x="722" y="586"/>
                  </a:lnTo>
                  <a:lnTo>
                    <a:pt x="723" y="586"/>
                  </a:lnTo>
                  <a:lnTo>
                    <a:pt x="724" y="585"/>
                  </a:lnTo>
                  <a:lnTo>
                    <a:pt x="725" y="585"/>
                  </a:lnTo>
                  <a:lnTo>
                    <a:pt x="725" y="584"/>
                  </a:lnTo>
                  <a:lnTo>
                    <a:pt x="724" y="583"/>
                  </a:lnTo>
                  <a:lnTo>
                    <a:pt x="724" y="582"/>
                  </a:lnTo>
                  <a:lnTo>
                    <a:pt x="724" y="581"/>
                  </a:lnTo>
                  <a:lnTo>
                    <a:pt x="724" y="577"/>
                  </a:lnTo>
                  <a:lnTo>
                    <a:pt x="724" y="576"/>
                  </a:lnTo>
                  <a:lnTo>
                    <a:pt x="724" y="576"/>
                  </a:lnTo>
                  <a:lnTo>
                    <a:pt x="724" y="575"/>
                  </a:lnTo>
                  <a:lnTo>
                    <a:pt x="725" y="575"/>
                  </a:lnTo>
                  <a:lnTo>
                    <a:pt x="725" y="574"/>
                  </a:lnTo>
                  <a:lnTo>
                    <a:pt x="725" y="574"/>
                  </a:lnTo>
                  <a:lnTo>
                    <a:pt x="726" y="575"/>
                  </a:lnTo>
                  <a:lnTo>
                    <a:pt x="725" y="572"/>
                  </a:lnTo>
                  <a:lnTo>
                    <a:pt x="725" y="571"/>
                  </a:lnTo>
                  <a:lnTo>
                    <a:pt x="724" y="571"/>
                  </a:lnTo>
                  <a:lnTo>
                    <a:pt x="724" y="570"/>
                  </a:lnTo>
                  <a:lnTo>
                    <a:pt x="722" y="569"/>
                  </a:lnTo>
                  <a:lnTo>
                    <a:pt x="721" y="569"/>
                  </a:lnTo>
                  <a:lnTo>
                    <a:pt x="719" y="569"/>
                  </a:lnTo>
                  <a:lnTo>
                    <a:pt x="718" y="569"/>
                  </a:lnTo>
                  <a:lnTo>
                    <a:pt x="717" y="569"/>
                  </a:lnTo>
                  <a:lnTo>
                    <a:pt x="715" y="570"/>
                  </a:lnTo>
                  <a:lnTo>
                    <a:pt x="714" y="570"/>
                  </a:lnTo>
                  <a:lnTo>
                    <a:pt x="712" y="571"/>
                  </a:lnTo>
                  <a:lnTo>
                    <a:pt x="710" y="571"/>
                  </a:lnTo>
                  <a:lnTo>
                    <a:pt x="709" y="571"/>
                  </a:lnTo>
                  <a:lnTo>
                    <a:pt x="708" y="570"/>
                  </a:lnTo>
                  <a:lnTo>
                    <a:pt x="707" y="570"/>
                  </a:lnTo>
                  <a:lnTo>
                    <a:pt x="707" y="570"/>
                  </a:lnTo>
                  <a:lnTo>
                    <a:pt x="705" y="568"/>
                  </a:lnTo>
                  <a:lnTo>
                    <a:pt x="706" y="568"/>
                  </a:lnTo>
                  <a:lnTo>
                    <a:pt x="706" y="567"/>
                  </a:lnTo>
                  <a:lnTo>
                    <a:pt x="707" y="566"/>
                  </a:lnTo>
                  <a:lnTo>
                    <a:pt x="706" y="565"/>
                  </a:lnTo>
                  <a:lnTo>
                    <a:pt x="705" y="564"/>
                  </a:lnTo>
                  <a:lnTo>
                    <a:pt x="707" y="560"/>
                  </a:lnTo>
                  <a:lnTo>
                    <a:pt x="707" y="558"/>
                  </a:lnTo>
                  <a:lnTo>
                    <a:pt x="707" y="555"/>
                  </a:lnTo>
                  <a:lnTo>
                    <a:pt x="707" y="553"/>
                  </a:lnTo>
                  <a:lnTo>
                    <a:pt x="707" y="550"/>
                  </a:lnTo>
                  <a:lnTo>
                    <a:pt x="707" y="546"/>
                  </a:lnTo>
                  <a:lnTo>
                    <a:pt x="707" y="544"/>
                  </a:lnTo>
                  <a:lnTo>
                    <a:pt x="705" y="540"/>
                  </a:lnTo>
                  <a:lnTo>
                    <a:pt x="705" y="537"/>
                  </a:lnTo>
                  <a:lnTo>
                    <a:pt x="705" y="533"/>
                  </a:lnTo>
                  <a:lnTo>
                    <a:pt x="706" y="528"/>
                  </a:lnTo>
                  <a:lnTo>
                    <a:pt x="706" y="527"/>
                  </a:lnTo>
                  <a:lnTo>
                    <a:pt x="705" y="526"/>
                  </a:lnTo>
                  <a:lnTo>
                    <a:pt x="699" y="528"/>
                  </a:lnTo>
                  <a:lnTo>
                    <a:pt x="698" y="527"/>
                  </a:lnTo>
                  <a:lnTo>
                    <a:pt x="696" y="524"/>
                  </a:lnTo>
                  <a:lnTo>
                    <a:pt x="695" y="523"/>
                  </a:lnTo>
                  <a:lnTo>
                    <a:pt x="695" y="522"/>
                  </a:lnTo>
                  <a:lnTo>
                    <a:pt x="694" y="521"/>
                  </a:lnTo>
                  <a:lnTo>
                    <a:pt x="693" y="521"/>
                  </a:lnTo>
                  <a:lnTo>
                    <a:pt x="692" y="521"/>
                  </a:lnTo>
                  <a:lnTo>
                    <a:pt x="692" y="520"/>
                  </a:lnTo>
                  <a:lnTo>
                    <a:pt x="691" y="520"/>
                  </a:lnTo>
                  <a:lnTo>
                    <a:pt x="690" y="519"/>
                  </a:lnTo>
                  <a:lnTo>
                    <a:pt x="685" y="518"/>
                  </a:lnTo>
                  <a:lnTo>
                    <a:pt x="682" y="516"/>
                  </a:lnTo>
                  <a:lnTo>
                    <a:pt x="681" y="516"/>
                  </a:lnTo>
                  <a:lnTo>
                    <a:pt x="679" y="516"/>
                  </a:lnTo>
                  <a:lnTo>
                    <a:pt x="678" y="515"/>
                  </a:lnTo>
                  <a:lnTo>
                    <a:pt x="676" y="514"/>
                  </a:lnTo>
                  <a:lnTo>
                    <a:pt x="673" y="513"/>
                  </a:lnTo>
                  <a:lnTo>
                    <a:pt x="672" y="512"/>
                  </a:lnTo>
                  <a:lnTo>
                    <a:pt x="669" y="511"/>
                  </a:lnTo>
                  <a:lnTo>
                    <a:pt x="668" y="508"/>
                  </a:lnTo>
                  <a:lnTo>
                    <a:pt x="664" y="504"/>
                  </a:lnTo>
                  <a:lnTo>
                    <a:pt x="663" y="504"/>
                  </a:lnTo>
                  <a:lnTo>
                    <a:pt x="662" y="501"/>
                  </a:lnTo>
                  <a:lnTo>
                    <a:pt x="661" y="500"/>
                  </a:lnTo>
                  <a:lnTo>
                    <a:pt x="661" y="499"/>
                  </a:lnTo>
                  <a:lnTo>
                    <a:pt x="661" y="498"/>
                  </a:lnTo>
                  <a:lnTo>
                    <a:pt x="661" y="497"/>
                  </a:lnTo>
                  <a:lnTo>
                    <a:pt x="659" y="494"/>
                  </a:lnTo>
                  <a:lnTo>
                    <a:pt x="658" y="493"/>
                  </a:lnTo>
                  <a:lnTo>
                    <a:pt x="657" y="493"/>
                  </a:lnTo>
                  <a:lnTo>
                    <a:pt x="657" y="492"/>
                  </a:lnTo>
                  <a:lnTo>
                    <a:pt x="657" y="491"/>
                  </a:lnTo>
                  <a:lnTo>
                    <a:pt x="658" y="491"/>
                  </a:lnTo>
                  <a:lnTo>
                    <a:pt x="658" y="490"/>
                  </a:lnTo>
                  <a:lnTo>
                    <a:pt x="657" y="490"/>
                  </a:lnTo>
                  <a:lnTo>
                    <a:pt x="657" y="489"/>
                  </a:lnTo>
                  <a:lnTo>
                    <a:pt x="656" y="489"/>
                  </a:lnTo>
                  <a:lnTo>
                    <a:pt x="656" y="489"/>
                  </a:lnTo>
                  <a:lnTo>
                    <a:pt x="656" y="488"/>
                  </a:lnTo>
                  <a:lnTo>
                    <a:pt x="656" y="488"/>
                  </a:lnTo>
                  <a:lnTo>
                    <a:pt x="655" y="488"/>
                  </a:lnTo>
                  <a:lnTo>
                    <a:pt x="655" y="487"/>
                  </a:lnTo>
                  <a:lnTo>
                    <a:pt x="655" y="487"/>
                  </a:lnTo>
                  <a:lnTo>
                    <a:pt x="655" y="486"/>
                  </a:lnTo>
                  <a:lnTo>
                    <a:pt x="654" y="486"/>
                  </a:lnTo>
                  <a:lnTo>
                    <a:pt x="654" y="485"/>
                  </a:lnTo>
                  <a:lnTo>
                    <a:pt x="652" y="483"/>
                  </a:lnTo>
                  <a:lnTo>
                    <a:pt x="652" y="482"/>
                  </a:lnTo>
                  <a:lnTo>
                    <a:pt x="652" y="481"/>
                  </a:lnTo>
                  <a:lnTo>
                    <a:pt x="653" y="479"/>
                  </a:lnTo>
                  <a:lnTo>
                    <a:pt x="652" y="478"/>
                  </a:lnTo>
                  <a:lnTo>
                    <a:pt x="651" y="478"/>
                  </a:lnTo>
                  <a:lnTo>
                    <a:pt x="651" y="477"/>
                  </a:lnTo>
                  <a:lnTo>
                    <a:pt x="650" y="477"/>
                  </a:lnTo>
                  <a:lnTo>
                    <a:pt x="647" y="472"/>
                  </a:lnTo>
                  <a:lnTo>
                    <a:pt x="644" y="469"/>
                  </a:lnTo>
                  <a:lnTo>
                    <a:pt x="640" y="466"/>
                  </a:lnTo>
                  <a:lnTo>
                    <a:pt x="639" y="463"/>
                  </a:lnTo>
                  <a:lnTo>
                    <a:pt x="637" y="461"/>
                  </a:lnTo>
                  <a:lnTo>
                    <a:pt x="634" y="457"/>
                  </a:lnTo>
                  <a:lnTo>
                    <a:pt x="636" y="454"/>
                  </a:lnTo>
                  <a:lnTo>
                    <a:pt x="639" y="451"/>
                  </a:lnTo>
                  <a:lnTo>
                    <a:pt x="644" y="444"/>
                  </a:lnTo>
                  <a:lnTo>
                    <a:pt x="647" y="441"/>
                  </a:lnTo>
                  <a:lnTo>
                    <a:pt x="649" y="438"/>
                  </a:lnTo>
                  <a:lnTo>
                    <a:pt x="654" y="433"/>
                  </a:lnTo>
                  <a:lnTo>
                    <a:pt x="657" y="429"/>
                  </a:lnTo>
                  <a:lnTo>
                    <a:pt x="661" y="425"/>
                  </a:lnTo>
                  <a:lnTo>
                    <a:pt x="665" y="418"/>
                  </a:lnTo>
                  <a:lnTo>
                    <a:pt x="669" y="414"/>
                  </a:lnTo>
                  <a:lnTo>
                    <a:pt x="670" y="414"/>
                  </a:lnTo>
                  <a:lnTo>
                    <a:pt x="670" y="413"/>
                  </a:lnTo>
                  <a:lnTo>
                    <a:pt x="669" y="413"/>
                  </a:lnTo>
                  <a:lnTo>
                    <a:pt x="670" y="412"/>
                  </a:lnTo>
                  <a:lnTo>
                    <a:pt x="670" y="409"/>
                  </a:lnTo>
                  <a:lnTo>
                    <a:pt x="670" y="407"/>
                  </a:lnTo>
                  <a:lnTo>
                    <a:pt x="671" y="406"/>
                  </a:lnTo>
                  <a:lnTo>
                    <a:pt x="671" y="405"/>
                  </a:lnTo>
                  <a:lnTo>
                    <a:pt x="670" y="404"/>
                  </a:lnTo>
                  <a:lnTo>
                    <a:pt x="670" y="403"/>
                  </a:lnTo>
                  <a:lnTo>
                    <a:pt x="669" y="402"/>
                  </a:lnTo>
                  <a:lnTo>
                    <a:pt x="669" y="401"/>
                  </a:lnTo>
                  <a:lnTo>
                    <a:pt x="669" y="401"/>
                  </a:lnTo>
                  <a:lnTo>
                    <a:pt x="669" y="400"/>
                  </a:lnTo>
                  <a:lnTo>
                    <a:pt x="667" y="398"/>
                  </a:lnTo>
                  <a:lnTo>
                    <a:pt x="667" y="397"/>
                  </a:lnTo>
                  <a:lnTo>
                    <a:pt x="667" y="396"/>
                  </a:lnTo>
                  <a:lnTo>
                    <a:pt x="667" y="393"/>
                  </a:lnTo>
                  <a:lnTo>
                    <a:pt x="667" y="393"/>
                  </a:lnTo>
                  <a:lnTo>
                    <a:pt x="665" y="391"/>
                  </a:lnTo>
                  <a:lnTo>
                    <a:pt x="664" y="390"/>
                  </a:lnTo>
                  <a:lnTo>
                    <a:pt x="662" y="390"/>
                  </a:lnTo>
                  <a:lnTo>
                    <a:pt x="658" y="389"/>
                  </a:lnTo>
                  <a:lnTo>
                    <a:pt x="650" y="388"/>
                  </a:lnTo>
                  <a:lnTo>
                    <a:pt x="644" y="387"/>
                  </a:lnTo>
                  <a:lnTo>
                    <a:pt x="639" y="386"/>
                  </a:lnTo>
                  <a:lnTo>
                    <a:pt x="634" y="385"/>
                  </a:lnTo>
                  <a:lnTo>
                    <a:pt x="633" y="384"/>
                  </a:lnTo>
                  <a:lnTo>
                    <a:pt x="632" y="382"/>
                  </a:lnTo>
                  <a:lnTo>
                    <a:pt x="631" y="379"/>
                  </a:lnTo>
                  <a:lnTo>
                    <a:pt x="631" y="378"/>
                  </a:lnTo>
                  <a:lnTo>
                    <a:pt x="632" y="375"/>
                  </a:lnTo>
                  <a:lnTo>
                    <a:pt x="631" y="370"/>
                  </a:lnTo>
                  <a:lnTo>
                    <a:pt x="631" y="368"/>
                  </a:lnTo>
                  <a:lnTo>
                    <a:pt x="632" y="366"/>
                  </a:lnTo>
                  <a:lnTo>
                    <a:pt x="631" y="365"/>
                  </a:lnTo>
                  <a:lnTo>
                    <a:pt x="631" y="364"/>
                  </a:lnTo>
                  <a:lnTo>
                    <a:pt x="631" y="363"/>
                  </a:lnTo>
                  <a:lnTo>
                    <a:pt x="631" y="362"/>
                  </a:lnTo>
                  <a:lnTo>
                    <a:pt x="631" y="361"/>
                  </a:lnTo>
                  <a:lnTo>
                    <a:pt x="631" y="360"/>
                  </a:lnTo>
                  <a:lnTo>
                    <a:pt x="632" y="360"/>
                  </a:lnTo>
                  <a:lnTo>
                    <a:pt x="632" y="359"/>
                  </a:lnTo>
                  <a:lnTo>
                    <a:pt x="633" y="356"/>
                  </a:lnTo>
                  <a:lnTo>
                    <a:pt x="633" y="352"/>
                  </a:lnTo>
                  <a:lnTo>
                    <a:pt x="632" y="347"/>
                  </a:lnTo>
                  <a:lnTo>
                    <a:pt x="630" y="341"/>
                  </a:lnTo>
                  <a:lnTo>
                    <a:pt x="629" y="336"/>
                  </a:lnTo>
                  <a:lnTo>
                    <a:pt x="627" y="331"/>
                  </a:lnTo>
                  <a:lnTo>
                    <a:pt x="626" y="326"/>
                  </a:lnTo>
                  <a:lnTo>
                    <a:pt x="624" y="322"/>
                  </a:lnTo>
                  <a:lnTo>
                    <a:pt x="623" y="318"/>
                  </a:lnTo>
                  <a:lnTo>
                    <a:pt x="622" y="316"/>
                  </a:lnTo>
                  <a:lnTo>
                    <a:pt x="622" y="312"/>
                  </a:lnTo>
                  <a:lnTo>
                    <a:pt x="623" y="312"/>
                  </a:lnTo>
                  <a:lnTo>
                    <a:pt x="625" y="309"/>
                  </a:lnTo>
                  <a:lnTo>
                    <a:pt x="627" y="306"/>
                  </a:lnTo>
                  <a:lnTo>
                    <a:pt x="629" y="304"/>
                  </a:lnTo>
                  <a:lnTo>
                    <a:pt x="630" y="301"/>
                  </a:lnTo>
                  <a:lnTo>
                    <a:pt x="631" y="300"/>
                  </a:lnTo>
                  <a:lnTo>
                    <a:pt x="633" y="299"/>
                  </a:lnTo>
                  <a:lnTo>
                    <a:pt x="633" y="299"/>
                  </a:lnTo>
                  <a:lnTo>
                    <a:pt x="633" y="298"/>
                  </a:lnTo>
                  <a:lnTo>
                    <a:pt x="633" y="297"/>
                  </a:lnTo>
                  <a:lnTo>
                    <a:pt x="633" y="296"/>
                  </a:lnTo>
                  <a:lnTo>
                    <a:pt x="634" y="296"/>
                  </a:lnTo>
                  <a:lnTo>
                    <a:pt x="636" y="296"/>
                  </a:lnTo>
                  <a:lnTo>
                    <a:pt x="637" y="296"/>
                  </a:lnTo>
                  <a:lnTo>
                    <a:pt x="637" y="295"/>
                  </a:lnTo>
                  <a:lnTo>
                    <a:pt x="636" y="294"/>
                  </a:lnTo>
                  <a:lnTo>
                    <a:pt x="635" y="294"/>
                  </a:lnTo>
                  <a:lnTo>
                    <a:pt x="634" y="293"/>
                  </a:lnTo>
                  <a:lnTo>
                    <a:pt x="632" y="293"/>
                  </a:lnTo>
                  <a:lnTo>
                    <a:pt x="630" y="293"/>
                  </a:lnTo>
                  <a:lnTo>
                    <a:pt x="626" y="293"/>
                  </a:lnTo>
                  <a:lnTo>
                    <a:pt x="623" y="292"/>
                  </a:lnTo>
                  <a:lnTo>
                    <a:pt x="621" y="290"/>
                  </a:lnTo>
                  <a:lnTo>
                    <a:pt x="620" y="286"/>
                  </a:lnTo>
                  <a:lnTo>
                    <a:pt x="620" y="284"/>
                  </a:lnTo>
                  <a:lnTo>
                    <a:pt x="622" y="282"/>
                  </a:lnTo>
                  <a:lnTo>
                    <a:pt x="622" y="280"/>
                  </a:lnTo>
                  <a:lnTo>
                    <a:pt x="621" y="273"/>
                  </a:lnTo>
                  <a:lnTo>
                    <a:pt x="620" y="270"/>
                  </a:lnTo>
                  <a:lnTo>
                    <a:pt x="620" y="269"/>
                  </a:lnTo>
                  <a:lnTo>
                    <a:pt x="620" y="266"/>
                  </a:lnTo>
                  <a:lnTo>
                    <a:pt x="621" y="265"/>
                  </a:lnTo>
                  <a:lnTo>
                    <a:pt x="622" y="263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6" y="260"/>
                  </a:lnTo>
                  <a:lnTo>
                    <a:pt x="626" y="259"/>
                  </a:lnTo>
                  <a:lnTo>
                    <a:pt x="629" y="258"/>
                  </a:lnTo>
                  <a:lnTo>
                    <a:pt x="632" y="258"/>
                  </a:lnTo>
                  <a:lnTo>
                    <a:pt x="636" y="258"/>
                  </a:lnTo>
                  <a:lnTo>
                    <a:pt x="635" y="257"/>
                  </a:lnTo>
                  <a:lnTo>
                    <a:pt x="632" y="254"/>
                  </a:lnTo>
                  <a:lnTo>
                    <a:pt x="631" y="252"/>
                  </a:lnTo>
                  <a:lnTo>
                    <a:pt x="630" y="252"/>
                  </a:lnTo>
                  <a:lnTo>
                    <a:pt x="630" y="252"/>
                  </a:lnTo>
                  <a:lnTo>
                    <a:pt x="630" y="251"/>
                  </a:lnTo>
                  <a:lnTo>
                    <a:pt x="629" y="250"/>
                  </a:lnTo>
                  <a:lnTo>
                    <a:pt x="628" y="249"/>
                  </a:lnTo>
                  <a:lnTo>
                    <a:pt x="629" y="248"/>
                  </a:lnTo>
                  <a:lnTo>
                    <a:pt x="630" y="248"/>
                  </a:lnTo>
                  <a:lnTo>
                    <a:pt x="631" y="248"/>
                  </a:lnTo>
                  <a:lnTo>
                    <a:pt x="633" y="248"/>
                  </a:lnTo>
                  <a:lnTo>
                    <a:pt x="635" y="245"/>
                  </a:lnTo>
                  <a:lnTo>
                    <a:pt x="636" y="245"/>
                  </a:lnTo>
                  <a:lnTo>
                    <a:pt x="636" y="244"/>
                  </a:lnTo>
                  <a:lnTo>
                    <a:pt x="637" y="244"/>
                  </a:lnTo>
                  <a:lnTo>
                    <a:pt x="638" y="244"/>
                  </a:lnTo>
                  <a:lnTo>
                    <a:pt x="639" y="243"/>
                  </a:lnTo>
                  <a:lnTo>
                    <a:pt x="639" y="242"/>
                  </a:lnTo>
                  <a:lnTo>
                    <a:pt x="639" y="241"/>
                  </a:lnTo>
                  <a:lnTo>
                    <a:pt x="639" y="239"/>
                  </a:lnTo>
                  <a:lnTo>
                    <a:pt x="639" y="239"/>
                  </a:lnTo>
                  <a:lnTo>
                    <a:pt x="639" y="238"/>
                  </a:lnTo>
                  <a:lnTo>
                    <a:pt x="640" y="237"/>
                  </a:lnTo>
                  <a:lnTo>
                    <a:pt x="640" y="236"/>
                  </a:lnTo>
                  <a:lnTo>
                    <a:pt x="641" y="236"/>
                  </a:lnTo>
                  <a:lnTo>
                    <a:pt x="642" y="234"/>
                  </a:lnTo>
                  <a:lnTo>
                    <a:pt x="642" y="232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42" y="230"/>
                  </a:lnTo>
                  <a:lnTo>
                    <a:pt x="643" y="230"/>
                  </a:lnTo>
                  <a:lnTo>
                    <a:pt x="643" y="229"/>
                  </a:lnTo>
                  <a:lnTo>
                    <a:pt x="643" y="227"/>
                  </a:lnTo>
                  <a:lnTo>
                    <a:pt x="644" y="224"/>
                  </a:lnTo>
                  <a:lnTo>
                    <a:pt x="645" y="222"/>
                  </a:lnTo>
                  <a:lnTo>
                    <a:pt x="644" y="222"/>
                  </a:lnTo>
                  <a:lnTo>
                    <a:pt x="644" y="222"/>
                  </a:lnTo>
                  <a:lnTo>
                    <a:pt x="645" y="222"/>
                  </a:lnTo>
                  <a:lnTo>
                    <a:pt x="645" y="221"/>
                  </a:lnTo>
                  <a:lnTo>
                    <a:pt x="644" y="221"/>
                  </a:lnTo>
                  <a:lnTo>
                    <a:pt x="643" y="219"/>
                  </a:lnTo>
                  <a:lnTo>
                    <a:pt x="643" y="218"/>
                  </a:lnTo>
                  <a:lnTo>
                    <a:pt x="643" y="217"/>
                  </a:lnTo>
                  <a:lnTo>
                    <a:pt x="643" y="216"/>
                  </a:lnTo>
                  <a:lnTo>
                    <a:pt x="643" y="215"/>
                  </a:lnTo>
                  <a:lnTo>
                    <a:pt x="643" y="214"/>
                  </a:lnTo>
                  <a:lnTo>
                    <a:pt x="644" y="214"/>
                  </a:lnTo>
                  <a:lnTo>
                    <a:pt x="645" y="214"/>
                  </a:lnTo>
                  <a:lnTo>
                    <a:pt x="646" y="214"/>
                  </a:lnTo>
                  <a:lnTo>
                    <a:pt x="647" y="214"/>
                  </a:lnTo>
                  <a:lnTo>
                    <a:pt x="647" y="213"/>
                  </a:lnTo>
                  <a:lnTo>
                    <a:pt x="647" y="210"/>
                  </a:lnTo>
                  <a:lnTo>
                    <a:pt x="647" y="209"/>
                  </a:lnTo>
                  <a:lnTo>
                    <a:pt x="647" y="209"/>
                  </a:lnTo>
                  <a:lnTo>
                    <a:pt x="647" y="208"/>
                  </a:lnTo>
                  <a:lnTo>
                    <a:pt x="647" y="207"/>
                  </a:lnTo>
                  <a:lnTo>
                    <a:pt x="648" y="206"/>
                  </a:lnTo>
                  <a:lnTo>
                    <a:pt x="648" y="205"/>
                  </a:lnTo>
                  <a:lnTo>
                    <a:pt x="649" y="204"/>
                  </a:lnTo>
                  <a:lnTo>
                    <a:pt x="650" y="203"/>
                  </a:lnTo>
                  <a:lnTo>
                    <a:pt x="650" y="202"/>
                  </a:lnTo>
                  <a:lnTo>
                    <a:pt x="650" y="201"/>
                  </a:lnTo>
                  <a:lnTo>
                    <a:pt x="650" y="199"/>
                  </a:lnTo>
                  <a:lnTo>
                    <a:pt x="649" y="198"/>
                  </a:lnTo>
                  <a:lnTo>
                    <a:pt x="648" y="197"/>
                  </a:lnTo>
                  <a:lnTo>
                    <a:pt x="648" y="197"/>
                  </a:lnTo>
                  <a:lnTo>
                    <a:pt x="648" y="195"/>
                  </a:lnTo>
                  <a:lnTo>
                    <a:pt x="648" y="194"/>
                  </a:lnTo>
                  <a:lnTo>
                    <a:pt x="648" y="193"/>
                  </a:lnTo>
                  <a:lnTo>
                    <a:pt x="649" y="191"/>
                  </a:lnTo>
                  <a:lnTo>
                    <a:pt x="648" y="190"/>
                  </a:lnTo>
                  <a:lnTo>
                    <a:pt x="649" y="189"/>
                  </a:lnTo>
                  <a:lnTo>
                    <a:pt x="649" y="188"/>
                  </a:lnTo>
                  <a:lnTo>
                    <a:pt x="649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48" y="186"/>
                  </a:lnTo>
                  <a:lnTo>
                    <a:pt x="647" y="185"/>
                  </a:lnTo>
                  <a:lnTo>
                    <a:pt x="647" y="184"/>
                  </a:lnTo>
                  <a:lnTo>
                    <a:pt x="647" y="183"/>
                  </a:lnTo>
                  <a:lnTo>
                    <a:pt x="646" y="183"/>
                  </a:lnTo>
                  <a:lnTo>
                    <a:pt x="645" y="183"/>
                  </a:lnTo>
                  <a:lnTo>
                    <a:pt x="644" y="182"/>
                  </a:lnTo>
                  <a:lnTo>
                    <a:pt x="645" y="182"/>
                  </a:lnTo>
                  <a:lnTo>
                    <a:pt x="646" y="181"/>
                  </a:lnTo>
                  <a:lnTo>
                    <a:pt x="646" y="180"/>
                  </a:lnTo>
                  <a:lnTo>
                    <a:pt x="646" y="179"/>
                  </a:lnTo>
                  <a:lnTo>
                    <a:pt x="646" y="179"/>
                  </a:lnTo>
                  <a:lnTo>
                    <a:pt x="647" y="179"/>
                  </a:lnTo>
                  <a:lnTo>
                    <a:pt x="647" y="178"/>
                  </a:lnTo>
                  <a:lnTo>
                    <a:pt x="647" y="177"/>
                  </a:lnTo>
                  <a:lnTo>
                    <a:pt x="647" y="176"/>
                  </a:lnTo>
                  <a:lnTo>
                    <a:pt x="647" y="175"/>
                  </a:lnTo>
                  <a:lnTo>
                    <a:pt x="647" y="173"/>
                  </a:lnTo>
                  <a:lnTo>
                    <a:pt x="647" y="171"/>
                  </a:lnTo>
                  <a:lnTo>
                    <a:pt x="647" y="170"/>
                  </a:lnTo>
                  <a:lnTo>
                    <a:pt x="647" y="169"/>
                  </a:lnTo>
                  <a:lnTo>
                    <a:pt x="647" y="168"/>
                  </a:lnTo>
                  <a:lnTo>
                    <a:pt x="647" y="167"/>
                  </a:lnTo>
                  <a:lnTo>
                    <a:pt x="646" y="167"/>
                  </a:lnTo>
                  <a:lnTo>
                    <a:pt x="646" y="166"/>
                  </a:lnTo>
                  <a:lnTo>
                    <a:pt x="645" y="166"/>
                  </a:lnTo>
                  <a:lnTo>
                    <a:pt x="645" y="166"/>
                  </a:lnTo>
                  <a:lnTo>
                    <a:pt x="646" y="166"/>
                  </a:lnTo>
                  <a:lnTo>
                    <a:pt x="645" y="164"/>
                  </a:lnTo>
                  <a:lnTo>
                    <a:pt x="645" y="162"/>
                  </a:lnTo>
                  <a:lnTo>
                    <a:pt x="646" y="158"/>
                  </a:lnTo>
                  <a:lnTo>
                    <a:pt x="646" y="157"/>
                  </a:lnTo>
                  <a:lnTo>
                    <a:pt x="646" y="156"/>
                  </a:lnTo>
                  <a:lnTo>
                    <a:pt x="646" y="155"/>
                  </a:lnTo>
                  <a:lnTo>
                    <a:pt x="647" y="155"/>
                  </a:lnTo>
                  <a:lnTo>
                    <a:pt x="647" y="154"/>
                  </a:lnTo>
                  <a:lnTo>
                    <a:pt x="647" y="154"/>
                  </a:lnTo>
                  <a:lnTo>
                    <a:pt x="646" y="154"/>
                  </a:lnTo>
                  <a:lnTo>
                    <a:pt x="646" y="153"/>
                  </a:lnTo>
                  <a:lnTo>
                    <a:pt x="646" y="151"/>
                  </a:lnTo>
                  <a:lnTo>
                    <a:pt x="644" y="151"/>
                  </a:lnTo>
                  <a:lnTo>
                    <a:pt x="642" y="151"/>
                  </a:lnTo>
                  <a:lnTo>
                    <a:pt x="639" y="151"/>
                  </a:lnTo>
                  <a:lnTo>
                    <a:pt x="634" y="151"/>
                  </a:lnTo>
                  <a:lnTo>
                    <a:pt x="626" y="151"/>
                  </a:lnTo>
                  <a:lnTo>
                    <a:pt x="621" y="151"/>
                  </a:lnTo>
                  <a:lnTo>
                    <a:pt x="615" y="151"/>
                  </a:lnTo>
                  <a:lnTo>
                    <a:pt x="613" y="150"/>
                  </a:lnTo>
                  <a:lnTo>
                    <a:pt x="613" y="149"/>
                  </a:lnTo>
                  <a:lnTo>
                    <a:pt x="612" y="145"/>
                  </a:lnTo>
                  <a:lnTo>
                    <a:pt x="611" y="145"/>
                  </a:lnTo>
                  <a:lnTo>
                    <a:pt x="606" y="140"/>
                  </a:lnTo>
                  <a:lnTo>
                    <a:pt x="605" y="137"/>
                  </a:lnTo>
                  <a:lnTo>
                    <a:pt x="604" y="135"/>
                  </a:lnTo>
                  <a:lnTo>
                    <a:pt x="602" y="133"/>
                  </a:lnTo>
                  <a:lnTo>
                    <a:pt x="601" y="132"/>
                  </a:lnTo>
                  <a:lnTo>
                    <a:pt x="597" y="132"/>
                  </a:lnTo>
                  <a:lnTo>
                    <a:pt x="596" y="131"/>
                  </a:lnTo>
                  <a:lnTo>
                    <a:pt x="595" y="128"/>
                  </a:lnTo>
                  <a:lnTo>
                    <a:pt x="588" y="127"/>
                  </a:lnTo>
                  <a:lnTo>
                    <a:pt x="588" y="128"/>
                  </a:lnTo>
                  <a:lnTo>
                    <a:pt x="587" y="128"/>
                  </a:lnTo>
                  <a:lnTo>
                    <a:pt x="586" y="127"/>
                  </a:lnTo>
                  <a:lnTo>
                    <a:pt x="586" y="126"/>
                  </a:lnTo>
                  <a:lnTo>
                    <a:pt x="586" y="125"/>
                  </a:lnTo>
                  <a:lnTo>
                    <a:pt x="585" y="124"/>
                  </a:lnTo>
                  <a:lnTo>
                    <a:pt x="583" y="125"/>
                  </a:lnTo>
                  <a:lnTo>
                    <a:pt x="582" y="125"/>
                  </a:lnTo>
                  <a:lnTo>
                    <a:pt x="582" y="124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3"/>
                  </a:lnTo>
                  <a:lnTo>
                    <a:pt x="580" y="122"/>
                  </a:lnTo>
                  <a:lnTo>
                    <a:pt x="579" y="120"/>
                  </a:lnTo>
                  <a:lnTo>
                    <a:pt x="578" y="120"/>
                  </a:lnTo>
                  <a:lnTo>
                    <a:pt x="577" y="116"/>
                  </a:lnTo>
                  <a:lnTo>
                    <a:pt x="577" y="115"/>
                  </a:lnTo>
                  <a:lnTo>
                    <a:pt x="577" y="114"/>
                  </a:lnTo>
                  <a:lnTo>
                    <a:pt x="578" y="113"/>
                  </a:lnTo>
                  <a:lnTo>
                    <a:pt x="577" y="112"/>
                  </a:lnTo>
                  <a:lnTo>
                    <a:pt x="577" y="111"/>
                  </a:lnTo>
                  <a:lnTo>
                    <a:pt x="577" y="111"/>
                  </a:lnTo>
                  <a:lnTo>
                    <a:pt x="576" y="110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3" y="110"/>
                  </a:lnTo>
                  <a:lnTo>
                    <a:pt x="572" y="110"/>
                  </a:lnTo>
                  <a:lnTo>
                    <a:pt x="567" y="106"/>
                  </a:lnTo>
                  <a:lnTo>
                    <a:pt x="566" y="104"/>
                  </a:lnTo>
                  <a:lnTo>
                    <a:pt x="565" y="104"/>
                  </a:lnTo>
                  <a:lnTo>
                    <a:pt x="564" y="104"/>
                  </a:lnTo>
                  <a:lnTo>
                    <a:pt x="563" y="103"/>
                  </a:lnTo>
                  <a:lnTo>
                    <a:pt x="562" y="103"/>
                  </a:lnTo>
                  <a:lnTo>
                    <a:pt x="559" y="102"/>
                  </a:lnTo>
                  <a:lnTo>
                    <a:pt x="556" y="102"/>
                  </a:lnTo>
                  <a:lnTo>
                    <a:pt x="556" y="102"/>
                  </a:lnTo>
                  <a:lnTo>
                    <a:pt x="555" y="103"/>
                  </a:lnTo>
                  <a:lnTo>
                    <a:pt x="554" y="103"/>
                  </a:lnTo>
                  <a:lnTo>
                    <a:pt x="554" y="103"/>
                  </a:lnTo>
                  <a:lnTo>
                    <a:pt x="554" y="103"/>
                  </a:lnTo>
                  <a:lnTo>
                    <a:pt x="554" y="103"/>
                  </a:lnTo>
                  <a:lnTo>
                    <a:pt x="553" y="103"/>
                  </a:lnTo>
                  <a:lnTo>
                    <a:pt x="552" y="103"/>
                  </a:lnTo>
                  <a:lnTo>
                    <a:pt x="550" y="103"/>
                  </a:lnTo>
                  <a:lnTo>
                    <a:pt x="548" y="102"/>
                  </a:lnTo>
                  <a:lnTo>
                    <a:pt x="547" y="102"/>
                  </a:lnTo>
                  <a:lnTo>
                    <a:pt x="546" y="102"/>
                  </a:lnTo>
                  <a:lnTo>
                    <a:pt x="545" y="102"/>
                  </a:lnTo>
                  <a:lnTo>
                    <a:pt x="545" y="103"/>
                  </a:lnTo>
                  <a:lnTo>
                    <a:pt x="545" y="103"/>
                  </a:lnTo>
                  <a:lnTo>
                    <a:pt x="544" y="103"/>
                  </a:lnTo>
                  <a:lnTo>
                    <a:pt x="540" y="104"/>
                  </a:lnTo>
                  <a:lnTo>
                    <a:pt x="540" y="103"/>
                  </a:lnTo>
                  <a:lnTo>
                    <a:pt x="538" y="103"/>
                  </a:lnTo>
                  <a:lnTo>
                    <a:pt x="538" y="103"/>
                  </a:lnTo>
                  <a:lnTo>
                    <a:pt x="536" y="103"/>
                  </a:lnTo>
                  <a:lnTo>
                    <a:pt x="535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4" y="101"/>
                  </a:lnTo>
                  <a:lnTo>
                    <a:pt x="534" y="100"/>
                  </a:lnTo>
                  <a:lnTo>
                    <a:pt x="533" y="99"/>
                  </a:lnTo>
                  <a:lnTo>
                    <a:pt x="533" y="98"/>
                  </a:lnTo>
                  <a:lnTo>
                    <a:pt x="533" y="97"/>
                  </a:lnTo>
                  <a:lnTo>
                    <a:pt x="532" y="97"/>
                  </a:lnTo>
                  <a:lnTo>
                    <a:pt x="532" y="97"/>
                  </a:lnTo>
                  <a:lnTo>
                    <a:pt x="531" y="97"/>
                  </a:lnTo>
                  <a:lnTo>
                    <a:pt x="528" y="96"/>
                  </a:lnTo>
                  <a:lnTo>
                    <a:pt x="522" y="94"/>
                  </a:lnTo>
                  <a:lnTo>
                    <a:pt x="520" y="93"/>
                  </a:lnTo>
                  <a:lnTo>
                    <a:pt x="520" y="93"/>
                  </a:lnTo>
                  <a:lnTo>
                    <a:pt x="519" y="93"/>
                  </a:lnTo>
                  <a:lnTo>
                    <a:pt x="518" y="93"/>
                  </a:lnTo>
                  <a:lnTo>
                    <a:pt x="518" y="92"/>
                  </a:lnTo>
                  <a:lnTo>
                    <a:pt x="517" y="92"/>
                  </a:lnTo>
                  <a:lnTo>
                    <a:pt x="516" y="92"/>
                  </a:lnTo>
                  <a:lnTo>
                    <a:pt x="516" y="91"/>
                  </a:lnTo>
                  <a:lnTo>
                    <a:pt x="515" y="91"/>
                  </a:lnTo>
                  <a:lnTo>
                    <a:pt x="514" y="90"/>
                  </a:lnTo>
                  <a:lnTo>
                    <a:pt x="513" y="91"/>
                  </a:lnTo>
                  <a:lnTo>
                    <a:pt x="511" y="91"/>
                  </a:lnTo>
                  <a:lnTo>
                    <a:pt x="511" y="90"/>
                  </a:lnTo>
                  <a:lnTo>
                    <a:pt x="510" y="90"/>
                  </a:lnTo>
                  <a:lnTo>
                    <a:pt x="509" y="90"/>
                  </a:lnTo>
                  <a:lnTo>
                    <a:pt x="508" y="90"/>
                  </a:lnTo>
                  <a:lnTo>
                    <a:pt x="503" y="88"/>
                  </a:lnTo>
                  <a:lnTo>
                    <a:pt x="501" y="86"/>
                  </a:lnTo>
                  <a:lnTo>
                    <a:pt x="502" y="84"/>
                  </a:lnTo>
                  <a:lnTo>
                    <a:pt x="502" y="83"/>
                  </a:lnTo>
                  <a:lnTo>
                    <a:pt x="501" y="81"/>
                  </a:lnTo>
                  <a:lnTo>
                    <a:pt x="501" y="80"/>
                  </a:lnTo>
                  <a:lnTo>
                    <a:pt x="499" y="79"/>
                  </a:lnTo>
                  <a:lnTo>
                    <a:pt x="499" y="78"/>
                  </a:lnTo>
                  <a:lnTo>
                    <a:pt x="498" y="77"/>
                  </a:lnTo>
                  <a:lnTo>
                    <a:pt x="497" y="76"/>
                  </a:lnTo>
                  <a:lnTo>
                    <a:pt x="497" y="75"/>
                  </a:lnTo>
                  <a:lnTo>
                    <a:pt x="497" y="74"/>
                  </a:lnTo>
                  <a:lnTo>
                    <a:pt x="496" y="74"/>
                  </a:lnTo>
                  <a:lnTo>
                    <a:pt x="495" y="74"/>
                  </a:lnTo>
                  <a:lnTo>
                    <a:pt x="494" y="74"/>
                  </a:lnTo>
                  <a:lnTo>
                    <a:pt x="494" y="74"/>
                  </a:lnTo>
                  <a:lnTo>
                    <a:pt x="494" y="75"/>
                  </a:lnTo>
                  <a:lnTo>
                    <a:pt x="493" y="76"/>
                  </a:lnTo>
                  <a:lnTo>
                    <a:pt x="493" y="77"/>
                  </a:lnTo>
                  <a:lnTo>
                    <a:pt x="491" y="77"/>
                  </a:lnTo>
                  <a:lnTo>
                    <a:pt x="490" y="78"/>
                  </a:lnTo>
                  <a:lnTo>
                    <a:pt x="489" y="77"/>
                  </a:lnTo>
                  <a:lnTo>
                    <a:pt x="488" y="77"/>
                  </a:lnTo>
                  <a:lnTo>
                    <a:pt x="483" y="77"/>
                  </a:lnTo>
                  <a:lnTo>
                    <a:pt x="482" y="76"/>
                  </a:lnTo>
                  <a:lnTo>
                    <a:pt x="480" y="75"/>
                  </a:lnTo>
                  <a:lnTo>
                    <a:pt x="479" y="74"/>
                  </a:lnTo>
                  <a:lnTo>
                    <a:pt x="478" y="74"/>
                  </a:lnTo>
                  <a:lnTo>
                    <a:pt x="477" y="74"/>
                  </a:lnTo>
                  <a:lnTo>
                    <a:pt x="474" y="76"/>
                  </a:lnTo>
                  <a:lnTo>
                    <a:pt x="473" y="76"/>
                  </a:lnTo>
                  <a:lnTo>
                    <a:pt x="472" y="76"/>
                  </a:lnTo>
                  <a:lnTo>
                    <a:pt x="472" y="75"/>
                  </a:lnTo>
                  <a:lnTo>
                    <a:pt x="471" y="75"/>
                  </a:lnTo>
                  <a:lnTo>
                    <a:pt x="470" y="75"/>
                  </a:lnTo>
                  <a:lnTo>
                    <a:pt x="468" y="75"/>
                  </a:lnTo>
                  <a:lnTo>
                    <a:pt x="467" y="75"/>
                  </a:lnTo>
                  <a:lnTo>
                    <a:pt x="465" y="76"/>
                  </a:lnTo>
                  <a:lnTo>
                    <a:pt x="463" y="78"/>
                  </a:lnTo>
                  <a:lnTo>
                    <a:pt x="462" y="79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4" y="81"/>
                  </a:lnTo>
                  <a:lnTo>
                    <a:pt x="463" y="82"/>
                  </a:lnTo>
                  <a:lnTo>
                    <a:pt x="462" y="83"/>
                  </a:lnTo>
                  <a:lnTo>
                    <a:pt x="460" y="83"/>
                  </a:lnTo>
                  <a:lnTo>
                    <a:pt x="459" y="83"/>
                  </a:lnTo>
                  <a:lnTo>
                    <a:pt x="458" y="83"/>
                  </a:lnTo>
                  <a:lnTo>
                    <a:pt x="457" y="82"/>
                  </a:lnTo>
                  <a:lnTo>
                    <a:pt x="456" y="82"/>
                  </a:lnTo>
                  <a:lnTo>
                    <a:pt x="450" y="83"/>
                  </a:lnTo>
                  <a:lnTo>
                    <a:pt x="449" y="83"/>
                  </a:lnTo>
                  <a:lnTo>
                    <a:pt x="448" y="83"/>
                  </a:lnTo>
                  <a:lnTo>
                    <a:pt x="447" y="82"/>
                  </a:lnTo>
                  <a:lnTo>
                    <a:pt x="446" y="82"/>
                  </a:lnTo>
                  <a:lnTo>
                    <a:pt x="445" y="82"/>
                  </a:lnTo>
                  <a:lnTo>
                    <a:pt x="444" y="81"/>
                  </a:lnTo>
                  <a:lnTo>
                    <a:pt x="442" y="80"/>
                  </a:lnTo>
                  <a:lnTo>
                    <a:pt x="441" y="80"/>
                  </a:lnTo>
                  <a:lnTo>
                    <a:pt x="433" y="82"/>
                  </a:lnTo>
                  <a:lnTo>
                    <a:pt x="430" y="82"/>
                  </a:lnTo>
                  <a:lnTo>
                    <a:pt x="429" y="83"/>
                  </a:lnTo>
                  <a:lnTo>
                    <a:pt x="426" y="85"/>
                  </a:lnTo>
                  <a:lnTo>
                    <a:pt x="426" y="86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3" y="86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19" y="88"/>
                  </a:lnTo>
                  <a:lnTo>
                    <a:pt x="418" y="89"/>
                  </a:lnTo>
                  <a:lnTo>
                    <a:pt x="418" y="90"/>
                  </a:lnTo>
                  <a:lnTo>
                    <a:pt x="418" y="91"/>
                  </a:lnTo>
                  <a:lnTo>
                    <a:pt x="417" y="91"/>
                  </a:lnTo>
                  <a:lnTo>
                    <a:pt x="416" y="91"/>
                  </a:lnTo>
                  <a:lnTo>
                    <a:pt x="416" y="92"/>
                  </a:lnTo>
                  <a:lnTo>
                    <a:pt x="414" y="94"/>
                  </a:lnTo>
                  <a:lnTo>
                    <a:pt x="408" y="98"/>
                  </a:lnTo>
                  <a:lnTo>
                    <a:pt x="407" y="100"/>
                  </a:lnTo>
                  <a:lnTo>
                    <a:pt x="406" y="101"/>
                  </a:lnTo>
                  <a:lnTo>
                    <a:pt x="406" y="102"/>
                  </a:lnTo>
                  <a:lnTo>
                    <a:pt x="406" y="102"/>
                  </a:lnTo>
                  <a:lnTo>
                    <a:pt x="405" y="103"/>
                  </a:lnTo>
                  <a:lnTo>
                    <a:pt x="405" y="104"/>
                  </a:lnTo>
                  <a:lnTo>
                    <a:pt x="406" y="104"/>
                  </a:lnTo>
                  <a:lnTo>
                    <a:pt x="406" y="105"/>
                  </a:lnTo>
                  <a:lnTo>
                    <a:pt x="406" y="106"/>
                  </a:lnTo>
                  <a:lnTo>
                    <a:pt x="406" y="107"/>
                  </a:lnTo>
                  <a:lnTo>
                    <a:pt x="405" y="109"/>
                  </a:lnTo>
                  <a:lnTo>
                    <a:pt x="405" y="110"/>
                  </a:lnTo>
                  <a:lnTo>
                    <a:pt x="404" y="111"/>
                  </a:lnTo>
                  <a:lnTo>
                    <a:pt x="403" y="111"/>
                  </a:lnTo>
                  <a:lnTo>
                    <a:pt x="402" y="112"/>
                  </a:lnTo>
                  <a:lnTo>
                    <a:pt x="401" y="112"/>
                  </a:lnTo>
                  <a:lnTo>
                    <a:pt x="401" y="113"/>
                  </a:lnTo>
                  <a:lnTo>
                    <a:pt x="400" y="113"/>
                  </a:lnTo>
                  <a:lnTo>
                    <a:pt x="397" y="113"/>
                  </a:lnTo>
                  <a:lnTo>
                    <a:pt x="396" y="113"/>
                  </a:lnTo>
                  <a:lnTo>
                    <a:pt x="390" y="117"/>
                  </a:lnTo>
                  <a:lnTo>
                    <a:pt x="388" y="118"/>
                  </a:lnTo>
                  <a:lnTo>
                    <a:pt x="387" y="118"/>
                  </a:lnTo>
                  <a:lnTo>
                    <a:pt x="386" y="118"/>
                  </a:lnTo>
                  <a:lnTo>
                    <a:pt x="385" y="118"/>
                  </a:lnTo>
                  <a:lnTo>
                    <a:pt x="384" y="118"/>
                  </a:lnTo>
                  <a:lnTo>
                    <a:pt x="384" y="119"/>
                  </a:lnTo>
                  <a:lnTo>
                    <a:pt x="383" y="119"/>
                  </a:lnTo>
                  <a:lnTo>
                    <a:pt x="373" y="118"/>
                  </a:lnTo>
                  <a:lnTo>
                    <a:pt x="373" y="122"/>
                  </a:lnTo>
                  <a:lnTo>
                    <a:pt x="373" y="123"/>
                  </a:lnTo>
                  <a:lnTo>
                    <a:pt x="375" y="125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7" y="133"/>
                  </a:lnTo>
                  <a:lnTo>
                    <a:pt x="376" y="135"/>
                  </a:lnTo>
                  <a:lnTo>
                    <a:pt x="375" y="135"/>
                  </a:lnTo>
                  <a:lnTo>
                    <a:pt x="376" y="136"/>
                  </a:lnTo>
                  <a:lnTo>
                    <a:pt x="377" y="136"/>
                  </a:lnTo>
                  <a:lnTo>
                    <a:pt x="377" y="137"/>
                  </a:lnTo>
                  <a:lnTo>
                    <a:pt x="377" y="142"/>
                  </a:lnTo>
                  <a:lnTo>
                    <a:pt x="377" y="143"/>
                  </a:lnTo>
                  <a:lnTo>
                    <a:pt x="376" y="143"/>
                  </a:lnTo>
                  <a:lnTo>
                    <a:pt x="372" y="145"/>
                  </a:lnTo>
                  <a:lnTo>
                    <a:pt x="371" y="144"/>
                  </a:lnTo>
                  <a:lnTo>
                    <a:pt x="370" y="144"/>
                  </a:lnTo>
                  <a:lnTo>
                    <a:pt x="365" y="143"/>
                  </a:lnTo>
                  <a:lnTo>
                    <a:pt x="363" y="143"/>
                  </a:lnTo>
                  <a:lnTo>
                    <a:pt x="362" y="141"/>
                  </a:lnTo>
                  <a:lnTo>
                    <a:pt x="361" y="141"/>
                  </a:lnTo>
                  <a:lnTo>
                    <a:pt x="361" y="140"/>
                  </a:lnTo>
                  <a:lnTo>
                    <a:pt x="363" y="140"/>
                  </a:lnTo>
                  <a:lnTo>
                    <a:pt x="365" y="140"/>
                  </a:lnTo>
                  <a:lnTo>
                    <a:pt x="366" y="140"/>
                  </a:lnTo>
                  <a:lnTo>
                    <a:pt x="367" y="140"/>
                  </a:lnTo>
                  <a:lnTo>
                    <a:pt x="367" y="140"/>
                  </a:lnTo>
                  <a:lnTo>
                    <a:pt x="368" y="140"/>
                  </a:lnTo>
                  <a:lnTo>
                    <a:pt x="369" y="140"/>
                  </a:lnTo>
                  <a:lnTo>
                    <a:pt x="371" y="139"/>
                  </a:lnTo>
                  <a:lnTo>
                    <a:pt x="374" y="139"/>
                  </a:lnTo>
                  <a:lnTo>
                    <a:pt x="376" y="138"/>
                  </a:lnTo>
                  <a:lnTo>
                    <a:pt x="376" y="137"/>
                  </a:lnTo>
                  <a:lnTo>
                    <a:pt x="375" y="138"/>
                  </a:lnTo>
                  <a:lnTo>
                    <a:pt x="372" y="138"/>
                  </a:lnTo>
                  <a:lnTo>
                    <a:pt x="357" y="139"/>
                  </a:lnTo>
                  <a:lnTo>
                    <a:pt x="355" y="140"/>
                  </a:lnTo>
                  <a:lnTo>
                    <a:pt x="342" y="143"/>
                  </a:lnTo>
                  <a:lnTo>
                    <a:pt x="337" y="145"/>
                  </a:lnTo>
                  <a:lnTo>
                    <a:pt x="330" y="146"/>
                  </a:lnTo>
                  <a:lnTo>
                    <a:pt x="324" y="147"/>
                  </a:lnTo>
                  <a:lnTo>
                    <a:pt x="317" y="149"/>
                  </a:lnTo>
                  <a:lnTo>
                    <a:pt x="310" y="150"/>
                  </a:lnTo>
                  <a:lnTo>
                    <a:pt x="304" y="153"/>
                  </a:lnTo>
                  <a:lnTo>
                    <a:pt x="297" y="154"/>
                  </a:lnTo>
                  <a:lnTo>
                    <a:pt x="290" y="152"/>
                  </a:lnTo>
                  <a:lnTo>
                    <a:pt x="283" y="150"/>
                  </a:lnTo>
                  <a:lnTo>
                    <a:pt x="276" y="148"/>
                  </a:lnTo>
                  <a:lnTo>
                    <a:pt x="266" y="146"/>
                  </a:lnTo>
                  <a:lnTo>
                    <a:pt x="263" y="145"/>
                  </a:lnTo>
                  <a:lnTo>
                    <a:pt x="257" y="142"/>
                  </a:lnTo>
                  <a:lnTo>
                    <a:pt x="252" y="138"/>
                  </a:lnTo>
                  <a:lnTo>
                    <a:pt x="251" y="137"/>
                  </a:lnTo>
                  <a:lnTo>
                    <a:pt x="250" y="137"/>
                  </a:lnTo>
                  <a:lnTo>
                    <a:pt x="249" y="136"/>
                  </a:lnTo>
                  <a:lnTo>
                    <a:pt x="245" y="133"/>
                  </a:lnTo>
                  <a:lnTo>
                    <a:pt x="244" y="133"/>
                  </a:lnTo>
                  <a:lnTo>
                    <a:pt x="243" y="132"/>
                  </a:lnTo>
                  <a:lnTo>
                    <a:pt x="241" y="130"/>
                  </a:lnTo>
                  <a:lnTo>
                    <a:pt x="239" y="128"/>
                  </a:lnTo>
                  <a:lnTo>
                    <a:pt x="237" y="127"/>
                  </a:lnTo>
                  <a:lnTo>
                    <a:pt x="236" y="125"/>
                  </a:lnTo>
                  <a:lnTo>
                    <a:pt x="235" y="123"/>
                  </a:lnTo>
                  <a:lnTo>
                    <a:pt x="234" y="122"/>
                  </a:lnTo>
                  <a:lnTo>
                    <a:pt x="234" y="121"/>
                  </a:lnTo>
                  <a:lnTo>
                    <a:pt x="233" y="120"/>
                  </a:lnTo>
                  <a:lnTo>
                    <a:pt x="233" y="119"/>
                  </a:lnTo>
                  <a:lnTo>
                    <a:pt x="233" y="117"/>
                  </a:lnTo>
                  <a:lnTo>
                    <a:pt x="232" y="116"/>
                  </a:lnTo>
                  <a:lnTo>
                    <a:pt x="231" y="115"/>
                  </a:lnTo>
                  <a:lnTo>
                    <a:pt x="226" y="114"/>
                  </a:lnTo>
                  <a:lnTo>
                    <a:pt x="222" y="112"/>
                  </a:lnTo>
                  <a:lnTo>
                    <a:pt x="223" y="112"/>
                  </a:lnTo>
                  <a:lnTo>
                    <a:pt x="224" y="112"/>
                  </a:lnTo>
                  <a:lnTo>
                    <a:pt x="222" y="111"/>
                  </a:lnTo>
                  <a:lnTo>
                    <a:pt x="222" y="111"/>
                  </a:lnTo>
                  <a:lnTo>
                    <a:pt x="220" y="112"/>
                  </a:lnTo>
                  <a:lnTo>
                    <a:pt x="219" y="112"/>
                  </a:lnTo>
                  <a:lnTo>
                    <a:pt x="205" y="111"/>
                  </a:lnTo>
                  <a:lnTo>
                    <a:pt x="202" y="110"/>
                  </a:lnTo>
                  <a:lnTo>
                    <a:pt x="195" y="106"/>
                  </a:lnTo>
                  <a:lnTo>
                    <a:pt x="192" y="104"/>
                  </a:lnTo>
                  <a:lnTo>
                    <a:pt x="189" y="102"/>
                  </a:lnTo>
                  <a:lnTo>
                    <a:pt x="188" y="100"/>
                  </a:lnTo>
                  <a:lnTo>
                    <a:pt x="188" y="97"/>
                  </a:lnTo>
                  <a:lnTo>
                    <a:pt x="188" y="95"/>
                  </a:lnTo>
                  <a:lnTo>
                    <a:pt x="188" y="94"/>
                  </a:lnTo>
                  <a:lnTo>
                    <a:pt x="186" y="92"/>
                  </a:lnTo>
                  <a:lnTo>
                    <a:pt x="186" y="91"/>
                  </a:lnTo>
                  <a:lnTo>
                    <a:pt x="186" y="90"/>
                  </a:lnTo>
                  <a:lnTo>
                    <a:pt x="186" y="89"/>
                  </a:lnTo>
                  <a:lnTo>
                    <a:pt x="186" y="88"/>
                  </a:lnTo>
                  <a:lnTo>
                    <a:pt x="184" y="82"/>
                  </a:lnTo>
                  <a:lnTo>
                    <a:pt x="184" y="77"/>
                  </a:lnTo>
                  <a:lnTo>
                    <a:pt x="183" y="76"/>
                  </a:lnTo>
                  <a:lnTo>
                    <a:pt x="183" y="73"/>
                  </a:lnTo>
                  <a:lnTo>
                    <a:pt x="183" y="71"/>
                  </a:lnTo>
                  <a:lnTo>
                    <a:pt x="183" y="70"/>
                  </a:lnTo>
                  <a:lnTo>
                    <a:pt x="183" y="66"/>
                  </a:lnTo>
                  <a:lnTo>
                    <a:pt x="180" y="65"/>
                  </a:lnTo>
                  <a:lnTo>
                    <a:pt x="180" y="65"/>
                  </a:lnTo>
                  <a:lnTo>
                    <a:pt x="179" y="66"/>
                  </a:lnTo>
                  <a:lnTo>
                    <a:pt x="178" y="67"/>
                  </a:lnTo>
                  <a:lnTo>
                    <a:pt x="177" y="67"/>
                  </a:lnTo>
                  <a:lnTo>
                    <a:pt x="176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2" y="68"/>
                  </a:lnTo>
                  <a:lnTo>
                    <a:pt x="171" y="67"/>
                  </a:lnTo>
                  <a:lnTo>
                    <a:pt x="171" y="65"/>
                  </a:lnTo>
                  <a:lnTo>
                    <a:pt x="170" y="64"/>
                  </a:lnTo>
                  <a:lnTo>
                    <a:pt x="169" y="62"/>
                  </a:lnTo>
                  <a:lnTo>
                    <a:pt x="168" y="62"/>
                  </a:lnTo>
                  <a:lnTo>
                    <a:pt x="168" y="61"/>
                  </a:lnTo>
                  <a:lnTo>
                    <a:pt x="167" y="60"/>
                  </a:lnTo>
                  <a:lnTo>
                    <a:pt x="167" y="60"/>
                  </a:lnTo>
                  <a:lnTo>
                    <a:pt x="167" y="59"/>
                  </a:lnTo>
                  <a:lnTo>
                    <a:pt x="166" y="59"/>
                  </a:lnTo>
                  <a:lnTo>
                    <a:pt x="166" y="58"/>
                  </a:lnTo>
                  <a:lnTo>
                    <a:pt x="165" y="58"/>
                  </a:lnTo>
                  <a:lnTo>
                    <a:pt x="163" y="59"/>
                  </a:lnTo>
                  <a:lnTo>
                    <a:pt x="162" y="59"/>
                  </a:lnTo>
                  <a:lnTo>
                    <a:pt x="161" y="58"/>
                  </a:lnTo>
                  <a:lnTo>
                    <a:pt x="161" y="57"/>
                  </a:lnTo>
                  <a:lnTo>
                    <a:pt x="159" y="55"/>
                  </a:lnTo>
                  <a:lnTo>
                    <a:pt x="159" y="54"/>
                  </a:lnTo>
                  <a:lnTo>
                    <a:pt x="159" y="53"/>
                  </a:lnTo>
                  <a:lnTo>
                    <a:pt x="159" y="52"/>
                  </a:lnTo>
                  <a:lnTo>
                    <a:pt x="158" y="52"/>
                  </a:lnTo>
                  <a:lnTo>
                    <a:pt x="158" y="51"/>
                  </a:lnTo>
                  <a:lnTo>
                    <a:pt x="153" y="49"/>
                  </a:lnTo>
                  <a:lnTo>
                    <a:pt x="150" y="47"/>
                  </a:lnTo>
                  <a:lnTo>
                    <a:pt x="149" y="45"/>
                  </a:lnTo>
                  <a:lnTo>
                    <a:pt x="149" y="43"/>
                  </a:lnTo>
                  <a:lnTo>
                    <a:pt x="150" y="43"/>
                  </a:lnTo>
                  <a:lnTo>
                    <a:pt x="152" y="42"/>
                  </a:lnTo>
                  <a:lnTo>
                    <a:pt x="152" y="41"/>
                  </a:lnTo>
                  <a:lnTo>
                    <a:pt x="159" y="39"/>
                  </a:lnTo>
                  <a:lnTo>
                    <a:pt x="161" y="38"/>
                  </a:lnTo>
                  <a:lnTo>
                    <a:pt x="162" y="38"/>
                  </a:lnTo>
                  <a:lnTo>
                    <a:pt x="162" y="37"/>
                  </a:lnTo>
                  <a:lnTo>
                    <a:pt x="162" y="37"/>
                  </a:lnTo>
                  <a:lnTo>
                    <a:pt x="162" y="36"/>
                  </a:lnTo>
                  <a:lnTo>
                    <a:pt x="161" y="34"/>
                  </a:lnTo>
                  <a:lnTo>
                    <a:pt x="160" y="33"/>
                  </a:lnTo>
                  <a:lnTo>
                    <a:pt x="157" y="32"/>
                  </a:lnTo>
                  <a:lnTo>
                    <a:pt x="155" y="30"/>
                  </a:lnTo>
                  <a:lnTo>
                    <a:pt x="154" y="28"/>
                  </a:lnTo>
                  <a:lnTo>
                    <a:pt x="154" y="27"/>
                  </a:lnTo>
                  <a:lnTo>
                    <a:pt x="154" y="26"/>
                  </a:lnTo>
                  <a:lnTo>
                    <a:pt x="154" y="24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60" y="22"/>
                  </a:lnTo>
                  <a:lnTo>
                    <a:pt x="162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1" y="17"/>
                  </a:lnTo>
                  <a:lnTo>
                    <a:pt x="158" y="15"/>
                  </a:lnTo>
                  <a:lnTo>
                    <a:pt x="152" y="7"/>
                  </a:lnTo>
                  <a:lnTo>
                    <a:pt x="149" y="5"/>
                  </a:lnTo>
                  <a:lnTo>
                    <a:pt x="148" y="4"/>
                  </a:lnTo>
                  <a:lnTo>
                    <a:pt x="147" y="5"/>
                  </a:lnTo>
                  <a:lnTo>
                    <a:pt x="146" y="5"/>
                  </a:lnTo>
                  <a:lnTo>
                    <a:pt x="145" y="5"/>
                  </a:lnTo>
                  <a:lnTo>
                    <a:pt x="144" y="5"/>
                  </a:lnTo>
                  <a:lnTo>
                    <a:pt x="143" y="6"/>
                  </a:lnTo>
                  <a:lnTo>
                    <a:pt x="142" y="7"/>
                  </a:lnTo>
                  <a:lnTo>
                    <a:pt x="140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3" y="13"/>
                  </a:lnTo>
                  <a:lnTo>
                    <a:pt x="133" y="14"/>
                  </a:lnTo>
                  <a:lnTo>
                    <a:pt x="132" y="14"/>
                  </a:lnTo>
                  <a:lnTo>
                    <a:pt x="129" y="15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8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22" y="21"/>
                  </a:lnTo>
                  <a:lnTo>
                    <a:pt x="118" y="22"/>
                  </a:lnTo>
                  <a:lnTo>
                    <a:pt x="116" y="24"/>
                  </a:lnTo>
                  <a:lnTo>
                    <a:pt x="116" y="25"/>
                  </a:lnTo>
                  <a:lnTo>
                    <a:pt x="114" y="26"/>
                  </a:lnTo>
                  <a:lnTo>
                    <a:pt x="113" y="28"/>
                  </a:lnTo>
                  <a:lnTo>
                    <a:pt x="113" y="29"/>
                  </a:lnTo>
                  <a:lnTo>
                    <a:pt x="112" y="29"/>
                  </a:lnTo>
                  <a:lnTo>
                    <a:pt x="111" y="31"/>
                  </a:lnTo>
                  <a:lnTo>
                    <a:pt x="110" y="31"/>
                  </a:lnTo>
                  <a:lnTo>
                    <a:pt x="108" y="30"/>
                  </a:lnTo>
                  <a:lnTo>
                    <a:pt x="107" y="31"/>
                  </a:lnTo>
                  <a:lnTo>
                    <a:pt x="106" y="31"/>
                  </a:lnTo>
                  <a:lnTo>
                    <a:pt x="106" y="32"/>
                  </a:lnTo>
                  <a:lnTo>
                    <a:pt x="105" y="3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3" y="34"/>
                  </a:lnTo>
                  <a:lnTo>
                    <a:pt x="103" y="35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00" y="38"/>
                  </a:lnTo>
                  <a:lnTo>
                    <a:pt x="99" y="39"/>
                  </a:lnTo>
                  <a:lnTo>
                    <a:pt x="98" y="42"/>
                  </a:lnTo>
                  <a:lnTo>
                    <a:pt x="97" y="43"/>
                  </a:lnTo>
                  <a:lnTo>
                    <a:pt x="96" y="43"/>
                  </a:lnTo>
                  <a:lnTo>
                    <a:pt x="95" y="43"/>
                  </a:lnTo>
                  <a:lnTo>
                    <a:pt x="95" y="44"/>
                  </a:lnTo>
                  <a:lnTo>
                    <a:pt x="94" y="43"/>
                  </a:lnTo>
                  <a:lnTo>
                    <a:pt x="89" y="42"/>
                  </a:lnTo>
                  <a:lnTo>
                    <a:pt x="88" y="42"/>
                  </a:lnTo>
                  <a:lnTo>
                    <a:pt x="87" y="43"/>
                  </a:lnTo>
                  <a:lnTo>
                    <a:pt x="86" y="43"/>
                  </a:lnTo>
                  <a:lnTo>
                    <a:pt x="85" y="43"/>
                  </a:lnTo>
                  <a:lnTo>
                    <a:pt x="83" y="44"/>
                  </a:lnTo>
                  <a:lnTo>
                    <a:pt x="82" y="44"/>
                  </a:lnTo>
                  <a:lnTo>
                    <a:pt x="80" y="45"/>
                  </a:lnTo>
                  <a:lnTo>
                    <a:pt x="79" y="45"/>
                  </a:lnTo>
                  <a:lnTo>
                    <a:pt x="78" y="44"/>
                  </a:lnTo>
                  <a:lnTo>
                    <a:pt x="75" y="43"/>
                  </a:lnTo>
                  <a:lnTo>
                    <a:pt x="67" y="42"/>
                  </a:lnTo>
                  <a:lnTo>
                    <a:pt x="66" y="41"/>
                  </a:lnTo>
                  <a:lnTo>
                    <a:pt x="64" y="41"/>
                  </a:lnTo>
                  <a:lnTo>
                    <a:pt x="61" y="41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7" y="40"/>
                  </a:lnTo>
                  <a:lnTo>
                    <a:pt x="57" y="39"/>
                  </a:lnTo>
                  <a:lnTo>
                    <a:pt x="56" y="39"/>
                  </a:lnTo>
                  <a:lnTo>
                    <a:pt x="55" y="39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2" y="35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1" y="33"/>
                  </a:lnTo>
                  <a:lnTo>
                    <a:pt x="50" y="32"/>
                  </a:lnTo>
                  <a:lnTo>
                    <a:pt x="51" y="31"/>
                  </a:lnTo>
                  <a:lnTo>
                    <a:pt x="50" y="31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4" y="28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2" y="25"/>
                  </a:lnTo>
                  <a:lnTo>
                    <a:pt x="41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8" y="18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5" y="31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6" y="34"/>
                  </a:lnTo>
                  <a:lnTo>
                    <a:pt x="6" y="35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6" y="42"/>
                  </a:lnTo>
                  <a:lnTo>
                    <a:pt x="6" y="43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8" y="45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10" y="68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6" y="69"/>
                  </a:lnTo>
                  <a:lnTo>
                    <a:pt x="17" y="69"/>
                  </a:lnTo>
                  <a:lnTo>
                    <a:pt x="17" y="70"/>
                  </a:lnTo>
                  <a:lnTo>
                    <a:pt x="17" y="71"/>
                  </a:lnTo>
                  <a:lnTo>
                    <a:pt x="16" y="72"/>
                  </a:lnTo>
                  <a:lnTo>
                    <a:pt x="15" y="74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4" y="78"/>
                  </a:lnTo>
                  <a:lnTo>
                    <a:pt x="13" y="79"/>
                  </a:lnTo>
                  <a:lnTo>
                    <a:pt x="13" y="80"/>
                  </a:lnTo>
                  <a:lnTo>
                    <a:pt x="12" y="80"/>
                  </a:lnTo>
                  <a:lnTo>
                    <a:pt x="12" y="81"/>
                  </a:lnTo>
                  <a:lnTo>
                    <a:pt x="12" y="82"/>
                  </a:lnTo>
                  <a:lnTo>
                    <a:pt x="11" y="82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9" y="86"/>
                  </a:lnTo>
                  <a:lnTo>
                    <a:pt x="8" y="87"/>
                  </a:lnTo>
                  <a:lnTo>
                    <a:pt x="8" y="88"/>
                  </a:lnTo>
                  <a:lnTo>
                    <a:pt x="8" y="89"/>
                  </a:lnTo>
                  <a:lnTo>
                    <a:pt x="8" y="90"/>
                  </a:lnTo>
                  <a:lnTo>
                    <a:pt x="8" y="91"/>
                  </a:lnTo>
                  <a:lnTo>
                    <a:pt x="7" y="91"/>
                  </a:lnTo>
                  <a:lnTo>
                    <a:pt x="7" y="92"/>
                  </a:lnTo>
                  <a:lnTo>
                    <a:pt x="8" y="93"/>
                  </a:lnTo>
                  <a:lnTo>
                    <a:pt x="9" y="93"/>
                  </a:lnTo>
                  <a:lnTo>
                    <a:pt x="11" y="93"/>
                  </a:lnTo>
                  <a:lnTo>
                    <a:pt x="12" y="93"/>
                  </a:lnTo>
                  <a:lnTo>
                    <a:pt x="13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5" y="95"/>
                  </a:lnTo>
                  <a:lnTo>
                    <a:pt x="15" y="96"/>
                  </a:lnTo>
                  <a:lnTo>
                    <a:pt x="16" y="96"/>
                  </a:lnTo>
                  <a:lnTo>
                    <a:pt x="16" y="97"/>
                  </a:lnTo>
                  <a:lnTo>
                    <a:pt x="16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7" y="97"/>
                  </a:lnTo>
                  <a:lnTo>
                    <a:pt x="18" y="97"/>
                  </a:lnTo>
                  <a:lnTo>
                    <a:pt x="19" y="98"/>
                  </a:lnTo>
                  <a:lnTo>
                    <a:pt x="20" y="99"/>
                  </a:lnTo>
                  <a:lnTo>
                    <a:pt x="21" y="101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20" y="102"/>
                  </a:lnTo>
                  <a:lnTo>
                    <a:pt x="19" y="103"/>
                  </a:lnTo>
                  <a:lnTo>
                    <a:pt x="19" y="103"/>
                  </a:lnTo>
                  <a:lnTo>
                    <a:pt x="20" y="104"/>
                  </a:lnTo>
                  <a:lnTo>
                    <a:pt x="21" y="105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20" y="109"/>
                  </a:lnTo>
                  <a:lnTo>
                    <a:pt x="20" y="110"/>
                  </a:lnTo>
                  <a:lnTo>
                    <a:pt x="21" y="111"/>
                  </a:lnTo>
                  <a:lnTo>
                    <a:pt x="21" y="111"/>
                  </a:lnTo>
                  <a:lnTo>
                    <a:pt x="20" y="113"/>
                  </a:lnTo>
                  <a:lnTo>
                    <a:pt x="20" y="114"/>
                  </a:lnTo>
                  <a:lnTo>
                    <a:pt x="21" y="114"/>
                  </a:lnTo>
                  <a:lnTo>
                    <a:pt x="23" y="114"/>
                  </a:lnTo>
                  <a:lnTo>
                    <a:pt x="23" y="115"/>
                  </a:lnTo>
                  <a:lnTo>
                    <a:pt x="24" y="116"/>
                  </a:lnTo>
                  <a:lnTo>
                    <a:pt x="24" y="117"/>
                  </a:lnTo>
                  <a:lnTo>
                    <a:pt x="26" y="116"/>
                  </a:lnTo>
                  <a:lnTo>
                    <a:pt x="26" y="117"/>
                  </a:lnTo>
                  <a:lnTo>
                    <a:pt x="27" y="118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29" y="122"/>
                  </a:lnTo>
                  <a:lnTo>
                    <a:pt x="29" y="123"/>
                  </a:lnTo>
                  <a:lnTo>
                    <a:pt x="28" y="123"/>
                  </a:lnTo>
                  <a:lnTo>
                    <a:pt x="27" y="123"/>
                  </a:lnTo>
                  <a:lnTo>
                    <a:pt x="27" y="125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8" y="127"/>
                  </a:lnTo>
                  <a:lnTo>
                    <a:pt x="27" y="128"/>
                  </a:lnTo>
                  <a:lnTo>
                    <a:pt x="27" y="129"/>
                  </a:lnTo>
                  <a:lnTo>
                    <a:pt x="28" y="130"/>
                  </a:lnTo>
                  <a:lnTo>
                    <a:pt x="29" y="130"/>
                  </a:lnTo>
                  <a:lnTo>
                    <a:pt x="29" y="131"/>
                  </a:lnTo>
                  <a:lnTo>
                    <a:pt x="29" y="132"/>
                  </a:lnTo>
                  <a:lnTo>
                    <a:pt x="30" y="132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3" y="133"/>
                  </a:lnTo>
                  <a:lnTo>
                    <a:pt x="33" y="134"/>
                  </a:lnTo>
                  <a:lnTo>
                    <a:pt x="33" y="135"/>
                  </a:lnTo>
                  <a:lnTo>
                    <a:pt x="32" y="136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2" y="140"/>
                  </a:lnTo>
                  <a:lnTo>
                    <a:pt x="31" y="142"/>
                  </a:lnTo>
                  <a:lnTo>
                    <a:pt x="30" y="144"/>
                  </a:lnTo>
                  <a:lnTo>
                    <a:pt x="31" y="145"/>
                  </a:lnTo>
                  <a:lnTo>
                    <a:pt x="32" y="145"/>
                  </a:lnTo>
                  <a:lnTo>
                    <a:pt x="33" y="145"/>
                  </a:lnTo>
                  <a:lnTo>
                    <a:pt x="34" y="145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36" y="145"/>
                  </a:lnTo>
                  <a:lnTo>
                    <a:pt x="37" y="145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9"/>
                  </a:lnTo>
                  <a:lnTo>
                    <a:pt x="38" y="150"/>
                  </a:lnTo>
                  <a:lnTo>
                    <a:pt x="38" y="152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5"/>
                  </a:lnTo>
                  <a:lnTo>
                    <a:pt x="37" y="155"/>
                  </a:lnTo>
                  <a:lnTo>
                    <a:pt x="37" y="156"/>
                  </a:lnTo>
                  <a:lnTo>
                    <a:pt x="37" y="157"/>
                  </a:lnTo>
                  <a:lnTo>
                    <a:pt x="38" y="157"/>
                  </a:lnTo>
                  <a:lnTo>
                    <a:pt x="38" y="158"/>
                  </a:lnTo>
                  <a:lnTo>
                    <a:pt x="38" y="159"/>
                  </a:lnTo>
                  <a:lnTo>
                    <a:pt x="39" y="160"/>
                  </a:lnTo>
                  <a:lnTo>
                    <a:pt x="39" y="161"/>
                  </a:lnTo>
                  <a:lnTo>
                    <a:pt x="39" y="162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2" y="162"/>
                  </a:lnTo>
                  <a:lnTo>
                    <a:pt x="44" y="162"/>
                  </a:lnTo>
                  <a:lnTo>
                    <a:pt x="45" y="162"/>
                  </a:lnTo>
                  <a:lnTo>
                    <a:pt x="46" y="162"/>
                  </a:lnTo>
                  <a:lnTo>
                    <a:pt x="46" y="163"/>
                  </a:lnTo>
                  <a:lnTo>
                    <a:pt x="46" y="165"/>
                  </a:lnTo>
                  <a:lnTo>
                    <a:pt x="46" y="166"/>
                  </a:lnTo>
                  <a:lnTo>
                    <a:pt x="47" y="167"/>
                  </a:lnTo>
                  <a:lnTo>
                    <a:pt x="48" y="168"/>
                  </a:lnTo>
                  <a:lnTo>
                    <a:pt x="46" y="169"/>
                  </a:lnTo>
                  <a:lnTo>
                    <a:pt x="47" y="169"/>
                  </a:lnTo>
                  <a:lnTo>
                    <a:pt x="48" y="170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8" y="173"/>
                  </a:lnTo>
                  <a:lnTo>
                    <a:pt x="48" y="174"/>
                  </a:lnTo>
                  <a:lnTo>
                    <a:pt x="50" y="176"/>
                  </a:lnTo>
                  <a:lnTo>
                    <a:pt x="50" y="177"/>
                  </a:lnTo>
                  <a:lnTo>
                    <a:pt x="50" y="178"/>
                  </a:lnTo>
                  <a:lnTo>
                    <a:pt x="50" y="179"/>
                  </a:lnTo>
                  <a:lnTo>
                    <a:pt x="49" y="179"/>
                  </a:lnTo>
                  <a:lnTo>
                    <a:pt x="49" y="180"/>
                  </a:lnTo>
                  <a:lnTo>
                    <a:pt x="49" y="181"/>
                  </a:lnTo>
                  <a:lnTo>
                    <a:pt x="50" y="182"/>
                  </a:lnTo>
                  <a:lnTo>
                    <a:pt x="51" y="182"/>
                  </a:lnTo>
                  <a:lnTo>
                    <a:pt x="52" y="182"/>
                  </a:lnTo>
                  <a:lnTo>
                    <a:pt x="52" y="181"/>
                  </a:lnTo>
                  <a:lnTo>
                    <a:pt x="53" y="181"/>
                  </a:lnTo>
                  <a:lnTo>
                    <a:pt x="54" y="180"/>
                  </a:lnTo>
                  <a:lnTo>
                    <a:pt x="55" y="180"/>
                  </a:lnTo>
                  <a:lnTo>
                    <a:pt x="56" y="181"/>
                  </a:lnTo>
                  <a:lnTo>
                    <a:pt x="58" y="181"/>
                  </a:lnTo>
                  <a:lnTo>
                    <a:pt x="59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1" y="184"/>
                  </a:lnTo>
                  <a:lnTo>
                    <a:pt x="63" y="187"/>
                  </a:lnTo>
                  <a:lnTo>
                    <a:pt x="64" y="188"/>
                  </a:lnTo>
                  <a:lnTo>
                    <a:pt x="64" y="189"/>
                  </a:lnTo>
                  <a:lnTo>
                    <a:pt x="65" y="189"/>
                  </a:lnTo>
                  <a:lnTo>
                    <a:pt x="67" y="189"/>
                  </a:lnTo>
                  <a:lnTo>
                    <a:pt x="68" y="189"/>
                  </a:lnTo>
                  <a:lnTo>
                    <a:pt x="69" y="189"/>
                  </a:lnTo>
                  <a:lnTo>
                    <a:pt x="69" y="189"/>
                  </a:lnTo>
                  <a:lnTo>
                    <a:pt x="70" y="188"/>
                  </a:lnTo>
                  <a:lnTo>
                    <a:pt x="71" y="188"/>
                  </a:lnTo>
                  <a:lnTo>
                    <a:pt x="72" y="188"/>
                  </a:lnTo>
                  <a:lnTo>
                    <a:pt x="75" y="188"/>
                  </a:lnTo>
                  <a:lnTo>
                    <a:pt x="76" y="188"/>
                  </a:lnTo>
                  <a:lnTo>
                    <a:pt x="77" y="188"/>
                  </a:lnTo>
                  <a:lnTo>
                    <a:pt x="78" y="188"/>
                  </a:lnTo>
                  <a:lnTo>
                    <a:pt x="79" y="188"/>
                  </a:lnTo>
                  <a:lnTo>
                    <a:pt x="79" y="188"/>
                  </a:lnTo>
                  <a:lnTo>
                    <a:pt x="80" y="189"/>
                  </a:lnTo>
                  <a:lnTo>
                    <a:pt x="81" y="190"/>
                  </a:lnTo>
                  <a:lnTo>
                    <a:pt x="81" y="190"/>
                  </a:lnTo>
                  <a:lnTo>
                    <a:pt x="83" y="189"/>
                  </a:lnTo>
                  <a:lnTo>
                    <a:pt x="84" y="189"/>
                  </a:lnTo>
                  <a:lnTo>
                    <a:pt x="85" y="188"/>
                  </a:lnTo>
                  <a:lnTo>
                    <a:pt x="86" y="188"/>
                  </a:lnTo>
                  <a:lnTo>
                    <a:pt x="86" y="189"/>
                  </a:lnTo>
                  <a:lnTo>
                    <a:pt x="86" y="190"/>
                  </a:lnTo>
                  <a:lnTo>
                    <a:pt x="86" y="191"/>
                  </a:lnTo>
                  <a:lnTo>
                    <a:pt x="86" y="192"/>
                  </a:lnTo>
                  <a:lnTo>
                    <a:pt x="85" y="193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2" y="194"/>
                  </a:lnTo>
                  <a:lnTo>
                    <a:pt x="81" y="194"/>
                  </a:lnTo>
                  <a:lnTo>
                    <a:pt x="80" y="195"/>
                  </a:lnTo>
                  <a:lnTo>
                    <a:pt x="79" y="196"/>
                  </a:lnTo>
                  <a:lnTo>
                    <a:pt x="77" y="195"/>
                  </a:lnTo>
                  <a:lnTo>
                    <a:pt x="76" y="196"/>
                  </a:lnTo>
                  <a:lnTo>
                    <a:pt x="75" y="196"/>
                  </a:lnTo>
                  <a:lnTo>
                    <a:pt x="75" y="197"/>
                  </a:lnTo>
                  <a:lnTo>
                    <a:pt x="75" y="197"/>
                  </a:lnTo>
                  <a:lnTo>
                    <a:pt x="75" y="198"/>
                  </a:lnTo>
                  <a:lnTo>
                    <a:pt x="75" y="200"/>
                  </a:lnTo>
                  <a:lnTo>
                    <a:pt x="75" y="201"/>
                  </a:lnTo>
                  <a:lnTo>
                    <a:pt x="74" y="201"/>
                  </a:lnTo>
                  <a:lnTo>
                    <a:pt x="73" y="201"/>
                  </a:lnTo>
                  <a:lnTo>
                    <a:pt x="74" y="202"/>
                  </a:lnTo>
                  <a:lnTo>
                    <a:pt x="74" y="203"/>
                  </a:lnTo>
                  <a:lnTo>
                    <a:pt x="74" y="204"/>
                  </a:lnTo>
                  <a:lnTo>
                    <a:pt x="73" y="204"/>
                  </a:lnTo>
                  <a:lnTo>
                    <a:pt x="73" y="205"/>
                  </a:lnTo>
                  <a:lnTo>
                    <a:pt x="74" y="206"/>
                  </a:lnTo>
                  <a:lnTo>
                    <a:pt x="77" y="209"/>
                  </a:lnTo>
                  <a:lnTo>
                    <a:pt x="78" y="211"/>
                  </a:lnTo>
                  <a:lnTo>
                    <a:pt x="79" y="213"/>
                  </a:lnTo>
                  <a:lnTo>
                    <a:pt x="80" y="214"/>
                  </a:lnTo>
                  <a:lnTo>
                    <a:pt x="79" y="214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8" y="215"/>
                  </a:lnTo>
                  <a:lnTo>
                    <a:pt x="78" y="216"/>
                  </a:lnTo>
                  <a:lnTo>
                    <a:pt x="79" y="217"/>
                  </a:lnTo>
                  <a:lnTo>
                    <a:pt x="81" y="217"/>
                  </a:lnTo>
                  <a:lnTo>
                    <a:pt x="81" y="218"/>
                  </a:lnTo>
                  <a:lnTo>
                    <a:pt x="80" y="220"/>
                  </a:lnTo>
                  <a:lnTo>
                    <a:pt x="80" y="222"/>
                  </a:lnTo>
                  <a:lnTo>
                    <a:pt x="81" y="222"/>
                  </a:lnTo>
                  <a:lnTo>
                    <a:pt x="80" y="222"/>
                  </a:lnTo>
                  <a:lnTo>
                    <a:pt x="80" y="223"/>
                  </a:lnTo>
                  <a:lnTo>
                    <a:pt x="79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7" y="224"/>
                  </a:lnTo>
                  <a:lnTo>
                    <a:pt x="76" y="224"/>
                  </a:lnTo>
                  <a:lnTo>
                    <a:pt x="75" y="224"/>
                  </a:lnTo>
                  <a:lnTo>
                    <a:pt x="74" y="224"/>
                  </a:lnTo>
                  <a:lnTo>
                    <a:pt x="73" y="224"/>
                  </a:lnTo>
                  <a:lnTo>
                    <a:pt x="72" y="223"/>
                  </a:lnTo>
                  <a:lnTo>
                    <a:pt x="71" y="223"/>
                  </a:lnTo>
                  <a:lnTo>
                    <a:pt x="71" y="224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9" y="226"/>
                  </a:lnTo>
                  <a:lnTo>
                    <a:pt x="69" y="227"/>
                  </a:lnTo>
                  <a:lnTo>
                    <a:pt x="69" y="228"/>
                  </a:lnTo>
                  <a:lnTo>
                    <a:pt x="69" y="229"/>
                  </a:lnTo>
                  <a:lnTo>
                    <a:pt x="69" y="230"/>
                  </a:lnTo>
                  <a:lnTo>
                    <a:pt x="69" y="231"/>
                  </a:lnTo>
                  <a:lnTo>
                    <a:pt x="69" y="231"/>
                  </a:lnTo>
                  <a:lnTo>
                    <a:pt x="69" y="232"/>
                  </a:lnTo>
                  <a:lnTo>
                    <a:pt x="68" y="231"/>
                  </a:lnTo>
                  <a:lnTo>
                    <a:pt x="67" y="231"/>
                  </a:lnTo>
                  <a:lnTo>
                    <a:pt x="66" y="231"/>
                  </a:lnTo>
                  <a:lnTo>
                    <a:pt x="65" y="231"/>
                  </a:lnTo>
                  <a:lnTo>
                    <a:pt x="65" y="232"/>
                  </a:lnTo>
                  <a:lnTo>
                    <a:pt x="65" y="233"/>
                  </a:lnTo>
                  <a:lnTo>
                    <a:pt x="65" y="234"/>
                  </a:lnTo>
                  <a:lnTo>
                    <a:pt x="64" y="235"/>
                  </a:lnTo>
                  <a:lnTo>
                    <a:pt x="62" y="235"/>
                  </a:lnTo>
                  <a:lnTo>
                    <a:pt x="61" y="236"/>
                  </a:lnTo>
                  <a:lnTo>
                    <a:pt x="61" y="237"/>
                  </a:lnTo>
                  <a:lnTo>
                    <a:pt x="61" y="238"/>
                  </a:lnTo>
                  <a:lnTo>
                    <a:pt x="61" y="239"/>
                  </a:lnTo>
                  <a:lnTo>
                    <a:pt x="61" y="240"/>
                  </a:lnTo>
                  <a:lnTo>
                    <a:pt x="61" y="241"/>
                  </a:lnTo>
                  <a:lnTo>
                    <a:pt x="62" y="242"/>
                  </a:lnTo>
                  <a:lnTo>
                    <a:pt x="62" y="243"/>
                  </a:lnTo>
                  <a:lnTo>
                    <a:pt x="62" y="244"/>
                  </a:lnTo>
                  <a:lnTo>
                    <a:pt x="62" y="245"/>
                  </a:lnTo>
                  <a:lnTo>
                    <a:pt x="63" y="246"/>
                  </a:lnTo>
                  <a:lnTo>
                    <a:pt x="63" y="247"/>
                  </a:lnTo>
                  <a:lnTo>
                    <a:pt x="63" y="248"/>
                  </a:lnTo>
                  <a:lnTo>
                    <a:pt x="63" y="248"/>
                  </a:lnTo>
                  <a:lnTo>
                    <a:pt x="62" y="248"/>
                  </a:lnTo>
                  <a:lnTo>
                    <a:pt x="60" y="248"/>
                  </a:lnTo>
                  <a:lnTo>
                    <a:pt x="59" y="248"/>
                  </a:lnTo>
                  <a:lnTo>
                    <a:pt x="58" y="247"/>
                  </a:lnTo>
                  <a:lnTo>
                    <a:pt x="56" y="246"/>
                  </a:lnTo>
                  <a:lnTo>
                    <a:pt x="56" y="248"/>
                  </a:lnTo>
                  <a:lnTo>
                    <a:pt x="56" y="249"/>
                  </a:lnTo>
                  <a:lnTo>
                    <a:pt x="56" y="251"/>
                  </a:lnTo>
                  <a:lnTo>
                    <a:pt x="55" y="252"/>
                  </a:lnTo>
                  <a:lnTo>
                    <a:pt x="53" y="252"/>
                  </a:lnTo>
                  <a:lnTo>
                    <a:pt x="52" y="252"/>
                  </a:lnTo>
                  <a:lnTo>
                    <a:pt x="54" y="256"/>
                  </a:lnTo>
                  <a:lnTo>
                    <a:pt x="54" y="257"/>
                  </a:lnTo>
                  <a:lnTo>
                    <a:pt x="55" y="257"/>
                  </a:lnTo>
                  <a:lnTo>
                    <a:pt x="56" y="257"/>
                  </a:lnTo>
                  <a:lnTo>
                    <a:pt x="57" y="257"/>
                  </a:lnTo>
                  <a:lnTo>
                    <a:pt x="58" y="257"/>
                  </a:lnTo>
                  <a:lnTo>
                    <a:pt x="59" y="258"/>
                  </a:lnTo>
                  <a:lnTo>
                    <a:pt x="59" y="260"/>
                  </a:lnTo>
                  <a:lnTo>
                    <a:pt x="59" y="261"/>
                  </a:lnTo>
                  <a:lnTo>
                    <a:pt x="58" y="263"/>
                  </a:lnTo>
                  <a:lnTo>
                    <a:pt x="58" y="264"/>
                  </a:lnTo>
                  <a:lnTo>
                    <a:pt x="57" y="265"/>
                  </a:lnTo>
                  <a:lnTo>
                    <a:pt x="57" y="265"/>
                  </a:lnTo>
                  <a:lnTo>
                    <a:pt x="58" y="265"/>
                  </a:lnTo>
                  <a:lnTo>
                    <a:pt x="58" y="266"/>
                  </a:lnTo>
                  <a:lnTo>
                    <a:pt x="58" y="267"/>
                  </a:lnTo>
                  <a:lnTo>
                    <a:pt x="56" y="269"/>
                  </a:lnTo>
                  <a:lnTo>
                    <a:pt x="55" y="269"/>
                  </a:lnTo>
                  <a:lnTo>
                    <a:pt x="54" y="270"/>
                  </a:lnTo>
                  <a:lnTo>
                    <a:pt x="54" y="271"/>
                  </a:lnTo>
                  <a:lnTo>
                    <a:pt x="53" y="273"/>
                  </a:lnTo>
                  <a:lnTo>
                    <a:pt x="53" y="273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5"/>
                  </a:lnTo>
                  <a:lnTo>
                    <a:pt x="53" y="275"/>
                  </a:lnTo>
                  <a:lnTo>
                    <a:pt x="54" y="275"/>
                  </a:lnTo>
                  <a:lnTo>
                    <a:pt x="55" y="275"/>
                  </a:lnTo>
                  <a:lnTo>
                    <a:pt x="59" y="282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0" y="283"/>
                  </a:lnTo>
                  <a:lnTo>
                    <a:pt x="60" y="284"/>
                  </a:lnTo>
                  <a:lnTo>
                    <a:pt x="61" y="285"/>
                  </a:lnTo>
                  <a:lnTo>
                    <a:pt x="61" y="286"/>
                  </a:lnTo>
                  <a:lnTo>
                    <a:pt x="61" y="287"/>
                  </a:lnTo>
                  <a:lnTo>
                    <a:pt x="61" y="288"/>
                  </a:lnTo>
                  <a:lnTo>
                    <a:pt x="62" y="288"/>
                  </a:lnTo>
                  <a:lnTo>
                    <a:pt x="64" y="290"/>
                  </a:lnTo>
                  <a:lnTo>
                    <a:pt x="64" y="290"/>
                  </a:lnTo>
                  <a:lnTo>
                    <a:pt x="64" y="291"/>
                  </a:lnTo>
                  <a:lnTo>
                    <a:pt x="64" y="292"/>
                  </a:lnTo>
                  <a:lnTo>
                    <a:pt x="65" y="292"/>
                  </a:lnTo>
                  <a:lnTo>
                    <a:pt x="66" y="291"/>
                  </a:lnTo>
                  <a:lnTo>
                    <a:pt x="67" y="290"/>
                  </a:lnTo>
                  <a:lnTo>
                    <a:pt x="68" y="290"/>
                  </a:lnTo>
                  <a:lnTo>
                    <a:pt x="69" y="290"/>
                  </a:lnTo>
                  <a:lnTo>
                    <a:pt x="70" y="290"/>
                  </a:lnTo>
                  <a:lnTo>
                    <a:pt x="70" y="291"/>
                  </a:lnTo>
                  <a:lnTo>
                    <a:pt x="71" y="292"/>
                  </a:lnTo>
                  <a:lnTo>
                    <a:pt x="72" y="292"/>
                  </a:lnTo>
                  <a:lnTo>
                    <a:pt x="72" y="294"/>
                  </a:lnTo>
                  <a:lnTo>
                    <a:pt x="71" y="294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1" y="296"/>
                  </a:lnTo>
                  <a:lnTo>
                    <a:pt x="72" y="296"/>
                  </a:lnTo>
                  <a:lnTo>
                    <a:pt x="73" y="296"/>
                  </a:lnTo>
                  <a:lnTo>
                    <a:pt x="73" y="296"/>
                  </a:lnTo>
                  <a:lnTo>
                    <a:pt x="74" y="296"/>
                  </a:lnTo>
                  <a:lnTo>
                    <a:pt x="75" y="298"/>
                  </a:lnTo>
                  <a:lnTo>
                    <a:pt x="76" y="298"/>
                  </a:lnTo>
                  <a:lnTo>
                    <a:pt x="76" y="299"/>
                  </a:lnTo>
                  <a:lnTo>
                    <a:pt x="76" y="300"/>
                  </a:lnTo>
                  <a:lnTo>
                    <a:pt x="77" y="301"/>
                  </a:lnTo>
                  <a:lnTo>
                    <a:pt x="78" y="303"/>
                  </a:lnTo>
                  <a:lnTo>
                    <a:pt x="79" y="305"/>
                  </a:lnTo>
                  <a:lnTo>
                    <a:pt x="80" y="306"/>
                  </a:lnTo>
                  <a:lnTo>
                    <a:pt x="81" y="307"/>
                  </a:lnTo>
                  <a:lnTo>
                    <a:pt x="81" y="307"/>
                  </a:lnTo>
                  <a:lnTo>
                    <a:pt x="81" y="308"/>
                  </a:lnTo>
                  <a:lnTo>
                    <a:pt x="81" y="309"/>
                  </a:lnTo>
                  <a:lnTo>
                    <a:pt x="81" y="309"/>
                  </a:lnTo>
                  <a:lnTo>
                    <a:pt x="81" y="310"/>
                  </a:lnTo>
                  <a:lnTo>
                    <a:pt x="81" y="311"/>
                  </a:lnTo>
                  <a:lnTo>
                    <a:pt x="80" y="313"/>
                  </a:lnTo>
                  <a:lnTo>
                    <a:pt x="79" y="313"/>
                  </a:lnTo>
                  <a:lnTo>
                    <a:pt x="78" y="313"/>
                  </a:lnTo>
                  <a:lnTo>
                    <a:pt x="78" y="313"/>
                  </a:lnTo>
                  <a:lnTo>
                    <a:pt x="77" y="313"/>
                  </a:lnTo>
                  <a:lnTo>
                    <a:pt x="76" y="314"/>
                  </a:lnTo>
                  <a:lnTo>
                    <a:pt x="76" y="315"/>
                  </a:lnTo>
                  <a:lnTo>
                    <a:pt x="77" y="315"/>
                  </a:lnTo>
                  <a:lnTo>
                    <a:pt x="78" y="315"/>
                  </a:lnTo>
                  <a:lnTo>
                    <a:pt x="79" y="316"/>
                  </a:lnTo>
                  <a:lnTo>
                    <a:pt x="79" y="316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8" y="318"/>
                  </a:lnTo>
                  <a:lnTo>
                    <a:pt x="78" y="320"/>
                  </a:lnTo>
                  <a:lnTo>
                    <a:pt x="81" y="320"/>
                  </a:lnTo>
                  <a:lnTo>
                    <a:pt x="85" y="320"/>
                  </a:lnTo>
                  <a:lnTo>
                    <a:pt x="89" y="321"/>
                  </a:lnTo>
                  <a:lnTo>
                    <a:pt x="93" y="323"/>
                  </a:lnTo>
                  <a:lnTo>
                    <a:pt x="94" y="324"/>
                  </a:lnTo>
                  <a:lnTo>
                    <a:pt x="97" y="326"/>
                  </a:lnTo>
                  <a:lnTo>
                    <a:pt x="99" y="327"/>
                  </a:lnTo>
                  <a:lnTo>
                    <a:pt x="102" y="329"/>
                  </a:lnTo>
                  <a:lnTo>
                    <a:pt x="103" y="331"/>
                  </a:lnTo>
                  <a:lnTo>
                    <a:pt x="114" y="341"/>
                  </a:lnTo>
                  <a:lnTo>
                    <a:pt x="116" y="342"/>
                  </a:lnTo>
                  <a:lnTo>
                    <a:pt x="117" y="342"/>
                  </a:lnTo>
                  <a:lnTo>
                    <a:pt x="118" y="342"/>
                  </a:lnTo>
                  <a:lnTo>
                    <a:pt x="120" y="342"/>
                  </a:lnTo>
                  <a:lnTo>
                    <a:pt x="120" y="342"/>
                  </a:lnTo>
                  <a:lnTo>
                    <a:pt x="122" y="341"/>
                  </a:lnTo>
                  <a:lnTo>
                    <a:pt x="124" y="342"/>
                  </a:lnTo>
                  <a:lnTo>
                    <a:pt x="125" y="342"/>
                  </a:lnTo>
                  <a:lnTo>
                    <a:pt x="126" y="343"/>
                  </a:lnTo>
                  <a:lnTo>
                    <a:pt x="127" y="344"/>
                  </a:lnTo>
                  <a:lnTo>
                    <a:pt x="128" y="345"/>
                  </a:lnTo>
                  <a:lnTo>
                    <a:pt x="128" y="346"/>
                  </a:lnTo>
                  <a:lnTo>
                    <a:pt x="128" y="347"/>
                  </a:lnTo>
                  <a:lnTo>
                    <a:pt x="127" y="347"/>
                  </a:lnTo>
                  <a:lnTo>
                    <a:pt x="127" y="348"/>
                  </a:lnTo>
                  <a:lnTo>
                    <a:pt x="127" y="349"/>
                  </a:lnTo>
                  <a:lnTo>
                    <a:pt x="128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1"/>
                  </a:lnTo>
                  <a:lnTo>
                    <a:pt x="130" y="351"/>
                  </a:lnTo>
                  <a:lnTo>
                    <a:pt x="130" y="352"/>
                  </a:lnTo>
                  <a:lnTo>
                    <a:pt x="131" y="353"/>
                  </a:lnTo>
                  <a:lnTo>
                    <a:pt x="131" y="354"/>
                  </a:lnTo>
                  <a:lnTo>
                    <a:pt x="131" y="355"/>
                  </a:lnTo>
                  <a:lnTo>
                    <a:pt x="130" y="356"/>
                  </a:lnTo>
                  <a:lnTo>
                    <a:pt x="130" y="357"/>
                  </a:lnTo>
                  <a:lnTo>
                    <a:pt x="131" y="357"/>
                  </a:lnTo>
                  <a:lnTo>
                    <a:pt x="132" y="357"/>
                  </a:lnTo>
                  <a:lnTo>
                    <a:pt x="132" y="358"/>
                  </a:lnTo>
                  <a:lnTo>
                    <a:pt x="133" y="358"/>
                  </a:lnTo>
                  <a:lnTo>
                    <a:pt x="133" y="359"/>
                  </a:lnTo>
                  <a:lnTo>
                    <a:pt x="134" y="359"/>
                  </a:lnTo>
                  <a:lnTo>
                    <a:pt x="135" y="359"/>
                  </a:lnTo>
                  <a:lnTo>
                    <a:pt x="136" y="360"/>
                  </a:lnTo>
                  <a:lnTo>
                    <a:pt x="137" y="361"/>
                  </a:lnTo>
                  <a:lnTo>
                    <a:pt x="137" y="362"/>
                  </a:lnTo>
                  <a:lnTo>
                    <a:pt x="138" y="363"/>
                  </a:lnTo>
                  <a:lnTo>
                    <a:pt x="138" y="364"/>
                  </a:lnTo>
                  <a:lnTo>
                    <a:pt x="139" y="366"/>
                  </a:lnTo>
                  <a:lnTo>
                    <a:pt x="140" y="367"/>
                  </a:lnTo>
                  <a:lnTo>
                    <a:pt x="141" y="367"/>
                  </a:lnTo>
                  <a:lnTo>
                    <a:pt x="141" y="368"/>
                  </a:lnTo>
                  <a:lnTo>
                    <a:pt x="142" y="369"/>
                  </a:lnTo>
                  <a:lnTo>
                    <a:pt x="144" y="371"/>
                  </a:lnTo>
                  <a:lnTo>
                    <a:pt x="145" y="373"/>
                  </a:lnTo>
                  <a:lnTo>
                    <a:pt x="144" y="374"/>
                  </a:lnTo>
                  <a:lnTo>
                    <a:pt x="138" y="389"/>
                  </a:lnTo>
                  <a:lnTo>
                    <a:pt x="137" y="397"/>
                  </a:lnTo>
                  <a:lnTo>
                    <a:pt x="137" y="407"/>
                  </a:lnTo>
                  <a:lnTo>
                    <a:pt x="150" y="407"/>
                  </a:lnTo>
                  <a:lnTo>
                    <a:pt x="150" y="408"/>
                  </a:lnTo>
                  <a:lnTo>
                    <a:pt x="150" y="429"/>
                  </a:lnTo>
                  <a:lnTo>
                    <a:pt x="150" y="430"/>
                  </a:lnTo>
                  <a:lnTo>
                    <a:pt x="154" y="431"/>
                  </a:lnTo>
                  <a:lnTo>
                    <a:pt x="155" y="431"/>
                  </a:lnTo>
                  <a:lnTo>
                    <a:pt x="156" y="432"/>
                  </a:lnTo>
                  <a:lnTo>
                    <a:pt x="156" y="433"/>
                  </a:lnTo>
                  <a:lnTo>
                    <a:pt x="157" y="434"/>
                  </a:lnTo>
                  <a:lnTo>
                    <a:pt x="157" y="435"/>
                  </a:lnTo>
                  <a:lnTo>
                    <a:pt x="157" y="436"/>
                  </a:lnTo>
                  <a:lnTo>
                    <a:pt x="158" y="436"/>
                  </a:lnTo>
                  <a:lnTo>
                    <a:pt x="158" y="437"/>
                  </a:lnTo>
                  <a:lnTo>
                    <a:pt x="159" y="437"/>
                  </a:lnTo>
                  <a:lnTo>
                    <a:pt x="161" y="436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3" y="438"/>
                  </a:lnTo>
                  <a:lnTo>
                    <a:pt x="163" y="440"/>
                  </a:lnTo>
                  <a:lnTo>
                    <a:pt x="165" y="441"/>
                  </a:lnTo>
                  <a:lnTo>
                    <a:pt x="165" y="442"/>
                  </a:lnTo>
                  <a:lnTo>
                    <a:pt x="166" y="442"/>
                  </a:lnTo>
                  <a:lnTo>
                    <a:pt x="166" y="443"/>
                  </a:lnTo>
                  <a:lnTo>
                    <a:pt x="166" y="444"/>
                  </a:lnTo>
                  <a:lnTo>
                    <a:pt x="165" y="444"/>
                  </a:lnTo>
                  <a:lnTo>
                    <a:pt x="164" y="444"/>
                  </a:lnTo>
                  <a:lnTo>
                    <a:pt x="164" y="445"/>
                  </a:lnTo>
                  <a:lnTo>
                    <a:pt x="165" y="446"/>
                  </a:lnTo>
                  <a:lnTo>
                    <a:pt x="166" y="446"/>
                  </a:lnTo>
                  <a:lnTo>
                    <a:pt x="167" y="449"/>
                  </a:lnTo>
                  <a:lnTo>
                    <a:pt x="167" y="450"/>
                  </a:lnTo>
                  <a:lnTo>
                    <a:pt x="167" y="451"/>
                  </a:lnTo>
                  <a:lnTo>
                    <a:pt x="167" y="451"/>
                  </a:lnTo>
                  <a:lnTo>
                    <a:pt x="168" y="452"/>
                  </a:lnTo>
                  <a:lnTo>
                    <a:pt x="170" y="452"/>
                  </a:lnTo>
                  <a:lnTo>
                    <a:pt x="170" y="453"/>
                  </a:lnTo>
                  <a:lnTo>
                    <a:pt x="171" y="453"/>
                  </a:lnTo>
                  <a:lnTo>
                    <a:pt x="172" y="453"/>
                  </a:lnTo>
                  <a:lnTo>
                    <a:pt x="173" y="453"/>
                  </a:lnTo>
                  <a:lnTo>
                    <a:pt x="174" y="452"/>
                  </a:lnTo>
                  <a:lnTo>
                    <a:pt x="175" y="452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49"/>
                  </a:lnTo>
                  <a:lnTo>
                    <a:pt x="174" y="448"/>
                  </a:lnTo>
                  <a:lnTo>
                    <a:pt x="175" y="448"/>
                  </a:lnTo>
                  <a:lnTo>
                    <a:pt x="176" y="449"/>
                  </a:lnTo>
                  <a:lnTo>
                    <a:pt x="179" y="449"/>
                  </a:lnTo>
                  <a:lnTo>
                    <a:pt x="180" y="449"/>
                  </a:lnTo>
                  <a:lnTo>
                    <a:pt x="180" y="449"/>
                  </a:lnTo>
                  <a:lnTo>
                    <a:pt x="183" y="449"/>
                  </a:lnTo>
                  <a:lnTo>
                    <a:pt x="184" y="449"/>
                  </a:lnTo>
                  <a:lnTo>
                    <a:pt x="185" y="449"/>
                  </a:lnTo>
                  <a:lnTo>
                    <a:pt x="185" y="448"/>
                  </a:lnTo>
                  <a:lnTo>
                    <a:pt x="186" y="447"/>
                  </a:lnTo>
                  <a:lnTo>
                    <a:pt x="186" y="446"/>
                  </a:lnTo>
                  <a:lnTo>
                    <a:pt x="185" y="446"/>
                  </a:lnTo>
                  <a:lnTo>
                    <a:pt x="185" y="445"/>
                  </a:lnTo>
                  <a:lnTo>
                    <a:pt x="186" y="444"/>
                  </a:lnTo>
                  <a:lnTo>
                    <a:pt x="186" y="444"/>
                  </a:lnTo>
                  <a:lnTo>
                    <a:pt x="186" y="442"/>
                  </a:lnTo>
                  <a:lnTo>
                    <a:pt x="185" y="441"/>
                  </a:lnTo>
                  <a:lnTo>
                    <a:pt x="185" y="440"/>
                  </a:lnTo>
                  <a:lnTo>
                    <a:pt x="184" y="439"/>
                  </a:lnTo>
                  <a:lnTo>
                    <a:pt x="183" y="439"/>
                  </a:lnTo>
                  <a:lnTo>
                    <a:pt x="183" y="438"/>
                  </a:lnTo>
                  <a:lnTo>
                    <a:pt x="182" y="437"/>
                  </a:lnTo>
                  <a:lnTo>
                    <a:pt x="182" y="436"/>
                  </a:lnTo>
                  <a:lnTo>
                    <a:pt x="183" y="436"/>
                  </a:lnTo>
                  <a:lnTo>
                    <a:pt x="182" y="435"/>
                  </a:lnTo>
                  <a:lnTo>
                    <a:pt x="183" y="435"/>
                  </a:lnTo>
                  <a:lnTo>
                    <a:pt x="183" y="435"/>
                  </a:lnTo>
                  <a:lnTo>
                    <a:pt x="186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88" y="432"/>
                  </a:lnTo>
                  <a:lnTo>
                    <a:pt x="188" y="431"/>
                  </a:lnTo>
                  <a:lnTo>
                    <a:pt x="188" y="430"/>
                  </a:lnTo>
                  <a:lnTo>
                    <a:pt x="187" y="430"/>
                  </a:lnTo>
                  <a:lnTo>
                    <a:pt x="186" y="429"/>
                  </a:lnTo>
                  <a:lnTo>
                    <a:pt x="186" y="428"/>
                  </a:lnTo>
                  <a:lnTo>
                    <a:pt x="188" y="428"/>
                  </a:lnTo>
                  <a:lnTo>
                    <a:pt x="188" y="428"/>
                  </a:lnTo>
                  <a:lnTo>
                    <a:pt x="188" y="427"/>
                  </a:lnTo>
                  <a:lnTo>
                    <a:pt x="189" y="427"/>
                  </a:lnTo>
                  <a:lnTo>
                    <a:pt x="190" y="428"/>
                  </a:lnTo>
                  <a:lnTo>
                    <a:pt x="191" y="428"/>
                  </a:lnTo>
                  <a:lnTo>
                    <a:pt x="191" y="427"/>
                  </a:lnTo>
                  <a:lnTo>
                    <a:pt x="192" y="428"/>
                  </a:lnTo>
                  <a:lnTo>
                    <a:pt x="193" y="428"/>
                  </a:lnTo>
                  <a:lnTo>
                    <a:pt x="194" y="428"/>
                  </a:lnTo>
                  <a:lnTo>
                    <a:pt x="194" y="429"/>
                  </a:lnTo>
                  <a:lnTo>
                    <a:pt x="195" y="429"/>
                  </a:lnTo>
                  <a:lnTo>
                    <a:pt x="195" y="428"/>
                  </a:lnTo>
                  <a:lnTo>
                    <a:pt x="196" y="428"/>
                  </a:lnTo>
                  <a:lnTo>
                    <a:pt x="196" y="430"/>
                  </a:lnTo>
                  <a:lnTo>
                    <a:pt x="196" y="431"/>
                  </a:lnTo>
                  <a:lnTo>
                    <a:pt x="197" y="431"/>
                  </a:lnTo>
                  <a:lnTo>
                    <a:pt x="197" y="431"/>
                  </a:lnTo>
                  <a:lnTo>
                    <a:pt x="197" y="432"/>
                  </a:lnTo>
                  <a:lnTo>
                    <a:pt x="196" y="434"/>
                  </a:lnTo>
                  <a:lnTo>
                    <a:pt x="196" y="435"/>
                  </a:lnTo>
                  <a:lnTo>
                    <a:pt x="195" y="435"/>
                  </a:lnTo>
                  <a:lnTo>
                    <a:pt x="195" y="435"/>
                  </a:lnTo>
                  <a:lnTo>
                    <a:pt x="194" y="435"/>
                  </a:lnTo>
                  <a:lnTo>
                    <a:pt x="193" y="434"/>
                  </a:lnTo>
                  <a:lnTo>
                    <a:pt x="192" y="434"/>
                  </a:lnTo>
                  <a:lnTo>
                    <a:pt x="190" y="433"/>
                  </a:lnTo>
                  <a:lnTo>
                    <a:pt x="189" y="433"/>
                  </a:lnTo>
                  <a:lnTo>
                    <a:pt x="188" y="433"/>
                  </a:lnTo>
                  <a:lnTo>
                    <a:pt x="188" y="434"/>
                  </a:lnTo>
                  <a:lnTo>
                    <a:pt x="188" y="434"/>
                  </a:lnTo>
                  <a:lnTo>
                    <a:pt x="186" y="433"/>
                  </a:lnTo>
                  <a:lnTo>
                    <a:pt x="185" y="434"/>
                  </a:lnTo>
                  <a:lnTo>
                    <a:pt x="186" y="435"/>
                  </a:lnTo>
                  <a:lnTo>
                    <a:pt x="188" y="435"/>
                  </a:lnTo>
                  <a:lnTo>
                    <a:pt x="188" y="435"/>
                  </a:lnTo>
                  <a:lnTo>
                    <a:pt x="188" y="437"/>
                  </a:lnTo>
                  <a:lnTo>
                    <a:pt x="188" y="438"/>
                  </a:lnTo>
                  <a:lnTo>
                    <a:pt x="190" y="439"/>
                  </a:lnTo>
                  <a:lnTo>
                    <a:pt x="191" y="440"/>
                  </a:lnTo>
                  <a:lnTo>
                    <a:pt x="192" y="440"/>
                  </a:lnTo>
                  <a:lnTo>
                    <a:pt x="193" y="441"/>
                  </a:lnTo>
                  <a:lnTo>
                    <a:pt x="194" y="441"/>
                  </a:lnTo>
                  <a:lnTo>
                    <a:pt x="195" y="441"/>
                  </a:lnTo>
                  <a:lnTo>
                    <a:pt x="195" y="440"/>
                  </a:lnTo>
                  <a:lnTo>
                    <a:pt x="196" y="439"/>
                  </a:lnTo>
                  <a:lnTo>
                    <a:pt x="196" y="440"/>
                  </a:lnTo>
                  <a:lnTo>
                    <a:pt x="196" y="441"/>
                  </a:lnTo>
                  <a:lnTo>
                    <a:pt x="196" y="442"/>
                  </a:lnTo>
                  <a:lnTo>
                    <a:pt x="197" y="442"/>
                  </a:lnTo>
                  <a:lnTo>
                    <a:pt x="197" y="444"/>
                  </a:lnTo>
                  <a:lnTo>
                    <a:pt x="197" y="444"/>
                  </a:lnTo>
                  <a:lnTo>
                    <a:pt x="197" y="444"/>
                  </a:lnTo>
                  <a:lnTo>
                    <a:pt x="198" y="444"/>
                  </a:lnTo>
                  <a:lnTo>
                    <a:pt x="200" y="444"/>
                  </a:lnTo>
                  <a:lnTo>
                    <a:pt x="201" y="444"/>
                  </a:lnTo>
                  <a:lnTo>
                    <a:pt x="202" y="444"/>
                  </a:lnTo>
                  <a:lnTo>
                    <a:pt x="203" y="444"/>
                  </a:lnTo>
                  <a:lnTo>
                    <a:pt x="204" y="444"/>
                  </a:lnTo>
                  <a:lnTo>
                    <a:pt x="205" y="444"/>
                  </a:lnTo>
                  <a:lnTo>
                    <a:pt x="205" y="444"/>
                  </a:lnTo>
                  <a:lnTo>
                    <a:pt x="206" y="444"/>
                  </a:lnTo>
                  <a:lnTo>
                    <a:pt x="206" y="445"/>
                  </a:lnTo>
                  <a:lnTo>
                    <a:pt x="206" y="446"/>
                  </a:lnTo>
                  <a:lnTo>
                    <a:pt x="206" y="447"/>
                  </a:lnTo>
                  <a:lnTo>
                    <a:pt x="207" y="448"/>
                  </a:lnTo>
                  <a:lnTo>
                    <a:pt x="208" y="450"/>
                  </a:lnTo>
                  <a:lnTo>
                    <a:pt x="209" y="450"/>
                  </a:lnTo>
                  <a:lnTo>
                    <a:pt x="210" y="449"/>
                  </a:lnTo>
                  <a:lnTo>
                    <a:pt x="222" y="442"/>
                  </a:lnTo>
                  <a:lnTo>
                    <a:pt x="223" y="442"/>
                  </a:lnTo>
                  <a:lnTo>
                    <a:pt x="225" y="442"/>
                  </a:lnTo>
                  <a:lnTo>
                    <a:pt x="226" y="442"/>
                  </a:lnTo>
                  <a:lnTo>
                    <a:pt x="228" y="442"/>
                  </a:lnTo>
                  <a:lnTo>
                    <a:pt x="229" y="443"/>
                  </a:lnTo>
                  <a:lnTo>
                    <a:pt x="229" y="444"/>
                  </a:lnTo>
                  <a:lnTo>
                    <a:pt x="230" y="444"/>
                  </a:lnTo>
                  <a:lnTo>
                    <a:pt x="230" y="445"/>
                  </a:lnTo>
                  <a:lnTo>
                    <a:pt x="231" y="446"/>
                  </a:lnTo>
                  <a:lnTo>
                    <a:pt x="231" y="446"/>
                  </a:lnTo>
                  <a:lnTo>
                    <a:pt x="231" y="449"/>
                  </a:lnTo>
                  <a:lnTo>
                    <a:pt x="231" y="450"/>
                  </a:lnTo>
                  <a:lnTo>
                    <a:pt x="231" y="451"/>
                  </a:lnTo>
                  <a:lnTo>
                    <a:pt x="231" y="452"/>
                  </a:lnTo>
                  <a:lnTo>
                    <a:pt x="231" y="453"/>
                  </a:lnTo>
                  <a:lnTo>
                    <a:pt x="231" y="453"/>
                  </a:lnTo>
                  <a:lnTo>
                    <a:pt x="231" y="453"/>
                  </a:lnTo>
                  <a:lnTo>
                    <a:pt x="231" y="455"/>
                  </a:lnTo>
                  <a:lnTo>
                    <a:pt x="233" y="456"/>
                  </a:lnTo>
                  <a:lnTo>
                    <a:pt x="234" y="456"/>
                  </a:lnTo>
                  <a:lnTo>
                    <a:pt x="235" y="458"/>
                  </a:lnTo>
                  <a:lnTo>
                    <a:pt x="237" y="461"/>
                  </a:lnTo>
                  <a:lnTo>
                    <a:pt x="238" y="462"/>
                  </a:lnTo>
                  <a:lnTo>
                    <a:pt x="239" y="464"/>
                  </a:lnTo>
                  <a:lnTo>
                    <a:pt x="239" y="465"/>
                  </a:lnTo>
                  <a:lnTo>
                    <a:pt x="239" y="466"/>
                  </a:lnTo>
                  <a:lnTo>
                    <a:pt x="240" y="466"/>
                  </a:lnTo>
                  <a:lnTo>
                    <a:pt x="242" y="467"/>
                  </a:lnTo>
                  <a:lnTo>
                    <a:pt x="244" y="468"/>
                  </a:lnTo>
                  <a:lnTo>
                    <a:pt x="244" y="469"/>
                  </a:lnTo>
                  <a:lnTo>
                    <a:pt x="245" y="469"/>
                  </a:lnTo>
                  <a:lnTo>
                    <a:pt x="245" y="470"/>
                  </a:lnTo>
                  <a:lnTo>
                    <a:pt x="247" y="471"/>
                  </a:lnTo>
                  <a:lnTo>
                    <a:pt x="248" y="473"/>
                  </a:lnTo>
                  <a:lnTo>
                    <a:pt x="248" y="472"/>
                  </a:lnTo>
                  <a:lnTo>
                    <a:pt x="249" y="472"/>
                  </a:lnTo>
                  <a:lnTo>
                    <a:pt x="249" y="473"/>
                  </a:lnTo>
                  <a:lnTo>
                    <a:pt x="250" y="474"/>
                  </a:lnTo>
                  <a:lnTo>
                    <a:pt x="250" y="476"/>
                  </a:lnTo>
                  <a:lnTo>
                    <a:pt x="251" y="478"/>
                  </a:lnTo>
                  <a:lnTo>
                    <a:pt x="251" y="479"/>
                  </a:lnTo>
                  <a:lnTo>
                    <a:pt x="250" y="480"/>
                  </a:lnTo>
                  <a:lnTo>
                    <a:pt x="251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51" y="483"/>
                  </a:lnTo>
                  <a:lnTo>
                    <a:pt x="250" y="483"/>
                  </a:lnTo>
                  <a:lnTo>
                    <a:pt x="250" y="484"/>
                  </a:lnTo>
                  <a:lnTo>
                    <a:pt x="250" y="485"/>
                  </a:lnTo>
                  <a:lnTo>
                    <a:pt x="249" y="486"/>
                  </a:lnTo>
                  <a:lnTo>
                    <a:pt x="249" y="487"/>
                  </a:lnTo>
                  <a:lnTo>
                    <a:pt x="250" y="488"/>
                  </a:lnTo>
                  <a:lnTo>
                    <a:pt x="250" y="489"/>
                  </a:lnTo>
                  <a:lnTo>
                    <a:pt x="252" y="489"/>
                  </a:lnTo>
                  <a:lnTo>
                    <a:pt x="253" y="488"/>
                  </a:lnTo>
                  <a:lnTo>
                    <a:pt x="253" y="488"/>
                  </a:lnTo>
                  <a:lnTo>
                    <a:pt x="256" y="488"/>
                  </a:lnTo>
                  <a:lnTo>
                    <a:pt x="256" y="488"/>
                  </a:lnTo>
                  <a:lnTo>
                    <a:pt x="256" y="489"/>
                  </a:lnTo>
                  <a:lnTo>
                    <a:pt x="256" y="489"/>
                  </a:lnTo>
                  <a:lnTo>
                    <a:pt x="257" y="489"/>
                  </a:lnTo>
                  <a:lnTo>
                    <a:pt x="257" y="489"/>
                  </a:lnTo>
                  <a:lnTo>
                    <a:pt x="258" y="489"/>
                  </a:lnTo>
                  <a:lnTo>
                    <a:pt x="258" y="489"/>
                  </a:lnTo>
                  <a:lnTo>
                    <a:pt x="259" y="491"/>
                  </a:lnTo>
                  <a:lnTo>
                    <a:pt x="260" y="491"/>
                  </a:lnTo>
                  <a:lnTo>
                    <a:pt x="260" y="492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9" y="495"/>
                  </a:lnTo>
                  <a:lnTo>
                    <a:pt x="259" y="496"/>
                  </a:lnTo>
                  <a:lnTo>
                    <a:pt x="258" y="496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4"/>
                  </a:lnTo>
                  <a:lnTo>
                    <a:pt x="255" y="495"/>
                  </a:lnTo>
                  <a:lnTo>
                    <a:pt x="255" y="495"/>
                  </a:lnTo>
                  <a:lnTo>
                    <a:pt x="256" y="496"/>
                  </a:lnTo>
                  <a:lnTo>
                    <a:pt x="256" y="497"/>
                  </a:lnTo>
                  <a:lnTo>
                    <a:pt x="257" y="500"/>
                  </a:lnTo>
                  <a:lnTo>
                    <a:pt x="257" y="501"/>
                  </a:lnTo>
                  <a:lnTo>
                    <a:pt x="258" y="501"/>
                  </a:lnTo>
                  <a:lnTo>
                    <a:pt x="259" y="502"/>
                  </a:lnTo>
                  <a:lnTo>
                    <a:pt x="260" y="502"/>
                  </a:lnTo>
                  <a:lnTo>
                    <a:pt x="262" y="502"/>
                  </a:lnTo>
                  <a:lnTo>
                    <a:pt x="264" y="503"/>
                  </a:lnTo>
                  <a:lnTo>
                    <a:pt x="265" y="504"/>
                  </a:lnTo>
                  <a:lnTo>
                    <a:pt x="265" y="505"/>
                  </a:lnTo>
                  <a:lnTo>
                    <a:pt x="265" y="507"/>
                  </a:lnTo>
                  <a:lnTo>
                    <a:pt x="265" y="512"/>
                  </a:lnTo>
                  <a:lnTo>
                    <a:pt x="266" y="513"/>
                  </a:lnTo>
                  <a:lnTo>
                    <a:pt x="268" y="520"/>
                  </a:lnTo>
                  <a:lnTo>
                    <a:pt x="269" y="520"/>
                  </a:lnTo>
                  <a:lnTo>
                    <a:pt x="270" y="521"/>
                  </a:lnTo>
                  <a:lnTo>
                    <a:pt x="272" y="523"/>
                  </a:lnTo>
                  <a:lnTo>
                    <a:pt x="272" y="524"/>
                  </a:lnTo>
                  <a:lnTo>
                    <a:pt x="273" y="525"/>
                  </a:lnTo>
                  <a:lnTo>
                    <a:pt x="274" y="527"/>
                  </a:lnTo>
                  <a:lnTo>
                    <a:pt x="274" y="528"/>
                  </a:lnTo>
                  <a:lnTo>
                    <a:pt x="273" y="530"/>
                  </a:lnTo>
                  <a:lnTo>
                    <a:pt x="273" y="531"/>
                  </a:lnTo>
                  <a:lnTo>
                    <a:pt x="274" y="532"/>
                  </a:lnTo>
                  <a:lnTo>
                    <a:pt x="274" y="533"/>
                  </a:lnTo>
                  <a:lnTo>
                    <a:pt x="275" y="534"/>
                  </a:lnTo>
                  <a:lnTo>
                    <a:pt x="276" y="536"/>
                  </a:lnTo>
                  <a:lnTo>
                    <a:pt x="277" y="537"/>
                  </a:lnTo>
                  <a:lnTo>
                    <a:pt x="278" y="539"/>
                  </a:lnTo>
                  <a:lnTo>
                    <a:pt x="279" y="539"/>
                  </a:lnTo>
                  <a:lnTo>
                    <a:pt x="279" y="538"/>
                  </a:lnTo>
                  <a:lnTo>
                    <a:pt x="280" y="539"/>
                  </a:lnTo>
                  <a:lnTo>
                    <a:pt x="281" y="540"/>
                  </a:lnTo>
                  <a:lnTo>
                    <a:pt x="282" y="541"/>
                  </a:lnTo>
                  <a:lnTo>
                    <a:pt x="283" y="542"/>
                  </a:lnTo>
                  <a:lnTo>
                    <a:pt x="284" y="542"/>
                  </a:lnTo>
                  <a:lnTo>
                    <a:pt x="285" y="543"/>
                  </a:lnTo>
                  <a:lnTo>
                    <a:pt x="285" y="544"/>
                  </a:lnTo>
                  <a:lnTo>
                    <a:pt x="289" y="544"/>
                  </a:lnTo>
                  <a:lnTo>
                    <a:pt x="290" y="545"/>
                  </a:lnTo>
                  <a:lnTo>
                    <a:pt x="293" y="544"/>
                  </a:lnTo>
                  <a:lnTo>
                    <a:pt x="294" y="544"/>
                  </a:lnTo>
                  <a:lnTo>
                    <a:pt x="296" y="544"/>
                  </a:lnTo>
                  <a:lnTo>
                    <a:pt x="296" y="544"/>
                  </a:lnTo>
                  <a:lnTo>
                    <a:pt x="299" y="544"/>
                  </a:lnTo>
                  <a:lnTo>
                    <a:pt x="300" y="544"/>
                  </a:lnTo>
                  <a:lnTo>
                    <a:pt x="302" y="545"/>
                  </a:lnTo>
                  <a:lnTo>
                    <a:pt x="304" y="546"/>
                  </a:lnTo>
                  <a:lnTo>
                    <a:pt x="308" y="550"/>
                  </a:lnTo>
                  <a:lnTo>
                    <a:pt x="310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9" y="554"/>
                  </a:lnTo>
                  <a:lnTo>
                    <a:pt x="322" y="556"/>
                  </a:lnTo>
                  <a:lnTo>
                    <a:pt x="323" y="558"/>
                  </a:lnTo>
                  <a:lnTo>
                    <a:pt x="324" y="559"/>
                  </a:lnTo>
                  <a:lnTo>
                    <a:pt x="325" y="560"/>
                  </a:lnTo>
                  <a:lnTo>
                    <a:pt x="326" y="561"/>
                  </a:lnTo>
                  <a:lnTo>
                    <a:pt x="325" y="562"/>
                  </a:lnTo>
                  <a:lnTo>
                    <a:pt x="324" y="562"/>
                  </a:lnTo>
                  <a:lnTo>
                    <a:pt x="324" y="562"/>
                  </a:lnTo>
                  <a:lnTo>
                    <a:pt x="323" y="562"/>
                  </a:lnTo>
                  <a:lnTo>
                    <a:pt x="322" y="563"/>
                  </a:lnTo>
                  <a:lnTo>
                    <a:pt x="322" y="563"/>
                  </a:lnTo>
                  <a:lnTo>
                    <a:pt x="323" y="564"/>
                  </a:lnTo>
                  <a:lnTo>
                    <a:pt x="326" y="565"/>
                  </a:lnTo>
                  <a:lnTo>
                    <a:pt x="328" y="566"/>
                  </a:lnTo>
                  <a:lnTo>
                    <a:pt x="330" y="568"/>
                  </a:lnTo>
                  <a:lnTo>
                    <a:pt x="333" y="571"/>
                  </a:lnTo>
                  <a:lnTo>
                    <a:pt x="334" y="571"/>
                  </a:lnTo>
                  <a:lnTo>
                    <a:pt x="335" y="572"/>
                  </a:lnTo>
                  <a:lnTo>
                    <a:pt x="335" y="572"/>
                  </a:lnTo>
                  <a:lnTo>
                    <a:pt x="336" y="572"/>
                  </a:lnTo>
                  <a:lnTo>
                    <a:pt x="338" y="573"/>
                  </a:lnTo>
                  <a:lnTo>
                    <a:pt x="339" y="574"/>
                  </a:lnTo>
                  <a:lnTo>
                    <a:pt x="339" y="575"/>
                  </a:lnTo>
                  <a:lnTo>
                    <a:pt x="339" y="575"/>
                  </a:lnTo>
                  <a:lnTo>
                    <a:pt x="340" y="575"/>
                  </a:lnTo>
                  <a:lnTo>
                    <a:pt x="341" y="576"/>
                  </a:lnTo>
                  <a:lnTo>
                    <a:pt x="354" y="580"/>
                  </a:lnTo>
                  <a:lnTo>
                    <a:pt x="355" y="581"/>
                  </a:lnTo>
                  <a:lnTo>
                    <a:pt x="356" y="581"/>
                  </a:lnTo>
                  <a:lnTo>
                    <a:pt x="356" y="581"/>
                  </a:lnTo>
                  <a:lnTo>
                    <a:pt x="356" y="584"/>
                  </a:lnTo>
                  <a:lnTo>
                    <a:pt x="357" y="585"/>
                  </a:lnTo>
                  <a:lnTo>
                    <a:pt x="360" y="589"/>
                  </a:lnTo>
                  <a:lnTo>
                    <a:pt x="363" y="590"/>
                  </a:lnTo>
                  <a:lnTo>
                    <a:pt x="365" y="592"/>
                  </a:lnTo>
                  <a:lnTo>
                    <a:pt x="366" y="592"/>
                  </a:lnTo>
                  <a:lnTo>
                    <a:pt x="367" y="591"/>
                  </a:lnTo>
                  <a:lnTo>
                    <a:pt x="367" y="591"/>
                  </a:lnTo>
                  <a:lnTo>
                    <a:pt x="369" y="592"/>
                  </a:lnTo>
                  <a:lnTo>
                    <a:pt x="370" y="592"/>
                  </a:lnTo>
                  <a:lnTo>
                    <a:pt x="372" y="591"/>
                  </a:lnTo>
                  <a:lnTo>
                    <a:pt x="374" y="591"/>
                  </a:lnTo>
                  <a:lnTo>
                    <a:pt x="375" y="590"/>
                  </a:lnTo>
                  <a:lnTo>
                    <a:pt x="376" y="590"/>
                  </a:lnTo>
                  <a:lnTo>
                    <a:pt x="377" y="590"/>
                  </a:lnTo>
                  <a:lnTo>
                    <a:pt x="378" y="591"/>
                  </a:lnTo>
                  <a:lnTo>
                    <a:pt x="379" y="591"/>
                  </a:lnTo>
                  <a:lnTo>
                    <a:pt x="382" y="592"/>
                  </a:lnTo>
                  <a:lnTo>
                    <a:pt x="382" y="592"/>
                  </a:lnTo>
                  <a:lnTo>
                    <a:pt x="384" y="592"/>
                  </a:lnTo>
                  <a:lnTo>
                    <a:pt x="385" y="591"/>
                  </a:lnTo>
                  <a:lnTo>
                    <a:pt x="386" y="591"/>
                  </a:lnTo>
                  <a:lnTo>
                    <a:pt x="387" y="591"/>
                  </a:lnTo>
                  <a:lnTo>
                    <a:pt x="388" y="592"/>
                  </a:lnTo>
                  <a:lnTo>
                    <a:pt x="389" y="594"/>
                  </a:lnTo>
                  <a:lnTo>
                    <a:pt x="390" y="595"/>
                  </a:lnTo>
                  <a:lnTo>
                    <a:pt x="391" y="597"/>
                  </a:lnTo>
                  <a:lnTo>
                    <a:pt x="392" y="598"/>
                  </a:lnTo>
                  <a:lnTo>
                    <a:pt x="395" y="597"/>
                  </a:lnTo>
                  <a:lnTo>
                    <a:pt x="397" y="598"/>
                  </a:lnTo>
                  <a:lnTo>
                    <a:pt x="399" y="598"/>
                  </a:lnTo>
                  <a:lnTo>
                    <a:pt x="399" y="598"/>
                  </a:lnTo>
                  <a:lnTo>
                    <a:pt x="400" y="599"/>
                  </a:lnTo>
                  <a:lnTo>
                    <a:pt x="401" y="600"/>
                  </a:lnTo>
                  <a:lnTo>
                    <a:pt x="403" y="599"/>
                  </a:lnTo>
                  <a:lnTo>
                    <a:pt x="404" y="600"/>
                  </a:lnTo>
                  <a:lnTo>
                    <a:pt x="405" y="600"/>
                  </a:lnTo>
                  <a:lnTo>
                    <a:pt x="406" y="600"/>
                  </a:lnTo>
                  <a:lnTo>
                    <a:pt x="406" y="599"/>
                  </a:lnTo>
                  <a:lnTo>
                    <a:pt x="407" y="599"/>
                  </a:lnTo>
                  <a:lnTo>
                    <a:pt x="410" y="598"/>
                  </a:lnTo>
                  <a:lnTo>
                    <a:pt x="415" y="595"/>
                  </a:lnTo>
                  <a:lnTo>
                    <a:pt x="418" y="592"/>
                  </a:lnTo>
                  <a:lnTo>
                    <a:pt x="418" y="592"/>
                  </a:lnTo>
                  <a:lnTo>
                    <a:pt x="420" y="591"/>
                  </a:lnTo>
                  <a:lnTo>
                    <a:pt x="421" y="591"/>
                  </a:lnTo>
                  <a:lnTo>
                    <a:pt x="422" y="590"/>
                  </a:lnTo>
                  <a:lnTo>
                    <a:pt x="422" y="589"/>
                  </a:lnTo>
                  <a:lnTo>
                    <a:pt x="423" y="589"/>
                  </a:lnTo>
                  <a:lnTo>
                    <a:pt x="424" y="589"/>
                  </a:lnTo>
                  <a:lnTo>
                    <a:pt x="425" y="589"/>
                  </a:lnTo>
                  <a:lnTo>
                    <a:pt x="428" y="589"/>
                  </a:lnTo>
                  <a:lnTo>
                    <a:pt x="430" y="589"/>
                  </a:lnTo>
                  <a:lnTo>
                    <a:pt x="432" y="589"/>
                  </a:lnTo>
                  <a:lnTo>
                    <a:pt x="433" y="589"/>
                  </a:lnTo>
                  <a:lnTo>
                    <a:pt x="435" y="588"/>
                  </a:lnTo>
                  <a:lnTo>
                    <a:pt x="435" y="587"/>
                  </a:lnTo>
                  <a:lnTo>
                    <a:pt x="435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5" y="583"/>
                  </a:lnTo>
                  <a:lnTo>
                    <a:pt x="436" y="581"/>
                  </a:lnTo>
                  <a:lnTo>
                    <a:pt x="437" y="581"/>
                  </a:lnTo>
                  <a:lnTo>
                    <a:pt x="439" y="580"/>
                  </a:lnTo>
                  <a:lnTo>
                    <a:pt x="439" y="579"/>
                  </a:lnTo>
                  <a:lnTo>
                    <a:pt x="440" y="579"/>
                  </a:lnTo>
                  <a:lnTo>
                    <a:pt x="441" y="580"/>
                  </a:lnTo>
                  <a:lnTo>
                    <a:pt x="443" y="580"/>
                  </a:lnTo>
                  <a:lnTo>
                    <a:pt x="443" y="579"/>
                  </a:lnTo>
                  <a:lnTo>
                    <a:pt x="443" y="579"/>
                  </a:lnTo>
                  <a:lnTo>
                    <a:pt x="445" y="579"/>
                  </a:lnTo>
                  <a:lnTo>
                    <a:pt x="446" y="578"/>
                  </a:lnTo>
                  <a:lnTo>
                    <a:pt x="448" y="578"/>
                  </a:lnTo>
                  <a:lnTo>
                    <a:pt x="449" y="578"/>
                  </a:lnTo>
                  <a:lnTo>
                    <a:pt x="449" y="577"/>
                  </a:lnTo>
                  <a:lnTo>
                    <a:pt x="450" y="577"/>
                  </a:lnTo>
                  <a:lnTo>
                    <a:pt x="451" y="576"/>
                  </a:lnTo>
                  <a:lnTo>
                    <a:pt x="453" y="575"/>
                  </a:lnTo>
                  <a:lnTo>
                    <a:pt x="454" y="574"/>
                  </a:lnTo>
                  <a:lnTo>
                    <a:pt x="455" y="573"/>
                  </a:lnTo>
                  <a:lnTo>
                    <a:pt x="456" y="572"/>
                  </a:lnTo>
                  <a:lnTo>
                    <a:pt x="457" y="572"/>
                  </a:lnTo>
                  <a:lnTo>
                    <a:pt x="460" y="572"/>
                  </a:lnTo>
                  <a:lnTo>
                    <a:pt x="460" y="572"/>
                  </a:lnTo>
                  <a:lnTo>
                    <a:pt x="461" y="572"/>
                  </a:lnTo>
                  <a:lnTo>
                    <a:pt x="462" y="572"/>
                  </a:lnTo>
                  <a:lnTo>
                    <a:pt x="465" y="571"/>
                  </a:lnTo>
                  <a:lnTo>
                    <a:pt x="466" y="572"/>
                  </a:lnTo>
                  <a:lnTo>
                    <a:pt x="468" y="572"/>
                  </a:lnTo>
                  <a:lnTo>
                    <a:pt x="469" y="572"/>
                  </a:lnTo>
                  <a:lnTo>
                    <a:pt x="470" y="572"/>
                  </a:lnTo>
                  <a:lnTo>
                    <a:pt x="472" y="572"/>
                  </a:lnTo>
                  <a:lnTo>
                    <a:pt x="473" y="573"/>
                  </a:lnTo>
                  <a:lnTo>
                    <a:pt x="473" y="572"/>
                  </a:lnTo>
                  <a:lnTo>
                    <a:pt x="474" y="573"/>
                  </a:lnTo>
                  <a:lnTo>
                    <a:pt x="478" y="573"/>
                  </a:lnTo>
                  <a:lnTo>
                    <a:pt x="479" y="574"/>
                  </a:lnTo>
                  <a:lnTo>
                    <a:pt x="480" y="574"/>
                  </a:lnTo>
                  <a:lnTo>
                    <a:pt x="481" y="574"/>
                  </a:lnTo>
                  <a:lnTo>
                    <a:pt x="482" y="573"/>
                  </a:lnTo>
                  <a:lnTo>
                    <a:pt x="482" y="575"/>
                  </a:lnTo>
                  <a:lnTo>
                    <a:pt x="483" y="576"/>
                  </a:lnTo>
                  <a:lnTo>
                    <a:pt x="484" y="576"/>
                  </a:lnTo>
                  <a:lnTo>
                    <a:pt x="485" y="576"/>
                  </a:lnTo>
                  <a:lnTo>
                    <a:pt x="485" y="576"/>
                  </a:lnTo>
                  <a:lnTo>
                    <a:pt x="484" y="577"/>
                  </a:lnTo>
                  <a:lnTo>
                    <a:pt x="483" y="577"/>
                  </a:lnTo>
                  <a:lnTo>
                    <a:pt x="483" y="578"/>
                  </a:lnTo>
                  <a:lnTo>
                    <a:pt x="484" y="578"/>
                  </a:lnTo>
                  <a:lnTo>
                    <a:pt x="484" y="579"/>
                  </a:lnTo>
                  <a:lnTo>
                    <a:pt x="485" y="578"/>
                  </a:lnTo>
                  <a:lnTo>
                    <a:pt x="486" y="579"/>
                  </a:lnTo>
                  <a:lnTo>
                    <a:pt x="486" y="580"/>
                  </a:lnTo>
                  <a:lnTo>
                    <a:pt x="487" y="580"/>
                  </a:lnTo>
                  <a:lnTo>
                    <a:pt x="488" y="579"/>
                  </a:lnTo>
                  <a:lnTo>
                    <a:pt x="488" y="580"/>
                  </a:lnTo>
                  <a:lnTo>
                    <a:pt x="488" y="581"/>
                  </a:lnTo>
                  <a:lnTo>
                    <a:pt x="487" y="581"/>
                  </a:lnTo>
                  <a:lnTo>
                    <a:pt x="487" y="581"/>
                  </a:lnTo>
                  <a:lnTo>
                    <a:pt x="486" y="581"/>
                  </a:lnTo>
                  <a:lnTo>
                    <a:pt x="488" y="582"/>
                  </a:lnTo>
                  <a:lnTo>
                    <a:pt x="488" y="583"/>
                  </a:lnTo>
                  <a:lnTo>
                    <a:pt x="489" y="585"/>
                  </a:lnTo>
                  <a:lnTo>
                    <a:pt x="489" y="586"/>
                  </a:lnTo>
                  <a:lnTo>
                    <a:pt x="492" y="596"/>
                  </a:lnTo>
                  <a:lnTo>
                    <a:pt x="492" y="598"/>
                  </a:lnTo>
                  <a:lnTo>
                    <a:pt x="491" y="602"/>
                  </a:lnTo>
                  <a:lnTo>
                    <a:pt x="491" y="603"/>
                  </a:lnTo>
                  <a:lnTo>
                    <a:pt x="492" y="604"/>
                  </a:lnTo>
                  <a:lnTo>
                    <a:pt x="492" y="605"/>
                  </a:lnTo>
                  <a:lnTo>
                    <a:pt x="493" y="606"/>
                  </a:lnTo>
                  <a:lnTo>
                    <a:pt x="493" y="606"/>
                  </a:lnTo>
                  <a:lnTo>
                    <a:pt x="494" y="607"/>
                  </a:lnTo>
                  <a:lnTo>
                    <a:pt x="494" y="609"/>
                  </a:lnTo>
                  <a:lnTo>
                    <a:pt x="494" y="610"/>
                  </a:lnTo>
                  <a:lnTo>
                    <a:pt x="496" y="614"/>
                  </a:lnTo>
                  <a:lnTo>
                    <a:pt x="496" y="615"/>
                  </a:lnTo>
                  <a:lnTo>
                    <a:pt x="496" y="615"/>
                  </a:lnTo>
                  <a:lnTo>
                    <a:pt x="495" y="617"/>
                  </a:lnTo>
                  <a:lnTo>
                    <a:pt x="494" y="618"/>
                  </a:lnTo>
                  <a:lnTo>
                    <a:pt x="495" y="619"/>
                  </a:lnTo>
                  <a:lnTo>
                    <a:pt x="495" y="619"/>
                  </a:lnTo>
                  <a:lnTo>
                    <a:pt x="496" y="621"/>
                  </a:lnTo>
                  <a:lnTo>
                    <a:pt x="496" y="622"/>
                  </a:lnTo>
                  <a:lnTo>
                    <a:pt x="497" y="622"/>
                  </a:lnTo>
                  <a:lnTo>
                    <a:pt x="498" y="623"/>
                  </a:lnTo>
                  <a:lnTo>
                    <a:pt x="499" y="623"/>
                  </a:lnTo>
                  <a:lnTo>
                    <a:pt x="499" y="625"/>
                  </a:lnTo>
                  <a:lnTo>
                    <a:pt x="500" y="628"/>
                  </a:lnTo>
                  <a:lnTo>
                    <a:pt x="500" y="630"/>
                  </a:lnTo>
                  <a:lnTo>
                    <a:pt x="501" y="631"/>
                  </a:lnTo>
                  <a:lnTo>
                    <a:pt x="506" y="632"/>
                  </a:lnTo>
                  <a:lnTo>
                    <a:pt x="509" y="632"/>
                  </a:lnTo>
                  <a:lnTo>
                    <a:pt x="510" y="632"/>
                  </a:lnTo>
                  <a:lnTo>
                    <a:pt x="511" y="632"/>
                  </a:lnTo>
                  <a:lnTo>
                    <a:pt x="511" y="632"/>
                  </a:lnTo>
                  <a:lnTo>
                    <a:pt x="511" y="632"/>
                  </a:lnTo>
                  <a:lnTo>
                    <a:pt x="512" y="632"/>
                  </a:lnTo>
                  <a:lnTo>
                    <a:pt x="514" y="632"/>
                  </a:lnTo>
                  <a:lnTo>
                    <a:pt x="515" y="632"/>
                  </a:lnTo>
                  <a:lnTo>
                    <a:pt x="516" y="632"/>
                  </a:lnTo>
                  <a:lnTo>
                    <a:pt x="517" y="632"/>
                  </a:lnTo>
                  <a:lnTo>
                    <a:pt x="518" y="632"/>
                  </a:lnTo>
                  <a:lnTo>
                    <a:pt x="518" y="634"/>
                  </a:lnTo>
                  <a:lnTo>
                    <a:pt x="518" y="635"/>
                  </a:lnTo>
                  <a:lnTo>
                    <a:pt x="518" y="637"/>
                  </a:lnTo>
                  <a:lnTo>
                    <a:pt x="519" y="637"/>
                  </a:lnTo>
                  <a:lnTo>
                    <a:pt x="520" y="636"/>
                  </a:lnTo>
                  <a:lnTo>
                    <a:pt x="520" y="635"/>
                  </a:lnTo>
                  <a:lnTo>
                    <a:pt x="522" y="634"/>
                  </a:lnTo>
                  <a:lnTo>
                    <a:pt x="524" y="634"/>
                  </a:lnTo>
                  <a:lnTo>
                    <a:pt x="525" y="634"/>
                  </a:lnTo>
                  <a:lnTo>
                    <a:pt x="527" y="636"/>
                  </a:lnTo>
                  <a:lnTo>
                    <a:pt x="528" y="639"/>
                  </a:lnTo>
                  <a:lnTo>
                    <a:pt x="528" y="640"/>
                  </a:lnTo>
                  <a:lnTo>
                    <a:pt x="529" y="640"/>
                  </a:lnTo>
                  <a:lnTo>
                    <a:pt x="531" y="640"/>
                  </a:lnTo>
                  <a:lnTo>
                    <a:pt x="532" y="640"/>
                  </a:lnTo>
                  <a:lnTo>
                    <a:pt x="532" y="640"/>
                  </a:lnTo>
                  <a:lnTo>
                    <a:pt x="534" y="640"/>
                  </a:lnTo>
                  <a:lnTo>
                    <a:pt x="536" y="640"/>
                  </a:lnTo>
                  <a:lnTo>
                    <a:pt x="537" y="640"/>
                  </a:lnTo>
                  <a:lnTo>
                    <a:pt x="537" y="640"/>
                  </a:lnTo>
                  <a:lnTo>
                    <a:pt x="538" y="640"/>
                  </a:lnTo>
                  <a:lnTo>
                    <a:pt x="539" y="639"/>
                  </a:lnTo>
                  <a:lnTo>
                    <a:pt x="540" y="639"/>
                  </a:lnTo>
                  <a:lnTo>
                    <a:pt x="541" y="638"/>
                  </a:lnTo>
                  <a:lnTo>
                    <a:pt x="542" y="638"/>
                  </a:lnTo>
                  <a:lnTo>
                    <a:pt x="542" y="639"/>
                  </a:lnTo>
                  <a:lnTo>
                    <a:pt x="543" y="639"/>
                  </a:lnTo>
                  <a:lnTo>
                    <a:pt x="545" y="640"/>
                  </a:lnTo>
                  <a:lnTo>
                    <a:pt x="547" y="639"/>
                  </a:lnTo>
                  <a:lnTo>
                    <a:pt x="554" y="640"/>
                  </a:lnTo>
                  <a:lnTo>
                    <a:pt x="557" y="640"/>
                  </a:lnTo>
                  <a:lnTo>
                    <a:pt x="558" y="640"/>
                  </a:lnTo>
                  <a:lnTo>
                    <a:pt x="560" y="640"/>
                  </a:lnTo>
                  <a:lnTo>
                    <a:pt x="561" y="641"/>
                  </a:lnTo>
                  <a:lnTo>
                    <a:pt x="562" y="642"/>
                  </a:lnTo>
                  <a:lnTo>
                    <a:pt x="564" y="646"/>
                  </a:lnTo>
                  <a:lnTo>
                    <a:pt x="565" y="646"/>
                  </a:lnTo>
                  <a:lnTo>
                    <a:pt x="566" y="647"/>
                  </a:lnTo>
                  <a:lnTo>
                    <a:pt x="567" y="647"/>
                  </a:lnTo>
                  <a:lnTo>
                    <a:pt x="567" y="646"/>
                  </a:lnTo>
                  <a:lnTo>
                    <a:pt x="568" y="646"/>
                  </a:lnTo>
                  <a:lnTo>
                    <a:pt x="569" y="647"/>
                  </a:lnTo>
                  <a:lnTo>
                    <a:pt x="570" y="647"/>
                  </a:lnTo>
                  <a:lnTo>
                    <a:pt x="571" y="645"/>
                  </a:lnTo>
                  <a:lnTo>
                    <a:pt x="574" y="645"/>
                  </a:lnTo>
                  <a:lnTo>
                    <a:pt x="575" y="645"/>
                  </a:lnTo>
                  <a:lnTo>
                    <a:pt x="579" y="644"/>
                  </a:lnTo>
                  <a:lnTo>
                    <a:pt x="581" y="644"/>
                  </a:lnTo>
                  <a:lnTo>
                    <a:pt x="582" y="644"/>
                  </a:lnTo>
                  <a:lnTo>
                    <a:pt x="584" y="647"/>
                  </a:lnTo>
                  <a:lnTo>
                    <a:pt x="588" y="647"/>
                  </a:lnTo>
                  <a:lnTo>
                    <a:pt x="589" y="647"/>
                  </a:lnTo>
                  <a:lnTo>
                    <a:pt x="594" y="647"/>
                  </a:lnTo>
                  <a:lnTo>
                    <a:pt x="596" y="648"/>
                  </a:lnTo>
                  <a:lnTo>
                    <a:pt x="596" y="649"/>
                  </a:lnTo>
                  <a:lnTo>
                    <a:pt x="597" y="649"/>
                  </a:lnTo>
                  <a:lnTo>
                    <a:pt x="599" y="649"/>
                  </a:lnTo>
                  <a:lnTo>
                    <a:pt x="601" y="649"/>
                  </a:lnTo>
                  <a:lnTo>
                    <a:pt x="604" y="648"/>
                  </a:lnTo>
                  <a:lnTo>
                    <a:pt x="605" y="648"/>
                  </a:lnTo>
                  <a:lnTo>
                    <a:pt x="605" y="649"/>
                  </a:lnTo>
                  <a:lnTo>
                    <a:pt x="606" y="649"/>
                  </a:lnTo>
                  <a:lnTo>
                    <a:pt x="607" y="649"/>
                  </a:lnTo>
                  <a:lnTo>
                    <a:pt x="608" y="649"/>
                  </a:lnTo>
                  <a:lnTo>
                    <a:pt x="609" y="649"/>
                  </a:lnTo>
                  <a:lnTo>
                    <a:pt x="610" y="649"/>
                  </a:lnTo>
                  <a:lnTo>
                    <a:pt x="610" y="649"/>
                  </a:lnTo>
                  <a:lnTo>
                    <a:pt x="609" y="649"/>
                  </a:lnTo>
                  <a:lnTo>
                    <a:pt x="609" y="648"/>
                  </a:lnTo>
                  <a:lnTo>
                    <a:pt x="610" y="648"/>
                  </a:lnTo>
                  <a:lnTo>
                    <a:pt x="611" y="648"/>
                  </a:lnTo>
                  <a:lnTo>
                    <a:pt x="613" y="647"/>
                  </a:lnTo>
                  <a:lnTo>
                    <a:pt x="613" y="648"/>
                  </a:lnTo>
                  <a:lnTo>
                    <a:pt x="613" y="648"/>
                  </a:lnTo>
                  <a:lnTo>
                    <a:pt x="613" y="649"/>
                  </a:lnTo>
                  <a:lnTo>
                    <a:pt x="614" y="649"/>
                  </a:lnTo>
                  <a:lnTo>
                    <a:pt x="616" y="649"/>
                  </a:lnTo>
                  <a:lnTo>
                    <a:pt x="618" y="650"/>
                  </a:lnTo>
                  <a:lnTo>
                    <a:pt x="619" y="651"/>
                  </a:lnTo>
                  <a:lnTo>
                    <a:pt x="619" y="650"/>
                  </a:lnTo>
                  <a:lnTo>
                    <a:pt x="618" y="650"/>
                  </a:lnTo>
                  <a:lnTo>
                    <a:pt x="618" y="649"/>
                  </a:lnTo>
                  <a:lnTo>
                    <a:pt x="618" y="649"/>
                  </a:lnTo>
                  <a:lnTo>
                    <a:pt x="618" y="649"/>
                  </a:lnTo>
                  <a:lnTo>
                    <a:pt x="617" y="649"/>
                  </a:lnTo>
                  <a:lnTo>
                    <a:pt x="617" y="648"/>
                  </a:lnTo>
                  <a:lnTo>
                    <a:pt x="617" y="647"/>
                  </a:lnTo>
                  <a:lnTo>
                    <a:pt x="618" y="646"/>
                  </a:lnTo>
                  <a:lnTo>
                    <a:pt x="618" y="645"/>
                  </a:lnTo>
                  <a:lnTo>
                    <a:pt x="621" y="644"/>
                  </a:lnTo>
                  <a:lnTo>
                    <a:pt x="622" y="644"/>
                  </a:lnTo>
                  <a:lnTo>
                    <a:pt x="622" y="644"/>
                  </a:lnTo>
                  <a:lnTo>
                    <a:pt x="622" y="645"/>
                  </a:lnTo>
                  <a:lnTo>
                    <a:pt x="624" y="646"/>
                  </a:lnTo>
                  <a:lnTo>
                    <a:pt x="624" y="647"/>
                  </a:lnTo>
                  <a:lnTo>
                    <a:pt x="624" y="649"/>
                  </a:lnTo>
                  <a:lnTo>
                    <a:pt x="624" y="649"/>
                  </a:lnTo>
                  <a:lnTo>
                    <a:pt x="625" y="651"/>
                  </a:lnTo>
                  <a:lnTo>
                    <a:pt x="625" y="652"/>
                  </a:lnTo>
                  <a:lnTo>
                    <a:pt x="630" y="652"/>
                  </a:lnTo>
                  <a:lnTo>
                    <a:pt x="635" y="654"/>
                  </a:lnTo>
                  <a:lnTo>
                    <a:pt x="640" y="655"/>
                  </a:lnTo>
                  <a:lnTo>
                    <a:pt x="646" y="657"/>
                  </a:lnTo>
                  <a:lnTo>
                    <a:pt x="647" y="657"/>
                  </a:lnTo>
                  <a:lnTo>
                    <a:pt x="647" y="658"/>
                  </a:lnTo>
                  <a:lnTo>
                    <a:pt x="648" y="658"/>
                  </a:lnTo>
                  <a:lnTo>
                    <a:pt x="656" y="661"/>
                  </a:lnTo>
                  <a:lnTo>
                    <a:pt x="656" y="660"/>
                  </a:lnTo>
                  <a:lnTo>
                    <a:pt x="656" y="659"/>
                  </a:lnTo>
                  <a:lnTo>
                    <a:pt x="657" y="658"/>
                  </a:lnTo>
                  <a:lnTo>
                    <a:pt x="658" y="658"/>
                  </a:lnTo>
                  <a:lnTo>
                    <a:pt x="658" y="657"/>
                  </a:lnTo>
                  <a:lnTo>
                    <a:pt x="659" y="657"/>
                  </a:lnTo>
                  <a:lnTo>
                    <a:pt x="659" y="657"/>
                  </a:lnTo>
                  <a:lnTo>
                    <a:pt x="659" y="656"/>
                  </a:lnTo>
                  <a:lnTo>
                    <a:pt x="658" y="656"/>
                  </a:lnTo>
                  <a:lnTo>
                    <a:pt x="659" y="655"/>
                  </a:lnTo>
                  <a:lnTo>
                    <a:pt x="660" y="655"/>
                  </a:lnTo>
                  <a:lnTo>
                    <a:pt x="661" y="655"/>
                  </a:lnTo>
                  <a:lnTo>
                    <a:pt x="660" y="654"/>
                  </a:lnTo>
                  <a:lnTo>
                    <a:pt x="660" y="653"/>
                  </a:lnTo>
                  <a:lnTo>
                    <a:pt x="661" y="653"/>
                  </a:lnTo>
                  <a:lnTo>
                    <a:pt x="661" y="654"/>
                  </a:lnTo>
                  <a:lnTo>
                    <a:pt x="661" y="655"/>
                  </a:lnTo>
                  <a:lnTo>
                    <a:pt x="663" y="651"/>
                  </a:lnTo>
                  <a:lnTo>
                    <a:pt x="663" y="64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7" name="Freeform 451">
              <a:extLst>
                <a:ext uri="{FF2B5EF4-FFF2-40B4-BE49-F238E27FC236}">
                  <a16:creationId xmlns:a16="http://schemas.microsoft.com/office/drawing/2014/main" id="{10AACE83-BF91-45FC-239E-BE9E53C02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050" y="3476626"/>
              <a:ext cx="4762" cy="4763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0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2 h 3"/>
                <a:gd name="T12" fmla="*/ 0 w 3"/>
                <a:gd name="T13" fmla="*/ 3 h 3"/>
                <a:gd name="T14" fmla="*/ 1 w 3"/>
                <a:gd name="T15" fmla="*/ 3 h 3"/>
                <a:gd name="T16" fmla="*/ 2 w 3"/>
                <a:gd name="T17" fmla="*/ 3 h 3"/>
                <a:gd name="T18" fmla="*/ 3 w 3"/>
                <a:gd name="T19" fmla="*/ 1 h 3"/>
                <a:gd name="T20" fmla="*/ 2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8" name="Freeform 452">
              <a:extLst>
                <a:ext uri="{FF2B5EF4-FFF2-40B4-BE49-F238E27FC236}">
                  <a16:creationId xmlns:a16="http://schemas.microsoft.com/office/drawing/2014/main" id="{717F5FD5-7A3E-3996-6DB3-D8CDCA2F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3424238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1 h 2"/>
                <a:gd name="T14" fmla="*/ 2 w 2"/>
                <a:gd name="T15" fmla="*/ 1 h 2"/>
                <a:gd name="T16" fmla="*/ 1 w 2"/>
                <a:gd name="T17" fmla="*/ 1 h 2"/>
                <a:gd name="T18" fmla="*/ 1 w 2"/>
                <a:gd name="T19" fmla="*/ 0 h 2"/>
                <a:gd name="T20" fmla="*/ 1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9" name="Freeform 453">
              <a:extLst>
                <a:ext uri="{FF2B5EF4-FFF2-40B4-BE49-F238E27FC236}">
                  <a16:creationId xmlns:a16="http://schemas.microsoft.com/office/drawing/2014/main" id="{6CCE8144-9C43-3780-4261-D7D3E31C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3430588"/>
              <a:ext cx="60325" cy="30163"/>
            </a:xfrm>
            <a:custGeom>
              <a:avLst/>
              <a:gdLst>
                <a:gd name="T0" fmla="*/ 25 w 38"/>
                <a:gd name="T1" fmla="*/ 13 h 19"/>
                <a:gd name="T2" fmla="*/ 28 w 38"/>
                <a:gd name="T3" fmla="*/ 10 h 19"/>
                <a:gd name="T4" fmla="*/ 30 w 38"/>
                <a:gd name="T5" fmla="*/ 10 h 19"/>
                <a:gd name="T6" fmla="*/ 31 w 38"/>
                <a:gd name="T7" fmla="*/ 9 h 19"/>
                <a:gd name="T8" fmla="*/ 33 w 38"/>
                <a:gd name="T9" fmla="*/ 6 h 19"/>
                <a:gd name="T10" fmla="*/ 35 w 38"/>
                <a:gd name="T11" fmla="*/ 3 h 19"/>
                <a:gd name="T12" fmla="*/ 37 w 38"/>
                <a:gd name="T13" fmla="*/ 2 h 19"/>
                <a:gd name="T14" fmla="*/ 38 w 38"/>
                <a:gd name="T15" fmla="*/ 2 h 19"/>
                <a:gd name="T16" fmla="*/ 36 w 38"/>
                <a:gd name="T17" fmla="*/ 0 h 19"/>
                <a:gd name="T18" fmla="*/ 28 w 38"/>
                <a:gd name="T19" fmla="*/ 2 h 19"/>
                <a:gd name="T20" fmla="*/ 23 w 38"/>
                <a:gd name="T21" fmla="*/ 4 h 19"/>
                <a:gd name="T22" fmla="*/ 18 w 38"/>
                <a:gd name="T23" fmla="*/ 2 h 19"/>
                <a:gd name="T24" fmla="*/ 19 w 38"/>
                <a:gd name="T25" fmla="*/ 3 h 19"/>
                <a:gd name="T26" fmla="*/ 19 w 38"/>
                <a:gd name="T27" fmla="*/ 5 h 19"/>
                <a:gd name="T28" fmla="*/ 19 w 38"/>
                <a:gd name="T29" fmla="*/ 8 h 19"/>
                <a:gd name="T30" fmla="*/ 19 w 38"/>
                <a:gd name="T31" fmla="*/ 10 h 19"/>
                <a:gd name="T32" fmla="*/ 17 w 38"/>
                <a:gd name="T33" fmla="*/ 10 h 19"/>
                <a:gd name="T34" fmla="*/ 14 w 38"/>
                <a:gd name="T35" fmla="*/ 10 h 19"/>
                <a:gd name="T36" fmla="*/ 11 w 38"/>
                <a:gd name="T37" fmla="*/ 12 h 19"/>
                <a:gd name="T38" fmla="*/ 10 w 38"/>
                <a:gd name="T39" fmla="*/ 12 h 19"/>
                <a:gd name="T40" fmla="*/ 2 w 38"/>
                <a:gd name="T41" fmla="*/ 16 h 19"/>
                <a:gd name="T42" fmla="*/ 1 w 38"/>
                <a:gd name="T43" fmla="*/ 15 h 19"/>
                <a:gd name="T44" fmla="*/ 1 w 38"/>
                <a:gd name="T45" fmla="*/ 17 h 19"/>
                <a:gd name="T46" fmla="*/ 1 w 38"/>
                <a:gd name="T47" fmla="*/ 19 h 19"/>
                <a:gd name="T48" fmla="*/ 1 w 38"/>
                <a:gd name="T49" fmla="*/ 19 h 19"/>
                <a:gd name="T50" fmla="*/ 2 w 38"/>
                <a:gd name="T51" fmla="*/ 19 h 19"/>
                <a:gd name="T52" fmla="*/ 2 w 38"/>
                <a:gd name="T53" fmla="*/ 19 h 19"/>
                <a:gd name="T54" fmla="*/ 3 w 38"/>
                <a:gd name="T55" fmla="*/ 19 h 19"/>
                <a:gd name="T56" fmla="*/ 6 w 38"/>
                <a:gd name="T57" fmla="*/ 19 h 19"/>
                <a:gd name="T58" fmla="*/ 11 w 38"/>
                <a:gd name="T59" fmla="*/ 17 h 19"/>
                <a:gd name="T60" fmla="*/ 15 w 38"/>
                <a:gd name="T61" fmla="*/ 14 h 19"/>
                <a:gd name="T62" fmla="*/ 16 w 38"/>
                <a:gd name="T63" fmla="*/ 13 h 19"/>
                <a:gd name="T64" fmla="*/ 19 w 38"/>
                <a:gd name="T65" fmla="*/ 14 h 19"/>
                <a:gd name="T66" fmla="*/ 20 w 38"/>
                <a:gd name="T67" fmla="*/ 12 h 19"/>
                <a:gd name="T68" fmla="*/ 23 w 38"/>
                <a:gd name="T6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19">
                  <a:moveTo>
                    <a:pt x="24" y="13"/>
                  </a:moveTo>
                  <a:lnTo>
                    <a:pt x="25" y="13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2" y="7"/>
                  </a:lnTo>
                  <a:lnTo>
                    <a:pt x="33" y="6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9" y="18"/>
                  </a:lnTo>
                  <a:lnTo>
                    <a:pt x="11" y="17"/>
                  </a:lnTo>
                  <a:lnTo>
                    <a:pt x="12" y="16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2" y="11"/>
                  </a:lnTo>
                  <a:lnTo>
                    <a:pt x="23" y="12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0" name="Freeform 454">
              <a:extLst>
                <a:ext uri="{FF2B5EF4-FFF2-40B4-BE49-F238E27FC236}">
                  <a16:creationId xmlns:a16="http://schemas.microsoft.com/office/drawing/2014/main" id="{70A80BBF-7A36-DDDE-EF9B-A40A38A8C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3452813"/>
              <a:ext cx="4762" cy="1588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1 w 3"/>
                <a:gd name="T9" fmla="*/ 1 h 1"/>
                <a:gd name="T10" fmla="*/ 2 w 3"/>
                <a:gd name="T11" fmla="*/ 1 h 1"/>
                <a:gd name="T12" fmla="*/ 3 w 3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1" name="Freeform 455">
              <a:extLst>
                <a:ext uri="{FF2B5EF4-FFF2-40B4-BE49-F238E27FC236}">
                  <a16:creationId xmlns:a16="http://schemas.microsoft.com/office/drawing/2014/main" id="{22D42810-D669-894E-9A6D-78296CDD2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638" y="3502026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2" name="Freeform 456">
              <a:extLst>
                <a:ext uri="{FF2B5EF4-FFF2-40B4-BE49-F238E27FC236}">
                  <a16:creationId xmlns:a16="http://schemas.microsoft.com/office/drawing/2014/main" id="{E3FCF42E-1304-46B2-BE82-79F47CD17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600" y="3452813"/>
              <a:ext cx="1587" cy="476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1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3" name="Freeform 457">
              <a:extLst>
                <a:ext uri="{FF2B5EF4-FFF2-40B4-BE49-F238E27FC236}">
                  <a16:creationId xmlns:a16="http://schemas.microsoft.com/office/drawing/2014/main" id="{9561561F-F7C5-ECF4-1EFB-B2154587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3440113"/>
              <a:ext cx="12700" cy="6350"/>
            </a:xfrm>
            <a:custGeom>
              <a:avLst/>
              <a:gdLst>
                <a:gd name="T0" fmla="*/ 7 w 8"/>
                <a:gd name="T1" fmla="*/ 2 h 4"/>
                <a:gd name="T2" fmla="*/ 4 w 8"/>
                <a:gd name="T3" fmla="*/ 2 h 4"/>
                <a:gd name="T4" fmla="*/ 1 w 8"/>
                <a:gd name="T5" fmla="*/ 0 h 4"/>
                <a:gd name="T6" fmla="*/ 0 w 8"/>
                <a:gd name="T7" fmla="*/ 0 h 4"/>
                <a:gd name="T8" fmla="*/ 0 w 8"/>
                <a:gd name="T9" fmla="*/ 1 h 4"/>
                <a:gd name="T10" fmla="*/ 1 w 8"/>
                <a:gd name="T11" fmla="*/ 2 h 4"/>
                <a:gd name="T12" fmla="*/ 2 w 8"/>
                <a:gd name="T13" fmla="*/ 3 h 4"/>
                <a:gd name="T14" fmla="*/ 3 w 8"/>
                <a:gd name="T15" fmla="*/ 3 h 4"/>
                <a:gd name="T16" fmla="*/ 5 w 8"/>
                <a:gd name="T17" fmla="*/ 4 h 4"/>
                <a:gd name="T18" fmla="*/ 6 w 8"/>
                <a:gd name="T19" fmla="*/ 4 h 4"/>
                <a:gd name="T20" fmla="*/ 6 w 8"/>
                <a:gd name="T21" fmla="*/ 3 h 4"/>
                <a:gd name="T22" fmla="*/ 8 w 8"/>
                <a:gd name="T23" fmla="*/ 3 h 4"/>
                <a:gd name="T24" fmla="*/ 8 w 8"/>
                <a:gd name="T25" fmla="*/ 2 h 4"/>
                <a:gd name="T26" fmla="*/ 7 w 8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4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4" name="Freeform 458">
              <a:extLst>
                <a:ext uri="{FF2B5EF4-FFF2-40B4-BE49-F238E27FC236}">
                  <a16:creationId xmlns:a16="http://schemas.microsoft.com/office/drawing/2014/main" id="{BF669922-DCE6-FC08-AA67-855D1BF2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800" y="3505201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5" name="Freeform 459">
              <a:extLst>
                <a:ext uri="{FF2B5EF4-FFF2-40B4-BE49-F238E27FC236}">
                  <a16:creationId xmlns:a16="http://schemas.microsoft.com/office/drawing/2014/main" id="{6D25FD86-2837-E3FE-45EC-BBAE3331E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125" y="3460751"/>
              <a:ext cx="9525" cy="3175"/>
            </a:xfrm>
            <a:custGeom>
              <a:avLst/>
              <a:gdLst>
                <a:gd name="T0" fmla="*/ 5 w 6"/>
                <a:gd name="T1" fmla="*/ 2 h 2"/>
                <a:gd name="T2" fmla="*/ 6 w 6"/>
                <a:gd name="T3" fmla="*/ 2 h 2"/>
                <a:gd name="T4" fmla="*/ 6 w 6"/>
                <a:gd name="T5" fmla="*/ 1 h 2"/>
                <a:gd name="T6" fmla="*/ 5 w 6"/>
                <a:gd name="T7" fmla="*/ 1 h 2"/>
                <a:gd name="T8" fmla="*/ 5 w 6"/>
                <a:gd name="T9" fmla="*/ 0 h 2"/>
                <a:gd name="T10" fmla="*/ 5 w 6"/>
                <a:gd name="T11" fmla="*/ 0 h 2"/>
                <a:gd name="T12" fmla="*/ 4 w 6"/>
                <a:gd name="T13" fmla="*/ 0 h 2"/>
                <a:gd name="T14" fmla="*/ 3 w 6"/>
                <a:gd name="T15" fmla="*/ 0 h 2"/>
                <a:gd name="T16" fmla="*/ 3 w 6"/>
                <a:gd name="T17" fmla="*/ 0 h 2"/>
                <a:gd name="T18" fmla="*/ 2 w 6"/>
                <a:gd name="T19" fmla="*/ 0 h 2"/>
                <a:gd name="T20" fmla="*/ 1 w 6"/>
                <a:gd name="T21" fmla="*/ 0 h 2"/>
                <a:gd name="T22" fmla="*/ 0 w 6"/>
                <a:gd name="T23" fmla="*/ 0 h 2"/>
                <a:gd name="T24" fmla="*/ 1 w 6"/>
                <a:gd name="T25" fmla="*/ 2 h 2"/>
                <a:gd name="T26" fmla="*/ 3 w 6"/>
                <a:gd name="T27" fmla="*/ 2 h 2"/>
                <a:gd name="T28" fmla="*/ 5 w 6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6" name="Freeform 460">
              <a:extLst>
                <a:ext uri="{FF2B5EF4-FFF2-40B4-BE49-F238E27FC236}">
                  <a16:creationId xmlns:a16="http://schemas.microsoft.com/office/drawing/2014/main" id="{6199A2C3-9AB8-F037-A69A-D434E9DAE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3438526"/>
              <a:ext cx="6350" cy="4763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3 w 4"/>
                <a:gd name="T9" fmla="*/ 2 h 3"/>
                <a:gd name="T10" fmla="*/ 4 w 4"/>
                <a:gd name="T11" fmla="*/ 1 h 3"/>
                <a:gd name="T12" fmla="*/ 4 w 4"/>
                <a:gd name="T13" fmla="*/ 0 h 3"/>
                <a:gd name="T14" fmla="*/ 2 w 4"/>
                <a:gd name="T15" fmla="*/ 0 h 3"/>
                <a:gd name="T16" fmla="*/ 1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7" name="Freeform 461">
              <a:extLst>
                <a:ext uri="{FF2B5EF4-FFF2-40B4-BE49-F238E27FC236}">
                  <a16:creationId xmlns:a16="http://schemas.microsoft.com/office/drawing/2014/main" id="{3210D92D-DA55-34E2-67BE-4C751F2AB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225" y="3276601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2 w 2"/>
                <a:gd name="T5" fmla="*/ 2 h 4"/>
                <a:gd name="T6" fmla="*/ 2 w 2"/>
                <a:gd name="T7" fmla="*/ 1 h 4"/>
                <a:gd name="T8" fmla="*/ 1 w 2"/>
                <a:gd name="T9" fmla="*/ 1 h 4"/>
                <a:gd name="T10" fmla="*/ 1 w 2"/>
                <a:gd name="T11" fmla="*/ 0 h 4"/>
                <a:gd name="T12" fmla="*/ 0 w 2"/>
                <a:gd name="T13" fmla="*/ 0 h 4"/>
                <a:gd name="T14" fmla="*/ 0 w 2"/>
                <a:gd name="T15" fmla="*/ 1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4 h 4"/>
                <a:gd name="T22" fmla="*/ 2 w 2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8" name="Freeform 462">
              <a:extLst>
                <a:ext uri="{FF2B5EF4-FFF2-40B4-BE49-F238E27FC236}">
                  <a16:creationId xmlns:a16="http://schemas.microsoft.com/office/drawing/2014/main" id="{8E8F8ABB-324A-9664-C1A2-78911054C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163" y="1479551"/>
              <a:ext cx="25400" cy="12700"/>
            </a:xfrm>
            <a:custGeom>
              <a:avLst/>
              <a:gdLst>
                <a:gd name="T0" fmla="*/ 11 w 16"/>
                <a:gd name="T1" fmla="*/ 2 h 8"/>
                <a:gd name="T2" fmla="*/ 10 w 16"/>
                <a:gd name="T3" fmla="*/ 1 h 8"/>
                <a:gd name="T4" fmla="*/ 9 w 16"/>
                <a:gd name="T5" fmla="*/ 1 h 8"/>
                <a:gd name="T6" fmla="*/ 7 w 16"/>
                <a:gd name="T7" fmla="*/ 1 h 8"/>
                <a:gd name="T8" fmla="*/ 6 w 16"/>
                <a:gd name="T9" fmla="*/ 0 h 8"/>
                <a:gd name="T10" fmla="*/ 6 w 16"/>
                <a:gd name="T11" fmla="*/ 1 h 8"/>
                <a:gd name="T12" fmla="*/ 2 w 16"/>
                <a:gd name="T13" fmla="*/ 1 h 8"/>
                <a:gd name="T14" fmla="*/ 0 w 16"/>
                <a:gd name="T15" fmla="*/ 2 h 8"/>
                <a:gd name="T16" fmla="*/ 0 w 16"/>
                <a:gd name="T17" fmla="*/ 3 h 8"/>
                <a:gd name="T18" fmla="*/ 1 w 16"/>
                <a:gd name="T19" fmla="*/ 4 h 8"/>
                <a:gd name="T20" fmla="*/ 2 w 16"/>
                <a:gd name="T21" fmla="*/ 5 h 8"/>
                <a:gd name="T22" fmla="*/ 4 w 16"/>
                <a:gd name="T23" fmla="*/ 4 h 8"/>
                <a:gd name="T24" fmla="*/ 5 w 16"/>
                <a:gd name="T25" fmla="*/ 3 h 8"/>
                <a:gd name="T26" fmla="*/ 6 w 16"/>
                <a:gd name="T27" fmla="*/ 3 h 8"/>
                <a:gd name="T28" fmla="*/ 6 w 16"/>
                <a:gd name="T29" fmla="*/ 4 h 8"/>
                <a:gd name="T30" fmla="*/ 7 w 16"/>
                <a:gd name="T31" fmla="*/ 4 h 8"/>
                <a:gd name="T32" fmla="*/ 7 w 16"/>
                <a:gd name="T33" fmla="*/ 5 h 8"/>
                <a:gd name="T34" fmla="*/ 8 w 16"/>
                <a:gd name="T35" fmla="*/ 5 h 8"/>
                <a:gd name="T36" fmla="*/ 8 w 16"/>
                <a:gd name="T37" fmla="*/ 6 h 8"/>
                <a:gd name="T38" fmla="*/ 9 w 16"/>
                <a:gd name="T39" fmla="*/ 7 h 8"/>
                <a:gd name="T40" fmla="*/ 9 w 16"/>
                <a:gd name="T41" fmla="*/ 8 h 8"/>
                <a:gd name="T42" fmla="*/ 10 w 16"/>
                <a:gd name="T43" fmla="*/ 8 h 8"/>
                <a:gd name="T44" fmla="*/ 11 w 16"/>
                <a:gd name="T45" fmla="*/ 8 h 8"/>
                <a:gd name="T46" fmla="*/ 14 w 16"/>
                <a:gd name="T47" fmla="*/ 8 h 8"/>
                <a:gd name="T48" fmla="*/ 15 w 16"/>
                <a:gd name="T49" fmla="*/ 7 h 8"/>
                <a:gd name="T50" fmla="*/ 16 w 16"/>
                <a:gd name="T51" fmla="*/ 7 h 8"/>
                <a:gd name="T52" fmla="*/ 16 w 16"/>
                <a:gd name="T53" fmla="*/ 6 h 8"/>
                <a:gd name="T54" fmla="*/ 16 w 16"/>
                <a:gd name="T55" fmla="*/ 5 h 8"/>
                <a:gd name="T56" fmla="*/ 15 w 16"/>
                <a:gd name="T57" fmla="*/ 4 h 8"/>
                <a:gd name="T58" fmla="*/ 14 w 16"/>
                <a:gd name="T59" fmla="*/ 4 h 8"/>
                <a:gd name="T60" fmla="*/ 13 w 16"/>
                <a:gd name="T61" fmla="*/ 4 h 8"/>
                <a:gd name="T62" fmla="*/ 13 w 16"/>
                <a:gd name="T63" fmla="*/ 3 h 8"/>
                <a:gd name="T64" fmla="*/ 11 w 16"/>
                <a:gd name="T6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8">
                  <a:moveTo>
                    <a:pt x="11" y="2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9" name="Freeform 463">
              <a:extLst>
                <a:ext uri="{FF2B5EF4-FFF2-40B4-BE49-F238E27FC236}">
                  <a16:creationId xmlns:a16="http://schemas.microsoft.com/office/drawing/2014/main" id="{B9000294-66C1-D1D0-DC98-4BCAC8807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638" y="1309688"/>
              <a:ext cx="19050" cy="4763"/>
            </a:xfrm>
            <a:custGeom>
              <a:avLst/>
              <a:gdLst>
                <a:gd name="T0" fmla="*/ 0 w 12"/>
                <a:gd name="T1" fmla="*/ 1 h 3"/>
                <a:gd name="T2" fmla="*/ 0 w 12"/>
                <a:gd name="T3" fmla="*/ 2 h 3"/>
                <a:gd name="T4" fmla="*/ 0 w 12"/>
                <a:gd name="T5" fmla="*/ 3 h 3"/>
                <a:gd name="T6" fmla="*/ 1 w 12"/>
                <a:gd name="T7" fmla="*/ 3 h 3"/>
                <a:gd name="T8" fmla="*/ 3 w 12"/>
                <a:gd name="T9" fmla="*/ 2 h 3"/>
                <a:gd name="T10" fmla="*/ 4 w 12"/>
                <a:gd name="T11" fmla="*/ 2 h 3"/>
                <a:gd name="T12" fmla="*/ 8 w 12"/>
                <a:gd name="T13" fmla="*/ 2 h 3"/>
                <a:gd name="T14" fmla="*/ 12 w 12"/>
                <a:gd name="T15" fmla="*/ 1 h 3"/>
                <a:gd name="T16" fmla="*/ 10 w 12"/>
                <a:gd name="T17" fmla="*/ 0 h 3"/>
                <a:gd name="T18" fmla="*/ 1 w 12"/>
                <a:gd name="T19" fmla="*/ 0 h 3"/>
                <a:gd name="T20" fmla="*/ 0 w 1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8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0" name="Freeform 464">
              <a:extLst>
                <a:ext uri="{FF2B5EF4-FFF2-40B4-BE49-F238E27FC236}">
                  <a16:creationId xmlns:a16="http://schemas.microsoft.com/office/drawing/2014/main" id="{E53DB097-0816-B84B-983D-C9A92094A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0876" y="1311276"/>
              <a:ext cx="225425" cy="265113"/>
            </a:xfrm>
            <a:custGeom>
              <a:avLst/>
              <a:gdLst>
                <a:gd name="T0" fmla="*/ 36 w 142"/>
                <a:gd name="T1" fmla="*/ 127 h 167"/>
                <a:gd name="T2" fmla="*/ 41 w 142"/>
                <a:gd name="T3" fmla="*/ 125 h 167"/>
                <a:gd name="T4" fmla="*/ 49 w 142"/>
                <a:gd name="T5" fmla="*/ 123 h 167"/>
                <a:gd name="T6" fmla="*/ 52 w 142"/>
                <a:gd name="T7" fmla="*/ 125 h 167"/>
                <a:gd name="T8" fmla="*/ 57 w 142"/>
                <a:gd name="T9" fmla="*/ 127 h 167"/>
                <a:gd name="T10" fmla="*/ 61 w 142"/>
                <a:gd name="T11" fmla="*/ 125 h 167"/>
                <a:gd name="T12" fmla="*/ 64 w 142"/>
                <a:gd name="T13" fmla="*/ 133 h 167"/>
                <a:gd name="T14" fmla="*/ 76 w 142"/>
                <a:gd name="T15" fmla="*/ 134 h 167"/>
                <a:gd name="T16" fmla="*/ 83 w 142"/>
                <a:gd name="T17" fmla="*/ 141 h 167"/>
                <a:gd name="T18" fmla="*/ 90 w 142"/>
                <a:gd name="T19" fmla="*/ 142 h 167"/>
                <a:gd name="T20" fmla="*/ 89 w 142"/>
                <a:gd name="T21" fmla="*/ 147 h 167"/>
                <a:gd name="T22" fmla="*/ 86 w 142"/>
                <a:gd name="T23" fmla="*/ 154 h 167"/>
                <a:gd name="T24" fmla="*/ 83 w 142"/>
                <a:gd name="T25" fmla="*/ 162 h 167"/>
                <a:gd name="T26" fmla="*/ 86 w 142"/>
                <a:gd name="T27" fmla="*/ 167 h 167"/>
                <a:gd name="T28" fmla="*/ 96 w 142"/>
                <a:gd name="T29" fmla="*/ 167 h 167"/>
                <a:gd name="T30" fmla="*/ 97 w 142"/>
                <a:gd name="T31" fmla="*/ 162 h 167"/>
                <a:gd name="T32" fmla="*/ 99 w 142"/>
                <a:gd name="T33" fmla="*/ 157 h 167"/>
                <a:gd name="T34" fmla="*/ 94 w 142"/>
                <a:gd name="T35" fmla="*/ 153 h 167"/>
                <a:gd name="T36" fmla="*/ 93 w 142"/>
                <a:gd name="T37" fmla="*/ 149 h 167"/>
                <a:gd name="T38" fmla="*/ 101 w 142"/>
                <a:gd name="T39" fmla="*/ 143 h 167"/>
                <a:gd name="T40" fmla="*/ 99 w 142"/>
                <a:gd name="T41" fmla="*/ 141 h 167"/>
                <a:gd name="T42" fmla="*/ 104 w 142"/>
                <a:gd name="T43" fmla="*/ 131 h 167"/>
                <a:gd name="T44" fmla="*/ 104 w 142"/>
                <a:gd name="T45" fmla="*/ 124 h 167"/>
                <a:gd name="T46" fmla="*/ 97 w 142"/>
                <a:gd name="T47" fmla="*/ 110 h 167"/>
                <a:gd name="T48" fmla="*/ 94 w 142"/>
                <a:gd name="T49" fmla="*/ 103 h 167"/>
                <a:gd name="T50" fmla="*/ 100 w 142"/>
                <a:gd name="T51" fmla="*/ 100 h 167"/>
                <a:gd name="T52" fmla="*/ 104 w 142"/>
                <a:gd name="T53" fmla="*/ 99 h 167"/>
                <a:gd name="T54" fmla="*/ 110 w 142"/>
                <a:gd name="T55" fmla="*/ 102 h 167"/>
                <a:gd name="T56" fmla="*/ 124 w 142"/>
                <a:gd name="T57" fmla="*/ 98 h 167"/>
                <a:gd name="T58" fmla="*/ 124 w 142"/>
                <a:gd name="T59" fmla="*/ 90 h 167"/>
                <a:gd name="T60" fmla="*/ 125 w 142"/>
                <a:gd name="T61" fmla="*/ 85 h 167"/>
                <a:gd name="T62" fmla="*/ 132 w 142"/>
                <a:gd name="T63" fmla="*/ 81 h 167"/>
                <a:gd name="T64" fmla="*/ 135 w 142"/>
                <a:gd name="T65" fmla="*/ 71 h 167"/>
                <a:gd name="T66" fmla="*/ 129 w 142"/>
                <a:gd name="T67" fmla="*/ 65 h 167"/>
                <a:gd name="T68" fmla="*/ 122 w 142"/>
                <a:gd name="T69" fmla="*/ 58 h 167"/>
                <a:gd name="T70" fmla="*/ 123 w 142"/>
                <a:gd name="T71" fmla="*/ 53 h 167"/>
                <a:gd name="T72" fmla="*/ 135 w 142"/>
                <a:gd name="T73" fmla="*/ 53 h 167"/>
                <a:gd name="T74" fmla="*/ 142 w 142"/>
                <a:gd name="T75" fmla="*/ 31 h 167"/>
                <a:gd name="T76" fmla="*/ 142 w 142"/>
                <a:gd name="T77" fmla="*/ 17 h 167"/>
                <a:gd name="T78" fmla="*/ 137 w 142"/>
                <a:gd name="T79" fmla="*/ 11 h 167"/>
                <a:gd name="T80" fmla="*/ 131 w 142"/>
                <a:gd name="T81" fmla="*/ 8 h 167"/>
                <a:gd name="T82" fmla="*/ 109 w 142"/>
                <a:gd name="T83" fmla="*/ 4 h 167"/>
                <a:gd name="T84" fmla="*/ 93 w 142"/>
                <a:gd name="T85" fmla="*/ 5 h 167"/>
                <a:gd name="T86" fmla="*/ 80 w 142"/>
                <a:gd name="T87" fmla="*/ 13 h 167"/>
                <a:gd name="T88" fmla="*/ 71 w 142"/>
                <a:gd name="T89" fmla="*/ 24 h 167"/>
                <a:gd name="T90" fmla="*/ 56 w 142"/>
                <a:gd name="T91" fmla="*/ 35 h 167"/>
                <a:gd name="T92" fmla="*/ 49 w 142"/>
                <a:gd name="T93" fmla="*/ 33 h 167"/>
                <a:gd name="T94" fmla="*/ 43 w 142"/>
                <a:gd name="T95" fmla="*/ 60 h 167"/>
                <a:gd name="T96" fmla="*/ 25 w 142"/>
                <a:gd name="T97" fmla="*/ 91 h 167"/>
                <a:gd name="T98" fmla="*/ 22 w 142"/>
                <a:gd name="T99" fmla="*/ 98 h 167"/>
                <a:gd name="T100" fmla="*/ 20 w 142"/>
                <a:gd name="T101" fmla="*/ 100 h 167"/>
                <a:gd name="T102" fmla="*/ 18 w 142"/>
                <a:gd name="T103" fmla="*/ 103 h 167"/>
                <a:gd name="T104" fmla="*/ 24 w 142"/>
                <a:gd name="T105" fmla="*/ 108 h 167"/>
                <a:gd name="T106" fmla="*/ 25 w 142"/>
                <a:gd name="T107" fmla="*/ 113 h 167"/>
                <a:gd name="T108" fmla="*/ 25 w 142"/>
                <a:gd name="T109" fmla="*/ 120 h 167"/>
                <a:gd name="T110" fmla="*/ 32 w 142"/>
                <a:gd name="T111" fmla="*/ 125 h 167"/>
                <a:gd name="T112" fmla="*/ 24 w 142"/>
                <a:gd name="T113" fmla="*/ 123 h 167"/>
                <a:gd name="T114" fmla="*/ 18 w 142"/>
                <a:gd name="T115" fmla="*/ 117 h 167"/>
                <a:gd name="T116" fmla="*/ 0 w 142"/>
                <a:gd name="T117" fmla="*/ 119 h 167"/>
                <a:gd name="T118" fmla="*/ 8 w 142"/>
                <a:gd name="T119" fmla="*/ 125 h 167"/>
                <a:gd name="T120" fmla="*/ 17 w 142"/>
                <a:gd name="T121" fmla="*/ 127 h 167"/>
                <a:gd name="T122" fmla="*/ 25 w 142"/>
                <a:gd name="T123" fmla="*/ 126 h 167"/>
                <a:gd name="T124" fmla="*/ 32 w 142"/>
                <a:gd name="T125" fmla="*/ 12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167">
                  <a:moveTo>
                    <a:pt x="33" y="129"/>
                  </a:moveTo>
                  <a:lnTo>
                    <a:pt x="33" y="130"/>
                  </a:lnTo>
                  <a:lnTo>
                    <a:pt x="34" y="130"/>
                  </a:lnTo>
                  <a:lnTo>
                    <a:pt x="36" y="131"/>
                  </a:lnTo>
                  <a:lnTo>
                    <a:pt x="37" y="130"/>
                  </a:lnTo>
                  <a:lnTo>
                    <a:pt x="37" y="129"/>
                  </a:lnTo>
                  <a:lnTo>
                    <a:pt x="37" y="128"/>
                  </a:lnTo>
                  <a:lnTo>
                    <a:pt x="36" y="127"/>
                  </a:lnTo>
                  <a:lnTo>
                    <a:pt x="36" y="126"/>
                  </a:lnTo>
                  <a:lnTo>
                    <a:pt x="36" y="125"/>
                  </a:lnTo>
                  <a:lnTo>
                    <a:pt x="35" y="125"/>
                  </a:lnTo>
                  <a:lnTo>
                    <a:pt x="38" y="12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5"/>
                  </a:lnTo>
                  <a:lnTo>
                    <a:pt x="41" y="125"/>
                  </a:lnTo>
                  <a:lnTo>
                    <a:pt x="42" y="126"/>
                  </a:lnTo>
                  <a:lnTo>
                    <a:pt x="43" y="125"/>
                  </a:lnTo>
                  <a:lnTo>
                    <a:pt x="44" y="126"/>
                  </a:lnTo>
                  <a:lnTo>
                    <a:pt x="45" y="126"/>
                  </a:lnTo>
                  <a:lnTo>
                    <a:pt x="46" y="125"/>
                  </a:lnTo>
                  <a:lnTo>
                    <a:pt x="49" y="123"/>
                  </a:lnTo>
                  <a:lnTo>
                    <a:pt x="50" y="122"/>
                  </a:lnTo>
                  <a:lnTo>
                    <a:pt x="50" y="122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2" y="124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6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7"/>
                  </a:lnTo>
                  <a:lnTo>
                    <a:pt x="53" y="127"/>
                  </a:lnTo>
                  <a:lnTo>
                    <a:pt x="54" y="127"/>
                  </a:lnTo>
                  <a:lnTo>
                    <a:pt x="56" y="128"/>
                  </a:lnTo>
                  <a:lnTo>
                    <a:pt x="57" y="127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60" y="124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1" y="126"/>
                  </a:lnTo>
                  <a:lnTo>
                    <a:pt x="61" y="127"/>
                  </a:lnTo>
                  <a:lnTo>
                    <a:pt x="61" y="128"/>
                  </a:lnTo>
                  <a:lnTo>
                    <a:pt x="61" y="129"/>
                  </a:lnTo>
                  <a:lnTo>
                    <a:pt x="62" y="131"/>
                  </a:lnTo>
                  <a:lnTo>
                    <a:pt x="63" y="131"/>
                  </a:lnTo>
                  <a:lnTo>
                    <a:pt x="63" y="133"/>
                  </a:lnTo>
                  <a:lnTo>
                    <a:pt x="64" y="133"/>
                  </a:lnTo>
                  <a:lnTo>
                    <a:pt x="66" y="133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9" y="136"/>
                  </a:lnTo>
                  <a:lnTo>
                    <a:pt x="74" y="136"/>
                  </a:lnTo>
                  <a:lnTo>
                    <a:pt x="75" y="136"/>
                  </a:lnTo>
                  <a:lnTo>
                    <a:pt x="76" y="134"/>
                  </a:lnTo>
                  <a:lnTo>
                    <a:pt x="77" y="134"/>
                  </a:lnTo>
                  <a:lnTo>
                    <a:pt x="78" y="135"/>
                  </a:lnTo>
                  <a:lnTo>
                    <a:pt x="79" y="136"/>
                  </a:lnTo>
                  <a:lnTo>
                    <a:pt x="80" y="137"/>
                  </a:lnTo>
                  <a:lnTo>
                    <a:pt x="80" y="139"/>
                  </a:lnTo>
                  <a:lnTo>
                    <a:pt x="81" y="140"/>
                  </a:lnTo>
                  <a:lnTo>
                    <a:pt x="83" y="140"/>
                  </a:lnTo>
                  <a:lnTo>
                    <a:pt x="83" y="141"/>
                  </a:lnTo>
                  <a:lnTo>
                    <a:pt x="84" y="142"/>
                  </a:lnTo>
                  <a:lnTo>
                    <a:pt x="85" y="141"/>
                  </a:lnTo>
                  <a:lnTo>
                    <a:pt x="86" y="141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8" y="142"/>
                  </a:lnTo>
                  <a:lnTo>
                    <a:pt x="89" y="142"/>
                  </a:lnTo>
                  <a:lnTo>
                    <a:pt x="90" y="142"/>
                  </a:lnTo>
                  <a:lnTo>
                    <a:pt x="91" y="143"/>
                  </a:lnTo>
                  <a:lnTo>
                    <a:pt x="90" y="144"/>
                  </a:lnTo>
                  <a:lnTo>
                    <a:pt x="90" y="145"/>
                  </a:lnTo>
                  <a:lnTo>
                    <a:pt x="91" y="146"/>
                  </a:lnTo>
                  <a:lnTo>
                    <a:pt x="90" y="146"/>
                  </a:lnTo>
                  <a:lnTo>
                    <a:pt x="89" y="146"/>
                  </a:lnTo>
                  <a:lnTo>
                    <a:pt x="89" y="146"/>
                  </a:lnTo>
                  <a:lnTo>
                    <a:pt x="89" y="147"/>
                  </a:lnTo>
                  <a:lnTo>
                    <a:pt x="89" y="148"/>
                  </a:lnTo>
                  <a:lnTo>
                    <a:pt x="88" y="148"/>
                  </a:lnTo>
                  <a:lnTo>
                    <a:pt x="87" y="149"/>
                  </a:lnTo>
                  <a:lnTo>
                    <a:pt x="87" y="150"/>
                  </a:lnTo>
                  <a:lnTo>
                    <a:pt x="88" y="150"/>
                  </a:lnTo>
                  <a:lnTo>
                    <a:pt x="87" y="151"/>
                  </a:lnTo>
                  <a:lnTo>
                    <a:pt x="85" y="154"/>
                  </a:lnTo>
                  <a:lnTo>
                    <a:pt x="86" y="154"/>
                  </a:lnTo>
                  <a:lnTo>
                    <a:pt x="87" y="154"/>
                  </a:lnTo>
                  <a:lnTo>
                    <a:pt x="87" y="155"/>
                  </a:lnTo>
                  <a:lnTo>
                    <a:pt x="86" y="156"/>
                  </a:lnTo>
                  <a:lnTo>
                    <a:pt x="85" y="157"/>
                  </a:lnTo>
                  <a:lnTo>
                    <a:pt x="85" y="158"/>
                  </a:lnTo>
                  <a:lnTo>
                    <a:pt x="84" y="158"/>
                  </a:lnTo>
                  <a:lnTo>
                    <a:pt x="83" y="160"/>
                  </a:lnTo>
                  <a:lnTo>
                    <a:pt x="83" y="162"/>
                  </a:lnTo>
                  <a:lnTo>
                    <a:pt x="83" y="163"/>
                  </a:lnTo>
                  <a:lnTo>
                    <a:pt x="84" y="163"/>
                  </a:lnTo>
                  <a:lnTo>
                    <a:pt x="84" y="164"/>
                  </a:lnTo>
                  <a:lnTo>
                    <a:pt x="84" y="164"/>
                  </a:lnTo>
                  <a:lnTo>
                    <a:pt x="84" y="165"/>
                  </a:lnTo>
                  <a:lnTo>
                    <a:pt x="84" y="167"/>
                  </a:lnTo>
                  <a:lnTo>
                    <a:pt x="85" y="167"/>
                  </a:lnTo>
                  <a:lnTo>
                    <a:pt x="86" y="167"/>
                  </a:lnTo>
                  <a:lnTo>
                    <a:pt x="86" y="166"/>
                  </a:lnTo>
                  <a:lnTo>
                    <a:pt x="87" y="166"/>
                  </a:lnTo>
                  <a:lnTo>
                    <a:pt x="88" y="167"/>
                  </a:lnTo>
                  <a:lnTo>
                    <a:pt x="89" y="167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7" y="166"/>
                  </a:lnTo>
                  <a:lnTo>
                    <a:pt x="96" y="166"/>
                  </a:lnTo>
                  <a:lnTo>
                    <a:pt x="95" y="165"/>
                  </a:lnTo>
                  <a:lnTo>
                    <a:pt x="95" y="164"/>
                  </a:lnTo>
                  <a:lnTo>
                    <a:pt x="96" y="164"/>
                  </a:lnTo>
                  <a:lnTo>
                    <a:pt x="97" y="164"/>
                  </a:lnTo>
                  <a:lnTo>
                    <a:pt x="97" y="163"/>
                  </a:lnTo>
                  <a:lnTo>
                    <a:pt x="97" y="162"/>
                  </a:lnTo>
                  <a:lnTo>
                    <a:pt x="97" y="161"/>
                  </a:lnTo>
                  <a:lnTo>
                    <a:pt x="98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99" y="158"/>
                  </a:lnTo>
                  <a:lnTo>
                    <a:pt x="99" y="157"/>
                  </a:lnTo>
                  <a:lnTo>
                    <a:pt x="98" y="157"/>
                  </a:lnTo>
                  <a:lnTo>
                    <a:pt x="97" y="156"/>
                  </a:lnTo>
                  <a:lnTo>
                    <a:pt x="97" y="155"/>
                  </a:lnTo>
                  <a:lnTo>
                    <a:pt x="96" y="154"/>
                  </a:lnTo>
                  <a:lnTo>
                    <a:pt x="97" y="154"/>
                  </a:lnTo>
                  <a:lnTo>
                    <a:pt x="97" y="153"/>
                  </a:lnTo>
                  <a:lnTo>
                    <a:pt x="95" y="153"/>
                  </a:lnTo>
                  <a:lnTo>
                    <a:pt x="94" y="153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2" y="153"/>
                  </a:lnTo>
                  <a:lnTo>
                    <a:pt x="92" y="152"/>
                  </a:lnTo>
                  <a:lnTo>
                    <a:pt x="91" y="150"/>
                  </a:lnTo>
                  <a:lnTo>
                    <a:pt x="91" y="149"/>
                  </a:lnTo>
                  <a:lnTo>
                    <a:pt x="92" y="148"/>
                  </a:lnTo>
                  <a:lnTo>
                    <a:pt x="93" y="149"/>
                  </a:lnTo>
                  <a:lnTo>
                    <a:pt x="93" y="149"/>
                  </a:lnTo>
                  <a:lnTo>
                    <a:pt x="93" y="150"/>
                  </a:lnTo>
                  <a:lnTo>
                    <a:pt x="94" y="150"/>
                  </a:lnTo>
                  <a:lnTo>
                    <a:pt x="94" y="149"/>
                  </a:lnTo>
                  <a:lnTo>
                    <a:pt x="95" y="147"/>
                  </a:lnTo>
                  <a:lnTo>
                    <a:pt x="96" y="147"/>
                  </a:lnTo>
                  <a:lnTo>
                    <a:pt x="100" y="145"/>
                  </a:lnTo>
                  <a:lnTo>
                    <a:pt x="101" y="143"/>
                  </a:lnTo>
                  <a:lnTo>
                    <a:pt x="102" y="142"/>
                  </a:lnTo>
                  <a:lnTo>
                    <a:pt x="101" y="142"/>
                  </a:lnTo>
                  <a:lnTo>
                    <a:pt x="102" y="142"/>
                  </a:lnTo>
                  <a:lnTo>
                    <a:pt x="103" y="142"/>
                  </a:lnTo>
                  <a:lnTo>
                    <a:pt x="102" y="141"/>
                  </a:lnTo>
                  <a:lnTo>
                    <a:pt x="100" y="142"/>
                  </a:lnTo>
                  <a:lnTo>
                    <a:pt x="99" y="142"/>
                  </a:lnTo>
                  <a:lnTo>
                    <a:pt x="99" y="141"/>
                  </a:lnTo>
                  <a:lnTo>
                    <a:pt x="99" y="139"/>
                  </a:lnTo>
                  <a:lnTo>
                    <a:pt x="99" y="138"/>
                  </a:lnTo>
                  <a:lnTo>
                    <a:pt x="100" y="137"/>
                  </a:lnTo>
                  <a:lnTo>
                    <a:pt x="101" y="136"/>
                  </a:lnTo>
                  <a:lnTo>
                    <a:pt x="102" y="133"/>
                  </a:lnTo>
                  <a:lnTo>
                    <a:pt x="103" y="132"/>
                  </a:lnTo>
                  <a:lnTo>
                    <a:pt x="104" y="132"/>
                  </a:lnTo>
                  <a:lnTo>
                    <a:pt x="104" y="131"/>
                  </a:lnTo>
                  <a:lnTo>
                    <a:pt x="104" y="130"/>
                  </a:lnTo>
                  <a:lnTo>
                    <a:pt x="104" y="129"/>
                  </a:lnTo>
                  <a:lnTo>
                    <a:pt x="104" y="128"/>
                  </a:lnTo>
                  <a:lnTo>
                    <a:pt x="104" y="127"/>
                  </a:lnTo>
                  <a:lnTo>
                    <a:pt x="104" y="126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4" y="121"/>
                  </a:lnTo>
                  <a:lnTo>
                    <a:pt x="102" y="119"/>
                  </a:lnTo>
                  <a:lnTo>
                    <a:pt x="100" y="116"/>
                  </a:lnTo>
                  <a:lnTo>
                    <a:pt x="100" y="115"/>
                  </a:lnTo>
                  <a:lnTo>
                    <a:pt x="100" y="114"/>
                  </a:lnTo>
                  <a:lnTo>
                    <a:pt x="101" y="113"/>
                  </a:lnTo>
                  <a:lnTo>
                    <a:pt x="98" y="112"/>
                  </a:lnTo>
                  <a:lnTo>
                    <a:pt x="97" y="110"/>
                  </a:lnTo>
                  <a:lnTo>
                    <a:pt x="98" y="108"/>
                  </a:lnTo>
                  <a:lnTo>
                    <a:pt x="97" y="108"/>
                  </a:lnTo>
                  <a:lnTo>
                    <a:pt x="96" y="108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5" y="106"/>
                  </a:lnTo>
                  <a:lnTo>
                    <a:pt x="95" y="104"/>
                  </a:lnTo>
                  <a:lnTo>
                    <a:pt x="94" y="103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7" y="102"/>
                  </a:lnTo>
                  <a:lnTo>
                    <a:pt x="98" y="101"/>
                  </a:lnTo>
                  <a:lnTo>
                    <a:pt x="99" y="100"/>
                  </a:lnTo>
                  <a:lnTo>
                    <a:pt x="100" y="100"/>
                  </a:lnTo>
                  <a:lnTo>
                    <a:pt x="101" y="100"/>
                  </a:lnTo>
                  <a:lnTo>
                    <a:pt x="102" y="101"/>
                  </a:lnTo>
                  <a:lnTo>
                    <a:pt x="102" y="100"/>
                  </a:lnTo>
                  <a:lnTo>
                    <a:pt x="101" y="99"/>
                  </a:lnTo>
                  <a:lnTo>
                    <a:pt x="101" y="98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6" y="99"/>
                  </a:lnTo>
                  <a:lnTo>
                    <a:pt x="107" y="99"/>
                  </a:lnTo>
                  <a:lnTo>
                    <a:pt x="107" y="100"/>
                  </a:lnTo>
                  <a:lnTo>
                    <a:pt x="107" y="101"/>
                  </a:lnTo>
                  <a:lnTo>
                    <a:pt x="109" y="101"/>
                  </a:lnTo>
                  <a:lnTo>
                    <a:pt x="110" y="101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1" y="101"/>
                  </a:lnTo>
                  <a:lnTo>
                    <a:pt x="110" y="100"/>
                  </a:lnTo>
                  <a:lnTo>
                    <a:pt x="113" y="100"/>
                  </a:lnTo>
                  <a:lnTo>
                    <a:pt x="114" y="100"/>
                  </a:lnTo>
                  <a:lnTo>
                    <a:pt x="115" y="100"/>
                  </a:lnTo>
                  <a:lnTo>
                    <a:pt x="117" y="99"/>
                  </a:lnTo>
                  <a:lnTo>
                    <a:pt x="120" y="98"/>
                  </a:lnTo>
                  <a:lnTo>
                    <a:pt x="124" y="98"/>
                  </a:lnTo>
                  <a:lnTo>
                    <a:pt x="125" y="97"/>
                  </a:lnTo>
                  <a:lnTo>
                    <a:pt x="126" y="96"/>
                  </a:lnTo>
                  <a:lnTo>
                    <a:pt x="126" y="94"/>
                  </a:lnTo>
                  <a:lnTo>
                    <a:pt x="127" y="94"/>
                  </a:lnTo>
                  <a:lnTo>
                    <a:pt x="127" y="93"/>
                  </a:lnTo>
                  <a:lnTo>
                    <a:pt x="127" y="92"/>
                  </a:lnTo>
                  <a:lnTo>
                    <a:pt x="126" y="91"/>
                  </a:lnTo>
                  <a:lnTo>
                    <a:pt x="124" y="90"/>
                  </a:lnTo>
                  <a:lnTo>
                    <a:pt x="123" y="90"/>
                  </a:lnTo>
                  <a:lnTo>
                    <a:pt x="122" y="89"/>
                  </a:lnTo>
                  <a:lnTo>
                    <a:pt x="122" y="88"/>
                  </a:lnTo>
                  <a:lnTo>
                    <a:pt x="122" y="87"/>
                  </a:lnTo>
                  <a:lnTo>
                    <a:pt x="123" y="87"/>
                  </a:lnTo>
                  <a:lnTo>
                    <a:pt x="124" y="87"/>
                  </a:lnTo>
                  <a:lnTo>
                    <a:pt x="124" y="86"/>
                  </a:lnTo>
                  <a:lnTo>
                    <a:pt x="125" y="85"/>
                  </a:lnTo>
                  <a:lnTo>
                    <a:pt x="125" y="84"/>
                  </a:lnTo>
                  <a:lnTo>
                    <a:pt x="126" y="84"/>
                  </a:lnTo>
                  <a:lnTo>
                    <a:pt x="127" y="84"/>
                  </a:lnTo>
                  <a:lnTo>
                    <a:pt x="128" y="83"/>
                  </a:lnTo>
                  <a:lnTo>
                    <a:pt x="129" y="82"/>
                  </a:lnTo>
                  <a:lnTo>
                    <a:pt x="129" y="82"/>
                  </a:lnTo>
                  <a:lnTo>
                    <a:pt x="131" y="81"/>
                  </a:lnTo>
                  <a:lnTo>
                    <a:pt x="132" y="81"/>
                  </a:lnTo>
                  <a:lnTo>
                    <a:pt x="133" y="79"/>
                  </a:lnTo>
                  <a:lnTo>
                    <a:pt x="134" y="78"/>
                  </a:lnTo>
                  <a:lnTo>
                    <a:pt x="135" y="77"/>
                  </a:lnTo>
                  <a:lnTo>
                    <a:pt x="135" y="76"/>
                  </a:lnTo>
                  <a:lnTo>
                    <a:pt x="135" y="75"/>
                  </a:lnTo>
                  <a:lnTo>
                    <a:pt x="135" y="74"/>
                  </a:lnTo>
                  <a:lnTo>
                    <a:pt x="135" y="73"/>
                  </a:lnTo>
                  <a:lnTo>
                    <a:pt x="135" y="71"/>
                  </a:lnTo>
                  <a:lnTo>
                    <a:pt x="136" y="69"/>
                  </a:lnTo>
                  <a:lnTo>
                    <a:pt x="135" y="67"/>
                  </a:lnTo>
                  <a:lnTo>
                    <a:pt x="133" y="63"/>
                  </a:lnTo>
                  <a:lnTo>
                    <a:pt x="133" y="64"/>
                  </a:lnTo>
                  <a:lnTo>
                    <a:pt x="132" y="64"/>
                  </a:lnTo>
                  <a:lnTo>
                    <a:pt x="131" y="65"/>
                  </a:lnTo>
                  <a:lnTo>
                    <a:pt x="130" y="65"/>
                  </a:lnTo>
                  <a:lnTo>
                    <a:pt x="129" y="65"/>
                  </a:lnTo>
                  <a:lnTo>
                    <a:pt x="127" y="64"/>
                  </a:lnTo>
                  <a:lnTo>
                    <a:pt x="125" y="63"/>
                  </a:lnTo>
                  <a:lnTo>
                    <a:pt x="124" y="63"/>
                  </a:lnTo>
                  <a:lnTo>
                    <a:pt x="123" y="62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23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5" y="57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4" y="54"/>
                  </a:lnTo>
                  <a:lnTo>
                    <a:pt x="123" y="53"/>
                  </a:lnTo>
                  <a:lnTo>
                    <a:pt x="124" y="53"/>
                  </a:lnTo>
                  <a:lnTo>
                    <a:pt x="125" y="52"/>
                  </a:lnTo>
                  <a:lnTo>
                    <a:pt x="126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4" y="52"/>
                  </a:lnTo>
                  <a:lnTo>
                    <a:pt x="135" y="53"/>
                  </a:lnTo>
                  <a:lnTo>
                    <a:pt x="135" y="51"/>
                  </a:lnTo>
                  <a:lnTo>
                    <a:pt x="135" y="49"/>
                  </a:lnTo>
                  <a:lnTo>
                    <a:pt x="136" y="42"/>
                  </a:lnTo>
                  <a:lnTo>
                    <a:pt x="136" y="39"/>
                  </a:lnTo>
                  <a:lnTo>
                    <a:pt x="137" y="39"/>
                  </a:lnTo>
                  <a:lnTo>
                    <a:pt x="137" y="39"/>
                  </a:lnTo>
                  <a:lnTo>
                    <a:pt x="141" y="34"/>
                  </a:lnTo>
                  <a:lnTo>
                    <a:pt x="142" y="31"/>
                  </a:lnTo>
                  <a:lnTo>
                    <a:pt x="142" y="30"/>
                  </a:lnTo>
                  <a:lnTo>
                    <a:pt x="142" y="27"/>
                  </a:lnTo>
                  <a:lnTo>
                    <a:pt x="142" y="22"/>
                  </a:lnTo>
                  <a:lnTo>
                    <a:pt x="141" y="22"/>
                  </a:lnTo>
                  <a:lnTo>
                    <a:pt x="141" y="21"/>
                  </a:lnTo>
                  <a:lnTo>
                    <a:pt x="141" y="20"/>
                  </a:lnTo>
                  <a:lnTo>
                    <a:pt x="142" y="18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2" y="14"/>
                  </a:lnTo>
                  <a:lnTo>
                    <a:pt x="141" y="14"/>
                  </a:lnTo>
                  <a:lnTo>
                    <a:pt x="138" y="14"/>
                  </a:lnTo>
                  <a:lnTo>
                    <a:pt x="137" y="13"/>
                  </a:lnTo>
                  <a:lnTo>
                    <a:pt x="137" y="12"/>
                  </a:lnTo>
                  <a:lnTo>
                    <a:pt x="137" y="11"/>
                  </a:lnTo>
                  <a:lnTo>
                    <a:pt x="137" y="10"/>
                  </a:lnTo>
                  <a:lnTo>
                    <a:pt x="136" y="11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4" y="9"/>
                  </a:lnTo>
                  <a:lnTo>
                    <a:pt x="132" y="9"/>
                  </a:lnTo>
                  <a:lnTo>
                    <a:pt x="132" y="8"/>
                  </a:lnTo>
                  <a:lnTo>
                    <a:pt x="131" y="8"/>
                  </a:lnTo>
                  <a:lnTo>
                    <a:pt x="130" y="7"/>
                  </a:lnTo>
                  <a:lnTo>
                    <a:pt x="129" y="2"/>
                  </a:lnTo>
                  <a:lnTo>
                    <a:pt x="128" y="1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15" y="1"/>
                  </a:lnTo>
                  <a:lnTo>
                    <a:pt x="110" y="3"/>
                  </a:lnTo>
                  <a:lnTo>
                    <a:pt x="109" y="4"/>
                  </a:lnTo>
                  <a:lnTo>
                    <a:pt x="108" y="4"/>
                  </a:lnTo>
                  <a:lnTo>
                    <a:pt x="107" y="4"/>
                  </a:lnTo>
                  <a:lnTo>
                    <a:pt x="107" y="3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6" y="4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1" y="6"/>
                  </a:lnTo>
                  <a:lnTo>
                    <a:pt x="84" y="8"/>
                  </a:lnTo>
                  <a:lnTo>
                    <a:pt x="84" y="10"/>
                  </a:lnTo>
                  <a:lnTo>
                    <a:pt x="83" y="10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80" y="12"/>
                  </a:lnTo>
                  <a:lnTo>
                    <a:pt x="80" y="13"/>
                  </a:lnTo>
                  <a:lnTo>
                    <a:pt x="78" y="14"/>
                  </a:lnTo>
                  <a:lnTo>
                    <a:pt x="77" y="14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4" y="22"/>
                  </a:lnTo>
                  <a:lnTo>
                    <a:pt x="73" y="22"/>
                  </a:lnTo>
                  <a:lnTo>
                    <a:pt x="73" y="23"/>
                  </a:lnTo>
                  <a:lnTo>
                    <a:pt x="71" y="24"/>
                  </a:lnTo>
                  <a:lnTo>
                    <a:pt x="70" y="24"/>
                  </a:lnTo>
                  <a:lnTo>
                    <a:pt x="69" y="25"/>
                  </a:lnTo>
                  <a:lnTo>
                    <a:pt x="61" y="32"/>
                  </a:lnTo>
                  <a:lnTo>
                    <a:pt x="61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5"/>
                  </a:lnTo>
                  <a:lnTo>
                    <a:pt x="54" y="36"/>
                  </a:lnTo>
                  <a:lnTo>
                    <a:pt x="52" y="35"/>
                  </a:lnTo>
                  <a:lnTo>
                    <a:pt x="51" y="34"/>
                  </a:lnTo>
                  <a:lnTo>
                    <a:pt x="52" y="31"/>
                  </a:lnTo>
                  <a:lnTo>
                    <a:pt x="51" y="31"/>
                  </a:lnTo>
                  <a:lnTo>
                    <a:pt x="50" y="31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6"/>
                  </a:lnTo>
                  <a:lnTo>
                    <a:pt x="48" y="39"/>
                  </a:lnTo>
                  <a:lnTo>
                    <a:pt x="46" y="41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8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0" y="71"/>
                  </a:lnTo>
                  <a:lnTo>
                    <a:pt x="37" y="78"/>
                  </a:lnTo>
                  <a:lnTo>
                    <a:pt x="32" y="84"/>
                  </a:lnTo>
                  <a:lnTo>
                    <a:pt x="26" y="91"/>
                  </a:lnTo>
                  <a:lnTo>
                    <a:pt x="25" y="91"/>
                  </a:lnTo>
                  <a:lnTo>
                    <a:pt x="24" y="91"/>
                  </a:lnTo>
                  <a:lnTo>
                    <a:pt x="22" y="91"/>
                  </a:lnTo>
                  <a:lnTo>
                    <a:pt x="21" y="92"/>
                  </a:lnTo>
                  <a:lnTo>
                    <a:pt x="22" y="93"/>
                  </a:lnTo>
                  <a:lnTo>
                    <a:pt x="23" y="96"/>
                  </a:lnTo>
                  <a:lnTo>
                    <a:pt x="23" y="97"/>
                  </a:lnTo>
                  <a:lnTo>
                    <a:pt x="23" y="98"/>
                  </a:lnTo>
                  <a:lnTo>
                    <a:pt x="22" y="98"/>
                  </a:lnTo>
                  <a:lnTo>
                    <a:pt x="22" y="99"/>
                  </a:lnTo>
                  <a:lnTo>
                    <a:pt x="23" y="99"/>
                  </a:lnTo>
                  <a:lnTo>
                    <a:pt x="23" y="99"/>
                  </a:lnTo>
                  <a:lnTo>
                    <a:pt x="24" y="100"/>
                  </a:lnTo>
                  <a:lnTo>
                    <a:pt x="24" y="101"/>
                  </a:lnTo>
                  <a:lnTo>
                    <a:pt x="23" y="101"/>
                  </a:lnTo>
                  <a:lnTo>
                    <a:pt x="22" y="101"/>
                  </a:lnTo>
                  <a:lnTo>
                    <a:pt x="20" y="100"/>
                  </a:lnTo>
                  <a:lnTo>
                    <a:pt x="19" y="100"/>
                  </a:lnTo>
                  <a:lnTo>
                    <a:pt x="19" y="101"/>
                  </a:lnTo>
                  <a:lnTo>
                    <a:pt x="17" y="102"/>
                  </a:lnTo>
                  <a:lnTo>
                    <a:pt x="16" y="103"/>
                  </a:lnTo>
                  <a:lnTo>
                    <a:pt x="16" y="104"/>
                  </a:lnTo>
                  <a:lnTo>
                    <a:pt x="17" y="104"/>
                  </a:lnTo>
                  <a:lnTo>
                    <a:pt x="17" y="103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9" y="103"/>
                  </a:lnTo>
                  <a:lnTo>
                    <a:pt x="20" y="103"/>
                  </a:lnTo>
                  <a:lnTo>
                    <a:pt x="21" y="103"/>
                  </a:lnTo>
                  <a:lnTo>
                    <a:pt x="22" y="104"/>
                  </a:lnTo>
                  <a:lnTo>
                    <a:pt x="23" y="105"/>
                  </a:lnTo>
                  <a:lnTo>
                    <a:pt x="23" y="108"/>
                  </a:lnTo>
                  <a:lnTo>
                    <a:pt x="24" y="108"/>
                  </a:lnTo>
                  <a:lnTo>
                    <a:pt x="26" y="109"/>
                  </a:lnTo>
                  <a:lnTo>
                    <a:pt x="27" y="109"/>
                  </a:lnTo>
                  <a:lnTo>
                    <a:pt x="28" y="110"/>
                  </a:lnTo>
                  <a:lnTo>
                    <a:pt x="26" y="110"/>
                  </a:lnTo>
                  <a:lnTo>
                    <a:pt x="25" y="110"/>
                  </a:lnTo>
                  <a:lnTo>
                    <a:pt x="25" y="111"/>
                  </a:lnTo>
                  <a:lnTo>
                    <a:pt x="25" y="112"/>
                  </a:lnTo>
                  <a:lnTo>
                    <a:pt x="25" y="113"/>
                  </a:lnTo>
                  <a:lnTo>
                    <a:pt x="25" y="114"/>
                  </a:lnTo>
                  <a:lnTo>
                    <a:pt x="26" y="115"/>
                  </a:lnTo>
                  <a:lnTo>
                    <a:pt x="24" y="115"/>
                  </a:lnTo>
                  <a:lnTo>
                    <a:pt x="23" y="116"/>
                  </a:lnTo>
                  <a:lnTo>
                    <a:pt x="20" y="116"/>
                  </a:lnTo>
                  <a:lnTo>
                    <a:pt x="24" y="11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26" y="119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30" y="121"/>
                  </a:lnTo>
                  <a:lnTo>
                    <a:pt x="32" y="121"/>
                  </a:lnTo>
                  <a:lnTo>
                    <a:pt x="33" y="123"/>
                  </a:lnTo>
                  <a:lnTo>
                    <a:pt x="33" y="124"/>
                  </a:lnTo>
                  <a:lnTo>
                    <a:pt x="32" y="125"/>
                  </a:lnTo>
                  <a:lnTo>
                    <a:pt x="31" y="125"/>
                  </a:lnTo>
                  <a:lnTo>
                    <a:pt x="30" y="125"/>
                  </a:lnTo>
                  <a:lnTo>
                    <a:pt x="29" y="125"/>
                  </a:lnTo>
                  <a:lnTo>
                    <a:pt x="28" y="125"/>
                  </a:lnTo>
                  <a:lnTo>
                    <a:pt x="26" y="125"/>
                  </a:lnTo>
                  <a:lnTo>
                    <a:pt x="25" y="125"/>
                  </a:lnTo>
                  <a:lnTo>
                    <a:pt x="25" y="125"/>
                  </a:lnTo>
                  <a:lnTo>
                    <a:pt x="24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7" y="118"/>
                  </a:lnTo>
                  <a:lnTo>
                    <a:pt x="17" y="117"/>
                  </a:lnTo>
                  <a:lnTo>
                    <a:pt x="18" y="117"/>
                  </a:lnTo>
                  <a:lnTo>
                    <a:pt x="17" y="116"/>
                  </a:lnTo>
                  <a:lnTo>
                    <a:pt x="17" y="116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5" y="115"/>
                  </a:lnTo>
                  <a:lnTo>
                    <a:pt x="5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2" y="123"/>
                  </a:lnTo>
                  <a:lnTo>
                    <a:pt x="3" y="124"/>
                  </a:lnTo>
                  <a:lnTo>
                    <a:pt x="4" y="125"/>
                  </a:lnTo>
                  <a:lnTo>
                    <a:pt x="7" y="125"/>
                  </a:lnTo>
                  <a:lnTo>
                    <a:pt x="8" y="125"/>
                  </a:lnTo>
                  <a:lnTo>
                    <a:pt x="9" y="125"/>
                  </a:lnTo>
                  <a:lnTo>
                    <a:pt x="11" y="125"/>
                  </a:lnTo>
                  <a:lnTo>
                    <a:pt x="14" y="126"/>
                  </a:lnTo>
                  <a:lnTo>
                    <a:pt x="15" y="127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6" y="127"/>
                  </a:lnTo>
                  <a:lnTo>
                    <a:pt x="17" y="127"/>
                  </a:lnTo>
                  <a:lnTo>
                    <a:pt x="18" y="127"/>
                  </a:lnTo>
                  <a:lnTo>
                    <a:pt x="18" y="126"/>
                  </a:lnTo>
                  <a:lnTo>
                    <a:pt x="18" y="125"/>
                  </a:lnTo>
                  <a:lnTo>
                    <a:pt x="19" y="125"/>
                  </a:lnTo>
                  <a:lnTo>
                    <a:pt x="21" y="125"/>
                  </a:lnTo>
                  <a:lnTo>
                    <a:pt x="22" y="125"/>
                  </a:lnTo>
                  <a:lnTo>
                    <a:pt x="24" y="126"/>
                  </a:lnTo>
                  <a:lnTo>
                    <a:pt x="25" y="126"/>
                  </a:lnTo>
                  <a:lnTo>
                    <a:pt x="25" y="127"/>
                  </a:lnTo>
                  <a:lnTo>
                    <a:pt x="29" y="127"/>
                  </a:lnTo>
                  <a:lnTo>
                    <a:pt x="30" y="126"/>
                  </a:lnTo>
                  <a:lnTo>
                    <a:pt x="31" y="126"/>
                  </a:lnTo>
                  <a:lnTo>
                    <a:pt x="31" y="127"/>
                  </a:lnTo>
                  <a:lnTo>
                    <a:pt x="31" y="128"/>
                  </a:lnTo>
                  <a:lnTo>
                    <a:pt x="31" y="129"/>
                  </a:lnTo>
                  <a:lnTo>
                    <a:pt x="32" y="129"/>
                  </a:lnTo>
                  <a:lnTo>
                    <a:pt x="33" y="129"/>
                  </a:lnTo>
                  <a:close/>
                  <a:moveTo>
                    <a:pt x="29" y="116"/>
                  </a:moveTo>
                  <a:lnTo>
                    <a:pt x="28" y="116"/>
                  </a:lnTo>
                  <a:lnTo>
                    <a:pt x="27" y="115"/>
                  </a:lnTo>
                  <a:lnTo>
                    <a:pt x="28" y="115"/>
                  </a:lnTo>
                  <a:lnTo>
                    <a:pt x="29" y="115"/>
                  </a:lnTo>
                  <a:lnTo>
                    <a:pt x="29" y="1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1" name="Freeform 465">
              <a:extLst>
                <a:ext uri="{FF2B5EF4-FFF2-40B4-BE49-F238E27FC236}">
                  <a16:creationId xmlns:a16="http://schemas.microsoft.com/office/drawing/2014/main" id="{64A231F7-5355-B5F4-85DA-A0A25559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213" y="1306513"/>
              <a:ext cx="12700" cy="4763"/>
            </a:xfrm>
            <a:custGeom>
              <a:avLst/>
              <a:gdLst>
                <a:gd name="T0" fmla="*/ 3 w 8"/>
                <a:gd name="T1" fmla="*/ 0 h 3"/>
                <a:gd name="T2" fmla="*/ 1 w 8"/>
                <a:gd name="T3" fmla="*/ 0 h 3"/>
                <a:gd name="T4" fmla="*/ 0 w 8"/>
                <a:gd name="T5" fmla="*/ 1 h 3"/>
                <a:gd name="T6" fmla="*/ 0 w 8"/>
                <a:gd name="T7" fmla="*/ 2 h 3"/>
                <a:gd name="T8" fmla="*/ 0 w 8"/>
                <a:gd name="T9" fmla="*/ 3 h 3"/>
                <a:gd name="T10" fmla="*/ 1 w 8"/>
                <a:gd name="T11" fmla="*/ 2 h 3"/>
                <a:gd name="T12" fmla="*/ 8 w 8"/>
                <a:gd name="T13" fmla="*/ 0 h 3"/>
                <a:gd name="T14" fmla="*/ 8 w 8"/>
                <a:gd name="T15" fmla="*/ 0 h 3"/>
                <a:gd name="T16" fmla="*/ 7 w 8"/>
                <a:gd name="T17" fmla="*/ 0 h 3"/>
                <a:gd name="T18" fmla="*/ 3 w 8"/>
                <a:gd name="T19" fmla="*/ 0 h 3"/>
                <a:gd name="T20" fmla="*/ 3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2" name="Freeform 466">
              <a:extLst>
                <a:ext uri="{FF2B5EF4-FFF2-40B4-BE49-F238E27FC236}">
                  <a16:creationId xmlns:a16="http://schemas.microsoft.com/office/drawing/2014/main" id="{3A3923A5-E23A-D614-4E09-A1E6A15D4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076" y="1338263"/>
              <a:ext cx="12700" cy="20638"/>
            </a:xfrm>
            <a:custGeom>
              <a:avLst/>
              <a:gdLst>
                <a:gd name="T0" fmla="*/ 8 w 8"/>
                <a:gd name="T1" fmla="*/ 4 h 13"/>
                <a:gd name="T2" fmla="*/ 7 w 8"/>
                <a:gd name="T3" fmla="*/ 2 h 13"/>
                <a:gd name="T4" fmla="*/ 7 w 8"/>
                <a:gd name="T5" fmla="*/ 1 h 13"/>
                <a:gd name="T6" fmla="*/ 7 w 8"/>
                <a:gd name="T7" fmla="*/ 0 h 13"/>
                <a:gd name="T8" fmla="*/ 5 w 8"/>
                <a:gd name="T9" fmla="*/ 0 h 13"/>
                <a:gd name="T10" fmla="*/ 4 w 8"/>
                <a:gd name="T11" fmla="*/ 2 h 13"/>
                <a:gd name="T12" fmla="*/ 3 w 8"/>
                <a:gd name="T13" fmla="*/ 4 h 13"/>
                <a:gd name="T14" fmla="*/ 2 w 8"/>
                <a:gd name="T15" fmla="*/ 5 h 13"/>
                <a:gd name="T16" fmla="*/ 1 w 8"/>
                <a:gd name="T17" fmla="*/ 6 h 13"/>
                <a:gd name="T18" fmla="*/ 0 w 8"/>
                <a:gd name="T19" fmla="*/ 9 h 13"/>
                <a:gd name="T20" fmla="*/ 0 w 8"/>
                <a:gd name="T21" fmla="*/ 11 h 13"/>
                <a:gd name="T22" fmla="*/ 1 w 8"/>
                <a:gd name="T23" fmla="*/ 12 h 13"/>
                <a:gd name="T24" fmla="*/ 2 w 8"/>
                <a:gd name="T25" fmla="*/ 13 h 13"/>
                <a:gd name="T26" fmla="*/ 3 w 8"/>
                <a:gd name="T27" fmla="*/ 13 h 13"/>
                <a:gd name="T28" fmla="*/ 4 w 8"/>
                <a:gd name="T29" fmla="*/ 11 h 13"/>
                <a:gd name="T30" fmla="*/ 6 w 8"/>
                <a:gd name="T31" fmla="*/ 9 h 13"/>
                <a:gd name="T32" fmla="*/ 7 w 8"/>
                <a:gd name="T33" fmla="*/ 7 h 13"/>
                <a:gd name="T34" fmla="*/ 8 w 8"/>
                <a:gd name="T35" fmla="*/ 6 h 13"/>
                <a:gd name="T36" fmla="*/ 8 w 8"/>
                <a:gd name="T37" fmla="*/ 5 h 13"/>
                <a:gd name="T38" fmla="*/ 7 w 8"/>
                <a:gd name="T39" fmla="*/ 5 h 13"/>
                <a:gd name="T40" fmla="*/ 8 w 8"/>
                <a:gd name="T41" fmla="*/ 5 h 13"/>
                <a:gd name="T42" fmla="*/ 8 w 8"/>
                <a:gd name="T4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3">
                  <a:moveTo>
                    <a:pt x="8" y="4"/>
                  </a:move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3" name="Freeform 467">
              <a:extLst>
                <a:ext uri="{FF2B5EF4-FFF2-40B4-BE49-F238E27FC236}">
                  <a16:creationId xmlns:a16="http://schemas.microsoft.com/office/drawing/2014/main" id="{3FFE9A0C-BE98-B8D8-55F3-F00B716E6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113" y="1511301"/>
              <a:ext cx="52387" cy="22225"/>
            </a:xfrm>
            <a:custGeom>
              <a:avLst/>
              <a:gdLst>
                <a:gd name="T0" fmla="*/ 0 w 33"/>
                <a:gd name="T1" fmla="*/ 7 h 14"/>
                <a:gd name="T2" fmla="*/ 0 w 33"/>
                <a:gd name="T3" fmla="*/ 8 h 14"/>
                <a:gd name="T4" fmla="*/ 0 w 33"/>
                <a:gd name="T5" fmla="*/ 10 h 14"/>
                <a:gd name="T6" fmla="*/ 1 w 33"/>
                <a:gd name="T7" fmla="*/ 11 h 14"/>
                <a:gd name="T8" fmla="*/ 2 w 33"/>
                <a:gd name="T9" fmla="*/ 11 h 14"/>
                <a:gd name="T10" fmla="*/ 2 w 33"/>
                <a:gd name="T11" fmla="*/ 11 h 14"/>
                <a:gd name="T12" fmla="*/ 3 w 33"/>
                <a:gd name="T13" fmla="*/ 12 h 14"/>
                <a:gd name="T14" fmla="*/ 5 w 33"/>
                <a:gd name="T15" fmla="*/ 11 h 14"/>
                <a:gd name="T16" fmla="*/ 5 w 33"/>
                <a:gd name="T17" fmla="*/ 10 h 14"/>
                <a:gd name="T18" fmla="*/ 5 w 33"/>
                <a:gd name="T19" fmla="*/ 9 h 14"/>
                <a:gd name="T20" fmla="*/ 6 w 33"/>
                <a:gd name="T21" fmla="*/ 8 h 14"/>
                <a:gd name="T22" fmla="*/ 7 w 33"/>
                <a:gd name="T23" fmla="*/ 8 h 14"/>
                <a:gd name="T24" fmla="*/ 9 w 33"/>
                <a:gd name="T25" fmla="*/ 8 h 14"/>
                <a:gd name="T26" fmla="*/ 10 w 33"/>
                <a:gd name="T27" fmla="*/ 8 h 14"/>
                <a:gd name="T28" fmla="*/ 11 w 33"/>
                <a:gd name="T29" fmla="*/ 8 h 14"/>
                <a:gd name="T30" fmla="*/ 15 w 33"/>
                <a:gd name="T31" fmla="*/ 10 h 14"/>
                <a:gd name="T32" fmla="*/ 16 w 33"/>
                <a:gd name="T33" fmla="*/ 10 h 14"/>
                <a:gd name="T34" fmla="*/ 16 w 33"/>
                <a:gd name="T35" fmla="*/ 11 h 14"/>
                <a:gd name="T36" fmla="*/ 16 w 33"/>
                <a:gd name="T37" fmla="*/ 12 h 14"/>
                <a:gd name="T38" fmla="*/ 16 w 33"/>
                <a:gd name="T39" fmla="*/ 13 h 14"/>
                <a:gd name="T40" fmla="*/ 17 w 33"/>
                <a:gd name="T41" fmla="*/ 13 h 14"/>
                <a:gd name="T42" fmla="*/ 18 w 33"/>
                <a:gd name="T43" fmla="*/ 14 h 14"/>
                <a:gd name="T44" fmla="*/ 21 w 33"/>
                <a:gd name="T45" fmla="*/ 14 h 14"/>
                <a:gd name="T46" fmla="*/ 22 w 33"/>
                <a:gd name="T47" fmla="*/ 13 h 14"/>
                <a:gd name="T48" fmla="*/ 24 w 33"/>
                <a:gd name="T49" fmla="*/ 12 h 14"/>
                <a:gd name="T50" fmla="*/ 28 w 33"/>
                <a:gd name="T51" fmla="*/ 9 h 14"/>
                <a:gd name="T52" fmla="*/ 30 w 33"/>
                <a:gd name="T53" fmla="*/ 7 h 14"/>
                <a:gd name="T54" fmla="*/ 32 w 33"/>
                <a:gd name="T55" fmla="*/ 6 h 14"/>
                <a:gd name="T56" fmla="*/ 32 w 33"/>
                <a:gd name="T57" fmla="*/ 5 h 14"/>
                <a:gd name="T58" fmla="*/ 33 w 33"/>
                <a:gd name="T59" fmla="*/ 4 h 14"/>
                <a:gd name="T60" fmla="*/ 33 w 33"/>
                <a:gd name="T61" fmla="*/ 3 h 14"/>
                <a:gd name="T62" fmla="*/ 32 w 33"/>
                <a:gd name="T63" fmla="*/ 3 h 14"/>
                <a:gd name="T64" fmla="*/ 31 w 33"/>
                <a:gd name="T65" fmla="*/ 3 h 14"/>
                <a:gd name="T66" fmla="*/ 30 w 33"/>
                <a:gd name="T67" fmla="*/ 4 h 14"/>
                <a:gd name="T68" fmla="*/ 28 w 33"/>
                <a:gd name="T69" fmla="*/ 4 h 14"/>
                <a:gd name="T70" fmla="*/ 28 w 33"/>
                <a:gd name="T71" fmla="*/ 3 h 14"/>
                <a:gd name="T72" fmla="*/ 28 w 33"/>
                <a:gd name="T73" fmla="*/ 3 h 14"/>
                <a:gd name="T74" fmla="*/ 27 w 33"/>
                <a:gd name="T75" fmla="*/ 3 h 14"/>
                <a:gd name="T76" fmla="*/ 26 w 33"/>
                <a:gd name="T77" fmla="*/ 2 h 14"/>
                <a:gd name="T78" fmla="*/ 26 w 33"/>
                <a:gd name="T79" fmla="*/ 1 h 14"/>
                <a:gd name="T80" fmla="*/ 25 w 33"/>
                <a:gd name="T81" fmla="*/ 1 h 14"/>
                <a:gd name="T82" fmla="*/ 24 w 33"/>
                <a:gd name="T83" fmla="*/ 0 h 14"/>
                <a:gd name="T84" fmla="*/ 23 w 33"/>
                <a:gd name="T85" fmla="*/ 0 h 14"/>
                <a:gd name="T86" fmla="*/ 23 w 33"/>
                <a:gd name="T87" fmla="*/ 1 h 14"/>
                <a:gd name="T88" fmla="*/ 23 w 33"/>
                <a:gd name="T89" fmla="*/ 2 h 14"/>
                <a:gd name="T90" fmla="*/ 22 w 33"/>
                <a:gd name="T91" fmla="*/ 3 h 14"/>
                <a:gd name="T92" fmla="*/ 19 w 33"/>
                <a:gd name="T93" fmla="*/ 5 h 14"/>
                <a:gd name="T94" fmla="*/ 19 w 33"/>
                <a:gd name="T95" fmla="*/ 5 h 14"/>
                <a:gd name="T96" fmla="*/ 17 w 33"/>
                <a:gd name="T97" fmla="*/ 5 h 14"/>
                <a:gd name="T98" fmla="*/ 15 w 33"/>
                <a:gd name="T99" fmla="*/ 5 h 14"/>
                <a:gd name="T100" fmla="*/ 14 w 33"/>
                <a:gd name="T101" fmla="*/ 4 h 14"/>
                <a:gd name="T102" fmla="*/ 13 w 33"/>
                <a:gd name="T103" fmla="*/ 3 h 14"/>
                <a:gd name="T104" fmla="*/ 10 w 33"/>
                <a:gd name="T105" fmla="*/ 2 h 14"/>
                <a:gd name="T106" fmla="*/ 7 w 33"/>
                <a:gd name="T107" fmla="*/ 0 h 14"/>
                <a:gd name="T108" fmla="*/ 6 w 33"/>
                <a:gd name="T109" fmla="*/ 0 h 14"/>
                <a:gd name="T110" fmla="*/ 0 w 33"/>
                <a:gd name="T111" fmla="*/ 3 h 14"/>
                <a:gd name="T112" fmla="*/ 0 w 33"/>
                <a:gd name="T113" fmla="*/ 5 h 14"/>
                <a:gd name="T114" fmla="*/ 0 w 33"/>
                <a:gd name="T1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" h="14">
                  <a:moveTo>
                    <a:pt x="0" y="7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4" y="12"/>
                  </a:lnTo>
                  <a:lnTo>
                    <a:pt x="28" y="9"/>
                  </a:lnTo>
                  <a:lnTo>
                    <a:pt x="30" y="7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4" name="Freeform 468">
              <a:extLst>
                <a:ext uri="{FF2B5EF4-FFF2-40B4-BE49-F238E27FC236}">
                  <a16:creationId xmlns:a16="http://schemas.microsoft.com/office/drawing/2014/main" id="{C59049A5-EED4-4682-B792-8106C987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263" y="1303338"/>
              <a:ext cx="4762" cy="1588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3 w 3"/>
                <a:gd name="T5" fmla="*/ 1 h 1"/>
                <a:gd name="T6" fmla="*/ 1 w 3"/>
                <a:gd name="T7" fmla="*/ 0 h 1"/>
                <a:gd name="T8" fmla="*/ 0 w 3"/>
                <a:gd name="T9" fmla="*/ 0 h 1"/>
                <a:gd name="T10" fmla="*/ 1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5" name="Freeform 469">
              <a:extLst>
                <a:ext uri="{FF2B5EF4-FFF2-40B4-BE49-F238E27FC236}">
                  <a16:creationId xmlns:a16="http://schemas.microsoft.com/office/drawing/2014/main" id="{BADDCA44-8C55-B884-C44D-3D1DB9A56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601" y="1327151"/>
              <a:ext cx="11112" cy="9525"/>
            </a:xfrm>
            <a:custGeom>
              <a:avLst/>
              <a:gdLst>
                <a:gd name="T0" fmla="*/ 3 w 7"/>
                <a:gd name="T1" fmla="*/ 5 h 6"/>
                <a:gd name="T2" fmla="*/ 4 w 7"/>
                <a:gd name="T3" fmla="*/ 4 h 6"/>
                <a:gd name="T4" fmla="*/ 6 w 7"/>
                <a:gd name="T5" fmla="*/ 1 h 6"/>
                <a:gd name="T6" fmla="*/ 7 w 7"/>
                <a:gd name="T7" fmla="*/ 1 h 6"/>
                <a:gd name="T8" fmla="*/ 7 w 7"/>
                <a:gd name="T9" fmla="*/ 0 h 6"/>
                <a:gd name="T10" fmla="*/ 7 w 7"/>
                <a:gd name="T11" fmla="*/ 0 h 6"/>
                <a:gd name="T12" fmla="*/ 5 w 7"/>
                <a:gd name="T13" fmla="*/ 1 h 6"/>
                <a:gd name="T14" fmla="*/ 2 w 7"/>
                <a:gd name="T15" fmla="*/ 4 h 6"/>
                <a:gd name="T16" fmla="*/ 0 w 7"/>
                <a:gd name="T17" fmla="*/ 5 h 6"/>
                <a:gd name="T18" fmla="*/ 2 w 7"/>
                <a:gd name="T19" fmla="*/ 6 h 6"/>
                <a:gd name="T20" fmla="*/ 3 w 7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3" y="5"/>
                  </a:moveTo>
                  <a:lnTo>
                    <a:pt x="4" y="4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6" name="Freeform 470">
              <a:extLst>
                <a:ext uri="{FF2B5EF4-FFF2-40B4-BE49-F238E27FC236}">
                  <a16:creationId xmlns:a16="http://schemas.microsoft.com/office/drawing/2014/main" id="{4FF1870F-E2CD-A354-70CE-438C6175A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063" y="1311276"/>
              <a:ext cx="25400" cy="11113"/>
            </a:xfrm>
            <a:custGeom>
              <a:avLst/>
              <a:gdLst>
                <a:gd name="T0" fmla="*/ 10 w 16"/>
                <a:gd name="T1" fmla="*/ 3 h 7"/>
                <a:gd name="T2" fmla="*/ 4 w 16"/>
                <a:gd name="T3" fmla="*/ 4 h 7"/>
                <a:gd name="T4" fmla="*/ 3 w 16"/>
                <a:gd name="T5" fmla="*/ 4 h 7"/>
                <a:gd name="T6" fmla="*/ 2 w 16"/>
                <a:gd name="T7" fmla="*/ 5 h 7"/>
                <a:gd name="T8" fmla="*/ 1 w 16"/>
                <a:gd name="T9" fmla="*/ 5 h 7"/>
                <a:gd name="T10" fmla="*/ 0 w 16"/>
                <a:gd name="T11" fmla="*/ 6 h 7"/>
                <a:gd name="T12" fmla="*/ 1 w 16"/>
                <a:gd name="T13" fmla="*/ 7 h 7"/>
                <a:gd name="T14" fmla="*/ 2 w 16"/>
                <a:gd name="T15" fmla="*/ 7 h 7"/>
                <a:gd name="T16" fmla="*/ 7 w 16"/>
                <a:gd name="T17" fmla="*/ 5 h 7"/>
                <a:gd name="T18" fmla="*/ 9 w 16"/>
                <a:gd name="T19" fmla="*/ 5 h 7"/>
                <a:gd name="T20" fmla="*/ 11 w 16"/>
                <a:gd name="T21" fmla="*/ 4 h 7"/>
                <a:gd name="T22" fmla="*/ 11 w 16"/>
                <a:gd name="T23" fmla="*/ 4 h 7"/>
                <a:gd name="T24" fmla="*/ 12 w 16"/>
                <a:gd name="T25" fmla="*/ 3 h 7"/>
                <a:gd name="T26" fmla="*/ 12 w 16"/>
                <a:gd name="T27" fmla="*/ 2 h 7"/>
                <a:gd name="T28" fmla="*/ 14 w 16"/>
                <a:gd name="T29" fmla="*/ 2 h 7"/>
                <a:gd name="T30" fmla="*/ 15 w 16"/>
                <a:gd name="T31" fmla="*/ 2 h 7"/>
                <a:gd name="T32" fmla="*/ 16 w 16"/>
                <a:gd name="T33" fmla="*/ 0 h 7"/>
                <a:gd name="T34" fmla="*/ 11 w 16"/>
                <a:gd name="T35" fmla="*/ 2 h 7"/>
                <a:gd name="T36" fmla="*/ 10 w 16"/>
                <a:gd name="T37" fmla="*/ 2 h 7"/>
                <a:gd name="T38" fmla="*/ 10 w 16"/>
                <a:gd name="T3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7">
                  <a:moveTo>
                    <a:pt x="10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7" name="Freeform 471">
              <a:extLst>
                <a:ext uri="{FF2B5EF4-FFF2-40B4-BE49-F238E27FC236}">
                  <a16:creationId xmlns:a16="http://schemas.microsoft.com/office/drawing/2014/main" id="{88F63285-009D-F660-F2D3-0EA71E8C0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6" y="1893888"/>
              <a:ext cx="7937" cy="19050"/>
            </a:xfrm>
            <a:custGeom>
              <a:avLst/>
              <a:gdLst>
                <a:gd name="T0" fmla="*/ 0 w 5"/>
                <a:gd name="T1" fmla="*/ 3 h 12"/>
                <a:gd name="T2" fmla="*/ 0 w 5"/>
                <a:gd name="T3" fmla="*/ 5 h 12"/>
                <a:gd name="T4" fmla="*/ 1 w 5"/>
                <a:gd name="T5" fmla="*/ 5 h 12"/>
                <a:gd name="T6" fmla="*/ 1 w 5"/>
                <a:gd name="T7" fmla="*/ 6 h 12"/>
                <a:gd name="T8" fmla="*/ 1 w 5"/>
                <a:gd name="T9" fmla="*/ 7 h 12"/>
                <a:gd name="T10" fmla="*/ 1 w 5"/>
                <a:gd name="T11" fmla="*/ 9 h 12"/>
                <a:gd name="T12" fmla="*/ 1 w 5"/>
                <a:gd name="T13" fmla="*/ 9 h 12"/>
                <a:gd name="T14" fmla="*/ 1 w 5"/>
                <a:gd name="T15" fmla="*/ 10 h 12"/>
                <a:gd name="T16" fmla="*/ 0 w 5"/>
                <a:gd name="T17" fmla="*/ 11 h 12"/>
                <a:gd name="T18" fmla="*/ 1 w 5"/>
                <a:gd name="T19" fmla="*/ 12 h 12"/>
                <a:gd name="T20" fmla="*/ 3 w 5"/>
                <a:gd name="T21" fmla="*/ 12 h 12"/>
                <a:gd name="T22" fmla="*/ 4 w 5"/>
                <a:gd name="T23" fmla="*/ 12 h 12"/>
                <a:gd name="T24" fmla="*/ 5 w 5"/>
                <a:gd name="T25" fmla="*/ 10 h 12"/>
                <a:gd name="T26" fmla="*/ 5 w 5"/>
                <a:gd name="T27" fmla="*/ 9 h 12"/>
                <a:gd name="T28" fmla="*/ 5 w 5"/>
                <a:gd name="T29" fmla="*/ 7 h 12"/>
                <a:gd name="T30" fmla="*/ 4 w 5"/>
                <a:gd name="T31" fmla="*/ 6 h 12"/>
                <a:gd name="T32" fmla="*/ 2 w 5"/>
                <a:gd name="T33" fmla="*/ 5 h 12"/>
                <a:gd name="T34" fmla="*/ 2 w 5"/>
                <a:gd name="T35" fmla="*/ 5 h 12"/>
                <a:gd name="T36" fmla="*/ 3 w 5"/>
                <a:gd name="T37" fmla="*/ 4 h 12"/>
                <a:gd name="T38" fmla="*/ 2 w 5"/>
                <a:gd name="T39" fmla="*/ 3 h 12"/>
                <a:gd name="T40" fmla="*/ 2 w 5"/>
                <a:gd name="T41" fmla="*/ 2 h 12"/>
                <a:gd name="T42" fmla="*/ 2 w 5"/>
                <a:gd name="T43" fmla="*/ 1 h 12"/>
                <a:gd name="T44" fmla="*/ 1 w 5"/>
                <a:gd name="T45" fmla="*/ 0 h 12"/>
                <a:gd name="T46" fmla="*/ 1 w 5"/>
                <a:gd name="T47" fmla="*/ 1 h 12"/>
                <a:gd name="T48" fmla="*/ 0 w 5"/>
                <a:gd name="T4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12">
                  <a:moveTo>
                    <a:pt x="0" y="3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8" name="Freeform 472">
              <a:extLst>
                <a:ext uri="{FF2B5EF4-FFF2-40B4-BE49-F238E27FC236}">
                  <a16:creationId xmlns:a16="http://schemas.microsoft.com/office/drawing/2014/main" id="{02FAB327-1CE9-FB0A-76E1-273DBCEFC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4800601"/>
              <a:ext cx="9525" cy="3175"/>
            </a:xfrm>
            <a:custGeom>
              <a:avLst/>
              <a:gdLst>
                <a:gd name="T0" fmla="*/ 5 w 6"/>
                <a:gd name="T1" fmla="*/ 1 h 2"/>
                <a:gd name="T2" fmla="*/ 5 w 6"/>
                <a:gd name="T3" fmla="*/ 0 h 2"/>
                <a:gd name="T4" fmla="*/ 5 w 6"/>
                <a:gd name="T5" fmla="*/ 0 h 2"/>
                <a:gd name="T6" fmla="*/ 4 w 6"/>
                <a:gd name="T7" fmla="*/ 0 h 2"/>
                <a:gd name="T8" fmla="*/ 3 w 6"/>
                <a:gd name="T9" fmla="*/ 0 h 2"/>
                <a:gd name="T10" fmla="*/ 2 w 6"/>
                <a:gd name="T11" fmla="*/ 0 h 2"/>
                <a:gd name="T12" fmla="*/ 1 w 6"/>
                <a:gd name="T13" fmla="*/ 0 h 2"/>
                <a:gd name="T14" fmla="*/ 0 w 6"/>
                <a:gd name="T15" fmla="*/ 0 h 2"/>
                <a:gd name="T16" fmla="*/ 0 w 6"/>
                <a:gd name="T17" fmla="*/ 1 h 2"/>
                <a:gd name="T18" fmla="*/ 1 w 6"/>
                <a:gd name="T19" fmla="*/ 1 h 2"/>
                <a:gd name="T20" fmla="*/ 5 w 6"/>
                <a:gd name="T21" fmla="*/ 1 h 2"/>
                <a:gd name="T22" fmla="*/ 6 w 6"/>
                <a:gd name="T23" fmla="*/ 2 h 2"/>
                <a:gd name="T24" fmla="*/ 6 w 6"/>
                <a:gd name="T25" fmla="*/ 1 h 2"/>
                <a:gd name="T26" fmla="*/ 5 w 6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9" name="Freeform 473">
              <a:extLst>
                <a:ext uri="{FF2B5EF4-FFF2-40B4-BE49-F238E27FC236}">
                  <a16:creationId xmlns:a16="http://schemas.microsoft.com/office/drawing/2014/main" id="{6CEB84F9-9A1B-5055-264D-143F7212A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0326" y="4462463"/>
              <a:ext cx="236537" cy="360363"/>
            </a:xfrm>
            <a:custGeom>
              <a:avLst/>
              <a:gdLst>
                <a:gd name="T0" fmla="*/ 133 w 149"/>
                <a:gd name="T1" fmla="*/ 212 h 227"/>
                <a:gd name="T2" fmla="*/ 137 w 149"/>
                <a:gd name="T3" fmla="*/ 209 h 227"/>
                <a:gd name="T4" fmla="*/ 133 w 149"/>
                <a:gd name="T5" fmla="*/ 195 h 227"/>
                <a:gd name="T6" fmla="*/ 126 w 149"/>
                <a:gd name="T7" fmla="*/ 181 h 227"/>
                <a:gd name="T8" fmla="*/ 121 w 149"/>
                <a:gd name="T9" fmla="*/ 153 h 227"/>
                <a:gd name="T10" fmla="*/ 131 w 149"/>
                <a:gd name="T11" fmla="*/ 135 h 227"/>
                <a:gd name="T12" fmla="*/ 136 w 149"/>
                <a:gd name="T13" fmla="*/ 111 h 227"/>
                <a:gd name="T14" fmla="*/ 145 w 149"/>
                <a:gd name="T15" fmla="*/ 102 h 227"/>
                <a:gd name="T16" fmla="*/ 145 w 149"/>
                <a:gd name="T17" fmla="*/ 76 h 227"/>
                <a:gd name="T18" fmla="*/ 142 w 149"/>
                <a:gd name="T19" fmla="*/ 66 h 227"/>
                <a:gd name="T20" fmla="*/ 141 w 149"/>
                <a:gd name="T21" fmla="*/ 59 h 227"/>
                <a:gd name="T22" fmla="*/ 141 w 149"/>
                <a:gd name="T23" fmla="*/ 54 h 227"/>
                <a:gd name="T24" fmla="*/ 137 w 149"/>
                <a:gd name="T25" fmla="*/ 52 h 227"/>
                <a:gd name="T26" fmla="*/ 126 w 149"/>
                <a:gd name="T27" fmla="*/ 39 h 227"/>
                <a:gd name="T28" fmla="*/ 122 w 149"/>
                <a:gd name="T29" fmla="*/ 32 h 227"/>
                <a:gd name="T30" fmla="*/ 115 w 149"/>
                <a:gd name="T31" fmla="*/ 33 h 227"/>
                <a:gd name="T32" fmla="*/ 101 w 149"/>
                <a:gd name="T33" fmla="*/ 32 h 227"/>
                <a:gd name="T34" fmla="*/ 92 w 149"/>
                <a:gd name="T35" fmla="*/ 36 h 227"/>
                <a:gd name="T36" fmla="*/ 82 w 149"/>
                <a:gd name="T37" fmla="*/ 38 h 227"/>
                <a:gd name="T38" fmla="*/ 78 w 149"/>
                <a:gd name="T39" fmla="*/ 43 h 227"/>
                <a:gd name="T40" fmla="*/ 73 w 149"/>
                <a:gd name="T41" fmla="*/ 41 h 227"/>
                <a:gd name="T42" fmla="*/ 68 w 149"/>
                <a:gd name="T43" fmla="*/ 40 h 227"/>
                <a:gd name="T44" fmla="*/ 64 w 149"/>
                <a:gd name="T45" fmla="*/ 38 h 227"/>
                <a:gd name="T46" fmla="*/ 61 w 149"/>
                <a:gd name="T47" fmla="*/ 34 h 227"/>
                <a:gd name="T48" fmla="*/ 56 w 149"/>
                <a:gd name="T49" fmla="*/ 29 h 227"/>
                <a:gd name="T50" fmla="*/ 53 w 149"/>
                <a:gd name="T51" fmla="*/ 26 h 227"/>
                <a:gd name="T52" fmla="*/ 51 w 149"/>
                <a:gd name="T53" fmla="*/ 20 h 227"/>
                <a:gd name="T54" fmla="*/ 46 w 149"/>
                <a:gd name="T55" fmla="*/ 17 h 227"/>
                <a:gd name="T56" fmla="*/ 38 w 149"/>
                <a:gd name="T57" fmla="*/ 16 h 227"/>
                <a:gd name="T58" fmla="*/ 31 w 149"/>
                <a:gd name="T59" fmla="*/ 12 h 227"/>
                <a:gd name="T60" fmla="*/ 18 w 149"/>
                <a:gd name="T61" fmla="*/ 19 h 227"/>
                <a:gd name="T62" fmla="*/ 7 w 149"/>
                <a:gd name="T63" fmla="*/ 17 h 227"/>
                <a:gd name="T64" fmla="*/ 9 w 149"/>
                <a:gd name="T65" fmla="*/ 11 h 227"/>
                <a:gd name="T66" fmla="*/ 7 w 149"/>
                <a:gd name="T67" fmla="*/ 6 h 227"/>
                <a:gd name="T68" fmla="*/ 5 w 149"/>
                <a:gd name="T69" fmla="*/ 1 h 227"/>
                <a:gd name="T70" fmla="*/ 2 w 149"/>
                <a:gd name="T71" fmla="*/ 7 h 227"/>
                <a:gd name="T72" fmla="*/ 17 w 149"/>
                <a:gd name="T73" fmla="*/ 220 h 227"/>
                <a:gd name="T74" fmla="*/ 44 w 149"/>
                <a:gd name="T75" fmla="*/ 214 h 227"/>
                <a:gd name="T76" fmla="*/ 43 w 149"/>
                <a:gd name="T77" fmla="*/ 212 h 227"/>
                <a:gd name="T78" fmla="*/ 47 w 149"/>
                <a:gd name="T79" fmla="*/ 210 h 227"/>
                <a:gd name="T80" fmla="*/ 54 w 149"/>
                <a:gd name="T81" fmla="*/ 212 h 227"/>
                <a:gd name="T82" fmla="*/ 81 w 149"/>
                <a:gd name="T83" fmla="*/ 211 h 227"/>
                <a:gd name="T84" fmla="*/ 96 w 149"/>
                <a:gd name="T85" fmla="*/ 210 h 227"/>
                <a:gd name="T86" fmla="*/ 106 w 149"/>
                <a:gd name="T87" fmla="*/ 212 h 227"/>
                <a:gd name="T88" fmla="*/ 120 w 149"/>
                <a:gd name="T89" fmla="*/ 210 h 227"/>
                <a:gd name="T90" fmla="*/ 120 w 149"/>
                <a:gd name="T91" fmla="*/ 206 h 227"/>
                <a:gd name="T92" fmla="*/ 124 w 149"/>
                <a:gd name="T93" fmla="*/ 208 h 227"/>
                <a:gd name="T94" fmla="*/ 125 w 149"/>
                <a:gd name="T95" fmla="*/ 213 h 227"/>
                <a:gd name="T96" fmla="*/ 81 w 149"/>
                <a:gd name="T97" fmla="*/ 209 h 227"/>
                <a:gd name="T98" fmla="*/ 72 w 149"/>
                <a:gd name="T99" fmla="*/ 210 h 227"/>
                <a:gd name="T100" fmla="*/ 65 w 149"/>
                <a:gd name="T101" fmla="*/ 211 h 227"/>
                <a:gd name="T102" fmla="*/ 65 w 149"/>
                <a:gd name="T103" fmla="*/ 209 h 227"/>
                <a:gd name="T104" fmla="*/ 71 w 149"/>
                <a:gd name="T105" fmla="*/ 208 h 227"/>
                <a:gd name="T106" fmla="*/ 80 w 149"/>
                <a:gd name="T107" fmla="*/ 208 h 227"/>
                <a:gd name="T108" fmla="*/ 85 w 149"/>
                <a:gd name="T109" fmla="*/ 209 h 227"/>
                <a:gd name="T110" fmla="*/ 96 w 149"/>
                <a:gd name="T111" fmla="*/ 208 h 227"/>
                <a:gd name="T112" fmla="*/ 93 w 149"/>
                <a:gd name="T113" fmla="*/ 207 h 227"/>
                <a:gd name="T114" fmla="*/ 98 w 149"/>
                <a:gd name="T115" fmla="*/ 208 h 227"/>
                <a:gd name="T116" fmla="*/ 99 w 149"/>
                <a:gd name="T117" fmla="*/ 206 h 227"/>
                <a:gd name="T118" fmla="*/ 103 w 149"/>
                <a:gd name="T119" fmla="*/ 20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9" h="227">
                  <a:moveTo>
                    <a:pt x="126" y="213"/>
                  </a:moveTo>
                  <a:lnTo>
                    <a:pt x="127" y="213"/>
                  </a:lnTo>
                  <a:lnTo>
                    <a:pt x="128" y="213"/>
                  </a:lnTo>
                  <a:lnTo>
                    <a:pt x="130" y="214"/>
                  </a:lnTo>
                  <a:lnTo>
                    <a:pt x="131" y="214"/>
                  </a:lnTo>
                  <a:lnTo>
                    <a:pt x="132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32" y="212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5" y="212"/>
                  </a:lnTo>
                  <a:lnTo>
                    <a:pt x="135" y="213"/>
                  </a:lnTo>
                  <a:lnTo>
                    <a:pt x="137" y="213"/>
                  </a:lnTo>
                  <a:lnTo>
                    <a:pt x="138" y="213"/>
                  </a:lnTo>
                  <a:lnTo>
                    <a:pt x="139" y="212"/>
                  </a:lnTo>
                  <a:lnTo>
                    <a:pt x="138" y="211"/>
                  </a:lnTo>
                  <a:lnTo>
                    <a:pt x="138" y="210"/>
                  </a:lnTo>
                  <a:lnTo>
                    <a:pt x="138" y="209"/>
                  </a:lnTo>
                  <a:lnTo>
                    <a:pt x="137" y="209"/>
                  </a:lnTo>
                  <a:lnTo>
                    <a:pt x="137" y="208"/>
                  </a:lnTo>
                  <a:lnTo>
                    <a:pt x="137" y="206"/>
                  </a:lnTo>
                  <a:lnTo>
                    <a:pt x="139" y="206"/>
                  </a:lnTo>
                  <a:lnTo>
                    <a:pt x="140" y="205"/>
                  </a:lnTo>
                  <a:lnTo>
                    <a:pt x="140" y="205"/>
                  </a:lnTo>
                  <a:lnTo>
                    <a:pt x="139" y="202"/>
                  </a:lnTo>
                  <a:lnTo>
                    <a:pt x="138" y="199"/>
                  </a:lnTo>
                  <a:lnTo>
                    <a:pt x="138" y="196"/>
                  </a:lnTo>
                  <a:lnTo>
                    <a:pt x="137" y="196"/>
                  </a:lnTo>
                  <a:lnTo>
                    <a:pt x="133" y="195"/>
                  </a:lnTo>
                  <a:lnTo>
                    <a:pt x="133" y="196"/>
                  </a:lnTo>
                  <a:lnTo>
                    <a:pt x="131" y="195"/>
                  </a:lnTo>
                  <a:lnTo>
                    <a:pt x="131" y="194"/>
                  </a:lnTo>
                  <a:lnTo>
                    <a:pt x="132" y="192"/>
                  </a:lnTo>
                  <a:lnTo>
                    <a:pt x="129" y="192"/>
                  </a:lnTo>
                  <a:lnTo>
                    <a:pt x="129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7" y="182"/>
                  </a:lnTo>
                  <a:lnTo>
                    <a:pt x="126" y="181"/>
                  </a:lnTo>
                  <a:lnTo>
                    <a:pt x="125" y="175"/>
                  </a:lnTo>
                  <a:lnTo>
                    <a:pt x="124" y="172"/>
                  </a:lnTo>
                  <a:lnTo>
                    <a:pt x="124" y="171"/>
                  </a:lnTo>
                  <a:lnTo>
                    <a:pt x="123" y="171"/>
                  </a:lnTo>
                  <a:lnTo>
                    <a:pt x="120" y="158"/>
                  </a:lnTo>
                  <a:lnTo>
                    <a:pt x="120" y="157"/>
                  </a:lnTo>
                  <a:lnTo>
                    <a:pt x="120" y="156"/>
                  </a:lnTo>
                  <a:lnTo>
                    <a:pt x="121" y="156"/>
                  </a:lnTo>
                  <a:lnTo>
                    <a:pt x="122" y="154"/>
                  </a:lnTo>
                  <a:lnTo>
                    <a:pt x="121" y="153"/>
                  </a:lnTo>
                  <a:lnTo>
                    <a:pt x="121" y="152"/>
                  </a:lnTo>
                  <a:lnTo>
                    <a:pt x="120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5" y="142"/>
                  </a:lnTo>
                  <a:lnTo>
                    <a:pt x="126" y="141"/>
                  </a:lnTo>
                  <a:lnTo>
                    <a:pt x="128" y="140"/>
                  </a:lnTo>
                  <a:lnTo>
                    <a:pt x="129" y="138"/>
                  </a:lnTo>
                  <a:lnTo>
                    <a:pt x="131" y="136"/>
                  </a:lnTo>
                  <a:lnTo>
                    <a:pt x="131" y="135"/>
                  </a:lnTo>
                  <a:lnTo>
                    <a:pt x="131" y="134"/>
                  </a:lnTo>
                  <a:lnTo>
                    <a:pt x="131" y="133"/>
                  </a:lnTo>
                  <a:lnTo>
                    <a:pt x="133" y="121"/>
                  </a:lnTo>
                  <a:lnTo>
                    <a:pt x="133" y="120"/>
                  </a:lnTo>
                  <a:lnTo>
                    <a:pt x="134" y="114"/>
                  </a:lnTo>
                  <a:lnTo>
                    <a:pt x="135" y="113"/>
                  </a:lnTo>
                  <a:lnTo>
                    <a:pt x="135" y="112"/>
                  </a:lnTo>
                  <a:lnTo>
                    <a:pt x="135" y="111"/>
                  </a:lnTo>
                  <a:lnTo>
                    <a:pt x="136" y="111"/>
                  </a:lnTo>
                  <a:lnTo>
                    <a:pt x="136" y="111"/>
                  </a:lnTo>
                  <a:lnTo>
                    <a:pt x="137" y="111"/>
                  </a:lnTo>
                  <a:lnTo>
                    <a:pt x="137" y="107"/>
                  </a:lnTo>
                  <a:lnTo>
                    <a:pt x="138" y="107"/>
                  </a:lnTo>
                  <a:lnTo>
                    <a:pt x="139" y="107"/>
                  </a:lnTo>
                  <a:lnTo>
                    <a:pt x="141" y="105"/>
                  </a:lnTo>
                  <a:lnTo>
                    <a:pt x="141" y="104"/>
                  </a:lnTo>
                  <a:lnTo>
                    <a:pt x="143" y="103"/>
                  </a:lnTo>
                  <a:lnTo>
                    <a:pt x="144" y="103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44" y="102"/>
                  </a:lnTo>
                  <a:lnTo>
                    <a:pt x="144" y="101"/>
                  </a:lnTo>
                  <a:lnTo>
                    <a:pt x="144" y="100"/>
                  </a:lnTo>
                  <a:lnTo>
                    <a:pt x="144" y="99"/>
                  </a:lnTo>
                  <a:lnTo>
                    <a:pt x="145" y="99"/>
                  </a:lnTo>
                  <a:lnTo>
                    <a:pt x="146" y="99"/>
                  </a:lnTo>
                  <a:lnTo>
                    <a:pt x="148" y="98"/>
                  </a:lnTo>
                  <a:lnTo>
                    <a:pt x="149" y="97"/>
                  </a:lnTo>
                  <a:lnTo>
                    <a:pt x="147" y="86"/>
                  </a:lnTo>
                  <a:lnTo>
                    <a:pt x="145" y="76"/>
                  </a:lnTo>
                  <a:lnTo>
                    <a:pt x="144" y="76"/>
                  </a:lnTo>
                  <a:lnTo>
                    <a:pt x="144" y="75"/>
                  </a:lnTo>
                  <a:lnTo>
                    <a:pt x="145" y="74"/>
                  </a:lnTo>
                  <a:lnTo>
                    <a:pt x="144" y="71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3" y="69"/>
                  </a:lnTo>
                  <a:lnTo>
                    <a:pt x="142" y="68"/>
                  </a:lnTo>
                  <a:lnTo>
                    <a:pt x="142" y="67"/>
                  </a:lnTo>
                  <a:lnTo>
                    <a:pt x="142" y="66"/>
                  </a:lnTo>
                  <a:lnTo>
                    <a:pt x="141" y="66"/>
                  </a:lnTo>
                  <a:lnTo>
                    <a:pt x="141" y="66"/>
                  </a:lnTo>
                  <a:lnTo>
                    <a:pt x="140" y="66"/>
                  </a:lnTo>
                  <a:lnTo>
                    <a:pt x="139" y="65"/>
                  </a:lnTo>
                  <a:lnTo>
                    <a:pt x="138" y="65"/>
                  </a:lnTo>
                  <a:lnTo>
                    <a:pt x="138" y="64"/>
                  </a:lnTo>
                  <a:lnTo>
                    <a:pt x="139" y="63"/>
                  </a:lnTo>
                  <a:lnTo>
                    <a:pt x="139" y="61"/>
                  </a:lnTo>
                  <a:lnTo>
                    <a:pt x="140" y="60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2" y="58"/>
                  </a:lnTo>
                  <a:lnTo>
                    <a:pt x="142" y="57"/>
                  </a:lnTo>
                  <a:lnTo>
                    <a:pt x="141" y="57"/>
                  </a:lnTo>
                  <a:lnTo>
                    <a:pt x="141" y="56"/>
                  </a:lnTo>
                  <a:lnTo>
                    <a:pt x="141" y="56"/>
                  </a:lnTo>
                  <a:lnTo>
                    <a:pt x="141" y="55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1" y="53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41" y="50"/>
                  </a:lnTo>
                  <a:lnTo>
                    <a:pt x="141" y="49"/>
                  </a:lnTo>
                  <a:lnTo>
                    <a:pt x="141" y="48"/>
                  </a:lnTo>
                  <a:lnTo>
                    <a:pt x="140" y="50"/>
                  </a:lnTo>
                  <a:lnTo>
                    <a:pt x="139" y="51"/>
                  </a:lnTo>
                  <a:lnTo>
                    <a:pt x="138" y="52"/>
                  </a:lnTo>
                  <a:lnTo>
                    <a:pt x="137" y="52"/>
                  </a:lnTo>
                  <a:lnTo>
                    <a:pt x="136" y="51"/>
                  </a:lnTo>
                  <a:lnTo>
                    <a:pt x="133" y="46"/>
                  </a:lnTo>
                  <a:lnTo>
                    <a:pt x="132" y="43"/>
                  </a:lnTo>
                  <a:lnTo>
                    <a:pt x="131" y="41"/>
                  </a:lnTo>
                  <a:lnTo>
                    <a:pt x="131" y="40"/>
                  </a:lnTo>
                  <a:lnTo>
                    <a:pt x="130" y="39"/>
                  </a:lnTo>
                  <a:lnTo>
                    <a:pt x="129" y="39"/>
                  </a:lnTo>
                  <a:lnTo>
                    <a:pt x="128" y="39"/>
                  </a:lnTo>
                  <a:lnTo>
                    <a:pt x="127" y="39"/>
                  </a:lnTo>
                  <a:lnTo>
                    <a:pt x="126" y="39"/>
                  </a:lnTo>
                  <a:lnTo>
                    <a:pt x="126" y="37"/>
                  </a:lnTo>
                  <a:lnTo>
                    <a:pt x="125" y="36"/>
                  </a:lnTo>
                  <a:lnTo>
                    <a:pt x="124" y="35"/>
                  </a:lnTo>
                  <a:lnTo>
                    <a:pt x="124" y="35"/>
                  </a:lnTo>
                  <a:lnTo>
                    <a:pt x="123" y="35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33"/>
                  </a:lnTo>
                  <a:lnTo>
                    <a:pt x="116" y="34"/>
                  </a:lnTo>
                  <a:lnTo>
                    <a:pt x="116" y="33"/>
                  </a:lnTo>
                  <a:lnTo>
                    <a:pt x="115" y="33"/>
                  </a:lnTo>
                  <a:lnTo>
                    <a:pt x="109" y="32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6" y="32"/>
                  </a:lnTo>
                  <a:lnTo>
                    <a:pt x="106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4" y="32"/>
                  </a:lnTo>
                  <a:lnTo>
                    <a:pt x="103" y="31"/>
                  </a:lnTo>
                  <a:lnTo>
                    <a:pt x="101" y="32"/>
                  </a:lnTo>
                  <a:lnTo>
                    <a:pt x="100" y="32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6" y="33"/>
                  </a:lnTo>
                  <a:lnTo>
                    <a:pt x="95" y="34"/>
                  </a:lnTo>
                  <a:lnTo>
                    <a:pt x="94" y="34"/>
                  </a:lnTo>
                  <a:lnTo>
                    <a:pt x="93" y="34"/>
                  </a:lnTo>
                  <a:lnTo>
                    <a:pt x="92" y="34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87" y="36"/>
                  </a:lnTo>
                  <a:lnTo>
                    <a:pt x="86" y="36"/>
                  </a:lnTo>
                  <a:lnTo>
                    <a:pt x="85" y="37"/>
                  </a:lnTo>
                  <a:lnTo>
                    <a:pt x="84" y="38"/>
                  </a:lnTo>
                  <a:lnTo>
                    <a:pt x="82" y="38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2"/>
                  </a:lnTo>
                  <a:lnTo>
                    <a:pt x="81" y="43"/>
                  </a:lnTo>
                  <a:lnTo>
                    <a:pt x="80" y="43"/>
                  </a:lnTo>
                  <a:lnTo>
                    <a:pt x="79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8" y="44"/>
                  </a:lnTo>
                  <a:lnTo>
                    <a:pt x="77" y="44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4" y="42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2" y="38"/>
                  </a:lnTo>
                  <a:lnTo>
                    <a:pt x="71" y="39"/>
                  </a:lnTo>
                  <a:lnTo>
                    <a:pt x="71" y="40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8" y="39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7" y="40"/>
                  </a:lnTo>
                  <a:lnTo>
                    <a:pt x="67" y="41"/>
                  </a:lnTo>
                  <a:lnTo>
                    <a:pt x="66" y="41"/>
                  </a:lnTo>
                  <a:lnTo>
                    <a:pt x="66" y="40"/>
                  </a:lnTo>
                  <a:lnTo>
                    <a:pt x="65" y="40"/>
                  </a:lnTo>
                  <a:lnTo>
                    <a:pt x="65" y="3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4" y="38"/>
                  </a:lnTo>
                  <a:lnTo>
                    <a:pt x="63" y="37"/>
                  </a:lnTo>
                  <a:lnTo>
                    <a:pt x="62" y="38"/>
                  </a:lnTo>
                  <a:lnTo>
                    <a:pt x="62" y="37"/>
                  </a:lnTo>
                  <a:lnTo>
                    <a:pt x="62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5"/>
                  </a:lnTo>
                  <a:lnTo>
                    <a:pt x="62" y="35"/>
                  </a:lnTo>
                  <a:lnTo>
                    <a:pt x="61" y="35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8" y="34"/>
                  </a:lnTo>
                  <a:lnTo>
                    <a:pt x="57" y="34"/>
                  </a:lnTo>
                  <a:lnTo>
                    <a:pt x="56" y="34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6" y="30"/>
                  </a:lnTo>
                  <a:lnTo>
                    <a:pt x="56" y="29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6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1" y="25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2" y="23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0" y="20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0" y="17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7" y="16"/>
                  </a:lnTo>
                  <a:lnTo>
                    <a:pt x="46" y="17"/>
                  </a:lnTo>
                  <a:lnTo>
                    <a:pt x="44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2" y="17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35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227"/>
                  </a:lnTo>
                  <a:lnTo>
                    <a:pt x="1" y="227"/>
                  </a:lnTo>
                  <a:lnTo>
                    <a:pt x="1" y="226"/>
                  </a:lnTo>
                  <a:lnTo>
                    <a:pt x="2" y="226"/>
                  </a:lnTo>
                  <a:lnTo>
                    <a:pt x="12" y="222"/>
                  </a:lnTo>
                  <a:lnTo>
                    <a:pt x="14" y="221"/>
                  </a:lnTo>
                  <a:lnTo>
                    <a:pt x="16" y="220"/>
                  </a:lnTo>
                  <a:lnTo>
                    <a:pt x="17" y="220"/>
                  </a:lnTo>
                  <a:lnTo>
                    <a:pt x="18" y="219"/>
                  </a:lnTo>
                  <a:lnTo>
                    <a:pt x="22" y="218"/>
                  </a:lnTo>
                  <a:lnTo>
                    <a:pt x="22" y="217"/>
                  </a:lnTo>
                  <a:lnTo>
                    <a:pt x="31" y="216"/>
                  </a:lnTo>
                  <a:lnTo>
                    <a:pt x="33" y="215"/>
                  </a:lnTo>
                  <a:lnTo>
                    <a:pt x="32" y="215"/>
                  </a:lnTo>
                  <a:lnTo>
                    <a:pt x="33" y="214"/>
                  </a:lnTo>
                  <a:lnTo>
                    <a:pt x="34" y="214"/>
                  </a:lnTo>
                  <a:lnTo>
                    <a:pt x="36" y="215"/>
                  </a:lnTo>
                  <a:lnTo>
                    <a:pt x="44" y="214"/>
                  </a:lnTo>
                  <a:lnTo>
                    <a:pt x="45" y="213"/>
                  </a:lnTo>
                  <a:lnTo>
                    <a:pt x="43" y="214"/>
                  </a:lnTo>
                  <a:lnTo>
                    <a:pt x="41" y="213"/>
                  </a:lnTo>
                  <a:lnTo>
                    <a:pt x="39" y="213"/>
                  </a:lnTo>
                  <a:lnTo>
                    <a:pt x="39" y="212"/>
                  </a:lnTo>
                  <a:lnTo>
                    <a:pt x="39" y="213"/>
                  </a:lnTo>
                  <a:lnTo>
                    <a:pt x="39" y="212"/>
                  </a:lnTo>
                  <a:lnTo>
                    <a:pt x="41" y="213"/>
                  </a:lnTo>
                  <a:lnTo>
                    <a:pt x="42" y="212"/>
                  </a:lnTo>
                  <a:lnTo>
                    <a:pt x="43" y="212"/>
                  </a:lnTo>
                  <a:lnTo>
                    <a:pt x="43" y="211"/>
                  </a:lnTo>
                  <a:lnTo>
                    <a:pt x="42" y="211"/>
                  </a:lnTo>
                  <a:lnTo>
                    <a:pt x="42" y="210"/>
                  </a:lnTo>
                  <a:lnTo>
                    <a:pt x="43" y="210"/>
                  </a:lnTo>
                  <a:lnTo>
                    <a:pt x="44" y="210"/>
                  </a:lnTo>
                  <a:lnTo>
                    <a:pt x="45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11"/>
                  </a:lnTo>
                  <a:lnTo>
                    <a:pt x="47" y="210"/>
                  </a:lnTo>
                  <a:lnTo>
                    <a:pt x="48" y="210"/>
                  </a:lnTo>
                  <a:lnTo>
                    <a:pt x="49" y="211"/>
                  </a:lnTo>
                  <a:lnTo>
                    <a:pt x="50" y="212"/>
                  </a:lnTo>
                  <a:lnTo>
                    <a:pt x="50" y="211"/>
                  </a:lnTo>
                  <a:lnTo>
                    <a:pt x="51" y="211"/>
                  </a:lnTo>
                  <a:lnTo>
                    <a:pt x="52" y="211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4" y="211"/>
                  </a:lnTo>
                  <a:lnTo>
                    <a:pt x="54" y="212"/>
                  </a:lnTo>
                  <a:lnTo>
                    <a:pt x="54" y="213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7" y="213"/>
                  </a:lnTo>
                  <a:lnTo>
                    <a:pt x="58" y="213"/>
                  </a:lnTo>
                  <a:lnTo>
                    <a:pt x="59" y="213"/>
                  </a:lnTo>
                  <a:lnTo>
                    <a:pt x="63" y="213"/>
                  </a:lnTo>
                  <a:lnTo>
                    <a:pt x="68" y="212"/>
                  </a:lnTo>
                  <a:lnTo>
                    <a:pt x="81" y="211"/>
                  </a:lnTo>
                  <a:lnTo>
                    <a:pt x="91" y="210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9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91" y="209"/>
                  </a:lnTo>
                  <a:lnTo>
                    <a:pt x="92" y="209"/>
                  </a:lnTo>
                  <a:lnTo>
                    <a:pt x="93" y="209"/>
                  </a:lnTo>
                  <a:lnTo>
                    <a:pt x="96" y="210"/>
                  </a:lnTo>
                  <a:lnTo>
                    <a:pt x="98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1" y="211"/>
                  </a:lnTo>
                  <a:lnTo>
                    <a:pt x="102" y="210"/>
                  </a:lnTo>
                  <a:lnTo>
                    <a:pt x="103" y="210"/>
                  </a:lnTo>
                  <a:lnTo>
                    <a:pt x="103" y="211"/>
                  </a:lnTo>
                  <a:lnTo>
                    <a:pt x="103" y="212"/>
                  </a:lnTo>
                  <a:lnTo>
                    <a:pt x="104" y="212"/>
                  </a:lnTo>
                  <a:lnTo>
                    <a:pt x="106" y="212"/>
                  </a:lnTo>
                  <a:lnTo>
                    <a:pt x="116" y="213"/>
                  </a:lnTo>
                  <a:lnTo>
                    <a:pt x="117" y="214"/>
                  </a:lnTo>
                  <a:lnTo>
                    <a:pt x="119" y="213"/>
                  </a:lnTo>
                  <a:lnTo>
                    <a:pt x="118" y="213"/>
                  </a:lnTo>
                  <a:lnTo>
                    <a:pt x="118" y="212"/>
                  </a:lnTo>
                  <a:lnTo>
                    <a:pt x="117" y="212"/>
                  </a:lnTo>
                  <a:lnTo>
                    <a:pt x="117" y="211"/>
                  </a:lnTo>
                  <a:lnTo>
                    <a:pt x="118" y="211"/>
                  </a:lnTo>
                  <a:lnTo>
                    <a:pt x="119" y="210"/>
                  </a:lnTo>
                  <a:lnTo>
                    <a:pt x="120" y="210"/>
                  </a:lnTo>
                  <a:lnTo>
                    <a:pt x="121" y="210"/>
                  </a:lnTo>
                  <a:lnTo>
                    <a:pt x="121" y="209"/>
                  </a:lnTo>
                  <a:lnTo>
                    <a:pt x="120" y="209"/>
                  </a:lnTo>
                  <a:lnTo>
                    <a:pt x="119" y="209"/>
                  </a:lnTo>
                  <a:lnTo>
                    <a:pt x="118" y="209"/>
                  </a:lnTo>
                  <a:lnTo>
                    <a:pt x="119" y="209"/>
                  </a:lnTo>
                  <a:lnTo>
                    <a:pt x="119" y="208"/>
                  </a:lnTo>
                  <a:lnTo>
                    <a:pt x="120" y="208"/>
                  </a:lnTo>
                  <a:lnTo>
                    <a:pt x="120" y="207"/>
                  </a:lnTo>
                  <a:lnTo>
                    <a:pt x="120" y="206"/>
                  </a:lnTo>
                  <a:lnTo>
                    <a:pt x="121" y="205"/>
                  </a:lnTo>
                  <a:lnTo>
                    <a:pt x="122" y="205"/>
                  </a:lnTo>
                  <a:lnTo>
                    <a:pt x="123" y="205"/>
                  </a:lnTo>
                  <a:lnTo>
                    <a:pt x="124" y="205"/>
                  </a:lnTo>
                  <a:lnTo>
                    <a:pt x="124" y="205"/>
                  </a:lnTo>
                  <a:lnTo>
                    <a:pt x="125" y="205"/>
                  </a:lnTo>
                  <a:lnTo>
                    <a:pt x="125" y="206"/>
                  </a:lnTo>
                  <a:lnTo>
                    <a:pt x="124" y="207"/>
                  </a:lnTo>
                  <a:lnTo>
                    <a:pt x="124" y="207"/>
                  </a:lnTo>
                  <a:lnTo>
                    <a:pt x="124" y="208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3" y="209"/>
                  </a:lnTo>
                  <a:lnTo>
                    <a:pt x="122" y="210"/>
                  </a:lnTo>
                  <a:lnTo>
                    <a:pt x="122" y="211"/>
                  </a:lnTo>
                  <a:lnTo>
                    <a:pt x="123" y="211"/>
                  </a:lnTo>
                  <a:lnTo>
                    <a:pt x="124" y="212"/>
                  </a:lnTo>
                  <a:lnTo>
                    <a:pt x="124" y="213"/>
                  </a:lnTo>
                  <a:lnTo>
                    <a:pt x="124" y="213"/>
                  </a:lnTo>
                  <a:lnTo>
                    <a:pt x="125" y="213"/>
                  </a:lnTo>
                  <a:lnTo>
                    <a:pt x="126" y="213"/>
                  </a:lnTo>
                  <a:close/>
                  <a:moveTo>
                    <a:pt x="67" y="207"/>
                  </a:moveTo>
                  <a:lnTo>
                    <a:pt x="67" y="208"/>
                  </a:lnTo>
                  <a:lnTo>
                    <a:pt x="66" y="208"/>
                  </a:lnTo>
                  <a:lnTo>
                    <a:pt x="67" y="207"/>
                  </a:lnTo>
                  <a:close/>
                  <a:moveTo>
                    <a:pt x="85" y="209"/>
                  </a:moveTo>
                  <a:lnTo>
                    <a:pt x="83" y="209"/>
                  </a:lnTo>
                  <a:lnTo>
                    <a:pt x="82" y="209"/>
                  </a:lnTo>
                  <a:lnTo>
                    <a:pt x="82" y="209"/>
                  </a:lnTo>
                  <a:lnTo>
                    <a:pt x="81" y="209"/>
                  </a:lnTo>
                  <a:lnTo>
                    <a:pt x="80" y="209"/>
                  </a:lnTo>
                  <a:lnTo>
                    <a:pt x="79" y="209"/>
                  </a:lnTo>
                  <a:lnTo>
                    <a:pt x="78" y="209"/>
                  </a:lnTo>
                  <a:lnTo>
                    <a:pt x="77" y="209"/>
                  </a:lnTo>
                  <a:lnTo>
                    <a:pt x="77" y="210"/>
                  </a:lnTo>
                  <a:lnTo>
                    <a:pt x="76" y="210"/>
                  </a:lnTo>
                  <a:lnTo>
                    <a:pt x="76" y="209"/>
                  </a:lnTo>
                  <a:lnTo>
                    <a:pt x="75" y="210"/>
                  </a:lnTo>
                  <a:lnTo>
                    <a:pt x="73" y="210"/>
                  </a:lnTo>
                  <a:lnTo>
                    <a:pt x="72" y="210"/>
                  </a:lnTo>
                  <a:lnTo>
                    <a:pt x="71" y="210"/>
                  </a:lnTo>
                  <a:lnTo>
                    <a:pt x="70" y="210"/>
                  </a:lnTo>
                  <a:lnTo>
                    <a:pt x="70" y="211"/>
                  </a:lnTo>
                  <a:lnTo>
                    <a:pt x="69" y="211"/>
                  </a:lnTo>
                  <a:lnTo>
                    <a:pt x="68" y="211"/>
                  </a:lnTo>
                  <a:lnTo>
                    <a:pt x="67" y="211"/>
                  </a:lnTo>
                  <a:lnTo>
                    <a:pt x="66" y="211"/>
                  </a:lnTo>
                  <a:lnTo>
                    <a:pt x="65" y="210"/>
                  </a:lnTo>
                  <a:lnTo>
                    <a:pt x="65" y="211"/>
                  </a:lnTo>
                  <a:lnTo>
                    <a:pt x="65" y="211"/>
                  </a:lnTo>
                  <a:lnTo>
                    <a:pt x="65" y="212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2" y="212"/>
                  </a:lnTo>
                  <a:lnTo>
                    <a:pt x="62" y="211"/>
                  </a:lnTo>
                  <a:lnTo>
                    <a:pt x="63" y="210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4" y="209"/>
                  </a:lnTo>
                  <a:lnTo>
                    <a:pt x="65" y="209"/>
                  </a:lnTo>
                  <a:lnTo>
                    <a:pt x="66" y="209"/>
                  </a:lnTo>
                  <a:lnTo>
                    <a:pt x="67" y="209"/>
                  </a:lnTo>
                  <a:lnTo>
                    <a:pt x="67" y="209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69" y="209"/>
                  </a:lnTo>
                  <a:lnTo>
                    <a:pt x="70" y="209"/>
                  </a:lnTo>
                  <a:lnTo>
                    <a:pt x="71" y="209"/>
                  </a:lnTo>
                  <a:lnTo>
                    <a:pt x="70" y="208"/>
                  </a:lnTo>
                  <a:lnTo>
                    <a:pt x="71" y="208"/>
                  </a:lnTo>
                  <a:lnTo>
                    <a:pt x="71" y="209"/>
                  </a:lnTo>
                  <a:lnTo>
                    <a:pt x="73" y="209"/>
                  </a:lnTo>
                  <a:lnTo>
                    <a:pt x="73" y="208"/>
                  </a:lnTo>
                  <a:lnTo>
                    <a:pt x="74" y="208"/>
                  </a:lnTo>
                  <a:lnTo>
                    <a:pt x="75" y="208"/>
                  </a:lnTo>
                  <a:lnTo>
                    <a:pt x="76" y="208"/>
                  </a:lnTo>
                  <a:lnTo>
                    <a:pt x="77" y="208"/>
                  </a:lnTo>
                  <a:lnTo>
                    <a:pt x="78" y="208"/>
                  </a:lnTo>
                  <a:lnTo>
                    <a:pt x="79" y="208"/>
                  </a:lnTo>
                  <a:lnTo>
                    <a:pt x="80" y="208"/>
                  </a:lnTo>
                  <a:lnTo>
                    <a:pt x="80" y="207"/>
                  </a:lnTo>
                  <a:lnTo>
                    <a:pt x="81" y="207"/>
                  </a:lnTo>
                  <a:lnTo>
                    <a:pt x="81" y="208"/>
                  </a:lnTo>
                  <a:lnTo>
                    <a:pt x="82" y="207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3" y="208"/>
                  </a:lnTo>
                  <a:lnTo>
                    <a:pt x="85" y="207"/>
                  </a:lnTo>
                  <a:lnTo>
                    <a:pt x="85" y="208"/>
                  </a:lnTo>
                  <a:lnTo>
                    <a:pt x="85" y="209"/>
                  </a:lnTo>
                  <a:close/>
                  <a:moveTo>
                    <a:pt x="87" y="208"/>
                  </a:moveTo>
                  <a:lnTo>
                    <a:pt x="87" y="207"/>
                  </a:lnTo>
                  <a:lnTo>
                    <a:pt x="88" y="207"/>
                  </a:lnTo>
                  <a:lnTo>
                    <a:pt x="89" y="208"/>
                  </a:lnTo>
                  <a:lnTo>
                    <a:pt x="87" y="208"/>
                  </a:lnTo>
                  <a:close/>
                  <a:moveTo>
                    <a:pt x="100" y="209"/>
                  </a:moveTo>
                  <a:lnTo>
                    <a:pt x="99" y="209"/>
                  </a:lnTo>
                  <a:lnTo>
                    <a:pt x="99" y="209"/>
                  </a:lnTo>
                  <a:lnTo>
                    <a:pt x="98" y="209"/>
                  </a:lnTo>
                  <a:lnTo>
                    <a:pt x="96" y="208"/>
                  </a:lnTo>
                  <a:lnTo>
                    <a:pt x="96" y="209"/>
                  </a:lnTo>
                  <a:lnTo>
                    <a:pt x="95" y="209"/>
                  </a:lnTo>
                  <a:lnTo>
                    <a:pt x="94" y="208"/>
                  </a:lnTo>
                  <a:lnTo>
                    <a:pt x="94" y="209"/>
                  </a:lnTo>
                  <a:lnTo>
                    <a:pt x="93" y="209"/>
                  </a:lnTo>
                  <a:lnTo>
                    <a:pt x="93" y="208"/>
                  </a:lnTo>
                  <a:lnTo>
                    <a:pt x="92" y="208"/>
                  </a:lnTo>
                  <a:lnTo>
                    <a:pt x="91" y="207"/>
                  </a:lnTo>
                  <a:lnTo>
                    <a:pt x="92" y="207"/>
                  </a:lnTo>
                  <a:lnTo>
                    <a:pt x="93" y="207"/>
                  </a:lnTo>
                  <a:lnTo>
                    <a:pt x="94" y="207"/>
                  </a:lnTo>
                  <a:lnTo>
                    <a:pt x="95" y="207"/>
                  </a:lnTo>
                  <a:lnTo>
                    <a:pt x="95" y="206"/>
                  </a:lnTo>
                  <a:lnTo>
                    <a:pt x="95" y="205"/>
                  </a:lnTo>
                  <a:lnTo>
                    <a:pt x="96" y="205"/>
                  </a:lnTo>
                  <a:lnTo>
                    <a:pt x="96" y="206"/>
                  </a:lnTo>
                  <a:lnTo>
                    <a:pt x="96" y="207"/>
                  </a:lnTo>
                  <a:lnTo>
                    <a:pt x="97" y="206"/>
                  </a:lnTo>
                  <a:lnTo>
                    <a:pt x="97" y="207"/>
                  </a:lnTo>
                  <a:lnTo>
                    <a:pt x="98" y="208"/>
                  </a:lnTo>
                  <a:lnTo>
                    <a:pt x="99" y="208"/>
                  </a:lnTo>
                  <a:lnTo>
                    <a:pt x="99" y="208"/>
                  </a:lnTo>
                  <a:lnTo>
                    <a:pt x="99" y="209"/>
                  </a:lnTo>
                  <a:lnTo>
                    <a:pt x="100" y="209"/>
                  </a:lnTo>
                  <a:lnTo>
                    <a:pt x="100" y="209"/>
                  </a:lnTo>
                  <a:close/>
                  <a:moveTo>
                    <a:pt x="102" y="209"/>
                  </a:moveTo>
                  <a:lnTo>
                    <a:pt x="102" y="208"/>
                  </a:lnTo>
                  <a:lnTo>
                    <a:pt x="101" y="208"/>
                  </a:lnTo>
                  <a:lnTo>
                    <a:pt x="100" y="207"/>
                  </a:lnTo>
                  <a:lnTo>
                    <a:pt x="99" y="206"/>
                  </a:lnTo>
                  <a:lnTo>
                    <a:pt x="99" y="205"/>
                  </a:lnTo>
                  <a:lnTo>
                    <a:pt x="99" y="205"/>
                  </a:lnTo>
                  <a:lnTo>
                    <a:pt x="99" y="205"/>
                  </a:lnTo>
                  <a:lnTo>
                    <a:pt x="100" y="205"/>
                  </a:lnTo>
                  <a:lnTo>
                    <a:pt x="100" y="205"/>
                  </a:lnTo>
                  <a:lnTo>
                    <a:pt x="101" y="205"/>
                  </a:lnTo>
                  <a:lnTo>
                    <a:pt x="101" y="206"/>
                  </a:lnTo>
                  <a:lnTo>
                    <a:pt x="102" y="207"/>
                  </a:lnTo>
                  <a:lnTo>
                    <a:pt x="102" y="208"/>
                  </a:lnTo>
                  <a:lnTo>
                    <a:pt x="103" y="208"/>
                  </a:lnTo>
                  <a:lnTo>
                    <a:pt x="102" y="20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0" name="Freeform 474">
              <a:extLst>
                <a:ext uri="{FF2B5EF4-FFF2-40B4-BE49-F238E27FC236}">
                  <a16:creationId xmlns:a16="http://schemas.microsoft.com/office/drawing/2014/main" id="{57BD755A-0177-9A09-4755-F122C9E11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963" y="4791076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1" name="Freeform 475">
              <a:extLst>
                <a:ext uri="{FF2B5EF4-FFF2-40B4-BE49-F238E27FC236}">
                  <a16:creationId xmlns:a16="http://schemas.microsoft.com/office/drawing/2014/main" id="{8E1FBA00-720B-09CA-2F9B-2145B56E1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513" y="4794251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2" name="Freeform 476">
              <a:extLst>
                <a:ext uri="{FF2B5EF4-FFF2-40B4-BE49-F238E27FC236}">
                  <a16:creationId xmlns:a16="http://schemas.microsoft.com/office/drawing/2014/main" id="{00139128-FCF0-64CD-B9C8-29132F91C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1" y="4794251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3" name="Freeform 477">
              <a:extLst>
                <a:ext uri="{FF2B5EF4-FFF2-40B4-BE49-F238E27FC236}">
                  <a16:creationId xmlns:a16="http://schemas.microsoft.com/office/drawing/2014/main" id="{1EA03FA6-6209-B583-47E8-DB07D8419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1" y="4797426"/>
              <a:ext cx="19050" cy="3175"/>
            </a:xfrm>
            <a:custGeom>
              <a:avLst/>
              <a:gdLst>
                <a:gd name="T0" fmla="*/ 6 w 12"/>
                <a:gd name="T1" fmla="*/ 0 h 2"/>
                <a:gd name="T2" fmla="*/ 5 w 12"/>
                <a:gd name="T3" fmla="*/ 0 h 2"/>
                <a:gd name="T4" fmla="*/ 5 w 12"/>
                <a:gd name="T5" fmla="*/ 1 h 2"/>
                <a:gd name="T6" fmla="*/ 5 w 12"/>
                <a:gd name="T7" fmla="*/ 1 h 2"/>
                <a:gd name="T8" fmla="*/ 6 w 12"/>
                <a:gd name="T9" fmla="*/ 1 h 2"/>
                <a:gd name="T10" fmla="*/ 5 w 12"/>
                <a:gd name="T11" fmla="*/ 2 h 2"/>
                <a:gd name="T12" fmla="*/ 5 w 12"/>
                <a:gd name="T13" fmla="*/ 2 h 2"/>
                <a:gd name="T14" fmla="*/ 5 w 12"/>
                <a:gd name="T15" fmla="*/ 1 h 2"/>
                <a:gd name="T16" fmla="*/ 4 w 12"/>
                <a:gd name="T17" fmla="*/ 2 h 2"/>
                <a:gd name="T18" fmla="*/ 3 w 12"/>
                <a:gd name="T19" fmla="*/ 2 h 2"/>
                <a:gd name="T20" fmla="*/ 3 w 12"/>
                <a:gd name="T21" fmla="*/ 1 h 2"/>
                <a:gd name="T22" fmla="*/ 2 w 12"/>
                <a:gd name="T23" fmla="*/ 1 h 2"/>
                <a:gd name="T24" fmla="*/ 1 w 12"/>
                <a:gd name="T25" fmla="*/ 2 h 2"/>
                <a:gd name="T26" fmla="*/ 0 w 12"/>
                <a:gd name="T27" fmla="*/ 2 h 2"/>
                <a:gd name="T28" fmla="*/ 0 w 12"/>
                <a:gd name="T29" fmla="*/ 2 h 2"/>
                <a:gd name="T30" fmla="*/ 1 w 12"/>
                <a:gd name="T31" fmla="*/ 2 h 2"/>
                <a:gd name="T32" fmla="*/ 2 w 12"/>
                <a:gd name="T33" fmla="*/ 2 h 2"/>
                <a:gd name="T34" fmla="*/ 3 w 12"/>
                <a:gd name="T35" fmla="*/ 2 h 2"/>
                <a:gd name="T36" fmla="*/ 12 w 12"/>
                <a:gd name="T37" fmla="*/ 2 h 2"/>
                <a:gd name="T38" fmla="*/ 11 w 12"/>
                <a:gd name="T39" fmla="*/ 2 h 2"/>
                <a:gd name="T40" fmla="*/ 11 w 12"/>
                <a:gd name="T41" fmla="*/ 1 h 2"/>
                <a:gd name="T42" fmla="*/ 9 w 12"/>
                <a:gd name="T43" fmla="*/ 1 h 2"/>
                <a:gd name="T44" fmla="*/ 8 w 12"/>
                <a:gd name="T45" fmla="*/ 1 h 2"/>
                <a:gd name="T46" fmla="*/ 7 w 12"/>
                <a:gd name="T47" fmla="*/ 1 h 2"/>
                <a:gd name="T48" fmla="*/ 6 w 1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2">
                  <a:moveTo>
                    <a:pt x="6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4" name="Freeform 478">
              <a:extLst>
                <a:ext uri="{FF2B5EF4-FFF2-40B4-BE49-F238E27FC236}">
                  <a16:creationId xmlns:a16="http://schemas.microsoft.com/office/drawing/2014/main" id="{4A0BDFBB-C639-2922-CA49-818285B55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6" y="1987551"/>
              <a:ext cx="247650" cy="330200"/>
            </a:xfrm>
            <a:custGeom>
              <a:avLst/>
              <a:gdLst>
                <a:gd name="T0" fmla="*/ 65 w 156"/>
                <a:gd name="T1" fmla="*/ 168 h 208"/>
                <a:gd name="T2" fmla="*/ 65 w 156"/>
                <a:gd name="T3" fmla="*/ 159 h 208"/>
                <a:gd name="T4" fmla="*/ 75 w 156"/>
                <a:gd name="T5" fmla="*/ 159 h 208"/>
                <a:gd name="T6" fmla="*/ 89 w 156"/>
                <a:gd name="T7" fmla="*/ 169 h 208"/>
                <a:gd name="T8" fmla="*/ 97 w 156"/>
                <a:gd name="T9" fmla="*/ 177 h 208"/>
                <a:gd name="T10" fmla="*/ 107 w 156"/>
                <a:gd name="T11" fmla="*/ 185 h 208"/>
                <a:gd name="T12" fmla="*/ 106 w 156"/>
                <a:gd name="T13" fmla="*/ 194 h 208"/>
                <a:gd name="T14" fmla="*/ 103 w 156"/>
                <a:gd name="T15" fmla="*/ 208 h 208"/>
                <a:gd name="T16" fmla="*/ 120 w 156"/>
                <a:gd name="T17" fmla="*/ 204 h 208"/>
                <a:gd name="T18" fmla="*/ 133 w 156"/>
                <a:gd name="T19" fmla="*/ 203 h 208"/>
                <a:gd name="T20" fmla="*/ 138 w 156"/>
                <a:gd name="T21" fmla="*/ 194 h 208"/>
                <a:gd name="T22" fmla="*/ 136 w 156"/>
                <a:gd name="T23" fmla="*/ 181 h 208"/>
                <a:gd name="T24" fmla="*/ 147 w 156"/>
                <a:gd name="T25" fmla="*/ 174 h 208"/>
                <a:gd name="T26" fmla="*/ 154 w 156"/>
                <a:gd name="T27" fmla="*/ 164 h 208"/>
                <a:gd name="T28" fmla="*/ 149 w 156"/>
                <a:gd name="T29" fmla="*/ 151 h 208"/>
                <a:gd name="T30" fmla="*/ 141 w 156"/>
                <a:gd name="T31" fmla="*/ 145 h 208"/>
                <a:gd name="T32" fmla="*/ 134 w 156"/>
                <a:gd name="T33" fmla="*/ 134 h 208"/>
                <a:gd name="T34" fmla="*/ 133 w 156"/>
                <a:gd name="T35" fmla="*/ 120 h 208"/>
                <a:gd name="T36" fmla="*/ 142 w 156"/>
                <a:gd name="T37" fmla="*/ 113 h 208"/>
                <a:gd name="T38" fmla="*/ 144 w 156"/>
                <a:gd name="T39" fmla="*/ 100 h 208"/>
                <a:gd name="T40" fmla="*/ 138 w 156"/>
                <a:gd name="T41" fmla="*/ 90 h 208"/>
                <a:gd name="T42" fmla="*/ 148 w 156"/>
                <a:gd name="T43" fmla="*/ 87 h 208"/>
                <a:gd name="T44" fmla="*/ 133 w 156"/>
                <a:gd name="T45" fmla="*/ 81 h 208"/>
                <a:gd name="T46" fmla="*/ 121 w 156"/>
                <a:gd name="T47" fmla="*/ 86 h 208"/>
                <a:gd name="T48" fmla="*/ 105 w 156"/>
                <a:gd name="T49" fmla="*/ 78 h 208"/>
                <a:gd name="T50" fmla="*/ 95 w 156"/>
                <a:gd name="T51" fmla="*/ 71 h 208"/>
                <a:gd name="T52" fmla="*/ 96 w 156"/>
                <a:gd name="T53" fmla="*/ 65 h 208"/>
                <a:gd name="T54" fmla="*/ 99 w 156"/>
                <a:gd name="T55" fmla="*/ 58 h 208"/>
                <a:gd name="T56" fmla="*/ 87 w 156"/>
                <a:gd name="T57" fmla="*/ 48 h 208"/>
                <a:gd name="T58" fmla="*/ 74 w 156"/>
                <a:gd name="T59" fmla="*/ 40 h 208"/>
                <a:gd name="T60" fmla="*/ 73 w 156"/>
                <a:gd name="T61" fmla="*/ 28 h 208"/>
                <a:gd name="T62" fmla="*/ 68 w 156"/>
                <a:gd name="T63" fmla="*/ 22 h 208"/>
                <a:gd name="T64" fmla="*/ 57 w 156"/>
                <a:gd name="T65" fmla="*/ 12 h 208"/>
                <a:gd name="T66" fmla="*/ 47 w 156"/>
                <a:gd name="T67" fmla="*/ 1 h 208"/>
                <a:gd name="T68" fmla="*/ 28 w 156"/>
                <a:gd name="T69" fmla="*/ 1 h 208"/>
                <a:gd name="T70" fmla="*/ 21 w 156"/>
                <a:gd name="T71" fmla="*/ 7 h 208"/>
                <a:gd name="T72" fmla="*/ 12 w 156"/>
                <a:gd name="T73" fmla="*/ 11 h 208"/>
                <a:gd name="T74" fmla="*/ 6 w 156"/>
                <a:gd name="T75" fmla="*/ 15 h 208"/>
                <a:gd name="T76" fmla="*/ 0 w 156"/>
                <a:gd name="T77" fmla="*/ 21 h 208"/>
                <a:gd name="T78" fmla="*/ 2 w 156"/>
                <a:gd name="T79" fmla="*/ 32 h 208"/>
                <a:gd name="T80" fmla="*/ 9 w 156"/>
                <a:gd name="T81" fmla="*/ 36 h 208"/>
                <a:gd name="T82" fmla="*/ 5 w 156"/>
                <a:gd name="T83" fmla="*/ 43 h 208"/>
                <a:gd name="T84" fmla="*/ 14 w 156"/>
                <a:gd name="T85" fmla="*/ 49 h 208"/>
                <a:gd name="T86" fmla="*/ 14 w 156"/>
                <a:gd name="T87" fmla="*/ 55 h 208"/>
                <a:gd name="T88" fmla="*/ 9 w 156"/>
                <a:gd name="T89" fmla="*/ 58 h 208"/>
                <a:gd name="T90" fmla="*/ 10 w 156"/>
                <a:gd name="T91" fmla="*/ 67 h 208"/>
                <a:gd name="T92" fmla="*/ 13 w 156"/>
                <a:gd name="T93" fmla="*/ 67 h 208"/>
                <a:gd name="T94" fmla="*/ 19 w 156"/>
                <a:gd name="T95" fmla="*/ 78 h 208"/>
                <a:gd name="T96" fmla="*/ 13 w 156"/>
                <a:gd name="T97" fmla="*/ 89 h 208"/>
                <a:gd name="T98" fmla="*/ 14 w 156"/>
                <a:gd name="T99" fmla="*/ 102 h 208"/>
                <a:gd name="T100" fmla="*/ 23 w 156"/>
                <a:gd name="T101" fmla="*/ 108 h 208"/>
                <a:gd name="T102" fmla="*/ 29 w 156"/>
                <a:gd name="T103" fmla="*/ 116 h 208"/>
                <a:gd name="T104" fmla="*/ 17 w 156"/>
                <a:gd name="T105" fmla="*/ 116 h 208"/>
                <a:gd name="T106" fmla="*/ 25 w 156"/>
                <a:gd name="T107" fmla="*/ 134 h 208"/>
                <a:gd name="T108" fmla="*/ 21 w 156"/>
                <a:gd name="T109" fmla="*/ 140 h 208"/>
                <a:gd name="T110" fmla="*/ 13 w 156"/>
                <a:gd name="T111" fmla="*/ 143 h 208"/>
                <a:gd name="T112" fmla="*/ 27 w 156"/>
                <a:gd name="T113" fmla="*/ 158 h 208"/>
                <a:gd name="T114" fmla="*/ 40 w 156"/>
                <a:gd name="T115" fmla="*/ 164 h 208"/>
                <a:gd name="T116" fmla="*/ 54 w 156"/>
                <a:gd name="T117" fmla="*/ 17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08">
                  <a:moveTo>
                    <a:pt x="62" y="176"/>
                  </a:moveTo>
                  <a:lnTo>
                    <a:pt x="62" y="175"/>
                  </a:lnTo>
                  <a:lnTo>
                    <a:pt x="62" y="174"/>
                  </a:lnTo>
                  <a:lnTo>
                    <a:pt x="62" y="173"/>
                  </a:lnTo>
                  <a:lnTo>
                    <a:pt x="61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2" y="170"/>
                  </a:lnTo>
                  <a:lnTo>
                    <a:pt x="63" y="170"/>
                  </a:lnTo>
                  <a:lnTo>
                    <a:pt x="64" y="170"/>
                  </a:lnTo>
                  <a:lnTo>
                    <a:pt x="64" y="169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6" y="168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9" y="163"/>
                  </a:lnTo>
                  <a:lnTo>
                    <a:pt x="68" y="163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6" y="162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65" y="159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9" y="158"/>
                  </a:lnTo>
                  <a:lnTo>
                    <a:pt x="72" y="155"/>
                  </a:lnTo>
                  <a:lnTo>
                    <a:pt x="73" y="155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5" y="156"/>
                  </a:lnTo>
                  <a:lnTo>
                    <a:pt x="76" y="157"/>
                  </a:lnTo>
                  <a:lnTo>
                    <a:pt x="75" y="158"/>
                  </a:lnTo>
                  <a:lnTo>
                    <a:pt x="75" y="159"/>
                  </a:lnTo>
                  <a:lnTo>
                    <a:pt x="75" y="160"/>
                  </a:lnTo>
                  <a:lnTo>
                    <a:pt x="78" y="161"/>
                  </a:lnTo>
                  <a:lnTo>
                    <a:pt x="82" y="163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84" y="164"/>
                  </a:lnTo>
                  <a:lnTo>
                    <a:pt x="85" y="165"/>
                  </a:lnTo>
                  <a:lnTo>
                    <a:pt x="86" y="166"/>
                  </a:lnTo>
                  <a:lnTo>
                    <a:pt x="86" y="168"/>
                  </a:lnTo>
                  <a:lnTo>
                    <a:pt x="87" y="169"/>
                  </a:lnTo>
                  <a:lnTo>
                    <a:pt x="88" y="169"/>
                  </a:lnTo>
                  <a:lnTo>
                    <a:pt x="89" y="169"/>
                  </a:lnTo>
                  <a:lnTo>
                    <a:pt x="90" y="170"/>
                  </a:lnTo>
                  <a:lnTo>
                    <a:pt x="90" y="172"/>
                  </a:lnTo>
                  <a:lnTo>
                    <a:pt x="90" y="173"/>
                  </a:lnTo>
                  <a:lnTo>
                    <a:pt x="91" y="174"/>
                  </a:lnTo>
                  <a:lnTo>
                    <a:pt x="91" y="175"/>
                  </a:lnTo>
                  <a:lnTo>
                    <a:pt x="92" y="175"/>
                  </a:lnTo>
                  <a:lnTo>
                    <a:pt x="93" y="175"/>
                  </a:lnTo>
                  <a:lnTo>
                    <a:pt x="94" y="176"/>
                  </a:lnTo>
                  <a:lnTo>
                    <a:pt x="96" y="176"/>
                  </a:lnTo>
                  <a:lnTo>
                    <a:pt x="97" y="176"/>
                  </a:lnTo>
                  <a:lnTo>
                    <a:pt x="97" y="177"/>
                  </a:lnTo>
                  <a:lnTo>
                    <a:pt x="97" y="177"/>
                  </a:lnTo>
                  <a:lnTo>
                    <a:pt x="97" y="178"/>
                  </a:lnTo>
                  <a:lnTo>
                    <a:pt x="96" y="180"/>
                  </a:lnTo>
                  <a:lnTo>
                    <a:pt x="96" y="181"/>
                  </a:lnTo>
                  <a:lnTo>
                    <a:pt x="96" y="182"/>
                  </a:lnTo>
                  <a:lnTo>
                    <a:pt x="97" y="182"/>
                  </a:lnTo>
                  <a:lnTo>
                    <a:pt x="98" y="182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4" y="184"/>
                  </a:lnTo>
                  <a:lnTo>
                    <a:pt x="105" y="185"/>
                  </a:lnTo>
                  <a:lnTo>
                    <a:pt x="105" y="185"/>
                  </a:lnTo>
                  <a:lnTo>
                    <a:pt x="107" y="185"/>
                  </a:lnTo>
                  <a:lnTo>
                    <a:pt x="108" y="185"/>
                  </a:lnTo>
                  <a:lnTo>
                    <a:pt x="109" y="185"/>
                  </a:lnTo>
                  <a:lnTo>
                    <a:pt x="110" y="185"/>
                  </a:lnTo>
                  <a:lnTo>
                    <a:pt x="110" y="187"/>
                  </a:lnTo>
                  <a:lnTo>
                    <a:pt x="109" y="187"/>
                  </a:lnTo>
                  <a:lnTo>
                    <a:pt x="109" y="188"/>
                  </a:lnTo>
                  <a:lnTo>
                    <a:pt x="108" y="188"/>
                  </a:lnTo>
                  <a:lnTo>
                    <a:pt x="108" y="189"/>
                  </a:lnTo>
                  <a:lnTo>
                    <a:pt x="108" y="190"/>
                  </a:lnTo>
                  <a:lnTo>
                    <a:pt x="108" y="191"/>
                  </a:lnTo>
                  <a:lnTo>
                    <a:pt x="108" y="192"/>
                  </a:lnTo>
                  <a:lnTo>
                    <a:pt x="106" y="194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5" y="197"/>
                  </a:lnTo>
                  <a:lnTo>
                    <a:pt x="105" y="199"/>
                  </a:lnTo>
                  <a:lnTo>
                    <a:pt x="105" y="200"/>
                  </a:lnTo>
                  <a:lnTo>
                    <a:pt x="104" y="201"/>
                  </a:lnTo>
                  <a:lnTo>
                    <a:pt x="102" y="202"/>
                  </a:lnTo>
                  <a:lnTo>
                    <a:pt x="101" y="202"/>
                  </a:lnTo>
                  <a:lnTo>
                    <a:pt x="101" y="203"/>
                  </a:lnTo>
                  <a:lnTo>
                    <a:pt x="102" y="206"/>
                  </a:lnTo>
                  <a:lnTo>
                    <a:pt x="103" y="207"/>
                  </a:lnTo>
                  <a:lnTo>
                    <a:pt x="103" y="208"/>
                  </a:lnTo>
                  <a:lnTo>
                    <a:pt x="105" y="208"/>
                  </a:lnTo>
                  <a:lnTo>
                    <a:pt x="106" y="208"/>
                  </a:lnTo>
                  <a:lnTo>
                    <a:pt x="107" y="208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2" y="204"/>
                  </a:lnTo>
                  <a:lnTo>
                    <a:pt x="113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9" y="204"/>
                  </a:lnTo>
                  <a:lnTo>
                    <a:pt x="120" y="204"/>
                  </a:lnTo>
                  <a:lnTo>
                    <a:pt x="121" y="204"/>
                  </a:lnTo>
                  <a:lnTo>
                    <a:pt x="122" y="204"/>
                  </a:lnTo>
                  <a:lnTo>
                    <a:pt x="123" y="204"/>
                  </a:lnTo>
                  <a:lnTo>
                    <a:pt x="127" y="202"/>
                  </a:lnTo>
                  <a:lnTo>
                    <a:pt x="128" y="201"/>
                  </a:lnTo>
                  <a:lnTo>
                    <a:pt x="129" y="201"/>
                  </a:lnTo>
                  <a:lnTo>
                    <a:pt x="129" y="202"/>
                  </a:lnTo>
                  <a:lnTo>
                    <a:pt x="129" y="202"/>
                  </a:lnTo>
                  <a:lnTo>
                    <a:pt x="130" y="203"/>
                  </a:lnTo>
                  <a:lnTo>
                    <a:pt x="131" y="203"/>
                  </a:lnTo>
                  <a:lnTo>
                    <a:pt x="132" y="204"/>
                  </a:lnTo>
                  <a:lnTo>
                    <a:pt x="133" y="203"/>
                  </a:lnTo>
                  <a:lnTo>
                    <a:pt x="134" y="203"/>
                  </a:lnTo>
                  <a:lnTo>
                    <a:pt x="135" y="203"/>
                  </a:lnTo>
                  <a:lnTo>
                    <a:pt x="135" y="202"/>
                  </a:lnTo>
                  <a:lnTo>
                    <a:pt x="136" y="201"/>
                  </a:lnTo>
                  <a:lnTo>
                    <a:pt x="137" y="200"/>
                  </a:lnTo>
                  <a:lnTo>
                    <a:pt x="138" y="199"/>
                  </a:lnTo>
                  <a:lnTo>
                    <a:pt x="139" y="198"/>
                  </a:lnTo>
                  <a:lnTo>
                    <a:pt x="139" y="196"/>
                  </a:lnTo>
                  <a:lnTo>
                    <a:pt x="139" y="195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8" y="194"/>
                  </a:lnTo>
                  <a:lnTo>
                    <a:pt x="137" y="193"/>
                  </a:lnTo>
                  <a:lnTo>
                    <a:pt x="135" y="191"/>
                  </a:lnTo>
                  <a:lnTo>
                    <a:pt x="135" y="190"/>
                  </a:lnTo>
                  <a:lnTo>
                    <a:pt x="135" y="188"/>
                  </a:lnTo>
                  <a:lnTo>
                    <a:pt x="135" y="187"/>
                  </a:lnTo>
                  <a:lnTo>
                    <a:pt x="136" y="185"/>
                  </a:lnTo>
                  <a:lnTo>
                    <a:pt x="135" y="185"/>
                  </a:lnTo>
                  <a:lnTo>
                    <a:pt x="136" y="183"/>
                  </a:lnTo>
                  <a:lnTo>
                    <a:pt x="137" y="183"/>
                  </a:lnTo>
                  <a:lnTo>
                    <a:pt x="137" y="182"/>
                  </a:lnTo>
                  <a:lnTo>
                    <a:pt x="136" y="182"/>
                  </a:lnTo>
                  <a:lnTo>
                    <a:pt x="136" y="181"/>
                  </a:lnTo>
                  <a:lnTo>
                    <a:pt x="135" y="178"/>
                  </a:lnTo>
                  <a:lnTo>
                    <a:pt x="135" y="177"/>
                  </a:lnTo>
                  <a:lnTo>
                    <a:pt x="137" y="177"/>
                  </a:lnTo>
                  <a:lnTo>
                    <a:pt x="138" y="176"/>
                  </a:lnTo>
                  <a:lnTo>
                    <a:pt x="138" y="175"/>
                  </a:lnTo>
                  <a:lnTo>
                    <a:pt x="139" y="175"/>
                  </a:lnTo>
                  <a:lnTo>
                    <a:pt x="140" y="175"/>
                  </a:lnTo>
                  <a:lnTo>
                    <a:pt x="141" y="175"/>
                  </a:lnTo>
                  <a:lnTo>
                    <a:pt x="142" y="174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7" y="174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0" y="168"/>
                  </a:lnTo>
                  <a:lnTo>
                    <a:pt x="152" y="167"/>
                  </a:lnTo>
                  <a:lnTo>
                    <a:pt x="152" y="166"/>
                  </a:lnTo>
                  <a:lnTo>
                    <a:pt x="152" y="165"/>
                  </a:lnTo>
                  <a:lnTo>
                    <a:pt x="153" y="165"/>
                  </a:lnTo>
                  <a:lnTo>
                    <a:pt x="154" y="165"/>
                  </a:lnTo>
                  <a:lnTo>
                    <a:pt x="154" y="164"/>
                  </a:lnTo>
                  <a:lnTo>
                    <a:pt x="155" y="163"/>
                  </a:lnTo>
                  <a:lnTo>
                    <a:pt x="156" y="161"/>
                  </a:lnTo>
                  <a:lnTo>
                    <a:pt x="156" y="160"/>
                  </a:lnTo>
                  <a:lnTo>
                    <a:pt x="156" y="159"/>
                  </a:lnTo>
                  <a:lnTo>
                    <a:pt x="155" y="158"/>
                  </a:lnTo>
                  <a:lnTo>
                    <a:pt x="153" y="158"/>
                  </a:lnTo>
                  <a:lnTo>
                    <a:pt x="152" y="157"/>
                  </a:lnTo>
                  <a:lnTo>
                    <a:pt x="151" y="155"/>
                  </a:lnTo>
                  <a:lnTo>
                    <a:pt x="150" y="154"/>
                  </a:lnTo>
                  <a:lnTo>
                    <a:pt x="150" y="153"/>
                  </a:lnTo>
                  <a:lnTo>
                    <a:pt x="150" y="152"/>
                  </a:lnTo>
                  <a:lnTo>
                    <a:pt x="149" y="151"/>
                  </a:lnTo>
                  <a:lnTo>
                    <a:pt x="147" y="150"/>
                  </a:lnTo>
                  <a:lnTo>
                    <a:pt x="147" y="149"/>
                  </a:lnTo>
                  <a:lnTo>
                    <a:pt x="146" y="149"/>
                  </a:lnTo>
                  <a:lnTo>
                    <a:pt x="145" y="149"/>
                  </a:lnTo>
                  <a:lnTo>
                    <a:pt x="144" y="149"/>
                  </a:lnTo>
                  <a:lnTo>
                    <a:pt x="144" y="148"/>
                  </a:lnTo>
                  <a:lnTo>
                    <a:pt x="143" y="147"/>
                  </a:lnTo>
                  <a:lnTo>
                    <a:pt x="142" y="147"/>
                  </a:lnTo>
                  <a:lnTo>
                    <a:pt x="142" y="147"/>
                  </a:lnTo>
                  <a:lnTo>
                    <a:pt x="142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39" y="145"/>
                  </a:lnTo>
                  <a:lnTo>
                    <a:pt x="139" y="144"/>
                  </a:lnTo>
                  <a:lnTo>
                    <a:pt x="138" y="143"/>
                  </a:lnTo>
                  <a:lnTo>
                    <a:pt x="137" y="141"/>
                  </a:lnTo>
                  <a:lnTo>
                    <a:pt x="137" y="140"/>
                  </a:lnTo>
                  <a:lnTo>
                    <a:pt x="137" y="139"/>
                  </a:lnTo>
                  <a:lnTo>
                    <a:pt x="137" y="138"/>
                  </a:lnTo>
                  <a:lnTo>
                    <a:pt x="137" y="137"/>
                  </a:lnTo>
                  <a:lnTo>
                    <a:pt x="137" y="135"/>
                  </a:lnTo>
                  <a:lnTo>
                    <a:pt x="136" y="134"/>
                  </a:lnTo>
                  <a:lnTo>
                    <a:pt x="135" y="134"/>
                  </a:lnTo>
                  <a:lnTo>
                    <a:pt x="134" y="134"/>
                  </a:lnTo>
                  <a:lnTo>
                    <a:pt x="134" y="133"/>
                  </a:lnTo>
                  <a:lnTo>
                    <a:pt x="133" y="132"/>
                  </a:lnTo>
                  <a:lnTo>
                    <a:pt x="133" y="131"/>
                  </a:lnTo>
                  <a:lnTo>
                    <a:pt x="133" y="130"/>
                  </a:lnTo>
                  <a:lnTo>
                    <a:pt x="133" y="130"/>
                  </a:lnTo>
                  <a:lnTo>
                    <a:pt x="133" y="128"/>
                  </a:lnTo>
                  <a:lnTo>
                    <a:pt x="132" y="127"/>
                  </a:lnTo>
                  <a:lnTo>
                    <a:pt x="133" y="126"/>
                  </a:lnTo>
                  <a:lnTo>
                    <a:pt x="133" y="125"/>
                  </a:lnTo>
                  <a:lnTo>
                    <a:pt x="133" y="123"/>
                  </a:lnTo>
                  <a:lnTo>
                    <a:pt x="133" y="121"/>
                  </a:lnTo>
                  <a:lnTo>
                    <a:pt x="133" y="120"/>
                  </a:lnTo>
                  <a:lnTo>
                    <a:pt x="133" y="119"/>
                  </a:lnTo>
                  <a:lnTo>
                    <a:pt x="133" y="117"/>
                  </a:lnTo>
                  <a:lnTo>
                    <a:pt x="134" y="117"/>
                  </a:lnTo>
                  <a:lnTo>
                    <a:pt x="135" y="116"/>
                  </a:lnTo>
                  <a:lnTo>
                    <a:pt x="136" y="116"/>
                  </a:lnTo>
                  <a:lnTo>
                    <a:pt x="137" y="116"/>
                  </a:lnTo>
                  <a:lnTo>
                    <a:pt x="138" y="116"/>
                  </a:lnTo>
                  <a:lnTo>
                    <a:pt x="139" y="115"/>
                  </a:lnTo>
                  <a:lnTo>
                    <a:pt x="139" y="114"/>
                  </a:lnTo>
                  <a:lnTo>
                    <a:pt x="140" y="113"/>
                  </a:lnTo>
                  <a:lnTo>
                    <a:pt x="141" y="113"/>
                  </a:lnTo>
                  <a:lnTo>
                    <a:pt x="142" y="113"/>
                  </a:lnTo>
                  <a:lnTo>
                    <a:pt x="142" y="112"/>
                  </a:lnTo>
                  <a:lnTo>
                    <a:pt x="142" y="110"/>
                  </a:lnTo>
                  <a:lnTo>
                    <a:pt x="142" y="109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3" y="106"/>
                  </a:lnTo>
                  <a:lnTo>
                    <a:pt x="145" y="105"/>
                  </a:lnTo>
                  <a:lnTo>
                    <a:pt x="145" y="104"/>
                  </a:lnTo>
                  <a:lnTo>
                    <a:pt x="145" y="101"/>
                  </a:lnTo>
                  <a:lnTo>
                    <a:pt x="144" y="100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0" y="99"/>
                  </a:lnTo>
                  <a:lnTo>
                    <a:pt x="139" y="97"/>
                  </a:lnTo>
                  <a:lnTo>
                    <a:pt x="138" y="95"/>
                  </a:lnTo>
                  <a:lnTo>
                    <a:pt x="138" y="94"/>
                  </a:lnTo>
                  <a:lnTo>
                    <a:pt x="138" y="93"/>
                  </a:lnTo>
                  <a:lnTo>
                    <a:pt x="137" y="92"/>
                  </a:lnTo>
                  <a:lnTo>
                    <a:pt x="137" y="91"/>
                  </a:lnTo>
                  <a:lnTo>
                    <a:pt x="137" y="91"/>
                  </a:lnTo>
                  <a:lnTo>
                    <a:pt x="137" y="90"/>
                  </a:lnTo>
                  <a:lnTo>
                    <a:pt x="138" y="90"/>
                  </a:lnTo>
                  <a:lnTo>
                    <a:pt x="139" y="90"/>
                  </a:lnTo>
                  <a:lnTo>
                    <a:pt x="140" y="90"/>
                  </a:lnTo>
                  <a:lnTo>
                    <a:pt x="140" y="89"/>
                  </a:lnTo>
                  <a:lnTo>
                    <a:pt x="141" y="88"/>
                  </a:lnTo>
                  <a:lnTo>
                    <a:pt x="141" y="87"/>
                  </a:lnTo>
                  <a:lnTo>
                    <a:pt x="142" y="87"/>
                  </a:lnTo>
                  <a:lnTo>
                    <a:pt x="142" y="87"/>
                  </a:lnTo>
                  <a:lnTo>
                    <a:pt x="143" y="87"/>
                  </a:lnTo>
                  <a:lnTo>
                    <a:pt x="145" y="88"/>
                  </a:lnTo>
                  <a:lnTo>
                    <a:pt x="146" y="88"/>
                  </a:lnTo>
                  <a:lnTo>
                    <a:pt x="147" y="87"/>
                  </a:lnTo>
                  <a:lnTo>
                    <a:pt x="148" y="87"/>
                  </a:lnTo>
                  <a:lnTo>
                    <a:pt x="148" y="86"/>
                  </a:lnTo>
                  <a:lnTo>
                    <a:pt x="146" y="84"/>
                  </a:lnTo>
                  <a:lnTo>
                    <a:pt x="142" y="83"/>
                  </a:lnTo>
                  <a:lnTo>
                    <a:pt x="142" y="83"/>
                  </a:lnTo>
                  <a:lnTo>
                    <a:pt x="140" y="82"/>
                  </a:lnTo>
                  <a:lnTo>
                    <a:pt x="137" y="79"/>
                  </a:lnTo>
                  <a:lnTo>
                    <a:pt x="137" y="78"/>
                  </a:lnTo>
                  <a:lnTo>
                    <a:pt x="136" y="78"/>
                  </a:lnTo>
                  <a:lnTo>
                    <a:pt x="135" y="78"/>
                  </a:lnTo>
                  <a:lnTo>
                    <a:pt x="134" y="79"/>
                  </a:lnTo>
                  <a:lnTo>
                    <a:pt x="133" y="80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0" y="82"/>
                  </a:lnTo>
                  <a:lnTo>
                    <a:pt x="130" y="83"/>
                  </a:lnTo>
                  <a:lnTo>
                    <a:pt x="126" y="90"/>
                  </a:lnTo>
                  <a:lnTo>
                    <a:pt x="125" y="91"/>
                  </a:lnTo>
                  <a:lnTo>
                    <a:pt x="125" y="90"/>
                  </a:lnTo>
                  <a:lnTo>
                    <a:pt x="124" y="90"/>
                  </a:lnTo>
                  <a:lnTo>
                    <a:pt x="123" y="89"/>
                  </a:lnTo>
                  <a:lnTo>
                    <a:pt x="122" y="87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1" y="86"/>
                  </a:lnTo>
                  <a:lnTo>
                    <a:pt x="120" y="86"/>
                  </a:lnTo>
                  <a:lnTo>
                    <a:pt x="120" y="85"/>
                  </a:lnTo>
                  <a:lnTo>
                    <a:pt x="119" y="83"/>
                  </a:lnTo>
                  <a:lnTo>
                    <a:pt x="117" y="83"/>
                  </a:lnTo>
                  <a:lnTo>
                    <a:pt x="114" y="80"/>
                  </a:lnTo>
                  <a:lnTo>
                    <a:pt x="113" y="81"/>
                  </a:lnTo>
                  <a:lnTo>
                    <a:pt x="111" y="81"/>
                  </a:lnTo>
                  <a:lnTo>
                    <a:pt x="109" y="82"/>
                  </a:lnTo>
                  <a:lnTo>
                    <a:pt x="108" y="82"/>
                  </a:lnTo>
                  <a:lnTo>
                    <a:pt x="106" y="81"/>
                  </a:lnTo>
                  <a:lnTo>
                    <a:pt x="105" y="79"/>
                  </a:lnTo>
                  <a:lnTo>
                    <a:pt x="105" y="78"/>
                  </a:lnTo>
                  <a:lnTo>
                    <a:pt x="105" y="77"/>
                  </a:lnTo>
                  <a:lnTo>
                    <a:pt x="104" y="76"/>
                  </a:lnTo>
                  <a:lnTo>
                    <a:pt x="103" y="75"/>
                  </a:lnTo>
                  <a:lnTo>
                    <a:pt x="100" y="75"/>
                  </a:lnTo>
                  <a:lnTo>
                    <a:pt x="97" y="75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5" y="73"/>
                  </a:lnTo>
                  <a:lnTo>
                    <a:pt x="94" y="73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1"/>
                  </a:lnTo>
                  <a:lnTo>
                    <a:pt x="96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101" y="70"/>
                  </a:lnTo>
                  <a:lnTo>
                    <a:pt x="102" y="70"/>
                  </a:lnTo>
                  <a:lnTo>
                    <a:pt x="102" y="68"/>
                  </a:lnTo>
                  <a:lnTo>
                    <a:pt x="101" y="67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7" y="66"/>
                  </a:lnTo>
                  <a:lnTo>
                    <a:pt x="96" y="66"/>
                  </a:lnTo>
                  <a:lnTo>
                    <a:pt x="96" y="65"/>
                  </a:lnTo>
                  <a:lnTo>
                    <a:pt x="95" y="65"/>
                  </a:lnTo>
                  <a:lnTo>
                    <a:pt x="95" y="64"/>
                  </a:lnTo>
                  <a:lnTo>
                    <a:pt x="95" y="63"/>
                  </a:lnTo>
                  <a:lnTo>
                    <a:pt x="97" y="63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9" y="60"/>
                  </a:lnTo>
                  <a:lnTo>
                    <a:pt x="99" y="59"/>
                  </a:lnTo>
                  <a:lnTo>
                    <a:pt x="99" y="58"/>
                  </a:lnTo>
                  <a:lnTo>
                    <a:pt x="99" y="58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99" y="56"/>
                  </a:lnTo>
                  <a:lnTo>
                    <a:pt x="99" y="55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89" y="50"/>
                  </a:lnTo>
                  <a:lnTo>
                    <a:pt x="88" y="50"/>
                  </a:lnTo>
                  <a:lnTo>
                    <a:pt x="87" y="48"/>
                  </a:lnTo>
                  <a:lnTo>
                    <a:pt x="86" y="48"/>
                  </a:lnTo>
                  <a:lnTo>
                    <a:pt x="85" y="49"/>
                  </a:lnTo>
                  <a:lnTo>
                    <a:pt x="84" y="49"/>
                  </a:lnTo>
                  <a:lnTo>
                    <a:pt x="84" y="48"/>
                  </a:lnTo>
                  <a:lnTo>
                    <a:pt x="83" y="48"/>
                  </a:lnTo>
                  <a:lnTo>
                    <a:pt x="82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79" y="43"/>
                  </a:lnTo>
                  <a:lnTo>
                    <a:pt x="76" y="42"/>
                  </a:lnTo>
                  <a:lnTo>
                    <a:pt x="75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4" y="37"/>
                  </a:lnTo>
                  <a:lnTo>
                    <a:pt x="74" y="36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5"/>
                  </a:lnTo>
                  <a:lnTo>
                    <a:pt x="74" y="24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1" y="24"/>
                  </a:lnTo>
                  <a:lnTo>
                    <a:pt x="70" y="24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7" y="22"/>
                  </a:lnTo>
                  <a:lnTo>
                    <a:pt x="67" y="21"/>
                  </a:lnTo>
                  <a:lnTo>
                    <a:pt x="67" y="20"/>
                  </a:lnTo>
                  <a:lnTo>
                    <a:pt x="66" y="19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0" y="14"/>
                  </a:lnTo>
                  <a:lnTo>
                    <a:pt x="59" y="13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7" y="11"/>
                  </a:lnTo>
                  <a:lnTo>
                    <a:pt x="56" y="8"/>
                  </a:lnTo>
                  <a:lnTo>
                    <a:pt x="56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1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9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8" y="45"/>
                  </a:lnTo>
                  <a:lnTo>
                    <a:pt x="9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20" y="51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1" y="55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6" y="55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1" y="54"/>
                  </a:lnTo>
                  <a:lnTo>
                    <a:pt x="12" y="56"/>
                  </a:lnTo>
                  <a:lnTo>
                    <a:pt x="11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10" y="63"/>
                  </a:lnTo>
                  <a:lnTo>
                    <a:pt x="10" y="64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66"/>
                  </a:lnTo>
                  <a:lnTo>
                    <a:pt x="10" y="67"/>
                  </a:lnTo>
                  <a:lnTo>
                    <a:pt x="9" y="68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6" y="69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13" y="67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8" y="68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0" y="70"/>
                  </a:lnTo>
                  <a:lnTo>
                    <a:pt x="20" y="71"/>
                  </a:lnTo>
                  <a:lnTo>
                    <a:pt x="19" y="72"/>
                  </a:lnTo>
                  <a:lnTo>
                    <a:pt x="19" y="78"/>
                  </a:lnTo>
                  <a:lnTo>
                    <a:pt x="18" y="79"/>
                  </a:lnTo>
                  <a:lnTo>
                    <a:pt x="18" y="80"/>
                  </a:lnTo>
                  <a:lnTo>
                    <a:pt x="17" y="81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4" y="87"/>
                  </a:lnTo>
                  <a:lnTo>
                    <a:pt x="14" y="87"/>
                  </a:lnTo>
                  <a:lnTo>
                    <a:pt x="14" y="88"/>
                  </a:lnTo>
                  <a:lnTo>
                    <a:pt x="13" y="88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90"/>
                  </a:lnTo>
                  <a:lnTo>
                    <a:pt x="12" y="92"/>
                  </a:lnTo>
                  <a:lnTo>
                    <a:pt x="12" y="94"/>
                  </a:lnTo>
                  <a:lnTo>
                    <a:pt x="11" y="95"/>
                  </a:lnTo>
                  <a:lnTo>
                    <a:pt x="10" y="97"/>
                  </a:lnTo>
                  <a:lnTo>
                    <a:pt x="10" y="98"/>
                  </a:lnTo>
                  <a:lnTo>
                    <a:pt x="11" y="99"/>
                  </a:lnTo>
                  <a:lnTo>
                    <a:pt x="12" y="100"/>
                  </a:lnTo>
                  <a:lnTo>
                    <a:pt x="12" y="101"/>
                  </a:lnTo>
                  <a:lnTo>
                    <a:pt x="13" y="102"/>
                  </a:lnTo>
                  <a:lnTo>
                    <a:pt x="14" y="102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3"/>
                  </a:lnTo>
                  <a:lnTo>
                    <a:pt x="17" y="102"/>
                  </a:lnTo>
                  <a:lnTo>
                    <a:pt x="18" y="102"/>
                  </a:lnTo>
                  <a:lnTo>
                    <a:pt x="19" y="103"/>
                  </a:lnTo>
                  <a:lnTo>
                    <a:pt x="19" y="104"/>
                  </a:lnTo>
                  <a:lnTo>
                    <a:pt x="19" y="105"/>
                  </a:lnTo>
                  <a:lnTo>
                    <a:pt x="19" y="107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23" y="108"/>
                  </a:lnTo>
                  <a:lnTo>
                    <a:pt x="23" y="108"/>
                  </a:lnTo>
                  <a:lnTo>
                    <a:pt x="23" y="109"/>
                  </a:lnTo>
                  <a:lnTo>
                    <a:pt x="24" y="110"/>
                  </a:lnTo>
                  <a:lnTo>
                    <a:pt x="25" y="112"/>
                  </a:lnTo>
                  <a:lnTo>
                    <a:pt x="27" y="113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3"/>
                  </a:lnTo>
                  <a:lnTo>
                    <a:pt x="29" y="114"/>
                  </a:lnTo>
                  <a:lnTo>
                    <a:pt x="30" y="115"/>
                  </a:lnTo>
                  <a:lnTo>
                    <a:pt x="29" y="116"/>
                  </a:lnTo>
                  <a:lnTo>
                    <a:pt x="28" y="117"/>
                  </a:lnTo>
                  <a:lnTo>
                    <a:pt x="27" y="117"/>
                  </a:lnTo>
                  <a:lnTo>
                    <a:pt x="26" y="118"/>
                  </a:lnTo>
                  <a:lnTo>
                    <a:pt x="25" y="118"/>
                  </a:lnTo>
                  <a:lnTo>
                    <a:pt x="23" y="117"/>
                  </a:lnTo>
                  <a:lnTo>
                    <a:pt x="21" y="118"/>
                  </a:lnTo>
                  <a:lnTo>
                    <a:pt x="20" y="118"/>
                  </a:lnTo>
                  <a:lnTo>
                    <a:pt x="19" y="118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7" y="116"/>
                  </a:lnTo>
                  <a:lnTo>
                    <a:pt x="16" y="116"/>
                  </a:lnTo>
                  <a:lnTo>
                    <a:pt x="16" y="117"/>
                  </a:lnTo>
                  <a:lnTo>
                    <a:pt x="15" y="117"/>
                  </a:lnTo>
                  <a:lnTo>
                    <a:pt x="15" y="117"/>
                  </a:lnTo>
                  <a:lnTo>
                    <a:pt x="15" y="118"/>
                  </a:lnTo>
                  <a:lnTo>
                    <a:pt x="15" y="119"/>
                  </a:lnTo>
                  <a:lnTo>
                    <a:pt x="17" y="120"/>
                  </a:lnTo>
                  <a:lnTo>
                    <a:pt x="18" y="122"/>
                  </a:lnTo>
                  <a:lnTo>
                    <a:pt x="19" y="125"/>
                  </a:lnTo>
                  <a:lnTo>
                    <a:pt x="23" y="130"/>
                  </a:lnTo>
                  <a:lnTo>
                    <a:pt x="24" y="131"/>
                  </a:lnTo>
                  <a:lnTo>
                    <a:pt x="25" y="134"/>
                  </a:lnTo>
                  <a:lnTo>
                    <a:pt x="25" y="135"/>
                  </a:lnTo>
                  <a:lnTo>
                    <a:pt x="24" y="136"/>
                  </a:lnTo>
                  <a:lnTo>
                    <a:pt x="23" y="136"/>
                  </a:lnTo>
                  <a:lnTo>
                    <a:pt x="23" y="137"/>
                  </a:lnTo>
                  <a:lnTo>
                    <a:pt x="23" y="138"/>
                  </a:lnTo>
                  <a:lnTo>
                    <a:pt x="24" y="139"/>
                  </a:lnTo>
                  <a:lnTo>
                    <a:pt x="24" y="140"/>
                  </a:lnTo>
                  <a:lnTo>
                    <a:pt x="23" y="139"/>
                  </a:lnTo>
                  <a:lnTo>
                    <a:pt x="22" y="139"/>
                  </a:lnTo>
                  <a:lnTo>
                    <a:pt x="22" y="141"/>
                  </a:lnTo>
                  <a:lnTo>
                    <a:pt x="21" y="141"/>
                  </a:lnTo>
                  <a:lnTo>
                    <a:pt x="21" y="140"/>
                  </a:lnTo>
                  <a:lnTo>
                    <a:pt x="21" y="139"/>
                  </a:lnTo>
                  <a:lnTo>
                    <a:pt x="20" y="138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8" y="138"/>
                  </a:lnTo>
                  <a:lnTo>
                    <a:pt x="17" y="138"/>
                  </a:lnTo>
                  <a:lnTo>
                    <a:pt x="16" y="138"/>
                  </a:lnTo>
                  <a:lnTo>
                    <a:pt x="15" y="139"/>
                  </a:lnTo>
                  <a:lnTo>
                    <a:pt x="15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3" y="143"/>
                  </a:lnTo>
                  <a:lnTo>
                    <a:pt x="13" y="144"/>
                  </a:lnTo>
                  <a:lnTo>
                    <a:pt x="14" y="145"/>
                  </a:lnTo>
                  <a:lnTo>
                    <a:pt x="14" y="146"/>
                  </a:lnTo>
                  <a:lnTo>
                    <a:pt x="19" y="149"/>
                  </a:lnTo>
                  <a:lnTo>
                    <a:pt x="20" y="149"/>
                  </a:lnTo>
                  <a:lnTo>
                    <a:pt x="22" y="151"/>
                  </a:lnTo>
                  <a:lnTo>
                    <a:pt x="23" y="153"/>
                  </a:lnTo>
                  <a:lnTo>
                    <a:pt x="24" y="154"/>
                  </a:lnTo>
                  <a:lnTo>
                    <a:pt x="24" y="155"/>
                  </a:lnTo>
                  <a:lnTo>
                    <a:pt x="25" y="156"/>
                  </a:lnTo>
                  <a:lnTo>
                    <a:pt x="26" y="157"/>
                  </a:lnTo>
                  <a:lnTo>
                    <a:pt x="27" y="158"/>
                  </a:lnTo>
                  <a:lnTo>
                    <a:pt x="28" y="159"/>
                  </a:lnTo>
                  <a:lnTo>
                    <a:pt x="29" y="160"/>
                  </a:lnTo>
                  <a:lnTo>
                    <a:pt x="30" y="160"/>
                  </a:lnTo>
                  <a:lnTo>
                    <a:pt x="31" y="160"/>
                  </a:lnTo>
                  <a:lnTo>
                    <a:pt x="32" y="160"/>
                  </a:lnTo>
                  <a:lnTo>
                    <a:pt x="33" y="160"/>
                  </a:lnTo>
                  <a:lnTo>
                    <a:pt x="34" y="162"/>
                  </a:lnTo>
                  <a:lnTo>
                    <a:pt x="35" y="163"/>
                  </a:lnTo>
                  <a:lnTo>
                    <a:pt x="36" y="164"/>
                  </a:lnTo>
                  <a:lnTo>
                    <a:pt x="37" y="164"/>
                  </a:lnTo>
                  <a:lnTo>
                    <a:pt x="38" y="164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1" y="163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4" y="167"/>
                  </a:lnTo>
                  <a:lnTo>
                    <a:pt x="46" y="168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1" y="171"/>
                  </a:lnTo>
                  <a:lnTo>
                    <a:pt x="52" y="171"/>
                  </a:lnTo>
                  <a:lnTo>
                    <a:pt x="54" y="173"/>
                  </a:lnTo>
                  <a:lnTo>
                    <a:pt x="57" y="173"/>
                  </a:lnTo>
                  <a:lnTo>
                    <a:pt x="57" y="174"/>
                  </a:lnTo>
                  <a:lnTo>
                    <a:pt x="57" y="176"/>
                  </a:lnTo>
                  <a:lnTo>
                    <a:pt x="57" y="177"/>
                  </a:lnTo>
                  <a:lnTo>
                    <a:pt x="60" y="177"/>
                  </a:lnTo>
                  <a:lnTo>
                    <a:pt x="62" y="17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5" name="Freeform 479">
              <a:extLst>
                <a:ext uri="{FF2B5EF4-FFF2-40B4-BE49-F238E27FC236}">
                  <a16:creationId xmlns:a16="http://schemas.microsoft.com/office/drawing/2014/main" id="{E1B3A308-D4ED-8CD5-E65E-037EC166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3563938"/>
              <a:ext cx="638175" cy="931863"/>
            </a:xfrm>
            <a:custGeom>
              <a:avLst/>
              <a:gdLst>
                <a:gd name="T0" fmla="*/ 5 w 402"/>
                <a:gd name="T1" fmla="*/ 566 h 587"/>
                <a:gd name="T2" fmla="*/ 7 w 402"/>
                <a:gd name="T3" fmla="*/ 574 h 587"/>
                <a:gd name="T4" fmla="*/ 10 w 402"/>
                <a:gd name="T5" fmla="*/ 581 h 587"/>
                <a:gd name="T6" fmla="*/ 13 w 402"/>
                <a:gd name="T7" fmla="*/ 587 h 587"/>
                <a:gd name="T8" fmla="*/ 29 w 402"/>
                <a:gd name="T9" fmla="*/ 578 h 587"/>
                <a:gd name="T10" fmla="*/ 36 w 402"/>
                <a:gd name="T11" fmla="*/ 572 h 587"/>
                <a:gd name="T12" fmla="*/ 37 w 402"/>
                <a:gd name="T13" fmla="*/ 558 h 587"/>
                <a:gd name="T14" fmla="*/ 43 w 402"/>
                <a:gd name="T15" fmla="*/ 549 h 587"/>
                <a:gd name="T16" fmla="*/ 45 w 402"/>
                <a:gd name="T17" fmla="*/ 533 h 587"/>
                <a:gd name="T18" fmla="*/ 42 w 402"/>
                <a:gd name="T19" fmla="*/ 526 h 587"/>
                <a:gd name="T20" fmla="*/ 44 w 402"/>
                <a:gd name="T21" fmla="*/ 524 h 587"/>
                <a:gd name="T22" fmla="*/ 56 w 402"/>
                <a:gd name="T23" fmla="*/ 518 h 587"/>
                <a:gd name="T24" fmla="*/ 65 w 402"/>
                <a:gd name="T25" fmla="*/ 516 h 587"/>
                <a:gd name="T26" fmla="*/ 73 w 402"/>
                <a:gd name="T27" fmla="*/ 506 h 587"/>
                <a:gd name="T28" fmla="*/ 77 w 402"/>
                <a:gd name="T29" fmla="*/ 497 h 587"/>
                <a:gd name="T30" fmla="*/ 82 w 402"/>
                <a:gd name="T31" fmla="*/ 490 h 587"/>
                <a:gd name="T32" fmla="*/ 79 w 402"/>
                <a:gd name="T33" fmla="*/ 474 h 587"/>
                <a:gd name="T34" fmla="*/ 86 w 402"/>
                <a:gd name="T35" fmla="*/ 469 h 587"/>
                <a:gd name="T36" fmla="*/ 91 w 402"/>
                <a:gd name="T37" fmla="*/ 461 h 587"/>
                <a:gd name="T38" fmla="*/ 94 w 402"/>
                <a:gd name="T39" fmla="*/ 464 h 587"/>
                <a:gd name="T40" fmla="*/ 109 w 402"/>
                <a:gd name="T41" fmla="*/ 472 h 587"/>
                <a:gd name="T42" fmla="*/ 120 w 402"/>
                <a:gd name="T43" fmla="*/ 468 h 587"/>
                <a:gd name="T44" fmla="*/ 125 w 402"/>
                <a:gd name="T45" fmla="*/ 453 h 587"/>
                <a:gd name="T46" fmla="*/ 133 w 402"/>
                <a:gd name="T47" fmla="*/ 454 h 587"/>
                <a:gd name="T48" fmla="*/ 148 w 402"/>
                <a:gd name="T49" fmla="*/ 430 h 587"/>
                <a:gd name="T50" fmla="*/ 171 w 402"/>
                <a:gd name="T51" fmla="*/ 421 h 587"/>
                <a:gd name="T52" fmla="*/ 215 w 402"/>
                <a:gd name="T53" fmla="*/ 399 h 587"/>
                <a:gd name="T54" fmla="*/ 241 w 402"/>
                <a:gd name="T55" fmla="*/ 402 h 587"/>
                <a:gd name="T56" fmla="*/ 269 w 402"/>
                <a:gd name="T57" fmla="*/ 404 h 587"/>
                <a:gd name="T58" fmla="*/ 295 w 402"/>
                <a:gd name="T59" fmla="*/ 390 h 587"/>
                <a:gd name="T60" fmla="*/ 339 w 402"/>
                <a:gd name="T61" fmla="*/ 388 h 587"/>
                <a:gd name="T62" fmla="*/ 370 w 402"/>
                <a:gd name="T63" fmla="*/ 387 h 587"/>
                <a:gd name="T64" fmla="*/ 389 w 402"/>
                <a:gd name="T65" fmla="*/ 372 h 587"/>
                <a:gd name="T66" fmla="*/ 397 w 402"/>
                <a:gd name="T67" fmla="*/ 348 h 587"/>
                <a:gd name="T68" fmla="*/ 402 w 402"/>
                <a:gd name="T69" fmla="*/ 324 h 587"/>
                <a:gd name="T70" fmla="*/ 402 w 402"/>
                <a:gd name="T71" fmla="*/ 278 h 587"/>
                <a:gd name="T72" fmla="*/ 382 w 402"/>
                <a:gd name="T73" fmla="*/ 242 h 587"/>
                <a:gd name="T74" fmla="*/ 360 w 402"/>
                <a:gd name="T75" fmla="*/ 238 h 587"/>
                <a:gd name="T76" fmla="*/ 365 w 402"/>
                <a:gd name="T77" fmla="*/ 230 h 587"/>
                <a:gd name="T78" fmla="*/ 363 w 402"/>
                <a:gd name="T79" fmla="*/ 212 h 587"/>
                <a:gd name="T80" fmla="*/ 334 w 402"/>
                <a:gd name="T81" fmla="*/ 202 h 587"/>
                <a:gd name="T82" fmla="*/ 320 w 402"/>
                <a:gd name="T83" fmla="*/ 195 h 587"/>
                <a:gd name="T84" fmla="*/ 311 w 402"/>
                <a:gd name="T85" fmla="*/ 193 h 587"/>
                <a:gd name="T86" fmla="*/ 295 w 402"/>
                <a:gd name="T87" fmla="*/ 178 h 587"/>
                <a:gd name="T88" fmla="*/ 286 w 402"/>
                <a:gd name="T89" fmla="*/ 172 h 587"/>
                <a:gd name="T90" fmla="*/ 261 w 402"/>
                <a:gd name="T91" fmla="*/ 143 h 587"/>
                <a:gd name="T92" fmla="*/ 226 w 402"/>
                <a:gd name="T93" fmla="*/ 118 h 587"/>
                <a:gd name="T94" fmla="*/ 187 w 402"/>
                <a:gd name="T95" fmla="*/ 89 h 587"/>
                <a:gd name="T96" fmla="*/ 148 w 402"/>
                <a:gd name="T97" fmla="*/ 63 h 587"/>
                <a:gd name="T98" fmla="*/ 110 w 402"/>
                <a:gd name="T99" fmla="*/ 35 h 587"/>
                <a:gd name="T100" fmla="*/ 73 w 402"/>
                <a:gd name="T101" fmla="*/ 8 h 587"/>
                <a:gd name="T102" fmla="*/ 0 w 402"/>
                <a:gd name="T103" fmla="*/ 0 h 587"/>
                <a:gd name="T104" fmla="*/ 5 w 402"/>
                <a:gd name="T105" fmla="*/ 101 h 587"/>
                <a:gd name="T106" fmla="*/ 12 w 402"/>
                <a:gd name="T107" fmla="*/ 160 h 587"/>
                <a:gd name="T108" fmla="*/ 18 w 402"/>
                <a:gd name="T109" fmla="*/ 215 h 587"/>
                <a:gd name="T110" fmla="*/ 22 w 402"/>
                <a:gd name="T111" fmla="*/ 258 h 587"/>
                <a:gd name="T112" fmla="*/ 26 w 402"/>
                <a:gd name="T113" fmla="*/ 301 h 587"/>
                <a:gd name="T114" fmla="*/ 31 w 402"/>
                <a:gd name="T115" fmla="*/ 343 h 587"/>
                <a:gd name="T116" fmla="*/ 39 w 402"/>
                <a:gd name="T117" fmla="*/ 359 h 587"/>
                <a:gd name="T118" fmla="*/ 16 w 402"/>
                <a:gd name="T119" fmla="*/ 383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2" h="587">
                  <a:moveTo>
                    <a:pt x="2" y="573"/>
                  </a:moveTo>
                  <a:lnTo>
                    <a:pt x="2" y="572"/>
                  </a:lnTo>
                  <a:lnTo>
                    <a:pt x="1" y="572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1" y="568"/>
                  </a:lnTo>
                  <a:lnTo>
                    <a:pt x="2" y="568"/>
                  </a:lnTo>
                  <a:lnTo>
                    <a:pt x="3" y="568"/>
                  </a:lnTo>
                  <a:lnTo>
                    <a:pt x="4" y="568"/>
                  </a:lnTo>
                  <a:lnTo>
                    <a:pt x="4" y="568"/>
                  </a:lnTo>
                  <a:lnTo>
                    <a:pt x="5" y="567"/>
                  </a:lnTo>
                  <a:lnTo>
                    <a:pt x="5" y="566"/>
                  </a:lnTo>
                  <a:lnTo>
                    <a:pt x="6" y="566"/>
                  </a:lnTo>
                  <a:lnTo>
                    <a:pt x="7" y="567"/>
                  </a:lnTo>
                  <a:lnTo>
                    <a:pt x="7" y="569"/>
                  </a:lnTo>
                  <a:lnTo>
                    <a:pt x="8" y="570"/>
                  </a:lnTo>
                  <a:lnTo>
                    <a:pt x="9" y="570"/>
                  </a:lnTo>
                  <a:lnTo>
                    <a:pt x="9" y="571"/>
                  </a:lnTo>
                  <a:lnTo>
                    <a:pt x="8" y="571"/>
                  </a:lnTo>
                  <a:lnTo>
                    <a:pt x="8" y="572"/>
                  </a:lnTo>
                  <a:lnTo>
                    <a:pt x="7" y="572"/>
                  </a:lnTo>
                  <a:lnTo>
                    <a:pt x="7" y="573"/>
                  </a:lnTo>
                  <a:lnTo>
                    <a:pt x="8" y="573"/>
                  </a:lnTo>
                  <a:lnTo>
                    <a:pt x="7" y="574"/>
                  </a:lnTo>
                  <a:lnTo>
                    <a:pt x="6" y="575"/>
                  </a:lnTo>
                  <a:lnTo>
                    <a:pt x="6" y="575"/>
                  </a:lnTo>
                  <a:lnTo>
                    <a:pt x="7" y="575"/>
                  </a:lnTo>
                  <a:lnTo>
                    <a:pt x="8" y="575"/>
                  </a:lnTo>
                  <a:lnTo>
                    <a:pt x="8" y="576"/>
                  </a:lnTo>
                  <a:lnTo>
                    <a:pt x="9" y="576"/>
                  </a:lnTo>
                  <a:lnTo>
                    <a:pt x="9" y="577"/>
                  </a:lnTo>
                  <a:lnTo>
                    <a:pt x="9" y="578"/>
                  </a:lnTo>
                  <a:lnTo>
                    <a:pt x="10" y="579"/>
                  </a:lnTo>
                  <a:lnTo>
                    <a:pt x="9" y="580"/>
                  </a:lnTo>
                  <a:lnTo>
                    <a:pt x="9" y="581"/>
                  </a:lnTo>
                  <a:lnTo>
                    <a:pt x="10" y="581"/>
                  </a:lnTo>
                  <a:lnTo>
                    <a:pt x="8" y="582"/>
                  </a:lnTo>
                  <a:lnTo>
                    <a:pt x="9" y="582"/>
                  </a:lnTo>
                  <a:lnTo>
                    <a:pt x="9" y="583"/>
                  </a:lnTo>
                  <a:lnTo>
                    <a:pt x="8" y="583"/>
                  </a:lnTo>
                  <a:lnTo>
                    <a:pt x="7" y="583"/>
                  </a:lnTo>
                  <a:lnTo>
                    <a:pt x="7" y="583"/>
                  </a:lnTo>
                  <a:lnTo>
                    <a:pt x="7" y="584"/>
                  </a:lnTo>
                  <a:lnTo>
                    <a:pt x="8" y="584"/>
                  </a:lnTo>
                  <a:lnTo>
                    <a:pt x="8" y="585"/>
                  </a:lnTo>
                  <a:lnTo>
                    <a:pt x="9" y="586"/>
                  </a:lnTo>
                  <a:lnTo>
                    <a:pt x="10" y="586"/>
                  </a:lnTo>
                  <a:lnTo>
                    <a:pt x="13" y="587"/>
                  </a:lnTo>
                  <a:lnTo>
                    <a:pt x="16" y="587"/>
                  </a:lnTo>
                  <a:lnTo>
                    <a:pt x="17" y="586"/>
                  </a:lnTo>
                  <a:lnTo>
                    <a:pt x="18" y="585"/>
                  </a:lnTo>
                  <a:lnTo>
                    <a:pt x="18" y="583"/>
                  </a:lnTo>
                  <a:lnTo>
                    <a:pt x="20" y="584"/>
                  </a:lnTo>
                  <a:lnTo>
                    <a:pt x="21" y="583"/>
                  </a:lnTo>
                  <a:lnTo>
                    <a:pt x="21" y="582"/>
                  </a:lnTo>
                  <a:lnTo>
                    <a:pt x="21" y="581"/>
                  </a:lnTo>
                  <a:lnTo>
                    <a:pt x="21" y="581"/>
                  </a:lnTo>
                  <a:lnTo>
                    <a:pt x="22" y="581"/>
                  </a:lnTo>
                  <a:lnTo>
                    <a:pt x="24" y="579"/>
                  </a:lnTo>
                  <a:lnTo>
                    <a:pt x="29" y="578"/>
                  </a:lnTo>
                  <a:lnTo>
                    <a:pt x="31" y="578"/>
                  </a:lnTo>
                  <a:lnTo>
                    <a:pt x="31" y="577"/>
                  </a:lnTo>
                  <a:lnTo>
                    <a:pt x="32" y="577"/>
                  </a:lnTo>
                  <a:lnTo>
                    <a:pt x="32" y="578"/>
                  </a:lnTo>
                  <a:lnTo>
                    <a:pt x="33" y="578"/>
                  </a:lnTo>
                  <a:lnTo>
                    <a:pt x="35" y="579"/>
                  </a:lnTo>
                  <a:lnTo>
                    <a:pt x="35" y="578"/>
                  </a:lnTo>
                  <a:lnTo>
                    <a:pt x="35" y="576"/>
                  </a:lnTo>
                  <a:lnTo>
                    <a:pt x="35" y="575"/>
                  </a:lnTo>
                  <a:lnTo>
                    <a:pt x="36" y="575"/>
                  </a:lnTo>
                  <a:lnTo>
                    <a:pt x="37" y="572"/>
                  </a:lnTo>
                  <a:lnTo>
                    <a:pt x="36" y="572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7" y="569"/>
                  </a:lnTo>
                  <a:lnTo>
                    <a:pt x="36" y="569"/>
                  </a:lnTo>
                  <a:lnTo>
                    <a:pt x="36" y="568"/>
                  </a:lnTo>
                  <a:lnTo>
                    <a:pt x="37" y="566"/>
                  </a:lnTo>
                  <a:lnTo>
                    <a:pt x="37" y="566"/>
                  </a:lnTo>
                  <a:lnTo>
                    <a:pt x="38" y="566"/>
                  </a:lnTo>
                  <a:lnTo>
                    <a:pt x="38" y="565"/>
                  </a:lnTo>
                  <a:lnTo>
                    <a:pt x="39" y="562"/>
                  </a:lnTo>
                  <a:lnTo>
                    <a:pt x="38" y="561"/>
                  </a:lnTo>
                  <a:lnTo>
                    <a:pt x="37" y="558"/>
                  </a:lnTo>
                  <a:lnTo>
                    <a:pt x="36" y="558"/>
                  </a:lnTo>
                  <a:lnTo>
                    <a:pt x="35" y="558"/>
                  </a:lnTo>
                  <a:lnTo>
                    <a:pt x="36" y="557"/>
                  </a:lnTo>
                  <a:lnTo>
                    <a:pt x="35" y="555"/>
                  </a:lnTo>
                  <a:lnTo>
                    <a:pt x="35" y="554"/>
                  </a:lnTo>
                  <a:lnTo>
                    <a:pt x="36" y="553"/>
                  </a:lnTo>
                  <a:lnTo>
                    <a:pt x="39" y="553"/>
                  </a:lnTo>
                  <a:lnTo>
                    <a:pt x="40" y="553"/>
                  </a:lnTo>
                  <a:lnTo>
                    <a:pt x="41" y="552"/>
                  </a:lnTo>
                  <a:lnTo>
                    <a:pt x="42" y="552"/>
                  </a:lnTo>
                  <a:lnTo>
                    <a:pt x="42" y="551"/>
                  </a:lnTo>
                  <a:lnTo>
                    <a:pt x="43" y="549"/>
                  </a:lnTo>
                  <a:lnTo>
                    <a:pt x="43" y="549"/>
                  </a:lnTo>
                  <a:lnTo>
                    <a:pt x="44" y="548"/>
                  </a:lnTo>
                  <a:lnTo>
                    <a:pt x="45" y="547"/>
                  </a:lnTo>
                  <a:lnTo>
                    <a:pt x="45" y="546"/>
                  </a:lnTo>
                  <a:lnTo>
                    <a:pt x="45" y="541"/>
                  </a:lnTo>
                  <a:lnTo>
                    <a:pt x="46" y="540"/>
                  </a:lnTo>
                  <a:lnTo>
                    <a:pt x="47" y="540"/>
                  </a:lnTo>
                  <a:lnTo>
                    <a:pt x="47" y="540"/>
                  </a:lnTo>
                  <a:lnTo>
                    <a:pt x="47" y="539"/>
                  </a:lnTo>
                  <a:lnTo>
                    <a:pt x="47" y="536"/>
                  </a:lnTo>
                  <a:lnTo>
                    <a:pt x="46" y="534"/>
                  </a:lnTo>
                  <a:lnTo>
                    <a:pt x="45" y="533"/>
                  </a:lnTo>
                  <a:lnTo>
                    <a:pt x="44" y="533"/>
                  </a:lnTo>
                  <a:lnTo>
                    <a:pt x="43" y="533"/>
                  </a:lnTo>
                  <a:lnTo>
                    <a:pt x="43" y="532"/>
                  </a:lnTo>
                  <a:lnTo>
                    <a:pt x="43" y="532"/>
                  </a:lnTo>
                  <a:lnTo>
                    <a:pt x="44" y="532"/>
                  </a:lnTo>
                  <a:lnTo>
                    <a:pt x="44" y="530"/>
                  </a:lnTo>
                  <a:lnTo>
                    <a:pt x="44" y="529"/>
                  </a:lnTo>
                  <a:lnTo>
                    <a:pt x="44" y="528"/>
                  </a:lnTo>
                  <a:lnTo>
                    <a:pt x="44" y="527"/>
                  </a:lnTo>
                  <a:lnTo>
                    <a:pt x="43" y="527"/>
                  </a:lnTo>
                  <a:lnTo>
                    <a:pt x="43" y="526"/>
                  </a:lnTo>
                  <a:lnTo>
                    <a:pt x="42" y="526"/>
                  </a:lnTo>
                  <a:lnTo>
                    <a:pt x="41" y="526"/>
                  </a:lnTo>
                  <a:lnTo>
                    <a:pt x="40" y="526"/>
                  </a:lnTo>
                  <a:lnTo>
                    <a:pt x="39" y="525"/>
                  </a:lnTo>
                  <a:lnTo>
                    <a:pt x="39" y="524"/>
                  </a:lnTo>
                  <a:lnTo>
                    <a:pt x="39" y="524"/>
                  </a:lnTo>
                  <a:lnTo>
                    <a:pt x="40" y="524"/>
                  </a:lnTo>
                  <a:lnTo>
                    <a:pt x="41" y="524"/>
                  </a:lnTo>
                  <a:lnTo>
                    <a:pt x="42" y="524"/>
                  </a:lnTo>
                  <a:lnTo>
                    <a:pt x="43" y="524"/>
                  </a:lnTo>
                  <a:lnTo>
                    <a:pt x="43" y="523"/>
                  </a:lnTo>
                  <a:lnTo>
                    <a:pt x="44" y="523"/>
                  </a:lnTo>
                  <a:lnTo>
                    <a:pt x="44" y="524"/>
                  </a:lnTo>
                  <a:lnTo>
                    <a:pt x="45" y="523"/>
                  </a:lnTo>
                  <a:lnTo>
                    <a:pt x="46" y="523"/>
                  </a:lnTo>
                  <a:lnTo>
                    <a:pt x="47" y="522"/>
                  </a:lnTo>
                  <a:lnTo>
                    <a:pt x="47" y="520"/>
                  </a:lnTo>
                  <a:lnTo>
                    <a:pt x="48" y="520"/>
                  </a:lnTo>
                  <a:lnTo>
                    <a:pt x="48" y="519"/>
                  </a:lnTo>
                  <a:lnTo>
                    <a:pt x="50" y="519"/>
                  </a:lnTo>
                  <a:lnTo>
                    <a:pt x="51" y="518"/>
                  </a:lnTo>
                  <a:lnTo>
                    <a:pt x="53" y="518"/>
                  </a:lnTo>
                  <a:lnTo>
                    <a:pt x="54" y="518"/>
                  </a:lnTo>
                  <a:lnTo>
                    <a:pt x="55" y="518"/>
                  </a:lnTo>
                  <a:lnTo>
                    <a:pt x="56" y="518"/>
                  </a:lnTo>
                  <a:lnTo>
                    <a:pt x="56" y="517"/>
                  </a:lnTo>
                  <a:lnTo>
                    <a:pt x="56" y="517"/>
                  </a:lnTo>
                  <a:lnTo>
                    <a:pt x="57" y="517"/>
                  </a:lnTo>
                  <a:lnTo>
                    <a:pt x="58" y="517"/>
                  </a:lnTo>
                  <a:lnTo>
                    <a:pt x="60" y="517"/>
                  </a:lnTo>
                  <a:lnTo>
                    <a:pt x="61" y="517"/>
                  </a:lnTo>
                  <a:lnTo>
                    <a:pt x="62" y="518"/>
                  </a:lnTo>
                  <a:lnTo>
                    <a:pt x="63" y="517"/>
                  </a:lnTo>
                  <a:lnTo>
                    <a:pt x="64" y="517"/>
                  </a:lnTo>
                  <a:lnTo>
                    <a:pt x="65" y="517"/>
                  </a:lnTo>
                  <a:lnTo>
                    <a:pt x="65" y="516"/>
                  </a:lnTo>
                  <a:lnTo>
                    <a:pt x="65" y="516"/>
                  </a:lnTo>
                  <a:lnTo>
                    <a:pt x="66" y="516"/>
                  </a:lnTo>
                  <a:lnTo>
                    <a:pt x="67" y="516"/>
                  </a:lnTo>
                  <a:lnTo>
                    <a:pt x="68" y="515"/>
                  </a:lnTo>
                  <a:lnTo>
                    <a:pt x="68" y="515"/>
                  </a:lnTo>
                  <a:lnTo>
                    <a:pt x="68" y="514"/>
                  </a:lnTo>
                  <a:lnTo>
                    <a:pt x="69" y="513"/>
                  </a:lnTo>
                  <a:lnTo>
                    <a:pt x="70" y="513"/>
                  </a:lnTo>
                  <a:lnTo>
                    <a:pt x="71" y="513"/>
                  </a:lnTo>
                  <a:lnTo>
                    <a:pt x="70" y="511"/>
                  </a:lnTo>
                  <a:lnTo>
                    <a:pt x="73" y="507"/>
                  </a:lnTo>
                  <a:lnTo>
                    <a:pt x="73" y="507"/>
                  </a:lnTo>
                  <a:lnTo>
                    <a:pt x="73" y="506"/>
                  </a:lnTo>
                  <a:lnTo>
                    <a:pt x="73" y="506"/>
                  </a:lnTo>
                  <a:lnTo>
                    <a:pt x="74" y="506"/>
                  </a:lnTo>
                  <a:lnTo>
                    <a:pt x="75" y="506"/>
                  </a:lnTo>
                  <a:lnTo>
                    <a:pt x="75" y="506"/>
                  </a:lnTo>
                  <a:lnTo>
                    <a:pt x="76" y="506"/>
                  </a:lnTo>
                  <a:lnTo>
                    <a:pt x="76" y="505"/>
                  </a:lnTo>
                  <a:lnTo>
                    <a:pt x="74" y="501"/>
                  </a:lnTo>
                  <a:lnTo>
                    <a:pt x="75" y="500"/>
                  </a:lnTo>
                  <a:lnTo>
                    <a:pt x="76" y="499"/>
                  </a:lnTo>
                  <a:lnTo>
                    <a:pt x="76" y="498"/>
                  </a:lnTo>
                  <a:lnTo>
                    <a:pt x="77" y="498"/>
                  </a:lnTo>
                  <a:lnTo>
                    <a:pt x="77" y="497"/>
                  </a:lnTo>
                  <a:lnTo>
                    <a:pt x="76" y="495"/>
                  </a:lnTo>
                  <a:lnTo>
                    <a:pt x="75" y="495"/>
                  </a:lnTo>
                  <a:lnTo>
                    <a:pt x="73" y="493"/>
                  </a:lnTo>
                  <a:lnTo>
                    <a:pt x="73" y="490"/>
                  </a:lnTo>
                  <a:lnTo>
                    <a:pt x="74" y="490"/>
                  </a:lnTo>
                  <a:lnTo>
                    <a:pt x="75" y="490"/>
                  </a:lnTo>
                  <a:lnTo>
                    <a:pt x="77" y="489"/>
                  </a:lnTo>
                  <a:lnTo>
                    <a:pt x="78" y="489"/>
                  </a:lnTo>
                  <a:lnTo>
                    <a:pt x="79" y="489"/>
                  </a:lnTo>
                  <a:lnTo>
                    <a:pt x="81" y="490"/>
                  </a:lnTo>
                  <a:lnTo>
                    <a:pt x="82" y="490"/>
                  </a:lnTo>
                  <a:lnTo>
                    <a:pt x="82" y="490"/>
                  </a:lnTo>
                  <a:lnTo>
                    <a:pt x="83" y="490"/>
                  </a:lnTo>
                  <a:lnTo>
                    <a:pt x="83" y="489"/>
                  </a:lnTo>
                  <a:lnTo>
                    <a:pt x="84" y="487"/>
                  </a:lnTo>
                  <a:lnTo>
                    <a:pt x="83" y="485"/>
                  </a:lnTo>
                  <a:lnTo>
                    <a:pt x="84" y="482"/>
                  </a:lnTo>
                  <a:lnTo>
                    <a:pt x="83" y="481"/>
                  </a:lnTo>
                  <a:lnTo>
                    <a:pt x="82" y="481"/>
                  </a:lnTo>
                  <a:lnTo>
                    <a:pt x="82" y="480"/>
                  </a:lnTo>
                  <a:lnTo>
                    <a:pt x="82" y="479"/>
                  </a:lnTo>
                  <a:lnTo>
                    <a:pt x="80" y="476"/>
                  </a:lnTo>
                  <a:lnTo>
                    <a:pt x="79" y="475"/>
                  </a:lnTo>
                  <a:lnTo>
                    <a:pt x="79" y="474"/>
                  </a:lnTo>
                  <a:lnTo>
                    <a:pt x="79" y="473"/>
                  </a:lnTo>
                  <a:lnTo>
                    <a:pt x="80" y="473"/>
                  </a:lnTo>
                  <a:lnTo>
                    <a:pt x="81" y="473"/>
                  </a:lnTo>
                  <a:lnTo>
                    <a:pt x="83" y="473"/>
                  </a:lnTo>
                  <a:lnTo>
                    <a:pt x="83" y="472"/>
                  </a:lnTo>
                  <a:lnTo>
                    <a:pt x="82" y="472"/>
                  </a:lnTo>
                  <a:lnTo>
                    <a:pt x="82" y="471"/>
                  </a:lnTo>
                  <a:lnTo>
                    <a:pt x="83" y="470"/>
                  </a:lnTo>
                  <a:lnTo>
                    <a:pt x="84" y="470"/>
                  </a:lnTo>
                  <a:lnTo>
                    <a:pt x="84" y="469"/>
                  </a:lnTo>
                  <a:lnTo>
                    <a:pt x="85" y="469"/>
                  </a:lnTo>
                  <a:lnTo>
                    <a:pt x="86" y="469"/>
                  </a:lnTo>
                  <a:lnTo>
                    <a:pt x="87" y="468"/>
                  </a:lnTo>
                  <a:lnTo>
                    <a:pt x="88" y="467"/>
                  </a:lnTo>
                  <a:lnTo>
                    <a:pt x="88" y="465"/>
                  </a:lnTo>
                  <a:lnTo>
                    <a:pt x="89" y="464"/>
                  </a:lnTo>
                  <a:lnTo>
                    <a:pt x="90" y="464"/>
                  </a:lnTo>
                  <a:lnTo>
                    <a:pt x="90" y="464"/>
                  </a:lnTo>
                  <a:lnTo>
                    <a:pt x="90" y="463"/>
                  </a:lnTo>
                  <a:lnTo>
                    <a:pt x="91" y="463"/>
                  </a:lnTo>
                  <a:lnTo>
                    <a:pt x="92" y="462"/>
                  </a:lnTo>
                  <a:lnTo>
                    <a:pt x="93" y="461"/>
                  </a:lnTo>
                  <a:lnTo>
                    <a:pt x="92" y="461"/>
                  </a:lnTo>
                  <a:lnTo>
                    <a:pt x="91" y="461"/>
                  </a:lnTo>
                  <a:lnTo>
                    <a:pt x="92" y="460"/>
                  </a:lnTo>
                  <a:lnTo>
                    <a:pt x="93" y="460"/>
                  </a:lnTo>
                  <a:lnTo>
                    <a:pt x="93" y="461"/>
                  </a:lnTo>
                  <a:lnTo>
                    <a:pt x="93" y="462"/>
                  </a:lnTo>
                  <a:lnTo>
                    <a:pt x="94" y="462"/>
                  </a:lnTo>
                  <a:lnTo>
                    <a:pt x="95" y="462"/>
                  </a:lnTo>
                  <a:lnTo>
                    <a:pt x="95" y="463"/>
                  </a:lnTo>
                  <a:lnTo>
                    <a:pt x="94" y="463"/>
                  </a:lnTo>
                  <a:lnTo>
                    <a:pt x="93" y="464"/>
                  </a:lnTo>
                  <a:lnTo>
                    <a:pt x="92" y="464"/>
                  </a:lnTo>
                  <a:lnTo>
                    <a:pt x="93" y="464"/>
                  </a:lnTo>
                  <a:lnTo>
                    <a:pt x="94" y="464"/>
                  </a:lnTo>
                  <a:lnTo>
                    <a:pt x="95" y="464"/>
                  </a:lnTo>
                  <a:lnTo>
                    <a:pt x="96" y="464"/>
                  </a:lnTo>
                  <a:lnTo>
                    <a:pt x="98" y="465"/>
                  </a:lnTo>
                  <a:lnTo>
                    <a:pt x="99" y="465"/>
                  </a:lnTo>
                  <a:lnTo>
                    <a:pt x="99" y="466"/>
                  </a:lnTo>
                  <a:lnTo>
                    <a:pt x="102" y="468"/>
                  </a:lnTo>
                  <a:lnTo>
                    <a:pt x="104" y="470"/>
                  </a:lnTo>
                  <a:lnTo>
                    <a:pt x="107" y="472"/>
                  </a:lnTo>
                  <a:lnTo>
                    <a:pt x="107" y="472"/>
                  </a:lnTo>
                  <a:lnTo>
                    <a:pt x="108" y="472"/>
                  </a:lnTo>
                  <a:lnTo>
                    <a:pt x="108" y="472"/>
                  </a:lnTo>
                  <a:lnTo>
                    <a:pt x="109" y="472"/>
                  </a:lnTo>
                  <a:lnTo>
                    <a:pt x="109" y="473"/>
                  </a:lnTo>
                  <a:lnTo>
                    <a:pt x="110" y="473"/>
                  </a:lnTo>
                  <a:lnTo>
                    <a:pt x="111" y="473"/>
                  </a:lnTo>
                  <a:lnTo>
                    <a:pt x="111" y="473"/>
                  </a:lnTo>
                  <a:lnTo>
                    <a:pt x="112" y="473"/>
                  </a:lnTo>
                  <a:lnTo>
                    <a:pt x="113" y="472"/>
                  </a:lnTo>
                  <a:lnTo>
                    <a:pt x="113" y="472"/>
                  </a:lnTo>
                  <a:lnTo>
                    <a:pt x="112" y="471"/>
                  </a:lnTo>
                  <a:lnTo>
                    <a:pt x="112" y="469"/>
                  </a:lnTo>
                  <a:lnTo>
                    <a:pt x="113" y="469"/>
                  </a:lnTo>
                  <a:lnTo>
                    <a:pt x="120" y="469"/>
                  </a:lnTo>
                  <a:lnTo>
                    <a:pt x="120" y="468"/>
                  </a:lnTo>
                  <a:lnTo>
                    <a:pt x="119" y="458"/>
                  </a:lnTo>
                  <a:lnTo>
                    <a:pt x="119" y="456"/>
                  </a:lnTo>
                  <a:lnTo>
                    <a:pt x="120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2"/>
                  </a:lnTo>
                  <a:lnTo>
                    <a:pt x="119" y="452"/>
                  </a:lnTo>
                  <a:lnTo>
                    <a:pt x="121" y="452"/>
                  </a:lnTo>
                  <a:lnTo>
                    <a:pt x="123" y="453"/>
                  </a:lnTo>
                  <a:lnTo>
                    <a:pt x="124" y="453"/>
                  </a:lnTo>
                  <a:lnTo>
                    <a:pt x="124" y="453"/>
                  </a:lnTo>
                  <a:lnTo>
                    <a:pt x="125" y="453"/>
                  </a:lnTo>
                  <a:lnTo>
                    <a:pt x="126" y="454"/>
                  </a:lnTo>
                  <a:lnTo>
                    <a:pt x="127" y="454"/>
                  </a:lnTo>
                  <a:lnTo>
                    <a:pt x="127" y="455"/>
                  </a:lnTo>
                  <a:lnTo>
                    <a:pt x="127" y="455"/>
                  </a:lnTo>
                  <a:lnTo>
                    <a:pt x="128" y="455"/>
                  </a:lnTo>
                  <a:lnTo>
                    <a:pt x="128" y="455"/>
                  </a:lnTo>
                  <a:lnTo>
                    <a:pt x="129" y="455"/>
                  </a:lnTo>
                  <a:lnTo>
                    <a:pt x="130" y="455"/>
                  </a:lnTo>
                  <a:lnTo>
                    <a:pt x="131" y="455"/>
                  </a:lnTo>
                  <a:lnTo>
                    <a:pt x="132" y="455"/>
                  </a:lnTo>
                  <a:lnTo>
                    <a:pt x="133" y="455"/>
                  </a:lnTo>
                  <a:lnTo>
                    <a:pt x="133" y="454"/>
                  </a:lnTo>
                  <a:lnTo>
                    <a:pt x="133" y="451"/>
                  </a:lnTo>
                  <a:lnTo>
                    <a:pt x="133" y="448"/>
                  </a:lnTo>
                  <a:lnTo>
                    <a:pt x="133" y="447"/>
                  </a:lnTo>
                  <a:lnTo>
                    <a:pt x="133" y="446"/>
                  </a:lnTo>
                  <a:lnTo>
                    <a:pt x="134" y="441"/>
                  </a:lnTo>
                  <a:lnTo>
                    <a:pt x="134" y="440"/>
                  </a:lnTo>
                  <a:lnTo>
                    <a:pt x="135" y="438"/>
                  </a:lnTo>
                  <a:lnTo>
                    <a:pt x="141" y="436"/>
                  </a:lnTo>
                  <a:lnTo>
                    <a:pt x="141" y="435"/>
                  </a:lnTo>
                  <a:lnTo>
                    <a:pt x="144" y="432"/>
                  </a:lnTo>
                  <a:lnTo>
                    <a:pt x="145" y="431"/>
                  </a:lnTo>
                  <a:lnTo>
                    <a:pt x="148" y="430"/>
                  </a:lnTo>
                  <a:lnTo>
                    <a:pt x="150" y="430"/>
                  </a:lnTo>
                  <a:lnTo>
                    <a:pt x="153" y="430"/>
                  </a:lnTo>
                  <a:lnTo>
                    <a:pt x="161" y="434"/>
                  </a:lnTo>
                  <a:lnTo>
                    <a:pt x="163" y="435"/>
                  </a:lnTo>
                  <a:lnTo>
                    <a:pt x="164" y="434"/>
                  </a:lnTo>
                  <a:lnTo>
                    <a:pt x="166" y="433"/>
                  </a:lnTo>
                  <a:lnTo>
                    <a:pt x="167" y="433"/>
                  </a:lnTo>
                  <a:lnTo>
                    <a:pt x="167" y="432"/>
                  </a:lnTo>
                  <a:lnTo>
                    <a:pt x="167" y="423"/>
                  </a:lnTo>
                  <a:lnTo>
                    <a:pt x="167" y="422"/>
                  </a:lnTo>
                  <a:lnTo>
                    <a:pt x="168" y="421"/>
                  </a:lnTo>
                  <a:lnTo>
                    <a:pt x="171" y="421"/>
                  </a:lnTo>
                  <a:lnTo>
                    <a:pt x="174" y="422"/>
                  </a:lnTo>
                  <a:lnTo>
                    <a:pt x="175" y="422"/>
                  </a:lnTo>
                  <a:lnTo>
                    <a:pt x="178" y="421"/>
                  </a:lnTo>
                  <a:lnTo>
                    <a:pt x="192" y="412"/>
                  </a:lnTo>
                  <a:lnTo>
                    <a:pt x="193" y="412"/>
                  </a:lnTo>
                  <a:lnTo>
                    <a:pt x="201" y="410"/>
                  </a:lnTo>
                  <a:lnTo>
                    <a:pt x="201" y="409"/>
                  </a:lnTo>
                  <a:lnTo>
                    <a:pt x="203" y="409"/>
                  </a:lnTo>
                  <a:lnTo>
                    <a:pt x="211" y="402"/>
                  </a:lnTo>
                  <a:lnTo>
                    <a:pt x="213" y="400"/>
                  </a:lnTo>
                  <a:lnTo>
                    <a:pt x="214" y="400"/>
                  </a:lnTo>
                  <a:lnTo>
                    <a:pt x="215" y="399"/>
                  </a:lnTo>
                  <a:lnTo>
                    <a:pt x="216" y="399"/>
                  </a:lnTo>
                  <a:lnTo>
                    <a:pt x="224" y="398"/>
                  </a:lnTo>
                  <a:lnTo>
                    <a:pt x="225" y="398"/>
                  </a:lnTo>
                  <a:lnTo>
                    <a:pt x="226" y="399"/>
                  </a:lnTo>
                  <a:lnTo>
                    <a:pt x="226" y="401"/>
                  </a:lnTo>
                  <a:lnTo>
                    <a:pt x="226" y="402"/>
                  </a:lnTo>
                  <a:lnTo>
                    <a:pt x="227" y="402"/>
                  </a:lnTo>
                  <a:lnTo>
                    <a:pt x="229" y="401"/>
                  </a:lnTo>
                  <a:lnTo>
                    <a:pt x="232" y="400"/>
                  </a:lnTo>
                  <a:lnTo>
                    <a:pt x="234" y="399"/>
                  </a:lnTo>
                  <a:lnTo>
                    <a:pt x="236" y="400"/>
                  </a:lnTo>
                  <a:lnTo>
                    <a:pt x="241" y="402"/>
                  </a:lnTo>
                  <a:lnTo>
                    <a:pt x="251" y="405"/>
                  </a:lnTo>
                  <a:lnTo>
                    <a:pt x="251" y="404"/>
                  </a:lnTo>
                  <a:lnTo>
                    <a:pt x="251" y="403"/>
                  </a:lnTo>
                  <a:lnTo>
                    <a:pt x="251" y="402"/>
                  </a:lnTo>
                  <a:lnTo>
                    <a:pt x="256" y="404"/>
                  </a:lnTo>
                  <a:lnTo>
                    <a:pt x="258" y="404"/>
                  </a:lnTo>
                  <a:lnTo>
                    <a:pt x="259" y="403"/>
                  </a:lnTo>
                  <a:lnTo>
                    <a:pt x="261" y="402"/>
                  </a:lnTo>
                  <a:lnTo>
                    <a:pt x="261" y="402"/>
                  </a:lnTo>
                  <a:lnTo>
                    <a:pt x="268" y="404"/>
                  </a:lnTo>
                  <a:lnTo>
                    <a:pt x="269" y="404"/>
                  </a:lnTo>
                  <a:lnTo>
                    <a:pt x="269" y="404"/>
                  </a:lnTo>
                  <a:lnTo>
                    <a:pt x="270" y="404"/>
                  </a:lnTo>
                  <a:lnTo>
                    <a:pt x="271" y="404"/>
                  </a:lnTo>
                  <a:lnTo>
                    <a:pt x="278" y="403"/>
                  </a:lnTo>
                  <a:lnTo>
                    <a:pt x="278" y="403"/>
                  </a:lnTo>
                  <a:lnTo>
                    <a:pt x="279" y="402"/>
                  </a:lnTo>
                  <a:lnTo>
                    <a:pt x="283" y="399"/>
                  </a:lnTo>
                  <a:lnTo>
                    <a:pt x="285" y="396"/>
                  </a:lnTo>
                  <a:lnTo>
                    <a:pt x="287" y="394"/>
                  </a:lnTo>
                  <a:lnTo>
                    <a:pt x="290" y="391"/>
                  </a:lnTo>
                  <a:lnTo>
                    <a:pt x="292" y="391"/>
                  </a:lnTo>
                  <a:lnTo>
                    <a:pt x="293" y="390"/>
                  </a:lnTo>
                  <a:lnTo>
                    <a:pt x="295" y="390"/>
                  </a:lnTo>
                  <a:lnTo>
                    <a:pt x="299" y="390"/>
                  </a:lnTo>
                  <a:lnTo>
                    <a:pt x="303" y="390"/>
                  </a:lnTo>
                  <a:lnTo>
                    <a:pt x="306" y="390"/>
                  </a:lnTo>
                  <a:lnTo>
                    <a:pt x="310" y="390"/>
                  </a:lnTo>
                  <a:lnTo>
                    <a:pt x="313" y="389"/>
                  </a:lnTo>
                  <a:lnTo>
                    <a:pt x="318" y="389"/>
                  </a:lnTo>
                  <a:lnTo>
                    <a:pt x="321" y="389"/>
                  </a:lnTo>
                  <a:lnTo>
                    <a:pt x="325" y="389"/>
                  </a:lnTo>
                  <a:lnTo>
                    <a:pt x="328" y="389"/>
                  </a:lnTo>
                  <a:lnTo>
                    <a:pt x="332" y="389"/>
                  </a:lnTo>
                  <a:lnTo>
                    <a:pt x="336" y="389"/>
                  </a:lnTo>
                  <a:lnTo>
                    <a:pt x="339" y="388"/>
                  </a:lnTo>
                  <a:lnTo>
                    <a:pt x="343" y="388"/>
                  </a:lnTo>
                  <a:lnTo>
                    <a:pt x="346" y="388"/>
                  </a:lnTo>
                  <a:lnTo>
                    <a:pt x="350" y="388"/>
                  </a:lnTo>
                  <a:lnTo>
                    <a:pt x="354" y="388"/>
                  </a:lnTo>
                  <a:lnTo>
                    <a:pt x="355" y="388"/>
                  </a:lnTo>
                  <a:lnTo>
                    <a:pt x="355" y="387"/>
                  </a:lnTo>
                  <a:lnTo>
                    <a:pt x="355" y="387"/>
                  </a:lnTo>
                  <a:lnTo>
                    <a:pt x="356" y="386"/>
                  </a:lnTo>
                  <a:lnTo>
                    <a:pt x="357" y="386"/>
                  </a:lnTo>
                  <a:lnTo>
                    <a:pt x="358" y="386"/>
                  </a:lnTo>
                  <a:lnTo>
                    <a:pt x="363" y="387"/>
                  </a:lnTo>
                  <a:lnTo>
                    <a:pt x="370" y="387"/>
                  </a:lnTo>
                  <a:lnTo>
                    <a:pt x="373" y="387"/>
                  </a:lnTo>
                  <a:lnTo>
                    <a:pt x="374" y="387"/>
                  </a:lnTo>
                  <a:lnTo>
                    <a:pt x="375" y="384"/>
                  </a:lnTo>
                  <a:lnTo>
                    <a:pt x="375" y="383"/>
                  </a:lnTo>
                  <a:lnTo>
                    <a:pt x="379" y="380"/>
                  </a:lnTo>
                  <a:lnTo>
                    <a:pt x="381" y="377"/>
                  </a:lnTo>
                  <a:lnTo>
                    <a:pt x="383" y="377"/>
                  </a:lnTo>
                  <a:lnTo>
                    <a:pt x="387" y="376"/>
                  </a:lnTo>
                  <a:lnTo>
                    <a:pt x="388" y="375"/>
                  </a:lnTo>
                  <a:lnTo>
                    <a:pt x="388" y="374"/>
                  </a:lnTo>
                  <a:lnTo>
                    <a:pt x="388" y="373"/>
                  </a:lnTo>
                  <a:lnTo>
                    <a:pt x="389" y="372"/>
                  </a:lnTo>
                  <a:lnTo>
                    <a:pt x="389" y="370"/>
                  </a:lnTo>
                  <a:lnTo>
                    <a:pt x="390" y="367"/>
                  </a:lnTo>
                  <a:lnTo>
                    <a:pt x="390" y="366"/>
                  </a:lnTo>
                  <a:lnTo>
                    <a:pt x="390" y="366"/>
                  </a:lnTo>
                  <a:lnTo>
                    <a:pt x="392" y="363"/>
                  </a:lnTo>
                  <a:lnTo>
                    <a:pt x="392" y="361"/>
                  </a:lnTo>
                  <a:lnTo>
                    <a:pt x="392" y="361"/>
                  </a:lnTo>
                  <a:lnTo>
                    <a:pt x="392" y="360"/>
                  </a:lnTo>
                  <a:lnTo>
                    <a:pt x="396" y="351"/>
                  </a:lnTo>
                  <a:lnTo>
                    <a:pt x="396" y="350"/>
                  </a:lnTo>
                  <a:lnTo>
                    <a:pt x="397" y="349"/>
                  </a:lnTo>
                  <a:lnTo>
                    <a:pt x="397" y="348"/>
                  </a:lnTo>
                  <a:lnTo>
                    <a:pt x="399" y="347"/>
                  </a:lnTo>
                  <a:lnTo>
                    <a:pt x="400" y="347"/>
                  </a:lnTo>
                  <a:lnTo>
                    <a:pt x="400" y="346"/>
                  </a:lnTo>
                  <a:lnTo>
                    <a:pt x="400" y="343"/>
                  </a:lnTo>
                  <a:lnTo>
                    <a:pt x="400" y="339"/>
                  </a:lnTo>
                  <a:lnTo>
                    <a:pt x="400" y="334"/>
                  </a:lnTo>
                  <a:lnTo>
                    <a:pt x="400" y="331"/>
                  </a:lnTo>
                  <a:lnTo>
                    <a:pt x="400" y="330"/>
                  </a:lnTo>
                  <a:lnTo>
                    <a:pt x="401" y="329"/>
                  </a:lnTo>
                  <a:lnTo>
                    <a:pt x="401" y="325"/>
                  </a:lnTo>
                  <a:lnTo>
                    <a:pt x="401" y="324"/>
                  </a:lnTo>
                  <a:lnTo>
                    <a:pt x="402" y="324"/>
                  </a:lnTo>
                  <a:lnTo>
                    <a:pt x="402" y="323"/>
                  </a:lnTo>
                  <a:lnTo>
                    <a:pt x="402" y="319"/>
                  </a:lnTo>
                  <a:lnTo>
                    <a:pt x="402" y="317"/>
                  </a:lnTo>
                  <a:lnTo>
                    <a:pt x="402" y="312"/>
                  </a:lnTo>
                  <a:lnTo>
                    <a:pt x="402" y="307"/>
                  </a:lnTo>
                  <a:lnTo>
                    <a:pt x="402" y="302"/>
                  </a:lnTo>
                  <a:lnTo>
                    <a:pt x="402" y="298"/>
                  </a:lnTo>
                  <a:lnTo>
                    <a:pt x="402" y="293"/>
                  </a:lnTo>
                  <a:lnTo>
                    <a:pt x="402" y="287"/>
                  </a:lnTo>
                  <a:lnTo>
                    <a:pt x="402" y="284"/>
                  </a:lnTo>
                  <a:lnTo>
                    <a:pt x="402" y="283"/>
                  </a:lnTo>
                  <a:lnTo>
                    <a:pt x="402" y="278"/>
                  </a:lnTo>
                  <a:lnTo>
                    <a:pt x="402" y="273"/>
                  </a:lnTo>
                  <a:lnTo>
                    <a:pt x="402" y="267"/>
                  </a:lnTo>
                  <a:lnTo>
                    <a:pt x="402" y="263"/>
                  </a:lnTo>
                  <a:lnTo>
                    <a:pt x="402" y="258"/>
                  </a:lnTo>
                  <a:lnTo>
                    <a:pt x="402" y="253"/>
                  </a:lnTo>
                  <a:lnTo>
                    <a:pt x="402" y="249"/>
                  </a:lnTo>
                  <a:lnTo>
                    <a:pt x="402" y="243"/>
                  </a:lnTo>
                  <a:lnTo>
                    <a:pt x="402" y="238"/>
                  </a:lnTo>
                  <a:lnTo>
                    <a:pt x="395" y="240"/>
                  </a:lnTo>
                  <a:lnTo>
                    <a:pt x="389" y="241"/>
                  </a:lnTo>
                  <a:lnTo>
                    <a:pt x="386" y="242"/>
                  </a:lnTo>
                  <a:lnTo>
                    <a:pt x="382" y="242"/>
                  </a:lnTo>
                  <a:lnTo>
                    <a:pt x="376" y="243"/>
                  </a:lnTo>
                  <a:lnTo>
                    <a:pt x="371" y="244"/>
                  </a:lnTo>
                  <a:lnTo>
                    <a:pt x="369" y="245"/>
                  </a:lnTo>
                  <a:lnTo>
                    <a:pt x="369" y="245"/>
                  </a:lnTo>
                  <a:lnTo>
                    <a:pt x="368" y="245"/>
                  </a:lnTo>
                  <a:lnTo>
                    <a:pt x="367" y="244"/>
                  </a:lnTo>
                  <a:lnTo>
                    <a:pt x="364" y="242"/>
                  </a:lnTo>
                  <a:lnTo>
                    <a:pt x="363" y="241"/>
                  </a:lnTo>
                  <a:lnTo>
                    <a:pt x="362" y="241"/>
                  </a:lnTo>
                  <a:lnTo>
                    <a:pt x="361" y="240"/>
                  </a:lnTo>
                  <a:lnTo>
                    <a:pt x="360" y="239"/>
                  </a:lnTo>
                  <a:lnTo>
                    <a:pt x="360" y="238"/>
                  </a:lnTo>
                  <a:lnTo>
                    <a:pt x="360" y="237"/>
                  </a:lnTo>
                  <a:lnTo>
                    <a:pt x="361" y="236"/>
                  </a:lnTo>
                  <a:lnTo>
                    <a:pt x="361" y="236"/>
                  </a:lnTo>
                  <a:lnTo>
                    <a:pt x="361" y="235"/>
                  </a:lnTo>
                  <a:lnTo>
                    <a:pt x="362" y="235"/>
                  </a:lnTo>
                  <a:lnTo>
                    <a:pt x="363" y="234"/>
                  </a:lnTo>
                  <a:lnTo>
                    <a:pt x="363" y="233"/>
                  </a:lnTo>
                  <a:lnTo>
                    <a:pt x="363" y="232"/>
                  </a:lnTo>
                  <a:lnTo>
                    <a:pt x="363" y="232"/>
                  </a:lnTo>
                  <a:lnTo>
                    <a:pt x="363" y="231"/>
                  </a:lnTo>
                  <a:lnTo>
                    <a:pt x="364" y="230"/>
                  </a:lnTo>
                  <a:lnTo>
                    <a:pt x="365" y="230"/>
                  </a:lnTo>
                  <a:lnTo>
                    <a:pt x="366" y="229"/>
                  </a:lnTo>
                  <a:lnTo>
                    <a:pt x="365" y="228"/>
                  </a:lnTo>
                  <a:lnTo>
                    <a:pt x="365" y="227"/>
                  </a:lnTo>
                  <a:lnTo>
                    <a:pt x="364" y="226"/>
                  </a:lnTo>
                  <a:lnTo>
                    <a:pt x="364" y="225"/>
                  </a:lnTo>
                  <a:lnTo>
                    <a:pt x="364" y="225"/>
                  </a:lnTo>
                  <a:lnTo>
                    <a:pt x="364" y="224"/>
                  </a:lnTo>
                  <a:lnTo>
                    <a:pt x="363" y="224"/>
                  </a:lnTo>
                  <a:lnTo>
                    <a:pt x="363" y="222"/>
                  </a:lnTo>
                  <a:lnTo>
                    <a:pt x="363" y="220"/>
                  </a:lnTo>
                  <a:lnTo>
                    <a:pt x="364" y="213"/>
                  </a:lnTo>
                  <a:lnTo>
                    <a:pt x="363" y="212"/>
                  </a:lnTo>
                  <a:lnTo>
                    <a:pt x="363" y="211"/>
                  </a:lnTo>
                  <a:lnTo>
                    <a:pt x="362" y="211"/>
                  </a:lnTo>
                  <a:lnTo>
                    <a:pt x="361" y="210"/>
                  </a:lnTo>
                  <a:lnTo>
                    <a:pt x="358" y="208"/>
                  </a:lnTo>
                  <a:lnTo>
                    <a:pt x="354" y="207"/>
                  </a:lnTo>
                  <a:lnTo>
                    <a:pt x="344" y="204"/>
                  </a:lnTo>
                  <a:lnTo>
                    <a:pt x="341" y="204"/>
                  </a:lnTo>
                  <a:lnTo>
                    <a:pt x="337" y="204"/>
                  </a:lnTo>
                  <a:lnTo>
                    <a:pt x="337" y="203"/>
                  </a:lnTo>
                  <a:lnTo>
                    <a:pt x="337" y="203"/>
                  </a:lnTo>
                  <a:lnTo>
                    <a:pt x="335" y="202"/>
                  </a:lnTo>
                  <a:lnTo>
                    <a:pt x="334" y="202"/>
                  </a:lnTo>
                  <a:lnTo>
                    <a:pt x="333" y="202"/>
                  </a:lnTo>
                  <a:lnTo>
                    <a:pt x="332" y="201"/>
                  </a:lnTo>
                  <a:lnTo>
                    <a:pt x="331" y="199"/>
                  </a:lnTo>
                  <a:lnTo>
                    <a:pt x="329" y="197"/>
                  </a:lnTo>
                  <a:lnTo>
                    <a:pt x="329" y="195"/>
                  </a:lnTo>
                  <a:lnTo>
                    <a:pt x="326" y="193"/>
                  </a:lnTo>
                  <a:lnTo>
                    <a:pt x="326" y="193"/>
                  </a:lnTo>
                  <a:lnTo>
                    <a:pt x="325" y="193"/>
                  </a:lnTo>
                  <a:lnTo>
                    <a:pt x="324" y="193"/>
                  </a:lnTo>
                  <a:lnTo>
                    <a:pt x="323" y="193"/>
                  </a:lnTo>
                  <a:lnTo>
                    <a:pt x="322" y="195"/>
                  </a:lnTo>
                  <a:lnTo>
                    <a:pt x="320" y="195"/>
                  </a:lnTo>
                  <a:lnTo>
                    <a:pt x="318" y="194"/>
                  </a:lnTo>
                  <a:lnTo>
                    <a:pt x="317" y="194"/>
                  </a:lnTo>
                  <a:lnTo>
                    <a:pt x="317" y="193"/>
                  </a:lnTo>
                  <a:lnTo>
                    <a:pt x="316" y="193"/>
                  </a:lnTo>
                  <a:lnTo>
                    <a:pt x="315" y="194"/>
                  </a:lnTo>
                  <a:lnTo>
                    <a:pt x="314" y="194"/>
                  </a:lnTo>
                  <a:lnTo>
                    <a:pt x="313" y="194"/>
                  </a:lnTo>
                  <a:lnTo>
                    <a:pt x="313" y="193"/>
                  </a:lnTo>
                  <a:lnTo>
                    <a:pt x="313" y="193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1" y="193"/>
                  </a:lnTo>
                  <a:lnTo>
                    <a:pt x="310" y="192"/>
                  </a:lnTo>
                  <a:lnTo>
                    <a:pt x="304" y="189"/>
                  </a:lnTo>
                  <a:lnTo>
                    <a:pt x="304" y="188"/>
                  </a:lnTo>
                  <a:lnTo>
                    <a:pt x="304" y="184"/>
                  </a:lnTo>
                  <a:lnTo>
                    <a:pt x="304" y="183"/>
                  </a:lnTo>
                  <a:lnTo>
                    <a:pt x="304" y="182"/>
                  </a:lnTo>
                  <a:lnTo>
                    <a:pt x="302" y="180"/>
                  </a:lnTo>
                  <a:lnTo>
                    <a:pt x="300" y="179"/>
                  </a:lnTo>
                  <a:lnTo>
                    <a:pt x="299" y="179"/>
                  </a:lnTo>
                  <a:lnTo>
                    <a:pt x="298" y="179"/>
                  </a:lnTo>
                  <a:lnTo>
                    <a:pt x="297" y="178"/>
                  </a:lnTo>
                  <a:lnTo>
                    <a:pt x="295" y="178"/>
                  </a:lnTo>
                  <a:lnTo>
                    <a:pt x="294" y="177"/>
                  </a:lnTo>
                  <a:lnTo>
                    <a:pt x="293" y="176"/>
                  </a:lnTo>
                  <a:lnTo>
                    <a:pt x="292" y="174"/>
                  </a:lnTo>
                  <a:lnTo>
                    <a:pt x="291" y="174"/>
                  </a:lnTo>
                  <a:lnTo>
                    <a:pt x="290" y="174"/>
                  </a:lnTo>
                  <a:lnTo>
                    <a:pt x="288" y="174"/>
                  </a:lnTo>
                  <a:lnTo>
                    <a:pt x="287" y="174"/>
                  </a:lnTo>
                  <a:lnTo>
                    <a:pt x="286" y="174"/>
                  </a:lnTo>
                  <a:lnTo>
                    <a:pt x="286" y="174"/>
                  </a:lnTo>
                  <a:lnTo>
                    <a:pt x="286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69"/>
                  </a:lnTo>
                  <a:lnTo>
                    <a:pt x="286" y="165"/>
                  </a:lnTo>
                  <a:lnTo>
                    <a:pt x="286" y="164"/>
                  </a:lnTo>
                  <a:lnTo>
                    <a:pt x="286" y="161"/>
                  </a:lnTo>
                  <a:lnTo>
                    <a:pt x="286" y="160"/>
                  </a:lnTo>
                  <a:lnTo>
                    <a:pt x="282" y="156"/>
                  </a:lnTo>
                  <a:lnTo>
                    <a:pt x="278" y="154"/>
                  </a:lnTo>
                  <a:lnTo>
                    <a:pt x="275" y="152"/>
                  </a:lnTo>
                  <a:lnTo>
                    <a:pt x="271" y="150"/>
                  </a:lnTo>
                  <a:lnTo>
                    <a:pt x="269" y="148"/>
                  </a:lnTo>
                  <a:lnTo>
                    <a:pt x="265" y="146"/>
                  </a:lnTo>
                  <a:lnTo>
                    <a:pt x="261" y="143"/>
                  </a:lnTo>
                  <a:lnTo>
                    <a:pt x="259" y="140"/>
                  </a:lnTo>
                  <a:lnTo>
                    <a:pt x="255" y="139"/>
                  </a:lnTo>
                  <a:lnTo>
                    <a:pt x="252" y="136"/>
                  </a:lnTo>
                  <a:lnTo>
                    <a:pt x="249" y="133"/>
                  </a:lnTo>
                  <a:lnTo>
                    <a:pt x="245" y="131"/>
                  </a:lnTo>
                  <a:lnTo>
                    <a:pt x="243" y="129"/>
                  </a:lnTo>
                  <a:lnTo>
                    <a:pt x="242" y="129"/>
                  </a:lnTo>
                  <a:lnTo>
                    <a:pt x="239" y="127"/>
                  </a:lnTo>
                  <a:lnTo>
                    <a:pt x="236" y="125"/>
                  </a:lnTo>
                  <a:lnTo>
                    <a:pt x="233" y="122"/>
                  </a:lnTo>
                  <a:lnTo>
                    <a:pt x="229" y="120"/>
                  </a:lnTo>
                  <a:lnTo>
                    <a:pt x="226" y="118"/>
                  </a:lnTo>
                  <a:lnTo>
                    <a:pt x="222" y="115"/>
                  </a:lnTo>
                  <a:lnTo>
                    <a:pt x="219" y="113"/>
                  </a:lnTo>
                  <a:lnTo>
                    <a:pt x="217" y="111"/>
                  </a:lnTo>
                  <a:lnTo>
                    <a:pt x="213" y="108"/>
                  </a:lnTo>
                  <a:lnTo>
                    <a:pt x="209" y="106"/>
                  </a:lnTo>
                  <a:lnTo>
                    <a:pt x="206" y="105"/>
                  </a:lnTo>
                  <a:lnTo>
                    <a:pt x="203" y="102"/>
                  </a:lnTo>
                  <a:lnTo>
                    <a:pt x="200" y="99"/>
                  </a:lnTo>
                  <a:lnTo>
                    <a:pt x="197" y="97"/>
                  </a:lnTo>
                  <a:lnTo>
                    <a:pt x="193" y="95"/>
                  </a:lnTo>
                  <a:lnTo>
                    <a:pt x="190" y="92"/>
                  </a:lnTo>
                  <a:lnTo>
                    <a:pt x="187" y="89"/>
                  </a:lnTo>
                  <a:lnTo>
                    <a:pt x="184" y="88"/>
                  </a:lnTo>
                  <a:lnTo>
                    <a:pt x="180" y="85"/>
                  </a:lnTo>
                  <a:lnTo>
                    <a:pt x="176" y="83"/>
                  </a:lnTo>
                  <a:lnTo>
                    <a:pt x="174" y="81"/>
                  </a:lnTo>
                  <a:lnTo>
                    <a:pt x="171" y="79"/>
                  </a:lnTo>
                  <a:lnTo>
                    <a:pt x="167" y="76"/>
                  </a:lnTo>
                  <a:lnTo>
                    <a:pt x="164" y="73"/>
                  </a:lnTo>
                  <a:lnTo>
                    <a:pt x="160" y="71"/>
                  </a:lnTo>
                  <a:lnTo>
                    <a:pt x="157" y="69"/>
                  </a:lnTo>
                  <a:lnTo>
                    <a:pt x="154" y="66"/>
                  </a:lnTo>
                  <a:lnTo>
                    <a:pt x="151" y="64"/>
                  </a:lnTo>
                  <a:lnTo>
                    <a:pt x="148" y="63"/>
                  </a:lnTo>
                  <a:lnTo>
                    <a:pt x="144" y="60"/>
                  </a:lnTo>
                  <a:lnTo>
                    <a:pt x="141" y="58"/>
                  </a:lnTo>
                  <a:lnTo>
                    <a:pt x="138" y="55"/>
                  </a:lnTo>
                  <a:lnTo>
                    <a:pt x="134" y="53"/>
                  </a:lnTo>
                  <a:lnTo>
                    <a:pt x="132" y="50"/>
                  </a:lnTo>
                  <a:lnTo>
                    <a:pt x="128" y="48"/>
                  </a:lnTo>
                  <a:lnTo>
                    <a:pt x="124" y="46"/>
                  </a:lnTo>
                  <a:lnTo>
                    <a:pt x="122" y="43"/>
                  </a:lnTo>
                  <a:lnTo>
                    <a:pt x="118" y="42"/>
                  </a:lnTo>
                  <a:lnTo>
                    <a:pt x="116" y="39"/>
                  </a:lnTo>
                  <a:lnTo>
                    <a:pt x="112" y="37"/>
                  </a:lnTo>
                  <a:lnTo>
                    <a:pt x="110" y="35"/>
                  </a:lnTo>
                  <a:lnTo>
                    <a:pt x="107" y="33"/>
                  </a:lnTo>
                  <a:lnTo>
                    <a:pt x="104" y="30"/>
                  </a:lnTo>
                  <a:lnTo>
                    <a:pt x="100" y="28"/>
                  </a:lnTo>
                  <a:lnTo>
                    <a:pt x="98" y="26"/>
                  </a:lnTo>
                  <a:lnTo>
                    <a:pt x="95" y="24"/>
                  </a:lnTo>
                  <a:lnTo>
                    <a:pt x="91" y="21"/>
                  </a:lnTo>
                  <a:lnTo>
                    <a:pt x="90" y="20"/>
                  </a:lnTo>
                  <a:lnTo>
                    <a:pt x="86" y="18"/>
                  </a:lnTo>
                  <a:lnTo>
                    <a:pt x="83" y="16"/>
                  </a:lnTo>
                  <a:lnTo>
                    <a:pt x="80" y="13"/>
                  </a:lnTo>
                  <a:lnTo>
                    <a:pt x="77" y="11"/>
                  </a:lnTo>
                  <a:lnTo>
                    <a:pt x="73" y="8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3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1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3" y="71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4" y="81"/>
                  </a:lnTo>
                  <a:lnTo>
                    <a:pt x="4" y="86"/>
                  </a:lnTo>
                  <a:lnTo>
                    <a:pt x="4" y="91"/>
                  </a:lnTo>
                  <a:lnTo>
                    <a:pt x="5" y="97"/>
                  </a:lnTo>
                  <a:lnTo>
                    <a:pt x="5" y="101"/>
                  </a:lnTo>
                  <a:lnTo>
                    <a:pt x="5" y="106"/>
                  </a:lnTo>
                  <a:lnTo>
                    <a:pt x="6" y="111"/>
                  </a:lnTo>
                  <a:lnTo>
                    <a:pt x="6" y="116"/>
                  </a:lnTo>
                  <a:lnTo>
                    <a:pt x="7" y="121"/>
                  </a:lnTo>
                  <a:lnTo>
                    <a:pt x="7" y="126"/>
                  </a:lnTo>
                  <a:lnTo>
                    <a:pt x="8" y="131"/>
                  </a:lnTo>
                  <a:lnTo>
                    <a:pt x="9" y="135"/>
                  </a:lnTo>
                  <a:lnTo>
                    <a:pt x="9" y="140"/>
                  </a:lnTo>
                  <a:lnTo>
                    <a:pt x="10" y="146"/>
                  </a:lnTo>
                  <a:lnTo>
                    <a:pt x="10" y="150"/>
                  </a:lnTo>
                  <a:lnTo>
                    <a:pt x="11" y="155"/>
                  </a:lnTo>
                  <a:lnTo>
                    <a:pt x="12" y="160"/>
                  </a:lnTo>
                  <a:lnTo>
                    <a:pt x="12" y="165"/>
                  </a:lnTo>
                  <a:lnTo>
                    <a:pt x="13" y="167"/>
                  </a:lnTo>
                  <a:lnTo>
                    <a:pt x="13" y="172"/>
                  </a:lnTo>
                  <a:lnTo>
                    <a:pt x="14" y="177"/>
                  </a:lnTo>
                  <a:lnTo>
                    <a:pt x="14" y="180"/>
                  </a:lnTo>
                  <a:lnTo>
                    <a:pt x="14" y="184"/>
                  </a:lnTo>
                  <a:lnTo>
                    <a:pt x="14" y="190"/>
                  </a:lnTo>
                  <a:lnTo>
                    <a:pt x="15" y="194"/>
                  </a:lnTo>
                  <a:lnTo>
                    <a:pt x="16" y="199"/>
                  </a:lnTo>
                  <a:lnTo>
                    <a:pt x="16" y="204"/>
                  </a:lnTo>
                  <a:lnTo>
                    <a:pt x="17" y="209"/>
                  </a:lnTo>
                  <a:lnTo>
                    <a:pt x="18" y="215"/>
                  </a:lnTo>
                  <a:lnTo>
                    <a:pt x="18" y="219"/>
                  </a:lnTo>
                  <a:lnTo>
                    <a:pt x="19" y="225"/>
                  </a:lnTo>
                  <a:lnTo>
                    <a:pt x="20" y="230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20" y="236"/>
                  </a:lnTo>
                  <a:lnTo>
                    <a:pt x="21" y="239"/>
                  </a:lnTo>
                  <a:lnTo>
                    <a:pt x="21" y="242"/>
                  </a:lnTo>
                  <a:lnTo>
                    <a:pt x="22" y="247"/>
                  </a:lnTo>
                  <a:lnTo>
                    <a:pt x="22" y="250"/>
                  </a:lnTo>
                  <a:lnTo>
                    <a:pt x="22" y="254"/>
                  </a:lnTo>
                  <a:lnTo>
                    <a:pt x="22" y="258"/>
                  </a:lnTo>
                  <a:lnTo>
                    <a:pt x="22" y="261"/>
                  </a:lnTo>
                  <a:lnTo>
                    <a:pt x="23" y="265"/>
                  </a:lnTo>
                  <a:lnTo>
                    <a:pt x="23" y="268"/>
                  </a:lnTo>
                  <a:lnTo>
                    <a:pt x="24" y="273"/>
                  </a:lnTo>
                  <a:lnTo>
                    <a:pt x="24" y="276"/>
                  </a:lnTo>
                  <a:lnTo>
                    <a:pt x="25" y="279"/>
                  </a:lnTo>
                  <a:lnTo>
                    <a:pt x="25" y="283"/>
                  </a:lnTo>
                  <a:lnTo>
                    <a:pt x="25" y="287"/>
                  </a:lnTo>
                  <a:lnTo>
                    <a:pt x="25" y="291"/>
                  </a:lnTo>
                  <a:lnTo>
                    <a:pt x="25" y="294"/>
                  </a:lnTo>
                  <a:lnTo>
                    <a:pt x="26" y="298"/>
                  </a:lnTo>
                  <a:lnTo>
                    <a:pt x="26" y="301"/>
                  </a:lnTo>
                  <a:lnTo>
                    <a:pt x="27" y="304"/>
                  </a:lnTo>
                  <a:lnTo>
                    <a:pt x="27" y="308"/>
                  </a:lnTo>
                  <a:lnTo>
                    <a:pt x="27" y="312"/>
                  </a:lnTo>
                  <a:lnTo>
                    <a:pt x="28" y="316"/>
                  </a:lnTo>
                  <a:lnTo>
                    <a:pt x="28" y="319"/>
                  </a:lnTo>
                  <a:lnTo>
                    <a:pt x="29" y="322"/>
                  </a:lnTo>
                  <a:lnTo>
                    <a:pt x="29" y="326"/>
                  </a:lnTo>
                  <a:lnTo>
                    <a:pt x="30" y="329"/>
                  </a:lnTo>
                  <a:lnTo>
                    <a:pt x="30" y="333"/>
                  </a:lnTo>
                  <a:lnTo>
                    <a:pt x="31" y="337"/>
                  </a:lnTo>
                  <a:lnTo>
                    <a:pt x="31" y="341"/>
                  </a:lnTo>
                  <a:lnTo>
                    <a:pt x="31" y="343"/>
                  </a:lnTo>
                  <a:lnTo>
                    <a:pt x="31" y="343"/>
                  </a:lnTo>
                  <a:lnTo>
                    <a:pt x="31" y="344"/>
                  </a:lnTo>
                  <a:lnTo>
                    <a:pt x="33" y="344"/>
                  </a:lnTo>
                  <a:lnTo>
                    <a:pt x="34" y="344"/>
                  </a:lnTo>
                  <a:lnTo>
                    <a:pt x="36" y="346"/>
                  </a:lnTo>
                  <a:lnTo>
                    <a:pt x="38" y="347"/>
                  </a:lnTo>
                  <a:lnTo>
                    <a:pt x="39" y="348"/>
                  </a:lnTo>
                  <a:lnTo>
                    <a:pt x="40" y="349"/>
                  </a:lnTo>
                  <a:lnTo>
                    <a:pt x="41" y="350"/>
                  </a:lnTo>
                  <a:lnTo>
                    <a:pt x="41" y="352"/>
                  </a:lnTo>
                  <a:lnTo>
                    <a:pt x="40" y="355"/>
                  </a:lnTo>
                  <a:lnTo>
                    <a:pt x="39" y="359"/>
                  </a:lnTo>
                  <a:lnTo>
                    <a:pt x="39" y="363"/>
                  </a:lnTo>
                  <a:lnTo>
                    <a:pt x="39" y="366"/>
                  </a:lnTo>
                  <a:lnTo>
                    <a:pt x="38" y="370"/>
                  </a:lnTo>
                  <a:lnTo>
                    <a:pt x="37" y="374"/>
                  </a:lnTo>
                  <a:lnTo>
                    <a:pt x="36" y="378"/>
                  </a:lnTo>
                  <a:lnTo>
                    <a:pt x="35" y="382"/>
                  </a:lnTo>
                  <a:lnTo>
                    <a:pt x="35" y="383"/>
                  </a:lnTo>
                  <a:lnTo>
                    <a:pt x="29" y="383"/>
                  </a:lnTo>
                  <a:lnTo>
                    <a:pt x="24" y="383"/>
                  </a:lnTo>
                  <a:lnTo>
                    <a:pt x="22" y="383"/>
                  </a:lnTo>
                  <a:lnTo>
                    <a:pt x="19" y="383"/>
                  </a:lnTo>
                  <a:lnTo>
                    <a:pt x="16" y="383"/>
                  </a:lnTo>
                  <a:lnTo>
                    <a:pt x="14" y="383"/>
                  </a:lnTo>
                  <a:lnTo>
                    <a:pt x="8" y="383"/>
                  </a:lnTo>
                  <a:lnTo>
                    <a:pt x="5" y="383"/>
                  </a:lnTo>
                  <a:lnTo>
                    <a:pt x="4" y="383"/>
                  </a:lnTo>
                  <a:lnTo>
                    <a:pt x="0" y="383"/>
                  </a:lnTo>
                  <a:lnTo>
                    <a:pt x="0" y="574"/>
                  </a:lnTo>
                  <a:lnTo>
                    <a:pt x="1" y="574"/>
                  </a:lnTo>
                  <a:lnTo>
                    <a:pt x="2" y="57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6" name="Freeform 480">
              <a:extLst>
                <a:ext uri="{FF2B5EF4-FFF2-40B4-BE49-F238E27FC236}">
                  <a16:creationId xmlns:a16="http://schemas.microsoft.com/office/drawing/2014/main" id="{63E5072E-663B-B6BB-F6CC-0ACB3AF25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126" y="4837113"/>
              <a:ext cx="11112" cy="9525"/>
            </a:xfrm>
            <a:custGeom>
              <a:avLst/>
              <a:gdLst>
                <a:gd name="T0" fmla="*/ 4 w 7"/>
                <a:gd name="T1" fmla="*/ 1 h 6"/>
                <a:gd name="T2" fmla="*/ 4 w 7"/>
                <a:gd name="T3" fmla="*/ 0 h 6"/>
                <a:gd name="T4" fmla="*/ 3 w 7"/>
                <a:gd name="T5" fmla="*/ 1 h 6"/>
                <a:gd name="T6" fmla="*/ 2 w 7"/>
                <a:gd name="T7" fmla="*/ 2 h 6"/>
                <a:gd name="T8" fmla="*/ 1 w 7"/>
                <a:gd name="T9" fmla="*/ 3 h 6"/>
                <a:gd name="T10" fmla="*/ 0 w 7"/>
                <a:gd name="T11" fmla="*/ 4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4 w 7"/>
                <a:gd name="T19" fmla="*/ 5 h 6"/>
                <a:gd name="T20" fmla="*/ 5 w 7"/>
                <a:gd name="T21" fmla="*/ 5 h 6"/>
                <a:gd name="T22" fmla="*/ 6 w 7"/>
                <a:gd name="T23" fmla="*/ 5 h 6"/>
                <a:gd name="T24" fmla="*/ 6 w 7"/>
                <a:gd name="T25" fmla="*/ 4 h 6"/>
                <a:gd name="T26" fmla="*/ 6 w 7"/>
                <a:gd name="T27" fmla="*/ 3 h 6"/>
                <a:gd name="T28" fmla="*/ 6 w 7"/>
                <a:gd name="T29" fmla="*/ 3 h 6"/>
                <a:gd name="T30" fmla="*/ 7 w 7"/>
                <a:gd name="T31" fmla="*/ 3 h 6"/>
                <a:gd name="T32" fmla="*/ 7 w 7"/>
                <a:gd name="T33" fmla="*/ 2 h 6"/>
                <a:gd name="T34" fmla="*/ 6 w 7"/>
                <a:gd name="T35" fmla="*/ 2 h 6"/>
                <a:gd name="T36" fmla="*/ 5 w 7"/>
                <a:gd name="T37" fmla="*/ 2 h 6"/>
                <a:gd name="T38" fmla="*/ 4 w 7"/>
                <a:gd name="T39" fmla="*/ 2 h 6"/>
                <a:gd name="T40" fmla="*/ 4 w 7"/>
                <a:gd name="T4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7" name="Freeform 481">
              <a:extLst>
                <a:ext uri="{FF2B5EF4-FFF2-40B4-BE49-F238E27FC236}">
                  <a16:creationId xmlns:a16="http://schemas.microsoft.com/office/drawing/2014/main" id="{C2AF78AE-92D7-3AD4-2967-348F02ECB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4851401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8" name="Freeform 482">
              <a:extLst>
                <a:ext uri="{FF2B5EF4-FFF2-40B4-BE49-F238E27FC236}">
                  <a16:creationId xmlns:a16="http://schemas.microsoft.com/office/drawing/2014/main" id="{EE83001C-10CF-E017-ADDF-63E9B392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426" y="4271963"/>
              <a:ext cx="717550" cy="582613"/>
            </a:xfrm>
            <a:custGeom>
              <a:avLst/>
              <a:gdLst>
                <a:gd name="T0" fmla="*/ 232 w 452"/>
                <a:gd name="T1" fmla="*/ 322 h 367"/>
                <a:gd name="T2" fmla="*/ 234 w 452"/>
                <a:gd name="T3" fmla="*/ 306 h 367"/>
                <a:gd name="T4" fmla="*/ 257 w 452"/>
                <a:gd name="T5" fmla="*/ 285 h 367"/>
                <a:gd name="T6" fmla="*/ 283 w 452"/>
                <a:gd name="T7" fmla="*/ 267 h 367"/>
                <a:gd name="T8" fmla="*/ 308 w 452"/>
                <a:gd name="T9" fmla="*/ 270 h 367"/>
                <a:gd name="T10" fmla="*/ 327 w 452"/>
                <a:gd name="T11" fmla="*/ 283 h 367"/>
                <a:gd name="T12" fmla="*/ 341 w 452"/>
                <a:gd name="T13" fmla="*/ 264 h 367"/>
                <a:gd name="T14" fmla="*/ 351 w 452"/>
                <a:gd name="T15" fmla="*/ 241 h 367"/>
                <a:gd name="T16" fmla="*/ 360 w 452"/>
                <a:gd name="T17" fmla="*/ 209 h 367"/>
                <a:gd name="T18" fmla="*/ 376 w 452"/>
                <a:gd name="T19" fmla="*/ 200 h 367"/>
                <a:gd name="T20" fmla="*/ 383 w 452"/>
                <a:gd name="T21" fmla="*/ 173 h 367"/>
                <a:gd name="T22" fmla="*/ 397 w 452"/>
                <a:gd name="T23" fmla="*/ 150 h 367"/>
                <a:gd name="T24" fmla="*/ 416 w 452"/>
                <a:gd name="T25" fmla="*/ 111 h 367"/>
                <a:gd name="T26" fmla="*/ 439 w 452"/>
                <a:gd name="T27" fmla="*/ 95 h 367"/>
                <a:gd name="T28" fmla="*/ 449 w 452"/>
                <a:gd name="T29" fmla="*/ 77 h 367"/>
                <a:gd name="T30" fmla="*/ 447 w 452"/>
                <a:gd name="T31" fmla="*/ 62 h 367"/>
                <a:gd name="T32" fmla="*/ 401 w 452"/>
                <a:gd name="T33" fmla="*/ 6 h 367"/>
                <a:gd name="T34" fmla="*/ 386 w 452"/>
                <a:gd name="T35" fmla="*/ 14 h 367"/>
                <a:gd name="T36" fmla="*/ 375 w 452"/>
                <a:gd name="T37" fmla="*/ 22 h 367"/>
                <a:gd name="T38" fmla="*/ 363 w 452"/>
                <a:gd name="T39" fmla="*/ 30 h 367"/>
                <a:gd name="T40" fmla="*/ 282 w 452"/>
                <a:gd name="T41" fmla="*/ 23 h 367"/>
                <a:gd name="T42" fmla="*/ 236 w 452"/>
                <a:gd name="T43" fmla="*/ 39 h 367"/>
                <a:gd name="T44" fmla="*/ 204 w 452"/>
                <a:gd name="T45" fmla="*/ 22 h 367"/>
                <a:gd name="T46" fmla="*/ 154 w 452"/>
                <a:gd name="T47" fmla="*/ 27 h 367"/>
                <a:gd name="T48" fmla="*/ 97 w 452"/>
                <a:gd name="T49" fmla="*/ 5 h 367"/>
                <a:gd name="T50" fmla="*/ 53 w 452"/>
                <a:gd name="T51" fmla="*/ 34 h 367"/>
                <a:gd name="T52" fmla="*/ 36 w 452"/>
                <a:gd name="T53" fmla="*/ 83 h 367"/>
                <a:gd name="T54" fmla="*/ 39 w 452"/>
                <a:gd name="T55" fmla="*/ 118 h 367"/>
                <a:gd name="T56" fmla="*/ 36 w 452"/>
                <a:gd name="T57" fmla="*/ 133 h 367"/>
                <a:gd name="T58" fmla="*/ 25 w 452"/>
                <a:gd name="T59" fmla="*/ 156 h 367"/>
                <a:gd name="T60" fmla="*/ 17 w 452"/>
                <a:gd name="T61" fmla="*/ 177 h 367"/>
                <a:gd name="T62" fmla="*/ 2 w 452"/>
                <a:gd name="T63" fmla="*/ 193 h 367"/>
                <a:gd name="T64" fmla="*/ 2 w 452"/>
                <a:gd name="T65" fmla="*/ 219 h 367"/>
                <a:gd name="T66" fmla="*/ 3 w 452"/>
                <a:gd name="T67" fmla="*/ 246 h 367"/>
                <a:gd name="T68" fmla="*/ 2 w 452"/>
                <a:gd name="T69" fmla="*/ 271 h 367"/>
                <a:gd name="T70" fmla="*/ 26 w 452"/>
                <a:gd name="T71" fmla="*/ 285 h 367"/>
                <a:gd name="T72" fmla="*/ 41 w 452"/>
                <a:gd name="T73" fmla="*/ 277 h 367"/>
                <a:gd name="T74" fmla="*/ 27 w 452"/>
                <a:gd name="T75" fmla="*/ 284 h 367"/>
                <a:gd name="T76" fmla="*/ 83 w 452"/>
                <a:gd name="T77" fmla="*/ 300 h 367"/>
                <a:gd name="T78" fmla="*/ 90 w 452"/>
                <a:gd name="T79" fmla="*/ 313 h 367"/>
                <a:gd name="T80" fmla="*/ 102 w 452"/>
                <a:gd name="T81" fmla="*/ 316 h 367"/>
                <a:gd name="T82" fmla="*/ 94 w 452"/>
                <a:gd name="T83" fmla="*/ 318 h 367"/>
                <a:gd name="T84" fmla="*/ 111 w 452"/>
                <a:gd name="T85" fmla="*/ 319 h 367"/>
                <a:gd name="T86" fmla="*/ 104 w 452"/>
                <a:gd name="T87" fmla="*/ 326 h 367"/>
                <a:gd name="T88" fmla="*/ 104 w 452"/>
                <a:gd name="T89" fmla="*/ 334 h 367"/>
                <a:gd name="T90" fmla="*/ 110 w 452"/>
                <a:gd name="T91" fmla="*/ 352 h 367"/>
                <a:gd name="T92" fmla="*/ 125 w 452"/>
                <a:gd name="T93" fmla="*/ 363 h 367"/>
                <a:gd name="T94" fmla="*/ 128 w 452"/>
                <a:gd name="T95" fmla="*/ 366 h 367"/>
                <a:gd name="T96" fmla="*/ 134 w 452"/>
                <a:gd name="T97" fmla="*/ 361 h 367"/>
                <a:gd name="T98" fmla="*/ 146 w 452"/>
                <a:gd name="T99" fmla="*/ 359 h 367"/>
                <a:gd name="T100" fmla="*/ 150 w 452"/>
                <a:gd name="T101" fmla="*/ 357 h 367"/>
                <a:gd name="T102" fmla="*/ 155 w 452"/>
                <a:gd name="T103" fmla="*/ 361 h 367"/>
                <a:gd name="T104" fmla="*/ 154 w 452"/>
                <a:gd name="T105" fmla="*/ 347 h 367"/>
                <a:gd name="T106" fmla="*/ 158 w 452"/>
                <a:gd name="T107" fmla="*/ 361 h 367"/>
                <a:gd name="T108" fmla="*/ 159 w 452"/>
                <a:gd name="T109" fmla="*/ 351 h 367"/>
                <a:gd name="T110" fmla="*/ 163 w 452"/>
                <a:gd name="T111" fmla="*/ 360 h 367"/>
                <a:gd name="T112" fmla="*/ 167 w 452"/>
                <a:gd name="T113" fmla="*/ 351 h 367"/>
                <a:gd name="T114" fmla="*/ 175 w 452"/>
                <a:gd name="T115" fmla="*/ 357 h 367"/>
                <a:gd name="T116" fmla="*/ 181 w 452"/>
                <a:gd name="T117" fmla="*/ 351 h 367"/>
                <a:gd name="T118" fmla="*/ 191 w 452"/>
                <a:gd name="T119" fmla="*/ 357 h 367"/>
                <a:gd name="T120" fmla="*/ 213 w 452"/>
                <a:gd name="T121" fmla="*/ 350 h 367"/>
                <a:gd name="T122" fmla="*/ 213 w 452"/>
                <a:gd name="T123" fmla="*/ 346 h 367"/>
                <a:gd name="T124" fmla="*/ 221 w 452"/>
                <a:gd name="T125" fmla="*/ 34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2" h="367">
                  <a:moveTo>
                    <a:pt x="223" y="344"/>
                  </a:moveTo>
                  <a:lnTo>
                    <a:pt x="223" y="343"/>
                  </a:lnTo>
                  <a:lnTo>
                    <a:pt x="223" y="342"/>
                  </a:lnTo>
                  <a:lnTo>
                    <a:pt x="223" y="342"/>
                  </a:lnTo>
                  <a:lnTo>
                    <a:pt x="224" y="342"/>
                  </a:lnTo>
                  <a:lnTo>
                    <a:pt x="225" y="339"/>
                  </a:lnTo>
                  <a:lnTo>
                    <a:pt x="226" y="338"/>
                  </a:lnTo>
                  <a:lnTo>
                    <a:pt x="226" y="337"/>
                  </a:lnTo>
                  <a:lnTo>
                    <a:pt x="227" y="335"/>
                  </a:lnTo>
                  <a:lnTo>
                    <a:pt x="228" y="333"/>
                  </a:lnTo>
                  <a:lnTo>
                    <a:pt x="229" y="333"/>
                  </a:lnTo>
                  <a:lnTo>
                    <a:pt x="230" y="333"/>
                  </a:lnTo>
                  <a:lnTo>
                    <a:pt x="230" y="333"/>
                  </a:lnTo>
                  <a:lnTo>
                    <a:pt x="231" y="328"/>
                  </a:lnTo>
                  <a:lnTo>
                    <a:pt x="231" y="327"/>
                  </a:lnTo>
                  <a:lnTo>
                    <a:pt x="231" y="326"/>
                  </a:lnTo>
                  <a:lnTo>
                    <a:pt x="231" y="325"/>
                  </a:lnTo>
                  <a:lnTo>
                    <a:pt x="231" y="324"/>
                  </a:lnTo>
                  <a:lnTo>
                    <a:pt x="232" y="323"/>
                  </a:lnTo>
                  <a:lnTo>
                    <a:pt x="232" y="322"/>
                  </a:lnTo>
                  <a:lnTo>
                    <a:pt x="231" y="321"/>
                  </a:lnTo>
                  <a:lnTo>
                    <a:pt x="231" y="320"/>
                  </a:lnTo>
                  <a:lnTo>
                    <a:pt x="232" y="319"/>
                  </a:lnTo>
                  <a:lnTo>
                    <a:pt x="232" y="318"/>
                  </a:lnTo>
                  <a:lnTo>
                    <a:pt x="233" y="318"/>
                  </a:lnTo>
                  <a:lnTo>
                    <a:pt x="234" y="317"/>
                  </a:lnTo>
                  <a:lnTo>
                    <a:pt x="234" y="316"/>
                  </a:lnTo>
                  <a:lnTo>
                    <a:pt x="233" y="315"/>
                  </a:lnTo>
                  <a:lnTo>
                    <a:pt x="232" y="314"/>
                  </a:lnTo>
                  <a:lnTo>
                    <a:pt x="231" y="313"/>
                  </a:lnTo>
                  <a:lnTo>
                    <a:pt x="231" y="312"/>
                  </a:lnTo>
                  <a:lnTo>
                    <a:pt x="231" y="311"/>
                  </a:lnTo>
                  <a:lnTo>
                    <a:pt x="232" y="310"/>
                  </a:lnTo>
                  <a:lnTo>
                    <a:pt x="232" y="309"/>
                  </a:lnTo>
                  <a:lnTo>
                    <a:pt x="232" y="308"/>
                  </a:lnTo>
                  <a:lnTo>
                    <a:pt x="231" y="308"/>
                  </a:lnTo>
                  <a:lnTo>
                    <a:pt x="231" y="308"/>
                  </a:lnTo>
                  <a:lnTo>
                    <a:pt x="232" y="307"/>
                  </a:lnTo>
                  <a:lnTo>
                    <a:pt x="233" y="306"/>
                  </a:lnTo>
                  <a:lnTo>
                    <a:pt x="234" y="306"/>
                  </a:lnTo>
                  <a:lnTo>
                    <a:pt x="235" y="305"/>
                  </a:lnTo>
                  <a:lnTo>
                    <a:pt x="236" y="305"/>
                  </a:lnTo>
                  <a:lnTo>
                    <a:pt x="237" y="305"/>
                  </a:lnTo>
                  <a:lnTo>
                    <a:pt x="238" y="305"/>
                  </a:lnTo>
                  <a:lnTo>
                    <a:pt x="238" y="304"/>
                  </a:lnTo>
                  <a:lnTo>
                    <a:pt x="238" y="303"/>
                  </a:lnTo>
                  <a:lnTo>
                    <a:pt x="239" y="303"/>
                  </a:lnTo>
                  <a:lnTo>
                    <a:pt x="239" y="302"/>
                  </a:lnTo>
                  <a:lnTo>
                    <a:pt x="240" y="301"/>
                  </a:lnTo>
                  <a:lnTo>
                    <a:pt x="242" y="298"/>
                  </a:lnTo>
                  <a:lnTo>
                    <a:pt x="248" y="293"/>
                  </a:lnTo>
                  <a:lnTo>
                    <a:pt x="248" y="291"/>
                  </a:lnTo>
                  <a:lnTo>
                    <a:pt x="249" y="290"/>
                  </a:lnTo>
                  <a:lnTo>
                    <a:pt x="250" y="289"/>
                  </a:lnTo>
                  <a:lnTo>
                    <a:pt x="251" y="289"/>
                  </a:lnTo>
                  <a:lnTo>
                    <a:pt x="252" y="289"/>
                  </a:lnTo>
                  <a:lnTo>
                    <a:pt x="254" y="288"/>
                  </a:lnTo>
                  <a:lnTo>
                    <a:pt x="255" y="286"/>
                  </a:lnTo>
                  <a:lnTo>
                    <a:pt x="256" y="285"/>
                  </a:lnTo>
                  <a:lnTo>
                    <a:pt x="257" y="285"/>
                  </a:lnTo>
                  <a:lnTo>
                    <a:pt x="257" y="285"/>
                  </a:lnTo>
                  <a:lnTo>
                    <a:pt x="258" y="284"/>
                  </a:lnTo>
                  <a:lnTo>
                    <a:pt x="259" y="284"/>
                  </a:lnTo>
                  <a:lnTo>
                    <a:pt x="260" y="282"/>
                  </a:lnTo>
                  <a:lnTo>
                    <a:pt x="261" y="282"/>
                  </a:lnTo>
                  <a:lnTo>
                    <a:pt x="262" y="282"/>
                  </a:lnTo>
                  <a:lnTo>
                    <a:pt x="263" y="282"/>
                  </a:lnTo>
                  <a:lnTo>
                    <a:pt x="264" y="281"/>
                  </a:lnTo>
                  <a:lnTo>
                    <a:pt x="266" y="272"/>
                  </a:lnTo>
                  <a:lnTo>
                    <a:pt x="267" y="271"/>
                  </a:lnTo>
                  <a:lnTo>
                    <a:pt x="268" y="271"/>
                  </a:lnTo>
                  <a:lnTo>
                    <a:pt x="269" y="271"/>
                  </a:lnTo>
                  <a:lnTo>
                    <a:pt x="270" y="271"/>
                  </a:lnTo>
                  <a:lnTo>
                    <a:pt x="280" y="264"/>
                  </a:lnTo>
                  <a:lnTo>
                    <a:pt x="281" y="263"/>
                  </a:lnTo>
                  <a:lnTo>
                    <a:pt x="282" y="263"/>
                  </a:lnTo>
                  <a:lnTo>
                    <a:pt x="282" y="264"/>
                  </a:lnTo>
                  <a:lnTo>
                    <a:pt x="282" y="265"/>
                  </a:lnTo>
                  <a:lnTo>
                    <a:pt x="282" y="266"/>
                  </a:lnTo>
                  <a:lnTo>
                    <a:pt x="283" y="267"/>
                  </a:lnTo>
                  <a:lnTo>
                    <a:pt x="283" y="267"/>
                  </a:lnTo>
                  <a:lnTo>
                    <a:pt x="294" y="267"/>
                  </a:lnTo>
                  <a:lnTo>
                    <a:pt x="294" y="266"/>
                  </a:lnTo>
                  <a:lnTo>
                    <a:pt x="294" y="265"/>
                  </a:lnTo>
                  <a:lnTo>
                    <a:pt x="295" y="265"/>
                  </a:lnTo>
                  <a:lnTo>
                    <a:pt x="296" y="265"/>
                  </a:lnTo>
                  <a:lnTo>
                    <a:pt x="296" y="262"/>
                  </a:lnTo>
                  <a:lnTo>
                    <a:pt x="296" y="261"/>
                  </a:lnTo>
                  <a:lnTo>
                    <a:pt x="297" y="259"/>
                  </a:lnTo>
                  <a:lnTo>
                    <a:pt x="297" y="258"/>
                  </a:lnTo>
                  <a:lnTo>
                    <a:pt x="298" y="259"/>
                  </a:lnTo>
                  <a:lnTo>
                    <a:pt x="298" y="261"/>
                  </a:lnTo>
                  <a:lnTo>
                    <a:pt x="299" y="262"/>
                  </a:lnTo>
                  <a:lnTo>
                    <a:pt x="299" y="262"/>
                  </a:lnTo>
                  <a:lnTo>
                    <a:pt x="302" y="264"/>
                  </a:lnTo>
                  <a:lnTo>
                    <a:pt x="305" y="265"/>
                  </a:lnTo>
                  <a:lnTo>
                    <a:pt x="306" y="265"/>
                  </a:lnTo>
                  <a:lnTo>
                    <a:pt x="307" y="266"/>
                  </a:lnTo>
                  <a:lnTo>
                    <a:pt x="308" y="268"/>
                  </a:lnTo>
                  <a:lnTo>
                    <a:pt x="308" y="270"/>
                  </a:lnTo>
                  <a:lnTo>
                    <a:pt x="309" y="271"/>
                  </a:lnTo>
                  <a:lnTo>
                    <a:pt x="313" y="272"/>
                  </a:lnTo>
                  <a:lnTo>
                    <a:pt x="314" y="273"/>
                  </a:lnTo>
                  <a:lnTo>
                    <a:pt x="315" y="274"/>
                  </a:lnTo>
                  <a:lnTo>
                    <a:pt x="315" y="276"/>
                  </a:lnTo>
                  <a:lnTo>
                    <a:pt x="315" y="278"/>
                  </a:lnTo>
                  <a:lnTo>
                    <a:pt x="315" y="279"/>
                  </a:lnTo>
                  <a:lnTo>
                    <a:pt x="316" y="282"/>
                  </a:lnTo>
                  <a:lnTo>
                    <a:pt x="316" y="284"/>
                  </a:lnTo>
                  <a:lnTo>
                    <a:pt x="317" y="285"/>
                  </a:lnTo>
                  <a:lnTo>
                    <a:pt x="318" y="285"/>
                  </a:lnTo>
                  <a:lnTo>
                    <a:pt x="321" y="285"/>
                  </a:lnTo>
                  <a:lnTo>
                    <a:pt x="322" y="284"/>
                  </a:lnTo>
                  <a:lnTo>
                    <a:pt x="323" y="285"/>
                  </a:lnTo>
                  <a:lnTo>
                    <a:pt x="324" y="284"/>
                  </a:lnTo>
                  <a:lnTo>
                    <a:pt x="325" y="284"/>
                  </a:lnTo>
                  <a:lnTo>
                    <a:pt x="325" y="284"/>
                  </a:lnTo>
                  <a:lnTo>
                    <a:pt x="326" y="284"/>
                  </a:lnTo>
                  <a:lnTo>
                    <a:pt x="326" y="284"/>
                  </a:lnTo>
                  <a:lnTo>
                    <a:pt x="327" y="283"/>
                  </a:lnTo>
                  <a:lnTo>
                    <a:pt x="327" y="282"/>
                  </a:lnTo>
                  <a:lnTo>
                    <a:pt x="327" y="281"/>
                  </a:lnTo>
                  <a:lnTo>
                    <a:pt x="328" y="280"/>
                  </a:lnTo>
                  <a:lnTo>
                    <a:pt x="329" y="279"/>
                  </a:lnTo>
                  <a:lnTo>
                    <a:pt x="331" y="278"/>
                  </a:lnTo>
                  <a:lnTo>
                    <a:pt x="332" y="278"/>
                  </a:lnTo>
                  <a:lnTo>
                    <a:pt x="333" y="276"/>
                  </a:lnTo>
                  <a:lnTo>
                    <a:pt x="333" y="274"/>
                  </a:lnTo>
                  <a:lnTo>
                    <a:pt x="334" y="273"/>
                  </a:lnTo>
                  <a:lnTo>
                    <a:pt x="334" y="272"/>
                  </a:lnTo>
                  <a:lnTo>
                    <a:pt x="334" y="271"/>
                  </a:lnTo>
                  <a:lnTo>
                    <a:pt x="333" y="270"/>
                  </a:lnTo>
                  <a:lnTo>
                    <a:pt x="333" y="269"/>
                  </a:lnTo>
                  <a:lnTo>
                    <a:pt x="333" y="268"/>
                  </a:lnTo>
                  <a:lnTo>
                    <a:pt x="333" y="267"/>
                  </a:lnTo>
                  <a:lnTo>
                    <a:pt x="336" y="265"/>
                  </a:lnTo>
                  <a:lnTo>
                    <a:pt x="339" y="265"/>
                  </a:lnTo>
                  <a:lnTo>
                    <a:pt x="339" y="264"/>
                  </a:lnTo>
                  <a:lnTo>
                    <a:pt x="340" y="264"/>
                  </a:lnTo>
                  <a:lnTo>
                    <a:pt x="341" y="264"/>
                  </a:lnTo>
                  <a:lnTo>
                    <a:pt x="342" y="263"/>
                  </a:lnTo>
                  <a:lnTo>
                    <a:pt x="342" y="262"/>
                  </a:lnTo>
                  <a:lnTo>
                    <a:pt x="343" y="260"/>
                  </a:lnTo>
                  <a:lnTo>
                    <a:pt x="344" y="260"/>
                  </a:lnTo>
                  <a:lnTo>
                    <a:pt x="345" y="260"/>
                  </a:lnTo>
                  <a:lnTo>
                    <a:pt x="346" y="260"/>
                  </a:lnTo>
                  <a:lnTo>
                    <a:pt x="346" y="259"/>
                  </a:lnTo>
                  <a:lnTo>
                    <a:pt x="346" y="258"/>
                  </a:lnTo>
                  <a:lnTo>
                    <a:pt x="344" y="257"/>
                  </a:lnTo>
                  <a:lnTo>
                    <a:pt x="342" y="254"/>
                  </a:lnTo>
                  <a:lnTo>
                    <a:pt x="342" y="253"/>
                  </a:lnTo>
                  <a:lnTo>
                    <a:pt x="341" y="253"/>
                  </a:lnTo>
                  <a:lnTo>
                    <a:pt x="342" y="252"/>
                  </a:lnTo>
                  <a:lnTo>
                    <a:pt x="342" y="251"/>
                  </a:lnTo>
                  <a:lnTo>
                    <a:pt x="345" y="248"/>
                  </a:lnTo>
                  <a:lnTo>
                    <a:pt x="347" y="246"/>
                  </a:lnTo>
                  <a:lnTo>
                    <a:pt x="349" y="243"/>
                  </a:lnTo>
                  <a:lnTo>
                    <a:pt x="350" y="242"/>
                  </a:lnTo>
                  <a:lnTo>
                    <a:pt x="350" y="242"/>
                  </a:lnTo>
                  <a:lnTo>
                    <a:pt x="351" y="241"/>
                  </a:lnTo>
                  <a:lnTo>
                    <a:pt x="351" y="240"/>
                  </a:lnTo>
                  <a:lnTo>
                    <a:pt x="350" y="239"/>
                  </a:lnTo>
                  <a:lnTo>
                    <a:pt x="350" y="238"/>
                  </a:lnTo>
                  <a:lnTo>
                    <a:pt x="350" y="237"/>
                  </a:lnTo>
                  <a:lnTo>
                    <a:pt x="350" y="236"/>
                  </a:lnTo>
                  <a:lnTo>
                    <a:pt x="352" y="233"/>
                  </a:lnTo>
                  <a:lnTo>
                    <a:pt x="356" y="228"/>
                  </a:lnTo>
                  <a:lnTo>
                    <a:pt x="358" y="226"/>
                  </a:lnTo>
                  <a:lnTo>
                    <a:pt x="358" y="225"/>
                  </a:lnTo>
                  <a:lnTo>
                    <a:pt x="358" y="224"/>
                  </a:lnTo>
                  <a:lnTo>
                    <a:pt x="358" y="222"/>
                  </a:lnTo>
                  <a:lnTo>
                    <a:pt x="358" y="222"/>
                  </a:lnTo>
                  <a:lnTo>
                    <a:pt x="358" y="221"/>
                  </a:lnTo>
                  <a:lnTo>
                    <a:pt x="359" y="219"/>
                  </a:lnTo>
                  <a:lnTo>
                    <a:pt x="359" y="218"/>
                  </a:lnTo>
                  <a:lnTo>
                    <a:pt x="359" y="217"/>
                  </a:lnTo>
                  <a:lnTo>
                    <a:pt x="359" y="214"/>
                  </a:lnTo>
                  <a:lnTo>
                    <a:pt x="359" y="212"/>
                  </a:lnTo>
                  <a:lnTo>
                    <a:pt x="359" y="210"/>
                  </a:lnTo>
                  <a:lnTo>
                    <a:pt x="360" y="209"/>
                  </a:lnTo>
                  <a:lnTo>
                    <a:pt x="361" y="208"/>
                  </a:lnTo>
                  <a:lnTo>
                    <a:pt x="362" y="209"/>
                  </a:lnTo>
                  <a:lnTo>
                    <a:pt x="363" y="209"/>
                  </a:lnTo>
                  <a:lnTo>
                    <a:pt x="364" y="208"/>
                  </a:lnTo>
                  <a:lnTo>
                    <a:pt x="364" y="207"/>
                  </a:lnTo>
                  <a:lnTo>
                    <a:pt x="365" y="207"/>
                  </a:lnTo>
                  <a:lnTo>
                    <a:pt x="366" y="206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365" y="202"/>
                  </a:lnTo>
                  <a:lnTo>
                    <a:pt x="365" y="201"/>
                  </a:lnTo>
                  <a:lnTo>
                    <a:pt x="366" y="202"/>
                  </a:lnTo>
                  <a:lnTo>
                    <a:pt x="367" y="202"/>
                  </a:lnTo>
                  <a:lnTo>
                    <a:pt x="367" y="202"/>
                  </a:lnTo>
                  <a:lnTo>
                    <a:pt x="367" y="201"/>
                  </a:lnTo>
                  <a:lnTo>
                    <a:pt x="368" y="201"/>
                  </a:lnTo>
                  <a:lnTo>
                    <a:pt x="369" y="201"/>
                  </a:lnTo>
                  <a:lnTo>
                    <a:pt x="370" y="202"/>
                  </a:lnTo>
                  <a:lnTo>
                    <a:pt x="371" y="202"/>
                  </a:lnTo>
                  <a:lnTo>
                    <a:pt x="376" y="200"/>
                  </a:lnTo>
                  <a:lnTo>
                    <a:pt x="376" y="199"/>
                  </a:lnTo>
                  <a:lnTo>
                    <a:pt x="376" y="198"/>
                  </a:lnTo>
                  <a:lnTo>
                    <a:pt x="376" y="197"/>
                  </a:lnTo>
                  <a:lnTo>
                    <a:pt x="377" y="197"/>
                  </a:lnTo>
                  <a:lnTo>
                    <a:pt x="378" y="197"/>
                  </a:lnTo>
                  <a:lnTo>
                    <a:pt x="379" y="197"/>
                  </a:lnTo>
                  <a:lnTo>
                    <a:pt x="380" y="197"/>
                  </a:lnTo>
                  <a:lnTo>
                    <a:pt x="380" y="195"/>
                  </a:lnTo>
                  <a:lnTo>
                    <a:pt x="381" y="194"/>
                  </a:lnTo>
                  <a:lnTo>
                    <a:pt x="382" y="186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3" y="181"/>
                  </a:lnTo>
                  <a:lnTo>
                    <a:pt x="384" y="179"/>
                  </a:lnTo>
                  <a:lnTo>
                    <a:pt x="384" y="178"/>
                  </a:lnTo>
                  <a:lnTo>
                    <a:pt x="384" y="177"/>
                  </a:lnTo>
                  <a:lnTo>
                    <a:pt x="384" y="176"/>
                  </a:lnTo>
                  <a:lnTo>
                    <a:pt x="384" y="174"/>
                  </a:lnTo>
                  <a:lnTo>
                    <a:pt x="384" y="173"/>
                  </a:lnTo>
                  <a:lnTo>
                    <a:pt x="383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1"/>
                  </a:lnTo>
                  <a:lnTo>
                    <a:pt x="387" y="170"/>
                  </a:lnTo>
                  <a:lnTo>
                    <a:pt x="388" y="169"/>
                  </a:lnTo>
                  <a:lnTo>
                    <a:pt x="391" y="168"/>
                  </a:lnTo>
                  <a:lnTo>
                    <a:pt x="393" y="167"/>
                  </a:lnTo>
                  <a:lnTo>
                    <a:pt x="395" y="166"/>
                  </a:lnTo>
                  <a:lnTo>
                    <a:pt x="396" y="163"/>
                  </a:lnTo>
                  <a:lnTo>
                    <a:pt x="396" y="161"/>
                  </a:lnTo>
                  <a:lnTo>
                    <a:pt x="397" y="158"/>
                  </a:lnTo>
                  <a:lnTo>
                    <a:pt x="397" y="157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8" y="155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3"/>
                  </a:lnTo>
                  <a:lnTo>
                    <a:pt x="397" y="151"/>
                  </a:lnTo>
                  <a:lnTo>
                    <a:pt x="397" y="150"/>
                  </a:lnTo>
                  <a:lnTo>
                    <a:pt x="397" y="149"/>
                  </a:lnTo>
                  <a:lnTo>
                    <a:pt x="397" y="148"/>
                  </a:lnTo>
                  <a:lnTo>
                    <a:pt x="397" y="147"/>
                  </a:lnTo>
                  <a:lnTo>
                    <a:pt x="397" y="146"/>
                  </a:lnTo>
                  <a:lnTo>
                    <a:pt x="399" y="146"/>
                  </a:lnTo>
                  <a:lnTo>
                    <a:pt x="401" y="145"/>
                  </a:lnTo>
                  <a:lnTo>
                    <a:pt x="402" y="145"/>
                  </a:lnTo>
                  <a:lnTo>
                    <a:pt x="403" y="144"/>
                  </a:lnTo>
                  <a:lnTo>
                    <a:pt x="404" y="144"/>
                  </a:lnTo>
                  <a:lnTo>
                    <a:pt x="405" y="143"/>
                  </a:lnTo>
                  <a:lnTo>
                    <a:pt x="405" y="141"/>
                  </a:lnTo>
                  <a:lnTo>
                    <a:pt x="405" y="140"/>
                  </a:lnTo>
                  <a:lnTo>
                    <a:pt x="405" y="139"/>
                  </a:lnTo>
                  <a:lnTo>
                    <a:pt x="406" y="137"/>
                  </a:lnTo>
                  <a:lnTo>
                    <a:pt x="407" y="130"/>
                  </a:lnTo>
                  <a:lnTo>
                    <a:pt x="409" y="125"/>
                  </a:lnTo>
                  <a:lnTo>
                    <a:pt x="410" y="122"/>
                  </a:lnTo>
                  <a:lnTo>
                    <a:pt x="416" y="113"/>
                  </a:lnTo>
                  <a:lnTo>
                    <a:pt x="417" y="112"/>
                  </a:lnTo>
                  <a:lnTo>
                    <a:pt x="416" y="111"/>
                  </a:lnTo>
                  <a:lnTo>
                    <a:pt x="417" y="110"/>
                  </a:lnTo>
                  <a:lnTo>
                    <a:pt x="418" y="109"/>
                  </a:lnTo>
                  <a:lnTo>
                    <a:pt x="418" y="108"/>
                  </a:lnTo>
                  <a:lnTo>
                    <a:pt x="419" y="107"/>
                  </a:lnTo>
                  <a:lnTo>
                    <a:pt x="420" y="106"/>
                  </a:lnTo>
                  <a:lnTo>
                    <a:pt x="421" y="104"/>
                  </a:lnTo>
                  <a:lnTo>
                    <a:pt x="422" y="103"/>
                  </a:lnTo>
                  <a:lnTo>
                    <a:pt x="424" y="101"/>
                  </a:lnTo>
                  <a:lnTo>
                    <a:pt x="426" y="100"/>
                  </a:lnTo>
                  <a:lnTo>
                    <a:pt x="427" y="100"/>
                  </a:lnTo>
                  <a:lnTo>
                    <a:pt x="428" y="100"/>
                  </a:lnTo>
                  <a:lnTo>
                    <a:pt x="431" y="102"/>
                  </a:lnTo>
                  <a:lnTo>
                    <a:pt x="432" y="102"/>
                  </a:lnTo>
                  <a:lnTo>
                    <a:pt x="433" y="101"/>
                  </a:lnTo>
                  <a:lnTo>
                    <a:pt x="434" y="100"/>
                  </a:lnTo>
                  <a:lnTo>
                    <a:pt x="434" y="99"/>
                  </a:lnTo>
                  <a:lnTo>
                    <a:pt x="435" y="99"/>
                  </a:lnTo>
                  <a:lnTo>
                    <a:pt x="435" y="99"/>
                  </a:lnTo>
                  <a:lnTo>
                    <a:pt x="436" y="99"/>
                  </a:lnTo>
                  <a:lnTo>
                    <a:pt x="439" y="95"/>
                  </a:lnTo>
                  <a:lnTo>
                    <a:pt x="440" y="95"/>
                  </a:lnTo>
                  <a:lnTo>
                    <a:pt x="443" y="94"/>
                  </a:lnTo>
                  <a:lnTo>
                    <a:pt x="444" y="94"/>
                  </a:lnTo>
                  <a:lnTo>
                    <a:pt x="444" y="93"/>
                  </a:lnTo>
                  <a:lnTo>
                    <a:pt x="445" y="92"/>
                  </a:lnTo>
                  <a:lnTo>
                    <a:pt x="448" y="92"/>
                  </a:lnTo>
                  <a:lnTo>
                    <a:pt x="449" y="91"/>
                  </a:lnTo>
                  <a:lnTo>
                    <a:pt x="449" y="90"/>
                  </a:lnTo>
                  <a:lnTo>
                    <a:pt x="450" y="89"/>
                  </a:lnTo>
                  <a:lnTo>
                    <a:pt x="450" y="88"/>
                  </a:lnTo>
                  <a:lnTo>
                    <a:pt x="450" y="87"/>
                  </a:lnTo>
                  <a:lnTo>
                    <a:pt x="450" y="86"/>
                  </a:lnTo>
                  <a:lnTo>
                    <a:pt x="449" y="86"/>
                  </a:lnTo>
                  <a:lnTo>
                    <a:pt x="448" y="85"/>
                  </a:lnTo>
                  <a:lnTo>
                    <a:pt x="447" y="84"/>
                  </a:lnTo>
                  <a:lnTo>
                    <a:pt x="446" y="84"/>
                  </a:lnTo>
                  <a:lnTo>
                    <a:pt x="446" y="83"/>
                  </a:lnTo>
                  <a:lnTo>
                    <a:pt x="448" y="81"/>
                  </a:lnTo>
                  <a:lnTo>
                    <a:pt x="448" y="80"/>
                  </a:lnTo>
                  <a:lnTo>
                    <a:pt x="449" y="77"/>
                  </a:lnTo>
                  <a:lnTo>
                    <a:pt x="450" y="75"/>
                  </a:lnTo>
                  <a:lnTo>
                    <a:pt x="450" y="74"/>
                  </a:lnTo>
                  <a:lnTo>
                    <a:pt x="450" y="73"/>
                  </a:lnTo>
                  <a:lnTo>
                    <a:pt x="449" y="71"/>
                  </a:lnTo>
                  <a:lnTo>
                    <a:pt x="449" y="70"/>
                  </a:lnTo>
                  <a:lnTo>
                    <a:pt x="450" y="70"/>
                  </a:lnTo>
                  <a:lnTo>
                    <a:pt x="449" y="70"/>
                  </a:lnTo>
                  <a:lnTo>
                    <a:pt x="450" y="68"/>
                  </a:lnTo>
                  <a:lnTo>
                    <a:pt x="450" y="67"/>
                  </a:lnTo>
                  <a:lnTo>
                    <a:pt x="451" y="67"/>
                  </a:lnTo>
                  <a:lnTo>
                    <a:pt x="452" y="66"/>
                  </a:lnTo>
                  <a:lnTo>
                    <a:pt x="452" y="65"/>
                  </a:lnTo>
                  <a:lnTo>
                    <a:pt x="451" y="65"/>
                  </a:lnTo>
                  <a:lnTo>
                    <a:pt x="450" y="65"/>
                  </a:lnTo>
                  <a:lnTo>
                    <a:pt x="449" y="65"/>
                  </a:lnTo>
                  <a:lnTo>
                    <a:pt x="449" y="64"/>
                  </a:lnTo>
                  <a:lnTo>
                    <a:pt x="448" y="64"/>
                  </a:lnTo>
                  <a:lnTo>
                    <a:pt x="447" y="63"/>
                  </a:lnTo>
                  <a:lnTo>
                    <a:pt x="446" y="63"/>
                  </a:lnTo>
                  <a:lnTo>
                    <a:pt x="447" y="62"/>
                  </a:lnTo>
                  <a:lnTo>
                    <a:pt x="446" y="62"/>
                  </a:lnTo>
                  <a:lnTo>
                    <a:pt x="445" y="61"/>
                  </a:lnTo>
                  <a:lnTo>
                    <a:pt x="445" y="60"/>
                  </a:lnTo>
                  <a:lnTo>
                    <a:pt x="445" y="60"/>
                  </a:lnTo>
                  <a:lnTo>
                    <a:pt x="444" y="59"/>
                  </a:lnTo>
                  <a:lnTo>
                    <a:pt x="442" y="59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33" y="57"/>
                  </a:lnTo>
                  <a:lnTo>
                    <a:pt x="433" y="55"/>
                  </a:lnTo>
                  <a:lnTo>
                    <a:pt x="433" y="54"/>
                  </a:lnTo>
                  <a:lnTo>
                    <a:pt x="433" y="53"/>
                  </a:lnTo>
                  <a:lnTo>
                    <a:pt x="433" y="51"/>
                  </a:lnTo>
                  <a:lnTo>
                    <a:pt x="431" y="41"/>
                  </a:lnTo>
                  <a:lnTo>
                    <a:pt x="428" y="30"/>
                  </a:lnTo>
                  <a:lnTo>
                    <a:pt x="419" y="18"/>
                  </a:lnTo>
                  <a:lnTo>
                    <a:pt x="411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1" y="6"/>
                  </a:lnTo>
                  <a:lnTo>
                    <a:pt x="401" y="7"/>
                  </a:lnTo>
                  <a:lnTo>
                    <a:pt x="400" y="7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398" y="10"/>
                  </a:lnTo>
                  <a:lnTo>
                    <a:pt x="397" y="10"/>
                  </a:lnTo>
                  <a:lnTo>
                    <a:pt x="397" y="11"/>
                  </a:lnTo>
                  <a:lnTo>
                    <a:pt x="396" y="12"/>
                  </a:lnTo>
                  <a:lnTo>
                    <a:pt x="395" y="12"/>
                  </a:lnTo>
                  <a:lnTo>
                    <a:pt x="394" y="12"/>
                  </a:lnTo>
                  <a:lnTo>
                    <a:pt x="393" y="13"/>
                  </a:lnTo>
                  <a:lnTo>
                    <a:pt x="393" y="12"/>
                  </a:lnTo>
                  <a:lnTo>
                    <a:pt x="393" y="13"/>
                  </a:lnTo>
                  <a:lnTo>
                    <a:pt x="393" y="12"/>
                  </a:lnTo>
                  <a:lnTo>
                    <a:pt x="392" y="13"/>
                  </a:lnTo>
                  <a:lnTo>
                    <a:pt x="391" y="13"/>
                  </a:lnTo>
                  <a:lnTo>
                    <a:pt x="391" y="12"/>
                  </a:lnTo>
                  <a:lnTo>
                    <a:pt x="391" y="12"/>
                  </a:lnTo>
                  <a:lnTo>
                    <a:pt x="390" y="12"/>
                  </a:lnTo>
                  <a:lnTo>
                    <a:pt x="386" y="14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5"/>
                  </a:lnTo>
                  <a:lnTo>
                    <a:pt x="383" y="15"/>
                  </a:lnTo>
                  <a:lnTo>
                    <a:pt x="384" y="16"/>
                  </a:lnTo>
                  <a:lnTo>
                    <a:pt x="383" y="16"/>
                  </a:lnTo>
                  <a:lnTo>
                    <a:pt x="382" y="18"/>
                  </a:lnTo>
                  <a:lnTo>
                    <a:pt x="381" y="18"/>
                  </a:lnTo>
                  <a:lnTo>
                    <a:pt x="380" y="18"/>
                  </a:lnTo>
                  <a:lnTo>
                    <a:pt x="381" y="18"/>
                  </a:lnTo>
                  <a:lnTo>
                    <a:pt x="381" y="19"/>
                  </a:lnTo>
                  <a:lnTo>
                    <a:pt x="380" y="19"/>
                  </a:lnTo>
                  <a:lnTo>
                    <a:pt x="380" y="18"/>
                  </a:lnTo>
                  <a:lnTo>
                    <a:pt x="379" y="19"/>
                  </a:lnTo>
                  <a:lnTo>
                    <a:pt x="378" y="20"/>
                  </a:lnTo>
                  <a:lnTo>
                    <a:pt x="377" y="21"/>
                  </a:lnTo>
                  <a:lnTo>
                    <a:pt x="376" y="21"/>
                  </a:lnTo>
                  <a:lnTo>
                    <a:pt x="376" y="22"/>
                  </a:lnTo>
                  <a:lnTo>
                    <a:pt x="376" y="23"/>
                  </a:lnTo>
                  <a:lnTo>
                    <a:pt x="375" y="22"/>
                  </a:lnTo>
                  <a:lnTo>
                    <a:pt x="374" y="21"/>
                  </a:lnTo>
                  <a:lnTo>
                    <a:pt x="374" y="22"/>
                  </a:lnTo>
                  <a:lnTo>
                    <a:pt x="374" y="23"/>
                  </a:lnTo>
                  <a:lnTo>
                    <a:pt x="373" y="23"/>
                  </a:lnTo>
                  <a:lnTo>
                    <a:pt x="371" y="25"/>
                  </a:lnTo>
                  <a:lnTo>
                    <a:pt x="371" y="26"/>
                  </a:lnTo>
                  <a:lnTo>
                    <a:pt x="370" y="26"/>
                  </a:lnTo>
                  <a:lnTo>
                    <a:pt x="371" y="26"/>
                  </a:lnTo>
                  <a:lnTo>
                    <a:pt x="371" y="27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27"/>
                  </a:lnTo>
                  <a:lnTo>
                    <a:pt x="369" y="30"/>
                  </a:lnTo>
                  <a:lnTo>
                    <a:pt x="368" y="31"/>
                  </a:lnTo>
                  <a:lnTo>
                    <a:pt x="368" y="30"/>
                  </a:lnTo>
                  <a:lnTo>
                    <a:pt x="367" y="30"/>
                  </a:lnTo>
                  <a:lnTo>
                    <a:pt x="367" y="30"/>
                  </a:lnTo>
                  <a:lnTo>
                    <a:pt x="366" y="30"/>
                  </a:lnTo>
                  <a:lnTo>
                    <a:pt x="364" y="30"/>
                  </a:lnTo>
                  <a:lnTo>
                    <a:pt x="363" y="30"/>
                  </a:lnTo>
                  <a:lnTo>
                    <a:pt x="362" y="29"/>
                  </a:lnTo>
                  <a:lnTo>
                    <a:pt x="361" y="29"/>
                  </a:lnTo>
                  <a:lnTo>
                    <a:pt x="361" y="30"/>
                  </a:lnTo>
                  <a:lnTo>
                    <a:pt x="360" y="30"/>
                  </a:lnTo>
                  <a:lnTo>
                    <a:pt x="360" y="29"/>
                  </a:lnTo>
                  <a:lnTo>
                    <a:pt x="358" y="28"/>
                  </a:lnTo>
                  <a:lnTo>
                    <a:pt x="357" y="29"/>
                  </a:lnTo>
                  <a:lnTo>
                    <a:pt x="356" y="29"/>
                  </a:lnTo>
                  <a:lnTo>
                    <a:pt x="355" y="29"/>
                  </a:lnTo>
                  <a:lnTo>
                    <a:pt x="352" y="28"/>
                  </a:lnTo>
                  <a:lnTo>
                    <a:pt x="351" y="28"/>
                  </a:lnTo>
                  <a:lnTo>
                    <a:pt x="350" y="27"/>
                  </a:lnTo>
                  <a:lnTo>
                    <a:pt x="345" y="24"/>
                  </a:lnTo>
                  <a:lnTo>
                    <a:pt x="341" y="22"/>
                  </a:lnTo>
                  <a:lnTo>
                    <a:pt x="329" y="19"/>
                  </a:lnTo>
                  <a:lnTo>
                    <a:pt x="311" y="19"/>
                  </a:lnTo>
                  <a:lnTo>
                    <a:pt x="305" y="18"/>
                  </a:lnTo>
                  <a:lnTo>
                    <a:pt x="301" y="19"/>
                  </a:lnTo>
                  <a:lnTo>
                    <a:pt x="299" y="19"/>
                  </a:lnTo>
                  <a:lnTo>
                    <a:pt x="282" y="23"/>
                  </a:lnTo>
                  <a:lnTo>
                    <a:pt x="280" y="24"/>
                  </a:lnTo>
                  <a:lnTo>
                    <a:pt x="273" y="27"/>
                  </a:lnTo>
                  <a:lnTo>
                    <a:pt x="272" y="28"/>
                  </a:lnTo>
                  <a:lnTo>
                    <a:pt x="272" y="29"/>
                  </a:lnTo>
                  <a:lnTo>
                    <a:pt x="272" y="30"/>
                  </a:lnTo>
                  <a:lnTo>
                    <a:pt x="271" y="30"/>
                  </a:lnTo>
                  <a:lnTo>
                    <a:pt x="270" y="30"/>
                  </a:lnTo>
                  <a:lnTo>
                    <a:pt x="270" y="31"/>
                  </a:lnTo>
                  <a:lnTo>
                    <a:pt x="268" y="32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1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52" y="40"/>
                  </a:lnTo>
                  <a:lnTo>
                    <a:pt x="251" y="40"/>
                  </a:lnTo>
                  <a:lnTo>
                    <a:pt x="249" y="41"/>
                  </a:lnTo>
                  <a:lnTo>
                    <a:pt x="248" y="41"/>
                  </a:lnTo>
                  <a:lnTo>
                    <a:pt x="237" y="40"/>
                  </a:lnTo>
                  <a:lnTo>
                    <a:pt x="236" y="39"/>
                  </a:lnTo>
                  <a:lnTo>
                    <a:pt x="225" y="36"/>
                  </a:lnTo>
                  <a:lnTo>
                    <a:pt x="223" y="35"/>
                  </a:lnTo>
                  <a:lnTo>
                    <a:pt x="223" y="35"/>
                  </a:lnTo>
                  <a:lnTo>
                    <a:pt x="222" y="33"/>
                  </a:lnTo>
                  <a:lnTo>
                    <a:pt x="222" y="32"/>
                  </a:lnTo>
                  <a:lnTo>
                    <a:pt x="220" y="31"/>
                  </a:lnTo>
                  <a:lnTo>
                    <a:pt x="219" y="30"/>
                  </a:lnTo>
                  <a:lnTo>
                    <a:pt x="218" y="30"/>
                  </a:lnTo>
                  <a:lnTo>
                    <a:pt x="217" y="30"/>
                  </a:lnTo>
                  <a:lnTo>
                    <a:pt x="216" y="30"/>
                  </a:lnTo>
                  <a:lnTo>
                    <a:pt x="215" y="30"/>
                  </a:lnTo>
                  <a:lnTo>
                    <a:pt x="211" y="27"/>
                  </a:lnTo>
                  <a:lnTo>
                    <a:pt x="210" y="26"/>
                  </a:lnTo>
                  <a:lnTo>
                    <a:pt x="210" y="26"/>
                  </a:lnTo>
                  <a:lnTo>
                    <a:pt x="209" y="26"/>
                  </a:lnTo>
                  <a:lnTo>
                    <a:pt x="208" y="26"/>
                  </a:lnTo>
                  <a:lnTo>
                    <a:pt x="207" y="25"/>
                  </a:lnTo>
                  <a:lnTo>
                    <a:pt x="206" y="24"/>
                  </a:lnTo>
                  <a:lnTo>
                    <a:pt x="205" y="23"/>
                  </a:lnTo>
                  <a:lnTo>
                    <a:pt x="204" y="22"/>
                  </a:lnTo>
                  <a:lnTo>
                    <a:pt x="203" y="22"/>
                  </a:lnTo>
                  <a:lnTo>
                    <a:pt x="194" y="20"/>
                  </a:lnTo>
                  <a:lnTo>
                    <a:pt x="192" y="20"/>
                  </a:lnTo>
                  <a:lnTo>
                    <a:pt x="191" y="21"/>
                  </a:lnTo>
                  <a:lnTo>
                    <a:pt x="177" y="28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1" y="28"/>
                  </a:lnTo>
                  <a:lnTo>
                    <a:pt x="170" y="28"/>
                  </a:lnTo>
                  <a:lnTo>
                    <a:pt x="167" y="31"/>
                  </a:lnTo>
                  <a:lnTo>
                    <a:pt x="165" y="33"/>
                  </a:lnTo>
                  <a:lnTo>
                    <a:pt x="164" y="34"/>
                  </a:lnTo>
                  <a:lnTo>
                    <a:pt x="163" y="34"/>
                  </a:lnTo>
                  <a:lnTo>
                    <a:pt x="161" y="34"/>
                  </a:lnTo>
                  <a:lnTo>
                    <a:pt x="160" y="34"/>
                  </a:lnTo>
                  <a:lnTo>
                    <a:pt x="158" y="33"/>
                  </a:lnTo>
                  <a:lnTo>
                    <a:pt x="157" y="32"/>
                  </a:lnTo>
                  <a:lnTo>
                    <a:pt x="155" y="31"/>
                  </a:lnTo>
                  <a:lnTo>
                    <a:pt x="154" y="28"/>
                  </a:lnTo>
                  <a:lnTo>
                    <a:pt x="154" y="27"/>
                  </a:lnTo>
                  <a:lnTo>
                    <a:pt x="150" y="21"/>
                  </a:lnTo>
                  <a:lnTo>
                    <a:pt x="144" y="14"/>
                  </a:lnTo>
                  <a:lnTo>
                    <a:pt x="138" y="9"/>
                  </a:lnTo>
                  <a:lnTo>
                    <a:pt x="136" y="8"/>
                  </a:lnTo>
                  <a:lnTo>
                    <a:pt x="135" y="7"/>
                  </a:lnTo>
                  <a:lnTo>
                    <a:pt x="133" y="7"/>
                  </a:lnTo>
                  <a:lnTo>
                    <a:pt x="132" y="7"/>
                  </a:lnTo>
                  <a:lnTo>
                    <a:pt x="130" y="8"/>
                  </a:lnTo>
                  <a:lnTo>
                    <a:pt x="130" y="9"/>
                  </a:lnTo>
                  <a:lnTo>
                    <a:pt x="130" y="8"/>
                  </a:lnTo>
                  <a:lnTo>
                    <a:pt x="129" y="8"/>
                  </a:lnTo>
                  <a:lnTo>
                    <a:pt x="118" y="4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1" y="1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9" y="3"/>
                  </a:lnTo>
                  <a:lnTo>
                    <a:pt x="98" y="4"/>
                  </a:lnTo>
                  <a:lnTo>
                    <a:pt x="97" y="5"/>
                  </a:lnTo>
                  <a:lnTo>
                    <a:pt x="96" y="5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7" y="6"/>
                  </a:lnTo>
                  <a:lnTo>
                    <a:pt x="85" y="5"/>
                  </a:lnTo>
                  <a:lnTo>
                    <a:pt x="84" y="5"/>
                  </a:lnTo>
                  <a:lnTo>
                    <a:pt x="83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2" y="6"/>
                  </a:lnTo>
                  <a:lnTo>
                    <a:pt x="68" y="6"/>
                  </a:lnTo>
                  <a:lnTo>
                    <a:pt x="67" y="7"/>
                  </a:lnTo>
                  <a:lnTo>
                    <a:pt x="65" y="9"/>
                  </a:lnTo>
                  <a:lnTo>
                    <a:pt x="59" y="14"/>
                  </a:lnTo>
                  <a:lnTo>
                    <a:pt x="58" y="15"/>
                  </a:lnTo>
                  <a:lnTo>
                    <a:pt x="56" y="15"/>
                  </a:lnTo>
                  <a:lnTo>
                    <a:pt x="53" y="1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34"/>
                  </a:lnTo>
                  <a:lnTo>
                    <a:pt x="46" y="43"/>
                  </a:lnTo>
                  <a:lnTo>
                    <a:pt x="44" y="45"/>
                  </a:lnTo>
                  <a:lnTo>
                    <a:pt x="36" y="52"/>
                  </a:lnTo>
                  <a:lnTo>
                    <a:pt x="36" y="61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5" y="74"/>
                  </a:lnTo>
                  <a:lnTo>
                    <a:pt x="35" y="75"/>
                  </a:lnTo>
                  <a:lnTo>
                    <a:pt x="35" y="76"/>
                  </a:lnTo>
                  <a:lnTo>
                    <a:pt x="35" y="77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6" y="79"/>
                  </a:lnTo>
                  <a:lnTo>
                    <a:pt x="36" y="80"/>
                  </a:lnTo>
                  <a:lnTo>
                    <a:pt x="36" y="81"/>
                  </a:lnTo>
                  <a:lnTo>
                    <a:pt x="36" y="82"/>
                  </a:lnTo>
                  <a:lnTo>
                    <a:pt x="36" y="83"/>
                  </a:lnTo>
                  <a:lnTo>
                    <a:pt x="34" y="84"/>
                  </a:lnTo>
                  <a:lnTo>
                    <a:pt x="33" y="85"/>
                  </a:lnTo>
                  <a:lnTo>
                    <a:pt x="30" y="89"/>
                  </a:lnTo>
                  <a:lnTo>
                    <a:pt x="30" y="91"/>
                  </a:lnTo>
                  <a:lnTo>
                    <a:pt x="29" y="92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36" y="105"/>
                  </a:lnTo>
                  <a:lnTo>
                    <a:pt x="37" y="106"/>
                  </a:lnTo>
                  <a:lnTo>
                    <a:pt x="38" y="106"/>
                  </a:lnTo>
                  <a:lnTo>
                    <a:pt x="39" y="106"/>
                  </a:lnTo>
                  <a:lnTo>
                    <a:pt x="38" y="108"/>
                  </a:lnTo>
                  <a:lnTo>
                    <a:pt x="38" y="109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40" y="113"/>
                  </a:lnTo>
                  <a:lnTo>
                    <a:pt x="40" y="115"/>
                  </a:lnTo>
                  <a:lnTo>
                    <a:pt x="39" y="117"/>
                  </a:lnTo>
                  <a:lnTo>
                    <a:pt x="39" y="118"/>
                  </a:lnTo>
                  <a:lnTo>
                    <a:pt x="40" y="119"/>
                  </a:lnTo>
                  <a:lnTo>
                    <a:pt x="41" y="120"/>
                  </a:lnTo>
                  <a:lnTo>
                    <a:pt x="41" y="120"/>
                  </a:lnTo>
                  <a:lnTo>
                    <a:pt x="41" y="121"/>
                  </a:lnTo>
                  <a:lnTo>
                    <a:pt x="42" y="121"/>
                  </a:lnTo>
                  <a:lnTo>
                    <a:pt x="43" y="121"/>
                  </a:lnTo>
                  <a:lnTo>
                    <a:pt x="44" y="122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4" y="126"/>
                  </a:lnTo>
                  <a:lnTo>
                    <a:pt x="44" y="127"/>
                  </a:lnTo>
                  <a:lnTo>
                    <a:pt x="42" y="129"/>
                  </a:lnTo>
                  <a:lnTo>
                    <a:pt x="42" y="130"/>
                  </a:lnTo>
                  <a:lnTo>
                    <a:pt x="42" y="132"/>
                  </a:lnTo>
                  <a:lnTo>
                    <a:pt x="42" y="133"/>
                  </a:lnTo>
                  <a:lnTo>
                    <a:pt x="41" y="134"/>
                  </a:lnTo>
                  <a:lnTo>
                    <a:pt x="40" y="134"/>
                  </a:lnTo>
                  <a:lnTo>
                    <a:pt x="37" y="132"/>
                  </a:lnTo>
                  <a:lnTo>
                    <a:pt x="36" y="132"/>
                  </a:lnTo>
                  <a:lnTo>
                    <a:pt x="36" y="133"/>
                  </a:lnTo>
                  <a:lnTo>
                    <a:pt x="36" y="134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4" y="136"/>
                  </a:lnTo>
                  <a:lnTo>
                    <a:pt x="33" y="137"/>
                  </a:lnTo>
                  <a:lnTo>
                    <a:pt x="33" y="138"/>
                  </a:lnTo>
                  <a:lnTo>
                    <a:pt x="34" y="139"/>
                  </a:lnTo>
                  <a:lnTo>
                    <a:pt x="36" y="142"/>
                  </a:lnTo>
                  <a:lnTo>
                    <a:pt x="36" y="143"/>
                  </a:lnTo>
                  <a:lnTo>
                    <a:pt x="36" y="144"/>
                  </a:lnTo>
                  <a:lnTo>
                    <a:pt x="36" y="145"/>
                  </a:lnTo>
                  <a:lnTo>
                    <a:pt x="36" y="146"/>
                  </a:lnTo>
                  <a:lnTo>
                    <a:pt x="35" y="146"/>
                  </a:lnTo>
                  <a:lnTo>
                    <a:pt x="34" y="150"/>
                  </a:lnTo>
                  <a:lnTo>
                    <a:pt x="34" y="151"/>
                  </a:lnTo>
                  <a:lnTo>
                    <a:pt x="33" y="153"/>
                  </a:lnTo>
                  <a:lnTo>
                    <a:pt x="31" y="154"/>
                  </a:lnTo>
                  <a:lnTo>
                    <a:pt x="28" y="154"/>
                  </a:lnTo>
                  <a:lnTo>
                    <a:pt x="27" y="155"/>
                  </a:lnTo>
                  <a:lnTo>
                    <a:pt x="25" y="156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7"/>
                  </a:lnTo>
                  <a:lnTo>
                    <a:pt x="24" y="158"/>
                  </a:lnTo>
                  <a:lnTo>
                    <a:pt x="25" y="160"/>
                  </a:lnTo>
                  <a:lnTo>
                    <a:pt x="25" y="161"/>
                  </a:lnTo>
                  <a:lnTo>
                    <a:pt x="25" y="162"/>
                  </a:lnTo>
                  <a:lnTo>
                    <a:pt x="23" y="163"/>
                  </a:lnTo>
                  <a:lnTo>
                    <a:pt x="22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4"/>
                  </a:lnTo>
                  <a:lnTo>
                    <a:pt x="19" y="168"/>
                  </a:lnTo>
                  <a:lnTo>
                    <a:pt x="18" y="168"/>
                  </a:lnTo>
                  <a:lnTo>
                    <a:pt x="17" y="170"/>
                  </a:lnTo>
                  <a:lnTo>
                    <a:pt x="17" y="171"/>
                  </a:lnTo>
                  <a:lnTo>
                    <a:pt x="17" y="171"/>
                  </a:lnTo>
                  <a:lnTo>
                    <a:pt x="18" y="173"/>
                  </a:lnTo>
                  <a:lnTo>
                    <a:pt x="18" y="176"/>
                  </a:lnTo>
                  <a:lnTo>
                    <a:pt x="17" y="177"/>
                  </a:lnTo>
                  <a:lnTo>
                    <a:pt x="17" y="179"/>
                  </a:lnTo>
                  <a:lnTo>
                    <a:pt x="15" y="181"/>
                  </a:lnTo>
                  <a:lnTo>
                    <a:pt x="14" y="183"/>
                  </a:lnTo>
                  <a:lnTo>
                    <a:pt x="13" y="184"/>
                  </a:lnTo>
                  <a:lnTo>
                    <a:pt x="10" y="184"/>
                  </a:lnTo>
                  <a:lnTo>
                    <a:pt x="10" y="184"/>
                  </a:lnTo>
                  <a:lnTo>
                    <a:pt x="9" y="184"/>
                  </a:lnTo>
                  <a:lnTo>
                    <a:pt x="8" y="184"/>
                  </a:lnTo>
                  <a:lnTo>
                    <a:pt x="7" y="184"/>
                  </a:lnTo>
                  <a:lnTo>
                    <a:pt x="6" y="184"/>
                  </a:lnTo>
                  <a:lnTo>
                    <a:pt x="6" y="185"/>
                  </a:lnTo>
                  <a:lnTo>
                    <a:pt x="5" y="185"/>
                  </a:lnTo>
                  <a:lnTo>
                    <a:pt x="3" y="185"/>
                  </a:lnTo>
                  <a:lnTo>
                    <a:pt x="3" y="186"/>
                  </a:lnTo>
                  <a:lnTo>
                    <a:pt x="3" y="188"/>
                  </a:lnTo>
                  <a:lnTo>
                    <a:pt x="3" y="189"/>
                  </a:lnTo>
                  <a:lnTo>
                    <a:pt x="2" y="190"/>
                  </a:lnTo>
                  <a:lnTo>
                    <a:pt x="3" y="190"/>
                  </a:lnTo>
                  <a:lnTo>
                    <a:pt x="3" y="191"/>
                  </a:lnTo>
                  <a:lnTo>
                    <a:pt x="2" y="193"/>
                  </a:lnTo>
                  <a:lnTo>
                    <a:pt x="2" y="194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2" y="196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1" y="208"/>
                  </a:lnTo>
                  <a:lnTo>
                    <a:pt x="1" y="209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1" y="212"/>
                  </a:lnTo>
                  <a:lnTo>
                    <a:pt x="1" y="213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" y="216"/>
                  </a:lnTo>
                  <a:lnTo>
                    <a:pt x="2" y="217"/>
                  </a:lnTo>
                  <a:lnTo>
                    <a:pt x="2" y="218"/>
                  </a:lnTo>
                  <a:lnTo>
                    <a:pt x="2" y="219"/>
                  </a:lnTo>
                  <a:lnTo>
                    <a:pt x="2" y="220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1" y="222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2" y="231"/>
                  </a:lnTo>
                  <a:lnTo>
                    <a:pt x="2" y="232"/>
                  </a:lnTo>
                  <a:lnTo>
                    <a:pt x="2" y="233"/>
                  </a:lnTo>
                  <a:lnTo>
                    <a:pt x="2" y="239"/>
                  </a:lnTo>
                  <a:lnTo>
                    <a:pt x="2" y="240"/>
                  </a:lnTo>
                  <a:lnTo>
                    <a:pt x="2" y="241"/>
                  </a:lnTo>
                  <a:lnTo>
                    <a:pt x="2" y="242"/>
                  </a:lnTo>
                  <a:lnTo>
                    <a:pt x="3" y="243"/>
                  </a:lnTo>
                  <a:lnTo>
                    <a:pt x="3" y="245"/>
                  </a:lnTo>
                  <a:lnTo>
                    <a:pt x="3" y="246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2" y="247"/>
                  </a:lnTo>
                  <a:lnTo>
                    <a:pt x="2" y="248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3" y="258"/>
                  </a:lnTo>
                  <a:lnTo>
                    <a:pt x="2" y="258"/>
                  </a:lnTo>
                  <a:lnTo>
                    <a:pt x="2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3" y="262"/>
                  </a:lnTo>
                  <a:lnTo>
                    <a:pt x="3" y="263"/>
                  </a:lnTo>
                  <a:lnTo>
                    <a:pt x="2" y="263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6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2" y="271"/>
                  </a:lnTo>
                  <a:lnTo>
                    <a:pt x="2" y="272"/>
                  </a:lnTo>
                  <a:lnTo>
                    <a:pt x="3" y="272"/>
                  </a:lnTo>
                  <a:lnTo>
                    <a:pt x="3" y="273"/>
                  </a:lnTo>
                  <a:lnTo>
                    <a:pt x="3" y="274"/>
                  </a:lnTo>
                  <a:lnTo>
                    <a:pt x="3" y="275"/>
                  </a:lnTo>
                  <a:lnTo>
                    <a:pt x="2" y="276"/>
                  </a:lnTo>
                  <a:lnTo>
                    <a:pt x="2" y="276"/>
                  </a:lnTo>
                  <a:lnTo>
                    <a:pt x="2" y="277"/>
                  </a:lnTo>
                  <a:lnTo>
                    <a:pt x="2" y="279"/>
                  </a:lnTo>
                  <a:lnTo>
                    <a:pt x="2" y="280"/>
                  </a:lnTo>
                  <a:lnTo>
                    <a:pt x="2" y="282"/>
                  </a:lnTo>
                  <a:lnTo>
                    <a:pt x="2" y="283"/>
                  </a:lnTo>
                  <a:lnTo>
                    <a:pt x="1" y="285"/>
                  </a:lnTo>
                  <a:lnTo>
                    <a:pt x="1" y="287"/>
                  </a:lnTo>
                  <a:lnTo>
                    <a:pt x="9" y="286"/>
                  </a:lnTo>
                  <a:lnTo>
                    <a:pt x="15" y="286"/>
                  </a:lnTo>
                  <a:lnTo>
                    <a:pt x="20" y="286"/>
                  </a:lnTo>
                  <a:lnTo>
                    <a:pt x="24" y="286"/>
                  </a:lnTo>
                  <a:lnTo>
                    <a:pt x="26" y="286"/>
                  </a:lnTo>
                  <a:lnTo>
                    <a:pt x="26" y="285"/>
                  </a:lnTo>
                  <a:lnTo>
                    <a:pt x="26" y="284"/>
                  </a:lnTo>
                  <a:lnTo>
                    <a:pt x="26" y="283"/>
                  </a:lnTo>
                  <a:lnTo>
                    <a:pt x="27" y="282"/>
                  </a:lnTo>
                  <a:lnTo>
                    <a:pt x="27" y="282"/>
                  </a:lnTo>
                  <a:lnTo>
                    <a:pt x="27" y="281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8" y="279"/>
                  </a:lnTo>
                  <a:lnTo>
                    <a:pt x="29" y="278"/>
                  </a:lnTo>
                  <a:lnTo>
                    <a:pt x="29" y="279"/>
                  </a:lnTo>
                  <a:lnTo>
                    <a:pt x="29" y="280"/>
                  </a:lnTo>
                  <a:lnTo>
                    <a:pt x="29" y="281"/>
                  </a:lnTo>
                  <a:lnTo>
                    <a:pt x="30" y="281"/>
                  </a:lnTo>
                  <a:lnTo>
                    <a:pt x="31" y="281"/>
                  </a:lnTo>
                  <a:lnTo>
                    <a:pt x="32" y="281"/>
                  </a:lnTo>
                  <a:lnTo>
                    <a:pt x="34" y="280"/>
                  </a:lnTo>
                  <a:lnTo>
                    <a:pt x="35" y="280"/>
                  </a:lnTo>
                  <a:lnTo>
                    <a:pt x="36" y="280"/>
                  </a:lnTo>
                  <a:lnTo>
                    <a:pt x="39" y="278"/>
                  </a:lnTo>
                  <a:lnTo>
                    <a:pt x="41" y="277"/>
                  </a:lnTo>
                  <a:lnTo>
                    <a:pt x="44" y="278"/>
                  </a:lnTo>
                  <a:lnTo>
                    <a:pt x="44" y="278"/>
                  </a:lnTo>
                  <a:lnTo>
                    <a:pt x="41" y="279"/>
                  </a:lnTo>
                  <a:lnTo>
                    <a:pt x="40" y="280"/>
                  </a:lnTo>
                  <a:lnTo>
                    <a:pt x="40" y="281"/>
                  </a:lnTo>
                  <a:lnTo>
                    <a:pt x="39" y="281"/>
                  </a:lnTo>
                  <a:lnTo>
                    <a:pt x="38" y="282"/>
                  </a:lnTo>
                  <a:lnTo>
                    <a:pt x="37" y="281"/>
                  </a:lnTo>
                  <a:lnTo>
                    <a:pt x="36" y="282"/>
                  </a:lnTo>
                  <a:lnTo>
                    <a:pt x="35" y="282"/>
                  </a:lnTo>
                  <a:lnTo>
                    <a:pt x="34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3"/>
                  </a:lnTo>
                  <a:lnTo>
                    <a:pt x="32" y="284"/>
                  </a:lnTo>
                  <a:lnTo>
                    <a:pt x="31" y="284"/>
                  </a:lnTo>
                  <a:lnTo>
                    <a:pt x="30" y="284"/>
                  </a:lnTo>
                  <a:lnTo>
                    <a:pt x="29" y="284"/>
                  </a:lnTo>
                  <a:lnTo>
                    <a:pt x="27" y="285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6" y="284"/>
                  </a:lnTo>
                  <a:lnTo>
                    <a:pt x="27" y="285"/>
                  </a:lnTo>
                  <a:lnTo>
                    <a:pt x="27" y="286"/>
                  </a:lnTo>
                  <a:lnTo>
                    <a:pt x="28" y="286"/>
                  </a:lnTo>
                  <a:lnTo>
                    <a:pt x="44" y="285"/>
                  </a:lnTo>
                  <a:lnTo>
                    <a:pt x="53" y="286"/>
                  </a:lnTo>
                  <a:lnTo>
                    <a:pt x="62" y="286"/>
                  </a:lnTo>
                  <a:lnTo>
                    <a:pt x="65" y="287"/>
                  </a:lnTo>
                  <a:lnTo>
                    <a:pt x="68" y="289"/>
                  </a:lnTo>
                  <a:lnTo>
                    <a:pt x="70" y="290"/>
                  </a:lnTo>
                  <a:lnTo>
                    <a:pt x="72" y="292"/>
                  </a:lnTo>
                  <a:lnTo>
                    <a:pt x="73" y="292"/>
                  </a:lnTo>
                  <a:lnTo>
                    <a:pt x="76" y="295"/>
                  </a:lnTo>
                  <a:lnTo>
                    <a:pt x="78" y="296"/>
                  </a:lnTo>
                  <a:lnTo>
                    <a:pt x="78" y="297"/>
                  </a:lnTo>
                  <a:lnTo>
                    <a:pt x="79" y="299"/>
                  </a:lnTo>
                  <a:lnTo>
                    <a:pt x="80" y="299"/>
                  </a:lnTo>
                  <a:lnTo>
                    <a:pt x="82" y="300"/>
                  </a:lnTo>
                  <a:lnTo>
                    <a:pt x="83" y="300"/>
                  </a:lnTo>
                  <a:lnTo>
                    <a:pt x="87" y="307"/>
                  </a:lnTo>
                  <a:lnTo>
                    <a:pt x="89" y="309"/>
                  </a:lnTo>
                  <a:lnTo>
                    <a:pt x="90" y="308"/>
                  </a:lnTo>
                  <a:lnTo>
                    <a:pt x="91" y="308"/>
                  </a:lnTo>
                  <a:lnTo>
                    <a:pt x="94" y="307"/>
                  </a:lnTo>
                  <a:lnTo>
                    <a:pt x="95" y="306"/>
                  </a:lnTo>
                  <a:lnTo>
                    <a:pt x="97" y="305"/>
                  </a:lnTo>
                  <a:lnTo>
                    <a:pt x="98" y="305"/>
                  </a:lnTo>
                  <a:lnTo>
                    <a:pt x="97" y="306"/>
                  </a:lnTo>
                  <a:lnTo>
                    <a:pt x="94" y="308"/>
                  </a:lnTo>
                  <a:lnTo>
                    <a:pt x="93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1" y="308"/>
                  </a:lnTo>
                  <a:lnTo>
                    <a:pt x="90" y="308"/>
                  </a:lnTo>
                  <a:lnTo>
                    <a:pt x="90" y="309"/>
                  </a:lnTo>
                  <a:lnTo>
                    <a:pt x="90" y="310"/>
                  </a:lnTo>
                  <a:lnTo>
                    <a:pt x="90" y="311"/>
                  </a:lnTo>
                  <a:lnTo>
                    <a:pt x="90" y="312"/>
                  </a:lnTo>
                  <a:lnTo>
                    <a:pt x="90" y="313"/>
                  </a:lnTo>
                  <a:lnTo>
                    <a:pt x="91" y="314"/>
                  </a:lnTo>
                  <a:lnTo>
                    <a:pt x="91" y="315"/>
                  </a:lnTo>
                  <a:lnTo>
                    <a:pt x="92" y="316"/>
                  </a:lnTo>
                  <a:lnTo>
                    <a:pt x="93" y="316"/>
                  </a:lnTo>
                  <a:lnTo>
                    <a:pt x="94" y="316"/>
                  </a:lnTo>
                  <a:lnTo>
                    <a:pt x="95" y="316"/>
                  </a:lnTo>
                  <a:lnTo>
                    <a:pt x="95" y="316"/>
                  </a:lnTo>
                  <a:lnTo>
                    <a:pt x="96" y="316"/>
                  </a:lnTo>
                  <a:lnTo>
                    <a:pt x="97" y="316"/>
                  </a:lnTo>
                  <a:lnTo>
                    <a:pt x="98" y="315"/>
                  </a:lnTo>
                  <a:lnTo>
                    <a:pt x="98" y="314"/>
                  </a:lnTo>
                  <a:lnTo>
                    <a:pt x="99" y="311"/>
                  </a:lnTo>
                  <a:lnTo>
                    <a:pt x="100" y="311"/>
                  </a:lnTo>
                  <a:lnTo>
                    <a:pt x="100" y="312"/>
                  </a:lnTo>
                  <a:lnTo>
                    <a:pt x="99" y="315"/>
                  </a:lnTo>
                  <a:lnTo>
                    <a:pt x="99" y="316"/>
                  </a:lnTo>
                  <a:lnTo>
                    <a:pt x="100" y="316"/>
                  </a:lnTo>
                  <a:lnTo>
                    <a:pt x="101" y="316"/>
                  </a:lnTo>
                  <a:lnTo>
                    <a:pt x="101" y="316"/>
                  </a:lnTo>
                  <a:lnTo>
                    <a:pt x="102" y="316"/>
                  </a:lnTo>
                  <a:lnTo>
                    <a:pt x="103" y="316"/>
                  </a:lnTo>
                  <a:lnTo>
                    <a:pt x="103" y="314"/>
                  </a:lnTo>
                  <a:lnTo>
                    <a:pt x="104" y="314"/>
                  </a:lnTo>
                  <a:lnTo>
                    <a:pt x="104" y="314"/>
                  </a:lnTo>
                  <a:lnTo>
                    <a:pt x="105" y="315"/>
                  </a:lnTo>
                  <a:lnTo>
                    <a:pt x="106" y="316"/>
                  </a:lnTo>
                  <a:lnTo>
                    <a:pt x="106" y="316"/>
                  </a:lnTo>
                  <a:lnTo>
                    <a:pt x="105" y="316"/>
                  </a:lnTo>
                  <a:lnTo>
                    <a:pt x="105" y="316"/>
                  </a:lnTo>
                  <a:lnTo>
                    <a:pt x="104" y="315"/>
                  </a:lnTo>
                  <a:lnTo>
                    <a:pt x="104" y="315"/>
                  </a:lnTo>
                  <a:lnTo>
                    <a:pt x="103" y="316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1" y="317"/>
                  </a:lnTo>
                  <a:lnTo>
                    <a:pt x="99" y="316"/>
                  </a:lnTo>
                  <a:lnTo>
                    <a:pt x="95" y="316"/>
                  </a:lnTo>
                  <a:lnTo>
                    <a:pt x="95" y="316"/>
                  </a:lnTo>
                  <a:lnTo>
                    <a:pt x="94" y="317"/>
                  </a:lnTo>
                  <a:lnTo>
                    <a:pt x="94" y="318"/>
                  </a:lnTo>
                  <a:lnTo>
                    <a:pt x="94" y="319"/>
                  </a:lnTo>
                  <a:lnTo>
                    <a:pt x="94" y="320"/>
                  </a:lnTo>
                  <a:lnTo>
                    <a:pt x="95" y="320"/>
                  </a:lnTo>
                  <a:lnTo>
                    <a:pt x="96" y="322"/>
                  </a:lnTo>
                  <a:lnTo>
                    <a:pt x="96" y="323"/>
                  </a:lnTo>
                  <a:lnTo>
                    <a:pt x="101" y="324"/>
                  </a:lnTo>
                  <a:lnTo>
                    <a:pt x="104" y="324"/>
                  </a:lnTo>
                  <a:lnTo>
                    <a:pt x="103" y="323"/>
                  </a:lnTo>
                  <a:lnTo>
                    <a:pt x="104" y="323"/>
                  </a:lnTo>
                  <a:lnTo>
                    <a:pt x="104" y="324"/>
                  </a:lnTo>
                  <a:lnTo>
                    <a:pt x="105" y="324"/>
                  </a:lnTo>
                  <a:lnTo>
                    <a:pt x="106" y="323"/>
                  </a:lnTo>
                  <a:lnTo>
                    <a:pt x="106" y="322"/>
                  </a:lnTo>
                  <a:lnTo>
                    <a:pt x="106" y="321"/>
                  </a:lnTo>
                  <a:lnTo>
                    <a:pt x="106" y="320"/>
                  </a:lnTo>
                  <a:lnTo>
                    <a:pt x="108" y="319"/>
                  </a:lnTo>
                  <a:lnTo>
                    <a:pt x="109" y="320"/>
                  </a:lnTo>
                  <a:lnTo>
                    <a:pt x="109" y="319"/>
                  </a:lnTo>
                  <a:lnTo>
                    <a:pt x="110" y="319"/>
                  </a:lnTo>
                  <a:lnTo>
                    <a:pt x="111" y="319"/>
                  </a:lnTo>
                  <a:lnTo>
                    <a:pt x="111" y="318"/>
                  </a:lnTo>
                  <a:lnTo>
                    <a:pt x="111" y="318"/>
                  </a:lnTo>
                  <a:lnTo>
                    <a:pt x="111" y="319"/>
                  </a:lnTo>
                  <a:lnTo>
                    <a:pt x="111" y="320"/>
                  </a:lnTo>
                  <a:lnTo>
                    <a:pt x="110" y="320"/>
                  </a:lnTo>
                  <a:lnTo>
                    <a:pt x="109" y="320"/>
                  </a:lnTo>
                  <a:lnTo>
                    <a:pt x="108" y="320"/>
                  </a:lnTo>
                  <a:lnTo>
                    <a:pt x="107" y="320"/>
                  </a:lnTo>
                  <a:lnTo>
                    <a:pt x="107" y="321"/>
                  </a:lnTo>
                  <a:lnTo>
                    <a:pt x="107" y="322"/>
                  </a:lnTo>
                  <a:lnTo>
                    <a:pt x="107" y="323"/>
                  </a:lnTo>
                  <a:lnTo>
                    <a:pt x="108" y="324"/>
                  </a:lnTo>
                  <a:lnTo>
                    <a:pt x="109" y="324"/>
                  </a:lnTo>
                  <a:lnTo>
                    <a:pt x="109" y="325"/>
                  </a:lnTo>
                  <a:lnTo>
                    <a:pt x="108" y="325"/>
                  </a:lnTo>
                  <a:lnTo>
                    <a:pt x="107" y="325"/>
                  </a:lnTo>
                  <a:lnTo>
                    <a:pt x="105" y="325"/>
                  </a:lnTo>
                  <a:lnTo>
                    <a:pt x="105" y="325"/>
                  </a:lnTo>
                  <a:lnTo>
                    <a:pt x="105" y="326"/>
                  </a:lnTo>
                  <a:lnTo>
                    <a:pt x="104" y="326"/>
                  </a:lnTo>
                  <a:lnTo>
                    <a:pt x="104" y="325"/>
                  </a:lnTo>
                  <a:lnTo>
                    <a:pt x="104" y="325"/>
                  </a:lnTo>
                  <a:lnTo>
                    <a:pt x="101" y="325"/>
                  </a:lnTo>
                  <a:lnTo>
                    <a:pt x="100" y="325"/>
                  </a:lnTo>
                  <a:lnTo>
                    <a:pt x="100" y="326"/>
                  </a:lnTo>
                  <a:lnTo>
                    <a:pt x="101" y="329"/>
                  </a:lnTo>
                  <a:lnTo>
                    <a:pt x="101" y="331"/>
                  </a:lnTo>
                  <a:lnTo>
                    <a:pt x="101" y="332"/>
                  </a:lnTo>
                  <a:lnTo>
                    <a:pt x="101" y="333"/>
                  </a:lnTo>
                  <a:lnTo>
                    <a:pt x="102" y="333"/>
                  </a:lnTo>
                  <a:lnTo>
                    <a:pt x="103" y="333"/>
                  </a:lnTo>
                  <a:lnTo>
                    <a:pt x="104" y="333"/>
                  </a:lnTo>
                  <a:lnTo>
                    <a:pt x="104" y="332"/>
                  </a:lnTo>
                  <a:lnTo>
                    <a:pt x="104" y="331"/>
                  </a:lnTo>
                  <a:lnTo>
                    <a:pt x="104" y="332"/>
                  </a:lnTo>
                  <a:lnTo>
                    <a:pt x="105" y="333"/>
                  </a:lnTo>
                  <a:lnTo>
                    <a:pt x="104" y="333"/>
                  </a:lnTo>
                  <a:lnTo>
                    <a:pt x="104" y="333"/>
                  </a:lnTo>
                  <a:lnTo>
                    <a:pt x="105" y="335"/>
                  </a:lnTo>
                  <a:lnTo>
                    <a:pt x="104" y="334"/>
                  </a:lnTo>
                  <a:lnTo>
                    <a:pt x="104" y="333"/>
                  </a:lnTo>
                  <a:lnTo>
                    <a:pt x="103" y="333"/>
                  </a:lnTo>
                  <a:lnTo>
                    <a:pt x="102" y="333"/>
                  </a:lnTo>
                  <a:lnTo>
                    <a:pt x="102" y="334"/>
                  </a:lnTo>
                  <a:lnTo>
                    <a:pt x="102" y="335"/>
                  </a:lnTo>
                  <a:lnTo>
                    <a:pt x="103" y="335"/>
                  </a:lnTo>
                  <a:lnTo>
                    <a:pt x="103" y="336"/>
                  </a:lnTo>
                  <a:lnTo>
                    <a:pt x="104" y="338"/>
                  </a:lnTo>
                  <a:lnTo>
                    <a:pt x="104" y="340"/>
                  </a:lnTo>
                  <a:lnTo>
                    <a:pt x="104" y="343"/>
                  </a:lnTo>
                  <a:lnTo>
                    <a:pt x="106" y="344"/>
                  </a:lnTo>
                  <a:lnTo>
                    <a:pt x="106" y="345"/>
                  </a:lnTo>
                  <a:lnTo>
                    <a:pt x="105" y="345"/>
                  </a:lnTo>
                  <a:lnTo>
                    <a:pt x="106" y="347"/>
                  </a:lnTo>
                  <a:lnTo>
                    <a:pt x="106" y="348"/>
                  </a:lnTo>
                  <a:lnTo>
                    <a:pt x="107" y="349"/>
                  </a:lnTo>
                  <a:lnTo>
                    <a:pt x="109" y="350"/>
                  </a:lnTo>
                  <a:lnTo>
                    <a:pt x="108" y="350"/>
                  </a:lnTo>
                  <a:lnTo>
                    <a:pt x="109" y="350"/>
                  </a:lnTo>
                  <a:lnTo>
                    <a:pt x="110" y="352"/>
                  </a:lnTo>
                  <a:lnTo>
                    <a:pt x="112" y="356"/>
                  </a:lnTo>
                  <a:lnTo>
                    <a:pt x="113" y="357"/>
                  </a:lnTo>
                  <a:lnTo>
                    <a:pt x="114" y="357"/>
                  </a:lnTo>
                  <a:lnTo>
                    <a:pt x="115" y="358"/>
                  </a:lnTo>
                  <a:lnTo>
                    <a:pt x="115" y="359"/>
                  </a:lnTo>
                  <a:lnTo>
                    <a:pt x="116" y="359"/>
                  </a:lnTo>
                  <a:lnTo>
                    <a:pt x="116" y="359"/>
                  </a:lnTo>
                  <a:lnTo>
                    <a:pt x="118" y="360"/>
                  </a:lnTo>
                  <a:lnTo>
                    <a:pt x="119" y="360"/>
                  </a:lnTo>
                  <a:lnTo>
                    <a:pt x="120" y="360"/>
                  </a:lnTo>
                  <a:lnTo>
                    <a:pt x="119" y="361"/>
                  </a:lnTo>
                  <a:lnTo>
                    <a:pt x="120" y="362"/>
                  </a:lnTo>
                  <a:lnTo>
                    <a:pt x="121" y="363"/>
                  </a:lnTo>
                  <a:lnTo>
                    <a:pt x="121" y="363"/>
                  </a:lnTo>
                  <a:lnTo>
                    <a:pt x="122" y="364"/>
                  </a:lnTo>
                  <a:lnTo>
                    <a:pt x="123" y="364"/>
                  </a:lnTo>
                  <a:lnTo>
                    <a:pt x="123" y="363"/>
                  </a:lnTo>
                  <a:lnTo>
                    <a:pt x="123" y="362"/>
                  </a:lnTo>
                  <a:lnTo>
                    <a:pt x="124" y="362"/>
                  </a:lnTo>
                  <a:lnTo>
                    <a:pt x="125" y="363"/>
                  </a:lnTo>
                  <a:lnTo>
                    <a:pt x="124" y="363"/>
                  </a:lnTo>
                  <a:lnTo>
                    <a:pt x="124" y="365"/>
                  </a:lnTo>
                  <a:lnTo>
                    <a:pt x="125" y="365"/>
                  </a:lnTo>
                  <a:lnTo>
                    <a:pt x="126" y="365"/>
                  </a:lnTo>
                  <a:lnTo>
                    <a:pt x="127" y="366"/>
                  </a:lnTo>
                  <a:lnTo>
                    <a:pt x="127" y="365"/>
                  </a:lnTo>
                  <a:lnTo>
                    <a:pt x="127" y="364"/>
                  </a:lnTo>
                  <a:lnTo>
                    <a:pt x="127" y="363"/>
                  </a:lnTo>
                  <a:lnTo>
                    <a:pt x="127" y="362"/>
                  </a:lnTo>
                  <a:lnTo>
                    <a:pt x="126" y="362"/>
                  </a:lnTo>
                  <a:lnTo>
                    <a:pt x="126" y="361"/>
                  </a:lnTo>
                  <a:lnTo>
                    <a:pt x="127" y="360"/>
                  </a:lnTo>
                  <a:lnTo>
                    <a:pt x="128" y="361"/>
                  </a:lnTo>
                  <a:lnTo>
                    <a:pt x="129" y="361"/>
                  </a:lnTo>
                  <a:lnTo>
                    <a:pt x="128" y="362"/>
                  </a:lnTo>
                  <a:lnTo>
                    <a:pt x="128" y="363"/>
                  </a:lnTo>
                  <a:lnTo>
                    <a:pt x="129" y="363"/>
                  </a:lnTo>
                  <a:lnTo>
                    <a:pt x="129" y="364"/>
                  </a:lnTo>
                  <a:lnTo>
                    <a:pt x="128" y="365"/>
                  </a:lnTo>
                  <a:lnTo>
                    <a:pt x="128" y="366"/>
                  </a:lnTo>
                  <a:lnTo>
                    <a:pt x="129" y="367"/>
                  </a:lnTo>
                  <a:lnTo>
                    <a:pt x="129" y="367"/>
                  </a:lnTo>
                  <a:lnTo>
                    <a:pt x="129" y="366"/>
                  </a:lnTo>
                  <a:lnTo>
                    <a:pt x="130" y="367"/>
                  </a:lnTo>
                  <a:lnTo>
                    <a:pt x="132" y="366"/>
                  </a:lnTo>
                  <a:lnTo>
                    <a:pt x="132" y="365"/>
                  </a:lnTo>
                  <a:lnTo>
                    <a:pt x="132" y="365"/>
                  </a:lnTo>
                  <a:lnTo>
                    <a:pt x="132" y="364"/>
                  </a:lnTo>
                  <a:lnTo>
                    <a:pt x="133" y="363"/>
                  </a:lnTo>
                  <a:lnTo>
                    <a:pt x="133" y="362"/>
                  </a:lnTo>
                  <a:lnTo>
                    <a:pt x="132" y="361"/>
                  </a:lnTo>
                  <a:lnTo>
                    <a:pt x="132" y="360"/>
                  </a:lnTo>
                  <a:lnTo>
                    <a:pt x="132" y="359"/>
                  </a:lnTo>
                  <a:lnTo>
                    <a:pt x="132" y="359"/>
                  </a:lnTo>
                  <a:lnTo>
                    <a:pt x="133" y="360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33" y="358"/>
                  </a:lnTo>
                  <a:lnTo>
                    <a:pt x="134" y="359"/>
                  </a:lnTo>
                  <a:lnTo>
                    <a:pt x="134" y="361"/>
                  </a:lnTo>
                  <a:lnTo>
                    <a:pt x="136" y="360"/>
                  </a:lnTo>
                  <a:lnTo>
                    <a:pt x="136" y="359"/>
                  </a:lnTo>
                  <a:lnTo>
                    <a:pt x="137" y="360"/>
                  </a:lnTo>
                  <a:lnTo>
                    <a:pt x="134" y="363"/>
                  </a:lnTo>
                  <a:lnTo>
                    <a:pt x="133" y="365"/>
                  </a:lnTo>
                  <a:lnTo>
                    <a:pt x="134" y="366"/>
                  </a:lnTo>
                  <a:lnTo>
                    <a:pt x="135" y="366"/>
                  </a:lnTo>
                  <a:lnTo>
                    <a:pt x="137" y="366"/>
                  </a:lnTo>
                  <a:lnTo>
                    <a:pt x="138" y="365"/>
                  </a:lnTo>
                  <a:lnTo>
                    <a:pt x="138" y="365"/>
                  </a:lnTo>
                  <a:lnTo>
                    <a:pt x="139" y="365"/>
                  </a:lnTo>
                  <a:lnTo>
                    <a:pt x="140" y="365"/>
                  </a:lnTo>
                  <a:lnTo>
                    <a:pt x="140" y="364"/>
                  </a:lnTo>
                  <a:lnTo>
                    <a:pt x="141" y="364"/>
                  </a:lnTo>
                  <a:lnTo>
                    <a:pt x="142" y="364"/>
                  </a:lnTo>
                  <a:lnTo>
                    <a:pt x="144" y="365"/>
                  </a:lnTo>
                  <a:lnTo>
                    <a:pt x="146" y="364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7" y="359"/>
                  </a:lnTo>
                  <a:lnTo>
                    <a:pt x="147" y="359"/>
                  </a:lnTo>
                  <a:lnTo>
                    <a:pt x="147" y="361"/>
                  </a:lnTo>
                  <a:lnTo>
                    <a:pt x="147" y="363"/>
                  </a:lnTo>
                  <a:lnTo>
                    <a:pt x="147" y="364"/>
                  </a:lnTo>
                  <a:lnTo>
                    <a:pt x="148" y="364"/>
                  </a:lnTo>
                  <a:lnTo>
                    <a:pt x="149" y="364"/>
                  </a:lnTo>
                  <a:lnTo>
                    <a:pt x="150" y="364"/>
                  </a:lnTo>
                  <a:lnTo>
                    <a:pt x="151" y="364"/>
                  </a:lnTo>
                  <a:lnTo>
                    <a:pt x="151" y="363"/>
                  </a:lnTo>
                  <a:lnTo>
                    <a:pt x="151" y="361"/>
                  </a:lnTo>
                  <a:lnTo>
                    <a:pt x="150" y="361"/>
                  </a:lnTo>
                  <a:lnTo>
                    <a:pt x="150" y="360"/>
                  </a:lnTo>
                  <a:lnTo>
                    <a:pt x="150" y="359"/>
                  </a:lnTo>
                  <a:lnTo>
                    <a:pt x="150" y="358"/>
                  </a:lnTo>
                  <a:lnTo>
                    <a:pt x="149" y="357"/>
                  </a:lnTo>
                  <a:lnTo>
                    <a:pt x="150" y="357"/>
                  </a:lnTo>
                  <a:lnTo>
                    <a:pt x="151" y="359"/>
                  </a:lnTo>
                  <a:lnTo>
                    <a:pt x="151" y="359"/>
                  </a:lnTo>
                  <a:lnTo>
                    <a:pt x="151" y="358"/>
                  </a:lnTo>
                  <a:lnTo>
                    <a:pt x="151" y="356"/>
                  </a:lnTo>
                  <a:lnTo>
                    <a:pt x="152" y="354"/>
                  </a:lnTo>
                  <a:lnTo>
                    <a:pt x="153" y="353"/>
                  </a:lnTo>
                  <a:lnTo>
                    <a:pt x="153" y="354"/>
                  </a:lnTo>
                  <a:lnTo>
                    <a:pt x="153" y="355"/>
                  </a:lnTo>
                  <a:lnTo>
                    <a:pt x="152" y="357"/>
                  </a:lnTo>
                  <a:lnTo>
                    <a:pt x="152" y="358"/>
                  </a:lnTo>
                  <a:lnTo>
                    <a:pt x="152" y="359"/>
                  </a:lnTo>
                  <a:lnTo>
                    <a:pt x="152" y="360"/>
                  </a:lnTo>
                  <a:lnTo>
                    <a:pt x="152" y="363"/>
                  </a:lnTo>
                  <a:lnTo>
                    <a:pt x="153" y="364"/>
                  </a:lnTo>
                  <a:lnTo>
                    <a:pt x="154" y="364"/>
                  </a:lnTo>
                  <a:lnTo>
                    <a:pt x="155" y="364"/>
                  </a:lnTo>
                  <a:lnTo>
                    <a:pt x="156" y="364"/>
                  </a:lnTo>
                  <a:lnTo>
                    <a:pt x="157" y="363"/>
                  </a:lnTo>
                  <a:lnTo>
                    <a:pt x="156" y="362"/>
                  </a:lnTo>
                  <a:lnTo>
                    <a:pt x="155" y="361"/>
                  </a:lnTo>
                  <a:lnTo>
                    <a:pt x="155" y="360"/>
                  </a:lnTo>
                  <a:lnTo>
                    <a:pt x="155" y="359"/>
                  </a:lnTo>
                  <a:lnTo>
                    <a:pt x="155" y="355"/>
                  </a:lnTo>
                  <a:lnTo>
                    <a:pt x="155" y="354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4" y="351"/>
                  </a:lnTo>
                  <a:lnTo>
                    <a:pt x="154" y="351"/>
                  </a:lnTo>
                  <a:lnTo>
                    <a:pt x="154" y="350"/>
                  </a:lnTo>
                  <a:lnTo>
                    <a:pt x="154" y="350"/>
                  </a:lnTo>
                  <a:lnTo>
                    <a:pt x="154" y="349"/>
                  </a:lnTo>
                  <a:lnTo>
                    <a:pt x="153" y="348"/>
                  </a:lnTo>
                  <a:lnTo>
                    <a:pt x="152" y="347"/>
                  </a:lnTo>
                  <a:lnTo>
                    <a:pt x="152" y="346"/>
                  </a:lnTo>
                  <a:lnTo>
                    <a:pt x="152" y="345"/>
                  </a:lnTo>
                  <a:lnTo>
                    <a:pt x="153" y="345"/>
                  </a:lnTo>
                  <a:lnTo>
                    <a:pt x="154" y="345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54" y="347"/>
                  </a:lnTo>
                  <a:lnTo>
                    <a:pt x="154" y="347"/>
                  </a:lnTo>
                  <a:lnTo>
                    <a:pt x="154" y="348"/>
                  </a:lnTo>
                  <a:lnTo>
                    <a:pt x="154" y="349"/>
                  </a:lnTo>
                  <a:lnTo>
                    <a:pt x="154" y="350"/>
                  </a:lnTo>
                  <a:lnTo>
                    <a:pt x="155" y="351"/>
                  </a:lnTo>
                  <a:lnTo>
                    <a:pt x="155" y="352"/>
                  </a:lnTo>
                  <a:lnTo>
                    <a:pt x="156" y="352"/>
                  </a:lnTo>
                  <a:lnTo>
                    <a:pt x="156" y="353"/>
                  </a:lnTo>
                  <a:lnTo>
                    <a:pt x="156" y="354"/>
                  </a:lnTo>
                  <a:lnTo>
                    <a:pt x="155" y="354"/>
                  </a:lnTo>
                  <a:lnTo>
                    <a:pt x="155" y="355"/>
                  </a:lnTo>
                  <a:lnTo>
                    <a:pt x="155" y="356"/>
                  </a:lnTo>
                  <a:lnTo>
                    <a:pt x="155" y="357"/>
                  </a:lnTo>
                  <a:lnTo>
                    <a:pt x="155" y="358"/>
                  </a:lnTo>
                  <a:lnTo>
                    <a:pt x="156" y="359"/>
                  </a:lnTo>
                  <a:lnTo>
                    <a:pt x="157" y="359"/>
                  </a:lnTo>
                  <a:lnTo>
                    <a:pt x="156" y="360"/>
                  </a:lnTo>
                  <a:lnTo>
                    <a:pt x="157" y="361"/>
                  </a:lnTo>
                  <a:lnTo>
                    <a:pt x="157" y="362"/>
                  </a:lnTo>
                  <a:lnTo>
                    <a:pt x="158" y="361"/>
                  </a:lnTo>
                  <a:lnTo>
                    <a:pt x="159" y="362"/>
                  </a:lnTo>
                  <a:lnTo>
                    <a:pt x="160" y="362"/>
                  </a:lnTo>
                  <a:lnTo>
                    <a:pt x="161" y="362"/>
                  </a:lnTo>
                  <a:lnTo>
                    <a:pt x="162" y="362"/>
                  </a:lnTo>
                  <a:lnTo>
                    <a:pt x="163" y="362"/>
                  </a:lnTo>
                  <a:lnTo>
                    <a:pt x="163" y="361"/>
                  </a:lnTo>
                  <a:lnTo>
                    <a:pt x="163" y="361"/>
                  </a:lnTo>
                  <a:lnTo>
                    <a:pt x="161" y="358"/>
                  </a:lnTo>
                  <a:lnTo>
                    <a:pt x="161" y="357"/>
                  </a:lnTo>
                  <a:lnTo>
                    <a:pt x="162" y="354"/>
                  </a:lnTo>
                  <a:lnTo>
                    <a:pt x="161" y="354"/>
                  </a:lnTo>
                  <a:lnTo>
                    <a:pt x="160" y="354"/>
                  </a:lnTo>
                  <a:lnTo>
                    <a:pt x="159" y="355"/>
                  </a:lnTo>
                  <a:lnTo>
                    <a:pt x="159" y="354"/>
                  </a:lnTo>
                  <a:lnTo>
                    <a:pt x="160" y="353"/>
                  </a:lnTo>
                  <a:lnTo>
                    <a:pt x="159" y="353"/>
                  </a:lnTo>
                  <a:lnTo>
                    <a:pt x="159" y="352"/>
                  </a:lnTo>
                  <a:lnTo>
                    <a:pt x="158" y="351"/>
                  </a:lnTo>
                  <a:lnTo>
                    <a:pt x="158" y="350"/>
                  </a:lnTo>
                  <a:lnTo>
                    <a:pt x="159" y="351"/>
                  </a:lnTo>
                  <a:lnTo>
                    <a:pt x="160" y="352"/>
                  </a:lnTo>
                  <a:lnTo>
                    <a:pt x="160" y="353"/>
                  </a:lnTo>
                  <a:lnTo>
                    <a:pt x="161" y="353"/>
                  </a:lnTo>
                  <a:lnTo>
                    <a:pt x="162" y="353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2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1"/>
                  </a:lnTo>
                  <a:lnTo>
                    <a:pt x="163" y="351"/>
                  </a:lnTo>
                  <a:lnTo>
                    <a:pt x="163" y="352"/>
                  </a:lnTo>
                  <a:lnTo>
                    <a:pt x="163" y="353"/>
                  </a:lnTo>
                  <a:lnTo>
                    <a:pt x="163" y="354"/>
                  </a:lnTo>
                  <a:lnTo>
                    <a:pt x="163" y="355"/>
                  </a:lnTo>
                  <a:lnTo>
                    <a:pt x="163" y="356"/>
                  </a:lnTo>
                  <a:lnTo>
                    <a:pt x="163" y="358"/>
                  </a:lnTo>
                  <a:lnTo>
                    <a:pt x="163" y="359"/>
                  </a:lnTo>
                  <a:lnTo>
                    <a:pt x="163" y="360"/>
                  </a:lnTo>
                  <a:lnTo>
                    <a:pt x="164" y="360"/>
                  </a:lnTo>
                  <a:lnTo>
                    <a:pt x="165" y="359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64" y="358"/>
                  </a:lnTo>
                  <a:lnTo>
                    <a:pt x="165" y="358"/>
                  </a:lnTo>
                  <a:lnTo>
                    <a:pt x="165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7" y="359"/>
                  </a:lnTo>
                  <a:lnTo>
                    <a:pt x="168" y="359"/>
                  </a:lnTo>
                  <a:lnTo>
                    <a:pt x="169" y="358"/>
                  </a:lnTo>
                  <a:lnTo>
                    <a:pt x="170" y="357"/>
                  </a:lnTo>
                  <a:lnTo>
                    <a:pt x="169" y="356"/>
                  </a:lnTo>
                  <a:lnTo>
                    <a:pt x="168" y="356"/>
                  </a:lnTo>
                  <a:lnTo>
                    <a:pt x="168" y="355"/>
                  </a:lnTo>
                  <a:lnTo>
                    <a:pt x="169" y="355"/>
                  </a:lnTo>
                  <a:lnTo>
                    <a:pt x="169" y="353"/>
                  </a:lnTo>
                  <a:lnTo>
                    <a:pt x="168" y="352"/>
                  </a:lnTo>
                  <a:lnTo>
                    <a:pt x="167" y="351"/>
                  </a:lnTo>
                  <a:lnTo>
                    <a:pt x="166" y="351"/>
                  </a:lnTo>
                  <a:lnTo>
                    <a:pt x="165" y="350"/>
                  </a:lnTo>
                  <a:lnTo>
                    <a:pt x="165" y="350"/>
                  </a:lnTo>
                  <a:lnTo>
                    <a:pt x="165" y="350"/>
                  </a:lnTo>
                  <a:lnTo>
                    <a:pt x="164" y="350"/>
                  </a:lnTo>
                  <a:lnTo>
                    <a:pt x="164" y="349"/>
                  </a:lnTo>
                  <a:lnTo>
                    <a:pt x="165" y="349"/>
                  </a:lnTo>
                  <a:lnTo>
                    <a:pt x="166" y="350"/>
                  </a:lnTo>
                  <a:lnTo>
                    <a:pt x="166" y="350"/>
                  </a:lnTo>
                  <a:lnTo>
                    <a:pt x="167" y="350"/>
                  </a:lnTo>
                  <a:lnTo>
                    <a:pt x="167" y="351"/>
                  </a:lnTo>
                  <a:lnTo>
                    <a:pt x="168" y="351"/>
                  </a:lnTo>
                  <a:lnTo>
                    <a:pt x="169" y="350"/>
                  </a:lnTo>
                  <a:lnTo>
                    <a:pt x="169" y="351"/>
                  </a:lnTo>
                  <a:lnTo>
                    <a:pt x="169" y="352"/>
                  </a:lnTo>
                  <a:lnTo>
                    <a:pt x="170" y="353"/>
                  </a:lnTo>
                  <a:lnTo>
                    <a:pt x="172" y="356"/>
                  </a:lnTo>
                  <a:lnTo>
                    <a:pt x="173" y="357"/>
                  </a:lnTo>
                  <a:lnTo>
                    <a:pt x="173" y="358"/>
                  </a:lnTo>
                  <a:lnTo>
                    <a:pt x="175" y="357"/>
                  </a:lnTo>
                  <a:lnTo>
                    <a:pt x="175" y="356"/>
                  </a:lnTo>
                  <a:lnTo>
                    <a:pt x="174" y="356"/>
                  </a:lnTo>
                  <a:lnTo>
                    <a:pt x="173" y="355"/>
                  </a:lnTo>
                  <a:lnTo>
                    <a:pt x="172" y="355"/>
                  </a:lnTo>
                  <a:lnTo>
                    <a:pt x="172" y="354"/>
                  </a:lnTo>
                  <a:lnTo>
                    <a:pt x="173" y="354"/>
                  </a:lnTo>
                  <a:lnTo>
                    <a:pt x="173" y="353"/>
                  </a:lnTo>
                  <a:lnTo>
                    <a:pt x="174" y="353"/>
                  </a:lnTo>
                  <a:lnTo>
                    <a:pt x="175" y="354"/>
                  </a:lnTo>
                  <a:lnTo>
                    <a:pt x="175" y="354"/>
                  </a:lnTo>
                  <a:lnTo>
                    <a:pt x="176" y="354"/>
                  </a:lnTo>
                  <a:lnTo>
                    <a:pt x="177" y="355"/>
                  </a:lnTo>
                  <a:lnTo>
                    <a:pt x="178" y="355"/>
                  </a:lnTo>
                  <a:lnTo>
                    <a:pt x="179" y="355"/>
                  </a:lnTo>
                  <a:lnTo>
                    <a:pt x="180" y="355"/>
                  </a:lnTo>
                  <a:lnTo>
                    <a:pt x="180" y="355"/>
                  </a:lnTo>
                  <a:lnTo>
                    <a:pt x="181" y="354"/>
                  </a:lnTo>
                  <a:lnTo>
                    <a:pt x="182" y="353"/>
                  </a:lnTo>
                  <a:lnTo>
                    <a:pt x="181" y="352"/>
                  </a:lnTo>
                  <a:lnTo>
                    <a:pt x="181" y="351"/>
                  </a:lnTo>
                  <a:lnTo>
                    <a:pt x="181" y="350"/>
                  </a:lnTo>
                  <a:lnTo>
                    <a:pt x="181" y="350"/>
                  </a:lnTo>
                  <a:lnTo>
                    <a:pt x="182" y="350"/>
                  </a:lnTo>
                  <a:lnTo>
                    <a:pt x="183" y="350"/>
                  </a:lnTo>
                  <a:lnTo>
                    <a:pt x="182" y="351"/>
                  </a:lnTo>
                  <a:lnTo>
                    <a:pt x="182" y="352"/>
                  </a:lnTo>
                  <a:lnTo>
                    <a:pt x="182" y="353"/>
                  </a:lnTo>
                  <a:lnTo>
                    <a:pt x="183" y="354"/>
                  </a:lnTo>
                  <a:lnTo>
                    <a:pt x="183" y="355"/>
                  </a:lnTo>
                  <a:lnTo>
                    <a:pt x="182" y="355"/>
                  </a:lnTo>
                  <a:lnTo>
                    <a:pt x="182" y="356"/>
                  </a:lnTo>
                  <a:lnTo>
                    <a:pt x="183" y="356"/>
                  </a:lnTo>
                  <a:lnTo>
                    <a:pt x="183" y="357"/>
                  </a:lnTo>
                  <a:lnTo>
                    <a:pt x="187" y="357"/>
                  </a:lnTo>
                  <a:lnTo>
                    <a:pt x="188" y="358"/>
                  </a:lnTo>
                  <a:lnTo>
                    <a:pt x="189" y="358"/>
                  </a:lnTo>
                  <a:lnTo>
                    <a:pt x="190" y="358"/>
                  </a:lnTo>
                  <a:lnTo>
                    <a:pt x="191" y="358"/>
                  </a:lnTo>
                  <a:lnTo>
                    <a:pt x="190" y="357"/>
                  </a:lnTo>
                  <a:lnTo>
                    <a:pt x="191" y="357"/>
                  </a:lnTo>
                  <a:lnTo>
                    <a:pt x="197" y="356"/>
                  </a:lnTo>
                  <a:lnTo>
                    <a:pt x="198" y="356"/>
                  </a:lnTo>
                  <a:lnTo>
                    <a:pt x="199" y="356"/>
                  </a:lnTo>
                  <a:lnTo>
                    <a:pt x="201" y="355"/>
                  </a:lnTo>
                  <a:lnTo>
                    <a:pt x="202" y="355"/>
                  </a:lnTo>
                  <a:lnTo>
                    <a:pt x="203" y="355"/>
                  </a:lnTo>
                  <a:lnTo>
                    <a:pt x="206" y="355"/>
                  </a:lnTo>
                  <a:lnTo>
                    <a:pt x="209" y="356"/>
                  </a:lnTo>
                  <a:lnTo>
                    <a:pt x="211" y="356"/>
                  </a:lnTo>
                  <a:lnTo>
                    <a:pt x="211" y="355"/>
                  </a:lnTo>
                  <a:lnTo>
                    <a:pt x="212" y="354"/>
                  </a:lnTo>
                  <a:lnTo>
                    <a:pt x="212" y="353"/>
                  </a:lnTo>
                  <a:lnTo>
                    <a:pt x="213" y="353"/>
                  </a:lnTo>
                  <a:lnTo>
                    <a:pt x="214" y="352"/>
                  </a:lnTo>
                  <a:lnTo>
                    <a:pt x="214" y="351"/>
                  </a:lnTo>
                  <a:lnTo>
                    <a:pt x="213" y="351"/>
                  </a:lnTo>
                  <a:lnTo>
                    <a:pt x="212" y="351"/>
                  </a:lnTo>
                  <a:lnTo>
                    <a:pt x="212" y="350"/>
                  </a:lnTo>
                  <a:lnTo>
                    <a:pt x="212" y="350"/>
                  </a:lnTo>
                  <a:lnTo>
                    <a:pt x="213" y="350"/>
                  </a:lnTo>
                  <a:lnTo>
                    <a:pt x="212" y="349"/>
                  </a:lnTo>
                  <a:lnTo>
                    <a:pt x="212" y="348"/>
                  </a:lnTo>
                  <a:lnTo>
                    <a:pt x="211" y="347"/>
                  </a:lnTo>
                  <a:lnTo>
                    <a:pt x="210" y="346"/>
                  </a:lnTo>
                  <a:lnTo>
                    <a:pt x="210" y="345"/>
                  </a:lnTo>
                  <a:lnTo>
                    <a:pt x="210" y="344"/>
                  </a:lnTo>
                  <a:lnTo>
                    <a:pt x="209" y="342"/>
                  </a:lnTo>
                  <a:lnTo>
                    <a:pt x="208" y="342"/>
                  </a:lnTo>
                  <a:lnTo>
                    <a:pt x="206" y="339"/>
                  </a:lnTo>
                  <a:lnTo>
                    <a:pt x="207" y="340"/>
                  </a:lnTo>
                  <a:lnTo>
                    <a:pt x="208" y="341"/>
                  </a:lnTo>
                  <a:lnTo>
                    <a:pt x="209" y="341"/>
                  </a:lnTo>
                  <a:lnTo>
                    <a:pt x="209" y="342"/>
                  </a:lnTo>
                  <a:lnTo>
                    <a:pt x="210" y="342"/>
                  </a:lnTo>
                  <a:lnTo>
                    <a:pt x="211" y="343"/>
                  </a:lnTo>
                  <a:lnTo>
                    <a:pt x="212" y="343"/>
                  </a:lnTo>
                  <a:lnTo>
                    <a:pt x="212" y="344"/>
                  </a:lnTo>
                  <a:lnTo>
                    <a:pt x="212" y="345"/>
                  </a:lnTo>
                  <a:lnTo>
                    <a:pt x="213" y="345"/>
                  </a:lnTo>
                  <a:lnTo>
                    <a:pt x="213" y="346"/>
                  </a:lnTo>
                  <a:lnTo>
                    <a:pt x="214" y="347"/>
                  </a:lnTo>
                  <a:lnTo>
                    <a:pt x="214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6"/>
                  </a:lnTo>
                  <a:lnTo>
                    <a:pt x="215" y="348"/>
                  </a:lnTo>
                  <a:lnTo>
                    <a:pt x="215" y="349"/>
                  </a:lnTo>
                  <a:lnTo>
                    <a:pt x="217" y="349"/>
                  </a:lnTo>
                  <a:lnTo>
                    <a:pt x="218" y="349"/>
                  </a:lnTo>
                  <a:lnTo>
                    <a:pt x="218" y="350"/>
                  </a:lnTo>
                  <a:lnTo>
                    <a:pt x="218" y="350"/>
                  </a:lnTo>
                  <a:lnTo>
                    <a:pt x="219" y="350"/>
                  </a:lnTo>
                  <a:lnTo>
                    <a:pt x="219" y="350"/>
                  </a:lnTo>
                  <a:lnTo>
                    <a:pt x="220" y="350"/>
                  </a:lnTo>
                  <a:lnTo>
                    <a:pt x="220" y="350"/>
                  </a:lnTo>
                  <a:lnTo>
                    <a:pt x="220" y="349"/>
                  </a:lnTo>
                  <a:lnTo>
                    <a:pt x="220" y="348"/>
                  </a:lnTo>
                  <a:lnTo>
                    <a:pt x="220" y="347"/>
                  </a:lnTo>
                  <a:lnTo>
                    <a:pt x="220" y="346"/>
                  </a:lnTo>
                  <a:lnTo>
                    <a:pt x="221" y="346"/>
                  </a:lnTo>
                  <a:lnTo>
                    <a:pt x="222" y="345"/>
                  </a:lnTo>
                  <a:lnTo>
                    <a:pt x="222" y="346"/>
                  </a:lnTo>
                  <a:lnTo>
                    <a:pt x="223" y="345"/>
                  </a:lnTo>
                  <a:lnTo>
                    <a:pt x="223" y="34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9" name="Freeform 483">
              <a:extLst>
                <a:ext uri="{FF2B5EF4-FFF2-40B4-BE49-F238E27FC236}">
                  <a16:creationId xmlns:a16="http://schemas.microsoft.com/office/drawing/2014/main" id="{261C5025-98E6-E9A3-1E6E-FBF9ACE7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238" y="4840288"/>
              <a:ext cx="14287" cy="3175"/>
            </a:xfrm>
            <a:custGeom>
              <a:avLst/>
              <a:gdLst>
                <a:gd name="T0" fmla="*/ 4 w 9"/>
                <a:gd name="T1" fmla="*/ 2 h 2"/>
                <a:gd name="T2" fmla="*/ 5 w 9"/>
                <a:gd name="T3" fmla="*/ 1 h 2"/>
                <a:gd name="T4" fmla="*/ 6 w 9"/>
                <a:gd name="T5" fmla="*/ 1 h 2"/>
                <a:gd name="T6" fmla="*/ 8 w 9"/>
                <a:gd name="T7" fmla="*/ 1 h 2"/>
                <a:gd name="T8" fmla="*/ 9 w 9"/>
                <a:gd name="T9" fmla="*/ 1 h 2"/>
                <a:gd name="T10" fmla="*/ 9 w 9"/>
                <a:gd name="T11" fmla="*/ 0 h 2"/>
                <a:gd name="T12" fmla="*/ 7 w 9"/>
                <a:gd name="T13" fmla="*/ 0 h 2"/>
                <a:gd name="T14" fmla="*/ 6 w 9"/>
                <a:gd name="T15" fmla="*/ 1 h 2"/>
                <a:gd name="T16" fmla="*/ 5 w 9"/>
                <a:gd name="T17" fmla="*/ 1 h 2"/>
                <a:gd name="T18" fmla="*/ 5 w 9"/>
                <a:gd name="T19" fmla="*/ 1 h 2"/>
                <a:gd name="T20" fmla="*/ 4 w 9"/>
                <a:gd name="T21" fmla="*/ 1 h 2"/>
                <a:gd name="T22" fmla="*/ 3 w 9"/>
                <a:gd name="T23" fmla="*/ 0 h 2"/>
                <a:gd name="T24" fmla="*/ 2 w 9"/>
                <a:gd name="T25" fmla="*/ 0 h 2"/>
                <a:gd name="T26" fmla="*/ 0 w 9"/>
                <a:gd name="T27" fmla="*/ 1 h 2"/>
                <a:gd name="T28" fmla="*/ 0 w 9"/>
                <a:gd name="T29" fmla="*/ 1 h 2"/>
                <a:gd name="T30" fmla="*/ 0 w 9"/>
                <a:gd name="T31" fmla="*/ 1 h 2"/>
                <a:gd name="T32" fmla="*/ 3 w 9"/>
                <a:gd name="T33" fmla="*/ 2 h 2"/>
                <a:gd name="T34" fmla="*/ 4 w 9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2">
                  <a:moveTo>
                    <a:pt x="4" y="2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0" name="Rectangle 484">
              <a:extLst>
                <a:ext uri="{FF2B5EF4-FFF2-40B4-BE49-F238E27FC236}">
                  <a16:creationId xmlns:a16="http://schemas.microsoft.com/office/drawing/2014/main" id="{AE30C28A-9BBE-36ED-5B9E-5233DFCC9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701" y="442753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1" name="Freeform 485">
              <a:extLst>
                <a:ext uri="{FF2B5EF4-FFF2-40B4-BE49-F238E27FC236}">
                  <a16:creationId xmlns:a16="http://schemas.microsoft.com/office/drawing/2014/main" id="{28DCA76E-98CC-95E2-0049-643B5C04D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538" y="4360863"/>
              <a:ext cx="185737" cy="374650"/>
            </a:xfrm>
            <a:custGeom>
              <a:avLst/>
              <a:gdLst>
                <a:gd name="T0" fmla="*/ 75 w 117"/>
                <a:gd name="T1" fmla="*/ 220 h 236"/>
                <a:gd name="T2" fmla="*/ 75 w 117"/>
                <a:gd name="T3" fmla="*/ 214 h 236"/>
                <a:gd name="T4" fmla="*/ 76 w 117"/>
                <a:gd name="T5" fmla="*/ 206 h 236"/>
                <a:gd name="T6" fmla="*/ 76 w 117"/>
                <a:gd name="T7" fmla="*/ 201 h 236"/>
                <a:gd name="T8" fmla="*/ 76 w 117"/>
                <a:gd name="T9" fmla="*/ 187 h 236"/>
                <a:gd name="T10" fmla="*/ 75 w 117"/>
                <a:gd name="T11" fmla="*/ 175 h 236"/>
                <a:gd name="T12" fmla="*/ 74 w 117"/>
                <a:gd name="T13" fmla="*/ 166 h 236"/>
                <a:gd name="T14" fmla="*/ 75 w 117"/>
                <a:gd name="T15" fmla="*/ 160 h 236"/>
                <a:gd name="T16" fmla="*/ 74 w 117"/>
                <a:gd name="T17" fmla="*/ 153 h 236"/>
                <a:gd name="T18" fmla="*/ 75 w 117"/>
                <a:gd name="T19" fmla="*/ 139 h 236"/>
                <a:gd name="T20" fmla="*/ 76 w 117"/>
                <a:gd name="T21" fmla="*/ 133 h 236"/>
                <a:gd name="T22" fmla="*/ 80 w 117"/>
                <a:gd name="T23" fmla="*/ 128 h 236"/>
                <a:gd name="T24" fmla="*/ 88 w 117"/>
                <a:gd name="T25" fmla="*/ 125 h 236"/>
                <a:gd name="T26" fmla="*/ 90 w 117"/>
                <a:gd name="T27" fmla="*/ 114 h 236"/>
                <a:gd name="T28" fmla="*/ 96 w 117"/>
                <a:gd name="T29" fmla="*/ 107 h 236"/>
                <a:gd name="T30" fmla="*/ 97 w 117"/>
                <a:gd name="T31" fmla="*/ 100 h 236"/>
                <a:gd name="T32" fmla="*/ 107 w 117"/>
                <a:gd name="T33" fmla="*/ 94 h 236"/>
                <a:gd name="T34" fmla="*/ 107 w 117"/>
                <a:gd name="T35" fmla="*/ 83 h 236"/>
                <a:gd name="T36" fmla="*/ 109 w 117"/>
                <a:gd name="T37" fmla="*/ 77 h 236"/>
                <a:gd name="T38" fmla="*/ 115 w 117"/>
                <a:gd name="T39" fmla="*/ 74 h 236"/>
                <a:gd name="T40" fmla="*/ 116 w 117"/>
                <a:gd name="T41" fmla="*/ 65 h 236"/>
                <a:gd name="T42" fmla="*/ 112 w 117"/>
                <a:gd name="T43" fmla="*/ 61 h 236"/>
                <a:gd name="T44" fmla="*/ 112 w 117"/>
                <a:gd name="T45" fmla="*/ 50 h 236"/>
                <a:gd name="T46" fmla="*/ 102 w 117"/>
                <a:gd name="T47" fmla="*/ 36 h 236"/>
                <a:gd name="T48" fmla="*/ 106 w 117"/>
                <a:gd name="T49" fmla="*/ 26 h 236"/>
                <a:gd name="T50" fmla="*/ 100 w 117"/>
                <a:gd name="T51" fmla="*/ 20 h 236"/>
                <a:gd name="T52" fmla="*/ 95 w 117"/>
                <a:gd name="T53" fmla="*/ 16 h 236"/>
                <a:gd name="T54" fmla="*/ 84 w 117"/>
                <a:gd name="T55" fmla="*/ 5 h 236"/>
                <a:gd name="T56" fmla="*/ 80 w 117"/>
                <a:gd name="T57" fmla="*/ 2 h 236"/>
                <a:gd name="T58" fmla="*/ 75 w 117"/>
                <a:gd name="T59" fmla="*/ 3 h 236"/>
                <a:gd name="T60" fmla="*/ 70 w 117"/>
                <a:gd name="T61" fmla="*/ 4 h 236"/>
                <a:gd name="T62" fmla="*/ 65 w 117"/>
                <a:gd name="T63" fmla="*/ 5 h 236"/>
                <a:gd name="T64" fmla="*/ 60 w 117"/>
                <a:gd name="T65" fmla="*/ 9 h 236"/>
                <a:gd name="T66" fmla="*/ 63 w 117"/>
                <a:gd name="T67" fmla="*/ 16 h 236"/>
                <a:gd name="T68" fmla="*/ 60 w 117"/>
                <a:gd name="T69" fmla="*/ 23 h 236"/>
                <a:gd name="T70" fmla="*/ 53 w 117"/>
                <a:gd name="T71" fmla="*/ 33 h 236"/>
                <a:gd name="T72" fmla="*/ 41 w 117"/>
                <a:gd name="T73" fmla="*/ 37 h 236"/>
                <a:gd name="T74" fmla="*/ 33 w 117"/>
                <a:gd name="T75" fmla="*/ 38 h 236"/>
                <a:gd name="T76" fmla="*/ 25 w 117"/>
                <a:gd name="T77" fmla="*/ 37 h 236"/>
                <a:gd name="T78" fmla="*/ 22 w 117"/>
                <a:gd name="T79" fmla="*/ 40 h 236"/>
                <a:gd name="T80" fmla="*/ 20 w 117"/>
                <a:gd name="T81" fmla="*/ 44 h 236"/>
                <a:gd name="T82" fmla="*/ 15 w 117"/>
                <a:gd name="T83" fmla="*/ 44 h 236"/>
                <a:gd name="T84" fmla="*/ 13 w 117"/>
                <a:gd name="T85" fmla="*/ 47 h 236"/>
                <a:gd name="T86" fmla="*/ 13 w 117"/>
                <a:gd name="T87" fmla="*/ 52 h 236"/>
                <a:gd name="T88" fmla="*/ 11 w 117"/>
                <a:gd name="T89" fmla="*/ 53 h 236"/>
                <a:gd name="T90" fmla="*/ 7 w 117"/>
                <a:gd name="T91" fmla="*/ 54 h 236"/>
                <a:gd name="T92" fmla="*/ 5 w 117"/>
                <a:gd name="T93" fmla="*/ 57 h 236"/>
                <a:gd name="T94" fmla="*/ 4 w 117"/>
                <a:gd name="T95" fmla="*/ 63 h 236"/>
                <a:gd name="T96" fmla="*/ 0 w 117"/>
                <a:gd name="T97" fmla="*/ 79 h 236"/>
                <a:gd name="T98" fmla="*/ 23 w 117"/>
                <a:gd name="T99" fmla="*/ 94 h 236"/>
                <a:gd name="T100" fmla="*/ 23 w 117"/>
                <a:gd name="T101" fmla="*/ 107 h 236"/>
                <a:gd name="T102" fmla="*/ 24 w 117"/>
                <a:gd name="T103" fmla="*/ 112 h 236"/>
                <a:gd name="T104" fmla="*/ 32 w 117"/>
                <a:gd name="T105" fmla="*/ 127 h 236"/>
                <a:gd name="T106" fmla="*/ 32 w 117"/>
                <a:gd name="T107" fmla="*/ 148 h 236"/>
                <a:gd name="T108" fmla="*/ 32 w 117"/>
                <a:gd name="T109" fmla="*/ 156 h 236"/>
                <a:gd name="T110" fmla="*/ 33 w 117"/>
                <a:gd name="T111" fmla="*/ 187 h 236"/>
                <a:gd name="T112" fmla="*/ 31 w 117"/>
                <a:gd name="T113" fmla="*/ 209 h 236"/>
                <a:gd name="T114" fmla="*/ 32 w 117"/>
                <a:gd name="T115" fmla="*/ 215 h 236"/>
                <a:gd name="T116" fmla="*/ 32 w 117"/>
                <a:gd name="T117" fmla="*/ 219 h 236"/>
                <a:gd name="T118" fmla="*/ 33 w 117"/>
                <a:gd name="T119" fmla="*/ 223 h 236"/>
                <a:gd name="T120" fmla="*/ 37 w 117"/>
                <a:gd name="T121" fmla="*/ 229 h 236"/>
                <a:gd name="T122" fmla="*/ 42 w 117"/>
                <a:gd name="T123" fmla="*/ 23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236">
                  <a:moveTo>
                    <a:pt x="75" y="227"/>
                  </a:moveTo>
                  <a:lnTo>
                    <a:pt x="75" y="226"/>
                  </a:lnTo>
                  <a:lnTo>
                    <a:pt x="75" y="224"/>
                  </a:lnTo>
                  <a:lnTo>
                    <a:pt x="75" y="223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6" y="219"/>
                  </a:lnTo>
                  <a:lnTo>
                    <a:pt x="76" y="218"/>
                  </a:lnTo>
                  <a:lnTo>
                    <a:pt x="76" y="217"/>
                  </a:lnTo>
                  <a:lnTo>
                    <a:pt x="76" y="216"/>
                  </a:lnTo>
                  <a:lnTo>
                    <a:pt x="75" y="216"/>
                  </a:lnTo>
                  <a:lnTo>
                    <a:pt x="75" y="215"/>
                  </a:lnTo>
                  <a:lnTo>
                    <a:pt x="75" y="214"/>
                  </a:lnTo>
                  <a:lnTo>
                    <a:pt x="75" y="212"/>
                  </a:lnTo>
                  <a:lnTo>
                    <a:pt x="75" y="210"/>
                  </a:lnTo>
                  <a:lnTo>
                    <a:pt x="75" y="209"/>
                  </a:lnTo>
                  <a:lnTo>
                    <a:pt x="75" y="209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6" y="206"/>
                  </a:lnTo>
                  <a:lnTo>
                    <a:pt x="76" y="205"/>
                  </a:lnTo>
                  <a:lnTo>
                    <a:pt x="75" y="204"/>
                  </a:lnTo>
                  <a:lnTo>
                    <a:pt x="75" y="203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201"/>
                  </a:lnTo>
                  <a:lnTo>
                    <a:pt x="75" y="192"/>
                  </a:lnTo>
                  <a:lnTo>
                    <a:pt x="75" y="191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76" y="190"/>
                  </a:lnTo>
                  <a:lnTo>
                    <a:pt x="76" y="189"/>
                  </a:lnTo>
                  <a:lnTo>
                    <a:pt x="76" y="187"/>
                  </a:lnTo>
                  <a:lnTo>
                    <a:pt x="75" y="186"/>
                  </a:lnTo>
                  <a:lnTo>
                    <a:pt x="75" y="185"/>
                  </a:lnTo>
                  <a:lnTo>
                    <a:pt x="75" y="184"/>
                  </a:lnTo>
                  <a:lnTo>
                    <a:pt x="75" y="183"/>
                  </a:lnTo>
                  <a:lnTo>
                    <a:pt x="75" y="177"/>
                  </a:lnTo>
                  <a:lnTo>
                    <a:pt x="75" y="176"/>
                  </a:lnTo>
                  <a:lnTo>
                    <a:pt x="75" y="175"/>
                  </a:lnTo>
                  <a:lnTo>
                    <a:pt x="74" y="175"/>
                  </a:lnTo>
                  <a:lnTo>
                    <a:pt x="73" y="174"/>
                  </a:lnTo>
                  <a:lnTo>
                    <a:pt x="73" y="173"/>
                  </a:lnTo>
                  <a:lnTo>
                    <a:pt x="73" y="172"/>
                  </a:lnTo>
                  <a:lnTo>
                    <a:pt x="73" y="171"/>
                  </a:lnTo>
                  <a:lnTo>
                    <a:pt x="74" y="169"/>
                  </a:lnTo>
                  <a:lnTo>
                    <a:pt x="74" y="166"/>
                  </a:lnTo>
                  <a:lnTo>
                    <a:pt x="74" y="165"/>
                  </a:lnTo>
                  <a:lnTo>
                    <a:pt x="74" y="164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5" y="162"/>
                  </a:lnTo>
                  <a:lnTo>
                    <a:pt x="75" y="161"/>
                  </a:lnTo>
                  <a:lnTo>
                    <a:pt x="75" y="160"/>
                  </a:lnTo>
                  <a:lnTo>
                    <a:pt x="74" y="158"/>
                  </a:lnTo>
                  <a:lnTo>
                    <a:pt x="74" y="158"/>
                  </a:lnTo>
                  <a:lnTo>
                    <a:pt x="74" y="157"/>
                  </a:lnTo>
                  <a:lnTo>
                    <a:pt x="74" y="156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3"/>
                  </a:lnTo>
                  <a:lnTo>
                    <a:pt x="74" y="152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5" y="140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75" y="138"/>
                  </a:lnTo>
                  <a:lnTo>
                    <a:pt x="75" y="137"/>
                  </a:lnTo>
                  <a:lnTo>
                    <a:pt x="76" y="135"/>
                  </a:lnTo>
                  <a:lnTo>
                    <a:pt x="76" y="134"/>
                  </a:lnTo>
                  <a:lnTo>
                    <a:pt x="75" y="134"/>
                  </a:lnTo>
                  <a:lnTo>
                    <a:pt x="76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8" y="129"/>
                  </a:lnTo>
                  <a:lnTo>
                    <a:pt x="79" y="129"/>
                  </a:lnTo>
                  <a:lnTo>
                    <a:pt x="79" y="128"/>
                  </a:lnTo>
                  <a:lnTo>
                    <a:pt x="80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6" y="128"/>
                  </a:lnTo>
                  <a:lnTo>
                    <a:pt x="87" y="127"/>
                  </a:lnTo>
                  <a:lnTo>
                    <a:pt x="88" y="125"/>
                  </a:lnTo>
                  <a:lnTo>
                    <a:pt x="90" y="123"/>
                  </a:lnTo>
                  <a:lnTo>
                    <a:pt x="90" y="121"/>
                  </a:lnTo>
                  <a:lnTo>
                    <a:pt x="91" y="120"/>
                  </a:lnTo>
                  <a:lnTo>
                    <a:pt x="91" y="117"/>
                  </a:lnTo>
                  <a:lnTo>
                    <a:pt x="90" y="115"/>
                  </a:lnTo>
                  <a:lnTo>
                    <a:pt x="90" y="115"/>
                  </a:lnTo>
                  <a:lnTo>
                    <a:pt x="90" y="114"/>
                  </a:lnTo>
                  <a:lnTo>
                    <a:pt x="91" y="112"/>
                  </a:lnTo>
                  <a:lnTo>
                    <a:pt x="92" y="112"/>
                  </a:lnTo>
                  <a:lnTo>
                    <a:pt x="94" y="108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5" y="107"/>
                  </a:lnTo>
                  <a:lnTo>
                    <a:pt x="96" y="107"/>
                  </a:lnTo>
                  <a:lnTo>
                    <a:pt x="98" y="106"/>
                  </a:lnTo>
                  <a:lnTo>
                    <a:pt x="98" y="105"/>
                  </a:lnTo>
                  <a:lnTo>
                    <a:pt x="98" y="104"/>
                  </a:lnTo>
                  <a:lnTo>
                    <a:pt x="97" y="102"/>
                  </a:lnTo>
                  <a:lnTo>
                    <a:pt x="97" y="101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8" y="100"/>
                  </a:lnTo>
                  <a:lnTo>
                    <a:pt x="100" y="99"/>
                  </a:lnTo>
                  <a:lnTo>
                    <a:pt x="101" y="98"/>
                  </a:lnTo>
                  <a:lnTo>
                    <a:pt x="104" y="98"/>
                  </a:lnTo>
                  <a:lnTo>
                    <a:pt x="106" y="97"/>
                  </a:lnTo>
                  <a:lnTo>
                    <a:pt x="107" y="95"/>
                  </a:lnTo>
                  <a:lnTo>
                    <a:pt x="107" y="94"/>
                  </a:lnTo>
                  <a:lnTo>
                    <a:pt x="108" y="90"/>
                  </a:lnTo>
                  <a:lnTo>
                    <a:pt x="109" y="90"/>
                  </a:lnTo>
                  <a:lnTo>
                    <a:pt x="109" y="89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9" y="86"/>
                  </a:lnTo>
                  <a:lnTo>
                    <a:pt x="107" y="83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7" y="80"/>
                  </a:lnTo>
                  <a:lnTo>
                    <a:pt x="108" y="79"/>
                  </a:lnTo>
                  <a:lnTo>
                    <a:pt x="108" y="78"/>
                  </a:lnTo>
                  <a:lnTo>
                    <a:pt x="109" y="78"/>
                  </a:lnTo>
                  <a:lnTo>
                    <a:pt x="109" y="77"/>
                  </a:lnTo>
                  <a:lnTo>
                    <a:pt x="109" y="76"/>
                  </a:lnTo>
                  <a:lnTo>
                    <a:pt x="110" y="76"/>
                  </a:lnTo>
                  <a:lnTo>
                    <a:pt x="113" y="78"/>
                  </a:lnTo>
                  <a:lnTo>
                    <a:pt x="114" y="78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5" y="73"/>
                  </a:lnTo>
                  <a:lnTo>
                    <a:pt x="117" y="71"/>
                  </a:lnTo>
                  <a:lnTo>
                    <a:pt x="117" y="70"/>
                  </a:lnTo>
                  <a:lnTo>
                    <a:pt x="117" y="69"/>
                  </a:lnTo>
                  <a:lnTo>
                    <a:pt x="117" y="67"/>
                  </a:lnTo>
                  <a:lnTo>
                    <a:pt x="117" y="66"/>
                  </a:lnTo>
                  <a:lnTo>
                    <a:pt x="116" y="65"/>
                  </a:lnTo>
                  <a:lnTo>
                    <a:pt x="115" y="65"/>
                  </a:lnTo>
                  <a:lnTo>
                    <a:pt x="114" y="65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3" y="63"/>
                  </a:lnTo>
                  <a:lnTo>
                    <a:pt x="112" y="62"/>
                  </a:lnTo>
                  <a:lnTo>
                    <a:pt x="112" y="61"/>
                  </a:lnTo>
                  <a:lnTo>
                    <a:pt x="113" y="59"/>
                  </a:lnTo>
                  <a:lnTo>
                    <a:pt x="113" y="57"/>
                  </a:lnTo>
                  <a:lnTo>
                    <a:pt x="112" y="55"/>
                  </a:lnTo>
                  <a:lnTo>
                    <a:pt x="112" y="54"/>
                  </a:lnTo>
                  <a:lnTo>
                    <a:pt x="111" y="53"/>
                  </a:lnTo>
                  <a:lnTo>
                    <a:pt x="111" y="52"/>
                  </a:lnTo>
                  <a:lnTo>
                    <a:pt x="112" y="50"/>
                  </a:lnTo>
                  <a:lnTo>
                    <a:pt x="111" y="50"/>
                  </a:lnTo>
                  <a:lnTo>
                    <a:pt x="110" y="50"/>
                  </a:lnTo>
                  <a:lnTo>
                    <a:pt x="109" y="49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3" y="35"/>
                  </a:lnTo>
                  <a:lnTo>
                    <a:pt x="103" y="33"/>
                  </a:lnTo>
                  <a:lnTo>
                    <a:pt x="106" y="29"/>
                  </a:lnTo>
                  <a:lnTo>
                    <a:pt x="107" y="28"/>
                  </a:lnTo>
                  <a:lnTo>
                    <a:pt x="107" y="27"/>
                  </a:lnTo>
                  <a:lnTo>
                    <a:pt x="106" y="27"/>
                  </a:lnTo>
                  <a:lnTo>
                    <a:pt x="106" y="26"/>
                  </a:lnTo>
                  <a:lnTo>
                    <a:pt x="106" y="25"/>
                  </a:lnTo>
                  <a:lnTo>
                    <a:pt x="105" y="25"/>
                  </a:lnTo>
                  <a:lnTo>
                    <a:pt x="105" y="24"/>
                  </a:lnTo>
                  <a:lnTo>
                    <a:pt x="103" y="22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0" y="20"/>
                  </a:lnTo>
                  <a:lnTo>
                    <a:pt x="99" y="20"/>
                  </a:lnTo>
                  <a:lnTo>
                    <a:pt x="98" y="20"/>
                  </a:lnTo>
                  <a:lnTo>
                    <a:pt x="98" y="21"/>
                  </a:lnTo>
                  <a:lnTo>
                    <a:pt x="97" y="20"/>
                  </a:lnTo>
                  <a:lnTo>
                    <a:pt x="96" y="19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3" y="14"/>
                  </a:lnTo>
                  <a:lnTo>
                    <a:pt x="87" y="9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5"/>
                  </a:lnTo>
                  <a:lnTo>
                    <a:pt x="83" y="5"/>
                  </a:lnTo>
                  <a:lnTo>
                    <a:pt x="83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2" y="3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1"/>
                  </a:lnTo>
                  <a:lnTo>
                    <a:pt x="77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3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2" y="4"/>
                  </a:lnTo>
                  <a:lnTo>
                    <a:pt x="71" y="4"/>
                  </a:lnTo>
                  <a:lnTo>
                    <a:pt x="70" y="4"/>
                  </a:lnTo>
                  <a:lnTo>
                    <a:pt x="69" y="4"/>
                  </a:lnTo>
                  <a:lnTo>
                    <a:pt x="67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5" y="5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4" y="6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1" y="7"/>
                  </a:lnTo>
                  <a:lnTo>
                    <a:pt x="60" y="8"/>
                  </a:lnTo>
                  <a:lnTo>
                    <a:pt x="60" y="9"/>
                  </a:lnTo>
                  <a:lnTo>
                    <a:pt x="61" y="11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4" y="15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2" y="18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0" y="23"/>
                  </a:lnTo>
                  <a:lnTo>
                    <a:pt x="59" y="24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8" y="29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3" y="33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2" y="37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5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2" y="39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31" y="37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19" y="45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3" y="48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4" y="53"/>
                  </a:lnTo>
                  <a:lnTo>
                    <a:pt x="14" y="54"/>
                  </a:lnTo>
                  <a:lnTo>
                    <a:pt x="13" y="54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6" y="55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8"/>
                  </a:lnTo>
                  <a:lnTo>
                    <a:pt x="5" y="59"/>
                  </a:lnTo>
                  <a:lnTo>
                    <a:pt x="5" y="60"/>
                  </a:lnTo>
                  <a:lnTo>
                    <a:pt x="5" y="61"/>
                  </a:lnTo>
                  <a:lnTo>
                    <a:pt x="5" y="62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1" y="73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9" y="84"/>
                  </a:lnTo>
                  <a:lnTo>
                    <a:pt x="12" y="87"/>
                  </a:lnTo>
                  <a:lnTo>
                    <a:pt x="17" y="90"/>
                  </a:lnTo>
                  <a:lnTo>
                    <a:pt x="22" y="93"/>
                  </a:lnTo>
                  <a:lnTo>
                    <a:pt x="23" y="94"/>
                  </a:lnTo>
                  <a:lnTo>
                    <a:pt x="23" y="95"/>
                  </a:lnTo>
                  <a:lnTo>
                    <a:pt x="23" y="98"/>
                  </a:lnTo>
                  <a:lnTo>
                    <a:pt x="23" y="101"/>
                  </a:lnTo>
                  <a:lnTo>
                    <a:pt x="23" y="104"/>
                  </a:lnTo>
                  <a:lnTo>
                    <a:pt x="23" y="106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3" y="108"/>
                  </a:lnTo>
                  <a:lnTo>
                    <a:pt x="22" y="109"/>
                  </a:lnTo>
                  <a:lnTo>
                    <a:pt x="22" y="110"/>
                  </a:lnTo>
                  <a:lnTo>
                    <a:pt x="22" y="111"/>
                  </a:lnTo>
                  <a:lnTo>
                    <a:pt x="22" y="112"/>
                  </a:lnTo>
                  <a:lnTo>
                    <a:pt x="23" y="113"/>
                  </a:lnTo>
                  <a:lnTo>
                    <a:pt x="24" y="112"/>
                  </a:lnTo>
                  <a:lnTo>
                    <a:pt x="24" y="114"/>
                  </a:lnTo>
                  <a:lnTo>
                    <a:pt x="24" y="117"/>
                  </a:lnTo>
                  <a:lnTo>
                    <a:pt x="24" y="119"/>
                  </a:lnTo>
                  <a:lnTo>
                    <a:pt x="25" y="120"/>
                  </a:lnTo>
                  <a:lnTo>
                    <a:pt x="29" y="123"/>
                  </a:lnTo>
                  <a:lnTo>
                    <a:pt x="31" y="125"/>
                  </a:lnTo>
                  <a:lnTo>
                    <a:pt x="32" y="127"/>
                  </a:lnTo>
                  <a:lnTo>
                    <a:pt x="32" y="128"/>
                  </a:lnTo>
                  <a:lnTo>
                    <a:pt x="32" y="129"/>
                  </a:lnTo>
                  <a:lnTo>
                    <a:pt x="32" y="133"/>
                  </a:lnTo>
                  <a:lnTo>
                    <a:pt x="32" y="138"/>
                  </a:lnTo>
                  <a:lnTo>
                    <a:pt x="32" y="141"/>
                  </a:lnTo>
                  <a:lnTo>
                    <a:pt x="32" y="146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3" y="150"/>
                  </a:lnTo>
                  <a:lnTo>
                    <a:pt x="32" y="153"/>
                  </a:lnTo>
                  <a:lnTo>
                    <a:pt x="32" y="154"/>
                  </a:lnTo>
                  <a:lnTo>
                    <a:pt x="32" y="155"/>
                  </a:lnTo>
                  <a:lnTo>
                    <a:pt x="32" y="156"/>
                  </a:lnTo>
                  <a:lnTo>
                    <a:pt x="33" y="158"/>
                  </a:lnTo>
                  <a:lnTo>
                    <a:pt x="33" y="164"/>
                  </a:lnTo>
                  <a:lnTo>
                    <a:pt x="33" y="169"/>
                  </a:lnTo>
                  <a:lnTo>
                    <a:pt x="33" y="175"/>
                  </a:lnTo>
                  <a:lnTo>
                    <a:pt x="33" y="183"/>
                  </a:lnTo>
                  <a:lnTo>
                    <a:pt x="33" y="184"/>
                  </a:lnTo>
                  <a:lnTo>
                    <a:pt x="33" y="187"/>
                  </a:lnTo>
                  <a:lnTo>
                    <a:pt x="33" y="190"/>
                  </a:lnTo>
                  <a:lnTo>
                    <a:pt x="33" y="196"/>
                  </a:lnTo>
                  <a:lnTo>
                    <a:pt x="33" y="201"/>
                  </a:lnTo>
                  <a:lnTo>
                    <a:pt x="33" y="208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1" y="209"/>
                  </a:lnTo>
                  <a:lnTo>
                    <a:pt x="31" y="210"/>
                  </a:lnTo>
                  <a:lnTo>
                    <a:pt x="32" y="210"/>
                  </a:lnTo>
                  <a:lnTo>
                    <a:pt x="32" y="211"/>
                  </a:lnTo>
                  <a:lnTo>
                    <a:pt x="32" y="212"/>
                  </a:lnTo>
                  <a:lnTo>
                    <a:pt x="32" y="213"/>
                  </a:lnTo>
                  <a:lnTo>
                    <a:pt x="32" y="214"/>
                  </a:lnTo>
                  <a:lnTo>
                    <a:pt x="32" y="215"/>
                  </a:lnTo>
                  <a:lnTo>
                    <a:pt x="32" y="216"/>
                  </a:lnTo>
                  <a:lnTo>
                    <a:pt x="32" y="217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32" y="218"/>
                  </a:lnTo>
                  <a:lnTo>
                    <a:pt x="31" y="219"/>
                  </a:lnTo>
                  <a:lnTo>
                    <a:pt x="32" y="219"/>
                  </a:lnTo>
                  <a:lnTo>
                    <a:pt x="32" y="220"/>
                  </a:lnTo>
                  <a:lnTo>
                    <a:pt x="32" y="221"/>
                  </a:lnTo>
                  <a:lnTo>
                    <a:pt x="32" y="222"/>
                  </a:lnTo>
                  <a:lnTo>
                    <a:pt x="32" y="223"/>
                  </a:lnTo>
                  <a:lnTo>
                    <a:pt x="33" y="223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4"/>
                  </a:lnTo>
                  <a:lnTo>
                    <a:pt x="34" y="225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5" y="226"/>
                  </a:lnTo>
                  <a:lnTo>
                    <a:pt x="36" y="227"/>
                  </a:lnTo>
                  <a:lnTo>
                    <a:pt x="37" y="229"/>
                  </a:lnTo>
                  <a:lnTo>
                    <a:pt x="38" y="231"/>
                  </a:lnTo>
                  <a:lnTo>
                    <a:pt x="39" y="235"/>
                  </a:lnTo>
                  <a:lnTo>
                    <a:pt x="38" y="235"/>
                  </a:lnTo>
                  <a:lnTo>
                    <a:pt x="33" y="235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42" y="235"/>
                  </a:lnTo>
                  <a:lnTo>
                    <a:pt x="55" y="233"/>
                  </a:lnTo>
                  <a:lnTo>
                    <a:pt x="58" y="232"/>
                  </a:lnTo>
                  <a:lnTo>
                    <a:pt x="74" y="231"/>
                  </a:lnTo>
                  <a:lnTo>
                    <a:pt x="74" y="229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2" name="Freeform 486">
              <a:extLst>
                <a:ext uri="{FF2B5EF4-FFF2-40B4-BE49-F238E27FC236}">
                  <a16:creationId xmlns:a16="http://schemas.microsoft.com/office/drawing/2014/main" id="{39B388F2-281B-B948-EFC6-500395017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538" y="1955801"/>
              <a:ext cx="352425" cy="304800"/>
            </a:xfrm>
            <a:custGeom>
              <a:avLst/>
              <a:gdLst>
                <a:gd name="T0" fmla="*/ 142 w 222"/>
                <a:gd name="T1" fmla="*/ 166 h 192"/>
                <a:gd name="T2" fmla="*/ 116 w 222"/>
                <a:gd name="T3" fmla="*/ 142 h 192"/>
                <a:gd name="T4" fmla="*/ 105 w 222"/>
                <a:gd name="T5" fmla="*/ 129 h 192"/>
                <a:gd name="T6" fmla="*/ 100 w 222"/>
                <a:gd name="T7" fmla="*/ 116 h 192"/>
                <a:gd name="T8" fmla="*/ 96 w 222"/>
                <a:gd name="T9" fmla="*/ 104 h 192"/>
                <a:gd name="T10" fmla="*/ 87 w 222"/>
                <a:gd name="T11" fmla="*/ 99 h 192"/>
                <a:gd name="T12" fmla="*/ 86 w 222"/>
                <a:gd name="T13" fmla="*/ 85 h 192"/>
                <a:gd name="T14" fmla="*/ 95 w 222"/>
                <a:gd name="T15" fmla="*/ 73 h 192"/>
                <a:gd name="T16" fmla="*/ 109 w 222"/>
                <a:gd name="T17" fmla="*/ 80 h 192"/>
                <a:gd name="T18" fmla="*/ 127 w 222"/>
                <a:gd name="T19" fmla="*/ 71 h 192"/>
                <a:gd name="T20" fmla="*/ 133 w 222"/>
                <a:gd name="T21" fmla="*/ 71 h 192"/>
                <a:gd name="T22" fmla="*/ 148 w 222"/>
                <a:gd name="T23" fmla="*/ 77 h 192"/>
                <a:gd name="T24" fmla="*/ 163 w 222"/>
                <a:gd name="T25" fmla="*/ 80 h 192"/>
                <a:gd name="T26" fmla="*/ 177 w 222"/>
                <a:gd name="T27" fmla="*/ 78 h 192"/>
                <a:gd name="T28" fmla="*/ 190 w 222"/>
                <a:gd name="T29" fmla="*/ 80 h 192"/>
                <a:gd name="T30" fmla="*/ 198 w 222"/>
                <a:gd name="T31" fmla="*/ 84 h 192"/>
                <a:gd name="T32" fmla="*/ 207 w 222"/>
                <a:gd name="T33" fmla="*/ 88 h 192"/>
                <a:gd name="T34" fmla="*/ 211 w 222"/>
                <a:gd name="T35" fmla="*/ 83 h 192"/>
                <a:gd name="T36" fmla="*/ 215 w 222"/>
                <a:gd name="T37" fmla="*/ 75 h 192"/>
                <a:gd name="T38" fmla="*/ 211 w 222"/>
                <a:gd name="T39" fmla="*/ 67 h 192"/>
                <a:gd name="T40" fmla="*/ 207 w 222"/>
                <a:gd name="T41" fmla="*/ 60 h 192"/>
                <a:gd name="T42" fmla="*/ 204 w 222"/>
                <a:gd name="T43" fmla="*/ 53 h 192"/>
                <a:gd name="T44" fmla="*/ 201 w 222"/>
                <a:gd name="T45" fmla="*/ 41 h 192"/>
                <a:gd name="T46" fmla="*/ 198 w 222"/>
                <a:gd name="T47" fmla="*/ 35 h 192"/>
                <a:gd name="T48" fmla="*/ 187 w 222"/>
                <a:gd name="T49" fmla="*/ 42 h 192"/>
                <a:gd name="T50" fmla="*/ 173 w 222"/>
                <a:gd name="T51" fmla="*/ 43 h 192"/>
                <a:gd name="T52" fmla="*/ 156 w 222"/>
                <a:gd name="T53" fmla="*/ 36 h 192"/>
                <a:gd name="T54" fmla="*/ 143 w 222"/>
                <a:gd name="T55" fmla="*/ 30 h 192"/>
                <a:gd name="T56" fmla="*/ 129 w 222"/>
                <a:gd name="T57" fmla="*/ 15 h 192"/>
                <a:gd name="T58" fmla="*/ 120 w 222"/>
                <a:gd name="T59" fmla="*/ 6 h 192"/>
                <a:gd name="T60" fmla="*/ 107 w 222"/>
                <a:gd name="T61" fmla="*/ 0 h 192"/>
                <a:gd name="T62" fmla="*/ 104 w 222"/>
                <a:gd name="T63" fmla="*/ 10 h 192"/>
                <a:gd name="T64" fmla="*/ 94 w 222"/>
                <a:gd name="T65" fmla="*/ 15 h 192"/>
                <a:gd name="T66" fmla="*/ 79 w 222"/>
                <a:gd name="T67" fmla="*/ 20 h 192"/>
                <a:gd name="T68" fmla="*/ 82 w 222"/>
                <a:gd name="T69" fmla="*/ 35 h 192"/>
                <a:gd name="T70" fmla="*/ 72 w 222"/>
                <a:gd name="T71" fmla="*/ 42 h 192"/>
                <a:gd name="T72" fmla="*/ 70 w 222"/>
                <a:gd name="T73" fmla="*/ 48 h 192"/>
                <a:gd name="T74" fmla="*/ 70 w 222"/>
                <a:gd name="T75" fmla="*/ 59 h 192"/>
                <a:gd name="T76" fmla="*/ 53 w 222"/>
                <a:gd name="T77" fmla="*/ 58 h 192"/>
                <a:gd name="T78" fmla="*/ 40 w 222"/>
                <a:gd name="T79" fmla="*/ 48 h 192"/>
                <a:gd name="T80" fmla="*/ 28 w 222"/>
                <a:gd name="T81" fmla="*/ 58 h 192"/>
                <a:gd name="T82" fmla="*/ 18 w 222"/>
                <a:gd name="T83" fmla="*/ 60 h 192"/>
                <a:gd name="T84" fmla="*/ 1 w 222"/>
                <a:gd name="T85" fmla="*/ 59 h 192"/>
                <a:gd name="T86" fmla="*/ 3 w 222"/>
                <a:gd name="T87" fmla="*/ 71 h 192"/>
                <a:gd name="T88" fmla="*/ 5 w 222"/>
                <a:gd name="T89" fmla="*/ 80 h 192"/>
                <a:gd name="T90" fmla="*/ 13 w 222"/>
                <a:gd name="T91" fmla="*/ 92 h 192"/>
                <a:gd name="T92" fmla="*/ 18 w 222"/>
                <a:gd name="T93" fmla="*/ 91 h 192"/>
                <a:gd name="T94" fmla="*/ 20 w 222"/>
                <a:gd name="T95" fmla="*/ 84 h 192"/>
                <a:gd name="T96" fmla="*/ 25 w 222"/>
                <a:gd name="T97" fmla="*/ 85 h 192"/>
                <a:gd name="T98" fmla="*/ 29 w 222"/>
                <a:gd name="T99" fmla="*/ 67 h 192"/>
                <a:gd name="T100" fmla="*/ 48 w 222"/>
                <a:gd name="T101" fmla="*/ 77 h 192"/>
                <a:gd name="T102" fmla="*/ 53 w 222"/>
                <a:gd name="T103" fmla="*/ 101 h 192"/>
                <a:gd name="T104" fmla="*/ 72 w 222"/>
                <a:gd name="T105" fmla="*/ 123 h 192"/>
                <a:gd name="T106" fmla="*/ 64 w 222"/>
                <a:gd name="T107" fmla="*/ 123 h 192"/>
                <a:gd name="T108" fmla="*/ 67 w 222"/>
                <a:gd name="T109" fmla="*/ 132 h 192"/>
                <a:gd name="T110" fmla="*/ 82 w 222"/>
                <a:gd name="T111" fmla="*/ 146 h 192"/>
                <a:gd name="T112" fmla="*/ 91 w 222"/>
                <a:gd name="T113" fmla="*/ 154 h 192"/>
                <a:gd name="T114" fmla="*/ 92 w 222"/>
                <a:gd name="T115" fmla="*/ 162 h 192"/>
                <a:gd name="T116" fmla="*/ 105 w 222"/>
                <a:gd name="T117" fmla="*/ 161 h 192"/>
                <a:gd name="T118" fmla="*/ 113 w 222"/>
                <a:gd name="T119" fmla="*/ 163 h 192"/>
                <a:gd name="T120" fmla="*/ 136 w 222"/>
                <a:gd name="T121" fmla="*/ 178 h 192"/>
                <a:gd name="T122" fmla="*/ 149 w 222"/>
                <a:gd name="T123" fmla="*/ 18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192">
                  <a:moveTo>
                    <a:pt x="156" y="191"/>
                  </a:moveTo>
                  <a:lnTo>
                    <a:pt x="156" y="189"/>
                  </a:lnTo>
                  <a:lnTo>
                    <a:pt x="156" y="187"/>
                  </a:lnTo>
                  <a:lnTo>
                    <a:pt x="155" y="185"/>
                  </a:lnTo>
                  <a:lnTo>
                    <a:pt x="149" y="181"/>
                  </a:lnTo>
                  <a:lnTo>
                    <a:pt x="148" y="180"/>
                  </a:lnTo>
                  <a:lnTo>
                    <a:pt x="147" y="179"/>
                  </a:lnTo>
                  <a:lnTo>
                    <a:pt x="147" y="178"/>
                  </a:lnTo>
                  <a:lnTo>
                    <a:pt x="147" y="178"/>
                  </a:lnTo>
                  <a:lnTo>
                    <a:pt x="147" y="177"/>
                  </a:lnTo>
                  <a:lnTo>
                    <a:pt x="146" y="177"/>
                  </a:lnTo>
                  <a:lnTo>
                    <a:pt x="144" y="175"/>
                  </a:lnTo>
                  <a:lnTo>
                    <a:pt x="143" y="172"/>
                  </a:lnTo>
                  <a:lnTo>
                    <a:pt x="142" y="171"/>
                  </a:lnTo>
                  <a:lnTo>
                    <a:pt x="142" y="166"/>
                  </a:lnTo>
                  <a:lnTo>
                    <a:pt x="142" y="165"/>
                  </a:lnTo>
                  <a:lnTo>
                    <a:pt x="140" y="164"/>
                  </a:lnTo>
                  <a:lnTo>
                    <a:pt x="137" y="163"/>
                  </a:lnTo>
                  <a:lnTo>
                    <a:pt x="135" y="163"/>
                  </a:lnTo>
                  <a:lnTo>
                    <a:pt x="134" y="162"/>
                  </a:lnTo>
                  <a:lnTo>
                    <a:pt x="133" y="161"/>
                  </a:lnTo>
                  <a:lnTo>
                    <a:pt x="131" y="158"/>
                  </a:lnTo>
                  <a:lnTo>
                    <a:pt x="125" y="152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0" y="147"/>
                  </a:lnTo>
                  <a:lnTo>
                    <a:pt x="120" y="146"/>
                  </a:lnTo>
                  <a:lnTo>
                    <a:pt x="120" y="145"/>
                  </a:lnTo>
                  <a:lnTo>
                    <a:pt x="118" y="144"/>
                  </a:lnTo>
                  <a:lnTo>
                    <a:pt x="116" y="142"/>
                  </a:lnTo>
                  <a:lnTo>
                    <a:pt x="114" y="140"/>
                  </a:lnTo>
                  <a:lnTo>
                    <a:pt x="113" y="138"/>
                  </a:lnTo>
                  <a:lnTo>
                    <a:pt x="113" y="137"/>
                  </a:lnTo>
                  <a:lnTo>
                    <a:pt x="113" y="137"/>
                  </a:lnTo>
                  <a:lnTo>
                    <a:pt x="113" y="137"/>
                  </a:lnTo>
                  <a:lnTo>
                    <a:pt x="111" y="136"/>
                  </a:lnTo>
                  <a:lnTo>
                    <a:pt x="111" y="135"/>
                  </a:lnTo>
                  <a:lnTo>
                    <a:pt x="110" y="134"/>
                  </a:lnTo>
                  <a:lnTo>
                    <a:pt x="109" y="134"/>
                  </a:lnTo>
                  <a:lnTo>
                    <a:pt x="108" y="134"/>
                  </a:lnTo>
                  <a:lnTo>
                    <a:pt x="108" y="133"/>
                  </a:lnTo>
                  <a:lnTo>
                    <a:pt x="107" y="133"/>
                  </a:lnTo>
                  <a:lnTo>
                    <a:pt x="106" y="132"/>
                  </a:lnTo>
                  <a:lnTo>
                    <a:pt x="106" y="131"/>
                  </a:lnTo>
                  <a:lnTo>
                    <a:pt x="105" y="129"/>
                  </a:lnTo>
                  <a:lnTo>
                    <a:pt x="105" y="128"/>
                  </a:lnTo>
                  <a:lnTo>
                    <a:pt x="103" y="127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1" y="122"/>
                  </a:lnTo>
                  <a:lnTo>
                    <a:pt x="101" y="121"/>
                  </a:lnTo>
                  <a:lnTo>
                    <a:pt x="101" y="120"/>
                  </a:lnTo>
                  <a:lnTo>
                    <a:pt x="102" y="120"/>
                  </a:lnTo>
                  <a:lnTo>
                    <a:pt x="102" y="119"/>
                  </a:lnTo>
                  <a:lnTo>
                    <a:pt x="102" y="118"/>
                  </a:lnTo>
                  <a:lnTo>
                    <a:pt x="101" y="118"/>
                  </a:lnTo>
                  <a:lnTo>
                    <a:pt x="100" y="117"/>
                  </a:lnTo>
                  <a:lnTo>
                    <a:pt x="99" y="117"/>
                  </a:lnTo>
                  <a:lnTo>
                    <a:pt x="99" y="116"/>
                  </a:lnTo>
                  <a:lnTo>
                    <a:pt x="100" y="116"/>
                  </a:lnTo>
                  <a:lnTo>
                    <a:pt x="100" y="115"/>
                  </a:lnTo>
                  <a:lnTo>
                    <a:pt x="100" y="114"/>
                  </a:lnTo>
                  <a:lnTo>
                    <a:pt x="99" y="111"/>
                  </a:lnTo>
                  <a:lnTo>
                    <a:pt x="98" y="110"/>
                  </a:lnTo>
                  <a:lnTo>
                    <a:pt x="98" y="109"/>
                  </a:lnTo>
                  <a:lnTo>
                    <a:pt x="97" y="108"/>
                  </a:lnTo>
                  <a:lnTo>
                    <a:pt x="96" y="109"/>
                  </a:lnTo>
                  <a:lnTo>
                    <a:pt x="95" y="109"/>
                  </a:lnTo>
                  <a:lnTo>
                    <a:pt x="94" y="108"/>
                  </a:lnTo>
                  <a:lnTo>
                    <a:pt x="95" y="107"/>
                  </a:lnTo>
                  <a:lnTo>
                    <a:pt x="95" y="107"/>
                  </a:lnTo>
                  <a:lnTo>
                    <a:pt x="95" y="106"/>
                  </a:lnTo>
                  <a:lnTo>
                    <a:pt x="96" y="106"/>
                  </a:lnTo>
                  <a:lnTo>
                    <a:pt x="96" y="105"/>
                  </a:lnTo>
                  <a:lnTo>
                    <a:pt x="96" y="104"/>
                  </a:lnTo>
                  <a:lnTo>
                    <a:pt x="95" y="104"/>
                  </a:lnTo>
                  <a:lnTo>
                    <a:pt x="94" y="103"/>
                  </a:lnTo>
                  <a:lnTo>
                    <a:pt x="93" y="103"/>
                  </a:lnTo>
                  <a:lnTo>
                    <a:pt x="92" y="103"/>
                  </a:lnTo>
                  <a:lnTo>
                    <a:pt x="92" y="102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0"/>
                  </a:lnTo>
                  <a:lnTo>
                    <a:pt x="90" y="99"/>
                  </a:lnTo>
                  <a:lnTo>
                    <a:pt x="89" y="99"/>
                  </a:lnTo>
                  <a:lnTo>
                    <a:pt x="89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7" y="100"/>
                  </a:lnTo>
                  <a:lnTo>
                    <a:pt x="87" y="99"/>
                  </a:lnTo>
                  <a:lnTo>
                    <a:pt x="86" y="99"/>
                  </a:lnTo>
                  <a:lnTo>
                    <a:pt x="85" y="98"/>
                  </a:lnTo>
                  <a:lnTo>
                    <a:pt x="84" y="96"/>
                  </a:lnTo>
                  <a:lnTo>
                    <a:pt x="84" y="95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5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5" y="90"/>
                  </a:lnTo>
                  <a:lnTo>
                    <a:pt x="84" y="89"/>
                  </a:lnTo>
                  <a:lnTo>
                    <a:pt x="84" y="87"/>
                  </a:lnTo>
                  <a:lnTo>
                    <a:pt x="85" y="86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6" y="79"/>
                  </a:lnTo>
                  <a:lnTo>
                    <a:pt x="86" y="78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7" y="74"/>
                  </a:lnTo>
                  <a:lnTo>
                    <a:pt x="87" y="73"/>
                  </a:lnTo>
                  <a:lnTo>
                    <a:pt x="88" y="73"/>
                  </a:lnTo>
                  <a:lnTo>
                    <a:pt x="90" y="72"/>
                  </a:lnTo>
                  <a:lnTo>
                    <a:pt x="93" y="72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3"/>
                  </a:lnTo>
                  <a:lnTo>
                    <a:pt x="95" y="74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7" y="76"/>
                  </a:lnTo>
                  <a:lnTo>
                    <a:pt x="98" y="78"/>
                  </a:lnTo>
                  <a:lnTo>
                    <a:pt x="98" y="79"/>
                  </a:lnTo>
                  <a:lnTo>
                    <a:pt x="102" y="83"/>
                  </a:lnTo>
                  <a:lnTo>
                    <a:pt x="104" y="84"/>
                  </a:lnTo>
                  <a:lnTo>
                    <a:pt x="105" y="84"/>
                  </a:lnTo>
                  <a:lnTo>
                    <a:pt x="106" y="85"/>
                  </a:lnTo>
                  <a:lnTo>
                    <a:pt x="107" y="84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9" y="80"/>
                  </a:lnTo>
                  <a:lnTo>
                    <a:pt x="109" y="79"/>
                  </a:lnTo>
                  <a:lnTo>
                    <a:pt x="109" y="78"/>
                  </a:lnTo>
                  <a:lnTo>
                    <a:pt x="109" y="77"/>
                  </a:lnTo>
                  <a:lnTo>
                    <a:pt x="111" y="77"/>
                  </a:lnTo>
                  <a:lnTo>
                    <a:pt x="111" y="77"/>
                  </a:lnTo>
                  <a:lnTo>
                    <a:pt x="112" y="77"/>
                  </a:lnTo>
                  <a:lnTo>
                    <a:pt x="113" y="73"/>
                  </a:lnTo>
                  <a:lnTo>
                    <a:pt x="113" y="72"/>
                  </a:lnTo>
                  <a:lnTo>
                    <a:pt x="116" y="72"/>
                  </a:lnTo>
                  <a:lnTo>
                    <a:pt x="123" y="75"/>
                  </a:lnTo>
                  <a:lnTo>
                    <a:pt x="125" y="74"/>
                  </a:lnTo>
                  <a:lnTo>
                    <a:pt x="125" y="73"/>
                  </a:lnTo>
                  <a:lnTo>
                    <a:pt x="125" y="72"/>
                  </a:lnTo>
                  <a:lnTo>
                    <a:pt x="126" y="72"/>
                  </a:lnTo>
                  <a:lnTo>
                    <a:pt x="127" y="71"/>
                  </a:lnTo>
                  <a:lnTo>
                    <a:pt x="127" y="70"/>
                  </a:lnTo>
                  <a:lnTo>
                    <a:pt x="128" y="70"/>
                  </a:lnTo>
                  <a:lnTo>
                    <a:pt x="128" y="69"/>
                  </a:lnTo>
                  <a:lnTo>
                    <a:pt x="129" y="69"/>
                  </a:lnTo>
                  <a:lnTo>
                    <a:pt x="130" y="69"/>
                  </a:lnTo>
                  <a:lnTo>
                    <a:pt x="130" y="70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30" y="70"/>
                  </a:lnTo>
                  <a:lnTo>
                    <a:pt x="131" y="70"/>
                  </a:lnTo>
                  <a:lnTo>
                    <a:pt x="131" y="71"/>
                  </a:lnTo>
                  <a:lnTo>
                    <a:pt x="132" y="71"/>
                  </a:lnTo>
                  <a:lnTo>
                    <a:pt x="132" y="72"/>
                  </a:lnTo>
                  <a:lnTo>
                    <a:pt x="133" y="72"/>
                  </a:lnTo>
                  <a:lnTo>
                    <a:pt x="133" y="71"/>
                  </a:lnTo>
                  <a:lnTo>
                    <a:pt x="134" y="73"/>
                  </a:lnTo>
                  <a:lnTo>
                    <a:pt x="135" y="75"/>
                  </a:lnTo>
                  <a:lnTo>
                    <a:pt x="136" y="75"/>
                  </a:lnTo>
                  <a:lnTo>
                    <a:pt x="139" y="76"/>
                  </a:lnTo>
                  <a:lnTo>
                    <a:pt x="141" y="76"/>
                  </a:lnTo>
                  <a:lnTo>
                    <a:pt x="142" y="74"/>
                  </a:lnTo>
                  <a:lnTo>
                    <a:pt x="143" y="75"/>
                  </a:lnTo>
                  <a:lnTo>
                    <a:pt x="144" y="75"/>
                  </a:lnTo>
                  <a:lnTo>
                    <a:pt x="146" y="76"/>
                  </a:lnTo>
                  <a:lnTo>
                    <a:pt x="146" y="77"/>
                  </a:lnTo>
                  <a:lnTo>
                    <a:pt x="147" y="77"/>
                  </a:lnTo>
                  <a:lnTo>
                    <a:pt x="148" y="76"/>
                  </a:lnTo>
                  <a:lnTo>
                    <a:pt x="149" y="76"/>
                  </a:lnTo>
                  <a:lnTo>
                    <a:pt x="149" y="77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7"/>
                  </a:lnTo>
                  <a:lnTo>
                    <a:pt x="151" y="77"/>
                  </a:lnTo>
                  <a:lnTo>
                    <a:pt x="150" y="77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4" y="77"/>
                  </a:lnTo>
                  <a:lnTo>
                    <a:pt x="155" y="77"/>
                  </a:lnTo>
                  <a:lnTo>
                    <a:pt x="156" y="76"/>
                  </a:lnTo>
                  <a:lnTo>
                    <a:pt x="156" y="75"/>
                  </a:lnTo>
                  <a:lnTo>
                    <a:pt x="157" y="76"/>
                  </a:lnTo>
                  <a:lnTo>
                    <a:pt x="158" y="76"/>
                  </a:lnTo>
                  <a:lnTo>
                    <a:pt x="159" y="77"/>
                  </a:lnTo>
                  <a:lnTo>
                    <a:pt x="162" y="80"/>
                  </a:lnTo>
                  <a:lnTo>
                    <a:pt x="163" y="80"/>
                  </a:lnTo>
                  <a:lnTo>
                    <a:pt x="163" y="81"/>
                  </a:lnTo>
                  <a:lnTo>
                    <a:pt x="164" y="81"/>
                  </a:lnTo>
                  <a:lnTo>
                    <a:pt x="164" y="80"/>
                  </a:lnTo>
                  <a:lnTo>
                    <a:pt x="165" y="80"/>
                  </a:lnTo>
                  <a:lnTo>
                    <a:pt x="166" y="80"/>
                  </a:lnTo>
                  <a:lnTo>
                    <a:pt x="166" y="79"/>
                  </a:lnTo>
                  <a:lnTo>
                    <a:pt x="169" y="77"/>
                  </a:lnTo>
                  <a:lnTo>
                    <a:pt x="170" y="76"/>
                  </a:lnTo>
                  <a:lnTo>
                    <a:pt x="171" y="77"/>
                  </a:lnTo>
                  <a:lnTo>
                    <a:pt x="173" y="78"/>
                  </a:lnTo>
                  <a:lnTo>
                    <a:pt x="174" y="78"/>
                  </a:lnTo>
                  <a:lnTo>
                    <a:pt x="174" y="79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8"/>
                  </a:lnTo>
                  <a:lnTo>
                    <a:pt x="177" y="77"/>
                  </a:lnTo>
                  <a:lnTo>
                    <a:pt x="177" y="77"/>
                  </a:lnTo>
                  <a:lnTo>
                    <a:pt x="177" y="76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1" y="77"/>
                  </a:lnTo>
                  <a:lnTo>
                    <a:pt x="181" y="77"/>
                  </a:lnTo>
                  <a:lnTo>
                    <a:pt x="184" y="77"/>
                  </a:lnTo>
                  <a:lnTo>
                    <a:pt x="185" y="78"/>
                  </a:lnTo>
                  <a:lnTo>
                    <a:pt x="186" y="79"/>
                  </a:lnTo>
                  <a:lnTo>
                    <a:pt x="187" y="80"/>
                  </a:lnTo>
                  <a:lnTo>
                    <a:pt x="188" y="81"/>
                  </a:lnTo>
                  <a:lnTo>
                    <a:pt x="189" y="81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91" y="79"/>
                  </a:lnTo>
                  <a:lnTo>
                    <a:pt x="192" y="79"/>
                  </a:lnTo>
                  <a:lnTo>
                    <a:pt x="192" y="78"/>
                  </a:lnTo>
                  <a:lnTo>
                    <a:pt x="193" y="79"/>
                  </a:lnTo>
                  <a:lnTo>
                    <a:pt x="193" y="80"/>
                  </a:lnTo>
                  <a:lnTo>
                    <a:pt x="194" y="81"/>
                  </a:lnTo>
                  <a:lnTo>
                    <a:pt x="195" y="80"/>
                  </a:lnTo>
                  <a:lnTo>
                    <a:pt x="195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7" y="83"/>
                  </a:lnTo>
                  <a:lnTo>
                    <a:pt x="198" y="84"/>
                  </a:lnTo>
                  <a:lnTo>
                    <a:pt x="198" y="84"/>
                  </a:lnTo>
                  <a:lnTo>
                    <a:pt x="198" y="84"/>
                  </a:lnTo>
                  <a:lnTo>
                    <a:pt x="198" y="85"/>
                  </a:lnTo>
                  <a:lnTo>
                    <a:pt x="199" y="85"/>
                  </a:lnTo>
                  <a:lnTo>
                    <a:pt x="199" y="86"/>
                  </a:lnTo>
                  <a:lnTo>
                    <a:pt x="198" y="86"/>
                  </a:lnTo>
                  <a:lnTo>
                    <a:pt x="198" y="86"/>
                  </a:lnTo>
                  <a:lnTo>
                    <a:pt x="198" y="88"/>
                  </a:lnTo>
                  <a:lnTo>
                    <a:pt x="199" y="90"/>
                  </a:lnTo>
                  <a:lnTo>
                    <a:pt x="201" y="90"/>
                  </a:lnTo>
                  <a:lnTo>
                    <a:pt x="201" y="91"/>
                  </a:lnTo>
                  <a:lnTo>
                    <a:pt x="203" y="91"/>
                  </a:lnTo>
                  <a:lnTo>
                    <a:pt x="206" y="91"/>
                  </a:lnTo>
                  <a:lnTo>
                    <a:pt x="207" y="91"/>
                  </a:lnTo>
                  <a:lnTo>
                    <a:pt x="207" y="89"/>
                  </a:lnTo>
                  <a:lnTo>
                    <a:pt x="207" y="88"/>
                  </a:lnTo>
                  <a:lnTo>
                    <a:pt x="207" y="87"/>
                  </a:lnTo>
                  <a:lnTo>
                    <a:pt x="208" y="87"/>
                  </a:lnTo>
                  <a:lnTo>
                    <a:pt x="209" y="88"/>
                  </a:lnTo>
                  <a:lnTo>
                    <a:pt x="209" y="89"/>
                  </a:lnTo>
                  <a:lnTo>
                    <a:pt x="210" y="88"/>
                  </a:lnTo>
                  <a:lnTo>
                    <a:pt x="211" y="87"/>
                  </a:lnTo>
                  <a:lnTo>
                    <a:pt x="211" y="86"/>
                  </a:lnTo>
                  <a:lnTo>
                    <a:pt x="212" y="86"/>
                  </a:lnTo>
                  <a:lnTo>
                    <a:pt x="212" y="86"/>
                  </a:lnTo>
                  <a:lnTo>
                    <a:pt x="212" y="85"/>
                  </a:lnTo>
                  <a:lnTo>
                    <a:pt x="211" y="86"/>
                  </a:lnTo>
                  <a:lnTo>
                    <a:pt x="210" y="85"/>
                  </a:lnTo>
                  <a:lnTo>
                    <a:pt x="210" y="85"/>
                  </a:lnTo>
                  <a:lnTo>
                    <a:pt x="211" y="84"/>
                  </a:lnTo>
                  <a:lnTo>
                    <a:pt x="211" y="83"/>
                  </a:lnTo>
                  <a:lnTo>
                    <a:pt x="210" y="81"/>
                  </a:lnTo>
                  <a:lnTo>
                    <a:pt x="210" y="79"/>
                  </a:lnTo>
                  <a:lnTo>
                    <a:pt x="210" y="78"/>
                  </a:lnTo>
                  <a:lnTo>
                    <a:pt x="209" y="78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8" y="77"/>
                  </a:lnTo>
                  <a:lnTo>
                    <a:pt x="209" y="77"/>
                  </a:lnTo>
                  <a:lnTo>
                    <a:pt x="212" y="77"/>
                  </a:lnTo>
                  <a:lnTo>
                    <a:pt x="213" y="76"/>
                  </a:lnTo>
                  <a:lnTo>
                    <a:pt x="212" y="74"/>
                  </a:lnTo>
                  <a:lnTo>
                    <a:pt x="213" y="73"/>
                  </a:lnTo>
                  <a:lnTo>
                    <a:pt x="213" y="74"/>
                  </a:lnTo>
                  <a:lnTo>
                    <a:pt x="214" y="75"/>
                  </a:lnTo>
                  <a:lnTo>
                    <a:pt x="215" y="75"/>
                  </a:lnTo>
                  <a:lnTo>
                    <a:pt x="215" y="76"/>
                  </a:lnTo>
                  <a:lnTo>
                    <a:pt x="215" y="76"/>
                  </a:lnTo>
                  <a:lnTo>
                    <a:pt x="217" y="75"/>
                  </a:lnTo>
                  <a:lnTo>
                    <a:pt x="218" y="75"/>
                  </a:lnTo>
                  <a:lnTo>
                    <a:pt x="219" y="75"/>
                  </a:lnTo>
                  <a:lnTo>
                    <a:pt x="222" y="75"/>
                  </a:lnTo>
                  <a:lnTo>
                    <a:pt x="222" y="73"/>
                  </a:lnTo>
                  <a:lnTo>
                    <a:pt x="222" y="72"/>
                  </a:lnTo>
                  <a:lnTo>
                    <a:pt x="221" y="71"/>
                  </a:lnTo>
                  <a:lnTo>
                    <a:pt x="218" y="71"/>
                  </a:lnTo>
                  <a:lnTo>
                    <a:pt x="217" y="71"/>
                  </a:lnTo>
                  <a:lnTo>
                    <a:pt x="215" y="69"/>
                  </a:lnTo>
                  <a:lnTo>
                    <a:pt x="213" y="69"/>
                  </a:lnTo>
                  <a:lnTo>
                    <a:pt x="211" y="68"/>
                  </a:lnTo>
                  <a:lnTo>
                    <a:pt x="211" y="67"/>
                  </a:lnTo>
                  <a:lnTo>
                    <a:pt x="211" y="66"/>
                  </a:lnTo>
                  <a:lnTo>
                    <a:pt x="210" y="66"/>
                  </a:lnTo>
                  <a:lnTo>
                    <a:pt x="209" y="65"/>
                  </a:lnTo>
                  <a:lnTo>
                    <a:pt x="208" y="65"/>
                  </a:lnTo>
                  <a:lnTo>
                    <a:pt x="207" y="6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6" y="64"/>
                  </a:lnTo>
                  <a:lnTo>
                    <a:pt x="206" y="63"/>
                  </a:lnTo>
                  <a:lnTo>
                    <a:pt x="207" y="63"/>
                  </a:lnTo>
                  <a:lnTo>
                    <a:pt x="207" y="63"/>
                  </a:lnTo>
                  <a:lnTo>
                    <a:pt x="208" y="62"/>
                  </a:lnTo>
                  <a:lnTo>
                    <a:pt x="207" y="61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07" y="59"/>
                  </a:lnTo>
                  <a:lnTo>
                    <a:pt x="207" y="58"/>
                  </a:lnTo>
                  <a:lnTo>
                    <a:pt x="210" y="58"/>
                  </a:lnTo>
                  <a:lnTo>
                    <a:pt x="211" y="57"/>
                  </a:lnTo>
                  <a:lnTo>
                    <a:pt x="211" y="56"/>
                  </a:lnTo>
                  <a:lnTo>
                    <a:pt x="210" y="56"/>
                  </a:lnTo>
                  <a:lnTo>
                    <a:pt x="209" y="55"/>
                  </a:lnTo>
                  <a:lnTo>
                    <a:pt x="208" y="55"/>
                  </a:lnTo>
                  <a:lnTo>
                    <a:pt x="208" y="54"/>
                  </a:lnTo>
                  <a:lnTo>
                    <a:pt x="207" y="53"/>
                  </a:lnTo>
                  <a:lnTo>
                    <a:pt x="207" y="54"/>
                  </a:lnTo>
                  <a:lnTo>
                    <a:pt x="206" y="55"/>
                  </a:lnTo>
                  <a:lnTo>
                    <a:pt x="205" y="55"/>
                  </a:lnTo>
                  <a:lnTo>
                    <a:pt x="204" y="55"/>
                  </a:lnTo>
                  <a:lnTo>
                    <a:pt x="204" y="53"/>
                  </a:lnTo>
                  <a:lnTo>
                    <a:pt x="203" y="53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4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6" y="48"/>
                  </a:lnTo>
                  <a:lnTo>
                    <a:pt x="206" y="47"/>
                  </a:lnTo>
                  <a:lnTo>
                    <a:pt x="205" y="47"/>
                  </a:lnTo>
                  <a:lnTo>
                    <a:pt x="204" y="46"/>
                  </a:lnTo>
                  <a:lnTo>
                    <a:pt x="203" y="45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2" y="42"/>
                  </a:lnTo>
                  <a:lnTo>
                    <a:pt x="201" y="41"/>
                  </a:lnTo>
                  <a:lnTo>
                    <a:pt x="201" y="40"/>
                  </a:lnTo>
                  <a:lnTo>
                    <a:pt x="201" y="38"/>
                  </a:lnTo>
                  <a:lnTo>
                    <a:pt x="203" y="38"/>
                  </a:lnTo>
                  <a:lnTo>
                    <a:pt x="203" y="37"/>
                  </a:lnTo>
                  <a:lnTo>
                    <a:pt x="203" y="36"/>
                  </a:lnTo>
                  <a:lnTo>
                    <a:pt x="202" y="36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4"/>
                  </a:lnTo>
                  <a:lnTo>
                    <a:pt x="202" y="35"/>
                  </a:lnTo>
                  <a:lnTo>
                    <a:pt x="201" y="35"/>
                  </a:lnTo>
                  <a:lnTo>
                    <a:pt x="200" y="35"/>
                  </a:lnTo>
                  <a:lnTo>
                    <a:pt x="199" y="35"/>
                  </a:lnTo>
                  <a:lnTo>
                    <a:pt x="198" y="35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8" y="36"/>
                  </a:lnTo>
                  <a:lnTo>
                    <a:pt x="197" y="36"/>
                  </a:lnTo>
                  <a:lnTo>
                    <a:pt x="195" y="35"/>
                  </a:lnTo>
                  <a:lnTo>
                    <a:pt x="194" y="35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2" y="38"/>
                  </a:lnTo>
                  <a:lnTo>
                    <a:pt x="191" y="40"/>
                  </a:lnTo>
                  <a:lnTo>
                    <a:pt x="191" y="41"/>
                  </a:lnTo>
                  <a:lnTo>
                    <a:pt x="190" y="42"/>
                  </a:lnTo>
                  <a:lnTo>
                    <a:pt x="189" y="42"/>
                  </a:lnTo>
                  <a:lnTo>
                    <a:pt x="188" y="42"/>
                  </a:lnTo>
                  <a:lnTo>
                    <a:pt x="187" y="42"/>
                  </a:lnTo>
                  <a:lnTo>
                    <a:pt x="186" y="43"/>
                  </a:lnTo>
                  <a:lnTo>
                    <a:pt x="185" y="43"/>
                  </a:lnTo>
                  <a:lnTo>
                    <a:pt x="184" y="43"/>
                  </a:lnTo>
                  <a:lnTo>
                    <a:pt x="183" y="43"/>
                  </a:lnTo>
                  <a:lnTo>
                    <a:pt x="183" y="43"/>
                  </a:lnTo>
                  <a:lnTo>
                    <a:pt x="182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0" y="43"/>
                  </a:lnTo>
                  <a:lnTo>
                    <a:pt x="179" y="43"/>
                  </a:lnTo>
                  <a:lnTo>
                    <a:pt x="178" y="42"/>
                  </a:lnTo>
                  <a:lnTo>
                    <a:pt x="177" y="42"/>
                  </a:lnTo>
                  <a:lnTo>
                    <a:pt x="174" y="42"/>
                  </a:lnTo>
                  <a:lnTo>
                    <a:pt x="173" y="42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69" y="42"/>
                  </a:lnTo>
                  <a:lnTo>
                    <a:pt x="166" y="42"/>
                  </a:lnTo>
                  <a:lnTo>
                    <a:pt x="165" y="42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64" y="43"/>
                  </a:lnTo>
                  <a:lnTo>
                    <a:pt x="164" y="42"/>
                  </a:lnTo>
                  <a:lnTo>
                    <a:pt x="164" y="42"/>
                  </a:lnTo>
                  <a:lnTo>
                    <a:pt x="162" y="41"/>
                  </a:lnTo>
                  <a:lnTo>
                    <a:pt x="157" y="39"/>
                  </a:lnTo>
                  <a:lnTo>
                    <a:pt x="156" y="39"/>
                  </a:lnTo>
                  <a:lnTo>
                    <a:pt x="156" y="38"/>
                  </a:lnTo>
                  <a:lnTo>
                    <a:pt x="156" y="37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5" y="34"/>
                  </a:lnTo>
                  <a:lnTo>
                    <a:pt x="153" y="33"/>
                  </a:lnTo>
                  <a:lnTo>
                    <a:pt x="151" y="33"/>
                  </a:lnTo>
                  <a:lnTo>
                    <a:pt x="147" y="33"/>
                  </a:lnTo>
                  <a:lnTo>
                    <a:pt x="147" y="34"/>
                  </a:lnTo>
                  <a:lnTo>
                    <a:pt x="147" y="33"/>
                  </a:lnTo>
                  <a:lnTo>
                    <a:pt x="147" y="32"/>
                  </a:lnTo>
                  <a:lnTo>
                    <a:pt x="146" y="33"/>
                  </a:lnTo>
                  <a:lnTo>
                    <a:pt x="145" y="33"/>
                  </a:lnTo>
                  <a:lnTo>
                    <a:pt x="145" y="32"/>
                  </a:lnTo>
                  <a:lnTo>
                    <a:pt x="145" y="31"/>
                  </a:lnTo>
                  <a:lnTo>
                    <a:pt x="144" y="32"/>
                  </a:lnTo>
                  <a:lnTo>
                    <a:pt x="143" y="31"/>
                  </a:lnTo>
                  <a:lnTo>
                    <a:pt x="143" y="30"/>
                  </a:lnTo>
                  <a:lnTo>
                    <a:pt x="142" y="29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41" y="26"/>
                  </a:lnTo>
                  <a:lnTo>
                    <a:pt x="141" y="26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6" y="23"/>
                  </a:lnTo>
                  <a:lnTo>
                    <a:pt x="135" y="23"/>
                  </a:lnTo>
                  <a:lnTo>
                    <a:pt x="134" y="21"/>
                  </a:lnTo>
                  <a:lnTo>
                    <a:pt x="133" y="20"/>
                  </a:lnTo>
                  <a:lnTo>
                    <a:pt x="131" y="19"/>
                  </a:lnTo>
                  <a:lnTo>
                    <a:pt x="130" y="18"/>
                  </a:lnTo>
                  <a:lnTo>
                    <a:pt x="130" y="17"/>
                  </a:lnTo>
                  <a:lnTo>
                    <a:pt x="129" y="15"/>
                  </a:lnTo>
                  <a:lnTo>
                    <a:pt x="128" y="15"/>
                  </a:lnTo>
                  <a:lnTo>
                    <a:pt x="128" y="13"/>
                  </a:lnTo>
                  <a:lnTo>
                    <a:pt x="127" y="12"/>
                  </a:lnTo>
                  <a:lnTo>
                    <a:pt x="127" y="11"/>
                  </a:lnTo>
                  <a:lnTo>
                    <a:pt x="127" y="10"/>
                  </a:lnTo>
                  <a:lnTo>
                    <a:pt x="126" y="10"/>
                  </a:lnTo>
                  <a:lnTo>
                    <a:pt x="126" y="9"/>
                  </a:lnTo>
                  <a:lnTo>
                    <a:pt x="125" y="9"/>
                  </a:lnTo>
                  <a:lnTo>
                    <a:pt x="124" y="9"/>
                  </a:lnTo>
                  <a:lnTo>
                    <a:pt x="123" y="9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1" y="8"/>
                  </a:lnTo>
                  <a:lnTo>
                    <a:pt x="120" y="7"/>
                  </a:lnTo>
                  <a:lnTo>
                    <a:pt x="120" y="6"/>
                  </a:lnTo>
                  <a:lnTo>
                    <a:pt x="119" y="5"/>
                  </a:lnTo>
                  <a:lnTo>
                    <a:pt x="118" y="4"/>
                  </a:lnTo>
                  <a:lnTo>
                    <a:pt x="117" y="4"/>
                  </a:lnTo>
                  <a:lnTo>
                    <a:pt x="116" y="4"/>
                  </a:lnTo>
                  <a:lnTo>
                    <a:pt x="115" y="4"/>
                  </a:lnTo>
                  <a:lnTo>
                    <a:pt x="113" y="3"/>
                  </a:lnTo>
                  <a:lnTo>
                    <a:pt x="113" y="2"/>
                  </a:lnTo>
                  <a:lnTo>
                    <a:pt x="113" y="1"/>
                  </a:lnTo>
                  <a:lnTo>
                    <a:pt x="112" y="1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3" y="3"/>
                  </a:lnTo>
                  <a:lnTo>
                    <a:pt x="103" y="4"/>
                  </a:lnTo>
                  <a:lnTo>
                    <a:pt x="103" y="5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4" y="8"/>
                  </a:lnTo>
                  <a:lnTo>
                    <a:pt x="104" y="9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5" y="10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0" y="9"/>
                  </a:lnTo>
                  <a:lnTo>
                    <a:pt x="99" y="9"/>
                  </a:lnTo>
                  <a:lnTo>
                    <a:pt x="98" y="9"/>
                  </a:lnTo>
                  <a:lnTo>
                    <a:pt x="97" y="10"/>
                  </a:lnTo>
                  <a:lnTo>
                    <a:pt x="96" y="9"/>
                  </a:lnTo>
                  <a:lnTo>
                    <a:pt x="96" y="10"/>
                  </a:lnTo>
                  <a:lnTo>
                    <a:pt x="96" y="11"/>
                  </a:lnTo>
                  <a:lnTo>
                    <a:pt x="96" y="12"/>
                  </a:lnTo>
                  <a:lnTo>
                    <a:pt x="96" y="13"/>
                  </a:lnTo>
                  <a:lnTo>
                    <a:pt x="96" y="14"/>
                  </a:lnTo>
                  <a:lnTo>
                    <a:pt x="95" y="14"/>
                  </a:lnTo>
                  <a:lnTo>
                    <a:pt x="94" y="15"/>
                  </a:lnTo>
                  <a:lnTo>
                    <a:pt x="93" y="15"/>
                  </a:lnTo>
                  <a:lnTo>
                    <a:pt x="92" y="15"/>
                  </a:lnTo>
                  <a:lnTo>
                    <a:pt x="91" y="16"/>
                  </a:lnTo>
                  <a:lnTo>
                    <a:pt x="90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6" y="18"/>
                  </a:lnTo>
                  <a:lnTo>
                    <a:pt x="85" y="19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80" y="19"/>
                  </a:lnTo>
                  <a:lnTo>
                    <a:pt x="80" y="20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9" y="22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0" y="26"/>
                  </a:lnTo>
                  <a:lnTo>
                    <a:pt x="82" y="27"/>
                  </a:lnTo>
                  <a:lnTo>
                    <a:pt x="83" y="28"/>
                  </a:lnTo>
                  <a:lnTo>
                    <a:pt x="83" y="29"/>
                  </a:lnTo>
                  <a:lnTo>
                    <a:pt x="82" y="29"/>
                  </a:lnTo>
                  <a:lnTo>
                    <a:pt x="82" y="31"/>
                  </a:lnTo>
                  <a:lnTo>
                    <a:pt x="82" y="32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1" y="37"/>
                  </a:lnTo>
                  <a:lnTo>
                    <a:pt x="82" y="38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0" y="40"/>
                  </a:lnTo>
                  <a:lnTo>
                    <a:pt x="79" y="41"/>
                  </a:lnTo>
                  <a:lnTo>
                    <a:pt x="77" y="40"/>
                  </a:lnTo>
                  <a:lnTo>
                    <a:pt x="76" y="40"/>
                  </a:lnTo>
                  <a:lnTo>
                    <a:pt x="75" y="41"/>
                  </a:lnTo>
                  <a:lnTo>
                    <a:pt x="74" y="41"/>
                  </a:lnTo>
                  <a:lnTo>
                    <a:pt x="73" y="41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0" y="43"/>
                  </a:lnTo>
                  <a:lnTo>
                    <a:pt x="68" y="43"/>
                  </a:lnTo>
                  <a:lnTo>
                    <a:pt x="67" y="44"/>
                  </a:lnTo>
                  <a:lnTo>
                    <a:pt x="66" y="45"/>
                  </a:lnTo>
                  <a:lnTo>
                    <a:pt x="66" y="46"/>
                  </a:lnTo>
                  <a:lnTo>
                    <a:pt x="67" y="46"/>
                  </a:lnTo>
                  <a:lnTo>
                    <a:pt x="67" y="47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0" y="49"/>
                  </a:lnTo>
                  <a:lnTo>
                    <a:pt x="71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5"/>
                  </a:lnTo>
                  <a:lnTo>
                    <a:pt x="68" y="56"/>
                  </a:lnTo>
                  <a:lnTo>
                    <a:pt x="69" y="57"/>
                  </a:lnTo>
                  <a:lnTo>
                    <a:pt x="70" y="59"/>
                  </a:lnTo>
                  <a:lnTo>
                    <a:pt x="70" y="60"/>
                  </a:lnTo>
                  <a:lnTo>
                    <a:pt x="69" y="60"/>
                  </a:lnTo>
                  <a:lnTo>
                    <a:pt x="67" y="60"/>
                  </a:lnTo>
                  <a:lnTo>
                    <a:pt x="65" y="61"/>
                  </a:lnTo>
                  <a:lnTo>
                    <a:pt x="63" y="61"/>
                  </a:lnTo>
                  <a:lnTo>
                    <a:pt x="62" y="61"/>
                  </a:lnTo>
                  <a:lnTo>
                    <a:pt x="59" y="59"/>
                  </a:lnTo>
                  <a:lnTo>
                    <a:pt x="56" y="59"/>
                  </a:lnTo>
                  <a:lnTo>
                    <a:pt x="56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3" y="57"/>
                  </a:lnTo>
                  <a:lnTo>
                    <a:pt x="53" y="58"/>
                  </a:lnTo>
                  <a:lnTo>
                    <a:pt x="52" y="59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8" y="58"/>
                  </a:lnTo>
                  <a:lnTo>
                    <a:pt x="45" y="56"/>
                  </a:lnTo>
                  <a:lnTo>
                    <a:pt x="45" y="55"/>
                  </a:lnTo>
                  <a:lnTo>
                    <a:pt x="45" y="54"/>
                  </a:lnTo>
                  <a:lnTo>
                    <a:pt x="44" y="53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1" y="48"/>
                  </a:lnTo>
                  <a:lnTo>
                    <a:pt x="40" y="48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9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8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3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8"/>
                  </a:lnTo>
                  <a:lnTo>
                    <a:pt x="19" y="59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5" y="60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0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1" y="57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3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3" y="68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4" y="71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3" y="73"/>
                  </a:lnTo>
                  <a:lnTo>
                    <a:pt x="3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7" y="77"/>
                  </a:lnTo>
                  <a:lnTo>
                    <a:pt x="8" y="77"/>
                  </a:lnTo>
                  <a:lnTo>
                    <a:pt x="5" y="77"/>
                  </a:lnTo>
                  <a:lnTo>
                    <a:pt x="4" y="77"/>
                  </a:lnTo>
                  <a:lnTo>
                    <a:pt x="5" y="79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1"/>
                  </a:lnTo>
                  <a:lnTo>
                    <a:pt x="6" y="82"/>
                  </a:lnTo>
                  <a:lnTo>
                    <a:pt x="9" y="85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1" y="88"/>
                  </a:lnTo>
                  <a:lnTo>
                    <a:pt x="11" y="89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3" y="92"/>
                  </a:lnTo>
                  <a:lnTo>
                    <a:pt x="12" y="93"/>
                  </a:lnTo>
                  <a:lnTo>
                    <a:pt x="13" y="93"/>
                  </a:lnTo>
                  <a:lnTo>
                    <a:pt x="14" y="94"/>
                  </a:lnTo>
                  <a:lnTo>
                    <a:pt x="15" y="94"/>
                  </a:lnTo>
                  <a:lnTo>
                    <a:pt x="14" y="93"/>
                  </a:lnTo>
                  <a:lnTo>
                    <a:pt x="15" y="93"/>
                  </a:lnTo>
                  <a:lnTo>
                    <a:pt x="16" y="93"/>
                  </a:lnTo>
                  <a:lnTo>
                    <a:pt x="16" y="94"/>
                  </a:lnTo>
                  <a:lnTo>
                    <a:pt x="17" y="94"/>
                  </a:lnTo>
                  <a:lnTo>
                    <a:pt x="18" y="94"/>
                  </a:lnTo>
                  <a:lnTo>
                    <a:pt x="19" y="94"/>
                  </a:lnTo>
                  <a:lnTo>
                    <a:pt x="19" y="93"/>
                  </a:lnTo>
                  <a:lnTo>
                    <a:pt x="18" y="93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20" y="89"/>
                  </a:lnTo>
                  <a:lnTo>
                    <a:pt x="20" y="88"/>
                  </a:lnTo>
                  <a:lnTo>
                    <a:pt x="20" y="87"/>
                  </a:lnTo>
                  <a:lnTo>
                    <a:pt x="20" y="88"/>
                  </a:lnTo>
                  <a:lnTo>
                    <a:pt x="20" y="87"/>
                  </a:lnTo>
                  <a:lnTo>
                    <a:pt x="20" y="86"/>
                  </a:lnTo>
                  <a:lnTo>
                    <a:pt x="21" y="86"/>
                  </a:lnTo>
                  <a:lnTo>
                    <a:pt x="21" y="85"/>
                  </a:lnTo>
                  <a:lnTo>
                    <a:pt x="22" y="85"/>
                  </a:lnTo>
                  <a:lnTo>
                    <a:pt x="21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0" y="83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6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6" y="80"/>
                  </a:lnTo>
                  <a:lnTo>
                    <a:pt x="26" y="79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0"/>
                  </a:lnTo>
                  <a:lnTo>
                    <a:pt x="28" y="69"/>
                  </a:lnTo>
                  <a:lnTo>
                    <a:pt x="29" y="67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8" y="68"/>
                  </a:lnTo>
                  <a:lnTo>
                    <a:pt x="38" y="69"/>
                  </a:lnTo>
                  <a:lnTo>
                    <a:pt x="39" y="69"/>
                  </a:lnTo>
                  <a:lnTo>
                    <a:pt x="40" y="68"/>
                  </a:lnTo>
                  <a:lnTo>
                    <a:pt x="41" y="69"/>
                  </a:lnTo>
                  <a:lnTo>
                    <a:pt x="40" y="69"/>
                  </a:lnTo>
                  <a:lnTo>
                    <a:pt x="41" y="69"/>
                  </a:lnTo>
                  <a:lnTo>
                    <a:pt x="41" y="70"/>
                  </a:lnTo>
                  <a:lnTo>
                    <a:pt x="42" y="71"/>
                  </a:lnTo>
                  <a:lnTo>
                    <a:pt x="44" y="73"/>
                  </a:lnTo>
                  <a:lnTo>
                    <a:pt x="48" y="77"/>
                  </a:lnTo>
                  <a:lnTo>
                    <a:pt x="50" y="78"/>
                  </a:lnTo>
                  <a:lnTo>
                    <a:pt x="51" y="79"/>
                  </a:lnTo>
                  <a:lnTo>
                    <a:pt x="51" y="80"/>
                  </a:lnTo>
                  <a:lnTo>
                    <a:pt x="53" y="85"/>
                  </a:lnTo>
                  <a:lnTo>
                    <a:pt x="54" y="86"/>
                  </a:lnTo>
                  <a:lnTo>
                    <a:pt x="53" y="86"/>
                  </a:lnTo>
                  <a:lnTo>
                    <a:pt x="53" y="87"/>
                  </a:lnTo>
                  <a:lnTo>
                    <a:pt x="52" y="91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2" y="97"/>
                  </a:lnTo>
                  <a:lnTo>
                    <a:pt x="53" y="98"/>
                  </a:lnTo>
                  <a:lnTo>
                    <a:pt x="52" y="99"/>
                  </a:lnTo>
                  <a:lnTo>
                    <a:pt x="53" y="101"/>
                  </a:lnTo>
                  <a:lnTo>
                    <a:pt x="56" y="107"/>
                  </a:lnTo>
                  <a:lnTo>
                    <a:pt x="57" y="107"/>
                  </a:lnTo>
                  <a:lnTo>
                    <a:pt x="58" y="107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1" y="110"/>
                  </a:lnTo>
                  <a:lnTo>
                    <a:pt x="62" y="112"/>
                  </a:lnTo>
                  <a:lnTo>
                    <a:pt x="68" y="118"/>
                  </a:lnTo>
                  <a:lnTo>
                    <a:pt x="69" y="118"/>
                  </a:lnTo>
                  <a:lnTo>
                    <a:pt x="71" y="120"/>
                  </a:lnTo>
                  <a:lnTo>
                    <a:pt x="73" y="122"/>
                  </a:lnTo>
                  <a:lnTo>
                    <a:pt x="76" y="122"/>
                  </a:lnTo>
                  <a:lnTo>
                    <a:pt x="76" y="123"/>
                  </a:lnTo>
                  <a:lnTo>
                    <a:pt x="75" y="123"/>
                  </a:lnTo>
                  <a:lnTo>
                    <a:pt x="72" y="123"/>
                  </a:lnTo>
                  <a:lnTo>
                    <a:pt x="71" y="123"/>
                  </a:lnTo>
                  <a:lnTo>
                    <a:pt x="70" y="121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7" y="120"/>
                  </a:lnTo>
                  <a:lnTo>
                    <a:pt x="68" y="121"/>
                  </a:lnTo>
                  <a:lnTo>
                    <a:pt x="68" y="122"/>
                  </a:lnTo>
                  <a:lnTo>
                    <a:pt x="67" y="122"/>
                  </a:lnTo>
                  <a:lnTo>
                    <a:pt x="68" y="124"/>
                  </a:lnTo>
                  <a:lnTo>
                    <a:pt x="67" y="124"/>
                  </a:lnTo>
                  <a:lnTo>
                    <a:pt x="67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2"/>
                  </a:lnTo>
                  <a:lnTo>
                    <a:pt x="64" y="123"/>
                  </a:lnTo>
                  <a:lnTo>
                    <a:pt x="63" y="124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1" y="122"/>
                  </a:lnTo>
                  <a:lnTo>
                    <a:pt x="61" y="123"/>
                  </a:lnTo>
                  <a:lnTo>
                    <a:pt x="62" y="124"/>
                  </a:lnTo>
                  <a:lnTo>
                    <a:pt x="62" y="125"/>
                  </a:lnTo>
                  <a:lnTo>
                    <a:pt x="62" y="126"/>
                  </a:lnTo>
                  <a:lnTo>
                    <a:pt x="62" y="127"/>
                  </a:lnTo>
                  <a:lnTo>
                    <a:pt x="64" y="128"/>
                  </a:lnTo>
                  <a:lnTo>
                    <a:pt x="64" y="129"/>
                  </a:lnTo>
                  <a:lnTo>
                    <a:pt x="65" y="129"/>
                  </a:lnTo>
                  <a:lnTo>
                    <a:pt x="65" y="130"/>
                  </a:lnTo>
                  <a:lnTo>
                    <a:pt x="67" y="132"/>
                  </a:lnTo>
                  <a:lnTo>
                    <a:pt x="69" y="134"/>
                  </a:lnTo>
                  <a:lnTo>
                    <a:pt x="70" y="135"/>
                  </a:lnTo>
                  <a:lnTo>
                    <a:pt x="70" y="136"/>
                  </a:lnTo>
                  <a:lnTo>
                    <a:pt x="71" y="137"/>
                  </a:lnTo>
                  <a:lnTo>
                    <a:pt x="72" y="139"/>
                  </a:lnTo>
                  <a:lnTo>
                    <a:pt x="73" y="140"/>
                  </a:lnTo>
                  <a:lnTo>
                    <a:pt x="73" y="141"/>
                  </a:lnTo>
                  <a:lnTo>
                    <a:pt x="74" y="141"/>
                  </a:lnTo>
                  <a:lnTo>
                    <a:pt x="75" y="141"/>
                  </a:lnTo>
                  <a:lnTo>
                    <a:pt x="76" y="142"/>
                  </a:lnTo>
                  <a:lnTo>
                    <a:pt x="77" y="144"/>
                  </a:lnTo>
                  <a:lnTo>
                    <a:pt x="78" y="145"/>
                  </a:lnTo>
                  <a:lnTo>
                    <a:pt x="80" y="145"/>
                  </a:lnTo>
                  <a:lnTo>
                    <a:pt x="81" y="146"/>
                  </a:lnTo>
                  <a:lnTo>
                    <a:pt x="82" y="146"/>
                  </a:lnTo>
                  <a:lnTo>
                    <a:pt x="82" y="147"/>
                  </a:lnTo>
                  <a:lnTo>
                    <a:pt x="82" y="149"/>
                  </a:lnTo>
                  <a:lnTo>
                    <a:pt x="83" y="150"/>
                  </a:lnTo>
                  <a:lnTo>
                    <a:pt x="86" y="150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8" y="151"/>
                  </a:lnTo>
                  <a:lnTo>
                    <a:pt x="89" y="152"/>
                  </a:lnTo>
                  <a:lnTo>
                    <a:pt x="90" y="152"/>
                  </a:lnTo>
                  <a:lnTo>
                    <a:pt x="91" y="153"/>
                  </a:lnTo>
                  <a:lnTo>
                    <a:pt x="91" y="154"/>
                  </a:lnTo>
                  <a:lnTo>
                    <a:pt x="91" y="153"/>
                  </a:lnTo>
                  <a:lnTo>
                    <a:pt x="92" y="153"/>
                  </a:lnTo>
                  <a:lnTo>
                    <a:pt x="92" y="154"/>
                  </a:lnTo>
                  <a:lnTo>
                    <a:pt x="91" y="154"/>
                  </a:lnTo>
                  <a:lnTo>
                    <a:pt x="91" y="154"/>
                  </a:lnTo>
                  <a:lnTo>
                    <a:pt x="92" y="154"/>
                  </a:lnTo>
                  <a:lnTo>
                    <a:pt x="91" y="155"/>
                  </a:lnTo>
                  <a:lnTo>
                    <a:pt x="91" y="156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1" y="159"/>
                  </a:lnTo>
                  <a:lnTo>
                    <a:pt x="92" y="159"/>
                  </a:lnTo>
                  <a:lnTo>
                    <a:pt x="91" y="160"/>
                  </a:lnTo>
                  <a:lnTo>
                    <a:pt x="92" y="160"/>
                  </a:lnTo>
                  <a:lnTo>
                    <a:pt x="92" y="161"/>
                  </a:lnTo>
                  <a:lnTo>
                    <a:pt x="93" y="161"/>
                  </a:lnTo>
                  <a:lnTo>
                    <a:pt x="93" y="162"/>
                  </a:lnTo>
                  <a:lnTo>
                    <a:pt x="92" y="162"/>
                  </a:lnTo>
                  <a:lnTo>
                    <a:pt x="92" y="163"/>
                  </a:lnTo>
                  <a:lnTo>
                    <a:pt x="93" y="163"/>
                  </a:lnTo>
                  <a:lnTo>
                    <a:pt x="94" y="163"/>
                  </a:lnTo>
                  <a:lnTo>
                    <a:pt x="95" y="163"/>
                  </a:lnTo>
                  <a:lnTo>
                    <a:pt x="95" y="163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97" y="164"/>
                  </a:lnTo>
                  <a:lnTo>
                    <a:pt x="98" y="164"/>
                  </a:lnTo>
                  <a:lnTo>
                    <a:pt x="98" y="163"/>
                  </a:lnTo>
                  <a:lnTo>
                    <a:pt x="101" y="163"/>
                  </a:lnTo>
                  <a:lnTo>
                    <a:pt x="100" y="163"/>
                  </a:lnTo>
                  <a:lnTo>
                    <a:pt x="98" y="162"/>
                  </a:lnTo>
                  <a:lnTo>
                    <a:pt x="103" y="162"/>
                  </a:lnTo>
                  <a:lnTo>
                    <a:pt x="105" y="161"/>
                  </a:lnTo>
                  <a:lnTo>
                    <a:pt x="105" y="161"/>
                  </a:lnTo>
                  <a:lnTo>
                    <a:pt x="106" y="161"/>
                  </a:lnTo>
                  <a:lnTo>
                    <a:pt x="107" y="160"/>
                  </a:lnTo>
                  <a:lnTo>
                    <a:pt x="111" y="160"/>
                  </a:lnTo>
                  <a:lnTo>
                    <a:pt x="112" y="161"/>
                  </a:lnTo>
                  <a:lnTo>
                    <a:pt x="113" y="161"/>
                  </a:lnTo>
                  <a:lnTo>
                    <a:pt x="112" y="162"/>
                  </a:lnTo>
                  <a:lnTo>
                    <a:pt x="111" y="162"/>
                  </a:lnTo>
                  <a:lnTo>
                    <a:pt x="110" y="162"/>
                  </a:lnTo>
                  <a:lnTo>
                    <a:pt x="109" y="162"/>
                  </a:lnTo>
                  <a:lnTo>
                    <a:pt x="109" y="163"/>
                  </a:lnTo>
                  <a:lnTo>
                    <a:pt x="112" y="163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2" y="167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29" y="169"/>
                  </a:lnTo>
                  <a:lnTo>
                    <a:pt x="130" y="170"/>
                  </a:lnTo>
                  <a:lnTo>
                    <a:pt x="133" y="174"/>
                  </a:lnTo>
                  <a:lnTo>
                    <a:pt x="134" y="174"/>
                  </a:lnTo>
                  <a:lnTo>
                    <a:pt x="134" y="175"/>
                  </a:lnTo>
                  <a:lnTo>
                    <a:pt x="134" y="176"/>
                  </a:lnTo>
                  <a:lnTo>
                    <a:pt x="135" y="176"/>
                  </a:lnTo>
                  <a:lnTo>
                    <a:pt x="135" y="177"/>
                  </a:lnTo>
                  <a:lnTo>
                    <a:pt x="136" y="177"/>
                  </a:lnTo>
                  <a:lnTo>
                    <a:pt x="136" y="178"/>
                  </a:lnTo>
                  <a:lnTo>
                    <a:pt x="137" y="178"/>
                  </a:lnTo>
                  <a:lnTo>
                    <a:pt x="138" y="180"/>
                  </a:lnTo>
                  <a:lnTo>
                    <a:pt x="144" y="182"/>
                  </a:lnTo>
                  <a:lnTo>
                    <a:pt x="146" y="185"/>
                  </a:lnTo>
                  <a:lnTo>
                    <a:pt x="147" y="186"/>
                  </a:lnTo>
                  <a:lnTo>
                    <a:pt x="148" y="186"/>
                  </a:lnTo>
                  <a:lnTo>
                    <a:pt x="147" y="187"/>
                  </a:lnTo>
                  <a:lnTo>
                    <a:pt x="148" y="187"/>
                  </a:lnTo>
                  <a:lnTo>
                    <a:pt x="148" y="188"/>
                  </a:lnTo>
                  <a:lnTo>
                    <a:pt x="148" y="188"/>
                  </a:lnTo>
                  <a:lnTo>
                    <a:pt x="149" y="188"/>
                  </a:lnTo>
                  <a:lnTo>
                    <a:pt x="150" y="187"/>
                  </a:lnTo>
                  <a:lnTo>
                    <a:pt x="151" y="188"/>
                  </a:lnTo>
                  <a:lnTo>
                    <a:pt x="150" y="188"/>
                  </a:lnTo>
                  <a:lnTo>
                    <a:pt x="149" y="188"/>
                  </a:lnTo>
                  <a:lnTo>
                    <a:pt x="150" y="189"/>
                  </a:lnTo>
                  <a:lnTo>
                    <a:pt x="150" y="190"/>
                  </a:lnTo>
                  <a:lnTo>
                    <a:pt x="151" y="190"/>
                  </a:lnTo>
                  <a:lnTo>
                    <a:pt x="151" y="191"/>
                  </a:lnTo>
                  <a:lnTo>
                    <a:pt x="152" y="192"/>
                  </a:lnTo>
                  <a:lnTo>
                    <a:pt x="153" y="191"/>
                  </a:lnTo>
                  <a:lnTo>
                    <a:pt x="154" y="192"/>
                  </a:lnTo>
                  <a:lnTo>
                    <a:pt x="156" y="192"/>
                  </a:lnTo>
                  <a:lnTo>
                    <a:pt x="156" y="19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3" name="Freeform 487">
              <a:extLst>
                <a:ext uri="{FF2B5EF4-FFF2-40B4-BE49-F238E27FC236}">
                  <a16:creationId xmlns:a16="http://schemas.microsoft.com/office/drawing/2014/main" id="{0F153D68-22A5-5432-FB8F-EA3FFF0BA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326" y="2159001"/>
              <a:ext cx="25400" cy="23813"/>
            </a:xfrm>
            <a:custGeom>
              <a:avLst/>
              <a:gdLst>
                <a:gd name="T0" fmla="*/ 13 w 16"/>
                <a:gd name="T1" fmla="*/ 13 h 15"/>
                <a:gd name="T2" fmla="*/ 15 w 16"/>
                <a:gd name="T3" fmla="*/ 15 h 15"/>
                <a:gd name="T4" fmla="*/ 16 w 16"/>
                <a:gd name="T5" fmla="*/ 14 h 15"/>
                <a:gd name="T6" fmla="*/ 16 w 16"/>
                <a:gd name="T7" fmla="*/ 13 h 15"/>
                <a:gd name="T8" fmla="*/ 13 w 16"/>
                <a:gd name="T9" fmla="*/ 11 h 15"/>
                <a:gd name="T10" fmla="*/ 12 w 16"/>
                <a:gd name="T11" fmla="*/ 9 h 15"/>
                <a:gd name="T12" fmla="*/ 11 w 16"/>
                <a:gd name="T13" fmla="*/ 9 h 15"/>
                <a:gd name="T14" fmla="*/ 9 w 16"/>
                <a:gd name="T15" fmla="*/ 8 h 15"/>
                <a:gd name="T16" fmla="*/ 9 w 16"/>
                <a:gd name="T17" fmla="*/ 7 h 15"/>
                <a:gd name="T18" fmla="*/ 8 w 16"/>
                <a:gd name="T19" fmla="*/ 6 h 15"/>
                <a:gd name="T20" fmla="*/ 8 w 16"/>
                <a:gd name="T21" fmla="*/ 5 h 15"/>
                <a:gd name="T22" fmla="*/ 8 w 16"/>
                <a:gd name="T23" fmla="*/ 4 h 15"/>
                <a:gd name="T24" fmla="*/ 7 w 16"/>
                <a:gd name="T25" fmla="*/ 4 h 15"/>
                <a:gd name="T26" fmla="*/ 6 w 16"/>
                <a:gd name="T27" fmla="*/ 4 h 15"/>
                <a:gd name="T28" fmla="*/ 6 w 16"/>
                <a:gd name="T29" fmla="*/ 3 h 15"/>
                <a:gd name="T30" fmla="*/ 5 w 16"/>
                <a:gd name="T31" fmla="*/ 3 h 15"/>
                <a:gd name="T32" fmla="*/ 5 w 16"/>
                <a:gd name="T33" fmla="*/ 2 h 15"/>
                <a:gd name="T34" fmla="*/ 5 w 16"/>
                <a:gd name="T35" fmla="*/ 1 h 15"/>
                <a:gd name="T36" fmla="*/ 3 w 16"/>
                <a:gd name="T37" fmla="*/ 0 h 15"/>
                <a:gd name="T38" fmla="*/ 2 w 16"/>
                <a:gd name="T39" fmla="*/ 0 h 15"/>
                <a:gd name="T40" fmla="*/ 2 w 16"/>
                <a:gd name="T41" fmla="*/ 0 h 15"/>
                <a:gd name="T42" fmla="*/ 2 w 16"/>
                <a:gd name="T43" fmla="*/ 0 h 15"/>
                <a:gd name="T44" fmla="*/ 1 w 16"/>
                <a:gd name="T45" fmla="*/ 0 h 15"/>
                <a:gd name="T46" fmla="*/ 0 w 16"/>
                <a:gd name="T47" fmla="*/ 0 h 15"/>
                <a:gd name="T48" fmla="*/ 0 w 16"/>
                <a:gd name="T49" fmla="*/ 0 h 15"/>
                <a:gd name="T50" fmla="*/ 1 w 16"/>
                <a:gd name="T51" fmla="*/ 1 h 15"/>
                <a:gd name="T52" fmla="*/ 2 w 16"/>
                <a:gd name="T53" fmla="*/ 1 h 15"/>
                <a:gd name="T54" fmla="*/ 5 w 16"/>
                <a:gd name="T55" fmla="*/ 5 h 15"/>
                <a:gd name="T56" fmla="*/ 6 w 16"/>
                <a:gd name="T57" fmla="*/ 5 h 15"/>
                <a:gd name="T58" fmla="*/ 7 w 16"/>
                <a:gd name="T59" fmla="*/ 6 h 15"/>
                <a:gd name="T60" fmla="*/ 9 w 16"/>
                <a:gd name="T61" fmla="*/ 9 h 15"/>
                <a:gd name="T62" fmla="*/ 10 w 16"/>
                <a:gd name="T63" fmla="*/ 10 h 15"/>
                <a:gd name="T64" fmla="*/ 12 w 16"/>
                <a:gd name="T65" fmla="*/ 13 h 15"/>
                <a:gd name="T66" fmla="*/ 13 w 16"/>
                <a:gd name="T67" fmla="*/ 14 h 15"/>
                <a:gd name="T68" fmla="*/ 13 w 16"/>
                <a:gd name="T69" fmla="*/ 13 h 15"/>
                <a:gd name="T70" fmla="*/ 13 w 16"/>
                <a:gd name="T7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15">
                  <a:moveTo>
                    <a:pt x="13" y="13"/>
                  </a:moveTo>
                  <a:lnTo>
                    <a:pt x="15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6"/>
                  </a:lnTo>
                  <a:lnTo>
                    <a:pt x="9" y="9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4" name="Freeform 488">
              <a:extLst>
                <a:ext uri="{FF2B5EF4-FFF2-40B4-BE49-F238E27FC236}">
                  <a16:creationId xmlns:a16="http://schemas.microsoft.com/office/drawing/2014/main" id="{818F50DA-D279-E265-60CB-B4B3CA7C5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988" y="2074863"/>
              <a:ext cx="17462" cy="46038"/>
            </a:xfrm>
            <a:custGeom>
              <a:avLst/>
              <a:gdLst>
                <a:gd name="T0" fmla="*/ 9 w 11"/>
                <a:gd name="T1" fmla="*/ 27 h 29"/>
                <a:gd name="T2" fmla="*/ 9 w 11"/>
                <a:gd name="T3" fmla="*/ 25 h 29"/>
                <a:gd name="T4" fmla="*/ 9 w 11"/>
                <a:gd name="T5" fmla="*/ 22 h 29"/>
                <a:gd name="T6" fmla="*/ 8 w 11"/>
                <a:gd name="T7" fmla="*/ 20 h 29"/>
                <a:gd name="T8" fmla="*/ 9 w 11"/>
                <a:gd name="T9" fmla="*/ 19 h 29"/>
                <a:gd name="T10" fmla="*/ 8 w 11"/>
                <a:gd name="T11" fmla="*/ 17 h 29"/>
                <a:gd name="T12" fmla="*/ 8 w 11"/>
                <a:gd name="T13" fmla="*/ 14 h 29"/>
                <a:gd name="T14" fmla="*/ 9 w 11"/>
                <a:gd name="T15" fmla="*/ 12 h 29"/>
                <a:gd name="T16" fmla="*/ 9 w 11"/>
                <a:gd name="T17" fmla="*/ 10 h 29"/>
                <a:gd name="T18" fmla="*/ 7 w 11"/>
                <a:gd name="T19" fmla="*/ 10 h 29"/>
                <a:gd name="T20" fmla="*/ 5 w 11"/>
                <a:gd name="T21" fmla="*/ 7 h 29"/>
                <a:gd name="T22" fmla="*/ 4 w 11"/>
                <a:gd name="T23" fmla="*/ 4 h 29"/>
                <a:gd name="T24" fmla="*/ 4 w 11"/>
                <a:gd name="T25" fmla="*/ 1 h 29"/>
                <a:gd name="T26" fmla="*/ 3 w 11"/>
                <a:gd name="T27" fmla="*/ 0 h 29"/>
                <a:gd name="T28" fmla="*/ 1 w 11"/>
                <a:gd name="T29" fmla="*/ 1 h 29"/>
                <a:gd name="T30" fmla="*/ 1 w 11"/>
                <a:gd name="T31" fmla="*/ 3 h 29"/>
                <a:gd name="T32" fmla="*/ 3 w 11"/>
                <a:gd name="T33" fmla="*/ 7 h 29"/>
                <a:gd name="T34" fmla="*/ 5 w 11"/>
                <a:gd name="T35" fmla="*/ 11 h 29"/>
                <a:gd name="T36" fmla="*/ 6 w 11"/>
                <a:gd name="T37" fmla="*/ 11 h 29"/>
                <a:gd name="T38" fmla="*/ 5 w 11"/>
                <a:gd name="T39" fmla="*/ 11 h 29"/>
                <a:gd name="T40" fmla="*/ 6 w 11"/>
                <a:gd name="T41" fmla="*/ 13 h 29"/>
                <a:gd name="T42" fmla="*/ 4 w 11"/>
                <a:gd name="T43" fmla="*/ 13 h 29"/>
                <a:gd name="T44" fmla="*/ 2 w 11"/>
                <a:gd name="T45" fmla="*/ 11 h 29"/>
                <a:gd name="T46" fmla="*/ 2 w 11"/>
                <a:gd name="T47" fmla="*/ 13 h 29"/>
                <a:gd name="T48" fmla="*/ 2 w 11"/>
                <a:gd name="T49" fmla="*/ 14 h 29"/>
                <a:gd name="T50" fmla="*/ 3 w 11"/>
                <a:gd name="T51" fmla="*/ 19 h 29"/>
                <a:gd name="T52" fmla="*/ 4 w 11"/>
                <a:gd name="T53" fmla="*/ 19 h 29"/>
                <a:gd name="T54" fmla="*/ 5 w 11"/>
                <a:gd name="T55" fmla="*/ 22 h 29"/>
                <a:gd name="T56" fmla="*/ 6 w 11"/>
                <a:gd name="T57" fmla="*/ 25 h 29"/>
                <a:gd name="T58" fmla="*/ 9 w 11"/>
                <a:gd name="T59" fmla="*/ 29 h 29"/>
                <a:gd name="T60" fmla="*/ 10 w 11"/>
                <a:gd name="T61" fmla="*/ 29 h 29"/>
                <a:gd name="T62" fmla="*/ 10 w 11"/>
                <a:gd name="T6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29">
                  <a:moveTo>
                    <a:pt x="10" y="28"/>
                  </a:moveTo>
                  <a:lnTo>
                    <a:pt x="9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7" y="28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1" y="28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5" name="Freeform 489">
              <a:extLst>
                <a:ext uri="{FF2B5EF4-FFF2-40B4-BE49-F238E27FC236}">
                  <a16:creationId xmlns:a16="http://schemas.microsoft.com/office/drawing/2014/main" id="{4B6CFDE0-8889-955C-1675-7342221F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463" y="2222501"/>
              <a:ext cx="11112" cy="4763"/>
            </a:xfrm>
            <a:custGeom>
              <a:avLst/>
              <a:gdLst>
                <a:gd name="T0" fmla="*/ 5 w 7"/>
                <a:gd name="T1" fmla="*/ 3 h 3"/>
                <a:gd name="T2" fmla="*/ 6 w 7"/>
                <a:gd name="T3" fmla="*/ 3 h 3"/>
                <a:gd name="T4" fmla="*/ 7 w 7"/>
                <a:gd name="T5" fmla="*/ 3 h 3"/>
                <a:gd name="T6" fmla="*/ 6 w 7"/>
                <a:gd name="T7" fmla="*/ 3 h 3"/>
                <a:gd name="T8" fmla="*/ 5 w 7"/>
                <a:gd name="T9" fmla="*/ 2 h 3"/>
                <a:gd name="T10" fmla="*/ 4 w 7"/>
                <a:gd name="T11" fmla="*/ 1 h 3"/>
                <a:gd name="T12" fmla="*/ 3 w 7"/>
                <a:gd name="T13" fmla="*/ 1 h 3"/>
                <a:gd name="T14" fmla="*/ 3 w 7"/>
                <a:gd name="T15" fmla="*/ 0 h 3"/>
                <a:gd name="T16" fmla="*/ 3 w 7"/>
                <a:gd name="T17" fmla="*/ 0 h 3"/>
                <a:gd name="T18" fmla="*/ 1 w 7"/>
                <a:gd name="T19" fmla="*/ 0 h 3"/>
                <a:gd name="T20" fmla="*/ 0 w 7"/>
                <a:gd name="T21" fmla="*/ 0 h 3"/>
                <a:gd name="T22" fmla="*/ 0 w 7"/>
                <a:gd name="T23" fmla="*/ 1 h 3"/>
                <a:gd name="T24" fmla="*/ 1 w 7"/>
                <a:gd name="T25" fmla="*/ 1 h 3"/>
                <a:gd name="T26" fmla="*/ 3 w 7"/>
                <a:gd name="T27" fmla="*/ 2 h 3"/>
                <a:gd name="T28" fmla="*/ 5 w 7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lnTo>
                    <a:pt x="6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2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6" name="Rectangle 490">
              <a:extLst>
                <a:ext uri="{FF2B5EF4-FFF2-40B4-BE49-F238E27FC236}">
                  <a16:creationId xmlns:a16="http://schemas.microsoft.com/office/drawing/2014/main" id="{198389EC-EAD0-8986-D58D-A202B3F7C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1" y="2200276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7" name="Freeform 491">
              <a:extLst>
                <a:ext uri="{FF2B5EF4-FFF2-40B4-BE49-F238E27FC236}">
                  <a16:creationId xmlns:a16="http://schemas.microsoft.com/office/drawing/2014/main" id="{2100CDF6-DFDD-049F-C44B-1106A608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2214563"/>
              <a:ext cx="6350" cy="1588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0 h 1"/>
                <a:gd name="T4" fmla="*/ 3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0 w 4"/>
                <a:gd name="T11" fmla="*/ 0 h 1"/>
                <a:gd name="T12" fmla="*/ 0 w 4"/>
                <a:gd name="T13" fmla="*/ 0 h 1"/>
                <a:gd name="T14" fmla="*/ 1 w 4"/>
                <a:gd name="T15" fmla="*/ 0 h 1"/>
                <a:gd name="T16" fmla="*/ 3 w 4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8" name="Freeform 492">
              <a:extLst>
                <a:ext uri="{FF2B5EF4-FFF2-40B4-BE49-F238E27FC236}">
                  <a16:creationId xmlns:a16="http://schemas.microsoft.com/office/drawing/2014/main" id="{764E9C64-A933-4643-8FF9-73C63BC76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938" y="2247901"/>
              <a:ext cx="12700" cy="6350"/>
            </a:xfrm>
            <a:custGeom>
              <a:avLst/>
              <a:gdLst>
                <a:gd name="T0" fmla="*/ 0 w 8"/>
                <a:gd name="T1" fmla="*/ 4 h 4"/>
                <a:gd name="T2" fmla="*/ 1 w 8"/>
                <a:gd name="T3" fmla="*/ 4 h 4"/>
                <a:gd name="T4" fmla="*/ 2 w 8"/>
                <a:gd name="T5" fmla="*/ 4 h 4"/>
                <a:gd name="T6" fmla="*/ 6 w 8"/>
                <a:gd name="T7" fmla="*/ 4 h 4"/>
                <a:gd name="T8" fmla="*/ 7 w 8"/>
                <a:gd name="T9" fmla="*/ 3 h 4"/>
                <a:gd name="T10" fmla="*/ 7 w 8"/>
                <a:gd name="T11" fmla="*/ 2 h 4"/>
                <a:gd name="T12" fmla="*/ 8 w 8"/>
                <a:gd name="T13" fmla="*/ 2 h 4"/>
                <a:gd name="T14" fmla="*/ 8 w 8"/>
                <a:gd name="T15" fmla="*/ 1 h 4"/>
                <a:gd name="T16" fmla="*/ 7 w 8"/>
                <a:gd name="T17" fmla="*/ 1 h 4"/>
                <a:gd name="T18" fmla="*/ 6 w 8"/>
                <a:gd name="T19" fmla="*/ 1 h 4"/>
                <a:gd name="T20" fmla="*/ 4 w 8"/>
                <a:gd name="T21" fmla="*/ 0 h 4"/>
                <a:gd name="T22" fmla="*/ 3 w 8"/>
                <a:gd name="T23" fmla="*/ 0 h 4"/>
                <a:gd name="T24" fmla="*/ 1 w 8"/>
                <a:gd name="T25" fmla="*/ 1 h 4"/>
                <a:gd name="T26" fmla="*/ 0 w 8"/>
                <a:gd name="T27" fmla="*/ 1 h 4"/>
                <a:gd name="T28" fmla="*/ 0 w 8"/>
                <a:gd name="T29" fmla="*/ 1 h 4"/>
                <a:gd name="T30" fmla="*/ 0 w 8"/>
                <a:gd name="T31" fmla="*/ 2 h 4"/>
                <a:gd name="T32" fmla="*/ 0 w 8"/>
                <a:gd name="T33" fmla="*/ 2 h 4"/>
                <a:gd name="T34" fmla="*/ 1 w 8"/>
                <a:gd name="T35" fmla="*/ 3 h 4"/>
                <a:gd name="T36" fmla="*/ 1 w 8"/>
                <a:gd name="T37" fmla="*/ 4 h 4"/>
                <a:gd name="T38" fmla="*/ 0 w 8"/>
                <a:gd name="T3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9" name="Freeform 493">
              <a:extLst>
                <a:ext uri="{FF2B5EF4-FFF2-40B4-BE49-F238E27FC236}">
                  <a16:creationId xmlns:a16="http://schemas.microsoft.com/office/drawing/2014/main" id="{C3E5DC69-D98D-B26B-9BE5-2E898781D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088" y="2251076"/>
              <a:ext cx="63500" cy="30163"/>
            </a:xfrm>
            <a:custGeom>
              <a:avLst/>
              <a:gdLst>
                <a:gd name="T0" fmla="*/ 35 w 40"/>
                <a:gd name="T1" fmla="*/ 13 h 19"/>
                <a:gd name="T2" fmla="*/ 32 w 40"/>
                <a:gd name="T3" fmla="*/ 12 h 19"/>
                <a:gd name="T4" fmla="*/ 31 w 40"/>
                <a:gd name="T5" fmla="*/ 10 h 19"/>
                <a:gd name="T6" fmla="*/ 30 w 40"/>
                <a:gd name="T7" fmla="*/ 7 h 19"/>
                <a:gd name="T8" fmla="*/ 28 w 40"/>
                <a:gd name="T9" fmla="*/ 7 h 19"/>
                <a:gd name="T10" fmla="*/ 26 w 40"/>
                <a:gd name="T11" fmla="*/ 7 h 19"/>
                <a:gd name="T12" fmla="*/ 24 w 40"/>
                <a:gd name="T13" fmla="*/ 7 h 19"/>
                <a:gd name="T14" fmla="*/ 25 w 40"/>
                <a:gd name="T15" fmla="*/ 9 h 19"/>
                <a:gd name="T16" fmla="*/ 26 w 40"/>
                <a:gd name="T17" fmla="*/ 9 h 19"/>
                <a:gd name="T18" fmla="*/ 27 w 40"/>
                <a:gd name="T19" fmla="*/ 11 h 19"/>
                <a:gd name="T20" fmla="*/ 24 w 40"/>
                <a:gd name="T21" fmla="*/ 9 h 19"/>
                <a:gd name="T22" fmla="*/ 24 w 40"/>
                <a:gd name="T23" fmla="*/ 8 h 19"/>
                <a:gd name="T24" fmla="*/ 22 w 40"/>
                <a:gd name="T25" fmla="*/ 7 h 19"/>
                <a:gd name="T26" fmla="*/ 20 w 40"/>
                <a:gd name="T27" fmla="*/ 7 h 19"/>
                <a:gd name="T28" fmla="*/ 19 w 40"/>
                <a:gd name="T29" fmla="*/ 7 h 19"/>
                <a:gd name="T30" fmla="*/ 17 w 40"/>
                <a:gd name="T31" fmla="*/ 7 h 19"/>
                <a:gd name="T32" fmla="*/ 15 w 40"/>
                <a:gd name="T33" fmla="*/ 5 h 19"/>
                <a:gd name="T34" fmla="*/ 8 w 40"/>
                <a:gd name="T35" fmla="*/ 2 h 19"/>
                <a:gd name="T36" fmla="*/ 2 w 40"/>
                <a:gd name="T37" fmla="*/ 2 h 19"/>
                <a:gd name="T38" fmla="*/ 1 w 40"/>
                <a:gd name="T39" fmla="*/ 1 h 19"/>
                <a:gd name="T40" fmla="*/ 0 w 40"/>
                <a:gd name="T41" fmla="*/ 1 h 19"/>
                <a:gd name="T42" fmla="*/ 1 w 40"/>
                <a:gd name="T43" fmla="*/ 2 h 19"/>
                <a:gd name="T44" fmla="*/ 2 w 40"/>
                <a:gd name="T45" fmla="*/ 3 h 19"/>
                <a:gd name="T46" fmla="*/ 5 w 40"/>
                <a:gd name="T47" fmla="*/ 4 h 19"/>
                <a:gd name="T48" fmla="*/ 8 w 40"/>
                <a:gd name="T49" fmla="*/ 4 h 19"/>
                <a:gd name="T50" fmla="*/ 13 w 40"/>
                <a:gd name="T51" fmla="*/ 7 h 19"/>
                <a:gd name="T52" fmla="*/ 16 w 40"/>
                <a:gd name="T53" fmla="*/ 8 h 19"/>
                <a:gd name="T54" fmla="*/ 20 w 40"/>
                <a:gd name="T55" fmla="*/ 11 h 19"/>
                <a:gd name="T56" fmla="*/ 24 w 40"/>
                <a:gd name="T57" fmla="*/ 11 h 19"/>
                <a:gd name="T58" fmla="*/ 27 w 40"/>
                <a:gd name="T59" fmla="*/ 13 h 19"/>
                <a:gd name="T60" fmla="*/ 28 w 40"/>
                <a:gd name="T61" fmla="*/ 12 h 19"/>
                <a:gd name="T62" fmla="*/ 26 w 40"/>
                <a:gd name="T63" fmla="*/ 11 h 19"/>
                <a:gd name="T64" fmla="*/ 28 w 40"/>
                <a:gd name="T65" fmla="*/ 12 h 19"/>
                <a:gd name="T66" fmla="*/ 29 w 40"/>
                <a:gd name="T67" fmla="*/ 12 h 19"/>
                <a:gd name="T68" fmla="*/ 31 w 40"/>
                <a:gd name="T69" fmla="*/ 12 h 19"/>
                <a:gd name="T70" fmla="*/ 33 w 40"/>
                <a:gd name="T71" fmla="*/ 13 h 19"/>
                <a:gd name="T72" fmla="*/ 33 w 40"/>
                <a:gd name="T73" fmla="*/ 15 h 19"/>
                <a:gd name="T74" fmla="*/ 38 w 40"/>
                <a:gd name="T75" fmla="*/ 18 h 19"/>
                <a:gd name="T76" fmla="*/ 40 w 40"/>
                <a:gd name="T77" fmla="*/ 18 h 19"/>
                <a:gd name="T78" fmla="*/ 36 w 40"/>
                <a:gd name="T7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" h="19">
                  <a:moveTo>
                    <a:pt x="36" y="15"/>
                  </a:moveTo>
                  <a:lnTo>
                    <a:pt x="35" y="13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9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2"/>
                  </a:lnTo>
                  <a:lnTo>
                    <a:pt x="27" y="13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2" y="14"/>
                  </a:lnTo>
                  <a:lnTo>
                    <a:pt x="33" y="15"/>
                  </a:lnTo>
                  <a:lnTo>
                    <a:pt x="36" y="17"/>
                  </a:lnTo>
                  <a:lnTo>
                    <a:pt x="38" y="18"/>
                  </a:lnTo>
                  <a:lnTo>
                    <a:pt x="39" y="19"/>
                  </a:lnTo>
                  <a:lnTo>
                    <a:pt x="40" y="18"/>
                  </a:lnTo>
                  <a:lnTo>
                    <a:pt x="37" y="16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0" name="Freeform 494">
              <a:extLst>
                <a:ext uri="{FF2B5EF4-FFF2-40B4-BE49-F238E27FC236}">
                  <a16:creationId xmlns:a16="http://schemas.microsoft.com/office/drawing/2014/main" id="{9F878600-C50A-CD31-38D2-5648B7C2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351" y="2105026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1" name="Freeform 495">
              <a:extLst>
                <a:ext uri="{FF2B5EF4-FFF2-40B4-BE49-F238E27FC236}">
                  <a16:creationId xmlns:a16="http://schemas.microsoft.com/office/drawing/2014/main" id="{98A4AF9C-B47C-8C9B-BA58-3196A2BB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526" y="2286001"/>
              <a:ext cx="17462" cy="15875"/>
            </a:xfrm>
            <a:custGeom>
              <a:avLst/>
              <a:gdLst>
                <a:gd name="T0" fmla="*/ 10 w 11"/>
                <a:gd name="T1" fmla="*/ 8 h 10"/>
                <a:gd name="T2" fmla="*/ 9 w 11"/>
                <a:gd name="T3" fmla="*/ 7 h 10"/>
                <a:gd name="T4" fmla="*/ 9 w 11"/>
                <a:gd name="T5" fmla="*/ 6 h 10"/>
                <a:gd name="T6" fmla="*/ 9 w 11"/>
                <a:gd name="T7" fmla="*/ 6 h 10"/>
                <a:gd name="T8" fmla="*/ 9 w 11"/>
                <a:gd name="T9" fmla="*/ 5 h 10"/>
                <a:gd name="T10" fmla="*/ 9 w 11"/>
                <a:gd name="T11" fmla="*/ 4 h 10"/>
                <a:gd name="T12" fmla="*/ 8 w 11"/>
                <a:gd name="T13" fmla="*/ 4 h 10"/>
                <a:gd name="T14" fmla="*/ 7 w 11"/>
                <a:gd name="T15" fmla="*/ 3 h 10"/>
                <a:gd name="T16" fmla="*/ 6 w 11"/>
                <a:gd name="T17" fmla="*/ 3 h 10"/>
                <a:gd name="T18" fmla="*/ 5 w 11"/>
                <a:gd name="T19" fmla="*/ 2 h 10"/>
                <a:gd name="T20" fmla="*/ 4 w 11"/>
                <a:gd name="T21" fmla="*/ 1 h 10"/>
                <a:gd name="T22" fmla="*/ 4 w 11"/>
                <a:gd name="T23" fmla="*/ 1 h 10"/>
                <a:gd name="T24" fmla="*/ 2 w 11"/>
                <a:gd name="T25" fmla="*/ 1 h 10"/>
                <a:gd name="T26" fmla="*/ 0 w 11"/>
                <a:gd name="T27" fmla="*/ 0 h 10"/>
                <a:gd name="T28" fmla="*/ 0 w 11"/>
                <a:gd name="T29" fmla="*/ 1 h 10"/>
                <a:gd name="T30" fmla="*/ 0 w 11"/>
                <a:gd name="T31" fmla="*/ 2 h 10"/>
                <a:gd name="T32" fmla="*/ 0 w 11"/>
                <a:gd name="T33" fmla="*/ 3 h 10"/>
                <a:gd name="T34" fmla="*/ 1 w 11"/>
                <a:gd name="T35" fmla="*/ 4 h 10"/>
                <a:gd name="T36" fmla="*/ 8 w 11"/>
                <a:gd name="T37" fmla="*/ 7 h 10"/>
                <a:gd name="T38" fmla="*/ 8 w 11"/>
                <a:gd name="T39" fmla="*/ 8 h 10"/>
                <a:gd name="T40" fmla="*/ 10 w 11"/>
                <a:gd name="T41" fmla="*/ 9 h 10"/>
                <a:gd name="T42" fmla="*/ 11 w 11"/>
                <a:gd name="T43" fmla="*/ 10 h 10"/>
                <a:gd name="T44" fmla="*/ 11 w 11"/>
                <a:gd name="T45" fmla="*/ 9 h 10"/>
                <a:gd name="T46" fmla="*/ 10 w 11"/>
                <a:gd name="T4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0">
                  <a:moveTo>
                    <a:pt x="10" y="8"/>
                  </a:moveTo>
                  <a:lnTo>
                    <a:pt x="9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8" y="7"/>
                  </a:lnTo>
                  <a:lnTo>
                    <a:pt x="8" y="8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2" name="Freeform 496">
              <a:extLst>
                <a:ext uri="{FF2B5EF4-FFF2-40B4-BE49-F238E27FC236}">
                  <a16:creationId xmlns:a16="http://schemas.microsoft.com/office/drawing/2014/main" id="{D4257990-4EA4-3D52-DBAD-24E089D92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101" y="2066926"/>
              <a:ext cx="22225" cy="25400"/>
            </a:xfrm>
            <a:custGeom>
              <a:avLst/>
              <a:gdLst>
                <a:gd name="T0" fmla="*/ 10 w 14"/>
                <a:gd name="T1" fmla="*/ 16 h 16"/>
                <a:gd name="T2" fmla="*/ 11 w 14"/>
                <a:gd name="T3" fmla="*/ 16 h 16"/>
                <a:gd name="T4" fmla="*/ 12 w 14"/>
                <a:gd name="T5" fmla="*/ 16 h 16"/>
                <a:gd name="T6" fmla="*/ 13 w 14"/>
                <a:gd name="T7" fmla="*/ 16 h 16"/>
                <a:gd name="T8" fmla="*/ 12 w 14"/>
                <a:gd name="T9" fmla="*/ 16 h 16"/>
                <a:gd name="T10" fmla="*/ 13 w 14"/>
                <a:gd name="T11" fmla="*/ 15 h 16"/>
                <a:gd name="T12" fmla="*/ 13 w 14"/>
                <a:gd name="T13" fmla="*/ 16 h 16"/>
                <a:gd name="T14" fmla="*/ 13 w 14"/>
                <a:gd name="T15" fmla="*/ 15 h 16"/>
                <a:gd name="T16" fmla="*/ 14 w 14"/>
                <a:gd name="T17" fmla="*/ 15 h 16"/>
                <a:gd name="T18" fmla="*/ 13 w 14"/>
                <a:gd name="T19" fmla="*/ 14 h 16"/>
                <a:gd name="T20" fmla="*/ 12 w 14"/>
                <a:gd name="T21" fmla="*/ 12 h 16"/>
                <a:gd name="T22" fmla="*/ 12 w 14"/>
                <a:gd name="T23" fmla="*/ 10 h 16"/>
                <a:gd name="T24" fmla="*/ 10 w 14"/>
                <a:gd name="T25" fmla="*/ 10 h 16"/>
                <a:gd name="T26" fmla="*/ 10 w 14"/>
                <a:gd name="T27" fmla="*/ 10 h 16"/>
                <a:gd name="T28" fmla="*/ 9 w 14"/>
                <a:gd name="T29" fmla="*/ 9 h 16"/>
                <a:gd name="T30" fmla="*/ 9 w 14"/>
                <a:gd name="T31" fmla="*/ 8 h 16"/>
                <a:gd name="T32" fmla="*/ 10 w 14"/>
                <a:gd name="T33" fmla="*/ 7 h 16"/>
                <a:gd name="T34" fmla="*/ 9 w 14"/>
                <a:gd name="T35" fmla="*/ 6 h 16"/>
                <a:gd name="T36" fmla="*/ 7 w 14"/>
                <a:gd name="T37" fmla="*/ 6 h 16"/>
                <a:gd name="T38" fmla="*/ 6 w 14"/>
                <a:gd name="T39" fmla="*/ 5 h 16"/>
                <a:gd name="T40" fmla="*/ 8 w 14"/>
                <a:gd name="T41" fmla="*/ 5 h 16"/>
                <a:gd name="T42" fmla="*/ 7 w 14"/>
                <a:gd name="T43" fmla="*/ 3 h 16"/>
                <a:gd name="T44" fmla="*/ 6 w 14"/>
                <a:gd name="T45" fmla="*/ 2 h 16"/>
                <a:gd name="T46" fmla="*/ 6 w 14"/>
                <a:gd name="T47" fmla="*/ 1 h 16"/>
                <a:gd name="T48" fmla="*/ 5 w 14"/>
                <a:gd name="T49" fmla="*/ 0 h 16"/>
                <a:gd name="T50" fmla="*/ 4 w 14"/>
                <a:gd name="T51" fmla="*/ 0 h 16"/>
                <a:gd name="T52" fmla="*/ 4 w 14"/>
                <a:gd name="T53" fmla="*/ 1 h 16"/>
                <a:gd name="T54" fmla="*/ 4 w 14"/>
                <a:gd name="T55" fmla="*/ 2 h 16"/>
                <a:gd name="T56" fmla="*/ 4 w 14"/>
                <a:gd name="T57" fmla="*/ 3 h 16"/>
                <a:gd name="T58" fmla="*/ 4 w 14"/>
                <a:gd name="T59" fmla="*/ 4 h 16"/>
                <a:gd name="T60" fmla="*/ 4 w 14"/>
                <a:gd name="T61" fmla="*/ 5 h 16"/>
                <a:gd name="T62" fmla="*/ 4 w 14"/>
                <a:gd name="T63" fmla="*/ 6 h 16"/>
                <a:gd name="T64" fmla="*/ 3 w 14"/>
                <a:gd name="T65" fmla="*/ 6 h 16"/>
                <a:gd name="T66" fmla="*/ 4 w 14"/>
                <a:gd name="T67" fmla="*/ 7 h 16"/>
                <a:gd name="T68" fmla="*/ 3 w 14"/>
                <a:gd name="T69" fmla="*/ 7 h 16"/>
                <a:gd name="T70" fmla="*/ 2 w 14"/>
                <a:gd name="T71" fmla="*/ 7 h 16"/>
                <a:gd name="T72" fmla="*/ 2 w 14"/>
                <a:gd name="T73" fmla="*/ 8 h 16"/>
                <a:gd name="T74" fmla="*/ 1 w 14"/>
                <a:gd name="T75" fmla="*/ 8 h 16"/>
                <a:gd name="T76" fmla="*/ 1 w 14"/>
                <a:gd name="T77" fmla="*/ 9 h 16"/>
                <a:gd name="T78" fmla="*/ 0 w 14"/>
                <a:gd name="T79" fmla="*/ 9 h 16"/>
                <a:gd name="T80" fmla="*/ 1 w 14"/>
                <a:gd name="T81" fmla="*/ 10 h 16"/>
                <a:gd name="T82" fmla="*/ 1 w 14"/>
                <a:gd name="T83" fmla="*/ 11 h 16"/>
                <a:gd name="T84" fmla="*/ 2 w 14"/>
                <a:gd name="T85" fmla="*/ 12 h 16"/>
                <a:gd name="T86" fmla="*/ 3 w 14"/>
                <a:gd name="T87" fmla="*/ 13 h 16"/>
                <a:gd name="T88" fmla="*/ 6 w 14"/>
                <a:gd name="T89" fmla="*/ 13 h 16"/>
                <a:gd name="T90" fmla="*/ 7 w 14"/>
                <a:gd name="T91" fmla="*/ 13 h 16"/>
                <a:gd name="T92" fmla="*/ 7 w 14"/>
                <a:gd name="T93" fmla="*/ 12 h 16"/>
                <a:gd name="T94" fmla="*/ 8 w 14"/>
                <a:gd name="T95" fmla="*/ 12 h 16"/>
                <a:gd name="T96" fmla="*/ 8 w 14"/>
                <a:gd name="T97" fmla="*/ 15 h 16"/>
                <a:gd name="T98" fmla="*/ 8 w 14"/>
                <a:gd name="T99" fmla="*/ 15 h 16"/>
                <a:gd name="T100" fmla="*/ 9 w 14"/>
                <a:gd name="T101" fmla="*/ 16 h 16"/>
                <a:gd name="T102" fmla="*/ 10 w 14"/>
                <a:gd name="T10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16"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5"/>
                  </a:lnTo>
                  <a:lnTo>
                    <a:pt x="8" y="5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3" name="Freeform 497">
              <a:extLst>
                <a:ext uri="{FF2B5EF4-FFF2-40B4-BE49-F238E27FC236}">
                  <a16:creationId xmlns:a16="http://schemas.microsoft.com/office/drawing/2014/main" id="{D285D4F8-95A6-324E-6701-23BB411C2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901" y="2171701"/>
              <a:ext cx="9525" cy="11113"/>
            </a:xfrm>
            <a:custGeom>
              <a:avLst/>
              <a:gdLst>
                <a:gd name="T0" fmla="*/ 5 w 6"/>
                <a:gd name="T1" fmla="*/ 7 h 7"/>
                <a:gd name="T2" fmla="*/ 6 w 6"/>
                <a:gd name="T3" fmla="*/ 7 h 7"/>
                <a:gd name="T4" fmla="*/ 6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4 w 6"/>
                <a:gd name="T11" fmla="*/ 4 h 7"/>
                <a:gd name="T12" fmla="*/ 4 w 6"/>
                <a:gd name="T13" fmla="*/ 4 h 7"/>
                <a:gd name="T14" fmla="*/ 4 w 6"/>
                <a:gd name="T15" fmla="*/ 3 h 7"/>
                <a:gd name="T16" fmla="*/ 4 w 6"/>
                <a:gd name="T17" fmla="*/ 2 h 7"/>
                <a:gd name="T18" fmla="*/ 3 w 6"/>
                <a:gd name="T19" fmla="*/ 2 h 7"/>
                <a:gd name="T20" fmla="*/ 1 w 6"/>
                <a:gd name="T21" fmla="*/ 1 h 7"/>
                <a:gd name="T22" fmla="*/ 0 w 6"/>
                <a:gd name="T23" fmla="*/ 0 h 7"/>
                <a:gd name="T24" fmla="*/ 0 w 6"/>
                <a:gd name="T25" fmla="*/ 1 h 7"/>
                <a:gd name="T26" fmla="*/ 1 w 6"/>
                <a:gd name="T27" fmla="*/ 1 h 7"/>
                <a:gd name="T28" fmla="*/ 1 w 6"/>
                <a:gd name="T29" fmla="*/ 2 h 7"/>
                <a:gd name="T30" fmla="*/ 2 w 6"/>
                <a:gd name="T31" fmla="*/ 3 h 7"/>
                <a:gd name="T32" fmla="*/ 3 w 6"/>
                <a:gd name="T33" fmla="*/ 4 h 7"/>
                <a:gd name="T34" fmla="*/ 3 w 6"/>
                <a:gd name="T35" fmla="*/ 5 h 7"/>
                <a:gd name="T36" fmla="*/ 4 w 6"/>
                <a:gd name="T37" fmla="*/ 6 h 7"/>
                <a:gd name="T38" fmla="*/ 4 w 6"/>
                <a:gd name="T39" fmla="*/ 7 h 7"/>
                <a:gd name="T40" fmla="*/ 5 w 6"/>
                <a:gd name="T4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7">
                  <a:moveTo>
                    <a:pt x="5" y="7"/>
                  </a:move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4" name="Freeform 498">
              <a:extLst>
                <a:ext uri="{FF2B5EF4-FFF2-40B4-BE49-F238E27FC236}">
                  <a16:creationId xmlns:a16="http://schemas.microsoft.com/office/drawing/2014/main" id="{BA5B2229-FB07-9705-491C-E01F0C08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588" y="2279651"/>
              <a:ext cx="7937" cy="6350"/>
            </a:xfrm>
            <a:custGeom>
              <a:avLst/>
              <a:gdLst>
                <a:gd name="T0" fmla="*/ 0 w 5"/>
                <a:gd name="T1" fmla="*/ 1 h 4"/>
                <a:gd name="T2" fmla="*/ 0 w 5"/>
                <a:gd name="T3" fmla="*/ 1 h 4"/>
                <a:gd name="T4" fmla="*/ 0 w 5"/>
                <a:gd name="T5" fmla="*/ 2 h 4"/>
                <a:gd name="T6" fmla="*/ 1 w 5"/>
                <a:gd name="T7" fmla="*/ 2 h 4"/>
                <a:gd name="T8" fmla="*/ 1 w 5"/>
                <a:gd name="T9" fmla="*/ 3 h 4"/>
                <a:gd name="T10" fmla="*/ 2 w 5"/>
                <a:gd name="T11" fmla="*/ 3 h 4"/>
                <a:gd name="T12" fmla="*/ 4 w 5"/>
                <a:gd name="T13" fmla="*/ 4 h 4"/>
                <a:gd name="T14" fmla="*/ 5 w 5"/>
                <a:gd name="T15" fmla="*/ 4 h 4"/>
                <a:gd name="T16" fmla="*/ 0 w 5"/>
                <a:gd name="T17" fmla="*/ 0 h 4"/>
                <a:gd name="T18" fmla="*/ 0 w 5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5" name="Freeform 499">
              <a:extLst>
                <a:ext uri="{FF2B5EF4-FFF2-40B4-BE49-F238E27FC236}">
                  <a16:creationId xmlns:a16="http://schemas.microsoft.com/office/drawing/2014/main" id="{F0203546-0272-79E6-1BCA-23F9B149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951" y="2200276"/>
              <a:ext cx="4762" cy="1588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2 w 3"/>
                <a:gd name="T5" fmla="*/ 0 h 1"/>
                <a:gd name="T6" fmla="*/ 0 w 3"/>
                <a:gd name="T7" fmla="*/ 0 h 1"/>
                <a:gd name="T8" fmla="*/ 2 w 3"/>
                <a:gd name="T9" fmla="*/ 1 h 1"/>
                <a:gd name="T10" fmla="*/ 3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6" name="Freeform 500">
              <a:extLst>
                <a:ext uri="{FF2B5EF4-FFF2-40B4-BE49-F238E27FC236}">
                  <a16:creationId xmlns:a16="http://schemas.microsoft.com/office/drawing/2014/main" id="{6DA27916-8B74-53A5-D949-D5D70EA14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2236788"/>
              <a:ext cx="49212" cy="7938"/>
            </a:xfrm>
            <a:custGeom>
              <a:avLst/>
              <a:gdLst>
                <a:gd name="T0" fmla="*/ 3 w 31"/>
                <a:gd name="T1" fmla="*/ 3 h 5"/>
                <a:gd name="T2" fmla="*/ 5 w 31"/>
                <a:gd name="T3" fmla="*/ 3 h 5"/>
                <a:gd name="T4" fmla="*/ 7 w 31"/>
                <a:gd name="T5" fmla="*/ 4 h 5"/>
                <a:gd name="T6" fmla="*/ 11 w 31"/>
                <a:gd name="T7" fmla="*/ 5 h 5"/>
                <a:gd name="T8" fmla="*/ 12 w 31"/>
                <a:gd name="T9" fmla="*/ 5 h 5"/>
                <a:gd name="T10" fmla="*/ 22 w 31"/>
                <a:gd name="T11" fmla="*/ 5 h 5"/>
                <a:gd name="T12" fmla="*/ 31 w 31"/>
                <a:gd name="T13" fmla="*/ 5 h 5"/>
                <a:gd name="T14" fmla="*/ 30 w 31"/>
                <a:gd name="T15" fmla="*/ 4 h 5"/>
                <a:gd name="T16" fmla="*/ 28 w 31"/>
                <a:gd name="T17" fmla="*/ 4 h 5"/>
                <a:gd name="T18" fmla="*/ 25 w 31"/>
                <a:gd name="T19" fmla="*/ 4 h 5"/>
                <a:gd name="T20" fmla="*/ 22 w 31"/>
                <a:gd name="T21" fmla="*/ 3 h 5"/>
                <a:gd name="T22" fmla="*/ 20 w 31"/>
                <a:gd name="T23" fmla="*/ 3 h 5"/>
                <a:gd name="T24" fmla="*/ 19 w 31"/>
                <a:gd name="T25" fmla="*/ 3 h 5"/>
                <a:gd name="T26" fmla="*/ 19 w 31"/>
                <a:gd name="T27" fmla="*/ 3 h 5"/>
                <a:gd name="T28" fmla="*/ 18 w 31"/>
                <a:gd name="T29" fmla="*/ 3 h 5"/>
                <a:gd name="T30" fmla="*/ 14 w 31"/>
                <a:gd name="T31" fmla="*/ 3 h 5"/>
                <a:gd name="T32" fmla="*/ 14 w 31"/>
                <a:gd name="T33" fmla="*/ 3 h 5"/>
                <a:gd name="T34" fmla="*/ 13 w 31"/>
                <a:gd name="T35" fmla="*/ 3 h 5"/>
                <a:gd name="T36" fmla="*/ 12 w 31"/>
                <a:gd name="T37" fmla="*/ 3 h 5"/>
                <a:gd name="T38" fmla="*/ 12 w 31"/>
                <a:gd name="T39" fmla="*/ 2 h 5"/>
                <a:gd name="T40" fmla="*/ 11 w 31"/>
                <a:gd name="T41" fmla="*/ 1 h 5"/>
                <a:gd name="T42" fmla="*/ 10 w 31"/>
                <a:gd name="T43" fmla="*/ 0 h 5"/>
                <a:gd name="T44" fmla="*/ 9 w 31"/>
                <a:gd name="T45" fmla="*/ 0 h 5"/>
                <a:gd name="T46" fmla="*/ 8 w 31"/>
                <a:gd name="T47" fmla="*/ 0 h 5"/>
                <a:gd name="T48" fmla="*/ 8 w 31"/>
                <a:gd name="T49" fmla="*/ 1 h 5"/>
                <a:gd name="T50" fmla="*/ 7 w 31"/>
                <a:gd name="T51" fmla="*/ 0 h 5"/>
                <a:gd name="T52" fmla="*/ 5 w 31"/>
                <a:gd name="T53" fmla="*/ 0 h 5"/>
                <a:gd name="T54" fmla="*/ 6 w 31"/>
                <a:gd name="T55" fmla="*/ 1 h 5"/>
                <a:gd name="T56" fmla="*/ 8 w 31"/>
                <a:gd name="T57" fmla="*/ 2 h 5"/>
                <a:gd name="T58" fmla="*/ 6 w 31"/>
                <a:gd name="T59" fmla="*/ 2 h 5"/>
                <a:gd name="T60" fmla="*/ 5 w 31"/>
                <a:gd name="T61" fmla="*/ 1 h 5"/>
                <a:gd name="T62" fmla="*/ 5 w 31"/>
                <a:gd name="T63" fmla="*/ 0 h 5"/>
                <a:gd name="T64" fmla="*/ 4 w 31"/>
                <a:gd name="T65" fmla="*/ 1 h 5"/>
                <a:gd name="T66" fmla="*/ 3 w 31"/>
                <a:gd name="T67" fmla="*/ 1 h 5"/>
                <a:gd name="T68" fmla="*/ 2 w 31"/>
                <a:gd name="T69" fmla="*/ 2 h 5"/>
                <a:gd name="T70" fmla="*/ 1 w 31"/>
                <a:gd name="T71" fmla="*/ 1 h 5"/>
                <a:gd name="T72" fmla="*/ 0 w 31"/>
                <a:gd name="T73" fmla="*/ 2 h 5"/>
                <a:gd name="T74" fmla="*/ 2 w 31"/>
                <a:gd name="T75" fmla="*/ 3 h 5"/>
                <a:gd name="T76" fmla="*/ 3 w 31"/>
                <a:gd name="T7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5">
                  <a:moveTo>
                    <a:pt x="3" y="3"/>
                  </a:moveTo>
                  <a:lnTo>
                    <a:pt x="5" y="3"/>
                  </a:lnTo>
                  <a:lnTo>
                    <a:pt x="7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22" y="5"/>
                  </a:lnTo>
                  <a:lnTo>
                    <a:pt x="31" y="5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5" y="4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7" name="Freeform 501">
              <a:extLst>
                <a:ext uri="{FF2B5EF4-FFF2-40B4-BE49-F238E27FC236}">
                  <a16:creationId xmlns:a16="http://schemas.microsoft.com/office/drawing/2014/main" id="{D19A18DA-23EC-8B76-01ED-247FA0E1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863" y="2255838"/>
              <a:ext cx="33337" cy="7938"/>
            </a:xfrm>
            <a:custGeom>
              <a:avLst/>
              <a:gdLst>
                <a:gd name="T0" fmla="*/ 15 w 21"/>
                <a:gd name="T1" fmla="*/ 1 h 5"/>
                <a:gd name="T2" fmla="*/ 11 w 21"/>
                <a:gd name="T3" fmla="*/ 1 h 5"/>
                <a:gd name="T4" fmla="*/ 10 w 21"/>
                <a:gd name="T5" fmla="*/ 2 h 5"/>
                <a:gd name="T6" fmla="*/ 9 w 21"/>
                <a:gd name="T7" fmla="*/ 2 h 5"/>
                <a:gd name="T8" fmla="*/ 7 w 21"/>
                <a:gd name="T9" fmla="*/ 2 h 5"/>
                <a:gd name="T10" fmla="*/ 5 w 21"/>
                <a:gd name="T11" fmla="*/ 1 h 5"/>
                <a:gd name="T12" fmla="*/ 4 w 21"/>
                <a:gd name="T13" fmla="*/ 1 h 5"/>
                <a:gd name="T14" fmla="*/ 4 w 21"/>
                <a:gd name="T15" fmla="*/ 0 h 5"/>
                <a:gd name="T16" fmla="*/ 3 w 21"/>
                <a:gd name="T17" fmla="*/ 0 h 5"/>
                <a:gd name="T18" fmla="*/ 2 w 21"/>
                <a:gd name="T19" fmla="*/ 0 h 5"/>
                <a:gd name="T20" fmla="*/ 1 w 21"/>
                <a:gd name="T21" fmla="*/ 0 h 5"/>
                <a:gd name="T22" fmla="*/ 0 w 21"/>
                <a:gd name="T23" fmla="*/ 1 h 5"/>
                <a:gd name="T24" fmla="*/ 2 w 21"/>
                <a:gd name="T25" fmla="*/ 1 h 5"/>
                <a:gd name="T26" fmla="*/ 3 w 21"/>
                <a:gd name="T27" fmla="*/ 1 h 5"/>
                <a:gd name="T28" fmla="*/ 3 w 21"/>
                <a:gd name="T29" fmla="*/ 2 h 5"/>
                <a:gd name="T30" fmla="*/ 0 w 21"/>
                <a:gd name="T31" fmla="*/ 3 h 5"/>
                <a:gd name="T32" fmla="*/ 1 w 21"/>
                <a:gd name="T33" fmla="*/ 4 h 5"/>
                <a:gd name="T34" fmla="*/ 2 w 21"/>
                <a:gd name="T35" fmla="*/ 4 h 5"/>
                <a:gd name="T36" fmla="*/ 4 w 21"/>
                <a:gd name="T37" fmla="*/ 4 h 5"/>
                <a:gd name="T38" fmla="*/ 8 w 21"/>
                <a:gd name="T39" fmla="*/ 5 h 5"/>
                <a:gd name="T40" fmla="*/ 10 w 21"/>
                <a:gd name="T41" fmla="*/ 4 h 5"/>
                <a:gd name="T42" fmla="*/ 13 w 21"/>
                <a:gd name="T43" fmla="*/ 4 h 5"/>
                <a:gd name="T44" fmla="*/ 14 w 21"/>
                <a:gd name="T45" fmla="*/ 4 h 5"/>
                <a:gd name="T46" fmla="*/ 18 w 21"/>
                <a:gd name="T47" fmla="*/ 4 h 5"/>
                <a:gd name="T48" fmla="*/ 20 w 21"/>
                <a:gd name="T49" fmla="*/ 4 h 5"/>
                <a:gd name="T50" fmla="*/ 21 w 21"/>
                <a:gd name="T51" fmla="*/ 4 h 5"/>
                <a:gd name="T52" fmla="*/ 21 w 21"/>
                <a:gd name="T53" fmla="*/ 4 h 5"/>
                <a:gd name="T54" fmla="*/ 20 w 21"/>
                <a:gd name="T55" fmla="*/ 3 h 5"/>
                <a:gd name="T56" fmla="*/ 19 w 21"/>
                <a:gd name="T57" fmla="*/ 2 h 5"/>
                <a:gd name="T58" fmla="*/ 19 w 21"/>
                <a:gd name="T59" fmla="*/ 1 h 5"/>
                <a:gd name="T60" fmla="*/ 18 w 21"/>
                <a:gd name="T61" fmla="*/ 2 h 5"/>
                <a:gd name="T62" fmla="*/ 15 w 21"/>
                <a:gd name="T6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5">
                  <a:moveTo>
                    <a:pt x="15" y="1"/>
                  </a:moveTo>
                  <a:lnTo>
                    <a:pt x="11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8" name="Freeform 502">
              <a:extLst>
                <a:ext uri="{FF2B5EF4-FFF2-40B4-BE49-F238E27FC236}">
                  <a16:creationId xmlns:a16="http://schemas.microsoft.com/office/drawing/2014/main" id="{6C70A639-93E8-8FB6-A7A9-F5B612F9D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1" y="2112963"/>
              <a:ext cx="12700" cy="19050"/>
            </a:xfrm>
            <a:custGeom>
              <a:avLst/>
              <a:gdLst>
                <a:gd name="T0" fmla="*/ 5 w 8"/>
                <a:gd name="T1" fmla="*/ 10 h 12"/>
                <a:gd name="T2" fmla="*/ 6 w 8"/>
                <a:gd name="T3" fmla="*/ 12 h 12"/>
                <a:gd name="T4" fmla="*/ 7 w 8"/>
                <a:gd name="T5" fmla="*/ 12 h 12"/>
                <a:gd name="T6" fmla="*/ 8 w 8"/>
                <a:gd name="T7" fmla="*/ 12 h 12"/>
                <a:gd name="T8" fmla="*/ 7 w 8"/>
                <a:gd name="T9" fmla="*/ 11 h 12"/>
                <a:gd name="T10" fmla="*/ 5 w 8"/>
                <a:gd name="T11" fmla="*/ 8 h 12"/>
                <a:gd name="T12" fmla="*/ 3 w 8"/>
                <a:gd name="T13" fmla="*/ 6 h 12"/>
                <a:gd name="T14" fmla="*/ 3 w 8"/>
                <a:gd name="T15" fmla="*/ 4 h 12"/>
                <a:gd name="T16" fmla="*/ 3 w 8"/>
                <a:gd name="T17" fmla="*/ 4 h 12"/>
                <a:gd name="T18" fmla="*/ 2 w 8"/>
                <a:gd name="T19" fmla="*/ 4 h 12"/>
                <a:gd name="T20" fmla="*/ 3 w 8"/>
                <a:gd name="T21" fmla="*/ 2 h 12"/>
                <a:gd name="T22" fmla="*/ 2 w 8"/>
                <a:gd name="T23" fmla="*/ 1 h 12"/>
                <a:gd name="T24" fmla="*/ 1 w 8"/>
                <a:gd name="T25" fmla="*/ 1 h 12"/>
                <a:gd name="T26" fmla="*/ 0 w 8"/>
                <a:gd name="T27" fmla="*/ 0 h 12"/>
                <a:gd name="T28" fmla="*/ 0 w 8"/>
                <a:gd name="T29" fmla="*/ 1 h 12"/>
                <a:gd name="T30" fmla="*/ 0 w 8"/>
                <a:gd name="T31" fmla="*/ 3 h 12"/>
                <a:gd name="T32" fmla="*/ 1 w 8"/>
                <a:gd name="T33" fmla="*/ 4 h 12"/>
                <a:gd name="T34" fmla="*/ 2 w 8"/>
                <a:gd name="T35" fmla="*/ 5 h 12"/>
                <a:gd name="T36" fmla="*/ 2 w 8"/>
                <a:gd name="T37" fmla="*/ 6 h 12"/>
                <a:gd name="T38" fmla="*/ 1 w 8"/>
                <a:gd name="T39" fmla="*/ 7 h 12"/>
                <a:gd name="T40" fmla="*/ 1 w 8"/>
                <a:gd name="T41" fmla="*/ 8 h 12"/>
                <a:gd name="T42" fmla="*/ 2 w 8"/>
                <a:gd name="T43" fmla="*/ 8 h 12"/>
                <a:gd name="T44" fmla="*/ 2 w 8"/>
                <a:gd name="T45" fmla="*/ 8 h 12"/>
                <a:gd name="T46" fmla="*/ 3 w 8"/>
                <a:gd name="T47" fmla="*/ 8 h 12"/>
                <a:gd name="T48" fmla="*/ 4 w 8"/>
                <a:gd name="T49" fmla="*/ 8 h 12"/>
                <a:gd name="T50" fmla="*/ 4 w 8"/>
                <a:gd name="T51" fmla="*/ 8 h 12"/>
                <a:gd name="T52" fmla="*/ 6 w 8"/>
                <a:gd name="T53" fmla="*/ 9 h 12"/>
                <a:gd name="T54" fmla="*/ 5 w 8"/>
                <a:gd name="T55" fmla="*/ 9 h 12"/>
                <a:gd name="T56" fmla="*/ 5 w 8"/>
                <a:gd name="T5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2">
                  <a:moveTo>
                    <a:pt x="5" y="10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7" y="11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9" name="Rectangle 503">
              <a:extLst>
                <a:ext uri="{FF2B5EF4-FFF2-40B4-BE49-F238E27FC236}">
                  <a16:creationId xmlns:a16="http://schemas.microsoft.com/office/drawing/2014/main" id="{B88324A9-84AC-2A61-4A4B-5862691B8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051" y="22145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0" name="Freeform 504">
              <a:extLst>
                <a:ext uri="{FF2B5EF4-FFF2-40B4-BE49-F238E27FC236}">
                  <a16:creationId xmlns:a16="http://schemas.microsoft.com/office/drawing/2014/main" id="{F2214879-2462-A687-220B-C726B4B95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213" y="2144713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0 w 2"/>
                <a:gd name="T9" fmla="*/ 0 h 2"/>
                <a:gd name="T10" fmla="*/ 1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1" name="Freeform 505">
              <a:extLst>
                <a:ext uri="{FF2B5EF4-FFF2-40B4-BE49-F238E27FC236}">
                  <a16:creationId xmlns:a16="http://schemas.microsoft.com/office/drawing/2014/main" id="{A86B04B8-0291-306E-1555-37065D7F9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951" y="2187576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2" name="Freeform 506">
              <a:extLst>
                <a:ext uri="{FF2B5EF4-FFF2-40B4-BE49-F238E27FC236}">
                  <a16:creationId xmlns:a16="http://schemas.microsoft.com/office/drawing/2014/main" id="{B934A146-9218-6DB8-C787-33CCE69F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273301"/>
              <a:ext cx="9525" cy="4763"/>
            </a:xfrm>
            <a:custGeom>
              <a:avLst/>
              <a:gdLst>
                <a:gd name="T0" fmla="*/ 5 w 6"/>
                <a:gd name="T1" fmla="*/ 3 h 3"/>
                <a:gd name="T2" fmla="*/ 5 w 6"/>
                <a:gd name="T3" fmla="*/ 2 h 3"/>
                <a:gd name="T4" fmla="*/ 6 w 6"/>
                <a:gd name="T5" fmla="*/ 1 h 3"/>
                <a:gd name="T6" fmla="*/ 6 w 6"/>
                <a:gd name="T7" fmla="*/ 0 h 3"/>
                <a:gd name="T8" fmla="*/ 5 w 6"/>
                <a:gd name="T9" fmla="*/ 0 h 3"/>
                <a:gd name="T10" fmla="*/ 3 w 6"/>
                <a:gd name="T11" fmla="*/ 0 h 3"/>
                <a:gd name="T12" fmla="*/ 1 w 6"/>
                <a:gd name="T13" fmla="*/ 0 h 3"/>
                <a:gd name="T14" fmla="*/ 1 w 6"/>
                <a:gd name="T15" fmla="*/ 1 h 3"/>
                <a:gd name="T16" fmla="*/ 0 w 6"/>
                <a:gd name="T17" fmla="*/ 2 h 3"/>
                <a:gd name="T18" fmla="*/ 1 w 6"/>
                <a:gd name="T19" fmla="*/ 2 h 3"/>
                <a:gd name="T20" fmla="*/ 2 w 6"/>
                <a:gd name="T21" fmla="*/ 3 h 3"/>
                <a:gd name="T22" fmla="*/ 3 w 6"/>
                <a:gd name="T23" fmla="*/ 2 h 3"/>
                <a:gd name="T24" fmla="*/ 4 w 6"/>
                <a:gd name="T25" fmla="*/ 2 h 3"/>
                <a:gd name="T26" fmla="*/ 4 w 6"/>
                <a:gd name="T27" fmla="*/ 3 h 3"/>
                <a:gd name="T28" fmla="*/ 5 w 6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3"/>
                  </a:move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3" name="Freeform 507">
              <a:extLst>
                <a:ext uri="{FF2B5EF4-FFF2-40B4-BE49-F238E27FC236}">
                  <a16:creationId xmlns:a16="http://schemas.microsoft.com/office/drawing/2014/main" id="{DCAF2D58-C07F-6942-2437-8576342B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151" y="214788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4" name="Freeform 508">
              <a:extLst>
                <a:ext uri="{FF2B5EF4-FFF2-40B4-BE49-F238E27FC236}">
                  <a16:creationId xmlns:a16="http://schemas.microsoft.com/office/drawing/2014/main" id="{6E14269A-2395-B7B3-05E6-AF7DF7BD4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401" y="2117726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1 h 3"/>
                <a:gd name="T4" fmla="*/ 0 w 2"/>
                <a:gd name="T5" fmla="*/ 2 h 3"/>
                <a:gd name="T6" fmla="*/ 1 w 2"/>
                <a:gd name="T7" fmla="*/ 2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1 h 3"/>
                <a:gd name="T14" fmla="*/ 1 w 2"/>
                <a:gd name="T15" fmla="*/ 1 h 3"/>
                <a:gd name="T16" fmla="*/ 2 w 2"/>
                <a:gd name="T17" fmla="*/ 0 h 3"/>
                <a:gd name="T18" fmla="*/ 1 w 2"/>
                <a:gd name="T19" fmla="*/ 0 h 3"/>
                <a:gd name="T20" fmla="*/ 1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5" name="Freeform 509">
              <a:extLst>
                <a:ext uri="{FF2B5EF4-FFF2-40B4-BE49-F238E27FC236}">
                  <a16:creationId xmlns:a16="http://schemas.microsoft.com/office/drawing/2014/main" id="{AFDBD998-0CB6-15AE-2EDC-2DA249609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2114551"/>
              <a:ext cx="31750" cy="33338"/>
            </a:xfrm>
            <a:custGeom>
              <a:avLst/>
              <a:gdLst>
                <a:gd name="T0" fmla="*/ 2 w 20"/>
                <a:gd name="T1" fmla="*/ 3 h 21"/>
                <a:gd name="T2" fmla="*/ 5 w 20"/>
                <a:gd name="T3" fmla="*/ 7 h 21"/>
                <a:gd name="T4" fmla="*/ 6 w 20"/>
                <a:gd name="T5" fmla="*/ 7 h 21"/>
                <a:gd name="T6" fmla="*/ 7 w 20"/>
                <a:gd name="T7" fmla="*/ 9 h 21"/>
                <a:gd name="T8" fmla="*/ 8 w 20"/>
                <a:gd name="T9" fmla="*/ 10 h 21"/>
                <a:gd name="T10" fmla="*/ 7 w 20"/>
                <a:gd name="T11" fmla="*/ 10 h 21"/>
                <a:gd name="T12" fmla="*/ 7 w 20"/>
                <a:gd name="T13" fmla="*/ 11 h 21"/>
                <a:gd name="T14" fmla="*/ 8 w 20"/>
                <a:gd name="T15" fmla="*/ 12 h 21"/>
                <a:gd name="T16" fmla="*/ 11 w 20"/>
                <a:gd name="T17" fmla="*/ 14 h 21"/>
                <a:gd name="T18" fmla="*/ 12 w 20"/>
                <a:gd name="T19" fmla="*/ 15 h 21"/>
                <a:gd name="T20" fmla="*/ 12 w 20"/>
                <a:gd name="T21" fmla="*/ 16 h 21"/>
                <a:gd name="T22" fmla="*/ 13 w 20"/>
                <a:gd name="T23" fmla="*/ 16 h 21"/>
                <a:gd name="T24" fmla="*/ 14 w 20"/>
                <a:gd name="T25" fmla="*/ 16 h 21"/>
                <a:gd name="T26" fmla="*/ 15 w 20"/>
                <a:gd name="T27" fmla="*/ 16 h 21"/>
                <a:gd name="T28" fmla="*/ 15 w 20"/>
                <a:gd name="T29" fmla="*/ 17 h 21"/>
                <a:gd name="T30" fmla="*/ 14 w 20"/>
                <a:gd name="T31" fmla="*/ 17 h 21"/>
                <a:gd name="T32" fmla="*/ 14 w 20"/>
                <a:gd name="T33" fmla="*/ 18 h 21"/>
                <a:gd name="T34" fmla="*/ 15 w 20"/>
                <a:gd name="T35" fmla="*/ 18 h 21"/>
                <a:gd name="T36" fmla="*/ 15 w 20"/>
                <a:gd name="T37" fmla="*/ 19 h 21"/>
                <a:gd name="T38" fmla="*/ 14 w 20"/>
                <a:gd name="T39" fmla="*/ 19 h 21"/>
                <a:gd name="T40" fmla="*/ 15 w 20"/>
                <a:gd name="T41" fmla="*/ 20 h 21"/>
                <a:gd name="T42" fmla="*/ 16 w 20"/>
                <a:gd name="T43" fmla="*/ 20 h 21"/>
                <a:gd name="T44" fmla="*/ 16 w 20"/>
                <a:gd name="T45" fmla="*/ 21 h 21"/>
                <a:gd name="T46" fmla="*/ 17 w 20"/>
                <a:gd name="T47" fmla="*/ 21 h 21"/>
                <a:gd name="T48" fmla="*/ 16 w 20"/>
                <a:gd name="T49" fmla="*/ 20 h 21"/>
                <a:gd name="T50" fmla="*/ 16 w 20"/>
                <a:gd name="T51" fmla="*/ 20 h 21"/>
                <a:gd name="T52" fmla="*/ 18 w 20"/>
                <a:gd name="T53" fmla="*/ 20 h 21"/>
                <a:gd name="T54" fmla="*/ 18 w 20"/>
                <a:gd name="T55" fmla="*/ 20 h 21"/>
                <a:gd name="T56" fmla="*/ 19 w 20"/>
                <a:gd name="T57" fmla="*/ 20 h 21"/>
                <a:gd name="T58" fmla="*/ 20 w 20"/>
                <a:gd name="T59" fmla="*/ 19 h 21"/>
                <a:gd name="T60" fmla="*/ 18 w 20"/>
                <a:gd name="T61" fmla="*/ 18 h 21"/>
                <a:gd name="T62" fmla="*/ 18 w 20"/>
                <a:gd name="T63" fmla="*/ 17 h 21"/>
                <a:gd name="T64" fmla="*/ 17 w 20"/>
                <a:gd name="T65" fmla="*/ 16 h 21"/>
                <a:gd name="T66" fmla="*/ 14 w 20"/>
                <a:gd name="T67" fmla="*/ 12 h 21"/>
                <a:gd name="T68" fmla="*/ 12 w 20"/>
                <a:gd name="T69" fmla="*/ 11 h 21"/>
                <a:gd name="T70" fmla="*/ 12 w 20"/>
                <a:gd name="T71" fmla="*/ 12 h 21"/>
                <a:gd name="T72" fmla="*/ 13 w 20"/>
                <a:gd name="T73" fmla="*/ 13 h 21"/>
                <a:gd name="T74" fmla="*/ 14 w 20"/>
                <a:gd name="T75" fmla="*/ 14 h 21"/>
                <a:gd name="T76" fmla="*/ 14 w 20"/>
                <a:gd name="T77" fmla="*/ 15 h 21"/>
                <a:gd name="T78" fmla="*/ 12 w 20"/>
                <a:gd name="T79" fmla="*/ 13 h 21"/>
                <a:gd name="T80" fmla="*/ 9 w 20"/>
                <a:gd name="T81" fmla="*/ 9 h 21"/>
                <a:gd name="T82" fmla="*/ 7 w 20"/>
                <a:gd name="T83" fmla="*/ 8 h 21"/>
                <a:gd name="T84" fmla="*/ 7 w 20"/>
                <a:gd name="T85" fmla="*/ 7 h 21"/>
                <a:gd name="T86" fmla="*/ 8 w 20"/>
                <a:gd name="T87" fmla="*/ 7 h 21"/>
                <a:gd name="T88" fmla="*/ 8 w 20"/>
                <a:gd name="T89" fmla="*/ 8 h 21"/>
                <a:gd name="T90" fmla="*/ 9 w 20"/>
                <a:gd name="T91" fmla="*/ 8 h 21"/>
                <a:gd name="T92" fmla="*/ 11 w 20"/>
                <a:gd name="T93" fmla="*/ 9 h 21"/>
                <a:gd name="T94" fmla="*/ 11 w 20"/>
                <a:gd name="T95" fmla="*/ 10 h 21"/>
                <a:gd name="T96" fmla="*/ 13 w 20"/>
                <a:gd name="T97" fmla="*/ 11 h 21"/>
                <a:gd name="T98" fmla="*/ 12 w 20"/>
                <a:gd name="T99" fmla="*/ 10 h 21"/>
                <a:gd name="T100" fmla="*/ 12 w 20"/>
                <a:gd name="T101" fmla="*/ 9 h 21"/>
                <a:gd name="T102" fmla="*/ 10 w 20"/>
                <a:gd name="T103" fmla="*/ 8 h 21"/>
                <a:gd name="T104" fmla="*/ 9 w 20"/>
                <a:gd name="T105" fmla="*/ 7 h 21"/>
                <a:gd name="T106" fmla="*/ 8 w 20"/>
                <a:gd name="T107" fmla="*/ 6 h 21"/>
                <a:gd name="T108" fmla="*/ 7 w 20"/>
                <a:gd name="T109" fmla="*/ 5 h 21"/>
                <a:gd name="T110" fmla="*/ 6 w 20"/>
                <a:gd name="T111" fmla="*/ 5 h 21"/>
                <a:gd name="T112" fmla="*/ 6 w 20"/>
                <a:gd name="T113" fmla="*/ 7 h 21"/>
                <a:gd name="T114" fmla="*/ 4 w 20"/>
                <a:gd name="T115" fmla="*/ 5 h 21"/>
                <a:gd name="T116" fmla="*/ 2 w 20"/>
                <a:gd name="T117" fmla="*/ 2 h 21"/>
                <a:gd name="T118" fmla="*/ 1 w 20"/>
                <a:gd name="T119" fmla="*/ 0 h 21"/>
                <a:gd name="T120" fmla="*/ 0 w 20"/>
                <a:gd name="T121" fmla="*/ 0 h 21"/>
                <a:gd name="T122" fmla="*/ 1 w 20"/>
                <a:gd name="T123" fmla="*/ 1 h 21"/>
                <a:gd name="T124" fmla="*/ 2 w 20"/>
                <a:gd name="T12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1">
                  <a:moveTo>
                    <a:pt x="2" y="3"/>
                  </a:moveTo>
                  <a:lnTo>
                    <a:pt x="5" y="7"/>
                  </a:lnTo>
                  <a:lnTo>
                    <a:pt x="6" y="7"/>
                  </a:lnTo>
                  <a:lnTo>
                    <a:pt x="7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11" y="14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7" y="16"/>
                  </a:lnTo>
                  <a:lnTo>
                    <a:pt x="14" y="12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2" y="13"/>
                  </a:lnTo>
                  <a:lnTo>
                    <a:pt x="9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0" y="8"/>
                  </a:lnTo>
                  <a:lnTo>
                    <a:pt x="9" y="7"/>
                  </a:lnTo>
                  <a:lnTo>
                    <a:pt x="8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6" name="Freeform 510">
              <a:extLst>
                <a:ext uri="{FF2B5EF4-FFF2-40B4-BE49-F238E27FC236}">
                  <a16:creationId xmlns:a16="http://schemas.microsoft.com/office/drawing/2014/main" id="{9104D2D3-721F-5D4B-93A7-6B32F1854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6" y="2182813"/>
              <a:ext cx="9525" cy="9525"/>
            </a:xfrm>
            <a:custGeom>
              <a:avLst/>
              <a:gdLst>
                <a:gd name="T0" fmla="*/ 2 w 6"/>
                <a:gd name="T1" fmla="*/ 2 h 6"/>
                <a:gd name="T2" fmla="*/ 3 w 6"/>
                <a:gd name="T3" fmla="*/ 3 h 6"/>
                <a:gd name="T4" fmla="*/ 4 w 6"/>
                <a:gd name="T5" fmla="*/ 4 h 6"/>
                <a:gd name="T6" fmla="*/ 5 w 6"/>
                <a:gd name="T7" fmla="*/ 5 h 6"/>
                <a:gd name="T8" fmla="*/ 6 w 6"/>
                <a:gd name="T9" fmla="*/ 6 h 6"/>
                <a:gd name="T10" fmla="*/ 5 w 6"/>
                <a:gd name="T11" fmla="*/ 5 h 6"/>
                <a:gd name="T12" fmla="*/ 5 w 6"/>
                <a:gd name="T13" fmla="*/ 4 h 6"/>
                <a:gd name="T14" fmla="*/ 5 w 6"/>
                <a:gd name="T15" fmla="*/ 4 h 6"/>
                <a:gd name="T16" fmla="*/ 2 w 6"/>
                <a:gd name="T17" fmla="*/ 2 h 6"/>
                <a:gd name="T18" fmla="*/ 2 w 6"/>
                <a:gd name="T19" fmla="*/ 1 h 6"/>
                <a:gd name="T20" fmla="*/ 1 w 6"/>
                <a:gd name="T21" fmla="*/ 0 h 6"/>
                <a:gd name="T22" fmla="*/ 0 w 6"/>
                <a:gd name="T23" fmla="*/ 1 h 6"/>
                <a:gd name="T24" fmla="*/ 0 w 6"/>
                <a:gd name="T25" fmla="*/ 2 h 6"/>
                <a:gd name="T26" fmla="*/ 1 w 6"/>
                <a:gd name="T27" fmla="*/ 2 h 6"/>
                <a:gd name="T28" fmla="*/ 2 w 6"/>
                <a:gd name="T2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lnTo>
                    <a:pt x="3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7" name="Rectangle 511">
              <a:extLst>
                <a:ext uri="{FF2B5EF4-FFF2-40B4-BE49-F238E27FC236}">
                  <a16:creationId xmlns:a16="http://schemas.microsoft.com/office/drawing/2014/main" id="{6D970EAA-D7B0-0188-1FD6-76DC7DE64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551" y="21828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8" name="Freeform 512">
              <a:extLst>
                <a:ext uri="{FF2B5EF4-FFF2-40B4-BE49-F238E27FC236}">
                  <a16:creationId xmlns:a16="http://schemas.microsoft.com/office/drawing/2014/main" id="{57A5EFB3-337C-DAF6-D906-B38B7165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2101851"/>
              <a:ext cx="11112" cy="12700"/>
            </a:xfrm>
            <a:custGeom>
              <a:avLst/>
              <a:gdLst>
                <a:gd name="T0" fmla="*/ 2 w 7"/>
                <a:gd name="T1" fmla="*/ 4 h 8"/>
                <a:gd name="T2" fmla="*/ 3 w 7"/>
                <a:gd name="T3" fmla="*/ 4 h 8"/>
                <a:gd name="T4" fmla="*/ 3 w 7"/>
                <a:gd name="T5" fmla="*/ 3 h 8"/>
                <a:gd name="T6" fmla="*/ 4 w 7"/>
                <a:gd name="T7" fmla="*/ 5 h 8"/>
                <a:gd name="T8" fmla="*/ 5 w 7"/>
                <a:gd name="T9" fmla="*/ 7 h 8"/>
                <a:gd name="T10" fmla="*/ 7 w 7"/>
                <a:gd name="T11" fmla="*/ 8 h 8"/>
                <a:gd name="T12" fmla="*/ 7 w 7"/>
                <a:gd name="T13" fmla="*/ 7 h 8"/>
                <a:gd name="T14" fmla="*/ 7 w 7"/>
                <a:gd name="T15" fmla="*/ 6 h 8"/>
                <a:gd name="T16" fmla="*/ 5 w 7"/>
                <a:gd name="T17" fmla="*/ 4 h 8"/>
                <a:gd name="T18" fmla="*/ 5 w 7"/>
                <a:gd name="T19" fmla="*/ 3 h 8"/>
                <a:gd name="T20" fmla="*/ 4 w 7"/>
                <a:gd name="T21" fmla="*/ 3 h 8"/>
                <a:gd name="T22" fmla="*/ 3 w 7"/>
                <a:gd name="T23" fmla="*/ 2 h 8"/>
                <a:gd name="T24" fmla="*/ 3 w 7"/>
                <a:gd name="T25" fmla="*/ 1 h 8"/>
                <a:gd name="T26" fmla="*/ 3 w 7"/>
                <a:gd name="T27" fmla="*/ 0 h 8"/>
                <a:gd name="T28" fmla="*/ 2 w 7"/>
                <a:gd name="T29" fmla="*/ 0 h 8"/>
                <a:gd name="T30" fmla="*/ 2 w 7"/>
                <a:gd name="T31" fmla="*/ 1 h 8"/>
                <a:gd name="T32" fmla="*/ 1 w 7"/>
                <a:gd name="T33" fmla="*/ 0 h 8"/>
                <a:gd name="T34" fmla="*/ 1 w 7"/>
                <a:gd name="T35" fmla="*/ 0 h 8"/>
                <a:gd name="T36" fmla="*/ 1 w 7"/>
                <a:gd name="T37" fmla="*/ 1 h 8"/>
                <a:gd name="T38" fmla="*/ 2 w 7"/>
                <a:gd name="T39" fmla="*/ 2 h 8"/>
                <a:gd name="T40" fmla="*/ 2 w 7"/>
                <a:gd name="T41" fmla="*/ 2 h 8"/>
                <a:gd name="T42" fmla="*/ 1 w 7"/>
                <a:gd name="T43" fmla="*/ 2 h 8"/>
                <a:gd name="T44" fmla="*/ 1 w 7"/>
                <a:gd name="T45" fmla="*/ 2 h 8"/>
                <a:gd name="T46" fmla="*/ 1 w 7"/>
                <a:gd name="T47" fmla="*/ 2 h 8"/>
                <a:gd name="T48" fmla="*/ 0 w 7"/>
                <a:gd name="T49" fmla="*/ 2 h 8"/>
                <a:gd name="T50" fmla="*/ 1 w 7"/>
                <a:gd name="T51" fmla="*/ 4 h 8"/>
                <a:gd name="T52" fmla="*/ 2 w 7"/>
                <a:gd name="T5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8">
                  <a:moveTo>
                    <a:pt x="2" y="4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4" y="5"/>
                  </a:lnTo>
                  <a:lnTo>
                    <a:pt x="5" y="7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9" name="Freeform 513">
              <a:extLst>
                <a:ext uri="{FF2B5EF4-FFF2-40B4-BE49-F238E27FC236}">
                  <a16:creationId xmlns:a16="http://schemas.microsoft.com/office/drawing/2014/main" id="{F72D1F0B-5F16-267A-7CEE-7D184683B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151" y="2138363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3 h 4"/>
                <a:gd name="T4" fmla="*/ 1 w 2"/>
                <a:gd name="T5" fmla="*/ 2 h 4"/>
                <a:gd name="T6" fmla="*/ 1 w 2"/>
                <a:gd name="T7" fmla="*/ 1 h 4"/>
                <a:gd name="T8" fmla="*/ 2 w 2"/>
                <a:gd name="T9" fmla="*/ 1 h 4"/>
                <a:gd name="T10" fmla="*/ 2 w 2"/>
                <a:gd name="T11" fmla="*/ 0 h 4"/>
                <a:gd name="T12" fmla="*/ 1 w 2"/>
                <a:gd name="T13" fmla="*/ 0 h 4"/>
                <a:gd name="T14" fmla="*/ 1 w 2"/>
                <a:gd name="T15" fmla="*/ 0 h 4"/>
                <a:gd name="T16" fmla="*/ 1 w 2"/>
                <a:gd name="T17" fmla="*/ 2 h 4"/>
                <a:gd name="T18" fmla="*/ 0 w 2"/>
                <a:gd name="T19" fmla="*/ 3 h 4"/>
                <a:gd name="T20" fmla="*/ 1 w 2"/>
                <a:gd name="T21" fmla="*/ 4 h 4"/>
                <a:gd name="T22" fmla="*/ 1 w 2"/>
                <a:gd name="T23" fmla="*/ 4 h 4"/>
                <a:gd name="T24" fmla="*/ 2 w 2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0" name="Freeform 514">
              <a:extLst>
                <a:ext uri="{FF2B5EF4-FFF2-40B4-BE49-F238E27FC236}">
                  <a16:creationId xmlns:a16="http://schemas.microsoft.com/office/drawing/2014/main" id="{386E17BC-1CE5-D9E9-69A2-9F6E4282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201" y="2159001"/>
              <a:ext cx="11112" cy="11113"/>
            </a:xfrm>
            <a:custGeom>
              <a:avLst/>
              <a:gdLst>
                <a:gd name="T0" fmla="*/ 6 w 7"/>
                <a:gd name="T1" fmla="*/ 5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2 w 7"/>
                <a:gd name="T11" fmla="*/ 4 h 7"/>
                <a:gd name="T12" fmla="*/ 3 w 7"/>
                <a:gd name="T13" fmla="*/ 4 h 7"/>
                <a:gd name="T14" fmla="*/ 4 w 7"/>
                <a:gd name="T15" fmla="*/ 6 h 7"/>
                <a:gd name="T16" fmla="*/ 5 w 7"/>
                <a:gd name="T17" fmla="*/ 6 h 7"/>
                <a:gd name="T18" fmla="*/ 6 w 7"/>
                <a:gd name="T19" fmla="*/ 6 h 7"/>
                <a:gd name="T20" fmla="*/ 6 w 7"/>
                <a:gd name="T21" fmla="*/ 7 h 7"/>
                <a:gd name="T22" fmla="*/ 7 w 7"/>
                <a:gd name="T23" fmla="*/ 7 h 7"/>
                <a:gd name="T24" fmla="*/ 7 w 7"/>
                <a:gd name="T25" fmla="*/ 6 h 7"/>
                <a:gd name="T26" fmla="*/ 6 w 7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1" name="Freeform 515">
              <a:extLst>
                <a:ext uri="{FF2B5EF4-FFF2-40B4-BE49-F238E27FC236}">
                  <a16:creationId xmlns:a16="http://schemas.microsoft.com/office/drawing/2014/main" id="{2B2B5811-0830-1C9E-48A2-8132DFC87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273301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2" name="Freeform 516">
              <a:extLst>
                <a:ext uri="{FF2B5EF4-FFF2-40B4-BE49-F238E27FC236}">
                  <a16:creationId xmlns:a16="http://schemas.microsoft.com/office/drawing/2014/main" id="{6F8E6ED6-998E-B83E-0DB2-3E0F2436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163" y="2224088"/>
              <a:ext cx="28575" cy="9525"/>
            </a:xfrm>
            <a:custGeom>
              <a:avLst/>
              <a:gdLst>
                <a:gd name="T0" fmla="*/ 1 w 18"/>
                <a:gd name="T1" fmla="*/ 2 h 6"/>
                <a:gd name="T2" fmla="*/ 1 w 18"/>
                <a:gd name="T3" fmla="*/ 2 h 6"/>
                <a:gd name="T4" fmla="*/ 0 w 18"/>
                <a:gd name="T5" fmla="*/ 2 h 6"/>
                <a:gd name="T6" fmla="*/ 0 w 18"/>
                <a:gd name="T7" fmla="*/ 3 h 6"/>
                <a:gd name="T8" fmla="*/ 3 w 18"/>
                <a:gd name="T9" fmla="*/ 5 h 6"/>
                <a:gd name="T10" fmla="*/ 5 w 18"/>
                <a:gd name="T11" fmla="*/ 5 h 6"/>
                <a:gd name="T12" fmla="*/ 8 w 18"/>
                <a:gd name="T13" fmla="*/ 6 h 6"/>
                <a:gd name="T14" fmla="*/ 15 w 18"/>
                <a:gd name="T15" fmla="*/ 6 h 6"/>
                <a:gd name="T16" fmla="*/ 16 w 18"/>
                <a:gd name="T17" fmla="*/ 5 h 6"/>
                <a:gd name="T18" fmla="*/ 17 w 18"/>
                <a:gd name="T19" fmla="*/ 4 h 6"/>
                <a:gd name="T20" fmla="*/ 18 w 18"/>
                <a:gd name="T21" fmla="*/ 4 h 6"/>
                <a:gd name="T22" fmla="*/ 18 w 18"/>
                <a:gd name="T23" fmla="*/ 3 h 6"/>
                <a:gd name="T24" fmla="*/ 18 w 18"/>
                <a:gd name="T25" fmla="*/ 2 h 6"/>
                <a:gd name="T26" fmla="*/ 17 w 18"/>
                <a:gd name="T27" fmla="*/ 2 h 6"/>
                <a:gd name="T28" fmla="*/ 16 w 18"/>
                <a:gd name="T29" fmla="*/ 2 h 6"/>
                <a:gd name="T30" fmla="*/ 15 w 18"/>
                <a:gd name="T31" fmla="*/ 2 h 6"/>
                <a:gd name="T32" fmla="*/ 14 w 18"/>
                <a:gd name="T33" fmla="*/ 2 h 6"/>
                <a:gd name="T34" fmla="*/ 14 w 18"/>
                <a:gd name="T35" fmla="*/ 2 h 6"/>
                <a:gd name="T36" fmla="*/ 10 w 18"/>
                <a:gd name="T37" fmla="*/ 1 h 6"/>
                <a:gd name="T38" fmla="*/ 3 w 18"/>
                <a:gd name="T39" fmla="*/ 1 h 6"/>
                <a:gd name="T40" fmla="*/ 2 w 18"/>
                <a:gd name="T41" fmla="*/ 0 h 6"/>
                <a:gd name="T42" fmla="*/ 1 w 18"/>
                <a:gd name="T43" fmla="*/ 0 h 6"/>
                <a:gd name="T44" fmla="*/ 1 w 18"/>
                <a:gd name="T45" fmla="*/ 1 h 6"/>
                <a:gd name="T46" fmla="*/ 2 w 18"/>
                <a:gd name="T47" fmla="*/ 2 h 6"/>
                <a:gd name="T48" fmla="*/ 1 w 18"/>
                <a:gd name="T49" fmla="*/ 2 h 6"/>
                <a:gd name="T50" fmla="*/ 1 w 18"/>
                <a:gd name="T5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" h="6">
                  <a:moveTo>
                    <a:pt x="1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3" name="Freeform 517">
              <a:extLst>
                <a:ext uri="{FF2B5EF4-FFF2-40B4-BE49-F238E27FC236}">
                  <a16:creationId xmlns:a16="http://schemas.microsoft.com/office/drawing/2014/main" id="{A5C58916-1ACF-5805-24D2-2DBA79D8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2270126"/>
              <a:ext cx="25400" cy="11113"/>
            </a:xfrm>
            <a:custGeom>
              <a:avLst/>
              <a:gdLst>
                <a:gd name="T0" fmla="*/ 2 w 16"/>
                <a:gd name="T1" fmla="*/ 0 h 7"/>
                <a:gd name="T2" fmla="*/ 1 w 16"/>
                <a:gd name="T3" fmla="*/ 1 h 7"/>
                <a:gd name="T4" fmla="*/ 0 w 16"/>
                <a:gd name="T5" fmla="*/ 1 h 7"/>
                <a:gd name="T6" fmla="*/ 0 w 16"/>
                <a:gd name="T7" fmla="*/ 2 h 7"/>
                <a:gd name="T8" fmla="*/ 1 w 16"/>
                <a:gd name="T9" fmla="*/ 3 h 7"/>
                <a:gd name="T10" fmla="*/ 2 w 16"/>
                <a:gd name="T11" fmla="*/ 3 h 7"/>
                <a:gd name="T12" fmla="*/ 3 w 16"/>
                <a:gd name="T13" fmla="*/ 2 h 7"/>
                <a:gd name="T14" fmla="*/ 16 w 16"/>
                <a:gd name="T15" fmla="*/ 7 h 7"/>
                <a:gd name="T16" fmla="*/ 15 w 16"/>
                <a:gd name="T17" fmla="*/ 6 h 7"/>
                <a:gd name="T18" fmla="*/ 13 w 16"/>
                <a:gd name="T19" fmla="*/ 5 h 7"/>
                <a:gd name="T20" fmla="*/ 12 w 16"/>
                <a:gd name="T21" fmla="*/ 4 h 7"/>
                <a:gd name="T22" fmla="*/ 12 w 16"/>
                <a:gd name="T23" fmla="*/ 4 h 7"/>
                <a:gd name="T24" fmla="*/ 11 w 16"/>
                <a:gd name="T25" fmla="*/ 4 h 7"/>
                <a:gd name="T26" fmla="*/ 10 w 16"/>
                <a:gd name="T27" fmla="*/ 3 h 7"/>
                <a:gd name="T28" fmla="*/ 8 w 16"/>
                <a:gd name="T29" fmla="*/ 3 h 7"/>
                <a:gd name="T30" fmla="*/ 6 w 16"/>
                <a:gd name="T31" fmla="*/ 2 h 7"/>
                <a:gd name="T32" fmla="*/ 4 w 16"/>
                <a:gd name="T33" fmla="*/ 2 h 7"/>
                <a:gd name="T34" fmla="*/ 3 w 16"/>
                <a:gd name="T35" fmla="*/ 1 h 7"/>
                <a:gd name="T36" fmla="*/ 3 w 16"/>
                <a:gd name="T37" fmla="*/ 2 h 7"/>
                <a:gd name="T38" fmla="*/ 3 w 16"/>
                <a:gd name="T39" fmla="*/ 1 h 7"/>
                <a:gd name="T40" fmla="*/ 3 w 16"/>
                <a:gd name="T41" fmla="*/ 0 h 7"/>
                <a:gd name="T42" fmla="*/ 2 w 16"/>
                <a:gd name="T4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7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4" name="Freeform 518">
              <a:extLst>
                <a:ext uri="{FF2B5EF4-FFF2-40B4-BE49-F238E27FC236}">
                  <a16:creationId xmlns:a16="http://schemas.microsoft.com/office/drawing/2014/main" id="{4FEADA39-B954-1188-F7D4-C572CEED5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013" y="1928813"/>
              <a:ext cx="188912" cy="123825"/>
            </a:xfrm>
            <a:custGeom>
              <a:avLst/>
              <a:gdLst>
                <a:gd name="T0" fmla="*/ 21 w 119"/>
                <a:gd name="T1" fmla="*/ 78 h 78"/>
                <a:gd name="T2" fmla="*/ 25 w 119"/>
                <a:gd name="T3" fmla="*/ 74 h 78"/>
                <a:gd name="T4" fmla="*/ 30 w 119"/>
                <a:gd name="T5" fmla="*/ 76 h 78"/>
                <a:gd name="T6" fmla="*/ 39 w 119"/>
                <a:gd name="T7" fmla="*/ 76 h 78"/>
                <a:gd name="T8" fmla="*/ 43 w 119"/>
                <a:gd name="T9" fmla="*/ 69 h 78"/>
                <a:gd name="T10" fmla="*/ 47 w 119"/>
                <a:gd name="T11" fmla="*/ 66 h 78"/>
                <a:gd name="T12" fmla="*/ 51 w 119"/>
                <a:gd name="T13" fmla="*/ 72 h 78"/>
                <a:gd name="T14" fmla="*/ 59 w 119"/>
                <a:gd name="T15" fmla="*/ 74 h 78"/>
                <a:gd name="T16" fmla="*/ 65 w 119"/>
                <a:gd name="T17" fmla="*/ 76 h 78"/>
                <a:gd name="T18" fmla="*/ 76 w 119"/>
                <a:gd name="T19" fmla="*/ 76 h 78"/>
                <a:gd name="T20" fmla="*/ 73 w 119"/>
                <a:gd name="T21" fmla="*/ 69 h 78"/>
                <a:gd name="T22" fmla="*/ 76 w 119"/>
                <a:gd name="T23" fmla="*/ 66 h 78"/>
                <a:gd name="T24" fmla="*/ 74 w 119"/>
                <a:gd name="T25" fmla="*/ 64 h 78"/>
                <a:gd name="T26" fmla="*/ 76 w 119"/>
                <a:gd name="T27" fmla="*/ 60 h 78"/>
                <a:gd name="T28" fmla="*/ 82 w 119"/>
                <a:gd name="T29" fmla="*/ 57 h 78"/>
                <a:gd name="T30" fmla="*/ 87 w 119"/>
                <a:gd name="T31" fmla="*/ 54 h 78"/>
                <a:gd name="T32" fmla="*/ 88 w 119"/>
                <a:gd name="T33" fmla="*/ 48 h 78"/>
                <a:gd name="T34" fmla="*/ 85 w 119"/>
                <a:gd name="T35" fmla="*/ 42 h 78"/>
                <a:gd name="T36" fmla="*/ 87 w 119"/>
                <a:gd name="T37" fmla="*/ 36 h 78"/>
                <a:gd name="T38" fmla="*/ 94 w 119"/>
                <a:gd name="T39" fmla="*/ 34 h 78"/>
                <a:gd name="T40" fmla="*/ 102 w 119"/>
                <a:gd name="T41" fmla="*/ 31 h 78"/>
                <a:gd name="T42" fmla="*/ 104 w 119"/>
                <a:gd name="T43" fmla="*/ 26 h 78"/>
                <a:gd name="T44" fmla="*/ 111 w 119"/>
                <a:gd name="T45" fmla="*/ 27 h 78"/>
                <a:gd name="T46" fmla="*/ 109 w 119"/>
                <a:gd name="T47" fmla="*/ 22 h 78"/>
                <a:gd name="T48" fmla="*/ 113 w 119"/>
                <a:gd name="T49" fmla="*/ 17 h 78"/>
                <a:gd name="T50" fmla="*/ 119 w 119"/>
                <a:gd name="T51" fmla="*/ 18 h 78"/>
                <a:gd name="T52" fmla="*/ 114 w 119"/>
                <a:gd name="T53" fmla="*/ 12 h 78"/>
                <a:gd name="T54" fmla="*/ 114 w 119"/>
                <a:gd name="T55" fmla="*/ 9 h 78"/>
                <a:gd name="T56" fmla="*/ 112 w 119"/>
                <a:gd name="T57" fmla="*/ 3 h 78"/>
                <a:gd name="T58" fmla="*/ 105 w 119"/>
                <a:gd name="T59" fmla="*/ 0 h 78"/>
                <a:gd name="T60" fmla="*/ 99 w 119"/>
                <a:gd name="T61" fmla="*/ 5 h 78"/>
                <a:gd name="T62" fmla="*/ 100 w 119"/>
                <a:gd name="T63" fmla="*/ 10 h 78"/>
                <a:gd name="T64" fmla="*/ 91 w 119"/>
                <a:gd name="T65" fmla="*/ 9 h 78"/>
                <a:gd name="T66" fmla="*/ 85 w 119"/>
                <a:gd name="T67" fmla="*/ 10 h 78"/>
                <a:gd name="T68" fmla="*/ 79 w 119"/>
                <a:gd name="T69" fmla="*/ 14 h 78"/>
                <a:gd name="T70" fmla="*/ 69 w 119"/>
                <a:gd name="T71" fmla="*/ 12 h 78"/>
                <a:gd name="T72" fmla="*/ 60 w 119"/>
                <a:gd name="T73" fmla="*/ 14 h 78"/>
                <a:gd name="T74" fmla="*/ 55 w 119"/>
                <a:gd name="T75" fmla="*/ 17 h 78"/>
                <a:gd name="T76" fmla="*/ 51 w 119"/>
                <a:gd name="T77" fmla="*/ 21 h 78"/>
                <a:gd name="T78" fmla="*/ 47 w 119"/>
                <a:gd name="T79" fmla="*/ 25 h 78"/>
                <a:gd name="T80" fmla="*/ 43 w 119"/>
                <a:gd name="T81" fmla="*/ 25 h 78"/>
                <a:gd name="T82" fmla="*/ 34 w 119"/>
                <a:gd name="T83" fmla="*/ 23 h 78"/>
                <a:gd name="T84" fmla="*/ 25 w 119"/>
                <a:gd name="T85" fmla="*/ 21 h 78"/>
                <a:gd name="T86" fmla="*/ 13 w 119"/>
                <a:gd name="T87" fmla="*/ 20 h 78"/>
                <a:gd name="T88" fmla="*/ 9 w 119"/>
                <a:gd name="T89" fmla="*/ 25 h 78"/>
                <a:gd name="T90" fmla="*/ 2 w 119"/>
                <a:gd name="T91" fmla="*/ 31 h 78"/>
                <a:gd name="T92" fmla="*/ 4 w 119"/>
                <a:gd name="T93" fmla="*/ 36 h 78"/>
                <a:gd name="T94" fmla="*/ 9 w 119"/>
                <a:gd name="T95" fmla="*/ 37 h 78"/>
                <a:gd name="T96" fmla="*/ 7 w 119"/>
                <a:gd name="T97" fmla="*/ 43 h 78"/>
                <a:gd name="T98" fmla="*/ 5 w 119"/>
                <a:gd name="T99" fmla="*/ 48 h 78"/>
                <a:gd name="T100" fmla="*/ 10 w 119"/>
                <a:gd name="T101" fmla="*/ 51 h 78"/>
                <a:gd name="T102" fmla="*/ 11 w 119"/>
                <a:gd name="T103" fmla="*/ 59 h 78"/>
                <a:gd name="T104" fmla="*/ 20 w 119"/>
                <a:gd name="T105" fmla="*/ 68 h 78"/>
                <a:gd name="T106" fmla="*/ 15 w 119"/>
                <a:gd name="T107" fmla="*/ 71 h 78"/>
                <a:gd name="T108" fmla="*/ 9 w 119"/>
                <a:gd name="T10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" h="78">
                  <a:moveTo>
                    <a:pt x="11" y="77"/>
                  </a:moveTo>
                  <a:lnTo>
                    <a:pt x="16" y="77"/>
                  </a:lnTo>
                  <a:lnTo>
                    <a:pt x="17" y="77"/>
                  </a:lnTo>
                  <a:lnTo>
                    <a:pt x="17" y="78"/>
                  </a:lnTo>
                  <a:lnTo>
                    <a:pt x="18" y="78"/>
                  </a:lnTo>
                  <a:lnTo>
                    <a:pt x="20" y="78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5" y="76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5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6" y="75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9" y="76"/>
                  </a:lnTo>
                  <a:lnTo>
                    <a:pt x="30" y="76"/>
                  </a:lnTo>
                  <a:lnTo>
                    <a:pt x="31" y="76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4" y="75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0" y="75"/>
                  </a:lnTo>
                  <a:lnTo>
                    <a:pt x="41" y="74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3" y="70"/>
                  </a:lnTo>
                  <a:lnTo>
                    <a:pt x="43" y="69"/>
                  </a:lnTo>
                  <a:lnTo>
                    <a:pt x="44" y="69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6" y="66"/>
                  </a:lnTo>
                  <a:lnTo>
                    <a:pt x="46" y="65"/>
                  </a:lnTo>
                  <a:lnTo>
                    <a:pt x="47" y="65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7" y="68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50" y="70"/>
                  </a:lnTo>
                  <a:lnTo>
                    <a:pt x="51" y="71"/>
                  </a:lnTo>
                  <a:lnTo>
                    <a:pt x="51" y="72"/>
                  </a:lnTo>
                  <a:lnTo>
                    <a:pt x="51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8" y="76"/>
                  </a:lnTo>
                  <a:lnTo>
                    <a:pt x="59" y="75"/>
                  </a:lnTo>
                  <a:lnTo>
                    <a:pt x="59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0" y="75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5" y="76"/>
                  </a:lnTo>
                  <a:lnTo>
                    <a:pt x="68" y="78"/>
                  </a:lnTo>
                  <a:lnTo>
                    <a:pt x="69" y="78"/>
                  </a:lnTo>
                  <a:lnTo>
                    <a:pt x="71" y="78"/>
                  </a:lnTo>
                  <a:lnTo>
                    <a:pt x="73" y="77"/>
                  </a:lnTo>
                  <a:lnTo>
                    <a:pt x="75" y="77"/>
                  </a:lnTo>
                  <a:lnTo>
                    <a:pt x="76" y="77"/>
                  </a:lnTo>
                  <a:lnTo>
                    <a:pt x="76" y="76"/>
                  </a:lnTo>
                  <a:lnTo>
                    <a:pt x="75" y="74"/>
                  </a:lnTo>
                  <a:lnTo>
                    <a:pt x="74" y="73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4" y="69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7" y="67"/>
                  </a:lnTo>
                  <a:lnTo>
                    <a:pt x="76" y="66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6" y="64"/>
                  </a:lnTo>
                  <a:lnTo>
                    <a:pt x="75" y="64"/>
                  </a:lnTo>
                  <a:lnTo>
                    <a:pt x="75" y="65"/>
                  </a:lnTo>
                  <a:lnTo>
                    <a:pt x="74" y="65"/>
                  </a:lnTo>
                  <a:lnTo>
                    <a:pt x="74" y="64"/>
                  </a:lnTo>
                  <a:lnTo>
                    <a:pt x="73" y="64"/>
                  </a:lnTo>
                  <a:lnTo>
                    <a:pt x="73" y="63"/>
                  </a:lnTo>
                  <a:lnTo>
                    <a:pt x="72" y="63"/>
                  </a:lnTo>
                  <a:lnTo>
                    <a:pt x="72" y="62"/>
                  </a:lnTo>
                  <a:lnTo>
                    <a:pt x="73" y="61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58"/>
                  </a:lnTo>
                  <a:lnTo>
                    <a:pt x="79" y="58"/>
                  </a:lnTo>
                  <a:lnTo>
                    <a:pt x="80" y="58"/>
                  </a:lnTo>
                  <a:lnTo>
                    <a:pt x="81" y="58"/>
                  </a:lnTo>
                  <a:lnTo>
                    <a:pt x="82" y="57"/>
                  </a:lnTo>
                  <a:lnTo>
                    <a:pt x="83" y="57"/>
                  </a:lnTo>
                  <a:lnTo>
                    <a:pt x="85" y="58"/>
                  </a:lnTo>
                  <a:lnTo>
                    <a:pt x="86" y="57"/>
                  </a:lnTo>
                  <a:lnTo>
                    <a:pt x="87" y="57"/>
                  </a:lnTo>
                  <a:lnTo>
                    <a:pt x="88" y="56"/>
                  </a:lnTo>
                  <a:lnTo>
                    <a:pt x="88" y="55"/>
                  </a:lnTo>
                  <a:lnTo>
                    <a:pt x="87" y="54"/>
                  </a:lnTo>
                  <a:lnTo>
                    <a:pt x="87" y="53"/>
                  </a:lnTo>
                  <a:lnTo>
                    <a:pt x="87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1"/>
                  </a:lnTo>
                  <a:lnTo>
                    <a:pt x="88" y="49"/>
                  </a:lnTo>
                  <a:lnTo>
                    <a:pt x="88" y="48"/>
                  </a:lnTo>
                  <a:lnTo>
                    <a:pt x="88" y="46"/>
                  </a:lnTo>
                  <a:lnTo>
                    <a:pt x="89" y="46"/>
                  </a:lnTo>
                  <a:lnTo>
                    <a:pt x="89" y="45"/>
                  </a:lnTo>
                  <a:lnTo>
                    <a:pt x="88" y="44"/>
                  </a:lnTo>
                  <a:lnTo>
                    <a:pt x="86" y="43"/>
                  </a:lnTo>
                  <a:lnTo>
                    <a:pt x="85" y="43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6" y="37"/>
                  </a:lnTo>
                  <a:lnTo>
                    <a:pt x="86" y="36"/>
                  </a:lnTo>
                  <a:lnTo>
                    <a:pt x="87" y="36"/>
                  </a:lnTo>
                  <a:lnTo>
                    <a:pt x="88" y="36"/>
                  </a:lnTo>
                  <a:lnTo>
                    <a:pt x="91" y="36"/>
                  </a:lnTo>
                  <a:lnTo>
                    <a:pt x="92" y="35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34"/>
                  </a:lnTo>
                  <a:lnTo>
                    <a:pt x="97" y="33"/>
                  </a:lnTo>
                  <a:lnTo>
                    <a:pt x="98" y="32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2" y="31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3" y="27"/>
                  </a:lnTo>
                  <a:lnTo>
                    <a:pt x="104" y="26"/>
                  </a:lnTo>
                  <a:lnTo>
                    <a:pt x="105" y="26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7" y="27"/>
                  </a:lnTo>
                  <a:lnTo>
                    <a:pt x="108" y="27"/>
                  </a:lnTo>
                  <a:lnTo>
                    <a:pt x="110" y="27"/>
                  </a:lnTo>
                  <a:lnTo>
                    <a:pt x="111" y="27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0" y="26"/>
                  </a:lnTo>
                  <a:lnTo>
                    <a:pt x="110" y="25"/>
                  </a:lnTo>
                  <a:lnTo>
                    <a:pt x="110" y="24"/>
                  </a:lnTo>
                  <a:lnTo>
                    <a:pt x="110" y="23"/>
                  </a:lnTo>
                  <a:lnTo>
                    <a:pt x="109" y="22"/>
                  </a:lnTo>
                  <a:lnTo>
                    <a:pt x="109" y="21"/>
                  </a:lnTo>
                  <a:lnTo>
                    <a:pt x="109" y="20"/>
                  </a:lnTo>
                  <a:lnTo>
                    <a:pt x="110" y="19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9" y="18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8" y="16"/>
                  </a:lnTo>
                  <a:lnTo>
                    <a:pt x="117" y="15"/>
                  </a:lnTo>
                  <a:lnTo>
                    <a:pt x="115" y="14"/>
                  </a:lnTo>
                  <a:lnTo>
                    <a:pt x="114" y="13"/>
                  </a:lnTo>
                  <a:lnTo>
                    <a:pt x="114" y="12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6" y="10"/>
                  </a:lnTo>
                  <a:lnTo>
                    <a:pt x="115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3" y="9"/>
                  </a:lnTo>
                  <a:lnTo>
                    <a:pt x="113" y="8"/>
                  </a:lnTo>
                  <a:lnTo>
                    <a:pt x="112" y="8"/>
                  </a:lnTo>
                  <a:lnTo>
                    <a:pt x="112" y="7"/>
                  </a:lnTo>
                  <a:lnTo>
                    <a:pt x="111" y="5"/>
                  </a:lnTo>
                  <a:lnTo>
                    <a:pt x="111" y="4"/>
                  </a:lnTo>
                  <a:lnTo>
                    <a:pt x="112" y="3"/>
                  </a:lnTo>
                  <a:lnTo>
                    <a:pt x="112" y="2"/>
                  </a:lnTo>
                  <a:lnTo>
                    <a:pt x="112" y="1"/>
                  </a:lnTo>
                  <a:lnTo>
                    <a:pt x="111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9" y="2"/>
                  </a:lnTo>
                  <a:lnTo>
                    <a:pt x="99" y="3"/>
                  </a:lnTo>
                  <a:lnTo>
                    <a:pt x="99" y="5"/>
                  </a:lnTo>
                  <a:lnTo>
                    <a:pt x="99" y="6"/>
                  </a:lnTo>
                  <a:lnTo>
                    <a:pt x="99" y="7"/>
                  </a:lnTo>
                  <a:lnTo>
                    <a:pt x="99" y="9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9"/>
                  </a:lnTo>
                  <a:lnTo>
                    <a:pt x="98" y="9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3" y="9"/>
                  </a:lnTo>
                  <a:lnTo>
                    <a:pt x="91" y="9"/>
                  </a:lnTo>
                  <a:lnTo>
                    <a:pt x="90" y="9"/>
                  </a:lnTo>
                  <a:lnTo>
                    <a:pt x="87" y="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6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4" y="10"/>
                  </a:lnTo>
                  <a:lnTo>
                    <a:pt x="83" y="10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2" y="13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8" y="14"/>
                  </a:lnTo>
                  <a:lnTo>
                    <a:pt x="78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6" y="12"/>
                  </a:lnTo>
                  <a:lnTo>
                    <a:pt x="70" y="13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6" y="12"/>
                  </a:lnTo>
                  <a:lnTo>
                    <a:pt x="65" y="12"/>
                  </a:lnTo>
                  <a:lnTo>
                    <a:pt x="62" y="13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9" y="15"/>
                  </a:lnTo>
                  <a:lnTo>
                    <a:pt x="58" y="15"/>
                  </a:lnTo>
                  <a:lnTo>
                    <a:pt x="57" y="15"/>
                  </a:lnTo>
                  <a:lnTo>
                    <a:pt x="56" y="16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4" y="18"/>
                  </a:lnTo>
                  <a:lnTo>
                    <a:pt x="54" y="19"/>
                  </a:lnTo>
                  <a:lnTo>
                    <a:pt x="54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49" y="23"/>
                  </a:lnTo>
                  <a:lnTo>
                    <a:pt x="48" y="23"/>
                  </a:lnTo>
                  <a:lnTo>
                    <a:pt x="47" y="24"/>
                  </a:lnTo>
                  <a:lnTo>
                    <a:pt x="47" y="25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4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38" y="24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1" y="19"/>
                  </a:lnTo>
                  <a:lnTo>
                    <a:pt x="19" y="18"/>
                  </a:lnTo>
                  <a:lnTo>
                    <a:pt x="17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3" y="22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7" y="36"/>
                  </a:lnTo>
                  <a:lnTo>
                    <a:pt x="8" y="36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40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5" y="48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1" y="49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9" y="55"/>
                  </a:lnTo>
                  <a:lnTo>
                    <a:pt x="9" y="57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7" y="60"/>
                  </a:lnTo>
                  <a:lnTo>
                    <a:pt x="19" y="66"/>
                  </a:lnTo>
                  <a:lnTo>
                    <a:pt x="20" y="67"/>
                  </a:lnTo>
                  <a:lnTo>
                    <a:pt x="21" y="67"/>
                  </a:lnTo>
                  <a:lnTo>
                    <a:pt x="20" y="68"/>
                  </a:lnTo>
                  <a:lnTo>
                    <a:pt x="20" y="69"/>
                  </a:lnTo>
                  <a:lnTo>
                    <a:pt x="19" y="69"/>
                  </a:lnTo>
                  <a:lnTo>
                    <a:pt x="17" y="69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5" y="70"/>
                  </a:lnTo>
                  <a:lnTo>
                    <a:pt x="15" y="71"/>
                  </a:lnTo>
                  <a:lnTo>
                    <a:pt x="12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9" y="73"/>
                  </a:lnTo>
                  <a:lnTo>
                    <a:pt x="10" y="73"/>
                  </a:lnTo>
                  <a:lnTo>
                    <a:pt x="10" y="74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11" y="77"/>
                  </a:lnTo>
                  <a:lnTo>
                    <a:pt x="11" y="7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5" name="Freeform 519">
              <a:extLst>
                <a:ext uri="{FF2B5EF4-FFF2-40B4-BE49-F238E27FC236}">
                  <a16:creationId xmlns:a16="http://schemas.microsoft.com/office/drawing/2014/main" id="{3AE1F546-EC1E-1E8F-6CA0-E1041B4C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3487738"/>
              <a:ext cx="52387" cy="106363"/>
            </a:xfrm>
            <a:custGeom>
              <a:avLst/>
              <a:gdLst>
                <a:gd name="T0" fmla="*/ 12 w 33"/>
                <a:gd name="T1" fmla="*/ 67 h 67"/>
                <a:gd name="T2" fmla="*/ 19 w 33"/>
                <a:gd name="T3" fmla="*/ 64 h 67"/>
                <a:gd name="T4" fmla="*/ 20 w 33"/>
                <a:gd name="T5" fmla="*/ 63 h 67"/>
                <a:gd name="T6" fmla="*/ 21 w 33"/>
                <a:gd name="T7" fmla="*/ 63 h 67"/>
                <a:gd name="T8" fmla="*/ 22 w 33"/>
                <a:gd name="T9" fmla="*/ 64 h 67"/>
                <a:gd name="T10" fmla="*/ 23 w 33"/>
                <a:gd name="T11" fmla="*/ 65 h 67"/>
                <a:gd name="T12" fmla="*/ 24 w 33"/>
                <a:gd name="T13" fmla="*/ 63 h 67"/>
                <a:gd name="T14" fmla="*/ 27 w 33"/>
                <a:gd name="T15" fmla="*/ 59 h 67"/>
                <a:gd name="T16" fmla="*/ 28 w 33"/>
                <a:gd name="T17" fmla="*/ 58 h 67"/>
                <a:gd name="T18" fmla="*/ 29 w 33"/>
                <a:gd name="T19" fmla="*/ 53 h 67"/>
                <a:gd name="T20" fmla="*/ 32 w 33"/>
                <a:gd name="T21" fmla="*/ 50 h 67"/>
                <a:gd name="T22" fmla="*/ 33 w 33"/>
                <a:gd name="T23" fmla="*/ 42 h 67"/>
                <a:gd name="T24" fmla="*/ 32 w 33"/>
                <a:gd name="T25" fmla="*/ 37 h 67"/>
                <a:gd name="T26" fmla="*/ 29 w 33"/>
                <a:gd name="T27" fmla="*/ 35 h 67"/>
                <a:gd name="T28" fmla="*/ 29 w 33"/>
                <a:gd name="T29" fmla="*/ 30 h 67"/>
                <a:gd name="T30" fmla="*/ 28 w 33"/>
                <a:gd name="T31" fmla="*/ 25 h 67"/>
                <a:gd name="T32" fmla="*/ 29 w 33"/>
                <a:gd name="T33" fmla="*/ 23 h 67"/>
                <a:gd name="T34" fmla="*/ 30 w 33"/>
                <a:gd name="T35" fmla="*/ 22 h 67"/>
                <a:gd name="T36" fmla="*/ 29 w 33"/>
                <a:gd name="T37" fmla="*/ 20 h 67"/>
                <a:gd name="T38" fmla="*/ 31 w 33"/>
                <a:gd name="T39" fmla="*/ 20 h 67"/>
                <a:gd name="T40" fmla="*/ 31 w 33"/>
                <a:gd name="T41" fmla="*/ 17 h 67"/>
                <a:gd name="T42" fmla="*/ 30 w 33"/>
                <a:gd name="T43" fmla="*/ 17 h 67"/>
                <a:gd name="T44" fmla="*/ 31 w 33"/>
                <a:gd name="T45" fmla="*/ 17 h 67"/>
                <a:gd name="T46" fmla="*/ 32 w 33"/>
                <a:gd name="T47" fmla="*/ 16 h 67"/>
                <a:gd name="T48" fmla="*/ 30 w 33"/>
                <a:gd name="T49" fmla="*/ 9 h 67"/>
                <a:gd name="T50" fmla="*/ 28 w 33"/>
                <a:gd name="T51" fmla="*/ 8 h 67"/>
                <a:gd name="T52" fmla="*/ 24 w 33"/>
                <a:gd name="T53" fmla="*/ 8 h 67"/>
                <a:gd name="T54" fmla="*/ 24 w 33"/>
                <a:gd name="T55" fmla="*/ 5 h 67"/>
                <a:gd name="T56" fmla="*/ 22 w 33"/>
                <a:gd name="T57" fmla="*/ 4 h 67"/>
                <a:gd name="T58" fmla="*/ 22 w 33"/>
                <a:gd name="T59" fmla="*/ 1 h 67"/>
                <a:gd name="T60" fmla="*/ 18 w 33"/>
                <a:gd name="T61" fmla="*/ 1 h 67"/>
                <a:gd name="T62" fmla="*/ 15 w 33"/>
                <a:gd name="T63" fmla="*/ 3 h 67"/>
                <a:gd name="T64" fmla="*/ 12 w 33"/>
                <a:gd name="T65" fmla="*/ 4 h 67"/>
                <a:gd name="T66" fmla="*/ 9 w 33"/>
                <a:gd name="T67" fmla="*/ 7 h 67"/>
                <a:gd name="T68" fmla="*/ 8 w 33"/>
                <a:gd name="T69" fmla="*/ 12 h 67"/>
                <a:gd name="T70" fmla="*/ 9 w 33"/>
                <a:gd name="T71" fmla="*/ 15 h 67"/>
                <a:gd name="T72" fmla="*/ 8 w 33"/>
                <a:gd name="T73" fmla="*/ 15 h 67"/>
                <a:gd name="T74" fmla="*/ 6 w 33"/>
                <a:gd name="T75" fmla="*/ 17 h 67"/>
                <a:gd name="T76" fmla="*/ 5 w 33"/>
                <a:gd name="T77" fmla="*/ 20 h 67"/>
                <a:gd name="T78" fmla="*/ 7 w 33"/>
                <a:gd name="T79" fmla="*/ 22 h 67"/>
                <a:gd name="T80" fmla="*/ 8 w 33"/>
                <a:gd name="T81" fmla="*/ 24 h 67"/>
                <a:gd name="T82" fmla="*/ 6 w 33"/>
                <a:gd name="T83" fmla="*/ 24 h 67"/>
                <a:gd name="T84" fmla="*/ 5 w 33"/>
                <a:gd name="T85" fmla="*/ 25 h 67"/>
                <a:gd name="T86" fmla="*/ 4 w 33"/>
                <a:gd name="T87" fmla="*/ 24 h 67"/>
                <a:gd name="T88" fmla="*/ 4 w 33"/>
                <a:gd name="T89" fmla="*/ 22 h 67"/>
                <a:gd name="T90" fmla="*/ 3 w 33"/>
                <a:gd name="T91" fmla="*/ 22 h 67"/>
                <a:gd name="T92" fmla="*/ 2 w 33"/>
                <a:gd name="T93" fmla="*/ 24 h 67"/>
                <a:gd name="T94" fmla="*/ 3 w 33"/>
                <a:gd name="T95" fmla="*/ 25 h 67"/>
                <a:gd name="T96" fmla="*/ 3 w 33"/>
                <a:gd name="T97" fmla="*/ 26 h 67"/>
                <a:gd name="T98" fmla="*/ 3 w 33"/>
                <a:gd name="T99" fmla="*/ 27 h 67"/>
                <a:gd name="T100" fmla="*/ 1 w 33"/>
                <a:gd name="T101" fmla="*/ 25 h 67"/>
                <a:gd name="T102" fmla="*/ 0 w 33"/>
                <a:gd name="T103" fmla="*/ 31 h 67"/>
                <a:gd name="T104" fmla="*/ 1 w 33"/>
                <a:gd name="T105" fmla="*/ 37 h 67"/>
                <a:gd name="T106" fmla="*/ 1 w 33"/>
                <a:gd name="T107" fmla="*/ 40 h 67"/>
                <a:gd name="T108" fmla="*/ 1 w 33"/>
                <a:gd name="T109" fmla="*/ 43 h 67"/>
                <a:gd name="T110" fmla="*/ 3 w 33"/>
                <a:gd name="T111" fmla="*/ 46 h 67"/>
                <a:gd name="T112" fmla="*/ 3 w 33"/>
                <a:gd name="T113" fmla="*/ 51 h 67"/>
                <a:gd name="T114" fmla="*/ 4 w 33"/>
                <a:gd name="T115" fmla="*/ 58 h 67"/>
                <a:gd name="T116" fmla="*/ 5 w 33"/>
                <a:gd name="T11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" h="67">
                  <a:moveTo>
                    <a:pt x="7" y="66"/>
                  </a:moveTo>
                  <a:lnTo>
                    <a:pt x="9" y="67"/>
                  </a:lnTo>
                  <a:lnTo>
                    <a:pt x="12" y="67"/>
                  </a:lnTo>
                  <a:lnTo>
                    <a:pt x="13" y="67"/>
                  </a:lnTo>
                  <a:lnTo>
                    <a:pt x="16" y="66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22" y="66"/>
                  </a:lnTo>
                  <a:lnTo>
                    <a:pt x="23" y="65"/>
                  </a:lnTo>
                  <a:lnTo>
                    <a:pt x="24" y="65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6" y="62"/>
                  </a:lnTo>
                  <a:lnTo>
                    <a:pt x="27" y="61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8" y="58"/>
                  </a:lnTo>
                  <a:lnTo>
                    <a:pt x="29" y="54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30" y="52"/>
                  </a:lnTo>
                  <a:lnTo>
                    <a:pt x="31" y="51"/>
                  </a:lnTo>
                  <a:lnTo>
                    <a:pt x="32" y="50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2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0" y="19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1"/>
                  </a:lnTo>
                  <a:lnTo>
                    <a:pt x="31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2" y="48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5" y="63"/>
                  </a:lnTo>
                  <a:lnTo>
                    <a:pt x="7" y="6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6" name="Rectangle 520">
              <a:extLst>
                <a:ext uri="{FF2B5EF4-FFF2-40B4-BE49-F238E27FC236}">
                  <a16:creationId xmlns:a16="http://schemas.microsoft.com/office/drawing/2014/main" id="{9C591976-70C3-E35A-AD3C-1F698CC5F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335756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7" name="Freeform 521">
              <a:extLst>
                <a:ext uri="{FF2B5EF4-FFF2-40B4-BE49-F238E27FC236}">
                  <a16:creationId xmlns:a16="http://schemas.microsoft.com/office/drawing/2014/main" id="{7065F23D-48C5-6130-51F1-60E439A6E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4083051"/>
              <a:ext cx="25400" cy="20638"/>
            </a:xfrm>
            <a:custGeom>
              <a:avLst/>
              <a:gdLst>
                <a:gd name="T0" fmla="*/ 16 w 16"/>
                <a:gd name="T1" fmla="*/ 9 h 13"/>
                <a:gd name="T2" fmla="*/ 16 w 16"/>
                <a:gd name="T3" fmla="*/ 9 h 13"/>
                <a:gd name="T4" fmla="*/ 16 w 16"/>
                <a:gd name="T5" fmla="*/ 8 h 13"/>
                <a:gd name="T6" fmla="*/ 15 w 16"/>
                <a:gd name="T7" fmla="*/ 8 h 13"/>
                <a:gd name="T8" fmla="*/ 15 w 16"/>
                <a:gd name="T9" fmla="*/ 7 h 13"/>
                <a:gd name="T10" fmla="*/ 14 w 16"/>
                <a:gd name="T11" fmla="*/ 7 h 13"/>
                <a:gd name="T12" fmla="*/ 14 w 16"/>
                <a:gd name="T13" fmla="*/ 6 h 13"/>
                <a:gd name="T14" fmla="*/ 13 w 16"/>
                <a:gd name="T15" fmla="*/ 5 h 13"/>
                <a:gd name="T16" fmla="*/ 13 w 16"/>
                <a:gd name="T17" fmla="*/ 4 h 13"/>
                <a:gd name="T18" fmla="*/ 12 w 16"/>
                <a:gd name="T19" fmla="*/ 4 h 13"/>
                <a:gd name="T20" fmla="*/ 11 w 16"/>
                <a:gd name="T21" fmla="*/ 3 h 13"/>
                <a:gd name="T22" fmla="*/ 11 w 16"/>
                <a:gd name="T23" fmla="*/ 4 h 13"/>
                <a:gd name="T24" fmla="*/ 10 w 16"/>
                <a:gd name="T25" fmla="*/ 4 h 13"/>
                <a:gd name="T26" fmla="*/ 10 w 16"/>
                <a:gd name="T27" fmla="*/ 5 h 13"/>
                <a:gd name="T28" fmla="*/ 10 w 16"/>
                <a:gd name="T29" fmla="*/ 6 h 13"/>
                <a:gd name="T30" fmla="*/ 10 w 16"/>
                <a:gd name="T31" fmla="*/ 7 h 13"/>
                <a:gd name="T32" fmla="*/ 11 w 16"/>
                <a:gd name="T33" fmla="*/ 7 h 13"/>
                <a:gd name="T34" fmla="*/ 10 w 16"/>
                <a:gd name="T35" fmla="*/ 8 h 13"/>
                <a:gd name="T36" fmla="*/ 10 w 16"/>
                <a:gd name="T37" fmla="*/ 7 h 13"/>
                <a:gd name="T38" fmla="*/ 10 w 16"/>
                <a:gd name="T39" fmla="*/ 7 h 13"/>
                <a:gd name="T40" fmla="*/ 9 w 16"/>
                <a:gd name="T41" fmla="*/ 7 h 13"/>
                <a:gd name="T42" fmla="*/ 8 w 16"/>
                <a:gd name="T43" fmla="*/ 7 h 13"/>
                <a:gd name="T44" fmla="*/ 7 w 16"/>
                <a:gd name="T45" fmla="*/ 6 h 13"/>
                <a:gd name="T46" fmla="*/ 5 w 16"/>
                <a:gd name="T47" fmla="*/ 6 h 13"/>
                <a:gd name="T48" fmla="*/ 4 w 16"/>
                <a:gd name="T49" fmla="*/ 6 h 13"/>
                <a:gd name="T50" fmla="*/ 4 w 16"/>
                <a:gd name="T51" fmla="*/ 5 h 13"/>
                <a:gd name="T52" fmla="*/ 4 w 16"/>
                <a:gd name="T53" fmla="*/ 4 h 13"/>
                <a:gd name="T54" fmla="*/ 4 w 16"/>
                <a:gd name="T55" fmla="*/ 3 h 13"/>
                <a:gd name="T56" fmla="*/ 3 w 16"/>
                <a:gd name="T57" fmla="*/ 2 h 13"/>
                <a:gd name="T58" fmla="*/ 2 w 16"/>
                <a:gd name="T59" fmla="*/ 1 h 13"/>
                <a:gd name="T60" fmla="*/ 1 w 16"/>
                <a:gd name="T61" fmla="*/ 1 h 13"/>
                <a:gd name="T62" fmla="*/ 1 w 16"/>
                <a:gd name="T63" fmla="*/ 0 h 13"/>
                <a:gd name="T64" fmla="*/ 0 w 16"/>
                <a:gd name="T65" fmla="*/ 0 h 13"/>
                <a:gd name="T66" fmla="*/ 0 w 16"/>
                <a:gd name="T67" fmla="*/ 1 h 13"/>
                <a:gd name="T68" fmla="*/ 1 w 16"/>
                <a:gd name="T69" fmla="*/ 2 h 13"/>
                <a:gd name="T70" fmla="*/ 1 w 16"/>
                <a:gd name="T71" fmla="*/ 3 h 13"/>
                <a:gd name="T72" fmla="*/ 1 w 16"/>
                <a:gd name="T73" fmla="*/ 4 h 13"/>
                <a:gd name="T74" fmla="*/ 1 w 16"/>
                <a:gd name="T75" fmla="*/ 4 h 13"/>
                <a:gd name="T76" fmla="*/ 2 w 16"/>
                <a:gd name="T77" fmla="*/ 4 h 13"/>
                <a:gd name="T78" fmla="*/ 2 w 16"/>
                <a:gd name="T79" fmla="*/ 6 h 13"/>
                <a:gd name="T80" fmla="*/ 3 w 16"/>
                <a:gd name="T81" fmla="*/ 6 h 13"/>
                <a:gd name="T82" fmla="*/ 4 w 16"/>
                <a:gd name="T83" fmla="*/ 7 h 13"/>
                <a:gd name="T84" fmla="*/ 5 w 16"/>
                <a:gd name="T85" fmla="*/ 8 h 13"/>
                <a:gd name="T86" fmla="*/ 6 w 16"/>
                <a:gd name="T87" fmla="*/ 8 h 13"/>
                <a:gd name="T88" fmla="*/ 7 w 16"/>
                <a:gd name="T89" fmla="*/ 9 h 13"/>
                <a:gd name="T90" fmla="*/ 8 w 16"/>
                <a:gd name="T91" fmla="*/ 9 h 13"/>
                <a:gd name="T92" fmla="*/ 9 w 16"/>
                <a:gd name="T93" fmla="*/ 9 h 13"/>
                <a:gd name="T94" fmla="*/ 10 w 16"/>
                <a:gd name="T95" fmla="*/ 9 h 13"/>
                <a:gd name="T96" fmla="*/ 10 w 16"/>
                <a:gd name="T97" fmla="*/ 9 h 13"/>
                <a:gd name="T98" fmla="*/ 11 w 16"/>
                <a:gd name="T99" fmla="*/ 9 h 13"/>
                <a:gd name="T100" fmla="*/ 12 w 16"/>
                <a:gd name="T101" fmla="*/ 9 h 13"/>
                <a:gd name="T102" fmla="*/ 14 w 16"/>
                <a:gd name="T103" fmla="*/ 9 h 13"/>
                <a:gd name="T104" fmla="*/ 13 w 16"/>
                <a:gd name="T105" fmla="*/ 10 h 13"/>
                <a:gd name="T106" fmla="*/ 12 w 16"/>
                <a:gd name="T107" fmla="*/ 11 h 13"/>
                <a:gd name="T108" fmla="*/ 13 w 16"/>
                <a:gd name="T109" fmla="*/ 11 h 13"/>
                <a:gd name="T110" fmla="*/ 14 w 16"/>
                <a:gd name="T111" fmla="*/ 11 h 13"/>
                <a:gd name="T112" fmla="*/ 15 w 16"/>
                <a:gd name="T113" fmla="*/ 13 h 13"/>
                <a:gd name="T114" fmla="*/ 16 w 16"/>
                <a:gd name="T115" fmla="*/ 13 h 13"/>
                <a:gd name="T116" fmla="*/ 16 w 16"/>
                <a:gd name="T117" fmla="*/ 12 h 13"/>
                <a:gd name="T118" fmla="*/ 16 w 16"/>
                <a:gd name="T119" fmla="*/ 11 h 13"/>
                <a:gd name="T120" fmla="*/ 16 w 16"/>
                <a:gd name="T121" fmla="*/ 10 h 13"/>
                <a:gd name="T122" fmla="*/ 16 w 16"/>
                <a:gd name="T1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" h="13">
                  <a:moveTo>
                    <a:pt x="16" y="9"/>
                  </a:moveTo>
                  <a:lnTo>
                    <a:pt x="16" y="9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8" name="Freeform 522">
              <a:extLst>
                <a:ext uri="{FF2B5EF4-FFF2-40B4-BE49-F238E27FC236}">
                  <a16:creationId xmlns:a16="http://schemas.microsoft.com/office/drawing/2014/main" id="{9EDA76E2-69FF-B051-FA84-47B97E579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726" y="3519488"/>
              <a:ext cx="12700" cy="7938"/>
            </a:xfrm>
            <a:custGeom>
              <a:avLst/>
              <a:gdLst>
                <a:gd name="T0" fmla="*/ 6 w 8"/>
                <a:gd name="T1" fmla="*/ 5 h 5"/>
                <a:gd name="T2" fmla="*/ 5 w 8"/>
                <a:gd name="T3" fmla="*/ 5 h 5"/>
                <a:gd name="T4" fmla="*/ 5 w 8"/>
                <a:gd name="T5" fmla="*/ 4 h 5"/>
                <a:gd name="T6" fmla="*/ 5 w 8"/>
                <a:gd name="T7" fmla="*/ 4 h 5"/>
                <a:gd name="T8" fmla="*/ 4 w 8"/>
                <a:gd name="T9" fmla="*/ 3 h 5"/>
                <a:gd name="T10" fmla="*/ 3 w 8"/>
                <a:gd name="T11" fmla="*/ 2 h 5"/>
                <a:gd name="T12" fmla="*/ 2 w 8"/>
                <a:gd name="T13" fmla="*/ 2 h 5"/>
                <a:gd name="T14" fmla="*/ 2 w 8"/>
                <a:gd name="T15" fmla="*/ 1 h 5"/>
                <a:gd name="T16" fmla="*/ 2 w 8"/>
                <a:gd name="T17" fmla="*/ 0 h 5"/>
                <a:gd name="T18" fmla="*/ 1 w 8"/>
                <a:gd name="T19" fmla="*/ 1 h 5"/>
                <a:gd name="T20" fmla="*/ 0 w 8"/>
                <a:gd name="T21" fmla="*/ 2 h 5"/>
                <a:gd name="T22" fmla="*/ 0 w 8"/>
                <a:gd name="T23" fmla="*/ 3 h 5"/>
                <a:gd name="T24" fmla="*/ 1 w 8"/>
                <a:gd name="T25" fmla="*/ 3 h 5"/>
                <a:gd name="T26" fmla="*/ 2 w 8"/>
                <a:gd name="T27" fmla="*/ 4 h 5"/>
                <a:gd name="T28" fmla="*/ 3 w 8"/>
                <a:gd name="T29" fmla="*/ 4 h 5"/>
                <a:gd name="T30" fmla="*/ 4 w 8"/>
                <a:gd name="T31" fmla="*/ 4 h 5"/>
                <a:gd name="T32" fmla="*/ 6 w 8"/>
                <a:gd name="T33" fmla="*/ 5 h 5"/>
                <a:gd name="T34" fmla="*/ 7 w 8"/>
                <a:gd name="T35" fmla="*/ 5 h 5"/>
                <a:gd name="T36" fmla="*/ 8 w 8"/>
                <a:gd name="T37" fmla="*/ 5 h 5"/>
                <a:gd name="T38" fmla="*/ 7 w 8"/>
                <a:gd name="T39" fmla="*/ 5 h 5"/>
                <a:gd name="T40" fmla="*/ 6 w 8"/>
                <a:gd name="T4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9" name="Rectangle 523">
              <a:extLst>
                <a:ext uri="{FF2B5EF4-FFF2-40B4-BE49-F238E27FC236}">
                  <a16:creationId xmlns:a16="http://schemas.microsoft.com/office/drawing/2014/main" id="{6BF5EC8A-0A58-948A-D194-B2954F53B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351" y="38369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0" name="Freeform 524">
              <a:extLst>
                <a:ext uri="{FF2B5EF4-FFF2-40B4-BE49-F238E27FC236}">
                  <a16:creationId xmlns:a16="http://schemas.microsoft.com/office/drawing/2014/main" id="{3F13776F-9F92-5E17-81AC-6E4624ACA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963" y="3902076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1" name="Freeform 525">
              <a:extLst>
                <a:ext uri="{FF2B5EF4-FFF2-40B4-BE49-F238E27FC236}">
                  <a16:creationId xmlns:a16="http://schemas.microsoft.com/office/drawing/2014/main" id="{D6B5FFE4-92DF-0113-AC2D-2551749CB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0" y="3519488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2" name="Freeform 526">
              <a:extLst>
                <a:ext uri="{FF2B5EF4-FFF2-40B4-BE49-F238E27FC236}">
                  <a16:creationId xmlns:a16="http://schemas.microsoft.com/office/drawing/2014/main" id="{F5A140C6-C2F4-FAA9-9E8B-9B730008E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538" y="3408363"/>
              <a:ext cx="4762" cy="1588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3" name="Freeform 527">
              <a:extLst>
                <a:ext uri="{FF2B5EF4-FFF2-40B4-BE49-F238E27FC236}">
                  <a16:creationId xmlns:a16="http://schemas.microsoft.com/office/drawing/2014/main" id="{7727FE20-EABF-C2F3-F2E2-F63279B3D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1" y="3532188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3 w 3"/>
                <a:gd name="T5" fmla="*/ 1 h 4"/>
                <a:gd name="T6" fmla="*/ 2 w 3"/>
                <a:gd name="T7" fmla="*/ 0 h 4"/>
                <a:gd name="T8" fmla="*/ 1 w 3"/>
                <a:gd name="T9" fmla="*/ 0 h 4"/>
                <a:gd name="T10" fmla="*/ 0 w 3"/>
                <a:gd name="T11" fmla="*/ 0 h 4"/>
                <a:gd name="T12" fmla="*/ 0 w 3"/>
                <a:gd name="T13" fmla="*/ 1 h 4"/>
                <a:gd name="T14" fmla="*/ 1 w 3"/>
                <a:gd name="T15" fmla="*/ 1 h 4"/>
                <a:gd name="T16" fmla="*/ 1 w 3"/>
                <a:gd name="T17" fmla="*/ 2 h 4"/>
                <a:gd name="T18" fmla="*/ 2 w 3"/>
                <a:gd name="T19" fmla="*/ 2 h 4"/>
                <a:gd name="T20" fmla="*/ 3 w 3"/>
                <a:gd name="T21" fmla="*/ 3 h 4"/>
                <a:gd name="T22" fmla="*/ 3 w 3"/>
                <a:gd name="T23" fmla="*/ 4 h 4"/>
                <a:gd name="T24" fmla="*/ 3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4" name="Freeform 528">
              <a:extLst>
                <a:ext uri="{FF2B5EF4-FFF2-40B4-BE49-F238E27FC236}">
                  <a16:creationId xmlns:a16="http://schemas.microsoft.com/office/drawing/2014/main" id="{ED9DE8A2-27FE-9EA1-5E3C-96E8D0579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1" y="3517901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5" name="Freeform 529">
              <a:extLst>
                <a:ext uri="{FF2B5EF4-FFF2-40B4-BE49-F238E27FC236}">
                  <a16:creationId xmlns:a16="http://schemas.microsoft.com/office/drawing/2014/main" id="{1A529F5F-0DC8-1BBC-AA20-6EED6F8D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363" y="3532188"/>
              <a:ext cx="6350" cy="7938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5 h 5"/>
                <a:gd name="T4" fmla="*/ 4 w 4"/>
                <a:gd name="T5" fmla="*/ 5 h 5"/>
                <a:gd name="T6" fmla="*/ 4 w 4"/>
                <a:gd name="T7" fmla="*/ 4 h 5"/>
                <a:gd name="T8" fmla="*/ 3 w 4"/>
                <a:gd name="T9" fmla="*/ 4 h 5"/>
                <a:gd name="T10" fmla="*/ 3 w 4"/>
                <a:gd name="T11" fmla="*/ 3 h 5"/>
                <a:gd name="T12" fmla="*/ 4 w 4"/>
                <a:gd name="T13" fmla="*/ 3 h 5"/>
                <a:gd name="T14" fmla="*/ 4 w 4"/>
                <a:gd name="T15" fmla="*/ 2 h 5"/>
                <a:gd name="T16" fmla="*/ 3 w 4"/>
                <a:gd name="T17" fmla="*/ 2 h 5"/>
                <a:gd name="T18" fmla="*/ 2 w 4"/>
                <a:gd name="T19" fmla="*/ 2 h 5"/>
                <a:gd name="T20" fmla="*/ 1 w 4"/>
                <a:gd name="T21" fmla="*/ 1 h 5"/>
                <a:gd name="T22" fmla="*/ 0 w 4"/>
                <a:gd name="T23" fmla="*/ 1 h 5"/>
                <a:gd name="T24" fmla="*/ 0 w 4"/>
                <a:gd name="T25" fmla="*/ 0 h 5"/>
                <a:gd name="T26" fmla="*/ 0 w 4"/>
                <a:gd name="T27" fmla="*/ 1 h 5"/>
                <a:gd name="T28" fmla="*/ 1 w 4"/>
                <a:gd name="T29" fmla="*/ 3 h 5"/>
                <a:gd name="T30" fmla="*/ 1 w 4"/>
                <a:gd name="T31" fmla="*/ 4 h 5"/>
                <a:gd name="T32" fmla="*/ 2 w 4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6" name="Freeform 530">
              <a:extLst>
                <a:ext uri="{FF2B5EF4-FFF2-40B4-BE49-F238E27FC236}">
                  <a16:creationId xmlns:a16="http://schemas.microsoft.com/office/drawing/2014/main" id="{486508F0-6C2C-7479-B959-FAFBF179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5" y="3378201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7" name="Freeform 531">
              <a:extLst>
                <a:ext uri="{FF2B5EF4-FFF2-40B4-BE49-F238E27FC236}">
                  <a16:creationId xmlns:a16="http://schemas.microsoft.com/office/drawing/2014/main" id="{621C79DF-1231-85F3-03C9-8E2603AB7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813" y="4076701"/>
              <a:ext cx="12700" cy="15875"/>
            </a:xfrm>
            <a:custGeom>
              <a:avLst/>
              <a:gdLst>
                <a:gd name="T0" fmla="*/ 4 w 8"/>
                <a:gd name="T1" fmla="*/ 3 h 10"/>
                <a:gd name="T2" fmla="*/ 3 w 8"/>
                <a:gd name="T3" fmla="*/ 4 h 10"/>
                <a:gd name="T4" fmla="*/ 2 w 8"/>
                <a:gd name="T5" fmla="*/ 4 h 10"/>
                <a:gd name="T6" fmla="*/ 1 w 8"/>
                <a:gd name="T7" fmla="*/ 4 h 10"/>
                <a:gd name="T8" fmla="*/ 0 w 8"/>
                <a:gd name="T9" fmla="*/ 4 h 10"/>
                <a:gd name="T10" fmla="*/ 1 w 8"/>
                <a:gd name="T11" fmla="*/ 4 h 10"/>
                <a:gd name="T12" fmla="*/ 2 w 8"/>
                <a:gd name="T13" fmla="*/ 6 h 10"/>
                <a:gd name="T14" fmla="*/ 3 w 8"/>
                <a:gd name="T15" fmla="*/ 7 h 10"/>
                <a:gd name="T16" fmla="*/ 3 w 8"/>
                <a:gd name="T17" fmla="*/ 8 h 10"/>
                <a:gd name="T18" fmla="*/ 4 w 8"/>
                <a:gd name="T19" fmla="*/ 8 h 10"/>
                <a:gd name="T20" fmla="*/ 5 w 8"/>
                <a:gd name="T21" fmla="*/ 9 h 10"/>
                <a:gd name="T22" fmla="*/ 6 w 8"/>
                <a:gd name="T23" fmla="*/ 9 h 10"/>
                <a:gd name="T24" fmla="*/ 8 w 8"/>
                <a:gd name="T25" fmla="*/ 10 h 10"/>
                <a:gd name="T26" fmla="*/ 8 w 8"/>
                <a:gd name="T27" fmla="*/ 9 h 10"/>
                <a:gd name="T28" fmla="*/ 7 w 8"/>
                <a:gd name="T29" fmla="*/ 8 h 10"/>
                <a:gd name="T30" fmla="*/ 6 w 8"/>
                <a:gd name="T31" fmla="*/ 7 h 10"/>
                <a:gd name="T32" fmla="*/ 5 w 8"/>
                <a:gd name="T33" fmla="*/ 7 h 10"/>
                <a:gd name="T34" fmla="*/ 5 w 8"/>
                <a:gd name="T35" fmla="*/ 6 h 10"/>
                <a:gd name="T36" fmla="*/ 7 w 8"/>
                <a:gd name="T37" fmla="*/ 6 h 10"/>
                <a:gd name="T38" fmla="*/ 7 w 8"/>
                <a:gd name="T39" fmla="*/ 5 h 10"/>
                <a:gd name="T40" fmla="*/ 5 w 8"/>
                <a:gd name="T41" fmla="*/ 4 h 10"/>
                <a:gd name="T42" fmla="*/ 5 w 8"/>
                <a:gd name="T43" fmla="*/ 4 h 10"/>
                <a:gd name="T44" fmla="*/ 5 w 8"/>
                <a:gd name="T45" fmla="*/ 3 h 10"/>
                <a:gd name="T46" fmla="*/ 5 w 8"/>
                <a:gd name="T47" fmla="*/ 1 h 10"/>
                <a:gd name="T48" fmla="*/ 4 w 8"/>
                <a:gd name="T49" fmla="*/ 0 h 10"/>
                <a:gd name="T50" fmla="*/ 3 w 8"/>
                <a:gd name="T51" fmla="*/ 0 h 10"/>
                <a:gd name="T52" fmla="*/ 4 w 8"/>
                <a:gd name="T53" fmla="*/ 1 h 10"/>
                <a:gd name="T54" fmla="*/ 4 w 8"/>
                <a:gd name="T55" fmla="*/ 2 h 10"/>
                <a:gd name="T56" fmla="*/ 4 w 8"/>
                <a:gd name="T5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4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8" name="Rectangle 532">
              <a:extLst>
                <a:ext uri="{FF2B5EF4-FFF2-40B4-BE49-F238E27FC236}">
                  <a16:creationId xmlns:a16="http://schemas.microsoft.com/office/drawing/2014/main" id="{09863823-9E6E-4887-46F7-157F3AC99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401" y="40751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9" name="Freeform 533">
              <a:extLst>
                <a:ext uri="{FF2B5EF4-FFF2-40B4-BE49-F238E27FC236}">
                  <a16:creationId xmlns:a16="http://schemas.microsoft.com/office/drawing/2014/main" id="{923A5471-6A41-DFFE-C806-151231DCF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776" y="3529013"/>
              <a:ext cx="1587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0" name="Freeform 534">
              <a:extLst>
                <a:ext uri="{FF2B5EF4-FFF2-40B4-BE49-F238E27FC236}">
                  <a16:creationId xmlns:a16="http://schemas.microsoft.com/office/drawing/2014/main" id="{C9D1CA50-E9D7-16EF-3A62-D1372589D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363" y="3527426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1 w 2"/>
                <a:gd name="T4" fmla="*/ 2 w 2"/>
                <a:gd name="T5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1" name="Freeform 535">
              <a:extLst>
                <a:ext uri="{FF2B5EF4-FFF2-40B4-BE49-F238E27FC236}">
                  <a16:creationId xmlns:a16="http://schemas.microsoft.com/office/drawing/2014/main" id="{967B31BB-7682-EEEB-D9C1-B50C19C58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3405188"/>
              <a:ext cx="9525" cy="6350"/>
            </a:xfrm>
            <a:custGeom>
              <a:avLst/>
              <a:gdLst>
                <a:gd name="T0" fmla="*/ 5 w 6"/>
                <a:gd name="T1" fmla="*/ 3 h 4"/>
                <a:gd name="T2" fmla="*/ 5 w 6"/>
                <a:gd name="T3" fmla="*/ 2 h 4"/>
                <a:gd name="T4" fmla="*/ 6 w 6"/>
                <a:gd name="T5" fmla="*/ 2 h 4"/>
                <a:gd name="T6" fmla="*/ 5 w 6"/>
                <a:gd name="T7" fmla="*/ 1 h 4"/>
                <a:gd name="T8" fmla="*/ 4 w 6"/>
                <a:gd name="T9" fmla="*/ 1 h 4"/>
                <a:gd name="T10" fmla="*/ 3 w 6"/>
                <a:gd name="T11" fmla="*/ 0 h 4"/>
                <a:gd name="T12" fmla="*/ 1 w 6"/>
                <a:gd name="T13" fmla="*/ 1 h 4"/>
                <a:gd name="T14" fmla="*/ 0 w 6"/>
                <a:gd name="T15" fmla="*/ 1 h 4"/>
                <a:gd name="T16" fmla="*/ 0 w 6"/>
                <a:gd name="T17" fmla="*/ 3 h 4"/>
                <a:gd name="T18" fmla="*/ 0 w 6"/>
                <a:gd name="T19" fmla="*/ 4 h 4"/>
                <a:gd name="T20" fmla="*/ 0 w 6"/>
                <a:gd name="T21" fmla="*/ 3 h 4"/>
                <a:gd name="T22" fmla="*/ 0 w 6"/>
                <a:gd name="T23" fmla="*/ 2 h 4"/>
                <a:gd name="T24" fmla="*/ 1 w 6"/>
                <a:gd name="T25" fmla="*/ 2 h 4"/>
                <a:gd name="T26" fmla="*/ 2 w 6"/>
                <a:gd name="T27" fmla="*/ 2 h 4"/>
                <a:gd name="T28" fmla="*/ 2 w 6"/>
                <a:gd name="T29" fmla="*/ 1 h 4"/>
                <a:gd name="T30" fmla="*/ 3 w 6"/>
                <a:gd name="T31" fmla="*/ 1 h 4"/>
                <a:gd name="T32" fmla="*/ 3 w 6"/>
                <a:gd name="T33" fmla="*/ 2 h 4"/>
                <a:gd name="T34" fmla="*/ 4 w 6"/>
                <a:gd name="T35" fmla="*/ 2 h 4"/>
                <a:gd name="T36" fmla="*/ 3 w 6"/>
                <a:gd name="T37" fmla="*/ 3 h 4"/>
                <a:gd name="T38" fmla="*/ 4 w 6"/>
                <a:gd name="T39" fmla="*/ 3 h 4"/>
                <a:gd name="T40" fmla="*/ 4 w 6"/>
                <a:gd name="T41" fmla="*/ 4 h 4"/>
                <a:gd name="T42" fmla="*/ 5 w 6"/>
                <a:gd name="T4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lnTo>
                    <a:pt x="5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2" name="Freeform 536">
              <a:extLst>
                <a:ext uri="{FF2B5EF4-FFF2-40B4-BE49-F238E27FC236}">
                  <a16:creationId xmlns:a16="http://schemas.microsoft.com/office/drawing/2014/main" id="{339DE280-4101-3D3A-A4C2-123A7FFF1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363" y="3530601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3" name="Freeform 537">
              <a:extLst>
                <a:ext uri="{FF2B5EF4-FFF2-40B4-BE49-F238E27FC236}">
                  <a16:creationId xmlns:a16="http://schemas.microsoft.com/office/drawing/2014/main" id="{88F8C2E4-8A36-6883-B95F-0EBA14EB2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1" y="3508376"/>
              <a:ext cx="4762" cy="95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0 h 6"/>
                <a:gd name="T4" fmla="*/ 0 w 3"/>
                <a:gd name="T5" fmla="*/ 2 h 6"/>
                <a:gd name="T6" fmla="*/ 0 w 3"/>
                <a:gd name="T7" fmla="*/ 4 h 6"/>
                <a:gd name="T8" fmla="*/ 0 w 3"/>
                <a:gd name="T9" fmla="*/ 4 h 6"/>
                <a:gd name="T10" fmla="*/ 1 w 3"/>
                <a:gd name="T11" fmla="*/ 5 h 6"/>
                <a:gd name="T12" fmla="*/ 2 w 3"/>
                <a:gd name="T13" fmla="*/ 6 h 6"/>
                <a:gd name="T14" fmla="*/ 3 w 3"/>
                <a:gd name="T15" fmla="*/ 6 h 6"/>
                <a:gd name="T16" fmla="*/ 3 w 3"/>
                <a:gd name="T17" fmla="*/ 5 h 6"/>
                <a:gd name="T18" fmla="*/ 2 w 3"/>
                <a:gd name="T19" fmla="*/ 5 h 6"/>
                <a:gd name="T20" fmla="*/ 2 w 3"/>
                <a:gd name="T21" fmla="*/ 4 h 6"/>
                <a:gd name="T22" fmla="*/ 3 w 3"/>
                <a:gd name="T23" fmla="*/ 4 h 6"/>
                <a:gd name="T24" fmla="*/ 2 w 3"/>
                <a:gd name="T25" fmla="*/ 4 h 6"/>
                <a:gd name="T26" fmla="*/ 1 w 3"/>
                <a:gd name="T27" fmla="*/ 3 h 6"/>
                <a:gd name="T28" fmla="*/ 1 w 3"/>
                <a:gd name="T29" fmla="*/ 2 h 6"/>
                <a:gd name="T30" fmla="*/ 1 w 3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4" name="Freeform 538">
              <a:extLst>
                <a:ext uri="{FF2B5EF4-FFF2-40B4-BE49-F238E27FC236}">
                  <a16:creationId xmlns:a16="http://schemas.microsoft.com/office/drawing/2014/main" id="{E189B639-F8CC-24E2-29D8-99D4BDE81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488" y="35067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5" name="Freeform 539">
              <a:extLst>
                <a:ext uri="{FF2B5EF4-FFF2-40B4-BE49-F238E27FC236}">
                  <a16:creationId xmlns:a16="http://schemas.microsoft.com/office/drawing/2014/main" id="{2800D17C-EBCC-2AD5-229B-2063FFB4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6" y="3524251"/>
              <a:ext cx="1587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2 h 2"/>
                <a:gd name="T18" fmla="*/ 1 w 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6" name="Freeform 540">
              <a:extLst>
                <a:ext uri="{FF2B5EF4-FFF2-40B4-BE49-F238E27FC236}">
                  <a16:creationId xmlns:a16="http://schemas.microsoft.com/office/drawing/2014/main" id="{4BE519C1-1FD4-DF49-DB73-C8B20BAFE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6" y="3079751"/>
              <a:ext cx="1258887" cy="1036638"/>
            </a:xfrm>
            <a:custGeom>
              <a:avLst/>
              <a:gdLst>
                <a:gd name="T0" fmla="*/ 459 w 793"/>
                <a:gd name="T1" fmla="*/ 132 h 653"/>
                <a:gd name="T2" fmla="*/ 386 w 793"/>
                <a:gd name="T3" fmla="*/ 129 h 653"/>
                <a:gd name="T4" fmla="*/ 308 w 793"/>
                <a:gd name="T5" fmla="*/ 68 h 653"/>
                <a:gd name="T6" fmla="*/ 233 w 793"/>
                <a:gd name="T7" fmla="*/ 16 h 653"/>
                <a:gd name="T8" fmla="*/ 118 w 793"/>
                <a:gd name="T9" fmla="*/ 19 h 653"/>
                <a:gd name="T10" fmla="*/ 112 w 793"/>
                <a:gd name="T11" fmla="*/ 88 h 653"/>
                <a:gd name="T12" fmla="*/ 44 w 793"/>
                <a:gd name="T13" fmla="*/ 126 h 653"/>
                <a:gd name="T14" fmla="*/ 10 w 793"/>
                <a:gd name="T15" fmla="*/ 141 h 653"/>
                <a:gd name="T16" fmla="*/ 3 w 793"/>
                <a:gd name="T17" fmla="*/ 171 h 653"/>
                <a:gd name="T18" fmla="*/ 7 w 793"/>
                <a:gd name="T19" fmla="*/ 175 h 653"/>
                <a:gd name="T20" fmla="*/ 22 w 793"/>
                <a:gd name="T21" fmla="*/ 175 h 653"/>
                <a:gd name="T22" fmla="*/ 34 w 793"/>
                <a:gd name="T23" fmla="*/ 194 h 653"/>
                <a:gd name="T24" fmla="*/ 56 w 793"/>
                <a:gd name="T25" fmla="*/ 228 h 653"/>
                <a:gd name="T26" fmla="*/ 79 w 793"/>
                <a:gd name="T27" fmla="*/ 269 h 653"/>
                <a:gd name="T28" fmla="*/ 94 w 793"/>
                <a:gd name="T29" fmla="*/ 286 h 653"/>
                <a:gd name="T30" fmla="*/ 102 w 793"/>
                <a:gd name="T31" fmla="*/ 310 h 653"/>
                <a:gd name="T32" fmla="*/ 110 w 793"/>
                <a:gd name="T33" fmla="*/ 333 h 653"/>
                <a:gd name="T34" fmla="*/ 126 w 793"/>
                <a:gd name="T35" fmla="*/ 339 h 653"/>
                <a:gd name="T36" fmla="*/ 140 w 793"/>
                <a:gd name="T37" fmla="*/ 350 h 653"/>
                <a:gd name="T38" fmla="*/ 153 w 793"/>
                <a:gd name="T39" fmla="*/ 366 h 653"/>
                <a:gd name="T40" fmla="*/ 158 w 793"/>
                <a:gd name="T41" fmla="*/ 386 h 653"/>
                <a:gd name="T42" fmla="*/ 165 w 793"/>
                <a:gd name="T43" fmla="*/ 395 h 653"/>
                <a:gd name="T44" fmla="*/ 171 w 793"/>
                <a:gd name="T45" fmla="*/ 413 h 653"/>
                <a:gd name="T46" fmla="*/ 166 w 793"/>
                <a:gd name="T47" fmla="*/ 434 h 653"/>
                <a:gd name="T48" fmla="*/ 173 w 793"/>
                <a:gd name="T49" fmla="*/ 449 h 653"/>
                <a:gd name="T50" fmla="*/ 178 w 793"/>
                <a:gd name="T51" fmla="*/ 470 h 653"/>
                <a:gd name="T52" fmla="*/ 186 w 793"/>
                <a:gd name="T53" fmla="*/ 480 h 653"/>
                <a:gd name="T54" fmla="*/ 204 w 793"/>
                <a:gd name="T55" fmla="*/ 498 h 653"/>
                <a:gd name="T56" fmla="*/ 222 w 793"/>
                <a:gd name="T57" fmla="*/ 509 h 653"/>
                <a:gd name="T58" fmla="*/ 238 w 793"/>
                <a:gd name="T59" fmla="*/ 528 h 653"/>
                <a:gd name="T60" fmla="*/ 245 w 793"/>
                <a:gd name="T61" fmla="*/ 544 h 653"/>
                <a:gd name="T62" fmla="*/ 250 w 793"/>
                <a:gd name="T63" fmla="*/ 562 h 653"/>
                <a:gd name="T64" fmla="*/ 262 w 793"/>
                <a:gd name="T65" fmla="*/ 578 h 653"/>
                <a:gd name="T66" fmla="*/ 272 w 793"/>
                <a:gd name="T67" fmla="*/ 596 h 653"/>
                <a:gd name="T68" fmla="*/ 291 w 793"/>
                <a:gd name="T69" fmla="*/ 615 h 653"/>
                <a:gd name="T70" fmla="*/ 300 w 793"/>
                <a:gd name="T71" fmla="*/ 627 h 653"/>
                <a:gd name="T72" fmla="*/ 309 w 793"/>
                <a:gd name="T73" fmla="*/ 649 h 653"/>
                <a:gd name="T74" fmla="*/ 324 w 793"/>
                <a:gd name="T75" fmla="*/ 638 h 653"/>
                <a:gd name="T76" fmla="*/ 325 w 793"/>
                <a:gd name="T77" fmla="*/ 619 h 653"/>
                <a:gd name="T78" fmla="*/ 351 w 793"/>
                <a:gd name="T79" fmla="*/ 615 h 653"/>
                <a:gd name="T80" fmla="*/ 379 w 793"/>
                <a:gd name="T81" fmla="*/ 611 h 653"/>
                <a:gd name="T82" fmla="*/ 480 w 793"/>
                <a:gd name="T83" fmla="*/ 627 h 653"/>
                <a:gd name="T84" fmla="*/ 578 w 793"/>
                <a:gd name="T85" fmla="*/ 561 h 653"/>
                <a:gd name="T86" fmla="*/ 717 w 793"/>
                <a:gd name="T87" fmla="*/ 527 h 653"/>
                <a:gd name="T88" fmla="*/ 790 w 793"/>
                <a:gd name="T89" fmla="*/ 441 h 653"/>
                <a:gd name="T90" fmla="*/ 726 w 793"/>
                <a:gd name="T91" fmla="*/ 397 h 653"/>
                <a:gd name="T92" fmla="*/ 653 w 793"/>
                <a:gd name="T93" fmla="*/ 359 h 653"/>
                <a:gd name="T94" fmla="*/ 630 w 793"/>
                <a:gd name="T95" fmla="*/ 332 h 653"/>
                <a:gd name="T96" fmla="*/ 631 w 793"/>
                <a:gd name="T97" fmla="*/ 325 h 653"/>
                <a:gd name="T98" fmla="*/ 608 w 793"/>
                <a:gd name="T99" fmla="*/ 309 h 653"/>
                <a:gd name="T100" fmla="*/ 599 w 793"/>
                <a:gd name="T101" fmla="*/ 287 h 653"/>
                <a:gd name="T102" fmla="*/ 587 w 793"/>
                <a:gd name="T103" fmla="*/ 273 h 653"/>
                <a:gd name="T104" fmla="*/ 583 w 793"/>
                <a:gd name="T105" fmla="*/ 256 h 653"/>
                <a:gd name="T106" fmla="*/ 588 w 793"/>
                <a:gd name="T107" fmla="*/ 247 h 653"/>
                <a:gd name="T108" fmla="*/ 581 w 793"/>
                <a:gd name="T109" fmla="*/ 229 h 653"/>
                <a:gd name="T110" fmla="*/ 562 w 793"/>
                <a:gd name="T111" fmla="*/ 214 h 653"/>
                <a:gd name="T112" fmla="*/ 555 w 793"/>
                <a:gd name="T113" fmla="*/ 207 h 653"/>
                <a:gd name="T114" fmla="*/ 550 w 793"/>
                <a:gd name="T115" fmla="*/ 203 h 653"/>
                <a:gd name="T116" fmla="*/ 545 w 793"/>
                <a:gd name="T117" fmla="*/ 197 h 653"/>
                <a:gd name="T118" fmla="*/ 538 w 793"/>
                <a:gd name="T119" fmla="*/ 193 h 653"/>
                <a:gd name="T120" fmla="*/ 537 w 793"/>
                <a:gd name="T121" fmla="*/ 184 h 653"/>
                <a:gd name="T122" fmla="*/ 528 w 793"/>
                <a:gd name="T123" fmla="*/ 172 h 653"/>
                <a:gd name="T124" fmla="*/ 523 w 793"/>
                <a:gd name="T125" fmla="*/ 155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3" h="653">
                  <a:moveTo>
                    <a:pt x="509" y="155"/>
                  </a:moveTo>
                  <a:lnTo>
                    <a:pt x="502" y="155"/>
                  </a:lnTo>
                  <a:lnTo>
                    <a:pt x="495" y="155"/>
                  </a:lnTo>
                  <a:lnTo>
                    <a:pt x="493" y="155"/>
                  </a:lnTo>
                  <a:lnTo>
                    <a:pt x="493" y="154"/>
                  </a:lnTo>
                  <a:lnTo>
                    <a:pt x="493" y="154"/>
                  </a:lnTo>
                  <a:lnTo>
                    <a:pt x="492" y="153"/>
                  </a:lnTo>
                  <a:lnTo>
                    <a:pt x="491" y="153"/>
                  </a:lnTo>
                  <a:lnTo>
                    <a:pt x="490" y="152"/>
                  </a:lnTo>
                  <a:lnTo>
                    <a:pt x="490" y="151"/>
                  </a:lnTo>
                  <a:lnTo>
                    <a:pt x="489" y="149"/>
                  </a:lnTo>
                  <a:lnTo>
                    <a:pt x="489" y="147"/>
                  </a:lnTo>
                  <a:lnTo>
                    <a:pt x="489" y="146"/>
                  </a:lnTo>
                  <a:lnTo>
                    <a:pt x="486" y="140"/>
                  </a:lnTo>
                  <a:lnTo>
                    <a:pt x="485" y="137"/>
                  </a:lnTo>
                  <a:lnTo>
                    <a:pt x="485" y="136"/>
                  </a:lnTo>
                  <a:lnTo>
                    <a:pt x="482" y="136"/>
                  </a:lnTo>
                  <a:lnTo>
                    <a:pt x="479" y="135"/>
                  </a:lnTo>
                  <a:lnTo>
                    <a:pt x="476" y="135"/>
                  </a:lnTo>
                  <a:lnTo>
                    <a:pt x="471" y="134"/>
                  </a:lnTo>
                  <a:lnTo>
                    <a:pt x="468" y="134"/>
                  </a:lnTo>
                  <a:lnTo>
                    <a:pt x="463" y="133"/>
                  </a:lnTo>
                  <a:lnTo>
                    <a:pt x="459" y="132"/>
                  </a:lnTo>
                  <a:lnTo>
                    <a:pt x="455" y="132"/>
                  </a:lnTo>
                  <a:lnTo>
                    <a:pt x="451" y="131"/>
                  </a:lnTo>
                  <a:lnTo>
                    <a:pt x="449" y="132"/>
                  </a:lnTo>
                  <a:lnTo>
                    <a:pt x="447" y="132"/>
                  </a:lnTo>
                  <a:lnTo>
                    <a:pt x="446" y="132"/>
                  </a:lnTo>
                  <a:lnTo>
                    <a:pt x="444" y="133"/>
                  </a:lnTo>
                  <a:lnTo>
                    <a:pt x="440" y="132"/>
                  </a:lnTo>
                  <a:lnTo>
                    <a:pt x="437" y="132"/>
                  </a:lnTo>
                  <a:lnTo>
                    <a:pt x="434" y="132"/>
                  </a:lnTo>
                  <a:lnTo>
                    <a:pt x="432" y="132"/>
                  </a:lnTo>
                  <a:lnTo>
                    <a:pt x="429" y="131"/>
                  </a:lnTo>
                  <a:lnTo>
                    <a:pt x="425" y="131"/>
                  </a:lnTo>
                  <a:lnTo>
                    <a:pt x="421" y="131"/>
                  </a:lnTo>
                  <a:lnTo>
                    <a:pt x="417" y="131"/>
                  </a:lnTo>
                  <a:lnTo>
                    <a:pt x="414" y="131"/>
                  </a:lnTo>
                  <a:lnTo>
                    <a:pt x="409" y="130"/>
                  </a:lnTo>
                  <a:lnTo>
                    <a:pt x="406" y="130"/>
                  </a:lnTo>
                  <a:lnTo>
                    <a:pt x="401" y="129"/>
                  </a:lnTo>
                  <a:lnTo>
                    <a:pt x="398" y="129"/>
                  </a:lnTo>
                  <a:lnTo>
                    <a:pt x="394" y="129"/>
                  </a:lnTo>
                  <a:lnTo>
                    <a:pt x="392" y="129"/>
                  </a:lnTo>
                  <a:lnTo>
                    <a:pt x="389" y="129"/>
                  </a:lnTo>
                  <a:lnTo>
                    <a:pt x="386" y="129"/>
                  </a:lnTo>
                  <a:lnTo>
                    <a:pt x="383" y="128"/>
                  </a:lnTo>
                  <a:lnTo>
                    <a:pt x="382" y="128"/>
                  </a:lnTo>
                  <a:lnTo>
                    <a:pt x="378" y="125"/>
                  </a:lnTo>
                  <a:lnTo>
                    <a:pt x="374" y="122"/>
                  </a:lnTo>
                  <a:lnTo>
                    <a:pt x="372" y="119"/>
                  </a:lnTo>
                  <a:lnTo>
                    <a:pt x="368" y="116"/>
                  </a:lnTo>
                  <a:lnTo>
                    <a:pt x="365" y="113"/>
                  </a:lnTo>
                  <a:lnTo>
                    <a:pt x="360" y="110"/>
                  </a:lnTo>
                  <a:lnTo>
                    <a:pt x="356" y="107"/>
                  </a:lnTo>
                  <a:lnTo>
                    <a:pt x="351" y="103"/>
                  </a:lnTo>
                  <a:lnTo>
                    <a:pt x="349" y="101"/>
                  </a:lnTo>
                  <a:lnTo>
                    <a:pt x="347" y="99"/>
                  </a:lnTo>
                  <a:lnTo>
                    <a:pt x="342" y="95"/>
                  </a:lnTo>
                  <a:lnTo>
                    <a:pt x="338" y="92"/>
                  </a:lnTo>
                  <a:lnTo>
                    <a:pt x="333" y="88"/>
                  </a:lnTo>
                  <a:lnTo>
                    <a:pt x="330" y="86"/>
                  </a:lnTo>
                  <a:lnTo>
                    <a:pt x="327" y="83"/>
                  </a:lnTo>
                  <a:lnTo>
                    <a:pt x="323" y="80"/>
                  </a:lnTo>
                  <a:lnTo>
                    <a:pt x="320" y="77"/>
                  </a:lnTo>
                  <a:lnTo>
                    <a:pt x="316" y="74"/>
                  </a:lnTo>
                  <a:lnTo>
                    <a:pt x="312" y="71"/>
                  </a:lnTo>
                  <a:lnTo>
                    <a:pt x="309" y="69"/>
                  </a:lnTo>
                  <a:lnTo>
                    <a:pt x="308" y="68"/>
                  </a:lnTo>
                  <a:lnTo>
                    <a:pt x="306" y="65"/>
                  </a:lnTo>
                  <a:lnTo>
                    <a:pt x="302" y="62"/>
                  </a:lnTo>
                  <a:lnTo>
                    <a:pt x="298" y="59"/>
                  </a:lnTo>
                  <a:lnTo>
                    <a:pt x="295" y="56"/>
                  </a:lnTo>
                  <a:lnTo>
                    <a:pt x="291" y="53"/>
                  </a:lnTo>
                  <a:lnTo>
                    <a:pt x="289" y="50"/>
                  </a:lnTo>
                  <a:lnTo>
                    <a:pt x="286" y="47"/>
                  </a:lnTo>
                  <a:lnTo>
                    <a:pt x="283" y="45"/>
                  </a:lnTo>
                  <a:lnTo>
                    <a:pt x="280" y="43"/>
                  </a:lnTo>
                  <a:lnTo>
                    <a:pt x="276" y="42"/>
                  </a:lnTo>
                  <a:lnTo>
                    <a:pt x="272" y="40"/>
                  </a:lnTo>
                  <a:lnTo>
                    <a:pt x="269" y="38"/>
                  </a:lnTo>
                  <a:lnTo>
                    <a:pt x="266" y="35"/>
                  </a:lnTo>
                  <a:lnTo>
                    <a:pt x="264" y="34"/>
                  </a:lnTo>
                  <a:lnTo>
                    <a:pt x="260" y="32"/>
                  </a:lnTo>
                  <a:lnTo>
                    <a:pt x="256" y="29"/>
                  </a:lnTo>
                  <a:lnTo>
                    <a:pt x="253" y="27"/>
                  </a:lnTo>
                  <a:lnTo>
                    <a:pt x="249" y="26"/>
                  </a:lnTo>
                  <a:lnTo>
                    <a:pt x="247" y="24"/>
                  </a:lnTo>
                  <a:lnTo>
                    <a:pt x="244" y="22"/>
                  </a:lnTo>
                  <a:lnTo>
                    <a:pt x="240" y="20"/>
                  </a:lnTo>
                  <a:lnTo>
                    <a:pt x="237" y="18"/>
                  </a:lnTo>
                  <a:lnTo>
                    <a:pt x="233" y="16"/>
                  </a:lnTo>
                  <a:lnTo>
                    <a:pt x="230" y="14"/>
                  </a:lnTo>
                  <a:lnTo>
                    <a:pt x="227" y="12"/>
                  </a:lnTo>
                  <a:lnTo>
                    <a:pt x="222" y="9"/>
                  </a:lnTo>
                  <a:lnTo>
                    <a:pt x="221" y="8"/>
                  </a:lnTo>
                  <a:lnTo>
                    <a:pt x="219" y="8"/>
                  </a:lnTo>
                  <a:lnTo>
                    <a:pt x="205" y="5"/>
                  </a:lnTo>
                  <a:lnTo>
                    <a:pt x="203" y="4"/>
                  </a:lnTo>
                  <a:lnTo>
                    <a:pt x="196" y="3"/>
                  </a:lnTo>
                  <a:lnTo>
                    <a:pt x="187" y="2"/>
                  </a:lnTo>
                  <a:lnTo>
                    <a:pt x="180" y="1"/>
                  </a:lnTo>
                  <a:lnTo>
                    <a:pt x="173" y="0"/>
                  </a:lnTo>
                  <a:lnTo>
                    <a:pt x="172" y="0"/>
                  </a:lnTo>
                  <a:lnTo>
                    <a:pt x="171" y="1"/>
                  </a:lnTo>
                  <a:lnTo>
                    <a:pt x="167" y="4"/>
                  </a:lnTo>
                  <a:lnTo>
                    <a:pt x="166" y="5"/>
                  </a:lnTo>
                  <a:lnTo>
                    <a:pt x="162" y="6"/>
                  </a:lnTo>
                  <a:lnTo>
                    <a:pt x="153" y="9"/>
                  </a:lnTo>
                  <a:lnTo>
                    <a:pt x="145" y="11"/>
                  </a:lnTo>
                  <a:lnTo>
                    <a:pt x="136" y="14"/>
                  </a:lnTo>
                  <a:lnTo>
                    <a:pt x="129" y="16"/>
                  </a:lnTo>
                  <a:lnTo>
                    <a:pt x="128" y="17"/>
                  </a:lnTo>
                  <a:lnTo>
                    <a:pt x="120" y="18"/>
                  </a:lnTo>
                  <a:lnTo>
                    <a:pt x="118" y="19"/>
                  </a:lnTo>
                  <a:lnTo>
                    <a:pt x="109" y="22"/>
                  </a:lnTo>
                  <a:lnTo>
                    <a:pt x="100" y="24"/>
                  </a:lnTo>
                  <a:lnTo>
                    <a:pt x="92" y="26"/>
                  </a:lnTo>
                  <a:lnTo>
                    <a:pt x="91" y="27"/>
                  </a:lnTo>
                  <a:lnTo>
                    <a:pt x="94" y="33"/>
                  </a:lnTo>
                  <a:lnTo>
                    <a:pt x="100" y="38"/>
                  </a:lnTo>
                  <a:lnTo>
                    <a:pt x="105" y="43"/>
                  </a:lnTo>
                  <a:lnTo>
                    <a:pt x="111" y="48"/>
                  </a:lnTo>
                  <a:lnTo>
                    <a:pt x="111" y="49"/>
                  </a:lnTo>
                  <a:lnTo>
                    <a:pt x="115" y="54"/>
                  </a:lnTo>
                  <a:lnTo>
                    <a:pt x="119" y="59"/>
                  </a:lnTo>
                  <a:lnTo>
                    <a:pt x="122" y="64"/>
                  </a:lnTo>
                  <a:lnTo>
                    <a:pt x="127" y="69"/>
                  </a:lnTo>
                  <a:lnTo>
                    <a:pt x="128" y="70"/>
                  </a:lnTo>
                  <a:lnTo>
                    <a:pt x="128" y="71"/>
                  </a:lnTo>
                  <a:lnTo>
                    <a:pt x="126" y="72"/>
                  </a:lnTo>
                  <a:lnTo>
                    <a:pt x="121" y="75"/>
                  </a:lnTo>
                  <a:lnTo>
                    <a:pt x="117" y="77"/>
                  </a:lnTo>
                  <a:lnTo>
                    <a:pt x="116" y="78"/>
                  </a:lnTo>
                  <a:lnTo>
                    <a:pt x="115" y="79"/>
                  </a:lnTo>
                  <a:lnTo>
                    <a:pt x="115" y="82"/>
                  </a:lnTo>
                  <a:lnTo>
                    <a:pt x="113" y="86"/>
                  </a:lnTo>
                  <a:lnTo>
                    <a:pt x="112" y="88"/>
                  </a:lnTo>
                  <a:lnTo>
                    <a:pt x="111" y="92"/>
                  </a:lnTo>
                  <a:lnTo>
                    <a:pt x="110" y="93"/>
                  </a:lnTo>
                  <a:lnTo>
                    <a:pt x="105" y="94"/>
                  </a:lnTo>
                  <a:lnTo>
                    <a:pt x="100" y="95"/>
                  </a:lnTo>
                  <a:lnTo>
                    <a:pt x="94" y="96"/>
                  </a:lnTo>
                  <a:lnTo>
                    <a:pt x="89" y="97"/>
                  </a:lnTo>
                  <a:lnTo>
                    <a:pt x="86" y="98"/>
                  </a:lnTo>
                  <a:lnTo>
                    <a:pt x="83" y="98"/>
                  </a:lnTo>
                  <a:lnTo>
                    <a:pt x="82" y="99"/>
                  </a:lnTo>
                  <a:lnTo>
                    <a:pt x="81" y="100"/>
                  </a:lnTo>
                  <a:lnTo>
                    <a:pt x="78" y="103"/>
                  </a:lnTo>
                  <a:lnTo>
                    <a:pt x="77" y="107"/>
                  </a:lnTo>
                  <a:lnTo>
                    <a:pt x="74" y="110"/>
                  </a:lnTo>
                  <a:lnTo>
                    <a:pt x="72" y="114"/>
                  </a:lnTo>
                  <a:lnTo>
                    <a:pt x="69" y="117"/>
                  </a:lnTo>
                  <a:lnTo>
                    <a:pt x="65" y="120"/>
                  </a:lnTo>
                  <a:lnTo>
                    <a:pt x="60" y="124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9"/>
                  </a:lnTo>
                  <a:lnTo>
                    <a:pt x="51" y="128"/>
                  </a:lnTo>
                  <a:lnTo>
                    <a:pt x="47" y="127"/>
                  </a:lnTo>
                  <a:lnTo>
                    <a:pt x="44" y="126"/>
                  </a:lnTo>
                  <a:lnTo>
                    <a:pt x="40" y="126"/>
                  </a:lnTo>
                  <a:lnTo>
                    <a:pt x="34" y="124"/>
                  </a:lnTo>
                  <a:lnTo>
                    <a:pt x="28" y="123"/>
                  </a:lnTo>
                  <a:lnTo>
                    <a:pt x="24" y="122"/>
                  </a:lnTo>
                  <a:lnTo>
                    <a:pt x="18" y="121"/>
                  </a:lnTo>
                  <a:lnTo>
                    <a:pt x="15" y="120"/>
                  </a:lnTo>
                  <a:lnTo>
                    <a:pt x="14" y="121"/>
                  </a:lnTo>
                  <a:lnTo>
                    <a:pt x="15" y="122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4"/>
                  </a:lnTo>
                  <a:lnTo>
                    <a:pt x="14" y="125"/>
                  </a:lnTo>
                  <a:lnTo>
                    <a:pt x="13" y="126"/>
                  </a:lnTo>
                  <a:lnTo>
                    <a:pt x="13" y="127"/>
                  </a:lnTo>
                  <a:lnTo>
                    <a:pt x="12" y="129"/>
                  </a:lnTo>
                  <a:lnTo>
                    <a:pt x="11" y="132"/>
                  </a:lnTo>
                  <a:lnTo>
                    <a:pt x="11" y="133"/>
                  </a:lnTo>
                  <a:lnTo>
                    <a:pt x="10" y="134"/>
                  </a:lnTo>
                  <a:lnTo>
                    <a:pt x="11" y="136"/>
                  </a:lnTo>
                  <a:lnTo>
                    <a:pt x="11" y="137"/>
                  </a:lnTo>
                  <a:lnTo>
                    <a:pt x="10" y="139"/>
                  </a:lnTo>
                  <a:lnTo>
                    <a:pt x="9" y="140"/>
                  </a:lnTo>
                  <a:lnTo>
                    <a:pt x="10" y="141"/>
                  </a:lnTo>
                  <a:lnTo>
                    <a:pt x="9" y="143"/>
                  </a:lnTo>
                  <a:lnTo>
                    <a:pt x="10" y="144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8" y="151"/>
                  </a:lnTo>
                  <a:lnTo>
                    <a:pt x="9" y="153"/>
                  </a:lnTo>
                  <a:lnTo>
                    <a:pt x="9" y="154"/>
                  </a:lnTo>
                  <a:lnTo>
                    <a:pt x="9" y="156"/>
                  </a:lnTo>
                  <a:lnTo>
                    <a:pt x="8" y="158"/>
                  </a:lnTo>
                  <a:lnTo>
                    <a:pt x="8" y="159"/>
                  </a:lnTo>
                  <a:lnTo>
                    <a:pt x="7" y="160"/>
                  </a:lnTo>
                  <a:lnTo>
                    <a:pt x="7" y="161"/>
                  </a:lnTo>
                  <a:lnTo>
                    <a:pt x="7" y="163"/>
                  </a:lnTo>
                  <a:lnTo>
                    <a:pt x="6" y="165"/>
                  </a:lnTo>
                  <a:lnTo>
                    <a:pt x="5" y="166"/>
                  </a:lnTo>
                  <a:lnTo>
                    <a:pt x="5" y="167"/>
                  </a:lnTo>
                  <a:lnTo>
                    <a:pt x="4" y="170"/>
                  </a:lnTo>
                  <a:lnTo>
                    <a:pt x="4" y="171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2"/>
                  </a:lnTo>
                  <a:lnTo>
                    <a:pt x="3" y="171"/>
                  </a:lnTo>
                  <a:lnTo>
                    <a:pt x="2" y="171"/>
                  </a:lnTo>
                  <a:lnTo>
                    <a:pt x="2" y="172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1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6"/>
                  </a:lnTo>
                  <a:lnTo>
                    <a:pt x="2" y="177"/>
                  </a:lnTo>
                  <a:lnTo>
                    <a:pt x="3" y="177"/>
                  </a:lnTo>
                  <a:lnTo>
                    <a:pt x="3" y="176"/>
                  </a:lnTo>
                  <a:lnTo>
                    <a:pt x="3" y="175"/>
                  </a:lnTo>
                  <a:lnTo>
                    <a:pt x="4" y="176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4" y="175"/>
                  </a:lnTo>
                  <a:lnTo>
                    <a:pt x="5" y="174"/>
                  </a:lnTo>
                  <a:lnTo>
                    <a:pt x="6" y="173"/>
                  </a:lnTo>
                  <a:lnTo>
                    <a:pt x="6" y="174"/>
                  </a:lnTo>
                  <a:lnTo>
                    <a:pt x="7" y="174"/>
                  </a:lnTo>
                  <a:lnTo>
                    <a:pt x="7" y="175"/>
                  </a:lnTo>
                  <a:lnTo>
                    <a:pt x="7" y="174"/>
                  </a:lnTo>
                  <a:lnTo>
                    <a:pt x="7" y="175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0" y="174"/>
                  </a:lnTo>
                  <a:lnTo>
                    <a:pt x="11" y="174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1" y="175"/>
                  </a:lnTo>
                  <a:lnTo>
                    <a:pt x="12" y="175"/>
                  </a:lnTo>
                  <a:lnTo>
                    <a:pt x="13" y="175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16" y="175"/>
                  </a:lnTo>
                  <a:lnTo>
                    <a:pt x="16" y="174"/>
                  </a:lnTo>
                  <a:lnTo>
                    <a:pt x="17" y="174"/>
                  </a:lnTo>
                  <a:lnTo>
                    <a:pt x="17" y="175"/>
                  </a:lnTo>
                  <a:lnTo>
                    <a:pt x="17" y="174"/>
                  </a:lnTo>
                  <a:lnTo>
                    <a:pt x="18" y="174"/>
                  </a:lnTo>
                  <a:lnTo>
                    <a:pt x="20" y="175"/>
                  </a:lnTo>
                  <a:lnTo>
                    <a:pt x="21" y="175"/>
                  </a:lnTo>
                  <a:lnTo>
                    <a:pt x="22" y="175"/>
                  </a:lnTo>
                  <a:lnTo>
                    <a:pt x="23" y="176"/>
                  </a:lnTo>
                  <a:lnTo>
                    <a:pt x="24" y="176"/>
                  </a:lnTo>
                  <a:lnTo>
                    <a:pt x="25" y="176"/>
                  </a:lnTo>
                  <a:lnTo>
                    <a:pt x="26" y="177"/>
                  </a:lnTo>
                  <a:lnTo>
                    <a:pt x="25" y="177"/>
                  </a:lnTo>
                  <a:lnTo>
                    <a:pt x="25" y="178"/>
                  </a:lnTo>
                  <a:lnTo>
                    <a:pt x="24" y="178"/>
                  </a:lnTo>
                  <a:lnTo>
                    <a:pt x="23" y="178"/>
                  </a:lnTo>
                  <a:lnTo>
                    <a:pt x="23" y="179"/>
                  </a:lnTo>
                  <a:lnTo>
                    <a:pt x="24" y="179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7" y="182"/>
                  </a:lnTo>
                  <a:lnTo>
                    <a:pt x="28" y="184"/>
                  </a:lnTo>
                  <a:lnTo>
                    <a:pt x="28" y="185"/>
                  </a:lnTo>
                  <a:lnTo>
                    <a:pt x="29" y="186"/>
                  </a:lnTo>
                  <a:lnTo>
                    <a:pt x="29" y="187"/>
                  </a:lnTo>
                  <a:lnTo>
                    <a:pt x="29" y="188"/>
                  </a:lnTo>
                  <a:lnTo>
                    <a:pt x="30" y="188"/>
                  </a:lnTo>
                  <a:lnTo>
                    <a:pt x="31" y="188"/>
                  </a:lnTo>
                  <a:lnTo>
                    <a:pt x="32" y="189"/>
                  </a:lnTo>
                  <a:lnTo>
                    <a:pt x="33" y="192"/>
                  </a:lnTo>
                  <a:lnTo>
                    <a:pt x="34" y="194"/>
                  </a:lnTo>
                  <a:lnTo>
                    <a:pt x="34" y="195"/>
                  </a:lnTo>
                  <a:lnTo>
                    <a:pt x="35" y="196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5" y="198"/>
                  </a:lnTo>
                  <a:lnTo>
                    <a:pt x="36" y="199"/>
                  </a:lnTo>
                  <a:lnTo>
                    <a:pt x="37" y="202"/>
                  </a:lnTo>
                  <a:lnTo>
                    <a:pt x="39" y="203"/>
                  </a:lnTo>
                  <a:lnTo>
                    <a:pt x="40" y="205"/>
                  </a:lnTo>
                  <a:lnTo>
                    <a:pt x="41" y="205"/>
                  </a:lnTo>
                  <a:lnTo>
                    <a:pt x="41" y="206"/>
                  </a:lnTo>
                  <a:lnTo>
                    <a:pt x="43" y="207"/>
                  </a:lnTo>
                  <a:lnTo>
                    <a:pt x="46" y="212"/>
                  </a:lnTo>
                  <a:lnTo>
                    <a:pt x="47" y="213"/>
                  </a:lnTo>
                  <a:lnTo>
                    <a:pt x="47" y="214"/>
                  </a:lnTo>
                  <a:lnTo>
                    <a:pt x="47" y="214"/>
                  </a:lnTo>
                  <a:lnTo>
                    <a:pt x="47" y="215"/>
                  </a:lnTo>
                  <a:lnTo>
                    <a:pt x="48" y="218"/>
                  </a:lnTo>
                  <a:lnTo>
                    <a:pt x="51" y="221"/>
                  </a:lnTo>
                  <a:lnTo>
                    <a:pt x="53" y="223"/>
                  </a:lnTo>
                  <a:lnTo>
                    <a:pt x="54" y="225"/>
                  </a:lnTo>
                  <a:lnTo>
                    <a:pt x="55" y="225"/>
                  </a:lnTo>
                  <a:lnTo>
                    <a:pt x="56" y="228"/>
                  </a:lnTo>
                  <a:lnTo>
                    <a:pt x="57" y="230"/>
                  </a:lnTo>
                  <a:lnTo>
                    <a:pt x="58" y="231"/>
                  </a:lnTo>
                  <a:lnTo>
                    <a:pt x="59" y="233"/>
                  </a:lnTo>
                  <a:lnTo>
                    <a:pt x="61" y="235"/>
                  </a:lnTo>
                  <a:lnTo>
                    <a:pt x="63" y="238"/>
                  </a:lnTo>
                  <a:lnTo>
                    <a:pt x="66" y="242"/>
                  </a:lnTo>
                  <a:lnTo>
                    <a:pt x="68" y="249"/>
                  </a:lnTo>
                  <a:lnTo>
                    <a:pt x="70" y="252"/>
                  </a:lnTo>
                  <a:lnTo>
                    <a:pt x="71" y="253"/>
                  </a:lnTo>
                  <a:lnTo>
                    <a:pt x="73" y="259"/>
                  </a:lnTo>
                  <a:lnTo>
                    <a:pt x="74" y="260"/>
                  </a:lnTo>
                  <a:lnTo>
                    <a:pt x="76" y="261"/>
                  </a:lnTo>
                  <a:lnTo>
                    <a:pt x="77" y="261"/>
                  </a:lnTo>
                  <a:lnTo>
                    <a:pt x="78" y="261"/>
                  </a:lnTo>
                  <a:lnTo>
                    <a:pt x="79" y="261"/>
                  </a:lnTo>
                  <a:lnTo>
                    <a:pt x="80" y="262"/>
                  </a:lnTo>
                  <a:lnTo>
                    <a:pt x="81" y="263"/>
                  </a:lnTo>
                  <a:lnTo>
                    <a:pt x="81" y="265"/>
                  </a:lnTo>
                  <a:lnTo>
                    <a:pt x="81" y="265"/>
                  </a:lnTo>
                  <a:lnTo>
                    <a:pt x="80" y="266"/>
                  </a:lnTo>
                  <a:lnTo>
                    <a:pt x="79" y="267"/>
                  </a:lnTo>
                  <a:lnTo>
                    <a:pt x="79" y="268"/>
                  </a:lnTo>
                  <a:lnTo>
                    <a:pt x="79" y="269"/>
                  </a:lnTo>
                  <a:lnTo>
                    <a:pt x="79" y="271"/>
                  </a:lnTo>
                  <a:lnTo>
                    <a:pt x="80" y="271"/>
                  </a:lnTo>
                  <a:lnTo>
                    <a:pt x="80" y="272"/>
                  </a:lnTo>
                  <a:lnTo>
                    <a:pt x="80" y="273"/>
                  </a:lnTo>
                  <a:lnTo>
                    <a:pt x="81" y="274"/>
                  </a:lnTo>
                  <a:lnTo>
                    <a:pt x="82" y="274"/>
                  </a:lnTo>
                  <a:lnTo>
                    <a:pt x="84" y="275"/>
                  </a:lnTo>
                  <a:lnTo>
                    <a:pt x="85" y="275"/>
                  </a:lnTo>
                  <a:lnTo>
                    <a:pt x="85" y="274"/>
                  </a:lnTo>
                  <a:lnTo>
                    <a:pt x="84" y="274"/>
                  </a:lnTo>
                  <a:lnTo>
                    <a:pt x="85" y="274"/>
                  </a:lnTo>
                  <a:lnTo>
                    <a:pt x="86" y="274"/>
                  </a:lnTo>
                  <a:lnTo>
                    <a:pt x="87" y="277"/>
                  </a:lnTo>
                  <a:lnTo>
                    <a:pt x="88" y="278"/>
                  </a:lnTo>
                  <a:lnTo>
                    <a:pt x="89" y="278"/>
                  </a:lnTo>
                  <a:lnTo>
                    <a:pt x="90" y="279"/>
                  </a:lnTo>
                  <a:lnTo>
                    <a:pt x="91" y="280"/>
                  </a:lnTo>
                  <a:lnTo>
                    <a:pt x="91" y="281"/>
                  </a:lnTo>
                  <a:lnTo>
                    <a:pt x="91" y="282"/>
                  </a:lnTo>
                  <a:lnTo>
                    <a:pt x="92" y="282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5" y="291"/>
                  </a:lnTo>
                  <a:lnTo>
                    <a:pt x="95" y="291"/>
                  </a:lnTo>
                  <a:lnTo>
                    <a:pt x="96" y="292"/>
                  </a:lnTo>
                  <a:lnTo>
                    <a:pt x="97" y="293"/>
                  </a:lnTo>
                  <a:lnTo>
                    <a:pt x="98" y="294"/>
                  </a:lnTo>
                  <a:lnTo>
                    <a:pt x="98" y="295"/>
                  </a:lnTo>
                  <a:lnTo>
                    <a:pt x="99" y="296"/>
                  </a:lnTo>
                  <a:lnTo>
                    <a:pt x="100" y="297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2" y="299"/>
                  </a:lnTo>
                  <a:lnTo>
                    <a:pt x="102" y="300"/>
                  </a:lnTo>
                  <a:lnTo>
                    <a:pt x="101" y="303"/>
                  </a:lnTo>
                  <a:lnTo>
                    <a:pt x="102" y="304"/>
                  </a:lnTo>
                  <a:lnTo>
                    <a:pt x="102" y="306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1" y="311"/>
                  </a:lnTo>
                  <a:lnTo>
                    <a:pt x="100" y="311"/>
                  </a:lnTo>
                  <a:lnTo>
                    <a:pt x="99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8" y="313"/>
                  </a:lnTo>
                  <a:lnTo>
                    <a:pt x="98" y="314"/>
                  </a:lnTo>
                  <a:lnTo>
                    <a:pt x="99" y="314"/>
                  </a:lnTo>
                  <a:lnTo>
                    <a:pt x="100" y="314"/>
                  </a:lnTo>
                  <a:lnTo>
                    <a:pt x="101" y="314"/>
                  </a:lnTo>
                  <a:lnTo>
                    <a:pt x="101" y="315"/>
                  </a:lnTo>
                  <a:lnTo>
                    <a:pt x="100" y="315"/>
                  </a:lnTo>
                  <a:lnTo>
                    <a:pt x="100" y="316"/>
                  </a:lnTo>
                  <a:lnTo>
                    <a:pt x="102" y="317"/>
                  </a:lnTo>
                  <a:lnTo>
                    <a:pt x="103" y="321"/>
                  </a:lnTo>
                  <a:lnTo>
                    <a:pt x="109" y="328"/>
                  </a:lnTo>
                  <a:lnTo>
                    <a:pt x="110" y="329"/>
                  </a:lnTo>
                  <a:lnTo>
                    <a:pt x="109" y="330"/>
                  </a:lnTo>
                  <a:lnTo>
                    <a:pt x="109" y="329"/>
                  </a:lnTo>
                  <a:lnTo>
                    <a:pt x="108" y="329"/>
                  </a:lnTo>
                  <a:lnTo>
                    <a:pt x="108" y="330"/>
                  </a:lnTo>
                  <a:lnTo>
                    <a:pt x="108" y="331"/>
                  </a:lnTo>
                  <a:lnTo>
                    <a:pt x="110" y="333"/>
                  </a:lnTo>
                  <a:lnTo>
                    <a:pt x="111" y="333"/>
                  </a:lnTo>
                  <a:lnTo>
                    <a:pt x="111" y="334"/>
                  </a:lnTo>
                  <a:lnTo>
                    <a:pt x="111" y="335"/>
                  </a:lnTo>
                  <a:lnTo>
                    <a:pt x="112" y="335"/>
                  </a:lnTo>
                  <a:lnTo>
                    <a:pt x="114" y="335"/>
                  </a:lnTo>
                  <a:lnTo>
                    <a:pt x="114" y="336"/>
                  </a:lnTo>
                  <a:lnTo>
                    <a:pt x="115" y="336"/>
                  </a:lnTo>
                  <a:lnTo>
                    <a:pt x="115" y="335"/>
                  </a:lnTo>
                  <a:lnTo>
                    <a:pt x="116" y="334"/>
                  </a:lnTo>
                  <a:lnTo>
                    <a:pt x="117" y="334"/>
                  </a:lnTo>
                  <a:lnTo>
                    <a:pt x="118" y="335"/>
                  </a:lnTo>
                  <a:lnTo>
                    <a:pt x="119" y="335"/>
                  </a:lnTo>
                  <a:lnTo>
                    <a:pt x="119" y="336"/>
                  </a:lnTo>
                  <a:lnTo>
                    <a:pt x="119" y="336"/>
                  </a:lnTo>
                  <a:lnTo>
                    <a:pt x="120" y="336"/>
                  </a:lnTo>
                  <a:lnTo>
                    <a:pt x="120" y="337"/>
                  </a:lnTo>
                  <a:lnTo>
                    <a:pt x="122" y="339"/>
                  </a:lnTo>
                  <a:lnTo>
                    <a:pt x="124" y="341"/>
                  </a:lnTo>
                  <a:lnTo>
                    <a:pt x="126" y="341"/>
                  </a:lnTo>
                  <a:lnTo>
                    <a:pt x="127" y="341"/>
                  </a:lnTo>
                  <a:lnTo>
                    <a:pt x="127" y="340"/>
                  </a:lnTo>
                  <a:lnTo>
                    <a:pt x="127" y="339"/>
                  </a:lnTo>
                  <a:lnTo>
                    <a:pt x="126" y="339"/>
                  </a:lnTo>
                  <a:lnTo>
                    <a:pt x="127" y="338"/>
                  </a:lnTo>
                  <a:lnTo>
                    <a:pt x="128" y="338"/>
                  </a:lnTo>
                  <a:lnTo>
                    <a:pt x="128" y="339"/>
                  </a:lnTo>
                  <a:lnTo>
                    <a:pt x="127" y="340"/>
                  </a:lnTo>
                  <a:lnTo>
                    <a:pt x="128" y="340"/>
                  </a:lnTo>
                  <a:lnTo>
                    <a:pt x="128" y="341"/>
                  </a:lnTo>
                  <a:lnTo>
                    <a:pt x="127" y="341"/>
                  </a:lnTo>
                  <a:lnTo>
                    <a:pt x="128" y="342"/>
                  </a:lnTo>
                  <a:lnTo>
                    <a:pt x="130" y="343"/>
                  </a:lnTo>
                  <a:lnTo>
                    <a:pt x="131" y="344"/>
                  </a:lnTo>
                  <a:lnTo>
                    <a:pt x="132" y="344"/>
                  </a:lnTo>
                  <a:lnTo>
                    <a:pt x="132" y="343"/>
                  </a:lnTo>
                  <a:lnTo>
                    <a:pt x="133" y="344"/>
                  </a:lnTo>
                  <a:lnTo>
                    <a:pt x="134" y="345"/>
                  </a:lnTo>
                  <a:lnTo>
                    <a:pt x="135" y="346"/>
                  </a:lnTo>
                  <a:lnTo>
                    <a:pt x="136" y="346"/>
                  </a:lnTo>
                  <a:lnTo>
                    <a:pt x="136" y="347"/>
                  </a:lnTo>
                  <a:lnTo>
                    <a:pt x="136" y="347"/>
                  </a:lnTo>
                  <a:lnTo>
                    <a:pt x="136" y="348"/>
                  </a:lnTo>
                  <a:lnTo>
                    <a:pt x="137" y="348"/>
                  </a:lnTo>
                  <a:lnTo>
                    <a:pt x="138" y="348"/>
                  </a:lnTo>
                  <a:lnTo>
                    <a:pt x="139" y="349"/>
                  </a:lnTo>
                  <a:lnTo>
                    <a:pt x="140" y="350"/>
                  </a:lnTo>
                  <a:lnTo>
                    <a:pt x="141" y="351"/>
                  </a:lnTo>
                  <a:lnTo>
                    <a:pt x="141" y="351"/>
                  </a:lnTo>
                  <a:lnTo>
                    <a:pt x="142" y="351"/>
                  </a:lnTo>
                  <a:lnTo>
                    <a:pt x="143" y="351"/>
                  </a:lnTo>
                  <a:lnTo>
                    <a:pt x="144" y="352"/>
                  </a:lnTo>
                  <a:lnTo>
                    <a:pt x="144" y="353"/>
                  </a:lnTo>
                  <a:lnTo>
                    <a:pt x="145" y="354"/>
                  </a:lnTo>
                  <a:lnTo>
                    <a:pt x="145" y="354"/>
                  </a:lnTo>
                  <a:lnTo>
                    <a:pt x="145" y="355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7" y="358"/>
                  </a:lnTo>
                  <a:lnTo>
                    <a:pt x="147" y="359"/>
                  </a:lnTo>
                  <a:lnTo>
                    <a:pt x="148" y="361"/>
                  </a:lnTo>
                  <a:lnTo>
                    <a:pt x="150" y="364"/>
                  </a:lnTo>
                  <a:lnTo>
                    <a:pt x="150" y="366"/>
                  </a:lnTo>
                  <a:lnTo>
                    <a:pt x="151" y="367"/>
                  </a:lnTo>
                  <a:lnTo>
                    <a:pt x="152" y="367"/>
                  </a:lnTo>
                  <a:lnTo>
                    <a:pt x="151" y="366"/>
                  </a:lnTo>
                  <a:lnTo>
                    <a:pt x="151" y="365"/>
                  </a:lnTo>
                  <a:lnTo>
                    <a:pt x="152" y="365"/>
                  </a:lnTo>
                  <a:lnTo>
                    <a:pt x="153" y="365"/>
                  </a:lnTo>
                  <a:lnTo>
                    <a:pt x="153" y="366"/>
                  </a:lnTo>
                  <a:lnTo>
                    <a:pt x="153" y="367"/>
                  </a:lnTo>
                  <a:lnTo>
                    <a:pt x="153" y="368"/>
                  </a:lnTo>
                  <a:lnTo>
                    <a:pt x="153" y="368"/>
                  </a:lnTo>
                  <a:lnTo>
                    <a:pt x="153" y="369"/>
                  </a:lnTo>
                  <a:lnTo>
                    <a:pt x="154" y="371"/>
                  </a:lnTo>
                  <a:lnTo>
                    <a:pt x="154" y="372"/>
                  </a:lnTo>
                  <a:lnTo>
                    <a:pt x="155" y="373"/>
                  </a:lnTo>
                  <a:lnTo>
                    <a:pt x="155" y="375"/>
                  </a:lnTo>
                  <a:lnTo>
                    <a:pt x="155" y="376"/>
                  </a:lnTo>
                  <a:lnTo>
                    <a:pt x="156" y="376"/>
                  </a:lnTo>
                  <a:lnTo>
                    <a:pt x="156" y="377"/>
                  </a:lnTo>
                  <a:lnTo>
                    <a:pt x="156" y="378"/>
                  </a:lnTo>
                  <a:lnTo>
                    <a:pt x="157" y="379"/>
                  </a:lnTo>
                  <a:lnTo>
                    <a:pt x="158" y="380"/>
                  </a:lnTo>
                  <a:lnTo>
                    <a:pt x="158" y="381"/>
                  </a:lnTo>
                  <a:lnTo>
                    <a:pt x="158" y="382"/>
                  </a:lnTo>
                  <a:lnTo>
                    <a:pt x="159" y="381"/>
                  </a:lnTo>
                  <a:lnTo>
                    <a:pt x="159" y="382"/>
                  </a:lnTo>
                  <a:lnTo>
                    <a:pt x="160" y="383"/>
                  </a:lnTo>
                  <a:lnTo>
                    <a:pt x="160" y="384"/>
                  </a:lnTo>
                  <a:lnTo>
                    <a:pt x="160" y="385"/>
                  </a:lnTo>
                  <a:lnTo>
                    <a:pt x="159" y="385"/>
                  </a:lnTo>
                  <a:lnTo>
                    <a:pt x="158" y="386"/>
                  </a:lnTo>
                  <a:lnTo>
                    <a:pt x="159" y="388"/>
                  </a:lnTo>
                  <a:lnTo>
                    <a:pt x="160" y="389"/>
                  </a:lnTo>
                  <a:lnTo>
                    <a:pt x="161" y="388"/>
                  </a:lnTo>
                  <a:lnTo>
                    <a:pt x="162" y="389"/>
                  </a:lnTo>
                  <a:lnTo>
                    <a:pt x="162" y="389"/>
                  </a:lnTo>
                  <a:lnTo>
                    <a:pt x="162" y="390"/>
                  </a:lnTo>
                  <a:lnTo>
                    <a:pt x="163" y="390"/>
                  </a:lnTo>
                  <a:lnTo>
                    <a:pt x="163" y="390"/>
                  </a:lnTo>
                  <a:lnTo>
                    <a:pt x="164" y="391"/>
                  </a:lnTo>
                  <a:lnTo>
                    <a:pt x="165" y="392"/>
                  </a:lnTo>
                  <a:lnTo>
                    <a:pt x="166" y="393"/>
                  </a:lnTo>
                  <a:lnTo>
                    <a:pt x="165" y="393"/>
                  </a:lnTo>
                  <a:lnTo>
                    <a:pt x="164" y="393"/>
                  </a:lnTo>
                  <a:lnTo>
                    <a:pt x="163" y="393"/>
                  </a:lnTo>
                  <a:lnTo>
                    <a:pt x="162" y="390"/>
                  </a:lnTo>
                  <a:lnTo>
                    <a:pt x="162" y="390"/>
                  </a:lnTo>
                  <a:lnTo>
                    <a:pt x="163" y="393"/>
                  </a:lnTo>
                  <a:lnTo>
                    <a:pt x="164" y="395"/>
                  </a:lnTo>
                  <a:lnTo>
                    <a:pt x="165" y="397"/>
                  </a:lnTo>
                  <a:lnTo>
                    <a:pt x="166" y="398"/>
                  </a:lnTo>
                  <a:lnTo>
                    <a:pt x="166" y="397"/>
                  </a:lnTo>
                  <a:lnTo>
                    <a:pt x="166" y="396"/>
                  </a:lnTo>
                  <a:lnTo>
                    <a:pt x="165" y="395"/>
                  </a:lnTo>
                  <a:lnTo>
                    <a:pt x="165" y="394"/>
                  </a:lnTo>
                  <a:lnTo>
                    <a:pt x="166" y="395"/>
                  </a:lnTo>
                  <a:lnTo>
                    <a:pt x="168" y="397"/>
                  </a:lnTo>
                  <a:lnTo>
                    <a:pt x="167" y="398"/>
                  </a:lnTo>
                  <a:lnTo>
                    <a:pt x="167" y="399"/>
                  </a:lnTo>
                  <a:lnTo>
                    <a:pt x="167" y="400"/>
                  </a:lnTo>
                  <a:lnTo>
                    <a:pt x="168" y="401"/>
                  </a:lnTo>
                  <a:lnTo>
                    <a:pt x="169" y="403"/>
                  </a:lnTo>
                  <a:lnTo>
                    <a:pt x="170" y="404"/>
                  </a:lnTo>
                  <a:lnTo>
                    <a:pt x="170" y="405"/>
                  </a:lnTo>
                  <a:lnTo>
                    <a:pt x="170" y="406"/>
                  </a:lnTo>
                  <a:lnTo>
                    <a:pt x="170" y="409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70" y="413"/>
                  </a:lnTo>
                  <a:lnTo>
                    <a:pt x="170" y="413"/>
                  </a:lnTo>
                  <a:lnTo>
                    <a:pt x="171" y="412"/>
                  </a:lnTo>
                  <a:lnTo>
                    <a:pt x="171" y="412"/>
                  </a:lnTo>
                  <a:lnTo>
                    <a:pt x="171" y="411"/>
                  </a:lnTo>
                  <a:lnTo>
                    <a:pt x="172" y="411"/>
                  </a:lnTo>
                  <a:lnTo>
                    <a:pt x="172" y="412"/>
                  </a:lnTo>
                  <a:lnTo>
                    <a:pt x="172" y="412"/>
                  </a:lnTo>
                  <a:lnTo>
                    <a:pt x="171" y="413"/>
                  </a:lnTo>
                  <a:lnTo>
                    <a:pt x="171" y="414"/>
                  </a:lnTo>
                  <a:lnTo>
                    <a:pt x="171" y="415"/>
                  </a:lnTo>
                  <a:lnTo>
                    <a:pt x="170" y="415"/>
                  </a:lnTo>
                  <a:lnTo>
                    <a:pt x="170" y="417"/>
                  </a:lnTo>
                  <a:lnTo>
                    <a:pt x="169" y="419"/>
                  </a:lnTo>
                  <a:lnTo>
                    <a:pt x="169" y="419"/>
                  </a:lnTo>
                  <a:lnTo>
                    <a:pt x="169" y="421"/>
                  </a:lnTo>
                  <a:lnTo>
                    <a:pt x="168" y="422"/>
                  </a:lnTo>
                  <a:lnTo>
                    <a:pt x="168" y="423"/>
                  </a:lnTo>
                  <a:lnTo>
                    <a:pt x="168" y="424"/>
                  </a:lnTo>
                  <a:lnTo>
                    <a:pt x="169" y="422"/>
                  </a:lnTo>
                  <a:lnTo>
                    <a:pt x="169" y="423"/>
                  </a:lnTo>
                  <a:lnTo>
                    <a:pt x="169" y="425"/>
                  </a:lnTo>
                  <a:lnTo>
                    <a:pt x="169" y="426"/>
                  </a:lnTo>
                  <a:lnTo>
                    <a:pt x="168" y="426"/>
                  </a:lnTo>
                  <a:lnTo>
                    <a:pt x="168" y="427"/>
                  </a:lnTo>
                  <a:lnTo>
                    <a:pt x="168" y="427"/>
                  </a:lnTo>
                  <a:lnTo>
                    <a:pt x="167" y="428"/>
                  </a:lnTo>
                  <a:lnTo>
                    <a:pt x="165" y="427"/>
                  </a:lnTo>
                  <a:lnTo>
                    <a:pt x="164" y="427"/>
                  </a:lnTo>
                  <a:lnTo>
                    <a:pt x="164" y="428"/>
                  </a:lnTo>
                  <a:lnTo>
                    <a:pt x="165" y="432"/>
                  </a:lnTo>
                  <a:lnTo>
                    <a:pt x="166" y="434"/>
                  </a:lnTo>
                  <a:lnTo>
                    <a:pt x="168" y="436"/>
                  </a:lnTo>
                  <a:lnTo>
                    <a:pt x="168" y="436"/>
                  </a:lnTo>
                  <a:lnTo>
                    <a:pt x="169" y="436"/>
                  </a:lnTo>
                  <a:lnTo>
                    <a:pt x="169" y="437"/>
                  </a:lnTo>
                  <a:lnTo>
                    <a:pt x="169" y="438"/>
                  </a:lnTo>
                  <a:lnTo>
                    <a:pt x="170" y="438"/>
                  </a:lnTo>
                  <a:lnTo>
                    <a:pt x="170" y="439"/>
                  </a:lnTo>
                  <a:lnTo>
                    <a:pt x="170" y="439"/>
                  </a:lnTo>
                  <a:lnTo>
                    <a:pt x="171" y="438"/>
                  </a:lnTo>
                  <a:lnTo>
                    <a:pt x="171" y="439"/>
                  </a:lnTo>
                  <a:lnTo>
                    <a:pt x="171" y="440"/>
                  </a:lnTo>
                  <a:lnTo>
                    <a:pt x="170" y="440"/>
                  </a:lnTo>
                  <a:lnTo>
                    <a:pt x="170" y="441"/>
                  </a:lnTo>
                  <a:lnTo>
                    <a:pt x="170" y="442"/>
                  </a:lnTo>
                  <a:lnTo>
                    <a:pt x="170" y="443"/>
                  </a:lnTo>
                  <a:lnTo>
                    <a:pt x="170" y="444"/>
                  </a:lnTo>
                  <a:lnTo>
                    <a:pt x="170" y="445"/>
                  </a:lnTo>
                  <a:lnTo>
                    <a:pt x="171" y="446"/>
                  </a:lnTo>
                  <a:lnTo>
                    <a:pt x="171" y="447"/>
                  </a:lnTo>
                  <a:lnTo>
                    <a:pt x="171" y="448"/>
                  </a:lnTo>
                  <a:lnTo>
                    <a:pt x="172" y="448"/>
                  </a:lnTo>
                  <a:lnTo>
                    <a:pt x="172" y="447"/>
                  </a:lnTo>
                  <a:lnTo>
                    <a:pt x="173" y="449"/>
                  </a:lnTo>
                  <a:lnTo>
                    <a:pt x="173" y="450"/>
                  </a:lnTo>
                  <a:lnTo>
                    <a:pt x="173" y="451"/>
                  </a:lnTo>
                  <a:lnTo>
                    <a:pt x="174" y="452"/>
                  </a:lnTo>
                  <a:lnTo>
                    <a:pt x="174" y="453"/>
                  </a:lnTo>
                  <a:lnTo>
                    <a:pt x="173" y="454"/>
                  </a:lnTo>
                  <a:lnTo>
                    <a:pt x="170" y="456"/>
                  </a:lnTo>
                  <a:lnTo>
                    <a:pt x="171" y="458"/>
                  </a:lnTo>
                  <a:lnTo>
                    <a:pt x="172" y="458"/>
                  </a:lnTo>
                  <a:lnTo>
                    <a:pt x="173" y="461"/>
                  </a:lnTo>
                  <a:lnTo>
                    <a:pt x="174" y="461"/>
                  </a:lnTo>
                  <a:lnTo>
                    <a:pt x="174" y="461"/>
                  </a:lnTo>
                  <a:lnTo>
                    <a:pt x="173" y="461"/>
                  </a:lnTo>
                  <a:lnTo>
                    <a:pt x="173" y="462"/>
                  </a:lnTo>
                  <a:lnTo>
                    <a:pt x="173" y="463"/>
                  </a:lnTo>
                  <a:lnTo>
                    <a:pt x="174" y="464"/>
                  </a:lnTo>
                  <a:lnTo>
                    <a:pt x="174" y="465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7" y="467"/>
                  </a:lnTo>
                  <a:lnTo>
                    <a:pt x="177" y="468"/>
                  </a:lnTo>
                  <a:lnTo>
                    <a:pt x="178" y="469"/>
                  </a:lnTo>
                  <a:lnTo>
                    <a:pt x="178" y="470"/>
                  </a:lnTo>
                  <a:lnTo>
                    <a:pt x="178" y="47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0" y="472"/>
                  </a:lnTo>
                  <a:lnTo>
                    <a:pt x="180" y="473"/>
                  </a:lnTo>
                  <a:lnTo>
                    <a:pt x="179" y="473"/>
                  </a:lnTo>
                  <a:lnTo>
                    <a:pt x="179" y="474"/>
                  </a:lnTo>
                  <a:lnTo>
                    <a:pt x="180" y="475"/>
                  </a:lnTo>
                  <a:lnTo>
                    <a:pt x="181" y="476"/>
                  </a:lnTo>
                  <a:lnTo>
                    <a:pt x="182" y="476"/>
                  </a:lnTo>
                  <a:lnTo>
                    <a:pt x="183" y="476"/>
                  </a:lnTo>
                  <a:lnTo>
                    <a:pt x="183" y="477"/>
                  </a:lnTo>
                  <a:lnTo>
                    <a:pt x="184" y="476"/>
                  </a:lnTo>
                  <a:lnTo>
                    <a:pt x="184" y="477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3" y="478"/>
                  </a:lnTo>
                  <a:lnTo>
                    <a:pt x="183" y="479"/>
                  </a:lnTo>
                  <a:lnTo>
                    <a:pt x="184" y="479"/>
                  </a:lnTo>
                  <a:lnTo>
                    <a:pt x="185" y="479"/>
                  </a:lnTo>
                  <a:lnTo>
                    <a:pt x="186" y="479"/>
                  </a:lnTo>
                  <a:lnTo>
                    <a:pt x="186" y="479"/>
                  </a:lnTo>
                  <a:lnTo>
                    <a:pt x="186" y="480"/>
                  </a:lnTo>
                  <a:lnTo>
                    <a:pt x="187" y="482"/>
                  </a:lnTo>
                  <a:lnTo>
                    <a:pt x="187" y="484"/>
                  </a:lnTo>
                  <a:lnTo>
                    <a:pt x="188" y="485"/>
                  </a:lnTo>
                  <a:lnTo>
                    <a:pt x="189" y="486"/>
                  </a:lnTo>
                  <a:lnTo>
                    <a:pt x="188" y="486"/>
                  </a:lnTo>
                  <a:lnTo>
                    <a:pt x="188" y="487"/>
                  </a:lnTo>
                  <a:lnTo>
                    <a:pt x="189" y="487"/>
                  </a:lnTo>
                  <a:lnTo>
                    <a:pt x="191" y="491"/>
                  </a:lnTo>
                  <a:lnTo>
                    <a:pt x="193" y="492"/>
                  </a:lnTo>
                  <a:lnTo>
                    <a:pt x="195" y="494"/>
                  </a:lnTo>
                  <a:lnTo>
                    <a:pt x="196" y="494"/>
                  </a:lnTo>
                  <a:lnTo>
                    <a:pt x="196" y="496"/>
                  </a:lnTo>
                  <a:lnTo>
                    <a:pt x="196" y="496"/>
                  </a:lnTo>
                  <a:lnTo>
                    <a:pt x="197" y="496"/>
                  </a:lnTo>
                  <a:lnTo>
                    <a:pt x="198" y="496"/>
                  </a:lnTo>
                  <a:lnTo>
                    <a:pt x="202" y="498"/>
                  </a:lnTo>
                  <a:lnTo>
                    <a:pt x="202" y="498"/>
                  </a:lnTo>
                  <a:lnTo>
                    <a:pt x="201" y="498"/>
                  </a:lnTo>
                  <a:lnTo>
                    <a:pt x="201" y="497"/>
                  </a:lnTo>
                  <a:lnTo>
                    <a:pt x="202" y="497"/>
                  </a:lnTo>
                  <a:lnTo>
                    <a:pt x="204" y="498"/>
                  </a:lnTo>
                  <a:lnTo>
                    <a:pt x="204" y="498"/>
                  </a:lnTo>
                  <a:lnTo>
                    <a:pt x="204" y="498"/>
                  </a:lnTo>
                  <a:lnTo>
                    <a:pt x="205" y="498"/>
                  </a:lnTo>
                  <a:lnTo>
                    <a:pt x="206" y="498"/>
                  </a:lnTo>
                  <a:lnTo>
                    <a:pt x="207" y="498"/>
                  </a:lnTo>
                  <a:lnTo>
                    <a:pt x="208" y="498"/>
                  </a:lnTo>
                  <a:lnTo>
                    <a:pt x="209" y="498"/>
                  </a:lnTo>
                  <a:lnTo>
                    <a:pt x="209" y="499"/>
                  </a:lnTo>
                  <a:lnTo>
                    <a:pt x="210" y="499"/>
                  </a:lnTo>
                  <a:lnTo>
                    <a:pt x="211" y="500"/>
                  </a:lnTo>
                  <a:lnTo>
                    <a:pt x="211" y="501"/>
                  </a:lnTo>
                  <a:lnTo>
                    <a:pt x="213" y="501"/>
                  </a:lnTo>
                  <a:lnTo>
                    <a:pt x="213" y="501"/>
                  </a:lnTo>
                  <a:lnTo>
                    <a:pt x="213" y="502"/>
                  </a:lnTo>
                  <a:lnTo>
                    <a:pt x="213" y="503"/>
                  </a:lnTo>
                  <a:lnTo>
                    <a:pt x="215" y="504"/>
                  </a:lnTo>
                  <a:lnTo>
                    <a:pt x="217" y="505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9" y="506"/>
                  </a:lnTo>
                  <a:lnTo>
                    <a:pt x="220" y="506"/>
                  </a:lnTo>
                  <a:lnTo>
                    <a:pt x="221" y="508"/>
                  </a:lnTo>
                  <a:lnTo>
                    <a:pt x="221" y="508"/>
                  </a:lnTo>
                  <a:lnTo>
                    <a:pt x="221" y="509"/>
                  </a:lnTo>
                  <a:lnTo>
                    <a:pt x="222" y="509"/>
                  </a:lnTo>
                  <a:lnTo>
                    <a:pt x="223" y="510"/>
                  </a:lnTo>
                  <a:lnTo>
                    <a:pt x="224" y="510"/>
                  </a:lnTo>
                  <a:lnTo>
                    <a:pt x="224" y="511"/>
                  </a:lnTo>
                  <a:lnTo>
                    <a:pt x="225" y="512"/>
                  </a:lnTo>
                  <a:lnTo>
                    <a:pt x="224" y="513"/>
                  </a:lnTo>
                  <a:lnTo>
                    <a:pt x="224" y="513"/>
                  </a:lnTo>
                  <a:lnTo>
                    <a:pt x="226" y="514"/>
                  </a:lnTo>
                  <a:lnTo>
                    <a:pt x="227" y="516"/>
                  </a:lnTo>
                  <a:lnTo>
                    <a:pt x="228" y="517"/>
                  </a:lnTo>
                  <a:lnTo>
                    <a:pt x="229" y="518"/>
                  </a:lnTo>
                  <a:lnTo>
                    <a:pt x="230" y="518"/>
                  </a:lnTo>
                  <a:lnTo>
                    <a:pt x="230" y="518"/>
                  </a:lnTo>
                  <a:lnTo>
                    <a:pt x="232" y="518"/>
                  </a:lnTo>
                  <a:lnTo>
                    <a:pt x="233" y="519"/>
                  </a:lnTo>
                  <a:lnTo>
                    <a:pt x="235" y="521"/>
                  </a:lnTo>
                  <a:lnTo>
                    <a:pt x="235" y="521"/>
                  </a:lnTo>
                  <a:lnTo>
                    <a:pt x="235" y="523"/>
                  </a:lnTo>
                  <a:lnTo>
                    <a:pt x="235" y="525"/>
                  </a:lnTo>
                  <a:lnTo>
                    <a:pt x="234" y="524"/>
                  </a:lnTo>
                  <a:lnTo>
                    <a:pt x="233" y="524"/>
                  </a:lnTo>
                  <a:lnTo>
                    <a:pt x="234" y="525"/>
                  </a:lnTo>
                  <a:lnTo>
                    <a:pt x="237" y="527"/>
                  </a:lnTo>
                  <a:lnTo>
                    <a:pt x="238" y="528"/>
                  </a:lnTo>
                  <a:lnTo>
                    <a:pt x="240" y="529"/>
                  </a:lnTo>
                  <a:lnTo>
                    <a:pt x="240" y="530"/>
                  </a:lnTo>
                  <a:lnTo>
                    <a:pt x="241" y="530"/>
                  </a:lnTo>
                  <a:lnTo>
                    <a:pt x="241" y="530"/>
                  </a:lnTo>
                  <a:lnTo>
                    <a:pt x="241" y="531"/>
                  </a:lnTo>
                  <a:lnTo>
                    <a:pt x="240" y="531"/>
                  </a:lnTo>
                  <a:lnTo>
                    <a:pt x="240" y="532"/>
                  </a:lnTo>
                  <a:lnTo>
                    <a:pt x="240" y="533"/>
                  </a:lnTo>
                  <a:lnTo>
                    <a:pt x="240" y="534"/>
                  </a:lnTo>
                  <a:lnTo>
                    <a:pt x="241" y="535"/>
                  </a:lnTo>
                  <a:lnTo>
                    <a:pt x="241" y="536"/>
                  </a:lnTo>
                  <a:lnTo>
                    <a:pt x="242" y="537"/>
                  </a:lnTo>
                  <a:lnTo>
                    <a:pt x="243" y="537"/>
                  </a:lnTo>
                  <a:lnTo>
                    <a:pt x="243" y="538"/>
                  </a:lnTo>
                  <a:lnTo>
                    <a:pt x="243" y="538"/>
                  </a:lnTo>
                  <a:lnTo>
                    <a:pt x="244" y="538"/>
                  </a:lnTo>
                  <a:lnTo>
                    <a:pt x="244" y="539"/>
                  </a:lnTo>
                  <a:lnTo>
                    <a:pt x="244" y="540"/>
                  </a:lnTo>
                  <a:lnTo>
                    <a:pt x="244" y="541"/>
                  </a:lnTo>
                  <a:lnTo>
                    <a:pt x="244" y="541"/>
                  </a:lnTo>
                  <a:lnTo>
                    <a:pt x="244" y="542"/>
                  </a:lnTo>
                  <a:lnTo>
                    <a:pt x="244" y="543"/>
                  </a:lnTo>
                  <a:lnTo>
                    <a:pt x="245" y="544"/>
                  </a:lnTo>
                  <a:lnTo>
                    <a:pt x="246" y="544"/>
                  </a:lnTo>
                  <a:lnTo>
                    <a:pt x="247" y="545"/>
                  </a:lnTo>
                  <a:lnTo>
                    <a:pt x="247" y="545"/>
                  </a:lnTo>
                  <a:lnTo>
                    <a:pt x="248" y="546"/>
                  </a:lnTo>
                  <a:lnTo>
                    <a:pt x="249" y="547"/>
                  </a:lnTo>
                  <a:lnTo>
                    <a:pt x="248" y="547"/>
                  </a:lnTo>
                  <a:lnTo>
                    <a:pt x="248" y="548"/>
                  </a:lnTo>
                  <a:lnTo>
                    <a:pt x="248" y="549"/>
                  </a:lnTo>
                  <a:lnTo>
                    <a:pt x="247" y="549"/>
                  </a:lnTo>
                  <a:lnTo>
                    <a:pt x="247" y="550"/>
                  </a:lnTo>
                  <a:lnTo>
                    <a:pt x="247" y="551"/>
                  </a:lnTo>
                  <a:lnTo>
                    <a:pt x="247" y="552"/>
                  </a:lnTo>
                  <a:lnTo>
                    <a:pt x="248" y="553"/>
                  </a:lnTo>
                  <a:lnTo>
                    <a:pt x="248" y="555"/>
                  </a:lnTo>
                  <a:lnTo>
                    <a:pt x="250" y="555"/>
                  </a:lnTo>
                  <a:lnTo>
                    <a:pt x="251" y="555"/>
                  </a:lnTo>
                  <a:lnTo>
                    <a:pt x="252" y="555"/>
                  </a:lnTo>
                  <a:lnTo>
                    <a:pt x="252" y="556"/>
                  </a:lnTo>
                  <a:lnTo>
                    <a:pt x="251" y="556"/>
                  </a:lnTo>
                  <a:lnTo>
                    <a:pt x="251" y="557"/>
                  </a:lnTo>
                  <a:lnTo>
                    <a:pt x="250" y="560"/>
                  </a:lnTo>
                  <a:lnTo>
                    <a:pt x="250" y="561"/>
                  </a:lnTo>
                  <a:lnTo>
                    <a:pt x="250" y="562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3" y="564"/>
                  </a:lnTo>
                  <a:lnTo>
                    <a:pt x="253" y="565"/>
                  </a:lnTo>
                  <a:lnTo>
                    <a:pt x="254" y="565"/>
                  </a:lnTo>
                  <a:lnTo>
                    <a:pt x="255" y="565"/>
                  </a:lnTo>
                  <a:lnTo>
                    <a:pt x="255" y="565"/>
                  </a:lnTo>
                  <a:lnTo>
                    <a:pt x="255" y="566"/>
                  </a:lnTo>
                  <a:lnTo>
                    <a:pt x="256" y="566"/>
                  </a:lnTo>
                  <a:lnTo>
                    <a:pt x="256" y="567"/>
                  </a:lnTo>
                  <a:lnTo>
                    <a:pt x="258" y="569"/>
                  </a:lnTo>
                  <a:lnTo>
                    <a:pt x="258" y="570"/>
                  </a:lnTo>
                  <a:lnTo>
                    <a:pt x="259" y="570"/>
                  </a:lnTo>
                  <a:lnTo>
                    <a:pt x="259" y="571"/>
                  </a:lnTo>
                  <a:lnTo>
                    <a:pt x="259" y="572"/>
                  </a:lnTo>
                  <a:lnTo>
                    <a:pt x="259" y="573"/>
                  </a:lnTo>
                  <a:lnTo>
                    <a:pt x="260" y="575"/>
                  </a:lnTo>
                  <a:lnTo>
                    <a:pt x="260" y="576"/>
                  </a:lnTo>
                  <a:lnTo>
                    <a:pt x="260" y="577"/>
                  </a:lnTo>
                  <a:lnTo>
                    <a:pt x="261" y="577"/>
                  </a:lnTo>
                  <a:lnTo>
                    <a:pt x="260" y="578"/>
                  </a:lnTo>
                  <a:lnTo>
                    <a:pt x="261" y="578"/>
                  </a:lnTo>
                  <a:lnTo>
                    <a:pt x="262" y="578"/>
                  </a:lnTo>
                  <a:lnTo>
                    <a:pt x="262" y="579"/>
                  </a:lnTo>
                  <a:lnTo>
                    <a:pt x="262" y="580"/>
                  </a:lnTo>
                  <a:lnTo>
                    <a:pt x="263" y="580"/>
                  </a:lnTo>
                  <a:lnTo>
                    <a:pt x="263" y="581"/>
                  </a:lnTo>
                  <a:lnTo>
                    <a:pt x="263" y="581"/>
                  </a:lnTo>
                  <a:lnTo>
                    <a:pt x="264" y="581"/>
                  </a:lnTo>
                  <a:lnTo>
                    <a:pt x="264" y="582"/>
                  </a:lnTo>
                  <a:lnTo>
                    <a:pt x="264" y="582"/>
                  </a:lnTo>
                  <a:lnTo>
                    <a:pt x="264" y="583"/>
                  </a:lnTo>
                  <a:lnTo>
                    <a:pt x="264" y="584"/>
                  </a:lnTo>
                  <a:lnTo>
                    <a:pt x="265" y="584"/>
                  </a:lnTo>
                  <a:lnTo>
                    <a:pt x="265" y="585"/>
                  </a:lnTo>
                  <a:lnTo>
                    <a:pt x="266" y="587"/>
                  </a:lnTo>
                  <a:lnTo>
                    <a:pt x="266" y="588"/>
                  </a:lnTo>
                  <a:lnTo>
                    <a:pt x="267" y="588"/>
                  </a:lnTo>
                  <a:lnTo>
                    <a:pt x="267" y="589"/>
                  </a:lnTo>
                  <a:lnTo>
                    <a:pt x="267" y="589"/>
                  </a:lnTo>
                  <a:lnTo>
                    <a:pt x="267" y="590"/>
                  </a:lnTo>
                  <a:lnTo>
                    <a:pt x="269" y="592"/>
                  </a:lnTo>
                  <a:lnTo>
                    <a:pt x="270" y="593"/>
                  </a:lnTo>
                  <a:lnTo>
                    <a:pt x="271" y="594"/>
                  </a:lnTo>
                  <a:lnTo>
                    <a:pt x="272" y="594"/>
                  </a:lnTo>
                  <a:lnTo>
                    <a:pt x="272" y="596"/>
                  </a:lnTo>
                  <a:lnTo>
                    <a:pt x="272" y="595"/>
                  </a:lnTo>
                  <a:lnTo>
                    <a:pt x="274" y="597"/>
                  </a:lnTo>
                  <a:lnTo>
                    <a:pt x="275" y="596"/>
                  </a:lnTo>
                  <a:lnTo>
                    <a:pt x="278" y="598"/>
                  </a:lnTo>
                  <a:lnTo>
                    <a:pt x="279" y="600"/>
                  </a:lnTo>
                  <a:lnTo>
                    <a:pt x="280" y="600"/>
                  </a:lnTo>
                  <a:lnTo>
                    <a:pt x="281" y="600"/>
                  </a:lnTo>
                  <a:lnTo>
                    <a:pt x="282" y="602"/>
                  </a:lnTo>
                  <a:lnTo>
                    <a:pt x="282" y="603"/>
                  </a:lnTo>
                  <a:lnTo>
                    <a:pt x="283" y="603"/>
                  </a:lnTo>
                  <a:lnTo>
                    <a:pt x="284" y="603"/>
                  </a:lnTo>
                  <a:lnTo>
                    <a:pt x="284" y="604"/>
                  </a:lnTo>
                  <a:lnTo>
                    <a:pt x="285" y="605"/>
                  </a:lnTo>
                  <a:lnTo>
                    <a:pt x="286" y="606"/>
                  </a:lnTo>
                  <a:lnTo>
                    <a:pt x="286" y="606"/>
                  </a:lnTo>
                  <a:lnTo>
                    <a:pt x="289" y="609"/>
                  </a:lnTo>
                  <a:lnTo>
                    <a:pt x="289" y="610"/>
                  </a:lnTo>
                  <a:lnTo>
                    <a:pt x="290" y="610"/>
                  </a:lnTo>
                  <a:lnTo>
                    <a:pt x="291" y="610"/>
                  </a:lnTo>
                  <a:lnTo>
                    <a:pt x="291" y="611"/>
                  </a:lnTo>
                  <a:lnTo>
                    <a:pt x="291" y="612"/>
                  </a:lnTo>
                  <a:lnTo>
                    <a:pt x="292" y="613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92" y="616"/>
                  </a:lnTo>
                  <a:lnTo>
                    <a:pt x="292" y="622"/>
                  </a:lnTo>
                  <a:lnTo>
                    <a:pt x="293" y="624"/>
                  </a:lnTo>
                  <a:lnTo>
                    <a:pt x="293" y="624"/>
                  </a:lnTo>
                  <a:lnTo>
                    <a:pt x="293" y="627"/>
                  </a:lnTo>
                  <a:lnTo>
                    <a:pt x="294" y="627"/>
                  </a:lnTo>
                  <a:lnTo>
                    <a:pt x="294" y="627"/>
                  </a:lnTo>
                  <a:lnTo>
                    <a:pt x="294" y="624"/>
                  </a:lnTo>
                  <a:lnTo>
                    <a:pt x="294" y="624"/>
                  </a:lnTo>
                  <a:lnTo>
                    <a:pt x="294" y="623"/>
                  </a:lnTo>
                  <a:lnTo>
                    <a:pt x="293" y="622"/>
                  </a:lnTo>
                  <a:lnTo>
                    <a:pt x="295" y="622"/>
                  </a:lnTo>
                  <a:lnTo>
                    <a:pt x="296" y="623"/>
                  </a:lnTo>
                  <a:lnTo>
                    <a:pt x="296" y="624"/>
                  </a:lnTo>
                  <a:lnTo>
                    <a:pt x="296" y="625"/>
                  </a:lnTo>
                  <a:lnTo>
                    <a:pt x="297" y="626"/>
                  </a:lnTo>
                  <a:lnTo>
                    <a:pt x="297" y="627"/>
                  </a:lnTo>
                  <a:lnTo>
                    <a:pt x="298" y="627"/>
                  </a:lnTo>
                  <a:lnTo>
                    <a:pt x="298" y="627"/>
                  </a:lnTo>
                  <a:lnTo>
                    <a:pt x="299" y="627"/>
                  </a:lnTo>
                  <a:lnTo>
                    <a:pt x="299" y="627"/>
                  </a:lnTo>
                  <a:lnTo>
                    <a:pt x="300" y="627"/>
                  </a:lnTo>
                  <a:lnTo>
                    <a:pt x="300" y="628"/>
                  </a:lnTo>
                  <a:lnTo>
                    <a:pt x="301" y="628"/>
                  </a:lnTo>
                  <a:lnTo>
                    <a:pt x="301" y="631"/>
                  </a:lnTo>
                  <a:lnTo>
                    <a:pt x="300" y="632"/>
                  </a:lnTo>
                  <a:lnTo>
                    <a:pt x="302" y="635"/>
                  </a:lnTo>
                  <a:lnTo>
                    <a:pt x="302" y="634"/>
                  </a:lnTo>
                  <a:lnTo>
                    <a:pt x="303" y="634"/>
                  </a:lnTo>
                  <a:lnTo>
                    <a:pt x="304" y="635"/>
                  </a:lnTo>
                  <a:lnTo>
                    <a:pt x="305" y="635"/>
                  </a:lnTo>
                  <a:lnTo>
                    <a:pt x="306" y="637"/>
                  </a:lnTo>
                  <a:lnTo>
                    <a:pt x="306" y="638"/>
                  </a:lnTo>
                  <a:lnTo>
                    <a:pt x="307" y="639"/>
                  </a:lnTo>
                  <a:lnTo>
                    <a:pt x="306" y="640"/>
                  </a:lnTo>
                  <a:lnTo>
                    <a:pt x="307" y="641"/>
                  </a:lnTo>
                  <a:lnTo>
                    <a:pt x="307" y="641"/>
                  </a:lnTo>
                  <a:lnTo>
                    <a:pt x="308" y="641"/>
                  </a:lnTo>
                  <a:lnTo>
                    <a:pt x="308" y="642"/>
                  </a:lnTo>
                  <a:lnTo>
                    <a:pt x="307" y="644"/>
                  </a:lnTo>
                  <a:lnTo>
                    <a:pt x="307" y="646"/>
                  </a:lnTo>
                  <a:lnTo>
                    <a:pt x="308" y="647"/>
                  </a:lnTo>
                  <a:lnTo>
                    <a:pt x="308" y="648"/>
                  </a:lnTo>
                  <a:lnTo>
                    <a:pt x="309" y="649"/>
                  </a:lnTo>
                  <a:lnTo>
                    <a:pt x="309" y="649"/>
                  </a:lnTo>
                  <a:lnTo>
                    <a:pt x="309" y="650"/>
                  </a:lnTo>
                  <a:lnTo>
                    <a:pt x="309" y="651"/>
                  </a:lnTo>
                  <a:lnTo>
                    <a:pt x="309" y="653"/>
                  </a:lnTo>
                  <a:lnTo>
                    <a:pt x="311" y="652"/>
                  </a:lnTo>
                  <a:lnTo>
                    <a:pt x="313" y="651"/>
                  </a:lnTo>
                  <a:lnTo>
                    <a:pt x="314" y="650"/>
                  </a:lnTo>
                  <a:lnTo>
                    <a:pt x="314" y="649"/>
                  </a:lnTo>
                  <a:lnTo>
                    <a:pt x="314" y="649"/>
                  </a:lnTo>
                  <a:lnTo>
                    <a:pt x="315" y="649"/>
                  </a:lnTo>
                  <a:lnTo>
                    <a:pt x="316" y="649"/>
                  </a:lnTo>
                  <a:lnTo>
                    <a:pt x="318" y="648"/>
                  </a:lnTo>
                  <a:lnTo>
                    <a:pt x="319" y="647"/>
                  </a:lnTo>
                  <a:lnTo>
                    <a:pt x="320" y="646"/>
                  </a:lnTo>
                  <a:lnTo>
                    <a:pt x="321" y="643"/>
                  </a:lnTo>
                  <a:lnTo>
                    <a:pt x="321" y="642"/>
                  </a:lnTo>
                  <a:lnTo>
                    <a:pt x="321" y="641"/>
                  </a:lnTo>
                  <a:lnTo>
                    <a:pt x="322" y="641"/>
                  </a:lnTo>
                  <a:lnTo>
                    <a:pt x="323" y="641"/>
                  </a:lnTo>
                  <a:lnTo>
                    <a:pt x="324" y="641"/>
                  </a:lnTo>
                  <a:lnTo>
                    <a:pt x="325" y="641"/>
                  </a:lnTo>
                  <a:lnTo>
                    <a:pt x="324" y="640"/>
                  </a:lnTo>
                  <a:lnTo>
                    <a:pt x="324" y="639"/>
                  </a:lnTo>
                  <a:lnTo>
                    <a:pt x="324" y="638"/>
                  </a:lnTo>
                  <a:lnTo>
                    <a:pt x="325" y="638"/>
                  </a:lnTo>
                  <a:lnTo>
                    <a:pt x="326" y="637"/>
                  </a:lnTo>
                  <a:lnTo>
                    <a:pt x="326" y="636"/>
                  </a:lnTo>
                  <a:lnTo>
                    <a:pt x="325" y="636"/>
                  </a:lnTo>
                  <a:lnTo>
                    <a:pt x="325" y="635"/>
                  </a:lnTo>
                  <a:lnTo>
                    <a:pt x="323" y="635"/>
                  </a:lnTo>
                  <a:lnTo>
                    <a:pt x="323" y="634"/>
                  </a:lnTo>
                  <a:lnTo>
                    <a:pt x="323" y="633"/>
                  </a:lnTo>
                  <a:lnTo>
                    <a:pt x="322" y="632"/>
                  </a:lnTo>
                  <a:lnTo>
                    <a:pt x="322" y="631"/>
                  </a:lnTo>
                  <a:lnTo>
                    <a:pt x="323" y="630"/>
                  </a:lnTo>
                  <a:lnTo>
                    <a:pt x="323" y="628"/>
                  </a:lnTo>
                  <a:lnTo>
                    <a:pt x="323" y="627"/>
                  </a:lnTo>
                  <a:lnTo>
                    <a:pt x="323" y="627"/>
                  </a:lnTo>
                  <a:lnTo>
                    <a:pt x="323" y="626"/>
                  </a:lnTo>
                  <a:lnTo>
                    <a:pt x="323" y="625"/>
                  </a:lnTo>
                  <a:lnTo>
                    <a:pt x="323" y="624"/>
                  </a:lnTo>
                  <a:lnTo>
                    <a:pt x="323" y="623"/>
                  </a:lnTo>
                  <a:lnTo>
                    <a:pt x="323" y="622"/>
                  </a:lnTo>
                  <a:lnTo>
                    <a:pt x="323" y="621"/>
                  </a:lnTo>
                  <a:lnTo>
                    <a:pt x="323" y="620"/>
                  </a:lnTo>
                  <a:lnTo>
                    <a:pt x="324" y="620"/>
                  </a:lnTo>
                  <a:lnTo>
                    <a:pt x="325" y="619"/>
                  </a:lnTo>
                  <a:lnTo>
                    <a:pt x="326" y="619"/>
                  </a:lnTo>
                  <a:lnTo>
                    <a:pt x="327" y="618"/>
                  </a:lnTo>
                  <a:lnTo>
                    <a:pt x="328" y="617"/>
                  </a:lnTo>
                  <a:lnTo>
                    <a:pt x="327" y="616"/>
                  </a:lnTo>
                  <a:lnTo>
                    <a:pt x="326" y="616"/>
                  </a:lnTo>
                  <a:lnTo>
                    <a:pt x="324" y="615"/>
                  </a:lnTo>
                  <a:lnTo>
                    <a:pt x="326" y="613"/>
                  </a:lnTo>
                  <a:lnTo>
                    <a:pt x="330" y="610"/>
                  </a:lnTo>
                  <a:lnTo>
                    <a:pt x="332" y="607"/>
                  </a:lnTo>
                  <a:lnTo>
                    <a:pt x="333" y="607"/>
                  </a:lnTo>
                  <a:lnTo>
                    <a:pt x="334" y="607"/>
                  </a:lnTo>
                  <a:lnTo>
                    <a:pt x="336" y="607"/>
                  </a:lnTo>
                  <a:lnTo>
                    <a:pt x="337" y="607"/>
                  </a:lnTo>
                  <a:lnTo>
                    <a:pt x="340" y="609"/>
                  </a:lnTo>
                  <a:lnTo>
                    <a:pt x="341" y="610"/>
                  </a:lnTo>
                  <a:lnTo>
                    <a:pt x="344" y="613"/>
                  </a:lnTo>
                  <a:lnTo>
                    <a:pt x="345" y="615"/>
                  </a:lnTo>
                  <a:lnTo>
                    <a:pt x="346" y="615"/>
                  </a:lnTo>
                  <a:lnTo>
                    <a:pt x="347" y="615"/>
                  </a:lnTo>
                  <a:lnTo>
                    <a:pt x="349" y="615"/>
                  </a:lnTo>
                  <a:lnTo>
                    <a:pt x="350" y="615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6"/>
                  </a:lnTo>
                  <a:lnTo>
                    <a:pt x="352" y="616"/>
                  </a:lnTo>
                  <a:lnTo>
                    <a:pt x="353" y="616"/>
                  </a:lnTo>
                  <a:lnTo>
                    <a:pt x="353" y="615"/>
                  </a:lnTo>
                  <a:lnTo>
                    <a:pt x="354" y="615"/>
                  </a:lnTo>
                  <a:lnTo>
                    <a:pt x="355" y="615"/>
                  </a:lnTo>
                  <a:lnTo>
                    <a:pt x="355" y="614"/>
                  </a:lnTo>
                  <a:lnTo>
                    <a:pt x="356" y="614"/>
                  </a:lnTo>
                  <a:lnTo>
                    <a:pt x="357" y="615"/>
                  </a:lnTo>
                  <a:lnTo>
                    <a:pt x="358" y="615"/>
                  </a:lnTo>
                  <a:lnTo>
                    <a:pt x="359" y="615"/>
                  </a:lnTo>
                  <a:lnTo>
                    <a:pt x="360" y="614"/>
                  </a:lnTo>
                  <a:lnTo>
                    <a:pt x="360" y="613"/>
                  </a:lnTo>
                  <a:lnTo>
                    <a:pt x="361" y="612"/>
                  </a:lnTo>
                  <a:lnTo>
                    <a:pt x="362" y="612"/>
                  </a:lnTo>
                  <a:lnTo>
                    <a:pt x="364" y="613"/>
                  </a:lnTo>
                  <a:lnTo>
                    <a:pt x="367" y="612"/>
                  </a:lnTo>
                  <a:lnTo>
                    <a:pt x="371" y="612"/>
                  </a:lnTo>
                  <a:lnTo>
                    <a:pt x="373" y="612"/>
                  </a:lnTo>
                  <a:lnTo>
                    <a:pt x="375" y="612"/>
                  </a:lnTo>
                  <a:lnTo>
                    <a:pt x="376" y="612"/>
                  </a:lnTo>
                  <a:lnTo>
                    <a:pt x="379" y="611"/>
                  </a:lnTo>
                  <a:lnTo>
                    <a:pt x="380" y="611"/>
                  </a:lnTo>
                  <a:lnTo>
                    <a:pt x="388" y="611"/>
                  </a:lnTo>
                  <a:lnTo>
                    <a:pt x="392" y="611"/>
                  </a:lnTo>
                  <a:lnTo>
                    <a:pt x="393" y="611"/>
                  </a:lnTo>
                  <a:lnTo>
                    <a:pt x="399" y="611"/>
                  </a:lnTo>
                  <a:lnTo>
                    <a:pt x="401" y="612"/>
                  </a:lnTo>
                  <a:lnTo>
                    <a:pt x="408" y="615"/>
                  </a:lnTo>
                  <a:lnTo>
                    <a:pt x="409" y="616"/>
                  </a:lnTo>
                  <a:lnTo>
                    <a:pt x="417" y="617"/>
                  </a:lnTo>
                  <a:lnTo>
                    <a:pt x="426" y="618"/>
                  </a:lnTo>
                  <a:lnTo>
                    <a:pt x="434" y="619"/>
                  </a:lnTo>
                  <a:lnTo>
                    <a:pt x="442" y="620"/>
                  </a:lnTo>
                  <a:lnTo>
                    <a:pt x="449" y="619"/>
                  </a:lnTo>
                  <a:lnTo>
                    <a:pt x="458" y="617"/>
                  </a:lnTo>
                  <a:lnTo>
                    <a:pt x="459" y="618"/>
                  </a:lnTo>
                  <a:lnTo>
                    <a:pt x="461" y="622"/>
                  </a:lnTo>
                  <a:lnTo>
                    <a:pt x="464" y="626"/>
                  </a:lnTo>
                  <a:lnTo>
                    <a:pt x="468" y="630"/>
                  </a:lnTo>
                  <a:lnTo>
                    <a:pt x="468" y="630"/>
                  </a:lnTo>
                  <a:lnTo>
                    <a:pt x="473" y="631"/>
                  </a:lnTo>
                  <a:lnTo>
                    <a:pt x="475" y="630"/>
                  </a:lnTo>
                  <a:lnTo>
                    <a:pt x="476" y="630"/>
                  </a:lnTo>
                  <a:lnTo>
                    <a:pt x="480" y="627"/>
                  </a:lnTo>
                  <a:lnTo>
                    <a:pt x="485" y="625"/>
                  </a:lnTo>
                  <a:lnTo>
                    <a:pt x="485" y="624"/>
                  </a:lnTo>
                  <a:lnTo>
                    <a:pt x="488" y="616"/>
                  </a:lnTo>
                  <a:lnTo>
                    <a:pt x="490" y="611"/>
                  </a:lnTo>
                  <a:lnTo>
                    <a:pt x="491" y="610"/>
                  </a:lnTo>
                  <a:lnTo>
                    <a:pt x="494" y="606"/>
                  </a:lnTo>
                  <a:lnTo>
                    <a:pt x="500" y="598"/>
                  </a:lnTo>
                  <a:lnTo>
                    <a:pt x="505" y="590"/>
                  </a:lnTo>
                  <a:lnTo>
                    <a:pt x="509" y="586"/>
                  </a:lnTo>
                  <a:lnTo>
                    <a:pt x="512" y="583"/>
                  </a:lnTo>
                  <a:lnTo>
                    <a:pt x="513" y="582"/>
                  </a:lnTo>
                  <a:lnTo>
                    <a:pt x="518" y="580"/>
                  </a:lnTo>
                  <a:lnTo>
                    <a:pt x="524" y="577"/>
                  </a:lnTo>
                  <a:lnTo>
                    <a:pt x="531" y="572"/>
                  </a:lnTo>
                  <a:lnTo>
                    <a:pt x="538" y="569"/>
                  </a:lnTo>
                  <a:lnTo>
                    <a:pt x="544" y="566"/>
                  </a:lnTo>
                  <a:lnTo>
                    <a:pt x="544" y="565"/>
                  </a:lnTo>
                  <a:lnTo>
                    <a:pt x="548" y="564"/>
                  </a:lnTo>
                  <a:lnTo>
                    <a:pt x="553" y="564"/>
                  </a:lnTo>
                  <a:lnTo>
                    <a:pt x="560" y="563"/>
                  </a:lnTo>
                  <a:lnTo>
                    <a:pt x="566" y="563"/>
                  </a:lnTo>
                  <a:lnTo>
                    <a:pt x="571" y="562"/>
                  </a:lnTo>
                  <a:lnTo>
                    <a:pt x="578" y="561"/>
                  </a:lnTo>
                  <a:lnTo>
                    <a:pt x="584" y="560"/>
                  </a:lnTo>
                  <a:lnTo>
                    <a:pt x="589" y="559"/>
                  </a:lnTo>
                  <a:lnTo>
                    <a:pt x="595" y="558"/>
                  </a:lnTo>
                  <a:lnTo>
                    <a:pt x="602" y="557"/>
                  </a:lnTo>
                  <a:lnTo>
                    <a:pt x="608" y="556"/>
                  </a:lnTo>
                  <a:lnTo>
                    <a:pt x="613" y="555"/>
                  </a:lnTo>
                  <a:lnTo>
                    <a:pt x="620" y="555"/>
                  </a:lnTo>
                  <a:lnTo>
                    <a:pt x="626" y="554"/>
                  </a:lnTo>
                  <a:lnTo>
                    <a:pt x="631" y="553"/>
                  </a:lnTo>
                  <a:lnTo>
                    <a:pt x="638" y="552"/>
                  </a:lnTo>
                  <a:lnTo>
                    <a:pt x="644" y="551"/>
                  </a:lnTo>
                  <a:lnTo>
                    <a:pt x="650" y="550"/>
                  </a:lnTo>
                  <a:lnTo>
                    <a:pt x="655" y="549"/>
                  </a:lnTo>
                  <a:lnTo>
                    <a:pt x="660" y="547"/>
                  </a:lnTo>
                  <a:lnTo>
                    <a:pt x="666" y="546"/>
                  </a:lnTo>
                  <a:lnTo>
                    <a:pt x="673" y="543"/>
                  </a:lnTo>
                  <a:lnTo>
                    <a:pt x="679" y="541"/>
                  </a:lnTo>
                  <a:lnTo>
                    <a:pt x="686" y="539"/>
                  </a:lnTo>
                  <a:lnTo>
                    <a:pt x="692" y="537"/>
                  </a:lnTo>
                  <a:lnTo>
                    <a:pt x="698" y="534"/>
                  </a:lnTo>
                  <a:lnTo>
                    <a:pt x="705" y="532"/>
                  </a:lnTo>
                  <a:lnTo>
                    <a:pt x="712" y="530"/>
                  </a:lnTo>
                  <a:lnTo>
                    <a:pt x="717" y="527"/>
                  </a:lnTo>
                  <a:lnTo>
                    <a:pt x="724" y="525"/>
                  </a:lnTo>
                  <a:lnTo>
                    <a:pt x="731" y="522"/>
                  </a:lnTo>
                  <a:lnTo>
                    <a:pt x="738" y="520"/>
                  </a:lnTo>
                  <a:lnTo>
                    <a:pt x="743" y="519"/>
                  </a:lnTo>
                  <a:lnTo>
                    <a:pt x="750" y="516"/>
                  </a:lnTo>
                  <a:lnTo>
                    <a:pt x="757" y="513"/>
                  </a:lnTo>
                  <a:lnTo>
                    <a:pt x="763" y="512"/>
                  </a:lnTo>
                  <a:lnTo>
                    <a:pt x="769" y="509"/>
                  </a:lnTo>
                  <a:lnTo>
                    <a:pt x="770" y="505"/>
                  </a:lnTo>
                  <a:lnTo>
                    <a:pt x="770" y="504"/>
                  </a:lnTo>
                  <a:lnTo>
                    <a:pt x="771" y="502"/>
                  </a:lnTo>
                  <a:lnTo>
                    <a:pt x="772" y="498"/>
                  </a:lnTo>
                  <a:lnTo>
                    <a:pt x="774" y="495"/>
                  </a:lnTo>
                  <a:lnTo>
                    <a:pt x="775" y="489"/>
                  </a:lnTo>
                  <a:lnTo>
                    <a:pt x="777" y="483"/>
                  </a:lnTo>
                  <a:lnTo>
                    <a:pt x="779" y="477"/>
                  </a:lnTo>
                  <a:lnTo>
                    <a:pt x="781" y="470"/>
                  </a:lnTo>
                  <a:lnTo>
                    <a:pt x="782" y="465"/>
                  </a:lnTo>
                  <a:lnTo>
                    <a:pt x="782" y="463"/>
                  </a:lnTo>
                  <a:lnTo>
                    <a:pt x="784" y="457"/>
                  </a:lnTo>
                  <a:lnTo>
                    <a:pt x="787" y="452"/>
                  </a:lnTo>
                  <a:lnTo>
                    <a:pt x="789" y="445"/>
                  </a:lnTo>
                  <a:lnTo>
                    <a:pt x="790" y="441"/>
                  </a:lnTo>
                  <a:lnTo>
                    <a:pt x="791" y="437"/>
                  </a:lnTo>
                  <a:lnTo>
                    <a:pt x="791" y="435"/>
                  </a:lnTo>
                  <a:lnTo>
                    <a:pt x="792" y="434"/>
                  </a:lnTo>
                  <a:lnTo>
                    <a:pt x="793" y="429"/>
                  </a:lnTo>
                  <a:lnTo>
                    <a:pt x="793" y="428"/>
                  </a:lnTo>
                  <a:lnTo>
                    <a:pt x="793" y="427"/>
                  </a:lnTo>
                  <a:lnTo>
                    <a:pt x="791" y="424"/>
                  </a:lnTo>
                  <a:lnTo>
                    <a:pt x="788" y="419"/>
                  </a:lnTo>
                  <a:lnTo>
                    <a:pt x="785" y="413"/>
                  </a:lnTo>
                  <a:lnTo>
                    <a:pt x="782" y="410"/>
                  </a:lnTo>
                  <a:lnTo>
                    <a:pt x="779" y="404"/>
                  </a:lnTo>
                  <a:lnTo>
                    <a:pt x="777" y="400"/>
                  </a:lnTo>
                  <a:lnTo>
                    <a:pt x="774" y="403"/>
                  </a:lnTo>
                  <a:lnTo>
                    <a:pt x="774" y="403"/>
                  </a:lnTo>
                  <a:lnTo>
                    <a:pt x="768" y="402"/>
                  </a:lnTo>
                  <a:lnTo>
                    <a:pt x="763" y="402"/>
                  </a:lnTo>
                  <a:lnTo>
                    <a:pt x="758" y="401"/>
                  </a:lnTo>
                  <a:lnTo>
                    <a:pt x="753" y="401"/>
                  </a:lnTo>
                  <a:lnTo>
                    <a:pt x="748" y="400"/>
                  </a:lnTo>
                  <a:lnTo>
                    <a:pt x="742" y="399"/>
                  </a:lnTo>
                  <a:lnTo>
                    <a:pt x="738" y="398"/>
                  </a:lnTo>
                  <a:lnTo>
                    <a:pt x="731" y="397"/>
                  </a:lnTo>
                  <a:lnTo>
                    <a:pt x="726" y="397"/>
                  </a:lnTo>
                  <a:lnTo>
                    <a:pt x="721" y="396"/>
                  </a:lnTo>
                  <a:lnTo>
                    <a:pt x="716" y="395"/>
                  </a:lnTo>
                  <a:lnTo>
                    <a:pt x="711" y="394"/>
                  </a:lnTo>
                  <a:lnTo>
                    <a:pt x="706" y="393"/>
                  </a:lnTo>
                  <a:lnTo>
                    <a:pt x="700" y="393"/>
                  </a:lnTo>
                  <a:lnTo>
                    <a:pt x="695" y="393"/>
                  </a:lnTo>
                  <a:lnTo>
                    <a:pt x="690" y="392"/>
                  </a:lnTo>
                  <a:lnTo>
                    <a:pt x="685" y="391"/>
                  </a:lnTo>
                  <a:lnTo>
                    <a:pt x="679" y="390"/>
                  </a:lnTo>
                  <a:lnTo>
                    <a:pt x="677" y="390"/>
                  </a:lnTo>
                  <a:lnTo>
                    <a:pt x="677" y="390"/>
                  </a:lnTo>
                  <a:lnTo>
                    <a:pt x="674" y="387"/>
                  </a:lnTo>
                  <a:lnTo>
                    <a:pt x="673" y="385"/>
                  </a:lnTo>
                  <a:lnTo>
                    <a:pt x="672" y="382"/>
                  </a:lnTo>
                  <a:lnTo>
                    <a:pt x="669" y="379"/>
                  </a:lnTo>
                  <a:lnTo>
                    <a:pt x="667" y="376"/>
                  </a:lnTo>
                  <a:lnTo>
                    <a:pt x="665" y="374"/>
                  </a:lnTo>
                  <a:lnTo>
                    <a:pt x="663" y="371"/>
                  </a:lnTo>
                  <a:lnTo>
                    <a:pt x="661" y="368"/>
                  </a:lnTo>
                  <a:lnTo>
                    <a:pt x="659" y="367"/>
                  </a:lnTo>
                  <a:lnTo>
                    <a:pt x="657" y="364"/>
                  </a:lnTo>
                  <a:lnTo>
                    <a:pt x="655" y="361"/>
                  </a:lnTo>
                  <a:lnTo>
                    <a:pt x="653" y="359"/>
                  </a:lnTo>
                  <a:lnTo>
                    <a:pt x="652" y="356"/>
                  </a:lnTo>
                  <a:lnTo>
                    <a:pt x="650" y="353"/>
                  </a:lnTo>
                  <a:lnTo>
                    <a:pt x="647" y="351"/>
                  </a:lnTo>
                  <a:lnTo>
                    <a:pt x="646" y="349"/>
                  </a:lnTo>
                  <a:lnTo>
                    <a:pt x="644" y="347"/>
                  </a:lnTo>
                  <a:lnTo>
                    <a:pt x="641" y="343"/>
                  </a:lnTo>
                  <a:lnTo>
                    <a:pt x="640" y="342"/>
                  </a:lnTo>
                  <a:lnTo>
                    <a:pt x="640" y="342"/>
                  </a:lnTo>
                  <a:lnTo>
                    <a:pt x="640" y="339"/>
                  </a:lnTo>
                  <a:lnTo>
                    <a:pt x="640" y="338"/>
                  </a:lnTo>
                  <a:lnTo>
                    <a:pt x="640" y="336"/>
                  </a:lnTo>
                  <a:lnTo>
                    <a:pt x="638" y="335"/>
                  </a:lnTo>
                  <a:lnTo>
                    <a:pt x="638" y="334"/>
                  </a:lnTo>
                  <a:lnTo>
                    <a:pt x="637" y="333"/>
                  </a:lnTo>
                  <a:lnTo>
                    <a:pt x="634" y="333"/>
                  </a:lnTo>
                  <a:lnTo>
                    <a:pt x="633" y="333"/>
                  </a:lnTo>
                  <a:lnTo>
                    <a:pt x="632" y="333"/>
                  </a:lnTo>
                  <a:lnTo>
                    <a:pt x="631" y="334"/>
                  </a:lnTo>
                  <a:lnTo>
                    <a:pt x="630" y="333"/>
                  </a:lnTo>
                  <a:lnTo>
                    <a:pt x="629" y="333"/>
                  </a:lnTo>
                  <a:lnTo>
                    <a:pt x="629" y="333"/>
                  </a:lnTo>
                  <a:lnTo>
                    <a:pt x="630" y="333"/>
                  </a:lnTo>
                  <a:lnTo>
                    <a:pt x="630" y="332"/>
                  </a:lnTo>
                  <a:lnTo>
                    <a:pt x="630" y="331"/>
                  </a:lnTo>
                  <a:lnTo>
                    <a:pt x="630" y="330"/>
                  </a:lnTo>
                  <a:lnTo>
                    <a:pt x="630" y="330"/>
                  </a:lnTo>
                  <a:lnTo>
                    <a:pt x="630" y="329"/>
                  </a:lnTo>
                  <a:lnTo>
                    <a:pt x="630" y="328"/>
                  </a:lnTo>
                  <a:lnTo>
                    <a:pt x="631" y="328"/>
                  </a:lnTo>
                  <a:lnTo>
                    <a:pt x="633" y="326"/>
                  </a:lnTo>
                  <a:lnTo>
                    <a:pt x="634" y="325"/>
                  </a:lnTo>
                  <a:lnTo>
                    <a:pt x="634" y="325"/>
                  </a:lnTo>
                  <a:lnTo>
                    <a:pt x="635" y="325"/>
                  </a:lnTo>
                  <a:lnTo>
                    <a:pt x="636" y="324"/>
                  </a:lnTo>
                  <a:lnTo>
                    <a:pt x="637" y="324"/>
                  </a:lnTo>
                  <a:lnTo>
                    <a:pt x="638" y="323"/>
                  </a:lnTo>
                  <a:lnTo>
                    <a:pt x="637" y="323"/>
                  </a:lnTo>
                  <a:lnTo>
                    <a:pt x="636" y="322"/>
                  </a:lnTo>
                  <a:lnTo>
                    <a:pt x="636" y="321"/>
                  </a:lnTo>
                  <a:lnTo>
                    <a:pt x="635" y="321"/>
                  </a:lnTo>
                  <a:lnTo>
                    <a:pt x="634" y="321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3" y="323"/>
                  </a:lnTo>
                  <a:lnTo>
                    <a:pt x="632" y="323"/>
                  </a:lnTo>
                  <a:lnTo>
                    <a:pt x="631" y="325"/>
                  </a:lnTo>
                  <a:lnTo>
                    <a:pt x="630" y="325"/>
                  </a:lnTo>
                  <a:lnTo>
                    <a:pt x="630" y="325"/>
                  </a:lnTo>
                  <a:lnTo>
                    <a:pt x="630" y="324"/>
                  </a:lnTo>
                  <a:lnTo>
                    <a:pt x="630" y="323"/>
                  </a:lnTo>
                  <a:lnTo>
                    <a:pt x="630" y="322"/>
                  </a:lnTo>
                  <a:lnTo>
                    <a:pt x="630" y="322"/>
                  </a:lnTo>
                  <a:lnTo>
                    <a:pt x="629" y="321"/>
                  </a:lnTo>
                  <a:lnTo>
                    <a:pt x="628" y="321"/>
                  </a:lnTo>
                  <a:lnTo>
                    <a:pt x="625" y="323"/>
                  </a:lnTo>
                  <a:lnTo>
                    <a:pt x="622" y="324"/>
                  </a:lnTo>
                  <a:lnTo>
                    <a:pt x="621" y="324"/>
                  </a:lnTo>
                  <a:lnTo>
                    <a:pt x="618" y="324"/>
                  </a:lnTo>
                  <a:lnTo>
                    <a:pt x="616" y="323"/>
                  </a:lnTo>
                  <a:lnTo>
                    <a:pt x="614" y="320"/>
                  </a:lnTo>
                  <a:lnTo>
                    <a:pt x="612" y="316"/>
                  </a:lnTo>
                  <a:lnTo>
                    <a:pt x="611" y="316"/>
                  </a:lnTo>
                  <a:lnTo>
                    <a:pt x="610" y="316"/>
                  </a:lnTo>
                  <a:lnTo>
                    <a:pt x="609" y="316"/>
                  </a:lnTo>
                  <a:lnTo>
                    <a:pt x="609" y="315"/>
                  </a:lnTo>
                  <a:lnTo>
                    <a:pt x="609" y="314"/>
                  </a:lnTo>
                  <a:lnTo>
                    <a:pt x="609" y="311"/>
                  </a:lnTo>
                  <a:lnTo>
                    <a:pt x="609" y="310"/>
                  </a:lnTo>
                  <a:lnTo>
                    <a:pt x="608" y="309"/>
                  </a:lnTo>
                  <a:lnTo>
                    <a:pt x="607" y="308"/>
                  </a:lnTo>
                  <a:lnTo>
                    <a:pt x="606" y="306"/>
                  </a:lnTo>
                  <a:lnTo>
                    <a:pt x="606" y="305"/>
                  </a:lnTo>
                  <a:lnTo>
                    <a:pt x="605" y="304"/>
                  </a:lnTo>
                  <a:lnTo>
                    <a:pt x="604" y="304"/>
                  </a:lnTo>
                  <a:lnTo>
                    <a:pt x="604" y="303"/>
                  </a:lnTo>
                  <a:lnTo>
                    <a:pt x="603" y="304"/>
                  </a:lnTo>
                  <a:lnTo>
                    <a:pt x="603" y="303"/>
                  </a:lnTo>
                  <a:lnTo>
                    <a:pt x="603" y="302"/>
                  </a:lnTo>
                  <a:lnTo>
                    <a:pt x="602" y="300"/>
                  </a:lnTo>
                  <a:lnTo>
                    <a:pt x="602" y="299"/>
                  </a:lnTo>
                  <a:lnTo>
                    <a:pt x="602" y="298"/>
                  </a:lnTo>
                  <a:lnTo>
                    <a:pt x="602" y="297"/>
                  </a:lnTo>
                  <a:lnTo>
                    <a:pt x="601" y="296"/>
                  </a:lnTo>
                  <a:lnTo>
                    <a:pt x="601" y="295"/>
                  </a:lnTo>
                  <a:lnTo>
                    <a:pt x="601" y="294"/>
                  </a:lnTo>
                  <a:lnTo>
                    <a:pt x="601" y="293"/>
                  </a:lnTo>
                  <a:lnTo>
                    <a:pt x="601" y="292"/>
                  </a:lnTo>
                  <a:lnTo>
                    <a:pt x="601" y="291"/>
                  </a:lnTo>
                  <a:lnTo>
                    <a:pt x="600" y="290"/>
                  </a:lnTo>
                  <a:lnTo>
                    <a:pt x="599" y="289"/>
                  </a:lnTo>
                  <a:lnTo>
                    <a:pt x="600" y="289"/>
                  </a:lnTo>
                  <a:lnTo>
                    <a:pt x="599" y="287"/>
                  </a:lnTo>
                  <a:lnTo>
                    <a:pt x="599" y="286"/>
                  </a:lnTo>
                  <a:lnTo>
                    <a:pt x="597" y="286"/>
                  </a:lnTo>
                  <a:lnTo>
                    <a:pt x="596" y="285"/>
                  </a:lnTo>
                  <a:lnTo>
                    <a:pt x="596" y="284"/>
                  </a:lnTo>
                  <a:lnTo>
                    <a:pt x="595" y="284"/>
                  </a:lnTo>
                  <a:lnTo>
                    <a:pt x="595" y="283"/>
                  </a:lnTo>
                  <a:lnTo>
                    <a:pt x="595" y="284"/>
                  </a:lnTo>
                  <a:lnTo>
                    <a:pt x="595" y="285"/>
                  </a:lnTo>
                  <a:lnTo>
                    <a:pt x="595" y="286"/>
                  </a:lnTo>
                  <a:lnTo>
                    <a:pt x="595" y="285"/>
                  </a:lnTo>
                  <a:lnTo>
                    <a:pt x="590" y="280"/>
                  </a:lnTo>
                  <a:lnTo>
                    <a:pt x="588" y="277"/>
                  </a:lnTo>
                  <a:lnTo>
                    <a:pt x="587" y="277"/>
                  </a:lnTo>
                  <a:lnTo>
                    <a:pt x="587" y="276"/>
                  </a:lnTo>
                  <a:lnTo>
                    <a:pt x="587" y="275"/>
                  </a:lnTo>
                  <a:lnTo>
                    <a:pt x="587" y="274"/>
                  </a:lnTo>
                  <a:lnTo>
                    <a:pt x="587" y="275"/>
                  </a:lnTo>
                  <a:lnTo>
                    <a:pt x="588" y="276"/>
                  </a:lnTo>
                  <a:lnTo>
                    <a:pt x="589" y="276"/>
                  </a:lnTo>
                  <a:lnTo>
                    <a:pt x="589" y="277"/>
                  </a:lnTo>
                  <a:lnTo>
                    <a:pt x="590" y="277"/>
                  </a:lnTo>
                  <a:lnTo>
                    <a:pt x="589" y="275"/>
                  </a:lnTo>
                  <a:lnTo>
                    <a:pt x="587" y="273"/>
                  </a:lnTo>
                  <a:lnTo>
                    <a:pt x="587" y="271"/>
                  </a:lnTo>
                  <a:lnTo>
                    <a:pt x="586" y="269"/>
                  </a:lnTo>
                  <a:lnTo>
                    <a:pt x="586" y="266"/>
                  </a:lnTo>
                  <a:lnTo>
                    <a:pt x="587" y="266"/>
                  </a:lnTo>
                  <a:lnTo>
                    <a:pt x="587" y="265"/>
                  </a:lnTo>
                  <a:lnTo>
                    <a:pt x="586" y="265"/>
                  </a:lnTo>
                  <a:lnTo>
                    <a:pt x="586" y="264"/>
                  </a:lnTo>
                  <a:lnTo>
                    <a:pt x="585" y="264"/>
                  </a:lnTo>
                  <a:lnTo>
                    <a:pt x="584" y="264"/>
                  </a:lnTo>
                  <a:lnTo>
                    <a:pt x="584" y="263"/>
                  </a:lnTo>
                  <a:lnTo>
                    <a:pt x="583" y="262"/>
                  </a:lnTo>
                  <a:lnTo>
                    <a:pt x="582" y="263"/>
                  </a:lnTo>
                  <a:lnTo>
                    <a:pt x="581" y="263"/>
                  </a:lnTo>
                  <a:lnTo>
                    <a:pt x="581" y="262"/>
                  </a:lnTo>
                  <a:lnTo>
                    <a:pt x="581" y="261"/>
                  </a:lnTo>
                  <a:lnTo>
                    <a:pt x="581" y="261"/>
                  </a:lnTo>
                  <a:lnTo>
                    <a:pt x="582" y="261"/>
                  </a:lnTo>
                  <a:lnTo>
                    <a:pt x="582" y="260"/>
                  </a:lnTo>
                  <a:lnTo>
                    <a:pt x="581" y="259"/>
                  </a:lnTo>
                  <a:lnTo>
                    <a:pt x="580" y="258"/>
                  </a:lnTo>
                  <a:lnTo>
                    <a:pt x="581" y="257"/>
                  </a:lnTo>
                  <a:lnTo>
                    <a:pt x="582" y="256"/>
                  </a:lnTo>
                  <a:lnTo>
                    <a:pt x="583" y="256"/>
                  </a:lnTo>
                  <a:lnTo>
                    <a:pt x="584" y="256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5" y="258"/>
                  </a:lnTo>
                  <a:lnTo>
                    <a:pt x="585" y="259"/>
                  </a:lnTo>
                  <a:lnTo>
                    <a:pt x="586" y="259"/>
                  </a:lnTo>
                  <a:lnTo>
                    <a:pt x="587" y="260"/>
                  </a:lnTo>
                  <a:lnTo>
                    <a:pt x="587" y="261"/>
                  </a:lnTo>
                  <a:lnTo>
                    <a:pt x="587" y="261"/>
                  </a:lnTo>
                  <a:lnTo>
                    <a:pt x="587" y="262"/>
                  </a:lnTo>
                  <a:lnTo>
                    <a:pt x="587" y="261"/>
                  </a:lnTo>
                  <a:lnTo>
                    <a:pt x="587" y="259"/>
                  </a:lnTo>
                  <a:lnTo>
                    <a:pt x="587" y="257"/>
                  </a:lnTo>
                  <a:lnTo>
                    <a:pt x="587" y="257"/>
                  </a:lnTo>
                  <a:lnTo>
                    <a:pt x="587" y="256"/>
                  </a:lnTo>
                  <a:lnTo>
                    <a:pt x="587" y="257"/>
                  </a:lnTo>
                  <a:lnTo>
                    <a:pt x="587" y="257"/>
                  </a:lnTo>
                  <a:lnTo>
                    <a:pt x="588" y="257"/>
                  </a:lnTo>
                  <a:lnTo>
                    <a:pt x="589" y="256"/>
                  </a:lnTo>
                  <a:lnTo>
                    <a:pt x="589" y="255"/>
                  </a:lnTo>
                  <a:lnTo>
                    <a:pt x="589" y="249"/>
                  </a:lnTo>
                  <a:lnTo>
                    <a:pt x="588" y="248"/>
                  </a:lnTo>
                  <a:lnTo>
                    <a:pt x="588" y="247"/>
                  </a:lnTo>
                  <a:lnTo>
                    <a:pt x="587" y="245"/>
                  </a:lnTo>
                  <a:lnTo>
                    <a:pt x="585" y="244"/>
                  </a:lnTo>
                  <a:lnTo>
                    <a:pt x="584" y="244"/>
                  </a:lnTo>
                  <a:lnTo>
                    <a:pt x="583" y="243"/>
                  </a:lnTo>
                  <a:lnTo>
                    <a:pt x="583" y="242"/>
                  </a:lnTo>
                  <a:lnTo>
                    <a:pt x="581" y="240"/>
                  </a:lnTo>
                  <a:lnTo>
                    <a:pt x="582" y="237"/>
                  </a:lnTo>
                  <a:lnTo>
                    <a:pt x="581" y="236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1" y="233"/>
                  </a:lnTo>
                  <a:lnTo>
                    <a:pt x="581" y="232"/>
                  </a:lnTo>
                  <a:lnTo>
                    <a:pt x="582" y="232"/>
                  </a:lnTo>
                  <a:lnTo>
                    <a:pt x="582" y="234"/>
                  </a:lnTo>
                  <a:lnTo>
                    <a:pt x="583" y="234"/>
                  </a:lnTo>
                  <a:lnTo>
                    <a:pt x="585" y="235"/>
                  </a:lnTo>
                  <a:lnTo>
                    <a:pt x="586" y="235"/>
                  </a:lnTo>
                  <a:lnTo>
                    <a:pt x="587" y="237"/>
                  </a:lnTo>
                  <a:lnTo>
                    <a:pt x="587" y="236"/>
                  </a:lnTo>
                  <a:lnTo>
                    <a:pt x="587" y="235"/>
                  </a:lnTo>
                  <a:lnTo>
                    <a:pt x="584" y="233"/>
                  </a:lnTo>
                  <a:lnTo>
                    <a:pt x="584" y="231"/>
                  </a:lnTo>
                  <a:lnTo>
                    <a:pt x="581" y="229"/>
                  </a:lnTo>
                  <a:lnTo>
                    <a:pt x="580" y="228"/>
                  </a:lnTo>
                  <a:lnTo>
                    <a:pt x="579" y="227"/>
                  </a:lnTo>
                  <a:lnTo>
                    <a:pt x="578" y="227"/>
                  </a:lnTo>
                  <a:lnTo>
                    <a:pt x="578" y="227"/>
                  </a:lnTo>
                  <a:lnTo>
                    <a:pt x="577" y="227"/>
                  </a:lnTo>
                  <a:lnTo>
                    <a:pt x="575" y="226"/>
                  </a:lnTo>
                  <a:lnTo>
                    <a:pt x="572" y="225"/>
                  </a:lnTo>
                  <a:lnTo>
                    <a:pt x="572" y="224"/>
                  </a:lnTo>
                  <a:lnTo>
                    <a:pt x="571" y="224"/>
                  </a:lnTo>
                  <a:lnTo>
                    <a:pt x="571" y="223"/>
                  </a:lnTo>
                  <a:lnTo>
                    <a:pt x="570" y="223"/>
                  </a:lnTo>
                  <a:lnTo>
                    <a:pt x="570" y="223"/>
                  </a:lnTo>
                  <a:lnTo>
                    <a:pt x="569" y="222"/>
                  </a:lnTo>
                  <a:lnTo>
                    <a:pt x="566" y="218"/>
                  </a:lnTo>
                  <a:lnTo>
                    <a:pt x="566" y="218"/>
                  </a:lnTo>
                  <a:lnTo>
                    <a:pt x="566" y="217"/>
                  </a:lnTo>
                  <a:lnTo>
                    <a:pt x="565" y="217"/>
                  </a:lnTo>
                  <a:lnTo>
                    <a:pt x="565" y="215"/>
                  </a:lnTo>
                  <a:lnTo>
                    <a:pt x="565" y="214"/>
                  </a:lnTo>
                  <a:lnTo>
                    <a:pt x="564" y="214"/>
                  </a:lnTo>
                  <a:lnTo>
                    <a:pt x="564" y="214"/>
                  </a:lnTo>
                  <a:lnTo>
                    <a:pt x="563" y="214"/>
                  </a:lnTo>
                  <a:lnTo>
                    <a:pt x="562" y="214"/>
                  </a:lnTo>
                  <a:lnTo>
                    <a:pt x="562" y="215"/>
                  </a:lnTo>
                  <a:lnTo>
                    <a:pt x="561" y="215"/>
                  </a:lnTo>
                  <a:lnTo>
                    <a:pt x="561" y="215"/>
                  </a:lnTo>
                  <a:lnTo>
                    <a:pt x="560" y="215"/>
                  </a:lnTo>
                  <a:lnTo>
                    <a:pt x="560" y="216"/>
                  </a:lnTo>
                  <a:lnTo>
                    <a:pt x="559" y="216"/>
                  </a:lnTo>
                  <a:lnTo>
                    <a:pt x="559" y="215"/>
                  </a:lnTo>
                  <a:lnTo>
                    <a:pt x="558" y="215"/>
                  </a:lnTo>
                  <a:lnTo>
                    <a:pt x="559" y="214"/>
                  </a:lnTo>
                  <a:lnTo>
                    <a:pt x="559" y="214"/>
                  </a:lnTo>
                  <a:lnTo>
                    <a:pt x="560" y="213"/>
                  </a:lnTo>
                  <a:lnTo>
                    <a:pt x="559" y="213"/>
                  </a:lnTo>
                  <a:lnTo>
                    <a:pt x="558" y="213"/>
                  </a:lnTo>
                  <a:lnTo>
                    <a:pt x="557" y="213"/>
                  </a:lnTo>
                  <a:lnTo>
                    <a:pt x="558" y="214"/>
                  </a:lnTo>
                  <a:lnTo>
                    <a:pt x="557" y="214"/>
                  </a:lnTo>
                  <a:lnTo>
                    <a:pt x="556" y="214"/>
                  </a:lnTo>
                  <a:lnTo>
                    <a:pt x="556" y="213"/>
                  </a:lnTo>
                  <a:lnTo>
                    <a:pt x="555" y="212"/>
                  </a:lnTo>
                  <a:lnTo>
                    <a:pt x="555" y="210"/>
                  </a:lnTo>
                  <a:lnTo>
                    <a:pt x="555" y="209"/>
                  </a:lnTo>
                  <a:lnTo>
                    <a:pt x="555" y="208"/>
                  </a:lnTo>
                  <a:lnTo>
                    <a:pt x="555" y="207"/>
                  </a:lnTo>
                  <a:lnTo>
                    <a:pt x="555" y="206"/>
                  </a:lnTo>
                  <a:lnTo>
                    <a:pt x="554" y="206"/>
                  </a:lnTo>
                  <a:lnTo>
                    <a:pt x="553" y="206"/>
                  </a:lnTo>
                  <a:lnTo>
                    <a:pt x="553" y="207"/>
                  </a:lnTo>
                  <a:lnTo>
                    <a:pt x="552" y="207"/>
                  </a:lnTo>
                  <a:lnTo>
                    <a:pt x="552" y="206"/>
                  </a:lnTo>
                  <a:lnTo>
                    <a:pt x="552" y="205"/>
                  </a:lnTo>
                  <a:lnTo>
                    <a:pt x="553" y="205"/>
                  </a:lnTo>
                  <a:lnTo>
                    <a:pt x="553" y="205"/>
                  </a:lnTo>
                  <a:lnTo>
                    <a:pt x="553" y="205"/>
                  </a:lnTo>
                  <a:lnTo>
                    <a:pt x="553" y="204"/>
                  </a:lnTo>
                  <a:lnTo>
                    <a:pt x="553" y="203"/>
                  </a:lnTo>
                  <a:lnTo>
                    <a:pt x="553" y="204"/>
                  </a:lnTo>
                  <a:lnTo>
                    <a:pt x="552" y="205"/>
                  </a:lnTo>
                  <a:lnTo>
                    <a:pt x="551" y="205"/>
                  </a:lnTo>
                  <a:lnTo>
                    <a:pt x="551" y="204"/>
                  </a:lnTo>
                  <a:lnTo>
                    <a:pt x="550" y="204"/>
                  </a:lnTo>
                  <a:lnTo>
                    <a:pt x="550" y="203"/>
                  </a:lnTo>
                  <a:lnTo>
                    <a:pt x="549" y="203"/>
                  </a:lnTo>
                  <a:lnTo>
                    <a:pt x="548" y="203"/>
                  </a:lnTo>
                  <a:lnTo>
                    <a:pt x="549" y="202"/>
                  </a:lnTo>
                  <a:lnTo>
                    <a:pt x="550" y="202"/>
                  </a:lnTo>
                  <a:lnTo>
                    <a:pt x="550" y="203"/>
                  </a:lnTo>
                  <a:lnTo>
                    <a:pt x="551" y="203"/>
                  </a:lnTo>
                  <a:lnTo>
                    <a:pt x="552" y="202"/>
                  </a:lnTo>
                  <a:lnTo>
                    <a:pt x="553" y="202"/>
                  </a:lnTo>
                  <a:lnTo>
                    <a:pt x="554" y="201"/>
                  </a:lnTo>
                  <a:lnTo>
                    <a:pt x="554" y="202"/>
                  </a:lnTo>
                  <a:lnTo>
                    <a:pt x="555" y="202"/>
                  </a:lnTo>
                  <a:lnTo>
                    <a:pt x="555" y="201"/>
                  </a:lnTo>
                  <a:lnTo>
                    <a:pt x="555" y="200"/>
                  </a:lnTo>
                  <a:lnTo>
                    <a:pt x="554" y="200"/>
                  </a:lnTo>
                  <a:lnTo>
                    <a:pt x="553" y="198"/>
                  </a:lnTo>
                  <a:lnTo>
                    <a:pt x="553" y="197"/>
                  </a:lnTo>
                  <a:lnTo>
                    <a:pt x="552" y="197"/>
                  </a:lnTo>
                  <a:lnTo>
                    <a:pt x="551" y="197"/>
                  </a:lnTo>
                  <a:lnTo>
                    <a:pt x="550" y="197"/>
                  </a:lnTo>
                  <a:lnTo>
                    <a:pt x="549" y="197"/>
                  </a:lnTo>
                  <a:lnTo>
                    <a:pt x="549" y="198"/>
                  </a:lnTo>
                  <a:lnTo>
                    <a:pt x="547" y="197"/>
                  </a:lnTo>
                  <a:lnTo>
                    <a:pt x="546" y="197"/>
                  </a:lnTo>
                  <a:lnTo>
                    <a:pt x="546" y="198"/>
                  </a:lnTo>
                  <a:lnTo>
                    <a:pt x="545" y="198"/>
                  </a:lnTo>
                  <a:lnTo>
                    <a:pt x="544" y="198"/>
                  </a:lnTo>
                  <a:lnTo>
                    <a:pt x="545" y="197"/>
                  </a:lnTo>
                  <a:lnTo>
                    <a:pt x="545" y="197"/>
                  </a:lnTo>
                  <a:lnTo>
                    <a:pt x="544" y="197"/>
                  </a:lnTo>
                  <a:lnTo>
                    <a:pt x="544" y="196"/>
                  </a:lnTo>
                  <a:lnTo>
                    <a:pt x="543" y="196"/>
                  </a:lnTo>
                  <a:lnTo>
                    <a:pt x="542" y="196"/>
                  </a:lnTo>
                  <a:lnTo>
                    <a:pt x="541" y="196"/>
                  </a:lnTo>
                  <a:lnTo>
                    <a:pt x="540" y="197"/>
                  </a:lnTo>
                  <a:lnTo>
                    <a:pt x="541" y="197"/>
                  </a:lnTo>
                  <a:lnTo>
                    <a:pt x="541" y="197"/>
                  </a:lnTo>
                  <a:lnTo>
                    <a:pt x="540" y="197"/>
                  </a:lnTo>
                  <a:lnTo>
                    <a:pt x="540" y="197"/>
                  </a:lnTo>
                  <a:lnTo>
                    <a:pt x="540" y="196"/>
                  </a:lnTo>
                  <a:lnTo>
                    <a:pt x="540" y="195"/>
                  </a:lnTo>
                  <a:lnTo>
                    <a:pt x="539" y="196"/>
                  </a:lnTo>
                  <a:lnTo>
                    <a:pt x="538" y="197"/>
                  </a:lnTo>
                  <a:lnTo>
                    <a:pt x="537" y="196"/>
                  </a:lnTo>
                  <a:lnTo>
                    <a:pt x="538" y="196"/>
                  </a:lnTo>
                  <a:lnTo>
                    <a:pt x="539" y="196"/>
                  </a:lnTo>
                  <a:lnTo>
                    <a:pt x="538" y="195"/>
                  </a:lnTo>
                  <a:lnTo>
                    <a:pt x="539" y="195"/>
                  </a:lnTo>
                  <a:lnTo>
                    <a:pt x="539" y="194"/>
                  </a:lnTo>
                  <a:lnTo>
                    <a:pt x="539" y="193"/>
                  </a:lnTo>
                  <a:lnTo>
                    <a:pt x="538" y="194"/>
                  </a:lnTo>
                  <a:lnTo>
                    <a:pt x="538" y="193"/>
                  </a:lnTo>
                  <a:lnTo>
                    <a:pt x="538" y="192"/>
                  </a:lnTo>
                  <a:lnTo>
                    <a:pt x="537" y="191"/>
                  </a:lnTo>
                  <a:lnTo>
                    <a:pt x="537" y="192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6" y="191"/>
                  </a:lnTo>
                  <a:lnTo>
                    <a:pt x="536" y="190"/>
                  </a:lnTo>
                  <a:lnTo>
                    <a:pt x="536" y="187"/>
                  </a:lnTo>
                  <a:lnTo>
                    <a:pt x="536" y="186"/>
                  </a:lnTo>
                  <a:lnTo>
                    <a:pt x="537" y="186"/>
                  </a:lnTo>
                  <a:lnTo>
                    <a:pt x="537" y="187"/>
                  </a:lnTo>
                  <a:lnTo>
                    <a:pt x="537" y="188"/>
                  </a:lnTo>
                  <a:lnTo>
                    <a:pt x="538" y="187"/>
                  </a:lnTo>
                  <a:lnTo>
                    <a:pt x="538" y="188"/>
                  </a:lnTo>
                  <a:lnTo>
                    <a:pt x="538" y="188"/>
                  </a:lnTo>
                  <a:lnTo>
                    <a:pt x="538" y="189"/>
                  </a:lnTo>
                  <a:lnTo>
                    <a:pt x="538" y="190"/>
                  </a:lnTo>
                  <a:lnTo>
                    <a:pt x="539" y="189"/>
                  </a:lnTo>
                  <a:lnTo>
                    <a:pt x="539" y="188"/>
                  </a:lnTo>
                  <a:lnTo>
                    <a:pt x="539" y="188"/>
                  </a:lnTo>
                  <a:lnTo>
                    <a:pt x="539" y="187"/>
                  </a:lnTo>
                  <a:lnTo>
                    <a:pt x="539" y="186"/>
                  </a:lnTo>
                  <a:lnTo>
                    <a:pt x="537" y="184"/>
                  </a:lnTo>
                  <a:lnTo>
                    <a:pt x="536" y="183"/>
                  </a:lnTo>
                  <a:lnTo>
                    <a:pt x="536" y="182"/>
                  </a:lnTo>
                  <a:lnTo>
                    <a:pt x="536" y="181"/>
                  </a:lnTo>
                  <a:lnTo>
                    <a:pt x="535" y="181"/>
                  </a:lnTo>
                  <a:lnTo>
                    <a:pt x="534" y="180"/>
                  </a:lnTo>
                  <a:lnTo>
                    <a:pt x="534" y="180"/>
                  </a:lnTo>
                  <a:lnTo>
                    <a:pt x="535" y="179"/>
                  </a:lnTo>
                  <a:lnTo>
                    <a:pt x="535" y="180"/>
                  </a:lnTo>
                  <a:lnTo>
                    <a:pt x="536" y="180"/>
                  </a:lnTo>
                  <a:lnTo>
                    <a:pt x="536" y="179"/>
                  </a:lnTo>
                  <a:lnTo>
                    <a:pt x="536" y="178"/>
                  </a:lnTo>
                  <a:lnTo>
                    <a:pt x="535" y="178"/>
                  </a:lnTo>
                  <a:lnTo>
                    <a:pt x="534" y="178"/>
                  </a:lnTo>
                  <a:lnTo>
                    <a:pt x="533" y="178"/>
                  </a:lnTo>
                  <a:lnTo>
                    <a:pt x="532" y="178"/>
                  </a:lnTo>
                  <a:lnTo>
                    <a:pt x="531" y="177"/>
                  </a:lnTo>
                  <a:lnTo>
                    <a:pt x="530" y="177"/>
                  </a:lnTo>
                  <a:lnTo>
                    <a:pt x="530" y="176"/>
                  </a:lnTo>
                  <a:lnTo>
                    <a:pt x="530" y="175"/>
                  </a:lnTo>
                  <a:lnTo>
                    <a:pt x="529" y="174"/>
                  </a:lnTo>
                  <a:lnTo>
                    <a:pt x="528" y="174"/>
                  </a:lnTo>
                  <a:lnTo>
                    <a:pt x="528" y="173"/>
                  </a:lnTo>
                  <a:lnTo>
                    <a:pt x="528" y="172"/>
                  </a:lnTo>
                  <a:lnTo>
                    <a:pt x="528" y="171"/>
                  </a:lnTo>
                  <a:lnTo>
                    <a:pt x="529" y="171"/>
                  </a:lnTo>
                  <a:lnTo>
                    <a:pt x="529" y="170"/>
                  </a:lnTo>
                  <a:lnTo>
                    <a:pt x="526" y="166"/>
                  </a:lnTo>
                  <a:lnTo>
                    <a:pt x="526" y="165"/>
                  </a:lnTo>
                  <a:lnTo>
                    <a:pt x="525" y="164"/>
                  </a:lnTo>
                  <a:lnTo>
                    <a:pt x="525" y="163"/>
                  </a:lnTo>
                  <a:lnTo>
                    <a:pt x="526" y="163"/>
                  </a:lnTo>
                  <a:lnTo>
                    <a:pt x="526" y="162"/>
                  </a:lnTo>
                  <a:lnTo>
                    <a:pt x="526" y="161"/>
                  </a:lnTo>
                  <a:lnTo>
                    <a:pt x="525" y="162"/>
                  </a:lnTo>
                  <a:lnTo>
                    <a:pt x="525" y="163"/>
                  </a:lnTo>
                  <a:lnTo>
                    <a:pt x="524" y="163"/>
                  </a:lnTo>
                  <a:lnTo>
                    <a:pt x="523" y="163"/>
                  </a:lnTo>
                  <a:lnTo>
                    <a:pt x="523" y="162"/>
                  </a:lnTo>
                  <a:lnTo>
                    <a:pt x="524" y="162"/>
                  </a:lnTo>
                  <a:lnTo>
                    <a:pt x="525" y="162"/>
                  </a:lnTo>
                  <a:lnTo>
                    <a:pt x="525" y="161"/>
                  </a:lnTo>
                  <a:lnTo>
                    <a:pt x="525" y="160"/>
                  </a:lnTo>
                  <a:lnTo>
                    <a:pt x="524" y="157"/>
                  </a:lnTo>
                  <a:lnTo>
                    <a:pt x="523" y="157"/>
                  </a:lnTo>
                  <a:lnTo>
                    <a:pt x="523" y="156"/>
                  </a:lnTo>
                  <a:lnTo>
                    <a:pt x="523" y="155"/>
                  </a:lnTo>
                  <a:lnTo>
                    <a:pt x="516" y="155"/>
                  </a:lnTo>
                  <a:lnTo>
                    <a:pt x="509" y="155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7" name="Rectangle 541">
              <a:extLst>
                <a:ext uri="{FF2B5EF4-FFF2-40B4-BE49-F238E27FC236}">
                  <a16:creationId xmlns:a16="http://schemas.microsoft.com/office/drawing/2014/main" id="{845B2FCF-6CD9-1991-3081-CD0763562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713" y="3536951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8" name="Freeform 542">
              <a:extLst>
                <a:ext uri="{FF2B5EF4-FFF2-40B4-BE49-F238E27FC236}">
                  <a16:creationId xmlns:a16="http://schemas.microsoft.com/office/drawing/2014/main" id="{E337EE8F-816C-C7DD-8B72-0A2E947FB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6" y="3527426"/>
              <a:ext cx="6350" cy="1588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1 w 4"/>
                <a:gd name="T7" fmla="*/ 0 h 1"/>
                <a:gd name="T8" fmla="*/ 2 w 4"/>
                <a:gd name="T9" fmla="*/ 0 h 1"/>
                <a:gd name="T10" fmla="*/ 2 w 4"/>
                <a:gd name="T11" fmla="*/ 0 h 1"/>
                <a:gd name="T12" fmla="*/ 3 w 4"/>
                <a:gd name="T13" fmla="*/ 0 h 1"/>
                <a:gd name="T14" fmla="*/ 3 w 4"/>
                <a:gd name="T15" fmla="*/ 1 h 1"/>
                <a:gd name="T16" fmla="*/ 4 w 4"/>
                <a:gd name="T17" fmla="*/ 1 h 1"/>
                <a:gd name="T18" fmla="*/ 4 w 4"/>
                <a:gd name="T19" fmla="*/ 0 h 1"/>
                <a:gd name="T20" fmla="*/ 1 w 4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9" name="Freeform 543">
              <a:extLst>
                <a:ext uri="{FF2B5EF4-FFF2-40B4-BE49-F238E27FC236}">
                  <a16:creationId xmlns:a16="http://schemas.microsoft.com/office/drawing/2014/main" id="{B71B20BA-9CFC-805E-5EB0-8E7ACA50E2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3050" y="2719388"/>
              <a:ext cx="966787" cy="930275"/>
            </a:xfrm>
            <a:custGeom>
              <a:avLst/>
              <a:gdLst>
                <a:gd name="T0" fmla="*/ 302 w 609"/>
                <a:gd name="T1" fmla="*/ 563 h 586"/>
                <a:gd name="T2" fmla="*/ 354 w 609"/>
                <a:gd name="T3" fmla="*/ 560 h 586"/>
                <a:gd name="T4" fmla="*/ 382 w 609"/>
                <a:gd name="T5" fmla="*/ 559 h 586"/>
                <a:gd name="T6" fmla="*/ 371 w 609"/>
                <a:gd name="T7" fmla="*/ 521 h 586"/>
                <a:gd name="T8" fmla="*/ 350 w 609"/>
                <a:gd name="T9" fmla="*/ 484 h 586"/>
                <a:gd name="T10" fmla="*/ 345 w 609"/>
                <a:gd name="T11" fmla="*/ 424 h 586"/>
                <a:gd name="T12" fmla="*/ 388 w 609"/>
                <a:gd name="T13" fmla="*/ 414 h 586"/>
                <a:gd name="T14" fmla="*/ 462 w 609"/>
                <a:gd name="T15" fmla="*/ 347 h 586"/>
                <a:gd name="T16" fmla="*/ 498 w 609"/>
                <a:gd name="T17" fmla="*/ 294 h 586"/>
                <a:gd name="T18" fmla="*/ 514 w 609"/>
                <a:gd name="T19" fmla="*/ 278 h 586"/>
                <a:gd name="T20" fmla="*/ 516 w 609"/>
                <a:gd name="T21" fmla="*/ 249 h 586"/>
                <a:gd name="T22" fmla="*/ 534 w 609"/>
                <a:gd name="T23" fmla="*/ 228 h 586"/>
                <a:gd name="T24" fmla="*/ 524 w 609"/>
                <a:gd name="T25" fmla="*/ 211 h 586"/>
                <a:gd name="T26" fmla="*/ 509 w 609"/>
                <a:gd name="T27" fmla="*/ 198 h 586"/>
                <a:gd name="T28" fmla="*/ 500 w 609"/>
                <a:gd name="T29" fmla="*/ 163 h 586"/>
                <a:gd name="T30" fmla="*/ 491 w 609"/>
                <a:gd name="T31" fmla="*/ 137 h 586"/>
                <a:gd name="T32" fmla="*/ 493 w 609"/>
                <a:gd name="T33" fmla="*/ 112 h 586"/>
                <a:gd name="T34" fmla="*/ 569 w 609"/>
                <a:gd name="T35" fmla="*/ 114 h 586"/>
                <a:gd name="T36" fmla="*/ 609 w 609"/>
                <a:gd name="T37" fmla="*/ 93 h 586"/>
                <a:gd name="T38" fmla="*/ 577 w 609"/>
                <a:gd name="T39" fmla="*/ 58 h 586"/>
                <a:gd name="T40" fmla="*/ 565 w 609"/>
                <a:gd name="T41" fmla="*/ 21 h 586"/>
                <a:gd name="T42" fmla="*/ 527 w 609"/>
                <a:gd name="T43" fmla="*/ 6 h 586"/>
                <a:gd name="T44" fmla="*/ 498 w 609"/>
                <a:gd name="T45" fmla="*/ 12 h 586"/>
                <a:gd name="T46" fmla="*/ 443 w 609"/>
                <a:gd name="T47" fmla="*/ 11 h 586"/>
                <a:gd name="T48" fmla="*/ 412 w 609"/>
                <a:gd name="T49" fmla="*/ 29 h 586"/>
                <a:gd name="T50" fmla="*/ 388 w 609"/>
                <a:gd name="T51" fmla="*/ 48 h 586"/>
                <a:gd name="T52" fmla="*/ 405 w 609"/>
                <a:gd name="T53" fmla="*/ 74 h 586"/>
                <a:gd name="T54" fmla="*/ 389 w 609"/>
                <a:gd name="T55" fmla="*/ 108 h 586"/>
                <a:gd name="T56" fmla="*/ 385 w 609"/>
                <a:gd name="T57" fmla="*/ 137 h 586"/>
                <a:gd name="T58" fmla="*/ 339 w 609"/>
                <a:gd name="T59" fmla="*/ 143 h 586"/>
                <a:gd name="T60" fmla="*/ 353 w 609"/>
                <a:gd name="T61" fmla="*/ 168 h 586"/>
                <a:gd name="T62" fmla="*/ 321 w 609"/>
                <a:gd name="T63" fmla="*/ 197 h 586"/>
                <a:gd name="T64" fmla="*/ 311 w 609"/>
                <a:gd name="T65" fmla="*/ 244 h 586"/>
                <a:gd name="T66" fmla="*/ 288 w 609"/>
                <a:gd name="T67" fmla="*/ 244 h 586"/>
                <a:gd name="T68" fmla="*/ 258 w 609"/>
                <a:gd name="T69" fmla="*/ 253 h 586"/>
                <a:gd name="T70" fmla="*/ 237 w 609"/>
                <a:gd name="T71" fmla="*/ 266 h 586"/>
                <a:gd name="T72" fmla="*/ 205 w 609"/>
                <a:gd name="T73" fmla="*/ 298 h 586"/>
                <a:gd name="T74" fmla="*/ 174 w 609"/>
                <a:gd name="T75" fmla="*/ 335 h 586"/>
                <a:gd name="T76" fmla="*/ 80 w 609"/>
                <a:gd name="T77" fmla="*/ 344 h 586"/>
                <a:gd name="T78" fmla="*/ 0 w 609"/>
                <a:gd name="T79" fmla="*/ 326 h 586"/>
                <a:gd name="T80" fmla="*/ 23 w 609"/>
                <a:gd name="T81" fmla="*/ 361 h 586"/>
                <a:gd name="T82" fmla="*/ 62 w 609"/>
                <a:gd name="T83" fmla="*/ 393 h 586"/>
                <a:gd name="T84" fmla="*/ 81 w 609"/>
                <a:gd name="T85" fmla="*/ 439 h 586"/>
                <a:gd name="T86" fmla="*/ 86 w 609"/>
                <a:gd name="T87" fmla="*/ 465 h 586"/>
                <a:gd name="T88" fmla="*/ 52 w 609"/>
                <a:gd name="T89" fmla="*/ 474 h 586"/>
                <a:gd name="T90" fmla="*/ 30 w 609"/>
                <a:gd name="T91" fmla="*/ 501 h 586"/>
                <a:gd name="T92" fmla="*/ 32 w 609"/>
                <a:gd name="T93" fmla="*/ 531 h 586"/>
                <a:gd name="T94" fmla="*/ 55 w 609"/>
                <a:gd name="T95" fmla="*/ 527 h 586"/>
                <a:gd name="T96" fmla="*/ 88 w 609"/>
                <a:gd name="T97" fmla="*/ 521 h 586"/>
                <a:gd name="T98" fmla="*/ 120 w 609"/>
                <a:gd name="T99" fmla="*/ 515 h 586"/>
                <a:gd name="T100" fmla="*/ 134 w 609"/>
                <a:gd name="T101" fmla="*/ 523 h 586"/>
                <a:gd name="T102" fmla="*/ 153 w 609"/>
                <a:gd name="T103" fmla="*/ 518 h 586"/>
                <a:gd name="T104" fmla="*/ 188 w 609"/>
                <a:gd name="T105" fmla="*/ 515 h 586"/>
                <a:gd name="T106" fmla="*/ 205 w 609"/>
                <a:gd name="T107" fmla="*/ 509 h 586"/>
                <a:gd name="T108" fmla="*/ 212 w 609"/>
                <a:gd name="T109" fmla="*/ 509 h 586"/>
                <a:gd name="T110" fmla="*/ 220 w 609"/>
                <a:gd name="T111" fmla="*/ 536 h 586"/>
                <a:gd name="T112" fmla="*/ 238 w 609"/>
                <a:gd name="T113" fmla="*/ 542 h 586"/>
                <a:gd name="T114" fmla="*/ 242 w 609"/>
                <a:gd name="T115" fmla="*/ 558 h 586"/>
                <a:gd name="T116" fmla="*/ 249 w 609"/>
                <a:gd name="T117" fmla="*/ 573 h 586"/>
                <a:gd name="T118" fmla="*/ 255 w 609"/>
                <a:gd name="T119" fmla="*/ 582 h 586"/>
                <a:gd name="T120" fmla="*/ 271 w 609"/>
                <a:gd name="T121" fmla="*/ 578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9" h="586">
                  <a:moveTo>
                    <a:pt x="276" y="581"/>
                  </a:moveTo>
                  <a:lnTo>
                    <a:pt x="276" y="580"/>
                  </a:lnTo>
                  <a:lnTo>
                    <a:pt x="277" y="578"/>
                  </a:lnTo>
                  <a:lnTo>
                    <a:pt x="277" y="578"/>
                  </a:lnTo>
                  <a:lnTo>
                    <a:pt x="278" y="578"/>
                  </a:lnTo>
                  <a:lnTo>
                    <a:pt x="278" y="577"/>
                  </a:lnTo>
                  <a:lnTo>
                    <a:pt x="278" y="576"/>
                  </a:lnTo>
                  <a:lnTo>
                    <a:pt x="279" y="576"/>
                  </a:lnTo>
                  <a:lnTo>
                    <a:pt x="280" y="577"/>
                  </a:lnTo>
                  <a:lnTo>
                    <a:pt x="281" y="577"/>
                  </a:lnTo>
                  <a:lnTo>
                    <a:pt x="282" y="577"/>
                  </a:lnTo>
                  <a:lnTo>
                    <a:pt x="282" y="576"/>
                  </a:lnTo>
                  <a:lnTo>
                    <a:pt x="282" y="575"/>
                  </a:lnTo>
                  <a:lnTo>
                    <a:pt x="283" y="575"/>
                  </a:lnTo>
                  <a:lnTo>
                    <a:pt x="283" y="576"/>
                  </a:lnTo>
                  <a:lnTo>
                    <a:pt x="284" y="575"/>
                  </a:lnTo>
                  <a:lnTo>
                    <a:pt x="286" y="575"/>
                  </a:lnTo>
                  <a:lnTo>
                    <a:pt x="289" y="575"/>
                  </a:lnTo>
                  <a:lnTo>
                    <a:pt x="294" y="575"/>
                  </a:lnTo>
                  <a:lnTo>
                    <a:pt x="296" y="575"/>
                  </a:lnTo>
                  <a:lnTo>
                    <a:pt x="296" y="569"/>
                  </a:lnTo>
                  <a:lnTo>
                    <a:pt x="296" y="565"/>
                  </a:lnTo>
                  <a:lnTo>
                    <a:pt x="296" y="561"/>
                  </a:lnTo>
                  <a:lnTo>
                    <a:pt x="297" y="560"/>
                  </a:lnTo>
                  <a:lnTo>
                    <a:pt x="299" y="560"/>
                  </a:lnTo>
                  <a:lnTo>
                    <a:pt x="300" y="560"/>
                  </a:lnTo>
                  <a:lnTo>
                    <a:pt x="300" y="563"/>
                  </a:lnTo>
                  <a:lnTo>
                    <a:pt x="301" y="564"/>
                  </a:lnTo>
                  <a:lnTo>
                    <a:pt x="302" y="563"/>
                  </a:lnTo>
                  <a:lnTo>
                    <a:pt x="303" y="561"/>
                  </a:lnTo>
                  <a:lnTo>
                    <a:pt x="303" y="560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4" y="561"/>
                  </a:lnTo>
                  <a:lnTo>
                    <a:pt x="305" y="562"/>
                  </a:lnTo>
                  <a:lnTo>
                    <a:pt x="306" y="563"/>
                  </a:lnTo>
                  <a:lnTo>
                    <a:pt x="307" y="562"/>
                  </a:lnTo>
                  <a:lnTo>
                    <a:pt x="308" y="561"/>
                  </a:lnTo>
                  <a:lnTo>
                    <a:pt x="309" y="561"/>
                  </a:lnTo>
                  <a:lnTo>
                    <a:pt x="310" y="562"/>
                  </a:lnTo>
                  <a:lnTo>
                    <a:pt x="312" y="563"/>
                  </a:lnTo>
                  <a:lnTo>
                    <a:pt x="314" y="563"/>
                  </a:lnTo>
                  <a:lnTo>
                    <a:pt x="317" y="561"/>
                  </a:lnTo>
                  <a:lnTo>
                    <a:pt x="328" y="562"/>
                  </a:lnTo>
                  <a:lnTo>
                    <a:pt x="328" y="562"/>
                  </a:lnTo>
                  <a:lnTo>
                    <a:pt x="332" y="566"/>
                  </a:lnTo>
                  <a:lnTo>
                    <a:pt x="333" y="567"/>
                  </a:lnTo>
                  <a:lnTo>
                    <a:pt x="336" y="567"/>
                  </a:lnTo>
                  <a:lnTo>
                    <a:pt x="344" y="567"/>
                  </a:lnTo>
                  <a:lnTo>
                    <a:pt x="345" y="567"/>
                  </a:lnTo>
                  <a:lnTo>
                    <a:pt x="346" y="565"/>
                  </a:lnTo>
                  <a:lnTo>
                    <a:pt x="347" y="564"/>
                  </a:lnTo>
                  <a:lnTo>
                    <a:pt x="348" y="561"/>
                  </a:lnTo>
                  <a:lnTo>
                    <a:pt x="349" y="560"/>
                  </a:lnTo>
                  <a:lnTo>
                    <a:pt x="350" y="560"/>
                  </a:lnTo>
                  <a:lnTo>
                    <a:pt x="352" y="560"/>
                  </a:lnTo>
                  <a:lnTo>
                    <a:pt x="353" y="560"/>
                  </a:lnTo>
                  <a:lnTo>
                    <a:pt x="354" y="560"/>
                  </a:lnTo>
                  <a:lnTo>
                    <a:pt x="354" y="559"/>
                  </a:lnTo>
                  <a:lnTo>
                    <a:pt x="355" y="559"/>
                  </a:lnTo>
                  <a:lnTo>
                    <a:pt x="357" y="558"/>
                  </a:lnTo>
                  <a:lnTo>
                    <a:pt x="358" y="558"/>
                  </a:lnTo>
                  <a:lnTo>
                    <a:pt x="360" y="557"/>
                  </a:lnTo>
                  <a:lnTo>
                    <a:pt x="364" y="556"/>
                  </a:lnTo>
                  <a:lnTo>
                    <a:pt x="366" y="556"/>
                  </a:lnTo>
                  <a:lnTo>
                    <a:pt x="366" y="557"/>
                  </a:lnTo>
                  <a:lnTo>
                    <a:pt x="365" y="558"/>
                  </a:lnTo>
                  <a:lnTo>
                    <a:pt x="365" y="559"/>
                  </a:lnTo>
                  <a:lnTo>
                    <a:pt x="365" y="560"/>
                  </a:lnTo>
                  <a:lnTo>
                    <a:pt x="366" y="561"/>
                  </a:lnTo>
                  <a:lnTo>
                    <a:pt x="366" y="562"/>
                  </a:lnTo>
                  <a:lnTo>
                    <a:pt x="367" y="563"/>
                  </a:lnTo>
                  <a:lnTo>
                    <a:pt x="368" y="563"/>
                  </a:lnTo>
                  <a:lnTo>
                    <a:pt x="372" y="564"/>
                  </a:lnTo>
                  <a:lnTo>
                    <a:pt x="373" y="564"/>
                  </a:lnTo>
                  <a:lnTo>
                    <a:pt x="375" y="563"/>
                  </a:lnTo>
                  <a:lnTo>
                    <a:pt x="376" y="563"/>
                  </a:lnTo>
                  <a:lnTo>
                    <a:pt x="376" y="562"/>
                  </a:lnTo>
                  <a:lnTo>
                    <a:pt x="377" y="562"/>
                  </a:lnTo>
                  <a:lnTo>
                    <a:pt x="376" y="561"/>
                  </a:lnTo>
                  <a:lnTo>
                    <a:pt x="376" y="560"/>
                  </a:lnTo>
                  <a:lnTo>
                    <a:pt x="377" y="560"/>
                  </a:lnTo>
                  <a:lnTo>
                    <a:pt x="379" y="559"/>
                  </a:lnTo>
                  <a:lnTo>
                    <a:pt x="379" y="558"/>
                  </a:lnTo>
                  <a:lnTo>
                    <a:pt x="380" y="558"/>
                  </a:lnTo>
                  <a:lnTo>
                    <a:pt x="381" y="559"/>
                  </a:lnTo>
                  <a:lnTo>
                    <a:pt x="382" y="559"/>
                  </a:lnTo>
                  <a:lnTo>
                    <a:pt x="382" y="558"/>
                  </a:lnTo>
                  <a:lnTo>
                    <a:pt x="383" y="557"/>
                  </a:lnTo>
                  <a:lnTo>
                    <a:pt x="385" y="557"/>
                  </a:lnTo>
                  <a:lnTo>
                    <a:pt x="385" y="556"/>
                  </a:lnTo>
                  <a:lnTo>
                    <a:pt x="385" y="555"/>
                  </a:lnTo>
                  <a:lnTo>
                    <a:pt x="384" y="555"/>
                  </a:lnTo>
                  <a:lnTo>
                    <a:pt x="382" y="554"/>
                  </a:lnTo>
                  <a:lnTo>
                    <a:pt x="381" y="554"/>
                  </a:lnTo>
                  <a:lnTo>
                    <a:pt x="381" y="553"/>
                  </a:lnTo>
                  <a:lnTo>
                    <a:pt x="381" y="552"/>
                  </a:lnTo>
                  <a:lnTo>
                    <a:pt x="381" y="552"/>
                  </a:lnTo>
                  <a:lnTo>
                    <a:pt x="381" y="552"/>
                  </a:lnTo>
                  <a:lnTo>
                    <a:pt x="380" y="551"/>
                  </a:lnTo>
                  <a:lnTo>
                    <a:pt x="380" y="550"/>
                  </a:lnTo>
                  <a:lnTo>
                    <a:pt x="380" y="548"/>
                  </a:lnTo>
                  <a:lnTo>
                    <a:pt x="381" y="547"/>
                  </a:lnTo>
                  <a:lnTo>
                    <a:pt x="384" y="546"/>
                  </a:lnTo>
                  <a:lnTo>
                    <a:pt x="385" y="545"/>
                  </a:lnTo>
                  <a:lnTo>
                    <a:pt x="384" y="545"/>
                  </a:lnTo>
                  <a:lnTo>
                    <a:pt x="383" y="543"/>
                  </a:lnTo>
                  <a:lnTo>
                    <a:pt x="382" y="540"/>
                  </a:lnTo>
                  <a:lnTo>
                    <a:pt x="379" y="536"/>
                  </a:lnTo>
                  <a:lnTo>
                    <a:pt x="379" y="534"/>
                  </a:lnTo>
                  <a:lnTo>
                    <a:pt x="378" y="532"/>
                  </a:lnTo>
                  <a:lnTo>
                    <a:pt x="377" y="526"/>
                  </a:lnTo>
                  <a:lnTo>
                    <a:pt x="376" y="526"/>
                  </a:lnTo>
                  <a:lnTo>
                    <a:pt x="375" y="525"/>
                  </a:lnTo>
                  <a:lnTo>
                    <a:pt x="373" y="523"/>
                  </a:lnTo>
                  <a:lnTo>
                    <a:pt x="371" y="521"/>
                  </a:lnTo>
                  <a:lnTo>
                    <a:pt x="371" y="520"/>
                  </a:lnTo>
                  <a:lnTo>
                    <a:pt x="371" y="519"/>
                  </a:lnTo>
                  <a:lnTo>
                    <a:pt x="371" y="518"/>
                  </a:lnTo>
                  <a:lnTo>
                    <a:pt x="370" y="517"/>
                  </a:lnTo>
                  <a:lnTo>
                    <a:pt x="370" y="516"/>
                  </a:lnTo>
                  <a:lnTo>
                    <a:pt x="369" y="514"/>
                  </a:lnTo>
                  <a:lnTo>
                    <a:pt x="370" y="509"/>
                  </a:lnTo>
                  <a:lnTo>
                    <a:pt x="370" y="506"/>
                  </a:lnTo>
                  <a:lnTo>
                    <a:pt x="370" y="504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4" y="504"/>
                  </a:lnTo>
                  <a:lnTo>
                    <a:pt x="362" y="504"/>
                  </a:lnTo>
                  <a:lnTo>
                    <a:pt x="358" y="504"/>
                  </a:lnTo>
                  <a:lnTo>
                    <a:pt x="355" y="504"/>
                  </a:lnTo>
                  <a:lnTo>
                    <a:pt x="354" y="503"/>
                  </a:lnTo>
                  <a:lnTo>
                    <a:pt x="354" y="503"/>
                  </a:lnTo>
                  <a:lnTo>
                    <a:pt x="353" y="501"/>
                  </a:lnTo>
                  <a:lnTo>
                    <a:pt x="352" y="500"/>
                  </a:lnTo>
                  <a:lnTo>
                    <a:pt x="352" y="499"/>
                  </a:lnTo>
                  <a:lnTo>
                    <a:pt x="350" y="497"/>
                  </a:lnTo>
                  <a:lnTo>
                    <a:pt x="349" y="495"/>
                  </a:lnTo>
                  <a:lnTo>
                    <a:pt x="348" y="493"/>
                  </a:lnTo>
                  <a:lnTo>
                    <a:pt x="347" y="491"/>
                  </a:lnTo>
                  <a:lnTo>
                    <a:pt x="347" y="488"/>
                  </a:lnTo>
                  <a:lnTo>
                    <a:pt x="347" y="487"/>
                  </a:lnTo>
                  <a:lnTo>
                    <a:pt x="347" y="486"/>
                  </a:lnTo>
                  <a:lnTo>
                    <a:pt x="350" y="484"/>
                  </a:lnTo>
                  <a:lnTo>
                    <a:pt x="350" y="482"/>
                  </a:lnTo>
                  <a:lnTo>
                    <a:pt x="350" y="480"/>
                  </a:lnTo>
                  <a:lnTo>
                    <a:pt x="350" y="478"/>
                  </a:lnTo>
                  <a:lnTo>
                    <a:pt x="350" y="477"/>
                  </a:lnTo>
                  <a:lnTo>
                    <a:pt x="350" y="476"/>
                  </a:lnTo>
                  <a:lnTo>
                    <a:pt x="350" y="475"/>
                  </a:lnTo>
                  <a:lnTo>
                    <a:pt x="350" y="475"/>
                  </a:lnTo>
                  <a:lnTo>
                    <a:pt x="350" y="473"/>
                  </a:lnTo>
                  <a:lnTo>
                    <a:pt x="350" y="469"/>
                  </a:lnTo>
                  <a:lnTo>
                    <a:pt x="350" y="467"/>
                  </a:lnTo>
                  <a:lnTo>
                    <a:pt x="350" y="467"/>
                  </a:lnTo>
                  <a:lnTo>
                    <a:pt x="348" y="467"/>
                  </a:lnTo>
                  <a:lnTo>
                    <a:pt x="346" y="467"/>
                  </a:lnTo>
                  <a:lnTo>
                    <a:pt x="337" y="467"/>
                  </a:lnTo>
                  <a:lnTo>
                    <a:pt x="336" y="466"/>
                  </a:lnTo>
                  <a:lnTo>
                    <a:pt x="333" y="463"/>
                  </a:lnTo>
                  <a:lnTo>
                    <a:pt x="331" y="462"/>
                  </a:lnTo>
                  <a:lnTo>
                    <a:pt x="326" y="459"/>
                  </a:lnTo>
                  <a:lnTo>
                    <a:pt x="325" y="458"/>
                  </a:lnTo>
                  <a:lnTo>
                    <a:pt x="325" y="457"/>
                  </a:lnTo>
                  <a:lnTo>
                    <a:pt x="325" y="451"/>
                  </a:lnTo>
                  <a:lnTo>
                    <a:pt x="326" y="446"/>
                  </a:lnTo>
                  <a:lnTo>
                    <a:pt x="328" y="443"/>
                  </a:lnTo>
                  <a:lnTo>
                    <a:pt x="328" y="441"/>
                  </a:lnTo>
                  <a:lnTo>
                    <a:pt x="331" y="437"/>
                  </a:lnTo>
                  <a:lnTo>
                    <a:pt x="334" y="435"/>
                  </a:lnTo>
                  <a:lnTo>
                    <a:pt x="338" y="431"/>
                  </a:lnTo>
                  <a:lnTo>
                    <a:pt x="341" y="427"/>
                  </a:lnTo>
                  <a:lnTo>
                    <a:pt x="345" y="424"/>
                  </a:lnTo>
                  <a:lnTo>
                    <a:pt x="345" y="424"/>
                  </a:lnTo>
                  <a:lnTo>
                    <a:pt x="348" y="415"/>
                  </a:lnTo>
                  <a:lnTo>
                    <a:pt x="348" y="414"/>
                  </a:lnTo>
                  <a:lnTo>
                    <a:pt x="351" y="410"/>
                  </a:lnTo>
                  <a:lnTo>
                    <a:pt x="352" y="410"/>
                  </a:lnTo>
                  <a:lnTo>
                    <a:pt x="354" y="408"/>
                  </a:lnTo>
                  <a:lnTo>
                    <a:pt x="356" y="406"/>
                  </a:lnTo>
                  <a:lnTo>
                    <a:pt x="357" y="405"/>
                  </a:lnTo>
                  <a:lnTo>
                    <a:pt x="358" y="405"/>
                  </a:lnTo>
                  <a:lnTo>
                    <a:pt x="359" y="405"/>
                  </a:lnTo>
                  <a:lnTo>
                    <a:pt x="361" y="404"/>
                  </a:lnTo>
                  <a:lnTo>
                    <a:pt x="362" y="404"/>
                  </a:lnTo>
                  <a:lnTo>
                    <a:pt x="362" y="404"/>
                  </a:lnTo>
                  <a:lnTo>
                    <a:pt x="363" y="404"/>
                  </a:lnTo>
                  <a:lnTo>
                    <a:pt x="364" y="405"/>
                  </a:lnTo>
                  <a:lnTo>
                    <a:pt x="366" y="406"/>
                  </a:lnTo>
                  <a:lnTo>
                    <a:pt x="367" y="407"/>
                  </a:lnTo>
                  <a:lnTo>
                    <a:pt x="368" y="408"/>
                  </a:lnTo>
                  <a:lnTo>
                    <a:pt x="369" y="408"/>
                  </a:lnTo>
                  <a:lnTo>
                    <a:pt x="369" y="409"/>
                  </a:lnTo>
                  <a:lnTo>
                    <a:pt x="369" y="411"/>
                  </a:lnTo>
                  <a:lnTo>
                    <a:pt x="369" y="412"/>
                  </a:lnTo>
                  <a:lnTo>
                    <a:pt x="370" y="415"/>
                  </a:lnTo>
                  <a:lnTo>
                    <a:pt x="371" y="417"/>
                  </a:lnTo>
                  <a:lnTo>
                    <a:pt x="372" y="418"/>
                  </a:lnTo>
                  <a:lnTo>
                    <a:pt x="375" y="419"/>
                  </a:lnTo>
                  <a:lnTo>
                    <a:pt x="379" y="418"/>
                  </a:lnTo>
                  <a:lnTo>
                    <a:pt x="383" y="415"/>
                  </a:lnTo>
                  <a:lnTo>
                    <a:pt x="388" y="414"/>
                  </a:lnTo>
                  <a:lnTo>
                    <a:pt x="391" y="413"/>
                  </a:lnTo>
                  <a:lnTo>
                    <a:pt x="393" y="412"/>
                  </a:lnTo>
                  <a:lnTo>
                    <a:pt x="396" y="411"/>
                  </a:lnTo>
                  <a:lnTo>
                    <a:pt x="400" y="412"/>
                  </a:lnTo>
                  <a:lnTo>
                    <a:pt x="403" y="411"/>
                  </a:lnTo>
                  <a:lnTo>
                    <a:pt x="409" y="410"/>
                  </a:lnTo>
                  <a:lnTo>
                    <a:pt x="414" y="407"/>
                  </a:lnTo>
                  <a:lnTo>
                    <a:pt x="414" y="407"/>
                  </a:lnTo>
                  <a:lnTo>
                    <a:pt x="415" y="402"/>
                  </a:lnTo>
                  <a:lnTo>
                    <a:pt x="415" y="401"/>
                  </a:lnTo>
                  <a:lnTo>
                    <a:pt x="416" y="400"/>
                  </a:lnTo>
                  <a:lnTo>
                    <a:pt x="419" y="397"/>
                  </a:lnTo>
                  <a:lnTo>
                    <a:pt x="424" y="392"/>
                  </a:lnTo>
                  <a:lnTo>
                    <a:pt x="425" y="390"/>
                  </a:lnTo>
                  <a:lnTo>
                    <a:pt x="426" y="389"/>
                  </a:lnTo>
                  <a:lnTo>
                    <a:pt x="427" y="387"/>
                  </a:lnTo>
                  <a:lnTo>
                    <a:pt x="430" y="379"/>
                  </a:lnTo>
                  <a:lnTo>
                    <a:pt x="430" y="377"/>
                  </a:lnTo>
                  <a:lnTo>
                    <a:pt x="433" y="373"/>
                  </a:lnTo>
                  <a:lnTo>
                    <a:pt x="434" y="373"/>
                  </a:lnTo>
                  <a:lnTo>
                    <a:pt x="439" y="370"/>
                  </a:lnTo>
                  <a:lnTo>
                    <a:pt x="445" y="366"/>
                  </a:lnTo>
                  <a:lnTo>
                    <a:pt x="449" y="364"/>
                  </a:lnTo>
                  <a:lnTo>
                    <a:pt x="454" y="362"/>
                  </a:lnTo>
                  <a:lnTo>
                    <a:pt x="455" y="361"/>
                  </a:lnTo>
                  <a:lnTo>
                    <a:pt x="456" y="358"/>
                  </a:lnTo>
                  <a:lnTo>
                    <a:pt x="457" y="356"/>
                  </a:lnTo>
                  <a:lnTo>
                    <a:pt x="459" y="354"/>
                  </a:lnTo>
                  <a:lnTo>
                    <a:pt x="462" y="347"/>
                  </a:lnTo>
                  <a:lnTo>
                    <a:pt x="464" y="344"/>
                  </a:lnTo>
                  <a:lnTo>
                    <a:pt x="466" y="339"/>
                  </a:lnTo>
                  <a:lnTo>
                    <a:pt x="468" y="334"/>
                  </a:lnTo>
                  <a:lnTo>
                    <a:pt x="470" y="329"/>
                  </a:lnTo>
                  <a:lnTo>
                    <a:pt x="472" y="322"/>
                  </a:lnTo>
                  <a:lnTo>
                    <a:pt x="479" y="319"/>
                  </a:lnTo>
                  <a:lnTo>
                    <a:pt x="485" y="317"/>
                  </a:lnTo>
                  <a:lnTo>
                    <a:pt x="487" y="316"/>
                  </a:lnTo>
                  <a:lnTo>
                    <a:pt x="493" y="312"/>
                  </a:lnTo>
                  <a:lnTo>
                    <a:pt x="493" y="311"/>
                  </a:lnTo>
                  <a:lnTo>
                    <a:pt x="492" y="308"/>
                  </a:lnTo>
                  <a:lnTo>
                    <a:pt x="491" y="306"/>
                  </a:lnTo>
                  <a:lnTo>
                    <a:pt x="491" y="305"/>
                  </a:lnTo>
                  <a:lnTo>
                    <a:pt x="489" y="304"/>
                  </a:lnTo>
                  <a:lnTo>
                    <a:pt x="490" y="304"/>
                  </a:lnTo>
                  <a:lnTo>
                    <a:pt x="490" y="304"/>
                  </a:lnTo>
                  <a:lnTo>
                    <a:pt x="490" y="303"/>
                  </a:lnTo>
                  <a:lnTo>
                    <a:pt x="491" y="303"/>
                  </a:lnTo>
                  <a:lnTo>
                    <a:pt x="491" y="302"/>
                  </a:lnTo>
                  <a:lnTo>
                    <a:pt x="491" y="301"/>
                  </a:lnTo>
                  <a:lnTo>
                    <a:pt x="492" y="302"/>
                  </a:lnTo>
                  <a:lnTo>
                    <a:pt x="492" y="301"/>
                  </a:lnTo>
                  <a:lnTo>
                    <a:pt x="493" y="301"/>
                  </a:lnTo>
                  <a:lnTo>
                    <a:pt x="495" y="298"/>
                  </a:lnTo>
                  <a:lnTo>
                    <a:pt x="495" y="297"/>
                  </a:lnTo>
                  <a:lnTo>
                    <a:pt x="497" y="296"/>
                  </a:lnTo>
                  <a:lnTo>
                    <a:pt x="498" y="296"/>
                  </a:lnTo>
                  <a:lnTo>
                    <a:pt x="498" y="295"/>
                  </a:lnTo>
                  <a:lnTo>
                    <a:pt x="498" y="294"/>
                  </a:lnTo>
                  <a:lnTo>
                    <a:pt x="498" y="294"/>
                  </a:lnTo>
                  <a:lnTo>
                    <a:pt x="498" y="293"/>
                  </a:lnTo>
                  <a:lnTo>
                    <a:pt x="499" y="292"/>
                  </a:lnTo>
                  <a:lnTo>
                    <a:pt x="500" y="291"/>
                  </a:lnTo>
                  <a:lnTo>
                    <a:pt x="500" y="291"/>
                  </a:lnTo>
                  <a:lnTo>
                    <a:pt x="501" y="290"/>
                  </a:lnTo>
                  <a:lnTo>
                    <a:pt x="501" y="289"/>
                  </a:lnTo>
                  <a:lnTo>
                    <a:pt x="502" y="288"/>
                  </a:lnTo>
                  <a:lnTo>
                    <a:pt x="503" y="287"/>
                  </a:lnTo>
                  <a:lnTo>
                    <a:pt x="504" y="287"/>
                  </a:lnTo>
                  <a:lnTo>
                    <a:pt x="504" y="286"/>
                  </a:lnTo>
                  <a:lnTo>
                    <a:pt x="505" y="286"/>
                  </a:lnTo>
                  <a:lnTo>
                    <a:pt x="505" y="285"/>
                  </a:lnTo>
                  <a:lnTo>
                    <a:pt x="505" y="284"/>
                  </a:lnTo>
                  <a:lnTo>
                    <a:pt x="506" y="284"/>
                  </a:lnTo>
                  <a:lnTo>
                    <a:pt x="506" y="283"/>
                  </a:lnTo>
                  <a:lnTo>
                    <a:pt x="507" y="282"/>
                  </a:lnTo>
                  <a:lnTo>
                    <a:pt x="507" y="281"/>
                  </a:lnTo>
                  <a:lnTo>
                    <a:pt x="507" y="280"/>
                  </a:lnTo>
                  <a:lnTo>
                    <a:pt x="507" y="280"/>
                  </a:lnTo>
                  <a:lnTo>
                    <a:pt x="508" y="280"/>
                  </a:lnTo>
                  <a:lnTo>
                    <a:pt x="509" y="280"/>
                  </a:lnTo>
                  <a:lnTo>
                    <a:pt x="510" y="280"/>
                  </a:lnTo>
                  <a:lnTo>
                    <a:pt x="510" y="279"/>
                  </a:lnTo>
                  <a:lnTo>
                    <a:pt x="511" y="279"/>
                  </a:lnTo>
                  <a:lnTo>
                    <a:pt x="512" y="279"/>
                  </a:lnTo>
                  <a:lnTo>
                    <a:pt x="512" y="278"/>
                  </a:lnTo>
                  <a:lnTo>
                    <a:pt x="513" y="278"/>
                  </a:lnTo>
                  <a:lnTo>
                    <a:pt x="514" y="278"/>
                  </a:lnTo>
                  <a:lnTo>
                    <a:pt x="515" y="278"/>
                  </a:lnTo>
                  <a:lnTo>
                    <a:pt x="515" y="277"/>
                  </a:lnTo>
                  <a:lnTo>
                    <a:pt x="515" y="276"/>
                  </a:lnTo>
                  <a:lnTo>
                    <a:pt x="516" y="276"/>
                  </a:lnTo>
                  <a:lnTo>
                    <a:pt x="516" y="275"/>
                  </a:lnTo>
                  <a:lnTo>
                    <a:pt x="517" y="274"/>
                  </a:lnTo>
                  <a:lnTo>
                    <a:pt x="518" y="273"/>
                  </a:lnTo>
                  <a:lnTo>
                    <a:pt x="520" y="272"/>
                  </a:lnTo>
                  <a:lnTo>
                    <a:pt x="520" y="272"/>
                  </a:lnTo>
                  <a:lnTo>
                    <a:pt x="519" y="271"/>
                  </a:lnTo>
                  <a:lnTo>
                    <a:pt x="518" y="271"/>
                  </a:lnTo>
                  <a:lnTo>
                    <a:pt x="517" y="271"/>
                  </a:lnTo>
                  <a:lnTo>
                    <a:pt x="516" y="271"/>
                  </a:lnTo>
                  <a:lnTo>
                    <a:pt x="515" y="271"/>
                  </a:lnTo>
                  <a:lnTo>
                    <a:pt x="515" y="270"/>
                  </a:lnTo>
                  <a:lnTo>
                    <a:pt x="515" y="270"/>
                  </a:lnTo>
                  <a:lnTo>
                    <a:pt x="515" y="269"/>
                  </a:lnTo>
                  <a:lnTo>
                    <a:pt x="515" y="268"/>
                  </a:lnTo>
                  <a:lnTo>
                    <a:pt x="515" y="266"/>
                  </a:lnTo>
                  <a:lnTo>
                    <a:pt x="515" y="263"/>
                  </a:lnTo>
                  <a:lnTo>
                    <a:pt x="515" y="262"/>
                  </a:lnTo>
                  <a:lnTo>
                    <a:pt x="516" y="259"/>
                  </a:lnTo>
                  <a:lnTo>
                    <a:pt x="517" y="258"/>
                  </a:lnTo>
                  <a:lnTo>
                    <a:pt x="518" y="257"/>
                  </a:lnTo>
                  <a:lnTo>
                    <a:pt x="518" y="256"/>
                  </a:lnTo>
                  <a:lnTo>
                    <a:pt x="518" y="255"/>
                  </a:lnTo>
                  <a:lnTo>
                    <a:pt x="518" y="254"/>
                  </a:lnTo>
                  <a:lnTo>
                    <a:pt x="517" y="253"/>
                  </a:lnTo>
                  <a:lnTo>
                    <a:pt x="516" y="249"/>
                  </a:lnTo>
                  <a:lnTo>
                    <a:pt x="514" y="245"/>
                  </a:lnTo>
                  <a:lnTo>
                    <a:pt x="514" y="245"/>
                  </a:lnTo>
                  <a:lnTo>
                    <a:pt x="514" y="244"/>
                  </a:lnTo>
                  <a:lnTo>
                    <a:pt x="515" y="244"/>
                  </a:lnTo>
                  <a:lnTo>
                    <a:pt x="515" y="243"/>
                  </a:lnTo>
                  <a:lnTo>
                    <a:pt x="515" y="242"/>
                  </a:lnTo>
                  <a:lnTo>
                    <a:pt x="515" y="241"/>
                  </a:lnTo>
                  <a:lnTo>
                    <a:pt x="515" y="240"/>
                  </a:lnTo>
                  <a:lnTo>
                    <a:pt x="515" y="239"/>
                  </a:lnTo>
                  <a:lnTo>
                    <a:pt x="516" y="239"/>
                  </a:lnTo>
                  <a:lnTo>
                    <a:pt x="519" y="236"/>
                  </a:lnTo>
                  <a:lnTo>
                    <a:pt x="520" y="236"/>
                  </a:lnTo>
                  <a:lnTo>
                    <a:pt x="521" y="236"/>
                  </a:lnTo>
                  <a:lnTo>
                    <a:pt x="522" y="234"/>
                  </a:lnTo>
                  <a:lnTo>
                    <a:pt x="524" y="235"/>
                  </a:lnTo>
                  <a:lnTo>
                    <a:pt x="524" y="234"/>
                  </a:lnTo>
                  <a:lnTo>
                    <a:pt x="524" y="233"/>
                  </a:lnTo>
                  <a:lnTo>
                    <a:pt x="525" y="231"/>
                  </a:lnTo>
                  <a:lnTo>
                    <a:pt x="526" y="230"/>
                  </a:lnTo>
                  <a:lnTo>
                    <a:pt x="528" y="231"/>
                  </a:lnTo>
                  <a:lnTo>
                    <a:pt x="528" y="230"/>
                  </a:lnTo>
                  <a:lnTo>
                    <a:pt x="529" y="230"/>
                  </a:lnTo>
                  <a:lnTo>
                    <a:pt x="530" y="230"/>
                  </a:lnTo>
                  <a:lnTo>
                    <a:pt x="531" y="230"/>
                  </a:lnTo>
                  <a:lnTo>
                    <a:pt x="532" y="229"/>
                  </a:lnTo>
                  <a:lnTo>
                    <a:pt x="532" y="229"/>
                  </a:lnTo>
                  <a:lnTo>
                    <a:pt x="533" y="229"/>
                  </a:lnTo>
                  <a:lnTo>
                    <a:pt x="533" y="228"/>
                  </a:lnTo>
                  <a:lnTo>
                    <a:pt x="534" y="228"/>
                  </a:lnTo>
                  <a:lnTo>
                    <a:pt x="537" y="228"/>
                  </a:lnTo>
                  <a:lnTo>
                    <a:pt x="538" y="228"/>
                  </a:lnTo>
                  <a:lnTo>
                    <a:pt x="539" y="228"/>
                  </a:lnTo>
                  <a:lnTo>
                    <a:pt x="540" y="228"/>
                  </a:lnTo>
                  <a:lnTo>
                    <a:pt x="540" y="228"/>
                  </a:lnTo>
                  <a:lnTo>
                    <a:pt x="541" y="227"/>
                  </a:lnTo>
                  <a:lnTo>
                    <a:pt x="541" y="226"/>
                  </a:lnTo>
                  <a:lnTo>
                    <a:pt x="542" y="226"/>
                  </a:lnTo>
                  <a:lnTo>
                    <a:pt x="543" y="226"/>
                  </a:lnTo>
                  <a:lnTo>
                    <a:pt x="543" y="226"/>
                  </a:lnTo>
                  <a:lnTo>
                    <a:pt x="543" y="225"/>
                  </a:lnTo>
                  <a:lnTo>
                    <a:pt x="544" y="223"/>
                  </a:lnTo>
                  <a:lnTo>
                    <a:pt x="544" y="222"/>
                  </a:lnTo>
                  <a:lnTo>
                    <a:pt x="545" y="221"/>
                  </a:lnTo>
                  <a:lnTo>
                    <a:pt x="546" y="220"/>
                  </a:lnTo>
                  <a:lnTo>
                    <a:pt x="546" y="219"/>
                  </a:lnTo>
                  <a:lnTo>
                    <a:pt x="544" y="218"/>
                  </a:lnTo>
                  <a:lnTo>
                    <a:pt x="543" y="217"/>
                  </a:lnTo>
                  <a:lnTo>
                    <a:pt x="541" y="215"/>
                  </a:lnTo>
                  <a:lnTo>
                    <a:pt x="541" y="214"/>
                  </a:lnTo>
                  <a:lnTo>
                    <a:pt x="538" y="213"/>
                  </a:lnTo>
                  <a:lnTo>
                    <a:pt x="536" y="212"/>
                  </a:lnTo>
                  <a:lnTo>
                    <a:pt x="535" y="211"/>
                  </a:lnTo>
                  <a:lnTo>
                    <a:pt x="533" y="211"/>
                  </a:lnTo>
                  <a:lnTo>
                    <a:pt x="532" y="211"/>
                  </a:lnTo>
                  <a:lnTo>
                    <a:pt x="531" y="211"/>
                  </a:lnTo>
                  <a:lnTo>
                    <a:pt x="529" y="211"/>
                  </a:lnTo>
                  <a:lnTo>
                    <a:pt x="526" y="211"/>
                  </a:lnTo>
                  <a:lnTo>
                    <a:pt x="524" y="211"/>
                  </a:lnTo>
                  <a:lnTo>
                    <a:pt x="524" y="211"/>
                  </a:lnTo>
                  <a:lnTo>
                    <a:pt x="522" y="211"/>
                  </a:lnTo>
                  <a:lnTo>
                    <a:pt x="522" y="211"/>
                  </a:lnTo>
                  <a:lnTo>
                    <a:pt x="520" y="210"/>
                  </a:lnTo>
                  <a:lnTo>
                    <a:pt x="519" y="207"/>
                  </a:lnTo>
                  <a:lnTo>
                    <a:pt x="519" y="206"/>
                  </a:lnTo>
                  <a:lnTo>
                    <a:pt x="519" y="205"/>
                  </a:lnTo>
                  <a:lnTo>
                    <a:pt x="520" y="204"/>
                  </a:lnTo>
                  <a:lnTo>
                    <a:pt x="520" y="203"/>
                  </a:lnTo>
                  <a:lnTo>
                    <a:pt x="520" y="202"/>
                  </a:lnTo>
                  <a:lnTo>
                    <a:pt x="520" y="201"/>
                  </a:lnTo>
                  <a:lnTo>
                    <a:pt x="520" y="200"/>
                  </a:lnTo>
                  <a:lnTo>
                    <a:pt x="520" y="199"/>
                  </a:lnTo>
                  <a:lnTo>
                    <a:pt x="521" y="197"/>
                  </a:lnTo>
                  <a:lnTo>
                    <a:pt x="522" y="195"/>
                  </a:lnTo>
                  <a:lnTo>
                    <a:pt x="521" y="194"/>
                  </a:lnTo>
                  <a:lnTo>
                    <a:pt x="520" y="194"/>
                  </a:lnTo>
                  <a:lnTo>
                    <a:pt x="519" y="195"/>
                  </a:lnTo>
                  <a:lnTo>
                    <a:pt x="519" y="196"/>
                  </a:lnTo>
                  <a:lnTo>
                    <a:pt x="519" y="197"/>
                  </a:lnTo>
                  <a:lnTo>
                    <a:pt x="518" y="197"/>
                  </a:lnTo>
                  <a:lnTo>
                    <a:pt x="517" y="198"/>
                  </a:lnTo>
                  <a:lnTo>
                    <a:pt x="516" y="198"/>
                  </a:lnTo>
                  <a:lnTo>
                    <a:pt x="515" y="199"/>
                  </a:lnTo>
                  <a:lnTo>
                    <a:pt x="514" y="199"/>
                  </a:lnTo>
                  <a:lnTo>
                    <a:pt x="514" y="198"/>
                  </a:lnTo>
                  <a:lnTo>
                    <a:pt x="512" y="197"/>
                  </a:lnTo>
                  <a:lnTo>
                    <a:pt x="511" y="197"/>
                  </a:lnTo>
                  <a:lnTo>
                    <a:pt x="509" y="198"/>
                  </a:lnTo>
                  <a:lnTo>
                    <a:pt x="508" y="198"/>
                  </a:lnTo>
                  <a:lnTo>
                    <a:pt x="507" y="198"/>
                  </a:lnTo>
                  <a:lnTo>
                    <a:pt x="507" y="197"/>
                  </a:lnTo>
                  <a:lnTo>
                    <a:pt x="507" y="196"/>
                  </a:lnTo>
                  <a:lnTo>
                    <a:pt x="507" y="195"/>
                  </a:lnTo>
                  <a:lnTo>
                    <a:pt x="507" y="194"/>
                  </a:lnTo>
                  <a:lnTo>
                    <a:pt x="507" y="194"/>
                  </a:lnTo>
                  <a:lnTo>
                    <a:pt x="507" y="193"/>
                  </a:lnTo>
                  <a:lnTo>
                    <a:pt x="507" y="191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6" y="186"/>
                  </a:lnTo>
                  <a:lnTo>
                    <a:pt x="502" y="186"/>
                  </a:lnTo>
                  <a:lnTo>
                    <a:pt x="500" y="185"/>
                  </a:lnTo>
                  <a:lnTo>
                    <a:pt x="499" y="183"/>
                  </a:lnTo>
                  <a:lnTo>
                    <a:pt x="498" y="181"/>
                  </a:lnTo>
                  <a:lnTo>
                    <a:pt x="497" y="180"/>
                  </a:lnTo>
                  <a:lnTo>
                    <a:pt x="495" y="179"/>
                  </a:lnTo>
                  <a:lnTo>
                    <a:pt x="495" y="178"/>
                  </a:lnTo>
                  <a:lnTo>
                    <a:pt x="495" y="176"/>
                  </a:lnTo>
                  <a:lnTo>
                    <a:pt x="495" y="175"/>
                  </a:lnTo>
                  <a:lnTo>
                    <a:pt x="496" y="175"/>
                  </a:lnTo>
                  <a:lnTo>
                    <a:pt x="498" y="174"/>
                  </a:lnTo>
                  <a:lnTo>
                    <a:pt x="498" y="173"/>
                  </a:lnTo>
                  <a:lnTo>
                    <a:pt x="499" y="172"/>
                  </a:lnTo>
                  <a:lnTo>
                    <a:pt x="499" y="171"/>
                  </a:lnTo>
                  <a:lnTo>
                    <a:pt x="500" y="168"/>
                  </a:lnTo>
                  <a:lnTo>
                    <a:pt x="500" y="165"/>
                  </a:lnTo>
                  <a:lnTo>
                    <a:pt x="500" y="163"/>
                  </a:lnTo>
                  <a:lnTo>
                    <a:pt x="498" y="161"/>
                  </a:lnTo>
                  <a:lnTo>
                    <a:pt x="496" y="159"/>
                  </a:lnTo>
                  <a:lnTo>
                    <a:pt x="494" y="158"/>
                  </a:lnTo>
                  <a:lnTo>
                    <a:pt x="494" y="157"/>
                  </a:lnTo>
                  <a:lnTo>
                    <a:pt x="494" y="156"/>
                  </a:lnTo>
                  <a:lnTo>
                    <a:pt x="494" y="155"/>
                  </a:lnTo>
                  <a:lnTo>
                    <a:pt x="494" y="154"/>
                  </a:lnTo>
                  <a:lnTo>
                    <a:pt x="494" y="153"/>
                  </a:lnTo>
                  <a:lnTo>
                    <a:pt x="496" y="151"/>
                  </a:lnTo>
                  <a:lnTo>
                    <a:pt x="497" y="150"/>
                  </a:lnTo>
                  <a:lnTo>
                    <a:pt x="500" y="149"/>
                  </a:lnTo>
                  <a:lnTo>
                    <a:pt x="501" y="148"/>
                  </a:lnTo>
                  <a:lnTo>
                    <a:pt x="503" y="147"/>
                  </a:lnTo>
                  <a:lnTo>
                    <a:pt x="504" y="146"/>
                  </a:lnTo>
                  <a:lnTo>
                    <a:pt x="505" y="145"/>
                  </a:lnTo>
                  <a:lnTo>
                    <a:pt x="505" y="143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2" y="142"/>
                  </a:lnTo>
                  <a:lnTo>
                    <a:pt x="500" y="142"/>
                  </a:lnTo>
                  <a:lnTo>
                    <a:pt x="499" y="142"/>
                  </a:lnTo>
                  <a:lnTo>
                    <a:pt x="498" y="142"/>
                  </a:lnTo>
                  <a:lnTo>
                    <a:pt x="497" y="142"/>
                  </a:lnTo>
                  <a:lnTo>
                    <a:pt x="494" y="142"/>
                  </a:lnTo>
                  <a:lnTo>
                    <a:pt x="493" y="142"/>
                  </a:lnTo>
                  <a:lnTo>
                    <a:pt x="492" y="141"/>
                  </a:lnTo>
                  <a:lnTo>
                    <a:pt x="491" y="140"/>
                  </a:lnTo>
                  <a:lnTo>
                    <a:pt x="490" y="138"/>
                  </a:lnTo>
                  <a:lnTo>
                    <a:pt x="491" y="137"/>
                  </a:lnTo>
                  <a:lnTo>
                    <a:pt x="492" y="136"/>
                  </a:lnTo>
                  <a:lnTo>
                    <a:pt x="494" y="134"/>
                  </a:lnTo>
                  <a:lnTo>
                    <a:pt x="495" y="134"/>
                  </a:lnTo>
                  <a:lnTo>
                    <a:pt x="495" y="133"/>
                  </a:lnTo>
                  <a:lnTo>
                    <a:pt x="495" y="132"/>
                  </a:lnTo>
                  <a:lnTo>
                    <a:pt x="494" y="131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1" y="128"/>
                  </a:lnTo>
                  <a:lnTo>
                    <a:pt x="490" y="128"/>
                  </a:lnTo>
                  <a:lnTo>
                    <a:pt x="490" y="128"/>
                  </a:lnTo>
                  <a:lnTo>
                    <a:pt x="489" y="127"/>
                  </a:lnTo>
                  <a:lnTo>
                    <a:pt x="488" y="127"/>
                  </a:lnTo>
                  <a:lnTo>
                    <a:pt x="487" y="125"/>
                  </a:lnTo>
                  <a:lnTo>
                    <a:pt x="486" y="125"/>
                  </a:lnTo>
                  <a:lnTo>
                    <a:pt x="487" y="124"/>
                  </a:lnTo>
                  <a:lnTo>
                    <a:pt x="487" y="123"/>
                  </a:lnTo>
                  <a:lnTo>
                    <a:pt x="488" y="122"/>
                  </a:lnTo>
                  <a:lnTo>
                    <a:pt x="489" y="122"/>
                  </a:lnTo>
                  <a:lnTo>
                    <a:pt x="489" y="121"/>
                  </a:lnTo>
                  <a:lnTo>
                    <a:pt x="490" y="121"/>
                  </a:lnTo>
                  <a:lnTo>
                    <a:pt x="490" y="120"/>
                  </a:lnTo>
                  <a:lnTo>
                    <a:pt x="490" y="118"/>
                  </a:lnTo>
                  <a:lnTo>
                    <a:pt x="491" y="117"/>
                  </a:lnTo>
                  <a:lnTo>
                    <a:pt x="492" y="117"/>
                  </a:lnTo>
                  <a:lnTo>
                    <a:pt x="492" y="115"/>
                  </a:lnTo>
                  <a:lnTo>
                    <a:pt x="492" y="114"/>
                  </a:lnTo>
                  <a:lnTo>
                    <a:pt x="492" y="113"/>
                  </a:lnTo>
                  <a:lnTo>
                    <a:pt x="493" y="112"/>
                  </a:lnTo>
                  <a:lnTo>
                    <a:pt x="494" y="111"/>
                  </a:lnTo>
                  <a:lnTo>
                    <a:pt x="500" y="110"/>
                  </a:lnTo>
                  <a:lnTo>
                    <a:pt x="500" y="110"/>
                  </a:lnTo>
                  <a:lnTo>
                    <a:pt x="503" y="108"/>
                  </a:lnTo>
                  <a:lnTo>
                    <a:pt x="506" y="107"/>
                  </a:lnTo>
                  <a:lnTo>
                    <a:pt x="508" y="107"/>
                  </a:lnTo>
                  <a:lnTo>
                    <a:pt x="510" y="107"/>
                  </a:lnTo>
                  <a:lnTo>
                    <a:pt x="520" y="110"/>
                  </a:lnTo>
                  <a:lnTo>
                    <a:pt x="533" y="113"/>
                  </a:lnTo>
                  <a:lnTo>
                    <a:pt x="537" y="113"/>
                  </a:lnTo>
                  <a:lnTo>
                    <a:pt x="540" y="113"/>
                  </a:lnTo>
                  <a:lnTo>
                    <a:pt x="541" y="113"/>
                  </a:lnTo>
                  <a:lnTo>
                    <a:pt x="541" y="113"/>
                  </a:lnTo>
                  <a:lnTo>
                    <a:pt x="542" y="113"/>
                  </a:lnTo>
                  <a:lnTo>
                    <a:pt x="542" y="114"/>
                  </a:lnTo>
                  <a:lnTo>
                    <a:pt x="543" y="115"/>
                  </a:lnTo>
                  <a:lnTo>
                    <a:pt x="544" y="116"/>
                  </a:lnTo>
                  <a:lnTo>
                    <a:pt x="545" y="117"/>
                  </a:lnTo>
                  <a:lnTo>
                    <a:pt x="556" y="119"/>
                  </a:lnTo>
                  <a:lnTo>
                    <a:pt x="558" y="119"/>
                  </a:lnTo>
                  <a:lnTo>
                    <a:pt x="559" y="119"/>
                  </a:lnTo>
                  <a:lnTo>
                    <a:pt x="560" y="119"/>
                  </a:lnTo>
                  <a:lnTo>
                    <a:pt x="562" y="119"/>
                  </a:lnTo>
                  <a:lnTo>
                    <a:pt x="563" y="119"/>
                  </a:lnTo>
                  <a:lnTo>
                    <a:pt x="564" y="118"/>
                  </a:lnTo>
                  <a:lnTo>
                    <a:pt x="565" y="117"/>
                  </a:lnTo>
                  <a:lnTo>
                    <a:pt x="567" y="114"/>
                  </a:lnTo>
                  <a:lnTo>
                    <a:pt x="568" y="114"/>
                  </a:lnTo>
                  <a:lnTo>
                    <a:pt x="569" y="114"/>
                  </a:lnTo>
                  <a:lnTo>
                    <a:pt x="569" y="113"/>
                  </a:lnTo>
                  <a:lnTo>
                    <a:pt x="570" y="112"/>
                  </a:lnTo>
                  <a:lnTo>
                    <a:pt x="571" y="111"/>
                  </a:lnTo>
                  <a:lnTo>
                    <a:pt x="573" y="111"/>
                  </a:lnTo>
                  <a:lnTo>
                    <a:pt x="575" y="112"/>
                  </a:lnTo>
                  <a:lnTo>
                    <a:pt x="576" y="112"/>
                  </a:lnTo>
                  <a:lnTo>
                    <a:pt x="580" y="111"/>
                  </a:lnTo>
                  <a:lnTo>
                    <a:pt x="586" y="108"/>
                  </a:lnTo>
                  <a:lnTo>
                    <a:pt x="586" y="107"/>
                  </a:lnTo>
                  <a:lnTo>
                    <a:pt x="588" y="108"/>
                  </a:lnTo>
                  <a:lnTo>
                    <a:pt x="590" y="108"/>
                  </a:lnTo>
                  <a:lnTo>
                    <a:pt x="591" y="108"/>
                  </a:lnTo>
                  <a:lnTo>
                    <a:pt x="594" y="108"/>
                  </a:lnTo>
                  <a:lnTo>
                    <a:pt x="595" y="108"/>
                  </a:lnTo>
                  <a:lnTo>
                    <a:pt x="599" y="104"/>
                  </a:lnTo>
                  <a:lnTo>
                    <a:pt x="599" y="103"/>
                  </a:lnTo>
                  <a:lnTo>
                    <a:pt x="599" y="100"/>
                  </a:lnTo>
                  <a:lnTo>
                    <a:pt x="599" y="100"/>
                  </a:lnTo>
                  <a:lnTo>
                    <a:pt x="600" y="100"/>
                  </a:lnTo>
                  <a:lnTo>
                    <a:pt x="601" y="100"/>
                  </a:lnTo>
                  <a:lnTo>
                    <a:pt x="602" y="100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100"/>
                  </a:lnTo>
                  <a:lnTo>
                    <a:pt x="607" y="100"/>
                  </a:lnTo>
                  <a:lnTo>
                    <a:pt x="608" y="97"/>
                  </a:lnTo>
                  <a:lnTo>
                    <a:pt x="609" y="96"/>
                  </a:lnTo>
                  <a:lnTo>
                    <a:pt x="609" y="95"/>
                  </a:lnTo>
                  <a:lnTo>
                    <a:pt x="609" y="93"/>
                  </a:lnTo>
                  <a:lnTo>
                    <a:pt x="609" y="92"/>
                  </a:lnTo>
                  <a:lnTo>
                    <a:pt x="609" y="91"/>
                  </a:lnTo>
                  <a:lnTo>
                    <a:pt x="605" y="78"/>
                  </a:lnTo>
                  <a:lnTo>
                    <a:pt x="600" y="66"/>
                  </a:lnTo>
                  <a:lnTo>
                    <a:pt x="599" y="66"/>
                  </a:lnTo>
                  <a:lnTo>
                    <a:pt x="599" y="66"/>
                  </a:lnTo>
                  <a:lnTo>
                    <a:pt x="598" y="66"/>
                  </a:lnTo>
                  <a:lnTo>
                    <a:pt x="597" y="64"/>
                  </a:lnTo>
                  <a:lnTo>
                    <a:pt x="596" y="63"/>
                  </a:lnTo>
                  <a:lnTo>
                    <a:pt x="592" y="62"/>
                  </a:lnTo>
                  <a:lnTo>
                    <a:pt x="592" y="61"/>
                  </a:lnTo>
                  <a:lnTo>
                    <a:pt x="591" y="60"/>
                  </a:lnTo>
                  <a:lnTo>
                    <a:pt x="592" y="57"/>
                  </a:lnTo>
                  <a:lnTo>
                    <a:pt x="591" y="55"/>
                  </a:lnTo>
                  <a:lnTo>
                    <a:pt x="589" y="57"/>
                  </a:lnTo>
                  <a:lnTo>
                    <a:pt x="588" y="57"/>
                  </a:lnTo>
                  <a:lnTo>
                    <a:pt x="587" y="57"/>
                  </a:lnTo>
                  <a:lnTo>
                    <a:pt x="586" y="57"/>
                  </a:lnTo>
                  <a:lnTo>
                    <a:pt x="586" y="57"/>
                  </a:lnTo>
                  <a:lnTo>
                    <a:pt x="586" y="57"/>
                  </a:lnTo>
                  <a:lnTo>
                    <a:pt x="585" y="57"/>
                  </a:lnTo>
                  <a:lnTo>
                    <a:pt x="584" y="57"/>
                  </a:lnTo>
                  <a:lnTo>
                    <a:pt x="583" y="57"/>
                  </a:lnTo>
                  <a:lnTo>
                    <a:pt x="583" y="58"/>
                  </a:lnTo>
                  <a:lnTo>
                    <a:pt x="582" y="58"/>
                  </a:lnTo>
                  <a:lnTo>
                    <a:pt x="581" y="58"/>
                  </a:lnTo>
                  <a:lnTo>
                    <a:pt x="580" y="58"/>
                  </a:lnTo>
                  <a:lnTo>
                    <a:pt x="579" y="58"/>
                  </a:lnTo>
                  <a:lnTo>
                    <a:pt x="577" y="58"/>
                  </a:lnTo>
                  <a:lnTo>
                    <a:pt x="576" y="58"/>
                  </a:lnTo>
                  <a:lnTo>
                    <a:pt x="575" y="57"/>
                  </a:lnTo>
                  <a:lnTo>
                    <a:pt x="575" y="57"/>
                  </a:lnTo>
                  <a:lnTo>
                    <a:pt x="575" y="55"/>
                  </a:lnTo>
                  <a:lnTo>
                    <a:pt x="575" y="53"/>
                  </a:lnTo>
                  <a:lnTo>
                    <a:pt x="574" y="51"/>
                  </a:lnTo>
                  <a:lnTo>
                    <a:pt x="573" y="50"/>
                  </a:lnTo>
                  <a:lnTo>
                    <a:pt x="569" y="50"/>
                  </a:lnTo>
                  <a:lnTo>
                    <a:pt x="568" y="49"/>
                  </a:lnTo>
                  <a:lnTo>
                    <a:pt x="567" y="48"/>
                  </a:lnTo>
                  <a:lnTo>
                    <a:pt x="566" y="47"/>
                  </a:lnTo>
                  <a:lnTo>
                    <a:pt x="566" y="46"/>
                  </a:lnTo>
                  <a:lnTo>
                    <a:pt x="566" y="45"/>
                  </a:lnTo>
                  <a:lnTo>
                    <a:pt x="566" y="44"/>
                  </a:lnTo>
                  <a:lnTo>
                    <a:pt x="568" y="43"/>
                  </a:lnTo>
                  <a:lnTo>
                    <a:pt x="569" y="42"/>
                  </a:lnTo>
                  <a:lnTo>
                    <a:pt x="569" y="41"/>
                  </a:lnTo>
                  <a:lnTo>
                    <a:pt x="569" y="40"/>
                  </a:lnTo>
                  <a:lnTo>
                    <a:pt x="569" y="40"/>
                  </a:lnTo>
                  <a:lnTo>
                    <a:pt x="570" y="40"/>
                  </a:lnTo>
                  <a:lnTo>
                    <a:pt x="571" y="39"/>
                  </a:lnTo>
                  <a:lnTo>
                    <a:pt x="570" y="38"/>
                  </a:lnTo>
                  <a:lnTo>
                    <a:pt x="569" y="36"/>
                  </a:lnTo>
                  <a:lnTo>
                    <a:pt x="569" y="35"/>
                  </a:lnTo>
                  <a:lnTo>
                    <a:pt x="569" y="34"/>
                  </a:lnTo>
                  <a:lnTo>
                    <a:pt x="569" y="31"/>
                  </a:lnTo>
                  <a:lnTo>
                    <a:pt x="569" y="30"/>
                  </a:lnTo>
                  <a:lnTo>
                    <a:pt x="569" y="29"/>
                  </a:lnTo>
                  <a:lnTo>
                    <a:pt x="565" y="21"/>
                  </a:lnTo>
                  <a:lnTo>
                    <a:pt x="565" y="20"/>
                  </a:lnTo>
                  <a:lnTo>
                    <a:pt x="563" y="17"/>
                  </a:lnTo>
                  <a:lnTo>
                    <a:pt x="560" y="15"/>
                  </a:lnTo>
                  <a:lnTo>
                    <a:pt x="558" y="14"/>
                  </a:lnTo>
                  <a:lnTo>
                    <a:pt x="554" y="14"/>
                  </a:lnTo>
                  <a:lnTo>
                    <a:pt x="551" y="14"/>
                  </a:lnTo>
                  <a:lnTo>
                    <a:pt x="551" y="15"/>
                  </a:lnTo>
                  <a:lnTo>
                    <a:pt x="551" y="16"/>
                  </a:lnTo>
                  <a:lnTo>
                    <a:pt x="549" y="15"/>
                  </a:lnTo>
                  <a:lnTo>
                    <a:pt x="548" y="14"/>
                  </a:lnTo>
                  <a:lnTo>
                    <a:pt x="548" y="14"/>
                  </a:lnTo>
                  <a:lnTo>
                    <a:pt x="548" y="12"/>
                  </a:lnTo>
                  <a:lnTo>
                    <a:pt x="547" y="10"/>
                  </a:lnTo>
                  <a:lnTo>
                    <a:pt x="547" y="8"/>
                  </a:lnTo>
                  <a:lnTo>
                    <a:pt x="546" y="7"/>
                  </a:lnTo>
                  <a:lnTo>
                    <a:pt x="544" y="6"/>
                  </a:lnTo>
                  <a:lnTo>
                    <a:pt x="541" y="6"/>
                  </a:lnTo>
                  <a:lnTo>
                    <a:pt x="539" y="5"/>
                  </a:lnTo>
                  <a:lnTo>
                    <a:pt x="538" y="4"/>
                  </a:lnTo>
                  <a:lnTo>
                    <a:pt x="537" y="4"/>
                  </a:lnTo>
                  <a:lnTo>
                    <a:pt x="533" y="4"/>
                  </a:lnTo>
                  <a:lnTo>
                    <a:pt x="532" y="4"/>
                  </a:lnTo>
                  <a:lnTo>
                    <a:pt x="531" y="5"/>
                  </a:lnTo>
                  <a:lnTo>
                    <a:pt x="530" y="5"/>
                  </a:lnTo>
                  <a:lnTo>
                    <a:pt x="529" y="5"/>
                  </a:lnTo>
                  <a:lnTo>
                    <a:pt x="529" y="6"/>
                  </a:lnTo>
                  <a:lnTo>
                    <a:pt x="528" y="7"/>
                  </a:lnTo>
                  <a:lnTo>
                    <a:pt x="527" y="7"/>
                  </a:lnTo>
                  <a:lnTo>
                    <a:pt x="527" y="6"/>
                  </a:lnTo>
                  <a:lnTo>
                    <a:pt x="525" y="4"/>
                  </a:lnTo>
                  <a:lnTo>
                    <a:pt x="524" y="2"/>
                  </a:lnTo>
                  <a:lnTo>
                    <a:pt x="522" y="2"/>
                  </a:lnTo>
                  <a:lnTo>
                    <a:pt x="522" y="1"/>
                  </a:lnTo>
                  <a:lnTo>
                    <a:pt x="521" y="0"/>
                  </a:lnTo>
                  <a:lnTo>
                    <a:pt x="520" y="0"/>
                  </a:lnTo>
                  <a:lnTo>
                    <a:pt x="519" y="1"/>
                  </a:lnTo>
                  <a:lnTo>
                    <a:pt x="516" y="2"/>
                  </a:lnTo>
                  <a:lnTo>
                    <a:pt x="515" y="2"/>
                  </a:lnTo>
                  <a:lnTo>
                    <a:pt x="515" y="3"/>
                  </a:lnTo>
                  <a:lnTo>
                    <a:pt x="515" y="4"/>
                  </a:lnTo>
                  <a:lnTo>
                    <a:pt x="515" y="5"/>
                  </a:lnTo>
                  <a:lnTo>
                    <a:pt x="515" y="6"/>
                  </a:lnTo>
                  <a:lnTo>
                    <a:pt x="514" y="5"/>
                  </a:lnTo>
                  <a:lnTo>
                    <a:pt x="514" y="4"/>
                  </a:lnTo>
                  <a:lnTo>
                    <a:pt x="513" y="3"/>
                  </a:lnTo>
                  <a:lnTo>
                    <a:pt x="512" y="3"/>
                  </a:lnTo>
                  <a:lnTo>
                    <a:pt x="511" y="3"/>
                  </a:lnTo>
                  <a:lnTo>
                    <a:pt x="510" y="4"/>
                  </a:lnTo>
                  <a:lnTo>
                    <a:pt x="508" y="5"/>
                  </a:lnTo>
                  <a:lnTo>
                    <a:pt x="506" y="6"/>
                  </a:lnTo>
                  <a:lnTo>
                    <a:pt x="504" y="8"/>
                  </a:lnTo>
                  <a:lnTo>
                    <a:pt x="503" y="8"/>
                  </a:lnTo>
                  <a:lnTo>
                    <a:pt x="500" y="8"/>
                  </a:lnTo>
                  <a:lnTo>
                    <a:pt x="500" y="8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498" y="12"/>
                  </a:lnTo>
                  <a:lnTo>
                    <a:pt x="497" y="12"/>
                  </a:lnTo>
                  <a:lnTo>
                    <a:pt x="496" y="12"/>
                  </a:lnTo>
                  <a:lnTo>
                    <a:pt x="494" y="12"/>
                  </a:lnTo>
                  <a:lnTo>
                    <a:pt x="493" y="12"/>
                  </a:lnTo>
                  <a:lnTo>
                    <a:pt x="490" y="9"/>
                  </a:lnTo>
                  <a:lnTo>
                    <a:pt x="489" y="9"/>
                  </a:lnTo>
                  <a:lnTo>
                    <a:pt x="486" y="8"/>
                  </a:lnTo>
                  <a:lnTo>
                    <a:pt x="484" y="8"/>
                  </a:lnTo>
                  <a:lnTo>
                    <a:pt x="481" y="8"/>
                  </a:lnTo>
                  <a:lnTo>
                    <a:pt x="477" y="9"/>
                  </a:lnTo>
                  <a:lnTo>
                    <a:pt x="475" y="9"/>
                  </a:lnTo>
                  <a:lnTo>
                    <a:pt x="474" y="9"/>
                  </a:lnTo>
                  <a:lnTo>
                    <a:pt x="472" y="9"/>
                  </a:lnTo>
                  <a:lnTo>
                    <a:pt x="470" y="9"/>
                  </a:lnTo>
                  <a:lnTo>
                    <a:pt x="468" y="10"/>
                  </a:lnTo>
                  <a:lnTo>
                    <a:pt x="467" y="10"/>
                  </a:lnTo>
                  <a:lnTo>
                    <a:pt x="465" y="9"/>
                  </a:lnTo>
                  <a:lnTo>
                    <a:pt x="464" y="9"/>
                  </a:lnTo>
                  <a:lnTo>
                    <a:pt x="458" y="10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6" y="11"/>
                  </a:lnTo>
                  <a:lnTo>
                    <a:pt x="456" y="10"/>
                  </a:lnTo>
                  <a:lnTo>
                    <a:pt x="455" y="11"/>
                  </a:lnTo>
                  <a:lnTo>
                    <a:pt x="454" y="11"/>
                  </a:lnTo>
                  <a:lnTo>
                    <a:pt x="453" y="12"/>
                  </a:lnTo>
                  <a:lnTo>
                    <a:pt x="449" y="12"/>
                  </a:lnTo>
                  <a:lnTo>
                    <a:pt x="446" y="11"/>
                  </a:lnTo>
                  <a:lnTo>
                    <a:pt x="443" y="11"/>
                  </a:lnTo>
                  <a:lnTo>
                    <a:pt x="440" y="12"/>
                  </a:lnTo>
                  <a:lnTo>
                    <a:pt x="439" y="13"/>
                  </a:lnTo>
                  <a:lnTo>
                    <a:pt x="437" y="14"/>
                  </a:lnTo>
                  <a:lnTo>
                    <a:pt x="436" y="14"/>
                  </a:lnTo>
                  <a:lnTo>
                    <a:pt x="435" y="14"/>
                  </a:lnTo>
                  <a:lnTo>
                    <a:pt x="433" y="14"/>
                  </a:lnTo>
                  <a:lnTo>
                    <a:pt x="431" y="14"/>
                  </a:lnTo>
                  <a:lnTo>
                    <a:pt x="428" y="15"/>
                  </a:lnTo>
                  <a:lnTo>
                    <a:pt x="426" y="16"/>
                  </a:lnTo>
                  <a:lnTo>
                    <a:pt x="425" y="17"/>
                  </a:lnTo>
                  <a:lnTo>
                    <a:pt x="426" y="18"/>
                  </a:lnTo>
                  <a:lnTo>
                    <a:pt x="426" y="19"/>
                  </a:lnTo>
                  <a:lnTo>
                    <a:pt x="425" y="20"/>
                  </a:lnTo>
                  <a:lnTo>
                    <a:pt x="423" y="20"/>
                  </a:lnTo>
                  <a:lnTo>
                    <a:pt x="422" y="20"/>
                  </a:lnTo>
                  <a:lnTo>
                    <a:pt x="422" y="21"/>
                  </a:lnTo>
                  <a:lnTo>
                    <a:pt x="422" y="22"/>
                  </a:lnTo>
                  <a:lnTo>
                    <a:pt x="422" y="23"/>
                  </a:lnTo>
                  <a:lnTo>
                    <a:pt x="421" y="23"/>
                  </a:lnTo>
                  <a:lnTo>
                    <a:pt x="420" y="23"/>
                  </a:lnTo>
                  <a:lnTo>
                    <a:pt x="419" y="23"/>
                  </a:lnTo>
                  <a:lnTo>
                    <a:pt x="418" y="24"/>
                  </a:lnTo>
                  <a:lnTo>
                    <a:pt x="416" y="25"/>
                  </a:lnTo>
                  <a:lnTo>
                    <a:pt x="415" y="26"/>
                  </a:lnTo>
                  <a:lnTo>
                    <a:pt x="414" y="27"/>
                  </a:lnTo>
                  <a:lnTo>
                    <a:pt x="414" y="27"/>
                  </a:lnTo>
                  <a:lnTo>
                    <a:pt x="413" y="27"/>
                  </a:lnTo>
                  <a:lnTo>
                    <a:pt x="412" y="28"/>
                  </a:lnTo>
                  <a:lnTo>
                    <a:pt x="412" y="29"/>
                  </a:lnTo>
                  <a:lnTo>
                    <a:pt x="413" y="31"/>
                  </a:lnTo>
                  <a:lnTo>
                    <a:pt x="413" y="31"/>
                  </a:lnTo>
                  <a:lnTo>
                    <a:pt x="412" y="31"/>
                  </a:lnTo>
                  <a:lnTo>
                    <a:pt x="411" y="32"/>
                  </a:lnTo>
                  <a:lnTo>
                    <a:pt x="410" y="31"/>
                  </a:lnTo>
                  <a:lnTo>
                    <a:pt x="409" y="31"/>
                  </a:lnTo>
                  <a:lnTo>
                    <a:pt x="406" y="29"/>
                  </a:lnTo>
                  <a:lnTo>
                    <a:pt x="405" y="29"/>
                  </a:lnTo>
                  <a:lnTo>
                    <a:pt x="405" y="29"/>
                  </a:lnTo>
                  <a:lnTo>
                    <a:pt x="405" y="31"/>
                  </a:lnTo>
                  <a:lnTo>
                    <a:pt x="404" y="31"/>
                  </a:lnTo>
                  <a:lnTo>
                    <a:pt x="404" y="32"/>
                  </a:lnTo>
                  <a:lnTo>
                    <a:pt x="403" y="33"/>
                  </a:lnTo>
                  <a:lnTo>
                    <a:pt x="403" y="34"/>
                  </a:lnTo>
                  <a:lnTo>
                    <a:pt x="403" y="35"/>
                  </a:lnTo>
                  <a:lnTo>
                    <a:pt x="402" y="35"/>
                  </a:lnTo>
                  <a:lnTo>
                    <a:pt x="401" y="35"/>
                  </a:lnTo>
                  <a:lnTo>
                    <a:pt x="400" y="36"/>
                  </a:lnTo>
                  <a:lnTo>
                    <a:pt x="396" y="39"/>
                  </a:lnTo>
                  <a:lnTo>
                    <a:pt x="396" y="40"/>
                  </a:lnTo>
                  <a:lnTo>
                    <a:pt x="394" y="40"/>
                  </a:lnTo>
                  <a:lnTo>
                    <a:pt x="393" y="41"/>
                  </a:lnTo>
                  <a:lnTo>
                    <a:pt x="393" y="42"/>
                  </a:lnTo>
                  <a:lnTo>
                    <a:pt x="392" y="43"/>
                  </a:lnTo>
                  <a:lnTo>
                    <a:pt x="391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8"/>
                  </a:lnTo>
                  <a:lnTo>
                    <a:pt x="388" y="48"/>
                  </a:lnTo>
                  <a:lnTo>
                    <a:pt x="389" y="49"/>
                  </a:lnTo>
                  <a:lnTo>
                    <a:pt x="390" y="50"/>
                  </a:lnTo>
                  <a:lnTo>
                    <a:pt x="391" y="50"/>
                  </a:lnTo>
                  <a:lnTo>
                    <a:pt x="392" y="51"/>
                  </a:lnTo>
                  <a:lnTo>
                    <a:pt x="393" y="52"/>
                  </a:lnTo>
                  <a:lnTo>
                    <a:pt x="394" y="52"/>
                  </a:lnTo>
                  <a:lnTo>
                    <a:pt x="395" y="53"/>
                  </a:lnTo>
                  <a:lnTo>
                    <a:pt x="396" y="55"/>
                  </a:lnTo>
                  <a:lnTo>
                    <a:pt x="396" y="56"/>
                  </a:lnTo>
                  <a:lnTo>
                    <a:pt x="397" y="57"/>
                  </a:lnTo>
                  <a:lnTo>
                    <a:pt x="398" y="57"/>
                  </a:lnTo>
                  <a:lnTo>
                    <a:pt x="399" y="59"/>
                  </a:lnTo>
                  <a:lnTo>
                    <a:pt x="399" y="60"/>
                  </a:lnTo>
                  <a:lnTo>
                    <a:pt x="399" y="61"/>
                  </a:lnTo>
                  <a:lnTo>
                    <a:pt x="400" y="62"/>
                  </a:lnTo>
                  <a:lnTo>
                    <a:pt x="401" y="63"/>
                  </a:lnTo>
                  <a:lnTo>
                    <a:pt x="401" y="64"/>
                  </a:lnTo>
                  <a:lnTo>
                    <a:pt x="402" y="65"/>
                  </a:lnTo>
                  <a:lnTo>
                    <a:pt x="401" y="66"/>
                  </a:lnTo>
                  <a:lnTo>
                    <a:pt x="401" y="66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9"/>
                  </a:lnTo>
                  <a:lnTo>
                    <a:pt x="404" y="70"/>
                  </a:lnTo>
                  <a:lnTo>
                    <a:pt x="405" y="71"/>
                  </a:lnTo>
                  <a:lnTo>
                    <a:pt x="405" y="72"/>
                  </a:lnTo>
                  <a:lnTo>
                    <a:pt x="404" y="73"/>
                  </a:lnTo>
                  <a:lnTo>
                    <a:pt x="404" y="74"/>
                  </a:lnTo>
                  <a:lnTo>
                    <a:pt x="405" y="74"/>
                  </a:lnTo>
                  <a:lnTo>
                    <a:pt x="405" y="75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8"/>
                  </a:lnTo>
                  <a:lnTo>
                    <a:pt x="403" y="79"/>
                  </a:lnTo>
                  <a:lnTo>
                    <a:pt x="402" y="81"/>
                  </a:lnTo>
                  <a:lnTo>
                    <a:pt x="402" y="83"/>
                  </a:lnTo>
                  <a:lnTo>
                    <a:pt x="403" y="83"/>
                  </a:lnTo>
                  <a:lnTo>
                    <a:pt x="405" y="86"/>
                  </a:lnTo>
                  <a:lnTo>
                    <a:pt x="406" y="87"/>
                  </a:lnTo>
                  <a:lnTo>
                    <a:pt x="405" y="89"/>
                  </a:lnTo>
                  <a:lnTo>
                    <a:pt x="405" y="90"/>
                  </a:lnTo>
                  <a:lnTo>
                    <a:pt x="402" y="91"/>
                  </a:lnTo>
                  <a:lnTo>
                    <a:pt x="401" y="93"/>
                  </a:lnTo>
                  <a:lnTo>
                    <a:pt x="401" y="95"/>
                  </a:lnTo>
                  <a:lnTo>
                    <a:pt x="401" y="96"/>
                  </a:lnTo>
                  <a:lnTo>
                    <a:pt x="401" y="97"/>
                  </a:lnTo>
                  <a:lnTo>
                    <a:pt x="400" y="97"/>
                  </a:lnTo>
                  <a:lnTo>
                    <a:pt x="400" y="98"/>
                  </a:lnTo>
                  <a:lnTo>
                    <a:pt x="400" y="99"/>
                  </a:lnTo>
                  <a:lnTo>
                    <a:pt x="399" y="99"/>
                  </a:lnTo>
                  <a:lnTo>
                    <a:pt x="399" y="100"/>
                  </a:lnTo>
                  <a:lnTo>
                    <a:pt x="398" y="100"/>
                  </a:lnTo>
                  <a:lnTo>
                    <a:pt x="394" y="100"/>
                  </a:lnTo>
                  <a:lnTo>
                    <a:pt x="393" y="101"/>
                  </a:lnTo>
                  <a:lnTo>
                    <a:pt x="393" y="103"/>
                  </a:lnTo>
                  <a:lnTo>
                    <a:pt x="392" y="105"/>
                  </a:lnTo>
                  <a:lnTo>
                    <a:pt x="390" y="108"/>
                  </a:lnTo>
                  <a:lnTo>
                    <a:pt x="389" y="108"/>
                  </a:lnTo>
                  <a:lnTo>
                    <a:pt x="388" y="109"/>
                  </a:lnTo>
                  <a:lnTo>
                    <a:pt x="385" y="111"/>
                  </a:lnTo>
                  <a:lnTo>
                    <a:pt x="385" y="112"/>
                  </a:lnTo>
                  <a:lnTo>
                    <a:pt x="385" y="113"/>
                  </a:lnTo>
                  <a:lnTo>
                    <a:pt x="385" y="114"/>
                  </a:lnTo>
                  <a:lnTo>
                    <a:pt x="385" y="115"/>
                  </a:lnTo>
                  <a:lnTo>
                    <a:pt x="385" y="116"/>
                  </a:lnTo>
                  <a:lnTo>
                    <a:pt x="385" y="117"/>
                  </a:lnTo>
                  <a:lnTo>
                    <a:pt x="384" y="117"/>
                  </a:lnTo>
                  <a:lnTo>
                    <a:pt x="382" y="117"/>
                  </a:lnTo>
                  <a:lnTo>
                    <a:pt x="381" y="117"/>
                  </a:lnTo>
                  <a:lnTo>
                    <a:pt x="380" y="117"/>
                  </a:lnTo>
                  <a:lnTo>
                    <a:pt x="380" y="118"/>
                  </a:lnTo>
                  <a:lnTo>
                    <a:pt x="380" y="119"/>
                  </a:lnTo>
                  <a:lnTo>
                    <a:pt x="380" y="120"/>
                  </a:lnTo>
                  <a:lnTo>
                    <a:pt x="381" y="121"/>
                  </a:lnTo>
                  <a:lnTo>
                    <a:pt x="381" y="121"/>
                  </a:lnTo>
                  <a:lnTo>
                    <a:pt x="383" y="123"/>
                  </a:lnTo>
                  <a:lnTo>
                    <a:pt x="384" y="124"/>
                  </a:lnTo>
                  <a:lnTo>
                    <a:pt x="387" y="125"/>
                  </a:lnTo>
                  <a:lnTo>
                    <a:pt x="387" y="126"/>
                  </a:lnTo>
                  <a:lnTo>
                    <a:pt x="386" y="130"/>
                  </a:lnTo>
                  <a:lnTo>
                    <a:pt x="386" y="131"/>
                  </a:lnTo>
                  <a:lnTo>
                    <a:pt x="386" y="133"/>
                  </a:lnTo>
                  <a:lnTo>
                    <a:pt x="387" y="134"/>
                  </a:lnTo>
                  <a:lnTo>
                    <a:pt x="387" y="134"/>
                  </a:lnTo>
                  <a:lnTo>
                    <a:pt x="386" y="135"/>
                  </a:lnTo>
                  <a:lnTo>
                    <a:pt x="385" y="136"/>
                  </a:lnTo>
                  <a:lnTo>
                    <a:pt x="385" y="137"/>
                  </a:lnTo>
                  <a:lnTo>
                    <a:pt x="385" y="138"/>
                  </a:lnTo>
                  <a:lnTo>
                    <a:pt x="385" y="139"/>
                  </a:lnTo>
                  <a:lnTo>
                    <a:pt x="385" y="140"/>
                  </a:lnTo>
                  <a:lnTo>
                    <a:pt x="384" y="141"/>
                  </a:lnTo>
                  <a:lnTo>
                    <a:pt x="382" y="141"/>
                  </a:lnTo>
                  <a:lnTo>
                    <a:pt x="381" y="141"/>
                  </a:lnTo>
                  <a:lnTo>
                    <a:pt x="380" y="142"/>
                  </a:lnTo>
                  <a:lnTo>
                    <a:pt x="380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8" y="142"/>
                  </a:lnTo>
                  <a:lnTo>
                    <a:pt x="378" y="142"/>
                  </a:lnTo>
                  <a:lnTo>
                    <a:pt x="377" y="143"/>
                  </a:lnTo>
                  <a:lnTo>
                    <a:pt x="374" y="143"/>
                  </a:lnTo>
                  <a:lnTo>
                    <a:pt x="370" y="143"/>
                  </a:lnTo>
                  <a:lnTo>
                    <a:pt x="364" y="144"/>
                  </a:lnTo>
                  <a:lnTo>
                    <a:pt x="363" y="144"/>
                  </a:lnTo>
                  <a:lnTo>
                    <a:pt x="360" y="143"/>
                  </a:lnTo>
                  <a:lnTo>
                    <a:pt x="356" y="143"/>
                  </a:lnTo>
                  <a:lnTo>
                    <a:pt x="354" y="143"/>
                  </a:lnTo>
                  <a:lnTo>
                    <a:pt x="353" y="143"/>
                  </a:lnTo>
                  <a:lnTo>
                    <a:pt x="345" y="141"/>
                  </a:lnTo>
                  <a:lnTo>
                    <a:pt x="344" y="140"/>
                  </a:lnTo>
                  <a:lnTo>
                    <a:pt x="341" y="141"/>
                  </a:lnTo>
                  <a:lnTo>
                    <a:pt x="340" y="141"/>
                  </a:lnTo>
                  <a:lnTo>
                    <a:pt x="339" y="142"/>
                  </a:lnTo>
                  <a:lnTo>
                    <a:pt x="339" y="142"/>
                  </a:lnTo>
                  <a:lnTo>
                    <a:pt x="339" y="143"/>
                  </a:lnTo>
                  <a:lnTo>
                    <a:pt x="339" y="143"/>
                  </a:lnTo>
                  <a:lnTo>
                    <a:pt x="338" y="144"/>
                  </a:lnTo>
                  <a:lnTo>
                    <a:pt x="338" y="145"/>
                  </a:lnTo>
                  <a:lnTo>
                    <a:pt x="340" y="146"/>
                  </a:lnTo>
                  <a:lnTo>
                    <a:pt x="340" y="147"/>
                  </a:lnTo>
                  <a:lnTo>
                    <a:pt x="341" y="149"/>
                  </a:lnTo>
                  <a:lnTo>
                    <a:pt x="341" y="150"/>
                  </a:lnTo>
                  <a:lnTo>
                    <a:pt x="342" y="151"/>
                  </a:lnTo>
                  <a:lnTo>
                    <a:pt x="342" y="151"/>
                  </a:lnTo>
                  <a:lnTo>
                    <a:pt x="343" y="152"/>
                  </a:lnTo>
                  <a:lnTo>
                    <a:pt x="343" y="153"/>
                  </a:lnTo>
                  <a:lnTo>
                    <a:pt x="344" y="153"/>
                  </a:lnTo>
                  <a:lnTo>
                    <a:pt x="345" y="153"/>
                  </a:lnTo>
                  <a:lnTo>
                    <a:pt x="345" y="154"/>
                  </a:lnTo>
                  <a:lnTo>
                    <a:pt x="347" y="155"/>
                  </a:lnTo>
                  <a:lnTo>
                    <a:pt x="349" y="154"/>
                  </a:lnTo>
                  <a:lnTo>
                    <a:pt x="349" y="155"/>
                  </a:lnTo>
                  <a:lnTo>
                    <a:pt x="350" y="157"/>
                  </a:lnTo>
                  <a:lnTo>
                    <a:pt x="350" y="158"/>
                  </a:lnTo>
                  <a:lnTo>
                    <a:pt x="350" y="159"/>
                  </a:lnTo>
                  <a:lnTo>
                    <a:pt x="351" y="159"/>
                  </a:lnTo>
                  <a:lnTo>
                    <a:pt x="351" y="160"/>
                  </a:lnTo>
                  <a:lnTo>
                    <a:pt x="350" y="163"/>
                  </a:lnTo>
                  <a:lnTo>
                    <a:pt x="350" y="164"/>
                  </a:lnTo>
                  <a:lnTo>
                    <a:pt x="350" y="165"/>
                  </a:lnTo>
                  <a:lnTo>
                    <a:pt x="350" y="165"/>
                  </a:lnTo>
                  <a:lnTo>
                    <a:pt x="351" y="166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69"/>
                  </a:lnTo>
                  <a:lnTo>
                    <a:pt x="355" y="171"/>
                  </a:lnTo>
                  <a:lnTo>
                    <a:pt x="355" y="173"/>
                  </a:lnTo>
                  <a:lnTo>
                    <a:pt x="349" y="178"/>
                  </a:lnTo>
                  <a:lnTo>
                    <a:pt x="348" y="178"/>
                  </a:lnTo>
                  <a:lnTo>
                    <a:pt x="347" y="178"/>
                  </a:lnTo>
                  <a:lnTo>
                    <a:pt x="346" y="178"/>
                  </a:lnTo>
                  <a:lnTo>
                    <a:pt x="345" y="181"/>
                  </a:lnTo>
                  <a:lnTo>
                    <a:pt x="345" y="182"/>
                  </a:lnTo>
                  <a:lnTo>
                    <a:pt x="343" y="182"/>
                  </a:lnTo>
                  <a:lnTo>
                    <a:pt x="340" y="184"/>
                  </a:lnTo>
                  <a:lnTo>
                    <a:pt x="338" y="184"/>
                  </a:lnTo>
                  <a:lnTo>
                    <a:pt x="336" y="182"/>
                  </a:lnTo>
                  <a:lnTo>
                    <a:pt x="334" y="183"/>
                  </a:lnTo>
                  <a:lnTo>
                    <a:pt x="332" y="184"/>
                  </a:lnTo>
                  <a:lnTo>
                    <a:pt x="331" y="184"/>
                  </a:lnTo>
                  <a:lnTo>
                    <a:pt x="330" y="184"/>
                  </a:lnTo>
                  <a:lnTo>
                    <a:pt x="329" y="184"/>
                  </a:lnTo>
                  <a:lnTo>
                    <a:pt x="328" y="184"/>
                  </a:lnTo>
                  <a:lnTo>
                    <a:pt x="328" y="184"/>
                  </a:lnTo>
                  <a:lnTo>
                    <a:pt x="327" y="185"/>
                  </a:lnTo>
                  <a:lnTo>
                    <a:pt x="326" y="186"/>
                  </a:lnTo>
                  <a:lnTo>
                    <a:pt x="325" y="186"/>
                  </a:lnTo>
                  <a:lnTo>
                    <a:pt x="325" y="187"/>
                  </a:lnTo>
                  <a:lnTo>
                    <a:pt x="325" y="192"/>
                  </a:lnTo>
                  <a:lnTo>
                    <a:pt x="325" y="194"/>
                  </a:lnTo>
                  <a:lnTo>
                    <a:pt x="324" y="194"/>
                  </a:lnTo>
                  <a:lnTo>
                    <a:pt x="323" y="196"/>
                  </a:lnTo>
                  <a:lnTo>
                    <a:pt x="321" y="197"/>
                  </a:lnTo>
                  <a:lnTo>
                    <a:pt x="321" y="198"/>
                  </a:lnTo>
                  <a:lnTo>
                    <a:pt x="321" y="199"/>
                  </a:lnTo>
                  <a:lnTo>
                    <a:pt x="322" y="199"/>
                  </a:lnTo>
                  <a:lnTo>
                    <a:pt x="322" y="200"/>
                  </a:lnTo>
                  <a:lnTo>
                    <a:pt x="323" y="201"/>
                  </a:lnTo>
                  <a:lnTo>
                    <a:pt x="323" y="202"/>
                  </a:lnTo>
                  <a:lnTo>
                    <a:pt x="322" y="203"/>
                  </a:lnTo>
                  <a:lnTo>
                    <a:pt x="320" y="207"/>
                  </a:lnTo>
                  <a:lnTo>
                    <a:pt x="320" y="208"/>
                  </a:lnTo>
                  <a:lnTo>
                    <a:pt x="318" y="208"/>
                  </a:lnTo>
                  <a:lnTo>
                    <a:pt x="317" y="208"/>
                  </a:lnTo>
                  <a:lnTo>
                    <a:pt x="316" y="209"/>
                  </a:lnTo>
                  <a:lnTo>
                    <a:pt x="315" y="211"/>
                  </a:lnTo>
                  <a:lnTo>
                    <a:pt x="315" y="213"/>
                  </a:lnTo>
                  <a:lnTo>
                    <a:pt x="316" y="215"/>
                  </a:lnTo>
                  <a:lnTo>
                    <a:pt x="317" y="218"/>
                  </a:lnTo>
                  <a:lnTo>
                    <a:pt x="317" y="219"/>
                  </a:lnTo>
                  <a:lnTo>
                    <a:pt x="317" y="219"/>
                  </a:lnTo>
                  <a:lnTo>
                    <a:pt x="317" y="221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6" y="227"/>
                  </a:lnTo>
                  <a:lnTo>
                    <a:pt x="317" y="230"/>
                  </a:lnTo>
                  <a:lnTo>
                    <a:pt x="318" y="233"/>
                  </a:lnTo>
                  <a:lnTo>
                    <a:pt x="318" y="234"/>
                  </a:lnTo>
                  <a:lnTo>
                    <a:pt x="318" y="235"/>
                  </a:lnTo>
                  <a:lnTo>
                    <a:pt x="316" y="236"/>
                  </a:lnTo>
                  <a:lnTo>
                    <a:pt x="315" y="236"/>
                  </a:lnTo>
                  <a:lnTo>
                    <a:pt x="311" y="244"/>
                  </a:lnTo>
                  <a:lnTo>
                    <a:pt x="311" y="245"/>
                  </a:lnTo>
                  <a:lnTo>
                    <a:pt x="310" y="245"/>
                  </a:lnTo>
                  <a:lnTo>
                    <a:pt x="309" y="245"/>
                  </a:lnTo>
                  <a:lnTo>
                    <a:pt x="308" y="246"/>
                  </a:lnTo>
                  <a:lnTo>
                    <a:pt x="307" y="247"/>
                  </a:lnTo>
                  <a:lnTo>
                    <a:pt x="306" y="248"/>
                  </a:lnTo>
                  <a:lnTo>
                    <a:pt x="305" y="248"/>
                  </a:lnTo>
                  <a:lnTo>
                    <a:pt x="303" y="248"/>
                  </a:lnTo>
                  <a:lnTo>
                    <a:pt x="301" y="250"/>
                  </a:lnTo>
                  <a:lnTo>
                    <a:pt x="300" y="250"/>
                  </a:lnTo>
                  <a:lnTo>
                    <a:pt x="298" y="249"/>
                  </a:lnTo>
                  <a:lnTo>
                    <a:pt x="296" y="246"/>
                  </a:lnTo>
                  <a:lnTo>
                    <a:pt x="295" y="245"/>
                  </a:lnTo>
                  <a:lnTo>
                    <a:pt x="295" y="245"/>
                  </a:lnTo>
                  <a:lnTo>
                    <a:pt x="295" y="243"/>
                  </a:lnTo>
                  <a:lnTo>
                    <a:pt x="294" y="242"/>
                  </a:lnTo>
                  <a:lnTo>
                    <a:pt x="292" y="242"/>
                  </a:lnTo>
                  <a:lnTo>
                    <a:pt x="290" y="240"/>
                  </a:lnTo>
                  <a:lnTo>
                    <a:pt x="288" y="240"/>
                  </a:lnTo>
                  <a:lnTo>
                    <a:pt x="287" y="240"/>
                  </a:lnTo>
                  <a:lnTo>
                    <a:pt x="286" y="240"/>
                  </a:lnTo>
                  <a:lnTo>
                    <a:pt x="286" y="241"/>
                  </a:lnTo>
                  <a:lnTo>
                    <a:pt x="286" y="242"/>
                  </a:lnTo>
                  <a:lnTo>
                    <a:pt x="286" y="242"/>
                  </a:lnTo>
                  <a:lnTo>
                    <a:pt x="286" y="243"/>
                  </a:lnTo>
                  <a:lnTo>
                    <a:pt x="288" y="243"/>
                  </a:lnTo>
                  <a:lnTo>
                    <a:pt x="289" y="243"/>
                  </a:lnTo>
                  <a:lnTo>
                    <a:pt x="289" y="244"/>
                  </a:lnTo>
                  <a:lnTo>
                    <a:pt x="288" y="244"/>
                  </a:lnTo>
                  <a:lnTo>
                    <a:pt x="287" y="245"/>
                  </a:lnTo>
                  <a:lnTo>
                    <a:pt x="286" y="244"/>
                  </a:lnTo>
                  <a:lnTo>
                    <a:pt x="283" y="243"/>
                  </a:lnTo>
                  <a:lnTo>
                    <a:pt x="281" y="243"/>
                  </a:lnTo>
                  <a:lnTo>
                    <a:pt x="279" y="243"/>
                  </a:lnTo>
                  <a:lnTo>
                    <a:pt x="278" y="242"/>
                  </a:lnTo>
                  <a:lnTo>
                    <a:pt x="277" y="241"/>
                  </a:lnTo>
                  <a:lnTo>
                    <a:pt x="277" y="240"/>
                  </a:lnTo>
                  <a:lnTo>
                    <a:pt x="276" y="240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4" y="240"/>
                  </a:lnTo>
                  <a:lnTo>
                    <a:pt x="273" y="242"/>
                  </a:lnTo>
                  <a:lnTo>
                    <a:pt x="273" y="243"/>
                  </a:lnTo>
                  <a:lnTo>
                    <a:pt x="272" y="243"/>
                  </a:lnTo>
                  <a:lnTo>
                    <a:pt x="271" y="245"/>
                  </a:lnTo>
                  <a:lnTo>
                    <a:pt x="271" y="245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7"/>
                  </a:lnTo>
                  <a:lnTo>
                    <a:pt x="268" y="248"/>
                  </a:lnTo>
                  <a:lnTo>
                    <a:pt x="267" y="248"/>
                  </a:lnTo>
                  <a:lnTo>
                    <a:pt x="266" y="248"/>
                  </a:lnTo>
                  <a:lnTo>
                    <a:pt x="264" y="248"/>
                  </a:lnTo>
                  <a:lnTo>
                    <a:pt x="263" y="249"/>
                  </a:lnTo>
                  <a:lnTo>
                    <a:pt x="261" y="251"/>
                  </a:lnTo>
                  <a:lnTo>
                    <a:pt x="260" y="252"/>
                  </a:lnTo>
                  <a:lnTo>
                    <a:pt x="259" y="253"/>
                  </a:lnTo>
                  <a:lnTo>
                    <a:pt x="258" y="253"/>
                  </a:lnTo>
                  <a:lnTo>
                    <a:pt x="257" y="253"/>
                  </a:lnTo>
                  <a:lnTo>
                    <a:pt x="254" y="253"/>
                  </a:lnTo>
                  <a:lnTo>
                    <a:pt x="252" y="253"/>
                  </a:lnTo>
                  <a:lnTo>
                    <a:pt x="252" y="253"/>
                  </a:lnTo>
                  <a:lnTo>
                    <a:pt x="253" y="254"/>
                  </a:lnTo>
                  <a:lnTo>
                    <a:pt x="253" y="255"/>
                  </a:lnTo>
                  <a:lnTo>
                    <a:pt x="254" y="257"/>
                  </a:lnTo>
                  <a:lnTo>
                    <a:pt x="254" y="258"/>
                  </a:lnTo>
                  <a:lnTo>
                    <a:pt x="255" y="258"/>
                  </a:lnTo>
                  <a:lnTo>
                    <a:pt x="256" y="259"/>
                  </a:lnTo>
                  <a:lnTo>
                    <a:pt x="260" y="258"/>
                  </a:lnTo>
                  <a:lnTo>
                    <a:pt x="260" y="259"/>
                  </a:lnTo>
                  <a:lnTo>
                    <a:pt x="260" y="261"/>
                  </a:lnTo>
                  <a:lnTo>
                    <a:pt x="260" y="262"/>
                  </a:lnTo>
                  <a:lnTo>
                    <a:pt x="260" y="262"/>
                  </a:lnTo>
                  <a:lnTo>
                    <a:pt x="259" y="262"/>
                  </a:lnTo>
                  <a:lnTo>
                    <a:pt x="258" y="262"/>
                  </a:lnTo>
                  <a:lnTo>
                    <a:pt x="257" y="262"/>
                  </a:lnTo>
                  <a:lnTo>
                    <a:pt x="254" y="264"/>
                  </a:lnTo>
                  <a:lnTo>
                    <a:pt x="253" y="264"/>
                  </a:lnTo>
                  <a:lnTo>
                    <a:pt x="252" y="265"/>
                  </a:lnTo>
                  <a:lnTo>
                    <a:pt x="250" y="265"/>
                  </a:lnTo>
                  <a:lnTo>
                    <a:pt x="247" y="266"/>
                  </a:lnTo>
                  <a:lnTo>
                    <a:pt x="244" y="267"/>
                  </a:lnTo>
                  <a:lnTo>
                    <a:pt x="243" y="267"/>
                  </a:lnTo>
                  <a:lnTo>
                    <a:pt x="241" y="267"/>
                  </a:lnTo>
                  <a:lnTo>
                    <a:pt x="240" y="267"/>
                  </a:lnTo>
                  <a:lnTo>
                    <a:pt x="239" y="267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5" y="266"/>
                  </a:lnTo>
                  <a:lnTo>
                    <a:pt x="234" y="266"/>
                  </a:lnTo>
                  <a:lnTo>
                    <a:pt x="233" y="266"/>
                  </a:lnTo>
                  <a:lnTo>
                    <a:pt x="232" y="266"/>
                  </a:lnTo>
                  <a:lnTo>
                    <a:pt x="232" y="265"/>
                  </a:lnTo>
                  <a:lnTo>
                    <a:pt x="232" y="264"/>
                  </a:lnTo>
                  <a:lnTo>
                    <a:pt x="233" y="264"/>
                  </a:lnTo>
                  <a:lnTo>
                    <a:pt x="233" y="263"/>
                  </a:lnTo>
                  <a:lnTo>
                    <a:pt x="232" y="262"/>
                  </a:lnTo>
                  <a:lnTo>
                    <a:pt x="229" y="262"/>
                  </a:lnTo>
                  <a:lnTo>
                    <a:pt x="227" y="262"/>
                  </a:lnTo>
                  <a:lnTo>
                    <a:pt x="225" y="264"/>
                  </a:lnTo>
                  <a:lnTo>
                    <a:pt x="224" y="265"/>
                  </a:lnTo>
                  <a:lnTo>
                    <a:pt x="223" y="266"/>
                  </a:lnTo>
                  <a:lnTo>
                    <a:pt x="222" y="267"/>
                  </a:lnTo>
                  <a:lnTo>
                    <a:pt x="220" y="267"/>
                  </a:lnTo>
                  <a:lnTo>
                    <a:pt x="220" y="268"/>
                  </a:lnTo>
                  <a:lnTo>
                    <a:pt x="219" y="272"/>
                  </a:lnTo>
                  <a:lnTo>
                    <a:pt x="218" y="273"/>
                  </a:lnTo>
                  <a:lnTo>
                    <a:pt x="215" y="277"/>
                  </a:lnTo>
                  <a:lnTo>
                    <a:pt x="214" y="277"/>
                  </a:lnTo>
                  <a:lnTo>
                    <a:pt x="209" y="279"/>
                  </a:lnTo>
                  <a:lnTo>
                    <a:pt x="208" y="279"/>
                  </a:lnTo>
                  <a:lnTo>
                    <a:pt x="208" y="279"/>
                  </a:lnTo>
                  <a:lnTo>
                    <a:pt x="203" y="294"/>
                  </a:lnTo>
                  <a:lnTo>
                    <a:pt x="203" y="295"/>
                  </a:lnTo>
                  <a:lnTo>
                    <a:pt x="204" y="296"/>
                  </a:lnTo>
                  <a:lnTo>
                    <a:pt x="205" y="298"/>
                  </a:lnTo>
                  <a:lnTo>
                    <a:pt x="206" y="299"/>
                  </a:lnTo>
                  <a:lnTo>
                    <a:pt x="206" y="300"/>
                  </a:lnTo>
                  <a:lnTo>
                    <a:pt x="205" y="306"/>
                  </a:lnTo>
                  <a:lnTo>
                    <a:pt x="205" y="309"/>
                  </a:lnTo>
                  <a:lnTo>
                    <a:pt x="205" y="310"/>
                  </a:lnTo>
                  <a:lnTo>
                    <a:pt x="202" y="315"/>
                  </a:lnTo>
                  <a:lnTo>
                    <a:pt x="201" y="316"/>
                  </a:lnTo>
                  <a:lnTo>
                    <a:pt x="201" y="317"/>
                  </a:lnTo>
                  <a:lnTo>
                    <a:pt x="202" y="317"/>
                  </a:lnTo>
                  <a:lnTo>
                    <a:pt x="203" y="319"/>
                  </a:lnTo>
                  <a:lnTo>
                    <a:pt x="205" y="320"/>
                  </a:lnTo>
                  <a:lnTo>
                    <a:pt x="206" y="321"/>
                  </a:lnTo>
                  <a:lnTo>
                    <a:pt x="207" y="322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4" y="324"/>
                  </a:lnTo>
                  <a:lnTo>
                    <a:pt x="200" y="327"/>
                  </a:lnTo>
                  <a:lnTo>
                    <a:pt x="198" y="328"/>
                  </a:lnTo>
                  <a:lnTo>
                    <a:pt x="196" y="329"/>
                  </a:lnTo>
                  <a:lnTo>
                    <a:pt x="193" y="330"/>
                  </a:lnTo>
                  <a:lnTo>
                    <a:pt x="192" y="330"/>
                  </a:lnTo>
                  <a:lnTo>
                    <a:pt x="189" y="330"/>
                  </a:lnTo>
                  <a:lnTo>
                    <a:pt x="187" y="331"/>
                  </a:lnTo>
                  <a:lnTo>
                    <a:pt x="184" y="332"/>
                  </a:lnTo>
                  <a:lnTo>
                    <a:pt x="183" y="332"/>
                  </a:lnTo>
                  <a:lnTo>
                    <a:pt x="180" y="333"/>
                  </a:lnTo>
                  <a:lnTo>
                    <a:pt x="178" y="334"/>
                  </a:lnTo>
                  <a:lnTo>
                    <a:pt x="176" y="335"/>
                  </a:lnTo>
                  <a:lnTo>
                    <a:pt x="174" y="335"/>
                  </a:lnTo>
                  <a:lnTo>
                    <a:pt x="172" y="336"/>
                  </a:lnTo>
                  <a:lnTo>
                    <a:pt x="169" y="337"/>
                  </a:lnTo>
                  <a:lnTo>
                    <a:pt x="167" y="337"/>
                  </a:lnTo>
                  <a:lnTo>
                    <a:pt x="165" y="337"/>
                  </a:lnTo>
                  <a:lnTo>
                    <a:pt x="163" y="338"/>
                  </a:lnTo>
                  <a:lnTo>
                    <a:pt x="157" y="339"/>
                  </a:lnTo>
                  <a:lnTo>
                    <a:pt x="156" y="339"/>
                  </a:lnTo>
                  <a:lnTo>
                    <a:pt x="149" y="338"/>
                  </a:lnTo>
                  <a:lnTo>
                    <a:pt x="144" y="338"/>
                  </a:lnTo>
                  <a:lnTo>
                    <a:pt x="137" y="338"/>
                  </a:lnTo>
                  <a:lnTo>
                    <a:pt x="136" y="338"/>
                  </a:lnTo>
                  <a:lnTo>
                    <a:pt x="126" y="341"/>
                  </a:lnTo>
                  <a:lnTo>
                    <a:pt x="125" y="342"/>
                  </a:lnTo>
                  <a:lnTo>
                    <a:pt x="124" y="343"/>
                  </a:lnTo>
                  <a:lnTo>
                    <a:pt x="123" y="346"/>
                  </a:lnTo>
                  <a:lnTo>
                    <a:pt x="122" y="347"/>
                  </a:lnTo>
                  <a:lnTo>
                    <a:pt x="117" y="344"/>
                  </a:lnTo>
                  <a:lnTo>
                    <a:pt x="111" y="343"/>
                  </a:lnTo>
                  <a:lnTo>
                    <a:pt x="102" y="341"/>
                  </a:lnTo>
                  <a:lnTo>
                    <a:pt x="96" y="342"/>
                  </a:lnTo>
                  <a:lnTo>
                    <a:pt x="94" y="342"/>
                  </a:lnTo>
                  <a:lnTo>
                    <a:pt x="92" y="342"/>
                  </a:lnTo>
                  <a:lnTo>
                    <a:pt x="91" y="342"/>
                  </a:lnTo>
                  <a:lnTo>
                    <a:pt x="90" y="342"/>
                  </a:lnTo>
                  <a:lnTo>
                    <a:pt x="88" y="343"/>
                  </a:lnTo>
                  <a:lnTo>
                    <a:pt x="85" y="343"/>
                  </a:lnTo>
                  <a:lnTo>
                    <a:pt x="83" y="343"/>
                  </a:lnTo>
                  <a:lnTo>
                    <a:pt x="81" y="343"/>
                  </a:lnTo>
                  <a:lnTo>
                    <a:pt x="80" y="344"/>
                  </a:lnTo>
                  <a:lnTo>
                    <a:pt x="78" y="344"/>
                  </a:lnTo>
                  <a:lnTo>
                    <a:pt x="76" y="344"/>
                  </a:lnTo>
                  <a:lnTo>
                    <a:pt x="74" y="344"/>
                  </a:lnTo>
                  <a:lnTo>
                    <a:pt x="72" y="344"/>
                  </a:lnTo>
                  <a:lnTo>
                    <a:pt x="70" y="345"/>
                  </a:lnTo>
                  <a:lnTo>
                    <a:pt x="69" y="345"/>
                  </a:lnTo>
                  <a:lnTo>
                    <a:pt x="67" y="345"/>
                  </a:lnTo>
                  <a:lnTo>
                    <a:pt x="66" y="345"/>
                  </a:lnTo>
                  <a:lnTo>
                    <a:pt x="61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0" y="342"/>
                  </a:lnTo>
                  <a:lnTo>
                    <a:pt x="47" y="341"/>
                  </a:lnTo>
                  <a:lnTo>
                    <a:pt x="45" y="340"/>
                  </a:lnTo>
                  <a:lnTo>
                    <a:pt x="41" y="339"/>
                  </a:lnTo>
                  <a:lnTo>
                    <a:pt x="38" y="338"/>
                  </a:lnTo>
                  <a:lnTo>
                    <a:pt x="35" y="337"/>
                  </a:lnTo>
                  <a:lnTo>
                    <a:pt x="31" y="337"/>
                  </a:lnTo>
                  <a:lnTo>
                    <a:pt x="28" y="336"/>
                  </a:lnTo>
                  <a:lnTo>
                    <a:pt x="26" y="335"/>
                  </a:lnTo>
                  <a:lnTo>
                    <a:pt x="22" y="334"/>
                  </a:lnTo>
                  <a:lnTo>
                    <a:pt x="19" y="332"/>
                  </a:lnTo>
                  <a:lnTo>
                    <a:pt x="16" y="331"/>
                  </a:lnTo>
                  <a:lnTo>
                    <a:pt x="13" y="330"/>
                  </a:lnTo>
                  <a:lnTo>
                    <a:pt x="9" y="330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1" y="326"/>
                  </a:lnTo>
                  <a:lnTo>
                    <a:pt x="0" y="326"/>
                  </a:lnTo>
                  <a:lnTo>
                    <a:pt x="3" y="330"/>
                  </a:lnTo>
                  <a:lnTo>
                    <a:pt x="5" y="332"/>
                  </a:lnTo>
                  <a:lnTo>
                    <a:pt x="6" y="335"/>
                  </a:lnTo>
                  <a:lnTo>
                    <a:pt x="10" y="338"/>
                  </a:lnTo>
                  <a:lnTo>
                    <a:pt x="13" y="341"/>
                  </a:lnTo>
                  <a:lnTo>
                    <a:pt x="16" y="346"/>
                  </a:lnTo>
                  <a:lnTo>
                    <a:pt x="17" y="346"/>
                  </a:lnTo>
                  <a:lnTo>
                    <a:pt x="17" y="347"/>
                  </a:lnTo>
                  <a:lnTo>
                    <a:pt x="18" y="347"/>
                  </a:lnTo>
                  <a:lnTo>
                    <a:pt x="19" y="348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18" y="352"/>
                  </a:lnTo>
                  <a:lnTo>
                    <a:pt x="20" y="354"/>
                  </a:lnTo>
                  <a:lnTo>
                    <a:pt x="20" y="355"/>
                  </a:lnTo>
                  <a:lnTo>
                    <a:pt x="21" y="355"/>
                  </a:lnTo>
                  <a:lnTo>
                    <a:pt x="21" y="356"/>
                  </a:lnTo>
                  <a:lnTo>
                    <a:pt x="21" y="356"/>
                  </a:lnTo>
                  <a:lnTo>
                    <a:pt x="21" y="357"/>
                  </a:lnTo>
                  <a:lnTo>
                    <a:pt x="22" y="357"/>
                  </a:lnTo>
                  <a:lnTo>
                    <a:pt x="22" y="357"/>
                  </a:lnTo>
                  <a:lnTo>
                    <a:pt x="22" y="358"/>
                  </a:lnTo>
                  <a:lnTo>
                    <a:pt x="22" y="358"/>
                  </a:lnTo>
                  <a:lnTo>
                    <a:pt x="23" y="358"/>
                  </a:lnTo>
                  <a:lnTo>
                    <a:pt x="23" y="359"/>
                  </a:lnTo>
                  <a:lnTo>
                    <a:pt x="24" y="359"/>
                  </a:lnTo>
                  <a:lnTo>
                    <a:pt x="24" y="360"/>
                  </a:lnTo>
                  <a:lnTo>
                    <a:pt x="23" y="360"/>
                  </a:lnTo>
                  <a:lnTo>
                    <a:pt x="23" y="361"/>
                  </a:lnTo>
                  <a:lnTo>
                    <a:pt x="23" y="362"/>
                  </a:lnTo>
                  <a:lnTo>
                    <a:pt x="24" y="362"/>
                  </a:lnTo>
                  <a:lnTo>
                    <a:pt x="25" y="363"/>
                  </a:lnTo>
                  <a:lnTo>
                    <a:pt x="27" y="366"/>
                  </a:lnTo>
                  <a:lnTo>
                    <a:pt x="27" y="367"/>
                  </a:lnTo>
                  <a:lnTo>
                    <a:pt x="27" y="368"/>
                  </a:lnTo>
                  <a:lnTo>
                    <a:pt x="27" y="369"/>
                  </a:lnTo>
                  <a:lnTo>
                    <a:pt x="28" y="370"/>
                  </a:lnTo>
                  <a:lnTo>
                    <a:pt x="29" y="373"/>
                  </a:lnTo>
                  <a:lnTo>
                    <a:pt x="30" y="373"/>
                  </a:lnTo>
                  <a:lnTo>
                    <a:pt x="34" y="377"/>
                  </a:lnTo>
                  <a:lnTo>
                    <a:pt x="35" y="380"/>
                  </a:lnTo>
                  <a:lnTo>
                    <a:pt x="38" y="381"/>
                  </a:lnTo>
                  <a:lnTo>
                    <a:pt x="39" y="382"/>
                  </a:lnTo>
                  <a:lnTo>
                    <a:pt x="42" y="383"/>
                  </a:lnTo>
                  <a:lnTo>
                    <a:pt x="44" y="384"/>
                  </a:lnTo>
                  <a:lnTo>
                    <a:pt x="45" y="385"/>
                  </a:lnTo>
                  <a:lnTo>
                    <a:pt x="47" y="385"/>
                  </a:lnTo>
                  <a:lnTo>
                    <a:pt x="48" y="385"/>
                  </a:lnTo>
                  <a:lnTo>
                    <a:pt x="51" y="387"/>
                  </a:lnTo>
                  <a:lnTo>
                    <a:pt x="56" y="388"/>
                  </a:lnTo>
                  <a:lnTo>
                    <a:pt x="57" y="389"/>
                  </a:lnTo>
                  <a:lnTo>
                    <a:pt x="58" y="389"/>
                  </a:lnTo>
                  <a:lnTo>
                    <a:pt x="58" y="390"/>
                  </a:lnTo>
                  <a:lnTo>
                    <a:pt x="59" y="390"/>
                  </a:lnTo>
                  <a:lnTo>
                    <a:pt x="60" y="390"/>
                  </a:lnTo>
                  <a:lnTo>
                    <a:pt x="61" y="391"/>
                  </a:lnTo>
                  <a:lnTo>
                    <a:pt x="61" y="392"/>
                  </a:lnTo>
                  <a:lnTo>
                    <a:pt x="62" y="393"/>
                  </a:lnTo>
                  <a:lnTo>
                    <a:pt x="64" y="396"/>
                  </a:lnTo>
                  <a:lnTo>
                    <a:pt x="65" y="397"/>
                  </a:lnTo>
                  <a:lnTo>
                    <a:pt x="71" y="395"/>
                  </a:lnTo>
                  <a:lnTo>
                    <a:pt x="72" y="396"/>
                  </a:lnTo>
                  <a:lnTo>
                    <a:pt x="72" y="397"/>
                  </a:lnTo>
                  <a:lnTo>
                    <a:pt x="71" y="402"/>
                  </a:lnTo>
                  <a:lnTo>
                    <a:pt x="71" y="406"/>
                  </a:lnTo>
                  <a:lnTo>
                    <a:pt x="71" y="409"/>
                  </a:lnTo>
                  <a:lnTo>
                    <a:pt x="73" y="413"/>
                  </a:lnTo>
                  <a:lnTo>
                    <a:pt x="73" y="415"/>
                  </a:lnTo>
                  <a:lnTo>
                    <a:pt x="73" y="419"/>
                  </a:lnTo>
                  <a:lnTo>
                    <a:pt x="73" y="422"/>
                  </a:lnTo>
                  <a:lnTo>
                    <a:pt x="73" y="424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33"/>
                  </a:lnTo>
                  <a:lnTo>
                    <a:pt x="72" y="434"/>
                  </a:lnTo>
                  <a:lnTo>
                    <a:pt x="73" y="435"/>
                  </a:lnTo>
                  <a:lnTo>
                    <a:pt x="72" y="436"/>
                  </a:lnTo>
                  <a:lnTo>
                    <a:pt x="72" y="437"/>
                  </a:lnTo>
                  <a:lnTo>
                    <a:pt x="71" y="437"/>
                  </a:lnTo>
                  <a:lnTo>
                    <a:pt x="73" y="439"/>
                  </a:lnTo>
                  <a:lnTo>
                    <a:pt x="73" y="439"/>
                  </a:lnTo>
                  <a:lnTo>
                    <a:pt x="74" y="439"/>
                  </a:lnTo>
                  <a:lnTo>
                    <a:pt x="75" y="440"/>
                  </a:lnTo>
                  <a:lnTo>
                    <a:pt x="76" y="440"/>
                  </a:lnTo>
                  <a:lnTo>
                    <a:pt x="78" y="440"/>
                  </a:lnTo>
                  <a:lnTo>
                    <a:pt x="80" y="439"/>
                  </a:lnTo>
                  <a:lnTo>
                    <a:pt x="81" y="439"/>
                  </a:lnTo>
                  <a:lnTo>
                    <a:pt x="83" y="438"/>
                  </a:lnTo>
                  <a:lnTo>
                    <a:pt x="84" y="438"/>
                  </a:lnTo>
                  <a:lnTo>
                    <a:pt x="85" y="438"/>
                  </a:lnTo>
                  <a:lnTo>
                    <a:pt x="87" y="438"/>
                  </a:lnTo>
                  <a:lnTo>
                    <a:pt x="88" y="438"/>
                  </a:lnTo>
                  <a:lnTo>
                    <a:pt x="90" y="439"/>
                  </a:lnTo>
                  <a:lnTo>
                    <a:pt x="90" y="440"/>
                  </a:lnTo>
                  <a:lnTo>
                    <a:pt x="91" y="440"/>
                  </a:lnTo>
                  <a:lnTo>
                    <a:pt x="91" y="441"/>
                  </a:lnTo>
                  <a:lnTo>
                    <a:pt x="92" y="444"/>
                  </a:lnTo>
                  <a:lnTo>
                    <a:pt x="91" y="443"/>
                  </a:lnTo>
                  <a:lnTo>
                    <a:pt x="91" y="443"/>
                  </a:lnTo>
                  <a:lnTo>
                    <a:pt x="91" y="444"/>
                  </a:lnTo>
                  <a:lnTo>
                    <a:pt x="90" y="444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6"/>
                  </a:lnTo>
                  <a:lnTo>
                    <a:pt x="90" y="450"/>
                  </a:lnTo>
                  <a:lnTo>
                    <a:pt x="90" y="451"/>
                  </a:lnTo>
                  <a:lnTo>
                    <a:pt x="90" y="452"/>
                  </a:lnTo>
                  <a:lnTo>
                    <a:pt x="91" y="453"/>
                  </a:lnTo>
                  <a:lnTo>
                    <a:pt x="91" y="454"/>
                  </a:lnTo>
                  <a:lnTo>
                    <a:pt x="90" y="454"/>
                  </a:lnTo>
                  <a:lnTo>
                    <a:pt x="89" y="455"/>
                  </a:lnTo>
                  <a:lnTo>
                    <a:pt x="88" y="455"/>
                  </a:lnTo>
                  <a:lnTo>
                    <a:pt x="88" y="456"/>
                  </a:lnTo>
                  <a:lnTo>
                    <a:pt x="88" y="462"/>
                  </a:lnTo>
                  <a:lnTo>
                    <a:pt x="87" y="464"/>
                  </a:lnTo>
                  <a:lnTo>
                    <a:pt x="86" y="465"/>
                  </a:lnTo>
                  <a:lnTo>
                    <a:pt x="85" y="464"/>
                  </a:lnTo>
                  <a:lnTo>
                    <a:pt x="84" y="464"/>
                  </a:lnTo>
                  <a:lnTo>
                    <a:pt x="83" y="464"/>
                  </a:lnTo>
                  <a:lnTo>
                    <a:pt x="81" y="464"/>
                  </a:lnTo>
                  <a:lnTo>
                    <a:pt x="81" y="464"/>
                  </a:lnTo>
                  <a:lnTo>
                    <a:pt x="77" y="464"/>
                  </a:lnTo>
                  <a:lnTo>
                    <a:pt x="73" y="464"/>
                  </a:lnTo>
                  <a:lnTo>
                    <a:pt x="71" y="464"/>
                  </a:lnTo>
                  <a:lnTo>
                    <a:pt x="70" y="465"/>
                  </a:lnTo>
                  <a:lnTo>
                    <a:pt x="70" y="466"/>
                  </a:lnTo>
                  <a:lnTo>
                    <a:pt x="69" y="466"/>
                  </a:lnTo>
                  <a:lnTo>
                    <a:pt x="68" y="466"/>
                  </a:lnTo>
                  <a:lnTo>
                    <a:pt x="67" y="466"/>
                  </a:lnTo>
                  <a:lnTo>
                    <a:pt x="66" y="467"/>
                  </a:lnTo>
                  <a:lnTo>
                    <a:pt x="65" y="467"/>
                  </a:lnTo>
                  <a:lnTo>
                    <a:pt x="59" y="467"/>
                  </a:lnTo>
                  <a:lnTo>
                    <a:pt x="58" y="467"/>
                  </a:lnTo>
                  <a:lnTo>
                    <a:pt x="58" y="467"/>
                  </a:lnTo>
                  <a:lnTo>
                    <a:pt x="57" y="467"/>
                  </a:lnTo>
                  <a:lnTo>
                    <a:pt x="56" y="467"/>
                  </a:lnTo>
                  <a:lnTo>
                    <a:pt x="56" y="468"/>
                  </a:lnTo>
                  <a:lnTo>
                    <a:pt x="55" y="468"/>
                  </a:lnTo>
                  <a:lnTo>
                    <a:pt x="54" y="468"/>
                  </a:lnTo>
                  <a:lnTo>
                    <a:pt x="54" y="469"/>
                  </a:lnTo>
                  <a:lnTo>
                    <a:pt x="54" y="470"/>
                  </a:lnTo>
                  <a:lnTo>
                    <a:pt x="54" y="471"/>
                  </a:lnTo>
                  <a:lnTo>
                    <a:pt x="53" y="472"/>
                  </a:lnTo>
                  <a:lnTo>
                    <a:pt x="52" y="473"/>
                  </a:lnTo>
                  <a:lnTo>
                    <a:pt x="52" y="474"/>
                  </a:lnTo>
                  <a:lnTo>
                    <a:pt x="53" y="475"/>
                  </a:lnTo>
                  <a:lnTo>
                    <a:pt x="53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48" y="475"/>
                  </a:lnTo>
                  <a:lnTo>
                    <a:pt x="48" y="475"/>
                  </a:lnTo>
                  <a:lnTo>
                    <a:pt x="47" y="475"/>
                  </a:lnTo>
                  <a:lnTo>
                    <a:pt x="47" y="476"/>
                  </a:lnTo>
                  <a:lnTo>
                    <a:pt x="47" y="477"/>
                  </a:lnTo>
                  <a:lnTo>
                    <a:pt x="46" y="477"/>
                  </a:lnTo>
                  <a:lnTo>
                    <a:pt x="45" y="478"/>
                  </a:lnTo>
                  <a:lnTo>
                    <a:pt x="44" y="478"/>
                  </a:lnTo>
                  <a:lnTo>
                    <a:pt x="42" y="479"/>
                  </a:lnTo>
                  <a:lnTo>
                    <a:pt x="38" y="480"/>
                  </a:lnTo>
                  <a:lnTo>
                    <a:pt x="37" y="481"/>
                  </a:lnTo>
                  <a:lnTo>
                    <a:pt x="36" y="483"/>
                  </a:lnTo>
                  <a:lnTo>
                    <a:pt x="36" y="484"/>
                  </a:lnTo>
                  <a:lnTo>
                    <a:pt x="36" y="486"/>
                  </a:lnTo>
                  <a:lnTo>
                    <a:pt x="35" y="488"/>
                  </a:lnTo>
                  <a:lnTo>
                    <a:pt x="35" y="491"/>
                  </a:lnTo>
                  <a:lnTo>
                    <a:pt x="34" y="494"/>
                  </a:lnTo>
                  <a:lnTo>
                    <a:pt x="34" y="497"/>
                  </a:lnTo>
                  <a:lnTo>
                    <a:pt x="34" y="498"/>
                  </a:lnTo>
                  <a:lnTo>
                    <a:pt x="33" y="499"/>
                  </a:lnTo>
                  <a:lnTo>
                    <a:pt x="32" y="499"/>
                  </a:lnTo>
                  <a:lnTo>
                    <a:pt x="31" y="499"/>
                  </a:lnTo>
                  <a:lnTo>
                    <a:pt x="30" y="499"/>
                  </a:lnTo>
                  <a:lnTo>
                    <a:pt x="30" y="501"/>
                  </a:lnTo>
                  <a:lnTo>
                    <a:pt x="30" y="501"/>
                  </a:lnTo>
                  <a:lnTo>
                    <a:pt x="30" y="503"/>
                  </a:lnTo>
                  <a:lnTo>
                    <a:pt x="30" y="505"/>
                  </a:lnTo>
                  <a:lnTo>
                    <a:pt x="30" y="506"/>
                  </a:lnTo>
                  <a:lnTo>
                    <a:pt x="30" y="507"/>
                  </a:lnTo>
                  <a:lnTo>
                    <a:pt x="29" y="509"/>
                  </a:lnTo>
                  <a:lnTo>
                    <a:pt x="29" y="512"/>
                  </a:lnTo>
                  <a:lnTo>
                    <a:pt x="29" y="517"/>
                  </a:lnTo>
                  <a:lnTo>
                    <a:pt x="29" y="520"/>
                  </a:lnTo>
                  <a:lnTo>
                    <a:pt x="27" y="524"/>
                  </a:lnTo>
                  <a:lnTo>
                    <a:pt x="28" y="524"/>
                  </a:lnTo>
                  <a:lnTo>
                    <a:pt x="29" y="524"/>
                  </a:lnTo>
                  <a:lnTo>
                    <a:pt x="30" y="524"/>
                  </a:lnTo>
                  <a:lnTo>
                    <a:pt x="30" y="524"/>
                  </a:lnTo>
                  <a:lnTo>
                    <a:pt x="31" y="524"/>
                  </a:lnTo>
                  <a:lnTo>
                    <a:pt x="31" y="525"/>
                  </a:lnTo>
                  <a:lnTo>
                    <a:pt x="32" y="525"/>
                  </a:lnTo>
                  <a:lnTo>
                    <a:pt x="33" y="525"/>
                  </a:lnTo>
                  <a:lnTo>
                    <a:pt x="33" y="526"/>
                  </a:lnTo>
                  <a:lnTo>
                    <a:pt x="34" y="525"/>
                  </a:lnTo>
                  <a:lnTo>
                    <a:pt x="35" y="525"/>
                  </a:lnTo>
                  <a:lnTo>
                    <a:pt x="35" y="526"/>
                  </a:lnTo>
                  <a:lnTo>
                    <a:pt x="34" y="526"/>
                  </a:lnTo>
                  <a:lnTo>
                    <a:pt x="34" y="527"/>
                  </a:lnTo>
                  <a:lnTo>
                    <a:pt x="33" y="528"/>
                  </a:lnTo>
                  <a:lnTo>
                    <a:pt x="32" y="529"/>
                  </a:lnTo>
                  <a:lnTo>
                    <a:pt x="33" y="530"/>
                  </a:lnTo>
                  <a:lnTo>
                    <a:pt x="32" y="530"/>
                  </a:lnTo>
                  <a:lnTo>
                    <a:pt x="32" y="531"/>
                  </a:lnTo>
                  <a:lnTo>
                    <a:pt x="32" y="531"/>
                  </a:lnTo>
                  <a:lnTo>
                    <a:pt x="34" y="531"/>
                  </a:lnTo>
                  <a:lnTo>
                    <a:pt x="35" y="531"/>
                  </a:lnTo>
                  <a:lnTo>
                    <a:pt x="36" y="531"/>
                  </a:lnTo>
                  <a:lnTo>
                    <a:pt x="37" y="531"/>
                  </a:lnTo>
                  <a:lnTo>
                    <a:pt x="38" y="531"/>
                  </a:lnTo>
                  <a:lnTo>
                    <a:pt x="38" y="530"/>
                  </a:lnTo>
                  <a:lnTo>
                    <a:pt x="38" y="529"/>
                  </a:lnTo>
                  <a:lnTo>
                    <a:pt x="39" y="529"/>
                  </a:lnTo>
                  <a:lnTo>
                    <a:pt x="39" y="528"/>
                  </a:lnTo>
                  <a:lnTo>
                    <a:pt x="40" y="528"/>
                  </a:lnTo>
                  <a:lnTo>
                    <a:pt x="43" y="528"/>
                  </a:lnTo>
                  <a:lnTo>
                    <a:pt x="45" y="528"/>
                  </a:lnTo>
                  <a:lnTo>
                    <a:pt x="47" y="528"/>
                  </a:lnTo>
                  <a:lnTo>
                    <a:pt x="47" y="528"/>
                  </a:lnTo>
                  <a:lnTo>
                    <a:pt x="47" y="527"/>
                  </a:lnTo>
                  <a:lnTo>
                    <a:pt x="47" y="526"/>
                  </a:lnTo>
                  <a:lnTo>
                    <a:pt x="46" y="526"/>
                  </a:lnTo>
                  <a:lnTo>
                    <a:pt x="46" y="525"/>
                  </a:lnTo>
                  <a:lnTo>
                    <a:pt x="47" y="524"/>
                  </a:lnTo>
                  <a:lnTo>
                    <a:pt x="47" y="524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1" y="524"/>
                  </a:lnTo>
                  <a:lnTo>
                    <a:pt x="52" y="524"/>
                  </a:lnTo>
                  <a:lnTo>
                    <a:pt x="53" y="524"/>
                  </a:lnTo>
                  <a:lnTo>
                    <a:pt x="54" y="525"/>
                  </a:lnTo>
                  <a:lnTo>
                    <a:pt x="55" y="526"/>
                  </a:lnTo>
                  <a:lnTo>
                    <a:pt x="55" y="526"/>
                  </a:lnTo>
                  <a:lnTo>
                    <a:pt x="55" y="527"/>
                  </a:lnTo>
                  <a:lnTo>
                    <a:pt x="54" y="527"/>
                  </a:lnTo>
                  <a:lnTo>
                    <a:pt x="53" y="528"/>
                  </a:lnTo>
                  <a:lnTo>
                    <a:pt x="54" y="529"/>
                  </a:lnTo>
                  <a:lnTo>
                    <a:pt x="56" y="529"/>
                  </a:lnTo>
                  <a:lnTo>
                    <a:pt x="57" y="529"/>
                  </a:lnTo>
                  <a:lnTo>
                    <a:pt x="57" y="528"/>
                  </a:lnTo>
                  <a:lnTo>
                    <a:pt x="56" y="527"/>
                  </a:lnTo>
                  <a:lnTo>
                    <a:pt x="56" y="527"/>
                  </a:lnTo>
                  <a:lnTo>
                    <a:pt x="56" y="526"/>
                  </a:lnTo>
                  <a:lnTo>
                    <a:pt x="56" y="526"/>
                  </a:lnTo>
                  <a:lnTo>
                    <a:pt x="56" y="526"/>
                  </a:lnTo>
                  <a:lnTo>
                    <a:pt x="56" y="525"/>
                  </a:lnTo>
                  <a:lnTo>
                    <a:pt x="57" y="525"/>
                  </a:lnTo>
                  <a:lnTo>
                    <a:pt x="58" y="524"/>
                  </a:lnTo>
                  <a:lnTo>
                    <a:pt x="60" y="524"/>
                  </a:lnTo>
                  <a:lnTo>
                    <a:pt x="61" y="524"/>
                  </a:lnTo>
                  <a:lnTo>
                    <a:pt x="62" y="524"/>
                  </a:lnTo>
                  <a:lnTo>
                    <a:pt x="61" y="523"/>
                  </a:lnTo>
                  <a:lnTo>
                    <a:pt x="61" y="522"/>
                  </a:lnTo>
                  <a:lnTo>
                    <a:pt x="61" y="521"/>
                  </a:lnTo>
                  <a:lnTo>
                    <a:pt x="63" y="521"/>
                  </a:lnTo>
                  <a:lnTo>
                    <a:pt x="66" y="521"/>
                  </a:lnTo>
                  <a:lnTo>
                    <a:pt x="72" y="521"/>
                  </a:lnTo>
                  <a:lnTo>
                    <a:pt x="79" y="523"/>
                  </a:lnTo>
                  <a:lnTo>
                    <a:pt x="81" y="523"/>
                  </a:lnTo>
                  <a:lnTo>
                    <a:pt x="82" y="523"/>
                  </a:lnTo>
                  <a:lnTo>
                    <a:pt x="85" y="522"/>
                  </a:lnTo>
                  <a:lnTo>
                    <a:pt x="86" y="521"/>
                  </a:lnTo>
                  <a:lnTo>
                    <a:pt x="88" y="521"/>
                  </a:lnTo>
                  <a:lnTo>
                    <a:pt x="90" y="522"/>
                  </a:lnTo>
                  <a:lnTo>
                    <a:pt x="91" y="523"/>
                  </a:lnTo>
                  <a:lnTo>
                    <a:pt x="92" y="523"/>
                  </a:lnTo>
                  <a:lnTo>
                    <a:pt x="95" y="523"/>
                  </a:lnTo>
                  <a:lnTo>
                    <a:pt x="96" y="523"/>
                  </a:lnTo>
                  <a:lnTo>
                    <a:pt x="98" y="524"/>
                  </a:lnTo>
                  <a:lnTo>
                    <a:pt x="99" y="525"/>
                  </a:lnTo>
                  <a:lnTo>
                    <a:pt x="99" y="524"/>
                  </a:lnTo>
                  <a:lnTo>
                    <a:pt x="100" y="524"/>
                  </a:lnTo>
                  <a:lnTo>
                    <a:pt x="100" y="523"/>
                  </a:lnTo>
                  <a:lnTo>
                    <a:pt x="98" y="521"/>
                  </a:lnTo>
                  <a:lnTo>
                    <a:pt x="98" y="520"/>
                  </a:lnTo>
                  <a:lnTo>
                    <a:pt x="99" y="520"/>
                  </a:lnTo>
                  <a:lnTo>
                    <a:pt x="100" y="519"/>
                  </a:lnTo>
                  <a:lnTo>
                    <a:pt x="101" y="518"/>
                  </a:lnTo>
                  <a:lnTo>
                    <a:pt x="102" y="517"/>
                  </a:lnTo>
                  <a:lnTo>
                    <a:pt x="104" y="517"/>
                  </a:lnTo>
                  <a:lnTo>
                    <a:pt x="107" y="516"/>
                  </a:lnTo>
                  <a:lnTo>
                    <a:pt x="108" y="516"/>
                  </a:lnTo>
                  <a:lnTo>
                    <a:pt x="111" y="517"/>
                  </a:lnTo>
                  <a:lnTo>
                    <a:pt x="115" y="518"/>
                  </a:lnTo>
                  <a:lnTo>
                    <a:pt x="116" y="518"/>
                  </a:lnTo>
                  <a:lnTo>
                    <a:pt x="117" y="518"/>
                  </a:lnTo>
                  <a:lnTo>
                    <a:pt x="118" y="518"/>
                  </a:lnTo>
                  <a:lnTo>
                    <a:pt x="120" y="518"/>
                  </a:lnTo>
                  <a:lnTo>
                    <a:pt x="121" y="518"/>
                  </a:lnTo>
                  <a:lnTo>
                    <a:pt x="121" y="517"/>
                  </a:lnTo>
                  <a:lnTo>
                    <a:pt x="121" y="516"/>
                  </a:lnTo>
                  <a:lnTo>
                    <a:pt x="120" y="515"/>
                  </a:lnTo>
                  <a:lnTo>
                    <a:pt x="119" y="515"/>
                  </a:lnTo>
                  <a:lnTo>
                    <a:pt x="118" y="516"/>
                  </a:lnTo>
                  <a:lnTo>
                    <a:pt x="118" y="515"/>
                  </a:lnTo>
                  <a:lnTo>
                    <a:pt x="117" y="515"/>
                  </a:lnTo>
                  <a:lnTo>
                    <a:pt x="118" y="514"/>
                  </a:lnTo>
                  <a:lnTo>
                    <a:pt x="120" y="513"/>
                  </a:lnTo>
                  <a:lnTo>
                    <a:pt x="122" y="513"/>
                  </a:lnTo>
                  <a:lnTo>
                    <a:pt x="124" y="513"/>
                  </a:lnTo>
                  <a:lnTo>
                    <a:pt x="124" y="513"/>
                  </a:lnTo>
                  <a:lnTo>
                    <a:pt x="124" y="514"/>
                  </a:lnTo>
                  <a:lnTo>
                    <a:pt x="124" y="514"/>
                  </a:lnTo>
                  <a:lnTo>
                    <a:pt x="123" y="514"/>
                  </a:lnTo>
                  <a:lnTo>
                    <a:pt x="122" y="514"/>
                  </a:lnTo>
                  <a:lnTo>
                    <a:pt x="121" y="515"/>
                  </a:lnTo>
                  <a:lnTo>
                    <a:pt x="122" y="515"/>
                  </a:lnTo>
                  <a:lnTo>
                    <a:pt x="122" y="516"/>
                  </a:lnTo>
                  <a:lnTo>
                    <a:pt x="123" y="516"/>
                  </a:lnTo>
                  <a:lnTo>
                    <a:pt x="123" y="517"/>
                  </a:lnTo>
                  <a:lnTo>
                    <a:pt x="122" y="518"/>
                  </a:lnTo>
                  <a:lnTo>
                    <a:pt x="122" y="518"/>
                  </a:lnTo>
                  <a:lnTo>
                    <a:pt x="125" y="518"/>
                  </a:lnTo>
                  <a:lnTo>
                    <a:pt x="128" y="519"/>
                  </a:lnTo>
                  <a:lnTo>
                    <a:pt x="129" y="519"/>
                  </a:lnTo>
                  <a:lnTo>
                    <a:pt x="129" y="520"/>
                  </a:lnTo>
                  <a:lnTo>
                    <a:pt x="131" y="520"/>
                  </a:lnTo>
                  <a:lnTo>
                    <a:pt x="132" y="520"/>
                  </a:lnTo>
                  <a:lnTo>
                    <a:pt x="133" y="521"/>
                  </a:lnTo>
                  <a:lnTo>
                    <a:pt x="134" y="522"/>
                  </a:lnTo>
                  <a:lnTo>
                    <a:pt x="134" y="523"/>
                  </a:lnTo>
                  <a:lnTo>
                    <a:pt x="135" y="522"/>
                  </a:lnTo>
                  <a:lnTo>
                    <a:pt x="136" y="522"/>
                  </a:lnTo>
                  <a:lnTo>
                    <a:pt x="137" y="522"/>
                  </a:lnTo>
                  <a:lnTo>
                    <a:pt x="137" y="521"/>
                  </a:lnTo>
                  <a:lnTo>
                    <a:pt x="138" y="521"/>
                  </a:lnTo>
                  <a:lnTo>
                    <a:pt x="139" y="521"/>
                  </a:lnTo>
                  <a:lnTo>
                    <a:pt x="140" y="521"/>
                  </a:lnTo>
                  <a:lnTo>
                    <a:pt x="141" y="521"/>
                  </a:lnTo>
                  <a:lnTo>
                    <a:pt x="141" y="522"/>
                  </a:lnTo>
                  <a:lnTo>
                    <a:pt x="141" y="523"/>
                  </a:lnTo>
                  <a:lnTo>
                    <a:pt x="141" y="524"/>
                  </a:lnTo>
                  <a:lnTo>
                    <a:pt x="141" y="526"/>
                  </a:lnTo>
                  <a:lnTo>
                    <a:pt x="141" y="526"/>
                  </a:lnTo>
                  <a:lnTo>
                    <a:pt x="142" y="526"/>
                  </a:lnTo>
                  <a:lnTo>
                    <a:pt x="143" y="526"/>
                  </a:lnTo>
                  <a:lnTo>
                    <a:pt x="145" y="525"/>
                  </a:lnTo>
                  <a:lnTo>
                    <a:pt x="144" y="524"/>
                  </a:lnTo>
                  <a:lnTo>
                    <a:pt x="143" y="524"/>
                  </a:lnTo>
                  <a:lnTo>
                    <a:pt x="143" y="523"/>
                  </a:lnTo>
                  <a:lnTo>
                    <a:pt x="143" y="522"/>
                  </a:lnTo>
                  <a:lnTo>
                    <a:pt x="144" y="520"/>
                  </a:lnTo>
                  <a:lnTo>
                    <a:pt x="144" y="519"/>
                  </a:lnTo>
                  <a:lnTo>
                    <a:pt x="145" y="519"/>
                  </a:lnTo>
                  <a:lnTo>
                    <a:pt x="147" y="518"/>
                  </a:lnTo>
                  <a:lnTo>
                    <a:pt x="149" y="518"/>
                  </a:lnTo>
                  <a:lnTo>
                    <a:pt x="150" y="518"/>
                  </a:lnTo>
                  <a:lnTo>
                    <a:pt x="151" y="519"/>
                  </a:lnTo>
                  <a:lnTo>
                    <a:pt x="152" y="518"/>
                  </a:lnTo>
                  <a:lnTo>
                    <a:pt x="153" y="518"/>
                  </a:lnTo>
                  <a:lnTo>
                    <a:pt x="156" y="519"/>
                  </a:lnTo>
                  <a:lnTo>
                    <a:pt x="158" y="519"/>
                  </a:lnTo>
                  <a:lnTo>
                    <a:pt x="159" y="519"/>
                  </a:lnTo>
                  <a:lnTo>
                    <a:pt x="160" y="519"/>
                  </a:lnTo>
                  <a:lnTo>
                    <a:pt x="161" y="520"/>
                  </a:lnTo>
                  <a:lnTo>
                    <a:pt x="162" y="520"/>
                  </a:lnTo>
                  <a:lnTo>
                    <a:pt x="162" y="519"/>
                  </a:lnTo>
                  <a:lnTo>
                    <a:pt x="163" y="519"/>
                  </a:lnTo>
                  <a:lnTo>
                    <a:pt x="164" y="518"/>
                  </a:lnTo>
                  <a:lnTo>
                    <a:pt x="165" y="517"/>
                  </a:lnTo>
                  <a:lnTo>
                    <a:pt x="166" y="516"/>
                  </a:lnTo>
                  <a:lnTo>
                    <a:pt x="167" y="517"/>
                  </a:lnTo>
                  <a:lnTo>
                    <a:pt x="168" y="517"/>
                  </a:lnTo>
                  <a:lnTo>
                    <a:pt x="169" y="516"/>
                  </a:lnTo>
                  <a:lnTo>
                    <a:pt x="170" y="516"/>
                  </a:lnTo>
                  <a:lnTo>
                    <a:pt x="171" y="516"/>
                  </a:lnTo>
                  <a:lnTo>
                    <a:pt x="171" y="517"/>
                  </a:lnTo>
                  <a:lnTo>
                    <a:pt x="172" y="517"/>
                  </a:lnTo>
                  <a:lnTo>
                    <a:pt x="173" y="516"/>
                  </a:lnTo>
                  <a:lnTo>
                    <a:pt x="174" y="516"/>
                  </a:lnTo>
                  <a:lnTo>
                    <a:pt x="175" y="516"/>
                  </a:lnTo>
                  <a:lnTo>
                    <a:pt x="179" y="518"/>
                  </a:lnTo>
                  <a:lnTo>
                    <a:pt x="180" y="518"/>
                  </a:lnTo>
                  <a:lnTo>
                    <a:pt x="181" y="518"/>
                  </a:lnTo>
                  <a:lnTo>
                    <a:pt x="183" y="517"/>
                  </a:lnTo>
                  <a:lnTo>
                    <a:pt x="184" y="517"/>
                  </a:lnTo>
                  <a:lnTo>
                    <a:pt x="186" y="516"/>
                  </a:lnTo>
                  <a:lnTo>
                    <a:pt x="187" y="515"/>
                  </a:lnTo>
                  <a:lnTo>
                    <a:pt x="188" y="515"/>
                  </a:lnTo>
                  <a:lnTo>
                    <a:pt x="189" y="515"/>
                  </a:lnTo>
                  <a:lnTo>
                    <a:pt x="191" y="515"/>
                  </a:lnTo>
                  <a:lnTo>
                    <a:pt x="194" y="514"/>
                  </a:lnTo>
                  <a:lnTo>
                    <a:pt x="197" y="513"/>
                  </a:lnTo>
                  <a:lnTo>
                    <a:pt x="200" y="513"/>
                  </a:lnTo>
                  <a:lnTo>
                    <a:pt x="200" y="513"/>
                  </a:lnTo>
                  <a:lnTo>
                    <a:pt x="201" y="512"/>
                  </a:lnTo>
                  <a:lnTo>
                    <a:pt x="203" y="512"/>
                  </a:lnTo>
                  <a:lnTo>
                    <a:pt x="204" y="512"/>
                  </a:lnTo>
                  <a:lnTo>
                    <a:pt x="205" y="512"/>
                  </a:lnTo>
                  <a:lnTo>
                    <a:pt x="207" y="512"/>
                  </a:lnTo>
                  <a:lnTo>
                    <a:pt x="210" y="514"/>
                  </a:lnTo>
                  <a:lnTo>
                    <a:pt x="211" y="515"/>
                  </a:lnTo>
                  <a:lnTo>
                    <a:pt x="212" y="515"/>
                  </a:lnTo>
                  <a:lnTo>
                    <a:pt x="212" y="516"/>
                  </a:lnTo>
                  <a:lnTo>
                    <a:pt x="213" y="515"/>
                  </a:lnTo>
                  <a:lnTo>
                    <a:pt x="212" y="514"/>
                  </a:lnTo>
                  <a:lnTo>
                    <a:pt x="211" y="513"/>
                  </a:lnTo>
                  <a:lnTo>
                    <a:pt x="212" y="512"/>
                  </a:lnTo>
                  <a:lnTo>
                    <a:pt x="211" y="511"/>
                  </a:lnTo>
                  <a:lnTo>
                    <a:pt x="210" y="511"/>
                  </a:lnTo>
                  <a:lnTo>
                    <a:pt x="209" y="512"/>
                  </a:lnTo>
                  <a:lnTo>
                    <a:pt x="209" y="511"/>
                  </a:lnTo>
                  <a:lnTo>
                    <a:pt x="209" y="510"/>
                  </a:lnTo>
                  <a:lnTo>
                    <a:pt x="208" y="509"/>
                  </a:lnTo>
                  <a:lnTo>
                    <a:pt x="207" y="509"/>
                  </a:lnTo>
                  <a:lnTo>
                    <a:pt x="207" y="509"/>
                  </a:lnTo>
                  <a:lnTo>
                    <a:pt x="206" y="509"/>
                  </a:lnTo>
                  <a:lnTo>
                    <a:pt x="205" y="509"/>
                  </a:lnTo>
                  <a:lnTo>
                    <a:pt x="204" y="509"/>
                  </a:lnTo>
                  <a:lnTo>
                    <a:pt x="203" y="509"/>
                  </a:lnTo>
                  <a:lnTo>
                    <a:pt x="203" y="510"/>
                  </a:lnTo>
                  <a:lnTo>
                    <a:pt x="202" y="510"/>
                  </a:lnTo>
                  <a:lnTo>
                    <a:pt x="201" y="511"/>
                  </a:lnTo>
                  <a:lnTo>
                    <a:pt x="200" y="511"/>
                  </a:lnTo>
                  <a:lnTo>
                    <a:pt x="199" y="512"/>
                  </a:lnTo>
                  <a:lnTo>
                    <a:pt x="198" y="512"/>
                  </a:lnTo>
                  <a:lnTo>
                    <a:pt x="198" y="511"/>
                  </a:lnTo>
                  <a:lnTo>
                    <a:pt x="199" y="510"/>
                  </a:lnTo>
                  <a:lnTo>
                    <a:pt x="199" y="510"/>
                  </a:lnTo>
                  <a:lnTo>
                    <a:pt x="199" y="509"/>
                  </a:lnTo>
                  <a:lnTo>
                    <a:pt x="200" y="509"/>
                  </a:lnTo>
                  <a:lnTo>
                    <a:pt x="200" y="509"/>
                  </a:lnTo>
                  <a:lnTo>
                    <a:pt x="201" y="508"/>
                  </a:lnTo>
                  <a:lnTo>
                    <a:pt x="202" y="508"/>
                  </a:lnTo>
                  <a:lnTo>
                    <a:pt x="203" y="508"/>
                  </a:lnTo>
                  <a:lnTo>
                    <a:pt x="203" y="507"/>
                  </a:lnTo>
                  <a:lnTo>
                    <a:pt x="204" y="508"/>
                  </a:lnTo>
                  <a:lnTo>
                    <a:pt x="205" y="508"/>
                  </a:lnTo>
                  <a:lnTo>
                    <a:pt x="206" y="507"/>
                  </a:lnTo>
                  <a:lnTo>
                    <a:pt x="207" y="507"/>
                  </a:lnTo>
                  <a:lnTo>
                    <a:pt x="208" y="507"/>
                  </a:lnTo>
                  <a:lnTo>
                    <a:pt x="208" y="508"/>
                  </a:lnTo>
                  <a:lnTo>
                    <a:pt x="209" y="508"/>
                  </a:lnTo>
                  <a:lnTo>
                    <a:pt x="209" y="508"/>
                  </a:lnTo>
                  <a:lnTo>
                    <a:pt x="210" y="508"/>
                  </a:lnTo>
                  <a:lnTo>
                    <a:pt x="210" y="509"/>
                  </a:lnTo>
                  <a:lnTo>
                    <a:pt x="212" y="509"/>
                  </a:lnTo>
                  <a:lnTo>
                    <a:pt x="212" y="509"/>
                  </a:lnTo>
                  <a:lnTo>
                    <a:pt x="212" y="510"/>
                  </a:lnTo>
                  <a:lnTo>
                    <a:pt x="213" y="510"/>
                  </a:lnTo>
                  <a:lnTo>
                    <a:pt x="214" y="510"/>
                  </a:lnTo>
                  <a:lnTo>
                    <a:pt x="214" y="511"/>
                  </a:lnTo>
                  <a:lnTo>
                    <a:pt x="215" y="513"/>
                  </a:lnTo>
                  <a:lnTo>
                    <a:pt x="215" y="514"/>
                  </a:lnTo>
                  <a:lnTo>
                    <a:pt x="216" y="514"/>
                  </a:lnTo>
                  <a:lnTo>
                    <a:pt x="217" y="516"/>
                  </a:lnTo>
                  <a:lnTo>
                    <a:pt x="216" y="517"/>
                  </a:lnTo>
                  <a:lnTo>
                    <a:pt x="215" y="516"/>
                  </a:lnTo>
                  <a:lnTo>
                    <a:pt x="215" y="517"/>
                  </a:lnTo>
                  <a:lnTo>
                    <a:pt x="215" y="518"/>
                  </a:lnTo>
                  <a:lnTo>
                    <a:pt x="217" y="518"/>
                  </a:lnTo>
                  <a:lnTo>
                    <a:pt x="218" y="520"/>
                  </a:lnTo>
                  <a:lnTo>
                    <a:pt x="219" y="521"/>
                  </a:lnTo>
                  <a:lnTo>
                    <a:pt x="220" y="522"/>
                  </a:lnTo>
                  <a:lnTo>
                    <a:pt x="220" y="523"/>
                  </a:lnTo>
                  <a:lnTo>
                    <a:pt x="220" y="524"/>
                  </a:lnTo>
                  <a:lnTo>
                    <a:pt x="221" y="525"/>
                  </a:lnTo>
                  <a:lnTo>
                    <a:pt x="221" y="526"/>
                  </a:lnTo>
                  <a:lnTo>
                    <a:pt x="221" y="526"/>
                  </a:lnTo>
                  <a:lnTo>
                    <a:pt x="220" y="527"/>
                  </a:lnTo>
                  <a:lnTo>
                    <a:pt x="220" y="528"/>
                  </a:lnTo>
                  <a:lnTo>
                    <a:pt x="220" y="529"/>
                  </a:lnTo>
                  <a:lnTo>
                    <a:pt x="220" y="531"/>
                  </a:lnTo>
                  <a:lnTo>
                    <a:pt x="220" y="534"/>
                  </a:lnTo>
                  <a:lnTo>
                    <a:pt x="220" y="535"/>
                  </a:lnTo>
                  <a:lnTo>
                    <a:pt x="220" y="536"/>
                  </a:lnTo>
                  <a:lnTo>
                    <a:pt x="219" y="537"/>
                  </a:lnTo>
                  <a:lnTo>
                    <a:pt x="218" y="538"/>
                  </a:lnTo>
                  <a:lnTo>
                    <a:pt x="218" y="539"/>
                  </a:lnTo>
                  <a:lnTo>
                    <a:pt x="219" y="539"/>
                  </a:lnTo>
                  <a:lnTo>
                    <a:pt x="220" y="539"/>
                  </a:lnTo>
                  <a:lnTo>
                    <a:pt x="220" y="539"/>
                  </a:lnTo>
                  <a:lnTo>
                    <a:pt x="222" y="538"/>
                  </a:lnTo>
                  <a:lnTo>
                    <a:pt x="223" y="538"/>
                  </a:lnTo>
                  <a:lnTo>
                    <a:pt x="224" y="539"/>
                  </a:lnTo>
                  <a:lnTo>
                    <a:pt x="225" y="538"/>
                  </a:lnTo>
                  <a:lnTo>
                    <a:pt x="226" y="538"/>
                  </a:lnTo>
                  <a:lnTo>
                    <a:pt x="226" y="538"/>
                  </a:lnTo>
                  <a:lnTo>
                    <a:pt x="227" y="539"/>
                  </a:lnTo>
                  <a:lnTo>
                    <a:pt x="228" y="539"/>
                  </a:lnTo>
                  <a:lnTo>
                    <a:pt x="229" y="540"/>
                  </a:lnTo>
                  <a:lnTo>
                    <a:pt x="230" y="540"/>
                  </a:lnTo>
                  <a:lnTo>
                    <a:pt x="230" y="539"/>
                  </a:lnTo>
                  <a:lnTo>
                    <a:pt x="231" y="539"/>
                  </a:lnTo>
                  <a:lnTo>
                    <a:pt x="232" y="540"/>
                  </a:lnTo>
                  <a:lnTo>
                    <a:pt x="234" y="541"/>
                  </a:lnTo>
                  <a:lnTo>
                    <a:pt x="235" y="542"/>
                  </a:lnTo>
                  <a:lnTo>
                    <a:pt x="235" y="541"/>
                  </a:lnTo>
                  <a:lnTo>
                    <a:pt x="235" y="540"/>
                  </a:lnTo>
                  <a:lnTo>
                    <a:pt x="235" y="541"/>
                  </a:lnTo>
                  <a:lnTo>
                    <a:pt x="236" y="540"/>
                  </a:lnTo>
                  <a:lnTo>
                    <a:pt x="237" y="540"/>
                  </a:lnTo>
                  <a:lnTo>
                    <a:pt x="237" y="541"/>
                  </a:lnTo>
                  <a:lnTo>
                    <a:pt x="238" y="541"/>
                  </a:lnTo>
                  <a:lnTo>
                    <a:pt x="238" y="542"/>
                  </a:lnTo>
                  <a:lnTo>
                    <a:pt x="238" y="543"/>
                  </a:lnTo>
                  <a:lnTo>
                    <a:pt x="240" y="542"/>
                  </a:lnTo>
                  <a:lnTo>
                    <a:pt x="241" y="542"/>
                  </a:lnTo>
                  <a:lnTo>
                    <a:pt x="242" y="543"/>
                  </a:lnTo>
                  <a:lnTo>
                    <a:pt x="240" y="543"/>
                  </a:lnTo>
                  <a:lnTo>
                    <a:pt x="239" y="544"/>
                  </a:lnTo>
                  <a:lnTo>
                    <a:pt x="238" y="545"/>
                  </a:lnTo>
                  <a:lnTo>
                    <a:pt x="237" y="546"/>
                  </a:lnTo>
                  <a:lnTo>
                    <a:pt x="237" y="548"/>
                  </a:lnTo>
                  <a:lnTo>
                    <a:pt x="237" y="549"/>
                  </a:lnTo>
                  <a:lnTo>
                    <a:pt x="238" y="548"/>
                  </a:lnTo>
                  <a:lnTo>
                    <a:pt x="239" y="548"/>
                  </a:lnTo>
                  <a:lnTo>
                    <a:pt x="240" y="549"/>
                  </a:lnTo>
                  <a:lnTo>
                    <a:pt x="242" y="550"/>
                  </a:lnTo>
                  <a:lnTo>
                    <a:pt x="241" y="550"/>
                  </a:lnTo>
                  <a:lnTo>
                    <a:pt x="240" y="550"/>
                  </a:lnTo>
                  <a:lnTo>
                    <a:pt x="239" y="550"/>
                  </a:lnTo>
                  <a:lnTo>
                    <a:pt x="239" y="551"/>
                  </a:lnTo>
                  <a:lnTo>
                    <a:pt x="239" y="552"/>
                  </a:lnTo>
                  <a:lnTo>
                    <a:pt x="240" y="552"/>
                  </a:lnTo>
                  <a:lnTo>
                    <a:pt x="241" y="552"/>
                  </a:lnTo>
                  <a:lnTo>
                    <a:pt x="240" y="552"/>
                  </a:lnTo>
                  <a:lnTo>
                    <a:pt x="241" y="553"/>
                  </a:lnTo>
                  <a:lnTo>
                    <a:pt x="241" y="554"/>
                  </a:lnTo>
                  <a:lnTo>
                    <a:pt x="242" y="555"/>
                  </a:lnTo>
                  <a:lnTo>
                    <a:pt x="242" y="556"/>
                  </a:lnTo>
                  <a:lnTo>
                    <a:pt x="243" y="555"/>
                  </a:lnTo>
                  <a:lnTo>
                    <a:pt x="242" y="557"/>
                  </a:lnTo>
                  <a:lnTo>
                    <a:pt x="242" y="558"/>
                  </a:lnTo>
                  <a:lnTo>
                    <a:pt x="243" y="559"/>
                  </a:lnTo>
                  <a:lnTo>
                    <a:pt x="243" y="559"/>
                  </a:lnTo>
                  <a:lnTo>
                    <a:pt x="243" y="560"/>
                  </a:lnTo>
                  <a:lnTo>
                    <a:pt x="243" y="560"/>
                  </a:lnTo>
                  <a:lnTo>
                    <a:pt x="243" y="560"/>
                  </a:lnTo>
                  <a:lnTo>
                    <a:pt x="243" y="561"/>
                  </a:lnTo>
                  <a:lnTo>
                    <a:pt x="243" y="562"/>
                  </a:lnTo>
                  <a:lnTo>
                    <a:pt x="243" y="565"/>
                  </a:lnTo>
                  <a:lnTo>
                    <a:pt x="243" y="566"/>
                  </a:lnTo>
                  <a:lnTo>
                    <a:pt x="243" y="568"/>
                  </a:lnTo>
                  <a:lnTo>
                    <a:pt x="243" y="569"/>
                  </a:lnTo>
                  <a:lnTo>
                    <a:pt x="243" y="570"/>
                  </a:lnTo>
                  <a:lnTo>
                    <a:pt x="244" y="571"/>
                  </a:lnTo>
                  <a:lnTo>
                    <a:pt x="245" y="571"/>
                  </a:lnTo>
                  <a:lnTo>
                    <a:pt x="248" y="571"/>
                  </a:lnTo>
                  <a:lnTo>
                    <a:pt x="249" y="571"/>
                  </a:lnTo>
                  <a:lnTo>
                    <a:pt x="250" y="571"/>
                  </a:lnTo>
                  <a:lnTo>
                    <a:pt x="251" y="572"/>
                  </a:lnTo>
                  <a:lnTo>
                    <a:pt x="250" y="573"/>
                  </a:lnTo>
                  <a:lnTo>
                    <a:pt x="249" y="572"/>
                  </a:lnTo>
                  <a:lnTo>
                    <a:pt x="249" y="571"/>
                  </a:lnTo>
                  <a:lnTo>
                    <a:pt x="247" y="572"/>
                  </a:lnTo>
                  <a:lnTo>
                    <a:pt x="246" y="572"/>
                  </a:lnTo>
                  <a:lnTo>
                    <a:pt x="245" y="571"/>
                  </a:lnTo>
                  <a:lnTo>
                    <a:pt x="245" y="572"/>
                  </a:lnTo>
                  <a:lnTo>
                    <a:pt x="246" y="573"/>
                  </a:lnTo>
                  <a:lnTo>
                    <a:pt x="247" y="574"/>
                  </a:lnTo>
                  <a:lnTo>
                    <a:pt x="248" y="573"/>
                  </a:lnTo>
                  <a:lnTo>
                    <a:pt x="249" y="573"/>
                  </a:lnTo>
                  <a:lnTo>
                    <a:pt x="248" y="574"/>
                  </a:lnTo>
                  <a:lnTo>
                    <a:pt x="249" y="574"/>
                  </a:lnTo>
                  <a:lnTo>
                    <a:pt x="251" y="574"/>
                  </a:lnTo>
                  <a:lnTo>
                    <a:pt x="250" y="575"/>
                  </a:lnTo>
                  <a:lnTo>
                    <a:pt x="250" y="576"/>
                  </a:lnTo>
                  <a:lnTo>
                    <a:pt x="250" y="577"/>
                  </a:lnTo>
                  <a:lnTo>
                    <a:pt x="251" y="577"/>
                  </a:lnTo>
                  <a:lnTo>
                    <a:pt x="251" y="576"/>
                  </a:lnTo>
                  <a:lnTo>
                    <a:pt x="252" y="576"/>
                  </a:lnTo>
                  <a:lnTo>
                    <a:pt x="251" y="578"/>
                  </a:lnTo>
                  <a:lnTo>
                    <a:pt x="250" y="578"/>
                  </a:lnTo>
                  <a:lnTo>
                    <a:pt x="249" y="578"/>
                  </a:lnTo>
                  <a:lnTo>
                    <a:pt x="250" y="578"/>
                  </a:lnTo>
                  <a:lnTo>
                    <a:pt x="252" y="578"/>
                  </a:lnTo>
                  <a:lnTo>
                    <a:pt x="252" y="578"/>
                  </a:lnTo>
                  <a:lnTo>
                    <a:pt x="252" y="578"/>
                  </a:lnTo>
                  <a:lnTo>
                    <a:pt x="252" y="578"/>
                  </a:lnTo>
                  <a:lnTo>
                    <a:pt x="253" y="578"/>
                  </a:lnTo>
                  <a:lnTo>
                    <a:pt x="254" y="579"/>
                  </a:lnTo>
                  <a:lnTo>
                    <a:pt x="255" y="579"/>
                  </a:lnTo>
                  <a:lnTo>
                    <a:pt x="255" y="578"/>
                  </a:lnTo>
                  <a:lnTo>
                    <a:pt x="255" y="577"/>
                  </a:lnTo>
                  <a:lnTo>
                    <a:pt x="256" y="576"/>
                  </a:lnTo>
                  <a:lnTo>
                    <a:pt x="256" y="577"/>
                  </a:lnTo>
                  <a:lnTo>
                    <a:pt x="256" y="578"/>
                  </a:lnTo>
                  <a:lnTo>
                    <a:pt x="256" y="579"/>
                  </a:lnTo>
                  <a:lnTo>
                    <a:pt x="255" y="580"/>
                  </a:lnTo>
                  <a:lnTo>
                    <a:pt x="255" y="581"/>
                  </a:lnTo>
                  <a:lnTo>
                    <a:pt x="255" y="582"/>
                  </a:lnTo>
                  <a:lnTo>
                    <a:pt x="256" y="582"/>
                  </a:lnTo>
                  <a:lnTo>
                    <a:pt x="258" y="582"/>
                  </a:lnTo>
                  <a:lnTo>
                    <a:pt x="259" y="582"/>
                  </a:lnTo>
                  <a:lnTo>
                    <a:pt x="260" y="582"/>
                  </a:lnTo>
                  <a:lnTo>
                    <a:pt x="260" y="581"/>
                  </a:lnTo>
                  <a:lnTo>
                    <a:pt x="260" y="581"/>
                  </a:lnTo>
                  <a:lnTo>
                    <a:pt x="260" y="581"/>
                  </a:lnTo>
                  <a:lnTo>
                    <a:pt x="262" y="581"/>
                  </a:lnTo>
                  <a:lnTo>
                    <a:pt x="263" y="581"/>
                  </a:lnTo>
                  <a:lnTo>
                    <a:pt x="264" y="578"/>
                  </a:lnTo>
                  <a:lnTo>
                    <a:pt x="264" y="578"/>
                  </a:lnTo>
                  <a:lnTo>
                    <a:pt x="264" y="579"/>
                  </a:lnTo>
                  <a:lnTo>
                    <a:pt x="265" y="578"/>
                  </a:lnTo>
                  <a:lnTo>
                    <a:pt x="265" y="579"/>
                  </a:lnTo>
                  <a:lnTo>
                    <a:pt x="265" y="580"/>
                  </a:lnTo>
                  <a:lnTo>
                    <a:pt x="266" y="580"/>
                  </a:lnTo>
                  <a:lnTo>
                    <a:pt x="267" y="580"/>
                  </a:lnTo>
                  <a:lnTo>
                    <a:pt x="267" y="581"/>
                  </a:lnTo>
                  <a:lnTo>
                    <a:pt x="268" y="581"/>
                  </a:lnTo>
                  <a:lnTo>
                    <a:pt x="269" y="581"/>
                  </a:lnTo>
                  <a:lnTo>
                    <a:pt x="269" y="582"/>
                  </a:lnTo>
                  <a:lnTo>
                    <a:pt x="269" y="583"/>
                  </a:lnTo>
                  <a:lnTo>
                    <a:pt x="270" y="582"/>
                  </a:lnTo>
                  <a:lnTo>
                    <a:pt x="271" y="580"/>
                  </a:lnTo>
                  <a:lnTo>
                    <a:pt x="270" y="579"/>
                  </a:lnTo>
                  <a:lnTo>
                    <a:pt x="269" y="576"/>
                  </a:lnTo>
                  <a:lnTo>
                    <a:pt x="270" y="577"/>
                  </a:lnTo>
                  <a:lnTo>
                    <a:pt x="271" y="577"/>
                  </a:lnTo>
                  <a:lnTo>
                    <a:pt x="271" y="578"/>
                  </a:lnTo>
                  <a:lnTo>
                    <a:pt x="271" y="579"/>
                  </a:lnTo>
                  <a:lnTo>
                    <a:pt x="271" y="580"/>
                  </a:lnTo>
                  <a:lnTo>
                    <a:pt x="272" y="580"/>
                  </a:lnTo>
                  <a:lnTo>
                    <a:pt x="273" y="581"/>
                  </a:lnTo>
                  <a:lnTo>
                    <a:pt x="272" y="581"/>
                  </a:lnTo>
                  <a:lnTo>
                    <a:pt x="272" y="582"/>
                  </a:lnTo>
                  <a:lnTo>
                    <a:pt x="272" y="583"/>
                  </a:lnTo>
                  <a:lnTo>
                    <a:pt x="271" y="584"/>
                  </a:lnTo>
                  <a:lnTo>
                    <a:pt x="271" y="585"/>
                  </a:lnTo>
                  <a:lnTo>
                    <a:pt x="272" y="586"/>
                  </a:lnTo>
                  <a:lnTo>
                    <a:pt x="273" y="586"/>
                  </a:lnTo>
                  <a:lnTo>
                    <a:pt x="273" y="585"/>
                  </a:lnTo>
                  <a:lnTo>
                    <a:pt x="274" y="586"/>
                  </a:lnTo>
                  <a:lnTo>
                    <a:pt x="275" y="586"/>
                  </a:lnTo>
                  <a:lnTo>
                    <a:pt x="275" y="586"/>
                  </a:lnTo>
                  <a:lnTo>
                    <a:pt x="275" y="584"/>
                  </a:lnTo>
                  <a:lnTo>
                    <a:pt x="275" y="583"/>
                  </a:lnTo>
                  <a:lnTo>
                    <a:pt x="276" y="581"/>
                  </a:lnTo>
                  <a:close/>
                  <a:moveTo>
                    <a:pt x="275" y="578"/>
                  </a:moveTo>
                  <a:lnTo>
                    <a:pt x="275" y="578"/>
                  </a:lnTo>
                  <a:lnTo>
                    <a:pt x="276" y="579"/>
                  </a:lnTo>
                  <a:lnTo>
                    <a:pt x="275" y="579"/>
                  </a:lnTo>
                  <a:lnTo>
                    <a:pt x="275" y="57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0" name="Freeform 544">
              <a:extLst>
                <a:ext uri="{FF2B5EF4-FFF2-40B4-BE49-F238E27FC236}">
                  <a16:creationId xmlns:a16="http://schemas.microsoft.com/office/drawing/2014/main" id="{8F365838-7F06-ECAD-3C47-DFA24E4B3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176" y="2154238"/>
              <a:ext cx="373062" cy="244475"/>
            </a:xfrm>
            <a:custGeom>
              <a:avLst/>
              <a:gdLst>
                <a:gd name="T0" fmla="*/ 209 w 235"/>
                <a:gd name="T1" fmla="*/ 107 h 154"/>
                <a:gd name="T2" fmla="*/ 205 w 235"/>
                <a:gd name="T3" fmla="*/ 100 h 154"/>
                <a:gd name="T4" fmla="*/ 202 w 235"/>
                <a:gd name="T5" fmla="*/ 94 h 154"/>
                <a:gd name="T6" fmla="*/ 197 w 235"/>
                <a:gd name="T7" fmla="*/ 91 h 154"/>
                <a:gd name="T8" fmla="*/ 193 w 235"/>
                <a:gd name="T9" fmla="*/ 91 h 154"/>
                <a:gd name="T10" fmla="*/ 199 w 235"/>
                <a:gd name="T11" fmla="*/ 86 h 154"/>
                <a:gd name="T12" fmla="*/ 204 w 235"/>
                <a:gd name="T13" fmla="*/ 79 h 154"/>
                <a:gd name="T14" fmla="*/ 209 w 235"/>
                <a:gd name="T15" fmla="*/ 71 h 154"/>
                <a:gd name="T16" fmla="*/ 211 w 235"/>
                <a:gd name="T17" fmla="*/ 55 h 154"/>
                <a:gd name="T18" fmla="*/ 219 w 235"/>
                <a:gd name="T19" fmla="*/ 43 h 154"/>
                <a:gd name="T20" fmla="*/ 231 w 235"/>
                <a:gd name="T21" fmla="*/ 46 h 154"/>
                <a:gd name="T22" fmla="*/ 235 w 235"/>
                <a:gd name="T23" fmla="*/ 34 h 154"/>
                <a:gd name="T24" fmla="*/ 209 w 235"/>
                <a:gd name="T25" fmla="*/ 12 h 154"/>
                <a:gd name="T26" fmla="*/ 188 w 235"/>
                <a:gd name="T27" fmla="*/ 9 h 154"/>
                <a:gd name="T28" fmla="*/ 175 w 235"/>
                <a:gd name="T29" fmla="*/ 3 h 154"/>
                <a:gd name="T30" fmla="*/ 149 w 235"/>
                <a:gd name="T31" fmla="*/ 9 h 154"/>
                <a:gd name="T32" fmla="*/ 133 w 235"/>
                <a:gd name="T33" fmla="*/ 22 h 154"/>
                <a:gd name="T34" fmla="*/ 121 w 235"/>
                <a:gd name="T35" fmla="*/ 29 h 154"/>
                <a:gd name="T36" fmla="*/ 108 w 235"/>
                <a:gd name="T37" fmla="*/ 27 h 154"/>
                <a:gd name="T38" fmla="*/ 76 w 235"/>
                <a:gd name="T39" fmla="*/ 25 h 154"/>
                <a:gd name="T40" fmla="*/ 43 w 235"/>
                <a:gd name="T41" fmla="*/ 18 h 154"/>
                <a:gd name="T42" fmla="*/ 18 w 235"/>
                <a:gd name="T43" fmla="*/ 19 h 154"/>
                <a:gd name="T44" fmla="*/ 26 w 235"/>
                <a:gd name="T45" fmla="*/ 6 h 154"/>
                <a:gd name="T46" fmla="*/ 10 w 235"/>
                <a:gd name="T47" fmla="*/ 5 h 154"/>
                <a:gd name="T48" fmla="*/ 3 w 235"/>
                <a:gd name="T49" fmla="*/ 11 h 154"/>
                <a:gd name="T50" fmla="*/ 1 w 235"/>
                <a:gd name="T51" fmla="*/ 23 h 154"/>
                <a:gd name="T52" fmla="*/ 5 w 235"/>
                <a:gd name="T53" fmla="*/ 32 h 154"/>
                <a:gd name="T54" fmla="*/ 10 w 235"/>
                <a:gd name="T55" fmla="*/ 41 h 154"/>
                <a:gd name="T56" fmla="*/ 17 w 235"/>
                <a:gd name="T57" fmla="*/ 46 h 154"/>
                <a:gd name="T58" fmla="*/ 24 w 235"/>
                <a:gd name="T59" fmla="*/ 56 h 154"/>
                <a:gd name="T60" fmla="*/ 17 w 235"/>
                <a:gd name="T61" fmla="*/ 64 h 154"/>
                <a:gd name="T62" fmla="*/ 7 w 235"/>
                <a:gd name="T63" fmla="*/ 70 h 154"/>
                <a:gd name="T64" fmla="*/ 4 w 235"/>
                <a:gd name="T65" fmla="*/ 78 h 154"/>
                <a:gd name="T66" fmla="*/ 7 w 235"/>
                <a:gd name="T67" fmla="*/ 89 h 154"/>
                <a:gd name="T68" fmla="*/ 1 w 235"/>
                <a:gd name="T69" fmla="*/ 98 h 154"/>
                <a:gd name="T70" fmla="*/ 15 w 235"/>
                <a:gd name="T71" fmla="*/ 113 h 154"/>
                <a:gd name="T72" fmla="*/ 19 w 235"/>
                <a:gd name="T73" fmla="*/ 118 h 154"/>
                <a:gd name="T74" fmla="*/ 25 w 235"/>
                <a:gd name="T75" fmla="*/ 128 h 154"/>
                <a:gd name="T76" fmla="*/ 22 w 235"/>
                <a:gd name="T77" fmla="*/ 136 h 154"/>
                <a:gd name="T78" fmla="*/ 22 w 235"/>
                <a:gd name="T79" fmla="*/ 146 h 154"/>
                <a:gd name="T80" fmla="*/ 34 w 235"/>
                <a:gd name="T81" fmla="*/ 146 h 154"/>
                <a:gd name="T82" fmla="*/ 46 w 235"/>
                <a:gd name="T83" fmla="*/ 147 h 154"/>
                <a:gd name="T84" fmla="*/ 57 w 235"/>
                <a:gd name="T85" fmla="*/ 143 h 154"/>
                <a:gd name="T86" fmla="*/ 64 w 235"/>
                <a:gd name="T87" fmla="*/ 140 h 154"/>
                <a:gd name="T88" fmla="*/ 72 w 235"/>
                <a:gd name="T89" fmla="*/ 138 h 154"/>
                <a:gd name="T90" fmla="*/ 80 w 235"/>
                <a:gd name="T91" fmla="*/ 138 h 154"/>
                <a:gd name="T92" fmla="*/ 85 w 235"/>
                <a:gd name="T93" fmla="*/ 144 h 154"/>
                <a:gd name="T94" fmla="*/ 95 w 235"/>
                <a:gd name="T95" fmla="*/ 145 h 154"/>
                <a:gd name="T96" fmla="*/ 109 w 235"/>
                <a:gd name="T97" fmla="*/ 154 h 154"/>
                <a:gd name="T98" fmla="*/ 124 w 235"/>
                <a:gd name="T99" fmla="*/ 149 h 154"/>
                <a:gd name="T100" fmla="*/ 134 w 235"/>
                <a:gd name="T101" fmla="*/ 150 h 154"/>
                <a:gd name="T102" fmla="*/ 144 w 235"/>
                <a:gd name="T103" fmla="*/ 144 h 154"/>
                <a:gd name="T104" fmla="*/ 143 w 235"/>
                <a:gd name="T105" fmla="*/ 138 h 154"/>
                <a:gd name="T106" fmla="*/ 139 w 235"/>
                <a:gd name="T107" fmla="*/ 131 h 154"/>
                <a:gd name="T108" fmla="*/ 147 w 235"/>
                <a:gd name="T109" fmla="*/ 130 h 154"/>
                <a:gd name="T110" fmla="*/ 158 w 235"/>
                <a:gd name="T111" fmla="*/ 123 h 154"/>
                <a:gd name="T112" fmla="*/ 161 w 235"/>
                <a:gd name="T113" fmla="*/ 116 h 154"/>
                <a:gd name="T114" fmla="*/ 171 w 235"/>
                <a:gd name="T115" fmla="*/ 114 h 154"/>
                <a:gd name="T116" fmla="*/ 180 w 235"/>
                <a:gd name="T117" fmla="*/ 111 h 154"/>
                <a:gd name="T118" fmla="*/ 188 w 235"/>
                <a:gd name="T119" fmla="*/ 112 h 154"/>
                <a:gd name="T120" fmla="*/ 198 w 235"/>
                <a:gd name="T121" fmla="*/ 117 h 154"/>
                <a:gd name="T122" fmla="*/ 209 w 235"/>
                <a:gd name="T123" fmla="*/ 11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5" h="154">
                  <a:moveTo>
                    <a:pt x="214" y="114"/>
                  </a:moveTo>
                  <a:lnTo>
                    <a:pt x="213" y="114"/>
                  </a:lnTo>
                  <a:lnTo>
                    <a:pt x="213" y="113"/>
                  </a:lnTo>
                  <a:lnTo>
                    <a:pt x="213" y="112"/>
                  </a:lnTo>
                  <a:lnTo>
                    <a:pt x="212" y="112"/>
                  </a:lnTo>
                  <a:lnTo>
                    <a:pt x="212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09" y="109"/>
                  </a:lnTo>
                  <a:lnTo>
                    <a:pt x="209" y="107"/>
                  </a:lnTo>
                  <a:lnTo>
                    <a:pt x="207" y="106"/>
                  </a:lnTo>
                  <a:lnTo>
                    <a:pt x="208" y="106"/>
                  </a:lnTo>
                  <a:lnTo>
                    <a:pt x="208" y="106"/>
                  </a:lnTo>
                  <a:lnTo>
                    <a:pt x="207" y="106"/>
                  </a:lnTo>
                  <a:lnTo>
                    <a:pt x="206" y="105"/>
                  </a:lnTo>
                  <a:lnTo>
                    <a:pt x="206" y="104"/>
                  </a:lnTo>
                  <a:lnTo>
                    <a:pt x="205" y="103"/>
                  </a:lnTo>
                  <a:lnTo>
                    <a:pt x="204" y="102"/>
                  </a:lnTo>
                  <a:lnTo>
                    <a:pt x="204" y="101"/>
                  </a:lnTo>
                  <a:lnTo>
                    <a:pt x="205" y="100"/>
                  </a:lnTo>
                  <a:lnTo>
                    <a:pt x="205" y="99"/>
                  </a:lnTo>
                  <a:lnTo>
                    <a:pt x="205" y="98"/>
                  </a:lnTo>
                  <a:lnTo>
                    <a:pt x="205" y="97"/>
                  </a:lnTo>
                  <a:lnTo>
                    <a:pt x="204" y="97"/>
                  </a:lnTo>
                  <a:lnTo>
                    <a:pt x="203" y="97"/>
                  </a:lnTo>
                  <a:lnTo>
                    <a:pt x="202" y="97"/>
                  </a:lnTo>
                  <a:lnTo>
                    <a:pt x="202" y="96"/>
                  </a:lnTo>
                  <a:lnTo>
                    <a:pt x="203" y="95"/>
                  </a:lnTo>
                  <a:lnTo>
                    <a:pt x="202" y="95"/>
                  </a:lnTo>
                  <a:lnTo>
                    <a:pt x="202" y="94"/>
                  </a:lnTo>
                  <a:lnTo>
                    <a:pt x="202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199" y="93"/>
                  </a:lnTo>
                  <a:lnTo>
                    <a:pt x="199" y="92"/>
                  </a:lnTo>
                  <a:lnTo>
                    <a:pt x="199" y="91"/>
                  </a:lnTo>
                  <a:lnTo>
                    <a:pt x="198" y="91"/>
                  </a:lnTo>
                  <a:lnTo>
                    <a:pt x="197" y="92"/>
                  </a:lnTo>
                  <a:lnTo>
                    <a:pt x="197" y="91"/>
                  </a:lnTo>
                  <a:lnTo>
                    <a:pt x="197" y="91"/>
                  </a:lnTo>
                  <a:lnTo>
                    <a:pt x="197" y="92"/>
                  </a:lnTo>
                  <a:lnTo>
                    <a:pt x="196" y="91"/>
                  </a:lnTo>
                  <a:lnTo>
                    <a:pt x="195" y="92"/>
                  </a:lnTo>
                  <a:lnTo>
                    <a:pt x="194" y="92"/>
                  </a:lnTo>
                  <a:lnTo>
                    <a:pt x="193" y="91"/>
                  </a:lnTo>
                  <a:lnTo>
                    <a:pt x="193" y="92"/>
                  </a:lnTo>
                  <a:lnTo>
                    <a:pt x="193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3" y="91"/>
                  </a:lnTo>
                  <a:lnTo>
                    <a:pt x="192" y="90"/>
                  </a:lnTo>
                  <a:lnTo>
                    <a:pt x="192" y="89"/>
                  </a:lnTo>
                  <a:lnTo>
                    <a:pt x="193" y="89"/>
                  </a:lnTo>
                  <a:lnTo>
                    <a:pt x="194" y="89"/>
                  </a:lnTo>
                  <a:lnTo>
                    <a:pt x="194" y="89"/>
                  </a:lnTo>
                  <a:lnTo>
                    <a:pt x="195" y="87"/>
                  </a:lnTo>
                  <a:lnTo>
                    <a:pt x="196" y="87"/>
                  </a:lnTo>
                  <a:lnTo>
                    <a:pt x="199" y="87"/>
                  </a:lnTo>
                  <a:lnTo>
                    <a:pt x="200" y="87"/>
                  </a:lnTo>
                  <a:lnTo>
                    <a:pt x="199" y="86"/>
                  </a:lnTo>
                  <a:lnTo>
                    <a:pt x="199" y="84"/>
                  </a:lnTo>
                  <a:lnTo>
                    <a:pt x="199" y="83"/>
                  </a:lnTo>
                  <a:lnTo>
                    <a:pt x="199" y="82"/>
                  </a:lnTo>
                  <a:lnTo>
                    <a:pt x="200" y="82"/>
                  </a:lnTo>
                  <a:lnTo>
                    <a:pt x="202" y="81"/>
                  </a:lnTo>
                  <a:lnTo>
                    <a:pt x="204" y="81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79"/>
                  </a:lnTo>
                  <a:lnTo>
                    <a:pt x="204" y="79"/>
                  </a:lnTo>
                  <a:lnTo>
                    <a:pt x="205" y="79"/>
                  </a:lnTo>
                  <a:lnTo>
                    <a:pt x="207" y="79"/>
                  </a:lnTo>
                  <a:lnTo>
                    <a:pt x="209" y="79"/>
                  </a:lnTo>
                  <a:lnTo>
                    <a:pt x="209" y="78"/>
                  </a:lnTo>
                  <a:lnTo>
                    <a:pt x="209" y="77"/>
                  </a:lnTo>
                  <a:lnTo>
                    <a:pt x="209" y="75"/>
                  </a:lnTo>
                  <a:lnTo>
                    <a:pt x="209" y="73"/>
                  </a:lnTo>
                  <a:lnTo>
                    <a:pt x="209" y="72"/>
                  </a:lnTo>
                  <a:lnTo>
                    <a:pt x="209" y="72"/>
                  </a:lnTo>
                  <a:lnTo>
                    <a:pt x="209" y="71"/>
                  </a:lnTo>
                  <a:lnTo>
                    <a:pt x="209" y="70"/>
                  </a:lnTo>
                  <a:lnTo>
                    <a:pt x="209" y="67"/>
                  </a:lnTo>
                  <a:lnTo>
                    <a:pt x="209" y="66"/>
                  </a:lnTo>
                  <a:lnTo>
                    <a:pt x="209" y="63"/>
                  </a:lnTo>
                  <a:lnTo>
                    <a:pt x="209" y="63"/>
                  </a:lnTo>
                  <a:lnTo>
                    <a:pt x="209" y="62"/>
                  </a:lnTo>
                  <a:lnTo>
                    <a:pt x="209" y="61"/>
                  </a:lnTo>
                  <a:lnTo>
                    <a:pt x="210" y="58"/>
                  </a:lnTo>
                  <a:lnTo>
                    <a:pt x="211" y="55"/>
                  </a:lnTo>
                  <a:lnTo>
                    <a:pt x="211" y="55"/>
                  </a:lnTo>
                  <a:lnTo>
                    <a:pt x="210" y="55"/>
                  </a:lnTo>
                  <a:lnTo>
                    <a:pt x="209" y="54"/>
                  </a:lnTo>
                  <a:lnTo>
                    <a:pt x="209" y="53"/>
                  </a:lnTo>
                  <a:lnTo>
                    <a:pt x="210" y="53"/>
                  </a:lnTo>
                  <a:lnTo>
                    <a:pt x="213" y="52"/>
                  </a:lnTo>
                  <a:lnTo>
                    <a:pt x="214" y="52"/>
                  </a:lnTo>
                  <a:lnTo>
                    <a:pt x="214" y="51"/>
                  </a:lnTo>
                  <a:lnTo>
                    <a:pt x="216" y="46"/>
                  </a:lnTo>
                  <a:lnTo>
                    <a:pt x="217" y="44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2" y="43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7" y="42"/>
                  </a:lnTo>
                  <a:lnTo>
                    <a:pt x="228" y="43"/>
                  </a:lnTo>
                  <a:lnTo>
                    <a:pt x="229" y="43"/>
                  </a:lnTo>
                  <a:lnTo>
                    <a:pt x="229" y="44"/>
                  </a:lnTo>
                  <a:lnTo>
                    <a:pt x="231" y="45"/>
                  </a:lnTo>
                  <a:lnTo>
                    <a:pt x="231" y="46"/>
                  </a:lnTo>
                  <a:lnTo>
                    <a:pt x="231" y="44"/>
                  </a:lnTo>
                  <a:lnTo>
                    <a:pt x="231" y="43"/>
                  </a:lnTo>
                  <a:lnTo>
                    <a:pt x="232" y="41"/>
                  </a:lnTo>
                  <a:lnTo>
                    <a:pt x="233" y="41"/>
                  </a:lnTo>
                  <a:lnTo>
                    <a:pt x="234" y="40"/>
                  </a:lnTo>
                  <a:lnTo>
                    <a:pt x="234" y="39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5" y="35"/>
                  </a:lnTo>
                  <a:lnTo>
                    <a:pt x="235" y="34"/>
                  </a:lnTo>
                  <a:lnTo>
                    <a:pt x="234" y="33"/>
                  </a:lnTo>
                  <a:lnTo>
                    <a:pt x="234" y="32"/>
                  </a:lnTo>
                  <a:lnTo>
                    <a:pt x="234" y="26"/>
                  </a:lnTo>
                  <a:lnTo>
                    <a:pt x="234" y="25"/>
                  </a:lnTo>
                  <a:lnTo>
                    <a:pt x="230" y="25"/>
                  </a:lnTo>
                  <a:lnTo>
                    <a:pt x="222" y="25"/>
                  </a:lnTo>
                  <a:lnTo>
                    <a:pt x="214" y="20"/>
                  </a:lnTo>
                  <a:lnTo>
                    <a:pt x="212" y="20"/>
                  </a:lnTo>
                  <a:lnTo>
                    <a:pt x="210" y="13"/>
                  </a:lnTo>
                  <a:lnTo>
                    <a:pt x="209" y="12"/>
                  </a:lnTo>
                  <a:lnTo>
                    <a:pt x="208" y="12"/>
                  </a:lnTo>
                  <a:lnTo>
                    <a:pt x="205" y="14"/>
                  </a:lnTo>
                  <a:lnTo>
                    <a:pt x="203" y="14"/>
                  </a:lnTo>
                  <a:lnTo>
                    <a:pt x="201" y="12"/>
                  </a:lnTo>
                  <a:lnTo>
                    <a:pt x="200" y="11"/>
                  </a:lnTo>
                  <a:lnTo>
                    <a:pt x="199" y="10"/>
                  </a:lnTo>
                  <a:lnTo>
                    <a:pt x="197" y="11"/>
                  </a:lnTo>
                  <a:lnTo>
                    <a:pt x="189" y="11"/>
                  </a:lnTo>
                  <a:lnTo>
                    <a:pt x="188" y="11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7" y="8"/>
                  </a:lnTo>
                  <a:lnTo>
                    <a:pt x="186" y="7"/>
                  </a:lnTo>
                  <a:lnTo>
                    <a:pt x="186" y="5"/>
                  </a:lnTo>
                  <a:lnTo>
                    <a:pt x="185" y="5"/>
                  </a:lnTo>
                  <a:lnTo>
                    <a:pt x="184" y="5"/>
                  </a:lnTo>
                  <a:lnTo>
                    <a:pt x="183" y="4"/>
                  </a:lnTo>
                  <a:lnTo>
                    <a:pt x="180" y="3"/>
                  </a:lnTo>
                  <a:lnTo>
                    <a:pt x="176" y="3"/>
                  </a:lnTo>
                  <a:lnTo>
                    <a:pt x="175" y="3"/>
                  </a:lnTo>
                  <a:lnTo>
                    <a:pt x="171" y="3"/>
                  </a:lnTo>
                  <a:lnTo>
                    <a:pt x="167" y="5"/>
                  </a:lnTo>
                  <a:lnTo>
                    <a:pt x="166" y="6"/>
                  </a:lnTo>
                  <a:lnTo>
                    <a:pt x="164" y="6"/>
                  </a:lnTo>
                  <a:lnTo>
                    <a:pt x="163" y="6"/>
                  </a:lnTo>
                  <a:lnTo>
                    <a:pt x="163" y="6"/>
                  </a:lnTo>
                  <a:lnTo>
                    <a:pt x="161" y="7"/>
                  </a:lnTo>
                  <a:lnTo>
                    <a:pt x="154" y="8"/>
                  </a:lnTo>
                  <a:lnTo>
                    <a:pt x="150" y="9"/>
                  </a:lnTo>
                  <a:lnTo>
                    <a:pt x="149" y="9"/>
                  </a:lnTo>
                  <a:lnTo>
                    <a:pt x="146" y="10"/>
                  </a:lnTo>
                  <a:lnTo>
                    <a:pt x="144" y="11"/>
                  </a:lnTo>
                  <a:lnTo>
                    <a:pt x="142" y="12"/>
                  </a:lnTo>
                  <a:lnTo>
                    <a:pt x="141" y="13"/>
                  </a:lnTo>
                  <a:lnTo>
                    <a:pt x="140" y="14"/>
                  </a:lnTo>
                  <a:lnTo>
                    <a:pt x="140" y="15"/>
                  </a:lnTo>
                  <a:lnTo>
                    <a:pt x="135" y="19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3" y="22"/>
                  </a:lnTo>
                  <a:lnTo>
                    <a:pt x="131" y="23"/>
                  </a:lnTo>
                  <a:lnTo>
                    <a:pt x="130" y="25"/>
                  </a:lnTo>
                  <a:lnTo>
                    <a:pt x="129" y="25"/>
                  </a:lnTo>
                  <a:lnTo>
                    <a:pt x="128" y="26"/>
                  </a:lnTo>
                  <a:lnTo>
                    <a:pt x="125" y="26"/>
                  </a:lnTo>
                  <a:lnTo>
                    <a:pt x="124" y="27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2" y="29"/>
                  </a:lnTo>
                  <a:lnTo>
                    <a:pt x="121" y="29"/>
                  </a:lnTo>
                  <a:lnTo>
                    <a:pt x="120" y="29"/>
                  </a:lnTo>
                  <a:lnTo>
                    <a:pt x="119" y="29"/>
                  </a:lnTo>
                  <a:lnTo>
                    <a:pt x="118" y="29"/>
                  </a:lnTo>
                  <a:lnTo>
                    <a:pt x="116" y="29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2" y="29"/>
                  </a:lnTo>
                  <a:lnTo>
                    <a:pt x="111" y="28"/>
                  </a:lnTo>
                  <a:lnTo>
                    <a:pt x="110" y="27"/>
                  </a:lnTo>
                  <a:lnTo>
                    <a:pt x="108" y="27"/>
                  </a:lnTo>
                  <a:lnTo>
                    <a:pt x="103" y="26"/>
                  </a:lnTo>
                  <a:lnTo>
                    <a:pt x="99" y="25"/>
                  </a:lnTo>
                  <a:lnTo>
                    <a:pt x="91" y="25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79" y="23"/>
                  </a:lnTo>
                  <a:lnTo>
                    <a:pt x="77" y="25"/>
                  </a:lnTo>
                  <a:lnTo>
                    <a:pt x="76" y="25"/>
                  </a:lnTo>
                  <a:lnTo>
                    <a:pt x="75" y="25"/>
                  </a:lnTo>
                  <a:lnTo>
                    <a:pt x="69" y="25"/>
                  </a:lnTo>
                  <a:lnTo>
                    <a:pt x="68" y="25"/>
                  </a:lnTo>
                  <a:lnTo>
                    <a:pt x="55" y="21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9" y="20"/>
                  </a:lnTo>
                  <a:lnTo>
                    <a:pt x="48" y="20"/>
                  </a:lnTo>
                  <a:lnTo>
                    <a:pt x="47" y="20"/>
                  </a:lnTo>
                  <a:lnTo>
                    <a:pt x="43" y="18"/>
                  </a:lnTo>
                  <a:lnTo>
                    <a:pt x="37" y="18"/>
                  </a:lnTo>
                  <a:lnTo>
                    <a:pt x="34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27" y="20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6" y="10"/>
                  </a:lnTo>
                  <a:lnTo>
                    <a:pt x="27" y="8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1" y="42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8" y="47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2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4" y="56"/>
                  </a:lnTo>
                  <a:lnTo>
                    <a:pt x="23" y="58"/>
                  </a:lnTo>
                  <a:lnTo>
                    <a:pt x="22" y="59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20" y="60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6" y="65"/>
                  </a:lnTo>
                  <a:lnTo>
                    <a:pt x="16" y="66"/>
                  </a:lnTo>
                  <a:lnTo>
                    <a:pt x="16" y="68"/>
                  </a:lnTo>
                  <a:lnTo>
                    <a:pt x="15" y="69"/>
                  </a:lnTo>
                  <a:lnTo>
                    <a:pt x="14" y="70"/>
                  </a:lnTo>
                  <a:lnTo>
                    <a:pt x="12" y="70"/>
                  </a:lnTo>
                  <a:lnTo>
                    <a:pt x="10" y="69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70"/>
                  </a:lnTo>
                  <a:lnTo>
                    <a:pt x="6" y="71"/>
                  </a:lnTo>
                  <a:lnTo>
                    <a:pt x="5" y="72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4" y="76"/>
                  </a:lnTo>
                  <a:lnTo>
                    <a:pt x="4" y="77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3" y="82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3" y="86"/>
                  </a:lnTo>
                  <a:lnTo>
                    <a:pt x="5" y="88"/>
                  </a:lnTo>
                  <a:lnTo>
                    <a:pt x="6" y="89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7" y="91"/>
                  </a:lnTo>
                  <a:lnTo>
                    <a:pt x="7" y="93"/>
                  </a:lnTo>
                  <a:lnTo>
                    <a:pt x="6" y="94"/>
                  </a:lnTo>
                  <a:lnTo>
                    <a:pt x="5" y="95"/>
                  </a:lnTo>
                  <a:lnTo>
                    <a:pt x="4" y="96"/>
                  </a:lnTo>
                  <a:lnTo>
                    <a:pt x="3" y="97"/>
                  </a:lnTo>
                  <a:lnTo>
                    <a:pt x="3" y="98"/>
                  </a:lnTo>
                  <a:lnTo>
                    <a:pt x="2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3" y="104"/>
                  </a:lnTo>
                  <a:lnTo>
                    <a:pt x="5" y="106"/>
                  </a:lnTo>
                  <a:lnTo>
                    <a:pt x="6" y="106"/>
                  </a:lnTo>
                  <a:lnTo>
                    <a:pt x="6" y="107"/>
                  </a:lnTo>
                  <a:lnTo>
                    <a:pt x="7" y="108"/>
                  </a:lnTo>
                  <a:lnTo>
                    <a:pt x="10" y="111"/>
                  </a:lnTo>
                  <a:lnTo>
                    <a:pt x="13" y="111"/>
                  </a:lnTo>
                  <a:lnTo>
                    <a:pt x="14" y="112"/>
                  </a:lnTo>
                  <a:lnTo>
                    <a:pt x="15" y="113"/>
                  </a:lnTo>
                  <a:lnTo>
                    <a:pt x="16" y="112"/>
                  </a:lnTo>
                  <a:lnTo>
                    <a:pt x="16" y="113"/>
                  </a:lnTo>
                  <a:lnTo>
                    <a:pt x="17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5"/>
                  </a:lnTo>
                  <a:lnTo>
                    <a:pt x="19" y="116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19" y="120"/>
                  </a:lnTo>
                  <a:lnTo>
                    <a:pt x="19" y="121"/>
                  </a:lnTo>
                  <a:lnTo>
                    <a:pt x="20" y="122"/>
                  </a:lnTo>
                  <a:lnTo>
                    <a:pt x="21" y="123"/>
                  </a:lnTo>
                  <a:lnTo>
                    <a:pt x="21" y="124"/>
                  </a:lnTo>
                  <a:lnTo>
                    <a:pt x="22" y="126"/>
                  </a:lnTo>
                  <a:lnTo>
                    <a:pt x="22" y="127"/>
                  </a:lnTo>
                  <a:lnTo>
                    <a:pt x="23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4" y="131"/>
                  </a:lnTo>
                  <a:lnTo>
                    <a:pt x="24" y="132"/>
                  </a:lnTo>
                  <a:lnTo>
                    <a:pt x="23" y="132"/>
                  </a:lnTo>
                  <a:lnTo>
                    <a:pt x="22" y="132"/>
                  </a:lnTo>
                  <a:lnTo>
                    <a:pt x="22" y="133"/>
                  </a:lnTo>
                  <a:lnTo>
                    <a:pt x="22" y="134"/>
                  </a:lnTo>
                  <a:lnTo>
                    <a:pt x="22" y="135"/>
                  </a:lnTo>
                  <a:lnTo>
                    <a:pt x="22" y="136"/>
                  </a:lnTo>
                  <a:lnTo>
                    <a:pt x="23" y="137"/>
                  </a:lnTo>
                  <a:lnTo>
                    <a:pt x="22" y="138"/>
                  </a:lnTo>
                  <a:lnTo>
                    <a:pt x="22" y="139"/>
                  </a:lnTo>
                  <a:lnTo>
                    <a:pt x="22" y="142"/>
                  </a:lnTo>
                  <a:lnTo>
                    <a:pt x="23" y="142"/>
                  </a:lnTo>
                  <a:lnTo>
                    <a:pt x="23" y="143"/>
                  </a:lnTo>
                  <a:lnTo>
                    <a:pt x="23" y="144"/>
                  </a:lnTo>
                  <a:lnTo>
                    <a:pt x="22" y="144"/>
                  </a:lnTo>
                  <a:lnTo>
                    <a:pt x="22" y="145"/>
                  </a:lnTo>
                  <a:lnTo>
                    <a:pt x="22" y="146"/>
                  </a:lnTo>
                  <a:lnTo>
                    <a:pt x="22" y="147"/>
                  </a:lnTo>
                  <a:lnTo>
                    <a:pt x="22" y="148"/>
                  </a:lnTo>
                  <a:lnTo>
                    <a:pt x="21" y="148"/>
                  </a:lnTo>
                  <a:lnTo>
                    <a:pt x="29" y="149"/>
                  </a:lnTo>
                  <a:lnTo>
                    <a:pt x="31" y="149"/>
                  </a:lnTo>
                  <a:lnTo>
                    <a:pt x="32" y="149"/>
                  </a:lnTo>
                  <a:lnTo>
                    <a:pt x="33" y="148"/>
                  </a:lnTo>
                  <a:lnTo>
                    <a:pt x="33" y="148"/>
                  </a:lnTo>
                  <a:lnTo>
                    <a:pt x="33" y="147"/>
                  </a:lnTo>
                  <a:lnTo>
                    <a:pt x="34" y="146"/>
                  </a:lnTo>
                  <a:lnTo>
                    <a:pt x="35" y="146"/>
                  </a:lnTo>
                  <a:lnTo>
                    <a:pt x="35" y="145"/>
                  </a:lnTo>
                  <a:lnTo>
                    <a:pt x="36" y="146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0" y="145"/>
                  </a:lnTo>
                  <a:lnTo>
                    <a:pt x="44" y="145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9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4" y="144"/>
                  </a:lnTo>
                  <a:lnTo>
                    <a:pt x="55" y="143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8" y="143"/>
                  </a:lnTo>
                  <a:lnTo>
                    <a:pt x="59" y="142"/>
                  </a:lnTo>
                  <a:lnTo>
                    <a:pt x="60" y="143"/>
                  </a:lnTo>
                  <a:lnTo>
                    <a:pt x="61" y="143"/>
                  </a:lnTo>
                  <a:lnTo>
                    <a:pt x="61" y="142"/>
                  </a:lnTo>
                  <a:lnTo>
                    <a:pt x="62" y="142"/>
                  </a:lnTo>
                  <a:lnTo>
                    <a:pt x="63" y="142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4" y="140"/>
                  </a:lnTo>
                  <a:lnTo>
                    <a:pt x="64" y="139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8" y="139"/>
                  </a:lnTo>
                  <a:lnTo>
                    <a:pt x="69" y="139"/>
                  </a:lnTo>
                  <a:lnTo>
                    <a:pt x="69" y="138"/>
                  </a:lnTo>
                  <a:lnTo>
                    <a:pt x="70" y="137"/>
                  </a:lnTo>
                  <a:lnTo>
                    <a:pt x="71" y="137"/>
                  </a:lnTo>
                  <a:lnTo>
                    <a:pt x="72" y="137"/>
                  </a:lnTo>
                  <a:lnTo>
                    <a:pt x="72" y="138"/>
                  </a:lnTo>
                  <a:lnTo>
                    <a:pt x="73" y="138"/>
                  </a:lnTo>
                  <a:lnTo>
                    <a:pt x="73" y="139"/>
                  </a:lnTo>
                  <a:lnTo>
                    <a:pt x="74" y="140"/>
                  </a:lnTo>
                  <a:lnTo>
                    <a:pt x="74" y="139"/>
                  </a:lnTo>
                  <a:lnTo>
                    <a:pt x="75" y="139"/>
                  </a:lnTo>
                  <a:lnTo>
                    <a:pt x="76" y="139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79" y="139"/>
                  </a:lnTo>
                  <a:lnTo>
                    <a:pt x="80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2" y="138"/>
                  </a:lnTo>
                  <a:lnTo>
                    <a:pt x="82" y="139"/>
                  </a:lnTo>
                  <a:lnTo>
                    <a:pt x="83" y="140"/>
                  </a:lnTo>
                  <a:lnTo>
                    <a:pt x="83" y="141"/>
                  </a:lnTo>
                  <a:lnTo>
                    <a:pt x="84" y="141"/>
                  </a:lnTo>
                  <a:lnTo>
                    <a:pt x="84" y="142"/>
                  </a:lnTo>
                  <a:lnTo>
                    <a:pt x="84" y="143"/>
                  </a:lnTo>
                  <a:lnTo>
                    <a:pt x="85" y="144"/>
                  </a:lnTo>
                  <a:lnTo>
                    <a:pt x="86" y="144"/>
                  </a:lnTo>
                  <a:lnTo>
                    <a:pt x="87" y="144"/>
                  </a:lnTo>
                  <a:lnTo>
                    <a:pt x="88" y="145"/>
                  </a:lnTo>
                  <a:lnTo>
                    <a:pt x="89" y="146"/>
                  </a:lnTo>
                  <a:lnTo>
                    <a:pt x="91" y="147"/>
                  </a:lnTo>
                  <a:lnTo>
                    <a:pt x="92" y="148"/>
                  </a:lnTo>
                  <a:lnTo>
                    <a:pt x="93" y="147"/>
                  </a:lnTo>
                  <a:lnTo>
                    <a:pt x="93" y="146"/>
                  </a:lnTo>
                  <a:lnTo>
                    <a:pt x="95" y="146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7" y="146"/>
                  </a:lnTo>
                  <a:lnTo>
                    <a:pt x="103" y="148"/>
                  </a:lnTo>
                  <a:lnTo>
                    <a:pt x="103" y="148"/>
                  </a:lnTo>
                  <a:lnTo>
                    <a:pt x="103" y="149"/>
                  </a:lnTo>
                  <a:lnTo>
                    <a:pt x="104" y="149"/>
                  </a:lnTo>
                  <a:lnTo>
                    <a:pt x="105" y="150"/>
                  </a:lnTo>
                  <a:lnTo>
                    <a:pt x="106" y="150"/>
                  </a:lnTo>
                  <a:lnTo>
                    <a:pt x="108" y="153"/>
                  </a:lnTo>
                  <a:lnTo>
                    <a:pt x="109" y="154"/>
                  </a:lnTo>
                  <a:lnTo>
                    <a:pt x="110" y="154"/>
                  </a:lnTo>
                  <a:lnTo>
                    <a:pt x="111" y="154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1"/>
                  </a:lnTo>
                  <a:lnTo>
                    <a:pt x="120" y="151"/>
                  </a:lnTo>
                  <a:lnTo>
                    <a:pt x="120" y="150"/>
                  </a:lnTo>
                  <a:lnTo>
                    <a:pt x="120" y="149"/>
                  </a:lnTo>
                  <a:lnTo>
                    <a:pt x="121" y="149"/>
                  </a:lnTo>
                  <a:lnTo>
                    <a:pt x="124" y="149"/>
                  </a:lnTo>
                  <a:lnTo>
                    <a:pt x="124" y="150"/>
                  </a:lnTo>
                  <a:lnTo>
                    <a:pt x="125" y="150"/>
                  </a:lnTo>
                  <a:lnTo>
                    <a:pt x="126" y="150"/>
                  </a:lnTo>
                  <a:lnTo>
                    <a:pt x="127" y="149"/>
                  </a:lnTo>
                  <a:lnTo>
                    <a:pt x="129" y="149"/>
                  </a:lnTo>
                  <a:lnTo>
                    <a:pt x="130" y="148"/>
                  </a:lnTo>
                  <a:lnTo>
                    <a:pt x="131" y="148"/>
                  </a:lnTo>
                  <a:lnTo>
                    <a:pt x="132" y="150"/>
                  </a:lnTo>
                  <a:lnTo>
                    <a:pt x="133" y="150"/>
                  </a:lnTo>
                  <a:lnTo>
                    <a:pt x="134" y="150"/>
                  </a:lnTo>
                  <a:lnTo>
                    <a:pt x="135" y="149"/>
                  </a:lnTo>
                  <a:lnTo>
                    <a:pt x="136" y="149"/>
                  </a:lnTo>
                  <a:lnTo>
                    <a:pt x="137" y="149"/>
                  </a:lnTo>
                  <a:lnTo>
                    <a:pt x="137" y="149"/>
                  </a:lnTo>
                  <a:lnTo>
                    <a:pt x="138" y="148"/>
                  </a:lnTo>
                  <a:lnTo>
                    <a:pt x="142" y="148"/>
                  </a:lnTo>
                  <a:lnTo>
                    <a:pt x="143" y="148"/>
                  </a:lnTo>
                  <a:lnTo>
                    <a:pt x="143" y="147"/>
                  </a:lnTo>
                  <a:lnTo>
                    <a:pt x="144" y="145"/>
                  </a:lnTo>
                  <a:lnTo>
                    <a:pt x="144" y="144"/>
                  </a:lnTo>
                  <a:lnTo>
                    <a:pt x="145" y="144"/>
                  </a:lnTo>
                  <a:lnTo>
                    <a:pt x="145" y="143"/>
                  </a:lnTo>
                  <a:lnTo>
                    <a:pt x="144" y="142"/>
                  </a:lnTo>
                  <a:lnTo>
                    <a:pt x="144" y="141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5" y="139"/>
                  </a:lnTo>
                  <a:lnTo>
                    <a:pt x="144" y="139"/>
                  </a:lnTo>
                  <a:lnTo>
                    <a:pt x="144" y="138"/>
                  </a:lnTo>
                  <a:lnTo>
                    <a:pt x="143" y="138"/>
                  </a:lnTo>
                  <a:lnTo>
                    <a:pt x="143" y="137"/>
                  </a:lnTo>
                  <a:lnTo>
                    <a:pt x="143" y="136"/>
                  </a:lnTo>
                  <a:lnTo>
                    <a:pt x="143" y="134"/>
                  </a:lnTo>
                  <a:lnTo>
                    <a:pt x="142" y="134"/>
                  </a:lnTo>
                  <a:lnTo>
                    <a:pt x="142" y="133"/>
                  </a:lnTo>
                  <a:lnTo>
                    <a:pt x="141" y="133"/>
                  </a:lnTo>
                  <a:lnTo>
                    <a:pt x="140" y="132"/>
                  </a:lnTo>
                  <a:lnTo>
                    <a:pt x="140" y="132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40" y="131"/>
                  </a:lnTo>
                  <a:lnTo>
                    <a:pt x="140" y="130"/>
                  </a:lnTo>
                  <a:lnTo>
                    <a:pt x="141" y="130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29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47" y="129"/>
                  </a:lnTo>
                  <a:lnTo>
                    <a:pt x="147" y="130"/>
                  </a:lnTo>
                  <a:lnTo>
                    <a:pt x="148" y="130"/>
                  </a:lnTo>
                  <a:lnTo>
                    <a:pt x="150" y="130"/>
                  </a:lnTo>
                  <a:lnTo>
                    <a:pt x="149" y="129"/>
                  </a:lnTo>
                  <a:lnTo>
                    <a:pt x="149" y="128"/>
                  </a:lnTo>
                  <a:lnTo>
                    <a:pt x="149" y="127"/>
                  </a:lnTo>
                  <a:lnTo>
                    <a:pt x="150" y="125"/>
                  </a:lnTo>
                  <a:lnTo>
                    <a:pt x="152" y="124"/>
                  </a:lnTo>
                  <a:lnTo>
                    <a:pt x="155" y="124"/>
                  </a:lnTo>
                  <a:lnTo>
                    <a:pt x="157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1"/>
                  </a:lnTo>
                  <a:lnTo>
                    <a:pt x="159" y="121"/>
                  </a:lnTo>
                  <a:lnTo>
                    <a:pt x="159" y="120"/>
                  </a:lnTo>
                  <a:lnTo>
                    <a:pt x="159" y="119"/>
                  </a:lnTo>
                  <a:lnTo>
                    <a:pt x="158" y="119"/>
                  </a:lnTo>
                  <a:lnTo>
                    <a:pt x="158" y="118"/>
                  </a:lnTo>
                  <a:lnTo>
                    <a:pt x="159" y="118"/>
                  </a:lnTo>
                  <a:lnTo>
                    <a:pt x="160" y="116"/>
                  </a:lnTo>
                  <a:lnTo>
                    <a:pt x="161" y="116"/>
                  </a:lnTo>
                  <a:lnTo>
                    <a:pt x="162" y="116"/>
                  </a:lnTo>
                  <a:lnTo>
                    <a:pt x="165" y="117"/>
                  </a:lnTo>
                  <a:lnTo>
                    <a:pt x="166" y="116"/>
                  </a:lnTo>
                  <a:lnTo>
                    <a:pt x="166" y="115"/>
                  </a:lnTo>
                  <a:lnTo>
                    <a:pt x="167" y="115"/>
                  </a:lnTo>
                  <a:lnTo>
                    <a:pt x="168" y="116"/>
                  </a:lnTo>
                  <a:lnTo>
                    <a:pt x="169" y="116"/>
                  </a:lnTo>
                  <a:lnTo>
                    <a:pt x="170" y="115"/>
                  </a:lnTo>
                  <a:lnTo>
                    <a:pt x="171" y="115"/>
                  </a:lnTo>
                  <a:lnTo>
                    <a:pt x="171" y="114"/>
                  </a:lnTo>
                  <a:lnTo>
                    <a:pt x="172" y="114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4" y="113"/>
                  </a:lnTo>
                  <a:lnTo>
                    <a:pt x="175" y="113"/>
                  </a:lnTo>
                  <a:lnTo>
                    <a:pt x="176" y="111"/>
                  </a:lnTo>
                  <a:lnTo>
                    <a:pt x="177" y="111"/>
                  </a:lnTo>
                  <a:lnTo>
                    <a:pt x="178" y="111"/>
                  </a:lnTo>
                  <a:lnTo>
                    <a:pt x="179" y="111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1" y="111"/>
                  </a:lnTo>
                  <a:lnTo>
                    <a:pt x="182" y="112"/>
                  </a:lnTo>
                  <a:lnTo>
                    <a:pt x="182" y="111"/>
                  </a:lnTo>
                  <a:lnTo>
                    <a:pt x="183" y="111"/>
                  </a:lnTo>
                  <a:lnTo>
                    <a:pt x="184" y="110"/>
                  </a:lnTo>
                  <a:lnTo>
                    <a:pt x="185" y="110"/>
                  </a:lnTo>
                  <a:lnTo>
                    <a:pt x="186" y="111"/>
                  </a:lnTo>
                  <a:lnTo>
                    <a:pt x="188" y="111"/>
                  </a:lnTo>
                  <a:lnTo>
                    <a:pt x="188" y="112"/>
                  </a:lnTo>
                  <a:lnTo>
                    <a:pt x="189" y="114"/>
                  </a:lnTo>
                  <a:lnTo>
                    <a:pt x="190" y="115"/>
                  </a:lnTo>
                  <a:lnTo>
                    <a:pt x="191" y="116"/>
                  </a:lnTo>
                  <a:lnTo>
                    <a:pt x="194" y="117"/>
                  </a:lnTo>
                  <a:lnTo>
                    <a:pt x="194" y="118"/>
                  </a:lnTo>
                  <a:lnTo>
                    <a:pt x="196" y="119"/>
                  </a:lnTo>
                  <a:lnTo>
                    <a:pt x="197" y="118"/>
                  </a:lnTo>
                  <a:lnTo>
                    <a:pt x="197" y="118"/>
                  </a:lnTo>
                  <a:lnTo>
                    <a:pt x="198" y="118"/>
                  </a:lnTo>
                  <a:lnTo>
                    <a:pt x="198" y="117"/>
                  </a:lnTo>
                  <a:lnTo>
                    <a:pt x="201" y="116"/>
                  </a:lnTo>
                  <a:lnTo>
                    <a:pt x="203" y="116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6" y="117"/>
                  </a:lnTo>
                  <a:lnTo>
                    <a:pt x="205" y="116"/>
                  </a:lnTo>
                  <a:lnTo>
                    <a:pt x="205" y="115"/>
                  </a:lnTo>
                  <a:lnTo>
                    <a:pt x="206" y="114"/>
                  </a:lnTo>
                  <a:lnTo>
                    <a:pt x="207" y="114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2" y="115"/>
                  </a:lnTo>
                  <a:lnTo>
                    <a:pt x="214" y="116"/>
                  </a:lnTo>
                  <a:lnTo>
                    <a:pt x="214" y="115"/>
                  </a:lnTo>
                  <a:lnTo>
                    <a:pt x="214" y="1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1" name="Freeform 545">
              <a:extLst>
                <a:ext uri="{FF2B5EF4-FFF2-40B4-BE49-F238E27FC236}">
                  <a16:creationId xmlns:a16="http://schemas.microsoft.com/office/drawing/2014/main" id="{C023D61F-C16C-3641-6730-AC02B0A82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326" y="2343151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2" name="Freeform 546">
              <a:extLst>
                <a:ext uri="{FF2B5EF4-FFF2-40B4-BE49-F238E27FC236}">
                  <a16:creationId xmlns:a16="http://schemas.microsoft.com/office/drawing/2014/main" id="{36A70BBB-9147-64FB-A01A-BE2B1338B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4618038"/>
              <a:ext cx="12700" cy="25400"/>
            </a:xfrm>
            <a:custGeom>
              <a:avLst/>
              <a:gdLst>
                <a:gd name="T0" fmla="*/ 6 w 8"/>
                <a:gd name="T1" fmla="*/ 8 h 16"/>
                <a:gd name="T2" fmla="*/ 6 w 8"/>
                <a:gd name="T3" fmla="*/ 7 h 16"/>
                <a:gd name="T4" fmla="*/ 7 w 8"/>
                <a:gd name="T5" fmla="*/ 7 h 16"/>
                <a:gd name="T6" fmla="*/ 7 w 8"/>
                <a:gd name="T7" fmla="*/ 6 h 16"/>
                <a:gd name="T8" fmla="*/ 7 w 8"/>
                <a:gd name="T9" fmla="*/ 5 h 16"/>
                <a:gd name="T10" fmla="*/ 7 w 8"/>
                <a:gd name="T11" fmla="*/ 4 h 16"/>
                <a:gd name="T12" fmla="*/ 8 w 8"/>
                <a:gd name="T13" fmla="*/ 4 h 16"/>
                <a:gd name="T14" fmla="*/ 8 w 8"/>
                <a:gd name="T15" fmla="*/ 4 h 16"/>
                <a:gd name="T16" fmla="*/ 7 w 8"/>
                <a:gd name="T17" fmla="*/ 4 h 16"/>
                <a:gd name="T18" fmla="*/ 6 w 8"/>
                <a:gd name="T19" fmla="*/ 4 h 16"/>
                <a:gd name="T20" fmla="*/ 6 w 8"/>
                <a:gd name="T21" fmla="*/ 4 h 16"/>
                <a:gd name="T22" fmla="*/ 5 w 8"/>
                <a:gd name="T23" fmla="*/ 4 h 16"/>
                <a:gd name="T24" fmla="*/ 4 w 8"/>
                <a:gd name="T25" fmla="*/ 3 h 16"/>
                <a:gd name="T26" fmla="*/ 4 w 8"/>
                <a:gd name="T27" fmla="*/ 4 h 16"/>
                <a:gd name="T28" fmla="*/ 3 w 8"/>
                <a:gd name="T29" fmla="*/ 4 h 16"/>
                <a:gd name="T30" fmla="*/ 3 w 8"/>
                <a:gd name="T31" fmla="*/ 2 h 16"/>
                <a:gd name="T32" fmla="*/ 3 w 8"/>
                <a:gd name="T33" fmla="*/ 1 h 16"/>
                <a:gd name="T34" fmla="*/ 2 w 8"/>
                <a:gd name="T35" fmla="*/ 1 h 16"/>
                <a:gd name="T36" fmla="*/ 2 w 8"/>
                <a:gd name="T37" fmla="*/ 0 h 16"/>
                <a:gd name="T38" fmla="*/ 1 w 8"/>
                <a:gd name="T39" fmla="*/ 0 h 16"/>
                <a:gd name="T40" fmla="*/ 1 w 8"/>
                <a:gd name="T41" fmla="*/ 2 h 16"/>
                <a:gd name="T42" fmla="*/ 1 w 8"/>
                <a:gd name="T43" fmla="*/ 3 h 16"/>
                <a:gd name="T44" fmla="*/ 1 w 8"/>
                <a:gd name="T45" fmla="*/ 4 h 16"/>
                <a:gd name="T46" fmla="*/ 0 w 8"/>
                <a:gd name="T47" fmla="*/ 4 h 16"/>
                <a:gd name="T48" fmla="*/ 0 w 8"/>
                <a:gd name="T49" fmla="*/ 5 h 16"/>
                <a:gd name="T50" fmla="*/ 1 w 8"/>
                <a:gd name="T51" fmla="*/ 6 h 16"/>
                <a:gd name="T52" fmla="*/ 0 w 8"/>
                <a:gd name="T53" fmla="*/ 7 h 16"/>
                <a:gd name="T54" fmla="*/ 0 w 8"/>
                <a:gd name="T55" fmla="*/ 8 h 16"/>
                <a:gd name="T56" fmla="*/ 0 w 8"/>
                <a:gd name="T57" fmla="*/ 9 h 16"/>
                <a:gd name="T58" fmla="*/ 0 w 8"/>
                <a:gd name="T59" fmla="*/ 10 h 16"/>
                <a:gd name="T60" fmla="*/ 0 w 8"/>
                <a:gd name="T61" fmla="*/ 10 h 16"/>
                <a:gd name="T62" fmla="*/ 1 w 8"/>
                <a:gd name="T63" fmla="*/ 10 h 16"/>
                <a:gd name="T64" fmla="*/ 1 w 8"/>
                <a:gd name="T65" fmla="*/ 11 h 16"/>
                <a:gd name="T66" fmla="*/ 0 w 8"/>
                <a:gd name="T67" fmla="*/ 11 h 16"/>
                <a:gd name="T68" fmla="*/ 0 w 8"/>
                <a:gd name="T69" fmla="*/ 12 h 16"/>
                <a:gd name="T70" fmla="*/ 1 w 8"/>
                <a:gd name="T71" fmla="*/ 13 h 16"/>
                <a:gd name="T72" fmla="*/ 1 w 8"/>
                <a:gd name="T73" fmla="*/ 15 h 16"/>
                <a:gd name="T74" fmla="*/ 2 w 8"/>
                <a:gd name="T75" fmla="*/ 16 h 16"/>
                <a:gd name="T76" fmla="*/ 3 w 8"/>
                <a:gd name="T77" fmla="*/ 15 h 16"/>
                <a:gd name="T78" fmla="*/ 3 w 8"/>
                <a:gd name="T79" fmla="*/ 14 h 16"/>
                <a:gd name="T80" fmla="*/ 3 w 8"/>
                <a:gd name="T81" fmla="*/ 13 h 16"/>
                <a:gd name="T82" fmla="*/ 4 w 8"/>
                <a:gd name="T83" fmla="*/ 13 h 16"/>
                <a:gd name="T84" fmla="*/ 6 w 8"/>
                <a:gd name="T85" fmla="*/ 14 h 16"/>
                <a:gd name="T86" fmla="*/ 6 w 8"/>
                <a:gd name="T87" fmla="*/ 13 h 16"/>
                <a:gd name="T88" fmla="*/ 6 w 8"/>
                <a:gd name="T89" fmla="*/ 12 h 16"/>
                <a:gd name="T90" fmla="*/ 7 w 8"/>
                <a:gd name="T91" fmla="*/ 12 h 16"/>
                <a:gd name="T92" fmla="*/ 8 w 8"/>
                <a:gd name="T93" fmla="*/ 11 h 16"/>
                <a:gd name="T94" fmla="*/ 7 w 8"/>
                <a:gd name="T95" fmla="*/ 10 h 16"/>
                <a:gd name="T96" fmla="*/ 7 w 8"/>
                <a:gd name="T97" fmla="*/ 11 h 16"/>
                <a:gd name="T98" fmla="*/ 6 w 8"/>
                <a:gd name="T99" fmla="*/ 10 h 16"/>
                <a:gd name="T100" fmla="*/ 6 w 8"/>
                <a:gd name="T101" fmla="*/ 9 h 16"/>
                <a:gd name="T102" fmla="*/ 6 w 8"/>
                <a:gd name="T10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16">
                  <a:moveTo>
                    <a:pt x="6" y="8"/>
                  </a:move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3" name="Freeform 547">
              <a:extLst>
                <a:ext uri="{FF2B5EF4-FFF2-40B4-BE49-F238E27FC236}">
                  <a16:creationId xmlns:a16="http://schemas.microsoft.com/office/drawing/2014/main" id="{DFBDDD5D-03C1-EC47-883E-C2E1BD1A0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7300" y="4618038"/>
              <a:ext cx="4762" cy="6350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0 h 4"/>
                <a:gd name="T4" fmla="*/ 2 w 3"/>
                <a:gd name="T5" fmla="*/ 1 h 4"/>
                <a:gd name="T6" fmla="*/ 1 w 3"/>
                <a:gd name="T7" fmla="*/ 2 h 4"/>
                <a:gd name="T8" fmla="*/ 1 w 3"/>
                <a:gd name="T9" fmla="*/ 3 h 4"/>
                <a:gd name="T10" fmla="*/ 0 w 3"/>
                <a:gd name="T11" fmla="*/ 3 h 4"/>
                <a:gd name="T12" fmla="*/ 1 w 3"/>
                <a:gd name="T13" fmla="*/ 4 h 4"/>
                <a:gd name="T14" fmla="*/ 3 w 3"/>
                <a:gd name="T15" fmla="*/ 4 h 4"/>
                <a:gd name="T16" fmla="*/ 3 w 3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4" name="Freeform 548">
              <a:extLst>
                <a:ext uri="{FF2B5EF4-FFF2-40B4-BE49-F238E27FC236}">
                  <a16:creationId xmlns:a16="http://schemas.microsoft.com/office/drawing/2014/main" id="{35FAC296-BCEC-4557-A781-91C3EFCC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5" y="4649788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3 w 4"/>
                <a:gd name="T3" fmla="*/ 2 h 2"/>
                <a:gd name="T4" fmla="*/ 4 w 4"/>
                <a:gd name="T5" fmla="*/ 2 h 2"/>
                <a:gd name="T6" fmla="*/ 4 w 4"/>
                <a:gd name="T7" fmla="*/ 2 h 2"/>
                <a:gd name="T8" fmla="*/ 4 w 4"/>
                <a:gd name="T9" fmla="*/ 1 h 2"/>
                <a:gd name="T10" fmla="*/ 3 w 4"/>
                <a:gd name="T11" fmla="*/ 0 h 2"/>
                <a:gd name="T12" fmla="*/ 1 w 4"/>
                <a:gd name="T13" fmla="*/ 0 h 2"/>
                <a:gd name="T14" fmla="*/ 0 w 4"/>
                <a:gd name="T15" fmla="*/ 0 h 2"/>
                <a:gd name="T16" fmla="*/ 1 w 4"/>
                <a:gd name="T17" fmla="*/ 2 h 2"/>
                <a:gd name="T18" fmla="*/ 2 w 4"/>
                <a:gd name="T19" fmla="*/ 2 h 2"/>
                <a:gd name="T20" fmla="*/ 2 w 4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5" name="Freeform 549">
              <a:extLst>
                <a:ext uri="{FF2B5EF4-FFF2-40B4-BE49-F238E27FC236}">
                  <a16:creationId xmlns:a16="http://schemas.microsoft.com/office/drawing/2014/main" id="{436230C9-939B-AB68-6C3C-65468BC42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4521201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1 w 2"/>
                <a:gd name="T13" fmla="*/ 0 h 3"/>
                <a:gd name="T14" fmla="*/ 1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6" name="Freeform 550">
              <a:extLst>
                <a:ext uri="{FF2B5EF4-FFF2-40B4-BE49-F238E27FC236}">
                  <a16:creationId xmlns:a16="http://schemas.microsoft.com/office/drawing/2014/main" id="{89F903A1-E826-B0C2-632B-24DDE06BB4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4275" y="3859213"/>
              <a:ext cx="168275" cy="863600"/>
            </a:xfrm>
            <a:custGeom>
              <a:avLst/>
              <a:gdLst>
                <a:gd name="T0" fmla="*/ 97 w 106"/>
                <a:gd name="T1" fmla="*/ 1 h 544"/>
                <a:gd name="T2" fmla="*/ 81 w 106"/>
                <a:gd name="T3" fmla="*/ 5 h 544"/>
                <a:gd name="T4" fmla="*/ 72 w 106"/>
                <a:gd name="T5" fmla="*/ 15 h 544"/>
                <a:gd name="T6" fmla="*/ 62 w 106"/>
                <a:gd name="T7" fmla="*/ 26 h 544"/>
                <a:gd name="T8" fmla="*/ 45 w 106"/>
                <a:gd name="T9" fmla="*/ 30 h 544"/>
                <a:gd name="T10" fmla="*/ 29 w 106"/>
                <a:gd name="T11" fmla="*/ 28 h 544"/>
                <a:gd name="T12" fmla="*/ 18 w 106"/>
                <a:gd name="T13" fmla="*/ 36 h 544"/>
                <a:gd name="T14" fmla="*/ 17 w 106"/>
                <a:gd name="T15" fmla="*/ 49 h 544"/>
                <a:gd name="T16" fmla="*/ 14 w 106"/>
                <a:gd name="T17" fmla="*/ 65 h 544"/>
                <a:gd name="T18" fmla="*/ 2 w 106"/>
                <a:gd name="T19" fmla="*/ 76 h 544"/>
                <a:gd name="T20" fmla="*/ 8 w 106"/>
                <a:gd name="T21" fmla="*/ 85 h 544"/>
                <a:gd name="T22" fmla="*/ 15 w 106"/>
                <a:gd name="T23" fmla="*/ 98 h 544"/>
                <a:gd name="T24" fmla="*/ 22 w 106"/>
                <a:gd name="T25" fmla="*/ 116 h 544"/>
                <a:gd name="T26" fmla="*/ 33 w 106"/>
                <a:gd name="T27" fmla="*/ 130 h 544"/>
                <a:gd name="T28" fmla="*/ 43 w 106"/>
                <a:gd name="T29" fmla="*/ 141 h 544"/>
                <a:gd name="T30" fmla="*/ 43 w 106"/>
                <a:gd name="T31" fmla="*/ 150 h 544"/>
                <a:gd name="T32" fmla="*/ 51 w 106"/>
                <a:gd name="T33" fmla="*/ 164 h 544"/>
                <a:gd name="T34" fmla="*/ 56 w 106"/>
                <a:gd name="T35" fmla="*/ 170 h 544"/>
                <a:gd name="T36" fmla="*/ 45 w 106"/>
                <a:gd name="T37" fmla="*/ 175 h 544"/>
                <a:gd name="T38" fmla="*/ 45 w 106"/>
                <a:gd name="T39" fmla="*/ 201 h 544"/>
                <a:gd name="T40" fmla="*/ 34 w 106"/>
                <a:gd name="T41" fmla="*/ 207 h 544"/>
                <a:gd name="T42" fmla="*/ 33 w 106"/>
                <a:gd name="T43" fmla="*/ 221 h 544"/>
                <a:gd name="T44" fmla="*/ 51 w 106"/>
                <a:gd name="T45" fmla="*/ 244 h 544"/>
                <a:gd name="T46" fmla="*/ 65 w 106"/>
                <a:gd name="T47" fmla="*/ 260 h 544"/>
                <a:gd name="T48" fmla="*/ 69 w 106"/>
                <a:gd name="T49" fmla="*/ 283 h 544"/>
                <a:gd name="T50" fmla="*/ 68 w 106"/>
                <a:gd name="T51" fmla="*/ 295 h 544"/>
                <a:gd name="T52" fmla="*/ 75 w 106"/>
                <a:gd name="T53" fmla="*/ 308 h 544"/>
                <a:gd name="T54" fmla="*/ 80 w 106"/>
                <a:gd name="T55" fmla="*/ 325 h 544"/>
                <a:gd name="T56" fmla="*/ 84 w 106"/>
                <a:gd name="T57" fmla="*/ 337 h 544"/>
                <a:gd name="T58" fmla="*/ 78 w 106"/>
                <a:gd name="T59" fmla="*/ 352 h 544"/>
                <a:gd name="T60" fmla="*/ 68 w 106"/>
                <a:gd name="T61" fmla="*/ 369 h 544"/>
                <a:gd name="T62" fmla="*/ 59 w 106"/>
                <a:gd name="T63" fmla="*/ 378 h 544"/>
                <a:gd name="T64" fmla="*/ 52 w 106"/>
                <a:gd name="T65" fmla="*/ 396 h 544"/>
                <a:gd name="T66" fmla="*/ 46 w 106"/>
                <a:gd name="T67" fmla="*/ 414 h 544"/>
                <a:gd name="T68" fmla="*/ 44 w 106"/>
                <a:gd name="T69" fmla="*/ 420 h 544"/>
                <a:gd name="T70" fmla="*/ 40 w 106"/>
                <a:gd name="T71" fmla="*/ 432 h 544"/>
                <a:gd name="T72" fmla="*/ 37 w 106"/>
                <a:gd name="T73" fmla="*/ 445 h 544"/>
                <a:gd name="T74" fmla="*/ 34 w 106"/>
                <a:gd name="T75" fmla="*/ 452 h 544"/>
                <a:gd name="T76" fmla="*/ 34 w 106"/>
                <a:gd name="T77" fmla="*/ 469 h 544"/>
                <a:gd name="T78" fmla="*/ 42 w 106"/>
                <a:gd name="T79" fmla="*/ 475 h 544"/>
                <a:gd name="T80" fmla="*/ 49 w 106"/>
                <a:gd name="T81" fmla="*/ 472 h 544"/>
                <a:gd name="T82" fmla="*/ 54 w 106"/>
                <a:gd name="T83" fmla="*/ 482 h 544"/>
                <a:gd name="T84" fmla="*/ 62 w 106"/>
                <a:gd name="T85" fmla="*/ 487 h 544"/>
                <a:gd name="T86" fmla="*/ 68 w 106"/>
                <a:gd name="T87" fmla="*/ 495 h 544"/>
                <a:gd name="T88" fmla="*/ 75 w 106"/>
                <a:gd name="T89" fmla="*/ 505 h 544"/>
                <a:gd name="T90" fmla="*/ 82 w 106"/>
                <a:gd name="T91" fmla="*/ 511 h 544"/>
                <a:gd name="T92" fmla="*/ 89 w 106"/>
                <a:gd name="T93" fmla="*/ 519 h 544"/>
                <a:gd name="T94" fmla="*/ 93 w 106"/>
                <a:gd name="T95" fmla="*/ 530 h 544"/>
                <a:gd name="T96" fmla="*/ 102 w 106"/>
                <a:gd name="T97" fmla="*/ 542 h 544"/>
                <a:gd name="T98" fmla="*/ 106 w 106"/>
                <a:gd name="T99" fmla="*/ 536 h 544"/>
                <a:gd name="T100" fmla="*/ 102 w 106"/>
                <a:gd name="T101" fmla="*/ 465 h 544"/>
                <a:gd name="T102" fmla="*/ 95 w 106"/>
                <a:gd name="T103" fmla="*/ 441 h 544"/>
                <a:gd name="T104" fmla="*/ 83 w 106"/>
                <a:gd name="T105" fmla="*/ 437 h 544"/>
                <a:gd name="T106" fmla="*/ 74 w 106"/>
                <a:gd name="T107" fmla="*/ 432 h 544"/>
                <a:gd name="T108" fmla="*/ 68 w 106"/>
                <a:gd name="T109" fmla="*/ 411 h 544"/>
                <a:gd name="T110" fmla="*/ 68 w 106"/>
                <a:gd name="T111" fmla="*/ 395 h 544"/>
                <a:gd name="T112" fmla="*/ 72 w 106"/>
                <a:gd name="T113" fmla="*/ 389 h 544"/>
                <a:gd name="T114" fmla="*/ 80 w 106"/>
                <a:gd name="T115" fmla="*/ 374 h 544"/>
                <a:gd name="T116" fmla="*/ 84 w 106"/>
                <a:gd name="T117" fmla="*/ 363 h 544"/>
                <a:gd name="T118" fmla="*/ 93 w 106"/>
                <a:gd name="T119" fmla="*/ 341 h 544"/>
                <a:gd name="T120" fmla="*/ 100 w 106"/>
                <a:gd name="T121" fmla="*/ 322 h 544"/>
                <a:gd name="T122" fmla="*/ 102 w 106"/>
                <a:gd name="T123" fmla="*/ 294 h 544"/>
                <a:gd name="T124" fmla="*/ 102 w 106"/>
                <a:gd name="T125" fmla="*/ 278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" h="544">
                  <a:moveTo>
                    <a:pt x="106" y="7"/>
                  </a:move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1" y="3"/>
                  </a:lnTo>
                  <a:lnTo>
                    <a:pt x="100" y="3"/>
                  </a:lnTo>
                  <a:lnTo>
                    <a:pt x="99" y="3"/>
                  </a:lnTo>
                  <a:lnTo>
                    <a:pt x="99" y="2"/>
                  </a:lnTo>
                  <a:lnTo>
                    <a:pt x="98" y="2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4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9" y="5"/>
                  </a:lnTo>
                  <a:lnTo>
                    <a:pt x="88" y="6"/>
                  </a:lnTo>
                  <a:lnTo>
                    <a:pt x="87" y="6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80" y="5"/>
                  </a:lnTo>
                  <a:lnTo>
                    <a:pt x="80" y="6"/>
                  </a:lnTo>
                  <a:lnTo>
                    <a:pt x="80" y="8"/>
                  </a:lnTo>
                  <a:lnTo>
                    <a:pt x="82" y="9"/>
                  </a:lnTo>
                  <a:lnTo>
                    <a:pt x="82" y="10"/>
                  </a:lnTo>
                  <a:lnTo>
                    <a:pt x="82" y="11"/>
                  </a:lnTo>
                  <a:lnTo>
                    <a:pt x="82" y="12"/>
                  </a:lnTo>
                  <a:lnTo>
                    <a:pt x="81" y="12"/>
                  </a:lnTo>
                  <a:lnTo>
                    <a:pt x="81" y="13"/>
                  </a:lnTo>
                  <a:lnTo>
                    <a:pt x="80" y="13"/>
                  </a:lnTo>
                  <a:lnTo>
                    <a:pt x="78" y="13"/>
                  </a:lnTo>
                  <a:lnTo>
                    <a:pt x="74" y="15"/>
                  </a:lnTo>
                  <a:lnTo>
                    <a:pt x="73" y="15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7" y="13"/>
                  </a:lnTo>
                  <a:lnTo>
                    <a:pt x="65" y="13"/>
                  </a:lnTo>
                  <a:lnTo>
                    <a:pt x="64" y="15"/>
                  </a:lnTo>
                  <a:lnTo>
                    <a:pt x="63" y="16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3" y="21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1" y="27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5" y="26"/>
                  </a:lnTo>
                  <a:lnTo>
                    <a:pt x="52" y="28"/>
                  </a:lnTo>
                  <a:lnTo>
                    <a:pt x="51" y="29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8" y="30"/>
                  </a:lnTo>
                  <a:lnTo>
                    <a:pt x="47" y="30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4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0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4" y="33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9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7" y="40"/>
                  </a:lnTo>
                  <a:lnTo>
                    <a:pt x="16" y="42"/>
                  </a:lnTo>
                  <a:lnTo>
                    <a:pt x="16" y="43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7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4" y="56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3" y="59"/>
                  </a:lnTo>
                  <a:lnTo>
                    <a:pt x="13" y="60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5"/>
                  </a:lnTo>
                  <a:lnTo>
                    <a:pt x="15" y="67"/>
                  </a:lnTo>
                  <a:lnTo>
                    <a:pt x="15" y="68"/>
                  </a:lnTo>
                  <a:lnTo>
                    <a:pt x="15" y="69"/>
                  </a:lnTo>
                  <a:lnTo>
                    <a:pt x="15" y="70"/>
                  </a:lnTo>
                  <a:lnTo>
                    <a:pt x="15" y="72"/>
                  </a:lnTo>
                  <a:lnTo>
                    <a:pt x="16" y="73"/>
                  </a:lnTo>
                  <a:lnTo>
                    <a:pt x="15" y="74"/>
                  </a:lnTo>
                  <a:lnTo>
                    <a:pt x="15" y="75"/>
                  </a:lnTo>
                  <a:lnTo>
                    <a:pt x="13" y="75"/>
                  </a:lnTo>
                  <a:lnTo>
                    <a:pt x="10" y="75"/>
                  </a:lnTo>
                  <a:lnTo>
                    <a:pt x="8" y="77"/>
                  </a:lnTo>
                  <a:lnTo>
                    <a:pt x="7" y="78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1" y="76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81"/>
                  </a:lnTo>
                  <a:lnTo>
                    <a:pt x="4" y="81"/>
                  </a:lnTo>
                  <a:lnTo>
                    <a:pt x="4" y="82"/>
                  </a:lnTo>
                  <a:lnTo>
                    <a:pt x="4" y="83"/>
                  </a:lnTo>
                  <a:lnTo>
                    <a:pt x="4" y="85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7" y="87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0" y="85"/>
                  </a:lnTo>
                  <a:lnTo>
                    <a:pt x="10" y="86"/>
                  </a:lnTo>
                  <a:lnTo>
                    <a:pt x="11" y="86"/>
                  </a:lnTo>
                  <a:lnTo>
                    <a:pt x="11" y="87"/>
                  </a:lnTo>
                  <a:lnTo>
                    <a:pt x="10" y="88"/>
                  </a:lnTo>
                  <a:lnTo>
                    <a:pt x="10" y="89"/>
                  </a:lnTo>
                  <a:lnTo>
                    <a:pt x="10" y="90"/>
                  </a:lnTo>
                  <a:lnTo>
                    <a:pt x="12" y="92"/>
                  </a:lnTo>
                  <a:lnTo>
                    <a:pt x="13" y="92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3" y="94"/>
                  </a:lnTo>
                  <a:lnTo>
                    <a:pt x="13" y="95"/>
                  </a:lnTo>
                  <a:lnTo>
                    <a:pt x="14" y="95"/>
                  </a:lnTo>
                  <a:lnTo>
                    <a:pt x="14" y="96"/>
                  </a:lnTo>
                  <a:lnTo>
                    <a:pt x="15" y="98"/>
                  </a:lnTo>
                  <a:lnTo>
                    <a:pt x="15" y="98"/>
                  </a:lnTo>
                  <a:lnTo>
                    <a:pt x="16" y="98"/>
                  </a:lnTo>
                  <a:lnTo>
                    <a:pt x="15" y="99"/>
                  </a:lnTo>
                  <a:lnTo>
                    <a:pt x="14" y="100"/>
                  </a:lnTo>
                  <a:lnTo>
                    <a:pt x="13" y="102"/>
                  </a:lnTo>
                  <a:lnTo>
                    <a:pt x="13" y="105"/>
                  </a:lnTo>
                  <a:lnTo>
                    <a:pt x="12" y="105"/>
                  </a:lnTo>
                  <a:lnTo>
                    <a:pt x="13" y="106"/>
                  </a:lnTo>
                  <a:lnTo>
                    <a:pt x="14" y="107"/>
                  </a:lnTo>
                  <a:lnTo>
                    <a:pt x="14" y="107"/>
                  </a:lnTo>
                  <a:lnTo>
                    <a:pt x="15" y="107"/>
                  </a:lnTo>
                  <a:lnTo>
                    <a:pt x="15" y="108"/>
                  </a:lnTo>
                  <a:lnTo>
                    <a:pt x="15" y="109"/>
                  </a:lnTo>
                  <a:lnTo>
                    <a:pt x="15" y="110"/>
                  </a:lnTo>
                  <a:lnTo>
                    <a:pt x="16" y="110"/>
                  </a:lnTo>
                  <a:lnTo>
                    <a:pt x="16" y="111"/>
                  </a:lnTo>
                  <a:lnTo>
                    <a:pt x="21" y="115"/>
                  </a:lnTo>
                  <a:lnTo>
                    <a:pt x="22" y="116"/>
                  </a:lnTo>
                  <a:lnTo>
                    <a:pt x="23" y="116"/>
                  </a:lnTo>
                  <a:lnTo>
                    <a:pt x="24" y="116"/>
                  </a:lnTo>
                  <a:lnTo>
                    <a:pt x="25" y="117"/>
                  </a:lnTo>
                  <a:lnTo>
                    <a:pt x="25" y="118"/>
                  </a:lnTo>
                  <a:lnTo>
                    <a:pt x="25" y="119"/>
                  </a:lnTo>
                  <a:lnTo>
                    <a:pt x="26" y="121"/>
                  </a:lnTo>
                  <a:lnTo>
                    <a:pt x="26" y="122"/>
                  </a:lnTo>
                  <a:lnTo>
                    <a:pt x="27" y="122"/>
                  </a:lnTo>
                  <a:lnTo>
                    <a:pt x="28" y="122"/>
                  </a:lnTo>
                  <a:lnTo>
                    <a:pt x="28" y="123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5"/>
                  </a:lnTo>
                  <a:lnTo>
                    <a:pt x="29" y="125"/>
                  </a:lnTo>
                  <a:lnTo>
                    <a:pt x="31" y="129"/>
                  </a:lnTo>
                  <a:lnTo>
                    <a:pt x="32" y="129"/>
                  </a:lnTo>
                  <a:lnTo>
                    <a:pt x="33" y="130"/>
                  </a:lnTo>
                  <a:lnTo>
                    <a:pt x="34" y="132"/>
                  </a:lnTo>
                  <a:lnTo>
                    <a:pt x="35" y="133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35" y="133"/>
                  </a:lnTo>
                  <a:lnTo>
                    <a:pt x="35" y="134"/>
                  </a:lnTo>
                  <a:lnTo>
                    <a:pt x="35" y="135"/>
                  </a:lnTo>
                  <a:lnTo>
                    <a:pt x="36" y="136"/>
                  </a:lnTo>
                  <a:lnTo>
                    <a:pt x="37" y="136"/>
                  </a:lnTo>
                  <a:lnTo>
                    <a:pt x="39" y="136"/>
                  </a:lnTo>
                  <a:lnTo>
                    <a:pt x="40" y="136"/>
                  </a:lnTo>
                  <a:lnTo>
                    <a:pt x="41" y="136"/>
                  </a:lnTo>
                  <a:lnTo>
                    <a:pt x="42" y="137"/>
                  </a:lnTo>
                  <a:lnTo>
                    <a:pt x="42" y="139"/>
                  </a:lnTo>
                  <a:lnTo>
                    <a:pt x="42" y="140"/>
                  </a:lnTo>
                  <a:lnTo>
                    <a:pt x="42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42"/>
                  </a:lnTo>
                  <a:lnTo>
                    <a:pt x="44" y="143"/>
                  </a:lnTo>
                  <a:lnTo>
                    <a:pt x="44" y="142"/>
                  </a:lnTo>
                  <a:lnTo>
                    <a:pt x="43" y="142"/>
                  </a:lnTo>
                  <a:lnTo>
                    <a:pt x="43" y="143"/>
                  </a:lnTo>
                  <a:lnTo>
                    <a:pt x="43" y="144"/>
                  </a:lnTo>
                  <a:lnTo>
                    <a:pt x="44" y="144"/>
                  </a:lnTo>
                  <a:lnTo>
                    <a:pt x="44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2" y="146"/>
                  </a:lnTo>
                  <a:lnTo>
                    <a:pt x="42" y="147"/>
                  </a:lnTo>
                  <a:lnTo>
                    <a:pt x="42" y="148"/>
                  </a:lnTo>
                  <a:lnTo>
                    <a:pt x="42" y="149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4" y="151"/>
                  </a:lnTo>
                  <a:lnTo>
                    <a:pt x="45" y="152"/>
                  </a:lnTo>
                  <a:lnTo>
                    <a:pt x="46" y="153"/>
                  </a:lnTo>
                  <a:lnTo>
                    <a:pt x="46" y="154"/>
                  </a:lnTo>
                  <a:lnTo>
                    <a:pt x="46" y="155"/>
                  </a:lnTo>
                  <a:lnTo>
                    <a:pt x="46" y="156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9"/>
                  </a:lnTo>
                  <a:lnTo>
                    <a:pt x="49" y="160"/>
                  </a:lnTo>
                  <a:lnTo>
                    <a:pt x="49" y="162"/>
                  </a:lnTo>
                  <a:lnTo>
                    <a:pt x="50" y="165"/>
                  </a:lnTo>
                  <a:lnTo>
                    <a:pt x="50" y="166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51" y="164"/>
                  </a:lnTo>
                  <a:lnTo>
                    <a:pt x="54" y="162"/>
                  </a:lnTo>
                  <a:lnTo>
                    <a:pt x="54" y="160"/>
                  </a:lnTo>
                  <a:lnTo>
                    <a:pt x="55" y="159"/>
                  </a:lnTo>
                  <a:lnTo>
                    <a:pt x="55" y="158"/>
                  </a:lnTo>
                  <a:lnTo>
                    <a:pt x="56" y="158"/>
                  </a:lnTo>
                  <a:lnTo>
                    <a:pt x="56" y="159"/>
                  </a:lnTo>
                  <a:lnTo>
                    <a:pt x="57" y="159"/>
                  </a:lnTo>
                  <a:lnTo>
                    <a:pt x="58" y="160"/>
                  </a:lnTo>
                  <a:lnTo>
                    <a:pt x="59" y="161"/>
                  </a:lnTo>
                  <a:lnTo>
                    <a:pt x="59" y="162"/>
                  </a:lnTo>
                  <a:lnTo>
                    <a:pt x="58" y="164"/>
                  </a:lnTo>
                  <a:lnTo>
                    <a:pt x="58" y="166"/>
                  </a:lnTo>
                  <a:lnTo>
                    <a:pt x="58" y="167"/>
                  </a:lnTo>
                  <a:lnTo>
                    <a:pt x="57" y="167"/>
                  </a:lnTo>
                  <a:lnTo>
                    <a:pt x="56" y="168"/>
                  </a:lnTo>
                  <a:lnTo>
                    <a:pt x="56" y="169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3"/>
                  </a:lnTo>
                  <a:lnTo>
                    <a:pt x="54" y="173"/>
                  </a:lnTo>
                  <a:lnTo>
                    <a:pt x="53" y="173"/>
                  </a:lnTo>
                  <a:lnTo>
                    <a:pt x="53" y="172"/>
                  </a:lnTo>
                  <a:lnTo>
                    <a:pt x="51" y="172"/>
                  </a:lnTo>
                  <a:lnTo>
                    <a:pt x="51" y="172"/>
                  </a:lnTo>
                  <a:lnTo>
                    <a:pt x="50" y="172"/>
                  </a:lnTo>
                  <a:lnTo>
                    <a:pt x="50" y="173"/>
                  </a:lnTo>
                  <a:lnTo>
                    <a:pt x="50" y="174"/>
                  </a:lnTo>
                  <a:lnTo>
                    <a:pt x="49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6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7" y="177"/>
                  </a:lnTo>
                  <a:lnTo>
                    <a:pt x="47" y="178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47" y="182"/>
                  </a:lnTo>
                  <a:lnTo>
                    <a:pt x="46" y="183"/>
                  </a:lnTo>
                  <a:lnTo>
                    <a:pt x="45" y="187"/>
                  </a:lnTo>
                  <a:lnTo>
                    <a:pt x="45" y="188"/>
                  </a:lnTo>
                  <a:lnTo>
                    <a:pt x="45" y="189"/>
                  </a:lnTo>
                  <a:lnTo>
                    <a:pt x="45" y="190"/>
                  </a:lnTo>
                  <a:lnTo>
                    <a:pt x="45" y="192"/>
                  </a:lnTo>
                  <a:lnTo>
                    <a:pt x="46" y="199"/>
                  </a:lnTo>
                  <a:lnTo>
                    <a:pt x="46" y="201"/>
                  </a:lnTo>
                  <a:lnTo>
                    <a:pt x="46" y="201"/>
                  </a:lnTo>
                  <a:lnTo>
                    <a:pt x="45" y="202"/>
                  </a:lnTo>
                  <a:lnTo>
                    <a:pt x="45" y="201"/>
                  </a:lnTo>
                  <a:lnTo>
                    <a:pt x="44" y="201"/>
                  </a:lnTo>
                  <a:lnTo>
                    <a:pt x="43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0" y="201"/>
                  </a:lnTo>
                  <a:lnTo>
                    <a:pt x="40" y="202"/>
                  </a:lnTo>
                  <a:lnTo>
                    <a:pt x="40" y="203"/>
                  </a:lnTo>
                  <a:lnTo>
                    <a:pt x="39" y="203"/>
                  </a:lnTo>
                  <a:lnTo>
                    <a:pt x="39" y="204"/>
                  </a:lnTo>
                  <a:lnTo>
                    <a:pt x="40" y="204"/>
                  </a:lnTo>
                  <a:lnTo>
                    <a:pt x="40" y="205"/>
                  </a:lnTo>
                  <a:lnTo>
                    <a:pt x="39" y="205"/>
                  </a:lnTo>
                  <a:lnTo>
                    <a:pt x="37" y="204"/>
                  </a:lnTo>
                  <a:lnTo>
                    <a:pt x="36" y="204"/>
                  </a:lnTo>
                  <a:lnTo>
                    <a:pt x="35" y="204"/>
                  </a:lnTo>
                  <a:lnTo>
                    <a:pt x="34" y="206"/>
                  </a:lnTo>
                  <a:lnTo>
                    <a:pt x="34" y="207"/>
                  </a:lnTo>
                  <a:lnTo>
                    <a:pt x="33" y="207"/>
                  </a:lnTo>
                  <a:lnTo>
                    <a:pt x="32" y="207"/>
                  </a:lnTo>
                  <a:lnTo>
                    <a:pt x="31" y="207"/>
                  </a:lnTo>
                  <a:lnTo>
                    <a:pt x="31" y="208"/>
                  </a:lnTo>
                  <a:lnTo>
                    <a:pt x="32" y="209"/>
                  </a:lnTo>
                  <a:lnTo>
                    <a:pt x="31" y="209"/>
                  </a:lnTo>
                  <a:lnTo>
                    <a:pt x="31" y="210"/>
                  </a:lnTo>
                  <a:lnTo>
                    <a:pt x="30" y="211"/>
                  </a:lnTo>
                  <a:lnTo>
                    <a:pt x="31" y="212"/>
                  </a:lnTo>
                  <a:lnTo>
                    <a:pt x="32" y="214"/>
                  </a:lnTo>
                  <a:lnTo>
                    <a:pt x="32" y="215"/>
                  </a:lnTo>
                  <a:lnTo>
                    <a:pt x="32" y="216"/>
                  </a:lnTo>
                  <a:lnTo>
                    <a:pt x="32" y="217"/>
                  </a:lnTo>
                  <a:lnTo>
                    <a:pt x="33" y="218"/>
                  </a:lnTo>
                  <a:lnTo>
                    <a:pt x="33" y="219"/>
                  </a:lnTo>
                  <a:lnTo>
                    <a:pt x="33" y="220"/>
                  </a:lnTo>
                  <a:lnTo>
                    <a:pt x="33" y="221"/>
                  </a:lnTo>
                  <a:lnTo>
                    <a:pt x="34" y="222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35" y="226"/>
                  </a:lnTo>
                  <a:lnTo>
                    <a:pt x="41" y="231"/>
                  </a:lnTo>
                  <a:lnTo>
                    <a:pt x="41" y="232"/>
                  </a:lnTo>
                  <a:lnTo>
                    <a:pt x="42" y="233"/>
                  </a:lnTo>
                  <a:lnTo>
                    <a:pt x="42" y="234"/>
                  </a:lnTo>
                  <a:lnTo>
                    <a:pt x="42" y="235"/>
                  </a:lnTo>
                  <a:lnTo>
                    <a:pt x="45" y="240"/>
                  </a:lnTo>
                  <a:lnTo>
                    <a:pt x="47" y="243"/>
                  </a:lnTo>
                  <a:lnTo>
                    <a:pt x="48" y="243"/>
                  </a:lnTo>
                  <a:lnTo>
                    <a:pt x="48" y="244"/>
                  </a:lnTo>
                  <a:lnTo>
                    <a:pt x="49" y="244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1" y="244"/>
                  </a:lnTo>
                  <a:lnTo>
                    <a:pt x="51" y="244"/>
                  </a:lnTo>
                  <a:lnTo>
                    <a:pt x="51" y="245"/>
                  </a:lnTo>
                  <a:lnTo>
                    <a:pt x="52" y="246"/>
                  </a:lnTo>
                  <a:lnTo>
                    <a:pt x="58" y="250"/>
                  </a:lnTo>
                  <a:lnTo>
                    <a:pt x="58" y="251"/>
                  </a:lnTo>
                  <a:lnTo>
                    <a:pt x="59" y="251"/>
                  </a:lnTo>
                  <a:lnTo>
                    <a:pt x="59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3"/>
                  </a:lnTo>
                  <a:lnTo>
                    <a:pt x="61" y="255"/>
                  </a:lnTo>
                  <a:lnTo>
                    <a:pt x="62" y="256"/>
                  </a:lnTo>
                  <a:lnTo>
                    <a:pt x="62" y="257"/>
                  </a:lnTo>
                  <a:lnTo>
                    <a:pt x="63" y="257"/>
                  </a:lnTo>
                  <a:lnTo>
                    <a:pt x="64" y="258"/>
                  </a:lnTo>
                  <a:lnTo>
                    <a:pt x="65" y="259"/>
                  </a:lnTo>
                  <a:lnTo>
                    <a:pt x="65" y="260"/>
                  </a:lnTo>
                  <a:lnTo>
                    <a:pt x="66" y="260"/>
                  </a:lnTo>
                  <a:lnTo>
                    <a:pt x="66" y="261"/>
                  </a:lnTo>
                  <a:lnTo>
                    <a:pt x="66" y="261"/>
                  </a:lnTo>
                  <a:lnTo>
                    <a:pt x="67" y="263"/>
                  </a:lnTo>
                  <a:lnTo>
                    <a:pt x="67" y="264"/>
                  </a:lnTo>
                  <a:lnTo>
                    <a:pt x="68" y="265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8" y="267"/>
                  </a:lnTo>
                  <a:lnTo>
                    <a:pt x="68" y="270"/>
                  </a:lnTo>
                  <a:lnTo>
                    <a:pt x="69" y="277"/>
                  </a:lnTo>
                  <a:lnTo>
                    <a:pt x="69" y="278"/>
                  </a:lnTo>
                  <a:lnTo>
                    <a:pt x="69" y="279"/>
                  </a:lnTo>
                  <a:lnTo>
                    <a:pt x="69" y="280"/>
                  </a:lnTo>
                  <a:lnTo>
                    <a:pt x="69" y="281"/>
                  </a:lnTo>
                  <a:lnTo>
                    <a:pt x="69" y="282"/>
                  </a:lnTo>
                  <a:lnTo>
                    <a:pt x="69" y="283"/>
                  </a:lnTo>
                  <a:lnTo>
                    <a:pt x="69" y="284"/>
                  </a:lnTo>
                  <a:lnTo>
                    <a:pt x="69" y="285"/>
                  </a:lnTo>
                  <a:lnTo>
                    <a:pt x="69" y="286"/>
                  </a:lnTo>
                  <a:lnTo>
                    <a:pt x="68" y="286"/>
                  </a:lnTo>
                  <a:lnTo>
                    <a:pt x="67" y="286"/>
                  </a:lnTo>
                  <a:lnTo>
                    <a:pt x="67" y="287"/>
                  </a:lnTo>
                  <a:lnTo>
                    <a:pt x="67" y="287"/>
                  </a:lnTo>
                  <a:lnTo>
                    <a:pt x="67" y="288"/>
                  </a:lnTo>
                  <a:lnTo>
                    <a:pt x="67" y="289"/>
                  </a:lnTo>
                  <a:lnTo>
                    <a:pt x="66" y="290"/>
                  </a:lnTo>
                  <a:lnTo>
                    <a:pt x="66" y="291"/>
                  </a:lnTo>
                  <a:lnTo>
                    <a:pt x="66" y="292"/>
                  </a:lnTo>
                  <a:lnTo>
                    <a:pt x="67" y="292"/>
                  </a:lnTo>
                  <a:lnTo>
                    <a:pt x="68" y="293"/>
                  </a:lnTo>
                  <a:lnTo>
                    <a:pt x="68" y="294"/>
                  </a:lnTo>
                  <a:lnTo>
                    <a:pt x="68" y="295"/>
                  </a:lnTo>
                  <a:lnTo>
                    <a:pt x="68" y="295"/>
                  </a:lnTo>
                  <a:lnTo>
                    <a:pt x="68" y="296"/>
                  </a:lnTo>
                  <a:lnTo>
                    <a:pt x="68" y="297"/>
                  </a:lnTo>
                  <a:lnTo>
                    <a:pt x="69" y="298"/>
                  </a:lnTo>
                  <a:lnTo>
                    <a:pt x="69" y="300"/>
                  </a:lnTo>
                  <a:lnTo>
                    <a:pt x="70" y="301"/>
                  </a:lnTo>
                  <a:lnTo>
                    <a:pt x="70" y="302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71" y="303"/>
                  </a:lnTo>
                  <a:lnTo>
                    <a:pt x="71" y="304"/>
                  </a:lnTo>
                  <a:lnTo>
                    <a:pt x="72" y="305"/>
                  </a:lnTo>
                  <a:lnTo>
                    <a:pt x="72" y="305"/>
                  </a:lnTo>
                  <a:lnTo>
                    <a:pt x="72" y="306"/>
                  </a:lnTo>
                  <a:lnTo>
                    <a:pt x="73" y="307"/>
                  </a:lnTo>
                  <a:lnTo>
                    <a:pt x="74" y="307"/>
                  </a:lnTo>
                  <a:lnTo>
                    <a:pt x="74" y="308"/>
                  </a:lnTo>
                  <a:lnTo>
                    <a:pt x="75" y="308"/>
                  </a:lnTo>
                  <a:lnTo>
                    <a:pt x="75" y="309"/>
                  </a:lnTo>
                  <a:lnTo>
                    <a:pt x="76" y="309"/>
                  </a:lnTo>
                  <a:lnTo>
                    <a:pt x="77" y="310"/>
                  </a:lnTo>
                  <a:lnTo>
                    <a:pt x="77" y="311"/>
                  </a:lnTo>
                  <a:lnTo>
                    <a:pt x="77" y="312"/>
                  </a:lnTo>
                  <a:lnTo>
                    <a:pt x="77" y="312"/>
                  </a:lnTo>
                  <a:lnTo>
                    <a:pt x="76" y="313"/>
                  </a:lnTo>
                  <a:lnTo>
                    <a:pt x="76" y="314"/>
                  </a:lnTo>
                  <a:lnTo>
                    <a:pt x="77" y="316"/>
                  </a:lnTo>
                  <a:lnTo>
                    <a:pt x="78" y="317"/>
                  </a:lnTo>
                  <a:lnTo>
                    <a:pt x="78" y="320"/>
                  </a:lnTo>
                  <a:lnTo>
                    <a:pt x="78" y="320"/>
                  </a:lnTo>
                  <a:lnTo>
                    <a:pt x="79" y="321"/>
                  </a:lnTo>
                  <a:lnTo>
                    <a:pt x="79" y="322"/>
                  </a:lnTo>
                  <a:lnTo>
                    <a:pt x="79" y="323"/>
                  </a:lnTo>
                  <a:lnTo>
                    <a:pt x="79" y="324"/>
                  </a:lnTo>
                  <a:lnTo>
                    <a:pt x="80" y="325"/>
                  </a:lnTo>
                  <a:lnTo>
                    <a:pt x="80" y="326"/>
                  </a:lnTo>
                  <a:lnTo>
                    <a:pt x="79" y="326"/>
                  </a:lnTo>
                  <a:lnTo>
                    <a:pt x="79" y="327"/>
                  </a:lnTo>
                  <a:lnTo>
                    <a:pt x="79" y="328"/>
                  </a:lnTo>
                  <a:lnTo>
                    <a:pt x="80" y="328"/>
                  </a:lnTo>
                  <a:lnTo>
                    <a:pt x="82" y="327"/>
                  </a:lnTo>
                  <a:lnTo>
                    <a:pt x="83" y="327"/>
                  </a:lnTo>
                  <a:lnTo>
                    <a:pt x="83" y="328"/>
                  </a:lnTo>
                  <a:lnTo>
                    <a:pt x="83" y="329"/>
                  </a:lnTo>
                  <a:lnTo>
                    <a:pt x="82" y="330"/>
                  </a:lnTo>
                  <a:lnTo>
                    <a:pt x="82" y="330"/>
                  </a:lnTo>
                  <a:lnTo>
                    <a:pt x="83" y="331"/>
                  </a:lnTo>
                  <a:lnTo>
                    <a:pt x="84" y="332"/>
                  </a:lnTo>
                  <a:lnTo>
                    <a:pt x="84" y="333"/>
                  </a:lnTo>
                  <a:lnTo>
                    <a:pt x="84" y="335"/>
                  </a:lnTo>
                  <a:lnTo>
                    <a:pt x="83" y="336"/>
                  </a:lnTo>
                  <a:lnTo>
                    <a:pt x="84" y="337"/>
                  </a:lnTo>
                  <a:lnTo>
                    <a:pt x="84" y="337"/>
                  </a:lnTo>
                  <a:lnTo>
                    <a:pt x="85" y="337"/>
                  </a:lnTo>
                  <a:lnTo>
                    <a:pt x="85" y="338"/>
                  </a:lnTo>
                  <a:lnTo>
                    <a:pt x="86" y="338"/>
                  </a:lnTo>
                  <a:lnTo>
                    <a:pt x="86" y="339"/>
                  </a:lnTo>
                  <a:lnTo>
                    <a:pt x="85" y="342"/>
                  </a:lnTo>
                  <a:lnTo>
                    <a:pt x="85" y="343"/>
                  </a:lnTo>
                  <a:lnTo>
                    <a:pt x="83" y="346"/>
                  </a:lnTo>
                  <a:lnTo>
                    <a:pt x="82" y="346"/>
                  </a:lnTo>
                  <a:lnTo>
                    <a:pt x="81" y="346"/>
                  </a:lnTo>
                  <a:lnTo>
                    <a:pt x="80" y="346"/>
                  </a:lnTo>
                  <a:lnTo>
                    <a:pt x="79" y="347"/>
                  </a:lnTo>
                  <a:lnTo>
                    <a:pt x="78" y="347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51"/>
                  </a:lnTo>
                  <a:lnTo>
                    <a:pt x="78" y="352"/>
                  </a:lnTo>
                  <a:lnTo>
                    <a:pt x="77" y="352"/>
                  </a:lnTo>
                  <a:lnTo>
                    <a:pt x="76" y="353"/>
                  </a:lnTo>
                  <a:lnTo>
                    <a:pt x="76" y="354"/>
                  </a:lnTo>
                  <a:lnTo>
                    <a:pt x="76" y="354"/>
                  </a:lnTo>
                  <a:lnTo>
                    <a:pt x="76" y="355"/>
                  </a:lnTo>
                  <a:lnTo>
                    <a:pt x="74" y="357"/>
                  </a:lnTo>
                  <a:lnTo>
                    <a:pt x="74" y="358"/>
                  </a:lnTo>
                  <a:lnTo>
                    <a:pt x="73" y="360"/>
                  </a:lnTo>
                  <a:lnTo>
                    <a:pt x="73" y="361"/>
                  </a:lnTo>
                  <a:lnTo>
                    <a:pt x="72" y="362"/>
                  </a:lnTo>
                  <a:lnTo>
                    <a:pt x="72" y="363"/>
                  </a:lnTo>
                  <a:lnTo>
                    <a:pt x="70" y="366"/>
                  </a:lnTo>
                  <a:lnTo>
                    <a:pt x="70" y="367"/>
                  </a:lnTo>
                  <a:lnTo>
                    <a:pt x="69" y="367"/>
                  </a:lnTo>
                  <a:lnTo>
                    <a:pt x="68" y="368"/>
                  </a:lnTo>
                  <a:lnTo>
                    <a:pt x="68" y="369"/>
                  </a:lnTo>
                  <a:lnTo>
                    <a:pt x="68" y="369"/>
                  </a:lnTo>
                  <a:lnTo>
                    <a:pt x="68" y="370"/>
                  </a:lnTo>
                  <a:lnTo>
                    <a:pt x="66" y="371"/>
                  </a:lnTo>
                  <a:lnTo>
                    <a:pt x="65" y="372"/>
                  </a:lnTo>
                  <a:lnTo>
                    <a:pt x="65" y="372"/>
                  </a:lnTo>
                  <a:lnTo>
                    <a:pt x="65" y="373"/>
                  </a:lnTo>
                  <a:lnTo>
                    <a:pt x="64" y="373"/>
                  </a:lnTo>
                  <a:lnTo>
                    <a:pt x="64" y="372"/>
                  </a:lnTo>
                  <a:lnTo>
                    <a:pt x="63" y="372"/>
                  </a:lnTo>
                  <a:lnTo>
                    <a:pt x="62" y="372"/>
                  </a:lnTo>
                  <a:lnTo>
                    <a:pt x="62" y="373"/>
                  </a:lnTo>
                  <a:lnTo>
                    <a:pt x="61" y="373"/>
                  </a:lnTo>
                  <a:lnTo>
                    <a:pt x="61" y="373"/>
                  </a:lnTo>
                  <a:lnTo>
                    <a:pt x="61" y="374"/>
                  </a:lnTo>
                  <a:lnTo>
                    <a:pt x="62" y="375"/>
                  </a:lnTo>
                  <a:lnTo>
                    <a:pt x="62" y="376"/>
                  </a:lnTo>
                  <a:lnTo>
                    <a:pt x="61" y="377"/>
                  </a:lnTo>
                  <a:lnTo>
                    <a:pt x="59" y="378"/>
                  </a:lnTo>
                  <a:lnTo>
                    <a:pt x="59" y="377"/>
                  </a:lnTo>
                  <a:lnTo>
                    <a:pt x="58" y="378"/>
                  </a:lnTo>
                  <a:lnTo>
                    <a:pt x="58" y="379"/>
                  </a:lnTo>
                  <a:lnTo>
                    <a:pt x="57" y="379"/>
                  </a:lnTo>
                  <a:lnTo>
                    <a:pt x="56" y="380"/>
                  </a:lnTo>
                  <a:lnTo>
                    <a:pt x="55" y="380"/>
                  </a:lnTo>
                  <a:lnTo>
                    <a:pt x="53" y="382"/>
                  </a:lnTo>
                  <a:lnTo>
                    <a:pt x="52" y="383"/>
                  </a:lnTo>
                  <a:lnTo>
                    <a:pt x="52" y="385"/>
                  </a:lnTo>
                  <a:lnTo>
                    <a:pt x="53" y="386"/>
                  </a:lnTo>
                  <a:lnTo>
                    <a:pt x="53" y="387"/>
                  </a:lnTo>
                  <a:lnTo>
                    <a:pt x="54" y="389"/>
                  </a:lnTo>
                  <a:lnTo>
                    <a:pt x="54" y="389"/>
                  </a:lnTo>
                  <a:lnTo>
                    <a:pt x="53" y="391"/>
                  </a:lnTo>
                  <a:lnTo>
                    <a:pt x="53" y="393"/>
                  </a:lnTo>
                  <a:lnTo>
                    <a:pt x="52" y="395"/>
                  </a:lnTo>
                  <a:lnTo>
                    <a:pt x="52" y="396"/>
                  </a:lnTo>
                  <a:lnTo>
                    <a:pt x="51" y="397"/>
                  </a:lnTo>
                  <a:lnTo>
                    <a:pt x="51" y="398"/>
                  </a:lnTo>
                  <a:lnTo>
                    <a:pt x="51" y="400"/>
                  </a:lnTo>
                  <a:lnTo>
                    <a:pt x="51" y="401"/>
                  </a:lnTo>
                  <a:lnTo>
                    <a:pt x="51" y="402"/>
                  </a:lnTo>
                  <a:lnTo>
                    <a:pt x="50" y="406"/>
                  </a:lnTo>
                  <a:lnTo>
                    <a:pt x="50" y="406"/>
                  </a:lnTo>
                  <a:lnTo>
                    <a:pt x="48" y="409"/>
                  </a:lnTo>
                  <a:lnTo>
                    <a:pt x="48" y="410"/>
                  </a:lnTo>
                  <a:lnTo>
                    <a:pt x="49" y="410"/>
                  </a:lnTo>
                  <a:lnTo>
                    <a:pt x="49" y="411"/>
                  </a:lnTo>
                  <a:lnTo>
                    <a:pt x="48" y="411"/>
                  </a:lnTo>
                  <a:lnTo>
                    <a:pt x="47" y="411"/>
                  </a:lnTo>
                  <a:lnTo>
                    <a:pt x="47" y="412"/>
                  </a:lnTo>
                  <a:lnTo>
                    <a:pt x="46" y="412"/>
                  </a:lnTo>
                  <a:lnTo>
                    <a:pt x="47" y="413"/>
                  </a:lnTo>
                  <a:lnTo>
                    <a:pt x="46" y="414"/>
                  </a:lnTo>
                  <a:lnTo>
                    <a:pt x="45" y="414"/>
                  </a:lnTo>
                  <a:lnTo>
                    <a:pt x="44" y="414"/>
                  </a:lnTo>
                  <a:lnTo>
                    <a:pt x="44" y="415"/>
                  </a:lnTo>
                  <a:lnTo>
                    <a:pt x="45" y="415"/>
                  </a:lnTo>
                  <a:lnTo>
                    <a:pt x="45" y="416"/>
                  </a:lnTo>
                  <a:lnTo>
                    <a:pt x="46" y="416"/>
                  </a:lnTo>
                  <a:lnTo>
                    <a:pt x="46" y="416"/>
                  </a:lnTo>
                  <a:lnTo>
                    <a:pt x="45" y="416"/>
                  </a:lnTo>
                  <a:lnTo>
                    <a:pt x="44" y="416"/>
                  </a:lnTo>
                  <a:lnTo>
                    <a:pt x="44" y="417"/>
                  </a:lnTo>
                  <a:lnTo>
                    <a:pt x="44" y="418"/>
                  </a:lnTo>
                  <a:lnTo>
                    <a:pt x="45" y="418"/>
                  </a:lnTo>
                  <a:lnTo>
                    <a:pt x="46" y="418"/>
                  </a:lnTo>
                  <a:lnTo>
                    <a:pt x="46" y="419"/>
                  </a:lnTo>
                  <a:lnTo>
                    <a:pt x="45" y="419"/>
                  </a:lnTo>
                  <a:lnTo>
                    <a:pt x="45" y="420"/>
                  </a:lnTo>
                  <a:lnTo>
                    <a:pt x="44" y="420"/>
                  </a:lnTo>
                  <a:lnTo>
                    <a:pt x="44" y="421"/>
                  </a:lnTo>
                  <a:lnTo>
                    <a:pt x="43" y="421"/>
                  </a:lnTo>
                  <a:lnTo>
                    <a:pt x="44" y="422"/>
                  </a:lnTo>
                  <a:lnTo>
                    <a:pt x="43" y="423"/>
                  </a:lnTo>
                  <a:lnTo>
                    <a:pt x="42" y="423"/>
                  </a:lnTo>
                  <a:lnTo>
                    <a:pt x="43" y="424"/>
                  </a:lnTo>
                  <a:lnTo>
                    <a:pt x="43" y="425"/>
                  </a:lnTo>
                  <a:lnTo>
                    <a:pt x="44" y="424"/>
                  </a:lnTo>
                  <a:lnTo>
                    <a:pt x="44" y="425"/>
                  </a:lnTo>
                  <a:lnTo>
                    <a:pt x="45" y="425"/>
                  </a:lnTo>
                  <a:lnTo>
                    <a:pt x="44" y="426"/>
                  </a:lnTo>
                  <a:lnTo>
                    <a:pt x="43" y="427"/>
                  </a:lnTo>
                  <a:lnTo>
                    <a:pt x="42" y="426"/>
                  </a:lnTo>
                  <a:lnTo>
                    <a:pt x="42" y="427"/>
                  </a:lnTo>
                  <a:lnTo>
                    <a:pt x="41" y="431"/>
                  </a:lnTo>
                  <a:lnTo>
                    <a:pt x="40" y="431"/>
                  </a:lnTo>
                  <a:lnTo>
                    <a:pt x="40" y="432"/>
                  </a:lnTo>
                  <a:lnTo>
                    <a:pt x="39" y="435"/>
                  </a:lnTo>
                  <a:lnTo>
                    <a:pt x="39" y="436"/>
                  </a:lnTo>
                  <a:lnTo>
                    <a:pt x="38" y="437"/>
                  </a:lnTo>
                  <a:lnTo>
                    <a:pt x="38" y="438"/>
                  </a:lnTo>
                  <a:lnTo>
                    <a:pt x="38" y="439"/>
                  </a:lnTo>
                  <a:lnTo>
                    <a:pt x="39" y="439"/>
                  </a:lnTo>
                  <a:lnTo>
                    <a:pt x="38" y="439"/>
                  </a:lnTo>
                  <a:lnTo>
                    <a:pt x="37" y="439"/>
                  </a:lnTo>
                  <a:lnTo>
                    <a:pt x="36" y="439"/>
                  </a:lnTo>
                  <a:lnTo>
                    <a:pt x="36" y="440"/>
                  </a:lnTo>
                  <a:lnTo>
                    <a:pt x="37" y="440"/>
                  </a:lnTo>
                  <a:lnTo>
                    <a:pt x="37" y="441"/>
                  </a:lnTo>
                  <a:lnTo>
                    <a:pt x="39" y="443"/>
                  </a:lnTo>
                  <a:lnTo>
                    <a:pt x="39" y="444"/>
                  </a:lnTo>
                  <a:lnTo>
                    <a:pt x="38" y="444"/>
                  </a:lnTo>
                  <a:lnTo>
                    <a:pt x="37" y="444"/>
                  </a:lnTo>
                  <a:lnTo>
                    <a:pt x="37" y="445"/>
                  </a:lnTo>
                  <a:lnTo>
                    <a:pt x="37" y="446"/>
                  </a:lnTo>
                  <a:lnTo>
                    <a:pt x="38" y="446"/>
                  </a:lnTo>
                  <a:lnTo>
                    <a:pt x="39" y="446"/>
                  </a:lnTo>
                  <a:lnTo>
                    <a:pt x="38" y="447"/>
                  </a:lnTo>
                  <a:lnTo>
                    <a:pt x="38" y="448"/>
                  </a:lnTo>
                  <a:lnTo>
                    <a:pt x="37" y="448"/>
                  </a:lnTo>
                  <a:lnTo>
                    <a:pt x="36" y="448"/>
                  </a:lnTo>
                  <a:lnTo>
                    <a:pt x="36" y="448"/>
                  </a:lnTo>
                  <a:lnTo>
                    <a:pt x="35" y="447"/>
                  </a:lnTo>
                  <a:lnTo>
                    <a:pt x="34" y="447"/>
                  </a:lnTo>
                  <a:lnTo>
                    <a:pt x="34" y="447"/>
                  </a:lnTo>
                  <a:lnTo>
                    <a:pt x="34" y="448"/>
                  </a:lnTo>
                  <a:lnTo>
                    <a:pt x="34" y="449"/>
                  </a:lnTo>
                  <a:lnTo>
                    <a:pt x="34" y="450"/>
                  </a:lnTo>
                  <a:lnTo>
                    <a:pt x="34" y="451"/>
                  </a:lnTo>
                  <a:lnTo>
                    <a:pt x="34" y="451"/>
                  </a:lnTo>
                  <a:lnTo>
                    <a:pt x="34" y="452"/>
                  </a:lnTo>
                  <a:lnTo>
                    <a:pt x="35" y="449"/>
                  </a:lnTo>
                  <a:lnTo>
                    <a:pt x="35" y="451"/>
                  </a:lnTo>
                  <a:lnTo>
                    <a:pt x="34" y="453"/>
                  </a:lnTo>
                  <a:lnTo>
                    <a:pt x="34" y="454"/>
                  </a:lnTo>
                  <a:lnTo>
                    <a:pt x="34" y="456"/>
                  </a:lnTo>
                  <a:lnTo>
                    <a:pt x="34" y="457"/>
                  </a:lnTo>
                  <a:lnTo>
                    <a:pt x="33" y="457"/>
                  </a:lnTo>
                  <a:lnTo>
                    <a:pt x="33" y="458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3" y="461"/>
                  </a:lnTo>
                  <a:lnTo>
                    <a:pt x="33" y="462"/>
                  </a:lnTo>
                  <a:lnTo>
                    <a:pt x="33" y="463"/>
                  </a:lnTo>
                  <a:lnTo>
                    <a:pt x="32" y="463"/>
                  </a:lnTo>
                  <a:lnTo>
                    <a:pt x="32" y="464"/>
                  </a:lnTo>
                  <a:lnTo>
                    <a:pt x="32" y="465"/>
                  </a:lnTo>
                  <a:lnTo>
                    <a:pt x="34" y="469"/>
                  </a:lnTo>
                  <a:lnTo>
                    <a:pt x="34" y="474"/>
                  </a:lnTo>
                  <a:lnTo>
                    <a:pt x="34" y="474"/>
                  </a:lnTo>
                  <a:lnTo>
                    <a:pt x="34" y="476"/>
                  </a:lnTo>
                  <a:lnTo>
                    <a:pt x="35" y="476"/>
                  </a:lnTo>
                  <a:lnTo>
                    <a:pt x="35" y="477"/>
                  </a:lnTo>
                  <a:lnTo>
                    <a:pt x="36" y="477"/>
                  </a:lnTo>
                  <a:lnTo>
                    <a:pt x="37" y="477"/>
                  </a:lnTo>
                  <a:lnTo>
                    <a:pt x="37" y="478"/>
                  </a:lnTo>
                  <a:lnTo>
                    <a:pt x="38" y="478"/>
                  </a:lnTo>
                  <a:lnTo>
                    <a:pt x="39" y="480"/>
                  </a:lnTo>
                  <a:lnTo>
                    <a:pt x="40" y="480"/>
                  </a:lnTo>
                  <a:lnTo>
                    <a:pt x="40" y="479"/>
                  </a:lnTo>
                  <a:lnTo>
                    <a:pt x="41" y="480"/>
                  </a:lnTo>
                  <a:lnTo>
                    <a:pt x="42" y="479"/>
                  </a:lnTo>
                  <a:lnTo>
                    <a:pt x="42" y="477"/>
                  </a:lnTo>
                  <a:lnTo>
                    <a:pt x="42" y="476"/>
                  </a:lnTo>
                  <a:lnTo>
                    <a:pt x="42" y="475"/>
                  </a:lnTo>
                  <a:lnTo>
                    <a:pt x="42" y="474"/>
                  </a:lnTo>
                  <a:lnTo>
                    <a:pt x="42" y="474"/>
                  </a:lnTo>
                  <a:lnTo>
                    <a:pt x="41" y="474"/>
                  </a:lnTo>
                  <a:lnTo>
                    <a:pt x="41" y="473"/>
                  </a:lnTo>
                  <a:lnTo>
                    <a:pt x="42" y="473"/>
                  </a:lnTo>
                  <a:lnTo>
                    <a:pt x="42" y="473"/>
                  </a:lnTo>
                  <a:lnTo>
                    <a:pt x="43" y="473"/>
                  </a:lnTo>
                  <a:lnTo>
                    <a:pt x="43" y="472"/>
                  </a:lnTo>
                  <a:lnTo>
                    <a:pt x="44" y="473"/>
                  </a:lnTo>
                  <a:lnTo>
                    <a:pt x="45" y="472"/>
                  </a:lnTo>
                  <a:lnTo>
                    <a:pt x="46" y="471"/>
                  </a:lnTo>
                  <a:lnTo>
                    <a:pt x="47" y="471"/>
                  </a:lnTo>
                  <a:lnTo>
                    <a:pt x="48" y="471"/>
                  </a:lnTo>
                  <a:lnTo>
                    <a:pt x="48" y="470"/>
                  </a:lnTo>
                  <a:lnTo>
                    <a:pt x="49" y="470"/>
                  </a:lnTo>
                  <a:lnTo>
                    <a:pt x="50" y="471"/>
                  </a:lnTo>
                  <a:lnTo>
                    <a:pt x="49" y="472"/>
                  </a:lnTo>
                  <a:lnTo>
                    <a:pt x="49" y="474"/>
                  </a:lnTo>
                  <a:lnTo>
                    <a:pt x="49" y="474"/>
                  </a:lnTo>
                  <a:lnTo>
                    <a:pt x="50" y="474"/>
                  </a:lnTo>
                  <a:lnTo>
                    <a:pt x="51" y="474"/>
                  </a:lnTo>
                  <a:lnTo>
                    <a:pt x="51" y="474"/>
                  </a:lnTo>
                  <a:lnTo>
                    <a:pt x="51" y="476"/>
                  </a:lnTo>
                  <a:lnTo>
                    <a:pt x="51" y="476"/>
                  </a:lnTo>
                  <a:lnTo>
                    <a:pt x="51" y="475"/>
                  </a:lnTo>
                  <a:lnTo>
                    <a:pt x="52" y="477"/>
                  </a:lnTo>
                  <a:lnTo>
                    <a:pt x="52" y="478"/>
                  </a:lnTo>
                  <a:lnTo>
                    <a:pt x="52" y="480"/>
                  </a:lnTo>
                  <a:lnTo>
                    <a:pt x="52" y="482"/>
                  </a:lnTo>
                  <a:lnTo>
                    <a:pt x="52" y="482"/>
                  </a:lnTo>
                  <a:lnTo>
                    <a:pt x="53" y="482"/>
                  </a:lnTo>
                  <a:lnTo>
                    <a:pt x="53" y="483"/>
                  </a:lnTo>
                  <a:lnTo>
                    <a:pt x="54" y="483"/>
                  </a:lnTo>
                  <a:lnTo>
                    <a:pt x="54" y="482"/>
                  </a:lnTo>
                  <a:lnTo>
                    <a:pt x="55" y="482"/>
                  </a:lnTo>
                  <a:lnTo>
                    <a:pt x="55" y="483"/>
                  </a:lnTo>
                  <a:lnTo>
                    <a:pt x="55" y="484"/>
                  </a:lnTo>
                  <a:lnTo>
                    <a:pt x="56" y="484"/>
                  </a:lnTo>
                  <a:lnTo>
                    <a:pt x="57" y="484"/>
                  </a:lnTo>
                  <a:lnTo>
                    <a:pt x="58" y="484"/>
                  </a:lnTo>
                  <a:lnTo>
                    <a:pt x="58" y="483"/>
                  </a:lnTo>
                  <a:lnTo>
                    <a:pt x="59" y="483"/>
                  </a:lnTo>
                  <a:lnTo>
                    <a:pt x="59" y="482"/>
                  </a:lnTo>
                  <a:lnTo>
                    <a:pt x="59" y="482"/>
                  </a:lnTo>
                  <a:lnTo>
                    <a:pt x="59" y="483"/>
                  </a:lnTo>
                  <a:lnTo>
                    <a:pt x="60" y="484"/>
                  </a:lnTo>
                  <a:lnTo>
                    <a:pt x="61" y="485"/>
                  </a:lnTo>
                  <a:lnTo>
                    <a:pt x="60" y="485"/>
                  </a:lnTo>
                  <a:lnTo>
                    <a:pt x="61" y="486"/>
                  </a:lnTo>
                  <a:lnTo>
                    <a:pt x="61" y="487"/>
                  </a:lnTo>
                  <a:lnTo>
                    <a:pt x="62" y="487"/>
                  </a:lnTo>
                  <a:lnTo>
                    <a:pt x="63" y="488"/>
                  </a:lnTo>
                  <a:lnTo>
                    <a:pt x="63" y="489"/>
                  </a:lnTo>
                  <a:lnTo>
                    <a:pt x="64" y="489"/>
                  </a:lnTo>
                  <a:lnTo>
                    <a:pt x="65" y="488"/>
                  </a:lnTo>
                  <a:lnTo>
                    <a:pt x="65" y="489"/>
                  </a:lnTo>
                  <a:lnTo>
                    <a:pt x="65" y="490"/>
                  </a:lnTo>
                  <a:lnTo>
                    <a:pt x="65" y="491"/>
                  </a:lnTo>
                  <a:lnTo>
                    <a:pt x="63" y="492"/>
                  </a:lnTo>
                  <a:lnTo>
                    <a:pt x="63" y="493"/>
                  </a:lnTo>
                  <a:lnTo>
                    <a:pt x="64" y="496"/>
                  </a:lnTo>
                  <a:lnTo>
                    <a:pt x="65" y="497"/>
                  </a:lnTo>
                  <a:lnTo>
                    <a:pt x="66" y="497"/>
                  </a:lnTo>
                  <a:lnTo>
                    <a:pt x="67" y="496"/>
                  </a:lnTo>
                  <a:lnTo>
                    <a:pt x="67" y="495"/>
                  </a:lnTo>
                  <a:lnTo>
                    <a:pt x="68" y="494"/>
                  </a:lnTo>
                  <a:lnTo>
                    <a:pt x="68" y="495"/>
                  </a:lnTo>
                  <a:lnTo>
                    <a:pt x="68" y="495"/>
                  </a:lnTo>
                  <a:lnTo>
                    <a:pt x="69" y="496"/>
                  </a:lnTo>
                  <a:lnTo>
                    <a:pt x="70" y="496"/>
                  </a:lnTo>
                  <a:lnTo>
                    <a:pt x="70" y="497"/>
                  </a:lnTo>
                  <a:lnTo>
                    <a:pt x="71" y="498"/>
                  </a:lnTo>
                  <a:lnTo>
                    <a:pt x="72" y="498"/>
                  </a:lnTo>
                  <a:lnTo>
                    <a:pt x="72" y="499"/>
                  </a:lnTo>
                  <a:lnTo>
                    <a:pt x="72" y="500"/>
                  </a:lnTo>
                  <a:lnTo>
                    <a:pt x="72" y="500"/>
                  </a:lnTo>
                  <a:lnTo>
                    <a:pt x="73" y="500"/>
                  </a:lnTo>
                  <a:lnTo>
                    <a:pt x="73" y="501"/>
                  </a:lnTo>
                  <a:lnTo>
                    <a:pt x="74" y="502"/>
                  </a:lnTo>
                  <a:lnTo>
                    <a:pt x="74" y="503"/>
                  </a:lnTo>
                  <a:lnTo>
                    <a:pt x="73" y="503"/>
                  </a:lnTo>
                  <a:lnTo>
                    <a:pt x="74" y="503"/>
                  </a:lnTo>
                  <a:lnTo>
                    <a:pt x="75" y="503"/>
                  </a:lnTo>
                  <a:lnTo>
                    <a:pt x="75" y="504"/>
                  </a:lnTo>
                  <a:lnTo>
                    <a:pt x="75" y="505"/>
                  </a:lnTo>
                  <a:lnTo>
                    <a:pt x="75" y="507"/>
                  </a:lnTo>
                  <a:lnTo>
                    <a:pt x="75" y="508"/>
                  </a:lnTo>
                  <a:lnTo>
                    <a:pt x="75" y="508"/>
                  </a:lnTo>
                  <a:lnTo>
                    <a:pt x="76" y="510"/>
                  </a:lnTo>
                  <a:lnTo>
                    <a:pt x="76" y="510"/>
                  </a:lnTo>
                  <a:lnTo>
                    <a:pt x="76" y="511"/>
                  </a:lnTo>
                  <a:lnTo>
                    <a:pt x="78" y="511"/>
                  </a:lnTo>
                  <a:lnTo>
                    <a:pt x="79" y="512"/>
                  </a:lnTo>
                  <a:lnTo>
                    <a:pt x="80" y="512"/>
                  </a:lnTo>
                  <a:lnTo>
                    <a:pt x="81" y="512"/>
                  </a:lnTo>
                  <a:lnTo>
                    <a:pt x="81" y="511"/>
                  </a:lnTo>
                  <a:lnTo>
                    <a:pt x="81" y="510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82" y="508"/>
                  </a:lnTo>
                  <a:lnTo>
                    <a:pt x="82" y="510"/>
                  </a:lnTo>
                  <a:lnTo>
                    <a:pt x="82" y="511"/>
                  </a:lnTo>
                  <a:lnTo>
                    <a:pt x="83" y="511"/>
                  </a:lnTo>
                  <a:lnTo>
                    <a:pt x="84" y="510"/>
                  </a:lnTo>
                  <a:lnTo>
                    <a:pt x="85" y="508"/>
                  </a:lnTo>
                  <a:lnTo>
                    <a:pt x="85" y="508"/>
                  </a:lnTo>
                  <a:lnTo>
                    <a:pt x="85" y="510"/>
                  </a:lnTo>
                  <a:lnTo>
                    <a:pt x="85" y="511"/>
                  </a:lnTo>
                  <a:lnTo>
                    <a:pt x="84" y="512"/>
                  </a:lnTo>
                  <a:lnTo>
                    <a:pt x="83" y="513"/>
                  </a:lnTo>
                  <a:lnTo>
                    <a:pt x="83" y="514"/>
                  </a:lnTo>
                  <a:lnTo>
                    <a:pt x="84" y="516"/>
                  </a:lnTo>
                  <a:lnTo>
                    <a:pt x="85" y="517"/>
                  </a:lnTo>
                  <a:lnTo>
                    <a:pt x="85" y="517"/>
                  </a:lnTo>
                  <a:lnTo>
                    <a:pt x="85" y="518"/>
                  </a:lnTo>
                  <a:lnTo>
                    <a:pt x="86" y="517"/>
                  </a:lnTo>
                  <a:lnTo>
                    <a:pt x="88" y="517"/>
                  </a:lnTo>
                  <a:lnTo>
                    <a:pt x="88" y="518"/>
                  </a:lnTo>
                  <a:lnTo>
                    <a:pt x="89" y="519"/>
                  </a:lnTo>
                  <a:lnTo>
                    <a:pt x="89" y="518"/>
                  </a:lnTo>
                  <a:lnTo>
                    <a:pt x="90" y="518"/>
                  </a:lnTo>
                  <a:lnTo>
                    <a:pt x="91" y="518"/>
                  </a:lnTo>
                  <a:lnTo>
                    <a:pt x="90" y="520"/>
                  </a:lnTo>
                  <a:lnTo>
                    <a:pt x="89" y="520"/>
                  </a:lnTo>
                  <a:lnTo>
                    <a:pt x="89" y="521"/>
                  </a:lnTo>
                  <a:lnTo>
                    <a:pt x="88" y="522"/>
                  </a:lnTo>
                  <a:lnTo>
                    <a:pt x="88" y="523"/>
                  </a:lnTo>
                  <a:lnTo>
                    <a:pt x="88" y="524"/>
                  </a:lnTo>
                  <a:lnTo>
                    <a:pt x="88" y="525"/>
                  </a:lnTo>
                  <a:lnTo>
                    <a:pt x="89" y="525"/>
                  </a:lnTo>
                  <a:lnTo>
                    <a:pt x="89" y="525"/>
                  </a:lnTo>
                  <a:lnTo>
                    <a:pt x="88" y="525"/>
                  </a:lnTo>
                  <a:lnTo>
                    <a:pt x="88" y="525"/>
                  </a:lnTo>
                  <a:lnTo>
                    <a:pt x="88" y="527"/>
                  </a:lnTo>
                  <a:lnTo>
                    <a:pt x="89" y="528"/>
                  </a:lnTo>
                  <a:lnTo>
                    <a:pt x="93" y="530"/>
                  </a:lnTo>
                  <a:lnTo>
                    <a:pt x="93" y="530"/>
                  </a:lnTo>
                  <a:lnTo>
                    <a:pt x="93" y="531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4" y="532"/>
                  </a:lnTo>
                  <a:lnTo>
                    <a:pt x="95" y="534"/>
                  </a:lnTo>
                  <a:lnTo>
                    <a:pt x="96" y="534"/>
                  </a:lnTo>
                  <a:lnTo>
                    <a:pt x="97" y="534"/>
                  </a:lnTo>
                  <a:lnTo>
                    <a:pt x="97" y="535"/>
                  </a:lnTo>
                  <a:lnTo>
                    <a:pt x="98" y="536"/>
                  </a:lnTo>
                  <a:lnTo>
                    <a:pt x="99" y="537"/>
                  </a:lnTo>
                  <a:lnTo>
                    <a:pt x="99" y="538"/>
                  </a:lnTo>
                  <a:lnTo>
                    <a:pt x="100" y="538"/>
                  </a:lnTo>
                  <a:lnTo>
                    <a:pt x="100" y="539"/>
                  </a:lnTo>
                  <a:lnTo>
                    <a:pt x="100" y="540"/>
                  </a:lnTo>
                  <a:lnTo>
                    <a:pt x="101" y="541"/>
                  </a:lnTo>
                  <a:lnTo>
                    <a:pt x="102" y="542"/>
                  </a:lnTo>
                  <a:lnTo>
                    <a:pt x="102" y="541"/>
                  </a:lnTo>
                  <a:lnTo>
                    <a:pt x="103" y="541"/>
                  </a:lnTo>
                  <a:lnTo>
                    <a:pt x="104" y="541"/>
                  </a:lnTo>
                  <a:lnTo>
                    <a:pt x="103" y="542"/>
                  </a:lnTo>
                  <a:lnTo>
                    <a:pt x="103" y="542"/>
                  </a:lnTo>
                  <a:lnTo>
                    <a:pt x="104" y="543"/>
                  </a:lnTo>
                  <a:lnTo>
                    <a:pt x="105" y="544"/>
                  </a:lnTo>
                  <a:lnTo>
                    <a:pt x="105" y="543"/>
                  </a:lnTo>
                  <a:lnTo>
                    <a:pt x="105" y="542"/>
                  </a:lnTo>
                  <a:lnTo>
                    <a:pt x="105" y="542"/>
                  </a:lnTo>
                  <a:lnTo>
                    <a:pt x="105" y="541"/>
                  </a:lnTo>
                  <a:lnTo>
                    <a:pt x="106" y="541"/>
                  </a:lnTo>
                  <a:lnTo>
                    <a:pt x="106" y="540"/>
                  </a:lnTo>
                  <a:lnTo>
                    <a:pt x="106" y="539"/>
                  </a:lnTo>
                  <a:lnTo>
                    <a:pt x="106" y="538"/>
                  </a:lnTo>
                  <a:lnTo>
                    <a:pt x="106" y="537"/>
                  </a:lnTo>
                  <a:lnTo>
                    <a:pt x="106" y="536"/>
                  </a:lnTo>
                  <a:lnTo>
                    <a:pt x="106" y="535"/>
                  </a:lnTo>
                  <a:lnTo>
                    <a:pt x="106" y="534"/>
                  </a:lnTo>
                  <a:lnTo>
                    <a:pt x="106" y="534"/>
                  </a:lnTo>
                  <a:lnTo>
                    <a:pt x="106" y="500"/>
                  </a:lnTo>
                  <a:lnTo>
                    <a:pt x="106" y="500"/>
                  </a:lnTo>
                  <a:lnTo>
                    <a:pt x="105" y="497"/>
                  </a:lnTo>
                  <a:lnTo>
                    <a:pt x="105" y="496"/>
                  </a:lnTo>
                  <a:lnTo>
                    <a:pt x="106" y="495"/>
                  </a:lnTo>
                  <a:lnTo>
                    <a:pt x="106" y="495"/>
                  </a:lnTo>
                  <a:lnTo>
                    <a:pt x="106" y="470"/>
                  </a:lnTo>
                  <a:lnTo>
                    <a:pt x="106" y="470"/>
                  </a:lnTo>
                  <a:lnTo>
                    <a:pt x="105" y="470"/>
                  </a:lnTo>
                  <a:lnTo>
                    <a:pt x="104" y="469"/>
                  </a:lnTo>
                  <a:lnTo>
                    <a:pt x="103" y="469"/>
                  </a:lnTo>
                  <a:lnTo>
                    <a:pt x="103" y="468"/>
                  </a:lnTo>
                  <a:lnTo>
                    <a:pt x="102" y="467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2" y="464"/>
                  </a:lnTo>
                  <a:lnTo>
                    <a:pt x="99" y="463"/>
                  </a:lnTo>
                  <a:lnTo>
                    <a:pt x="99" y="462"/>
                  </a:lnTo>
                  <a:lnTo>
                    <a:pt x="98" y="460"/>
                  </a:lnTo>
                  <a:lnTo>
                    <a:pt x="97" y="454"/>
                  </a:lnTo>
                  <a:lnTo>
                    <a:pt x="97" y="452"/>
                  </a:lnTo>
                  <a:lnTo>
                    <a:pt x="97" y="451"/>
                  </a:lnTo>
                  <a:lnTo>
                    <a:pt x="96" y="448"/>
                  </a:lnTo>
                  <a:lnTo>
                    <a:pt x="96" y="448"/>
                  </a:lnTo>
                  <a:lnTo>
                    <a:pt x="97" y="448"/>
                  </a:lnTo>
                  <a:lnTo>
                    <a:pt x="97" y="447"/>
                  </a:lnTo>
                  <a:lnTo>
                    <a:pt x="97" y="446"/>
                  </a:lnTo>
                  <a:lnTo>
                    <a:pt x="96" y="445"/>
                  </a:lnTo>
                  <a:lnTo>
                    <a:pt x="96" y="443"/>
                  </a:lnTo>
                  <a:lnTo>
                    <a:pt x="96" y="442"/>
                  </a:lnTo>
                  <a:lnTo>
                    <a:pt x="95" y="441"/>
                  </a:lnTo>
                  <a:lnTo>
                    <a:pt x="95" y="440"/>
                  </a:lnTo>
                  <a:lnTo>
                    <a:pt x="95" y="439"/>
                  </a:lnTo>
                  <a:lnTo>
                    <a:pt x="94" y="438"/>
                  </a:lnTo>
                  <a:lnTo>
                    <a:pt x="94" y="437"/>
                  </a:lnTo>
                  <a:lnTo>
                    <a:pt x="94" y="436"/>
                  </a:lnTo>
                  <a:lnTo>
                    <a:pt x="93" y="435"/>
                  </a:lnTo>
                  <a:lnTo>
                    <a:pt x="93" y="435"/>
                  </a:lnTo>
                  <a:lnTo>
                    <a:pt x="92" y="435"/>
                  </a:lnTo>
                  <a:lnTo>
                    <a:pt x="91" y="435"/>
                  </a:lnTo>
                  <a:lnTo>
                    <a:pt x="90" y="435"/>
                  </a:lnTo>
                  <a:lnTo>
                    <a:pt x="88" y="435"/>
                  </a:lnTo>
                  <a:lnTo>
                    <a:pt x="88" y="436"/>
                  </a:lnTo>
                  <a:lnTo>
                    <a:pt x="86" y="436"/>
                  </a:lnTo>
                  <a:lnTo>
                    <a:pt x="85" y="436"/>
                  </a:lnTo>
                  <a:lnTo>
                    <a:pt x="85" y="437"/>
                  </a:lnTo>
                  <a:lnTo>
                    <a:pt x="85" y="437"/>
                  </a:lnTo>
                  <a:lnTo>
                    <a:pt x="83" y="437"/>
                  </a:lnTo>
                  <a:lnTo>
                    <a:pt x="82" y="437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39"/>
                  </a:lnTo>
                  <a:lnTo>
                    <a:pt x="79" y="439"/>
                  </a:lnTo>
                  <a:lnTo>
                    <a:pt x="77" y="439"/>
                  </a:lnTo>
                  <a:lnTo>
                    <a:pt x="76" y="440"/>
                  </a:lnTo>
                  <a:lnTo>
                    <a:pt x="76" y="439"/>
                  </a:lnTo>
                  <a:lnTo>
                    <a:pt x="73" y="439"/>
                  </a:lnTo>
                  <a:lnTo>
                    <a:pt x="72" y="439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4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3" y="432"/>
                  </a:lnTo>
                  <a:lnTo>
                    <a:pt x="74" y="432"/>
                  </a:lnTo>
                  <a:lnTo>
                    <a:pt x="72" y="429"/>
                  </a:lnTo>
                  <a:lnTo>
                    <a:pt x="71" y="426"/>
                  </a:lnTo>
                  <a:lnTo>
                    <a:pt x="71" y="425"/>
                  </a:lnTo>
                  <a:lnTo>
                    <a:pt x="71" y="424"/>
                  </a:lnTo>
                  <a:lnTo>
                    <a:pt x="70" y="424"/>
                  </a:lnTo>
                  <a:lnTo>
                    <a:pt x="69" y="423"/>
                  </a:lnTo>
                  <a:lnTo>
                    <a:pt x="69" y="422"/>
                  </a:lnTo>
                  <a:lnTo>
                    <a:pt x="68" y="421"/>
                  </a:lnTo>
                  <a:lnTo>
                    <a:pt x="68" y="419"/>
                  </a:lnTo>
                  <a:lnTo>
                    <a:pt x="68" y="417"/>
                  </a:lnTo>
                  <a:lnTo>
                    <a:pt x="68" y="416"/>
                  </a:lnTo>
                  <a:lnTo>
                    <a:pt x="68" y="416"/>
                  </a:lnTo>
                  <a:lnTo>
                    <a:pt x="68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8" y="414"/>
                  </a:lnTo>
                  <a:lnTo>
                    <a:pt x="68" y="411"/>
                  </a:lnTo>
                  <a:lnTo>
                    <a:pt x="68" y="409"/>
                  </a:lnTo>
                  <a:lnTo>
                    <a:pt x="69" y="408"/>
                  </a:lnTo>
                  <a:lnTo>
                    <a:pt x="69" y="407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68" y="405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0" y="401"/>
                  </a:lnTo>
                  <a:lnTo>
                    <a:pt x="70" y="400"/>
                  </a:lnTo>
                  <a:lnTo>
                    <a:pt x="72" y="400"/>
                  </a:lnTo>
                  <a:lnTo>
                    <a:pt x="72" y="399"/>
                  </a:lnTo>
                  <a:lnTo>
                    <a:pt x="71" y="399"/>
                  </a:lnTo>
                  <a:lnTo>
                    <a:pt x="70" y="398"/>
                  </a:lnTo>
                  <a:lnTo>
                    <a:pt x="69" y="397"/>
                  </a:lnTo>
                  <a:lnTo>
                    <a:pt x="68" y="397"/>
                  </a:lnTo>
                  <a:lnTo>
                    <a:pt x="68" y="395"/>
                  </a:lnTo>
                  <a:lnTo>
                    <a:pt x="68" y="395"/>
                  </a:lnTo>
                  <a:lnTo>
                    <a:pt x="69" y="395"/>
                  </a:lnTo>
                  <a:lnTo>
                    <a:pt x="70" y="395"/>
                  </a:lnTo>
                  <a:lnTo>
                    <a:pt x="71" y="395"/>
                  </a:lnTo>
                  <a:lnTo>
                    <a:pt x="71" y="395"/>
                  </a:lnTo>
                  <a:lnTo>
                    <a:pt x="72" y="395"/>
                  </a:lnTo>
                  <a:lnTo>
                    <a:pt x="72" y="395"/>
                  </a:lnTo>
                  <a:lnTo>
                    <a:pt x="73" y="395"/>
                  </a:lnTo>
                  <a:lnTo>
                    <a:pt x="73" y="394"/>
                  </a:lnTo>
                  <a:lnTo>
                    <a:pt x="73" y="393"/>
                  </a:lnTo>
                  <a:lnTo>
                    <a:pt x="72" y="393"/>
                  </a:lnTo>
                  <a:lnTo>
                    <a:pt x="72" y="392"/>
                  </a:lnTo>
                  <a:lnTo>
                    <a:pt x="72" y="391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89"/>
                  </a:lnTo>
                  <a:lnTo>
                    <a:pt x="72" y="389"/>
                  </a:lnTo>
                  <a:lnTo>
                    <a:pt x="72" y="389"/>
                  </a:lnTo>
                  <a:lnTo>
                    <a:pt x="72" y="389"/>
                  </a:lnTo>
                  <a:lnTo>
                    <a:pt x="72" y="388"/>
                  </a:lnTo>
                  <a:lnTo>
                    <a:pt x="73" y="388"/>
                  </a:lnTo>
                  <a:lnTo>
                    <a:pt x="73" y="385"/>
                  </a:lnTo>
                  <a:lnTo>
                    <a:pt x="74" y="384"/>
                  </a:lnTo>
                  <a:lnTo>
                    <a:pt x="74" y="383"/>
                  </a:lnTo>
                  <a:lnTo>
                    <a:pt x="75" y="383"/>
                  </a:lnTo>
                  <a:lnTo>
                    <a:pt x="76" y="382"/>
                  </a:lnTo>
                  <a:lnTo>
                    <a:pt x="76" y="382"/>
                  </a:lnTo>
                  <a:lnTo>
                    <a:pt x="76" y="381"/>
                  </a:lnTo>
                  <a:lnTo>
                    <a:pt x="76" y="381"/>
                  </a:lnTo>
                  <a:lnTo>
                    <a:pt x="78" y="378"/>
                  </a:lnTo>
                  <a:lnTo>
                    <a:pt x="78" y="377"/>
                  </a:lnTo>
                  <a:lnTo>
                    <a:pt x="78" y="375"/>
                  </a:lnTo>
                  <a:lnTo>
                    <a:pt x="79" y="375"/>
                  </a:lnTo>
                  <a:lnTo>
                    <a:pt x="80" y="374"/>
                  </a:lnTo>
                  <a:lnTo>
                    <a:pt x="81" y="375"/>
                  </a:lnTo>
                  <a:lnTo>
                    <a:pt x="82" y="375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3"/>
                  </a:lnTo>
                  <a:lnTo>
                    <a:pt x="81" y="372"/>
                  </a:lnTo>
                  <a:lnTo>
                    <a:pt x="81" y="372"/>
                  </a:lnTo>
                  <a:lnTo>
                    <a:pt x="81" y="371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1" y="367"/>
                  </a:lnTo>
                  <a:lnTo>
                    <a:pt x="81" y="366"/>
                  </a:lnTo>
                  <a:lnTo>
                    <a:pt x="81" y="365"/>
                  </a:lnTo>
                  <a:lnTo>
                    <a:pt x="81" y="364"/>
                  </a:lnTo>
                  <a:lnTo>
                    <a:pt x="82" y="363"/>
                  </a:lnTo>
                  <a:lnTo>
                    <a:pt x="83" y="363"/>
                  </a:lnTo>
                  <a:lnTo>
                    <a:pt x="84" y="363"/>
                  </a:lnTo>
                  <a:lnTo>
                    <a:pt x="84" y="363"/>
                  </a:lnTo>
                  <a:lnTo>
                    <a:pt x="85" y="363"/>
                  </a:lnTo>
                  <a:lnTo>
                    <a:pt x="84" y="361"/>
                  </a:lnTo>
                  <a:lnTo>
                    <a:pt x="84" y="360"/>
                  </a:lnTo>
                  <a:lnTo>
                    <a:pt x="84" y="357"/>
                  </a:lnTo>
                  <a:lnTo>
                    <a:pt x="85" y="356"/>
                  </a:lnTo>
                  <a:lnTo>
                    <a:pt x="85" y="355"/>
                  </a:lnTo>
                  <a:lnTo>
                    <a:pt x="86" y="353"/>
                  </a:lnTo>
                  <a:lnTo>
                    <a:pt x="86" y="352"/>
                  </a:lnTo>
                  <a:lnTo>
                    <a:pt x="86" y="352"/>
                  </a:lnTo>
                  <a:lnTo>
                    <a:pt x="86" y="351"/>
                  </a:lnTo>
                  <a:lnTo>
                    <a:pt x="87" y="349"/>
                  </a:lnTo>
                  <a:lnTo>
                    <a:pt x="88" y="348"/>
                  </a:lnTo>
                  <a:lnTo>
                    <a:pt x="91" y="343"/>
                  </a:lnTo>
                  <a:lnTo>
                    <a:pt x="92" y="342"/>
                  </a:lnTo>
                  <a:lnTo>
                    <a:pt x="93" y="342"/>
                  </a:lnTo>
                  <a:lnTo>
                    <a:pt x="93" y="341"/>
                  </a:lnTo>
                  <a:lnTo>
                    <a:pt x="93" y="340"/>
                  </a:lnTo>
                  <a:lnTo>
                    <a:pt x="93" y="339"/>
                  </a:lnTo>
                  <a:lnTo>
                    <a:pt x="93" y="338"/>
                  </a:lnTo>
                  <a:lnTo>
                    <a:pt x="93" y="338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3" y="335"/>
                  </a:lnTo>
                  <a:lnTo>
                    <a:pt x="94" y="333"/>
                  </a:lnTo>
                  <a:lnTo>
                    <a:pt x="98" y="329"/>
                  </a:lnTo>
                  <a:lnTo>
                    <a:pt x="99" y="328"/>
                  </a:lnTo>
                  <a:lnTo>
                    <a:pt x="99" y="326"/>
                  </a:lnTo>
                  <a:lnTo>
                    <a:pt x="100" y="326"/>
                  </a:lnTo>
                  <a:lnTo>
                    <a:pt x="101" y="325"/>
                  </a:lnTo>
                  <a:lnTo>
                    <a:pt x="101" y="324"/>
                  </a:lnTo>
                  <a:lnTo>
                    <a:pt x="101" y="323"/>
                  </a:lnTo>
                  <a:lnTo>
                    <a:pt x="100" y="323"/>
                  </a:lnTo>
                  <a:lnTo>
                    <a:pt x="100" y="322"/>
                  </a:lnTo>
                  <a:lnTo>
                    <a:pt x="99" y="321"/>
                  </a:lnTo>
                  <a:lnTo>
                    <a:pt x="100" y="318"/>
                  </a:lnTo>
                  <a:lnTo>
                    <a:pt x="101" y="318"/>
                  </a:lnTo>
                  <a:lnTo>
                    <a:pt x="100" y="317"/>
                  </a:lnTo>
                  <a:lnTo>
                    <a:pt x="99" y="314"/>
                  </a:lnTo>
                  <a:lnTo>
                    <a:pt x="99" y="313"/>
                  </a:lnTo>
                  <a:lnTo>
                    <a:pt x="99" y="311"/>
                  </a:lnTo>
                  <a:lnTo>
                    <a:pt x="99" y="310"/>
                  </a:lnTo>
                  <a:lnTo>
                    <a:pt x="98" y="308"/>
                  </a:lnTo>
                  <a:lnTo>
                    <a:pt x="98" y="306"/>
                  </a:lnTo>
                  <a:lnTo>
                    <a:pt x="98" y="304"/>
                  </a:lnTo>
                  <a:lnTo>
                    <a:pt x="99" y="303"/>
                  </a:lnTo>
                  <a:lnTo>
                    <a:pt x="99" y="302"/>
                  </a:lnTo>
                  <a:lnTo>
                    <a:pt x="101" y="299"/>
                  </a:lnTo>
                  <a:lnTo>
                    <a:pt x="102" y="295"/>
                  </a:lnTo>
                  <a:lnTo>
                    <a:pt x="102" y="295"/>
                  </a:lnTo>
                  <a:lnTo>
                    <a:pt x="102" y="294"/>
                  </a:lnTo>
                  <a:lnTo>
                    <a:pt x="103" y="292"/>
                  </a:lnTo>
                  <a:lnTo>
                    <a:pt x="104" y="291"/>
                  </a:lnTo>
                  <a:lnTo>
                    <a:pt x="103" y="289"/>
                  </a:lnTo>
                  <a:lnTo>
                    <a:pt x="102" y="287"/>
                  </a:lnTo>
                  <a:lnTo>
                    <a:pt x="102" y="287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9" y="284"/>
                  </a:lnTo>
                  <a:lnTo>
                    <a:pt x="98" y="282"/>
                  </a:lnTo>
                  <a:lnTo>
                    <a:pt x="99" y="281"/>
                  </a:lnTo>
                  <a:lnTo>
                    <a:pt x="100" y="281"/>
                  </a:lnTo>
                  <a:lnTo>
                    <a:pt x="100" y="280"/>
                  </a:lnTo>
                  <a:lnTo>
                    <a:pt x="101" y="280"/>
                  </a:lnTo>
                  <a:lnTo>
                    <a:pt x="101" y="279"/>
                  </a:lnTo>
                  <a:lnTo>
                    <a:pt x="101" y="278"/>
                  </a:lnTo>
                  <a:lnTo>
                    <a:pt x="102" y="278"/>
                  </a:lnTo>
                  <a:lnTo>
                    <a:pt x="102" y="278"/>
                  </a:lnTo>
                  <a:lnTo>
                    <a:pt x="103" y="277"/>
                  </a:lnTo>
                  <a:lnTo>
                    <a:pt x="104" y="277"/>
                  </a:lnTo>
                  <a:lnTo>
                    <a:pt x="106" y="276"/>
                  </a:lnTo>
                  <a:lnTo>
                    <a:pt x="106" y="276"/>
                  </a:lnTo>
                  <a:lnTo>
                    <a:pt x="106" y="6"/>
                  </a:lnTo>
                  <a:lnTo>
                    <a:pt x="106" y="7"/>
                  </a:lnTo>
                  <a:lnTo>
                    <a:pt x="106" y="7"/>
                  </a:lnTo>
                  <a:close/>
                  <a:moveTo>
                    <a:pt x="34" y="465"/>
                  </a:moveTo>
                  <a:lnTo>
                    <a:pt x="34" y="465"/>
                  </a:lnTo>
                  <a:lnTo>
                    <a:pt x="33" y="464"/>
                  </a:lnTo>
                  <a:lnTo>
                    <a:pt x="34" y="464"/>
                  </a:lnTo>
                  <a:lnTo>
                    <a:pt x="34" y="46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7" name="Freeform 551">
              <a:extLst>
                <a:ext uri="{FF2B5EF4-FFF2-40B4-BE49-F238E27FC236}">
                  <a16:creationId xmlns:a16="http://schemas.microsoft.com/office/drawing/2014/main" id="{FC4FD387-ECD3-1513-B216-1D5CFA671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2225" y="4714876"/>
              <a:ext cx="6350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2 h 2"/>
                <a:gd name="T8" fmla="*/ 3 w 4"/>
                <a:gd name="T9" fmla="*/ 2 h 2"/>
                <a:gd name="T10" fmla="*/ 4 w 4"/>
                <a:gd name="T11" fmla="*/ 1 h 2"/>
                <a:gd name="T12" fmla="*/ 4 w 4"/>
                <a:gd name="T13" fmla="*/ 1 h 2"/>
                <a:gd name="T14" fmla="*/ 4 w 4"/>
                <a:gd name="T15" fmla="*/ 0 h 2"/>
                <a:gd name="T16" fmla="*/ 3 w 4"/>
                <a:gd name="T17" fmla="*/ 0 h 2"/>
                <a:gd name="T18" fmla="*/ 2 w 4"/>
                <a:gd name="T19" fmla="*/ 1 h 2"/>
                <a:gd name="T20" fmla="*/ 1 w 4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8" name="Freeform 552">
              <a:extLst>
                <a:ext uri="{FF2B5EF4-FFF2-40B4-BE49-F238E27FC236}">
                  <a16:creationId xmlns:a16="http://schemas.microsoft.com/office/drawing/2014/main" id="{1673496E-BD62-ABAF-7E9F-5CEC86615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288" y="4651376"/>
              <a:ext cx="6350" cy="9525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3 h 6"/>
                <a:gd name="T10" fmla="*/ 2 w 4"/>
                <a:gd name="T11" fmla="*/ 4 h 6"/>
                <a:gd name="T12" fmla="*/ 3 w 4"/>
                <a:gd name="T13" fmla="*/ 5 h 6"/>
                <a:gd name="T14" fmla="*/ 4 w 4"/>
                <a:gd name="T15" fmla="*/ 6 h 6"/>
                <a:gd name="T16" fmla="*/ 4 w 4"/>
                <a:gd name="T17" fmla="*/ 5 h 6"/>
                <a:gd name="T18" fmla="*/ 4 w 4"/>
                <a:gd name="T19" fmla="*/ 4 h 6"/>
                <a:gd name="T20" fmla="*/ 3 w 4"/>
                <a:gd name="T21" fmla="*/ 4 h 6"/>
                <a:gd name="T22" fmla="*/ 2 w 4"/>
                <a:gd name="T23" fmla="*/ 2 h 6"/>
                <a:gd name="T24" fmla="*/ 2 w 4"/>
                <a:gd name="T25" fmla="*/ 1 h 6"/>
                <a:gd name="T26" fmla="*/ 2 w 4"/>
                <a:gd name="T27" fmla="*/ 1 h 6"/>
                <a:gd name="T28" fmla="*/ 1 w 4"/>
                <a:gd name="T29" fmla="*/ 0 h 6"/>
                <a:gd name="T30" fmla="*/ 0 w 4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9" name="Freeform 553">
              <a:extLst>
                <a:ext uri="{FF2B5EF4-FFF2-40B4-BE49-F238E27FC236}">
                  <a16:creationId xmlns:a16="http://schemas.microsoft.com/office/drawing/2014/main" id="{975562DB-3912-2317-E208-F73A9EA7A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4519613"/>
              <a:ext cx="6350" cy="9525"/>
            </a:xfrm>
            <a:custGeom>
              <a:avLst/>
              <a:gdLst>
                <a:gd name="T0" fmla="*/ 3 w 4"/>
                <a:gd name="T1" fmla="*/ 2 h 6"/>
                <a:gd name="T2" fmla="*/ 3 w 4"/>
                <a:gd name="T3" fmla="*/ 1 h 6"/>
                <a:gd name="T4" fmla="*/ 3 w 4"/>
                <a:gd name="T5" fmla="*/ 0 h 6"/>
                <a:gd name="T6" fmla="*/ 2 w 4"/>
                <a:gd name="T7" fmla="*/ 0 h 6"/>
                <a:gd name="T8" fmla="*/ 1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1 h 6"/>
                <a:gd name="T16" fmla="*/ 1 w 4"/>
                <a:gd name="T17" fmla="*/ 2 h 6"/>
                <a:gd name="T18" fmla="*/ 1 w 4"/>
                <a:gd name="T19" fmla="*/ 3 h 6"/>
                <a:gd name="T20" fmla="*/ 0 w 4"/>
                <a:gd name="T21" fmla="*/ 3 h 6"/>
                <a:gd name="T22" fmla="*/ 1 w 4"/>
                <a:gd name="T23" fmla="*/ 4 h 6"/>
                <a:gd name="T24" fmla="*/ 3 w 4"/>
                <a:gd name="T25" fmla="*/ 5 h 6"/>
                <a:gd name="T26" fmla="*/ 3 w 4"/>
                <a:gd name="T27" fmla="*/ 5 h 6"/>
                <a:gd name="T28" fmla="*/ 4 w 4"/>
                <a:gd name="T29" fmla="*/ 6 h 6"/>
                <a:gd name="T30" fmla="*/ 3 w 4"/>
                <a:gd name="T3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0" name="Freeform 554">
              <a:extLst>
                <a:ext uri="{FF2B5EF4-FFF2-40B4-BE49-F238E27FC236}">
                  <a16:creationId xmlns:a16="http://schemas.microsoft.com/office/drawing/2014/main" id="{AC9B564F-0A2F-AEF1-2FCB-74F909871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0" y="4543426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1" name="Freeform 555">
              <a:extLst>
                <a:ext uri="{FF2B5EF4-FFF2-40B4-BE49-F238E27FC236}">
                  <a16:creationId xmlns:a16="http://schemas.microsoft.com/office/drawing/2014/main" id="{B5B6A936-7792-079C-6323-7D6D52647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9213" y="4706938"/>
              <a:ext cx="6350" cy="12700"/>
            </a:xfrm>
            <a:custGeom>
              <a:avLst/>
              <a:gdLst>
                <a:gd name="T0" fmla="*/ 0 w 4"/>
                <a:gd name="T1" fmla="*/ 4 h 8"/>
                <a:gd name="T2" fmla="*/ 0 w 4"/>
                <a:gd name="T3" fmla="*/ 5 h 8"/>
                <a:gd name="T4" fmla="*/ 1 w 4"/>
                <a:gd name="T5" fmla="*/ 6 h 8"/>
                <a:gd name="T6" fmla="*/ 1 w 4"/>
                <a:gd name="T7" fmla="*/ 8 h 8"/>
                <a:gd name="T8" fmla="*/ 2 w 4"/>
                <a:gd name="T9" fmla="*/ 8 h 8"/>
                <a:gd name="T10" fmla="*/ 3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4 w 4"/>
                <a:gd name="T17" fmla="*/ 6 h 8"/>
                <a:gd name="T18" fmla="*/ 4 w 4"/>
                <a:gd name="T19" fmla="*/ 5 h 8"/>
                <a:gd name="T20" fmla="*/ 3 w 4"/>
                <a:gd name="T21" fmla="*/ 3 h 8"/>
                <a:gd name="T22" fmla="*/ 3 w 4"/>
                <a:gd name="T23" fmla="*/ 1 h 8"/>
                <a:gd name="T24" fmla="*/ 2 w 4"/>
                <a:gd name="T25" fmla="*/ 0 h 8"/>
                <a:gd name="T26" fmla="*/ 1 w 4"/>
                <a:gd name="T27" fmla="*/ 0 h 8"/>
                <a:gd name="T28" fmla="*/ 1 w 4"/>
                <a:gd name="T29" fmla="*/ 1 h 8"/>
                <a:gd name="T30" fmla="*/ 0 w 4"/>
                <a:gd name="T31" fmla="*/ 2 h 8"/>
                <a:gd name="T32" fmla="*/ 1 w 4"/>
                <a:gd name="T33" fmla="*/ 3 h 8"/>
                <a:gd name="T34" fmla="*/ 0 w 4"/>
                <a:gd name="T35" fmla="*/ 3 h 8"/>
                <a:gd name="T36" fmla="*/ 0 w 4"/>
                <a:gd name="T3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8">
                  <a:moveTo>
                    <a:pt x="0" y="4"/>
                  </a:moveTo>
                  <a:lnTo>
                    <a:pt x="0" y="5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2" name="Freeform 556">
              <a:extLst>
                <a:ext uri="{FF2B5EF4-FFF2-40B4-BE49-F238E27FC236}">
                  <a16:creationId xmlns:a16="http://schemas.microsoft.com/office/drawing/2014/main" id="{C02E28CE-EDF9-C9F1-9E6B-BD8107594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471328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3" name="Freeform 557">
              <a:extLst>
                <a:ext uri="{FF2B5EF4-FFF2-40B4-BE49-F238E27FC236}">
                  <a16:creationId xmlns:a16="http://schemas.microsoft.com/office/drawing/2014/main" id="{4C46F138-20A7-9EC9-DFB9-57CA6E887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4557713"/>
              <a:ext cx="3175" cy="9525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4 h 6"/>
                <a:gd name="T8" fmla="*/ 0 w 2"/>
                <a:gd name="T9" fmla="*/ 5 h 6"/>
                <a:gd name="T10" fmla="*/ 0 w 2"/>
                <a:gd name="T11" fmla="*/ 6 h 6"/>
                <a:gd name="T12" fmla="*/ 1 w 2"/>
                <a:gd name="T13" fmla="*/ 5 h 6"/>
                <a:gd name="T14" fmla="*/ 2 w 2"/>
                <a:gd name="T15" fmla="*/ 5 h 6"/>
                <a:gd name="T16" fmla="*/ 2 w 2"/>
                <a:gd name="T17" fmla="*/ 4 h 6"/>
                <a:gd name="T18" fmla="*/ 2 w 2"/>
                <a:gd name="T19" fmla="*/ 3 h 6"/>
                <a:gd name="T20" fmla="*/ 2 w 2"/>
                <a:gd name="T21" fmla="*/ 2 h 6"/>
                <a:gd name="T22" fmla="*/ 2 w 2"/>
                <a:gd name="T23" fmla="*/ 1 h 6"/>
                <a:gd name="T24" fmla="*/ 1 w 2"/>
                <a:gd name="T25" fmla="*/ 1 h 6"/>
                <a:gd name="T26" fmla="*/ 1 w 2"/>
                <a:gd name="T27" fmla="*/ 0 h 6"/>
                <a:gd name="T28" fmla="*/ 0 w 2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4" name="Freeform 558">
              <a:extLst>
                <a:ext uri="{FF2B5EF4-FFF2-40B4-BE49-F238E27FC236}">
                  <a16:creationId xmlns:a16="http://schemas.microsoft.com/office/drawing/2014/main" id="{3967D162-B499-04FA-8F12-DDFC8A301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4438" y="4540251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5" name="Freeform 559">
              <a:extLst>
                <a:ext uri="{FF2B5EF4-FFF2-40B4-BE49-F238E27FC236}">
                  <a16:creationId xmlns:a16="http://schemas.microsoft.com/office/drawing/2014/main" id="{AAF055C5-83B9-A779-0C85-1EE862931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3" y="4597401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6" name="Freeform 560">
              <a:extLst>
                <a:ext uri="{FF2B5EF4-FFF2-40B4-BE49-F238E27FC236}">
                  <a16:creationId xmlns:a16="http://schemas.microsoft.com/office/drawing/2014/main" id="{B61075B1-6691-CA74-1F73-A952929CD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4125" y="4622801"/>
              <a:ext cx="6350" cy="12700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7 h 8"/>
                <a:gd name="T4" fmla="*/ 4 w 4"/>
                <a:gd name="T5" fmla="*/ 2 h 8"/>
                <a:gd name="T6" fmla="*/ 4 w 4"/>
                <a:gd name="T7" fmla="*/ 1 h 8"/>
                <a:gd name="T8" fmla="*/ 3 w 4"/>
                <a:gd name="T9" fmla="*/ 1 h 8"/>
                <a:gd name="T10" fmla="*/ 1 w 4"/>
                <a:gd name="T11" fmla="*/ 1 h 8"/>
                <a:gd name="T12" fmla="*/ 1 w 4"/>
                <a:gd name="T13" fmla="*/ 0 h 8"/>
                <a:gd name="T14" fmla="*/ 0 w 4"/>
                <a:gd name="T15" fmla="*/ 0 h 8"/>
                <a:gd name="T16" fmla="*/ 0 w 4"/>
                <a:gd name="T17" fmla="*/ 1 h 8"/>
                <a:gd name="T18" fmla="*/ 1 w 4"/>
                <a:gd name="T19" fmla="*/ 1 h 8"/>
                <a:gd name="T20" fmla="*/ 1 w 4"/>
                <a:gd name="T21" fmla="*/ 1 h 8"/>
                <a:gd name="T22" fmla="*/ 1 w 4"/>
                <a:gd name="T23" fmla="*/ 2 h 8"/>
                <a:gd name="T24" fmla="*/ 2 w 4"/>
                <a:gd name="T25" fmla="*/ 2 h 8"/>
                <a:gd name="T26" fmla="*/ 3 w 4"/>
                <a:gd name="T27" fmla="*/ 2 h 8"/>
                <a:gd name="T28" fmla="*/ 3 w 4"/>
                <a:gd name="T29" fmla="*/ 3 h 8"/>
                <a:gd name="T30" fmla="*/ 3 w 4"/>
                <a:gd name="T31" fmla="*/ 4 h 8"/>
                <a:gd name="T32" fmla="*/ 2 w 4"/>
                <a:gd name="T33" fmla="*/ 4 h 8"/>
                <a:gd name="T34" fmla="*/ 2 w 4"/>
                <a:gd name="T35" fmla="*/ 5 h 8"/>
                <a:gd name="T36" fmla="*/ 2 w 4"/>
                <a:gd name="T37" fmla="*/ 6 h 8"/>
                <a:gd name="T38" fmla="*/ 3 w 4"/>
                <a:gd name="T39" fmla="*/ 7 h 8"/>
                <a:gd name="T40" fmla="*/ 3 w 4"/>
                <a:gd name="T41" fmla="*/ 8 h 8"/>
                <a:gd name="T42" fmla="*/ 4 w 4"/>
                <a:gd name="T4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4" y="7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7" name="Freeform 561">
              <a:extLst>
                <a:ext uri="{FF2B5EF4-FFF2-40B4-BE49-F238E27FC236}">
                  <a16:creationId xmlns:a16="http://schemas.microsoft.com/office/drawing/2014/main" id="{3A933DA5-8E50-6412-036E-0C7692E46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4535488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8" name="Freeform 562">
              <a:extLst>
                <a:ext uri="{FF2B5EF4-FFF2-40B4-BE49-F238E27FC236}">
                  <a16:creationId xmlns:a16="http://schemas.microsoft.com/office/drawing/2014/main" id="{44F66BCB-7BC3-7EDF-A69E-88882FC49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5" y="4672013"/>
              <a:ext cx="4762" cy="6350"/>
            </a:xfrm>
            <a:custGeom>
              <a:avLst/>
              <a:gdLst>
                <a:gd name="T0" fmla="*/ 2 w 3"/>
                <a:gd name="T1" fmla="*/ 2 h 4"/>
                <a:gd name="T2" fmla="*/ 3 w 3"/>
                <a:gd name="T3" fmla="*/ 2 h 4"/>
                <a:gd name="T4" fmla="*/ 2 w 3"/>
                <a:gd name="T5" fmla="*/ 1 h 4"/>
                <a:gd name="T6" fmla="*/ 1 w 3"/>
                <a:gd name="T7" fmla="*/ 1 h 4"/>
                <a:gd name="T8" fmla="*/ 0 w 3"/>
                <a:gd name="T9" fmla="*/ 0 h 4"/>
                <a:gd name="T10" fmla="*/ 0 w 3"/>
                <a:gd name="T11" fmla="*/ 1 h 4"/>
                <a:gd name="T12" fmla="*/ 0 w 3"/>
                <a:gd name="T13" fmla="*/ 4 h 4"/>
                <a:gd name="T14" fmla="*/ 1 w 3"/>
                <a:gd name="T15" fmla="*/ 3 h 4"/>
                <a:gd name="T16" fmla="*/ 1 w 3"/>
                <a:gd name="T17" fmla="*/ 2 h 4"/>
                <a:gd name="T18" fmla="*/ 2 w 3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9" name="Freeform 563">
              <a:extLst>
                <a:ext uri="{FF2B5EF4-FFF2-40B4-BE49-F238E27FC236}">
                  <a16:creationId xmlns:a16="http://schemas.microsoft.com/office/drawing/2014/main" id="{BB60AAAF-AC31-CD80-1FCB-65656D050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4532313"/>
              <a:ext cx="9525" cy="11113"/>
            </a:xfrm>
            <a:custGeom>
              <a:avLst/>
              <a:gdLst>
                <a:gd name="T0" fmla="*/ 5 w 6"/>
                <a:gd name="T1" fmla="*/ 1 h 7"/>
                <a:gd name="T2" fmla="*/ 5 w 6"/>
                <a:gd name="T3" fmla="*/ 1 h 7"/>
                <a:gd name="T4" fmla="*/ 2 w 6"/>
                <a:gd name="T5" fmla="*/ 0 h 7"/>
                <a:gd name="T6" fmla="*/ 1 w 6"/>
                <a:gd name="T7" fmla="*/ 0 h 7"/>
                <a:gd name="T8" fmla="*/ 0 w 6"/>
                <a:gd name="T9" fmla="*/ 0 h 7"/>
                <a:gd name="T10" fmla="*/ 0 w 6"/>
                <a:gd name="T11" fmla="*/ 1 h 7"/>
                <a:gd name="T12" fmla="*/ 0 w 6"/>
                <a:gd name="T13" fmla="*/ 2 h 7"/>
                <a:gd name="T14" fmla="*/ 0 w 6"/>
                <a:gd name="T15" fmla="*/ 3 h 7"/>
                <a:gd name="T16" fmla="*/ 0 w 6"/>
                <a:gd name="T17" fmla="*/ 4 h 7"/>
                <a:gd name="T18" fmla="*/ 0 w 6"/>
                <a:gd name="T19" fmla="*/ 5 h 7"/>
                <a:gd name="T20" fmla="*/ 0 w 6"/>
                <a:gd name="T21" fmla="*/ 7 h 7"/>
                <a:gd name="T22" fmla="*/ 1 w 6"/>
                <a:gd name="T23" fmla="*/ 7 h 7"/>
                <a:gd name="T24" fmla="*/ 1 w 6"/>
                <a:gd name="T25" fmla="*/ 7 h 7"/>
                <a:gd name="T26" fmla="*/ 3 w 6"/>
                <a:gd name="T27" fmla="*/ 7 h 7"/>
                <a:gd name="T28" fmla="*/ 4 w 6"/>
                <a:gd name="T29" fmla="*/ 7 h 7"/>
                <a:gd name="T30" fmla="*/ 4 w 6"/>
                <a:gd name="T31" fmla="*/ 6 h 7"/>
                <a:gd name="T32" fmla="*/ 5 w 6"/>
                <a:gd name="T33" fmla="*/ 6 h 7"/>
                <a:gd name="T34" fmla="*/ 5 w 6"/>
                <a:gd name="T35" fmla="*/ 4 h 7"/>
                <a:gd name="T36" fmla="*/ 5 w 6"/>
                <a:gd name="T37" fmla="*/ 3 h 7"/>
                <a:gd name="T38" fmla="*/ 5 w 6"/>
                <a:gd name="T39" fmla="*/ 2 h 7"/>
                <a:gd name="T40" fmla="*/ 6 w 6"/>
                <a:gd name="T41" fmla="*/ 1 h 7"/>
                <a:gd name="T42" fmla="*/ 5 w 6"/>
                <a:gd name="T43" fmla="*/ 0 h 7"/>
                <a:gd name="T44" fmla="*/ 5 w 6"/>
                <a:gd name="T4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0" name="Freeform 564">
              <a:extLst>
                <a:ext uri="{FF2B5EF4-FFF2-40B4-BE49-F238E27FC236}">
                  <a16:creationId xmlns:a16="http://schemas.microsoft.com/office/drawing/2014/main" id="{63AD68D9-CFFE-19F5-53A7-2257EA71B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451" y="2173288"/>
              <a:ext cx="4762" cy="9525"/>
            </a:xfrm>
            <a:custGeom>
              <a:avLst/>
              <a:gdLst>
                <a:gd name="T0" fmla="*/ 2 w 3"/>
                <a:gd name="T1" fmla="*/ 6 h 6"/>
                <a:gd name="T2" fmla="*/ 3 w 3"/>
                <a:gd name="T3" fmla="*/ 4 h 6"/>
                <a:gd name="T4" fmla="*/ 3 w 3"/>
                <a:gd name="T5" fmla="*/ 3 h 6"/>
                <a:gd name="T6" fmla="*/ 3 w 3"/>
                <a:gd name="T7" fmla="*/ 2 h 6"/>
                <a:gd name="T8" fmla="*/ 3 w 3"/>
                <a:gd name="T9" fmla="*/ 1 h 6"/>
                <a:gd name="T10" fmla="*/ 3 w 3"/>
                <a:gd name="T11" fmla="*/ 0 h 6"/>
                <a:gd name="T12" fmla="*/ 2 w 3"/>
                <a:gd name="T13" fmla="*/ 0 h 6"/>
                <a:gd name="T14" fmla="*/ 1 w 3"/>
                <a:gd name="T15" fmla="*/ 1 h 6"/>
                <a:gd name="T16" fmla="*/ 1 w 3"/>
                <a:gd name="T17" fmla="*/ 2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6 h 6"/>
                <a:gd name="T26" fmla="*/ 2 w 3"/>
                <a:gd name="T2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1" name="Freeform 565">
              <a:extLst>
                <a:ext uri="{FF2B5EF4-FFF2-40B4-BE49-F238E27FC236}">
                  <a16:creationId xmlns:a16="http://schemas.microsoft.com/office/drawing/2014/main" id="{E4F0B631-0B5A-B1F2-3AB4-CF09848F1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363" y="3665538"/>
              <a:ext cx="628650" cy="996950"/>
            </a:xfrm>
            <a:custGeom>
              <a:avLst/>
              <a:gdLst>
                <a:gd name="T0" fmla="*/ 351 w 396"/>
                <a:gd name="T1" fmla="*/ 475 h 628"/>
                <a:gd name="T2" fmla="*/ 340 w 396"/>
                <a:gd name="T3" fmla="*/ 452 h 628"/>
                <a:gd name="T4" fmla="*/ 323 w 396"/>
                <a:gd name="T5" fmla="*/ 430 h 628"/>
                <a:gd name="T6" fmla="*/ 330 w 396"/>
                <a:gd name="T7" fmla="*/ 404 h 628"/>
                <a:gd name="T8" fmla="*/ 326 w 396"/>
                <a:gd name="T9" fmla="*/ 384 h 628"/>
                <a:gd name="T10" fmla="*/ 338 w 396"/>
                <a:gd name="T11" fmla="*/ 366 h 628"/>
                <a:gd name="T12" fmla="*/ 348 w 396"/>
                <a:gd name="T13" fmla="*/ 349 h 628"/>
                <a:gd name="T14" fmla="*/ 356 w 396"/>
                <a:gd name="T15" fmla="*/ 333 h 628"/>
                <a:gd name="T16" fmla="*/ 366 w 396"/>
                <a:gd name="T17" fmla="*/ 310 h 628"/>
                <a:gd name="T18" fmla="*/ 396 w 396"/>
                <a:gd name="T19" fmla="*/ 253 h 628"/>
                <a:gd name="T20" fmla="*/ 369 w 396"/>
                <a:gd name="T21" fmla="*/ 146 h 628"/>
                <a:gd name="T22" fmla="*/ 294 w 396"/>
                <a:gd name="T23" fmla="*/ 107 h 628"/>
                <a:gd name="T24" fmla="*/ 220 w 396"/>
                <a:gd name="T25" fmla="*/ 67 h 628"/>
                <a:gd name="T26" fmla="*/ 150 w 396"/>
                <a:gd name="T27" fmla="*/ 30 h 628"/>
                <a:gd name="T28" fmla="*/ 89 w 396"/>
                <a:gd name="T29" fmla="*/ 3 h 628"/>
                <a:gd name="T30" fmla="*/ 58 w 396"/>
                <a:gd name="T31" fmla="*/ 21 h 628"/>
                <a:gd name="T32" fmla="*/ 65 w 396"/>
                <a:gd name="T33" fmla="*/ 60 h 628"/>
                <a:gd name="T34" fmla="*/ 72 w 396"/>
                <a:gd name="T35" fmla="*/ 86 h 628"/>
                <a:gd name="T36" fmla="*/ 80 w 396"/>
                <a:gd name="T37" fmla="*/ 103 h 628"/>
                <a:gd name="T38" fmla="*/ 94 w 396"/>
                <a:gd name="T39" fmla="*/ 127 h 628"/>
                <a:gd name="T40" fmla="*/ 85 w 396"/>
                <a:gd name="T41" fmla="*/ 161 h 628"/>
                <a:gd name="T42" fmla="*/ 82 w 396"/>
                <a:gd name="T43" fmla="*/ 190 h 628"/>
                <a:gd name="T44" fmla="*/ 80 w 396"/>
                <a:gd name="T45" fmla="*/ 218 h 628"/>
                <a:gd name="T46" fmla="*/ 77 w 396"/>
                <a:gd name="T47" fmla="*/ 247 h 628"/>
                <a:gd name="T48" fmla="*/ 66 w 396"/>
                <a:gd name="T49" fmla="*/ 275 h 628"/>
                <a:gd name="T50" fmla="*/ 33 w 396"/>
                <a:gd name="T51" fmla="*/ 310 h 628"/>
                <a:gd name="T52" fmla="*/ 15 w 396"/>
                <a:gd name="T53" fmla="*/ 335 h 628"/>
                <a:gd name="T54" fmla="*/ 7 w 396"/>
                <a:gd name="T55" fmla="*/ 352 h 628"/>
                <a:gd name="T56" fmla="*/ 3 w 396"/>
                <a:gd name="T57" fmla="*/ 371 h 628"/>
                <a:gd name="T58" fmla="*/ 23 w 396"/>
                <a:gd name="T59" fmla="*/ 412 h 628"/>
                <a:gd name="T60" fmla="*/ 43 w 396"/>
                <a:gd name="T61" fmla="*/ 425 h 628"/>
                <a:gd name="T62" fmla="*/ 52 w 396"/>
                <a:gd name="T63" fmla="*/ 431 h 628"/>
                <a:gd name="T64" fmla="*/ 57 w 396"/>
                <a:gd name="T65" fmla="*/ 451 h 628"/>
                <a:gd name="T66" fmla="*/ 60 w 396"/>
                <a:gd name="T67" fmla="*/ 459 h 628"/>
                <a:gd name="T68" fmla="*/ 64 w 396"/>
                <a:gd name="T69" fmla="*/ 472 h 628"/>
                <a:gd name="T70" fmla="*/ 61 w 396"/>
                <a:gd name="T71" fmla="*/ 497 h 628"/>
                <a:gd name="T72" fmla="*/ 68 w 396"/>
                <a:gd name="T73" fmla="*/ 514 h 628"/>
                <a:gd name="T74" fmla="*/ 73 w 396"/>
                <a:gd name="T75" fmla="*/ 534 h 628"/>
                <a:gd name="T76" fmla="*/ 28 w 396"/>
                <a:gd name="T77" fmla="*/ 533 h 628"/>
                <a:gd name="T78" fmla="*/ 55 w 396"/>
                <a:gd name="T79" fmla="*/ 578 h 628"/>
                <a:gd name="T80" fmla="*/ 72 w 396"/>
                <a:gd name="T81" fmla="*/ 602 h 628"/>
                <a:gd name="T82" fmla="*/ 89 w 396"/>
                <a:gd name="T83" fmla="*/ 627 h 628"/>
                <a:gd name="T84" fmla="*/ 111 w 396"/>
                <a:gd name="T85" fmla="*/ 620 h 628"/>
                <a:gd name="T86" fmla="*/ 118 w 396"/>
                <a:gd name="T87" fmla="*/ 616 h 628"/>
                <a:gd name="T88" fmla="*/ 129 w 396"/>
                <a:gd name="T89" fmla="*/ 622 h 628"/>
                <a:gd name="T90" fmla="*/ 141 w 396"/>
                <a:gd name="T91" fmla="*/ 616 h 628"/>
                <a:gd name="T92" fmla="*/ 158 w 396"/>
                <a:gd name="T93" fmla="*/ 607 h 628"/>
                <a:gd name="T94" fmla="*/ 200 w 396"/>
                <a:gd name="T95" fmla="*/ 597 h 628"/>
                <a:gd name="T96" fmla="*/ 206 w 396"/>
                <a:gd name="T97" fmla="*/ 576 h 628"/>
                <a:gd name="T98" fmla="*/ 214 w 396"/>
                <a:gd name="T99" fmla="*/ 569 h 628"/>
                <a:gd name="T100" fmla="*/ 228 w 396"/>
                <a:gd name="T101" fmla="*/ 568 h 628"/>
                <a:gd name="T102" fmla="*/ 244 w 396"/>
                <a:gd name="T103" fmla="*/ 566 h 628"/>
                <a:gd name="T104" fmla="*/ 255 w 396"/>
                <a:gd name="T105" fmla="*/ 563 h 628"/>
                <a:gd name="T106" fmla="*/ 267 w 396"/>
                <a:gd name="T107" fmla="*/ 557 h 628"/>
                <a:gd name="T108" fmla="*/ 278 w 396"/>
                <a:gd name="T109" fmla="*/ 552 h 628"/>
                <a:gd name="T110" fmla="*/ 285 w 396"/>
                <a:gd name="T111" fmla="*/ 540 h 628"/>
                <a:gd name="T112" fmla="*/ 296 w 396"/>
                <a:gd name="T113" fmla="*/ 532 h 628"/>
                <a:gd name="T114" fmla="*/ 311 w 396"/>
                <a:gd name="T115" fmla="*/ 518 h 628"/>
                <a:gd name="T116" fmla="*/ 313 w 396"/>
                <a:gd name="T117" fmla="*/ 505 h 628"/>
                <a:gd name="T118" fmla="*/ 328 w 396"/>
                <a:gd name="T119" fmla="*/ 499 h 628"/>
                <a:gd name="T120" fmla="*/ 338 w 396"/>
                <a:gd name="T121" fmla="*/ 493 h 628"/>
                <a:gd name="T122" fmla="*/ 355 w 396"/>
                <a:gd name="T123" fmla="*/ 49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6" h="628">
                  <a:moveTo>
                    <a:pt x="356" y="490"/>
                  </a:moveTo>
                  <a:lnTo>
                    <a:pt x="356" y="489"/>
                  </a:lnTo>
                  <a:lnTo>
                    <a:pt x="357" y="489"/>
                  </a:lnTo>
                  <a:lnTo>
                    <a:pt x="357" y="488"/>
                  </a:lnTo>
                  <a:lnTo>
                    <a:pt x="357" y="487"/>
                  </a:lnTo>
                  <a:lnTo>
                    <a:pt x="357" y="486"/>
                  </a:lnTo>
                  <a:lnTo>
                    <a:pt x="358" y="485"/>
                  </a:lnTo>
                  <a:lnTo>
                    <a:pt x="358" y="485"/>
                  </a:lnTo>
                  <a:lnTo>
                    <a:pt x="358" y="483"/>
                  </a:lnTo>
                  <a:lnTo>
                    <a:pt x="357" y="480"/>
                  </a:lnTo>
                  <a:lnTo>
                    <a:pt x="356" y="476"/>
                  </a:lnTo>
                  <a:lnTo>
                    <a:pt x="355" y="476"/>
                  </a:lnTo>
                  <a:lnTo>
                    <a:pt x="354" y="476"/>
                  </a:lnTo>
                  <a:lnTo>
                    <a:pt x="351" y="476"/>
                  </a:lnTo>
                  <a:lnTo>
                    <a:pt x="351" y="476"/>
                  </a:lnTo>
                  <a:lnTo>
                    <a:pt x="351" y="475"/>
                  </a:lnTo>
                  <a:lnTo>
                    <a:pt x="351" y="474"/>
                  </a:lnTo>
                  <a:lnTo>
                    <a:pt x="347" y="474"/>
                  </a:lnTo>
                  <a:lnTo>
                    <a:pt x="345" y="473"/>
                  </a:lnTo>
                  <a:lnTo>
                    <a:pt x="345" y="472"/>
                  </a:lnTo>
                  <a:lnTo>
                    <a:pt x="344" y="470"/>
                  </a:lnTo>
                  <a:lnTo>
                    <a:pt x="343" y="468"/>
                  </a:lnTo>
                  <a:lnTo>
                    <a:pt x="343" y="467"/>
                  </a:lnTo>
                  <a:lnTo>
                    <a:pt x="345" y="454"/>
                  </a:lnTo>
                  <a:lnTo>
                    <a:pt x="345" y="452"/>
                  </a:lnTo>
                  <a:lnTo>
                    <a:pt x="345" y="452"/>
                  </a:lnTo>
                  <a:lnTo>
                    <a:pt x="345" y="451"/>
                  </a:lnTo>
                  <a:lnTo>
                    <a:pt x="345" y="452"/>
                  </a:lnTo>
                  <a:lnTo>
                    <a:pt x="345" y="451"/>
                  </a:lnTo>
                  <a:lnTo>
                    <a:pt x="343" y="451"/>
                  </a:lnTo>
                  <a:lnTo>
                    <a:pt x="340" y="452"/>
                  </a:lnTo>
                  <a:lnTo>
                    <a:pt x="340" y="452"/>
                  </a:lnTo>
                  <a:lnTo>
                    <a:pt x="339" y="452"/>
                  </a:lnTo>
                  <a:lnTo>
                    <a:pt x="340" y="449"/>
                  </a:lnTo>
                  <a:lnTo>
                    <a:pt x="340" y="448"/>
                  </a:lnTo>
                  <a:lnTo>
                    <a:pt x="340" y="447"/>
                  </a:lnTo>
                  <a:lnTo>
                    <a:pt x="337" y="438"/>
                  </a:lnTo>
                  <a:lnTo>
                    <a:pt x="336" y="436"/>
                  </a:lnTo>
                  <a:lnTo>
                    <a:pt x="336" y="434"/>
                  </a:lnTo>
                  <a:lnTo>
                    <a:pt x="339" y="431"/>
                  </a:lnTo>
                  <a:lnTo>
                    <a:pt x="338" y="430"/>
                  </a:lnTo>
                  <a:lnTo>
                    <a:pt x="334" y="429"/>
                  </a:lnTo>
                  <a:lnTo>
                    <a:pt x="329" y="425"/>
                  </a:lnTo>
                  <a:lnTo>
                    <a:pt x="329" y="427"/>
                  </a:lnTo>
                  <a:lnTo>
                    <a:pt x="328" y="428"/>
                  </a:lnTo>
                  <a:lnTo>
                    <a:pt x="327" y="429"/>
                  </a:lnTo>
                  <a:lnTo>
                    <a:pt x="325" y="430"/>
                  </a:lnTo>
                  <a:lnTo>
                    <a:pt x="323" y="430"/>
                  </a:lnTo>
                  <a:lnTo>
                    <a:pt x="321" y="430"/>
                  </a:lnTo>
                  <a:lnTo>
                    <a:pt x="319" y="430"/>
                  </a:lnTo>
                  <a:lnTo>
                    <a:pt x="319" y="429"/>
                  </a:lnTo>
                  <a:lnTo>
                    <a:pt x="318" y="428"/>
                  </a:lnTo>
                  <a:lnTo>
                    <a:pt x="316" y="425"/>
                  </a:lnTo>
                  <a:lnTo>
                    <a:pt x="315" y="424"/>
                  </a:lnTo>
                  <a:lnTo>
                    <a:pt x="315" y="423"/>
                  </a:lnTo>
                  <a:lnTo>
                    <a:pt x="315" y="422"/>
                  </a:lnTo>
                  <a:lnTo>
                    <a:pt x="317" y="419"/>
                  </a:lnTo>
                  <a:lnTo>
                    <a:pt x="319" y="413"/>
                  </a:lnTo>
                  <a:lnTo>
                    <a:pt x="320" y="411"/>
                  </a:lnTo>
                  <a:lnTo>
                    <a:pt x="322" y="410"/>
                  </a:lnTo>
                  <a:lnTo>
                    <a:pt x="323" y="409"/>
                  </a:lnTo>
                  <a:lnTo>
                    <a:pt x="327" y="408"/>
                  </a:lnTo>
                  <a:lnTo>
                    <a:pt x="328" y="408"/>
                  </a:lnTo>
                  <a:lnTo>
                    <a:pt x="330" y="404"/>
                  </a:lnTo>
                  <a:lnTo>
                    <a:pt x="332" y="402"/>
                  </a:lnTo>
                  <a:lnTo>
                    <a:pt x="332" y="401"/>
                  </a:lnTo>
                  <a:lnTo>
                    <a:pt x="332" y="400"/>
                  </a:lnTo>
                  <a:lnTo>
                    <a:pt x="330" y="399"/>
                  </a:lnTo>
                  <a:lnTo>
                    <a:pt x="329" y="398"/>
                  </a:lnTo>
                  <a:lnTo>
                    <a:pt x="329" y="397"/>
                  </a:lnTo>
                  <a:lnTo>
                    <a:pt x="329" y="394"/>
                  </a:lnTo>
                  <a:lnTo>
                    <a:pt x="329" y="392"/>
                  </a:lnTo>
                  <a:lnTo>
                    <a:pt x="328" y="391"/>
                  </a:lnTo>
                  <a:lnTo>
                    <a:pt x="327" y="389"/>
                  </a:lnTo>
                  <a:lnTo>
                    <a:pt x="327" y="388"/>
                  </a:lnTo>
                  <a:lnTo>
                    <a:pt x="327" y="388"/>
                  </a:lnTo>
                  <a:lnTo>
                    <a:pt x="326" y="387"/>
                  </a:lnTo>
                  <a:lnTo>
                    <a:pt x="325" y="386"/>
                  </a:lnTo>
                  <a:lnTo>
                    <a:pt x="325" y="385"/>
                  </a:lnTo>
                  <a:lnTo>
                    <a:pt x="326" y="384"/>
                  </a:lnTo>
                  <a:lnTo>
                    <a:pt x="329" y="380"/>
                  </a:lnTo>
                  <a:lnTo>
                    <a:pt x="329" y="379"/>
                  </a:lnTo>
                  <a:lnTo>
                    <a:pt x="329" y="378"/>
                  </a:lnTo>
                  <a:lnTo>
                    <a:pt x="331" y="377"/>
                  </a:lnTo>
                  <a:lnTo>
                    <a:pt x="337" y="374"/>
                  </a:lnTo>
                  <a:lnTo>
                    <a:pt x="339" y="373"/>
                  </a:lnTo>
                  <a:lnTo>
                    <a:pt x="340" y="372"/>
                  </a:lnTo>
                  <a:lnTo>
                    <a:pt x="341" y="372"/>
                  </a:lnTo>
                  <a:lnTo>
                    <a:pt x="342" y="372"/>
                  </a:lnTo>
                  <a:lnTo>
                    <a:pt x="343" y="371"/>
                  </a:lnTo>
                  <a:lnTo>
                    <a:pt x="343" y="370"/>
                  </a:lnTo>
                  <a:lnTo>
                    <a:pt x="343" y="368"/>
                  </a:lnTo>
                  <a:lnTo>
                    <a:pt x="342" y="367"/>
                  </a:lnTo>
                  <a:lnTo>
                    <a:pt x="341" y="367"/>
                  </a:lnTo>
                  <a:lnTo>
                    <a:pt x="339" y="366"/>
                  </a:lnTo>
                  <a:lnTo>
                    <a:pt x="338" y="366"/>
                  </a:lnTo>
                  <a:lnTo>
                    <a:pt x="338" y="366"/>
                  </a:lnTo>
                  <a:lnTo>
                    <a:pt x="337" y="366"/>
                  </a:lnTo>
                  <a:lnTo>
                    <a:pt x="338" y="365"/>
                  </a:lnTo>
                  <a:lnTo>
                    <a:pt x="338" y="364"/>
                  </a:lnTo>
                  <a:lnTo>
                    <a:pt x="339" y="364"/>
                  </a:lnTo>
                  <a:lnTo>
                    <a:pt x="339" y="363"/>
                  </a:lnTo>
                  <a:lnTo>
                    <a:pt x="338" y="363"/>
                  </a:lnTo>
                  <a:lnTo>
                    <a:pt x="338" y="358"/>
                  </a:lnTo>
                  <a:lnTo>
                    <a:pt x="337" y="357"/>
                  </a:lnTo>
                  <a:lnTo>
                    <a:pt x="336" y="357"/>
                  </a:lnTo>
                  <a:lnTo>
                    <a:pt x="336" y="356"/>
                  </a:lnTo>
                  <a:lnTo>
                    <a:pt x="336" y="354"/>
                  </a:lnTo>
                  <a:lnTo>
                    <a:pt x="337" y="353"/>
                  </a:lnTo>
                  <a:lnTo>
                    <a:pt x="339" y="352"/>
                  </a:lnTo>
                  <a:lnTo>
                    <a:pt x="347" y="350"/>
                  </a:lnTo>
                  <a:lnTo>
                    <a:pt x="348" y="349"/>
                  </a:lnTo>
                  <a:lnTo>
                    <a:pt x="348" y="348"/>
                  </a:lnTo>
                  <a:lnTo>
                    <a:pt x="347" y="348"/>
                  </a:lnTo>
                  <a:lnTo>
                    <a:pt x="347" y="347"/>
                  </a:lnTo>
                  <a:lnTo>
                    <a:pt x="346" y="345"/>
                  </a:lnTo>
                  <a:lnTo>
                    <a:pt x="346" y="344"/>
                  </a:lnTo>
                  <a:lnTo>
                    <a:pt x="347" y="344"/>
                  </a:lnTo>
                  <a:lnTo>
                    <a:pt x="348" y="342"/>
                  </a:lnTo>
                  <a:lnTo>
                    <a:pt x="349" y="342"/>
                  </a:lnTo>
                  <a:lnTo>
                    <a:pt x="350" y="341"/>
                  </a:lnTo>
                  <a:lnTo>
                    <a:pt x="350" y="340"/>
                  </a:lnTo>
                  <a:lnTo>
                    <a:pt x="350" y="340"/>
                  </a:lnTo>
                  <a:lnTo>
                    <a:pt x="350" y="339"/>
                  </a:lnTo>
                  <a:lnTo>
                    <a:pt x="353" y="335"/>
                  </a:lnTo>
                  <a:lnTo>
                    <a:pt x="353" y="334"/>
                  </a:lnTo>
                  <a:lnTo>
                    <a:pt x="354" y="334"/>
                  </a:lnTo>
                  <a:lnTo>
                    <a:pt x="356" y="333"/>
                  </a:lnTo>
                  <a:lnTo>
                    <a:pt x="358" y="330"/>
                  </a:lnTo>
                  <a:lnTo>
                    <a:pt x="358" y="329"/>
                  </a:lnTo>
                  <a:lnTo>
                    <a:pt x="359" y="324"/>
                  </a:lnTo>
                  <a:lnTo>
                    <a:pt x="359" y="323"/>
                  </a:lnTo>
                  <a:lnTo>
                    <a:pt x="358" y="323"/>
                  </a:lnTo>
                  <a:lnTo>
                    <a:pt x="357" y="321"/>
                  </a:lnTo>
                  <a:lnTo>
                    <a:pt x="356" y="320"/>
                  </a:lnTo>
                  <a:lnTo>
                    <a:pt x="356" y="319"/>
                  </a:lnTo>
                  <a:lnTo>
                    <a:pt x="355" y="318"/>
                  </a:lnTo>
                  <a:lnTo>
                    <a:pt x="356" y="316"/>
                  </a:lnTo>
                  <a:lnTo>
                    <a:pt x="357" y="315"/>
                  </a:lnTo>
                  <a:lnTo>
                    <a:pt x="360" y="314"/>
                  </a:lnTo>
                  <a:lnTo>
                    <a:pt x="362" y="311"/>
                  </a:lnTo>
                  <a:lnTo>
                    <a:pt x="363" y="310"/>
                  </a:lnTo>
                  <a:lnTo>
                    <a:pt x="364" y="310"/>
                  </a:lnTo>
                  <a:lnTo>
                    <a:pt x="366" y="310"/>
                  </a:lnTo>
                  <a:lnTo>
                    <a:pt x="372" y="311"/>
                  </a:lnTo>
                  <a:lnTo>
                    <a:pt x="374" y="311"/>
                  </a:lnTo>
                  <a:lnTo>
                    <a:pt x="379" y="309"/>
                  </a:lnTo>
                  <a:lnTo>
                    <a:pt x="382" y="308"/>
                  </a:lnTo>
                  <a:lnTo>
                    <a:pt x="387" y="308"/>
                  </a:lnTo>
                  <a:lnTo>
                    <a:pt x="391" y="309"/>
                  </a:lnTo>
                  <a:lnTo>
                    <a:pt x="395" y="311"/>
                  </a:lnTo>
                  <a:lnTo>
                    <a:pt x="396" y="311"/>
                  </a:lnTo>
                  <a:lnTo>
                    <a:pt x="396" y="309"/>
                  </a:lnTo>
                  <a:lnTo>
                    <a:pt x="396" y="307"/>
                  </a:lnTo>
                  <a:lnTo>
                    <a:pt x="396" y="298"/>
                  </a:lnTo>
                  <a:lnTo>
                    <a:pt x="396" y="289"/>
                  </a:lnTo>
                  <a:lnTo>
                    <a:pt x="396" y="280"/>
                  </a:lnTo>
                  <a:lnTo>
                    <a:pt x="396" y="271"/>
                  </a:lnTo>
                  <a:lnTo>
                    <a:pt x="396" y="262"/>
                  </a:lnTo>
                  <a:lnTo>
                    <a:pt x="396" y="253"/>
                  </a:lnTo>
                  <a:lnTo>
                    <a:pt x="396" y="243"/>
                  </a:lnTo>
                  <a:lnTo>
                    <a:pt x="396" y="235"/>
                  </a:lnTo>
                  <a:lnTo>
                    <a:pt x="396" y="225"/>
                  </a:lnTo>
                  <a:lnTo>
                    <a:pt x="396" y="215"/>
                  </a:lnTo>
                  <a:lnTo>
                    <a:pt x="396" y="206"/>
                  </a:lnTo>
                  <a:lnTo>
                    <a:pt x="396" y="197"/>
                  </a:lnTo>
                  <a:lnTo>
                    <a:pt x="396" y="188"/>
                  </a:lnTo>
                  <a:lnTo>
                    <a:pt x="396" y="178"/>
                  </a:lnTo>
                  <a:lnTo>
                    <a:pt x="396" y="169"/>
                  </a:lnTo>
                  <a:lnTo>
                    <a:pt x="396" y="161"/>
                  </a:lnTo>
                  <a:lnTo>
                    <a:pt x="392" y="158"/>
                  </a:lnTo>
                  <a:lnTo>
                    <a:pt x="387" y="155"/>
                  </a:lnTo>
                  <a:lnTo>
                    <a:pt x="383" y="152"/>
                  </a:lnTo>
                  <a:lnTo>
                    <a:pt x="378" y="151"/>
                  </a:lnTo>
                  <a:lnTo>
                    <a:pt x="373" y="148"/>
                  </a:lnTo>
                  <a:lnTo>
                    <a:pt x="369" y="146"/>
                  </a:lnTo>
                  <a:lnTo>
                    <a:pt x="364" y="144"/>
                  </a:lnTo>
                  <a:lnTo>
                    <a:pt x="359" y="141"/>
                  </a:lnTo>
                  <a:lnTo>
                    <a:pt x="354" y="138"/>
                  </a:lnTo>
                  <a:lnTo>
                    <a:pt x="351" y="135"/>
                  </a:lnTo>
                  <a:lnTo>
                    <a:pt x="345" y="133"/>
                  </a:lnTo>
                  <a:lnTo>
                    <a:pt x="341" y="131"/>
                  </a:lnTo>
                  <a:lnTo>
                    <a:pt x="336" y="129"/>
                  </a:lnTo>
                  <a:lnTo>
                    <a:pt x="331" y="127"/>
                  </a:lnTo>
                  <a:lnTo>
                    <a:pt x="328" y="124"/>
                  </a:lnTo>
                  <a:lnTo>
                    <a:pt x="322" y="121"/>
                  </a:lnTo>
                  <a:lnTo>
                    <a:pt x="318" y="118"/>
                  </a:lnTo>
                  <a:lnTo>
                    <a:pt x="312" y="116"/>
                  </a:lnTo>
                  <a:lnTo>
                    <a:pt x="308" y="114"/>
                  </a:lnTo>
                  <a:lnTo>
                    <a:pt x="304" y="111"/>
                  </a:lnTo>
                  <a:lnTo>
                    <a:pt x="299" y="109"/>
                  </a:lnTo>
                  <a:lnTo>
                    <a:pt x="294" y="107"/>
                  </a:lnTo>
                  <a:lnTo>
                    <a:pt x="289" y="104"/>
                  </a:lnTo>
                  <a:lnTo>
                    <a:pt x="285" y="101"/>
                  </a:lnTo>
                  <a:lnTo>
                    <a:pt x="280" y="99"/>
                  </a:lnTo>
                  <a:lnTo>
                    <a:pt x="276" y="97"/>
                  </a:lnTo>
                  <a:lnTo>
                    <a:pt x="271" y="94"/>
                  </a:lnTo>
                  <a:lnTo>
                    <a:pt x="266" y="92"/>
                  </a:lnTo>
                  <a:lnTo>
                    <a:pt x="262" y="89"/>
                  </a:lnTo>
                  <a:lnTo>
                    <a:pt x="257" y="86"/>
                  </a:lnTo>
                  <a:lnTo>
                    <a:pt x="252" y="84"/>
                  </a:lnTo>
                  <a:lnTo>
                    <a:pt x="248" y="82"/>
                  </a:lnTo>
                  <a:lnTo>
                    <a:pt x="243" y="79"/>
                  </a:lnTo>
                  <a:lnTo>
                    <a:pt x="239" y="77"/>
                  </a:lnTo>
                  <a:lnTo>
                    <a:pt x="234" y="75"/>
                  </a:lnTo>
                  <a:lnTo>
                    <a:pt x="229" y="72"/>
                  </a:lnTo>
                  <a:lnTo>
                    <a:pt x="224" y="69"/>
                  </a:lnTo>
                  <a:lnTo>
                    <a:pt x="220" y="67"/>
                  </a:lnTo>
                  <a:lnTo>
                    <a:pt x="217" y="65"/>
                  </a:lnTo>
                  <a:lnTo>
                    <a:pt x="216" y="65"/>
                  </a:lnTo>
                  <a:lnTo>
                    <a:pt x="210" y="62"/>
                  </a:lnTo>
                  <a:lnTo>
                    <a:pt x="206" y="59"/>
                  </a:lnTo>
                  <a:lnTo>
                    <a:pt x="200" y="58"/>
                  </a:lnTo>
                  <a:lnTo>
                    <a:pt x="197" y="55"/>
                  </a:lnTo>
                  <a:lnTo>
                    <a:pt x="192" y="52"/>
                  </a:lnTo>
                  <a:lnTo>
                    <a:pt x="187" y="50"/>
                  </a:lnTo>
                  <a:lnTo>
                    <a:pt x="183" y="47"/>
                  </a:lnTo>
                  <a:lnTo>
                    <a:pt x="178" y="44"/>
                  </a:lnTo>
                  <a:lnTo>
                    <a:pt x="174" y="42"/>
                  </a:lnTo>
                  <a:lnTo>
                    <a:pt x="169" y="40"/>
                  </a:lnTo>
                  <a:lnTo>
                    <a:pt x="164" y="37"/>
                  </a:lnTo>
                  <a:lnTo>
                    <a:pt x="159" y="35"/>
                  </a:lnTo>
                  <a:lnTo>
                    <a:pt x="155" y="33"/>
                  </a:lnTo>
                  <a:lnTo>
                    <a:pt x="150" y="30"/>
                  </a:lnTo>
                  <a:lnTo>
                    <a:pt x="145" y="27"/>
                  </a:lnTo>
                  <a:lnTo>
                    <a:pt x="141" y="24"/>
                  </a:lnTo>
                  <a:lnTo>
                    <a:pt x="136" y="22"/>
                  </a:lnTo>
                  <a:lnTo>
                    <a:pt x="132" y="20"/>
                  </a:lnTo>
                  <a:lnTo>
                    <a:pt x="127" y="17"/>
                  </a:lnTo>
                  <a:lnTo>
                    <a:pt x="122" y="15"/>
                  </a:lnTo>
                  <a:lnTo>
                    <a:pt x="117" y="12"/>
                  </a:lnTo>
                  <a:lnTo>
                    <a:pt x="114" y="10"/>
                  </a:lnTo>
                  <a:lnTo>
                    <a:pt x="108" y="7"/>
                  </a:lnTo>
                  <a:lnTo>
                    <a:pt x="104" y="5"/>
                  </a:lnTo>
                  <a:lnTo>
                    <a:pt x="98" y="2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7" y="4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80" y="7"/>
                  </a:lnTo>
                  <a:lnTo>
                    <a:pt x="78" y="8"/>
                  </a:lnTo>
                  <a:lnTo>
                    <a:pt x="75" y="10"/>
                  </a:lnTo>
                  <a:lnTo>
                    <a:pt x="73" y="11"/>
                  </a:lnTo>
                  <a:lnTo>
                    <a:pt x="72" y="12"/>
                  </a:lnTo>
                  <a:lnTo>
                    <a:pt x="70" y="13"/>
                  </a:lnTo>
                  <a:lnTo>
                    <a:pt x="67" y="15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1" y="17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8" y="21"/>
                  </a:lnTo>
                  <a:lnTo>
                    <a:pt x="58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1" y="37"/>
                  </a:lnTo>
                  <a:lnTo>
                    <a:pt x="61" y="40"/>
                  </a:lnTo>
                  <a:lnTo>
                    <a:pt x="62" y="42"/>
                  </a:lnTo>
                  <a:lnTo>
                    <a:pt x="63" y="44"/>
                  </a:lnTo>
                  <a:lnTo>
                    <a:pt x="63" y="47"/>
                  </a:lnTo>
                  <a:lnTo>
                    <a:pt x="64" y="50"/>
                  </a:lnTo>
                  <a:lnTo>
                    <a:pt x="64" y="52"/>
                  </a:lnTo>
                  <a:lnTo>
                    <a:pt x="64" y="55"/>
                  </a:lnTo>
                  <a:lnTo>
                    <a:pt x="64" y="57"/>
                  </a:lnTo>
                  <a:lnTo>
                    <a:pt x="64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5" y="68"/>
                  </a:lnTo>
                  <a:lnTo>
                    <a:pt x="65" y="72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8"/>
                  </a:lnTo>
                  <a:lnTo>
                    <a:pt x="65" y="80"/>
                  </a:lnTo>
                  <a:lnTo>
                    <a:pt x="66" y="81"/>
                  </a:lnTo>
                  <a:lnTo>
                    <a:pt x="68" y="82"/>
                  </a:lnTo>
                  <a:lnTo>
                    <a:pt x="69" y="83"/>
                  </a:lnTo>
                  <a:lnTo>
                    <a:pt x="70" y="84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73" y="88"/>
                  </a:lnTo>
                  <a:lnTo>
                    <a:pt x="73" y="89"/>
                  </a:lnTo>
                  <a:lnTo>
                    <a:pt x="73" y="90"/>
                  </a:lnTo>
                  <a:lnTo>
                    <a:pt x="74" y="91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7" y="96"/>
                  </a:lnTo>
                  <a:lnTo>
                    <a:pt x="78" y="97"/>
                  </a:lnTo>
                  <a:lnTo>
                    <a:pt x="79" y="98"/>
                  </a:lnTo>
                  <a:lnTo>
                    <a:pt x="80" y="99"/>
                  </a:lnTo>
                  <a:lnTo>
                    <a:pt x="80" y="100"/>
                  </a:lnTo>
                  <a:lnTo>
                    <a:pt x="81" y="101"/>
                  </a:lnTo>
                  <a:lnTo>
                    <a:pt x="81" y="102"/>
                  </a:lnTo>
                  <a:lnTo>
                    <a:pt x="80" y="103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8"/>
                  </a:lnTo>
                  <a:lnTo>
                    <a:pt x="80" y="109"/>
                  </a:lnTo>
                  <a:lnTo>
                    <a:pt x="80" y="110"/>
                  </a:lnTo>
                  <a:lnTo>
                    <a:pt x="81" y="110"/>
                  </a:lnTo>
                  <a:lnTo>
                    <a:pt x="83" y="113"/>
                  </a:lnTo>
                  <a:lnTo>
                    <a:pt x="85" y="114"/>
                  </a:lnTo>
                  <a:lnTo>
                    <a:pt x="87" y="117"/>
                  </a:lnTo>
                  <a:lnTo>
                    <a:pt x="90" y="119"/>
                  </a:lnTo>
                  <a:lnTo>
                    <a:pt x="91" y="122"/>
                  </a:lnTo>
                  <a:lnTo>
                    <a:pt x="93" y="125"/>
                  </a:lnTo>
                  <a:lnTo>
                    <a:pt x="94" y="126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4" y="127"/>
                  </a:lnTo>
                  <a:lnTo>
                    <a:pt x="93" y="129"/>
                  </a:lnTo>
                  <a:lnTo>
                    <a:pt x="93" y="131"/>
                  </a:lnTo>
                  <a:lnTo>
                    <a:pt x="91" y="134"/>
                  </a:lnTo>
                  <a:lnTo>
                    <a:pt x="90" y="137"/>
                  </a:lnTo>
                  <a:lnTo>
                    <a:pt x="88" y="140"/>
                  </a:lnTo>
                  <a:lnTo>
                    <a:pt x="88" y="141"/>
                  </a:lnTo>
                  <a:lnTo>
                    <a:pt x="86" y="144"/>
                  </a:lnTo>
                  <a:lnTo>
                    <a:pt x="86" y="146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6" y="151"/>
                  </a:lnTo>
                  <a:lnTo>
                    <a:pt x="86" y="152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5" y="162"/>
                  </a:lnTo>
                  <a:lnTo>
                    <a:pt x="84" y="164"/>
                  </a:lnTo>
                  <a:lnTo>
                    <a:pt x="84" y="166"/>
                  </a:lnTo>
                  <a:lnTo>
                    <a:pt x="84" y="168"/>
                  </a:lnTo>
                  <a:lnTo>
                    <a:pt x="84" y="169"/>
                  </a:lnTo>
                  <a:lnTo>
                    <a:pt x="84" y="171"/>
                  </a:lnTo>
                  <a:lnTo>
                    <a:pt x="84" y="172"/>
                  </a:lnTo>
                  <a:lnTo>
                    <a:pt x="83" y="175"/>
                  </a:lnTo>
                  <a:lnTo>
                    <a:pt x="83" y="177"/>
                  </a:lnTo>
                  <a:lnTo>
                    <a:pt x="83" y="178"/>
                  </a:lnTo>
                  <a:lnTo>
                    <a:pt x="83" y="180"/>
                  </a:lnTo>
                  <a:lnTo>
                    <a:pt x="83" y="182"/>
                  </a:lnTo>
                  <a:lnTo>
                    <a:pt x="83" y="184"/>
                  </a:lnTo>
                  <a:lnTo>
                    <a:pt x="82" y="186"/>
                  </a:lnTo>
                  <a:lnTo>
                    <a:pt x="82" y="187"/>
                  </a:lnTo>
                  <a:lnTo>
                    <a:pt x="82" y="190"/>
                  </a:lnTo>
                  <a:lnTo>
                    <a:pt x="82" y="192"/>
                  </a:lnTo>
                  <a:lnTo>
                    <a:pt x="82" y="194"/>
                  </a:lnTo>
                  <a:lnTo>
                    <a:pt x="81" y="195"/>
                  </a:lnTo>
                  <a:lnTo>
                    <a:pt x="81" y="196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1" y="202"/>
                  </a:lnTo>
                  <a:lnTo>
                    <a:pt x="81" y="203"/>
                  </a:lnTo>
                  <a:lnTo>
                    <a:pt x="81" y="205"/>
                  </a:lnTo>
                  <a:lnTo>
                    <a:pt x="81" y="208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81" y="213"/>
                  </a:lnTo>
                  <a:lnTo>
                    <a:pt x="81" y="215"/>
                  </a:lnTo>
                  <a:lnTo>
                    <a:pt x="80" y="216"/>
                  </a:lnTo>
                  <a:lnTo>
                    <a:pt x="80" y="218"/>
                  </a:lnTo>
                  <a:lnTo>
                    <a:pt x="80" y="220"/>
                  </a:lnTo>
                  <a:lnTo>
                    <a:pt x="80" y="221"/>
                  </a:lnTo>
                  <a:lnTo>
                    <a:pt x="80" y="224"/>
                  </a:lnTo>
                  <a:lnTo>
                    <a:pt x="79" y="226"/>
                  </a:lnTo>
                  <a:lnTo>
                    <a:pt x="79" y="228"/>
                  </a:lnTo>
                  <a:lnTo>
                    <a:pt x="79" y="229"/>
                  </a:lnTo>
                  <a:lnTo>
                    <a:pt x="79" y="231"/>
                  </a:lnTo>
                  <a:lnTo>
                    <a:pt x="79" y="233"/>
                  </a:lnTo>
                  <a:lnTo>
                    <a:pt x="79" y="235"/>
                  </a:lnTo>
                  <a:lnTo>
                    <a:pt x="78" y="237"/>
                  </a:lnTo>
                  <a:lnTo>
                    <a:pt x="78" y="238"/>
                  </a:lnTo>
                  <a:lnTo>
                    <a:pt x="78" y="239"/>
                  </a:lnTo>
                  <a:lnTo>
                    <a:pt x="78" y="242"/>
                  </a:lnTo>
                  <a:lnTo>
                    <a:pt x="78" y="244"/>
                  </a:lnTo>
                  <a:lnTo>
                    <a:pt x="78" y="246"/>
                  </a:lnTo>
                  <a:lnTo>
                    <a:pt x="77" y="247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7" y="253"/>
                  </a:lnTo>
                  <a:lnTo>
                    <a:pt x="77" y="255"/>
                  </a:lnTo>
                  <a:lnTo>
                    <a:pt x="76" y="256"/>
                  </a:lnTo>
                  <a:lnTo>
                    <a:pt x="76" y="258"/>
                  </a:lnTo>
                  <a:lnTo>
                    <a:pt x="76" y="259"/>
                  </a:lnTo>
                  <a:lnTo>
                    <a:pt x="76" y="262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2" y="268"/>
                  </a:lnTo>
                  <a:lnTo>
                    <a:pt x="71" y="271"/>
                  </a:lnTo>
                  <a:lnTo>
                    <a:pt x="68" y="272"/>
                  </a:lnTo>
                  <a:lnTo>
                    <a:pt x="66" y="275"/>
                  </a:lnTo>
                  <a:lnTo>
                    <a:pt x="64" y="278"/>
                  </a:lnTo>
                  <a:lnTo>
                    <a:pt x="62" y="280"/>
                  </a:lnTo>
                  <a:lnTo>
                    <a:pt x="59" y="281"/>
                  </a:lnTo>
                  <a:lnTo>
                    <a:pt x="57" y="284"/>
                  </a:lnTo>
                  <a:lnTo>
                    <a:pt x="55" y="286"/>
                  </a:lnTo>
                  <a:lnTo>
                    <a:pt x="53" y="289"/>
                  </a:lnTo>
                  <a:lnTo>
                    <a:pt x="50" y="291"/>
                  </a:lnTo>
                  <a:lnTo>
                    <a:pt x="49" y="293"/>
                  </a:lnTo>
                  <a:lnTo>
                    <a:pt x="47" y="296"/>
                  </a:lnTo>
                  <a:lnTo>
                    <a:pt x="45" y="298"/>
                  </a:lnTo>
                  <a:lnTo>
                    <a:pt x="43" y="300"/>
                  </a:lnTo>
                  <a:lnTo>
                    <a:pt x="40" y="302"/>
                  </a:lnTo>
                  <a:lnTo>
                    <a:pt x="39" y="304"/>
                  </a:lnTo>
                  <a:lnTo>
                    <a:pt x="37" y="306"/>
                  </a:lnTo>
                  <a:lnTo>
                    <a:pt x="34" y="308"/>
                  </a:lnTo>
                  <a:lnTo>
                    <a:pt x="33" y="310"/>
                  </a:lnTo>
                  <a:lnTo>
                    <a:pt x="32" y="312"/>
                  </a:lnTo>
                  <a:lnTo>
                    <a:pt x="31" y="314"/>
                  </a:lnTo>
                  <a:lnTo>
                    <a:pt x="30" y="314"/>
                  </a:lnTo>
                  <a:lnTo>
                    <a:pt x="29" y="316"/>
                  </a:lnTo>
                  <a:lnTo>
                    <a:pt x="29" y="318"/>
                  </a:lnTo>
                  <a:lnTo>
                    <a:pt x="27" y="320"/>
                  </a:lnTo>
                  <a:lnTo>
                    <a:pt x="26" y="322"/>
                  </a:lnTo>
                  <a:lnTo>
                    <a:pt x="25" y="323"/>
                  </a:lnTo>
                  <a:lnTo>
                    <a:pt x="23" y="323"/>
                  </a:lnTo>
                  <a:lnTo>
                    <a:pt x="22" y="325"/>
                  </a:lnTo>
                  <a:lnTo>
                    <a:pt x="22" y="327"/>
                  </a:lnTo>
                  <a:lnTo>
                    <a:pt x="21" y="329"/>
                  </a:lnTo>
                  <a:lnTo>
                    <a:pt x="19" y="331"/>
                  </a:lnTo>
                  <a:lnTo>
                    <a:pt x="18" y="332"/>
                  </a:lnTo>
                  <a:lnTo>
                    <a:pt x="17" y="334"/>
                  </a:lnTo>
                  <a:lnTo>
                    <a:pt x="15" y="335"/>
                  </a:lnTo>
                  <a:lnTo>
                    <a:pt x="14" y="337"/>
                  </a:lnTo>
                  <a:lnTo>
                    <a:pt x="13" y="340"/>
                  </a:lnTo>
                  <a:lnTo>
                    <a:pt x="12" y="342"/>
                  </a:lnTo>
                  <a:lnTo>
                    <a:pt x="12" y="343"/>
                  </a:lnTo>
                  <a:lnTo>
                    <a:pt x="12" y="344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7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1" y="348"/>
                  </a:lnTo>
                  <a:lnTo>
                    <a:pt x="10" y="348"/>
                  </a:lnTo>
                  <a:lnTo>
                    <a:pt x="9" y="349"/>
                  </a:lnTo>
                  <a:lnTo>
                    <a:pt x="8" y="350"/>
                  </a:lnTo>
                  <a:lnTo>
                    <a:pt x="7" y="351"/>
                  </a:lnTo>
                  <a:lnTo>
                    <a:pt x="7" y="352"/>
                  </a:lnTo>
                  <a:lnTo>
                    <a:pt x="8" y="354"/>
                  </a:lnTo>
                  <a:lnTo>
                    <a:pt x="8" y="355"/>
                  </a:lnTo>
                  <a:lnTo>
                    <a:pt x="7" y="356"/>
                  </a:lnTo>
                  <a:lnTo>
                    <a:pt x="7" y="357"/>
                  </a:lnTo>
                  <a:lnTo>
                    <a:pt x="6" y="357"/>
                  </a:lnTo>
                  <a:lnTo>
                    <a:pt x="5" y="357"/>
                  </a:lnTo>
                  <a:lnTo>
                    <a:pt x="4" y="357"/>
                  </a:lnTo>
                  <a:lnTo>
                    <a:pt x="3" y="357"/>
                  </a:lnTo>
                  <a:lnTo>
                    <a:pt x="2" y="358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5"/>
                  </a:lnTo>
                  <a:lnTo>
                    <a:pt x="2" y="366"/>
                  </a:lnTo>
                  <a:lnTo>
                    <a:pt x="2" y="368"/>
                  </a:lnTo>
                  <a:lnTo>
                    <a:pt x="2" y="369"/>
                  </a:lnTo>
                  <a:lnTo>
                    <a:pt x="3" y="371"/>
                  </a:lnTo>
                  <a:lnTo>
                    <a:pt x="3" y="372"/>
                  </a:lnTo>
                  <a:lnTo>
                    <a:pt x="3" y="373"/>
                  </a:lnTo>
                  <a:lnTo>
                    <a:pt x="4" y="374"/>
                  </a:lnTo>
                  <a:lnTo>
                    <a:pt x="4" y="375"/>
                  </a:lnTo>
                  <a:lnTo>
                    <a:pt x="4" y="377"/>
                  </a:lnTo>
                  <a:lnTo>
                    <a:pt x="5" y="378"/>
                  </a:lnTo>
                  <a:lnTo>
                    <a:pt x="5" y="380"/>
                  </a:lnTo>
                  <a:lnTo>
                    <a:pt x="5" y="381"/>
                  </a:lnTo>
                  <a:lnTo>
                    <a:pt x="5" y="383"/>
                  </a:lnTo>
                  <a:lnTo>
                    <a:pt x="5" y="383"/>
                  </a:lnTo>
                  <a:lnTo>
                    <a:pt x="5" y="384"/>
                  </a:lnTo>
                  <a:lnTo>
                    <a:pt x="5" y="386"/>
                  </a:lnTo>
                  <a:lnTo>
                    <a:pt x="6" y="387"/>
                  </a:lnTo>
                  <a:lnTo>
                    <a:pt x="6" y="388"/>
                  </a:lnTo>
                  <a:lnTo>
                    <a:pt x="14" y="400"/>
                  </a:lnTo>
                  <a:lnTo>
                    <a:pt x="23" y="412"/>
                  </a:lnTo>
                  <a:lnTo>
                    <a:pt x="37" y="412"/>
                  </a:lnTo>
                  <a:lnTo>
                    <a:pt x="39" y="415"/>
                  </a:lnTo>
                  <a:lnTo>
                    <a:pt x="39" y="416"/>
                  </a:lnTo>
                  <a:lnTo>
                    <a:pt x="39" y="416"/>
                  </a:lnTo>
                  <a:lnTo>
                    <a:pt x="39" y="417"/>
                  </a:lnTo>
                  <a:lnTo>
                    <a:pt x="40" y="417"/>
                  </a:lnTo>
                  <a:lnTo>
                    <a:pt x="39" y="418"/>
                  </a:lnTo>
                  <a:lnTo>
                    <a:pt x="39" y="420"/>
                  </a:lnTo>
                  <a:lnTo>
                    <a:pt x="39" y="421"/>
                  </a:lnTo>
                  <a:lnTo>
                    <a:pt x="41" y="422"/>
                  </a:lnTo>
                  <a:lnTo>
                    <a:pt x="41" y="423"/>
                  </a:lnTo>
                  <a:lnTo>
                    <a:pt x="41" y="424"/>
                  </a:lnTo>
                  <a:lnTo>
                    <a:pt x="41" y="425"/>
                  </a:lnTo>
                  <a:lnTo>
                    <a:pt x="42" y="425"/>
                  </a:lnTo>
                  <a:lnTo>
                    <a:pt x="42" y="425"/>
                  </a:lnTo>
                  <a:lnTo>
                    <a:pt x="43" y="425"/>
                  </a:lnTo>
                  <a:lnTo>
                    <a:pt x="44" y="425"/>
                  </a:lnTo>
                  <a:lnTo>
                    <a:pt x="44" y="425"/>
                  </a:lnTo>
                  <a:lnTo>
                    <a:pt x="45" y="425"/>
                  </a:lnTo>
                  <a:lnTo>
                    <a:pt x="45" y="426"/>
                  </a:lnTo>
                  <a:lnTo>
                    <a:pt x="46" y="426"/>
                  </a:lnTo>
                  <a:lnTo>
                    <a:pt x="47" y="426"/>
                  </a:lnTo>
                  <a:lnTo>
                    <a:pt x="48" y="427"/>
                  </a:lnTo>
                  <a:lnTo>
                    <a:pt x="47" y="428"/>
                  </a:lnTo>
                  <a:lnTo>
                    <a:pt x="48" y="429"/>
                  </a:lnTo>
                  <a:lnTo>
                    <a:pt x="48" y="428"/>
                  </a:lnTo>
                  <a:lnTo>
                    <a:pt x="49" y="428"/>
                  </a:lnTo>
                  <a:lnTo>
                    <a:pt x="50" y="429"/>
                  </a:lnTo>
                  <a:lnTo>
                    <a:pt x="50" y="430"/>
                  </a:lnTo>
                  <a:lnTo>
                    <a:pt x="50" y="430"/>
                  </a:lnTo>
                  <a:lnTo>
                    <a:pt x="51" y="430"/>
                  </a:lnTo>
                  <a:lnTo>
                    <a:pt x="52" y="431"/>
                  </a:lnTo>
                  <a:lnTo>
                    <a:pt x="53" y="434"/>
                  </a:lnTo>
                  <a:lnTo>
                    <a:pt x="53" y="435"/>
                  </a:lnTo>
                  <a:lnTo>
                    <a:pt x="53" y="436"/>
                  </a:lnTo>
                  <a:lnTo>
                    <a:pt x="54" y="436"/>
                  </a:lnTo>
                  <a:lnTo>
                    <a:pt x="54" y="437"/>
                  </a:lnTo>
                  <a:lnTo>
                    <a:pt x="54" y="438"/>
                  </a:lnTo>
                  <a:lnTo>
                    <a:pt x="55" y="442"/>
                  </a:lnTo>
                  <a:lnTo>
                    <a:pt x="55" y="444"/>
                  </a:lnTo>
                  <a:lnTo>
                    <a:pt x="55" y="445"/>
                  </a:lnTo>
                  <a:lnTo>
                    <a:pt x="55" y="446"/>
                  </a:lnTo>
                  <a:lnTo>
                    <a:pt x="55" y="447"/>
                  </a:lnTo>
                  <a:lnTo>
                    <a:pt x="55" y="448"/>
                  </a:lnTo>
                  <a:lnTo>
                    <a:pt x="55" y="449"/>
                  </a:lnTo>
                  <a:lnTo>
                    <a:pt x="56" y="450"/>
                  </a:lnTo>
                  <a:lnTo>
                    <a:pt x="56" y="451"/>
                  </a:lnTo>
                  <a:lnTo>
                    <a:pt x="57" y="451"/>
                  </a:lnTo>
                  <a:lnTo>
                    <a:pt x="58" y="451"/>
                  </a:lnTo>
                  <a:lnTo>
                    <a:pt x="59" y="450"/>
                  </a:lnTo>
                  <a:lnTo>
                    <a:pt x="59" y="451"/>
                  </a:lnTo>
                  <a:lnTo>
                    <a:pt x="60" y="451"/>
                  </a:lnTo>
                  <a:lnTo>
                    <a:pt x="60" y="452"/>
                  </a:lnTo>
                  <a:lnTo>
                    <a:pt x="60" y="452"/>
                  </a:lnTo>
                  <a:lnTo>
                    <a:pt x="60" y="453"/>
                  </a:lnTo>
                  <a:lnTo>
                    <a:pt x="61" y="453"/>
                  </a:lnTo>
                  <a:lnTo>
                    <a:pt x="61" y="454"/>
                  </a:lnTo>
                  <a:lnTo>
                    <a:pt x="62" y="455"/>
                  </a:lnTo>
                  <a:lnTo>
                    <a:pt x="60" y="455"/>
                  </a:lnTo>
                  <a:lnTo>
                    <a:pt x="61" y="456"/>
                  </a:lnTo>
                  <a:lnTo>
                    <a:pt x="61" y="457"/>
                  </a:lnTo>
                  <a:lnTo>
                    <a:pt x="60" y="457"/>
                  </a:lnTo>
                  <a:lnTo>
                    <a:pt x="60" y="458"/>
                  </a:lnTo>
                  <a:lnTo>
                    <a:pt x="60" y="459"/>
                  </a:lnTo>
                  <a:lnTo>
                    <a:pt x="60" y="459"/>
                  </a:lnTo>
                  <a:lnTo>
                    <a:pt x="61" y="459"/>
                  </a:lnTo>
                  <a:lnTo>
                    <a:pt x="62" y="459"/>
                  </a:lnTo>
                  <a:lnTo>
                    <a:pt x="62" y="460"/>
                  </a:lnTo>
                  <a:lnTo>
                    <a:pt x="63" y="462"/>
                  </a:lnTo>
                  <a:lnTo>
                    <a:pt x="63" y="463"/>
                  </a:lnTo>
                  <a:lnTo>
                    <a:pt x="62" y="463"/>
                  </a:lnTo>
                  <a:lnTo>
                    <a:pt x="62" y="464"/>
                  </a:lnTo>
                  <a:lnTo>
                    <a:pt x="62" y="465"/>
                  </a:lnTo>
                  <a:lnTo>
                    <a:pt x="61" y="465"/>
                  </a:lnTo>
                  <a:lnTo>
                    <a:pt x="61" y="466"/>
                  </a:lnTo>
                  <a:lnTo>
                    <a:pt x="61" y="467"/>
                  </a:lnTo>
                  <a:lnTo>
                    <a:pt x="61" y="468"/>
                  </a:lnTo>
                  <a:lnTo>
                    <a:pt x="62" y="469"/>
                  </a:lnTo>
                  <a:lnTo>
                    <a:pt x="64" y="471"/>
                  </a:lnTo>
                  <a:lnTo>
                    <a:pt x="64" y="472"/>
                  </a:lnTo>
                  <a:lnTo>
                    <a:pt x="63" y="474"/>
                  </a:lnTo>
                  <a:lnTo>
                    <a:pt x="61" y="475"/>
                  </a:lnTo>
                  <a:lnTo>
                    <a:pt x="61" y="476"/>
                  </a:lnTo>
                  <a:lnTo>
                    <a:pt x="61" y="478"/>
                  </a:lnTo>
                  <a:lnTo>
                    <a:pt x="60" y="479"/>
                  </a:lnTo>
                  <a:lnTo>
                    <a:pt x="61" y="480"/>
                  </a:lnTo>
                  <a:lnTo>
                    <a:pt x="61" y="481"/>
                  </a:lnTo>
                  <a:lnTo>
                    <a:pt x="60" y="482"/>
                  </a:lnTo>
                  <a:lnTo>
                    <a:pt x="59" y="483"/>
                  </a:lnTo>
                  <a:lnTo>
                    <a:pt x="59" y="485"/>
                  </a:lnTo>
                  <a:lnTo>
                    <a:pt x="59" y="490"/>
                  </a:lnTo>
                  <a:lnTo>
                    <a:pt x="60" y="493"/>
                  </a:lnTo>
                  <a:lnTo>
                    <a:pt x="61" y="495"/>
                  </a:lnTo>
                  <a:lnTo>
                    <a:pt x="61" y="495"/>
                  </a:lnTo>
                  <a:lnTo>
                    <a:pt x="62" y="496"/>
                  </a:lnTo>
                  <a:lnTo>
                    <a:pt x="61" y="497"/>
                  </a:lnTo>
                  <a:lnTo>
                    <a:pt x="61" y="499"/>
                  </a:lnTo>
                  <a:lnTo>
                    <a:pt x="61" y="500"/>
                  </a:lnTo>
                  <a:lnTo>
                    <a:pt x="64" y="506"/>
                  </a:lnTo>
                  <a:lnTo>
                    <a:pt x="64" y="507"/>
                  </a:lnTo>
                  <a:lnTo>
                    <a:pt x="64" y="508"/>
                  </a:lnTo>
                  <a:lnTo>
                    <a:pt x="64" y="508"/>
                  </a:lnTo>
                  <a:lnTo>
                    <a:pt x="64" y="509"/>
                  </a:lnTo>
                  <a:lnTo>
                    <a:pt x="64" y="511"/>
                  </a:lnTo>
                  <a:lnTo>
                    <a:pt x="64" y="511"/>
                  </a:lnTo>
                  <a:lnTo>
                    <a:pt x="64" y="511"/>
                  </a:lnTo>
                  <a:lnTo>
                    <a:pt x="65" y="511"/>
                  </a:lnTo>
                  <a:lnTo>
                    <a:pt x="66" y="511"/>
                  </a:lnTo>
                  <a:lnTo>
                    <a:pt x="66" y="512"/>
                  </a:lnTo>
                  <a:lnTo>
                    <a:pt x="67" y="512"/>
                  </a:lnTo>
                  <a:lnTo>
                    <a:pt x="67" y="513"/>
                  </a:lnTo>
                  <a:lnTo>
                    <a:pt x="68" y="514"/>
                  </a:lnTo>
                  <a:lnTo>
                    <a:pt x="68" y="515"/>
                  </a:lnTo>
                  <a:lnTo>
                    <a:pt x="69" y="516"/>
                  </a:lnTo>
                  <a:lnTo>
                    <a:pt x="69" y="517"/>
                  </a:lnTo>
                  <a:lnTo>
                    <a:pt x="70" y="517"/>
                  </a:lnTo>
                  <a:lnTo>
                    <a:pt x="70" y="518"/>
                  </a:lnTo>
                  <a:lnTo>
                    <a:pt x="70" y="519"/>
                  </a:lnTo>
                  <a:lnTo>
                    <a:pt x="74" y="523"/>
                  </a:lnTo>
                  <a:lnTo>
                    <a:pt x="76" y="526"/>
                  </a:lnTo>
                  <a:lnTo>
                    <a:pt x="77" y="526"/>
                  </a:lnTo>
                  <a:lnTo>
                    <a:pt x="79" y="528"/>
                  </a:lnTo>
                  <a:lnTo>
                    <a:pt x="81" y="529"/>
                  </a:lnTo>
                  <a:lnTo>
                    <a:pt x="82" y="529"/>
                  </a:lnTo>
                  <a:lnTo>
                    <a:pt x="84" y="531"/>
                  </a:lnTo>
                  <a:lnTo>
                    <a:pt x="83" y="531"/>
                  </a:lnTo>
                  <a:lnTo>
                    <a:pt x="74" y="534"/>
                  </a:lnTo>
                  <a:lnTo>
                    <a:pt x="73" y="534"/>
                  </a:lnTo>
                  <a:lnTo>
                    <a:pt x="67" y="531"/>
                  </a:lnTo>
                  <a:lnTo>
                    <a:pt x="64" y="531"/>
                  </a:lnTo>
                  <a:lnTo>
                    <a:pt x="63" y="531"/>
                  </a:lnTo>
                  <a:lnTo>
                    <a:pt x="63" y="532"/>
                  </a:lnTo>
                  <a:lnTo>
                    <a:pt x="62" y="532"/>
                  </a:lnTo>
                  <a:lnTo>
                    <a:pt x="61" y="533"/>
                  </a:lnTo>
                  <a:lnTo>
                    <a:pt x="60" y="533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5" y="532"/>
                  </a:lnTo>
                  <a:lnTo>
                    <a:pt x="50" y="534"/>
                  </a:lnTo>
                  <a:lnTo>
                    <a:pt x="48" y="534"/>
                  </a:lnTo>
                  <a:lnTo>
                    <a:pt x="38" y="531"/>
                  </a:lnTo>
                  <a:lnTo>
                    <a:pt x="29" y="532"/>
                  </a:lnTo>
                  <a:lnTo>
                    <a:pt x="28" y="532"/>
                  </a:lnTo>
                  <a:lnTo>
                    <a:pt x="28" y="533"/>
                  </a:lnTo>
                  <a:lnTo>
                    <a:pt x="26" y="536"/>
                  </a:lnTo>
                  <a:lnTo>
                    <a:pt x="24" y="538"/>
                  </a:lnTo>
                  <a:lnTo>
                    <a:pt x="22" y="540"/>
                  </a:lnTo>
                  <a:lnTo>
                    <a:pt x="19" y="544"/>
                  </a:lnTo>
                  <a:lnTo>
                    <a:pt x="19" y="545"/>
                  </a:lnTo>
                  <a:lnTo>
                    <a:pt x="22" y="547"/>
                  </a:lnTo>
                  <a:lnTo>
                    <a:pt x="32" y="560"/>
                  </a:lnTo>
                  <a:lnTo>
                    <a:pt x="33" y="561"/>
                  </a:lnTo>
                  <a:lnTo>
                    <a:pt x="34" y="562"/>
                  </a:lnTo>
                  <a:lnTo>
                    <a:pt x="42" y="570"/>
                  </a:lnTo>
                  <a:lnTo>
                    <a:pt x="50" y="576"/>
                  </a:lnTo>
                  <a:lnTo>
                    <a:pt x="51" y="577"/>
                  </a:lnTo>
                  <a:lnTo>
                    <a:pt x="51" y="576"/>
                  </a:lnTo>
                  <a:lnTo>
                    <a:pt x="52" y="576"/>
                  </a:lnTo>
                  <a:lnTo>
                    <a:pt x="53" y="577"/>
                  </a:lnTo>
                  <a:lnTo>
                    <a:pt x="55" y="578"/>
                  </a:lnTo>
                  <a:lnTo>
                    <a:pt x="55" y="579"/>
                  </a:lnTo>
                  <a:lnTo>
                    <a:pt x="56" y="579"/>
                  </a:lnTo>
                  <a:lnTo>
                    <a:pt x="56" y="579"/>
                  </a:lnTo>
                  <a:lnTo>
                    <a:pt x="56" y="579"/>
                  </a:lnTo>
                  <a:lnTo>
                    <a:pt x="56" y="580"/>
                  </a:lnTo>
                  <a:lnTo>
                    <a:pt x="56" y="581"/>
                  </a:lnTo>
                  <a:lnTo>
                    <a:pt x="57" y="582"/>
                  </a:lnTo>
                  <a:lnTo>
                    <a:pt x="58" y="582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61" y="583"/>
                  </a:lnTo>
                  <a:lnTo>
                    <a:pt x="63" y="586"/>
                  </a:lnTo>
                  <a:lnTo>
                    <a:pt x="65" y="587"/>
                  </a:lnTo>
                  <a:lnTo>
                    <a:pt x="65" y="588"/>
                  </a:lnTo>
                  <a:lnTo>
                    <a:pt x="66" y="591"/>
                  </a:lnTo>
                  <a:lnTo>
                    <a:pt x="72" y="602"/>
                  </a:lnTo>
                  <a:lnTo>
                    <a:pt x="73" y="610"/>
                  </a:lnTo>
                  <a:lnTo>
                    <a:pt x="74" y="613"/>
                  </a:lnTo>
                  <a:lnTo>
                    <a:pt x="77" y="614"/>
                  </a:lnTo>
                  <a:lnTo>
                    <a:pt x="79" y="614"/>
                  </a:lnTo>
                  <a:lnTo>
                    <a:pt x="80" y="615"/>
                  </a:lnTo>
                  <a:lnTo>
                    <a:pt x="80" y="619"/>
                  </a:lnTo>
                  <a:lnTo>
                    <a:pt x="79" y="622"/>
                  </a:lnTo>
                  <a:lnTo>
                    <a:pt x="78" y="623"/>
                  </a:lnTo>
                  <a:lnTo>
                    <a:pt x="76" y="625"/>
                  </a:lnTo>
                  <a:lnTo>
                    <a:pt x="78" y="625"/>
                  </a:lnTo>
                  <a:lnTo>
                    <a:pt x="79" y="625"/>
                  </a:lnTo>
                  <a:lnTo>
                    <a:pt x="82" y="625"/>
                  </a:lnTo>
                  <a:lnTo>
                    <a:pt x="83" y="625"/>
                  </a:lnTo>
                  <a:lnTo>
                    <a:pt x="86" y="627"/>
                  </a:lnTo>
                  <a:lnTo>
                    <a:pt x="87" y="628"/>
                  </a:lnTo>
                  <a:lnTo>
                    <a:pt x="89" y="627"/>
                  </a:lnTo>
                  <a:lnTo>
                    <a:pt x="93" y="626"/>
                  </a:lnTo>
                  <a:lnTo>
                    <a:pt x="95" y="625"/>
                  </a:lnTo>
                  <a:lnTo>
                    <a:pt x="96" y="625"/>
                  </a:lnTo>
                  <a:lnTo>
                    <a:pt x="97" y="624"/>
                  </a:lnTo>
                  <a:lnTo>
                    <a:pt x="97" y="623"/>
                  </a:lnTo>
                  <a:lnTo>
                    <a:pt x="98" y="623"/>
                  </a:lnTo>
                  <a:lnTo>
                    <a:pt x="98" y="623"/>
                  </a:lnTo>
                  <a:lnTo>
                    <a:pt x="101" y="622"/>
                  </a:lnTo>
                  <a:lnTo>
                    <a:pt x="102" y="622"/>
                  </a:lnTo>
                  <a:lnTo>
                    <a:pt x="103" y="622"/>
                  </a:lnTo>
                  <a:lnTo>
                    <a:pt x="104" y="622"/>
                  </a:lnTo>
                  <a:lnTo>
                    <a:pt x="105" y="622"/>
                  </a:lnTo>
                  <a:lnTo>
                    <a:pt x="106" y="621"/>
                  </a:lnTo>
                  <a:lnTo>
                    <a:pt x="107" y="620"/>
                  </a:lnTo>
                  <a:lnTo>
                    <a:pt x="110" y="620"/>
                  </a:lnTo>
                  <a:lnTo>
                    <a:pt x="111" y="620"/>
                  </a:lnTo>
                  <a:lnTo>
                    <a:pt x="111" y="619"/>
                  </a:lnTo>
                  <a:lnTo>
                    <a:pt x="111" y="616"/>
                  </a:lnTo>
                  <a:lnTo>
                    <a:pt x="111" y="615"/>
                  </a:lnTo>
                  <a:lnTo>
                    <a:pt x="112" y="614"/>
                  </a:lnTo>
                  <a:lnTo>
                    <a:pt x="113" y="615"/>
                  </a:lnTo>
                  <a:lnTo>
                    <a:pt x="114" y="615"/>
                  </a:lnTo>
                  <a:lnTo>
                    <a:pt x="114" y="614"/>
                  </a:lnTo>
                  <a:lnTo>
                    <a:pt x="115" y="613"/>
                  </a:lnTo>
                  <a:lnTo>
                    <a:pt x="115" y="613"/>
                  </a:lnTo>
                  <a:lnTo>
                    <a:pt x="116" y="612"/>
                  </a:lnTo>
                  <a:lnTo>
                    <a:pt x="116" y="613"/>
                  </a:lnTo>
                  <a:lnTo>
                    <a:pt x="116" y="614"/>
                  </a:lnTo>
                  <a:lnTo>
                    <a:pt x="116" y="615"/>
                  </a:lnTo>
                  <a:lnTo>
                    <a:pt x="117" y="615"/>
                  </a:lnTo>
                  <a:lnTo>
                    <a:pt x="117" y="616"/>
                  </a:lnTo>
                  <a:lnTo>
                    <a:pt x="118" y="616"/>
                  </a:lnTo>
                  <a:lnTo>
                    <a:pt x="119" y="617"/>
                  </a:lnTo>
                  <a:lnTo>
                    <a:pt x="119" y="618"/>
                  </a:lnTo>
                  <a:lnTo>
                    <a:pt x="119" y="619"/>
                  </a:lnTo>
                  <a:lnTo>
                    <a:pt x="119" y="620"/>
                  </a:lnTo>
                  <a:lnTo>
                    <a:pt x="121" y="621"/>
                  </a:lnTo>
                  <a:lnTo>
                    <a:pt x="122" y="621"/>
                  </a:lnTo>
                  <a:lnTo>
                    <a:pt x="123" y="622"/>
                  </a:lnTo>
                  <a:lnTo>
                    <a:pt x="124" y="623"/>
                  </a:lnTo>
                  <a:lnTo>
                    <a:pt x="125" y="624"/>
                  </a:lnTo>
                  <a:lnTo>
                    <a:pt x="125" y="625"/>
                  </a:lnTo>
                  <a:lnTo>
                    <a:pt x="126" y="625"/>
                  </a:lnTo>
                  <a:lnTo>
                    <a:pt x="127" y="624"/>
                  </a:lnTo>
                  <a:lnTo>
                    <a:pt x="128" y="624"/>
                  </a:lnTo>
                  <a:lnTo>
                    <a:pt x="128" y="623"/>
                  </a:lnTo>
                  <a:lnTo>
                    <a:pt x="128" y="622"/>
                  </a:lnTo>
                  <a:lnTo>
                    <a:pt x="129" y="622"/>
                  </a:lnTo>
                  <a:lnTo>
                    <a:pt x="130" y="622"/>
                  </a:lnTo>
                  <a:lnTo>
                    <a:pt x="131" y="621"/>
                  </a:lnTo>
                  <a:lnTo>
                    <a:pt x="132" y="621"/>
                  </a:lnTo>
                  <a:lnTo>
                    <a:pt x="133" y="621"/>
                  </a:lnTo>
                  <a:lnTo>
                    <a:pt x="133" y="620"/>
                  </a:lnTo>
                  <a:lnTo>
                    <a:pt x="134" y="620"/>
                  </a:lnTo>
                  <a:lnTo>
                    <a:pt x="136" y="620"/>
                  </a:lnTo>
                  <a:lnTo>
                    <a:pt x="136" y="619"/>
                  </a:lnTo>
                  <a:lnTo>
                    <a:pt x="136" y="619"/>
                  </a:lnTo>
                  <a:lnTo>
                    <a:pt x="137" y="619"/>
                  </a:lnTo>
                  <a:lnTo>
                    <a:pt x="137" y="620"/>
                  </a:lnTo>
                  <a:lnTo>
                    <a:pt x="138" y="619"/>
                  </a:lnTo>
                  <a:lnTo>
                    <a:pt x="139" y="618"/>
                  </a:lnTo>
                  <a:lnTo>
                    <a:pt x="140" y="617"/>
                  </a:lnTo>
                  <a:lnTo>
                    <a:pt x="141" y="616"/>
                  </a:lnTo>
                  <a:lnTo>
                    <a:pt x="141" y="616"/>
                  </a:lnTo>
                  <a:lnTo>
                    <a:pt x="141" y="615"/>
                  </a:lnTo>
                  <a:lnTo>
                    <a:pt x="141" y="614"/>
                  </a:lnTo>
                  <a:lnTo>
                    <a:pt x="142" y="614"/>
                  </a:lnTo>
                  <a:lnTo>
                    <a:pt x="143" y="613"/>
                  </a:lnTo>
                  <a:lnTo>
                    <a:pt x="149" y="612"/>
                  </a:lnTo>
                  <a:lnTo>
                    <a:pt x="149" y="612"/>
                  </a:lnTo>
                  <a:lnTo>
                    <a:pt x="149" y="611"/>
                  </a:lnTo>
                  <a:lnTo>
                    <a:pt x="151" y="612"/>
                  </a:lnTo>
                  <a:lnTo>
                    <a:pt x="152" y="611"/>
                  </a:lnTo>
                  <a:lnTo>
                    <a:pt x="152" y="610"/>
                  </a:lnTo>
                  <a:lnTo>
                    <a:pt x="153" y="610"/>
                  </a:lnTo>
                  <a:lnTo>
                    <a:pt x="154" y="609"/>
                  </a:lnTo>
                  <a:lnTo>
                    <a:pt x="155" y="609"/>
                  </a:lnTo>
                  <a:lnTo>
                    <a:pt x="156" y="609"/>
                  </a:lnTo>
                  <a:lnTo>
                    <a:pt x="157" y="609"/>
                  </a:lnTo>
                  <a:lnTo>
                    <a:pt x="158" y="607"/>
                  </a:lnTo>
                  <a:lnTo>
                    <a:pt x="158" y="607"/>
                  </a:lnTo>
                  <a:lnTo>
                    <a:pt x="158" y="607"/>
                  </a:lnTo>
                  <a:lnTo>
                    <a:pt x="159" y="607"/>
                  </a:lnTo>
                  <a:lnTo>
                    <a:pt x="165" y="608"/>
                  </a:lnTo>
                  <a:lnTo>
                    <a:pt x="166" y="608"/>
                  </a:lnTo>
                  <a:lnTo>
                    <a:pt x="167" y="608"/>
                  </a:lnTo>
                  <a:lnTo>
                    <a:pt x="171" y="607"/>
                  </a:lnTo>
                  <a:lnTo>
                    <a:pt x="175" y="606"/>
                  </a:lnTo>
                  <a:lnTo>
                    <a:pt x="191" y="605"/>
                  </a:lnTo>
                  <a:lnTo>
                    <a:pt x="193" y="604"/>
                  </a:lnTo>
                  <a:lnTo>
                    <a:pt x="195" y="604"/>
                  </a:lnTo>
                  <a:lnTo>
                    <a:pt x="195" y="602"/>
                  </a:lnTo>
                  <a:lnTo>
                    <a:pt x="196" y="601"/>
                  </a:lnTo>
                  <a:lnTo>
                    <a:pt x="197" y="599"/>
                  </a:lnTo>
                  <a:lnTo>
                    <a:pt x="199" y="598"/>
                  </a:lnTo>
                  <a:lnTo>
                    <a:pt x="200" y="597"/>
                  </a:lnTo>
                  <a:lnTo>
                    <a:pt x="201" y="596"/>
                  </a:lnTo>
                  <a:lnTo>
                    <a:pt x="203" y="594"/>
                  </a:lnTo>
                  <a:lnTo>
                    <a:pt x="205" y="593"/>
                  </a:lnTo>
                  <a:lnTo>
                    <a:pt x="205" y="592"/>
                  </a:lnTo>
                  <a:lnTo>
                    <a:pt x="206" y="591"/>
                  </a:lnTo>
                  <a:lnTo>
                    <a:pt x="206" y="590"/>
                  </a:lnTo>
                  <a:lnTo>
                    <a:pt x="209" y="586"/>
                  </a:lnTo>
                  <a:lnTo>
                    <a:pt x="211" y="583"/>
                  </a:lnTo>
                  <a:lnTo>
                    <a:pt x="212" y="582"/>
                  </a:lnTo>
                  <a:lnTo>
                    <a:pt x="214" y="582"/>
                  </a:lnTo>
                  <a:lnTo>
                    <a:pt x="213" y="581"/>
                  </a:lnTo>
                  <a:lnTo>
                    <a:pt x="212" y="580"/>
                  </a:lnTo>
                  <a:lnTo>
                    <a:pt x="211" y="579"/>
                  </a:lnTo>
                  <a:lnTo>
                    <a:pt x="211" y="579"/>
                  </a:lnTo>
                  <a:lnTo>
                    <a:pt x="206" y="577"/>
                  </a:lnTo>
                  <a:lnTo>
                    <a:pt x="206" y="576"/>
                  </a:lnTo>
                  <a:lnTo>
                    <a:pt x="206" y="575"/>
                  </a:lnTo>
                  <a:lnTo>
                    <a:pt x="205" y="575"/>
                  </a:lnTo>
                  <a:lnTo>
                    <a:pt x="204" y="575"/>
                  </a:lnTo>
                  <a:lnTo>
                    <a:pt x="204" y="574"/>
                  </a:lnTo>
                  <a:lnTo>
                    <a:pt x="205" y="573"/>
                  </a:lnTo>
                  <a:lnTo>
                    <a:pt x="206" y="573"/>
                  </a:lnTo>
                  <a:lnTo>
                    <a:pt x="206" y="572"/>
                  </a:lnTo>
                  <a:lnTo>
                    <a:pt x="207" y="572"/>
                  </a:lnTo>
                  <a:lnTo>
                    <a:pt x="207" y="571"/>
                  </a:lnTo>
                  <a:lnTo>
                    <a:pt x="208" y="571"/>
                  </a:lnTo>
                  <a:lnTo>
                    <a:pt x="209" y="570"/>
                  </a:lnTo>
                  <a:lnTo>
                    <a:pt x="209" y="570"/>
                  </a:lnTo>
                  <a:lnTo>
                    <a:pt x="209" y="570"/>
                  </a:lnTo>
                  <a:lnTo>
                    <a:pt x="211" y="569"/>
                  </a:lnTo>
                  <a:lnTo>
                    <a:pt x="213" y="568"/>
                  </a:lnTo>
                  <a:lnTo>
                    <a:pt x="214" y="569"/>
                  </a:lnTo>
                  <a:lnTo>
                    <a:pt x="215" y="569"/>
                  </a:lnTo>
                  <a:lnTo>
                    <a:pt x="216" y="569"/>
                  </a:lnTo>
                  <a:lnTo>
                    <a:pt x="216" y="568"/>
                  </a:lnTo>
                  <a:lnTo>
                    <a:pt x="217" y="568"/>
                  </a:lnTo>
                  <a:lnTo>
                    <a:pt x="218" y="568"/>
                  </a:lnTo>
                  <a:lnTo>
                    <a:pt x="219" y="568"/>
                  </a:lnTo>
                  <a:lnTo>
                    <a:pt x="220" y="568"/>
                  </a:lnTo>
                  <a:lnTo>
                    <a:pt x="220" y="569"/>
                  </a:lnTo>
                  <a:lnTo>
                    <a:pt x="221" y="568"/>
                  </a:lnTo>
                  <a:lnTo>
                    <a:pt x="221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3" y="569"/>
                  </a:lnTo>
                  <a:lnTo>
                    <a:pt x="225" y="568"/>
                  </a:lnTo>
                  <a:lnTo>
                    <a:pt x="225" y="569"/>
                  </a:lnTo>
                  <a:lnTo>
                    <a:pt x="228" y="568"/>
                  </a:lnTo>
                  <a:lnTo>
                    <a:pt x="228" y="569"/>
                  </a:lnTo>
                  <a:lnTo>
                    <a:pt x="229" y="568"/>
                  </a:lnTo>
                  <a:lnTo>
                    <a:pt x="230" y="569"/>
                  </a:lnTo>
                  <a:lnTo>
                    <a:pt x="231" y="568"/>
                  </a:lnTo>
                  <a:lnTo>
                    <a:pt x="232" y="568"/>
                  </a:lnTo>
                  <a:lnTo>
                    <a:pt x="234" y="568"/>
                  </a:lnTo>
                  <a:lnTo>
                    <a:pt x="235" y="568"/>
                  </a:lnTo>
                  <a:lnTo>
                    <a:pt x="236" y="568"/>
                  </a:lnTo>
                  <a:lnTo>
                    <a:pt x="237" y="567"/>
                  </a:lnTo>
                  <a:lnTo>
                    <a:pt x="238" y="567"/>
                  </a:lnTo>
                  <a:lnTo>
                    <a:pt x="239" y="567"/>
                  </a:lnTo>
                  <a:lnTo>
                    <a:pt x="240" y="567"/>
                  </a:lnTo>
                  <a:lnTo>
                    <a:pt x="243" y="567"/>
                  </a:lnTo>
                  <a:lnTo>
                    <a:pt x="243" y="567"/>
                  </a:lnTo>
                  <a:lnTo>
                    <a:pt x="243" y="566"/>
                  </a:lnTo>
                  <a:lnTo>
                    <a:pt x="244" y="566"/>
                  </a:lnTo>
                  <a:lnTo>
                    <a:pt x="245" y="565"/>
                  </a:lnTo>
                  <a:lnTo>
                    <a:pt x="246" y="565"/>
                  </a:lnTo>
                  <a:lnTo>
                    <a:pt x="246" y="564"/>
                  </a:lnTo>
                  <a:lnTo>
                    <a:pt x="247" y="564"/>
                  </a:lnTo>
                  <a:lnTo>
                    <a:pt x="247" y="565"/>
                  </a:lnTo>
                  <a:lnTo>
                    <a:pt x="248" y="565"/>
                  </a:lnTo>
                  <a:lnTo>
                    <a:pt x="248" y="564"/>
                  </a:lnTo>
                  <a:lnTo>
                    <a:pt x="249" y="563"/>
                  </a:lnTo>
                  <a:lnTo>
                    <a:pt x="250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4"/>
                  </a:lnTo>
                  <a:lnTo>
                    <a:pt x="252" y="564"/>
                  </a:lnTo>
                  <a:lnTo>
                    <a:pt x="253" y="564"/>
                  </a:lnTo>
                  <a:lnTo>
                    <a:pt x="254" y="563"/>
                  </a:lnTo>
                  <a:lnTo>
                    <a:pt x="255" y="563"/>
                  </a:lnTo>
                  <a:lnTo>
                    <a:pt x="256" y="563"/>
                  </a:lnTo>
                  <a:lnTo>
                    <a:pt x="257" y="564"/>
                  </a:lnTo>
                  <a:lnTo>
                    <a:pt x="260" y="564"/>
                  </a:lnTo>
                  <a:lnTo>
                    <a:pt x="261" y="564"/>
                  </a:lnTo>
                  <a:lnTo>
                    <a:pt x="262" y="563"/>
                  </a:lnTo>
                  <a:lnTo>
                    <a:pt x="263" y="563"/>
                  </a:lnTo>
                  <a:lnTo>
                    <a:pt x="264" y="562"/>
                  </a:lnTo>
                  <a:lnTo>
                    <a:pt x="265" y="562"/>
                  </a:lnTo>
                  <a:lnTo>
                    <a:pt x="265" y="561"/>
                  </a:lnTo>
                  <a:lnTo>
                    <a:pt x="266" y="561"/>
                  </a:lnTo>
                  <a:lnTo>
                    <a:pt x="266" y="561"/>
                  </a:lnTo>
                  <a:lnTo>
                    <a:pt x="265" y="560"/>
                  </a:lnTo>
                  <a:lnTo>
                    <a:pt x="265" y="559"/>
                  </a:lnTo>
                  <a:lnTo>
                    <a:pt x="266" y="559"/>
                  </a:lnTo>
                  <a:lnTo>
                    <a:pt x="267" y="558"/>
                  </a:lnTo>
                  <a:lnTo>
                    <a:pt x="267" y="557"/>
                  </a:lnTo>
                  <a:lnTo>
                    <a:pt x="268" y="557"/>
                  </a:lnTo>
                  <a:lnTo>
                    <a:pt x="268" y="557"/>
                  </a:lnTo>
                  <a:lnTo>
                    <a:pt x="269" y="558"/>
                  </a:lnTo>
                  <a:lnTo>
                    <a:pt x="272" y="558"/>
                  </a:lnTo>
                  <a:lnTo>
                    <a:pt x="271" y="556"/>
                  </a:lnTo>
                  <a:lnTo>
                    <a:pt x="273" y="555"/>
                  </a:lnTo>
                  <a:lnTo>
                    <a:pt x="275" y="554"/>
                  </a:lnTo>
                  <a:lnTo>
                    <a:pt x="276" y="554"/>
                  </a:lnTo>
                  <a:lnTo>
                    <a:pt x="276" y="553"/>
                  </a:lnTo>
                  <a:lnTo>
                    <a:pt x="277" y="553"/>
                  </a:lnTo>
                  <a:lnTo>
                    <a:pt x="277" y="553"/>
                  </a:lnTo>
                  <a:lnTo>
                    <a:pt x="277" y="553"/>
                  </a:lnTo>
                  <a:lnTo>
                    <a:pt x="277" y="553"/>
                  </a:lnTo>
                  <a:lnTo>
                    <a:pt x="278" y="553"/>
                  </a:lnTo>
                  <a:lnTo>
                    <a:pt x="278" y="553"/>
                  </a:lnTo>
                  <a:lnTo>
                    <a:pt x="278" y="552"/>
                  </a:lnTo>
                  <a:lnTo>
                    <a:pt x="278" y="551"/>
                  </a:lnTo>
                  <a:lnTo>
                    <a:pt x="279" y="550"/>
                  </a:lnTo>
                  <a:lnTo>
                    <a:pt x="280" y="550"/>
                  </a:lnTo>
                  <a:lnTo>
                    <a:pt x="281" y="548"/>
                  </a:lnTo>
                  <a:lnTo>
                    <a:pt x="282" y="547"/>
                  </a:lnTo>
                  <a:lnTo>
                    <a:pt x="282" y="546"/>
                  </a:lnTo>
                  <a:lnTo>
                    <a:pt x="283" y="546"/>
                  </a:lnTo>
                  <a:lnTo>
                    <a:pt x="283" y="545"/>
                  </a:lnTo>
                  <a:lnTo>
                    <a:pt x="284" y="545"/>
                  </a:lnTo>
                  <a:lnTo>
                    <a:pt x="284" y="545"/>
                  </a:lnTo>
                  <a:lnTo>
                    <a:pt x="285" y="545"/>
                  </a:lnTo>
                  <a:lnTo>
                    <a:pt x="285" y="544"/>
                  </a:lnTo>
                  <a:lnTo>
                    <a:pt x="285" y="543"/>
                  </a:lnTo>
                  <a:lnTo>
                    <a:pt x="285" y="542"/>
                  </a:lnTo>
                  <a:lnTo>
                    <a:pt x="285" y="541"/>
                  </a:lnTo>
                  <a:lnTo>
                    <a:pt x="285" y="540"/>
                  </a:lnTo>
                  <a:lnTo>
                    <a:pt x="286" y="539"/>
                  </a:lnTo>
                  <a:lnTo>
                    <a:pt x="286" y="540"/>
                  </a:lnTo>
                  <a:lnTo>
                    <a:pt x="286" y="539"/>
                  </a:lnTo>
                  <a:lnTo>
                    <a:pt x="287" y="539"/>
                  </a:lnTo>
                  <a:lnTo>
                    <a:pt x="288" y="539"/>
                  </a:lnTo>
                  <a:lnTo>
                    <a:pt x="288" y="538"/>
                  </a:lnTo>
                  <a:lnTo>
                    <a:pt x="288" y="537"/>
                  </a:lnTo>
                  <a:lnTo>
                    <a:pt x="289" y="536"/>
                  </a:lnTo>
                  <a:lnTo>
                    <a:pt x="291" y="536"/>
                  </a:lnTo>
                  <a:lnTo>
                    <a:pt x="292" y="536"/>
                  </a:lnTo>
                  <a:lnTo>
                    <a:pt x="292" y="535"/>
                  </a:lnTo>
                  <a:lnTo>
                    <a:pt x="292" y="534"/>
                  </a:lnTo>
                  <a:lnTo>
                    <a:pt x="294" y="532"/>
                  </a:lnTo>
                  <a:lnTo>
                    <a:pt x="294" y="531"/>
                  </a:lnTo>
                  <a:lnTo>
                    <a:pt x="295" y="532"/>
                  </a:lnTo>
                  <a:lnTo>
                    <a:pt x="296" y="532"/>
                  </a:lnTo>
                  <a:lnTo>
                    <a:pt x="297" y="532"/>
                  </a:lnTo>
                  <a:lnTo>
                    <a:pt x="299" y="532"/>
                  </a:lnTo>
                  <a:lnTo>
                    <a:pt x="300" y="530"/>
                  </a:lnTo>
                  <a:lnTo>
                    <a:pt x="301" y="529"/>
                  </a:lnTo>
                  <a:lnTo>
                    <a:pt x="302" y="524"/>
                  </a:lnTo>
                  <a:lnTo>
                    <a:pt x="304" y="523"/>
                  </a:lnTo>
                  <a:lnTo>
                    <a:pt x="305" y="522"/>
                  </a:lnTo>
                  <a:lnTo>
                    <a:pt x="306" y="522"/>
                  </a:lnTo>
                  <a:lnTo>
                    <a:pt x="307" y="522"/>
                  </a:lnTo>
                  <a:lnTo>
                    <a:pt x="308" y="522"/>
                  </a:lnTo>
                  <a:lnTo>
                    <a:pt x="309" y="521"/>
                  </a:lnTo>
                  <a:lnTo>
                    <a:pt x="310" y="520"/>
                  </a:lnTo>
                  <a:lnTo>
                    <a:pt x="310" y="519"/>
                  </a:lnTo>
                  <a:lnTo>
                    <a:pt x="311" y="519"/>
                  </a:lnTo>
                  <a:lnTo>
                    <a:pt x="311" y="519"/>
                  </a:lnTo>
                  <a:lnTo>
                    <a:pt x="311" y="518"/>
                  </a:lnTo>
                  <a:lnTo>
                    <a:pt x="311" y="517"/>
                  </a:lnTo>
                  <a:lnTo>
                    <a:pt x="312" y="515"/>
                  </a:lnTo>
                  <a:lnTo>
                    <a:pt x="312" y="514"/>
                  </a:lnTo>
                  <a:lnTo>
                    <a:pt x="311" y="514"/>
                  </a:lnTo>
                  <a:lnTo>
                    <a:pt x="311" y="513"/>
                  </a:lnTo>
                  <a:lnTo>
                    <a:pt x="311" y="512"/>
                  </a:lnTo>
                  <a:lnTo>
                    <a:pt x="311" y="512"/>
                  </a:lnTo>
                  <a:lnTo>
                    <a:pt x="311" y="511"/>
                  </a:lnTo>
                  <a:lnTo>
                    <a:pt x="311" y="510"/>
                  </a:lnTo>
                  <a:lnTo>
                    <a:pt x="311" y="509"/>
                  </a:lnTo>
                  <a:lnTo>
                    <a:pt x="311" y="508"/>
                  </a:lnTo>
                  <a:lnTo>
                    <a:pt x="311" y="507"/>
                  </a:lnTo>
                  <a:lnTo>
                    <a:pt x="311" y="506"/>
                  </a:lnTo>
                  <a:lnTo>
                    <a:pt x="312" y="506"/>
                  </a:lnTo>
                  <a:lnTo>
                    <a:pt x="313" y="506"/>
                  </a:lnTo>
                  <a:lnTo>
                    <a:pt x="313" y="505"/>
                  </a:lnTo>
                  <a:lnTo>
                    <a:pt x="314" y="505"/>
                  </a:lnTo>
                  <a:lnTo>
                    <a:pt x="315" y="504"/>
                  </a:lnTo>
                  <a:lnTo>
                    <a:pt x="316" y="504"/>
                  </a:lnTo>
                  <a:lnTo>
                    <a:pt x="317" y="505"/>
                  </a:lnTo>
                  <a:lnTo>
                    <a:pt x="317" y="504"/>
                  </a:lnTo>
                  <a:lnTo>
                    <a:pt x="318" y="504"/>
                  </a:lnTo>
                  <a:lnTo>
                    <a:pt x="319" y="503"/>
                  </a:lnTo>
                  <a:lnTo>
                    <a:pt x="319" y="502"/>
                  </a:lnTo>
                  <a:lnTo>
                    <a:pt x="322" y="502"/>
                  </a:lnTo>
                  <a:lnTo>
                    <a:pt x="323" y="502"/>
                  </a:lnTo>
                  <a:lnTo>
                    <a:pt x="322" y="501"/>
                  </a:lnTo>
                  <a:lnTo>
                    <a:pt x="322" y="500"/>
                  </a:lnTo>
                  <a:lnTo>
                    <a:pt x="323" y="500"/>
                  </a:lnTo>
                  <a:lnTo>
                    <a:pt x="323" y="499"/>
                  </a:lnTo>
                  <a:lnTo>
                    <a:pt x="324" y="498"/>
                  </a:lnTo>
                  <a:lnTo>
                    <a:pt x="328" y="499"/>
                  </a:lnTo>
                  <a:lnTo>
                    <a:pt x="329" y="499"/>
                  </a:lnTo>
                  <a:lnTo>
                    <a:pt x="329" y="498"/>
                  </a:lnTo>
                  <a:lnTo>
                    <a:pt x="329" y="497"/>
                  </a:lnTo>
                  <a:lnTo>
                    <a:pt x="330" y="496"/>
                  </a:lnTo>
                  <a:lnTo>
                    <a:pt x="330" y="495"/>
                  </a:lnTo>
                  <a:lnTo>
                    <a:pt x="331" y="495"/>
                  </a:lnTo>
                  <a:lnTo>
                    <a:pt x="332" y="495"/>
                  </a:lnTo>
                  <a:lnTo>
                    <a:pt x="333" y="495"/>
                  </a:lnTo>
                  <a:lnTo>
                    <a:pt x="333" y="495"/>
                  </a:lnTo>
                  <a:lnTo>
                    <a:pt x="334" y="495"/>
                  </a:lnTo>
                  <a:lnTo>
                    <a:pt x="335" y="494"/>
                  </a:lnTo>
                  <a:lnTo>
                    <a:pt x="336" y="494"/>
                  </a:lnTo>
                  <a:lnTo>
                    <a:pt x="336" y="494"/>
                  </a:lnTo>
                  <a:lnTo>
                    <a:pt x="337" y="494"/>
                  </a:lnTo>
                  <a:lnTo>
                    <a:pt x="337" y="494"/>
                  </a:lnTo>
                  <a:lnTo>
                    <a:pt x="338" y="493"/>
                  </a:lnTo>
                  <a:lnTo>
                    <a:pt x="339" y="493"/>
                  </a:lnTo>
                  <a:lnTo>
                    <a:pt x="340" y="493"/>
                  </a:lnTo>
                  <a:lnTo>
                    <a:pt x="341" y="493"/>
                  </a:lnTo>
                  <a:lnTo>
                    <a:pt x="342" y="494"/>
                  </a:lnTo>
                  <a:lnTo>
                    <a:pt x="343" y="494"/>
                  </a:lnTo>
                  <a:lnTo>
                    <a:pt x="344" y="494"/>
                  </a:lnTo>
                  <a:lnTo>
                    <a:pt x="345" y="494"/>
                  </a:lnTo>
                  <a:lnTo>
                    <a:pt x="345" y="494"/>
                  </a:lnTo>
                  <a:lnTo>
                    <a:pt x="346" y="494"/>
                  </a:lnTo>
                  <a:lnTo>
                    <a:pt x="347" y="494"/>
                  </a:lnTo>
                  <a:lnTo>
                    <a:pt x="348" y="494"/>
                  </a:lnTo>
                  <a:lnTo>
                    <a:pt x="350" y="494"/>
                  </a:lnTo>
                  <a:lnTo>
                    <a:pt x="351" y="495"/>
                  </a:lnTo>
                  <a:lnTo>
                    <a:pt x="352" y="495"/>
                  </a:lnTo>
                  <a:lnTo>
                    <a:pt x="354" y="495"/>
                  </a:lnTo>
                  <a:lnTo>
                    <a:pt x="355" y="490"/>
                  </a:lnTo>
                  <a:lnTo>
                    <a:pt x="356" y="49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2" name="Freeform 566">
              <a:extLst>
                <a:ext uri="{FF2B5EF4-FFF2-40B4-BE49-F238E27FC236}">
                  <a16:creationId xmlns:a16="http://schemas.microsoft.com/office/drawing/2014/main" id="{92DDF935-EECD-7A8B-7BA9-28DB759FB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388" y="3219451"/>
              <a:ext cx="114300" cy="106363"/>
            </a:xfrm>
            <a:custGeom>
              <a:avLst/>
              <a:gdLst>
                <a:gd name="T0" fmla="*/ 31 w 72"/>
                <a:gd name="T1" fmla="*/ 0 h 67"/>
                <a:gd name="T2" fmla="*/ 22 w 72"/>
                <a:gd name="T3" fmla="*/ 7 h 67"/>
                <a:gd name="T4" fmla="*/ 17 w 72"/>
                <a:gd name="T5" fmla="*/ 18 h 67"/>
                <a:gd name="T6" fmla="*/ 16 w 72"/>
                <a:gd name="T7" fmla="*/ 22 h 67"/>
                <a:gd name="T8" fmla="*/ 11 w 72"/>
                <a:gd name="T9" fmla="*/ 30 h 67"/>
                <a:gd name="T10" fmla="*/ 1 w 72"/>
                <a:gd name="T11" fmla="*/ 43 h 67"/>
                <a:gd name="T12" fmla="*/ 8 w 72"/>
                <a:gd name="T13" fmla="*/ 44 h 67"/>
                <a:gd name="T14" fmla="*/ 20 w 72"/>
                <a:gd name="T15" fmla="*/ 46 h 67"/>
                <a:gd name="T16" fmla="*/ 31 w 72"/>
                <a:gd name="T17" fmla="*/ 48 h 67"/>
                <a:gd name="T18" fmla="*/ 35 w 72"/>
                <a:gd name="T19" fmla="*/ 52 h 67"/>
                <a:gd name="T20" fmla="*/ 38 w 72"/>
                <a:gd name="T21" fmla="*/ 61 h 67"/>
                <a:gd name="T22" fmla="*/ 40 w 72"/>
                <a:gd name="T23" fmla="*/ 65 h 67"/>
                <a:gd name="T24" fmla="*/ 42 w 72"/>
                <a:gd name="T25" fmla="*/ 66 h 67"/>
                <a:gd name="T26" fmla="*/ 51 w 72"/>
                <a:gd name="T27" fmla="*/ 67 h 67"/>
                <a:gd name="T28" fmla="*/ 72 w 72"/>
                <a:gd name="T29" fmla="*/ 67 h 67"/>
                <a:gd name="T30" fmla="*/ 70 w 72"/>
                <a:gd name="T31" fmla="*/ 66 h 67"/>
                <a:gd name="T32" fmla="*/ 70 w 72"/>
                <a:gd name="T33" fmla="*/ 63 h 67"/>
                <a:gd name="T34" fmla="*/ 68 w 72"/>
                <a:gd name="T35" fmla="*/ 63 h 67"/>
                <a:gd name="T36" fmla="*/ 70 w 72"/>
                <a:gd name="T37" fmla="*/ 62 h 67"/>
                <a:gd name="T38" fmla="*/ 70 w 72"/>
                <a:gd name="T39" fmla="*/ 59 h 67"/>
                <a:gd name="T40" fmla="*/ 68 w 72"/>
                <a:gd name="T41" fmla="*/ 58 h 67"/>
                <a:gd name="T42" fmla="*/ 66 w 72"/>
                <a:gd name="T43" fmla="*/ 55 h 67"/>
                <a:gd name="T44" fmla="*/ 66 w 72"/>
                <a:gd name="T45" fmla="*/ 52 h 67"/>
                <a:gd name="T46" fmla="*/ 61 w 72"/>
                <a:gd name="T47" fmla="*/ 49 h 67"/>
                <a:gd name="T48" fmla="*/ 59 w 72"/>
                <a:gd name="T49" fmla="*/ 41 h 67"/>
                <a:gd name="T50" fmla="*/ 59 w 72"/>
                <a:gd name="T51" fmla="*/ 37 h 67"/>
                <a:gd name="T52" fmla="*/ 59 w 72"/>
                <a:gd name="T53" fmla="*/ 32 h 67"/>
                <a:gd name="T54" fmla="*/ 55 w 72"/>
                <a:gd name="T55" fmla="*/ 32 h 67"/>
                <a:gd name="T56" fmla="*/ 53 w 72"/>
                <a:gd name="T57" fmla="*/ 32 h 67"/>
                <a:gd name="T58" fmla="*/ 51 w 72"/>
                <a:gd name="T59" fmla="*/ 32 h 67"/>
                <a:gd name="T60" fmla="*/ 50 w 72"/>
                <a:gd name="T61" fmla="*/ 34 h 67"/>
                <a:gd name="T62" fmla="*/ 50 w 72"/>
                <a:gd name="T63" fmla="*/ 32 h 67"/>
                <a:gd name="T64" fmla="*/ 45 w 72"/>
                <a:gd name="T65" fmla="*/ 32 h 67"/>
                <a:gd name="T66" fmla="*/ 44 w 72"/>
                <a:gd name="T67" fmla="*/ 31 h 67"/>
                <a:gd name="T68" fmla="*/ 48 w 72"/>
                <a:gd name="T69" fmla="*/ 28 h 67"/>
                <a:gd name="T70" fmla="*/ 52 w 72"/>
                <a:gd name="T71" fmla="*/ 24 h 67"/>
                <a:gd name="T72" fmla="*/ 58 w 72"/>
                <a:gd name="T73" fmla="*/ 23 h 67"/>
                <a:gd name="T74" fmla="*/ 60 w 72"/>
                <a:gd name="T75" fmla="*/ 24 h 67"/>
                <a:gd name="T76" fmla="*/ 61 w 72"/>
                <a:gd name="T77" fmla="*/ 22 h 67"/>
                <a:gd name="T78" fmla="*/ 58 w 72"/>
                <a:gd name="T79" fmla="*/ 16 h 67"/>
                <a:gd name="T80" fmla="*/ 54 w 72"/>
                <a:gd name="T81" fmla="*/ 12 h 67"/>
                <a:gd name="T82" fmla="*/ 54 w 72"/>
                <a:gd name="T83" fmla="*/ 8 h 67"/>
                <a:gd name="T84" fmla="*/ 53 w 72"/>
                <a:gd name="T85" fmla="*/ 6 h 67"/>
                <a:gd name="T86" fmla="*/ 42 w 72"/>
                <a:gd name="T8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2" h="67">
                  <a:moveTo>
                    <a:pt x="42" y="0"/>
                  </a:moveTo>
                  <a:lnTo>
                    <a:pt x="33" y="0"/>
                  </a:lnTo>
                  <a:lnTo>
                    <a:pt x="31" y="0"/>
                  </a:lnTo>
                  <a:lnTo>
                    <a:pt x="25" y="3"/>
                  </a:lnTo>
                  <a:lnTo>
                    <a:pt x="23" y="5"/>
                  </a:lnTo>
                  <a:lnTo>
                    <a:pt x="22" y="7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6" y="22"/>
                  </a:lnTo>
                  <a:lnTo>
                    <a:pt x="13" y="25"/>
                  </a:lnTo>
                  <a:lnTo>
                    <a:pt x="11" y="29"/>
                  </a:lnTo>
                  <a:lnTo>
                    <a:pt x="11" y="30"/>
                  </a:lnTo>
                  <a:lnTo>
                    <a:pt x="8" y="32"/>
                  </a:lnTo>
                  <a:lnTo>
                    <a:pt x="7" y="36"/>
                  </a:lnTo>
                  <a:lnTo>
                    <a:pt x="1" y="43"/>
                  </a:lnTo>
                  <a:lnTo>
                    <a:pt x="0" y="43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12" y="45"/>
                  </a:lnTo>
                  <a:lnTo>
                    <a:pt x="17" y="46"/>
                  </a:lnTo>
                  <a:lnTo>
                    <a:pt x="20" y="46"/>
                  </a:lnTo>
                  <a:lnTo>
                    <a:pt x="25" y="47"/>
                  </a:lnTo>
                  <a:lnTo>
                    <a:pt x="28" y="47"/>
                  </a:lnTo>
                  <a:lnTo>
                    <a:pt x="31" y="48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5" y="52"/>
                  </a:lnTo>
                  <a:lnTo>
                    <a:pt x="38" y="58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9" y="63"/>
                  </a:lnTo>
                  <a:lnTo>
                    <a:pt x="39" y="64"/>
                  </a:lnTo>
                  <a:lnTo>
                    <a:pt x="40" y="65"/>
                  </a:lnTo>
                  <a:lnTo>
                    <a:pt x="41" y="65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51" y="67"/>
                  </a:lnTo>
                  <a:lnTo>
                    <a:pt x="58" y="67"/>
                  </a:lnTo>
                  <a:lnTo>
                    <a:pt x="65" y="67"/>
                  </a:lnTo>
                  <a:lnTo>
                    <a:pt x="72" y="67"/>
                  </a:lnTo>
                  <a:lnTo>
                    <a:pt x="71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0" y="65"/>
                  </a:lnTo>
                  <a:lnTo>
                    <a:pt x="70" y="64"/>
                  </a:lnTo>
                  <a:lnTo>
                    <a:pt x="70" y="63"/>
                  </a:lnTo>
                  <a:lnTo>
                    <a:pt x="69" y="64"/>
                  </a:lnTo>
                  <a:lnTo>
                    <a:pt x="68" y="64"/>
                  </a:lnTo>
                  <a:lnTo>
                    <a:pt x="68" y="63"/>
                  </a:lnTo>
                  <a:lnTo>
                    <a:pt x="69" y="63"/>
                  </a:lnTo>
                  <a:lnTo>
                    <a:pt x="69" y="62"/>
                  </a:lnTo>
                  <a:lnTo>
                    <a:pt x="70" y="62"/>
                  </a:lnTo>
                  <a:lnTo>
                    <a:pt x="69" y="61"/>
                  </a:lnTo>
                  <a:lnTo>
                    <a:pt x="69" y="60"/>
                  </a:lnTo>
                  <a:lnTo>
                    <a:pt x="70" y="59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7" y="58"/>
                  </a:lnTo>
                  <a:lnTo>
                    <a:pt x="66" y="56"/>
                  </a:lnTo>
                  <a:lnTo>
                    <a:pt x="66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1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60" y="41"/>
                  </a:lnTo>
                  <a:lnTo>
                    <a:pt x="59" y="41"/>
                  </a:lnTo>
                  <a:lnTo>
                    <a:pt x="59" y="40"/>
                  </a:lnTo>
                  <a:lnTo>
                    <a:pt x="59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59" y="32"/>
                  </a:lnTo>
                  <a:lnTo>
                    <a:pt x="57" y="33"/>
                  </a:lnTo>
                  <a:lnTo>
                    <a:pt x="56" y="32"/>
                  </a:lnTo>
                  <a:lnTo>
                    <a:pt x="55" y="32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3" y="32"/>
                  </a:lnTo>
                  <a:lnTo>
                    <a:pt x="52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3"/>
                  </a:lnTo>
                  <a:lnTo>
                    <a:pt x="51" y="34"/>
                  </a:lnTo>
                  <a:lnTo>
                    <a:pt x="50" y="34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5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6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3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60" y="24"/>
                  </a:lnTo>
                  <a:lnTo>
                    <a:pt x="61" y="24"/>
                  </a:lnTo>
                  <a:lnTo>
                    <a:pt x="62" y="24"/>
                  </a:lnTo>
                  <a:lnTo>
                    <a:pt x="61" y="22"/>
                  </a:lnTo>
                  <a:lnTo>
                    <a:pt x="59" y="20"/>
                  </a:lnTo>
                  <a:lnTo>
                    <a:pt x="59" y="18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6" y="15"/>
                  </a:lnTo>
                  <a:lnTo>
                    <a:pt x="54" y="12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2" y="5"/>
                  </a:lnTo>
                  <a:lnTo>
                    <a:pt x="45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3" name="Freeform 567">
              <a:extLst>
                <a:ext uri="{FF2B5EF4-FFF2-40B4-BE49-F238E27FC236}">
                  <a16:creationId xmlns:a16="http://schemas.microsoft.com/office/drawing/2014/main" id="{51B9A8F2-249B-0DB5-EF4E-CEB9FC8DE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323373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4" name="Freeform 568">
              <a:extLst>
                <a:ext uri="{FF2B5EF4-FFF2-40B4-BE49-F238E27FC236}">
                  <a16:creationId xmlns:a16="http://schemas.microsoft.com/office/drawing/2014/main" id="{E5D17FEB-FCF1-349B-9A86-CAA000B14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575" y="3262313"/>
              <a:ext cx="7937" cy="7938"/>
            </a:xfrm>
            <a:custGeom>
              <a:avLst/>
              <a:gdLst>
                <a:gd name="T0" fmla="*/ 3 w 5"/>
                <a:gd name="T1" fmla="*/ 3 h 5"/>
                <a:gd name="T2" fmla="*/ 4 w 5"/>
                <a:gd name="T3" fmla="*/ 4 h 5"/>
                <a:gd name="T4" fmla="*/ 5 w 5"/>
                <a:gd name="T5" fmla="*/ 5 h 5"/>
                <a:gd name="T6" fmla="*/ 5 w 5"/>
                <a:gd name="T7" fmla="*/ 4 h 5"/>
                <a:gd name="T8" fmla="*/ 5 w 5"/>
                <a:gd name="T9" fmla="*/ 3 h 5"/>
                <a:gd name="T10" fmla="*/ 4 w 5"/>
                <a:gd name="T11" fmla="*/ 2 h 5"/>
                <a:gd name="T12" fmla="*/ 3 w 5"/>
                <a:gd name="T13" fmla="*/ 1 h 5"/>
                <a:gd name="T14" fmla="*/ 3 w 5"/>
                <a:gd name="T15" fmla="*/ 1 h 5"/>
                <a:gd name="T16" fmla="*/ 2 w 5"/>
                <a:gd name="T17" fmla="*/ 0 h 5"/>
                <a:gd name="T18" fmla="*/ 1 w 5"/>
                <a:gd name="T19" fmla="*/ 0 h 5"/>
                <a:gd name="T20" fmla="*/ 0 w 5"/>
                <a:gd name="T21" fmla="*/ 1 h 5"/>
                <a:gd name="T22" fmla="*/ 0 w 5"/>
                <a:gd name="T23" fmla="*/ 2 h 5"/>
                <a:gd name="T24" fmla="*/ 1 w 5"/>
                <a:gd name="T25" fmla="*/ 2 h 5"/>
                <a:gd name="T26" fmla="*/ 3 w 5"/>
                <a:gd name="T2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4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5" name="Freeform 569">
              <a:extLst>
                <a:ext uri="{FF2B5EF4-FFF2-40B4-BE49-F238E27FC236}">
                  <a16:creationId xmlns:a16="http://schemas.microsoft.com/office/drawing/2014/main" id="{8882E64B-7F57-DAF4-3477-51E362F28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3224213"/>
              <a:ext cx="6350" cy="4763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2 h 3"/>
                <a:gd name="T4" fmla="*/ 3 w 4"/>
                <a:gd name="T5" fmla="*/ 1 h 3"/>
                <a:gd name="T6" fmla="*/ 4 w 4"/>
                <a:gd name="T7" fmla="*/ 1 h 3"/>
                <a:gd name="T8" fmla="*/ 4 w 4"/>
                <a:gd name="T9" fmla="*/ 0 h 3"/>
                <a:gd name="T10" fmla="*/ 2 w 4"/>
                <a:gd name="T11" fmla="*/ 0 h 3"/>
                <a:gd name="T12" fmla="*/ 2 w 4"/>
                <a:gd name="T13" fmla="*/ 1 h 3"/>
                <a:gd name="T14" fmla="*/ 1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1 w 4"/>
                <a:gd name="T21" fmla="*/ 3 h 3"/>
                <a:gd name="T22" fmla="*/ 2 w 4"/>
                <a:gd name="T23" fmla="*/ 3 h 3"/>
                <a:gd name="T24" fmla="*/ 2 w 4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6" name="Freeform 570">
              <a:extLst>
                <a:ext uri="{FF2B5EF4-FFF2-40B4-BE49-F238E27FC236}">
                  <a16:creationId xmlns:a16="http://schemas.microsoft.com/office/drawing/2014/main" id="{41070BE4-C237-BDCE-69E2-5AB128E8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875" y="3227388"/>
              <a:ext cx="17462" cy="26988"/>
            </a:xfrm>
            <a:custGeom>
              <a:avLst/>
              <a:gdLst>
                <a:gd name="T0" fmla="*/ 2 w 11"/>
                <a:gd name="T1" fmla="*/ 13 h 17"/>
                <a:gd name="T2" fmla="*/ 4 w 11"/>
                <a:gd name="T3" fmla="*/ 16 h 17"/>
                <a:gd name="T4" fmla="*/ 5 w 11"/>
                <a:gd name="T5" fmla="*/ 17 h 17"/>
                <a:gd name="T6" fmla="*/ 6 w 11"/>
                <a:gd name="T7" fmla="*/ 17 h 17"/>
                <a:gd name="T8" fmla="*/ 7 w 11"/>
                <a:gd name="T9" fmla="*/ 17 h 17"/>
                <a:gd name="T10" fmla="*/ 8 w 11"/>
                <a:gd name="T11" fmla="*/ 17 h 17"/>
                <a:gd name="T12" fmla="*/ 10 w 11"/>
                <a:gd name="T13" fmla="*/ 16 h 17"/>
                <a:gd name="T14" fmla="*/ 11 w 11"/>
                <a:gd name="T15" fmla="*/ 14 h 17"/>
                <a:gd name="T16" fmla="*/ 11 w 11"/>
                <a:gd name="T17" fmla="*/ 12 h 17"/>
                <a:gd name="T18" fmla="*/ 11 w 11"/>
                <a:gd name="T19" fmla="*/ 10 h 17"/>
                <a:gd name="T20" fmla="*/ 11 w 11"/>
                <a:gd name="T21" fmla="*/ 9 h 17"/>
                <a:gd name="T22" fmla="*/ 5 w 11"/>
                <a:gd name="T23" fmla="*/ 1 h 17"/>
                <a:gd name="T24" fmla="*/ 4 w 11"/>
                <a:gd name="T25" fmla="*/ 0 h 17"/>
                <a:gd name="T26" fmla="*/ 3 w 11"/>
                <a:gd name="T27" fmla="*/ 0 h 17"/>
                <a:gd name="T28" fmla="*/ 2 w 11"/>
                <a:gd name="T29" fmla="*/ 0 h 17"/>
                <a:gd name="T30" fmla="*/ 2 w 11"/>
                <a:gd name="T31" fmla="*/ 1 h 17"/>
                <a:gd name="T32" fmla="*/ 3 w 11"/>
                <a:gd name="T33" fmla="*/ 1 h 17"/>
                <a:gd name="T34" fmla="*/ 3 w 11"/>
                <a:gd name="T35" fmla="*/ 2 h 17"/>
                <a:gd name="T36" fmla="*/ 3 w 11"/>
                <a:gd name="T37" fmla="*/ 2 h 17"/>
                <a:gd name="T38" fmla="*/ 4 w 11"/>
                <a:gd name="T39" fmla="*/ 2 h 17"/>
                <a:gd name="T40" fmla="*/ 5 w 11"/>
                <a:gd name="T41" fmla="*/ 2 h 17"/>
                <a:gd name="T42" fmla="*/ 5 w 11"/>
                <a:gd name="T43" fmla="*/ 3 h 17"/>
                <a:gd name="T44" fmla="*/ 4 w 11"/>
                <a:gd name="T45" fmla="*/ 3 h 17"/>
                <a:gd name="T46" fmla="*/ 4 w 11"/>
                <a:gd name="T47" fmla="*/ 4 h 17"/>
                <a:gd name="T48" fmla="*/ 4 w 11"/>
                <a:gd name="T49" fmla="*/ 5 h 17"/>
                <a:gd name="T50" fmla="*/ 3 w 11"/>
                <a:gd name="T51" fmla="*/ 5 h 17"/>
                <a:gd name="T52" fmla="*/ 2 w 11"/>
                <a:gd name="T53" fmla="*/ 5 h 17"/>
                <a:gd name="T54" fmla="*/ 2 w 11"/>
                <a:gd name="T55" fmla="*/ 7 h 17"/>
                <a:gd name="T56" fmla="*/ 2 w 11"/>
                <a:gd name="T57" fmla="*/ 7 h 17"/>
                <a:gd name="T58" fmla="*/ 1 w 11"/>
                <a:gd name="T59" fmla="*/ 8 h 17"/>
                <a:gd name="T60" fmla="*/ 0 w 11"/>
                <a:gd name="T61" fmla="*/ 8 h 17"/>
                <a:gd name="T62" fmla="*/ 0 w 11"/>
                <a:gd name="T63" fmla="*/ 9 h 17"/>
                <a:gd name="T64" fmla="*/ 1 w 11"/>
                <a:gd name="T65" fmla="*/ 10 h 17"/>
                <a:gd name="T66" fmla="*/ 2 w 11"/>
                <a:gd name="T6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7">
                  <a:moveTo>
                    <a:pt x="2" y="13"/>
                  </a:moveTo>
                  <a:lnTo>
                    <a:pt x="4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0" y="16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7" name="Freeform 571">
              <a:extLst>
                <a:ext uri="{FF2B5EF4-FFF2-40B4-BE49-F238E27FC236}">
                  <a16:creationId xmlns:a16="http://schemas.microsoft.com/office/drawing/2014/main" id="{BB4D462A-E6A3-E59D-9046-BEA31B759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238" y="2193926"/>
              <a:ext cx="6350" cy="1588"/>
            </a:xfrm>
            <a:custGeom>
              <a:avLst/>
              <a:gdLst>
                <a:gd name="T0" fmla="*/ 2 w 4"/>
                <a:gd name="T1" fmla="*/ 0 h 1"/>
                <a:gd name="T2" fmla="*/ 1 w 4"/>
                <a:gd name="T3" fmla="*/ 0 h 1"/>
                <a:gd name="T4" fmla="*/ 1 w 4"/>
                <a:gd name="T5" fmla="*/ 0 h 1"/>
                <a:gd name="T6" fmla="*/ 0 w 4"/>
                <a:gd name="T7" fmla="*/ 1 h 1"/>
                <a:gd name="T8" fmla="*/ 1 w 4"/>
                <a:gd name="T9" fmla="*/ 1 h 1"/>
                <a:gd name="T10" fmla="*/ 2 w 4"/>
                <a:gd name="T11" fmla="*/ 1 h 1"/>
                <a:gd name="T12" fmla="*/ 3 w 4"/>
                <a:gd name="T13" fmla="*/ 1 h 1"/>
                <a:gd name="T14" fmla="*/ 3 w 4"/>
                <a:gd name="T15" fmla="*/ 0 h 1"/>
                <a:gd name="T16" fmla="*/ 4 w 4"/>
                <a:gd name="T17" fmla="*/ 0 h 1"/>
                <a:gd name="T18" fmla="*/ 3 w 4"/>
                <a:gd name="T19" fmla="*/ 0 h 1"/>
                <a:gd name="T20" fmla="*/ 2 w 4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8" name="Freeform 572">
              <a:extLst>
                <a:ext uri="{FF2B5EF4-FFF2-40B4-BE49-F238E27FC236}">
                  <a16:creationId xmlns:a16="http://schemas.microsoft.com/office/drawing/2014/main" id="{5CB9AA12-6721-E503-4CFD-C6363BEF8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2716213"/>
              <a:ext cx="1100137" cy="1236663"/>
            </a:xfrm>
            <a:custGeom>
              <a:avLst/>
              <a:gdLst>
                <a:gd name="T0" fmla="*/ 83 w 693"/>
                <a:gd name="T1" fmla="*/ 550 h 779"/>
                <a:gd name="T2" fmla="*/ 134 w 693"/>
                <a:gd name="T3" fmla="*/ 587 h 779"/>
                <a:gd name="T4" fmla="*/ 190 w 693"/>
                <a:gd name="T5" fmla="*/ 626 h 779"/>
                <a:gd name="T6" fmla="*/ 243 w 693"/>
                <a:gd name="T7" fmla="*/ 663 h 779"/>
                <a:gd name="T8" fmla="*/ 286 w 693"/>
                <a:gd name="T9" fmla="*/ 703 h 779"/>
                <a:gd name="T10" fmla="*/ 300 w 693"/>
                <a:gd name="T11" fmla="*/ 713 h 779"/>
                <a:gd name="T12" fmla="*/ 317 w 693"/>
                <a:gd name="T13" fmla="*/ 727 h 779"/>
                <a:gd name="T14" fmla="*/ 337 w 693"/>
                <a:gd name="T15" fmla="*/ 737 h 779"/>
                <a:gd name="T16" fmla="*/ 364 w 693"/>
                <a:gd name="T17" fmla="*/ 759 h 779"/>
                <a:gd name="T18" fmla="*/ 360 w 693"/>
                <a:gd name="T19" fmla="*/ 772 h 779"/>
                <a:gd name="T20" fmla="*/ 409 w 693"/>
                <a:gd name="T21" fmla="*/ 770 h 779"/>
                <a:gd name="T22" fmla="*/ 480 w 693"/>
                <a:gd name="T23" fmla="*/ 743 h 779"/>
                <a:gd name="T24" fmla="*/ 520 w 693"/>
                <a:gd name="T25" fmla="*/ 706 h 779"/>
                <a:gd name="T26" fmla="*/ 567 w 693"/>
                <a:gd name="T27" fmla="*/ 675 h 779"/>
                <a:gd name="T28" fmla="*/ 611 w 693"/>
                <a:gd name="T29" fmla="*/ 648 h 779"/>
                <a:gd name="T30" fmla="*/ 655 w 693"/>
                <a:gd name="T31" fmla="*/ 620 h 779"/>
                <a:gd name="T32" fmla="*/ 688 w 693"/>
                <a:gd name="T33" fmla="*/ 584 h 779"/>
                <a:gd name="T34" fmla="*/ 628 w 693"/>
                <a:gd name="T35" fmla="*/ 551 h 779"/>
                <a:gd name="T36" fmla="*/ 597 w 693"/>
                <a:gd name="T37" fmla="*/ 483 h 779"/>
                <a:gd name="T38" fmla="*/ 612 w 693"/>
                <a:gd name="T39" fmla="*/ 453 h 779"/>
                <a:gd name="T40" fmla="*/ 617 w 693"/>
                <a:gd name="T41" fmla="*/ 415 h 779"/>
                <a:gd name="T42" fmla="*/ 599 w 693"/>
                <a:gd name="T43" fmla="*/ 302 h 779"/>
                <a:gd name="T44" fmla="*/ 584 w 693"/>
                <a:gd name="T45" fmla="*/ 230 h 779"/>
                <a:gd name="T46" fmla="*/ 543 w 693"/>
                <a:gd name="T47" fmla="*/ 184 h 779"/>
                <a:gd name="T48" fmla="*/ 524 w 693"/>
                <a:gd name="T49" fmla="*/ 144 h 779"/>
                <a:gd name="T50" fmla="*/ 548 w 693"/>
                <a:gd name="T51" fmla="*/ 119 h 779"/>
                <a:gd name="T52" fmla="*/ 555 w 693"/>
                <a:gd name="T53" fmla="*/ 95 h 779"/>
                <a:gd name="T54" fmla="*/ 554 w 693"/>
                <a:gd name="T55" fmla="*/ 63 h 779"/>
                <a:gd name="T56" fmla="*/ 558 w 693"/>
                <a:gd name="T57" fmla="*/ 31 h 779"/>
                <a:gd name="T58" fmla="*/ 561 w 693"/>
                <a:gd name="T59" fmla="*/ 15 h 779"/>
                <a:gd name="T60" fmla="*/ 555 w 693"/>
                <a:gd name="T61" fmla="*/ 8 h 779"/>
                <a:gd name="T62" fmla="*/ 533 w 693"/>
                <a:gd name="T63" fmla="*/ 7 h 779"/>
                <a:gd name="T64" fmla="*/ 518 w 693"/>
                <a:gd name="T65" fmla="*/ 1 h 779"/>
                <a:gd name="T66" fmla="*/ 513 w 693"/>
                <a:gd name="T67" fmla="*/ 9 h 779"/>
                <a:gd name="T68" fmla="*/ 491 w 693"/>
                <a:gd name="T69" fmla="*/ 7 h 779"/>
                <a:gd name="T70" fmla="*/ 478 w 693"/>
                <a:gd name="T71" fmla="*/ 8 h 779"/>
                <a:gd name="T72" fmla="*/ 449 w 693"/>
                <a:gd name="T73" fmla="*/ 20 h 779"/>
                <a:gd name="T74" fmla="*/ 431 w 693"/>
                <a:gd name="T75" fmla="*/ 14 h 779"/>
                <a:gd name="T76" fmla="*/ 403 w 693"/>
                <a:gd name="T77" fmla="*/ 9 h 779"/>
                <a:gd name="T78" fmla="*/ 380 w 693"/>
                <a:gd name="T79" fmla="*/ 14 h 779"/>
                <a:gd name="T80" fmla="*/ 360 w 693"/>
                <a:gd name="T81" fmla="*/ 16 h 779"/>
                <a:gd name="T82" fmla="*/ 333 w 693"/>
                <a:gd name="T83" fmla="*/ 23 h 779"/>
                <a:gd name="T84" fmla="*/ 298 w 693"/>
                <a:gd name="T85" fmla="*/ 27 h 779"/>
                <a:gd name="T86" fmla="*/ 278 w 693"/>
                <a:gd name="T87" fmla="*/ 32 h 779"/>
                <a:gd name="T88" fmla="*/ 259 w 693"/>
                <a:gd name="T89" fmla="*/ 42 h 779"/>
                <a:gd name="T90" fmla="*/ 245 w 693"/>
                <a:gd name="T91" fmla="*/ 56 h 779"/>
                <a:gd name="T92" fmla="*/ 228 w 693"/>
                <a:gd name="T93" fmla="*/ 57 h 779"/>
                <a:gd name="T94" fmla="*/ 215 w 693"/>
                <a:gd name="T95" fmla="*/ 63 h 779"/>
                <a:gd name="T96" fmla="*/ 201 w 693"/>
                <a:gd name="T97" fmla="*/ 69 h 779"/>
                <a:gd name="T98" fmla="*/ 190 w 693"/>
                <a:gd name="T99" fmla="*/ 84 h 779"/>
                <a:gd name="T100" fmla="*/ 163 w 693"/>
                <a:gd name="T101" fmla="*/ 94 h 779"/>
                <a:gd name="T102" fmla="*/ 170 w 693"/>
                <a:gd name="T103" fmla="*/ 105 h 779"/>
                <a:gd name="T104" fmla="*/ 179 w 693"/>
                <a:gd name="T105" fmla="*/ 141 h 779"/>
                <a:gd name="T106" fmla="*/ 180 w 693"/>
                <a:gd name="T107" fmla="*/ 170 h 779"/>
                <a:gd name="T108" fmla="*/ 185 w 693"/>
                <a:gd name="T109" fmla="*/ 191 h 779"/>
                <a:gd name="T110" fmla="*/ 194 w 693"/>
                <a:gd name="T111" fmla="*/ 226 h 779"/>
                <a:gd name="T112" fmla="*/ 186 w 693"/>
                <a:gd name="T113" fmla="*/ 230 h 779"/>
                <a:gd name="T114" fmla="*/ 136 w 693"/>
                <a:gd name="T115" fmla="*/ 243 h 779"/>
                <a:gd name="T116" fmla="*/ 99 w 693"/>
                <a:gd name="T117" fmla="*/ 272 h 779"/>
                <a:gd name="T118" fmla="*/ 91 w 693"/>
                <a:gd name="T119" fmla="*/ 296 h 779"/>
                <a:gd name="T120" fmla="*/ 25 w 693"/>
                <a:gd name="T121" fmla="*/ 339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93" h="779">
                  <a:moveTo>
                    <a:pt x="11" y="502"/>
                  </a:moveTo>
                  <a:lnTo>
                    <a:pt x="18" y="505"/>
                  </a:lnTo>
                  <a:lnTo>
                    <a:pt x="24" y="510"/>
                  </a:lnTo>
                  <a:lnTo>
                    <a:pt x="29" y="512"/>
                  </a:lnTo>
                  <a:lnTo>
                    <a:pt x="31" y="513"/>
                  </a:lnTo>
                  <a:lnTo>
                    <a:pt x="35" y="516"/>
                  </a:lnTo>
                  <a:lnTo>
                    <a:pt x="41" y="521"/>
                  </a:lnTo>
                  <a:lnTo>
                    <a:pt x="48" y="526"/>
                  </a:lnTo>
                  <a:lnTo>
                    <a:pt x="55" y="530"/>
                  </a:lnTo>
                  <a:lnTo>
                    <a:pt x="61" y="534"/>
                  </a:lnTo>
                  <a:lnTo>
                    <a:pt x="65" y="536"/>
                  </a:lnTo>
                  <a:lnTo>
                    <a:pt x="67" y="538"/>
                  </a:lnTo>
                  <a:lnTo>
                    <a:pt x="69" y="540"/>
                  </a:lnTo>
                  <a:lnTo>
                    <a:pt x="73" y="542"/>
                  </a:lnTo>
                  <a:lnTo>
                    <a:pt x="77" y="545"/>
                  </a:lnTo>
                  <a:lnTo>
                    <a:pt x="80" y="547"/>
                  </a:lnTo>
                  <a:lnTo>
                    <a:pt x="83" y="550"/>
                  </a:lnTo>
                  <a:lnTo>
                    <a:pt x="86" y="552"/>
                  </a:lnTo>
                  <a:lnTo>
                    <a:pt x="90" y="554"/>
                  </a:lnTo>
                  <a:lnTo>
                    <a:pt x="91" y="555"/>
                  </a:lnTo>
                  <a:lnTo>
                    <a:pt x="95" y="558"/>
                  </a:lnTo>
                  <a:lnTo>
                    <a:pt x="98" y="560"/>
                  </a:lnTo>
                  <a:lnTo>
                    <a:pt x="100" y="562"/>
                  </a:lnTo>
                  <a:lnTo>
                    <a:pt x="104" y="564"/>
                  </a:lnTo>
                  <a:lnTo>
                    <a:pt x="107" y="567"/>
                  </a:lnTo>
                  <a:lnTo>
                    <a:pt x="110" y="569"/>
                  </a:lnTo>
                  <a:lnTo>
                    <a:pt x="112" y="571"/>
                  </a:lnTo>
                  <a:lnTo>
                    <a:pt x="116" y="573"/>
                  </a:lnTo>
                  <a:lnTo>
                    <a:pt x="118" y="576"/>
                  </a:lnTo>
                  <a:lnTo>
                    <a:pt x="122" y="577"/>
                  </a:lnTo>
                  <a:lnTo>
                    <a:pt x="124" y="580"/>
                  </a:lnTo>
                  <a:lnTo>
                    <a:pt x="128" y="582"/>
                  </a:lnTo>
                  <a:lnTo>
                    <a:pt x="132" y="584"/>
                  </a:lnTo>
                  <a:lnTo>
                    <a:pt x="134" y="587"/>
                  </a:lnTo>
                  <a:lnTo>
                    <a:pt x="138" y="589"/>
                  </a:lnTo>
                  <a:lnTo>
                    <a:pt x="141" y="592"/>
                  </a:lnTo>
                  <a:lnTo>
                    <a:pt x="144" y="594"/>
                  </a:lnTo>
                  <a:lnTo>
                    <a:pt x="148" y="597"/>
                  </a:lnTo>
                  <a:lnTo>
                    <a:pt x="151" y="598"/>
                  </a:lnTo>
                  <a:lnTo>
                    <a:pt x="154" y="600"/>
                  </a:lnTo>
                  <a:lnTo>
                    <a:pt x="157" y="603"/>
                  </a:lnTo>
                  <a:lnTo>
                    <a:pt x="160" y="605"/>
                  </a:lnTo>
                  <a:lnTo>
                    <a:pt x="164" y="607"/>
                  </a:lnTo>
                  <a:lnTo>
                    <a:pt x="167" y="610"/>
                  </a:lnTo>
                  <a:lnTo>
                    <a:pt x="171" y="613"/>
                  </a:lnTo>
                  <a:lnTo>
                    <a:pt x="174" y="615"/>
                  </a:lnTo>
                  <a:lnTo>
                    <a:pt x="176" y="617"/>
                  </a:lnTo>
                  <a:lnTo>
                    <a:pt x="180" y="619"/>
                  </a:lnTo>
                  <a:lnTo>
                    <a:pt x="184" y="622"/>
                  </a:lnTo>
                  <a:lnTo>
                    <a:pt x="187" y="623"/>
                  </a:lnTo>
                  <a:lnTo>
                    <a:pt x="190" y="626"/>
                  </a:lnTo>
                  <a:lnTo>
                    <a:pt x="193" y="629"/>
                  </a:lnTo>
                  <a:lnTo>
                    <a:pt x="197" y="631"/>
                  </a:lnTo>
                  <a:lnTo>
                    <a:pt x="200" y="633"/>
                  </a:lnTo>
                  <a:lnTo>
                    <a:pt x="203" y="636"/>
                  </a:lnTo>
                  <a:lnTo>
                    <a:pt x="206" y="639"/>
                  </a:lnTo>
                  <a:lnTo>
                    <a:pt x="209" y="640"/>
                  </a:lnTo>
                  <a:lnTo>
                    <a:pt x="213" y="642"/>
                  </a:lnTo>
                  <a:lnTo>
                    <a:pt x="217" y="645"/>
                  </a:lnTo>
                  <a:lnTo>
                    <a:pt x="219" y="647"/>
                  </a:lnTo>
                  <a:lnTo>
                    <a:pt x="222" y="649"/>
                  </a:lnTo>
                  <a:lnTo>
                    <a:pt x="226" y="652"/>
                  </a:lnTo>
                  <a:lnTo>
                    <a:pt x="229" y="654"/>
                  </a:lnTo>
                  <a:lnTo>
                    <a:pt x="233" y="656"/>
                  </a:lnTo>
                  <a:lnTo>
                    <a:pt x="236" y="659"/>
                  </a:lnTo>
                  <a:lnTo>
                    <a:pt x="239" y="661"/>
                  </a:lnTo>
                  <a:lnTo>
                    <a:pt x="242" y="663"/>
                  </a:lnTo>
                  <a:lnTo>
                    <a:pt x="243" y="663"/>
                  </a:lnTo>
                  <a:lnTo>
                    <a:pt x="245" y="665"/>
                  </a:lnTo>
                  <a:lnTo>
                    <a:pt x="249" y="667"/>
                  </a:lnTo>
                  <a:lnTo>
                    <a:pt x="252" y="670"/>
                  </a:lnTo>
                  <a:lnTo>
                    <a:pt x="255" y="673"/>
                  </a:lnTo>
                  <a:lnTo>
                    <a:pt x="259" y="674"/>
                  </a:lnTo>
                  <a:lnTo>
                    <a:pt x="261" y="677"/>
                  </a:lnTo>
                  <a:lnTo>
                    <a:pt x="265" y="680"/>
                  </a:lnTo>
                  <a:lnTo>
                    <a:pt x="269" y="682"/>
                  </a:lnTo>
                  <a:lnTo>
                    <a:pt x="271" y="684"/>
                  </a:lnTo>
                  <a:lnTo>
                    <a:pt x="275" y="686"/>
                  </a:lnTo>
                  <a:lnTo>
                    <a:pt x="278" y="688"/>
                  </a:lnTo>
                  <a:lnTo>
                    <a:pt x="282" y="690"/>
                  </a:lnTo>
                  <a:lnTo>
                    <a:pt x="286" y="694"/>
                  </a:lnTo>
                  <a:lnTo>
                    <a:pt x="286" y="695"/>
                  </a:lnTo>
                  <a:lnTo>
                    <a:pt x="286" y="698"/>
                  </a:lnTo>
                  <a:lnTo>
                    <a:pt x="286" y="699"/>
                  </a:lnTo>
                  <a:lnTo>
                    <a:pt x="286" y="703"/>
                  </a:lnTo>
                  <a:lnTo>
                    <a:pt x="286" y="706"/>
                  </a:lnTo>
                  <a:lnTo>
                    <a:pt x="286" y="707"/>
                  </a:lnTo>
                  <a:lnTo>
                    <a:pt x="286" y="708"/>
                  </a:lnTo>
                  <a:lnTo>
                    <a:pt x="286" y="708"/>
                  </a:lnTo>
                  <a:lnTo>
                    <a:pt x="286" y="708"/>
                  </a:lnTo>
                  <a:lnTo>
                    <a:pt x="287" y="708"/>
                  </a:lnTo>
                  <a:lnTo>
                    <a:pt x="288" y="708"/>
                  </a:lnTo>
                  <a:lnTo>
                    <a:pt x="290" y="708"/>
                  </a:lnTo>
                  <a:lnTo>
                    <a:pt x="291" y="708"/>
                  </a:lnTo>
                  <a:lnTo>
                    <a:pt x="292" y="708"/>
                  </a:lnTo>
                  <a:lnTo>
                    <a:pt x="293" y="710"/>
                  </a:lnTo>
                  <a:lnTo>
                    <a:pt x="294" y="711"/>
                  </a:lnTo>
                  <a:lnTo>
                    <a:pt x="295" y="712"/>
                  </a:lnTo>
                  <a:lnTo>
                    <a:pt x="297" y="712"/>
                  </a:lnTo>
                  <a:lnTo>
                    <a:pt x="298" y="713"/>
                  </a:lnTo>
                  <a:lnTo>
                    <a:pt x="299" y="713"/>
                  </a:lnTo>
                  <a:lnTo>
                    <a:pt x="300" y="713"/>
                  </a:lnTo>
                  <a:lnTo>
                    <a:pt x="302" y="714"/>
                  </a:lnTo>
                  <a:lnTo>
                    <a:pt x="304" y="716"/>
                  </a:lnTo>
                  <a:lnTo>
                    <a:pt x="304" y="717"/>
                  </a:lnTo>
                  <a:lnTo>
                    <a:pt x="304" y="718"/>
                  </a:lnTo>
                  <a:lnTo>
                    <a:pt x="304" y="722"/>
                  </a:lnTo>
                  <a:lnTo>
                    <a:pt x="304" y="723"/>
                  </a:lnTo>
                  <a:lnTo>
                    <a:pt x="310" y="726"/>
                  </a:lnTo>
                  <a:lnTo>
                    <a:pt x="311" y="727"/>
                  </a:lnTo>
                  <a:lnTo>
                    <a:pt x="312" y="726"/>
                  </a:lnTo>
                  <a:lnTo>
                    <a:pt x="312" y="726"/>
                  </a:lnTo>
                  <a:lnTo>
                    <a:pt x="313" y="727"/>
                  </a:lnTo>
                  <a:lnTo>
                    <a:pt x="313" y="727"/>
                  </a:lnTo>
                  <a:lnTo>
                    <a:pt x="313" y="728"/>
                  </a:lnTo>
                  <a:lnTo>
                    <a:pt x="314" y="728"/>
                  </a:lnTo>
                  <a:lnTo>
                    <a:pt x="315" y="728"/>
                  </a:lnTo>
                  <a:lnTo>
                    <a:pt x="316" y="727"/>
                  </a:lnTo>
                  <a:lnTo>
                    <a:pt x="317" y="727"/>
                  </a:lnTo>
                  <a:lnTo>
                    <a:pt x="317" y="728"/>
                  </a:lnTo>
                  <a:lnTo>
                    <a:pt x="318" y="728"/>
                  </a:lnTo>
                  <a:lnTo>
                    <a:pt x="320" y="729"/>
                  </a:lnTo>
                  <a:lnTo>
                    <a:pt x="322" y="729"/>
                  </a:lnTo>
                  <a:lnTo>
                    <a:pt x="323" y="727"/>
                  </a:lnTo>
                  <a:lnTo>
                    <a:pt x="324" y="727"/>
                  </a:lnTo>
                  <a:lnTo>
                    <a:pt x="325" y="727"/>
                  </a:lnTo>
                  <a:lnTo>
                    <a:pt x="326" y="727"/>
                  </a:lnTo>
                  <a:lnTo>
                    <a:pt x="326" y="727"/>
                  </a:lnTo>
                  <a:lnTo>
                    <a:pt x="329" y="729"/>
                  </a:lnTo>
                  <a:lnTo>
                    <a:pt x="329" y="731"/>
                  </a:lnTo>
                  <a:lnTo>
                    <a:pt x="331" y="733"/>
                  </a:lnTo>
                  <a:lnTo>
                    <a:pt x="332" y="735"/>
                  </a:lnTo>
                  <a:lnTo>
                    <a:pt x="333" y="736"/>
                  </a:lnTo>
                  <a:lnTo>
                    <a:pt x="334" y="736"/>
                  </a:lnTo>
                  <a:lnTo>
                    <a:pt x="335" y="736"/>
                  </a:lnTo>
                  <a:lnTo>
                    <a:pt x="337" y="737"/>
                  </a:lnTo>
                  <a:lnTo>
                    <a:pt x="337" y="737"/>
                  </a:lnTo>
                  <a:lnTo>
                    <a:pt x="337" y="738"/>
                  </a:lnTo>
                  <a:lnTo>
                    <a:pt x="341" y="738"/>
                  </a:lnTo>
                  <a:lnTo>
                    <a:pt x="344" y="738"/>
                  </a:lnTo>
                  <a:lnTo>
                    <a:pt x="354" y="741"/>
                  </a:lnTo>
                  <a:lnTo>
                    <a:pt x="358" y="742"/>
                  </a:lnTo>
                  <a:lnTo>
                    <a:pt x="361" y="744"/>
                  </a:lnTo>
                  <a:lnTo>
                    <a:pt x="362" y="745"/>
                  </a:lnTo>
                  <a:lnTo>
                    <a:pt x="363" y="745"/>
                  </a:lnTo>
                  <a:lnTo>
                    <a:pt x="363" y="746"/>
                  </a:lnTo>
                  <a:lnTo>
                    <a:pt x="364" y="747"/>
                  </a:lnTo>
                  <a:lnTo>
                    <a:pt x="363" y="754"/>
                  </a:lnTo>
                  <a:lnTo>
                    <a:pt x="363" y="756"/>
                  </a:lnTo>
                  <a:lnTo>
                    <a:pt x="363" y="758"/>
                  </a:lnTo>
                  <a:lnTo>
                    <a:pt x="364" y="758"/>
                  </a:lnTo>
                  <a:lnTo>
                    <a:pt x="364" y="759"/>
                  </a:lnTo>
                  <a:lnTo>
                    <a:pt x="364" y="759"/>
                  </a:lnTo>
                  <a:lnTo>
                    <a:pt x="364" y="760"/>
                  </a:lnTo>
                  <a:lnTo>
                    <a:pt x="365" y="761"/>
                  </a:lnTo>
                  <a:lnTo>
                    <a:pt x="365" y="762"/>
                  </a:lnTo>
                  <a:lnTo>
                    <a:pt x="366" y="763"/>
                  </a:lnTo>
                  <a:lnTo>
                    <a:pt x="365" y="764"/>
                  </a:lnTo>
                  <a:lnTo>
                    <a:pt x="364" y="764"/>
                  </a:lnTo>
                  <a:lnTo>
                    <a:pt x="363" y="765"/>
                  </a:lnTo>
                  <a:lnTo>
                    <a:pt x="363" y="766"/>
                  </a:lnTo>
                  <a:lnTo>
                    <a:pt x="363" y="766"/>
                  </a:lnTo>
                  <a:lnTo>
                    <a:pt x="363" y="767"/>
                  </a:lnTo>
                  <a:lnTo>
                    <a:pt x="363" y="768"/>
                  </a:lnTo>
                  <a:lnTo>
                    <a:pt x="362" y="769"/>
                  </a:lnTo>
                  <a:lnTo>
                    <a:pt x="361" y="769"/>
                  </a:lnTo>
                  <a:lnTo>
                    <a:pt x="361" y="770"/>
                  </a:lnTo>
                  <a:lnTo>
                    <a:pt x="361" y="770"/>
                  </a:lnTo>
                  <a:lnTo>
                    <a:pt x="360" y="771"/>
                  </a:lnTo>
                  <a:lnTo>
                    <a:pt x="360" y="772"/>
                  </a:lnTo>
                  <a:lnTo>
                    <a:pt x="360" y="773"/>
                  </a:lnTo>
                  <a:lnTo>
                    <a:pt x="361" y="774"/>
                  </a:lnTo>
                  <a:lnTo>
                    <a:pt x="362" y="775"/>
                  </a:lnTo>
                  <a:lnTo>
                    <a:pt x="363" y="775"/>
                  </a:lnTo>
                  <a:lnTo>
                    <a:pt x="364" y="776"/>
                  </a:lnTo>
                  <a:lnTo>
                    <a:pt x="367" y="778"/>
                  </a:lnTo>
                  <a:lnTo>
                    <a:pt x="368" y="779"/>
                  </a:lnTo>
                  <a:lnTo>
                    <a:pt x="369" y="779"/>
                  </a:lnTo>
                  <a:lnTo>
                    <a:pt x="369" y="779"/>
                  </a:lnTo>
                  <a:lnTo>
                    <a:pt x="371" y="778"/>
                  </a:lnTo>
                  <a:lnTo>
                    <a:pt x="376" y="777"/>
                  </a:lnTo>
                  <a:lnTo>
                    <a:pt x="382" y="776"/>
                  </a:lnTo>
                  <a:lnTo>
                    <a:pt x="386" y="776"/>
                  </a:lnTo>
                  <a:lnTo>
                    <a:pt x="389" y="775"/>
                  </a:lnTo>
                  <a:lnTo>
                    <a:pt x="395" y="774"/>
                  </a:lnTo>
                  <a:lnTo>
                    <a:pt x="402" y="772"/>
                  </a:lnTo>
                  <a:lnTo>
                    <a:pt x="409" y="770"/>
                  </a:lnTo>
                  <a:lnTo>
                    <a:pt x="416" y="770"/>
                  </a:lnTo>
                  <a:lnTo>
                    <a:pt x="423" y="768"/>
                  </a:lnTo>
                  <a:lnTo>
                    <a:pt x="431" y="767"/>
                  </a:lnTo>
                  <a:lnTo>
                    <a:pt x="433" y="767"/>
                  </a:lnTo>
                  <a:lnTo>
                    <a:pt x="442" y="765"/>
                  </a:lnTo>
                  <a:lnTo>
                    <a:pt x="451" y="763"/>
                  </a:lnTo>
                  <a:lnTo>
                    <a:pt x="455" y="762"/>
                  </a:lnTo>
                  <a:lnTo>
                    <a:pt x="459" y="761"/>
                  </a:lnTo>
                  <a:lnTo>
                    <a:pt x="461" y="760"/>
                  </a:lnTo>
                  <a:lnTo>
                    <a:pt x="463" y="759"/>
                  </a:lnTo>
                  <a:lnTo>
                    <a:pt x="465" y="756"/>
                  </a:lnTo>
                  <a:lnTo>
                    <a:pt x="468" y="754"/>
                  </a:lnTo>
                  <a:lnTo>
                    <a:pt x="470" y="751"/>
                  </a:lnTo>
                  <a:lnTo>
                    <a:pt x="473" y="750"/>
                  </a:lnTo>
                  <a:lnTo>
                    <a:pt x="475" y="748"/>
                  </a:lnTo>
                  <a:lnTo>
                    <a:pt x="477" y="746"/>
                  </a:lnTo>
                  <a:lnTo>
                    <a:pt x="480" y="743"/>
                  </a:lnTo>
                  <a:lnTo>
                    <a:pt x="482" y="742"/>
                  </a:lnTo>
                  <a:lnTo>
                    <a:pt x="484" y="739"/>
                  </a:lnTo>
                  <a:lnTo>
                    <a:pt x="487" y="737"/>
                  </a:lnTo>
                  <a:lnTo>
                    <a:pt x="490" y="734"/>
                  </a:lnTo>
                  <a:lnTo>
                    <a:pt x="491" y="733"/>
                  </a:lnTo>
                  <a:lnTo>
                    <a:pt x="494" y="730"/>
                  </a:lnTo>
                  <a:lnTo>
                    <a:pt x="497" y="727"/>
                  </a:lnTo>
                  <a:lnTo>
                    <a:pt x="499" y="726"/>
                  </a:lnTo>
                  <a:lnTo>
                    <a:pt x="500" y="724"/>
                  </a:lnTo>
                  <a:lnTo>
                    <a:pt x="503" y="722"/>
                  </a:lnTo>
                  <a:lnTo>
                    <a:pt x="506" y="720"/>
                  </a:lnTo>
                  <a:lnTo>
                    <a:pt x="507" y="718"/>
                  </a:lnTo>
                  <a:lnTo>
                    <a:pt x="510" y="716"/>
                  </a:lnTo>
                  <a:lnTo>
                    <a:pt x="513" y="713"/>
                  </a:lnTo>
                  <a:lnTo>
                    <a:pt x="516" y="711"/>
                  </a:lnTo>
                  <a:lnTo>
                    <a:pt x="518" y="708"/>
                  </a:lnTo>
                  <a:lnTo>
                    <a:pt x="520" y="706"/>
                  </a:lnTo>
                  <a:lnTo>
                    <a:pt x="524" y="703"/>
                  </a:lnTo>
                  <a:lnTo>
                    <a:pt x="529" y="700"/>
                  </a:lnTo>
                  <a:lnTo>
                    <a:pt x="532" y="699"/>
                  </a:lnTo>
                  <a:lnTo>
                    <a:pt x="534" y="697"/>
                  </a:lnTo>
                  <a:lnTo>
                    <a:pt x="537" y="695"/>
                  </a:lnTo>
                  <a:lnTo>
                    <a:pt x="540" y="693"/>
                  </a:lnTo>
                  <a:lnTo>
                    <a:pt x="541" y="691"/>
                  </a:lnTo>
                  <a:lnTo>
                    <a:pt x="544" y="690"/>
                  </a:lnTo>
                  <a:lnTo>
                    <a:pt x="547" y="689"/>
                  </a:lnTo>
                  <a:lnTo>
                    <a:pt x="550" y="687"/>
                  </a:lnTo>
                  <a:lnTo>
                    <a:pt x="552" y="685"/>
                  </a:lnTo>
                  <a:lnTo>
                    <a:pt x="555" y="684"/>
                  </a:lnTo>
                  <a:lnTo>
                    <a:pt x="558" y="682"/>
                  </a:lnTo>
                  <a:lnTo>
                    <a:pt x="560" y="681"/>
                  </a:lnTo>
                  <a:lnTo>
                    <a:pt x="563" y="679"/>
                  </a:lnTo>
                  <a:lnTo>
                    <a:pt x="565" y="677"/>
                  </a:lnTo>
                  <a:lnTo>
                    <a:pt x="567" y="675"/>
                  </a:lnTo>
                  <a:lnTo>
                    <a:pt x="570" y="674"/>
                  </a:lnTo>
                  <a:lnTo>
                    <a:pt x="573" y="673"/>
                  </a:lnTo>
                  <a:lnTo>
                    <a:pt x="575" y="671"/>
                  </a:lnTo>
                  <a:lnTo>
                    <a:pt x="578" y="669"/>
                  </a:lnTo>
                  <a:lnTo>
                    <a:pt x="581" y="667"/>
                  </a:lnTo>
                  <a:lnTo>
                    <a:pt x="584" y="665"/>
                  </a:lnTo>
                  <a:lnTo>
                    <a:pt x="585" y="664"/>
                  </a:lnTo>
                  <a:lnTo>
                    <a:pt x="588" y="663"/>
                  </a:lnTo>
                  <a:lnTo>
                    <a:pt x="591" y="661"/>
                  </a:lnTo>
                  <a:lnTo>
                    <a:pt x="593" y="660"/>
                  </a:lnTo>
                  <a:lnTo>
                    <a:pt x="596" y="658"/>
                  </a:lnTo>
                  <a:lnTo>
                    <a:pt x="599" y="656"/>
                  </a:lnTo>
                  <a:lnTo>
                    <a:pt x="601" y="655"/>
                  </a:lnTo>
                  <a:lnTo>
                    <a:pt x="604" y="653"/>
                  </a:lnTo>
                  <a:lnTo>
                    <a:pt x="606" y="651"/>
                  </a:lnTo>
                  <a:lnTo>
                    <a:pt x="609" y="649"/>
                  </a:lnTo>
                  <a:lnTo>
                    <a:pt x="611" y="648"/>
                  </a:lnTo>
                  <a:lnTo>
                    <a:pt x="614" y="646"/>
                  </a:lnTo>
                  <a:lnTo>
                    <a:pt x="617" y="644"/>
                  </a:lnTo>
                  <a:lnTo>
                    <a:pt x="619" y="643"/>
                  </a:lnTo>
                  <a:lnTo>
                    <a:pt x="622" y="641"/>
                  </a:lnTo>
                  <a:lnTo>
                    <a:pt x="625" y="640"/>
                  </a:lnTo>
                  <a:lnTo>
                    <a:pt x="627" y="639"/>
                  </a:lnTo>
                  <a:lnTo>
                    <a:pt x="629" y="637"/>
                  </a:lnTo>
                  <a:lnTo>
                    <a:pt x="632" y="635"/>
                  </a:lnTo>
                  <a:lnTo>
                    <a:pt x="635" y="633"/>
                  </a:lnTo>
                  <a:lnTo>
                    <a:pt x="637" y="631"/>
                  </a:lnTo>
                  <a:lnTo>
                    <a:pt x="640" y="630"/>
                  </a:lnTo>
                  <a:lnTo>
                    <a:pt x="643" y="628"/>
                  </a:lnTo>
                  <a:lnTo>
                    <a:pt x="645" y="627"/>
                  </a:lnTo>
                  <a:lnTo>
                    <a:pt x="648" y="625"/>
                  </a:lnTo>
                  <a:lnTo>
                    <a:pt x="650" y="623"/>
                  </a:lnTo>
                  <a:lnTo>
                    <a:pt x="652" y="622"/>
                  </a:lnTo>
                  <a:lnTo>
                    <a:pt x="655" y="620"/>
                  </a:lnTo>
                  <a:lnTo>
                    <a:pt x="658" y="619"/>
                  </a:lnTo>
                  <a:lnTo>
                    <a:pt x="660" y="617"/>
                  </a:lnTo>
                  <a:lnTo>
                    <a:pt x="662" y="615"/>
                  </a:lnTo>
                  <a:lnTo>
                    <a:pt x="665" y="614"/>
                  </a:lnTo>
                  <a:lnTo>
                    <a:pt x="668" y="612"/>
                  </a:lnTo>
                  <a:lnTo>
                    <a:pt x="670" y="610"/>
                  </a:lnTo>
                  <a:lnTo>
                    <a:pt x="672" y="608"/>
                  </a:lnTo>
                  <a:lnTo>
                    <a:pt x="675" y="607"/>
                  </a:lnTo>
                  <a:lnTo>
                    <a:pt x="677" y="605"/>
                  </a:lnTo>
                  <a:lnTo>
                    <a:pt x="680" y="604"/>
                  </a:lnTo>
                  <a:lnTo>
                    <a:pt x="683" y="602"/>
                  </a:lnTo>
                  <a:lnTo>
                    <a:pt x="686" y="600"/>
                  </a:lnTo>
                  <a:lnTo>
                    <a:pt x="688" y="598"/>
                  </a:lnTo>
                  <a:lnTo>
                    <a:pt x="691" y="597"/>
                  </a:lnTo>
                  <a:lnTo>
                    <a:pt x="693" y="596"/>
                  </a:lnTo>
                  <a:lnTo>
                    <a:pt x="691" y="589"/>
                  </a:lnTo>
                  <a:lnTo>
                    <a:pt x="688" y="584"/>
                  </a:lnTo>
                  <a:lnTo>
                    <a:pt x="684" y="576"/>
                  </a:lnTo>
                  <a:lnTo>
                    <a:pt x="681" y="570"/>
                  </a:lnTo>
                  <a:lnTo>
                    <a:pt x="678" y="564"/>
                  </a:lnTo>
                  <a:lnTo>
                    <a:pt x="677" y="563"/>
                  </a:lnTo>
                  <a:lnTo>
                    <a:pt x="676" y="562"/>
                  </a:lnTo>
                  <a:lnTo>
                    <a:pt x="674" y="562"/>
                  </a:lnTo>
                  <a:lnTo>
                    <a:pt x="662" y="558"/>
                  </a:lnTo>
                  <a:lnTo>
                    <a:pt x="653" y="554"/>
                  </a:lnTo>
                  <a:lnTo>
                    <a:pt x="647" y="553"/>
                  </a:lnTo>
                  <a:lnTo>
                    <a:pt x="646" y="553"/>
                  </a:lnTo>
                  <a:lnTo>
                    <a:pt x="645" y="553"/>
                  </a:lnTo>
                  <a:lnTo>
                    <a:pt x="641" y="554"/>
                  </a:lnTo>
                  <a:lnTo>
                    <a:pt x="636" y="555"/>
                  </a:lnTo>
                  <a:lnTo>
                    <a:pt x="635" y="555"/>
                  </a:lnTo>
                  <a:lnTo>
                    <a:pt x="634" y="555"/>
                  </a:lnTo>
                  <a:lnTo>
                    <a:pt x="628" y="552"/>
                  </a:lnTo>
                  <a:lnTo>
                    <a:pt x="628" y="551"/>
                  </a:lnTo>
                  <a:lnTo>
                    <a:pt x="627" y="550"/>
                  </a:lnTo>
                  <a:lnTo>
                    <a:pt x="627" y="545"/>
                  </a:lnTo>
                  <a:lnTo>
                    <a:pt x="626" y="545"/>
                  </a:lnTo>
                  <a:lnTo>
                    <a:pt x="621" y="541"/>
                  </a:lnTo>
                  <a:lnTo>
                    <a:pt x="620" y="540"/>
                  </a:lnTo>
                  <a:lnTo>
                    <a:pt x="620" y="534"/>
                  </a:lnTo>
                  <a:lnTo>
                    <a:pt x="620" y="528"/>
                  </a:lnTo>
                  <a:lnTo>
                    <a:pt x="620" y="523"/>
                  </a:lnTo>
                  <a:lnTo>
                    <a:pt x="619" y="520"/>
                  </a:lnTo>
                  <a:lnTo>
                    <a:pt x="618" y="518"/>
                  </a:lnTo>
                  <a:lnTo>
                    <a:pt x="612" y="510"/>
                  </a:lnTo>
                  <a:lnTo>
                    <a:pt x="608" y="503"/>
                  </a:lnTo>
                  <a:lnTo>
                    <a:pt x="602" y="494"/>
                  </a:lnTo>
                  <a:lnTo>
                    <a:pt x="597" y="488"/>
                  </a:lnTo>
                  <a:lnTo>
                    <a:pt x="596" y="486"/>
                  </a:lnTo>
                  <a:lnTo>
                    <a:pt x="597" y="484"/>
                  </a:lnTo>
                  <a:lnTo>
                    <a:pt x="597" y="483"/>
                  </a:lnTo>
                  <a:lnTo>
                    <a:pt x="598" y="481"/>
                  </a:lnTo>
                  <a:lnTo>
                    <a:pt x="600" y="480"/>
                  </a:lnTo>
                  <a:lnTo>
                    <a:pt x="600" y="479"/>
                  </a:lnTo>
                  <a:lnTo>
                    <a:pt x="600" y="478"/>
                  </a:lnTo>
                  <a:lnTo>
                    <a:pt x="600" y="477"/>
                  </a:lnTo>
                  <a:lnTo>
                    <a:pt x="613" y="471"/>
                  </a:lnTo>
                  <a:lnTo>
                    <a:pt x="614" y="470"/>
                  </a:lnTo>
                  <a:lnTo>
                    <a:pt x="615" y="465"/>
                  </a:lnTo>
                  <a:lnTo>
                    <a:pt x="615" y="464"/>
                  </a:lnTo>
                  <a:lnTo>
                    <a:pt x="615" y="463"/>
                  </a:lnTo>
                  <a:lnTo>
                    <a:pt x="615" y="461"/>
                  </a:lnTo>
                  <a:lnTo>
                    <a:pt x="616" y="457"/>
                  </a:lnTo>
                  <a:lnTo>
                    <a:pt x="616" y="456"/>
                  </a:lnTo>
                  <a:lnTo>
                    <a:pt x="615" y="456"/>
                  </a:lnTo>
                  <a:lnTo>
                    <a:pt x="613" y="455"/>
                  </a:lnTo>
                  <a:lnTo>
                    <a:pt x="613" y="454"/>
                  </a:lnTo>
                  <a:lnTo>
                    <a:pt x="612" y="453"/>
                  </a:lnTo>
                  <a:lnTo>
                    <a:pt x="611" y="449"/>
                  </a:lnTo>
                  <a:lnTo>
                    <a:pt x="609" y="438"/>
                  </a:lnTo>
                  <a:lnTo>
                    <a:pt x="609" y="437"/>
                  </a:lnTo>
                  <a:lnTo>
                    <a:pt x="609" y="436"/>
                  </a:lnTo>
                  <a:lnTo>
                    <a:pt x="609" y="434"/>
                  </a:lnTo>
                  <a:lnTo>
                    <a:pt x="609" y="432"/>
                  </a:lnTo>
                  <a:lnTo>
                    <a:pt x="610" y="431"/>
                  </a:lnTo>
                  <a:lnTo>
                    <a:pt x="612" y="429"/>
                  </a:lnTo>
                  <a:lnTo>
                    <a:pt x="612" y="428"/>
                  </a:lnTo>
                  <a:lnTo>
                    <a:pt x="612" y="427"/>
                  </a:lnTo>
                  <a:lnTo>
                    <a:pt x="611" y="426"/>
                  </a:lnTo>
                  <a:lnTo>
                    <a:pt x="611" y="426"/>
                  </a:lnTo>
                  <a:lnTo>
                    <a:pt x="612" y="426"/>
                  </a:lnTo>
                  <a:lnTo>
                    <a:pt x="613" y="426"/>
                  </a:lnTo>
                  <a:lnTo>
                    <a:pt x="614" y="425"/>
                  </a:lnTo>
                  <a:lnTo>
                    <a:pt x="617" y="416"/>
                  </a:lnTo>
                  <a:lnTo>
                    <a:pt x="617" y="415"/>
                  </a:lnTo>
                  <a:lnTo>
                    <a:pt x="617" y="414"/>
                  </a:lnTo>
                  <a:lnTo>
                    <a:pt x="611" y="400"/>
                  </a:lnTo>
                  <a:lnTo>
                    <a:pt x="610" y="397"/>
                  </a:lnTo>
                  <a:lnTo>
                    <a:pt x="612" y="382"/>
                  </a:lnTo>
                  <a:lnTo>
                    <a:pt x="613" y="375"/>
                  </a:lnTo>
                  <a:lnTo>
                    <a:pt x="613" y="366"/>
                  </a:lnTo>
                  <a:lnTo>
                    <a:pt x="612" y="360"/>
                  </a:lnTo>
                  <a:lnTo>
                    <a:pt x="609" y="349"/>
                  </a:lnTo>
                  <a:lnTo>
                    <a:pt x="606" y="339"/>
                  </a:lnTo>
                  <a:lnTo>
                    <a:pt x="602" y="331"/>
                  </a:lnTo>
                  <a:lnTo>
                    <a:pt x="598" y="323"/>
                  </a:lnTo>
                  <a:lnTo>
                    <a:pt x="595" y="321"/>
                  </a:lnTo>
                  <a:lnTo>
                    <a:pt x="593" y="317"/>
                  </a:lnTo>
                  <a:lnTo>
                    <a:pt x="592" y="317"/>
                  </a:lnTo>
                  <a:lnTo>
                    <a:pt x="601" y="312"/>
                  </a:lnTo>
                  <a:lnTo>
                    <a:pt x="601" y="306"/>
                  </a:lnTo>
                  <a:lnTo>
                    <a:pt x="599" y="302"/>
                  </a:lnTo>
                  <a:lnTo>
                    <a:pt x="598" y="297"/>
                  </a:lnTo>
                  <a:lnTo>
                    <a:pt x="597" y="293"/>
                  </a:lnTo>
                  <a:lnTo>
                    <a:pt x="596" y="288"/>
                  </a:lnTo>
                  <a:lnTo>
                    <a:pt x="594" y="282"/>
                  </a:lnTo>
                  <a:lnTo>
                    <a:pt x="593" y="278"/>
                  </a:lnTo>
                  <a:lnTo>
                    <a:pt x="592" y="273"/>
                  </a:lnTo>
                  <a:lnTo>
                    <a:pt x="592" y="269"/>
                  </a:lnTo>
                  <a:lnTo>
                    <a:pt x="590" y="264"/>
                  </a:lnTo>
                  <a:lnTo>
                    <a:pt x="589" y="258"/>
                  </a:lnTo>
                  <a:lnTo>
                    <a:pt x="588" y="254"/>
                  </a:lnTo>
                  <a:lnTo>
                    <a:pt x="587" y="249"/>
                  </a:lnTo>
                  <a:lnTo>
                    <a:pt x="586" y="244"/>
                  </a:lnTo>
                  <a:lnTo>
                    <a:pt x="584" y="239"/>
                  </a:lnTo>
                  <a:lnTo>
                    <a:pt x="584" y="234"/>
                  </a:lnTo>
                  <a:lnTo>
                    <a:pt x="584" y="233"/>
                  </a:lnTo>
                  <a:lnTo>
                    <a:pt x="584" y="231"/>
                  </a:lnTo>
                  <a:lnTo>
                    <a:pt x="584" y="230"/>
                  </a:lnTo>
                  <a:lnTo>
                    <a:pt x="583" y="230"/>
                  </a:lnTo>
                  <a:lnTo>
                    <a:pt x="576" y="225"/>
                  </a:lnTo>
                  <a:lnTo>
                    <a:pt x="567" y="219"/>
                  </a:lnTo>
                  <a:lnTo>
                    <a:pt x="562" y="214"/>
                  </a:lnTo>
                  <a:lnTo>
                    <a:pt x="558" y="211"/>
                  </a:lnTo>
                  <a:lnTo>
                    <a:pt x="557" y="210"/>
                  </a:lnTo>
                  <a:lnTo>
                    <a:pt x="556" y="209"/>
                  </a:lnTo>
                  <a:lnTo>
                    <a:pt x="556" y="204"/>
                  </a:lnTo>
                  <a:lnTo>
                    <a:pt x="555" y="198"/>
                  </a:lnTo>
                  <a:lnTo>
                    <a:pt x="555" y="196"/>
                  </a:lnTo>
                  <a:lnTo>
                    <a:pt x="550" y="190"/>
                  </a:lnTo>
                  <a:lnTo>
                    <a:pt x="547" y="185"/>
                  </a:lnTo>
                  <a:lnTo>
                    <a:pt x="546" y="185"/>
                  </a:lnTo>
                  <a:lnTo>
                    <a:pt x="545" y="185"/>
                  </a:lnTo>
                  <a:lnTo>
                    <a:pt x="544" y="185"/>
                  </a:lnTo>
                  <a:lnTo>
                    <a:pt x="543" y="185"/>
                  </a:lnTo>
                  <a:lnTo>
                    <a:pt x="543" y="184"/>
                  </a:lnTo>
                  <a:lnTo>
                    <a:pt x="540" y="181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4" y="180"/>
                  </a:lnTo>
                  <a:lnTo>
                    <a:pt x="533" y="178"/>
                  </a:lnTo>
                  <a:lnTo>
                    <a:pt x="533" y="177"/>
                  </a:lnTo>
                  <a:lnTo>
                    <a:pt x="533" y="170"/>
                  </a:lnTo>
                  <a:lnTo>
                    <a:pt x="533" y="169"/>
                  </a:lnTo>
                  <a:lnTo>
                    <a:pt x="529" y="164"/>
                  </a:lnTo>
                  <a:lnTo>
                    <a:pt x="527" y="160"/>
                  </a:lnTo>
                  <a:lnTo>
                    <a:pt x="526" y="159"/>
                  </a:lnTo>
                  <a:lnTo>
                    <a:pt x="526" y="156"/>
                  </a:lnTo>
                  <a:lnTo>
                    <a:pt x="525" y="153"/>
                  </a:lnTo>
                  <a:lnTo>
                    <a:pt x="524" y="153"/>
                  </a:lnTo>
                  <a:lnTo>
                    <a:pt x="524" y="151"/>
                  </a:lnTo>
                  <a:lnTo>
                    <a:pt x="524" y="148"/>
                  </a:lnTo>
                  <a:lnTo>
                    <a:pt x="524" y="144"/>
                  </a:lnTo>
                  <a:lnTo>
                    <a:pt x="525" y="141"/>
                  </a:lnTo>
                  <a:lnTo>
                    <a:pt x="525" y="140"/>
                  </a:lnTo>
                  <a:lnTo>
                    <a:pt x="526" y="139"/>
                  </a:lnTo>
                  <a:lnTo>
                    <a:pt x="528" y="137"/>
                  </a:lnTo>
                  <a:lnTo>
                    <a:pt x="529" y="136"/>
                  </a:lnTo>
                  <a:lnTo>
                    <a:pt x="530" y="135"/>
                  </a:lnTo>
                  <a:lnTo>
                    <a:pt x="532" y="134"/>
                  </a:lnTo>
                  <a:lnTo>
                    <a:pt x="534" y="134"/>
                  </a:lnTo>
                  <a:lnTo>
                    <a:pt x="535" y="133"/>
                  </a:lnTo>
                  <a:lnTo>
                    <a:pt x="535" y="132"/>
                  </a:lnTo>
                  <a:lnTo>
                    <a:pt x="537" y="127"/>
                  </a:lnTo>
                  <a:lnTo>
                    <a:pt x="538" y="125"/>
                  </a:lnTo>
                  <a:lnTo>
                    <a:pt x="540" y="124"/>
                  </a:lnTo>
                  <a:lnTo>
                    <a:pt x="541" y="123"/>
                  </a:lnTo>
                  <a:lnTo>
                    <a:pt x="543" y="122"/>
                  </a:lnTo>
                  <a:lnTo>
                    <a:pt x="547" y="120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18"/>
                  </a:lnTo>
                  <a:lnTo>
                    <a:pt x="550" y="117"/>
                  </a:lnTo>
                  <a:lnTo>
                    <a:pt x="551" y="116"/>
                  </a:lnTo>
                  <a:lnTo>
                    <a:pt x="552" y="115"/>
                  </a:lnTo>
                  <a:lnTo>
                    <a:pt x="553" y="114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1"/>
                  </a:lnTo>
                  <a:lnTo>
                    <a:pt x="554" y="110"/>
                  </a:lnTo>
                  <a:lnTo>
                    <a:pt x="554" y="110"/>
                  </a:lnTo>
                  <a:lnTo>
                    <a:pt x="554" y="109"/>
                  </a:lnTo>
                  <a:lnTo>
                    <a:pt x="553" y="104"/>
                  </a:lnTo>
                  <a:lnTo>
                    <a:pt x="553" y="102"/>
                  </a:lnTo>
                  <a:lnTo>
                    <a:pt x="554" y="102"/>
                  </a:lnTo>
                  <a:lnTo>
                    <a:pt x="555" y="99"/>
                  </a:lnTo>
                  <a:lnTo>
                    <a:pt x="555" y="95"/>
                  </a:lnTo>
                  <a:lnTo>
                    <a:pt x="556" y="93"/>
                  </a:lnTo>
                  <a:lnTo>
                    <a:pt x="558" y="92"/>
                  </a:lnTo>
                  <a:lnTo>
                    <a:pt x="560" y="88"/>
                  </a:lnTo>
                  <a:lnTo>
                    <a:pt x="560" y="87"/>
                  </a:lnTo>
                  <a:lnTo>
                    <a:pt x="559" y="86"/>
                  </a:lnTo>
                  <a:lnTo>
                    <a:pt x="558" y="85"/>
                  </a:lnTo>
                  <a:lnTo>
                    <a:pt x="556" y="85"/>
                  </a:lnTo>
                  <a:lnTo>
                    <a:pt x="555" y="83"/>
                  </a:lnTo>
                  <a:lnTo>
                    <a:pt x="555" y="81"/>
                  </a:lnTo>
                  <a:lnTo>
                    <a:pt x="555" y="80"/>
                  </a:lnTo>
                  <a:lnTo>
                    <a:pt x="555" y="78"/>
                  </a:lnTo>
                  <a:lnTo>
                    <a:pt x="557" y="75"/>
                  </a:lnTo>
                  <a:lnTo>
                    <a:pt x="557" y="74"/>
                  </a:lnTo>
                  <a:lnTo>
                    <a:pt x="557" y="69"/>
                  </a:lnTo>
                  <a:lnTo>
                    <a:pt x="556" y="68"/>
                  </a:lnTo>
                  <a:lnTo>
                    <a:pt x="556" y="67"/>
                  </a:lnTo>
                  <a:lnTo>
                    <a:pt x="554" y="63"/>
                  </a:lnTo>
                  <a:lnTo>
                    <a:pt x="553" y="61"/>
                  </a:lnTo>
                  <a:lnTo>
                    <a:pt x="553" y="59"/>
                  </a:lnTo>
                  <a:lnTo>
                    <a:pt x="553" y="57"/>
                  </a:lnTo>
                  <a:lnTo>
                    <a:pt x="554" y="53"/>
                  </a:lnTo>
                  <a:lnTo>
                    <a:pt x="554" y="50"/>
                  </a:lnTo>
                  <a:lnTo>
                    <a:pt x="555" y="47"/>
                  </a:lnTo>
                  <a:lnTo>
                    <a:pt x="556" y="46"/>
                  </a:lnTo>
                  <a:lnTo>
                    <a:pt x="556" y="45"/>
                  </a:lnTo>
                  <a:lnTo>
                    <a:pt x="556" y="44"/>
                  </a:lnTo>
                  <a:lnTo>
                    <a:pt x="556" y="43"/>
                  </a:lnTo>
                  <a:lnTo>
                    <a:pt x="556" y="42"/>
                  </a:lnTo>
                  <a:lnTo>
                    <a:pt x="556" y="41"/>
                  </a:lnTo>
                  <a:lnTo>
                    <a:pt x="558" y="36"/>
                  </a:lnTo>
                  <a:lnTo>
                    <a:pt x="558" y="35"/>
                  </a:lnTo>
                  <a:lnTo>
                    <a:pt x="558" y="33"/>
                  </a:lnTo>
                  <a:lnTo>
                    <a:pt x="558" y="32"/>
                  </a:lnTo>
                  <a:lnTo>
                    <a:pt x="558" y="31"/>
                  </a:lnTo>
                  <a:lnTo>
                    <a:pt x="557" y="31"/>
                  </a:lnTo>
                  <a:lnTo>
                    <a:pt x="556" y="31"/>
                  </a:lnTo>
                  <a:lnTo>
                    <a:pt x="555" y="30"/>
                  </a:lnTo>
                  <a:lnTo>
                    <a:pt x="551" y="30"/>
                  </a:lnTo>
                  <a:lnTo>
                    <a:pt x="550" y="29"/>
                  </a:lnTo>
                  <a:lnTo>
                    <a:pt x="550" y="27"/>
                  </a:lnTo>
                  <a:lnTo>
                    <a:pt x="551" y="26"/>
                  </a:lnTo>
                  <a:lnTo>
                    <a:pt x="552" y="25"/>
                  </a:lnTo>
                  <a:lnTo>
                    <a:pt x="555" y="25"/>
                  </a:lnTo>
                  <a:lnTo>
                    <a:pt x="559" y="22"/>
                  </a:lnTo>
                  <a:lnTo>
                    <a:pt x="560" y="21"/>
                  </a:lnTo>
                  <a:lnTo>
                    <a:pt x="561" y="19"/>
                  </a:lnTo>
                  <a:lnTo>
                    <a:pt x="562" y="17"/>
                  </a:lnTo>
                  <a:lnTo>
                    <a:pt x="561" y="16"/>
                  </a:lnTo>
                  <a:lnTo>
                    <a:pt x="559" y="16"/>
                  </a:lnTo>
                  <a:lnTo>
                    <a:pt x="559" y="16"/>
                  </a:lnTo>
                  <a:lnTo>
                    <a:pt x="561" y="15"/>
                  </a:lnTo>
                  <a:lnTo>
                    <a:pt x="562" y="15"/>
                  </a:lnTo>
                  <a:lnTo>
                    <a:pt x="563" y="15"/>
                  </a:lnTo>
                  <a:lnTo>
                    <a:pt x="565" y="15"/>
                  </a:lnTo>
                  <a:lnTo>
                    <a:pt x="567" y="14"/>
                  </a:lnTo>
                  <a:lnTo>
                    <a:pt x="567" y="13"/>
                  </a:lnTo>
                  <a:lnTo>
                    <a:pt x="567" y="10"/>
                  </a:lnTo>
                  <a:lnTo>
                    <a:pt x="567" y="9"/>
                  </a:lnTo>
                  <a:lnTo>
                    <a:pt x="567" y="8"/>
                  </a:lnTo>
                  <a:lnTo>
                    <a:pt x="563" y="10"/>
                  </a:lnTo>
                  <a:lnTo>
                    <a:pt x="562" y="10"/>
                  </a:lnTo>
                  <a:lnTo>
                    <a:pt x="560" y="10"/>
                  </a:lnTo>
                  <a:lnTo>
                    <a:pt x="559" y="9"/>
                  </a:lnTo>
                  <a:lnTo>
                    <a:pt x="558" y="8"/>
                  </a:lnTo>
                  <a:lnTo>
                    <a:pt x="558" y="9"/>
                  </a:lnTo>
                  <a:lnTo>
                    <a:pt x="558" y="8"/>
                  </a:lnTo>
                  <a:lnTo>
                    <a:pt x="557" y="8"/>
                  </a:lnTo>
                  <a:lnTo>
                    <a:pt x="555" y="8"/>
                  </a:lnTo>
                  <a:lnTo>
                    <a:pt x="554" y="8"/>
                  </a:lnTo>
                  <a:lnTo>
                    <a:pt x="553" y="8"/>
                  </a:lnTo>
                  <a:lnTo>
                    <a:pt x="547" y="10"/>
                  </a:lnTo>
                  <a:lnTo>
                    <a:pt x="546" y="10"/>
                  </a:lnTo>
                  <a:lnTo>
                    <a:pt x="545" y="11"/>
                  </a:lnTo>
                  <a:lnTo>
                    <a:pt x="541" y="13"/>
                  </a:lnTo>
                  <a:lnTo>
                    <a:pt x="539" y="12"/>
                  </a:lnTo>
                  <a:lnTo>
                    <a:pt x="537" y="12"/>
                  </a:lnTo>
                  <a:lnTo>
                    <a:pt x="535" y="10"/>
                  </a:lnTo>
                  <a:lnTo>
                    <a:pt x="536" y="9"/>
                  </a:lnTo>
                  <a:lnTo>
                    <a:pt x="535" y="8"/>
                  </a:lnTo>
                  <a:lnTo>
                    <a:pt x="536" y="8"/>
                  </a:lnTo>
                  <a:lnTo>
                    <a:pt x="536" y="7"/>
                  </a:lnTo>
                  <a:lnTo>
                    <a:pt x="536" y="6"/>
                  </a:lnTo>
                  <a:lnTo>
                    <a:pt x="535" y="7"/>
                  </a:lnTo>
                  <a:lnTo>
                    <a:pt x="533" y="7"/>
                  </a:lnTo>
                  <a:lnTo>
                    <a:pt x="533" y="7"/>
                  </a:lnTo>
                  <a:lnTo>
                    <a:pt x="533" y="6"/>
                  </a:lnTo>
                  <a:lnTo>
                    <a:pt x="532" y="6"/>
                  </a:lnTo>
                  <a:lnTo>
                    <a:pt x="531" y="6"/>
                  </a:lnTo>
                  <a:lnTo>
                    <a:pt x="530" y="6"/>
                  </a:lnTo>
                  <a:lnTo>
                    <a:pt x="528" y="6"/>
                  </a:lnTo>
                  <a:lnTo>
                    <a:pt x="527" y="5"/>
                  </a:lnTo>
                  <a:lnTo>
                    <a:pt x="526" y="3"/>
                  </a:lnTo>
                  <a:lnTo>
                    <a:pt x="524" y="2"/>
                  </a:lnTo>
                  <a:lnTo>
                    <a:pt x="524" y="3"/>
                  </a:lnTo>
                  <a:lnTo>
                    <a:pt x="523" y="3"/>
                  </a:lnTo>
                  <a:lnTo>
                    <a:pt x="522" y="3"/>
                  </a:lnTo>
                  <a:lnTo>
                    <a:pt x="521" y="2"/>
                  </a:lnTo>
                  <a:lnTo>
                    <a:pt x="521" y="1"/>
                  </a:lnTo>
                  <a:lnTo>
                    <a:pt x="520" y="1"/>
                  </a:lnTo>
                  <a:lnTo>
                    <a:pt x="519" y="1"/>
                  </a:lnTo>
                  <a:lnTo>
                    <a:pt x="519" y="1"/>
                  </a:lnTo>
                  <a:lnTo>
                    <a:pt x="518" y="1"/>
                  </a:lnTo>
                  <a:lnTo>
                    <a:pt x="517" y="1"/>
                  </a:lnTo>
                  <a:lnTo>
                    <a:pt x="516" y="1"/>
                  </a:lnTo>
                  <a:lnTo>
                    <a:pt x="516" y="1"/>
                  </a:lnTo>
                  <a:lnTo>
                    <a:pt x="516" y="0"/>
                  </a:lnTo>
                  <a:lnTo>
                    <a:pt x="515" y="0"/>
                  </a:lnTo>
                  <a:lnTo>
                    <a:pt x="514" y="1"/>
                  </a:lnTo>
                  <a:lnTo>
                    <a:pt x="513" y="1"/>
                  </a:lnTo>
                  <a:lnTo>
                    <a:pt x="515" y="2"/>
                  </a:lnTo>
                  <a:lnTo>
                    <a:pt x="516" y="4"/>
                  </a:lnTo>
                  <a:lnTo>
                    <a:pt x="516" y="4"/>
                  </a:lnTo>
                  <a:lnTo>
                    <a:pt x="516" y="5"/>
                  </a:lnTo>
                  <a:lnTo>
                    <a:pt x="516" y="6"/>
                  </a:lnTo>
                  <a:lnTo>
                    <a:pt x="516" y="6"/>
                  </a:lnTo>
                  <a:lnTo>
                    <a:pt x="516" y="7"/>
                  </a:lnTo>
                  <a:lnTo>
                    <a:pt x="515" y="7"/>
                  </a:lnTo>
                  <a:lnTo>
                    <a:pt x="513" y="8"/>
                  </a:lnTo>
                  <a:lnTo>
                    <a:pt x="513" y="9"/>
                  </a:lnTo>
                  <a:lnTo>
                    <a:pt x="512" y="9"/>
                  </a:lnTo>
                  <a:lnTo>
                    <a:pt x="511" y="9"/>
                  </a:lnTo>
                  <a:lnTo>
                    <a:pt x="510" y="9"/>
                  </a:lnTo>
                  <a:lnTo>
                    <a:pt x="510" y="8"/>
                  </a:lnTo>
                  <a:lnTo>
                    <a:pt x="508" y="9"/>
                  </a:lnTo>
                  <a:lnTo>
                    <a:pt x="505" y="10"/>
                  </a:lnTo>
                  <a:lnTo>
                    <a:pt x="504" y="10"/>
                  </a:lnTo>
                  <a:lnTo>
                    <a:pt x="502" y="10"/>
                  </a:lnTo>
                  <a:lnTo>
                    <a:pt x="501" y="10"/>
                  </a:lnTo>
                  <a:lnTo>
                    <a:pt x="501" y="9"/>
                  </a:lnTo>
                  <a:lnTo>
                    <a:pt x="501" y="8"/>
                  </a:lnTo>
                  <a:lnTo>
                    <a:pt x="500" y="8"/>
                  </a:lnTo>
                  <a:lnTo>
                    <a:pt x="499" y="8"/>
                  </a:lnTo>
                  <a:lnTo>
                    <a:pt x="494" y="8"/>
                  </a:lnTo>
                  <a:lnTo>
                    <a:pt x="493" y="7"/>
                  </a:lnTo>
                  <a:lnTo>
                    <a:pt x="492" y="7"/>
                  </a:lnTo>
                  <a:lnTo>
                    <a:pt x="491" y="7"/>
                  </a:lnTo>
                  <a:lnTo>
                    <a:pt x="490" y="6"/>
                  </a:lnTo>
                  <a:lnTo>
                    <a:pt x="490" y="4"/>
                  </a:lnTo>
                  <a:lnTo>
                    <a:pt x="490" y="3"/>
                  </a:lnTo>
                  <a:lnTo>
                    <a:pt x="489" y="2"/>
                  </a:lnTo>
                  <a:lnTo>
                    <a:pt x="488" y="1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2" y="1"/>
                  </a:lnTo>
                  <a:lnTo>
                    <a:pt x="481" y="1"/>
                  </a:lnTo>
                  <a:lnTo>
                    <a:pt x="481" y="2"/>
                  </a:lnTo>
                  <a:lnTo>
                    <a:pt x="480" y="3"/>
                  </a:lnTo>
                  <a:lnTo>
                    <a:pt x="479" y="4"/>
                  </a:lnTo>
                  <a:lnTo>
                    <a:pt x="478" y="4"/>
                  </a:lnTo>
                  <a:lnTo>
                    <a:pt x="478" y="5"/>
                  </a:lnTo>
                  <a:lnTo>
                    <a:pt x="478" y="6"/>
                  </a:lnTo>
                  <a:lnTo>
                    <a:pt x="478" y="7"/>
                  </a:lnTo>
                  <a:lnTo>
                    <a:pt x="478" y="8"/>
                  </a:lnTo>
                  <a:lnTo>
                    <a:pt x="477" y="9"/>
                  </a:lnTo>
                  <a:lnTo>
                    <a:pt x="476" y="10"/>
                  </a:lnTo>
                  <a:lnTo>
                    <a:pt x="470" y="12"/>
                  </a:lnTo>
                  <a:lnTo>
                    <a:pt x="464" y="14"/>
                  </a:lnTo>
                  <a:lnTo>
                    <a:pt x="462" y="14"/>
                  </a:lnTo>
                  <a:lnTo>
                    <a:pt x="459" y="13"/>
                  </a:lnTo>
                  <a:lnTo>
                    <a:pt x="458" y="13"/>
                  </a:lnTo>
                  <a:lnTo>
                    <a:pt x="457" y="14"/>
                  </a:lnTo>
                  <a:lnTo>
                    <a:pt x="456" y="15"/>
                  </a:lnTo>
                  <a:lnTo>
                    <a:pt x="456" y="16"/>
                  </a:lnTo>
                  <a:lnTo>
                    <a:pt x="455" y="16"/>
                  </a:lnTo>
                  <a:lnTo>
                    <a:pt x="454" y="16"/>
                  </a:lnTo>
                  <a:lnTo>
                    <a:pt x="453" y="16"/>
                  </a:lnTo>
                  <a:lnTo>
                    <a:pt x="452" y="16"/>
                  </a:lnTo>
                  <a:lnTo>
                    <a:pt x="452" y="18"/>
                  </a:lnTo>
                  <a:lnTo>
                    <a:pt x="451" y="19"/>
                  </a:lnTo>
                  <a:lnTo>
                    <a:pt x="449" y="20"/>
                  </a:lnTo>
                  <a:lnTo>
                    <a:pt x="448" y="20"/>
                  </a:lnTo>
                  <a:lnTo>
                    <a:pt x="448" y="21"/>
                  </a:lnTo>
                  <a:lnTo>
                    <a:pt x="448" y="21"/>
                  </a:lnTo>
                  <a:lnTo>
                    <a:pt x="445" y="21"/>
                  </a:lnTo>
                  <a:lnTo>
                    <a:pt x="442" y="22"/>
                  </a:lnTo>
                  <a:lnTo>
                    <a:pt x="441" y="22"/>
                  </a:lnTo>
                  <a:lnTo>
                    <a:pt x="439" y="21"/>
                  </a:lnTo>
                  <a:lnTo>
                    <a:pt x="435" y="19"/>
                  </a:lnTo>
                  <a:lnTo>
                    <a:pt x="434" y="18"/>
                  </a:lnTo>
                  <a:lnTo>
                    <a:pt x="434" y="17"/>
                  </a:lnTo>
                  <a:lnTo>
                    <a:pt x="434" y="16"/>
                  </a:lnTo>
                  <a:lnTo>
                    <a:pt x="433" y="16"/>
                  </a:lnTo>
                  <a:lnTo>
                    <a:pt x="433" y="16"/>
                  </a:lnTo>
                  <a:lnTo>
                    <a:pt x="432" y="16"/>
                  </a:lnTo>
                  <a:lnTo>
                    <a:pt x="432" y="15"/>
                  </a:lnTo>
                  <a:lnTo>
                    <a:pt x="431" y="14"/>
                  </a:lnTo>
                  <a:lnTo>
                    <a:pt x="431" y="14"/>
                  </a:lnTo>
                  <a:lnTo>
                    <a:pt x="430" y="14"/>
                  </a:lnTo>
                  <a:lnTo>
                    <a:pt x="430" y="13"/>
                  </a:lnTo>
                  <a:lnTo>
                    <a:pt x="422" y="10"/>
                  </a:lnTo>
                  <a:lnTo>
                    <a:pt x="420" y="10"/>
                  </a:lnTo>
                  <a:lnTo>
                    <a:pt x="416" y="10"/>
                  </a:lnTo>
                  <a:lnTo>
                    <a:pt x="415" y="10"/>
                  </a:lnTo>
                  <a:lnTo>
                    <a:pt x="414" y="10"/>
                  </a:lnTo>
                  <a:lnTo>
                    <a:pt x="414" y="11"/>
                  </a:lnTo>
                  <a:lnTo>
                    <a:pt x="413" y="10"/>
                  </a:lnTo>
                  <a:lnTo>
                    <a:pt x="412" y="10"/>
                  </a:lnTo>
                  <a:lnTo>
                    <a:pt x="412" y="10"/>
                  </a:lnTo>
                  <a:lnTo>
                    <a:pt x="411" y="9"/>
                  </a:lnTo>
                  <a:lnTo>
                    <a:pt x="410" y="9"/>
                  </a:lnTo>
                  <a:lnTo>
                    <a:pt x="405" y="10"/>
                  </a:lnTo>
                  <a:lnTo>
                    <a:pt x="405" y="10"/>
                  </a:lnTo>
                  <a:lnTo>
                    <a:pt x="404" y="9"/>
                  </a:lnTo>
                  <a:lnTo>
                    <a:pt x="403" y="9"/>
                  </a:lnTo>
                  <a:lnTo>
                    <a:pt x="402" y="10"/>
                  </a:lnTo>
                  <a:lnTo>
                    <a:pt x="401" y="10"/>
                  </a:lnTo>
                  <a:lnTo>
                    <a:pt x="399" y="10"/>
                  </a:lnTo>
                  <a:lnTo>
                    <a:pt x="398" y="10"/>
                  </a:lnTo>
                  <a:lnTo>
                    <a:pt x="397" y="11"/>
                  </a:lnTo>
                  <a:lnTo>
                    <a:pt x="397" y="10"/>
                  </a:lnTo>
                  <a:lnTo>
                    <a:pt x="395" y="10"/>
                  </a:lnTo>
                  <a:lnTo>
                    <a:pt x="394" y="10"/>
                  </a:lnTo>
                  <a:lnTo>
                    <a:pt x="393" y="10"/>
                  </a:lnTo>
                  <a:lnTo>
                    <a:pt x="392" y="10"/>
                  </a:lnTo>
                  <a:lnTo>
                    <a:pt x="391" y="10"/>
                  </a:lnTo>
                  <a:lnTo>
                    <a:pt x="390" y="9"/>
                  </a:lnTo>
                  <a:lnTo>
                    <a:pt x="388" y="9"/>
                  </a:lnTo>
                  <a:lnTo>
                    <a:pt x="387" y="9"/>
                  </a:lnTo>
                  <a:lnTo>
                    <a:pt x="384" y="10"/>
                  </a:lnTo>
                  <a:lnTo>
                    <a:pt x="382" y="11"/>
                  </a:lnTo>
                  <a:lnTo>
                    <a:pt x="380" y="14"/>
                  </a:lnTo>
                  <a:lnTo>
                    <a:pt x="379" y="15"/>
                  </a:lnTo>
                  <a:lnTo>
                    <a:pt x="378" y="15"/>
                  </a:lnTo>
                  <a:lnTo>
                    <a:pt x="377" y="15"/>
                  </a:lnTo>
                  <a:lnTo>
                    <a:pt x="376" y="16"/>
                  </a:lnTo>
                  <a:lnTo>
                    <a:pt x="375" y="16"/>
                  </a:lnTo>
                  <a:lnTo>
                    <a:pt x="373" y="16"/>
                  </a:lnTo>
                  <a:lnTo>
                    <a:pt x="372" y="16"/>
                  </a:lnTo>
                  <a:lnTo>
                    <a:pt x="369" y="16"/>
                  </a:lnTo>
                  <a:lnTo>
                    <a:pt x="367" y="16"/>
                  </a:lnTo>
                  <a:lnTo>
                    <a:pt x="365" y="15"/>
                  </a:lnTo>
                  <a:lnTo>
                    <a:pt x="364" y="15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63" y="16"/>
                  </a:lnTo>
                  <a:lnTo>
                    <a:pt x="363" y="16"/>
                  </a:lnTo>
                  <a:lnTo>
                    <a:pt x="361" y="16"/>
                  </a:lnTo>
                  <a:lnTo>
                    <a:pt x="360" y="16"/>
                  </a:lnTo>
                  <a:lnTo>
                    <a:pt x="358" y="16"/>
                  </a:lnTo>
                  <a:lnTo>
                    <a:pt x="357" y="16"/>
                  </a:lnTo>
                  <a:lnTo>
                    <a:pt x="356" y="15"/>
                  </a:lnTo>
                  <a:lnTo>
                    <a:pt x="354" y="14"/>
                  </a:lnTo>
                  <a:lnTo>
                    <a:pt x="353" y="15"/>
                  </a:lnTo>
                  <a:lnTo>
                    <a:pt x="351" y="16"/>
                  </a:lnTo>
                  <a:lnTo>
                    <a:pt x="350" y="16"/>
                  </a:lnTo>
                  <a:lnTo>
                    <a:pt x="349" y="17"/>
                  </a:lnTo>
                  <a:lnTo>
                    <a:pt x="348" y="18"/>
                  </a:lnTo>
                  <a:lnTo>
                    <a:pt x="347" y="19"/>
                  </a:lnTo>
                  <a:lnTo>
                    <a:pt x="346" y="21"/>
                  </a:lnTo>
                  <a:lnTo>
                    <a:pt x="342" y="24"/>
                  </a:lnTo>
                  <a:lnTo>
                    <a:pt x="341" y="24"/>
                  </a:lnTo>
                  <a:lnTo>
                    <a:pt x="335" y="25"/>
                  </a:lnTo>
                  <a:lnTo>
                    <a:pt x="334" y="24"/>
                  </a:lnTo>
                  <a:lnTo>
                    <a:pt x="333" y="24"/>
                  </a:lnTo>
                  <a:lnTo>
                    <a:pt x="333" y="23"/>
                  </a:lnTo>
                  <a:lnTo>
                    <a:pt x="332" y="23"/>
                  </a:lnTo>
                  <a:lnTo>
                    <a:pt x="332" y="22"/>
                  </a:lnTo>
                  <a:lnTo>
                    <a:pt x="331" y="22"/>
                  </a:lnTo>
                  <a:lnTo>
                    <a:pt x="330" y="22"/>
                  </a:lnTo>
                  <a:lnTo>
                    <a:pt x="329" y="23"/>
                  </a:lnTo>
                  <a:lnTo>
                    <a:pt x="320" y="25"/>
                  </a:lnTo>
                  <a:lnTo>
                    <a:pt x="317" y="25"/>
                  </a:lnTo>
                  <a:lnTo>
                    <a:pt x="315" y="25"/>
                  </a:lnTo>
                  <a:lnTo>
                    <a:pt x="312" y="25"/>
                  </a:lnTo>
                  <a:lnTo>
                    <a:pt x="311" y="26"/>
                  </a:lnTo>
                  <a:lnTo>
                    <a:pt x="310" y="26"/>
                  </a:lnTo>
                  <a:lnTo>
                    <a:pt x="309" y="25"/>
                  </a:lnTo>
                  <a:lnTo>
                    <a:pt x="308" y="25"/>
                  </a:lnTo>
                  <a:lnTo>
                    <a:pt x="307" y="26"/>
                  </a:lnTo>
                  <a:lnTo>
                    <a:pt x="306" y="26"/>
                  </a:lnTo>
                  <a:lnTo>
                    <a:pt x="300" y="27"/>
                  </a:lnTo>
                  <a:lnTo>
                    <a:pt x="298" y="27"/>
                  </a:lnTo>
                  <a:lnTo>
                    <a:pt x="297" y="27"/>
                  </a:lnTo>
                  <a:lnTo>
                    <a:pt x="296" y="27"/>
                  </a:lnTo>
                  <a:lnTo>
                    <a:pt x="295" y="26"/>
                  </a:lnTo>
                  <a:lnTo>
                    <a:pt x="294" y="26"/>
                  </a:lnTo>
                  <a:lnTo>
                    <a:pt x="291" y="27"/>
                  </a:lnTo>
                  <a:lnTo>
                    <a:pt x="290" y="28"/>
                  </a:lnTo>
                  <a:lnTo>
                    <a:pt x="289" y="28"/>
                  </a:lnTo>
                  <a:lnTo>
                    <a:pt x="287" y="28"/>
                  </a:lnTo>
                  <a:lnTo>
                    <a:pt x="286" y="28"/>
                  </a:lnTo>
                  <a:lnTo>
                    <a:pt x="286" y="29"/>
                  </a:lnTo>
                  <a:lnTo>
                    <a:pt x="285" y="29"/>
                  </a:lnTo>
                  <a:lnTo>
                    <a:pt x="282" y="29"/>
                  </a:lnTo>
                  <a:lnTo>
                    <a:pt x="281" y="30"/>
                  </a:lnTo>
                  <a:lnTo>
                    <a:pt x="279" y="31"/>
                  </a:lnTo>
                  <a:lnTo>
                    <a:pt x="278" y="31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7" y="33"/>
                  </a:lnTo>
                  <a:lnTo>
                    <a:pt x="276" y="34"/>
                  </a:lnTo>
                  <a:lnTo>
                    <a:pt x="273" y="35"/>
                  </a:lnTo>
                  <a:lnTo>
                    <a:pt x="271" y="36"/>
                  </a:lnTo>
                  <a:lnTo>
                    <a:pt x="270" y="36"/>
                  </a:lnTo>
                  <a:lnTo>
                    <a:pt x="268" y="37"/>
                  </a:lnTo>
                  <a:lnTo>
                    <a:pt x="267" y="37"/>
                  </a:lnTo>
                  <a:lnTo>
                    <a:pt x="266" y="37"/>
                  </a:lnTo>
                  <a:lnTo>
                    <a:pt x="265" y="37"/>
                  </a:lnTo>
                  <a:lnTo>
                    <a:pt x="265" y="38"/>
                  </a:lnTo>
                  <a:lnTo>
                    <a:pt x="263" y="38"/>
                  </a:lnTo>
                  <a:lnTo>
                    <a:pt x="261" y="41"/>
                  </a:lnTo>
                  <a:lnTo>
                    <a:pt x="261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7" y="42"/>
                  </a:lnTo>
                  <a:lnTo>
                    <a:pt x="256" y="42"/>
                  </a:lnTo>
                  <a:lnTo>
                    <a:pt x="256" y="42"/>
                  </a:lnTo>
                  <a:lnTo>
                    <a:pt x="255" y="42"/>
                  </a:lnTo>
                  <a:lnTo>
                    <a:pt x="255" y="43"/>
                  </a:lnTo>
                  <a:lnTo>
                    <a:pt x="255" y="44"/>
                  </a:lnTo>
                  <a:lnTo>
                    <a:pt x="254" y="45"/>
                  </a:lnTo>
                  <a:lnTo>
                    <a:pt x="253" y="46"/>
                  </a:lnTo>
                  <a:lnTo>
                    <a:pt x="251" y="47"/>
                  </a:lnTo>
                  <a:lnTo>
                    <a:pt x="250" y="47"/>
                  </a:lnTo>
                  <a:lnTo>
                    <a:pt x="248" y="49"/>
                  </a:lnTo>
                  <a:lnTo>
                    <a:pt x="248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51"/>
                  </a:lnTo>
                  <a:lnTo>
                    <a:pt x="245" y="55"/>
                  </a:lnTo>
                  <a:lnTo>
                    <a:pt x="245" y="56"/>
                  </a:lnTo>
                  <a:lnTo>
                    <a:pt x="244" y="59"/>
                  </a:lnTo>
                  <a:lnTo>
                    <a:pt x="243" y="59"/>
                  </a:lnTo>
                  <a:lnTo>
                    <a:pt x="241" y="60"/>
                  </a:lnTo>
                  <a:lnTo>
                    <a:pt x="240" y="61"/>
                  </a:lnTo>
                  <a:lnTo>
                    <a:pt x="239" y="61"/>
                  </a:lnTo>
                  <a:lnTo>
                    <a:pt x="238" y="61"/>
                  </a:lnTo>
                  <a:lnTo>
                    <a:pt x="237" y="61"/>
                  </a:lnTo>
                  <a:lnTo>
                    <a:pt x="235" y="60"/>
                  </a:lnTo>
                  <a:lnTo>
                    <a:pt x="233" y="60"/>
                  </a:lnTo>
                  <a:lnTo>
                    <a:pt x="232" y="59"/>
                  </a:lnTo>
                  <a:lnTo>
                    <a:pt x="231" y="59"/>
                  </a:lnTo>
                  <a:lnTo>
                    <a:pt x="232" y="59"/>
                  </a:lnTo>
                  <a:lnTo>
                    <a:pt x="231" y="58"/>
                  </a:lnTo>
                  <a:lnTo>
                    <a:pt x="230" y="58"/>
                  </a:lnTo>
                  <a:lnTo>
                    <a:pt x="230" y="57"/>
                  </a:lnTo>
                  <a:lnTo>
                    <a:pt x="229" y="57"/>
                  </a:lnTo>
                  <a:lnTo>
                    <a:pt x="228" y="57"/>
                  </a:lnTo>
                  <a:lnTo>
                    <a:pt x="226" y="58"/>
                  </a:lnTo>
                  <a:lnTo>
                    <a:pt x="226" y="58"/>
                  </a:lnTo>
                  <a:lnTo>
                    <a:pt x="225" y="58"/>
                  </a:lnTo>
                  <a:lnTo>
                    <a:pt x="225" y="59"/>
                  </a:lnTo>
                  <a:lnTo>
                    <a:pt x="223" y="62"/>
                  </a:lnTo>
                  <a:lnTo>
                    <a:pt x="222" y="62"/>
                  </a:lnTo>
                  <a:lnTo>
                    <a:pt x="221" y="62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19" y="64"/>
                  </a:lnTo>
                  <a:lnTo>
                    <a:pt x="218" y="65"/>
                  </a:lnTo>
                  <a:lnTo>
                    <a:pt x="218" y="65"/>
                  </a:lnTo>
                  <a:lnTo>
                    <a:pt x="218" y="65"/>
                  </a:lnTo>
                  <a:lnTo>
                    <a:pt x="217" y="65"/>
                  </a:lnTo>
                  <a:lnTo>
                    <a:pt x="217" y="64"/>
                  </a:lnTo>
                  <a:lnTo>
                    <a:pt x="216" y="64"/>
                  </a:lnTo>
                  <a:lnTo>
                    <a:pt x="215" y="63"/>
                  </a:lnTo>
                  <a:lnTo>
                    <a:pt x="214" y="63"/>
                  </a:lnTo>
                  <a:lnTo>
                    <a:pt x="213" y="63"/>
                  </a:lnTo>
                  <a:lnTo>
                    <a:pt x="213" y="62"/>
                  </a:lnTo>
                  <a:lnTo>
                    <a:pt x="212" y="62"/>
                  </a:lnTo>
                  <a:lnTo>
                    <a:pt x="211" y="62"/>
                  </a:lnTo>
                  <a:lnTo>
                    <a:pt x="210" y="64"/>
                  </a:lnTo>
                  <a:lnTo>
                    <a:pt x="209" y="65"/>
                  </a:lnTo>
                  <a:lnTo>
                    <a:pt x="209" y="65"/>
                  </a:lnTo>
                  <a:lnTo>
                    <a:pt x="208" y="65"/>
                  </a:lnTo>
                  <a:lnTo>
                    <a:pt x="207" y="65"/>
                  </a:lnTo>
                  <a:lnTo>
                    <a:pt x="206" y="65"/>
                  </a:lnTo>
                  <a:lnTo>
                    <a:pt x="206" y="66"/>
                  </a:lnTo>
                  <a:lnTo>
                    <a:pt x="205" y="67"/>
                  </a:lnTo>
                  <a:lnTo>
                    <a:pt x="203" y="67"/>
                  </a:lnTo>
                  <a:lnTo>
                    <a:pt x="203" y="68"/>
                  </a:lnTo>
                  <a:lnTo>
                    <a:pt x="201" y="68"/>
                  </a:lnTo>
                  <a:lnTo>
                    <a:pt x="201" y="69"/>
                  </a:lnTo>
                  <a:lnTo>
                    <a:pt x="201" y="70"/>
                  </a:lnTo>
                  <a:lnTo>
                    <a:pt x="200" y="71"/>
                  </a:lnTo>
                  <a:lnTo>
                    <a:pt x="199" y="71"/>
                  </a:lnTo>
                  <a:lnTo>
                    <a:pt x="198" y="71"/>
                  </a:lnTo>
                  <a:lnTo>
                    <a:pt x="198" y="72"/>
                  </a:lnTo>
                  <a:lnTo>
                    <a:pt x="197" y="72"/>
                  </a:lnTo>
                  <a:lnTo>
                    <a:pt x="197" y="76"/>
                  </a:lnTo>
                  <a:lnTo>
                    <a:pt x="196" y="76"/>
                  </a:lnTo>
                  <a:lnTo>
                    <a:pt x="196" y="77"/>
                  </a:lnTo>
                  <a:lnTo>
                    <a:pt x="195" y="80"/>
                  </a:lnTo>
                  <a:lnTo>
                    <a:pt x="195" y="80"/>
                  </a:lnTo>
                  <a:lnTo>
                    <a:pt x="194" y="81"/>
                  </a:lnTo>
                  <a:lnTo>
                    <a:pt x="193" y="82"/>
                  </a:lnTo>
                  <a:lnTo>
                    <a:pt x="192" y="82"/>
                  </a:lnTo>
                  <a:lnTo>
                    <a:pt x="192" y="83"/>
                  </a:lnTo>
                  <a:lnTo>
                    <a:pt x="192" y="84"/>
                  </a:lnTo>
                  <a:lnTo>
                    <a:pt x="190" y="84"/>
                  </a:lnTo>
                  <a:lnTo>
                    <a:pt x="186" y="85"/>
                  </a:lnTo>
                  <a:lnTo>
                    <a:pt x="185" y="85"/>
                  </a:lnTo>
                  <a:lnTo>
                    <a:pt x="181" y="88"/>
                  </a:lnTo>
                  <a:lnTo>
                    <a:pt x="181" y="89"/>
                  </a:lnTo>
                  <a:lnTo>
                    <a:pt x="180" y="90"/>
                  </a:lnTo>
                  <a:lnTo>
                    <a:pt x="178" y="91"/>
                  </a:lnTo>
                  <a:lnTo>
                    <a:pt x="176" y="92"/>
                  </a:lnTo>
                  <a:lnTo>
                    <a:pt x="175" y="93"/>
                  </a:lnTo>
                  <a:lnTo>
                    <a:pt x="175" y="93"/>
                  </a:lnTo>
                  <a:lnTo>
                    <a:pt x="175" y="93"/>
                  </a:lnTo>
                  <a:lnTo>
                    <a:pt x="174" y="93"/>
                  </a:lnTo>
                  <a:lnTo>
                    <a:pt x="170" y="94"/>
                  </a:lnTo>
                  <a:lnTo>
                    <a:pt x="169" y="95"/>
                  </a:lnTo>
                  <a:lnTo>
                    <a:pt x="167" y="94"/>
                  </a:lnTo>
                  <a:lnTo>
                    <a:pt x="166" y="95"/>
                  </a:lnTo>
                  <a:lnTo>
                    <a:pt x="164" y="94"/>
                  </a:lnTo>
                  <a:lnTo>
                    <a:pt x="163" y="94"/>
                  </a:lnTo>
                  <a:lnTo>
                    <a:pt x="161" y="93"/>
                  </a:lnTo>
                  <a:lnTo>
                    <a:pt x="160" y="94"/>
                  </a:lnTo>
                  <a:lnTo>
                    <a:pt x="159" y="94"/>
                  </a:lnTo>
                  <a:lnTo>
                    <a:pt x="158" y="94"/>
                  </a:lnTo>
                  <a:lnTo>
                    <a:pt x="158" y="96"/>
                  </a:lnTo>
                  <a:lnTo>
                    <a:pt x="159" y="97"/>
                  </a:lnTo>
                  <a:lnTo>
                    <a:pt x="159" y="98"/>
                  </a:lnTo>
                  <a:lnTo>
                    <a:pt x="161" y="99"/>
                  </a:lnTo>
                  <a:lnTo>
                    <a:pt x="162" y="100"/>
                  </a:lnTo>
                  <a:lnTo>
                    <a:pt x="164" y="101"/>
                  </a:lnTo>
                  <a:lnTo>
                    <a:pt x="165" y="102"/>
                  </a:lnTo>
                  <a:lnTo>
                    <a:pt x="167" y="102"/>
                  </a:lnTo>
                  <a:lnTo>
                    <a:pt x="167" y="102"/>
                  </a:lnTo>
                  <a:lnTo>
                    <a:pt x="167" y="102"/>
                  </a:lnTo>
                  <a:lnTo>
                    <a:pt x="167" y="103"/>
                  </a:lnTo>
                  <a:lnTo>
                    <a:pt x="168" y="104"/>
                  </a:lnTo>
                  <a:lnTo>
                    <a:pt x="170" y="105"/>
                  </a:lnTo>
                  <a:lnTo>
                    <a:pt x="172" y="107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3"/>
                  </a:lnTo>
                  <a:lnTo>
                    <a:pt x="173" y="116"/>
                  </a:lnTo>
                  <a:lnTo>
                    <a:pt x="173" y="117"/>
                  </a:lnTo>
                  <a:lnTo>
                    <a:pt x="176" y="122"/>
                  </a:lnTo>
                  <a:lnTo>
                    <a:pt x="177" y="122"/>
                  </a:lnTo>
                  <a:lnTo>
                    <a:pt x="178" y="122"/>
                  </a:lnTo>
                  <a:lnTo>
                    <a:pt x="175" y="127"/>
                  </a:lnTo>
                  <a:lnTo>
                    <a:pt x="175" y="128"/>
                  </a:lnTo>
                  <a:lnTo>
                    <a:pt x="176" y="130"/>
                  </a:lnTo>
                  <a:lnTo>
                    <a:pt x="179" y="139"/>
                  </a:lnTo>
                  <a:lnTo>
                    <a:pt x="179" y="140"/>
                  </a:lnTo>
                  <a:lnTo>
                    <a:pt x="179" y="141"/>
                  </a:lnTo>
                  <a:lnTo>
                    <a:pt x="179" y="142"/>
                  </a:lnTo>
                  <a:lnTo>
                    <a:pt x="177" y="148"/>
                  </a:lnTo>
                  <a:lnTo>
                    <a:pt x="177" y="151"/>
                  </a:lnTo>
                  <a:lnTo>
                    <a:pt x="178" y="153"/>
                  </a:lnTo>
                  <a:lnTo>
                    <a:pt x="178" y="154"/>
                  </a:lnTo>
                  <a:lnTo>
                    <a:pt x="178" y="155"/>
                  </a:lnTo>
                  <a:lnTo>
                    <a:pt x="177" y="156"/>
                  </a:lnTo>
                  <a:lnTo>
                    <a:pt x="176" y="157"/>
                  </a:lnTo>
                  <a:lnTo>
                    <a:pt x="176" y="158"/>
                  </a:lnTo>
                  <a:lnTo>
                    <a:pt x="177" y="159"/>
                  </a:lnTo>
                  <a:lnTo>
                    <a:pt x="179" y="159"/>
                  </a:lnTo>
                  <a:lnTo>
                    <a:pt x="179" y="160"/>
                  </a:lnTo>
                  <a:lnTo>
                    <a:pt x="180" y="161"/>
                  </a:lnTo>
                  <a:lnTo>
                    <a:pt x="182" y="164"/>
                  </a:lnTo>
                  <a:lnTo>
                    <a:pt x="182" y="166"/>
                  </a:lnTo>
                  <a:lnTo>
                    <a:pt x="181" y="167"/>
                  </a:lnTo>
                  <a:lnTo>
                    <a:pt x="180" y="170"/>
                  </a:lnTo>
                  <a:lnTo>
                    <a:pt x="179" y="171"/>
                  </a:lnTo>
                  <a:lnTo>
                    <a:pt x="179" y="172"/>
                  </a:lnTo>
                  <a:lnTo>
                    <a:pt x="179" y="177"/>
                  </a:lnTo>
                  <a:lnTo>
                    <a:pt x="179" y="178"/>
                  </a:lnTo>
                  <a:lnTo>
                    <a:pt x="181" y="180"/>
                  </a:lnTo>
                  <a:lnTo>
                    <a:pt x="182" y="182"/>
                  </a:lnTo>
                  <a:lnTo>
                    <a:pt x="183" y="183"/>
                  </a:lnTo>
                  <a:lnTo>
                    <a:pt x="184" y="185"/>
                  </a:lnTo>
                  <a:lnTo>
                    <a:pt x="184" y="186"/>
                  </a:lnTo>
                  <a:lnTo>
                    <a:pt x="185" y="187"/>
                  </a:lnTo>
                  <a:lnTo>
                    <a:pt x="186" y="187"/>
                  </a:lnTo>
                  <a:lnTo>
                    <a:pt x="186" y="187"/>
                  </a:lnTo>
                  <a:lnTo>
                    <a:pt x="186" y="188"/>
                  </a:lnTo>
                  <a:lnTo>
                    <a:pt x="186" y="189"/>
                  </a:lnTo>
                  <a:lnTo>
                    <a:pt x="186" y="190"/>
                  </a:lnTo>
                  <a:lnTo>
                    <a:pt x="185" y="190"/>
                  </a:lnTo>
                  <a:lnTo>
                    <a:pt x="185" y="191"/>
                  </a:lnTo>
                  <a:lnTo>
                    <a:pt x="184" y="192"/>
                  </a:lnTo>
                  <a:lnTo>
                    <a:pt x="189" y="201"/>
                  </a:lnTo>
                  <a:lnTo>
                    <a:pt x="191" y="202"/>
                  </a:lnTo>
                  <a:lnTo>
                    <a:pt x="192" y="203"/>
                  </a:lnTo>
                  <a:lnTo>
                    <a:pt x="203" y="211"/>
                  </a:lnTo>
                  <a:lnTo>
                    <a:pt x="203" y="212"/>
                  </a:lnTo>
                  <a:lnTo>
                    <a:pt x="201" y="214"/>
                  </a:lnTo>
                  <a:lnTo>
                    <a:pt x="200" y="215"/>
                  </a:lnTo>
                  <a:lnTo>
                    <a:pt x="199" y="215"/>
                  </a:lnTo>
                  <a:lnTo>
                    <a:pt x="197" y="216"/>
                  </a:lnTo>
                  <a:lnTo>
                    <a:pt x="197" y="216"/>
                  </a:lnTo>
                  <a:lnTo>
                    <a:pt x="197" y="217"/>
                  </a:lnTo>
                  <a:lnTo>
                    <a:pt x="196" y="218"/>
                  </a:lnTo>
                  <a:lnTo>
                    <a:pt x="196" y="220"/>
                  </a:lnTo>
                  <a:lnTo>
                    <a:pt x="195" y="224"/>
                  </a:lnTo>
                  <a:lnTo>
                    <a:pt x="195" y="225"/>
                  </a:lnTo>
                  <a:lnTo>
                    <a:pt x="194" y="226"/>
                  </a:lnTo>
                  <a:lnTo>
                    <a:pt x="193" y="226"/>
                  </a:lnTo>
                  <a:lnTo>
                    <a:pt x="193" y="227"/>
                  </a:lnTo>
                  <a:lnTo>
                    <a:pt x="193" y="228"/>
                  </a:lnTo>
                  <a:lnTo>
                    <a:pt x="194" y="228"/>
                  </a:lnTo>
                  <a:lnTo>
                    <a:pt x="196" y="227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8"/>
                  </a:lnTo>
                  <a:lnTo>
                    <a:pt x="197" y="229"/>
                  </a:lnTo>
                  <a:lnTo>
                    <a:pt x="197" y="230"/>
                  </a:lnTo>
                  <a:lnTo>
                    <a:pt x="196" y="230"/>
                  </a:lnTo>
                  <a:lnTo>
                    <a:pt x="193" y="230"/>
                  </a:lnTo>
                  <a:lnTo>
                    <a:pt x="192" y="230"/>
                  </a:lnTo>
                  <a:lnTo>
                    <a:pt x="192" y="230"/>
                  </a:lnTo>
                  <a:lnTo>
                    <a:pt x="190" y="230"/>
                  </a:lnTo>
                  <a:lnTo>
                    <a:pt x="188" y="230"/>
                  </a:lnTo>
                  <a:lnTo>
                    <a:pt x="186" y="230"/>
                  </a:lnTo>
                  <a:lnTo>
                    <a:pt x="184" y="230"/>
                  </a:lnTo>
                  <a:lnTo>
                    <a:pt x="180" y="230"/>
                  </a:lnTo>
                  <a:lnTo>
                    <a:pt x="177" y="230"/>
                  </a:lnTo>
                  <a:lnTo>
                    <a:pt x="175" y="230"/>
                  </a:lnTo>
                  <a:lnTo>
                    <a:pt x="171" y="230"/>
                  </a:lnTo>
                  <a:lnTo>
                    <a:pt x="167" y="230"/>
                  </a:lnTo>
                  <a:lnTo>
                    <a:pt x="164" y="229"/>
                  </a:lnTo>
                  <a:lnTo>
                    <a:pt x="161" y="229"/>
                  </a:lnTo>
                  <a:lnTo>
                    <a:pt x="158" y="229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48" y="229"/>
                  </a:lnTo>
                  <a:lnTo>
                    <a:pt x="141" y="230"/>
                  </a:lnTo>
                  <a:lnTo>
                    <a:pt x="133" y="230"/>
                  </a:lnTo>
                  <a:lnTo>
                    <a:pt x="133" y="231"/>
                  </a:lnTo>
                  <a:lnTo>
                    <a:pt x="134" y="238"/>
                  </a:lnTo>
                  <a:lnTo>
                    <a:pt x="136" y="243"/>
                  </a:lnTo>
                  <a:lnTo>
                    <a:pt x="130" y="244"/>
                  </a:lnTo>
                  <a:lnTo>
                    <a:pt x="122" y="247"/>
                  </a:lnTo>
                  <a:lnTo>
                    <a:pt x="111" y="248"/>
                  </a:lnTo>
                  <a:lnTo>
                    <a:pt x="109" y="248"/>
                  </a:lnTo>
                  <a:lnTo>
                    <a:pt x="107" y="248"/>
                  </a:lnTo>
                  <a:lnTo>
                    <a:pt x="105" y="250"/>
                  </a:lnTo>
                  <a:lnTo>
                    <a:pt x="105" y="261"/>
                  </a:lnTo>
                  <a:lnTo>
                    <a:pt x="101" y="261"/>
                  </a:lnTo>
                  <a:lnTo>
                    <a:pt x="99" y="263"/>
                  </a:lnTo>
                  <a:lnTo>
                    <a:pt x="99" y="264"/>
                  </a:lnTo>
                  <a:lnTo>
                    <a:pt x="99" y="267"/>
                  </a:lnTo>
                  <a:lnTo>
                    <a:pt x="99" y="269"/>
                  </a:lnTo>
                  <a:lnTo>
                    <a:pt x="98" y="270"/>
                  </a:lnTo>
                  <a:lnTo>
                    <a:pt x="98" y="271"/>
                  </a:lnTo>
                  <a:lnTo>
                    <a:pt x="98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101" y="271"/>
                  </a:lnTo>
                  <a:lnTo>
                    <a:pt x="102" y="271"/>
                  </a:lnTo>
                  <a:lnTo>
                    <a:pt x="103" y="271"/>
                  </a:lnTo>
                  <a:lnTo>
                    <a:pt x="104" y="272"/>
                  </a:lnTo>
                  <a:lnTo>
                    <a:pt x="105" y="273"/>
                  </a:lnTo>
                  <a:lnTo>
                    <a:pt x="106" y="274"/>
                  </a:lnTo>
                  <a:lnTo>
                    <a:pt x="107" y="274"/>
                  </a:lnTo>
                  <a:lnTo>
                    <a:pt x="107" y="274"/>
                  </a:lnTo>
                  <a:lnTo>
                    <a:pt x="107" y="275"/>
                  </a:lnTo>
                  <a:lnTo>
                    <a:pt x="107" y="276"/>
                  </a:lnTo>
                  <a:lnTo>
                    <a:pt x="109" y="280"/>
                  </a:lnTo>
                  <a:lnTo>
                    <a:pt x="107" y="283"/>
                  </a:lnTo>
                  <a:lnTo>
                    <a:pt x="105" y="285"/>
                  </a:lnTo>
                  <a:lnTo>
                    <a:pt x="106" y="288"/>
                  </a:lnTo>
                  <a:lnTo>
                    <a:pt x="106" y="291"/>
                  </a:lnTo>
                  <a:lnTo>
                    <a:pt x="99" y="295"/>
                  </a:lnTo>
                  <a:lnTo>
                    <a:pt x="91" y="296"/>
                  </a:lnTo>
                  <a:lnTo>
                    <a:pt x="86" y="296"/>
                  </a:lnTo>
                  <a:lnTo>
                    <a:pt x="82" y="297"/>
                  </a:lnTo>
                  <a:lnTo>
                    <a:pt x="78" y="299"/>
                  </a:lnTo>
                  <a:lnTo>
                    <a:pt x="73" y="305"/>
                  </a:lnTo>
                  <a:lnTo>
                    <a:pt x="68" y="309"/>
                  </a:lnTo>
                  <a:lnTo>
                    <a:pt x="64" y="312"/>
                  </a:lnTo>
                  <a:lnTo>
                    <a:pt x="59" y="315"/>
                  </a:lnTo>
                  <a:lnTo>
                    <a:pt x="56" y="316"/>
                  </a:lnTo>
                  <a:lnTo>
                    <a:pt x="51" y="320"/>
                  </a:lnTo>
                  <a:lnTo>
                    <a:pt x="48" y="323"/>
                  </a:lnTo>
                  <a:lnTo>
                    <a:pt x="44" y="326"/>
                  </a:lnTo>
                  <a:lnTo>
                    <a:pt x="41" y="332"/>
                  </a:lnTo>
                  <a:lnTo>
                    <a:pt x="38" y="338"/>
                  </a:lnTo>
                  <a:lnTo>
                    <a:pt x="34" y="342"/>
                  </a:lnTo>
                  <a:lnTo>
                    <a:pt x="31" y="343"/>
                  </a:lnTo>
                  <a:lnTo>
                    <a:pt x="27" y="342"/>
                  </a:lnTo>
                  <a:lnTo>
                    <a:pt x="25" y="339"/>
                  </a:lnTo>
                  <a:lnTo>
                    <a:pt x="22" y="339"/>
                  </a:lnTo>
                  <a:lnTo>
                    <a:pt x="17" y="340"/>
                  </a:lnTo>
                  <a:lnTo>
                    <a:pt x="12" y="340"/>
                  </a:lnTo>
                  <a:lnTo>
                    <a:pt x="6" y="340"/>
                  </a:lnTo>
                  <a:lnTo>
                    <a:pt x="2" y="341"/>
                  </a:lnTo>
                  <a:lnTo>
                    <a:pt x="0" y="341"/>
                  </a:lnTo>
                  <a:lnTo>
                    <a:pt x="0" y="494"/>
                  </a:lnTo>
                  <a:lnTo>
                    <a:pt x="5" y="497"/>
                  </a:lnTo>
                  <a:lnTo>
                    <a:pt x="11" y="5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9" name="Freeform 573">
              <a:extLst>
                <a:ext uri="{FF2B5EF4-FFF2-40B4-BE49-F238E27FC236}">
                  <a16:creationId xmlns:a16="http://schemas.microsoft.com/office/drawing/2014/main" id="{AF23A6D8-60AF-15C6-1FCA-551DD151E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8" y="4165601"/>
              <a:ext cx="1587" cy="4763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  <a:gd name="T12" fmla="*/ 1 w 1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0" name="Freeform 574">
              <a:extLst>
                <a:ext uri="{FF2B5EF4-FFF2-40B4-BE49-F238E27FC236}">
                  <a16:creationId xmlns:a16="http://schemas.microsoft.com/office/drawing/2014/main" id="{CDEF756C-EE42-AF28-CE5A-14D532DEB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1738" y="4392613"/>
              <a:ext cx="1587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1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1" name="Freeform 575">
              <a:extLst>
                <a:ext uri="{FF2B5EF4-FFF2-40B4-BE49-F238E27FC236}">
                  <a16:creationId xmlns:a16="http://schemas.microsoft.com/office/drawing/2014/main" id="{0D7950C4-F8C4-3B9D-B2DF-79DAD2E17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5" y="4454526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2" name="Freeform 576">
              <a:extLst>
                <a:ext uri="{FF2B5EF4-FFF2-40B4-BE49-F238E27FC236}">
                  <a16:creationId xmlns:a16="http://schemas.microsoft.com/office/drawing/2014/main" id="{602CEFE7-9872-6675-D17A-4A90BF1E5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4430713"/>
              <a:ext cx="4762" cy="4763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1 h 3"/>
                <a:gd name="T4" fmla="*/ 2 w 3"/>
                <a:gd name="T5" fmla="*/ 0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1 h 3"/>
                <a:gd name="T12" fmla="*/ 1 w 3"/>
                <a:gd name="T13" fmla="*/ 1 h 3"/>
                <a:gd name="T14" fmla="*/ 1 w 3"/>
                <a:gd name="T15" fmla="*/ 2 h 3"/>
                <a:gd name="T16" fmla="*/ 1 w 3"/>
                <a:gd name="T17" fmla="*/ 3 h 3"/>
                <a:gd name="T18" fmla="*/ 2 w 3"/>
                <a:gd name="T19" fmla="*/ 2 h 3"/>
                <a:gd name="T20" fmla="*/ 3 w 3"/>
                <a:gd name="T21" fmla="*/ 1 h 3"/>
                <a:gd name="T22" fmla="*/ 2 w 3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3" name="Freeform 577">
              <a:extLst>
                <a:ext uri="{FF2B5EF4-FFF2-40B4-BE49-F238E27FC236}">
                  <a16:creationId xmlns:a16="http://schemas.microsoft.com/office/drawing/2014/main" id="{7647C1BC-5F2D-E6C0-725B-40EAA885E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4386263"/>
              <a:ext cx="1587" cy="476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0 h 3"/>
                <a:gd name="T10" fmla="*/ 1 w 1"/>
                <a:gd name="T11" fmla="*/ 1 h 3"/>
                <a:gd name="T12" fmla="*/ 0 w 1"/>
                <a:gd name="T13" fmla="*/ 1 h 3"/>
                <a:gd name="T14" fmla="*/ 1 w 1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4" name="Freeform 578">
              <a:extLst>
                <a:ext uri="{FF2B5EF4-FFF2-40B4-BE49-F238E27FC236}">
                  <a16:creationId xmlns:a16="http://schemas.microsoft.com/office/drawing/2014/main" id="{9E26EF72-58B7-8185-129C-6B4ADD373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8" y="447675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1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5" name="Freeform 579">
              <a:extLst>
                <a:ext uri="{FF2B5EF4-FFF2-40B4-BE49-F238E27FC236}">
                  <a16:creationId xmlns:a16="http://schemas.microsoft.com/office/drawing/2014/main" id="{BB85A46D-3880-2FE4-FC3F-224BFF9BC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5" y="4479926"/>
              <a:ext cx="4762" cy="476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3 w 3"/>
                <a:gd name="T5" fmla="*/ 1 h 3"/>
                <a:gd name="T6" fmla="*/ 2 w 3"/>
                <a:gd name="T7" fmla="*/ 0 h 3"/>
                <a:gd name="T8" fmla="*/ 1 w 3"/>
                <a:gd name="T9" fmla="*/ 0 h 3"/>
                <a:gd name="T10" fmla="*/ 1 w 3"/>
                <a:gd name="T11" fmla="*/ 1 h 3"/>
                <a:gd name="T12" fmla="*/ 0 w 3"/>
                <a:gd name="T13" fmla="*/ 2 h 3"/>
                <a:gd name="T14" fmla="*/ 1 w 3"/>
                <a:gd name="T15" fmla="*/ 3 h 3"/>
                <a:gd name="T16" fmla="*/ 2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6" name="Freeform 580">
              <a:extLst>
                <a:ext uri="{FF2B5EF4-FFF2-40B4-BE49-F238E27FC236}">
                  <a16:creationId xmlns:a16="http://schemas.microsoft.com/office/drawing/2014/main" id="{13EFB95F-345E-1E32-FBC6-47C719341D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4713" y="3325813"/>
              <a:ext cx="477837" cy="1182688"/>
            </a:xfrm>
            <a:custGeom>
              <a:avLst/>
              <a:gdLst>
                <a:gd name="T0" fmla="*/ 273 w 301"/>
                <a:gd name="T1" fmla="*/ 268 h 745"/>
                <a:gd name="T2" fmla="*/ 276 w 301"/>
                <a:gd name="T3" fmla="*/ 232 h 745"/>
                <a:gd name="T4" fmla="*/ 249 w 301"/>
                <a:gd name="T5" fmla="*/ 213 h 745"/>
                <a:gd name="T6" fmla="*/ 226 w 301"/>
                <a:gd name="T7" fmla="*/ 187 h 745"/>
                <a:gd name="T8" fmla="*/ 203 w 301"/>
                <a:gd name="T9" fmla="*/ 161 h 745"/>
                <a:gd name="T10" fmla="*/ 224 w 301"/>
                <a:gd name="T11" fmla="*/ 125 h 745"/>
                <a:gd name="T12" fmla="*/ 244 w 301"/>
                <a:gd name="T13" fmla="*/ 102 h 745"/>
                <a:gd name="T14" fmla="*/ 246 w 301"/>
                <a:gd name="T15" fmla="*/ 62 h 745"/>
                <a:gd name="T16" fmla="*/ 225 w 301"/>
                <a:gd name="T17" fmla="*/ 30 h 745"/>
                <a:gd name="T18" fmla="*/ 199 w 301"/>
                <a:gd name="T19" fmla="*/ 12 h 745"/>
                <a:gd name="T20" fmla="*/ 177 w 301"/>
                <a:gd name="T21" fmla="*/ 42 h 745"/>
                <a:gd name="T22" fmla="*/ 162 w 301"/>
                <a:gd name="T23" fmla="*/ 54 h 745"/>
                <a:gd name="T24" fmla="*/ 111 w 301"/>
                <a:gd name="T25" fmla="*/ 85 h 745"/>
                <a:gd name="T26" fmla="*/ 98 w 301"/>
                <a:gd name="T27" fmla="*/ 128 h 745"/>
                <a:gd name="T28" fmla="*/ 82 w 301"/>
                <a:gd name="T29" fmla="*/ 176 h 745"/>
                <a:gd name="T30" fmla="*/ 48 w 301"/>
                <a:gd name="T31" fmla="*/ 192 h 745"/>
                <a:gd name="T32" fmla="*/ 37 w 301"/>
                <a:gd name="T33" fmla="*/ 230 h 745"/>
                <a:gd name="T34" fmla="*/ 29 w 301"/>
                <a:gd name="T35" fmla="*/ 273 h 745"/>
                <a:gd name="T36" fmla="*/ 8 w 301"/>
                <a:gd name="T37" fmla="*/ 299 h 745"/>
                <a:gd name="T38" fmla="*/ 22 w 301"/>
                <a:gd name="T39" fmla="*/ 336 h 745"/>
                <a:gd name="T40" fmla="*/ 32 w 301"/>
                <a:gd name="T41" fmla="*/ 340 h 745"/>
                <a:gd name="T42" fmla="*/ 33 w 301"/>
                <a:gd name="T43" fmla="*/ 356 h 745"/>
                <a:gd name="T44" fmla="*/ 51 w 301"/>
                <a:gd name="T45" fmla="*/ 357 h 745"/>
                <a:gd name="T46" fmla="*/ 59 w 301"/>
                <a:gd name="T47" fmla="*/ 367 h 745"/>
                <a:gd name="T48" fmla="*/ 59 w 301"/>
                <a:gd name="T49" fmla="*/ 381 h 745"/>
                <a:gd name="T50" fmla="*/ 54 w 301"/>
                <a:gd name="T51" fmla="*/ 387 h 745"/>
                <a:gd name="T52" fmla="*/ 70 w 301"/>
                <a:gd name="T53" fmla="*/ 382 h 745"/>
                <a:gd name="T54" fmla="*/ 78 w 301"/>
                <a:gd name="T55" fmla="*/ 412 h 745"/>
                <a:gd name="T56" fmla="*/ 92 w 301"/>
                <a:gd name="T57" fmla="*/ 449 h 745"/>
                <a:gd name="T58" fmla="*/ 84 w 301"/>
                <a:gd name="T59" fmla="*/ 479 h 745"/>
                <a:gd name="T60" fmla="*/ 90 w 301"/>
                <a:gd name="T61" fmla="*/ 501 h 745"/>
                <a:gd name="T62" fmla="*/ 94 w 301"/>
                <a:gd name="T63" fmla="*/ 500 h 745"/>
                <a:gd name="T64" fmla="*/ 96 w 301"/>
                <a:gd name="T65" fmla="*/ 512 h 745"/>
                <a:gd name="T66" fmla="*/ 103 w 301"/>
                <a:gd name="T67" fmla="*/ 512 h 745"/>
                <a:gd name="T68" fmla="*/ 111 w 301"/>
                <a:gd name="T69" fmla="*/ 507 h 745"/>
                <a:gd name="T70" fmla="*/ 119 w 301"/>
                <a:gd name="T71" fmla="*/ 509 h 745"/>
                <a:gd name="T72" fmla="*/ 147 w 301"/>
                <a:gd name="T73" fmla="*/ 499 h 745"/>
                <a:gd name="T74" fmla="*/ 161 w 301"/>
                <a:gd name="T75" fmla="*/ 494 h 745"/>
                <a:gd name="T76" fmla="*/ 178 w 301"/>
                <a:gd name="T77" fmla="*/ 457 h 745"/>
                <a:gd name="T78" fmla="*/ 191 w 301"/>
                <a:gd name="T79" fmla="*/ 484 h 745"/>
                <a:gd name="T80" fmla="*/ 208 w 301"/>
                <a:gd name="T81" fmla="*/ 516 h 745"/>
                <a:gd name="T82" fmla="*/ 212 w 301"/>
                <a:gd name="T83" fmla="*/ 553 h 745"/>
                <a:gd name="T84" fmla="*/ 221 w 301"/>
                <a:gd name="T85" fmla="*/ 580 h 745"/>
                <a:gd name="T86" fmla="*/ 227 w 301"/>
                <a:gd name="T87" fmla="*/ 596 h 745"/>
                <a:gd name="T88" fmla="*/ 237 w 301"/>
                <a:gd name="T89" fmla="*/ 614 h 745"/>
                <a:gd name="T90" fmla="*/ 246 w 301"/>
                <a:gd name="T91" fmla="*/ 648 h 745"/>
                <a:gd name="T92" fmla="*/ 246 w 301"/>
                <a:gd name="T93" fmla="*/ 669 h 745"/>
                <a:gd name="T94" fmla="*/ 250 w 301"/>
                <a:gd name="T95" fmla="*/ 679 h 745"/>
                <a:gd name="T96" fmla="*/ 246 w 301"/>
                <a:gd name="T97" fmla="*/ 708 h 745"/>
                <a:gd name="T98" fmla="*/ 239 w 301"/>
                <a:gd name="T99" fmla="*/ 744 h 745"/>
                <a:gd name="T100" fmla="*/ 261 w 301"/>
                <a:gd name="T101" fmla="*/ 707 h 745"/>
                <a:gd name="T102" fmla="*/ 277 w 301"/>
                <a:gd name="T103" fmla="*/ 666 h 745"/>
                <a:gd name="T104" fmla="*/ 263 w 301"/>
                <a:gd name="T105" fmla="*/ 632 h 745"/>
                <a:gd name="T106" fmla="*/ 255 w 301"/>
                <a:gd name="T107" fmla="*/ 588 h 745"/>
                <a:gd name="T108" fmla="*/ 229 w 301"/>
                <a:gd name="T109" fmla="*/ 543 h 745"/>
                <a:gd name="T110" fmla="*/ 245 w 301"/>
                <a:gd name="T111" fmla="*/ 508 h 745"/>
                <a:gd name="T112" fmla="*/ 237 w 301"/>
                <a:gd name="T113" fmla="*/ 485 h 745"/>
                <a:gd name="T114" fmla="*/ 220 w 301"/>
                <a:gd name="T115" fmla="*/ 455 h 745"/>
                <a:gd name="T116" fmla="*/ 202 w 301"/>
                <a:gd name="T117" fmla="*/ 423 h 745"/>
                <a:gd name="T118" fmla="*/ 212 w 301"/>
                <a:gd name="T119" fmla="*/ 391 h 745"/>
                <a:gd name="T120" fmla="*/ 228 w 301"/>
                <a:gd name="T121" fmla="*/ 366 h 745"/>
                <a:gd name="T122" fmla="*/ 264 w 301"/>
                <a:gd name="T123" fmla="*/ 349 h 745"/>
                <a:gd name="T124" fmla="*/ 295 w 301"/>
                <a:gd name="T125" fmla="*/ 339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1" h="745">
                  <a:moveTo>
                    <a:pt x="300" y="295"/>
                  </a:moveTo>
                  <a:lnTo>
                    <a:pt x="299" y="294"/>
                  </a:lnTo>
                  <a:lnTo>
                    <a:pt x="298" y="294"/>
                  </a:lnTo>
                  <a:lnTo>
                    <a:pt x="298" y="293"/>
                  </a:lnTo>
                  <a:lnTo>
                    <a:pt x="298" y="291"/>
                  </a:lnTo>
                  <a:lnTo>
                    <a:pt x="298" y="290"/>
                  </a:lnTo>
                  <a:lnTo>
                    <a:pt x="298" y="289"/>
                  </a:lnTo>
                  <a:lnTo>
                    <a:pt x="299" y="289"/>
                  </a:lnTo>
                  <a:lnTo>
                    <a:pt x="300" y="289"/>
                  </a:lnTo>
                  <a:lnTo>
                    <a:pt x="300" y="288"/>
                  </a:lnTo>
                  <a:lnTo>
                    <a:pt x="300" y="287"/>
                  </a:lnTo>
                  <a:lnTo>
                    <a:pt x="299" y="287"/>
                  </a:lnTo>
                  <a:lnTo>
                    <a:pt x="298" y="286"/>
                  </a:lnTo>
                  <a:lnTo>
                    <a:pt x="295" y="286"/>
                  </a:lnTo>
                  <a:lnTo>
                    <a:pt x="293" y="285"/>
                  </a:lnTo>
                  <a:lnTo>
                    <a:pt x="293" y="284"/>
                  </a:lnTo>
                  <a:lnTo>
                    <a:pt x="292" y="282"/>
                  </a:lnTo>
                  <a:lnTo>
                    <a:pt x="292" y="281"/>
                  </a:lnTo>
                  <a:lnTo>
                    <a:pt x="291" y="280"/>
                  </a:lnTo>
                  <a:lnTo>
                    <a:pt x="291" y="279"/>
                  </a:lnTo>
                  <a:lnTo>
                    <a:pt x="293" y="277"/>
                  </a:lnTo>
                  <a:lnTo>
                    <a:pt x="293" y="275"/>
                  </a:lnTo>
                  <a:lnTo>
                    <a:pt x="293" y="274"/>
                  </a:lnTo>
                  <a:lnTo>
                    <a:pt x="292" y="273"/>
                  </a:lnTo>
                  <a:lnTo>
                    <a:pt x="292" y="272"/>
                  </a:lnTo>
                  <a:lnTo>
                    <a:pt x="292" y="272"/>
                  </a:lnTo>
                  <a:lnTo>
                    <a:pt x="289" y="272"/>
                  </a:lnTo>
                  <a:lnTo>
                    <a:pt x="288" y="272"/>
                  </a:lnTo>
                  <a:lnTo>
                    <a:pt x="288" y="272"/>
                  </a:lnTo>
                  <a:lnTo>
                    <a:pt x="288" y="272"/>
                  </a:lnTo>
                  <a:lnTo>
                    <a:pt x="288" y="272"/>
                  </a:lnTo>
                  <a:lnTo>
                    <a:pt x="286" y="271"/>
                  </a:lnTo>
                  <a:lnTo>
                    <a:pt x="285" y="271"/>
                  </a:lnTo>
                  <a:lnTo>
                    <a:pt x="284" y="271"/>
                  </a:lnTo>
                  <a:lnTo>
                    <a:pt x="284" y="272"/>
                  </a:lnTo>
                  <a:lnTo>
                    <a:pt x="283" y="272"/>
                  </a:lnTo>
                  <a:lnTo>
                    <a:pt x="282" y="272"/>
                  </a:lnTo>
                  <a:lnTo>
                    <a:pt x="282" y="271"/>
                  </a:lnTo>
                  <a:lnTo>
                    <a:pt x="281" y="271"/>
                  </a:lnTo>
                  <a:lnTo>
                    <a:pt x="281" y="270"/>
                  </a:lnTo>
                  <a:lnTo>
                    <a:pt x="278" y="269"/>
                  </a:lnTo>
                  <a:lnTo>
                    <a:pt x="276" y="269"/>
                  </a:lnTo>
                  <a:lnTo>
                    <a:pt x="273" y="268"/>
                  </a:lnTo>
                  <a:lnTo>
                    <a:pt x="273" y="269"/>
                  </a:lnTo>
                  <a:lnTo>
                    <a:pt x="271" y="270"/>
                  </a:lnTo>
                  <a:lnTo>
                    <a:pt x="270" y="270"/>
                  </a:lnTo>
                  <a:lnTo>
                    <a:pt x="267" y="269"/>
                  </a:lnTo>
                  <a:lnTo>
                    <a:pt x="265" y="269"/>
                  </a:lnTo>
                  <a:lnTo>
                    <a:pt x="263" y="268"/>
                  </a:lnTo>
                  <a:lnTo>
                    <a:pt x="263" y="267"/>
                  </a:lnTo>
                  <a:lnTo>
                    <a:pt x="264" y="266"/>
                  </a:lnTo>
                  <a:lnTo>
                    <a:pt x="263" y="266"/>
                  </a:lnTo>
                  <a:lnTo>
                    <a:pt x="263" y="265"/>
                  </a:lnTo>
                  <a:lnTo>
                    <a:pt x="265" y="264"/>
                  </a:lnTo>
                  <a:lnTo>
                    <a:pt x="265" y="263"/>
                  </a:lnTo>
                  <a:lnTo>
                    <a:pt x="266" y="261"/>
                  </a:lnTo>
                  <a:lnTo>
                    <a:pt x="266" y="260"/>
                  </a:lnTo>
                  <a:lnTo>
                    <a:pt x="267" y="259"/>
                  </a:lnTo>
                  <a:lnTo>
                    <a:pt x="267" y="258"/>
                  </a:lnTo>
                  <a:lnTo>
                    <a:pt x="267" y="257"/>
                  </a:lnTo>
                  <a:lnTo>
                    <a:pt x="268" y="257"/>
                  </a:lnTo>
                  <a:lnTo>
                    <a:pt x="270" y="255"/>
                  </a:lnTo>
                  <a:lnTo>
                    <a:pt x="271" y="254"/>
                  </a:lnTo>
                  <a:lnTo>
                    <a:pt x="271" y="253"/>
                  </a:lnTo>
                  <a:lnTo>
                    <a:pt x="270" y="253"/>
                  </a:lnTo>
                  <a:lnTo>
                    <a:pt x="270" y="252"/>
                  </a:lnTo>
                  <a:lnTo>
                    <a:pt x="270" y="251"/>
                  </a:lnTo>
                  <a:lnTo>
                    <a:pt x="271" y="249"/>
                  </a:lnTo>
                  <a:lnTo>
                    <a:pt x="271" y="248"/>
                  </a:lnTo>
                  <a:lnTo>
                    <a:pt x="269" y="244"/>
                  </a:lnTo>
                  <a:lnTo>
                    <a:pt x="269" y="243"/>
                  </a:lnTo>
                  <a:lnTo>
                    <a:pt x="269" y="242"/>
                  </a:lnTo>
                  <a:lnTo>
                    <a:pt x="270" y="242"/>
                  </a:lnTo>
                  <a:lnTo>
                    <a:pt x="271" y="242"/>
                  </a:lnTo>
                  <a:lnTo>
                    <a:pt x="271" y="240"/>
                  </a:lnTo>
                  <a:lnTo>
                    <a:pt x="272" y="238"/>
                  </a:lnTo>
                  <a:lnTo>
                    <a:pt x="272" y="238"/>
                  </a:lnTo>
                  <a:lnTo>
                    <a:pt x="272" y="236"/>
                  </a:lnTo>
                  <a:lnTo>
                    <a:pt x="272" y="235"/>
                  </a:lnTo>
                  <a:lnTo>
                    <a:pt x="273" y="235"/>
                  </a:lnTo>
                  <a:lnTo>
                    <a:pt x="275" y="236"/>
                  </a:lnTo>
                  <a:lnTo>
                    <a:pt x="277" y="236"/>
                  </a:lnTo>
                  <a:lnTo>
                    <a:pt x="278" y="235"/>
                  </a:lnTo>
                  <a:lnTo>
                    <a:pt x="278" y="235"/>
                  </a:lnTo>
                  <a:lnTo>
                    <a:pt x="276" y="233"/>
                  </a:lnTo>
                  <a:lnTo>
                    <a:pt x="276" y="232"/>
                  </a:lnTo>
                  <a:lnTo>
                    <a:pt x="276" y="231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2" y="230"/>
                  </a:lnTo>
                  <a:lnTo>
                    <a:pt x="271" y="230"/>
                  </a:lnTo>
                  <a:lnTo>
                    <a:pt x="271" y="228"/>
                  </a:lnTo>
                  <a:lnTo>
                    <a:pt x="270" y="228"/>
                  </a:lnTo>
                  <a:lnTo>
                    <a:pt x="269" y="228"/>
                  </a:lnTo>
                  <a:lnTo>
                    <a:pt x="268" y="228"/>
                  </a:lnTo>
                  <a:lnTo>
                    <a:pt x="268" y="229"/>
                  </a:lnTo>
                  <a:lnTo>
                    <a:pt x="268" y="230"/>
                  </a:lnTo>
                  <a:lnTo>
                    <a:pt x="267" y="230"/>
                  </a:lnTo>
                  <a:lnTo>
                    <a:pt x="267" y="230"/>
                  </a:lnTo>
                  <a:lnTo>
                    <a:pt x="266" y="230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65" y="229"/>
                  </a:lnTo>
                  <a:lnTo>
                    <a:pt x="264" y="229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61" y="229"/>
                  </a:lnTo>
                  <a:lnTo>
                    <a:pt x="260" y="229"/>
                  </a:lnTo>
                  <a:lnTo>
                    <a:pt x="259" y="228"/>
                  </a:lnTo>
                  <a:lnTo>
                    <a:pt x="259" y="227"/>
                  </a:lnTo>
                  <a:lnTo>
                    <a:pt x="258" y="226"/>
                  </a:lnTo>
                  <a:lnTo>
                    <a:pt x="257" y="226"/>
                  </a:lnTo>
                  <a:lnTo>
                    <a:pt x="256" y="226"/>
                  </a:lnTo>
                  <a:lnTo>
                    <a:pt x="254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4" y="221"/>
                  </a:lnTo>
                  <a:lnTo>
                    <a:pt x="254" y="219"/>
                  </a:lnTo>
                  <a:lnTo>
                    <a:pt x="252" y="219"/>
                  </a:lnTo>
                  <a:lnTo>
                    <a:pt x="253" y="218"/>
                  </a:lnTo>
                  <a:lnTo>
                    <a:pt x="253" y="217"/>
                  </a:lnTo>
                  <a:lnTo>
                    <a:pt x="253" y="216"/>
                  </a:lnTo>
                  <a:lnTo>
                    <a:pt x="253" y="215"/>
                  </a:lnTo>
                  <a:lnTo>
                    <a:pt x="253" y="214"/>
                  </a:lnTo>
                  <a:lnTo>
                    <a:pt x="252" y="213"/>
                  </a:lnTo>
                  <a:lnTo>
                    <a:pt x="252" y="213"/>
                  </a:lnTo>
                  <a:lnTo>
                    <a:pt x="251" y="213"/>
                  </a:lnTo>
                  <a:lnTo>
                    <a:pt x="250" y="213"/>
                  </a:lnTo>
                  <a:lnTo>
                    <a:pt x="249" y="213"/>
                  </a:lnTo>
                  <a:lnTo>
                    <a:pt x="249" y="211"/>
                  </a:lnTo>
                  <a:lnTo>
                    <a:pt x="249" y="210"/>
                  </a:lnTo>
                  <a:lnTo>
                    <a:pt x="251" y="209"/>
                  </a:lnTo>
                  <a:lnTo>
                    <a:pt x="252" y="209"/>
                  </a:lnTo>
                  <a:lnTo>
                    <a:pt x="252" y="208"/>
                  </a:lnTo>
                  <a:lnTo>
                    <a:pt x="250" y="205"/>
                  </a:lnTo>
                  <a:lnTo>
                    <a:pt x="249" y="204"/>
                  </a:lnTo>
                  <a:lnTo>
                    <a:pt x="249" y="202"/>
                  </a:lnTo>
                  <a:lnTo>
                    <a:pt x="248" y="201"/>
                  </a:lnTo>
                  <a:lnTo>
                    <a:pt x="247" y="201"/>
                  </a:lnTo>
                  <a:lnTo>
                    <a:pt x="246" y="200"/>
                  </a:lnTo>
                  <a:lnTo>
                    <a:pt x="246" y="200"/>
                  </a:lnTo>
                  <a:lnTo>
                    <a:pt x="245" y="200"/>
                  </a:lnTo>
                  <a:lnTo>
                    <a:pt x="245" y="199"/>
                  </a:lnTo>
                  <a:lnTo>
                    <a:pt x="246" y="199"/>
                  </a:lnTo>
                  <a:lnTo>
                    <a:pt x="245" y="196"/>
                  </a:lnTo>
                  <a:lnTo>
                    <a:pt x="246" y="194"/>
                  </a:lnTo>
                  <a:lnTo>
                    <a:pt x="245" y="193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8" y="191"/>
                  </a:lnTo>
                  <a:lnTo>
                    <a:pt x="252" y="188"/>
                  </a:lnTo>
                  <a:lnTo>
                    <a:pt x="253" y="187"/>
                  </a:lnTo>
                  <a:lnTo>
                    <a:pt x="252" y="186"/>
                  </a:lnTo>
                  <a:lnTo>
                    <a:pt x="250" y="187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44" y="187"/>
                  </a:lnTo>
                  <a:lnTo>
                    <a:pt x="243" y="188"/>
                  </a:lnTo>
                  <a:lnTo>
                    <a:pt x="242" y="188"/>
                  </a:lnTo>
                  <a:lnTo>
                    <a:pt x="241" y="188"/>
                  </a:lnTo>
                  <a:lnTo>
                    <a:pt x="240" y="188"/>
                  </a:lnTo>
                  <a:lnTo>
                    <a:pt x="238" y="187"/>
                  </a:lnTo>
                  <a:lnTo>
                    <a:pt x="237" y="187"/>
                  </a:lnTo>
                  <a:lnTo>
                    <a:pt x="236" y="187"/>
                  </a:lnTo>
                  <a:lnTo>
                    <a:pt x="235" y="187"/>
                  </a:lnTo>
                  <a:lnTo>
                    <a:pt x="234" y="187"/>
                  </a:lnTo>
                  <a:lnTo>
                    <a:pt x="233" y="187"/>
                  </a:lnTo>
                  <a:lnTo>
                    <a:pt x="232" y="187"/>
                  </a:lnTo>
                  <a:lnTo>
                    <a:pt x="230" y="187"/>
                  </a:lnTo>
                  <a:lnTo>
                    <a:pt x="228" y="187"/>
                  </a:lnTo>
                  <a:lnTo>
                    <a:pt x="226" y="187"/>
                  </a:lnTo>
                  <a:lnTo>
                    <a:pt x="224" y="187"/>
                  </a:lnTo>
                  <a:lnTo>
                    <a:pt x="215" y="191"/>
                  </a:lnTo>
                  <a:lnTo>
                    <a:pt x="213" y="192"/>
                  </a:lnTo>
                  <a:lnTo>
                    <a:pt x="212" y="193"/>
                  </a:lnTo>
                  <a:lnTo>
                    <a:pt x="212" y="193"/>
                  </a:lnTo>
                  <a:lnTo>
                    <a:pt x="211" y="194"/>
                  </a:lnTo>
                  <a:lnTo>
                    <a:pt x="210" y="194"/>
                  </a:lnTo>
                  <a:lnTo>
                    <a:pt x="208" y="196"/>
                  </a:lnTo>
                  <a:lnTo>
                    <a:pt x="207" y="196"/>
                  </a:lnTo>
                  <a:lnTo>
                    <a:pt x="206" y="196"/>
                  </a:lnTo>
                  <a:lnTo>
                    <a:pt x="205" y="197"/>
                  </a:lnTo>
                  <a:lnTo>
                    <a:pt x="205" y="196"/>
                  </a:lnTo>
                  <a:lnTo>
                    <a:pt x="204" y="196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202" y="194"/>
                  </a:lnTo>
                  <a:lnTo>
                    <a:pt x="208" y="187"/>
                  </a:lnTo>
                  <a:lnTo>
                    <a:pt x="209" y="186"/>
                  </a:lnTo>
                  <a:lnTo>
                    <a:pt x="209" y="185"/>
                  </a:lnTo>
                  <a:lnTo>
                    <a:pt x="209" y="184"/>
                  </a:lnTo>
                  <a:lnTo>
                    <a:pt x="208" y="183"/>
                  </a:lnTo>
                  <a:lnTo>
                    <a:pt x="208" y="182"/>
                  </a:lnTo>
                  <a:lnTo>
                    <a:pt x="209" y="182"/>
                  </a:lnTo>
                  <a:lnTo>
                    <a:pt x="209" y="181"/>
                  </a:lnTo>
                  <a:lnTo>
                    <a:pt x="209" y="180"/>
                  </a:lnTo>
                  <a:lnTo>
                    <a:pt x="206" y="179"/>
                  </a:lnTo>
                  <a:lnTo>
                    <a:pt x="205" y="178"/>
                  </a:lnTo>
                  <a:lnTo>
                    <a:pt x="206" y="178"/>
                  </a:lnTo>
                  <a:lnTo>
                    <a:pt x="207" y="178"/>
                  </a:lnTo>
                  <a:lnTo>
                    <a:pt x="208" y="177"/>
                  </a:lnTo>
                  <a:lnTo>
                    <a:pt x="208" y="176"/>
                  </a:lnTo>
                  <a:lnTo>
                    <a:pt x="207" y="176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4"/>
                  </a:lnTo>
                  <a:lnTo>
                    <a:pt x="206" y="173"/>
                  </a:lnTo>
                  <a:lnTo>
                    <a:pt x="205" y="173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2" y="172"/>
                  </a:lnTo>
                  <a:lnTo>
                    <a:pt x="203" y="167"/>
                  </a:lnTo>
                  <a:lnTo>
                    <a:pt x="203" y="161"/>
                  </a:lnTo>
                  <a:lnTo>
                    <a:pt x="203" y="161"/>
                  </a:lnTo>
                  <a:lnTo>
                    <a:pt x="204" y="159"/>
                  </a:lnTo>
                  <a:lnTo>
                    <a:pt x="206" y="158"/>
                  </a:lnTo>
                  <a:lnTo>
                    <a:pt x="207" y="157"/>
                  </a:lnTo>
                  <a:lnTo>
                    <a:pt x="208" y="157"/>
                  </a:lnTo>
                  <a:lnTo>
                    <a:pt x="209" y="157"/>
                  </a:lnTo>
                  <a:lnTo>
                    <a:pt x="210" y="157"/>
                  </a:lnTo>
                  <a:lnTo>
                    <a:pt x="211" y="157"/>
                  </a:lnTo>
                  <a:lnTo>
                    <a:pt x="211" y="156"/>
                  </a:lnTo>
                  <a:lnTo>
                    <a:pt x="211" y="155"/>
                  </a:lnTo>
                  <a:lnTo>
                    <a:pt x="209" y="154"/>
                  </a:lnTo>
                  <a:lnTo>
                    <a:pt x="209" y="153"/>
                  </a:lnTo>
                  <a:lnTo>
                    <a:pt x="208" y="152"/>
                  </a:lnTo>
                  <a:lnTo>
                    <a:pt x="208" y="149"/>
                  </a:lnTo>
                  <a:lnTo>
                    <a:pt x="208" y="148"/>
                  </a:lnTo>
                  <a:lnTo>
                    <a:pt x="208" y="147"/>
                  </a:lnTo>
                  <a:lnTo>
                    <a:pt x="209" y="147"/>
                  </a:lnTo>
                  <a:lnTo>
                    <a:pt x="210" y="147"/>
                  </a:lnTo>
                  <a:lnTo>
                    <a:pt x="211" y="145"/>
                  </a:lnTo>
                  <a:lnTo>
                    <a:pt x="212" y="144"/>
                  </a:lnTo>
                  <a:lnTo>
                    <a:pt x="212" y="140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6" y="142"/>
                  </a:lnTo>
                  <a:lnTo>
                    <a:pt x="217" y="141"/>
                  </a:lnTo>
                  <a:lnTo>
                    <a:pt x="219" y="139"/>
                  </a:lnTo>
                  <a:lnTo>
                    <a:pt x="220" y="138"/>
                  </a:lnTo>
                  <a:lnTo>
                    <a:pt x="221" y="137"/>
                  </a:lnTo>
                  <a:lnTo>
                    <a:pt x="222" y="136"/>
                  </a:lnTo>
                  <a:lnTo>
                    <a:pt x="223" y="135"/>
                  </a:lnTo>
                  <a:lnTo>
                    <a:pt x="223" y="134"/>
                  </a:lnTo>
                  <a:lnTo>
                    <a:pt x="224" y="134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4" y="130"/>
                  </a:lnTo>
                  <a:lnTo>
                    <a:pt x="224" y="129"/>
                  </a:lnTo>
                  <a:lnTo>
                    <a:pt x="224" y="128"/>
                  </a:lnTo>
                  <a:lnTo>
                    <a:pt x="224" y="128"/>
                  </a:lnTo>
                  <a:lnTo>
                    <a:pt x="224" y="127"/>
                  </a:lnTo>
                  <a:lnTo>
                    <a:pt x="224" y="127"/>
                  </a:lnTo>
                  <a:lnTo>
                    <a:pt x="224" y="126"/>
                  </a:lnTo>
                  <a:lnTo>
                    <a:pt x="224" y="125"/>
                  </a:lnTo>
                  <a:lnTo>
                    <a:pt x="225" y="125"/>
                  </a:lnTo>
                  <a:lnTo>
                    <a:pt x="228" y="126"/>
                  </a:lnTo>
                  <a:lnTo>
                    <a:pt x="229" y="127"/>
                  </a:lnTo>
                  <a:lnTo>
                    <a:pt x="229" y="127"/>
                  </a:lnTo>
                  <a:lnTo>
                    <a:pt x="230" y="127"/>
                  </a:lnTo>
                  <a:lnTo>
                    <a:pt x="231" y="127"/>
                  </a:lnTo>
                  <a:lnTo>
                    <a:pt x="232" y="127"/>
                  </a:lnTo>
                  <a:lnTo>
                    <a:pt x="233" y="127"/>
                  </a:lnTo>
                  <a:lnTo>
                    <a:pt x="233" y="126"/>
                  </a:lnTo>
                  <a:lnTo>
                    <a:pt x="234" y="124"/>
                  </a:lnTo>
                  <a:lnTo>
                    <a:pt x="234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6" y="120"/>
                  </a:lnTo>
                  <a:lnTo>
                    <a:pt x="236" y="119"/>
                  </a:lnTo>
                  <a:lnTo>
                    <a:pt x="237" y="119"/>
                  </a:lnTo>
                  <a:lnTo>
                    <a:pt x="237" y="118"/>
                  </a:lnTo>
                  <a:lnTo>
                    <a:pt x="237" y="117"/>
                  </a:lnTo>
                  <a:lnTo>
                    <a:pt x="238" y="116"/>
                  </a:lnTo>
                  <a:lnTo>
                    <a:pt x="239" y="115"/>
                  </a:lnTo>
                  <a:lnTo>
                    <a:pt x="240" y="115"/>
                  </a:lnTo>
                  <a:lnTo>
                    <a:pt x="241" y="116"/>
                  </a:lnTo>
                  <a:lnTo>
                    <a:pt x="242" y="117"/>
                  </a:lnTo>
                  <a:lnTo>
                    <a:pt x="243" y="117"/>
                  </a:lnTo>
                  <a:lnTo>
                    <a:pt x="244" y="117"/>
                  </a:lnTo>
                  <a:lnTo>
                    <a:pt x="246" y="115"/>
                  </a:lnTo>
                  <a:lnTo>
                    <a:pt x="246" y="114"/>
                  </a:lnTo>
                  <a:lnTo>
                    <a:pt x="246" y="114"/>
                  </a:lnTo>
                  <a:lnTo>
                    <a:pt x="246" y="113"/>
                  </a:lnTo>
                  <a:lnTo>
                    <a:pt x="246" y="112"/>
                  </a:lnTo>
                  <a:lnTo>
                    <a:pt x="245" y="111"/>
                  </a:lnTo>
                  <a:lnTo>
                    <a:pt x="244" y="110"/>
                  </a:lnTo>
                  <a:lnTo>
                    <a:pt x="243" y="109"/>
                  </a:lnTo>
                  <a:lnTo>
                    <a:pt x="242" y="109"/>
                  </a:lnTo>
                  <a:lnTo>
                    <a:pt x="242" y="107"/>
                  </a:lnTo>
                  <a:lnTo>
                    <a:pt x="241" y="107"/>
                  </a:lnTo>
                  <a:lnTo>
                    <a:pt x="241" y="106"/>
                  </a:lnTo>
                  <a:lnTo>
                    <a:pt x="240" y="105"/>
                  </a:lnTo>
                  <a:lnTo>
                    <a:pt x="240" y="104"/>
                  </a:lnTo>
                  <a:lnTo>
                    <a:pt x="240" y="103"/>
                  </a:lnTo>
                  <a:lnTo>
                    <a:pt x="241" y="103"/>
                  </a:lnTo>
                  <a:lnTo>
                    <a:pt x="243" y="102"/>
                  </a:lnTo>
                  <a:lnTo>
                    <a:pt x="244" y="102"/>
                  </a:lnTo>
                  <a:lnTo>
                    <a:pt x="244" y="104"/>
                  </a:lnTo>
                  <a:lnTo>
                    <a:pt x="244" y="105"/>
                  </a:lnTo>
                  <a:lnTo>
                    <a:pt x="245" y="105"/>
                  </a:lnTo>
                  <a:lnTo>
                    <a:pt x="246" y="103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6" y="101"/>
                  </a:lnTo>
                  <a:lnTo>
                    <a:pt x="246" y="99"/>
                  </a:lnTo>
                  <a:lnTo>
                    <a:pt x="246" y="98"/>
                  </a:lnTo>
                  <a:lnTo>
                    <a:pt x="245" y="98"/>
                  </a:lnTo>
                  <a:lnTo>
                    <a:pt x="244" y="98"/>
                  </a:lnTo>
                  <a:lnTo>
                    <a:pt x="245" y="97"/>
                  </a:lnTo>
                  <a:lnTo>
                    <a:pt x="245" y="96"/>
                  </a:lnTo>
                  <a:lnTo>
                    <a:pt x="245" y="95"/>
                  </a:lnTo>
                  <a:lnTo>
                    <a:pt x="246" y="93"/>
                  </a:lnTo>
                  <a:lnTo>
                    <a:pt x="246" y="93"/>
                  </a:lnTo>
                  <a:lnTo>
                    <a:pt x="246" y="92"/>
                  </a:lnTo>
                  <a:lnTo>
                    <a:pt x="246" y="91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7" y="84"/>
                  </a:lnTo>
                  <a:lnTo>
                    <a:pt x="247" y="83"/>
                  </a:lnTo>
                  <a:lnTo>
                    <a:pt x="247" y="82"/>
                  </a:lnTo>
                  <a:lnTo>
                    <a:pt x="247" y="81"/>
                  </a:lnTo>
                  <a:lnTo>
                    <a:pt x="247" y="80"/>
                  </a:lnTo>
                  <a:lnTo>
                    <a:pt x="246" y="78"/>
                  </a:lnTo>
                  <a:lnTo>
                    <a:pt x="247" y="77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7" y="75"/>
                  </a:lnTo>
                  <a:lnTo>
                    <a:pt x="246" y="73"/>
                  </a:lnTo>
                  <a:lnTo>
                    <a:pt x="246" y="72"/>
                  </a:lnTo>
                  <a:lnTo>
                    <a:pt x="246" y="71"/>
                  </a:lnTo>
                  <a:lnTo>
                    <a:pt x="247" y="70"/>
                  </a:lnTo>
                  <a:lnTo>
                    <a:pt x="246" y="67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7" y="64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2"/>
                  </a:lnTo>
                  <a:lnTo>
                    <a:pt x="246" y="59"/>
                  </a:lnTo>
                  <a:lnTo>
                    <a:pt x="246" y="58"/>
                  </a:lnTo>
                  <a:lnTo>
                    <a:pt x="246" y="57"/>
                  </a:lnTo>
                  <a:lnTo>
                    <a:pt x="246" y="53"/>
                  </a:lnTo>
                  <a:lnTo>
                    <a:pt x="246" y="52"/>
                  </a:lnTo>
                  <a:lnTo>
                    <a:pt x="246" y="50"/>
                  </a:lnTo>
                  <a:lnTo>
                    <a:pt x="246" y="50"/>
                  </a:lnTo>
                  <a:lnTo>
                    <a:pt x="246" y="50"/>
                  </a:lnTo>
                  <a:lnTo>
                    <a:pt x="246" y="46"/>
                  </a:lnTo>
                  <a:lnTo>
                    <a:pt x="246" y="44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5" y="42"/>
                  </a:lnTo>
                  <a:lnTo>
                    <a:pt x="245" y="41"/>
                  </a:lnTo>
                  <a:lnTo>
                    <a:pt x="244" y="41"/>
                  </a:lnTo>
                  <a:lnTo>
                    <a:pt x="243" y="42"/>
                  </a:lnTo>
                  <a:lnTo>
                    <a:pt x="242" y="42"/>
                  </a:lnTo>
                  <a:lnTo>
                    <a:pt x="241" y="42"/>
                  </a:lnTo>
                  <a:lnTo>
                    <a:pt x="240" y="40"/>
                  </a:lnTo>
                  <a:lnTo>
                    <a:pt x="239" y="39"/>
                  </a:lnTo>
                  <a:lnTo>
                    <a:pt x="238" y="40"/>
                  </a:lnTo>
                  <a:lnTo>
                    <a:pt x="237" y="39"/>
                  </a:lnTo>
                  <a:lnTo>
                    <a:pt x="236" y="38"/>
                  </a:lnTo>
                  <a:lnTo>
                    <a:pt x="235" y="38"/>
                  </a:lnTo>
                  <a:lnTo>
                    <a:pt x="235" y="39"/>
                  </a:lnTo>
                  <a:lnTo>
                    <a:pt x="235" y="41"/>
                  </a:lnTo>
                  <a:lnTo>
                    <a:pt x="235" y="42"/>
                  </a:lnTo>
                  <a:lnTo>
                    <a:pt x="234" y="42"/>
                  </a:lnTo>
                  <a:lnTo>
                    <a:pt x="233" y="43"/>
                  </a:lnTo>
                  <a:lnTo>
                    <a:pt x="232" y="44"/>
                  </a:lnTo>
                  <a:lnTo>
                    <a:pt x="230" y="43"/>
                  </a:lnTo>
                  <a:lnTo>
                    <a:pt x="229" y="42"/>
                  </a:lnTo>
                  <a:lnTo>
                    <a:pt x="229" y="39"/>
                  </a:lnTo>
                  <a:lnTo>
                    <a:pt x="229" y="38"/>
                  </a:lnTo>
                  <a:lnTo>
                    <a:pt x="227" y="35"/>
                  </a:lnTo>
                  <a:lnTo>
                    <a:pt x="228" y="34"/>
                  </a:lnTo>
                  <a:lnTo>
                    <a:pt x="227" y="34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2"/>
                  </a:lnTo>
                  <a:lnTo>
                    <a:pt x="225" y="31"/>
                  </a:lnTo>
                  <a:lnTo>
                    <a:pt x="225" y="30"/>
                  </a:lnTo>
                  <a:lnTo>
                    <a:pt x="224" y="29"/>
                  </a:lnTo>
                  <a:lnTo>
                    <a:pt x="225" y="28"/>
                  </a:lnTo>
                  <a:lnTo>
                    <a:pt x="226" y="28"/>
                  </a:lnTo>
                  <a:lnTo>
                    <a:pt x="226" y="27"/>
                  </a:lnTo>
                  <a:lnTo>
                    <a:pt x="226" y="26"/>
                  </a:lnTo>
                  <a:lnTo>
                    <a:pt x="225" y="26"/>
                  </a:lnTo>
                  <a:lnTo>
                    <a:pt x="224" y="25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4" y="20"/>
                  </a:lnTo>
                  <a:lnTo>
                    <a:pt x="224" y="19"/>
                  </a:lnTo>
                  <a:lnTo>
                    <a:pt x="224" y="18"/>
                  </a:lnTo>
                  <a:lnTo>
                    <a:pt x="224" y="18"/>
                  </a:lnTo>
                  <a:lnTo>
                    <a:pt x="221" y="16"/>
                  </a:lnTo>
                  <a:lnTo>
                    <a:pt x="220" y="15"/>
                  </a:lnTo>
                  <a:lnTo>
                    <a:pt x="220" y="13"/>
                  </a:lnTo>
                  <a:lnTo>
                    <a:pt x="219" y="12"/>
                  </a:lnTo>
                  <a:lnTo>
                    <a:pt x="218" y="11"/>
                  </a:lnTo>
                  <a:lnTo>
                    <a:pt x="216" y="8"/>
                  </a:lnTo>
                  <a:lnTo>
                    <a:pt x="214" y="8"/>
                  </a:lnTo>
                  <a:lnTo>
                    <a:pt x="212" y="9"/>
                  </a:lnTo>
                  <a:lnTo>
                    <a:pt x="211" y="8"/>
                  </a:lnTo>
                  <a:lnTo>
                    <a:pt x="210" y="8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6" y="2"/>
                  </a:lnTo>
                  <a:lnTo>
                    <a:pt x="204" y="3"/>
                  </a:lnTo>
                  <a:lnTo>
                    <a:pt x="203" y="2"/>
                  </a:lnTo>
                  <a:lnTo>
                    <a:pt x="203" y="1"/>
                  </a:lnTo>
                  <a:lnTo>
                    <a:pt x="203" y="0"/>
                  </a:lnTo>
                  <a:lnTo>
                    <a:pt x="203" y="1"/>
                  </a:lnTo>
                  <a:lnTo>
                    <a:pt x="202" y="2"/>
                  </a:lnTo>
                  <a:lnTo>
                    <a:pt x="202" y="3"/>
                  </a:lnTo>
                  <a:lnTo>
                    <a:pt x="201" y="5"/>
                  </a:lnTo>
                  <a:lnTo>
                    <a:pt x="200" y="6"/>
                  </a:lnTo>
                  <a:lnTo>
                    <a:pt x="200" y="7"/>
                  </a:lnTo>
                  <a:lnTo>
                    <a:pt x="199" y="7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10"/>
                  </a:lnTo>
                  <a:lnTo>
                    <a:pt x="199" y="11"/>
                  </a:lnTo>
                  <a:lnTo>
                    <a:pt x="199" y="12"/>
                  </a:lnTo>
                  <a:lnTo>
                    <a:pt x="198" y="12"/>
                  </a:lnTo>
                  <a:lnTo>
                    <a:pt x="197" y="12"/>
                  </a:lnTo>
                  <a:lnTo>
                    <a:pt x="196" y="12"/>
                  </a:lnTo>
                  <a:lnTo>
                    <a:pt x="196" y="13"/>
                  </a:lnTo>
                  <a:lnTo>
                    <a:pt x="195" y="14"/>
                  </a:lnTo>
                  <a:lnTo>
                    <a:pt x="195" y="15"/>
                  </a:lnTo>
                  <a:lnTo>
                    <a:pt x="195" y="16"/>
                  </a:lnTo>
                  <a:lnTo>
                    <a:pt x="194" y="18"/>
                  </a:lnTo>
                  <a:lnTo>
                    <a:pt x="193" y="20"/>
                  </a:lnTo>
                  <a:lnTo>
                    <a:pt x="194" y="20"/>
                  </a:lnTo>
                  <a:lnTo>
                    <a:pt x="195" y="23"/>
                  </a:lnTo>
                  <a:lnTo>
                    <a:pt x="195" y="24"/>
                  </a:lnTo>
                  <a:lnTo>
                    <a:pt x="195" y="25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5" y="27"/>
                  </a:lnTo>
                  <a:lnTo>
                    <a:pt x="195" y="28"/>
                  </a:lnTo>
                  <a:lnTo>
                    <a:pt x="194" y="29"/>
                  </a:lnTo>
                  <a:lnTo>
                    <a:pt x="193" y="29"/>
                  </a:lnTo>
                  <a:lnTo>
                    <a:pt x="193" y="28"/>
                  </a:lnTo>
                  <a:lnTo>
                    <a:pt x="193" y="27"/>
                  </a:lnTo>
                  <a:lnTo>
                    <a:pt x="192" y="27"/>
                  </a:lnTo>
                  <a:lnTo>
                    <a:pt x="191" y="27"/>
                  </a:lnTo>
                  <a:lnTo>
                    <a:pt x="190" y="28"/>
                  </a:lnTo>
                  <a:lnTo>
                    <a:pt x="189" y="29"/>
                  </a:lnTo>
                  <a:lnTo>
                    <a:pt x="188" y="30"/>
                  </a:lnTo>
                  <a:lnTo>
                    <a:pt x="186" y="32"/>
                  </a:lnTo>
                  <a:lnTo>
                    <a:pt x="186" y="32"/>
                  </a:lnTo>
                  <a:lnTo>
                    <a:pt x="186" y="33"/>
                  </a:lnTo>
                  <a:lnTo>
                    <a:pt x="186" y="33"/>
                  </a:lnTo>
                  <a:lnTo>
                    <a:pt x="185" y="33"/>
                  </a:lnTo>
                  <a:lnTo>
                    <a:pt x="184" y="33"/>
                  </a:lnTo>
                  <a:lnTo>
                    <a:pt x="184" y="34"/>
                  </a:lnTo>
                  <a:lnTo>
                    <a:pt x="183" y="35"/>
                  </a:lnTo>
                  <a:lnTo>
                    <a:pt x="182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0" y="38"/>
                  </a:lnTo>
                  <a:lnTo>
                    <a:pt x="178" y="39"/>
                  </a:lnTo>
                  <a:lnTo>
                    <a:pt x="178" y="40"/>
                  </a:lnTo>
                  <a:lnTo>
                    <a:pt x="178" y="41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78" y="42"/>
                  </a:lnTo>
                  <a:lnTo>
                    <a:pt x="178" y="42"/>
                  </a:lnTo>
                  <a:lnTo>
                    <a:pt x="178" y="43"/>
                  </a:lnTo>
                  <a:lnTo>
                    <a:pt x="178" y="44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8" y="47"/>
                  </a:lnTo>
                  <a:lnTo>
                    <a:pt x="178" y="49"/>
                  </a:lnTo>
                  <a:lnTo>
                    <a:pt x="184" y="58"/>
                  </a:lnTo>
                  <a:lnTo>
                    <a:pt x="186" y="59"/>
                  </a:lnTo>
                  <a:lnTo>
                    <a:pt x="186" y="59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86" y="61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5" y="63"/>
                  </a:lnTo>
                  <a:lnTo>
                    <a:pt x="184" y="63"/>
                  </a:lnTo>
                  <a:lnTo>
                    <a:pt x="183" y="63"/>
                  </a:lnTo>
                  <a:lnTo>
                    <a:pt x="182" y="62"/>
                  </a:lnTo>
                  <a:lnTo>
                    <a:pt x="178" y="59"/>
                  </a:lnTo>
                  <a:lnTo>
                    <a:pt x="177" y="59"/>
                  </a:lnTo>
                  <a:lnTo>
                    <a:pt x="177" y="58"/>
                  </a:lnTo>
                  <a:lnTo>
                    <a:pt x="177" y="57"/>
                  </a:lnTo>
                  <a:lnTo>
                    <a:pt x="177" y="56"/>
                  </a:lnTo>
                  <a:lnTo>
                    <a:pt x="176" y="55"/>
                  </a:lnTo>
                  <a:lnTo>
                    <a:pt x="175" y="54"/>
                  </a:lnTo>
                  <a:lnTo>
                    <a:pt x="174" y="53"/>
                  </a:lnTo>
                  <a:lnTo>
                    <a:pt x="174" y="52"/>
                  </a:lnTo>
                  <a:lnTo>
                    <a:pt x="173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69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68" y="52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6" y="52"/>
                  </a:lnTo>
                  <a:lnTo>
                    <a:pt x="165" y="53"/>
                  </a:lnTo>
                  <a:lnTo>
                    <a:pt x="164" y="54"/>
                  </a:lnTo>
                  <a:lnTo>
                    <a:pt x="163" y="54"/>
                  </a:lnTo>
                  <a:lnTo>
                    <a:pt x="162" y="54"/>
                  </a:lnTo>
                  <a:lnTo>
                    <a:pt x="161" y="54"/>
                  </a:lnTo>
                  <a:lnTo>
                    <a:pt x="160" y="54"/>
                  </a:lnTo>
                  <a:lnTo>
                    <a:pt x="150" y="56"/>
                  </a:lnTo>
                  <a:lnTo>
                    <a:pt x="147" y="57"/>
                  </a:lnTo>
                  <a:lnTo>
                    <a:pt x="144" y="59"/>
                  </a:lnTo>
                  <a:lnTo>
                    <a:pt x="144" y="60"/>
                  </a:lnTo>
                  <a:lnTo>
                    <a:pt x="142" y="63"/>
                  </a:lnTo>
                  <a:lnTo>
                    <a:pt x="141" y="64"/>
                  </a:lnTo>
                  <a:lnTo>
                    <a:pt x="140" y="65"/>
                  </a:lnTo>
                  <a:lnTo>
                    <a:pt x="139" y="66"/>
                  </a:lnTo>
                  <a:lnTo>
                    <a:pt x="137" y="66"/>
                  </a:lnTo>
                  <a:lnTo>
                    <a:pt x="136" y="67"/>
                  </a:lnTo>
                  <a:lnTo>
                    <a:pt x="135" y="68"/>
                  </a:lnTo>
                  <a:lnTo>
                    <a:pt x="134" y="70"/>
                  </a:lnTo>
                  <a:lnTo>
                    <a:pt x="133" y="70"/>
                  </a:lnTo>
                  <a:lnTo>
                    <a:pt x="133" y="71"/>
                  </a:lnTo>
                  <a:lnTo>
                    <a:pt x="131" y="71"/>
                  </a:lnTo>
                  <a:lnTo>
                    <a:pt x="130" y="71"/>
                  </a:lnTo>
                  <a:lnTo>
                    <a:pt x="130" y="72"/>
                  </a:lnTo>
                  <a:lnTo>
                    <a:pt x="129" y="73"/>
                  </a:lnTo>
                  <a:lnTo>
                    <a:pt x="129" y="74"/>
                  </a:lnTo>
                  <a:lnTo>
                    <a:pt x="128" y="74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5" y="75"/>
                  </a:lnTo>
                  <a:lnTo>
                    <a:pt x="124" y="76"/>
                  </a:lnTo>
                  <a:lnTo>
                    <a:pt x="123" y="77"/>
                  </a:lnTo>
                  <a:lnTo>
                    <a:pt x="122" y="79"/>
                  </a:lnTo>
                  <a:lnTo>
                    <a:pt x="121" y="79"/>
                  </a:lnTo>
                  <a:lnTo>
                    <a:pt x="118" y="81"/>
                  </a:lnTo>
                  <a:lnTo>
                    <a:pt x="117" y="81"/>
                  </a:lnTo>
                  <a:lnTo>
                    <a:pt x="116" y="82"/>
                  </a:lnTo>
                  <a:lnTo>
                    <a:pt x="116" y="82"/>
                  </a:lnTo>
                  <a:lnTo>
                    <a:pt x="116" y="81"/>
                  </a:lnTo>
                  <a:lnTo>
                    <a:pt x="115" y="81"/>
                  </a:lnTo>
                  <a:lnTo>
                    <a:pt x="114" y="81"/>
                  </a:lnTo>
                  <a:lnTo>
                    <a:pt x="114" y="82"/>
                  </a:lnTo>
                  <a:lnTo>
                    <a:pt x="113" y="82"/>
                  </a:lnTo>
                  <a:lnTo>
                    <a:pt x="113" y="83"/>
                  </a:lnTo>
                  <a:lnTo>
                    <a:pt x="112" y="83"/>
                  </a:lnTo>
                  <a:lnTo>
                    <a:pt x="111" y="83"/>
                  </a:lnTo>
                  <a:lnTo>
                    <a:pt x="111" y="84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0" y="85"/>
                  </a:lnTo>
                  <a:lnTo>
                    <a:pt x="110" y="87"/>
                  </a:lnTo>
                  <a:lnTo>
                    <a:pt x="109" y="87"/>
                  </a:lnTo>
                  <a:lnTo>
                    <a:pt x="109" y="88"/>
                  </a:lnTo>
                  <a:lnTo>
                    <a:pt x="109" y="89"/>
                  </a:lnTo>
                  <a:lnTo>
                    <a:pt x="110" y="90"/>
                  </a:lnTo>
                  <a:lnTo>
                    <a:pt x="110" y="91"/>
                  </a:lnTo>
                  <a:lnTo>
                    <a:pt x="110" y="92"/>
                  </a:lnTo>
                  <a:lnTo>
                    <a:pt x="109" y="93"/>
                  </a:lnTo>
                  <a:lnTo>
                    <a:pt x="109" y="94"/>
                  </a:lnTo>
                  <a:lnTo>
                    <a:pt x="109" y="96"/>
                  </a:lnTo>
                  <a:lnTo>
                    <a:pt x="109" y="98"/>
                  </a:lnTo>
                  <a:lnTo>
                    <a:pt x="109" y="100"/>
                  </a:lnTo>
                  <a:lnTo>
                    <a:pt x="110" y="100"/>
                  </a:lnTo>
                  <a:lnTo>
                    <a:pt x="110" y="100"/>
                  </a:lnTo>
                  <a:lnTo>
                    <a:pt x="110" y="101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0" y="105"/>
                  </a:lnTo>
                  <a:lnTo>
                    <a:pt x="112" y="105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2" y="107"/>
                  </a:lnTo>
                  <a:lnTo>
                    <a:pt x="111" y="109"/>
                  </a:lnTo>
                  <a:lnTo>
                    <a:pt x="110" y="110"/>
                  </a:lnTo>
                  <a:lnTo>
                    <a:pt x="109" y="110"/>
                  </a:lnTo>
                  <a:lnTo>
                    <a:pt x="107" y="111"/>
                  </a:lnTo>
                  <a:lnTo>
                    <a:pt x="107" y="112"/>
                  </a:lnTo>
                  <a:lnTo>
                    <a:pt x="107" y="113"/>
                  </a:lnTo>
                  <a:lnTo>
                    <a:pt x="107" y="118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06" y="120"/>
                  </a:lnTo>
                  <a:lnTo>
                    <a:pt x="105" y="120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100" y="127"/>
                  </a:lnTo>
                  <a:lnTo>
                    <a:pt x="99" y="127"/>
                  </a:lnTo>
                  <a:lnTo>
                    <a:pt x="98" y="128"/>
                  </a:lnTo>
                  <a:lnTo>
                    <a:pt x="97" y="129"/>
                  </a:lnTo>
                  <a:lnTo>
                    <a:pt x="95" y="129"/>
                  </a:lnTo>
                  <a:lnTo>
                    <a:pt x="94" y="130"/>
                  </a:lnTo>
                  <a:lnTo>
                    <a:pt x="94" y="131"/>
                  </a:lnTo>
                  <a:lnTo>
                    <a:pt x="93" y="131"/>
                  </a:lnTo>
                  <a:lnTo>
                    <a:pt x="93" y="132"/>
                  </a:lnTo>
                  <a:lnTo>
                    <a:pt x="93" y="134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91" y="143"/>
                  </a:lnTo>
                  <a:lnTo>
                    <a:pt x="93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5" y="149"/>
                  </a:lnTo>
                  <a:lnTo>
                    <a:pt x="94" y="150"/>
                  </a:lnTo>
                  <a:lnTo>
                    <a:pt x="94" y="151"/>
                  </a:lnTo>
                  <a:lnTo>
                    <a:pt x="94" y="154"/>
                  </a:lnTo>
                  <a:lnTo>
                    <a:pt x="93" y="156"/>
                  </a:lnTo>
                  <a:lnTo>
                    <a:pt x="92" y="158"/>
                  </a:lnTo>
                  <a:lnTo>
                    <a:pt x="92" y="159"/>
                  </a:lnTo>
                  <a:lnTo>
                    <a:pt x="92" y="160"/>
                  </a:lnTo>
                  <a:lnTo>
                    <a:pt x="92" y="161"/>
                  </a:lnTo>
                  <a:lnTo>
                    <a:pt x="91" y="161"/>
                  </a:lnTo>
                  <a:lnTo>
                    <a:pt x="91" y="162"/>
                  </a:lnTo>
                  <a:lnTo>
                    <a:pt x="90" y="162"/>
                  </a:lnTo>
                  <a:lnTo>
                    <a:pt x="89" y="162"/>
                  </a:lnTo>
                  <a:lnTo>
                    <a:pt x="88" y="163"/>
                  </a:lnTo>
                  <a:lnTo>
                    <a:pt x="87" y="166"/>
                  </a:lnTo>
                  <a:lnTo>
                    <a:pt x="87" y="167"/>
                  </a:lnTo>
                  <a:lnTo>
                    <a:pt x="85" y="169"/>
                  </a:lnTo>
                  <a:lnTo>
                    <a:pt x="84" y="169"/>
                  </a:lnTo>
                  <a:lnTo>
                    <a:pt x="84" y="170"/>
                  </a:lnTo>
                  <a:lnTo>
                    <a:pt x="84" y="170"/>
                  </a:lnTo>
                  <a:lnTo>
                    <a:pt x="84" y="171"/>
                  </a:lnTo>
                  <a:lnTo>
                    <a:pt x="83" y="171"/>
                  </a:lnTo>
                  <a:lnTo>
                    <a:pt x="83" y="172"/>
                  </a:lnTo>
                  <a:lnTo>
                    <a:pt x="83" y="174"/>
                  </a:lnTo>
                  <a:lnTo>
                    <a:pt x="82" y="174"/>
                  </a:lnTo>
                  <a:lnTo>
                    <a:pt x="82" y="175"/>
                  </a:lnTo>
                  <a:lnTo>
                    <a:pt x="81" y="175"/>
                  </a:lnTo>
                  <a:lnTo>
                    <a:pt x="82" y="176"/>
                  </a:lnTo>
                  <a:lnTo>
                    <a:pt x="81" y="177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9"/>
                  </a:lnTo>
                  <a:lnTo>
                    <a:pt x="79" y="180"/>
                  </a:lnTo>
                  <a:lnTo>
                    <a:pt x="77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6" y="189"/>
                  </a:lnTo>
                  <a:lnTo>
                    <a:pt x="76" y="190"/>
                  </a:lnTo>
                  <a:lnTo>
                    <a:pt x="76" y="192"/>
                  </a:lnTo>
                  <a:lnTo>
                    <a:pt x="74" y="194"/>
                  </a:lnTo>
                  <a:lnTo>
                    <a:pt x="74" y="195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4" y="197"/>
                  </a:lnTo>
                  <a:lnTo>
                    <a:pt x="73" y="198"/>
                  </a:lnTo>
                  <a:lnTo>
                    <a:pt x="73" y="198"/>
                  </a:lnTo>
                  <a:lnTo>
                    <a:pt x="73" y="197"/>
                  </a:lnTo>
                  <a:lnTo>
                    <a:pt x="72" y="196"/>
                  </a:lnTo>
                  <a:lnTo>
                    <a:pt x="71" y="196"/>
                  </a:lnTo>
                  <a:lnTo>
                    <a:pt x="69" y="195"/>
                  </a:lnTo>
                  <a:lnTo>
                    <a:pt x="68" y="195"/>
                  </a:lnTo>
                  <a:lnTo>
                    <a:pt x="67" y="194"/>
                  </a:lnTo>
                  <a:lnTo>
                    <a:pt x="66" y="194"/>
                  </a:lnTo>
                  <a:lnTo>
                    <a:pt x="65" y="194"/>
                  </a:lnTo>
                  <a:lnTo>
                    <a:pt x="61" y="194"/>
                  </a:lnTo>
                  <a:lnTo>
                    <a:pt x="60" y="194"/>
                  </a:lnTo>
                  <a:lnTo>
                    <a:pt x="59" y="192"/>
                  </a:lnTo>
                  <a:lnTo>
                    <a:pt x="58" y="192"/>
                  </a:lnTo>
                  <a:lnTo>
                    <a:pt x="56" y="192"/>
                  </a:lnTo>
                  <a:lnTo>
                    <a:pt x="54" y="192"/>
                  </a:lnTo>
                  <a:lnTo>
                    <a:pt x="53" y="192"/>
                  </a:lnTo>
                  <a:lnTo>
                    <a:pt x="53" y="192"/>
                  </a:lnTo>
                  <a:lnTo>
                    <a:pt x="52" y="192"/>
                  </a:lnTo>
                  <a:lnTo>
                    <a:pt x="52" y="193"/>
                  </a:lnTo>
                  <a:lnTo>
                    <a:pt x="51" y="192"/>
                  </a:lnTo>
                  <a:lnTo>
                    <a:pt x="51" y="192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9" y="193"/>
                  </a:lnTo>
                  <a:lnTo>
                    <a:pt x="49" y="192"/>
                  </a:lnTo>
                  <a:lnTo>
                    <a:pt x="48" y="192"/>
                  </a:lnTo>
                  <a:lnTo>
                    <a:pt x="47" y="191"/>
                  </a:lnTo>
                  <a:lnTo>
                    <a:pt x="47" y="190"/>
                  </a:lnTo>
                  <a:lnTo>
                    <a:pt x="45" y="188"/>
                  </a:lnTo>
                  <a:lnTo>
                    <a:pt x="44" y="188"/>
                  </a:lnTo>
                  <a:lnTo>
                    <a:pt x="43" y="188"/>
                  </a:lnTo>
                  <a:lnTo>
                    <a:pt x="43" y="189"/>
                  </a:lnTo>
                  <a:lnTo>
                    <a:pt x="42" y="190"/>
                  </a:lnTo>
                  <a:lnTo>
                    <a:pt x="42" y="191"/>
                  </a:lnTo>
                  <a:lnTo>
                    <a:pt x="42" y="192"/>
                  </a:lnTo>
                  <a:lnTo>
                    <a:pt x="43" y="192"/>
                  </a:lnTo>
                  <a:lnTo>
                    <a:pt x="43" y="193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lnTo>
                    <a:pt x="45" y="196"/>
                  </a:lnTo>
                  <a:lnTo>
                    <a:pt x="45" y="197"/>
                  </a:lnTo>
                  <a:lnTo>
                    <a:pt x="46" y="203"/>
                  </a:lnTo>
                  <a:lnTo>
                    <a:pt x="47" y="204"/>
                  </a:lnTo>
                  <a:lnTo>
                    <a:pt x="48" y="204"/>
                  </a:lnTo>
                  <a:lnTo>
                    <a:pt x="48" y="206"/>
                  </a:lnTo>
                  <a:lnTo>
                    <a:pt x="47" y="213"/>
                  </a:lnTo>
                  <a:lnTo>
                    <a:pt x="47" y="215"/>
                  </a:lnTo>
                  <a:lnTo>
                    <a:pt x="47" y="217"/>
                  </a:lnTo>
                  <a:lnTo>
                    <a:pt x="47" y="218"/>
                  </a:lnTo>
                  <a:lnTo>
                    <a:pt x="47" y="219"/>
                  </a:lnTo>
                  <a:lnTo>
                    <a:pt x="46" y="220"/>
                  </a:lnTo>
                  <a:lnTo>
                    <a:pt x="46" y="221"/>
                  </a:lnTo>
                  <a:lnTo>
                    <a:pt x="46" y="221"/>
                  </a:lnTo>
                  <a:lnTo>
                    <a:pt x="46" y="223"/>
                  </a:lnTo>
                  <a:lnTo>
                    <a:pt x="45" y="226"/>
                  </a:lnTo>
                  <a:lnTo>
                    <a:pt x="45" y="227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4" y="230"/>
                  </a:lnTo>
                  <a:lnTo>
                    <a:pt x="43" y="231"/>
                  </a:lnTo>
                  <a:lnTo>
                    <a:pt x="42" y="232"/>
                  </a:lnTo>
                  <a:lnTo>
                    <a:pt x="42" y="233"/>
                  </a:lnTo>
                  <a:lnTo>
                    <a:pt x="41" y="233"/>
                  </a:lnTo>
                  <a:lnTo>
                    <a:pt x="40" y="232"/>
                  </a:lnTo>
                  <a:lnTo>
                    <a:pt x="39" y="231"/>
                  </a:lnTo>
                  <a:lnTo>
                    <a:pt x="39" y="230"/>
                  </a:lnTo>
                  <a:lnTo>
                    <a:pt x="38" y="230"/>
                  </a:lnTo>
                  <a:lnTo>
                    <a:pt x="37" y="230"/>
                  </a:lnTo>
                  <a:lnTo>
                    <a:pt x="36" y="231"/>
                  </a:lnTo>
                  <a:lnTo>
                    <a:pt x="36" y="233"/>
                  </a:lnTo>
                  <a:lnTo>
                    <a:pt x="36" y="234"/>
                  </a:lnTo>
                  <a:lnTo>
                    <a:pt x="37" y="235"/>
                  </a:lnTo>
                  <a:lnTo>
                    <a:pt x="38" y="236"/>
                  </a:lnTo>
                  <a:lnTo>
                    <a:pt x="38" y="237"/>
                  </a:lnTo>
                  <a:lnTo>
                    <a:pt x="37" y="238"/>
                  </a:lnTo>
                  <a:lnTo>
                    <a:pt x="36" y="239"/>
                  </a:lnTo>
                  <a:lnTo>
                    <a:pt x="35" y="240"/>
                  </a:lnTo>
                  <a:lnTo>
                    <a:pt x="34" y="242"/>
                  </a:lnTo>
                  <a:lnTo>
                    <a:pt x="33" y="245"/>
                  </a:lnTo>
                  <a:lnTo>
                    <a:pt x="33" y="246"/>
                  </a:lnTo>
                  <a:lnTo>
                    <a:pt x="34" y="247"/>
                  </a:lnTo>
                  <a:lnTo>
                    <a:pt x="35" y="248"/>
                  </a:lnTo>
                  <a:lnTo>
                    <a:pt x="35" y="249"/>
                  </a:lnTo>
                  <a:lnTo>
                    <a:pt x="35" y="250"/>
                  </a:lnTo>
                  <a:lnTo>
                    <a:pt x="34" y="252"/>
                  </a:lnTo>
                  <a:lnTo>
                    <a:pt x="34" y="253"/>
                  </a:lnTo>
                  <a:lnTo>
                    <a:pt x="35" y="255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8" y="263"/>
                  </a:lnTo>
                  <a:lnTo>
                    <a:pt x="38" y="264"/>
                  </a:lnTo>
                  <a:lnTo>
                    <a:pt x="37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5"/>
                  </a:lnTo>
                  <a:lnTo>
                    <a:pt x="35" y="266"/>
                  </a:lnTo>
                  <a:lnTo>
                    <a:pt x="35" y="265"/>
                  </a:lnTo>
                  <a:lnTo>
                    <a:pt x="34" y="265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2" y="265"/>
                  </a:lnTo>
                  <a:lnTo>
                    <a:pt x="32" y="269"/>
                  </a:lnTo>
                  <a:lnTo>
                    <a:pt x="31" y="269"/>
                  </a:lnTo>
                  <a:lnTo>
                    <a:pt x="31" y="270"/>
                  </a:lnTo>
                  <a:lnTo>
                    <a:pt x="30" y="271"/>
                  </a:lnTo>
                  <a:lnTo>
                    <a:pt x="30" y="272"/>
                  </a:lnTo>
                  <a:lnTo>
                    <a:pt x="30" y="272"/>
                  </a:lnTo>
                  <a:lnTo>
                    <a:pt x="30" y="273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29" y="273"/>
                  </a:lnTo>
                  <a:lnTo>
                    <a:pt x="29" y="272"/>
                  </a:lnTo>
                  <a:lnTo>
                    <a:pt x="28" y="272"/>
                  </a:lnTo>
                  <a:lnTo>
                    <a:pt x="28" y="274"/>
                  </a:lnTo>
                  <a:lnTo>
                    <a:pt x="27" y="275"/>
                  </a:lnTo>
                  <a:lnTo>
                    <a:pt x="26" y="275"/>
                  </a:lnTo>
                  <a:lnTo>
                    <a:pt x="26" y="274"/>
                  </a:lnTo>
                  <a:lnTo>
                    <a:pt x="26" y="272"/>
                  </a:lnTo>
                  <a:lnTo>
                    <a:pt x="25" y="272"/>
                  </a:lnTo>
                  <a:lnTo>
                    <a:pt x="23" y="269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9" y="268"/>
                  </a:lnTo>
                  <a:lnTo>
                    <a:pt x="19" y="269"/>
                  </a:lnTo>
                  <a:lnTo>
                    <a:pt x="19" y="270"/>
                  </a:lnTo>
                  <a:lnTo>
                    <a:pt x="18" y="270"/>
                  </a:lnTo>
                  <a:lnTo>
                    <a:pt x="18" y="271"/>
                  </a:lnTo>
                  <a:lnTo>
                    <a:pt x="18" y="272"/>
                  </a:lnTo>
                  <a:lnTo>
                    <a:pt x="18" y="272"/>
                  </a:lnTo>
                  <a:lnTo>
                    <a:pt x="17" y="273"/>
                  </a:lnTo>
                  <a:lnTo>
                    <a:pt x="16" y="273"/>
                  </a:lnTo>
                  <a:lnTo>
                    <a:pt x="16" y="274"/>
                  </a:lnTo>
                  <a:lnTo>
                    <a:pt x="16" y="274"/>
                  </a:lnTo>
                  <a:lnTo>
                    <a:pt x="16" y="277"/>
                  </a:lnTo>
                  <a:lnTo>
                    <a:pt x="16" y="279"/>
                  </a:lnTo>
                  <a:lnTo>
                    <a:pt x="16" y="284"/>
                  </a:lnTo>
                  <a:lnTo>
                    <a:pt x="16" y="294"/>
                  </a:lnTo>
                  <a:lnTo>
                    <a:pt x="16" y="295"/>
                  </a:lnTo>
                  <a:lnTo>
                    <a:pt x="16" y="298"/>
                  </a:lnTo>
                  <a:lnTo>
                    <a:pt x="17" y="300"/>
                  </a:lnTo>
                  <a:lnTo>
                    <a:pt x="17" y="301"/>
                  </a:lnTo>
                  <a:lnTo>
                    <a:pt x="17" y="302"/>
                  </a:lnTo>
                  <a:lnTo>
                    <a:pt x="16" y="303"/>
                  </a:lnTo>
                  <a:lnTo>
                    <a:pt x="16" y="304"/>
                  </a:lnTo>
                  <a:lnTo>
                    <a:pt x="15" y="304"/>
                  </a:lnTo>
                  <a:lnTo>
                    <a:pt x="15" y="303"/>
                  </a:lnTo>
                  <a:lnTo>
                    <a:pt x="14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2" y="299"/>
                  </a:lnTo>
                  <a:lnTo>
                    <a:pt x="11" y="299"/>
                  </a:lnTo>
                  <a:lnTo>
                    <a:pt x="9" y="299"/>
                  </a:lnTo>
                  <a:lnTo>
                    <a:pt x="8" y="299"/>
                  </a:lnTo>
                  <a:lnTo>
                    <a:pt x="8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8" y="297"/>
                  </a:lnTo>
                  <a:lnTo>
                    <a:pt x="8" y="296"/>
                  </a:lnTo>
                  <a:lnTo>
                    <a:pt x="6" y="296"/>
                  </a:lnTo>
                  <a:lnTo>
                    <a:pt x="5" y="298"/>
                  </a:lnTo>
                  <a:lnTo>
                    <a:pt x="3" y="298"/>
                  </a:lnTo>
                  <a:lnTo>
                    <a:pt x="2" y="298"/>
                  </a:lnTo>
                  <a:lnTo>
                    <a:pt x="2" y="300"/>
                  </a:lnTo>
                  <a:lnTo>
                    <a:pt x="0" y="301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2" y="310"/>
                  </a:lnTo>
                  <a:lnTo>
                    <a:pt x="4" y="312"/>
                  </a:lnTo>
                  <a:lnTo>
                    <a:pt x="5" y="315"/>
                  </a:lnTo>
                  <a:lnTo>
                    <a:pt x="5" y="316"/>
                  </a:lnTo>
                  <a:lnTo>
                    <a:pt x="6" y="317"/>
                  </a:lnTo>
                  <a:lnTo>
                    <a:pt x="8" y="323"/>
                  </a:lnTo>
                  <a:lnTo>
                    <a:pt x="8" y="324"/>
                  </a:lnTo>
                  <a:lnTo>
                    <a:pt x="8" y="325"/>
                  </a:lnTo>
                  <a:lnTo>
                    <a:pt x="8" y="326"/>
                  </a:lnTo>
                  <a:lnTo>
                    <a:pt x="9" y="327"/>
                  </a:lnTo>
                  <a:lnTo>
                    <a:pt x="10" y="327"/>
                  </a:lnTo>
                  <a:lnTo>
                    <a:pt x="11" y="328"/>
                  </a:lnTo>
                  <a:lnTo>
                    <a:pt x="13" y="330"/>
                  </a:lnTo>
                  <a:lnTo>
                    <a:pt x="13" y="331"/>
                  </a:lnTo>
                  <a:lnTo>
                    <a:pt x="14" y="332"/>
                  </a:lnTo>
                  <a:lnTo>
                    <a:pt x="14" y="333"/>
                  </a:lnTo>
                  <a:lnTo>
                    <a:pt x="17" y="336"/>
                  </a:lnTo>
                  <a:lnTo>
                    <a:pt x="18" y="338"/>
                  </a:lnTo>
                  <a:lnTo>
                    <a:pt x="20" y="342"/>
                  </a:lnTo>
                  <a:lnTo>
                    <a:pt x="20" y="343"/>
                  </a:lnTo>
                  <a:lnTo>
                    <a:pt x="21" y="343"/>
                  </a:lnTo>
                  <a:lnTo>
                    <a:pt x="22" y="343"/>
                  </a:lnTo>
                  <a:lnTo>
                    <a:pt x="21" y="339"/>
                  </a:lnTo>
                  <a:lnTo>
                    <a:pt x="22" y="337"/>
                  </a:lnTo>
                  <a:lnTo>
                    <a:pt x="22" y="336"/>
                  </a:lnTo>
                  <a:lnTo>
                    <a:pt x="21" y="334"/>
                  </a:lnTo>
                  <a:lnTo>
                    <a:pt x="20" y="331"/>
                  </a:lnTo>
                  <a:lnTo>
                    <a:pt x="18" y="328"/>
                  </a:lnTo>
                  <a:lnTo>
                    <a:pt x="17" y="326"/>
                  </a:lnTo>
                  <a:lnTo>
                    <a:pt x="18" y="326"/>
                  </a:lnTo>
                  <a:lnTo>
                    <a:pt x="20" y="329"/>
                  </a:lnTo>
                  <a:lnTo>
                    <a:pt x="21" y="331"/>
                  </a:lnTo>
                  <a:lnTo>
                    <a:pt x="22" y="332"/>
                  </a:lnTo>
                  <a:lnTo>
                    <a:pt x="22" y="332"/>
                  </a:lnTo>
                  <a:lnTo>
                    <a:pt x="22" y="334"/>
                  </a:lnTo>
                  <a:lnTo>
                    <a:pt x="23" y="335"/>
                  </a:lnTo>
                  <a:lnTo>
                    <a:pt x="23" y="336"/>
                  </a:lnTo>
                  <a:lnTo>
                    <a:pt x="24" y="336"/>
                  </a:lnTo>
                  <a:lnTo>
                    <a:pt x="24" y="335"/>
                  </a:lnTo>
                  <a:lnTo>
                    <a:pt x="24" y="334"/>
                  </a:lnTo>
                  <a:lnTo>
                    <a:pt x="25" y="334"/>
                  </a:lnTo>
                  <a:lnTo>
                    <a:pt x="25" y="334"/>
                  </a:lnTo>
                  <a:lnTo>
                    <a:pt x="25" y="335"/>
                  </a:lnTo>
                  <a:lnTo>
                    <a:pt x="25" y="339"/>
                  </a:lnTo>
                  <a:lnTo>
                    <a:pt x="25" y="340"/>
                  </a:lnTo>
                  <a:lnTo>
                    <a:pt x="26" y="340"/>
                  </a:lnTo>
                  <a:lnTo>
                    <a:pt x="27" y="341"/>
                  </a:lnTo>
                  <a:lnTo>
                    <a:pt x="27" y="341"/>
                  </a:lnTo>
                  <a:lnTo>
                    <a:pt x="28" y="341"/>
                  </a:lnTo>
                  <a:lnTo>
                    <a:pt x="29" y="341"/>
                  </a:lnTo>
                  <a:lnTo>
                    <a:pt x="30" y="341"/>
                  </a:lnTo>
                  <a:lnTo>
                    <a:pt x="28" y="342"/>
                  </a:lnTo>
                  <a:lnTo>
                    <a:pt x="26" y="342"/>
                  </a:lnTo>
                  <a:lnTo>
                    <a:pt x="24" y="343"/>
                  </a:lnTo>
                  <a:lnTo>
                    <a:pt x="24" y="344"/>
                  </a:lnTo>
                  <a:lnTo>
                    <a:pt x="23" y="344"/>
                  </a:lnTo>
                  <a:lnTo>
                    <a:pt x="23" y="345"/>
                  </a:lnTo>
                  <a:lnTo>
                    <a:pt x="23" y="346"/>
                  </a:lnTo>
                  <a:lnTo>
                    <a:pt x="24" y="346"/>
                  </a:lnTo>
                  <a:lnTo>
                    <a:pt x="25" y="349"/>
                  </a:lnTo>
                  <a:lnTo>
                    <a:pt x="26" y="349"/>
                  </a:lnTo>
                  <a:lnTo>
                    <a:pt x="26" y="349"/>
                  </a:lnTo>
                  <a:lnTo>
                    <a:pt x="27" y="349"/>
                  </a:lnTo>
                  <a:lnTo>
                    <a:pt x="28" y="349"/>
                  </a:lnTo>
                  <a:lnTo>
                    <a:pt x="29" y="345"/>
                  </a:lnTo>
                  <a:lnTo>
                    <a:pt x="31" y="343"/>
                  </a:lnTo>
                  <a:lnTo>
                    <a:pt x="32" y="341"/>
                  </a:lnTo>
                  <a:lnTo>
                    <a:pt x="32" y="340"/>
                  </a:lnTo>
                  <a:lnTo>
                    <a:pt x="32" y="337"/>
                  </a:lnTo>
                  <a:lnTo>
                    <a:pt x="32" y="336"/>
                  </a:lnTo>
                  <a:lnTo>
                    <a:pt x="33" y="335"/>
                  </a:lnTo>
                  <a:lnTo>
                    <a:pt x="33" y="334"/>
                  </a:lnTo>
                  <a:lnTo>
                    <a:pt x="33" y="333"/>
                  </a:lnTo>
                  <a:lnTo>
                    <a:pt x="33" y="332"/>
                  </a:lnTo>
                  <a:lnTo>
                    <a:pt x="33" y="332"/>
                  </a:lnTo>
                  <a:lnTo>
                    <a:pt x="34" y="332"/>
                  </a:lnTo>
                  <a:lnTo>
                    <a:pt x="33" y="334"/>
                  </a:lnTo>
                  <a:lnTo>
                    <a:pt x="33" y="337"/>
                  </a:lnTo>
                  <a:lnTo>
                    <a:pt x="33" y="338"/>
                  </a:lnTo>
                  <a:lnTo>
                    <a:pt x="33" y="339"/>
                  </a:lnTo>
                  <a:lnTo>
                    <a:pt x="33" y="340"/>
                  </a:lnTo>
                  <a:lnTo>
                    <a:pt x="33" y="340"/>
                  </a:lnTo>
                  <a:lnTo>
                    <a:pt x="34" y="338"/>
                  </a:lnTo>
                  <a:lnTo>
                    <a:pt x="35" y="337"/>
                  </a:lnTo>
                  <a:lnTo>
                    <a:pt x="34" y="339"/>
                  </a:lnTo>
                  <a:lnTo>
                    <a:pt x="34" y="340"/>
                  </a:lnTo>
                  <a:lnTo>
                    <a:pt x="33" y="341"/>
                  </a:lnTo>
                  <a:lnTo>
                    <a:pt x="33" y="341"/>
                  </a:lnTo>
                  <a:lnTo>
                    <a:pt x="32" y="343"/>
                  </a:lnTo>
                  <a:lnTo>
                    <a:pt x="31" y="344"/>
                  </a:lnTo>
                  <a:lnTo>
                    <a:pt x="31" y="346"/>
                  </a:lnTo>
                  <a:lnTo>
                    <a:pt x="31" y="348"/>
                  </a:lnTo>
                  <a:lnTo>
                    <a:pt x="32" y="348"/>
                  </a:lnTo>
                  <a:lnTo>
                    <a:pt x="33" y="347"/>
                  </a:lnTo>
                  <a:lnTo>
                    <a:pt x="34" y="345"/>
                  </a:lnTo>
                  <a:lnTo>
                    <a:pt x="35" y="345"/>
                  </a:lnTo>
                  <a:lnTo>
                    <a:pt x="35" y="346"/>
                  </a:lnTo>
                  <a:lnTo>
                    <a:pt x="34" y="348"/>
                  </a:lnTo>
                  <a:lnTo>
                    <a:pt x="34" y="347"/>
                  </a:lnTo>
                  <a:lnTo>
                    <a:pt x="33" y="348"/>
                  </a:lnTo>
                  <a:lnTo>
                    <a:pt x="33" y="349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9"/>
                  </a:lnTo>
                  <a:lnTo>
                    <a:pt x="30" y="349"/>
                  </a:lnTo>
                  <a:lnTo>
                    <a:pt x="30" y="350"/>
                  </a:lnTo>
                  <a:lnTo>
                    <a:pt x="30" y="351"/>
                  </a:lnTo>
                  <a:lnTo>
                    <a:pt x="31" y="351"/>
                  </a:lnTo>
                  <a:lnTo>
                    <a:pt x="32" y="352"/>
                  </a:lnTo>
                  <a:lnTo>
                    <a:pt x="33" y="354"/>
                  </a:lnTo>
                  <a:lnTo>
                    <a:pt x="33" y="356"/>
                  </a:lnTo>
                  <a:lnTo>
                    <a:pt x="33" y="356"/>
                  </a:lnTo>
                  <a:lnTo>
                    <a:pt x="35" y="359"/>
                  </a:lnTo>
                  <a:lnTo>
                    <a:pt x="36" y="360"/>
                  </a:lnTo>
                  <a:lnTo>
                    <a:pt x="36" y="358"/>
                  </a:lnTo>
                  <a:lnTo>
                    <a:pt x="35" y="357"/>
                  </a:lnTo>
                  <a:lnTo>
                    <a:pt x="35" y="356"/>
                  </a:lnTo>
                  <a:lnTo>
                    <a:pt x="35" y="354"/>
                  </a:lnTo>
                  <a:lnTo>
                    <a:pt x="36" y="354"/>
                  </a:lnTo>
                  <a:lnTo>
                    <a:pt x="37" y="354"/>
                  </a:lnTo>
                  <a:lnTo>
                    <a:pt x="37" y="356"/>
                  </a:lnTo>
                  <a:lnTo>
                    <a:pt x="38" y="358"/>
                  </a:lnTo>
                  <a:lnTo>
                    <a:pt x="39" y="360"/>
                  </a:lnTo>
                  <a:lnTo>
                    <a:pt x="40" y="361"/>
                  </a:lnTo>
                  <a:lnTo>
                    <a:pt x="41" y="362"/>
                  </a:lnTo>
                  <a:lnTo>
                    <a:pt x="40" y="360"/>
                  </a:lnTo>
                  <a:lnTo>
                    <a:pt x="38" y="356"/>
                  </a:lnTo>
                  <a:lnTo>
                    <a:pt x="37" y="353"/>
                  </a:lnTo>
                  <a:lnTo>
                    <a:pt x="36" y="351"/>
                  </a:lnTo>
                  <a:lnTo>
                    <a:pt x="36" y="350"/>
                  </a:lnTo>
                  <a:lnTo>
                    <a:pt x="37" y="351"/>
                  </a:lnTo>
                  <a:lnTo>
                    <a:pt x="38" y="352"/>
                  </a:lnTo>
                  <a:lnTo>
                    <a:pt x="38" y="351"/>
                  </a:lnTo>
                  <a:lnTo>
                    <a:pt x="40" y="351"/>
                  </a:lnTo>
                  <a:lnTo>
                    <a:pt x="41" y="352"/>
                  </a:lnTo>
                  <a:lnTo>
                    <a:pt x="42" y="352"/>
                  </a:lnTo>
                  <a:lnTo>
                    <a:pt x="42" y="352"/>
                  </a:lnTo>
                  <a:lnTo>
                    <a:pt x="43" y="351"/>
                  </a:lnTo>
                  <a:lnTo>
                    <a:pt x="43" y="350"/>
                  </a:lnTo>
                  <a:lnTo>
                    <a:pt x="44" y="349"/>
                  </a:lnTo>
                  <a:lnTo>
                    <a:pt x="45" y="352"/>
                  </a:lnTo>
                  <a:lnTo>
                    <a:pt x="45" y="353"/>
                  </a:lnTo>
                  <a:lnTo>
                    <a:pt x="46" y="352"/>
                  </a:lnTo>
                  <a:lnTo>
                    <a:pt x="46" y="351"/>
                  </a:lnTo>
                  <a:lnTo>
                    <a:pt x="47" y="354"/>
                  </a:lnTo>
                  <a:lnTo>
                    <a:pt x="47" y="355"/>
                  </a:lnTo>
                  <a:lnTo>
                    <a:pt x="48" y="356"/>
                  </a:lnTo>
                  <a:lnTo>
                    <a:pt x="49" y="356"/>
                  </a:lnTo>
                  <a:lnTo>
                    <a:pt x="50" y="355"/>
                  </a:lnTo>
                  <a:lnTo>
                    <a:pt x="50" y="356"/>
                  </a:lnTo>
                  <a:lnTo>
                    <a:pt x="50" y="355"/>
                  </a:lnTo>
                  <a:lnTo>
                    <a:pt x="51" y="355"/>
                  </a:lnTo>
                  <a:lnTo>
                    <a:pt x="51" y="356"/>
                  </a:lnTo>
                  <a:lnTo>
                    <a:pt x="51" y="357"/>
                  </a:lnTo>
                  <a:lnTo>
                    <a:pt x="52" y="358"/>
                  </a:lnTo>
                  <a:lnTo>
                    <a:pt x="51" y="358"/>
                  </a:lnTo>
                  <a:lnTo>
                    <a:pt x="52" y="359"/>
                  </a:lnTo>
                  <a:lnTo>
                    <a:pt x="53" y="359"/>
                  </a:lnTo>
                  <a:lnTo>
                    <a:pt x="53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5" y="358"/>
                  </a:lnTo>
                  <a:lnTo>
                    <a:pt x="56" y="358"/>
                  </a:lnTo>
                  <a:lnTo>
                    <a:pt x="58" y="358"/>
                  </a:lnTo>
                  <a:lnTo>
                    <a:pt x="58" y="357"/>
                  </a:lnTo>
                  <a:lnTo>
                    <a:pt x="59" y="357"/>
                  </a:lnTo>
                  <a:lnTo>
                    <a:pt x="59" y="358"/>
                  </a:lnTo>
                  <a:lnTo>
                    <a:pt x="59" y="358"/>
                  </a:lnTo>
                  <a:lnTo>
                    <a:pt x="59" y="358"/>
                  </a:lnTo>
                  <a:lnTo>
                    <a:pt x="59" y="359"/>
                  </a:lnTo>
                  <a:lnTo>
                    <a:pt x="58" y="359"/>
                  </a:lnTo>
                  <a:lnTo>
                    <a:pt x="57" y="359"/>
                  </a:lnTo>
                  <a:lnTo>
                    <a:pt x="56" y="359"/>
                  </a:lnTo>
                  <a:lnTo>
                    <a:pt x="54" y="363"/>
                  </a:lnTo>
                  <a:lnTo>
                    <a:pt x="54" y="365"/>
                  </a:lnTo>
                  <a:lnTo>
                    <a:pt x="55" y="364"/>
                  </a:lnTo>
                  <a:lnTo>
                    <a:pt x="55" y="365"/>
                  </a:lnTo>
                  <a:lnTo>
                    <a:pt x="56" y="365"/>
                  </a:lnTo>
                  <a:lnTo>
                    <a:pt x="58" y="365"/>
                  </a:lnTo>
                  <a:lnTo>
                    <a:pt x="58" y="365"/>
                  </a:lnTo>
                  <a:lnTo>
                    <a:pt x="59" y="364"/>
                  </a:lnTo>
                  <a:lnTo>
                    <a:pt x="59" y="364"/>
                  </a:lnTo>
                  <a:lnTo>
                    <a:pt x="59" y="365"/>
                  </a:lnTo>
                  <a:lnTo>
                    <a:pt x="59" y="365"/>
                  </a:lnTo>
                  <a:lnTo>
                    <a:pt x="58" y="365"/>
                  </a:lnTo>
                  <a:lnTo>
                    <a:pt x="58" y="366"/>
                  </a:lnTo>
                  <a:lnTo>
                    <a:pt x="59" y="366"/>
                  </a:lnTo>
                  <a:lnTo>
                    <a:pt x="60" y="366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2" y="365"/>
                  </a:lnTo>
                  <a:lnTo>
                    <a:pt x="62" y="365"/>
                  </a:lnTo>
                  <a:lnTo>
                    <a:pt x="62" y="366"/>
                  </a:lnTo>
                  <a:lnTo>
                    <a:pt x="61" y="366"/>
                  </a:lnTo>
                  <a:lnTo>
                    <a:pt x="61" y="367"/>
                  </a:lnTo>
                  <a:lnTo>
                    <a:pt x="60" y="367"/>
                  </a:lnTo>
                  <a:lnTo>
                    <a:pt x="59" y="367"/>
                  </a:lnTo>
                  <a:lnTo>
                    <a:pt x="59" y="368"/>
                  </a:lnTo>
                  <a:lnTo>
                    <a:pt x="59" y="369"/>
                  </a:lnTo>
                  <a:lnTo>
                    <a:pt x="60" y="370"/>
                  </a:lnTo>
                  <a:lnTo>
                    <a:pt x="61" y="370"/>
                  </a:lnTo>
                  <a:lnTo>
                    <a:pt x="61" y="371"/>
                  </a:lnTo>
                  <a:lnTo>
                    <a:pt x="62" y="372"/>
                  </a:lnTo>
                  <a:lnTo>
                    <a:pt x="64" y="373"/>
                  </a:lnTo>
                  <a:lnTo>
                    <a:pt x="65" y="374"/>
                  </a:lnTo>
                  <a:lnTo>
                    <a:pt x="65" y="375"/>
                  </a:lnTo>
                  <a:lnTo>
                    <a:pt x="66" y="375"/>
                  </a:lnTo>
                  <a:lnTo>
                    <a:pt x="66" y="375"/>
                  </a:lnTo>
                  <a:lnTo>
                    <a:pt x="67" y="375"/>
                  </a:lnTo>
                  <a:lnTo>
                    <a:pt x="67" y="375"/>
                  </a:lnTo>
                  <a:lnTo>
                    <a:pt x="68" y="375"/>
                  </a:lnTo>
                  <a:lnTo>
                    <a:pt x="69" y="375"/>
                  </a:lnTo>
                  <a:lnTo>
                    <a:pt x="69" y="376"/>
                  </a:lnTo>
                  <a:lnTo>
                    <a:pt x="68" y="376"/>
                  </a:lnTo>
                  <a:lnTo>
                    <a:pt x="68" y="377"/>
                  </a:lnTo>
                  <a:lnTo>
                    <a:pt x="67" y="377"/>
                  </a:lnTo>
                  <a:lnTo>
                    <a:pt x="66" y="376"/>
                  </a:lnTo>
                  <a:lnTo>
                    <a:pt x="66" y="375"/>
                  </a:lnTo>
                  <a:lnTo>
                    <a:pt x="65" y="375"/>
                  </a:lnTo>
                  <a:lnTo>
                    <a:pt x="64" y="375"/>
                  </a:lnTo>
                  <a:lnTo>
                    <a:pt x="63" y="375"/>
                  </a:lnTo>
                  <a:lnTo>
                    <a:pt x="62" y="375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9" y="372"/>
                  </a:lnTo>
                  <a:lnTo>
                    <a:pt x="59" y="372"/>
                  </a:lnTo>
                  <a:lnTo>
                    <a:pt x="58" y="372"/>
                  </a:lnTo>
                  <a:lnTo>
                    <a:pt x="57" y="372"/>
                  </a:lnTo>
                  <a:lnTo>
                    <a:pt x="56" y="374"/>
                  </a:lnTo>
                  <a:lnTo>
                    <a:pt x="56" y="375"/>
                  </a:lnTo>
                  <a:lnTo>
                    <a:pt x="55" y="375"/>
                  </a:lnTo>
                  <a:lnTo>
                    <a:pt x="56" y="375"/>
                  </a:lnTo>
                  <a:lnTo>
                    <a:pt x="56" y="376"/>
                  </a:lnTo>
                  <a:lnTo>
                    <a:pt x="57" y="376"/>
                  </a:lnTo>
                  <a:lnTo>
                    <a:pt x="59" y="377"/>
                  </a:lnTo>
                  <a:lnTo>
                    <a:pt x="59" y="378"/>
                  </a:lnTo>
                  <a:lnTo>
                    <a:pt x="59" y="379"/>
                  </a:lnTo>
                  <a:lnTo>
                    <a:pt x="59" y="380"/>
                  </a:lnTo>
                  <a:lnTo>
                    <a:pt x="59" y="380"/>
                  </a:lnTo>
                  <a:lnTo>
                    <a:pt x="59" y="381"/>
                  </a:lnTo>
                  <a:lnTo>
                    <a:pt x="60" y="383"/>
                  </a:lnTo>
                  <a:lnTo>
                    <a:pt x="61" y="383"/>
                  </a:lnTo>
                  <a:lnTo>
                    <a:pt x="61" y="383"/>
                  </a:lnTo>
                  <a:lnTo>
                    <a:pt x="62" y="383"/>
                  </a:lnTo>
                  <a:lnTo>
                    <a:pt x="63" y="383"/>
                  </a:lnTo>
                  <a:lnTo>
                    <a:pt x="64" y="383"/>
                  </a:lnTo>
                  <a:lnTo>
                    <a:pt x="64" y="383"/>
                  </a:lnTo>
                  <a:lnTo>
                    <a:pt x="64" y="382"/>
                  </a:lnTo>
                  <a:lnTo>
                    <a:pt x="65" y="382"/>
                  </a:lnTo>
                  <a:lnTo>
                    <a:pt x="65" y="383"/>
                  </a:lnTo>
                  <a:lnTo>
                    <a:pt x="66" y="383"/>
                  </a:lnTo>
                  <a:lnTo>
                    <a:pt x="66" y="382"/>
                  </a:lnTo>
                  <a:lnTo>
                    <a:pt x="67" y="381"/>
                  </a:lnTo>
                  <a:lnTo>
                    <a:pt x="67" y="380"/>
                  </a:lnTo>
                  <a:lnTo>
                    <a:pt x="68" y="379"/>
                  </a:lnTo>
                  <a:lnTo>
                    <a:pt x="67" y="381"/>
                  </a:lnTo>
                  <a:lnTo>
                    <a:pt x="67" y="382"/>
                  </a:lnTo>
                  <a:lnTo>
                    <a:pt x="67" y="383"/>
                  </a:lnTo>
                  <a:lnTo>
                    <a:pt x="64" y="384"/>
                  </a:lnTo>
                  <a:lnTo>
                    <a:pt x="63" y="385"/>
                  </a:lnTo>
                  <a:lnTo>
                    <a:pt x="61" y="385"/>
                  </a:lnTo>
                  <a:lnTo>
                    <a:pt x="59" y="384"/>
                  </a:lnTo>
                  <a:lnTo>
                    <a:pt x="59" y="383"/>
                  </a:lnTo>
                  <a:lnTo>
                    <a:pt x="59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4" y="381"/>
                  </a:lnTo>
                  <a:lnTo>
                    <a:pt x="55" y="381"/>
                  </a:lnTo>
                  <a:lnTo>
                    <a:pt x="55" y="379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1" y="377"/>
                  </a:lnTo>
                  <a:lnTo>
                    <a:pt x="50" y="377"/>
                  </a:lnTo>
                  <a:lnTo>
                    <a:pt x="50" y="378"/>
                  </a:lnTo>
                  <a:lnTo>
                    <a:pt x="50" y="378"/>
                  </a:lnTo>
                  <a:lnTo>
                    <a:pt x="50" y="380"/>
                  </a:lnTo>
                  <a:lnTo>
                    <a:pt x="50" y="381"/>
                  </a:lnTo>
                  <a:lnTo>
                    <a:pt x="50" y="382"/>
                  </a:lnTo>
                  <a:lnTo>
                    <a:pt x="52" y="385"/>
                  </a:lnTo>
                  <a:lnTo>
                    <a:pt x="53" y="387"/>
                  </a:lnTo>
                  <a:lnTo>
                    <a:pt x="54" y="387"/>
                  </a:lnTo>
                  <a:lnTo>
                    <a:pt x="55" y="388"/>
                  </a:lnTo>
                  <a:lnTo>
                    <a:pt x="56" y="389"/>
                  </a:lnTo>
                  <a:lnTo>
                    <a:pt x="56" y="390"/>
                  </a:lnTo>
                  <a:lnTo>
                    <a:pt x="56" y="391"/>
                  </a:lnTo>
                  <a:lnTo>
                    <a:pt x="57" y="392"/>
                  </a:lnTo>
                  <a:lnTo>
                    <a:pt x="56" y="392"/>
                  </a:lnTo>
                  <a:lnTo>
                    <a:pt x="57" y="393"/>
                  </a:lnTo>
                  <a:lnTo>
                    <a:pt x="58" y="393"/>
                  </a:lnTo>
                  <a:lnTo>
                    <a:pt x="59" y="394"/>
                  </a:lnTo>
                  <a:lnTo>
                    <a:pt x="59" y="395"/>
                  </a:lnTo>
                  <a:lnTo>
                    <a:pt x="59" y="395"/>
                  </a:lnTo>
                  <a:lnTo>
                    <a:pt x="61" y="396"/>
                  </a:lnTo>
                  <a:lnTo>
                    <a:pt x="62" y="396"/>
                  </a:lnTo>
                  <a:lnTo>
                    <a:pt x="64" y="399"/>
                  </a:lnTo>
                  <a:lnTo>
                    <a:pt x="66" y="399"/>
                  </a:lnTo>
                  <a:lnTo>
                    <a:pt x="66" y="400"/>
                  </a:lnTo>
                  <a:lnTo>
                    <a:pt x="67" y="400"/>
                  </a:lnTo>
                  <a:lnTo>
                    <a:pt x="67" y="399"/>
                  </a:lnTo>
                  <a:lnTo>
                    <a:pt x="67" y="399"/>
                  </a:lnTo>
                  <a:lnTo>
                    <a:pt x="68" y="397"/>
                  </a:lnTo>
                  <a:lnTo>
                    <a:pt x="68" y="396"/>
                  </a:lnTo>
                  <a:lnTo>
                    <a:pt x="68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7" y="390"/>
                  </a:lnTo>
                  <a:lnTo>
                    <a:pt x="67" y="389"/>
                  </a:lnTo>
                  <a:lnTo>
                    <a:pt x="67" y="388"/>
                  </a:lnTo>
                  <a:lnTo>
                    <a:pt x="66" y="387"/>
                  </a:lnTo>
                  <a:lnTo>
                    <a:pt x="66" y="386"/>
                  </a:lnTo>
                  <a:lnTo>
                    <a:pt x="66" y="386"/>
                  </a:lnTo>
                  <a:lnTo>
                    <a:pt x="67" y="386"/>
                  </a:lnTo>
                  <a:lnTo>
                    <a:pt x="67" y="386"/>
                  </a:lnTo>
                  <a:lnTo>
                    <a:pt x="67" y="387"/>
                  </a:lnTo>
                  <a:lnTo>
                    <a:pt x="67" y="387"/>
                  </a:lnTo>
                  <a:lnTo>
                    <a:pt x="68" y="388"/>
                  </a:lnTo>
                  <a:lnTo>
                    <a:pt x="69" y="387"/>
                  </a:lnTo>
                  <a:lnTo>
                    <a:pt x="69" y="386"/>
                  </a:lnTo>
                  <a:lnTo>
                    <a:pt x="70" y="386"/>
                  </a:lnTo>
                  <a:lnTo>
                    <a:pt x="70" y="386"/>
                  </a:lnTo>
                  <a:lnTo>
                    <a:pt x="70" y="385"/>
                  </a:lnTo>
                  <a:lnTo>
                    <a:pt x="70" y="383"/>
                  </a:lnTo>
                  <a:lnTo>
                    <a:pt x="70" y="382"/>
                  </a:lnTo>
                  <a:lnTo>
                    <a:pt x="71" y="380"/>
                  </a:lnTo>
                  <a:lnTo>
                    <a:pt x="72" y="379"/>
                  </a:lnTo>
                  <a:lnTo>
                    <a:pt x="72" y="380"/>
                  </a:lnTo>
                  <a:lnTo>
                    <a:pt x="72" y="381"/>
                  </a:lnTo>
                  <a:lnTo>
                    <a:pt x="71" y="382"/>
                  </a:lnTo>
                  <a:lnTo>
                    <a:pt x="71" y="383"/>
                  </a:lnTo>
                  <a:lnTo>
                    <a:pt x="71" y="385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0" y="387"/>
                  </a:lnTo>
                  <a:lnTo>
                    <a:pt x="70" y="388"/>
                  </a:lnTo>
                  <a:lnTo>
                    <a:pt x="71" y="389"/>
                  </a:lnTo>
                  <a:lnTo>
                    <a:pt x="70" y="390"/>
                  </a:lnTo>
                  <a:lnTo>
                    <a:pt x="70" y="391"/>
                  </a:lnTo>
                  <a:lnTo>
                    <a:pt x="71" y="391"/>
                  </a:lnTo>
                  <a:lnTo>
                    <a:pt x="72" y="391"/>
                  </a:lnTo>
                  <a:lnTo>
                    <a:pt x="73" y="391"/>
                  </a:lnTo>
                  <a:lnTo>
                    <a:pt x="72" y="392"/>
                  </a:lnTo>
                  <a:lnTo>
                    <a:pt x="72" y="392"/>
                  </a:lnTo>
                  <a:lnTo>
                    <a:pt x="71" y="393"/>
                  </a:lnTo>
                  <a:lnTo>
                    <a:pt x="71" y="394"/>
                  </a:lnTo>
                  <a:lnTo>
                    <a:pt x="71" y="395"/>
                  </a:lnTo>
                  <a:lnTo>
                    <a:pt x="71" y="397"/>
                  </a:lnTo>
                  <a:lnTo>
                    <a:pt x="71" y="398"/>
                  </a:lnTo>
                  <a:lnTo>
                    <a:pt x="70" y="399"/>
                  </a:lnTo>
                  <a:lnTo>
                    <a:pt x="71" y="400"/>
                  </a:lnTo>
                  <a:lnTo>
                    <a:pt x="71" y="400"/>
                  </a:lnTo>
                  <a:lnTo>
                    <a:pt x="72" y="400"/>
                  </a:lnTo>
                  <a:lnTo>
                    <a:pt x="73" y="401"/>
                  </a:lnTo>
                  <a:lnTo>
                    <a:pt x="73" y="401"/>
                  </a:lnTo>
                  <a:lnTo>
                    <a:pt x="74" y="401"/>
                  </a:lnTo>
                  <a:lnTo>
                    <a:pt x="74" y="400"/>
                  </a:lnTo>
                  <a:lnTo>
                    <a:pt x="74" y="400"/>
                  </a:lnTo>
                  <a:lnTo>
                    <a:pt x="75" y="400"/>
                  </a:lnTo>
                  <a:lnTo>
                    <a:pt x="74" y="400"/>
                  </a:lnTo>
                  <a:lnTo>
                    <a:pt x="75" y="401"/>
                  </a:lnTo>
                  <a:lnTo>
                    <a:pt x="76" y="403"/>
                  </a:lnTo>
                  <a:lnTo>
                    <a:pt x="76" y="405"/>
                  </a:lnTo>
                  <a:lnTo>
                    <a:pt x="76" y="405"/>
                  </a:lnTo>
                  <a:lnTo>
                    <a:pt x="75" y="405"/>
                  </a:lnTo>
                  <a:lnTo>
                    <a:pt x="78" y="408"/>
                  </a:lnTo>
                  <a:lnTo>
                    <a:pt x="78" y="409"/>
                  </a:lnTo>
                  <a:lnTo>
                    <a:pt x="78" y="412"/>
                  </a:lnTo>
                  <a:lnTo>
                    <a:pt x="78" y="413"/>
                  </a:lnTo>
                  <a:lnTo>
                    <a:pt x="79" y="415"/>
                  </a:lnTo>
                  <a:lnTo>
                    <a:pt x="81" y="417"/>
                  </a:lnTo>
                  <a:lnTo>
                    <a:pt x="82" y="417"/>
                  </a:lnTo>
                  <a:lnTo>
                    <a:pt x="82" y="418"/>
                  </a:lnTo>
                  <a:lnTo>
                    <a:pt x="82" y="419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20"/>
                  </a:lnTo>
                  <a:lnTo>
                    <a:pt x="84" y="421"/>
                  </a:lnTo>
                  <a:lnTo>
                    <a:pt x="84" y="422"/>
                  </a:lnTo>
                  <a:lnTo>
                    <a:pt x="84" y="422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2" y="422"/>
                  </a:lnTo>
                  <a:lnTo>
                    <a:pt x="81" y="422"/>
                  </a:lnTo>
                  <a:lnTo>
                    <a:pt x="81" y="423"/>
                  </a:lnTo>
                  <a:lnTo>
                    <a:pt x="81" y="424"/>
                  </a:lnTo>
                  <a:lnTo>
                    <a:pt x="82" y="425"/>
                  </a:lnTo>
                  <a:lnTo>
                    <a:pt x="83" y="425"/>
                  </a:lnTo>
                  <a:lnTo>
                    <a:pt x="84" y="424"/>
                  </a:lnTo>
                  <a:lnTo>
                    <a:pt x="85" y="425"/>
                  </a:lnTo>
                  <a:lnTo>
                    <a:pt x="85" y="426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6" y="428"/>
                  </a:lnTo>
                  <a:lnTo>
                    <a:pt x="86" y="429"/>
                  </a:lnTo>
                  <a:lnTo>
                    <a:pt x="87" y="430"/>
                  </a:lnTo>
                  <a:lnTo>
                    <a:pt x="87" y="431"/>
                  </a:lnTo>
                  <a:lnTo>
                    <a:pt x="88" y="432"/>
                  </a:lnTo>
                  <a:lnTo>
                    <a:pt x="88" y="433"/>
                  </a:lnTo>
                  <a:lnTo>
                    <a:pt x="87" y="433"/>
                  </a:lnTo>
                  <a:lnTo>
                    <a:pt x="86" y="434"/>
                  </a:lnTo>
                  <a:lnTo>
                    <a:pt x="85" y="434"/>
                  </a:lnTo>
                  <a:lnTo>
                    <a:pt x="86" y="434"/>
                  </a:lnTo>
                  <a:lnTo>
                    <a:pt x="87" y="437"/>
                  </a:lnTo>
                  <a:lnTo>
                    <a:pt x="87" y="439"/>
                  </a:lnTo>
                  <a:lnTo>
                    <a:pt x="88" y="441"/>
                  </a:lnTo>
                  <a:lnTo>
                    <a:pt x="88" y="443"/>
                  </a:lnTo>
                  <a:lnTo>
                    <a:pt x="90" y="444"/>
                  </a:lnTo>
                  <a:lnTo>
                    <a:pt x="90" y="447"/>
                  </a:lnTo>
                  <a:lnTo>
                    <a:pt x="91" y="448"/>
                  </a:lnTo>
                  <a:lnTo>
                    <a:pt x="92" y="449"/>
                  </a:lnTo>
                  <a:lnTo>
                    <a:pt x="92" y="450"/>
                  </a:lnTo>
                  <a:lnTo>
                    <a:pt x="92" y="451"/>
                  </a:lnTo>
                  <a:lnTo>
                    <a:pt x="93" y="451"/>
                  </a:lnTo>
                  <a:lnTo>
                    <a:pt x="93" y="452"/>
                  </a:lnTo>
                  <a:lnTo>
                    <a:pt x="92" y="451"/>
                  </a:lnTo>
                  <a:lnTo>
                    <a:pt x="91" y="451"/>
                  </a:lnTo>
                  <a:lnTo>
                    <a:pt x="90" y="451"/>
                  </a:lnTo>
                  <a:lnTo>
                    <a:pt x="90" y="452"/>
                  </a:lnTo>
                  <a:lnTo>
                    <a:pt x="91" y="452"/>
                  </a:lnTo>
                  <a:lnTo>
                    <a:pt x="91" y="453"/>
                  </a:lnTo>
                  <a:lnTo>
                    <a:pt x="91" y="454"/>
                  </a:lnTo>
                  <a:lnTo>
                    <a:pt x="91" y="455"/>
                  </a:lnTo>
                  <a:lnTo>
                    <a:pt x="91" y="459"/>
                  </a:lnTo>
                  <a:lnTo>
                    <a:pt x="92" y="461"/>
                  </a:lnTo>
                  <a:lnTo>
                    <a:pt x="91" y="461"/>
                  </a:lnTo>
                  <a:lnTo>
                    <a:pt x="90" y="460"/>
                  </a:lnTo>
                  <a:lnTo>
                    <a:pt x="90" y="461"/>
                  </a:lnTo>
                  <a:lnTo>
                    <a:pt x="89" y="462"/>
                  </a:lnTo>
                  <a:lnTo>
                    <a:pt x="88" y="462"/>
                  </a:lnTo>
                  <a:lnTo>
                    <a:pt x="88" y="464"/>
                  </a:lnTo>
                  <a:lnTo>
                    <a:pt x="88" y="465"/>
                  </a:lnTo>
                  <a:lnTo>
                    <a:pt x="89" y="465"/>
                  </a:lnTo>
                  <a:lnTo>
                    <a:pt x="90" y="466"/>
                  </a:lnTo>
                  <a:lnTo>
                    <a:pt x="89" y="467"/>
                  </a:lnTo>
                  <a:lnTo>
                    <a:pt x="88" y="467"/>
                  </a:lnTo>
                  <a:lnTo>
                    <a:pt x="86" y="466"/>
                  </a:lnTo>
                  <a:lnTo>
                    <a:pt x="86" y="467"/>
                  </a:lnTo>
                  <a:lnTo>
                    <a:pt x="86" y="468"/>
                  </a:lnTo>
                  <a:lnTo>
                    <a:pt x="87" y="468"/>
                  </a:lnTo>
                  <a:lnTo>
                    <a:pt x="87" y="469"/>
                  </a:lnTo>
                  <a:lnTo>
                    <a:pt x="87" y="469"/>
                  </a:lnTo>
                  <a:lnTo>
                    <a:pt x="87" y="470"/>
                  </a:lnTo>
                  <a:lnTo>
                    <a:pt x="86" y="471"/>
                  </a:lnTo>
                  <a:lnTo>
                    <a:pt x="86" y="472"/>
                  </a:lnTo>
                  <a:lnTo>
                    <a:pt x="86" y="474"/>
                  </a:lnTo>
                  <a:lnTo>
                    <a:pt x="85" y="475"/>
                  </a:lnTo>
                  <a:lnTo>
                    <a:pt x="86" y="475"/>
                  </a:lnTo>
                  <a:lnTo>
                    <a:pt x="85" y="477"/>
                  </a:lnTo>
                  <a:lnTo>
                    <a:pt x="84" y="477"/>
                  </a:lnTo>
                  <a:lnTo>
                    <a:pt x="84" y="477"/>
                  </a:lnTo>
                  <a:lnTo>
                    <a:pt x="84" y="477"/>
                  </a:lnTo>
                  <a:lnTo>
                    <a:pt x="84" y="478"/>
                  </a:lnTo>
                  <a:lnTo>
                    <a:pt x="84" y="479"/>
                  </a:lnTo>
                  <a:lnTo>
                    <a:pt x="84" y="480"/>
                  </a:lnTo>
                  <a:lnTo>
                    <a:pt x="84" y="482"/>
                  </a:lnTo>
                  <a:lnTo>
                    <a:pt x="84" y="482"/>
                  </a:lnTo>
                  <a:lnTo>
                    <a:pt x="84" y="483"/>
                  </a:lnTo>
                  <a:lnTo>
                    <a:pt x="83" y="484"/>
                  </a:lnTo>
                  <a:lnTo>
                    <a:pt x="83" y="486"/>
                  </a:lnTo>
                  <a:lnTo>
                    <a:pt x="83" y="488"/>
                  </a:lnTo>
                  <a:lnTo>
                    <a:pt x="82" y="488"/>
                  </a:lnTo>
                  <a:lnTo>
                    <a:pt x="81" y="489"/>
                  </a:lnTo>
                  <a:lnTo>
                    <a:pt x="82" y="490"/>
                  </a:lnTo>
                  <a:lnTo>
                    <a:pt x="82" y="492"/>
                  </a:lnTo>
                  <a:lnTo>
                    <a:pt x="81" y="492"/>
                  </a:lnTo>
                  <a:lnTo>
                    <a:pt x="81" y="493"/>
                  </a:lnTo>
                  <a:lnTo>
                    <a:pt x="79" y="492"/>
                  </a:lnTo>
                  <a:lnTo>
                    <a:pt x="79" y="493"/>
                  </a:lnTo>
                  <a:lnTo>
                    <a:pt x="79" y="494"/>
                  </a:lnTo>
                  <a:lnTo>
                    <a:pt x="78" y="497"/>
                  </a:lnTo>
                  <a:lnTo>
                    <a:pt x="78" y="498"/>
                  </a:lnTo>
                  <a:lnTo>
                    <a:pt x="77" y="498"/>
                  </a:lnTo>
                  <a:lnTo>
                    <a:pt x="77" y="499"/>
                  </a:lnTo>
                  <a:lnTo>
                    <a:pt x="77" y="502"/>
                  </a:lnTo>
                  <a:lnTo>
                    <a:pt x="76" y="506"/>
                  </a:lnTo>
                  <a:lnTo>
                    <a:pt x="76" y="511"/>
                  </a:lnTo>
                  <a:lnTo>
                    <a:pt x="76" y="512"/>
                  </a:lnTo>
                  <a:lnTo>
                    <a:pt x="77" y="514"/>
                  </a:lnTo>
                  <a:lnTo>
                    <a:pt x="78" y="514"/>
                  </a:lnTo>
                  <a:lnTo>
                    <a:pt x="79" y="514"/>
                  </a:lnTo>
                  <a:lnTo>
                    <a:pt x="80" y="513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2"/>
                  </a:lnTo>
                  <a:lnTo>
                    <a:pt x="82" y="511"/>
                  </a:lnTo>
                  <a:lnTo>
                    <a:pt x="83" y="511"/>
                  </a:lnTo>
                  <a:lnTo>
                    <a:pt x="84" y="511"/>
                  </a:lnTo>
                  <a:lnTo>
                    <a:pt x="85" y="510"/>
                  </a:lnTo>
                  <a:lnTo>
                    <a:pt x="86" y="509"/>
                  </a:lnTo>
                  <a:lnTo>
                    <a:pt x="88" y="505"/>
                  </a:lnTo>
                  <a:lnTo>
                    <a:pt x="88" y="504"/>
                  </a:lnTo>
                  <a:lnTo>
                    <a:pt x="89" y="503"/>
                  </a:lnTo>
                  <a:lnTo>
                    <a:pt x="89" y="503"/>
                  </a:lnTo>
                  <a:lnTo>
                    <a:pt x="89" y="502"/>
                  </a:lnTo>
                  <a:lnTo>
                    <a:pt x="89" y="501"/>
                  </a:lnTo>
                  <a:lnTo>
                    <a:pt x="90" y="501"/>
                  </a:lnTo>
                  <a:lnTo>
                    <a:pt x="90" y="502"/>
                  </a:lnTo>
                  <a:lnTo>
                    <a:pt x="91" y="502"/>
                  </a:lnTo>
                  <a:lnTo>
                    <a:pt x="92" y="502"/>
                  </a:lnTo>
                  <a:lnTo>
                    <a:pt x="92" y="501"/>
                  </a:lnTo>
                  <a:lnTo>
                    <a:pt x="93" y="500"/>
                  </a:lnTo>
                  <a:lnTo>
                    <a:pt x="93" y="499"/>
                  </a:lnTo>
                  <a:lnTo>
                    <a:pt x="93" y="499"/>
                  </a:lnTo>
                  <a:lnTo>
                    <a:pt x="93" y="500"/>
                  </a:lnTo>
                  <a:lnTo>
                    <a:pt x="93" y="502"/>
                  </a:lnTo>
                  <a:lnTo>
                    <a:pt x="92" y="503"/>
                  </a:lnTo>
                  <a:lnTo>
                    <a:pt x="91" y="503"/>
                  </a:lnTo>
                  <a:lnTo>
                    <a:pt x="92" y="503"/>
                  </a:lnTo>
                  <a:lnTo>
                    <a:pt x="93" y="503"/>
                  </a:lnTo>
                  <a:lnTo>
                    <a:pt x="90" y="507"/>
                  </a:lnTo>
                  <a:lnTo>
                    <a:pt x="89" y="508"/>
                  </a:lnTo>
                  <a:lnTo>
                    <a:pt x="88" y="509"/>
                  </a:lnTo>
                  <a:lnTo>
                    <a:pt x="88" y="510"/>
                  </a:lnTo>
                  <a:lnTo>
                    <a:pt x="87" y="511"/>
                  </a:lnTo>
                  <a:lnTo>
                    <a:pt x="86" y="511"/>
                  </a:lnTo>
                  <a:lnTo>
                    <a:pt x="84" y="512"/>
                  </a:lnTo>
                  <a:lnTo>
                    <a:pt x="84" y="513"/>
                  </a:lnTo>
                  <a:lnTo>
                    <a:pt x="84" y="514"/>
                  </a:lnTo>
                  <a:lnTo>
                    <a:pt x="84" y="516"/>
                  </a:lnTo>
                  <a:lnTo>
                    <a:pt x="84" y="517"/>
                  </a:lnTo>
                  <a:lnTo>
                    <a:pt x="84" y="519"/>
                  </a:lnTo>
                  <a:lnTo>
                    <a:pt x="85" y="518"/>
                  </a:lnTo>
                  <a:lnTo>
                    <a:pt x="85" y="517"/>
                  </a:lnTo>
                  <a:lnTo>
                    <a:pt x="85" y="516"/>
                  </a:lnTo>
                  <a:lnTo>
                    <a:pt x="86" y="516"/>
                  </a:lnTo>
                  <a:lnTo>
                    <a:pt x="87" y="516"/>
                  </a:lnTo>
                  <a:lnTo>
                    <a:pt x="87" y="515"/>
                  </a:lnTo>
                  <a:lnTo>
                    <a:pt x="87" y="514"/>
                  </a:lnTo>
                  <a:lnTo>
                    <a:pt x="88" y="514"/>
                  </a:lnTo>
                  <a:lnTo>
                    <a:pt x="90" y="513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4" y="503"/>
                  </a:lnTo>
                  <a:lnTo>
                    <a:pt x="93" y="503"/>
                  </a:lnTo>
                  <a:lnTo>
                    <a:pt x="93" y="502"/>
                  </a:lnTo>
                  <a:lnTo>
                    <a:pt x="93" y="501"/>
                  </a:lnTo>
                  <a:lnTo>
                    <a:pt x="94" y="500"/>
                  </a:lnTo>
                  <a:lnTo>
                    <a:pt x="94" y="499"/>
                  </a:lnTo>
                  <a:lnTo>
                    <a:pt x="94" y="498"/>
                  </a:lnTo>
                  <a:lnTo>
                    <a:pt x="94" y="495"/>
                  </a:lnTo>
                  <a:lnTo>
                    <a:pt x="94" y="493"/>
                  </a:lnTo>
                  <a:lnTo>
                    <a:pt x="94" y="492"/>
                  </a:lnTo>
                  <a:lnTo>
                    <a:pt x="94" y="493"/>
                  </a:lnTo>
                  <a:lnTo>
                    <a:pt x="95" y="493"/>
                  </a:lnTo>
                  <a:lnTo>
                    <a:pt x="96" y="493"/>
                  </a:lnTo>
                  <a:lnTo>
                    <a:pt x="96" y="494"/>
                  </a:lnTo>
                  <a:lnTo>
                    <a:pt x="95" y="494"/>
                  </a:lnTo>
                  <a:lnTo>
                    <a:pt x="95" y="494"/>
                  </a:lnTo>
                  <a:lnTo>
                    <a:pt x="96" y="497"/>
                  </a:lnTo>
                  <a:lnTo>
                    <a:pt x="96" y="498"/>
                  </a:lnTo>
                  <a:lnTo>
                    <a:pt x="95" y="498"/>
                  </a:lnTo>
                  <a:lnTo>
                    <a:pt x="94" y="501"/>
                  </a:lnTo>
                  <a:lnTo>
                    <a:pt x="94" y="502"/>
                  </a:lnTo>
                  <a:lnTo>
                    <a:pt x="94" y="503"/>
                  </a:lnTo>
                  <a:lnTo>
                    <a:pt x="94" y="503"/>
                  </a:lnTo>
                  <a:lnTo>
                    <a:pt x="94" y="504"/>
                  </a:lnTo>
                  <a:lnTo>
                    <a:pt x="94" y="506"/>
                  </a:lnTo>
                  <a:lnTo>
                    <a:pt x="94" y="508"/>
                  </a:lnTo>
                  <a:lnTo>
                    <a:pt x="94" y="510"/>
                  </a:lnTo>
                  <a:lnTo>
                    <a:pt x="93" y="511"/>
                  </a:lnTo>
                  <a:lnTo>
                    <a:pt x="92" y="513"/>
                  </a:lnTo>
                  <a:lnTo>
                    <a:pt x="91" y="514"/>
                  </a:lnTo>
                  <a:lnTo>
                    <a:pt x="91" y="516"/>
                  </a:lnTo>
                  <a:lnTo>
                    <a:pt x="92" y="516"/>
                  </a:lnTo>
                  <a:lnTo>
                    <a:pt x="93" y="515"/>
                  </a:lnTo>
                  <a:lnTo>
                    <a:pt x="94" y="513"/>
                  </a:lnTo>
                  <a:lnTo>
                    <a:pt x="94" y="512"/>
                  </a:lnTo>
                  <a:lnTo>
                    <a:pt x="95" y="512"/>
                  </a:lnTo>
                  <a:lnTo>
                    <a:pt x="95" y="511"/>
                  </a:lnTo>
                  <a:lnTo>
                    <a:pt x="96" y="511"/>
                  </a:lnTo>
                  <a:lnTo>
                    <a:pt x="97" y="509"/>
                  </a:lnTo>
                  <a:lnTo>
                    <a:pt x="98" y="507"/>
                  </a:lnTo>
                  <a:lnTo>
                    <a:pt x="99" y="506"/>
                  </a:lnTo>
                  <a:lnTo>
                    <a:pt x="99" y="507"/>
                  </a:lnTo>
                  <a:lnTo>
                    <a:pt x="98" y="507"/>
                  </a:lnTo>
                  <a:lnTo>
                    <a:pt x="98" y="508"/>
                  </a:lnTo>
                  <a:lnTo>
                    <a:pt x="98" y="509"/>
                  </a:lnTo>
                  <a:lnTo>
                    <a:pt x="97" y="510"/>
                  </a:lnTo>
                  <a:lnTo>
                    <a:pt x="96" y="511"/>
                  </a:lnTo>
                  <a:lnTo>
                    <a:pt x="96" y="512"/>
                  </a:lnTo>
                  <a:lnTo>
                    <a:pt x="95" y="513"/>
                  </a:lnTo>
                  <a:lnTo>
                    <a:pt x="94" y="515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3" y="516"/>
                  </a:lnTo>
                  <a:lnTo>
                    <a:pt x="93" y="517"/>
                  </a:lnTo>
                  <a:lnTo>
                    <a:pt x="93" y="517"/>
                  </a:lnTo>
                  <a:lnTo>
                    <a:pt x="93" y="518"/>
                  </a:lnTo>
                  <a:lnTo>
                    <a:pt x="94" y="518"/>
                  </a:lnTo>
                  <a:lnTo>
                    <a:pt x="94" y="519"/>
                  </a:lnTo>
                  <a:lnTo>
                    <a:pt x="95" y="519"/>
                  </a:lnTo>
                  <a:lnTo>
                    <a:pt x="96" y="518"/>
                  </a:lnTo>
                  <a:lnTo>
                    <a:pt x="97" y="517"/>
                  </a:lnTo>
                  <a:lnTo>
                    <a:pt x="98" y="515"/>
                  </a:lnTo>
                  <a:lnTo>
                    <a:pt x="98" y="514"/>
                  </a:lnTo>
                  <a:lnTo>
                    <a:pt x="101" y="513"/>
                  </a:lnTo>
                  <a:lnTo>
                    <a:pt x="101" y="512"/>
                  </a:lnTo>
                  <a:lnTo>
                    <a:pt x="101" y="512"/>
                  </a:lnTo>
                  <a:lnTo>
                    <a:pt x="101" y="511"/>
                  </a:lnTo>
                  <a:lnTo>
                    <a:pt x="101" y="511"/>
                  </a:lnTo>
                  <a:lnTo>
                    <a:pt x="101" y="510"/>
                  </a:lnTo>
                  <a:lnTo>
                    <a:pt x="101" y="509"/>
                  </a:lnTo>
                  <a:lnTo>
                    <a:pt x="101" y="507"/>
                  </a:lnTo>
                  <a:lnTo>
                    <a:pt x="101" y="506"/>
                  </a:lnTo>
                  <a:lnTo>
                    <a:pt x="101" y="506"/>
                  </a:lnTo>
                  <a:lnTo>
                    <a:pt x="102" y="504"/>
                  </a:lnTo>
                  <a:lnTo>
                    <a:pt x="103" y="504"/>
                  </a:lnTo>
                  <a:lnTo>
                    <a:pt x="104" y="504"/>
                  </a:lnTo>
                  <a:lnTo>
                    <a:pt x="105" y="504"/>
                  </a:lnTo>
                  <a:lnTo>
                    <a:pt x="106" y="503"/>
                  </a:lnTo>
                  <a:lnTo>
                    <a:pt x="106" y="504"/>
                  </a:lnTo>
                  <a:lnTo>
                    <a:pt x="105" y="504"/>
                  </a:lnTo>
                  <a:lnTo>
                    <a:pt x="104" y="505"/>
                  </a:lnTo>
                  <a:lnTo>
                    <a:pt x="103" y="505"/>
                  </a:lnTo>
                  <a:lnTo>
                    <a:pt x="102" y="505"/>
                  </a:lnTo>
                  <a:lnTo>
                    <a:pt x="102" y="506"/>
                  </a:lnTo>
                  <a:lnTo>
                    <a:pt x="101" y="507"/>
                  </a:lnTo>
                  <a:lnTo>
                    <a:pt x="101" y="508"/>
                  </a:lnTo>
                  <a:lnTo>
                    <a:pt x="102" y="510"/>
                  </a:lnTo>
                  <a:lnTo>
                    <a:pt x="102" y="511"/>
                  </a:lnTo>
                  <a:lnTo>
                    <a:pt x="102" y="512"/>
                  </a:lnTo>
                  <a:lnTo>
                    <a:pt x="103" y="511"/>
                  </a:lnTo>
                  <a:lnTo>
                    <a:pt x="103" y="512"/>
                  </a:lnTo>
                  <a:lnTo>
                    <a:pt x="102" y="513"/>
                  </a:lnTo>
                  <a:lnTo>
                    <a:pt x="101" y="513"/>
                  </a:lnTo>
                  <a:lnTo>
                    <a:pt x="101" y="514"/>
                  </a:lnTo>
                  <a:lnTo>
                    <a:pt x="101" y="515"/>
                  </a:lnTo>
                  <a:lnTo>
                    <a:pt x="101" y="516"/>
                  </a:lnTo>
                  <a:lnTo>
                    <a:pt x="101" y="517"/>
                  </a:lnTo>
                  <a:lnTo>
                    <a:pt x="100" y="516"/>
                  </a:lnTo>
                  <a:lnTo>
                    <a:pt x="100" y="515"/>
                  </a:lnTo>
                  <a:lnTo>
                    <a:pt x="99" y="516"/>
                  </a:lnTo>
                  <a:lnTo>
                    <a:pt x="98" y="516"/>
                  </a:lnTo>
                  <a:lnTo>
                    <a:pt x="97" y="518"/>
                  </a:lnTo>
                  <a:lnTo>
                    <a:pt x="97" y="519"/>
                  </a:lnTo>
                  <a:lnTo>
                    <a:pt x="96" y="520"/>
                  </a:lnTo>
                  <a:lnTo>
                    <a:pt x="97" y="520"/>
                  </a:lnTo>
                  <a:lnTo>
                    <a:pt x="98" y="520"/>
                  </a:lnTo>
                  <a:lnTo>
                    <a:pt x="99" y="520"/>
                  </a:lnTo>
                  <a:lnTo>
                    <a:pt x="100" y="519"/>
                  </a:lnTo>
                  <a:lnTo>
                    <a:pt x="101" y="518"/>
                  </a:lnTo>
                  <a:lnTo>
                    <a:pt x="101" y="519"/>
                  </a:lnTo>
                  <a:lnTo>
                    <a:pt x="101" y="519"/>
                  </a:lnTo>
                  <a:lnTo>
                    <a:pt x="102" y="518"/>
                  </a:lnTo>
                  <a:lnTo>
                    <a:pt x="102" y="519"/>
                  </a:lnTo>
                  <a:lnTo>
                    <a:pt x="102" y="520"/>
                  </a:lnTo>
                  <a:lnTo>
                    <a:pt x="101" y="520"/>
                  </a:lnTo>
                  <a:lnTo>
                    <a:pt x="101" y="520"/>
                  </a:lnTo>
                  <a:lnTo>
                    <a:pt x="101" y="521"/>
                  </a:lnTo>
                  <a:lnTo>
                    <a:pt x="103" y="521"/>
                  </a:lnTo>
                  <a:lnTo>
                    <a:pt x="104" y="521"/>
                  </a:lnTo>
                  <a:lnTo>
                    <a:pt x="105" y="521"/>
                  </a:lnTo>
                  <a:lnTo>
                    <a:pt x="106" y="521"/>
                  </a:lnTo>
                  <a:lnTo>
                    <a:pt x="106" y="520"/>
                  </a:lnTo>
                  <a:lnTo>
                    <a:pt x="107" y="520"/>
                  </a:lnTo>
                  <a:lnTo>
                    <a:pt x="108" y="520"/>
                  </a:lnTo>
                  <a:lnTo>
                    <a:pt x="108" y="520"/>
                  </a:lnTo>
                  <a:lnTo>
                    <a:pt x="109" y="520"/>
                  </a:lnTo>
                  <a:lnTo>
                    <a:pt x="109" y="519"/>
                  </a:lnTo>
                  <a:lnTo>
                    <a:pt x="110" y="514"/>
                  </a:lnTo>
                  <a:lnTo>
                    <a:pt x="110" y="513"/>
                  </a:lnTo>
                  <a:lnTo>
                    <a:pt x="110" y="511"/>
                  </a:lnTo>
                  <a:lnTo>
                    <a:pt x="110" y="510"/>
                  </a:lnTo>
                  <a:lnTo>
                    <a:pt x="110" y="509"/>
                  </a:lnTo>
                  <a:lnTo>
                    <a:pt x="111" y="508"/>
                  </a:lnTo>
                  <a:lnTo>
                    <a:pt x="111" y="507"/>
                  </a:lnTo>
                  <a:lnTo>
                    <a:pt x="112" y="507"/>
                  </a:lnTo>
                  <a:lnTo>
                    <a:pt x="112" y="508"/>
                  </a:lnTo>
                  <a:lnTo>
                    <a:pt x="113" y="507"/>
                  </a:lnTo>
                  <a:lnTo>
                    <a:pt x="114" y="507"/>
                  </a:lnTo>
                  <a:lnTo>
                    <a:pt x="114" y="508"/>
                  </a:lnTo>
                  <a:lnTo>
                    <a:pt x="115" y="508"/>
                  </a:lnTo>
                  <a:lnTo>
                    <a:pt x="115" y="509"/>
                  </a:lnTo>
                  <a:lnTo>
                    <a:pt x="113" y="508"/>
                  </a:lnTo>
                  <a:lnTo>
                    <a:pt x="112" y="509"/>
                  </a:lnTo>
                  <a:lnTo>
                    <a:pt x="111" y="511"/>
                  </a:lnTo>
                  <a:lnTo>
                    <a:pt x="110" y="511"/>
                  </a:lnTo>
                  <a:lnTo>
                    <a:pt x="111" y="513"/>
                  </a:lnTo>
                  <a:lnTo>
                    <a:pt x="111" y="511"/>
                  </a:lnTo>
                  <a:lnTo>
                    <a:pt x="112" y="512"/>
                  </a:lnTo>
                  <a:lnTo>
                    <a:pt x="111" y="516"/>
                  </a:lnTo>
                  <a:lnTo>
                    <a:pt x="111" y="518"/>
                  </a:lnTo>
                  <a:lnTo>
                    <a:pt x="111" y="520"/>
                  </a:lnTo>
                  <a:lnTo>
                    <a:pt x="112" y="520"/>
                  </a:lnTo>
                  <a:lnTo>
                    <a:pt x="113" y="521"/>
                  </a:lnTo>
                  <a:lnTo>
                    <a:pt x="115" y="520"/>
                  </a:lnTo>
                  <a:lnTo>
                    <a:pt x="116" y="520"/>
                  </a:lnTo>
                  <a:lnTo>
                    <a:pt x="115" y="517"/>
                  </a:lnTo>
                  <a:lnTo>
                    <a:pt x="116" y="516"/>
                  </a:lnTo>
                  <a:lnTo>
                    <a:pt x="116" y="515"/>
                  </a:lnTo>
                  <a:lnTo>
                    <a:pt x="117" y="512"/>
                  </a:lnTo>
                  <a:lnTo>
                    <a:pt x="117" y="514"/>
                  </a:lnTo>
                  <a:lnTo>
                    <a:pt x="116" y="515"/>
                  </a:lnTo>
                  <a:lnTo>
                    <a:pt x="116" y="516"/>
                  </a:lnTo>
                  <a:lnTo>
                    <a:pt x="116" y="516"/>
                  </a:lnTo>
                  <a:lnTo>
                    <a:pt x="116" y="518"/>
                  </a:lnTo>
                  <a:lnTo>
                    <a:pt x="117" y="517"/>
                  </a:lnTo>
                  <a:lnTo>
                    <a:pt x="118" y="516"/>
                  </a:lnTo>
                  <a:lnTo>
                    <a:pt x="118" y="515"/>
                  </a:lnTo>
                  <a:lnTo>
                    <a:pt x="119" y="513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18" y="509"/>
                  </a:lnTo>
                  <a:lnTo>
                    <a:pt x="118" y="508"/>
                  </a:lnTo>
                  <a:lnTo>
                    <a:pt x="119" y="508"/>
                  </a:lnTo>
                  <a:lnTo>
                    <a:pt x="119" y="507"/>
                  </a:lnTo>
                  <a:lnTo>
                    <a:pt x="120" y="507"/>
                  </a:lnTo>
                  <a:lnTo>
                    <a:pt x="119" y="508"/>
                  </a:lnTo>
                  <a:lnTo>
                    <a:pt x="119" y="509"/>
                  </a:lnTo>
                  <a:lnTo>
                    <a:pt x="119" y="510"/>
                  </a:lnTo>
                  <a:lnTo>
                    <a:pt x="120" y="511"/>
                  </a:lnTo>
                  <a:lnTo>
                    <a:pt x="120" y="511"/>
                  </a:lnTo>
                  <a:lnTo>
                    <a:pt x="120" y="512"/>
                  </a:lnTo>
                  <a:lnTo>
                    <a:pt x="120" y="513"/>
                  </a:lnTo>
                  <a:lnTo>
                    <a:pt x="119" y="515"/>
                  </a:lnTo>
                  <a:lnTo>
                    <a:pt x="119" y="516"/>
                  </a:lnTo>
                  <a:lnTo>
                    <a:pt x="118" y="516"/>
                  </a:lnTo>
                  <a:lnTo>
                    <a:pt x="118" y="517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9"/>
                  </a:lnTo>
                  <a:lnTo>
                    <a:pt x="117" y="519"/>
                  </a:lnTo>
                  <a:lnTo>
                    <a:pt x="117" y="522"/>
                  </a:lnTo>
                  <a:lnTo>
                    <a:pt x="118" y="523"/>
                  </a:lnTo>
                  <a:lnTo>
                    <a:pt x="120" y="524"/>
                  </a:lnTo>
                  <a:lnTo>
                    <a:pt x="121" y="524"/>
                  </a:lnTo>
                  <a:lnTo>
                    <a:pt x="122" y="523"/>
                  </a:lnTo>
                  <a:lnTo>
                    <a:pt x="123" y="523"/>
                  </a:lnTo>
                  <a:lnTo>
                    <a:pt x="124" y="522"/>
                  </a:lnTo>
                  <a:lnTo>
                    <a:pt x="127" y="520"/>
                  </a:lnTo>
                  <a:lnTo>
                    <a:pt x="132" y="515"/>
                  </a:lnTo>
                  <a:lnTo>
                    <a:pt x="133" y="513"/>
                  </a:lnTo>
                  <a:lnTo>
                    <a:pt x="133" y="511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5" y="506"/>
                  </a:lnTo>
                  <a:lnTo>
                    <a:pt x="135" y="506"/>
                  </a:lnTo>
                  <a:lnTo>
                    <a:pt x="135" y="507"/>
                  </a:lnTo>
                  <a:lnTo>
                    <a:pt x="136" y="507"/>
                  </a:lnTo>
                  <a:lnTo>
                    <a:pt x="137" y="507"/>
                  </a:lnTo>
                  <a:lnTo>
                    <a:pt x="137" y="506"/>
                  </a:lnTo>
                  <a:lnTo>
                    <a:pt x="140" y="503"/>
                  </a:lnTo>
                  <a:lnTo>
                    <a:pt x="140" y="504"/>
                  </a:lnTo>
                  <a:lnTo>
                    <a:pt x="141" y="504"/>
                  </a:lnTo>
                  <a:lnTo>
                    <a:pt x="141" y="503"/>
                  </a:lnTo>
                  <a:lnTo>
                    <a:pt x="142" y="503"/>
                  </a:lnTo>
                  <a:lnTo>
                    <a:pt x="142" y="504"/>
                  </a:lnTo>
                  <a:lnTo>
                    <a:pt x="143" y="504"/>
                  </a:lnTo>
                  <a:lnTo>
                    <a:pt x="144" y="503"/>
                  </a:lnTo>
                  <a:lnTo>
                    <a:pt x="144" y="503"/>
                  </a:lnTo>
                  <a:lnTo>
                    <a:pt x="147" y="500"/>
                  </a:lnTo>
                  <a:lnTo>
                    <a:pt x="147" y="499"/>
                  </a:lnTo>
                  <a:lnTo>
                    <a:pt x="144" y="497"/>
                  </a:lnTo>
                  <a:lnTo>
                    <a:pt x="147" y="498"/>
                  </a:lnTo>
                  <a:lnTo>
                    <a:pt x="148" y="499"/>
                  </a:lnTo>
                  <a:lnTo>
                    <a:pt x="148" y="500"/>
                  </a:lnTo>
                  <a:lnTo>
                    <a:pt x="149" y="500"/>
                  </a:lnTo>
                  <a:lnTo>
                    <a:pt x="150" y="500"/>
                  </a:lnTo>
                  <a:lnTo>
                    <a:pt x="151" y="499"/>
                  </a:lnTo>
                  <a:lnTo>
                    <a:pt x="152" y="499"/>
                  </a:lnTo>
                  <a:lnTo>
                    <a:pt x="155" y="498"/>
                  </a:lnTo>
                  <a:lnTo>
                    <a:pt x="156" y="496"/>
                  </a:lnTo>
                  <a:lnTo>
                    <a:pt x="157" y="496"/>
                  </a:lnTo>
                  <a:lnTo>
                    <a:pt x="157" y="495"/>
                  </a:lnTo>
                  <a:lnTo>
                    <a:pt x="157" y="494"/>
                  </a:lnTo>
                  <a:lnTo>
                    <a:pt x="156" y="494"/>
                  </a:lnTo>
                  <a:lnTo>
                    <a:pt x="156" y="494"/>
                  </a:lnTo>
                  <a:lnTo>
                    <a:pt x="153" y="491"/>
                  </a:lnTo>
                  <a:lnTo>
                    <a:pt x="153" y="490"/>
                  </a:lnTo>
                  <a:lnTo>
                    <a:pt x="153" y="489"/>
                  </a:lnTo>
                  <a:lnTo>
                    <a:pt x="153" y="488"/>
                  </a:lnTo>
                  <a:lnTo>
                    <a:pt x="153" y="487"/>
                  </a:lnTo>
                  <a:lnTo>
                    <a:pt x="152" y="486"/>
                  </a:lnTo>
                  <a:lnTo>
                    <a:pt x="152" y="486"/>
                  </a:lnTo>
                  <a:lnTo>
                    <a:pt x="152" y="484"/>
                  </a:lnTo>
                  <a:lnTo>
                    <a:pt x="151" y="483"/>
                  </a:lnTo>
                  <a:lnTo>
                    <a:pt x="151" y="482"/>
                  </a:lnTo>
                  <a:lnTo>
                    <a:pt x="152" y="482"/>
                  </a:lnTo>
                  <a:lnTo>
                    <a:pt x="154" y="480"/>
                  </a:lnTo>
                  <a:lnTo>
                    <a:pt x="155" y="480"/>
                  </a:lnTo>
                  <a:lnTo>
                    <a:pt x="155" y="481"/>
                  </a:lnTo>
                  <a:lnTo>
                    <a:pt x="153" y="482"/>
                  </a:lnTo>
                  <a:lnTo>
                    <a:pt x="153" y="483"/>
                  </a:lnTo>
                  <a:lnTo>
                    <a:pt x="153" y="484"/>
                  </a:lnTo>
                  <a:lnTo>
                    <a:pt x="153" y="485"/>
                  </a:lnTo>
                  <a:lnTo>
                    <a:pt x="153" y="486"/>
                  </a:lnTo>
                  <a:lnTo>
                    <a:pt x="154" y="487"/>
                  </a:lnTo>
                  <a:lnTo>
                    <a:pt x="154" y="488"/>
                  </a:lnTo>
                  <a:lnTo>
                    <a:pt x="154" y="489"/>
                  </a:lnTo>
                  <a:lnTo>
                    <a:pt x="155" y="490"/>
                  </a:lnTo>
                  <a:lnTo>
                    <a:pt x="155" y="491"/>
                  </a:lnTo>
                  <a:lnTo>
                    <a:pt x="158" y="493"/>
                  </a:lnTo>
                  <a:lnTo>
                    <a:pt x="159" y="493"/>
                  </a:lnTo>
                  <a:lnTo>
                    <a:pt x="160" y="494"/>
                  </a:lnTo>
                  <a:lnTo>
                    <a:pt x="161" y="494"/>
                  </a:lnTo>
                  <a:lnTo>
                    <a:pt x="162" y="494"/>
                  </a:lnTo>
                  <a:lnTo>
                    <a:pt x="165" y="494"/>
                  </a:lnTo>
                  <a:lnTo>
                    <a:pt x="168" y="493"/>
                  </a:lnTo>
                  <a:lnTo>
                    <a:pt x="169" y="492"/>
                  </a:lnTo>
                  <a:lnTo>
                    <a:pt x="169" y="490"/>
                  </a:lnTo>
                  <a:lnTo>
                    <a:pt x="170" y="488"/>
                  </a:lnTo>
                  <a:lnTo>
                    <a:pt x="171" y="487"/>
                  </a:lnTo>
                  <a:lnTo>
                    <a:pt x="171" y="486"/>
                  </a:lnTo>
                  <a:lnTo>
                    <a:pt x="173" y="486"/>
                  </a:lnTo>
                  <a:lnTo>
                    <a:pt x="174" y="485"/>
                  </a:lnTo>
                  <a:lnTo>
                    <a:pt x="175" y="484"/>
                  </a:lnTo>
                  <a:lnTo>
                    <a:pt x="174" y="483"/>
                  </a:lnTo>
                  <a:lnTo>
                    <a:pt x="175" y="483"/>
                  </a:lnTo>
                  <a:lnTo>
                    <a:pt x="176" y="481"/>
                  </a:lnTo>
                  <a:lnTo>
                    <a:pt x="176" y="480"/>
                  </a:lnTo>
                  <a:lnTo>
                    <a:pt x="177" y="479"/>
                  </a:lnTo>
                  <a:lnTo>
                    <a:pt x="177" y="478"/>
                  </a:lnTo>
                  <a:lnTo>
                    <a:pt x="176" y="477"/>
                  </a:lnTo>
                  <a:lnTo>
                    <a:pt x="175" y="477"/>
                  </a:lnTo>
                  <a:lnTo>
                    <a:pt x="176" y="477"/>
                  </a:lnTo>
                  <a:lnTo>
                    <a:pt x="177" y="477"/>
                  </a:lnTo>
                  <a:lnTo>
                    <a:pt x="176" y="476"/>
                  </a:lnTo>
                  <a:lnTo>
                    <a:pt x="178" y="476"/>
                  </a:lnTo>
                  <a:lnTo>
                    <a:pt x="178" y="474"/>
                  </a:lnTo>
                  <a:lnTo>
                    <a:pt x="178" y="472"/>
                  </a:lnTo>
                  <a:lnTo>
                    <a:pt x="179" y="472"/>
                  </a:lnTo>
                  <a:lnTo>
                    <a:pt x="179" y="471"/>
                  </a:lnTo>
                  <a:lnTo>
                    <a:pt x="178" y="469"/>
                  </a:lnTo>
                  <a:lnTo>
                    <a:pt x="177" y="467"/>
                  </a:lnTo>
                  <a:lnTo>
                    <a:pt x="177" y="465"/>
                  </a:lnTo>
                  <a:lnTo>
                    <a:pt x="178" y="464"/>
                  </a:lnTo>
                  <a:lnTo>
                    <a:pt x="178" y="463"/>
                  </a:lnTo>
                  <a:lnTo>
                    <a:pt x="179" y="462"/>
                  </a:lnTo>
                  <a:lnTo>
                    <a:pt x="179" y="460"/>
                  </a:lnTo>
                  <a:lnTo>
                    <a:pt x="178" y="460"/>
                  </a:lnTo>
                  <a:lnTo>
                    <a:pt x="177" y="459"/>
                  </a:lnTo>
                  <a:lnTo>
                    <a:pt x="176" y="458"/>
                  </a:lnTo>
                  <a:lnTo>
                    <a:pt x="176" y="457"/>
                  </a:lnTo>
                  <a:lnTo>
                    <a:pt x="177" y="457"/>
                  </a:lnTo>
                  <a:lnTo>
                    <a:pt x="178" y="456"/>
                  </a:lnTo>
                  <a:lnTo>
                    <a:pt x="178" y="455"/>
                  </a:lnTo>
                  <a:lnTo>
                    <a:pt x="178" y="456"/>
                  </a:lnTo>
                  <a:lnTo>
                    <a:pt x="178" y="457"/>
                  </a:lnTo>
                  <a:lnTo>
                    <a:pt x="178" y="458"/>
                  </a:lnTo>
                  <a:lnTo>
                    <a:pt x="178" y="459"/>
                  </a:lnTo>
                  <a:lnTo>
                    <a:pt x="182" y="461"/>
                  </a:lnTo>
                  <a:lnTo>
                    <a:pt x="182" y="462"/>
                  </a:lnTo>
                  <a:lnTo>
                    <a:pt x="183" y="463"/>
                  </a:lnTo>
                  <a:lnTo>
                    <a:pt x="184" y="463"/>
                  </a:lnTo>
                  <a:lnTo>
                    <a:pt x="185" y="464"/>
                  </a:lnTo>
                  <a:lnTo>
                    <a:pt x="185" y="465"/>
                  </a:lnTo>
                  <a:lnTo>
                    <a:pt x="185" y="466"/>
                  </a:lnTo>
                  <a:lnTo>
                    <a:pt x="186" y="466"/>
                  </a:lnTo>
                  <a:lnTo>
                    <a:pt x="186" y="467"/>
                  </a:lnTo>
                  <a:lnTo>
                    <a:pt x="186" y="469"/>
                  </a:lnTo>
                  <a:lnTo>
                    <a:pt x="186" y="469"/>
                  </a:lnTo>
                  <a:lnTo>
                    <a:pt x="186" y="470"/>
                  </a:lnTo>
                  <a:lnTo>
                    <a:pt x="187" y="469"/>
                  </a:lnTo>
                  <a:lnTo>
                    <a:pt x="187" y="469"/>
                  </a:lnTo>
                  <a:lnTo>
                    <a:pt x="188" y="469"/>
                  </a:lnTo>
                  <a:lnTo>
                    <a:pt x="189" y="469"/>
                  </a:lnTo>
                  <a:lnTo>
                    <a:pt x="190" y="469"/>
                  </a:lnTo>
                  <a:lnTo>
                    <a:pt x="192" y="469"/>
                  </a:lnTo>
                  <a:lnTo>
                    <a:pt x="191" y="470"/>
                  </a:lnTo>
                  <a:lnTo>
                    <a:pt x="189" y="469"/>
                  </a:lnTo>
                  <a:lnTo>
                    <a:pt x="188" y="469"/>
                  </a:lnTo>
                  <a:lnTo>
                    <a:pt x="187" y="470"/>
                  </a:lnTo>
                  <a:lnTo>
                    <a:pt x="187" y="471"/>
                  </a:lnTo>
                  <a:lnTo>
                    <a:pt x="188" y="471"/>
                  </a:lnTo>
                  <a:lnTo>
                    <a:pt x="188" y="472"/>
                  </a:lnTo>
                  <a:lnTo>
                    <a:pt x="189" y="472"/>
                  </a:lnTo>
                  <a:lnTo>
                    <a:pt x="189" y="473"/>
                  </a:lnTo>
                  <a:lnTo>
                    <a:pt x="189" y="475"/>
                  </a:lnTo>
                  <a:lnTo>
                    <a:pt x="189" y="476"/>
                  </a:lnTo>
                  <a:lnTo>
                    <a:pt x="189" y="477"/>
                  </a:lnTo>
                  <a:lnTo>
                    <a:pt x="190" y="477"/>
                  </a:lnTo>
                  <a:lnTo>
                    <a:pt x="189" y="478"/>
                  </a:lnTo>
                  <a:lnTo>
                    <a:pt x="189" y="479"/>
                  </a:lnTo>
                  <a:lnTo>
                    <a:pt x="190" y="480"/>
                  </a:lnTo>
                  <a:lnTo>
                    <a:pt x="190" y="479"/>
                  </a:lnTo>
                  <a:lnTo>
                    <a:pt x="191" y="478"/>
                  </a:lnTo>
                  <a:lnTo>
                    <a:pt x="191" y="479"/>
                  </a:lnTo>
                  <a:lnTo>
                    <a:pt x="191" y="480"/>
                  </a:lnTo>
                  <a:lnTo>
                    <a:pt x="191" y="481"/>
                  </a:lnTo>
                  <a:lnTo>
                    <a:pt x="191" y="482"/>
                  </a:lnTo>
                  <a:lnTo>
                    <a:pt x="191" y="484"/>
                  </a:lnTo>
                  <a:lnTo>
                    <a:pt x="192" y="486"/>
                  </a:lnTo>
                  <a:lnTo>
                    <a:pt x="193" y="487"/>
                  </a:lnTo>
                  <a:lnTo>
                    <a:pt x="194" y="487"/>
                  </a:lnTo>
                  <a:lnTo>
                    <a:pt x="195" y="486"/>
                  </a:lnTo>
                  <a:lnTo>
                    <a:pt x="195" y="487"/>
                  </a:lnTo>
                  <a:lnTo>
                    <a:pt x="195" y="488"/>
                  </a:lnTo>
                  <a:lnTo>
                    <a:pt x="196" y="494"/>
                  </a:lnTo>
                  <a:lnTo>
                    <a:pt x="196" y="494"/>
                  </a:lnTo>
                  <a:lnTo>
                    <a:pt x="197" y="493"/>
                  </a:lnTo>
                  <a:lnTo>
                    <a:pt x="198" y="493"/>
                  </a:lnTo>
                  <a:lnTo>
                    <a:pt x="199" y="493"/>
                  </a:lnTo>
                  <a:lnTo>
                    <a:pt x="200" y="493"/>
                  </a:lnTo>
                  <a:lnTo>
                    <a:pt x="201" y="493"/>
                  </a:lnTo>
                  <a:lnTo>
                    <a:pt x="201" y="492"/>
                  </a:lnTo>
                  <a:lnTo>
                    <a:pt x="202" y="492"/>
                  </a:lnTo>
                  <a:lnTo>
                    <a:pt x="203" y="492"/>
                  </a:lnTo>
                  <a:lnTo>
                    <a:pt x="204" y="492"/>
                  </a:lnTo>
                  <a:lnTo>
                    <a:pt x="205" y="492"/>
                  </a:lnTo>
                  <a:lnTo>
                    <a:pt x="206" y="492"/>
                  </a:lnTo>
                  <a:lnTo>
                    <a:pt x="208" y="490"/>
                  </a:lnTo>
                  <a:lnTo>
                    <a:pt x="209" y="490"/>
                  </a:lnTo>
                  <a:lnTo>
                    <a:pt x="210" y="491"/>
                  </a:lnTo>
                  <a:lnTo>
                    <a:pt x="208" y="491"/>
                  </a:lnTo>
                  <a:lnTo>
                    <a:pt x="207" y="492"/>
                  </a:lnTo>
                  <a:lnTo>
                    <a:pt x="206" y="493"/>
                  </a:lnTo>
                  <a:lnTo>
                    <a:pt x="205" y="494"/>
                  </a:lnTo>
                  <a:lnTo>
                    <a:pt x="205" y="495"/>
                  </a:lnTo>
                  <a:lnTo>
                    <a:pt x="205" y="497"/>
                  </a:lnTo>
                  <a:lnTo>
                    <a:pt x="205" y="499"/>
                  </a:lnTo>
                  <a:lnTo>
                    <a:pt x="205" y="500"/>
                  </a:lnTo>
                  <a:lnTo>
                    <a:pt x="206" y="501"/>
                  </a:lnTo>
                  <a:lnTo>
                    <a:pt x="206" y="502"/>
                  </a:lnTo>
                  <a:lnTo>
                    <a:pt x="206" y="503"/>
                  </a:lnTo>
                  <a:lnTo>
                    <a:pt x="205" y="503"/>
                  </a:lnTo>
                  <a:lnTo>
                    <a:pt x="205" y="508"/>
                  </a:lnTo>
                  <a:lnTo>
                    <a:pt x="204" y="509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3" y="512"/>
                  </a:lnTo>
                  <a:lnTo>
                    <a:pt x="204" y="513"/>
                  </a:lnTo>
                  <a:lnTo>
                    <a:pt x="205" y="515"/>
                  </a:lnTo>
                  <a:lnTo>
                    <a:pt x="208" y="516"/>
                  </a:lnTo>
                  <a:lnTo>
                    <a:pt x="209" y="517"/>
                  </a:lnTo>
                  <a:lnTo>
                    <a:pt x="208" y="518"/>
                  </a:lnTo>
                  <a:lnTo>
                    <a:pt x="209" y="518"/>
                  </a:lnTo>
                  <a:lnTo>
                    <a:pt x="209" y="519"/>
                  </a:lnTo>
                  <a:lnTo>
                    <a:pt x="209" y="521"/>
                  </a:lnTo>
                  <a:lnTo>
                    <a:pt x="209" y="522"/>
                  </a:lnTo>
                  <a:lnTo>
                    <a:pt x="210" y="523"/>
                  </a:lnTo>
                  <a:lnTo>
                    <a:pt x="209" y="524"/>
                  </a:lnTo>
                  <a:lnTo>
                    <a:pt x="209" y="525"/>
                  </a:lnTo>
                  <a:lnTo>
                    <a:pt x="210" y="525"/>
                  </a:lnTo>
                  <a:lnTo>
                    <a:pt x="210" y="526"/>
                  </a:lnTo>
                  <a:lnTo>
                    <a:pt x="210" y="527"/>
                  </a:lnTo>
                  <a:lnTo>
                    <a:pt x="210" y="528"/>
                  </a:lnTo>
                  <a:lnTo>
                    <a:pt x="210" y="528"/>
                  </a:lnTo>
                  <a:lnTo>
                    <a:pt x="211" y="530"/>
                  </a:lnTo>
                  <a:lnTo>
                    <a:pt x="211" y="531"/>
                  </a:lnTo>
                  <a:lnTo>
                    <a:pt x="211" y="532"/>
                  </a:lnTo>
                  <a:lnTo>
                    <a:pt x="211" y="533"/>
                  </a:lnTo>
                  <a:lnTo>
                    <a:pt x="212" y="536"/>
                  </a:lnTo>
                  <a:lnTo>
                    <a:pt x="212" y="537"/>
                  </a:lnTo>
                  <a:lnTo>
                    <a:pt x="211" y="537"/>
                  </a:lnTo>
                  <a:lnTo>
                    <a:pt x="210" y="537"/>
                  </a:lnTo>
                  <a:lnTo>
                    <a:pt x="209" y="537"/>
                  </a:lnTo>
                  <a:lnTo>
                    <a:pt x="209" y="538"/>
                  </a:lnTo>
                  <a:lnTo>
                    <a:pt x="210" y="538"/>
                  </a:lnTo>
                  <a:lnTo>
                    <a:pt x="210" y="539"/>
                  </a:lnTo>
                  <a:lnTo>
                    <a:pt x="210" y="540"/>
                  </a:lnTo>
                  <a:lnTo>
                    <a:pt x="210" y="541"/>
                  </a:lnTo>
                  <a:lnTo>
                    <a:pt x="211" y="543"/>
                  </a:lnTo>
                  <a:lnTo>
                    <a:pt x="212" y="543"/>
                  </a:lnTo>
                  <a:lnTo>
                    <a:pt x="212" y="544"/>
                  </a:lnTo>
                  <a:lnTo>
                    <a:pt x="212" y="544"/>
                  </a:lnTo>
                  <a:lnTo>
                    <a:pt x="212" y="545"/>
                  </a:lnTo>
                  <a:lnTo>
                    <a:pt x="212" y="548"/>
                  </a:lnTo>
                  <a:lnTo>
                    <a:pt x="212" y="549"/>
                  </a:lnTo>
                  <a:lnTo>
                    <a:pt x="212" y="549"/>
                  </a:lnTo>
                  <a:lnTo>
                    <a:pt x="212" y="550"/>
                  </a:lnTo>
                  <a:lnTo>
                    <a:pt x="212" y="551"/>
                  </a:lnTo>
                  <a:lnTo>
                    <a:pt x="212" y="551"/>
                  </a:lnTo>
                  <a:lnTo>
                    <a:pt x="211" y="551"/>
                  </a:lnTo>
                  <a:lnTo>
                    <a:pt x="212" y="552"/>
                  </a:lnTo>
                  <a:lnTo>
                    <a:pt x="212" y="552"/>
                  </a:lnTo>
                  <a:lnTo>
                    <a:pt x="212" y="553"/>
                  </a:lnTo>
                  <a:lnTo>
                    <a:pt x="212" y="554"/>
                  </a:lnTo>
                  <a:lnTo>
                    <a:pt x="212" y="554"/>
                  </a:lnTo>
                  <a:lnTo>
                    <a:pt x="212" y="555"/>
                  </a:lnTo>
                  <a:lnTo>
                    <a:pt x="212" y="556"/>
                  </a:lnTo>
                  <a:lnTo>
                    <a:pt x="212" y="557"/>
                  </a:lnTo>
                  <a:lnTo>
                    <a:pt x="212" y="558"/>
                  </a:lnTo>
                  <a:lnTo>
                    <a:pt x="213" y="562"/>
                  </a:lnTo>
                  <a:lnTo>
                    <a:pt x="214" y="562"/>
                  </a:lnTo>
                  <a:lnTo>
                    <a:pt x="214" y="562"/>
                  </a:lnTo>
                  <a:lnTo>
                    <a:pt x="215" y="562"/>
                  </a:lnTo>
                  <a:lnTo>
                    <a:pt x="215" y="562"/>
                  </a:lnTo>
                  <a:lnTo>
                    <a:pt x="216" y="562"/>
                  </a:lnTo>
                  <a:lnTo>
                    <a:pt x="216" y="560"/>
                  </a:lnTo>
                  <a:lnTo>
                    <a:pt x="217" y="561"/>
                  </a:lnTo>
                  <a:lnTo>
                    <a:pt x="218" y="561"/>
                  </a:lnTo>
                  <a:lnTo>
                    <a:pt x="218" y="560"/>
                  </a:lnTo>
                  <a:lnTo>
                    <a:pt x="219" y="560"/>
                  </a:lnTo>
                  <a:lnTo>
                    <a:pt x="219" y="561"/>
                  </a:lnTo>
                  <a:lnTo>
                    <a:pt x="219" y="562"/>
                  </a:lnTo>
                  <a:lnTo>
                    <a:pt x="220" y="562"/>
                  </a:lnTo>
                  <a:lnTo>
                    <a:pt x="220" y="562"/>
                  </a:lnTo>
                  <a:lnTo>
                    <a:pt x="220" y="563"/>
                  </a:lnTo>
                  <a:lnTo>
                    <a:pt x="221" y="565"/>
                  </a:lnTo>
                  <a:lnTo>
                    <a:pt x="220" y="564"/>
                  </a:lnTo>
                  <a:lnTo>
                    <a:pt x="219" y="563"/>
                  </a:lnTo>
                  <a:lnTo>
                    <a:pt x="218" y="562"/>
                  </a:lnTo>
                  <a:lnTo>
                    <a:pt x="216" y="562"/>
                  </a:lnTo>
                  <a:lnTo>
                    <a:pt x="215" y="563"/>
                  </a:lnTo>
                  <a:lnTo>
                    <a:pt x="215" y="565"/>
                  </a:lnTo>
                  <a:lnTo>
                    <a:pt x="216" y="566"/>
                  </a:lnTo>
                  <a:lnTo>
                    <a:pt x="217" y="567"/>
                  </a:lnTo>
                  <a:lnTo>
                    <a:pt x="217" y="568"/>
                  </a:lnTo>
                  <a:lnTo>
                    <a:pt x="217" y="569"/>
                  </a:lnTo>
                  <a:lnTo>
                    <a:pt x="218" y="571"/>
                  </a:lnTo>
                  <a:lnTo>
                    <a:pt x="219" y="573"/>
                  </a:lnTo>
                  <a:lnTo>
                    <a:pt x="220" y="573"/>
                  </a:lnTo>
                  <a:lnTo>
                    <a:pt x="220" y="574"/>
                  </a:lnTo>
                  <a:lnTo>
                    <a:pt x="219" y="575"/>
                  </a:lnTo>
                  <a:lnTo>
                    <a:pt x="219" y="576"/>
                  </a:lnTo>
                  <a:lnTo>
                    <a:pt x="220" y="577"/>
                  </a:lnTo>
                  <a:lnTo>
                    <a:pt x="220" y="578"/>
                  </a:lnTo>
                  <a:lnTo>
                    <a:pt x="220" y="580"/>
                  </a:lnTo>
                  <a:lnTo>
                    <a:pt x="221" y="580"/>
                  </a:lnTo>
                  <a:lnTo>
                    <a:pt x="223" y="583"/>
                  </a:lnTo>
                  <a:lnTo>
                    <a:pt x="224" y="583"/>
                  </a:lnTo>
                  <a:lnTo>
                    <a:pt x="224" y="584"/>
                  </a:lnTo>
                  <a:lnTo>
                    <a:pt x="224" y="585"/>
                  </a:lnTo>
                  <a:lnTo>
                    <a:pt x="224" y="586"/>
                  </a:lnTo>
                  <a:lnTo>
                    <a:pt x="224" y="587"/>
                  </a:lnTo>
                  <a:lnTo>
                    <a:pt x="224" y="588"/>
                  </a:lnTo>
                  <a:lnTo>
                    <a:pt x="223" y="588"/>
                  </a:lnTo>
                  <a:lnTo>
                    <a:pt x="222" y="589"/>
                  </a:lnTo>
                  <a:lnTo>
                    <a:pt x="222" y="590"/>
                  </a:lnTo>
                  <a:lnTo>
                    <a:pt x="222" y="591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4" y="595"/>
                  </a:lnTo>
                  <a:lnTo>
                    <a:pt x="224" y="596"/>
                  </a:lnTo>
                  <a:lnTo>
                    <a:pt x="224" y="597"/>
                  </a:lnTo>
                  <a:lnTo>
                    <a:pt x="224" y="599"/>
                  </a:lnTo>
                  <a:lnTo>
                    <a:pt x="223" y="599"/>
                  </a:lnTo>
                  <a:lnTo>
                    <a:pt x="223" y="600"/>
                  </a:lnTo>
                  <a:lnTo>
                    <a:pt x="223" y="601"/>
                  </a:lnTo>
                  <a:lnTo>
                    <a:pt x="224" y="602"/>
                  </a:lnTo>
                  <a:lnTo>
                    <a:pt x="224" y="602"/>
                  </a:lnTo>
                  <a:lnTo>
                    <a:pt x="224" y="602"/>
                  </a:lnTo>
                  <a:lnTo>
                    <a:pt x="225" y="602"/>
                  </a:lnTo>
                  <a:lnTo>
                    <a:pt x="226" y="603"/>
                  </a:lnTo>
                  <a:lnTo>
                    <a:pt x="225" y="603"/>
                  </a:lnTo>
                  <a:lnTo>
                    <a:pt x="225" y="604"/>
                  </a:lnTo>
                  <a:lnTo>
                    <a:pt x="225" y="605"/>
                  </a:lnTo>
                  <a:lnTo>
                    <a:pt x="225" y="605"/>
                  </a:lnTo>
                  <a:lnTo>
                    <a:pt x="224" y="606"/>
                  </a:lnTo>
                  <a:lnTo>
                    <a:pt x="225" y="607"/>
                  </a:lnTo>
                  <a:lnTo>
                    <a:pt x="225" y="608"/>
                  </a:lnTo>
                  <a:lnTo>
                    <a:pt x="226" y="608"/>
                  </a:lnTo>
                  <a:lnTo>
                    <a:pt x="226" y="607"/>
                  </a:lnTo>
                  <a:lnTo>
                    <a:pt x="226" y="606"/>
                  </a:lnTo>
                  <a:lnTo>
                    <a:pt x="226" y="605"/>
                  </a:lnTo>
                  <a:lnTo>
                    <a:pt x="226" y="605"/>
                  </a:lnTo>
                  <a:lnTo>
                    <a:pt x="227" y="604"/>
                  </a:lnTo>
                  <a:lnTo>
                    <a:pt x="227" y="603"/>
                  </a:lnTo>
                  <a:lnTo>
                    <a:pt x="226" y="601"/>
                  </a:lnTo>
                  <a:lnTo>
                    <a:pt x="227" y="598"/>
                  </a:lnTo>
                  <a:lnTo>
                    <a:pt x="227" y="597"/>
                  </a:lnTo>
                  <a:lnTo>
                    <a:pt x="227" y="596"/>
                  </a:lnTo>
                  <a:lnTo>
                    <a:pt x="227" y="595"/>
                  </a:lnTo>
                  <a:lnTo>
                    <a:pt x="226" y="594"/>
                  </a:lnTo>
                  <a:lnTo>
                    <a:pt x="226" y="593"/>
                  </a:lnTo>
                  <a:lnTo>
                    <a:pt x="227" y="593"/>
                  </a:lnTo>
                  <a:lnTo>
                    <a:pt x="227" y="592"/>
                  </a:lnTo>
                  <a:lnTo>
                    <a:pt x="227" y="591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6" y="589"/>
                  </a:lnTo>
                  <a:lnTo>
                    <a:pt x="226" y="588"/>
                  </a:lnTo>
                  <a:lnTo>
                    <a:pt x="226" y="588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27" y="589"/>
                  </a:lnTo>
                  <a:lnTo>
                    <a:pt x="228" y="590"/>
                  </a:lnTo>
                  <a:lnTo>
                    <a:pt x="229" y="590"/>
                  </a:lnTo>
                  <a:lnTo>
                    <a:pt x="229" y="591"/>
                  </a:lnTo>
                  <a:lnTo>
                    <a:pt x="228" y="591"/>
                  </a:lnTo>
                  <a:lnTo>
                    <a:pt x="228" y="592"/>
                  </a:lnTo>
                  <a:lnTo>
                    <a:pt x="229" y="592"/>
                  </a:lnTo>
                  <a:lnTo>
                    <a:pt x="229" y="594"/>
                  </a:lnTo>
                  <a:lnTo>
                    <a:pt x="229" y="597"/>
                  </a:lnTo>
                  <a:lnTo>
                    <a:pt x="229" y="597"/>
                  </a:lnTo>
                  <a:lnTo>
                    <a:pt x="229" y="598"/>
                  </a:lnTo>
                  <a:lnTo>
                    <a:pt x="229" y="599"/>
                  </a:lnTo>
                  <a:lnTo>
                    <a:pt x="229" y="601"/>
                  </a:lnTo>
                  <a:lnTo>
                    <a:pt x="229" y="602"/>
                  </a:lnTo>
                  <a:lnTo>
                    <a:pt x="229" y="602"/>
                  </a:lnTo>
                  <a:lnTo>
                    <a:pt x="230" y="602"/>
                  </a:lnTo>
                  <a:lnTo>
                    <a:pt x="230" y="603"/>
                  </a:lnTo>
                  <a:lnTo>
                    <a:pt x="232" y="605"/>
                  </a:lnTo>
                  <a:lnTo>
                    <a:pt x="233" y="606"/>
                  </a:lnTo>
                  <a:lnTo>
                    <a:pt x="233" y="607"/>
                  </a:lnTo>
                  <a:lnTo>
                    <a:pt x="234" y="607"/>
                  </a:lnTo>
                  <a:lnTo>
                    <a:pt x="234" y="608"/>
                  </a:lnTo>
                  <a:lnTo>
                    <a:pt x="235" y="608"/>
                  </a:lnTo>
                  <a:lnTo>
                    <a:pt x="235" y="609"/>
                  </a:lnTo>
                  <a:lnTo>
                    <a:pt x="236" y="610"/>
                  </a:lnTo>
                  <a:lnTo>
                    <a:pt x="236" y="611"/>
                  </a:lnTo>
                  <a:lnTo>
                    <a:pt x="236" y="612"/>
                  </a:lnTo>
                  <a:lnTo>
                    <a:pt x="236" y="613"/>
                  </a:lnTo>
                  <a:lnTo>
                    <a:pt x="237" y="613"/>
                  </a:lnTo>
                  <a:lnTo>
                    <a:pt x="237" y="614"/>
                  </a:lnTo>
                  <a:lnTo>
                    <a:pt x="237" y="614"/>
                  </a:lnTo>
                  <a:lnTo>
                    <a:pt x="237" y="614"/>
                  </a:lnTo>
                  <a:lnTo>
                    <a:pt x="237" y="615"/>
                  </a:lnTo>
                  <a:lnTo>
                    <a:pt x="237" y="617"/>
                  </a:lnTo>
                  <a:lnTo>
                    <a:pt x="237" y="618"/>
                  </a:lnTo>
                  <a:lnTo>
                    <a:pt x="237" y="619"/>
                  </a:lnTo>
                  <a:lnTo>
                    <a:pt x="238" y="618"/>
                  </a:lnTo>
                  <a:lnTo>
                    <a:pt x="238" y="619"/>
                  </a:lnTo>
                  <a:lnTo>
                    <a:pt x="238" y="620"/>
                  </a:lnTo>
                  <a:lnTo>
                    <a:pt x="241" y="622"/>
                  </a:lnTo>
                  <a:lnTo>
                    <a:pt x="242" y="622"/>
                  </a:lnTo>
                  <a:lnTo>
                    <a:pt x="242" y="624"/>
                  </a:lnTo>
                  <a:lnTo>
                    <a:pt x="242" y="626"/>
                  </a:lnTo>
                  <a:lnTo>
                    <a:pt x="242" y="627"/>
                  </a:lnTo>
                  <a:lnTo>
                    <a:pt x="242" y="628"/>
                  </a:lnTo>
                  <a:lnTo>
                    <a:pt x="242" y="629"/>
                  </a:lnTo>
                  <a:lnTo>
                    <a:pt x="242" y="630"/>
                  </a:lnTo>
                  <a:lnTo>
                    <a:pt x="243" y="631"/>
                  </a:lnTo>
                  <a:lnTo>
                    <a:pt x="243" y="631"/>
                  </a:lnTo>
                  <a:lnTo>
                    <a:pt x="242" y="632"/>
                  </a:lnTo>
                  <a:lnTo>
                    <a:pt x="243" y="632"/>
                  </a:lnTo>
                  <a:lnTo>
                    <a:pt x="244" y="634"/>
                  </a:lnTo>
                  <a:lnTo>
                    <a:pt x="245" y="638"/>
                  </a:lnTo>
                  <a:lnTo>
                    <a:pt x="244" y="638"/>
                  </a:lnTo>
                  <a:lnTo>
                    <a:pt x="244" y="639"/>
                  </a:lnTo>
                  <a:lnTo>
                    <a:pt x="246" y="639"/>
                  </a:lnTo>
                  <a:lnTo>
                    <a:pt x="246" y="639"/>
                  </a:lnTo>
                  <a:lnTo>
                    <a:pt x="245" y="639"/>
                  </a:lnTo>
                  <a:lnTo>
                    <a:pt x="244" y="639"/>
                  </a:lnTo>
                  <a:lnTo>
                    <a:pt x="244" y="640"/>
                  </a:lnTo>
                  <a:lnTo>
                    <a:pt x="245" y="640"/>
                  </a:lnTo>
                  <a:lnTo>
                    <a:pt x="246" y="640"/>
                  </a:lnTo>
                  <a:lnTo>
                    <a:pt x="246" y="641"/>
                  </a:lnTo>
                  <a:lnTo>
                    <a:pt x="246" y="642"/>
                  </a:lnTo>
                  <a:lnTo>
                    <a:pt x="245" y="643"/>
                  </a:lnTo>
                  <a:lnTo>
                    <a:pt x="246" y="644"/>
                  </a:lnTo>
                  <a:lnTo>
                    <a:pt x="245" y="644"/>
                  </a:lnTo>
                  <a:lnTo>
                    <a:pt x="245" y="645"/>
                  </a:lnTo>
                  <a:lnTo>
                    <a:pt x="244" y="645"/>
                  </a:lnTo>
                  <a:lnTo>
                    <a:pt x="244" y="646"/>
                  </a:lnTo>
                  <a:lnTo>
                    <a:pt x="244" y="647"/>
                  </a:lnTo>
                  <a:lnTo>
                    <a:pt x="245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5" y="648"/>
                  </a:lnTo>
                  <a:lnTo>
                    <a:pt x="244" y="648"/>
                  </a:lnTo>
                  <a:lnTo>
                    <a:pt x="243" y="649"/>
                  </a:lnTo>
                  <a:lnTo>
                    <a:pt x="243" y="650"/>
                  </a:lnTo>
                  <a:lnTo>
                    <a:pt x="243" y="651"/>
                  </a:lnTo>
                  <a:lnTo>
                    <a:pt x="243" y="652"/>
                  </a:lnTo>
                  <a:lnTo>
                    <a:pt x="244" y="652"/>
                  </a:lnTo>
                  <a:lnTo>
                    <a:pt x="245" y="653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55"/>
                  </a:lnTo>
                  <a:lnTo>
                    <a:pt x="246" y="656"/>
                  </a:lnTo>
                  <a:lnTo>
                    <a:pt x="246" y="656"/>
                  </a:lnTo>
                  <a:lnTo>
                    <a:pt x="242" y="656"/>
                  </a:lnTo>
                  <a:lnTo>
                    <a:pt x="241" y="656"/>
                  </a:lnTo>
                  <a:lnTo>
                    <a:pt x="241" y="657"/>
                  </a:lnTo>
                  <a:lnTo>
                    <a:pt x="240" y="658"/>
                  </a:lnTo>
                  <a:lnTo>
                    <a:pt x="240" y="659"/>
                  </a:lnTo>
                  <a:lnTo>
                    <a:pt x="241" y="660"/>
                  </a:lnTo>
                  <a:lnTo>
                    <a:pt x="242" y="660"/>
                  </a:lnTo>
                  <a:lnTo>
                    <a:pt x="242" y="661"/>
                  </a:lnTo>
                  <a:lnTo>
                    <a:pt x="244" y="660"/>
                  </a:lnTo>
                  <a:lnTo>
                    <a:pt x="244" y="659"/>
                  </a:lnTo>
                  <a:lnTo>
                    <a:pt x="245" y="659"/>
                  </a:lnTo>
                  <a:lnTo>
                    <a:pt x="246" y="659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1"/>
                  </a:lnTo>
                  <a:lnTo>
                    <a:pt x="246" y="661"/>
                  </a:lnTo>
                  <a:lnTo>
                    <a:pt x="245" y="662"/>
                  </a:lnTo>
                  <a:lnTo>
                    <a:pt x="244" y="663"/>
                  </a:lnTo>
                  <a:lnTo>
                    <a:pt x="244" y="664"/>
                  </a:lnTo>
                  <a:lnTo>
                    <a:pt x="244" y="665"/>
                  </a:lnTo>
                  <a:lnTo>
                    <a:pt x="245" y="665"/>
                  </a:lnTo>
                  <a:lnTo>
                    <a:pt x="245" y="666"/>
                  </a:lnTo>
                  <a:lnTo>
                    <a:pt x="246" y="666"/>
                  </a:lnTo>
                  <a:lnTo>
                    <a:pt x="246" y="666"/>
                  </a:lnTo>
                  <a:lnTo>
                    <a:pt x="246" y="666"/>
                  </a:lnTo>
                  <a:lnTo>
                    <a:pt x="246" y="667"/>
                  </a:lnTo>
                  <a:lnTo>
                    <a:pt x="246" y="669"/>
                  </a:lnTo>
                  <a:lnTo>
                    <a:pt x="246" y="669"/>
                  </a:lnTo>
                  <a:lnTo>
                    <a:pt x="246" y="670"/>
                  </a:lnTo>
                  <a:lnTo>
                    <a:pt x="245" y="671"/>
                  </a:lnTo>
                  <a:lnTo>
                    <a:pt x="244" y="672"/>
                  </a:lnTo>
                  <a:lnTo>
                    <a:pt x="242" y="672"/>
                  </a:lnTo>
                  <a:lnTo>
                    <a:pt x="241" y="672"/>
                  </a:lnTo>
                  <a:lnTo>
                    <a:pt x="240" y="673"/>
                  </a:lnTo>
                  <a:lnTo>
                    <a:pt x="244" y="673"/>
                  </a:lnTo>
                  <a:lnTo>
                    <a:pt x="246" y="672"/>
                  </a:lnTo>
                  <a:lnTo>
                    <a:pt x="246" y="672"/>
                  </a:lnTo>
                  <a:lnTo>
                    <a:pt x="246" y="673"/>
                  </a:lnTo>
                  <a:lnTo>
                    <a:pt x="246" y="673"/>
                  </a:lnTo>
                  <a:lnTo>
                    <a:pt x="245" y="673"/>
                  </a:lnTo>
                  <a:lnTo>
                    <a:pt x="245" y="674"/>
                  </a:lnTo>
                  <a:lnTo>
                    <a:pt x="244" y="674"/>
                  </a:lnTo>
                  <a:lnTo>
                    <a:pt x="243" y="674"/>
                  </a:lnTo>
                  <a:lnTo>
                    <a:pt x="243" y="675"/>
                  </a:lnTo>
                  <a:lnTo>
                    <a:pt x="244" y="675"/>
                  </a:lnTo>
                  <a:lnTo>
                    <a:pt x="244" y="676"/>
                  </a:lnTo>
                  <a:lnTo>
                    <a:pt x="243" y="676"/>
                  </a:lnTo>
                  <a:lnTo>
                    <a:pt x="243" y="677"/>
                  </a:lnTo>
                  <a:lnTo>
                    <a:pt x="243" y="678"/>
                  </a:lnTo>
                  <a:lnTo>
                    <a:pt x="243" y="679"/>
                  </a:lnTo>
                  <a:lnTo>
                    <a:pt x="245" y="680"/>
                  </a:lnTo>
                  <a:lnTo>
                    <a:pt x="246" y="680"/>
                  </a:lnTo>
                  <a:lnTo>
                    <a:pt x="246" y="681"/>
                  </a:lnTo>
                  <a:lnTo>
                    <a:pt x="246" y="680"/>
                  </a:lnTo>
                  <a:lnTo>
                    <a:pt x="246" y="679"/>
                  </a:lnTo>
                  <a:lnTo>
                    <a:pt x="246" y="678"/>
                  </a:lnTo>
                  <a:lnTo>
                    <a:pt x="247" y="677"/>
                  </a:lnTo>
                  <a:lnTo>
                    <a:pt x="248" y="677"/>
                  </a:lnTo>
                  <a:lnTo>
                    <a:pt x="249" y="675"/>
                  </a:lnTo>
                  <a:lnTo>
                    <a:pt x="250" y="674"/>
                  </a:lnTo>
                  <a:lnTo>
                    <a:pt x="250" y="673"/>
                  </a:lnTo>
                  <a:lnTo>
                    <a:pt x="251" y="674"/>
                  </a:lnTo>
                  <a:lnTo>
                    <a:pt x="250" y="675"/>
                  </a:lnTo>
                  <a:lnTo>
                    <a:pt x="249" y="676"/>
                  </a:lnTo>
                  <a:lnTo>
                    <a:pt x="249" y="677"/>
                  </a:lnTo>
                  <a:lnTo>
                    <a:pt x="250" y="678"/>
                  </a:lnTo>
                  <a:lnTo>
                    <a:pt x="253" y="679"/>
                  </a:lnTo>
                  <a:lnTo>
                    <a:pt x="253" y="680"/>
                  </a:lnTo>
                  <a:lnTo>
                    <a:pt x="252" y="679"/>
                  </a:lnTo>
                  <a:lnTo>
                    <a:pt x="251" y="679"/>
                  </a:lnTo>
                  <a:lnTo>
                    <a:pt x="250" y="679"/>
                  </a:lnTo>
                  <a:lnTo>
                    <a:pt x="250" y="680"/>
                  </a:lnTo>
                  <a:lnTo>
                    <a:pt x="250" y="681"/>
                  </a:lnTo>
                  <a:lnTo>
                    <a:pt x="249" y="681"/>
                  </a:lnTo>
                  <a:lnTo>
                    <a:pt x="249" y="680"/>
                  </a:lnTo>
                  <a:lnTo>
                    <a:pt x="248" y="681"/>
                  </a:lnTo>
                  <a:lnTo>
                    <a:pt x="247" y="681"/>
                  </a:lnTo>
                  <a:lnTo>
                    <a:pt x="247" y="682"/>
                  </a:lnTo>
                  <a:lnTo>
                    <a:pt x="246" y="682"/>
                  </a:lnTo>
                  <a:lnTo>
                    <a:pt x="247" y="684"/>
                  </a:lnTo>
                  <a:lnTo>
                    <a:pt x="246" y="684"/>
                  </a:lnTo>
                  <a:lnTo>
                    <a:pt x="246" y="685"/>
                  </a:lnTo>
                  <a:lnTo>
                    <a:pt x="246" y="686"/>
                  </a:lnTo>
                  <a:lnTo>
                    <a:pt x="246" y="687"/>
                  </a:lnTo>
                  <a:lnTo>
                    <a:pt x="247" y="687"/>
                  </a:lnTo>
                  <a:lnTo>
                    <a:pt x="248" y="687"/>
                  </a:lnTo>
                  <a:lnTo>
                    <a:pt x="248" y="688"/>
                  </a:lnTo>
                  <a:lnTo>
                    <a:pt x="248" y="689"/>
                  </a:lnTo>
                  <a:lnTo>
                    <a:pt x="247" y="689"/>
                  </a:lnTo>
                  <a:lnTo>
                    <a:pt x="246" y="689"/>
                  </a:lnTo>
                  <a:lnTo>
                    <a:pt x="246" y="690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2"/>
                  </a:lnTo>
                  <a:lnTo>
                    <a:pt x="246" y="693"/>
                  </a:lnTo>
                  <a:lnTo>
                    <a:pt x="247" y="695"/>
                  </a:lnTo>
                  <a:lnTo>
                    <a:pt x="248" y="696"/>
                  </a:lnTo>
                  <a:lnTo>
                    <a:pt x="247" y="696"/>
                  </a:lnTo>
                  <a:lnTo>
                    <a:pt x="247" y="697"/>
                  </a:lnTo>
                  <a:lnTo>
                    <a:pt x="247" y="698"/>
                  </a:lnTo>
                  <a:lnTo>
                    <a:pt x="246" y="699"/>
                  </a:lnTo>
                  <a:lnTo>
                    <a:pt x="246" y="699"/>
                  </a:lnTo>
                  <a:lnTo>
                    <a:pt x="246" y="700"/>
                  </a:lnTo>
                  <a:lnTo>
                    <a:pt x="246" y="701"/>
                  </a:lnTo>
                  <a:lnTo>
                    <a:pt x="245" y="701"/>
                  </a:lnTo>
                  <a:lnTo>
                    <a:pt x="246" y="703"/>
                  </a:lnTo>
                  <a:lnTo>
                    <a:pt x="246" y="703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5"/>
                  </a:lnTo>
                  <a:lnTo>
                    <a:pt x="246" y="706"/>
                  </a:lnTo>
                  <a:lnTo>
                    <a:pt x="246" y="706"/>
                  </a:lnTo>
                  <a:lnTo>
                    <a:pt x="246" y="707"/>
                  </a:lnTo>
                  <a:lnTo>
                    <a:pt x="246" y="708"/>
                  </a:lnTo>
                  <a:lnTo>
                    <a:pt x="246" y="708"/>
                  </a:lnTo>
                  <a:lnTo>
                    <a:pt x="246" y="709"/>
                  </a:lnTo>
                  <a:lnTo>
                    <a:pt x="246" y="709"/>
                  </a:lnTo>
                  <a:lnTo>
                    <a:pt x="246" y="709"/>
                  </a:lnTo>
                  <a:lnTo>
                    <a:pt x="245" y="709"/>
                  </a:lnTo>
                  <a:lnTo>
                    <a:pt x="244" y="709"/>
                  </a:lnTo>
                  <a:lnTo>
                    <a:pt x="243" y="710"/>
                  </a:lnTo>
                  <a:lnTo>
                    <a:pt x="242" y="710"/>
                  </a:lnTo>
                  <a:lnTo>
                    <a:pt x="242" y="711"/>
                  </a:lnTo>
                  <a:lnTo>
                    <a:pt x="243" y="712"/>
                  </a:lnTo>
                  <a:lnTo>
                    <a:pt x="242" y="712"/>
                  </a:lnTo>
                  <a:lnTo>
                    <a:pt x="243" y="713"/>
                  </a:lnTo>
                  <a:lnTo>
                    <a:pt x="243" y="714"/>
                  </a:lnTo>
                  <a:lnTo>
                    <a:pt x="242" y="715"/>
                  </a:lnTo>
                  <a:lnTo>
                    <a:pt x="241" y="716"/>
                  </a:lnTo>
                  <a:lnTo>
                    <a:pt x="240" y="716"/>
                  </a:lnTo>
                  <a:lnTo>
                    <a:pt x="239" y="716"/>
                  </a:lnTo>
                  <a:lnTo>
                    <a:pt x="240" y="716"/>
                  </a:lnTo>
                  <a:lnTo>
                    <a:pt x="240" y="717"/>
                  </a:lnTo>
                  <a:lnTo>
                    <a:pt x="239" y="718"/>
                  </a:lnTo>
                  <a:lnTo>
                    <a:pt x="239" y="716"/>
                  </a:lnTo>
                  <a:lnTo>
                    <a:pt x="238" y="716"/>
                  </a:lnTo>
                  <a:lnTo>
                    <a:pt x="237" y="716"/>
                  </a:lnTo>
                  <a:lnTo>
                    <a:pt x="237" y="717"/>
                  </a:lnTo>
                  <a:lnTo>
                    <a:pt x="237" y="719"/>
                  </a:lnTo>
                  <a:lnTo>
                    <a:pt x="237" y="721"/>
                  </a:lnTo>
                  <a:lnTo>
                    <a:pt x="238" y="724"/>
                  </a:lnTo>
                  <a:lnTo>
                    <a:pt x="238" y="725"/>
                  </a:lnTo>
                  <a:lnTo>
                    <a:pt x="238" y="727"/>
                  </a:lnTo>
                  <a:lnTo>
                    <a:pt x="238" y="728"/>
                  </a:lnTo>
                  <a:lnTo>
                    <a:pt x="239" y="729"/>
                  </a:lnTo>
                  <a:lnTo>
                    <a:pt x="239" y="731"/>
                  </a:lnTo>
                  <a:lnTo>
                    <a:pt x="239" y="731"/>
                  </a:lnTo>
                  <a:lnTo>
                    <a:pt x="239" y="733"/>
                  </a:lnTo>
                  <a:lnTo>
                    <a:pt x="239" y="734"/>
                  </a:lnTo>
                  <a:lnTo>
                    <a:pt x="239" y="735"/>
                  </a:lnTo>
                  <a:lnTo>
                    <a:pt x="238" y="737"/>
                  </a:lnTo>
                  <a:lnTo>
                    <a:pt x="238" y="738"/>
                  </a:lnTo>
                  <a:lnTo>
                    <a:pt x="239" y="739"/>
                  </a:lnTo>
                  <a:lnTo>
                    <a:pt x="239" y="741"/>
                  </a:lnTo>
                  <a:lnTo>
                    <a:pt x="239" y="742"/>
                  </a:lnTo>
                  <a:lnTo>
                    <a:pt x="239" y="743"/>
                  </a:lnTo>
                  <a:lnTo>
                    <a:pt x="239" y="744"/>
                  </a:lnTo>
                  <a:lnTo>
                    <a:pt x="240" y="744"/>
                  </a:lnTo>
                  <a:lnTo>
                    <a:pt x="240" y="745"/>
                  </a:lnTo>
                  <a:lnTo>
                    <a:pt x="241" y="745"/>
                  </a:lnTo>
                  <a:lnTo>
                    <a:pt x="242" y="743"/>
                  </a:lnTo>
                  <a:lnTo>
                    <a:pt x="245" y="739"/>
                  </a:lnTo>
                  <a:lnTo>
                    <a:pt x="245" y="737"/>
                  </a:lnTo>
                  <a:lnTo>
                    <a:pt x="246" y="736"/>
                  </a:lnTo>
                  <a:lnTo>
                    <a:pt x="246" y="736"/>
                  </a:lnTo>
                  <a:lnTo>
                    <a:pt x="246" y="734"/>
                  </a:lnTo>
                  <a:lnTo>
                    <a:pt x="246" y="733"/>
                  </a:lnTo>
                  <a:lnTo>
                    <a:pt x="246" y="732"/>
                  </a:lnTo>
                  <a:lnTo>
                    <a:pt x="247" y="731"/>
                  </a:lnTo>
                  <a:lnTo>
                    <a:pt x="248" y="729"/>
                  </a:lnTo>
                  <a:lnTo>
                    <a:pt x="248" y="727"/>
                  </a:lnTo>
                  <a:lnTo>
                    <a:pt x="249" y="725"/>
                  </a:lnTo>
                  <a:lnTo>
                    <a:pt x="249" y="725"/>
                  </a:lnTo>
                  <a:lnTo>
                    <a:pt x="248" y="723"/>
                  </a:lnTo>
                  <a:lnTo>
                    <a:pt x="248" y="722"/>
                  </a:lnTo>
                  <a:lnTo>
                    <a:pt x="247" y="721"/>
                  </a:lnTo>
                  <a:lnTo>
                    <a:pt x="247" y="719"/>
                  </a:lnTo>
                  <a:lnTo>
                    <a:pt x="248" y="718"/>
                  </a:lnTo>
                  <a:lnTo>
                    <a:pt x="250" y="716"/>
                  </a:lnTo>
                  <a:lnTo>
                    <a:pt x="251" y="716"/>
                  </a:lnTo>
                  <a:lnTo>
                    <a:pt x="252" y="715"/>
                  </a:lnTo>
                  <a:lnTo>
                    <a:pt x="253" y="715"/>
                  </a:lnTo>
                  <a:lnTo>
                    <a:pt x="253" y="714"/>
                  </a:lnTo>
                  <a:lnTo>
                    <a:pt x="254" y="713"/>
                  </a:lnTo>
                  <a:lnTo>
                    <a:pt x="254" y="714"/>
                  </a:lnTo>
                  <a:lnTo>
                    <a:pt x="256" y="713"/>
                  </a:lnTo>
                  <a:lnTo>
                    <a:pt x="257" y="712"/>
                  </a:lnTo>
                  <a:lnTo>
                    <a:pt x="257" y="711"/>
                  </a:lnTo>
                  <a:lnTo>
                    <a:pt x="256" y="710"/>
                  </a:lnTo>
                  <a:lnTo>
                    <a:pt x="256" y="709"/>
                  </a:lnTo>
                  <a:lnTo>
                    <a:pt x="256" y="709"/>
                  </a:lnTo>
                  <a:lnTo>
                    <a:pt x="257" y="709"/>
                  </a:lnTo>
                  <a:lnTo>
                    <a:pt x="257" y="708"/>
                  </a:lnTo>
                  <a:lnTo>
                    <a:pt x="258" y="708"/>
                  </a:lnTo>
                  <a:lnTo>
                    <a:pt x="259" y="708"/>
                  </a:lnTo>
                  <a:lnTo>
                    <a:pt x="259" y="709"/>
                  </a:lnTo>
                  <a:lnTo>
                    <a:pt x="260" y="709"/>
                  </a:lnTo>
                  <a:lnTo>
                    <a:pt x="260" y="708"/>
                  </a:lnTo>
                  <a:lnTo>
                    <a:pt x="260" y="708"/>
                  </a:lnTo>
                  <a:lnTo>
                    <a:pt x="261" y="707"/>
                  </a:lnTo>
                  <a:lnTo>
                    <a:pt x="263" y="706"/>
                  </a:lnTo>
                  <a:lnTo>
                    <a:pt x="263" y="705"/>
                  </a:lnTo>
                  <a:lnTo>
                    <a:pt x="263" y="705"/>
                  </a:lnTo>
                  <a:lnTo>
                    <a:pt x="263" y="704"/>
                  </a:lnTo>
                  <a:lnTo>
                    <a:pt x="264" y="703"/>
                  </a:lnTo>
                  <a:lnTo>
                    <a:pt x="265" y="703"/>
                  </a:lnTo>
                  <a:lnTo>
                    <a:pt x="265" y="702"/>
                  </a:lnTo>
                  <a:lnTo>
                    <a:pt x="267" y="699"/>
                  </a:lnTo>
                  <a:lnTo>
                    <a:pt x="267" y="698"/>
                  </a:lnTo>
                  <a:lnTo>
                    <a:pt x="268" y="697"/>
                  </a:lnTo>
                  <a:lnTo>
                    <a:pt x="268" y="696"/>
                  </a:lnTo>
                  <a:lnTo>
                    <a:pt x="269" y="694"/>
                  </a:lnTo>
                  <a:lnTo>
                    <a:pt x="269" y="693"/>
                  </a:lnTo>
                  <a:lnTo>
                    <a:pt x="271" y="691"/>
                  </a:lnTo>
                  <a:lnTo>
                    <a:pt x="271" y="690"/>
                  </a:lnTo>
                  <a:lnTo>
                    <a:pt x="271" y="690"/>
                  </a:lnTo>
                  <a:lnTo>
                    <a:pt x="271" y="689"/>
                  </a:lnTo>
                  <a:lnTo>
                    <a:pt x="272" y="688"/>
                  </a:lnTo>
                  <a:lnTo>
                    <a:pt x="273" y="688"/>
                  </a:lnTo>
                  <a:lnTo>
                    <a:pt x="273" y="687"/>
                  </a:lnTo>
                  <a:lnTo>
                    <a:pt x="273" y="686"/>
                  </a:lnTo>
                  <a:lnTo>
                    <a:pt x="273" y="684"/>
                  </a:lnTo>
                  <a:lnTo>
                    <a:pt x="273" y="683"/>
                  </a:lnTo>
                  <a:lnTo>
                    <a:pt x="274" y="683"/>
                  </a:lnTo>
                  <a:lnTo>
                    <a:pt x="275" y="682"/>
                  </a:lnTo>
                  <a:lnTo>
                    <a:pt x="276" y="682"/>
                  </a:lnTo>
                  <a:lnTo>
                    <a:pt x="277" y="682"/>
                  </a:lnTo>
                  <a:lnTo>
                    <a:pt x="278" y="682"/>
                  </a:lnTo>
                  <a:lnTo>
                    <a:pt x="280" y="679"/>
                  </a:lnTo>
                  <a:lnTo>
                    <a:pt x="280" y="678"/>
                  </a:lnTo>
                  <a:lnTo>
                    <a:pt x="281" y="675"/>
                  </a:lnTo>
                  <a:lnTo>
                    <a:pt x="281" y="674"/>
                  </a:lnTo>
                  <a:lnTo>
                    <a:pt x="280" y="674"/>
                  </a:lnTo>
                  <a:lnTo>
                    <a:pt x="280" y="673"/>
                  </a:lnTo>
                  <a:lnTo>
                    <a:pt x="279" y="673"/>
                  </a:lnTo>
                  <a:lnTo>
                    <a:pt x="279" y="673"/>
                  </a:lnTo>
                  <a:lnTo>
                    <a:pt x="278" y="672"/>
                  </a:lnTo>
                  <a:lnTo>
                    <a:pt x="279" y="671"/>
                  </a:lnTo>
                  <a:lnTo>
                    <a:pt x="279" y="669"/>
                  </a:lnTo>
                  <a:lnTo>
                    <a:pt x="279" y="668"/>
                  </a:lnTo>
                  <a:lnTo>
                    <a:pt x="278" y="667"/>
                  </a:lnTo>
                  <a:lnTo>
                    <a:pt x="277" y="666"/>
                  </a:lnTo>
                  <a:lnTo>
                    <a:pt x="277" y="666"/>
                  </a:lnTo>
                  <a:lnTo>
                    <a:pt x="278" y="665"/>
                  </a:lnTo>
                  <a:lnTo>
                    <a:pt x="278" y="664"/>
                  </a:lnTo>
                  <a:lnTo>
                    <a:pt x="278" y="663"/>
                  </a:lnTo>
                  <a:lnTo>
                    <a:pt x="277" y="663"/>
                  </a:lnTo>
                  <a:lnTo>
                    <a:pt x="275" y="664"/>
                  </a:lnTo>
                  <a:lnTo>
                    <a:pt x="274" y="664"/>
                  </a:lnTo>
                  <a:lnTo>
                    <a:pt x="274" y="663"/>
                  </a:lnTo>
                  <a:lnTo>
                    <a:pt x="274" y="662"/>
                  </a:lnTo>
                  <a:lnTo>
                    <a:pt x="275" y="662"/>
                  </a:lnTo>
                  <a:lnTo>
                    <a:pt x="275" y="661"/>
                  </a:lnTo>
                  <a:lnTo>
                    <a:pt x="274" y="660"/>
                  </a:lnTo>
                  <a:lnTo>
                    <a:pt x="274" y="659"/>
                  </a:lnTo>
                  <a:lnTo>
                    <a:pt x="274" y="658"/>
                  </a:lnTo>
                  <a:lnTo>
                    <a:pt x="274" y="657"/>
                  </a:lnTo>
                  <a:lnTo>
                    <a:pt x="273" y="656"/>
                  </a:lnTo>
                  <a:lnTo>
                    <a:pt x="273" y="656"/>
                  </a:lnTo>
                  <a:lnTo>
                    <a:pt x="273" y="653"/>
                  </a:lnTo>
                  <a:lnTo>
                    <a:pt x="272" y="652"/>
                  </a:lnTo>
                  <a:lnTo>
                    <a:pt x="271" y="650"/>
                  </a:lnTo>
                  <a:lnTo>
                    <a:pt x="271" y="649"/>
                  </a:lnTo>
                  <a:lnTo>
                    <a:pt x="272" y="648"/>
                  </a:lnTo>
                  <a:lnTo>
                    <a:pt x="272" y="648"/>
                  </a:lnTo>
                  <a:lnTo>
                    <a:pt x="272" y="647"/>
                  </a:lnTo>
                  <a:lnTo>
                    <a:pt x="272" y="646"/>
                  </a:lnTo>
                  <a:lnTo>
                    <a:pt x="271" y="645"/>
                  </a:lnTo>
                  <a:lnTo>
                    <a:pt x="270" y="645"/>
                  </a:lnTo>
                  <a:lnTo>
                    <a:pt x="270" y="644"/>
                  </a:lnTo>
                  <a:lnTo>
                    <a:pt x="269" y="644"/>
                  </a:lnTo>
                  <a:lnTo>
                    <a:pt x="269" y="643"/>
                  </a:lnTo>
                  <a:lnTo>
                    <a:pt x="268" y="643"/>
                  </a:lnTo>
                  <a:lnTo>
                    <a:pt x="267" y="642"/>
                  </a:lnTo>
                  <a:lnTo>
                    <a:pt x="267" y="641"/>
                  </a:lnTo>
                  <a:lnTo>
                    <a:pt x="267" y="641"/>
                  </a:lnTo>
                  <a:lnTo>
                    <a:pt x="266" y="640"/>
                  </a:lnTo>
                  <a:lnTo>
                    <a:pt x="266" y="639"/>
                  </a:lnTo>
                  <a:lnTo>
                    <a:pt x="265" y="639"/>
                  </a:lnTo>
                  <a:lnTo>
                    <a:pt x="266" y="639"/>
                  </a:lnTo>
                  <a:lnTo>
                    <a:pt x="265" y="638"/>
                  </a:lnTo>
                  <a:lnTo>
                    <a:pt x="265" y="637"/>
                  </a:lnTo>
                  <a:lnTo>
                    <a:pt x="264" y="636"/>
                  </a:lnTo>
                  <a:lnTo>
                    <a:pt x="264" y="634"/>
                  </a:lnTo>
                  <a:lnTo>
                    <a:pt x="263" y="633"/>
                  </a:lnTo>
                  <a:lnTo>
                    <a:pt x="263" y="632"/>
                  </a:lnTo>
                  <a:lnTo>
                    <a:pt x="263" y="631"/>
                  </a:lnTo>
                  <a:lnTo>
                    <a:pt x="263" y="631"/>
                  </a:lnTo>
                  <a:lnTo>
                    <a:pt x="263" y="630"/>
                  </a:lnTo>
                  <a:lnTo>
                    <a:pt x="263" y="629"/>
                  </a:lnTo>
                  <a:lnTo>
                    <a:pt x="262" y="628"/>
                  </a:lnTo>
                  <a:lnTo>
                    <a:pt x="261" y="628"/>
                  </a:lnTo>
                  <a:lnTo>
                    <a:pt x="261" y="627"/>
                  </a:lnTo>
                  <a:lnTo>
                    <a:pt x="261" y="626"/>
                  </a:lnTo>
                  <a:lnTo>
                    <a:pt x="262" y="625"/>
                  </a:lnTo>
                  <a:lnTo>
                    <a:pt x="262" y="624"/>
                  </a:lnTo>
                  <a:lnTo>
                    <a:pt x="262" y="623"/>
                  </a:lnTo>
                  <a:lnTo>
                    <a:pt x="262" y="623"/>
                  </a:lnTo>
                  <a:lnTo>
                    <a:pt x="262" y="622"/>
                  </a:lnTo>
                  <a:lnTo>
                    <a:pt x="263" y="622"/>
                  </a:lnTo>
                  <a:lnTo>
                    <a:pt x="264" y="622"/>
                  </a:lnTo>
                  <a:lnTo>
                    <a:pt x="264" y="621"/>
                  </a:lnTo>
                  <a:lnTo>
                    <a:pt x="264" y="620"/>
                  </a:lnTo>
                  <a:lnTo>
                    <a:pt x="264" y="619"/>
                  </a:lnTo>
                  <a:lnTo>
                    <a:pt x="264" y="618"/>
                  </a:lnTo>
                  <a:lnTo>
                    <a:pt x="264" y="617"/>
                  </a:lnTo>
                  <a:lnTo>
                    <a:pt x="264" y="616"/>
                  </a:lnTo>
                  <a:lnTo>
                    <a:pt x="264" y="615"/>
                  </a:lnTo>
                  <a:lnTo>
                    <a:pt x="264" y="614"/>
                  </a:lnTo>
                  <a:lnTo>
                    <a:pt x="264" y="613"/>
                  </a:lnTo>
                  <a:lnTo>
                    <a:pt x="263" y="606"/>
                  </a:lnTo>
                  <a:lnTo>
                    <a:pt x="263" y="603"/>
                  </a:lnTo>
                  <a:lnTo>
                    <a:pt x="263" y="602"/>
                  </a:lnTo>
                  <a:lnTo>
                    <a:pt x="263" y="602"/>
                  </a:lnTo>
                  <a:lnTo>
                    <a:pt x="263" y="601"/>
                  </a:lnTo>
                  <a:lnTo>
                    <a:pt x="262" y="600"/>
                  </a:lnTo>
                  <a:lnTo>
                    <a:pt x="262" y="599"/>
                  </a:lnTo>
                  <a:lnTo>
                    <a:pt x="261" y="597"/>
                  </a:lnTo>
                  <a:lnTo>
                    <a:pt x="261" y="597"/>
                  </a:lnTo>
                  <a:lnTo>
                    <a:pt x="261" y="596"/>
                  </a:lnTo>
                  <a:lnTo>
                    <a:pt x="260" y="596"/>
                  </a:lnTo>
                  <a:lnTo>
                    <a:pt x="260" y="595"/>
                  </a:lnTo>
                  <a:lnTo>
                    <a:pt x="259" y="594"/>
                  </a:lnTo>
                  <a:lnTo>
                    <a:pt x="258" y="593"/>
                  </a:lnTo>
                  <a:lnTo>
                    <a:pt x="257" y="593"/>
                  </a:lnTo>
                  <a:lnTo>
                    <a:pt x="257" y="592"/>
                  </a:lnTo>
                  <a:lnTo>
                    <a:pt x="256" y="591"/>
                  </a:lnTo>
                  <a:lnTo>
                    <a:pt x="255" y="589"/>
                  </a:lnTo>
                  <a:lnTo>
                    <a:pt x="255" y="588"/>
                  </a:lnTo>
                  <a:lnTo>
                    <a:pt x="255" y="588"/>
                  </a:lnTo>
                  <a:lnTo>
                    <a:pt x="254" y="588"/>
                  </a:lnTo>
                  <a:lnTo>
                    <a:pt x="254" y="587"/>
                  </a:lnTo>
                  <a:lnTo>
                    <a:pt x="253" y="587"/>
                  </a:lnTo>
                  <a:lnTo>
                    <a:pt x="253" y="586"/>
                  </a:lnTo>
                  <a:lnTo>
                    <a:pt x="247" y="582"/>
                  </a:lnTo>
                  <a:lnTo>
                    <a:pt x="246" y="581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5" y="580"/>
                  </a:lnTo>
                  <a:lnTo>
                    <a:pt x="245" y="580"/>
                  </a:lnTo>
                  <a:lnTo>
                    <a:pt x="244" y="580"/>
                  </a:lnTo>
                  <a:lnTo>
                    <a:pt x="243" y="580"/>
                  </a:lnTo>
                  <a:lnTo>
                    <a:pt x="243" y="579"/>
                  </a:lnTo>
                  <a:lnTo>
                    <a:pt x="242" y="579"/>
                  </a:lnTo>
                  <a:lnTo>
                    <a:pt x="240" y="576"/>
                  </a:lnTo>
                  <a:lnTo>
                    <a:pt x="237" y="571"/>
                  </a:lnTo>
                  <a:lnTo>
                    <a:pt x="237" y="570"/>
                  </a:lnTo>
                  <a:lnTo>
                    <a:pt x="237" y="569"/>
                  </a:lnTo>
                  <a:lnTo>
                    <a:pt x="236" y="568"/>
                  </a:lnTo>
                  <a:lnTo>
                    <a:pt x="236" y="567"/>
                  </a:lnTo>
                  <a:lnTo>
                    <a:pt x="230" y="562"/>
                  </a:lnTo>
                  <a:lnTo>
                    <a:pt x="229" y="559"/>
                  </a:lnTo>
                  <a:lnTo>
                    <a:pt x="229" y="559"/>
                  </a:lnTo>
                  <a:lnTo>
                    <a:pt x="229" y="558"/>
                  </a:lnTo>
                  <a:lnTo>
                    <a:pt x="228" y="557"/>
                  </a:lnTo>
                  <a:lnTo>
                    <a:pt x="228" y="556"/>
                  </a:lnTo>
                  <a:lnTo>
                    <a:pt x="228" y="555"/>
                  </a:lnTo>
                  <a:lnTo>
                    <a:pt x="228" y="554"/>
                  </a:lnTo>
                  <a:lnTo>
                    <a:pt x="227" y="553"/>
                  </a:lnTo>
                  <a:lnTo>
                    <a:pt x="227" y="552"/>
                  </a:lnTo>
                  <a:lnTo>
                    <a:pt x="227" y="551"/>
                  </a:lnTo>
                  <a:lnTo>
                    <a:pt x="227" y="550"/>
                  </a:lnTo>
                  <a:lnTo>
                    <a:pt x="226" y="548"/>
                  </a:lnTo>
                  <a:lnTo>
                    <a:pt x="225" y="547"/>
                  </a:lnTo>
                  <a:lnTo>
                    <a:pt x="226" y="546"/>
                  </a:lnTo>
                  <a:lnTo>
                    <a:pt x="226" y="545"/>
                  </a:lnTo>
                  <a:lnTo>
                    <a:pt x="227" y="545"/>
                  </a:lnTo>
                  <a:lnTo>
                    <a:pt x="226" y="544"/>
                  </a:lnTo>
                  <a:lnTo>
                    <a:pt x="226" y="543"/>
                  </a:lnTo>
                  <a:lnTo>
                    <a:pt x="227" y="543"/>
                  </a:lnTo>
                  <a:lnTo>
                    <a:pt x="228" y="543"/>
                  </a:lnTo>
                  <a:lnTo>
                    <a:pt x="229" y="543"/>
                  </a:lnTo>
                  <a:lnTo>
                    <a:pt x="229" y="542"/>
                  </a:lnTo>
                  <a:lnTo>
                    <a:pt x="230" y="540"/>
                  </a:lnTo>
                  <a:lnTo>
                    <a:pt x="231" y="540"/>
                  </a:lnTo>
                  <a:lnTo>
                    <a:pt x="232" y="540"/>
                  </a:lnTo>
                  <a:lnTo>
                    <a:pt x="234" y="541"/>
                  </a:lnTo>
                  <a:lnTo>
                    <a:pt x="235" y="541"/>
                  </a:lnTo>
                  <a:lnTo>
                    <a:pt x="235" y="540"/>
                  </a:lnTo>
                  <a:lnTo>
                    <a:pt x="234" y="540"/>
                  </a:lnTo>
                  <a:lnTo>
                    <a:pt x="234" y="539"/>
                  </a:lnTo>
                  <a:lnTo>
                    <a:pt x="235" y="539"/>
                  </a:lnTo>
                  <a:lnTo>
                    <a:pt x="235" y="538"/>
                  </a:lnTo>
                  <a:lnTo>
                    <a:pt x="235" y="537"/>
                  </a:lnTo>
                  <a:lnTo>
                    <a:pt x="237" y="537"/>
                  </a:lnTo>
                  <a:lnTo>
                    <a:pt x="237" y="537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0" y="537"/>
                  </a:lnTo>
                  <a:lnTo>
                    <a:pt x="240" y="538"/>
                  </a:lnTo>
                  <a:lnTo>
                    <a:pt x="241" y="537"/>
                  </a:lnTo>
                  <a:lnTo>
                    <a:pt x="241" y="537"/>
                  </a:lnTo>
                  <a:lnTo>
                    <a:pt x="241" y="535"/>
                  </a:lnTo>
                  <a:lnTo>
                    <a:pt x="240" y="528"/>
                  </a:lnTo>
                  <a:lnTo>
                    <a:pt x="240" y="526"/>
                  </a:lnTo>
                  <a:lnTo>
                    <a:pt x="240" y="525"/>
                  </a:lnTo>
                  <a:lnTo>
                    <a:pt x="240" y="524"/>
                  </a:lnTo>
                  <a:lnTo>
                    <a:pt x="240" y="523"/>
                  </a:lnTo>
                  <a:lnTo>
                    <a:pt x="241" y="519"/>
                  </a:lnTo>
                  <a:lnTo>
                    <a:pt x="242" y="518"/>
                  </a:lnTo>
                  <a:lnTo>
                    <a:pt x="241" y="516"/>
                  </a:lnTo>
                  <a:lnTo>
                    <a:pt x="241" y="516"/>
                  </a:lnTo>
                  <a:lnTo>
                    <a:pt x="242" y="514"/>
                  </a:lnTo>
                  <a:lnTo>
                    <a:pt x="242" y="513"/>
                  </a:lnTo>
                  <a:lnTo>
                    <a:pt x="240" y="511"/>
                  </a:lnTo>
                  <a:lnTo>
                    <a:pt x="240" y="511"/>
                  </a:lnTo>
                  <a:lnTo>
                    <a:pt x="241" y="511"/>
                  </a:lnTo>
                  <a:lnTo>
                    <a:pt x="242" y="511"/>
                  </a:lnTo>
                  <a:lnTo>
                    <a:pt x="242" y="511"/>
                  </a:lnTo>
                  <a:lnTo>
                    <a:pt x="243" y="511"/>
                  </a:lnTo>
                  <a:lnTo>
                    <a:pt x="243" y="511"/>
                  </a:lnTo>
                  <a:lnTo>
                    <a:pt x="244" y="511"/>
                  </a:lnTo>
                  <a:lnTo>
                    <a:pt x="245" y="510"/>
                  </a:lnTo>
                  <a:lnTo>
                    <a:pt x="245" y="509"/>
                  </a:lnTo>
                  <a:lnTo>
                    <a:pt x="245" y="508"/>
                  </a:lnTo>
                  <a:lnTo>
                    <a:pt x="246" y="508"/>
                  </a:lnTo>
                  <a:lnTo>
                    <a:pt x="246" y="508"/>
                  </a:lnTo>
                  <a:lnTo>
                    <a:pt x="248" y="508"/>
                  </a:lnTo>
                  <a:lnTo>
                    <a:pt x="248" y="509"/>
                  </a:lnTo>
                  <a:lnTo>
                    <a:pt x="249" y="509"/>
                  </a:lnTo>
                  <a:lnTo>
                    <a:pt x="250" y="509"/>
                  </a:lnTo>
                  <a:lnTo>
                    <a:pt x="251" y="507"/>
                  </a:lnTo>
                  <a:lnTo>
                    <a:pt x="251" y="506"/>
                  </a:lnTo>
                  <a:lnTo>
                    <a:pt x="251" y="505"/>
                  </a:lnTo>
                  <a:lnTo>
                    <a:pt x="251" y="504"/>
                  </a:lnTo>
                  <a:lnTo>
                    <a:pt x="252" y="503"/>
                  </a:lnTo>
                  <a:lnTo>
                    <a:pt x="253" y="503"/>
                  </a:lnTo>
                  <a:lnTo>
                    <a:pt x="253" y="502"/>
                  </a:lnTo>
                  <a:lnTo>
                    <a:pt x="253" y="500"/>
                  </a:lnTo>
                  <a:lnTo>
                    <a:pt x="254" y="498"/>
                  </a:lnTo>
                  <a:lnTo>
                    <a:pt x="254" y="497"/>
                  </a:lnTo>
                  <a:lnTo>
                    <a:pt x="253" y="496"/>
                  </a:lnTo>
                  <a:lnTo>
                    <a:pt x="252" y="495"/>
                  </a:lnTo>
                  <a:lnTo>
                    <a:pt x="251" y="495"/>
                  </a:lnTo>
                  <a:lnTo>
                    <a:pt x="251" y="494"/>
                  </a:lnTo>
                  <a:lnTo>
                    <a:pt x="250" y="494"/>
                  </a:lnTo>
                  <a:lnTo>
                    <a:pt x="250" y="495"/>
                  </a:lnTo>
                  <a:lnTo>
                    <a:pt x="249" y="496"/>
                  </a:lnTo>
                  <a:lnTo>
                    <a:pt x="249" y="498"/>
                  </a:lnTo>
                  <a:lnTo>
                    <a:pt x="246" y="500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5" y="502"/>
                  </a:lnTo>
                  <a:lnTo>
                    <a:pt x="245" y="501"/>
                  </a:lnTo>
                  <a:lnTo>
                    <a:pt x="244" y="498"/>
                  </a:lnTo>
                  <a:lnTo>
                    <a:pt x="244" y="496"/>
                  </a:lnTo>
                  <a:lnTo>
                    <a:pt x="244" y="495"/>
                  </a:lnTo>
                  <a:lnTo>
                    <a:pt x="244" y="494"/>
                  </a:lnTo>
                  <a:lnTo>
                    <a:pt x="244" y="494"/>
                  </a:lnTo>
                  <a:lnTo>
                    <a:pt x="241" y="492"/>
                  </a:lnTo>
                  <a:lnTo>
                    <a:pt x="241" y="491"/>
                  </a:lnTo>
                  <a:lnTo>
                    <a:pt x="241" y="490"/>
                  </a:lnTo>
                  <a:lnTo>
                    <a:pt x="241" y="489"/>
                  </a:lnTo>
                  <a:lnTo>
                    <a:pt x="240" y="488"/>
                  </a:lnTo>
                  <a:lnTo>
                    <a:pt x="239" y="487"/>
                  </a:lnTo>
                  <a:lnTo>
                    <a:pt x="238" y="486"/>
                  </a:lnTo>
                  <a:lnTo>
                    <a:pt x="238" y="486"/>
                  </a:lnTo>
                  <a:lnTo>
                    <a:pt x="237" y="485"/>
                  </a:lnTo>
                  <a:lnTo>
                    <a:pt x="237" y="484"/>
                  </a:lnTo>
                  <a:lnTo>
                    <a:pt x="237" y="483"/>
                  </a:lnTo>
                  <a:lnTo>
                    <a:pt x="237" y="482"/>
                  </a:lnTo>
                  <a:lnTo>
                    <a:pt x="238" y="482"/>
                  </a:lnTo>
                  <a:lnTo>
                    <a:pt x="238" y="481"/>
                  </a:lnTo>
                  <a:lnTo>
                    <a:pt x="239" y="481"/>
                  </a:lnTo>
                  <a:lnTo>
                    <a:pt x="239" y="480"/>
                  </a:lnTo>
                  <a:lnTo>
                    <a:pt x="238" y="480"/>
                  </a:lnTo>
                  <a:lnTo>
                    <a:pt x="238" y="479"/>
                  </a:lnTo>
                  <a:lnTo>
                    <a:pt x="238" y="478"/>
                  </a:lnTo>
                  <a:lnTo>
                    <a:pt x="239" y="478"/>
                  </a:lnTo>
                  <a:lnTo>
                    <a:pt x="239" y="477"/>
                  </a:lnTo>
                  <a:lnTo>
                    <a:pt x="238" y="477"/>
                  </a:lnTo>
                  <a:lnTo>
                    <a:pt x="238" y="477"/>
                  </a:lnTo>
                  <a:lnTo>
                    <a:pt x="237" y="477"/>
                  </a:lnTo>
                  <a:lnTo>
                    <a:pt x="237" y="476"/>
                  </a:lnTo>
                  <a:lnTo>
                    <a:pt x="237" y="475"/>
                  </a:lnTo>
                  <a:lnTo>
                    <a:pt x="237" y="473"/>
                  </a:lnTo>
                  <a:lnTo>
                    <a:pt x="236" y="472"/>
                  </a:lnTo>
                  <a:lnTo>
                    <a:pt x="235" y="472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1" y="472"/>
                  </a:lnTo>
                  <a:lnTo>
                    <a:pt x="230" y="471"/>
                  </a:lnTo>
                  <a:lnTo>
                    <a:pt x="230" y="470"/>
                  </a:lnTo>
                  <a:lnTo>
                    <a:pt x="230" y="469"/>
                  </a:lnTo>
                  <a:lnTo>
                    <a:pt x="229" y="469"/>
                  </a:lnTo>
                  <a:lnTo>
                    <a:pt x="229" y="469"/>
                  </a:lnTo>
                  <a:lnTo>
                    <a:pt x="230" y="469"/>
                  </a:lnTo>
                  <a:lnTo>
                    <a:pt x="229" y="468"/>
                  </a:lnTo>
                  <a:lnTo>
                    <a:pt x="228" y="466"/>
                  </a:lnTo>
                  <a:lnTo>
                    <a:pt x="227" y="465"/>
                  </a:lnTo>
                  <a:lnTo>
                    <a:pt x="226" y="465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3" y="460"/>
                  </a:lnTo>
                  <a:lnTo>
                    <a:pt x="223" y="460"/>
                  </a:lnTo>
                  <a:lnTo>
                    <a:pt x="223" y="459"/>
                  </a:lnTo>
                  <a:lnTo>
                    <a:pt x="223" y="458"/>
                  </a:lnTo>
                  <a:lnTo>
                    <a:pt x="222" y="458"/>
                  </a:lnTo>
                  <a:lnTo>
                    <a:pt x="221" y="458"/>
                  </a:lnTo>
                  <a:lnTo>
                    <a:pt x="221" y="457"/>
                  </a:lnTo>
                  <a:lnTo>
                    <a:pt x="220" y="455"/>
                  </a:lnTo>
                  <a:lnTo>
                    <a:pt x="220" y="454"/>
                  </a:lnTo>
                  <a:lnTo>
                    <a:pt x="220" y="453"/>
                  </a:lnTo>
                  <a:lnTo>
                    <a:pt x="219" y="452"/>
                  </a:lnTo>
                  <a:lnTo>
                    <a:pt x="218" y="452"/>
                  </a:lnTo>
                  <a:lnTo>
                    <a:pt x="217" y="452"/>
                  </a:lnTo>
                  <a:lnTo>
                    <a:pt x="216" y="451"/>
                  </a:lnTo>
                  <a:lnTo>
                    <a:pt x="211" y="447"/>
                  </a:lnTo>
                  <a:lnTo>
                    <a:pt x="211" y="446"/>
                  </a:lnTo>
                  <a:lnTo>
                    <a:pt x="210" y="446"/>
                  </a:lnTo>
                  <a:lnTo>
                    <a:pt x="210" y="445"/>
                  </a:lnTo>
                  <a:lnTo>
                    <a:pt x="210" y="444"/>
                  </a:lnTo>
                  <a:lnTo>
                    <a:pt x="210" y="443"/>
                  </a:lnTo>
                  <a:lnTo>
                    <a:pt x="209" y="443"/>
                  </a:lnTo>
                  <a:lnTo>
                    <a:pt x="209" y="443"/>
                  </a:lnTo>
                  <a:lnTo>
                    <a:pt x="208" y="442"/>
                  </a:lnTo>
                  <a:lnTo>
                    <a:pt x="207" y="441"/>
                  </a:lnTo>
                  <a:lnTo>
                    <a:pt x="208" y="441"/>
                  </a:lnTo>
                  <a:lnTo>
                    <a:pt x="208" y="438"/>
                  </a:lnTo>
                  <a:lnTo>
                    <a:pt x="209" y="436"/>
                  </a:lnTo>
                  <a:lnTo>
                    <a:pt x="210" y="435"/>
                  </a:lnTo>
                  <a:lnTo>
                    <a:pt x="211" y="434"/>
                  </a:lnTo>
                  <a:lnTo>
                    <a:pt x="210" y="434"/>
                  </a:lnTo>
                  <a:lnTo>
                    <a:pt x="210" y="434"/>
                  </a:lnTo>
                  <a:lnTo>
                    <a:pt x="209" y="432"/>
                  </a:lnTo>
                  <a:lnTo>
                    <a:pt x="209" y="431"/>
                  </a:lnTo>
                  <a:lnTo>
                    <a:pt x="208" y="431"/>
                  </a:lnTo>
                  <a:lnTo>
                    <a:pt x="208" y="430"/>
                  </a:lnTo>
                  <a:lnTo>
                    <a:pt x="208" y="429"/>
                  </a:lnTo>
                  <a:lnTo>
                    <a:pt x="208" y="429"/>
                  </a:lnTo>
                  <a:lnTo>
                    <a:pt x="208" y="428"/>
                  </a:lnTo>
                  <a:lnTo>
                    <a:pt x="207" y="428"/>
                  </a:lnTo>
                  <a:lnTo>
                    <a:pt x="205" y="426"/>
                  </a:lnTo>
                  <a:lnTo>
                    <a:pt x="205" y="425"/>
                  </a:lnTo>
                  <a:lnTo>
                    <a:pt x="205" y="424"/>
                  </a:lnTo>
                  <a:lnTo>
                    <a:pt x="206" y="423"/>
                  </a:lnTo>
                  <a:lnTo>
                    <a:pt x="206" y="422"/>
                  </a:lnTo>
                  <a:lnTo>
                    <a:pt x="205" y="422"/>
                  </a:lnTo>
                  <a:lnTo>
                    <a:pt x="205" y="421"/>
                  </a:lnTo>
                  <a:lnTo>
                    <a:pt x="203" y="421"/>
                  </a:lnTo>
                  <a:lnTo>
                    <a:pt x="203" y="421"/>
                  </a:lnTo>
                  <a:lnTo>
                    <a:pt x="203" y="423"/>
                  </a:lnTo>
                  <a:lnTo>
                    <a:pt x="203" y="424"/>
                  </a:lnTo>
                  <a:lnTo>
                    <a:pt x="202" y="423"/>
                  </a:lnTo>
                  <a:lnTo>
                    <a:pt x="201" y="422"/>
                  </a:lnTo>
                  <a:lnTo>
                    <a:pt x="200" y="422"/>
                  </a:lnTo>
                  <a:lnTo>
                    <a:pt x="199" y="421"/>
                  </a:lnTo>
                  <a:lnTo>
                    <a:pt x="199" y="419"/>
                  </a:lnTo>
                  <a:lnTo>
                    <a:pt x="199" y="418"/>
                  </a:lnTo>
                  <a:lnTo>
                    <a:pt x="199" y="417"/>
                  </a:lnTo>
                  <a:lnTo>
                    <a:pt x="198" y="417"/>
                  </a:lnTo>
                  <a:lnTo>
                    <a:pt x="197" y="414"/>
                  </a:lnTo>
                  <a:lnTo>
                    <a:pt x="196" y="413"/>
                  </a:lnTo>
                  <a:lnTo>
                    <a:pt x="195" y="412"/>
                  </a:lnTo>
                  <a:lnTo>
                    <a:pt x="195" y="411"/>
                  </a:lnTo>
                  <a:lnTo>
                    <a:pt x="196" y="412"/>
                  </a:lnTo>
                  <a:lnTo>
                    <a:pt x="197" y="412"/>
                  </a:lnTo>
                  <a:lnTo>
                    <a:pt x="197" y="413"/>
                  </a:lnTo>
                  <a:lnTo>
                    <a:pt x="198" y="414"/>
                  </a:lnTo>
                  <a:lnTo>
                    <a:pt x="199" y="414"/>
                  </a:lnTo>
                  <a:lnTo>
                    <a:pt x="200" y="414"/>
                  </a:lnTo>
                  <a:lnTo>
                    <a:pt x="202" y="414"/>
                  </a:lnTo>
                  <a:lnTo>
                    <a:pt x="203" y="413"/>
                  </a:lnTo>
                  <a:lnTo>
                    <a:pt x="205" y="411"/>
                  </a:lnTo>
                  <a:lnTo>
                    <a:pt x="208" y="411"/>
                  </a:lnTo>
                  <a:lnTo>
                    <a:pt x="210" y="411"/>
                  </a:lnTo>
                  <a:lnTo>
                    <a:pt x="210" y="410"/>
                  </a:lnTo>
                  <a:lnTo>
                    <a:pt x="211" y="409"/>
                  </a:lnTo>
                  <a:lnTo>
                    <a:pt x="210" y="408"/>
                  </a:lnTo>
                  <a:lnTo>
                    <a:pt x="210" y="406"/>
                  </a:lnTo>
                  <a:lnTo>
                    <a:pt x="210" y="405"/>
                  </a:lnTo>
                  <a:lnTo>
                    <a:pt x="210" y="404"/>
                  </a:lnTo>
                  <a:lnTo>
                    <a:pt x="210" y="403"/>
                  </a:lnTo>
                  <a:lnTo>
                    <a:pt x="209" y="401"/>
                  </a:lnTo>
                  <a:lnTo>
                    <a:pt x="209" y="400"/>
                  </a:lnTo>
                  <a:lnTo>
                    <a:pt x="209" y="400"/>
                  </a:lnTo>
                  <a:lnTo>
                    <a:pt x="209" y="399"/>
                  </a:lnTo>
                  <a:lnTo>
                    <a:pt x="207" y="399"/>
                  </a:lnTo>
                  <a:lnTo>
                    <a:pt x="206" y="398"/>
                  </a:lnTo>
                  <a:lnTo>
                    <a:pt x="206" y="397"/>
                  </a:lnTo>
                  <a:lnTo>
                    <a:pt x="207" y="397"/>
                  </a:lnTo>
                  <a:lnTo>
                    <a:pt x="208" y="396"/>
                  </a:lnTo>
                  <a:lnTo>
                    <a:pt x="208" y="395"/>
                  </a:lnTo>
                  <a:lnTo>
                    <a:pt x="209" y="395"/>
                  </a:lnTo>
                  <a:lnTo>
                    <a:pt x="209" y="393"/>
                  </a:lnTo>
                  <a:lnTo>
                    <a:pt x="209" y="392"/>
                  </a:lnTo>
                  <a:lnTo>
                    <a:pt x="212" y="391"/>
                  </a:lnTo>
                  <a:lnTo>
                    <a:pt x="212" y="390"/>
                  </a:lnTo>
                  <a:lnTo>
                    <a:pt x="212" y="386"/>
                  </a:lnTo>
                  <a:lnTo>
                    <a:pt x="212" y="386"/>
                  </a:lnTo>
                  <a:lnTo>
                    <a:pt x="212" y="385"/>
                  </a:lnTo>
                  <a:lnTo>
                    <a:pt x="212" y="385"/>
                  </a:lnTo>
                  <a:lnTo>
                    <a:pt x="211" y="384"/>
                  </a:lnTo>
                  <a:lnTo>
                    <a:pt x="211" y="383"/>
                  </a:lnTo>
                  <a:lnTo>
                    <a:pt x="212" y="383"/>
                  </a:lnTo>
                  <a:lnTo>
                    <a:pt x="212" y="383"/>
                  </a:lnTo>
                  <a:lnTo>
                    <a:pt x="212" y="382"/>
                  </a:lnTo>
                  <a:lnTo>
                    <a:pt x="212" y="381"/>
                  </a:lnTo>
                  <a:lnTo>
                    <a:pt x="212" y="380"/>
                  </a:lnTo>
                  <a:lnTo>
                    <a:pt x="211" y="379"/>
                  </a:lnTo>
                  <a:lnTo>
                    <a:pt x="211" y="378"/>
                  </a:lnTo>
                  <a:lnTo>
                    <a:pt x="212" y="376"/>
                  </a:lnTo>
                  <a:lnTo>
                    <a:pt x="213" y="375"/>
                  </a:lnTo>
                  <a:lnTo>
                    <a:pt x="213" y="375"/>
                  </a:lnTo>
                  <a:lnTo>
                    <a:pt x="214" y="375"/>
                  </a:lnTo>
                  <a:lnTo>
                    <a:pt x="213" y="374"/>
                  </a:lnTo>
                  <a:lnTo>
                    <a:pt x="213" y="373"/>
                  </a:lnTo>
                  <a:lnTo>
                    <a:pt x="213" y="372"/>
                  </a:lnTo>
                  <a:lnTo>
                    <a:pt x="214" y="371"/>
                  </a:lnTo>
                  <a:lnTo>
                    <a:pt x="215" y="371"/>
                  </a:lnTo>
                  <a:lnTo>
                    <a:pt x="218" y="370"/>
                  </a:lnTo>
                  <a:lnTo>
                    <a:pt x="218" y="369"/>
                  </a:lnTo>
                  <a:lnTo>
                    <a:pt x="219" y="369"/>
                  </a:lnTo>
                  <a:lnTo>
                    <a:pt x="219" y="368"/>
                  </a:lnTo>
                  <a:lnTo>
                    <a:pt x="220" y="368"/>
                  </a:lnTo>
                  <a:lnTo>
                    <a:pt x="220" y="368"/>
                  </a:lnTo>
                  <a:lnTo>
                    <a:pt x="220" y="367"/>
                  </a:lnTo>
                  <a:lnTo>
                    <a:pt x="220" y="366"/>
                  </a:lnTo>
                  <a:lnTo>
                    <a:pt x="220" y="365"/>
                  </a:lnTo>
                  <a:lnTo>
                    <a:pt x="220" y="363"/>
                  </a:lnTo>
                  <a:lnTo>
                    <a:pt x="220" y="362"/>
                  </a:lnTo>
                  <a:lnTo>
                    <a:pt x="221" y="362"/>
                  </a:lnTo>
                  <a:lnTo>
                    <a:pt x="222" y="363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4" y="364"/>
                  </a:lnTo>
                  <a:lnTo>
                    <a:pt x="226" y="365"/>
                  </a:lnTo>
                  <a:lnTo>
                    <a:pt x="227" y="365"/>
                  </a:lnTo>
                  <a:lnTo>
                    <a:pt x="228" y="365"/>
                  </a:lnTo>
                  <a:lnTo>
                    <a:pt x="228" y="366"/>
                  </a:lnTo>
                  <a:lnTo>
                    <a:pt x="228" y="366"/>
                  </a:lnTo>
                  <a:lnTo>
                    <a:pt x="229" y="367"/>
                  </a:lnTo>
                  <a:lnTo>
                    <a:pt x="229" y="367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38" y="366"/>
                  </a:lnTo>
                  <a:lnTo>
                    <a:pt x="239" y="366"/>
                  </a:lnTo>
                  <a:lnTo>
                    <a:pt x="240" y="366"/>
                  </a:lnTo>
                  <a:lnTo>
                    <a:pt x="241" y="366"/>
                  </a:lnTo>
                  <a:lnTo>
                    <a:pt x="242" y="366"/>
                  </a:lnTo>
                  <a:lnTo>
                    <a:pt x="243" y="366"/>
                  </a:lnTo>
                  <a:lnTo>
                    <a:pt x="243" y="365"/>
                  </a:lnTo>
                  <a:lnTo>
                    <a:pt x="244" y="365"/>
                  </a:lnTo>
                  <a:lnTo>
                    <a:pt x="246" y="365"/>
                  </a:lnTo>
                  <a:lnTo>
                    <a:pt x="247" y="364"/>
                  </a:lnTo>
                  <a:lnTo>
                    <a:pt x="250" y="362"/>
                  </a:lnTo>
                  <a:lnTo>
                    <a:pt x="251" y="363"/>
                  </a:lnTo>
                  <a:lnTo>
                    <a:pt x="252" y="363"/>
                  </a:lnTo>
                  <a:lnTo>
                    <a:pt x="252" y="364"/>
                  </a:lnTo>
                  <a:lnTo>
                    <a:pt x="253" y="365"/>
                  </a:lnTo>
                  <a:lnTo>
                    <a:pt x="254" y="365"/>
                  </a:lnTo>
                  <a:lnTo>
                    <a:pt x="254" y="364"/>
                  </a:lnTo>
                  <a:lnTo>
                    <a:pt x="256" y="363"/>
                  </a:lnTo>
                  <a:lnTo>
                    <a:pt x="257" y="363"/>
                  </a:lnTo>
                  <a:lnTo>
                    <a:pt x="257" y="362"/>
                  </a:lnTo>
                  <a:lnTo>
                    <a:pt x="258" y="360"/>
                  </a:lnTo>
                  <a:lnTo>
                    <a:pt x="257" y="360"/>
                  </a:lnTo>
                  <a:lnTo>
                    <a:pt x="257" y="359"/>
                  </a:lnTo>
                  <a:lnTo>
                    <a:pt x="257" y="358"/>
                  </a:lnTo>
                  <a:lnTo>
                    <a:pt x="257" y="358"/>
                  </a:lnTo>
                  <a:lnTo>
                    <a:pt x="258" y="357"/>
                  </a:lnTo>
                  <a:lnTo>
                    <a:pt x="257" y="356"/>
                  </a:lnTo>
                  <a:lnTo>
                    <a:pt x="257" y="355"/>
                  </a:lnTo>
                  <a:lnTo>
                    <a:pt x="258" y="352"/>
                  </a:lnTo>
                  <a:lnTo>
                    <a:pt x="259" y="351"/>
                  </a:lnTo>
                  <a:lnTo>
                    <a:pt x="260" y="349"/>
                  </a:lnTo>
                  <a:lnTo>
                    <a:pt x="262" y="349"/>
                  </a:lnTo>
                  <a:lnTo>
                    <a:pt x="263" y="349"/>
                  </a:lnTo>
                  <a:lnTo>
                    <a:pt x="264" y="349"/>
                  </a:lnTo>
                  <a:lnTo>
                    <a:pt x="266" y="349"/>
                  </a:lnTo>
                  <a:lnTo>
                    <a:pt x="267" y="349"/>
                  </a:lnTo>
                  <a:lnTo>
                    <a:pt x="267" y="351"/>
                  </a:lnTo>
                  <a:lnTo>
                    <a:pt x="268" y="351"/>
                  </a:lnTo>
                  <a:lnTo>
                    <a:pt x="269" y="351"/>
                  </a:lnTo>
                  <a:lnTo>
                    <a:pt x="273" y="349"/>
                  </a:lnTo>
                  <a:lnTo>
                    <a:pt x="275" y="349"/>
                  </a:lnTo>
                  <a:lnTo>
                    <a:pt x="276" y="349"/>
                  </a:lnTo>
                  <a:lnTo>
                    <a:pt x="276" y="348"/>
                  </a:lnTo>
                  <a:lnTo>
                    <a:pt x="277" y="348"/>
                  </a:lnTo>
                  <a:lnTo>
                    <a:pt x="277" y="347"/>
                  </a:lnTo>
                  <a:lnTo>
                    <a:pt x="277" y="346"/>
                  </a:lnTo>
                  <a:lnTo>
                    <a:pt x="277" y="345"/>
                  </a:lnTo>
                  <a:lnTo>
                    <a:pt x="275" y="344"/>
                  </a:lnTo>
                  <a:lnTo>
                    <a:pt x="275" y="342"/>
                  </a:lnTo>
                  <a:lnTo>
                    <a:pt x="275" y="341"/>
                  </a:lnTo>
                  <a:lnTo>
                    <a:pt x="273" y="340"/>
                  </a:lnTo>
                  <a:lnTo>
                    <a:pt x="273" y="339"/>
                  </a:lnTo>
                  <a:lnTo>
                    <a:pt x="274" y="340"/>
                  </a:lnTo>
                  <a:lnTo>
                    <a:pt x="276" y="341"/>
                  </a:lnTo>
                  <a:lnTo>
                    <a:pt x="280" y="341"/>
                  </a:lnTo>
                  <a:lnTo>
                    <a:pt x="280" y="341"/>
                  </a:lnTo>
                  <a:lnTo>
                    <a:pt x="281" y="341"/>
                  </a:lnTo>
                  <a:lnTo>
                    <a:pt x="281" y="342"/>
                  </a:lnTo>
                  <a:lnTo>
                    <a:pt x="282" y="342"/>
                  </a:lnTo>
                  <a:lnTo>
                    <a:pt x="283" y="342"/>
                  </a:lnTo>
                  <a:lnTo>
                    <a:pt x="284" y="341"/>
                  </a:lnTo>
                  <a:lnTo>
                    <a:pt x="285" y="341"/>
                  </a:lnTo>
                  <a:lnTo>
                    <a:pt x="287" y="341"/>
                  </a:lnTo>
                  <a:lnTo>
                    <a:pt x="288" y="341"/>
                  </a:lnTo>
                  <a:lnTo>
                    <a:pt x="288" y="341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8"/>
                  </a:lnTo>
                  <a:lnTo>
                    <a:pt x="289" y="337"/>
                  </a:lnTo>
                  <a:lnTo>
                    <a:pt x="290" y="337"/>
                  </a:lnTo>
                  <a:lnTo>
                    <a:pt x="292" y="337"/>
                  </a:lnTo>
                  <a:lnTo>
                    <a:pt x="292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4" y="338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6" y="339"/>
                  </a:lnTo>
                  <a:lnTo>
                    <a:pt x="297" y="340"/>
                  </a:lnTo>
                  <a:lnTo>
                    <a:pt x="297" y="341"/>
                  </a:lnTo>
                  <a:lnTo>
                    <a:pt x="298" y="341"/>
                  </a:lnTo>
                  <a:lnTo>
                    <a:pt x="298" y="341"/>
                  </a:lnTo>
                  <a:lnTo>
                    <a:pt x="298" y="340"/>
                  </a:lnTo>
                  <a:lnTo>
                    <a:pt x="299" y="340"/>
                  </a:lnTo>
                  <a:lnTo>
                    <a:pt x="299" y="339"/>
                  </a:lnTo>
                  <a:lnTo>
                    <a:pt x="299" y="338"/>
                  </a:lnTo>
                  <a:lnTo>
                    <a:pt x="300" y="337"/>
                  </a:lnTo>
                  <a:lnTo>
                    <a:pt x="300" y="336"/>
                  </a:lnTo>
                  <a:lnTo>
                    <a:pt x="301" y="332"/>
                  </a:lnTo>
                  <a:lnTo>
                    <a:pt x="301" y="331"/>
                  </a:lnTo>
                  <a:lnTo>
                    <a:pt x="301" y="331"/>
                  </a:lnTo>
                  <a:lnTo>
                    <a:pt x="301" y="297"/>
                  </a:lnTo>
                  <a:lnTo>
                    <a:pt x="301" y="297"/>
                  </a:lnTo>
                  <a:lnTo>
                    <a:pt x="300" y="295"/>
                  </a:lnTo>
                  <a:close/>
                  <a:moveTo>
                    <a:pt x="79" y="405"/>
                  </a:moveTo>
                  <a:lnTo>
                    <a:pt x="77" y="405"/>
                  </a:lnTo>
                  <a:lnTo>
                    <a:pt x="78" y="404"/>
                  </a:lnTo>
                  <a:lnTo>
                    <a:pt x="79" y="404"/>
                  </a:lnTo>
                  <a:lnTo>
                    <a:pt x="79" y="40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7" name="Freeform 581">
              <a:extLst>
                <a:ext uri="{FF2B5EF4-FFF2-40B4-BE49-F238E27FC236}">
                  <a16:creationId xmlns:a16="http://schemas.microsoft.com/office/drawing/2014/main" id="{9951C96B-A52B-F77E-F141-0B006B3D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488" y="4495801"/>
              <a:ext cx="4762" cy="9525"/>
            </a:xfrm>
            <a:custGeom>
              <a:avLst/>
              <a:gdLst>
                <a:gd name="T0" fmla="*/ 2 w 3"/>
                <a:gd name="T1" fmla="*/ 1 h 6"/>
                <a:gd name="T2" fmla="*/ 1 w 3"/>
                <a:gd name="T3" fmla="*/ 0 h 6"/>
                <a:gd name="T4" fmla="*/ 0 w 3"/>
                <a:gd name="T5" fmla="*/ 0 h 6"/>
                <a:gd name="T6" fmla="*/ 0 w 3"/>
                <a:gd name="T7" fmla="*/ 1 h 6"/>
                <a:gd name="T8" fmla="*/ 0 w 3"/>
                <a:gd name="T9" fmla="*/ 2 h 6"/>
                <a:gd name="T10" fmla="*/ 0 w 3"/>
                <a:gd name="T11" fmla="*/ 3 h 6"/>
                <a:gd name="T12" fmla="*/ 0 w 3"/>
                <a:gd name="T13" fmla="*/ 6 h 6"/>
                <a:gd name="T14" fmla="*/ 1 w 3"/>
                <a:gd name="T15" fmla="*/ 5 h 6"/>
                <a:gd name="T16" fmla="*/ 1 w 3"/>
                <a:gd name="T17" fmla="*/ 3 h 6"/>
                <a:gd name="T18" fmla="*/ 2 w 3"/>
                <a:gd name="T19" fmla="*/ 3 h 6"/>
                <a:gd name="T20" fmla="*/ 3 w 3"/>
                <a:gd name="T21" fmla="*/ 2 h 6"/>
                <a:gd name="T22" fmla="*/ 2 w 3"/>
                <a:gd name="T23" fmla="*/ 2 h 6"/>
                <a:gd name="T24" fmla="*/ 3 w 3"/>
                <a:gd name="T25" fmla="*/ 1 h 6"/>
                <a:gd name="T26" fmla="*/ 2 w 3"/>
                <a:gd name="T2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8" name="Freeform 582">
              <a:extLst>
                <a:ext uri="{FF2B5EF4-FFF2-40B4-BE49-F238E27FC236}">
                  <a16:creationId xmlns:a16="http://schemas.microsoft.com/office/drawing/2014/main" id="{81E80ECB-D01A-6030-BF27-46E5715BD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3" y="4451351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9" name="Freeform 583">
              <a:extLst>
                <a:ext uri="{FF2B5EF4-FFF2-40B4-BE49-F238E27FC236}">
                  <a16:creationId xmlns:a16="http://schemas.microsoft.com/office/drawing/2014/main" id="{63F87193-16F5-BBCC-8732-1E15C28CA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4354513"/>
              <a:ext cx="3175" cy="6350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4 h 4"/>
                <a:gd name="T10" fmla="*/ 2 w 2"/>
                <a:gd name="T11" fmla="*/ 3 h 4"/>
                <a:gd name="T12" fmla="*/ 2 w 2"/>
                <a:gd name="T13" fmla="*/ 1 h 4"/>
                <a:gd name="T14" fmla="*/ 2 w 2"/>
                <a:gd name="T15" fmla="*/ 0 h 4"/>
                <a:gd name="T16" fmla="*/ 1 w 2"/>
                <a:gd name="T17" fmla="*/ 0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0" name="Freeform 584">
              <a:extLst>
                <a:ext uri="{FF2B5EF4-FFF2-40B4-BE49-F238E27FC236}">
                  <a16:creationId xmlns:a16="http://schemas.microsoft.com/office/drawing/2014/main" id="{4D97D0A2-84FA-BCEC-417F-8D4C7C144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4379913"/>
              <a:ext cx="14287" cy="12700"/>
            </a:xfrm>
            <a:custGeom>
              <a:avLst/>
              <a:gdLst>
                <a:gd name="T0" fmla="*/ 5 w 9"/>
                <a:gd name="T1" fmla="*/ 7 h 8"/>
                <a:gd name="T2" fmla="*/ 5 w 9"/>
                <a:gd name="T3" fmla="*/ 6 h 8"/>
                <a:gd name="T4" fmla="*/ 8 w 9"/>
                <a:gd name="T5" fmla="*/ 6 h 8"/>
                <a:gd name="T6" fmla="*/ 9 w 9"/>
                <a:gd name="T7" fmla="*/ 6 h 8"/>
                <a:gd name="T8" fmla="*/ 8 w 9"/>
                <a:gd name="T9" fmla="*/ 5 h 8"/>
                <a:gd name="T10" fmla="*/ 7 w 9"/>
                <a:gd name="T11" fmla="*/ 5 h 8"/>
                <a:gd name="T12" fmla="*/ 6 w 9"/>
                <a:gd name="T13" fmla="*/ 4 h 8"/>
                <a:gd name="T14" fmla="*/ 5 w 9"/>
                <a:gd name="T15" fmla="*/ 3 h 8"/>
                <a:gd name="T16" fmla="*/ 4 w 9"/>
                <a:gd name="T17" fmla="*/ 4 h 8"/>
                <a:gd name="T18" fmla="*/ 3 w 9"/>
                <a:gd name="T19" fmla="*/ 3 h 8"/>
                <a:gd name="T20" fmla="*/ 2 w 9"/>
                <a:gd name="T21" fmla="*/ 2 h 8"/>
                <a:gd name="T22" fmla="*/ 1 w 9"/>
                <a:gd name="T23" fmla="*/ 1 h 8"/>
                <a:gd name="T24" fmla="*/ 1 w 9"/>
                <a:gd name="T25" fmla="*/ 1 h 8"/>
                <a:gd name="T26" fmla="*/ 1 w 9"/>
                <a:gd name="T27" fmla="*/ 0 h 8"/>
                <a:gd name="T28" fmla="*/ 0 w 9"/>
                <a:gd name="T29" fmla="*/ 1 h 8"/>
                <a:gd name="T30" fmla="*/ 1 w 9"/>
                <a:gd name="T31" fmla="*/ 2 h 8"/>
                <a:gd name="T32" fmla="*/ 1 w 9"/>
                <a:gd name="T33" fmla="*/ 2 h 8"/>
                <a:gd name="T34" fmla="*/ 1 w 9"/>
                <a:gd name="T35" fmla="*/ 3 h 8"/>
                <a:gd name="T36" fmla="*/ 1 w 9"/>
                <a:gd name="T37" fmla="*/ 4 h 8"/>
                <a:gd name="T38" fmla="*/ 1 w 9"/>
                <a:gd name="T39" fmla="*/ 4 h 8"/>
                <a:gd name="T40" fmla="*/ 1 w 9"/>
                <a:gd name="T41" fmla="*/ 5 h 8"/>
                <a:gd name="T42" fmla="*/ 1 w 9"/>
                <a:gd name="T43" fmla="*/ 6 h 8"/>
                <a:gd name="T44" fmla="*/ 1 w 9"/>
                <a:gd name="T45" fmla="*/ 7 h 8"/>
                <a:gd name="T46" fmla="*/ 1 w 9"/>
                <a:gd name="T47" fmla="*/ 8 h 8"/>
                <a:gd name="T48" fmla="*/ 2 w 9"/>
                <a:gd name="T49" fmla="*/ 8 h 8"/>
                <a:gd name="T50" fmla="*/ 3 w 9"/>
                <a:gd name="T51" fmla="*/ 8 h 8"/>
                <a:gd name="T52" fmla="*/ 4 w 9"/>
                <a:gd name="T53" fmla="*/ 7 h 8"/>
                <a:gd name="T54" fmla="*/ 5 w 9"/>
                <a:gd name="T5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8">
                  <a:moveTo>
                    <a:pt x="5" y="7"/>
                  </a:moveTo>
                  <a:lnTo>
                    <a:pt x="5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1" name="Freeform 585">
              <a:extLst>
                <a:ext uri="{FF2B5EF4-FFF2-40B4-BE49-F238E27FC236}">
                  <a16:creationId xmlns:a16="http://schemas.microsoft.com/office/drawing/2014/main" id="{F347DA94-7572-5346-1E47-B55A7EC6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8" y="4252913"/>
              <a:ext cx="1587" cy="6350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0 w 1"/>
                <a:gd name="T5" fmla="*/ 1 h 4"/>
                <a:gd name="T6" fmla="*/ 0 w 1"/>
                <a:gd name="T7" fmla="*/ 4 h 4"/>
                <a:gd name="T8" fmla="*/ 1 w 1"/>
                <a:gd name="T9" fmla="*/ 3 h 4"/>
                <a:gd name="T10" fmla="*/ 1 w 1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2" name="Freeform 586">
              <a:extLst>
                <a:ext uri="{FF2B5EF4-FFF2-40B4-BE49-F238E27FC236}">
                  <a16:creationId xmlns:a16="http://schemas.microsoft.com/office/drawing/2014/main" id="{114DCE94-EABB-6061-4ABE-326D13546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4351338"/>
              <a:ext cx="3175" cy="3175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3" name="Freeform 587">
              <a:extLst>
                <a:ext uri="{FF2B5EF4-FFF2-40B4-BE49-F238E27FC236}">
                  <a16:creationId xmlns:a16="http://schemas.microsoft.com/office/drawing/2014/main" id="{D5D44F13-01FA-21F0-B7EA-D23EF22B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200" y="4206876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2 h 3"/>
                <a:gd name="T8" fmla="*/ 2 w 2"/>
                <a:gd name="T9" fmla="*/ 1 h 3"/>
                <a:gd name="T10" fmla="*/ 2 w 2"/>
                <a:gd name="T11" fmla="*/ 0 h 3"/>
                <a:gd name="T12" fmla="*/ 1 w 2"/>
                <a:gd name="T13" fmla="*/ 0 h 3"/>
                <a:gd name="T14" fmla="*/ 1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4" name="Freeform 588">
              <a:extLst>
                <a:ext uri="{FF2B5EF4-FFF2-40B4-BE49-F238E27FC236}">
                  <a16:creationId xmlns:a16="http://schemas.microsoft.com/office/drawing/2014/main" id="{06C6C08C-D950-5CA7-3EC9-EFCF0ADD5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5" y="4397376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5" name="Freeform 589">
              <a:extLst>
                <a:ext uri="{FF2B5EF4-FFF2-40B4-BE49-F238E27FC236}">
                  <a16:creationId xmlns:a16="http://schemas.microsoft.com/office/drawing/2014/main" id="{1DC8BF53-8D97-7636-DD2F-F30EA024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957638"/>
              <a:ext cx="14287" cy="15875"/>
            </a:xfrm>
            <a:custGeom>
              <a:avLst/>
              <a:gdLst>
                <a:gd name="T0" fmla="*/ 4 w 9"/>
                <a:gd name="T1" fmla="*/ 8 h 10"/>
                <a:gd name="T2" fmla="*/ 5 w 9"/>
                <a:gd name="T3" fmla="*/ 9 h 10"/>
                <a:gd name="T4" fmla="*/ 5 w 9"/>
                <a:gd name="T5" fmla="*/ 10 h 10"/>
                <a:gd name="T6" fmla="*/ 6 w 9"/>
                <a:gd name="T7" fmla="*/ 10 h 10"/>
                <a:gd name="T8" fmla="*/ 8 w 9"/>
                <a:gd name="T9" fmla="*/ 10 h 10"/>
                <a:gd name="T10" fmla="*/ 9 w 9"/>
                <a:gd name="T11" fmla="*/ 9 h 10"/>
                <a:gd name="T12" fmla="*/ 9 w 9"/>
                <a:gd name="T13" fmla="*/ 8 h 10"/>
                <a:gd name="T14" fmla="*/ 9 w 9"/>
                <a:gd name="T15" fmla="*/ 7 h 10"/>
                <a:gd name="T16" fmla="*/ 9 w 9"/>
                <a:gd name="T17" fmla="*/ 6 h 10"/>
                <a:gd name="T18" fmla="*/ 9 w 9"/>
                <a:gd name="T19" fmla="*/ 5 h 10"/>
                <a:gd name="T20" fmla="*/ 9 w 9"/>
                <a:gd name="T21" fmla="*/ 4 h 10"/>
                <a:gd name="T22" fmla="*/ 9 w 9"/>
                <a:gd name="T23" fmla="*/ 3 h 10"/>
                <a:gd name="T24" fmla="*/ 9 w 9"/>
                <a:gd name="T25" fmla="*/ 2 h 10"/>
                <a:gd name="T26" fmla="*/ 9 w 9"/>
                <a:gd name="T27" fmla="*/ 2 h 10"/>
                <a:gd name="T28" fmla="*/ 8 w 9"/>
                <a:gd name="T29" fmla="*/ 2 h 10"/>
                <a:gd name="T30" fmla="*/ 7 w 9"/>
                <a:gd name="T31" fmla="*/ 2 h 10"/>
                <a:gd name="T32" fmla="*/ 6 w 9"/>
                <a:gd name="T33" fmla="*/ 2 h 10"/>
                <a:gd name="T34" fmla="*/ 5 w 9"/>
                <a:gd name="T35" fmla="*/ 1 h 10"/>
                <a:gd name="T36" fmla="*/ 4 w 9"/>
                <a:gd name="T37" fmla="*/ 0 h 10"/>
                <a:gd name="T38" fmla="*/ 3 w 9"/>
                <a:gd name="T39" fmla="*/ 1 h 10"/>
                <a:gd name="T40" fmla="*/ 2 w 9"/>
                <a:gd name="T41" fmla="*/ 1 h 10"/>
                <a:gd name="T42" fmla="*/ 0 w 9"/>
                <a:gd name="T43" fmla="*/ 2 h 10"/>
                <a:gd name="T44" fmla="*/ 0 w 9"/>
                <a:gd name="T45" fmla="*/ 2 h 10"/>
                <a:gd name="T46" fmla="*/ 3 w 9"/>
                <a:gd name="T47" fmla="*/ 7 h 10"/>
                <a:gd name="T48" fmla="*/ 4 w 9"/>
                <a:gd name="T4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0">
                  <a:moveTo>
                    <a:pt x="4" y="8"/>
                  </a:moveTo>
                  <a:lnTo>
                    <a:pt x="5" y="9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6" name="Freeform 590">
              <a:extLst>
                <a:ext uri="{FF2B5EF4-FFF2-40B4-BE49-F238E27FC236}">
                  <a16:creationId xmlns:a16="http://schemas.microsoft.com/office/drawing/2014/main" id="{65BC8CA2-A9F7-EF27-342C-418D47C65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625" y="4108451"/>
              <a:ext cx="7937" cy="17463"/>
            </a:xfrm>
            <a:custGeom>
              <a:avLst/>
              <a:gdLst>
                <a:gd name="T0" fmla="*/ 4 w 5"/>
                <a:gd name="T1" fmla="*/ 11 h 11"/>
                <a:gd name="T2" fmla="*/ 4 w 5"/>
                <a:gd name="T3" fmla="*/ 10 h 11"/>
                <a:gd name="T4" fmla="*/ 4 w 5"/>
                <a:gd name="T5" fmla="*/ 10 h 11"/>
                <a:gd name="T6" fmla="*/ 4 w 5"/>
                <a:gd name="T7" fmla="*/ 8 h 11"/>
                <a:gd name="T8" fmla="*/ 4 w 5"/>
                <a:gd name="T9" fmla="*/ 7 h 11"/>
                <a:gd name="T10" fmla="*/ 4 w 5"/>
                <a:gd name="T11" fmla="*/ 6 h 11"/>
                <a:gd name="T12" fmla="*/ 4 w 5"/>
                <a:gd name="T13" fmla="*/ 5 h 11"/>
                <a:gd name="T14" fmla="*/ 4 w 5"/>
                <a:gd name="T15" fmla="*/ 3 h 11"/>
                <a:gd name="T16" fmla="*/ 5 w 5"/>
                <a:gd name="T17" fmla="*/ 1 h 11"/>
                <a:gd name="T18" fmla="*/ 5 w 5"/>
                <a:gd name="T19" fmla="*/ 1 h 11"/>
                <a:gd name="T20" fmla="*/ 4 w 5"/>
                <a:gd name="T21" fmla="*/ 1 h 11"/>
                <a:gd name="T22" fmla="*/ 4 w 5"/>
                <a:gd name="T23" fmla="*/ 1 h 11"/>
                <a:gd name="T24" fmla="*/ 3 w 5"/>
                <a:gd name="T25" fmla="*/ 0 h 11"/>
                <a:gd name="T26" fmla="*/ 2 w 5"/>
                <a:gd name="T27" fmla="*/ 1 h 11"/>
                <a:gd name="T28" fmla="*/ 1 w 5"/>
                <a:gd name="T29" fmla="*/ 1 h 11"/>
                <a:gd name="T30" fmla="*/ 1 w 5"/>
                <a:gd name="T31" fmla="*/ 1 h 11"/>
                <a:gd name="T32" fmla="*/ 1 w 5"/>
                <a:gd name="T33" fmla="*/ 1 h 11"/>
                <a:gd name="T34" fmla="*/ 0 w 5"/>
                <a:gd name="T35" fmla="*/ 1 h 11"/>
                <a:gd name="T36" fmla="*/ 0 w 5"/>
                <a:gd name="T37" fmla="*/ 2 h 11"/>
                <a:gd name="T38" fmla="*/ 1 w 5"/>
                <a:gd name="T39" fmla="*/ 2 h 11"/>
                <a:gd name="T40" fmla="*/ 1 w 5"/>
                <a:gd name="T41" fmla="*/ 3 h 11"/>
                <a:gd name="T42" fmla="*/ 2 w 5"/>
                <a:gd name="T43" fmla="*/ 4 h 11"/>
                <a:gd name="T44" fmla="*/ 2 w 5"/>
                <a:gd name="T45" fmla="*/ 5 h 11"/>
                <a:gd name="T46" fmla="*/ 2 w 5"/>
                <a:gd name="T47" fmla="*/ 6 h 11"/>
                <a:gd name="T48" fmla="*/ 1 w 5"/>
                <a:gd name="T49" fmla="*/ 6 h 11"/>
                <a:gd name="T50" fmla="*/ 1 w 5"/>
                <a:gd name="T51" fmla="*/ 8 h 11"/>
                <a:gd name="T52" fmla="*/ 2 w 5"/>
                <a:gd name="T53" fmla="*/ 9 h 11"/>
                <a:gd name="T54" fmla="*/ 3 w 5"/>
                <a:gd name="T55" fmla="*/ 10 h 11"/>
                <a:gd name="T56" fmla="*/ 3 w 5"/>
                <a:gd name="T57" fmla="*/ 11 h 11"/>
                <a:gd name="T58" fmla="*/ 4 w 5"/>
                <a:gd name="T5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7" name="Freeform 591">
              <a:extLst>
                <a:ext uri="{FF2B5EF4-FFF2-40B4-BE49-F238E27FC236}">
                  <a16:creationId xmlns:a16="http://schemas.microsoft.com/office/drawing/2014/main" id="{9372625C-A17A-8453-2B69-E027CF69E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4448176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8" name="Freeform 592">
              <a:extLst>
                <a:ext uri="{FF2B5EF4-FFF2-40B4-BE49-F238E27FC236}">
                  <a16:creationId xmlns:a16="http://schemas.microsoft.com/office/drawing/2014/main" id="{59EF7301-A0D9-8BB2-4118-3BBE7B5F8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9163" y="3881438"/>
              <a:ext cx="6350" cy="12700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0 h 8"/>
                <a:gd name="T4" fmla="*/ 0 w 4"/>
                <a:gd name="T5" fmla="*/ 1 h 8"/>
                <a:gd name="T6" fmla="*/ 1 w 4"/>
                <a:gd name="T7" fmla="*/ 2 h 8"/>
                <a:gd name="T8" fmla="*/ 1 w 4"/>
                <a:gd name="T9" fmla="*/ 3 h 8"/>
                <a:gd name="T10" fmla="*/ 3 w 4"/>
                <a:gd name="T11" fmla="*/ 8 h 8"/>
                <a:gd name="T12" fmla="*/ 3 w 4"/>
                <a:gd name="T13" fmla="*/ 8 h 8"/>
                <a:gd name="T14" fmla="*/ 4 w 4"/>
                <a:gd name="T15" fmla="*/ 8 h 8"/>
                <a:gd name="T16" fmla="*/ 2 w 4"/>
                <a:gd name="T17" fmla="*/ 3 h 8"/>
                <a:gd name="T18" fmla="*/ 2 w 4"/>
                <a:gd name="T19" fmla="*/ 2 h 8"/>
                <a:gd name="T20" fmla="*/ 2 w 4"/>
                <a:gd name="T21" fmla="*/ 2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9" name="Freeform 593">
              <a:extLst>
                <a:ext uri="{FF2B5EF4-FFF2-40B4-BE49-F238E27FC236}">
                  <a16:creationId xmlns:a16="http://schemas.microsoft.com/office/drawing/2014/main" id="{A8022D01-14C8-4768-D5FC-31829B5D2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5" y="4397376"/>
              <a:ext cx="6350" cy="20638"/>
            </a:xfrm>
            <a:custGeom>
              <a:avLst/>
              <a:gdLst>
                <a:gd name="T0" fmla="*/ 0 w 4"/>
                <a:gd name="T1" fmla="*/ 12 h 13"/>
                <a:gd name="T2" fmla="*/ 0 w 4"/>
                <a:gd name="T3" fmla="*/ 13 h 13"/>
                <a:gd name="T4" fmla="*/ 0 w 4"/>
                <a:gd name="T5" fmla="*/ 13 h 13"/>
                <a:gd name="T6" fmla="*/ 1 w 4"/>
                <a:gd name="T7" fmla="*/ 13 h 13"/>
                <a:gd name="T8" fmla="*/ 1 w 4"/>
                <a:gd name="T9" fmla="*/ 13 h 13"/>
                <a:gd name="T10" fmla="*/ 2 w 4"/>
                <a:gd name="T11" fmla="*/ 13 h 13"/>
                <a:gd name="T12" fmla="*/ 2 w 4"/>
                <a:gd name="T13" fmla="*/ 13 h 13"/>
                <a:gd name="T14" fmla="*/ 2 w 4"/>
                <a:gd name="T15" fmla="*/ 13 h 13"/>
                <a:gd name="T16" fmla="*/ 3 w 4"/>
                <a:gd name="T17" fmla="*/ 12 h 13"/>
                <a:gd name="T18" fmla="*/ 3 w 4"/>
                <a:gd name="T19" fmla="*/ 10 h 13"/>
                <a:gd name="T20" fmla="*/ 3 w 4"/>
                <a:gd name="T21" fmla="*/ 9 h 13"/>
                <a:gd name="T22" fmla="*/ 3 w 4"/>
                <a:gd name="T23" fmla="*/ 8 h 13"/>
                <a:gd name="T24" fmla="*/ 3 w 4"/>
                <a:gd name="T25" fmla="*/ 7 h 13"/>
                <a:gd name="T26" fmla="*/ 4 w 4"/>
                <a:gd name="T27" fmla="*/ 6 h 13"/>
                <a:gd name="T28" fmla="*/ 3 w 4"/>
                <a:gd name="T29" fmla="*/ 5 h 13"/>
                <a:gd name="T30" fmla="*/ 4 w 4"/>
                <a:gd name="T31" fmla="*/ 4 h 13"/>
                <a:gd name="T32" fmla="*/ 4 w 4"/>
                <a:gd name="T33" fmla="*/ 3 h 13"/>
                <a:gd name="T34" fmla="*/ 4 w 4"/>
                <a:gd name="T35" fmla="*/ 1 h 13"/>
                <a:gd name="T36" fmla="*/ 3 w 4"/>
                <a:gd name="T37" fmla="*/ 0 h 13"/>
                <a:gd name="T38" fmla="*/ 2 w 4"/>
                <a:gd name="T39" fmla="*/ 1 h 13"/>
                <a:gd name="T40" fmla="*/ 2 w 4"/>
                <a:gd name="T41" fmla="*/ 3 h 13"/>
                <a:gd name="T42" fmla="*/ 2 w 4"/>
                <a:gd name="T43" fmla="*/ 5 h 13"/>
                <a:gd name="T44" fmla="*/ 2 w 4"/>
                <a:gd name="T45" fmla="*/ 6 h 13"/>
                <a:gd name="T46" fmla="*/ 2 w 4"/>
                <a:gd name="T47" fmla="*/ 7 h 13"/>
                <a:gd name="T48" fmla="*/ 2 w 4"/>
                <a:gd name="T49" fmla="*/ 7 h 13"/>
                <a:gd name="T50" fmla="*/ 1 w 4"/>
                <a:gd name="T51" fmla="*/ 7 h 13"/>
                <a:gd name="T52" fmla="*/ 1 w 4"/>
                <a:gd name="T53" fmla="*/ 8 h 13"/>
                <a:gd name="T54" fmla="*/ 0 w 4"/>
                <a:gd name="T55" fmla="*/ 9 h 13"/>
                <a:gd name="T56" fmla="*/ 0 w 4"/>
                <a:gd name="T57" fmla="*/ 10 h 13"/>
                <a:gd name="T58" fmla="*/ 1 w 4"/>
                <a:gd name="T59" fmla="*/ 10 h 13"/>
                <a:gd name="T60" fmla="*/ 0 w 4"/>
                <a:gd name="T61" fmla="*/ 11 h 13"/>
                <a:gd name="T62" fmla="*/ 0 w 4"/>
                <a:gd name="T6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13">
                  <a:moveTo>
                    <a:pt x="0" y="12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0" name="Freeform 594">
              <a:extLst>
                <a:ext uri="{FF2B5EF4-FFF2-40B4-BE49-F238E27FC236}">
                  <a16:creationId xmlns:a16="http://schemas.microsoft.com/office/drawing/2014/main" id="{0D0254A7-9BBA-18C4-4A82-B5591695C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4394201"/>
              <a:ext cx="4762" cy="14288"/>
            </a:xfrm>
            <a:custGeom>
              <a:avLst/>
              <a:gdLst>
                <a:gd name="T0" fmla="*/ 3 w 3"/>
                <a:gd name="T1" fmla="*/ 9 h 9"/>
                <a:gd name="T2" fmla="*/ 3 w 3"/>
                <a:gd name="T3" fmla="*/ 9 h 9"/>
                <a:gd name="T4" fmla="*/ 2 w 3"/>
                <a:gd name="T5" fmla="*/ 8 h 9"/>
                <a:gd name="T6" fmla="*/ 2 w 3"/>
                <a:gd name="T7" fmla="*/ 7 h 9"/>
                <a:gd name="T8" fmla="*/ 3 w 3"/>
                <a:gd name="T9" fmla="*/ 6 h 9"/>
                <a:gd name="T10" fmla="*/ 3 w 3"/>
                <a:gd name="T11" fmla="*/ 5 h 9"/>
                <a:gd name="T12" fmla="*/ 2 w 3"/>
                <a:gd name="T13" fmla="*/ 5 h 9"/>
                <a:gd name="T14" fmla="*/ 2 w 3"/>
                <a:gd name="T15" fmla="*/ 3 h 9"/>
                <a:gd name="T16" fmla="*/ 1 w 3"/>
                <a:gd name="T17" fmla="*/ 3 h 9"/>
                <a:gd name="T18" fmla="*/ 0 w 3"/>
                <a:gd name="T19" fmla="*/ 2 h 9"/>
                <a:gd name="T20" fmla="*/ 0 w 3"/>
                <a:gd name="T21" fmla="*/ 1 h 9"/>
                <a:gd name="T22" fmla="*/ 0 w 3"/>
                <a:gd name="T23" fmla="*/ 0 h 9"/>
                <a:gd name="T24" fmla="*/ 0 w 3"/>
                <a:gd name="T25" fmla="*/ 0 h 9"/>
                <a:gd name="T26" fmla="*/ 0 w 3"/>
                <a:gd name="T27" fmla="*/ 3 h 9"/>
                <a:gd name="T28" fmla="*/ 0 w 3"/>
                <a:gd name="T29" fmla="*/ 4 h 9"/>
                <a:gd name="T30" fmla="*/ 1 w 3"/>
                <a:gd name="T31" fmla="*/ 5 h 9"/>
                <a:gd name="T32" fmla="*/ 1 w 3"/>
                <a:gd name="T33" fmla="*/ 6 h 9"/>
                <a:gd name="T34" fmla="*/ 0 w 3"/>
                <a:gd name="T35" fmla="*/ 6 h 9"/>
                <a:gd name="T36" fmla="*/ 0 w 3"/>
                <a:gd name="T37" fmla="*/ 7 h 9"/>
                <a:gd name="T38" fmla="*/ 1 w 3"/>
                <a:gd name="T39" fmla="*/ 7 h 9"/>
                <a:gd name="T40" fmla="*/ 1 w 3"/>
                <a:gd name="T41" fmla="*/ 8 h 9"/>
                <a:gd name="T42" fmla="*/ 2 w 3"/>
                <a:gd name="T43" fmla="*/ 9 h 9"/>
                <a:gd name="T44" fmla="*/ 3 w 3"/>
                <a:gd name="T4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1" name="Freeform 595">
              <a:extLst>
                <a:ext uri="{FF2B5EF4-FFF2-40B4-BE49-F238E27FC236}">
                  <a16:creationId xmlns:a16="http://schemas.microsoft.com/office/drawing/2014/main" id="{08F5AE5C-CD87-77FB-16DF-11199B41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0313" y="4503738"/>
              <a:ext cx="9525" cy="14288"/>
            </a:xfrm>
            <a:custGeom>
              <a:avLst/>
              <a:gdLst>
                <a:gd name="T0" fmla="*/ 1 w 6"/>
                <a:gd name="T1" fmla="*/ 8 h 9"/>
                <a:gd name="T2" fmla="*/ 2 w 6"/>
                <a:gd name="T3" fmla="*/ 7 h 9"/>
                <a:gd name="T4" fmla="*/ 2 w 6"/>
                <a:gd name="T5" fmla="*/ 6 h 9"/>
                <a:gd name="T6" fmla="*/ 3 w 6"/>
                <a:gd name="T7" fmla="*/ 6 h 9"/>
                <a:gd name="T8" fmla="*/ 4 w 6"/>
                <a:gd name="T9" fmla="*/ 5 h 9"/>
                <a:gd name="T10" fmla="*/ 5 w 6"/>
                <a:gd name="T11" fmla="*/ 4 h 9"/>
                <a:gd name="T12" fmla="*/ 5 w 6"/>
                <a:gd name="T13" fmla="*/ 3 h 9"/>
                <a:gd name="T14" fmla="*/ 6 w 6"/>
                <a:gd name="T15" fmla="*/ 2 h 9"/>
                <a:gd name="T16" fmla="*/ 6 w 6"/>
                <a:gd name="T17" fmla="*/ 1 h 9"/>
                <a:gd name="T18" fmla="*/ 5 w 6"/>
                <a:gd name="T19" fmla="*/ 1 h 9"/>
                <a:gd name="T20" fmla="*/ 6 w 6"/>
                <a:gd name="T21" fmla="*/ 0 h 9"/>
                <a:gd name="T22" fmla="*/ 5 w 6"/>
                <a:gd name="T23" fmla="*/ 0 h 9"/>
                <a:gd name="T24" fmla="*/ 5 w 6"/>
                <a:gd name="T25" fmla="*/ 0 h 9"/>
                <a:gd name="T26" fmla="*/ 3 w 6"/>
                <a:gd name="T27" fmla="*/ 1 h 9"/>
                <a:gd name="T28" fmla="*/ 2 w 6"/>
                <a:gd name="T29" fmla="*/ 2 h 9"/>
                <a:gd name="T30" fmla="*/ 2 w 6"/>
                <a:gd name="T31" fmla="*/ 3 h 9"/>
                <a:gd name="T32" fmla="*/ 1 w 6"/>
                <a:gd name="T33" fmla="*/ 3 h 9"/>
                <a:gd name="T34" fmla="*/ 1 w 6"/>
                <a:gd name="T35" fmla="*/ 4 h 9"/>
                <a:gd name="T36" fmla="*/ 0 w 6"/>
                <a:gd name="T37" fmla="*/ 4 h 9"/>
                <a:gd name="T38" fmla="*/ 0 w 6"/>
                <a:gd name="T39" fmla="*/ 6 h 9"/>
                <a:gd name="T40" fmla="*/ 0 w 6"/>
                <a:gd name="T41" fmla="*/ 7 h 9"/>
                <a:gd name="T42" fmla="*/ 0 w 6"/>
                <a:gd name="T43" fmla="*/ 8 h 9"/>
                <a:gd name="T44" fmla="*/ 0 w 6"/>
                <a:gd name="T45" fmla="*/ 8 h 9"/>
                <a:gd name="T46" fmla="*/ 0 w 6"/>
                <a:gd name="T47" fmla="*/ 9 h 9"/>
                <a:gd name="T48" fmla="*/ 1 w 6"/>
                <a:gd name="T4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9">
                  <a:moveTo>
                    <a:pt x="1" y="8"/>
                  </a:move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2" name="Freeform 596">
              <a:extLst>
                <a:ext uri="{FF2B5EF4-FFF2-40B4-BE49-F238E27FC236}">
                  <a16:creationId xmlns:a16="http://schemas.microsoft.com/office/drawing/2014/main" id="{13EC8635-2955-2F57-0657-1ACFBC1D0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3963" y="4518026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1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3" name="Rectangle 597">
              <a:extLst>
                <a:ext uri="{FF2B5EF4-FFF2-40B4-BE49-F238E27FC236}">
                  <a16:creationId xmlns:a16="http://schemas.microsoft.com/office/drawing/2014/main" id="{95041510-CE3F-6FDA-8A3E-A1BD58065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3488" y="4418013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4" name="Freeform 598">
              <a:extLst>
                <a:ext uri="{FF2B5EF4-FFF2-40B4-BE49-F238E27FC236}">
                  <a16:creationId xmlns:a16="http://schemas.microsoft.com/office/drawing/2014/main" id="{92E6E720-1EA4-09C2-F530-A463D133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0" y="433705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1 h 2"/>
                <a:gd name="T12" fmla="*/ 1 w 2"/>
                <a:gd name="T13" fmla="*/ 0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5" name="Freeform 599">
              <a:extLst>
                <a:ext uri="{FF2B5EF4-FFF2-40B4-BE49-F238E27FC236}">
                  <a16:creationId xmlns:a16="http://schemas.microsoft.com/office/drawing/2014/main" id="{6B84FF9A-ADCE-81AE-C3C8-760C37E7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4273551"/>
              <a:ext cx="1587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6" name="Freeform 600">
              <a:extLst>
                <a:ext uri="{FF2B5EF4-FFF2-40B4-BE49-F238E27FC236}">
                  <a16:creationId xmlns:a16="http://schemas.microsoft.com/office/drawing/2014/main" id="{AA56AEC7-C84E-4DAE-A499-A6CDAB7ED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6663" y="4454526"/>
              <a:ext cx="3175" cy="11113"/>
            </a:xfrm>
            <a:custGeom>
              <a:avLst/>
              <a:gdLst>
                <a:gd name="T0" fmla="*/ 1 w 2"/>
                <a:gd name="T1" fmla="*/ 2 h 7"/>
                <a:gd name="T2" fmla="*/ 1 w 2"/>
                <a:gd name="T3" fmla="*/ 4 h 7"/>
                <a:gd name="T4" fmla="*/ 1 w 2"/>
                <a:gd name="T5" fmla="*/ 5 h 7"/>
                <a:gd name="T6" fmla="*/ 1 w 2"/>
                <a:gd name="T7" fmla="*/ 5 h 7"/>
                <a:gd name="T8" fmla="*/ 1 w 2"/>
                <a:gd name="T9" fmla="*/ 5 h 7"/>
                <a:gd name="T10" fmla="*/ 0 w 2"/>
                <a:gd name="T11" fmla="*/ 6 h 7"/>
                <a:gd name="T12" fmla="*/ 1 w 2"/>
                <a:gd name="T13" fmla="*/ 7 h 7"/>
                <a:gd name="T14" fmla="*/ 1 w 2"/>
                <a:gd name="T15" fmla="*/ 7 h 7"/>
                <a:gd name="T16" fmla="*/ 1 w 2"/>
                <a:gd name="T17" fmla="*/ 6 h 7"/>
                <a:gd name="T18" fmla="*/ 2 w 2"/>
                <a:gd name="T19" fmla="*/ 5 h 7"/>
                <a:gd name="T20" fmla="*/ 2 w 2"/>
                <a:gd name="T21" fmla="*/ 5 h 7"/>
                <a:gd name="T22" fmla="*/ 2 w 2"/>
                <a:gd name="T23" fmla="*/ 4 h 7"/>
                <a:gd name="T24" fmla="*/ 1 w 2"/>
                <a:gd name="T25" fmla="*/ 4 h 7"/>
                <a:gd name="T26" fmla="*/ 1 w 2"/>
                <a:gd name="T27" fmla="*/ 3 h 7"/>
                <a:gd name="T28" fmla="*/ 1 w 2"/>
                <a:gd name="T29" fmla="*/ 2 h 7"/>
                <a:gd name="T30" fmla="*/ 1 w 2"/>
                <a:gd name="T31" fmla="*/ 1 h 7"/>
                <a:gd name="T32" fmla="*/ 1 w 2"/>
                <a:gd name="T33" fmla="*/ 0 h 7"/>
                <a:gd name="T34" fmla="*/ 0 w 2"/>
                <a:gd name="T35" fmla="*/ 0 h 7"/>
                <a:gd name="T36" fmla="*/ 0 w 2"/>
                <a:gd name="T37" fmla="*/ 1 h 7"/>
                <a:gd name="T38" fmla="*/ 1 w 2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" h="7">
                  <a:moveTo>
                    <a:pt x="1" y="2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7" name="Freeform 601">
              <a:extLst>
                <a:ext uri="{FF2B5EF4-FFF2-40B4-BE49-F238E27FC236}">
                  <a16:creationId xmlns:a16="http://schemas.microsoft.com/office/drawing/2014/main" id="{5C2DFDED-88F8-157A-2354-A674FEFED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0" y="4367213"/>
              <a:ext cx="4762" cy="9525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3 w 3"/>
                <a:gd name="T5" fmla="*/ 2 h 6"/>
                <a:gd name="T6" fmla="*/ 3 w 3"/>
                <a:gd name="T7" fmla="*/ 1 h 6"/>
                <a:gd name="T8" fmla="*/ 3 w 3"/>
                <a:gd name="T9" fmla="*/ 1 h 6"/>
                <a:gd name="T10" fmla="*/ 2 w 3"/>
                <a:gd name="T11" fmla="*/ 0 h 6"/>
                <a:gd name="T12" fmla="*/ 1 w 3"/>
                <a:gd name="T13" fmla="*/ 0 h 6"/>
                <a:gd name="T14" fmla="*/ 1 w 3"/>
                <a:gd name="T15" fmla="*/ 1 h 6"/>
                <a:gd name="T16" fmla="*/ 0 w 3"/>
                <a:gd name="T17" fmla="*/ 2 h 6"/>
                <a:gd name="T18" fmla="*/ 0 w 3"/>
                <a:gd name="T19" fmla="*/ 3 h 6"/>
                <a:gd name="T20" fmla="*/ 0 w 3"/>
                <a:gd name="T21" fmla="*/ 4 h 6"/>
                <a:gd name="T22" fmla="*/ 1 w 3"/>
                <a:gd name="T23" fmla="*/ 5 h 6"/>
                <a:gd name="T24" fmla="*/ 2 w 3"/>
                <a:gd name="T25" fmla="*/ 6 h 6"/>
                <a:gd name="T26" fmla="*/ 3 w 3"/>
                <a:gd name="T27" fmla="*/ 6 h 6"/>
                <a:gd name="T28" fmla="*/ 3 w 3"/>
                <a:gd name="T29" fmla="*/ 6 h 6"/>
                <a:gd name="T30" fmla="*/ 3 w 3"/>
                <a:gd name="T31" fmla="*/ 5 h 6"/>
                <a:gd name="T32" fmla="*/ 3 w 3"/>
                <a:gd name="T33" fmla="*/ 4 h 6"/>
                <a:gd name="T34" fmla="*/ 3 w 3"/>
                <a:gd name="T35" fmla="*/ 5 h 6"/>
                <a:gd name="T36" fmla="*/ 3 w 3"/>
                <a:gd name="T37" fmla="*/ 4 h 6"/>
                <a:gd name="T38" fmla="*/ 3 w 3"/>
                <a:gd name="T3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8" name="Freeform 602">
              <a:extLst>
                <a:ext uri="{FF2B5EF4-FFF2-40B4-BE49-F238E27FC236}">
                  <a16:creationId xmlns:a16="http://schemas.microsoft.com/office/drawing/2014/main" id="{4D1AC3EF-DE9F-034D-4001-57AD8FE06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5" y="4449763"/>
              <a:ext cx="7937" cy="4763"/>
            </a:xfrm>
            <a:custGeom>
              <a:avLst/>
              <a:gdLst>
                <a:gd name="T0" fmla="*/ 1 w 5"/>
                <a:gd name="T1" fmla="*/ 1 h 3"/>
                <a:gd name="T2" fmla="*/ 2 w 5"/>
                <a:gd name="T3" fmla="*/ 1 h 3"/>
                <a:gd name="T4" fmla="*/ 3 w 5"/>
                <a:gd name="T5" fmla="*/ 1 h 3"/>
                <a:gd name="T6" fmla="*/ 3 w 5"/>
                <a:gd name="T7" fmla="*/ 2 h 3"/>
                <a:gd name="T8" fmla="*/ 4 w 5"/>
                <a:gd name="T9" fmla="*/ 2 h 3"/>
                <a:gd name="T10" fmla="*/ 5 w 5"/>
                <a:gd name="T11" fmla="*/ 3 h 3"/>
                <a:gd name="T12" fmla="*/ 5 w 5"/>
                <a:gd name="T13" fmla="*/ 2 h 3"/>
                <a:gd name="T14" fmla="*/ 5 w 5"/>
                <a:gd name="T15" fmla="*/ 1 h 3"/>
                <a:gd name="T16" fmla="*/ 5 w 5"/>
                <a:gd name="T17" fmla="*/ 1 h 3"/>
                <a:gd name="T18" fmla="*/ 4 w 5"/>
                <a:gd name="T19" fmla="*/ 0 h 3"/>
                <a:gd name="T20" fmla="*/ 4 w 5"/>
                <a:gd name="T21" fmla="*/ 0 h 3"/>
                <a:gd name="T22" fmla="*/ 3 w 5"/>
                <a:gd name="T23" fmla="*/ 0 h 3"/>
                <a:gd name="T24" fmla="*/ 2 w 5"/>
                <a:gd name="T25" fmla="*/ 0 h 3"/>
                <a:gd name="T26" fmla="*/ 1 w 5"/>
                <a:gd name="T27" fmla="*/ 0 h 3"/>
                <a:gd name="T28" fmla="*/ 1 w 5"/>
                <a:gd name="T29" fmla="*/ 0 h 3"/>
                <a:gd name="T30" fmla="*/ 1 w 5"/>
                <a:gd name="T31" fmla="*/ 1 h 3"/>
                <a:gd name="T32" fmla="*/ 1 w 5"/>
                <a:gd name="T33" fmla="*/ 1 h 3"/>
                <a:gd name="T34" fmla="*/ 0 w 5"/>
                <a:gd name="T35" fmla="*/ 1 h 3"/>
                <a:gd name="T36" fmla="*/ 0 w 5"/>
                <a:gd name="T37" fmla="*/ 2 h 3"/>
                <a:gd name="T38" fmla="*/ 0 w 5"/>
                <a:gd name="T39" fmla="*/ 3 h 3"/>
                <a:gd name="T40" fmla="*/ 1 w 5"/>
                <a:gd name="T41" fmla="*/ 2 h 3"/>
                <a:gd name="T42" fmla="*/ 1 w 5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9" name="Freeform 603">
              <a:extLst>
                <a:ext uri="{FF2B5EF4-FFF2-40B4-BE49-F238E27FC236}">
                  <a16:creationId xmlns:a16="http://schemas.microsoft.com/office/drawing/2014/main" id="{381A7F53-27EC-6F2D-985F-5AF662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4391026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0" name="Freeform 604">
              <a:extLst>
                <a:ext uri="{FF2B5EF4-FFF2-40B4-BE49-F238E27FC236}">
                  <a16:creationId xmlns:a16="http://schemas.microsoft.com/office/drawing/2014/main" id="{A7BE81A2-B5CA-50A1-4643-FDADE4B6B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452938"/>
              <a:ext cx="4762" cy="7938"/>
            </a:xfrm>
            <a:custGeom>
              <a:avLst/>
              <a:gdLst>
                <a:gd name="T0" fmla="*/ 0 w 3"/>
                <a:gd name="T1" fmla="*/ 4 h 5"/>
                <a:gd name="T2" fmla="*/ 1 w 3"/>
                <a:gd name="T3" fmla="*/ 5 h 5"/>
                <a:gd name="T4" fmla="*/ 2 w 3"/>
                <a:gd name="T5" fmla="*/ 4 h 5"/>
                <a:gd name="T6" fmla="*/ 3 w 3"/>
                <a:gd name="T7" fmla="*/ 3 h 5"/>
                <a:gd name="T8" fmla="*/ 2 w 3"/>
                <a:gd name="T9" fmla="*/ 1 h 5"/>
                <a:gd name="T10" fmla="*/ 1 w 3"/>
                <a:gd name="T11" fmla="*/ 0 h 5"/>
                <a:gd name="T12" fmla="*/ 0 w 3"/>
                <a:gd name="T13" fmla="*/ 0 h 5"/>
                <a:gd name="T14" fmla="*/ 0 w 3"/>
                <a:gd name="T15" fmla="*/ 1 h 5"/>
                <a:gd name="T16" fmla="*/ 0 w 3"/>
                <a:gd name="T17" fmla="*/ 2 h 5"/>
                <a:gd name="T18" fmla="*/ 0 w 3"/>
                <a:gd name="T19" fmla="*/ 3 h 5"/>
                <a:gd name="T20" fmla="*/ 1 w 3"/>
                <a:gd name="T21" fmla="*/ 3 h 5"/>
                <a:gd name="T22" fmla="*/ 1 w 3"/>
                <a:gd name="T23" fmla="*/ 4 h 5"/>
                <a:gd name="T24" fmla="*/ 0 w 3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1" name="Freeform 605">
              <a:extLst>
                <a:ext uri="{FF2B5EF4-FFF2-40B4-BE49-F238E27FC236}">
                  <a16:creationId xmlns:a16="http://schemas.microsoft.com/office/drawing/2014/main" id="{C8E5F662-6251-FDA1-6D9D-2E069755D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0" y="4349751"/>
              <a:ext cx="1587" cy="317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1 h 2"/>
                <a:gd name="T8" fmla="*/ 1 w 1"/>
                <a:gd name="T9" fmla="*/ 0 h 2"/>
                <a:gd name="T10" fmla="*/ 0 w 1"/>
                <a:gd name="T11" fmla="*/ 0 h 2"/>
                <a:gd name="T12" fmla="*/ 0 w 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2" name="Freeform 606">
              <a:extLst>
                <a:ext uri="{FF2B5EF4-FFF2-40B4-BE49-F238E27FC236}">
                  <a16:creationId xmlns:a16="http://schemas.microsoft.com/office/drawing/2014/main" id="{330587BA-004C-4397-1DD5-228C45BA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3897313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" name="Freeform 608">
              <a:extLst>
                <a:ext uri="{FF2B5EF4-FFF2-40B4-BE49-F238E27FC236}">
                  <a16:creationId xmlns:a16="http://schemas.microsoft.com/office/drawing/2014/main" id="{B6F9ADBD-C239-0D06-D25C-A37928928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3890963"/>
              <a:ext cx="6350" cy="14288"/>
            </a:xfrm>
            <a:custGeom>
              <a:avLst/>
              <a:gdLst>
                <a:gd name="T0" fmla="*/ 0 w 4"/>
                <a:gd name="T1" fmla="*/ 2 h 9"/>
                <a:gd name="T2" fmla="*/ 1 w 4"/>
                <a:gd name="T3" fmla="*/ 6 h 9"/>
                <a:gd name="T4" fmla="*/ 2 w 4"/>
                <a:gd name="T5" fmla="*/ 7 h 9"/>
                <a:gd name="T6" fmla="*/ 4 w 4"/>
                <a:gd name="T7" fmla="*/ 9 h 9"/>
                <a:gd name="T8" fmla="*/ 4 w 4"/>
                <a:gd name="T9" fmla="*/ 8 h 9"/>
                <a:gd name="T10" fmla="*/ 3 w 4"/>
                <a:gd name="T11" fmla="*/ 6 h 9"/>
                <a:gd name="T12" fmla="*/ 3 w 4"/>
                <a:gd name="T13" fmla="*/ 5 h 9"/>
                <a:gd name="T14" fmla="*/ 3 w 4"/>
                <a:gd name="T15" fmla="*/ 3 h 9"/>
                <a:gd name="T16" fmla="*/ 3 w 4"/>
                <a:gd name="T17" fmla="*/ 2 h 9"/>
                <a:gd name="T18" fmla="*/ 3 w 4"/>
                <a:gd name="T19" fmla="*/ 2 h 9"/>
                <a:gd name="T20" fmla="*/ 2 w 4"/>
                <a:gd name="T21" fmla="*/ 2 h 9"/>
                <a:gd name="T22" fmla="*/ 2 w 4"/>
                <a:gd name="T23" fmla="*/ 1 h 9"/>
                <a:gd name="T24" fmla="*/ 1 w 4"/>
                <a:gd name="T25" fmla="*/ 0 h 9"/>
                <a:gd name="T26" fmla="*/ 0 w 4"/>
                <a:gd name="T27" fmla="*/ 0 h 9"/>
                <a:gd name="T28" fmla="*/ 0 w 4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lnTo>
                    <a:pt x="1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" name="Freeform 609">
              <a:extLst>
                <a:ext uri="{FF2B5EF4-FFF2-40B4-BE49-F238E27FC236}">
                  <a16:creationId xmlns:a16="http://schemas.microsoft.com/office/drawing/2014/main" id="{E2FEBE5C-B762-2BF9-8B1D-F05EF0122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4441825"/>
              <a:ext cx="4762" cy="7938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5 h 5"/>
                <a:gd name="T4" fmla="*/ 3 w 3"/>
                <a:gd name="T5" fmla="*/ 5 h 5"/>
                <a:gd name="T6" fmla="*/ 3 w 3"/>
                <a:gd name="T7" fmla="*/ 3 h 5"/>
                <a:gd name="T8" fmla="*/ 3 w 3"/>
                <a:gd name="T9" fmla="*/ 1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1 h 5"/>
                <a:gd name="T16" fmla="*/ 2 w 3"/>
                <a:gd name="T17" fmla="*/ 2 h 5"/>
                <a:gd name="T18" fmla="*/ 2 w 3"/>
                <a:gd name="T19" fmla="*/ 3 h 5"/>
                <a:gd name="T20" fmla="*/ 1 w 3"/>
                <a:gd name="T21" fmla="*/ 3 h 5"/>
                <a:gd name="T22" fmla="*/ 1 w 3"/>
                <a:gd name="T23" fmla="*/ 4 h 5"/>
                <a:gd name="T24" fmla="*/ 0 w 3"/>
                <a:gd name="T25" fmla="*/ 4 h 5"/>
                <a:gd name="T26" fmla="*/ 0 w 3"/>
                <a:gd name="T27" fmla="*/ 5 h 5"/>
                <a:gd name="T28" fmla="*/ 1 w 3"/>
                <a:gd name="T29" fmla="*/ 5 h 5"/>
                <a:gd name="T30" fmla="*/ 2 w 3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" name="Freeform 610">
              <a:extLst>
                <a:ext uri="{FF2B5EF4-FFF2-40B4-BE49-F238E27FC236}">
                  <a16:creationId xmlns:a16="http://schemas.microsoft.com/office/drawing/2014/main" id="{A968838D-1914-E71C-9306-29BF5FB0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8" y="4359275"/>
              <a:ext cx="9525" cy="9525"/>
            </a:xfrm>
            <a:custGeom>
              <a:avLst/>
              <a:gdLst>
                <a:gd name="T0" fmla="*/ 2 w 6"/>
                <a:gd name="T1" fmla="*/ 5 h 6"/>
                <a:gd name="T2" fmla="*/ 2 w 6"/>
                <a:gd name="T3" fmla="*/ 6 h 6"/>
                <a:gd name="T4" fmla="*/ 2 w 6"/>
                <a:gd name="T5" fmla="*/ 5 h 6"/>
                <a:gd name="T6" fmla="*/ 2 w 6"/>
                <a:gd name="T7" fmla="*/ 5 h 6"/>
                <a:gd name="T8" fmla="*/ 3 w 6"/>
                <a:gd name="T9" fmla="*/ 5 h 6"/>
                <a:gd name="T10" fmla="*/ 4 w 6"/>
                <a:gd name="T11" fmla="*/ 3 h 6"/>
                <a:gd name="T12" fmla="*/ 5 w 6"/>
                <a:gd name="T13" fmla="*/ 3 h 6"/>
                <a:gd name="T14" fmla="*/ 6 w 6"/>
                <a:gd name="T15" fmla="*/ 3 h 6"/>
                <a:gd name="T16" fmla="*/ 6 w 6"/>
                <a:gd name="T17" fmla="*/ 2 h 6"/>
                <a:gd name="T18" fmla="*/ 6 w 6"/>
                <a:gd name="T19" fmla="*/ 1 h 6"/>
                <a:gd name="T20" fmla="*/ 5 w 6"/>
                <a:gd name="T21" fmla="*/ 0 h 6"/>
                <a:gd name="T22" fmla="*/ 4 w 6"/>
                <a:gd name="T23" fmla="*/ 0 h 6"/>
                <a:gd name="T24" fmla="*/ 4 w 6"/>
                <a:gd name="T25" fmla="*/ 1 h 6"/>
                <a:gd name="T26" fmla="*/ 4 w 6"/>
                <a:gd name="T27" fmla="*/ 2 h 6"/>
                <a:gd name="T28" fmla="*/ 3 w 6"/>
                <a:gd name="T29" fmla="*/ 2 h 6"/>
                <a:gd name="T30" fmla="*/ 3 w 6"/>
                <a:gd name="T31" fmla="*/ 3 h 6"/>
                <a:gd name="T32" fmla="*/ 2 w 6"/>
                <a:gd name="T33" fmla="*/ 3 h 6"/>
                <a:gd name="T34" fmla="*/ 2 w 6"/>
                <a:gd name="T35" fmla="*/ 3 h 6"/>
                <a:gd name="T36" fmla="*/ 2 w 6"/>
                <a:gd name="T37" fmla="*/ 2 h 6"/>
                <a:gd name="T38" fmla="*/ 2 w 6"/>
                <a:gd name="T39" fmla="*/ 1 h 6"/>
                <a:gd name="T40" fmla="*/ 1 w 6"/>
                <a:gd name="T41" fmla="*/ 2 h 6"/>
                <a:gd name="T42" fmla="*/ 0 w 6"/>
                <a:gd name="T43" fmla="*/ 2 h 6"/>
                <a:gd name="T44" fmla="*/ 0 w 6"/>
                <a:gd name="T45" fmla="*/ 3 h 6"/>
                <a:gd name="T46" fmla="*/ 0 w 6"/>
                <a:gd name="T47" fmla="*/ 4 h 6"/>
                <a:gd name="T48" fmla="*/ 1 w 6"/>
                <a:gd name="T49" fmla="*/ 3 h 6"/>
                <a:gd name="T50" fmla="*/ 1 w 6"/>
                <a:gd name="T51" fmla="*/ 4 h 6"/>
                <a:gd name="T52" fmla="*/ 0 w 6"/>
                <a:gd name="T53" fmla="*/ 5 h 6"/>
                <a:gd name="T54" fmla="*/ 0 w 6"/>
                <a:gd name="T55" fmla="*/ 5 h 6"/>
                <a:gd name="T56" fmla="*/ 1 w 6"/>
                <a:gd name="T57" fmla="*/ 5 h 6"/>
                <a:gd name="T58" fmla="*/ 2 w 6"/>
                <a:gd name="T5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" name="Freeform 611">
              <a:extLst>
                <a:ext uri="{FF2B5EF4-FFF2-40B4-BE49-F238E27FC236}">
                  <a16:creationId xmlns:a16="http://schemas.microsoft.com/office/drawing/2014/main" id="{18148215-AF00-02F0-8D7B-520ED0170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4313238"/>
              <a:ext cx="4762" cy="14288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1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5 h 9"/>
                <a:gd name="T10" fmla="*/ 1 w 3"/>
                <a:gd name="T11" fmla="*/ 8 h 9"/>
                <a:gd name="T12" fmla="*/ 1 w 3"/>
                <a:gd name="T13" fmla="*/ 9 h 9"/>
                <a:gd name="T14" fmla="*/ 2 w 3"/>
                <a:gd name="T15" fmla="*/ 9 h 9"/>
                <a:gd name="T16" fmla="*/ 2 w 3"/>
                <a:gd name="T17" fmla="*/ 8 h 9"/>
                <a:gd name="T18" fmla="*/ 1 w 3"/>
                <a:gd name="T19" fmla="*/ 7 h 9"/>
                <a:gd name="T20" fmla="*/ 2 w 3"/>
                <a:gd name="T21" fmla="*/ 6 h 9"/>
                <a:gd name="T22" fmla="*/ 2 w 3"/>
                <a:gd name="T23" fmla="*/ 5 h 9"/>
                <a:gd name="T24" fmla="*/ 3 w 3"/>
                <a:gd name="T25" fmla="*/ 4 h 9"/>
                <a:gd name="T26" fmla="*/ 2 w 3"/>
                <a:gd name="T27" fmla="*/ 3 h 9"/>
                <a:gd name="T28" fmla="*/ 2 w 3"/>
                <a:gd name="T29" fmla="*/ 4 h 9"/>
                <a:gd name="T30" fmla="*/ 1 w 3"/>
                <a:gd name="T31" fmla="*/ 4 h 9"/>
                <a:gd name="T32" fmla="*/ 1 w 3"/>
                <a:gd name="T33" fmla="*/ 3 h 9"/>
                <a:gd name="T34" fmla="*/ 0 w 3"/>
                <a:gd name="T35" fmla="*/ 0 h 9"/>
                <a:gd name="T36" fmla="*/ 0 w 3"/>
                <a:gd name="T37" fmla="*/ 0 h 9"/>
                <a:gd name="T38" fmla="*/ 0 w 3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6" name="Freeform 612">
              <a:extLst>
                <a:ext uri="{FF2B5EF4-FFF2-40B4-BE49-F238E27FC236}">
                  <a16:creationId xmlns:a16="http://schemas.microsoft.com/office/drawing/2014/main" id="{BB82D5E1-9914-1720-AAE3-4D8A0ABC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425" y="4344988"/>
              <a:ext cx="9525" cy="22225"/>
            </a:xfrm>
            <a:custGeom>
              <a:avLst/>
              <a:gdLst>
                <a:gd name="T0" fmla="*/ 4 w 6"/>
                <a:gd name="T1" fmla="*/ 2 h 14"/>
                <a:gd name="T2" fmla="*/ 3 w 6"/>
                <a:gd name="T3" fmla="*/ 1 h 14"/>
                <a:gd name="T4" fmla="*/ 1 w 6"/>
                <a:gd name="T5" fmla="*/ 0 h 14"/>
                <a:gd name="T6" fmla="*/ 0 w 6"/>
                <a:gd name="T7" fmla="*/ 0 h 14"/>
                <a:gd name="T8" fmla="*/ 0 w 6"/>
                <a:gd name="T9" fmla="*/ 1 h 14"/>
                <a:gd name="T10" fmla="*/ 0 w 6"/>
                <a:gd name="T11" fmla="*/ 3 h 14"/>
                <a:gd name="T12" fmla="*/ 0 w 6"/>
                <a:gd name="T13" fmla="*/ 5 h 14"/>
                <a:gd name="T14" fmla="*/ 1 w 6"/>
                <a:gd name="T15" fmla="*/ 6 h 14"/>
                <a:gd name="T16" fmla="*/ 1 w 6"/>
                <a:gd name="T17" fmla="*/ 6 h 14"/>
                <a:gd name="T18" fmla="*/ 0 w 6"/>
                <a:gd name="T19" fmla="*/ 6 h 14"/>
                <a:gd name="T20" fmla="*/ 0 w 6"/>
                <a:gd name="T21" fmla="*/ 7 h 14"/>
                <a:gd name="T22" fmla="*/ 1 w 6"/>
                <a:gd name="T23" fmla="*/ 7 h 14"/>
                <a:gd name="T24" fmla="*/ 1 w 6"/>
                <a:gd name="T25" fmla="*/ 8 h 14"/>
                <a:gd name="T26" fmla="*/ 1 w 6"/>
                <a:gd name="T27" fmla="*/ 9 h 14"/>
                <a:gd name="T28" fmla="*/ 0 w 6"/>
                <a:gd name="T29" fmla="*/ 11 h 14"/>
                <a:gd name="T30" fmla="*/ 0 w 6"/>
                <a:gd name="T31" fmla="*/ 12 h 14"/>
                <a:gd name="T32" fmla="*/ 0 w 6"/>
                <a:gd name="T33" fmla="*/ 13 h 14"/>
                <a:gd name="T34" fmla="*/ 2 w 6"/>
                <a:gd name="T35" fmla="*/ 14 h 14"/>
                <a:gd name="T36" fmla="*/ 3 w 6"/>
                <a:gd name="T37" fmla="*/ 12 h 14"/>
                <a:gd name="T38" fmla="*/ 6 w 6"/>
                <a:gd name="T39" fmla="*/ 8 h 14"/>
                <a:gd name="T40" fmla="*/ 6 w 6"/>
                <a:gd name="T41" fmla="*/ 7 h 14"/>
                <a:gd name="T42" fmla="*/ 6 w 6"/>
                <a:gd name="T43" fmla="*/ 6 h 14"/>
                <a:gd name="T44" fmla="*/ 6 w 6"/>
                <a:gd name="T45" fmla="*/ 4 h 14"/>
                <a:gd name="T46" fmla="*/ 6 w 6"/>
                <a:gd name="T47" fmla="*/ 3 h 14"/>
                <a:gd name="T48" fmla="*/ 6 w 6"/>
                <a:gd name="T49" fmla="*/ 3 h 14"/>
                <a:gd name="T50" fmla="*/ 6 w 6"/>
                <a:gd name="T51" fmla="*/ 3 h 14"/>
                <a:gd name="T52" fmla="*/ 5 w 6"/>
                <a:gd name="T53" fmla="*/ 4 h 14"/>
                <a:gd name="T54" fmla="*/ 5 w 6"/>
                <a:gd name="T55" fmla="*/ 6 h 14"/>
                <a:gd name="T56" fmla="*/ 4 w 6"/>
                <a:gd name="T57" fmla="*/ 4 h 14"/>
                <a:gd name="T58" fmla="*/ 4 w 6"/>
                <a:gd name="T59" fmla="*/ 3 h 14"/>
                <a:gd name="T60" fmla="*/ 4 w 6"/>
                <a:gd name="T6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" h="14">
                  <a:moveTo>
                    <a:pt x="4" y="2"/>
                  </a:move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7" name="Freeform 613">
              <a:extLst>
                <a:ext uri="{FF2B5EF4-FFF2-40B4-BE49-F238E27FC236}">
                  <a16:creationId xmlns:a16="http://schemas.microsoft.com/office/drawing/2014/main" id="{B77E1835-BB4F-1F6A-C2CD-71B090B4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4397375"/>
              <a:ext cx="11112" cy="17463"/>
            </a:xfrm>
            <a:custGeom>
              <a:avLst/>
              <a:gdLst>
                <a:gd name="T0" fmla="*/ 5 w 7"/>
                <a:gd name="T1" fmla="*/ 0 h 11"/>
                <a:gd name="T2" fmla="*/ 4 w 7"/>
                <a:gd name="T3" fmla="*/ 0 h 11"/>
                <a:gd name="T4" fmla="*/ 3 w 7"/>
                <a:gd name="T5" fmla="*/ 0 h 11"/>
                <a:gd name="T6" fmla="*/ 3 w 7"/>
                <a:gd name="T7" fmla="*/ 1 h 11"/>
                <a:gd name="T8" fmla="*/ 1 w 7"/>
                <a:gd name="T9" fmla="*/ 1 h 11"/>
                <a:gd name="T10" fmla="*/ 1 w 7"/>
                <a:gd name="T11" fmla="*/ 2 h 11"/>
                <a:gd name="T12" fmla="*/ 0 w 7"/>
                <a:gd name="T13" fmla="*/ 2 h 11"/>
                <a:gd name="T14" fmla="*/ 0 w 7"/>
                <a:gd name="T15" fmla="*/ 3 h 11"/>
                <a:gd name="T16" fmla="*/ 1 w 7"/>
                <a:gd name="T17" fmla="*/ 4 h 11"/>
                <a:gd name="T18" fmla="*/ 0 w 7"/>
                <a:gd name="T19" fmla="*/ 5 h 11"/>
                <a:gd name="T20" fmla="*/ 0 w 7"/>
                <a:gd name="T21" fmla="*/ 6 h 11"/>
                <a:gd name="T22" fmla="*/ 1 w 7"/>
                <a:gd name="T23" fmla="*/ 7 h 11"/>
                <a:gd name="T24" fmla="*/ 2 w 7"/>
                <a:gd name="T25" fmla="*/ 7 h 11"/>
                <a:gd name="T26" fmla="*/ 1 w 7"/>
                <a:gd name="T27" fmla="*/ 8 h 11"/>
                <a:gd name="T28" fmla="*/ 2 w 7"/>
                <a:gd name="T29" fmla="*/ 8 h 11"/>
                <a:gd name="T30" fmla="*/ 2 w 7"/>
                <a:gd name="T31" fmla="*/ 9 h 11"/>
                <a:gd name="T32" fmla="*/ 2 w 7"/>
                <a:gd name="T33" fmla="*/ 10 h 11"/>
                <a:gd name="T34" fmla="*/ 3 w 7"/>
                <a:gd name="T35" fmla="*/ 10 h 11"/>
                <a:gd name="T36" fmla="*/ 3 w 7"/>
                <a:gd name="T37" fmla="*/ 9 h 11"/>
                <a:gd name="T38" fmla="*/ 3 w 7"/>
                <a:gd name="T39" fmla="*/ 9 h 11"/>
                <a:gd name="T40" fmla="*/ 3 w 7"/>
                <a:gd name="T41" fmla="*/ 10 h 11"/>
                <a:gd name="T42" fmla="*/ 4 w 7"/>
                <a:gd name="T43" fmla="*/ 10 h 11"/>
                <a:gd name="T44" fmla="*/ 5 w 7"/>
                <a:gd name="T45" fmla="*/ 10 h 11"/>
                <a:gd name="T46" fmla="*/ 5 w 7"/>
                <a:gd name="T47" fmla="*/ 11 h 11"/>
                <a:gd name="T48" fmla="*/ 6 w 7"/>
                <a:gd name="T49" fmla="*/ 11 h 11"/>
                <a:gd name="T50" fmla="*/ 6 w 7"/>
                <a:gd name="T51" fmla="*/ 10 h 11"/>
                <a:gd name="T52" fmla="*/ 5 w 7"/>
                <a:gd name="T53" fmla="*/ 9 h 11"/>
                <a:gd name="T54" fmla="*/ 6 w 7"/>
                <a:gd name="T55" fmla="*/ 9 h 11"/>
                <a:gd name="T56" fmla="*/ 6 w 7"/>
                <a:gd name="T57" fmla="*/ 8 h 11"/>
                <a:gd name="T58" fmla="*/ 6 w 7"/>
                <a:gd name="T59" fmla="*/ 7 h 11"/>
                <a:gd name="T60" fmla="*/ 6 w 7"/>
                <a:gd name="T61" fmla="*/ 5 h 11"/>
                <a:gd name="T62" fmla="*/ 7 w 7"/>
                <a:gd name="T63" fmla="*/ 4 h 11"/>
                <a:gd name="T64" fmla="*/ 7 w 7"/>
                <a:gd name="T65" fmla="*/ 2 h 11"/>
                <a:gd name="T66" fmla="*/ 7 w 7"/>
                <a:gd name="T67" fmla="*/ 1 h 11"/>
                <a:gd name="T68" fmla="*/ 6 w 7"/>
                <a:gd name="T69" fmla="*/ 1 h 11"/>
                <a:gd name="T70" fmla="*/ 6 w 7"/>
                <a:gd name="T71" fmla="*/ 0 h 11"/>
                <a:gd name="T72" fmla="*/ 5 w 7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8" name="Freeform 614">
              <a:extLst>
                <a:ext uri="{FF2B5EF4-FFF2-40B4-BE49-F238E27FC236}">
                  <a16:creationId xmlns:a16="http://schemas.microsoft.com/office/drawing/2014/main" id="{B3E82D77-9B39-6283-173B-61916AE82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3757613"/>
              <a:ext cx="6350" cy="9525"/>
            </a:xfrm>
            <a:custGeom>
              <a:avLst/>
              <a:gdLst>
                <a:gd name="T0" fmla="*/ 2 w 4"/>
                <a:gd name="T1" fmla="*/ 6 h 6"/>
                <a:gd name="T2" fmla="*/ 3 w 4"/>
                <a:gd name="T3" fmla="*/ 4 h 6"/>
                <a:gd name="T4" fmla="*/ 4 w 4"/>
                <a:gd name="T5" fmla="*/ 4 h 6"/>
                <a:gd name="T6" fmla="*/ 4 w 4"/>
                <a:gd name="T7" fmla="*/ 2 h 6"/>
                <a:gd name="T8" fmla="*/ 3 w 4"/>
                <a:gd name="T9" fmla="*/ 1 h 6"/>
                <a:gd name="T10" fmla="*/ 2 w 4"/>
                <a:gd name="T11" fmla="*/ 0 h 6"/>
                <a:gd name="T12" fmla="*/ 1 w 4"/>
                <a:gd name="T13" fmla="*/ 0 h 6"/>
                <a:gd name="T14" fmla="*/ 1 w 4"/>
                <a:gd name="T15" fmla="*/ 0 h 6"/>
                <a:gd name="T16" fmla="*/ 1 w 4"/>
                <a:gd name="T17" fmla="*/ 1 h 6"/>
                <a:gd name="T18" fmla="*/ 1 w 4"/>
                <a:gd name="T19" fmla="*/ 2 h 6"/>
                <a:gd name="T20" fmla="*/ 0 w 4"/>
                <a:gd name="T21" fmla="*/ 3 h 6"/>
                <a:gd name="T22" fmla="*/ 0 w 4"/>
                <a:gd name="T23" fmla="*/ 4 h 6"/>
                <a:gd name="T24" fmla="*/ 0 w 4"/>
                <a:gd name="T25" fmla="*/ 5 h 6"/>
                <a:gd name="T26" fmla="*/ 0 w 4"/>
                <a:gd name="T27" fmla="*/ 6 h 6"/>
                <a:gd name="T28" fmla="*/ 1 w 4"/>
                <a:gd name="T29" fmla="*/ 6 h 6"/>
                <a:gd name="T30" fmla="*/ 2 w 4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9" name="Freeform 615">
              <a:extLst>
                <a:ext uri="{FF2B5EF4-FFF2-40B4-BE49-F238E27FC236}">
                  <a16:creationId xmlns:a16="http://schemas.microsoft.com/office/drawing/2014/main" id="{8BAEC60D-18BB-094A-F444-A36E3D995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3765550"/>
              <a:ext cx="3175" cy="11113"/>
            </a:xfrm>
            <a:custGeom>
              <a:avLst/>
              <a:gdLst>
                <a:gd name="T0" fmla="*/ 2 w 2"/>
                <a:gd name="T1" fmla="*/ 4 h 7"/>
                <a:gd name="T2" fmla="*/ 2 w 2"/>
                <a:gd name="T3" fmla="*/ 2 h 7"/>
                <a:gd name="T4" fmla="*/ 2 w 2"/>
                <a:gd name="T5" fmla="*/ 2 h 7"/>
                <a:gd name="T6" fmla="*/ 2 w 2"/>
                <a:gd name="T7" fmla="*/ 0 h 7"/>
                <a:gd name="T8" fmla="*/ 1 w 2"/>
                <a:gd name="T9" fmla="*/ 0 h 7"/>
                <a:gd name="T10" fmla="*/ 0 w 2"/>
                <a:gd name="T11" fmla="*/ 1 h 7"/>
                <a:gd name="T12" fmla="*/ 0 w 2"/>
                <a:gd name="T13" fmla="*/ 2 h 7"/>
                <a:gd name="T14" fmla="*/ 0 w 2"/>
                <a:gd name="T15" fmla="*/ 4 h 7"/>
                <a:gd name="T16" fmla="*/ 0 w 2"/>
                <a:gd name="T17" fmla="*/ 6 h 7"/>
                <a:gd name="T18" fmla="*/ 0 w 2"/>
                <a:gd name="T19" fmla="*/ 7 h 7"/>
                <a:gd name="T20" fmla="*/ 1 w 2"/>
                <a:gd name="T21" fmla="*/ 4 h 7"/>
                <a:gd name="T22" fmla="*/ 2 w 2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0" name="Freeform 616">
              <a:extLst>
                <a:ext uri="{FF2B5EF4-FFF2-40B4-BE49-F238E27FC236}">
                  <a16:creationId xmlns:a16="http://schemas.microsoft.com/office/drawing/2014/main" id="{770A4F4D-E765-2BF2-1418-F9EDD754F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450" y="3733800"/>
              <a:ext cx="11112" cy="20638"/>
            </a:xfrm>
            <a:custGeom>
              <a:avLst/>
              <a:gdLst>
                <a:gd name="T0" fmla="*/ 4 w 7"/>
                <a:gd name="T1" fmla="*/ 1 h 13"/>
                <a:gd name="T2" fmla="*/ 3 w 7"/>
                <a:gd name="T3" fmla="*/ 0 h 13"/>
                <a:gd name="T4" fmla="*/ 2 w 7"/>
                <a:gd name="T5" fmla="*/ 0 h 13"/>
                <a:gd name="T6" fmla="*/ 2 w 7"/>
                <a:gd name="T7" fmla="*/ 4 h 13"/>
                <a:gd name="T8" fmla="*/ 1 w 7"/>
                <a:gd name="T9" fmla="*/ 7 h 13"/>
                <a:gd name="T10" fmla="*/ 1 w 7"/>
                <a:gd name="T11" fmla="*/ 8 h 13"/>
                <a:gd name="T12" fmla="*/ 1 w 7"/>
                <a:gd name="T13" fmla="*/ 9 h 13"/>
                <a:gd name="T14" fmla="*/ 0 w 7"/>
                <a:gd name="T15" fmla="*/ 10 h 13"/>
                <a:gd name="T16" fmla="*/ 0 w 7"/>
                <a:gd name="T17" fmla="*/ 12 h 13"/>
                <a:gd name="T18" fmla="*/ 0 w 7"/>
                <a:gd name="T19" fmla="*/ 13 h 13"/>
                <a:gd name="T20" fmla="*/ 0 w 7"/>
                <a:gd name="T21" fmla="*/ 13 h 13"/>
                <a:gd name="T22" fmla="*/ 1 w 7"/>
                <a:gd name="T23" fmla="*/ 13 h 13"/>
                <a:gd name="T24" fmla="*/ 2 w 7"/>
                <a:gd name="T25" fmla="*/ 13 h 13"/>
                <a:gd name="T26" fmla="*/ 3 w 7"/>
                <a:gd name="T27" fmla="*/ 12 h 13"/>
                <a:gd name="T28" fmla="*/ 4 w 7"/>
                <a:gd name="T29" fmla="*/ 11 h 13"/>
                <a:gd name="T30" fmla="*/ 5 w 7"/>
                <a:gd name="T31" fmla="*/ 10 h 13"/>
                <a:gd name="T32" fmla="*/ 5 w 7"/>
                <a:gd name="T33" fmla="*/ 9 h 13"/>
                <a:gd name="T34" fmla="*/ 6 w 7"/>
                <a:gd name="T35" fmla="*/ 9 h 13"/>
                <a:gd name="T36" fmla="*/ 6 w 7"/>
                <a:gd name="T37" fmla="*/ 8 h 13"/>
                <a:gd name="T38" fmla="*/ 7 w 7"/>
                <a:gd name="T39" fmla="*/ 7 h 13"/>
                <a:gd name="T40" fmla="*/ 6 w 7"/>
                <a:gd name="T41" fmla="*/ 6 h 13"/>
                <a:gd name="T42" fmla="*/ 6 w 7"/>
                <a:gd name="T43" fmla="*/ 5 h 13"/>
                <a:gd name="T44" fmla="*/ 6 w 7"/>
                <a:gd name="T45" fmla="*/ 3 h 13"/>
                <a:gd name="T46" fmla="*/ 5 w 7"/>
                <a:gd name="T47" fmla="*/ 3 h 13"/>
                <a:gd name="T48" fmla="*/ 5 w 7"/>
                <a:gd name="T49" fmla="*/ 1 h 13"/>
                <a:gd name="T50" fmla="*/ 4 w 7"/>
                <a:gd name="T5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3">
                  <a:moveTo>
                    <a:pt x="4" y="1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" name="Freeform 617">
              <a:extLst>
                <a:ext uri="{FF2B5EF4-FFF2-40B4-BE49-F238E27FC236}">
                  <a16:creationId xmlns:a16="http://schemas.microsoft.com/office/drawing/2014/main" id="{177B7E02-4B8B-F3D7-0D11-183687FB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263" y="3722688"/>
              <a:ext cx="7937" cy="11113"/>
            </a:xfrm>
            <a:custGeom>
              <a:avLst/>
              <a:gdLst>
                <a:gd name="T0" fmla="*/ 1 w 5"/>
                <a:gd name="T1" fmla="*/ 0 h 7"/>
                <a:gd name="T2" fmla="*/ 0 w 5"/>
                <a:gd name="T3" fmla="*/ 2 h 7"/>
                <a:gd name="T4" fmla="*/ 0 w 5"/>
                <a:gd name="T5" fmla="*/ 4 h 7"/>
                <a:gd name="T6" fmla="*/ 1 w 5"/>
                <a:gd name="T7" fmla="*/ 5 h 7"/>
                <a:gd name="T8" fmla="*/ 2 w 5"/>
                <a:gd name="T9" fmla="*/ 7 h 7"/>
                <a:gd name="T10" fmla="*/ 3 w 5"/>
                <a:gd name="T11" fmla="*/ 7 h 7"/>
                <a:gd name="T12" fmla="*/ 5 w 5"/>
                <a:gd name="T13" fmla="*/ 7 h 7"/>
                <a:gd name="T14" fmla="*/ 5 w 5"/>
                <a:gd name="T15" fmla="*/ 6 h 7"/>
                <a:gd name="T16" fmla="*/ 5 w 5"/>
                <a:gd name="T17" fmla="*/ 5 h 7"/>
                <a:gd name="T18" fmla="*/ 2 w 5"/>
                <a:gd name="T19" fmla="*/ 0 h 7"/>
                <a:gd name="T20" fmla="*/ 1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" name="Freeform 618">
              <a:extLst>
                <a:ext uri="{FF2B5EF4-FFF2-40B4-BE49-F238E27FC236}">
                  <a16:creationId xmlns:a16="http://schemas.microsoft.com/office/drawing/2014/main" id="{E17ADF1F-3187-D204-22A2-C77939910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3730625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" name="Freeform 619">
              <a:extLst>
                <a:ext uri="{FF2B5EF4-FFF2-40B4-BE49-F238E27FC236}">
                  <a16:creationId xmlns:a16="http://schemas.microsoft.com/office/drawing/2014/main" id="{ADF804A8-8FCE-85EF-393B-63D7E25FD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5" y="375761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1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" name="Freeform 620">
              <a:extLst>
                <a:ext uri="{FF2B5EF4-FFF2-40B4-BE49-F238E27FC236}">
                  <a16:creationId xmlns:a16="http://schemas.microsoft.com/office/drawing/2014/main" id="{4B8E78F5-773A-C90D-AFDB-A617766E8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3113" y="3690938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0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" name="Freeform 621">
              <a:extLst>
                <a:ext uri="{FF2B5EF4-FFF2-40B4-BE49-F238E27FC236}">
                  <a16:creationId xmlns:a16="http://schemas.microsoft.com/office/drawing/2014/main" id="{C6A481D8-84AF-7BC3-E57B-1A0B1F1A1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3708400"/>
              <a:ext cx="15875" cy="52388"/>
            </a:xfrm>
            <a:custGeom>
              <a:avLst/>
              <a:gdLst>
                <a:gd name="T0" fmla="*/ 3 w 10"/>
                <a:gd name="T1" fmla="*/ 31 h 33"/>
                <a:gd name="T2" fmla="*/ 3 w 10"/>
                <a:gd name="T3" fmla="*/ 32 h 33"/>
                <a:gd name="T4" fmla="*/ 3 w 10"/>
                <a:gd name="T5" fmla="*/ 33 h 33"/>
                <a:gd name="T6" fmla="*/ 4 w 10"/>
                <a:gd name="T7" fmla="*/ 32 h 33"/>
                <a:gd name="T8" fmla="*/ 4 w 10"/>
                <a:gd name="T9" fmla="*/ 32 h 33"/>
                <a:gd name="T10" fmla="*/ 5 w 10"/>
                <a:gd name="T11" fmla="*/ 31 h 33"/>
                <a:gd name="T12" fmla="*/ 6 w 10"/>
                <a:gd name="T13" fmla="*/ 31 h 33"/>
                <a:gd name="T14" fmla="*/ 7 w 10"/>
                <a:gd name="T15" fmla="*/ 30 h 33"/>
                <a:gd name="T16" fmla="*/ 8 w 10"/>
                <a:gd name="T17" fmla="*/ 30 h 33"/>
                <a:gd name="T18" fmla="*/ 9 w 10"/>
                <a:gd name="T19" fmla="*/ 26 h 33"/>
                <a:gd name="T20" fmla="*/ 9 w 10"/>
                <a:gd name="T21" fmla="*/ 25 h 33"/>
                <a:gd name="T22" fmla="*/ 9 w 10"/>
                <a:gd name="T23" fmla="*/ 18 h 33"/>
                <a:gd name="T24" fmla="*/ 10 w 10"/>
                <a:gd name="T25" fmla="*/ 15 h 33"/>
                <a:gd name="T26" fmla="*/ 9 w 10"/>
                <a:gd name="T27" fmla="*/ 14 h 33"/>
                <a:gd name="T28" fmla="*/ 8 w 10"/>
                <a:gd name="T29" fmla="*/ 13 h 33"/>
                <a:gd name="T30" fmla="*/ 7 w 10"/>
                <a:gd name="T31" fmla="*/ 12 h 33"/>
                <a:gd name="T32" fmla="*/ 7 w 10"/>
                <a:gd name="T33" fmla="*/ 10 h 33"/>
                <a:gd name="T34" fmla="*/ 6 w 10"/>
                <a:gd name="T35" fmla="*/ 8 h 33"/>
                <a:gd name="T36" fmla="*/ 6 w 10"/>
                <a:gd name="T37" fmla="*/ 7 h 33"/>
                <a:gd name="T38" fmla="*/ 5 w 10"/>
                <a:gd name="T39" fmla="*/ 6 h 33"/>
                <a:gd name="T40" fmla="*/ 4 w 10"/>
                <a:gd name="T41" fmla="*/ 6 h 33"/>
                <a:gd name="T42" fmla="*/ 4 w 10"/>
                <a:gd name="T43" fmla="*/ 4 h 33"/>
                <a:gd name="T44" fmla="*/ 4 w 10"/>
                <a:gd name="T45" fmla="*/ 3 h 33"/>
                <a:gd name="T46" fmla="*/ 4 w 10"/>
                <a:gd name="T47" fmla="*/ 1 h 33"/>
                <a:gd name="T48" fmla="*/ 3 w 10"/>
                <a:gd name="T49" fmla="*/ 0 h 33"/>
                <a:gd name="T50" fmla="*/ 2 w 10"/>
                <a:gd name="T51" fmla="*/ 0 h 33"/>
                <a:gd name="T52" fmla="*/ 1 w 10"/>
                <a:gd name="T53" fmla="*/ 1 h 33"/>
                <a:gd name="T54" fmla="*/ 0 w 10"/>
                <a:gd name="T55" fmla="*/ 1 h 33"/>
                <a:gd name="T56" fmla="*/ 0 w 10"/>
                <a:gd name="T57" fmla="*/ 5 h 33"/>
                <a:gd name="T58" fmla="*/ 0 w 10"/>
                <a:gd name="T59" fmla="*/ 6 h 33"/>
                <a:gd name="T60" fmla="*/ 0 w 10"/>
                <a:gd name="T61" fmla="*/ 8 h 33"/>
                <a:gd name="T62" fmla="*/ 0 w 10"/>
                <a:gd name="T63" fmla="*/ 8 h 33"/>
                <a:gd name="T64" fmla="*/ 2 w 10"/>
                <a:gd name="T65" fmla="*/ 10 h 33"/>
                <a:gd name="T66" fmla="*/ 3 w 10"/>
                <a:gd name="T67" fmla="*/ 10 h 33"/>
                <a:gd name="T68" fmla="*/ 4 w 10"/>
                <a:gd name="T69" fmla="*/ 11 h 33"/>
                <a:gd name="T70" fmla="*/ 4 w 10"/>
                <a:gd name="T71" fmla="*/ 14 h 33"/>
                <a:gd name="T72" fmla="*/ 4 w 10"/>
                <a:gd name="T73" fmla="*/ 14 h 33"/>
                <a:gd name="T74" fmla="*/ 4 w 10"/>
                <a:gd name="T75" fmla="*/ 15 h 33"/>
                <a:gd name="T76" fmla="*/ 4 w 10"/>
                <a:gd name="T77" fmla="*/ 15 h 33"/>
                <a:gd name="T78" fmla="*/ 4 w 10"/>
                <a:gd name="T79" fmla="*/ 16 h 33"/>
                <a:gd name="T80" fmla="*/ 4 w 10"/>
                <a:gd name="T81" fmla="*/ 16 h 33"/>
                <a:gd name="T82" fmla="*/ 4 w 10"/>
                <a:gd name="T83" fmla="*/ 17 h 33"/>
                <a:gd name="T84" fmla="*/ 4 w 10"/>
                <a:gd name="T85" fmla="*/ 20 h 33"/>
                <a:gd name="T86" fmla="*/ 4 w 10"/>
                <a:gd name="T87" fmla="*/ 21 h 33"/>
                <a:gd name="T88" fmla="*/ 4 w 10"/>
                <a:gd name="T89" fmla="*/ 22 h 33"/>
                <a:gd name="T90" fmla="*/ 2 w 10"/>
                <a:gd name="T91" fmla="*/ 25 h 33"/>
                <a:gd name="T92" fmla="*/ 2 w 10"/>
                <a:gd name="T93" fmla="*/ 26 h 33"/>
                <a:gd name="T94" fmla="*/ 2 w 10"/>
                <a:gd name="T95" fmla="*/ 27 h 33"/>
                <a:gd name="T96" fmla="*/ 2 w 10"/>
                <a:gd name="T97" fmla="*/ 29 h 33"/>
                <a:gd name="T98" fmla="*/ 1 w 10"/>
                <a:gd name="T99" fmla="*/ 30 h 33"/>
                <a:gd name="T100" fmla="*/ 1 w 10"/>
                <a:gd name="T101" fmla="*/ 31 h 33"/>
                <a:gd name="T102" fmla="*/ 1 w 10"/>
                <a:gd name="T103" fmla="*/ 31 h 33"/>
                <a:gd name="T104" fmla="*/ 2 w 10"/>
                <a:gd name="T105" fmla="*/ 31 h 33"/>
                <a:gd name="T106" fmla="*/ 4 w 10"/>
                <a:gd name="T107" fmla="*/ 28 h 33"/>
                <a:gd name="T108" fmla="*/ 4 w 10"/>
                <a:gd name="T109" fmla="*/ 30 h 33"/>
                <a:gd name="T110" fmla="*/ 3 w 10"/>
                <a:gd name="T111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" h="33">
                  <a:moveTo>
                    <a:pt x="3" y="31"/>
                  </a:moveTo>
                  <a:lnTo>
                    <a:pt x="3" y="32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9" y="18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3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" name="Rectangle 622">
              <a:extLst>
                <a:ext uri="{FF2B5EF4-FFF2-40B4-BE49-F238E27FC236}">
                  <a16:creationId xmlns:a16="http://schemas.microsoft.com/office/drawing/2014/main" id="{C01C9E66-921C-7BAB-9D23-F16485A9B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1050" y="37306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" name="Freeform 623">
              <a:extLst>
                <a:ext uri="{FF2B5EF4-FFF2-40B4-BE49-F238E27FC236}">
                  <a16:creationId xmlns:a16="http://schemas.microsoft.com/office/drawing/2014/main" id="{17C848A1-796C-A2E5-01E0-CC35B6FC3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3771900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4 w 4"/>
                <a:gd name="T3" fmla="*/ 3 h 3"/>
                <a:gd name="T4" fmla="*/ 4 w 4"/>
                <a:gd name="T5" fmla="*/ 1 h 3"/>
                <a:gd name="T6" fmla="*/ 3 w 4"/>
                <a:gd name="T7" fmla="*/ 1 h 3"/>
                <a:gd name="T8" fmla="*/ 2 w 4"/>
                <a:gd name="T9" fmla="*/ 0 h 3"/>
                <a:gd name="T10" fmla="*/ 1 w 4"/>
                <a:gd name="T11" fmla="*/ 0 h 3"/>
                <a:gd name="T12" fmla="*/ 0 w 4"/>
                <a:gd name="T13" fmla="*/ 0 h 3"/>
                <a:gd name="T14" fmla="*/ 2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" name="Freeform 624">
              <a:extLst>
                <a:ext uri="{FF2B5EF4-FFF2-40B4-BE49-F238E27FC236}">
                  <a16:creationId xmlns:a16="http://schemas.microsoft.com/office/drawing/2014/main" id="{63755109-4F26-0BEF-07AA-2B1199CA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7687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" name="Freeform 625">
              <a:extLst>
                <a:ext uri="{FF2B5EF4-FFF2-40B4-BE49-F238E27FC236}">
                  <a16:creationId xmlns:a16="http://schemas.microsoft.com/office/drawing/2014/main" id="{3A643831-1124-0019-DF07-42229F904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692525"/>
              <a:ext cx="9525" cy="7938"/>
            </a:xfrm>
            <a:custGeom>
              <a:avLst/>
              <a:gdLst>
                <a:gd name="T0" fmla="*/ 6 w 6"/>
                <a:gd name="T1" fmla="*/ 4 h 5"/>
                <a:gd name="T2" fmla="*/ 5 w 6"/>
                <a:gd name="T3" fmla="*/ 3 h 5"/>
                <a:gd name="T4" fmla="*/ 3 w 6"/>
                <a:gd name="T5" fmla="*/ 1 h 5"/>
                <a:gd name="T6" fmla="*/ 2 w 6"/>
                <a:gd name="T7" fmla="*/ 0 h 5"/>
                <a:gd name="T8" fmla="*/ 2 w 6"/>
                <a:gd name="T9" fmla="*/ 0 h 5"/>
                <a:gd name="T10" fmla="*/ 1 w 6"/>
                <a:gd name="T11" fmla="*/ 1 h 5"/>
                <a:gd name="T12" fmla="*/ 0 w 6"/>
                <a:gd name="T13" fmla="*/ 3 h 5"/>
                <a:gd name="T14" fmla="*/ 1 w 6"/>
                <a:gd name="T15" fmla="*/ 4 h 5"/>
                <a:gd name="T16" fmla="*/ 2 w 6"/>
                <a:gd name="T17" fmla="*/ 4 h 5"/>
                <a:gd name="T18" fmla="*/ 2 w 6"/>
                <a:gd name="T19" fmla="*/ 4 h 5"/>
                <a:gd name="T20" fmla="*/ 3 w 6"/>
                <a:gd name="T21" fmla="*/ 4 h 5"/>
                <a:gd name="T22" fmla="*/ 4 w 6"/>
                <a:gd name="T23" fmla="*/ 4 h 5"/>
                <a:gd name="T24" fmla="*/ 5 w 6"/>
                <a:gd name="T25" fmla="*/ 5 h 5"/>
                <a:gd name="T26" fmla="*/ 6 w 6"/>
                <a:gd name="T27" fmla="*/ 5 h 5"/>
                <a:gd name="T28" fmla="*/ 6 w 6"/>
                <a:gd name="T29" fmla="*/ 4 h 5"/>
                <a:gd name="T30" fmla="*/ 5 w 6"/>
                <a:gd name="T31" fmla="*/ 4 h 5"/>
                <a:gd name="T32" fmla="*/ 5 w 6"/>
                <a:gd name="T33" fmla="*/ 4 h 5"/>
                <a:gd name="T34" fmla="*/ 6 w 6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" name="Freeform 626">
              <a:extLst>
                <a:ext uri="{FF2B5EF4-FFF2-40B4-BE49-F238E27FC236}">
                  <a16:creationId xmlns:a16="http://schemas.microsoft.com/office/drawing/2014/main" id="{DA60F824-D464-1CE9-EC09-97409EB16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5" y="3759200"/>
              <a:ext cx="3175" cy="9525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5 h 6"/>
                <a:gd name="T4" fmla="*/ 0 w 2"/>
                <a:gd name="T5" fmla="*/ 6 h 6"/>
                <a:gd name="T6" fmla="*/ 0 w 2"/>
                <a:gd name="T7" fmla="*/ 6 h 6"/>
                <a:gd name="T8" fmla="*/ 1 w 2"/>
                <a:gd name="T9" fmla="*/ 3 h 6"/>
                <a:gd name="T10" fmla="*/ 2 w 2"/>
                <a:gd name="T11" fmla="*/ 1 h 6"/>
                <a:gd name="T12" fmla="*/ 2 w 2"/>
                <a:gd name="T13" fmla="*/ 0 h 6"/>
                <a:gd name="T14" fmla="*/ 1 w 2"/>
                <a:gd name="T15" fmla="*/ 1 h 6"/>
                <a:gd name="T16" fmla="*/ 0 w 2"/>
                <a:gd name="T17" fmla="*/ 1 h 6"/>
                <a:gd name="T18" fmla="*/ 0 w 2"/>
                <a:gd name="T19" fmla="*/ 3 h 6"/>
                <a:gd name="T20" fmla="*/ 0 w 2"/>
                <a:gd name="T2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" name="Freeform 627">
              <a:extLst>
                <a:ext uri="{FF2B5EF4-FFF2-40B4-BE49-F238E27FC236}">
                  <a16:creationId xmlns:a16="http://schemas.microsoft.com/office/drawing/2014/main" id="{B8DEC1D4-3C68-450F-FA48-180E1FC06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288" y="3760788"/>
              <a:ext cx="4762" cy="7938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3 h 5"/>
                <a:gd name="T4" fmla="*/ 3 w 3"/>
                <a:gd name="T5" fmla="*/ 2 h 5"/>
                <a:gd name="T6" fmla="*/ 3 w 3"/>
                <a:gd name="T7" fmla="*/ 1 h 5"/>
                <a:gd name="T8" fmla="*/ 3 w 3"/>
                <a:gd name="T9" fmla="*/ 0 h 5"/>
                <a:gd name="T10" fmla="*/ 1 w 3"/>
                <a:gd name="T11" fmla="*/ 2 h 5"/>
                <a:gd name="T12" fmla="*/ 0 w 3"/>
                <a:gd name="T13" fmla="*/ 3 h 5"/>
                <a:gd name="T14" fmla="*/ 0 w 3"/>
                <a:gd name="T15" fmla="*/ 4 h 5"/>
                <a:gd name="T16" fmla="*/ 1 w 3"/>
                <a:gd name="T17" fmla="*/ 5 h 5"/>
                <a:gd name="T18" fmla="*/ 2 w 3"/>
                <a:gd name="T19" fmla="*/ 4 h 5"/>
                <a:gd name="T20" fmla="*/ 2 w 3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" name="Freeform 628">
              <a:extLst>
                <a:ext uri="{FF2B5EF4-FFF2-40B4-BE49-F238E27FC236}">
                  <a16:creationId xmlns:a16="http://schemas.microsoft.com/office/drawing/2014/main" id="{66388B78-A8DD-9B29-646D-CDBE5CB43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688" y="3735388"/>
              <a:ext cx="3175" cy="9525"/>
            </a:xfrm>
            <a:custGeom>
              <a:avLst/>
              <a:gdLst>
                <a:gd name="T0" fmla="*/ 2 w 2"/>
                <a:gd name="T1" fmla="*/ 3 h 6"/>
                <a:gd name="T2" fmla="*/ 2 w 2"/>
                <a:gd name="T3" fmla="*/ 2 h 6"/>
                <a:gd name="T4" fmla="*/ 2 w 2"/>
                <a:gd name="T5" fmla="*/ 1 h 6"/>
                <a:gd name="T6" fmla="*/ 2 w 2"/>
                <a:gd name="T7" fmla="*/ 0 h 6"/>
                <a:gd name="T8" fmla="*/ 1 w 2"/>
                <a:gd name="T9" fmla="*/ 0 h 6"/>
                <a:gd name="T10" fmla="*/ 1 w 2"/>
                <a:gd name="T11" fmla="*/ 1 h 6"/>
                <a:gd name="T12" fmla="*/ 1 w 2"/>
                <a:gd name="T13" fmla="*/ 2 h 6"/>
                <a:gd name="T14" fmla="*/ 1 w 2"/>
                <a:gd name="T15" fmla="*/ 4 h 6"/>
                <a:gd name="T16" fmla="*/ 0 w 2"/>
                <a:gd name="T17" fmla="*/ 5 h 6"/>
                <a:gd name="T18" fmla="*/ 0 w 2"/>
                <a:gd name="T19" fmla="*/ 6 h 6"/>
                <a:gd name="T20" fmla="*/ 0 w 2"/>
                <a:gd name="T21" fmla="*/ 6 h 6"/>
                <a:gd name="T22" fmla="*/ 2 w 2"/>
                <a:gd name="T23" fmla="*/ 4 h 6"/>
                <a:gd name="T24" fmla="*/ 2 w 2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6">
                  <a:moveTo>
                    <a:pt x="2" y="3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" name="Freeform 629">
              <a:extLst>
                <a:ext uri="{FF2B5EF4-FFF2-40B4-BE49-F238E27FC236}">
                  <a16:creationId xmlns:a16="http://schemas.microsoft.com/office/drawing/2014/main" id="{B06FA978-5816-6918-C23C-2C93010058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063" y="3457575"/>
              <a:ext cx="274637" cy="382588"/>
            </a:xfrm>
            <a:custGeom>
              <a:avLst/>
              <a:gdLst>
                <a:gd name="T0" fmla="*/ 167 w 173"/>
                <a:gd name="T1" fmla="*/ 216 h 241"/>
                <a:gd name="T2" fmla="*/ 171 w 173"/>
                <a:gd name="T3" fmla="*/ 185 h 241"/>
                <a:gd name="T4" fmla="*/ 164 w 173"/>
                <a:gd name="T5" fmla="*/ 138 h 241"/>
                <a:gd name="T6" fmla="*/ 155 w 173"/>
                <a:gd name="T7" fmla="*/ 120 h 241"/>
                <a:gd name="T8" fmla="*/ 141 w 173"/>
                <a:gd name="T9" fmla="*/ 137 h 241"/>
                <a:gd name="T10" fmla="*/ 131 w 173"/>
                <a:gd name="T11" fmla="*/ 150 h 241"/>
                <a:gd name="T12" fmla="*/ 121 w 173"/>
                <a:gd name="T13" fmla="*/ 134 h 241"/>
                <a:gd name="T14" fmla="*/ 120 w 173"/>
                <a:gd name="T15" fmla="*/ 119 h 241"/>
                <a:gd name="T16" fmla="*/ 135 w 173"/>
                <a:gd name="T17" fmla="*/ 104 h 241"/>
                <a:gd name="T18" fmla="*/ 146 w 173"/>
                <a:gd name="T19" fmla="*/ 97 h 241"/>
                <a:gd name="T20" fmla="*/ 156 w 173"/>
                <a:gd name="T21" fmla="*/ 82 h 241"/>
                <a:gd name="T22" fmla="*/ 164 w 173"/>
                <a:gd name="T23" fmla="*/ 67 h 241"/>
                <a:gd name="T24" fmla="*/ 146 w 173"/>
                <a:gd name="T25" fmla="*/ 60 h 241"/>
                <a:gd name="T26" fmla="*/ 120 w 173"/>
                <a:gd name="T27" fmla="*/ 60 h 241"/>
                <a:gd name="T28" fmla="*/ 67 w 173"/>
                <a:gd name="T29" fmla="*/ 53 h 241"/>
                <a:gd name="T30" fmla="*/ 65 w 173"/>
                <a:gd name="T31" fmla="*/ 23 h 241"/>
                <a:gd name="T32" fmla="*/ 58 w 173"/>
                <a:gd name="T33" fmla="*/ 22 h 241"/>
                <a:gd name="T34" fmla="*/ 44 w 173"/>
                <a:gd name="T35" fmla="*/ 21 h 241"/>
                <a:gd name="T36" fmla="*/ 35 w 173"/>
                <a:gd name="T37" fmla="*/ 11 h 241"/>
                <a:gd name="T38" fmla="*/ 24 w 173"/>
                <a:gd name="T39" fmla="*/ 13 h 241"/>
                <a:gd name="T40" fmla="*/ 14 w 173"/>
                <a:gd name="T41" fmla="*/ 2 h 241"/>
                <a:gd name="T42" fmla="*/ 15 w 173"/>
                <a:gd name="T43" fmla="*/ 10 h 241"/>
                <a:gd name="T44" fmla="*/ 2 w 173"/>
                <a:gd name="T45" fmla="*/ 28 h 241"/>
                <a:gd name="T46" fmla="*/ 19 w 173"/>
                <a:gd name="T47" fmla="*/ 46 h 241"/>
                <a:gd name="T48" fmla="*/ 33 w 173"/>
                <a:gd name="T49" fmla="*/ 53 h 241"/>
                <a:gd name="T50" fmla="*/ 21 w 173"/>
                <a:gd name="T51" fmla="*/ 60 h 241"/>
                <a:gd name="T52" fmla="*/ 6 w 173"/>
                <a:gd name="T53" fmla="*/ 69 h 241"/>
                <a:gd name="T54" fmla="*/ 2 w 173"/>
                <a:gd name="T55" fmla="*/ 87 h 241"/>
                <a:gd name="T56" fmla="*/ 25 w 173"/>
                <a:gd name="T57" fmla="*/ 104 h 241"/>
                <a:gd name="T58" fmla="*/ 19 w 173"/>
                <a:gd name="T59" fmla="*/ 118 h 241"/>
                <a:gd name="T60" fmla="*/ 25 w 173"/>
                <a:gd name="T61" fmla="*/ 138 h 241"/>
                <a:gd name="T62" fmla="*/ 35 w 173"/>
                <a:gd name="T63" fmla="*/ 156 h 241"/>
                <a:gd name="T64" fmla="*/ 37 w 173"/>
                <a:gd name="T65" fmla="*/ 178 h 241"/>
                <a:gd name="T66" fmla="*/ 41 w 173"/>
                <a:gd name="T67" fmla="*/ 198 h 241"/>
                <a:gd name="T68" fmla="*/ 49 w 173"/>
                <a:gd name="T69" fmla="*/ 196 h 241"/>
                <a:gd name="T70" fmla="*/ 54 w 173"/>
                <a:gd name="T71" fmla="*/ 196 h 241"/>
                <a:gd name="T72" fmla="*/ 57 w 173"/>
                <a:gd name="T73" fmla="*/ 187 h 241"/>
                <a:gd name="T74" fmla="*/ 59 w 173"/>
                <a:gd name="T75" fmla="*/ 179 h 241"/>
                <a:gd name="T76" fmla="*/ 59 w 173"/>
                <a:gd name="T77" fmla="*/ 201 h 241"/>
                <a:gd name="T78" fmla="*/ 66 w 173"/>
                <a:gd name="T79" fmla="*/ 197 h 241"/>
                <a:gd name="T80" fmla="*/ 69 w 173"/>
                <a:gd name="T81" fmla="*/ 180 h 241"/>
                <a:gd name="T82" fmla="*/ 70 w 173"/>
                <a:gd name="T83" fmla="*/ 182 h 241"/>
                <a:gd name="T84" fmla="*/ 77 w 173"/>
                <a:gd name="T85" fmla="*/ 190 h 241"/>
                <a:gd name="T86" fmla="*/ 76 w 173"/>
                <a:gd name="T87" fmla="*/ 193 h 241"/>
                <a:gd name="T88" fmla="*/ 86 w 173"/>
                <a:gd name="T89" fmla="*/ 194 h 241"/>
                <a:gd name="T90" fmla="*/ 93 w 173"/>
                <a:gd name="T91" fmla="*/ 184 h 241"/>
                <a:gd name="T92" fmla="*/ 96 w 173"/>
                <a:gd name="T93" fmla="*/ 172 h 241"/>
                <a:gd name="T94" fmla="*/ 96 w 173"/>
                <a:gd name="T95" fmla="*/ 158 h 241"/>
                <a:gd name="T96" fmla="*/ 92 w 173"/>
                <a:gd name="T97" fmla="*/ 160 h 241"/>
                <a:gd name="T98" fmla="*/ 91 w 173"/>
                <a:gd name="T99" fmla="*/ 148 h 241"/>
                <a:gd name="T100" fmla="*/ 92 w 173"/>
                <a:gd name="T101" fmla="*/ 133 h 241"/>
                <a:gd name="T102" fmla="*/ 94 w 173"/>
                <a:gd name="T103" fmla="*/ 128 h 241"/>
                <a:gd name="T104" fmla="*/ 101 w 173"/>
                <a:gd name="T105" fmla="*/ 127 h 241"/>
                <a:gd name="T106" fmla="*/ 98 w 173"/>
                <a:gd name="T107" fmla="*/ 147 h 241"/>
                <a:gd name="T108" fmla="*/ 111 w 173"/>
                <a:gd name="T109" fmla="*/ 167 h 241"/>
                <a:gd name="T110" fmla="*/ 119 w 173"/>
                <a:gd name="T111" fmla="*/ 163 h 241"/>
                <a:gd name="T112" fmla="*/ 128 w 173"/>
                <a:gd name="T113" fmla="*/ 157 h 241"/>
                <a:gd name="T114" fmla="*/ 143 w 173"/>
                <a:gd name="T115" fmla="*/ 182 h 241"/>
                <a:gd name="T116" fmla="*/ 149 w 173"/>
                <a:gd name="T117" fmla="*/ 198 h 241"/>
                <a:gd name="T118" fmla="*/ 149 w 173"/>
                <a:gd name="T119" fmla="*/ 208 h 241"/>
                <a:gd name="T120" fmla="*/ 157 w 173"/>
                <a:gd name="T121" fmla="*/ 232 h 241"/>
                <a:gd name="T122" fmla="*/ 77 w 173"/>
                <a:gd name="T123" fmla="*/ 185 h 241"/>
                <a:gd name="T124" fmla="*/ 143 w 173"/>
                <a:gd name="T125" fmla="*/ 17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241">
                  <a:moveTo>
                    <a:pt x="158" y="226"/>
                  </a:moveTo>
                  <a:lnTo>
                    <a:pt x="157" y="225"/>
                  </a:lnTo>
                  <a:lnTo>
                    <a:pt x="156" y="224"/>
                  </a:lnTo>
                  <a:lnTo>
                    <a:pt x="156" y="223"/>
                  </a:lnTo>
                  <a:lnTo>
                    <a:pt x="156" y="223"/>
                  </a:lnTo>
                  <a:lnTo>
                    <a:pt x="156" y="222"/>
                  </a:lnTo>
                  <a:lnTo>
                    <a:pt x="156" y="221"/>
                  </a:lnTo>
                  <a:lnTo>
                    <a:pt x="156" y="219"/>
                  </a:lnTo>
                  <a:lnTo>
                    <a:pt x="156" y="218"/>
                  </a:lnTo>
                  <a:lnTo>
                    <a:pt x="158" y="217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1" y="215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4"/>
                  </a:lnTo>
                  <a:lnTo>
                    <a:pt x="164" y="215"/>
                  </a:lnTo>
                  <a:lnTo>
                    <a:pt x="164" y="215"/>
                  </a:lnTo>
                  <a:lnTo>
                    <a:pt x="164" y="216"/>
                  </a:lnTo>
                  <a:lnTo>
                    <a:pt x="164" y="216"/>
                  </a:lnTo>
                  <a:lnTo>
                    <a:pt x="165" y="216"/>
                  </a:lnTo>
                  <a:lnTo>
                    <a:pt x="167" y="216"/>
                  </a:lnTo>
                  <a:lnTo>
                    <a:pt x="168" y="216"/>
                  </a:lnTo>
                  <a:lnTo>
                    <a:pt x="169" y="216"/>
                  </a:lnTo>
                  <a:lnTo>
                    <a:pt x="170" y="217"/>
                  </a:lnTo>
                  <a:lnTo>
                    <a:pt x="170" y="219"/>
                  </a:lnTo>
                  <a:lnTo>
                    <a:pt x="171" y="220"/>
                  </a:lnTo>
                  <a:lnTo>
                    <a:pt x="171" y="221"/>
                  </a:lnTo>
                  <a:lnTo>
                    <a:pt x="172" y="221"/>
                  </a:lnTo>
                  <a:lnTo>
                    <a:pt x="172" y="220"/>
                  </a:lnTo>
                  <a:lnTo>
                    <a:pt x="173" y="219"/>
                  </a:lnTo>
                  <a:lnTo>
                    <a:pt x="173" y="218"/>
                  </a:lnTo>
                  <a:lnTo>
                    <a:pt x="173" y="217"/>
                  </a:lnTo>
                  <a:lnTo>
                    <a:pt x="172" y="215"/>
                  </a:lnTo>
                  <a:lnTo>
                    <a:pt x="172" y="212"/>
                  </a:lnTo>
                  <a:lnTo>
                    <a:pt x="172" y="211"/>
                  </a:lnTo>
                  <a:lnTo>
                    <a:pt x="172" y="201"/>
                  </a:lnTo>
                  <a:lnTo>
                    <a:pt x="172" y="196"/>
                  </a:lnTo>
                  <a:lnTo>
                    <a:pt x="172" y="194"/>
                  </a:lnTo>
                  <a:lnTo>
                    <a:pt x="172" y="191"/>
                  </a:lnTo>
                  <a:lnTo>
                    <a:pt x="171" y="191"/>
                  </a:lnTo>
                  <a:lnTo>
                    <a:pt x="171" y="188"/>
                  </a:lnTo>
                  <a:lnTo>
                    <a:pt x="170" y="185"/>
                  </a:lnTo>
                  <a:lnTo>
                    <a:pt x="171" y="185"/>
                  </a:lnTo>
                  <a:lnTo>
                    <a:pt x="172" y="185"/>
                  </a:lnTo>
                  <a:lnTo>
                    <a:pt x="172" y="183"/>
                  </a:lnTo>
                  <a:lnTo>
                    <a:pt x="169" y="171"/>
                  </a:lnTo>
                  <a:lnTo>
                    <a:pt x="169" y="170"/>
                  </a:lnTo>
                  <a:lnTo>
                    <a:pt x="168" y="169"/>
                  </a:lnTo>
                  <a:lnTo>
                    <a:pt x="168" y="168"/>
                  </a:lnTo>
                  <a:lnTo>
                    <a:pt x="168" y="165"/>
                  </a:lnTo>
                  <a:lnTo>
                    <a:pt x="168" y="162"/>
                  </a:lnTo>
                  <a:lnTo>
                    <a:pt x="167" y="161"/>
                  </a:lnTo>
                  <a:lnTo>
                    <a:pt x="166" y="160"/>
                  </a:lnTo>
                  <a:lnTo>
                    <a:pt x="166" y="159"/>
                  </a:lnTo>
                  <a:lnTo>
                    <a:pt x="165" y="158"/>
                  </a:lnTo>
                  <a:lnTo>
                    <a:pt x="165" y="155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2"/>
                  </a:lnTo>
                  <a:lnTo>
                    <a:pt x="164" y="148"/>
                  </a:lnTo>
                  <a:lnTo>
                    <a:pt x="163" y="143"/>
                  </a:lnTo>
                  <a:lnTo>
                    <a:pt x="163" y="141"/>
                  </a:lnTo>
                  <a:lnTo>
                    <a:pt x="163" y="140"/>
                  </a:lnTo>
                  <a:lnTo>
                    <a:pt x="164" y="138"/>
                  </a:lnTo>
                  <a:lnTo>
                    <a:pt x="164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5"/>
                  </a:lnTo>
                  <a:lnTo>
                    <a:pt x="163" y="135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2" y="132"/>
                  </a:lnTo>
                  <a:lnTo>
                    <a:pt x="162" y="131"/>
                  </a:lnTo>
                  <a:lnTo>
                    <a:pt x="161" y="131"/>
                  </a:lnTo>
                  <a:lnTo>
                    <a:pt x="161" y="130"/>
                  </a:lnTo>
                  <a:lnTo>
                    <a:pt x="159" y="125"/>
                  </a:lnTo>
                  <a:lnTo>
                    <a:pt x="159" y="123"/>
                  </a:lnTo>
                  <a:lnTo>
                    <a:pt x="160" y="121"/>
                  </a:lnTo>
                  <a:lnTo>
                    <a:pt x="160" y="121"/>
                  </a:lnTo>
                  <a:lnTo>
                    <a:pt x="159" y="121"/>
                  </a:lnTo>
                  <a:lnTo>
                    <a:pt x="158" y="121"/>
                  </a:lnTo>
                  <a:lnTo>
                    <a:pt x="157" y="122"/>
                  </a:lnTo>
                  <a:lnTo>
                    <a:pt x="157" y="123"/>
                  </a:lnTo>
                  <a:lnTo>
                    <a:pt x="156" y="122"/>
                  </a:lnTo>
                  <a:lnTo>
                    <a:pt x="156" y="121"/>
                  </a:lnTo>
                  <a:lnTo>
                    <a:pt x="155" y="120"/>
                  </a:lnTo>
                  <a:lnTo>
                    <a:pt x="154" y="121"/>
                  </a:lnTo>
                  <a:lnTo>
                    <a:pt x="153" y="121"/>
                  </a:lnTo>
                  <a:lnTo>
                    <a:pt x="152" y="122"/>
                  </a:lnTo>
                  <a:lnTo>
                    <a:pt x="151" y="123"/>
                  </a:lnTo>
                  <a:lnTo>
                    <a:pt x="150" y="123"/>
                  </a:lnTo>
                  <a:lnTo>
                    <a:pt x="149" y="123"/>
                  </a:lnTo>
                  <a:lnTo>
                    <a:pt x="148" y="121"/>
                  </a:lnTo>
                  <a:lnTo>
                    <a:pt x="147" y="121"/>
                  </a:lnTo>
                  <a:lnTo>
                    <a:pt x="147" y="120"/>
                  </a:lnTo>
                  <a:lnTo>
                    <a:pt x="147" y="120"/>
                  </a:lnTo>
                  <a:lnTo>
                    <a:pt x="147" y="121"/>
                  </a:lnTo>
                  <a:lnTo>
                    <a:pt x="147" y="121"/>
                  </a:lnTo>
                  <a:lnTo>
                    <a:pt x="147" y="123"/>
                  </a:lnTo>
                  <a:lnTo>
                    <a:pt x="147" y="128"/>
                  </a:lnTo>
                  <a:lnTo>
                    <a:pt x="147" y="130"/>
                  </a:lnTo>
                  <a:lnTo>
                    <a:pt x="147" y="130"/>
                  </a:lnTo>
                  <a:lnTo>
                    <a:pt x="146" y="131"/>
                  </a:lnTo>
                  <a:lnTo>
                    <a:pt x="145" y="131"/>
                  </a:lnTo>
                  <a:lnTo>
                    <a:pt x="143" y="132"/>
                  </a:lnTo>
                  <a:lnTo>
                    <a:pt x="143" y="133"/>
                  </a:lnTo>
                  <a:lnTo>
                    <a:pt x="142" y="134"/>
                  </a:lnTo>
                  <a:lnTo>
                    <a:pt x="141" y="137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41" y="141"/>
                  </a:lnTo>
                  <a:lnTo>
                    <a:pt x="142" y="145"/>
                  </a:lnTo>
                  <a:lnTo>
                    <a:pt x="142" y="146"/>
                  </a:lnTo>
                  <a:lnTo>
                    <a:pt x="142" y="147"/>
                  </a:lnTo>
                  <a:lnTo>
                    <a:pt x="142" y="147"/>
                  </a:lnTo>
                  <a:lnTo>
                    <a:pt x="141" y="147"/>
                  </a:lnTo>
                  <a:lnTo>
                    <a:pt x="141" y="148"/>
                  </a:lnTo>
                  <a:lnTo>
                    <a:pt x="140" y="149"/>
                  </a:lnTo>
                  <a:lnTo>
                    <a:pt x="139" y="150"/>
                  </a:lnTo>
                  <a:lnTo>
                    <a:pt x="138" y="150"/>
                  </a:lnTo>
                  <a:lnTo>
                    <a:pt x="138" y="151"/>
                  </a:lnTo>
                  <a:lnTo>
                    <a:pt x="137" y="151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5" y="152"/>
                  </a:lnTo>
                  <a:lnTo>
                    <a:pt x="134" y="152"/>
                  </a:lnTo>
                  <a:lnTo>
                    <a:pt x="134" y="151"/>
                  </a:lnTo>
                  <a:lnTo>
                    <a:pt x="133" y="151"/>
                  </a:lnTo>
                  <a:lnTo>
                    <a:pt x="132" y="151"/>
                  </a:lnTo>
                  <a:lnTo>
                    <a:pt x="131" y="150"/>
                  </a:lnTo>
                  <a:lnTo>
                    <a:pt x="131" y="148"/>
                  </a:lnTo>
                  <a:lnTo>
                    <a:pt x="130" y="147"/>
                  </a:lnTo>
                  <a:lnTo>
                    <a:pt x="130" y="144"/>
                  </a:lnTo>
                  <a:lnTo>
                    <a:pt x="130" y="142"/>
                  </a:lnTo>
                  <a:lnTo>
                    <a:pt x="129" y="141"/>
                  </a:lnTo>
                  <a:lnTo>
                    <a:pt x="128" y="140"/>
                  </a:lnTo>
                  <a:lnTo>
                    <a:pt x="128" y="139"/>
                  </a:lnTo>
                  <a:lnTo>
                    <a:pt x="127" y="138"/>
                  </a:lnTo>
                  <a:lnTo>
                    <a:pt x="126" y="138"/>
                  </a:lnTo>
                  <a:lnTo>
                    <a:pt x="125" y="139"/>
                  </a:lnTo>
                  <a:lnTo>
                    <a:pt x="125" y="140"/>
                  </a:lnTo>
                  <a:lnTo>
                    <a:pt x="125" y="142"/>
                  </a:lnTo>
                  <a:lnTo>
                    <a:pt x="126" y="146"/>
                  </a:lnTo>
                  <a:lnTo>
                    <a:pt x="126" y="147"/>
                  </a:lnTo>
                  <a:lnTo>
                    <a:pt x="124" y="147"/>
                  </a:lnTo>
                  <a:lnTo>
                    <a:pt x="123" y="146"/>
                  </a:lnTo>
                  <a:lnTo>
                    <a:pt x="123" y="144"/>
                  </a:lnTo>
                  <a:lnTo>
                    <a:pt x="122" y="137"/>
                  </a:lnTo>
                  <a:lnTo>
                    <a:pt x="121" y="137"/>
                  </a:lnTo>
                  <a:lnTo>
                    <a:pt x="121" y="136"/>
                  </a:lnTo>
                  <a:lnTo>
                    <a:pt x="122" y="135"/>
                  </a:lnTo>
                  <a:lnTo>
                    <a:pt x="121" y="134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0"/>
                  </a:lnTo>
                  <a:lnTo>
                    <a:pt x="121" y="130"/>
                  </a:lnTo>
                  <a:lnTo>
                    <a:pt x="120" y="130"/>
                  </a:lnTo>
                  <a:lnTo>
                    <a:pt x="120" y="130"/>
                  </a:lnTo>
                  <a:lnTo>
                    <a:pt x="120" y="129"/>
                  </a:lnTo>
                  <a:lnTo>
                    <a:pt x="119" y="128"/>
                  </a:lnTo>
                  <a:lnTo>
                    <a:pt x="119" y="127"/>
                  </a:lnTo>
                  <a:lnTo>
                    <a:pt x="118" y="125"/>
                  </a:lnTo>
                  <a:lnTo>
                    <a:pt x="117" y="124"/>
                  </a:lnTo>
                  <a:lnTo>
                    <a:pt x="118" y="123"/>
                  </a:lnTo>
                  <a:lnTo>
                    <a:pt x="119" y="123"/>
                  </a:lnTo>
                  <a:lnTo>
                    <a:pt x="119" y="122"/>
                  </a:lnTo>
                  <a:lnTo>
                    <a:pt x="119" y="121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17" y="120"/>
                  </a:lnTo>
                  <a:lnTo>
                    <a:pt x="118" y="120"/>
                  </a:lnTo>
                  <a:lnTo>
                    <a:pt x="118" y="119"/>
                  </a:lnTo>
                  <a:lnTo>
                    <a:pt x="119" y="119"/>
                  </a:lnTo>
                  <a:lnTo>
                    <a:pt x="120" y="119"/>
                  </a:lnTo>
                  <a:lnTo>
                    <a:pt x="120" y="118"/>
                  </a:lnTo>
                  <a:lnTo>
                    <a:pt x="121" y="115"/>
                  </a:lnTo>
                  <a:lnTo>
                    <a:pt x="121" y="114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2"/>
                  </a:lnTo>
                  <a:lnTo>
                    <a:pt x="121" y="110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3" y="109"/>
                  </a:lnTo>
                  <a:lnTo>
                    <a:pt x="123" y="109"/>
                  </a:lnTo>
                  <a:lnTo>
                    <a:pt x="124" y="109"/>
                  </a:lnTo>
                  <a:lnTo>
                    <a:pt x="124" y="109"/>
                  </a:lnTo>
                  <a:lnTo>
                    <a:pt x="125" y="107"/>
                  </a:lnTo>
                  <a:lnTo>
                    <a:pt x="125" y="105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30" y="105"/>
                  </a:lnTo>
                  <a:lnTo>
                    <a:pt x="131" y="105"/>
                  </a:lnTo>
                  <a:lnTo>
                    <a:pt x="133" y="105"/>
                  </a:lnTo>
                  <a:lnTo>
                    <a:pt x="134" y="104"/>
                  </a:lnTo>
                  <a:lnTo>
                    <a:pt x="135" y="104"/>
                  </a:lnTo>
                  <a:lnTo>
                    <a:pt x="135" y="104"/>
                  </a:lnTo>
                  <a:lnTo>
                    <a:pt x="135" y="103"/>
                  </a:lnTo>
                  <a:lnTo>
                    <a:pt x="136" y="100"/>
                  </a:lnTo>
                  <a:lnTo>
                    <a:pt x="137" y="100"/>
                  </a:lnTo>
                  <a:lnTo>
                    <a:pt x="137" y="102"/>
                  </a:lnTo>
                  <a:lnTo>
                    <a:pt x="138" y="103"/>
                  </a:lnTo>
                  <a:lnTo>
                    <a:pt x="138" y="103"/>
                  </a:lnTo>
                  <a:lnTo>
                    <a:pt x="139" y="103"/>
                  </a:lnTo>
                  <a:lnTo>
                    <a:pt x="140" y="102"/>
                  </a:lnTo>
                  <a:lnTo>
                    <a:pt x="140" y="101"/>
                  </a:lnTo>
                  <a:lnTo>
                    <a:pt x="139" y="100"/>
                  </a:lnTo>
                  <a:lnTo>
                    <a:pt x="139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100"/>
                  </a:lnTo>
                  <a:lnTo>
                    <a:pt x="143" y="101"/>
                  </a:lnTo>
                  <a:lnTo>
                    <a:pt x="143" y="103"/>
                  </a:lnTo>
                  <a:lnTo>
                    <a:pt x="144" y="103"/>
                  </a:lnTo>
                  <a:lnTo>
                    <a:pt x="145" y="102"/>
                  </a:lnTo>
                  <a:lnTo>
                    <a:pt x="146" y="98"/>
                  </a:lnTo>
                  <a:lnTo>
                    <a:pt x="146" y="97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8" y="95"/>
                  </a:lnTo>
                  <a:lnTo>
                    <a:pt x="148" y="95"/>
                  </a:lnTo>
                  <a:lnTo>
                    <a:pt x="147" y="94"/>
                  </a:lnTo>
                  <a:lnTo>
                    <a:pt x="147" y="93"/>
                  </a:lnTo>
                  <a:lnTo>
                    <a:pt x="151" y="93"/>
                  </a:lnTo>
                  <a:lnTo>
                    <a:pt x="152" y="93"/>
                  </a:lnTo>
                  <a:lnTo>
                    <a:pt x="153" y="93"/>
                  </a:lnTo>
                  <a:lnTo>
                    <a:pt x="154" y="92"/>
                  </a:lnTo>
                  <a:lnTo>
                    <a:pt x="154" y="90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5" y="87"/>
                  </a:lnTo>
                  <a:lnTo>
                    <a:pt x="155" y="86"/>
                  </a:lnTo>
                  <a:lnTo>
                    <a:pt x="156" y="85"/>
                  </a:lnTo>
                  <a:lnTo>
                    <a:pt x="156" y="84"/>
                  </a:lnTo>
                  <a:lnTo>
                    <a:pt x="156" y="82"/>
                  </a:lnTo>
                  <a:lnTo>
                    <a:pt x="159" y="77"/>
                  </a:lnTo>
                  <a:lnTo>
                    <a:pt x="159" y="76"/>
                  </a:lnTo>
                  <a:lnTo>
                    <a:pt x="159" y="75"/>
                  </a:lnTo>
                  <a:lnTo>
                    <a:pt x="159" y="74"/>
                  </a:lnTo>
                  <a:lnTo>
                    <a:pt x="158" y="73"/>
                  </a:lnTo>
                  <a:lnTo>
                    <a:pt x="158" y="72"/>
                  </a:lnTo>
                  <a:lnTo>
                    <a:pt x="158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4" y="73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6" y="73"/>
                  </a:lnTo>
                  <a:lnTo>
                    <a:pt x="167" y="72"/>
                  </a:lnTo>
                  <a:lnTo>
                    <a:pt x="168" y="72"/>
                  </a:lnTo>
                  <a:lnTo>
                    <a:pt x="168" y="71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7" y="70"/>
                  </a:lnTo>
                  <a:lnTo>
                    <a:pt x="166" y="69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4" y="67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3" y="66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59" y="64"/>
                  </a:lnTo>
                  <a:lnTo>
                    <a:pt x="158" y="64"/>
                  </a:lnTo>
                  <a:lnTo>
                    <a:pt x="157" y="63"/>
                  </a:lnTo>
                  <a:lnTo>
                    <a:pt x="156" y="62"/>
                  </a:lnTo>
                  <a:lnTo>
                    <a:pt x="156" y="61"/>
                  </a:lnTo>
                  <a:lnTo>
                    <a:pt x="155" y="62"/>
                  </a:lnTo>
                  <a:lnTo>
                    <a:pt x="155" y="61"/>
                  </a:lnTo>
                  <a:lnTo>
                    <a:pt x="154" y="61"/>
                  </a:lnTo>
                  <a:lnTo>
                    <a:pt x="154" y="61"/>
                  </a:lnTo>
                  <a:lnTo>
                    <a:pt x="153" y="61"/>
                  </a:lnTo>
                  <a:lnTo>
                    <a:pt x="152" y="60"/>
                  </a:lnTo>
                  <a:lnTo>
                    <a:pt x="151" y="60"/>
                  </a:lnTo>
                  <a:lnTo>
                    <a:pt x="149" y="60"/>
                  </a:lnTo>
                  <a:lnTo>
                    <a:pt x="148" y="60"/>
                  </a:lnTo>
                  <a:lnTo>
                    <a:pt x="147" y="61"/>
                  </a:lnTo>
                  <a:lnTo>
                    <a:pt x="146" y="60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8" y="61"/>
                  </a:lnTo>
                  <a:lnTo>
                    <a:pt x="137" y="62"/>
                  </a:lnTo>
                  <a:lnTo>
                    <a:pt x="136" y="62"/>
                  </a:lnTo>
                  <a:lnTo>
                    <a:pt x="135" y="62"/>
                  </a:lnTo>
                  <a:lnTo>
                    <a:pt x="134" y="61"/>
                  </a:lnTo>
                  <a:lnTo>
                    <a:pt x="133" y="61"/>
                  </a:lnTo>
                  <a:lnTo>
                    <a:pt x="132" y="61"/>
                  </a:lnTo>
                  <a:lnTo>
                    <a:pt x="131" y="61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28" y="61"/>
                  </a:lnTo>
                  <a:lnTo>
                    <a:pt x="122" y="60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0" y="60"/>
                  </a:lnTo>
                  <a:lnTo>
                    <a:pt x="117" y="60"/>
                  </a:lnTo>
                  <a:lnTo>
                    <a:pt x="111" y="61"/>
                  </a:lnTo>
                  <a:lnTo>
                    <a:pt x="110" y="61"/>
                  </a:lnTo>
                  <a:lnTo>
                    <a:pt x="105" y="61"/>
                  </a:lnTo>
                  <a:lnTo>
                    <a:pt x="104" y="61"/>
                  </a:lnTo>
                  <a:lnTo>
                    <a:pt x="103" y="61"/>
                  </a:lnTo>
                  <a:lnTo>
                    <a:pt x="102" y="61"/>
                  </a:lnTo>
                  <a:lnTo>
                    <a:pt x="101" y="61"/>
                  </a:lnTo>
                  <a:lnTo>
                    <a:pt x="100" y="61"/>
                  </a:lnTo>
                  <a:lnTo>
                    <a:pt x="99" y="61"/>
                  </a:lnTo>
                  <a:lnTo>
                    <a:pt x="98" y="61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89" y="61"/>
                  </a:lnTo>
                  <a:lnTo>
                    <a:pt x="88" y="61"/>
                  </a:lnTo>
                  <a:lnTo>
                    <a:pt x="85" y="60"/>
                  </a:lnTo>
                  <a:lnTo>
                    <a:pt x="79" y="59"/>
                  </a:lnTo>
                  <a:lnTo>
                    <a:pt x="71" y="55"/>
                  </a:lnTo>
                  <a:lnTo>
                    <a:pt x="70" y="55"/>
                  </a:lnTo>
                  <a:lnTo>
                    <a:pt x="68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8" y="46"/>
                  </a:lnTo>
                  <a:lnTo>
                    <a:pt x="68" y="44"/>
                  </a:lnTo>
                  <a:lnTo>
                    <a:pt x="68" y="41"/>
                  </a:lnTo>
                  <a:lnTo>
                    <a:pt x="68" y="39"/>
                  </a:lnTo>
                  <a:lnTo>
                    <a:pt x="67" y="37"/>
                  </a:lnTo>
                  <a:lnTo>
                    <a:pt x="66" y="33"/>
                  </a:lnTo>
                  <a:lnTo>
                    <a:pt x="66" y="32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8" y="27"/>
                  </a:lnTo>
                  <a:lnTo>
                    <a:pt x="68" y="26"/>
                  </a:lnTo>
                  <a:lnTo>
                    <a:pt x="67" y="26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4" y="20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8"/>
                  </a:lnTo>
                  <a:lnTo>
                    <a:pt x="62" y="17"/>
                  </a:lnTo>
                  <a:lnTo>
                    <a:pt x="61" y="16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3"/>
                  </a:lnTo>
                  <a:lnTo>
                    <a:pt x="59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2" y="25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48" y="24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4" y="21"/>
                  </a:lnTo>
                  <a:lnTo>
                    <a:pt x="42" y="20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0" y="16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39" y="11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7"/>
                  </a:lnTo>
                  <a:lnTo>
                    <a:pt x="34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38" y="15"/>
                  </a:lnTo>
                  <a:lnTo>
                    <a:pt x="37" y="16"/>
                  </a:lnTo>
                  <a:lnTo>
                    <a:pt x="36" y="16"/>
                  </a:lnTo>
                  <a:lnTo>
                    <a:pt x="35" y="16"/>
                  </a:lnTo>
                  <a:lnTo>
                    <a:pt x="34" y="14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39"/>
                  </a:lnTo>
                  <a:lnTo>
                    <a:pt x="14" y="40"/>
                  </a:lnTo>
                  <a:lnTo>
                    <a:pt x="15" y="43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22" y="46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8" y="46"/>
                  </a:lnTo>
                  <a:lnTo>
                    <a:pt x="27" y="45"/>
                  </a:lnTo>
                  <a:lnTo>
                    <a:pt x="28" y="46"/>
                  </a:lnTo>
                  <a:lnTo>
                    <a:pt x="29" y="47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1" y="53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4" y="54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6" y="55"/>
                  </a:lnTo>
                  <a:lnTo>
                    <a:pt x="36" y="56"/>
                  </a:lnTo>
                  <a:lnTo>
                    <a:pt x="35" y="57"/>
                  </a:lnTo>
                  <a:lnTo>
                    <a:pt x="35" y="58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4" y="60"/>
                  </a:lnTo>
                  <a:lnTo>
                    <a:pt x="34" y="61"/>
                  </a:lnTo>
                  <a:lnTo>
                    <a:pt x="33" y="61"/>
                  </a:lnTo>
                  <a:lnTo>
                    <a:pt x="30" y="60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1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0"/>
                  </a:lnTo>
                  <a:lnTo>
                    <a:pt x="19" y="61"/>
                  </a:lnTo>
                  <a:lnTo>
                    <a:pt x="19" y="60"/>
                  </a:lnTo>
                  <a:lnTo>
                    <a:pt x="18" y="60"/>
                  </a:lnTo>
                  <a:lnTo>
                    <a:pt x="17" y="59"/>
                  </a:lnTo>
                  <a:lnTo>
                    <a:pt x="15" y="60"/>
                  </a:lnTo>
                  <a:lnTo>
                    <a:pt x="15" y="61"/>
                  </a:lnTo>
                  <a:lnTo>
                    <a:pt x="15" y="62"/>
                  </a:lnTo>
                  <a:lnTo>
                    <a:pt x="15" y="65"/>
                  </a:lnTo>
                  <a:lnTo>
                    <a:pt x="14" y="66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3" y="70"/>
                  </a:lnTo>
                  <a:lnTo>
                    <a:pt x="12" y="71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9" y="72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69"/>
                  </a:lnTo>
                  <a:lnTo>
                    <a:pt x="5" y="70"/>
                  </a:lnTo>
                  <a:lnTo>
                    <a:pt x="3" y="70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4" y="73"/>
                  </a:lnTo>
                  <a:lnTo>
                    <a:pt x="4" y="74"/>
                  </a:lnTo>
                  <a:lnTo>
                    <a:pt x="3" y="75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2" y="78"/>
                  </a:lnTo>
                  <a:lnTo>
                    <a:pt x="1" y="78"/>
                  </a:lnTo>
                  <a:lnTo>
                    <a:pt x="1" y="79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14" y="93"/>
                  </a:lnTo>
                  <a:lnTo>
                    <a:pt x="17" y="95"/>
                  </a:lnTo>
                  <a:lnTo>
                    <a:pt x="18" y="95"/>
                  </a:lnTo>
                  <a:lnTo>
                    <a:pt x="20" y="95"/>
                  </a:lnTo>
                  <a:lnTo>
                    <a:pt x="22" y="96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5"/>
                  </a:lnTo>
                  <a:lnTo>
                    <a:pt x="25" y="95"/>
                  </a:lnTo>
                  <a:lnTo>
                    <a:pt x="26" y="95"/>
                  </a:lnTo>
                  <a:lnTo>
                    <a:pt x="27" y="96"/>
                  </a:lnTo>
                  <a:lnTo>
                    <a:pt x="28" y="98"/>
                  </a:lnTo>
                  <a:lnTo>
                    <a:pt x="28" y="99"/>
                  </a:lnTo>
                  <a:lnTo>
                    <a:pt x="28" y="100"/>
                  </a:lnTo>
                  <a:lnTo>
                    <a:pt x="27" y="101"/>
                  </a:lnTo>
                  <a:lnTo>
                    <a:pt x="26" y="101"/>
                  </a:lnTo>
                  <a:lnTo>
                    <a:pt x="25" y="102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5" y="105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6" y="107"/>
                  </a:lnTo>
                  <a:lnTo>
                    <a:pt x="27" y="107"/>
                  </a:lnTo>
                  <a:lnTo>
                    <a:pt x="27" y="108"/>
                  </a:lnTo>
                  <a:lnTo>
                    <a:pt x="26" y="108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6" y="110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4" y="113"/>
                  </a:lnTo>
                  <a:lnTo>
                    <a:pt x="23" y="113"/>
                  </a:lnTo>
                  <a:lnTo>
                    <a:pt x="22" y="113"/>
                  </a:lnTo>
                  <a:lnTo>
                    <a:pt x="21" y="113"/>
                  </a:lnTo>
                  <a:lnTo>
                    <a:pt x="20" y="114"/>
                  </a:lnTo>
                  <a:lnTo>
                    <a:pt x="20" y="115"/>
                  </a:lnTo>
                  <a:lnTo>
                    <a:pt x="20" y="116"/>
                  </a:lnTo>
                  <a:lnTo>
                    <a:pt x="19" y="117"/>
                  </a:lnTo>
                  <a:lnTo>
                    <a:pt x="19" y="118"/>
                  </a:lnTo>
                  <a:lnTo>
                    <a:pt x="20" y="119"/>
                  </a:lnTo>
                  <a:lnTo>
                    <a:pt x="19" y="123"/>
                  </a:lnTo>
                  <a:lnTo>
                    <a:pt x="19" y="124"/>
                  </a:lnTo>
                  <a:lnTo>
                    <a:pt x="20" y="124"/>
                  </a:lnTo>
                  <a:lnTo>
                    <a:pt x="20" y="125"/>
                  </a:lnTo>
                  <a:lnTo>
                    <a:pt x="20" y="126"/>
                  </a:lnTo>
                  <a:lnTo>
                    <a:pt x="21" y="126"/>
                  </a:lnTo>
                  <a:lnTo>
                    <a:pt x="22" y="126"/>
                  </a:lnTo>
                  <a:lnTo>
                    <a:pt x="23" y="128"/>
                  </a:lnTo>
                  <a:lnTo>
                    <a:pt x="24" y="129"/>
                  </a:lnTo>
                  <a:lnTo>
                    <a:pt x="25" y="130"/>
                  </a:lnTo>
                  <a:lnTo>
                    <a:pt x="26" y="130"/>
                  </a:lnTo>
                  <a:lnTo>
                    <a:pt x="27" y="130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7" y="135"/>
                  </a:lnTo>
                  <a:lnTo>
                    <a:pt x="25" y="137"/>
                  </a:lnTo>
                  <a:lnTo>
                    <a:pt x="25" y="138"/>
                  </a:lnTo>
                  <a:lnTo>
                    <a:pt x="25" y="138"/>
                  </a:lnTo>
                  <a:lnTo>
                    <a:pt x="26" y="139"/>
                  </a:lnTo>
                  <a:lnTo>
                    <a:pt x="28" y="140"/>
                  </a:lnTo>
                  <a:lnTo>
                    <a:pt x="29" y="140"/>
                  </a:lnTo>
                  <a:lnTo>
                    <a:pt x="30" y="140"/>
                  </a:lnTo>
                  <a:lnTo>
                    <a:pt x="31" y="140"/>
                  </a:lnTo>
                  <a:lnTo>
                    <a:pt x="34" y="141"/>
                  </a:lnTo>
                  <a:lnTo>
                    <a:pt x="35" y="141"/>
                  </a:lnTo>
                  <a:lnTo>
                    <a:pt x="36" y="141"/>
                  </a:lnTo>
                  <a:lnTo>
                    <a:pt x="36" y="142"/>
                  </a:lnTo>
                  <a:lnTo>
                    <a:pt x="35" y="143"/>
                  </a:lnTo>
                  <a:lnTo>
                    <a:pt x="34" y="144"/>
                  </a:lnTo>
                  <a:lnTo>
                    <a:pt x="32" y="146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1" y="150"/>
                  </a:lnTo>
                  <a:lnTo>
                    <a:pt x="31" y="151"/>
                  </a:lnTo>
                  <a:lnTo>
                    <a:pt x="31" y="152"/>
                  </a:lnTo>
                  <a:lnTo>
                    <a:pt x="32" y="152"/>
                  </a:lnTo>
                  <a:lnTo>
                    <a:pt x="33" y="155"/>
                  </a:lnTo>
                  <a:lnTo>
                    <a:pt x="34" y="155"/>
                  </a:lnTo>
                  <a:lnTo>
                    <a:pt x="35" y="155"/>
                  </a:lnTo>
                  <a:lnTo>
                    <a:pt x="35" y="156"/>
                  </a:lnTo>
                  <a:lnTo>
                    <a:pt x="35" y="157"/>
                  </a:lnTo>
                  <a:lnTo>
                    <a:pt x="35" y="158"/>
                  </a:lnTo>
                  <a:lnTo>
                    <a:pt x="35" y="159"/>
                  </a:lnTo>
                  <a:lnTo>
                    <a:pt x="34" y="160"/>
                  </a:lnTo>
                  <a:lnTo>
                    <a:pt x="34" y="161"/>
                  </a:lnTo>
                  <a:lnTo>
                    <a:pt x="34" y="162"/>
                  </a:lnTo>
                  <a:lnTo>
                    <a:pt x="35" y="163"/>
                  </a:lnTo>
                  <a:lnTo>
                    <a:pt x="35" y="164"/>
                  </a:lnTo>
                  <a:lnTo>
                    <a:pt x="35" y="164"/>
                  </a:lnTo>
                  <a:lnTo>
                    <a:pt x="36" y="165"/>
                  </a:lnTo>
                  <a:lnTo>
                    <a:pt x="36" y="167"/>
                  </a:lnTo>
                  <a:lnTo>
                    <a:pt x="36" y="168"/>
                  </a:lnTo>
                  <a:lnTo>
                    <a:pt x="35" y="168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6" y="171"/>
                  </a:lnTo>
                  <a:lnTo>
                    <a:pt x="36" y="172"/>
                  </a:lnTo>
                  <a:lnTo>
                    <a:pt x="36" y="173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6" y="177"/>
                  </a:lnTo>
                  <a:lnTo>
                    <a:pt x="37" y="178"/>
                  </a:lnTo>
                  <a:lnTo>
                    <a:pt x="36" y="179"/>
                  </a:lnTo>
                  <a:lnTo>
                    <a:pt x="37" y="180"/>
                  </a:lnTo>
                  <a:lnTo>
                    <a:pt x="39" y="181"/>
                  </a:lnTo>
                  <a:lnTo>
                    <a:pt x="39" y="182"/>
                  </a:lnTo>
                  <a:lnTo>
                    <a:pt x="39" y="183"/>
                  </a:lnTo>
                  <a:lnTo>
                    <a:pt x="39" y="184"/>
                  </a:lnTo>
                  <a:lnTo>
                    <a:pt x="38" y="185"/>
                  </a:lnTo>
                  <a:lnTo>
                    <a:pt x="39" y="186"/>
                  </a:lnTo>
                  <a:lnTo>
                    <a:pt x="38" y="188"/>
                  </a:lnTo>
                  <a:lnTo>
                    <a:pt x="39" y="189"/>
                  </a:lnTo>
                  <a:lnTo>
                    <a:pt x="40" y="189"/>
                  </a:lnTo>
                  <a:lnTo>
                    <a:pt x="40" y="190"/>
                  </a:lnTo>
                  <a:lnTo>
                    <a:pt x="40" y="191"/>
                  </a:lnTo>
                  <a:lnTo>
                    <a:pt x="39" y="193"/>
                  </a:lnTo>
                  <a:lnTo>
                    <a:pt x="39" y="194"/>
                  </a:lnTo>
                  <a:lnTo>
                    <a:pt x="38" y="194"/>
                  </a:lnTo>
                  <a:lnTo>
                    <a:pt x="38" y="195"/>
                  </a:lnTo>
                  <a:lnTo>
                    <a:pt x="38" y="196"/>
                  </a:lnTo>
                  <a:lnTo>
                    <a:pt x="39" y="197"/>
                  </a:lnTo>
                  <a:lnTo>
                    <a:pt x="39" y="195"/>
                  </a:lnTo>
                  <a:lnTo>
                    <a:pt x="40" y="198"/>
                  </a:lnTo>
                  <a:lnTo>
                    <a:pt x="41" y="198"/>
                  </a:lnTo>
                  <a:lnTo>
                    <a:pt x="41" y="198"/>
                  </a:lnTo>
                  <a:lnTo>
                    <a:pt x="42" y="198"/>
                  </a:lnTo>
                  <a:lnTo>
                    <a:pt x="43" y="198"/>
                  </a:lnTo>
                  <a:lnTo>
                    <a:pt x="43" y="198"/>
                  </a:lnTo>
                  <a:lnTo>
                    <a:pt x="44" y="198"/>
                  </a:lnTo>
                  <a:lnTo>
                    <a:pt x="44" y="198"/>
                  </a:lnTo>
                  <a:lnTo>
                    <a:pt x="45" y="202"/>
                  </a:lnTo>
                  <a:lnTo>
                    <a:pt x="45" y="203"/>
                  </a:lnTo>
                  <a:lnTo>
                    <a:pt x="45" y="204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7" y="205"/>
                  </a:lnTo>
                  <a:lnTo>
                    <a:pt x="47" y="204"/>
                  </a:lnTo>
                  <a:lnTo>
                    <a:pt x="48" y="203"/>
                  </a:lnTo>
                  <a:lnTo>
                    <a:pt x="47" y="203"/>
                  </a:lnTo>
                  <a:lnTo>
                    <a:pt x="48" y="201"/>
                  </a:lnTo>
                  <a:lnTo>
                    <a:pt x="48" y="200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48" y="198"/>
                  </a:lnTo>
                  <a:lnTo>
                    <a:pt x="49" y="196"/>
                  </a:lnTo>
                  <a:lnTo>
                    <a:pt x="50" y="196"/>
                  </a:lnTo>
                  <a:lnTo>
                    <a:pt x="50" y="195"/>
                  </a:lnTo>
                  <a:lnTo>
                    <a:pt x="51" y="195"/>
                  </a:lnTo>
                  <a:lnTo>
                    <a:pt x="51" y="194"/>
                  </a:lnTo>
                  <a:lnTo>
                    <a:pt x="50" y="194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51" y="192"/>
                  </a:lnTo>
                  <a:lnTo>
                    <a:pt x="52" y="194"/>
                  </a:lnTo>
                  <a:lnTo>
                    <a:pt x="52" y="195"/>
                  </a:lnTo>
                  <a:lnTo>
                    <a:pt x="52" y="196"/>
                  </a:lnTo>
                  <a:lnTo>
                    <a:pt x="51" y="197"/>
                  </a:lnTo>
                  <a:lnTo>
                    <a:pt x="51" y="199"/>
                  </a:lnTo>
                  <a:lnTo>
                    <a:pt x="51" y="200"/>
                  </a:lnTo>
                  <a:lnTo>
                    <a:pt x="52" y="202"/>
                  </a:lnTo>
                  <a:lnTo>
                    <a:pt x="53" y="202"/>
                  </a:lnTo>
                  <a:lnTo>
                    <a:pt x="53" y="200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5" y="196"/>
                  </a:lnTo>
                  <a:lnTo>
                    <a:pt x="56" y="195"/>
                  </a:lnTo>
                  <a:lnTo>
                    <a:pt x="57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5" y="189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88"/>
                  </a:lnTo>
                  <a:lnTo>
                    <a:pt x="57" y="187"/>
                  </a:lnTo>
                  <a:lnTo>
                    <a:pt x="56" y="187"/>
                  </a:lnTo>
                  <a:lnTo>
                    <a:pt x="56" y="186"/>
                  </a:lnTo>
                  <a:lnTo>
                    <a:pt x="56" y="185"/>
                  </a:lnTo>
                  <a:lnTo>
                    <a:pt x="55" y="185"/>
                  </a:lnTo>
                  <a:lnTo>
                    <a:pt x="55" y="186"/>
                  </a:lnTo>
                  <a:lnTo>
                    <a:pt x="54" y="181"/>
                  </a:lnTo>
                  <a:lnTo>
                    <a:pt x="55" y="178"/>
                  </a:lnTo>
                  <a:lnTo>
                    <a:pt x="55" y="179"/>
                  </a:lnTo>
                  <a:lnTo>
                    <a:pt x="55" y="180"/>
                  </a:lnTo>
                  <a:lnTo>
                    <a:pt x="55" y="181"/>
                  </a:lnTo>
                  <a:lnTo>
                    <a:pt x="55" y="182"/>
                  </a:lnTo>
                  <a:lnTo>
                    <a:pt x="57" y="187"/>
                  </a:lnTo>
                  <a:lnTo>
                    <a:pt x="57" y="188"/>
                  </a:lnTo>
                  <a:lnTo>
                    <a:pt x="57" y="189"/>
                  </a:lnTo>
                  <a:lnTo>
                    <a:pt x="57" y="190"/>
                  </a:lnTo>
                  <a:lnTo>
                    <a:pt x="57" y="191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57" y="182"/>
                  </a:lnTo>
                  <a:lnTo>
                    <a:pt x="57" y="181"/>
                  </a:lnTo>
                  <a:lnTo>
                    <a:pt x="58" y="181"/>
                  </a:lnTo>
                  <a:lnTo>
                    <a:pt x="59" y="181"/>
                  </a:lnTo>
                  <a:lnTo>
                    <a:pt x="58" y="180"/>
                  </a:lnTo>
                  <a:lnTo>
                    <a:pt x="58" y="179"/>
                  </a:lnTo>
                  <a:lnTo>
                    <a:pt x="59" y="179"/>
                  </a:lnTo>
                  <a:lnTo>
                    <a:pt x="59" y="177"/>
                  </a:lnTo>
                  <a:lnTo>
                    <a:pt x="60" y="177"/>
                  </a:lnTo>
                  <a:lnTo>
                    <a:pt x="60" y="178"/>
                  </a:lnTo>
                  <a:lnTo>
                    <a:pt x="59" y="179"/>
                  </a:lnTo>
                  <a:lnTo>
                    <a:pt x="59" y="180"/>
                  </a:lnTo>
                  <a:lnTo>
                    <a:pt x="59" y="181"/>
                  </a:lnTo>
                  <a:lnTo>
                    <a:pt x="58" y="182"/>
                  </a:lnTo>
                  <a:lnTo>
                    <a:pt x="58" y="183"/>
                  </a:lnTo>
                  <a:lnTo>
                    <a:pt x="59" y="184"/>
                  </a:lnTo>
                  <a:lnTo>
                    <a:pt x="59" y="185"/>
                  </a:lnTo>
                  <a:lnTo>
                    <a:pt x="59" y="186"/>
                  </a:lnTo>
                  <a:lnTo>
                    <a:pt x="59" y="187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92"/>
                  </a:lnTo>
                  <a:lnTo>
                    <a:pt x="58" y="195"/>
                  </a:lnTo>
                  <a:lnTo>
                    <a:pt x="58" y="196"/>
                  </a:lnTo>
                  <a:lnTo>
                    <a:pt x="57" y="196"/>
                  </a:lnTo>
                  <a:lnTo>
                    <a:pt x="57" y="196"/>
                  </a:lnTo>
                  <a:lnTo>
                    <a:pt x="57" y="197"/>
                  </a:lnTo>
                  <a:lnTo>
                    <a:pt x="57" y="198"/>
                  </a:lnTo>
                  <a:lnTo>
                    <a:pt x="57" y="199"/>
                  </a:lnTo>
                  <a:lnTo>
                    <a:pt x="57" y="200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59" y="201"/>
                  </a:lnTo>
                  <a:lnTo>
                    <a:pt x="59" y="200"/>
                  </a:lnTo>
                  <a:lnTo>
                    <a:pt x="60" y="199"/>
                  </a:lnTo>
                  <a:lnTo>
                    <a:pt x="61" y="200"/>
                  </a:lnTo>
                  <a:lnTo>
                    <a:pt x="62" y="200"/>
                  </a:lnTo>
                  <a:lnTo>
                    <a:pt x="62" y="199"/>
                  </a:lnTo>
                  <a:lnTo>
                    <a:pt x="63" y="198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0" y="196"/>
                  </a:lnTo>
                  <a:lnTo>
                    <a:pt x="60" y="196"/>
                  </a:lnTo>
                  <a:lnTo>
                    <a:pt x="61" y="194"/>
                  </a:lnTo>
                  <a:lnTo>
                    <a:pt x="62" y="195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2" y="196"/>
                  </a:lnTo>
                  <a:lnTo>
                    <a:pt x="62" y="197"/>
                  </a:lnTo>
                  <a:lnTo>
                    <a:pt x="62" y="197"/>
                  </a:lnTo>
                  <a:lnTo>
                    <a:pt x="63" y="197"/>
                  </a:lnTo>
                  <a:lnTo>
                    <a:pt x="64" y="197"/>
                  </a:lnTo>
                  <a:lnTo>
                    <a:pt x="65" y="197"/>
                  </a:lnTo>
                  <a:lnTo>
                    <a:pt x="66" y="197"/>
                  </a:lnTo>
                  <a:lnTo>
                    <a:pt x="67" y="197"/>
                  </a:lnTo>
                  <a:lnTo>
                    <a:pt x="68" y="197"/>
                  </a:lnTo>
                  <a:lnTo>
                    <a:pt x="68" y="196"/>
                  </a:lnTo>
                  <a:lnTo>
                    <a:pt x="69" y="196"/>
                  </a:lnTo>
                  <a:lnTo>
                    <a:pt x="70" y="196"/>
                  </a:lnTo>
                  <a:lnTo>
                    <a:pt x="70" y="195"/>
                  </a:lnTo>
                  <a:lnTo>
                    <a:pt x="70" y="194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9" y="191"/>
                  </a:lnTo>
                  <a:lnTo>
                    <a:pt x="69" y="190"/>
                  </a:lnTo>
                  <a:lnTo>
                    <a:pt x="69" y="189"/>
                  </a:lnTo>
                  <a:lnTo>
                    <a:pt x="68" y="189"/>
                  </a:lnTo>
                  <a:lnTo>
                    <a:pt x="68" y="188"/>
                  </a:lnTo>
                  <a:lnTo>
                    <a:pt x="69" y="188"/>
                  </a:lnTo>
                  <a:lnTo>
                    <a:pt x="70" y="188"/>
                  </a:lnTo>
                  <a:lnTo>
                    <a:pt x="70" y="187"/>
                  </a:lnTo>
                  <a:lnTo>
                    <a:pt x="70" y="186"/>
                  </a:lnTo>
                  <a:lnTo>
                    <a:pt x="70" y="185"/>
                  </a:lnTo>
                  <a:lnTo>
                    <a:pt x="70" y="181"/>
                  </a:lnTo>
                  <a:lnTo>
                    <a:pt x="69" y="181"/>
                  </a:lnTo>
                  <a:lnTo>
                    <a:pt x="69" y="180"/>
                  </a:lnTo>
                  <a:lnTo>
                    <a:pt x="70" y="176"/>
                  </a:lnTo>
                  <a:lnTo>
                    <a:pt x="70" y="175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4"/>
                  </a:lnTo>
                  <a:lnTo>
                    <a:pt x="71" y="174"/>
                  </a:lnTo>
                  <a:lnTo>
                    <a:pt x="72" y="173"/>
                  </a:lnTo>
                  <a:lnTo>
                    <a:pt x="72" y="172"/>
                  </a:lnTo>
                  <a:lnTo>
                    <a:pt x="74" y="172"/>
                  </a:lnTo>
                  <a:lnTo>
                    <a:pt x="75" y="171"/>
                  </a:lnTo>
                  <a:lnTo>
                    <a:pt x="75" y="172"/>
                  </a:lnTo>
                  <a:lnTo>
                    <a:pt x="74" y="172"/>
                  </a:lnTo>
                  <a:lnTo>
                    <a:pt x="74" y="172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0" y="180"/>
                  </a:lnTo>
                  <a:lnTo>
                    <a:pt x="70" y="181"/>
                  </a:lnTo>
                  <a:lnTo>
                    <a:pt x="70" y="181"/>
                  </a:lnTo>
                  <a:lnTo>
                    <a:pt x="70" y="181"/>
                  </a:lnTo>
                  <a:lnTo>
                    <a:pt x="70" y="182"/>
                  </a:lnTo>
                  <a:lnTo>
                    <a:pt x="70" y="183"/>
                  </a:lnTo>
                  <a:lnTo>
                    <a:pt x="71" y="185"/>
                  </a:lnTo>
                  <a:lnTo>
                    <a:pt x="71" y="188"/>
                  </a:lnTo>
                  <a:lnTo>
                    <a:pt x="71" y="189"/>
                  </a:lnTo>
                  <a:lnTo>
                    <a:pt x="71" y="189"/>
                  </a:lnTo>
                  <a:lnTo>
                    <a:pt x="72" y="190"/>
                  </a:lnTo>
                  <a:lnTo>
                    <a:pt x="72" y="191"/>
                  </a:lnTo>
                  <a:lnTo>
                    <a:pt x="73" y="192"/>
                  </a:lnTo>
                  <a:lnTo>
                    <a:pt x="74" y="191"/>
                  </a:lnTo>
                  <a:lnTo>
                    <a:pt x="74" y="190"/>
                  </a:lnTo>
                  <a:lnTo>
                    <a:pt x="74" y="189"/>
                  </a:lnTo>
                  <a:lnTo>
                    <a:pt x="75" y="188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6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4" y="190"/>
                  </a:lnTo>
                  <a:lnTo>
                    <a:pt x="76" y="191"/>
                  </a:lnTo>
                  <a:lnTo>
                    <a:pt x="77" y="191"/>
                  </a:lnTo>
                  <a:lnTo>
                    <a:pt x="77" y="190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9" y="189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1" y="185"/>
                  </a:lnTo>
                  <a:lnTo>
                    <a:pt x="82" y="185"/>
                  </a:lnTo>
                  <a:lnTo>
                    <a:pt x="82" y="184"/>
                  </a:lnTo>
                  <a:lnTo>
                    <a:pt x="83" y="182"/>
                  </a:lnTo>
                  <a:lnTo>
                    <a:pt x="83" y="183"/>
                  </a:lnTo>
                  <a:lnTo>
                    <a:pt x="83" y="184"/>
                  </a:lnTo>
                  <a:lnTo>
                    <a:pt x="82" y="185"/>
                  </a:lnTo>
                  <a:lnTo>
                    <a:pt x="81" y="186"/>
                  </a:lnTo>
                  <a:lnTo>
                    <a:pt x="80" y="186"/>
                  </a:lnTo>
                  <a:lnTo>
                    <a:pt x="79" y="187"/>
                  </a:lnTo>
                  <a:lnTo>
                    <a:pt x="79" y="189"/>
                  </a:lnTo>
                  <a:lnTo>
                    <a:pt x="79" y="189"/>
                  </a:lnTo>
                  <a:lnTo>
                    <a:pt x="79" y="190"/>
                  </a:lnTo>
                  <a:lnTo>
                    <a:pt x="78" y="190"/>
                  </a:lnTo>
                  <a:lnTo>
                    <a:pt x="78" y="191"/>
                  </a:lnTo>
                  <a:lnTo>
                    <a:pt x="77" y="192"/>
                  </a:lnTo>
                  <a:lnTo>
                    <a:pt x="76" y="193"/>
                  </a:lnTo>
                  <a:lnTo>
                    <a:pt x="76" y="196"/>
                  </a:lnTo>
                  <a:lnTo>
                    <a:pt x="76" y="196"/>
                  </a:lnTo>
                  <a:lnTo>
                    <a:pt x="77" y="196"/>
                  </a:lnTo>
                  <a:lnTo>
                    <a:pt x="78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5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79" y="197"/>
                  </a:lnTo>
                  <a:lnTo>
                    <a:pt x="79" y="198"/>
                  </a:lnTo>
                  <a:lnTo>
                    <a:pt x="79" y="198"/>
                  </a:lnTo>
                  <a:lnTo>
                    <a:pt x="80" y="198"/>
                  </a:lnTo>
                  <a:lnTo>
                    <a:pt x="81" y="198"/>
                  </a:lnTo>
                  <a:lnTo>
                    <a:pt x="82" y="198"/>
                  </a:lnTo>
                  <a:lnTo>
                    <a:pt x="82" y="198"/>
                  </a:lnTo>
                  <a:lnTo>
                    <a:pt x="85" y="196"/>
                  </a:lnTo>
                  <a:lnTo>
                    <a:pt x="85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6" y="192"/>
                  </a:lnTo>
                  <a:lnTo>
                    <a:pt x="86" y="191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8" y="187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8" y="184"/>
                  </a:lnTo>
                  <a:lnTo>
                    <a:pt x="89" y="185"/>
                  </a:lnTo>
                  <a:lnTo>
                    <a:pt x="89" y="184"/>
                  </a:lnTo>
                  <a:lnTo>
                    <a:pt x="90" y="183"/>
                  </a:lnTo>
                  <a:lnTo>
                    <a:pt x="89" y="185"/>
                  </a:lnTo>
                  <a:lnTo>
                    <a:pt x="89" y="186"/>
                  </a:lnTo>
                  <a:lnTo>
                    <a:pt x="89" y="187"/>
                  </a:lnTo>
                  <a:lnTo>
                    <a:pt x="90" y="187"/>
                  </a:lnTo>
                  <a:lnTo>
                    <a:pt x="90" y="188"/>
                  </a:lnTo>
                  <a:lnTo>
                    <a:pt x="91" y="188"/>
                  </a:lnTo>
                  <a:lnTo>
                    <a:pt x="91" y="187"/>
                  </a:lnTo>
                  <a:lnTo>
                    <a:pt x="92" y="187"/>
                  </a:lnTo>
                  <a:lnTo>
                    <a:pt x="93" y="185"/>
                  </a:lnTo>
                  <a:lnTo>
                    <a:pt x="93" y="184"/>
                  </a:lnTo>
                  <a:lnTo>
                    <a:pt x="93" y="183"/>
                  </a:lnTo>
                  <a:lnTo>
                    <a:pt x="94" y="183"/>
                  </a:lnTo>
                  <a:lnTo>
                    <a:pt x="95" y="182"/>
                  </a:lnTo>
                  <a:lnTo>
                    <a:pt x="96" y="182"/>
                  </a:lnTo>
                  <a:lnTo>
                    <a:pt x="96" y="181"/>
                  </a:lnTo>
                  <a:lnTo>
                    <a:pt x="98" y="177"/>
                  </a:lnTo>
                  <a:lnTo>
                    <a:pt x="99" y="178"/>
                  </a:lnTo>
                  <a:lnTo>
                    <a:pt x="99" y="177"/>
                  </a:lnTo>
                  <a:lnTo>
                    <a:pt x="99" y="176"/>
                  </a:lnTo>
                  <a:lnTo>
                    <a:pt x="98" y="176"/>
                  </a:lnTo>
                  <a:lnTo>
                    <a:pt x="98" y="175"/>
                  </a:lnTo>
                  <a:lnTo>
                    <a:pt x="99" y="176"/>
                  </a:lnTo>
                  <a:lnTo>
                    <a:pt x="99" y="175"/>
                  </a:lnTo>
                  <a:lnTo>
                    <a:pt x="99" y="174"/>
                  </a:lnTo>
                  <a:lnTo>
                    <a:pt x="100" y="175"/>
                  </a:lnTo>
                  <a:lnTo>
                    <a:pt x="100" y="174"/>
                  </a:lnTo>
                  <a:lnTo>
                    <a:pt x="99" y="174"/>
                  </a:lnTo>
                  <a:lnTo>
                    <a:pt x="98" y="173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97" y="173"/>
                  </a:lnTo>
                  <a:lnTo>
                    <a:pt x="96" y="172"/>
                  </a:lnTo>
                  <a:lnTo>
                    <a:pt x="96" y="172"/>
                  </a:lnTo>
                  <a:lnTo>
                    <a:pt x="97" y="172"/>
                  </a:lnTo>
                  <a:lnTo>
                    <a:pt x="96" y="171"/>
                  </a:lnTo>
                  <a:lnTo>
                    <a:pt x="96" y="169"/>
                  </a:lnTo>
                  <a:lnTo>
                    <a:pt x="96" y="168"/>
                  </a:lnTo>
                  <a:lnTo>
                    <a:pt x="95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2" y="167"/>
                  </a:lnTo>
                  <a:lnTo>
                    <a:pt x="93" y="166"/>
                  </a:lnTo>
                  <a:lnTo>
                    <a:pt x="94" y="166"/>
                  </a:lnTo>
                  <a:lnTo>
                    <a:pt x="94" y="165"/>
                  </a:lnTo>
                  <a:lnTo>
                    <a:pt x="94" y="164"/>
                  </a:lnTo>
                  <a:lnTo>
                    <a:pt x="93" y="163"/>
                  </a:lnTo>
                  <a:lnTo>
                    <a:pt x="93" y="162"/>
                  </a:lnTo>
                  <a:lnTo>
                    <a:pt x="93" y="161"/>
                  </a:lnTo>
                  <a:lnTo>
                    <a:pt x="94" y="161"/>
                  </a:lnTo>
                  <a:lnTo>
                    <a:pt x="94" y="162"/>
                  </a:lnTo>
                  <a:lnTo>
                    <a:pt x="95" y="161"/>
                  </a:lnTo>
                  <a:lnTo>
                    <a:pt x="95" y="160"/>
                  </a:lnTo>
                  <a:lnTo>
                    <a:pt x="95" y="159"/>
                  </a:lnTo>
                  <a:lnTo>
                    <a:pt x="96" y="158"/>
                  </a:lnTo>
                  <a:lnTo>
                    <a:pt x="97" y="157"/>
                  </a:lnTo>
                  <a:lnTo>
                    <a:pt x="98" y="157"/>
                  </a:lnTo>
                  <a:lnTo>
                    <a:pt x="100" y="157"/>
                  </a:lnTo>
                  <a:lnTo>
                    <a:pt x="100" y="156"/>
                  </a:lnTo>
                  <a:lnTo>
                    <a:pt x="99" y="155"/>
                  </a:lnTo>
                  <a:lnTo>
                    <a:pt x="98" y="155"/>
                  </a:lnTo>
                  <a:lnTo>
                    <a:pt x="97" y="155"/>
                  </a:lnTo>
                  <a:lnTo>
                    <a:pt x="97" y="154"/>
                  </a:lnTo>
                  <a:lnTo>
                    <a:pt x="96" y="154"/>
                  </a:lnTo>
                  <a:lnTo>
                    <a:pt x="96" y="155"/>
                  </a:lnTo>
                  <a:lnTo>
                    <a:pt x="95" y="155"/>
                  </a:lnTo>
                  <a:lnTo>
                    <a:pt x="94" y="155"/>
                  </a:lnTo>
                  <a:lnTo>
                    <a:pt x="93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6"/>
                  </a:lnTo>
                  <a:lnTo>
                    <a:pt x="92" y="157"/>
                  </a:lnTo>
                  <a:lnTo>
                    <a:pt x="92" y="158"/>
                  </a:lnTo>
                  <a:lnTo>
                    <a:pt x="92" y="159"/>
                  </a:lnTo>
                  <a:lnTo>
                    <a:pt x="93" y="159"/>
                  </a:lnTo>
                  <a:lnTo>
                    <a:pt x="93" y="160"/>
                  </a:lnTo>
                  <a:lnTo>
                    <a:pt x="92" y="160"/>
                  </a:lnTo>
                  <a:lnTo>
                    <a:pt x="91" y="160"/>
                  </a:lnTo>
                  <a:lnTo>
                    <a:pt x="91" y="161"/>
                  </a:lnTo>
                  <a:lnTo>
                    <a:pt x="90" y="160"/>
                  </a:lnTo>
                  <a:lnTo>
                    <a:pt x="89" y="160"/>
                  </a:lnTo>
                  <a:lnTo>
                    <a:pt x="88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8"/>
                  </a:lnTo>
                  <a:lnTo>
                    <a:pt x="91" y="157"/>
                  </a:lnTo>
                  <a:lnTo>
                    <a:pt x="91" y="156"/>
                  </a:lnTo>
                  <a:lnTo>
                    <a:pt x="92" y="155"/>
                  </a:lnTo>
                  <a:lnTo>
                    <a:pt x="93" y="154"/>
                  </a:lnTo>
                  <a:lnTo>
                    <a:pt x="94" y="154"/>
                  </a:lnTo>
                  <a:lnTo>
                    <a:pt x="94" y="155"/>
                  </a:lnTo>
                  <a:lnTo>
                    <a:pt x="95" y="154"/>
                  </a:lnTo>
                  <a:lnTo>
                    <a:pt x="95" y="153"/>
                  </a:lnTo>
                  <a:lnTo>
                    <a:pt x="94" y="153"/>
                  </a:lnTo>
                  <a:lnTo>
                    <a:pt x="94" y="152"/>
                  </a:lnTo>
                  <a:lnTo>
                    <a:pt x="93" y="151"/>
                  </a:lnTo>
                  <a:lnTo>
                    <a:pt x="92" y="150"/>
                  </a:lnTo>
                  <a:lnTo>
                    <a:pt x="92" y="149"/>
                  </a:lnTo>
                  <a:lnTo>
                    <a:pt x="91" y="148"/>
                  </a:lnTo>
                  <a:lnTo>
                    <a:pt x="91" y="147"/>
                  </a:lnTo>
                  <a:lnTo>
                    <a:pt x="92" y="147"/>
                  </a:lnTo>
                  <a:lnTo>
                    <a:pt x="94" y="147"/>
                  </a:lnTo>
                  <a:lnTo>
                    <a:pt x="95" y="147"/>
                  </a:lnTo>
                  <a:lnTo>
                    <a:pt x="96" y="146"/>
                  </a:lnTo>
                  <a:lnTo>
                    <a:pt x="96" y="147"/>
                  </a:lnTo>
                  <a:lnTo>
                    <a:pt x="96" y="147"/>
                  </a:lnTo>
                  <a:lnTo>
                    <a:pt x="97" y="145"/>
                  </a:lnTo>
                  <a:lnTo>
                    <a:pt x="97" y="144"/>
                  </a:lnTo>
                  <a:lnTo>
                    <a:pt x="97" y="141"/>
                  </a:lnTo>
                  <a:lnTo>
                    <a:pt x="98" y="142"/>
                  </a:lnTo>
                  <a:lnTo>
                    <a:pt x="97" y="140"/>
                  </a:lnTo>
                  <a:lnTo>
                    <a:pt x="97" y="139"/>
                  </a:lnTo>
                  <a:lnTo>
                    <a:pt x="96" y="138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6" y="137"/>
                  </a:lnTo>
                  <a:lnTo>
                    <a:pt x="96" y="136"/>
                  </a:lnTo>
                  <a:lnTo>
                    <a:pt x="95" y="135"/>
                  </a:lnTo>
                  <a:lnTo>
                    <a:pt x="93" y="134"/>
                  </a:lnTo>
                  <a:lnTo>
                    <a:pt x="92" y="133"/>
                  </a:lnTo>
                  <a:lnTo>
                    <a:pt x="90" y="133"/>
                  </a:lnTo>
                  <a:lnTo>
                    <a:pt x="90" y="134"/>
                  </a:lnTo>
                  <a:lnTo>
                    <a:pt x="91" y="135"/>
                  </a:lnTo>
                  <a:lnTo>
                    <a:pt x="92" y="136"/>
                  </a:lnTo>
                  <a:lnTo>
                    <a:pt x="93" y="137"/>
                  </a:lnTo>
                  <a:lnTo>
                    <a:pt x="92" y="137"/>
                  </a:lnTo>
                  <a:lnTo>
                    <a:pt x="90" y="136"/>
                  </a:lnTo>
                  <a:lnTo>
                    <a:pt x="90" y="135"/>
                  </a:lnTo>
                  <a:lnTo>
                    <a:pt x="89" y="135"/>
                  </a:lnTo>
                  <a:lnTo>
                    <a:pt x="89" y="134"/>
                  </a:lnTo>
                  <a:lnTo>
                    <a:pt x="84" y="131"/>
                  </a:lnTo>
                  <a:lnTo>
                    <a:pt x="84" y="130"/>
                  </a:lnTo>
                  <a:lnTo>
                    <a:pt x="85" y="131"/>
                  </a:lnTo>
                  <a:lnTo>
                    <a:pt x="87" y="131"/>
                  </a:lnTo>
                  <a:lnTo>
                    <a:pt x="94" y="133"/>
                  </a:lnTo>
                  <a:lnTo>
                    <a:pt x="96" y="133"/>
                  </a:lnTo>
                  <a:lnTo>
                    <a:pt x="96" y="132"/>
                  </a:lnTo>
                  <a:lnTo>
                    <a:pt x="96" y="131"/>
                  </a:lnTo>
                  <a:lnTo>
                    <a:pt x="96" y="130"/>
                  </a:lnTo>
                  <a:lnTo>
                    <a:pt x="96" y="128"/>
                  </a:lnTo>
                  <a:lnTo>
                    <a:pt x="95" y="128"/>
                  </a:lnTo>
                  <a:lnTo>
                    <a:pt x="94" y="128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7"/>
                  </a:lnTo>
                  <a:lnTo>
                    <a:pt x="95" y="127"/>
                  </a:lnTo>
                  <a:lnTo>
                    <a:pt x="96" y="127"/>
                  </a:lnTo>
                  <a:lnTo>
                    <a:pt x="96" y="126"/>
                  </a:lnTo>
                  <a:lnTo>
                    <a:pt x="97" y="125"/>
                  </a:lnTo>
                  <a:lnTo>
                    <a:pt x="98" y="125"/>
                  </a:lnTo>
                  <a:lnTo>
                    <a:pt x="97" y="126"/>
                  </a:lnTo>
                  <a:lnTo>
                    <a:pt x="97" y="127"/>
                  </a:lnTo>
                  <a:lnTo>
                    <a:pt x="96" y="128"/>
                  </a:lnTo>
                  <a:lnTo>
                    <a:pt x="97" y="130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100" y="129"/>
                  </a:lnTo>
                  <a:lnTo>
                    <a:pt x="100" y="130"/>
                  </a:lnTo>
                  <a:lnTo>
                    <a:pt x="100" y="129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7"/>
                  </a:lnTo>
                  <a:lnTo>
                    <a:pt x="100" y="127"/>
                  </a:lnTo>
                  <a:lnTo>
                    <a:pt x="101" y="127"/>
                  </a:lnTo>
                  <a:lnTo>
                    <a:pt x="101" y="128"/>
                  </a:lnTo>
                  <a:lnTo>
                    <a:pt x="101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3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8" y="137"/>
                  </a:lnTo>
                  <a:lnTo>
                    <a:pt x="99" y="136"/>
                  </a:lnTo>
                  <a:lnTo>
                    <a:pt x="100" y="136"/>
                  </a:lnTo>
                  <a:lnTo>
                    <a:pt x="99" y="137"/>
                  </a:lnTo>
                  <a:lnTo>
                    <a:pt x="99" y="138"/>
                  </a:lnTo>
                  <a:lnTo>
                    <a:pt x="100" y="138"/>
                  </a:lnTo>
                  <a:lnTo>
                    <a:pt x="100" y="139"/>
                  </a:lnTo>
                  <a:lnTo>
                    <a:pt x="99" y="140"/>
                  </a:lnTo>
                  <a:lnTo>
                    <a:pt x="99" y="141"/>
                  </a:lnTo>
                  <a:lnTo>
                    <a:pt x="99" y="142"/>
                  </a:lnTo>
                  <a:lnTo>
                    <a:pt x="99" y="144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9" y="148"/>
                  </a:lnTo>
                  <a:lnTo>
                    <a:pt x="101" y="152"/>
                  </a:lnTo>
                  <a:lnTo>
                    <a:pt x="101" y="153"/>
                  </a:lnTo>
                  <a:lnTo>
                    <a:pt x="102" y="154"/>
                  </a:lnTo>
                  <a:lnTo>
                    <a:pt x="102" y="155"/>
                  </a:lnTo>
                  <a:lnTo>
                    <a:pt x="103" y="155"/>
                  </a:lnTo>
                  <a:lnTo>
                    <a:pt x="103" y="156"/>
                  </a:lnTo>
                  <a:lnTo>
                    <a:pt x="103" y="158"/>
                  </a:lnTo>
                  <a:lnTo>
                    <a:pt x="104" y="158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1"/>
                  </a:lnTo>
                  <a:lnTo>
                    <a:pt x="105" y="161"/>
                  </a:lnTo>
                  <a:lnTo>
                    <a:pt x="105" y="163"/>
                  </a:lnTo>
                  <a:lnTo>
                    <a:pt x="107" y="163"/>
                  </a:lnTo>
                  <a:lnTo>
                    <a:pt x="107" y="164"/>
                  </a:lnTo>
                  <a:lnTo>
                    <a:pt x="108" y="164"/>
                  </a:lnTo>
                  <a:lnTo>
                    <a:pt x="108" y="165"/>
                  </a:lnTo>
                  <a:lnTo>
                    <a:pt x="110" y="166"/>
                  </a:lnTo>
                  <a:lnTo>
                    <a:pt x="110" y="167"/>
                  </a:lnTo>
                  <a:lnTo>
                    <a:pt x="111" y="167"/>
                  </a:lnTo>
                  <a:lnTo>
                    <a:pt x="112" y="167"/>
                  </a:lnTo>
                  <a:lnTo>
                    <a:pt x="113" y="167"/>
                  </a:lnTo>
                  <a:lnTo>
                    <a:pt x="113" y="166"/>
                  </a:lnTo>
                  <a:lnTo>
                    <a:pt x="113" y="164"/>
                  </a:lnTo>
                  <a:lnTo>
                    <a:pt x="113" y="164"/>
                  </a:lnTo>
                  <a:lnTo>
                    <a:pt x="113" y="163"/>
                  </a:lnTo>
                  <a:lnTo>
                    <a:pt x="113" y="163"/>
                  </a:lnTo>
                  <a:lnTo>
                    <a:pt x="113" y="164"/>
                  </a:lnTo>
                  <a:lnTo>
                    <a:pt x="114" y="165"/>
                  </a:lnTo>
                  <a:lnTo>
                    <a:pt x="115" y="167"/>
                  </a:lnTo>
                  <a:lnTo>
                    <a:pt x="115" y="169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0" y="169"/>
                  </a:lnTo>
                  <a:lnTo>
                    <a:pt x="121" y="168"/>
                  </a:lnTo>
                  <a:lnTo>
                    <a:pt x="121" y="167"/>
                  </a:lnTo>
                  <a:lnTo>
                    <a:pt x="121" y="165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1" y="163"/>
                  </a:lnTo>
                  <a:lnTo>
                    <a:pt x="120" y="163"/>
                  </a:lnTo>
                  <a:lnTo>
                    <a:pt x="119" y="163"/>
                  </a:lnTo>
                  <a:lnTo>
                    <a:pt x="119" y="162"/>
                  </a:lnTo>
                  <a:lnTo>
                    <a:pt x="120" y="163"/>
                  </a:lnTo>
                  <a:lnTo>
                    <a:pt x="120" y="162"/>
                  </a:lnTo>
                  <a:lnTo>
                    <a:pt x="119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2"/>
                  </a:lnTo>
                  <a:lnTo>
                    <a:pt x="121" y="162"/>
                  </a:lnTo>
                  <a:lnTo>
                    <a:pt x="122" y="162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4" y="161"/>
                  </a:lnTo>
                  <a:lnTo>
                    <a:pt x="123" y="161"/>
                  </a:lnTo>
                  <a:lnTo>
                    <a:pt x="122" y="160"/>
                  </a:lnTo>
                  <a:lnTo>
                    <a:pt x="124" y="160"/>
                  </a:lnTo>
                  <a:lnTo>
                    <a:pt x="125" y="160"/>
                  </a:lnTo>
                  <a:lnTo>
                    <a:pt x="126" y="160"/>
                  </a:lnTo>
                  <a:lnTo>
                    <a:pt x="126" y="159"/>
                  </a:lnTo>
                  <a:lnTo>
                    <a:pt x="127" y="159"/>
                  </a:lnTo>
                  <a:lnTo>
                    <a:pt x="128" y="160"/>
                  </a:lnTo>
                  <a:lnTo>
                    <a:pt x="128" y="158"/>
                  </a:lnTo>
                  <a:lnTo>
                    <a:pt x="128" y="157"/>
                  </a:lnTo>
                  <a:lnTo>
                    <a:pt x="129" y="156"/>
                  </a:lnTo>
                  <a:lnTo>
                    <a:pt x="130" y="156"/>
                  </a:lnTo>
                  <a:lnTo>
                    <a:pt x="130" y="154"/>
                  </a:lnTo>
                  <a:lnTo>
                    <a:pt x="130" y="155"/>
                  </a:lnTo>
                  <a:lnTo>
                    <a:pt x="130" y="156"/>
                  </a:lnTo>
                  <a:lnTo>
                    <a:pt x="130" y="157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30" y="159"/>
                  </a:lnTo>
                  <a:lnTo>
                    <a:pt x="130" y="160"/>
                  </a:lnTo>
                  <a:lnTo>
                    <a:pt x="130" y="161"/>
                  </a:lnTo>
                  <a:lnTo>
                    <a:pt x="131" y="162"/>
                  </a:lnTo>
                  <a:lnTo>
                    <a:pt x="133" y="162"/>
                  </a:lnTo>
                  <a:lnTo>
                    <a:pt x="138" y="169"/>
                  </a:lnTo>
                  <a:lnTo>
                    <a:pt x="140" y="174"/>
                  </a:lnTo>
                  <a:lnTo>
                    <a:pt x="141" y="175"/>
                  </a:lnTo>
                  <a:lnTo>
                    <a:pt x="141" y="180"/>
                  </a:lnTo>
                  <a:lnTo>
                    <a:pt x="142" y="181"/>
                  </a:lnTo>
                  <a:lnTo>
                    <a:pt x="143" y="181"/>
                  </a:lnTo>
                  <a:lnTo>
                    <a:pt x="143" y="181"/>
                  </a:lnTo>
                  <a:lnTo>
                    <a:pt x="143" y="181"/>
                  </a:lnTo>
                  <a:lnTo>
                    <a:pt x="143" y="182"/>
                  </a:lnTo>
                  <a:lnTo>
                    <a:pt x="143" y="183"/>
                  </a:lnTo>
                  <a:lnTo>
                    <a:pt x="143" y="184"/>
                  </a:lnTo>
                  <a:lnTo>
                    <a:pt x="143" y="185"/>
                  </a:lnTo>
                  <a:lnTo>
                    <a:pt x="143" y="186"/>
                  </a:lnTo>
                  <a:lnTo>
                    <a:pt x="144" y="186"/>
                  </a:lnTo>
                  <a:lnTo>
                    <a:pt x="145" y="190"/>
                  </a:lnTo>
                  <a:lnTo>
                    <a:pt x="145" y="192"/>
                  </a:lnTo>
                  <a:lnTo>
                    <a:pt x="146" y="193"/>
                  </a:lnTo>
                  <a:lnTo>
                    <a:pt x="146" y="195"/>
                  </a:lnTo>
                  <a:lnTo>
                    <a:pt x="146" y="196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7" y="196"/>
                  </a:lnTo>
                  <a:lnTo>
                    <a:pt x="147" y="197"/>
                  </a:lnTo>
                  <a:lnTo>
                    <a:pt x="146" y="197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6" y="199"/>
                  </a:lnTo>
                  <a:lnTo>
                    <a:pt x="147" y="198"/>
                  </a:lnTo>
                  <a:lnTo>
                    <a:pt x="147" y="198"/>
                  </a:lnTo>
                  <a:lnTo>
                    <a:pt x="149" y="198"/>
                  </a:lnTo>
                  <a:lnTo>
                    <a:pt x="148" y="199"/>
                  </a:lnTo>
                  <a:lnTo>
                    <a:pt x="148" y="200"/>
                  </a:lnTo>
                  <a:lnTo>
                    <a:pt x="149" y="199"/>
                  </a:lnTo>
                  <a:lnTo>
                    <a:pt x="149" y="200"/>
                  </a:lnTo>
                  <a:lnTo>
                    <a:pt x="148" y="200"/>
                  </a:lnTo>
                  <a:lnTo>
                    <a:pt x="147" y="201"/>
                  </a:lnTo>
                  <a:lnTo>
                    <a:pt x="147" y="202"/>
                  </a:lnTo>
                  <a:lnTo>
                    <a:pt x="148" y="203"/>
                  </a:lnTo>
                  <a:lnTo>
                    <a:pt x="148" y="202"/>
                  </a:lnTo>
                  <a:lnTo>
                    <a:pt x="149" y="202"/>
                  </a:lnTo>
                  <a:lnTo>
                    <a:pt x="149" y="203"/>
                  </a:lnTo>
                  <a:lnTo>
                    <a:pt x="148" y="204"/>
                  </a:lnTo>
                  <a:lnTo>
                    <a:pt x="149" y="205"/>
                  </a:lnTo>
                  <a:lnTo>
                    <a:pt x="150" y="204"/>
                  </a:lnTo>
                  <a:lnTo>
                    <a:pt x="151" y="204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0" y="206"/>
                  </a:lnTo>
                  <a:lnTo>
                    <a:pt x="150" y="206"/>
                  </a:lnTo>
                  <a:lnTo>
                    <a:pt x="150" y="207"/>
                  </a:lnTo>
                  <a:lnTo>
                    <a:pt x="149" y="207"/>
                  </a:lnTo>
                  <a:lnTo>
                    <a:pt x="149" y="208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50" y="211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3"/>
                  </a:lnTo>
                  <a:lnTo>
                    <a:pt x="147" y="213"/>
                  </a:lnTo>
                  <a:lnTo>
                    <a:pt x="147" y="214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9" y="215"/>
                  </a:lnTo>
                  <a:lnTo>
                    <a:pt x="151" y="218"/>
                  </a:lnTo>
                  <a:lnTo>
                    <a:pt x="152" y="219"/>
                  </a:lnTo>
                  <a:lnTo>
                    <a:pt x="152" y="220"/>
                  </a:lnTo>
                  <a:lnTo>
                    <a:pt x="151" y="223"/>
                  </a:lnTo>
                  <a:lnTo>
                    <a:pt x="151" y="223"/>
                  </a:lnTo>
                  <a:lnTo>
                    <a:pt x="152" y="224"/>
                  </a:lnTo>
                  <a:lnTo>
                    <a:pt x="154" y="226"/>
                  </a:lnTo>
                  <a:lnTo>
                    <a:pt x="154" y="227"/>
                  </a:lnTo>
                  <a:lnTo>
                    <a:pt x="155" y="229"/>
                  </a:lnTo>
                  <a:lnTo>
                    <a:pt x="156" y="231"/>
                  </a:lnTo>
                  <a:lnTo>
                    <a:pt x="157" y="232"/>
                  </a:lnTo>
                  <a:lnTo>
                    <a:pt x="158" y="234"/>
                  </a:lnTo>
                  <a:lnTo>
                    <a:pt x="160" y="239"/>
                  </a:lnTo>
                  <a:lnTo>
                    <a:pt x="162" y="241"/>
                  </a:lnTo>
                  <a:lnTo>
                    <a:pt x="162" y="241"/>
                  </a:lnTo>
                  <a:lnTo>
                    <a:pt x="163" y="241"/>
                  </a:lnTo>
                  <a:lnTo>
                    <a:pt x="163" y="241"/>
                  </a:lnTo>
                  <a:lnTo>
                    <a:pt x="163" y="240"/>
                  </a:lnTo>
                  <a:lnTo>
                    <a:pt x="162" y="238"/>
                  </a:lnTo>
                  <a:lnTo>
                    <a:pt x="162" y="237"/>
                  </a:lnTo>
                  <a:lnTo>
                    <a:pt x="161" y="237"/>
                  </a:lnTo>
                  <a:lnTo>
                    <a:pt x="160" y="235"/>
                  </a:lnTo>
                  <a:lnTo>
                    <a:pt x="160" y="233"/>
                  </a:lnTo>
                  <a:lnTo>
                    <a:pt x="160" y="232"/>
                  </a:lnTo>
                  <a:lnTo>
                    <a:pt x="160" y="230"/>
                  </a:lnTo>
                  <a:lnTo>
                    <a:pt x="160" y="229"/>
                  </a:lnTo>
                  <a:lnTo>
                    <a:pt x="158" y="227"/>
                  </a:lnTo>
                  <a:lnTo>
                    <a:pt x="158" y="226"/>
                  </a:lnTo>
                  <a:close/>
                  <a:moveTo>
                    <a:pt x="77" y="185"/>
                  </a:moveTo>
                  <a:lnTo>
                    <a:pt x="76" y="186"/>
                  </a:lnTo>
                  <a:lnTo>
                    <a:pt x="76" y="185"/>
                  </a:lnTo>
                  <a:lnTo>
                    <a:pt x="77" y="184"/>
                  </a:lnTo>
                  <a:lnTo>
                    <a:pt x="77" y="185"/>
                  </a:lnTo>
                  <a:close/>
                  <a:moveTo>
                    <a:pt x="92" y="168"/>
                  </a:moveTo>
                  <a:lnTo>
                    <a:pt x="92" y="169"/>
                  </a:lnTo>
                  <a:lnTo>
                    <a:pt x="92" y="170"/>
                  </a:lnTo>
                  <a:lnTo>
                    <a:pt x="91" y="170"/>
                  </a:lnTo>
                  <a:lnTo>
                    <a:pt x="92" y="168"/>
                  </a:lnTo>
                  <a:close/>
                  <a:moveTo>
                    <a:pt x="89" y="181"/>
                  </a:moveTo>
                  <a:lnTo>
                    <a:pt x="89" y="180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0" y="181"/>
                  </a:lnTo>
                  <a:lnTo>
                    <a:pt x="90" y="181"/>
                  </a:lnTo>
                  <a:lnTo>
                    <a:pt x="90" y="182"/>
                  </a:lnTo>
                  <a:lnTo>
                    <a:pt x="89" y="182"/>
                  </a:lnTo>
                  <a:lnTo>
                    <a:pt x="89" y="181"/>
                  </a:lnTo>
                  <a:close/>
                  <a:moveTo>
                    <a:pt x="145" y="176"/>
                  </a:moveTo>
                  <a:lnTo>
                    <a:pt x="144" y="177"/>
                  </a:lnTo>
                  <a:lnTo>
                    <a:pt x="143" y="177"/>
                  </a:lnTo>
                  <a:lnTo>
                    <a:pt x="143" y="178"/>
                  </a:lnTo>
                  <a:lnTo>
                    <a:pt x="143" y="179"/>
                  </a:lnTo>
                  <a:lnTo>
                    <a:pt x="143" y="179"/>
                  </a:lnTo>
                  <a:lnTo>
                    <a:pt x="143" y="180"/>
                  </a:lnTo>
                  <a:lnTo>
                    <a:pt x="143" y="179"/>
                  </a:lnTo>
                  <a:lnTo>
                    <a:pt x="142" y="179"/>
                  </a:lnTo>
                  <a:lnTo>
                    <a:pt x="142" y="178"/>
                  </a:lnTo>
                  <a:lnTo>
                    <a:pt x="143" y="177"/>
                  </a:lnTo>
                  <a:lnTo>
                    <a:pt x="143" y="176"/>
                  </a:lnTo>
                  <a:lnTo>
                    <a:pt x="144" y="176"/>
                  </a:lnTo>
                  <a:lnTo>
                    <a:pt x="145" y="175"/>
                  </a:lnTo>
                  <a:lnTo>
                    <a:pt x="145" y="174"/>
                  </a:lnTo>
                  <a:lnTo>
                    <a:pt x="145" y="173"/>
                  </a:lnTo>
                  <a:lnTo>
                    <a:pt x="146" y="173"/>
                  </a:lnTo>
                  <a:lnTo>
                    <a:pt x="145" y="176"/>
                  </a:lnTo>
                  <a:close/>
                  <a:moveTo>
                    <a:pt x="151" y="203"/>
                  </a:moveTo>
                  <a:lnTo>
                    <a:pt x="150" y="203"/>
                  </a:lnTo>
                  <a:lnTo>
                    <a:pt x="150" y="202"/>
                  </a:lnTo>
                  <a:lnTo>
                    <a:pt x="151" y="202"/>
                  </a:lnTo>
                  <a:lnTo>
                    <a:pt x="151" y="20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" name="Freeform 630">
              <a:extLst>
                <a:ext uri="{FF2B5EF4-FFF2-40B4-BE49-F238E27FC236}">
                  <a16:creationId xmlns:a16="http://schemas.microsoft.com/office/drawing/2014/main" id="{7169AB5D-B375-73F3-DF84-E616F4A73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3" y="3727450"/>
              <a:ext cx="7937" cy="3175"/>
            </a:xfrm>
            <a:custGeom>
              <a:avLst/>
              <a:gdLst>
                <a:gd name="T0" fmla="*/ 5 w 5"/>
                <a:gd name="T1" fmla="*/ 1 h 2"/>
                <a:gd name="T2" fmla="*/ 4 w 5"/>
                <a:gd name="T3" fmla="*/ 0 h 2"/>
                <a:gd name="T4" fmla="*/ 2 w 5"/>
                <a:gd name="T5" fmla="*/ 0 h 2"/>
                <a:gd name="T6" fmla="*/ 1 w 5"/>
                <a:gd name="T7" fmla="*/ 1 h 2"/>
                <a:gd name="T8" fmla="*/ 0 w 5"/>
                <a:gd name="T9" fmla="*/ 2 h 2"/>
                <a:gd name="T10" fmla="*/ 1 w 5"/>
                <a:gd name="T11" fmla="*/ 2 h 2"/>
                <a:gd name="T12" fmla="*/ 2 w 5"/>
                <a:gd name="T13" fmla="*/ 2 h 2"/>
                <a:gd name="T14" fmla="*/ 3 w 5"/>
                <a:gd name="T15" fmla="*/ 2 h 2"/>
                <a:gd name="T16" fmla="*/ 4 w 5"/>
                <a:gd name="T17" fmla="*/ 2 h 2"/>
                <a:gd name="T18" fmla="*/ 5 w 5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" name="Freeform 631">
              <a:extLst>
                <a:ext uri="{FF2B5EF4-FFF2-40B4-BE49-F238E27FC236}">
                  <a16:creationId xmlns:a16="http://schemas.microsoft.com/office/drawing/2014/main" id="{DF1DB29C-0A7D-4201-21A9-43B5384F2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0" y="3743325"/>
              <a:ext cx="4762" cy="9525"/>
            </a:xfrm>
            <a:custGeom>
              <a:avLst/>
              <a:gdLst>
                <a:gd name="T0" fmla="*/ 0 w 3"/>
                <a:gd name="T1" fmla="*/ 4 h 6"/>
                <a:gd name="T2" fmla="*/ 0 w 3"/>
                <a:gd name="T3" fmla="*/ 5 h 6"/>
                <a:gd name="T4" fmla="*/ 0 w 3"/>
                <a:gd name="T5" fmla="*/ 6 h 6"/>
                <a:gd name="T6" fmla="*/ 1 w 3"/>
                <a:gd name="T7" fmla="*/ 6 h 6"/>
                <a:gd name="T8" fmla="*/ 2 w 3"/>
                <a:gd name="T9" fmla="*/ 4 h 6"/>
                <a:gd name="T10" fmla="*/ 2 w 3"/>
                <a:gd name="T11" fmla="*/ 3 h 6"/>
                <a:gd name="T12" fmla="*/ 3 w 3"/>
                <a:gd name="T13" fmla="*/ 2 h 6"/>
                <a:gd name="T14" fmla="*/ 3 w 3"/>
                <a:gd name="T15" fmla="*/ 1 h 6"/>
                <a:gd name="T16" fmla="*/ 3 w 3"/>
                <a:gd name="T17" fmla="*/ 1 h 6"/>
                <a:gd name="T18" fmla="*/ 3 w 3"/>
                <a:gd name="T19" fmla="*/ 0 h 6"/>
                <a:gd name="T20" fmla="*/ 2 w 3"/>
                <a:gd name="T21" fmla="*/ 1 h 6"/>
                <a:gd name="T22" fmla="*/ 2 w 3"/>
                <a:gd name="T23" fmla="*/ 2 h 6"/>
                <a:gd name="T24" fmla="*/ 1 w 3"/>
                <a:gd name="T25" fmla="*/ 1 h 6"/>
                <a:gd name="T26" fmla="*/ 0 w 3"/>
                <a:gd name="T27" fmla="*/ 2 h 6"/>
                <a:gd name="T28" fmla="*/ 0 w 3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" name="Freeform 632">
              <a:extLst>
                <a:ext uri="{FF2B5EF4-FFF2-40B4-BE49-F238E27FC236}">
                  <a16:creationId xmlns:a16="http://schemas.microsoft.com/office/drawing/2014/main" id="{B33C9FB3-F9E1-BAB1-77FF-BA6F94B04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0" y="3751263"/>
              <a:ext cx="4762" cy="9525"/>
            </a:xfrm>
            <a:custGeom>
              <a:avLst/>
              <a:gdLst>
                <a:gd name="T0" fmla="*/ 2 w 3"/>
                <a:gd name="T1" fmla="*/ 1 h 6"/>
                <a:gd name="T2" fmla="*/ 1 w 3"/>
                <a:gd name="T3" fmla="*/ 1 h 6"/>
                <a:gd name="T4" fmla="*/ 1 w 3"/>
                <a:gd name="T5" fmla="*/ 2 h 6"/>
                <a:gd name="T6" fmla="*/ 0 w 3"/>
                <a:gd name="T7" fmla="*/ 3 h 6"/>
                <a:gd name="T8" fmla="*/ 0 w 3"/>
                <a:gd name="T9" fmla="*/ 4 h 6"/>
                <a:gd name="T10" fmla="*/ 2 w 3"/>
                <a:gd name="T11" fmla="*/ 3 h 6"/>
                <a:gd name="T12" fmla="*/ 3 w 3"/>
                <a:gd name="T13" fmla="*/ 3 h 6"/>
                <a:gd name="T14" fmla="*/ 1 w 3"/>
                <a:gd name="T15" fmla="*/ 4 h 6"/>
                <a:gd name="T16" fmla="*/ 1 w 3"/>
                <a:gd name="T17" fmla="*/ 5 h 6"/>
                <a:gd name="T18" fmla="*/ 1 w 3"/>
                <a:gd name="T19" fmla="*/ 6 h 6"/>
                <a:gd name="T20" fmla="*/ 2 w 3"/>
                <a:gd name="T21" fmla="*/ 5 h 6"/>
                <a:gd name="T22" fmla="*/ 3 w 3"/>
                <a:gd name="T23" fmla="*/ 4 h 6"/>
                <a:gd name="T24" fmla="*/ 3 w 3"/>
                <a:gd name="T25" fmla="*/ 4 h 6"/>
                <a:gd name="T26" fmla="*/ 3 w 3"/>
                <a:gd name="T27" fmla="*/ 2 h 6"/>
                <a:gd name="T28" fmla="*/ 3 w 3"/>
                <a:gd name="T29" fmla="*/ 0 h 6"/>
                <a:gd name="T30" fmla="*/ 3 w 3"/>
                <a:gd name="T31" fmla="*/ 0 h 6"/>
                <a:gd name="T32" fmla="*/ 2 w 3"/>
                <a:gd name="T3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" name="Freeform 633">
              <a:extLst>
                <a:ext uri="{FF2B5EF4-FFF2-40B4-BE49-F238E27FC236}">
                  <a16:creationId xmlns:a16="http://schemas.microsoft.com/office/drawing/2014/main" id="{21A2AF82-C410-9B78-DEF7-39346D4A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3748088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1 h 3"/>
                <a:gd name="T10" fmla="*/ 1 w 2"/>
                <a:gd name="T11" fmla="*/ 0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" name="Freeform 634">
              <a:extLst>
                <a:ext uri="{FF2B5EF4-FFF2-40B4-BE49-F238E27FC236}">
                  <a16:creationId xmlns:a16="http://schemas.microsoft.com/office/drawing/2014/main" id="{5C99F7A9-96CA-36B9-F8C0-993380A1C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773488"/>
              <a:ext cx="7937" cy="20638"/>
            </a:xfrm>
            <a:custGeom>
              <a:avLst/>
              <a:gdLst>
                <a:gd name="T0" fmla="*/ 4 w 5"/>
                <a:gd name="T1" fmla="*/ 6 h 13"/>
                <a:gd name="T2" fmla="*/ 3 w 5"/>
                <a:gd name="T3" fmla="*/ 3 h 13"/>
                <a:gd name="T4" fmla="*/ 3 w 5"/>
                <a:gd name="T5" fmla="*/ 1 h 13"/>
                <a:gd name="T6" fmla="*/ 3 w 5"/>
                <a:gd name="T7" fmla="*/ 0 h 13"/>
                <a:gd name="T8" fmla="*/ 2 w 5"/>
                <a:gd name="T9" fmla="*/ 0 h 13"/>
                <a:gd name="T10" fmla="*/ 2 w 5"/>
                <a:gd name="T11" fmla="*/ 1 h 13"/>
                <a:gd name="T12" fmla="*/ 1 w 5"/>
                <a:gd name="T13" fmla="*/ 1 h 13"/>
                <a:gd name="T14" fmla="*/ 0 w 5"/>
                <a:gd name="T15" fmla="*/ 1 h 13"/>
                <a:gd name="T16" fmla="*/ 0 w 5"/>
                <a:gd name="T17" fmla="*/ 2 h 13"/>
                <a:gd name="T18" fmla="*/ 0 w 5"/>
                <a:gd name="T19" fmla="*/ 4 h 13"/>
                <a:gd name="T20" fmla="*/ 1 w 5"/>
                <a:gd name="T21" fmla="*/ 7 h 13"/>
                <a:gd name="T22" fmla="*/ 1 w 5"/>
                <a:gd name="T23" fmla="*/ 8 h 13"/>
                <a:gd name="T24" fmla="*/ 1 w 5"/>
                <a:gd name="T25" fmla="*/ 9 h 13"/>
                <a:gd name="T26" fmla="*/ 1 w 5"/>
                <a:gd name="T27" fmla="*/ 10 h 13"/>
                <a:gd name="T28" fmla="*/ 0 w 5"/>
                <a:gd name="T29" fmla="*/ 11 h 13"/>
                <a:gd name="T30" fmla="*/ 0 w 5"/>
                <a:gd name="T31" fmla="*/ 12 h 13"/>
                <a:gd name="T32" fmla="*/ 1 w 5"/>
                <a:gd name="T33" fmla="*/ 13 h 13"/>
                <a:gd name="T34" fmla="*/ 2 w 5"/>
                <a:gd name="T35" fmla="*/ 13 h 13"/>
                <a:gd name="T36" fmla="*/ 2 w 5"/>
                <a:gd name="T37" fmla="*/ 12 h 13"/>
                <a:gd name="T38" fmla="*/ 3 w 5"/>
                <a:gd name="T39" fmla="*/ 11 h 13"/>
                <a:gd name="T40" fmla="*/ 3 w 5"/>
                <a:gd name="T41" fmla="*/ 12 h 13"/>
                <a:gd name="T42" fmla="*/ 4 w 5"/>
                <a:gd name="T43" fmla="*/ 12 h 13"/>
                <a:gd name="T44" fmla="*/ 4 w 5"/>
                <a:gd name="T45" fmla="*/ 11 h 13"/>
                <a:gd name="T46" fmla="*/ 4 w 5"/>
                <a:gd name="T47" fmla="*/ 10 h 13"/>
                <a:gd name="T48" fmla="*/ 5 w 5"/>
                <a:gd name="T49" fmla="*/ 8 h 13"/>
                <a:gd name="T50" fmla="*/ 5 w 5"/>
                <a:gd name="T51" fmla="*/ 7 h 13"/>
                <a:gd name="T52" fmla="*/ 4 w 5"/>
                <a:gd name="T5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13">
                  <a:moveTo>
                    <a:pt x="4" y="6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" name="Freeform 635">
              <a:extLst>
                <a:ext uri="{FF2B5EF4-FFF2-40B4-BE49-F238E27FC236}">
                  <a16:creationId xmlns:a16="http://schemas.microsoft.com/office/drawing/2014/main" id="{98602901-EA5D-6653-88E8-4299B3E32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638" y="2284413"/>
              <a:ext cx="22225" cy="17463"/>
            </a:xfrm>
            <a:custGeom>
              <a:avLst/>
              <a:gdLst>
                <a:gd name="T0" fmla="*/ 1 w 14"/>
                <a:gd name="T1" fmla="*/ 5 h 11"/>
                <a:gd name="T2" fmla="*/ 0 w 14"/>
                <a:gd name="T3" fmla="*/ 6 h 11"/>
                <a:gd name="T4" fmla="*/ 0 w 14"/>
                <a:gd name="T5" fmla="*/ 7 h 11"/>
                <a:gd name="T6" fmla="*/ 1 w 14"/>
                <a:gd name="T7" fmla="*/ 7 h 11"/>
                <a:gd name="T8" fmla="*/ 2 w 14"/>
                <a:gd name="T9" fmla="*/ 7 h 11"/>
                <a:gd name="T10" fmla="*/ 2 w 14"/>
                <a:gd name="T11" fmla="*/ 7 h 11"/>
                <a:gd name="T12" fmla="*/ 1 w 14"/>
                <a:gd name="T13" fmla="*/ 7 h 11"/>
                <a:gd name="T14" fmla="*/ 0 w 14"/>
                <a:gd name="T15" fmla="*/ 7 h 11"/>
                <a:gd name="T16" fmla="*/ 2 w 14"/>
                <a:gd name="T17" fmla="*/ 9 h 11"/>
                <a:gd name="T18" fmla="*/ 2 w 14"/>
                <a:gd name="T19" fmla="*/ 10 h 11"/>
                <a:gd name="T20" fmla="*/ 5 w 14"/>
                <a:gd name="T21" fmla="*/ 11 h 11"/>
                <a:gd name="T22" fmla="*/ 6 w 14"/>
                <a:gd name="T23" fmla="*/ 10 h 11"/>
                <a:gd name="T24" fmla="*/ 6 w 14"/>
                <a:gd name="T25" fmla="*/ 9 h 11"/>
                <a:gd name="T26" fmla="*/ 8 w 14"/>
                <a:gd name="T27" fmla="*/ 9 h 11"/>
                <a:gd name="T28" fmla="*/ 9 w 14"/>
                <a:gd name="T29" fmla="*/ 8 h 11"/>
                <a:gd name="T30" fmla="*/ 9 w 14"/>
                <a:gd name="T31" fmla="*/ 7 h 11"/>
                <a:gd name="T32" fmla="*/ 10 w 14"/>
                <a:gd name="T33" fmla="*/ 7 h 11"/>
                <a:gd name="T34" fmla="*/ 11 w 14"/>
                <a:gd name="T35" fmla="*/ 7 h 11"/>
                <a:gd name="T36" fmla="*/ 11 w 14"/>
                <a:gd name="T37" fmla="*/ 7 h 11"/>
                <a:gd name="T38" fmla="*/ 12 w 14"/>
                <a:gd name="T39" fmla="*/ 7 h 11"/>
                <a:gd name="T40" fmla="*/ 12 w 14"/>
                <a:gd name="T41" fmla="*/ 6 h 11"/>
                <a:gd name="T42" fmla="*/ 13 w 14"/>
                <a:gd name="T43" fmla="*/ 5 h 11"/>
                <a:gd name="T44" fmla="*/ 14 w 14"/>
                <a:gd name="T45" fmla="*/ 5 h 11"/>
                <a:gd name="T46" fmla="*/ 14 w 14"/>
                <a:gd name="T47" fmla="*/ 4 h 11"/>
                <a:gd name="T48" fmla="*/ 13 w 14"/>
                <a:gd name="T49" fmla="*/ 4 h 11"/>
                <a:gd name="T50" fmla="*/ 12 w 14"/>
                <a:gd name="T51" fmla="*/ 4 h 11"/>
                <a:gd name="T52" fmla="*/ 12 w 14"/>
                <a:gd name="T53" fmla="*/ 3 h 11"/>
                <a:gd name="T54" fmla="*/ 12 w 14"/>
                <a:gd name="T55" fmla="*/ 2 h 11"/>
                <a:gd name="T56" fmla="*/ 8 w 14"/>
                <a:gd name="T57" fmla="*/ 1 h 11"/>
                <a:gd name="T58" fmla="*/ 6 w 14"/>
                <a:gd name="T59" fmla="*/ 0 h 11"/>
                <a:gd name="T60" fmla="*/ 4 w 14"/>
                <a:gd name="T61" fmla="*/ 0 h 11"/>
                <a:gd name="T62" fmla="*/ 3 w 14"/>
                <a:gd name="T63" fmla="*/ 0 h 11"/>
                <a:gd name="T64" fmla="*/ 2 w 14"/>
                <a:gd name="T65" fmla="*/ 2 h 11"/>
                <a:gd name="T66" fmla="*/ 1 w 14"/>
                <a:gd name="T67" fmla="*/ 3 h 11"/>
                <a:gd name="T68" fmla="*/ 1 w 14"/>
                <a:gd name="T69" fmla="*/ 4 h 11"/>
                <a:gd name="T70" fmla="*/ 1 w 14"/>
                <a:gd name="T7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1">
                  <a:moveTo>
                    <a:pt x="1" y="5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" name="Freeform 636">
              <a:extLst>
                <a:ext uri="{FF2B5EF4-FFF2-40B4-BE49-F238E27FC236}">
                  <a16:creationId xmlns:a16="http://schemas.microsoft.com/office/drawing/2014/main" id="{0F600438-325D-50FB-A136-9B4970BAE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2613025"/>
              <a:ext cx="860425" cy="657225"/>
            </a:xfrm>
            <a:custGeom>
              <a:avLst/>
              <a:gdLst>
                <a:gd name="T0" fmla="*/ 514 w 542"/>
                <a:gd name="T1" fmla="*/ 55 h 414"/>
                <a:gd name="T2" fmla="*/ 497 w 542"/>
                <a:gd name="T3" fmla="*/ 56 h 414"/>
                <a:gd name="T4" fmla="*/ 476 w 542"/>
                <a:gd name="T5" fmla="*/ 52 h 414"/>
                <a:gd name="T6" fmla="*/ 442 w 542"/>
                <a:gd name="T7" fmla="*/ 73 h 414"/>
                <a:gd name="T8" fmla="*/ 413 w 542"/>
                <a:gd name="T9" fmla="*/ 69 h 414"/>
                <a:gd name="T10" fmla="*/ 416 w 542"/>
                <a:gd name="T11" fmla="*/ 38 h 414"/>
                <a:gd name="T12" fmla="*/ 406 w 542"/>
                <a:gd name="T13" fmla="*/ 24 h 414"/>
                <a:gd name="T14" fmla="*/ 394 w 542"/>
                <a:gd name="T15" fmla="*/ 0 h 414"/>
                <a:gd name="T16" fmla="*/ 381 w 542"/>
                <a:gd name="T17" fmla="*/ 6 h 414"/>
                <a:gd name="T18" fmla="*/ 368 w 542"/>
                <a:gd name="T19" fmla="*/ 25 h 414"/>
                <a:gd name="T20" fmla="*/ 367 w 542"/>
                <a:gd name="T21" fmla="*/ 40 h 414"/>
                <a:gd name="T22" fmla="*/ 351 w 542"/>
                <a:gd name="T23" fmla="*/ 42 h 414"/>
                <a:gd name="T24" fmla="*/ 336 w 542"/>
                <a:gd name="T25" fmla="*/ 57 h 414"/>
                <a:gd name="T26" fmla="*/ 321 w 542"/>
                <a:gd name="T27" fmla="*/ 56 h 414"/>
                <a:gd name="T28" fmla="*/ 310 w 542"/>
                <a:gd name="T29" fmla="*/ 57 h 414"/>
                <a:gd name="T30" fmla="*/ 294 w 542"/>
                <a:gd name="T31" fmla="*/ 66 h 414"/>
                <a:gd name="T32" fmla="*/ 276 w 542"/>
                <a:gd name="T33" fmla="*/ 66 h 414"/>
                <a:gd name="T34" fmla="*/ 263 w 542"/>
                <a:gd name="T35" fmla="*/ 58 h 414"/>
                <a:gd name="T36" fmla="*/ 244 w 542"/>
                <a:gd name="T37" fmla="*/ 52 h 414"/>
                <a:gd name="T38" fmla="*/ 218 w 542"/>
                <a:gd name="T39" fmla="*/ 54 h 414"/>
                <a:gd name="T40" fmla="*/ 194 w 542"/>
                <a:gd name="T41" fmla="*/ 47 h 414"/>
                <a:gd name="T42" fmla="*/ 155 w 542"/>
                <a:gd name="T43" fmla="*/ 84 h 414"/>
                <a:gd name="T44" fmla="*/ 142 w 542"/>
                <a:gd name="T45" fmla="*/ 109 h 414"/>
                <a:gd name="T46" fmla="*/ 115 w 542"/>
                <a:gd name="T47" fmla="*/ 120 h 414"/>
                <a:gd name="T48" fmla="*/ 98 w 542"/>
                <a:gd name="T49" fmla="*/ 139 h 414"/>
                <a:gd name="T50" fmla="*/ 74 w 542"/>
                <a:gd name="T51" fmla="*/ 150 h 414"/>
                <a:gd name="T52" fmla="*/ 42 w 542"/>
                <a:gd name="T53" fmla="*/ 144 h 414"/>
                <a:gd name="T54" fmla="*/ 28 w 542"/>
                <a:gd name="T55" fmla="*/ 142 h 414"/>
                <a:gd name="T56" fmla="*/ 24 w 542"/>
                <a:gd name="T57" fmla="*/ 158 h 414"/>
                <a:gd name="T58" fmla="*/ 18 w 542"/>
                <a:gd name="T59" fmla="*/ 180 h 414"/>
                <a:gd name="T60" fmla="*/ 6 w 542"/>
                <a:gd name="T61" fmla="*/ 196 h 414"/>
                <a:gd name="T62" fmla="*/ 17 w 542"/>
                <a:gd name="T63" fmla="*/ 231 h 414"/>
                <a:gd name="T64" fmla="*/ 9 w 542"/>
                <a:gd name="T65" fmla="*/ 272 h 414"/>
                <a:gd name="T66" fmla="*/ 14 w 542"/>
                <a:gd name="T67" fmla="*/ 321 h 414"/>
                <a:gd name="T68" fmla="*/ 50 w 542"/>
                <a:gd name="T69" fmla="*/ 343 h 414"/>
                <a:gd name="T70" fmla="*/ 27 w 542"/>
                <a:gd name="T71" fmla="*/ 397 h 414"/>
                <a:gd name="T72" fmla="*/ 88 w 542"/>
                <a:gd name="T73" fmla="*/ 411 h 414"/>
                <a:gd name="T74" fmla="*/ 150 w 542"/>
                <a:gd name="T75" fmla="*/ 405 h 414"/>
                <a:gd name="T76" fmla="*/ 210 w 542"/>
                <a:gd name="T77" fmla="*/ 396 h 414"/>
                <a:gd name="T78" fmla="*/ 217 w 542"/>
                <a:gd name="T79" fmla="*/ 362 h 414"/>
                <a:gd name="T80" fmla="*/ 246 w 542"/>
                <a:gd name="T81" fmla="*/ 332 h 414"/>
                <a:gd name="T82" fmla="*/ 274 w 542"/>
                <a:gd name="T83" fmla="*/ 329 h 414"/>
                <a:gd name="T84" fmla="*/ 281 w 542"/>
                <a:gd name="T85" fmla="*/ 315 h 414"/>
                <a:gd name="T86" fmla="*/ 301 w 542"/>
                <a:gd name="T87" fmla="*/ 312 h 414"/>
                <a:gd name="T88" fmla="*/ 315 w 542"/>
                <a:gd name="T89" fmla="*/ 317 h 414"/>
                <a:gd name="T90" fmla="*/ 331 w 542"/>
                <a:gd name="T91" fmla="*/ 286 h 414"/>
                <a:gd name="T92" fmla="*/ 339 w 542"/>
                <a:gd name="T93" fmla="*/ 259 h 414"/>
                <a:gd name="T94" fmla="*/ 363 w 542"/>
                <a:gd name="T95" fmla="*/ 245 h 414"/>
                <a:gd name="T96" fmla="*/ 359 w 542"/>
                <a:gd name="T97" fmla="*/ 220 h 414"/>
                <a:gd name="T98" fmla="*/ 368 w 542"/>
                <a:gd name="T99" fmla="*/ 210 h 414"/>
                <a:gd name="T100" fmla="*/ 399 w 542"/>
                <a:gd name="T101" fmla="*/ 203 h 414"/>
                <a:gd name="T102" fmla="*/ 399 w 542"/>
                <a:gd name="T103" fmla="*/ 183 h 414"/>
                <a:gd name="T104" fmla="*/ 415 w 542"/>
                <a:gd name="T105" fmla="*/ 162 h 414"/>
                <a:gd name="T106" fmla="*/ 415 w 542"/>
                <a:gd name="T107" fmla="*/ 136 h 414"/>
                <a:gd name="T108" fmla="*/ 404 w 542"/>
                <a:gd name="T109" fmla="*/ 117 h 414"/>
                <a:gd name="T110" fmla="*/ 419 w 542"/>
                <a:gd name="T111" fmla="*/ 98 h 414"/>
                <a:gd name="T112" fmla="*/ 436 w 542"/>
                <a:gd name="T113" fmla="*/ 90 h 414"/>
                <a:gd name="T114" fmla="*/ 467 w 542"/>
                <a:gd name="T115" fmla="*/ 79 h 414"/>
                <a:gd name="T116" fmla="*/ 504 w 542"/>
                <a:gd name="T117" fmla="*/ 76 h 414"/>
                <a:gd name="T118" fmla="*/ 529 w 542"/>
                <a:gd name="T119" fmla="*/ 73 h 414"/>
                <a:gd name="T120" fmla="*/ 532 w 542"/>
                <a:gd name="T121" fmla="*/ 59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2" h="414">
                  <a:moveTo>
                    <a:pt x="539" y="56"/>
                  </a:moveTo>
                  <a:lnTo>
                    <a:pt x="538" y="55"/>
                  </a:lnTo>
                  <a:lnTo>
                    <a:pt x="534" y="52"/>
                  </a:lnTo>
                  <a:lnTo>
                    <a:pt x="533" y="52"/>
                  </a:lnTo>
                  <a:lnTo>
                    <a:pt x="529" y="53"/>
                  </a:lnTo>
                  <a:lnTo>
                    <a:pt x="529" y="53"/>
                  </a:lnTo>
                  <a:lnTo>
                    <a:pt x="527" y="52"/>
                  </a:lnTo>
                  <a:lnTo>
                    <a:pt x="526" y="52"/>
                  </a:lnTo>
                  <a:lnTo>
                    <a:pt x="525" y="52"/>
                  </a:lnTo>
                  <a:lnTo>
                    <a:pt x="523" y="52"/>
                  </a:lnTo>
                  <a:lnTo>
                    <a:pt x="522" y="51"/>
                  </a:lnTo>
                  <a:lnTo>
                    <a:pt x="522" y="50"/>
                  </a:lnTo>
                  <a:lnTo>
                    <a:pt x="521" y="50"/>
                  </a:lnTo>
                  <a:lnTo>
                    <a:pt x="521" y="51"/>
                  </a:lnTo>
                  <a:lnTo>
                    <a:pt x="520" y="51"/>
                  </a:lnTo>
                  <a:lnTo>
                    <a:pt x="518" y="51"/>
                  </a:lnTo>
                  <a:lnTo>
                    <a:pt x="517" y="51"/>
                  </a:lnTo>
                  <a:lnTo>
                    <a:pt x="516" y="52"/>
                  </a:lnTo>
                  <a:lnTo>
                    <a:pt x="516" y="54"/>
                  </a:lnTo>
                  <a:lnTo>
                    <a:pt x="516" y="55"/>
                  </a:lnTo>
                  <a:lnTo>
                    <a:pt x="514" y="55"/>
                  </a:lnTo>
                  <a:lnTo>
                    <a:pt x="512" y="56"/>
                  </a:lnTo>
                  <a:lnTo>
                    <a:pt x="508" y="56"/>
                  </a:lnTo>
                  <a:lnTo>
                    <a:pt x="507" y="57"/>
                  </a:lnTo>
                  <a:lnTo>
                    <a:pt x="505" y="58"/>
                  </a:lnTo>
                  <a:lnTo>
                    <a:pt x="504" y="58"/>
                  </a:lnTo>
                  <a:lnTo>
                    <a:pt x="503" y="58"/>
                  </a:lnTo>
                  <a:lnTo>
                    <a:pt x="501" y="59"/>
                  </a:lnTo>
                  <a:lnTo>
                    <a:pt x="500" y="59"/>
                  </a:lnTo>
                  <a:lnTo>
                    <a:pt x="499" y="59"/>
                  </a:lnTo>
                  <a:lnTo>
                    <a:pt x="498" y="59"/>
                  </a:lnTo>
                  <a:lnTo>
                    <a:pt x="497" y="59"/>
                  </a:lnTo>
                  <a:lnTo>
                    <a:pt x="497" y="59"/>
                  </a:lnTo>
                  <a:lnTo>
                    <a:pt x="496" y="59"/>
                  </a:lnTo>
                  <a:lnTo>
                    <a:pt x="495" y="59"/>
                  </a:lnTo>
                  <a:lnTo>
                    <a:pt x="495" y="59"/>
                  </a:lnTo>
                  <a:lnTo>
                    <a:pt x="494" y="59"/>
                  </a:lnTo>
                  <a:lnTo>
                    <a:pt x="494" y="58"/>
                  </a:lnTo>
                  <a:lnTo>
                    <a:pt x="494" y="57"/>
                  </a:lnTo>
                  <a:lnTo>
                    <a:pt x="495" y="56"/>
                  </a:lnTo>
                  <a:lnTo>
                    <a:pt x="495" y="56"/>
                  </a:lnTo>
                  <a:lnTo>
                    <a:pt x="497" y="56"/>
                  </a:lnTo>
                  <a:lnTo>
                    <a:pt x="497" y="56"/>
                  </a:lnTo>
                  <a:lnTo>
                    <a:pt x="498" y="56"/>
                  </a:lnTo>
                  <a:lnTo>
                    <a:pt x="499" y="55"/>
                  </a:lnTo>
                  <a:lnTo>
                    <a:pt x="499" y="54"/>
                  </a:lnTo>
                  <a:lnTo>
                    <a:pt x="499" y="52"/>
                  </a:lnTo>
                  <a:lnTo>
                    <a:pt x="499" y="51"/>
                  </a:lnTo>
                  <a:lnTo>
                    <a:pt x="500" y="50"/>
                  </a:lnTo>
                  <a:lnTo>
                    <a:pt x="498" y="50"/>
                  </a:lnTo>
                  <a:lnTo>
                    <a:pt x="496" y="50"/>
                  </a:lnTo>
                  <a:lnTo>
                    <a:pt x="494" y="49"/>
                  </a:lnTo>
                  <a:lnTo>
                    <a:pt x="490" y="47"/>
                  </a:lnTo>
                  <a:lnTo>
                    <a:pt x="488" y="47"/>
                  </a:lnTo>
                  <a:lnTo>
                    <a:pt x="486" y="48"/>
                  </a:lnTo>
                  <a:lnTo>
                    <a:pt x="485" y="48"/>
                  </a:lnTo>
                  <a:lnTo>
                    <a:pt x="484" y="48"/>
                  </a:lnTo>
                  <a:lnTo>
                    <a:pt x="482" y="48"/>
                  </a:lnTo>
                  <a:lnTo>
                    <a:pt x="481" y="49"/>
                  </a:lnTo>
                  <a:lnTo>
                    <a:pt x="479" y="51"/>
                  </a:lnTo>
                  <a:lnTo>
                    <a:pt x="478" y="51"/>
                  </a:lnTo>
                  <a:lnTo>
                    <a:pt x="478" y="51"/>
                  </a:lnTo>
                  <a:lnTo>
                    <a:pt x="476" y="52"/>
                  </a:lnTo>
                  <a:lnTo>
                    <a:pt x="476" y="53"/>
                  </a:lnTo>
                  <a:lnTo>
                    <a:pt x="475" y="55"/>
                  </a:lnTo>
                  <a:lnTo>
                    <a:pt x="474" y="55"/>
                  </a:lnTo>
                  <a:lnTo>
                    <a:pt x="473" y="56"/>
                  </a:lnTo>
                  <a:lnTo>
                    <a:pt x="471" y="56"/>
                  </a:lnTo>
                  <a:lnTo>
                    <a:pt x="469" y="57"/>
                  </a:lnTo>
                  <a:lnTo>
                    <a:pt x="468" y="58"/>
                  </a:lnTo>
                  <a:lnTo>
                    <a:pt x="467" y="59"/>
                  </a:lnTo>
                  <a:lnTo>
                    <a:pt x="465" y="59"/>
                  </a:lnTo>
                  <a:lnTo>
                    <a:pt x="463" y="59"/>
                  </a:lnTo>
                  <a:lnTo>
                    <a:pt x="462" y="61"/>
                  </a:lnTo>
                  <a:lnTo>
                    <a:pt x="461" y="64"/>
                  </a:lnTo>
                  <a:lnTo>
                    <a:pt x="459" y="67"/>
                  </a:lnTo>
                  <a:lnTo>
                    <a:pt x="459" y="68"/>
                  </a:lnTo>
                  <a:lnTo>
                    <a:pt x="458" y="69"/>
                  </a:lnTo>
                  <a:lnTo>
                    <a:pt x="453" y="70"/>
                  </a:lnTo>
                  <a:lnTo>
                    <a:pt x="451" y="70"/>
                  </a:lnTo>
                  <a:lnTo>
                    <a:pt x="449" y="70"/>
                  </a:lnTo>
                  <a:lnTo>
                    <a:pt x="447" y="70"/>
                  </a:lnTo>
                  <a:lnTo>
                    <a:pt x="444" y="72"/>
                  </a:lnTo>
                  <a:lnTo>
                    <a:pt x="442" y="73"/>
                  </a:lnTo>
                  <a:lnTo>
                    <a:pt x="442" y="73"/>
                  </a:lnTo>
                  <a:lnTo>
                    <a:pt x="441" y="74"/>
                  </a:lnTo>
                  <a:lnTo>
                    <a:pt x="439" y="75"/>
                  </a:lnTo>
                  <a:lnTo>
                    <a:pt x="438" y="76"/>
                  </a:lnTo>
                  <a:lnTo>
                    <a:pt x="427" y="84"/>
                  </a:lnTo>
                  <a:lnTo>
                    <a:pt x="427" y="84"/>
                  </a:lnTo>
                  <a:lnTo>
                    <a:pt x="425" y="85"/>
                  </a:lnTo>
                  <a:lnTo>
                    <a:pt x="422" y="85"/>
                  </a:lnTo>
                  <a:lnTo>
                    <a:pt x="420" y="84"/>
                  </a:lnTo>
                  <a:lnTo>
                    <a:pt x="419" y="83"/>
                  </a:lnTo>
                  <a:lnTo>
                    <a:pt x="418" y="82"/>
                  </a:lnTo>
                  <a:lnTo>
                    <a:pt x="418" y="81"/>
                  </a:lnTo>
                  <a:lnTo>
                    <a:pt x="417" y="81"/>
                  </a:lnTo>
                  <a:lnTo>
                    <a:pt x="417" y="81"/>
                  </a:lnTo>
                  <a:lnTo>
                    <a:pt x="416" y="78"/>
                  </a:lnTo>
                  <a:lnTo>
                    <a:pt x="416" y="77"/>
                  </a:lnTo>
                  <a:lnTo>
                    <a:pt x="413" y="73"/>
                  </a:lnTo>
                  <a:lnTo>
                    <a:pt x="413" y="73"/>
                  </a:lnTo>
                  <a:lnTo>
                    <a:pt x="413" y="72"/>
                  </a:lnTo>
                  <a:lnTo>
                    <a:pt x="413" y="70"/>
                  </a:lnTo>
                  <a:lnTo>
                    <a:pt x="413" y="69"/>
                  </a:lnTo>
                  <a:lnTo>
                    <a:pt x="412" y="68"/>
                  </a:lnTo>
                  <a:lnTo>
                    <a:pt x="412" y="67"/>
                  </a:lnTo>
                  <a:lnTo>
                    <a:pt x="412" y="64"/>
                  </a:lnTo>
                  <a:lnTo>
                    <a:pt x="412" y="62"/>
                  </a:lnTo>
                  <a:lnTo>
                    <a:pt x="412" y="61"/>
                  </a:lnTo>
                  <a:lnTo>
                    <a:pt x="413" y="61"/>
                  </a:lnTo>
                  <a:lnTo>
                    <a:pt x="413" y="59"/>
                  </a:lnTo>
                  <a:lnTo>
                    <a:pt x="414" y="58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5" y="55"/>
                  </a:lnTo>
                  <a:lnTo>
                    <a:pt x="414" y="53"/>
                  </a:lnTo>
                  <a:lnTo>
                    <a:pt x="414" y="51"/>
                  </a:lnTo>
                  <a:lnTo>
                    <a:pt x="414" y="50"/>
                  </a:lnTo>
                  <a:lnTo>
                    <a:pt x="415" y="49"/>
                  </a:lnTo>
                  <a:lnTo>
                    <a:pt x="415" y="47"/>
                  </a:lnTo>
                  <a:lnTo>
                    <a:pt x="415" y="43"/>
                  </a:lnTo>
                  <a:lnTo>
                    <a:pt x="415" y="41"/>
                  </a:lnTo>
                  <a:lnTo>
                    <a:pt x="415" y="40"/>
                  </a:lnTo>
                  <a:lnTo>
                    <a:pt x="416" y="39"/>
                  </a:lnTo>
                  <a:lnTo>
                    <a:pt x="416" y="38"/>
                  </a:lnTo>
                  <a:lnTo>
                    <a:pt x="417" y="37"/>
                  </a:lnTo>
                  <a:lnTo>
                    <a:pt x="416" y="36"/>
                  </a:lnTo>
                  <a:lnTo>
                    <a:pt x="416" y="35"/>
                  </a:lnTo>
                  <a:lnTo>
                    <a:pt x="416" y="34"/>
                  </a:lnTo>
                  <a:lnTo>
                    <a:pt x="416" y="33"/>
                  </a:lnTo>
                  <a:lnTo>
                    <a:pt x="418" y="32"/>
                  </a:lnTo>
                  <a:lnTo>
                    <a:pt x="419" y="31"/>
                  </a:lnTo>
                  <a:lnTo>
                    <a:pt x="419" y="30"/>
                  </a:lnTo>
                  <a:lnTo>
                    <a:pt x="419" y="30"/>
                  </a:lnTo>
                  <a:lnTo>
                    <a:pt x="419" y="29"/>
                  </a:lnTo>
                  <a:lnTo>
                    <a:pt x="419" y="28"/>
                  </a:lnTo>
                  <a:lnTo>
                    <a:pt x="418" y="26"/>
                  </a:lnTo>
                  <a:lnTo>
                    <a:pt x="416" y="25"/>
                  </a:lnTo>
                  <a:lnTo>
                    <a:pt x="415" y="25"/>
                  </a:lnTo>
                  <a:lnTo>
                    <a:pt x="410" y="27"/>
                  </a:lnTo>
                  <a:lnTo>
                    <a:pt x="409" y="28"/>
                  </a:lnTo>
                  <a:lnTo>
                    <a:pt x="408" y="28"/>
                  </a:lnTo>
                  <a:lnTo>
                    <a:pt x="407" y="26"/>
                  </a:lnTo>
                  <a:lnTo>
                    <a:pt x="406" y="26"/>
                  </a:lnTo>
                  <a:lnTo>
                    <a:pt x="406" y="25"/>
                  </a:lnTo>
                  <a:lnTo>
                    <a:pt x="406" y="24"/>
                  </a:lnTo>
                  <a:lnTo>
                    <a:pt x="407" y="22"/>
                  </a:lnTo>
                  <a:lnTo>
                    <a:pt x="407" y="21"/>
                  </a:lnTo>
                  <a:lnTo>
                    <a:pt x="408" y="18"/>
                  </a:lnTo>
                  <a:lnTo>
                    <a:pt x="408" y="17"/>
                  </a:lnTo>
                  <a:lnTo>
                    <a:pt x="409" y="16"/>
                  </a:lnTo>
                  <a:lnTo>
                    <a:pt x="410" y="14"/>
                  </a:lnTo>
                  <a:lnTo>
                    <a:pt x="410" y="13"/>
                  </a:lnTo>
                  <a:lnTo>
                    <a:pt x="410" y="11"/>
                  </a:lnTo>
                  <a:lnTo>
                    <a:pt x="408" y="9"/>
                  </a:lnTo>
                  <a:lnTo>
                    <a:pt x="407" y="8"/>
                  </a:lnTo>
                  <a:lnTo>
                    <a:pt x="404" y="7"/>
                  </a:lnTo>
                  <a:lnTo>
                    <a:pt x="402" y="5"/>
                  </a:lnTo>
                  <a:lnTo>
                    <a:pt x="401" y="4"/>
                  </a:lnTo>
                  <a:lnTo>
                    <a:pt x="400" y="3"/>
                  </a:lnTo>
                  <a:lnTo>
                    <a:pt x="399" y="3"/>
                  </a:lnTo>
                  <a:lnTo>
                    <a:pt x="398" y="3"/>
                  </a:lnTo>
                  <a:lnTo>
                    <a:pt x="397" y="2"/>
                  </a:lnTo>
                  <a:lnTo>
                    <a:pt x="397" y="1"/>
                  </a:lnTo>
                  <a:lnTo>
                    <a:pt x="396" y="0"/>
                  </a:lnTo>
                  <a:lnTo>
                    <a:pt x="395" y="0"/>
                  </a:lnTo>
                  <a:lnTo>
                    <a:pt x="394" y="0"/>
                  </a:lnTo>
                  <a:lnTo>
                    <a:pt x="393" y="0"/>
                  </a:lnTo>
                  <a:lnTo>
                    <a:pt x="393" y="1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1" y="1"/>
                  </a:lnTo>
                  <a:lnTo>
                    <a:pt x="390" y="1"/>
                  </a:lnTo>
                  <a:lnTo>
                    <a:pt x="389" y="1"/>
                  </a:lnTo>
                  <a:lnTo>
                    <a:pt x="388" y="1"/>
                  </a:lnTo>
                  <a:lnTo>
                    <a:pt x="387" y="1"/>
                  </a:lnTo>
                  <a:lnTo>
                    <a:pt x="386" y="1"/>
                  </a:lnTo>
                  <a:lnTo>
                    <a:pt x="386" y="2"/>
                  </a:lnTo>
                  <a:lnTo>
                    <a:pt x="385" y="3"/>
                  </a:lnTo>
                  <a:lnTo>
                    <a:pt x="385" y="3"/>
                  </a:lnTo>
                  <a:lnTo>
                    <a:pt x="384" y="3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5" y="5"/>
                  </a:lnTo>
                  <a:lnTo>
                    <a:pt x="383" y="5"/>
                  </a:lnTo>
                  <a:lnTo>
                    <a:pt x="383" y="6"/>
                  </a:lnTo>
                  <a:lnTo>
                    <a:pt x="382" y="5"/>
                  </a:lnTo>
                  <a:lnTo>
                    <a:pt x="381" y="6"/>
                  </a:lnTo>
                  <a:lnTo>
                    <a:pt x="381" y="7"/>
                  </a:lnTo>
                  <a:lnTo>
                    <a:pt x="381" y="8"/>
                  </a:lnTo>
                  <a:lnTo>
                    <a:pt x="381" y="10"/>
                  </a:lnTo>
                  <a:lnTo>
                    <a:pt x="380" y="10"/>
                  </a:lnTo>
                  <a:lnTo>
                    <a:pt x="379" y="10"/>
                  </a:lnTo>
                  <a:lnTo>
                    <a:pt x="379" y="12"/>
                  </a:lnTo>
                  <a:lnTo>
                    <a:pt x="377" y="13"/>
                  </a:lnTo>
                  <a:lnTo>
                    <a:pt x="376" y="16"/>
                  </a:lnTo>
                  <a:lnTo>
                    <a:pt x="376" y="16"/>
                  </a:lnTo>
                  <a:lnTo>
                    <a:pt x="376" y="17"/>
                  </a:lnTo>
                  <a:lnTo>
                    <a:pt x="375" y="17"/>
                  </a:lnTo>
                  <a:lnTo>
                    <a:pt x="374" y="18"/>
                  </a:lnTo>
                  <a:lnTo>
                    <a:pt x="372" y="20"/>
                  </a:lnTo>
                  <a:lnTo>
                    <a:pt x="370" y="22"/>
                  </a:lnTo>
                  <a:lnTo>
                    <a:pt x="370" y="22"/>
                  </a:lnTo>
                  <a:lnTo>
                    <a:pt x="369" y="22"/>
                  </a:lnTo>
                  <a:lnTo>
                    <a:pt x="369" y="23"/>
                  </a:lnTo>
                  <a:lnTo>
                    <a:pt x="368" y="23"/>
                  </a:lnTo>
                  <a:lnTo>
                    <a:pt x="368" y="23"/>
                  </a:lnTo>
                  <a:lnTo>
                    <a:pt x="368" y="24"/>
                  </a:lnTo>
                  <a:lnTo>
                    <a:pt x="368" y="25"/>
                  </a:lnTo>
                  <a:lnTo>
                    <a:pt x="367" y="26"/>
                  </a:lnTo>
                  <a:lnTo>
                    <a:pt x="366" y="26"/>
                  </a:lnTo>
                  <a:lnTo>
                    <a:pt x="365" y="26"/>
                  </a:lnTo>
                  <a:lnTo>
                    <a:pt x="365" y="25"/>
                  </a:lnTo>
                  <a:lnTo>
                    <a:pt x="364" y="26"/>
                  </a:lnTo>
                  <a:lnTo>
                    <a:pt x="364" y="28"/>
                  </a:lnTo>
                  <a:lnTo>
                    <a:pt x="365" y="30"/>
                  </a:lnTo>
                  <a:lnTo>
                    <a:pt x="366" y="30"/>
                  </a:lnTo>
                  <a:lnTo>
                    <a:pt x="368" y="31"/>
                  </a:lnTo>
                  <a:lnTo>
                    <a:pt x="368" y="32"/>
                  </a:lnTo>
                  <a:lnTo>
                    <a:pt x="368" y="33"/>
                  </a:lnTo>
                  <a:lnTo>
                    <a:pt x="368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68" y="38"/>
                  </a:lnTo>
                  <a:lnTo>
                    <a:pt x="368" y="38"/>
                  </a:lnTo>
                  <a:lnTo>
                    <a:pt x="368" y="39"/>
                  </a:lnTo>
                  <a:lnTo>
                    <a:pt x="368" y="39"/>
                  </a:lnTo>
                  <a:lnTo>
                    <a:pt x="368" y="40"/>
                  </a:lnTo>
                  <a:lnTo>
                    <a:pt x="367" y="40"/>
                  </a:lnTo>
                  <a:lnTo>
                    <a:pt x="366" y="40"/>
                  </a:lnTo>
                  <a:lnTo>
                    <a:pt x="366" y="42"/>
                  </a:lnTo>
                  <a:lnTo>
                    <a:pt x="365" y="43"/>
                  </a:lnTo>
                  <a:lnTo>
                    <a:pt x="364" y="44"/>
                  </a:lnTo>
                  <a:lnTo>
                    <a:pt x="364" y="45"/>
                  </a:lnTo>
                  <a:lnTo>
                    <a:pt x="362" y="45"/>
                  </a:lnTo>
                  <a:lnTo>
                    <a:pt x="361" y="44"/>
                  </a:lnTo>
                  <a:lnTo>
                    <a:pt x="360" y="44"/>
                  </a:lnTo>
                  <a:lnTo>
                    <a:pt x="359" y="44"/>
                  </a:lnTo>
                  <a:lnTo>
                    <a:pt x="359" y="44"/>
                  </a:lnTo>
                  <a:lnTo>
                    <a:pt x="359" y="43"/>
                  </a:lnTo>
                  <a:lnTo>
                    <a:pt x="358" y="43"/>
                  </a:lnTo>
                  <a:lnTo>
                    <a:pt x="357" y="43"/>
                  </a:lnTo>
                  <a:lnTo>
                    <a:pt x="357" y="42"/>
                  </a:lnTo>
                  <a:lnTo>
                    <a:pt x="356" y="41"/>
                  </a:lnTo>
                  <a:lnTo>
                    <a:pt x="355" y="40"/>
                  </a:lnTo>
                  <a:lnTo>
                    <a:pt x="354" y="40"/>
                  </a:lnTo>
                  <a:lnTo>
                    <a:pt x="353" y="41"/>
                  </a:lnTo>
                  <a:lnTo>
                    <a:pt x="352" y="41"/>
                  </a:lnTo>
                  <a:lnTo>
                    <a:pt x="351" y="42"/>
                  </a:lnTo>
                  <a:lnTo>
                    <a:pt x="351" y="42"/>
                  </a:lnTo>
                  <a:lnTo>
                    <a:pt x="350" y="41"/>
                  </a:lnTo>
                  <a:lnTo>
                    <a:pt x="349" y="41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5" y="43"/>
                  </a:lnTo>
                  <a:lnTo>
                    <a:pt x="341" y="42"/>
                  </a:lnTo>
                  <a:lnTo>
                    <a:pt x="340" y="42"/>
                  </a:lnTo>
                  <a:lnTo>
                    <a:pt x="340" y="45"/>
                  </a:lnTo>
                  <a:lnTo>
                    <a:pt x="339" y="46"/>
                  </a:lnTo>
                  <a:lnTo>
                    <a:pt x="337" y="47"/>
                  </a:lnTo>
                  <a:lnTo>
                    <a:pt x="336" y="47"/>
                  </a:lnTo>
                  <a:lnTo>
                    <a:pt x="336" y="48"/>
                  </a:lnTo>
                  <a:lnTo>
                    <a:pt x="335" y="48"/>
                  </a:lnTo>
                  <a:lnTo>
                    <a:pt x="335" y="49"/>
                  </a:lnTo>
                  <a:lnTo>
                    <a:pt x="335" y="50"/>
                  </a:lnTo>
                  <a:lnTo>
                    <a:pt x="335" y="52"/>
                  </a:lnTo>
                  <a:lnTo>
                    <a:pt x="335" y="53"/>
                  </a:lnTo>
                  <a:lnTo>
                    <a:pt x="335" y="54"/>
                  </a:lnTo>
                  <a:lnTo>
                    <a:pt x="335" y="55"/>
                  </a:lnTo>
                  <a:lnTo>
                    <a:pt x="336" y="56"/>
                  </a:lnTo>
                  <a:lnTo>
                    <a:pt x="336" y="57"/>
                  </a:lnTo>
                  <a:lnTo>
                    <a:pt x="336" y="58"/>
                  </a:lnTo>
                  <a:lnTo>
                    <a:pt x="336" y="59"/>
                  </a:lnTo>
                  <a:lnTo>
                    <a:pt x="337" y="59"/>
                  </a:lnTo>
                  <a:lnTo>
                    <a:pt x="338" y="59"/>
                  </a:lnTo>
                  <a:lnTo>
                    <a:pt x="338" y="59"/>
                  </a:lnTo>
                  <a:lnTo>
                    <a:pt x="336" y="62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4" y="64"/>
                  </a:lnTo>
                  <a:lnTo>
                    <a:pt x="333" y="64"/>
                  </a:lnTo>
                  <a:lnTo>
                    <a:pt x="332" y="64"/>
                  </a:lnTo>
                  <a:lnTo>
                    <a:pt x="331" y="64"/>
                  </a:lnTo>
                  <a:lnTo>
                    <a:pt x="330" y="65"/>
                  </a:lnTo>
                  <a:lnTo>
                    <a:pt x="326" y="63"/>
                  </a:lnTo>
                  <a:lnTo>
                    <a:pt x="325" y="62"/>
                  </a:lnTo>
                  <a:lnTo>
                    <a:pt x="325" y="62"/>
                  </a:lnTo>
                  <a:lnTo>
                    <a:pt x="324" y="60"/>
                  </a:lnTo>
                  <a:lnTo>
                    <a:pt x="324" y="59"/>
                  </a:lnTo>
                  <a:lnTo>
                    <a:pt x="323" y="59"/>
                  </a:lnTo>
                  <a:lnTo>
                    <a:pt x="322" y="58"/>
                  </a:lnTo>
                  <a:lnTo>
                    <a:pt x="321" y="56"/>
                  </a:lnTo>
                  <a:lnTo>
                    <a:pt x="321" y="56"/>
                  </a:lnTo>
                  <a:lnTo>
                    <a:pt x="320" y="56"/>
                  </a:lnTo>
                  <a:lnTo>
                    <a:pt x="320" y="55"/>
                  </a:lnTo>
                  <a:lnTo>
                    <a:pt x="317" y="55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8" y="56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6"/>
                  </a:lnTo>
                  <a:lnTo>
                    <a:pt x="316" y="56"/>
                  </a:lnTo>
                  <a:lnTo>
                    <a:pt x="316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4" y="56"/>
                  </a:lnTo>
                  <a:lnTo>
                    <a:pt x="314" y="57"/>
                  </a:lnTo>
                  <a:lnTo>
                    <a:pt x="314" y="58"/>
                  </a:lnTo>
                  <a:lnTo>
                    <a:pt x="312" y="57"/>
                  </a:lnTo>
                  <a:lnTo>
                    <a:pt x="311" y="57"/>
                  </a:lnTo>
                  <a:lnTo>
                    <a:pt x="310" y="57"/>
                  </a:lnTo>
                  <a:lnTo>
                    <a:pt x="308" y="57"/>
                  </a:lnTo>
                  <a:lnTo>
                    <a:pt x="308" y="58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7" y="59"/>
                  </a:lnTo>
                  <a:lnTo>
                    <a:pt x="307" y="60"/>
                  </a:lnTo>
                  <a:lnTo>
                    <a:pt x="306" y="60"/>
                  </a:lnTo>
                  <a:lnTo>
                    <a:pt x="304" y="61"/>
                  </a:lnTo>
                  <a:lnTo>
                    <a:pt x="303" y="61"/>
                  </a:lnTo>
                  <a:lnTo>
                    <a:pt x="303" y="62"/>
                  </a:lnTo>
                  <a:lnTo>
                    <a:pt x="302" y="62"/>
                  </a:lnTo>
                  <a:lnTo>
                    <a:pt x="300" y="63"/>
                  </a:lnTo>
                  <a:lnTo>
                    <a:pt x="299" y="63"/>
                  </a:lnTo>
                  <a:lnTo>
                    <a:pt x="300" y="64"/>
                  </a:lnTo>
                  <a:lnTo>
                    <a:pt x="299" y="64"/>
                  </a:lnTo>
                  <a:lnTo>
                    <a:pt x="298" y="64"/>
                  </a:lnTo>
                  <a:lnTo>
                    <a:pt x="297" y="65"/>
                  </a:lnTo>
                  <a:lnTo>
                    <a:pt x="296" y="64"/>
                  </a:lnTo>
                  <a:lnTo>
                    <a:pt x="295" y="64"/>
                  </a:lnTo>
                  <a:lnTo>
                    <a:pt x="294" y="65"/>
                  </a:lnTo>
                  <a:lnTo>
                    <a:pt x="294" y="66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3" y="70"/>
                  </a:lnTo>
                  <a:lnTo>
                    <a:pt x="292" y="70"/>
                  </a:lnTo>
                  <a:lnTo>
                    <a:pt x="291" y="69"/>
                  </a:lnTo>
                  <a:lnTo>
                    <a:pt x="290" y="69"/>
                  </a:lnTo>
                  <a:lnTo>
                    <a:pt x="290" y="70"/>
                  </a:lnTo>
                  <a:lnTo>
                    <a:pt x="289" y="71"/>
                  </a:lnTo>
                  <a:lnTo>
                    <a:pt x="288" y="71"/>
                  </a:lnTo>
                  <a:lnTo>
                    <a:pt x="285" y="73"/>
                  </a:lnTo>
                  <a:lnTo>
                    <a:pt x="284" y="73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1"/>
                  </a:lnTo>
                  <a:lnTo>
                    <a:pt x="281" y="70"/>
                  </a:lnTo>
                  <a:lnTo>
                    <a:pt x="280" y="70"/>
                  </a:lnTo>
                  <a:lnTo>
                    <a:pt x="279" y="68"/>
                  </a:lnTo>
                  <a:lnTo>
                    <a:pt x="279" y="67"/>
                  </a:lnTo>
                  <a:lnTo>
                    <a:pt x="278" y="67"/>
                  </a:lnTo>
                  <a:lnTo>
                    <a:pt x="277" y="66"/>
                  </a:lnTo>
                  <a:lnTo>
                    <a:pt x="276" y="66"/>
                  </a:lnTo>
                  <a:lnTo>
                    <a:pt x="275" y="65"/>
                  </a:lnTo>
                  <a:lnTo>
                    <a:pt x="274" y="64"/>
                  </a:lnTo>
                  <a:lnTo>
                    <a:pt x="274" y="64"/>
                  </a:lnTo>
                  <a:lnTo>
                    <a:pt x="275" y="61"/>
                  </a:lnTo>
                  <a:lnTo>
                    <a:pt x="274" y="60"/>
                  </a:lnTo>
                  <a:lnTo>
                    <a:pt x="274" y="59"/>
                  </a:lnTo>
                  <a:lnTo>
                    <a:pt x="274" y="59"/>
                  </a:lnTo>
                  <a:lnTo>
                    <a:pt x="273" y="59"/>
                  </a:lnTo>
                  <a:lnTo>
                    <a:pt x="272" y="59"/>
                  </a:lnTo>
                  <a:lnTo>
                    <a:pt x="271" y="59"/>
                  </a:lnTo>
                  <a:lnTo>
                    <a:pt x="270" y="58"/>
                  </a:lnTo>
                  <a:lnTo>
                    <a:pt x="269" y="58"/>
                  </a:lnTo>
                  <a:lnTo>
                    <a:pt x="268" y="59"/>
                  </a:lnTo>
                  <a:lnTo>
                    <a:pt x="267" y="59"/>
                  </a:lnTo>
                  <a:lnTo>
                    <a:pt x="267" y="59"/>
                  </a:lnTo>
                  <a:lnTo>
                    <a:pt x="266" y="59"/>
                  </a:lnTo>
                  <a:lnTo>
                    <a:pt x="266" y="59"/>
                  </a:lnTo>
                  <a:lnTo>
                    <a:pt x="266" y="57"/>
                  </a:lnTo>
                  <a:lnTo>
                    <a:pt x="265" y="57"/>
                  </a:lnTo>
                  <a:lnTo>
                    <a:pt x="264" y="57"/>
                  </a:lnTo>
                  <a:lnTo>
                    <a:pt x="263" y="58"/>
                  </a:lnTo>
                  <a:lnTo>
                    <a:pt x="261" y="59"/>
                  </a:lnTo>
                  <a:lnTo>
                    <a:pt x="260" y="59"/>
                  </a:lnTo>
                  <a:lnTo>
                    <a:pt x="259" y="59"/>
                  </a:lnTo>
                  <a:lnTo>
                    <a:pt x="258" y="60"/>
                  </a:lnTo>
                  <a:lnTo>
                    <a:pt x="257" y="60"/>
                  </a:lnTo>
                  <a:lnTo>
                    <a:pt x="257" y="61"/>
                  </a:lnTo>
                  <a:lnTo>
                    <a:pt x="256" y="61"/>
                  </a:lnTo>
                  <a:lnTo>
                    <a:pt x="255" y="61"/>
                  </a:lnTo>
                  <a:lnTo>
                    <a:pt x="254" y="60"/>
                  </a:lnTo>
                  <a:lnTo>
                    <a:pt x="254" y="59"/>
                  </a:lnTo>
                  <a:lnTo>
                    <a:pt x="254" y="59"/>
                  </a:lnTo>
                  <a:lnTo>
                    <a:pt x="253" y="58"/>
                  </a:lnTo>
                  <a:lnTo>
                    <a:pt x="251" y="57"/>
                  </a:lnTo>
                  <a:lnTo>
                    <a:pt x="250" y="57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49" y="54"/>
                  </a:lnTo>
                  <a:lnTo>
                    <a:pt x="248" y="54"/>
                  </a:lnTo>
                  <a:lnTo>
                    <a:pt x="247" y="53"/>
                  </a:lnTo>
                  <a:lnTo>
                    <a:pt x="246" y="52"/>
                  </a:lnTo>
                  <a:lnTo>
                    <a:pt x="244" y="52"/>
                  </a:lnTo>
                  <a:lnTo>
                    <a:pt x="240" y="53"/>
                  </a:lnTo>
                  <a:lnTo>
                    <a:pt x="235" y="53"/>
                  </a:lnTo>
                  <a:lnTo>
                    <a:pt x="234" y="53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33" y="54"/>
                  </a:lnTo>
                  <a:lnTo>
                    <a:pt x="232" y="54"/>
                  </a:lnTo>
                  <a:lnTo>
                    <a:pt x="230" y="53"/>
                  </a:lnTo>
                  <a:lnTo>
                    <a:pt x="229" y="53"/>
                  </a:lnTo>
                  <a:lnTo>
                    <a:pt x="228" y="53"/>
                  </a:lnTo>
                  <a:lnTo>
                    <a:pt x="227" y="53"/>
                  </a:lnTo>
                  <a:lnTo>
                    <a:pt x="227" y="54"/>
                  </a:lnTo>
                  <a:lnTo>
                    <a:pt x="226" y="54"/>
                  </a:lnTo>
                  <a:lnTo>
                    <a:pt x="225" y="55"/>
                  </a:lnTo>
                  <a:lnTo>
                    <a:pt x="224" y="56"/>
                  </a:lnTo>
                  <a:lnTo>
                    <a:pt x="224" y="55"/>
                  </a:lnTo>
                  <a:lnTo>
                    <a:pt x="223" y="54"/>
                  </a:lnTo>
                  <a:lnTo>
                    <a:pt x="223" y="54"/>
                  </a:lnTo>
                  <a:lnTo>
                    <a:pt x="220" y="55"/>
                  </a:lnTo>
                  <a:lnTo>
                    <a:pt x="219" y="55"/>
                  </a:lnTo>
                  <a:lnTo>
                    <a:pt x="218" y="54"/>
                  </a:lnTo>
                  <a:lnTo>
                    <a:pt x="217" y="54"/>
                  </a:lnTo>
                  <a:lnTo>
                    <a:pt x="216" y="53"/>
                  </a:lnTo>
                  <a:lnTo>
                    <a:pt x="215" y="53"/>
                  </a:lnTo>
                  <a:lnTo>
                    <a:pt x="214" y="53"/>
                  </a:lnTo>
                  <a:lnTo>
                    <a:pt x="213" y="52"/>
                  </a:lnTo>
                  <a:lnTo>
                    <a:pt x="213" y="51"/>
                  </a:lnTo>
                  <a:lnTo>
                    <a:pt x="212" y="50"/>
                  </a:lnTo>
                  <a:lnTo>
                    <a:pt x="211" y="49"/>
                  </a:lnTo>
                  <a:lnTo>
                    <a:pt x="202" y="46"/>
                  </a:lnTo>
                  <a:lnTo>
                    <a:pt x="201" y="46"/>
                  </a:lnTo>
                  <a:lnTo>
                    <a:pt x="201" y="45"/>
                  </a:lnTo>
                  <a:lnTo>
                    <a:pt x="200" y="43"/>
                  </a:lnTo>
                  <a:lnTo>
                    <a:pt x="199" y="43"/>
                  </a:lnTo>
                  <a:lnTo>
                    <a:pt x="198" y="42"/>
                  </a:lnTo>
                  <a:lnTo>
                    <a:pt x="198" y="43"/>
                  </a:lnTo>
                  <a:lnTo>
                    <a:pt x="198" y="45"/>
                  </a:lnTo>
                  <a:lnTo>
                    <a:pt x="197" y="45"/>
                  </a:lnTo>
                  <a:lnTo>
                    <a:pt x="196" y="45"/>
                  </a:lnTo>
                  <a:lnTo>
                    <a:pt x="195" y="46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3" y="48"/>
                  </a:lnTo>
                  <a:lnTo>
                    <a:pt x="193" y="50"/>
                  </a:lnTo>
                  <a:lnTo>
                    <a:pt x="193" y="52"/>
                  </a:lnTo>
                  <a:lnTo>
                    <a:pt x="193" y="53"/>
                  </a:lnTo>
                  <a:lnTo>
                    <a:pt x="193" y="54"/>
                  </a:lnTo>
                  <a:lnTo>
                    <a:pt x="193" y="55"/>
                  </a:lnTo>
                  <a:lnTo>
                    <a:pt x="191" y="56"/>
                  </a:lnTo>
                  <a:lnTo>
                    <a:pt x="190" y="58"/>
                  </a:lnTo>
                  <a:lnTo>
                    <a:pt x="189" y="59"/>
                  </a:lnTo>
                  <a:lnTo>
                    <a:pt x="189" y="59"/>
                  </a:lnTo>
                  <a:lnTo>
                    <a:pt x="172" y="59"/>
                  </a:lnTo>
                  <a:lnTo>
                    <a:pt x="170" y="60"/>
                  </a:lnTo>
                  <a:lnTo>
                    <a:pt x="163" y="64"/>
                  </a:lnTo>
                  <a:lnTo>
                    <a:pt x="162" y="64"/>
                  </a:lnTo>
                  <a:lnTo>
                    <a:pt x="161" y="65"/>
                  </a:lnTo>
                  <a:lnTo>
                    <a:pt x="161" y="67"/>
                  </a:lnTo>
                  <a:lnTo>
                    <a:pt x="162" y="72"/>
                  </a:lnTo>
                  <a:lnTo>
                    <a:pt x="162" y="73"/>
                  </a:lnTo>
                  <a:lnTo>
                    <a:pt x="162" y="75"/>
                  </a:lnTo>
                  <a:lnTo>
                    <a:pt x="160" y="77"/>
                  </a:lnTo>
                  <a:lnTo>
                    <a:pt x="155" y="84"/>
                  </a:lnTo>
                  <a:lnTo>
                    <a:pt x="155" y="86"/>
                  </a:lnTo>
                  <a:lnTo>
                    <a:pt x="155" y="88"/>
                  </a:lnTo>
                  <a:lnTo>
                    <a:pt x="155" y="89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2"/>
                  </a:lnTo>
                  <a:lnTo>
                    <a:pt x="155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4" y="99"/>
                  </a:lnTo>
                  <a:lnTo>
                    <a:pt x="151" y="103"/>
                  </a:lnTo>
                  <a:lnTo>
                    <a:pt x="150" y="104"/>
                  </a:lnTo>
                  <a:lnTo>
                    <a:pt x="148" y="105"/>
                  </a:lnTo>
                  <a:lnTo>
                    <a:pt x="148" y="106"/>
                  </a:lnTo>
                  <a:lnTo>
                    <a:pt x="146" y="107"/>
                  </a:lnTo>
                  <a:lnTo>
                    <a:pt x="145" y="107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3" y="109"/>
                  </a:lnTo>
                  <a:lnTo>
                    <a:pt x="143" y="110"/>
                  </a:lnTo>
                  <a:lnTo>
                    <a:pt x="142" y="109"/>
                  </a:lnTo>
                  <a:lnTo>
                    <a:pt x="141" y="109"/>
                  </a:lnTo>
                  <a:lnTo>
                    <a:pt x="140" y="109"/>
                  </a:lnTo>
                  <a:lnTo>
                    <a:pt x="138" y="109"/>
                  </a:lnTo>
                  <a:lnTo>
                    <a:pt x="137" y="110"/>
                  </a:lnTo>
                  <a:lnTo>
                    <a:pt x="134" y="112"/>
                  </a:lnTo>
                  <a:lnTo>
                    <a:pt x="134" y="113"/>
                  </a:lnTo>
                  <a:lnTo>
                    <a:pt x="134" y="114"/>
                  </a:lnTo>
                  <a:lnTo>
                    <a:pt x="134" y="115"/>
                  </a:lnTo>
                  <a:lnTo>
                    <a:pt x="134" y="116"/>
                  </a:lnTo>
                  <a:lnTo>
                    <a:pt x="134" y="117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29" y="115"/>
                  </a:lnTo>
                  <a:lnTo>
                    <a:pt x="128" y="115"/>
                  </a:lnTo>
                  <a:lnTo>
                    <a:pt x="127" y="116"/>
                  </a:lnTo>
                  <a:lnTo>
                    <a:pt x="124" y="118"/>
                  </a:lnTo>
                  <a:lnTo>
                    <a:pt x="122" y="119"/>
                  </a:lnTo>
                  <a:lnTo>
                    <a:pt x="118" y="119"/>
                  </a:lnTo>
                  <a:lnTo>
                    <a:pt x="117" y="119"/>
                  </a:lnTo>
                  <a:lnTo>
                    <a:pt x="116" y="119"/>
                  </a:lnTo>
                  <a:lnTo>
                    <a:pt x="115" y="120"/>
                  </a:lnTo>
                  <a:lnTo>
                    <a:pt x="114" y="122"/>
                  </a:lnTo>
                  <a:lnTo>
                    <a:pt x="111" y="124"/>
                  </a:lnTo>
                  <a:lnTo>
                    <a:pt x="107" y="124"/>
                  </a:lnTo>
                  <a:lnTo>
                    <a:pt x="100" y="124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8" y="124"/>
                  </a:lnTo>
                  <a:lnTo>
                    <a:pt x="98" y="125"/>
                  </a:lnTo>
                  <a:lnTo>
                    <a:pt x="99" y="126"/>
                  </a:lnTo>
                  <a:lnTo>
                    <a:pt x="99" y="127"/>
                  </a:lnTo>
                  <a:lnTo>
                    <a:pt x="101" y="129"/>
                  </a:lnTo>
                  <a:lnTo>
                    <a:pt x="102" y="130"/>
                  </a:lnTo>
                  <a:lnTo>
                    <a:pt x="103" y="131"/>
                  </a:lnTo>
                  <a:lnTo>
                    <a:pt x="104" y="131"/>
                  </a:lnTo>
                  <a:lnTo>
                    <a:pt x="103" y="132"/>
                  </a:lnTo>
                  <a:lnTo>
                    <a:pt x="102" y="133"/>
                  </a:lnTo>
                  <a:lnTo>
                    <a:pt x="99" y="133"/>
                  </a:lnTo>
                  <a:lnTo>
                    <a:pt x="97" y="134"/>
                  </a:lnTo>
                  <a:lnTo>
                    <a:pt x="97" y="135"/>
                  </a:lnTo>
                  <a:lnTo>
                    <a:pt x="98" y="138"/>
                  </a:lnTo>
                  <a:lnTo>
                    <a:pt x="98" y="139"/>
                  </a:lnTo>
                  <a:lnTo>
                    <a:pt x="99" y="139"/>
                  </a:lnTo>
                  <a:lnTo>
                    <a:pt x="98" y="141"/>
                  </a:lnTo>
                  <a:lnTo>
                    <a:pt x="98" y="142"/>
                  </a:lnTo>
                  <a:lnTo>
                    <a:pt x="98" y="143"/>
                  </a:lnTo>
                  <a:lnTo>
                    <a:pt x="97" y="144"/>
                  </a:lnTo>
                  <a:lnTo>
                    <a:pt x="96" y="144"/>
                  </a:lnTo>
                  <a:lnTo>
                    <a:pt x="95" y="144"/>
                  </a:lnTo>
                  <a:lnTo>
                    <a:pt x="94" y="144"/>
                  </a:lnTo>
                  <a:lnTo>
                    <a:pt x="92" y="145"/>
                  </a:lnTo>
                  <a:lnTo>
                    <a:pt x="88" y="148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4" y="150"/>
                  </a:lnTo>
                  <a:lnTo>
                    <a:pt x="84" y="151"/>
                  </a:lnTo>
                  <a:lnTo>
                    <a:pt x="81" y="153"/>
                  </a:lnTo>
                  <a:lnTo>
                    <a:pt x="80" y="153"/>
                  </a:lnTo>
                  <a:lnTo>
                    <a:pt x="79" y="153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7" y="152"/>
                  </a:lnTo>
                  <a:lnTo>
                    <a:pt x="74" y="150"/>
                  </a:lnTo>
                  <a:lnTo>
                    <a:pt x="73" y="150"/>
                  </a:lnTo>
                  <a:lnTo>
                    <a:pt x="72" y="151"/>
                  </a:lnTo>
                  <a:lnTo>
                    <a:pt x="69" y="157"/>
                  </a:lnTo>
                  <a:lnTo>
                    <a:pt x="68" y="157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66" y="154"/>
                  </a:lnTo>
                  <a:lnTo>
                    <a:pt x="66" y="152"/>
                  </a:lnTo>
                  <a:lnTo>
                    <a:pt x="66" y="151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5" y="149"/>
                  </a:lnTo>
                  <a:lnTo>
                    <a:pt x="62" y="148"/>
                  </a:lnTo>
                  <a:lnTo>
                    <a:pt x="62" y="147"/>
                  </a:lnTo>
                  <a:lnTo>
                    <a:pt x="59" y="144"/>
                  </a:lnTo>
                  <a:lnTo>
                    <a:pt x="58" y="143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49" y="144"/>
                  </a:lnTo>
                  <a:lnTo>
                    <a:pt x="47" y="144"/>
                  </a:lnTo>
                  <a:lnTo>
                    <a:pt x="42" y="144"/>
                  </a:lnTo>
                  <a:lnTo>
                    <a:pt x="40" y="142"/>
                  </a:lnTo>
                  <a:lnTo>
                    <a:pt x="38" y="141"/>
                  </a:lnTo>
                  <a:lnTo>
                    <a:pt x="36" y="139"/>
                  </a:lnTo>
                  <a:lnTo>
                    <a:pt x="36" y="138"/>
                  </a:lnTo>
                  <a:lnTo>
                    <a:pt x="35" y="138"/>
                  </a:lnTo>
                  <a:lnTo>
                    <a:pt x="34" y="138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3" y="135"/>
                  </a:lnTo>
                  <a:lnTo>
                    <a:pt x="33" y="134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5"/>
                  </a:lnTo>
                  <a:lnTo>
                    <a:pt x="30" y="137"/>
                  </a:lnTo>
                  <a:lnTo>
                    <a:pt x="30" y="138"/>
                  </a:lnTo>
                  <a:lnTo>
                    <a:pt x="30" y="139"/>
                  </a:lnTo>
                  <a:lnTo>
                    <a:pt x="29" y="140"/>
                  </a:lnTo>
                  <a:lnTo>
                    <a:pt x="28" y="141"/>
                  </a:lnTo>
                  <a:lnTo>
                    <a:pt x="28" y="142"/>
                  </a:lnTo>
                  <a:lnTo>
                    <a:pt x="27" y="143"/>
                  </a:lnTo>
                  <a:lnTo>
                    <a:pt x="27" y="144"/>
                  </a:lnTo>
                  <a:lnTo>
                    <a:pt x="27" y="145"/>
                  </a:lnTo>
                  <a:lnTo>
                    <a:pt x="27" y="145"/>
                  </a:lnTo>
                  <a:lnTo>
                    <a:pt x="27" y="146"/>
                  </a:lnTo>
                  <a:lnTo>
                    <a:pt x="27" y="149"/>
                  </a:lnTo>
                  <a:lnTo>
                    <a:pt x="27" y="150"/>
                  </a:lnTo>
                  <a:lnTo>
                    <a:pt x="26" y="150"/>
                  </a:lnTo>
                  <a:lnTo>
                    <a:pt x="25" y="150"/>
                  </a:lnTo>
                  <a:lnTo>
                    <a:pt x="24" y="150"/>
                  </a:lnTo>
                  <a:lnTo>
                    <a:pt x="23" y="150"/>
                  </a:lnTo>
                  <a:lnTo>
                    <a:pt x="23" y="151"/>
                  </a:lnTo>
                  <a:lnTo>
                    <a:pt x="23" y="152"/>
                  </a:lnTo>
                  <a:lnTo>
                    <a:pt x="23" y="153"/>
                  </a:lnTo>
                  <a:lnTo>
                    <a:pt x="23" y="154"/>
                  </a:lnTo>
                  <a:lnTo>
                    <a:pt x="23" y="155"/>
                  </a:lnTo>
                  <a:lnTo>
                    <a:pt x="24" y="157"/>
                  </a:lnTo>
                  <a:lnTo>
                    <a:pt x="25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4" y="158"/>
                  </a:lnTo>
                  <a:lnTo>
                    <a:pt x="25" y="158"/>
                  </a:lnTo>
                  <a:lnTo>
                    <a:pt x="24" y="160"/>
                  </a:lnTo>
                  <a:lnTo>
                    <a:pt x="23" y="163"/>
                  </a:lnTo>
                  <a:lnTo>
                    <a:pt x="23" y="165"/>
                  </a:lnTo>
                  <a:lnTo>
                    <a:pt x="23" y="166"/>
                  </a:lnTo>
                  <a:lnTo>
                    <a:pt x="22" y="166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2" y="167"/>
                  </a:lnTo>
                  <a:lnTo>
                    <a:pt x="22" y="168"/>
                  </a:lnTo>
                  <a:lnTo>
                    <a:pt x="22" y="170"/>
                  </a:lnTo>
                  <a:lnTo>
                    <a:pt x="21" y="172"/>
                  </a:lnTo>
                  <a:lnTo>
                    <a:pt x="20" y="172"/>
                  </a:lnTo>
                  <a:lnTo>
                    <a:pt x="20" y="173"/>
                  </a:lnTo>
                  <a:lnTo>
                    <a:pt x="19" y="174"/>
                  </a:lnTo>
                  <a:lnTo>
                    <a:pt x="19" y="175"/>
                  </a:lnTo>
                  <a:lnTo>
                    <a:pt x="19" y="175"/>
                  </a:lnTo>
                  <a:lnTo>
                    <a:pt x="19" y="177"/>
                  </a:lnTo>
                  <a:lnTo>
                    <a:pt x="19" y="178"/>
                  </a:lnTo>
                  <a:lnTo>
                    <a:pt x="19" y="179"/>
                  </a:lnTo>
                  <a:lnTo>
                    <a:pt x="18" y="180"/>
                  </a:lnTo>
                  <a:lnTo>
                    <a:pt x="17" y="180"/>
                  </a:lnTo>
                  <a:lnTo>
                    <a:pt x="16" y="180"/>
                  </a:lnTo>
                  <a:lnTo>
                    <a:pt x="16" y="181"/>
                  </a:lnTo>
                  <a:lnTo>
                    <a:pt x="15" y="181"/>
                  </a:lnTo>
                  <a:lnTo>
                    <a:pt x="13" y="184"/>
                  </a:lnTo>
                  <a:lnTo>
                    <a:pt x="11" y="184"/>
                  </a:lnTo>
                  <a:lnTo>
                    <a:pt x="10" y="184"/>
                  </a:lnTo>
                  <a:lnTo>
                    <a:pt x="9" y="184"/>
                  </a:lnTo>
                  <a:lnTo>
                    <a:pt x="8" y="185"/>
                  </a:lnTo>
                  <a:lnTo>
                    <a:pt x="9" y="186"/>
                  </a:lnTo>
                  <a:lnTo>
                    <a:pt x="10" y="187"/>
                  </a:lnTo>
                  <a:lnTo>
                    <a:pt x="10" y="188"/>
                  </a:lnTo>
                  <a:lnTo>
                    <a:pt x="10" y="188"/>
                  </a:lnTo>
                  <a:lnTo>
                    <a:pt x="11" y="188"/>
                  </a:lnTo>
                  <a:lnTo>
                    <a:pt x="12" y="190"/>
                  </a:lnTo>
                  <a:lnTo>
                    <a:pt x="15" y="193"/>
                  </a:lnTo>
                  <a:lnTo>
                    <a:pt x="16" y="194"/>
                  </a:lnTo>
                  <a:lnTo>
                    <a:pt x="12" y="194"/>
                  </a:lnTo>
                  <a:lnTo>
                    <a:pt x="9" y="194"/>
                  </a:lnTo>
                  <a:lnTo>
                    <a:pt x="6" y="195"/>
                  </a:lnTo>
                  <a:lnTo>
                    <a:pt x="6" y="196"/>
                  </a:lnTo>
                  <a:lnTo>
                    <a:pt x="5" y="196"/>
                  </a:lnTo>
                  <a:lnTo>
                    <a:pt x="3" y="198"/>
                  </a:lnTo>
                  <a:lnTo>
                    <a:pt x="2" y="199"/>
                  </a:lnTo>
                  <a:lnTo>
                    <a:pt x="1" y="201"/>
                  </a:lnTo>
                  <a:lnTo>
                    <a:pt x="0" y="202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9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0" y="220"/>
                  </a:lnTo>
                  <a:lnTo>
                    <a:pt x="0" y="222"/>
                  </a:lnTo>
                  <a:lnTo>
                    <a:pt x="1" y="226"/>
                  </a:lnTo>
                  <a:lnTo>
                    <a:pt x="3" y="228"/>
                  </a:lnTo>
                  <a:lnTo>
                    <a:pt x="6" y="229"/>
                  </a:lnTo>
                  <a:lnTo>
                    <a:pt x="10" y="229"/>
                  </a:lnTo>
                  <a:lnTo>
                    <a:pt x="12" y="229"/>
                  </a:lnTo>
                  <a:lnTo>
                    <a:pt x="14" y="229"/>
                  </a:lnTo>
                  <a:lnTo>
                    <a:pt x="15" y="230"/>
                  </a:lnTo>
                  <a:lnTo>
                    <a:pt x="16" y="230"/>
                  </a:lnTo>
                  <a:lnTo>
                    <a:pt x="17" y="231"/>
                  </a:lnTo>
                  <a:lnTo>
                    <a:pt x="17" y="232"/>
                  </a:lnTo>
                  <a:lnTo>
                    <a:pt x="16" y="232"/>
                  </a:lnTo>
                  <a:lnTo>
                    <a:pt x="14" y="232"/>
                  </a:lnTo>
                  <a:lnTo>
                    <a:pt x="13" y="232"/>
                  </a:lnTo>
                  <a:lnTo>
                    <a:pt x="13" y="233"/>
                  </a:lnTo>
                  <a:lnTo>
                    <a:pt x="13" y="234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1" y="236"/>
                  </a:lnTo>
                  <a:lnTo>
                    <a:pt x="10" y="237"/>
                  </a:lnTo>
                  <a:lnTo>
                    <a:pt x="9" y="240"/>
                  </a:lnTo>
                  <a:lnTo>
                    <a:pt x="7" y="242"/>
                  </a:lnTo>
                  <a:lnTo>
                    <a:pt x="5" y="245"/>
                  </a:lnTo>
                  <a:lnTo>
                    <a:pt x="3" y="248"/>
                  </a:lnTo>
                  <a:lnTo>
                    <a:pt x="2" y="248"/>
                  </a:lnTo>
                  <a:lnTo>
                    <a:pt x="2" y="252"/>
                  </a:lnTo>
                  <a:lnTo>
                    <a:pt x="3" y="254"/>
                  </a:lnTo>
                  <a:lnTo>
                    <a:pt x="4" y="258"/>
                  </a:lnTo>
                  <a:lnTo>
                    <a:pt x="6" y="262"/>
                  </a:lnTo>
                  <a:lnTo>
                    <a:pt x="7" y="267"/>
                  </a:lnTo>
                  <a:lnTo>
                    <a:pt x="9" y="272"/>
                  </a:lnTo>
                  <a:lnTo>
                    <a:pt x="10" y="277"/>
                  </a:lnTo>
                  <a:lnTo>
                    <a:pt x="12" y="283"/>
                  </a:lnTo>
                  <a:lnTo>
                    <a:pt x="13" y="288"/>
                  </a:lnTo>
                  <a:lnTo>
                    <a:pt x="13" y="292"/>
                  </a:lnTo>
                  <a:lnTo>
                    <a:pt x="12" y="295"/>
                  </a:lnTo>
                  <a:lnTo>
                    <a:pt x="12" y="296"/>
                  </a:lnTo>
                  <a:lnTo>
                    <a:pt x="11" y="296"/>
                  </a:lnTo>
                  <a:lnTo>
                    <a:pt x="11" y="297"/>
                  </a:lnTo>
                  <a:lnTo>
                    <a:pt x="11" y="298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11" y="301"/>
                  </a:lnTo>
                  <a:lnTo>
                    <a:pt x="12" y="302"/>
                  </a:lnTo>
                  <a:lnTo>
                    <a:pt x="11" y="304"/>
                  </a:lnTo>
                  <a:lnTo>
                    <a:pt x="11" y="306"/>
                  </a:lnTo>
                  <a:lnTo>
                    <a:pt x="12" y="311"/>
                  </a:lnTo>
                  <a:lnTo>
                    <a:pt x="11" y="314"/>
                  </a:lnTo>
                  <a:lnTo>
                    <a:pt x="11" y="315"/>
                  </a:lnTo>
                  <a:lnTo>
                    <a:pt x="12" y="318"/>
                  </a:lnTo>
                  <a:lnTo>
                    <a:pt x="13" y="320"/>
                  </a:lnTo>
                  <a:lnTo>
                    <a:pt x="14" y="321"/>
                  </a:lnTo>
                  <a:lnTo>
                    <a:pt x="19" y="322"/>
                  </a:lnTo>
                  <a:lnTo>
                    <a:pt x="24" y="323"/>
                  </a:lnTo>
                  <a:lnTo>
                    <a:pt x="30" y="324"/>
                  </a:lnTo>
                  <a:lnTo>
                    <a:pt x="38" y="325"/>
                  </a:lnTo>
                  <a:lnTo>
                    <a:pt x="42" y="326"/>
                  </a:lnTo>
                  <a:lnTo>
                    <a:pt x="44" y="326"/>
                  </a:lnTo>
                  <a:lnTo>
                    <a:pt x="45" y="327"/>
                  </a:lnTo>
                  <a:lnTo>
                    <a:pt x="47" y="329"/>
                  </a:lnTo>
                  <a:lnTo>
                    <a:pt x="47" y="329"/>
                  </a:lnTo>
                  <a:lnTo>
                    <a:pt x="47" y="332"/>
                  </a:lnTo>
                  <a:lnTo>
                    <a:pt x="47" y="333"/>
                  </a:lnTo>
                  <a:lnTo>
                    <a:pt x="47" y="334"/>
                  </a:lnTo>
                  <a:lnTo>
                    <a:pt x="49" y="336"/>
                  </a:lnTo>
                  <a:lnTo>
                    <a:pt x="49" y="337"/>
                  </a:lnTo>
                  <a:lnTo>
                    <a:pt x="49" y="337"/>
                  </a:lnTo>
                  <a:lnTo>
                    <a:pt x="49" y="338"/>
                  </a:lnTo>
                  <a:lnTo>
                    <a:pt x="50" y="339"/>
                  </a:lnTo>
                  <a:lnTo>
                    <a:pt x="50" y="340"/>
                  </a:lnTo>
                  <a:lnTo>
                    <a:pt x="51" y="341"/>
                  </a:lnTo>
                  <a:lnTo>
                    <a:pt x="51" y="342"/>
                  </a:lnTo>
                  <a:lnTo>
                    <a:pt x="50" y="343"/>
                  </a:lnTo>
                  <a:lnTo>
                    <a:pt x="50" y="345"/>
                  </a:lnTo>
                  <a:lnTo>
                    <a:pt x="50" y="348"/>
                  </a:lnTo>
                  <a:lnTo>
                    <a:pt x="49" y="349"/>
                  </a:lnTo>
                  <a:lnTo>
                    <a:pt x="50" y="349"/>
                  </a:lnTo>
                  <a:lnTo>
                    <a:pt x="50" y="350"/>
                  </a:lnTo>
                  <a:lnTo>
                    <a:pt x="49" y="350"/>
                  </a:lnTo>
                  <a:lnTo>
                    <a:pt x="45" y="354"/>
                  </a:lnTo>
                  <a:lnTo>
                    <a:pt x="41" y="361"/>
                  </a:lnTo>
                  <a:lnTo>
                    <a:pt x="37" y="365"/>
                  </a:lnTo>
                  <a:lnTo>
                    <a:pt x="34" y="369"/>
                  </a:lnTo>
                  <a:lnTo>
                    <a:pt x="29" y="374"/>
                  </a:lnTo>
                  <a:lnTo>
                    <a:pt x="27" y="377"/>
                  </a:lnTo>
                  <a:lnTo>
                    <a:pt x="24" y="380"/>
                  </a:lnTo>
                  <a:lnTo>
                    <a:pt x="19" y="387"/>
                  </a:lnTo>
                  <a:lnTo>
                    <a:pt x="16" y="390"/>
                  </a:lnTo>
                  <a:lnTo>
                    <a:pt x="14" y="393"/>
                  </a:lnTo>
                  <a:lnTo>
                    <a:pt x="15" y="393"/>
                  </a:lnTo>
                  <a:lnTo>
                    <a:pt x="18" y="394"/>
                  </a:lnTo>
                  <a:lnTo>
                    <a:pt x="20" y="396"/>
                  </a:lnTo>
                  <a:lnTo>
                    <a:pt x="23" y="397"/>
                  </a:lnTo>
                  <a:lnTo>
                    <a:pt x="27" y="397"/>
                  </a:lnTo>
                  <a:lnTo>
                    <a:pt x="30" y="398"/>
                  </a:lnTo>
                  <a:lnTo>
                    <a:pt x="33" y="399"/>
                  </a:lnTo>
                  <a:lnTo>
                    <a:pt x="36" y="401"/>
                  </a:lnTo>
                  <a:lnTo>
                    <a:pt x="40" y="402"/>
                  </a:lnTo>
                  <a:lnTo>
                    <a:pt x="42" y="403"/>
                  </a:lnTo>
                  <a:lnTo>
                    <a:pt x="45" y="404"/>
                  </a:lnTo>
                  <a:lnTo>
                    <a:pt x="49" y="404"/>
                  </a:lnTo>
                  <a:lnTo>
                    <a:pt x="52" y="405"/>
                  </a:lnTo>
                  <a:lnTo>
                    <a:pt x="55" y="406"/>
                  </a:lnTo>
                  <a:lnTo>
                    <a:pt x="59" y="407"/>
                  </a:lnTo>
                  <a:lnTo>
                    <a:pt x="61" y="408"/>
                  </a:lnTo>
                  <a:lnTo>
                    <a:pt x="64" y="409"/>
                  </a:lnTo>
                  <a:lnTo>
                    <a:pt x="68" y="410"/>
                  </a:lnTo>
                  <a:lnTo>
                    <a:pt x="71" y="412"/>
                  </a:lnTo>
                  <a:lnTo>
                    <a:pt x="75" y="413"/>
                  </a:lnTo>
                  <a:lnTo>
                    <a:pt x="80" y="412"/>
                  </a:lnTo>
                  <a:lnTo>
                    <a:pt x="81" y="412"/>
                  </a:lnTo>
                  <a:lnTo>
                    <a:pt x="83" y="412"/>
                  </a:lnTo>
                  <a:lnTo>
                    <a:pt x="84" y="412"/>
                  </a:lnTo>
                  <a:lnTo>
                    <a:pt x="86" y="411"/>
                  </a:lnTo>
                  <a:lnTo>
                    <a:pt x="88" y="411"/>
                  </a:lnTo>
                  <a:lnTo>
                    <a:pt x="90" y="411"/>
                  </a:lnTo>
                  <a:lnTo>
                    <a:pt x="92" y="411"/>
                  </a:lnTo>
                  <a:lnTo>
                    <a:pt x="94" y="411"/>
                  </a:lnTo>
                  <a:lnTo>
                    <a:pt x="95" y="410"/>
                  </a:lnTo>
                  <a:lnTo>
                    <a:pt x="97" y="410"/>
                  </a:lnTo>
                  <a:lnTo>
                    <a:pt x="99" y="410"/>
                  </a:lnTo>
                  <a:lnTo>
                    <a:pt x="102" y="410"/>
                  </a:lnTo>
                  <a:lnTo>
                    <a:pt x="104" y="409"/>
                  </a:lnTo>
                  <a:lnTo>
                    <a:pt x="105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10" y="409"/>
                  </a:lnTo>
                  <a:lnTo>
                    <a:pt x="116" y="408"/>
                  </a:lnTo>
                  <a:lnTo>
                    <a:pt x="125" y="410"/>
                  </a:lnTo>
                  <a:lnTo>
                    <a:pt x="131" y="411"/>
                  </a:lnTo>
                  <a:lnTo>
                    <a:pt x="136" y="414"/>
                  </a:lnTo>
                  <a:lnTo>
                    <a:pt x="137" y="413"/>
                  </a:lnTo>
                  <a:lnTo>
                    <a:pt x="138" y="410"/>
                  </a:lnTo>
                  <a:lnTo>
                    <a:pt x="139" y="409"/>
                  </a:lnTo>
                  <a:lnTo>
                    <a:pt x="140" y="408"/>
                  </a:lnTo>
                  <a:lnTo>
                    <a:pt x="150" y="405"/>
                  </a:lnTo>
                  <a:lnTo>
                    <a:pt x="151" y="405"/>
                  </a:lnTo>
                  <a:lnTo>
                    <a:pt x="158" y="405"/>
                  </a:lnTo>
                  <a:lnTo>
                    <a:pt x="163" y="405"/>
                  </a:lnTo>
                  <a:lnTo>
                    <a:pt x="170" y="406"/>
                  </a:lnTo>
                  <a:lnTo>
                    <a:pt x="171" y="406"/>
                  </a:lnTo>
                  <a:lnTo>
                    <a:pt x="177" y="405"/>
                  </a:lnTo>
                  <a:lnTo>
                    <a:pt x="179" y="404"/>
                  </a:lnTo>
                  <a:lnTo>
                    <a:pt x="181" y="404"/>
                  </a:lnTo>
                  <a:lnTo>
                    <a:pt x="183" y="404"/>
                  </a:lnTo>
                  <a:lnTo>
                    <a:pt x="186" y="403"/>
                  </a:lnTo>
                  <a:lnTo>
                    <a:pt x="188" y="402"/>
                  </a:lnTo>
                  <a:lnTo>
                    <a:pt x="190" y="402"/>
                  </a:lnTo>
                  <a:lnTo>
                    <a:pt x="192" y="401"/>
                  </a:lnTo>
                  <a:lnTo>
                    <a:pt x="194" y="400"/>
                  </a:lnTo>
                  <a:lnTo>
                    <a:pt x="197" y="399"/>
                  </a:lnTo>
                  <a:lnTo>
                    <a:pt x="198" y="399"/>
                  </a:lnTo>
                  <a:lnTo>
                    <a:pt x="201" y="398"/>
                  </a:lnTo>
                  <a:lnTo>
                    <a:pt x="203" y="397"/>
                  </a:lnTo>
                  <a:lnTo>
                    <a:pt x="206" y="397"/>
                  </a:lnTo>
                  <a:lnTo>
                    <a:pt x="207" y="397"/>
                  </a:lnTo>
                  <a:lnTo>
                    <a:pt x="210" y="396"/>
                  </a:lnTo>
                  <a:lnTo>
                    <a:pt x="212" y="395"/>
                  </a:lnTo>
                  <a:lnTo>
                    <a:pt x="214" y="394"/>
                  </a:lnTo>
                  <a:lnTo>
                    <a:pt x="218" y="391"/>
                  </a:lnTo>
                  <a:lnTo>
                    <a:pt x="219" y="390"/>
                  </a:lnTo>
                  <a:lnTo>
                    <a:pt x="220" y="389"/>
                  </a:lnTo>
                  <a:lnTo>
                    <a:pt x="221" y="389"/>
                  </a:lnTo>
                  <a:lnTo>
                    <a:pt x="220" y="388"/>
                  </a:lnTo>
                  <a:lnTo>
                    <a:pt x="219" y="387"/>
                  </a:lnTo>
                  <a:lnTo>
                    <a:pt x="217" y="386"/>
                  </a:lnTo>
                  <a:lnTo>
                    <a:pt x="216" y="384"/>
                  </a:lnTo>
                  <a:lnTo>
                    <a:pt x="215" y="384"/>
                  </a:lnTo>
                  <a:lnTo>
                    <a:pt x="215" y="383"/>
                  </a:lnTo>
                  <a:lnTo>
                    <a:pt x="216" y="382"/>
                  </a:lnTo>
                  <a:lnTo>
                    <a:pt x="219" y="377"/>
                  </a:lnTo>
                  <a:lnTo>
                    <a:pt x="219" y="376"/>
                  </a:lnTo>
                  <a:lnTo>
                    <a:pt x="219" y="373"/>
                  </a:lnTo>
                  <a:lnTo>
                    <a:pt x="220" y="367"/>
                  </a:lnTo>
                  <a:lnTo>
                    <a:pt x="220" y="366"/>
                  </a:lnTo>
                  <a:lnTo>
                    <a:pt x="219" y="365"/>
                  </a:lnTo>
                  <a:lnTo>
                    <a:pt x="218" y="363"/>
                  </a:lnTo>
                  <a:lnTo>
                    <a:pt x="217" y="362"/>
                  </a:lnTo>
                  <a:lnTo>
                    <a:pt x="217" y="361"/>
                  </a:lnTo>
                  <a:lnTo>
                    <a:pt x="222" y="346"/>
                  </a:lnTo>
                  <a:lnTo>
                    <a:pt x="222" y="346"/>
                  </a:lnTo>
                  <a:lnTo>
                    <a:pt x="223" y="346"/>
                  </a:lnTo>
                  <a:lnTo>
                    <a:pt x="228" y="344"/>
                  </a:lnTo>
                  <a:lnTo>
                    <a:pt x="229" y="344"/>
                  </a:lnTo>
                  <a:lnTo>
                    <a:pt x="232" y="340"/>
                  </a:lnTo>
                  <a:lnTo>
                    <a:pt x="233" y="339"/>
                  </a:lnTo>
                  <a:lnTo>
                    <a:pt x="234" y="335"/>
                  </a:lnTo>
                  <a:lnTo>
                    <a:pt x="234" y="334"/>
                  </a:lnTo>
                  <a:lnTo>
                    <a:pt x="236" y="334"/>
                  </a:lnTo>
                  <a:lnTo>
                    <a:pt x="237" y="333"/>
                  </a:lnTo>
                  <a:lnTo>
                    <a:pt x="238" y="332"/>
                  </a:lnTo>
                  <a:lnTo>
                    <a:pt x="239" y="331"/>
                  </a:lnTo>
                  <a:lnTo>
                    <a:pt x="241" y="329"/>
                  </a:lnTo>
                  <a:lnTo>
                    <a:pt x="243" y="329"/>
                  </a:lnTo>
                  <a:lnTo>
                    <a:pt x="246" y="329"/>
                  </a:lnTo>
                  <a:lnTo>
                    <a:pt x="247" y="330"/>
                  </a:lnTo>
                  <a:lnTo>
                    <a:pt x="247" y="331"/>
                  </a:lnTo>
                  <a:lnTo>
                    <a:pt x="246" y="331"/>
                  </a:lnTo>
                  <a:lnTo>
                    <a:pt x="246" y="332"/>
                  </a:lnTo>
                  <a:lnTo>
                    <a:pt x="246" y="333"/>
                  </a:lnTo>
                  <a:lnTo>
                    <a:pt x="247" y="333"/>
                  </a:lnTo>
                  <a:lnTo>
                    <a:pt x="248" y="333"/>
                  </a:lnTo>
                  <a:lnTo>
                    <a:pt x="249" y="333"/>
                  </a:lnTo>
                  <a:lnTo>
                    <a:pt x="250" y="332"/>
                  </a:lnTo>
                  <a:lnTo>
                    <a:pt x="251" y="333"/>
                  </a:lnTo>
                  <a:lnTo>
                    <a:pt x="253" y="334"/>
                  </a:lnTo>
                  <a:lnTo>
                    <a:pt x="254" y="334"/>
                  </a:lnTo>
                  <a:lnTo>
                    <a:pt x="255" y="334"/>
                  </a:lnTo>
                  <a:lnTo>
                    <a:pt x="257" y="334"/>
                  </a:lnTo>
                  <a:lnTo>
                    <a:pt x="258" y="334"/>
                  </a:lnTo>
                  <a:lnTo>
                    <a:pt x="261" y="333"/>
                  </a:lnTo>
                  <a:lnTo>
                    <a:pt x="264" y="332"/>
                  </a:lnTo>
                  <a:lnTo>
                    <a:pt x="266" y="332"/>
                  </a:lnTo>
                  <a:lnTo>
                    <a:pt x="267" y="331"/>
                  </a:lnTo>
                  <a:lnTo>
                    <a:pt x="268" y="331"/>
                  </a:lnTo>
                  <a:lnTo>
                    <a:pt x="271" y="329"/>
                  </a:lnTo>
                  <a:lnTo>
                    <a:pt x="272" y="329"/>
                  </a:lnTo>
                  <a:lnTo>
                    <a:pt x="273" y="329"/>
                  </a:lnTo>
                  <a:lnTo>
                    <a:pt x="274" y="329"/>
                  </a:lnTo>
                  <a:lnTo>
                    <a:pt x="274" y="329"/>
                  </a:lnTo>
                  <a:lnTo>
                    <a:pt x="274" y="328"/>
                  </a:lnTo>
                  <a:lnTo>
                    <a:pt x="274" y="326"/>
                  </a:lnTo>
                  <a:lnTo>
                    <a:pt x="274" y="325"/>
                  </a:lnTo>
                  <a:lnTo>
                    <a:pt x="270" y="326"/>
                  </a:lnTo>
                  <a:lnTo>
                    <a:pt x="269" y="325"/>
                  </a:lnTo>
                  <a:lnTo>
                    <a:pt x="268" y="325"/>
                  </a:lnTo>
                  <a:lnTo>
                    <a:pt x="268" y="324"/>
                  </a:lnTo>
                  <a:lnTo>
                    <a:pt x="267" y="322"/>
                  </a:lnTo>
                  <a:lnTo>
                    <a:pt x="267" y="321"/>
                  </a:lnTo>
                  <a:lnTo>
                    <a:pt x="266" y="320"/>
                  </a:lnTo>
                  <a:lnTo>
                    <a:pt x="266" y="320"/>
                  </a:lnTo>
                  <a:lnTo>
                    <a:pt x="268" y="320"/>
                  </a:lnTo>
                  <a:lnTo>
                    <a:pt x="271" y="320"/>
                  </a:lnTo>
                  <a:lnTo>
                    <a:pt x="272" y="320"/>
                  </a:lnTo>
                  <a:lnTo>
                    <a:pt x="273" y="320"/>
                  </a:lnTo>
                  <a:lnTo>
                    <a:pt x="274" y="319"/>
                  </a:lnTo>
                  <a:lnTo>
                    <a:pt x="275" y="318"/>
                  </a:lnTo>
                  <a:lnTo>
                    <a:pt x="277" y="316"/>
                  </a:lnTo>
                  <a:lnTo>
                    <a:pt x="278" y="315"/>
                  </a:lnTo>
                  <a:lnTo>
                    <a:pt x="280" y="315"/>
                  </a:lnTo>
                  <a:lnTo>
                    <a:pt x="281" y="315"/>
                  </a:lnTo>
                  <a:lnTo>
                    <a:pt x="282" y="315"/>
                  </a:lnTo>
                  <a:lnTo>
                    <a:pt x="282" y="314"/>
                  </a:lnTo>
                  <a:lnTo>
                    <a:pt x="283" y="314"/>
                  </a:lnTo>
                  <a:lnTo>
                    <a:pt x="284" y="312"/>
                  </a:lnTo>
                  <a:lnTo>
                    <a:pt x="285" y="312"/>
                  </a:lnTo>
                  <a:lnTo>
                    <a:pt x="285" y="312"/>
                  </a:lnTo>
                  <a:lnTo>
                    <a:pt x="286" y="310"/>
                  </a:lnTo>
                  <a:lnTo>
                    <a:pt x="287" y="310"/>
                  </a:lnTo>
                  <a:lnTo>
                    <a:pt x="287" y="309"/>
                  </a:lnTo>
                  <a:lnTo>
                    <a:pt x="288" y="307"/>
                  </a:lnTo>
                  <a:lnTo>
                    <a:pt x="288" y="306"/>
                  </a:lnTo>
                  <a:lnTo>
                    <a:pt x="289" y="306"/>
                  </a:lnTo>
                  <a:lnTo>
                    <a:pt x="290" y="307"/>
                  </a:lnTo>
                  <a:lnTo>
                    <a:pt x="291" y="307"/>
                  </a:lnTo>
                  <a:lnTo>
                    <a:pt x="291" y="308"/>
                  </a:lnTo>
                  <a:lnTo>
                    <a:pt x="292" y="309"/>
                  </a:lnTo>
                  <a:lnTo>
                    <a:pt x="293" y="310"/>
                  </a:lnTo>
                  <a:lnTo>
                    <a:pt x="295" y="310"/>
                  </a:lnTo>
                  <a:lnTo>
                    <a:pt x="297" y="310"/>
                  </a:lnTo>
                  <a:lnTo>
                    <a:pt x="300" y="311"/>
                  </a:lnTo>
                  <a:lnTo>
                    <a:pt x="301" y="312"/>
                  </a:lnTo>
                  <a:lnTo>
                    <a:pt x="302" y="311"/>
                  </a:lnTo>
                  <a:lnTo>
                    <a:pt x="303" y="311"/>
                  </a:lnTo>
                  <a:lnTo>
                    <a:pt x="303" y="310"/>
                  </a:lnTo>
                  <a:lnTo>
                    <a:pt x="302" y="310"/>
                  </a:lnTo>
                  <a:lnTo>
                    <a:pt x="300" y="310"/>
                  </a:lnTo>
                  <a:lnTo>
                    <a:pt x="300" y="309"/>
                  </a:lnTo>
                  <a:lnTo>
                    <a:pt x="300" y="309"/>
                  </a:lnTo>
                  <a:lnTo>
                    <a:pt x="300" y="308"/>
                  </a:lnTo>
                  <a:lnTo>
                    <a:pt x="300" y="307"/>
                  </a:lnTo>
                  <a:lnTo>
                    <a:pt x="301" y="307"/>
                  </a:lnTo>
                  <a:lnTo>
                    <a:pt x="302" y="307"/>
                  </a:lnTo>
                  <a:lnTo>
                    <a:pt x="304" y="307"/>
                  </a:lnTo>
                  <a:lnTo>
                    <a:pt x="306" y="309"/>
                  </a:lnTo>
                  <a:lnTo>
                    <a:pt x="308" y="309"/>
                  </a:lnTo>
                  <a:lnTo>
                    <a:pt x="309" y="310"/>
                  </a:lnTo>
                  <a:lnTo>
                    <a:pt x="309" y="312"/>
                  </a:lnTo>
                  <a:lnTo>
                    <a:pt x="309" y="312"/>
                  </a:lnTo>
                  <a:lnTo>
                    <a:pt x="310" y="313"/>
                  </a:lnTo>
                  <a:lnTo>
                    <a:pt x="312" y="316"/>
                  </a:lnTo>
                  <a:lnTo>
                    <a:pt x="314" y="317"/>
                  </a:lnTo>
                  <a:lnTo>
                    <a:pt x="315" y="317"/>
                  </a:lnTo>
                  <a:lnTo>
                    <a:pt x="317" y="315"/>
                  </a:lnTo>
                  <a:lnTo>
                    <a:pt x="319" y="315"/>
                  </a:lnTo>
                  <a:lnTo>
                    <a:pt x="320" y="315"/>
                  </a:lnTo>
                  <a:lnTo>
                    <a:pt x="321" y="314"/>
                  </a:lnTo>
                  <a:lnTo>
                    <a:pt x="322" y="313"/>
                  </a:lnTo>
                  <a:lnTo>
                    <a:pt x="323" y="312"/>
                  </a:lnTo>
                  <a:lnTo>
                    <a:pt x="324" y="312"/>
                  </a:lnTo>
                  <a:lnTo>
                    <a:pt x="325" y="312"/>
                  </a:lnTo>
                  <a:lnTo>
                    <a:pt x="325" y="311"/>
                  </a:lnTo>
                  <a:lnTo>
                    <a:pt x="329" y="303"/>
                  </a:lnTo>
                  <a:lnTo>
                    <a:pt x="330" y="303"/>
                  </a:lnTo>
                  <a:lnTo>
                    <a:pt x="332" y="302"/>
                  </a:lnTo>
                  <a:lnTo>
                    <a:pt x="332" y="301"/>
                  </a:lnTo>
                  <a:lnTo>
                    <a:pt x="332" y="300"/>
                  </a:lnTo>
                  <a:lnTo>
                    <a:pt x="331" y="297"/>
                  </a:lnTo>
                  <a:lnTo>
                    <a:pt x="330" y="294"/>
                  </a:lnTo>
                  <a:lnTo>
                    <a:pt x="330" y="293"/>
                  </a:lnTo>
                  <a:lnTo>
                    <a:pt x="331" y="290"/>
                  </a:lnTo>
                  <a:lnTo>
                    <a:pt x="331" y="288"/>
                  </a:lnTo>
                  <a:lnTo>
                    <a:pt x="331" y="286"/>
                  </a:lnTo>
                  <a:lnTo>
                    <a:pt x="331" y="286"/>
                  </a:lnTo>
                  <a:lnTo>
                    <a:pt x="331" y="285"/>
                  </a:lnTo>
                  <a:lnTo>
                    <a:pt x="330" y="282"/>
                  </a:lnTo>
                  <a:lnTo>
                    <a:pt x="329" y="280"/>
                  </a:lnTo>
                  <a:lnTo>
                    <a:pt x="329" y="278"/>
                  </a:lnTo>
                  <a:lnTo>
                    <a:pt x="330" y="276"/>
                  </a:lnTo>
                  <a:lnTo>
                    <a:pt x="331" y="275"/>
                  </a:lnTo>
                  <a:lnTo>
                    <a:pt x="332" y="275"/>
                  </a:lnTo>
                  <a:lnTo>
                    <a:pt x="334" y="275"/>
                  </a:lnTo>
                  <a:lnTo>
                    <a:pt x="334" y="274"/>
                  </a:lnTo>
                  <a:lnTo>
                    <a:pt x="336" y="270"/>
                  </a:lnTo>
                  <a:lnTo>
                    <a:pt x="337" y="269"/>
                  </a:lnTo>
                  <a:lnTo>
                    <a:pt x="337" y="268"/>
                  </a:lnTo>
                  <a:lnTo>
                    <a:pt x="336" y="267"/>
                  </a:lnTo>
                  <a:lnTo>
                    <a:pt x="336" y="266"/>
                  </a:lnTo>
                  <a:lnTo>
                    <a:pt x="335" y="266"/>
                  </a:lnTo>
                  <a:lnTo>
                    <a:pt x="335" y="265"/>
                  </a:lnTo>
                  <a:lnTo>
                    <a:pt x="335" y="264"/>
                  </a:lnTo>
                  <a:lnTo>
                    <a:pt x="337" y="263"/>
                  </a:lnTo>
                  <a:lnTo>
                    <a:pt x="338" y="261"/>
                  </a:lnTo>
                  <a:lnTo>
                    <a:pt x="339" y="261"/>
                  </a:lnTo>
                  <a:lnTo>
                    <a:pt x="339" y="259"/>
                  </a:lnTo>
                  <a:lnTo>
                    <a:pt x="339" y="254"/>
                  </a:lnTo>
                  <a:lnTo>
                    <a:pt x="339" y="253"/>
                  </a:lnTo>
                  <a:lnTo>
                    <a:pt x="340" y="253"/>
                  </a:lnTo>
                  <a:lnTo>
                    <a:pt x="341" y="252"/>
                  </a:lnTo>
                  <a:lnTo>
                    <a:pt x="342" y="251"/>
                  </a:lnTo>
                  <a:lnTo>
                    <a:pt x="342" y="251"/>
                  </a:lnTo>
                  <a:lnTo>
                    <a:pt x="343" y="251"/>
                  </a:lnTo>
                  <a:lnTo>
                    <a:pt x="344" y="251"/>
                  </a:lnTo>
                  <a:lnTo>
                    <a:pt x="345" y="251"/>
                  </a:lnTo>
                  <a:lnTo>
                    <a:pt x="346" y="251"/>
                  </a:lnTo>
                  <a:lnTo>
                    <a:pt x="348" y="250"/>
                  </a:lnTo>
                  <a:lnTo>
                    <a:pt x="350" y="249"/>
                  </a:lnTo>
                  <a:lnTo>
                    <a:pt x="352" y="251"/>
                  </a:lnTo>
                  <a:lnTo>
                    <a:pt x="354" y="251"/>
                  </a:lnTo>
                  <a:lnTo>
                    <a:pt x="357" y="249"/>
                  </a:lnTo>
                  <a:lnTo>
                    <a:pt x="359" y="249"/>
                  </a:lnTo>
                  <a:lnTo>
                    <a:pt x="359" y="248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2" y="245"/>
                  </a:lnTo>
                  <a:lnTo>
                    <a:pt x="363" y="245"/>
                  </a:lnTo>
                  <a:lnTo>
                    <a:pt x="369" y="240"/>
                  </a:lnTo>
                  <a:lnTo>
                    <a:pt x="369" y="238"/>
                  </a:lnTo>
                  <a:lnTo>
                    <a:pt x="368" y="236"/>
                  </a:lnTo>
                  <a:lnTo>
                    <a:pt x="367" y="235"/>
                  </a:lnTo>
                  <a:lnTo>
                    <a:pt x="367" y="234"/>
                  </a:lnTo>
                  <a:lnTo>
                    <a:pt x="366" y="233"/>
                  </a:lnTo>
                  <a:lnTo>
                    <a:pt x="365" y="233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4" y="231"/>
                  </a:lnTo>
                  <a:lnTo>
                    <a:pt x="364" y="230"/>
                  </a:lnTo>
                  <a:lnTo>
                    <a:pt x="365" y="227"/>
                  </a:lnTo>
                  <a:lnTo>
                    <a:pt x="365" y="226"/>
                  </a:lnTo>
                  <a:lnTo>
                    <a:pt x="364" y="226"/>
                  </a:lnTo>
                  <a:lnTo>
                    <a:pt x="364" y="225"/>
                  </a:lnTo>
                  <a:lnTo>
                    <a:pt x="364" y="224"/>
                  </a:lnTo>
                  <a:lnTo>
                    <a:pt x="363" y="222"/>
                  </a:lnTo>
                  <a:lnTo>
                    <a:pt x="363" y="221"/>
                  </a:lnTo>
                  <a:lnTo>
                    <a:pt x="361" y="222"/>
                  </a:lnTo>
                  <a:lnTo>
                    <a:pt x="359" y="221"/>
                  </a:lnTo>
                  <a:lnTo>
                    <a:pt x="359" y="220"/>
                  </a:lnTo>
                  <a:lnTo>
                    <a:pt x="358" y="220"/>
                  </a:lnTo>
                  <a:lnTo>
                    <a:pt x="357" y="220"/>
                  </a:lnTo>
                  <a:lnTo>
                    <a:pt x="357" y="219"/>
                  </a:lnTo>
                  <a:lnTo>
                    <a:pt x="356" y="218"/>
                  </a:lnTo>
                  <a:lnTo>
                    <a:pt x="356" y="218"/>
                  </a:lnTo>
                  <a:lnTo>
                    <a:pt x="355" y="217"/>
                  </a:lnTo>
                  <a:lnTo>
                    <a:pt x="355" y="216"/>
                  </a:lnTo>
                  <a:lnTo>
                    <a:pt x="354" y="214"/>
                  </a:lnTo>
                  <a:lnTo>
                    <a:pt x="354" y="213"/>
                  </a:lnTo>
                  <a:lnTo>
                    <a:pt x="352" y="212"/>
                  </a:lnTo>
                  <a:lnTo>
                    <a:pt x="352" y="211"/>
                  </a:lnTo>
                  <a:lnTo>
                    <a:pt x="353" y="210"/>
                  </a:lnTo>
                  <a:lnTo>
                    <a:pt x="353" y="210"/>
                  </a:lnTo>
                  <a:lnTo>
                    <a:pt x="353" y="209"/>
                  </a:lnTo>
                  <a:lnTo>
                    <a:pt x="353" y="209"/>
                  </a:lnTo>
                  <a:lnTo>
                    <a:pt x="354" y="208"/>
                  </a:lnTo>
                  <a:lnTo>
                    <a:pt x="355" y="208"/>
                  </a:lnTo>
                  <a:lnTo>
                    <a:pt x="358" y="207"/>
                  </a:lnTo>
                  <a:lnTo>
                    <a:pt x="359" y="208"/>
                  </a:lnTo>
                  <a:lnTo>
                    <a:pt x="367" y="210"/>
                  </a:lnTo>
                  <a:lnTo>
                    <a:pt x="368" y="210"/>
                  </a:lnTo>
                  <a:lnTo>
                    <a:pt x="370" y="210"/>
                  </a:lnTo>
                  <a:lnTo>
                    <a:pt x="374" y="210"/>
                  </a:lnTo>
                  <a:lnTo>
                    <a:pt x="377" y="211"/>
                  </a:lnTo>
                  <a:lnTo>
                    <a:pt x="378" y="211"/>
                  </a:lnTo>
                  <a:lnTo>
                    <a:pt x="384" y="210"/>
                  </a:lnTo>
                  <a:lnTo>
                    <a:pt x="388" y="210"/>
                  </a:lnTo>
                  <a:lnTo>
                    <a:pt x="391" y="210"/>
                  </a:lnTo>
                  <a:lnTo>
                    <a:pt x="392" y="209"/>
                  </a:lnTo>
                  <a:lnTo>
                    <a:pt x="392" y="209"/>
                  </a:lnTo>
                  <a:lnTo>
                    <a:pt x="393" y="209"/>
                  </a:lnTo>
                  <a:lnTo>
                    <a:pt x="393" y="209"/>
                  </a:lnTo>
                  <a:lnTo>
                    <a:pt x="394" y="209"/>
                  </a:lnTo>
                  <a:lnTo>
                    <a:pt x="394" y="209"/>
                  </a:lnTo>
                  <a:lnTo>
                    <a:pt x="395" y="208"/>
                  </a:lnTo>
                  <a:lnTo>
                    <a:pt x="396" y="208"/>
                  </a:lnTo>
                  <a:lnTo>
                    <a:pt x="398" y="208"/>
                  </a:lnTo>
                  <a:lnTo>
                    <a:pt x="399" y="207"/>
                  </a:lnTo>
                  <a:lnTo>
                    <a:pt x="399" y="206"/>
                  </a:lnTo>
                  <a:lnTo>
                    <a:pt x="399" y="205"/>
                  </a:lnTo>
                  <a:lnTo>
                    <a:pt x="399" y="204"/>
                  </a:lnTo>
                  <a:lnTo>
                    <a:pt x="399" y="203"/>
                  </a:lnTo>
                  <a:lnTo>
                    <a:pt x="400" y="202"/>
                  </a:lnTo>
                  <a:lnTo>
                    <a:pt x="401" y="201"/>
                  </a:lnTo>
                  <a:lnTo>
                    <a:pt x="401" y="201"/>
                  </a:lnTo>
                  <a:lnTo>
                    <a:pt x="400" y="200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3"/>
                  </a:lnTo>
                  <a:lnTo>
                    <a:pt x="401" y="192"/>
                  </a:lnTo>
                  <a:lnTo>
                    <a:pt x="398" y="191"/>
                  </a:lnTo>
                  <a:lnTo>
                    <a:pt x="397" y="190"/>
                  </a:lnTo>
                  <a:lnTo>
                    <a:pt x="395" y="188"/>
                  </a:lnTo>
                  <a:lnTo>
                    <a:pt x="395" y="188"/>
                  </a:lnTo>
                  <a:lnTo>
                    <a:pt x="394" y="187"/>
                  </a:lnTo>
                  <a:lnTo>
                    <a:pt x="394" y="186"/>
                  </a:lnTo>
                  <a:lnTo>
                    <a:pt x="394" y="185"/>
                  </a:lnTo>
                  <a:lnTo>
                    <a:pt x="394" y="184"/>
                  </a:lnTo>
                  <a:lnTo>
                    <a:pt x="395" y="184"/>
                  </a:lnTo>
                  <a:lnTo>
                    <a:pt x="396" y="184"/>
                  </a:lnTo>
                  <a:lnTo>
                    <a:pt x="398" y="184"/>
                  </a:lnTo>
                  <a:lnTo>
                    <a:pt x="399" y="184"/>
                  </a:lnTo>
                  <a:lnTo>
                    <a:pt x="399" y="183"/>
                  </a:lnTo>
                  <a:lnTo>
                    <a:pt x="399" y="182"/>
                  </a:lnTo>
                  <a:lnTo>
                    <a:pt x="399" y="181"/>
                  </a:lnTo>
                  <a:lnTo>
                    <a:pt x="399" y="180"/>
                  </a:lnTo>
                  <a:lnTo>
                    <a:pt x="399" y="179"/>
                  </a:lnTo>
                  <a:lnTo>
                    <a:pt x="399" y="178"/>
                  </a:lnTo>
                  <a:lnTo>
                    <a:pt x="402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6" y="172"/>
                  </a:lnTo>
                  <a:lnTo>
                    <a:pt x="407" y="170"/>
                  </a:lnTo>
                  <a:lnTo>
                    <a:pt x="407" y="168"/>
                  </a:lnTo>
                  <a:lnTo>
                    <a:pt x="408" y="167"/>
                  </a:lnTo>
                  <a:lnTo>
                    <a:pt x="412" y="167"/>
                  </a:lnTo>
                  <a:lnTo>
                    <a:pt x="413" y="167"/>
                  </a:lnTo>
                  <a:lnTo>
                    <a:pt x="413" y="166"/>
                  </a:lnTo>
                  <a:lnTo>
                    <a:pt x="414" y="166"/>
                  </a:lnTo>
                  <a:lnTo>
                    <a:pt x="414" y="165"/>
                  </a:lnTo>
                  <a:lnTo>
                    <a:pt x="414" y="164"/>
                  </a:lnTo>
                  <a:lnTo>
                    <a:pt x="415" y="164"/>
                  </a:lnTo>
                  <a:lnTo>
                    <a:pt x="415" y="163"/>
                  </a:lnTo>
                  <a:lnTo>
                    <a:pt x="415" y="162"/>
                  </a:lnTo>
                  <a:lnTo>
                    <a:pt x="415" y="160"/>
                  </a:lnTo>
                  <a:lnTo>
                    <a:pt x="416" y="158"/>
                  </a:lnTo>
                  <a:lnTo>
                    <a:pt x="419" y="157"/>
                  </a:lnTo>
                  <a:lnTo>
                    <a:pt x="419" y="156"/>
                  </a:lnTo>
                  <a:lnTo>
                    <a:pt x="420" y="154"/>
                  </a:lnTo>
                  <a:lnTo>
                    <a:pt x="419" y="153"/>
                  </a:lnTo>
                  <a:lnTo>
                    <a:pt x="417" y="150"/>
                  </a:lnTo>
                  <a:lnTo>
                    <a:pt x="416" y="150"/>
                  </a:lnTo>
                  <a:lnTo>
                    <a:pt x="416" y="148"/>
                  </a:lnTo>
                  <a:lnTo>
                    <a:pt x="417" y="146"/>
                  </a:lnTo>
                  <a:lnTo>
                    <a:pt x="419" y="145"/>
                  </a:lnTo>
                  <a:lnTo>
                    <a:pt x="419" y="144"/>
                  </a:lnTo>
                  <a:lnTo>
                    <a:pt x="419" y="143"/>
                  </a:lnTo>
                  <a:lnTo>
                    <a:pt x="419" y="142"/>
                  </a:lnTo>
                  <a:lnTo>
                    <a:pt x="419" y="141"/>
                  </a:lnTo>
                  <a:lnTo>
                    <a:pt x="418" y="141"/>
                  </a:lnTo>
                  <a:lnTo>
                    <a:pt x="418" y="140"/>
                  </a:lnTo>
                  <a:lnTo>
                    <a:pt x="419" y="139"/>
                  </a:lnTo>
                  <a:lnTo>
                    <a:pt x="419" y="138"/>
                  </a:lnTo>
                  <a:lnTo>
                    <a:pt x="418" y="137"/>
                  </a:lnTo>
                  <a:lnTo>
                    <a:pt x="415" y="136"/>
                  </a:lnTo>
                  <a:lnTo>
                    <a:pt x="414" y="135"/>
                  </a:lnTo>
                  <a:lnTo>
                    <a:pt x="414" y="134"/>
                  </a:lnTo>
                  <a:lnTo>
                    <a:pt x="415" y="133"/>
                  </a:lnTo>
                  <a:lnTo>
                    <a:pt x="415" y="133"/>
                  </a:lnTo>
                  <a:lnTo>
                    <a:pt x="416" y="132"/>
                  </a:lnTo>
                  <a:lnTo>
                    <a:pt x="415" y="131"/>
                  </a:lnTo>
                  <a:lnTo>
                    <a:pt x="415" y="130"/>
                  </a:lnTo>
                  <a:lnTo>
                    <a:pt x="414" y="129"/>
                  </a:lnTo>
                  <a:lnTo>
                    <a:pt x="413" y="128"/>
                  </a:lnTo>
                  <a:lnTo>
                    <a:pt x="413" y="127"/>
                  </a:lnTo>
                  <a:lnTo>
                    <a:pt x="413" y="126"/>
                  </a:lnTo>
                  <a:lnTo>
                    <a:pt x="412" y="124"/>
                  </a:lnTo>
                  <a:lnTo>
                    <a:pt x="411" y="124"/>
                  </a:lnTo>
                  <a:lnTo>
                    <a:pt x="410" y="123"/>
                  </a:lnTo>
                  <a:lnTo>
                    <a:pt x="410" y="122"/>
                  </a:lnTo>
                  <a:lnTo>
                    <a:pt x="409" y="120"/>
                  </a:lnTo>
                  <a:lnTo>
                    <a:pt x="408" y="119"/>
                  </a:lnTo>
                  <a:lnTo>
                    <a:pt x="407" y="119"/>
                  </a:lnTo>
                  <a:lnTo>
                    <a:pt x="406" y="118"/>
                  </a:lnTo>
                  <a:lnTo>
                    <a:pt x="405" y="117"/>
                  </a:lnTo>
                  <a:lnTo>
                    <a:pt x="404" y="117"/>
                  </a:lnTo>
                  <a:lnTo>
                    <a:pt x="403" y="116"/>
                  </a:lnTo>
                  <a:lnTo>
                    <a:pt x="402" y="115"/>
                  </a:lnTo>
                  <a:lnTo>
                    <a:pt x="402" y="115"/>
                  </a:lnTo>
                  <a:lnTo>
                    <a:pt x="404" y="113"/>
                  </a:lnTo>
                  <a:lnTo>
                    <a:pt x="404" y="111"/>
                  </a:lnTo>
                  <a:lnTo>
                    <a:pt x="405" y="111"/>
                  </a:lnTo>
                  <a:lnTo>
                    <a:pt x="406" y="110"/>
                  </a:lnTo>
                  <a:lnTo>
                    <a:pt x="407" y="109"/>
                  </a:lnTo>
                  <a:lnTo>
                    <a:pt x="407" y="108"/>
                  </a:lnTo>
                  <a:lnTo>
                    <a:pt x="408" y="107"/>
                  </a:lnTo>
                  <a:lnTo>
                    <a:pt x="410" y="107"/>
                  </a:lnTo>
                  <a:lnTo>
                    <a:pt x="410" y="106"/>
                  </a:lnTo>
                  <a:lnTo>
                    <a:pt x="414" y="103"/>
                  </a:lnTo>
                  <a:lnTo>
                    <a:pt x="415" y="102"/>
                  </a:lnTo>
                  <a:lnTo>
                    <a:pt x="416" y="102"/>
                  </a:lnTo>
                  <a:lnTo>
                    <a:pt x="417" y="102"/>
                  </a:lnTo>
                  <a:lnTo>
                    <a:pt x="417" y="101"/>
                  </a:lnTo>
                  <a:lnTo>
                    <a:pt x="417" y="100"/>
                  </a:lnTo>
                  <a:lnTo>
                    <a:pt x="418" y="99"/>
                  </a:lnTo>
                  <a:lnTo>
                    <a:pt x="418" y="98"/>
                  </a:lnTo>
                  <a:lnTo>
                    <a:pt x="419" y="98"/>
                  </a:lnTo>
                  <a:lnTo>
                    <a:pt x="419" y="96"/>
                  </a:lnTo>
                  <a:lnTo>
                    <a:pt x="419" y="96"/>
                  </a:lnTo>
                  <a:lnTo>
                    <a:pt x="420" y="96"/>
                  </a:lnTo>
                  <a:lnTo>
                    <a:pt x="423" y="98"/>
                  </a:lnTo>
                  <a:lnTo>
                    <a:pt x="424" y="98"/>
                  </a:lnTo>
                  <a:lnTo>
                    <a:pt x="425" y="99"/>
                  </a:lnTo>
                  <a:lnTo>
                    <a:pt x="426" y="98"/>
                  </a:lnTo>
                  <a:lnTo>
                    <a:pt x="427" y="98"/>
                  </a:lnTo>
                  <a:lnTo>
                    <a:pt x="427" y="98"/>
                  </a:lnTo>
                  <a:lnTo>
                    <a:pt x="426" y="96"/>
                  </a:lnTo>
                  <a:lnTo>
                    <a:pt x="426" y="95"/>
                  </a:lnTo>
                  <a:lnTo>
                    <a:pt x="427" y="94"/>
                  </a:lnTo>
                  <a:lnTo>
                    <a:pt x="428" y="94"/>
                  </a:lnTo>
                  <a:lnTo>
                    <a:pt x="428" y="94"/>
                  </a:lnTo>
                  <a:lnTo>
                    <a:pt x="429" y="93"/>
                  </a:lnTo>
                  <a:lnTo>
                    <a:pt x="430" y="92"/>
                  </a:lnTo>
                  <a:lnTo>
                    <a:pt x="432" y="91"/>
                  </a:lnTo>
                  <a:lnTo>
                    <a:pt x="433" y="90"/>
                  </a:lnTo>
                  <a:lnTo>
                    <a:pt x="434" y="90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89"/>
                  </a:lnTo>
                  <a:lnTo>
                    <a:pt x="436" y="88"/>
                  </a:lnTo>
                  <a:lnTo>
                    <a:pt x="436" y="87"/>
                  </a:lnTo>
                  <a:lnTo>
                    <a:pt x="437" y="87"/>
                  </a:lnTo>
                  <a:lnTo>
                    <a:pt x="439" y="87"/>
                  </a:lnTo>
                  <a:lnTo>
                    <a:pt x="440" y="86"/>
                  </a:lnTo>
                  <a:lnTo>
                    <a:pt x="440" y="85"/>
                  </a:lnTo>
                  <a:lnTo>
                    <a:pt x="439" y="84"/>
                  </a:lnTo>
                  <a:lnTo>
                    <a:pt x="440" y="83"/>
                  </a:lnTo>
                  <a:lnTo>
                    <a:pt x="442" y="82"/>
                  </a:lnTo>
                  <a:lnTo>
                    <a:pt x="445" y="81"/>
                  </a:lnTo>
                  <a:lnTo>
                    <a:pt x="447" y="81"/>
                  </a:lnTo>
                  <a:lnTo>
                    <a:pt x="449" y="81"/>
                  </a:lnTo>
                  <a:lnTo>
                    <a:pt x="450" y="81"/>
                  </a:lnTo>
                  <a:lnTo>
                    <a:pt x="451" y="81"/>
                  </a:lnTo>
                  <a:lnTo>
                    <a:pt x="453" y="80"/>
                  </a:lnTo>
                  <a:lnTo>
                    <a:pt x="454" y="79"/>
                  </a:lnTo>
                  <a:lnTo>
                    <a:pt x="457" y="78"/>
                  </a:lnTo>
                  <a:lnTo>
                    <a:pt x="460" y="78"/>
                  </a:lnTo>
                  <a:lnTo>
                    <a:pt x="463" y="79"/>
                  </a:lnTo>
                  <a:lnTo>
                    <a:pt x="467" y="79"/>
                  </a:lnTo>
                  <a:lnTo>
                    <a:pt x="468" y="78"/>
                  </a:lnTo>
                  <a:lnTo>
                    <a:pt x="469" y="78"/>
                  </a:lnTo>
                  <a:lnTo>
                    <a:pt x="470" y="77"/>
                  </a:lnTo>
                  <a:lnTo>
                    <a:pt x="470" y="78"/>
                  </a:lnTo>
                  <a:lnTo>
                    <a:pt x="471" y="78"/>
                  </a:lnTo>
                  <a:lnTo>
                    <a:pt x="471" y="78"/>
                  </a:lnTo>
                  <a:lnTo>
                    <a:pt x="472" y="77"/>
                  </a:lnTo>
                  <a:lnTo>
                    <a:pt x="478" y="76"/>
                  </a:lnTo>
                  <a:lnTo>
                    <a:pt x="479" y="76"/>
                  </a:lnTo>
                  <a:lnTo>
                    <a:pt x="481" y="77"/>
                  </a:lnTo>
                  <a:lnTo>
                    <a:pt x="482" y="77"/>
                  </a:lnTo>
                  <a:lnTo>
                    <a:pt x="484" y="76"/>
                  </a:lnTo>
                  <a:lnTo>
                    <a:pt x="486" y="76"/>
                  </a:lnTo>
                  <a:lnTo>
                    <a:pt x="488" y="76"/>
                  </a:lnTo>
                  <a:lnTo>
                    <a:pt x="489" y="76"/>
                  </a:lnTo>
                  <a:lnTo>
                    <a:pt x="491" y="76"/>
                  </a:lnTo>
                  <a:lnTo>
                    <a:pt x="495" y="75"/>
                  </a:lnTo>
                  <a:lnTo>
                    <a:pt x="498" y="75"/>
                  </a:lnTo>
                  <a:lnTo>
                    <a:pt x="500" y="75"/>
                  </a:lnTo>
                  <a:lnTo>
                    <a:pt x="503" y="76"/>
                  </a:lnTo>
                  <a:lnTo>
                    <a:pt x="504" y="76"/>
                  </a:lnTo>
                  <a:lnTo>
                    <a:pt x="507" y="79"/>
                  </a:lnTo>
                  <a:lnTo>
                    <a:pt x="508" y="79"/>
                  </a:lnTo>
                  <a:lnTo>
                    <a:pt x="510" y="79"/>
                  </a:lnTo>
                  <a:lnTo>
                    <a:pt x="511" y="79"/>
                  </a:lnTo>
                  <a:lnTo>
                    <a:pt x="512" y="79"/>
                  </a:lnTo>
                  <a:lnTo>
                    <a:pt x="513" y="78"/>
                  </a:lnTo>
                  <a:lnTo>
                    <a:pt x="513" y="76"/>
                  </a:lnTo>
                  <a:lnTo>
                    <a:pt x="513" y="75"/>
                  </a:lnTo>
                  <a:lnTo>
                    <a:pt x="514" y="75"/>
                  </a:lnTo>
                  <a:lnTo>
                    <a:pt x="514" y="75"/>
                  </a:lnTo>
                  <a:lnTo>
                    <a:pt x="517" y="75"/>
                  </a:lnTo>
                  <a:lnTo>
                    <a:pt x="518" y="75"/>
                  </a:lnTo>
                  <a:lnTo>
                    <a:pt x="520" y="73"/>
                  </a:lnTo>
                  <a:lnTo>
                    <a:pt x="522" y="72"/>
                  </a:lnTo>
                  <a:lnTo>
                    <a:pt x="524" y="71"/>
                  </a:lnTo>
                  <a:lnTo>
                    <a:pt x="525" y="70"/>
                  </a:lnTo>
                  <a:lnTo>
                    <a:pt x="526" y="70"/>
                  </a:lnTo>
                  <a:lnTo>
                    <a:pt x="527" y="70"/>
                  </a:lnTo>
                  <a:lnTo>
                    <a:pt x="528" y="71"/>
                  </a:lnTo>
                  <a:lnTo>
                    <a:pt x="528" y="72"/>
                  </a:lnTo>
                  <a:lnTo>
                    <a:pt x="529" y="73"/>
                  </a:lnTo>
                  <a:lnTo>
                    <a:pt x="529" y="72"/>
                  </a:lnTo>
                  <a:lnTo>
                    <a:pt x="529" y="71"/>
                  </a:lnTo>
                  <a:lnTo>
                    <a:pt x="529" y="70"/>
                  </a:lnTo>
                  <a:lnTo>
                    <a:pt x="529" y="69"/>
                  </a:lnTo>
                  <a:lnTo>
                    <a:pt x="529" y="69"/>
                  </a:lnTo>
                  <a:lnTo>
                    <a:pt x="528" y="68"/>
                  </a:lnTo>
                  <a:lnTo>
                    <a:pt x="528" y="67"/>
                  </a:lnTo>
                  <a:lnTo>
                    <a:pt x="527" y="66"/>
                  </a:lnTo>
                  <a:lnTo>
                    <a:pt x="524" y="64"/>
                  </a:lnTo>
                  <a:lnTo>
                    <a:pt x="523" y="64"/>
                  </a:lnTo>
                  <a:lnTo>
                    <a:pt x="522" y="63"/>
                  </a:lnTo>
                  <a:lnTo>
                    <a:pt x="522" y="62"/>
                  </a:lnTo>
                  <a:lnTo>
                    <a:pt x="523" y="62"/>
                  </a:lnTo>
                  <a:lnTo>
                    <a:pt x="525" y="62"/>
                  </a:lnTo>
                  <a:lnTo>
                    <a:pt x="526" y="62"/>
                  </a:lnTo>
                  <a:lnTo>
                    <a:pt x="527" y="61"/>
                  </a:lnTo>
                  <a:lnTo>
                    <a:pt x="527" y="60"/>
                  </a:lnTo>
                  <a:lnTo>
                    <a:pt x="528" y="59"/>
                  </a:lnTo>
                  <a:lnTo>
                    <a:pt x="529" y="59"/>
                  </a:lnTo>
                  <a:lnTo>
                    <a:pt x="531" y="59"/>
                  </a:lnTo>
                  <a:lnTo>
                    <a:pt x="532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4" y="58"/>
                  </a:lnTo>
                  <a:lnTo>
                    <a:pt x="535" y="58"/>
                  </a:lnTo>
                  <a:lnTo>
                    <a:pt x="536" y="57"/>
                  </a:lnTo>
                  <a:lnTo>
                    <a:pt x="536" y="56"/>
                  </a:lnTo>
                  <a:lnTo>
                    <a:pt x="536" y="56"/>
                  </a:lnTo>
                  <a:lnTo>
                    <a:pt x="537" y="56"/>
                  </a:lnTo>
                  <a:lnTo>
                    <a:pt x="538" y="59"/>
                  </a:lnTo>
                  <a:lnTo>
                    <a:pt x="538" y="60"/>
                  </a:lnTo>
                  <a:lnTo>
                    <a:pt x="539" y="59"/>
                  </a:lnTo>
                  <a:lnTo>
                    <a:pt x="542" y="59"/>
                  </a:lnTo>
                  <a:lnTo>
                    <a:pt x="541" y="59"/>
                  </a:lnTo>
                  <a:lnTo>
                    <a:pt x="539" y="5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" name="Freeform 637">
              <a:extLst>
                <a:ext uri="{FF2B5EF4-FFF2-40B4-BE49-F238E27FC236}">
                  <a16:creationId xmlns:a16="http://schemas.microsoft.com/office/drawing/2014/main" id="{D3B8918F-2765-81AD-1EEB-B593CBE35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813" y="2211388"/>
              <a:ext cx="114300" cy="136525"/>
            </a:xfrm>
            <a:custGeom>
              <a:avLst/>
              <a:gdLst>
                <a:gd name="T0" fmla="*/ 35 w 72"/>
                <a:gd name="T1" fmla="*/ 79 h 86"/>
                <a:gd name="T2" fmla="*/ 35 w 72"/>
                <a:gd name="T3" fmla="*/ 74 h 86"/>
                <a:gd name="T4" fmla="*/ 32 w 72"/>
                <a:gd name="T5" fmla="*/ 70 h 86"/>
                <a:gd name="T6" fmla="*/ 37 w 72"/>
                <a:gd name="T7" fmla="*/ 60 h 86"/>
                <a:gd name="T8" fmla="*/ 41 w 72"/>
                <a:gd name="T9" fmla="*/ 53 h 86"/>
                <a:gd name="T10" fmla="*/ 44 w 72"/>
                <a:gd name="T11" fmla="*/ 50 h 86"/>
                <a:gd name="T12" fmla="*/ 46 w 72"/>
                <a:gd name="T13" fmla="*/ 46 h 86"/>
                <a:gd name="T14" fmla="*/ 49 w 72"/>
                <a:gd name="T15" fmla="*/ 50 h 86"/>
                <a:gd name="T16" fmla="*/ 49 w 72"/>
                <a:gd name="T17" fmla="*/ 53 h 86"/>
                <a:gd name="T18" fmla="*/ 55 w 72"/>
                <a:gd name="T19" fmla="*/ 53 h 86"/>
                <a:gd name="T20" fmla="*/ 61 w 72"/>
                <a:gd name="T21" fmla="*/ 52 h 86"/>
                <a:gd name="T22" fmla="*/ 62 w 72"/>
                <a:gd name="T23" fmla="*/ 47 h 86"/>
                <a:gd name="T24" fmla="*/ 59 w 72"/>
                <a:gd name="T25" fmla="*/ 41 h 86"/>
                <a:gd name="T26" fmla="*/ 63 w 72"/>
                <a:gd name="T27" fmla="*/ 40 h 86"/>
                <a:gd name="T28" fmla="*/ 66 w 72"/>
                <a:gd name="T29" fmla="*/ 39 h 86"/>
                <a:gd name="T30" fmla="*/ 72 w 72"/>
                <a:gd name="T31" fmla="*/ 35 h 86"/>
                <a:gd name="T32" fmla="*/ 66 w 72"/>
                <a:gd name="T33" fmla="*/ 30 h 86"/>
                <a:gd name="T34" fmla="*/ 57 w 72"/>
                <a:gd name="T35" fmla="*/ 24 h 86"/>
                <a:gd name="T36" fmla="*/ 55 w 72"/>
                <a:gd name="T37" fmla="*/ 23 h 86"/>
                <a:gd name="T38" fmla="*/ 49 w 72"/>
                <a:gd name="T39" fmla="*/ 21 h 86"/>
                <a:gd name="T40" fmla="*/ 44 w 72"/>
                <a:gd name="T41" fmla="*/ 19 h 86"/>
                <a:gd name="T42" fmla="*/ 39 w 72"/>
                <a:gd name="T43" fmla="*/ 14 h 86"/>
                <a:gd name="T44" fmla="*/ 34 w 72"/>
                <a:gd name="T45" fmla="*/ 8 h 86"/>
                <a:gd name="T46" fmla="*/ 29 w 72"/>
                <a:gd name="T47" fmla="*/ 1 h 86"/>
                <a:gd name="T48" fmla="*/ 23 w 72"/>
                <a:gd name="T49" fmla="*/ 2 h 86"/>
                <a:gd name="T50" fmla="*/ 20 w 72"/>
                <a:gd name="T51" fmla="*/ 0 h 86"/>
                <a:gd name="T52" fmla="*/ 18 w 72"/>
                <a:gd name="T53" fmla="*/ 3 h 86"/>
                <a:gd name="T54" fmla="*/ 21 w 72"/>
                <a:gd name="T55" fmla="*/ 7 h 86"/>
                <a:gd name="T56" fmla="*/ 22 w 72"/>
                <a:gd name="T57" fmla="*/ 12 h 86"/>
                <a:gd name="T58" fmla="*/ 20 w 72"/>
                <a:gd name="T59" fmla="*/ 12 h 86"/>
                <a:gd name="T60" fmla="*/ 17 w 72"/>
                <a:gd name="T61" fmla="*/ 10 h 86"/>
                <a:gd name="T62" fmla="*/ 9 w 72"/>
                <a:gd name="T63" fmla="*/ 16 h 86"/>
                <a:gd name="T64" fmla="*/ 7 w 72"/>
                <a:gd name="T65" fmla="*/ 23 h 86"/>
                <a:gd name="T66" fmla="*/ 0 w 72"/>
                <a:gd name="T67" fmla="*/ 28 h 86"/>
                <a:gd name="T68" fmla="*/ 1 w 72"/>
                <a:gd name="T69" fmla="*/ 35 h 86"/>
                <a:gd name="T70" fmla="*/ 1 w 72"/>
                <a:gd name="T71" fmla="*/ 39 h 86"/>
                <a:gd name="T72" fmla="*/ 4 w 72"/>
                <a:gd name="T73" fmla="*/ 46 h 86"/>
                <a:gd name="T74" fmla="*/ 2 w 72"/>
                <a:gd name="T75" fmla="*/ 50 h 86"/>
                <a:gd name="T76" fmla="*/ 0 w 72"/>
                <a:gd name="T77" fmla="*/ 52 h 86"/>
                <a:gd name="T78" fmla="*/ 2 w 72"/>
                <a:gd name="T79" fmla="*/ 56 h 86"/>
                <a:gd name="T80" fmla="*/ 6 w 72"/>
                <a:gd name="T81" fmla="*/ 56 h 86"/>
                <a:gd name="T82" fmla="*/ 11 w 72"/>
                <a:gd name="T83" fmla="*/ 57 h 86"/>
                <a:gd name="T84" fmla="*/ 4 w 72"/>
                <a:gd name="T85" fmla="*/ 56 h 86"/>
                <a:gd name="T86" fmla="*/ 6 w 72"/>
                <a:gd name="T87" fmla="*/ 59 h 86"/>
                <a:gd name="T88" fmla="*/ 9 w 72"/>
                <a:gd name="T89" fmla="*/ 59 h 86"/>
                <a:gd name="T90" fmla="*/ 12 w 72"/>
                <a:gd name="T91" fmla="*/ 63 h 86"/>
                <a:gd name="T92" fmla="*/ 13 w 72"/>
                <a:gd name="T93" fmla="*/ 64 h 86"/>
                <a:gd name="T94" fmla="*/ 17 w 72"/>
                <a:gd name="T95" fmla="*/ 67 h 86"/>
                <a:gd name="T96" fmla="*/ 21 w 72"/>
                <a:gd name="T97" fmla="*/ 71 h 86"/>
                <a:gd name="T98" fmla="*/ 24 w 72"/>
                <a:gd name="T99" fmla="*/ 73 h 86"/>
                <a:gd name="T100" fmla="*/ 27 w 72"/>
                <a:gd name="T101" fmla="*/ 79 h 86"/>
                <a:gd name="T102" fmla="*/ 29 w 72"/>
                <a:gd name="T103" fmla="*/ 82 h 86"/>
                <a:gd name="T104" fmla="*/ 34 w 72"/>
                <a:gd name="T105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86">
                  <a:moveTo>
                    <a:pt x="34" y="84"/>
                  </a:moveTo>
                  <a:lnTo>
                    <a:pt x="34" y="83"/>
                  </a:lnTo>
                  <a:lnTo>
                    <a:pt x="34" y="82"/>
                  </a:lnTo>
                  <a:lnTo>
                    <a:pt x="34" y="80"/>
                  </a:lnTo>
                  <a:lnTo>
                    <a:pt x="35" y="79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5" y="74"/>
                  </a:lnTo>
                  <a:lnTo>
                    <a:pt x="34" y="73"/>
                  </a:lnTo>
                  <a:lnTo>
                    <a:pt x="33" y="71"/>
                  </a:lnTo>
                  <a:lnTo>
                    <a:pt x="32" y="70"/>
                  </a:lnTo>
                  <a:lnTo>
                    <a:pt x="31" y="70"/>
                  </a:lnTo>
                  <a:lnTo>
                    <a:pt x="32" y="70"/>
                  </a:lnTo>
                  <a:lnTo>
                    <a:pt x="33" y="68"/>
                  </a:lnTo>
                  <a:lnTo>
                    <a:pt x="36" y="62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7" y="60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1" y="54"/>
                  </a:lnTo>
                  <a:lnTo>
                    <a:pt x="41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3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50"/>
                  </a:lnTo>
                  <a:lnTo>
                    <a:pt x="49" y="51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3"/>
                  </a:lnTo>
                  <a:lnTo>
                    <a:pt x="49" y="53"/>
                  </a:lnTo>
                  <a:lnTo>
                    <a:pt x="51" y="54"/>
                  </a:lnTo>
                  <a:lnTo>
                    <a:pt x="52" y="54"/>
                  </a:lnTo>
                  <a:lnTo>
                    <a:pt x="53" y="54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6" y="53"/>
                  </a:lnTo>
                  <a:lnTo>
                    <a:pt x="57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1" y="52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2" y="49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3" y="45"/>
                  </a:lnTo>
                  <a:lnTo>
                    <a:pt x="62" y="44"/>
                  </a:lnTo>
                  <a:lnTo>
                    <a:pt x="60" y="43"/>
                  </a:lnTo>
                  <a:lnTo>
                    <a:pt x="59" y="42"/>
                  </a:lnTo>
                  <a:lnTo>
                    <a:pt x="59" y="41"/>
                  </a:lnTo>
                  <a:lnTo>
                    <a:pt x="60" y="40"/>
                  </a:lnTo>
                  <a:lnTo>
                    <a:pt x="61" y="40"/>
                  </a:lnTo>
                  <a:lnTo>
                    <a:pt x="61" y="39"/>
                  </a:lnTo>
                  <a:lnTo>
                    <a:pt x="62" y="39"/>
                  </a:lnTo>
                  <a:lnTo>
                    <a:pt x="63" y="40"/>
                  </a:lnTo>
                  <a:lnTo>
                    <a:pt x="64" y="41"/>
                  </a:lnTo>
                  <a:lnTo>
                    <a:pt x="65" y="41"/>
                  </a:lnTo>
                  <a:lnTo>
                    <a:pt x="66" y="40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7" y="37"/>
                  </a:lnTo>
                  <a:lnTo>
                    <a:pt x="69" y="37"/>
                  </a:lnTo>
                  <a:lnTo>
                    <a:pt x="72" y="36"/>
                  </a:lnTo>
                  <a:lnTo>
                    <a:pt x="72" y="35"/>
                  </a:lnTo>
                  <a:lnTo>
                    <a:pt x="72" y="33"/>
                  </a:lnTo>
                  <a:lnTo>
                    <a:pt x="72" y="32"/>
                  </a:lnTo>
                  <a:lnTo>
                    <a:pt x="69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1" y="27"/>
                  </a:lnTo>
                  <a:lnTo>
                    <a:pt x="59" y="26"/>
                  </a:lnTo>
                  <a:lnTo>
                    <a:pt x="57" y="24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0" y="22"/>
                  </a:lnTo>
                  <a:lnTo>
                    <a:pt x="49" y="21"/>
                  </a:lnTo>
                  <a:lnTo>
                    <a:pt x="48" y="19"/>
                  </a:lnTo>
                  <a:lnTo>
                    <a:pt x="47" y="19"/>
                  </a:lnTo>
                  <a:lnTo>
                    <a:pt x="46" y="19"/>
                  </a:lnTo>
                  <a:lnTo>
                    <a:pt x="45" y="19"/>
                  </a:lnTo>
                  <a:lnTo>
                    <a:pt x="44" y="19"/>
                  </a:lnTo>
                  <a:lnTo>
                    <a:pt x="43" y="18"/>
                  </a:lnTo>
                  <a:lnTo>
                    <a:pt x="42" y="17"/>
                  </a:lnTo>
                  <a:lnTo>
                    <a:pt x="41" y="16"/>
                  </a:lnTo>
                  <a:lnTo>
                    <a:pt x="40" y="15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7" y="10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7"/>
                  </a:lnTo>
                  <a:lnTo>
                    <a:pt x="22" y="10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3" y="48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2" y="57"/>
                  </a:lnTo>
                  <a:lnTo>
                    <a:pt x="3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10" y="53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11" y="57"/>
                  </a:lnTo>
                  <a:lnTo>
                    <a:pt x="11" y="58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1" y="62"/>
                  </a:lnTo>
                  <a:lnTo>
                    <a:pt x="12" y="63"/>
                  </a:lnTo>
                  <a:lnTo>
                    <a:pt x="12" y="64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5" y="64"/>
                  </a:lnTo>
                  <a:lnTo>
                    <a:pt x="16" y="64"/>
                  </a:lnTo>
                  <a:lnTo>
                    <a:pt x="17" y="65"/>
                  </a:lnTo>
                  <a:lnTo>
                    <a:pt x="17" y="67"/>
                  </a:lnTo>
                  <a:lnTo>
                    <a:pt x="18" y="68"/>
                  </a:lnTo>
                  <a:lnTo>
                    <a:pt x="19" y="69"/>
                  </a:lnTo>
                  <a:lnTo>
                    <a:pt x="20" y="70"/>
                  </a:lnTo>
                  <a:lnTo>
                    <a:pt x="21" y="70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1" y="72"/>
                  </a:lnTo>
                  <a:lnTo>
                    <a:pt x="23" y="72"/>
                  </a:lnTo>
                  <a:lnTo>
                    <a:pt x="23" y="73"/>
                  </a:lnTo>
                  <a:lnTo>
                    <a:pt x="24" y="73"/>
                  </a:lnTo>
                  <a:lnTo>
                    <a:pt x="24" y="74"/>
                  </a:lnTo>
                  <a:lnTo>
                    <a:pt x="24" y="75"/>
                  </a:lnTo>
                  <a:lnTo>
                    <a:pt x="27" y="77"/>
                  </a:lnTo>
                  <a:lnTo>
                    <a:pt x="27" y="78"/>
                  </a:lnTo>
                  <a:lnTo>
                    <a:pt x="27" y="79"/>
                  </a:lnTo>
                  <a:lnTo>
                    <a:pt x="27" y="80"/>
                  </a:lnTo>
                  <a:lnTo>
                    <a:pt x="28" y="80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9" y="82"/>
                  </a:lnTo>
                  <a:lnTo>
                    <a:pt x="29" y="83"/>
                  </a:lnTo>
                  <a:lnTo>
                    <a:pt x="32" y="84"/>
                  </a:lnTo>
                  <a:lnTo>
                    <a:pt x="33" y="84"/>
                  </a:lnTo>
                  <a:lnTo>
                    <a:pt x="34" y="86"/>
                  </a:lnTo>
                  <a:lnTo>
                    <a:pt x="34" y="85"/>
                  </a:lnTo>
                  <a:lnTo>
                    <a:pt x="34" y="8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" name="Freeform 638">
              <a:extLst>
                <a:ext uri="{FF2B5EF4-FFF2-40B4-BE49-F238E27FC236}">
                  <a16:creationId xmlns:a16="http://schemas.microsoft.com/office/drawing/2014/main" id="{CA65D8BB-AA57-0641-2B27-E52E059C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425" y="2260600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" name="Freeform 639">
              <a:extLst>
                <a:ext uri="{FF2B5EF4-FFF2-40B4-BE49-F238E27FC236}">
                  <a16:creationId xmlns:a16="http://schemas.microsoft.com/office/drawing/2014/main" id="{889BFAA9-DF44-C3A1-0C0E-48803ABB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2065338"/>
              <a:ext cx="233362" cy="227013"/>
            </a:xfrm>
            <a:custGeom>
              <a:avLst/>
              <a:gdLst>
                <a:gd name="T0" fmla="*/ 102 w 147"/>
                <a:gd name="T1" fmla="*/ 142 h 143"/>
                <a:gd name="T2" fmla="*/ 106 w 147"/>
                <a:gd name="T3" fmla="*/ 138 h 143"/>
                <a:gd name="T4" fmla="*/ 102 w 147"/>
                <a:gd name="T5" fmla="*/ 128 h 143"/>
                <a:gd name="T6" fmla="*/ 104 w 147"/>
                <a:gd name="T7" fmla="*/ 119 h 143"/>
                <a:gd name="T8" fmla="*/ 112 w 147"/>
                <a:gd name="T9" fmla="*/ 108 h 143"/>
                <a:gd name="T10" fmla="*/ 121 w 147"/>
                <a:gd name="T11" fmla="*/ 102 h 143"/>
                <a:gd name="T12" fmla="*/ 124 w 147"/>
                <a:gd name="T13" fmla="*/ 104 h 143"/>
                <a:gd name="T14" fmla="*/ 121 w 147"/>
                <a:gd name="T15" fmla="*/ 96 h 143"/>
                <a:gd name="T16" fmla="*/ 123 w 147"/>
                <a:gd name="T17" fmla="*/ 92 h 143"/>
                <a:gd name="T18" fmla="*/ 129 w 147"/>
                <a:gd name="T19" fmla="*/ 92 h 143"/>
                <a:gd name="T20" fmla="*/ 136 w 147"/>
                <a:gd name="T21" fmla="*/ 88 h 143"/>
                <a:gd name="T22" fmla="*/ 140 w 147"/>
                <a:gd name="T23" fmla="*/ 90 h 143"/>
                <a:gd name="T24" fmla="*/ 142 w 147"/>
                <a:gd name="T25" fmla="*/ 85 h 143"/>
                <a:gd name="T26" fmla="*/ 132 w 147"/>
                <a:gd name="T27" fmla="*/ 68 h 143"/>
                <a:gd name="T28" fmla="*/ 136 w 147"/>
                <a:gd name="T29" fmla="*/ 69 h 143"/>
                <a:gd name="T30" fmla="*/ 146 w 147"/>
                <a:gd name="T31" fmla="*/ 67 h 143"/>
                <a:gd name="T32" fmla="*/ 142 w 147"/>
                <a:gd name="T33" fmla="*/ 63 h 143"/>
                <a:gd name="T34" fmla="*/ 136 w 147"/>
                <a:gd name="T35" fmla="*/ 56 h 143"/>
                <a:gd name="T36" fmla="*/ 131 w 147"/>
                <a:gd name="T37" fmla="*/ 53 h 143"/>
                <a:gd name="T38" fmla="*/ 129 w 147"/>
                <a:gd name="T39" fmla="*/ 45 h 143"/>
                <a:gd name="T40" fmla="*/ 131 w 147"/>
                <a:gd name="T41" fmla="*/ 38 h 143"/>
                <a:gd name="T42" fmla="*/ 136 w 147"/>
                <a:gd name="T43" fmla="*/ 29 h 143"/>
                <a:gd name="T44" fmla="*/ 132 w 147"/>
                <a:gd name="T45" fmla="*/ 19 h 143"/>
                <a:gd name="T46" fmla="*/ 123 w 147"/>
                <a:gd name="T47" fmla="*/ 22 h 143"/>
                <a:gd name="T48" fmla="*/ 114 w 147"/>
                <a:gd name="T49" fmla="*/ 17 h 143"/>
                <a:gd name="T50" fmla="*/ 112 w 147"/>
                <a:gd name="T51" fmla="*/ 11 h 143"/>
                <a:gd name="T52" fmla="*/ 108 w 147"/>
                <a:gd name="T53" fmla="*/ 10 h 143"/>
                <a:gd name="T54" fmla="*/ 103 w 147"/>
                <a:gd name="T55" fmla="*/ 11 h 143"/>
                <a:gd name="T56" fmla="*/ 93 w 147"/>
                <a:gd name="T57" fmla="*/ 7 h 143"/>
                <a:gd name="T58" fmla="*/ 89 w 147"/>
                <a:gd name="T59" fmla="*/ 9 h 143"/>
                <a:gd name="T60" fmla="*/ 80 w 147"/>
                <a:gd name="T61" fmla="*/ 12 h 143"/>
                <a:gd name="T62" fmla="*/ 72 w 147"/>
                <a:gd name="T63" fmla="*/ 7 h 143"/>
                <a:gd name="T64" fmla="*/ 65 w 147"/>
                <a:gd name="T65" fmla="*/ 8 h 143"/>
                <a:gd name="T66" fmla="*/ 60 w 147"/>
                <a:gd name="T67" fmla="*/ 6 h 143"/>
                <a:gd name="T68" fmla="*/ 49 w 147"/>
                <a:gd name="T69" fmla="*/ 2 h 143"/>
                <a:gd name="T70" fmla="*/ 46 w 147"/>
                <a:gd name="T71" fmla="*/ 2 h 143"/>
                <a:gd name="T72" fmla="*/ 42 w 147"/>
                <a:gd name="T73" fmla="*/ 3 h 143"/>
                <a:gd name="T74" fmla="*/ 28 w 147"/>
                <a:gd name="T75" fmla="*/ 8 h 143"/>
                <a:gd name="T76" fmla="*/ 23 w 147"/>
                <a:gd name="T77" fmla="*/ 14 h 143"/>
                <a:gd name="T78" fmla="*/ 13 w 147"/>
                <a:gd name="T79" fmla="*/ 7 h 143"/>
                <a:gd name="T80" fmla="*/ 9 w 147"/>
                <a:gd name="T81" fmla="*/ 3 h 143"/>
                <a:gd name="T82" fmla="*/ 2 w 147"/>
                <a:gd name="T83" fmla="*/ 10 h 143"/>
                <a:gd name="T84" fmla="*/ 1 w 147"/>
                <a:gd name="T85" fmla="*/ 21 h 143"/>
                <a:gd name="T86" fmla="*/ 0 w 147"/>
                <a:gd name="T87" fmla="*/ 27 h 143"/>
                <a:gd name="T88" fmla="*/ 5 w 147"/>
                <a:gd name="T89" fmla="*/ 30 h 143"/>
                <a:gd name="T90" fmla="*/ 10 w 147"/>
                <a:gd name="T91" fmla="*/ 34 h 143"/>
                <a:gd name="T92" fmla="*/ 10 w 147"/>
                <a:gd name="T93" fmla="*/ 39 h 143"/>
                <a:gd name="T94" fmla="*/ 16 w 147"/>
                <a:gd name="T95" fmla="*/ 46 h 143"/>
                <a:gd name="T96" fmla="*/ 18 w 147"/>
                <a:gd name="T97" fmla="*/ 51 h 143"/>
                <a:gd name="T98" fmla="*/ 21 w 147"/>
                <a:gd name="T99" fmla="*/ 60 h 143"/>
                <a:gd name="T100" fmla="*/ 27 w 147"/>
                <a:gd name="T101" fmla="*/ 66 h 143"/>
                <a:gd name="T102" fmla="*/ 34 w 147"/>
                <a:gd name="T103" fmla="*/ 75 h 143"/>
                <a:gd name="T104" fmla="*/ 49 w 147"/>
                <a:gd name="T105" fmla="*/ 92 h 143"/>
                <a:gd name="T106" fmla="*/ 59 w 147"/>
                <a:gd name="T107" fmla="*/ 103 h 143"/>
                <a:gd name="T108" fmla="*/ 65 w 147"/>
                <a:gd name="T109" fmla="*/ 112 h 143"/>
                <a:gd name="T110" fmla="*/ 70 w 147"/>
                <a:gd name="T111" fmla="*/ 124 h 143"/>
                <a:gd name="T112" fmla="*/ 78 w 147"/>
                <a:gd name="T113" fmla="*/ 124 h 143"/>
                <a:gd name="T114" fmla="*/ 85 w 147"/>
                <a:gd name="T115" fmla="*/ 13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7" h="143">
                  <a:moveTo>
                    <a:pt x="97" y="140"/>
                  </a:moveTo>
                  <a:lnTo>
                    <a:pt x="97" y="140"/>
                  </a:lnTo>
                  <a:lnTo>
                    <a:pt x="98" y="141"/>
                  </a:lnTo>
                  <a:lnTo>
                    <a:pt x="99" y="142"/>
                  </a:lnTo>
                  <a:lnTo>
                    <a:pt x="100" y="142"/>
                  </a:lnTo>
                  <a:lnTo>
                    <a:pt x="101" y="143"/>
                  </a:lnTo>
                  <a:lnTo>
                    <a:pt x="102" y="143"/>
                  </a:lnTo>
                  <a:lnTo>
                    <a:pt x="102" y="142"/>
                  </a:lnTo>
                  <a:lnTo>
                    <a:pt x="103" y="142"/>
                  </a:lnTo>
                  <a:lnTo>
                    <a:pt x="104" y="143"/>
                  </a:lnTo>
                  <a:lnTo>
                    <a:pt x="104" y="142"/>
                  </a:lnTo>
                  <a:lnTo>
                    <a:pt x="104" y="141"/>
                  </a:lnTo>
                  <a:lnTo>
                    <a:pt x="105" y="141"/>
                  </a:lnTo>
                  <a:lnTo>
                    <a:pt x="105" y="140"/>
                  </a:lnTo>
                  <a:lnTo>
                    <a:pt x="106" y="139"/>
                  </a:lnTo>
                  <a:lnTo>
                    <a:pt x="106" y="138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106" y="135"/>
                  </a:lnTo>
                  <a:lnTo>
                    <a:pt x="105" y="134"/>
                  </a:lnTo>
                  <a:lnTo>
                    <a:pt x="103" y="131"/>
                  </a:lnTo>
                  <a:lnTo>
                    <a:pt x="103" y="130"/>
                  </a:lnTo>
                  <a:lnTo>
                    <a:pt x="102" y="129"/>
                  </a:lnTo>
                  <a:lnTo>
                    <a:pt x="102" y="128"/>
                  </a:lnTo>
                  <a:lnTo>
                    <a:pt x="103" y="128"/>
                  </a:lnTo>
                  <a:lnTo>
                    <a:pt x="103" y="127"/>
                  </a:lnTo>
                  <a:lnTo>
                    <a:pt x="103" y="126"/>
                  </a:lnTo>
                  <a:lnTo>
                    <a:pt x="102" y="124"/>
                  </a:lnTo>
                  <a:lnTo>
                    <a:pt x="102" y="123"/>
                  </a:lnTo>
                  <a:lnTo>
                    <a:pt x="102" y="122"/>
                  </a:lnTo>
                  <a:lnTo>
                    <a:pt x="102" y="120"/>
                  </a:lnTo>
                  <a:lnTo>
                    <a:pt x="104" y="119"/>
                  </a:lnTo>
                  <a:lnTo>
                    <a:pt x="106" y="119"/>
                  </a:lnTo>
                  <a:lnTo>
                    <a:pt x="108" y="119"/>
                  </a:lnTo>
                  <a:lnTo>
                    <a:pt x="110" y="119"/>
                  </a:lnTo>
                  <a:lnTo>
                    <a:pt x="109" y="115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2" y="108"/>
                  </a:lnTo>
                  <a:lnTo>
                    <a:pt x="111" y="108"/>
                  </a:lnTo>
                  <a:lnTo>
                    <a:pt x="111" y="107"/>
                  </a:lnTo>
                  <a:lnTo>
                    <a:pt x="115" y="102"/>
                  </a:lnTo>
                  <a:lnTo>
                    <a:pt x="116" y="102"/>
                  </a:lnTo>
                  <a:lnTo>
                    <a:pt x="116" y="102"/>
                  </a:lnTo>
                  <a:lnTo>
                    <a:pt x="119" y="102"/>
                  </a:lnTo>
                  <a:lnTo>
                    <a:pt x="120" y="102"/>
                  </a:lnTo>
                  <a:lnTo>
                    <a:pt x="121" y="102"/>
                  </a:lnTo>
                  <a:lnTo>
                    <a:pt x="122" y="102"/>
                  </a:lnTo>
                  <a:lnTo>
                    <a:pt x="122" y="103"/>
                  </a:lnTo>
                  <a:lnTo>
                    <a:pt x="122" y="104"/>
                  </a:lnTo>
                  <a:lnTo>
                    <a:pt x="123" y="105"/>
                  </a:lnTo>
                  <a:lnTo>
                    <a:pt x="123" y="106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4" y="104"/>
                  </a:lnTo>
                  <a:lnTo>
                    <a:pt x="124" y="103"/>
                  </a:lnTo>
                  <a:lnTo>
                    <a:pt x="125" y="103"/>
                  </a:lnTo>
                  <a:lnTo>
                    <a:pt x="126" y="103"/>
                  </a:lnTo>
                  <a:lnTo>
                    <a:pt x="124" y="102"/>
                  </a:lnTo>
                  <a:lnTo>
                    <a:pt x="123" y="99"/>
                  </a:lnTo>
                  <a:lnTo>
                    <a:pt x="122" y="97"/>
                  </a:lnTo>
                  <a:lnTo>
                    <a:pt x="121" y="97"/>
                  </a:lnTo>
                  <a:lnTo>
                    <a:pt x="121" y="96"/>
                  </a:lnTo>
                  <a:lnTo>
                    <a:pt x="121" y="95"/>
                  </a:lnTo>
                  <a:lnTo>
                    <a:pt x="120" y="95"/>
                  </a:lnTo>
                  <a:lnTo>
                    <a:pt x="120" y="94"/>
                  </a:lnTo>
                  <a:lnTo>
                    <a:pt x="119" y="94"/>
                  </a:lnTo>
                  <a:lnTo>
                    <a:pt x="120" y="94"/>
                  </a:lnTo>
                  <a:lnTo>
                    <a:pt x="121" y="93"/>
                  </a:lnTo>
                  <a:lnTo>
                    <a:pt x="122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4" y="93"/>
                  </a:lnTo>
                  <a:lnTo>
                    <a:pt x="124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7" y="94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31" y="93"/>
                  </a:lnTo>
                  <a:lnTo>
                    <a:pt x="131" y="93"/>
                  </a:lnTo>
                  <a:lnTo>
                    <a:pt x="132" y="91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4" y="89"/>
                  </a:lnTo>
                  <a:lnTo>
                    <a:pt x="135" y="8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7" y="89"/>
                  </a:lnTo>
                  <a:lnTo>
                    <a:pt x="138" y="90"/>
                  </a:lnTo>
                  <a:lnTo>
                    <a:pt x="138" y="91"/>
                  </a:lnTo>
                  <a:lnTo>
                    <a:pt x="138" y="92"/>
                  </a:lnTo>
                  <a:lnTo>
                    <a:pt x="139" y="92"/>
                  </a:lnTo>
                  <a:lnTo>
                    <a:pt x="139" y="90"/>
                  </a:lnTo>
                  <a:lnTo>
                    <a:pt x="140" y="90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40" y="89"/>
                  </a:lnTo>
                  <a:lnTo>
                    <a:pt x="140" y="88"/>
                  </a:lnTo>
                  <a:lnTo>
                    <a:pt x="140" y="87"/>
                  </a:lnTo>
                  <a:lnTo>
                    <a:pt x="141" y="87"/>
                  </a:lnTo>
                  <a:lnTo>
                    <a:pt x="142" y="86"/>
                  </a:lnTo>
                  <a:lnTo>
                    <a:pt x="142" y="85"/>
                  </a:lnTo>
                  <a:lnTo>
                    <a:pt x="141" y="82"/>
                  </a:lnTo>
                  <a:lnTo>
                    <a:pt x="140" y="81"/>
                  </a:lnTo>
                  <a:lnTo>
                    <a:pt x="136" y="76"/>
                  </a:lnTo>
                  <a:lnTo>
                    <a:pt x="135" y="73"/>
                  </a:lnTo>
                  <a:lnTo>
                    <a:pt x="134" y="71"/>
                  </a:lnTo>
                  <a:lnTo>
                    <a:pt x="132" y="70"/>
                  </a:lnTo>
                  <a:lnTo>
                    <a:pt x="132" y="69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3" y="68"/>
                  </a:lnTo>
                  <a:lnTo>
                    <a:pt x="133" y="67"/>
                  </a:lnTo>
                  <a:lnTo>
                    <a:pt x="134" y="67"/>
                  </a:lnTo>
                  <a:lnTo>
                    <a:pt x="135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6" y="69"/>
                  </a:lnTo>
                  <a:lnTo>
                    <a:pt x="137" y="69"/>
                  </a:lnTo>
                  <a:lnTo>
                    <a:pt x="138" y="69"/>
                  </a:lnTo>
                  <a:lnTo>
                    <a:pt x="140" y="68"/>
                  </a:lnTo>
                  <a:lnTo>
                    <a:pt x="142" y="69"/>
                  </a:lnTo>
                  <a:lnTo>
                    <a:pt x="143" y="69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7"/>
                  </a:lnTo>
                  <a:lnTo>
                    <a:pt x="147" y="66"/>
                  </a:lnTo>
                  <a:lnTo>
                    <a:pt x="146" y="65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5" y="65"/>
                  </a:lnTo>
                  <a:lnTo>
                    <a:pt x="144" y="65"/>
                  </a:lnTo>
                  <a:lnTo>
                    <a:pt x="144" y="64"/>
                  </a:lnTo>
                  <a:lnTo>
                    <a:pt x="142" y="63"/>
                  </a:lnTo>
                  <a:lnTo>
                    <a:pt x="141" y="61"/>
                  </a:lnTo>
                  <a:lnTo>
                    <a:pt x="140" y="60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39" y="59"/>
                  </a:lnTo>
                  <a:lnTo>
                    <a:pt x="137" y="59"/>
                  </a:lnTo>
                  <a:lnTo>
                    <a:pt x="136" y="58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6" y="54"/>
                  </a:lnTo>
                  <a:lnTo>
                    <a:pt x="135" y="53"/>
                  </a:lnTo>
                  <a:lnTo>
                    <a:pt x="134" y="53"/>
                  </a:lnTo>
                  <a:lnTo>
                    <a:pt x="133" y="54"/>
                  </a:lnTo>
                  <a:lnTo>
                    <a:pt x="132" y="54"/>
                  </a:lnTo>
                  <a:lnTo>
                    <a:pt x="132" y="53"/>
                  </a:lnTo>
                  <a:lnTo>
                    <a:pt x="131" y="53"/>
                  </a:lnTo>
                  <a:lnTo>
                    <a:pt x="130" y="53"/>
                  </a:lnTo>
                  <a:lnTo>
                    <a:pt x="129" y="52"/>
                  </a:lnTo>
                  <a:lnTo>
                    <a:pt x="129" y="51"/>
                  </a:lnTo>
                  <a:lnTo>
                    <a:pt x="128" y="50"/>
                  </a:lnTo>
                  <a:lnTo>
                    <a:pt x="127" y="49"/>
                  </a:lnTo>
                  <a:lnTo>
                    <a:pt x="127" y="48"/>
                  </a:lnTo>
                  <a:lnTo>
                    <a:pt x="128" y="46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0" y="39"/>
                  </a:lnTo>
                  <a:lnTo>
                    <a:pt x="131" y="39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31" y="37"/>
                  </a:lnTo>
                  <a:lnTo>
                    <a:pt x="131" y="37"/>
                  </a:lnTo>
                  <a:lnTo>
                    <a:pt x="133" y="34"/>
                  </a:lnTo>
                  <a:lnTo>
                    <a:pt x="133" y="33"/>
                  </a:lnTo>
                  <a:lnTo>
                    <a:pt x="134" y="32"/>
                  </a:lnTo>
                  <a:lnTo>
                    <a:pt x="135" y="31"/>
                  </a:lnTo>
                  <a:lnTo>
                    <a:pt x="135" y="30"/>
                  </a:lnTo>
                  <a:lnTo>
                    <a:pt x="136" y="29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7" y="21"/>
                  </a:lnTo>
                  <a:lnTo>
                    <a:pt x="136" y="20"/>
                  </a:lnTo>
                  <a:lnTo>
                    <a:pt x="136" y="20"/>
                  </a:lnTo>
                  <a:lnTo>
                    <a:pt x="135" y="19"/>
                  </a:lnTo>
                  <a:lnTo>
                    <a:pt x="134" y="19"/>
                  </a:lnTo>
                  <a:lnTo>
                    <a:pt x="132" y="19"/>
                  </a:lnTo>
                  <a:lnTo>
                    <a:pt x="131" y="19"/>
                  </a:lnTo>
                  <a:lnTo>
                    <a:pt x="131" y="19"/>
                  </a:lnTo>
                  <a:lnTo>
                    <a:pt x="131" y="18"/>
                  </a:lnTo>
                  <a:lnTo>
                    <a:pt x="130" y="18"/>
                  </a:lnTo>
                  <a:lnTo>
                    <a:pt x="126" y="21"/>
                  </a:lnTo>
                  <a:lnTo>
                    <a:pt x="125" y="21"/>
                  </a:lnTo>
                  <a:lnTo>
                    <a:pt x="125" y="22"/>
                  </a:lnTo>
                  <a:lnTo>
                    <a:pt x="123" y="22"/>
                  </a:lnTo>
                  <a:lnTo>
                    <a:pt x="122" y="22"/>
                  </a:lnTo>
                  <a:lnTo>
                    <a:pt x="119" y="22"/>
                  </a:lnTo>
                  <a:lnTo>
                    <a:pt x="117" y="22"/>
                  </a:lnTo>
                  <a:lnTo>
                    <a:pt x="117" y="21"/>
                  </a:lnTo>
                  <a:lnTo>
                    <a:pt x="115" y="21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113" y="14"/>
                  </a:lnTo>
                  <a:lnTo>
                    <a:pt x="112" y="11"/>
                  </a:lnTo>
                  <a:lnTo>
                    <a:pt x="112" y="10"/>
                  </a:lnTo>
                  <a:lnTo>
                    <a:pt x="111" y="10"/>
                  </a:lnTo>
                  <a:lnTo>
                    <a:pt x="111" y="11"/>
                  </a:lnTo>
                  <a:lnTo>
                    <a:pt x="110" y="12"/>
                  </a:lnTo>
                  <a:lnTo>
                    <a:pt x="109" y="11"/>
                  </a:lnTo>
                  <a:lnTo>
                    <a:pt x="109" y="10"/>
                  </a:lnTo>
                  <a:lnTo>
                    <a:pt x="108" y="9"/>
                  </a:lnTo>
                  <a:lnTo>
                    <a:pt x="108" y="10"/>
                  </a:lnTo>
                  <a:lnTo>
                    <a:pt x="107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1"/>
                  </a:lnTo>
                  <a:lnTo>
                    <a:pt x="106" y="12"/>
                  </a:lnTo>
                  <a:lnTo>
                    <a:pt x="105" y="12"/>
                  </a:lnTo>
                  <a:lnTo>
                    <a:pt x="104" y="12"/>
                  </a:lnTo>
                  <a:lnTo>
                    <a:pt x="103" y="11"/>
                  </a:lnTo>
                  <a:lnTo>
                    <a:pt x="102" y="10"/>
                  </a:lnTo>
                  <a:lnTo>
                    <a:pt x="101" y="9"/>
                  </a:lnTo>
                  <a:lnTo>
                    <a:pt x="100" y="8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5" y="7"/>
                  </a:lnTo>
                  <a:lnTo>
                    <a:pt x="94" y="7"/>
                  </a:lnTo>
                  <a:lnTo>
                    <a:pt x="93" y="7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9"/>
                  </a:lnTo>
                  <a:lnTo>
                    <a:pt x="92" y="9"/>
                  </a:lnTo>
                  <a:lnTo>
                    <a:pt x="91" y="10"/>
                  </a:lnTo>
                  <a:lnTo>
                    <a:pt x="90" y="10"/>
                  </a:lnTo>
                  <a:lnTo>
                    <a:pt x="90" y="9"/>
                  </a:lnTo>
                  <a:lnTo>
                    <a:pt x="89" y="9"/>
                  </a:lnTo>
                  <a:lnTo>
                    <a:pt x="87" y="8"/>
                  </a:lnTo>
                  <a:lnTo>
                    <a:pt x="86" y="7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2" y="11"/>
                  </a:lnTo>
                  <a:lnTo>
                    <a:pt x="81" y="11"/>
                  </a:lnTo>
                  <a:lnTo>
                    <a:pt x="80" y="11"/>
                  </a:lnTo>
                  <a:lnTo>
                    <a:pt x="80" y="12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78" y="11"/>
                  </a:lnTo>
                  <a:lnTo>
                    <a:pt x="75" y="8"/>
                  </a:lnTo>
                  <a:lnTo>
                    <a:pt x="74" y="7"/>
                  </a:lnTo>
                  <a:lnTo>
                    <a:pt x="73" y="7"/>
                  </a:lnTo>
                  <a:lnTo>
                    <a:pt x="72" y="6"/>
                  </a:lnTo>
                  <a:lnTo>
                    <a:pt x="72" y="7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3" y="8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2" y="6"/>
                  </a:lnTo>
                  <a:lnTo>
                    <a:pt x="51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8" y="2"/>
                  </a:lnTo>
                  <a:lnTo>
                    <a:pt x="47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39" y="6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4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5" y="42"/>
                  </a:lnTo>
                  <a:lnTo>
                    <a:pt x="16" y="45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48"/>
                  </a:lnTo>
                  <a:lnTo>
                    <a:pt x="17" y="49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8" y="55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21" y="59"/>
                  </a:lnTo>
                  <a:lnTo>
                    <a:pt x="21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7" y="66"/>
                  </a:lnTo>
                  <a:lnTo>
                    <a:pt x="27" y="67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9"/>
                  </a:lnTo>
                  <a:lnTo>
                    <a:pt x="30" y="71"/>
                  </a:lnTo>
                  <a:lnTo>
                    <a:pt x="32" y="73"/>
                  </a:lnTo>
                  <a:lnTo>
                    <a:pt x="34" y="75"/>
                  </a:lnTo>
                  <a:lnTo>
                    <a:pt x="36" y="76"/>
                  </a:lnTo>
                  <a:lnTo>
                    <a:pt x="36" y="77"/>
                  </a:lnTo>
                  <a:lnTo>
                    <a:pt x="36" y="78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41" y="83"/>
                  </a:lnTo>
                  <a:lnTo>
                    <a:pt x="47" y="89"/>
                  </a:lnTo>
                  <a:lnTo>
                    <a:pt x="49" y="92"/>
                  </a:lnTo>
                  <a:lnTo>
                    <a:pt x="50" y="93"/>
                  </a:lnTo>
                  <a:lnTo>
                    <a:pt x="51" y="94"/>
                  </a:lnTo>
                  <a:lnTo>
                    <a:pt x="53" y="94"/>
                  </a:lnTo>
                  <a:lnTo>
                    <a:pt x="56" y="95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58" y="102"/>
                  </a:lnTo>
                  <a:lnTo>
                    <a:pt x="59" y="103"/>
                  </a:lnTo>
                  <a:lnTo>
                    <a:pt x="60" y="106"/>
                  </a:lnTo>
                  <a:lnTo>
                    <a:pt x="62" y="108"/>
                  </a:lnTo>
                  <a:lnTo>
                    <a:pt x="63" y="108"/>
                  </a:lnTo>
                  <a:lnTo>
                    <a:pt x="63" y="109"/>
                  </a:lnTo>
                  <a:lnTo>
                    <a:pt x="63" y="109"/>
                  </a:lnTo>
                  <a:lnTo>
                    <a:pt x="63" y="110"/>
                  </a:lnTo>
                  <a:lnTo>
                    <a:pt x="64" y="111"/>
                  </a:lnTo>
                  <a:lnTo>
                    <a:pt x="65" y="112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2" y="120"/>
                  </a:lnTo>
                  <a:lnTo>
                    <a:pt x="72" y="122"/>
                  </a:lnTo>
                  <a:lnTo>
                    <a:pt x="72" y="123"/>
                  </a:lnTo>
                  <a:lnTo>
                    <a:pt x="70" y="123"/>
                  </a:lnTo>
                  <a:lnTo>
                    <a:pt x="71" y="124"/>
                  </a:lnTo>
                  <a:lnTo>
                    <a:pt x="70" y="124"/>
                  </a:lnTo>
                  <a:lnTo>
                    <a:pt x="72" y="125"/>
                  </a:lnTo>
                  <a:lnTo>
                    <a:pt x="72" y="124"/>
                  </a:lnTo>
                  <a:lnTo>
                    <a:pt x="73" y="124"/>
                  </a:lnTo>
                  <a:lnTo>
                    <a:pt x="74" y="124"/>
                  </a:lnTo>
                  <a:lnTo>
                    <a:pt x="75" y="124"/>
                  </a:lnTo>
                  <a:lnTo>
                    <a:pt x="76" y="124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80" y="129"/>
                  </a:lnTo>
                  <a:lnTo>
                    <a:pt x="80" y="129"/>
                  </a:lnTo>
                  <a:lnTo>
                    <a:pt x="81" y="129"/>
                  </a:lnTo>
                  <a:lnTo>
                    <a:pt x="83" y="130"/>
                  </a:lnTo>
                  <a:lnTo>
                    <a:pt x="84" y="132"/>
                  </a:lnTo>
                  <a:lnTo>
                    <a:pt x="85" y="133"/>
                  </a:lnTo>
                  <a:lnTo>
                    <a:pt x="88" y="135"/>
                  </a:lnTo>
                  <a:lnTo>
                    <a:pt x="93" y="139"/>
                  </a:lnTo>
                  <a:lnTo>
                    <a:pt x="95" y="140"/>
                  </a:lnTo>
                  <a:lnTo>
                    <a:pt x="97" y="14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" name="Freeform 640">
              <a:extLst>
                <a:ext uri="{FF2B5EF4-FFF2-40B4-BE49-F238E27FC236}">
                  <a16:creationId xmlns:a16="http://schemas.microsoft.com/office/drawing/2014/main" id="{BB766FAE-7BB1-2926-A7D8-47F208965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4856163"/>
              <a:ext cx="26987" cy="19050"/>
            </a:xfrm>
            <a:custGeom>
              <a:avLst/>
              <a:gdLst>
                <a:gd name="T0" fmla="*/ 17 w 17"/>
                <a:gd name="T1" fmla="*/ 10 h 12"/>
                <a:gd name="T2" fmla="*/ 17 w 17"/>
                <a:gd name="T3" fmla="*/ 9 h 12"/>
                <a:gd name="T4" fmla="*/ 16 w 17"/>
                <a:gd name="T5" fmla="*/ 8 h 12"/>
                <a:gd name="T6" fmla="*/ 16 w 17"/>
                <a:gd name="T7" fmla="*/ 8 h 12"/>
                <a:gd name="T8" fmla="*/ 16 w 17"/>
                <a:gd name="T9" fmla="*/ 7 h 12"/>
                <a:gd name="T10" fmla="*/ 16 w 17"/>
                <a:gd name="T11" fmla="*/ 6 h 12"/>
                <a:gd name="T12" fmla="*/ 16 w 17"/>
                <a:gd name="T13" fmla="*/ 5 h 12"/>
                <a:gd name="T14" fmla="*/ 16 w 17"/>
                <a:gd name="T15" fmla="*/ 4 h 12"/>
                <a:gd name="T16" fmla="*/ 15 w 17"/>
                <a:gd name="T17" fmla="*/ 4 h 12"/>
                <a:gd name="T18" fmla="*/ 15 w 17"/>
                <a:gd name="T19" fmla="*/ 4 h 12"/>
                <a:gd name="T20" fmla="*/ 15 w 17"/>
                <a:gd name="T21" fmla="*/ 3 h 12"/>
                <a:gd name="T22" fmla="*/ 14 w 17"/>
                <a:gd name="T23" fmla="*/ 2 h 12"/>
                <a:gd name="T24" fmla="*/ 13 w 17"/>
                <a:gd name="T25" fmla="*/ 1 h 12"/>
                <a:gd name="T26" fmla="*/ 12 w 17"/>
                <a:gd name="T27" fmla="*/ 0 h 12"/>
                <a:gd name="T28" fmla="*/ 9 w 17"/>
                <a:gd name="T29" fmla="*/ 4 h 12"/>
                <a:gd name="T30" fmla="*/ 6 w 17"/>
                <a:gd name="T31" fmla="*/ 6 h 12"/>
                <a:gd name="T32" fmla="*/ 1 w 17"/>
                <a:gd name="T33" fmla="*/ 10 h 12"/>
                <a:gd name="T34" fmla="*/ 0 w 17"/>
                <a:gd name="T35" fmla="*/ 12 h 12"/>
                <a:gd name="T36" fmla="*/ 17 w 17"/>
                <a:gd name="T37" fmla="*/ 12 h 12"/>
                <a:gd name="T38" fmla="*/ 17 w 17"/>
                <a:gd name="T39" fmla="*/ 11 h 12"/>
                <a:gd name="T40" fmla="*/ 17 w 17"/>
                <a:gd name="T4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2">
                  <a:moveTo>
                    <a:pt x="17" y="10"/>
                  </a:moveTo>
                  <a:lnTo>
                    <a:pt x="17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9" y="4"/>
                  </a:lnTo>
                  <a:lnTo>
                    <a:pt x="6" y="6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" name="Freeform 641">
              <a:extLst>
                <a:ext uri="{FF2B5EF4-FFF2-40B4-BE49-F238E27FC236}">
                  <a16:creationId xmlns:a16="http://schemas.microsoft.com/office/drawing/2014/main" id="{CF851690-F570-595E-975F-FDADC4B31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2362200"/>
              <a:ext cx="14287" cy="26988"/>
            </a:xfrm>
            <a:custGeom>
              <a:avLst/>
              <a:gdLst>
                <a:gd name="T0" fmla="*/ 2 w 9"/>
                <a:gd name="T1" fmla="*/ 16 h 17"/>
                <a:gd name="T2" fmla="*/ 3 w 9"/>
                <a:gd name="T3" fmla="*/ 16 h 17"/>
                <a:gd name="T4" fmla="*/ 3 w 9"/>
                <a:gd name="T5" fmla="*/ 15 h 17"/>
                <a:gd name="T6" fmla="*/ 3 w 9"/>
                <a:gd name="T7" fmla="*/ 14 h 17"/>
                <a:gd name="T8" fmla="*/ 4 w 9"/>
                <a:gd name="T9" fmla="*/ 14 h 17"/>
                <a:gd name="T10" fmla="*/ 5 w 9"/>
                <a:gd name="T11" fmla="*/ 14 h 17"/>
                <a:gd name="T12" fmla="*/ 5 w 9"/>
                <a:gd name="T13" fmla="*/ 13 h 17"/>
                <a:gd name="T14" fmla="*/ 5 w 9"/>
                <a:gd name="T15" fmla="*/ 10 h 17"/>
                <a:gd name="T16" fmla="*/ 5 w 9"/>
                <a:gd name="T17" fmla="*/ 9 h 17"/>
                <a:gd name="T18" fmla="*/ 7 w 9"/>
                <a:gd name="T19" fmla="*/ 8 h 17"/>
                <a:gd name="T20" fmla="*/ 9 w 9"/>
                <a:gd name="T21" fmla="*/ 5 h 17"/>
                <a:gd name="T22" fmla="*/ 8 w 9"/>
                <a:gd name="T23" fmla="*/ 5 h 17"/>
                <a:gd name="T24" fmla="*/ 8 w 9"/>
                <a:gd name="T25" fmla="*/ 4 h 17"/>
                <a:gd name="T26" fmla="*/ 6 w 9"/>
                <a:gd name="T27" fmla="*/ 2 h 17"/>
                <a:gd name="T28" fmla="*/ 5 w 9"/>
                <a:gd name="T29" fmla="*/ 1 h 17"/>
                <a:gd name="T30" fmla="*/ 4 w 9"/>
                <a:gd name="T31" fmla="*/ 1 h 17"/>
                <a:gd name="T32" fmla="*/ 0 w 9"/>
                <a:gd name="T33" fmla="*/ 0 h 17"/>
                <a:gd name="T34" fmla="*/ 0 w 9"/>
                <a:gd name="T35" fmla="*/ 17 h 17"/>
                <a:gd name="T36" fmla="*/ 1 w 9"/>
                <a:gd name="T37" fmla="*/ 17 h 17"/>
                <a:gd name="T38" fmla="*/ 2 w 9"/>
                <a:gd name="T3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7">
                  <a:moveTo>
                    <a:pt x="2" y="16"/>
                  </a:move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8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642">
              <a:extLst>
                <a:ext uri="{FF2B5EF4-FFF2-40B4-BE49-F238E27FC236}">
                  <a16:creationId xmlns:a16="http://schemas.microsoft.com/office/drawing/2014/main" id="{F5D4F54B-4C5A-A20D-2BFA-502E8026E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763" y="1784350"/>
              <a:ext cx="209550" cy="266700"/>
            </a:xfrm>
            <a:custGeom>
              <a:avLst/>
              <a:gdLst>
                <a:gd name="T0" fmla="*/ 9 w 132"/>
                <a:gd name="T1" fmla="*/ 15 h 168"/>
                <a:gd name="T2" fmla="*/ 13 w 132"/>
                <a:gd name="T3" fmla="*/ 20 h 168"/>
                <a:gd name="T4" fmla="*/ 19 w 132"/>
                <a:gd name="T5" fmla="*/ 25 h 168"/>
                <a:gd name="T6" fmla="*/ 21 w 132"/>
                <a:gd name="T7" fmla="*/ 31 h 168"/>
                <a:gd name="T8" fmla="*/ 24 w 132"/>
                <a:gd name="T9" fmla="*/ 37 h 168"/>
                <a:gd name="T10" fmla="*/ 25 w 132"/>
                <a:gd name="T11" fmla="*/ 43 h 168"/>
                <a:gd name="T12" fmla="*/ 31 w 132"/>
                <a:gd name="T13" fmla="*/ 54 h 168"/>
                <a:gd name="T14" fmla="*/ 36 w 132"/>
                <a:gd name="T15" fmla="*/ 58 h 168"/>
                <a:gd name="T16" fmla="*/ 40 w 132"/>
                <a:gd name="T17" fmla="*/ 66 h 168"/>
                <a:gd name="T18" fmla="*/ 44 w 132"/>
                <a:gd name="T19" fmla="*/ 74 h 168"/>
                <a:gd name="T20" fmla="*/ 49 w 132"/>
                <a:gd name="T21" fmla="*/ 81 h 168"/>
                <a:gd name="T22" fmla="*/ 56 w 132"/>
                <a:gd name="T23" fmla="*/ 88 h 168"/>
                <a:gd name="T24" fmla="*/ 59 w 132"/>
                <a:gd name="T25" fmla="*/ 98 h 168"/>
                <a:gd name="T26" fmla="*/ 61 w 132"/>
                <a:gd name="T27" fmla="*/ 110 h 168"/>
                <a:gd name="T28" fmla="*/ 60 w 132"/>
                <a:gd name="T29" fmla="*/ 118 h 168"/>
                <a:gd name="T30" fmla="*/ 57 w 132"/>
                <a:gd name="T31" fmla="*/ 125 h 168"/>
                <a:gd name="T32" fmla="*/ 55 w 132"/>
                <a:gd name="T33" fmla="*/ 134 h 168"/>
                <a:gd name="T34" fmla="*/ 57 w 132"/>
                <a:gd name="T35" fmla="*/ 145 h 168"/>
                <a:gd name="T36" fmla="*/ 58 w 132"/>
                <a:gd name="T37" fmla="*/ 158 h 168"/>
                <a:gd name="T38" fmla="*/ 58 w 132"/>
                <a:gd name="T39" fmla="*/ 164 h 168"/>
                <a:gd name="T40" fmla="*/ 70 w 132"/>
                <a:gd name="T41" fmla="*/ 165 h 168"/>
                <a:gd name="T42" fmla="*/ 70 w 132"/>
                <a:gd name="T43" fmla="*/ 158 h 168"/>
                <a:gd name="T44" fmla="*/ 73 w 132"/>
                <a:gd name="T45" fmla="*/ 151 h 168"/>
                <a:gd name="T46" fmla="*/ 80 w 132"/>
                <a:gd name="T47" fmla="*/ 147 h 168"/>
                <a:gd name="T48" fmla="*/ 88 w 132"/>
                <a:gd name="T49" fmla="*/ 137 h 168"/>
                <a:gd name="T50" fmla="*/ 88 w 132"/>
                <a:gd name="T51" fmla="*/ 125 h 168"/>
                <a:gd name="T52" fmla="*/ 87 w 132"/>
                <a:gd name="T53" fmla="*/ 113 h 168"/>
                <a:gd name="T54" fmla="*/ 97 w 132"/>
                <a:gd name="T55" fmla="*/ 117 h 168"/>
                <a:gd name="T56" fmla="*/ 101 w 132"/>
                <a:gd name="T57" fmla="*/ 112 h 168"/>
                <a:gd name="T58" fmla="*/ 108 w 132"/>
                <a:gd name="T59" fmla="*/ 114 h 168"/>
                <a:gd name="T60" fmla="*/ 112 w 132"/>
                <a:gd name="T61" fmla="*/ 118 h 168"/>
                <a:gd name="T62" fmla="*/ 116 w 132"/>
                <a:gd name="T63" fmla="*/ 112 h 168"/>
                <a:gd name="T64" fmla="*/ 123 w 132"/>
                <a:gd name="T65" fmla="*/ 118 h 168"/>
                <a:gd name="T66" fmla="*/ 128 w 132"/>
                <a:gd name="T67" fmla="*/ 113 h 168"/>
                <a:gd name="T68" fmla="*/ 124 w 132"/>
                <a:gd name="T69" fmla="*/ 108 h 168"/>
                <a:gd name="T70" fmla="*/ 125 w 132"/>
                <a:gd name="T71" fmla="*/ 98 h 168"/>
                <a:gd name="T72" fmla="*/ 121 w 132"/>
                <a:gd name="T73" fmla="*/ 91 h 168"/>
                <a:gd name="T74" fmla="*/ 112 w 132"/>
                <a:gd name="T75" fmla="*/ 88 h 168"/>
                <a:gd name="T76" fmla="*/ 112 w 132"/>
                <a:gd name="T77" fmla="*/ 81 h 168"/>
                <a:gd name="T78" fmla="*/ 108 w 132"/>
                <a:gd name="T79" fmla="*/ 77 h 168"/>
                <a:gd name="T80" fmla="*/ 112 w 132"/>
                <a:gd name="T81" fmla="*/ 67 h 168"/>
                <a:gd name="T82" fmla="*/ 106 w 132"/>
                <a:gd name="T83" fmla="*/ 67 h 168"/>
                <a:gd name="T84" fmla="*/ 103 w 132"/>
                <a:gd name="T85" fmla="*/ 64 h 168"/>
                <a:gd name="T86" fmla="*/ 97 w 132"/>
                <a:gd name="T87" fmla="*/ 58 h 168"/>
                <a:gd name="T88" fmla="*/ 95 w 132"/>
                <a:gd name="T89" fmla="*/ 51 h 168"/>
                <a:gd name="T90" fmla="*/ 96 w 132"/>
                <a:gd name="T91" fmla="*/ 40 h 168"/>
                <a:gd name="T92" fmla="*/ 95 w 132"/>
                <a:gd name="T93" fmla="*/ 32 h 168"/>
                <a:gd name="T94" fmla="*/ 87 w 132"/>
                <a:gd name="T95" fmla="*/ 31 h 168"/>
                <a:gd name="T96" fmla="*/ 82 w 132"/>
                <a:gd name="T97" fmla="*/ 23 h 168"/>
                <a:gd name="T98" fmla="*/ 70 w 132"/>
                <a:gd name="T99" fmla="*/ 21 h 168"/>
                <a:gd name="T100" fmla="*/ 69 w 132"/>
                <a:gd name="T101" fmla="*/ 19 h 168"/>
                <a:gd name="T102" fmla="*/ 65 w 132"/>
                <a:gd name="T103" fmla="*/ 18 h 168"/>
                <a:gd name="T104" fmla="*/ 60 w 132"/>
                <a:gd name="T105" fmla="*/ 16 h 168"/>
                <a:gd name="T106" fmla="*/ 55 w 132"/>
                <a:gd name="T107" fmla="*/ 12 h 168"/>
                <a:gd name="T108" fmla="*/ 47 w 132"/>
                <a:gd name="T109" fmla="*/ 5 h 168"/>
                <a:gd name="T110" fmla="*/ 35 w 132"/>
                <a:gd name="T111" fmla="*/ 1 h 168"/>
                <a:gd name="T112" fmla="*/ 24 w 132"/>
                <a:gd name="T113" fmla="*/ 6 h 168"/>
                <a:gd name="T114" fmla="*/ 15 w 132"/>
                <a:gd name="T115" fmla="*/ 7 h 168"/>
                <a:gd name="T116" fmla="*/ 5 w 132"/>
                <a:gd name="T117" fmla="*/ 7 h 168"/>
                <a:gd name="T118" fmla="*/ 4 w 132"/>
                <a:gd name="T119" fmla="*/ 10 h 168"/>
                <a:gd name="T120" fmla="*/ 2 w 132"/>
                <a:gd name="T121" fmla="*/ 1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68">
                  <a:moveTo>
                    <a:pt x="2" y="13"/>
                  </a:moveTo>
                  <a:lnTo>
                    <a:pt x="3" y="13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2" y="17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7" y="24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1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3" y="39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5" y="4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6" y="46"/>
                  </a:lnTo>
                  <a:lnTo>
                    <a:pt x="27" y="49"/>
                  </a:lnTo>
                  <a:lnTo>
                    <a:pt x="29" y="50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30" y="53"/>
                  </a:lnTo>
                  <a:lnTo>
                    <a:pt x="30" y="54"/>
                  </a:lnTo>
                  <a:lnTo>
                    <a:pt x="31" y="54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7" y="66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7"/>
                  </a:lnTo>
                  <a:lnTo>
                    <a:pt x="41" y="67"/>
                  </a:lnTo>
                  <a:lnTo>
                    <a:pt x="42" y="67"/>
                  </a:lnTo>
                  <a:lnTo>
                    <a:pt x="42" y="68"/>
                  </a:lnTo>
                  <a:lnTo>
                    <a:pt x="43" y="69"/>
                  </a:lnTo>
                  <a:lnTo>
                    <a:pt x="43" y="70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4" y="75"/>
                  </a:lnTo>
                  <a:lnTo>
                    <a:pt x="46" y="76"/>
                  </a:lnTo>
                  <a:lnTo>
                    <a:pt x="46" y="77"/>
                  </a:lnTo>
                  <a:lnTo>
                    <a:pt x="47" y="77"/>
                  </a:lnTo>
                  <a:lnTo>
                    <a:pt x="47" y="78"/>
                  </a:lnTo>
                  <a:lnTo>
                    <a:pt x="48" y="79"/>
                  </a:lnTo>
                  <a:lnTo>
                    <a:pt x="49" y="80"/>
                  </a:lnTo>
                  <a:lnTo>
                    <a:pt x="49" y="81"/>
                  </a:lnTo>
                  <a:lnTo>
                    <a:pt x="50" y="82"/>
                  </a:lnTo>
                  <a:lnTo>
                    <a:pt x="51" y="82"/>
                  </a:lnTo>
                  <a:lnTo>
                    <a:pt x="52" y="83"/>
                  </a:lnTo>
                  <a:lnTo>
                    <a:pt x="53" y="82"/>
                  </a:lnTo>
                  <a:lnTo>
                    <a:pt x="53" y="83"/>
                  </a:lnTo>
                  <a:lnTo>
                    <a:pt x="54" y="84"/>
                  </a:lnTo>
                  <a:lnTo>
                    <a:pt x="55" y="85"/>
                  </a:lnTo>
                  <a:lnTo>
                    <a:pt x="55" y="87"/>
                  </a:lnTo>
                  <a:lnTo>
                    <a:pt x="56" y="88"/>
                  </a:lnTo>
                  <a:lnTo>
                    <a:pt x="55" y="89"/>
                  </a:lnTo>
                  <a:lnTo>
                    <a:pt x="56" y="89"/>
                  </a:lnTo>
                  <a:lnTo>
                    <a:pt x="56" y="90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2"/>
                  </a:lnTo>
                  <a:lnTo>
                    <a:pt x="57" y="94"/>
                  </a:lnTo>
                  <a:lnTo>
                    <a:pt x="59" y="97"/>
                  </a:lnTo>
                  <a:lnTo>
                    <a:pt x="59" y="98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61" y="105"/>
                  </a:lnTo>
                  <a:lnTo>
                    <a:pt x="61" y="106"/>
                  </a:lnTo>
                  <a:lnTo>
                    <a:pt x="61" y="107"/>
                  </a:lnTo>
                  <a:lnTo>
                    <a:pt x="61" y="107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10"/>
                  </a:lnTo>
                  <a:lnTo>
                    <a:pt x="61" y="111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3"/>
                  </a:lnTo>
                  <a:lnTo>
                    <a:pt x="61" y="115"/>
                  </a:lnTo>
                  <a:lnTo>
                    <a:pt x="61" y="116"/>
                  </a:lnTo>
                  <a:lnTo>
                    <a:pt x="61" y="117"/>
                  </a:lnTo>
                  <a:lnTo>
                    <a:pt x="60" y="117"/>
                  </a:lnTo>
                  <a:lnTo>
                    <a:pt x="60" y="118"/>
                  </a:lnTo>
                  <a:lnTo>
                    <a:pt x="60" y="119"/>
                  </a:lnTo>
                  <a:lnTo>
                    <a:pt x="59" y="119"/>
                  </a:lnTo>
                  <a:lnTo>
                    <a:pt x="59" y="121"/>
                  </a:lnTo>
                  <a:lnTo>
                    <a:pt x="59" y="122"/>
                  </a:lnTo>
                  <a:lnTo>
                    <a:pt x="59" y="123"/>
                  </a:lnTo>
                  <a:lnTo>
                    <a:pt x="58" y="124"/>
                  </a:lnTo>
                  <a:lnTo>
                    <a:pt x="57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6" y="133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55" y="137"/>
                  </a:lnTo>
                  <a:lnTo>
                    <a:pt x="55" y="138"/>
                  </a:lnTo>
                  <a:lnTo>
                    <a:pt x="56" y="141"/>
                  </a:lnTo>
                  <a:lnTo>
                    <a:pt x="56" y="142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4"/>
                  </a:lnTo>
                  <a:lnTo>
                    <a:pt x="57" y="145"/>
                  </a:lnTo>
                  <a:lnTo>
                    <a:pt x="57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7" y="150"/>
                  </a:lnTo>
                  <a:lnTo>
                    <a:pt x="57" y="151"/>
                  </a:lnTo>
                  <a:lnTo>
                    <a:pt x="58" y="151"/>
                  </a:lnTo>
                  <a:lnTo>
                    <a:pt x="58" y="156"/>
                  </a:lnTo>
                  <a:lnTo>
                    <a:pt x="58" y="157"/>
                  </a:lnTo>
                  <a:lnTo>
                    <a:pt x="58" y="158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5" y="159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6" y="161"/>
                  </a:lnTo>
                  <a:lnTo>
                    <a:pt x="57" y="162"/>
                  </a:lnTo>
                  <a:lnTo>
                    <a:pt x="58" y="163"/>
                  </a:lnTo>
                  <a:lnTo>
                    <a:pt x="58" y="164"/>
                  </a:lnTo>
                  <a:lnTo>
                    <a:pt x="58" y="166"/>
                  </a:lnTo>
                  <a:lnTo>
                    <a:pt x="59" y="167"/>
                  </a:lnTo>
                  <a:lnTo>
                    <a:pt x="60" y="168"/>
                  </a:lnTo>
                  <a:lnTo>
                    <a:pt x="60" y="167"/>
                  </a:lnTo>
                  <a:lnTo>
                    <a:pt x="60" y="166"/>
                  </a:lnTo>
                  <a:lnTo>
                    <a:pt x="62" y="164"/>
                  </a:lnTo>
                  <a:lnTo>
                    <a:pt x="65" y="164"/>
                  </a:lnTo>
                  <a:lnTo>
                    <a:pt x="68" y="165"/>
                  </a:lnTo>
                  <a:lnTo>
                    <a:pt x="70" y="165"/>
                  </a:lnTo>
                  <a:lnTo>
                    <a:pt x="70" y="165"/>
                  </a:lnTo>
                  <a:lnTo>
                    <a:pt x="70" y="164"/>
                  </a:lnTo>
                  <a:lnTo>
                    <a:pt x="70" y="162"/>
                  </a:lnTo>
                  <a:lnTo>
                    <a:pt x="70" y="161"/>
                  </a:lnTo>
                  <a:lnTo>
                    <a:pt x="71" y="161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59"/>
                  </a:lnTo>
                  <a:lnTo>
                    <a:pt x="70" y="158"/>
                  </a:lnTo>
                  <a:lnTo>
                    <a:pt x="70" y="157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1" y="154"/>
                  </a:lnTo>
                  <a:lnTo>
                    <a:pt x="71" y="153"/>
                  </a:lnTo>
                  <a:lnTo>
                    <a:pt x="73" y="153"/>
                  </a:lnTo>
                  <a:lnTo>
                    <a:pt x="73" y="152"/>
                  </a:lnTo>
                  <a:lnTo>
                    <a:pt x="73" y="151"/>
                  </a:lnTo>
                  <a:lnTo>
                    <a:pt x="73" y="151"/>
                  </a:lnTo>
                  <a:lnTo>
                    <a:pt x="76" y="151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49"/>
                  </a:lnTo>
                  <a:lnTo>
                    <a:pt x="78" y="149"/>
                  </a:lnTo>
                  <a:lnTo>
                    <a:pt x="78" y="148"/>
                  </a:lnTo>
                  <a:lnTo>
                    <a:pt x="79" y="148"/>
                  </a:lnTo>
                  <a:lnTo>
                    <a:pt x="79" y="147"/>
                  </a:lnTo>
                  <a:lnTo>
                    <a:pt x="80" y="147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79" y="143"/>
                  </a:lnTo>
                  <a:lnTo>
                    <a:pt x="79" y="142"/>
                  </a:lnTo>
                  <a:lnTo>
                    <a:pt x="79" y="141"/>
                  </a:lnTo>
                  <a:lnTo>
                    <a:pt x="80" y="141"/>
                  </a:lnTo>
                  <a:lnTo>
                    <a:pt x="87" y="139"/>
                  </a:lnTo>
                  <a:lnTo>
                    <a:pt x="88" y="138"/>
                  </a:lnTo>
                  <a:lnTo>
                    <a:pt x="88" y="137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87" y="133"/>
                  </a:lnTo>
                  <a:lnTo>
                    <a:pt x="89" y="131"/>
                  </a:lnTo>
                  <a:lnTo>
                    <a:pt x="90" y="129"/>
                  </a:lnTo>
                  <a:lnTo>
                    <a:pt x="90" y="128"/>
                  </a:lnTo>
                  <a:lnTo>
                    <a:pt x="90" y="127"/>
                  </a:lnTo>
                  <a:lnTo>
                    <a:pt x="89" y="126"/>
                  </a:lnTo>
                  <a:lnTo>
                    <a:pt x="88" y="125"/>
                  </a:lnTo>
                  <a:lnTo>
                    <a:pt x="87" y="125"/>
                  </a:lnTo>
                  <a:lnTo>
                    <a:pt x="87" y="124"/>
                  </a:lnTo>
                  <a:lnTo>
                    <a:pt x="87" y="123"/>
                  </a:lnTo>
                  <a:lnTo>
                    <a:pt x="87" y="122"/>
                  </a:lnTo>
                  <a:lnTo>
                    <a:pt x="87" y="121"/>
                  </a:lnTo>
                  <a:lnTo>
                    <a:pt x="87" y="118"/>
                  </a:lnTo>
                  <a:lnTo>
                    <a:pt x="87" y="117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92" y="110"/>
                  </a:lnTo>
                  <a:lnTo>
                    <a:pt x="95" y="108"/>
                  </a:lnTo>
                  <a:lnTo>
                    <a:pt x="96" y="108"/>
                  </a:lnTo>
                  <a:lnTo>
                    <a:pt x="97" y="109"/>
                  </a:lnTo>
                  <a:lnTo>
                    <a:pt x="97" y="110"/>
                  </a:lnTo>
                  <a:lnTo>
                    <a:pt x="97" y="116"/>
                  </a:lnTo>
                  <a:lnTo>
                    <a:pt x="97" y="117"/>
                  </a:lnTo>
                  <a:lnTo>
                    <a:pt x="96" y="117"/>
                  </a:lnTo>
                  <a:lnTo>
                    <a:pt x="96" y="118"/>
                  </a:lnTo>
                  <a:lnTo>
                    <a:pt x="97" y="119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0" y="117"/>
                  </a:lnTo>
                  <a:lnTo>
                    <a:pt x="101" y="116"/>
                  </a:lnTo>
                  <a:lnTo>
                    <a:pt x="100" y="114"/>
                  </a:lnTo>
                  <a:lnTo>
                    <a:pt x="101" y="112"/>
                  </a:lnTo>
                  <a:lnTo>
                    <a:pt x="102" y="112"/>
                  </a:lnTo>
                  <a:lnTo>
                    <a:pt x="103" y="115"/>
                  </a:lnTo>
                  <a:lnTo>
                    <a:pt x="104" y="116"/>
                  </a:lnTo>
                  <a:lnTo>
                    <a:pt x="105" y="113"/>
                  </a:lnTo>
                  <a:lnTo>
                    <a:pt x="106" y="112"/>
                  </a:lnTo>
                  <a:lnTo>
                    <a:pt x="107" y="111"/>
                  </a:lnTo>
                  <a:lnTo>
                    <a:pt x="108" y="112"/>
                  </a:lnTo>
                  <a:lnTo>
                    <a:pt x="108" y="113"/>
                  </a:lnTo>
                  <a:lnTo>
                    <a:pt x="108" y="114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10" y="116"/>
                  </a:lnTo>
                  <a:lnTo>
                    <a:pt x="111" y="116"/>
                  </a:lnTo>
                  <a:lnTo>
                    <a:pt x="111" y="117"/>
                  </a:lnTo>
                  <a:lnTo>
                    <a:pt x="112" y="117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113" y="118"/>
                  </a:lnTo>
                  <a:lnTo>
                    <a:pt x="113" y="117"/>
                  </a:lnTo>
                  <a:lnTo>
                    <a:pt x="113" y="117"/>
                  </a:lnTo>
                  <a:lnTo>
                    <a:pt x="113" y="116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6" y="115"/>
                  </a:lnTo>
                  <a:lnTo>
                    <a:pt x="116" y="114"/>
                  </a:lnTo>
                  <a:lnTo>
                    <a:pt x="116" y="112"/>
                  </a:lnTo>
                  <a:lnTo>
                    <a:pt x="117" y="113"/>
                  </a:lnTo>
                  <a:lnTo>
                    <a:pt x="119" y="115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0" y="118"/>
                  </a:lnTo>
                  <a:lnTo>
                    <a:pt x="120" y="119"/>
                  </a:lnTo>
                  <a:lnTo>
                    <a:pt x="121" y="120"/>
                  </a:lnTo>
                  <a:lnTo>
                    <a:pt x="121" y="120"/>
                  </a:lnTo>
                  <a:lnTo>
                    <a:pt x="123" y="118"/>
                  </a:lnTo>
                  <a:lnTo>
                    <a:pt x="124" y="117"/>
                  </a:lnTo>
                  <a:lnTo>
                    <a:pt x="129" y="118"/>
                  </a:lnTo>
                  <a:lnTo>
                    <a:pt x="130" y="117"/>
                  </a:lnTo>
                  <a:lnTo>
                    <a:pt x="131" y="117"/>
                  </a:lnTo>
                  <a:lnTo>
                    <a:pt x="132" y="115"/>
                  </a:lnTo>
                  <a:lnTo>
                    <a:pt x="131" y="115"/>
                  </a:lnTo>
                  <a:lnTo>
                    <a:pt x="130" y="115"/>
                  </a:lnTo>
                  <a:lnTo>
                    <a:pt x="129" y="114"/>
                  </a:lnTo>
                  <a:lnTo>
                    <a:pt x="128" y="113"/>
                  </a:lnTo>
                  <a:lnTo>
                    <a:pt x="129" y="112"/>
                  </a:lnTo>
                  <a:lnTo>
                    <a:pt x="128" y="111"/>
                  </a:lnTo>
                  <a:lnTo>
                    <a:pt x="127" y="111"/>
                  </a:lnTo>
                  <a:lnTo>
                    <a:pt x="126" y="111"/>
                  </a:lnTo>
                  <a:lnTo>
                    <a:pt x="126" y="110"/>
                  </a:lnTo>
                  <a:lnTo>
                    <a:pt x="124" y="109"/>
                  </a:lnTo>
                  <a:lnTo>
                    <a:pt x="123" y="108"/>
                  </a:lnTo>
                  <a:lnTo>
                    <a:pt x="123" y="108"/>
                  </a:lnTo>
                  <a:lnTo>
                    <a:pt x="124" y="108"/>
                  </a:lnTo>
                  <a:lnTo>
                    <a:pt x="125" y="108"/>
                  </a:lnTo>
                  <a:lnTo>
                    <a:pt x="125" y="107"/>
                  </a:lnTo>
                  <a:lnTo>
                    <a:pt x="125" y="106"/>
                  </a:lnTo>
                  <a:lnTo>
                    <a:pt x="125" y="105"/>
                  </a:lnTo>
                  <a:lnTo>
                    <a:pt x="125" y="104"/>
                  </a:lnTo>
                  <a:lnTo>
                    <a:pt x="125" y="103"/>
                  </a:lnTo>
                  <a:lnTo>
                    <a:pt x="125" y="102"/>
                  </a:lnTo>
                  <a:lnTo>
                    <a:pt x="126" y="99"/>
                  </a:lnTo>
                  <a:lnTo>
                    <a:pt x="125" y="98"/>
                  </a:lnTo>
                  <a:lnTo>
                    <a:pt x="125" y="97"/>
                  </a:lnTo>
                  <a:lnTo>
                    <a:pt x="125" y="96"/>
                  </a:lnTo>
                  <a:lnTo>
                    <a:pt x="125" y="95"/>
                  </a:lnTo>
                  <a:lnTo>
                    <a:pt x="125" y="94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3" y="93"/>
                  </a:lnTo>
                  <a:lnTo>
                    <a:pt x="122" y="92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19" y="91"/>
                  </a:lnTo>
                  <a:lnTo>
                    <a:pt x="118" y="91"/>
                  </a:lnTo>
                  <a:lnTo>
                    <a:pt x="117" y="91"/>
                  </a:lnTo>
                  <a:lnTo>
                    <a:pt x="116" y="89"/>
                  </a:lnTo>
                  <a:lnTo>
                    <a:pt x="115" y="89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8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1" y="86"/>
                  </a:lnTo>
                  <a:lnTo>
                    <a:pt x="111" y="85"/>
                  </a:lnTo>
                  <a:lnTo>
                    <a:pt x="112" y="85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2" y="79"/>
                  </a:lnTo>
                  <a:lnTo>
                    <a:pt x="111" y="79"/>
                  </a:lnTo>
                  <a:lnTo>
                    <a:pt x="110" y="79"/>
                  </a:lnTo>
                  <a:lnTo>
                    <a:pt x="110" y="80"/>
                  </a:lnTo>
                  <a:lnTo>
                    <a:pt x="110" y="81"/>
                  </a:lnTo>
                  <a:lnTo>
                    <a:pt x="109" y="80"/>
                  </a:lnTo>
                  <a:lnTo>
                    <a:pt x="108" y="78"/>
                  </a:lnTo>
                  <a:lnTo>
                    <a:pt x="108" y="77"/>
                  </a:lnTo>
                  <a:lnTo>
                    <a:pt x="109" y="77"/>
                  </a:lnTo>
                  <a:lnTo>
                    <a:pt x="110" y="77"/>
                  </a:lnTo>
                  <a:lnTo>
                    <a:pt x="111" y="76"/>
                  </a:lnTo>
                  <a:lnTo>
                    <a:pt x="111" y="74"/>
                  </a:lnTo>
                  <a:lnTo>
                    <a:pt x="110" y="72"/>
                  </a:lnTo>
                  <a:lnTo>
                    <a:pt x="111" y="70"/>
                  </a:lnTo>
                  <a:lnTo>
                    <a:pt x="112" y="70"/>
                  </a:lnTo>
                  <a:lnTo>
                    <a:pt x="112" y="69"/>
                  </a:lnTo>
                  <a:lnTo>
                    <a:pt x="112" y="67"/>
                  </a:lnTo>
                  <a:lnTo>
                    <a:pt x="112" y="66"/>
                  </a:lnTo>
                  <a:lnTo>
                    <a:pt x="111" y="66"/>
                  </a:lnTo>
                  <a:lnTo>
                    <a:pt x="110" y="65"/>
                  </a:lnTo>
                  <a:lnTo>
                    <a:pt x="109" y="65"/>
                  </a:lnTo>
                  <a:lnTo>
                    <a:pt x="108" y="65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7" y="67"/>
                  </a:lnTo>
                  <a:lnTo>
                    <a:pt x="106" y="67"/>
                  </a:lnTo>
                  <a:lnTo>
                    <a:pt x="105" y="68"/>
                  </a:lnTo>
                  <a:lnTo>
                    <a:pt x="105" y="67"/>
                  </a:lnTo>
                  <a:lnTo>
                    <a:pt x="104" y="67"/>
                  </a:lnTo>
                  <a:lnTo>
                    <a:pt x="104" y="67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4" y="65"/>
                  </a:lnTo>
                  <a:lnTo>
                    <a:pt x="104" y="64"/>
                  </a:lnTo>
                  <a:lnTo>
                    <a:pt x="103" y="64"/>
                  </a:lnTo>
                  <a:lnTo>
                    <a:pt x="102" y="64"/>
                  </a:lnTo>
                  <a:lnTo>
                    <a:pt x="102" y="63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0" y="62"/>
                  </a:lnTo>
                  <a:lnTo>
                    <a:pt x="100" y="61"/>
                  </a:lnTo>
                  <a:lnTo>
                    <a:pt x="99" y="60"/>
                  </a:lnTo>
                  <a:lnTo>
                    <a:pt x="98" y="59"/>
                  </a:lnTo>
                  <a:lnTo>
                    <a:pt x="97" y="58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6" y="60"/>
                  </a:lnTo>
                  <a:lnTo>
                    <a:pt x="95" y="59"/>
                  </a:lnTo>
                  <a:lnTo>
                    <a:pt x="95" y="58"/>
                  </a:lnTo>
                  <a:lnTo>
                    <a:pt x="95" y="57"/>
                  </a:lnTo>
                  <a:lnTo>
                    <a:pt x="94" y="54"/>
                  </a:lnTo>
                  <a:lnTo>
                    <a:pt x="95" y="52"/>
                  </a:lnTo>
                  <a:lnTo>
                    <a:pt x="95" y="51"/>
                  </a:lnTo>
                  <a:lnTo>
                    <a:pt x="96" y="49"/>
                  </a:lnTo>
                  <a:lnTo>
                    <a:pt x="96" y="47"/>
                  </a:lnTo>
                  <a:lnTo>
                    <a:pt x="96" y="45"/>
                  </a:lnTo>
                  <a:lnTo>
                    <a:pt x="96" y="43"/>
                  </a:lnTo>
                  <a:lnTo>
                    <a:pt x="98" y="42"/>
                  </a:lnTo>
                  <a:lnTo>
                    <a:pt x="98" y="41"/>
                  </a:lnTo>
                  <a:lnTo>
                    <a:pt x="98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38"/>
                  </a:lnTo>
                  <a:lnTo>
                    <a:pt x="97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98" y="35"/>
                  </a:lnTo>
                  <a:lnTo>
                    <a:pt x="96" y="34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1"/>
                  </a:lnTo>
                  <a:lnTo>
                    <a:pt x="95" y="30"/>
                  </a:lnTo>
                  <a:lnTo>
                    <a:pt x="94" y="29"/>
                  </a:lnTo>
                  <a:lnTo>
                    <a:pt x="93" y="29"/>
                  </a:lnTo>
                  <a:lnTo>
                    <a:pt x="91" y="30"/>
                  </a:lnTo>
                  <a:lnTo>
                    <a:pt x="91" y="32"/>
                  </a:lnTo>
                  <a:lnTo>
                    <a:pt x="89" y="32"/>
                  </a:lnTo>
                  <a:lnTo>
                    <a:pt x="88" y="32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86" y="29"/>
                  </a:lnTo>
                  <a:lnTo>
                    <a:pt x="85" y="28"/>
                  </a:lnTo>
                  <a:lnTo>
                    <a:pt x="84" y="27"/>
                  </a:lnTo>
                  <a:lnTo>
                    <a:pt x="84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2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20"/>
                  </a:lnTo>
                  <a:lnTo>
                    <a:pt x="70" y="21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9"/>
                  </a:lnTo>
                  <a:lnTo>
                    <a:pt x="68" y="18"/>
                  </a:lnTo>
                  <a:lnTo>
                    <a:pt x="67" y="19"/>
                  </a:lnTo>
                  <a:lnTo>
                    <a:pt x="66" y="19"/>
                  </a:lnTo>
                  <a:lnTo>
                    <a:pt x="66" y="20"/>
                  </a:lnTo>
                  <a:lnTo>
                    <a:pt x="65" y="21"/>
                  </a:lnTo>
                  <a:lnTo>
                    <a:pt x="64" y="21"/>
                  </a:lnTo>
                  <a:lnTo>
                    <a:pt x="64" y="20"/>
                  </a:lnTo>
                  <a:lnTo>
                    <a:pt x="64" y="19"/>
                  </a:lnTo>
                  <a:lnTo>
                    <a:pt x="65" y="18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3" y="15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0" y="16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7" y="15"/>
                  </a:lnTo>
                  <a:lnTo>
                    <a:pt x="56" y="15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5" y="12"/>
                  </a:lnTo>
                  <a:lnTo>
                    <a:pt x="55" y="11"/>
                  </a:lnTo>
                  <a:lnTo>
                    <a:pt x="54" y="10"/>
                  </a:lnTo>
                  <a:lnTo>
                    <a:pt x="53" y="9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4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" name="Freeform 643">
              <a:extLst>
                <a:ext uri="{FF2B5EF4-FFF2-40B4-BE49-F238E27FC236}">
                  <a16:creationId xmlns:a16="http://schemas.microsoft.com/office/drawing/2014/main" id="{8BE63784-E71A-3F81-A8CF-3434410F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2271713"/>
              <a:ext cx="849312" cy="590550"/>
            </a:xfrm>
            <a:custGeom>
              <a:avLst/>
              <a:gdLst>
                <a:gd name="T0" fmla="*/ 365 w 535"/>
                <a:gd name="T1" fmla="*/ 363 h 372"/>
                <a:gd name="T2" fmla="*/ 387 w 535"/>
                <a:gd name="T3" fmla="*/ 365 h 372"/>
                <a:gd name="T4" fmla="*/ 406 w 535"/>
                <a:gd name="T5" fmla="*/ 346 h 372"/>
                <a:gd name="T6" fmla="*/ 432 w 535"/>
                <a:gd name="T7" fmla="*/ 330 h 372"/>
                <a:gd name="T8" fmla="*/ 451 w 535"/>
                <a:gd name="T9" fmla="*/ 320 h 372"/>
                <a:gd name="T10" fmla="*/ 466 w 535"/>
                <a:gd name="T11" fmla="*/ 279 h 372"/>
                <a:gd name="T12" fmla="*/ 502 w 535"/>
                <a:gd name="T13" fmla="*/ 258 h 372"/>
                <a:gd name="T14" fmla="*/ 529 w 535"/>
                <a:gd name="T15" fmla="*/ 269 h 372"/>
                <a:gd name="T16" fmla="*/ 535 w 535"/>
                <a:gd name="T17" fmla="*/ 237 h 372"/>
                <a:gd name="T18" fmla="*/ 490 w 535"/>
                <a:gd name="T19" fmla="*/ 222 h 372"/>
                <a:gd name="T20" fmla="*/ 418 w 535"/>
                <a:gd name="T21" fmla="*/ 172 h 372"/>
                <a:gd name="T22" fmla="*/ 374 w 535"/>
                <a:gd name="T23" fmla="*/ 124 h 372"/>
                <a:gd name="T24" fmla="*/ 360 w 535"/>
                <a:gd name="T25" fmla="*/ 97 h 372"/>
                <a:gd name="T26" fmla="*/ 325 w 535"/>
                <a:gd name="T27" fmla="*/ 80 h 372"/>
                <a:gd name="T28" fmla="*/ 288 w 535"/>
                <a:gd name="T29" fmla="*/ 63 h 372"/>
                <a:gd name="T30" fmla="*/ 288 w 535"/>
                <a:gd name="T31" fmla="*/ 45 h 372"/>
                <a:gd name="T32" fmla="*/ 279 w 535"/>
                <a:gd name="T33" fmla="*/ 25 h 372"/>
                <a:gd name="T34" fmla="*/ 243 w 535"/>
                <a:gd name="T35" fmla="*/ 14 h 372"/>
                <a:gd name="T36" fmla="*/ 223 w 535"/>
                <a:gd name="T37" fmla="*/ 18 h 372"/>
                <a:gd name="T38" fmla="*/ 213 w 535"/>
                <a:gd name="T39" fmla="*/ 15 h 372"/>
                <a:gd name="T40" fmla="*/ 203 w 535"/>
                <a:gd name="T41" fmla="*/ 32 h 372"/>
                <a:gd name="T42" fmla="*/ 172 w 535"/>
                <a:gd name="T43" fmla="*/ 61 h 372"/>
                <a:gd name="T44" fmla="*/ 147 w 535"/>
                <a:gd name="T45" fmla="*/ 76 h 372"/>
                <a:gd name="T46" fmla="*/ 99 w 535"/>
                <a:gd name="T47" fmla="*/ 57 h 372"/>
                <a:gd name="T48" fmla="*/ 26 w 535"/>
                <a:gd name="T49" fmla="*/ 32 h 372"/>
                <a:gd name="T50" fmla="*/ 5 w 535"/>
                <a:gd name="T51" fmla="*/ 65 h 372"/>
                <a:gd name="T52" fmla="*/ 15 w 535"/>
                <a:gd name="T53" fmla="*/ 81 h 372"/>
                <a:gd name="T54" fmla="*/ 15 w 535"/>
                <a:gd name="T55" fmla="*/ 70 h 372"/>
                <a:gd name="T56" fmla="*/ 24 w 535"/>
                <a:gd name="T57" fmla="*/ 37 h 372"/>
                <a:gd name="T58" fmla="*/ 55 w 535"/>
                <a:gd name="T59" fmla="*/ 46 h 372"/>
                <a:gd name="T60" fmla="*/ 74 w 535"/>
                <a:gd name="T61" fmla="*/ 76 h 372"/>
                <a:gd name="T62" fmla="*/ 85 w 535"/>
                <a:gd name="T63" fmla="*/ 98 h 372"/>
                <a:gd name="T64" fmla="*/ 68 w 535"/>
                <a:gd name="T65" fmla="*/ 99 h 372"/>
                <a:gd name="T66" fmla="*/ 63 w 535"/>
                <a:gd name="T67" fmla="*/ 107 h 372"/>
                <a:gd name="T68" fmla="*/ 46 w 535"/>
                <a:gd name="T69" fmla="*/ 102 h 372"/>
                <a:gd name="T70" fmla="*/ 37 w 535"/>
                <a:gd name="T71" fmla="*/ 103 h 372"/>
                <a:gd name="T72" fmla="*/ 24 w 535"/>
                <a:gd name="T73" fmla="*/ 100 h 372"/>
                <a:gd name="T74" fmla="*/ 17 w 535"/>
                <a:gd name="T75" fmla="*/ 98 h 372"/>
                <a:gd name="T76" fmla="*/ 13 w 535"/>
                <a:gd name="T77" fmla="*/ 133 h 372"/>
                <a:gd name="T78" fmla="*/ 21 w 535"/>
                <a:gd name="T79" fmla="*/ 148 h 372"/>
                <a:gd name="T80" fmla="*/ 31 w 535"/>
                <a:gd name="T81" fmla="*/ 143 h 372"/>
                <a:gd name="T82" fmla="*/ 40 w 535"/>
                <a:gd name="T83" fmla="*/ 147 h 372"/>
                <a:gd name="T84" fmla="*/ 43 w 535"/>
                <a:gd name="T85" fmla="*/ 158 h 372"/>
                <a:gd name="T86" fmla="*/ 43 w 535"/>
                <a:gd name="T87" fmla="*/ 165 h 372"/>
                <a:gd name="T88" fmla="*/ 33 w 535"/>
                <a:gd name="T89" fmla="*/ 158 h 372"/>
                <a:gd name="T90" fmla="*/ 34 w 535"/>
                <a:gd name="T91" fmla="*/ 173 h 372"/>
                <a:gd name="T92" fmla="*/ 43 w 535"/>
                <a:gd name="T93" fmla="*/ 179 h 372"/>
                <a:gd name="T94" fmla="*/ 48 w 535"/>
                <a:gd name="T95" fmla="*/ 186 h 372"/>
                <a:gd name="T96" fmla="*/ 58 w 535"/>
                <a:gd name="T97" fmla="*/ 194 h 372"/>
                <a:gd name="T98" fmla="*/ 54 w 535"/>
                <a:gd name="T99" fmla="*/ 223 h 372"/>
                <a:gd name="T100" fmla="*/ 71 w 535"/>
                <a:gd name="T101" fmla="*/ 269 h 372"/>
                <a:gd name="T102" fmla="*/ 90 w 535"/>
                <a:gd name="T103" fmla="*/ 251 h 372"/>
                <a:gd name="T104" fmla="*/ 125 w 535"/>
                <a:gd name="T105" fmla="*/ 231 h 372"/>
                <a:gd name="T106" fmla="*/ 150 w 535"/>
                <a:gd name="T107" fmla="*/ 226 h 372"/>
                <a:gd name="T108" fmla="*/ 177 w 535"/>
                <a:gd name="T109" fmla="*/ 225 h 372"/>
                <a:gd name="T110" fmla="*/ 196 w 535"/>
                <a:gd name="T111" fmla="*/ 242 h 372"/>
                <a:gd name="T112" fmla="*/ 217 w 535"/>
                <a:gd name="T113" fmla="*/ 253 h 372"/>
                <a:gd name="T114" fmla="*/ 237 w 535"/>
                <a:gd name="T115" fmla="*/ 254 h 372"/>
                <a:gd name="T116" fmla="*/ 260 w 535"/>
                <a:gd name="T117" fmla="*/ 266 h 372"/>
                <a:gd name="T118" fmla="*/ 284 w 535"/>
                <a:gd name="T119" fmla="*/ 283 h 372"/>
                <a:gd name="T120" fmla="*/ 330 w 535"/>
                <a:gd name="T121" fmla="*/ 306 h 372"/>
                <a:gd name="T122" fmla="*/ 330 w 535"/>
                <a:gd name="T123" fmla="*/ 329 h 372"/>
                <a:gd name="T124" fmla="*/ 331 w 535"/>
                <a:gd name="T125" fmla="*/ 344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5" h="372">
                  <a:moveTo>
                    <a:pt x="335" y="349"/>
                  </a:moveTo>
                  <a:lnTo>
                    <a:pt x="336" y="349"/>
                  </a:lnTo>
                  <a:lnTo>
                    <a:pt x="336" y="350"/>
                  </a:lnTo>
                  <a:lnTo>
                    <a:pt x="336" y="351"/>
                  </a:lnTo>
                  <a:lnTo>
                    <a:pt x="337" y="351"/>
                  </a:ln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9" y="353"/>
                  </a:lnTo>
                  <a:lnTo>
                    <a:pt x="339" y="354"/>
                  </a:lnTo>
                  <a:lnTo>
                    <a:pt x="341" y="356"/>
                  </a:lnTo>
                  <a:lnTo>
                    <a:pt x="343" y="357"/>
                  </a:lnTo>
                  <a:lnTo>
                    <a:pt x="345" y="359"/>
                  </a:lnTo>
                  <a:lnTo>
                    <a:pt x="350" y="359"/>
                  </a:lnTo>
                  <a:lnTo>
                    <a:pt x="352" y="359"/>
                  </a:lnTo>
                  <a:lnTo>
                    <a:pt x="357" y="357"/>
                  </a:lnTo>
                  <a:lnTo>
                    <a:pt x="359" y="357"/>
                  </a:lnTo>
                  <a:lnTo>
                    <a:pt x="361" y="358"/>
                  </a:lnTo>
                  <a:lnTo>
                    <a:pt x="362" y="359"/>
                  </a:lnTo>
                  <a:lnTo>
                    <a:pt x="365" y="362"/>
                  </a:lnTo>
                  <a:lnTo>
                    <a:pt x="365" y="363"/>
                  </a:lnTo>
                  <a:lnTo>
                    <a:pt x="368" y="364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6"/>
                  </a:lnTo>
                  <a:lnTo>
                    <a:pt x="369" y="367"/>
                  </a:lnTo>
                  <a:lnTo>
                    <a:pt x="369" y="369"/>
                  </a:lnTo>
                  <a:lnTo>
                    <a:pt x="370" y="370"/>
                  </a:lnTo>
                  <a:lnTo>
                    <a:pt x="370" y="372"/>
                  </a:lnTo>
                  <a:lnTo>
                    <a:pt x="371" y="372"/>
                  </a:lnTo>
                  <a:lnTo>
                    <a:pt x="372" y="372"/>
                  </a:lnTo>
                  <a:lnTo>
                    <a:pt x="375" y="366"/>
                  </a:lnTo>
                  <a:lnTo>
                    <a:pt x="376" y="365"/>
                  </a:lnTo>
                  <a:lnTo>
                    <a:pt x="377" y="365"/>
                  </a:lnTo>
                  <a:lnTo>
                    <a:pt x="380" y="367"/>
                  </a:lnTo>
                  <a:lnTo>
                    <a:pt x="381" y="367"/>
                  </a:lnTo>
                  <a:lnTo>
                    <a:pt x="381" y="367"/>
                  </a:lnTo>
                  <a:lnTo>
                    <a:pt x="382" y="368"/>
                  </a:lnTo>
                  <a:lnTo>
                    <a:pt x="383" y="368"/>
                  </a:lnTo>
                  <a:lnTo>
                    <a:pt x="384" y="368"/>
                  </a:lnTo>
                  <a:lnTo>
                    <a:pt x="387" y="366"/>
                  </a:lnTo>
                  <a:lnTo>
                    <a:pt x="387" y="365"/>
                  </a:lnTo>
                  <a:lnTo>
                    <a:pt x="389" y="364"/>
                  </a:lnTo>
                  <a:lnTo>
                    <a:pt x="390" y="363"/>
                  </a:lnTo>
                  <a:lnTo>
                    <a:pt x="391" y="363"/>
                  </a:lnTo>
                  <a:lnTo>
                    <a:pt x="395" y="360"/>
                  </a:lnTo>
                  <a:lnTo>
                    <a:pt x="397" y="359"/>
                  </a:lnTo>
                  <a:lnTo>
                    <a:pt x="398" y="359"/>
                  </a:lnTo>
                  <a:lnTo>
                    <a:pt x="399" y="359"/>
                  </a:lnTo>
                  <a:lnTo>
                    <a:pt x="400" y="359"/>
                  </a:lnTo>
                  <a:lnTo>
                    <a:pt x="401" y="358"/>
                  </a:lnTo>
                  <a:lnTo>
                    <a:pt x="401" y="357"/>
                  </a:lnTo>
                  <a:lnTo>
                    <a:pt x="401" y="356"/>
                  </a:lnTo>
                  <a:lnTo>
                    <a:pt x="402" y="354"/>
                  </a:lnTo>
                  <a:lnTo>
                    <a:pt x="401" y="354"/>
                  </a:lnTo>
                  <a:lnTo>
                    <a:pt x="401" y="353"/>
                  </a:lnTo>
                  <a:lnTo>
                    <a:pt x="400" y="350"/>
                  </a:lnTo>
                  <a:lnTo>
                    <a:pt x="400" y="349"/>
                  </a:lnTo>
                  <a:lnTo>
                    <a:pt x="402" y="348"/>
                  </a:lnTo>
                  <a:lnTo>
                    <a:pt x="405" y="348"/>
                  </a:lnTo>
                  <a:lnTo>
                    <a:pt x="406" y="347"/>
                  </a:lnTo>
                  <a:lnTo>
                    <a:pt x="407" y="346"/>
                  </a:lnTo>
                  <a:lnTo>
                    <a:pt x="406" y="346"/>
                  </a:lnTo>
                  <a:lnTo>
                    <a:pt x="405" y="345"/>
                  </a:lnTo>
                  <a:lnTo>
                    <a:pt x="404" y="344"/>
                  </a:lnTo>
                  <a:lnTo>
                    <a:pt x="402" y="342"/>
                  </a:lnTo>
                  <a:lnTo>
                    <a:pt x="402" y="341"/>
                  </a:lnTo>
                  <a:lnTo>
                    <a:pt x="401" y="340"/>
                  </a:lnTo>
                  <a:lnTo>
                    <a:pt x="401" y="339"/>
                  </a:lnTo>
                  <a:lnTo>
                    <a:pt x="401" y="339"/>
                  </a:lnTo>
                  <a:lnTo>
                    <a:pt x="402" y="339"/>
                  </a:lnTo>
                  <a:lnTo>
                    <a:pt x="403" y="339"/>
                  </a:lnTo>
                  <a:lnTo>
                    <a:pt x="410" y="339"/>
                  </a:lnTo>
                  <a:lnTo>
                    <a:pt x="414" y="339"/>
                  </a:lnTo>
                  <a:lnTo>
                    <a:pt x="417" y="337"/>
                  </a:lnTo>
                  <a:lnTo>
                    <a:pt x="418" y="335"/>
                  </a:lnTo>
                  <a:lnTo>
                    <a:pt x="419" y="334"/>
                  </a:lnTo>
                  <a:lnTo>
                    <a:pt x="420" y="334"/>
                  </a:lnTo>
                  <a:lnTo>
                    <a:pt x="421" y="334"/>
                  </a:lnTo>
                  <a:lnTo>
                    <a:pt x="425" y="334"/>
                  </a:lnTo>
                  <a:lnTo>
                    <a:pt x="427" y="333"/>
                  </a:lnTo>
                  <a:lnTo>
                    <a:pt x="430" y="331"/>
                  </a:lnTo>
                  <a:lnTo>
                    <a:pt x="431" y="330"/>
                  </a:lnTo>
                  <a:lnTo>
                    <a:pt x="432" y="330"/>
                  </a:lnTo>
                  <a:lnTo>
                    <a:pt x="432" y="330"/>
                  </a:lnTo>
                  <a:lnTo>
                    <a:pt x="433" y="330"/>
                  </a:lnTo>
                  <a:lnTo>
                    <a:pt x="437" y="332"/>
                  </a:lnTo>
                  <a:lnTo>
                    <a:pt x="437" y="331"/>
                  </a:lnTo>
                  <a:lnTo>
                    <a:pt x="437" y="330"/>
                  </a:lnTo>
                  <a:lnTo>
                    <a:pt x="437" y="329"/>
                  </a:lnTo>
                  <a:lnTo>
                    <a:pt x="437" y="328"/>
                  </a:lnTo>
                  <a:lnTo>
                    <a:pt x="437" y="327"/>
                  </a:lnTo>
                  <a:lnTo>
                    <a:pt x="440" y="325"/>
                  </a:lnTo>
                  <a:lnTo>
                    <a:pt x="441" y="324"/>
                  </a:lnTo>
                  <a:lnTo>
                    <a:pt x="443" y="324"/>
                  </a:lnTo>
                  <a:lnTo>
                    <a:pt x="444" y="324"/>
                  </a:lnTo>
                  <a:lnTo>
                    <a:pt x="445" y="324"/>
                  </a:lnTo>
                  <a:lnTo>
                    <a:pt x="446" y="325"/>
                  </a:lnTo>
                  <a:lnTo>
                    <a:pt x="446" y="324"/>
                  </a:lnTo>
                  <a:lnTo>
                    <a:pt x="447" y="322"/>
                  </a:lnTo>
                  <a:lnTo>
                    <a:pt x="447" y="322"/>
                  </a:lnTo>
                  <a:lnTo>
                    <a:pt x="448" y="322"/>
                  </a:lnTo>
                  <a:lnTo>
                    <a:pt x="449" y="322"/>
                  </a:lnTo>
                  <a:lnTo>
                    <a:pt x="451" y="321"/>
                  </a:lnTo>
                  <a:lnTo>
                    <a:pt x="451" y="320"/>
                  </a:lnTo>
                  <a:lnTo>
                    <a:pt x="453" y="319"/>
                  </a:lnTo>
                  <a:lnTo>
                    <a:pt x="454" y="318"/>
                  </a:lnTo>
                  <a:lnTo>
                    <a:pt x="457" y="314"/>
                  </a:lnTo>
                  <a:lnTo>
                    <a:pt x="458" y="313"/>
                  </a:lnTo>
                  <a:lnTo>
                    <a:pt x="458" y="311"/>
                  </a:lnTo>
                  <a:lnTo>
                    <a:pt x="458" y="309"/>
                  </a:lnTo>
                  <a:lnTo>
                    <a:pt x="458" y="307"/>
                  </a:lnTo>
                  <a:lnTo>
                    <a:pt x="458" y="305"/>
                  </a:lnTo>
                  <a:lnTo>
                    <a:pt x="458" y="305"/>
                  </a:lnTo>
                  <a:lnTo>
                    <a:pt x="458" y="304"/>
                  </a:lnTo>
                  <a:lnTo>
                    <a:pt x="458" y="303"/>
                  </a:lnTo>
                  <a:lnTo>
                    <a:pt x="458" y="301"/>
                  </a:lnTo>
                  <a:lnTo>
                    <a:pt x="458" y="299"/>
                  </a:lnTo>
                  <a:lnTo>
                    <a:pt x="463" y="292"/>
                  </a:lnTo>
                  <a:lnTo>
                    <a:pt x="465" y="290"/>
                  </a:lnTo>
                  <a:lnTo>
                    <a:pt x="465" y="288"/>
                  </a:lnTo>
                  <a:lnTo>
                    <a:pt x="465" y="287"/>
                  </a:lnTo>
                  <a:lnTo>
                    <a:pt x="464" y="282"/>
                  </a:lnTo>
                  <a:lnTo>
                    <a:pt x="464" y="280"/>
                  </a:lnTo>
                  <a:lnTo>
                    <a:pt x="465" y="279"/>
                  </a:lnTo>
                  <a:lnTo>
                    <a:pt x="466" y="279"/>
                  </a:lnTo>
                  <a:lnTo>
                    <a:pt x="473" y="275"/>
                  </a:lnTo>
                  <a:lnTo>
                    <a:pt x="475" y="274"/>
                  </a:lnTo>
                  <a:lnTo>
                    <a:pt x="492" y="274"/>
                  </a:lnTo>
                  <a:lnTo>
                    <a:pt x="492" y="274"/>
                  </a:lnTo>
                  <a:lnTo>
                    <a:pt x="493" y="273"/>
                  </a:lnTo>
                  <a:lnTo>
                    <a:pt x="494" y="271"/>
                  </a:lnTo>
                  <a:lnTo>
                    <a:pt x="496" y="270"/>
                  </a:lnTo>
                  <a:lnTo>
                    <a:pt x="496" y="269"/>
                  </a:lnTo>
                  <a:lnTo>
                    <a:pt x="496" y="268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3"/>
                  </a:lnTo>
                  <a:lnTo>
                    <a:pt x="497" y="262"/>
                  </a:lnTo>
                  <a:lnTo>
                    <a:pt x="497" y="262"/>
                  </a:lnTo>
                  <a:lnTo>
                    <a:pt x="498" y="261"/>
                  </a:lnTo>
                  <a:lnTo>
                    <a:pt x="499" y="260"/>
                  </a:lnTo>
                  <a:lnTo>
                    <a:pt x="500" y="260"/>
                  </a:lnTo>
                  <a:lnTo>
                    <a:pt x="501" y="260"/>
                  </a:lnTo>
                  <a:lnTo>
                    <a:pt x="501" y="258"/>
                  </a:lnTo>
                  <a:lnTo>
                    <a:pt x="501" y="257"/>
                  </a:lnTo>
                  <a:lnTo>
                    <a:pt x="502" y="258"/>
                  </a:lnTo>
                  <a:lnTo>
                    <a:pt x="503" y="258"/>
                  </a:lnTo>
                  <a:lnTo>
                    <a:pt x="504" y="260"/>
                  </a:lnTo>
                  <a:lnTo>
                    <a:pt x="504" y="261"/>
                  </a:lnTo>
                  <a:lnTo>
                    <a:pt x="505" y="261"/>
                  </a:lnTo>
                  <a:lnTo>
                    <a:pt x="514" y="264"/>
                  </a:lnTo>
                  <a:lnTo>
                    <a:pt x="515" y="265"/>
                  </a:lnTo>
                  <a:lnTo>
                    <a:pt x="516" y="266"/>
                  </a:lnTo>
                  <a:lnTo>
                    <a:pt x="516" y="267"/>
                  </a:lnTo>
                  <a:lnTo>
                    <a:pt x="517" y="268"/>
                  </a:lnTo>
                  <a:lnTo>
                    <a:pt x="518" y="268"/>
                  </a:lnTo>
                  <a:lnTo>
                    <a:pt x="519" y="268"/>
                  </a:lnTo>
                  <a:lnTo>
                    <a:pt x="520" y="269"/>
                  </a:lnTo>
                  <a:lnTo>
                    <a:pt x="521" y="269"/>
                  </a:lnTo>
                  <a:lnTo>
                    <a:pt x="522" y="270"/>
                  </a:lnTo>
                  <a:lnTo>
                    <a:pt x="523" y="270"/>
                  </a:lnTo>
                  <a:lnTo>
                    <a:pt x="526" y="269"/>
                  </a:lnTo>
                  <a:lnTo>
                    <a:pt x="526" y="269"/>
                  </a:lnTo>
                  <a:lnTo>
                    <a:pt x="527" y="270"/>
                  </a:lnTo>
                  <a:lnTo>
                    <a:pt x="527" y="271"/>
                  </a:lnTo>
                  <a:lnTo>
                    <a:pt x="528" y="270"/>
                  </a:lnTo>
                  <a:lnTo>
                    <a:pt x="529" y="269"/>
                  </a:lnTo>
                  <a:lnTo>
                    <a:pt x="530" y="269"/>
                  </a:lnTo>
                  <a:lnTo>
                    <a:pt x="530" y="268"/>
                  </a:lnTo>
                  <a:lnTo>
                    <a:pt x="529" y="267"/>
                  </a:lnTo>
                  <a:lnTo>
                    <a:pt x="529" y="266"/>
                  </a:lnTo>
                  <a:lnTo>
                    <a:pt x="530" y="265"/>
                  </a:lnTo>
                  <a:lnTo>
                    <a:pt x="531" y="265"/>
                  </a:lnTo>
                  <a:lnTo>
                    <a:pt x="532" y="263"/>
                  </a:lnTo>
                  <a:lnTo>
                    <a:pt x="531" y="263"/>
                  </a:lnTo>
                  <a:lnTo>
                    <a:pt x="531" y="262"/>
                  </a:lnTo>
                  <a:lnTo>
                    <a:pt x="530" y="262"/>
                  </a:lnTo>
                  <a:lnTo>
                    <a:pt x="529" y="261"/>
                  </a:lnTo>
                  <a:lnTo>
                    <a:pt x="529" y="259"/>
                  </a:lnTo>
                  <a:lnTo>
                    <a:pt x="530" y="255"/>
                  </a:lnTo>
                  <a:lnTo>
                    <a:pt x="531" y="254"/>
                  </a:lnTo>
                  <a:lnTo>
                    <a:pt x="530" y="250"/>
                  </a:lnTo>
                  <a:lnTo>
                    <a:pt x="530" y="248"/>
                  </a:lnTo>
                  <a:lnTo>
                    <a:pt x="532" y="245"/>
                  </a:lnTo>
                  <a:lnTo>
                    <a:pt x="534" y="243"/>
                  </a:lnTo>
                  <a:lnTo>
                    <a:pt x="535" y="240"/>
                  </a:lnTo>
                  <a:lnTo>
                    <a:pt x="535" y="239"/>
                  </a:lnTo>
                  <a:lnTo>
                    <a:pt x="535" y="237"/>
                  </a:lnTo>
                  <a:lnTo>
                    <a:pt x="534" y="237"/>
                  </a:lnTo>
                  <a:lnTo>
                    <a:pt x="532" y="237"/>
                  </a:lnTo>
                  <a:lnTo>
                    <a:pt x="530" y="236"/>
                  </a:lnTo>
                  <a:lnTo>
                    <a:pt x="527" y="236"/>
                  </a:lnTo>
                  <a:lnTo>
                    <a:pt x="526" y="236"/>
                  </a:lnTo>
                  <a:lnTo>
                    <a:pt x="522" y="234"/>
                  </a:lnTo>
                  <a:lnTo>
                    <a:pt x="520" y="231"/>
                  </a:lnTo>
                  <a:lnTo>
                    <a:pt x="519" y="231"/>
                  </a:lnTo>
                  <a:lnTo>
                    <a:pt x="517" y="230"/>
                  </a:lnTo>
                  <a:lnTo>
                    <a:pt x="516" y="229"/>
                  </a:lnTo>
                  <a:lnTo>
                    <a:pt x="514" y="228"/>
                  </a:lnTo>
                  <a:lnTo>
                    <a:pt x="513" y="227"/>
                  </a:lnTo>
                  <a:lnTo>
                    <a:pt x="510" y="227"/>
                  </a:lnTo>
                  <a:lnTo>
                    <a:pt x="506" y="225"/>
                  </a:lnTo>
                  <a:lnTo>
                    <a:pt x="505" y="225"/>
                  </a:lnTo>
                  <a:lnTo>
                    <a:pt x="504" y="225"/>
                  </a:lnTo>
                  <a:lnTo>
                    <a:pt x="501" y="227"/>
                  </a:lnTo>
                  <a:lnTo>
                    <a:pt x="500" y="228"/>
                  </a:lnTo>
                  <a:lnTo>
                    <a:pt x="498" y="228"/>
                  </a:lnTo>
                  <a:lnTo>
                    <a:pt x="495" y="227"/>
                  </a:lnTo>
                  <a:lnTo>
                    <a:pt x="490" y="222"/>
                  </a:lnTo>
                  <a:lnTo>
                    <a:pt x="486" y="220"/>
                  </a:lnTo>
                  <a:lnTo>
                    <a:pt x="481" y="216"/>
                  </a:lnTo>
                  <a:lnTo>
                    <a:pt x="477" y="212"/>
                  </a:lnTo>
                  <a:lnTo>
                    <a:pt x="473" y="209"/>
                  </a:lnTo>
                  <a:lnTo>
                    <a:pt x="470" y="207"/>
                  </a:lnTo>
                  <a:lnTo>
                    <a:pt x="464" y="205"/>
                  </a:lnTo>
                  <a:lnTo>
                    <a:pt x="459" y="202"/>
                  </a:lnTo>
                  <a:lnTo>
                    <a:pt x="451" y="195"/>
                  </a:lnTo>
                  <a:lnTo>
                    <a:pt x="449" y="192"/>
                  </a:lnTo>
                  <a:lnTo>
                    <a:pt x="449" y="191"/>
                  </a:lnTo>
                  <a:lnTo>
                    <a:pt x="448" y="190"/>
                  </a:lnTo>
                  <a:lnTo>
                    <a:pt x="446" y="190"/>
                  </a:lnTo>
                  <a:lnTo>
                    <a:pt x="443" y="192"/>
                  </a:lnTo>
                  <a:lnTo>
                    <a:pt x="442" y="192"/>
                  </a:lnTo>
                  <a:lnTo>
                    <a:pt x="441" y="192"/>
                  </a:lnTo>
                  <a:lnTo>
                    <a:pt x="440" y="191"/>
                  </a:lnTo>
                  <a:lnTo>
                    <a:pt x="433" y="187"/>
                  </a:lnTo>
                  <a:lnTo>
                    <a:pt x="429" y="184"/>
                  </a:lnTo>
                  <a:lnTo>
                    <a:pt x="424" y="180"/>
                  </a:lnTo>
                  <a:lnTo>
                    <a:pt x="423" y="177"/>
                  </a:lnTo>
                  <a:lnTo>
                    <a:pt x="418" y="172"/>
                  </a:lnTo>
                  <a:lnTo>
                    <a:pt x="415" y="169"/>
                  </a:lnTo>
                  <a:lnTo>
                    <a:pt x="410" y="167"/>
                  </a:lnTo>
                  <a:lnTo>
                    <a:pt x="398" y="158"/>
                  </a:lnTo>
                  <a:lnTo>
                    <a:pt x="391" y="152"/>
                  </a:lnTo>
                  <a:lnTo>
                    <a:pt x="387" y="149"/>
                  </a:lnTo>
                  <a:lnTo>
                    <a:pt x="382" y="145"/>
                  </a:lnTo>
                  <a:lnTo>
                    <a:pt x="381" y="144"/>
                  </a:lnTo>
                  <a:lnTo>
                    <a:pt x="380" y="144"/>
                  </a:lnTo>
                  <a:lnTo>
                    <a:pt x="377" y="141"/>
                  </a:lnTo>
                  <a:lnTo>
                    <a:pt x="377" y="139"/>
                  </a:lnTo>
                  <a:lnTo>
                    <a:pt x="376" y="136"/>
                  </a:lnTo>
                  <a:lnTo>
                    <a:pt x="376" y="135"/>
                  </a:lnTo>
                  <a:lnTo>
                    <a:pt x="376" y="134"/>
                  </a:lnTo>
                  <a:lnTo>
                    <a:pt x="376" y="133"/>
                  </a:lnTo>
                  <a:lnTo>
                    <a:pt x="377" y="132"/>
                  </a:lnTo>
                  <a:lnTo>
                    <a:pt x="376" y="131"/>
                  </a:lnTo>
                  <a:lnTo>
                    <a:pt x="375" y="128"/>
                  </a:lnTo>
                  <a:lnTo>
                    <a:pt x="375" y="127"/>
                  </a:lnTo>
                  <a:lnTo>
                    <a:pt x="375" y="126"/>
                  </a:lnTo>
                  <a:lnTo>
                    <a:pt x="375" y="125"/>
                  </a:lnTo>
                  <a:lnTo>
                    <a:pt x="374" y="124"/>
                  </a:lnTo>
                  <a:lnTo>
                    <a:pt x="373" y="123"/>
                  </a:lnTo>
                  <a:lnTo>
                    <a:pt x="373" y="122"/>
                  </a:lnTo>
                  <a:lnTo>
                    <a:pt x="373" y="120"/>
                  </a:lnTo>
                  <a:lnTo>
                    <a:pt x="373" y="119"/>
                  </a:lnTo>
                  <a:lnTo>
                    <a:pt x="370" y="117"/>
                  </a:lnTo>
                  <a:lnTo>
                    <a:pt x="368" y="117"/>
                  </a:lnTo>
                  <a:lnTo>
                    <a:pt x="367" y="117"/>
                  </a:lnTo>
                  <a:lnTo>
                    <a:pt x="367" y="116"/>
                  </a:lnTo>
                  <a:lnTo>
                    <a:pt x="366" y="116"/>
                  </a:lnTo>
                  <a:lnTo>
                    <a:pt x="366" y="115"/>
                  </a:lnTo>
                  <a:lnTo>
                    <a:pt x="366" y="114"/>
                  </a:lnTo>
                  <a:lnTo>
                    <a:pt x="365" y="112"/>
                  </a:lnTo>
                  <a:lnTo>
                    <a:pt x="365" y="111"/>
                  </a:lnTo>
                  <a:lnTo>
                    <a:pt x="364" y="108"/>
                  </a:lnTo>
                  <a:lnTo>
                    <a:pt x="364" y="107"/>
                  </a:lnTo>
                  <a:lnTo>
                    <a:pt x="363" y="106"/>
                  </a:lnTo>
                  <a:lnTo>
                    <a:pt x="362" y="105"/>
                  </a:lnTo>
                  <a:lnTo>
                    <a:pt x="362" y="104"/>
                  </a:lnTo>
                  <a:lnTo>
                    <a:pt x="361" y="101"/>
                  </a:lnTo>
                  <a:lnTo>
                    <a:pt x="360" y="98"/>
                  </a:lnTo>
                  <a:lnTo>
                    <a:pt x="360" y="97"/>
                  </a:lnTo>
                  <a:lnTo>
                    <a:pt x="360" y="96"/>
                  </a:lnTo>
                  <a:lnTo>
                    <a:pt x="360" y="92"/>
                  </a:lnTo>
                  <a:lnTo>
                    <a:pt x="359" y="92"/>
                  </a:lnTo>
                  <a:lnTo>
                    <a:pt x="359" y="91"/>
                  </a:lnTo>
                  <a:lnTo>
                    <a:pt x="356" y="85"/>
                  </a:lnTo>
                  <a:lnTo>
                    <a:pt x="356" y="84"/>
                  </a:lnTo>
                  <a:lnTo>
                    <a:pt x="347" y="79"/>
                  </a:lnTo>
                  <a:lnTo>
                    <a:pt x="344" y="77"/>
                  </a:lnTo>
                  <a:lnTo>
                    <a:pt x="340" y="76"/>
                  </a:lnTo>
                  <a:lnTo>
                    <a:pt x="339" y="76"/>
                  </a:lnTo>
                  <a:lnTo>
                    <a:pt x="338" y="77"/>
                  </a:lnTo>
                  <a:lnTo>
                    <a:pt x="338" y="78"/>
                  </a:lnTo>
                  <a:lnTo>
                    <a:pt x="337" y="80"/>
                  </a:lnTo>
                  <a:lnTo>
                    <a:pt x="336" y="80"/>
                  </a:lnTo>
                  <a:lnTo>
                    <a:pt x="336" y="81"/>
                  </a:lnTo>
                  <a:lnTo>
                    <a:pt x="334" y="83"/>
                  </a:lnTo>
                  <a:lnTo>
                    <a:pt x="333" y="83"/>
                  </a:lnTo>
                  <a:lnTo>
                    <a:pt x="331" y="83"/>
                  </a:lnTo>
                  <a:lnTo>
                    <a:pt x="330" y="83"/>
                  </a:lnTo>
                  <a:lnTo>
                    <a:pt x="326" y="80"/>
                  </a:lnTo>
                  <a:lnTo>
                    <a:pt x="325" y="80"/>
                  </a:lnTo>
                  <a:lnTo>
                    <a:pt x="322" y="80"/>
                  </a:lnTo>
                  <a:lnTo>
                    <a:pt x="322" y="80"/>
                  </a:lnTo>
                  <a:lnTo>
                    <a:pt x="322" y="80"/>
                  </a:lnTo>
                  <a:lnTo>
                    <a:pt x="322" y="81"/>
                  </a:lnTo>
                  <a:lnTo>
                    <a:pt x="320" y="80"/>
                  </a:lnTo>
                  <a:lnTo>
                    <a:pt x="317" y="79"/>
                  </a:lnTo>
                  <a:lnTo>
                    <a:pt x="310" y="79"/>
                  </a:lnTo>
                  <a:lnTo>
                    <a:pt x="305" y="80"/>
                  </a:lnTo>
                  <a:lnTo>
                    <a:pt x="303" y="80"/>
                  </a:lnTo>
                  <a:lnTo>
                    <a:pt x="301" y="80"/>
                  </a:lnTo>
                  <a:lnTo>
                    <a:pt x="301" y="80"/>
                  </a:lnTo>
                  <a:lnTo>
                    <a:pt x="298" y="77"/>
                  </a:lnTo>
                  <a:lnTo>
                    <a:pt x="296" y="76"/>
                  </a:lnTo>
                  <a:lnTo>
                    <a:pt x="293" y="74"/>
                  </a:lnTo>
                  <a:lnTo>
                    <a:pt x="288" y="72"/>
                  </a:lnTo>
                  <a:lnTo>
                    <a:pt x="288" y="71"/>
                  </a:lnTo>
                  <a:lnTo>
                    <a:pt x="287" y="69"/>
                  </a:lnTo>
                  <a:lnTo>
                    <a:pt x="288" y="66"/>
                  </a:lnTo>
                  <a:lnTo>
                    <a:pt x="288" y="65"/>
                  </a:lnTo>
                  <a:lnTo>
                    <a:pt x="288" y="64"/>
                  </a:lnTo>
                  <a:lnTo>
                    <a:pt x="288" y="63"/>
                  </a:lnTo>
                  <a:lnTo>
                    <a:pt x="290" y="62"/>
                  </a:lnTo>
                  <a:lnTo>
                    <a:pt x="291" y="61"/>
                  </a:lnTo>
                  <a:lnTo>
                    <a:pt x="290" y="60"/>
                  </a:lnTo>
                  <a:lnTo>
                    <a:pt x="288" y="57"/>
                  </a:lnTo>
                  <a:lnTo>
                    <a:pt x="287" y="56"/>
                  </a:lnTo>
                  <a:lnTo>
                    <a:pt x="287" y="54"/>
                  </a:lnTo>
                  <a:lnTo>
                    <a:pt x="288" y="52"/>
                  </a:lnTo>
                  <a:lnTo>
                    <a:pt x="288" y="51"/>
                  </a:lnTo>
                  <a:lnTo>
                    <a:pt x="289" y="51"/>
                  </a:lnTo>
                  <a:lnTo>
                    <a:pt x="291" y="52"/>
                  </a:lnTo>
                  <a:lnTo>
                    <a:pt x="293" y="52"/>
                  </a:lnTo>
                  <a:lnTo>
                    <a:pt x="294" y="53"/>
                  </a:lnTo>
                  <a:lnTo>
                    <a:pt x="295" y="52"/>
                  </a:lnTo>
                  <a:lnTo>
                    <a:pt x="295" y="51"/>
                  </a:lnTo>
                  <a:lnTo>
                    <a:pt x="294" y="50"/>
                  </a:lnTo>
                  <a:lnTo>
                    <a:pt x="293" y="49"/>
                  </a:lnTo>
                  <a:lnTo>
                    <a:pt x="291" y="49"/>
                  </a:lnTo>
                  <a:lnTo>
                    <a:pt x="290" y="48"/>
                  </a:lnTo>
                  <a:lnTo>
                    <a:pt x="290" y="47"/>
                  </a:lnTo>
                  <a:lnTo>
                    <a:pt x="289" y="46"/>
                  </a:lnTo>
                  <a:lnTo>
                    <a:pt x="288" y="45"/>
                  </a:lnTo>
                  <a:lnTo>
                    <a:pt x="284" y="43"/>
                  </a:lnTo>
                  <a:lnTo>
                    <a:pt x="282" y="43"/>
                  </a:lnTo>
                  <a:lnTo>
                    <a:pt x="281" y="43"/>
                  </a:lnTo>
                  <a:lnTo>
                    <a:pt x="281" y="42"/>
                  </a:lnTo>
                  <a:lnTo>
                    <a:pt x="281" y="41"/>
                  </a:lnTo>
                  <a:lnTo>
                    <a:pt x="282" y="40"/>
                  </a:lnTo>
                  <a:lnTo>
                    <a:pt x="285" y="40"/>
                  </a:lnTo>
                  <a:lnTo>
                    <a:pt x="284" y="38"/>
                  </a:lnTo>
                  <a:lnTo>
                    <a:pt x="284" y="36"/>
                  </a:lnTo>
                  <a:lnTo>
                    <a:pt x="284" y="33"/>
                  </a:lnTo>
                  <a:lnTo>
                    <a:pt x="285" y="33"/>
                  </a:lnTo>
                  <a:lnTo>
                    <a:pt x="286" y="33"/>
                  </a:lnTo>
                  <a:lnTo>
                    <a:pt x="286" y="32"/>
                  </a:lnTo>
                  <a:lnTo>
                    <a:pt x="286" y="32"/>
                  </a:lnTo>
                  <a:lnTo>
                    <a:pt x="286" y="31"/>
                  </a:lnTo>
                  <a:lnTo>
                    <a:pt x="285" y="31"/>
                  </a:lnTo>
                  <a:lnTo>
                    <a:pt x="283" y="30"/>
                  </a:lnTo>
                  <a:lnTo>
                    <a:pt x="281" y="28"/>
                  </a:lnTo>
                  <a:lnTo>
                    <a:pt x="280" y="27"/>
                  </a:lnTo>
                  <a:lnTo>
                    <a:pt x="279" y="25"/>
                  </a:lnTo>
                  <a:lnTo>
                    <a:pt x="279" y="25"/>
                  </a:lnTo>
                  <a:lnTo>
                    <a:pt x="277" y="25"/>
                  </a:lnTo>
                  <a:lnTo>
                    <a:pt x="273" y="25"/>
                  </a:lnTo>
                  <a:lnTo>
                    <a:pt x="265" y="26"/>
                  </a:lnTo>
                  <a:lnTo>
                    <a:pt x="262" y="26"/>
                  </a:lnTo>
                  <a:lnTo>
                    <a:pt x="262" y="26"/>
                  </a:lnTo>
                  <a:lnTo>
                    <a:pt x="261" y="24"/>
                  </a:lnTo>
                  <a:lnTo>
                    <a:pt x="260" y="23"/>
                  </a:lnTo>
                  <a:lnTo>
                    <a:pt x="258" y="23"/>
                  </a:lnTo>
                  <a:lnTo>
                    <a:pt x="257" y="23"/>
                  </a:lnTo>
                  <a:lnTo>
                    <a:pt x="257" y="22"/>
                  </a:lnTo>
                  <a:lnTo>
                    <a:pt x="256" y="18"/>
                  </a:lnTo>
                  <a:lnTo>
                    <a:pt x="256" y="17"/>
                  </a:lnTo>
                  <a:lnTo>
                    <a:pt x="255" y="16"/>
                  </a:lnTo>
                  <a:lnTo>
                    <a:pt x="253" y="15"/>
                  </a:lnTo>
                  <a:lnTo>
                    <a:pt x="252" y="14"/>
                  </a:lnTo>
                  <a:lnTo>
                    <a:pt x="251" y="14"/>
                  </a:lnTo>
                  <a:lnTo>
                    <a:pt x="250" y="15"/>
                  </a:lnTo>
                  <a:lnTo>
                    <a:pt x="248" y="15"/>
                  </a:lnTo>
                  <a:lnTo>
                    <a:pt x="247" y="15"/>
                  </a:lnTo>
                  <a:lnTo>
                    <a:pt x="245" y="15"/>
                  </a:lnTo>
                  <a:lnTo>
                    <a:pt x="243" y="14"/>
                  </a:lnTo>
                  <a:lnTo>
                    <a:pt x="240" y="11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30" y="6"/>
                  </a:lnTo>
                  <a:lnTo>
                    <a:pt x="229" y="7"/>
                  </a:lnTo>
                  <a:lnTo>
                    <a:pt x="228" y="8"/>
                  </a:lnTo>
                  <a:lnTo>
                    <a:pt x="226" y="8"/>
                  </a:lnTo>
                  <a:lnTo>
                    <a:pt x="224" y="7"/>
                  </a:lnTo>
                  <a:lnTo>
                    <a:pt x="220" y="6"/>
                  </a:lnTo>
                  <a:lnTo>
                    <a:pt x="219" y="6"/>
                  </a:lnTo>
                  <a:lnTo>
                    <a:pt x="218" y="6"/>
                  </a:lnTo>
                  <a:lnTo>
                    <a:pt x="216" y="7"/>
                  </a:lnTo>
                  <a:lnTo>
                    <a:pt x="215" y="8"/>
                  </a:lnTo>
                  <a:lnTo>
                    <a:pt x="214" y="9"/>
                  </a:lnTo>
                  <a:lnTo>
                    <a:pt x="215" y="10"/>
                  </a:lnTo>
                  <a:lnTo>
                    <a:pt x="215" y="11"/>
                  </a:lnTo>
                  <a:lnTo>
                    <a:pt x="220" y="14"/>
                  </a:lnTo>
                  <a:lnTo>
                    <a:pt x="220" y="15"/>
                  </a:lnTo>
                  <a:lnTo>
                    <a:pt x="222" y="15"/>
                  </a:lnTo>
                  <a:lnTo>
                    <a:pt x="223" y="18"/>
                  </a:lnTo>
                  <a:lnTo>
                    <a:pt x="226" y="23"/>
                  </a:lnTo>
                  <a:lnTo>
                    <a:pt x="228" y="24"/>
                  </a:lnTo>
                  <a:lnTo>
                    <a:pt x="228" y="25"/>
                  </a:lnTo>
                  <a:lnTo>
                    <a:pt x="228" y="25"/>
                  </a:lnTo>
                  <a:lnTo>
                    <a:pt x="228" y="26"/>
                  </a:lnTo>
                  <a:lnTo>
                    <a:pt x="225" y="26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1"/>
                  </a:lnTo>
                  <a:lnTo>
                    <a:pt x="223" y="20"/>
                  </a:lnTo>
                  <a:lnTo>
                    <a:pt x="221" y="18"/>
                  </a:lnTo>
                  <a:lnTo>
                    <a:pt x="218" y="16"/>
                  </a:lnTo>
                  <a:lnTo>
                    <a:pt x="217" y="16"/>
                  </a:lnTo>
                  <a:lnTo>
                    <a:pt x="216" y="16"/>
                  </a:lnTo>
                  <a:lnTo>
                    <a:pt x="215" y="17"/>
                  </a:lnTo>
                  <a:lnTo>
                    <a:pt x="215" y="17"/>
                  </a:lnTo>
                  <a:lnTo>
                    <a:pt x="214" y="17"/>
                  </a:lnTo>
                  <a:lnTo>
                    <a:pt x="213" y="15"/>
                  </a:lnTo>
                  <a:lnTo>
                    <a:pt x="212" y="15"/>
                  </a:lnTo>
                  <a:lnTo>
                    <a:pt x="212" y="15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0" y="15"/>
                  </a:lnTo>
                  <a:lnTo>
                    <a:pt x="209" y="15"/>
                  </a:lnTo>
                  <a:lnTo>
                    <a:pt x="209" y="16"/>
                  </a:lnTo>
                  <a:lnTo>
                    <a:pt x="208" y="17"/>
                  </a:lnTo>
                  <a:lnTo>
                    <a:pt x="207" y="18"/>
                  </a:lnTo>
                  <a:lnTo>
                    <a:pt x="206" y="19"/>
                  </a:lnTo>
                  <a:lnTo>
                    <a:pt x="206" y="20"/>
                  </a:lnTo>
                  <a:lnTo>
                    <a:pt x="207" y="22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5" y="28"/>
                  </a:lnTo>
                  <a:lnTo>
                    <a:pt x="204" y="28"/>
                  </a:lnTo>
                  <a:lnTo>
                    <a:pt x="203" y="29"/>
                  </a:lnTo>
                  <a:lnTo>
                    <a:pt x="203" y="30"/>
                  </a:lnTo>
                  <a:lnTo>
                    <a:pt x="203" y="31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200" y="32"/>
                  </a:lnTo>
                  <a:lnTo>
                    <a:pt x="199" y="32"/>
                  </a:lnTo>
                  <a:lnTo>
                    <a:pt x="196" y="33"/>
                  </a:lnTo>
                  <a:lnTo>
                    <a:pt x="194" y="33"/>
                  </a:lnTo>
                  <a:lnTo>
                    <a:pt x="190" y="32"/>
                  </a:lnTo>
                  <a:lnTo>
                    <a:pt x="186" y="32"/>
                  </a:lnTo>
                  <a:lnTo>
                    <a:pt x="183" y="34"/>
                  </a:lnTo>
                  <a:lnTo>
                    <a:pt x="179" y="37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4" y="44"/>
                  </a:lnTo>
                  <a:lnTo>
                    <a:pt x="171" y="46"/>
                  </a:lnTo>
                  <a:lnTo>
                    <a:pt x="170" y="48"/>
                  </a:lnTo>
                  <a:lnTo>
                    <a:pt x="170" y="49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0" y="57"/>
                  </a:lnTo>
                  <a:lnTo>
                    <a:pt x="170" y="58"/>
                  </a:lnTo>
                  <a:lnTo>
                    <a:pt x="171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5"/>
                  </a:lnTo>
                  <a:lnTo>
                    <a:pt x="172" y="66"/>
                  </a:lnTo>
                  <a:lnTo>
                    <a:pt x="172" y="67"/>
                  </a:lnTo>
                  <a:lnTo>
                    <a:pt x="173" y="69"/>
                  </a:lnTo>
                  <a:lnTo>
                    <a:pt x="173" y="70"/>
                  </a:lnTo>
                  <a:lnTo>
                    <a:pt x="174" y="72"/>
                  </a:lnTo>
                  <a:lnTo>
                    <a:pt x="175" y="72"/>
                  </a:lnTo>
                  <a:lnTo>
                    <a:pt x="176" y="72"/>
                  </a:lnTo>
                  <a:lnTo>
                    <a:pt x="177" y="73"/>
                  </a:lnTo>
                  <a:lnTo>
                    <a:pt x="177" y="74"/>
                  </a:lnTo>
                  <a:lnTo>
                    <a:pt x="177" y="74"/>
                  </a:lnTo>
                  <a:lnTo>
                    <a:pt x="175" y="75"/>
                  </a:lnTo>
                  <a:lnTo>
                    <a:pt x="174" y="76"/>
                  </a:lnTo>
                  <a:lnTo>
                    <a:pt x="172" y="78"/>
                  </a:lnTo>
                  <a:lnTo>
                    <a:pt x="172" y="79"/>
                  </a:lnTo>
                  <a:lnTo>
                    <a:pt x="168" y="78"/>
                  </a:lnTo>
                  <a:lnTo>
                    <a:pt x="164" y="77"/>
                  </a:lnTo>
                  <a:lnTo>
                    <a:pt x="155" y="76"/>
                  </a:lnTo>
                  <a:lnTo>
                    <a:pt x="154" y="76"/>
                  </a:lnTo>
                  <a:lnTo>
                    <a:pt x="147" y="76"/>
                  </a:lnTo>
                  <a:lnTo>
                    <a:pt x="139" y="75"/>
                  </a:lnTo>
                  <a:lnTo>
                    <a:pt x="133" y="75"/>
                  </a:lnTo>
                  <a:lnTo>
                    <a:pt x="130" y="75"/>
                  </a:lnTo>
                  <a:lnTo>
                    <a:pt x="129" y="75"/>
                  </a:lnTo>
                  <a:lnTo>
                    <a:pt x="126" y="77"/>
                  </a:lnTo>
                  <a:lnTo>
                    <a:pt x="123" y="77"/>
                  </a:lnTo>
                  <a:lnTo>
                    <a:pt x="120" y="78"/>
                  </a:lnTo>
                  <a:lnTo>
                    <a:pt x="116" y="79"/>
                  </a:lnTo>
                  <a:lnTo>
                    <a:pt x="114" y="78"/>
                  </a:lnTo>
                  <a:lnTo>
                    <a:pt x="113" y="77"/>
                  </a:lnTo>
                  <a:lnTo>
                    <a:pt x="112" y="77"/>
                  </a:lnTo>
                  <a:lnTo>
                    <a:pt x="112" y="76"/>
                  </a:lnTo>
                  <a:lnTo>
                    <a:pt x="110" y="74"/>
                  </a:lnTo>
                  <a:lnTo>
                    <a:pt x="110" y="73"/>
                  </a:lnTo>
                  <a:lnTo>
                    <a:pt x="109" y="72"/>
                  </a:lnTo>
                  <a:lnTo>
                    <a:pt x="108" y="70"/>
                  </a:lnTo>
                  <a:lnTo>
                    <a:pt x="107" y="69"/>
                  </a:lnTo>
                  <a:lnTo>
                    <a:pt x="105" y="67"/>
                  </a:lnTo>
                  <a:lnTo>
                    <a:pt x="103" y="63"/>
                  </a:lnTo>
                  <a:lnTo>
                    <a:pt x="101" y="58"/>
                  </a:lnTo>
                  <a:lnTo>
                    <a:pt x="99" y="57"/>
                  </a:lnTo>
                  <a:lnTo>
                    <a:pt x="94" y="51"/>
                  </a:lnTo>
                  <a:lnTo>
                    <a:pt x="94" y="50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8"/>
                  </a:lnTo>
                  <a:lnTo>
                    <a:pt x="94" y="47"/>
                  </a:lnTo>
                  <a:lnTo>
                    <a:pt x="93" y="45"/>
                  </a:lnTo>
                  <a:lnTo>
                    <a:pt x="92" y="44"/>
                  </a:lnTo>
                  <a:lnTo>
                    <a:pt x="86" y="38"/>
                  </a:lnTo>
                  <a:lnTo>
                    <a:pt x="83" y="36"/>
                  </a:lnTo>
                  <a:lnTo>
                    <a:pt x="78" y="33"/>
                  </a:lnTo>
                  <a:lnTo>
                    <a:pt x="72" y="29"/>
                  </a:lnTo>
                  <a:lnTo>
                    <a:pt x="66" y="24"/>
                  </a:lnTo>
                  <a:lnTo>
                    <a:pt x="64" y="23"/>
                  </a:lnTo>
                  <a:lnTo>
                    <a:pt x="61" y="23"/>
                  </a:lnTo>
                  <a:lnTo>
                    <a:pt x="51" y="25"/>
                  </a:lnTo>
                  <a:lnTo>
                    <a:pt x="45" y="26"/>
                  </a:lnTo>
                  <a:lnTo>
                    <a:pt x="40" y="27"/>
                  </a:lnTo>
                  <a:lnTo>
                    <a:pt x="37" y="28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1" y="35"/>
                  </a:lnTo>
                  <a:lnTo>
                    <a:pt x="12" y="40"/>
                  </a:lnTo>
                  <a:lnTo>
                    <a:pt x="7" y="46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0" y="71"/>
                  </a:lnTo>
                  <a:lnTo>
                    <a:pt x="11" y="72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4" y="75"/>
                  </a:lnTo>
                  <a:lnTo>
                    <a:pt x="15" y="78"/>
                  </a:lnTo>
                  <a:lnTo>
                    <a:pt x="15" y="79"/>
                  </a:lnTo>
                  <a:lnTo>
                    <a:pt x="15" y="80"/>
                  </a:lnTo>
                  <a:lnTo>
                    <a:pt x="15" y="80"/>
                  </a:lnTo>
                  <a:lnTo>
                    <a:pt x="15" y="81"/>
                  </a:lnTo>
                  <a:lnTo>
                    <a:pt x="16" y="81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7"/>
                  </a:lnTo>
                  <a:lnTo>
                    <a:pt x="16" y="88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3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7" y="63"/>
                  </a:lnTo>
                  <a:lnTo>
                    <a:pt x="18" y="61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5" y="57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5" y="53"/>
                  </a:lnTo>
                  <a:lnTo>
                    <a:pt x="19" y="43"/>
                  </a:lnTo>
                  <a:lnTo>
                    <a:pt x="20" y="41"/>
                  </a:lnTo>
                  <a:lnTo>
                    <a:pt x="23" y="38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7" y="36"/>
                  </a:lnTo>
                  <a:lnTo>
                    <a:pt x="29" y="3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35" y="36"/>
                  </a:lnTo>
                  <a:lnTo>
                    <a:pt x="47" y="34"/>
                  </a:lnTo>
                  <a:lnTo>
                    <a:pt x="49" y="35"/>
                  </a:lnTo>
                  <a:lnTo>
                    <a:pt x="50" y="34"/>
                  </a:lnTo>
                  <a:lnTo>
                    <a:pt x="52" y="35"/>
                  </a:lnTo>
                  <a:lnTo>
                    <a:pt x="54" y="36"/>
                  </a:lnTo>
                  <a:lnTo>
                    <a:pt x="55" y="37"/>
                  </a:lnTo>
                  <a:lnTo>
                    <a:pt x="56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2"/>
                  </a:lnTo>
                  <a:lnTo>
                    <a:pt x="56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5" y="46"/>
                  </a:lnTo>
                  <a:lnTo>
                    <a:pt x="56" y="47"/>
                  </a:lnTo>
                  <a:lnTo>
                    <a:pt x="57" y="47"/>
                  </a:lnTo>
                  <a:lnTo>
                    <a:pt x="57" y="48"/>
                  </a:lnTo>
                  <a:lnTo>
                    <a:pt x="58" y="51"/>
                  </a:lnTo>
                  <a:lnTo>
                    <a:pt x="59" y="53"/>
                  </a:lnTo>
                  <a:lnTo>
                    <a:pt x="60" y="55"/>
                  </a:lnTo>
                  <a:lnTo>
                    <a:pt x="60" y="57"/>
                  </a:lnTo>
                  <a:lnTo>
                    <a:pt x="60" y="60"/>
                  </a:lnTo>
                  <a:lnTo>
                    <a:pt x="60" y="62"/>
                  </a:lnTo>
                  <a:lnTo>
                    <a:pt x="60" y="64"/>
                  </a:lnTo>
                  <a:lnTo>
                    <a:pt x="61" y="66"/>
                  </a:lnTo>
                  <a:lnTo>
                    <a:pt x="62" y="66"/>
                  </a:lnTo>
                  <a:lnTo>
                    <a:pt x="63" y="67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6" y="71"/>
                  </a:lnTo>
                  <a:lnTo>
                    <a:pt x="67" y="72"/>
                  </a:lnTo>
                  <a:lnTo>
                    <a:pt x="68" y="73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4" y="76"/>
                  </a:lnTo>
                  <a:lnTo>
                    <a:pt x="82" y="81"/>
                  </a:lnTo>
                  <a:lnTo>
                    <a:pt x="83" y="83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5" y="85"/>
                  </a:lnTo>
                  <a:lnTo>
                    <a:pt x="86" y="85"/>
                  </a:lnTo>
                  <a:lnTo>
                    <a:pt x="86" y="86"/>
                  </a:lnTo>
                  <a:lnTo>
                    <a:pt x="86" y="86"/>
                  </a:lnTo>
                  <a:lnTo>
                    <a:pt x="86" y="87"/>
                  </a:lnTo>
                  <a:lnTo>
                    <a:pt x="86" y="88"/>
                  </a:lnTo>
                  <a:lnTo>
                    <a:pt x="87" y="89"/>
                  </a:lnTo>
                  <a:lnTo>
                    <a:pt x="86" y="88"/>
                  </a:lnTo>
                  <a:lnTo>
                    <a:pt x="85" y="88"/>
                  </a:lnTo>
                  <a:lnTo>
                    <a:pt x="86" y="90"/>
                  </a:lnTo>
                  <a:lnTo>
                    <a:pt x="86" y="92"/>
                  </a:lnTo>
                  <a:lnTo>
                    <a:pt x="87" y="92"/>
                  </a:lnTo>
                  <a:lnTo>
                    <a:pt x="87" y="93"/>
                  </a:lnTo>
                  <a:lnTo>
                    <a:pt x="87" y="94"/>
                  </a:lnTo>
                  <a:lnTo>
                    <a:pt x="86" y="94"/>
                  </a:lnTo>
                  <a:lnTo>
                    <a:pt x="86" y="97"/>
                  </a:lnTo>
                  <a:lnTo>
                    <a:pt x="85" y="98"/>
                  </a:lnTo>
                  <a:lnTo>
                    <a:pt x="84" y="99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2" y="100"/>
                  </a:lnTo>
                  <a:lnTo>
                    <a:pt x="76" y="101"/>
                  </a:lnTo>
                  <a:lnTo>
                    <a:pt x="75" y="100"/>
                  </a:lnTo>
                  <a:lnTo>
                    <a:pt x="76" y="100"/>
                  </a:lnTo>
                  <a:lnTo>
                    <a:pt x="76" y="99"/>
                  </a:lnTo>
                  <a:lnTo>
                    <a:pt x="76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2" y="95"/>
                  </a:lnTo>
                  <a:lnTo>
                    <a:pt x="71" y="95"/>
                  </a:lnTo>
                  <a:lnTo>
                    <a:pt x="70" y="95"/>
                  </a:lnTo>
                  <a:lnTo>
                    <a:pt x="69" y="97"/>
                  </a:lnTo>
                  <a:lnTo>
                    <a:pt x="68" y="97"/>
                  </a:lnTo>
                  <a:lnTo>
                    <a:pt x="67" y="97"/>
                  </a:lnTo>
                  <a:lnTo>
                    <a:pt x="68" y="98"/>
                  </a:lnTo>
                  <a:lnTo>
                    <a:pt x="69" y="98"/>
                  </a:lnTo>
                  <a:lnTo>
                    <a:pt x="69" y="99"/>
                  </a:lnTo>
                  <a:lnTo>
                    <a:pt x="68" y="99"/>
                  </a:lnTo>
                  <a:lnTo>
                    <a:pt x="68" y="100"/>
                  </a:lnTo>
                  <a:lnTo>
                    <a:pt x="69" y="100"/>
                  </a:lnTo>
                  <a:lnTo>
                    <a:pt x="69" y="101"/>
                  </a:lnTo>
                  <a:lnTo>
                    <a:pt x="70" y="102"/>
                  </a:lnTo>
                  <a:lnTo>
                    <a:pt x="70" y="103"/>
                  </a:lnTo>
                  <a:lnTo>
                    <a:pt x="70" y="104"/>
                  </a:lnTo>
                  <a:lnTo>
                    <a:pt x="71" y="105"/>
                  </a:lnTo>
                  <a:lnTo>
                    <a:pt x="75" y="105"/>
                  </a:lnTo>
                  <a:lnTo>
                    <a:pt x="73" y="106"/>
                  </a:lnTo>
                  <a:lnTo>
                    <a:pt x="73" y="107"/>
                  </a:lnTo>
                  <a:lnTo>
                    <a:pt x="68" y="107"/>
                  </a:lnTo>
                  <a:lnTo>
                    <a:pt x="67" y="107"/>
                  </a:lnTo>
                  <a:lnTo>
                    <a:pt x="67" y="106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5" y="104"/>
                  </a:lnTo>
                  <a:lnTo>
                    <a:pt x="65" y="105"/>
                  </a:lnTo>
                  <a:lnTo>
                    <a:pt x="64" y="105"/>
                  </a:lnTo>
                  <a:lnTo>
                    <a:pt x="61" y="105"/>
                  </a:lnTo>
                  <a:lnTo>
                    <a:pt x="63" y="106"/>
                  </a:lnTo>
                  <a:lnTo>
                    <a:pt x="63" y="107"/>
                  </a:lnTo>
                  <a:lnTo>
                    <a:pt x="62" y="107"/>
                  </a:lnTo>
                  <a:lnTo>
                    <a:pt x="61" y="108"/>
                  </a:lnTo>
                  <a:lnTo>
                    <a:pt x="60" y="108"/>
                  </a:lnTo>
                  <a:lnTo>
                    <a:pt x="59" y="108"/>
                  </a:lnTo>
                  <a:lnTo>
                    <a:pt x="58" y="108"/>
                  </a:lnTo>
                  <a:lnTo>
                    <a:pt x="58" y="108"/>
                  </a:lnTo>
                  <a:lnTo>
                    <a:pt x="57" y="107"/>
                  </a:lnTo>
                  <a:lnTo>
                    <a:pt x="57" y="108"/>
                  </a:lnTo>
                  <a:lnTo>
                    <a:pt x="55" y="109"/>
                  </a:lnTo>
                  <a:lnTo>
                    <a:pt x="54" y="109"/>
                  </a:lnTo>
                  <a:lnTo>
                    <a:pt x="51" y="109"/>
                  </a:lnTo>
                  <a:lnTo>
                    <a:pt x="50" y="109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8" y="108"/>
                  </a:lnTo>
                  <a:lnTo>
                    <a:pt x="48" y="107"/>
                  </a:lnTo>
                  <a:lnTo>
                    <a:pt x="49" y="107"/>
                  </a:lnTo>
                  <a:lnTo>
                    <a:pt x="48" y="106"/>
                  </a:lnTo>
                  <a:lnTo>
                    <a:pt x="47" y="106"/>
                  </a:lnTo>
                  <a:lnTo>
                    <a:pt x="46" y="104"/>
                  </a:lnTo>
                  <a:lnTo>
                    <a:pt x="46" y="102"/>
                  </a:lnTo>
                  <a:lnTo>
                    <a:pt x="45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6" y="100"/>
                  </a:lnTo>
                  <a:lnTo>
                    <a:pt x="45" y="100"/>
                  </a:lnTo>
                  <a:lnTo>
                    <a:pt x="45" y="99"/>
                  </a:lnTo>
                  <a:lnTo>
                    <a:pt x="46" y="99"/>
                  </a:lnTo>
                  <a:lnTo>
                    <a:pt x="46" y="98"/>
                  </a:lnTo>
                  <a:lnTo>
                    <a:pt x="45" y="98"/>
                  </a:lnTo>
                  <a:lnTo>
                    <a:pt x="45" y="97"/>
                  </a:lnTo>
                  <a:lnTo>
                    <a:pt x="44" y="97"/>
                  </a:lnTo>
                  <a:lnTo>
                    <a:pt x="43" y="97"/>
                  </a:lnTo>
                  <a:lnTo>
                    <a:pt x="42" y="99"/>
                  </a:lnTo>
                  <a:lnTo>
                    <a:pt x="42" y="100"/>
                  </a:lnTo>
                  <a:lnTo>
                    <a:pt x="42" y="101"/>
                  </a:lnTo>
                  <a:lnTo>
                    <a:pt x="42" y="102"/>
                  </a:lnTo>
                  <a:lnTo>
                    <a:pt x="41" y="103"/>
                  </a:lnTo>
                  <a:lnTo>
                    <a:pt x="40" y="104"/>
                  </a:lnTo>
                  <a:lnTo>
                    <a:pt x="39" y="104"/>
                  </a:lnTo>
                  <a:lnTo>
                    <a:pt x="38" y="103"/>
                  </a:lnTo>
                  <a:lnTo>
                    <a:pt x="37" y="103"/>
                  </a:lnTo>
                  <a:lnTo>
                    <a:pt x="36" y="102"/>
                  </a:lnTo>
                  <a:lnTo>
                    <a:pt x="36" y="101"/>
                  </a:lnTo>
                  <a:lnTo>
                    <a:pt x="35" y="10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5" y="100"/>
                  </a:lnTo>
                  <a:lnTo>
                    <a:pt x="34" y="100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31" y="101"/>
                  </a:lnTo>
                  <a:lnTo>
                    <a:pt x="31" y="100"/>
                  </a:lnTo>
                  <a:lnTo>
                    <a:pt x="29" y="102"/>
                  </a:lnTo>
                  <a:lnTo>
                    <a:pt x="28" y="102"/>
                  </a:lnTo>
                  <a:lnTo>
                    <a:pt x="27" y="102"/>
                  </a:lnTo>
                  <a:lnTo>
                    <a:pt x="25" y="102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25" y="98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3" y="97"/>
                  </a:lnTo>
                  <a:lnTo>
                    <a:pt x="22" y="96"/>
                  </a:lnTo>
                  <a:lnTo>
                    <a:pt x="22" y="94"/>
                  </a:lnTo>
                  <a:lnTo>
                    <a:pt x="22" y="93"/>
                  </a:lnTo>
                  <a:lnTo>
                    <a:pt x="20" y="92"/>
                  </a:lnTo>
                  <a:lnTo>
                    <a:pt x="20" y="91"/>
                  </a:lnTo>
                  <a:lnTo>
                    <a:pt x="20" y="90"/>
                  </a:lnTo>
                  <a:lnTo>
                    <a:pt x="20" y="89"/>
                  </a:lnTo>
                  <a:lnTo>
                    <a:pt x="20" y="88"/>
                  </a:lnTo>
                  <a:lnTo>
                    <a:pt x="19" y="87"/>
                  </a:lnTo>
                  <a:lnTo>
                    <a:pt x="18" y="87"/>
                  </a:lnTo>
                  <a:lnTo>
                    <a:pt x="18" y="89"/>
                  </a:lnTo>
                  <a:lnTo>
                    <a:pt x="19" y="92"/>
                  </a:lnTo>
                  <a:lnTo>
                    <a:pt x="18" y="94"/>
                  </a:lnTo>
                  <a:lnTo>
                    <a:pt x="17" y="98"/>
                  </a:lnTo>
                  <a:lnTo>
                    <a:pt x="16" y="101"/>
                  </a:lnTo>
                  <a:lnTo>
                    <a:pt x="16" y="102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4"/>
                  </a:lnTo>
                  <a:lnTo>
                    <a:pt x="15" y="105"/>
                  </a:lnTo>
                  <a:lnTo>
                    <a:pt x="15" y="106"/>
                  </a:lnTo>
                  <a:lnTo>
                    <a:pt x="16" y="106"/>
                  </a:lnTo>
                  <a:lnTo>
                    <a:pt x="16" y="108"/>
                  </a:lnTo>
                  <a:lnTo>
                    <a:pt x="15" y="110"/>
                  </a:lnTo>
                  <a:lnTo>
                    <a:pt x="13" y="114"/>
                  </a:lnTo>
                  <a:lnTo>
                    <a:pt x="12" y="115"/>
                  </a:lnTo>
                  <a:lnTo>
                    <a:pt x="11" y="117"/>
                  </a:lnTo>
                  <a:lnTo>
                    <a:pt x="10" y="125"/>
                  </a:lnTo>
                  <a:lnTo>
                    <a:pt x="10" y="127"/>
                  </a:lnTo>
                  <a:lnTo>
                    <a:pt x="10" y="129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1" y="131"/>
                  </a:lnTo>
                  <a:lnTo>
                    <a:pt x="12" y="132"/>
                  </a:lnTo>
                  <a:lnTo>
                    <a:pt x="13" y="133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1" y="138"/>
                  </a:lnTo>
                  <a:lnTo>
                    <a:pt x="12" y="139"/>
                  </a:lnTo>
                  <a:lnTo>
                    <a:pt x="14" y="141"/>
                  </a:lnTo>
                  <a:lnTo>
                    <a:pt x="17" y="143"/>
                  </a:lnTo>
                  <a:lnTo>
                    <a:pt x="17" y="144"/>
                  </a:lnTo>
                  <a:lnTo>
                    <a:pt x="17" y="145"/>
                  </a:lnTo>
                  <a:lnTo>
                    <a:pt x="18" y="146"/>
                  </a:lnTo>
                  <a:lnTo>
                    <a:pt x="18" y="147"/>
                  </a:lnTo>
                  <a:lnTo>
                    <a:pt x="20" y="148"/>
                  </a:lnTo>
                  <a:lnTo>
                    <a:pt x="20" y="149"/>
                  </a:lnTo>
                  <a:lnTo>
                    <a:pt x="22" y="151"/>
                  </a:lnTo>
                  <a:lnTo>
                    <a:pt x="22" y="152"/>
                  </a:lnTo>
                  <a:lnTo>
                    <a:pt x="23" y="153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7"/>
                  </a:lnTo>
                  <a:lnTo>
                    <a:pt x="19" y="146"/>
                  </a:lnTo>
                  <a:lnTo>
                    <a:pt x="19" y="145"/>
                  </a:lnTo>
                  <a:lnTo>
                    <a:pt x="18" y="143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41"/>
                  </a:lnTo>
                  <a:lnTo>
                    <a:pt x="19" y="142"/>
                  </a:lnTo>
                  <a:lnTo>
                    <a:pt x="21" y="143"/>
                  </a:lnTo>
                  <a:lnTo>
                    <a:pt x="22" y="142"/>
                  </a:lnTo>
                  <a:lnTo>
                    <a:pt x="24" y="141"/>
                  </a:lnTo>
                  <a:lnTo>
                    <a:pt x="24" y="142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6" y="142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30" y="143"/>
                  </a:lnTo>
                  <a:lnTo>
                    <a:pt x="31" y="143"/>
                  </a:lnTo>
                  <a:lnTo>
                    <a:pt x="32" y="144"/>
                  </a:lnTo>
                  <a:lnTo>
                    <a:pt x="33" y="144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35" y="141"/>
                  </a:lnTo>
                  <a:lnTo>
                    <a:pt x="36" y="141"/>
                  </a:lnTo>
                  <a:lnTo>
                    <a:pt x="37" y="141"/>
                  </a:lnTo>
                  <a:lnTo>
                    <a:pt x="38" y="141"/>
                  </a:lnTo>
                  <a:lnTo>
                    <a:pt x="39" y="141"/>
                  </a:lnTo>
                  <a:lnTo>
                    <a:pt x="40" y="142"/>
                  </a:lnTo>
                  <a:lnTo>
                    <a:pt x="40" y="143"/>
                  </a:lnTo>
                  <a:lnTo>
                    <a:pt x="41" y="143"/>
                  </a:lnTo>
                  <a:lnTo>
                    <a:pt x="42" y="143"/>
                  </a:lnTo>
                  <a:lnTo>
                    <a:pt x="43" y="143"/>
                  </a:lnTo>
                  <a:lnTo>
                    <a:pt x="43" y="143"/>
                  </a:lnTo>
                  <a:lnTo>
                    <a:pt x="42" y="144"/>
                  </a:lnTo>
                  <a:lnTo>
                    <a:pt x="41" y="144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0" y="146"/>
                  </a:lnTo>
                  <a:lnTo>
                    <a:pt x="40" y="147"/>
                  </a:lnTo>
                  <a:lnTo>
                    <a:pt x="41" y="147"/>
                  </a:lnTo>
                  <a:lnTo>
                    <a:pt x="39" y="148"/>
                  </a:lnTo>
                  <a:lnTo>
                    <a:pt x="37" y="151"/>
                  </a:lnTo>
                  <a:lnTo>
                    <a:pt x="36" y="151"/>
                  </a:lnTo>
                  <a:lnTo>
                    <a:pt x="36" y="152"/>
                  </a:lnTo>
                  <a:lnTo>
                    <a:pt x="37" y="152"/>
                  </a:lnTo>
                  <a:lnTo>
                    <a:pt x="38" y="152"/>
                  </a:lnTo>
                  <a:lnTo>
                    <a:pt x="37" y="156"/>
                  </a:lnTo>
                  <a:lnTo>
                    <a:pt x="37" y="158"/>
                  </a:lnTo>
                  <a:lnTo>
                    <a:pt x="39" y="159"/>
                  </a:lnTo>
                  <a:lnTo>
                    <a:pt x="38" y="158"/>
                  </a:lnTo>
                  <a:lnTo>
                    <a:pt x="38" y="157"/>
                  </a:lnTo>
                  <a:lnTo>
                    <a:pt x="38" y="156"/>
                  </a:lnTo>
                  <a:lnTo>
                    <a:pt x="38" y="155"/>
                  </a:lnTo>
                  <a:lnTo>
                    <a:pt x="39" y="156"/>
                  </a:lnTo>
                  <a:lnTo>
                    <a:pt x="41" y="157"/>
                  </a:lnTo>
                  <a:lnTo>
                    <a:pt x="41" y="159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42" y="157"/>
                  </a:lnTo>
                  <a:lnTo>
                    <a:pt x="43" y="158"/>
                  </a:lnTo>
                  <a:lnTo>
                    <a:pt x="43" y="159"/>
                  </a:lnTo>
                  <a:lnTo>
                    <a:pt x="43" y="160"/>
                  </a:lnTo>
                  <a:lnTo>
                    <a:pt x="44" y="160"/>
                  </a:lnTo>
                  <a:lnTo>
                    <a:pt x="45" y="160"/>
                  </a:lnTo>
                  <a:lnTo>
                    <a:pt x="45" y="160"/>
                  </a:lnTo>
                  <a:lnTo>
                    <a:pt x="46" y="160"/>
                  </a:lnTo>
                  <a:lnTo>
                    <a:pt x="45" y="161"/>
                  </a:lnTo>
                  <a:lnTo>
                    <a:pt x="44" y="162"/>
                  </a:lnTo>
                  <a:lnTo>
                    <a:pt x="45" y="162"/>
                  </a:lnTo>
                  <a:lnTo>
                    <a:pt x="47" y="163"/>
                  </a:lnTo>
                  <a:lnTo>
                    <a:pt x="48" y="163"/>
                  </a:lnTo>
                  <a:lnTo>
                    <a:pt x="48" y="164"/>
                  </a:lnTo>
                  <a:lnTo>
                    <a:pt x="49" y="164"/>
                  </a:lnTo>
                  <a:lnTo>
                    <a:pt x="49" y="165"/>
                  </a:lnTo>
                  <a:lnTo>
                    <a:pt x="48" y="165"/>
                  </a:lnTo>
                  <a:lnTo>
                    <a:pt x="47" y="165"/>
                  </a:lnTo>
                  <a:lnTo>
                    <a:pt x="47" y="164"/>
                  </a:lnTo>
                  <a:lnTo>
                    <a:pt x="46" y="165"/>
                  </a:lnTo>
                  <a:lnTo>
                    <a:pt x="45" y="166"/>
                  </a:lnTo>
                  <a:lnTo>
                    <a:pt x="44" y="166"/>
                  </a:lnTo>
                  <a:lnTo>
                    <a:pt x="43" y="165"/>
                  </a:lnTo>
                  <a:lnTo>
                    <a:pt x="43" y="164"/>
                  </a:lnTo>
                  <a:lnTo>
                    <a:pt x="42" y="166"/>
                  </a:lnTo>
                  <a:lnTo>
                    <a:pt x="43" y="166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2" y="167"/>
                  </a:lnTo>
                  <a:lnTo>
                    <a:pt x="41" y="167"/>
                  </a:lnTo>
                  <a:lnTo>
                    <a:pt x="40" y="167"/>
                  </a:lnTo>
                  <a:lnTo>
                    <a:pt x="40" y="166"/>
                  </a:lnTo>
                  <a:lnTo>
                    <a:pt x="39" y="166"/>
                  </a:lnTo>
                  <a:lnTo>
                    <a:pt x="39" y="165"/>
                  </a:lnTo>
                  <a:lnTo>
                    <a:pt x="38" y="164"/>
                  </a:lnTo>
                  <a:lnTo>
                    <a:pt x="35" y="164"/>
                  </a:lnTo>
                  <a:lnTo>
                    <a:pt x="31" y="165"/>
                  </a:lnTo>
                  <a:lnTo>
                    <a:pt x="29" y="164"/>
                  </a:lnTo>
                  <a:lnTo>
                    <a:pt x="29" y="163"/>
                  </a:lnTo>
                  <a:lnTo>
                    <a:pt x="30" y="162"/>
                  </a:lnTo>
                  <a:lnTo>
                    <a:pt x="31" y="160"/>
                  </a:lnTo>
                  <a:lnTo>
                    <a:pt x="32" y="159"/>
                  </a:lnTo>
                  <a:lnTo>
                    <a:pt x="33" y="158"/>
                  </a:lnTo>
                  <a:lnTo>
                    <a:pt x="33" y="158"/>
                  </a:lnTo>
                  <a:lnTo>
                    <a:pt x="32" y="157"/>
                  </a:lnTo>
                  <a:lnTo>
                    <a:pt x="30" y="159"/>
                  </a:lnTo>
                  <a:lnTo>
                    <a:pt x="29" y="160"/>
                  </a:lnTo>
                  <a:lnTo>
                    <a:pt x="28" y="165"/>
                  </a:lnTo>
                  <a:lnTo>
                    <a:pt x="27" y="166"/>
                  </a:lnTo>
                  <a:lnTo>
                    <a:pt x="26" y="167"/>
                  </a:lnTo>
                  <a:lnTo>
                    <a:pt x="26" y="167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4" y="169"/>
                  </a:lnTo>
                  <a:lnTo>
                    <a:pt x="24" y="170"/>
                  </a:lnTo>
                  <a:lnTo>
                    <a:pt x="26" y="173"/>
                  </a:lnTo>
                  <a:lnTo>
                    <a:pt x="27" y="172"/>
                  </a:lnTo>
                  <a:lnTo>
                    <a:pt x="29" y="171"/>
                  </a:lnTo>
                  <a:lnTo>
                    <a:pt x="30" y="171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3" y="172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4" y="173"/>
                  </a:lnTo>
                  <a:lnTo>
                    <a:pt x="35" y="173"/>
                  </a:lnTo>
                  <a:lnTo>
                    <a:pt x="36" y="173"/>
                  </a:lnTo>
                  <a:lnTo>
                    <a:pt x="36" y="174"/>
                  </a:lnTo>
                  <a:lnTo>
                    <a:pt x="37" y="174"/>
                  </a:lnTo>
                  <a:lnTo>
                    <a:pt x="38" y="173"/>
                  </a:lnTo>
                  <a:lnTo>
                    <a:pt x="38" y="174"/>
                  </a:lnTo>
                  <a:lnTo>
                    <a:pt x="39" y="174"/>
                  </a:lnTo>
                  <a:lnTo>
                    <a:pt x="39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2" y="172"/>
                  </a:lnTo>
                  <a:lnTo>
                    <a:pt x="43" y="173"/>
                  </a:lnTo>
                  <a:lnTo>
                    <a:pt x="43" y="174"/>
                  </a:lnTo>
                  <a:lnTo>
                    <a:pt x="42" y="176"/>
                  </a:lnTo>
                  <a:lnTo>
                    <a:pt x="43" y="175"/>
                  </a:lnTo>
                  <a:lnTo>
                    <a:pt x="43" y="177"/>
                  </a:lnTo>
                  <a:lnTo>
                    <a:pt x="43" y="179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4" y="178"/>
                  </a:lnTo>
                  <a:lnTo>
                    <a:pt x="43" y="179"/>
                  </a:lnTo>
                  <a:lnTo>
                    <a:pt x="43" y="180"/>
                  </a:lnTo>
                  <a:lnTo>
                    <a:pt x="44" y="180"/>
                  </a:lnTo>
                  <a:lnTo>
                    <a:pt x="44" y="181"/>
                  </a:lnTo>
                  <a:lnTo>
                    <a:pt x="44" y="182"/>
                  </a:lnTo>
                  <a:lnTo>
                    <a:pt x="45" y="183"/>
                  </a:lnTo>
                  <a:lnTo>
                    <a:pt x="45" y="184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6" y="180"/>
                  </a:lnTo>
                  <a:lnTo>
                    <a:pt x="46" y="179"/>
                  </a:lnTo>
                  <a:lnTo>
                    <a:pt x="48" y="178"/>
                  </a:lnTo>
                  <a:lnTo>
                    <a:pt x="49" y="177"/>
                  </a:lnTo>
                  <a:lnTo>
                    <a:pt x="48" y="180"/>
                  </a:lnTo>
                  <a:lnTo>
                    <a:pt x="48" y="181"/>
                  </a:lnTo>
                  <a:lnTo>
                    <a:pt x="49" y="181"/>
                  </a:lnTo>
                  <a:lnTo>
                    <a:pt x="48" y="182"/>
                  </a:lnTo>
                  <a:lnTo>
                    <a:pt x="47" y="182"/>
                  </a:lnTo>
                  <a:lnTo>
                    <a:pt x="47" y="183"/>
                  </a:lnTo>
                  <a:lnTo>
                    <a:pt x="48" y="184"/>
                  </a:lnTo>
                  <a:lnTo>
                    <a:pt x="47" y="185"/>
                  </a:lnTo>
                  <a:lnTo>
                    <a:pt x="48" y="186"/>
                  </a:lnTo>
                  <a:lnTo>
                    <a:pt x="49" y="187"/>
                  </a:lnTo>
                  <a:lnTo>
                    <a:pt x="49" y="186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49" y="185"/>
                  </a:lnTo>
                  <a:lnTo>
                    <a:pt x="50" y="187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1" y="188"/>
                  </a:lnTo>
                  <a:lnTo>
                    <a:pt x="52" y="188"/>
                  </a:lnTo>
                  <a:lnTo>
                    <a:pt x="53" y="188"/>
                  </a:lnTo>
                  <a:lnTo>
                    <a:pt x="54" y="188"/>
                  </a:lnTo>
                  <a:lnTo>
                    <a:pt x="54" y="189"/>
                  </a:lnTo>
                  <a:lnTo>
                    <a:pt x="55" y="189"/>
                  </a:lnTo>
                  <a:lnTo>
                    <a:pt x="55" y="190"/>
                  </a:lnTo>
                  <a:lnTo>
                    <a:pt x="55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58" y="192"/>
                  </a:lnTo>
                  <a:lnTo>
                    <a:pt x="58" y="193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8" y="195"/>
                  </a:lnTo>
                  <a:lnTo>
                    <a:pt x="57" y="196"/>
                  </a:lnTo>
                  <a:lnTo>
                    <a:pt x="57" y="198"/>
                  </a:lnTo>
                  <a:lnTo>
                    <a:pt x="57" y="199"/>
                  </a:lnTo>
                  <a:lnTo>
                    <a:pt x="56" y="199"/>
                  </a:lnTo>
                  <a:lnTo>
                    <a:pt x="56" y="201"/>
                  </a:lnTo>
                  <a:lnTo>
                    <a:pt x="56" y="202"/>
                  </a:lnTo>
                  <a:lnTo>
                    <a:pt x="54" y="205"/>
                  </a:lnTo>
                  <a:lnTo>
                    <a:pt x="53" y="207"/>
                  </a:lnTo>
                  <a:lnTo>
                    <a:pt x="52" y="209"/>
                  </a:lnTo>
                  <a:lnTo>
                    <a:pt x="52" y="212"/>
                  </a:lnTo>
                  <a:lnTo>
                    <a:pt x="52" y="213"/>
                  </a:lnTo>
                  <a:lnTo>
                    <a:pt x="53" y="216"/>
                  </a:lnTo>
                  <a:lnTo>
                    <a:pt x="53" y="217"/>
                  </a:lnTo>
                  <a:lnTo>
                    <a:pt x="53" y="218"/>
                  </a:lnTo>
                  <a:lnTo>
                    <a:pt x="53" y="219"/>
                  </a:lnTo>
                  <a:lnTo>
                    <a:pt x="54" y="219"/>
                  </a:lnTo>
                  <a:lnTo>
                    <a:pt x="54" y="220"/>
                  </a:lnTo>
                  <a:lnTo>
                    <a:pt x="54" y="223"/>
                  </a:lnTo>
                  <a:lnTo>
                    <a:pt x="54" y="225"/>
                  </a:lnTo>
                  <a:lnTo>
                    <a:pt x="53" y="227"/>
                  </a:lnTo>
                  <a:lnTo>
                    <a:pt x="53" y="228"/>
                  </a:lnTo>
                  <a:lnTo>
                    <a:pt x="52" y="231"/>
                  </a:lnTo>
                  <a:lnTo>
                    <a:pt x="52" y="233"/>
                  </a:lnTo>
                  <a:lnTo>
                    <a:pt x="51" y="235"/>
                  </a:lnTo>
                  <a:lnTo>
                    <a:pt x="51" y="236"/>
                  </a:lnTo>
                  <a:lnTo>
                    <a:pt x="52" y="250"/>
                  </a:lnTo>
                  <a:lnTo>
                    <a:pt x="54" y="256"/>
                  </a:lnTo>
                  <a:lnTo>
                    <a:pt x="54" y="258"/>
                  </a:lnTo>
                  <a:lnTo>
                    <a:pt x="54" y="259"/>
                  </a:lnTo>
                  <a:lnTo>
                    <a:pt x="55" y="261"/>
                  </a:lnTo>
                  <a:lnTo>
                    <a:pt x="55" y="262"/>
                  </a:lnTo>
                  <a:lnTo>
                    <a:pt x="56" y="269"/>
                  </a:lnTo>
                  <a:lnTo>
                    <a:pt x="66" y="270"/>
                  </a:lnTo>
                  <a:lnTo>
                    <a:pt x="67" y="270"/>
                  </a:lnTo>
                  <a:lnTo>
                    <a:pt x="67" y="269"/>
                  </a:lnTo>
                  <a:lnTo>
                    <a:pt x="68" y="269"/>
                  </a:lnTo>
                  <a:lnTo>
                    <a:pt x="69" y="269"/>
                  </a:lnTo>
                  <a:lnTo>
                    <a:pt x="70" y="269"/>
                  </a:lnTo>
                  <a:lnTo>
                    <a:pt x="71" y="269"/>
                  </a:lnTo>
                  <a:lnTo>
                    <a:pt x="73" y="268"/>
                  </a:lnTo>
                  <a:lnTo>
                    <a:pt x="79" y="264"/>
                  </a:lnTo>
                  <a:lnTo>
                    <a:pt x="80" y="264"/>
                  </a:lnTo>
                  <a:lnTo>
                    <a:pt x="83" y="264"/>
                  </a:lnTo>
                  <a:lnTo>
                    <a:pt x="84" y="264"/>
                  </a:lnTo>
                  <a:lnTo>
                    <a:pt x="84" y="263"/>
                  </a:lnTo>
                  <a:lnTo>
                    <a:pt x="85" y="263"/>
                  </a:lnTo>
                  <a:lnTo>
                    <a:pt x="86" y="262"/>
                  </a:lnTo>
                  <a:lnTo>
                    <a:pt x="87" y="262"/>
                  </a:lnTo>
                  <a:lnTo>
                    <a:pt x="88" y="261"/>
                  </a:lnTo>
                  <a:lnTo>
                    <a:pt x="88" y="260"/>
                  </a:lnTo>
                  <a:lnTo>
                    <a:pt x="89" y="258"/>
                  </a:lnTo>
                  <a:lnTo>
                    <a:pt x="89" y="257"/>
                  </a:lnTo>
                  <a:lnTo>
                    <a:pt x="89" y="256"/>
                  </a:lnTo>
                  <a:lnTo>
                    <a:pt x="89" y="255"/>
                  </a:lnTo>
                  <a:lnTo>
                    <a:pt x="88" y="255"/>
                  </a:lnTo>
                  <a:lnTo>
                    <a:pt x="88" y="254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9" y="252"/>
                  </a:lnTo>
                  <a:lnTo>
                    <a:pt x="90" y="251"/>
                  </a:lnTo>
                  <a:lnTo>
                    <a:pt x="91" y="249"/>
                  </a:lnTo>
                  <a:lnTo>
                    <a:pt x="97" y="245"/>
                  </a:lnTo>
                  <a:lnTo>
                    <a:pt x="99" y="243"/>
                  </a:lnTo>
                  <a:lnTo>
                    <a:pt x="99" y="242"/>
                  </a:lnTo>
                  <a:lnTo>
                    <a:pt x="100" y="242"/>
                  </a:lnTo>
                  <a:lnTo>
                    <a:pt x="101" y="242"/>
                  </a:lnTo>
                  <a:lnTo>
                    <a:pt x="101" y="241"/>
                  </a:lnTo>
                  <a:lnTo>
                    <a:pt x="101" y="240"/>
                  </a:lnTo>
                  <a:lnTo>
                    <a:pt x="102" y="239"/>
                  </a:lnTo>
                  <a:lnTo>
                    <a:pt x="105" y="239"/>
                  </a:lnTo>
                  <a:lnTo>
                    <a:pt x="105" y="238"/>
                  </a:lnTo>
                  <a:lnTo>
                    <a:pt x="106" y="237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9" y="237"/>
                  </a:lnTo>
                  <a:lnTo>
                    <a:pt x="109" y="236"/>
                  </a:lnTo>
                  <a:lnTo>
                    <a:pt x="112" y="234"/>
                  </a:lnTo>
                  <a:lnTo>
                    <a:pt x="113" y="233"/>
                  </a:lnTo>
                  <a:lnTo>
                    <a:pt x="116" y="233"/>
                  </a:lnTo>
                  <a:lnTo>
                    <a:pt x="124" y="231"/>
                  </a:lnTo>
                  <a:lnTo>
                    <a:pt x="125" y="231"/>
                  </a:lnTo>
                  <a:lnTo>
                    <a:pt x="127" y="232"/>
                  </a:lnTo>
                  <a:lnTo>
                    <a:pt x="128" y="233"/>
                  </a:lnTo>
                  <a:lnTo>
                    <a:pt x="129" y="233"/>
                  </a:lnTo>
                  <a:lnTo>
                    <a:pt x="130" y="233"/>
                  </a:lnTo>
                  <a:lnTo>
                    <a:pt x="131" y="234"/>
                  </a:lnTo>
                  <a:lnTo>
                    <a:pt x="132" y="234"/>
                  </a:lnTo>
                  <a:lnTo>
                    <a:pt x="133" y="234"/>
                  </a:lnTo>
                  <a:lnTo>
                    <a:pt x="139" y="233"/>
                  </a:lnTo>
                  <a:lnTo>
                    <a:pt x="140" y="233"/>
                  </a:lnTo>
                  <a:lnTo>
                    <a:pt x="141" y="234"/>
                  </a:lnTo>
                  <a:lnTo>
                    <a:pt x="142" y="234"/>
                  </a:lnTo>
                  <a:lnTo>
                    <a:pt x="143" y="234"/>
                  </a:lnTo>
                  <a:lnTo>
                    <a:pt x="145" y="234"/>
                  </a:lnTo>
                  <a:lnTo>
                    <a:pt x="146" y="233"/>
                  </a:lnTo>
                  <a:lnTo>
                    <a:pt x="147" y="232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5" y="230"/>
                  </a:lnTo>
                  <a:lnTo>
                    <a:pt x="146" y="229"/>
                  </a:lnTo>
                  <a:lnTo>
                    <a:pt x="148" y="227"/>
                  </a:lnTo>
                  <a:lnTo>
                    <a:pt x="150" y="226"/>
                  </a:lnTo>
                  <a:lnTo>
                    <a:pt x="151" y="226"/>
                  </a:lnTo>
                  <a:lnTo>
                    <a:pt x="153" y="226"/>
                  </a:lnTo>
                  <a:lnTo>
                    <a:pt x="154" y="226"/>
                  </a:lnTo>
                  <a:lnTo>
                    <a:pt x="155" y="226"/>
                  </a:lnTo>
                  <a:lnTo>
                    <a:pt x="155" y="227"/>
                  </a:lnTo>
                  <a:lnTo>
                    <a:pt x="156" y="227"/>
                  </a:lnTo>
                  <a:lnTo>
                    <a:pt x="157" y="227"/>
                  </a:lnTo>
                  <a:lnTo>
                    <a:pt x="160" y="225"/>
                  </a:lnTo>
                  <a:lnTo>
                    <a:pt x="161" y="225"/>
                  </a:lnTo>
                  <a:lnTo>
                    <a:pt x="162" y="225"/>
                  </a:lnTo>
                  <a:lnTo>
                    <a:pt x="163" y="226"/>
                  </a:lnTo>
                  <a:lnTo>
                    <a:pt x="165" y="227"/>
                  </a:lnTo>
                  <a:lnTo>
                    <a:pt x="166" y="228"/>
                  </a:lnTo>
                  <a:lnTo>
                    <a:pt x="171" y="228"/>
                  </a:lnTo>
                  <a:lnTo>
                    <a:pt x="172" y="228"/>
                  </a:lnTo>
                  <a:lnTo>
                    <a:pt x="173" y="229"/>
                  </a:lnTo>
                  <a:lnTo>
                    <a:pt x="174" y="228"/>
                  </a:lnTo>
                  <a:lnTo>
                    <a:pt x="176" y="228"/>
                  </a:lnTo>
                  <a:lnTo>
                    <a:pt x="176" y="227"/>
                  </a:lnTo>
                  <a:lnTo>
                    <a:pt x="177" y="226"/>
                  </a:lnTo>
                  <a:lnTo>
                    <a:pt x="177" y="225"/>
                  </a:lnTo>
                  <a:lnTo>
                    <a:pt x="177" y="225"/>
                  </a:lnTo>
                  <a:lnTo>
                    <a:pt x="178" y="225"/>
                  </a:lnTo>
                  <a:lnTo>
                    <a:pt x="179" y="225"/>
                  </a:lnTo>
                  <a:lnTo>
                    <a:pt x="180" y="225"/>
                  </a:lnTo>
                  <a:lnTo>
                    <a:pt x="180" y="226"/>
                  </a:lnTo>
                  <a:lnTo>
                    <a:pt x="180" y="227"/>
                  </a:lnTo>
                  <a:lnTo>
                    <a:pt x="181" y="228"/>
                  </a:lnTo>
                  <a:lnTo>
                    <a:pt x="182" y="229"/>
                  </a:lnTo>
                  <a:lnTo>
                    <a:pt x="182" y="230"/>
                  </a:lnTo>
                  <a:lnTo>
                    <a:pt x="184" y="231"/>
                  </a:lnTo>
                  <a:lnTo>
                    <a:pt x="184" y="232"/>
                  </a:lnTo>
                  <a:lnTo>
                    <a:pt x="185" y="234"/>
                  </a:lnTo>
                  <a:lnTo>
                    <a:pt x="185" y="235"/>
                  </a:lnTo>
                  <a:lnTo>
                    <a:pt x="184" y="237"/>
                  </a:lnTo>
                  <a:lnTo>
                    <a:pt x="186" y="239"/>
                  </a:lnTo>
                  <a:lnTo>
                    <a:pt x="191" y="241"/>
                  </a:lnTo>
                  <a:lnTo>
                    <a:pt x="192" y="241"/>
                  </a:lnTo>
                  <a:lnTo>
                    <a:pt x="193" y="241"/>
                  </a:lnTo>
                  <a:lnTo>
                    <a:pt x="194" y="241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7" y="241"/>
                  </a:lnTo>
                  <a:lnTo>
                    <a:pt x="198" y="242"/>
                  </a:lnTo>
                  <a:lnTo>
                    <a:pt x="199" y="242"/>
                  </a:lnTo>
                  <a:lnTo>
                    <a:pt x="199" y="243"/>
                  </a:lnTo>
                  <a:lnTo>
                    <a:pt x="200" y="243"/>
                  </a:lnTo>
                  <a:lnTo>
                    <a:pt x="201" y="243"/>
                  </a:lnTo>
                  <a:lnTo>
                    <a:pt x="201" y="244"/>
                  </a:lnTo>
                  <a:lnTo>
                    <a:pt x="202" y="244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5" y="245"/>
                  </a:lnTo>
                  <a:lnTo>
                    <a:pt x="211" y="247"/>
                  </a:lnTo>
                  <a:lnTo>
                    <a:pt x="214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6" y="248"/>
                  </a:lnTo>
                  <a:lnTo>
                    <a:pt x="216" y="249"/>
                  </a:lnTo>
                  <a:lnTo>
                    <a:pt x="216" y="250"/>
                  </a:lnTo>
                  <a:lnTo>
                    <a:pt x="217" y="251"/>
                  </a:lnTo>
                  <a:lnTo>
                    <a:pt x="217" y="252"/>
                  </a:lnTo>
                  <a:lnTo>
                    <a:pt x="217" y="253"/>
                  </a:lnTo>
                  <a:lnTo>
                    <a:pt x="217" y="253"/>
                  </a:lnTo>
                  <a:lnTo>
                    <a:pt x="218" y="253"/>
                  </a:lnTo>
                  <a:lnTo>
                    <a:pt x="219" y="254"/>
                  </a:lnTo>
                  <a:lnTo>
                    <a:pt x="221" y="254"/>
                  </a:lnTo>
                  <a:lnTo>
                    <a:pt x="221" y="254"/>
                  </a:lnTo>
                  <a:lnTo>
                    <a:pt x="223" y="254"/>
                  </a:lnTo>
                  <a:lnTo>
                    <a:pt x="223" y="255"/>
                  </a:lnTo>
                  <a:lnTo>
                    <a:pt x="227" y="254"/>
                  </a:lnTo>
                  <a:lnTo>
                    <a:pt x="228" y="254"/>
                  </a:lnTo>
                  <a:lnTo>
                    <a:pt x="228" y="254"/>
                  </a:lnTo>
                  <a:lnTo>
                    <a:pt x="228" y="253"/>
                  </a:lnTo>
                  <a:lnTo>
                    <a:pt x="229" y="253"/>
                  </a:lnTo>
                  <a:lnTo>
                    <a:pt x="230" y="253"/>
                  </a:lnTo>
                  <a:lnTo>
                    <a:pt x="231" y="253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6" y="254"/>
                  </a:lnTo>
                  <a:lnTo>
                    <a:pt x="237" y="254"/>
                  </a:lnTo>
                  <a:lnTo>
                    <a:pt x="237" y="254"/>
                  </a:lnTo>
                  <a:lnTo>
                    <a:pt x="237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9" y="253"/>
                  </a:lnTo>
                  <a:lnTo>
                    <a:pt x="239" y="253"/>
                  </a:lnTo>
                  <a:lnTo>
                    <a:pt x="242" y="253"/>
                  </a:lnTo>
                  <a:lnTo>
                    <a:pt x="245" y="254"/>
                  </a:lnTo>
                  <a:lnTo>
                    <a:pt x="246" y="254"/>
                  </a:lnTo>
                  <a:lnTo>
                    <a:pt x="247" y="255"/>
                  </a:lnTo>
                  <a:lnTo>
                    <a:pt x="248" y="255"/>
                  </a:lnTo>
                  <a:lnTo>
                    <a:pt x="249" y="255"/>
                  </a:lnTo>
                  <a:lnTo>
                    <a:pt x="250" y="257"/>
                  </a:lnTo>
                  <a:lnTo>
                    <a:pt x="255" y="261"/>
                  </a:lnTo>
                  <a:lnTo>
                    <a:pt x="256" y="261"/>
                  </a:lnTo>
                  <a:lnTo>
                    <a:pt x="258" y="260"/>
                  </a:lnTo>
                  <a:lnTo>
                    <a:pt x="258" y="260"/>
                  </a:lnTo>
                  <a:lnTo>
                    <a:pt x="259" y="261"/>
                  </a:lnTo>
                  <a:lnTo>
                    <a:pt x="260" y="262"/>
                  </a:lnTo>
                  <a:lnTo>
                    <a:pt x="260" y="262"/>
                  </a:lnTo>
                  <a:lnTo>
                    <a:pt x="260" y="263"/>
                  </a:lnTo>
                  <a:lnTo>
                    <a:pt x="261" y="264"/>
                  </a:lnTo>
                  <a:lnTo>
                    <a:pt x="260" y="265"/>
                  </a:lnTo>
                  <a:lnTo>
                    <a:pt x="260" y="266"/>
                  </a:lnTo>
                  <a:lnTo>
                    <a:pt x="260" y="267"/>
                  </a:lnTo>
                  <a:lnTo>
                    <a:pt x="261" y="271"/>
                  </a:lnTo>
                  <a:lnTo>
                    <a:pt x="262" y="271"/>
                  </a:lnTo>
                  <a:lnTo>
                    <a:pt x="263" y="273"/>
                  </a:lnTo>
                  <a:lnTo>
                    <a:pt x="264" y="274"/>
                  </a:lnTo>
                  <a:lnTo>
                    <a:pt x="264" y="274"/>
                  </a:lnTo>
                  <a:lnTo>
                    <a:pt x="264" y="275"/>
                  </a:lnTo>
                  <a:lnTo>
                    <a:pt x="265" y="275"/>
                  </a:lnTo>
                  <a:lnTo>
                    <a:pt x="265" y="276"/>
                  </a:lnTo>
                  <a:lnTo>
                    <a:pt x="266" y="276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70" y="279"/>
                  </a:lnTo>
                  <a:lnTo>
                    <a:pt x="271" y="279"/>
                  </a:lnTo>
                  <a:lnTo>
                    <a:pt x="271" y="278"/>
                  </a:lnTo>
                  <a:lnTo>
                    <a:pt x="278" y="279"/>
                  </a:lnTo>
                  <a:lnTo>
                    <a:pt x="279" y="282"/>
                  </a:lnTo>
                  <a:lnTo>
                    <a:pt x="280" y="283"/>
                  </a:lnTo>
                  <a:lnTo>
                    <a:pt x="284" y="283"/>
                  </a:lnTo>
                  <a:lnTo>
                    <a:pt x="285" y="284"/>
                  </a:lnTo>
                  <a:lnTo>
                    <a:pt x="287" y="286"/>
                  </a:lnTo>
                  <a:lnTo>
                    <a:pt x="288" y="288"/>
                  </a:lnTo>
                  <a:lnTo>
                    <a:pt x="289" y="291"/>
                  </a:lnTo>
                  <a:lnTo>
                    <a:pt x="294" y="296"/>
                  </a:lnTo>
                  <a:lnTo>
                    <a:pt x="295" y="296"/>
                  </a:lnTo>
                  <a:lnTo>
                    <a:pt x="296" y="300"/>
                  </a:lnTo>
                  <a:lnTo>
                    <a:pt x="296" y="301"/>
                  </a:lnTo>
                  <a:lnTo>
                    <a:pt x="298" y="302"/>
                  </a:lnTo>
                  <a:lnTo>
                    <a:pt x="304" y="302"/>
                  </a:lnTo>
                  <a:lnTo>
                    <a:pt x="309" y="302"/>
                  </a:lnTo>
                  <a:lnTo>
                    <a:pt x="317" y="302"/>
                  </a:lnTo>
                  <a:lnTo>
                    <a:pt x="322" y="302"/>
                  </a:lnTo>
                  <a:lnTo>
                    <a:pt x="325" y="302"/>
                  </a:lnTo>
                  <a:lnTo>
                    <a:pt x="327" y="302"/>
                  </a:lnTo>
                  <a:lnTo>
                    <a:pt x="329" y="302"/>
                  </a:lnTo>
                  <a:lnTo>
                    <a:pt x="329" y="304"/>
                  </a:lnTo>
                  <a:lnTo>
                    <a:pt x="329" y="305"/>
                  </a:lnTo>
                  <a:lnTo>
                    <a:pt x="330" y="305"/>
                  </a:lnTo>
                  <a:lnTo>
                    <a:pt x="330" y="305"/>
                  </a:lnTo>
                  <a:lnTo>
                    <a:pt x="330" y="306"/>
                  </a:lnTo>
                  <a:lnTo>
                    <a:pt x="329" y="306"/>
                  </a:lnTo>
                  <a:lnTo>
                    <a:pt x="329" y="307"/>
                  </a:lnTo>
                  <a:lnTo>
                    <a:pt x="329" y="308"/>
                  </a:lnTo>
                  <a:lnTo>
                    <a:pt x="329" y="309"/>
                  </a:lnTo>
                  <a:lnTo>
                    <a:pt x="328" y="313"/>
                  </a:lnTo>
                  <a:lnTo>
                    <a:pt x="328" y="315"/>
                  </a:lnTo>
                  <a:lnTo>
                    <a:pt x="329" y="317"/>
                  </a:lnTo>
                  <a:lnTo>
                    <a:pt x="328" y="317"/>
                  </a:lnTo>
                  <a:lnTo>
                    <a:pt x="328" y="317"/>
                  </a:lnTo>
                  <a:lnTo>
                    <a:pt x="329" y="317"/>
                  </a:lnTo>
                  <a:lnTo>
                    <a:pt x="329" y="318"/>
                  </a:lnTo>
                  <a:lnTo>
                    <a:pt x="330" y="318"/>
                  </a:lnTo>
                  <a:lnTo>
                    <a:pt x="330" y="319"/>
                  </a:lnTo>
                  <a:lnTo>
                    <a:pt x="330" y="320"/>
                  </a:lnTo>
                  <a:lnTo>
                    <a:pt x="330" y="321"/>
                  </a:lnTo>
                  <a:lnTo>
                    <a:pt x="330" y="322"/>
                  </a:lnTo>
                  <a:lnTo>
                    <a:pt x="330" y="324"/>
                  </a:lnTo>
                  <a:lnTo>
                    <a:pt x="330" y="326"/>
                  </a:lnTo>
                  <a:lnTo>
                    <a:pt x="330" y="327"/>
                  </a:lnTo>
                  <a:lnTo>
                    <a:pt x="330" y="328"/>
                  </a:lnTo>
                  <a:lnTo>
                    <a:pt x="330" y="329"/>
                  </a:lnTo>
                  <a:lnTo>
                    <a:pt x="330" y="330"/>
                  </a:lnTo>
                  <a:lnTo>
                    <a:pt x="329" y="330"/>
                  </a:lnTo>
                  <a:lnTo>
                    <a:pt x="329" y="330"/>
                  </a:lnTo>
                  <a:lnTo>
                    <a:pt x="329" y="331"/>
                  </a:lnTo>
                  <a:lnTo>
                    <a:pt x="329" y="332"/>
                  </a:lnTo>
                  <a:lnTo>
                    <a:pt x="328" y="333"/>
                  </a:lnTo>
                  <a:lnTo>
                    <a:pt x="327" y="333"/>
                  </a:lnTo>
                  <a:lnTo>
                    <a:pt x="328" y="334"/>
                  </a:lnTo>
                  <a:lnTo>
                    <a:pt x="329" y="334"/>
                  </a:lnTo>
                  <a:lnTo>
                    <a:pt x="330" y="334"/>
                  </a:lnTo>
                  <a:lnTo>
                    <a:pt x="330" y="335"/>
                  </a:lnTo>
                  <a:lnTo>
                    <a:pt x="330" y="336"/>
                  </a:lnTo>
                  <a:lnTo>
                    <a:pt x="331" y="337"/>
                  </a:lnTo>
                  <a:lnTo>
                    <a:pt x="331" y="338"/>
                  </a:lnTo>
                  <a:lnTo>
                    <a:pt x="331" y="339"/>
                  </a:lnTo>
                  <a:lnTo>
                    <a:pt x="332" y="339"/>
                  </a:lnTo>
                  <a:lnTo>
                    <a:pt x="332" y="339"/>
                  </a:lnTo>
                  <a:lnTo>
                    <a:pt x="332" y="340"/>
                  </a:lnTo>
                  <a:lnTo>
                    <a:pt x="331" y="341"/>
                  </a:lnTo>
                  <a:lnTo>
                    <a:pt x="332" y="342"/>
                  </a:lnTo>
                  <a:lnTo>
                    <a:pt x="331" y="344"/>
                  </a:lnTo>
                  <a:lnTo>
                    <a:pt x="331" y="345"/>
                  </a:lnTo>
                  <a:lnTo>
                    <a:pt x="331" y="346"/>
                  </a:lnTo>
                  <a:lnTo>
                    <a:pt x="331" y="348"/>
                  </a:lnTo>
                  <a:lnTo>
                    <a:pt x="331" y="348"/>
                  </a:lnTo>
                  <a:lnTo>
                    <a:pt x="332" y="349"/>
                  </a:lnTo>
                  <a:lnTo>
                    <a:pt x="333" y="349"/>
                  </a:lnTo>
                  <a:lnTo>
                    <a:pt x="335" y="34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" name="Freeform 644">
              <a:extLst>
                <a:ext uri="{FF2B5EF4-FFF2-40B4-BE49-F238E27FC236}">
                  <a16:creationId xmlns:a16="http://schemas.microsoft.com/office/drawing/2014/main" id="{F8BD4CB2-5D53-DE06-4A41-2C70478FA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738" y="2565400"/>
              <a:ext cx="3175" cy="17463"/>
            </a:xfrm>
            <a:custGeom>
              <a:avLst/>
              <a:gdLst>
                <a:gd name="T0" fmla="*/ 1 w 2"/>
                <a:gd name="T1" fmla="*/ 9 h 11"/>
                <a:gd name="T2" fmla="*/ 1 w 2"/>
                <a:gd name="T3" fmla="*/ 9 h 11"/>
                <a:gd name="T4" fmla="*/ 2 w 2"/>
                <a:gd name="T5" fmla="*/ 11 h 11"/>
                <a:gd name="T6" fmla="*/ 2 w 2"/>
                <a:gd name="T7" fmla="*/ 7 h 11"/>
                <a:gd name="T8" fmla="*/ 1 w 2"/>
                <a:gd name="T9" fmla="*/ 3 h 11"/>
                <a:gd name="T10" fmla="*/ 1 w 2"/>
                <a:gd name="T11" fmla="*/ 1 h 11"/>
                <a:gd name="T12" fmla="*/ 2 w 2"/>
                <a:gd name="T13" fmla="*/ 0 h 11"/>
                <a:gd name="T14" fmla="*/ 2 w 2"/>
                <a:gd name="T15" fmla="*/ 0 h 11"/>
                <a:gd name="T16" fmla="*/ 1 w 2"/>
                <a:gd name="T17" fmla="*/ 0 h 11"/>
                <a:gd name="T18" fmla="*/ 0 w 2"/>
                <a:gd name="T19" fmla="*/ 2 h 11"/>
                <a:gd name="T20" fmla="*/ 0 w 2"/>
                <a:gd name="T21" fmla="*/ 3 h 11"/>
                <a:gd name="T22" fmla="*/ 0 w 2"/>
                <a:gd name="T23" fmla="*/ 3 h 11"/>
                <a:gd name="T24" fmla="*/ 0 w 2"/>
                <a:gd name="T25" fmla="*/ 6 h 11"/>
                <a:gd name="T26" fmla="*/ 1 w 2"/>
                <a:gd name="T27" fmla="*/ 7 h 11"/>
                <a:gd name="T28" fmla="*/ 0 w 2"/>
                <a:gd name="T29" fmla="*/ 9 h 11"/>
                <a:gd name="T30" fmla="*/ 1 w 2"/>
                <a:gd name="T3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11">
                  <a:moveTo>
                    <a:pt x="1" y="9"/>
                  </a:moveTo>
                  <a:lnTo>
                    <a:pt x="1" y="9"/>
                  </a:lnTo>
                  <a:lnTo>
                    <a:pt x="2" y="11"/>
                  </a:lnTo>
                  <a:lnTo>
                    <a:pt x="2" y="7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7"/>
                  </a:lnTo>
                  <a:lnTo>
                    <a:pt x="0" y="9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" name="Freeform 645">
              <a:extLst>
                <a:ext uri="{FF2B5EF4-FFF2-40B4-BE49-F238E27FC236}">
                  <a16:creationId xmlns:a16="http://schemas.microsoft.com/office/drawing/2014/main" id="{60567403-8509-C02A-AD1F-984DB37C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88" y="2546350"/>
              <a:ext cx="3175" cy="12700"/>
            </a:xfrm>
            <a:custGeom>
              <a:avLst/>
              <a:gdLst>
                <a:gd name="T0" fmla="*/ 1 w 2"/>
                <a:gd name="T1" fmla="*/ 8 h 8"/>
                <a:gd name="T2" fmla="*/ 2 w 2"/>
                <a:gd name="T3" fmla="*/ 7 h 8"/>
                <a:gd name="T4" fmla="*/ 2 w 2"/>
                <a:gd name="T5" fmla="*/ 6 h 8"/>
                <a:gd name="T6" fmla="*/ 1 w 2"/>
                <a:gd name="T7" fmla="*/ 4 h 8"/>
                <a:gd name="T8" fmla="*/ 1 w 2"/>
                <a:gd name="T9" fmla="*/ 4 h 8"/>
                <a:gd name="T10" fmla="*/ 1 w 2"/>
                <a:gd name="T11" fmla="*/ 3 h 8"/>
                <a:gd name="T12" fmla="*/ 2 w 2"/>
                <a:gd name="T13" fmla="*/ 2 h 8"/>
                <a:gd name="T14" fmla="*/ 2 w 2"/>
                <a:gd name="T15" fmla="*/ 1 h 8"/>
                <a:gd name="T16" fmla="*/ 0 w 2"/>
                <a:gd name="T17" fmla="*/ 0 h 8"/>
                <a:gd name="T18" fmla="*/ 0 w 2"/>
                <a:gd name="T19" fmla="*/ 1 h 8"/>
                <a:gd name="T20" fmla="*/ 1 w 2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lnTo>
                    <a:pt x="2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" name="Freeform 646">
              <a:extLst>
                <a:ext uri="{FF2B5EF4-FFF2-40B4-BE49-F238E27FC236}">
                  <a16:creationId xmlns:a16="http://schemas.microsoft.com/office/drawing/2014/main" id="{5457232C-F5FD-25EA-BF51-9DCC86843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24098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" name="Freeform 647">
              <a:extLst>
                <a:ext uri="{FF2B5EF4-FFF2-40B4-BE49-F238E27FC236}">
                  <a16:creationId xmlns:a16="http://schemas.microsoft.com/office/drawing/2014/main" id="{97F03A13-2D88-EE78-3ACF-FBAC7C790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5" y="2525713"/>
              <a:ext cx="3175" cy="7938"/>
            </a:xfrm>
            <a:custGeom>
              <a:avLst/>
              <a:gdLst>
                <a:gd name="T0" fmla="*/ 1 w 2"/>
                <a:gd name="T1" fmla="*/ 5 h 5"/>
                <a:gd name="T2" fmla="*/ 2 w 2"/>
                <a:gd name="T3" fmla="*/ 5 h 5"/>
                <a:gd name="T4" fmla="*/ 2 w 2"/>
                <a:gd name="T5" fmla="*/ 5 h 5"/>
                <a:gd name="T6" fmla="*/ 2 w 2"/>
                <a:gd name="T7" fmla="*/ 4 h 5"/>
                <a:gd name="T8" fmla="*/ 2 w 2"/>
                <a:gd name="T9" fmla="*/ 3 h 5"/>
                <a:gd name="T10" fmla="*/ 2 w 2"/>
                <a:gd name="T11" fmla="*/ 2 h 5"/>
                <a:gd name="T12" fmla="*/ 2 w 2"/>
                <a:gd name="T13" fmla="*/ 2 h 5"/>
                <a:gd name="T14" fmla="*/ 2 w 2"/>
                <a:gd name="T15" fmla="*/ 1 h 5"/>
                <a:gd name="T16" fmla="*/ 1 w 2"/>
                <a:gd name="T17" fmla="*/ 0 h 5"/>
                <a:gd name="T18" fmla="*/ 0 w 2"/>
                <a:gd name="T19" fmla="*/ 1 h 5"/>
                <a:gd name="T20" fmla="*/ 0 w 2"/>
                <a:gd name="T21" fmla="*/ 2 h 5"/>
                <a:gd name="T22" fmla="*/ 1 w 2"/>
                <a:gd name="T23" fmla="*/ 3 h 5"/>
                <a:gd name="T24" fmla="*/ 1 w 2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" name="Freeform 648">
              <a:extLst>
                <a:ext uri="{FF2B5EF4-FFF2-40B4-BE49-F238E27FC236}">
                  <a16:creationId xmlns:a16="http://schemas.microsoft.com/office/drawing/2014/main" id="{8ED7E46D-F7CA-9BB1-7F60-DD2C18D9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38" y="2989263"/>
              <a:ext cx="260350" cy="295275"/>
            </a:xfrm>
            <a:custGeom>
              <a:avLst/>
              <a:gdLst>
                <a:gd name="T0" fmla="*/ 25 w 164"/>
                <a:gd name="T1" fmla="*/ 183 h 186"/>
                <a:gd name="T2" fmla="*/ 39 w 164"/>
                <a:gd name="T3" fmla="*/ 186 h 186"/>
                <a:gd name="T4" fmla="*/ 50 w 164"/>
                <a:gd name="T5" fmla="*/ 177 h 186"/>
                <a:gd name="T6" fmla="*/ 62 w 164"/>
                <a:gd name="T7" fmla="*/ 164 h 186"/>
                <a:gd name="T8" fmla="*/ 68 w 164"/>
                <a:gd name="T9" fmla="*/ 155 h 186"/>
                <a:gd name="T10" fmla="*/ 85 w 164"/>
                <a:gd name="T11" fmla="*/ 152 h 186"/>
                <a:gd name="T12" fmla="*/ 97 w 164"/>
                <a:gd name="T13" fmla="*/ 145 h 186"/>
                <a:gd name="T14" fmla="*/ 101 w 164"/>
                <a:gd name="T15" fmla="*/ 135 h 186"/>
                <a:gd name="T16" fmla="*/ 113 w 164"/>
                <a:gd name="T17" fmla="*/ 128 h 186"/>
                <a:gd name="T18" fmla="*/ 104 w 164"/>
                <a:gd name="T19" fmla="*/ 116 h 186"/>
                <a:gd name="T20" fmla="*/ 90 w 164"/>
                <a:gd name="T21" fmla="*/ 100 h 186"/>
                <a:gd name="T22" fmla="*/ 77 w 164"/>
                <a:gd name="T23" fmla="*/ 83 h 186"/>
                <a:gd name="T24" fmla="*/ 105 w 164"/>
                <a:gd name="T25" fmla="*/ 75 h 186"/>
                <a:gd name="T26" fmla="*/ 130 w 164"/>
                <a:gd name="T27" fmla="*/ 68 h 186"/>
                <a:gd name="T28" fmla="*/ 152 w 164"/>
                <a:gd name="T29" fmla="*/ 61 h 186"/>
                <a:gd name="T30" fmla="*/ 163 w 164"/>
                <a:gd name="T31" fmla="*/ 52 h 186"/>
                <a:gd name="T32" fmla="*/ 161 w 164"/>
                <a:gd name="T33" fmla="*/ 46 h 186"/>
                <a:gd name="T34" fmla="*/ 155 w 164"/>
                <a:gd name="T35" fmla="*/ 40 h 186"/>
                <a:gd name="T36" fmla="*/ 147 w 164"/>
                <a:gd name="T37" fmla="*/ 13 h 186"/>
                <a:gd name="T38" fmla="*/ 126 w 164"/>
                <a:gd name="T39" fmla="*/ 12 h 186"/>
                <a:gd name="T40" fmla="*/ 105 w 164"/>
                <a:gd name="T41" fmla="*/ 24 h 186"/>
                <a:gd name="T42" fmla="*/ 86 w 164"/>
                <a:gd name="T43" fmla="*/ 38 h 186"/>
                <a:gd name="T44" fmla="*/ 70 w 164"/>
                <a:gd name="T45" fmla="*/ 48 h 186"/>
                <a:gd name="T46" fmla="*/ 65 w 164"/>
                <a:gd name="T47" fmla="*/ 48 h 186"/>
                <a:gd name="T48" fmla="*/ 56 w 164"/>
                <a:gd name="T49" fmla="*/ 45 h 186"/>
                <a:gd name="T50" fmla="*/ 50 w 164"/>
                <a:gd name="T51" fmla="*/ 41 h 186"/>
                <a:gd name="T52" fmla="*/ 45 w 164"/>
                <a:gd name="T53" fmla="*/ 39 h 186"/>
                <a:gd name="T54" fmla="*/ 43 w 164"/>
                <a:gd name="T55" fmla="*/ 39 h 186"/>
                <a:gd name="T56" fmla="*/ 39 w 164"/>
                <a:gd name="T57" fmla="*/ 36 h 186"/>
                <a:gd name="T58" fmla="*/ 39 w 164"/>
                <a:gd name="T59" fmla="*/ 32 h 186"/>
                <a:gd name="T60" fmla="*/ 36 w 164"/>
                <a:gd name="T61" fmla="*/ 32 h 186"/>
                <a:gd name="T62" fmla="*/ 35 w 164"/>
                <a:gd name="T63" fmla="*/ 30 h 186"/>
                <a:gd name="T64" fmla="*/ 28 w 164"/>
                <a:gd name="T65" fmla="*/ 30 h 186"/>
                <a:gd name="T66" fmla="*/ 23 w 164"/>
                <a:gd name="T67" fmla="*/ 32 h 186"/>
                <a:gd name="T68" fmla="*/ 23 w 164"/>
                <a:gd name="T69" fmla="*/ 34 h 186"/>
                <a:gd name="T70" fmla="*/ 22 w 164"/>
                <a:gd name="T71" fmla="*/ 38 h 186"/>
                <a:gd name="T72" fmla="*/ 22 w 164"/>
                <a:gd name="T73" fmla="*/ 41 h 186"/>
                <a:gd name="T74" fmla="*/ 22 w 164"/>
                <a:gd name="T75" fmla="*/ 43 h 186"/>
                <a:gd name="T76" fmla="*/ 22 w 164"/>
                <a:gd name="T77" fmla="*/ 46 h 186"/>
                <a:gd name="T78" fmla="*/ 22 w 164"/>
                <a:gd name="T79" fmla="*/ 49 h 186"/>
                <a:gd name="T80" fmla="*/ 22 w 164"/>
                <a:gd name="T81" fmla="*/ 55 h 186"/>
                <a:gd name="T82" fmla="*/ 21 w 164"/>
                <a:gd name="T83" fmla="*/ 59 h 186"/>
                <a:gd name="T84" fmla="*/ 21 w 164"/>
                <a:gd name="T85" fmla="*/ 64 h 186"/>
                <a:gd name="T86" fmla="*/ 21 w 164"/>
                <a:gd name="T87" fmla="*/ 66 h 186"/>
                <a:gd name="T88" fmla="*/ 22 w 164"/>
                <a:gd name="T89" fmla="*/ 73 h 186"/>
                <a:gd name="T90" fmla="*/ 19 w 164"/>
                <a:gd name="T91" fmla="*/ 81 h 186"/>
                <a:gd name="T92" fmla="*/ 19 w 164"/>
                <a:gd name="T93" fmla="*/ 88 h 186"/>
                <a:gd name="T94" fmla="*/ 17 w 164"/>
                <a:gd name="T95" fmla="*/ 93 h 186"/>
                <a:gd name="T96" fmla="*/ 17 w 164"/>
                <a:gd name="T97" fmla="*/ 98 h 186"/>
                <a:gd name="T98" fmla="*/ 16 w 164"/>
                <a:gd name="T99" fmla="*/ 105 h 186"/>
                <a:gd name="T100" fmla="*/ 14 w 164"/>
                <a:gd name="T101" fmla="*/ 109 h 186"/>
                <a:gd name="T102" fmla="*/ 13 w 164"/>
                <a:gd name="T103" fmla="*/ 113 h 186"/>
                <a:gd name="T104" fmla="*/ 12 w 164"/>
                <a:gd name="T105" fmla="*/ 115 h 186"/>
                <a:gd name="T106" fmla="*/ 11 w 164"/>
                <a:gd name="T107" fmla="*/ 118 h 186"/>
                <a:gd name="T108" fmla="*/ 7 w 164"/>
                <a:gd name="T109" fmla="*/ 131 h 186"/>
                <a:gd name="T110" fmla="*/ 8 w 164"/>
                <a:gd name="T111" fmla="*/ 134 h 186"/>
                <a:gd name="T112" fmla="*/ 7 w 164"/>
                <a:gd name="T113" fmla="*/ 138 h 186"/>
                <a:gd name="T114" fmla="*/ 7 w 164"/>
                <a:gd name="T115" fmla="*/ 144 h 186"/>
                <a:gd name="T116" fmla="*/ 4 w 164"/>
                <a:gd name="T117" fmla="*/ 151 h 186"/>
                <a:gd name="T118" fmla="*/ 3 w 164"/>
                <a:gd name="T119" fmla="*/ 157 h 186"/>
                <a:gd name="T120" fmla="*/ 1 w 164"/>
                <a:gd name="T121" fmla="*/ 167 h 186"/>
                <a:gd name="T122" fmla="*/ 1 w 164"/>
                <a:gd name="T123" fmla="*/ 169 h 186"/>
                <a:gd name="T124" fmla="*/ 0 w 164"/>
                <a:gd name="T125" fmla="*/ 17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" h="186">
                  <a:moveTo>
                    <a:pt x="9" y="179"/>
                  </a:moveTo>
                  <a:lnTo>
                    <a:pt x="13" y="180"/>
                  </a:lnTo>
                  <a:lnTo>
                    <a:pt x="19" y="181"/>
                  </a:lnTo>
                  <a:lnTo>
                    <a:pt x="25" y="183"/>
                  </a:lnTo>
                  <a:lnTo>
                    <a:pt x="29" y="183"/>
                  </a:lnTo>
                  <a:lnTo>
                    <a:pt x="32" y="184"/>
                  </a:lnTo>
                  <a:lnTo>
                    <a:pt x="36" y="185"/>
                  </a:lnTo>
                  <a:lnTo>
                    <a:pt x="39" y="186"/>
                  </a:lnTo>
                  <a:lnTo>
                    <a:pt x="41" y="185"/>
                  </a:lnTo>
                  <a:lnTo>
                    <a:pt x="42" y="185"/>
                  </a:lnTo>
                  <a:lnTo>
                    <a:pt x="45" y="181"/>
                  </a:lnTo>
                  <a:lnTo>
                    <a:pt x="50" y="177"/>
                  </a:lnTo>
                  <a:lnTo>
                    <a:pt x="54" y="174"/>
                  </a:lnTo>
                  <a:lnTo>
                    <a:pt x="57" y="171"/>
                  </a:lnTo>
                  <a:lnTo>
                    <a:pt x="59" y="167"/>
                  </a:lnTo>
                  <a:lnTo>
                    <a:pt x="62" y="164"/>
                  </a:lnTo>
                  <a:lnTo>
                    <a:pt x="63" y="160"/>
                  </a:lnTo>
                  <a:lnTo>
                    <a:pt x="66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71" y="155"/>
                  </a:lnTo>
                  <a:lnTo>
                    <a:pt x="74" y="154"/>
                  </a:lnTo>
                  <a:lnTo>
                    <a:pt x="79" y="153"/>
                  </a:lnTo>
                  <a:lnTo>
                    <a:pt x="85" y="152"/>
                  </a:lnTo>
                  <a:lnTo>
                    <a:pt x="90" y="151"/>
                  </a:lnTo>
                  <a:lnTo>
                    <a:pt x="95" y="150"/>
                  </a:lnTo>
                  <a:lnTo>
                    <a:pt x="96" y="149"/>
                  </a:lnTo>
                  <a:lnTo>
                    <a:pt x="97" y="145"/>
                  </a:lnTo>
                  <a:lnTo>
                    <a:pt x="98" y="143"/>
                  </a:lnTo>
                  <a:lnTo>
                    <a:pt x="100" y="139"/>
                  </a:lnTo>
                  <a:lnTo>
                    <a:pt x="100" y="136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6" y="132"/>
                  </a:lnTo>
                  <a:lnTo>
                    <a:pt x="111" y="129"/>
                  </a:lnTo>
                  <a:lnTo>
                    <a:pt x="113" y="128"/>
                  </a:lnTo>
                  <a:lnTo>
                    <a:pt x="113" y="127"/>
                  </a:lnTo>
                  <a:lnTo>
                    <a:pt x="112" y="126"/>
                  </a:lnTo>
                  <a:lnTo>
                    <a:pt x="107" y="121"/>
                  </a:lnTo>
                  <a:lnTo>
                    <a:pt x="104" y="116"/>
                  </a:lnTo>
                  <a:lnTo>
                    <a:pt x="100" y="111"/>
                  </a:lnTo>
                  <a:lnTo>
                    <a:pt x="96" y="106"/>
                  </a:lnTo>
                  <a:lnTo>
                    <a:pt x="96" y="105"/>
                  </a:lnTo>
                  <a:lnTo>
                    <a:pt x="90" y="100"/>
                  </a:lnTo>
                  <a:lnTo>
                    <a:pt x="85" y="95"/>
                  </a:lnTo>
                  <a:lnTo>
                    <a:pt x="79" y="90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85" y="81"/>
                  </a:lnTo>
                  <a:lnTo>
                    <a:pt x="94" y="79"/>
                  </a:lnTo>
                  <a:lnTo>
                    <a:pt x="103" y="76"/>
                  </a:lnTo>
                  <a:lnTo>
                    <a:pt x="105" y="75"/>
                  </a:lnTo>
                  <a:lnTo>
                    <a:pt x="113" y="74"/>
                  </a:lnTo>
                  <a:lnTo>
                    <a:pt x="114" y="73"/>
                  </a:lnTo>
                  <a:lnTo>
                    <a:pt x="121" y="71"/>
                  </a:lnTo>
                  <a:lnTo>
                    <a:pt x="130" y="68"/>
                  </a:lnTo>
                  <a:lnTo>
                    <a:pt x="138" y="66"/>
                  </a:lnTo>
                  <a:lnTo>
                    <a:pt x="147" y="63"/>
                  </a:lnTo>
                  <a:lnTo>
                    <a:pt x="151" y="62"/>
                  </a:lnTo>
                  <a:lnTo>
                    <a:pt x="152" y="61"/>
                  </a:lnTo>
                  <a:lnTo>
                    <a:pt x="156" y="58"/>
                  </a:lnTo>
                  <a:lnTo>
                    <a:pt x="157" y="57"/>
                  </a:lnTo>
                  <a:lnTo>
                    <a:pt x="158" y="57"/>
                  </a:lnTo>
                  <a:lnTo>
                    <a:pt x="163" y="52"/>
                  </a:lnTo>
                  <a:lnTo>
                    <a:pt x="164" y="51"/>
                  </a:lnTo>
                  <a:lnTo>
                    <a:pt x="163" y="48"/>
                  </a:lnTo>
                  <a:lnTo>
                    <a:pt x="162" y="47"/>
                  </a:lnTo>
                  <a:lnTo>
                    <a:pt x="161" y="46"/>
                  </a:lnTo>
                  <a:lnTo>
                    <a:pt x="154" y="48"/>
                  </a:lnTo>
                  <a:lnTo>
                    <a:pt x="153" y="47"/>
                  </a:lnTo>
                  <a:lnTo>
                    <a:pt x="151" y="41"/>
                  </a:lnTo>
                  <a:lnTo>
                    <a:pt x="155" y="40"/>
                  </a:lnTo>
                  <a:lnTo>
                    <a:pt x="152" y="31"/>
                  </a:lnTo>
                  <a:lnTo>
                    <a:pt x="150" y="24"/>
                  </a:lnTo>
                  <a:lnTo>
                    <a:pt x="148" y="17"/>
                  </a:lnTo>
                  <a:lnTo>
                    <a:pt x="147" y="13"/>
                  </a:lnTo>
                  <a:lnTo>
                    <a:pt x="145" y="6"/>
                  </a:lnTo>
                  <a:lnTo>
                    <a:pt x="143" y="0"/>
                  </a:lnTo>
                  <a:lnTo>
                    <a:pt x="135" y="6"/>
                  </a:lnTo>
                  <a:lnTo>
                    <a:pt x="126" y="12"/>
                  </a:lnTo>
                  <a:lnTo>
                    <a:pt x="122" y="14"/>
                  </a:lnTo>
                  <a:lnTo>
                    <a:pt x="117" y="17"/>
                  </a:lnTo>
                  <a:lnTo>
                    <a:pt x="112" y="20"/>
                  </a:lnTo>
                  <a:lnTo>
                    <a:pt x="105" y="24"/>
                  </a:lnTo>
                  <a:lnTo>
                    <a:pt x="99" y="29"/>
                  </a:lnTo>
                  <a:lnTo>
                    <a:pt x="96" y="32"/>
                  </a:lnTo>
                  <a:lnTo>
                    <a:pt x="93" y="33"/>
                  </a:lnTo>
                  <a:lnTo>
                    <a:pt x="86" y="38"/>
                  </a:lnTo>
                  <a:lnTo>
                    <a:pt x="81" y="40"/>
                  </a:lnTo>
                  <a:lnTo>
                    <a:pt x="77" y="43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9" y="48"/>
                  </a:lnTo>
                  <a:lnTo>
                    <a:pt x="67" y="47"/>
                  </a:lnTo>
                  <a:lnTo>
                    <a:pt x="66" y="47"/>
                  </a:lnTo>
                  <a:lnTo>
                    <a:pt x="65" y="48"/>
                  </a:lnTo>
                  <a:lnTo>
                    <a:pt x="63" y="47"/>
                  </a:lnTo>
                  <a:lnTo>
                    <a:pt x="58" y="46"/>
                  </a:lnTo>
                  <a:lnTo>
                    <a:pt x="57" y="46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3" y="44"/>
                  </a:lnTo>
                  <a:lnTo>
                    <a:pt x="50" y="41"/>
                  </a:lnTo>
                  <a:lnTo>
                    <a:pt x="47" y="40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4" y="38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39" y="36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9" y="32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1" y="29"/>
                  </a:lnTo>
                  <a:lnTo>
                    <a:pt x="30" y="29"/>
                  </a:lnTo>
                  <a:lnTo>
                    <a:pt x="29" y="29"/>
                  </a:lnTo>
                  <a:lnTo>
                    <a:pt x="28" y="30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3" y="32"/>
                  </a:lnTo>
                  <a:lnTo>
                    <a:pt x="23" y="33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0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2" y="42"/>
                  </a:lnTo>
                  <a:lnTo>
                    <a:pt x="22" y="43"/>
                  </a:lnTo>
                  <a:lnTo>
                    <a:pt x="22" y="44"/>
                  </a:lnTo>
                  <a:lnTo>
                    <a:pt x="23" y="45"/>
                  </a:lnTo>
                  <a:lnTo>
                    <a:pt x="22" y="45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23" y="48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2" y="54"/>
                  </a:lnTo>
                  <a:lnTo>
                    <a:pt x="22" y="55"/>
                  </a:lnTo>
                  <a:lnTo>
                    <a:pt x="22" y="56"/>
                  </a:lnTo>
                  <a:lnTo>
                    <a:pt x="21" y="58"/>
                  </a:lnTo>
                  <a:lnTo>
                    <a:pt x="22" y="58"/>
                  </a:lnTo>
                  <a:lnTo>
                    <a:pt x="21" y="59"/>
                  </a:lnTo>
                  <a:lnTo>
                    <a:pt x="21" y="61"/>
                  </a:lnTo>
                  <a:lnTo>
                    <a:pt x="21" y="62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1" y="66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21" y="70"/>
                  </a:lnTo>
                  <a:lnTo>
                    <a:pt x="22" y="73"/>
                  </a:lnTo>
                  <a:lnTo>
                    <a:pt x="21" y="74"/>
                  </a:lnTo>
                  <a:lnTo>
                    <a:pt x="20" y="76"/>
                  </a:lnTo>
                  <a:lnTo>
                    <a:pt x="19" y="78"/>
                  </a:lnTo>
                  <a:lnTo>
                    <a:pt x="19" y="81"/>
                  </a:lnTo>
                  <a:lnTo>
                    <a:pt x="19" y="83"/>
                  </a:lnTo>
                  <a:lnTo>
                    <a:pt x="19" y="84"/>
                  </a:lnTo>
                  <a:lnTo>
                    <a:pt x="19" y="87"/>
                  </a:lnTo>
                  <a:lnTo>
                    <a:pt x="19" y="88"/>
                  </a:lnTo>
                  <a:lnTo>
                    <a:pt x="18" y="90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3"/>
                  </a:lnTo>
                  <a:lnTo>
                    <a:pt x="16" y="95"/>
                  </a:lnTo>
                  <a:lnTo>
                    <a:pt x="16" y="96"/>
                  </a:lnTo>
                  <a:lnTo>
                    <a:pt x="17" y="97"/>
                  </a:lnTo>
                  <a:lnTo>
                    <a:pt x="17" y="98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6" y="105"/>
                  </a:lnTo>
                  <a:lnTo>
                    <a:pt x="16" y="106"/>
                  </a:lnTo>
                  <a:lnTo>
                    <a:pt x="16" y="108"/>
                  </a:lnTo>
                  <a:lnTo>
                    <a:pt x="15" y="109"/>
                  </a:lnTo>
                  <a:lnTo>
                    <a:pt x="14" y="109"/>
                  </a:lnTo>
                  <a:lnTo>
                    <a:pt x="13" y="109"/>
                  </a:lnTo>
                  <a:lnTo>
                    <a:pt x="13" y="110"/>
                  </a:lnTo>
                  <a:lnTo>
                    <a:pt x="13" y="112"/>
                  </a:lnTo>
                  <a:lnTo>
                    <a:pt x="13" y="113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13" y="115"/>
                  </a:lnTo>
                  <a:lnTo>
                    <a:pt x="12" y="115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1" y="118"/>
                  </a:lnTo>
                  <a:lnTo>
                    <a:pt x="10" y="123"/>
                  </a:lnTo>
                  <a:lnTo>
                    <a:pt x="8" y="128"/>
                  </a:lnTo>
                  <a:lnTo>
                    <a:pt x="8" y="129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7" y="133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8" y="135"/>
                  </a:lnTo>
                  <a:lnTo>
                    <a:pt x="7" y="135"/>
                  </a:lnTo>
                  <a:lnTo>
                    <a:pt x="7" y="136"/>
                  </a:lnTo>
                  <a:lnTo>
                    <a:pt x="7" y="138"/>
                  </a:lnTo>
                  <a:lnTo>
                    <a:pt x="6" y="139"/>
                  </a:lnTo>
                  <a:lnTo>
                    <a:pt x="6" y="141"/>
                  </a:lnTo>
                  <a:lnTo>
                    <a:pt x="7" y="143"/>
                  </a:lnTo>
                  <a:lnTo>
                    <a:pt x="7" y="144"/>
                  </a:lnTo>
                  <a:lnTo>
                    <a:pt x="6" y="145"/>
                  </a:lnTo>
                  <a:lnTo>
                    <a:pt x="5" y="148"/>
                  </a:lnTo>
                  <a:lnTo>
                    <a:pt x="4" y="150"/>
                  </a:lnTo>
                  <a:lnTo>
                    <a:pt x="4" y="151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3" y="156"/>
                  </a:lnTo>
                  <a:lnTo>
                    <a:pt x="3" y="157"/>
                  </a:lnTo>
                  <a:lnTo>
                    <a:pt x="2" y="161"/>
                  </a:lnTo>
                  <a:lnTo>
                    <a:pt x="2" y="162"/>
                  </a:lnTo>
                  <a:lnTo>
                    <a:pt x="1" y="165"/>
                  </a:lnTo>
                  <a:lnTo>
                    <a:pt x="1" y="167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69"/>
                  </a:lnTo>
                  <a:lnTo>
                    <a:pt x="2" y="169"/>
                  </a:lnTo>
                  <a:lnTo>
                    <a:pt x="2" y="170"/>
                  </a:lnTo>
                  <a:lnTo>
                    <a:pt x="1" y="172"/>
                  </a:lnTo>
                  <a:lnTo>
                    <a:pt x="0" y="173"/>
                  </a:lnTo>
                  <a:lnTo>
                    <a:pt x="0" y="177"/>
                  </a:lnTo>
                  <a:lnTo>
                    <a:pt x="3" y="178"/>
                  </a:lnTo>
                  <a:lnTo>
                    <a:pt x="9" y="179"/>
                  </a:lnTo>
                  <a:close/>
                </a:path>
              </a:pathLst>
            </a:custGeom>
            <a:solidFill>
              <a:srgbClr val="00B0F0"/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" name="Freeform 649">
              <a:extLst>
                <a:ext uri="{FF2B5EF4-FFF2-40B4-BE49-F238E27FC236}">
                  <a16:creationId xmlns:a16="http://schemas.microsoft.com/office/drawing/2014/main" id="{9D1D6122-D161-82EB-3517-4BF5774D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9225" y="3198813"/>
              <a:ext cx="485775" cy="276225"/>
            </a:xfrm>
            <a:custGeom>
              <a:avLst/>
              <a:gdLst>
                <a:gd name="T0" fmla="*/ 23 w 306"/>
                <a:gd name="T1" fmla="*/ 20 h 174"/>
                <a:gd name="T2" fmla="*/ 14 w 306"/>
                <a:gd name="T3" fmla="*/ 33 h 174"/>
                <a:gd name="T4" fmla="*/ 9 w 306"/>
                <a:gd name="T5" fmla="*/ 40 h 174"/>
                <a:gd name="T6" fmla="*/ 8 w 306"/>
                <a:gd name="T7" fmla="*/ 52 h 174"/>
                <a:gd name="T8" fmla="*/ 3 w 306"/>
                <a:gd name="T9" fmla="*/ 62 h 174"/>
                <a:gd name="T10" fmla="*/ 6 w 306"/>
                <a:gd name="T11" fmla="*/ 72 h 174"/>
                <a:gd name="T12" fmla="*/ 14 w 306"/>
                <a:gd name="T13" fmla="*/ 78 h 174"/>
                <a:gd name="T14" fmla="*/ 23 w 306"/>
                <a:gd name="T15" fmla="*/ 78 h 174"/>
                <a:gd name="T16" fmla="*/ 33 w 306"/>
                <a:gd name="T17" fmla="*/ 85 h 174"/>
                <a:gd name="T18" fmla="*/ 48 w 306"/>
                <a:gd name="T19" fmla="*/ 96 h 174"/>
                <a:gd name="T20" fmla="*/ 54 w 306"/>
                <a:gd name="T21" fmla="*/ 100 h 174"/>
                <a:gd name="T22" fmla="*/ 69 w 306"/>
                <a:gd name="T23" fmla="*/ 110 h 174"/>
                <a:gd name="T24" fmla="*/ 90 w 306"/>
                <a:gd name="T25" fmla="*/ 118 h 174"/>
                <a:gd name="T26" fmla="*/ 112 w 306"/>
                <a:gd name="T27" fmla="*/ 127 h 174"/>
                <a:gd name="T28" fmla="*/ 125 w 306"/>
                <a:gd name="T29" fmla="*/ 128 h 174"/>
                <a:gd name="T30" fmla="*/ 143 w 306"/>
                <a:gd name="T31" fmla="*/ 128 h 174"/>
                <a:gd name="T32" fmla="*/ 156 w 306"/>
                <a:gd name="T33" fmla="*/ 126 h 174"/>
                <a:gd name="T34" fmla="*/ 174 w 306"/>
                <a:gd name="T35" fmla="*/ 141 h 174"/>
                <a:gd name="T36" fmla="*/ 185 w 306"/>
                <a:gd name="T37" fmla="*/ 148 h 174"/>
                <a:gd name="T38" fmla="*/ 193 w 306"/>
                <a:gd name="T39" fmla="*/ 156 h 174"/>
                <a:gd name="T40" fmla="*/ 210 w 306"/>
                <a:gd name="T41" fmla="*/ 153 h 174"/>
                <a:gd name="T42" fmla="*/ 223 w 306"/>
                <a:gd name="T43" fmla="*/ 162 h 174"/>
                <a:gd name="T44" fmla="*/ 236 w 306"/>
                <a:gd name="T45" fmla="*/ 164 h 174"/>
                <a:gd name="T46" fmla="*/ 252 w 306"/>
                <a:gd name="T47" fmla="*/ 171 h 174"/>
                <a:gd name="T48" fmla="*/ 264 w 306"/>
                <a:gd name="T49" fmla="*/ 165 h 174"/>
                <a:gd name="T50" fmla="*/ 273 w 306"/>
                <a:gd name="T51" fmla="*/ 173 h 174"/>
                <a:gd name="T52" fmla="*/ 288 w 306"/>
                <a:gd name="T53" fmla="*/ 171 h 174"/>
                <a:gd name="T54" fmla="*/ 297 w 306"/>
                <a:gd name="T55" fmla="*/ 172 h 174"/>
                <a:gd name="T56" fmla="*/ 306 w 306"/>
                <a:gd name="T57" fmla="*/ 158 h 174"/>
                <a:gd name="T58" fmla="*/ 300 w 306"/>
                <a:gd name="T59" fmla="*/ 144 h 174"/>
                <a:gd name="T60" fmla="*/ 301 w 306"/>
                <a:gd name="T61" fmla="*/ 130 h 174"/>
                <a:gd name="T62" fmla="*/ 306 w 306"/>
                <a:gd name="T63" fmla="*/ 110 h 174"/>
                <a:gd name="T64" fmla="*/ 293 w 306"/>
                <a:gd name="T65" fmla="*/ 110 h 174"/>
                <a:gd name="T66" fmla="*/ 283 w 306"/>
                <a:gd name="T67" fmla="*/ 111 h 174"/>
                <a:gd name="T68" fmla="*/ 269 w 306"/>
                <a:gd name="T69" fmla="*/ 112 h 174"/>
                <a:gd name="T70" fmla="*/ 256 w 306"/>
                <a:gd name="T71" fmla="*/ 103 h 174"/>
                <a:gd name="T72" fmla="*/ 246 w 306"/>
                <a:gd name="T73" fmla="*/ 100 h 174"/>
                <a:gd name="T74" fmla="*/ 240 w 306"/>
                <a:gd name="T75" fmla="*/ 107 h 174"/>
                <a:gd name="T76" fmla="*/ 231 w 306"/>
                <a:gd name="T77" fmla="*/ 100 h 174"/>
                <a:gd name="T78" fmla="*/ 228 w 306"/>
                <a:gd name="T79" fmla="*/ 105 h 174"/>
                <a:gd name="T80" fmla="*/ 223 w 306"/>
                <a:gd name="T81" fmla="*/ 104 h 174"/>
                <a:gd name="T82" fmla="*/ 215 w 306"/>
                <a:gd name="T83" fmla="*/ 95 h 174"/>
                <a:gd name="T84" fmla="*/ 208 w 306"/>
                <a:gd name="T85" fmla="*/ 92 h 174"/>
                <a:gd name="T86" fmla="*/ 196 w 306"/>
                <a:gd name="T87" fmla="*/ 93 h 174"/>
                <a:gd name="T88" fmla="*/ 191 w 306"/>
                <a:gd name="T89" fmla="*/ 84 h 174"/>
                <a:gd name="T90" fmla="*/ 187 w 306"/>
                <a:gd name="T91" fmla="*/ 78 h 174"/>
                <a:gd name="T92" fmla="*/ 176 w 306"/>
                <a:gd name="T93" fmla="*/ 78 h 174"/>
                <a:gd name="T94" fmla="*/ 167 w 306"/>
                <a:gd name="T95" fmla="*/ 73 h 174"/>
                <a:gd name="T96" fmla="*/ 158 w 306"/>
                <a:gd name="T97" fmla="*/ 59 h 174"/>
                <a:gd name="T98" fmla="*/ 153 w 306"/>
                <a:gd name="T99" fmla="*/ 51 h 174"/>
                <a:gd name="T100" fmla="*/ 144 w 306"/>
                <a:gd name="T101" fmla="*/ 50 h 174"/>
                <a:gd name="T102" fmla="*/ 133 w 306"/>
                <a:gd name="T103" fmla="*/ 54 h 174"/>
                <a:gd name="T104" fmla="*/ 125 w 306"/>
                <a:gd name="T105" fmla="*/ 42 h 174"/>
                <a:gd name="T106" fmla="*/ 117 w 306"/>
                <a:gd name="T107" fmla="*/ 35 h 174"/>
                <a:gd name="T108" fmla="*/ 108 w 306"/>
                <a:gd name="T109" fmla="*/ 32 h 174"/>
                <a:gd name="T110" fmla="*/ 99 w 306"/>
                <a:gd name="T111" fmla="*/ 25 h 174"/>
                <a:gd name="T112" fmla="*/ 86 w 306"/>
                <a:gd name="T113" fmla="*/ 16 h 174"/>
                <a:gd name="T114" fmla="*/ 79 w 306"/>
                <a:gd name="T115" fmla="*/ 10 h 174"/>
                <a:gd name="T116" fmla="*/ 72 w 306"/>
                <a:gd name="T117" fmla="*/ 2 h 174"/>
                <a:gd name="T118" fmla="*/ 57 w 306"/>
                <a:gd name="T119" fmla="*/ 3 h 174"/>
                <a:gd name="T120" fmla="*/ 51 w 306"/>
                <a:gd name="T121" fmla="*/ 8 h 174"/>
                <a:gd name="T122" fmla="*/ 45 w 306"/>
                <a:gd name="T123" fmla="*/ 17 h 174"/>
                <a:gd name="T124" fmla="*/ 33 w 306"/>
                <a:gd name="T125" fmla="*/ 11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174">
                  <a:moveTo>
                    <a:pt x="33" y="11"/>
                  </a:moveTo>
                  <a:lnTo>
                    <a:pt x="32" y="10"/>
                  </a:lnTo>
                  <a:lnTo>
                    <a:pt x="32" y="9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6" y="17"/>
                  </a:lnTo>
                  <a:lnTo>
                    <a:pt x="24" y="18"/>
                  </a:lnTo>
                  <a:lnTo>
                    <a:pt x="23" y="19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3" y="37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9" y="53"/>
                  </a:lnTo>
                  <a:lnTo>
                    <a:pt x="8" y="53"/>
                  </a:lnTo>
                  <a:lnTo>
                    <a:pt x="8" y="52"/>
                  </a:lnTo>
                  <a:lnTo>
                    <a:pt x="7" y="52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8" y="55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4" y="56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8" y="73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4"/>
                  </a:lnTo>
                  <a:lnTo>
                    <a:pt x="10" y="75"/>
                  </a:lnTo>
                  <a:lnTo>
                    <a:pt x="11" y="77"/>
                  </a:lnTo>
                  <a:lnTo>
                    <a:pt x="12" y="78"/>
                  </a:lnTo>
                  <a:lnTo>
                    <a:pt x="13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6" y="79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20" y="75"/>
                  </a:lnTo>
                  <a:lnTo>
                    <a:pt x="20" y="76"/>
                  </a:lnTo>
                  <a:lnTo>
                    <a:pt x="20" y="77"/>
                  </a:lnTo>
                  <a:lnTo>
                    <a:pt x="21" y="77"/>
                  </a:lnTo>
                  <a:lnTo>
                    <a:pt x="22" y="77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7" y="80"/>
                  </a:lnTo>
                  <a:lnTo>
                    <a:pt x="29" y="81"/>
                  </a:lnTo>
                  <a:lnTo>
                    <a:pt x="29" y="82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2" y="82"/>
                  </a:lnTo>
                  <a:lnTo>
                    <a:pt x="32" y="83"/>
                  </a:lnTo>
                  <a:lnTo>
                    <a:pt x="32" y="84"/>
                  </a:lnTo>
                  <a:lnTo>
                    <a:pt x="33" y="85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6" y="86"/>
                  </a:lnTo>
                  <a:lnTo>
                    <a:pt x="36" y="87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5" y="93"/>
                  </a:lnTo>
                  <a:lnTo>
                    <a:pt x="48" y="96"/>
                  </a:lnTo>
                  <a:lnTo>
                    <a:pt x="48" y="97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9" y="98"/>
                  </a:lnTo>
                  <a:lnTo>
                    <a:pt x="50" y="97"/>
                  </a:lnTo>
                  <a:lnTo>
                    <a:pt x="51" y="97"/>
                  </a:lnTo>
                  <a:lnTo>
                    <a:pt x="52" y="97"/>
                  </a:lnTo>
                  <a:lnTo>
                    <a:pt x="52" y="98"/>
                  </a:lnTo>
                  <a:lnTo>
                    <a:pt x="53" y="98"/>
                  </a:lnTo>
                  <a:lnTo>
                    <a:pt x="54" y="99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5" y="101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8" y="104"/>
                  </a:lnTo>
                  <a:lnTo>
                    <a:pt x="59" y="105"/>
                  </a:lnTo>
                  <a:lnTo>
                    <a:pt x="61" y="105"/>
                  </a:lnTo>
                  <a:lnTo>
                    <a:pt x="62" y="105"/>
                  </a:lnTo>
                  <a:lnTo>
                    <a:pt x="63" y="106"/>
                  </a:lnTo>
                  <a:lnTo>
                    <a:pt x="65" y="107"/>
                  </a:lnTo>
                  <a:lnTo>
                    <a:pt x="66" y="109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0" y="110"/>
                  </a:lnTo>
                  <a:lnTo>
                    <a:pt x="71" y="110"/>
                  </a:lnTo>
                  <a:lnTo>
                    <a:pt x="73" y="108"/>
                  </a:lnTo>
                  <a:lnTo>
                    <a:pt x="74" y="107"/>
                  </a:lnTo>
                  <a:lnTo>
                    <a:pt x="75" y="107"/>
                  </a:lnTo>
                  <a:lnTo>
                    <a:pt x="76" y="108"/>
                  </a:lnTo>
                  <a:lnTo>
                    <a:pt x="77" y="108"/>
                  </a:lnTo>
                  <a:lnTo>
                    <a:pt x="78" y="109"/>
                  </a:lnTo>
                  <a:lnTo>
                    <a:pt x="79" y="110"/>
                  </a:lnTo>
                  <a:lnTo>
                    <a:pt x="80" y="110"/>
                  </a:lnTo>
                  <a:lnTo>
                    <a:pt x="84" y="114"/>
                  </a:lnTo>
                  <a:lnTo>
                    <a:pt x="87" y="116"/>
                  </a:lnTo>
                  <a:lnTo>
                    <a:pt x="90" y="118"/>
                  </a:lnTo>
                  <a:lnTo>
                    <a:pt x="91" y="118"/>
                  </a:lnTo>
                  <a:lnTo>
                    <a:pt x="94" y="118"/>
                  </a:lnTo>
                  <a:lnTo>
                    <a:pt x="99" y="117"/>
                  </a:lnTo>
                  <a:lnTo>
                    <a:pt x="100" y="117"/>
                  </a:lnTo>
                  <a:lnTo>
                    <a:pt x="100" y="118"/>
                  </a:lnTo>
                  <a:lnTo>
                    <a:pt x="100" y="120"/>
                  </a:lnTo>
                  <a:lnTo>
                    <a:pt x="100" y="122"/>
                  </a:lnTo>
                  <a:lnTo>
                    <a:pt x="101" y="124"/>
                  </a:lnTo>
                  <a:lnTo>
                    <a:pt x="102" y="125"/>
                  </a:lnTo>
                  <a:lnTo>
                    <a:pt x="107" y="125"/>
                  </a:lnTo>
                  <a:lnTo>
                    <a:pt x="108" y="126"/>
                  </a:lnTo>
                  <a:lnTo>
                    <a:pt x="109" y="127"/>
                  </a:lnTo>
                  <a:lnTo>
                    <a:pt x="112" y="127"/>
                  </a:lnTo>
                  <a:lnTo>
                    <a:pt x="117" y="127"/>
                  </a:lnTo>
                  <a:lnTo>
                    <a:pt x="118" y="128"/>
                  </a:lnTo>
                  <a:lnTo>
                    <a:pt x="120" y="130"/>
                  </a:lnTo>
                  <a:lnTo>
                    <a:pt x="121" y="130"/>
                  </a:lnTo>
                  <a:lnTo>
                    <a:pt x="122" y="131"/>
                  </a:lnTo>
                  <a:lnTo>
                    <a:pt x="122" y="132"/>
                  </a:lnTo>
                  <a:lnTo>
                    <a:pt x="122" y="132"/>
                  </a:lnTo>
                  <a:lnTo>
                    <a:pt x="123" y="132"/>
                  </a:lnTo>
                  <a:lnTo>
                    <a:pt x="124" y="132"/>
                  </a:lnTo>
                  <a:lnTo>
                    <a:pt x="125" y="131"/>
                  </a:lnTo>
                  <a:lnTo>
                    <a:pt x="125" y="130"/>
                  </a:lnTo>
                  <a:lnTo>
                    <a:pt x="125" y="129"/>
                  </a:lnTo>
                  <a:lnTo>
                    <a:pt x="125" y="128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6" y="126"/>
                  </a:lnTo>
                  <a:lnTo>
                    <a:pt x="130" y="126"/>
                  </a:lnTo>
                  <a:lnTo>
                    <a:pt x="134" y="127"/>
                  </a:lnTo>
                  <a:lnTo>
                    <a:pt x="137" y="128"/>
                  </a:lnTo>
                  <a:lnTo>
                    <a:pt x="142" y="130"/>
                  </a:lnTo>
                  <a:lnTo>
                    <a:pt x="143" y="131"/>
                  </a:lnTo>
                  <a:lnTo>
                    <a:pt x="144" y="131"/>
                  </a:lnTo>
                  <a:lnTo>
                    <a:pt x="144" y="130"/>
                  </a:lnTo>
                  <a:lnTo>
                    <a:pt x="144" y="130"/>
                  </a:lnTo>
                  <a:lnTo>
                    <a:pt x="143" y="129"/>
                  </a:lnTo>
                  <a:lnTo>
                    <a:pt x="143" y="128"/>
                  </a:lnTo>
                  <a:lnTo>
                    <a:pt x="143" y="128"/>
                  </a:lnTo>
                  <a:lnTo>
                    <a:pt x="145" y="127"/>
                  </a:lnTo>
                  <a:lnTo>
                    <a:pt x="146" y="127"/>
                  </a:lnTo>
                  <a:lnTo>
                    <a:pt x="147" y="127"/>
                  </a:lnTo>
                  <a:lnTo>
                    <a:pt x="149" y="128"/>
                  </a:lnTo>
                  <a:lnTo>
                    <a:pt x="150" y="128"/>
                  </a:lnTo>
                  <a:lnTo>
                    <a:pt x="150" y="127"/>
                  </a:lnTo>
                  <a:lnTo>
                    <a:pt x="152" y="124"/>
                  </a:lnTo>
                  <a:lnTo>
                    <a:pt x="153" y="124"/>
                  </a:lnTo>
                  <a:lnTo>
                    <a:pt x="154" y="124"/>
                  </a:lnTo>
                  <a:lnTo>
                    <a:pt x="154" y="125"/>
                  </a:lnTo>
                  <a:lnTo>
                    <a:pt x="155" y="126"/>
                  </a:lnTo>
                  <a:lnTo>
                    <a:pt x="156" y="126"/>
                  </a:lnTo>
                  <a:lnTo>
                    <a:pt x="156" y="127"/>
                  </a:lnTo>
                  <a:lnTo>
                    <a:pt x="157" y="128"/>
                  </a:lnTo>
                  <a:lnTo>
                    <a:pt x="159" y="128"/>
                  </a:lnTo>
                  <a:lnTo>
                    <a:pt x="159" y="129"/>
                  </a:lnTo>
                  <a:lnTo>
                    <a:pt x="159" y="130"/>
                  </a:lnTo>
                  <a:lnTo>
                    <a:pt x="160" y="130"/>
                  </a:lnTo>
                  <a:lnTo>
                    <a:pt x="171" y="132"/>
                  </a:lnTo>
                  <a:lnTo>
                    <a:pt x="172" y="133"/>
                  </a:lnTo>
                  <a:lnTo>
                    <a:pt x="173" y="135"/>
                  </a:lnTo>
                  <a:lnTo>
                    <a:pt x="174" y="136"/>
                  </a:lnTo>
                  <a:lnTo>
                    <a:pt x="174" y="138"/>
                  </a:lnTo>
                  <a:lnTo>
                    <a:pt x="175" y="139"/>
                  </a:lnTo>
                  <a:lnTo>
                    <a:pt x="174" y="141"/>
                  </a:lnTo>
                  <a:lnTo>
                    <a:pt x="174" y="142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3" y="145"/>
                  </a:lnTo>
                  <a:lnTo>
                    <a:pt x="174" y="145"/>
                  </a:lnTo>
                  <a:lnTo>
                    <a:pt x="178" y="146"/>
                  </a:lnTo>
                  <a:lnTo>
                    <a:pt x="179" y="146"/>
                  </a:lnTo>
                  <a:lnTo>
                    <a:pt x="180" y="146"/>
                  </a:lnTo>
                  <a:lnTo>
                    <a:pt x="181" y="147"/>
                  </a:lnTo>
                  <a:lnTo>
                    <a:pt x="182" y="147"/>
                  </a:lnTo>
                  <a:lnTo>
                    <a:pt x="184" y="148"/>
                  </a:lnTo>
                  <a:lnTo>
                    <a:pt x="184" y="148"/>
                  </a:lnTo>
                  <a:lnTo>
                    <a:pt x="185" y="148"/>
                  </a:lnTo>
                  <a:lnTo>
                    <a:pt x="185" y="149"/>
                  </a:lnTo>
                  <a:lnTo>
                    <a:pt x="185" y="150"/>
                  </a:lnTo>
                  <a:lnTo>
                    <a:pt x="186" y="151"/>
                  </a:lnTo>
                  <a:lnTo>
                    <a:pt x="186" y="151"/>
                  </a:lnTo>
                  <a:lnTo>
                    <a:pt x="187" y="151"/>
                  </a:lnTo>
                  <a:lnTo>
                    <a:pt x="187" y="152"/>
                  </a:lnTo>
                  <a:lnTo>
                    <a:pt x="187" y="153"/>
                  </a:lnTo>
                  <a:lnTo>
                    <a:pt x="188" y="153"/>
                  </a:lnTo>
                  <a:lnTo>
                    <a:pt x="191" y="152"/>
                  </a:lnTo>
                  <a:lnTo>
                    <a:pt x="192" y="152"/>
                  </a:lnTo>
                  <a:lnTo>
                    <a:pt x="193" y="153"/>
                  </a:lnTo>
                  <a:lnTo>
                    <a:pt x="193" y="154"/>
                  </a:lnTo>
                  <a:lnTo>
                    <a:pt x="193" y="156"/>
                  </a:lnTo>
                  <a:lnTo>
                    <a:pt x="194" y="156"/>
                  </a:lnTo>
                  <a:lnTo>
                    <a:pt x="198" y="157"/>
                  </a:lnTo>
                  <a:lnTo>
                    <a:pt x="199" y="157"/>
                  </a:lnTo>
                  <a:lnTo>
                    <a:pt x="200" y="157"/>
                  </a:lnTo>
                  <a:lnTo>
                    <a:pt x="201" y="156"/>
                  </a:lnTo>
                  <a:lnTo>
                    <a:pt x="201" y="156"/>
                  </a:lnTo>
                  <a:lnTo>
                    <a:pt x="202" y="156"/>
                  </a:lnTo>
                  <a:lnTo>
                    <a:pt x="203" y="156"/>
                  </a:lnTo>
                  <a:lnTo>
                    <a:pt x="204" y="156"/>
                  </a:lnTo>
                  <a:lnTo>
                    <a:pt x="205" y="155"/>
                  </a:lnTo>
                  <a:lnTo>
                    <a:pt x="207" y="154"/>
                  </a:lnTo>
                  <a:lnTo>
                    <a:pt x="210" y="152"/>
                  </a:lnTo>
                  <a:lnTo>
                    <a:pt x="210" y="153"/>
                  </a:lnTo>
                  <a:lnTo>
                    <a:pt x="213" y="155"/>
                  </a:lnTo>
                  <a:lnTo>
                    <a:pt x="214" y="156"/>
                  </a:lnTo>
                  <a:lnTo>
                    <a:pt x="213" y="160"/>
                  </a:lnTo>
                  <a:lnTo>
                    <a:pt x="214" y="161"/>
                  </a:lnTo>
                  <a:lnTo>
                    <a:pt x="214" y="162"/>
                  </a:lnTo>
                  <a:lnTo>
                    <a:pt x="217" y="164"/>
                  </a:lnTo>
                  <a:lnTo>
                    <a:pt x="218" y="164"/>
                  </a:lnTo>
                  <a:lnTo>
                    <a:pt x="218" y="165"/>
                  </a:lnTo>
                  <a:lnTo>
                    <a:pt x="218" y="165"/>
                  </a:lnTo>
                  <a:lnTo>
                    <a:pt x="219" y="165"/>
                  </a:lnTo>
                  <a:lnTo>
                    <a:pt x="219" y="165"/>
                  </a:lnTo>
                  <a:lnTo>
                    <a:pt x="222" y="162"/>
                  </a:lnTo>
                  <a:lnTo>
                    <a:pt x="223" y="162"/>
                  </a:lnTo>
                  <a:lnTo>
                    <a:pt x="224" y="162"/>
                  </a:lnTo>
                  <a:lnTo>
                    <a:pt x="226" y="161"/>
                  </a:lnTo>
                  <a:lnTo>
                    <a:pt x="227" y="162"/>
                  </a:lnTo>
                  <a:lnTo>
                    <a:pt x="229" y="164"/>
                  </a:lnTo>
                  <a:lnTo>
                    <a:pt x="229" y="164"/>
                  </a:lnTo>
                  <a:lnTo>
                    <a:pt x="230" y="164"/>
                  </a:lnTo>
                  <a:lnTo>
                    <a:pt x="231" y="164"/>
                  </a:lnTo>
                  <a:lnTo>
                    <a:pt x="231" y="165"/>
                  </a:lnTo>
                  <a:lnTo>
                    <a:pt x="232" y="165"/>
                  </a:lnTo>
                  <a:lnTo>
                    <a:pt x="233" y="164"/>
                  </a:lnTo>
                  <a:lnTo>
                    <a:pt x="235" y="164"/>
                  </a:lnTo>
                  <a:lnTo>
                    <a:pt x="235" y="163"/>
                  </a:lnTo>
                  <a:lnTo>
                    <a:pt x="236" y="164"/>
                  </a:lnTo>
                  <a:lnTo>
                    <a:pt x="236" y="165"/>
                  </a:lnTo>
                  <a:lnTo>
                    <a:pt x="237" y="165"/>
                  </a:lnTo>
                  <a:lnTo>
                    <a:pt x="238" y="165"/>
                  </a:lnTo>
                  <a:lnTo>
                    <a:pt x="239" y="165"/>
                  </a:lnTo>
                  <a:lnTo>
                    <a:pt x="242" y="165"/>
                  </a:lnTo>
                  <a:lnTo>
                    <a:pt x="243" y="165"/>
                  </a:lnTo>
                  <a:lnTo>
                    <a:pt x="244" y="166"/>
                  </a:lnTo>
                  <a:lnTo>
                    <a:pt x="244" y="166"/>
                  </a:lnTo>
                  <a:lnTo>
                    <a:pt x="245" y="167"/>
                  </a:lnTo>
                  <a:lnTo>
                    <a:pt x="246" y="168"/>
                  </a:lnTo>
                  <a:lnTo>
                    <a:pt x="249" y="169"/>
                  </a:lnTo>
                  <a:lnTo>
                    <a:pt x="251" y="171"/>
                  </a:lnTo>
                  <a:lnTo>
                    <a:pt x="252" y="171"/>
                  </a:lnTo>
                  <a:lnTo>
                    <a:pt x="252" y="170"/>
                  </a:lnTo>
                  <a:lnTo>
                    <a:pt x="252" y="170"/>
                  </a:lnTo>
                  <a:lnTo>
                    <a:pt x="254" y="170"/>
                  </a:lnTo>
                  <a:lnTo>
                    <a:pt x="255" y="170"/>
                  </a:lnTo>
                  <a:lnTo>
                    <a:pt x="256" y="169"/>
                  </a:lnTo>
                  <a:lnTo>
                    <a:pt x="257" y="168"/>
                  </a:lnTo>
                  <a:lnTo>
                    <a:pt x="258" y="167"/>
                  </a:lnTo>
                  <a:lnTo>
                    <a:pt x="259" y="166"/>
                  </a:lnTo>
                  <a:lnTo>
                    <a:pt x="260" y="166"/>
                  </a:lnTo>
                  <a:lnTo>
                    <a:pt x="261" y="165"/>
                  </a:lnTo>
                  <a:lnTo>
                    <a:pt x="263" y="165"/>
                  </a:lnTo>
                  <a:lnTo>
                    <a:pt x="263" y="165"/>
                  </a:lnTo>
                  <a:lnTo>
                    <a:pt x="264" y="165"/>
                  </a:lnTo>
                  <a:lnTo>
                    <a:pt x="264" y="165"/>
                  </a:lnTo>
                  <a:lnTo>
                    <a:pt x="264" y="165"/>
                  </a:lnTo>
                  <a:lnTo>
                    <a:pt x="265" y="167"/>
                  </a:lnTo>
                  <a:lnTo>
                    <a:pt x="265" y="169"/>
                  </a:lnTo>
                  <a:lnTo>
                    <a:pt x="266" y="170"/>
                  </a:lnTo>
                  <a:lnTo>
                    <a:pt x="267" y="172"/>
                  </a:lnTo>
                  <a:lnTo>
                    <a:pt x="268" y="172"/>
                  </a:lnTo>
                  <a:lnTo>
                    <a:pt x="269" y="172"/>
                  </a:lnTo>
                  <a:lnTo>
                    <a:pt x="271" y="171"/>
                  </a:lnTo>
                  <a:lnTo>
                    <a:pt x="271" y="172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3" y="173"/>
                  </a:lnTo>
                  <a:lnTo>
                    <a:pt x="274" y="174"/>
                  </a:lnTo>
                  <a:lnTo>
                    <a:pt x="274" y="173"/>
                  </a:lnTo>
                  <a:lnTo>
                    <a:pt x="275" y="172"/>
                  </a:lnTo>
                  <a:lnTo>
                    <a:pt x="276" y="172"/>
                  </a:lnTo>
                  <a:lnTo>
                    <a:pt x="277" y="171"/>
                  </a:lnTo>
                  <a:lnTo>
                    <a:pt x="278" y="170"/>
                  </a:lnTo>
                  <a:lnTo>
                    <a:pt x="279" y="170"/>
                  </a:lnTo>
                  <a:lnTo>
                    <a:pt x="280" y="171"/>
                  </a:lnTo>
                  <a:lnTo>
                    <a:pt x="283" y="172"/>
                  </a:lnTo>
                  <a:lnTo>
                    <a:pt x="285" y="173"/>
                  </a:lnTo>
                  <a:lnTo>
                    <a:pt x="286" y="172"/>
                  </a:lnTo>
                  <a:lnTo>
                    <a:pt x="287" y="171"/>
                  </a:lnTo>
                  <a:lnTo>
                    <a:pt x="288" y="171"/>
                  </a:lnTo>
                  <a:lnTo>
                    <a:pt x="289" y="171"/>
                  </a:lnTo>
                  <a:lnTo>
                    <a:pt x="290" y="172"/>
                  </a:lnTo>
                  <a:lnTo>
                    <a:pt x="291" y="171"/>
                  </a:lnTo>
                  <a:lnTo>
                    <a:pt x="291" y="169"/>
                  </a:lnTo>
                  <a:lnTo>
                    <a:pt x="292" y="169"/>
                  </a:lnTo>
                  <a:lnTo>
                    <a:pt x="293" y="170"/>
                  </a:lnTo>
                  <a:lnTo>
                    <a:pt x="294" y="170"/>
                  </a:lnTo>
                  <a:lnTo>
                    <a:pt x="294" y="169"/>
                  </a:lnTo>
                  <a:lnTo>
                    <a:pt x="295" y="169"/>
                  </a:lnTo>
                  <a:lnTo>
                    <a:pt x="295" y="170"/>
                  </a:lnTo>
                  <a:lnTo>
                    <a:pt x="296" y="170"/>
                  </a:lnTo>
                  <a:lnTo>
                    <a:pt x="296" y="171"/>
                  </a:lnTo>
                  <a:lnTo>
                    <a:pt x="297" y="172"/>
                  </a:lnTo>
                  <a:lnTo>
                    <a:pt x="298" y="173"/>
                  </a:lnTo>
                  <a:lnTo>
                    <a:pt x="299" y="173"/>
                  </a:lnTo>
                  <a:lnTo>
                    <a:pt x="300" y="173"/>
                  </a:lnTo>
                  <a:lnTo>
                    <a:pt x="302" y="171"/>
                  </a:lnTo>
                  <a:lnTo>
                    <a:pt x="303" y="169"/>
                  </a:lnTo>
                  <a:lnTo>
                    <a:pt x="303" y="167"/>
                  </a:lnTo>
                  <a:lnTo>
                    <a:pt x="303" y="167"/>
                  </a:lnTo>
                  <a:lnTo>
                    <a:pt x="303" y="166"/>
                  </a:lnTo>
                  <a:lnTo>
                    <a:pt x="303" y="165"/>
                  </a:lnTo>
                  <a:lnTo>
                    <a:pt x="303" y="165"/>
                  </a:lnTo>
                  <a:lnTo>
                    <a:pt x="305" y="161"/>
                  </a:lnTo>
                  <a:lnTo>
                    <a:pt x="306" y="159"/>
                  </a:lnTo>
                  <a:lnTo>
                    <a:pt x="306" y="158"/>
                  </a:lnTo>
                  <a:lnTo>
                    <a:pt x="306" y="157"/>
                  </a:lnTo>
                  <a:lnTo>
                    <a:pt x="306" y="156"/>
                  </a:lnTo>
                  <a:lnTo>
                    <a:pt x="306" y="155"/>
                  </a:lnTo>
                  <a:lnTo>
                    <a:pt x="306" y="153"/>
                  </a:lnTo>
                  <a:lnTo>
                    <a:pt x="306" y="152"/>
                  </a:lnTo>
                  <a:lnTo>
                    <a:pt x="305" y="151"/>
                  </a:lnTo>
                  <a:lnTo>
                    <a:pt x="304" y="150"/>
                  </a:lnTo>
                  <a:lnTo>
                    <a:pt x="304" y="149"/>
                  </a:lnTo>
                  <a:lnTo>
                    <a:pt x="303" y="148"/>
                  </a:lnTo>
                  <a:lnTo>
                    <a:pt x="303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0" y="144"/>
                  </a:lnTo>
                  <a:lnTo>
                    <a:pt x="300" y="143"/>
                  </a:lnTo>
                  <a:lnTo>
                    <a:pt x="299" y="143"/>
                  </a:lnTo>
                  <a:lnTo>
                    <a:pt x="299" y="142"/>
                  </a:lnTo>
                  <a:lnTo>
                    <a:pt x="299" y="141"/>
                  </a:lnTo>
                  <a:lnTo>
                    <a:pt x="299" y="140"/>
                  </a:lnTo>
                  <a:lnTo>
                    <a:pt x="300" y="138"/>
                  </a:lnTo>
                  <a:lnTo>
                    <a:pt x="300" y="136"/>
                  </a:lnTo>
                  <a:lnTo>
                    <a:pt x="301" y="134"/>
                  </a:lnTo>
                  <a:lnTo>
                    <a:pt x="302" y="132"/>
                  </a:lnTo>
                  <a:lnTo>
                    <a:pt x="301" y="132"/>
                  </a:lnTo>
                  <a:lnTo>
                    <a:pt x="301" y="131"/>
                  </a:lnTo>
                  <a:lnTo>
                    <a:pt x="301" y="130"/>
                  </a:lnTo>
                  <a:lnTo>
                    <a:pt x="301" y="130"/>
                  </a:lnTo>
                  <a:lnTo>
                    <a:pt x="301" y="129"/>
                  </a:lnTo>
                  <a:lnTo>
                    <a:pt x="302" y="128"/>
                  </a:lnTo>
                  <a:lnTo>
                    <a:pt x="301" y="127"/>
                  </a:lnTo>
                  <a:lnTo>
                    <a:pt x="301" y="126"/>
                  </a:lnTo>
                  <a:lnTo>
                    <a:pt x="301" y="125"/>
                  </a:lnTo>
                  <a:lnTo>
                    <a:pt x="302" y="122"/>
                  </a:lnTo>
                  <a:lnTo>
                    <a:pt x="304" y="120"/>
                  </a:lnTo>
                  <a:lnTo>
                    <a:pt x="305" y="116"/>
                  </a:lnTo>
                  <a:lnTo>
                    <a:pt x="306" y="114"/>
                  </a:lnTo>
                  <a:lnTo>
                    <a:pt x="306" y="113"/>
                  </a:lnTo>
                  <a:lnTo>
                    <a:pt x="306" y="112"/>
                  </a:lnTo>
                  <a:lnTo>
                    <a:pt x="306" y="111"/>
                  </a:lnTo>
                  <a:lnTo>
                    <a:pt x="306" y="110"/>
                  </a:lnTo>
                  <a:lnTo>
                    <a:pt x="305" y="110"/>
                  </a:lnTo>
                  <a:lnTo>
                    <a:pt x="304" y="110"/>
                  </a:lnTo>
                  <a:lnTo>
                    <a:pt x="303" y="110"/>
                  </a:lnTo>
                  <a:lnTo>
                    <a:pt x="302" y="109"/>
                  </a:lnTo>
                  <a:lnTo>
                    <a:pt x="301" y="108"/>
                  </a:lnTo>
                  <a:lnTo>
                    <a:pt x="300" y="109"/>
                  </a:lnTo>
                  <a:lnTo>
                    <a:pt x="299" y="109"/>
                  </a:lnTo>
                  <a:lnTo>
                    <a:pt x="298" y="108"/>
                  </a:lnTo>
                  <a:lnTo>
                    <a:pt x="297" y="108"/>
                  </a:lnTo>
                  <a:lnTo>
                    <a:pt x="295" y="108"/>
                  </a:lnTo>
                  <a:lnTo>
                    <a:pt x="294" y="107"/>
                  </a:lnTo>
                  <a:lnTo>
                    <a:pt x="294" y="108"/>
                  </a:lnTo>
                  <a:lnTo>
                    <a:pt x="293" y="110"/>
                  </a:lnTo>
                  <a:lnTo>
                    <a:pt x="292" y="111"/>
                  </a:lnTo>
                  <a:lnTo>
                    <a:pt x="291" y="112"/>
                  </a:lnTo>
                  <a:lnTo>
                    <a:pt x="290" y="112"/>
                  </a:lnTo>
                  <a:lnTo>
                    <a:pt x="289" y="113"/>
                  </a:lnTo>
                  <a:lnTo>
                    <a:pt x="288" y="112"/>
                  </a:lnTo>
                  <a:lnTo>
                    <a:pt x="287" y="112"/>
                  </a:lnTo>
                  <a:lnTo>
                    <a:pt x="286" y="112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4" y="113"/>
                  </a:lnTo>
                  <a:lnTo>
                    <a:pt x="284" y="112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2" y="111"/>
                  </a:lnTo>
                  <a:lnTo>
                    <a:pt x="280" y="112"/>
                  </a:lnTo>
                  <a:lnTo>
                    <a:pt x="277" y="113"/>
                  </a:lnTo>
                  <a:lnTo>
                    <a:pt x="276" y="113"/>
                  </a:lnTo>
                  <a:lnTo>
                    <a:pt x="276" y="112"/>
                  </a:lnTo>
                  <a:lnTo>
                    <a:pt x="277" y="111"/>
                  </a:lnTo>
                  <a:lnTo>
                    <a:pt x="277" y="110"/>
                  </a:lnTo>
                  <a:lnTo>
                    <a:pt x="276" y="110"/>
                  </a:lnTo>
                  <a:lnTo>
                    <a:pt x="275" y="111"/>
                  </a:lnTo>
                  <a:lnTo>
                    <a:pt x="274" y="111"/>
                  </a:lnTo>
                  <a:lnTo>
                    <a:pt x="273" y="112"/>
                  </a:lnTo>
                  <a:lnTo>
                    <a:pt x="271" y="111"/>
                  </a:lnTo>
                  <a:lnTo>
                    <a:pt x="269" y="112"/>
                  </a:lnTo>
                  <a:lnTo>
                    <a:pt x="269" y="112"/>
                  </a:lnTo>
                  <a:lnTo>
                    <a:pt x="267" y="111"/>
                  </a:lnTo>
                  <a:lnTo>
                    <a:pt x="265" y="107"/>
                  </a:lnTo>
                  <a:lnTo>
                    <a:pt x="263" y="106"/>
                  </a:lnTo>
                  <a:lnTo>
                    <a:pt x="262" y="105"/>
                  </a:lnTo>
                  <a:lnTo>
                    <a:pt x="261" y="105"/>
                  </a:lnTo>
                  <a:lnTo>
                    <a:pt x="261" y="106"/>
                  </a:lnTo>
                  <a:lnTo>
                    <a:pt x="261" y="106"/>
                  </a:lnTo>
                  <a:lnTo>
                    <a:pt x="259" y="106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7" y="104"/>
                  </a:lnTo>
                  <a:lnTo>
                    <a:pt x="256" y="103"/>
                  </a:lnTo>
                  <a:lnTo>
                    <a:pt x="253" y="103"/>
                  </a:lnTo>
                  <a:lnTo>
                    <a:pt x="252" y="103"/>
                  </a:lnTo>
                  <a:lnTo>
                    <a:pt x="252" y="102"/>
                  </a:lnTo>
                  <a:lnTo>
                    <a:pt x="252" y="101"/>
                  </a:lnTo>
                  <a:lnTo>
                    <a:pt x="252" y="100"/>
                  </a:lnTo>
                  <a:lnTo>
                    <a:pt x="251" y="100"/>
                  </a:lnTo>
                  <a:lnTo>
                    <a:pt x="251" y="100"/>
                  </a:lnTo>
                  <a:lnTo>
                    <a:pt x="250" y="100"/>
                  </a:lnTo>
                  <a:lnTo>
                    <a:pt x="249" y="100"/>
                  </a:lnTo>
                  <a:lnTo>
                    <a:pt x="248" y="100"/>
                  </a:lnTo>
                  <a:lnTo>
                    <a:pt x="247" y="100"/>
                  </a:lnTo>
                  <a:lnTo>
                    <a:pt x="247" y="100"/>
                  </a:lnTo>
                  <a:lnTo>
                    <a:pt x="246" y="100"/>
                  </a:lnTo>
                  <a:lnTo>
                    <a:pt x="245" y="100"/>
                  </a:lnTo>
                  <a:lnTo>
                    <a:pt x="245" y="100"/>
                  </a:lnTo>
                  <a:lnTo>
                    <a:pt x="245" y="101"/>
                  </a:lnTo>
                  <a:lnTo>
                    <a:pt x="245" y="102"/>
                  </a:lnTo>
                  <a:lnTo>
                    <a:pt x="244" y="103"/>
                  </a:lnTo>
                  <a:lnTo>
                    <a:pt x="244" y="104"/>
                  </a:lnTo>
                  <a:lnTo>
                    <a:pt x="244" y="105"/>
                  </a:lnTo>
                  <a:lnTo>
                    <a:pt x="244" y="105"/>
                  </a:lnTo>
                  <a:lnTo>
                    <a:pt x="244" y="106"/>
                  </a:lnTo>
                  <a:lnTo>
                    <a:pt x="243" y="107"/>
                  </a:lnTo>
                  <a:lnTo>
                    <a:pt x="242" y="107"/>
                  </a:lnTo>
                  <a:lnTo>
                    <a:pt x="241" y="107"/>
                  </a:lnTo>
                  <a:lnTo>
                    <a:pt x="240" y="107"/>
                  </a:lnTo>
                  <a:lnTo>
                    <a:pt x="239" y="106"/>
                  </a:lnTo>
                  <a:lnTo>
                    <a:pt x="238" y="106"/>
                  </a:lnTo>
                  <a:lnTo>
                    <a:pt x="237" y="106"/>
                  </a:lnTo>
                  <a:lnTo>
                    <a:pt x="236" y="106"/>
                  </a:lnTo>
                  <a:lnTo>
                    <a:pt x="235" y="105"/>
                  </a:lnTo>
                  <a:lnTo>
                    <a:pt x="235" y="105"/>
                  </a:lnTo>
                  <a:lnTo>
                    <a:pt x="234" y="104"/>
                  </a:lnTo>
                  <a:lnTo>
                    <a:pt x="233" y="104"/>
                  </a:lnTo>
                  <a:lnTo>
                    <a:pt x="232" y="104"/>
                  </a:lnTo>
                  <a:lnTo>
                    <a:pt x="232" y="103"/>
                  </a:lnTo>
                  <a:lnTo>
                    <a:pt x="232" y="102"/>
                  </a:lnTo>
                  <a:lnTo>
                    <a:pt x="231" y="101"/>
                  </a:lnTo>
                  <a:lnTo>
                    <a:pt x="231" y="100"/>
                  </a:lnTo>
                  <a:lnTo>
                    <a:pt x="232" y="100"/>
                  </a:lnTo>
                  <a:lnTo>
                    <a:pt x="231" y="98"/>
                  </a:lnTo>
                  <a:lnTo>
                    <a:pt x="231" y="97"/>
                  </a:lnTo>
                  <a:lnTo>
                    <a:pt x="230" y="97"/>
                  </a:lnTo>
                  <a:lnTo>
                    <a:pt x="227" y="100"/>
                  </a:lnTo>
                  <a:lnTo>
                    <a:pt x="227" y="101"/>
                  </a:lnTo>
                  <a:lnTo>
                    <a:pt x="228" y="101"/>
                  </a:lnTo>
                  <a:lnTo>
                    <a:pt x="228" y="102"/>
                  </a:lnTo>
                  <a:lnTo>
                    <a:pt x="228" y="103"/>
                  </a:lnTo>
                  <a:lnTo>
                    <a:pt x="228" y="104"/>
                  </a:lnTo>
                  <a:lnTo>
                    <a:pt x="229" y="105"/>
                  </a:lnTo>
                  <a:lnTo>
                    <a:pt x="228" y="105"/>
                  </a:lnTo>
                  <a:lnTo>
                    <a:pt x="228" y="105"/>
                  </a:lnTo>
                  <a:lnTo>
                    <a:pt x="229" y="105"/>
                  </a:lnTo>
                  <a:lnTo>
                    <a:pt x="229" y="106"/>
                  </a:lnTo>
                  <a:lnTo>
                    <a:pt x="229" y="107"/>
                  </a:lnTo>
                  <a:lnTo>
                    <a:pt x="228" y="108"/>
                  </a:lnTo>
                  <a:lnTo>
                    <a:pt x="227" y="108"/>
                  </a:lnTo>
                  <a:lnTo>
                    <a:pt x="226" y="108"/>
                  </a:lnTo>
                  <a:lnTo>
                    <a:pt x="224" y="109"/>
                  </a:lnTo>
                  <a:lnTo>
                    <a:pt x="224" y="108"/>
                  </a:lnTo>
                  <a:lnTo>
                    <a:pt x="223" y="107"/>
                  </a:lnTo>
                  <a:lnTo>
                    <a:pt x="223" y="106"/>
                  </a:lnTo>
                  <a:lnTo>
                    <a:pt x="223" y="105"/>
                  </a:lnTo>
                  <a:lnTo>
                    <a:pt x="223" y="105"/>
                  </a:lnTo>
                  <a:lnTo>
                    <a:pt x="223" y="104"/>
                  </a:lnTo>
                  <a:lnTo>
                    <a:pt x="221" y="103"/>
                  </a:lnTo>
                  <a:lnTo>
                    <a:pt x="221" y="102"/>
                  </a:lnTo>
                  <a:lnTo>
                    <a:pt x="221" y="101"/>
                  </a:lnTo>
                  <a:lnTo>
                    <a:pt x="220" y="100"/>
                  </a:lnTo>
                  <a:lnTo>
                    <a:pt x="221" y="100"/>
                  </a:lnTo>
                  <a:lnTo>
                    <a:pt x="220" y="100"/>
                  </a:lnTo>
                  <a:lnTo>
                    <a:pt x="220" y="99"/>
                  </a:lnTo>
                  <a:lnTo>
                    <a:pt x="219" y="98"/>
                  </a:lnTo>
                  <a:lnTo>
                    <a:pt x="219" y="97"/>
                  </a:lnTo>
                  <a:lnTo>
                    <a:pt x="218" y="96"/>
                  </a:lnTo>
                  <a:lnTo>
                    <a:pt x="217" y="96"/>
                  </a:lnTo>
                  <a:lnTo>
                    <a:pt x="216" y="96"/>
                  </a:lnTo>
                  <a:lnTo>
                    <a:pt x="215" y="95"/>
                  </a:lnTo>
                  <a:lnTo>
                    <a:pt x="214" y="94"/>
                  </a:lnTo>
                  <a:lnTo>
                    <a:pt x="213" y="93"/>
                  </a:lnTo>
                  <a:lnTo>
                    <a:pt x="213" y="90"/>
                  </a:lnTo>
                  <a:lnTo>
                    <a:pt x="213" y="89"/>
                  </a:lnTo>
                  <a:lnTo>
                    <a:pt x="212" y="89"/>
                  </a:lnTo>
                  <a:lnTo>
                    <a:pt x="212" y="90"/>
                  </a:lnTo>
                  <a:lnTo>
                    <a:pt x="212" y="91"/>
                  </a:lnTo>
                  <a:lnTo>
                    <a:pt x="211" y="91"/>
                  </a:lnTo>
                  <a:lnTo>
                    <a:pt x="210" y="92"/>
                  </a:lnTo>
                  <a:lnTo>
                    <a:pt x="210" y="93"/>
                  </a:lnTo>
                  <a:lnTo>
                    <a:pt x="209" y="93"/>
                  </a:lnTo>
                  <a:lnTo>
                    <a:pt x="208" y="92"/>
                  </a:lnTo>
                  <a:lnTo>
                    <a:pt x="208" y="92"/>
                  </a:lnTo>
                  <a:lnTo>
                    <a:pt x="207" y="92"/>
                  </a:lnTo>
                  <a:lnTo>
                    <a:pt x="206" y="92"/>
                  </a:lnTo>
                  <a:lnTo>
                    <a:pt x="205" y="92"/>
                  </a:lnTo>
                  <a:lnTo>
                    <a:pt x="204" y="91"/>
                  </a:lnTo>
                  <a:lnTo>
                    <a:pt x="203" y="91"/>
                  </a:lnTo>
                  <a:lnTo>
                    <a:pt x="202" y="92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0" y="93"/>
                  </a:lnTo>
                  <a:lnTo>
                    <a:pt x="200" y="92"/>
                  </a:lnTo>
                  <a:lnTo>
                    <a:pt x="199" y="92"/>
                  </a:lnTo>
                  <a:lnTo>
                    <a:pt x="197" y="93"/>
                  </a:lnTo>
                  <a:lnTo>
                    <a:pt x="196" y="93"/>
                  </a:lnTo>
                  <a:lnTo>
                    <a:pt x="195" y="92"/>
                  </a:lnTo>
                  <a:lnTo>
                    <a:pt x="194" y="92"/>
                  </a:lnTo>
                  <a:lnTo>
                    <a:pt x="193" y="91"/>
                  </a:lnTo>
                  <a:lnTo>
                    <a:pt x="193" y="91"/>
                  </a:lnTo>
                  <a:lnTo>
                    <a:pt x="192" y="91"/>
                  </a:lnTo>
                  <a:lnTo>
                    <a:pt x="191" y="91"/>
                  </a:lnTo>
                  <a:lnTo>
                    <a:pt x="190" y="91"/>
                  </a:lnTo>
                  <a:lnTo>
                    <a:pt x="190" y="90"/>
                  </a:lnTo>
                  <a:lnTo>
                    <a:pt x="190" y="89"/>
                  </a:lnTo>
                  <a:lnTo>
                    <a:pt x="190" y="88"/>
                  </a:lnTo>
                  <a:lnTo>
                    <a:pt x="190" y="88"/>
                  </a:lnTo>
                  <a:lnTo>
                    <a:pt x="190" y="85"/>
                  </a:lnTo>
                  <a:lnTo>
                    <a:pt x="191" y="84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3" y="81"/>
                  </a:lnTo>
                  <a:lnTo>
                    <a:pt x="193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1" y="78"/>
                  </a:lnTo>
                  <a:lnTo>
                    <a:pt x="190" y="77"/>
                  </a:lnTo>
                  <a:lnTo>
                    <a:pt x="189" y="77"/>
                  </a:lnTo>
                  <a:lnTo>
                    <a:pt x="188" y="77"/>
                  </a:lnTo>
                  <a:lnTo>
                    <a:pt x="188" y="78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5" y="79"/>
                  </a:lnTo>
                  <a:lnTo>
                    <a:pt x="185" y="80"/>
                  </a:lnTo>
                  <a:lnTo>
                    <a:pt x="184" y="80"/>
                  </a:lnTo>
                  <a:lnTo>
                    <a:pt x="184" y="80"/>
                  </a:lnTo>
                  <a:lnTo>
                    <a:pt x="183" y="80"/>
                  </a:lnTo>
                  <a:lnTo>
                    <a:pt x="181" y="80"/>
                  </a:lnTo>
                  <a:lnTo>
                    <a:pt x="180" y="80"/>
                  </a:lnTo>
                  <a:lnTo>
                    <a:pt x="179" y="79"/>
                  </a:lnTo>
                  <a:lnTo>
                    <a:pt x="178" y="79"/>
                  </a:lnTo>
                  <a:lnTo>
                    <a:pt x="177" y="78"/>
                  </a:lnTo>
                  <a:lnTo>
                    <a:pt x="176" y="78"/>
                  </a:lnTo>
                  <a:lnTo>
                    <a:pt x="175" y="78"/>
                  </a:lnTo>
                  <a:lnTo>
                    <a:pt x="176" y="77"/>
                  </a:lnTo>
                  <a:lnTo>
                    <a:pt x="175" y="76"/>
                  </a:lnTo>
                  <a:lnTo>
                    <a:pt x="174" y="76"/>
                  </a:lnTo>
                  <a:lnTo>
                    <a:pt x="173" y="76"/>
                  </a:lnTo>
                  <a:lnTo>
                    <a:pt x="173" y="75"/>
                  </a:lnTo>
                  <a:lnTo>
                    <a:pt x="173" y="74"/>
                  </a:lnTo>
                  <a:lnTo>
                    <a:pt x="172" y="74"/>
                  </a:lnTo>
                  <a:lnTo>
                    <a:pt x="170" y="74"/>
                  </a:lnTo>
                  <a:lnTo>
                    <a:pt x="169" y="73"/>
                  </a:lnTo>
                  <a:lnTo>
                    <a:pt x="168" y="73"/>
                  </a:lnTo>
                  <a:lnTo>
                    <a:pt x="167" y="73"/>
                  </a:lnTo>
                  <a:lnTo>
                    <a:pt x="167" y="73"/>
                  </a:lnTo>
                  <a:lnTo>
                    <a:pt x="166" y="72"/>
                  </a:lnTo>
                  <a:lnTo>
                    <a:pt x="166" y="71"/>
                  </a:lnTo>
                  <a:lnTo>
                    <a:pt x="165" y="70"/>
                  </a:lnTo>
                  <a:lnTo>
                    <a:pt x="165" y="69"/>
                  </a:lnTo>
                  <a:lnTo>
                    <a:pt x="164" y="68"/>
                  </a:lnTo>
                  <a:lnTo>
                    <a:pt x="164" y="67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9" y="65"/>
                  </a:lnTo>
                  <a:lnTo>
                    <a:pt x="159" y="64"/>
                  </a:lnTo>
                  <a:lnTo>
                    <a:pt x="158" y="63"/>
                  </a:lnTo>
                  <a:lnTo>
                    <a:pt x="159" y="60"/>
                  </a:lnTo>
                  <a:lnTo>
                    <a:pt x="158" y="59"/>
                  </a:lnTo>
                  <a:lnTo>
                    <a:pt x="157" y="59"/>
                  </a:lnTo>
                  <a:lnTo>
                    <a:pt x="156" y="58"/>
                  </a:lnTo>
                  <a:lnTo>
                    <a:pt x="156" y="57"/>
                  </a:lnTo>
                  <a:lnTo>
                    <a:pt x="156" y="56"/>
                  </a:lnTo>
                  <a:lnTo>
                    <a:pt x="155" y="56"/>
                  </a:lnTo>
                  <a:lnTo>
                    <a:pt x="154" y="55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6" y="53"/>
                  </a:lnTo>
                  <a:lnTo>
                    <a:pt x="155" y="53"/>
                  </a:lnTo>
                  <a:lnTo>
                    <a:pt x="154" y="53"/>
                  </a:lnTo>
                  <a:lnTo>
                    <a:pt x="153" y="52"/>
                  </a:lnTo>
                  <a:lnTo>
                    <a:pt x="153" y="51"/>
                  </a:lnTo>
                  <a:lnTo>
                    <a:pt x="153" y="50"/>
                  </a:lnTo>
                  <a:lnTo>
                    <a:pt x="152" y="50"/>
                  </a:lnTo>
                  <a:lnTo>
                    <a:pt x="151" y="50"/>
                  </a:lnTo>
                  <a:lnTo>
                    <a:pt x="150" y="51"/>
                  </a:lnTo>
                  <a:lnTo>
                    <a:pt x="150" y="50"/>
                  </a:lnTo>
                  <a:lnTo>
                    <a:pt x="150" y="49"/>
                  </a:lnTo>
                  <a:lnTo>
                    <a:pt x="149" y="50"/>
                  </a:lnTo>
                  <a:lnTo>
                    <a:pt x="148" y="49"/>
                  </a:lnTo>
                  <a:lnTo>
                    <a:pt x="147" y="48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4" y="49"/>
                  </a:lnTo>
                  <a:lnTo>
                    <a:pt x="144" y="50"/>
                  </a:lnTo>
                  <a:lnTo>
                    <a:pt x="143" y="50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0" y="51"/>
                  </a:lnTo>
                  <a:lnTo>
                    <a:pt x="139" y="51"/>
                  </a:lnTo>
                  <a:lnTo>
                    <a:pt x="138" y="52"/>
                  </a:lnTo>
                  <a:lnTo>
                    <a:pt x="137" y="53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6" y="54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2" y="54"/>
                  </a:lnTo>
                  <a:lnTo>
                    <a:pt x="131" y="53"/>
                  </a:lnTo>
                  <a:lnTo>
                    <a:pt x="131" y="52"/>
                  </a:lnTo>
                  <a:lnTo>
                    <a:pt x="131" y="50"/>
                  </a:lnTo>
                  <a:lnTo>
                    <a:pt x="130" y="49"/>
                  </a:lnTo>
                  <a:lnTo>
                    <a:pt x="128" y="48"/>
                  </a:lnTo>
                  <a:lnTo>
                    <a:pt x="128" y="46"/>
                  </a:lnTo>
                  <a:lnTo>
                    <a:pt x="127" y="46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4"/>
                  </a:lnTo>
                  <a:lnTo>
                    <a:pt x="125" y="43"/>
                  </a:lnTo>
                  <a:lnTo>
                    <a:pt x="125" y="42"/>
                  </a:lnTo>
                  <a:lnTo>
                    <a:pt x="125" y="41"/>
                  </a:lnTo>
                  <a:lnTo>
                    <a:pt x="124" y="40"/>
                  </a:lnTo>
                  <a:lnTo>
                    <a:pt x="122" y="40"/>
                  </a:lnTo>
                  <a:lnTo>
                    <a:pt x="122" y="39"/>
                  </a:lnTo>
                  <a:lnTo>
                    <a:pt x="122" y="38"/>
                  </a:lnTo>
                  <a:lnTo>
                    <a:pt x="122" y="37"/>
                  </a:lnTo>
                  <a:lnTo>
                    <a:pt x="122" y="37"/>
                  </a:lnTo>
                  <a:lnTo>
                    <a:pt x="121" y="36"/>
                  </a:lnTo>
                  <a:lnTo>
                    <a:pt x="120" y="36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8" y="35"/>
                  </a:lnTo>
                  <a:lnTo>
                    <a:pt x="117" y="35"/>
                  </a:lnTo>
                  <a:lnTo>
                    <a:pt x="116" y="35"/>
                  </a:lnTo>
                  <a:lnTo>
                    <a:pt x="116" y="35"/>
                  </a:lnTo>
                  <a:lnTo>
                    <a:pt x="116" y="35"/>
                  </a:lnTo>
                  <a:lnTo>
                    <a:pt x="115" y="36"/>
                  </a:lnTo>
                  <a:lnTo>
                    <a:pt x="114" y="36"/>
                  </a:lnTo>
                  <a:lnTo>
                    <a:pt x="114" y="35"/>
                  </a:lnTo>
                  <a:lnTo>
                    <a:pt x="113" y="35"/>
                  </a:lnTo>
                  <a:lnTo>
                    <a:pt x="111" y="33"/>
                  </a:lnTo>
                  <a:lnTo>
                    <a:pt x="110" y="33"/>
                  </a:lnTo>
                  <a:lnTo>
                    <a:pt x="109" y="33"/>
                  </a:lnTo>
                  <a:lnTo>
                    <a:pt x="108" y="32"/>
                  </a:lnTo>
                  <a:lnTo>
                    <a:pt x="108" y="31"/>
                  </a:lnTo>
                  <a:lnTo>
                    <a:pt x="108" y="32"/>
                  </a:lnTo>
                  <a:lnTo>
                    <a:pt x="107" y="33"/>
                  </a:lnTo>
                  <a:lnTo>
                    <a:pt x="106" y="33"/>
                  </a:lnTo>
                  <a:lnTo>
                    <a:pt x="105" y="32"/>
                  </a:lnTo>
                  <a:lnTo>
                    <a:pt x="105" y="31"/>
                  </a:lnTo>
                  <a:lnTo>
                    <a:pt x="104" y="31"/>
                  </a:lnTo>
                  <a:lnTo>
                    <a:pt x="103" y="31"/>
                  </a:lnTo>
                  <a:lnTo>
                    <a:pt x="103" y="30"/>
                  </a:lnTo>
                  <a:lnTo>
                    <a:pt x="102" y="29"/>
                  </a:lnTo>
                  <a:lnTo>
                    <a:pt x="100" y="28"/>
                  </a:lnTo>
                  <a:lnTo>
                    <a:pt x="100" y="27"/>
                  </a:lnTo>
                  <a:lnTo>
                    <a:pt x="100" y="26"/>
                  </a:lnTo>
                  <a:lnTo>
                    <a:pt x="100" y="25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8" y="25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20"/>
                  </a:lnTo>
                  <a:lnTo>
                    <a:pt x="91" y="20"/>
                  </a:lnTo>
                  <a:lnTo>
                    <a:pt x="91" y="19"/>
                  </a:lnTo>
                  <a:lnTo>
                    <a:pt x="90" y="18"/>
                  </a:lnTo>
                  <a:lnTo>
                    <a:pt x="89" y="18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7" y="17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4" y="16"/>
                  </a:lnTo>
                  <a:lnTo>
                    <a:pt x="83" y="16"/>
                  </a:lnTo>
                  <a:lnTo>
                    <a:pt x="82" y="14"/>
                  </a:lnTo>
                  <a:lnTo>
                    <a:pt x="81" y="15"/>
                  </a:lnTo>
                  <a:lnTo>
                    <a:pt x="80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80" y="11"/>
                  </a:lnTo>
                  <a:lnTo>
                    <a:pt x="80" y="10"/>
                  </a:lnTo>
                  <a:lnTo>
                    <a:pt x="79" y="10"/>
                  </a:lnTo>
                  <a:lnTo>
                    <a:pt x="79" y="9"/>
                  </a:lnTo>
                  <a:lnTo>
                    <a:pt x="78" y="9"/>
                  </a:lnTo>
                  <a:lnTo>
                    <a:pt x="78" y="8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7" y="3"/>
                  </a:lnTo>
                  <a:lnTo>
                    <a:pt x="76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3" y="3"/>
                  </a:lnTo>
                  <a:lnTo>
                    <a:pt x="73" y="2"/>
                  </a:lnTo>
                  <a:lnTo>
                    <a:pt x="72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7" y="2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2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0" y="9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2" y="16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4" y="11"/>
                  </a:lnTo>
                  <a:lnTo>
                    <a:pt x="33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" name="Freeform 650">
              <a:extLst>
                <a:ext uri="{FF2B5EF4-FFF2-40B4-BE49-F238E27FC236}">
                  <a16:creationId xmlns:a16="http://schemas.microsoft.com/office/drawing/2014/main" id="{3A398E35-5E90-584B-69E9-923EECB31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088" y="4319588"/>
              <a:ext cx="428625" cy="555625"/>
            </a:xfrm>
            <a:custGeom>
              <a:avLst/>
              <a:gdLst>
                <a:gd name="T0" fmla="*/ 248 w 270"/>
                <a:gd name="T1" fmla="*/ 342 h 350"/>
                <a:gd name="T2" fmla="*/ 234 w 270"/>
                <a:gd name="T3" fmla="*/ 322 h 350"/>
                <a:gd name="T4" fmla="*/ 232 w 270"/>
                <a:gd name="T5" fmla="*/ 305 h 350"/>
                <a:gd name="T6" fmla="*/ 228 w 270"/>
                <a:gd name="T7" fmla="*/ 295 h 350"/>
                <a:gd name="T8" fmla="*/ 231 w 270"/>
                <a:gd name="T9" fmla="*/ 281 h 350"/>
                <a:gd name="T10" fmla="*/ 224 w 270"/>
                <a:gd name="T11" fmla="*/ 273 h 350"/>
                <a:gd name="T12" fmla="*/ 226 w 270"/>
                <a:gd name="T13" fmla="*/ 264 h 350"/>
                <a:gd name="T14" fmla="*/ 242 w 270"/>
                <a:gd name="T15" fmla="*/ 244 h 350"/>
                <a:gd name="T16" fmla="*/ 252 w 270"/>
                <a:gd name="T17" fmla="*/ 227 h 350"/>
                <a:gd name="T18" fmla="*/ 265 w 270"/>
                <a:gd name="T19" fmla="*/ 210 h 350"/>
                <a:gd name="T20" fmla="*/ 246 w 270"/>
                <a:gd name="T21" fmla="*/ 170 h 350"/>
                <a:gd name="T22" fmla="*/ 237 w 270"/>
                <a:gd name="T23" fmla="*/ 164 h 350"/>
                <a:gd name="T24" fmla="*/ 214 w 270"/>
                <a:gd name="T25" fmla="*/ 121 h 350"/>
                <a:gd name="T26" fmla="*/ 249 w 270"/>
                <a:gd name="T27" fmla="*/ 119 h 350"/>
                <a:gd name="T28" fmla="*/ 256 w 270"/>
                <a:gd name="T29" fmla="*/ 107 h 350"/>
                <a:gd name="T30" fmla="*/ 250 w 270"/>
                <a:gd name="T31" fmla="*/ 99 h 350"/>
                <a:gd name="T32" fmla="*/ 246 w 270"/>
                <a:gd name="T33" fmla="*/ 81 h 350"/>
                <a:gd name="T34" fmla="*/ 250 w 270"/>
                <a:gd name="T35" fmla="*/ 59 h 350"/>
                <a:gd name="T36" fmla="*/ 247 w 270"/>
                <a:gd name="T37" fmla="*/ 47 h 350"/>
                <a:gd name="T38" fmla="*/ 246 w 270"/>
                <a:gd name="T39" fmla="*/ 40 h 350"/>
                <a:gd name="T40" fmla="*/ 241 w 270"/>
                <a:gd name="T41" fmla="*/ 32 h 350"/>
                <a:gd name="T42" fmla="*/ 235 w 270"/>
                <a:gd name="T43" fmla="*/ 16 h 350"/>
                <a:gd name="T44" fmla="*/ 228 w 270"/>
                <a:gd name="T45" fmla="*/ 13 h 350"/>
                <a:gd name="T46" fmla="*/ 223 w 270"/>
                <a:gd name="T47" fmla="*/ 0 h 350"/>
                <a:gd name="T48" fmla="*/ 226 w 270"/>
                <a:gd name="T49" fmla="*/ 30 h 350"/>
                <a:gd name="T50" fmla="*/ 232 w 270"/>
                <a:gd name="T51" fmla="*/ 37 h 350"/>
                <a:gd name="T52" fmla="*/ 227 w 270"/>
                <a:gd name="T53" fmla="*/ 53 h 350"/>
                <a:gd name="T54" fmla="*/ 225 w 270"/>
                <a:gd name="T55" fmla="*/ 63 h 350"/>
                <a:gd name="T56" fmla="*/ 209 w 270"/>
                <a:gd name="T57" fmla="*/ 70 h 350"/>
                <a:gd name="T58" fmla="*/ 197 w 270"/>
                <a:gd name="T59" fmla="*/ 83 h 350"/>
                <a:gd name="T60" fmla="*/ 180 w 270"/>
                <a:gd name="T61" fmla="*/ 116 h 350"/>
                <a:gd name="T62" fmla="*/ 178 w 270"/>
                <a:gd name="T63" fmla="*/ 127 h 350"/>
                <a:gd name="T64" fmla="*/ 165 w 270"/>
                <a:gd name="T65" fmla="*/ 143 h 350"/>
                <a:gd name="T66" fmla="*/ 160 w 270"/>
                <a:gd name="T67" fmla="*/ 167 h 350"/>
                <a:gd name="T68" fmla="*/ 148 w 270"/>
                <a:gd name="T69" fmla="*/ 172 h 350"/>
                <a:gd name="T70" fmla="*/ 141 w 270"/>
                <a:gd name="T71" fmla="*/ 179 h 350"/>
                <a:gd name="T72" fmla="*/ 137 w 270"/>
                <a:gd name="T73" fmla="*/ 198 h 350"/>
                <a:gd name="T74" fmla="*/ 123 w 270"/>
                <a:gd name="T75" fmla="*/ 221 h 350"/>
                <a:gd name="T76" fmla="*/ 123 w 270"/>
                <a:gd name="T77" fmla="*/ 233 h 350"/>
                <a:gd name="T78" fmla="*/ 114 w 270"/>
                <a:gd name="T79" fmla="*/ 244 h 350"/>
                <a:gd name="T80" fmla="*/ 105 w 270"/>
                <a:gd name="T81" fmla="*/ 254 h 350"/>
                <a:gd name="T82" fmla="*/ 94 w 270"/>
                <a:gd name="T83" fmla="*/ 242 h 350"/>
                <a:gd name="T84" fmla="*/ 78 w 270"/>
                <a:gd name="T85" fmla="*/ 229 h 350"/>
                <a:gd name="T86" fmla="*/ 63 w 270"/>
                <a:gd name="T87" fmla="*/ 233 h 350"/>
                <a:gd name="T88" fmla="*/ 40 w 270"/>
                <a:gd name="T89" fmla="*/ 254 h 350"/>
                <a:gd name="T90" fmla="*/ 23 w 270"/>
                <a:gd name="T91" fmla="*/ 268 h 350"/>
                <a:gd name="T92" fmla="*/ 12 w 270"/>
                <a:gd name="T93" fmla="*/ 278 h 350"/>
                <a:gd name="T94" fmla="*/ 13 w 270"/>
                <a:gd name="T95" fmla="*/ 288 h 350"/>
                <a:gd name="T96" fmla="*/ 10 w 270"/>
                <a:gd name="T97" fmla="*/ 303 h 350"/>
                <a:gd name="T98" fmla="*/ 3 w 270"/>
                <a:gd name="T99" fmla="*/ 317 h 350"/>
                <a:gd name="T100" fmla="*/ 0 w 270"/>
                <a:gd name="T101" fmla="*/ 327 h 350"/>
                <a:gd name="T102" fmla="*/ 7 w 270"/>
                <a:gd name="T103" fmla="*/ 325 h 350"/>
                <a:gd name="T104" fmla="*/ 12 w 270"/>
                <a:gd name="T105" fmla="*/ 325 h 350"/>
                <a:gd name="T106" fmla="*/ 15 w 270"/>
                <a:gd name="T107" fmla="*/ 325 h 350"/>
                <a:gd name="T108" fmla="*/ 18 w 270"/>
                <a:gd name="T109" fmla="*/ 342 h 350"/>
                <a:gd name="T110" fmla="*/ 30 w 270"/>
                <a:gd name="T111" fmla="*/ 345 h 350"/>
                <a:gd name="T112" fmla="*/ 35 w 270"/>
                <a:gd name="T113" fmla="*/ 346 h 350"/>
                <a:gd name="T114" fmla="*/ 37 w 270"/>
                <a:gd name="T115" fmla="*/ 342 h 350"/>
                <a:gd name="T116" fmla="*/ 46 w 270"/>
                <a:gd name="T117" fmla="*/ 342 h 350"/>
                <a:gd name="T118" fmla="*/ 47 w 270"/>
                <a:gd name="T119" fmla="*/ 348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0" h="350">
                  <a:moveTo>
                    <a:pt x="246" y="346"/>
                  </a:moveTo>
                  <a:lnTo>
                    <a:pt x="247" y="346"/>
                  </a:lnTo>
                  <a:lnTo>
                    <a:pt x="248" y="346"/>
                  </a:lnTo>
                  <a:lnTo>
                    <a:pt x="249" y="346"/>
                  </a:lnTo>
                  <a:lnTo>
                    <a:pt x="250" y="345"/>
                  </a:lnTo>
                  <a:lnTo>
                    <a:pt x="251" y="345"/>
                  </a:lnTo>
                  <a:lnTo>
                    <a:pt x="252" y="344"/>
                  </a:lnTo>
                  <a:lnTo>
                    <a:pt x="251" y="344"/>
                  </a:lnTo>
                  <a:lnTo>
                    <a:pt x="250" y="344"/>
                  </a:lnTo>
                  <a:lnTo>
                    <a:pt x="250" y="343"/>
                  </a:lnTo>
                  <a:lnTo>
                    <a:pt x="250" y="342"/>
                  </a:lnTo>
                  <a:lnTo>
                    <a:pt x="249" y="342"/>
                  </a:lnTo>
                  <a:lnTo>
                    <a:pt x="248" y="342"/>
                  </a:lnTo>
                  <a:lnTo>
                    <a:pt x="248" y="341"/>
                  </a:lnTo>
                  <a:lnTo>
                    <a:pt x="248" y="339"/>
                  </a:lnTo>
                  <a:lnTo>
                    <a:pt x="247" y="337"/>
                  </a:lnTo>
                  <a:lnTo>
                    <a:pt x="247" y="336"/>
                  </a:lnTo>
                  <a:lnTo>
                    <a:pt x="246" y="335"/>
                  </a:lnTo>
                  <a:lnTo>
                    <a:pt x="245" y="333"/>
                  </a:lnTo>
                  <a:lnTo>
                    <a:pt x="244" y="332"/>
                  </a:lnTo>
                  <a:lnTo>
                    <a:pt x="244" y="331"/>
                  </a:lnTo>
                  <a:lnTo>
                    <a:pt x="243" y="330"/>
                  </a:lnTo>
                  <a:lnTo>
                    <a:pt x="242" y="330"/>
                  </a:lnTo>
                  <a:lnTo>
                    <a:pt x="236" y="326"/>
                  </a:lnTo>
                  <a:lnTo>
                    <a:pt x="235" y="324"/>
                  </a:lnTo>
                  <a:lnTo>
                    <a:pt x="234" y="322"/>
                  </a:lnTo>
                  <a:lnTo>
                    <a:pt x="233" y="320"/>
                  </a:lnTo>
                  <a:lnTo>
                    <a:pt x="233" y="319"/>
                  </a:lnTo>
                  <a:lnTo>
                    <a:pt x="233" y="318"/>
                  </a:lnTo>
                  <a:lnTo>
                    <a:pt x="233" y="317"/>
                  </a:lnTo>
                  <a:lnTo>
                    <a:pt x="233" y="316"/>
                  </a:lnTo>
                  <a:lnTo>
                    <a:pt x="233" y="312"/>
                  </a:lnTo>
                  <a:lnTo>
                    <a:pt x="233" y="312"/>
                  </a:lnTo>
                  <a:lnTo>
                    <a:pt x="233" y="311"/>
                  </a:lnTo>
                  <a:lnTo>
                    <a:pt x="233" y="310"/>
                  </a:lnTo>
                  <a:lnTo>
                    <a:pt x="232" y="309"/>
                  </a:lnTo>
                  <a:lnTo>
                    <a:pt x="232" y="308"/>
                  </a:lnTo>
                  <a:lnTo>
                    <a:pt x="233" y="306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3"/>
                  </a:lnTo>
                  <a:lnTo>
                    <a:pt x="232" y="302"/>
                  </a:lnTo>
                  <a:lnTo>
                    <a:pt x="231" y="301"/>
                  </a:lnTo>
                  <a:lnTo>
                    <a:pt x="231" y="300"/>
                  </a:lnTo>
                  <a:lnTo>
                    <a:pt x="230" y="299"/>
                  </a:lnTo>
                  <a:lnTo>
                    <a:pt x="228" y="299"/>
                  </a:lnTo>
                  <a:lnTo>
                    <a:pt x="227" y="299"/>
                  </a:lnTo>
                  <a:lnTo>
                    <a:pt x="226" y="298"/>
                  </a:lnTo>
                  <a:lnTo>
                    <a:pt x="227" y="297"/>
                  </a:lnTo>
                  <a:lnTo>
                    <a:pt x="228" y="296"/>
                  </a:lnTo>
                  <a:lnTo>
                    <a:pt x="228" y="295"/>
                  </a:lnTo>
                  <a:lnTo>
                    <a:pt x="228" y="295"/>
                  </a:lnTo>
                  <a:lnTo>
                    <a:pt x="229" y="295"/>
                  </a:lnTo>
                  <a:lnTo>
                    <a:pt x="229" y="294"/>
                  </a:lnTo>
                  <a:lnTo>
                    <a:pt x="229" y="292"/>
                  </a:lnTo>
                  <a:lnTo>
                    <a:pt x="230" y="292"/>
                  </a:lnTo>
                  <a:lnTo>
                    <a:pt x="230" y="290"/>
                  </a:lnTo>
                  <a:lnTo>
                    <a:pt x="230" y="289"/>
                  </a:lnTo>
                  <a:lnTo>
                    <a:pt x="230" y="288"/>
                  </a:lnTo>
                  <a:lnTo>
                    <a:pt x="230" y="287"/>
                  </a:lnTo>
                  <a:lnTo>
                    <a:pt x="229" y="286"/>
                  </a:lnTo>
                  <a:lnTo>
                    <a:pt x="229" y="286"/>
                  </a:lnTo>
                  <a:lnTo>
                    <a:pt x="229" y="285"/>
                  </a:lnTo>
                  <a:lnTo>
                    <a:pt x="230" y="283"/>
                  </a:lnTo>
                  <a:lnTo>
                    <a:pt x="231" y="281"/>
                  </a:lnTo>
                  <a:lnTo>
                    <a:pt x="231" y="280"/>
                  </a:lnTo>
                  <a:lnTo>
                    <a:pt x="231" y="279"/>
                  </a:lnTo>
                  <a:lnTo>
                    <a:pt x="230" y="277"/>
                  </a:lnTo>
                  <a:lnTo>
                    <a:pt x="230" y="276"/>
                  </a:lnTo>
                  <a:lnTo>
                    <a:pt x="230" y="275"/>
                  </a:lnTo>
                  <a:lnTo>
                    <a:pt x="229" y="274"/>
                  </a:lnTo>
                  <a:lnTo>
                    <a:pt x="228" y="274"/>
                  </a:lnTo>
                  <a:lnTo>
                    <a:pt x="227" y="275"/>
                  </a:lnTo>
                  <a:lnTo>
                    <a:pt x="225" y="275"/>
                  </a:lnTo>
                  <a:lnTo>
                    <a:pt x="225" y="275"/>
                  </a:lnTo>
                  <a:lnTo>
                    <a:pt x="225" y="274"/>
                  </a:lnTo>
                  <a:lnTo>
                    <a:pt x="224" y="274"/>
                  </a:lnTo>
                  <a:lnTo>
                    <a:pt x="224" y="273"/>
                  </a:lnTo>
                  <a:lnTo>
                    <a:pt x="224" y="272"/>
                  </a:lnTo>
                  <a:lnTo>
                    <a:pt x="223" y="271"/>
                  </a:lnTo>
                  <a:lnTo>
                    <a:pt x="222" y="270"/>
                  </a:lnTo>
                  <a:lnTo>
                    <a:pt x="221" y="269"/>
                  </a:lnTo>
                  <a:lnTo>
                    <a:pt x="222" y="269"/>
                  </a:lnTo>
                  <a:lnTo>
                    <a:pt x="222" y="269"/>
                  </a:lnTo>
                  <a:lnTo>
                    <a:pt x="223" y="269"/>
                  </a:lnTo>
                  <a:lnTo>
                    <a:pt x="223" y="269"/>
                  </a:lnTo>
                  <a:lnTo>
                    <a:pt x="223" y="268"/>
                  </a:lnTo>
                  <a:lnTo>
                    <a:pt x="224" y="267"/>
                  </a:lnTo>
                  <a:lnTo>
                    <a:pt x="225" y="266"/>
                  </a:lnTo>
                  <a:lnTo>
                    <a:pt x="226" y="265"/>
                  </a:lnTo>
                  <a:lnTo>
                    <a:pt x="226" y="264"/>
                  </a:lnTo>
                  <a:lnTo>
                    <a:pt x="227" y="263"/>
                  </a:lnTo>
                  <a:lnTo>
                    <a:pt x="229" y="263"/>
                  </a:lnTo>
                  <a:lnTo>
                    <a:pt x="234" y="261"/>
                  </a:lnTo>
                  <a:lnTo>
                    <a:pt x="235" y="261"/>
                  </a:lnTo>
                  <a:lnTo>
                    <a:pt x="236" y="259"/>
                  </a:lnTo>
                  <a:lnTo>
                    <a:pt x="236" y="258"/>
                  </a:lnTo>
                  <a:lnTo>
                    <a:pt x="236" y="257"/>
                  </a:lnTo>
                  <a:lnTo>
                    <a:pt x="236" y="256"/>
                  </a:lnTo>
                  <a:lnTo>
                    <a:pt x="236" y="256"/>
                  </a:lnTo>
                  <a:lnTo>
                    <a:pt x="237" y="255"/>
                  </a:lnTo>
                  <a:lnTo>
                    <a:pt x="242" y="244"/>
                  </a:lnTo>
                  <a:lnTo>
                    <a:pt x="242" y="244"/>
                  </a:lnTo>
                  <a:lnTo>
                    <a:pt x="242" y="244"/>
                  </a:lnTo>
                  <a:lnTo>
                    <a:pt x="242" y="243"/>
                  </a:lnTo>
                  <a:lnTo>
                    <a:pt x="245" y="242"/>
                  </a:lnTo>
                  <a:lnTo>
                    <a:pt x="246" y="241"/>
                  </a:lnTo>
                  <a:lnTo>
                    <a:pt x="247" y="239"/>
                  </a:lnTo>
                  <a:lnTo>
                    <a:pt x="248" y="237"/>
                  </a:lnTo>
                  <a:lnTo>
                    <a:pt x="249" y="235"/>
                  </a:lnTo>
                  <a:lnTo>
                    <a:pt x="250" y="232"/>
                  </a:lnTo>
                  <a:lnTo>
                    <a:pt x="250" y="231"/>
                  </a:lnTo>
                  <a:lnTo>
                    <a:pt x="251" y="230"/>
                  </a:lnTo>
                  <a:lnTo>
                    <a:pt x="251" y="229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2" y="227"/>
                  </a:lnTo>
                  <a:lnTo>
                    <a:pt x="252" y="226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8" y="220"/>
                  </a:lnTo>
                  <a:lnTo>
                    <a:pt x="259" y="219"/>
                  </a:lnTo>
                  <a:lnTo>
                    <a:pt x="259" y="218"/>
                  </a:lnTo>
                  <a:lnTo>
                    <a:pt x="260" y="218"/>
                  </a:lnTo>
                  <a:lnTo>
                    <a:pt x="259" y="217"/>
                  </a:lnTo>
                  <a:lnTo>
                    <a:pt x="260" y="216"/>
                  </a:lnTo>
                  <a:lnTo>
                    <a:pt x="262" y="213"/>
                  </a:lnTo>
                  <a:lnTo>
                    <a:pt x="264" y="211"/>
                  </a:lnTo>
                  <a:lnTo>
                    <a:pt x="265" y="210"/>
                  </a:lnTo>
                  <a:lnTo>
                    <a:pt x="266" y="207"/>
                  </a:lnTo>
                  <a:lnTo>
                    <a:pt x="266" y="203"/>
                  </a:lnTo>
                  <a:lnTo>
                    <a:pt x="265" y="202"/>
                  </a:lnTo>
                  <a:lnTo>
                    <a:pt x="263" y="202"/>
                  </a:lnTo>
                  <a:lnTo>
                    <a:pt x="260" y="201"/>
                  </a:lnTo>
                  <a:lnTo>
                    <a:pt x="259" y="198"/>
                  </a:lnTo>
                  <a:lnTo>
                    <a:pt x="258" y="190"/>
                  </a:lnTo>
                  <a:lnTo>
                    <a:pt x="252" y="179"/>
                  </a:lnTo>
                  <a:lnTo>
                    <a:pt x="251" y="176"/>
                  </a:lnTo>
                  <a:lnTo>
                    <a:pt x="251" y="175"/>
                  </a:lnTo>
                  <a:lnTo>
                    <a:pt x="249" y="174"/>
                  </a:lnTo>
                  <a:lnTo>
                    <a:pt x="247" y="171"/>
                  </a:lnTo>
                  <a:lnTo>
                    <a:pt x="246" y="170"/>
                  </a:lnTo>
                  <a:lnTo>
                    <a:pt x="246" y="170"/>
                  </a:lnTo>
                  <a:lnTo>
                    <a:pt x="244" y="170"/>
                  </a:lnTo>
                  <a:lnTo>
                    <a:pt x="243" y="170"/>
                  </a:lnTo>
                  <a:lnTo>
                    <a:pt x="242" y="169"/>
                  </a:lnTo>
                  <a:lnTo>
                    <a:pt x="242" y="168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42" y="167"/>
                  </a:lnTo>
                  <a:lnTo>
                    <a:pt x="241" y="167"/>
                  </a:lnTo>
                  <a:lnTo>
                    <a:pt x="241" y="166"/>
                  </a:lnTo>
                  <a:lnTo>
                    <a:pt x="239" y="165"/>
                  </a:lnTo>
                  <a:lnTo>
                    <a:pt x="238" y="164"/>
                  </a:lnTo>
                  <a:lnTo>
                    <a:pt x="237" y="164"/>
                  </a:lnTo>
                  <a:lnTo>
                    <a:pt x="237" y="165"/>
                  </a:lnTo>
                  <a:lnTo>
                    <a:pt x="236" y="164"/>
                  </a:lnTo>
                  <a:lnTo>
                    <a:pt x="228" y="158"/>
                  </a:lnTo>
                  <a:lnTo>
                    <a:pt x="220" y="150"/>
                  </a:lnTo>
                  <a:lnTo>
                    <a:pt x="219" y="149"/>
                  </a:lnTo>
                  <a:lnTo>
                    <a:pt x="218" y="148"/>
                  </a:lnTo>
                  <a:lnTo>
                    <a:pt x="208" y="135"/>
                  </a:lnTo>
                  <a:lnTo>
                    <a:pt x="205" y="133"/>
                  </a:lnTo>
                  <a:lnTo>
                    <a:pt x="205" y="132"/>
                  </a:lnTo>
                  <a:lnTo>
                    <a:pt x="208" y="128"/>
                  </a:lnTo>
                  <a:lnTo>
                    <a:pt x="210" y="126"/>
                  </a:lnTo>
                  <a:lnTo>
                    <a:pt x="212" y="124"/>
                  </a:lnTo>
                  <a:lnTo>
                    <a:pt x="214" y="121"/>
                  </a:lnTo>
                  <a:lnTo>
                    <a:pt x="214" y="120"/>
                  </a:lnTo>
                  <a:lnTo>
                    <a:pt x="215" y="120"/>
                  </a:lnTo>
                  <a:lnTo>
                    <a:pt x="224" y="119"/>
                  </a:lnTo>
                  <a:lnTo>
                    <a:pt x="234" y="122"/>
                  </a:lnTo>
                  <a:lnTo>
                    <a:pt x="236" y="122"/>
                  </a:lnTo>
                  <a:lnTo>
                    <a:pt x="241" y="120"/>
                  </a:lnTo>
                  <a:lnTo>
                    <a:pt x="242" y="120"/>
                  </a:lnTo>
                  <a:lnTo>
                    <a:pt x="244" y="121"/>
                  </a:lnTo>
                  <a:lnTo>
                    <a:pt x="246" y="121"/>
                  </a:lnTo>
                  <a:lnTo>
                    <a:pt x="247" y="121"/>
                  </a:lnTo>
                  <a:lnTo>
                    <a:pt x="248" y="120"/>
                  </a:lnTo>
                  <a:lnTo>
                    <a:pt x="249" y="120"/>
                  </a:lnTo>
                  <a:lnTo>
                    <a:pt x="249" y="119"/>
                  </a:lnTo>
                  <a:lnTo>
                    <a:pt x="250" y="119"/>
                  </a:lnTo>
                  <a:lnTo>
                    <a:pt x="253" y="119"/>
                  </a:lnTo>
                  <a:lnTo>
                    <a:pt x="259" y="122"/>
                  </a:lnTo>
                  <a:lnTo>
                    <a:pt x="260" y="122"/>
                  </a:lnTo>
                  <a:lnTo>
                    <a:pt x="269" y="119"/>
                  </a:lnTo>
                  <a:lnTo>
                    <a:pt x="270" y="119"/>
                  </a:lnTo>
                  <a:lnTo>
                    <a:pt x="268" y="117"/>
                  </a:lnTo>
                  <a:lnTo>
                    <a:pt x="267" y="117"/>
                  </a:lnTo>
                  <a:lnTo>
                    <a:pt x="265" y="116"/>
                  </a:lnTo>
                  <a:lnTo>
                    <a:pt x="263" y="114"/>
                  </a:lnTo>
                  <a:lnTo>
                    <a:pt x="262" y="114"/>
                  </a:lnTo>
                  <a:lnTo>
                    <a:pt x="260" y="111"/>
                  </a:lnTo>
                  <a:lnTo>
                    <a:pt x="256" y="107"/>
                  </a:lnTo>
                  <a:lnTo>
                    <a:pt x="256" y="106"/>
                  </a:lnTo>
                  <a:lnTo>
                    <a:pt x="256" y="105"/>
                  </a:lnTo>
                  <a:lnTo>
                    <a:pt x="255" y="105"/>
                  </a:lnTo>
                  <a:lnTo>
                    <a:pt x="255" y="104"/>
                  </a:lnTo>
                  <a:lnTo>
                    <a:pt x="254" y="103"/>
                  </a:lnTo>
                  <a:lnTo>
                    <a:pt x="254" y="102"/>
                  </a:lnTo>
                  <a:lnTo>
                    <a:pt x="253" y="101"/>
                  </a:lnTo>
                  <a:lnTo>
                    <a:pt x="253" y="100"/>
                  </a:lnTo>
                  <a:lnTo>
                    <a:pt x="252" y="100"/>
                  </a:lnTo>
                  <a:lnTo>
                    <a:pt x="252" y="99"/>
                  </a:lnTo>
                  <a:lnTo>
                    <a:pt x="251" y="99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50" y="96"/>
                  </a:lnTo>
                  <a:lnTo>
                    <a:pt x="250" y="96"/>
                  </a:lnTo>
                  <a:lnTo>
                    <a:pt x="250" y="95"/>
                  </a:lnTo>
                  <a:lnTo>
                    <a:pt x="250" y="94"/>
                  </a:lnTo>
                  <a:lnTo>
                    <a:pt x="247" y="88"/>
                  </a:lnTo>
                  <a:lnTo>
                    <a:pt x="247" y="87"/>
                  </a:lnTo>
                  <a:lnTo>
                    <a:pt x="247" y="85"/>
                  </a:lnTo>
                  <a:lnTo>
                    <a:pt x="248" y="84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6" y="81"/>
                  </a:lnTo>
                  <a:lnTo>
                    <a:pt x="245" y="78"/>
                  </a:lnTo>
                  <a:lnTo>
                    <a:pt x="245" y="73"/>
                  </a:lnTo>
                  <a:lnTo>
                    <a:pt x="245" y="71"/>
                  </a:lnTo>
                  <a:lnTo>
                    <a:pt x="246" y="70"/>
                  </a:lnTo>
                  <a:lnTo>
                    <a:pt x="247" y="69"/>
                  </a:lnTo>
                  <a:lnTo>
                    <a:pt x="247" y="68"/>
                  </a:lnTo>
                  <a:lnTo>
                    <a:pt x="246" y="67"/>
                  </a:lnTo>
                  <a:lnTo>
                    <a:pt x="247" y="66"/>
                  </a:lnTo>
                  <a:lnTo>
                    <a:pt x="247" y="64"/>
                  </a:lnTo>
                  <a:lnTo>
                    <a:pt x="247" y="63"/>
                  </a:lnTo>
                  <a:lnTo>
                    <a:pt x="249" y="62"/>
                  </a:lnTo>
                  <a:lnTo>
                    <a:pt x="250" y="60"/>
                  </a:lnTo>
                  <a:lnTo>
                    <a:pt x="250" y="59"/>
                  </a:lnTo>
                  <a:lnTo>
                    <a:pt x="248" y="57"/>
                  </a:lnTo>
                  <a:lnTo>
                    <a:pt x="247" y="56"/>
                  </a:lnTo>
                  <a:lnTo>
                    <a:pt x="247" y="55"/>
                  </a:lnTo>
                  <a:lnTo>
                    <a:pt x="247" y="54"/>
                  </a:lnTo>
                  <a:lnTo>
                    <a:pt x="247" y="53"/>
                  </a:lnTo>
                  <a:lnTo>
                    <a:pt x="248" y="53"/>
                  </a:lnTo>
                  <a:lnTo>
                    <a:pt x="248" y="52"/>
                  </a:lnTo>
                  <a:lnTo>
                    <a:pt x="248" y="51"/>
                  </a:lnTo>
                  <a:lnTo>
                    <a:pt x="249" y="51"/>
                  </a:lnTo>
                  <a:lnTo>
                    <a:pt x="249" y="50"/>
                  </a:lnTo>
                  <a:lnTo>
                    <a:pt x="248" y="48"/>
                  </a:lnTo>
                  <a:lnTo>
                    <a:pt x="248" y="47"/>
                  </a:lnTo>
                  <a:lnTo>
                    <a:pt x="247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6" y="46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7" y="44"/>
                  </a:lnTo>
                  <a:lnTo>
                    <a:pt x="246" y="43"/>
                  </a:lnTo>
                  <a:lnTo>
                    <a:pt x="248" y="43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6" y="41"/>
                  </a:lnTo>
                  <a:lnTo>
                    <a:pt x="246" y="40"/>
                  </a:lnTo>
                  <a:lnTo>
                    <a:pt x="246" y="40"/>
                  </a:lnTo>
                  <a:lnTo>
                    <a:pt x="246" y="39"/>
                  </a:lnTo>
                  <a:lnTo>
                    <a:pt x="245" y="39"/>
                  </a:lnTo>
                  <a:lnTo>
                    <a:pt x="245" y="38"/>
                  </a:lnTo>
                  <a:lnTo>
                    <a:pt x="244" y="39"/>
                  </a:lnTo>
                  <a:lnTo>
                    <a:pt x="243" y="39"/>
                  </a:lnTo>
                  <a:lnTo>
                    <a:pt x="242" y="39"/>
                  </a:lnTo>
                  <a:lnTo>
                    <a:pt x="242" y="38"/>
                  </a:lnTo>
                  <a:lnTo>
                    <a:pt x="241" y="37"/>
                  </a:lnTo>
                  <a:lnTo>
                    <a:pt x="241" y="36"/>
                  </a:lnTo>
                  <a:lnTo>
                    <a:pt x="241" y="35"/>
                  </a:lnTo>
                  <a:lnTo>
                    <a:pt x="241" y="34"/>
                  </a:lnTo>
                  <a:lnTo>
                    <a:pt x="241" y="33"/>
                  </a:lnTo>
                  <a:lnTo>
                    <a:pt x="241" y="32"/>
                  </a:lnTo>
                  <a:lnTo>
                    <a:pt x="241" y="30"/>
                  </a:lnTo>
                  <a:lnTo>
                    <a:pt x="240" y="26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39" y="24"/>
                  </a:lnTo>
                  <a:lnTo>
                    <a:pt x="239" y="23"/>
                  </a:lnTo>
                  <a:lnTo>
                    <a:pt x="239" y="22"/>
                  </a:lnTo>
                  <a:lnTo>
                    <a:pt x="238" y="19"/>
                  </a:lnTo>
                  <a:lnTo>
                    <a:pt x="237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7"/>
                  </a:lnTo>
                  <a:lnTo>
                    <a:pt x="235" y="16"/>
                  </a:lnTo>
                  <a:lnTo>
                    <a:pt x="234" y="16"/>
                  </a:lnTo>
                  <a:lnTo>
                    <a:pt x="234" y="17"/>
                  </a:lnTo>
                  <a:lnTo>
                    <a:pt x="233" y="16"/>
                  </a:lnTo>
                  <a:lnTo>
                    <a:pt x="234" y="15"/>
                  </a:lnTo>
                  <a:lnTo>
                    <a:pt x="233" y="14"/>
                  </a:lnTo>
                  <a:lnTo>
                    <a:pt x="232" y="14"/>
                  </a:lnTo>
                  <a:lnTo>
                    <a:pt x="231" y="14"/>
                  </a:lnTo>
                  <a:lnTo>
                    <a:pt x="231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29" y="13"/>
                  </a:lnTo>
                  <a:lnTo>
                    <a:pt x="228" y="13"/>
                  </a:lnTo>
                  <a:lnTo>
                    <a:pt x="228" y="13"/>
                  </a:lnTo>
                  <a:lnTo>
                    <a:pt x="227" y="13"/>
                  </a:lnTo>
                  <a:lnTo>
                    <a:pt x="227" y="12"/>
                  </a:lnTo>
                  <a:lnTo>
                    <a:pt x="227" y="11"/>
                  </a:lnTo>
                  <a:lnTo>
                    <a:pt x="227" y="10"/>
                  </a:lnTo>
                  <a:lnTo>
                    <a:pt x="225" y="9"/>
                  </a:lnTo>
                  <a:lnTo>
                    <a:pt x="225" y="8"/>
                  </a:lnTo>
                  <a:lnTo>
                    <a:pt x="225" y="6"/>
                  </a:lnTo>
                  <a:lnTo>
                    <a:pt x="226" y="5"/>
                  </a:lnTo>
                  <a:lnTo>
                    <a:pt x="225" y="5"/>
                  </a:lnTo>
                  <a:lnTo>
                    <a:pt x="225" y="4"/>
                  </a:lnTo>
                  <a:lnTo>
                    <a:pt x="225" y="4"/>
                  </a:lnTo>
                  <a:lnTo>
                    <a:pt x="225" y="3"/>
                  </a:lnTo>
                  <a:lnTo>
                    <a:pt x="223" y="0"/>
                  </a:lnTo>
                  <a:lnTo>
                    <a:pt x="209" y="0"/>
                  </a:lnTo>
                  <a:lnTo>
                    <a:pt x="212" y="11"/>
                  </a:lnTo>
                  <a:lnTo>
                    <a:pt x="214" y="21"/>
                  </a:lnTo>
                  <a:lnTo>
                    <a:pt x="214" y="23"/>
                  </a:lnTo>
                  <a:lnTo>
                    <a:pt x="214" y="24"/>
                  </a:lnTo>
                  <a:lnTo>
                    <a:pt x="214" y="25"/>
                  </a:lnTo>
                  <a:lnTo>
                    <a:pt x="214" y="27"/>
                  </a:lnTo>
                  <a:lnTo>
                    <a:pt x="215" y="28"/>
                  </a:lnTo>
                  <a:lnTo>
                    <a:pt x="215" y="28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26" y="30"/>
                  </a:lnTo>
                  <a:lnTo>
                    <a:pt x="226" y="30"/>
                  </a:lnTo>
                  <a:lnTo>
                    <a:pt x="226" y="31"/>
                  </a:lnTo>
                  <a:lnTo>
                    <a:pt x="227" y="32"/>
                  </a:lnTo>
                  <a:lnTo>
                    <a:pt x="228" y="32"/>
                  </a:lnTo>
                  <a:lnTo>
                    <a:pt x="227" y="33"/>
                  </a:lnTo>
                  <a:lnTo>
                    <a:pt x="228" y="33"/>
                  </a:lnTo>
                  <a:lnTo>
                    <a:pt x="229" y="34"/>
                  </a:lnTo>
                  <a:lnTo>
                    <a:pt x="230" y="34"/>
                  </a:lnTo>
                  <a:lnTo>
                    <a:pt x="230" y="35"/>
                  </a:lnTo>
                  <a:lnTo>
                    <a:pt x="231" y="35"/>
                  </a:lnTo>
                  <a:lnTo>
                    <a:pt x="232" y="35"/>
                  </a:lnTo>
                  <a:lnTo>
                    <a:pt x="233" y="35"/>
                  </a:lnTo>
                  <a:lnTo>
                    <a:pt x="233" y="36"/>
                  </a:lnTo>
                  <a:lnTo>
                    <a:pt x="232" y="37"/>
                  </a:lnTo>
                  <a:lnTo>
                    <a:pt x="231" y="37"/>
                  </a:lnTo>
                  <a:lnTo>
                    <a:pt x="231" y="38"/>
                  </a:lnTo>
                  <a:lnTo>
                    <a:pt x="230" y="40"/>
                  </a:lnTo>
                  <a:lnTo>
                    <a:pt x="231" y="40"/>
                  </a:lnTo>
                  <a:lnTo>
                    <a:pt x="230" y="40"/>
                  </a:lnTo>
                  <a:lnTo>
                    <a:pt x="230" y="41"/>
                  </a:lnTo>
                  <a:lnTo>
                    <a:pt x="231" y="43"/>
                  </a:lnTo>
                  <a:lnTo>
                    <a:pt x="231" y="44"/>
                  </a:lnTo>
                  <a:lnTo>
                    <a:pt x="231" y="45"/>
                  </a:lnTo>
                  <a:lnTo>
                    <a:pt x="230" y="47"/>
                  </a:lnTo>
                  <a:lnTo>
                    <a:pt x="229" y="50"/>
                  </a:lnTo>
                  <a:lnTo>
                    <a:pt x="229" y="51"/>
                  </a:lnTo>
                  <a:lnTo>
                    <a:pt x="227" y="53"/>
                  </a:lnTo>
                  <a:lnTo>
                    <a:pt x="227" y="54"/>
                  </a:lnTo>
                  <a:lnTo>
                    <a:pt x="228" y="54"/>
                  </a:lnTo>
                  <a:lnTo>
                    <a:pt x="229" y="55"/>
                  </a:lnTo>
                  <a:lnTo>
                    <a:pt x="230" y="56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9" y="62"/>
                  </a:lnTo>
                  <a:lnTo>
                    <a:pt x="226" y="62"/>
                  </a:lnTo>
                  <a:lnTo>
                    <a:pt x="225" y="63"/>
                  </a:lnTo>
                  <a:lnTo>
                    <a:pt x="225" y="64"/>
                  </a:lnTo>
                  <a:lnTo>
                    <a:pt x="224" y="64"/>
                  </a:lnTo>
                  <a:lnTo>
                    <a:pt x="221" y="65"/>
                  </a:lnTo>
                  <a:lnTo>
                    <a:pt x="220" y="65"/>
                  </a:lnTo>
                  <a:lnTo>
                    <a:pt x="217" y="69"/>
                  </a:lnTo>
                  <a:lnTo>
                    <a:pt x="216" y="69"/>
                  </a:lnTo>
                  <a:lnTo>
                    <a:pt x="216" y="69"/>
                  </a:lnTo>
                  <a:lnTo>
                    <a:pt x="215" y="69"/>
                  </a:lnTo>
                  <a:lnTo>
                    <a:pt x="215" y="70"/>
                  </a:lnTo>
                  <a:lnTo>
                    <a:pt x="214" y="71"/>
                  </a:lnTo>
                  <a:lnTo>
                    <a:pt x="213" y="72"/>
                  </a:lnTo>
                  <a:lnTo>
                    <a:pt x="212" y="72"/>
                  </a:lnTo>
                  <a:lnTo>
                    <a:pt x="209" y="70"/>
                  </a:lnTo>
                  <a:lnTo>
                    <a:pt x="208" y="70"/>
                  </a:lnTo>
                  <a:lnTo>
                    <a:pt x="207" y="70"/>
                  </a:lnTo>
                  <a:lnTo>
                    <a:pt x="205" y="71"/>
                  </a:lnTo>
                  <a:lnTo>
                    <a:pt x="203" y="73"/>
                  </a:lnTo>
                  <a:lnTo>
                    <a:pt x="202" y="74"/>
                  </a:lnTo>
                  <a:lnTo>
                    <a:pt x="201" y="76"/>
                  </a:lnTo>
                  <a:lnTo>
                    <a:pt x="200" y="77"/>
                  </a:lnTo>
                  <a:lnTo>
                    <a:pt x="199" y="78"/>
                  </a:lnTo>
                  <a:lnTo>
                    <a:pt x="199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8" y="82"/>
                  </a:lnTo>
                  <a:lnTo>
                    <a:pt x="197" y="83"/>
                  </a:lnTo>
                  <a:lnTo>
                    <a:pt x="191" y="92"/>
                  </a:lnTo>
                  <a:lnTo>
                    <a:pt x="190" y="95"/>
                  </a:lnTo>
                  <a:lnTo>
                    <a:pt x="188" y="100"/>
                  </a:lnTo>
                  <a:lnTo>
                    <a:pt x="187" y="107"/>
                  </a:lnTo>
                  <a:lnTo>
                    <a:pt x="186" y="109"/>
                  </a:lnTo>
                  <a:lnTo>
                    <a:pt x="186" y="110"/>
                  </a:lnTo>
                  <a:lnTo>
                    <a:pt x="186" y="111"/>
                  </a:lnTo>
                  <a:lnTo>
                    <a:pt x="186" y="113"/>
                  </a:lnTo>
                  <a:lnTo>
                    <a:pt x="185" y="114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0" y="116"/>
                  </a:lnTo>
                  <a:lnTo>
                    <a:pt x="178" y="116"/>
                  </a:lnTo>
                  <a:lnTo>
                    <a:pt x="178" y="117"/>
                  </a:lnTo>
                  <a:lnTo>
                    <a:pt x="178" y="118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78" y="121"/>
                  </a:lnTo>
                  <a:lnTo>
                    <a:pt x="177" y="123"/>
                  </a:lnTo>
                  <a:lnTo>
                    <a:pt x="177" y="124"/>
                  </a:lnTo>
                  <a:lnTo>
                    <a:pt x="177" y="124"/>
                  </a:lnTo>
                  <a:lnTo>
                    <a:pt x="179" y="125"/>
                  </a:lnTo>
                  <a:lnTo>
                    <a:pt x="179" y="126"/>
                  </a:lnTo>
                  <a:lnTo>
                    <a:pt x="179" y="126"/>
                  </a:lnTo>
                  <a:lnTo>
                    <a:pt x="178" y="127"/>
                  </a:lnTo>
                  <a:lnTo>
                    <a:pt x="178" y="128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37"/>
                  </a:lnTo>
                  <a:lnTo>
                    <a:pt x="172" y="138"/>
                  </a:lnTo>
                  <a:lnTo>
                    <a:pt x="169" y="139"/>
                  </a:lnTo>
                  <a:lnTo>
                    <a:pt x="168" y="140"/>
                  </a:lnTo>
                  <a:lnTo>
                    <a:pt x="167" y="141"/>
                  </a:lnTo>
                  <a:lnTo>
                    <a:pt x="166" y="141"/>
                  </a:lnTo>
                  <a:lnTo>
                    <a:pt x="164" y="142"/>
                  </a:lnTo>
                  <a:lnTo>
                    <a:pt x="164" y="143"/>
                  </a:lnTo>
                  <a:lnTo>
                    <a:pt x="165" y="143"/>
                  </a:lnTo>
                  <a:lnTo>
                    <a:pt x="165" y="144"/>
                  </a:lnTo>
                  <a:lnTo>
                    <a:pt x="165" y="146"/>
                  </a:lnTo>
                  <a:lnTo>
                    <a:pt x="165" y="147"/>
                  </a:lnTo>
                  <a:lnTo>
                    <a:pt x="165" y="148"/>
                  </a:lnTo>
                  <a:lnTo>
                    <a:pt x="165" y="149"/>
                  </a:lnTo>
                  <a:lnTo>
                    <a:pt x="164" y="151"/>
                  </a:lnTo>
                  <a:lnTo>
                    <a:pt x="163" y="153"/>
                  </a:lnTo>
                  <a:lnTo>
                    <a:pt x="163" y="155"/>
                  </a:lnTo>
                  <a:lnTo>
                    <a:pt x="163" y="156"/>
                  </a:lnTo>
                  <a:lnTo>
                    <a:pt x="162" y="164"/>
                  </a:lnTo>
                  <a:lnTo>
                    <a:pt x="161" y="165"/>
                  </a:lnTo>
                  <a:lnTo>
                    <a:pt x="161" y="167"/>
                  </a:lnTo>
                  <a:lnTo>
                    <a:pt x="160" y="167"/>
                  </a:lnTo>
                  <a:lnTo>
                    <a:pt x="159" y="167"/>
                  </a:lnTo>
                  <a:lnTo>
                    <a:pt x="158" y="167"/>
                  </a:lnTo>
                  <a:lnTo>
                    <a:pt x="157" y="167"/>
                  </a:lnTo>
                  <a:lnTo>
                    <a:pt x="157" y="168"/>
                  </a:lnTo>
                  <a:lnTo>
                    <a:pt x="157" y="169"/>
                  </a:lnTo>
                  <a:lnTo>
                    <a:pt x="157" y="170"/>
                  </a:lnTo>
                  <a:lnTo>
                    <a:pt x="152" y="172"/>
                  </a:lnTo>
                  <a:lnTo>
                    <a:pt x="151" y="172"/>
                  </a:lnTo>
                  <a:lnTo>
                    <a:pt x="150" y="171"/>
                  </a:lnTo>
                  <a:lnTo>
                    <a:pt x="149" y="171"/>
                  </a:lnTo>
                  <a:lnTo>
                    <a:pt x="148" y="171"/>
                  </a:lnTo>
                  <a:lnTo>
                    <a:pt x="148" y="172"/>
                  </a:lnTo>
                  <a:lnTo>
                    <a:pt x="148" y="172"/>
                  </a:lnTo>
                  <a:lnTo>
                    <a:pt x="147" y="172"/>
                  </a:lnTo>
                  <a:lnTo>
                    <a:pt x="146" y="171"/>
                  </a:lnTo>
                  <a:lnTo>
                    <a:pt x="146" y="172"/>
                  </a:lnTo>
                  <a:lnTo>
                    <a:pt x="147" y="175"/>
                  </a:lnTo>
                  <a:lnTo>
                    <a:pt x="147" y="175"/>
                  </a:lnTo>
                  <a:lnTo>
                    <a:pt x="147" y="176"/>
                  </a:lnTo>
                  <a:lnTo>
                    <a:pt x="146" y="177"/>
                  </a:lnTo>
                  <a:lnTo>
                    <a:pt x="145" y="177"/>
                  </a:lnTo>
                  <a:lnTo>
                    <a:pt x="145" y="178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2" y="178"/>
                  </a:lnTo>
                  <a:lnTo>
                    <a:pt x="141" y="179"/>
                  </a:lnTo>
                  <a:lnTo>
                    <a:pt x="140" y="180"/>
                  </a:lnTo>
                  <a:lnTo>
                    <a:pt x="140" y="182"/>
                  </a:lnTo>
                  <a:lnTo>
                    <a:pt x="140" y="184"/>
                  </a:lnTo>
                  <a:lnTo>
                    <a:pt x="140" y="187"/>
                  </a:lnTo>
                  <a:lnTo>
                    <a:pt x="140" y="188"/>
                  </a:lnTo>
                  <a:lnTo>
                    <a:pt x="140" y="189"/>
                  </a:lnTo>
                  <a:lnTo>
                    <a:pt x="139" y="191"/>
                  </a:lnTo>
                  <a:lnTo>
                    <a:pt x="139" y="192"/>
                  </a:lnTo>
                  <a:lnTo>
                    <a:pt x="139" y="192"/>
                  </a:lnTo>
                  <a:lnTo>
                    <a:pt x="139" y="194"/>
                  </a:lnTo>
                  <a:lnTo>
                    <a:pt x="139" y="195"/>
                  </a:lnTo>
                  <a:lnTo>
                    <a:pt x="139" y="196"/>
                  </a:lnTo>
                  <a:lnTo>
                    <a:pt x="137" y="198"/>
                  </a:lnTo>
                  <a:lnTo>
                    <a:pt x="133" y="203"/>
                  </a:lnTo>
                  <a:lnTo>
                    <a:pt x="131" y="206"/>
                  </a:lnTo>
                  <a:lnTo>
                    <a:pt x="131" y="207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2" y="210"/>
                  </a:lnTo>
                  <a:lnTo>
                    <a:pt x="132" y="211"/>
                  </a:lnTo>
                  <a:lnTo>
                    <a:pt x="131" y="212"/>
                  </a:lnTo>
                  <a:lnTo>
                    <a:pt x="131" y="212"/>
                  </a:lnTo>
                  <a:lnTo>
                    <a:pt x="130" y="213"/>
                  </a:lnTo>
                  <a:lnTo>
                    <a:pt x="128" y="216"/>
                  </a:lnTo>
                  <a:lnTo>
                    <a:pt x="126" y="218"/>
                  </a:lnTo>
                  <a:lnTo>
                    <a:pt x="123" y="221"/>
                  </a:lnTo>
                  <a:lnTo>
                    <a:pt x="123" y="222"/>
                  </a:lnTo>
                  <a:lnTo>
                    <a:pt x="122" y="223"/>
                  </a:lnTo>
                  <a:lnTo>
                    <a:pt x="123" y="223"/>
                  </a:lnTo>
                  <a:lnTo>
                    <a:pt x="123" y="224"/>
                  </a:lnTo>
                  <a:lnTo>
                    <a:pt x="125" y="227"/>
                  </a:lnTo>
                  <a:lnTo>
                    <a:pt x="127" y="228"/>
                  </a:lnTo>
                  <a:lnTo>
                    <a:pt x="127" y="229"/>
                  </a:lnTo>
                  <a:lnTo>
                    <a:pt x="127" y="230"/>
                  </a:lnTo>
                  <a:lnTo>
                    <a:pt x="126" y="230"/>
                  </a:lnTo>
                  <a:lnTo>
                    <a:pt x="125" y="230"/>
                  </a:lnTo>
                  <a:lnTo>
                    <a:pt x="124" y="230"/>
                  </a:lnTo>
                  <a:lnTo>
                    <a:pt x="123" y="232"/>
                  </a:lnTo>
                  <a:lnTo>
                    <a:pt x="123" y="233"/>
                  </a:lnTo>
                  <a:lnTo>
                    <a:pt x="122" y="234"/>
                  </a:lnTo>
                  <a:lnTo>
                    <a:pt x="121" y="234"/>
                  </a:lnTo>
                  <a:lnTo>
                    <a:pt x="120" y="234"/>
                  </a:lnTo>
                  <a:lnTo>
                    <a:pt x="120" y="235"/>
                  </a:lnTo>
                  <a:lnTo>
                    <a:pt x="117" y="235"/>
                  </a:lnTo>
                  <a:lnTo>
                    <a:pt x="114" y="237"/>
                  </a:lnTo>
                  <a:lnTo>
                    <a:pt x="114" y="238"/>
                  </a:lnTo>
                  <a:lnTo>
                    <a:pt x="114" y="239"/>
                  </a:lnTo>
                  <a:lnTo>
                    <a:pt x="114" y="240"/>
                  </a:lnTo>
                  <a:lnTo>
                    <a:pt x="115" y="241"/>
                  </a:lnTo>
                  <a:lnTo>
                    <a:pt x="115" y="242"/>
                  </a:lnTo>
                  <a:lnTo>
                    <a:pt x="115" y="243"/>
                  </a:lnTo>
                  <a:lnTo>
                    <a:pt x="114" y="244"/>
                  </a:lnTo>
                  <a:lnTo>
                    <a:pt x="114" y="246"/>
                  </a:lnTo>
                  <a:lnTo>
                    <a:pt x="113" y="248"/>
                  </a:lnTo>
                  <a:lnTo>
                    <a:pt x="112" y="248"/>
                  </a:lnTo>
                  <a:lnTo>
                    <a:pt x="110" y="249"/>
                  </a:lnTo>
                  <a:lnTo>
                    <a:pt x="109" y="250"/>
                  </a:lnTo>
                  <a:lnTo>
                    <a:pt x="108" y="251"/>
                  </a:lnTo>
                  <a:lnTo>
                    <a:pt x="108" y="252"/>
                  </a:lnTo>
                  <a:lnTo>
                    <a:pt x="108" y="253"/>
                  </a:lnTo>
                  <a:lnTo>
                    <a:pt x="107" y="254"/>
                  </a:lnTo>
                  <a:lnTo>
                    <a:pt x="107" y="254"/>
                  </a:lnTo>
                  <a:lnTo>
                    <a:pt x="106" y="254"/>
                  </a:lnTo>
                  <a:lnTo>
                    <a:pt x="106" y="254"/>
                  </a:lnTo>
                  <a:lnTo>
                    <a:pt x="105" y="254"/>
                  </a:lnTo>
                  <a:lnTo>
                    <a:pt x="104" y="255"/>
                  </a:lnTo>
                  <a:lnTo>
                    <a:pt x="103" y="254"/>
                  </a:lnTo>
                  <a:lnTo>
                    <a:pt x="102" y="255"/>
                  </a:lnTo>
                  <a:lnTo>
                    <a:pt x="99" y="255"/>
                  </a:lnTo>
                  <a:lnTo>
                    <a:pt x="98" y="255"/>
                  </a:lnTo>
                  <a:lnTo>
                    <a:pt x="97" y="254"/>
                  </a:lnTo>
                  <a:lnTo>
                    <a:pt x="97" y="252"/>
                  </a:lnTo>
                  <a:lnTo>
                    <a:pt x="96" y="249"/>
                  </a:lnTo>
                  <a:lnTo>
                    <a:pt x="96" y="248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5" y="243"/>
                  </a:lnTo>
                  <a:lnTo>
                    <a:pt x="94" y="242"/>
                  </a:lnTo>
                  <a:lnTo>
                    <a:pt x="90" y="241"/>
                  </a:lnTo>
                  <a:lnTo>
                    <a:pt x="89" y="240"/>
                  </a:lnTo>
                  <a:lnTo>
                    <a:pt x="89" y="238"/>
                  </a:lnTo>
                  <a:lnTo>
                    <a:pt x="88" y="236"/>
                  </a:lnTo>
                  <a:lnTo>
                    <a:pt x="87" y="235"/>
                  </a:lnTo>
                  <a:lnTo>
                    <a:pt x="86" y="235"/>
                  </a:lnTo>
                  <a:lnTo>
                    <a:pt x="83" y="234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1"/>
                  </a:lnTo>
                  <a:lnTo>
                    <a:pt x="79" y="229"/>
                  </a:lnTo>
                  <a:lnTo>
                    <a:pt x="78" y="228"/>
                  </a:lnTo>
                  <a:lnTo>
                    <a:pt x="78" y="229"/>
                  </a:lnTo>
                  <a:lnTo>
                    <a:pt x="77" y="231"/>
                  </a:lnTo>
                  <a:lnTo>
                    <a:pt x="77" y="232"/>
                  </a:lnTo>
                  <a:lnTo>
                    <a:pt x="77" y="235"/>
                  </a:lnTo>
                  <a:lnTo>
                    <a:pt x="76" y="235"/>
                  </a:lnTo>
                  <a:lnTo>
                    <a:pt x="75" y="235"/>
                  </a:lnTo>
                  <a:lnTo>
                    <a:pt x="75" y="236"/>
                  </a:lnTo>
                  <a:lnTo>
                    <a:pt x="75" y="237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3" y="236"/>
                  </a:lnTo>
                  <a:lnTo>
                    <a:pt x="63" y="235"/>
                  </a:lnTo>
                  <a:lnTo>
                    <a:pt x="63" y="234"/>
                  </a:lnTo>
                  <a:lnTo>
                    <a:pt x="63" y="233"/>
                  </a:lnTo>
                  <a:lnTo>
                    <a:pt x="62" y="233"/>
                  </a:lnTo>
                  <a:lnTo>
                    <a:pt x="61" y="234"/>
                  </a:lnTo>
                  <a:lnTo>
                    <a:pt x="51" y="241"/>
                  </a:lnTo>
                  <a:lnTo>
                    <a:pt x="50" y="241"/>
                  </a:lnTo>
                  <a:lnTo>
                    <a:pt x="49" y="241"/>
                  </a:lnTo>
                  <a:lnTo>
                    <a:pt x="48" y="241"/>
                  </a:lnTo>
                  <a:lnTo>
                    <a:pt x="47" y="242"/>
                  </a:lnTo>
                  <a:lnTo>
                    <a:pt x="45" y="251"/>
                  </a:lnTo>
                  <a:lnTo>
                    <a:pt x="44" y="252"/>
                  </a:lnTo>
                  <a:lnTo>
                    <a:pt x="43" y="252"/>
                  </a:lnTo>
                  <a:lnTo>
                    <a:pt x="42" y="252"/>
                  </a:lnTo>
                  <a:lnTo>
                    <a:pt x="41" y="252"/>
                  </a:lnTo>
                  <a:lnTo>
                    <a:pt x="40" y="254"/>
                  </a:lnTo>
                  <a:lnTo>
                    <a:pt x="39" y="254"/>
                  </a:lnTo>
                  <a:lnTo>
                    <a:pt x="38" y="255"/>
                  </a:lnTo>
                  <a:lnTo>
                    <a:pt x="38" y="255"/>
                  </a:lnTo>
                  <a:lnTo>
                    <a:pt x="37" y="255"/>
                  </a:lnTo>
                  <a:lnTo>
                    <a:pt x="36" y="256"/>
                  </a:lnTo>
                  <a:lnTo>
                    <a:pt x="35" y="258"/>
                  </a:lnTo>
                  <a:lnTo>
                    <a:pt x="33" y="259"/>
                  </a:lnTo>
                  <a:lnTo>
                    <a:pt x="32" y="259"/>
                  </a:lnTo>
                  <a:lnTo>
                    <a:pt x="31" y="259"/>
                  </a:lnTo>
                  <a:lnTo>
                    <a:pt x="30" y="260"/>
                  </a:lnTo>
                  <a:lnTo>
                    <a:pt x="29" y="261"/>
                  </a:lnTo>
                  <a:lnTo>
                    <a:pt x="29" y="263"/>
                  </a:lnTo>
                  <a:lnTo>
                    <a:pt x="23" y="268"/>
                  </a:lnTo>
                  <a:lnTo>
                    <a:pt x="21" y="271"/>
                  </a:lnTo>
                  <a:lnTo>
                    <a:pt x="20" y="272"/>
                  </a:lnTo>
                  <a:lnTo>
                    <a:pt x="20" y="273"/>
                  </a:lnTo>
                  <a:lnTo>
                    <a:pt x="19" y="273"/>
                  </a:lnTo>
                  <a:lnTo>
                    <a:pt x="19" y="274"/>
                  </a:lnTo>
                  <a:lnTo>
                    <a:pt x="19" y="275"/>
                  </a:lnTo>
                  <a:lnTo>
                    <a:pt x="18" y="275"/>
                  </a:lnTo>
                  <a:lnTo>
                    <a:pt x="17" y="275"/>
                  </a:lnTo>
                  <a:lnTo>
                    <a:pt x="16" y="275"/>
                  </a:lnTo>
                  <a:lnTo>
                    <a:pt x="15" y="276"/>
                  </a:lnTo>
                  <a:lnTo>
                    <a:pt x="14" y="276"/>
                  </a:lnTo>
                  <a:lnTo>
                    <a:pt x="13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3" y="278"/>
                  </a:lnTo>
                  <a:lnTo>
                    <a:pt x="13" y="279"/>
                  </a:lnTo>
                  <a:lnTo>
                    <a:pt x="13" y="280"/>
                  </a:lnTo>
                  <a:lnTo>
                    <a:pt x="12" y="281"/>
                  </a:lnTo>
                  <a:lnTo>
                    <a:pt x="12" y="282"/>
                  </a:lnTo>
                  <a:lnTo>
                    <a:pt x="12" y="283"/>
                  </a:lnTo>
                  <a:lnTo>
                    <a:pt x="13" y="284"/>
                  </a:lnTo>
                  <a:lnTo>
                    <a:pt x="14" y="285"/>
                  </a:lnTo>
                  <a:lnTo>
                    <a:pt x="15" y="286"/>
                  </a:lnTo>
                  <a:lnTo>
                    <a:pt x="15" y="287"/>
                  </a:lnTo>
                  <a:lnTo>
                    <a:pt x="14" y="288"/>
                  </a:lnTo>
                  <a:lnTo>
                    <a:pt x="13" y="288"/>
                  </a:lnTo>
                  <a:lnTo>
                    <a:pt x="13" y="289"/>
                  </a:lnTo>
                  <a:lnTo>
                    <a:pt x="12" y="290"/>
                  </a:lnTo>
                  <a:lnTo>
                    <a:pt x="12" y="291"/>
                  </a:lnTo>
                  <a:lnTo>
                    <a:pt x="13" y="292"/>
                  </a:lnTo>
                  <a:lnTo>
                    <a:pt x="13" y="293"/>
                  </a:lnTo>
                  <a:lnTo>
                    <a:pt x="12" y="294"/>
                  </a:lnTo>
                  <a:lnTo>
                    <a:pt x="12" y="295"/>
                  </a:lnTo>
                  <a:lnTo>
                    <a:pt x="12" y="296"/>
                  </a:lnTo>
                  <a:lnTo>
                    <a:pt x="12" y="297"/>
                  </a:lnTo>
                  <a:lnTo>
                    <a:pt x="12" y="298"/>
                  </a:lnTo>
                  <a:lnTo>
                    <a:pt x="11" y="303"/>
                  </a:lnTo>
                  <a:lnTo>
                    <a:pt x="11" y="303"/>
                  </a:lnTo>
                  <a:lnTo>
                    <a:pt x="10" y="303"/>
                  </a:lnTo>
                  <a:lnTo>
                    <a:pt x="9" y="303"/>
                  </a:lnTo>
                  <a:lnTo>
                    <a:pt x="8" y="305"/>
                  </a:lnTo>
                  <a:lnTo>
                    <a:pt x="7" y="307"/>
                  </a:lnTo>
                  <a:lnTo>
                    <a:pt x="7" y="308"/>
                  </a:lnTo>
                  <a:lnTo>
                    <a:pt x="6" y="309"/>
                  </a:lnTo>
                  <a:lnTo>
                    <a:pt x="5" y="312"/>
                  </a:lnTo>
                  <a:lnTo>
                    <a:pt x="4" y="312"/>
                  </a:lnTo>
                  <a:lnTo>
                    <a:pt x="4" y="312"/>
                  </a:lnTo>
                  <a:lnTo>
                    <a:pt x="4" y="313"/>
                  </a:lnTo>
                  <a:lnTo>
                    <a:pt x="4" y="314"/>
                  </a:lnTo>
                  <a:lnTo>
                    <a:pt x="4" y="315"/>
                  </a:lnTo>
                  <a:lnTo>
                    <a:pt x="3" y="316"/>
                  </a:lnTo>
                  <a:lnTo>
                    <a:pt x="3" y="317"/>
                  </a:lnTo>
                  <a:lnTo>
                    <a:pt x="3" y="319"/>
                  </a:lnTo>
                  <a:lnTo>
                    <a:pt x="2" y="319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1" y="320"/>
                  </a:lnTo>
                  <a:lnTo>
                    <a:pt x="0" y="321"/>
                  </a:lnTo>
                  <a:lnTo>
                    <a:pt x="0" y="322"/>
                  </a:lnTo>
                  <a:lnTo>
                    <a:pt x="0" y="323"/>
                  </a:lnTo>
                  <a:lnTo>
                    <a:pt x="1" y="323"/>
                  </a:lnTo>
                  <a:lnTo>
                    <a:pt x="1" y="324"/>
                  </a:lnTo>
                  <a:lnTo>
                    <a:pt x="0" y="325"/>
                  </a:lnTo>
                  <a:lnTo>
                    <a:pt x="0" y="326"/>
                  </a:lnTo>
                  <a:lnTo>
                    <a:pt x="0" y="327"/>
                  </a:lnTo>
                  <a:lnTo>
                    <a:pt x="1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3" y="326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8"/>
                  </a:lnTo>
                  <a:lnTo>
                    <a:pt x="3" y="328"/>
                  </a:lnTo>
                  <a:lnTo>
                    <a:pt x="7" y="328"/>
                  </a:lnTo>
                  <a:lnTo>
                    <a:pt x="8" y="327"/>
                  </a:lnTo>
                  <a:lnTo>
                    <a:pt x="8" y="326"/>
                  </a:lnTo>
                  <a:lnTo>
                    <a:pt x="7" y="326"/>
                  </a:lnTo>
                  <a:lnTo>
                    <a:pt x="7" y="325"/>
                  </a:lnTo>
                  <a:lnTo>
                    <a:pt x="6" y="325"/>
                  </a:lnTo>
                  <a:lnTo>
                    <a:pt x="5" y="321"/>
                  </a:lnTo>
                  <a:lnTo>
                    <a:pt x="5" y="320"/>
                  </a:lnTo>
                  <a:lnTo>
                    <a:pt x="4" y="320"/>
                  </a:lnTo>
                  <a:lnTo>
                    <a:pt x="5" y="319"/>
                  </a:lnTo>
                  <a:lnTo>
                    <a:pt x="5" y="320"/>
                  </a:lnTo>
                  <a:lnTo>
                    <a:pt x="7" y="322"/>
                  </a:lnTo>
                  <a:lnTo>
                    <a:pt x="8" y="323"/>
                  </a:lnTo>
                  <a:lnTo>
                    <a:pt x="8" y="324"/>
                  </a:lnTo>
                  <a:lnTo>
                    <a:pt x="9" y="325"/>
                  </a:lnTo>
                  <a:lnTo>
                    <a:pt x="10" y="325"/>
                  </a:lnTo>
                  <a:lnTo>
                    <a:pt x="11" y="326"/>
                  </a:lnTo>
                  <a:lnTo>
                    <a:pt x="12" y="325"/>
                  </a:lnTo>
                  <a:lnTo>
                    <a:pt x="11" y="324"/>
                  </a:lnTo>
                  <a:lnTo>
                    <a:pt x="11" y="323"/>
                  </a:lnTo>
                  <a:lnTo>
                    <a:pt x="12" y="325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3" y="324"/>
                  </a:lnTo>
                  <a:lnTo>
                    <a:pt x="12" y="322"/>
                  </a:lnTo>
                  <a:lnTo>
                    <a:pt x="13" y="322"/>
                  </a:lnTo>
                  <a:lnTo>
                    <a:pt x="13" y="323"/>
                  </a:lnTo>
                  <a:lnTo>
                    <a:pt x="14" y="323"/>
                  </a:lnTo>
                  <a:lnTo>
                    <a:pt x="14" y="324"/>
                  </a:lnTo>
                  <a:lnTo>
                    <a:pt x="15" y="324"/>
                  </a:lnTo>
                  <a:lnTo>
                    <a:pt x="15" y="325"/>
                  </a:lnTo>
                  <a:lnTo>
                    <a:pt x="15" y="326"/>
                  </a:lnTo>
                  <a:lnTo>
                    <a:pt x="15" y="327"/>
                  </a:lnTo>
                  <a:lnTo>
                    <a:pt x="16" y="325"/>
                  </a:lnTo>
                  <a:lnTo>
                    <a:pt x="16" y="326"/>
                  </a:lnTo>
                  <a:lnTo>
                    <a:pt x="15" y="328"/>
                  </a:lnTo>
                  <a:lnTo>
                    <a:pt x="15" y="329"/>
                  </a:lnTo>
                  <a:lnTo>
                    <a:pt x="16" y="335"/>
                  </a:lnTo>
                  <a:lnTo>
                    <a:pt x="16" y="336"/>
                  </a:lnTo>
                  <a:lnTo>
                    <a:pt x="17" y="337"/>
                  </a:lnTo>
                  <a:lnTo>
                    <a:pt x="19" y="338"/>
                  </a:lnTo>
                  <a:lnTo>
                    <a:pt x="19" y="339"/>
                  </a:lnTo>
                  <a:lnTo>
                    <a:pt x="18" y="342"/>
                  </a:lnTo>
                  <a:lnTo>
                    <a:pt x="18" y="342"/>
                  </a:lnTo>
                  <a:lnTo>
                    <a:pt x="18" y="343"/>
                  </a:lnTo>
                  <a:lnTo>
                    <a:pt x="21" y="345"/>
                  </a:lnTo>
                  <a:lnTo>
                    <a:pt x="23" y="346"/>
                  </a:lnTo>
                  <a:lnTo>
                    <a:pt x="24" y="346"/>
                  </a:lnTo>
                  <a:lnTo>
                    <a:pt x="25" y="346"/>
                  </a:lnTo>
                  <a:lnTo>
                    <a:pt x="26" y="346"/>
                  </a:lnTo>
                  <a:lnTo>
                    <a:pt x="26" y="346"/>
                  </a:lnTo>
                  <a:lnTo>
                    <a:pt x="26" y="347"/>
                  </a:lnTo>
                  <a:lnTo>
                    <a:pt x="27" y="347"/>
                  </a:lnTo>
                  <a:lnTo>
                    <a:pt x="28" y="347"/>
                  </a:lnTo>
                  <a:lnTo>
                    <a:pt x="29" y="346"/>
                  </a:lnTo>
                  <a:lnTo>
                    <a:pt x="29" y="346"/>
                  </a:lnTo>
                  <a:lnTo>
                    <a:pt x="30" y="345"/>
                  </a:lnTo>
                  <a:lnTo>
                    <a:pt x="30" y="346"/>
                  </a:lnTo>
                  <a:lnTo>
                    <a:pt x="30" y="346"/>
                  </a:lnTo>
                  <a:lnTo>
                    <a:pt x="29" y="347"/>
                  </a:lnTo>
                  <a:lnTo>
                    <a:pt x="30" y="349"/>
                  </a:lnTo>
                  <a:lnTo>
                    <a:pt x="31" y="349"/>
                  </a:lnTo>
                  <a:lnTo>
                    <a:pt x="32" y="350"/>
                  </a:lnTo>
                  <a:lnTo>
                    <a:pt x="36" y="350"/>
                  </a:lnTo>
                  <a:lnTo>
                    <a:pt x="37" y="349"/>
                  </a:lnTo>
                  <a:lnTo>
                    <a:pt x="36" y="349"/>
                  </a:lnTo>
                  <a:lnTo>
                    <a:pt x="36" y="348"/>
                  </a:lnTo>
                  <a:lnTo>
                    <a:pt x="36" y="347"/>
                  </a:lnTo>
                  <a:lnTo>
                    <a:pt x="36" y="346"/>
                  </a:lnTo>
                  <a:lnTo>
                    <a:pt x="35" y="346"/>
                  </a:lnTo>
                  <a:lnTo>
                    <a:pt x="35" y="345"/>
                  </a:lnTo>
                  <a:lnTo>
                    <a:pt x="36" y="345"/>
                  </a:lnTo>
                  <a:lnTo>
                    <a:pt x="36" y="346"/>
                  </a:lnTo>
                  <a:lnTo>
                    <a:pt x="37" y="346"/>
                  </a:lnTo>
                  <a:lnTo>
                    <a:pt x="38" y="347"/>
                  </a:lnTo>
                  <a:lnTo>
                    <a:pt x="38" y="347"/>
                  </a:lnTo>
                  <a:lnTo>
                    <a:pt x="38" y="346"/>
                  </a:lnTo>
                  <a:lnTo>
                    <a:pt x="38" y="346"/>
                  </a:lnTo>
                  <a:lnTo>
                    <a:pt x="38" y="345"/>
                  </a:lnTo>
                  <a:lnTo>
                    <a:pt x="37" y="344"/>
                  </a:lnTo>
                  <a:lnTo>
                    <a:pt x="36" y="344"/>
                  </a:lnTo>
                  <a:lnTo>
                    <a:pt x="36" y="343"/>
                  </a:lnTo>
                  <a:lnTo>
                    <a:pt x="37" y="342"/>
                  </a:lnTo>
                  <a:lnTo>
                    <a:pt x="38" y="342"/>
                  </a:lnTo>
                  <a:lnTo>
                    <a:pt x="38" y="343"/>
                  </a:lnTo>
                  <a:lnTo>
                    <a:pt x="38" y="344"/>
                  </a:lnTo>
                  <a:lnTo>
                    <a:pt x="38" y="345"/>
                  </a:lnTo>
                  <a:lnTo>
                    <a:pt x="39" y="346"/>
                  </a:lnTo>
                  <a:lnTo>
                    <a:pt x="40" y="345"/>
                  </a:lnTo>
                  <a:lnTo>
                    <a:pt x="40" y="346"/>
                  </a:lnTo>
                  <a:lnTo>
                    <a:pt x="41" y="346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2"/>
                  </a:lnTo>
                  <a:lnTo>
                    <a:pt x="45" y="342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44" y="345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2" y="346"/>
                  </a:lnTo>
                  <a:lnTo>
                    <a:pt x="42" y="348"/>
                  </a:lnTo>
                  <a:lnTo>
                    <a:pt x="43" y="348"/>
                  </a:lnTo>
                  <a:lnTo>
                    <a:pt x="43" y="348"/>
                  </a:lnTo>
                  <a:lnTo>
                    <a:pt x="46" y="348"/>
                  </a:lnTo>
                  <a:lnTo>
                    <a:pt x="47" y="348"/>
                  </a:lnTo>
                  <a:lnTo>
                    <a:pt x="47" y="349"/>
                  </a:lnTo>
                  <a:lnTo>
                    <a:pt x="46" y="349"/>
                  </a:lnTo>
                  <a:lnTo>
                    <a:pt x="45" y="349"/>
                  </a:lnTo>
                  <a:lnTo>
                    <a:pt x="44" y="349"/>
                  </a:lnTo>
                  <a:lnTo>
                    <a:pt x="44" y="350"/>
                  </a:lnTo>
                  <a:lnTo>
                    <a:pt x="247" y="350"/>
                  </a:lnTo>
                  <a:lnTo>
                    <a:pt x="245" y="346"/>
                  </a:lnTo>
                  <a:lnTo>
                    <a:pt x="246" y="34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" name="Freeform 651">
              <a:extLst>
                <a:ext uri="{FF2B5EF4-FFF2-40B4-BE49-F238E27FC236}">
                  <a16:creationId xmlns:a16="http://schemas.microsoft.com/office/drawing/2014/main" id="{CD6C3975-771E-E2D8-5AFC-A13A8C1A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025" y="3662363"/>
              <a:ext cx="946150" cy="742950"/>
            </a:xfrm>
            <a:custGeom>
              <a:avLst/>
              <a:gdLst>
                <a:gd name="T0" fmla="*/ 503 w 596"/>
                <a:gd name="T1" fmla="*/ 371 h 468"/>
                <a:gd name="T2" fmla="*/ 509 w 596"/>
                <a:gd name="T3" fmla="*/ 356 h 468"/>
                <a:gd name="T4" fmla="*/ 513 w 596"/>
                <a:gd name="T5" fmla="*/ 344 h 468"/>
                <a:gd name="T6" fmla="*/ 530 w 596"/>
                <a:gd name="T7" fmla="*/ 320 h 468"/>
                <a:gd name="T8" fmla="*/ 551 w 596"/>
                <a:gd name="T9" fmla="*/ 293 h 468"/>
                <a:gd name="T10" fmla="*/ 577 w 596"/>
                <a:gd name="T11" fmla="*/ 265 h 468"/>
                <a:gd name="T12" fmla="*/ 579 w 596"/>
                <a:gd name="T13" fmla="*/ 240 h 468"/>
                <a:gd name="T14" fmla="*/ 582 w 596"/>
                <a:gd name="T15" fmla="*/ 215 h 468"/>
                <a:gd name="T16" fmla="*/ 583 w 596"/>
                <a:gd name="T17" fmla="*/ 189 h 468"/>
                <a:gd name="T18" fmla="*/ 586 w 596"/>
                <a:gd name="T19" fmla="*/ 164 h 468"/>
                <a:gd name="T20" fmla="*/ 592 w 596"/>
                <a:gd name="T21" fmla="*/ 136 h 468"/>
                <a:gd name="T22" fmla="*/ 581 w 596"/>
                <a:gd name="T23" fmla="*/ 112 h 468"/>
                <a:gd name="T24" fmla="*/ 577 w 596"/>
                <a:gd name="T25" fmla="*/ 96 h 468"/>
                <a:gd name="T26" fmla="*/ 566 w 596"/>
                <a:gd name="T27" fmla="*/ 82 h 468"/>
                <a:gd name="T28" fmla="*/ 565 w 596"/>
                <a:gd name="T29" fmla="*/ 52 h 468"/>
                <a:gd name="T30" fmla="*/ 546 w 596"/>
                <a:gd name="T31" fmla="*/ 27 h 468"/>
                <a:gd name="T32" fmla="*/ 491 w 596"/>
                <a:gd name="T33" fmla="*/ 10 h 468"/>
                <a:gd name="T34" fmla="*/ 445 w 596"/>
                <a:gd name="T35" fmla="*/ 0 h 468"/>
                <a:gd name="T36" fmla="*/ 410 w 596"/>
                <a:gd name="T37" fmla="*/ 23 h 468"/>
                <a:gd name="T38" fmla="*/ 374 w 596"/>
                <a:gd name="T39" fmla="*/ 45 h 468"/>
                <a:gd name="T40" fmla="*/ 337 w 596"/>
                <a:gd name="T41" fmla="*/ 68 h 468"/>
                <a:gd name="T42" fmla="*/ 302 w 596"/>
                <a:gd name="T43" fmla="*/ 91 h 468"/>
                <a:gd name="T44" fmla="*/ 262 w 596"/>
                <a:gd name="T45" fmla="*/ 120 h 468"/>
                <a:gd name="T46" fmla="*/ 229 w 596"/>
                <a:gd name="T47" fmla="*/ 150 h 468"/>
                <a:gd name="T48" fmla="*/ 175 w 596"/>
                <a:gd name="T49" fmla="*/ 172 h 468"/>
                <a:gd name="T50" fmla="*/ 154 w 596"/>
                <a:gd name="T51" fmla="*/ 225 h 468"/>
                <a:gd name="T52" fmla="*/ 152 w 596"/>
                <a:gd name="T53" fmla="*/ 269 h 468"/>
                <a:gd name="T54" fmla="*/ 144 w 596"/>
                <a:gd name="T55" fmla="*/ 301 h 468"/>
                <a:gd name="T56" fmla="*/ 127 w 596"/>
                <a:gd name="T57" fmla="*/ 322 h 468"/>
                <a:gd name="T58" fmla="*/ 95 w 596"/>
                <a:gd name="T59" fmla="*/ 326 h 468"/>
                <a:gd name="T60" fmla="*/ 45 w 596"/>
                <a:gd name="T61" fmla="*/ 328 h 468"/>
                <a:gd name="T62" fmla="*/ 13 w 596"/>
                <a:gd name="T63" fmla="*/ 340 h 468"/>
                <a:gd name="T64" fmla="*/ 3 w 596"/>
                <a:gd name="T65" fmla="*/ 349 h 468"/>
                <a:gd name="T66" fmla="*/ 7 w 596"/>
                <a:gd name="T67" fmla="*/ 374 h 468"/>
                <a:gd name="T68" fmla="*/ 12 w 596"/>
                <a:gd name="T69" fmla="*/ 382 h 468"/>
                <a:gd name="T70" fmla="*/ 18 w 596"/>
                <a:gd name="T71" fmla="*/ 391 h 468"/>
                <a:gd name="T72" fmla="*/ 40 w 596"/>
                <a:gd name="T73" fmla="*/ 402 h 468"/>
                <a:gd name="T74" fmla="*/ 31 w 596"/>
                <a:gd name="T75" fmla="*/ 405 h 468"/>
                <a:gd name="T76" fmla="*/ 50 w 596"/>
                <a:gd name="T77" fmla="*/ 429 h 468"/>
                <a:gd name="T78" fmla="*/ 72 w 596"/>
                <a:gd name="T79" fmla="*/ 428 h 468"/>
                <a:gd name="T80" fmla="*/ 79 w 596"/>
                <a:gd name="T81" fmla="*/ 438 h 468"/>
                <a:gd name="T82" fmla="*/ 82 w 596"/>
                <a:gd name="T83" fmla="*/ 458 h 468"/>
                <a:gd name="T84" fmla="*/ 83 w 596"/>
                <a:gd name="T85" fmla="*/ 449 h 468"/>
                <a:gd name="T86" fmla="*/ 95 w 596"/>
                <a:gd name="T87" fmla="*/ 444 h 468"/>
                <a:gd name="T88" fmla="*/ 105 w 596"/>
                <a:gd name="T89" fmla="*/ 443 h 468"/>
                <a:gd name="T90" fmla="*/ 119 w 596"/>
                <a:gd name="T91" fmla="*/ 459 h 468"/>
                <a:gd name="T92" fmla="*/ 130 w 596"/>
                <a:gd name="T93" fmla="*/ 467 h 468"/>
                <a:gd name="T94" fmla="*/ 132 w 596"/>
                <a:gd name="T95" fmla="*/ 456 h 468"/>
                <a:gd name="T96" fmla="*/ 155 w 596"/>
                <a:gd name="T97" fmla="*/ 398 h 468"/>
                <a:gd name="T98" fmla="*/ 193 w 596"/>
                <a:gd name="T99" fmla="*/ 389 h 468"/>
                <a:gd name="T100" fmla="*/ 232 w 596"/>
                <a:gd name="T101" fmla="*/ 392 h 468"/>
                <a:gd name="T102" fmla="*/ 263 w 596"/>
                <a:gd name="T103" fmla="*/ 415 h 468"/>
                <a:gd name="T104" fmla="*/ 304 w 596"/>
                <a:gd name="T105" fmla="*/ 410 h 468"/>
                <a:gd name="T106" fmla="*/ 319 w 596"/>
                <a:gd name="T107" fmla="*/ 419 h 468"/>
                <a:gd name="T108" fmla="*/ 366 w 596"/>
                <a:gd name="T109" fmla="*/ 415 h 468"/>
                <a:gd name="T110" fmla="*/ 437 w 596"/>
                <a:gd name="T111" fmla="*/ 406 h 468"/>
                <a:gd name="T112" fmla="*/ 459 w 596"/>
                <a:gd name="T113" fmla="*/ 414 h 468"/>
                <a:gd name="T114" fmla="*/ 467 w 596"/>
                <a:gd name="T115" fmla="*/ 410 h 468"/>
                <a:gd name="T116" fmla="*/ 477 w 596"/>
                <a:gd name="T117" fmla="*/ 402 h 468"/>
                <a:gd name="T118" fmla="*/ 489 w 596"/>
                <a:gd name="T119" fmla="*/ 396 h 468"/>
                <a:gd name="T120" fmla="*/ 497 w 596"/>
                <a:gd name="T121" fmla="*/ 39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6" h="468">
                  <a:moveTo>
                    <a:pt x="506" y="388"/>
                  </a:moveTo>
                  <a:lnTo>
                    <a:pt x="506" y="386"/>
                  </a:lnTo>
                  <a:lnTo>
                    <a:pt x="506" y="385"/>
                  </a:lnTo>
                  <a:lnTo>
                    <a:pt x="506" y="385"/>
                  </a:lnTo>
                  <a:lnTo>
                    <a:pt x="506" y="383"/>
                  </a:lnTo>
                  <a:lnTo>
                    <a:pt x="506" y="382"/>
                  </a:lnTo>
                  <a:lnTo>
                    <a:pt x="506" y="380"/>
                  </a:lnTo>
                  <a:lnTo>
                    <a:pt x="505" y="379"/>
                  </a:lnTo>
                  <a:lnTo>
                    <a:pt x="505" y="377"/>
                  </a:lnTo>
                  <a:lnTo>
                    <a:pt x="505" y="376"/>
                  </a:lnTo>
                  <a:lnTo>
                    <a:pt x="504" y="375"/>
                  </a:lnTo>
                  <a:lnTo>
                    <a:pt x="504" y="374"/>
                  </a:lnTo>
                  <a:lnTo>
                    <a:pt x="504" y="373"/>
                  </a:lnTo>
                  <a:lnTo>
                    <a:pt x="503" y="371"/>
                  </a:lnTo>
                  <a:lnTo>
                    <a:pt x="503" y="370"/>
                  </a:lnTo>
                  <a:lnTo>
                    <a:pt x="503" y="368"/>
                  </a:lnTo>
                  <a:lnTo>
                    <a:pt x="502" y="367"/>
                  </a:lnTo>
                  <a:lnTo>
                    <a:pt x="501" y="364"/>
                  </a:lnTo>
                  <a:lnTo>
                    <a:pt x="501" y="362"/>
                  </a:lnTo>
                  <a:lnTo>
                    <a:pt x="503" y="360"/>
                  </a:lnTo>
                  <a:lnTo>
                    <a:pt x="504" y="359"/>
                  </a:lnTo>
                  <a:lnTo>
                    <a:pt x="505" y="359"/>
                  </a:lnTo>
                  <a:lnTo>
                    <a:pt x="506" y="359"/>
                  </a:lnTo>
                  <a:lnTo>
                    <a:pt x="507" y="359"/>
                  </a:lnTo>
                  <a:lnTo>
                    <a:pt x="508" y="359"/>
                  </a:lnTo>
                  <a:lnTo>
                    <a:pt x="508" y="358"/>
                  </a:lnTo>
                  <a:lnTo>
                    <a:pt x="509" y="357"/>
                  </a:lnTo>
                  <a:lnTo>
                    <a:pt x="509" y="356"/>
                  </a:lnTo>
                  <a:lnTo>
                    <a:pt x="508" y="354"/>
                  </a:lnTo>
                  <a:lnTo>
                    <a:pt x="508" y="353"/>
                  </a:lnTo>
                  <a:lnTo>
                    <a:pt x="509" y="352"/>
                  </a:lnTo>
                  <a:lnTo>
                    <a:pt x="510" y="351"/>
                  </a:lnTo>
                  <a:lnTo>
                    <a:pt x="511" y="350"/>
                  </a:lnTo>
                  <a:lnTo>
                    <a:pt x="512" y="350"/>
                  </a:lnTo>
                  <a:lnTo>
                    <a:pt x="513" y="350"/>
                  </a:lnTo>
                  <a:lnTo>
                    <a:pt x="513" y="350"/>
                  </a:lnTo>
                  <a:lnTo>
                    <a:pt x="513" y="349"/>
                  </a:lnTo>
                  <a:lnTo>
                    <a:pt x="513" y="347"/>
                  </a:lnTo>
                  <a:lnTo>
                    <a:pt x="513" y="347"/>
                  </a:lnTo>
                  <a:lnTo>
                    <a:pt x="513" y="346"/>
                  </a:lnTo>
                  <a:lnTo>
                    <a:pt x="513" y="345"/>
                  </a:lnTo>
                  <a:lnTo>
                    <a:pt x="513" y="344"/>
                  </a:lnTo>
                  <a:lnTo>
                    <a:pt x="514" y="342"/>
                  </a:lnTo>
                  <a:lnTo>
                    <a:pt x="515" y="339"/>
                  </a:lnTo>
                  <a:lnTo>
                    <a:pt x="516" y="337"/>
                  </a:lnTo>
                  <a:lnTo>
                    <a:pt x="518" y="336"/>
                  </a:lnTo>
                  <a:lnTo>
                    <a:pt x="519" y="334"/>
                  </a:lnTo>
                  <a:lnTo>
                    <a:pt x="520" y="333"/>
                  </a:lnTo>
                  <a:lnTo>
                    <a:pt x="522" y="331"/>
                  </a:lnTo>
                  <a:lnTo>
                    <a:pt x="523" y="329"/>
                  </a:lnTo>
                  <a:lnTo>
                    <a:pt x="523" y="327"/>
                  </a:lnTo>
                  <a:lnTo>
                    <a:pt x="524" y="325"/>
                  </a:lnTo>
                  <a:lnTo>
                    <a:pt x="526" y="325"/>
                  </a:lnTo>
                  <a:lnTo>
                    <a:pt x="527" y="324"/>
                  </a:lnTo>
                  <a:lnTo>
                    <a:pt x="528" y="322"/>
                  </a:lnTo>
                  <a:lnTo>
                    <a:pt x="530" y="320"/>
                  </a:lnTo>
                  <a:lnTo>
                    <a:pt x="530" y="318"/>
                  </a:lnTo>
                  <a:lnTo>
                    <a:pt x="531" y="316"/>
                  </a:lnTo>
                  <a:lnTo>
                    <a:pt x="532" y="316"/>
                  </a:lnTo>
                  <a:lnTo>
                    <a:pt x="533" y="314"/>
                  </a:lnTo>
                  <a:lnTo>
                    <a:pt x="534" y="312"/>
                  </a:lnTo>
                  <a:lnTo>
                    <a:pt x="535" y="310"/>
                  </a:lnTo>
                  <a:lnTo>
                    <a:pt x="538" y="308"/>
                  </a:lnTo>
                  <a:lnTo>
                    <a:pt x="540" y="306"/>
                  </a:lnTo>
                  <a:lnTo>
                    <a:pt x="541" y="304"/>
                  </a:lnTo>
                  <a:lnTo>
                    <a:pt x="544" y="302"/>
                  </a:lnTo>
                  <a:lnTo>
                    <a:pt x="546" y="300"/>
                  </a:lnTo>
                  <a:lnTo>
                    <a:pt x="548" y="298"/>
                  </a:lnTo>
                  <a:lnTo>
                    <a:pt x="550" y="295"/>
                  </a:lnTo>
                  <a:lnTo>
                    <a:pt x="551" y="293"/>
                  </a:lnTo>
                  <a:lnTo>
                    <a:pt x="554" y="291"/>
                  </a:lnTo>
                  <a:lnTo>
                    <a:pt x="556" y="288"/>
                  </a:lnTo>
                  <a:lnTo>
                    <a:pt x="558" y="286"/>
                  </a:lnTo>
                  <a:lnTo>
                    <a:pt x="560" y="283"/>
                  </a:lnTo>
                  <a:lnTo>
                    <a:pt x="563" y="282"/>
                  </a:lnTo>
                  <a:lnTo>
                    <a:pt x="565" y="280"/>
                  </a:lnTo>
                  <a:lnTo>
                    <a:pt x="567" y="277"/>
                  </a:lnTo>
                  <a:lnTo>
                    <a:pt x="569" y="274"/>
                  </a:lnTo>
                  <a:lnTo>
                    <a:pt x="572" y="273"/>
                  </a:lnTo>
                  <a:lnTo>
                    <a:pt x="573" y="270"/>
                  </a:lnTo>
                  <a:lnTo>
                    <a:pt x="574" y="267"/>
                  </a:lnTo>
                  <a:lnTo>
                    <a:pt x="576" y="266"/>
                  </a:lnTo>
                  <a:lnTo>
                    <a:pt x="577" y="265"/>
                  </a:lnTo>
                  <a:lnTo>
                    <a:pt x="577" y="265"/>
                  </a:lnTo>
                  <a:lnTo>
                    <a:pt x="577" y="264"/>
                  </a:lnTo>
                  <a:lnTo>
                    <a:pt x="577" y="261"/>
                  </a:lnTo>
                  <a:lnTo>
                    <a:pt x="577" y="260"/>
                  </a:lnTo>
                  <a:lnTo>
                    <a:pt x="577" y="258"/>
                  </a:lnTo>
                  <a:lnTo>
                    <a:pt x="578" y="257"/>
                  </a:lnTo>
                  <a:lnTo>
                    <a:pt x="578" y="255"/>
                  </a:lnTo>
                  <a:lnTo>
                    <a:pt x="578" y="253"/>
                  </a:lnTo>
                  <a:lnTo>
                    <a:pt x="578" y="251"/>
                  </a:lnTo>
                  <a:lnTo>
                    <a:pt x="578" y="249"/>
                  </a:lnTo>
                  <a:lnTo>
                    <a:pt x="579" y="248"/>
                  </a:lnTo>
                  <a:lnTo>
                    <a:pt x="579" y="246"/>
                  </a:lnTo>
                  <a:lnTo>
                    <a:pt x="579" y="244"/>
                  </a:lnTo>
                  <a:lnTo>
                    <a:pt x="579" y="241"/>
                  </a:lnTo>
                  <a:lnTo>
                    <a:pt x="579" y="240"/>
                  </a:lnTo>
                  <a:lnTo>
                    <a:pt x="579" y="239"/>
                  </a:lnTo>
                  <a:lnTo>
                    <a:pt x="580" y="237"/>
                  </a:lnTo>
                  <a:lnTo>
                    <a:pt x="580" y="235"/>
                  </a:lnTo>
                  <a:lnTo>
                    <a:pt x="580" y="233"/>
                  </a:lnTo>
                  <a:lnTo>
                    <a:pt x="580" y="231"/>
                  </a:lnTo>
                  <a:lnTo>
                    <a:pt x="580" y="230"/>
                  </a:lnTo>
                  <a:lnTo>
                    <a:pt x="580" y="228"/>
                  </a:lnTo>
                  <a:lnTo>
                    <a:pt x="581" y="226"/>
                  </a:lnTo>
                  <a:lnTo>
                    <a:pt x="581" y="223"/>
                  </a:lnTo>
                  <a:lnTo>
                    <a:pt x="581" y="222"/>
                  </a:lnTo>
                  <a:lnTo>
                    <a:pt x="581" y="220"/>
                  </a:lnTo>
                  <a:lnTo>
                    <a:pt x="581" y="218"/>
                  </a:lnTo>
                  <a:lnTo>
                    <a:pt x="582" y="217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2"/>
                  </a:lnTo>
                  <a:lnTo>
                    <a:pt x="582" y="210"/>
                  </a:lnTo>
                  <a:lnTo>
                    <a:pt x="582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2" y="197"/>
                  </a:lnTo>
                  <a:lnTo>
                    <a:pt x="583" y="196"/>
                  </a:lnTo>
                  <a:lnTo>
                    <a:pt x="583" y="194"/>
                  </a:lnTo>
                  <a:lnTo>
                    <a:pt x="583" y="192"/>
                  </a:lnTo>
                  <a:lnTo>
                    <a:pt x="583" y="189"/>
                  </a:lnTo>
                  <a:lnTo>
                    <a:pt x="583" y="188"/>
                  </a:lnTo>
                  <a:lnTo>
                    <a:pt x="584" y="186"/>
                  </a:lnTo>
                  <a:lnTo>
                    <a:pt x="584" y="184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4" y="179"/>
                  </a:lnTo>
                  <a:lnTo>
                    <a:pt x="584" y="177"/>
                  </a:lnTo>
                  <a:lnTo>
                    <a:pt x="585" y="174"/>
                  </a:lnTo>
                  <a:lnTo>
                    <a:pt x="585" y="173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5" y="168"/>
                  </a:lnTo>
                  <a:lnTo>
                    <a:pt x="585" y="166"/>
                  </a:lnTo>
                  <a:lnTo>
                    <a:pt x="586" y="164"/>
                  </a:lnTo>
                  <a:lnTo>
                    <a:pt x="586" y="163"/>
                  </a:lnTo>
                  <a:lnTo>
                    <a:pt x="586" y="161"/>
                  </a:lnTo>
                  <a:lnTo>
                    <a:pt x="586" y="158"/>
                  </a:lnTo>
                  <a:lnTo>
                    <a:pt x="586" y="156"/>
                  </a:lnTo>
                  <a:lnTo>
                    <a:pt x="587" y="154"/>
                  </a:lnTo>
                  <a:lnTo>
                    <a:pt x="587" y="153"/>
                  </a:lnTo>
                  <a:lnTo>
                    <a:pt x="587" y="152"/>
                  </a:lnTo>
                  <a:lnTo>
                    <a:pt x="587" y="150"/>
                  </a:lnTo>
                  <a:lnTo>
                    <a:pt x="587" y="148"/>
                  </a:lnTo>
                  <a:lnTo>
                    <a:pt x="587" y="146"/>
                  </a:lnTo>
                  <a:lnTo>
                    <a:pt x="589" y="143"/>
                  </a:lnTo>
                  <a:lnTo>
                    <a:pt x="589" y="142"/>
                  </a:lnTo>
                  <a:lnTo>
                    <a:pt x="591" y="139"/>
                  </a:lnTo>
                  <a:lnTo>
                    <a:pt x="592" y="136"/>
                  </a:lnTo>
                  <a:lnTo>
                    <a:pt x="594" y="133"/>
                  </a:lnTo>
                  <a:lnTo>
                    <a:pt x="594" y="131"/>
                  </a:lnTo>
                  <a:lnTo>
                    <a:pt x="595" y="129"/>
                  </a:lnTo>
                  <a:lnTo>
                    <a:pt x="596" y="129"/>
                  </a:lnTo>
                  <a:lnTo>
                    <a:pt x="596" y="129"/>
                  </a:lnTo>
                  <a:lnTo>
                    <a:pt x="595" y="128"/>
                  </a:lnTo>
                  <a:lnTo>
                    <a:pt x="594" y="127"/>
                  </a:lnTo>
                  <a:lnTo>
                    <a:pt x="592" y="124"/>
                  </a:lnTo>
                  <a:lnTo>
                    <a:pt x="591" y="121"/>
                  </a:lnTo>
                  <a:lnTo>
                    <a:pt x="588" y="119"/>
                  </a:lnTo>
                  <a:lnTo>
                    <a:pt x="586" y="116"/>
                  </a:lnTo>
                  <a:lnTo>
                    <a:pt x="584" y="115"/>
                  </a:lnTo>
                  <a:lnTo>
                    <a:pt x="582" y="112"/>
                  </a:lnTo>
                  <a:lnTo>
                    <a:pt x="581" y="112"/>
                  </a:lnTo>
                  <a:lnTo>
                    <a:pt x="581" y="111"/>
                  </a:lnTo>
                  <a:lnTo>
                    <a:pt x="580" y="110"/>
                  </a:lnTo>
                  <a:lnTo>
                    <a:pt x="580" y="109"/>
                  </a:lnTo>
                  <a:lnTo>
                    <a:pt x="580" y="107"/>
                  </a:lnTo>
                  <a:lnTo>
                    <a:pt x="581" y="105"/>
                  </a:lnTo>
                  <a:lnTo>
                    <a:pt x="582" y="104"/>
                  </a:lnTo>
                  <a:lnTo>
                    <a:pt x="582" y="103"/>
                  </a:lnTo>
                  <a:lnTo>
                    <a:pt x="581" y="102"/>
                  </a:lnTo>
                  <a:lnTo>
                    <a:pt x="581" y="101"/>
                  </a:lnTo>
                  <a:lnTo>
                    <a:pt x="580" y="100"/>
                  </a:lnTo>
                  <a:lnTo>
                    <a:pt x="579" y="99"/>
                  </a:lnTo>
                  <a:lnTo>
                    <a:pt x="578" y="98"/>
                  </a:lnTo>
                  <a:lnTo>
                    <a:pt x="578" y="97"/>
                  </a:lnTo>
                  <a:lnTo>
                    <a:pt x="577" y="96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5" y="93"/>
                  </a:lnTo>
                  <a:lnTo>
                    <a:pt x="574" y="92"/>
                  </a:lnTo>
                  <a:lnTo>
                    <a:pt x="574" y="91"/>
                  </a:lnTo>
                  <a:lnTo>
                    <a:pt x="574" y="90"/>
                  </a:lnTo>
                  <a:lnTo>
                    <a:pt x="573" y="88"/>
                  </a:lnTo>
                  <a:lnTo>
                    <a:pt x="573" y="88"/>
                  </a:lnTo>
                  <a:lnTo>
                    <a:pt x="572" y="87"/>
                  </a:lnTo>
                  <a:lnTo>
                    <a:pt x="571" y="86"/>
                  </a:lnTo>
                  <a:lnTo>
                    <a:pt x="570" y="85"/>
                  </a:lnTo>
                  <a:lnTo>
                    <a:pt x="569" y="84"/>
                  </a:lnTo>
                  <a:lnTo>
                    <a:pt x="567" y="83"/>
                  </a:lnTo>
                  <a:lnTo>
                    <a:pt x="566" y="82"/>
                  </a:lnTo>
                  <a:lnTo>
                    <a:pt x="566" y="80"/>
                  </a:lnTo>
                  <a:lnTo>
                    <a:pt x="566" y="79"/>
                  </a:lnTo>
                  <a:lnTo>
                    <a:pt x="566" y="77"/>
                  </a:lnTo>
                  <a:lnTo>
                    <a:pt x="566" y="74"/>
                  </a:lnTo>
                  <a:lnTo>
                    <a:pt x="566" y="70"/>
                  </a:lnTo>
                  <a:lnTo>
                    <a:pt x="566" y="67"/>
                  </a:lnTo>
                  <a:lnTo>
                    <a:pt x="566" y="65"/>
                  </a:lnTo>
                  <a:lnTo>
                    <a:pt x="566" y="63"/>
                  </a:lnTo>
                  <a:lnTo>
                    <a:pt x="566" y="62"/>
                  </a:lnTo>
                  <a:lnTo>
                    <a:pt x="565" y="60"/>
                  </a:lnTo>
                  <a:lnTo>
                    <a:pt x="565" y="59"/>
                  </a:lnTo>
                  <a:lnTo>
                    <a:pt x="565" y="57"/>
                  </a:lnTo>
                  <a:lnTo>
                    <a:pt x="565" y="54"/>
                  </a:lnTo>
                  <a:lnTo>
                    <a:pt x="565" y="52"/>
                  </a:lnTo>
                  <a:lnTo>
                    <a:pt x="564" y="49"/>
                  </a:lnTo>
                  <a:lnTo>
                    <a:pt x="564" y="46"/>
                  </a:lnTo>
                  <a:lnTo>
                    <a:pt x="563" y="44"/>
                  </a:lnTo>
                  <a:lnTo>
                    <a:pt x="562" y="42"/>
                  </a:lnTo>
                  <a:lnTo>
                    <a:pt x="562" y="39"/>
                  </a:lnTo>
                  <a:lnTo>
                    <a:pt x="561" y="36"/>
                  </a:lnTo>
                  <a:lnTo>
                    <a:pt x="561" y="34"/>
                  </a:lnTo>
                  <a:lnTo>
                    <a:pt x="560" y="31"/>
                  </a:lnTo>
                  <a:lnTo>
                    <a:pt x="560" y="28"/>
                  </a:lnTo>
                  <a:lnTo>
                    <a:pt x="559" y="26"/>
                  </a:lnTo>
                  <a:lnTo>
                    <a:pt x="559" y="23"/>
                  </a:lnTo>
                  <a:lnTo>
                    <a:pt x="558" y="21"/>
                  </a:lnTo>
                  <a:lnTo>
                    <a:pt x="552" y="24"/>
                  </a:lnTo>
                  <a:lnTo>
                    <a:pt x="546" y="27"/>
                  </a:lnTo>
                  <a:lnTo>
                    <a:pt x="540" y="31"/>
                  </a:lnTo>
                  <a:lnTo>
                    <a:pt x="532" y="3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28" y="35"/>
                  </a:lnTo>
                  <a:lnTo>
                    <a:pt x="523" y="30"/>
                  </a:lnTo>
                  <a:lnTo>
                    <a:pt x="518" y="26"/>
                  </a:lnTo>
                  <a:lnTo>
                    <a:pt x="514" y="22"/>
                  </a:lnTo>
                  <a:lnTo>
                    <a:pt x="508" y="18"/>
                  </a:lnTo>
                  <a:lnTo>
                    <a:pt x="507" y="16"/>
                  </a:lnTo>
                  <a:lnTo>
                    <a:pt x="503" y="13"/>
                  </a:lnTo>
                  <a:lnTo>
                    <a:pt x="498" y="12"/>
                  </a:lnTo>
                  <a:lnTo>
                    <a:pt x="495" y="11"/>
                  </a:lnTo>
                  <a:lnTo>
                    <a:pt x="491" y="10"/>
                  </a:lnTo>
                  <a:lnTo>
                    <a:pt x="489" y="9"/>
                  </a:lnTo>
                  <a:lnTo>
                    <a:pt x="486" y="9"/>
                  </a:lnTo>
                  <a:lnTo>
                    <a:pt x="482" y="9"/>
                  </a:lnTo>
                  <a:lnTo>
                    <a:pt x="479" y="8"/>
                  </a:lnTo>
                  <a:lnTo>
                    <a:pt x="475" y="7"/>
                  </a:lnTo>
                  <a:lnTo>
                    <a:pt x="472" y="6"/>
                  </a:lnTo>
                  <a:lnTo>
                    <a:pt x="468" y="5"/>
                  </a:lnTo>
                  <a:lnTo>
                    <a:pt x="465" y="4"/>
                  </a:lnTo>
                  <a:lnTo>
                    <a:pt x="463" y="3"/>
                  </a:lnTo>
                  <a:lnTo>
                    <a:pt x="459" y="2"/>
                  </a:lnTo>
                  <a:lnTo>
                    <a:pt x="455" y="1"/>
                  </a:lnTo>
                  <a:lnTo>
                    <a:pt x="452" y="1"/>
                  </a:lnTo>
                  <a:lnTo>
                    <a:pt x="448" y="1"/>
                  </a:lnTo>
                  <a:lnTo>
                    <a:pt x="445" y="0"/>
                  </a:lnTo>
                  <a:lnTo>
                    <a:pt x="443" y="1"/>
                  </a:lnTo>
                  <a:lnTo>
                    <a:pt x="440" y="2"/>
                  </a:lnTo>
                  <a:lnTo>
                    <a:pt x="438" y="4"/>
                  </a:lnTo>
                  <a:lnTo>
                    <a:pt x="435" y="6"/>
                  </a:lnTo>
                  <a:lnTo>
                    <a:pt x="432" y="8"/>
                  </a:lnTo>
                  <a:lnTo>
                    <a:pt x="429" y="9"/>
                  </a:lnTo>
                  <a:lnTo>
                    <a:pt x="427" y="11"/>
                  </a:lnTo>
                  <a:lnTo>
                    <a:pt x="424" y="12"/>
                  </a:lnTo>
                  <a:lnTo>
                    <a:pt x="422" y="14"/>
                  </a:lnTo>
                  <a:lnTo>
                    <a:pt x="420" y="16"/>
                  </a:lnTo>
                  <a:lnTo>
                    <a:pt x="417" y="18"/>
                  </a:lnTo>
                  <a:lnTo>
                    <a:pt x="414" y="19"/>
                  </a:lnTo>
                  <a:lnTo>
                    <a:pt x="412" y="21"/>
                  </a:lnTo>
                  <a:lnTo>
                    <a:pt x="410" y="23"/>
                  </a:lnTo>
                  <a:lnTo>
                    <a:pt x="407" y="24"/>
                  </a:lnTo>
                  <a:lnTo>
                    <a:pt x="404" y="26"/>
                  </a:lnTo>
                  <a:lnTo>
                    <a:pt x="402" y="27"/>
                  </a:lnTo>
                  <a:lnTo>
                    <a:pt x="400" y="29"/>
                  </a:lnTo>
                  <a:lnTo>
                    <a:pt x="397" y="31"/>
                  </a:lnTo>
                  <a:lnTo>
                    <a:pt x="395" y="32"/>
                  </a:lnTo>
                  <a:lnTo>
                    <a:pt x="392" y="34"/>
                  </a:lnTo>
                  <a:lnTo>
                    <a:pt x="389" y="35"/>
                  </a:lnTo>
                  <a:lnTo>
                    <a:pt x="387" y="37"/>
                  </a:lnTo>
                  <a:lnTo>
                    <a:pt x="384" y="39"/>
                  </a:lnTo>
                  <a:lnTo>
                    <a:pt x="381" y="41"/>
                  </a:lnTo>
                  <a:lnTo>
                    <a:pt x="379" y="43"/>
                  </a:lnTo>
                  <a:lnTo>
                    <a:pt x="377" y="44"/>
                  </a:lnTo>
                  <a:lnTo>
                    <a:pt x="374" y="45"/>
                  </a:lnTo>
                  <a:lnTo>
                    <a:pt x="371" y="47"/>
                  </a:lnTo>
                  <a:lnTo>
                    <a:pt x="369" y="48"/>
                  </a:lnTo>
                  <a:lnTo>
                    <a:pt x="366" y="50"/>
                  </a:lnTo>
                  <a:lnTo>
                    <a:pt x="363" y="52"/>
                  </a:lnTo>
                  <a:lnTo>
                    <a:pt x="361" y="53"/>
                  </a:lnTo>
                  <a:lnTo>
                    <a:pt x="358" y="55"/>
                  </a:lnTo>
                  <a:lnTo>
                    <a:pt x="356" y="57"/>
                  </a:lnTo>
                  <a:lnTo>
                    <a:pt x="353" y="59"/>
                  </a:lnTo>
                  <a:lnTo>
                    <a:pt x="351" y="60"/>
                  </a:lnTo>
                  <a:lnTo>
                    <a:pt x="348" y="62"/>
                  </a:lnTo>
                  <a:lnTo>
                    <a:pt x="345" y="64"/>
                  </a:lnTo>
                  <a:lnTo>
                    <a:pt x="343" y="65"/>
                  </a:lnTo>
                  <a:lnTo>
                    <a:pt x="340" y="67"/>
                  </a:lnTo>
                  <a:lnTo>
                    <a:pt x="337" y="68"/>
                  </a:lnTo>
                  <a:lnTo>
                    <a:pt x="336" y="69"/>
                  </a:lnTo>
                  <a:lnTo>
                    <a:pt x="333" y="71"/>
                  </a:lnTo>
                  <a:lnTo>
                    <a:pt x="330" y="73"/>
                  </a:lnTo>
                  <a:lnTo>
                    <a:pt x="327" y="75"/>
                  </a:lnTo>
                  <a:lnTo>
                    <a:pt x="325" y="77"/>
                  </a:lnTo>
                  <a:lnTo>
                    <a:pt x="322" y="78"/>
                  </a:lnTo>
                  <a:lnTo>
                    <a:pt x="319" y="79"/>
                  </a:lnTo>
                  <a:lnTo>
                    <a:pt x="317" y="81"/>
                  </a:lnTo>
                  <a:lnTo>
                    <a:pt x="315" y="83"/>
                  </a:lnTo>
                  <a:lnTo>
                    <a:pt x="312" y="85"/>
                  </a:lnTo>
                  <a:lnTo>
                    <a:pt x="310" y="86"/>
                  </a:lnTo>
                  <a:lnTo>
                    <a:pt x="307" y="88"/>
                  </a:lnTo>
                  <a:lnTo>
                    <a:pt x="304" y="89"/>
                  </a:lnTo>
                  <a:lnTo>
                    <a:pt x="302" y="91"/>
                  </a:lnTo>
                  <a:lnTo>
                    <a:pt x="299" y="93"/>
                  </a:lnTo>
                  <a:lnTo>
                    <a:pt x="296" y="94"/>
                  </a:lnTo>
                  <a:lnTo>
                    <a:pt x="293" y="95"/>
                  </a:lnTo>
                  <a:lnTo>
                    <a:pt x="292" y="97"/>
                  </a:lnTo>
                  <a:lnTo>
                    <a:pt x="289" y="99"/>
                  </a:lnTo>
                  <a:lnTo>
                    <a:pt x="286" y="101"/>
                  </a:lnTo>
                  <a:lnTo>
                    <a:pt x="284" y="103"/>
                  </a:lnTo>
                  <a:lnTo>
                    <a:pt x="281" y="104"/>
                  </a:lnTo>
                  <a:lnTo>
                    <a:pt x="276" y="107"/>
                  </a:lnTo>
                  <a:lnTo>
                    <a:pt x="272" y="110"/>
                  </a:lnTo>
                  <a:lnTo>
                    <a:pt x="270" y="112"/>
                  </a:lnTo>
                  <a:lnTo>
                    <a:pt x="268" y="115"/>
                  </a:lnTo>
                  <a:lnTo>
                    <a:pt x="265" y="117"/>
                  </a:lnTo>
                  <a:lnTo>
                    <a:pt x="262" y="120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5" y="126"/>
                  </a:lnTo>
                  <a:lnTo>
                    <a:pt x="252" y="128"/>
                  </a:lnTo>
                  <a:lnTo>
                    <a:pt x="251" y="130"/>
                  </a:lnTo>
                  <a:lnTo>
                    <a:pt x="249" y="131"/>
                  </a:lnTo>
                  <a:lnTo>
                    <a:pt x="246" y="134"/>
                  </a:lnTo>
                  <a:lnTo>
                    <a:pt x="243" y="137"/>
                  </a:lnTo>
                  <a:lnTo>
                    <a:pt x="242" y="138"/>
                  </a:lnTo>
                  <a:lnTo>
                    <a:pt x="239" y="141"/>
                  </a:lnTo>
                  <a:lnTo>
                    <a:pt x="236" y="143"/>
                  </a:lnTo>
                  <a:lnTo>
                    <a:pt x="234" y="146"/>
                  </a:lnTo>
                  <a:lnTo>
                    <a:pt x="232" y="147"/>
                  </a:lnTo>
                  <a:lnTo>
                    <a:pt x="229" y="150"/>
                  </a:lnTo>
                  <a:lnTo>
                    <a:pt x="227" y="152"/>
                  </a:lnTo>
                  <a:lnTo>
                    <a:pt x="225" y="154"/>
                  </a:lnTo>
                  <a:lnTo>
                    <a:pt x="222" y="155"/>
                  </a:lnTo>
                  <a:lnTo>
                    <a:pt x="220" y="158"/>
                  </a:lnTo>
                  <a:lnTo>
                    <a:pt x="217" y="160"/>
                  </a:lnTo>
                  <a:lnTo>
                    <a:pt x="215" y="163"/>
                  </a:lnTo>
                  <a:lnTo>
                    <a:pt x="213" y="164"/>
                  </a:lnTo>
                  <a:lnTo>
                    <a:pt x="211" y="165"/>
                  </a:lnTo>
                  <a:lnTo>
                    <a:pt x="207" y="166"/>
                  </a:lnTo>
                  <a:lnTo>
                    <a:pt x="203" y="167"/>
                  </a:lnTo>
                  <a:lnTo>
                    <a:pt x="194" y="169"/>
                  </a:lnTo>
                  <a:lnTo>
                    <a:pt x="185" y="171"/>
                  </a:lnTo>
                  <a:lnTo>
                    <a:pt x="183" y="171"/>
                  </a:lnTo>
                  <a:lnTo>
                    <a:pt x="175" y="172"/>
                  </a:lnTo>
                  <a:lnTo>
                    <a:pt x="168" y="174"/>
                  </a:lnTo>
                  <a:lnTo>
                    <a:pt x="161" y="174"/>
                  </a:lnTo>
                  <a:lnTo>
                    <a:pt x="154" y="176"/>
                  </a:lnTo>
                  <a:lnTo>
                    <a:pt x="154" y="181"/>
                  </a:lnTo>
                  <a:lnTo>
                    <a:pt x="154" y="187"/>
                  </a:lnTo>
                  <a:lnTo>
                    <a:pt x="154" y="191"/>
                  </a:lnTo>
                  <a:lnTo>
                    <a:pt x="154" y="196"/>
                  </a:lnTo>
                  <a:lnTo>
                    <a:pt x="154" y="201"/>
                  </a:lnTo>
                  <a:lnTo>
                    <a:pt x="154" y="205"/>
                  </a:lnTo>
                  <a:lnTo>
                    <a:pt x="154" y="211"/>
                  </a:lnTo>
                  <a:lnTo>
                    <a:pt x="154" y="216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5"/>
                  </a:lnTo>
                  <a:lnTo>
                    <a:pt x="154" y="231"/>
                  </a:lnTo>
                  <a:lnTo>
                    <a:pt x="154" y="236"/>
                  </a:lnTo>
                  <a:lnTo>
                    <a:pt x="154" y="240"/>
                  </a:lnTo>
                  <a:lnTo>
                    <a:pt x="154" y="245"/>
                  </a:lnTo>
                  <a:lnTo>
                    <a:pt x="154" y="250"/>
                  </a:lnTo>
                  <a:lnTo>
                    <a:pt x="154" y="255"/>
                  </a:lnTo>
                  <a:lnTo>
                    <a:pt x="154" y="257"/>
                  </a:lnTo>
                  <a:lnTo>
                    <a:pt x="154" y="261"/>
                  </a:lnTo>
                  <a:lnTo>
                    <a:pt x="154" y="262"/>
                  </a:lnTo>
                  <a:lnTo>
                    <a:pt x="153" y="262"/>
                  </a:lnTo>
                  <a:lnTo>
                    <a:pt x="153" y="263"/>
                  </a:lnTo>
                  <a:lnTo>
                    <a:pt x="153" y="267"/>
                  </a:lnTo>
                  <a:lnTo>
                    <a:pt x="152" y="268"/>
                  </a:lnTo>
                  <a:lnTo>
                    <a:pt x="152" y="269"/>
                  </a:lnTo>
                  <a:lnTo>
                    <a:pt x="152" y="272"/>
                  </a:lnTo>
                  <a:lnTo>
                    <a:pt x="152" y="277"/>
                  </a:lnTo>
                  <a:lnTo>
                    <a:pt x="152" y="281"/>
                  </a:lnTo>
                  <a:lnTo>
                    <a:pt x="152" y="284"/>
                  </a:lnTo>
                  <a:lnTo>
                    <a:pt x="152" y="285"/>
                  </a:lnTo>
                  <a:lnTo>
                    <a:pt x="151" y="285"/>
                  </a:lnTo>
                  <a:lnTo>
                    <a:pt x="149" y="286"/>
                  </a:lnTo>
                  <a:lnTo>
                    <a:pt x="149" y="287"/>
                  </a:lnTo>
                  <a:lnTo>
                    <a:pt x="148" y="288"/>
                  </a:lnTo>
                  <a:lnTo>
                    <a:pt x="148" y="289"/>
                  </a:lnTo>
                  <a:lnTo>
                    <a:pt x="144" y="298"/>
                  </a:lnTo>
                  <a:lnTo>
                    <a:pt x="144" y="299"/>
                  </a:lnTo>
                  <a:lnTo>
                    <a:pt x="144" y="299"/>
                  </a:lnTo>
                  <a:lnTo>
                    <a:pt x="144" y="301"/>
                  </a:lnTo>
                  <a:lnTo>
                    <a:pt x="142" y="304"/>
                  </a:lnTo>
                  <a:lnTo>
                    <a:pt x="142" y="304"/>
                  </a:lnTo>
                  <a:lnTo>
                    <a:pt x="142" y="305"/>
                  </a:lnTo>
                  <a:lnTo>
                    <a:pt x="141" y="308"/>
                  </a:lnTo>
                  <a:lnTo>
                    <a:pt x="141" y="310"/>
                  </a:lnTo>
                  <a:lnTo>
                    <a:pt x="140" y="311"/>
                  </a:lnTo>
                  <a:lnTo>
                    <a:pt x="140" y="312"/>
                  </a:lnTo>
                  <a:lnTo>
                    <a:pt x="140" y="313"/>
                  </a:lnTo>
                  <a:lnTo>
                    <a:pt x="139" y="314"/>
                  </a:lnTo>
                  <a:lnTo>
                    <a:pt x="135" y="315"/>
                  </a:lnTo>
                  <a:lnTo>
                    <a:pt x="133" y="315"/>
                  </a:lnTo>
                  <a:lnTo>
                    <a:pt x="131" y="318"/>
                  </a:lnTo>
                  <a:lnTo>
                    <a:pt x="127" y="321"/>
                  </a:lnTo>
                  <a:lnTo>
                    <a:pt x="127" y="322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2" y="325"/>
                  </a:lnTo>
                  <a:lnTo>
                    <a:pt x="115" y="325"/>
                  </a:lnTo>
                  <a:lnTo>
                    <a:pt x="110" y="324"/>
                  </a:lnTo>
                  <a:lnTo>
                    <a:pt x="109" y="324"/>
                  </a:lnTo>
                  <a:lnTo>
                    <a:pt x="108" y="324"/>
                  </a:lnTo>
                  <a:lnTo>
                    <a:pt x="107" y="325"/>
                  </a:lnTo>
                  <a:lnTo>
                    <a:pt x="107" y="325"/>
                  </a:lnTo>
                  <a:lnTo>
                    <a:pt x="107" y="326"/>
                  </a:lnTo>
                  <a:lnTo>
                    <a:pt x="106" y="326"/>
                  </a:lnTo>
                  <a:lnTo>
                    <a:pt x="102" y="326"/>
                  </a:lnTo>
                  <a:lnTo>
                    <a:pt x="98" y="326"/>
                  </a:lnTo>
                  <a:lnTo>
                    <a:pt x="95" y="326"/>
                  </a:lnTo>
                  <a:lnTo>
                    <a:pt x="91" y="326"/>
                  </a:lnTo>
                  <a:lnTo>
                    <a:pt x="88" y="327"/>
                  </a:lnTo>
                  <a:lnTo>
                    <a:pt x="84" y="327"/>
                  </a:lnTo>
                  <a:lnTo>
                    <a:pt x="80" y="327"/>
                  </a:lnTo>
                  <a:lnTo>
                    <a:pt x="77" y="327"/>
                  </a:lnTo>
                  <a:lnTo>
                    <a:pt x="73" y="327"/>
                  </a:lnTo>
                  <a:lnTo>
                    <a:pt x="70" y="327"/>
                  </a:lnTo>
                  <a:lnTo>
                    <a:pt x="65" y="327"/>
                  </a:lnTo>
                  <a:lnTo>
                    <a:pt x="62" y="328"/>
                  </a:lnTo>
                  <a:lnTo>
                    <a:pt x="58" y="328"/>
                  </a:lnTo>
                  <a:lnTo>
                    <a:pt x="55" y="328"/>
                  </a:lnTo>
                  <a:lnTo>
                    <a:pt x="51" y="328"/>
                  </a:lnTo>
                  <a:lnTo>
                    <a:pt x="47" y="328"/>
                  </a:lnTo>
                  <a:lnTo>
                    <a:pt x="45" y="328"/>
                  </a:lnTo>
                  <a:lnTo>
                    <a:pt x="44" y="329"/>
                  </a:lnTo>
                  <a:lnTo>
                    <a:pt x="42" y="329"/>
                  </a:lnTo>
                  <a:lnTo>
                    <a:pt x="39" y="332"/>
                  </a:lnTo>
                  <a:lnTo>
                    <a:pt x="37" y="334"/>
                  </a:lnTo>
                  <a:lnTo>
                    <a:pt x="35" y="337"/>
                  </a:lnTo>
                  <a:lnTo>
                    <a:pt x="31" y="340"/>
                  </a:lnTo>
                  <a:lnTo>
                    <a:pt x="30" y="341"/>
                  </a:lnTo>
                  <a:lnTo>
                    <a:pt x="30" y="341"/>
                  </a:lnTo>
                  <a:lnTo>
                    <a:pt x="23" y="342"/>
                  </a:lnTo>
                  <a:lnTo>
                    <a:pt x="22" y="342"/>
                  </a:lnTo>
                  <a:lnTo>
                    <a:pt x="21" y="342"/>
                  </a:lnTo>
                  <a:lnTo>
                    <a:pt x="21" y="342"/>
                  </a:lnTo>
                  <a:lnTo>
                    <a:pt x="20" y="342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1" y="341"/>
                  </a:lnTo>
                  <a:lnTo>
                    <a:pt x="10" y="342"/>
                  </a:lnTo>
                  <a:lnTo>
                    <a:pt x="8" y="342"/>
                  </a:lnTo>
                  <a:lnTo>
                    <a:pt x="3" y="340"/>
                  </a:lnTo>
                  <a:lnTo>
                    <a:pt x="3" y="341"/>
                  </a:lnTo>
                  <a:lnTo>
                    <a:pt x="3" y="342"/>
                  </a:lnTo>
                  <a:lnTo>
                    <a:pt x="3" y="343"/>
                  </a:lnTo>
                  <a:lnTo>
                    <a:pt x="3" y="344"/>
                  </a:lnTo>
                  <a:lnTo>
                    <a:pt x="3" y="345"/>
                  </a:lnTo>
                  <a:lnTo>
                    <a:pt x="2" y="345"/>
                  </a:lnTo>
                  <a:lnTo>
                    <a:pt x="2" y="346"/>
                  </a:lnTo>
                  <a:lnTo>
                    <a:pt x="2" y="347"/>
                  </a:lnTo>
                  <a:lnTo>
                    <a:pt x="3" y="349"/>
                  </a:lnTo>
                  <a:lnTo>
                    <a:pt x="3" y="350"/>
                  </a:lnTo>
                  <a:lnTo>
                    <a:pt x="0" y="358"/>
                  </a:lnTo>
                  <a:lnTo>
                    <a:pt x="1" y="359"/>
                  </a:lnTo>
                  <a:lnTo>
                    <a:pt x="2" y="361"/>
                  </a:lnTo>
                  <a:lnTo>
                    <a:pt x="2" y="362"/>
                  </a:lnTo>
                  <a:lnTo>
                    <a:pt x="8" y="367"/>
                  </a:lnTo>
                  <a:lnTo>
                    <a:pt x="10" y="368"/>
                  </a:lnTo>
                  <a:lnTo>
                    <a:pt x="10" y="369"/>
                  </a:lnTo>
                  <a:lnTo>
                    <a:pt x="9" y="369"/>
                  </a:lnTo>
                  <a:lnTo>
                    <a:pt x="9" y="370"/>
                  </a:lnTo>
                  <a:lnTo>
                    <a:pt x="9" y="371"/>
                  </a:lnTo>
                  <a:lnTo>
                    <a:pt x="9" y="372"/>
                  </a:lnTo>
                  <a:lnTo>
                    <a:pt x="8" y="373"/>
                  </a:lnTo>
                  <a:lnTo>
                    <a:pt x="7" y="374"/>
                  </a:lnTo>
                  <a:lnTo>
                    <a:pt x="8" y="374"/>
                  </a:lnTo>
                  <a:lnTo>
                    <a:pt x="8" y="375"/>
                  </a:lnTo>
                  <a:lnTo>
                    <a:pt x="9" y="375"/>
                  </a:lnTo>
                  <a:lnTo>
                    <a:pt x="9" y="376"/>
                  </a:lnTo>
                  <a:lnTo>
                    <a:pt x="9" y="376"/>
                  </a:lnTo>
                  <a:lnTo>
                    <a:pt x="9" y="377"/>
                  </a:lnTo>
                  <a:lnTo>
                    <a:pt x="10" y="377"/>
                  </a:lnTo>
                  <a:lnTo>
                    <a:pt x="10" y="378"/>
                  </a:lnTo>
                  <a:lnTo>
                    <a:pt x="10" y="379"/>
                  </a:lnTo>
                  <a:lnTo>
                    <a:pt x="11" y="379"/>
                  </a:lnTo>
                  <a:lnTo>
                    <a:pt x="11" y="380"/>
                  </a:lnTo>
                  <a:lnTo>
                    <a:pt x="12" y="380"/>
                  </a:lnTo>
                  <a:lnTo>
                    <a:pt x="13" y="381"/>
                  </a:lnTo>
                  <a:lnTo>
                    <a:pt x="12" y="382"/>
                  </a:lnTo>
                  <a:lnTo>
                    <a:pt x="13" y="383"/>
                  </a:lnTo>
                  <a:lnTo>
                    <a:pt x="13" y="384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3" y="385"/>
                  </a:lnTo>
                  <a:lnTo>
                    <a:pt x="15" y="386"/>
                  </a:lnTo>
                  <a:lnTo>
                    <a:pt x="15" y="387"/>
                  </a:lnTo>
                  <a:lnTo>
                    <a:pt x="16" y="387"/>
                  </a:lnTo>
                  <a:lnTo>
                    <a:pt x="17" y="387"/>
                  </a:lnTo>
                  <a:lnTo>
                    <a:pt x="17" y="388"/>
                  </a:lnTo>
                  <a:lnTo>
                    <a:pt x="17" y="389"/>
                  </a:lnTo>
                  <a:lnTo>
                    <a:pt x="16" y="390"/>
                  </a:lnTo>
                  <a:lnTo>
                    <a:pt x="17" y="390"/>
                  </a:lnTo>
                  <a:lnTo>
                    <a:pt x="18" y="391"/>
                  </a:lnTo>
                  <a:lnTo>
                    <a:pt x="23" y="391"/>
                  </a:lnTo>
                  <a:lnTo>
                    <a:pt x="23" y="392"/>
                  </a:lnTo>
                  <a:lnTo>
                    <a:pt x="24" y="393"/>
                  </a:lnTo>
                  <a:lnTo>
                    <a:pt x="25" y="393"/>
                  </a:lnTo>
                  <a:lnTo>
                    <a:pt x="27" y="393"/>
                  </a:lnTo>
                  <a:lnTo>
                    <a:pt x="29" y="393"/>
                  </a:lnTo>
                  <a:lnTo>
                    <a:pt x="30" y="394"/>
                  </a:lnTo>
                  <a:lnTo>
                    <a:pt x="32" y="396"/>
                  </a:lnTo>
                  <a:lnTo>
                    <a:pt x="32" y="398"/>
                  </a:lnTo>
                  <a:lnTo>
                    <a:pt x="33" y="399"/>
                  </a:lnTo>
                  <a:lnTo>
                    <a:pt x="35" y="401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40" y="402"/>
                  </a:lnTo>
                  <a:lnTo>
                    <a:pt x="41" y="402"/>
                  </a:lnTo>
                  <a:lnTo>
                    <a:pt x="41" y="403"/>
                  </a:lnTo>
                  <a:lnTo>
                    <a:pt x="42" y="404"/>
                  </a:lnTo>
                  <a:lnTo>
                    <a:pt x="41" y="404"/>
                  </a:lnTo>
                  <a:lnTo>
                    <a:pt x="40" y="404"/>
                  </a:lnTo>
                  <a:lnTo>
                    <a:pt x="39" y="403"/>
                  </a:lnTo>
                  <a:lnTo>
                    <a:pt x="38" y="403"/>
                  </a:lnTo>
                  <a:lnTo>
                    <a:pt x="38" y="404"/>
                  </a:lnTo>
                  <a:lnTo>
                    <a:pt x="38" y="405"/>
                  </a:lnTo>
                  <a:lnTo>
                    <a:pt x="38" y="405"/>
                  </a:lnTo>
                  <a:lnTo>
                    <a:pt x="35" y="404"/>
                  </a:lnTo>
                  <a:lnTo>
                    <a:pt x="33" y="403"/>
                  </a:lnTo>
                  <a:lnTo>
                    <a:pt x="32" y="403"/>
                  </a:lnTo>
                  <a:lnTo>
                    <a:pt x="31" y="405"/>
                  </a:lnTo>
                  <a:lnTo>
                    <a:pt x="31" y="408"/>
                  </a:lnTo>
                  <a:lnTo>
                    <a:pt x="31" y="411"/>
                  </a:lnTo>
                  <a:lnTo>
                    <a:pt x="31" y="414"/>
                  </a:lnTo>
                  <a:lnTo>
                    <a:pt x="31" y="415"/>
                  </a:lnTo>
                  <a:lnTo>
                    <a:pt x="32" y="416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6" y="418"/>
                  </a:lnTo>
                  <a:lnTo>
                    <a:pt x="38" y="419"/>
                  </a:lnTo>
                  <a:lnTo>
                    <a:pt x="41" y="421"/>
                  </a:lnTo>
                  <a:lnTo>
                    <a:pt x="44" y="424"/>
                  </a:lnTo>
                  <a:lnTo>
                    <a:pt x="45" y="425"/>
                  </a:lnTo>
                  <a:lnTo>
                    <a:pt x="48" y="427"/>
                  </a:lnTo>
                  <a:lnTo>
                    <a:pt x="50" y="429"/>
                  </a:lnTo>
                  <a:lnTo>
                    <a:pt x="53" y="431"/>
                  </a:lnTo>
                  <a:lnTo>
                    <a:pt x="54" y="432"/>
                  </a:lnTo>
                  <a:lnTo>
                    <a:pt x="55" y="432"/>
                  </a:lnTo>
                  <a:lnTo>
                    <a:pt x="58" y="43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65" y="432"/>
                  </a:lnTo>
                  <a:lnTo>
                    <a:pt x="65" y="431"/>
                  </a:lnTo>
                  <a:lnTo>
                    <a:pt x="66" y="430"/>
                  </a:lnTo>
                  <a:lnTo>
                    <a:pt x="66" y="429"/>
                  </a:lnTo>
                  <a:lnTo>
                    <a:pt x="67" y="429"/>
                  </a:lnTo>
                  <a:lnTo>
                    <a:pt x="68" y="429"/>
                  </a:lnTo>
                  <a:lnTo>
                    <a:pt x="69" y="428"/>
                  </a:lnTo>
                  <a:lnTo>
                    <a:pt x="72" y="428"/>
                  </a:lnTo>
                  <a:lnTo>
                    <a:pt x="74" y="429"/>
                  </a:lnTo>
                  <a:lnTo>
                    <a:pt x="75" y="430"/>
                  </a:lnTo>
                  <a:lnTo>
                    <a:pt x="75" y="431"/>
                  </a:lnTo>
                  <a:lnTo>
                    <a:pt x="76" y="431"/>
                  </a:lnTo>
                  <a:lnTo>
                    <a:pt x="76" y="432"/>
                  </a:lnTo>
                  <a:lnTo>
                    <a:pt x="77" y="432"/>
                  </a:lnTo>
                  <a:lnTo>
                    <a:pt x="77" y="433"/>
                  </a:lnTo>
                  <a:lnTo>
                    <a:pt x="78" y="433"/>
                  </a:lnTo>
                  <a:lnTo>
                    <a:pt x="78" y="433"/>
                  </a:lnTo>
                  <a:lnTo>
                    <a:pt x="78" y="436"/>
                  </a:lnTo>
                  <a:lnTo>
                    <a:pt x="78" y="436"/>
                  </a:lnTo>
                  <a:lnTo>
                    <a:pt x="78" y="437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9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6" y="440"/>
                  </a:lnTo>
                  <a:lnTo>
                    <a:pt x="75" y="440"/>
                  </a:lnTo>
                  <a:lnTo>
                    <a:pt x="75" y="441"/>
                  </a:lnTo>
                  <a:lnTo>
                    <a:pt x="72" y="441"/>
                  </a:lnTo>
                  <a:lnTo>
                    <a:pt x="72" y="442"/>
                  </a:lnTo>
                  <a:lnTo>
                    <a:pt x="72" y="443"/>
                  </a:lnTo>
                  <a:lnTo>
                    <a:pt x="72" y="444"/>
                  </a:lnTo>
                  <a:lnTo>
                    <a:pt x="74" y="446"/>
                  </a:lnTo>
                  <a:lnTo>
                    <a:pt x="78" y="451"/>
                  </a:lnTo>
                  <a:lnTo>
                    <a:pt x="80" y="454"/>
                  </a:lnTo>
                  <a:lnTo>
                    <a:pt x="82" y="458"/>
                  </a:lnTo>
                  <a:lnTo>
                    <a:pt x="84" y="460"/>
                  </a:lnTo>
                  <a:lnTo>
                    <a:pt x="84" y="459"/>
                  </a:lnTo>
                  <a:lnTo>
                    <a:pt x="84" y="458"/>
                  </a:lnTo>
                  <a:lnTo>
                    <a:pt x="85" y="458"/>
                  </a:lnTo>
                  <a:lnTo>
                    <a:pt x="85" y="457"/>
                  </a:lnTo>
                  <a:lnTo>
                    <a:pt x="86" y="457"/>
                  </a:lnTo>
                  <a:lnTo>
                    <a:pt x="86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4"/>
                  </a:lnTo>
                  <a:lnTo>
                    <a:pt x="85" y="454"/>
                  </a:lnTo>
                  <a:lnTo>
                    <a:pt x="85" y="454"/>
                  </a:lnTo>
                  <a:lnTo>
                    <a:pt x="84" y="451"/>
                  </a:lnTo>
                  <a:lnTo>
                    <a:pt x="83" y="449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7" y="446"/>
                  </a:lnTo>
                  <a:lnTo>
                    <a:pt x="87" y="445"/>
                  </a:lnTo>
                  <a:lnTo>
                    <a:pt x="88" y="445"/>
                  </a:lnTo>
                  <a:lnTo>
                    <a:pt x="89" y="445"/>
                  </a:lnTo>
                  <a:lnTo>
                    <a:pt x="89" y="445"/>
                  </a:lnTo>
                  <a:lnTo>
                    <a:pt x="90" y="445"/>
                  </a:lnTo>
                  <a:lnTo>
                    <a:pt x="92" y="444"/>
                  </a:lnTo>
                  <a:lnTo>
                    <a:pt x="93" y="444"/>
                  </a:lnTo>
                  <a:lnTo>
                    <a:pt x="94" y="444"/>
                  </a:lnTo>
                  <a:lnTo>
                    <a:pt x="95" y="444"/>
                  </a:lnTo>
                  <a:lnTo>
                    <a:pt x="96" y="444"/>
                  </a:lnTo>
                  <a:lnTo>
                    <a:pt x="96" y="444"/>
                  </a:lnTo>
                  <a:lnTo>
                    <a:pt x="97" y="444"/>
                  </a:lnTo>
                  <a:lnTo>
                    <a:pt x="97" y="443"/>
                  </a:lnTo>
                  <a:lnTo>
                    <a:pt x="98" y="443"/>
                  </a:lnTo>
                  <a:lnTo>
                    <a:pt x="98" y="442"/>
                  </a:lnTo>
                  <a:lnTo>
                    <a:pt x="99" y="441"/>
                  </a:lnTo>
                  <a:lnTo>
                    <a:pt x="99" y="441"/>
                  </a:lnTo>
                  <a:lnTo>
                    <a:pt x="100" y="441"/>
                  </a:lnTo>
                  <a:lnTo>
                    <a:pt x="101" y="441"/>
                  </a:lnTo>
                  <a:lnTo>
                    <a:pt x="101" y="440"/>
                  </a:lnTo>
                  <a:lnTo>
                    <a:pt x="103" y="442"/>
                  </a:lnTo>
                  <a:lnTo>
                    <a:pt x="104" y="443"/>
                  </a:lnTo>
                  <a:lnTo>
                    <a:pt x="105" y="443"/>
                  </a:lnTo>
                  <a:lnTo>
                    <a:pt x="105" y="444"/>
                  </a:lnTo>
                  <a:lnTo>
                    <a:pt x="105" y="444"/>
                  </a:lnTo>
                  <a:lnTo>
                    <a:pt x="106" y="444"/>
                  </a:lnTo>
                  <a:lnTo>
                    <a:pt x="106" y="445"/>
                  </a:lnTo>
                  <a:lnTo>
                    <a:pt x="107" y="445"/>
                  </a:lnTo>
                  <a:lnTo>
                    <a:pt x="108" y="445"/>
                  </a:lnTo>
                  <a:lnTo>
                    <a:pt x="108" y="446"/>
                  </a:lnTo>
                  <a:lnTo>
                    <a:pt x="110" y="449"/>
                  </a:lnTo>
                  <a:lnTo>
                    <a:pt x="116" y="454"/>
                  </a:lnTo>
                  <a:lnTo>
                    <a:pt x="117" y="454"/>
                  </a:lnTo>
                  <a:lnTo>
                    <a:pt x="117" y="455"/>
                  </a:lnTo>
                  <a:lnTo>
                    <a:pt x="118" y="456"/>
                  </a:lnTo>
                  <a:lnTo>
                    <a:pt x="118" y="457"/>
                  </a:lnTo>
                  <a:lnTo>
                    <a:pt x="119" y="459"/>
                  </a:lnTo>
                  <a:lnTo>
                    <a:pt x="120" y="460"/>
                  </a:lnTo>
                  <a:lnTo>
                    <a:pt x="121" y="461"/>
                  </a:lnTo>
                  <a:lnTo>
                    <a:pt x="121" y="460"/>
                  </a:lnTo>
                  <a:lnTo>
                    <a:pt x="122" y="460"/>
                  </a:lnTo>
                  <a:lnTo>
                    <a:pt x="123" y="460"/>
                  </a:lnTo>
                  <a:lnTo>
                    <a:pt x="124" y="461"/>
                  </a:lnTo>
                  <a:lnTo>
                    <a:pt x="125" y="461"/>
                  </a:lnTo>
                  <a:lnTo>
                    <a:pt x="126" y="462"/>
                  </a:lnTo>
                  <a:lnTo>
                    <a:pt x="128" y="464"/>
                  </a:lnTo>
                  <a:lnTo>
                    <a:pt x="128" y="465"/>
                  </a:lnTo>
                  <a:lnTo>
                    <a:pt x="129" y="465"/>
                  </a:lnTo>
                  <a:lnTo>
                    <a:pt x="129" y="466"/>
                  </a:lnTo>
                  <a:lnTo>
                    <a:pt x="129" y="467"/>
                  </a:lnTo>
                  <a:lnTo>
                    <a:pt x="130" y="467"/>
                  </a:lnTo>
                  <a:lnTo>
                    <a:pt x="130" y="468"/>
                  </a:lnTo>
                  <a:lnTo>
                    <a:pt x="132" y="467"/>
                  </a:lnTo>
                  <a:lnTo>
                    <a:pt x="132" y="466"/>
                  </a:lnTo>
                  <a:lnTo>
                    <a:pt x="132" y="465"/>
                  </a:lnTo>
                  <a:lnTo>
                    <a:pt x="132" y="464"/>
                  </a:lnTo>
                  <a:lnTo>
                    <a:pt x="132" y="463"/>
                  </a:lnTo>
                  <a:lnTo>
                    <a:pt x="132" y="462"/>
                  </a:lnTo>
                  <a:lnTo>
                    <a:pt x="131" y="462"/>
                  </a:lnTo>
                  <a:lnTo>
                    <a:pt x="131" y="461"/>
                  </a:lnTo>
                  <a:lnTo>
                    <a:pt x="131" y="460"/>
                  </a:lnTo>
                  <a:lnTo>
                    <a:pt x="131" y="459"/>
                  </a:lnTo>
                  <a:lnTo>
                    <a:pt x="131" y="458"/>
                  </a:lnTo>
                  <a:lnTo>
                    <a:pt x="132" y="457"/>
                  </a:lnTo>
                  <a:lnTo>
                    <a:pt x="132" y="456"/>
                  </a:lnTo>
                  <a:lnTo>
                    <a:pt x="132" y="454"/>
                  </a:lnTo>
                  <a:lnTo>
                    <a:pt x="131" y="453"/>
                  </a:lnTo>
                  <a:lnTo>
                    <a:pt x="132" y="451"/>
                  </a:lnTo>
                  <a:lnTo>
                    <a:pt x="132" y="445"/>
                  </a:lnTo>
                  <a:lnTo>
                    <a:pt x="132" y="436"/>
                  </a:lnTo>
                  <a:lnTo>
                    <a:pt x="140" y="429"/>
                  </a:lnTo>
                  <a:lnTo>
                    <a:pt x="142" y="427"/>
                  </a:lnTo>
                  <a:lnTo>
                    <a:pt x="149" y="418"/>
                  </a:lnTo>
                  <a:lnTo>
                    <a:pt x="149" y="410"/>
                  </a:lnTo>
                  <a:lnTo>
                    <a:pt x="149" y="409"/>
                  </a:lnTo>
                  <a:lnTo>
                    <a:pt x="149" y="399"/>
                  </a:lnTo>
                  <a:lnTo>
                    <a:pt x="152" y="399"/>
                  </a:lnTo>
                  <a:lnTo>
                    <a:pt x="154" y="399"/>
                  </a:lnTo>
                  <a:lnTo>
                    <a:pt x="155" y="398"/>
                  </a:lnTo>
                  <a:lnTo>
                    <a:pt x="161" y="393"/>
                  </a:lnTo>
                  <a:lnTo>
                    <a:pt x="163" y="391"/>
                  </a:lnTo>
                  <a:lnTo>
                    <a:pt x="164" y="390"/>
                  </a:lnTo>
                  <a:lnTo>
                    <a:pt x="168" y="390"/>
                  </a:lnTo>
                  <a:lnTo>
                    <a:pt x="176" y="388"/>
                  </a:lnTo>
                  <a:lnTo>
                    <a:pt x="178" y="388"/>
                  </a:lnTo>
                  <a:lnTo>
                    <a:pt x="179" y="388"/>
                  </a:lnTo>
                  <a:lnTo>
                    <a:pt x="180" y="389"/>
                  </a:lnTo>
                  <a:lnTo>
                    <a:pt x="181" y="389"/>
                  </a:lnTo>
                  <a:lnTo>
                    <a:pt x="183" y="390"/>
                  </a:lnTo>
                  <a:lnTo>
                    <a:pt x="185" y="389"/>
                  </a:lnTo>
                  <a:lnTo>
                    <a:pt x="191" y="389"/>
                  </a:lnTo>
                  <a:lnTo>
                    <a:pt x="192" y="389"/>
                  </a:lnTo>
                  <a:lnTo>
                    <a:pt x="193" y="389"/>
                  </a:lnTo>
                  <a:lnTo>
                    <a:pt x="194" y="388"/>
                  </a:lnTo>
                  <a:lnTo>
                    <a:pt x="195" y="387"/>
                  </a:lnTo>
                  <a:lnTo>
                    <a:pt x="195" y="385"/>
                  </a:lnTo>
                  <a:lnTo>
                    <a:pt x="196" y="385"/>
                  </a:lnTo>
                  <a:lnTo>
                    <a:pt x="197" y="385"/>
                  </a:lnTo>
                  <a:lnTo>
                    <a:pt x="203" y="384"/>
                  </a:lnTo>
                  <a:lnTo>
                    <a:pt x="204" y="384"/>
                  </a:lnTo>
                  <a:lnTo>
                    <a:pt x="214" y="388"/>
                  </a:lnTo>
                  <a:lnTo>
                    <a:pt x="225" y="392"/>
                  </a:lnTo>
                  <a:lnTo>
                    <a:pt x="226" y="392"/>
                  </a:lnTo>
                  <a:lnTo>
                    <a:pt x="228" y="391"/>
                  </a:lnTo>
                  <a:lnTo>
                    <a:pt x="229" y="391"/>
                  </a:lnTo>
                  <a:lnTo>
                    <a:pt x="231" y="391"/>
                  </a:lnTo>
                  <a:lnTo>
                    <a:pt x="232" y="392"/>
                  </a:lnTo>
                  <a:lnTo>
                    <a:pt x="234" y="393"/>
                  </a:lnTo>
                  <a:lnTo>
                    <a:pt x="240" y="398"/>
                  </a:lnTo>
                  <a:lnTo>
                    <a:pt x="246" y="405"/>
                  </a:lnTo>
                  <a:lnTo>
                    <a:pt x="250" y="411"/>
                  </a:lnTo>
                  <a:lnTo>
                    <a:pt x="250" y="412"/>
                  </a:lnTo>
                  <a:lnTo>
                    <a:pt x="251" y="415"/>
                  </a:lnTo>
                  <a:lnTo>
                    <a:pt x="253" y="416"/>
                  </a:lnTo>
                  <a:lnTo>
                    <a:pt x="254" y="417"/>
                  </a:lnTo>
                  <a:lnTo>
                    <a:pt x="256" y="418"/>
                  </a:lnTo>
                  <a:lnTo>
                    <a:pt x="257" y="418"/>
                  </a:lnTo>
                  <a:lnTo>
                    <a:pt x="259" y="418"/>
                  </a:lnTo>
                  <a:lnTo>
                    <a:pt x="260" y="418"/>
                  </a:lnTo>
                  <a:lnTo>
                    <a:pt x="261" y="417"/>
                  </a:lnTo>
                  <a:lnTo>
                    <a:pt x="263" y="415"/>
                  </a:lnTo>
                  <a:lnTo>
                    <a:pt x="266" y="412"/>
                  </a:lnTo>
                  <a:lnTo>
                    <a:pt x="267" y="412"/>
                  </a:lnTo>
                  <a:lnTo>
                    <a:pt x="271" y="413"/>
                  </a:lnTo>
                  <a:lnTo>
                    <a:pt x="271" y="413"/>
                  </a:lnTo>
                  <a:lnTo>
                    <a:pt x="273" y="412"/>
                  </a:lnTo>
                  <a:lnTo>
                    <a:pt x="287" y="405"/>
                  </a:lnTo>
                  <a:lnTo>
                    <a:pt x="288" y="404"/>
                  </a:lnTo>
                  <a:lnTo>
                    <a:pt x="290" y="404"/>
                  </a:lnTo>
                  <a:lnTo>
                    <a:pt x="299" y="406"/>
                  </a:lnTo>
                  <a:lnTo>
                    <a:pt x="300" y="406"/>
                  </a:lnTo>
                  <a:lnTo>
                    <a:pt x="301" y="407"/>
                  </a:lnTo>
                  <a:lnTo>
                    <a:pt x="302" y="408"/>
                  </a:lnTo>
                  <a:lnTo>
                    <a:pt x="303" y="409"/>
                  </a:lnTo>
                  <a:lnTo>
                    <a:pt x="304" y="410"/>
                  </a:lnTo>
                  <a:lnTo>
                    <a:pt x="305" y="410"/>
                  </a:lnTo>
                  <a:lnTo>
                    <a:pt x="306" y="410"/>
                  </a:lnTo>
                  <a:lnTo>
                    <a:pt x="306" y="410"/>
                  </a:lnTo>
                  <a:lnTo>
                    <a:pt x="307" y="411"/>
                  </a:lnTo>
                  <a:lnTo>
                    <a:pt x="311" y="414"/>
                  </a:lnTo>
                  <a:lnTo>
                    <a:pt x="312" y="414"/>
                  </a:lnTo>
                  <a:lnTo>
                    <a:pt x="313" y="414"/>
                  </a:lnTo>
                  <a:lnTo>
                    <a:pt x="314" y="414"/>
                  </a:lnTo>
                  <a:lnTo>
                    <a:pt x="315" y="414"/>
                  </a:lnTo>
                  <a:lnTo>
                    <a:pt x="316" y="415"/>
                  </a:lnTo>
                  <a:lnTo>
                    <a:pt x="318" y="416"/>
                  </a:lnTo>
                  <a:lnTo>
                    <a:pt x="318" y="417"/>
                  </a:lnTo>
                  <a:lnTo>
                    <a:pt x="319" y="419"/>
                  </a:lnTo>
                  <a:lnTo>
                    <a:pt x="319" y="419"/>
                  </a:lnTo>
                  <a:lnTo>
                    <a:pt x="321" y="420"/>
                  </a:lnTo>
                  <a:lnTo>
                    <a:pt x="332" y="423"/>
                  </a:lnTo>
                  <a:lnTo>
                    <a:pt x="333" y="424"/>
                  </a:lnTo>
                  <a:lnTo>
                    <a:pt x="344" y="425"/>
                  </a:lnTo>
                  <a:lnTo>
                    <a:pt x="345" y="425"/>
                  </a:lnTo>
                  <a:lnTo>
                    <a:pt x="347" y="424"/>
                  </a:lnTo>
                  <a:lnTo>
                    <a:pt x="348" y="424"/>
                  </a:lnTo>
                  <a:lnTo>
                    <a:pt x="356" y="425"/>
                  </a:lnTo>
                  <a:lnTo>
                    <a:pt x="357" y="425"/>
                  </a:lnTo>
                  <a:lnTo>
                    <a:pt x="358" y="425"/>
                  </a:lnTo>
                  <a:lnTo>
                    <a:pt x="358" y="424"/>
                  </a:lnTo>
                  <a:lnTo>
                    <a:pt x="358" y="424"/>
                  </a:lnTo>
                  <a:lnTo>
                    <a:pt x="364" y="416"/>
                  </a:lnTo>
                  <a:lnTo>
                    <a:pt x="366" y="415"/>
                  </a:lnTo>
                  <a:lnTo>
                    <a:pt x="366" y="414"/>
                  </a:lnTo>
                  <a:lnTo>
                    <a:pt x="367" y="414"/>
                  </a:lnTo>
                  <a:lnTo>
                    <a:pt x="368" y="414"/>
                  </a:lnTo>
                  <a:lnTo>
                    <a:pt x="368" y="413"/>
                  </a:lnTo>
                  <a:lnTo>
                    <a:pt x="368" y="412"/>
                  </a:lnTo>
                  <a:lnTo>
                    <a:pt x="369" y="411"/>
                  </a:lnTo>
                  <a:lnTo>
                    <a:pt x="376" y="408"/>
                  </a:lnTo>
                  <a:lnTo>
                    <a:pt x="378" y="407"/>
                  </a:lnTo>
                  <a:lnTo>
                    <a:pt x="395" y="403"/>
                  </a:lnTo>
                  <a:lnTo>
                    <a:pt x="397" y="403"/>
                  </a:lnTo>
                  <a:lnTo>
                    <a:pt x="401" y="402"/>
                  </a:lnTo>
                  <a:lnTo>
                    <a:pt x="407" y="403"/>
                  </a:lnTo>
                  <a:lnTo>
                    <a:pt x="425" y="403"/>
                  </a:lnTo>
                  <a:lnTo>
                    <a:pt x="437" y="406"/>
                  </a:lnTo>
                  <a:lnTo>
                    <a:pt x="441" y="408"/>
                  </a:lnTo>
                  <a:lnTo>
                    <a:pt x="446" y="411"/>
                  </a:lnTo>
                  <a:lnTo>
                    <a:pt x="447" y="412"/>
                  </a:lnTo>
                  <a:lnTo>
                    <a:pt x="448" y="412"/>
                  </a:lnTo>
                  <a:lnTo>
                    <a:pt x="451" y="413"/>
                  </a:lnTo>
                  <a:lnTo>
                    <a:pt x="452" y="413"/>
                  </a:lnTo>
                  <a:lnTo>
                    <a:pt x="453" y="413"/>
                  </a:lnTo>
                  <a:lnTo>
                    <a:pt x="454" y="412"/>
                  </a:lnTo>
                  <a:lnTo>
                    <a:pt x="456" y="413"/>
                  </a:lnTo>
                  <a:lnTo>
                    <a:pt x="456" y="414"/>
                  </a:lnTo>
                  <a:lnTo>
                    <a:pt x="457" y="414"/>
                  </a:lnTo>
                  <a:lnTo>
                    <a:pt x="457" y="413"/>
                  </a:lnTo>
                  <a:lnTo>
                    <a:pt x="458" y="413"/>
                  </a:lnTo>
                  <a:lnTo>
                    <a:pt x="459" y="414"/>
                  </a:lnTo>
                  <a:lnTo>
                    <a:pt x="460" y="414"/>
                  </a:lnTo>
                  <a:lnTo>
                    <a:pt x="462" y="414"/>
                  </a:lnTo>
                  <a:lnTo>
                    <a:pt x="463" y="414"/>
                  </a:lnTo>
                  <a:lnTo>
                    <a:pt x="463" y="414"/>
                  </a:lnTo>
                  <a:lnTo>
                    <a:pt x="464" y="414"/>
                  </a:lnTo>
                  <a:lnTo>
                    <a:pt x="464" y="415"/>
                  </a:lnTo>
                  <a:lnTo>
                    <a:pt x="465" y="414"/>
                  </a:lnTo>
                  <a:lnTo>
                    <a:pt x="465" y="411"/>
                  </a:lnTo>
                  <a:lnTo>
                    <a:pt x="466" y="411"/>
                  </a:lnTo>
                  <a:lnTo>
                    <a:pt x="466" y="411"/>
                  </a:lnTo>
                  <a:lnTo>
                    <a:pt x="467" y="411"/>
                  </a:lnTo>
                  <a:lnTo>
                    <a:pt x="467" y="410"/>
                  </a:lnTo>
                  <a:lnTo>
                    <a:pt x="466" y="410"/>
                  </a:lnTo>
                  <a:lnTo>
                    <a:pt x="467" y="410"/>
                  </a:lnTo>
                  <a:lnTo>
                    <a:pt x="467" y="409"/>
                  </a:lnTo>
                  <a:lnTo>
                    <a:pt x="469" y="407"/>
                  </a:lnTo>
                  <a:lnTo>
                    <a:pt x="470" y="407"/>
                  </a:lnTo>
                  <a:lnTo>
                    <a:pt x="470" y="406"/>
                  </a:lnTo>
                  <a:lnTo>
                    <a:pt x="470" y="405"/>
                  </a:lnTo>
                  <a:lnTo>
                    <a:pt x="471" y="406"/>
                  </a:lnTo>
                  <a:lnTo>
                    <a:pt x="472" y="407"/>
                  </a:lnTo>
                  <a:lnTo>
                    <a:pt x="472" y="406"/>
                  </a:lnTo>
                  <a:lnTo>
                    <a:pt x="472" y="405"/>
                  </a:lnTo>
                  <a:lnTo>
                    <a:pt x="473" y="405"/>
                  </a:lnTo>
                  <a:lnTo>
                    <a:pt x="474" y="404"/>
                  </a:lnTo>
                  <a:lnTo>
                    <a:pt x="475" y="403"/>
                  </a:lnTo>
                  <a:lnTo>
                    <a:pt x="476" y="402"/>
                  </a:lnTo>
                  <a:lnTo>
                    <a:pt x="477" y="402"/>
                  </a:lnTo>
                  <a:lnTo>
                    <a:pt x="478" y="402"/>
                  </a:lnTo>
                  <a:lnTo>
                    <a:pt x="479" y="400"/>
                  </a:lnTo>
                  <a:lnTo>
                    <a:pt x="480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0" y="398"/>
                  </a:lnTo>
                  <a:lnTo>
                    <a:pt x="481" y="398"/>
                  </a:lnTo>
                  <a:lnTo>
                    <a:pt x="482" y="398"/>
                  </a:lnTo>
                  <a:lnTo>
                    <a:pt x="486" y="396"/>
                  </a:lnTo>
                  <a:lnTo>
                    <a:pt x="487" y="396"/>
                  </a:lnTo>
                  <a:lnTo>
                    <a:pt x="487" y="396"/>
                  </a:lnTo>
                  <a:lnTo>
                    <a:pt x="487" y="397"/>
                  </a:lnTo>
                  <a:lnTo>
                    <a:pt x="488" y="397"/>
                  </a:lnTo>
                  <a:lnTo>
                    <a:pt x="489" y="396"/>
                  </a:lnTo>
                  <a:lnTo>
                    <a:pt x="489" y="397"/>
                  </a:lnTo>
                  <a:lnTo>
                    <a:pt x="489" y="396"/>
                  </a:lnTo>
                  <a:lnTo>
                    <a:pt x="489" y="397"/>
                  </a:lnTo>
                  <a:lnTo>
                    <a:pt x="490" y="396"/>
                  </a:lnTo>
                  <a:lnTo>
                    <a:pt x="491" y="396"/>
                  </a:lnTo>
                  <a:lnTo>
                    <a:pt x="492" y="396"/>
                  </a:lnTo>
                  <a:lnTo>
                    <a:pt x="493" y="395"/>
                  </a:lnTo>
                  <a:lnTo>
                    <a:pt x="493" y="394"/>
                  </a:lnTo>
                  <a:lnTo>
                    <a:pt x="494" y="394"/>
                  </a:lnTo>
                  <a:lnTo>
                    <a:pt x="494" y="393"/>
                  </a:lnTo>
                  <a:lnTo>
                    <a:pt x="494" y="393"/>
                  </a:lnTo>
                  <a:lnTo>
                    <a:pt x="496" y="391"/>
                  </a:lnTo>
                  <a:lnTo>
                    <a:pt x="497" y="391"/>
                  </a:lnTo>
                  <a:lnTo>
                    <a:pt x="497" y="390"/>
                  </a:lnTo>
                  <a:lnTo>
                    <a:pt x="497" y="390"/>
                  </a:lnTo>
                  <a:lnTo>
                    <a:pt x="497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6" y="38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" name="Rectangle 652">
              <a:extLst>
                <a:ext uri="{FF2B5EF4-FFF2-40B4-BE49-F238E27FC236}">
                  <a16:creationId xmlns:a16="http://schemas.microsoft.com/office/drawing/2014/main" id="{655A6375-0391-FBCF-6EDC-4337624E3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675" y="430053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" name="Freeform 653">
              <a:extLst>
                <a:ext uri="{FF2B5EF4-FFF2-40B4-BE49-F238E27FC236}">
                  <a16:creationId xmlns:a16="http://schemas.microsoft.com/office/drawing/2014/main" id="{971763A2-1955-68A5-2334-5A46BD204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788" y="4294188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" name="Freeform 654">
              <a:extLst>
                <a:ext uri="{FF2B5EF4-FFF2-40B4-BE49-F238E27FC236}">
                  <a16:creationId xmlns:a16="http://schemas.microsoft.com/office/drawing/2014/main" id="{1AC5B7CE-6FCF-46DC-6CED-0123F59DC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888" y="4195763"/>
              <a:ext cx="471487" cy="349250"/>
            </a:xfrm>
            <a:custGeom>
              <a:avLst/>
              <a:gdLst>
                <a:gd name="T0" fmla="*/ 292 w 297"/>
                <a:gd name="T1" fmla="*/ 103 h 220"/>
                <a:gd name="T2" fmla="*/ 288 w 297"/>
                <a:gd name="T3" fmla="*/ 94 h 220"/>
                <a:gd name="T4" fmla="*/ 268 w 297"/>
                <a:gd name="T5" fmla="*/ 96 h 220"/>
                <a:gd name="T6" fmla="*/ 244 w 297"/>
                <a:gd name="T7" fmla="*/ 79 h 220"/>
                <a:gd name="T8" fmla="*/ 253 w 297"/>
                <a:gd name="T9" fmla="*/ 68 h 220"/>
                <a:gd name="T10" fmla="*/ 242 w 297"/>
                <a:gd name="T11" fmla="*/ 57 h 220"/>
                <a:gd name="T12" fmla="*/ 228 w 297"/>
                <a:gd name="T13" fmla="*/ 51 h 220"/>
                <a:gd name="T14" fmla="*/ 223 w 297"/>
                <a:gd name="T15" fmla="*/ 42 h 220"/>
                <a:gd name="T16" fmla="*/ 222 w 297"/>
                <a:gd name="T17" fmla="*/ 33 h 220"/>
                <a:gd name="T18" fmla="*/ 216 w 297"/>
                <a:gd name="T19" fmla="*/ 9 h 220"/>
                <a:gd name="T20" fmla="*/ 189 w 297"/>
                <a:gd name="T21" fmla="*/ 0 h 220"/>
                <a:gd name="T22" fmla="*/ 139 w 297"/>
                <a:gd name="T23" fmla="*/ 24 h 220"/>
                <a:gd name="T24" fmla="*/ 113 w 297"/>
                <a:gd name="T25" fmla="*/ 32 h 220"/>
                <a:gd name="T26" fmla="*/ 98 w 297"/>
                <a:gd name="T27" fmla="*/ 57 h 220"/>
                <a:gd name="T28" fmla="*/ 89 w 297"/>
                <a:gd name="T29" fmla="*/ 55 h 220"/>
                <a:gd name="T30" fmla="*/ 77 w 297"/>
                <a:gd name="T31" fmla="*/ 71 h 220"/>
                <a:gd name="T32" fmla="*/ 72 w 297"/>
                <a:gd name="T33" fmla="*/ 74 h 220"/>
                <a:gd name="T34" fmla="*/ 60 w 297"/>
                <a:gd name="T35" fmla="*/ 65 h 220"/>
                <a:gd name="T36" fmla="*/ 52 w 297"/>
                <a:gd name="T37" fmla="*/ 70 h 220"/>
                <a:gd name="T38" fmla="*/ 44 w 297"/>
                <a:gd name="T39" fmla="*/ 76 h 220"/>
                <a:gd name="T40" fmla="*/ 47 w 297"/>
                <a:gd name="T41" fmla="*/ 92 h 220"/>
                <a:gd name="T42" fmla="*/ 41 w 297"/>
                <a:gd name="T43" fmla="*/ 100 h 220"/>
                <a:gd name="T44" fmla="*/ 35 w 297"/>
                <a:gd name="T45" fmla="*/ 113 h 220"/>
                <a:gd name="T46" fmla="*/ 28 w 297"/>
                <a:gd name="T47" fmla="*/ 119 h 220"/>
                <a:gd name="T48" fmla="*/ 15 w 297"/>
                <a:gd name="T49" fmla="*/ 121 h 220"/>
                <a:gd name="T50" fmla="*/ 5 w 297"/>
                <a:gd name="T51" fmla="*/ 126 h 220"/>
                <a:gd name="T52" fmla="*/ 9 w 297"/>
                <a:gd name="T53" fmla="*/ 134 h 220"/>
                <a:gd name="T54" fmla="*/ 10 w 297"/>
                <a:gd name="T55" fmla="*/ 148 h 220"/>
                <a:gd name="T56" fmla="*/ 1 w 297"/>
                <a:gd name="T57" fmla="*/ 159 h 220"/>
                <a:gd name="T58" fmla="*/ 2 w 297"/>
                <a:gd name="T59" fmla="*/ 172 h 220"/>
                <a:gd name="T60" fmla="*/ 3 w 297"/>
                <a:gd name="T61" fmla="*/ 184 h 220"/>
                <a:gd name="T62" fmla="*/ 13 w 297"/>
                <a:gd name="T63" fmla="*/ 185 h 220"/>
                <a:gd name="T64" fmla="*/ 17 w 297"/>
                <a:gd name="T65" fmla="*/ 193 h 220"/>
                <a:gd name="T66" fmla="*/ 21 w 297"/>
                <a:gd name="T67" fmla="*/ 198 h 220"/>
                <a:gd name="T68" fmla="*/ 28 w 297"/>
                <a:gd name="T69" fmla="*/ 204 h 220"/>
                <a:gd name="T70" fmla="*/ 32 w 297"/>
                <a:gd name="T71" fmla="*/ 209 h 220"/>
                <a:gd name="T72" fmla="*/ 38 w 297"/>
                <a:gd name="T73" fmla="*/ 209 h 220"/>
                <a:gd name="T74" fmla="*/ 46 w 297"/>
                <a:gd name="T75" fmla="*/ 211 h 220"/>
                <a:gd name="T76" fmla="*/ 55 w 297"/>
                <a:gd name="T77" fmla="*/ 204 h 220"/>
                <a:gd name="T78" fmla="*/ 65 w 297"/>
                <a:gd name="T79" fmla="*/ 200 h 220"/>
                <a:gd name="T80" fmla="*/ 81 w 297"/>
                <a:gd name="T81" fmla="*/ 202 h 220"/>
                <a:gd name="T82" fmla="*/ 88 w 297"/>
                <a:gd name="T83" fmla="*/ 203 h 220"/>
                <a:gd name="T84" fmla="*/ 98 w 297"/>
                <a:gd name="T85" fmla="*/ 214 h 220"/>
                <a:gd name="T86" fmla="*/ 105 w 297"/>
                <a:gd name="T87" fmla="*/ 210 h 220"/>
                <a:gd name="T88" fmla="*/ 104 w 297"/>
                <a:gd name="T89" fmla="*/ 198 h 220"/>
                <a:gd name="T90" fmla="*/ 102 w 297"/>
                <a:gd name="T91" fmla="*/ 185 h 220"/>
                <a:gd name="T92" fmla="*/ 101 w 297"/>
                <a:gd name="T93" fmla="*/ 180 h 220"/>
                <a:gd name="T94" fmla="*/ 98 w 297"/>
                <a:gd name="T95" fmla="*/ 168 h 220"/>
                <a:gd name="T96" fmla="*/ 104 w 297"/>
                <a:gd name="T97" fmla="*/ 160 h 220"/>
                <a:gd name="T98" fmla="*/ 157 w 297"/>
                <a:gd name="T99" fmla="*/ 159 h 220"/>
                <a:gd name="T100" fmla="*/ 183 w 297"/>
                <a:gd name="T101" fmla="*/ 160 h 220"/>
                <a:gd name="T102" fmla="*/ 191 w 297"/>
                <a:gd name="T103" fmla="*/ 157 h 220"/>
                <a:gd name="T104" fmla="*/ 205 w 297"/>
                <a:gd name="T105" fmla="*/ 154 h 220"/>
                <a:gd name="T106" fmla="*/ 243 w 297"/>
                <a:gd name="T107" fmla="*/ 160 h 220"/>
                <a:gd name="T108" fmla="*/ 249 w 297"/>
                <a:gd name="T109" fmla="*/ 157 h 220"/>
                <a:gd name="T110" fmla="*/ 251 w 297"/>
                <a:gd name="T111" fmla="*/ 152 h 220"/>
                <a:gd name="T112" fmla="*/ 256 w 297"/>
                <a:gd name="T113" fmla="*/ 147 h 220"/>
                <a:gd name="T114" fmla="*/ 260 w 297"/>
                <a:gd name="T115" fmla="*/ 142 h 220"/>
                <a:gd name="T116" fmla="*/ 271 w 297"/>
                <a:gd name="T117" fmla="*/ 142 h 220"/>
                <a:gd name="T118" fmla="*/ 291 w 297"/>
                <a:gd name="T119" fmla="*/ 1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220">
                  <a:moveTo>
                    <a:pt x="293" y="118"/>
                  </a:moveTo>
                  <a:lnTo>
                    <a:pt x="291" y="115"/>
                  </a:lnTo>
                  <a:lnTo>
                    <a:pt x="287" y="110"/>
                  </a:lnTo>
                  <a:lnTo>
                    <a:pt x="285" y="108"/>
                  </a:lnTo>
                  <a:lnTo>
                    <a:pt x="285" y="107"/>
                  </a:lnTo>
                  <a:lnTo>
                    <a:pt x="285" y="106"/>
                  </a:lnTo>
                  <a:lnTo>
                    <a:pt x="285" y="105"/>
                  </a:lnTo>
                  <a:lnTo>
                    <a:pt x="288" y="105"/>
                  </a:lnTo>
                  <a:lnTo>
                    <a:pt x="288" y="104"/>
                  </a:lnTo>
                  <a:lnTo>
                    <a:pt x="289" y="104"/>
                  </a:lnTo>
                  <a:lnTo>
                    <a:pt x="291" y="104"/>
                  </a:lnTo>
                  <a:lnTo>
                    <a:pt x="292" y="104"/>
                  </a:lnTo>
                  <a:lnTo>
                    <a:pt x="292" y="103"/>
                  </a:lnTo>
                  <a:lnTo>
                    <a:pt x="292" y="102"/>
                  </a:lnTo>
                  <a:lnTo>
                    <a:pt x="292" y="101"/>
                  </a:lnTo>
                  <a:lnTo>
                    <a:pt x="291" y="101"/>
                  </a:lnTo>
                  <a:lnTo>
                    <a:pt x="291" y="100"/>
                  </a:lnTo>
                  <a:lnTo>
                    <a:pt x="291" y="100"/>
                  </a:lnTo>
                  <a:lnTo>
                    <a:pt x="291" y="97"/>
                  </a:lnTo>
                  <a:lnTo>
                    <a:pt x="291" y="97"/>
                  </a:lnTo>
                  <a:lnTo>
                    <a:pt x="290" y="97"/>
                  </a:lnTo>
                  <a:lnTo>
                    <a:pt x="290" y="96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8" y="95"/>
                  </a:lnTo>
                  <a:lnTo>
                    <a:pt x="288" y="94"/>
                  </a:lnTo>
                  <a:lnTo>
                    <a:pt x="287" y="93"/>
                  </a:lnTo>
                  <a:lnTo>
                    <a:pt x="285" y="92"/>
                  </a:lnTo>
                  <a:lnTo>
                    <a:pt x="282" y="92"/>
                  </a:lnTo>
                  <a:lnTo>
                    <a:pt x="281" y="93"/>
                  </a:lnTo>
                  <a:lnTo>
                    <a:pt x="280" y="93"/>
                  </a:lnTo>
                  <a:lnTo>
                    <a:pt x="279" y="93"/>
                  </a:lnTo>
                  <a:lnTo>
                    <a:pt x="279" y="94"/>
                  </a:lnTo>
                  <a:lnTo>
                    <a:pt x="278" y="95"/>
                  </a:lnTo>
                  <a:lnTo>
                    <a:pt x="278" y="96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1" y="97"/>
                  </a:lnTo>
                  <a:lnTo>
                    <a:pt x="268" y="96"/>
                  </a:lnTo>
                  <a:lnTo>
                    <a:pt x="267" y="96"/>
                  </a:lnTo>
                  <a:lnTo>
                    <a:pt x="266" y="95"/>
                  </a:lnTo>
                  <a:lnTo>
                    <a:pt x="263" y="93"/>
                  </a:lnTo>
                  <a:lnTo>
                    <a:pt x="261" y="91"/>
                  </a:lnTo>
                  <a:lnTo>
                    <a:pt x="258" y="89"/>
                  </a:lnTo>
                  <a:lnTo>
                    <a:pt x="257" y="88"/>
                  </a:lnTo>
                  <a:lnTo>
                    <a:pt x="254" y="85"/>
                  </a:lnTo>
                  <a:lnTo>
                    <a:pt x="251" y="83"/>
                  </a:lnTo>
                  <a:lnTo>
                    <a:pt x="249" y="82"/>
                  </a:lnTo>
                  <a:lnTo>
                    <a:pt x="248" y="81"/>
                  </a:lnTo>
                  <a:lnTo>
                    <a:pt x="246" y="81"/>
                  </a:lnTo>
                  <a:lnTo>
                    <a:pt x="245" y="80"/>
                  </a:lnTo>
                  <a:lnTo>
                    <a:pt x="244" y="79"/>
                  </a:lnTo>
                  <a:lnTo>
                    <a:pt x="244" y="78"/>
                  </a:lnTo>
                  <a:lnTo>
                    <a:pt x="244" y="75"/>
                  </a:lnTo>
                  <a:lnTo>
                    <a:pt x="244" y="72"/>
                  </a:lnTo>
                  <a:lnTo>
                    <a:pt x="244" y="69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48" y="68"/>
                  </a:lnTo>
                  <a:lnTo>
                    <a:pt x="251" y="69"/>
                  </a:lnTo>
                  <a:lnTo>
                    <a:pt x="251" y="69"/>
                  </a:lnTo>
                  <a:lnTo>
                    <a:pt x="251" y="68"/>
                  </a:lnTo>
                  <a:lnTo>
                    <a:pt x="251" y="67"/>
                  </a:lnTo>
                  <a:lnTo>
                    <a:pt x="252" y="67"/>
                  </a:lnTo>
                  <a:lnTo>
                    <a:pt x="253" y="68"/>
                  </a:lnTo>
                  <a:lnTo>
                    <a:pt x="254" y="68"/>
                  </a:lnTo>
                  <a:lnTo>
                    <a:pt x="255" y="68"/>
                  </a:lnTo>
                  <a:lnTo>
                    <a:pt x="254" y="67"/>
                  </a:lnTo>
                  <a:lnTo>
                    <a:pt x="254" y="66"/>
                  </a:lnTo>
                  <a:lnTo>
                    <a:pt x="253" y="66"/>
                  </a:lnTo>
                  <a:lnTo>
                    <a:pt x="251" y="66"/>
                  </a:lnTo>
                  <a:lnTo>
                    <a:pt x="251" y="66"/>
                  </a:lnTo>
                  <a:lnTo>
                    <a:pt x="248" y="65"/>
                  </a:lnTo>
                  <a:lnTo>
                    <a:pt x="246" y="63"/>
                  </a:lnTo>
                  <a:lnTo>
                    <a:pt x="245" y="62"/>
                  </a:lnTo>
                  <a:lnTo>
                    <a:pt x="245" y="60"/>
                  </a:lnTo>
                  <a:lnTo>
                    <a:pt x="243" y="58"/>
                  </a:lnTo>
                  <a:lnTo>
                    <a:pt x="242" y="57"/>
                  </a:lnTo>
                  <a:lnTo>
                    <a:pt x="240" y="57"/>
                  </a:lnTo>
                  <a:lnTo>
                    <a:pt x="238" y="57"/>
                  </a:lnTo>
                  <a:lnTo>
                    <a:pt x="237" y="57"/>
                  </a:lnTo>
                  <a:lnTo>
                    <a:pt x="236" y="56"/>
                  </a:lnTo>
                  <a:lnTo>
                    <a:pt x="236" y="55"/>
                  </a:lnTo>
                  <a:lnTo>
                    <a:pt x="231" y="55"/>
                  </a:lnTo>
                  <a:lnTo>
                    <a:pt x="230" y="54"/>
                  </a:lnTo>
                  <a:lnTo>
                    <a:pt x="229" y="54"/>
                  </a:lnTo>
                  <a:lnTo>
                    <a:pt x="230" y="53"/>
                  </a:lnTo>
                  <a:lnTo>
                    <a:pt x="230" y="52"/>
                  </a:lnTo>
                  <a:lnTo>
                    <a:pt x="230" y="51"/>
                  </a:lnTo>
                  <a:lnTo>
                    <a:pt x="229" y="51"/>
                  </a:lnTo>
                  <a:lnTo>
                    <a:pt x="228" y="51"/>
                  </a:lnTo>
                  <a:lnTo>
                    <a:pt x="228" y="50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26" y="49"/>
                  </a:lnTo>
                  <a:lnTo>
                    <a:pt x="226" y="48"/>
                  </a:lnTo>
                  <a:lnTo>
                    <a:pt x="226" y="47"/>
                  </a:lnTo>
                  <a:lnTo>
                    <a:pt x="225" y="46"/>
                  </a:lnTo>
                  <a:lnTo>
                    <a:pt x="226" y="45"/>
                  </a:lnTo>
                  <a:lnTo>
                    <a:pt x="225" y="44"/>
                  </a:lnTo>
                  <a:lnTo>
                    <a:pt x="224" y="44"/>
                  </a:lnTo>
                  <a:lnTo>
                    <a:pt x="224" y="43"/>
                  </a:lnTo>
                  <a:lnTo>
                    <a:pt x="223" y="43"/>
                  </a:lnTo>
                  <a:lnTo>
                    <a:pt x="223" y="42"/>
                  </a:lnTo>
                  <a:lnTo>
                    <a:pt x="223" y="41"/>
                  </a:lnTo>
                  <a:lnTo>
                    <a:pt x="222" y="41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2" y="39"/>
                  </a:lnTo>
                  <a:lnTo>
                    <a:pt x="221" y="39"/>
                  </a:lnTo>
                  <a:lnTo>
                    <a:pt x="221" y="38"/>
                  </a:lnTo>
                  <a:lnTo>
                    <a:pt x="220" y="38"/>
                  </a:lnTo>
                  <a:lnTo>
                    <a:pt x="221" y="37"/>
                  </a:lnTo>
                  <a:lnTo>
                    <a:pt x="222" y="36"/>
                  </a:lnTo>
                  <a:lnTo>
                    <a:pt x="222" y="35"/>
                  </a:lnTo>
                  <a:lnTo>
                    <a:pt x="222" y="34"/>
                  </a:lnTo>
                  <a:lnTo>
                    <a:pt x="222" y="33"/>
                  </a:lnTo>
                  <a:lnTo>
                    <a:pt x="223" y="33"/>
                  </a:lnTo>
                  <a:lnTo>
                    <a:pt x="223" y="32"/>
                  </a:lnTo>
                  <a:lnTo>
                    <a:pt x="221" y="31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4" y="23"/>
                  </a:lnTo>
                  <a:lnTo>
                    <a:pt x="213" y="22"/>
                  </a:lnTo>
                  <a:lnTo>
                    <a:pt x="216" y="14"/>
                  </a:lnTo>
                  <a:lnTo>
                    <a:pt x="216" y="13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5" y="9"/>
                  </a:lnTo>
                  <a:lnTo>
                    <a:pt x="216" y="9"/>
                  </a:lnTo>
                  <a:lnTo>
                    <a:pt x="216" y="8"/>
                  </a:lnTo>
                  <a:lnTo>
                    <a:pt x="216" y="7"/>
                  </a:lnTo>
                  <a:lnTo>
                    <a:pt x="206" y="4"/>
                  </a:lnTo>
                  <a:lnTo>
                    <a:pt x="201" y="2"/>
                  </a:lnTo>
                  <a:lnTo>
                    <a:pt x="199" y="1"/>
                  </a:lnTo>
                  <a:lnTo>
                    <a:pt x="197" y="2"/>
                  </a:lnTo>
                  <a:lnTo>
                    <a:pt x="194" y="3"/>
                  </a:lnTo>
                  <a:lnTo>
                    <a:pt x="192" y="4"/>
                  </a:lnTo>
                  <a:lnTo>
                    <a:pt x="191" y="4"/>
                  </a:lnTo>
                  <a:lnTo>
                    <a:pt x="191" y="3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1" y="1"/>
                  </a:lnTo>
                  <a:lnTo>
                    <a:pt x="180" y="1"/>
                  </a:lnTo>
                  <a:lnTo>
                    <a:pt x="179" y="2"/>
                  </a:lnTo>
                  <a:lnTo>
                    <a:pt x="178" y="2"/>
                  </a:lnTo>
                  <a:lnTo>
                    <a:pt x="176" y="4"/>
                  </a:lnTo>
                  <a:lnTo>
                    <a:pt x="168" y="11"/>
                  </a:lnTo>
                  <a:lnTo>
                    <a:pt x="166" y="11"/>
                  </a:lnTo>
                  <a:lnTo>
                    <a:pt x="166" y="12"/>
                  </a:lnTo>
                  <a:lnTo>
                    <a:pt x="158" y="14"/>
                  </a:lnTo>
                  <a:lnTo>
                    <a:pt x="157" y="14"/>
                  </a:lnTo>
                  <a:lnTo>
                    <a:pt x="143" y="23"/>
                  </a:lnTo>
                  <a:lnTo>
                    <a:pt x="140" y="24"/>
                  </a:lnTo>
                  <a:lnTo>
                    <a:pt x="139" y="24"/>
                  </a:lnTo>
                  <a:lnTo>
                    <a:pt x="136" y="23"/>
                  </a:lnTo>
                  <a:lnTo>
                    <a:pt x="133" y="23"/>
                  </a:lnTo>
                  <a:lnTo>
                    <a:pt x="132" y="24"/>
                  </a:lnTo>
                  <a:lnTo>
                    <a:pt x="132" y="25"/>
                  </a:lnTo>
                  <a:lnTo>
                    <a:pt x="132" y="34"/>
                  </a:lnTo>
                  <a:lnTo>
                    <a:pt x="132" y="35"/>
                  </a:lnTo>
                  <a:lnTo>
                    <a:pt x="131" y="35"/>
                  </a:lnTo>
                  <a:lnTo>
                    <a:pt x="129" y="36"/>
                  </a:lnTo>
                  <a:lnTo>
                    <a:pt x="128" y="37"/>
                  </a:lnTo>
                  <a:lnTo>
                    <a:pt x="126" y="36"/>
                  </a:lnTo>
                  <a:lnTo>
                    <a:pt x="118" y="32"/>
                  </a:lnTo>
                  <a:lnTo>
                    <a:pt x="115" y="32"/>
                  </a:lnTo>
                  <a:lnTo>
                    <a:pt x="113" y="32"/>
                  </a:lnTo>
                  <a:lnTo>
                    <a:pt x="110" y="33"/>
                  </a:lnTo>
                  <a:lnTo>
                    <a:pt x="109" y="34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0" y="40"/>
                  </a:lnTo>
                  <a:lnTo>
                    <a:pt x="99" y="42"/>
                  </a:lnTo>
                  <a:lnTo>
                    <a:pt x="99" y="43"/>
                  </a:lnTo>
                  <a:lnTo>
                    <a:pt x="98" y="48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3"/>
                  </a:lnTo>
                  <a:lnTo>
                    <a:pt x="98" y="56"/>
                  </a:lnTo>
                  <a:lnTo>
                    <a:pt x="98" y="57"/>
                  </a:lnTo>
                  <a:lnTo>
                    <a:pt x="97" y="57"/>
                  </a:lnTo>
                  <a:lnTo>
                    <a:pt x="96" y="57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2" y="56"/>
                  </a:lnTo>
                  <a:lnTo>
                    <a:pt x="91" y="56"/>
                  </a:lnTo>
                  <a:lnTo>
                    <a:pt x="90" y="55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88" y="55"/>
                  </a:lnTo>
                  <a:lnTo>
                    <a:pt x="86" y="54"/>
                  </a:lnTo>
                  <a:lnTo>
                    <a:pt x="84" y="54"/>
                  </a:lnTo>
                  <a:lnTo>
                    <a:pt x="84" y="54"/>
                  </a:lnTo>
                  <a:lnTo>
                    <a:pt x="84" y="55"/>
                  </a:lnTo>
                  <a:lnTo>
                    <a:pt x="85" y="56"/>
                  </a:lnTo>
                  <a:lnTo>
                    <a:pt x="85" y="57"/>
                  </a:lnTo>
                  <a:lnTo>
                    <a:pt x="84" y="58"/>
                  </a:lnTo>
                  <a:lnTo>
                    <a:pt x="84" y="60"/>
                  </a:lnTo>
                  <a:lnTo>
                    <a:pt x="85" y="70"/>
                  </a:lnTo>
                  <a:lnTo>
                    <a:pt x="85" y="71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7" y="73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7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5"/>
                  </a:lnTo>
                  <a:lnTo>
                    <a:pt x="74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9" y="72"/>
                  </a:lnTo>
                  <a:lnTo>
                    <a:pt x="67" y="70"/>
                  </a:lnTo>
                  <a:lnTo>
                    <a:pt x="64" y="68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1" y="66"/>
                  </a:lnTo>
                  <a:lnTo>
                    <a:pt x="60" y="66"/>
                  </a:lnTo>
                  <a:lnTo>
                    <a:pt x="59" y="66"/>
                  </a:lnTo>
                  <a:lnTo>
                    <a:pt x="58" y="66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59" y="64"/>
                  </a:lnTo>
                  <a:lnTo>
                    <a:pt x="58" y="64"/>
                  </a:lnTo>
                  <a:lnTo>
                    <a:pt x="58" y="63"/>
                  </a:lnTo>
                  <a:lnTo>
                    <a:pt x="57" y="64"/>
                  </a:lnTo>
                  <a:lnTo>
                    <a:pt x="56" y="65"/>
                  </a:lnTo>
                  <a:lnTo>
                    <a:pt x="55" y="65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4" y="66"/>
                  </a:lnTo>
                  <a:lnTo>
                    <a:pt x="53" y="67"/>
                  </a:lnTo>
                  <a:lnTo>
                    <a:pt x="53" y="69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7" y="73"/>
                  </a:lnTo>
                  <a:lnTo>
                    <a:pt x="47" y="74"/>
                  </a:lnTo>
                  <a:lnTo>
                    <a:pt x="48" y="74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5" y="75"/>
                  </a:lnTo>
                  <a:lnTo>
                    <a:pt x="44" y="75"/>
                  </a:lnTo>
                  <a:lnTo>
                    <a:pt x="44" y="76"/>
                  </a:lnTo>
                  <a:lnTo>
                    <a:pt x="44" y="77"/>
                  </a:lnTo>
                  <a:lnTo>
                    <a:pt x="45" y="78"/>
                  </a:lnTo>
                  <a:lnTo>
                    <a:pt x="47" y="81"/>
                  </a:lnTo>
                  <a:lnTo>
                    <a:pt x="47" y="82"/>
                  </a:lnTo>
                  <a:lnTo>
                    <a:pt x="47" y="83"/>
                  </a:lnTo>
                  <a:lnTo>
                    <a:pt x="48" y="83"/>
                  </a:lnTo>
                  <a:lnTo>
                    <a:pt x="49" y="84"/>
                  </a:lnTo>
                  <a:lnTo>
                    <a:pt x="48" y="87"/>
                  </a:lnTo>
                  <a:lnTo>
                    <a:pt x="49" y="89"/>
                  </a:lnTo>
                  <a:lnTo>
                    <a:pt x="48" y="91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4" y="91"/>
                  </a:lnTo>
                  <a:lnTo>
                    <a:pt x="43" y="91"/>
                  </a:lnTo>
                  <a:lnTo>
                    <a:pt x="42" y="91"/>
                  </a:lnTo>
                  <a:lnTo>
                    <a:pt x="40" y="92"/>
                  </a:lnTo>
                  <a:lnTo>
                    <a:pt x="39" y="92"/>
                  </a:lnTo>
                  <a:lnTo>
                    <a:pt x="38" y="92"/>
                  </a:lnTo>
                  <a:lnTo>
                    <a:pt x="38" y="95"/>
                  </a:lnTo>
                  <a:lnTo>
                    <a:pt x="40" y="97"/>
                  </a:lnTo>
                  <a:lnTo>
                    <a:pt x="41" y="97"/>
                  </a:lnTo>
                  <a:lnTo>
                    <a:pt x="42" y="99"/>
                  </a:lnTo>
                  <a:lnTo>
                    <a:pt x="42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0" y="102"/>
                  </a:lnTo>
                  <a:lnTo>
                    <a:pt x="39" y="103"/>
                  </a:lnTo>
                  <a:lnTo>
                    <a:pt x="41" y="107"/>
                  </a:lnTo>
                  <a:lnTo>
                    <a:pt x="41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9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35" y="113"/>
                  </a:lnTo>
                  <a:lnTo>
                    <a:pt x="36" y="115"/>
                  </a:lnTo>
                  <a:lnTo>
                    <a:pt x="35" y="115"/>
                  </a:lnTo>
                  <a:lnTo>
                    <a:pt x="34" y="115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18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0" y="119"/>
                  </a:lnTo>
                  <a:lnTo>
                    <a:pt x="29" y="119"/>
                  </a:lnTo>
                  <a:lnTo>
                    <a:pt x="28" y="119"/>
                  </a:lnTo>
                  <a:lnTo>
                    <a:pt x="27" y="120"/>
                  </a:lnTo>
                  <a:lnTo>
                    <a:pt x="26" y="119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1" y="119"/>
                  </a:lnTo>
                  <a:lnTo>
                    <a:pt x="21" y="119"/>
                  </a:lnTo>
                  <a:lnTo>
                    <a:pt x="21" y="120"/>
                  </a:lnTo>
                  <a:lnTo>
                    <a:pt x="20" y="120"/>
                  </a:lnTo>
                  <a:lnTo>
                    <a:pt x="19" y="120"/>
                  </a:lnTo>
                  <a:lnTo>
                    <a:pt x="18" y="120"/>
                  </a:lnTo>
                  <a:lnTo>
                    <a:pt x="16" y="120"/>
                  </a:lnTo>
                  <a:lnTo>
                    <a:pt x="15" y="121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2" y="122"/>
                  </a:lnTo>
                  <a:lnTo>
                    <a:pt x="12" y="124"/>
                  </a:lnTo>
                  <a:lnTo>
                    <a:pt x="11" y="125"/>
                  </a:lnTo>
                  <a:lnTo>
                    <a:pt x="10" y="125"/>
                  </a:lnTo>
                  <a:lnTo>
                    <a:pt x="9" y="126"/>
                  </a:lnTo>
                  <a:lnTo>
                    <a:pt x="9" y="125"/>
                  </a:lnTo>
                  <a:lnTo>
                    <a:pt x="8" y="125"/>
                  </a:lnTo>
                  <a:lnTo>
                    <a:pt x="8" y="126"/>
                  </a:lnTo>
                  <a:lnTo>
                    <a:pt x="7" y="126"/>
                  </a:lnTo>
                  <a:lnTo>
                    <a:pt x="6" y="126"/>
                  </a:lnTo>
                  <a:lnTo>
                    <a:pt x="5" y="126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7" y="128"/>
                  </a:lnTo>
                  <a:lnTo>
                    <a:pt x="8" y="128"/>
                  </a:lnTo>
                  <a:lnTo>
                    <a:pt x="8" y="129"/>
                  </a:lnTo>
                  <a:lnTo>
                    <a:pt x="9" y="129"/>
                  </a:lnTo>
                  <a:lnTo>
                    <a:pt x="9" y="130"/>
                  </a:lnTo>
                  <a:lnTo>
                    <a:pt x="9" y="131"/>
                  </a:lnTo>
                  <a:lnTo>
                    <a:pt x="9" y="132"/>
                  </a:lnTo>
                  <a:lnTo>
                    <a:pt x="9" y="134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8" y="135"/>
                  </a:lnTo>
                  <a:lnTo>
                    <a:pt x="9" y="135"/>
                  </a:lnTo>
                  <a:lnTo>
                    <a:pt x="10" y="135"/>
                  </a:lnTo>
                  <a:lnTo>
                    <a:pt x="11" y="136"/>
                  </a:lnTo>
                  <a:lnTo>
                    <a:pt x="12" y="138"/>
                  </a:lnTo>
                  <a:lnTo>
                    <a:pt x="12" y="141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1" y="142"/>
                  </a:lnTo>
                  <a:lnTo>
                    <a:pt x="10" y="143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9" y="150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7" y="153"/>
                  </a:lnTo>
                  <a:lnTo>
                    <a:pt x="7" y="154"/>
                  </a:lnTo>
                  <a:lnTo>
                    <a:pt x="6" y="154"/>
                  </a:lnTo>
                  <a:lnTo>
                    <a:pt x="5" y="155"/>
                  </a:lnTo>
                  <a:lnTo>
                    <a:pt x="4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0" y="160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3"/>
                  </a:lnTo>
                  <a:lnTo>
                    <a:pt x="4" y="164"/>
                  </a:lnTo>
                  <a:lnTo>
                    <a:pt x="3" y="167"/>
                  </a:lnTo>
                  <a:lnTo>
                    <a:pt x="3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0"/>
                  </a:lnTo>
                  <a:lnTo>
                    <a:pt x="1" y="171"/>
                  </a:lnTo>
                  <a:lnTo>
                    <a:pt x="2" y="171"/>
                  </a:lnTo>
                  <a:lnTo>
                    <a:pt x="2" y="172"/>
                  </a:lnTo>
                  <a:lnTo>
                    <a:pt x="2" y="173"/>
                  </a:lnTo>
                  <a:lnTo>
                    <a:pt x="1" y="174"/>
                  </a:lnTo>
                  <a:lnTo>
                    <a:pt x="2" y="174"/>
                  </a:lnTo>
                  <a:lnTo>
                    <a:pt x="1" y="177"/>
                  </a:lnTo>
                  <a:lnTo>
                    <a:pt x="0" y="177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1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3" y="184"/>
                  </a:lnTo>
                  <a:lnTo>
                    <a:pt x="4" y="184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7" y="185"/>
                  </a:lnTo>
                  <a:lnTo>
                    <a:pt x="8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11" y="185"/>
                  </a:lnTo>
                  <a:lnTo>
                    <a:pt x="12" y="184"/>
                  </a:lnTo>
                  <a:lnTo>
                    <a:pt x="13" y="185"/>
                  </a:lnTo>
                  <a:lnTo>
                    <a:pt x="13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5" y="185"/>
                  </a:lnTo>
                  <a:lnTo>
                    <a:pt x="15" y="188"/>
                  </a:lnTo>
                  <a:lnTo>
                    <a:pt x="16" y="188"/>
                  </a:lnTo>
                  <a:lnTo>
                    <a:pt x="16" y="189"/>
                  </a:lnTo>
                  <a:lnTo>
                    <a:pt x="15" y="190"/>
                  </a:lnTo>
                  <a:lnTo>
                    <a:pt x="16" y="190"/>
                  </a:lnTo>
                  <a:lnTo>
                    <a:pt x="17" y="191"/>
                  </a:lnTo>
                  <a:lnTo>
                    <a:pt x="18" y="192"/>
                  </a:lnTo>
                  <a:lnTo>
                    <a:pt x="17" y="192"/>
                  </a:lnTo>
                  <a:lnTo>
                    <a:pt x="16" y="193"/>
                  </a:lnTo>
                  <a:lnTo>
                    <a:pt x="17" y="193"/>
                  </a:lnTo>
                  <a:lnTo>
                    <a:pt x="17" y="194"/>
                  </a:lnTo>
                  <a:lnTo>
                    <a:pt x="18" y="194"/>
                  </a:lnTo>
                  <a:lnTo>
                    <a:pt x="19" y="193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20" y="194"/>
                  </a:lnTo>
                  <a:lnTo>
                    <a:pt x="21" y="194"/>
                  </a:lnTo>
                  <a:lnTo>
                    <a:pt x="21" y="195"/>
                  </a:lnTo>
                  <a:lnTo>
                    <a:pt x="21" y="196"/>
                  </a:lnTo>
                  <a:lnTo>
                    <a:pt x="20" y="196"/>
                  </a:lnTo>
                  <a:lnTo>
                    <a:pt x="20" y="197"/>
                  </a:lnTo>
                  <a:lnTo>
                    <a:pt x="21" y="197"/>
                  </a:lnTo>
                  <a:lnTo>
                    <a:pt x="21" y="198"/>
                  </a:lnTo>
                  <a:lnTo>
                    <a:pt x="21" y="199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22" y="202"/>
                  </a:lnTo>
                  <a:lnTo>
                    <a:pt x="23" y="202"/>
                  </a:lnTo>
                  <a:lnTo>
                    <a:pt x="24" y="202"/>
                  </a:lnTo>
                  <a:lnTo>
                    <a:pt x="25" y="202"/>
                  </a:lnTo>
                  <a:lnTo>
                    <a:pt x="26" y="202"/>
                  </a:lnTo>
                  <a:lnTo>
                    <a:pt x="26" y="202"/>
                  </a:lnTo>
                  <a:lnTo>
                    <a:pt x="26" y="203"/>
                  </a:lnTo>
                  <a:lnTo>
                    <a:pt x="27" y="203"/>
                  </a:lnTo>
                  <a:lnTo>
                    <a:pt x="28" y="203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5"/>
                  </a:lnTo>
                  <a:lnTo>
                    <a:pt x="27" y="206"/>
                  </a:lnTo>
                  <a:lnTo>
                    <a:pt x="28" y="205"/>
                  </a:lnTo>
                  <a:lnTo>
                    <a:pt x="29" y="206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0" y="207"/>
                  </a:lnTo>
                  <a:lnTo>
                    <a:pt x="30" y="208"/>
                  </a:lnTo>
                  <a:lnTo>
                    <a:pt x="31" y="208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7"/>
                  </a:lnTo>
                  <a:lnTo>
                    <a:pt x="34" y="207"/>
                  </a:lnTo>
                  <a:lnTo>
                    <a:pt x="35" y="208"/>
                  </a:lnTo>
                  <a:lnTo>
                    <a:pt x="36" y="208"/>
                  </a:lnTo>
                  <a:lnTo>
                    <a:pt x="36" y="207"/>
                  </a:lnTo>
                  <a:lnTo>
                    <a:pt x="37" y="206"/>
                  </a:lnTo>
                  <a:lnTo>
                    <a:pt x="38" y="206"/>
                  </a:lnTo>
                  <a:lnTo>
                    <a:pt x="38" y="207"/>
                  </a:lnTo>
                  <a:lnTo>
                    <a:pt x="38" y="208"/>
                  </a:lnTo>
                  <a:lnTo>
                    <a:pt x="38" y="209"/>
                  </a:lnTo>
                  <a:lnTo>
                    <a:pt x="38" y="210"/>
                  </a:lnTo>
                  <a:lnTo>
                    <a:pt x="39" y="210"/>
                  </a:lnTo>
                  <a:lnTo>
                    <a:pt x="40" y="210"/>
                  </a:lnTo>
                  <a:lnTo>
                    <a:pt x="41" y="210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2" y="212"/>
                  </a:lnTo>
                  <a:lnTo>
                    <a:pt x="43" y="212"/>
                  </a:lnTo>
                  <a:lnTo>
                    <a:pt x="43" y="211"/>
                  </a:lnTo>
                  <a:lnTo>
                    <a:pt x="43" y="211"/>
                  </a:lnTo>
                  <a:lnTo>
                    <a:pt x="44" y="211"/>
                  </a:lnTo>
                  <a:lnTo>
                    <a:pt x="45" y="211"/>
                  </a:lnTo>
                  <a:lnTo>
                    <a:pt x="46" y="211"/>
                  </a:lnTo>
                  <a:lnTo>
                    <a:pt x="46" y="210"/>
                  </a:lnTo>
                  <a:lnTo>
                    <a:pt x="46" y="209"/>
                  </a:lnTo>
                  <a:lnTo>
                    <a:pt x="46" y="208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6"/>
                  </a:lnTo>
                  <a:lnTo>
                    <a:pt x="50" y="205"/>
                  </a:lnTo>
                  <a:lnTo>
                    <a:pt x="51" y="204"/>
                  </a:lnTo>
                  <a:lnTo>
                    <a:pt x="52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3"/>
                  </a:lnTo>
                  <a:lnTo>
                    <a:pt x="57" y="202"/>
                  </a:lnTo>
                  <a:lnTo>
                    <a:pt x="58" y="202"/>
                  </a:lnTo>
                  <a:lnTo>
                    <a:pt x="59" y="202"/>
                  </a:lnTo>
                  <a:lnTo>
                    <a:pt x="60" y="202"/>
                  </a:lnTo>
                  <a:lnTo>
                    <a:pt x="61" y="201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65" y="200"/>
                  </a:lnTo>
                  <a:lnTo>
                    <a:pt x="66" y="200"/>
                  </a:lnTo>
                  <a:lnTo>
                    <a:pt x="68" y="199"/>
                  </a:lnTo>
                  <a:lnTo>
                    <a:pt x="69" y="200"/>
                  </a:lnTo>
                  <a:lnTo>
                    <a:pt x="70" y="200"/>
                  </a:lnTo>
                  <a:lnTo>
                    <a:pt x="70" y="199"/>
                  </a:lnTo>
                  <a:lnTo>
                    <a:pt x="71" y="199"/>
                  </a:lnTo>
                  <a:lnTo>
                    <a:pt x="71" y="200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4" y="200"/>
                  </a:lnTo>
                  <a:lnTo>
                    <a:pt x="80" y="201"/>
                  </a:lnTo>
                  <a:lnTo>
                    <a:pt x="81" y="201"/>
                  </a:lnTo>
                  <a:lnTo>
                    <a:pt x="81" y="202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2" y="202"/>
                  </a:lnTo>
                  <a:lnTo>
                    <a:pt x="83" y="203"/>
                  </a:lnTo>
                  <a:lnTo>
                    <a:pt x="84" y="203"/>
                  </a:lnTo>
                  <a:lnTo>
                    <a:pt x="85" y="202"/>
                  </a:lnTo>
                  <a:lnTo>
                    <a:pt x="86" y="201"/>
                  </a:lnTo>
                  <a:lnTo>
                    <a:pt x="87" y="200"/>
                  </a:lnTo>
                  <a:lnTo>
                    <a:pt x="87" y="201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87" y="203"/>
                  </a:lnTo>
                  <a:lnTo>
                    <a:pt x="88" y="203"/>
                  </a:lnTo>
                  <a:lnTo>
                    <a:pt x="89" y="203"/>
                  </a:lnTo>
                  <a:lnTo>
                    <a:pt x="89" y="203"/>
                  </a:lnTo>
                  <a:lnTo>
                    <a:pt x="90" y="204"/>
                  </a:lnTo>
                  <a:lnTo>
                    <a:pt x="91" y="205"/>
                  </a:lnTo>
                  <a:lnTo>
                    <a:pt x="91" y="207"/>
                  </a:lnTo>
                  <a:lnTo>
                    <a:pt x="92" y="207"/>
                  </a:lnTo>
                  <a:lnTo>
                    <a:pt x="93" y="207"/>
                  </a:lnTo>
                  <a:lnTo>
                    <a:pt x="94" y="207"/>
                  </a:lnTo>
                  <a:lnTo>
                    <a:pt x="95" y="207"/>
                  </a:lnTo>
                  <a:lnTo>
                    <a:pt x="96" y="208"/>
                  </a:lnTo>
                  <a:lnTo>
                    <a:pt x="96" y="209"/>
                  </a:lnTo>
                  <a:lnTo>
                    <a:pt x="97" y="211"/>
                  </a:lnTo>
                  <a:lnTo>
                    <a:pt x="98" y="214"/>
                  </a:lnTo>
                  <a:lnTo>
                    <a:pt x="101" y="219"/>
                  </a:lnTo>
                  <a:lnTo>
                    <a:pt x="102" y="220"/>
                  </a:lnTo>
                  <a:lnTo>
                    <a:pt x="103" y="220"/>
                  </a:lnTo>
                  <a:lnTo>
                    <a:pt x="104" y="219"/>
                  </a:lnTo>
                  <a:lnTo>
                    <a:pt x="105" y="218"/>
                  </a:lnTo>
                  <a:lnTo>
                    <a:pt x="106" y="216"/>
                  </a:lnTo>
                  <a:lnTo>
                    <a:pt x="105" y="214"/>
                  </a:lnTo>
                  <a:lnTo>
                    <a:pt x="104" y="213"/>
                  </a:lnTo>
                  <a:lnTo>
                    <a:pt x="103" y="213"/>
                  </a:lnTo>
                  <a:lnTo>
                    <a:pt x="103" y="212"/>
                  </a:lnTo>
                  <a:lnTo>
                    <a:pt x="103" y="211"/>
                  </a:lnTo>
                  <a:lnTo>
                    <a:pt x="104" y="211"/>
                  </a:lnTo>
                  <a:lnTo>
                    <a:pt x="105" y="210"/>
                  </a:lnTo>
                  <a:lnTo>
                    <a:pt x="104" y="210"/>
                  </a:lnTo>
                  <a:lnTo>
                    <a:pt x="104" y="209"/>
                  </a:lnTo>
                  <a:lnTo>
                    <a:pt x="103" y="208"/>
                  </a:lnTo>
                  <a:lnTo>
                    <a:pt x="102" y="208"/>
                  </a:lnTo>
                  <a:lnTo>
                    <a:pt x="102" y="207"/>
                  </a:lnTo>
                  <a:lnTo>
                    <a:pt x="102" y="206"/>
                  </a:lnTo>
                  <a:lnTo>
                    <a:pt x="103" y="205"/>
                  </a:lnTo>
                  <a:lnTo>
                    <a:pt x="105" y="204"/>
                  </a:lnTo>
                  <a:lnTo>
                    <a:pt x="105" y="203"/>
                  </a:lnTo>
                  <a:lnTo>
                    <a:pt x="104" y="202"/>
                  </a:lnTo>
                  <a:lnTo>
                    <a:pt x="103" y="201"/>
                  </a:lnTo>
                  <a:lnTo>
                    <a:pt x="104" y="199"/>
                  </a:lnTo>
                  <a:lnTo>
                    <a:pt x="104" y="198"/>
                  </a:lnTo>
                  <a:lnTo>
                    <a:pt x="104" y="197"/>
                  </a:lnTo>
                  <a:lnTo>
                    <a:pt x="103" y="196"/>
                  </a:lnTo>
                  <a:lnTo>
                    <a:pt x="102" y="195"/>
                  </a:lnTo>
                  <a:lnTo>
                    <a:pt x="102" y="192"/>
                  </a:lnTo>
                  <a:lnTo>
                    <a:pt x="102" y="190"/>
                  </a:lnTo>
                  <a:lnTo>
                    <a:pt x="102" y="189"/>
                  </a:lnTo>
                  <a:lnTo>
                    <a:pt x="103" y="188"/>
                  </a:lnTo>
                  <a:lnTo>
                    <a:pt x="104" y="187"/>
                  </a:lnTo>
                  <a:lnTo>
                    <a:pt x="104" y="186"/>
                  </a:lnTo>
                  <a:lnTo>
                    <a:pt x="103" y="186"/>
                  </a:lnTo>
                  <a:lnTo>
                    <a:pt x="103" y="185"/>
                  </a:lnTo>
                  <a:lnTo>
                    <a:pt x="102" y="185"/>
                  </a:lnTo>
                  <a:lnTo>
                    <a:pt x="102" y="185"/>
                  </a:lnTo>
                  <a:lnTo>
                    <a:pt x="101" y="185"/>
                  </a:lnTo>
                  <a:lnTo>
                    <a:pt x="100" y="185"/>
                  </a:lnTo>
                  <a:lnTo>
                    <a:pt x="100" y="184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1" y="183"/>
                  </a:lnTo>
                  <a:lnTo>
                    <a:pt x="101" y="182"/>
                  </a:lnTo>
                  <a:lnTo>
                    <a:pt x="102" y="182"/>
                  </a:lnTo>
                  <a:lnTo>
                    <a:pt x="103" y="182"/>
                  </a:lnTo>
                  <a:lnTo>
                    <a:pt x="103" y="181"/>
                  </a:lnTo>
                  <a:lnTo>
                    <a:pt x="102" y="181"/>
                  </a:lnTo>
                  <a:lnTo>
                    <a:pt x="101" y="181"/>
                  </a:lnTo>
                  <a:lnTo>
                    <a:pt x="101" y="180"/>
                  </a:lnTo>
                  <a:lnTo>
                    <a:pt x="99" y="179"/>
                  </a:lnTo>
                  <a:lnTo>
                    <a:pt x="99" y="178"/>
                  </a:lnTo>
                  <a:lnTo>
                    <a:pt x="99" y="177"/>
                  </a:lnTo>
                  <a:lnTo>
                    <a:pt x="98" y="177"/>
                  </a:lnTo>
                  <a:lnTo>
                    <a:pt x="98" y="177"/>
                  </a:lnTo>
                  <a:lnTo>
                    <a:pt x="98" y="176"/>
                  </a:lnTo>
                  <a:lnTo>
                    <a:pt x="98" y="173"/>
                  </a:lnTo>
                  <a:lnTo>
                    <a:pt x="98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98" y="169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98" y="167"/>
                  </a:lnTo>
                  <a:lnTo>
                    <a:pt x="98" y="166"/>
                  </a:lnTo>
                  <a:lnTo>
                    <a:pt x="99" y="164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0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0"/>
                  </a:lnTo>
                  <a:lnTo>
                    <a:pt x="105" y="160"/>
                  </a:lnTo>
                  <a:lnTo>
                    <a:pt x="108" y="160"/>
                  </a:lnTo>
                  <a:lnTo>
                    <a:pt x="116" y="160"/>
                  </a:lnTo>
                  <a:lnTo>
                    <a:pt x="124" y="159"/>
                  </a:lnTo>
                  <a:lnTo>
                    <a:pt x="133" y="159"/>
                  </a:lnTo>
                  <a:lnTo>
                    <a:pt x="141" y="159"/>
                  </a:lnTo>
                  <a:lnTo>
                    <a:pt x="148" y="159"/>
                  </a:lnTo>
                  <a:lnTo>
                    <a:pt x="148" y="158"/>
                  </a:lnTo>
                  <a:lnTo>
                    <a:pt x="149" y="158"/>
                  </a:lnTo>
                  <a:lnTo>
                    <a:pt x="154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7" y="159"/>
                  </a:lnTo>
                  <a:lnTo>
                    <a:pt x="162" y="159"/>
                  </a:lnTo>
                  <a:lnTo>
                    <a:pt x="166" y="159"/>
                  </a:lnTo>
                  <a:lnTo>
                    <a:pt x="167" y="158"/>
                  </a:lnTo>
                  <a:lnTo>
                    <a:pt x="173" y="159"/>
                  </a:lnTo>
                  <a:lnTo>
                    <a:pt x="174" y="160"/>
                  </a:lnTo>
                  <a:lnTo>
                    <a:pt x="174" y="160"/>
                  </a:lnTo>
                  <a:lnTo>
                    <a:pt x="174" y="160"/>
                  </a:lnTo>
                  <a:lnTo>
                    <a:pt x="175" y="159"/>
                  </a:lnTo>
                  <a:lnTo>
                    <a:pt x="176" y="159"/>
                  </a:lnTo>
                  <a:lnTo>
                    <a:pt x="177" y="159"/>
                  </a:lnTo>
                  <a:lnTo>
                    <a:pt x="182" y="159"/>
                  </a:lnTo>
                  <a:lnTo>
                    <a:pt x="182" y="160"/>
                  </a:lnTo>
                  <a:lnTo>
                    <a:pt x="183" y="160"/>
                  </a:lnTo>
                  <a:lnTo>
                    <a:pt x="183" y="160"/>
                  </a:lnTo>
                  <a:lnTo>
                    <a:pt x="183" y="161"/>
                  </a:lnTo>
                  <a:lnTo>
                    <a:pt x="184" y="161"/>
                  </a:lnTo>
                  <a:lnTo>
                    <a:pt x="184" y="161"/>
                  </a:lnTo>
                  <a:lnTo>
                    <a:pt x="184" y="160"/>
                  </a:lnTo>
                  <a:lnTo>
                    <a:pt x="185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9"/>
                  </a:lnTo>
                  <a:lnTo>
                    <a:pt x="189" y="159"/>
                  </a:lnTo>
                  <a:lnTo>
                    <a:pt x="190" y="158"/>
                  </a:lnTo>
                  <a:lnTo>
                    <a:pt x="191" y="158"/>
                  </a:lnTo>
                  <a:lnTo>
                    <a:pt x="191" y="157"/>
                  </a:lnTo>
                  <a:lnTo>
                    <a:pt x="191" y="156"/>
                  </a:lnTo>
                  <a:lnTo>
                    <a:pt x="191" y="155"/>
                  </a:lnTo>
                  <a:lnTo>
                    <a:pt x="192" y="155"/>
                  </a:lnTo>
                  <a:lnTo>
                    <a:pt x="193" y="155"/>
                  </a:lnTo>
                  <a:lnTo>
                    <a:pt x="193" y="156"/>
                  </a:lnTo>
                  <a:lnTo>
                    <a:pt x="196" y="155"/>
                  </a:lnTo>
                  <a:lnTo>
                    <a:pt x="196" y="154"/>
                  </a:lnTo>
                  <a:lnTo>
                    <a:pt x="197" y="153"/>
                  </a:lnTo>
                  <a:lnTo>
                    <a:pt x="196" y="153"/>
                  </a:lnTo>
                  <a:lnTo>
                    <a:pt x="196" y="152"/>
                  </a:lnTo>
                  <a:lnTo>
                    <a:pt x="201" y="153"/>
                  </a:lnTo>
                  <a:lnTo>
                    <a:pt x="204" y="154"/>
                  </a:lnTo>
                  <a:lnTo>
                    <a:pt x="205" y="154"/>
                  </a:lnTo>
                  <a:lnTo>
                    <a:pt x="209" y="155"/>
                  </a:lnTo>
                  <a:lnTo>
                    <a:pt x="218" y="157"/>
                  </a:lnTo>
                  <a:lnTo>
                    <a:pt x="222" y="158"/>
                  </a:lnTo>
                  <a:lnTo>
                    <a:pt x="226" y="159"/>
                  </a:lnTo>
                  <a:lnTo>
                    <a:pt x="226" y="160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30" y="160"/>
                  </a:lnTo>
                  <a:lnTo>
                    <a:pt x="233" y="160"/>
                  </a:lnTo>
                  <a:lnTo>
                    <a:pt x="236" y="160"/>
                  </a:lnTo>
                  <a:lnTo>
                    <a:pt x="242" y="159"/>
                  </a:lnTo>
                  <a:lnTo>
                    <a:pt x="243" y="160"/>
                  </a:lnTo>
                  <a:lnTo>
                    <a:pt x="243" y="160"/>
                  </a:lnTo>
                  <a:lnTo>
                    <a:pt x="244" y="160"/>
                  </a:lnTo>
                  <a:lnTo>
                    <a:pt x="244" y="159"/>
                  </a:lnTo>
                  <a:lnTo>
                    <a:pt x="243" y="158"/>
                  </a:lnTo>
                  <a:lnTo>
                    <a:pt x="243" y="157"/>
                  </a:lnTo>
                  <a:lnTo>
                    <a:pt x="244" y="157"/>
                  </a:lnTo>
                  <a:lnTo>
                    <a:pt x="244" y="156"/>
                  </a:lnTo>
                  <a:lnTo>
                    <a:pt x="245" y="156"/>
                  </a:lnTo>
                  <a:lnTo>
                    <a:pt x="246" y="156"/>
                  </a:lnTo>
                  <a:lnTo>
                    <a:pt x="247" y="156"/>
                  </a:lnTo>
                  <a:lnTo>
                    <a:pt x="247" y="157"/>
                  </a:lnTo>
                  <a:lnTo>
                    <a:pt x="248" y="157"/>
                  </a:lnTo>
                  <a:lnTo>
                    <a:pt x="248" y="157"/>
                  </a:lnTo>
                  <a:lnTo>
                    <a:pt x="249" y="157"/>
                  </a:lnTo>
                  <a:lnTo>
                    <a:pt x="249" y="158"/>
                  </a:lnTo>
                  <a:lnTo>
                    <a:pt x="250" y="158"/>
                  </a:lnTo>
                  <a:lnTo>
                    <a:pt x="250" y="157"/>
                  </a:lnTo>
                  <a:lnTo>
                    <a:pt x="249" y="156"/>
                  </a:lnTo>
                  <a:lnTo>
                    <a:pt x="249" y="155"/>
                  </a:lnTo>
                  <a:lnTo>
                    <a:pt x="249" y="154"/>
                  </a:lnTo>
                  <a:lnTo>
                    <a:pt x="248" y="154"/>
                  </a:lnTo>
                  <a:lnTo>
                    <a:pt x="248" y="153"/>
                  </a:lnTo>
                  <a:lnTo>
                    <a:pt x="248" y="153"/>
                  </a:lnTo>
                  <a:lnTo>
                    <a:pt x="249" y="152"/>
                  </a:lnTo>
                  <a:lnTo>
                    <a:pt x="249" y="151"/>
                  </a:lnTo>
                  <a:lnTo>
                    <a:pt x="250" y="151"/>
                  </a:lnTo>
                  <a:lnTo>
                    <a:pt x="251" y="152"/>
                  </a:lnTo>
                  <a:lnTo>
                    <a:pt x="251" y="151"/>
                  </a:lnTo>
                  <a:lnTo>
                    <a:pt x="251" y="150"/>
                  </a:lnTo>
                  <a:lnTo>
                    <a:pt x="250" y="149"/>
                  </a:lnTo>
                  <a:lnTo>
                    <a:pt x="250" y="148"/>
                  </a:lnTo>
                  <a:lnTo>
                    <a:pt x="251" y="148"/>
                  </a:lnTo>
                  <a:lnTo>
                    <a:pt x="251" y="147"/>
                  </a:lnTo>
                  <a:lnTo>
                    <a:pt x="251" y="148"/>
                  </a:lnTo>
                  <a:lnTo>
                    <a:pt x="252" y="148"/>
                  </a:lnTo>
                  <a:lnTo>
                    <a:pt x="253" y="148"/>
                  </a:lnTo>
                  <a:lnTo>
                    <a:pt x="254" y="148"/>
                  </a:lnTo>
                  <a:lnTo>
                    <a:pt x="255" y="149"/>
                  </a:lnTo>
                  <a:lnTo>
                    <a:pt x="256" y="148"/>
                  </a:lnTo>
                  <a:lnTo>
                    <a:pt x="256" y="147"/>
                  </a:lnTo>
                  <a:lnTo>
                    <a:pt x="255" y="147"/>
                  </a:lnTo>
                  <a:lnTo>
                    <a:pt x="255" y="146"/>
                  </a:lnTo>
                  <a:lnTo>
                    <a:pt x="256" y="146"/>
                  </a:lnTo>
                  <a:lnTo>
                    <a:pt x="256" y="147"/>
                  </a:lnTo>
                  <a:lnTo>
                    <a:pt x="257" y="147"/>
                  </a:lnTo>
                  <a:lnTo>
                    <a:pt x="258" y="147"/>
                  </a:lnTo>
                  <a:lnTo>
                    <a:pt x="259" y="147"/>
                  </a:lnTo>
                  <a:lnTo>
                    <a:pt x="259" y="146"/>
                  </a:lnTo>
                  <a:lnTo>
                    <a:pt x="258" y="145"/>
                  </a:lnTo>
                  <a:lnTo>
                    <a:pt x="258" y="144"/>
                  </a:lnTo>
                  <a:lnTo>
                    <a:pt x="259" y="143"/>
                  </a:lnTo>
                  <a:lnTo>
                    <a:pt x="260" y="143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1"/>
                  </a:lnTo>
                  <a:lnTo>
                    <a:pt x="261" y="141"/>
                  </a:lnTo>
                  <a:lnTo>
                    <a:pt x="262" y="140"/>
                  </a:lnTo>
                  <a:lnTo>
                    <a:pt x="263" y="140"/>
                  </a:lnTo>
                  <a:lnTo>
                    <a:pt x="267" y="141"/>
                  </a:lnTo>
                  <a:lnTo>
                    <a:pt x="267" y="142"/>
                  </a:lnTo>
                  <a:lnTo>
                    <a:pt x="268" y="142"/>
                  </a:lnTo>
                  <a:lnTo>
                    <a:pt x="268" y="143"/>
                  </a:lnTo>
                  <a:lnTo>
                    <a:pt x="269" y="142"/>
                  </a:lnTo>
                  <a:lnTo>
                    <a:pt x="270" y="142"/>
                  </a:lnTo>
                  <a:lnTo>
                    <a:pt x="271" y="142"/>
                  </a:lnTo>
                  <a:lnTo>
                    <a:pt x="272" y="142"/>
                  </a:lnTo>
                  <a:lnTo>
                    <a:pt x="274" y="142"/>
                  </a:lnTo>
                  <a:lnTo>
                    <a:pt x="275" y="142"/>
                  </a:lnTo>
                  <a:lnTo>
                    <a:pt x="276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8" y="141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83" y="142"/>
                  </a:lnTo>
                  <a:lnTo>
                    <a:pt x="284" y="142"/>
                  </a:lnTo>
                  <a:lnTo>
                    <a:pt x="289" y="137"/>
                  </a:lnTo>
                  <a:lnTo>
                    <a:pt x="291" y="134"/>
                  </a:lnTo>
                  <a:lnTo>
                    <a:pt x="293" y="134"/>
                  </a:lnTo>
                  <a:lnTo>
                    <a:pt x="294" y="133"/>
                  </a:lnTo>
                  <a:lnTo>
                    <a:pt x="294" y="132"/>
                  </a:lnTo>
                  <a:lnTo>
                    <a:pt x="294" y="130"/>
                  </a:lnTo>
                  <a:lnTo>
                    <a:pt x="295" y="128"/>
                  </a:lnTo>
                  <a:lnTo>
                    <a:pt x="296" y="127"/>
                  </a:lnTo>
                  <a:lnTo>
                    <a:pt x="297" y="124"/>
                  </a:lnTo>
                  <a:lnTo>
                    <a:pt x="295" y="122"/>
                  </a:lnTo>
                  <a:lnTo>
                    <a:pt x="293" y="11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" name="Freeform 655">
              <a:extLst>
                <a:ext uri="{FF2B5EF4-FFF2-40B4-BE49-F238E27FC236}">
                  <a16:creationId xmlns:a16="http://schemas.microsoft.com/office/drawing/2014/main" id="{1569AADB-A318-4B31-0A5C-3CC4C0451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5" y="4438650"/>
              <a:ext cx="117475" cy="304800"/>
            </a:xfrm>
            <a:custGeom>
              <a:avLst/>
              <a:gdLst>
                <a:gd name="T0" fmla="*/ 71 w 74"/>
                <a:gd name="T1" fmla="*/ 178 h 192"/>
                <a:gd name="T2" fmla="*/ 68 w 74"/>
                <a:gd name="T3" fmla="*/ 174 h 192"/>
                <a:gd name="T4" fmla="*/ 67 w 74"/>
                <a:gd name="T5" fmla="*/ 171 h 192"/>
                <a:gd name="T6" fmla="*/ 67 w 74"/>
                <a:gd name="T7" fmla="*/ 168 h 192"/>
                <a:gd name="T8" fmla="*/ 67 w 74"/>
                <a:gd name="T9" fmla="*/ 162 h 192"/>
                <a:gd name="T10" fmla="*/ 68 w 74"/>
                <a:gd name="T11" fmla="*/ 159 h 192"/>
                <a:gd name="T12" fmla="*/ 68 w 74"/>
                <a:gd name="T13" fmla="*/ 134 h 192"/>
                <a:gd name="T14" fmla="*/ 67 w 74"/>
                <a:gd name="T15" fmla="*/ 106 h 192"/>
                <a:gd name="T16" fmla="*/ 67 w 74"/>
                <a:gd name="T17" fmla="*/ 99 h 192"/>
                <a:gd name="T18" fmla="*/ 67 w 74"/>
                <a:gd name="T19" fmla="*/ 79 h 192"/>
                <a:gd name="T20" fmla="*/ 59 w 74"/>
                <a:gd name="T21" fmla="*/ 68 h 192"/>
                <a:gd name="T22" fmla="*/ 57 w 74"/>
                <a:gd name="T23" fmla="*/ 61 h 192"/>
                <a:gd name="T24" fmla="*/ 58 w 74"/>
                <a:gd name="T25" fmla="*/ 55 h 192"/>
                <a:gd name="T26" fmla="*/ 52 w 74"/>
                <a:gd name="T27" fmla="*/ 41 h 192"/>
                <a:gd name="T28" fmla="*/ 35 w 74"/>
                <a:gd name="T29" fmla="*/ 29 h 192"/>
                <a:gd name="T30" fmla="*/ 39 w 74"/>
                <a:gd name="T31" fmla="*/ 14 h 192"/>
                <a:gd name="T32" fmla="*/ 40 w 74"/>
                <a:gd name="T33" fmla="*/ 9 h 192"/>
                <a:gd name="T34" fmla="*/ 29 w 74"/>
                <a:gd name="T35" fmla="*/ 7 h 192"/>
                <a:gd name="T36" fmla="*/ 17 w 74"/>
                <a:gd name="T37" fmla="*/ 4 h 192"/>
                <a:gd name="T38" fmla="*/ 2 w 74"/>
                <a:gd name="T39" fmla="*/ 2 h 192"/>
                <a:gd name="T40" fmla="*/ 7 w 74"/>
                <a:gd name="T41" fmla="*/ 3 h 192"/>
                <a:gd name="T42" fmla="*/ 5 w 74"/>
                <a:gd name="T43" fmla="*/ 12 h 192"/>
                <a:gd name="T44" fmla="*/ 3 w 74"/>
                <a:gd name="T45" fmla="*/ 18 h 192"/>
                <a:gd name="T46" fmla="*/ 6 w 74"/>
                <a:gd name="T47" fmla="*/ 21 h 192"/>
                <a:gd name="T48" fmla="*/ 11 w 74"/>
                <a:gd name="T49" fmla="*/ 25 h 192"/>
                <a:gd name="T50" fmla="*/ 16 w 74"/>
                <a:gd name="T51" fmla="*/ 29 h 192"/>
                <a:gd name="T52" fmla="*/ 19 w 74"/>
                <a:gd name="T53" fmla="*/ 32 h 192"/>
                <a:gd name="T54" fmla="*/ 20 w 74"/>
                <a:gd name="T55" fmla="*/ 36 h 192"/>
                <a:gd name="T56" fmla="*/ 21 w 74"/>
                <a:gd name="T57" fmla="*/ 42 h 192"/>
                <a:gd name="T58" fmla="*/ 21 w 74"/>
                <a:gd name="T59" fmla="*/ 47 h 192"/>
                <a:gd name="T60" fmla="*/ 19 w 74"/>
                <a:gd name="T61" fmla="*/ 52 h 192"/>
                <a:gd name="T62" fmla="*/ 20 w 74"/>
                <a:gd name="T63" fmla="*/ 57 h 192"/>
                <a:gd name="T64" fmla="*/ 17 w 74"/>
                <a:gd name="T65" fmla="*/ 58 h 192"/>
                <a:gd name="T66" fmla="*/ 20 w 74"/>
                <a:gd name="T67" fmla="*/ 60 h 192"/>
                <a:gd name="T68" fmla="*/ 15 w 74"/>
                <a:gd name="T69" fmla="*/ 61 h 192"/>
                <a:gd name="T70" fmla="*/ 17 w 74"/>
                <a:gd name="T71" fmla="*/ 63 h 192"/>
                <a:gd name="T72" fmla="*/ 16 w 74"/>
                <a:gd name="T73" fmla="*/ 66 h 192"/>
                <a:gd name="T74" fmla="*/ 21 w 74"/>
                <a:gd name="T75" fmla="*/ 63 h 192"/>
                <a:gd name="T76" fmla="*/ 26 w 74"/>
                <a:gd name="T77" fmla="*/ 66 h 192"/>
                <a:gd name="T78" fmla="*/ 25 w 74"/>
                <a:gd name="T79" fmla="*/ 74 h 192"/>
                <a:gd name="T80" fmla="*/ 25 w 74"/>
                <a:gd name="T81" fmla="*/ 78 h 192"/>
                <a:gd name="T82" fmla="*/ 25 w 74"/>
                <a:gd name="T83" fmla="*/ 88 h 192"/>
                <a:gd name="T84" fmla="*/ 23 w 74"/>
                <a:gd name="T85" fmla="*/ 90 h 192"/>
                <a:gd name="T86" fmla="*/ 21 w 74"/>
                <a:gd name="T87" fmla="*/ 92 h 192"/>
                <a:gd name="T88" fmla="*/ 27 w 74"/>
                <a:gd name="T89" fmla="*/ 100 h 192"/>
                <a:gd name="T90" fmla="*/ 33 w 74"/>
                <a:gd name="T91" fmla="*/ 107 h 192"/>
                <a:gd name="T92" fmla="*/ 31 w 74"/>
                <a:gd name="T93" fmla="*/ 110 h 192"/>
                <a:gd name="T94" fmla="*/ 29 w 74"/>
                <a:gd name="T95" fmla="*/ 114 h 192"/>
                <a:gd name="T96" fmla="*/ 29 w 74"/>
                <a:gd name="T97" fmla="*/ 119 h 192"/>
                <a:gd name="T98" fmla="*/ 29 w 74"/>
                <a:gd name="T99" fmla="*/ 131 h 192"/>
                <a:gd name="T100" fmla="*/ 26 w 74"/>
                <a:gd name="T101" fmla="*/ 135 h 192"/>
                <a:gd name="T102" fmla="*/ 25 w 74"/>
                <a:gd name="T103" fmla="*/ 142 h 192"/>
                <a:gd name="T104" fmla="*/ 30 w 74"/>
                <a:gd name="T105" fmla="*/ 148 h 192"/>
                <a:gd name="T106" fmla="*/ 28 w 74"/>
                <a:gd name="T107" fmla="*/ 159 h 192"/>
                <a:gd name="T108" fmla="*/ 26 w 74"/>
                <a:gd name="T109" fmla="*/ 160 h 192"/>
                <a:gd name="T110" fmla="*/ 26 w 74"/>
                <a:gd name="T111" fmla="*/ 165 h 192"/>
                <a:gd name="T112" fmla="*/ 30 w 74"/>
                <a:gd name="T113" fmla="*/ 172 h 192"/>
                <a:gd name="T114" fmla="*/ 33 w 74"/>
                <a:gd name="T115" fmla="*/ 175 h 192"/>
                <a:gd name="T116" fmla="*/ 35 w 74"/>
                <a:gd name="T117" fmla="*/ 180 h 192"/>
                <a:gd name="T118" fmla="*/ 45 w 74"/>
                <a:gd name="T119" fmla="*/ 186 h 192"/>
                <a:gd name="T120" fmla="*/ 50 w 74"/>
                <a:gd name="T121" fmla="*/ 190 h 192"/>
                <a:gd name="T122" fmla="*/ 67 w 74"/>
                <a:gd name="T123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" h="192">
                  <a:moveTo>
                    <a:pt x="68" y="186"/>
                  </a:moveTo>
                  <a:lnTo>
                    <a:pt x="73" y="186"/>
                  </a:lnTo>
                  <a:lnTo>
                    <a:pt x="74" y="186"/>
                  </a:lnTo>
                  <a:lnTo>
                    <a:pt x="73" y="182"/>
                  </a:lnTo>
                  <a:lnTo>
                    <a:pt x="72" y="180"/>
                  </a:lnTo>
                  <a:lnTo>
                    <a:pt x="71" y="178"/>
                  </a:lnTo>
                  <a:lnTo>
                    <a:pt x="70" y="177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69" y="176"/>
                  </a:lnTo>
                  <a:lnTo>
                    <a:pt x="68" y="175"/>
                  </a:lnTo>
                  <a:lnTo>
                    <a:pt x="68" y="174"/>
                  </a:lnTo>
                  <a:lnTo>
                    <a:pt x="68" y="175"/>
                  </a:lnTo>
                  <a:lnTo>
                    <a:pt x="68" y="174"/>
                  </a:lnTo>
                  <a:lnTo>
                    <a:pt x="67" y="174"/>
                  </a:lnTo>
                  <a:lnTo>
                    <a:pt x="67" y="173"/>
                  </a:lnTo>
                  <a:lnTo>
                    <a:pt x="67" y="172"/>
                  </a:lnTo>
                  <a:lnTo>
                    <a:pt x="67" y="171"/>
                  </a:lnTo>
                  <a:lnTo>
                    <a:pt x="67" y="170"/>
                  </a:lnTo>
                  <a:lnTo>
                    <a:pt x="66" y="170"/>
                  </a:lnTo>
                  <a:lnTo>
                    <a:pt x="67" y="169"/>
                  </a:lnTo>
                  <a:lnTo>
                    <a:pt x="67" y="169"/>
                  </a:lnTo>
                  <a:lnTo>
                    <a:pt x="67" y="169"/>
                  </a:lnTo>
                  <a:lnTo>
                    <a:pt x="67" y="168"/>
                  </a:lnTo>
                  <a:lnTo>
                    <a:pt x="67" y="167"/>
                  </a:lnTo>
                  <a:lnTo>
                    <a:pt x="67" y="166"/>
                  </a:lnTo>
                  <a:lnTo>
                    <a:pt x="67" y="165"/>
                  </a:lnTo>
                  <a:lnTo>
                    <a:pt x="67" y="164"/>
                  </a:lnTo>
                  <a:lnTo>
                    <a:pt x="67" y="163"/>
                  </a:lnTo>
                  <a:lnTo>
                    <a:pt x="67" y="162"/>
                  </a:lnTo>
                  <a:lnTo>
                    <a:pt x="67" y="161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8" y="159"/>
                  </a:lnTo>
                  <a:lnTo>
                    <a:pt x="68" y="152"/>
                  </a:lnTo>
                  <a:lnTo>
                    <a:pt x="68" y="147"/>
                  </a:lnTo>
                  <a:lnTo>
                    <a:pt x="68" y="141"/>
                  </a:lnTo>
                  <a:lnTo>
                    <a:pt x="68" y="138"/>
                  </a:lnTo>
                  <a:lnTo>
                    <a:pt x="68" y="135"/>
                  </a:lnTo>
                  <a:lnTo>
                    <a:pt x="68" y="134"/>
                  </a:lnTo>
                  <a:lnTo>
                    <a:pt x="68" y="126"/>
                  </a:lnTo>
                  <a:lnTo>
                    <a:pt x="68" y="120"/>
                  </a:lnTo>
                  <a:lnTo>
                    <a:pt x="68" y="115"/>
                  </a:lnTo>
                  <a:lnTo>
                    <a:pt x="68" y="109"/>
                  </a:lnTo>
                  <a:lnTo>
                    <a:pt x="67" y="107"/>
                  </a:lnTo>
                  <a:lnTo>
                    <a:pt x="67" y="106"/>
                  </a:lnTo>
                  <a:lnTo>
                    <a:pt x="67" y="105"/>
                  </a:lnTo>
                  <a:lnTo>
                    <a:pt x="67" y="104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7" y="97"/>
                  </a:lnTo>
                  <a:lnTo>
                    <a:pt x="67" y="92"/>
                  </a:lnTo>
                  <a:lnTo>
                    <a:pt x="67" y="89"/>
                  </a:lnTo>
                  <a:lnTo>
                    <a:pt x="67" y="84"/>
                  </a:lnTo>
                  <a:lnTo>
                    <a:pt x="67" y="80"/>
                  </a:lnTo>
                  <a:lnTo>
                    <a:pt x="67" y="79"/>
                  </a:lnTo>
                  <a:lnTo>
                    <a:pt x="67" y="78"/>
                  </a:lnTo>
                  <a:lnTo>
                    <a:pt x="66" y="76"/>
                  </a:lnTo>
                  <a:lnTo>
                    <a:pt x="64" y="74"/>
                  </a:lnTo>
                  <a:lnTo>
                    <a:pt x="60" y="71"/>
                  </a:lnTo>
                  <a:lnTo>
                    <a:pt x="59" y="70"/>
                  </a:lnTo>
                  <a:lnTo>
                    <a:pt x="59" y="68"/>
                  </a:lnTo>
                  <a:lnTo>
                    <a:pt x="59" y="65"/>
                  </a:lnTo>
                  <a:lnTo>
                    <a:pt x="59" y="63"/>
                  </a:lnTo>
                  <a:lnTo>
                    <a:pt x="58" y="64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57" y="61"/>
                  </a:lnTo>
                  <a:lnTo>
                    <a:pt x="57" y="60"/>
                  </a:lnTo>
                  <a:lnTo>
                    <a:pt x="58" y="59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8" y="57"/>
                  </a:lnTo>
                  <a:lnTo>
                    <a:pt x="58" y="55"/>
                  </a:lnTo>
                  <a:lnTo>
                    <a:pt x="58" y="52"/>
                  </a:lnTo>
                  <a:lnTo>
                    <a:pt x="58" y="49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7" y="44"/>
                  </a:lnTo>
                  <a:lnTo>
                    <a:pt x="52" y="41"/>
                  </a:lnTo>
                  <a:lnTo>
                    <a:pt x="47" y="38"/>
                  </a:lnTo>
                  <a:lnTo>
                    <a:pt x="44" y="35"/>
                  </a:lnTo>
                  <a:lnTo>
                    <a:pt x="42" y="33"/>
                  </a:lnTo>
                  <a:lnTo>
                    <a:pt x="39" y="32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7" y="15"/>
                  </a:lnTo>
                  <a:lnTo>
                    <a:pt x="39" y="14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35" y="7"/>
                  </a:lnTo>
                  <a:lnTo>
                    <a:pt x="32" y="7"/>
                  </a:lnTo>
                  <a:lnTo>
                    <a:pt x="29" y="7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1" y="5"/>
                  </a:lnTo>
                  <a:lnTo>
                    <a:pt x="17" y="4"/>
                  </a:lnTo>
                  <a:lnTo>
                    <a:pt x="8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4" y="28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1" y="33"/>
                  </a:lnTo>
                  <a:lnTo>
                    <a:pt x="21" y="34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20" y="43"/>
                  </a:lnTo>
                  <a:lnTo>
                    <a:pt x="20" y="44"/>
                  </a:lnTo>
                  <a:lnTo>
                    <a:pt x="21" y="45"/>
                  </a:lnTo>
                  <a:lnTo>
                    <a:pt x="21" y="46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20" y="48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50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5"/>
                  </a:lnTo>
                  <a:lnTo>
                    <a:pt x="20" y="56"/>
                  </a:lnTo>
                  <a:lnTo>
                    <a:pt x="20" y="57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17" y="58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1" y="59"/>
                  </a:lnTo>
                  <a:lnTo>
                    <a:pt x="21" y="60"/>
                  </a:lnTo>
                  <a:lnTo>
                    <a:pt x="20" y="60"/>
                  </a:lnTo>
                  <a:lnTo>
                    <a:pt x="19" y="60"/>
                  </a:lnTo>
                  <a:lnTo>
                    <a:pt x="19" y="59"/>
                  </a:lnTo>
                  <a:lnTo>
                    <a:pt x="18" y="60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7" y="62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5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20" y="64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4"/>
                  </a:lnTo>
                  <a:lnTo>
                    <a:pt x="25" y="65"/>
                  </a:lnTo>
                  <a:lnTo>
                    <a:pt x="25" y="66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6" y="67"/>
                  </a:lnTo>
                  <a:lnTo>
                    <a:pt x="26" y="70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3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6"/>
                  </a:lnTo>
                  <a:lnTo>
                    <a:pt x="25" y="77"/>
                  </a:lnTo>
                  <a:lnTo>
                    <a:pt x="25" y="78"/>
                  </a:lnTo>
                  <a:lnTo>
                    <a:pt x="24" y="80"/>
                  </a:lnTo>
                  <a:lnTo>
                    <a:pt x="24" y="81"/>
                  </a:lnTo>
                  <a:lnTo>
                    <a:pt x="24" y="82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5" y="88"/>
                  </a:lnTo>
                  <a:lnTo>
                    <a:pt x="25" y="89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1"/>
                  </a:lnTo>
                  <a:lnTo>
                    <a:pt x="24" y="90"/>
                  </a:lnTo>
                  <a:lnTo>
                    <a:pt x="23" y="90"/>
                  </a:lnTo>
                  <a:lnTo>
                    <a:pt x="23" y="91"/>
                  </a:lnTo>
                  <a:lnTo>
                    <a:pt x="23" y="92"/>
                  </a:lnTo>
                  <a:lnTo>
                    <a:pt x="22" y="91"/>
                  </a:lnTo>
                  <a:lnTo>
                    <a:pt x="21" y="91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2" y="95"/>
                  </a:lnTo>
                  <a:lnTo>
                    <a:pt x="24" y="97"/>
                  </a:lnTo>
                  <a:lnTo>
                    <a:pt x="25" y="98"/>
                  </a:lnTo>
                  <a:lnTo>
                    <a:pt x="25" y="99"/>
                  </a:lnTo>
                  <a:lnTo>
                    <a:pt x="26" y="100"/>
                  </a:lnTo>
                  <a:lnTo>
                    <a:pt x="27" y="100"/>
                  </a:lnTo>
                  <a:lnTo>
                    <a:pt x="30" y="101"/>
                  </a:lnTo>
                  <a:lnTo>
                    <a:pt x="30" y="102"/>
                  </a:lnTo>
                  <a:lnTo>
                    <a:pt x="31" y="104"/>
                  </a:lnTo>
                  <a:lnTo>
                    <a:pt x="33" y="105"/>
                  </a:lnTo>
                  <a:lnTo>
                    <a:pt x="33" y="106"/>
                  </a:lnTo>
                  <a:lnTo>
                    <a:pt x="33" y="107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1" y="110"/>
                  </a:lnTo>
                  <a:lnTo>
                    <a:pt x="30" y="111"/>
                  </a:lnTo>
                  <a:lnTo>
                    <a:pt x="29" y="112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4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8" y="115"/>
                  </a:lnTo>
                  <a:lnTo>
                    <a:pt x="28" y="116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29" y="119"/>
                  </a:lnTo>
                  <a:lnTo>
                    <a:pt x="29" y="120"/>
                  </a:lnTo>
                  <a:lnTo>
                    <a:pt x="29" y="121"/>
                  </a:lnTo>
                  <a:lnTo>
                    <a:pt x="29" y="124"/>
                  </a:lnTo>
                  <a:lnTo>
                    <a:pt x="29" y="126"/>
                  </a:lnTo>
                  <a:lnTo>
                    <a:pt x="29" y="129"/>
                  </a:lnTo>
                  <a:lnTo>
                    <a:pt x="29" y="131"/>
                  </a:lnTo>
                  <a:lnTo>
                    <a:pt x="29" y="132"/>
                  </a:lnTo>
                  <a:lnTo>
                    <a:pt x="28" y="132"/>
                  </a:lnTo>
                  <a:lnTo>
                    <a:pt x="28" y="134"/>
                  </a:lnTo>
                  <a:lnTo>
                    <a:pt x="28" y="135"/>
                  </a:lnTo>
                  <a:lnTo>
                    <a:pt x="27" y="135"/>
                  </a:lnTo>
                  <a:lnTo>
                    <a:pt x="26" y="135"/>
                  </a:lnTo>
                  <a:lnTo>
                    <a:pt x="25" y="135"/>
                  </a:lnTo>
                  <a:lnTo>
                    <a:pt x="25" y="136"/>
                  </a:lnTo>
                  <a:lnTo>
                    <a:pt x="25" y="137"/>
                  </a:lnTo>
                  <a:lnTo>
                    <a:pt x="25" y="138"/>
                  </a:lnTo>
                  <a:lnTo>
                    <a:pt x="25" y="141"/>
                  </a:lnTo>
                  <a:lnTo>
                    <a:pt x="25" y="142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30" y="143"/>
                  </a:lnTo>
                  <a:lnTo>
                    <a:pt x="31" y="145"/>
                  </a:lnTo>
                  <a:lnTo>
                    <a:pt x="31" y="146"/>
                  </a:lnTo>
                  <a:lnTo>
                    <a:pt x="30" y="148"/>
                  </a:lnTo>
                  <a:lnTo>
                    <a:pt x="30" y="150"/>
                  </a:lnTo>
                  <a:lnTo>
                    <a:pt x="29" y="152"/>
                  </a:lnTo>
                  <a:lnTo>
                    <a:pt x="29" y="153"/>
                  </a:lnTo>
                  <a:lnTo>
                    <a:pt x="29" y="155"/>
                  </a:lnTo>
                  <a:lnTo>
                    <a:pt x="29" y="157"/>
                  </a:lnTo>
                  <a:lnTo>
                    <a:pt x="28" y="159"/>
                  </a:lnTo>
                  <a:lnTo>
                    <a:pt x="27" y="159"/>
                  </a:lnTo>
                  <a:lnTo>
                    <a:pt x="26" y="160"/>
                  </a:lnTo>
                  <a:lnTo>
                    <a:pt x="25" y="160"/>
                  </a:lnTo>
                  <a:lnTo>
                    <a:pt x="25" y="160"/>
                  </a:lnTo>
                  <a:lnTo>
                    <a:pt x="25" y="160"/>
                  </a:lnTo>
                  <a:lnTo>
                    <a:pt x="26" y="160"/>
                  </a:lnTo>
                  <a:lnTo>
                    <a:pt x="27" y="160"/>
                  </a:lnTo>
                  <a:lnTo>
                    <a:pt x="26" y="161"/>
                  </a:lnTo>
                  <a:lnTo>
                    <a:pt x="26" y="163"/>
                  </a:lnTo>
                  <a:lnTo>
                    <a:pt x="25" y="164"/>
                  </a:lnTo>
                  <a:lnTo>
                    <a:pt x="26" y="164"/>
                  </a:lnTo>
                  <a:lnTo>
                    <a:pt x="26" y="165"/>
                  </a:lnTo>
                  <a:lnTo>
                    <a:pt x="28" y="167"/>
                  </a:lnTo>
                  <a:lnTo>
                    <a:pt x="29" y="168"/>
                  </a:lnTo>
                  <a:lnTo>
                    <a:pt x="30" y="169"/>
                  </a:lnTo>
                  <a:lnTo>
                    <a:pt x="30" y="169"/>
                  </a:lnTo>
                  <a:lnTo>
                    <a:pt x="30" y="171"/>
                  </a:lnTo>
                  <a:lnTo>
                    <a:pt x="30" y="172"/>
                  </a:lnTo>
                  <a:lnTo>
                    <a:pt x="31" y="173"/>
                  </a:lnTo>
                  <a:lnTo>
                    <a:pt x="32" y="173"/>
                  </a:lnTo>
                  <a:lnTo>
                    <a:pt x="32" y="174"/>
                  </a:lnTo>
                  <a:lnTo>
                    <a:pt x="33" y="174"/>
                  </a:lnTo>
                  <a:lnTo>
                    <a:pt x="34" y="175"/>
                  </a:lnTo>
                  <a:lnTo>
                    <a:pt x="33" y="175"/>
                  </a:lnTo>
                  <a:lnTo>
                    <a:pt x="33" y="176"/>
                  </a:lnTo>
                  <a:lnTo>
                    <a:pt x="33" y="177"/>
                  </a:lnTo>
                  <a:lnTo>
                    <a:pt x="33" y="177"/>
                  </a:lnTo>
                  <a:lnTo>
                    <a:pt x="34" y="178"/>
                  </a:lnTo>
                  <a:lnTo>
                    <a:pt x="34" y="179"/>
                  </a:lnTo>
                  <a:lnTo>
                    <a:pt x="35" y="180"/>
                  </a:lnTo>
                  <a:lnTo>
                    <a:pt x="37" y="181"/>
                  </a:lnTo>
                  <a:lnTo>
                    <a:pt x="39" y="181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4" y="183"/>
                  </a:lnTo>
                  <a:lnTo>
                    <a:pt x="45" y="186"/>
                  </a:lnTo>
                  <a:lnTo>
                    <a:pt x="46" y="187"/>
                  </a:lnTo>
                  <a:lnTo>
                    <a:pt x="47" y="188"/>
                  </a:lnTo>
                  <a:lnTo>
                    <a:pt x="47" y="189"/>
                  </a:lnTo>
                  <a:lnTo>
                    <a:pt x="47" y="189"/>
                  </a:lnTo>
                  <a:lnTo>
                    <a:pt x="48" y="190"/>
                  </a:lnTo>
                  <a:lnTo>
                    <a:pt x="50" y="190"/>
                  </a:lnTo>
                  <a:lnTo>
                    <a:pt x="51" y="191"/>
                  </a:lnTo>
                  <a:lnTo>
                    <a:pt x="51" y="192"/>
                  </a:lnTo>
                  <a:lnTo>
                    <a:pt x="54" y="191"/>
                  </a:lnTo>
                  <a:lnTo>
                    <a:pt x="60" y="189"/>
                  </a:lnTo>
                  <a:lnTo>
                    <a:pt x="68" y="187"/>
                  </a:lnTo>
                  <a:lnTo>
                    <a:pt x="67" y="186"/>
                  </a:lnTo>
                  <a:lnTo>
                    <a:pt x="68" y="1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" name="Freeform 656">
              <a:extLst>
                <a:ext uri="{FF2B5EF4-FFF2-40B4-BE49-F238E27FC236}">
                  <a16:creationId xmlns:a16="http://schemas.microsoft.com/office/drawing/2014/main" id="{BCE60807-AA1B-F128-39A6-025D3BC1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437063"/>
              <a:ext cx="265112" cy="388938"/>
            </a:xfrm>
            <a:custGeom>
              <a:avLst/>
              <a:gdLst>
                <a:gd name="T0" fmla="*/ 156 w 167"/>
                <a:gd name="T1" fmla="*/ 184 h 245"/>
                <a:gd name="T2" fmla="*/ 150 w 167"/>
                <a:gd name="T3" fmla="*/ 176 h 245"/>
                <a:gd name="T4" fmla="*/ 144 w 167"/>
                <a:gd name="T5" fmla="*/ 168 h 245"/>
                <a:gd name="T6" fmla="*/ 141 w 167"/>
                <a:gd name="T7" fmla="*/ 161 h 245"/>
                <a:gd name="T8" fmla="*/ 147 w 167"/>
                <a:gd name="T9" fmla="*/ 147 h 245"/>
                <a:gd name="T10" fmla="*/ 141 w 167"/>
                <a:gd name="T11" fmla="*/ 136 h 245"/>
                <a:gd name="T12" fmla="*/ 145 w 167"/>
                <a:gd name="T13" fmla="*/ 125 h 245"/>
                <a:gd name="T14" fmla="*/ 144 w 167"/>
                <a:gd name="T15" fmla="*/ 115 h 245"/>
                <a:gd name="T16" fmla="*/ 149 w 167"/>
                <a:gd name="T17" fmla="*/ 109 h 245"/>
                <a:gd name="T18" fmla="*/ 141 w 167"/>
                <a:gd name="T19" fmla="*/ 99 h 245"/>
                <a:gd name="T20" fmla="*/ 140 w 167"/>
                <a:gd name="T21" fmla="*/ 91 h 245"/>
                <a:gd name="T22" fmla="*/ 140 w 167"/>
                <a:gd name="T23" fmla="*/ 81 h 245"/>
                <a:gd name="T24" fmla="*/ 142 w 167"/>
                <a:gd name="T25" fmla="*/ 72 h 245"/>
                <a:gd name="T26" fmla="*/ 136 w 167"/>
                <a:gd name="T27" fmla="*/ 65 h 245"/>
                <a:gd name="T28" fmla="*/ 132 w 167"/>
                <a:gd name="T29" fmla="*/ 65 h 245"/>
                <a:gd name="T30" fmla="*/ 134 w 167"/>
                <a:gd name="T31" fmla="*/ 61 h 245"/>
                <a:gd name="T32" fmla="*/ 132 w 167"/>
                <a:gd name="T33" fmla="*/ 59 h 245"/>
                <a:gd name="T34" fmla="*/ 135 w 167"/>
                <a:gd name="T35" fmla="*/ 54 h 245"/>
                <a:gd name="T36" fmla="*/ 136 w 167"/>
                <a:gd name="T37" fmla="*/ 45 h 245"/>
                <a:gd name="T38" fmla="*/ 136 w 167"/>
                <a:gd name="T39" fmla="*/ 36 h 245"/>
                <a:gd name="T40" fmla="*/ 132 w 167"/>
                <a:gd name="T41" fmla="*/ 29 h 245"/>
                <a:gd name="T42" fmla="*/ 124 w 167"/>
                <a:gd name="T43" fmla="*/ 24 h 245"/>
                <a:gd name="T44" fmla="*/ 120 w 167"/>
                <a:gd name="T45" fmla="*/ 17 h 245"/>
                <a:gd name="T46" fmla="*/ 123 w 167"/>
                <a:gd name="T47" fmla="*/ 6 h 245"/>
                <a:gd name="T48" fmla="*/ 111 w 167"/>
                <a:gd name="T49" fmla="*/ 0 h 245"/>
                <a:gd name="T50" fmla="*/ 106 w 167"/>
                <a:gd name="T51" fmla="*/ 5 h 245"/>
                <a:gd name="T52" fmla="*/ 99 w 167"/>
                <a:gd name="T53" fmla="*/ 9 h 245"/>
                <a:gd name="T54" fmla="*/ 89 w 167"/>
                <a:gd name="T55" fmla="*/ 8 h 245"/>
                <a:gd name="T56" fmla="*/ 64 w 167"/>
                <a:gd name="T57" fmla="*/ 6 h 245"/>
                <a:gd name="T58" fmla="*/ 19 w 167"/>
                <a:gd name="T59" fmla="*/ 7 h 245"/>
                <a:gd name="T60" fmla="*/ 13 w 167"/>
                <a:gd name="T61" fmla="*/ 14 h 245"/>
                <a:gd name="T62" fmla="*/ 13 w 167"/>
                <a:gd name="T63" fmla="*/ 25 h 245"/>
                <a:gd name="T64" fmla="*/ 17 w 167"/>
                <a:gd name="T65" fmla="*/ 30 h 245"/>
                <a:gd name="T66" fmla="*/ 18 w 167"/>
                <a:gd name="T67" fmla="*/ 33 h 245"/>
                <a:gd name="T68" fmla="*/ 19 w 167"/>
                <a:gd name="T69" fmla="*/ 45 h 245"/>
                <a:gd name="T70" fmla="*/ 17 w 167"/>
                <a:gd name="T71" fmla="*/ 56 h 245"/>
                <a:gd name="T72" fmla="*/ 20 w 167"/>
                <a:gd name="T73" fmla="*/ 62 h 245"/>
                <a:gd name="T74" fmla="*/ 21 w 167"/>
                <a:gd name="T75" fmla="*/ 72 h 245"/>
                <a:gd name="T76" fmla="*/ 19 w 167"/>
                <a:gd name="T77" fmla="*/ 79 h 245"/>
                <a:gd name="T78" fmla="*/ 23 w 167"/>
                <a:gd name="T79" fmla="*/ 85 h 245"/>
                <a:gd name="T80" fmla="*/ 28 w 167"/>
                <a:gd name="T81" fmla="*/ 114 h 245"/>
                <a:gd name="T82" fmla="*/ 23 w 167"/>
                <a:gd name="T83" fmla="*/ 119 h 245"/>
                <a:gd name="T84" fmla="*/ 15 w 167"/>
                <a:gd name="T85" fmla="*/ 128 h 245"/>
                <a:gd name="T86" fmla="*/ 8 w 167"/>
                <a:gd name="T87" fmla="*/ 156 h 245"/>
                <a:gd name="T88" fmla="*/ 0 w 167"/>
                <a:gd name="T89" fmla="*/ 172 h 245"/>
                <a:gd name="T90" fmla="*/ 9 w 167"/>
                <a:gd name="T91" fmla="*/ 203 h 245"/>
                <a:gd name="T92" fmla="*/ 18 w 167"/>
                <a:gd name="T93" fmla="*/ 215 h 245"/>
                <a:gd name="T94" fmla="*/ 18 w 167"/>
                <a:gd name="T95" fmla="*/ 227 h 245"/>
                <a:gd name="T96" fmla="*/ 11 w 167"/>
                <a:gd name="T97" fmla="*/ 231 h 245"/>
                <a:gd name="T98" fmla="*/ 21 w 167"/>
                <a:gd name="T99" fmla="*/ 234 h 245"/>
                <a:gd name="T100" fmla="*/ 43 w 167"/>
                <a:gd name="T101" fmla="*/ 244 h 245"/>
                <a:gd name="T102" fmla="*/ 54 w 167"/>
                <a:gd name="T103" fmla="*/ 240 h 245"/>
                <a:gd name="T104" fmla="*/ 63 w 167"/>
                <a:gd name="T105" fmla="*/ 234 h 245"/>
                <a:gd name="T106" fmla="*/ 72 w 167"/>
                <a:gd name="T107" fmla="*/ 231 h 245"/>
                <a:gd name="T108" fmla="*/ 85 w 167"/>
                <a:gd name="T109" fmla="*/ 226 h 245"/>
                <a:gd name="T110" fmla="*/ 97 w 167"/>
                <a:gd name="T111" fmla="*/ 224 h 245"/>
                <a:gd name="T112" fmla="*/ 109 w 167"/>
                <a:gd name="T113" fmla="*/ 216 h 245"/>
                <a:gd name="T114" fmla="*/ 128 w 167"/>
                <a:gd name="T115" fmla="*/ 207 h 245"/>
                <a:gd name="T116" fmla="*/ 158 w 167"/>
                <a:gd name="T117" fmla="*/ 205 h 245"/>
                <a:gd name="T118" fmla="*/ 165 w 167"/>
                <a:gd name="T119" fmla="*/ 19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" h="245">
                  <a:moveTo>
                    <a:pt x="166" y="191"/>
                  </a:moveTo>
                  <a:lnTo>
                    <a:pt x="164" y="191"/>
                  </a:lnTo>
                  <a:lnTo>
                    <a:pt x="163" y="190"/>
                  </a:lnTo>
                  <a:lnTo>
                    <a:pt x="163" y="190"/>
                  </a:lnTo>
                  <a:lnTo>
                    <a:pt x="163" y="189"/>
                  </a:lnTo>
                  <a:lnTo>
                    <a:pt x="162" y="188"/>
                  </a:lnTo>
                  <a:lnTo>
                    <a:pt x="161" y="187"/>
                  </a:lnTo>
                  <a:lnTo>
                    <a:pt x="160" y="184"/>
                  </a:lnTo>
                  <a:lnTo>
                    <a:pt x="157" y="184"/>
                  </a:lnTo>
                  <a:lnTo>
                    <a:pt x="156" y="184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51" y="181"/>
                  </a:lnTo>
                  <a:lnTo>
                    <a:pt x="150" y="180"/>
                  </a:lnTo>
                  <a:lnTo>
                    <a:pt x="150" y="179"/>
                  </a:lnTo>
                  <a:lnTo>
                    <a:pt x="149" y="178"/>
                  </a:lnTo>
                  <a:lnTo>
                    <a:pt x="149" y="178"/>
                  </a:lnTo>
                  <a:lnTo>
                    <a:pt x="149" y="177"/>
                  </a:lnTo>
                  <a:lnTo>
                    <a:pt x="149" y="176"/>
                  </a:lnTo>
                  <a:lnTo>
                    <a:pt x="150" y="176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4"/>
                  </a:lnTo>
                  <a:lnTo>
                    <a:pt x="147" y="174"/>
                  </a:lnTo>
                  <a:lnTo>
                    <a:pt x="146" y="173"/>
                  </a:lnTo>
                  <a:lnTo>
                    <a:pt x="146" y="172"/>
                  </a:lnTo>
                  <a:lnTo>
                    <a:pt x="146" y="170"/>
                  </a:lnTo>
                  <a:lnTo>
                    <a:pt x="146" y="170"/>
                  </a:lnTo>
                  <a:lnTo>
                    <a:pt x="145" y="169"/>
                  </a:lnTo>
                  <a:lnTo>
                    <a:pt x="144" y="168"/>
                  </a:lnTo>
                  <a:lnTo>
                    <a:pt x="142" y="166"/>
                  </a:lnTo>
                  <a:lnTo>
                    <a:pt x="142" y="165"/>
                  </a:lnTo>
                  <a:lnTo>
                    <a:pt x="141" y="165"/>
                  </a:lnTo>
                  <a:lnTo>
                    <a:pt x="142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2" y="161"/>
                  </a:lnTo>
                  <a:lnTo>
                    <a:pt x="141" y="161"/>
                  </a:lnTo>
                  <a:lnTo>
                    <a:pt x="141" y="161"/>
                  </a:lnTo>
                  <a:lnTo>
                    <a:pt x="141" y="161"/>
                  </a:lnTo>
                  <a:lnTo>
                    <a:pt x="142" y="161"/>
                  </a:lnTo>
                  <a:lnTo>
                    <a:pt x="143" y="160"/>
                  </a:lnTo>
                  <a:lnTo>
                    <a:pt x="144" y="160"/>
                  </a:lnTo>
                  <a:lnTo>
                    <a:pt x="145" y="158"/>
                  </a:lnTo>
                  <a:lnTo>
                    <a:pt x="145" y="156"/>
                  </a:lnTo>
                  <a:lnTo>
                    <a:pt x="145" y="154"/>
                  </a:lnTo>
                  <a:lnTo>
                    <a:pt x="145" y="153"/>
                  </a:lnTo>
                  <a:lnTo>
                    <a:pt x="146" y="151"/>
                  </a:lnTo>
                  <a:lnTo>
                    <a:pt x="146" y="149"/>
                  </a:lnTo>
                  <a:lnTo>
                    <a:pt x="147" y="147"/>
                  </a:lnTo>
                  <a:lnTo>
                    <a:pt x="147" y="146"/>
                  </a:lnTo>
                  <a:lnTo>
                    <a:pt x="146" y="144"/>
                  </a:lnTo>
                  <a:lnTo>
                    <a:pt x="144" y="144"/>
                  </a:lnTo>
                  <a:lnTo>
                    <a:pt x="143" y="144"/>
                  </a:lnTo>
                  <a:lnTo>
                    <a:pt x="141" y="143"/>
                  </a:lnTo>
                  <a:lnTo>
                    <a:pt x="141" y="142"/>
                  </a:lnTo>
                  <a:lnTo>
                    <a:pt x="141" y="139"/>
                  </a:lnTo>
                  <a:lnTo>
                    <a:pt x="141" y="138"/>
                  </a:lnTo>
                  <a:lnTo>
                    <a:pt x="141" y="137"/>
                  </a:lnTo>
                  <a:lnTo>
                    <a:pt x="141" y="136"/>
                  </a:lnTo>
                  <a:lnTo>
                    <a:pt x="142" y="136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5"/>
                  </a:lnTo>
                  <a:lnTo>
                    <a:pt x="144" y="133"/>
                  </a:lnTo>
                  <a:lnTo>
                    <a:pt x="145" y="133"/>
                  </a:lnTo>
                  <a:lnTo>
                    <a:pt x="145" y="132"/>
                  </a:lnTo>
                  <a:lnTo>
                    <a:pt x="145" y="130"/>
                  </a:lnTo>
                  <a:lnTo>
                    <a:pt x="145" y="127"/>
                  </a:lnTo>
                  <a:lnTo>
                    <a:pt x="145" y="125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5" y="120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4" y="117"/>
                  </a:lnTo>
                  <a:lnTo>
                    <a:pt x="144" y="116"/>
                  </a:lnTo>
                  <a:lnTo>
                    <a:pt x="145" y="116"/>
                  </a:lnTo>
                  <a:lnTo>
                    <a:pt x="145" y="115"/>
                  </a:lnTo>
                  <a:lnTo>
                    <a:pt x="144" y="115"/>
                  </a:lnTo>
                  <a:lnTo>
                    <a:pt x="144" y="114"/>
                  </a:lnTo>
                  <a:lnTo>
                    <a:pt x="144" y="113"/>
                  </a:lnTo>
                  <a:lnTo>
                    <a:pt x="145" y="113"/>
                  </a:lnTo>
                  <a:lnTo>
                    <a:pt x="146" y="112"/>
                  </a:lnTo>
                  <a:lnTo>
                    <a:pt x="147" y="111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49" y="108"/>
                  </a:lnTo>
                  <a:lnTo>
                    <a:pt x="149" y="107"/>
                  </a:lnTo>
                  <a:lnTo>
                    <a:pt x="149" y="106"/>
                  </a:lnTo>
                  <a:lnTo>
                    <a:pt x="147" y="105"/>
                  </a:lnTo>
                  <a:lnTo>
                    <a:pt x="146" y="103"/>
                  </a:lnTo>
                  <a:lnTo>
                    <a:pt x="146" y="102"/>
                  </a:lnTo>
                  <a:lnTo>
                    <a:pt x="143" y="101"/>
                  </a:lnTo>
                  <a:lnTo>
                    <a:pt x="142" y="101"/>
                  </a:lnTo>
                  <a:lnTo>
                    <a:pt x="141" y="100"/>
                  </a:lnTo>
                  <a:lnTo>
                    <a:pt x="141" y="99"/>
                  </a:lnTo>
                  <a:lnTo>
                    <a:pt x="140" y="98"/>
                  </a:lnTo>
                  <a:lnTo>
                    <a:pt x="138" y="96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2"/>
                  </a:lnTo>
                  <a:lnTo>
                    <a:pt x="138" y="92"/>
                  </a:lnTo>
                  <a:lnTo>
                    <a:pt x="139" y="93"/>
                  </a:lnTo>
                  <a:lnTo>
                    <a:pt x="139" y="92"/>
                  </a:lnTo>
                  <a:lnTo>
                    <a:pt x="139" y="91"/>
                  </a:lnTo>
                  <a:lnTo>
                    <a:pt x="140" y="91"/>
                  </a:lnTo>
                  <a:lnTo>
                    <a:pt x="141" y="92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1" y="90"/>
                  </a:lnTo>
                  <a:lnTo>
                    <a:pt x="141" y="89"/>
                  </a:lnTo>
                  <a:lnTo>
                    <a:pt x="141" y="88"/>
                  </a:lnTo>
                  <a:lnTo>
                    <a:pt x="141" y="86"/>
                  </a:lnTo>
                  <a:lnTo>
                    <a:pt x="140" y="83"/>
                  </a:lnTo>
                  <a:lnTo>
                    <a:pt x="140" y="82"/>
                  </a:lnTo>
                  <a:lnTo>
                    <a:pt x="140" y="81"/>
                  </a:lnTo>
                  <a:lnTo>
                    <a:pt x="141" y="79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1" y="75"/>
                  </a:lnTo>
                  <a:lnTo>
                    <a:pt x="141" y="75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7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6"/>
                  </a:lnTo>
                  <a:lnTo>
                    <a:pt x="141" y="65"/>
                  </a:lnTo>
                  <a:lnTo>
                    <a:pt x="139" y="64"/>
                  </a:lnTo>
                  <a:lnTo>
                    <a:pt x="137" y="64"/>
                  </a:lnTo>
                  <a:lnTo>
                    <a:pt x="136" y="65"/>
                  </a:lnTo>
                  <a:lnTo>
                    <a:pt x="135" y="65"/>
                  </a:lnTo>
                  <a:lnTo>
                    <a:pt x="135" y="66"/>
                  </a:lnTo>
                  <a:lnTo>
                    <a:pt x="134" y="67"/>
                  </a:lnTo>
                  <a:lnTo>
                    <a:pt x="132" y="67"/>
                  </a:lnTo>
                  <a:lnTo>
                    <a:pt x="132" y="67"/>
                  </a:lnTo>
                  <a:lnTo>
                    <a:pt x="132" y="67"/>
                  </a:lnTo>
                  <a:lnTo>
                    <a:pt x="132" y="67"/>
                  </a:lnTo>
                  <a:lnTo>
                    <a:pt x="132" y="66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3" y="64"/>
                  </a:lnTo>
                  <a:lnTo>
                    <a:pt x="134" y="64"/>
                  </a:lnTo>
                  <a:lnTo>
                    <a:pt x="133" y="63"/>
                  </a:lnTo>
                  <a:lnTo>
                    <a:pt x="132" y="63"/>
                  </a:lnTo>
                  <a:lnTo>
                    <a:pt x="132" y="63"/>
                  </a:lnTo>
                  <a:lnTo>
                    <a:pt x="132" y="62"/>
                  </a:lnTo>
                  <a:lnTo>
                    <a:pt x="131" y="62"/>
                  </a:lnTo>
                  <a:lnTo>
                    <a:pt x="132" y="61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0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7" y="61"/>
                  </a:lnTo>
                  <a:lnTo>
                    <a:pt x="137" y="60"/>
                  </a:lnTo>
                  <a:lnTo>
                    <a:pt x="137" y="59"/>
                  </a:lnTo>
                  <a:lnTo>
                    <a:pt x="136" y="59"/>
                  </a:lnTo>
                  <a:lnTo>
                    <a:pt x="134" y="59"/>
                  </a:lnTo>
                  <a:lnTo>
                    <a:pt x="133" y="59"/>
                  </a:lnTo>
                  <a:lnTo>
                    <a:pt x="132" y="59"/>
                  </a:lnTo>
                  <a:lnTo>
                    <a:pt x="132" y="58"/>
                  </a:lnTo>
                  <a:lnTo>
                    <a:pt x="133" y="57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36" y="58"/>
                  </a:lnTo>
                  <a:lnTo>
                    <a:pt x="136" y="57"/>
                  </a:lnTo>
                  <a:lnTo>
                    <a:pt x="136" y="56"/>
                  </a:lnTo>
                  <a:lnTo>
                    <a:pt x="136" y="55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6" y="51"/>
                  </a:lnTo>
                  <a:lnTo>
                    <a:pt x="136" y="50"/>
                  </a:lnTo>
                  <a:lnTo>
                    <a:pt x="136" y="50"/>
                  </a:lnTo>
                  <a:lnTo>
                    <a:pt x="136" y="49"/>
                  </a:lnTo>
                  <a:lnTo>
                    <a:pt x="136" y="48"/>
                  </a:lnTo>
                  <a:lnTo>
                    <a:pt x="137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6" y="45"/>
                  </a:lnTo>
                  <a:lnTo>
                    <a:pt x="136" y="44"/>
                  </a:lnTo>
                  <a:lnTo>
                    <a:pt x="136" y="43"/>
                  </a:lnTo>
                  <a:lnTo>
                    <a:pt x="137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2"/>
                  </a:lnTo>
                  <a:lnTo>
                    <a:pt x="136" y="41"/>
                  </a:lnTo>
                  <a:lnTo>
                    <a:pt x="136" y="37"/>
                  </a:lnTo>
                  <a:lnTo>
                    <a:pt x="136" y="36"/>
                  </a:lnTo>
                  <a:lnTo>
                    <a:pt x="137" y="35"/>
                  </a:lnTo>
                  <a:lnTo>
                    <a:pt x="137" y="34"/>
                  </a:lnTo>
                  <a:lnTo>
                    <a:pt x="138" y="33"/>
                  </a:lnTo>
                  <a:lnTo>
                    <a:pt x="137" y="33"/>
                  </a:lnTo>
                  <a:lnTo>
                    <a:pt x="135" y="33"/>
                  </a:lnTo>
                  <a:lnTo>
                    <a:pt x="134" y="32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0"/>
                  </a:lnTo>
                  <a:lnTo>
                    <a:pt x="132" y="29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31" y="30"/>
                  </a:lnTo>
                  <a:lnTo>
                    <a:pt x="130" y="29"/>
                  </a:lnTo>
                  <a:lnTo>
                    <a:pt x="130" y="30"/>
                  </a:lnTo>
                  <a:lnTo>
                    <a:pt x="129" y="30"/>
                  </a:lnTo>
                  <a:lnTo>
                    <a:pt x="127" y="26"/>
                  </a:lnTo>
                  <a:lnTo>
                    <a:pt x="126" y="25"/>
                  </a:lnTo>
                  <a:lnTo>
                    <a:pt x="124" y="25"/>
                  </a:lnTo>
                  <a:lnTo>
                    <a:pt x="124" y="24"/>
                  </a:lnTo>
                  <a:lnTo>
                    <a:pt x="124" y="23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1" y="21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20" y="20"/>
                  </a:lnTo>
                  <a:lnTo>
                    <a:pt x="119" y="20"/>
                  </a:lnTo>
                  <a:lnTo>
                    <a:pt x="119" y="19"/>
                  </a:lnTo>
                  <a:lnTo>
                    <a:pt x="120" y="17"/>
                  </a:lnTo>
                  <a:lnTo>
                    <a:pt x="120" y="16"/>
                  </a:lnTo>
                  <a:lnTo>
                    <a:pt x="120" y="15"/>
                  </a:lnTo>
                  <a:lnTo>
                    <a:pt x="120" y="14"/>
                  </a:lnTo>
                  <a:lnTo>
                    <a:pt x="121" y="14"/>
                  </a:lnTo>
                  <a:lnTo>
                    <a:pt x="121" y="13"/>
                  </a:lnTo>
                  <a:lnTo>
                    <a:pt x="121" y="12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9" y="3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1" y="0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1" y="3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7" y="3"/>
                  </a:lnTo>
                  <a:lnTo>
                    <a:pt x="106" y="3"/>
                  </a:lnTo>
                  <a:lnTo>
                    <a:pt x="106" y="4"/>
                  </a:lnTo>
                  <a:lnTo>
                    <a:pt x="106" y="5"/>
                  </a:lnTo>
                  <a:lnTo>
                    <a:pt x="106" y="6"/>
                  </a:lnTo>
                  <a:lnTo>
                    <a:pt x="105" y="6"/>
                  </a:lnTo>
                  <a:lnTo>
                    <a:pt x="104" y="7"/>
                  </a:lnTo>
                  <a:lnTo>
                    <a:pt x="103" y="7"/>
                  </a:lnTo>
                  <a:lnTo>
                    <a:pt x="103" y="8"/>
                  </a:lnTo>
                  <a:lnTo>
                    <a:pt x="101" y="8"/>
                  </a:lnTo>
                  <a:lnTo>
                    <a:pt x="100" y="8"/>
                  </a:lnTo>
                  <a:lnTo>
                    <a:pt x="99" y="8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8" y="9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7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88" y="7"/>
                  </a:lnTo>
                  <a:lnTo>
                    <a:pt x="82" y="6"/>
                  </a:lnTo>
                  <a:lnTo>
                    <a:pt x="81" y="7"/>
                  </a:lnTo>
                  <a:lnTo>
                    <a:pt x="77" y="7"/>
                  </a:lnTo>
                  <a:lnTo>
                    <a:pt x="72" y="7"/>
                  </a:lnTo>
                  <a:lnTo>
                    <a:pt x="71" y="7"/>
                  </a:lnTo>
                  <a:lnTo>
                    <a:pt x="70" y="6"/>
                  </a:lnTo>
                  <a:lnTo>
                    <a:pt x="69" y="6"/>
                  </a:lnTo>
                  <a:lnTo>
                    <a:pt x="64" y="6"/>
                  </a:lnTo>
                  <a:lnTo>
                    <a:pt x="63" y="6"/>
                  </a:lnTo>
                  <a:lnTo>
                    <a:pt x="63" y="7"/>
                  </a:lnTo>
                  <a:lnTo>
                    <a:pt x="56" y="7"/>
                  </a:lnTo>
                  <a:lnTo>
                    <a:pt x="48" y="7"/>
                  </a:lnTo>
                  <a:lnTo>
                    <a:pt x="39" y="7"/>
                  </a:lnTo>
                  <a:lnTo>
                    <a:pt x="31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7" y="30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8" y="36"/>
                  </a:lnTo>
                  <a:lnTo>
                    <a:pt x="17" y="37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7" y="43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19" y="47"/>
                  </a:lnTo>
                  <a:lnTo>
                    <a:pt x="18" y="49"/>
                  </a:lnTo>
                  <a:lnTo>
                    <a:pt x="19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18" y="53"/>
                  </a:lnTo>
                  <a:lnTo>
                    <a:pt x="17" y="54"/>
                  </a:lnTo>
                  <a:lnTo>
                    <a:pt x="17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0" y="62"/>
                  </a:lnTo>
                  <a:lnTo>
                    <a:pt x="21" y="64"/>
                  </a:lnTo>
                  <a:lnTo>
                    <a:pt x="21" y="65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21" y="7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3"/>
                  </a:lnTo>
                  <a:lnTo>
                    <a:pt x="22" y="73"/>
                  </a:lnTo>
                  <a:lnTo>
                    <a:pt x="22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0" y="76"/>
                  </a:lnTo>
                  <a:lnTo>
                    <a:pt x="19" y="77"/>
                  </a:lnTo>
                  <a:lnTo>
                    <a:pt x="19" y="79"/>
                  </a:lnTo>
                  <a:lnTo>
                    <a:pt x="18" y="80"/>
                  </a:lnTo>
                  <a:lnTo>
                    <a:pt x="18" y="81"/>
                  </a:lnTo>
                  <a:lnTo>
                    <a:pt x="19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3"/>
                  </a:lnTo>
                  <a:lnTo>
                    <a:pt x="22" y="84"/>
                  </a:lnTo>
                  <a:lnTo>
                    <a:pt x="23" y="85"/>
                  </a:lnTo>
                  <a:lnTo>
                    <a:pt x="24" y="85"/>
                  </a:lnTo>
                  <a:lnTo>
                    <a:pt x="24" y="86"/>
                  </a:lnTo>
                  <a:lnTo>
                    <a:pt x="24" y="87"/>
                  </a:lnTo>
                  <a:lnTo>
                    <a:pt x="25" y="90"/>
                  </a:lnTo>
                  <a:lnTo>
                    <a:pt x="24" y="91"/>
                  </a:lnTo>
                  <a:lnTo>
                    <a:pt x="24" y="92"/>
                  </a:lnTo>
                  <a:lnTo>
                    <a:pt x="25" y="92"/>
                  </a:lnTo>
                  <a:lnTo>
                    <a:pt x="27" y="102"/>
                  </a:lnTo>
                  <a:lnTo>
                    <a:pt x="29" y="113"/>
                  </a:lnTo>
                  <a:lnTo>
                    <a:pt x="28" y="114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4" y="116"/>
                  </a:lnTo>
                  <a:lnTo>
                    <a:pt x="24" y="117"/>
                  </a:lnTo>
                  <a:lnTo>
                    <a:pt x="24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4" y="119"/>
                  </a:lnTo>
                  <a:lnTo>
                    <a:pt x="23" y="119"/>
                  </a:lnTo>
                  <a:lnTo>
                    <a:pt x="21" y="120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8" y="123"/>
                  </a:lnTo>
                  <a:lnTo>
                    <a:pt x="17" y="123"/>
                  </a:lnTo>
                  <a:lnTo>
                    <a:pt x="17" y="127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5" y="127"/>
                  </a:lnTo>
                  <a:lnTo>
                    <a:pt x="15" y="128"/>
                  </a:lnTo>
                  <a:lnTo>
                    <a:pt x="15" y="129"/>
                  </a:lnTo>
                  <a:lnTo>
                    <a:pt x="14" y="130"/>
                  </a:lnTo>
                  <a:lnTo>
                    <a:pt x="13" y="136"/>
                  </a:lnTo>
                  <a:lnTo>
                    <a:pt x="13" y="137"/>
                  </a:lnTo>
                  <a:lnTo>
                    <a:pt x="11" y="149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11" y="152"/>
                  </a:lnTo>
                  <a:lnTo>
                    <a:pt x="9" y="154"/>
                  </a:lnTo>
                  <a:lnTo>
                    <a:pt x="8" y="156"/>
                  </a:lnTo>
                  <a:lnTo>
                    <a:pt x="6" y="157"/>
                  </a:lnTo>
                  <a:lnTo>
                    <a:pt x="5" y="158"/>
                  </a:lnTo>
                  <a:lnTo>
                    <a:pt x="1" y="164"/>
                  </a:lnTo>
                  <a:lnTo>
                    <a:pt x="1" y="166"/>
                  </a:lnTo>
                  <a:lnTo>
                    <a:pt x="0" y="168"/>
                  </a:lnTo>
                  <a:lnTo>
                    <a:pt x="1" y="168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1" y="172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0" y="174"/>
                  </a:lnTo>
                  <a:lnTo>
                    <a:pt x="3" y="187"/>
                  </a:lnTo>
                  <a:lnTo>
                    <a:pt x="4" y="187"/>
                  </a:lnTo>
                  <a:lnTo>
                    <a:pt x="4" y="188"/>
                  </a:lnTo>
                  <a:lnTo>
                    <a:pt x="5" y="191"/>
                  </a:lnTo>
                  <a:lnTo>
                    <a:pt x="6" y="197"/>
                  </a:lnTo>
                  <a:lnTo>
                    <a:pt x="7" y="198"/>
                  </a:lnTo>
                  <a:lnTo>
                    <a:pt x="9" y="202"/>
                  </a:lnTo>
                  <a:lnTo>
                    <a:pt x="9" y="203"/>
                  </a:lnTo>
                  <a:lnTo>
                    <a:pt x="9" y="204"/>
                  </a:lnTo>
                  <a:lnTo>
                    <a:pt x="9" y="208"/>
                  </a:lnTo>
                  <a:lnTo>
                    <a:pt x="12" y="208"/>
                  </a:lnTo>
                  <a:lnTo>
                    <a:pt x="11" y="210"/>
                  </a:lnTo>
                  <a:lnTo>
                    <a:pt x="11" y="211"/>
                  </a:lnTo>
                  <a:lnTo>
                    <a:pt x="13" y="212"/>
                  </a:lnTo>
                  <a:lnTo>
                    <a:pt x="13" y="211"/>
                  </a:lnTo>
                  <a:lnTo>
                    <a:pt x="17" y="212"/>
                  </a:lnTo>
                  <a:lnTo>
                    <a:pt x="18" y="212"/>
                  </a:lnTo>
                  <a:lnTo>
                    <a:pt x="18" y="215"/>
                  </a:lnTo>
                  <a:lnTo>
                    <a:pt x="19" y="218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9" y="222"/>
                  </a:lnTo>
                  <a:lnTo>
                    <a:pt x="17" y="222"/>
                  </a:lnTo>
                  <a:lnTo>
                    <a:pt x="17" y="224"/>
                  </a:lnTo>
                  <a:lnTo>
                    <a:pt x="17" y="225"/>
                  </a:lnTo>
                  <a:lnTo>
                    <a:pt x="18" y="225"/>
                  </a:lnTo>
                  <a:lnTo>
                    <a:pt x="18" y="226"/>
                  </a:lnTo>
                  <a:lnTo>
                    <a:pt x="18" y="227"/>
                  </a:lnTo>
                  <a:lnTo>
                    <a:pt x="19" y="228"/>
                  </a:lnTo>
                  <a:lnTo>
                    <a:pt x="18" y="229"/>
                  </a:lnTo>
                  <a:lnTo>
                    <a:pt x="17" y="229"/>
                  </a:lnTo>
                  <a:lnTo>
                    <a:pt x="15" y="229"/>
                  </a:lnTo>
                  <a:lnTo>
                    <a:pt x="14" y="229"/>
                  </a:lnTo>
                  <a:lnTo>
                    <a:pt x="13" y="229"/>
                  </a:lnTo>
                  <a:lnTo>
                    <a:pt x="13" y="229"/>
                  </a:lnTo>
                  <a:lnTo>
                    <a:pt x="13" y="231"/>
                  </a:lnTo>
                  <a:lnTo>
                    <a:pt x="12" y="231"/>
                  </a:lnTo>
                  <a:lnTo>
                    <a:pt x="11" y="231"/>
                  </a:lnTo>
                  <a:lnTo>
                    <a:pt x="11" y="230"/>
                  </a:lnTo>
                  <a:lnTo>
                    <a:pt x="10" y="230"/>
                  </a:lnTo>
                  <a:lnTo>
                    <a:pt x="9" y="230"/>
                  </a:lnTo>
                  <a:lnTo>
                    <a:pt x="6" y="230"/>
                  </a:lnTo>
                  <a:lnTo>
                    <a:pt x="5" y="230"/>
                  </a:lnTo>
                  <a:lnTo>
                    <a:pt x="5" y="231"/>
                  </a:lnTo>
                  <a:lnTo>
                    <a:pt x="6" y="231"/>
                  </a:lnTo>
                  <a:lnTo>
                    <a:pt x="12" y="233"/>
                  </a:lnTo>
                  <a:lnTo>
                    <a:pt x="16" y="234"/>
                  </a:lnTo>
                  <a:lnTo>
                    <a:pt x="21" y="234"/>
                  </a:lnTo>
                  <a:lnTo>
                    <a:pt x="28" y="237"/>
                  </a:lnTo>
                  <a:lnTo>
                    <a:pt x="34" y="238"/>
                  </a:lnTo>
                  <a:lnTo>
                    <a:pt x="38" y="239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8" y="241"/>
                  </a:lnTo>
                  <a:lnTo>
                    <a:pt x="39" y="241"/>
                  </a:lnTo>
                  <a:lnTo>
                    <a:pt x="41" y="243"/>
                  </a:lnTo>
                  <a:lnTo>
                    <a:pt x="42" y="243"/>
                  </a:lnTo>
                  <a:lnTo>
                    <a:pt x="43" y="244"/>
                  </a:lnTo>
                  <a:lnTo>
                    <a:pt x="43" y="245"/>
                  </a:lnTo>
                  <a:lnTo>
                    <a:pt x="44" y="245"/>
                  </a:lnTo>
                  <a:lnTo>
                    <a:pt x="45" y="245"/>
                  </a:lnTo>
                  <a:lnTo>
                    <a:pt x="46" y="245"/>
                  </a:lnTo>
                  <a:lnTo>
                    <a:pt x="48" y="245"/>
                  </a:lnTo>
                  <a:lnTo>
                    <a:pt x="48" y="244"/>
                  </a:lnTo>
                  <a:lnTo>
                    <a:pt x="49" y="244"/>
                  </a:lnTo>
                  <a:lnTo>
                    <a:pt x="50" y="242"/>
                  </a:lnTo>
                  <a:lnTo>
                    <a:pt x="51" y="242"/>
                  </a:lnTo>
                  <a:lnTo>
                    <a:pt x="54" y="240"/>
                  </a:lnTo>
                  <a:lnTo>
                    <a:pt x="55" y="239"/>
                  </a:lnTo>
                  <a:lnTo>
                    <a:pt x="56" y="239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58" y="238"/>
                  </a:lnTo>
                  <a:lnTo>
                    <a:pt x="61" y="236"/>
                  </a:lnTo>
                  <a:lnTo>
                    <a:pt x="61" y="235"/>
                  </a:lnTo>
                  <a:lnTo>
                    <a:pt x="61" y="234"/>
                  </a:lnTo>
                  <a:lnTo>
                    <a:pt x="62" y="234"/>
                  </a:lnTo>
                  <a:lnTo>
                    <a:pt x="63" y="234"/>
                  </a:lnTo>
                  <a:lnTo>
                    <a:pt x="64" y="234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8" y="233"/>
                  </a:lnTo>
                  <a:lnTo>
                    <a:pt x="69" y="232"/>
                  </a:lnTo>
                  <a:lnTo>
                    <a:pt x="70" y="232"/>
                  </a:lnTo>
                  <a:lnTo>
                    <a:pt x="71" y="232"/>
                  </a:lnTo>
                  <a:lnTo>
                    <a:pt x="72" y="232"/>
                  </a:lnTo>
                  <a:lnTo>
                    <a:pt x="72" y="231"/>
                  </a:lnTo>
                  <a:lnTo>
                    <a:pt x="72" y="231"/>
                  </a:lnTo>
                  <a:lnTo>
                    <a:pt x="73" y="231"/>
                  </a:lnTo>
                  <a:lnTo>
                    <a:pt x="76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8" y="229"/>
                  </a:lnTo>
                  <a:lnTo>
                    <a:pt x="79" y="229"/>
                  </a:lnTo>
                  <a:lnTo>
                    <a:pt x="79" y="229"/>
                  </a:lnTo>
                  <a:lnTo>
                    <a:pt x="83" y="227"/>
                  </a:lnTo>
                  <a:lnTo>
                    <a:pt x="84" y="227"/>
                  </a:lnTo>
                  <a:lnTo>
                    <a:pt x="85" y="226"/>
                  </a:lnTo>
                  <a:lnTo>
                    <a:pt x="85" y="227"/>
                  </a:lnTo>
                  <a:lnTo>
                    <a:pt x="86" y="227"/>
                  </a:lnTo>
                  <a:lnTo>
                    <a:pt x="87" y="227"/>
                  </a:lnTo>
                  <a:lnTo>
                    <a:pt x="88" y="227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93" y="226"/>
                  </a:lnTo>
                  <a:lnTo>
                    <a:pt x="94" y="225"/>
                  </a:lnTo>
                  <a:lnTo>
                    <a:pt x="97" y="224"/>
                  </a:lnTo>
                  <a:lnTo>
                    <a:pt x="97" y="223"/>
                  </a:lnTo>
                  <a:lnTo>
                    <a:pt x="98" y="222"/>
                  </a:lnTo>
                  <a:lnTo>
                    <a:pt x="99" y="222"/>
                  </a:lnTo>
                  <a:lnTo>
                    <a:pt x="100" y="221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6" y="220"/>
                  </a:lnTo>
                  <a:lnTo>
                    <a:pt x="106" y="219"/>
                  </a:lnTo>
                  <a:lnTo>
                    <a:pt x="108" y="216"/>
                  </a:lnTo>
                  <a:lnTo>
                    <a:pt x="109" y="216"/>
                  </a:lnTo>
                  <a:lnTo>
                    <a:pt x="111" y="215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0" y="212"/>
                  </a:lnTo>
                  <a:lnTo>
                    <a:pt x="121" y="212"/>
                  </a:lnTo>
                  <a:lnTo>
                    <a:pt x="124" y="211"/>
                  </a:lnTo>
                  <a:lnTo>
                    <a:pt x="124" y="210"/>
                  </a:lnTo>
                  <a:lnTo>
                    <a:pt x="125" y="209"/>
                  </a:lnTo>
                  <a:lnTo>
                    <a:pt x="127" y="208"/>
                  </a:lnTo>
                  <a:lnTo>
                    <a:pt x="128" y="207"/>
                  </a:lnTo>
                  <a:lnTo>
                    <a:pt x="129" y="207"/>
                  </a:lnTo>
                  <a:lnTo>
                    <a:pt x="131" y="206"/>
                  </a:lnTo>
                  <a:lnTo>
                    <a:pt x="132" y="206"/>
                  </a:lnTo>
                  <a:lnTo>
                    <a:pt x="132" y="205"/>
                  </a:lnTo>
                  <a:lnTo>
                    <a:pt x="133" y="205"/>
                  </a:lnTo>
                  <a:lnTo>
                    <a:pt x="134" y="205"/>
                  </a:lnTo>
                  <a:lnTo>
                    <a:pt x="135" y="204"/>
                  </a:lnTo>
                  <a:lnTo>
                    <a:pt x="137" y="204"/>
                  </a:lnTo>
                  <a:lnTo>
                    <a:pt x="149" y="206"/>
                  </a:lnTo>
                  <a:lnTo>
                    <a:pt x="158" y="205"/>
                  </a:lnTo>
                  <a:lnTo>
                    <a:pt x="158" y="204"/>
                  </a:lnTo>
                  <a:lnTo>
                    <a:pt x="160" y="204"/>
                  </a:lnTo>
                  <a:lnTo>
                    <a:pt x="160" y="204"/>
                  </a:lnTo>
                  <a:lnTo>
                    <a:pt x="161" y="202"/>
                  </a:lnTo>
                  <a:lnTo>
                    <a:pt x="161" y="201"/>
                  </a:lnTo>
                  <a:lnTo>
                    <a:pt x="161" y="200"/>
                  </a:lnTo>
                  <a:lnTo>
                    <a:pt x="162" y="198"/>
                  </a:lnTo>
                  <a:lnTo>
                    <a:pt x="163" y="197"/>
                  </a:lnTo>
                  <a:lnTo>
                    <a:pt x="164" y="195"/>
                  </a:lnTo>
                  <a:lnTo>
                    <a:pt x="165" y="195"/>
                  </a:lnTo>
                  <a:lnTo>
                    <a:pt x="166" y="193"/>
                  </a:lnTo>
                  <a:lnTo>
                    <a:pt x="167" y="193"/>
                  </a:lnTo>
                  <a:lnTo>
                    <a:pt x="167" y="192"/>
                  </a:lnTo>
                  <a:lnTo>
                    <a:pt x="166" y="19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" name="Freeform 657">
              <a:extLst>
                <a:ext uri="{FF2B5EF4-FFF2-40B4-BE49-F238E27FC236}">
                  <a16:creationId xmlns:a16="http://schemas.microsoft.com/office/drawing/2014/main" id="{04457824-10A3-FB91-7DB2-4A0609B20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413" y="2787650"/>
              <a:ext cx="1587" cy="317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" name="Freeform 658">
              <a:extLst>
                <a:ext uri="{FF2B5EF4-FFF2-40B4-BE49-F238E27FC236}">
                  <a16:creationId xmlns:a16="http://schemas.microsoft.com/office/drawing/2014/main" id="{E8D66905-7A3B-EA2D-88B9-A5E3E0677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0" y="3125788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1 w 4"/>
                <a:gd name="T3" fmla="*/ 1 h 4"/>
                <a:gd name="T4" fmla="*/ 1 w 4"/>
                <a:gd name="T5" fmla="*/ 2 h 4"/>
                <a:gd name="T6" fmla="*/ 1 w 4"/>
                <a:gd name="T7" fmla="*/ 3 h 4"/>
                <a:gd name="T8" fmla="*/ 2 w 4"/>
                <a:gd name="T9" fmla="*/ 3 h 4"/>
                <a:gd name="T10" fmla="*/ 3 w 4"/>
                <a:gd name="T11" fmla="*/ 4 h 4"/>
                <a:gd name="T12" fmla="*/ 4 w 4"/>
                <a:gd name="T13" fmla="*/ 4 h 4"/>
                <a:gd name="T14" fmla="*/ 2 w 4"/>
                <a:gd name="T15" fmla="*/ 2 h 4"/>
                <a:gd name="T16" fmla="*/ 2 w 4"/>
                <a:gd name="T17" fmla="*/ 1 h 4"/>
                <a:gd name="T18" fmla="*/ 1 w 4"/>
                <a:gd name="T19" fmla="*/ 0 h 4"/>
                <a:gd name="T20" fmla="*/ 0 w 4"/>
                <a:gd name="T21" fmla="*/ 0 h 4"/>
                <a:gd name="T22" fmla="*/ 0 w 4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" name="Freeform 659">
              <a:extLst>
                <a:ext uri="{FF2B5EF4-FFF2-40B4-BE49-F238E27FC236}">
                  <a16:creationId xmlns:a16="http://schemas.microsoft.com/office/drawing/2014/main" id="{F13A697D-1780-F6DE-C766-70807B4B9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3394075"/>
              <a:ext cx="9525" cy="6350"/>
            </a:xfrm>
            <a:custGeom>
              <a:avLst/>
              <a:gdLst>
                <a:gd name="T0" fmla="*/ 6 w 6"/>
                <a:gd name="T1" fmla="*/ 4 h 4"/>
                <a:gd name="T2" fmla="*/ 6 w 6"/>
                <a:gd name="T3" fmla="*/ 3 h 4"/>
                <a:gd name="T4" fmla="*/ 5 w 6"/>
                <a:gd name="T5" fmla="*/ 2 h 4"/>
                <a:gd name="T6" fmla="*/ 4 w 6"/>
                <a:gd name="T7" fmla="*/ 1 h 4"/>
                <a:gd name="T8" fmla="*/ 3 w 6"/>
                <a:gd name="T9" fmla="*/ 1 h 4"/>
                <a:gd name="T10" fmla="*/ 3 w 6"/>
                <a:gd name="T11" fmla="*/ 0 h 4"/>
                <a:gd name="T12" fmla="*/ 2 w 6"/>
                <a:gd name="T13" fmla="*/ 0 h 4"/>
                <a:gd name="T14" fmla="*/ 1 w 6"/>
                <a:gd name="T15" fmla="*/ 0 h 4"/>
                <a:gd name="T16" fmla="*/ 0 w 6"/>
                <a:gd name="T17" fmla="*/ 0 h 4"/>
                <a:gd name="T18" fmla="*/ 0 w 6"/>
                <a:gd name="T19" fmla="*/ 1 h 4"/>
                <a:gd name="T20" fmla="*/ 1 w 6"/>
                <a:gd name="T21" fmla="*/ 2 h 4"/>
                <a:gd name="T22" fmla="*/ 2 w 6"/>
                <a:gd name="T23" fmla="*/ 1 h 4"/>
                <a:gd name="T24" fmla="*/ 3 w 6"/>
                <a:gd name="T25" fmla="*/ 2 h 4"/>
                <a:gd name="T26" fmla="*/ 3 w 6"/>
                <a:gd name="T27" fmla="*/ 3 h 4"/>
                <a:gd name="T28" fmla="*/ 4 w 6"/>
                <a:gd name="T29" fmla="*/ 3 h 4"/>
                <a:gd name="T30" fmla="*/ 5 w 6"/>
                <a:gd name="T31" fmla="*/ 3 h 4"/>
                <a:gd name="T32" fmla="*/ 5 w 6"/>
                <a:gd name="T33" fmla="*/ 4 h 4"/>
                <a:gd name="T34" fmla="*/ 6 w 6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lnTo>
                    <a:pt x="6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" name="Freeform 660">
              <a:extLst>
                <a:ext uri="{FF2B5EF4-FFF2-40B4-BE49-F238E27FC236}">
                  <a16:creationId xmlns:a16="http://schemas.microsoft.com/office/drawing/2014/main" id="{765AC2DB-9B4F-F7A8-882B-A57F626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0" y="3365500"/>
              <a:ext cx="6350" cy="3175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  <a:gd name="T4" fmla="*/ 4 w 4"/>
                <a:gd name="T5" fmla="*/ 2 h 2"/>
                <a:gd name="T6" fmla="*/ 3 w 4"/>
                <a:gd name="T7" fmla="*/ 1 h 2"/>
                <a:gd name="T8" fmla="*/ 3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1 w 4"/>
                <a:gd name="T17" fmla="*/ 0 h 2"/>
                <a:gd name="T18" fmla="*/ 0 w 4"/>
                <a:gd name="T19" fmla="*/ 0 h 2"/>
                <a:gd name="T20" fmla="*/ 1 w 4"/>
                <a:gd name="T21" fmla="*/ 1 h 2"/>
                <a:gd name="T22" fmla="*/ 2 w 4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" name="Freeform 661">
              <a:extLst>
                <a:ext uri="{FF2B5EF4-FFF2-40B4-BE49-F238E27FC236}">
                  <a16:creationId xmlns:a16="http://schemas.microsoft.com/office/drawing/2014/main" id="{6DEF0883-095F-D460-E6B4-F0C5504D3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00" y="3132138"/>
              <a:ext cx="7937" cy="4763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2 h 3"/>
                <a:gd name="T4" fmla="*/ 5 w 5"/>
                <a:gd name="T5" fmla="*/ 3 h 3"/>
                <a:gd name="T6" fmla="*/ 5 w 5"/>
                <a:gd name="T7" fmla="*/ 2 h 3"/>
                <a:gd name="T8" fmla="*/ 3 w 5"/>
                <a:gd name="T9" fmla="*/ 2 h 3"/>
                <a:gd name="T10" fmla="*/ 2 w 5"/>
                <a:gd name="T11" fmla="*/ 2 h 3"/>
                <a:gd name="T12" fmla="*/ 1 w 5"/>
                <a:gd name="T13" fmla="*/ 0 h 3"/>
                <a:gd name="T14" fmla="*/ 1 w 5"/>
                <a:gd name="T15" fmla="*/ 0 h 3"/>
                <a:gd name="T16" fmla="*/ 1 w 5"/>
                <a:gd name="T17" fmla="*/ 1 h 3"/>
                <a:gd name="T18" fmla="*/ 0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lnTo>
                    <a:pt x="4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" name="Freeform 662">
              <a:extLst>
                <a:ext uri="{FF2B5EF4-FFF2-40B4-BE49-F238E27FC236}">
                  <a16:creationId xmlns:a16="http://schemas.microsoft.com/office/drawing/2014/main" id="{42F72664-BBE8-0128-9F7F-F77DDCAD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138" y="3136900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" name="Freeform 663">
              <a:extLst>
                <a:ext uri="{FF2B5EF4-FFF2-40B4-BE49-F238E27FC236}">
                  <a16:creationId xmlns:a16="http://schemas.microsoft.com/office/drawing/2014/main" id="{8318D602-EC81-56DA-1E96-1B7555F69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450" y="36353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" name="Freeform 664">
              <a:extLst>
                <a:ext uri="{FF2B5EF4-FFF2-40B4-BE49-F238E27FC236}">
                  <a16:creationId xmlns:a16="http://schemas.microsoft.com/office/drawing/2014/main" id="{0AFEAA26-0553-083D-7C16-E80E171AA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34464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0 h 2"/>
                <a:gd name="T8" fmla="*/ 1 w 2"/>
                <a:gd name="T9" fmla="*/ 1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" name="Freeform 665">
              <a:extLst>
                <a:ext uri="{FF2B5EF4-FFF2-40B4-BE49-F238E27FC236}">
                  <a16:creationId xmlns:a16="http://schemas.microsoft.com/office/drawing/2014/main" id="{31660D2E-4BFB-4A64-E856-F6D67686A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31496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  <a:gd name="T12" fmla="*/ 2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" name="Rectangle 666">
              <a:extLst>
                <a:ext uri="{FF2B5EF4-FFF2-40B4-BE49-F238E27FC236}">
                  <a16:creationId xmlns:a16="http://schemas.microsoft.com/office/drawing/2014/main" id="{F4A56AD0-5B73-BB74-24B1-F6C1D347C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763" y="314483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" name="Freeform 667">
              <a:extLst>
                <a:ext uri="{FF2B5EF4-FFF2-40B4-BE49-F238E27FC236}">
                  <a16:creationId xmlns:a16="http://schemas.microsoft.com/office/drawing/2014/main" id="{DF8E8F9C-9FCB-1CEF-0239-914581167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0" y="33861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" name="Freeform 668">
              <a:extLst>
                <a:ext uri="{FF2B5EF4-FFF2-40B4-BE49-F238E27FC236}">
                  <a16:creationId xmlns:a16="http://schemas.microsoft.com/office/drawing/2014/main" id="{657E32B5-9E19-502E-73AE-9AB098822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3362325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1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" name="Freeform 669">
              <a:extLst>
                <a:ext uri="{FF2B5EF4-FFF2-40B4-BE49-F238E27FC236}">
                  <a16:creationId xmlns:a16="http://schemas.microsoft.com/office/drawing/2014/main" id="{87DEBE10-139A-1BB7-950C-282F33BC5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00" y="313213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" name="Freeform 670">
              <a:extLst>
                <a:ext uri="{FF2B5EF4-FFF2-40B4-BE49-F238E27FC236}">
                  <a16:creationId xmlns:a16="http://schemas.microsoft.com/office/drawing/2014/main" id="{CEFB7E74-B5A0-41D8-442A-4D93D2C9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788" y="3151188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5" name="Freeform 671">
              <a:extLst>
                <a:ext uri="{FF2B5EF4-FFF2-40B4-BE49-F238E27FC236}">
                  <a16:creationId xmlns:a16="http://schemas.microsoft.com/office/drawing/2014/main" id="{74966EA6-F422-8774-FC29-062DE40F2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3365500"/>
              <a:ext cx="4762" cy="3175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0 h 2"/>
                <a:gd name="T10" fmla="*/ 1 w 3"/>
                <a:gd name="T11" fmla="*/ 0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6" name="Freeform 672">
              <a:extLst>
                <a:ext uri="{FF2B5EF4-FFF2-40B4-BE49-F238E27FC236}">
                  <a16:creationId xmlns:a16="http://schemas.microsoft.com/office/drawing/2014/main" id="{FAFF7255-45FC-14E9-C2B0-CEDFFFE5F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0" y="3148013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7" name="Freeform 673">
              <a:extLst>
                <a:ext uri="{FF2B5EF4-FFF2-40B4-BE49-F238E27FC236}">
                  <a16:creationId xmlns:a16="http://schemas.microsoft.com/office/drawing/2014/main" id="{B1AFFBD1-F495-0F87-734F-FB476901E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763" y="314325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8" name="Freeform 674">
              <a:extLst>
                <a:ext uri="{FF2B5EF4-FFF2-40B4-BE49-F238E27FC236}">
                  <a16:creationId xmlns:a16="http://schemas.microsoft.com/office/drawing/2014/main" id="{7A511A01-DA1E-ADA8-89C9-CB007BECE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3140075"/>
              <a:ext cx="12700" cy="3175"/>
            </a:xfrm>
            <a:custGeom>
              <a:avLst/>
              <a:gdLst>
                <a:gd name="T0" fmla="*/ 4 w 8"/>
                <a:gd name="T1" fmla="*/ 1 h 2"/>
                <a:gd name="T2" fmla="*/ 5 w 8"/>
                <a:gd name="T3" fmla="*/ 1 h 2"/>
                <a:gd name="T4" fmla="*/ 6 w 8"/>
                <a:gd name="T5" fmla="*/ 1 h 2"/>
                <a:gd name="T6" fmla="*/ 7 w 8"/>
                <a:gd name="T7" fmla="*/ 2 h 2"/>
                <a:gd name="T8" fmla="*/ 8 w 8"/>
                <a:gd name="T9" fmla="*/ 1 h 2"/>
                <a:gd name="T10" fmla="*/ 2 w 8"/>
                <a:gd name="T11" fmla="*/ 0 h 2"/>
                <a:gd name="T12" fmla="*/ 1 w 8"/>
                <a:gd name="T13" fmla="*/ 1 h 2"/>
                <a:gd name="T14" fmla="*/ 0 w 8"/>
                <a:gd name="T15" fmla="*/ 2 h 2"/>
                <a:gd name="T16" fmla="*/ 2 w 8"/>
                <a:gd name="T17" fmla="*/ 1 h 2"/>
                <a:gd name="T18" fmla="*/ 4 w 8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">
                  <a:moveTo>
                    <a:pt x="4" y="1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8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9" name="Freeform 675">
              <a:extLst>
                <a:ext uri="{FF2B5EF4-FFF2-40B4-BE49-F238E27FC236}">
                  <a16:creationId xmlns:a16="http://schemas.microsoft.com/office/drawing/2014/main" id="{4B13D347-BB0C-794D-7A09-CA3DFCCB4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175" y="314483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0" name="Freeform 676">
              <a:extLst>
                <a:ext uri="{FF2B5EF4-FFF2-40B4-BE49-F238E27FC236}">
                  <a16:creationId xmlns:a16="http://schemas.microsoft.com/office/drawing/2014/main" id="{A808F8B5-0AAF-B8C1-7759-644DF5900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650" y="3148013"/>
              <a:ext cx="7937" cy="3175"/>
            </a:xfrm>
            <a:custGeom>
              <a:avLst/>
              <a:gdLst>
                <a:gd name="T0" fmla="*/ 1 w 5"/>
                <a:gd name="T1" fmla="*/ 2 h 2"/>
                <a:gd name="T2" fmla="*/ 4 w 5"/>
                <a:gd name="T3" fmla="*/ 0 h 2"/>
                <a:gd name="T4" fmla="*/ 5 w 5"/>
                <a:gd name="T5" fmla="*/ 0 h 2"/>
                <a:gd name="T6" fmla="*/ 4 w 5"/>
                <a:gd name="T7" fmla="*/ 0 h 2"/>
                <a:gd name="T8" fmla="*/ 2 w 5"/>
                <a:gd name="T9" fmla="*/ 0 h 2"/>
                <a:gd name="T10" fmla="*/ 2 w 5"/>
                <a:gd name="T11" fmla="*/ 1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1" name="Freeform 677">
              <a:extLst>
                <a:ext uri="{FF2B5EF4-FFF2-40B4-BE49-F238E27FC236}">
                  <a16:creationId xmlns:a16="http://schemas.microsoft.com/office/drawing/2014/main" id="{34D2487A-36A7-9656-F6D4-70A0A89C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225" y="3143250"/>
              <a:ext cx="9525" cy="4763"/>
            </a:xfrm>
            <a:custGeom>
              <a:avLst/>
              <a:gdLst>
                <a:gd name="T0" fmla="*/ 5 w 6"/>
                <a:gd name="T1" fmla="*/ 1 h 3"/>
                <a:gd name="T2" fmla="*/ 4 w 6"/>
                <a:gd name="T3" fmla="*/ 1 h 3"/>
                <a:gd name="T4" fmla="*/ 3 w 6"/>
                <a:gd name="T5" fmla="*/ 1 h 3"/>
                <a:gd name="T6" fmla="*/ 0 w 6"/>
                <a:gd name="T7" fmla="*/ 0 h 3"/>
                <a:gd name="T8" fmla="*/ 6 w 6"/>
                <a:gd name="T9" fmla="*/ 3 h 3"/>
                <a:gd name="T10" fmla="*/ 6 w 6"/>
                <a:gd name="T11" fmla="*/ 2 h 3"/>
                <a:gd name="T12" fmla="*/ 5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2" name="Freeform 678">
              <a:extLst>
                <a:ext uri="{FF2B5EF4-FFF2-40B4-BE49-F238E27FC236}">
                  <a16:creationId xmlns:a16="http://schemas.microsoft.com/office/drawing/2014/main" id="{F1A22989-C057-11AB-E75C-40DBFF06B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713" y="3151188"/>
              <a:ext cx="7937" cy="1588"/>
            </a:xfrm>
            <a:custGeom>
              <a:avLst/>
              <a:gdLst>
                <a:gd name="T0" fmla="*/ 5 w 5"/>
                <a:gd name="T1" fmla="*/ 0 h 1"/>
                <a:gd name="T2" fmla="*/ 3 w 5"/>
                <a:gd name="T3" fmla="*/ 0 h 1"/>
                <a:gd name="T4" fmla="*/ 0 w 5"/>
                <a:gd name="T5" fmla="*/ 1 h 1"/>
                <a:gd name="T6" fmla="*/ 3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3" name="Freeform 679">
              <a:extLst>
                <a:ext uri="{FF2B5EF4-FFF2-40B4-BE49-F238E27FC236}">
                  <a16:creationId xmlns:a16="http://schemas.microsoft.com/office/drawing/2014/main" id="{5A4362F2-8992-0B0C-0A5E-3F3FA90FB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0875" y="3111500"/>
              <a:ext cx="730250" cy="649288"/>
            </a:xfrm>
            <a:custGeom>
              <a:avLst/>
              <a:gdLst>
                <a:gd name="T0" fmla="*/ 9 w 460"/>
                <a:gd name="T1" fmla="*/ 49 h 409"/>
                <a:gd name="T2" fmla="*/ 7 w 460"/>
                <a:gd name="T3" fmla="*/ 89 h 409"/>
                <a:gd name="T4" fmla="*/ 12 w 460"/>
                <a:gd name="T5" fmla="*/ 216 h 409"/>
                <a:gd name="T6" fmla="*/ 22 w 460"/>
                <a:gd name="T7" fmla="*/ 409 h 409"/>
                <a:gd name="T8" fmla="*/ 92 w 460"/>
                <a:gd name="T9" fmla="*/ 409 h 409"/>
                <a:gd name="T10" fmla="*/ 162 w 460"/>
                <a:gd name="T11" fmla="*/ 409 h 409"/>
                <a:gd name="T12" fmla="*/ 231 w 460"/>
                <a:gd name="T13" fmla="*/ 409 h 409"/>
                <a:gd name="T14" fmla="*/ 254 w 460"/>
                <a:gd name="T15" fmla="*/ 409 h 409"/>
                <a:gd name="T16" fmla="*/ 319 w 460"/>
                <a:gd name="T17" fmla="*/ 409 h 409"/>
                <a:gd name="T18" fmla="*/ 459 w 460"/>
                <a:gd name="T19" fmla="*/ 408 h 409"/>
                <a:gd name="T20" fmla="*/ 441 w 460"/>
                <a:gd name="T21" fmla="*/ 390 h 409"/>
                <a:gd name="T22" fmla="*/ 420 w 460"/>
                <a:gd name="T23" fmla="*/ 376 h 409"/>
                <a:gd name="T24" fmla="*/ 409 w 460"/>
                <a:gd name="T25" fmla="*/ 356 h 409"/>
                <a:gd name="T26" fmla="*/ 406 w 460"/>
                <a:gd name="T27" fmla="*/ 335 h 409"/>
                <a:gd name="T28" fmla="*/ 416 w 460"/>
                <a:gd name="T29" fmla="*/ 327 h 409"/>
                <a:gd name="T30" fmla="*/ 398 w 460"/>
                <a:gd name="T31" fmla="*/ 310 h 409"/>
                <a:gd name="T32" fmla="*/ 386 w 460"/>
                <a:gd name="T33" fmla="*/ 286 h 409"/>
                <a:gd name="T34" fmla="*/ 364 w 460"/>
                <a:gd name="T35" fmla="*/ 243 h 409"/>
                <a:gd name="T36" fmla="*/ 349 w 460"/>
                <a:gd name="T37" fmla="*/ 211 h 409"/>
                <a:gd name="T38" fmla="*/ 346 w 460"/>
                <a:gd name="T39" fmla="*/ 198 h 409"/>
                <a:gd name="T40" fmla="*/ 337 w 460"/>
                <a:gd name="T41" fmla="*/ 180 h 409"/>
                <a:gd name="T42" fmla="*/ 331 w 460"/>
                <a:gd name="T43" fmla="*/ 168 h 409"/>
                <a:gd name="T44" fmla="*/ 326 w 460"/>
                <a:gd name="T45" fmla="*/ 156 h 409"/>
                <a:gd name="T46" fmla="*/ 314 w 460"/>
                <a:gd name="T47" fmla="*/ 141 h 409"/>
                <a:gd name="T48" fmla="*/ 300 w 460"/>
                <a:gd name="T49" fmla="*/ 118 h 409"/>
                <a:gd name="T50" fmla="*/ 290 w 460"/>
                <a:gd name="T51" fmla="*/ 93 h 409"/>
                <a:gd name="T52" fmla="*/ 295 w 460"/>
                <a:gd name="T53" fmla="*/ 75 h 409"/>
                <a:gd name="T54" fmla="*/ 301 w 460"/>
                <a:gd name="T55" fmla="*/ 87 h 409"/>
                <a:gd name="T56" fmla="*/ 309 w 460"/>
                <a:gd name="T57" fmla="*/ 106 h 409"/>
                <a:gd name="T58" fmla="*/ 320 w 460"/>
                <a:gd name="T59" fmla="*/ 120 h 409"/>
                <a:gd name="T60" fmla="*/ 323 w 460"/>
                <a:gd name="T61" fmla="*/ 134 h 409"/>
                <a:gd name="T62" fmla="*/ 338 w 460"/>
                <a:gd name="T63" fmla="*/ 152 h 409"/>
                <a:gd name="T64" fmla="*/ 358 w 460"/>
                <a:gd name="T65" fmla="*/ 168 h 409"/>
                <a:gd name="T66" fmla="*/ 364 w 460"/>
                <a:gd name="T67" fmla="*/ 161 h 409"/>
                <a:gd name="T68" fmla="*/ 367 w 460"/>
                <a:gd name="T69" fmla="*/ 144 h 409"/>
                <a:gd name="T70" fmla="*/ 375 w 460"/>
                <a:gd name="T71" fmla="*/ 126 h 409"/>
                <a:gd name="T72" fmla="*/ 379 w 460"/>
                <a:gd name="T73" fmla="*/ 109 h 409"/>
                <a:gd name="T74" fmla="*/ 383 w 460"/>
                <a:gd name="T75" fmla="*/ 94 h 409"/>
                <a:gd name="T76" fmla="*/ 370 w 460"/>
                <a:gd name="T77" fmla="*/ 49 h 409"/>
                <a:gd name="T78" fmla="*/ 331 w 460"/>
                <a:gd name="T79" fmla="*/ 23 h 409"/>
                <a:gd name="T80" fmla="*/ 317 w 460"/>
                <a:gd name="T81" fmla="*/ 25 h 409"/>
                <a:gd name="T82" fmla="*/ 315 w 460"/>
                <a:gd name="T83" fmla="*/ 23 h 409"/>
                <a:gd name="T84" fmla="*/ 304 w 460"/>
                <a:gd name="T85" fmla="*/ 26 h 409"/>
                <a:gd name="T86" fmla="*/ 287 w 460"/>
                <a:gd name="T87" fmla="*/ 17 h 409"/>
                <a:gd name="T88" fmla="*/ 283 w 460"/>
                <a:gd name="T89" fmla="*/ 23 h 409"/>
                <a:gd name="T90" fmla="*/ 277 w 460"/>
                <a:gd name="T91" fmla="*/ 23 h 409"/>
                <a:gd name="T92" fmla="*/ 270 w 460"/>
                <a:gd name="T93" fmla="*/ 17 h 409"/>
                <a:gd name="T94" fmla="*/ 270 w 460"/>
                <a:gd name="T95" fmla="*/ 11 h 409"/>
                <a:gd name="T96" fmla="*/ 275 w 460"/>
                <a:gd name="T97" fmla="*/ 9 h 409"/>
                <a:gd name="T98" fmla="*/ 237 w 460"/>
                <a:gd name="T99" fmla="*/ 4 h 409"/>
                <a:gd name="T100" fmla="*/ 236 w 460"/>
                <a:gd name="T101" fmla="*/ 8 h 409"/>
                <a:gd name="T102" fmla="*/ 222 w 460"/>
                <a:gd name="T103" fmla="*/ 12 h 409"/>
                <a:gd name="T104" fmla="*/ 215 w 460"/>
                <a:gd name="T105" fmla="*/ 7 h 409"/>
                <a:gd name="T106" fmla="*/ 204 w 460"/>
                <a:gd name="T107" fmla="*/ 16 h 409"/>
                <a:gd name="T108" fmla="*/ 185 w 460"/>
                <a:gd name="T109" fmla="*/ 28 h 409"/>
                <a:gd name="T110" fmla="*/ 142 w 460"/>
                <a:gd name="T111" fmla="*/ 25 h 409"/>
                <a:gd name="T112" fmla="*/ 120 w 460"/>
                <a:gd name="T113" fmla="*/ 18 h 409"/>
                <a:gd name="T114" fmla="*/ 97 w 460"/>
                <a:gd name="T115" fmla="*/ 12 h 409"/>
                <a:gd name="T116" fmla="*/ 45 w 460"/>
                <a:gd name="T117" fmla="*/ 2 h 409"/>
                <a:gd name="T118" fmla="*/ 405 w 460"/>
                <a:gd name="T119" fmla="*/ 369 h 409"/>
                <a:gd name="T120" fmla="*/ 211 w 460"/>
                <a:gd name="T121" fmla="*/ 17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0" h="409">
                  <a:moveTo>
                    <a:pt x="14" y="4"/>
                  </a:moveTo>
                  <a:lnTo>
                    <a:pt x="14" y="6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9"/>
                  </a:lnTo>
                  <a:lnTo>
                    <a:pt x="7" y="23"/>
                  </a:lnTo>
                  <a:lnTo>
                    <a:pt x="7" y="27"/>
                  </a:lnTo>
                  <a:lnTo>
                    <a:pt x="8" y="28"/>
                  </a:lnTo>
                  <a:lnTo>
                    <a:pt x="9" y="31"/>
                  </a:lnTo>
                  <a:lnTo>
                    <a:pt x="10" y="33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0" y="4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6" y="56"/>
                  </a:lnTo>
                  <a:lnTo>
                    <a:pt x="5" y="57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2" y="60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5" y="77"/>
                  </a:lnTo>
                  <a:lnTo>
                    <a:pt x="5" y="78"/>
                  </a:lnTo>
                  <a:lnTo>
                    <a:pt x="5" y="79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7" y="87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7" y="96"/>
                  </a:lnTo>
                  <a:lnTo>
                    <a:pt x="11" y="103"/>
                  </a:lnTo>
                  <a:lnTo>
                    <a:pt x="11" y="106"/>
                  </a:lnTo>
                  <a:lnTo>
                    <a:pt x="12" y="109"/>
                  </a:lnTo>
                  <a:lnTo>
                    <a:pt x="12" y="113"/>
                  </a:lnTo>
                  <a:lnTo>
                    <a:pt x="12" y="121"/>
                  </a:lnTo>
                  <a:lnTo>
                    <a:pt x="12" y="137"/>
                  </a:lnTo>
                  <a:lnTo>
                    <a:pt x="12" y="155"/>
                  </a:lnTo>
                  <a:lnTo>
                    <a:pt x="12" y="158"/>
                  </a:lnTo>
                  <a:lnTo>
                    <a:pt x="12" y="173"/>
                  </a:lnTo>
                  <a:lnTo>
                    <a:pt x="12" y="175"/>
                  </a:lnTo>
                  <a:lnTo>
                    <a:pt x="12" y="181"/>
                  </a:lnTo>
                  <a:lnTo>
                    <a:pt x="12" y="196"/>
                  </a:lnTo>
                  <a:lnTo>
                    <a:pt x="12" y="199"/>
                  </a:lnTo>
                  <a:lnTo>
                    <a:pt x="12" y="207"/>
                  </a:lnTo>
                  <a:lnTo>
                    <a:pt x="12" y="216"/>
                  </a:lnTo>
                  <a:lnTo>
                    <a:pt x="12" y="228"/>
                  </a:lnTo>
                  <a:lnTo>
                    <a:pt x="12" y="240"/>
                  </a:lnTo>
                  <a:lnTo>
                    <a:pt x="12" y="253"/>
                  </a:lnTo>
                  <a:lnTo>
                    <a:pt x="12" y="264"/>
                  </a:lnTo>
                  <a:lnTo>
                    <a:pt x="12" y="277"/>
                  </a:lnTo>
                  <a:lnTo>
                    <a:pt x="12" y="288"/>
                  </a:lnTo>
                  <a:lnTo>
                    <a:pt x="12" y="301"/>
                  </a:lnTo>
                  <a:lnTo>
                    <a:pt x="12" y="313"/>
                  </a:lnTo>
                  <a:lnTo>
                    <a:pt x="12" y="325"/>
                  </a:lnTo>
                  <a:lnTo>
                    <a:pt x="12" y="337"/>
                  </a:lnTo>
                  <a:lnTo>
                    <a:pt x="12" y="348"/>
                  </a:lnTo>
                  <a:lnTo>
                    <a:pt x="12" y="361"/>
                  </a:lnTo>
                  <a:lnTo>
                    <a:pt x="12" y="373"/>
                  </a:lnTo>
                  <a:lnTo>
                    <a:pt x="12" y="385"/>
                  </a:lnTo>
                  <a:lnTo>
                    <a:pt x="12" y="397"/>
                  </a:lnTo>
                  <a:lnTo>
                    <a:pt x="12" y="409"/>
                  </a:lnTo>
                  <a:lnTo>
                    <a:pt x="15" y="409"/>
                  </a:lnTo>
                  <a:lnTo>
                    <a:pt x="18" y="409"/>
                  </a:lnTo>
                  <a:lnTo>
                    <a:pt x="22" y="409"/>
                  </a:lnTo>
                  <a:lnTo>
                    <a:pt x="26" y="409"/>
                  </a:lnTo>
                  <a:lnTo>
                    <a:pt x="30" y="409"/>
                  </a:lnTo>
                  <a:lnTo>
                    <a:pt x="33" y="409"/>
                  </a:lnTo>
                  <a:lnTo>
                    <a:pt x="37" y="409"/>
                  </a:lnTo>
                  <a:lnTo>
                    <a:pt x="41" y="409"/>
                  </a:lnTo>
                  <a:lnTo>
                    <a:pt x="44" y="409"/>
                  </a:lnTo>
                  <a:lnTo>
                    <a:pt x="48" y="409"/>
                  </a:lnTo>
                  <a:lnTo>
                    <a:pt x="52" y="409"/>
                  </a:lnTo>
                  <a:lnTo>
                    <a:pt x="56" y="409"/>
                  </a:lnTo>
                  <a:lnTo>
                    <a:pt x="58" y="409"/>
                  </a:lnTo>
                  <a:lnTo>
                    <a:pt x="62" y="409"/>
                  </a:lnTo>
                  <a:lnTo>
                    <a:pt x="66" y="409"/>
                  </a:lnTo>
                  <a:lnTo>
                    <a:pt x="70" y="409"/>
                  </a:lnTo>
                  <a:lnTo>
                    <a:pt x="74" y="409"/>
                  </a:lnTo>
                  <a:lnTo>
                    <a:pt x="77" y="409"/>
                  </a:lnTo>
                  <a:lnTo>
                    <a:pt x="81" y="409"/>
                  </a:lnTo>
                  <a:lnTo>
                    <a:pt x="84" y="409"/>
                  </a:lnTo>
                  <a:lnTo>
                    <a:pt x="88" y="409"/>
                  </a:lnTo>
                  <a:lnTo>
                    <a:pt x="92" y="409"/>
                  </a:lnTo>
                  <a:lnTo>
                    <a:pt x="96" y="409"/>
                  </a:lnTo>
                  <a:lnTo>
                    <a:pt x="100" y="409"/>
                  </a:lnTo>
                  <a:lnTo>
                    <a:pt x="102" y="409"/>
                  </a:lnTo>
                  <a:lnTo>
                    <a:pt x="107" y="409"/>
                  </a:lnTo>
                  <a:lnTo>
                    <a:pt x="110" y="409"/>
                  </a:lnTo>
                  <a:lnTo>
                    <a:pt x="114" y="409"/>
                  </a:lnTo>
                  <a:lnTo>
                    <a:pt x="117" y="409"/>
                  </a:lnTo>
                  <a:lnTo>
                    <a:pt x="121" y="409"/>
                  </a:lnTo>
                  <a:lnTo>
                    <a:pt x="125" y="409"/>
                  </a:lnTo>
                  <a:lnTo>
                    <a:pt x="128" y="409"/>
                  </a:lnTo>
                  <a:lnTo>
                    <a:pt x="132" y="409"/>
                  </a:lnTo>
                  <a:lnTo>
                    <a:pt x="136" y="409"/>
                  </a:lnTo>
                  <a:lnTo>
                    <a:pt x="140" y="409"/>
                  </a:lnTo>
                  <a:lnTo>
                    <a:pt x="143" y="409"/>
                  </a:lnTo>
                  <a:lnTo>
                    <a:pt x="146" y="409"/>
                  </a:lnTo>
                  <a:lnTo>
                    <a:pt x="151" y="409"/>
                  </a:lnTo>
                  <a:lnTo>
                    <a:pt x="154" y="409"/>
                  </a:lnTo>
                  <a:lnTo>
                    <a:pt x="158" y="409"/>
                  </a:lnTo>
                  <a:lnTo>
                    <a:pt x="162" y="409"/>
                  </a:lnTo>
                  <a:lnTo>
                    <a:pt x="165" y="409"/>
                  </a:lnTo>
                  <a:lnTo>
                    <a:pt x="168" y="409"/>
                  </a:lnTo>
                  <a:lnTo>
                    <a:pt x="172" y="409"/>
                  </a:lnTo>
                  <a:lnTo>
                    <a:pt x="177" y="409"/>
                  </a:lnTo>
                  <a:lnTo>
                    <a:pt x="180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91" y="409"/>
                  </a:lnTo>
                  <a:lnTo>
                    <a:pt x="194" y="409"/>
                  </a:lnTo>
                  <a:lnTo>
                    <a:pt x="198" y="409"/>
                  </a:lnTo>
                  <a:lnTo>
                    <a:pt x="202" y="409"/>
                  </a:lnTo>
                  <a:lnTo>
                    <a:pt x="206" y="409"/>
                  </a:lnTo>
                  <a:lnTo>
                    <a:pt x="209" y="409"/>
                  </a:lnTo>
                  <a:lnTo>
                    <a:pt x="212" y="409"/>
                  </a:lnTo>
                  <a:lnTo>
                    <a:pt x="217" y="409"/>
                  </a:lnTo>
                  <a:lnTo>
                    <a:pt x="220" y="409"/>
                  </a:lnTo>
                  <a:lnTo>
                    <a:pt x="224" y="409"/>
                  </a:lnTo>
                  <a:lnTo>
                    <a:pt x="228" y="409"/>
                  </a:lnTo>
                  <a:lnTo>
                    <a:pt x="231" y="409"/>
                  </a:lnTo>
                  <a:lnTo>
                    <a:pt x="235" y="409"/>
                  </a:lnTo>
                  <a:lnTo>
                    <a:pt x="238" y="409"/>
                  </a:lnTo>
                  <a:lnTo>
                    <a:pt x="242" y="409"/>
                  </a:lnTo>
                  <a:lnTo>
                    <a:pt x="246" y="409"/>
                  </a:lnTo>
                  <a:lnTo>
                    <a:pt x="247" y="409"/>
                  </a:lnTo>
                  <a:lnTo>
                    <a:pt x="248" y="408"/>
                  </a:lnTo>
                  <a:lnTo>
                    <a:pt x="250" y="405"/>
                  </a:lnTo>
                  <a:lnTo>
                    <a:pt x="250" y="404"/>
                  </a:lnTo>
                  <a:lnTo>
                    <a:pt x="251" y="400"/>
                  </a:lnTo>
                  <a:lnTo>
                    <a:pt x="252" y="399"/>
                  </a:lnTo>
                  <a:lnTo>
                    <a:pt x="253" y="399"/>
                  </a:lnTo>
                  <a:lnTo>
                    <a:pt x="253" y="399"/>
                  </a:lnTo>
                  <a:lnTo>
                    <a:pt x="254" y="399"/>
                  </a:lnTo>
                  <a:lnTo>
                    <a:pt x="255" y="399"/>
                  </a:lnTo>
                  <a:lnTo>
                    <a:pt x="256" y="400"/>
                  </a:lnTo>
                  <a:lnTo>
                    <a:pt x="256" y="401"/>
                  </a:lnTo>
                  <a:lnTo>
                    <a:pt x="256" y="402"/>
                  </a:lnTo>
                  <a:lnTo>
                    <a:pt x="255" y="405"/>
                  </a:lnTo>
                  <a:lnTo>
                    <a:pt x="254" y="409"/>
                  </a:lnTo>
                  <a:lnTo>
                    <a:pt x="256" y="409"/>
                  </a:lnTo>
                  <a:lnTo>
                    <a:pt x="257" y="409"/>
                  </a:lnTo>
                  <a:lnTo>
                    <a:pt x="262" y="409"/>
                  </a:lnTo>
                  <a:lnTo>
                    <a:pt x="265" y="409"/>
                  </a:lnTo>
                  <a:lnTo>
                    <a:pt x="270" y="409"/>
                  </a:lnTo>
                  <a:lnTo>
                    <a:pt x="272" y="409"/>
                  </a:lnTo>
                  <a:lnTo>
                    <a:pt x="277" y="409"/>
                  </a:lnTo>
                  <a:lnTo>
                    <a:pt x="280" y="409"/>
                  </a:lnTo>
                  <a:lnTo>
                    <a:pt x="285" y="409"/>
                  </a:lnTo>
                  <a:lnTo>
                    <a:pt x="288" y="409"/>
                  </a:lnTo>
                  <a:lnTo>
                    <a:pt x="293" y="409"/>
                  </a:lnTo>
                  <a:lnTo>
                    <a:pt x="295" y="409"/>
                  </a:lnTo>
                  <a:lnTo>
                    <a:pt x="296" y="409"/>
                  </a:lnTo>
                  <a:lnTo>
                    <a:pt x="300" y="409"/>
                  </a:lnTo>
                  <a:lnTo>
                    <a:pt x="304" y="409"/>
                  </a:lnTo>
                  <a:lnTo>
                    <a:pt x="308" y="409"/>
                  </a:lnTo>
                  <a:lnTo>
                    <a:pt x="312" y="409"/>
                  </a:lnTo>
                  <a:lnTo>
                    <a:pt x="315" y="409"/>
                  </a:lnTo>
                  <a:lnTo>
                    <a:pt x="319" y="409"/>
                  </a:lnTo>
                  <a:lnTo>
                    <a:pt x="320" y="409"/>
                  </a:lnTo>
                  <a:lnTo>
                    <a:pt x="328" y="409"/>
                  </a:lnTo>
                  <a:lnTo>
                    <a:pt x="337" y="409"/>
                  </a:lnTo>
                  <a:lnTo>
                    <a:pt x="346" y="409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63" y="409"/>
                  </a:lnTo>
                  <a:lnTo>
                    <a:pt x="372" y="409"/>
                  </a:lnTo>
                  <a:lnTo>
                    <a:pt x="381" y="409"/>
                  </a:lnTo>
                  <a:lnTo>
                    <a:pt x="389" y="409"/>
                  </a:lnTo>
                  <a:lnTo>
                    <a:pt x="398" y="409"/>
                  </a:lnTo>
                  <a:lnTo>
                    <a:pt x="406" y="409"/>
                  </a:lnTo>
                  <a:lnTo>
                    <a:pt x="415" y="409"/>
                  </a:lnTo>
                  <a:lnTo>
                    <a:pt x="424" y="409"/>
                  </a:lnTo>
                  <a:lnTo>
                    <a:pt x="433" y="409"/>
                  </a:lnTo>
                  <a:lnTo>
                    <a:pt x="442" y="409"/>
                  </a:lnTo>
                  <a:lnTo>
                    <a:pt x="450" y="409"/>
                  </a:lnTo>
                  <a:lnTo>
                    <a:pt x="459" y="409"/>
                  </a:lnTo>
                  <a:lnTo>
                    <a:pt x="459" y="408"/>
                  </a:lnTo>
                  <a:lnTo>
                    <a:pt x="460" y="408"/>
                  </a:lnTo>
                  <a:lnTo>
                    <a:pt x="460" y="407"/>
                  </a:lnTo>
                  <a:lnTo>
                    <a:pt x="460" y="406"/>
                  </a:lnTo>
                  <a:lnTo>
                    <a:pt x="459" y="406"/>
                  </a:lnTo>
                  <a:lnTo>
                    <a:pt x="457" y="405"/>
                  </a:lnTo>
                  <a:lnTo>
                    <a:pt x="457" y="404"/>
                  </a:lnTo>
                  <a:lnTo>
                    <a:pt x="457" y="402"/>
                  </a:lnTo>
                  <a:lnTo>
                    <a:pt x="456" y="402"/>
                  </a:lnTo>
                  <a:lnTo>
                    <a:pt x="455" y="401"/>
                  </a:lnTo>
                  <a:lnTo>
                    <a:pt x="454" y="402"/>
                  </a:lnTo>
                  <a:lnTo>
                    <a:pt x="453" y="401"/>
                  </a:lnTo>
                  <a:lnTo>
                    <a:pt x="449" y="398"/>
                  </a:lnTo>
                  <a:lnTo>
                    <a:pt x="447" y="396"/>
                  </a:lnTo>
                  <a:lnTo>
                    <a:pt x="446" y="396"/>
                  </a:lnTo>
                  <a:lnTo>
                    <a:pt x="445" y="395"/>
                  </a:lnTo>
                  <a:lnTo>
                    <a:pt x="443" y="393"/>
                  </a:lnTo>
                  <a:lnTo>
                    <a:pt x="442" y="392"/>
                  </a:lnTo>
                  <a:lnTo>
                    <a:pt x="442" y="391"/>
                  </a:lnTo>
                  <a:lnTo>
                    <a:pt x="441" y="390"/>
                  </a:lnTo>
                  <a:lnTo>
                    <a:pt x="441" y="391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38" y="389"/>
                  </a:lnTo>
                  <a:lnTo>
                    <a:pt x="438" y="388"/>
                  </a:lnTo>
                  <a:lnTo>
                    <a:pt x="437" y="385"/>
                  </a:lnTo>
                  <a:lnTo>
                    <a:pt x="437" y="384"/>
                  </a:lnTo>
                  <a:lnTo>
                    <a:pt x="435" y="382"/>
                  </a:lnTo>
                  <a:lnTo>
                    <a:pt x="433" y="382"/>
                  </a:lnTo>
                  <a:lnTo>
                    <a:pt x="431" y="381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4" y="380"/>
                  </a:lnTo>
                  <a:lnTo>
                    <a:pt x="423" y="380"/>
                  </a:lnTo>
                  <a:lnTo>
                    <a:pt x="423" y="379"/>
                  </a:lnTo>
                  <a:lnTo>
                    <a:pt x="423" y="379"/>
                  </a:lnTo>
                  <a:lnTo>
                    <a:pt x="422" y="378"/>
                  </a:lnTo>
                  <a:lnTo>
                    <a:pt x="421" y="377"/>
                  </a:lnTo>
                  <a:lnTo>
                    <a:pt x="420" y="376"/>
                  </a:lnTo>
                  <a:lnTo>
                    <a:pt x="420" y="375"/>
                  </a:lnTo>
                  <a:lnTo>
                    <a:pt x="419" y="375"/>
                  </a:lnTo>
                  <a:lnTo>
                    <a:pt x="419" y="374"/>
                  </a:lnTo>
                  <a:lnTo>
                    <a:pt x="418" y="374"/>
                  </a:lnTo>
                  <a:lnTo>
                    <a:pt x="418" y="373"/>
                  </a:lnTo>
                  <a:lnTo>
                    <a:pt x="418" y="372"/>
                  </a:lnTo>
                  <a:lnTo>
                    <a:pt x="417" y="371"/>
                  </a:lnTo>
                  <a:lnTo>
                    <a:pt x="416" y="370"/>
                  </a:lnTo>
                  <a:lnTo>
                    <a:pt x="417" y="372"/>
                  </a:lnTo>
                  <a:lnTo>
                    <a:pt x="417" y="373"/>
                  </a:lnTo>
                  <a:lnTo>
                    <a:pt x="416" y="372"/>
                  </a:lnTo>
                  <a:lnTo>
                    <a:pt x="415" y="370"/>
                  </a:lnTo>
                  <a:lnTo>
                    <a:pt x="414" y="369"/>
                  </a:lnTo>
                  <a:lnTo>
                    <a:pt x="413" y="365"/>
                  </a:lnTo>
                  <a:lnTo>
                    <a:pt x="413" y="364"/>
                  </a:lnTo>
                  <a:lnTo>
                    <a:pt x="412" y="362"/>
                  </a:lnTo>
                  <a:lnTo>
                    <a:pt x="410" y="359"/>
                  </a:lnTo>
                  <a:lnTo>
                    <a:pt x="410" y="357"/>
                  </a:lnTo>
                  <a:lnTo>
                    <a:pt x="409" y="356"/>
                  </a:lnTo>
                  <a:lnTo>
                    <a:pt x="409" y="354"/>
                  </a:lnTo>
                  <a:lnTo>
                    <a:pt x="409" y="352"/>
                  </a:lnTo>
                  <a:lnTo>
                    <a:pt x="409" y="351"/>
                  </a:lnTo>
                  <a:lnTo>
                    <a:pt x="409" y="350"/>
                  </a:lnTo>
                  <a:lnTo>
                    <a:pt x="408" y="349"/>
                  </a:lnTo>
                  <a:lnTo>
                    <a:pt x="407" y="348"/>
                  </a:lnTo>
                  <a:lnTo>
                    <a:pt x="406" y="348"/>
                  </a:lnTo>
                  <a:lnTo>
                    <a:pt x="406" y="348"/>
                  </a:lnTo>
                  <a:lnTo>
                    <a:pt x="406" y="347"/>
                  </a:lnTo>
                  <a:lnTo>
                    <a:pt x="407" y="346"/>
                  </a:lnTo>
                  <a:lnTo>
                    <a:pt x="407" y="345"/>
                  </a:lnTo>
                  <a:lnTo>
                    <a:pt x="407" y="341"/>
                  </a:lnTo>
                  <a:lnTo>
                    <a:pt x="407" y="339"/>
                  </a:lnTo>
                  <a:lnTo>
                    <a:pt x="407" y="339"/>
                  </a:lnTo>
                  <a:lnTo>
                    <a:pt x="407" y="338"/>
                  </a:lnTo>
                  <a:lnTo>
                    <a:pt x="407" y="337"/>
                  </a:lnTo>
                  <a:lnTo>
                    <a:pt x="407" y="336"/>
                  </a:lnTo>
                  <a:lnTo>
                    <a:pt x="406" y="336"/>
                  </a:lnTo>
                  <a:lnTo>
                    <a:pt x="406" y="335"/>
                  </a:lnTo>
                  <a:lnTo>
                    <a:pt x="406" y="333"/>
                  </a:lnTo>
                  <a:lnTo>
                    <a:pt x="406" y="331"/>
                  </a:lnTo>
                  <a:lnTo>
                    <a:pt x="406" y="330"/>
                  </a:lnTo>
                  <a:lnTo>
                    <a:pt x="406" y="329"/>
                  </a:lnTo>
                  <a:lnTo>
                    <a:pt x="407" y="327"/>
                  </a:lnTo>
                  <a:lnTo>
                    <a:pt x="408" y="327"/>
                  </a:lnTo>
                  <a:lnTo>
                    <a:pt x="409" y="328"/>
                  </a:lnTo>
                  <a:lnTo>
                    <a:pt x="410" y="329"/>
                  </a:lnTo>
                  <a:lnTo>
                    <a:pt x="411" y="329"/>
                  </a:lnTo>
                  <a:lnTo>
                    <a:pt x="412" y="330"/>
                  </a:lnTo>
                  <a:lnTo>
                    <a:pt x="412" y="329"/>
                  </a:lnTo>
                  <a:lnTo>
                    <a:pt x="413" y="330"/>
                  </a:lnTo>
                  <a:lnTo>
                    <a:pt x="414" y="330"/>
                  </a:lnTo>
                  <a:lnTo>
                    <a:pt x="415" y="330"/>
                  </a:lnTo>
                  <a:lnTo>
                    <a:pt x="416" y="329"/>
                  </a:lnTo>
                  <a:lnTo>
                    <a:pt x="417" y="329"/>
                  </a:lnTo>
                  <a:lnTo>
                    <a:pt x="418" y="330"/>
                  </a:lnTo>
                  <a:lnTo>
                    <a:pt x="417" y="328"/>
                  </a:lnTo>
                  <a:lnTo>
                    <a:pt x="416" y="327"/>
                  </a:lnTo>
                  <a:lnTo>
                    <a:pt x="415" y="327"/>
                  </a:lnTo>
                  <a:lnTo>
                    <a:pt x="415" y="327"/>
                  </a:lnTo>
                  <a:lnTo>
                    <a:pt x="414" y="327"/>
                  </a:lnTo>
                  <a:lnTo>
                    <a:pt x="413" y="327"/>
                  </a:lnTo>
                  <a:lnTo>
                    <a:pt x="411" y="326"/>
                  </a:lnTo>
                  <a:lnTo>
                    <a:pt x="411" y="325"/>
                  </a:lnTo>
                  <a:lnTo>
                    <a:pt x="411" y="323"/>
                  </a:lnTo>
                  <a:lnTo>
                    <a:pt x="409" y="322"/>
                  </a:lnTo>
                  <a:lnTo>
                    <a:pt x="408" y="322"/>
                  </a:lnTo>
                  <a:lnTo>
                    <a:pt x="407" y="321"/>
                  </a:lnTo>
                  <a:lnTo>
                    <a:pt x="406" y="321"/>
                  </a:lnTo>
                  <a:lnTo>
                    <a:pt x="407" y="322"/>
                  </a:lnTo>
                  <a:lnTo>
                    <a:pt x="407" y="322"/>
                  </a:lnTo>
                  <a:lnTo>
                    <a:pt x="406" y="322"/>
                  </a:lnTo>
                  <a:lnTo>
                    <a:pt x="406" y="320"/>
                  </a:lnTo>
                  <a:lnTo>
                    <a:pt x="405" y="319"/>
                  </a:lnTo>
                  <a:lnTo>
                    <a:pt x="403" y="314"/>
                  </a:lnTo>
                  <a:lnTo>
                    <a:pt x="402" y="313"/>
                  </a:lnTo>
                  <a:lnTo>
                    <a:pt x="398" y="310"/>
                  </a:lnTo>
                  <a:lnTo>
                    <a:pt x="396" y="306"/>
                  </a:lnTo>
                  <a:lnTo>
                    <a:pt x="394" y="305"/>
                  </a:lnTo>
                  <a:lnTo>
                    <a:pt x="394" y="305"/>
                  </a:lnTo>
                  <a:lnTo>
                    <a:pt x="395" y="304"/>
                  </a:lnTo>
                  <a:lnTo>
                    <a:pt x="395" y="303"/>
                  </a:lnTo>
                  <a:lnTo>
                    <a:pt x="394" y="303"/>
                  </a:lnTo>
                  <a:lnTo>
                    <a:pt x="393" y="301"/>
                  </a:lnTo>
                  <a:lnTo>
                    <a:pt x="393" y="300"/>
                  </a:lnTo>
                  <a:lnTo>
                    <a:pt x="392" y="299"/>
                  </a:lnTo>
                  <a:lnTo>
                    <a:pt x="391" y="296"/>
                  </a:lnTo>
                  <a:lnTo>
                    <a:pt x="391" y="295"/>
                  </a:lnTo>
                  <a:lnTo>
                    <a:pt x="389" y="294"/>
                  </a:lnTo>
                  <a:lnTo>
                    <a:pt x="389" y="293"/>
                  </a:lnTo>
                  <a:lnTo>
                    <a:pt x="389" y="292"/>
                  </a:lnTo>
                  <a:lnTo>
                    <a:pt x="389" y="291"/>
                  </a:lnTo>
                  <a:lnTo>
                    <a:pt x="388" y="289"/>
                  </a:lnTo>
                  <a:lnTo>
                    <a:pt x="388" y="288"/>
                  </a:lnTo>
                  <a:lnTo>
                    <a:pt x="387" y="288"/>
                  </a:lnTo>
                  <a:lnTo>
                    <a:pt x="386" y="286"/>
                  </a:lnTo>
                  <a:lnTo>
                    <a:pt x="386" y="285"/>
                  </a:lnTo>
                  <a:lnTo>
                    <a:pt x="382" y="279"/>
                  </a:lnTo>
                  <a:lnTo>
                    <a:pt x="381" y="277"/>
                  </a:lnTo>
                  <a:lnTo>
                    <a:pt x="381" y="275"/>
                  </a:lnTo>
                  <a:lnTo>
                    <a:pt x="379" y="273"/>
                  </a:lnTo>
                  <a:lnTo>
                    <a:pt x="379" y="272"/>
                  </a:lnTo>
                  <a:lnTo>
                    <a:pt x="379" y="271"/>
                  </a:lnTo>
                  <a:lnTo>
                    <a:pt x="378" y="268"/>
                  </a:lnTo>
                  <a:lnTo>
                    <a:pt x="377" y="267"/>
                  </a:lnTo>
                  <a:lnTo>
                    <a:pt x="376" y="265"/>
                  </a:lnTo>
                  <a:lnTo>
                    <a:pt x="375" y="263"/>
                  </a:lnTo>
                  <a:lnTo>
                    <a:pt x="375" y="262"/>
                  </a:lnTo>
                  <a:lnTo>
                    <a:pt x="372" y="255"/>
                  </a:lnTo>
                  <a:lnTo>
                    <a:pt x="372" y="254"/>
                  </a:lnTo>
                  <a:lnTo>
                    <a:pt x="370" y="253"/>
                  </a:lnTo>
                  <a:lnTo>
                    <a:pt x="367" y="249"/>
                  </a:lnTo>
                  <a:lnTo>
                    <a:pt x="367" y="248"/>
                  </a:lnTo>
                  <a:lnTo>
                    <a:pt x="366" y="247"/>
                  </a:lnTo>
                  <a:lnTo>
                    <a:pt x="364" y="243"/>
                  </a:lnTo>
                  <a:lnTo>
                    <a:pt x="362" y="240"/>
                  </a:lnTo>
                  <a:lnTo>
                    <a:pt x="360" y="238"/>
                  </a:lnTo>
                  <a:lnTo>
                    <a:pt x="357" y="230"/>
                  </a:lnTo>
                  <a:lnTo>
                    <a:pt x="357" y="228"/>
                  </a:lnTo>
                  <a:lnTo>
                    <a:pt x="356" y="228"/>
                  </a:lnTo>
                  <a:lnTo>
                    <a:pt x="355" y="227"/>
                  </a:lnTo>
                  <a:lnTo>
                    <a:pt x="355" y="225"/>
                  </a:lnTo>
                  <a:lnTo>
                    <a:pt x="354" y="221"/>
                  </a:lnTo>
                  <a:lnTo>
                    <a:pt x="353" y="220"/>
                  </a:lnTo>
                  <a:lnTo>
                    <a:pt x="352" y="220"/>
                  </a:lnTo>
                  <a:lnTo>
                    <a:pt x="352" y="218"/>
                  </a:lnTo>
                  <a:lnTo>
                    <a:pt x="351" y="218"/>
                  </a:lnTo>
                  <a:lnTo>
                    <a:pt x="350" y="217"/>
                  </a:lnTo>
                  <a:lnTo>
                    <a:pt x="349" y="217"/>
                  </a:lnTo>
                  <a:lnTo>
                    <a:pt x="348" y="216"/>
                  </a:lnTo>
                  <a:lnTo>
                    <a:pt x="348" y="215"/>
                  </a:lnTo>
                  <a:lnTo>
                    <a:pt x="349" y="212"/>
                  </a:lnTo>
                  <a:lnTo>
                    <a:pt x="349" y="211"/>
                  </a:lnTo>
                  <a:lnTo>
                    <a:pt x="349" y="211"/>
                  </a:lnTo>
                  <a:lnTo>
                    <a:pt x="349" y="210"/>
                  </a:lnTo>
                  <a:lnTo>
                    <a:pt x="349" y="209"/>
                  </a:lnTo>
                  <a:lnTo>
                    <a:pt x="349" y="208"/>
                  </a:lnTo>
                  <a:lnTo>
                    <a:pt x="350" y="208"/>
                  </a:lnTo>
                  <a:lnTo>
                    <a:pt x="351" y="208"/>
                  </a:lnTo>
                  <a:lnTo>
                    <a:pt x="351" y="207"/>
                  </a:lnTo>
                  <a:lnTo>
                    <a:pt x="351" y="205"/>
                  </a:lnTo>
                  <a:lnTo>
                    <a:pt x="350" y="205"/>
                  </a:lnTo>
                  <a:lnTo>
                    <a:pt x="349" y="204"/>
                  </a:lnTo>
                  <a:lnTo>
                    <a:pt x="348" y="203"/>
                  </a:lnTo>
                  <a:lnTo>
                    <a:pt x="348" y="203"/>
                  </a:lnTo>
                  <a:lnTo>
                    <a:pt x="347" y="202"/>
                  </a:lnTo>
                  <a:lnTo>
                    <a:pt x="347" y="201"/>
                  </a:lnTo>
                  <a:lnTo>
                    <a:pt x="347" y="20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47" y="198"/>
                  </a:lnTo>
                  <a:lnTo>
                    <a:pt x="347" y="198"/>
                  </a:lnTo>
                  <a:lnTo>
                    <a:pt x="346" y="198"/>
                  </a:lnTo>
                  <a:lnTo>
                    <a:pt x="345" y="197"/>
                  </a:lnTo>
                  <a:lnTo>
                    <a:pt x="345" y="196"/>
                  </a:lnTo>
                  <a:lnTo>
                    <a:pt x="345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45" y="194"/>
                  </a:lnTo>
                  <a:lnTo>
                    <a:pt x="345" y="192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3" y="190"/>
                  </a:lnTo>
                  <a:lnTo>
                    <a:pt x="342" y="189"/>
                  </a:lnTo>
                  <a:lnTo>
                    <a:pt x="340" y="188"/>
                  </a:lnTo>
                  <a:lnTo>
                    <a:pt x="338" y="186"/>
                  </a:lnTo>
                  <a:lnTo>
                    <a:pt x="338" y="185"/>
                  </a:lnTo>
                  <a:lnTo>
                    <a:pt x="338" y="184"/>
                  </a:lnTo>
                  <a:lnTo>
                    <a:pt x="338" y="183"/>
                  </a:lnTo>
                  <a:lnTo>
                    <a:pt x="337" y="182"/>
                  </a:lnTo>
                  <a:lnTo>
                    <a:pt x="337" y="181"/>
                  </a:lnTo>
                  <a:lnTo>
                    <a:pt x="337" y="180"/>
                  </a:lnTo>
                  <a:lnTo>
                    <a:pt x="336" y="179"/>
                  </a:lnTo>
                  <a:lnTo>
                    <a:pt x="335" y="178"/>
                  </a:lnTo>
                  <a:lnTo>
                    <a:pt x="335" y="177"/>
                  </a:lnTo>
                  <a:lnTo>
                    <a:pt x="335" y="177"/>
                  </a:lnTo>
                  <a:lnTo>
                    <a:pt x="334" y="176"/>
                  </a:lnTo>
                  <a:lnTo>
                    <a:pt x="333" y="175"/>
                  </a:lnTo>
                  <a:lnTo>
                    <a:pt x="332" y="174"/>
                  </a:lnTo>
                  <a:lnTo>
                    <a:pt x="333" y="173"/>
                  </a:lnTo>
                  <a:lnTo>
                    <a:pt x="334" y="173"/>
                  </a:lnTo>
                  <a:lnTo>
                    <a:pt x="335" y="173"/>
                  </a:lnTo>
                  <a:lnTo>
                    <a:pt x="334" y="172"/>
                  </a:lnTo>
                  <a:lnTo>
                    <a:pt x="334" y="171"/>
                  </a:lnTo>
                  <a:lnTo>
                    <a:pt x="334" y="170"/>
                  </a:lnTo>
                  <a:lnTo>
                    <a:pt x="335" y="169"/>
                  </a:lnTo>
                  <a:lnTo>
                    <a:pt x="334" y="169"/>
                  </a:lnTo>
                  <a:lnTo>
                    <a:pt x="333" y="169"/>
                  </a:lnTo>
                  <a:lnTo>
                    <a:pt x="333" y="168"/>
                  </a:lnTo>
                  <a:lnTo>
                    <a:pt x="332" y="168"/>
                  </a:lnTo>
                  <a:lnTo>
                    <a:pt x="331" y="168"/>
                  </a:lnTo>
                  <a:lnTo>
                    <a:pt x="331" y="167"/>
                  </a:lnTo>
                  <a:lnTo>
                    <a:pt x="331" y="166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5" y="167"/>
                  </a:lnTo>
                  <a:lnTo>
                    <a:pt x="335" y="168"/>
                  </a:lnTo>
                  <a:lnTo>
                    <a:pt x="336" y="168"/>
                  </a:lnTo>
                  <a:lnTo>
                    <a:pt x="336" y="167"/>
                  </a:lnTo>
                  <a:lnTo>
                    <a:pt x="335" y="166"/>
                  </a:lnTo>
                  <a:lnTo>
                    <a:pt x="335" y="165"/>
                  </a:lnTo>
                  <a:lnTo>
                    <a:pt x="334" y="163"/>
                  </a:lnTo>
                  <a:lnTo>
                    <a:pt x="334" y="162"/>
                  </a:lnTo>
                  <a:lnTo>
                    <a:pt x="333" y="160"/>
                  </a:lnTo>
                  <a:lnTo>
                    <a:pt x="330" y="158"/>
                  </a:lnTo>
                  <a:lnTo>
                    <a:pt x="329" y="158"/>
                  </a:lnTo>
                  <a:lnTo>
                    <a:pt x="328" y="157"/>
                  </a:lnTo>
                  <a:lnTo>
                    <a:pt x="327" y="156"/>
                  </a:lnTo>
                  <a:lnTo>
                    <a:pt x="327" y="157"/>
                  </a:lnTo>
                  <a:lnTo>
                    <a:pt x="326" y="156"/>
                  </a:lnTo>
                  <a:lnTo>
                    <a:pt x="326" y="155"/>
                  </a:lnTo>
                  <a:lnTo>
                    <a:pt x="325" y="155"/>
                  </a:lnTo>
                  <a:lnTo>
                    <a:pt x="324" y="153"/>
                  </a:lnTo>
                  <a:lnTo>
                    <a:pt x="323" y="153"/>
                  </a:lnTo>
                  <a:lnTo>
                    <a:pt x="322" y="153"/>
                  </a:lnTo>
                  <a:lnTo>
                    <a:pt x="322" y="152"/>
                  </a:lnTo>
                  <a:lnTo>
                    <a:pt x="322" y="151"/>
                  </a:lnTo>
                  <a:lnTo>
                    <a:pt x="321" y="151"/>
                  </a:lnTo>
                  <a:lnTo>
                    <a:pt x="321" y="151"/>
                  </a:lnTo>
                  <a:lnTo>
                    <a:pt x="321" y="150"/>
                  </a:lnTo>
                  <a:lnTo>
                    <a:pt x="319" y="148"/>
                  </a:lnTo>
                  <a:lnTo>
                    <a:pt x="318" y="147"/>
                  </a:lnTo>
                  <a:lnTo>
                    <a:pt x="318" y="146"/>
                  </a:lnTo>
                  <a:lnTo>
                    <a:pt x="317" y="146"/>
                  </a:lnTo>
                  <a:lnTo>
                    <a:pt x="317" y="145"/>
                  </a:lnTo>
                  <a:lnTo>
                    <a:pt x="317" y="144"/>
                  </a:lnTo>
                  <a:lnTo>
                    <a:pt x="316" y="143"/>
                  </a:lnTo>
                  <a:lnTo>
                    <a:pt x="314" y="142"/>
                  </a:lnTo>
                  <a:lnTo>
                    <a:pt x="314" y="141"/>
                  </a:lnTo>
                  <a:lnTo>
                    <a:pt x="314" y="139"/>
                  </a:lnTo>
                  <a:lnTo>
                    <a:pt x="313" y="138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36"/>
                  </a:lnTo>
                  <a:lnTo>
                    <a:pt x="312" y="135"/>
                  </a:lnTo>
                  <a:lnTo>
                    <a:pt x="311" y="134"/>
                  </a:lnTo>
                  <a:lnTo>
                    <a:pt x="309" y="134"/>
                  </a:lnTo>
                  <a:lnTo>
                    <a:pt x="308" y="134"/>
                  </a:lnTo>
                  <a:lnTo>
                    <a:pt x="308" y="133"/>
                  </a:lnTo>
                  <a:lnTo>
                    <a:pt x="306" y="127"/>
                  </a:lnTo>
                  <a:lnTo>
                    <a:pt x="306" y="126"/>
                  </a:lnTo>
                  <a:lnTo>
                    <a:pt x="305" y="125"/>
                  </a:lnTo>
                  <a:lnTo>
                    <a:pt x="304" y="125"/>
                  </a:lnTo>
                  <a:lnTo>
                    <a:pt x="302" y="122"/>
                  </a:lnTo>
                  <a:lnTo>
                    <a:pt x="301" y="121"/>
                  </a:lnTo>
                  <a:lnTo>
                    <a:pt x="301" y="120"/>
                  </a:lnTo>
                  <a:lnTo>
                    <a:pt x="301" y="119"/>
                  </a:lnTo>
                  <a:lnTo>
                    <a:pt x="300" y="118"/>
                  </a:lnTo>
                  <a:lnTo>
                    <a:pt x="299" y="117"/>
                  </a:lnTo>
                  <a:lnTo>
                    <a:pt x="299" y="117"/>
                  </a:lnTo>
                  <a:lnTo>
                    <a:pt x="299" y="116"/>
                  </a:lnTo>
                  <a:lnTo>
                    <a:pt x="299" y="114"/>
                  </a:lnTo>
                  <a:lnTo>
                    <a:pt x="299" y="113"/>
                  </a:lnTo>
                  <a:lnTo>
                    <a:pt x="300" y="112"/>
                  </a:lnTo>
                  <a:lnTo>
                    <a:pt x="300" y="111"/>
                  </a:lnTo>
                  <a:lnTo>
                    <a:pt x="299" y="107"/>
                  </a:lnTo>
                  <a:lnTo>
                    <a:pt x="299" y="106"/>
                  </a:lnTo>
                  <a:lnTo>
                    <a:pt x="298" y="105"/>
                  </a:lnTo>
                  <a:lnTo>
                    <a:pt x="298" y="103"/>
                  </a:lnTo>
                  <a:lnTo>
                    <a:pt x="297" y="102"/>
                  </a:lnTo>
                  <a:lnTo>
                    <a:pt x="297" y="100"/>
                  </a:lnTo>
                  <a:lnTo>
                    <a:pt x="296" y="99"/>
                  </a:lnTo>
                  <a:lnTo>
                    <a:pt x="295" y="98"/>
                  </a:lnTo>
                  <a:lnTo>
                    <a:pt x="294" y="97"/>
                  </a:lnTo>
                  <a:lnTo>
                    <a:pt x="293" y="95"/>
                  </a:lnTo>
                  <a:lnTo>
                    <a:pt x="293" y="94"/>
                  </a:lnTo>
                  <a:lnTo>
                    <a:pt x="290" y="93"/>
                  </a:lnTo>
                  <a:lnTo>
                    <a:pt x="290" y="92"/>
                  </a:lnTo>
                  <a:lnTo>
                    <a:pt x="289" y="92"/>
                  </a:lnTo>
                  <a:lnTo>
                    <a:pt x="289" y="91"/>
                  </a:lnTo>
                  <a:lnTo>
                    <a:pt x="288" y="90"/>
                  </a:lnTo>
                  <a:lnTo>
                    <a:pt x="289" y="90"/>
                  </a:lnTo>
                  <a:lnTo>
                    <a:pt x="289" y="89"/>
                  </a:lnTo>
                  <a:lnTo>
                    <a:pt x="289" y="87"/>
                  </a:lnTo>
                  <a:lnTo>
                    <a:pt x="289" y="86"/>
                  </a:lnTo>
                  <a:lnTo>
                    <a:pt x="291" y="84"/>
                  </a:lnTo>
                  <a:lnTo>
                    <a:pt x="291" y="83"/>
                  </a:lnTo>
                  <a:lnTo>
                    <a:pt x="294" y="79"/>
                  </a:lnTo>
                  <a:lnTo>
                    <a:pt x="295" y="78"/>
                  </a:lnTo>
                  <a:lnTo>
                    <a:pt x="294" y="78"/>
                  </a:lnTo>
                  <a:lnTo>
                    <a:pt x="293" y="78"/>
                  </a:lnTo>
                  <a:lnTo>
                    <a:pt x="293" y="77"/>
                  </a:lnTo>
                  <a:lnTo>
                    <a:pt x="293" y="76"/>
                  </a:lnTo>
                  <a:lnTo>
                    <a:pt x="293" y="75"/>
                  </a:lnTo>
                  <a:lnTo>
                    <a:pt x="294" y="75"/>
                  </a:lnTo>
                  <a:lnTo>
                    <a:pt x="295" y="75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6" y="75"/>
                  </a:lnTo>
                  <a:lnTo>
                    <a:pt x="298" y="77"/>
                  </a:lnTo>
                  <a:lnTo>
                    <a:pt x="299" y="78"/>
                  </a:lnTo>
                  <a:lnTo>
                    <a:pt x="299" y="79"/>
                  </a:lnTo>
                  <a:lnTo>
                    <a:pt x="298" y="80"/>
                  </a:lnTo>
                  <a:lnTo>
                    <a:pt x="298" y="81"/>
                  </a:lnTo>
                  <a:lnTo>
                    <a:pt x="299" y="81"/>
                  </a:lnTo>
                  <a:lnTo>
                    <a:pt x="300" y="82"/>
                  </a:lnTo>
                  <a:lnTo>
                    <a:pt x="300" y="83"/>
                  </a:lnTo>
                  <a:lnTo>
                    <a:pt x="301" y="83"/>
                  </a:lnTo>
                  <a:lnTo>
                    <a:pt x="301" y="84"/>
                  </a:lnTo>
                  <a:lnTo>
                    <a:pt x="302" y="84"/>
                  </a:lnTo>
                  <a:lnTo>
                    <a:pt x="302" y="85"/>
                  </a:lnTo>
                  <a:lnTo>
                    <a:pt x="302" y="86"/>
                  </a:lnTo>
                  <a:lnTo>
                    <a:pt x="301" y="87"/>
                  </a:lnTo>
                  <a:lnTo>
                    <a:pt x="301" y="88"/>
                  </a:lnTo>
                  <a:lnTo>
                    <a:pt x="301" y="89"/>
                  </a:lnTo>
                  <a:lnTo>
                    <a:pt x="301" y="90"/>
                  </a:lnTo>
                  <a:lnTo>
                    <a:pt x="301" y="90"/>
                  </a:lnTo>
                  <a:lnTo>
                    <a:pt x="303" y="91"/>
                  </a:lnTo>
                  <a:lnTo>
                    <a:pt x="303" y="92"/>
                  </a:lnTo>
                  <a:lnTo>
                    <a:pt x="303" y="94"/>
                  </a:lnTo>
                  <a:lnTo>
                    <a:pt x="303" y="95"/>
                  </a:lnTo>
                  <a:lnTo>
                    <a:pt x="304" y="96"/>
                  </a:lnTo>
                  <a:lnTo>
                    <a:pt x="305" y="98"/>
                  </a:lnTo>
                  <a:lnTo>
                    <a:pt x="306" y="98"/>
                  </a:lnTo>
                  <a:lnTo>
                    <a:pt x="306" y="99"/>
                  </a:lnTo>
                  <a:lnTo>
                    <a:pt x="306" y="100"/>
                  </a:lnTo>
                  <a:lnTo>
                    <a:pt x="307" y="102"/>
                  </a:lnTo>
                  <a:lnTo>
                    <a:pt x="307" y="103"/>
                  </a:lnTo>
                  <a:lnTo>
                    <a:pt x="308" y="103"/>
                  </a:lnTo>
                  <a:lnTo>
                    <a:pt x="309" y="104"/>
                  </a:lnTo>
                  <a:lnTo>
                    <a:pt x="309" y="105"/>
                  </a:lnTo>
                  <a:lnTo>
                    <a:pt x="309" y="106"/>
                  </a:lnTo>
                  <a:lnTo>
                    <a:pt x="310" y="106"/>
                  </a:lnTo>
                  <a:lnTo>
                    <a:pt x="311" y="107"/>
                  </a:lnTo>
                  <a:lnTo>
                    <a:pt x="312" y="108"/>
                  </a:lnTo>
                  <a:lnTo>
                    <a:pt x="313" y="109"/>
                  </a:lnTo>
                  <a:lnTo>
                    <a:pt x="314" y="110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5" y="112"/>
                  </a:lnTo>
                  <a:lnTo>
                    <a:pt x="316" y="113"/>
                  </a:lnTo>
                  <a:lnTo>
                    <a:pt x="317" y="114"/>
                  </a:lnTo>
                  <a:lnTo>
                    <a:pt x="318" y="114"/>
                  </a:lnTo>
                  <a:lnTo>
                    <a:pt x="319" y="115"/>
                  </a:lnTo>
                  <a:lnTo>
                    <a:pt x="320" y="116"/>
                  </a:lnTo>
                  <a:lnTo>
                    <a:pt x="320" y="117"/>
                  </a:lnTo>
                  <a:lnTo>
                    <a:pt x="319" y="117"/>
                  </a:lnTo>
                  <a:lnTo>
                    <a:pt x="319" y="117"/>
                  </a:lnTo>
                  <a:lnTo>
                    <a:pt x="320" y="118"/>
                  </a:lnTo>
                  <a:lnTo>
                    <a:pt x="320" y="119"/>
                  </a:lnTo>
                  <a:lnTo>
                    <a:pt x="320" y="120"/>
                  </a:lnTo>
                  <a:lnTo>
                    <a:pt x="319" y="120"/>
                  </a:lnTo>
                  <a:lnTo>
                    <a:pt x="320" y="121"/>
                  </a:lnTo>
                  <a:lnTo>
                    <a:pt x="320" y="123"/>
                  </a:lnTo>
                  <a:lnTo>
                    <a:pt x="320" y="124"/>
                  </a:lnTo>
                  <a:lnTo>
                    <a:pt x="321" y="125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6"/>
                  </a:lnTo>
                  <a:lnTo>
                    <a:pt x="321" y="127"/>
                  </a:lnTo>
                  <a:lnTo>
                    <a:pt x="321" y="129"/>
                  </a:lnTo>
                  <a:lnTo>
                    <a:pt x="321" y="130"/>
                  </a:lnTo>
                  <a:lnTo>
                    <a:pt x="321" y="132"/>
                  </a:lnTo>
                  <a:lnTo>
                    <a:pt x="321" y="133"/>
                  </a:lnTo>
                  <a:lnTo>
                    <a:pt x="321" y="134"/>
                  </a:lnTo>
                  <a:lnTo>
                    <a:pt x="321" y="134"/>
                  </a:lnTo>
                  <a:lnTo>
                    <a:pt x="322" y="134"/>
                  </a:lnTo>
                  <a:lnTo>
                    <a:pt x="322" y="134"/>
                  </a:lnTo>
                  <a:lnTo>
                    <a:pt x="323" y="134"/>
                  </a:lnTo>
                  <a:lnTo>
                    <a:pt x="323" y="134"/>
                  </a:lnTo>
                  <a:lnTo>
                    <a:pt x="322" y="135"/>
                  </a:lnTo>
                  <a:lnTo>
                    <a:pt x="323" y="135"/>
                  </a:lnTo>
                  <a:lnTo>
                    <a:pt x="323" y="136"/>
                  </a:lnTo>
                  <a:lnTo>
                    <a:pt x="324" y="136"/>
                  </a:lnTo>
                  <a:lnTo>
                    <a:pt x="324" y="137"/>
                  </a:lnTo>
                  <a:lnTo>
                    <a:pt x="325" y="138"/>
                  </a:lnTo>
                  <a:lnTo>
                    <a:pt x="327" y="140"/>
                  </a:lnTo>
                  <a:lnTo>
                    <a:pt x="328" y="141"/>
                  </a:lnTo>
                  <a:lnTo>
                    <a:pt x="329" y="141"/>
                  </a:lnTo>
                  <a:lnTo>
                    <a:pt x="330" y="143"/>
                  </a:lnTo>
                  <a:lnTo>
                    <a:pt x="330" y="143"/>
                  </a:lnTo>
                  <a:lnTo>
                    <a:pt x="335" y="146"/>
                  </a:lnTo>
                  <a:lnTo>
                    <a:pt x="335" y="147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38" y="153"/>
                  </a:lnTo>
                  <a:lnTo>
                    <a:pt x="338" y="154"/>
                  </a:lnTo>
                  <a:lnTo>
                    <a:pt x="339" y="155"/>
                  </a:lnTo>
                  <a:lnTo>
                    <a:pt x="340" y="155"/>
                  </a:lnTo>
                  <a:lnTo>
                    <a:pt x="342" y="156"/>
                  </a:lnTo>
                  <a:lnTo>
                    <a:pt x="342" y="158"/>
                  </a:lnTo>
                  <a:lnTo>
                    <a:pt x="343" y="158"/>
                  </a:lnTo>
                  <a:lnTo>
                    <a:pt x="343" y="159"/>
                  </a:lnTo>
                  <a:lnTo>
                    <a:pt x="344" y="159"/>
                  </a:lnTo>
                  <a:lnTo>
                    <a:pt x="345" y="160"/>
                  </a:lnTo>
                  <a:lnTo>
                    <a:pt x="346" y="160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350" y="163"/>
                  </a:lnTo>
                  <a:lnTo>
                    <a:pt x="350" y="164"/>
                  </a:lnTo>
                  <a:lnTo>
                    <a:pt x="353" y="167"/>
                  </a:lnTo>
                  <a:lnTo>
                    <a:pt x="354" y="168"/>
                  </a:lnTo>
                  <a:lnTo>
                    <a:pt x="357" y="168"/>
                  </a:lnTo>
                  <a:lnTo>
                    <a:pt x="358" y="168"/>
                  </a:lnTo>
                  <a:lnTo>
                    <a:pt x="359" y="169"/>
                  </a:lnTo>
                  <a:lnTo>
                    <a:pt x="360" y="170"/>
                  </a:lnTo>
                  <a:lnTo>
                    <a:pt x="361" y="170"/>
                  </a:lnTo>
                  <a:lnTo>
                    <a:pt x="360" y="169"/>
                  </a:lnTo>
                  <a:lnTo>
                    <a:pt x="360" y="168"/>
                  </a:lnTo>
                  <a:lnTo>
                    <a:pt x="359" y="168"/>
                  </a:lnTo>
                  <a:lnTo>
                    <a:pt x="358" y="168"/>
                  </a:lnTo>
                  <a:lnTo>
                    <a:pt x="359" y="168"/>
                  </a:lnTo>
                  <a:lnTo>
                    <a:pt x="360" y="168"/>
                  </a:lnTo>
                  <a:lnTo>
                    <a:pt x="361" y="167"/>
                  </a:lnTo>
                  <a:lnTo>
                    <a:pt x="361" y="166"/>
                  </a:lnTo>
                  <a:lnTo>
                    <a:pt x="361" y="165"/>
                  </a:lnTo>
                  <a:lnTo>
                    <a:pt x="362" y="165"/>
                  </a:lnTo>
                  <a:lnTo>
                    <a:pt x="363" y="165"/>
                  </a:lnTo>
                  <a:lnTo>
                    <a:pt x="363" y="163"/>
                  </a:lnTo>
                  <a:lnTo>
                    <a:pt x="364" y="163"/>
                  </a:lnTo>
                  <a:lnTo>
                    <a:pt x="364" y="162"/>
                  </a:lnTo>
                  <a:lnTo>
                    <a:pt x="364" y="162"/>
                  </a:lnTo>
                  <a:lnTo>
                    <a:pt x="364" y="161"/>
                  </a:lnTo>
                  <a:lnTo>
                    <a:pt x="365" y="161"/>
                  </a:lnTo>
                  <a:lnTo>
                    <a:pt x="365" y="160"/>
                  </a:lnTo>
                  <a:lnTo>
                    <a:pt x="366" y="160"/>
                  </a:lnTo>
                  <a:lnTo>
                    <a:pt x="367" y="160"/>
                  </a:lnTo>
                  <a:lnTo>
                    <a:pt x="367" y="156"/>
                  </a:lnTo>
                  <a:lnTo>
                    <a:pt x="367" y="155"/>
                  </a:lnTo>
                  <a:lnTo>
                    <a:pt x="367" y="154"/>
                  </a:lnTo>
                  <a:lnTo>
                    <a:pt x="368" y="153"/>
                  </a:lnTo>
                  <a:lnTo>
                    <a:pt x="368" y="152"/>
                  </a:lnTo>
                  <a:lnTo>
                    <a:pt x="368" y="151"/>
                  </a:lnTo>
                  <a:lnTo>
                    <a:pt x="367" y="151"/>
                  </a:lnTo>
                  <a:lnTo>
                    <a:pt x="367" y="151"/>
                  </a:lnTo>
                  <a:lnTo>
                    <a:pt x="366" y="150"/>
                  </a:lnTo>
                  <a:lnTo>
                    <a:pt x="366" y="149"/>
                  </a:lnTo>
                  <a:lnTo>
                    <a:pt x="366" y="148"/>
                  </a:lnTo>
                  <a:lnTo>
                    <a:pt x="366" y="147"/>
                  </a:lnTo>
                  <a:lnTo>
                    <a:pt x="366" y="146"/>
                  </a:lnTo>
                  <a:lnTo>
                    <a:pt x="366" y="145"/>
                  </a:lnTo>
                  <a:lnTo>
                    <a:pt x="367" y="144"/>
                  </a:lnTo>
                  <a:lnTo>
                    <a:pt x="367" y="143"/>
                  </a:lnTo>
                  <a:lnTo>
                    <a:pt x="367" y="143"/>
                  </a:lnTo>
                  <a:lnTo>
                    <a:pt x="368" y="141"/>
                  </a:lnTo>
                  <a:lnTo>
                    <a:pt x="368" y="140"/>
                  </a:lnTo>
                  <a:lnTo>
                    <a:pt x="369" y="140"/>
                  </a:lnTo>
                  <a:lnTo>
                    <a:pt x="369" y="139"/>
                  </a:lnTo>
                  <a:lnTo>
                    <a:pt x="369" y="138"/>
                  </a:lnTo>
                  <a:lnTo>
                    <a:pt x="370" y="138"/>
                  </a:lnTo>
                  <a:lnTo>
                    <a:pt x="371" y="137"/>
                  </a:lnTo>
                  <a:lnTo>
                    <a:pt x="370" y="135"/>
                  </a:lnTo>
                  <a:lnTo>
                    <a:pt x="371" y="135"/>
                  </a:lnTo>
                  <a:lnTo>
                    <a:pt x="371" y="134"/>
                  </a:lnTo>
                  <a:lnTo>
                    <a:pt x="372" y="133"/>
                  </a:lnTo>
                  <a:lnTo>
                    <a:pt x="373" y="130"/>
                  </a:lnTo>
                  <a:lnTo>
                    <a:pt x="374" y="129"/>
                  </a:lnTo>
                  <a:lnTo>
                    <a:pt x="374" y="128"/>
                  </a:lnTo>
                  <a:lnTo>
                    <a:pt x="374" y="127"/>
                  </a:lnTo>
                  <a:lnTo>
                    <a:pt x="374" y="126"/>
                  </a:lnTo>
                  <a:lnTo>
                    <a:pt x="375" y="126"/>
                  </a:lnTo>
                  <a:lnTo>
                    <a:pt x="374" y="126"/>
                  </a:lnTo>
                  <a:lnTo>
                    <a:pt x="374" y="125"/>
                  </a:lnTo>
                  <a:lnTo>
                    <a:pt x="374" y="124"/>
                  </a:lnTo>
                  <a:lnTo>
                    <a:pt x="374" y="123"/>
                  </a:lnTo>
                  <a:lnTo>
                    <a:pt x="375" y="122"/>
                  </a:lnTo>
                  <a:lnTo>
                    <a:pt x="375" y="119"/>
                  </a:lnTo>
                  <a:lnTo>
                    <a:pt x="375" y="118"/>
                  </a:lnTo>
                  <a:lnTo>
                    <a:pt x="375" y="117"/>
                  </a:lnTo>
                  <a:lnTo>
                    <a:pt x="376" y="117"/>
                  </a:lnTo>
                  <a:lnTo>
                    <a:pt x="377" y="117"/>
                  </a:lnTo>
                  <a:lnTo>
                    <a:pt x="377" y="116"/>
                  </a:lnTo>
                  <a:lnTo>
                    <a:pt x="377" y="115"/>
                  </a:lnTo>
                  <a:lnTo>
                    <a:pt x="377" y="114"/>
                  </a:lnTo>
                  <a:lnTo>
                    <a:pt x="377" y="111"/>
                  </a:lnTo>
                  <a:lnTo>
                    <a:pt x="377" y="111"/>
                  </a:lnTo>
                  <a:lnTo>
                    <a:pt x="377" y="110"/>
                  </a:lnTo>
                  <a:lnTo>
                    <a:pt x="377" y="109"/>
                  </a:lnTo>
                  <a:lnTo>
                    <a:pt x="378" y="109"/>
                  </a:lnTo>
                  <a:lnTo>
                    <a:pt x="379" y="109"/>
                  </a:lnTo>
                  <a:lnTo>
                    <a:pt x="379" y="108"/>
                  </a:lnTo>
                  <a:lnTo>
                    <a:pt x="379" y="105"/>
                  </a:lnTo>
                  <a:lnTo>
                    <a:pt x="379" y="104"/>
                  </a:lnTo>
                  <a:lnTo>
                    <a:pt x="379" y="103"/>
                  </a:lnTo>
                  <a:lnTo>
                    <a:pt x="379" y="103"/>
                  </a:lnTo>
                  <a:lnTo>
                    <a:pt x="379" y="102"/>
                  </a:lnTo>
                  <a:lnTo>
                    <a:pt x="379" y="102"/>
                  </a:lnTo>
                  <a:lnTo>
                    <a:pt x="379" y="101"/>
                  </a:lnTo>
                  <a:lnTo>
                    <a:pt x="380" y="101"/>
                  </a:lnTo>
                  <a:lnTo>
                    <a:pt x="381" y="100"/>
                  </a:lnTo>
                  <a:lnTo>
                    <a:pt x="381" y="100"/>
                  </a:lnTo>
                  <a:lnTo>
                    <a:pt x="381" y="99"/>
                  </a:lnTo>
                  <a:lnTo>
                    <a:pt x="381" y="99"/>
                  </a:lnTo>
                  <a:lnTo>
                    <a:pt x="381" y="98"/>
                  </a:lnTo>
                  <a:lnTo>
                    <a:pt x="382" y="97"/>
                  </a:lnTo>
                  <a:lnTo>
                    <a:pt x="382" y="96"/>
                  </a:lnTo>
                  <a:lnTo>
                    <a:pt x="383" y="95"/>
                  </a:lnTo>
                  <a:lnTo>
                    <a:pt x="384" y="94"/>
                  </a:lnTo>
                  <a:lnTo>
                    <a:pt x="383" y="94"/>
                  </a:lnTo>
                  <a:lnTo>
                    <a:pt x="382" y="92"/>
                  </a:lnTo>
                  <a:lnTo>
                    <a:pt x="382" y="91"/>
                  </a:lnTo>
                  <a:lnTo>
                    <a:pt x="382" y="89"/>
                  </a:lnTo>
                  <a:lnTo>
                    <a:pt x="381" y="84"/>
                  </a:lnTo>
                  <a:lnTo>
                    <a:pt x="380" y="80"/>
                  </a:lnTo>
                  <a:lnTo>
                    <a:pt x="379" y="75"/>
                  </a:lnTo>
                  <a:lnTo>
                    <a:pt x="379" y="73"/>
                  </a:lnTo>
                  <a:lnTo>
                    <a:pt x="379" y="72"/>
                  </a:lnTo>
                  <a:lnTo>
                    <a:pt x="377" y="68"/>
                  </a:lnTo>
                  <a:lnTo>
                    <a:pt x="375" y="61"/>
                  </a:lnTo>
                  <a:lnTo>
                    <a:pt x="373" y="57"/>
                  </a:lnTo>
                  <a:lnTo>
                    <a:pt x="373" y="57"/>
                  </a:lnTo>
                  <a:lnTo>
                    <a:pt x="371" y="55"/>
                  </a:lnTo>
                  <a:lnTo>
                    <a:pt x="371" y="54"/>
                  </a:lnTo>
                  <a:lnTo>
                    <a:pt x="371" y="53"/>
                  </a:lnTo>
                  <a:lnTo>
                    <a:pt x="371" y="52"/>
                  </a:lnTo>
                  <a:lnTo>
                    <a:pt x="371" y="51"/>
                  </a:lnTo>
                  <a:lnTo>
                    <a:pt x="370" y="50"/>
                  </a:lnTo>
                  <a:lnTo>
                    <a:pt x="370" y="49"/>
                  </a:lnTo>
                  <a:lnTo>
                    <a:pt x="370" y="48"/>
                  </a:lnTo>
                  <a:lnTo>
                    <a:pt x="369" y="45"/>
                  </a:lnTo>
                  <a:lnTo>
                    <a:pt x="366" y="38"/>
                  </a:lnTo>
                  <a:lnTo>
                    <a:pt x="364" y="33"/>
                  </a:lnTo>
                  <a:lnTo>
                    <a:pt x="363" y="29"/>
                  </a:lnTo>
                  <a:lnTo>
                    <a:pt x="362" y="25"/>
                  </a:lnTo>
                  <a:lnTo>
                    <a:pt x="360" y="21"/>
                  </a:lnTo>
                  <a:lnTo>
                    <a:pt x="360" y="20"/>
                  </a:lnTo>
                  <a:lnTo>
                    <a:pt x="359" y="18"/>
                  </a:lnTo>
                  <a:lnTo>
                    <a:pt x="359" y="17"/>
                  </a:lnTo>
                  <a:lnTo>
                    <a:pt x="358" y="15"/>
                  </a:lnTo>
                  <a:lnTo>
                    <a:pt x="353" y="19"/>
                  </a:lnTo>
                  <a:lnTo>
                    <a:pt x="346" y="22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5" y="24"/>
                  </a:lnTo>
                  <a:lnTo>
                    <a:pt x="332" y="23"/>
                  </a:lnTo>
                  <a:lnTo>
                    <a:pt x="331" y="23"/>
                  </a:lnTo>
                  <a:lnTo>
                    <a:pt x="330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8" y="23"/>
                  </a:lnTo>
                  <a:lnTo>
                    <a:pt x="328" y="24"/>
                  </a:lnTo>
                  <a:lnTo>
                    <a:pt x="325" y="24"/>
                  </a:lnTo>
                  <a:lnTo>
                    <a:pt x="325" y="25"/>
                  </a:lnTo>
                  <a:lnTo>
                    <a:pt x="324" y="25"/>
                  </a:lnTo>
                  <a:lnTo>
                    <a:pt x="323" y="25"/>
                  </a:lnTo>
                  <a:lnTo>
                    <a:pt x="322" y="25"/>
                  </a:lnTo>
                  <a:lnTo>
                    <a:pt x="321" y="25"/>
                  </a:lnTo>
                  <a:lnTo>
                    <a:pt x="321" y="25"/>
                  </a:lnTo>
                  <a:lnTo>
                    <a:pt x="321" y="26"/>
                  </a:lnTo>
                  <a:lnTo>
                    <a:pt x="321" y="26"/>
                  </a:lnTo>
                  <a:lnTo>
                    <a:pt x="320" y="26"/>
                  </a:lnTo>
                  <a:lnTo>
                    <a:pt x="318" y="26"/>
                  </a:lnTo>
                  <a:lnTo>
                    <a:pt x="318" y="25"/>
                  </a:lnTo>
                  <a:lnTo>
                    <a:pt x="318" y="25"/>
                  </a:lnTo>
                  <a:lnTo>
                    <a:pt x="317" y="25"/>
                  </a:lnTo>
                  <a:lnTo>
                    <a:pt x="317" y="24"/>
                  </a:lnTo>
                  <a:lnTo>
                    <a:pt x="318" y="24"/>
                  </a:lnTo>
                  <a:lnTo>
                    <a:pt x="319" y="24"/>
                  </a:lnTo>
                  <a:lnTo>
                    <a:pt x="319" y="23"/>
                  </a:lnTo>
                  <a:lnTo>
                    <a:pt x="317" y="22"/>
                  </a:lnTo>
                  <a:lnTo>
                    <a:pt x="316" y="21"/>
                  </a:lnTo>
                  <a:lnTo>
                    <a:pt x="316" y="22"/>
                  </a:lnTo>
                  <a:lnTo>
                    <a:pt x="315" y="22"/>
                  </a:lnTo>
                  <a:lnTo>
                    <a:pt x="314" y="22"/>
                  </a:lnTo>
                  <a:lnTo>
                    <a:pt x="314" y="23"/>
                  </a:lnTo>
                  <a:lnTo>
                    <a:pt x="313" y="23"/>
                  </a:lnTo>
                  <a:lnTo>
                    <a:pt x="313" y="24"/>
                  </a:lnTo>
                  <a:lnTo>
                    <a:pt x="312" y="24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4" y="24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4"/>
                  </a:lnTo>
                  <a:lnTo>
                    <a:pt x="314" y="24"/>
                  </a:lnTo>
                  <a:lnTo>
                    <a:pt x="315" y="25"/>
                  </a:lnTo>
                  <a:lnTo>
                    <a:pt x="314" y="25"/>
                  </a:lnTo>
                  <a:lnTo>
                    <a:pt x="314" y="25"/>
                  </a:lnTo>
                  <a:lnTo>
                    <a:pt x="314" y="25"/>
                  </a:lnTo>
                  <a:lnTo>
                    <a:pt x="314" y="26"/>
                  </a:lnTo>
                  <a:lnTo>
                    <a:pt x="313" y="26"/>
                  </a:lnTo>
                  <a:lnTo>
                    <a:pt x="312" y="25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2" y="25"/>
                  </a:lnTo>
                  <a:lnTo>
                    <a:pt x="311" y="25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09" y="25"/>
                  </a:lnTo>
                  <a:lnTo>
                    <a:pt x="307" y="25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7"/>
                  </a:lnTo>
                  <a:lnTo>
                    <a:pt x="303" y="27"/>
                  </a:lnTo>
                  <a:lnTo>
                    <a:pt x="302" y="27"/>
                  </a:lnTo>
                  <a:lnTo>
                    <a:pt x="303" y="26"/>
                  </a:lnTo>
                  <a:lnTo>
                    <a:pt x="301" y="26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6" y="25"/>
                  </a:lnTo>
                  <a:lnTo>
                    <a:pt x="296" y="25"/>
                  </a:lnTo>
                  <a:lnTo>
                    <a:pt x="295" y="24"/>
                  </a:lnTo>
                  <a:lnTo>
                    <a:pt x="293" y="23"/>
                  </a:lnTo>
                  <a:lnTo>
                    <a:pt x="292" y="21"/>
                  </a:lnTo>
                  <a:lnTo>
                    <a:pt x="291" y="20"/>
                  </a:lnTo>
                  <a:lnTo>
                    <a:pt x="290" y="19"/>
                  </a:lnTo>
                  <a:lnTo>
                    <a:pt x="289" y="19"/>
                  </a:lnTo>
                  <a:lnTo>
                    <a:pt x="288" y="18"/>
                  </a:lnTo>
                  <a:lnTo>
                    <a:pt x="288" y="17"/>
                  </a:lnTo>
                  <a:lnTo>
                    <a:pt x="287" y="17"/>
                  </a:lnTo>
                  <a:lnTo>
                    <a:pt x="287" y="16"/>
                  </a:lnTo>
                  <a:lnTo>
                    <a:pt x="286" y="16"/>
                  </a:lnTo>
                  <a:lnTo>
                    <a:pt x="284" y="16"/>
                  </a:lnTo>
                  <a:lnTo>
                    <a:pt x="285" y="17"/>
                  </a:lnTo>
                  <a:lnTo>
                    <a:pt x="286" y="17"/>
                  </a:lnTo>
                  <a:lnTo>
                    <a:pt x="287" y="17"/>
                  </a:lnTo>
                  <a:lnTo>
                    <a:pt x="286" y="18"/>
                  </a:lnTo>
                  <a:lnTo>
                    <a:pt x="287" y="19"/>
                  </a:lnTo>
                  <a:lnTo>
                    <a:pt x="287" y="20"/>
                  </a:lnTo>
                  <a:lnTo>
                    <a:pt x="287" y="21"/>
                  </a:lnTo>
                  <a:lnTo>
                    <a:pt x="287" y="22"/>
                  </a:lnTo>
                  <a:lnTo>
                    <a:pt x="286" y="22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86" y="24"/>
                  </a:lnTo>
                  <a:lnTo>
                    <a:pt x="285" y="24"/>
                  </a:lnTo>
                  <a:lnTo>
                    <a:pt x="284" y="24"/>
                  </a:lnTo>
                  <a:lnTo>
                    <a:pt x="283" y="24"/>
                  </a:lnTo>
                  <a:lnTo>
                    <a:pt x="283" y="23"/>
                  </a:lnTo>
                  <a:lnTo>
                    <a:pt x="282" y="23"/>
                  </a:lnTo>
                  <a:lnTo>
                    <a:pt x="282" y="24"/>
                  </a:lnTo>
                  <a:lnTo>
                    <a:pt x="281" y="24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81" y="25"/>
                  </a:lnTo>
                  <a:lnTo>
                    <a:pt x="280" y="25"/>
                  </a:lnTo>
                  <a:lnTo>
                    <a:pt x="280" y="26"/>
                  </a:lnTo>
                  <a:lnTo>
                    <a:pt x="279" y="26"/>
                  </a:lnTo>
                  <a:lnTo>
                    <a:pt x="279" y="26"/>
                  </a:lnTo>
                  <a:lnTo>
                    <a:pt x="279" y="25"/>
                  </a:lnTo>
                  <a:lnTo>
                    <a:pt x="279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77" y="25"/>
                  </a:lnTo>
                  <a:lnTo>
                    <a:pt x="278" y="25"/>
                  </a:lnTo>
                  <a:lnTo>
                    <a:pt x="278" y="24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7" y="23"/>
                  </a:lnTo>
                  <a:lnTo>
                    <a:pt x="277" y="22"/>
                  </a:lnTo>
                  <a:lnTo>
                    <a:pt x="277" y="21"/>
                  </a:lnTo>
                  <a:lnTo>
                    <a:pt x="277" y="20"/>
                  </a:lnTo>
                  <a:lnTo>
                    <a:pt x="276" y="19"/>
                  </a:lnTo>
                  <a:lnTo>
                    <a:pt x="276" y="20"/>
                  </a:lnTo>
                  <a:lnTo>
                    <a:pt x="275" y="20"/>
                  </a:lnTo>
                  <a:lnTo>
                    <a:pt x="275" y="19"/>
                  </a:lnTo>
                  <a:lnTo>
                    <a:pt x="274" y="20"/>
                  </a:lnTo>
                  <a:lnTo>
                    <a:pt x="273" y="20"/>
                  </a:lnTo>
                  <a:lnTo>
                    <a:pt x="272" y="21"/>
                  </a:lnTo>
                  <a:lnTo>
                    <a:pt x="272" y="20"/>
                  </a:lnTo>
                  <a:lnTo>
                    <a:pt x="271" y="20"/>
                  </a:lnTo>
                  <a:lnTo>
                    <a:pt x="271" y="19"/>
                  </a:lnTo>
                  <a:lnTo>
                    <a:pt x="271" y="19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0" y="17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8" y="16"/>
                  </a:lnTo>
                  <a:lnTo>
                    <a:pt x="268" y="17"/>
                  </a:lnTo>
                  <a:lnTo>
                    <a:pt x="267" y="17"/>
                  </a:lnTo>
                  <a:lnTo>
                    <a:pt x="267" y="16"/>
                  </a:lnTo>
                  <a:lnTo>
                    <a:pt x="267" y="15"/>
                  </a:lnTo>
                  <a:lnTo>
                    <a:pt x="268" y="15"/>
                  </a:lnTo>
                  <a:lnTo>
                    <a:pt x="268" y="15"/>
                  </a:lnTo>
                  <a:lnTo>
                    <a:pt x="269" y="15"/>
                  </a:lnTo>
                  <a:lnTo>
                    <a:pt x="268" y="14"/>
                  </a:lnTo>
                  <a:lnTo>
                    <a:pt x="268" y="13"/>
                  </a:lnTo>
                  <a:lnTo>
                    <a:pt x="269" y="13"/>
                  </a:lnTo>
                  <a:lnTo>
                    <a:pt x="269" y="14"/>
                  </a:lnTo>
                  <a:lnTo>
                    <a:pt x="270" y="13"/>
                  </a:lnTo>
                  <a:lnTo>
                    <a:pt x="270" y="12"/>
                  </a:lnTo>
                  <a:lnTo>
                    <a:pt x="270" y="11"/>
                  </a:lnTo>
                  <a:lnTo>
                    <a:pt x="270" y="10"/>
                  </a:lnTo>
                  <a:lnTo>
                    <a:pt x="270" y="11"/>
                  </a:lnTo>
                  <a:lnTo>
                    <a:pt x="271" y="11"/>
                  </a:lnTo>
                  <a:lnTo>
                    <a:pt x="271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270" y="8"/>
                  </a:lnTo>
                  <a:lnTo>
                    <a:pt x="270" y="8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1" y="8"/>
                  </a:lnTo>
                  <a:lnTo>
                    <a:pt x="270" y="7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71" y="6"/>
                  </a:lnTo>
                  <a:lnTo>
                    <a:pt x="271" y="6"/>
                  </a:lnTo>
                  <a:lnTo>
                    <a:pt x="272" y="6"/>
                  </a:lnTo>
                  <a:lnTo>
                    <a:pt x="272" y="6"/>
                  </a:lnTo>
                  <a:lnTo>
                    <a:pt x="273" y="7"/>
                  </a:lnTo>
                  <a:lnTo>
                    <a:pt x="275" y="9"/>
                  </a:lnTo>
                  <a:lnTo>
                    <a:pt x="274" y="7"/>
                  </a:lnTo>
                  <a:lnTo>
                    <a:pt x="274" y="6"/>
                  </a:lnTo>
                  <a:lnTo>
                    <a:pt x="273" y="6"/>
                  </a:lnTo>
                  <a:lnTo>
                    <a:pt x="271" y="5"/>
                  </a:lnTo>
                  <a:lnTo>
                    <a:pt x="271" y="5"/>
                  </a:lnTo>
                  <a:lnTo>
                    <a:pt x="270" y="6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60" y="9"/>
                  </a:lnTo>
                  <a:lnTo>
                    <a:pt x="259" y="9"/>
                  </a:lnTo>
                  <a:lnTo>
                    <a:pt x="257" y="9"/>
                  </a:lnTo>
                  <a:lnTo>
                    <a:pt x="253" y="7"/>
                  </a:lnTo>
                  <a:lnTo>
                    <a:pt x="252" y="6"/>
                  </a:lnTo>
                  <a:lnTo>
                    <a:pt x="251" y="6"/>
                  </a:lnTo>
                  <a:lnTo>
                    <a:pt x="246" y="4"/>
                  </a:lnTo>
                  <a:lnTo>
                    <a:pt x="243" y="3"/>
                  </a:lnTo>
                  <a:lnTo>
                    <a:pt x="242" y="3"/>
                  </a:lnTo>
                  <a:lnTo>
                    <a:pt x="238" y="3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41" y="4"/>
                  </a:lnTo>
                  <a:lnTo>
                    <a:pt x="242" y="5"/>
                  </a:lnTo>
                  <a:lnTo>
                    <a:pt x="243" y="6"/>
                  </a:lnTo>
                  <a:lnTo>
                    <a:pt x="242" y="6"/>
                  </a:lnTo>
                  <a:lnTo>
                    <a:pt x="243" y="6"/>
                  </a:lnTo>
                  <a:lnTo>
                    <a:pt x="243" y="7"/>
                  </a:lnTo>
                  <a:lnTo>
                    <a:pt x="242" y="7"/>
                  </a:lnTo>
                  <a:lnTo>
                    <a:pt x="242" y="6"/>
                  </a:lnTo>
                  <a:lnTo>
                    <a:pt x="241" y="6"/>
                  </a:lnTo>
                  <a:lnTo>
                    <a:pt x="239" y="6"/>
                  </a:lnTo>
                  <a:lnTo>
                    <a:pt x="238" y="6"/>
                  </a:lnTo>
                  <a:lnTo>
                    <a:pt x="239" y="6"/>
                  </a:lnTo>
                  <a:lnTo>
                    <a:pt x="238" y="6"/>
                  </a:lnTo>
                  <a:lnTo>
                    <a:pt x="238" y="7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6" y="9"/>
                  </a:lnTo>
                  <a:lnTo>
                    <a:pt x="236" y="8"/>
                  </a:lnTo>
                  <a:lnTo>
                    <a:pt x="236" y="9"/>
                  </a:lnTo>
                  <a:lnTo>
                    <a:pt x="235" y="10"/>
                  </a:lnTo>
                  <a:lnTo>
                    <a:pt x="234" y="10"/>
                  </a:lnTo>
                  <a:lnTo>
                    <a:pt x="233" y="10"/>
                  </a:lnTo>
                  <a:lnTo>
                    <a:pt x="232" y="10"/>
                  </a:lnTo>
                  <a:lnTo>
                    <a:pt x="231" y="10"/>
                  </a:lnTo>
                  <a:lnTo>
                    <a:pt x="230" y="9"/>
                  </a:lnTo>
                  <a:lnTo>
                    <a:pt x="229" y="9"/>
                  </a:lnTo>
                  <a:lnTo>
                    <a:pt x="228" y="10"/>
                  </a:lnTo>
                  <a:lnTo>
                    <a:pt x="228" y="11"/>
                  </a:lnTo>
                  <a:lnTo>
                    <a:pt x="228" y="12"/>
                  </a:lnTo>
                  <a:lnTo>
                    <a:pt x="228" y="11"/>
                  </a:lnTo>
                  <a:lnTo>
                    <a:pt x="227" y="10"/>
                  </a:lnTo>
                  <a:lnTo>
                    <a:pt x="226" y="10"/>
                  </a:lnTo>
                  <a:lnTo>
                    <a:pt x="226" y="11"/>
                  </a:lnTo>
                  <a:lnTo>
                    <a:pt x="225" y="12"/>
                  </a:lnTo>
                  <a:lnTo>
                    <a:pt x="224" y="12"/>
                  </a:lnTo>
                  <a:lnTo>
                    <a:pt x="223" y="12"/>
                  </a:lnTo>
                  <a:lnTo>
                    <a:pt x="222" y="12"/>
                  </a:lnTo>
                  <a:lnTo>
                    <a:pt x="221" y="12"/>
                  </a:lnTo>
                  <a:lnTo>
                    <a:pt x="220" y="12"/>
                  </a:lnTo>
                  <a:lnTo>
                    <a:pt x="220" y="11"/>
                  </a:lnTo>
                  <a:lnTo>
                    <a:pt x="221" y="10"/>
                  </a:lnTo>
                  <a:lnTo>
                    <a:pt x="222" y="10"/>
                  </a:lnTo>
                  <a:lnTo>
                    <a:pt x="223" y="10"/>
                  </a:lnTo>
                  <a:lnTo>
                    <a:pt x="224" y="10"/>
                  </a:lnTo>
                  <a:lnTo>
                    <a:pt x="226" y="8"/>
                  </a:lnTo>
                  <a:lnTo>
                    <a:pt x="227" y="8"/>
                  </a:lnTo>
                  <a:lnTo>
                    <a:pt x="228" y="7"/>
                  </a:lnTo>
                  <a:lnTo>
                    <a:pt x="229" y="6"/>
                  </a:lnTo>
                  <a:lnTo>
                    <a:pt x="233" y="5"/>
                  </a:lnTo>
                  <a:lnTo>
                    <a:pt x="236" y="4"/>
                  </a:lnTo>
                  <a:lnTo>
                    <a:pt x="226" y="6"/>
                  </a:lnTo>
                  <a:lnTo>
                    <a:pt x="220" y="8"/>
                  </a:lnTo>
                  <a:lnTo>
                    <a:pt x="219" y="8"/>
                  </a:lnTo>
                  <a:lnTo>
                    <a:pt x="218" y="8"/>
                  </a:lnTo>
                  <a:lnTo>
                    <a:pt x="216" y="8"/>
                  </a:lnTo>
                  <a:lnTo>
                    <a:pt x="215" y="7"/>
                  </a:lnTo>
                  <a:lnTo>
                    <a:pt x="214" y="6"/>
                  </a:lnTo>
                  <a:lnTo>
                    <a:pt x="213" y="7"/>
                  </a:lnTo>
                  <a:lnTo>
                    <a:pt x="213" y="8"/>
                  </a:lnTo>
                  <a:lnTo>
                    <a:pt x="213" y="10"/>
                  </a:lnTo>
                  <a:lnTo>
                    <a:pt x="212" y="12"/>
                  </a:lnTo>
                  <a:lnTo>
                    <a:pt x="211" y="14"/>
                  </a:lnTo>
                  <a:lnTo>
                    <a:pt x="210" y="15"/>
                  </a:lnTo>
                  <a:lnTo>
                    <a:pt x="208" y="16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8"/>
                  </a:lnTo>
                  <a:lnTo>
                    <a:pt x="208" y="19"/>
                  </a:lnTo>
                  <a:lnTo>
                    <a:pt x="207" y="20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06" y="17"/>
                  </a:lnTo>
                  <a:lnTo>
                    <a:pt x="204" y="16"/>
                  </a:lnTo>
                  <a:lnTo>
                    <a:pt x="203" y="15"/>
                  </a:lnTo>
                  <a:lnTo>
                    <a:pt x="203" y="15"/>
                  </a:lnTo>
                  <a:lnTo>
                    <a:pt x="202" y="15"/>
                  </a:lnTo>
                  <a:lnTo>
                    <a:pt x="202" y="15"/>
                  </a:lnTo>
                  <a:lnTo>
                    <a:pt x="202" y="16"/>
                  </a:lnTo>
                  <a:lnTo>
                    <a:pt x="201" y="16"/>
                  </a:lnTo>
                  <a:lnTo>
                    <a:pt x="200" y="17"/>
                  </a:lnTo>
                  <a:lnTo>
                    <a:pt x="199" y="18"/>
                  </a:lnTo>
                  <a:lnTo>
                    <a:pt x="197" y="20"/>
                  </a:lnTo>
                  <a:lnTo>
                    <a:pt x="196" y="20"/>
                  </a:lnTo>
                  <a:lnTo>
                    <a:pt x="195" y="20"/>
                  </a:lnTo>
                  <a:lnTo>
                    <a:pt x="195" y="21"/>
                  </a:lnTo>
                  <a:lnTo>
                    <a:pt x="196" y="21"/>
                  </a:lnTo>
                  <a:lnTo>
                    <a:pt x="194" y="23"/>
                  </a:lnTo>
                  <a:lnTo>
                    <a:pt x="193" y="23"/>
                  </a:lnTo>
                  <a:lnTo>
                    <a:pt x="192" y="23"/>
                  </a:lnTo>
                  <a:lnTo>
                    <a:pt x="191" y="24"/>
                  </a:lnTo>
                  <a:lnTo>
                    <a:pt x="185" y="27"/>
                  </a:lnTo>
                  <a:lnTo>
                    <a:pt x="185" y="28"/>
                  </a:lnTo>
                  <a:lnTo>
                    <a:pt x="185" y="28"/>
                  </a:lnTo>
                  <a:lnTo>
                    <a:pt x="184" y="29"/>
                  </a:lnTo>
                  <a:lnTo>
                    <a:pt x="182" y="31"/>
                  </a:lnTo>
                  <a:lnTo>
                    <a:pt x="176" y="33"/>
                  </a:lnTo>
                  <a:lnTo>
                    <a:pt x="170" y="36"/>
                  </a:lnTo>
                  <a:lnTo>
                    <a:pt x="169" y="36"/>
                  </a:lnTo>
                  <a:lnTo>
                    <a:pt x="164" y="37"/>
                  </a:lnTo>
                  <a:lnTo>
                    <a:pt x="157" y="33"/>
                  </a:lnTo>
                  <a:lnTo>
                    <a:pt x="157" y="32"/>
                  </a:lnTo>
                  <a:lnTo>
                    <a:pt x="156" y="32"/>
                  </a:lnTo>
                  <a:lnTo>
                    <a:pt x="156" y="31"/>
                  </a:lnTo>
                  <a:lnTo>
                    <a:pt x="154" y="31"/>
                  </a:lnTo>
                  <a:lnTo>
                    <a:pt x="152" y="30"/>
                  </a:lnTo>
                  <a:lnTo>
                    <a:pt x="145" y="27"/>
                  </a:lnTo>
                  <a:lnTo>
                    <a:pt x="145" y="26"/>
                  </a:lnTo>
                  <a:lnTo>
                    <a:pt x="144" y="26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2" y="25"/>
                  </a:lnTo>
                  <a:lnTo>
                    <a:pt x="141" y="25"/>
                  </a:lnTo>
                  <a:lnTo>
                    <a:pt x="140" y="25"/>
                  </a:lnTo>
                  <a:lnTo>
                    <a:pt x="138" y="26"/>
                  </a:lnTo>
                  <a:lnTo>
                    <a:pt x="137" y="26"/>
                  </a:lnTo>
                  <a:lnTo>
                    <a:pt x="136" y="26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3" y="25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1" y="25"/>
                  </a:lnTo>
                  <a:lnTo>
                    <a:pt x="124" y="25"/>
                  </a:lnTo>
                  <a:lnTo>
                    <a:pt x="122" y="25"/>
                  </a:lnTo>
                  <a:lnTo>
                    <a:pt x="121" y="24"/>
                  </a:lnTo>
                  <a:lnTo>
                    <a:pt x="121" y="23"/>
                  </a:lnTo>
                  <a:lnTo>
                    <a:pt x="120" y="21"/>
                  </a:lnTo>
                  <a:lnTo>
                    <a:pt x="120" y="20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19" y="19"/>
                  </a:lnTo>
                  <a:lnTo>
                    <a:pt x="115" y="21"/>
                  </a:lnTo>
                  <a:lnTo>
                    <a:pt x="112" y="22"/>
                  </a:lnTo>
                  <a:lnTo>
                    <a:pt x="110" y="20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8" y="20"/>
                  </a:lnTo>
                  <a:lnTo>
                    <a:pt x="105" y="20"/>
                  </a:lnTo>
                  <a:lnTo>
                    <a:pt x="104" y="19"/>
                  </a:lnTo>
                  <a:lnTo>
                    <a:pt x="102" y="19"/>
                  </a:lnTo>
                  <a:lnTo>
                    <a:pt x="101" y="18"/>
                  </a:lnTo>
                  <a:lnTo>
                    <a:pt x="101" y="17"/>
                  </a:lnTo>
                  <a:lnTo>
                    <a:pt x="101" y="16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4"/>
                  </a:lnTo>
                  <a:lnTo>
                    <a:pt x="100" y="13"/>
                  </a:lnTo>
                  <a:lnTo>
                    <a:pt x="100" y="12"/>
                  </a:lnTo>
                  <a:lnTo>
                    <a:pt x="97" y="12"/>
                  </a:lnTo>
                  <a:lnTo>
                    <a:pt x="96" y="13"/>
                  </a:lnTo>
                  <a:lnTo>
                    <a:pt x="95" y="12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7" y="10"/>
                  </a:lnTo>
                  <a:lnTo>
                    <a:pt x="86" y="9"/>
                  </a:lnTo>
                  <a:lnTo>
                    <a:pt x="85" y="9"/>
                  </a:lnTo>
                  <a:lnTo>
                    <a:pt x="83" y="9"/>
                  </a:lnTo>
                  <a:lnTo>
                    <a:pt x="82" y="9"/>
                  </a:lnTo>
                  <a:lnTo>
                    <a:pt x="80" y="9"/>
                  </a:lnTo>
                  <a:lnTo>
                    <a:pt x="78" y="7"/>
                  </a:lnTo>
                  <a:lnTo>
                    <a:pt x="77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63" y="6"/>
                  </a:lnTo>
                  <a:lnTo>
                    <a:pt x="49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35" y="4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close/>
                  <a:moveTo>
                    <a:pt x="405" y="369"/>
                  </a:moveTo>
                  <a:lnTo>
                    <a:pt x="401" y="372"/>
                  </a:lnTo>
                  <a:lnTo>
                    <a:pt x="397" y="376"/>
                  </a:lnTo>
                  <a:lnTo>
                    <a:pt x="405" y="369"/>
                  </a:lnTo>
                  <a:close/>
                  <a:moveTo>
                    <a:pt x="366" y="399"/>
                  </a:moveTo>
                  <a:lnTo>
                    <a:pt x="363" y="399"/>
                  </a:lnTo>
                  <a:lnTo>
                    <a:pt x="356" y="400"/>
                  </a:lnTo>
                  <a:lnTo>
                    <a:pt x="366" y="399"/>
                  </a:lnTo>
                  <a:close/>
                  <a:moveTo>
                    <a:pt x="296" y="73"/>
                  </a:moveTo>
                  <a:lnTo>
                    <a:pt x="296" y="72"/>
                  </a:lnTo>
                  <a:lnTo>
                    <a:pt x="297" y="72"/>
                  </a:lnTo>
                  <a:lnTo>
                    <a:pt x="297" y="73"/>
                  </a:lnTo>
                  <a:lnTo>
                    <a:pt x="297" y="74"/>
                  </a:lnTo>
                  <a:lnTo>
                    <a:pt x="296" y="74"/>
                  </a:lnTo>
                  <a:lnTo>
                    <a:pt x="296" y="73"/>
                  </a:lnTo>
                  <a:close/>
                  <a:moveTo>
                    <a:pt x="215" y="9"/>
                  </a:moveTo>
                  <a:lnTo>
                    <a:pt x="214" y="9"/>
                  </a:lnTo>
                  <a:lnTo>
                    <a:pt x="214" y="8"/>
                  </a:lnTo>
                  <a:lnTo>
                    <a:pt x="215" y="9"/>
                  </a:lnTo>
                  <a:close/>
                  <a:moveTo>
                    <a:pt x="211" y="17"/>
                  </a:moveTo>
                  <a:lnTo>
                    <a:pt x="211" y="18"/>
                  </a:lnTo>
                  <a:lnTo>
                    <a:pt x="211" y="17"/>
                  </a:lnTo>
                  <a:lnTo>
                    <a:pt x="211" y="1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4" name="Freeform 680">
              <a:extLst>
                <a:ext uri="{FF2B5EF4-FFF2-40B4-BE49-F238E27FC236}">
                  <a16:creationId xmlns:a16="http://schemas.microsoft.com/office/drawing/2014/main" id="{450FBBAB-2369-12E4-4F97-F7900666A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4276725"/>
              <a:ext cx="4762" cy="7938"/>
            </a:xfrm>
            <a:custGeom>
              <a:avLst/>
              <a:gdLst>
                <a:gd name="T0" fmla="*/ 1 w 3"/>
                <a:gd name="T1" fmla="*/ 2 h 5"/>
                <a:gd name="T2" fmla="*/ 0 w 3"/>
                <a:gd name="T3" fmla="*/ 3 h 5"/>
                <a:gd name="T4" fmla="*/ 0 w 3"/>
                <a:gd name="T5" fmla="*/ 4 h 5"/>
                <a:gd name="T6" fmla="*/ 0 w 3"/>
                <a:gd name="T7" fmla="*/ 5 h 5"/>
                <a:gd name="T8" fmla="*/ 2 w 3"/>
                <a:gd name="T9" fmla="*/ 3 h 5"/>
                <a:gd name="T10" fmla="*/ 2 w 3"/>
                <a:gd name="T11" fmla="*/ 3 h 5"/>
                <a:gd name="T12" fmla="*/ 2 w 3"/>
                <a:gd name="T13" fmla="*/ 3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1 h 5"/>
                <a:gd name="T22" fmla="*/ 1 w 3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5" name="Freeform 681">
              <a:extLst>
                <a:ext uri="{FF2B5EF4-FFF2-40B4-BE49-F238E27FC236}">
                  <a16:creationId xmlns:a16="http://schemas.microsoft.com/office/drawing/2014/main" id="{64A42D90-1787-376F-BFC0-2347D71FA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3951288"/>
              <a:ext cx="620712" cy="398463"/>
            </a:xfrm>
            <a:custGeom>
              <a:avLst/>
              <a:gdLst>
                <a:gd name="T0" fmla="*/ 377 w 391"/>
                <a:gd name="T1" fmla="*/ 65 h 251"/>
                <a:gd name="T2" fmla="*/ 363 w 391"/>
                <a:gd name="T3" fmla="*/ 31 h 251"/>
                <a:gd name="T4" fmla="*/ 349 w 391"/>
                <a:gd name="T5" fmla="*/ 0 h 251"/>
                <a:gd name="T6" fmla="*/ 296 w 391"/>
                <a:gd name="T7" fmla="*/ 8 h 251"/>
                <a:gd name="T8" fmla="*/ 242 w 391"/>
                <a:gd name="T9" fmla="*/ 15 h 251"/>
                <a:gd name="T10" fmla="*/ 203 w 391"/>
                <a:gd name="T11" fmla="*/ 37 h 251"/>
                <a:gd name="T12" fmla="*/ 174 w 391"/>
                <a:gd name="T13" fmla="*/ 78 h 251"/>
                <a:gd name="T14" fmla="*/ 152 w 391"/>
                <a:gd name="T15" fmla="*/ 68 h 251"/>
                <a:gd name="T16" fmla="*/ 93 w 391"/>
                <a:gd name="T17" fmla="*/ 62 h 251"/>
                <a:gd name="T18" fmla="*/ 65 w 391"/>
                <a:gd name="T19" fmla="*/ 63 h 251"/>
                <a:gd name="T20" fmla="*/ 51 w 391"/>
                <a:gd name="T21" fmla="*/ 66 h 251"/>
                <a:gd name="T22" fmla="*/ 45 w 391"/>
                <a:gd name="T23" fmla="*/ 66 h 251"/>
                <a:gd name="T24" fmla="*/ 35 w 391"/>
                <a:gd name="T25" fmla="*/ 61 h 251"/>
                <a:gd name="T26" fmla="*/ 18 w 391"/>
                <a:gd name="T27" fmla="*/ 66 h 251"/>
                <a:gd name="T28" fmla="*/ 17 w 391"/>
                <a:gd name="T29" fmla="*/ 72 h 251"/>
                <a:gd name="T30" fmla="*/ 17 w 391"/>
                <a:gd name="T31" fmla="*/ 81 h 251"/>
                <a:gd name="T32" fmla="*/ 20 w 391"/>
                <a:gd name="T33" fmla="*/ 88 h 251"/>
                <a:gd name="T34" fmla="*/ 15 w 391"/>
                <a:gd name="T35" fmla="*/ 92 h 251"/>
                <a:gd name="T36" fmla="*/ 8 w 391"/>
                <a:gd name="T37" fmla="*/ 100 h 251"/>
                <a:gd name="T38" fmla="*/ 5 w 391"/>
                <a:gd name="T39" fmla="*/ 115 h 251"/>
                <a:gd name="T40" fmla="*/ 2 w 391"/>
                <a:gd name="T41" fmla="*/ 127 h 251"/>
                <a:gd name="T42" fmla="*/ 2 w 391"/>
                <a:gd name="T43" fmla="*/ 134 h 251"/>
                <a:gd name="T44" fmla="*/ 4 w 391"/>
                <a:gd name="T45" fmla="*/ 143 h 251"/>
                <a:gd name="T46" fmla="*/ 7 w 391"/>
                <a:gd name="T47" fmla="*/ 153 h 251"/>
                <a:gd name="T48" fmla="*/ 9 w 391"/>
                <a:gd name="T49" fmla="*/ 165 h 251"/>
                <a:gd name="T50" fmla="*/ 8 w 391"/>
                <a:gd name="T51" fmla="*/ 164 h 251"/>
                <a:gd name="T52" fmla="*/ 11 w 391"/>
                <a:gd name="T53" fmla="*/ 171 h 251"/>
                <a:gd name="T54" fmla="*/ 11 w 391"/>
                <a:gd name="T55" fmla="*/ 178 h 251"/>
                <a:gd name="T56" fmla="*/ 16 w 391"/>
                <a:gd name="T57" fmla="*/ 194 h 251"/>
                <a:gd name="T58" fmla="*/ 23 w 391"/>
                <a:gd name="T59" fmla="*/ 211 h 251"/>
                <a:gd name="T60" fmla="*/ 24 w 391"/>
                <a:gd name="T61" fmla="*/ 230 h 251"/>
                <a:gd name="T62" fmla="*/ 27 w 391"/>
                <a:gd name="T63" fmla="*/ 238 h 251"/>
                <a:gd name="T64" fmla="*/ 31 w 391"/>
                <a:gd name="T65" fmla="*/ 248 h 251"/>
                <a:gd name="T66" fmla="*/ 40 w 391"/>
                <a:gd name="T67" fmla="*/ 247 h 251"/>
                <a:gd name="T68" fmla="*/ 47 w 391"/>
                <a:gd name="T69" fmla="*/ 251 h 251"/>
                <a:gd name="T70" fmla="*/ 57 w 391"/>
                <a:gd name="T71" fmla="*/ 249 h 251"/>
                <a:gd name="T72" fmla="*/ 60 w 391"/>
                <a:gd name="T73" fmla="*/ 250 h 251"/>
                <a:gd name="T74" fmla="*/ 72 w 391"/>
                <a:gd name="T75" fmla="*/ 243 h 251"/>
                <a:gd name="T76" fmla="*/ 80 w 391"/>
                <a:gd name="T77" fmla="*/ 245 h 251"/>
                <a:gd name="T78" fmla="*/ 82 w 391"/>
                <a:gd name="T79" fmla="*/ 244 h 251"/>
                <a:gd name="T80" fmla="*/ 88 w 391"/>
                <a:gd name="T81" fmla="*/ 241 h 251"/>
                <a:gd name="T82" fmla="*/ 88 w 391"/>
                <a:gd name="T83" fmla="*/ 245 h 251"/>
                <a:gd name="T84" fmla="*/ 91 w 391"/>
                <a:gd name="T85" fmla="*/ 237 h 251"/>
                <a:gd name="T86" fmla="*/ 108 w 391"/>
                <a:gd name="T87" fmla="*/ 227 h 251"/>
                <a:gd name="T88" fmla="*/ 129 w 391"/>
                <a:gd name="T89" fmla="*/ 220 h 251"/>
                <a:gd name="T90" fmla="*/ 149 w 391"/>
                <a:gd name="T91" fmla="*/ 219 h 251"/>
                <a:gd name="T92" fmla="*/ 184 w 391"/>
                <a:gd name="T93" fmla="*/ 205 h 251"/>
                <a:gd name="T94" fmla="*/ 204 w 391"/>
                <a:gd name="T95" fmla="*/ 195 h 251"/>
                <a:gd name="T96" fmla="*/ 217 w 391"/>
                <a:gd name="T97" fmla="*/ 196 h 251"/>
                <a:gd name="T98" fmla="*/ 228 w 391"/>
                <a:gd name="T99" fmla="*/ 194 h 251"/>
                <a:gd name="T100" fmla="*/ 235 w 391"/>
                <a:gd name="T101" fmla="*/ 186 h 251"/>
                <a:gd name="T102" fmla="*/ 238 w 391"/>
                <a:gd name="T103" fmla="*/ 180 h 251"/>
                <a:gd name="T104" fmla="*/ 249 w 391"/>
                <a:gd name="T105" fmla="*/ 173 h 251"/>
                <a:gd name="T106" fmla="*/ 277 w 391"/>
                <a:gd name="T107" fmla="*/ 164 h 251"/>
                <a:gd name="T108" fmla="*/ 288 w 391"/>
                <a:gd name="T109" fmla="*/ 161 h 251"/>
                <a:gd name="T110" fmla="*/ 324 w 391"/>
                <a:gd name="T111" fmla="*/ 150 h 251"/>
                <a:gd name="T112" fmla="*/ 332 w 391"/>
                <a:gd name="T113" fmla="*/ 145 h 251"/>
                <a:gd name="T114" fmla="*/ 341 w 391"/>
                <a:gd name="T115" fmla="*/ 141 h 251"/>
                <a:gd name="T116" fmla="*/ 352 w 391"/>
                <a:gd name="T117" fmla="*/ 135 h 251"/>
                <a:gd name="T118" fmla="*/ 359 w 391"/>
                <a:gd name="T119" fmla="*/ 125 h 251"/>
                <a:gd name="T120" fmla="*/ 358 w 391"/>
                <a:gd name="T121" fmla="*/ 115 h 251"/>
                <a:gd name="T122" fmla="*/ 370 w 391"/>
                <a:gd name="T123" fmla="*/ 100 h 251"/>
                <a:gd name="T124" fmla="*/ 387 w 391"/>
                <a:gd name="T125" fmla="*/ 9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251">
                  <a:moveTo>
                    <a:pt x="387" y="83"/>
                  </a:moveTo>
                  <a:lnTo>
                    <a:pt x="385" y="78"/>
                  </a:lnTo>
                  <a:lnTo>
                    <a:pt x="383" y="72"/>
                  </a:lnTo>
                  <a:lnTo>
                    <a:pt x="381" y="69"/>
                  </a:lnTo>
                  <a:lnTo>
                    <a:pt x="381" y="68"/>
                  </a:lnTo>
                  <a:lnTo>
                    <a:pt x="380" y="68"/>
                  </a:lnTo>
                  <a:lnTo>
                    <a:pt x="378" y="68"/>
                  </a:lnTo>
                  <a:lnTo>
                    <a:pt x="378" y="67"/>
                  </a:lnTo>
                  <a:lnTo>
                    <a:pt x="377" y="65"/>
                  </a:lnTo>
                  <a:lnTo>
                    <a:pt x="375" y="60"/>
                  </a:lnTo>
                  <a:lnTo>
                    <a:pt x="374" y="57"/>
                  </a:lnTo>
                  <a:lnTo>
                    <a:pt x="372" y="54"/>
                  </a:lnTo>
                  <a:lnTo>
                    <a:pt x="370" y="49"/>
                  </a:lnTo>
                  <a:lnTo>
                    <a:pt x="368" y="46"/>
                  </a:lnTo>
                  <a:lnTo>
                    <a:pt x="367" y="41"/>
                  </a:lnTo>
                  <a:lnTo>
                    <a:pt x="366" y="38"/>
                  </a:lnTo>
                  <a:lnTo>
                    <a:pt x="365" y="34"/>
                  </a:lnTo>
                  <a:lnTo>
                    <a:pt x="363" y="31"/>
                  </a:lnTo>
                  <a:lnTo>
                    <a:pt x="361" y="26"/>
                  </a:lnTo>
                  <a:lnTo>
                    <a:pt x="359" y="23"/>
                  </a:lnTo>
                  <a:lnTo>
                    <a:pt x="357" y="18"/>
                  </a:lnTo>
                  <a:lnTo>
                    <a:pt x="356" y="15"/>
                  </a:lnTo>
                  <a:lnTo>
                    <a:pt x="354" y="12"/>
                  </a:lnTo>
                  <a:lnTo>
                    <a:pt x="352" y="7"/>
                  </a:lnTo>
                  <a:lnTo>
                    <a:pt x="351" y="4"/>
                  </a:lnTo>
                  <a:lnTo>
                    <a:pt x="349" y="1"/>
                  </a:lnTo>
                  <a:lnTo>
                    <a:pt x="349" y="0"/>
                  </a:lnTo>
                  <a:lnTo>
                    <a:pt x="344" y="1"/>
                  </a:lnTo>
                  <a:lnTo>
                    <a:pt x="338" y="2"/>
                  </a:lnTo>
                  <a:lnTo>
                    <a:pt x="332" y="3"/>
                  </a:lnTo>
                  <a:lnTo>
                    <a:pt x="325" y="4"/>
                  </a:lnTo>
                  <a:lnTo>
                    <a:pt x="320" y="5"/>
                  </a:lnTo>
                  <a:lnTo>
                    <a:pt x="314" y="6"/>
                  </a:lnTo>
                  <a:lnTo>
                    <a:pt x="307" y="6"/>
                  </a:lnTo>
                  <a:lnTo>
                    <a:pt x="302" y="7"/>
                  </a:lnTo>
                  <a:lnTo>
                    <a:pt x="296" y="8"/>
                  </a:lnTo>
                  <a:lnTo>
                    <a:pt x="289" y="9"/>
                  </a:lnTo>
                  <a:lnTo>
                    <a:pt x="283" y="10"/>
                  </a:lnTo>
                  <a:lnTo>
                    <a:pt x="278" y="11"/>
                  </a:lnTo>
                  <a:lnTo>
                    <a:pt x="272" y="12"/>
                  </a:lnTo>
                  <a:lnTo>
                    <a:pt x="265" y="13"/>
                  </a:lnTo>
                  <a:lnTo>
                    <a:pt x="260" y="14"/>
                  </a:lnTo>
                  <a:lnTo>
                    <a:pt x="254" y="14"/>
                  </a:lnTo>
                  <a:lnTo>
                    <a:pt x="247" y="15"/>
                  </a:lnTo>
                  <a:lnTo>
                    <a:pt x="242" y="15"/>
                  </a:lnTo>
                  <a:lnTo>
                    <a:pt x="238" y="16"/>
                  </a:lnTo>
                  <a:lnTo>
                    <a:pt x="238" y="17"/>
                  </a:lnTo>
                  <a:lnTo>
                    <a:pt x="232" y="20"/>
                  </a:lnTo>
                  <a:lnTo>
                    <a:pt x="225" y="23"/>
                  </a:lnTo>
                  <a:lnTo>
                    <a:pt x="218" y="28"/>
                  </a:lnTo>
                  <a:lnTo>
                    <a:pt x="212" y="31"/>
                  </a:lnTo>
                  <a:lnTo>
                    <a:pt x="207" y="33"/>
                  </a:lnTo>
                  <a:lnTo>
                    <a:pt x="206" y="34"/>
                  </a:lnTo>
                  <a:lnTo>
                    <a:pt x="203" y="37"/>
                  </a:lnTo>
                  <a:lnTo>
                    <a:pt x="199" y="41"/>
                  </a:lnTo>
                  <a:lnTo>
                    <a:pt x="194" y="49"/>
                  </a:lnTo>
                  <a:lnTo>
                    <a:pt x="188" y="57"/>
                  </a:lnTo>
                  <a:lnTo>
                    <a:pt x="185" y="61"/>
                  </a:lnTo>
                  <a:lnTo>
                    <a:pt x="184" y="62"/>
                  </a:lnTo>
                  <a:lnTo>
                    <a:pt x="182" y="67"/>
                  </a:lnTo>
                  <a:lnTo>
                    <a:pt x="179" y="75"/>
                  </a:lnTo>
                  <a:lnTo>
                    <a:pt x="179" y="76"/>
                  </a:lnTo>
                  <a:lnTo>
                    <a:pt x="174" y="78"/>
                  </a:lnTo>
                  <a:lnTo>
                    <a:pt x="170" y="81"/>
                  </a:lnTo>
                  <a:lnTo>
                    <a:pt x="169" y="81"/>
                  </a:lnTo>
                  <a:lnTo>
                    <a:pt x="167" y="82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58" y="77"/>
                  </a:lnTo>
                  <a:lnTo>
                    <a:pt x="155" y="73"/>
                  </a:lnTo>
                  <a:lnTo>
                    <a:pt x="153" y="69"/>
                  </a:lnTo>
                  <a:lnTo>
                    <a:pt x="152" y="68"/>
                  </a:lnTo>
                  <a:lnTo>
                    <a:pt x="143" y="70"/>
                  </a:lnTo>
                  <a:lnTo>
                    <a:pt x="136" y="71"/>
                  </a:lnTo>
                  <a:lnTo>
                    <a:pt x="128" y="70"/>
                  </a:lnTo>
                  <a:lnTo>
                    <a:pt x="120" y="69"/>
                  </a:lnTo>
                  <a:lnTo>
                    <a:pt x="111" y="68"/>
                  </a:lnTo>
                  <a:lnTo>
                    <a:pt x="103" y="67"/>
                  </a:lnTo>
                  <a:lnTo>
                    <a:pt x="102" y="66"/>
                  </a:lnTo>
                  <a:lnTo>
                    <a:pt x="95" y="63"/>
                  </a:lnTo>
                  <a:lnTo>
                    <a:pt x="93" y="62"/>
                  </a:lnTo>
                  <a:lnTo>
                    <a:pt x="87" y="62"/>
                  </a:lnTo>
                  <a:lnTo>
                    <a:pt x="86" y="62"/>
                  </a:lnTo>
                  <a:lnTo>
                    <a:pt x="82" y="62"/>
                  </a:lnTo>
                  <a:lnTo>
                    <a:pt x="74" y="62"/>
                  </a:lnTo>
                  <a:lnTo>
                    <a:pt x="73" y="62"/>
                  </a:lnTo>
                  <a:lnTo>
                    <a:pt x="70" y="63"/>
                  </a:lnTo>
                  <a:lnTo>
                    <a:pt x="69" y="63"/>
                  </a:lnTo>
                  <a:lnTo>
                    <a:pt x="67" y="63"/>
                  </a:lnTo>
                  <a:lnTo>
                    <a:pt x="65" y="63"/>
                  </a:lnTo>
                  <a:lnTo>
                    <a:pt x="61" y="63"/>
                  </a:lnTo>
                  <a:lnTo>
                    <a:pt x="58" y="64"/>
                  </a:lnTo>
                  <a:lnTo>
                    <a:pt x="56" y="63"/>
                  </a:lnTo>
                  <a:lnTo>
                    <a:pt x="55" y="63"/>
                  </a:lnTo>
                  <a:lnTo>
                    <a:pt x="54" y="64"/>
                  </a:lnTo>
                  <a:lnTo>
                    <a:pt x="54" y="65"/>
                  </a:lnTo>
                  <a:lnTo>
                    <a:pt x="53" y="66"/>
                  </a:lnTo>
                  <a:lnTo>
                    <a:pt x="52" y="66"/>
                  </a:lnTo>
                  <a:lnTo>
                    <a:pt x="51" y="66"/>
                  </a:lnTo>
                  <a:lnTo>
                    <a:pt x="50" y="65"/>
                  </a:lnTo>
                  <a:lnTo>
                    <a:pt x="49" y="65"/>
                  </a:lnTo>
                  <a:lnTo>
                    <a:pt x="49" y="66"/>
                  </a:lnTo>
                  <a:lnTo>
                    <a:pt x="48" y="66"/>
                  </a:lnTo>
                  <a:lnTo>
                    <a:pt x="47" y="66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5" y="67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4" y="66"/>
                  </a:lnTo>
                  <a:lnTo>
                    <a:pt x="43" y="66"/>
                  </a:lnTo>
                  <a:lnTo>
                    <a:pt x="41" y="66"/>
                  </a:lnTo>
                  <a:lnTo>
                    <a:pt x="40" y="66"/>
                  </a:lnTo>
                  <a:lnTo>
                    <a:pt x="39" y="66"/>
                  </a:lnTo>
                  <a:lnTo>
                    <a:pt x="38" y="64"/>
                  </a:lnTo>
                  <a:lnTo>
                    <a:pt x="35" y="61"/>
                  </a:lnTo>
                  <a:lnTo>
                    <a:pt x="34" y="60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4" y="61"/>
                  </a:lnTo>
                  <a:lnTo>
                    <a:pt x="20" y="64"/>
                  </a:lnTo>
                  <a:lnTo>
                    <a:pt x="18" y="66"/>
                  </a:lnTo>
                  <a:lnTo>
                    <a:pt x="20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1" y="69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18" y="71"/>
                  </a:lnTo>
                  <a:lnTo>
                    <a:pt x="17" y="71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7" y="76"/>
                  </a:lnTo>
                  <a:lnTo>
                    <a:pt x="17" y="77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9"/>
                  </a:lnTo>
                  <a:lnTo>
                    <a:pt x="17" y="81"/>
                  </a:lnTo>
                  <a:lnTo>
                    <a:pt x="16" y="82"/>
                  </a:lnTo>
                  <a:lnTo>
                    <a:pt x="16" y="83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7"/>
                  </a:lnTo>
                  <a:lnTo>
                    <a:pt x="20" y="87"/>
                  </a:lnTo>
                  <a:lnTo>
                    <a:pt x="20" y="88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8" y="90"/>
                  </a:lnTo>
                  <a:lnTo>
                    <a:pt x="18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7" y="92"/>
                  </a:lnTo>
                  <a:lnTo>
                    <a:pt x="16" y="92"/>
                  </a:lnTo>
                  <a:lnTo>
                    <a:pt x="15" y="92"/>
                  </a:lnTo>
                  <a:lnTo>
                    <a:pt x="15" y="93"/>
                  </a:lnTo>
                  <a:lnTo>
                    <a:pt x="15" y="94"/>
                  </a:lnTo>
                  <a:lnTo>
                    <a:pt x="14" y="97"/>
                  </a:lnTo>
                  <a:lnTo>
                    <a:pt x="13" y="98"/>
                  </a:lnTo>
                  <a:lnTo>
                    <a:pt x="12" y="99"/>
                  </a:lnTo>
                  <a:lnTo>
                    <a:pt x="10" y="100"/>
                  </a:lnTo>
                  <a:lnTo>
                    <a:pt x="9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1"/>
                  </a:lnTo>
                  <a:lnTo>
                    <a:pt x="7" y="102"/>
                  </a:lnTo>
                  <a:lnTo>
                    <a:pt x="5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4" y="105"/>
                  </a:lnTo>
                  <a:lnTo>
                    <a:pt x="4" y="106"/>
                  </a:lnTo>
                  <a:lnTo>
                    <a:pt x="4" y="109"/>
                  </a:lnTo>
                  <a:lnTo>
                    <a:pt x="5" y="115"/>
                  </a:lnTo>
                  <a:lnTo>
                    <a:pt x="6" y="117"/>
                  </a:lnTo>
                  <a:lnTo>
                    <a:pt x="5" y="122"/>
                  </a:lnTo>
                  <a:lnTo>
                    <a:pt x="5" y="123"/>
                  </a:lnTo>
                  <a:lnTo>
                    <a:pt x="4" y="124"/>
                  </a:lnTo>
                  <a:lnTo>
                    <a:pt x="3" y="124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2" y="127"/>
                  </a:lnTo>
                  <a:lnTo>
                    <a:pt x="2" y="128"/>
                  </a:lnTo>
                  <a:lnTo>
                    <a:pt x="1" y="129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1" y="133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34"/>
                  </a:lnTo>
                  <a:lnTo>
                    <a:pt x="1" y="135"/>
                  </a:lnTo>
                  <a:lnTo>
                    <a:pt x="2" y="138"/>
                  </a:lnTo>
                  <a:lnTo>
                    <a:pt x="3" y="139"/>
                  </a:lnTo>
                  <a:lnTo>
                    <a:pt x="3" y="140"/>
                  </a:lnTo>
                  <a:lnTo>
                    <a:pt x="3" y="141"/>
                  </a:lnTo>
                  <a:lnTo>
                    <a:pt x="3" y="142"/>
                  </a:lnTo>
                  <a:lnTo>
                    <a:pt x="3" y="143"/>
                  </a:lnTo>
                  <a:lnTo>
                    <a:pt x="4" y="143"/>
                  </a:lnTo>
                  <a:lnTo>
                    <a:pt x="4" y="143"/>
                  </a:lnTo>
                  <a:lnTo>
                    <a:pt x="4" y="147"/>
                  </a:lnTo>
                  <a:lnTo>
                    <a:pt x="4" y="148"/>
                  </a:lnTo>
                  <a:lnTo>
                    <a:pt x="3" y="149"/>
                  </a:lnTo>
                  <a:lnTo>
                    <a:pt x="4" y="149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2"/>
                  </a:lnTo>
                  <a:lnTo>
                    <a:pt x="7" y="153"/>
                  </a:lnTo>
                  <a:lnTo>
                    <a:pt x="7" y="156"/>
                  </a:lnTo>
                  <a:lnTo>
                    <a:pt x="7" y="157"/>
                  </a:lnTo>
                  <a:lnTo>
                    <a:pt x="8" y="158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9" y="164"/>
                  </a:lnTo>
                  <a:lnTo>
                    <a:pt x="8" y="163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7" y="161"/>
                  </a:lnTo>
                  <a:lnTo>
                    <a:pt x="7" y="162"/>
                  </a:lnTo>
                  <a:lnTo>
                    <a:pt x="8" y="164"/>
                  </a:lnTo>
                  <a:lnTo>
                    <a:pt x="9" y="166"/>
                  </a:lnTo>
                  <a:lnTo>
                    <a:pt x="9" y="167"/>
                  </a:lnTo>
                  <a:lnTo>
                    <a:pt x="9" y="168"/>
                  </a:lnTo>
                  <a:lnTo>
                    <a:pt x="10" y="168"/>
                  </a:lnTo>
                  <a:lnTo>
                    <a:pt x="10" y="169"/>
                  </a:lnTo>
                  <a:lnTo>
                    <a:pt x="11" y="169"/>
                  </a:lnTo>
                  <a:lnTo>
                    <a:pt x="11" y="170"/>
                  </a:lnTo>
                  <a:lnTo>
                    <a:pt x="12" y="171"/>
                  </a:lnTo>
                  <a:lnTo>
                    <a:pt x="11" y="171"/>
                  </a:lnTo>
                  <a:lnTo>
                    <a:pt x="11" y="172"/>
                  </a:lnTo>
                  <a:lnTo>
                    <a:pt x="11" y="173"/>
                  </a:lnTo>
                  <a:lnTo>
                    <a:pt x="12" y="175"/>
                  </a:lnTo>
                  <a:lnTo>
                    <a:pt x="13" y="176"/>
                  </a:lnTo>
                  <a:lnTo>
                    <a:pt x="12" y="177"/>
                  </a:lnTo>
                  <a:lnTo>
                    <a:pt x="12" y="178"/>
                  </a:lnTo>
                  <a:lnTo>
                    <a:pt x="12" y="179"/>
                  </a:lnTo>
                  <a:lnTo>
                    <a:pt x="11" y="177"/>
                  </a:lnTo>
                  <a:lnTo>
                    <a:pt x="11" y="178"/>
                  </a:lnTo>
                  <a:lnTo>
                    <a:pt x="11" y="179"/>
                  </a:lnTo>
                  <a:lnTo>
                    <a:pt x="12" y="180"/>
                  </a:lnTo>
                  <a:lnTo>
                    <a:pt x="12" y="182"/>
                  </a:lnTo>
                  <a:lnTo>
                    <a:pt x="12" y="183"/>
                  </a:lnTo>
                  <a:lnTo>
                    <a:pt x="14" y="186"/>
                  </a:lnTo>
                  <a:lnTo>
                    <a:pt x="14" y="187"/>
                  </a:lnTo>
                  <a:lnTo>
                    <a:pt x="15" y="189"/>
                  </a:lnTo>
                  <a:lnTo>
                    <a:pt x="15" y="190"/>
                  </a:lnTo>
                  <a:lnTo>
                    <a:pt x="16" y="194"/>
                  </a:lnTo>
                  <a:lnTo>
                    <a:pt x="17" y="194"/>
                  </a:lnTo>
                  <a:lnTo>
                    <a:pt x="17" y="196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1" y="202"/>
                  </a:lnTo>
                  <a:lnTo>
                    <a:pt x="21" y="205"/>
                  </a:lnTo>
                  <a:lnTo>
                    <a:pt x="23" y="208"/>
                  </a:lnTo>
                  <a:lnTo>
                    <a:pt x="23" y="209"/>
                  </a:lnTo>
                  <a:lnTo>
                    <a:pt x="23" y="211"/>
                  </a:lnTo>
                  <a:lnTo>
                    <a:pt x="23" y="212"/>
                  </a:lnTo>
                  <a:lnTo>
                    <a:pt x="23" y="213"/>
                  </a:lnTo>
                  <a:lnTo>
                    <a:pt x="22" y="215"/>
                  </a:lnTo>
                  <a:lnTo>
                    <a:pt x="21" y="222"/>
                  </a:lnTo>
                  <a:lnTo>
                    <a:pt x="21" y="223"/>
                  </a:lnTo>
                  <a:lnTo>
                    <a:pt x="20" y="225"/>
                  </a:lnTo>
                  <a:lnTo>
                    <a:pt x="21" y="228"/>
                  </a:lnTo>
                  <a:lnTo>
                    <a:pt x="24" y="229"/>
                  </a:lnTo>
                  <a:lnTo>
                    <a:pt x="24" y="230"/>
                  </a:lnTo>
                  <a:lnTo>
                    <a:pt x="24" y="231"/>
                  </a:lnTo>
                  <a:lnTo>
                    <a:pt x="24" y="232"/>
                  </a:lnTo>
                  <a:lnTo>
                    <a:pt x="24" y="233"/>
                  </a:lnTo>
                  <a:lnTo>
                    <a:pt x="26" y="234"/>
                  </a:lnTo>
                  <a:lnTo>
                    <a:pt x="26" y="235"/>
                  </a:lnTo>
                  <a:lnTo>
                    <a:pt x="26" y="236"/>
                  </a:lnTo>
                  <a:lnTo>
                    <a:pt x="26" y="237"/>
                  </a:lnTo>
                  <a:lnTo>
                    <a:pt x="26" y="237"/>
                  </a:lnTo>
                  <a:lnTo>
                    <a:pt x="27" y="238"/>
                  </a:lnTo>
                  <a:lnTo>
                    <a:pt x="27" y="239"/>
                  </a:lnTo>
                  <a:lnTo>
                    <a:pt x="28" y="240"/>
                  </a:lnTo>
                  <a:lnTo>
                    <a:pt x="29" y="241"/>
                  </a:lnTo>
                  <a:lnTo>
                    <a:pt x="30" y="243"/>
                  </a:lnTo>
                  <a:lnTo>
                    <a:pt x="30" y="245"/>
                  </a:lnTo>
                  <a:lnTo>
                    <a:pt x="29" y="247"/>
                  </a:lnTo>
                  <a:lnTo>
                    <a:pt x="29" y="248"/>
                  </a:lnTo>
                  <a:lnTo>
                    <a:pt x="30" y="248"/>
                  </a:lnTo>
                  <a:lnTo>
                    <a:pt x="31" y="248"/>
                  </a:lnTo>
                  <a:lnTo>
                    <a:pt x="32" y="247"/>
                  </a:lnTo>
                  <a:lnTo>
                    <a:pt x="34" y="245"/>
                  </a:lnTo>
                  <a:lnTo>
                    <a:pt x="34" y="245"/>
                  </a:lnTo>
                  <a:lnTo>
                    <a:pt x="34" y="245"/>
                  </a:lnTo>
                  <a:lnTo>
                    <a:pt x="35" y="245"/>
                  </a:lnTo>
                  <a:lnTo>
                    <a:pt x="36" y="245"/>
                  </a:lnTo>
                  <a:lnTo>
                    <a:pt x="37" y="245"/>
                  </a:lnTo>
                  <a:lnTo>
                    <a:pt x="38" y="246"/>
                  </a:lnTo>
                  <a:lnTo>
                    <a:pt x="40" y="247"/>
                  </a:lnTo>
                  <a:lnTo>
                    <a:pt x="41" y="247"/>
                  </a:lnTo>
                  <a:lnTo>
                    <a:pt x="42" y="247"/>
                  </a:lnTo>
                  <a:lnTo>
                    <a:pt x="43" y="247"/>
                  </a:lnTo>
                  <a:lnTo>
                    <a:pt x="43" y="248"/>
                  </a:lnTo>
                  <a:lnTo>
                    <a:pt x="44" y="249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46" y="251"/>
                  </a:lnTo>
                  <a:lnTo>
                    <a:pt x="47" y="251"/>
                  </a:lnTo>
                  <a:lnTo>
                    <a:pt x="48" y="251"/>
                  </a:lnTo>
                  <a:lnTo>
                    <a:pt x="49" y="251"/>
                  </a:lnTo>
                  <a:lnTo>
                    <a:pt x="50" y="251"/>
                  </a:lnTo>
                  <a:lnTo>
                    <a:pt x="51" y="251"/>
                  </a:lnTo>
                  <a:lnTo>
                    <a:pt x="51" y="251"/>
                  </a:lnTo>
                  <a:lnTo>
                    <a:pt x="54" y="249"/>
                  </a:lnTo>
                  <a:lnTo>
                    <a:pt x="55" y="249"/>
                  </a:lnTo>
                  <a:lnTo>
                    <a:pt x="56" y="249"/>
                  </a:lnTo>
                  <a:lnTo>
                    <a:pt x="57" y="249"/>
                  </a:lnTo>
                  <a:lnTo>
                    <a:pt x="57" y="250"/>
                  </a:lnTo>
                  <a:lnTo>
                    <a:pt x="56" y="250"/>
                  </a:lnTo>
                  <a:lnTo>
                    <a:pt x="55" y="250"/>
                  </a:lnTo>
                  <a:lnTo>
                    <a:pt x="56" y="251"/>
                  </a:lnTo>
                  <a:lnTo>
                    <a:pt x="57" y="251"/>
                  </a:lnTo>
                  <a:lnTo>
                    <a:pt x="58" y="250"/>
                  </a:lnTo>
                  <a:lnTo>
                    <a:pt x="59" y="250"/>
                  </a:lnTo>
                  <a:lnTo>
                    <a:pt x="60" y="250"/>
                  </a:lnTo>
                  <a:lnTo>
                    <a:pt x="60" y="250"/>
                  </a:lnTo>
                  <a:lnTo>
                    <a:pt x="63" y="248"/>
                  </a:lnTo>
                  <a:lnTo>
                    <a:pt x="64" y="248"/>
                  </a:lnTo>
                  <a:lnTo>
                    <a:pt x="65" y="248"/>
                  </a:lnTo>
                  <a:lnTo>
                    <a:pt x="66" y="248"/>
                  </a:lnTo>
                  <a:lnTo>
                    <a:pt x="66" y="247"/>
                  </a:lnTo>
                  <a:lnTo>
                    <a:pt x="68" y="245"/>
                  </a:lnTo>
                  <a:lnTo>
                    <a:pt x="69" y="244"/>
                  </a:lnTo>
                  <a:lnTo>
                    <a:pt x="70" y="243"/>
                  </a:lnTo>
                  <a:lnTo>
                    <a:pt x="72" y="243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4"/>
                  </a:lnTo>
                  <a:lnTo>
                    <a:pt x="77" y="244"/>
                  </a:lnTo>
                  <a:lnTo>
                    <a:pt x="77" y="245"/>
                  </a:lnTo>
                  <a:lnTo>
                    <a:pt x="77" y="245"/>
                  </a:lnTo>
                  <a:lnTo>
                    <a:pt x="78" y="245"/>
                  </a:lnTo>
                  <a:lnTo>
                    <a:pt x="79" y="245"/>
                  </a:lnTo>
                  <a:lnTo>
                    <a:pt x="80" y="245"/>
                  </a:lnTo>
                  <a:lnTo>
                    <a:pt x="81" y="245"/>
                  </a:lnTo>
                  <a:lnTo>
                    <a:pt x="82" y="245"/>
                  </a:lnTo>
                  <a:lnTo>
                    <a:pt x="83" y="246"/>
                  </a:lnTo>
                  <a:lnTo>
                    <a:pt x="84" y="245"/>
                  </a:lnTo>
                  <a:lnTo>
                    <a:pt x="85" y="245"/>
                  </a:lnTo>
                  <a:lnTo>
                    <a:pt x="84" y="245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2" y="244"/>
                  </a:lnTo>
                  <a:lnTo>
                    <a:pt x="83" y="243"/>
                  </a:lnTo>
                  <a:lnTo>
                    <a:pt x="84" y="244"/>
                  </a:lnTo>
                  <a:lnTo>
                    <a:pt x="84" y="243"/>
                  </a:lnTo>
                  <a:lnTo>
                    <a:pt x="85" y="243"/>
                  </a:lnTo>
                  <a:lnTo>
                    <a:pt x="85" y="242"/>
                  </a:lnTo>
                  <a:lnTo>
                    <a:pt x="86" y="242"/>
                  </a:lnTo>
                  <a:lnTo>
                    <a:pt x="87" y="242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3"/>
                  </a:lnTo>
                  <a:lnTo>
                    <a:pt x="87" y="243"/>
                  </a:lnTo>
                  <a:lnTo>
                    <a:pt x="86" y="244"/>
                  </a:lnTo>
                  <a:lnTo>
                    <a:pt x="87" y="245"/>
                  </a:lnTo>
                  <a:lnTo>
                    <a:pt x="88" y="245"/>
                  </a:lnTo>
                  <a:lnTo>
                    <a:pt x="88" y="245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89" y="242"/>
                  </a:lnTo>
                  <a:lnTo>
                    <a:pt x="90" y="240"/>
                  </a:lnTo>
                  <a:lnTo>
                    <a:pt x="90" y="239"/>
                  </a:lnTo>
                  <a:lnTo>
                    <a:pt x="90" y="238"/>
                  </a:lnTo>
                  <a:lnTo>
                    <a:pt x="90" y="237"/>
                  </a:lnTo>
                  <a:lnTo>
                    <a:pt x="91" y="237"/>
                  </a:lnTo>
                  <a:lnTo>
                    <a:pt x="91" y="237"/>
                  </a:lnTo>
                  <a:lnTo>
                    <a:pt x="93" y="236"/>
                  </a:lnTo>
                  <a:lnTo>
                    <a:pt x="94" y="235"/>
                  </a:lnTo>
                  <a:lnTo>
                    <a:pt x="101" y="233"/>
                  </a:lnTo>
                  <a:lnTo>
                    <a:pt x="102" y="232"/>
                  </a:lnTo>
                  <a:lnTo>
                    <a:pt x="103" y="231"/>
                  </a:lnTo>
                  <a:lnTo>
                    <a:pt x="105" y="229"/>
                  </a:lnTo>
                  <a:lnTo>
                    <a:pt x="106" y="228"/>
                  </a:lnTo>
                  <a:lnTo>
                    <a:pt x="106" y="228"/>
                  </a:lnTo>
                  <a:lnTo>
                    <a:pt x="108" y="227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7" y="221"/>
                  </a:lnTo>
                  <a:lnTo>
                    <a:pt x="118" y="220"/>
                  </a:lnTo>
                  <a:lnTo>
                    <a:pt x="119" y="220"/>
                  </a:lnTo>
                  <a:lnTo>
                    <a:pt x="120" y="220"/>
                  </a:lnTo>
                  <a:lnTo>
                    <a:pt x="122" y="220"/>
                  </a:lnTo>
                  <a:lnTo>
                    <a:pt x="122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19"/>
                  </a:lnTo>
                  <a:lnTo>
                    <a:pt x="134" y="219"/>
                  </a:lnTo>
                  <a:lnTo>
                    <a:pt x="135" y="220"/>
                  </a:lnTo>
                  <a:lnTo>
                    <a:pt x="136" y="220"/>
                  </a:lnTo>
                  <a:lnTo>
                    <a:pt x="145" y="220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0" y="219"/>
                  </a:lnTo>
                  <a:lnTo>
                    <a:pt x="151" y="219"/>
                  </a:lnTo>
                  <a:lnTo>
                    <a:pt x="152" y="219"/>
                  </a:lnTo>
                  <a:lnTo>
                    <a:pt x="155" y="217"/>
                  </a:lnTo>
                  <a:lnTo>
                    <a:pt x="159" y="214"/>
                  </a:lnTo>
                  <a:lnTo>
                    <a:pt x="169" y="212"/>
                  </a:lnTo>
                  <a:lnTo>
                    <a:pt x="177" y="210"/>
                  </a:lnTo>
                  <a:lnTo>
                    <a:pt x="179" y="209"/>
                  </a:lnTo>
                  <a:lnTo>
                    <a:pt x="184" y="205"/>
                  </a:lnTo>
                  <a:lnTo>
                    <a:pt x="187" y="202"/>
                  </a:lnTo>
                  <a:lnTo>
                    <a:pt x="187" y="201"/>
                  </a:lnTo>
                  <a:lnTo>
                    <a:pt x="194" y="199"/>
                  </a:lnTo>
                  <a:lnTo>
                    <a:pt x="196" y="198"/>
                  </a:lnTo>
                  <a:lnTo>
                    <a:pt x="196" y="195"/>
                  </a:lnTo>
                  <a:lnTo>
                    <a:pt x="197" y="195"/>
                  </a:lnTo>
                  <a:lnTo>
                    <a:pt x="200" y="194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5" y="195"/>
                  </a:lnTo>
                  <a:lnTo>
                    <a:pt x="206" y="196"/>
                  </a:lnTo>
                  <a:lnTo>
                    <a:pt x="207" y="197"/>
                  </a:lnTo>
                  <a:lnTo>
                    <a:pt x="207" y="198"/>
                  </a:lnTo>
                  <a:lnTo>
                    <a:pt x="212" y="196"/>
                  </a:lnTo>
                  <a:lnTo>
                    <a:pt x="213" y="196"/>
                  </a:lnTo>
                  <a:lnTo>
                    <a:pt x="213" y="196"/>
                  </a:lnTo>
                  <a:lnTo>
                    <a:pt x="216" y="196"/>
                  </a:lnTo>
                  <a:lnTo>
                    <a:pt x="217" y="196"/>
                  </a:lnTo>
                  <a:lnTo>
                    <a:pt x="217" y="197"/>
                  </a:lnTo>
                  <a:lnTo>
                    <a:pt x="218" y="197"/>
                  </a:lnTo>
                  <a:lnTo>
                    <a:pt x="218" y="196"/>
                  </a:lnTo>
                  <a:lnTo>
                    <a:pt x="219" y="196"/>
                  </a:lnTo>
                  <a:lnTo>
                    <a:pt x="221" y="195"/>
                  </a:lnTo>
                  <a:lnTo>
                    <a:pt x="221" y="194"/>
                  </a:lnTo>
                  <a:lnTo>
                    <a:pt x="226" y="194"/>
                  </a:lnTo>
                  <a:lnTo>
                    <a:pt x="227" y="194"/>
                  </a:lnTo>
                  <a:lnTo>
                    <a:pt x="228" y="194"/>
                  </a:lnTo>
                  <a:lnTo>
                    <a:pt x="230" y="191"/>
                  </a:lnTo>
                  <a:lnTo>
                    <a:pt x="231" y="190"/>
                  </a:lnTo>
                  <a:lnTo>
                    <a:pt x="232" y="190"/>
                  </a:lnTo>
                  <a:lnTo>
                    <a:pt x="232" y="189"/>
                  </a:lnTo>
                  <a:lnTo>
                    <a:pt x="233" y="188"/>
                  </a:lnTo>
                  <a:lnTo>
                    <a:pt x="233" y="187"/>
                  </a:lnTo>
                  <a:lnTo>
                    <a:pt x="233" y="186"/>
                  </a:lnTo>
                  <a:lnTo>
                    <a:pt x="234" y="186"/>
                  </a:lnTo>
                  <a:lnTo>
                    <a:pt x="235" y="186"/>
                  </a:lnTo>
                  <a:lnTo>
                    <a:pt x="236" y="186"/>
                  </a:lnTo>
                  <a:lnTo>
                    <a:pt x="236" y="186"/>
                  </a:lnTo>
                  <a:lnTo>
                    <a:pt x="238" y="185"/>
                  </a:lnTo>
                  <a:lnTo>
                    <a:pt x="238" y="185"/>
                  </a:lnTo>
                  <a:lnTo>
                    <a:pt x="238" y="184"/>
                  </a:lnTo>
                  <a:lnTo>
                    <a:pt x="238" y="183"/>
                  </a:lnTo>
                  <a:lnTo>
                    <a:pt x="238" y="183"/>
                  </a:lnTo>
                  <a:lnTo>
                    <a:pt x="238" y="181"/>
                  </a:lnTo>
                  <a:lnTo>
                    <a:pt x="238" y="180"/>
                  </a:lnTo>
                  <a:lnTo>
                    <a:pt x="240" y="177"/>
                  </a:lnTo>
                  <a:lnTo>
                    <a:pt x="241" y="177"/>
                  </a:lnTo>
                  <a:lnTo>
                    <a:pt x="241" y="176"/>
                  </a:lnTo>
                  <a:lnTo>
                    <a:pt x="242" y="176"/>
                  </a:lnTo>
                  <a:lnTo>
                    <a:pt x="243" y="177"/>
                  </a:lnTo>
                  <a:lnTo>
                    <a:pt x="244" y="177"/>
                  </a:lnTo>
                  <a:lnTo>
                    <a:pt x="245" y="176"/>
                  </a:lnTo>
                  <a:lnTo>
                    <a:pt x="247" y="174"/>
                  </a:lnTo>
                  <a:lnTo>
                    <a:pt x="249" y="173"/>
                  </a:lnTo>
                  <a:lnTo>
                    <a:pt x="251" y="171"/>
                  </a:lnTo>
                  <a:lnTo>
                    <a:pt x="252" y="171"/>
                  </a:lnTo>
                  <a:lnTo>
                    <a:pt x="254" y="171"/>
                  </a:lnTo>
                  <a:lnTo>
                    <a:pt x="255" y="170"/>
                  </a:lnTo>
                  <a:lnTo>
                    <a:pt x="260" y="168"/>
                  </a:lnTo>
                  <a:lnTo>
                    <a:pt x="267" y="166"/>
                  </a:lnTo>
                  <a:lnTo>
                    <a:pt x="273" y="164"/>
                  </a:lnTo>
                  <a:lnTo>
                    <a:pt x="276" y="164"/>
                  </a:lnTo>
                  <a:lnTo>
                    <a:pt x="277" y="164"/>
                  </a:lnTo>
                  <a:lnTo>
                    <a:pt x="277" y="165"/>
                  </a:lnTo>
                  <a:lnTo>
                    <a:pt x="278" y="165"/>
                  </a:lnTo>
                  <a:lnTo>
                    <a:pt x="279" y="165"/>
                  </a:lnTo>
                  <a:lnTo>
                    <a:pt x="281" y="164"/>
                  </a:lnTo>
                  <a:lnTo>
                    <a:pt x="281" y="164"/>
                  </a:lnTo>
                  <a:lnTo>
                    <a:pt x="281" y="164"/>
                  </a:lnTo>
                  <a:lnTo>
                    <a:pt x="284" y="162"/>
                  </a:lnTo>
                  <a:lnTo>
                    <a:pt x="287" y="161"/>
                  </a:lnTo>
                  <a:lnTo>
                    <a:pt x="288" y="161"/>
                  </a:lnTo>
                  <a:lnTo>
                    <a:pt x="289" y="160"/>
                  </a:lnTo>
                  <a:lnTo>
                    <a:pt x="291" y="158"/>
                  </a:lnTo>
                  <a:lnTo>
                    <a:pt x="292" y="158"/>
                  </a:lnTo>
                  <a:lnTo>
                    <a:pt x="297" y="156"/>
                  </a:lnTo>
                  <a:lnTo>
                    <a:pt x="300" y="155"/>
                  </a:lnTo>
                  <a:lnTo>
                    <a:pt x="307" y="153"/>
                  </a:lnTo>
                  <a:lnTo>
                    <a:pt x="315" y="151"/>
                  </a:lnTo>
                  <a:lnTo>
                    <a:pt x="323" y="150"/>
                  </a:lnTo>
                  <a:lnTo>
                    <a:pt x="324" y="150"/>
                  </a:lnTo>
                  <a:lnTo>
                    <a:pt x="324" y="149"/>
                  </a:lnTo>
                  <a:lnTo>
                    <a:pt x="325" y="148"/>
                  </a:lnTo>
                  <a:lnTo>
                    <a:pt x="326" y="149"/>
                  </a:lnTo>
                  <a:lnTo>
                    <a:pt x="327" y="148"/>
                  </a:lnTo>
                  <a:lnTo>
                    <a:pt x="329" y="147"/>
                  </a:lnTo>
                  <a:lnTo>
                    <a:pt x="330" y="147"/>
                  </a:lnTo>
                  <a:lnTo>
                    <a:pt x="331" y="147"/>
                  </a:lnTo>
                  <a:lnTo>
                    <a:pt x="332" y="146"/>
                  </a:lnTo>
                  <a:lnTo>
                    <a:pt x="332" y="145"/>
                  </a:lnTo>
                  <a:lnTo>
                    <a:pt x="333" y="144"/>
                  </a:lnTo>
                  <a:lnTo>
                    <a:pt x="338" y="144"/>
                  </a:lnTo>
                  <a:lnTo>
                    <a:pt x="339" y="144"/>
                  </a:lnTo>
                  <a:lnTo>
                    <a:pt x="339" y="143"/>
                  </a:lnTo>
                  <a:lnTo>
                    <a:pt x="338" y="143"/>
                  </a:lnTo>
                  <a:lnTo>
                    <a:pt x="338" y="143"/>
                  </a:lnTo>
                  <a:lnTo>
                    <a:pt x="338" y="143"/>
                  </a:lnTo>
                  <a:lnTo>
                    <a:pt x="339" y="143"/>
                  </a:lnTo>
                  <a:lnTo>
                    <a:pt x="341" y="141"/>
                  </a:lnTo>
                  <a:lnTo>
                    <a:pt x="344" y="140"/>
                  </a:lnTo>
                  <a:lnTo>
                    <a:pt x="345" y="140"/>
                  </a:lnTo>
                  <a:lnTo>
                    <a:pt x="346" y="140"/>
                  </a:lnTo>
                  <a:lnTo>
                    <a:pt x="346" y="139"/>
                  </a:lnTo>
                  <a:lnTo>
                    <a:pt x="347" y="138"/>
                  </a:lnTo>
                  <a:lnTo>
                    <a:pt x="350" y="136"/>
                  </a:lnTo>
                  <a:lnTo>
                    <a:pt x="351" y="136"/>
                  </a:lnTo>
                  <a:lnTo>
                    <a:pt x="352" y="136"/>
                  </a:lnTo>
                  <a:lnTo>
                    <a:pt x="352" y="135"/>
                  </a:lnTo>
                  <a:lnTo>
                    <a:pt x="358" y="134"/>
                  </a:lnTo>
                  <a:lnTo>
                    <a:pt x="359" y="134"/>
                  </a:lnTo>
                  <a:lnTo>
                    <a:pt x="359" y="133"/>
                  </a:lnTo>
                  <a:lnTo>
                    <a:pt x="360" y="132"/>
                  </a:lnTo>
                  <a:lnTo>
                    <a:pt x="359" y="132"/>
                  </a:lnTo>
                  <a:lnTo>
                    <a:pt x="359" y="131"/>
                  </a:lnTo>
                  <a:lnTo>
                    <a:pt x="359" y="130"/>
                  </a:lnTo>
                  <a:lnTo>
                    <a:pt x="358" y="128"/>
                  </a:lnTo>
                  <a:lnTo>
                    <a:pt x="359" y="125"/>
                  </a:lnTo>
                  <a:lnTo>
                    <a:pt x="357" y="124"/>
                  </a:lnTo>
                  <a:lnTo>
                    <a:pt x="357" y="123"/>
                  </a:lnTo>
                  <a:lnTo>
                    <a:pt x="357" y="122"/>
                  </a:lnTo>
                  <a:lnTo>
                    <a:pt x="357" y="121"/>
                  </a:lnTo>
                  <a:lnTo>
                    <a:pt x="357" y="120"/>
                  </a:lnTo>
                  <a:lnTo>
                    <a:pt x="357" y="119"/>
                  </a:lnTo>
                  <a:lnTo>
                    <a:pt x="357" y="117"/>
                  </a:lnTo>
                  <a:lnTo>
                    <a:pt x="357" y="116"/>
                  </a:lnTo>
                  <a:lnTo>
                    <a:pt x="358" y="115"/>
                  </a:lnTo>
                  <a:lnTo>
                    <a:pt x="359" y="114"/>
                  </a:lnTo>
                  <a:lnTo>
                    <a:pt x="358" y="113"/>
                  </a:lnTo>
                  <a:lnTo>
                    <a:pt x="359" y="112"/>
                  </a:lnTo>
                  <a:lnTo>
                    <a:pt x="360" y="110"/>
                  </a:lnTo>
                  <a:lnTo>
                    <a:pt x="361" y="109"/>
                  </a:lnTo>
                  <a:lnTo>
                    <a:pt x="362" y="109"/>
                  </a:lnTo>
                  <a:lnTo>
                    <a:pt x="363" y="107"/>
                  </a:lnTo>
                  <a:lnTo>
                    <a:pt x="366" y="104"/>
                  </a:lnTo>
                  <a:lnTo>
                    <a:pt x="370" y="100"/>
                  </a:lnTo>
                  <a:lnTo>
                    <a:pt x="373" y="100"/>
                  </a:lnTo>
                  <a:lnTo>
                    <a:pt x="378" y="99"/>
                  </a:lnTo>
                  <a:lnTo>
                    <a:pt x="379" y="99"/>
                  </a:lnTo>
                  <a:lnTo>
                    <a:pt x="381" y="98"/>
                  </a:lnTo>
                  <a:lnTo>
                    <a:pt x="383" y="97"/>
                  </a:lnTo>
                  <a:lnTo>
                    <a:pt x="384" y="96"/>
                  </a:lnTo>
                  <a:lnTo>
                    <a:pt x="385" y="96"/>
                  </a:lnTo>
                  <a:lnTo>
                    <a:pt x="386" y="95"/>
                  </a:lnTo>
                  <a:lnTo>
                    <a:pt x="387" y="94"/>
                  </a:lnTo>
                  <a:lnTo>
                    <a:pt x="388" y="94"/>
                  </a:lnTo>
                  <a:lnTo>
                    <a:pt x="389" y="94"/>
                  </a:lnTo>
                  <a:lnTo>
                    <a:pt x="391" y="94"/>
                  </a:lnTo>
                  <a:lnTo>
                    <a:pt x="391" y="93"/>
                  </a:lnTo>
                  <a:lnTo>
                    <a:pt x="389" y="88"/>
                  </a:lnTo>
                  <a:lnTo>
                    <a:pt x="387" y="8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6" name="Freeform 682">
              <a:extLst>
                <a:ext uri="{FF2B5EF4-FFF2-40B4-BE49-F238E27FC236}">
                  <a16:creationId xmlns:a16="http://schemas.microsoft.com/office/drawing/2014/main" id="{34D45F48-29CF-D887-EB0E-3FD3B22EA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178300"/>
              <a:ext cx="9525" cy="12700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4 h 8"/>
                <a:gd name="T4" fmla="*/ 5 w 6"/>
                <a:gd name="T5" fmla="*/ 3 h 8"/>
                <a:gd name="T6" fmla="*/ 4 w 6"/>
                <a:gd name="T7" fmla="*/ 2 h 8"/>
                <a:gd name="T8" fmla="*/ 3 w 6"/>
                <a:gd name="T9" fmla="*/ 2 h 8"/>
                <a:gd name="T10" fmla="*/ 4 w 6"/>
                <a:gd name="T11" fmla="*/ 1 h 8"/>
                <a:gd name="T12" fmla="*/ 4 w 6"/>
                <a:gd name="T13" fmla="*/ 0 h 8"/>
                <a:gd name="T14" fmla="*/ 3 w 6"/>
                <a:gd name="T15" fmla="*/ 2 h 8"/>
                <a:gd name="T16" fmla="*/ 3 w 6"/>
                <a:gd name="T17" fmla="*/ 3 h 8"/>
                <a:gd name="T18" fmla="*/ 3 w 6"/>
                <a:gd name="T19" fmla="*/ 3 h 8"/>
                <a:gd name="T20" fmla="*/ 3 w 6"/>
                <a:gd name="T21" fmla="*/ 4 h 8"/>
                <a:gd name="T22" fmla="*/ 3 w 6"/>
                <a:gd name="T23" fmla="*/ 5 h 8"/>
                <a:gd name="T24" fmla="*/ 3 w 6"/>
                <a:gd name="T25" fmla="*/ 5 h 8"/>
                <a:gd name="T26" fmla="*/ 2 w 6"/>
                <a:gd name="T27" fmla="*/ 5 h 8"/>
                <a:gd name="T28" fmla="*/ 1 w 6"/>
                <a:gd name="T29" fmla="*/ 5 h 8"/>
                <a:gd name="T30" fmla="*/ 0 w 6"/>
                <a:gd name="T31" fmla="*/ 5 h 8"/>
                <a:gd name="T32" fmla="*/ 1 w 6"/>
                <a:gd name="T33" fmla="*/ 6 h 8"/>
                <a:gd name="T34" fmla="*/ 1 w 6"/>
                <a:gd name="T35" fmla="*/ 7 h 8"/>
                <a:gd name="T36" fmla="*/ 2 w 6"/>
                <a:gd name="T37" fmla="*/ 7 h 8"/>
                <a:gd name="T38" fmla="*/ 3 w 6"/>
                <a:gd name="T39" fmla="*/ 8 h 8"/>
                <a:gd name="T40" fmla="*/ 3 w 6"/>
                <a:gd name="T41" fmla="*/ 7 h 8"/>
                <a:gd name="T42" fmla="*/ 3 w 6"/>
                <a:gd name="T43" fmla="*/ 6 h 8"/>
                <a:gd name="T44" fmla="*/ 4 w 6"/>
                <a:gd name="T45" fmla="*/ 6 h 8"/>
                <a:gd name="T46" fmla="*/ 5 w 6"/>
                <a:gd name="T47" fmla="*/ 7 h 8"/>
                <a:gd name="T48" fmla="*/ 5 w 6"/>
                <a:gd name="T49" fmla="*/ 7 h 8"/>
                <a:gd name="T50" fmla="*/ 6 w 6"/>
                <a:gd name="T51" fmla="*/ 7 h 8"/>
                <a:gd name="T52" fmla="*/ 6 w 6"/>
                <a:gd name="T53" fmla="*/ 6 h 8"/>
                <a:gd name="T54" fmla="*/ 6 w 6"/>
                <a:gd name="T5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lnTo>
                    <a:pt x="6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7" name="Freeform 683">
              <a:extLst>
                <a:ext uri="{FF2B5EF4-FFF2-40B4-BE49-F238E27FC236}">
                  <a16:creationId xmlns:a16="http://schemas.microsoft.com/office/drawing/2014/main" id="{0299ECCF-F0EF-395A-3898-9B61BB6BE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176713"/>
              <a:ext cx="4762" cy="7938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1 h 5"/>
                <a:gd name="T4" fmla="*/ 0 w 3"/>
                <a:gd name="T5" fmla="*/ 2 h 5"/>
                <a:gd name="T6" fmla="*/ 0 w 3"/>
                <a:gd name="T7" fmla="*/ 3 h 5"/>
                <a:gd name="T8" fmla="*/ 0 w 3"/>
                <a:gd name="T9" fmla="*/ 4 h 5"/>
                <a:gd name="T10" fmla="*/ 1 w 3"/>
                <a:gd name="T11" fmla="*/ 5 h 5"/>
                <a:gd name="T12" fmla="*/ 2 w 3"/>
                <a:gd name="T13" fmla="*/ 4 h 5"/>
                <a:gd name="T14" fmla="*/ 3 w 3"/>
                <a:gd name="T15" fmla="*/ 3 h 5"/>
                <a:gd name="T16" fmla="*/ 3 w 3"/>
                <a:gd name="T17" fmla="*/ 2 h 5"/>
                <a:gd name="T18" fmla="*/ 3 w 3"/>
                <a:gd name="T19" fmla="*/ 1 h 5"/>
                <a:gd name="T20" fmla="*/ 3 w 3"/>
                <a:gd name="T21" fmla="*/ 1 h 5"/>
                <a:gd name="T22" fmla="*/ 3 w 3"/>
                <a:gd name="T23" fmla="*/ 1 h 5"/>
                <a:gd name="T24" fmla="*/ 2 w 3"/>
                <a:gd name="T25" fmla="*/ 1 h 5"/>
                <a:gd name="T26" fmla="*/ 2 w 3"/>
                <a:gd name="T27" fmla="*/ 0 h 5"/>
                <a:gd name="T28" fmla="*/ 1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8" name="Freeform 684">
              <a:extLst>
                <a:ext uri="{FF2B5EF4-FFF2-40B4-BE49-F238E27FC236}">
                  <a16:creationId xmlns:a16="http://schemas.microsoft.com/office/drawing/2014/main" id="{0536CF05-831C-ACE3-7361-7EC474580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4173538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9" name="Freeform 685">
              <a:extLst>
                <a:ext uri="{FF2B5EF4-FFF2-40B4-BE49-F238E27FC236}">
                  <a16:creationId xmlns:a16="http://schemas.microsoft.com/office/drawing/2014/main" id="{880E3977-7416-57D5-59E3-48ACE5880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0" y="4341813"/>
              <a:ext cx="73025" cy="25400"/>
            </a:xfrm>
            <a:custGeom>
              <a:avLst/>
              <a:gdLst>
                <a:gd name="T0" fmla="*/ 10 w 46"/>
                <a:gd name="T1" fmla="*/ 15 h 16"/>
                <a:gd name="T2" fmla="*/ 13 w 46"/>
                <a:gd name="T3" fmla="*/ 16 h 16"/>
                <a:gd name="T4" fmla="*/ 17 w 46"/>
                <a:gd name="T5" fmla="*/ 16 h 16"/>
                <a:gd name="T6" fmla="*/ 24 w 46"/>
                <a:gd name="T7" fmla="*/ 15 h 16"/>
                <a:gd name="T8" fmla="*/ 25 w 46"/>
                <a:gd name="T9" fmla="*/ 15 h 16"/>
                <a:gd name="T10" fmla="*/ 27 w 46"/>
                <a:gd name="T11" fmla="*/ 15 h 16"/>
                <a:gd name="T12" fmla="*/ 30 w 46"/>
                <a:gd name="T13" fmla="*/ 14 h 16"/>
                <a:gd name="T14" fmla="*/ 32 w 46"/>
                <a:gd name="T15" fmla="*/ 14 h 16"/>
                <a:gd name="T16" fmla="*/ 34 w 46"/>
                <a:gd name="T17" fmla="*/ 13 h 16"/>
                <a:gd name="T18" fmla="*/ 34 w 46"/>
                <a:gd name="T19" fmla="*/ 11 h 16"/>
                <a:gd name="T20" fmla="*/ 38 w 46"/>
                <a:gd name="T21" fmla="*/ 10 h 16"/>
                <a:gd name="T22" fmla="*/ 41 w 46"/>
                <a:gd name="T23" fmla="*/ 9 h 16"/>
                <a:gd name="T24" fmla="*/ 42 w 46"/>
                <a:gd name="T25" fmla="*/ 8 h 16"/>
                <a:gd name="T26" fmla="*/ 44 w 46"/>
                <a:gd name="T27" fmla="*/ 8 h 16"/>
                <a:gd name="T28" fmla="*/ 46 w 46"/>
                <a:gd name="T29" fmla="*/ 6 h 16"/>
                <a:gd name="T30" fmla="*/ 44 w 46"/>
                <a:gd name="T31" fmla="*/ 7 h 16"/>
                <a:gd name="T32" fmla="*/ 42 w 46"/>
                <a:gd name="T33" fmla="*/ 6 h 16"/>
                <a:gd name="T34" fmla="*/ 39 w 46"/>
                <a:gd name="T35" fmla="*/ 5 h 16"/>
                <a:gd name="T36" fmla="*/ 36 w 46"/>
                <a:gd name="T37" fmla="*/ 4 h 16"/>
                <a:gd name="T38" fmla="*/ 35 w 46"/>
                <a:gd name="T39" fmla="*/ 3 h 16"/>
                <a:gd name="T40" fmla="*/ 34 w 46"/>
                <a:gd name="T41" fmla="*/ 3 h 16"/>
                <a:gd name="T42" fmla="*/ 32 w 46"/>
                <a:gd name="T43" fmla="*/ 3 h 16"/>
                <a:gd name="T44" fmla="*/ 31 w 46"/>
                <a:gd name="T45" fmla="*/ 1 h 16"/>
                <a:gd name="T46" fmla="*/ 29 w 46"/>
                <a:gd name="T47" fmla="*/ 2 h 16"/>
                <a:gd name="T48" fmla="*/ 26 w 46"/>
                <a:gd name="T49" fmla="*/ 3 h 16"/>
                <a:gd name="T50" fmla="*/ 24 w 46"/>
                <a:gd name="T51" fmla="*/ 4 h 16"/>
                <a:gd name="T52" fmla="*/ 22 w 46"/>
                <a:gd name="T53" fmla="*/ 3 h 16"/>
                <a:gd name="T54" fmla="*/ 21 w 46"/>
                <a:gd name="T55" fmla="*/ 4 h 16"/>
                <a:gd name="T56" fmla="*/ 18 w 46"/>
                <a:gd name="T57" fmla="*/ 5 h 16"/>
                <a:gd name="T58" fmla="*/ 14 w 46"/>
                <a:gd name="T59" fmla="*/ 2 h 16"/>
                <a:gd name="T60" fmla="*/ 11 w 46"/>
                <a:gd name="T61" fmla="*/ 1 h 16"/>
                <a:gd name="T62" fmla="*/ 10 w 46"/>
                <a:gd name="T63" fmla="*/ 1 h 16"/>
                <a:gd name="T64" fmla="*/ 8 w 46"/>
                <a:gd name="T65" fmla="*/ 0 h 16"/>
                <a:gd name="T66" fmla="*/ 7 w 46"/>
                <a:gd name="T67" fmla="*/ 2 h 16"/>
                <a:gd name="T68" fmla="*/ 5 w 46"/>
                <a:gd name="T69" fmla="*/ 2 h 16"/>
                <a:gd name="T70" fmla="*/ 3 w 46"/>
                <a:gd name="T71" fmla="*/ 3 h 16"/>
                <a:gd name="T72" fmla="*/ 3 w 46"/>
                <a:gd name="T73" fmla="*/ 6 h 16"/>
                <a:gd name="T74" fmla="*/ 1 w 46"/>
                <a:gd name="T75" fmla="*/ 7 h 16"/>
                <a:gd name="T76" fmla="*/ 0 w 46"/>
                <a:gd name="T77" fmla="*/ 7 h 16"/>
                <a:gd name="T78" fmla="*/ 5 w 46"/>
                <a:gd name="T79" fmla="*/ 10 h 16"/>
                <a:gd name="T80" fmla="*/ 8 w 46"/>
                <a:gd name="T81" fmla="*/ 12 h 16"/>
                <a:gd name="T82" fmla="*/ 8 w 46"/>
                <a:gd name="T8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16">
                  <a:moveTo>
                    <a:pt x="9" y="14"/>
                  </a:moveTo>
                  <a:lnTo>
                    <a:pt x="10" y="15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30" y="14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1" y="9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2" y="6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0" name="Freeform 686">
              <a:extLst>
                <a:ext uri="{FF2B5EF4-FFF2-40B4-BE49-F238E27FC236}">
                  <a16:creationId xmlns:a16="http://schemas.microsoft.com/office/drawing/2014/main" id="{44AFA278-737B-9934-D7CC-1F83EFCDF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5" y="4230688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1" name="Freeform 687">
              <a:extLst>
                <a:ext uri="{FF2B5EF4-FFF2-40B4-BE49-F238E27FC236}">
                  <a16:creationId xmlns:a16="http://schemas.microsoft.com/office/drawing/2014/main" id="{7FB97FBF-47DF-901D-74EE-2ED189E3E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475" y="434498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1 h 2"/>
                <a:gd name="T4" fmla="*/ 2 w 2"/>
                <a:gd name="T5" fmla="*/ 0 h 2"/>
                <a:gd name="T6" fmla="*/ 1 w 2"/>
                <a:gd name="T7" fmla="*/ 0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1 h 2"/>
                <a:gd name="T14" fmla="*/ 1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2" name="Freeform 688">
              <a:extLst>
                <a:ext uri="{FF2B5EF4-FFF2-40B4-BE49-F238E27FC236}">
                  <a16:creationId xmlns:a16="http://schemas.microsoft.com/office/drawing/2014/main" id="{0160CACE-EC26-A223-CC72-BD805DAE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150" y="4375150"/>
              <a:ext cx="4762" cy="4763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0 h 3"/>
                <a:gd name="T4" fmla="*/ 1 w 3"/>
                <a:gd name="T5" fmla="*/ 0 h 3"/>
                <a:gd name="T6" fmla="*/ 0 w 3"/>
                <a:gd name="T7" fmla="*/ 1 h 3"/>
                <a:gd name="T8" fmla="*/ 1 w 3"/>
                <a:gd name="T9" fmla="*/ 1 h 3"/>
                <a:gd name="T10" fmla="*/ 1 w 3"/>
                <a:gd name="T11" fmla="*/ 2 h 3"/>
                <a:gd name="T12" fmla="*/ 2 w 3"/>
                <a:gd name="T13" fmla="*/ 3 h 3"/>
                <a:gd name="T14" fmla="*/ 3 w 3"/>
                <a:gd name="T15" fmla="*/ 3 h 3"/>
                <a:gd name="T16" fmla="*/ 3 w 3"/>
                <a:gd name="T17" fmla="*/ 2 h 3"/>
                <a:gd name="T18" fmla="*/ 3 w 3"/>
                <a:gd name="T19" fmla="*/ 1 h 3"/>
                <a:gd name="T20" fmla="*/ 2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3" name="Freeform 689">
              <a:extLst>
                <a:ext uri="{FF2B5EF4-FFF2-40B4-BE49-F238E27FC236}">
                  <a16:creationId xmlns:a16="http://schemas.microsoft.com/office/drawing/2014/main" id="{5C1095A5-80A3-0510-E97B-529BC4F92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8" y="437673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4" name="Freeform 690">
              <a:extLst>
                <a:ext uri="{FF2B5EF4-FFF2-40B4-BE49-F238E27FC236}">
                  <a16:creationId xmlns:a16="http://schemas.microsoft.com/office/drawing/2014/main" id="{2B2500A1-E62F-6B60-4051-96098ECEC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4371975"/>
              <a:ext cx="20637" cy="6350"/>
            </a:xfrm>
            <a:custGeom>
              <a:avLst/>
              <a:gdLst>
                <a:gd name="T0" fmla="*/ 12 w 13"/>
                <a:gd name="T1" fmla="*/ 1 h 4"/>
                <a:gd name="T2" fmla="*/ 10 w 13"/>
                <a:gd name="T3" fmla="*/ 2 h 4"/>
                <a:gd name="T4" fmla="*/ 9 w 13"/>
                <a:gd name="T5" fmla="*/ 1 h 4"/>
                <a:gd name="T6" fmla="*/ 7 w 13"/>
                <a:gd name="T7" fmla="*/ 1 h 4"/>
                <a:gd name="T8" fmla="*/ 5 w 13"/>
                <a:gd name="T9" fmla="*/ 1 h 4"/>
                <a:gd name="T10" fmla="*/ 4 w 13"/>
                <a:gd name="T11" fmla="*/ 1 h 4"/>
                <a:gd name="T12" fmla="*/ 3 w 13"/>
                <a:gd name="T13" fmla="*/ 0 h 4"/>
                <a:gd name="T14" fmla="*/ 2 w 13"/>
                <a:gd name="T15" fmla="*/ 0 h 4"/>
                <a:gd name="T16" fmla="*/ 1 w 13"/>
                <a:gd name="T17" fmla="*/ 0 h 4"/>
                <a:gd name="T18" fmla="*/ 0 w 13"/>
                <a:gd name="T19" fmla="*/ 0 h 4"/>
                <a:gd name="T20" fmla="*/ 1 w 13"/>
                <a:gd name="T21" fmla="*/ 1 h 4"/>
                <a:gd name="T22" fmla="*/ 2 w 13"/>
                <a:gd name="T23" fmla="*/ 1 h 4"/>
                <a:gd name="T24" fmla="*/ 3 w 13"/>
                <a:gd name="T25" fmla="*/ 1 h 4"/>
                <a:gd name="T26" fmla="*/ 4 w 13"/>
                <a:gd name="T27" fmla="*/ 2 h 4"/>
                <a:gd name="T28" fmla="*/ 4 w 13"/>
                <a:gd name="T29" fmla="*/ 2 h 4"/>
                <a:gd name="T30" fmla="*/ 4 w 13"/>
                <a:gd name="T31" fmla="*/ 3 h 4"/>
                <a:gd name="T32" fmla="*/ 5 w 13"/>
                <a:gd name="T33" fmla="*/ 2 h 4"/>
                <a:gd name="T34" fmla="*/ 6 w 13"/>
                <a:gd name="T35" fmla="*/ 2 h 4"/>
                <a:gd name="T36" fmla="*/ 6 w 13"/>
                <a:gd name="T37" fmla="*/ 3 h 4"/>
                <a:gd name="T38" fmla="*/ 8 w 13"/>
                <a:gd name="T39" fmla="*/ 3 h 4"/>
                <a:gd name="T40" fmla="*/ 10 w 13"/>
                <a:gd name="T41" fmla="*/ 4 h 4"/>
                <a:gd name="T42" fmla="*/ 11 w 13"/>
                <a:gd name="T43" fmla="*/ 4 h 4"/>
                <a:gd name="T44" fmla="*/ 12 w 13"/>
                <a:gd name="T45" fmla="*/ 3 h 4"/>
                <a:gd name="T46" fmla="*/ 13 w 13"/>
                <a:gd name="T47" fmla="*/ 2 h 4"/>
                <a:gd name="T48" fmla="*/ 12 w 13"/>
                <a:gd name="T4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4">
                  <a:moveTo>
                    <a:pt x="12" y="1"/>
                  </a:moveTo>
                  <a:lnTo>
                    <a:pt x="10" y="2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5" name="Freeform 691">
              <a:extLst>
                <a:ext uri="{FF2B5EF4-FFF2-40B4-BE49-F238E27FC236}">
                  <a16:creationId xmlns:a16="http://schemas.microsoft.com/office/drawing/2014/main" id="{9FCF2CB4-7707-8B08-B7D3-64C944F9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4259263"/>
              <a:ext cx="6350" cy="9525"/>
            </a:xfrm>
            <a:custGeom>
              <a:avLst/>
              <a:gdLst>
                <a:gd name="T0" fmla="*/ 3 w 4"/>
                <a:gd name="T1" fmla="*/ 5 h 6"/>
                <a:gd name="T2" fmla="*/ 3 w 4"/>
                <a:gd name="T3" fmla="*/ 3 h 6"/>
                <a:gd name="T4" fmla="*/ 4 w 4"/>
                <a:gd name="T5" fmla="*/ 2 h 6"/>
                <a:gd name="T6" fmla="*/ 4 w 4"/>
                <a:gd name="T7" fmla="*/ 1 h 6"/>
                <a:gd name="T8" fmla="*/ 2 w 4"/>
                <a:gd name="T9" fmla="*/ 0 h 6"/>
                <a:gd name="T10" fmla="*/ 2 w 4"/>
                <a:gd name="T11" fmla="*/ 0 h 6"/>
                <a:gd name="T12" fmla="*/ 1 w 4"/>
                <a:gd name="T13" fmla="*/ 0 h 6"/>
                <a:gd name="T14" fmla="*/ 0 w 4"/>
                <a:gd name="T15" fmla="*/ 1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3 h 6"/>
                <a:gd name="T22" fmla="*/ 1 w 4"/>
                <a:gd name="T23" fmla="*/ 4 h 6"/>
                <a:gd name="T24" fmla="*/ 2 w 4"/>
                <a:gd name="T25" fmla="*/ 4 h 6"/>
                <a:gd name="T26" fmla="*/ 2 w 4"/>
                <a:gd name="T27" fmla="*/ 5 h 6"/>
                <a:gd name="T28" fmla="*/ 2 w 4"/>
                <a:gd name="T29" fmla="*/ 6 h 6"/>
                <a:gd name="T30" fmla="*/ 3 w 4"/>
                <a:gd name="T31" fmla="*/ 6 h 6"/>
                <a:gd name="T32" fmla="*/ 3 w 4"/>
                <a:gd name="T3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6" name="Freeform 692">
              <a:extLst>
                <a:ext uri="{FF2B5EF4-FFF2-40B4-BE49-F238E27FC236}">
                  <a16:creationId xmlns:a16="http://schemas.microsoft.com/office/drawing/2014/main" id="{7B23D41E-25C0-138F-30BF-D8FB5B48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3649663"/>
              <a:ext cx="65087" cy="522288"/>
            </a:xfrm>
            <a:custGeom>
              <a:avLst/>
              <a:gdLst>
                <a:gd name="T0" fmla="*/ 8 w 41"/>
                <a:gd name="T1" fmla="*/ 329 h 329"/>
                <a:gd name="T2" fmla="*/ 16 w 41"/>
                <a:gd name="T3" fmla="*/ 329 h 329"/>
                <a:gd name="T4" fmla="*/ 22 w 41"/>
                <a:gd name="T5" fmla="*/ 329 h 329"/>
                <a:gd name="T6" fmla="*/ 29 w 41"/>
                <a:gd name="T7" fmla="*/ 329 h 329"/>
                <a:gd name="T8" fmla="*/ 35 w 41"/>
                <a:gd name="T9" fmla="*/ 328 h 329"/>
                <a:gd name="T10" fmla="*/ 37 w 41"/>
                <a:gd name="T11" fmla="*/ 320 h 329"/>
                <a:gd name="T12" fmla="*/ 39 w 41"/>
                <a:gd name="T13" fmla="*/ 312 h 329"/>
                <a:gd name="T14" fmla="*/ 39 w 41"/>
                <a:gd name="T15" fmla="*/ 305 h 329"/>
                <a:gd name="T16" fmla="*/ 41 w 41"/>
                <a:gd name="T17" fmla="*/ 298 h 329"/>
                <a:gd name="T18" fmla="*/ 40 w 41"/>
                <a:gd name="T19" fmla="*/ 295 h 329"/>
                <a:gd name="T20" fmla="*/ 38 w 41"/>
                <a:gd name="T21" fmla="*/ 293 h 329"/>
                <a:gd name="T22" fmla="*/ 34 w 41"/>
                <a:gd name="T23" fmla="*/ 290 h 329"/>
                <a:gd name="T24" fmla="*/ 31 w 41"/>
                <a:gd name="T25" fmla="*/ 290 h 329"/>
                <a:gd name="T26" fmla="*/ 31 w 41"/>
                <a:gd name="T27" fmla="*/ 289 h 329"/>
                <a:gd name="T28" fmla="*/ 31 w 41"/>
                <a:gd name="T29" fmla="*/ 283 h 329"/>
                <a:gd name="T30" fmla="*/ 30 w 41"/>
                <a:gd name="T31" fmla="*/ 275 h 329"/>
                <a:gd name="T32" fmla="*/ 29 w 41"/>
                <a:gd name="T33" fmla="*/ 268 h 329"/>
                <a:gd name="T34" fmla="*/ 28 w 41"/>
                <a:gd name="T35" fmla="*/ 262 h 329"/>
                <a:gd name="T36" fmla="*/ 27 w 41"/>
                <a:gd name="T37" fmla="*/ 254 h 329"/>
                <a:gd name="T38" fmla="*/ 26 w 41"/>
                <a:gd name="T39" fmla="*/ 247 h 329"/>
                <a:gd name="T40" fmla="*/ 25 w 41"/>
                <a:gd name="T41" fmla="*/ 240 h 329"/>
                <a:gd name="T42" fmla="*/ 25 w 41"/>
                <a:gd name="T43" fmla="*/ 233 h 329"/>
                <a:gd name="T44" fmla="*/ 25 w 41"/>
                <a:gd name="T45" fmla="*/ 225 h 329"/>
                <a:gd name="T46" fmla="*/ 24 w 41"/>
                <a:gd name="T47" fmla="*/ 219 h 329"/>
                <a:gd name="T48" fmla="*/ 23 w 41"/>
                <a:gd name="T49" fmla="*/ 211 h 329"/>
                <a:gd name="T50" fmla="*/ 22 w 41"/>
                <a:gd name="T51" fmla="*/ 204 h 329"/>
                <a:gd name="T52" fmla="*/ 22 w 41"/>
                <a:gd name="T53" fmla="*/ 196 h 329"/>
                <a:gd name="T54" fmla="*/ 21 w 41"/>
                <a:gd name="T55" fmla="*/ 188 h 329"/>
                <a:gd name="T56" fmla="*/ 20 w 41"/>
                <a:gd name="T57" fmla="*/ 182 h 329"/>
                <a:gd name="T58" fmla="*/ 20 w 41"/>
                <a:gd name="T59" fmla="*/ 179 h 329"/>
                <a:gd name="T60" fmla="*/ 19 w 41"/>
                <a:gd name="T61" fmla="*/ 171 h 329"/>
                <a:gd name="T62" fmla="*/ 18 w 41"/>
                <a:gd name="T63" fmla="*/ 161 h 329"/>
                <a:gd name="T64" fmla="*/ 16 w 41"/>
                <a:gd name="T65" fmla="*/ 150 h 329"/>
                <a:gd name="T66" fmla="*/ 15 w 41"/>
                <a:gd name="T67" fmla="*/ 140 h 329"/>
                <a:gd name="T68" fmla="*/ 14 w 41"/>
                <a:gd name="T69" fmla="*/ 130 h 329"/>
                <a:gd name="T70" fmla="*/ 14 w 41"/>
                <a:gd name="T71" fmla="*/ 123 h 329"/>
                <a:gd name="T72" fmla="*/ 13 w 41"/>
                <a:gd name="T73" fmla="*/ 113 h 329"/>
                <a:gd name="T74" fmla="*/ 12 w 41"/>
                <a:gd name="T75" fmla="*/ 106 h 329"/>
                <a:gd name="T76" fmla="*/ 10 w 41"/>
                <a:gd name="T77" fmla="*/ 96 h 329"/>
                <a:gd name="T78" fmla="*/ 9 w 41"/>
                <a:gd name="T79" fmla="*/ 86 h 329"/>
                <a:gd name="T80" fmla="*/ 8 w 41"/>
                <a:gd name="T81" fmla="*/ 77 h 329"/>
                <a:gd name="T82" fmla="*/ 7 w 41"/>
                <a:gd name="T83" fmla="*/ 67 h 329"/>
                <a:gd name="T84" fmla="*/ 6 w 41"/>
                <a:gd name="T85" fmla="*/ 57 h 329"/>
                <a:gd name="T86" fmla="*/ 5 w 41"/>
                <a:gd name="T87" fmla="*/ 47 h 329"/>
                <a:gd name="T88" fmla="*/ 4 w 41"/>
                <a:gd name="T89" fmla="*/ 37 h 329"/>
                <a:gd name="T90" fmla="*/ 4 w 41"/>
                <a:gd name="T91" fmla="*/ 27 h 329"/>
                <a:gd name="T92" fmla="*/ 3 w 41"/>
                <a:gd name="T93" fmla="*/ 23 h 329"/>
                <a:gd name="T94" fmla="*/ 2 w 41"/>
                <a:gd name="T95" fmla="*/ 12 h 329"/>
                <a:gd name="T96" fmla="*/ 1 w 41"/>
                <a:gd name="T97" fmla="*/ 3 h 329"/>
                <a:gd name="T98" fmla="*/ 0 w 41"/>
                <a:gd name="T99" fmla="*/ 329 h 329"/>
                <a:gd name="T100" fmla="*/ 5 w 41"/>
                <a:gd name="T10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1" h="329">
                  <a:moveTo>
                    <a:pt x="5" y="329"/>
                  </a:moveTo>
                  <a:lnTo>
                    <a:pt x="8" y="329"/>
                  </a:lnTo>
                  <a:lnTo>
                    <a:pt x="14" y="329"/>
                  </a:lnTo>
                  <a:lnTo>
                    <a:pt x="16" y="329"/>
                  </a:lnTo>
                  <a:lnTo>
                    <a:pt x="19" y="329"/>
                  </a:lnTo>
                  <a:lnTo>
                    <a:pt x="22" y="329"/>
                  </a:lnTo>
                  <a:lnTo>
                    <a:pt x="24" y="329"/>
                  </a:lnTo>
                  <a:lnTo>
                    <a:pt x="29" y="329"/>
                  </a:lnTo>
                  <a:lnTo>
                    <a:pt x="35" y="329"/>
                  </a:lnTo>
                  <a:lnTo>
                    <a:pt x="35" y="328"/>
                  </a:lnTo>
                  <a:lnTo>
                    <a:pt x="36" y="324"/>
                  </a:lnTo>
                  <a:lnTo>
                    <a:pt x="37" y="320"/>
                  </a:lnTo>
                  <a:lnTo>
                    <a:pt x="38" y="316"/>
                  </a:lnTo>
                  <a:lnTo>
                    <a:pt x="39" y="312"/>
                  </a:lnTo>
                  <a:lnTo>
                    <a:pt x="39" y="309"/>
                  </a:lnTo>
                  <a:lnTo>
                    <a:pt x="39" y="305"/>
                  </a:lnTo>
                  <a:lnTo>
                    <a:pt x="40" y="301"/>
                  </a:lnTo>
                  <a:lnTo>
                    <a:pt x="41" y="298"/>
                  </a:lnTo>
                  <a:lnTo>
                    <a:pt x="41" y="296"/>
                  </a:lnTo>
                  <a:lnTo>
                    <a:pt x="40" y="295"/>
                  </a:lnTo>
                  <a:lnTo>
                    <a:pt x="39" y="294"/>
                  </a:lnTo>
                  <a:lnTo>
                    <a:pt x="38" y="293"/>
                  </a:lnTo>
                  <a:lnTo>
                    <a:pt x="36" y="292"/>
                  </a:lnTo>
                  <a:lnTo>
                    <a:pt x="34" y="290"/>
                  </a:lnTo>
                  <a:lnTo>
                    <a:pt x="33" y="290"/>
                  </a:lnTo>
                  <a:lnTo>
                    <a:pt x="31" y="290"/>
                  </a:lnTo>
                  <a:lnTo>
                    <a:pt x="31" y="289"/>
                  </a:lnTo>
                  <a:lnTo>
                    <a:pt x="31" y="289"/>
                  </a:lnTo>
                  <a:lnTo>
                    <a:pt x="31" y="287"/>
                  </a:lnTo>
                  <a:lnTo>
                    <a:pt x="31" y="283"/>
                  </a:lnTo>
                  <a:lnTo>
                    <a:pt x="30" y="279"/>
                  </a:lnTo>
                  <a:lnTo>
                    <a:pt x="30" y="275"/>
                  </a:lnTo>
                  <a:lnTo>
                    <a:pt x="29" y="272"/>
                  </a:lnTo>
                  <a:lnTo>
                    <a:pt x="29" y="268"/>
                  </a:lnTo>
                  <a:lnTo>
                    <a:pt x="28" y="265"/>
                  </a:lnTo>
                  <a:lnTo>
                    <a:pt x="28" y="262"/>
                  </a:lnTo>
                  <a:lnTo>
                    <a:pt x="27" y="258"/>
                  </a:lnTo>
                  <a:lnTo>
                    <a:pt x="27" y="254"/>
                  </a:lnTo>
                  <a:lnTo>
                    <a:pt x="27" y="250"/>
                  </a:lnTo>
                  <a:lnTo>
                    <a:pt x="26" y="247"/>
                  </a:lnTo>
                  <a:lnTo>
                    <a:pt x="26" y="244"/>
                  </a:lnTo>
                  <a:lnTo>
                    <a:pt x="25" y="240"/>
                  </a:lnTo>
                  <a:lnTo>
                    <a:pt x="25" y="237"/>
                  </a:lnTo>
                  <a:lnTo>
                    <a:pt x="25" y="233"/>
                  </a:lnTo>
                  <a:lnTo>
                    <a:pt x="25" y="229"/>
                  </a:lnTo>
                  <a:lnTo>
                    <a:pt x="25" y="225"/>
                  </a:lnTo>
                  <a:lnTo>
                    <a:pt x="24" y="222"/>
                  </a:lnTo>
                  <a:lnTo>
                    <a:pt x="24" y="219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2" y="207"/>
                  </a:lnTo>
                  <a:lnTo>
                    <a:pt x="22" y="204"/>
                  </a:lnTo>
                  <a:lnTo>
                    <a:pt x="22" y="200"/>
                  </a:lnTo>
                  <a:lnTo>
                    <a:pt x="22" y="196"/>
                  </a:lnTo>
                  <a:lnTo>
                    <a:pt x="22" y="193"/>
                  </a:lnTo>
                  <a:lnTo>
                    <a:pt x="21" y="188"/>
                  </a:lnTo>
                  <a:lnTo>
                    <a:pt x="21" y="185"/>
                  </a:lnTo>
                  <a:lnTo>
                    <a:pt x="20" y="182"/>
                  </a:lnTo>
                  <a:lnTo>
                    <a:pt x="20" y="181"/>
                  </a:lnTo>
                  <a:lnTo>
                    <a:pt x="20" y="179"/>
                  </a:lnTo>
                  <a:lnTo>
                    <a:pt x="20" y="176"/>
                  </a:lnTo>
                  <a:lnTo>
                    <a:pt x="19" y="171"/>
                  </a:lnTo>
                  <a:lnTo>
                    <a:pt x="18" y="165"/>
                  </a:lnTo>
                  <a:lnTo>
                    <a:pt x="18" y="161"/>
                  </a:lnTo>
                  <a:lnTo>
                    <a:pt x="17" y="155"/>
                  </a:lnTo>
                  <a:lnTo>
                    <a:pt x="16" y="150"/>
                  </a:lnTo>
                  <a:lnTo>
                    <a:pt x="16" y="145"/>
                  </a:lnTo>
                  <a:lnTo>
                    <a:pt x="15" y="140"/>
                  </a:lnTo>
                  <a:lnTo>
                    <a:pt x="14" y="136"/>
                  </a:lnTo>
                  <a:lnTo>
                    <a:pt x="14" y="130"/>
                  </a:lnTo>
                  <a:lnTo>
                    <a:pt x="14" y="126"/>
                  </a:lnTo>
                  <a:lnTo>
                    <a:pt x="14" y="123"/>
                  </a:lnTo>
                  <a:lnTo>
                    <a:pt x="13" y="118"/>
                  </a:lnTo>
                  <a:lnTo>
                    <a:pt x="13" y="113"/>
                  </a:lnTo>
                  <a:lnTo>
                    <a:pt x="12" y="111"/>
                  </a:lnTo>
                  <a:lnTo>
                    <a:pt x="12" y="106"/>
                  </a:lnTo>
                  <a:lnTo>
                    <a:pt x="11" y="101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9" y="86"/>
                  </a:lnTo>
                  <a:lnTo>
                    <a:pt x="9" y="81"/>
                  </a:lnTo>
                  <a:lnTo>
                    <a:pt x="8" y="77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6" y="62"/>
                  </a:lnTo>
                  <a:lnTo>
                    <a:pt x="6" y="57"/>
                  </a:lnTo>
                  <a:lnTo>
                    <a:pt x="5" y="52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4" y="37"/>
                  </a:lnTo>
                  <a:lnTo>
                    <a:pt x="4" y="32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17"/>
                  </a:lnTo>
                  <a:lnTo>
                    <a:pt x="2" y="12"/>
                  </a:lnTo>
                  <a:lnTo>
                    <a:pt x="1" y="8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329"/>
                  </a:lnTo>
                  <a:lnTo>
                    <a:pt x="4" y="329"/>
                  </a:lnTo>
                  <a:lnTo>
                    <a:pt x="5" y="3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7" name="Freeform 693">
              <a:extLst>
                <a:ext uri="{FF2B5EF4-FFF2-40B4-BE49-F238E27FC236}">
                  <a16:creationId xmlns:a16="http://schemas.microsoft.com/office/drawing/2014/main" id="{1C10F997-4C9A-8802-951A-1C4B09682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6" y="3500438"/>
              <a:ext cx="96837" cy="63500"/>
            </a:xfrm>
            <a:custGeom>
              <a:avLst/>
              <a:gdLst>
                <a:gd name="T0" fmla="*/ 11 w 61"/>
                <a:gd name="T1" fmla="*/ 40 h 40"/>
                <a:gd name="T2" fmla="*/ 20 w 61"/>
                <a:gd name="T3" fmla="*/ 40 h 40"/>
                <a:gd name="T4" fmla="*/ 27 w 61"/>
                <a:gd name="T5" fmla="*/ 40 h 40"/>
                <a:gd name="T6" fmla="*/ 36 w 61"/>
                <a:gd name="T7" fmla="*/ 40 h 40"/>
                <a:gd name="T8" fmla="*/ 45 w 61"/>
                <a:gd name="T9" fmla="*/ 40 h 40"/>
                <a:gd name="T10" fmla="*/ 53 w 61"/>
                <a:gd name="T11" fmla="*/ 40 h 40"/>
                <a:gd name="T12" fmla="*/ 61 w 61"/>
                <a:gd name="T13" fmla="*/ 40 h 40"/>
                <a:gd name="T14" fmla="*/ 55 w 61"/>
                <a:gd name="T15" fmla="*/ 36 h 40"/>
                <a:gd name="T16" fmla="*/ 48 w 61"/>
                <a:gd name="T17" fmla="*/ 32 h 40"/>
                <a:gd name="T18" fmla="*/ 41 w 61"/>
                <a:gd name="T19" fmla="*/ 27 h 40"/>
                <a:gd name="T20" fmla="*/ 35 w 61"/>
                <a:gd name="T21" fmla="*/ 22 h 40"/>
                <a:gd name="T22" fmla="*/ 31 w 61"/>
                <a:gd name="T23" fmla="*/ 19 h 40"/>
                <a:gd name="T24" fmla="*/ 29 w 61"/>
                <a:gd name="T25" fmla="*/ 18 h 40"/>
                <a:gd name="T26" fmla="*/ 24 w 61"/>
                <a:gd name="T27" fmla="*/ 16 h 40"/>
                <a:gd name="T28" fmla="*/ 18 w 61"/>
                <a:gd name="T29" fmla="*/ 11 h 40"/>
                <a:gd name="T30" fmla="*/ 11 w 61"/>
                <a:gd name="T31" fmla="*/ 8 h 40"/>
                <a:gd name="T32" fmla="*/ 5 w 61"/>
                <a:gd name="T33" fmla="*/ 3 h 40"/>
                <a:gd name="T34" fmla="*/ 0 w 61"/>
                <a:gd name="T35" fmla="*/ 0 h 40"/>
                <a:gd name="T36" fmla="*/ 0 w 61"/>
                <a:gd name="T37" fmla="*/ 40 h 40"/>
                <a:gd name="T38" fmla="*/ 3 w 61"/>
                <a:gd name="T39" fmla="*/ 40 h 40"/>
                <a:gd name="T40" fmla="*/ 11 w 61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" h="40">
                  <a:moveTo>
                    <a:pt x="11" y="40"/>
                  </a:moveTo>
                  <a:lnTo>
                    <a:pt x="20" y="40"/>
                  </a:lnTo>
                  <a:lnTo>
                    <a:pt x="27" y="40"/>
                  </a:lnTo>
                  <a:lnTo>
                    <a:pt x="36" y="40"/>
                  </a:lnTo>
                  <a:lnTo>
                    <a:pt x="45" y="40"/>
                  </a:lnTo>
                  <a:lnTo>
                    <a:pt x="53" y="40"/>
                  </a:lnTo>
                  <a:lnTo>
                    <a:pt x="61" y="40"/>
                  </a:lnTo>
                  <a:lnTo>
                    <a:pt x="55" y="36"/>
                  </a:lnTo>
                  <a:lnTo>
                    <a:pt x="48" y="32"/>
                  </a:lnTo>
                  <a:lnTo>
                    <a:pt x="41" y="27"/>
                  </a:lnTo>
                  <a:lnTo>
                    <a:pt x="35" y="22"/>
                  </a:lnTo>
                  <a:lnTo>
                    <a:pt x="31" y="19"/>
                  </a:lnTo>
                  <a:lnTo>
                    <a:pt x="29" y="18"/>
                  </a:lnTo>
                  <a:lnTo>
                    <a:pt x="24" y="16"/>
                  </a:lnTo>
                  <a:lnTo>
                    <a:pt x="18" y="11"/>
                  </a:lnTo>
                  <a:lnTo>
                    <a:pt x="11" y="8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8" name="Rectangle 694">
              <a:extLst>
                <a:ext uri="{FF2B5EF4-FFF2-40B4-BE49-F238E27FC236}">
                  <a16:creationId xmlns:a16="http://schemas.microsoft.com/office/drawing/2014/main" id="{96EA7F01-CF6D-5523-8DB2-3E2E6C983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950" y="28590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9" name="Freeform 695">
              <a:extLst>
                <a:ext uri="{FF2B5EF4-FFF2-40B4-BE49-F238E27FC236}">
                  <a16:creationId xmlns:a16="http://schemas.microsoft.com/office/drawing/2014/main" id="{396D706B-B21F-444E-6757-2937AFBB8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0" y="2822575"/>
              <a:ext cx="111125" cy="47625"/>
            </a:xfrm>
            <a:custGeom>
              <a:avLst/>
              <a:gdLst>
                <a:gd name="T0" fmla="*/ 2 w 70"/>
                <a:gd name="T1" fmla="*/ 25 h 30"/>
                <a:gd name="T2" fmla="*/ 5 w 70"/>
                <a:gd name="T3" fmla="*/ 26 h 30"/>
                <a:gd name="T4" fmla="*/ 6 w 70"/>
                <a:gd name="T5" fmla="*/ 26 h 30"/>
                <a:gd name="T6" fmla="*/ 9 w 70"/>
                <a:gd name="T7" fmla="*/ 26 h 30"/>
                <a:gd name="T8" fmla="*/ 11 w 70"/>
                <a:gd name="T9" fmla="*/ 26 h 30"/>
                <a:gd name="T10" fmla="*/ 14 w 70"/>
                <a:gd name="T11" fmla="*/ 24 h 30"/>
                <a:gd name="T12" fmla="*/ 17 w 70"/>
                <a:gd name="T13" fmla="*/ 23 h 30"/>
                <a:gd name="T14" fmla="*/ 20 w 70"/>
                <a:gd name="T15" fmla="*/ 23 h 30"/>
                <a:gd name="T16" fmla="*/ 23 w 70"/>
                <a:gd name="T17" fmla="*/ 24 h 30"/>
                <a:gd name="T18" fmla="*/ 27 w 70"/>
                <a:gd name="T19" fmla="*/ 22 h 30"/>
                <a:gd name="T20" fmla="*/ 28 w 70"/>
                <a:gd name="T21" fmla="*/ 24 h 30"/>
                <a:gd name="T22" fmla="*/ 29 w 70"/>
                <a:gd name="T23" fmla="*/ 26 h 30"/>
                <a:gd name="T24" fmla="*/ 29 w 70"/>
                <a:gd name="T25" fmla="*/ 29 h 30"/>
                <a:gd name="T26" fmla="*/ 30 w 70"/>
                <a:gd name="T27" fmla="*/ 28 h 30"/>
                <a:gd name="T28" fmla="*/ 32 w 70"/>
                <a:gd name="T29" fmla="*/ 29 h 30"/>
                <a:gd name="T30" fmla="*/ 34 w 70"/>
                <a:gd name="T31" fmla="*/ 30 h 30"/>
                <a:gd name="T32" fmla="*/ 36 w 70"/>
                <a:gd name="T33" fmla="*/ 30 h 30"/>
                <a:gd name="T34" fmla="*/ 37 w 70"/>
                <a:gd name="T35" fmla="*/ 29 h 30"/>
                <a:gd name="T36" fmla="*/ 37 w 70"/>
                <a:gd name="T37" fmla="*/ 29 h 30"/>
                <a:gd name="T38" fmla="*/ 39 w 70"/>
                <a:gd name="T39" fmla="*/ 29 h 30"/>
                <a:gd name="T40" fmla="*/ 41 w 70"/>
                <a:gd name="T41" fmla="*/ 29 h 30"/>
                <a:gd name="T42" fmla="*/ 43 w 70"/>
                <a:gd name="T43" fmla="*/ 29 h 30"/>
                <a:gd name="T44" fmla="*/ 45 w 70"/>
                <a:gd name="T45" fmla="*/ 28 h 30"/>
                <a:gd name="T46" fmla="*/ 45 w 70"/>
                <a:gd name="T47" fmla="*/ 26 h 30"/>
                <a:gd name="T48" fmla="*/ 45 w 70"/>
                <a:gd name="T49" fmla="*/ 27 h 30"/>
                <a:gd name="T50" fmla="*/ 46 w 70"/>
                <a:gd name="T51" fmla="*/ 28 h 30"/>
                <a:gd name="T52" fmla="*/ 50 w 70"/>
                <a:gd name="T53" fmla="*/ 28 h 30"/>
                <a:gd name="T54" fmla="*/ 47 w 70"/>
                <a:gd name="T55" fmla="*/ 26 h 30"/>
                <a:gd name="T56" fmla="*/ 45 w 70"/>
                <a:gd name="T57" fmla="*/ 20 h 30"/>
                <a:gd name="T58" fmla="*/ 47 w 70"/>
                <a:gd name="T59" fmla="*/ 17 h 30"/>
                <a:gd name="T60" fmla="*/ 50 w 70"/>
                <a:gd name="T61" fmla="*/ 17 h 30"/>
                <a:gd name="T62" fmla="*/ 53 w 70"/>
                <a:gd name="T63" fmla="*/ 14 h 30"/>
                <a:gd name="T64" fmla="*/ 62 w 70"/>
                <a:gd name="T65" fmla="*/ 8 h 30"/>
                <a:gd name="T66" fmla="*/ 70 w 70"/>
                <a:gd name="T67" fmla="*/ 1 h 30"/>
                <a:gd name="T68" fmla="*/ 70 w 70"/>
                <a:gd name="T69" fmla="*/ 0 h 30"/>
                <a:gd name="T70" fmla="*/ 59 w 70"/>
                <a:gd name="T71" fmla="*/ 5 h 30"/>
                <a:gd name="T72" fmla="*/ 54 w 70"/>
                <a:gd name="T73" fmla="*/ 8 h 30"/>
                <a:gd name="T74" fmla="*/ 45 w 70"/>
                <a:gd name="T75" fmla="*/ 12 h 30"/>
                <a:gd name="T76" fmla="*/ 39 w 70"/>
                <a:gd name="T77" fmla="*/ 13 h 30"/>
                <a:gd name="T78" fmla="*/ 21 w 70"/>
                <a:gd name="T79" fmla="*/ 15 h 30"/>
                <a:gd name="T80" fmla="*/ 11 w 70"/>
                <a:gd name="T81" fmla="*/ 14 h 30"/>
                <a:gd name="T82" fmla="*/ 9 w 70"/>
                <a:gd name="T83" fmla="*/ 13 h 30"/>
                <a:gd name="T84" fmla="*/ 9 w 70"/>
                <a:gd name="T85" fmla="*/ 18 h 30"/>
                <a:gd name="T86" fmla="*/ 7 w 70"/>
                <a:gd name="T87" fmla="*/ 23 h 30"/>
                <a:gd name="T88" fmla="*/ 3 w 70"/>
                <a:gd name="T89" fmla="*/ 24 h 30"/>
                <a:gd name="T90" fmla="*/ 0 w 70"/>
                <a:gd name="T91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30">
                  <a:moveTo>
                    <a:pt x="1" y="25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4"/>
                  </a:lnTo>
                  <a:lnTo>
                    <a:pt x="26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8" y="23"/>
                  </a:lnTo>
                  <a:lnTo>
                    <a:pt x="28" y="24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29" y="30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1" y="29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3" y="29"/>
                  </a:lnTo>
                  <a:lnTo>
                    <a:pt x="34" y="30"/>
                  </a:lnTo>
                  <a:lnTo>
                    <a:pt x="34" y="29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7" y="29"/>
                  </a:lnTo>
                  <a:lnTo>
                    <a:pt x="37" y="30"/>
                  </a:lnTo>
                  <a:lnTo>
                    <a:pt x="38" y="30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2" y="28"/>
                  </a:lnTo>
                  <a:lnTo>
                    <a:pt x="43" y="28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5" y="24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6" y="18"/>
                  </a:lnTo>
                  <a:lnTo>
                    <a:pt x="47" y="17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1" y="17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62" y="8"/>
                  </a:lnTo>
                  <a:lnTo>
                    <a:pt x="65" y="4"/>
                  </a:lnTo>
                  <a:lnTo>
                    <a:pt x="70" y="2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2" y="3"/>
                  </a:lnTo>
                  <a:lnTo>
                    <a:pt x="61" y="4"/>
                  </a:lnTo>
                  <a:lnTo>
                    <a:pt x="59" y="5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4" y="8"/>
                  </a:lnTo>
                  <a:lnTo>
                    <a:pt x="52" y="9"/>
                  </a:lnTo>
                  <a:lnTo>
                    <a:pt x="51" y="9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0" y="12"/>
                  </a:lnTo>
                  <a:lnTo>
                    <a:pt x="39" y="13"/>
                  </a:lnTo>
                  <a:lnTo>
                    <a:pt x="36" y="14"/>
                  </a:lnTo>
                  <a:lnTo>
                    <a:pt x="28" y="16"/>
                  </a:lnTo>
                  <a:lnTo>
                    <a:pt x="21" y="15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8" y="22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0" name="Freeform 696">
              <a:extLst>
                <a:ext uri="{FF2B5EF4-FFF2-40B4-BE49-F238E27FC236}">
                  <a16:creationId xmlns:a16="http://schemas.microsoft.com/office/drawing/2014/main" id="{C1931420-6092-0350-3DDF-C6B998E0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8209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1" name="Freeform 697">
              <a:extLst>
                <a:ext uri="{FF2B5EF4-FFF2-40B4-BE49-F238E27FC236}">
                  <a16:creationId xmlns:a16="http://schemas.microsoft.com/office/drawing/2014/main" id="{659FD0FC-BAE0-2FE3-CFE9-5200655E6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0" y="2859088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2" name="Rectangle 698">
              <a:extLst>
                <a:ext uri="{FF2B5EF4-FFF2-40B4-BE49-F238E27FC236}">
                  <a16:creationId xmlns:a16="http://schemas.microsoft.com/office/drawing/2014/main" id="{4C76E6D5-98A0-5D3B-B7D9-CD5877BA1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538" y="28590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3" name="Freeform 699">
              <a:extLst>
                <a:ext uri="{FF2B5EF4-FFF2-40B4-BE49-F238E27FC236}">
                  <a16:creationId xmlns:a16="http://schemas.microsoft.com/office/drawing/2014/main" id="{9F71699A-B135-4740-23E1-10DAA917F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950" y="286067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4" name="Freeform 700">
              <a:extLst>
                <a:ext uri="{FF2B5EF4-FFF2-40B4-BE49-F238E27FC236}">
                  <a16:creationId xmlns:a16="http://schemas.microsoft.com/office/drawing/2014/main" id="{FCC92F1C-01C9-F3A4-216E-2067989D7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2867025"/>
              <a:ext cx="7937" cy="1588"/>
            </a:xfrm>
            <a:custGeom>
              <a:avLst/>
              <a:gdLst>
                <a:gd name="T0" fmla="*/ 2 w 5"/>
                <a:gd name="T1" fmla="*/ 0 h 1"/>
                <a:gd name="T2" fmla="*/ 1 w 5"/>
                <a:gd name="T3" fmla="*/ 0 h 1"/>
                <a:gd name="T4" fmla="*/ 0 w 5"/>
                <a:gd name="T5" fmla="*/ 0 h 1"/>
                <a:gd name="T6" fmla="*/ 0 w 5"/>
                <a:gd name="T7" fmla="*/ 1 h 1"/>
                <a:gd name="T8" fmla="*/ 1 w 5"/>
                <a:gd name="T9" fmla="*/ 1 h 1"/>
                <a:gd name="T10" fmla="*/ 2 w 5"/>
                <a:gd name="T11" fmla="*/ 1 h 1"/>
                <a:gd name="T12" fmla="*/ 3 w 5"/>
                <a:gd name="T13" fmla="*/ 1 h 1"/>
                <a:gd name="T14" fmla="*/ 4 w 5"/>
                <a:gd name="T15" fmla="*/ 1 h 1"/>
                <a:gd name="T16" fmla="*/ 5 w 5"/>
                <a:gd name="T17" fmla="*/ 1 h 1"/>
                <a:gd name="T18" fmla="*/ 5 w 5"/>
                <a:gd name="T19" fmla="*/ 0 h 1"/>
                <a:gd name="T20" fmla="*/ 4 w 5"/>
                <a:gd name="T21" fmla="*/ 0 h 1"/>
                <a:gd name="T22" fmla="*/ 2 w 5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5" name="Freeform 701">
              <a:extLst>
                <a:ext uri="{FF2B5EF4-FFF2-40B4-BE49-F238E27FC236}">
                  <a16:creationId xmlns:a16="http://schemas.microsoft.com/office/drawing/2014/main" id="{22303CA6-D1A2-7A9C-895B-119AA9AF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763" y="2857500"/>
              <a:ext cx="20637" cy="6350"/>
            </a:xfrm>
            <a:custGeom>
              <a:avLst/>
              <a:gdLst>
                <a:gd name="T0" fmla="*/ 11 w 13"/>
                <a:gd name="T1" fmla="*/ 2 h 4"/>
                <a:gd name="T2" fmla="*/ 10 w 13"/>
                <a:gd name="T3" fmla="*/ 2 h 4"/>
                <a:gd name="T4" fmla="*/ 9 w 13"/>
                <a:gd name="T5" fmla="*/ 1 h 4"/>
                <a:gd name="T6" fmla="*/ 8 w 13"/>
                <a:gd name="T7" fmla="*/ 1 h 4"/>
                <a:gd name="T8" fmla="*/ 7 w 13"/>
                <a:gd name="T9" fmla="*/ 0 h 4"/>
                <a:gd name="T10" fmla="*/ 6 w 13"/>
                <a:gd name="T11" fmla="*/ 1 h 4"/>
                <a:gd name="T12" fmla="*/ 5 w 13"/>
                <a:gd name="T13" fmla="*/ 1 h 4"/>
                <a:gd name="T14" fmla="*/ 4 w 13"/>
                <a:gd name="T15" fmla="*/ 2 h 4"/>
                <a:gd name="T16" fmla="*/ 3 w 13"/>
                <a:gd name="T17" fmla="*/ 2 h 4"/>
                <a:gd name="T18" fmla="*/ 2 w 13"/>
                <a:gd name="T19" fmla="*/ 2 h 4"/>
                <a:gd name="T20" fmla="*/ 1 w 13"/>
                <a:gd name="T21" fmla="*/ 3 h 4"/>
                <a:gd name="T22" fmla="*/ 0 w 13"/>
                <a:gd name="T23" fmla="*/ 4 h 4"/>
                <a:gd name="T24" fmla="*/ 1 w 13"/>
                <a:gd name="T25" fmla="*/ 4 h 4"/>
                <a:gd name="T26" fmla="*/ 1 w 13"/>
                <a:gd name="T27" fmla="*/ 3 h 4"/>
                <a:gd name="T28" fmla="*/ 2 w 13"/>
                <a:gd name="T29" fmla="*/ 3 h 4"/>
                <a:gd name="T30" fmla="*/ 3 w 13"/>
                <a:gd name="T31" fmla="*/ 4 h 4"/>
                <a:gd name="T32" fmla="*/ 5 w 13"/>
                <a:gd name="T33" fmla="*/ 4 h 4"/>
                <a:gd name="T34" fmla="*/ 5 w 13"/>
                <a:gd name="T35" fmla="*/ 3 h 4"/>
                <a:gd name="T36" fmla="*/ 6 w 13"/>
                <a:gd name="T37" fmla="*/ 3 h 4"/>
                <a:gd name="T38" fmla="*/ 7 w 13"/>
                <a:gd name="T39" fmla="*/ 2 h 4"/>
                <a:gd name="T40" fmla="*/ 8 w 13"/>
                <a:gd name="T41" fmla="*/ 2 h 4"/>
                <a:gd name="T42" fmla="*/ 8 w 13"/>
                <a:gd name="T43" fmla="*/ 2 h 4"/>
                <a:gd name="T44" fmla="*/ 9 w 13"/>
                <a:gd name="T45" fmla="*/ 3 h 4"/>
                <a:gd name="T46" fmla="*/ 10 w 13"/>
                <a:gd name="T47" fmla="*/ 4 h 4"/>
                <a:gd name="T48" fmla="*/ 11 w 13"/>
                <a:gd name="T49" fmla="*/ 4 h 4"/>
                <a:gd name="T50" fmla="*/ 12 w 13"/>
                <a:gd name="T51" fmla="*/ 4 h 4"/>
                <a:gd name="T52" fmla="*/ 12 w 13"/>
                <a:gd name="T53" fmla="*/ 3 h 4"/>
                <a:gd name="T54" fmla="*/ 13 w 13"/>
                <a:gd name="T55" fmla="*/ 2 h 4"/>
                <a:gd name="T56" fmla="*/ 12 w 13"/>
                <a:gd name="T57" fmla="*/ 2 h 4"/>
                <a:gd name="T58" fmla="*/ 11 w 13"/>
                <a:gd name="T5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4">
                  <a:moveTo>
                    <a:pt x="11" y="2"/>
                  </a:moveTo>
                  <a:lnTo>
                    <a:pt x="10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6" name="Freeform 702">
              <a:extLst>
                <a:ext uri="{FF2B5EF4-FFF2-40B4-BE49-F238E27FC236}">
                  <a16:creationId xmlns:a16="http://schemas.microsoft.com/office/drawing/2014/main" id="{330E4E5E-8C32-B854-8F73-3A59EB81E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0" y="2862263"/>
              <a:ext cx="14287" cy="12700"/>
            </a:xfrm>
            <a:custGeom>
              <a:avLst/>
              <a:gdLst>
                <a:gd name="T0" fmla="*/ 9 w 9"/>
                <a:gd name="T1" fmla="*/ 5 h 8"/>
                <a:gd name="T2" fmla="*/ 8 w 9"/>
                <a:gd name="T3" fmla="*/ 5 h 8"/>
                <a:gd name="T4" fmla="*/ 8 w 9"/>
                <a:gd name="T5" fmla="*/ 5 h 8"/>
                <a:gd name="T6" fmla="*/ 7 w 9"/>
                <a:gd name="T7" fmla="*/ 5 h 8"/>
                <a:gd name="T8" fmla="*/ 6 w 9"/>
                <a:gd name="T9" fmla="*/ 4 h 8"/>
                <a:gd name="T10" fmla="*/ 6 w 9"/>
                <a:gd name="T11" fmla="*/ 5 h 8"/>
                <a:gd name="T12" fmla="*/ 5 w 9"/>
                <a:gd name="T13" fmla="*/ 4 h 8"/>
                <a:gd name="T14" fmla="*/ 4 w 9"/>
                <a:gd name="T15" fmla="*/ 3 h 8"/>
                <a:gd name="T16" fmla="*/ 4 w 9"/>
                <a:gd name="T17" fmla="*/ 4 h 8"/>
                <a:gd name="T18" fmla="*/ 3 w 9"/>
                <a:gd name="T19" fmla="*/ 4 h 8"/>
                <a:gd name="T20" fmla="*/ 3 w 9"/>
                <a:gd name="T21" fmla="*/ 3 h 8"/>
                <a:gd name="T22" fmla="*/ 2 w 9"/>
                <a:gd name="T23" fmla="*/ 3 h 8"/>
                <a:gd name="T24" fmla="*/ 2 w 9"/>
                <a:gd name="T25" fmla="*/ 4 h 8"/>
                <a:gd name="T26" fmla="*/ 1 w 9"/>
                <a:gd name="T27" fmla="*/ 5 h 8"/>
                <a:gd name="T28" fmla="*/ 1 w 9"/>
                <a:gd name="T29" fmla="*/ 4 h 8"/>
                <a:gd name="T30" fmla="*/ 1 w 9"/>
                <a:gd name="T31" fmla="*/ 3 h 8"/>
                <a:gd name="T32" fmla="*/ 1 w 9"/>
                <a:gd name="T33" fmla="*/ 2 h 8"/>
                <a:gd name="T34" fmla="*/ 1 w 9"/>
                <a:gd name="T35" fmla="*/ 1 h 8"/>
                <a:gd name="T36" fmla="*/ 0 w 9"/>
                <a:gd name="T37" fmla="*/ 1 h 8"/>
                <a:gd name="T38" fmla="*/ 0 w 9"/>
                <a:gd name="T39" fmla="*/ 0 h 8"/>
                <a:gd name="T40" fmla="*/ 0 w 9"/>
                <a:gd name="T41" fmla="*/ 1 h 8"/>
                <a:gd name="T42" fmla="*/ 0 w 9"/>
                <a:gd name="T43" fmla="*/ 1 h 8"/>
                <a:gd name="T44" fmla="*/ 0 w 9"/>
                <a:gd name="T45" fmla="*/ 2 h 8"/>
                <a:gd name="T46" fmla="*/ 0 w 9"/>
                <a:gd name="T47" fmla="*/ 3 h 8"/>
                <a:gd name="T48" fmla="*/ 0 w 9"/>
                <a:gd name="T49" fmla="*/ 4 h 8"/>
                <a:gd name="T50" fmla="*/ 0 w 9"/>
                <a:gd name="T51" fmla="*/ 6 h 8"/>
                <a:gd name="T52" fmla="*/ 0 w 9"/>
                <a:gd name="T53" fmla="*/ 7 h 8"/>
                <a:gd name="T54" fmla="*/ 0 w 9"/>
                <a:gd name="T55" fmla="*/ 8 h 8"/>
                <a:gd name="T56" fmla="*/ 1 w 9"/>
                <a:gd name="T57" fmla="*/ 8 h 8"/>
                <a:gd name="T58" fmla="*/ 2 w 9"/>
                <a:gd name="T59" fmla="*/ 7 h 8"/>
                <a:gd name="T60" fmla="*/ 2 w 9"/>
                <a:gd name="T61" fmla="*/ 5 h 8"/>
                <a:gd name="T62" fmla="*/ 3 w 9"/>
                <a:gd name="T63" fmla="*/ 5 h 8"/>
                <a:gd name="T64" fmla="*/ 3 w 9"/>
                <a:gd name="T65" fmla="*/ 6 h 8"/>
                <a:gd name="T66" fmla="*/ 4 w 9"/>
                <a:gd name="T67" fmla="*/ 7 h 8"/>
                <a:gd name="T68" fmla="*/ 5 w 9"/>
                <a:gd name="T69" fmla="*/ 7 h 8"/>
                <a:gd name="T70" fmla="*/ 5 w 9"/>
                <a:gd name="T71" fmla="*/ 6 h 8"/>
                <a:gd name="T72" fmla="*/ 6 w 9"/>
                <a:gd name="T73" fmla="*/ 6 h 8"/>
                <a:gd name="T74" fmla="*/ 6 w 9"/>
                <a:gd name="T75" fmla="*/ 6 h 8"/>
                <a:gd name="T76" fmla="*/ 7 w 9"/>
                <a:gd name="T77" fmla="*/ 6 h 8"/>
                <a:gd name="T78" fmla="*/ 8 w 9"/>
                <a:gd name="T79" fmla="*/ 7 h 8"/>
                <a:gd name="T80" fmla="*/ 8 w 9"/>
                <a:gd name="T81" fmla="*/ 7 h 8"/>
                <a:gd name="T82" fmla="*/ 9 w 9"/>
                <a:gd name="T83" fmla="*/ 7 h 8"/>
                <a:gd name="T84" fmla="*/ 9 w 9"/>
                <a:gd name="T85" fmla="*/ 6 h 8"/>
                <a:gd name="T86" fmla="*/ 9 w 9"/>
                <a:gd name="T8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7" name="Freeform 703">
              <a:extLst>
                <a:ext uri="{FF2B5EF4-FFF2-40B4-BE49-F238E27FC236}">
                  <a16:creationId xmlns:a16="http://schemas.microsoft.com/office/drawing/2014/main" id="{9ADC7C92-ABFC-6992-1785-7D0FC7B73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2862263"/>
              <a:ext cx="15875" cy="6350"/>
            </a:xfrm>
            <a:custGeom>
              <a:avLst/>
              <a:gdLst>
                <a:gd name="T0" fmla="*/ 8 w 10"/>
                <a:gd name="T1" fmla="*/ 1 h 4"/>
                <a:gd name="T2" fmla="*/ 7 w 10"/>
                <a:gd name="T3" fmla="*/ 1 h 4"/>
                <a:gd name="T4" fmla="*/ 6 w 10"/>
                <a:gd name="T5" fmla="*/ 1 h 4"/>
                <a:gd name="T6" fmla="*/ 5 w 10"/>
                <a:gd name="T7" fmla="*/ 1 h 4"/>
                <a:gd name="T8" fmla="*/ 5 w 10"/>
                <a:gd name="T9" fmla="*/ 2 h 4"/>
                <a:gd name="T10" fmla="*/ 4 w 10"/>
                <a:gd name="T11" fmla="*/ 2 h 4"/>
                <a:gd name="T12" fmla="*/ 4 w 10"/>
                <a:gd name="T13" fmla="*/ 1 h 4"/>
                <a:gd name="T14" fmla="*/ 3 w 10"/>
                <a:gd name="T15" fmla="*/ 1 h 4"/>
                <a:gd name="T16" fmla="*/ 2 w 10"/>
                <a:gd name="T17" fmla="*/ 1 h 4"/>
                <a:gd name="T18" fmla="*/ 1 w 10"/>
                <a:gd name="T19" fmla="*/ 0 h 4"/>
                <a:gd name="T20" fmla="*/ 1 w 10"/>
                <a:gd name="T21" fmla="*/ 0 h 4"/>
                <a:gd name="T22" fmla="*/ 0 w 10"/>
                <a:gd name="T23" fmla="*/ 0 h 4"/>
                <a:gd name="T24" fmla="*/ 0 w 10"/>
                <a:gd name="T25" fmla="*/ 1 h 4"/>
                <a:gd name="T26" fmla="*/ 1 w 10"/>
                <a:gd name="T27" fmla="*/ 1 h 4"/>
                <a:gd name="T28" fmla="*/ 1 w 10"/>
                <a:gd name="T29" fmla="*/ 1 h 4"/>
                <a:gd name="T30" fmla="*/ 2 w 10"/>
                <a:gd name="T31" fmla="*/ 1 h 4"/>
                <a:gd name="T32" fmla="*/ 3 w 10"/>
                <a:gd name="T33" fmla="*/ 2 h 4"/>
                <a:gd name="T34" fmla="*/ 3 w 10"/>
                <a:gd name="T35" fmla="*/ 3 h 4"/>
                <a:gd name="T36" fmla="*/ 4 w 10"/>
                <a:gd name="T37" fmla="*/ 4 h 4"/>
                <a:gd name="T38" fmla="*/ 5 w 10"/>
                <a:gd name="T39" fmla="*/ 3 h 4"/>
                <a:gd name="T40" fmla="*/ 6 w 10"/>
                <a:gd name="T41" fmla="*/ 3 h 4"/>
                <a:gd name="T42" fmla="*/ 6 w 10"/>
                <a:gd name="T43" fmla="*/ 2 h 4"/>
                <a:gd name="T44" fmla="*/ 7 w 10"/>
                <a:gd name="T45" fmla="*/ 2 h 4"/>
                <a:gd name="T46" fmla="*/ 8 w 10"/>
                <a:gd name="T47" fmla="*/ 3 h 4"/>
                <a:gd name="T48" fmla="*/ 9 w 10"/>
                <a:gd name="T49" fmla="*/ 2 h 4"/>
                <a:gd name="T50" fmla="*/ 10 w 10"/>
                <a:gd name="T51" fmla="*/ 2 h 4"/>
                <a:gd name="T52" fmla="*/ 10 w 10"/>
                <a:gd name="T53" fmla="*/ 1 h 4"/>
                <a:gd name="T54" fmla="*/ 9 w 10"/>
                <a:gd name="T55" fmla="*/ 1 h 4"/>
                <a:gd name="T56" fmla="*/ 8 w 10"/>
                <a:gd name="T5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4">
                  <a:moveTo>
                    <a:pt x="8" y="1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8" name="Freeform 704">
              <a:extLst>
                <a:ext uri="{FF2B5EF4-FFF2-40B4-BE49-F238E27FC236}">
                  <a16:creationId xmlns:a16="http://schemas.microsoft.com/office/drawing/2014/main" id="{C9B37807-4D92-9A50-11A0-695D465B2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400" y="28575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2 w 4"/>
                <a:gd name="T5" fmla="*/ 1 h 2"/>
                <a:gd name="T6" fmla="*/ 0 w 4"/>
                <a:gd name="T7" fmla="*/ 2 h 2"/>
                <a:gd name="T8" fmla="*/ 1 w 4"/>
                <a:gd name="T9" fmla="*/ 2 h 2"/>
                <a:gd name="T10" fmla="*/ 3 w 4"/>
                <a:gd name="T11" fmla="*/ 2 h 2"/>
                <a:gd name="T12" fmla="*/ 4 w 4"/>
                <a:gd name="T13" fmla="*/ 2 h 2"/>
                <a:gd name="T14" fmla="*/ 4 w 4"/>
                <a:gd name="T15" fmla="*/ 1 h 2"/>
                <a:gd name="T16" fmla="*/ 4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9" name="Rectangle 705">
              <a:extLst>
                <a:ext uri="{FF2B5EF4-FFF2-40B4-BE49-F238E27FC236}">
                  <a16:creationId xmlns:a16="http://schemas.microsoft.com/office/drawing/2014/main" id="{04C4F76D-D8B8-70EC-F934-7FED8076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363" y="2859088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0" name="Freeform 706">
              <a:extLst>
                <a:ext uri="{FF2B5EF4-FFF2-40B4-BE49-F238E27FC236}">
                  <a16:creationId xmlns:a16="http://schemas.microsoft.com/office/drawing/2014/main" id="{28E6399C-9981-0BEC-6DA3-9693331C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550" y="2824163"/>
              <a:ext cx="60325" cy="39688"/>
            </a:xfrm>
            <a:custGeom>
              <a:avLst/>
              <a:gdLst>
                <a:gd name="T0" fmla="*/ 9 w 38"/>
                <a:gd name="T1" fmla="*/ 25 h 25"/>
                <a:gd name="T2" fmla="*/ 24 w 38"/>
                <a:gd name="T3" fmla="*/ 16 h 25"/>
                <a:gd name="T4" fmla="*/ 38 w 38"/>
                <a:gd name="T5" fmla="*/ 8 h 25"/>
                <a:gd name="T6" fmla="*/ 37 w 38"/>
                <a:gd name="T7" fmla="*/ 8 h 25"/>
                <a:gd name="T8" fmla="*/ 36 w 38"/>
                <a:gd name="T9" fmla="*/ 8 h 25"/>
                <a:gd name="T10" fmla="*/ 34 w 38"/>
                <a:gd name="T11" fmla="*/ 8 h 25"/>
                <a:gd name="T12" fmla="*/ 34 w 38"/>
                <a:gd name="T13" fmla="*/ 9 h 25"/>
                <a:gd name="T14" fmla="*/ 33 w 38"/>
                <a:gd name="T15" fmla="*/ 9 h 25"/>
                <a:gd name="T16" fmla="*/ 28 w 38"/>
                <a:gd name="T17" fmla="*/ 8 h 25"/>
                <a:gd name="T18" fmla="*/ 27 w 38"/>
                <a:gd name="T19" fmla="*/ 8 h 25"/>
                <a:gd name="T20" fmla="*/ 26 w 38"/>
                <a:gd name="T21" fmla="*/ 8 h 25"/>
                <a:gd name="T22" fmla="*/ 24 w 38"/>
                <a:gd name="T23" fmla="*/ 8 h 25"/>
                <a:gd name="T24" fmla="*/ 23 w 38"/>
                <a:gd name="T25" fmla="*/ 8 h 25"/>
                <a:gd name="T26" fmla="*/ 21 w 38"/>
                <a:gd name="T27" fmla="*/ 8 h 25"/>
                <a:gd name="T28" fmla="*/ 19 w 38"/>
                <a:gd name="T29" fmla="*/ 7 h 25"/>
                <a:gd name="T30" fmla="*/ 18 w 38"/>
                <a:gd name="T31" fmla="*/ 6 h 25"/>
                <a:gd name="T32" fmla="*/ 17 w 38"/>
                <a:gd name="T33" fmla="*/ 6 h 25"/>
                <a:gd name="T34" fmla="*/ 15 w 38"/>
                <a:gd name="T35" fmla="*/ 7 h 25"/>
                <a:gd name="T36" fmla="*/ 13 w 38"/>
                <a:gd name="T37" fmla="*/ 6 h 25"/>
                <a:gd name="T38" fmla="*/ 11 w 38"/>
                <a:gd name="T39" fmla="*/ 6 h 25"/>
                <a:gd name="T40" fmla="*/ 11 w 38"/>
                <a:gd name="T41" fmla="*/ 5 h 25"/>
                <a:gd name="T42" fmla="*/ 10 w 38"/>
                <a:gd name="T43" fmla="*/ 4 h 25"/>
                <a:gd name="T44" fmla="*/ 9 w 38"/>
                <a:gd name="T45" fmla="*/ 4 h 25"/>
                <a:gd name="T46" fmla="*/ 9 w 38"/>
                <a:gd name="T47" fmla="*/ 3 h 25"/>
                <a:gd name="T48" fmla="*/ 9 w 38"/>
                <a:gd name="T49" fmla="*/ 3 h 25"/>
                <a:gd name="T50" fmla="*/ 8 w 38"/>
                <a:gd name="T51" fmla="*/ 4 h 25"/>
                <a:gd name="T52" fmla="*/ 6 w 38"/>
                <a:gd name="T53" fmla="*/ 4 h 25"/>
                <a:gd name="T54" fmla="*/ 5 w 38"/>
                <a:gd name="T55" fmla="*/ 3 h 25"/>
                <a:gd name="T56" fmla="*/ 4 w 38"/>
                <a:gd name="T57" fmla="*/ 3 h 25"/>
                <a:gd name="T58" fmla="*/ 4 w 38"/>
                <a:gd name="T59" fmla="*/ 2 h 25"/>
                <a:gd name="T60" fmla="*/ 3 w 38"/>
                <a:gd name="T61" fmla="*/ 1 h 25"/>
                <a:gd name="T62" fmla="*/ 2 w 38"/>
                <a:gd name="T63" fmla="*/ 0 h 25"/>
                <a:gd name="T64" fmla="*/ 1 w 38"/>
                <a:gd name="T65" fmla="*/ 0 h 25"/>
                <a:gd name="T66" fmla="*/ 0 w 38"/>
                <a:gd name="T67" fmla="*/ 0 h 25"/>
                <a:gd name="T68" fmla="*/ 5 w 38"/>
                <a:gd name="T69" fmla="*/ 12 h 25"/>
                <a:gd name="T70" fmla="*/ 9 w 38"/>
                <a:gd name="T7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25">
                  <a:moveTo>
                    <a:pt x="9" y="25"/>
                  </a:moveTo>
                  <a:lnTo>
                    <a:pt x="24" y="16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3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5" y="7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5" y="12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1" name="Freeform 707">
              <a:extLst>
                <a:ext uri="{FF2B5EF4-FFF2-40B4-BE49-F238E27FC236}">
                  <a16:creationId xmlns:a16="http://schemas.microsoft.com/office/drawing/2014/main" id="{7E8D70FD-F190-4C8E-2D64-A6A5A0D72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1108075"/>
              <a:ext cx="2439987" cy="1341438"/>
            </a:xfrm>
            <a:custGeom>
              <a:avLst/>
              <a:gdLst>
                <a:gd name="T0" fmla="*/ 1508 w 1537"/>
                <a:gd name="T1" fmla="*/ 354 h 845"/>
                <a:gd name="T2" fmla="*/ 1454 w 1537"/>
                <a:gd name="T3" fmla="*/ 352 h 845"/>
                <a:gd name="T4" fmla="*/ 1418 w 1537"/>
                <a:gd name="T5" fmla="*/ 305 h 845"/>
                <a:gd name="T6" fmla="*/ 1344 w 1537"/>
                <a:gd name="T7" fmla="*/ 297 h 845"/>
                <a:gd name="T8" fmla="*/ 1286 w 1537"/>
                <a:gd name="T9" fmla="*/ 261 h 845"/>
                <a:gd name="T10" fmla="*/ 1235 w 1537"/>
                <a:gd name="T11" fmla="*/ 238 h 845"/>
                <a:gd name="T12" fmla="*/ 1143 w 1537"/>
                <a:gd name="T13" fmla="*/ 64 h 845"/>
                <a:gd name="T14" fmla="*/ 1052 w 1537"/>
                <a:gd name="T15" fmla="*/ 120 h 845"/>
                <a:gd name="T16" fmla="*/ 1010 w 1537"/>
                <a:gd name="T17" fmla="*/ 114 h 845"/>
                <a:gd name="T18" fmla="*/ 980 w 1537"/>
                <a:gd name="T19" fmla="*/ 91 h 845"/>
                <a:gd name="T20" fmla="*/ 963 w 1537"/>
                <a:gd name="T21" fmla="*/ 77 h 845"/>
                <a:gd name="T22" fmla="*/ 925 w 1537"/>
                <a:gd name="T23" fmla="*/ 77 h 845"/>
                <a:gd name="T24" fmla="*/ 914 w 1537"/>
                <a:gd name="T25" fmla="*/ 13 h 845"/>
                <a:gd name="T26" fmla="*/ 841 w 1537"/>
                <a:gd name="T27" fmla="*/ 6 h 845"/>
                <a:gd name="T28" fmla="*/ 776 w 1537"/>
                <a:gd name="T29" fmla="*/ 42 h 845"/>
                <a:gd name="T30" fmla="*/ 678 w 1537"/>
                <a:gd name="T31" fmla="*/ 70 h 845"/>
                <a:gd name="T32" fmla="*/ 608 w 1537"/>
                <a:gd name="T33" fmla="*/ 90 h 845"/>
                <a:gd name="T34" fmla="*/ 555 w 1537"/>
                <a:gd name="T35" fmla="*/ 98 h 845"/>
                <a:gd name="T36" fmla="*/ 561 w 1537"/>
                <a:gd name="T37" fmla="*/ 130 h 845"/>
                <a:gd name="T38" fmla="*/ 554 w 1537"/>
                <a:gd name="T39" fmla="*/ 157 h 845"/>
                <a:gd name="T40" fmla="*/ 508 w 1537"/>
                <a:gd name="T41" fmla="*/ 221 h 845"/>
                <a:gd name="T42" fmla="*/ 568 w 1537"/>
                <a:gd name="T43" fmla="*/ 263 h 845"/>
                <a:gd name="T44" fmla="*/ 486 w 1537"/>
                <a:gd name="T45" fmla="*/ 302 h 845"/>
                <a:gd name="T46" fmla="*/ 434 w 1537"/>
                <a:gd name="T47" fmla="*/ 274 h 845"/>
                <a:gd name="T48" fmla="*/ 384 w 1537"/>
                <a:gd name="T49" fmla="*/ 279 h 845"/>
                <a:gd name="T50" fmla="*/ 310 w 1537"/>
                <a:gd name="T51" fmla="*/ 278 h 845"/>
                <a:gd name="T52" fmla="*/ 289 w 1537"/>
                <a:gd name="T53" fmla="*/ 278 h 845"/>
                <a:gd name="T54" fmla="*/ 236 w 1537"/>
                <a:gd name="T55" fmla="*/ 251 h 845"/>
                <a:gd name="T56" fmla="*/ 184 w 1537"/>
                <a:gd name="T57" fmla="*/ 252 h 845"/>
                <a:gd name="T58" fmla="*/ 149 w 1537"/>
                <a:gd name="T59" fmla="*/ 253 h 845"/>
                <a:gd name="T60" fmla="*/ 90 w 1537"/>
                <a:gd name="T61" fmla="*/ 334 h 845"/>
                <a:gd name="T62" fmla="*/ 31 w 1537"/>
                <a:gd name="T63" fmla="*/ 324 h 845"/>
                <a:gd name="T64" fmla="*/ 25 w 1537"/>
                <a:gd name="T65" fmla="*/ 462 h 845"/>
                <a:gd name="T66" fmla="*/ 95 w 1537"/>
                <a:gd name="T67" fmla="*/ 543 h 845"/>
                <a:gd name="T68" fmla="*/ 112 w 1537"/>
                <a:gd name="T69" fmla="*/ 533 h 845"/>
                <a:gd name="T70" fmla="*/ 154 w 1537"/>
                <a:gd name="T71" fmla="*/ 518 h 845"/>
                <a:gd name="T72" fmla="*/ 203 w 1537"/>
                <a:gd name="T73" fmla="*/ 516 h 845"/>
                <a:gd name="T74" fmla="*/ 249 w 1537"/>
                <a:gd name="T75" fmla="*/ 525 h 845"/>
                <a:gd name="T76" fmla="*/ 239 w 1537"/>
                <a:gd name="T77" fmla="*/ 579 h 845"/>
                <a:gd name="T78" fmla="*/ 199 w 1537"/>
                <a:gd name="T79" fmla="*/ 595 h 845"/>
                <a:gd name="T80" fmla="*/ 168 w 1537"/>
                <a:gd name="T81" fmla="*/ 625 h 845"/>
                <a:gd name="T82" fmla="*/ 155 w 1537"/>
                <a:gd name="T83" fmla="*/ 637 h 845"/>
                <a:gd name="T84" fmla="*/ 178 w 1537"/>
                <a:gd name="T85" fmla="*/ 691 h 845"/>
                <a:gd name="T86" fmla="*/ 233 w 1537"/>
                <a:gd name="T87" fmla="*/ 736 h 845"/>
                <a:gd name="T88" fmla="*/ 225 w 1537"/>
                <a:gd name="T89" fmla="*/ 785 h 845"/>
                <a:gd name="T90" fmla="*/ 357 w 1537"/>
                <a:gd name="T91" fmla="*/ 679 h 845"/>
                <a:gd name="T92" fmla="*/ 546 w 1537"/>
                <a:gd name="T93" fmla="*/ 649 h 845"/>
                <a:gd name="T94" fmla="*/ 691 w 1537"/>
                <a:gd name="T95" fmla="*/ 686 h 845"/>
                <a:gd name="T96" fmla="*/ 801 w 1537"/>
                <a:gd name="T97" fmla="*/ 815 h 845"/>
                <a:gd name="T98" fmla="*/ 828 w 1537"/>
                <a:gd name="T99" fmla="*/ 844 h 845"/>
                <a:gd name="T100" fmla="*/ 850 w 1537"/>
                <a:gd name="T101" fmla="*/ 805 h 845"/>
                <a:gd name="T102" fmla="*/ 895 w 1537"/>
                <a:gd name="T103" fmla="*/ 774 h 845"/>
                <a:gd name="T104" fmla="*/ 925 w 1537"/>
                <a:gd name="T105" fmla="*/ 748 h 845"/>
                <a:gd name="T106" fmla="*/ 997 w 1537"/>
                <a:gd name="T107" fmla="*/ 747 h 845"/>
                <a:gd name="T108" fmla="*/ 1054 w 1537"/>
                <a:gd name="T109" fmla="*/ 715 h 845"/>
                <a:gd name="T110" fmla="*/ 1141 w 1537"/>
                <a:gd name="T111" fmla="*/ 726 h 845"/>
                <a:gd name="T112" fmla="*/ 1222 w 1537"/>
                <a:gd name="T113" fmla="*/ 734 h 845"/>
                <a:gd name="T114" fmla="*/ 1274 w 1537"/>
                <a:gd name="T115" fmla="*/ 732 h 845"/>
                <a:gd name="T116" fmla="*/ 1275 w 1537"/>
                <a:gd name="T117" fmla="*/ 646 h 845"/>
                <a:gd name="T118" fmla="*/ 1329 w 1537"/>
                <a:gd name="T119" fmla="*/ 608 h 845"/>
                <a:gd name="T120" fmla="*/ 1378 w 1537"/>
                <a:gd name="T121" fmla="*/ 497 h 845"/>
                <a:gd name="T122" fmla="*/ 1471 w 1537"/>
                <a:gd name="T123" fmla="*/ 500 h 845"/>
                <a:gd name="T124" fmla="*/ 1515 w 1537"/>
                <a:gd name="T125" fmla="*/ 398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7" h="845">
                  <a:moveTo>
                    <a:pt x="1536" y="386"/>
                  </a:moveTo>
                  <a:lnTo>
                    <a:pt x="1535" y="385"/>
                  </a:lnTo>
                  <a:lnTo>
                    <a:pt x="1534" y="383"/>
                  </a:lnTo>
                  <a:lnTo>
                    <a:pt x="1532" y="383"/>
                  </a:lnTo>
                  <a:lnTo>
                    <a:pt x="1532" y="382"/>
                  </a:lnTo>
                  <a:lnTo>
                    <a:pt x="1528" y="383"/>
                  </a:lnTo>
                  <a:lnTo>
                    <a:pt x="1527" y="382"/>
                  </a:lnTo>
                  <a:lnTo>
                    <a:pt x="1526" y="382"/>
                  </a:lnTo>
                  <a:lnTo>
                    <a:pt x="1526" y="382"/>
                  </a:lnTo>
                  <a:lnTo>
                    <a:pt x="1526" y="381"/>
                  </a:lnTo>
                  <a:lnTo>
                    <a:pt x="1525" y="381"/>
                  </a:lnTo>
                  <a:lnTo>
                    <a:pt x="1523" y="379"/>
                  </a:lnTo>
                  <a:lnTo>
                    <a:pt x="1522" y="378"/>
                  </a:lnTo>
                  <a:lnTo>
                    <a:pt x="1522" y="377"/>
                  </a:lnTo>
                  <a:lnTo>
                    <a:pt x="1522" y="376"/>
                  </a:lnTo>
                  <a:lnTo>
                    <a:pt x="1523" y="375"/>
                  </a:lnTo>
                  <a:lnTo>
                    <a:pt x="1523" y="374"/>
                  </a:lnTo>
                  <a:lnTo>
                    <a:pt x="1522" y="373"/>
                  </a:lnTo>
                  <a:lnTo>
                    <a:pt x="1520" y="372"/>
                  </a:lnTo>
                  <a:lnTo>
                    <a:pt x="1519" y="372"/>
                  </a:lnTo>
                  <a:lnTo>
                    <a:pt x="1518" y="371"/>
                  </a:lnTo>
                  <a:lnTo>
                    <a:pt x="1518" y="370"/>
                  </a:lnTo>
                  <a:lnTo>
                    <a:pt x="1518" y="368"/>
                  </a:lnTo>
                  <a:lnTo>
                    <a:pt x="1518" y="367"/>
                  </a:lnTo>
                  <a:lnTo>
                    <a:pt x="1517" y="366"/>
                  </a:lnTo>
                  <a:lnTo>
                    <a:pt x="1515" y="364"/>
                  </a:lnTo>
                  <a:lnTo>
                    <a:pt x="1514" y="364"/>
                  </a:lnTo>
                  <a:lnTo>
                    <a:pt x="1513" y="365"/>
                  </a:lnTo>
                  <a:lnTo>
                    <a:pt x="1512" y="365"/>
                  </a:lnTo>
                  <a:lnTo>
                    <a:pt x="1511" y="364"/>
                  </a:lnTo>
                  <a:lnTo>
                    <a:pt x="1511" y="364"/>
                  </a:lnTo>
                  <a:lnTo>
                    <a:pt x="1510" y="363"/>
                  </a:lnTo>
                  <a:lnTo>
                    <a:pt x="1510" y="362"/>
                  </a:lnTo>
                  <a:lnTo>
                    <a:pt x="1511" y="361"/>
                  </a:lnTo>
                  <a:lnTo>
                    <a:pt x="1513" y="359"/>
                  </a:lnTo>
                  <a:lnTo>
                    <a:pt x="1514" y="359"/>
                  </a:lnTo>
                  <a:lnTo>
                    <a:pt x="1515" y="359"/>
                  </a:lnTo>
                  <a:lnTo>
                    <a:pt x="1515" y="358"/>
                  </a:lnTo>
                  <a:lnTo>
                    <a:pt x="1516" y="357"/>
                  </a:lnTo>
                  <a:lnTo>
                    <a:pt x="1515" y="356"/>
                  </a:lnTo>
                  <a:lnTo>
                    <a:pt x="1515" y="355"/>
                  </a:lnTo>
                  <a:lnTo>
                    <a:pt x="1515" y="355"/>
                  </a:lnTo>
                  <a:lnTo>
                    <a:pt x="1515" y="354"/>
                  </a:lnTo>
                  <a:lnTo>
                    <a:pt x="1516" y="353"/>
                  </a:lnTo>
                  <a:lnTo>
                    <a:pt x="1516" y="352"/>
                  </a:lnTo>
                  <a:lnTo>
                    <a:pt x="1515" y="352"/>
                  </a:lnTo>
                  <a:lnTo>
                    <a:pt x="1515" y="352"/>
                  </a:lnTo>
                  <a:lnTo>
                    <a:pt x="1514" y="352"/>
                  </a:lnTo>
                  <a:lnTo>
                    <a:pt x="1514" y="352"/>
                  </a:lnTo>
                  <a:lnTo>
                    <a:pt x="1512" y="351"/>
                  </a:lnTo>
                  <a:lnTo>
                    <a:pt x="1511" y="351"/>
                  </a:lnTo>
                  <a:lnTo>
                    <a:pt x="1510" y="352"/>
                  </a:lnTo>
                  <a:lnTo>
                    <a:pt x="1510" y="353"/>
                  </a:lnTo>
                  <a:lnTo>
                    <a:pt x="1509" y="354"/>
                  </a:lnTo>
                  <a:lnTo>
                    <a:pt x="1508" y="354"/>
                  </a:lnTo>
                  <a:lnTo>
                    <a:pt x="1508" y="355"/>
                  </a:lnTo>
                  <a:lnTo>
                    <a:pt x="1507" y="355"/>
                  </a:lnTo>
                  <a:lnTo>
                    <a:pt x="1507" y="355"/>
                  </a:lnTo>
                  <a:lnTo>
                    <a:pt x="1506" y="356"/>
                  </a:lnTo>
                  <a:lnTo>
                    <a:pt x="1506" y="357"/>
                  </a:lnTo>
                  <a:lnTo>
                    <a:pt x="1506" y="358"/>
                  </a:lnTo>
                  <a:lnTo>
                    <a:pt x="1505" y="359"/>
                  </a:lnTo>
                  <a:lnTo>
                    <a:pt x="1502" y="360"/>
                  </a:lnTo>
                  <a:lnTo>
                    <a:pt x="1500" y="361"/>
                  </a:lnTo>
                  <a:lnTo>
                    <a:pt x="1498" y="363"/>
                  </a:lnTo>
                  <a:lnTo>
                    <a:pt x="1497" y="364"/>
                  </a:lnTo>
                  <a:lnTo>
                    <a:pt x="1496" y="368"/>
                  </a:lnTo>
                  <a:lnTo>
                    <a:pt x="1494" y="370"/>
                  </a:lnTo>
                  <a:lnTo>
                    <a:pt x="1492" y="368"/>
                  </a:lnTo>
                  <a:lnTo>
                    <a:pt x="1492" y="366"/>
                  </a:lnTo>
                  <a:lnTo>
                    <a:pt x="1490" y="366"/>
                  </a:lnTo>
                  <a:lnTo>
                    <a:pt x="1490" y="367"/>
                  </a:lnTo>
                  <a:lnTo>
                    <a:pt x="1488" y="368"/>
                  </a:lnTo>
                  <a:lnTo>
                    <a:pt x="1487" y="369"/>
                  </a:lnTo>
                  <a:lnTo>
                    <a:pt x="1486" y="369"/>
                  </a:lnTo>
                  <a:lnTo>
                    <a:pt x="1485" y="368"/>
                  </a:lnTo>
                  <a:lnTo>
                    <a:pt x="1485" y="367"/>
                  </a:lnTo>
                  <a:lnTo>
                    <a:pt x="1486" y="364"/>
                  </a:lnTo>
                  <a:lnTo>
                    <a:pt x="1484" y="364"/>
                  </a:lnTo>
                  <a:lnTo>
                    <a:pt x="1483" y="364"/>
                  </a:lnTo>
                  <a:lnTo>
                    <a:pt x="1482" y="364"/>
                  </a:lnTo>
                  <a:lnTo>
                    <a:pt x="1481" y="365"/>
                  </a:lnTo>
                  <a:lnTo>
                    <a:pt x="1481" y="365"/>
                  </a:lnTo>
                  <a:lnTo>
                    <a:pt x="1480" y="365"/>
                  </a:lnTo>
                  <a:lnTo>
                    <a:pt x="1480" y="364"/>
                  </a:lnTo>
                  <a:lnTo>
                    <a:pt x="1479" y="364"/>
                  </a:lnTo>
                  <a:lnTo>
                    <a:pt x="1478" y="364"/>
                  </a:lnTo>
                  <a:lnTo>
                    <a:pt x="1477" y="364"/>
                  </a:lnTo>
                  <a:lnTo>
                    <a:pt x="1476" y="364"/>
                  </a:lnTo>
                  <a:lnTo>
                    <a:pt x="1475" y="364"/>
                  </a:lnTo>
                  <a:lnTo>
                    <a:pt x="1474" y="364"/>
                  </a:lnTo>
                  <a:lnTo>
                    <a:pt x="1473" y="362"/>
                  </a:lnTo>
                  <a:lnTo>
                    <a:pt x="1473" y="361"/>
                  </a:lnTo>
                  <a:lnTo>
                    <a:pt x="1472" y="361"/>
                  </a:lnTo>
                  <a:lnTo>
                    <a:pt x="1471" y="362"/>
                  </a:lnTo>
                  <a:lnTo>
                    <a:pt x="1471" y="363"/>
                  </a:lnTo>
                  <a:lnTo>
                    <a:pt x="1470" y="363"/>
                  </a:lnTo>
                  <a:lnTo>
                    <a:pt x="1468" y="363"/>
                  </a:lnTo>
                  <a:lnTo>
                    <a:pt x="1467" y="363"/>
                  </a:lnTo>
                  <a:lnTo>
                    <a:pt x="1465" y="361"/>
                  </a:lnTo>
                  <a:lnTo>
                    <a:pt x="1464" y="361"/>
                  </a:lnTo>
                  <a:lnTo>
                    <a:pt x="1464" y="361"/>
                  </a:lnTo>
                  <a:lnTo>
                    <a:pt x="1463" y="362"/>
                  </a:lnTo>
                  <a:lnTo>
                    <a:pt x="1462" y="363"/>
                  </a:lnTo>
                  <a:lnTo>
                    <a:pt x="1460" y="363"/>
                  </a:lnTo>
                  <a:lnTo>
                    <a:pt x="1458" y="362"/>
                  </a:lnTo>
                  <a:lnTo>
                    <a:pt x="1457" y="360"/>
                  </a:lnTo>
                  <a:lnTo>
                    <a:pt x="1457" y="356"/>
                  </a:lnTo>
                  <a:lnTo>
                    <a:pt x="1456" y="355"/>
                  </a:lnTo>
                  <a:lnTo>
                    <a:pt x="1454" y="352"/>
                  </a:lnTo>
                  <a:lnTo>
                    <a:pt x="1453" y="351"/>
                  </a:lnTo>
                  <a:lnTo>
                    <a:pt x="1453" y="350"/>
                  </a:lnTo>
                  <a:lnTo>
                    <a:pt x="1453" y="347"/>
                  </a:lnTo>
                  <a:lnTo>
                    <a:pt x="1452" y="347"/>
                  </a:lnTo>
                  <a:lnTo>
                    <a:pt x="1451" y="346"/>
                  </a:lnTo>
                  <a:lnTo>
                    <a:pt x="1449" y="345"/>
                  </a:lnTo>
                  <a:lnTo>
                    <a:pt x="1448" y="344"/>
                  </a:lnTo>
                  <a:lnTo>
                    <a:pt x="1448" y="342"/>
                  </a:lnTo>
                  <a:lnTo>
                    <a:pt x="1448" y="339"/>
                  </a:lnTo>
                  <a:lnTo>
                    <a:pt x="1449" y="338"/>
                  </a:lnTo>
                  <a:lnTo>
                    <a:pt x="1450" y="338"/>
                  </a:lnTo>
                  <a:lnTo>
                    <a:pt x="1451" y="338"/>
                  </a:lnTo>
                  <a:lnTo>
                    <a:pt x="1451" y="338"/>
                  </a:lnTo>
                  <a:lnTo>
                    <a:pt x="1450" y="338"/>
                  </a:lnTo>
                  <a:lnTo>
                    <a:pt x="1449" y="335"/>
                  </a:lnTo>
                  <a:lnTo>
                    <a:pt x="1449" y="335"/>
                  </a:lnTo>
                  <a:lnTo>
                    <a:pt x="1447" y="333"/>
                  </a:lnTo>
                  <a:lnTo>
                    <a:pt x="1447" y="333"/>
                  </a:lnTo>
                  <a:lnTo>
                    <a:pt x="1446" y="334"/>
                  </a:lnTo>
                  <a:lnTo>
                    <a:pt x="1445" y="334"/>
                  </a:lnTo>
                  <a:lnTo>
                    <a:pt x="1444" y="334"/>
                  </a:lnTo>
                  <a:lnTo>
                    <a:pt x="1443" y="331"/>
                  </a:lnTo>
                  <a:lnTo>
                    <a:pt x="1442" y="331"/>
                  </a:lnTo>
                  <a:lnTo>
                    <a:pt x="1442" y="330"/>
                  </a:lnTo>
                  <a:lnTo>
                    <a:pt x="1440" y="331"/>
                  </a:lnTo>
                  <a:lnTo>
                    <a:pt x="1439" y="331"/>
                  </a:lnTo>
                  <a:lnTo>
                    <a:pt x="1439" y="330"/>
                  </a:lnTo>
                  <a:lnTo>
                    <a:pt x="1438" y="329"/>
                  </a:lnTo>
                  <a:lnTo>
                    <a:pt x="1437" y="328"/>
                  </a:lnTo>
                  <a:lnTo>
                    <a:pt x="1435" y="328"/>
                  </a:lnTo>
                  <a:lnTo>
                    <a:pt x="1434" y="328"/>
                  </a:lnTo>
                  <a:lnTo>
                    <a:pt x="1432" y="328"/>
                  </a:lnTo>
                  <a:lnTo>
                    <a:pt x="1431" y="327"/>
                  </a:lnTo>
                  <a:lnTo>
                    <a:pt x="1430" y="325"/>
                  </a:lnTo>
                  <a:lnTo>
                    <a:pt x="1429" y="324"/>
                  </a:lnTo>
                  <a:lnTo>
                    <a:pt x="1428" y="325"/>
                  </a:lnTo>
                  <a:lnTo>
                    <a:pt x="1427" y="326"/>
                  </a:lnTo>
                  <a:lnTo>
                    <a:pt x="1425" y="326"/>
                  </a:lnTo>
                  <a:lnTo>
                    <a:pt x="1424" y="325"/>
                  </a:lnTo>
                  <a:lnTo>
                    <a:pt x="1424" y="324"/>
                  </a:lnTo>
                  <a:lnTo>
                    <a:pt x="1423" y="324"/>
                  </a:lnTo>
                  <a:lnTo>
                    <a:pt x="1422" y="324"/>
                  </a:lnTo>
                  <a:lnTo>
                    <a:pt x="1422" y="323"/>
                  </a:lnTo>
                  <a:lnTo>
                    <a:pt x="1422" y="322"/>
                  </a:lnTo>
                  <a:lnTo>
                    <a:pt x="1422" y="321"/>
                  </a:lnTo>
                  <a:lnTo>
                    <a:pt x="1422" y="320"/>
                  </a:lnTo>
                  <a:lnTo>
                    <a:pt x="1422" y="318"/>
                  </a:lnTo>
                  <a:lnTo>
                    <a:pt x="1421" y="317"/>
                  </a:lnTo>
                  <a:lnTo>
                    <a:pt x="1420" y="315"/>
                  </a:lnTo>
                  <a:lnTo>
                    <a:pt x="1419" y="313"/>
                  </a:lnTo>
                  <a:lnTo>
                    <a:pt x="1420" y="310"/>
                  </a:lnTo>
                  <a:lnTo>
                    <a:pt x="1420" y="309"/>
                  </a:lnTo>
                  <a:lnTo>
                    <a:pt x="1420" y="308"/>
                  </a:lnTo>
                  <a:lnTo>
                    <a:pt x="1418" y="306"/>
                  </a:lnTo>
                  <a:lnTo>
                    <a:pt x="1418" y="305"/>
                  </a:lnTo>
                  <a:lnTo>
                    <a:pt x="1418" y="304"/>
                  </a:lnTo>
                  <a:lnTo>
                    <a:pt x="1417" y="304"/>
                  </a:lnTo>
                  <a:lnTo>
                    <a:pt x="1416" y="302"/>
                  </a:lnTo>
                  <a:lnTo>
                    <a:pt x="1416" y="301"/>
                  </a:lnTo>
                  <a:lnTo>
                    <a:pt x="1412" y="298"/>
                  </a:lnTo>
                  <a:lnTo>
                    <a:pt x="1410" y="296"/>
                  </a:lnTo>
                  <a:lnTo>
                    <a:pt x="1410" y="293"/>
                  </a:lnTo>
                  <a:lnTo>
                    <a:pt x="1409" y="292"/>
                  </a:lnTo>
                  <a:lnTo>
                    <a:pt x="1408" y="291"/>
                  </a:lnTo>
                  <a:lnTo>
                    <a:pt x="1407" y="290"/>
                  </a:lnTo>
                  <a:lnTo>
                    <a:pt x="1406" y="288"/>
                  </a:lnTo>
                  <a:lnTo>
                    <a:pt x="1406" y="287"/>
                  </a:lnTo>
                  <a:lnTo>
                    <a:pt x="1405" y="287"/>
                  </a:lnTo>
                  <a:lnTo>
                    <a:pt x="1405" y="287"/>
                  </a:lnTo>
                  <a:lnTo>
                    <a:pt x="1403" y="287"/>
                  </a:lnTo>
                  <a:lnTo>
                    <a:pt x="1402" y="287"/>
                  </a:lnTo>
                  <a:lnTo>
                    <a:pt x="1401" y="287"/>
                  </a:lnTo>
                  <a:lnTo>
                    <a:pt x="1399" y="284"/>
                  </a:lnTo>
                  <a:lnTo>
                    <a:pt x="1398" y="284"/>
                  </a:lnTo>
                  <a:lnTo>
                    <a:pt x="1394" y="283"/>
                  </a:lnTo>
                  <a:lnTo>
                    <a:pt x="1393" y="282"/>
                  </a:lnTo>
                  <a:lnTo>
                    <a:pt x="1392" y="282"/>
                  </a:lnTo>
                  <a:lnTo>
                    <a:pt x="1391" y="280"/>
                  </a:lnTo>
                  <a:lnTo>
                    <a:pt x="1387" y="279"/>
                  </a:lnTo>
                  <a:lnTo>
                    <a:pt x="1383" y="280"/>
                  </a:lnTo>
                  <a:lnTo>
                    <a:pt x="1382" y="280"/>
                  </a:lnTo>
                  <a:lnTo>
                    <a:pt x="1381" y="280"/>
                  </a:lnTo>
                  <a:lnTo>
                    <a:pt x="1380" y="279"/>
                  </a:lnTo>
                  <a:lnTo>
                    <a:pt x="1379" y="279"/>
                  </a:lnTo>
                  <a:lnTo>
                    <a:pt x="1379" y="280"/>
                  </a:lnTo>
                  <a:lnTo>
                    <a:pt x="1379" y="282"/>
                  </a:lnTo>
                  <a:lnTo>
                    <a:pt x="1377" y="285"/>
                  </a:lnTo>
                  <a:lnTo>
                    <a:pt x="1376" y="287"/>
                  </a:lnTo>
                  <a:lnTo>
                    <a:pt x="1374" y="287"/>
                  </a:lnTo>
                  <a:lnTo>
                    <a:pt x="1369" y="287"/>
                  </a:lnTo>
                  <a:lnTo>
                    <a:pt x="1365" y="286"/>
                  </a:lnTo>
                  <a:lnTo>
                    <a:pt x="1364" y="286"/>
                  </a:lnTo>
                  <a:lnTo>
                    <a:pt x="1363" y="287"/>
                  </a:lnTo>
                  <a:lnTo>
                    <a:pt x="1363" y="291"/>
                  </a:lnTo>
                  <a:lnTo>
                    <a:pt x="1362" y="293"/>
                  </a:lnTo>
                  <a:lnTo>
                    <a:pt x="1360" y="294"/>
                  </a:lnTo>
                  <a:lnTo>
                    <a:pt x="1355" y="296"/>
                  </a:lnTo>
                  <a:lnTo>
                    <a:pt x="1354" y="295"/>
                  </a:lnTo>
                  <a:lnTo>
                    <a:pt x="1353" y="295"/>
                  </a:lnTo>
                  <a:lnTo>
                    <a:pt x="1351" y="295"/>
                  </a:lnTo>
                  <a:lnTo>
                    <a:pt x="1350" y="295"/>
                  </a:lnTo>
                  <a:lnTo>
                    <a:pt x="1350" y="295"/>
                  </a:lnTo>
                  <a:lnTo>
                    <a:pt x="1349" y="295"/>
                  </a:lnTo>
                  <a:lnTo>
                    <a:pt x="1349" y="295"/>
                  </a:lnTo>
                  <a:lnTo>
                    <a:pt x="1348" y="295"/>
                  </a:lnTo>
                  <a:lnTo>
                    <a:pt x="1347" y="295"/>
                  </a:lnTo>
                  <a:lnTo>
                    <a:pt x="1346" y="295"/>
                  </a:lnTo>
                  <a:lnTo>
                    <a:pt x="1345" y="295"/>
                  </a:lnTo>
                  <a:lnTo>
                    <a:pt x="1345" y="296"/>
                  </a:lnTo>
                  <a:lnTo>
                    <a:pt x="1344" y="297"/>
                  </a:lnTo>
                  <a:lnTo>
                    <a:pt x="1342" y="297"/>
                  </a:lnTo>
                  <a:lnTo>
                    <a:pt x="1341" y="296"/>
                  </a:lnTo>
                  <a:lnTo>
                    <a:pt x="1340" y="296"/>
                  </a:lnTo>
                  <a:lnTo>
                    <a:pt x="1338" y="295"/>
                  </a:lnTo>
                  <a:lnTo>
                    <a:pt x="1337" y="295"/>
                  </a:lnTo>
                  <a:lnTo>
                    <a:pt x="1336" y="294"/>
                  </a:lnTo>
                  <a:lnTo>
                    <a:pt x="1333" y="294"/>
                  </a:lnTo>
                  <a:lnTo>
                    <a:pt x="1330" y="294"/>
                  </a:lnTo>
                  <a:lnTo>
                    <a:pt x="1329" y="294"/>
                  </a:lnTo>
                  <a:lnTo>
                    <a:pt x="1328" y="293"/>
                  </a:lnTo>
                  <a:lnTo>
                    <a:pt x="1328" y="293"/>
                  </a:lnTo>
                  <a:lnTo>
                    <a:pt x="1327" y="294"/>
                  </a:lnTo>
                  <a:lnTo>
                    <a:pt x="1326" y="295"/>
                  </a:lnTo>
                  <a:lnTo>
                    <a:pt x="1325" y="295"/>
                  </a:lnTo>
                  <a:lnTo>
                    <a:pt x="1317" y="295"/>
                  </a:lnTo>
                  <a:lnTo>
                    <a:pt x="1316" y="295"/>
                  </a:lnTo>
                  <a:lnTo>
                    <a:pt x="1315" y="295"/>
                  </a:lnTo>
                  <a:lnTo>
                    <a:pt x="1316" y="293"/>
                  </a:lnTo>
                  <a:lnTo>
                    <a:pt x="1317" y="291"/>
                  </a:lnTo>
                  <a:lnTo>
                    <a:pt x="1318" y="290"/>
                  </a:lnTo>
                  <a:lnTo>
                    <a:pt x="1316" y="288"/>
                  </a:lnTo>
                  <a:lnTo>
                    <a:pt x="1315" y="287"/>
                  </a:lnTo>
                  <a:lnTo>
                    <a:pt x="1315" y="284"/>
                  </a:lnTo>
                  <a:lnTo>
                    <a:pt x="1315" y="282"/>
                  </a:lnTo>
                  <a:lnTo>
                    <a:pt x="1310" y="282"/>
                  </a:lnTo>
                  <a:lnTo>
                    <a:pt x="1305" y="283"/>
                  </a:lnTo>
                  <a:lnTo>
                    <a:pt x="1303" y="283"/>
                  </a:lnTo>
                  <a:lnTo>
                    <a:pt x="1303" y="283"/>
                  </a:lnTo>
                  <a:lnTo>
                    <a:pt x="1302" y="283"/>
                  </a:lnTo>
                  <a:lnTo>
                    <a:pt x="1301" y="282"/>
                  </a:lnTo>
                  <a:lnTo>
                    <a:pt x="1302" y="281"/>
                  </a:lnTo>
                  <a:lnTo>
                    <a:pt x="1303" y="278"/>
                  </a:lnTo>
                  <a:lnTo>
                    <a:pt x="1305" y="272"/>
                  </a:lnTo>
                  <a:lnTo>
                    <a:pt x="1305" y="270"/>
                  </a:lnTo>
                  <a:lnTo>
                    <a:pt x="1305" y="270"/>
                  </a:lnTo>
                  <a:lnTo>
                    <a:pt x="1305" y="269"/>
                  </a:lnTo>
                  <a:lnTo>
                    <a:pt x="1304" y="268"/>
                  </a:lnTo>
                  <a:lnTo>
                    <a:pt x="1303" y="268"/>
                  </a:lnTo>
                  <a:lnTo>
                    <a:pt x="1303" y="269"/>
                  </a:lnTo>
                  <a:lnTo>
                    <a:pt x="1302" y="270"/>
                  </a:lnTo>
                  <a:lnTo>
                    <a:pt x="1301" y="270"/>
                  </a:lnTo>
                  <a:lnTo>
                    <a:pt x="1300" y="270"/>
                  </a:lnTo>
                  <a:lnTo>
                    <a:pt x="1299" y="269"/>
                  </a:lnTo>
                  <a:lnTo>
                    <a:pt x="1297" y="268"/>
                  </a:lnTo>
                  <a:lnTo>
                    <a:pt x="1297" y="267"/>
                  </a:lnTo>
                  <a:lnTo>
                    <a:pt x="1296" y="266"/>
                  </a:lnTo>
                  <a:lnTo>
                    <a:pt x="1296" y="263"/>
                  </a:lnTo>
                  <a:lnTo>
                    <a:pt x="1296" y="262"/>
                  </a:lnTo>
                  <a:lnTo>
                    <a:pt x="1295" y="262"/>
                  </a:lnTo>
                  <a:lnTo>
                    <a:pt x="1294" y="263"/>
                  </a:lnTo>
                  <a:lnTo>
                    <a:pt x="1294" y="264"/>
                  </a:lnTo>
                  <a:lnTo>
                    <a:pt x="1294" y="264"/>
                  </a:lnTo>
                  <a:lnTo>
                    <a:pt x="1293" y="264"/>
                  </a:lnTo>
                  <a:lnTo>
                    <a:pt x="1287" y="261"/>
                  </a:lnTo>
                  <a:lnTo>
                    <a:pt x="1286" y="261"/>
                  </a:lnTo>
                  <a:lnTo>
                    <a:pt x="1286" y="262"/>
                  </a:lnTo>
                  <a:lnTo>
                    <a:pt x="1286" y="263"/>
                  </a:lnTo>
                  <a:lnTo>
                    <a:pt x="1286" y="264"/>
                  </a:lnTo>
                  <a:lnTo>
                    <a:pt x="1285" y="265"/>
                  </a:lnTo>
                  <a:lnTo>
                    <a:pt x="1285" y="266"/>
                  </a:lnTo>
                  <a:lnTo>
                    <a:pt x="1285" y="267"/>
                  </a:lnTo>
                  <a:lnTo>
                    <a:pt x="1283" y="268"/>
                  </a:lnTo>
                  <a:lnTo>
                    <a:pt x="1279" y="267"/>
                  </a:lnTo>
                  <a:lnTo>
                    <a:pt x="1278" y="268"/>
                  </a:lnTo>
                  <a:lnTo>
                    <a:pt x="1277" y="268"/>
                  </a:lnTo>
                  <a:lnTo>
                    <a:pt x="1277" y="269"/>
                  </a:lnTo>
                  <a:lnTo>
                    <a:pt x="1277" y="270"/>
                  </a:lnTo>
                  <a:lnTo>
                    <a:pt x="1277" y="272"/>
                  </a:lnTo>
                  <a:lnTo>
                    <a:pt x="1277" y="273"/>
                  </a:lnTo>
                  <a:lnTo>
                    <a:pt x="1277" y="274"/>
                  </a:lnTo>
                  <a:lnTo>
                    <a:pt x="1277" y="274"/>
                  </a:lnTo>
                  <a:lnTo>
                    <a:pt x="1278" y="275"/>
                  </a:lnTo>
                  <a:lnTo>
                    <a:pt x="1279" y="276"/>
                  </a:lnTo>
                  <a:lnTo>
                    <a:pt x="1279" y="277"/>
                  </a:lnTo>
                  <a:lnTo>
                    <a:pt x="1279" y="278"/>
                  </a:lnTo>
                  <a:lnTo>
                    <a:pt x="1279" y="278"/>
                  </a:lnTo>
                  <a:lnTo>
                    <a:pt x="1278" y="280"/>
                  </a:lnTo>
                  <a:lnTo>
                    <a:pt x="1278" y="282"/>
                  </a:lnTo>
                  <a:lnTo>
                    <a:pt x="1277" y="284"/>
                  </a:lnTo>
                  <a:lnTo>
                    <a:pt x="1276" y="285"/>
                  </a:lnTo>
                  <a:lnTo>
                    <a:pt x="1274" y="285"/>
                  </a:lnTo>
                  <a:lnTo>
                    <a:pt x="1273" y="285"/>
                  </a:lnTo>
                  <a:lnTo>
                    <a:pt x="1272" y="285"/>
                  </a:lnTo>
                  <a:lnTo>
                    <a:pt x="1271" y="286"/>
                  </a:lnTo>
                  <a:lnTo>
                    <a:pt x="1269" y="287"/>
                  </a:lnTo>
                  <a:lnTo>
                    <a:pt x="1269" y="287"/>
                  </a:lnTo>
                  <a:lnTo>
                    <a:pt x="1269" y="288"/>
                  </a:lnTo>
                  <a:lnTo>
                    <a:pt x="1268" y="290"/>
                  </a:lnTo>
                  <a:lnTo>
                    <a:pt x="1268" y="291"/>
                  </a:lnTo>
                  <a:lnTo>
                    <a:pt x="1267" y="291"/>
                  </a:lnTo>
                  <a:lnTo>
                    <a:pt x="1266" y="290"/>
                  </a:lnTo>
                  <a:lnTo>
                    <a:pt x="1264" y="289"/>
                  </a:lnTo>
                  <a:lnTo>
                    <a:pt x="1263" y="288"/>
                  </a:lnTo>
                  <a:lnTo>
                    <a:pt x="1262" y="289"/>
                  </a:lnTo>
                  <a:lnTo>
                    <a:pt x="1263" y="291"/>
                  </a:lnTo>
                  <a:lnTo>
                    <a:pt x="1265" y="295"/>
                  </a:lnTo>
                  <a:lnTo>
                    <a:pt x="1264" y="295"/>
                  </a:lnTo>
                  <a:lnTo>
                    <a:pt x="1262" y="294"/>
                  </a:lnTo>
                  <a:lnTo>
                    <a:pt x="1261" y="293"/>
                  </a:lnTo>
                  <a:lnTo>
                    <a:pt x="1260" y="291"/>
                  </a:lnTo>
                  <a:lnTo>
                    <a:pt x="1260" y="290"/>
                  </a:lnTo>
                  <a:lnTo>
                    <a:pt x="1259" y="287"/>
                  </a:lnTo>
                  <a:lnTo>
                    <a:pt x="1257" y="282"/>
                  </a:lnTo>
                  <a:lnTo>
                    <a:pt x="1256" y="278"/>
                  </a:lnTo>
                  <a:lnTo>
                    <a:pt x="1252" y="272"/>
                  </a:lnTo>
                  <a:lnTo>
                    <a:pt x="1249" y="264"/>
                  </a:lnTo>
                  <a:lnTo>
                    <a:pt x="1245" y="257"/>
                  </a:lnTo>
                  <a:lnTo>
                    <a:pt x="1242" y="251"/>
                  </a:lnTo>
                  <a:lnTo>
                    <a:pt x="1237" y="243"/>
                  </a:lnTo>
                  <a:lnTo>
                    <a:pt x="1235" y="238"/>
                  </a:lnTo>
                  <a:lnTo>
                    <a:pt x="1235" y="235"/>
                  </a:lnTo>
                  <a:lnTo>
                    <a:pt x="1230" y="227"/>
                  </a:lnTo>
                  <a:lnTo>
                    <a:pt x="1226" y="219"/>
                  </a:lnTo>
                  <a:lnTo>
                    <a:pt x="1220" y="210"/>
                  </a:lnTo>
                  <a:lnTo>
                    <a:pt x="1215" y="200"/>
                  </a:lnTo>
                  <a:lnTo>
                    <a:pt x="1210" y="189"/>
                  </a:lnTo>
                  <a:lnTo>
                    <a:pt x="1205" y="180"/>
                  </a:lnTo>
                  <a:lnTo>
                    <a:pt x="1201" y="173"/>
                  </a:lnTo>
                  <a:lnTo>
                    <a:pt x="1196" y="166"/>
                  </a:lnTo>
                  <a:lnTo>
                    <a:pt x="1192" y="159"/>
                  </a:lnTo>
                  <a:lnTo>
                    <a:pt x="1189" y="151"/>
                  </a:lnTo>
                  <a:lnTo>
                    <a:pt x="1186" y="146"/>
                  </a:lnTo>
                  <a:lnTo>
                    <a:pt x="1182" y="141"/>
                  </a:lnTo>
                  <a:lnTo>
                    <a:pt x="1178" y="137"/>
                  </a:lnTo>
                  <a:lnTo>
                    <a:pt x="1176" y="134"/>
                  </a:lnTo>
                  <a:lnTo>
                    <a:pt x="1172" y="129"/>
                  </a:lnTo>
                  <a:lnTo>
                    <a:pt x="1167" y="125"/>
                  </a:lnTo>
                  <a:lnTo>
                    <a:pt x="1160" y="120"/>
                  </a:lnTo>
                  <a:lnTo>
                    <a:pt x="1152" y="114"/>
                  </a:lnTo>
                  <a:lnTo>
                    <a:pt x="1146" y="108"/>
                  </a:lnTo>
                  <a:lnTo>
                    <a:pt x="1139" y="102"/>
                  </a:lnTo>
                  <a:lnTo>
                    <a:pt x="1134" y="99"/>
                  </a:lnTo>
                  <a:lnTo>
                    <a:pt x="1131" y="97"/>
                  </a:lnTo>
                  <a:lnTo>
                    <a:pt x="1130" y="94"/>
                  </a:lnTo>
                  <a:lnTo>
                    <a:pt x="1129" y="92"/>
                  </a:lnTo>
                  <a:lnTo>
                    <a:pt x="1129" y="91"/>
                  </a:lnTo>
                  <a:lnTo>
                    <a:pt x="1125" y="84"/>
                  </a:lnTo>
                  <a:lnTo>
                    <a:pt x="1125" y="83"/>
                  </a:lnTo>
                  <a:lnTo>
                    <a:pt x="1126" y="83"/>
                  </a:lnTo>
                  <a:lnTo>
                    <a:pt x="1127" y="83"/>
                  </a:lnTo>
                  <a:lnTo>
                    <a:pt x="1129" y="83"/>
                  </a:lnTo>
                  <a:lnTo>
                    <a:pt x="1133" y="85"/>
                  </a:lnTo>
                  <a:lnTo>
                    <a:pt x="1136" y="85"/>
                  </a:lnTo>
                  <a:lnTo>
                    <a:pt x="1138" y="82"/>
                  </a:lnTo>
                  <a:lnTo>
                    <a:pt x="1139" y="82"/>
                  </a:lnTo>
                  <a:lnTo>
                    <a:pt x="1140" y="81"/>
                  </a:lnTo>
                  <a:lnTo>
                    <a:pt x="1141" y="80"/>
                  </a:lnTo>
                  <a:lnTo>
                    <a:pt x="1141" y="79"/>
                  </a:lnTo>
                  <a:lnTo>
                    <a:pt x="1141" y="77"/>
                  </a:lnTo>
                  <a:lnTo>
                    <a:pt x="1142" y="76"/>
                  </a:lnTo>
                  <a:lnTo>
                    <a:pt x="1143" y="75"/>
                  </a:lnTo>
                  <a:lnTo>
                    <a:pt x="1143" y="74"/>
                  </a:lnTo>
                  <a:lnTo>
                    <a:pt x="1143" y="72"/>
                  </a:lnTo>
                  <a:lnTo>
                    <a:pt x="1142" y="71"/>
                  </a:lnTo>
                  <a:lnTo>
                    <a:pt x="1141" y="71"/>
                  </a:lnTo>
                  <a:lnTo>
                    <a:pt x="1140" y="70"/>
                  </a:lnTo>
                  <a:lnTo>
                    <a:pt x="1140" y="69"/>
                  </a:lnTo>
                  <a:lnTo>
                    <a:pt x="1141" y="68"/>
                  </a:lnTo>
                  <a:lnTo>
                    <a:pt x="1141" y="67"/>
                  </a:lnTo>
                  <a:lnTo>
                    <a:pt x="1145" y="66"/>
                  </a:lnTo>
                  <a:lnTo>
                    <a:pt x="1146" y="65"/>
                  </a:lnTo>
                  <a:lnTo>
                    <a:pt x="1146" y="65"/>
                  </a:lnTo>
                  <a:lnTo>
                    <a:pt x="1145" y="64"/>
                  </a:lnTo>
                  <a:lnTo>
                    <a:pt x="1144" y="64"/>
                  </a:lnTo>
                  <a:lnTo>
                    <a:pt x="1143" y="64"/>
                  </a:lnTo>
                  <a:lnTo>
                    <a:pt x="1141" y="65"/>
                  </a:lnTo>
                  <a:lnTo>
                    <a:pt x="1140" y="65"/>
                  </a:lnTo>
                  <a:lnTo>
                    <a:pt x="1138" y="65"/>
                  </a:lnTo>
                  <a:lnTo>
                    <a:pt x="1136" y="65"/>
                  </a:lnTo>
                  <a:lnTo>
                    <a:pt x="1136" y="66"/>
                  </a:lnTo>
                  <a:lnTo>
                    <a:pt x="1135" y="68"/>
                  </a:lnTo>
                  <a:lnTo>
                    <a:pt x="1135" y="69"/>
                  </a:lnTo>
                  <a:lnTo>
                    <a:pt x="1135" y="70"/>
                  </a:lnTo>
                  <a:lnTo>
                    <a:pt x="1134" y="71"/>
                  </a:lnTo>
                  <a:lnTo>
                    <a:pt x="1133" y="71"/>
                  </a:lnTo>
                  <a:lnTo>
                    <a:pt x="1132" y="72"/>
                  </a:lnTo>
                  <a:lnTo>
                    <a:pt x="1129" y="74"/>
                  </a:lnTo>
                  <a:lnTo>
                    <a:pt x="1127" y="74"/>
                  </a:lnTo>
                  <a:lnTo>
                    <a:pt x="1120" y="72"/>
                  </a:lnTo>
                  <a:lnTo>
                    <a:pt x="1119" y="72"/>
                  </a:lnTo>
                  <a:lnTo>
                    <a:pt x="1118" y="74"/>
                  </a:lnTo>
                  <a:lnTo>
                    <a:pt x="1118" y="74"/>
                  </a:lnTo>
                  <a:lnTo>
                    <a:pt x="1117" y="75"/>
                  </a:lnTo>
                  <a:lnTo>
                    <a:pt x="1118" y="76"/>
                  </a:lnTo>
                  <a:lnTo>
                    <a:pt x="1118" y="78"/>
                  </a:lnTo>
                  <a:lnTo>
                    <a:pt x="1113" y="80"/>
                  </a:lnTo>
                  <a:lnTo>
                    <a:pt x="1106" y="83"/>
                  </a:lnTo>
                  <a:lnTo>
                    <a:pt x="1102" y="85"/>
                  </a:lnTo>
                  <a:lnTo>
                    <a:pt x="1099" y="86"/>
                  </a:lnTo>
                  <a:lnTo>
                    <a:pt x="1098" y="88"/>
                  </a:lnTo>
                  <a:lnTo>
                    <a:pt x="1097" y="88"/>
                  </a:lnTo>
                  <a:lnTo>
                    <a:pt x="1092" y="87"/>
                  </a:lnTo>
                  <a:lnTo>
                    <a:pt x="1090" y="87"/>
                  </a:lnTo>
                  <a:lnTo>
                    <a:pt x="1090" y="88"/>
                  </a:lnTo>
                  <a:lnTo>
                    <a:pt x="1087" y="90"/>
                  </a:lnTo>
                  <a:lnTo>
                    <a:pt x="1090" y="95"/>
                  </a:lnTo>
                  <a:lnTo>
                    <a:pt x="1084" y="99"/>
                  </a:lnTo>
                  <a:lnTo>
                    <a:pt x="1080" y="102"/>
                  </a:lnTo>
                  <a:lnTo>
                    <a:pt x="1074" y="106"/>
                  </a:lnTo>
                  <a:lnTo>
                    <a:pt x="1073" y="106"/>
                  </a:lnTo>
                  <a:lnTo>
                    <a:pt x="1071" y="104"/>
                  </a:lnTo>
                  <a:lnTo>
                    <a:pt x="1069" y="104"/>
                  </a:lnTo>
                  <a:lnTo>
                    <a:pt x="1066" y="104"/>
                  </a:lnTo>
                  <a:lnTo>
                    <a:pt x="1065" y="104"/>
                  </a:lnTo>
                  <a:lnTo>
                    <a:pt x="1065" y="105"/>
                  </a:lnTo>
                  <a:lnTo>
                    <a:pt x="1064" y="106"/>
                  </a:lnTo>
                  <a:lnTo>
                    <a:pt x="1064" y="108"/>
                  </a:lnTo>
                  <a:lnTo>
                    <a:pt x="1064" y="108"/>
                  </a:lnTo>
                  <a:lnTo>
                    <a:pt x="1063" y="109"/>
                  </a:lnTo>
                  <a:lnTo>
                    <a:pt x="1062" y="109"/>
                  </a:lnTo>
                  <a:lnTo>
                    <a:pt x="1061" y="109"/>
                  </a:lnTo>
                  <a:lnTo>
                    <a:pt x="1061" y="110"/>
                  </a:lnTo>
                  <a:lnTo>
                    <a:pt x="1061" y="111"/>
                  </a:lnTo>
                  <a:lnTo>
                    <a:pt x="1060" y="114"/>
                  </a:lnTo>
                  <a:lnTo>
                    <a:pt x="1059" y="115"/>
                  </a:lnTo>
                  <a:lnTo>
                    <a:pt x="1053" y="114"/>
                  </a:lnTo>
                  <a:lnTo>
                    <a:pt x="1053" y="115"/>
                  </a:lnTo>
                  <a:lnTo>
                    <a:pt x="1052" y="116"/>
                  </a:lnTo>
                  <a:lnTo>
                    <a:pt x="1052" y="119"/>
                  </a:lnTo>
                  <a:lnTo>
                    <a:pt x="1052" y="120"/>
                  </a:lnTo>
                  <a:lnTo>
                    <a:pt x="1053" y="121"/>
                  </a:lnTo>
                  <a:lnTo>
                    <a:pt x="1053" y="122"/>
                  </a:lnTo>
                  <a:lnTo>
                    <a:pt x="1051" y="127"/>
                  </a:lnTo>
                  <a:lnTo>
                    <a:pt x="1050" y="128"/>
                  </a:lnTo>
                  <a:lnTo>
                    <a:pt x="1049" y="127"/>
                  </a:lnTo>
                  <a:lnTo>
                    <a:pt x="1048" y="126"/>
                  </a:lnTo>
                  <a:lnTo>
                    <a:pt x="1046" y="125"/>
                  </a:lnTo>
                  <a:lnTo>
                    <a:pt x="1046" y="124"/>
                  </a:lnTo>
                  <a:lnTo>
                    <a:pt x="1046" y="123"/>
                  </a:lnTo>
                  <a:lnTo>
                    <a:pt x="1045" y="123"/>
                  </a:lnTo>
                  <a:lnTo>
                    <a:pt x="1045" y="122"/>
                  </a:lnTo>
                  <a:lnTo>
                    <a:pt x="1045" y="121"/>
                  </a:lnTo>
                  <a:lnTo>
                    <a:pt x="1044" y="120"/>
                  </a:lnTo>
                  <a:lnTo>
                    <a:pt x="1041" y="120"/>
                  </a:lnTo>
                  <a:lnTo>
                    <a:pt x="1041" y="120"/>
                  </a:lnTo>
                  <a:lnTo>
                    <a:pt x="1041" y="122"/>
                  </a:lnTo>
                  <a:lnTo>
                    <a:pt x="1040" y="122"/>
                  </a:lnTo>
                  <a:lnTo>
                    <a:pt x="1039" y="122"/>
                  </a:lnTo>
                  <a:lnTo>
                    <a:pt x="1039" y="122"/>
                  </a:lnTo>
                  <a:lnTo>
                    <a:pt x="1039" y="120"/>
                  </a:lnTo>
                  <a:lnTo>
                    <a:pt x="1039" y="119"/>
                  </a:lnTo>
                  <a:lnTo>
                    <a:pt x="1039" y="118"/>
                  </a:lnTo>
                  <a:lnTo>
                    <a:pt x="1038" y="117"/>
                  </a:lnTo>
                  <a:lnTo>
                    <a:pt x="1035" y="117"/>
                  </a:lnTo>
                  <a:lnTo>
                    <a:pt x="1034" y="117"/>
                  </a:lnTo>
                  <a:lnTo>
                    <a:pt x="1032" y="117"/>
                  </a:lnTo>
                  <a:lnTo>
                    <a:pt x="1031" y="117"/>
                  </a:lnTo>
                  <a:lnTo>
                    <a:pt x="1029" y="120"/>
                  </a:lnTo>
                  <a:lnTo>
                    <a:pt x="1028" y="120"/>
                  </a:lnTo>
                  <a:lnTo>
                    <a:pt x="1026" y="119"/>
                  </a:lnTo>
                  <a:lnTo>
                    <a:pt x="1022" y="119"/>
                  </a:lnTo>
                  <a:lnTo>
                    <a:pt x="1022" y="120"/>
                  </a:lnTo>
                  <a:lnTo>
                    <a:pt x="1022" y="121"/>
                  </a:lnTo>
                  <a:lnTo>
                    <a:pt x="1022" y="122"/>
                  </a:lnTo>
                  <a:lnTo>
                    <a:pt x="1022" y="122"/>
                  </a:lnTo>
                  <a:lnTo>
                    <a:pt x="1021" y="122"/>
                  </a:lnTo>
                  <a:lnTo>
                    <a:pt x="1020" y="123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20" y="125"/>
                  </a:lnTo>
                  <a:lnTo>
                    <a:pt x="1019" y="125"/>
                  </a:lnTo>
                  <a:lnTo>
                    <a:pt x="1018" y="126"/>
                  </a:lnTo>
                  <a:lnTo>
                    <a:pt x="1015" y="129"/>
                  </a:lnTo>
                  <a:lnTo>
                    <a:pt x="1014" y="130"/>
                  </a:lnTo>
                  <a:lnTo>
                    <a:pt x="1014" y="130"/>
                  </a:lnTo>
                  <a:lnTo>
                    <a:pt x="1012" y="128"/>
                  </a:lnTo>
                  <a:lnTo>
                    <a:pt x="1014" y="124"/>
                  </a:lnTo>
                  <a:lnTo>
                    <a:pt x="1007" y="122"/>
                  </a:lnTo>
                  <a:lnTo>
                    <a:pt x="1008" y="119"/>
                  </a:lnTo>
                  <a:lnTo>
                    <a:pt x="1006" y="117"/>
                  </a:lnTo>
                  <a:lnTo>
                    <a:pt x="1006" y="116"/>
                  </a:lnTo>
                  <a:lnTo>
                    <a:pt x="1007" y="116"/>
                  </a:lnTo>
                  <a:lnTo>
                    <a:pt x="1007" y="115"/>
                  </a:lnTo>
                  <a:lnTo>
                    <a:pt x="1008" y="115"/>
                  </a:lnTo>
                  <a:lnTo>
                    <a:pt x="1010" y="114"/>
                  </a:lnTo>
                  <a:lnTo>
                    <a:pt x="1011" y="108"/>
                  </a:lnTo>
                  <a:lnTo>
                    <a:pt x="1012" y="108"/>
                  </a:lnTo>
                  <a:lnTo>
                    <a:pt x="1015" y="106"/>
                  </a:lnTo>
                  <a:lnTo>
                    <a:pt x="1014" y="105"/>
                  </a:lnTo>
                  <a:lnTo>
                    <a:pt x="1014" y="103"/>
                  </a:lnTo>
                  <a:lnTo>
                    <a:pt x="1014" y="102"/>
                  </a:lnTo>
                  <a:lnTo>
                    <a:pt x="1015" y="101"/>
                  </a:lnTo>
                  <a:lnTo>
                    <a:pt x="1017" y="101"/>
                  </a:lnTo>
                  <a:lnTo>
                    <a:pt x="1022" y="103"/>
                  </a:lnTo>
                  <a:lnTo>
                    <a:pt x="1022" y="102"/>
                  </a:lnTo>
                  <a:lnTo>
                    <a:pt x="1023" y="101"/>
                  </a:lnTo>
                  <a:lnTo>
                    <a:pt x="1024" y="100"/>
                  </a:lnTo>
                  <a:lnTo>
                    <a:pt x="1026" y="91"/>
                  </a:lnTo>
                  <a:lnTo>
                    <a:pt x="1023" y="91"/>
                  </a:lnTo>
                  <a:lnTo>
                    <a:pt x="1023" y="90"/>
                  </a:lnTo>
                  <a:lnTo>
                    <a:pt x="1023" y="89"/>
                  </a:lnTo>
                  <a:lnTo>
                    <a:pt x="1022" y="89"/>
                  </a:lnTo>
                  <a:lnTo>
                    <a:pt x="1021" y="90"/>
                  </a:lnTo>
                  <a:lnTo>
                    <a:pt x="1020" y="90"/>
                  </a:lnTo>
                  <a:lnTo>
                    <a:pt x="1020" y="91"/>
                  </a:lnTo>
                  <a:lnTo>
                    <a:pt x="1021" y="91"/>
                  </a:lnTo>
                  <a:lnTo>
                    <a:pt x="1021" y="91"/>
                  </a:lnTo>
                  <a:lnTo>
                    <a:pt x="1020" y="92"/>
                  </a:lnTo>
                  <a:lnTo>
                    <a:pt x="1019" y="93"/>
                  </a:lnTo>
                  <a:lnTo>
                    <a:pt x="1018" y="94"/>
                  </a:lnTo>
                  <a:lnTo>
                    <a:pt x="1018" y="96"/>
                  </a:lnTo>
                  <a:lnTo>
                    <a:pt x="1018" y="97"/>
                  </a:lnTo>
                  <a:lnTo>
                    <a:pt x="1018" y="98"/>
                  </a:lnTo>
                  <a:lnTo>
                    <a:pt x="1017" y="98"/>
                  </a:lnTo>
                  <a:lnTo>
                    <a:pt x="1016" y="98"/>
                  </a:lnTo>
                  <a:lnTo>
                    <a:pt x="1015" y="97"/>
                  </a:lnTo>
                  <a:lnTo>
                    <a:pt x="1014" y="96"/>
                  </a:lnTo>
                  <a:lnTo>
                    <a:pt x="1014" y="96"/>
                  </a:lnTo>
                  <a:lnTo>
                    <a:pt x="1013" y="96"/>
                  </a:lnTo>
                  <a:lnTo>
                    <a:pt x="1013" y="97"/>
                  </a:lnTo>
                  <a:lnTo>
                    <a:pt x="1013" y="98"/>
                  </a:lnTo>
                  <a:lnTo>
                    <a:pt x="1012" y="98"/>
                  </a:lnTo>
                  <a:lnTo>
                    <a:pt x="1005" y="97"/>
                  </a:lnTo>
                  <a:lnTo>
                    <a:pt x="1000" y="95"/>
                  </a:lnTo>
                  <a:lnTo>
                    <a:pt x="999" y="94"/>
                  </a:lnTo>
                  <a:lnTo>
                    <a:pt x="999" y="92"/>
                  </a:lnTo>
                  <a:lnTo>
                    <a:pt x="999" y="91"/>
                  </a:lnTo>
                  <a:lnTo>
                    <a:pt x="997" y="91"/>
                  </a:lnTo>
                  <a:lnTo>
                    <a:pt x="997" y="88"/>
                  </a:lnTo>
                  <a:lnTo>
                    <a:pt x="997" y="87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4" y="86"/>
                  </a:lnTo>
                  <a:lnTo>
                    <a:pt x="989" y="85"/>
                  </a:lnTo>
                  <a:lnTo>
                    <a:pt x="984" y="85"/>
                  </a:lnTo>
                  <a:lnTo>
                    <a:pt x="982" y="85"/>
                  </a:lnTo>
                  <a:lnTo>
                    <a:pt x="980" y="87"/>
                  </a:lnTo>
                  <a:lnTo>
                    <a:pt x="980" y="88"/>
                  </a:lnTo>
                  <a:lnTo>
                    <a:pt x="980" y="90"/>
                  </a:lnTo>
                  <a:lnTo>
                    <a:pt x="980" y="91"/>
                  </a:lnTo>
                  <a:lnTo>
                    <a:pt x="980" y="91"/>
                  </a:lnTo>
                  <a:lnTo>
                    <a:pt x="983" y="91"/>
                  </a:lnTo>
                  <a:lnTo>
                    <a:pt x="984" y="91"/>
                  </a:lnTo>
                  <a:lnTo>
                    <a:pt x="985" y="91"/>
                  </a:lnTo>
                  <a:lnTo>
                    <a:pt x="986" y="92"/>
                  </a:lnTo>
                  <a:lnTo>
                    <a:pt x="987" y="94"/>
                  </a:lnTo>
                  <a:lnTo>
                    <a:pt x="987" y="97"/>
                  </a:lnTo>
                  <a:lnTo>
                    <a:pt x="986" y="98"/>
                  </a:lnTo>
                  <a:lnTo>
                    <a:pt x="982" y="96"/>
                  </a:lnTo>
                  <a:lnTo>
                    <a:pt x="981" y="96"/>
                  </a:lnTo>
                  <a:lnTo>
                    <a:pt x="980" y="96"/>
                  </a:lnTo>
                  <a:lnTo>
                    <a:pt x="980" y="98"/>
                  </a:lnTo>
                  <a:lnTo>
                    <a:pt x="979" y="99"/>
                  </a:lnTo>
                  <a:lnTo>
                    <a:pt x="978" y="100"/>
                  </a:lnTo>
                  <a:lnTo>
                    <a:pt x="977" y="100"/>
                  </a:lnTo>
                  <a:lnTo>
                    <a:pt x="976" y="100"/>
                  </a:lnTo>
                  <a:lnTo>
                    <a:pt x="975" y="99"/>
                  </a:lnTo>
                  <a:lnTo>
                    <a:pt x="975" y="99"/>
                  </a:lnTo>
                  <a:lnTo>
                    <a:pt x="975" y="97"/>
                  </a:lnTo>
                  <a:lnTo>
                    <a:pt x="977" y="94"/>
                  </a:lnTo>
                  <a:lnTo>
                    <a:pt x="977" y="93"/>
                  </a:lnTo>
                  <a:lnTo>
                    <a:pt x="976" y="92"/>
                  </a:lnTo>
                  <a:lnTo>
                    <a:pt x="975" y="91"/>
                  </a:lnTo>
                  <a:lnTo>
                    <a:pt x="975" y="90"/>
                  </a:lnTo>
                  <a:lnTo>
                    <a:pt x="974" y="90"/>
                  </a:lnTo>
                  <a:lnTo>
                    <a:pt x="974" y="89"/>
                  </a:lnTo>
                  <a:lnTo>
                    <a:pt x="974" y="88"/>
                  </a:lnTo>
                  <a:lnTo>
                    <a:pt x="975" y="88"/>
                  </a:lnTo>
                  <a:lnTo>
                    <a:pt x="976" y="88"/>
                  </a:lnTo>
                  <a:lnTo>
                    <a:pt x="977" y="88"/>
                  </a:lnTo>
                  <a:lnTo>
                    <a:pt x="977" y="87"/>
                  </a:lnTo>
                  <a:lnTo>
                    <a:pt x="977" y="87"/>
                  </a:lnTo>
                  <a:lnTo>
                    <a:pt x="978" y="87"/>
                  </a:lnTo>
                  <a:lnTo>
                    <a:pt x="979" y="86"/>
                  </a:lnTo>
                  <a:lnTo>
                    <a:pt x="979" y="85"/>
                  </a:lnTo>
                  <a:lnTo>
                    <a:pt x="976" y="83"/>
                  </a:lnTo>
                  <a:lnTo>
                    <a:pt x="972" y="82"/>
                  </a:lnTo>
                  <a:lnTo>
                    <a:pt x="973" y="80"/>
                  </a:lnTo>
                  <a:lnTo>
                    <a:pt x="973" y="79"/>
                  </a:lnTo>
                  <a:lnTo>
                    <a:pt x="973" y="78"/>
                  </a:lnTo>
                  <a:lnTo>
                    <a:pt x="971" y="77"/>
                  </a:lnTo>
                  <a:lnTo>
                    <a:pt x="971" y="76"/>
                  </a:lnTo>
                  <a:lnTo>
                    <a:pt x="971" y="74"/>
                  </a:lnTo>
                  <a:lnTo>
                    <a:pt x="969" y="73"/>
                  </a:lnTo>
                  <a:lnTo>
                    <a:pt x="968" y="71"/>
                  </a:lnTo>
                  <a:lnTo>
                    <a:pt x="966" y="70"/>
                  </a:lnTo>
                  <a:lnTo>
                    <a:pt x="963" y="70"/>
                  </a:lnTo>
                  <a:lnTo>
                    <a:pt x="962" y="70"/>
                  </a:lnTo>
                  <a:lnTo>
                    <a:pt x="962" y="71"/>
                  </a:lnTo>
                  <a:lnTo>
                    <a:pt x="962" y="72"/>
                  </a:lnTo>
                  <a:lnTo>
                    <a:pt x="963" y="73"/>
                  </a:lnTo>
                  <a:lnTo>
                    <a:pt x="964" y="74"/>
                  </a:lnTo>
                  <a:lnTo>
                    <a:pt x="964" y="74"/>
                  </a:lnTo>
                  <a:lnTo>
                    <a:pt x="963" y="76"/>
                  </a:lnTo>
                  <a:lnTo>
                    <a:pt x="963" y="77"/>
                  </a:lnTo>
                  <a:lnTo>
                    <a:pt x="963" y="78"/>
                  </a:lnTo>
                  <a:lnTo>
                    <a:pt x="963" y="79"/>
                  </a:lnTo>
                  <a:lnTo>
                    <a:pt x="963" y="80"/>
                  </a:lnTo>
                  <a:lnTo>
                    <a:pt x="963" y="80"/>
                  </a:lnTo>
                  <a:lnTo>
                    <a:pt x="965" y="80"/>
                  </a:lnTo>
                  <a:lnTo>
                    <a:pt x="966" y="81"/>
                  </a:lnTo>
                  <a:lnTo>
                    <a:pt x="967" y="81"/>
                  </a:lnTo>
                  <a:lnTo>
                    <a:pt x="968" y="82"/>
                  </a:lnTo>
                  <a:lnTo>
                    <a:pt x="968" y="84"/>
                  </a:lnTo>
                  <a:lnTo>
                    <a:pt x="967" y="85"/>
                  </a:lnTo>
                  <a:lnTo>
                    <a:pt x="966" y="85"/>
                  </a:lnTo>
                  <a:lnTo>
                    <a:pt x="965" y="85"/>
                  </a:lnTo>
                  <a:lnTo>
                    <a:pt x="964" y="85"/>
                  </a:lnTo>
                  <a:lnTo>
                    <a:pt x="963" y="84"/>
                  </a:lnTo>
                  <a:lnTo>
                    <a:pt x="961" y="80"/>
                  </a:lnTo>
                  <a:lnTo>
                    <a:pt x="961" y="80"/>
                  </a:lnTo>
                  <a:lnTo>
                    <a:pt x="960" y="80"/>
                  </a:lnTo>
                  <a:lnTo>
                    <a:pt x="959" y="79"/>
                  </a:lnTo>
                  <a:lnTo>
                    <a:pt x="952" y="78"/>
                  </a:lnTo>
                  <a:lnTo>
                    <a:pt x="951" y="79"/>
                  </a:lnTo>
                  <a:lnTo>
                    <a:pt x="951" y="80"/>
                  </a:lnTo>
                  <a:lnTo>
                    <a:pt x="950" y="80"/>
                  </a:lnTo>
                  <a:lnTo>
                    <a:pt x="950" y="82"/>
                  </a:lnTo>
                  <a:lnTo>
                    <a:pt x="950" y="84"/>
                  </a:lnTo>
                  <a:lnTo>
                    <a:pt x="950" y="85"/>
                  </a:lnTo>
                  <a:lnTo>
                    <a:pt x="949" y="86"/>
                  </a:lnTo>
                  <a:lnTo>
                    <a:pt x="947" y="87"/>
                  </a:lnTo>
                  <a:lnTo>
                    <a:pt x="946" y="87"/>
                  </a:lnTo>
                  <a:lnTo>
                    <a:pt x="946" y="86"/>
                  </a:lnTo>
                  <a:lnTo>
                    <a:pt x="945" y="85"/>
                  </a:lnTo>
                  <a:lnTo>
                    <a:pt x="944" y="85"/>
                  </a:lnTo>
                  <a:lnTo>
                    <a:pt x="942" y="87"/>
                  </a:lnTo>
                  <a:lnTo>
                    <a:pt x="941" y="87"/>
                  </a:lnTo>
                  <a:lnTo>
                    <a:pt x="940" y="83"/>
                  </a:lnTo>
                  <a:lnTo>
                    <a:pt x="940" y="82"/>
                  </a:lnTo>
                  <a:lnTo>
                    <a:pt x="940" y="82"/>
                  </a:lnTo>
                  <a:lnTo>
                    <a:pt x="939" y="82"/>
                  </a:lnTo>
                  <a:lnTo>
                    <a:pt x="938" y="82"/>
                  </a:lnTo>
                  <a:lnTo>
                    <a:pt x="937" y="82"/>
                  </a:lnTo>
                  <a:lnTo>
                    <a:pt x="936" y="81"/>
                  </a:lnTo>
                  <a:lnTo>
                    <a:pt x="935" y="81"/>
                  </a:lnTo>
                  <a:lnTo>
                    <a:pt x="934" y="82"/>
                  </a:lnTo>
                  <a:lnTo>
                    <a:pt x="933" y="85"/>
                  </a:lnTo>
                  <a:lnTo>
                    <a:pt x="931" y="86"/>
                  </a:lnTo>
                  <a:lnTo>
                    <a:pt x="930" y="87"/>
                  </a:lnTo>
                  <a:lnTo>
                    <a:pt x="929" y="87"/>
                  </a:lnTo>
                  <a:lnTo>
                    <a:pt x="929" y="86"/>
                  </a:lnTo>
                  <a:lnTo>
                    <a:pt x="928" y="84"/>
                  </a:lnTo>
                  <a:lnTo>
                    <a:pt x="927" y="83"/>
                  </a:lnTo>
                  <a:lnTo>
                    <a:pt x="926" y="82"/>
                  </a:lnTo>
                  <a:lnTo>
                    <a:pt x="925" y="82"/>
                  </a:lnTo>
                  <a:lnTo>
                    <a:pt x="925" y="81"/>
                  </a:lnTo>
                  <a:lnTo>
                    <a:pt x="925" y="80"/>
                  </a:lnTo>
                  <a:lnTo>
                    <a:pt x="925" y="78"/>
                  </a:lnTo>
                  <a:lnTo>
                    <a:pt x="925" y="77"/>
                  </a:lnTo>
                  <a:lnTo>
                    <a:pt x="922" y="77"/>
                  </a:lnTo>
                  <a:lnTo>
                    <a:pt x="922" y="74"/>
                  </a:lnTo>
                  <a:lnTo>
                    <a:pt x="922" y="74"/>
                  </a:lnTo>
                  <a:lnTo>
                    <a:pt x="923" y="73"/>
                  </a:lnTo>
                  <a:lnTo>
                    <a:pt x="925" y="73"/>
                  </a:lnTo>
                  <a:lnTo>
                    <a:pt x="927" y="74"/>
                  </a:lnTo>
                  <a:lnTo>
                    <a:pt x="928" y="74"/>
                  </a:lnTo>
                  <a:lnTo>
                    <a:pt x="929" y="74"/>
                  </a:lnTo>
                  <a:lnTo>
                    <a:pt x="930" y="74"/>
                  </a:lnTo>
                  <a:lnTo>
                    <a:pt x="930" y="71"/>
                  </a:lnTo>
                  <a:lnTo>
                    <a:pt x="930" y="70"/>
                  </a:lnTo>
                  <a:lnTo>
                    <a:pt x="930" y="69"/>
                  </a:lnTo>
                  <a:lnTo>
                    <a:pt x="930" y="68"/>
                  </a:lnTo>
                  <a:lnTo>
                    <a:pt x="930" y="67"/>
                  </a:lnTo>
                  <a:lnTo>
                    <a:pt x="929" y="67"/>
                  </a:lnTo>
                  <a:lnTo>
                    <a:pt x="929" y="65"/>
                  </a:lnTo>
                  <a:lnTo>
                    <a:pt x="929" y="64"/>
                  </a:lnTo>
                  <a:lnTo>
                    <a:pt x="929" y="63"/>
                  </a:lnTo>
                  <a:lnTo>
                    <a:pt x="929" y="62"/>
                  </a:lnTo>
                  <a:lnTo>
                    <a:pt x="929" y="58"/>
                  </a:lnTo>
                  <a:lnTo>
                    <a:pt x="929" y="56"/>
                  </a:lnTo>
                  <a:lnTo>
                    <a:pt x="930" y="55"/>
                  </a:lnTo>
                  <a:lnTo>
                    <a:pt x="932" y="55"/>
                  </a:lnTo>
                  <a:lnTo>
                    <a:pt x="933" y="54"/>
                  </a:lnTo>
                  <a:lnTo>
                    <a:pt x="933" y="53"/>
                  </a:lnTo>
                  <a:lnTo>
                    <a:pt x="933" y="51"/>
                  </a:lnTo>
                  <a:lnTo>
                    <a:pt x="933" y="50"/>
                  </a:lnTo>
                  <a:lnTo>
                    <a:pt x="931" y="48"/>
                  </a:lnTo>
                  <a:lnTo>
                    <a:pt x="931" y="47"/>
                  </a:lnTo>
                  <a:lnTo>
                    <a:pt x="930" y="47"/>
                  </a:lnTo>
                  <a:lnTo>
                    <a:pt x="929" y="47"/>
                  </a:lnTo>
                  <a:lnTo>
                    <a:pt x="927" y="47"/>
                  </a:lnTo>
                  <a:lnTo>
                    <a:pt x="925" y="46"/>
                  </a:lnTo>
                  <a:lnTo>
                    <a:pt x="923" y="44"/>
                  </a:lnTo>
                  <a:lnTo>
                    <a:pt x="923" y="41"/>
                  </a:lnTo>
                  <a:lnTo>
                    <a:pt x="923" y="39"/>
                  </a:lnTo>
                  <a:lnTo>
                    <a:pt x="922" y="39"/>
                  </a:lnTo>
                  <a:lnTo>
                    <a:pt x="921" y="37"/>
                  </a:lnTo>
                  <a:lnTo>
                    <a:pt x="920" y="37"/>
                  </a:lnTo>
                  <a:lnTo>
                    <a:pt x="921" y="36"/>
                  </a:lnTo>
                  <a:lnTo>
                    <a:pt x="921" y="34"/>
                  </a:lnTo>
                  <a:lnTo>
                    <a:pt x="921" y="33"/>
                  </a:lnTo>
                  <a:lnTo>
                    <a:pt x="922" y="32"/>
                  </a:lnTo>
                  <a:lnTo>
                    <a:pt x="921" y="31"/>
                  </a:lnTo>
                  <a:lnTo>
                    <a:pt x="921" y="30"/>
                  </a:lnTo>
                  <a:lnTo>
                    <a:pt x="921" y="29"/>
                  </a:lnTo>
                  <a:lnTo>
                    <a:pt x="922" y="28"/>
                  </a:lnTo>
                  <a:lnTo>
                    <a:pt x="922" y="26"/>
                  </a:lnTo>
                  <a:lnTo>
                    <a:pt x="922" y="25"/>
                  </a:lnTo>
                  <a:lnTo>
                    <a:pt x="922" y="24"/>
                  </a:lnTo>
                  <a:lnTo>
                    <a:pt x="922" y="23"/>
                  </a:lnTo>
                  <a:lnTo>
                    <a:pt x="921" y="22"/>
                  </a:lnTo>
                  <a:lnTo>
                    <a:pt x="918" y="17"/>
                  </a:lnTo>
                  <a:lnTo>
                    <a:pt x="915" y="14"/>
                  </a:lnTo>
                  <a:lnTo>
                    <a:pt x="914" y="13"/>
                  </a:lnTo>
                  <a:lnTo>
                    <a:pt x="915" y="12"/>
                  </a:lnTo>
                  <a:lnTo>
                    <a:pt x="915" y="11"/>
                  </a:lnTo>
                  <a:lnTo>
                    <a:pt x="916" y="10"/>
                  </a:lnTo>
                  <a:lnTo>
                    <a:pt x="914" y="9"/>
                  </a:lnTo>
                  <a:lnTo>
                    <a:pt x="912" y="8"/>
                  </a:lnTo>
                  <a:lnTo>
                    <a:pt x="911" y="9"/>
                  </a:lnTo>
                  <a:lnTo>
                    <a:pt x="909" y="10"/>
                  </a:lnTo>
                  <a:lnTo>
                    <a:pt x="909" y="11"/>
                  </a:lnTo>
                  <a:lnTo>
                    <a:pt x="908" y="11"/>
                  </a:lnTo>
                  <a:lnTo>
                    <a:pt x="907" y="12"/>
                  </a:lnTo>
                  <a:lnTo>
                    <a:pt x="906" y="12"/>
                  </a:lnTo>
                  <a:lnTo>
                    <a:pt x="903" y="11"/>
                  </a:lnTo>
                  <a:lnTo>
                    <a:pt x="903" y="10"/>
                  </a:lnTo>
                  <a:lnTo>
                    <a:pt x="902" y="11"/>
                  </a:lnTo>
                  <a:lnTo>
                    <a:pt x="901" y="14"/>
                  </a:lnTo>
                  <a:lnTo>
                    <a:pt x="900" y="14"/>
                  </a:lnTo>
                  <a:lnTo>
                    <a:pt x="900" y="15"/>
                  </a:lnTo>
                  <a:lnTo>
                    <a:pt x="900" y="15"/>
                  </a:lnTo>
                  <a:lnTo>
                    <a:pt x="899" y="15"/>
                  </a:lnTo>
                  <a:lnTo>
                    <a:pt x="895" y="16"/>
                  </a:lnTo>
                  <a:lnTo>
                    <a:pt x="895" y="17"/>
                  </a:lnTo>
                  <a:lnTo>
                    <a:pt x="894" y="20"/>
                  </a:lnTo>
                  <a:lnTo>
                    <a:pt x="893" y="20"/>
                  </a:lnTo>
                  <a:lnTo>
                    <a:pt x="888" y="16"/>
                  </a:lnTo>
                  <a:lnTo>
                    <a:pt x="886" y="15"/>
                  </a:lnTo>
                  <a:lnTo>
                    <a:pt x="883" y="15"/>
                  </a:lnTo>
                  <a:lnTo>
                    <a:pt x="882" y="15"/>
                  </a:lnTo>
                  <a:lnTo>
                    <a:pt x="879" y="11"/>
                  </a:lnTo>
                  <a:lnTo>
                    <a:pt x="878" y="10"/>
                  </a:lnTo>
                  <a:lnTo>
                    <a:pt x="873" y="7"/>
                  </a:lnTo>
                  <a:lnTo>
                    <a:pt x="866" y="6"/>
                  </a:lnTo>
                  <a:lnTo>
                    <a:pt x="861" y="4"/>
                  </a:lnTo>
                  <a:lnTo>
                    <a:pt x="860" y="4"/>
                  </a:lnTo>
                  <a:lnTo>
                    <a:pt x="856" y="7"/>
                  </a:lnTo>
                  <a:lnTo>
                    <a:pt x="854" y="7"/>
                  </a:lnTo>
                  <a:lnTo>
                    <a:pt x="853" y="6"/>
                  </a:lnTo>
                  <a:lnTo>
                    <a:pt x="853" y="4"/>
                  </a:lnTo>
                  <a:lnTo>
                    <a:pt x="852" y="3"/>
                  </a:lnTo>
                  <a:lnTo>
                    <a:pt x="846" y="0"/>
                  </a:lnTo>
                  <a:lnTo>
                    <a:pt x="845" y="0"/>
                  </a:lnTo>
                  <a:lnTo>
                    <a:pt x="844" y="1"/>
                  </a:lnTo>
                  <a:lnTo>
                    <a:pt x="844" y="2"/>
                  </a:lnTo>
                  <a:lnTo>
                    <a:pt x="845" y="5"/>
                  </a:lnTo>
                  <a:lnTo>
                    <a:pt x="845" y="5"/>
                  </a:lnTo>
                  <a:lnTo>
                    <a:pt x="846" y="5"/>
                  </a:lnTo>
                  <a:lnTo>
                    <a:pt x="847" y="6"/>
                  </a:lnTo>
                  <a:lnTo>
                    <a:pt x="847" y="9"/>
                  </a:lnTo>
                  <a:lnTo>
                    <a:pt x="847" y="10"/>
                  </a:lnTo>
                  <a:lnTo>
                    <a:pt x="847" y="11"/>
                  </a:lnTo>
                  <a:lnTo>
                    <a:pt x="846" y="12"/>
                  </a:lnTo>
                  <a:lnTo>
                    <a:pt x="845" y="11"/>
                  </a:lnTo>
                  <a:lnTo>
                    <a:pt x="844" y="10"/>
                  </a:lnTo>
                  <a:lnTo>
                    <a:pt x="843" y="7"/>
                  </a:lnTo>
                  <a:lnTo>
                    <a:pt x="842" y="7"/>
                  </a:lnTo>
                  <a:lnTo>
                    <a:pt x="841" y="6"/>
                  </a:lnTo>
                  <a:lnTo>
                    <a:pt x="837" y="5"/>
                  </a:lnTo>
                  <a:lnTo>
                    <a:pt x="836" y="5"/>
                  </a:lnTo>
                  <a:lnTo>
                    <a:pt x="836" y="6"/>
                  </a:lnTo>
                  <a:lnTo>
                    <a:pt x="835" y="7"/>
                  </a:lnTo>
                  <a:lnTo>
                    <a:pt x="835" y="9"/>
                  </a:lnTo>
                  <a:lnTo>
                    <a:pt x="835" y="10"/>
                  </a:lnTo>
                  <a:lnTo>
                    <a:pt x="835" y="11"/>
                  </a:lnTo>
                  <a:lnTo>
                    <a:pt x="834" y="13"/>
                  </a:lnTo>
                  <a:lnTo>
                    <a:pt x="833" y="14"/>
                  </a:lnTo>
                  <a:lnTo>
                    <a:pt x="833" y="15"/>
                  </a:lnTo>
                  <a:lnTo>
                    <a:pt x="833" y="15"/>
                  </a:lnTo>
                  <a:lnTo>
                    <a:pt x="832" y="16"/>
                  </a:lnTo>
                  <a:lnTo>
                    <a:pt x="831" y="15"/>
                  </a:lnTo>
                  <a:lnTo>
                    <a:pt x="830" y="15"/>
                  </a:lnTo>
                  <a:lnTo>
                    <a:pt x="827" y="16"/>
                  </a:lnTo>
                  <a:lnTo>
                    <a:pt x="826" y="15"/>
                  </a:lnTo>
                  <a:lnTo>
                    <a:pt x="825" y="15"/>
                  </a:lnTo>
                  <a:lnTo>
                    <a:pt x="823" y="16"/>
                  </a:lnTo>
                  <a:lnTo>
                    <a:pt x="822" y="17"/>
                  </a:lnTo>
                  <a:lnTo>
                    <a:pt x="821" y="16"/>
                  </a:lnTo>
                  <a:lnTo>
                    <a:pt x="820" y="16"/>
                  </a:lnTo>
                  <a:lnTo>
                    <a:pt x="819" y="16"/>
                  </a:lnTo>
                  <a:lnTo>
                    <a:pt x="817" y="17"/>
                  </a:lnTo>
                  <a:lnTo>
                    <a:pt x="817" y="18"/>
                  </a:lnTo>
                  <a:lnTo>
                    <a:pt x="818" y="19"/>
                  </a:lnTo>
                  <a:lnTo>
                    <a:pt x="818" y="21"/>
                  </a:lnTo>
                  <a:lnTo>
                    <a:pt x="818" y="22"/>
                  </a:lnTo>
                  <a:lnTo>
                    <a:pt x="822" y="24"/>
                  </a:lnTo>
                  <a:lnTo>
                    <a:pt x="822" y="25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8" y="28"/>
                  </a:lnTo>
                  <a:lnTo>
                    <a:pt x="818" y="29"/>
                  </a:lnTo>
                  <a:lnTo>
                    <a:pt x="818" y="30"/>
                  </a:lnTo>
                  <a:lnTo>
                    <a:pt x="818" y="30"/>
                  </a:lnTo>
                  <a:lnTo>
                    <a:pt x="817" y="31"/>
                  </a:lnTo>
                  <a:lnTo>
                    <a:pt x="817" y="32"/>
                  </a:lnTo>
                  <a:lnTo>
                    <a:pt x="810" y="33"/>
                  </a:lnTo>
                  <a:lnTo>
                    <a:pt x="806" y="31"/>
                  </a:lnTo>
                  <a:lnTo>
                    <a:pt x="805" y="31"/>
                  </a:lnTo>
                  <a:lnTo>
                    <a:pt x="805" y="31"/>
                  </a:lnTo>
                  <a:lnTo>
                    <a:pt x="803" y="32"/>
                  </a:lnTo>
                  <a:lnTo>
                    <a:pt x="802" y="33"/>
                  </a:lnTo>
                  <a:lnTo>
                    <a:pt x="801" y="36"/>
                  </a:lnTo>
                  <a:lnTo>
                    <a:pt x="799" y="37"/>
                  </a:lnTo>
                  <a:lnTo>
                    <a:pt x="796" y="39"/>
                  </a:lnTo>
                  <a:lnTo>
                    <a:pt x="789" y="38"/>
                  </a:lnTo>
                  <a:lnTo>
                    <a:pt x="786" y="39"/>
                  </a:lnTo>
                  <a:lnTo>
                    <a:pt x="784" y="38"/>
                  </a:lnTo>
                  <a:lnTo>
                    <a:pt x="784" y="39"/>
                  </a:lnTo>
                  <a:lnTo>
                    <a:pt x="783" y="39"/>
                  </a:lnTo>
                  <a:lnTo>
                    <a:pt x="782" y="41"/>
                  </a:lnTo>
                  <a:lnTo>
                    <a:pt x="781" y="42"/>
                  </a:lnTo>
                  <a:lnTo>
                    <a:pt x="779" y="42"/>
                  </a:lnTo>
                  <a:lnTo>
                    <a:pt x="776" y="42"/>
                  </a:lnTo>
                  <a:lnTo>
                    <a:pt x="775" y="43"/>
                  </a:lnTo>
                  <a:lnTo>
                    <a:pt x="773" y="44"/>
                  </a:lnTo>
                  <a:lnTo>
                    <a:pt x="771" y="44"/>
                  </a:lnTo>
                  <a:lnTo>
                    <a:pt x="764" y="45"/>
                  </a:lnTo>
                  <a:lnTo>
                    <a:pt x="763" y="45"/>
                  </a:lnTo>
                  <a:lnTo>
                    <a:pt x="761" y="47"/>
                  </a:lnTo>
                  <a:lnTo>
                    <a:pt x="761" y="48"/>
                  </a:lnTo>
                  <a:lnTo>
                    <a:pt x="759" y="48"/>
                  </a:lnTo>
                  <a:lnTo>
                    <a:pt x="754" y="48"/>
                  </a:lnTo>
                  <a:lnTo>
                    <a:pt x="751" y="48"/>
                  </a:lnTo>
                  <a:lnTo>
                    <a:pt x="739" y="53"/>
                  </a:lnTo>
                  <a:lnTo>
                    <a:pt x="734" y="55"/>
                  </a:lnTo>
                  <a:lnTo>
                    <a:pt x="733" y="54"/>
                  </a:lnTo>
                  <a:lnTo>
                    <a:pt x="733" y="49"/>
                  </a:lnTo>
                  <a:lnTo>
                    <a:pt x="733" y="48"/>
                  </a:lnTo>
                  <a:lnTo>
                    <a:pt x="729" y="49"/>
                  </a:lnTo>
                  <a:lnTo>
                    <a:pt x="728" y="50"/>
                  </a:lnTo>
                  <a:lnTo>
                    <a:pt x="727" y="52"/>
                  </a:lnTo>
                  <a:lnTo>
                    <a:pt x="726" y="55"/>
                  </a:lnTo>
                  <a:lnTo>
                    <a:pt x="724" y="56"/>
                  </a:lnTo>
                  <a:lnTo>
                    <a:pt x="724" y="56"/>
                  </a:lnTo>
                  <a:lnTo>
                    <a:pt x="718" y="54"/>
                  </a:lnTo>
                  <a:lnTo>
                    <a:pt x="716" y="53"/>
                  </a:lnTo>
                  <a:lnTo>
                    <a:pt x="715" y="54"/>
                  </a:lnTo>
                  <a:lnTo>
                    <a:pt x="714" y="55"/>
                  </a:lnTo>
                  <a:lnTo>
                    <a:pt x="715" y="57"/>
                  </a:lnTo>
                  <a:lnTo>
                    <a:pt x="714" y="58"/>
                  </a:lnTo>
                  <a:lnTo>
                    <a:pt x="711" y="58"/>
                  </a:lnTo>
                  <a:lnTo>
                    <a:pt x="710" y="58"/>
                  </a:lnTo>
                  <a:lnTo>
                    <a:pt x="705" y="59"/>
                  </a:lnTo>
                  <a:lnTo>
                    <a:pt x="704" y="60"/>
                  </a:lnTo>
                  <a:lnTo>
                    <a:pt x="704" y="62"/>
                  </a:lnTo>
                  <a:lnTo>
                    <a:pt x="705" y="62"/>
                  </a:lnTo>
                  <a:lnTo>
                    <a:pt x="705" y="63"/>
                  </a:lnTo>
                  <a:lnTo>
                    <a:pt x="704" y="65"/>
                  </a:lnTo>
                  <a:lnTo>
                    <a:pt x="705" y="72"/>
                  </a:lnTo>
                  <a:lnTo>
                    <a:pt x="704" y="74"/>
                  </a:lnTo>
                  <a:lnTo>
                    <a:pt x="703" y="74"/>
                  </a:lnTo>
                  <a:lnTo>
                    <a:pt x="702" y="74"/>
                  </a:lnTo>
                  <a:lnTo>
                    <a:pt x="701" y="74"/>
                  </a:lnTo>
                  <a:lnTo>
                    <a:pt x="700" y="74"/>
                  </a:lnTo>
                  <a:lnTo>
                    <a:pt x="699" y="74"/>
                  </a:lnTo>
                  <a:lnTo>
                    <a:pt x="699" y="74"/>
                  </a:lnTo>
                  <a:lnTo>
                    <a:pt x="697" y="69"/>
                  </a:lnTo>
                  <a:lnTo>
                    <a:pt x="694" y="68"/>
                  </a:lnTo>
                  <a:lnTo>
                    <a:pt x="691" y="69"/>
                  </a:lnTo>
                  <a:lnTo>
                    <a:pt x="689" y="71"/>
                  </a:lnTo>
                  <a:lnTo>
                    <a:pt x="687" y="73"/>
                  </a:lnTo>
                  <a:lnTo>
                    <a:pt x="685" y="73"/>
                  </a:lnTo>
                  <a:lnTo>
                    <a:pt x="684" y="72"/>
                  </a:lnTo>
                  <a:lnTo>
                    <a:pt x="682" y="70"/>
                  </a:lnTo>
                  <a:lnTo>
                    <a:pt x="681" y="69"/>
                  </a:lnTo>
                  <a:lnTo>
                    <a:pt x="679" y="70"/>
                  </a:lnTo>
                  <a:lnTo>
                    <a:pt x="678" y="71"/>
                  </a:lnTo>
                  <a:lnTo>
                    <a:pt x="678" y="70"/>
                  </a:lnTo>
                  <a:lnTo>
                    <a:pt x="677" y="70"/>
                  </a:lnTo>
                  <a:lnTo>
                    <a:pt x="676" y="70"/>
                  </a:lnTo>
                  <a:lnTo>
                    <a:pt x="676" y="71"/>
                  </a:lnTo>
                  <a:lnTo>
                    <a:pt x="675" y="71"/>
                  </a:lnTo>
                  <a:lnTo>
                    <a:pt x="675" y="72"/>
                  </a:lnTo>
                  <a:lnTo>
                    <a:pt x="673" y="72"/>
                  </a:lnTo>
                  <a:lnTo>
                    <a:pt x="671" y="72"/>
                  </a:lnTo>
                  <a:lnTo>
                    <a:pt x="671" y="71"/>
                  </a:lnTo>
                  <a:lnTo>
                    <a:pt x="670" y="72"/>
                  </a:lnTo>
                  <a:lnTo>
                    <a:pt x="669" y="73"/>
                  </a:lnTo>
                  <a:lnTo>
                    <a:pt x="668" y="73"/>
                  </a:lnTo>
                  <a:lnTo>
                    <a:pt x="666" y="74"/>
                  </a:lnTo>
                  <a:lnTo>
                    <a:pt x="665" y="74"/>
                  </a:lnTo>
                  <a:lnTo>
                    <a:pt x="664" y="74"/>
                  </a:lnTo>
                  <a:lnTo>
                    <a:pt x="663" y="74"/>
                  </a:lnTo>
                  <a:lnTo>
                    <a:pt x="662" y="74"/>
                  </a:lnTo>
                  <a:lnTo>
                    <a:pt x="661" y="74"/>
                  </a:lnTo>
                  <a:lnTo>
                    <a:pt x="660" y="74"/>
                  </a:lnTo>
                  <a:lnTo>
                    <a:pt x="659" y="74"/>
                  </a:lnTo>
                  <a:lnTo>
                    <a:pt x="658" y="74"/>
                  </a:lnTo>
                  <a:lnTo>
                    <a:pt x="658" y="75"/>
                  </a:lnTo>
                  <a:lnTo>
                    <a:pt x="659" y="76"/>
                  </a:lnTo>
                  <a:lnTo>
                    <a:pt x="660" y="78"/>
                  </a:lnTo>
                  <a:lnTo>
                    <a:pt x="659" y="80"/>
                  </a:lnTo>
                  <a:lnTo>
                    <a:pt x="658" y="80"/>
                  </a:lnTo>
                  <a:lnTo>
                    <a:pt x="656" y="80"/>
                  </a:lnTo>
                  <a:lnTo>
                    <a:pt x="656" y="80"/>
                  </a:lnTo>
                  <a:lnTo>
                    <a:pt x="655" y="81"/>
                  </a:lnTo>
                  <a:lnTo>
                    <a:pt x="654" y="81"/>
                  </a:lnTo>
                  <a:lnTo>
                    <a:pt x="651" y="79"/>
                  </a:lnTo>
                  <a:lnTo>
                    <a:pt x="650" y="78"/>
                  </a:lnTo>
                  <a:lnTo>
                    <a:pt x="648" y="78"/>
                  </a:lnTo>
                  <a:lnTo>
                    <a:pt x="642" y="80"/>
                  </a:lnTo>
                  <a:lnTo>
                    <a:pt x="639" y="81"/>
                  </a:lnTo>
                  <a:lnTo>
                    <a:pt x="639" y="81"/>
                  </a:lnTo>
                  <a:lnTo>
                    <a:pt x="637" y="82"/>
                  </a:lnTo>
                  <a:lnTo>
                    <a:pt x="635" y="83"/>
                  </a:lnTo>
                  <a:lnTo>
                    <a:pt x="634" y="83"/>
                  </a:lnTo>
                  <a:lnTo>
                    <a:pt x="631" y="82"/>
                  </a:lnTo>
                  <a:lnTo>
                    <a:pt x="628" y="82"/>
                  </a:lnTo>
                  <a:lnTo>
                    <a:pt x="627" y="82"/>
                  </a:lnTo>
                  <a:lnTo>
                    <a:pt x="626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7" y="87"/>
                  </a:lnTo>
                  <a:lnTo>
                    <a:pt x="626" y="88"/>
                  </a:lnTo>
                  <a:lnTo>
                    <a:pt x="625" y="89"/>
                  </a:lnTo>
                  <a:lnTo>
                    <a:pt x="622" y="88"/>
                  </a:lnTo>
                  <a:lnTo>
                    <a:pt x="618" y="89"/>
                  </a:lnTo>
                  <a:lnTo>
                    <a:pt x="617" y="89"/>
                  </a:lnTo>
                  <a:lnTo>
                    <a:pt x="615" y="88"/>
                  </a:lnTo>
                  <a:lnTo>
                    <a:pt x="614" y="88"/>
                  </a:lnTo>
                  <a:lnTo>
                    <a:pt x="612" y="89"/>
                  </a:lnTo>
                  <a:lnTo>
                    <a:pt x="610" y="89"/>
                  </a:lnTo>
                  <a:lnTo>
                    <a:pt x="608" y="90"/>
                  </a:lnTo>
                  <a:lnTo>
                    <a:pt x="606" y="91"/>
                  </a:lnTo>
                  <a:lnTo>
                    <a:pt x="605" y="92"/>
                  </a:lnTo>
                  <a:lnTo>
                    <a:pt x="605" y="94"/>
                  </a:lnTo>
                  <a:lnTo>
                    <a:pt x="605" y="95"/>
                  </a:lnTo>
                  <a:lnTo>
                    <a:pt x="606" y="96"/>
                  </a:lnTo>
                  <a:lnTo>
                    <a:pt x="605" y="98"/>
                  </a:lnTo>
                  <a:lnTo>
                    <a:pt x="605" y="99"/>
                  </a:lnTo>
                  <a:lnTo>
                    <a:pt x="605" y="99"/>
                  </a:lnTo>
                  <a:lnTo>
                    <a:pt x="605" y="101"/>
                  </a:lnTo>
                  <a:lnTo>
                    <a:pt x="604" y="101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2" y="101"/>
                  </a:lnTo>
                  <a:lnTo>
                    <a:pt x="601" y="100"/>
                  </a:lnTo>
                  <a:lnTo>
                    <a:pt x="599" y="99"/>
                  </a:lnTo>
                  <a:lnTo>
                    <a:pt x="598" y="98"/>
                  </a:lnTo>
                  <a:lnTo>
                    <a:pt x="598" y="97"/>
                  </a:lnTo>
                  <a:lnTo>
                    <a:pt x="599" y="96"/>
                  </a:lnTo>
                  <a:lnTo>
                    <a:pt x="601" y="94"/>
                  </a:lnTo>
                  <a:lnTo>
                    <a:pt x="601" y="93"/>
                  </a:lnTo>
                  <a:lnTo>
                    <a:pt x="600" y="92"/>
                  </a:lnTo>
                  <a:lnTo>
                    <a:pt x="599" y="92"/>
                  </a:lnTo>
                  <a:lnTo>
                    <a:pt x="584" y="93"/>
                  </a:lnTo>
                  <a:lnTo>
                    <a:pt x="584" y="94"/>
                  </a:lnTo>
                  <a:lnTo>
                    <a:pt x="584" y="99"/>
                  </a:lnTo>
                  <a:lnTo>
                    <a:pt x="580" y="99"/>
                  </a:lnTo>
                  <a:lnTo>
                    <a:pt x="579" y="98"/>
                  </a:lnTo>
                  <a:lnTo>
                    <a:pt x="578" y="98"/>
                  </a:lnTo>
                  <a:lnTo>
                    <a:pt x="578" y="97"/>
                  </a:lnTo>
                  <a:lnTo>
                    <a:pt x="578" y="96"/>
                  </a:lnTo>
                  <a:lnTo>
                    <a:pt x="577" y="94"/>
                  </a:lnTo>
                  <a:lnTo>
                    <a:pt x="576" y="94"/>
                  </a:lnTo>
                  <a:lnTo>
                    <a:pt x="575" y="95"/>
                  </a:lnTo>
                  <a:lnTo>
                    <a:pt x="574" y="95"/>
                  </a:lnTo>
                  <a:lnTo>
                    <a:pt x="573" y="95"/>
                  </a:lnTo>
                  <a:lnTo>
                    <a:pt x="573" y="94"/>
                  </a:lnTo>
                  <a:lnTo>
                    <a:pt x="570" y="94"/>
                  </a:lnTo>
                  <a:lnTo>
                    <a:pt x="569" y="96"/>
                  </a:lnTo>
                  <a:lnTo>
                    <a:pt x="569" y="97"/>
                  </a:lnTo>
                  <a:lnTo>
                    <a:pt x="569" y="98"/>
                  </a:lnTo>
                  <a:lnTo>
                    <a:pt x="568" y="98"/>
                  </a:lnTo>
                  <a:lnTo>
                    <a:pt x="568" y="97"/>
                  </a:lnTo>
                  <a:lnTo>
                    <a:pt x="568" y="94"/>
                  </a:lnTo>
                  <a:lnTo>
                    <a:pt x="564" y="94"/>
                  </a:lnTo>
                  <a:lnTo>
                    <a:pt x="564" y="93"/>
                  </a:lnTo>
                  <a:lnTo>
                    <a:pt x="563" y="91"/>
                  </a:lnTo>
                  <a:lnTo>
                    <a:pt x="559" y="90"/>
                  </a:lnTo>
                  <a:lnTo>
                    <a:pt x="558" y="90"/>
                  </a:lnTo>
                  <a:lnTo>
                    <a:pt x="557" y="91"/>
                  </a:lnTo>
                  <a:lnTo>
                    <a:pt x="557" y="92"/>
                  </a:lnTo>
                  <a:lnTo>
                    <a:pt x="555" y="92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4" y="97"/>
                  </a:lnTo>
                  <a:lnTo>
                    <a:pt x="555" y="98"/>
                  </a:lnTo>
                  <a:lnTo>
                    <a:pt x="554" y="99"/>
                  </a:lnTo>
                  <a:lnTo>
                    <a:pt x="554" y="100"/>
                  </a:lnTo>
                  <a:lnTo>
                    <a:pt x="554" y="100"/>
                  </a:lnTo>
                  <a:lnTo>
                    <a:pt x="553" y="99"/>
                  </a:lnTo>
                  <a:lnTo>
                    <a:pt x="553" y="99"/>
                  </a:lnTo>
                  <a:lnTo>
                    <a:pt x="552" y="98"/>
                  </a:lnTo>
                  <a:lnTo>
                    <a:pt x="550" y="97"/>
                  </a:lnTo>
                  <a:lnTo>
                    <a:pt x="548" y="97"/>
                  </a:lnTo>
                  <a:lnTo>
                    <a:pt x="546" y="98"/>
                  </a:lnTo>
                  <a:lnTo>
                    <a:pt x="546" y="98"/>
                  </a:lnTo>
                  <a:lnTo>
                    <a:pt x="546" y="99"/>
                  </a:lnTo>
                  <a:lnTo>
                    <a:pt x="546" y="99"/>
                  </a:lnTo>
                  <a:lnTo>
                    <a:pt x="546" y="100"/>
                  </a:lnTo>
                  <a:lnTo>
                    <a:pt x="546" y="101"/>
                  </a:lnTo>
                  <a:lnTo>
                    <a:pt x="546" y="101"/>
                  </a:lnTo>
                  <a:lnTo>
                    <a:pt x="548" y="101"/>
                  </a:lnTo>
                  <a:lnTo>
                    <a:pt x="549" y="101"/>
                  </a:lnTo>
                  <a:lnTo>
                    <a:pt x="550" y="102"/>
                  </a:lnTo>
                  <a:lnTo>
                    <a:pt x="551" y="103"/>
                  </a:lnTo>
                  <a:lnTo>
                    <a:pt x="552" y="104"/>
                  </a:lnTo>
                  <a:lnTo>
                    <a:pt x="553" y="104"/>
                  </a:lnTo>
                  <a:lnTo>
                    <a:pt x="554" y="105"/>
                  </a:lnTo>
                  <a:lnTo>
                    <a:pt x="554" y="107"/>
                  </a:lnTo>
                  <a:lnTo>
                    <a:pt x="553" y="108"/>
                  </a:lnTo>
                  <a:lnTo>
                    <a:pt x="552" y="108"/>
                  </a:lnTo>
                  <a:lnTo>
                    <a:pt x="551" y="110"/>
                  </a:lnTo>
                  <a:lnTo>
                    <a:pt x="551" y="111"/>
                  </a:lnTo>
                  <a:lnTo>
                    <a:pt x="550" y="112"/>
                  </a:lnTo>
                  <a:lnTo>
                    <a:pt x="548" y="113"/>
                  </a:lnTo>
                  <a:lnTo>
                    <a:pt x="547" y="114"/>
                  </a:lnTo>
                  <a:lnTo>
                    <a:pt x="547" y="115"/>
                  </a:lnTo>
                  <a:lnTo>
                    <a:pt x="547" y="116"/>
                  </a:lnTo>
                  <a:lnTo>
                    <a:pt x="547" y="116"/>
                  </a:lnTo>
                  <a:lnTo>
                    <a:pt x="546" y="117"/>
                  </a:lnTo>
                  <a:lnTo>
                    <a:pt x="543" y="116"/>
                  </a:lnTo>
                  <a:lnTo>
                    <a:pt x="542" y="117"/>
                  </a:lnTo>
                  <a:lnTo>
                    <a:pt x="543" y="119"/>
                  </a:lnTo>
                  <a:lnTo>
                    <a:pt x="548" y="119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51" y="122"/>
                  </a:lnTo>
                  <a:lnTo>
                    <a:pt x="552" y="122"/>
                  </a:lnTo>
                  <a:lnTo>
                    <a:pt x="557" y="124"/>
                  </a:lnTo>
                  <a:lnTo>
                    <a:pt x="558" y="124"/>
                  </a:lnTo>
                  <a:lnTo>
                    <a:pt x="560" y="121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66" y="121"/>
                  </a:lnTo>
                  <a:lnTo>
                    <a:pt x="567" y="122"/>
                  </a:lnTo>
                  <a:lnTo>
                    <a:pt x="568" y="125"/>
                  </a:lnTo>
                  <a:lnTo>
                    <a:pt x="566" y="126"/>
                  </a:lnTo>
                  <a:lnTo>
                    <a:pt x="565" y="126"/>
                  </a:lnTo>
                  <a:lnTo>
                    <a:pt x="563" y="129"/>
                  </a:lnTo>
                  <a:lnTo>
                    <a:pt x="563" y="130"/>
                  </a:lnTo>
                  <a:lnTo>
                    <a:pt x="561" y="130"/>
                  </a:lnTo>
                  <a:lnTo>
                    <a:pt x="560" y="129"/>
                  </a:lnTo>
                  <a:lnTo>
                    <a:pt x="559" y="127"/>
                  </a:lnTo>
                  <a:lnTo>
                    <a:pt x="558" y="126"/>
                  </a:lnTo>
                  <a:lnTo>
                    <a:pt x="557" y="125"/>
                  </a:lnTo>
                  <a:lnTo>
                    <a:pt x="556" y="125"/>
                  </a:lnTo>
                  <a:lnTo>
                    <a:pt x="555" y="125"/>
                  </a:lnTo>
                  <a:lnTo>
                    <a:pt x="554" y="126"/>
                  </a:lnTo>
                  <a:lnTo>
                    <a:pt x="554" y="128"/>
                  </a:lnTo>
                  <a:lnTo>
                    <a:pt x="554" y="129"/>
                  </a:lnTo>
                  <a:lnTo>
                    <a:pt x="554" y="130"/>
                  </a:lnTo>
                  <a:lnTo>
                    <a:pt x="552" y="133"/>
                  </a:lnTo>
                  <a:lnTo>
                    <a:pt x="551" y="133"/>
                  </a:lnTo>
                  <a:lnTo>
                    <a:pt x="551" y="135"/>
                  </a:lnTo>
                  <a:lnTo>
                    <a:pt x="552" y="137"/>
                  </a:lnTo>
                  <a:lnTo>
                    <a:pt x="553" y="139"/>
                  </a:lnTo>
                  <a:lnTo>
                    <a:pt x="554" y="140"/>
                  </a:lnTo>
                  <a:lnTo>
                    <a:pt x="555" y="141"/>
                  </a:lnTo>
                  <a:lnTo>
                    <a:pt x="560" y="141"/>
                  </a:lnTo>
                  <a:lnTo>
                    <a:pt x="561" y="141"/>
                  </a:lnTo>
                  <a:lnTo>
                    <a:pt x="564" y="144"/>
                  </a:lnTo>
                  <a:lnTo>
                    <a:pt x="566" y="144"/>
                  </a:lnTo>
                  <a:lnTo>
                    <a:pt x="567" y="144"/>
                  </a:lnTo>
                  <a:lnTo>
                    <a:pt x="571" y="142"/>
                  </a:lnTo>
                  <a:lnTo>
                    <a:pt x="571" y="142"/>
                  </a:lnTo>
                  <a:lnTo>
                    <a:pt x="572" y="145"/>
                  </a:lnTo>
                  <a:lnTo>
                    <a:pt x="575" y="146"/>
                  </a:lnTo>
                  <a:lnTo>
                    <a:pt x="578" y="148"/>
                  </a:lnTo>
                  <a:lnTo>
                    <a:pt x="587" y="149"/>
                  </a:lnTo>
                  <a:lnTo>
                    <a:pt x="588" y="150"/>
                  </a:lnTo>
                  <a:lnTo>
                    <a:pt x="588" y="151"/>
                  </a:lnTo>
                  <a:lnTo>
                    <a:pt x="588" y="153"/>
                  </a:lnTo>
                  <a:lnTo>
                    <a:pt x="588" y="155"/>
                  </a:lnTo>
                  <a:lnTo>
                    <a:pt x="588" y="158"/>
                  </a:lnTo>
                  <a:lnTo>
                    <a:pt x="587" y="159"/>
                  </a:lnTo>
                  <a:lnTo>
                    <a:pt x="586" y="160"/>
                  </a:lnTo>
                  <a:lnTo>
                    <a:pt x="583" y="161"/>
                  </a:lnTo>
                  <a:lnTo>
                    <a:pt x="581" y="161"/>
                  </a:lnTo>
                  <a:lnTo>
                    <a:pt x="579" y="159"/>
                  </a:lnTo>
                  <a:lnTo>
                    <a:pt x="577" y="159"/>
                  </a:lnTo>
                  <a:lnTo>
                    <a:pt x="573" y="159"/>
                  </a:lnTo>
                  <a:lnTo>
                    <a:pt x="571" y="159"/>
                  </a:lnTo>
                  <a:lnTo>
                    <a:pt x="571" y="159"/>
                  </a:lnTo>
                  <a:lnTo>
                    <a:pt x="570" y="160"/>
                  </a:lnTo>
                  <a:lnTo>
                    <a:pt x="569" y="160"/>
                  </a:lnTo>
                  <a:lnTo>
                    <a:pt x="568" y="160"/>
                  </a:lnTo>
                  <a:lnTo>
                    <a:pt x="566" y="158"/>
                  </a:lnTo>
                  <a:lnTo>
                    <a:pt x="564" y="157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1" y="158"/>
                  </a:lnTo>
                  <a:lnTo>
                    <a:pt x="560" y="159"/>
                  </a:lnTo>
                  <a:lnTo>
                    <a:pt x="558" y="159"/>
                  </a:lnTo>
                  <a:lnTo>
                    <a:pt x="557" y="159"/>
                  </a:lnTo>
                  <a:lnTo>
                    <a:pt x="556" y="158"/>
                  </a:lnTo>
                  <a:lnTo>
                    <a:pt x="554" y="157"/>
                  </a:lnTo>
                  <a:lnTo>
                    <a:pt x="554" y="157"/>
                  </a:lnTo>
                  <a:lnTo>
                    <a:pt x="552" y="157"/>
                  </a:lnTo>
                  <a:lnTo>
                    <a:pt x="551" y="158"/>
                  </a:lnTo>
                  <a:lnTo>
                    <a:pt x="549" y="159"/>
                  </a:lnTo>
                  <a:lnTo>
                    <a:pt x="548" y="159"/>
                  </a:lnTo>
                  <a:lnTo>
                    <a:pt x="546" y="159"/>
                  </a:lnTo>
                  <a:lnTo>
                    <a:pt x="548" y="162"/>
                  </a:lnTo>
                  <a:lnTo>
                    <a:pt x="542" y="167"/>
                  </a:lnTo>
                  <a:lnTo>
                    <a:pt x="542" y="168"/>
                  </a:lnTo>
                  <a:lnTo>
                    <a:pt x="541" y="170"/>
                  </a:lnTo>
                  <a:lnTo>
                    <a:pt x="540" y="171"/>
                  </a:lnTo>
                  <a:lnTo>
                    <a:pt x="538" y="172"/>
                  </a:lnTo>
                  <a:lnTo>
                    <a:pt x="537" y="173"/>
                  </a:lnTo>
                  <a:lnTo>
                    <a:pt x="535" y="174"/>
                  </a:lnTo>
                  <a:lnTo>
                    <a:pt x="534" y="176"/>
                  </a:lnTo>
                  <a:lnTo>
                    <a:pt x="534" y="177"/>
                  </a:lnTo>
                  <a:lnTo>
                    <a:pt x="534" y="178"/>
                  </a:lnTo>
                  <a:lnTo>
                    <a:pt x="535" y="178"/>
                  </a:lnTo>
                  <a:lnTo>
                    <a:pt x="535" y="179"/>
                  </a:lnTo>
                  <a:lnTo>
                    <a:pt x="536" y="179"/>
                  </a:lnTo>
                  <a:lnTo>
                    <a:pt x="536" y="180"/>
                  </a:lnTo>
                  <a:lnTo>
                    <a:pt x="536" y="181"/>
                  </a:lnTo>
                  <a:lnTo>
                    <a:pt x="537" y="181"/>
                  </a:lnTo>
                  <a:lnTo>
                    <a:pt x="538" y="181"/>
                  </a:lnTo>
                  <a:lnTo>
                    <a:pt x="539" y="181"/>
                  </a:lnTo>
                  <a:lnTo>
                    <a:pt x="539" y="182"/>
                  </a:lnTo>
                  <a:lnTo>
                    <a:pt x="539" y="184"/>
                  </a:lnTo>
                  <a:lnTo>
                    <a:pt x="539" y="186"/>
                  </a:lnTo>
                  <a:lnTo>
                    <a:pt x="539" y="187"/>
                  </a:lnTo>
                  <a:lnTo>
                    <a:pt x="540" y="188"/>
                  </a:lnTo>
                  <a:lnTo>
                    <a:pt x="544" y="188"/>
                  </a:lnTo>
                  <a:lnTo>
                    <a:pt x="545" y="189"/>
                  </a:lnTo>
                  <a:lnTo>
                    <a:pt x="545" y="191"/>
                  </a:lnTo>
                  <a:lnTo>
                    <a:pt x="546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9"/>
                  </a:lnTo>
                  <a:lnTo>
                    <a:pt x="546" y="200"/>
                  </a:lnTo>
                  <a:lnTo>
                    <a:pt x="546" y="201"/>
                  </a:lnTo>
                  <a:lnTo>
                    <a:pt x="545" y="202"/>
                  </a:lnTo>
                  <a:lnTo>
                    <a:pt x="543" y="203"/>
                  </a:lnTo>
                  <a:lnTo>
                    <a:pt x="542" y="204"/>
                  </a:lnTo>
                  <a:lnTo>
                    <a:pt x="538" y="206"/>
                  </a:lnTo>
                  <a:lnTo>
                    <a:pt x="537" y="207"/>
                  </a:lnTo>
                  <a:lnTo>
                    <a:pt x="536" y="210"/>
                  </a:lnTo>
                  <a:lnTo>
                    <a:pt x="534" y="210"/>
                  </a:lnTo>
                  <a:lnTo>
                    <a:pt x="532" y="210"/>
                  </a:lnTo>
                  <a:lnTo>
                    <a:pt x="529" y="210"/>
                  </a:lnTo>
                  <a:lnTo>
                    <a:pt x="528" y="210"/>
                  </a:lnTo>
                  <a:lnTo>
                    <a:pt x="525" y="210"/>
                  </a:lnTo>
                  <a:lnTo>
                    <a:pt x="522" y="213"/>
                  </a:lnTo>
                  <a:lnTo>
                    <a:pt x="517" y="219"/>
                  </a:lnTo>
                  <a:lnTo>
                    <a:pt x="510" y="219"/>
                  </a:lnTo>
                  <a:lnTo>
                    <a:pt x="509" y="219"/>
                  </a:lnTo>
                  <a:lnTo>
                    <a:pt x="508" y="221"/>
                  </a:lnTo>
                  <a:lnTo>
                    <a:pt x="508" y="222"/>
                  </a:lnTo>
                  <a:lnTo>
                    <a:pt x="508" y="223"/>
                  </a:lnTo>
                  <a:lnTo>
                    <a:pt x="510" y="227"/>
                  </a:lnTo>
                  <a:lnTo>
                    <a:pt x="511" y="228"/>
                  </a:lnTo>
                  <a:lnTo>
                    <a:pt x="512" y="228"/>
                  </a:lnTo>
                  <a:lnTo>
                    <a:pt x="513" y="227"/>
                  </a:lnTo>
                  <a:lnTo>
                    <a:pt x="513" y="227"/>
                  </a:lnTo>
                  <a:lnTo>
                    <a:pt x="514" y="227"/>
                  </a:lnTo>
                  <a:lnTo>
                    <a:pt x="515" y="227"/>
                  </a:lnTo>
                  <a:lnTo>
                    <a:pt x="520" y="229"/>
                  </a:lnTo>
                  <a:lnTo>
                    <a:pt x="525" y="231"/>
                  </a:lnTo>
                  <a:lnTo>
                    <a:pt x="527" y="232"/>
                  </a:lnTo>
                  <a:lnTo>
                    <a:pt x="526" y="233"/>
                  </a:lnTo>
                  <a:lnTo>
                    <a:pt x="525" y="234"/>
                  </a:lnTo>
                  <a:lnTo>
                    <a:pt x="525" y="235"/>
                  </a:lnTo>
                  <a:lnTo>
                    <a:pt x="525" y="236"/>
                  </a:lnTo>
                  <a:lnTo>
                    <a:pt x="525" y="236"/>
                  </a:lnTo>
                  <a:lnTo>
                    <a:pt x="523" y="237"/>
                  </a:lnTo>
                  <a:lnTo>
                    <a:pt x="522" y="237"/>
                  </a:lnTo>
                  <a:lnTo>
                    <a:pt x="522" y="239"/>
                  </a:lnTo>
                  <a:lnTo>
                    <a:pt x="523" y="240"/>
                  </a:lnTo>
                  <a:lnTo>
                    <a:pt x="527" y="240"/>
                  </a:lnTo>
                  <a:lnTo>
                    <a:pt x="527" y="241"/>
                  </a:lnTo>
                  <a:lnTo>
                    <a:pt x="528" y="242"/>
                  </a:lnTo>
                  <a:lnTo>
                    <a:pt x="528" y="243"/>
                  </a:lnTo>
                  <a:lnTo>
                    <a:pt x="544" y="243"/>
                  </a:lnTo>
                  <a:lnTo>
                    <a:pt x="545" y="243"/>
                  </a:lnTo>
                  <a:lnTo>
                    <a:pt x="545" y="244"/>
                  </a:lnTo>
                  <a:lnTo>
                    <a:pt x="545" y="245"/>
                  </a:lnTo>
                  <a:lnTo>
                    <a:pt x="545" y="246"/>
                  </a:lnTo>
                  <a:lnTo>
                    <a:pt x="545" y="247"/>
                  </a:lnTo>
                  <a:lnTo>
                    <a:pt x="546" y="248"/>
                  </a:lnTo>
                  <a:lnTo>
                    <a:pt x="546" y="249"/>
                  </a:lnTo>
                  <a:lnTo>
                    <a:pt x="546" y="250"/>
                  </a:lnTo>
                  <a:lnTo>
                    <a:pt x="546" y="251"/>
                  </a:lnTo>
                  <a:lnTo>
                    <a:pt x="547" y="251"/>
                  </a:lnTo>
                  <a:lnTo>
                    <a:pt x="548" y="251"/>
                  </a:lnTo>
                  <a:lnTo>
                    <a:pt x="549" y="251"/>
                  </a:lnTo>
                  <a:lnTo>
                    <a:pt x="550" y="252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5" y="252"/>
                  </a:lnTo>
                  <a:lnTo>
                    <a:pt x="556" y="252"/>
                  </a:lnTo>
                  <a:lnTo>
                    <a:pt x="557" y="253"/>
                  </a:lnTo>
                  <a:lnTo>
                    <a:pt x="558" y="253"/>
                  </a:lnTo>
                  <a:lnTo>
                    <a:pt x="559" y="253"/>
                  </a:lnTo>
                  <a:lnTo>
                    <a:pt x="560" y="253"/>
                  </a:lnTo>
                  <a:lnTo>
                    <a:pt x="562" y="253"/>
                  </a:lnTo>
                  <a:lnTo>
                    <a:pt x="563" y="253"/>
                  </a:lnTo>
                  <a:lnTo>
                    <a:pt x="564" y="253"/>
                  </a:lnTo>
                  <a:lnTo>
                    <a:pt x="564" y="254"/>
                  </a:lnTo>
                  <a:lnTo>
                    <a:pt x="565" y="255"/>
                  </a:lnTo>
                  <a:lnTo>
                    <a:pt x="567" y="260"/>
                  </a:lnTo>
                  <a:lnTo>
                    <a:pt x="568" y="261"/>
                  </a:lnTo>
                  <a:lnTo>
                    <a:pt x="568" y="263"/>
                  </a:lnTo>
                  <a:lnTo>
                    <a:pt x="571" y="264"/>
                  </a:lnTo>
                  <a:lnTo>
                    <a:pt x="571" y="264"/>
                  </a:lnTo>
                  <a:lnTo>
                    <a:pt x="569" y="265"/>
                  </a:lnTo>
                  <a:lnTo>
                    <a:pt x="568" y="266"/>
                  </a:lnTo>
                  <a:lnTo>
                    <a:pt x="567" y="268"/>
                  </a:lnTo>
                  <a:lnTo>
                    <a:pt x="566" y="270"/>
                  </a:lnTo>
                  <a:lnTo>
                    <a:pt x="564" y="280"/>
                  </a:lnTo>
                  <a:lnTo>
                    <a:pt x="563" y="281"/>
                  </a:lnTo>
                  <a:lnTo>
                    <a:pt x="563" y="287"/>
                  </a:lnTo>
                  <a:lnTo>
                    <a:pt x="563" y="290"/>
                  </a:lnTo>
                  <a:lnTo>
                    <a:pt x="562" y="292"/>
                  </a:lnTo>
                  <a:lnTo>
                    <a:pt x="561" y="293"/>
                  </a:lnTo>
                  <a:lnTo>
                    <a:pt x="550" y="295"/>
                  </a:lnTo>
                  <a:lnTo>
                    <a:pt x="540" y="299"/>
                  </a:lnTo>
                  <a:lnTo>
                    <a:pt x="536" y="300"/>
                  </a:lnTo>
                  <a:lnTo>
                    <a:pt x="520" y="298"/>
                  </a:lnTo>
                  <a:lnTo>
                    <a:pt x="518" y="297"/>
                  </a:lnTo>
                  <a:lnTo>
                    <a:pt x="517" y="295"/>
                  </a:lnTo>
                  <a:lnTo>
                    <a:pt x="515" y="295"/>
                  </a:lnTo>
                  <a:lnTo>
                    <a:pt x="514" y="294"/>
                  </a:lnTo>
                  <a:lnTo>
                    <a:pt x="514" y="291"/>
                  </a:lnTo>
                  <a:lnTo>
                    <a:pt x="514" y="289"/>
                  </a:lnTo>
                  <a:lnTo>
                    <a:pt x="512" y="288"/>
                  </a:lnTo>
                  <a:lnTo>
                    <a:pt x="510" y="288"/>
                  </a:lnTo>
                  <a:lnTo>
                    <a:pt x="508" y="289"/>
                  </a:lnTo>
                  <a:lnTo>
                    <a:pt x="507" y="289"/>
                  </a:lnTo>
                  <a:lnTo>
                    <a:pt x="507" y="290"/>
                  </a:lnTo>
                  <a:lnTo>
                    <a:pt x="505" y="294"/>
                  </a:lnTo>
                  <a:lnTo>
                    <a:pt x="505" y="295"/>
                  </a:lnTo>
                  <a:lnTo>
                    <a:pt x="505" y="295"/>
                  </a:lnTo>
                  <a:lnTo>
                    <a:pt x="505" y="297"/>
                  </a:lnTo>
                  <a:lnTo>
                    <a:pt x="505" y="299"/>
                  </a:lnTo>
                  <a:lnTo>
                    <a:pt x="504" y="300"/>
                  </a:lnTo>
                  <a:lnTo>
                    <a:pt x="503" y="301"/>
                  </a:lnTo>
                  <a:lnTo>
                    <a:pt x="503" y="302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499" y="308"/>
                  </a:lnTo>
                  <a:lnTo>
                    <a:pt x="496" y="308"/>
                  </a:lnTo>
                  <a:lnTo>
                    <a:pt x="495" y="308"/>
                  </a:lnTo>
                  <a:lnTo>
                    <a:pt x="494" y="309"/>
                  </a:lnTo>
                  <a:lnTo>
                    <a:pt x="492" y="311"/>
                  </a:lnTo>
                  <a:lnTo>
                    <a:pt x="491" y="311"/>
                  </a:lnTo>
                  <a:lnTo>
                    <a:pt x="488" y="309"/>
                  </a:lnTo>
                  <a:lnTo>
                    <a:pt x="488" y="308"/>
                  </a:lnTo>
                  <a:lnTo>
                    <a:pt x="488" y="307"/>
                  </a:lnTo>
                  <a:lnTo>
                    <a:pt x="489" y="306"/>
                  </a:lnTo>
                  <a:lnTo>
                    <a:pt x="491" y="306"/>
                  </a:lnTo>
                  <a:lnTo>
                    <a:pt x="492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4"/>
                  </a:lnTo>
                  <a:lnTo>
                    <a:pt x="489" y="303"/>
                  </a:lnTo>
                  <a:lnTo>
                    <a:pt x="487" y="302"/>
                  </a:lnTo>
                  <a:lnTo>
                    <a:pt x="486" y="302"/>
                  </a:lnTo>
                  <a:lnTo>
                    <a:pt x="482" y="303"/>
                  </a:lnTo>
                  <a:lnTo>
                    <a:pt x="482" y="303"/>
                  </a:lnTo>
                  <a:lnTo>
                    <a:pt x="481" y="302"/>
                  </a:lnTo>
                  <a:lnTo>
                    <a:pt x="480" y="301"/>
                  </a:lnTo>
                  <a:lnTo>
                    <a:pt x="479" y="300"/>
                  </a:lnTo>
                  <a:lnTo>
                    <a:pt x="478" y="299"/>
                  </a:lnTo>
                  <a:lnTo>
                    <a:pt x="469" y="298"/>
                  </a:lnTo>
                  <a:lnTo>
                    <a:pt x="467" y="298"/>
                  </a:lnTo>
                  <a:lnTo>
                    <a:pt x="464" y="295"/>
                  </a:lnTo>
                  <a:lnTo>
                    <a:pt x="463" y="295"/>
                  </a:lnTo>
                  <a:lnTo>
                    <a:pt x="462" y="295"/>
                  </a:lnTo>
                  <a:lnTo>
                    <a:pt x="462" y="293"/>
                  </a:lnTo>
                  <a:lnTo>
                    <a:pt x="461" y="292"/>
                  </a:lnTo>
                  <a:lnTo>
                    <a:pt x="461" y="292"/>
                  </a:lnTo>
                  <a:lnTo>
                    <a:pt x="460" y="293"/>
                  </a:lnTo>
                  <a:lnTo>
                    <a:pt x="459" y="293"/>
                  </a:lnTo>
                  <a:lnTo>
                    <a:pt x="458" y="292"/>
                  </a:lnTo>
                  <a:lnTo>
                    <a:pt x="458" y="291"/>
                  </a:lnTo>
                  <a:lnTo>
                    <a:pt x="459" y="288"/>
                  </a:lnTo>
                  <a:lnTo>
                    <a:pt x="458" y="288"/>
                  </a:lnTo>
                  <a:lnTo>
                    <a:pt x="456" y="288"/>
                  </a:lnTo>
                  <a:lnTo>
                    <a:pt x="455" y="288"/>
                  </a:lnTo>
                  <a:lnTo>
                    <a:pt x="455" y="287"/>
                  </a:lnTo>
                  <a:lnTo>
                    <a:pt x="454" y="286"/>
                  </a:lnTo>
                  <a:lnTo>
                    <a:pt x="454" y="285"/>
                  </a:lnTo>
                  <a:lnTo>
                    <a:pt x="454" y="284"/>
                  </a:lnTo>
                  <a:lnTo>
                    <a:pt x="455" y="283"/>
                  </a:lnTo>
                  <a:lnTo>
                    <a:pt x="456" y="283"/>
                  </a:lnTo>
                  <a:lnTo>
                    <a:pt x="456" y="282"/>
                  </a:lnTo>
                  <a:lnTo>
                    <a:pt x="456" y="280"/>
                  </a:lnTo>
                  <a:lnTo>
                    <a:pt x="456" y="278"/>
                  </a:lnTo>
                  <a:lnTo>
                    <a:pt x="455" y="277"/>
                  </a:lnTo>
                  <a:lnTo>
                    <a:pt x="453" y="276"/>
                  </a:lnTo>
                  <a:lnTo>
                    <a:pt x="448" y="276"/>
                  </a:lnTo>
                  <a:lnTo>
                    <a:pt x="448" y="275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3"/>
                  </a:lnTo>
                  <a:lnTo>
                    <a:pt x="446" y="273"/>
                  </a:lnTo>
                  <a:lnTo>
                    <a:pt x="445" y="271"/>
                  </a:lnTo>
                  <a:lnTo>
                    <a:pt x="444" y="271"/>
                  </a:lnTo>
                  <a:lnTo>
                    <a:pt x="444" y="272"/>
                  </a:lnTo>
                  <a:lnTo>
                    <a:pt x="443" y="272"/>
                  </a:lnTo>
                  <a:lnTo>
                    <a:pt x="442" y="272"/>
                  </a:lnTo>
                  <a:lnTo>
                    <a:pt x="441" y="274"/>
                  </a:lnTo>
                  <a:lnTo>
                    <a:pt x="441" y="274"/>
                  </a:lnTo>
                  <a:lnTo>
                    <a:pt x="440" y="275"/>
                  </a:lnTo>
                  <a:lnTo>
                    <a:pt x="439" y="276"/>
                  </a:lnTo>
                  <a:lnTo>
                    <a:pt x="439" y="276"/>
                  </a:lnTo>
                  <a:lnTo>
                    <a:pt x="438" y="275"/>
                  </a:lnTo>
                  <a:lnTo>
                    <a:pt x="437" y="275"/>
                  </a:lnTo>
                  <a:lnTo>
                    <a:pt x="437" y="274"/>
                  </a:lnTo>
                  <a:lnTo>
                    <a:pt x="437" y="274"/>
                  </a:lnTo>
                  <a:lnTo>
                    <a:pt x="436" y="274"/>
                  </a:lnTo>
                  <a:lnTo>
                    <a:pt x="434" y="274"/>
                  </a:lnTo>
                  <a:lnTo>
                    <a:pt x="433" y="274"/>
                  </a:lnTo>
                  <a:lnTo>
                    <a:pt x="432" y="275"/>
                  </a:lnTo>
                  <a:lnTo>
                    <a:pt x="431" y="274"/>
                  </a:lnTo>
                  <a:lnTo>
                    <a:pt x="430" y="274"/>
                  </a:lnTo>
                  <a:lnTo>
                    <a:pt x="428" y="274"/>
                  </a:lnTo>
                  <a:lnTo>
                    <a:pt x="427" y="274"/>
                  </a:lnTo>
                  <a:lnTo>
                    <a:pt x="426" y="272"/>
                  </a:lnTo>
                  <a:lnTo>
                    <a:pt x="425" y="273"/>
                  </a:lnTo>
                  <a:lnTo>
                    <a:pt x="424" y="274"/>
                  </a:lnTo>
                  <a:lnTo>
                    <a:pt x="423" y="275"/>
                  </a:lnTo>
                  <a:lnTo>
                    <a:pt x="423" y="277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3" y="285"/>
                  </a:lnTo>
                  <a:lnTo>
                    <a:pt x="421" y="286"/>
                  </a:lnTo>
                  <a:lnTo>
                    <a:pt x="418" y="285"/>
                  </a:lnTo>
                  <a:lnTo>
                    <a:pt x="418" y="285"/>
                  </a:lnTo>
                  <a:lnTo>
                    <a:pt x="416" y="285"/>
                  </a:lnTo>
                  <a:lnTo>
                    <a:pt x="416" y="286"/>
                  </a:lnTo>
                  <a:lnTo>
                    <a:pt x="415" y="287"/>
                  </a:lnTo>
                  <a:lnTo>
                    <a:pt x="415" y="287"/>
                  </a:lnTo>
                  <a:lnTo>
                    <a:pt x="414" y="288"/>
                  </a:lnTo>
                  <a:lnTo>
                    <a:pt x="413" y="288"/>
                  </a:lnTo>
                  <a:lnTo>
                    <a:pt x="411" y="288"/>
                  </a:lnTo>
                  <a:lnTo>
                    <a:pt x="410" y="287"/>
                  </a:lnTo>
                  <a:lnTo>
                    <a:pt x="409" y="286"/>
                  </a:lnTo>
                  <a:lnTo>
                    <a:pt x="408" y="285"/>
                  </a:lnTo>
                  <a:lnTo>
                    <a:pt x="408" y="284"/>
                  </a:lnTo>
                  <a:lnTo>
                    <a:pt x="407" y="281"/>
                  </a:lnTo>
                  <a:lnTo>
                    <a:pt x="407" y="280"/>
                  </a:lnTo>
                  <a:lnTo>
                    <a:pt x="406" y="279"/>
                  </a:lnTo>
                  <a:lnTo>
                    <a:pt x="405" y="279"/>
                  </a:lnTo>
                  <a:lnTo>
                    <a:pt x="405" y="278"/>
                  </a:lnTo>
                  <a:lnTo>
                    <a:pt x="403" y="278"/>
                  </a:lnTo>
                  <a:lnTo>
                    <a:pt x="402" y="278"/>
                  </a:lnTo>
                  <a:lnTo>
                    <a:pt x="402" y="275"/>
                  </a:lnTo>
                  <a:lnTo>
                    <a:pt x="402" y="274"/>
                  </a:lnTo>
                  <a:lnTo>
                    <a:pt x="401" y="274"/>
                  </a:lnTo>
                  <a:lnTo>
                    <a:pt x="401" y="274"/>
                  </a:lnTo>
                  <a:lnTo>
                    <a:pt x="398" y="275"/>
                  </a:lnTo>
                  <a:lnTo>
                    <a:pt x="396" y="276"/>
                  </a:lnTo>
                  <a:lnTo>
                    <a:pt x="394" y="275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7" y="275"/>
                  </a:lnTo>
                  <a:lnTo>
                    <a:pt x="387" y="274"/>
                  </a:lnTo>
                  <a:lnTo>
                    <a:pt x="386" y="275"/>
                  </a:lnTo>
                  <a:lnTo>
                    <a:pt x="385" y="275"/>
                  </a:lnTo>
                  <a:lnTo>
                    <a:pt x="384" y="276"/>
                  </a:lnTo>
                  <a:lnTo>
                    <a:pt x="384" y="277"/>
                  </a:lnTo>
                  <a:lnTo>
                    <a:pt x="384" y="278"/>
                  </a:lnTo>
                  <a:lnTo>
                    <a:pt x="384" y="279"/>
                  </a:lnTo>
                  <a:lnTo>
                    <a:pt x="384" y="280"/>
                  </a:lnTo>
                  <a:lnTo>
                    <a:pt x="384" y="281"/>
                  </a:lnTo>
                  <a:lnTo>
                    <a:pt x="384" y="281"/>
                  </a:lnTo>
                  <a:lnTo>
                    <a:pt x="381" y="281"/>
                  </a:lnTo>
                  <a:lnTo>
                    <a:pt x="380" y="280"/>
                  </a:lnTo>
                  <a:lnTo>
                    <a:pt x="377" y="275"/>
                  </a:lnTo>
                  <a:lnTo>
                    <a:pt x="376" y="275"/>
                  </a:lnTo>
                  <a:lnTo>
                    <a:pt x="375" y="276"/>
                  </a:lnTo>
                  <a:lnTo>
                    <a:pt x="375" y="277"/>
                  </a:lnTo>
                  <a:lnTo>
                    <a:pt x="375" y="278"/>
                  </a:lnTo>
                  <a:lnTo>
                    <a:pt x="375" y="278"/>
                  </a:lnTo>
                  <a:lnTo>
                    <a:pt x="375" y="280"/>
                  </a:lnTo>
                  <a:lnTo>
                    <a:pt x="375" y="281"/>
                  </a:lnTo>
                  <a:lnTo>
                    <a:pt x="375" y="282"/>
                  </a:lnTo>
                  <a:lnTo>
                    <a:pt x="372" y="282"/>
                  </a:lnTo>
                  <a:lnTo>
                    <a:pt x="372" y="283"/>
                  </a:lnTo>
                  <a:lnTo>
                    <a:pt x="371" y="285"/>
                  </a:lnTo>
                  <a:lnTo>
                    <a:pt x="371" y="286"/>
                  </a:lnTo>
                  <a:lnTo>
                    <a:pt x="370" y="287"/>
                  </a:lnTo>
                  <a:lnTo>
                    <a:pt x="369" y="287"/>
                  </a:lnTo>
                  <a:lnTo>
                    <a:pt x="368" y="287"/>
                  </a:lnTo>
                  <a:lnTo>
                    <a:pt x="365" y="285"/>
                  </a:lnTo>
                  <a:lnTo>
                    <a:pt x="364" y="286"/>
                  </a:lnTo>
                  <a:lnTo>
                    <a:pt x="364" y="287"/>
                  </a:lnTo>
                  <a:lnTo>
                    <a:pt x="363" y="287"/>
                  </a:lnTo>
                  <a:lnTo>
                    <a:pt x="362" y="295"/>
                  </a:lnTo>
                  <a:lnTo>
                    <a:pt x="361" y="295"/>
                  </a:lnTo>
                  <a:lnTo>
                    <a:pt x="355" y="301"/>
                  </a:lnTo>
                  <a:lnTo>
                    <a:pt x="350" y="304"/>
                  </a:lnTo>
                  <a:lnTo>
                    <a:pt x="347" y="307"/>
                  </a:lnTo>
                  <a:lnTo>
                    <a:pt x="345" y="308"/>
                  </a:lnTo>
                  <a:lnTo>
                    <a:pt x="344" y="306"/>
                  </a:lnTo>
                  <a:lnTo>
                    <a:pt x="342" y="304"/>
                  </a:lnTo>
                  <a:lnTo>
                    <a:pt x="342" y="304"/>
                  </a:lnTo>
                  <a:lnTo>
                    <a:pt x="340" y="304"/>
                  </a:lnTo>
                  <a:lnTo>
                    <a:pt x="340" y="303"/>
                  </a:lnTo>
                  <a:lnTo>
                    <a:pt x="340" y="302"/>
                  </a:lnTo>
                  <a:lnTo>
                    <a:pt x="339" y="301"/>
                  </a:lnTo>
                  <a:lnTo>
                    <a:pt x="338" y="300"/>
                  </a:lnTo>
                  <a:lnTo>
                    <a:pt x="337" y="300"/>
                  </a:lnTo>
                  <a:lnTo>
                    <a:pt x="336" y="300"/>
                  </a:lnTo>
                  <a:lnTo>
                    <a:pt x="334" y="300"/>
                  </a:lnTo>
                  <a:lnTo>
                    <a:pt x="333" y="300"/>
                  </a:lnTo>
                  <a:lnTo>
                    <a:pt x="333" y="300"/>
                  </a:lnTo>
                  <a:lnTo>
                    <a:pt x="332" y="299"/>
                  </a:lnTo>
                  <a:lnTo>
                    <a:pt x="324" y="292"/>
                  </a:lnTo>
                  <a:lnTo>
                    <a:pt x="323" y="290"/>
                  </a:lnTo>
                  <a:lnTo>
                    <a:pt x="323" y="288"/>
                  </a:lnTo>
                  <a:lnTo>
                    <a:pt x="323" y="287"/>
                  </a:lnTo>
                  <a:lnTo>
                    <a:pt x="316" y="285"/>
                  </a:lnTo>
                  <a:lnTo>
                    <a:pt x="315" y="284"/>
                  </a:lnTo>
                  <a:lnTo>
                    <a:pt x="314" y="282"/>
                  </a:lnTo>
                  <a:lnTo>
                    <a:pt x="313" y="281"/>
                  </a:lnTo>
                  <a:lnTo>
                    <a:pt x="310" y="280"/>
                  </a:lnTo>
                  <a:lnTo>
                    <a:pt x="310" y="278"/>
                  </a:lnTo>
                  <a:lnTo>
                    <a:pt x="309" y="278"/>
                  </a:lnTo>
                  <a:lnTo>
                    <a:pt x="308" y="278"/>
                  </a:lnTo>
                  <a:lnTo>
                    <a:pt x="308" y="278"/>
                  </a:lnTo>
                  <a:lnTo>
                    <a:pt x="304" y="278"/>
                  </a:lnTo>
                  <a:lnTo>
                    <a:pt x="303" y="279"/>
                  </a:lnTo>
                  <a:lnTo>
                    <a:pt x="303" y="280"/>
                  </a:lnTo>
                  <a:lnTo>
                    <a:pt x="304" y="282"/>
                  </a:lnTo>
                  <a:lnTo>
                    <a:pt x="303" y="283"/>
                  </a:lnTo>
                  <a:lnTo>
                    <a:pt x="302" y="283"/>
                  </a:lnTo>
                  <a:lnTo>
                    <a:pt x="302" y="284"/>
                  </a:lnTo>
                  <a:lnTo>
                    <a:pt x="303" y="285"/>
                  </a:lnTo>
                  <a:lnTo>
                    <a:pt x="305" y="286"/>
                  </a:lnTo>
                  <a:lnTo>
                    <a:pt x="308" y="287"/>
                  </a:lnTo>
                  <a:lnTo>
                    <a:pt x="308" y="289"/>
                  </a:lnTo>
                  <a:lnTo>
                    <a:pt x="307" y="291"/>
                  </a:lnTo>
                  <a:lnTo>
                    <a:pt x="307" y="292"/>
                  </a:lnTo>
                  <a:lnTo>
                    <a:pt x="308" y="292"/>
                  </a:lnTo>
                  <a:lnTo>
                    <a:pt x="308" y="293"/>
                  </a:lnTo>
                  <a:lnTo>
                    <a:pt x="308" y="294"/>
                  </a:lnTo>
                  <a:lnTo>
                    <a:pt x="308" y="295"/>
                  </a:lnTo>
                  <a:lnTo>
                    <a:pt x="308" y="296"/>
                  </a:lnTo>
                  <a:lnTo>
                    <a:pt x="308" y="301"/>
                  </a:lnTo>
                  <a:lnTo>
                    <a:pt x="308" y="304"/>
                  </a:lnTo>
                  <a:lnTo>
                    <a:pt x="308" y="305"/>
                  </a:lnTo>
                  <a:lnTo>
                    <a:pt x="306" y="307"/>
                  </a:lnTo>
                  <a:lnTo>
                    <a:pt x="304" y="308"/>
                  </a:lnTo>
                  <a:lnTo>
                    <a:pt x="302" y="308"/>
                  </a:lnTo>
                  <a:lnTo>
                    <a:pt x="301" y="308"/>
                  </a:lnTo>
                  <a:lnTo>
                    <a:pt x="300" y="307"/>
                  </a:lnTo>
                  <a:lnTo>
                    <a:pt x="299" y="306"/>
                  </a:lnTo>
                  <a:lnTo>
                    <a:pt x="298" y="304"/>
                  </a:lnTo>
                  <a:lnTo>
                    <a:pt x="297" y="304"/>
                  </a:lnTo>
                  <a:lnTo>
                    <a:pt x="297" y="302"/>
                  </a:lnTo>
                  <a:lnTo>
                    <a:pt x="298" y="301"/>
                  </a:lnTo>
                  <a:lnTo>
                    <a:pt x="298" y="298"/>
                  </a:lnTo>
                  <a:lnTo>
                    <a:pt x="299" y="297"/>
                  </a:lnTo>
                  <a:lnTo>
                    <a:pt x="299" y="295"/>
                  </a:lnTo>
                  <a:lnTo>
                    <a:pt x="299" y="294"/>
                  </a:lnTo>
                  <a:lnTo>
                    <a:pt x="301" y="291"/>
                  </a:lnTo>
                  <a:lnTo>
                    <a:pt x="301" y="290"/>
                  </a:lnTo>
                  <a:lnTo>
                    <a:pt x="301" y="289"/>
                  </a:lnTo>
                  <a:lnTo>
                    <a:pt x="301" y="288"/>
                  </a:lnTo>
                  <a:lnTo>
                    <a:pt x="300" y="288"/>
                  </a:lnTo>
                  <a:lnTo>
                    <a:pt x="299" y="287"/>
                  </a:lnTo>
                  <a:lnTo>
                    <a:pt x="298" y="287"/>
                  </a:lnTo>
                  <a:lnTo>
                    <a:pt x="297" y="287"/>
                  </a:lnTo>
                  <a:lnTo>
                    <a:pt x="294" y="286"/>
                  </a:lnTo>
                  <a:lnTo>
                    <a:pt x="293" y="286"/>
                  </a:lnTo>
                  <a:lnTo>
                    <a:pt x="292" y="285"/>
                  </a:lnTo>
                  <a:lnTo>
                    <a:pt x="291" y="284"/>
                  </a:lnTo>
                  <a:lnTo>
                    <a:pt x="291" y="283"/>
                  </a:lnTo>
                  <a:lnTo>
                    <a:pt x="290" y="282"/>
                  </a:lnTo>
                  <a:lnTo>
                    <a:pt x="289" y="281"/>
                  </a:lnTo>
                  <a:lnTo>
                    <a:pt x="289" y="280"/>
                  </a:lnTo>
                  <a:lnTo>
                    <a:pt x="289" y="278"/>
                  </a:lnTo>
                  <a:lnTo>
                    <a:pt x="289" y="278"/>
                  </a:lnTo>
                  <a:lnTo>
                    <a:pt x="288" y="277"/>
                  </a:lnTo>
                  <a:lnTo>
                    <a:pt x="288" y="274"/>
                  </a:lnTo>
                  <a:lnTo>
                    <a:pt x="288" y="274"/>
                  </a:lnTo>
                  <a:lnTo>
                    <a:pt x="287" y="274"/>
                  </a:lnTo>
                  <a:lnTo>
                    <a:pt x="284" y="273"/>
                  </a:lnTo>
                  <a:lnTo>
                    <a:pt x="283" y="273"/>
                  </a:lnTo>
                  <a:lnTo>
                    <a:pt x="282" y="270"/>
                  </a:lnTo>
                  <a:lnTo>
                    <a:pt x="282" y="270"/>
                  </a:lnTo>
                  <a:lnTo>
                    <a:pt x="281" y="269"/>
                  </a:lnTo>
                  <a:lnTo>
                    <a:pt x="280" y="269"/>
                  </a:lnTo>
                  <a:lnTo>
                    <a:pt x="277" y="269"/>
                  </a:lnTo>
                  <a:lnTo>
                    <a:pt x="270" y="267"/>
                  </a:lnTo>
                  <a:lnTo>
                    <a:pt x="269" y="265"/>
                  </a:lnTo>
                  <a:lnTo>
                    <a:pt x="269" y="264"/>
                  </a:lnTo>
                  <a:lnTo>
                    <a:pt x="268" y="263"/>
                  </a:lnTo>
                  <a:lnTo>
                    <a:pt x="267" y="262"/>
                  </a:lnTo>
                  <a:lnTo>
                    <a:pt x="267" y="261"/>
                  </a:lnTo>
                  <a:lnTo>
                    <a:pt x="267" y="260"/>
                  </a:lnTo>
                  <a:lnTo>
                    <a:pt x="267" y="259"/>
                  </a:lnTo>
                  <a:lnTo>
                    <a:pt x="267" y="258"/>
                  </a:lnTo>
                  <a:lnTo>
                    <a:pt x="268" y="258"/>
                  </a:lnTo>
                  <a:lnTo>
                    <a:pt x="268" y="257"/>
                  </a:lnTo>
                  <a:lnTo>
                    <a:pt x="268" y="256"/>
                  </a:lnTo>
                  <a:lnTo>
                    <a:pt x="267" y="255"/>
                  </a:lnTo>
                  <a:lnTo>
                    <a:pt x="266" y="254"/>
                  </a:lnTo>
                  <a:lnTo>
                    <a:pt x="263" y="253"/>
                  </a:lnTo>
                  <a:lnTo>
                    <a:pt x="262" y="253"/>
                  </a:lnTo>
                  <a:lnTo>
                    <a:pt x="261" y="252"/>
                  </a:lnTo>
                  <a:lnTo>
                    <a:pt x="261" y="251"/>
                  </a:lnTo>
                  <a:lnTo>
                    <a:pt x="259" y="250"/>
                  </a:lnTo>
                  <a:lnTo>
                    <a:pt x="258" y="250"/>
                  </a:lnTo>
                  <a:lnTo>
                    <a:pt x="257" y="250"/>
                  </a:lnTo>
                  <a:lnTo>
                    <a:pt x="257" y="250"/>
                  </a:lnTo>
                  <a:lnTo>
                    <a:pt x="254" y="250"/>
                  </a:lnTo>
                  <a:lnTo>
                    <a:pt x="253" y="250"/>
                  </a:lnTo>
                  <a:lnTo>
                    <a:pt x="252" y="249"/>
                  </a:lnTo>
                  <a:lnTo>
                    <a:pt x="251" y="249"/>
                  </a:lnTo>
                  <a:lnTo>
                    <a:pt x="250" y="250"/>
                  </a:lnTo>
                  <a:lnTo>
                    <a:pt x="251" y="251"/>
                  </a:lnTo>
                  <a:lnTo>
                    <a:pt x="246" y="251"/>
                  </a:lnTo>
                  <a:lnTo>
                    <a:pt x="246" y="251"/>
                  </a:lnTo>
                  <a:lnTo>
                    <a:pt x="245" y="252"/>
                  </a:lnTo>
                  <a:lnTo>
                    <a:pt x="245" y="253"/>
                  </a:lnTo>
                  <a:lnTo>
                    <a:pt x="244" y="253"/>
                  </a:lnTo>
                  <a:lnTo>
                    <a:pt x="243" y="253"/>
                  </a:lnTo>
                  <a:lnTo>
                    <a:pt x="242" y="252"/>
                  </a:lnTo>
                  <a:lnTo>
                    <a:pt x="241" y="252"/>
                  </a:lnTo>
                  <a:lnTo>
                    <a:pt x="241" y="251"/>
                  </a:lnTo>
                  <a:lnTo>
                    <a:pt x="240" y="251"/>
                  </a:lnTo>
                  <a:lnTo>
                    <a:pt x="239" y="251"/>
                  </a:lnTo>
                  <a:lnTo>
                    <a:pt x="238" y="250"/>
                  </a:lnTo>
                  <a:lnTo>
                    <a:pt x="237" y="249"/>
                  </a:lnTo>
                  <a:lnTo>
                    <a:pt x="236" y="250"/>
                  </a:lnTo>
                  <a:lnTo>
                    <a:pt x="236" y="251"/>
                  </a:lnTo>
                  <a:lnTo>
                    <a:pt x="235" y="251"/>
                  </a:lnTo>
                  <a:lnTo>
                    <a:pt x="234" y="251"/>
                  </a:lnTo>
                  <a:lnTo>
                    <a:pt x="234" y="252"/>
                  </a:lnTo>
                  <a:lnTo>
                    <a:pt x="233" y="252"/>
                  </a:lnTo>
                  <a:lnTo>
                    <a:pt x="233" y="253"/>
                  </a:lnTo>
                  <a:lnTo>
                    <a:pt x="232" y="253"/>
                  </a:lnTo>
                  <a:lnTo>
                    <a:pt x="229" y="252"/>
                  </a:lnTo>
                  <a:lnTo>
                    <a:pt x="228" y="253"/>
                  </a:lnTo>
                  <a:lnTo>
                    <a:pt x="227" y="252"/>
                  </a:lnTo>
                  <a:lnTo>
                    <a:pt x="226" y="251"/>
                  </a:lnTo>
                  <a:lnTo>
                    <a:pt x="225" y="251"/>
                  </a:lnTo>
                  <a:lnTo>
                    <a:pt x="225" y="250"/>
                  </a:lnTo>
                  <a:lnTo>
                    <a:pt x="225" y="249"/>
                  </a:lnTo>
                  <a:lnTo>
                    <a:pt x="224" y="244"/>
                  </a:lnTo>
                  <a:lnTo>
                    <a:pt x="223" y="240"/>
                  </a:lnTo>
                  <a:lnTo>
                    <a:pt x="222" y="238"/>
                  </a:lnTo>
                  <a:lnTo>
                    <a:pt x="221" y="236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8" y="235"/>
                  </a:lnTo>
                  <a:lnTo>
                    <a:pt x="217" y="236"/>
                  </a:lnTo>
                  <a:lnTo>
                    <a:pt x="216" y="236"/>
                  </a:lnTo>
                  <a:lnTo>
                    <a:pt x="214" y="236"/>
                  </a:lnTo>
                  <a:lnTo>
                    <a:pt x="213" y="236"/>
                  </a:lnTo>
                  <a:lnTo>
                    <a:pt x="213" y="237"/>
                  </a:lnTo>
                  <a:lnTo>
                    <a:pt x="212" y="239"/>
                  </a:lnTo>
                  <a:lnTo>
                    <a:pt x="211" y="240"/>
                  </a:lnTo>
                  <a:lnTo>
                    <a:pt x="210" y="240"/>
                  </a:lnTo>
                  <a:lnTo>
                    <a:pt x="209" y="240"/>
                  </a:lnTo>
                  <a:lnTo>
                    <a:pt x="207" y="240"/>
                  </a:lnTo>
                  <a:lnTo>
                    <a:pt x="206" y="240"/>
                  </a:lnTo>
                  <a:lnTo>
                    <a:pt x="206" y="239"/>
                  </a:lnTo>
                  <a:lnTo>
                    <a:pt x="205" y="238"/>
                  </a:lnTo>
                  <a:lnTo>
                    <a:pt x="203" y="238"/>
                  </a:lnTo>
                  <a:lnTo>
                    <a:pt x="203" y="239"/>
                  </a:lnTo>
                  <a:lnTo>
                    <a:pt x="202" y="240"/>
                  </a:lnTo>
                  <a:lnTo>
                    <a:pt x="201" y="242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199" y="248"/>
                  </a:lnTo>
                  <a:lnTo>
                    <a:pt x="199" y="251"/>
                  </a:lnTo>
                  <a:lnTo>
                    <a:pt x="198" y="252"/>
                  </a:lnTo>
                  <a:lnTo>
                    <a:pt x="197" y="253"/>
                  </a:lnTo>
                  <a:lnTo>
                    <a:pt x="195" y="253"/>
                  </a:lnTo>
                  <a:lnTo>
                    <a:pt x="194" y="251"/>
                  </a:lnTo>
                  <a:lnTo>
                    <a:pt x="193" y="250"/>
                  </a:lnTo>
                  <a:lnTo>
                    <a:pt x="193" y="249"/>
                  </a:lnTo>
                  <a:lnTo>
                    <a:pt x="193" y="248"/>
                  </a:lnTo>
                  <a:lnTo>
                    <a:pt x="192" y="248"/>
                  </a:lnTo>
                  <a:lnTo>
                    <a:pt x="191" y="248"/>
                  </a:lnTo>
                  <a:lnTo>
                    <a:pt x="190" y="248"/>
                  </a:lnTo>
                  <a:lnTo>
                    <a:pt x="189" y="249"/>
                  </a:lnTo>
                  <a:lnTo>
                    <a:pt x="189" y="251"/>
                  </a:lnTo>
                  <a:lnTo>
                    <a:pt x="187" y="252"/>
                  </a:lnTo>
                  <a:lnTo>
                    <a:pt x="184" y="252"/>
                  </a:lnTo>
                  <a:lnTo>
                    <a:pt x="181" y="252"/>
                  </a:lnTo>
                  <a:lnTo>
                    <a:pt x="180" y="251"/>
                  </a:lnTo>
                  <a:lnTo>
                    <a:pt x="180" y="250"/>
                  </a:lnTo>
                  <a:lnTo>
                    <a:pt x="180" y="249"/>
                  </a:lnTo>
                  <a:lnTo>
                    <a:pt x="180" y="247"/>
                  </a:lnTo>
                  <a:lnTo>
                    <a:pt x="182" y="246"/>
                  </a:lnTo>
                  <a:lnTo>
                    <a:pt x="183" y="246"/>
                  </a:lnTo>
                  <a:lnTo>
                    <a:pt x="183" y="245"/>
                  </a:lnTo>
                  <a:lnTo>
                    <a:pt x="184" y="244"/>
                  </a:lnTo>
                  <a:lnTo>
                    <a:pt x="184" y="243"/>
                  </a:lnTo>
                  <a:lnTo>
                    <a:pt x="183" y="242"/>
                  </a:lnTo>
                  <a:lnTo>
                    <a:pt x="183" y="241"/>
                  </a:lnTo>
                  <a:lnTo>
                    <a:pt x="181" y="241"/>
                  </a:lnTo>
                  <a:lnTo>
                    <a:pt x="181" y="241"/>
                  </a:lnTo>
                  <a:lnTo>
                    <a:pt x="180" y="240"/>
                  </a:lnTo>
                  <a:lnTo>
                    <a:pt x="180" y="238"/>
                  </a:lnTo>
                  <a:lnTo>
                    <a:pt x="179" y="238"/>
                  </a:lnTo>
                  <a:lnTo>
                    <a:pt x="178" y="238"/>
                  </a:lnTo>
                  <a:lnTo>
                    <a:pt x="177" y="239"/>
                  </a:lnTo>
                  <a:lnTo>
                    <a:pt x="167" y="238"/>
                  </a:lnTo>
                  <a:lnTo>
                    <a:pt x="166" y="238"/>
                  </a:lnTo>
                  <a:lnTo>
                    <a:pt x="165" y="237"/>
                  </a:lnTo>
                  <a:lnTo>
                    <a:pt x="165" y="236"/>
                  </a:lnTo>
                  <a:lnTo>
                    <a:pt x="164" y="235"/>
                  </a:lnTo>
                  <a:lnTo>
                    <a:pt x="163" y="235"/>
                  </a:lnTo>
                  <a:lnTo>
                    <a:pt x="163" y="234"/>
                  </a:lnTo>
                  <a:lnTo>
                    <a:pt x="161" y="234"/>
                  </a:lnTo>
                  <a:lnTo>
                    <a:pt x="160" y="235"/>
                  </a:lnTo>
                  <a:lnTo>
                    <a:pt x="160" y="236"/>
                  </a:lnTo>
                  <a:lnTo>
                    <a:pt x="162" y="242"/>
                  </a:lnTo>
                  <a:lnTo>
                    <a:pt x="162" y="244"/>
                  </a:lnTo>
                  <a:lnTo>
                    <a:pt x="161" y="244"/>
                  </a:lnTo>
                  <a:lnTo>
                    <a:pt x="160" y="245"/>
                  </a:lnTo>
                  <a:lnTo>
                    <a:pt x="159" y="245"/>
                  </a:lnTo>
                  <a:lnTo>
                    <a:pt x="158" y="245"/>
                  </a:lnTo>
                  <a:lnTo>
                    <a:pt x="157" y="245"/>
                  </a:lnTo>
                  <a:lnTo>
                    <a:pt x="158" y="244"/>
                  </a:lnTo>
                  <a:lnTo>
                    <a:pt x="159" y="243"/>
                  </a:lnTo>
                  <a:lnTo>
                    <a:pt x="158" y="243"/>
                  </a:lnTo>
                  <a:lnTo>
                    <a:pt x="156" y="243"/>
                  </a:lnTo>
                  <a:lnTo>
                    <a:pt x="155" y="242"/>
                  </a:lnTo>
                  <a:lnTo>
                    <a:pt x="155" y="241"/>
                  </a:lnTo>
                  <a:lnTo>
                    <a:pt x="155" y="243"/>
                  </a:lnTo>
                  <a:lnTo>
                    <a:pt x="155" y="244"/>
                  </a:lnTo>
                  <a:lnTo>
                    <a:pt x="154" y="244"/>
                  </a:lnTo>
                  <a:lnTo>
                    <a:pt x="153" y="245"/>
                  </a:lnTo>
                  <a:lnTo>
                    <a:pt x="152" y="245"/>
                  </a:lnTo>
                  <a:lnTo>
                    <a:pt x="152" y="246"/>
                  </a:lnTo>
                  <a:lnTo>
                    <a:pt x="153" y="251"/>
                  </a:lnTo>
                  <a:lnTo>
                    <a:pt x="152" y="252"/>
                  </a:lnTo>
                  <a:lnTo>
                    <a:pt x="152" y="253"/>
                  </a:lnTo>
                  <a:lnTo>
                    <a:pt x="151" y="253"/>
                  </a:lnTo>
                  <a:lnTo>
                    <a:pt x="150" y="253"/>
                  </a:lnTo>
                  <a:lnTo>
                    <a:pt x="150" y="253"/>
                  </a:lnTo>
                  <a:lnTo>
                    <a:pt x="149" y="253"/>
                  </a:lnTo>
                  <a:lnTo>
                    <a:pt x="146" y="254"/>
                  </a:lnTo>
                  <a:lnTo>
                    <a:pt x="146" y="254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46" y="256"/>
                  </a:lnTo>
                  <a:lnTo>
                    <a:pt x="145" y="257"/>
                  </a:lnTo>
                  <a:lnTo>
                    <a:pt x="145" y="258"/>
                  </a:lnTo>
                  <a:lnTo>
                    <a:pt x="146" y="260"/>
                  </a:lnTo>
                  <a:lnTo>
                    <a:pt x="145" y="261"/>
                  </a:lnTo>
                  <a:lnTo>
                    <a:pt x="145" y="261"/>
                  </a:lnTo>
                  <a:lnTo>
                    <a:pt x="139" y="263"/>
                  </a:lnTo>
                  <a:lnTo>
                    <a:pt x="134" y="265"/>
                  </a:lnTo>
                  <a:lnTo>
                    <a:pt x="132" y="266"/>
                  </a:lnTo>
                  <a:lnTo>
                    <a:pt x="126" y="271"/>
                  </a:lnTo>
                  <a:lnTo>
                    <a:pt x="124" y="273"/>
                  </a:lnTo>
                  <a:lnTo>
                    <a:pt x="124" y="274"/>
                  </a:lnTo>
                  <a:lnTo>
                    <a:pt x="115" y="274"/>
                  </a:lnTo>
                  <a:lnTo>
                    <a:pt x="112" y="273"/>
                  </a:lnTo>
                  <a:lnTo>
                    <a:pt x="112" y="273"/>
                  </a:lnTo>
                  <a:lnTo>
                    <a:pt x="111" y="274"/>
                  </a:lnTo>
                  <a:lnTo>
                    <a:pt x="110" y="274"/>
                  </a:lnTo>
                  <a:lnTo>
                    <a:pt x="110" y="275"/>
                  </a:lnTo>
                  <a:lnTo>
                    <a:pt x="110" y="278"/>
                  </a:lnTo>
                  <a:lnTo>
                    <a:pt x="109" y="278"/>
                  </a:lnTo>
                  <a:lnTo>
                    <a:pt x="108" y="280"/>
                  </a:lnTo>
                  <a:lnTo>
                    <a:pt x="108" y="282"/>
                  </a:lnTo>
                  <a:lnTo>
                    <a:pt x="109" y="283"/>
                  </a:lnTo>
                  <a:lnTo>
                    <a:pt x="110" y="285"/>
                  </a:lnTo>
                  <a:lnTo>
                    <a:pt x="111" y="287"/>
                  </a:lnTo>
                  <a:lnTo>
                    <a:pt x="110" y="289"/>
                  </a:lnTo>
                  <a:lnTo>
                    <a:pt x="109" y="290"/>
                  </a:lnTo>
                  <a:lnTo>
                    <a:pt x="105" y="292"/>
                  </a:lnTo>
                  <a:lnTo>
                    <a:pt x="100" y="293"/>
                  </a:lnTo>
                  <a:lnTo>
                    <a:pt x="98" y="295"/>
                  </a:lnTo>
                  <a:lnTo>
                    <a:pt x="95" y="298"/>
                  </a:lnTo>
                  <a:lnTo>
                    <a:pt x="88" y="304"/>
                  </a:lnTo>
                  <a:lnTo>
                    <a:pt x="87" y="304"/>
                  </a:lnTo>
                  <a:lnTo>
                    <a:pt x="85" y="304"/>
                  </a:lnTo>
                  <a:lnTo>
                    <a:pt x="79" y="300"/>
                  </a:lnTo>
                  <a:lnTo>
                    <a:pt x="78" y="300"/>
                  </a:lnTo>
                  <a:lnTo>
                    <a:pt x="78" y="301"/>
                  </a:lnTo>
                  <a:lnTo>
                    <a:pt x="78" y="303"/>
                  </a:lnTo>
                  <a:lnTo>
                    <a:pt x="79" y="303"/>
                  </a:lnTo>
                  <a:lnTo>
                    <a:pt x="81" y="304"/>
                  </a:lnTo>
                  <a:lnTo>
                    <a:pt x="82" y="304"/>
                  </a:lnTo>
                  <a:lnTo>
                    <a:pt x="82" y="306"/>
                  </a:lnTo>
                  <a:lnTo>
                    <a:pt x="82" y="311"/>
                  </a:lnTo>
                  <a:lnTo>
                    <a:pt x="83" y="319"/>
                  </a:lnTo>
                  <a:lnTo>
                    <a:pt x="85" y="323"/>
                  </a:lnTo>
                  <a:lnTo>
                    <a:pt x="86" y="327"/>
                  </a:lnTo>
                  <a:lnTo>
                    <a:pt x="87" y="329"/>
                  </a:lnTo>
                  <a:lnTo>
                    <a:pt x="87" y="331"/>
                  </a:lnTo>
                  <a:lnTo>
                    <a:pt x="87" y="332"/>
                  </a:lnTo>
                  <a:lnTo>
                    <a:pt x="89" y="333"/>
                  </a:lnTo>
                  <a:lnTo>
                    <a:pt x="90" y="334"/>
                  </a:lnTo>
                  <a:lnTo>
                    <a:pt x="90" y="335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7" y="342"/>
                  </a:lnTo>
                  <a:lnTo>
                    <a:pt x="83" y="345"/>
                  </a:lnTo>
                  <a:lnTo>
                    <a:pt x="75" y="348"/>
                  </a:lnTo>
                  <a:lnTo>
                    <a:pt x="74" y="348"/>
                  </a:lnTo>
                  <a:lnTo>
                    <a:pt x="74" y="350"/>
                  </a:lnTo>
                  <a:lnTo>
                    <a:pt x="73" y="350"/>
                  </a:lnTo>
                  <a:lnTo>
                    <a:pt x="70" y="348"/>
                  </a:lnTo>
                  <a:lnTo>
                    <a:pt x="69" y="347"/>
                  </a:lnTo>
                  <a:lnTo>
                    <a:pt x="68" y="347"/>
                  </a:lnTo>
                  <a:lnTo>
                    <a:pt x="66" y="347"/>
                  </a:lnTo>
                  <a:lnTo>
                    <a:pt x="66" y="346"/>
                  </a:lnTo>
                  <a:lnTo>
                    <a:pt x="65" y="345"/>
                  </a:lnTo>
                  <a:lnTo>
                    <a:pt x="64" y="343"/>
                  </a:lnTo>
                  <a:lnTo>
                    <a:pt x="63" y="342"/>
                  </a:lnTo>
                  <a:lnTo>
                    <a:pt x="62" y="341"/>
                  </a:lnTo>
                  <a:lnTo>
                    <a:pt x="62" y="340"/>
                  </a:lnTo>
                  <a:lnTo>
                    <a:pt x="61" y="339"/>
                  </a:lnTo>
                  <a:lnTo>
                    <a:pt x="61" y="338"/>
                  </a:lnTo>
                  <a:lnTo>
                    <a:pt x="61" y="338"/>
                  </a:lnTo>
                  <a:lnTo>
                    <a:pt x="61" y="336"/>
                  </a:lnTo>
                  <a:lnTo>
                    <a:pt x="61" y="335"/>
                  </a:lnTo>
                  <a:lnTo>
                    <a:pt x="60" y="333"/>
                  </a:lnTo>
                  <a:lnTo>
                    <a:pt x="58" y="331"/>
                  </a:lnTo>
                  <a:lnTo>
                    <a:pt x="57" y="330"/>
                  </a:lnTo>
                  <a:lnTo>
                    <a:pt x="57" y="330"/>
                  </a:lnTo>
                  <a:lnTo>
                    <a:pt x="57" y="329"/>
                  </a:lnTo>
                  <a:lnTo>
                    <a:pt x="56" y="329"/>
                  </a:lnTo>
                  <a:lnTo>
                    <a:pt x="55" y="327"/>
                  </a:lnTo>
                  <a:lnTo>
                    <a:pt x="53" y="324"/>
                  </a:lnTo>
                  <a:lnTo>
                    <a:pt x="53" y="323"/>
                  </a:lnTo>
                  <a:lnTo>
                    <a:pt x="52" y="321"/>
                  </a:lnTo>
                  <a:lnTo>
                    <a:pt x="50" y="320"/>
                  </a:lnTo>
                  <a:lnTo>
                    <a:pt x="49" y="319"/>
                  </a:lnTo>
                  <a:lnTo>
                    <a:pt x="48" y="319"/>
                  </a:lnTo>
                  <a:lnTo>
                    <a:pt x="48" y="318"/>
                  </a:lnTo>
                  <a:lnTo>
                    <a:pt x="48" y="317"/>
                  </a:lnTo>
                  <a:lnTo>
                    <a:pt x="47" y="317"/>
                  </a:lnTo>
                  <a:lnTo>
                    <a:pt x="45" y="316"/>
                  </a:lnTo>
                  <a:lnTo>
                    <a:pt x="43" y="313"/>
                  </a:lnTo>
                  <a:lnTo>
                    <a:pt x="42" y="313"/>
                  </a:lnTo>
                  <a:lnTo>
                    <a:pt x="40" y="313"/>
                  </a:lnTo>
                  <a:lnTo>
                    <a:pt x="38" y="313"/>
                  </a:lnTo>
                  <a:lnTo>
                    <a:pt x="36" y="315"/>
                  </a:lnTo>
                  <a:lnTo>
                    <a:pt x="36" y="317"/>
                  </a:lnTo>
                  <a:lnTo>
                    <a:pt x="35" y="319"/>
                  </a:lnTo>
                  <a:lnTo>
                    <a:pt x="34" y="320"/>
                  </a:lnTo>
                  <a:lnTo>
                    <a:pt x="31" y="321"/>
                  </a:lnTo>
                  <a:lnTo>
                    <a:pt x="31" y="321"/>
                  </a:lnTo>
                  <a:lnTo>
                    <a:pt x="31" y="322"/>
                  </a:lnTo>
                  <a:lnTo>
                    <a:pt x="31" y="323"/>
                  </a:lnTo>
                  <a:lnTo>
                    <a:pt x="31" y="324"/>
                  </a:lnTo>
                  <a:lnTo>
                    <a:pt x="31" y="325"/>
                  </a:lnTo>
                  <a:lnTo>
                    <a:pt x="31" y="326"/>
                  </a:lnTo>
                  <a:lnTo>
                    <a:pt x="30" y="327"/>
                  </a:lnTo>
                  <a:lnTo>
                    <a:pt x="29" y="328"/>
                  </a:lnTo>
                  <a:lnTo>
                    <a:pt x="30" y="330"/>
                  </a:lnTo>
                  <a:lnTo>
                    <a:pt x="31" y="332"/>
                  </a:lnTo>
                  <a:lnTo>
                    <a:pt x="31" y="335"/>
                  </a:lnTo>
                  <a:lnTo>
                    <a:pt x="31" y="337"/>
                  </a:lnTo>
                  <a:lnTo>
                    <a:pt x="29" y="338"/>
                  </a:lnTo>
                  <a:lnTo>
                    <a:pt x="27" y="342"/>
                  </a:lnTo>
                  <a:lnTo>
                    <a:pt x="18" y="346"/>
                  </a:lnTo>
                  <a:lnTo>
                    <a:pt x="16" y="347"/>
                  </a:lnTo>
                  <a:lnTo>
                    <a:pt x="15" y="349"/>
                  </a:lnTo>
                  <a:lnTo>
                    <a:pt x="13" y="364"/>
                  </a:lnTo>
                  <a:lnTo>
                    <a:pt x="10" y="378"/>
                  </a:lnTo>
                  <a:lnTo>
                    <a:pt x="12" y="379"/>
                  </a:lnTo>
                  <a:lnTo>
                    <a:pt x="19" y="382"/>
                  </a:lnTo>
                  <a:lnTo>
                    <a:pt x="20" y="385"/>
                  </a:lnTo>
                  <a:lnTo>
                    <a:pt x="21" y="388"/>
                  </a:lnTo>
                  <a:lnTo>
                    <a:pt x="20" y="391"/>
                  </a:lnTo>
                  <a:lnTo>
                    <a:pt x="19" y="394"/>
                  </a:lnTo>
                  <a:lnTo>
                    <a:pt x="17" y="397"/>
                  </a:lnTo>
                  <a:lnTo>
                    <a:pt x="16" y="398"/>
                  </a:lnTo>
                  <a:lnTo>
                    <a:pt x="15" y="398"/>
                  </a:lnTo>
                  <a:lnTo>
                    <a:pt x="12" y="400"/>
                  </a:lnTo>
                  <a:lnTo>
                    <a:pt x="10" y="401"/>
                  </a:lnTo>
                  <a:lnTo>
                    <a:pt x="10" y="402"/>
                  </a:lnTo>
                  <a:lnTo>
                    <a:pt x="5" y="415"/>
                  </a:lnTo>
                  <a:lnTo>
                    <a:pt x="0" y="431"/>
                  </a:lnTo>
                  <a:lnTo>
                    <a:pt x="10" y="433"/>
                  </a:lnTo>
                  <a:lnTo>
                    <a:pt x="19" y="437"/>
                  </a:lnTo>
                  <a:lnTo>
                    <a:pt x="22" y="439"/>
                  </a:lnTo>
                  <a:lnTo>
                    <a:pt x="23" y="439"/>
                  </a:lnTo>
                  <a:lnTo>
                    <a:pt x="24" y="440"/>
                  </a:lnTo>
                  <a:lnTo>
                    <a:pt x="24" y="441"/>
                  </a:lnTo>
                  <a:lnTo>
                    <a:pt x="23" y="441"/>
                  </a:lnTo>
                  <a:lnTo>
                    <a:pt x="22" y="442"/>
                  </a:lnTo>
                  <a:lnTo>
                    <a:pt x="22" y="443"/>
                  </a:lnTo>
                  <a:lnTo>
                    <a:pt x="23" y="444"/>
                  </a:lnTo>
                  <a:lnTo>
                    <a:pt x="24" y="444"/>
                  </a:lnTo>
                  <a:lnTo>
                    <a:pt x="24" y="445"/>
                  </a:lnTo>
                  <a:lnTo>
                    <a:pt x="24" y="447"/>
                  </a:lnTo>
                  <a:lnTo>
                    <a:pt x="23" y="447"/>
                  </a:lnTo>
                  <a:lnTo>
                    <a:pt x="23" y="448"/>
                  </a:lnTo>
                  <a:lnTo>
                    <a:pt x="24" y="449"/>
                  </a:lnTo>
                  <a:lnTo>
                    <a:pt x="26" y="449"/>
                  </a:lnTo>
                  <a:lnTo>
                    <a:pt x="27" y="449"/>
                  </a:lnTo>
                  <a:lnTo>
                    <a:pt x="27" y="450"/>
                  </a:lnTo>
                  <a:lnTo>
                    <a:pt x="25" y="452"/>
                  </a:lnTo>
                  <a:lnTo>
                    <a:pt x="21" y="454"/>
                  </a:lnTo>
                  <a:lnTo>
                    <a:pt x="21" y="455"/>
                  </a:lnTo>
                  <a:lnTo>
                    <a:pt x="24" y="458"/>
                  </a:lnTo>
                  <a:lnTo>
                    <a:pt x="26" y="461"/>
                  </a:lnTo>
                  <a:lnTo>
                    <a:pt x="26" y="462"/>
                  </a:lnTo>
                  <a:lnTo>
                    <a:pt x="25" y="462"/>
                  </a:lnTo>
                  <a:lnTo>
                    <a:pt x="24" y="464"/>
                  </a:lnTo>
                  <a:lnTo>
                    <a:pt x="24" y="465"/>
                  </a:lnTo>
                  <a:lnTo>
                    <a:pt x="25" y="466"/>
                  </a:lnTo>
                  <a:lnTo>
                    <a:pt x="26" y="467"/>
                  </a:lnTo>
                  <a:lnTo>
                    <a:pt x="33" y="471"/>
                  </a:lnTo>
                  <a:lnTo>
                    <a:pt x="34" y="470"/>
                  </a:lnTo>
                  <a:lnTo>
                    <a:pt x="34" y="468"/>
                  </a:lnTo>
                  <a:lnTo>
                    <a:pt x="34" y="465"/>
                  </a:lnTo>
                  <a:lnTo>
                    <a:pt x="34" y="464"/>
                  </a:lnTo>
                  <a:lnTo>
                    <a:pt x="35" y="463"/>
                  </a:lnTo>
                  <a:lnTo>
                    <a:pt x="36" y="463"/>
                  </a:lnTo>
                  <a:lnTo>
                    <a:pt x="44" y="467"/>
                  </a:lnTo>
                  <a:lnTo>
                    <a:pt x="59" y="467"/>
                  </a:lnTo>
                  <a:lnTo>
                    <a:pt x="61" y="468"/>
                  </a:lnTo>
                  <a:lnTo>
                    <a:pt x="63" y="469"/>
                  </a:lnTo>
                  <a:lnTo>
                    <a:pt x="70" y="483"/>
                  </a:lnTo>
                  <a:lnTo>
                    <a:pt x="73" y="485"/>
                  </a:lnTo>
                  <a:lnTo>
                    <a:pt x="74" y="486"/>
                  </a:lnTo>
                  <a:lnTo>
                    <a:pt x="74" y="486"/>
                  </a:lnTo>
                  <a:lnTo>
                    <a:pt x="76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8" y="490"/>
                  </a:lnTo>
                  <a:lnTo>
                    <a:pt x="83" y="504"/>
                  </a:lnTo>
                  <a:lnTo>
                    <a:pt x="95" y="522"/>
                  </a:lnTo>
                  <a:lnTo>
                    <a:pt x="93" y="525"/>
                  </a:lnTo>
                  <a:lnTo>
                    <a:pt x="92" y="526"/>
                  </a:lnTo>
                  <a:lnTo>
                    <a:pt x="86" y="527"/>
                  </a:lnTo>
                  <a:lnTo>
                    <a:pt x="85" y="526"/>
                  </a:lnTo>
                  <a:lnTo>
                    <a:pt x="84" y="525"/>
                  </a:lnTo>
                  <a:lnTo>
                    <a:pt x="83" y="524"/>
                  </a:lnTo>
                  <a:lnTo>
                    <a:pt x="82" y="523"/>
                  </a:lnTo>
                  <a:lnTo>
                    <a:pt x="80" y="522"/>
                  </a:lnTo>
                  <a:lnTo>
                    <a:pt x="78" y="523"/>
                  </a:lnTo>
                  <a:lnTo>
                    <a:pt x="76" y="525"/>
                  </a:lnTo>
                  <a:lnTo>
                    <a:pt x="75" y="527"/>
                  </a:lnTo>
                  <a:lnTo>
                    <a:pt x="74" y="528"/>
                  </a:lnTo>
                  <a:lnTo>
                    <a:pt x="75" y="529"/>
                  </a:lnTo>
                  <a:lnTo>
                    <a:pt x="77" y="530"/>
                  </a:lnTo>
                  <a:lnTo>
                    <a:pt x="77" y="531"/>
                  </a:lnTo>
                  <a:lnTo>
                    <a:pt x="78" y="532"/>
                  </a:lnTo>
                  <a:lnTo>
                    <a:pt x="78" y="533"/>
                  </a:lnTo>
                  <a:lnTo>
                    <a:pt x="77" y="533"/>
                  </a:lnTo>
                  <a:lnTo>
                    <a:pt x="78" y="534"/>
                  </a:lnTo>
                  <a:lnTo>
                    <a:pt x="82" y="534"/>
                  </a:lnTo>
                  <a:lnTo>
                    <a:pt x="84" y="534"/>
                  </a:lnTo>
                  <a:lnTo>
                    <a:pt x="85" y="534"/>
                  </a:lnTo>
                  <a:lnTo>
                    <a:pt x="86" y="536"/>
                  </a:lnTo>
                  <a:lnTo>
                    <a:pt x="88" y="538"/>
                  </a:lnTo>
                  <a:lnTo>
                    <a:pt x="89" y="538"/>
                  </a:lnTo>
                  <a:lnTo>
                    <a:pt x="90" y="538"/>
                  </a:lnTo>
                  <a:lnTo>
                    <a:pt x="91" y="538"/>
                  </a:lnTo>
                  <a:lnTo>
                    <a:pt x="92" y="538"/>
                  </a:lnTo>
                  <a:lnTo>
                    <a:pt x="94" y="540"/>
                  </a:lnTo>
                  <a:lnTo>
                    <a:pt x="95" y="543"/>
                  </a:lnTo>
                  <a:lnTo>
                    <a:pt x="103" y="546"/>
                  </a:lnTo>
                  <a:lnTo>
                    <a:pt x="103" y="545"/>
                  </a:lnTo>
                  <a:lnTo>
                    <a:pt x="103" y="544"/>
                  </a:lnTo>
                  <a:lnTo>
                    <a:pt x="103" y="543"/>
                  </a:lnTo>
                  <a:lnTo>
                    <a:pt x="102" y="543"/>
                  </a:lnTo>
                  <a:lnTo>
                    <a:pt x="102" y="543"/>
                  </a:lnTo>
                  <a:lnTo>
                    <a:pt x="101" y="543"/>
                  </a:lnTo>
                  <a:lnTo>
                    <a:pt x="101" y="542"/>
                  </a:lnTo>
                  <a:lnTo>
                    <a:pt x="102" y="542"/>
                  </a:lnTo>
                  <a:lnTo>
                    <a:pt x="104" y="543"/>
                  </a:lnTo>
                  <a:lnTo>
                    <a:pt x="105" y="543"/>
                  </a:lnTo>
                  <a:lnTo>
                    <a:pt x="105" y="543"/>
                  </a:lnTo>
                  <a:lnTo>
                    <a:pt x="104" y="541"/>
                  </a:lnTo>
                  <a:lnTo>
                    <a:pt x="104" y="541"/>
                  </a:lnTo>
                  <a:lnTo>
                    <a:pt x="104" y="540"/>
                  </a:lnTo>
                  <a:lnTo>
                    <a:pt x="104" y="539"/>
                  </a:lnTo>
                  <a:lnTo>
                    <a:pt x="103" y="538"/>
                  </a:lnTo>
                  <a:lnTo>
                    <a:pt x="104" y="538"/>
                  </a:lnTo>
                  <a:lnTo>
                    <a:pt x="104" y="539"/>
                  </a:lnTo>
                  <a:lnTo>
                    <a:pt x="105" y="539"/>
                  </a:lnTo>
                  <a:lnTo>
                    <a:pt x="105" y="540"/>
                  </a:lnTo>
                  <a:lnTo>
                    <a:pt x="106" y="541"/>
                  </a:lnTo>
                  <a:lnTo>
                    <a:pt x="107" y="542"/>
                  </a:lnTo>
                  <a:lnTo>
                    <a:pt x="109" y="543"/>
                  </a:lnTo>
                  <a:lnTo>
                    <a:pt x="109" y="543"/>
                  </a:lnTo>
                  <a:lnTo>
                    <a:pt x="109" y="542"/>
                  </a:lnTo>
                  <a:lnTo>
                    <a:pt x="109" y="541"/>
                  </a:lnTo>
                  <a:lnTo>
                    <a:pt x="107" y="539"/>
                  </a:lnTo>
                  <a:lnTo>
                    <a:pt x="106" y="539"/>
                  </a:lnTo>
                  <a:lnTo>
                    <a:pt x="106" y="537"/>
                  </a:lnTo>
                  <a:lnTo>
                    <a:pt x="105" y="536"/>
                  </a:lnTo>
                  <a:lnTo>
                    <a:pt x="105" y="535"/>
                  </a:lnTo>
                  <a:lnTo>
                    <a:pt x="106" y="535"/>
                  </a:lnTo>
                  <a:lnTo>
                    <a:pt x="106" y="536"/>
                  </a:lnTo>
                  <a:lnTo>
                    <a:pt x="106" y="537"/>
                  </a:lnTo>
                  <a:lnTo>
                    <a:pt x="107" y="537"/>
                  </a:lnTo>
                  <a:lnTo>
                    <a:pt x="109" y="537"/>
                  </a:lnTo>
                  <a:lnTo>
                    <a:pt x="110" y="538"/>
                  </a:lnTo>
                  <a:lnTo>
                    <a:pt x="109" y="536"/>
                  </a:lnTo>
                  <a:lnTo>
                    <a:pt x="106" y="534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8" y="534"/>
                  </a:lnTo>
                  <a:lnTo>
                    <a:pt x="110" y="534"/>
                  </a:lnTo>
                  <a:lnTo>
                    <a:pt x="111" y="534"/>
                  </a:lnTo>
                  <a:lnTo>
                    <a:pt x="111" y="534"/>
                  </a:lnTo>
                  <a:lnTo>
                    <a:pt x="112" y="534"/>
                  </a:lnTo>
                  <a:lnTo>
                    <a:pt x="112" y="534"/>
                  </a:lnTo>
                  <a:lnTo>
                    <a:pt x="112" y="535"/>
                  </a:lnTo>
                  <a:lnTo>
                    <a:pt x="112" y="536"/>
                  </a:lnTo>
                  <a:lnTo>
                    <a:pt x="112" y="536"/>
                  </a:lnTo>
                  <a:lnTo>
                    <a:pt x="113" y="536"/>
                  </a:lnTo>
                  <a:lnTo>
                    <a:pt x="113" y="534"/>
                  </a:lnTo>
                  <a:lnTo>
                    <a:pt x="112" y="534"/>
                  </a:lnTo>
                  <a:lnTo>
                    <a:pt x="112" y="533"/>
                  </a:lnTo>
                  <a:lnTo>
                    <a:pt x="113" y="534"/>
                  </a:lnTo>
                  <a:lnTo>
                    <a:pt x="116" y="534"/>
                  </a:lnTo>
                  <a:lnTo>
                    <a:pt x="116" y="535"/>
                  </a:lnTo>
                  <a:lnTo>
                    <a:pt x="117" y="537"/>
                  </a:lnTo>
                  <a:lnTo>
                    <a:pt x="117" y="536"/>
                  </a:lnTo>
                  <a:lnTo>
                    <a:pt x="117" y="535"/>
                  </a:lnTo>
                  <a:lnTo>
                    <a:pt x="118" y="535"/>
                  </a:lnTo>
                  <a:lnTo>
                    <a:pt x="118" y="533"/>
                  </a:lnTo>
                  <a:lnTo>
                    <a:pt x="121" y="535"/>
                  </a:lnTo>
                  <a:lnTo>
                    <a:pt x="121" y="534"/>
                  </a:lnTo>
                  <a:lnTo>
                    <a:pt x="121" y="534"/>
                  </a:lnTo>
                  <a:lnTo>
                    <a:pt x="122" y="534"/>
                  </a:lnTo>
                  <a:lnTo>
                    <a:pt x="123" y="534"/>
                  </a:lnTo>
                  <a:lnTo>
                    <a:pt x="123" y="533"/>
                  </a:lnTo>
                  <a:lnTo>
                    <a:pt x="124" y="534"/>
                  </a:lnTo>
                  <a:lnTo>
                    <a:pt x="125" y="534"/>
                  </a:lnTo>
                  <a:lnTo>
                    <a:pt x="126" y="534"/>
                  </a:lnTo>
                  <a:lnTo>
                    <a:pt x="126" y="533"/>
                  </a:lnTo>
                  <a:lnTo>
                    <a:pt x="126" y="533"/>
                  </a:lnTo>
                  <a:lnTo>
                    <a:pt x="128" y="533"/>
                  </a:lnTo>
                  <a:lnTo>
                    <a:pt x="129" y="533"/>
                  </a:lnTo>
                  <a:lnTo>
                    <a:pt x="129" y="532"/>
                  </a:lnTo>
                  <a:lnTo>
                    <a:pt x="130" y="532"/>
                  </a:lnTo>
                  <a:lnTo>
                    <a:pt x="130" y="531"/>
                  </a:lnTo>
                  <a:lnTo>
                    <a:pt x="131" y="530"/>
                  </a:lnTo>
                  <a:lnTo>
                    <a:pt x="133" y="530"/>
                  </a:lnTo>
                  <a:lnTo>
                    <a:pt x="134" y="530"/>
                  </a:lnTo>
                  <a:lnTo>
                    <a:pt x="135" y="529"/>
                  </a:lnTo>
                  <a:lnTo>
                    <a:pt x="136" y="527"/>
                  </a:lnTo>
                  <a:lnTo>
                    <a:pt x="138" y="524"/>
                  </a:lnTo>
                  <a:lnTo>
                    <a:pt x="139" y="523"/>
                  </a:lnTo>
                  <a:lnTo>
                    <a:pt x="140" y="523"/>
                  </a:lnTo>
                  <a:lnTo>
                    <a:pt x="140" y="524"/>
                  </a:lnTo>
                  <a:lnTo>
                    <a:pt x="140" y="525"/>
                  </a:lnTo>
                  <a:lnTo>
                    <a:pt x="141" y="524"/>
                  </a:lnTo>
                  <a:lnTo>
                    <a:pt x="143" y="520"/>
                  </a:lnTo>
                  <a:lnTo>
                    <a:pt x="144" y="520"/>
                  </a:lnTo>
                  <a:lnTo>
                    <a:pt x="145" y="520"/>
                  </a:lnTo>
                  <a:lnTo>
                    <a:pt x="145" y="519"/>
                  </a:lnTo>
                  <a:lnTo>
                    <a:pt x="146" y="519"/>
                  </a:lnTo>
                  <a:lnTo>
                    <a:pt x="146" y="518"/>
                  </a:lnTo>
                  <a:lnTo>
                    <a:pt x="146" y="517"/>
                  </a:lnTo>
                  <a:lnTo>
                    <a:pt x="146" y="517"/>
                  </a:lnTo>
                  <a:lnTo>
                    <a:pt x="146" y="519"/>
                  </a:lnTo>
                  <a:lnTo>
                    <a:pt x="148" y="516"/>
                  </a:lnTo>
                  <a:lnTo>
                    <a:pt x="148" y="515"/>
                  </a:lnTo>
                  <a:lnTo>
                    <a:pt x="149" y="515"/>
                  </a:lnTo>
                  <a:lnTo>
                    <a:pt x="151" y="517"/>
                  </a:lnTo>
                  <a:lnTo>
                    <a:pt x="152" y="517"/>
                  </a:lnTo>
                  <a:lnTo>
                    <a:pt x="154" y="516"/>
                  </a:lnTo>
                  <a:lnTo>
                    <a:pt x="155" y="516"/>
                  </a:lnTo>
                  <a:lnTo>
                    <a:pt x="155" y="517"/>
                  </a:lnTo>
                  <a:lnTo>
                    <a:pt x="154" y="517"/>
                  </a:lnTo>
                  <a:lnTo>
                    <a:pt x="153" y="518"/>
                  </a:lnTo>
                  <a:lnTo>
                    <a:pt x="154" y="518"/>
                  </a:lnTo>
                  <a:lnTo>
                    <a:pt x="155" y="518"/>
                  </a:lnTo>
                  <a:lnTo>
                    <a:pt x="155" y="517"/>
                  </a:lnTo>
                  <a:lnTo>
                    <a:pt x="155" y="517"/>
                  </a:lnTo>
                  <a:lnTo>
                    <a:pt x="155" y="514"/>
                  </a:lnTo>
                  <a:lnTo>
                    <a:pt x="155" y="513"/>
                  </a:lnTo>
                  <a:lnTo>
                    <a:pt x="156" y="513"/>
                  </a:lnTo>
                  <a:lnTo>
                    <a:pt x="157" y="513"/>
                  </a:lnTo>
                  <a:lnTo>
                    <a:pt x="158" y="513"/>
                  </a:lnTo>
                  <a:lnTo>
                    <a:pt x="159" y="512"/>
                  </a:lnTo>
                  <a:lnTo>
                    <a:pt x="160" y="511"/>
                  </a:lnTo>
                  <a:lnTo>
                    <a:pt x="161" y="511"/>
                  </a:lnTo>
                  <a:lnTo>
                    <a:pt x="160" y="511"/>
                  </a:lnTo>
                  <a:lnTo>
                    <a:pt x="160" y="513"/>
                  </a:lnTo>
                  <a:lnTo>
                    <a:pt x="160" y="515"/>
                  </a:lnTo>
                  <a:lnTo>
                    <a:pt x="161" y="514"/>
                  </a:lnTo>
                  <a:lnTo>
                    <a:pt x="163" y="509"/>
                  </a:lnTo>
                  <a:lnTo>
                    <a:pt x="163" y="509"/>
                  </a:lnTo>
                  <a:lnTo>
                    <a:pt x="163" y="508"/>
                  </a:lnTo>
                  <a:lnTo>
                    <a:pt x="164" y="508"/>
                  </a:lnTo>
                  <a:lnTo>
                    <a:pt x="165" y="509"/>
                  </a:lnTo>
                  <a:lnTo>
                    <a:pt x="166" y="509"/>
                  </a:lnTo>
                  <a:lnTo>
                    <a:pt x="167" y="509"/>
                  </a:lnTo>
                  <a:lnTo>
                    <a:pt x="168" y="507"/>
                  </a:lnTo>
                  <a:lnTo>
                    <a:pt x="169" y="507"/>
                  </a:lnTo>
                  <a:lnTo>
                    <a:pt x="174" y="505"/>
                  </a:lnTo>
                  <a:lnTo>
                    <a:pt x="175" y="504"/>
                  </a:lnTo>
                  <a:lnTo>
                    <a:pt x="177" y="503"/>
                  </a:lnTo>
                  <a:lnTo>
                    <a:pt x="178" y="503"/>
                  </a:lnTo>
                  <a:lnTo>
                    <a:pt x="180" y="504"/>
                  </a:lnTo>
                  <a:lnTo>
                    <a:pt x="184" y="505"/>
                  </a:lnTo>
                  <a:lnTo>
                    <a:pt x="186" y="506"/>
                  </a:lnTo>
                  <a:lnTo>
                    <a:pt x="189" y="507"/>
                  </a:lnTo>
                  <a:lnTo>
                    <a:pt x="189" y="507"/>
                  </a:lnTo>
                  <a:lnTo>
                    <a:pt x="190" y="508"/>
                  </a:lnTo>
                  <a:lnTo>
                    <a:pt x="191" y="509"/>
                  </a:lnTo>
                  <a:lnTo>
                    <a:pt x="192" y="510"/>
                  </a:lnTo>
                  <a:lnTo>
                    <a:pt x="193" y="510"/>
                  </a:lnTo>
                  <a:lnTo>
                    <a:pt x="193" y="509"/>
                  </a:lnTo>
                  <a:lnTo>
                    <a:pt x="194" y="509"/>
                  </a:lnTo>
                  <a:lnTo>
                    <a:pt x="194" y="507"/>
                  </a:lnTo>
                  <a:lnTo>
                    <a:pt x="195" y="507"/>
                  </a:lnTo>
                  <a:lnTo>
                    <a:pt x="196" y="507"/>
                  </a:lnTo>
                  <a:lnTo>
                    <a:pt x="197" y="508"/>
                  </a:lnTo>
                  <a:lnTo>
                    <a:pt x="197" y="509"/>
                  </a:lnTo>
                  <a:lnTo>
                    <a:pt x="196" y="511"/>
                  </a:lnTo>
                  <a:lnTo>
                    <a:pt x="196" y="511"/>
                  </a:lnTo>
                  <a:lnTo>
                    <a:pt x="197" y="512"/>
                  </a:lnTo>
                  <a:lnTo>
                    <a:pt x="198" y="513"/>
                  </a:lnTo>
                  <a:lnTo>
                    <a:pt x="199" y="514"/>
                  </a:lnTo>
                  <a:lnTo>
                    <a:pt x="200" y="514"/>
                  </a:lnTo>
                  <a:lnTo>
                    <a:pt x="202" y="513"/>
                  </a:lnTo>
                  <a:lnTo>
                    <a:pt x="203" y="513"/>
                  </a:lnTo>
                  <a:lnTo>
                    <a:pt x="203" y="513"/>
                  </a:lnTo>
                  <a:lnTo>
                    <a:pt x="203" y="515"/>
                  </a:lnTo>
                  <a:lnTo>
                    <a:pt x="203" y="516"/>
                  </a:lnTo>
                  <a:lnTo>
                    <a:pt x="204" y="516"/>
                  </a:lnTo>
                  <a:lnTo>
                    <a:pt x="205" y="516"/>
                  </a:lnTo>
                  <a:lnTo>
                    <a:pt x="206" y="516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08" y="513"/>
                  </a:lnTo>
                  <a:lnTo>
                    <a:pt x="208" y="514"/>
                  </a:lnTo>
                  <a:lnTo>
                    <a:pt x="207" y="514"/>
                  </a:lnTo>
                  <a:lnTo>
                    <a:pt x="207" y="515"/>
                  </a:lnTo>
                  <a:lnTo>
                    <a:pt x="207" y="516"/>
                  </a:lnTo>
                  <a:lnTo>
                    <a:pt x="208" y="516"/>
                  </a:lnTo>
                  <a:lnTo>
                    <a:pt x="209" y="517"/>
                  </a:lnTo>
                  <a:lnTo>
                    <a:pt x="210" y="517"/>
                  </a:lnTo>
                  <a:lnTo>
                    <a:pt x="210" y="518"/>
                  </a:lnTo>
                  <a:lnTo>
                    <a:pt x="210" y="519"/>
                  </a:lnTo>
                  <a:lnTo>
                    <a:pt x="211" y="519"/>
                  </a:lnTo>
                  <a:lnTo>
                    <a:pt x="212" y="519"/>
                  </a:lnTo>
                  <a:lnTo>
                    <a:pt x="216" y="520"/>
                  </a:lnTo>
                  <a:lnTo>
                    <a:pt x="217" y="520"/>
                  </a:lnTo>
                  <a:lnTo>
                    <a:pt x="217" y="519"/>
                  </a:lnTo>
                  <a:lnTo>
                    <a:pt x="216" y="518"/>
                  </a:lnTo>
                  <a:lnTo>
                    <a:pt x="216" y="517"/>
                  </a:lnTo>
                  <a:lnTo>
                    <a:pt x="215" y="517"/>
                  </a:lnTo>
                  <a:lnTo>
                    <a:pt x="214" y="517"/>
                  </a:lnTo>
                  <a:lnTo>
                    <a:pt x="214" y="517"/>
                  </a:lnTo>
                  <a:lnTo>
                    <a:pt x="214" y="516"/>
                  </a:lnTo>
                  <a:lnTo>
                    <a:pt x="215" y="516"/>
                  </a:lnTo>
                  <a:lnTo>
                    <a:pt x="216" y="517"/>
                  </a:lnTo>
                  <a:lnTo>
                    <a:pt x="217" y="517"/>
                  </a:lnTo>
                  <a:lnTo>
                    <a:pt x="222" y="515"/>
                  </a:lnTo>
                  <a:lnTo>
                    <a:pt x="223" y="512"/>
                  </a:lnTo>
                  <a:lnTo>
                    <a:pt x="224" y="511"/>
                  </a:lnTo>
                  <a:lnTo>
                    <a:pt x="224" y="511"/>
                  </a:lnTo>
                  <a:lnTo>
                    <a:pt x="224" y="510"/>
                  </a:lnTo>
                  <a:lnTo>
                    <a:pt x="224" y="509"/>
                  </a:lnTo>
                  <a:lnTo>
                    <a:pt x="227" y="510"/>
                  </a:lnTo>
                  <a:lnTo>
                    <a:pt x="228" y="510"/>
                  </a:lnTo>
                  <a:lnTo>
                    <a:pt x="229" y="511"/>
                  </a:lnTo>
                  <a:lnTo>
                    <a:pt x="230" y="511"/>
                  </a:lnTo>
                  <a:lnTo>
                    <a:pt x="231" y="512"/>
                  </a:lnTo>
                  <a:lnTo>
                    <a:pt x="235" y="512"/>
                  </a:lnTo>
                  <a:lnTo>
                    <a:pt x="237" y="512"/>
                  </a:lnTo>
                  <a:lnTo>
                    <a:pt x="240" y="511"/>
                  </a:lnTo>
                  <a:lnTo>
                    <a:pt x="242" y="511"/>
                  </a:lnTo>
                  <a:lnTo>
                    <a:pt x="243" y="512"/>
                  </a:lnTo>
                  <a:lnTo>
                    <a:pt x="245" y="514"/>
                  </a:lnTo>
                  <a:lnTo>
                    <a:pt x="245" y="515"/>
                  </a:lnTo>
                  <a:lnTo>
                    <a:pt x="246" y="515"/>
                  </a:lnTo>
                  <a:lnTo>
                    <a:pt x="247" y="515"/>
                  </a:lnTo>
                  <a:lnTo>
                    <a:pt x="248" y="516"/>
                  </a:lnTo>
                  <a:lnTo>
                    <a:pt x="248" y="517"/>
                  </a:lnTo>
                  <a:lnTo>
                    <a:pt x="248" y="521"/>
                  </a:lnTo>
                  <a:lnTo>
                    <a:pt x="248" y="523"/>
                  </a:lnTo>
                  <a:lnTo>
                    <a:pt x="248" y="524"/>
                  </a:lnTo>
                  <a:lnTo>
                    <a:pt x="249" y="525"/>
                  </a:lnTo>
                  <a:lnTo>
                    <a:pt x="251" y="525"/>
                  </a:lnTo>
                  <a:lnTo>
                    <a:pt x="252" y="526"/>
                  </a:lnTo>
                  <a:lnTo>
                    <a:pt x="253" y="526"/>
                  </a:lnTo>
                  <a:lnTo>
                    <a:pt x="253" y="529"/>
                  </a:lnTo>
                  <a:lnTo>
                    <a:pt x="252" y="530"/>
                  </a:lnTo>
                  <a:lnTo>
                    <a:pt x="251" y="530"/>
                  </a:lnTo>
                  <a:lnTo>
                    <a:pt x="250" y="530"/>
                  </a:lnTo>
                  <a:lnTo>
                    <a:pt x="250" y="531"/>
                  </a:lnTo>
                  <a:lnTo>
                    <a:pt x="249" y="532"/>
                  </a:lnTo>
                  <a:lnTo>
                    <a:pt x="249" y="531"/>
                  </a:lnTo>
                  <a:lnTo>
                    <a:pt x="248" y="532"/>
                  </a:lnTo>
                  <a:lnTo>
                    <a:pt x="248" y="533"/>
                  </a:lnTo>
                  <a:lnTo>
                    <a:pt x="248" y="534"/>
                  </a:lnTo>
                  <a:lnTo>
                    <a:pt x="248" y="534"/>
                  </a:lnTo>
                  <a:lnTo>
                    <a:pt x="247" y="534"/>
                  </a:lnTo>
                  <a:lnTo>
                    <a:pt x="247" y="534"/>
                  </a:lnTo>
                  <a:lnTo>
                    <a:pt x="247" y="533"/>
                  </a:lnTo>
                  <a:lnTo>
                    <a:pt x="246" y="534"/>
                  </a:lnTo>
                  <a:lnTo>
                    <a:pt x="246" y="536"/>
                  </a:lnTo>
                  <a:lnTo>
                    <a:pt x="246" y="537"/>
                  </a:lnTo>
                  <a:lnTo>
                    <a:pt x="246" y="538"/>
                  </a:lnTo>
                  <a:lnTo>
                    <a:pt x="247" y="537"/>
                  </a:lnTo>
                  <a:lnTo>
                    <a:pt x="248" y="536"/>
                  </a:lnTo>
                  <a:lnTo>
                    <a:pt x="248" y="537"/>
                  </a:lnTo>
                  <a:lnTo>
                    <a:pt x="248" y="538"/>
                  </a:lnTo>
                  <a:lnTo>
                    <a:pt x="248" y="539"/>
                  </a:lnTo>
                  <a:lnTo>
                    <a:pt x="248" y="540"/>
                  </a:lnTo>
                  <a:lnTo>
                    <a:pt x="248" y="540"/>
                  </a:lnTo>
                  <a:lnTo>
                    <a:pt x="247" y="538"/>
                  </a:lnTo>
                  <a:lnTo>
                    <a:pt x="246" y="538"/>
                  </a:lnTo>
                  <a:lnTo>
                    <a:pt x="248" y="541"/>
                  </a:lnTo>
                  <a:lnTo>
                    <a:pt x="249" y="543"/>
                  </a:lnTo>
                  <a:lnTo>
                    <a:pt x="251" y="546"/>
                  </a:lnTo>
                  <a:lnTo>
                    <a:pt x="251" y="550"/>
                  </a:lnTo>
                  <a:lnTo>
                    <a:pt x="249" y="554"/>
                  </a:lnTo>
                  <a:lnTo>
                    <a:pt x="249" y="558"/>
                  </a:lnTo>
                  <a:lnTo>
                    <a:pt x="249" y="559"/>
                  </a:lnTo>
                  <a:lnTo>
                    <a:pt x="248" y="560"/>
                  </a:lnTo>
                  <a:lnTo>
                    <a:pt x="248" y="560"/>
                  </a:lnTo>
                  <a:lnTo>
                    <a:pt x="248" y="561"/>
                  </a:lnTo>
                  <a:lnTo>
                    <a:pt x="248" y="562"/>
                  </a:lnTo>
                  <a:lnTo>
                    <a:pt x="248" y="563"/>
                  </a:lnTo>
                  <a:lnTo>
                    <a:pt x="248" y="564"/>
                  </a:lnTo>
                  <a:lnTo>
                    <a:pt x="247" y="566"/>
                  </a:lnTo>
                  <a:lnTo>
                    <a:pt x="247" y="568"/>
                  </a:lnTo>
                  <a:lnTo>
                    <a:pt x="246" y="569"/>
                  </a:lnTo>
                  <a:lnTo>
                    <a:pt x="246" y="569"/>
                  </a:lnTo>
                  <a:lnTo>
                    <a:pt x="245" y="570"/>
                  </a:lnTo>
                  <a:lnTo>
                    <a:pt x="244" y="573"/>
                  </a:lnTo>
                  <a:lnTo>
                    <a:pt x="244" y="574"/>
                  </a:lnTo>
                  <a:lnTo>
                    <a:pt x="242" y="576"/>
                  </a:lnTo>
                  <a:lnTo>
                    <a:pt x="241" y="576"/>
                  </a:lnTo>
                  <a:lnTo>
                    <a:pt x="240" y="576"/>
                  </a:lnTo>
                  <a:lnTo>
                    <a:pt x="240" y="577"/>
                  </a:lnTo>
                  <a:lnTo>
                    <a:pt x="239" y="579"/>
                  </a:lnTo>
                  <a:lnTo>
                    <a:pt x="238" y="581"/>
                  </a:lnTo>
                  <a:lnTo>
                    <a:pt x="238" y="582"/>
                  </a:lnTo>
                  <a:lnTo>
                    <a:pt x="237" y="583"/>
                  </a:lnTo>
                  <a:lnTo>
                    <a:pt x="236" y="583"/>
                  </a:lnTo>
                  <a:lnTo>
                    <a:pt x="236" y="584"/>
                  </a:lnTo>
                  <a:lnTo>
                    <a:pt x="235" y="585"/>
                  </a:lnTo>
                  <a:lnTo>
                    <a:pt x="235" y="586"/>
                  </a:lnTo>
                  <a:lnTo>
                    <a:pt x="235" y="586"/>
                  </a:lnTo>
                  <a:lnTo>
                    <a:pt x="236" y="587"/>
                  </a:lnTo>
                  <a:lnTo>
                    <a:pt x="235" y="588"/>
                  </a:lnTo>
                  <a:lnTo>
                    <a:pt x="235" y="589"/>
                  </a:lnTo>
                  <a:lnTo>
                    <a:pt x="236" y="589"/>
                  </a:lnTo>
                  <a:lnTo>
                    <a:pt x="235" y="590"/>
                  </a:lnTo>
                  <a:lnTo>
                    <a:pt x="236" y="591"/>
                  </a:lnTo>
                  <a:lnTo>
                    <a:pt x="238" y="591"/>
                  </a:lnTo>
                  <a:lnTo>
                    <a:pt x="240" y="592"/>
                  </a:lnTo>
                  <a:lnTo>
                    <a:pt x="240" y="592"/>
                  </a:lnTo>
                  <a:lnTo>
                    <a:pt x="240" y="593"/>
                  </a:lnTo>
                  <a:lnTo>
                    <a:pt x="241" y="594"/>
                  </a:lnTo>
                  <a:lnTo>
                    <a:pt x="242" y="594"/>
                  </a:lnTo>
                  <a:lnTo>
                    <a:pt x="246" y="596"/>
                  </a:lnTo>
                  <a:lnTo>
                    <a:pt x="248" y="596"/>
                  </a:lnTo>
                  <a:lnTo>
                    <a:pt x="249" y="596"/>
                  </a:lnTo>
                  <a:lnTo>
                    <a:pt x="249" y="597"/>
                  </a:lnTo>
                  <a:lnTo>
                    <a:pt x="250" y="597"/>
                  </a:lnTo>
                  <a:lnTo>
                    <a:pt x="250" y="597"/>
                  </a:lnTo>
                  <a:lnTo>
                    <a:pt x="255" y="598"/>
                  </a:lnTo>
                  <a:lnTo>
                    <a:pt x="256" y="599"/>
                  </a:lnTo>
                  <a:lnTo>
                    <a:pt x="255" y="599"/>
                  </a:lnTo>
                  <a:lnTo>
                    <a:pt x="255" y="600"/>
                  </a:lnTo>
                  <a:lnTo>
                    <a:pt x="254" y="600"/>
                  </a:lnTo>
                  <a:lnTo>
                    <a:pt x="253" y="600"/>
                  </a:lnTo>
                  <a:lnTo>
                    <a:pt x="252" y="600"/>
                  </a:lnTo>
                  <a:lnTo>
                    <a:pt x="251" y="601"/>
                  </a:lnTo>
                  <a:lnTo>
                    <a:pt x="249" y="602"/>
                  </a:lnTo>
                  <a:lnTo>
                    <a:pt x="248" y="602"/>
                  </a:lnTo>
                  <a:lnTo>
                    <a:pt x="246" y="601"/>
                  </a:lnTo>
                  <a:lnTo>
                    <a:pt x="246" y="601"/>
                  </a:lnTo>
                  <a:lnTo>
                    <a:pt x="242" y="601"/>
                  </a:lnTo>
                  <a:lnTo>
                    <a:pt x="241" y="601"/>
                  </a:lnTo>
                  <a:lnTo>
                    <a:pt x="240" y="600"/>
                  </a:lnTo>
                  <a:lnTo>
                    <a:pt x="235" y="599"/>
                  </a:lnTo>
                  <a:lnTo>
                    <a:pt x="229" y="597"/>
                  </a:lnTo>
                  <a:lnTo>
                    <a:pt x="227" y="596"/>
                  </a:lnTo>
                  <a:lnTo>
                    <a:pt x="224" y="597"/>
                  </a:lnTo>
                  <a:lnTo>
                    <a:pt x="223" y="596"/>
                  </a:lnTo>
                  <a:lnTo>
                    <a:pt x="211" y="597"/>
                  </a:lnTo>
                  <a:lnTo>
                    <a:pt x="210" y="597"/>
                  </a:lnTo>
                  <a:lnTo>
                    <a:pt x="208" y="597"/>
                  </a:lnTo>
                  <a:lnTo>
                    <a:pt x="207" y="597"/>
                  </a:lnTo>
                  <a:lnTo>
                    <a:pt x="206" y="598"/>
                  </a:lnTo>
                  <a:lnTo>
                    <a:pt x="205" y="598"/>
                  </a:lnTo>
                  <a:lnTo>
                    <a:pt x="203" y="597"/>
                  </a:lnTo>
                  <a:lnTo>
                    <a:pt x="200" y="596"/>
                  </a:lnTo>
                  <a:lnTo>
                    <a:pt x="199" y="595"/>
                  </a:lnTo>
                  <a:lnTo>
                    <a:pt x="199" y="594"/>
                  </a:lnTo>
                  <a:lnTo>
                    <a:pt x="198" y="594"/>
                  </a:lnTo>
                  <a:lnTo>
                    <a:pt x="198" y="594"/>
                  </a:lnTo>
                  <a:lnTo>
                    <a:pt x="197" y="595"/>
                  </a:lnTo>
                  <a:lnTo>
                    <a:pt x="197" y="596"/>
                  </a:lnTo>
                  <a:lnTo>
                    <a:pt x="197" y="597"/>
                  </a:lnTo>
                  <a:lnTo>
                    <a:pt x="196" y="597"/>
                  </a:lnTo>
                  <a:lnTo>
                    <a:pt x="195" y="597"/>
                  </a:lnTo>
                  <a:lnTo>
                    <a:pt x="195" y="597"/>
                  </a:lnTo>
                  <a:lnTo>
                    <a:pt x="194" y="598"/>
                  </a:lnTo>
                  <a:lnTo>
                    <a:pt x="192" y="599"/>
                  </a:lnTo>
                  <a:lnTo>
                    <a:pt x="190" y="600"/>
                  </a:lnTo>
                  <a:lnTo>
                    <a:pt x="189" y="600"/>
                  </a:lnTo>
                  <a:lnTo>
                    <a:pt x="187" y="599"/>
                  </a:lnTo>
                  <a:lnTo>
                    <a:pt x="186" y="597"/>
                  </a:lnTo>
                  <a:lnTo>
                    <a:pt x="185" y="597"/>
                  </a:lnTo>
                  <a:lnTo>
                    <a:pt x="185" y="598"/>
                  </a:lnTo>
                  <a:lnTo>
                    <a:pt x="185" y="599"/>
                  </a:lnTo>
                  <a:lnTo>
                    <a:pt x="185" y="600"/>
                  </a:lnTo>
                  <a:lnTo>
                    <a:pt x="181" y="604"/>
                  </a:lnTo>
                  <a:lnTo>
                    <a:pt x="181" y="605"/>
                  </a:lnTo>
                  <a:lnTo>
                    <a:pt x="181" y="606"/>
                  </a:lnTo>
                  <a:lnTo>
                    <a:pt x="180" y="608"/>
                  </a:lnTo>
                  <a:lnTo>
                    <a:pt x="180" y="609"/>
                  </a:lnTo>
                  <a:lnTo>
                    <a:pt x="180" y="610"/>
                  </a:lnTo>
                  <a:lnTo>
                    <a:pt x="180" y="611"/>
                  </a:lnTo>
                  <a:lnTo>
                    <a:pt x="180" y="611"/>
                  </a:lnTo>
                  <a:lnTo>
                    <a:pt x="180" y="612"/>
                  </a:lnTo>
                  <a:lnTo>
                    <a:pt x="180" y="613"/>
                  </a:lnTo>
                  <a:lnTo>
                    <a:pt x="180" y="614"/>
                  </a:lnTo>
                  <a:lnTo>
                    <a:pt x="180" y="615"/>
                  </a:lnTo>
                  <a:lnTo>
                    <a:pt x="180" y="616"/>
                  </a:lnTo>
                  <a:lnTo>
                    <a:pt x="180" y="617"/>
                  </a:lnTo>
                  <a:lnTo>
                    <a:pt x="180" y="617"/>
                  </a:lnTo>
                  <a:lnTo>
                    <a:pt x="179" y="616"/>
                  </a:lnTo>
                  <a:lnTo>
                    <a:pt x="178" y="615"/>
                  </a:lnTo>
                  <a:lnTo>
                    <a:pt x="177" y="615"/>
                  </a:lnTo>
                  <a:lnTo>
                    <a:pt x="176" y="615"/>
                  </a:lnTo>
                  <a:lnTo>
                    <a:pt x="174" y="617"/>
                  </a:lnTo>
                  <a:lnTo>
                    <a:pt x="173" y="617"/>
                  </a:lnTo>
                  <a:lnTo>
                    <a:pt x="173" y="618"/>
                  </a:lnTo>
                  <a:lnTo>
                    <a:pt x="172" y="619"/>
                  </a:lnTo>
                  <a:lnTo>
                    <a:pt x="172" y="619"/>
                  </a:lnTo>
                  <a:lnTo>
                    <a:pt x="171" y="619"/>
                  </a:lnTo>
                  <a:lnTo>
                    <a:pt x="169" y="619"/>
                  </a:lnTo>
                  <a:lnTo>
                    <a:pt x="168" y="619"/>
                  </a:lnTo>
                  <a:lnTo>
                    <a:pt x="168" y="620"/>
                  </a:lnTo>
                  <a:lnTo>
                    <a:pt x="168" y="620"/>
                  </a:lnTo>
                  <a:lnTo>
                    <a:pt x="169" y="620"/>
                  </a:lnTo>
                  <a:lnTo>
                    <a:pt x="170" y="620"/>
                  </a:lnTo>
                  <a:lnTo>
                    <a:pt x="170" y="621"/>
                  </a:lnTo>
                  <a:lnTo>
                    <a:pt x="170" y="622"/>
                  </a:lnTo>
                  <a:lnTo>
                    <a:pt x="169" y="622"/>
                  </a:lnTo>
                  <a:lnTo>
                    <a:pt x="168" y="624"/>
                  </a:lnTo>
                  <a:lnTo>
                    <a:pt x="168" y="625"/>
                  </a:lnTo>
                  <a:lnTo>
                    <a:pt x="169" y="626"/>
                  </a:lnTo>
                  <a:lnTo>
                    <a:pt x="172" y="628"/>
                  </a:lnTo>
                  <a:lnTo>
                    <a:pt x="172" y="628"/>
                  </a:lnTo>
                  <a:lnTo>
                    <a:pt x="172" y="628"/>
                  </a:lnTo>
                  <a:lnTo>
                    <a:pt x="173" y="628"/>
                  </a:lnTo>
                  <a:lnTo>
                    <a:pt x="174" y="629"/>
                  </a:lnTo>
                  <a:lnTo>
                    <a:pt x="178" y="632"/>
                  </a:lnTo>
                  <a:lnTo>
                    <a:pt x="179" y="633"/>
                  </a:lnTo>
                  <a:lnTo>
                    <a:pt x="180" y="635"/>
                  </a:lnTo>
                  <a:lnTo>
                    <a:pt x="181" y="639"/>
                  </a:lnTo>
                  <a:lnTo>
                    <a:pt x="181" y="640"/>
                  </a:lnTo>
                  <a:lnTo>
                    <a:pt x="183" y="639"/>
                  </a:lnTo>
                  <a:lnTo>
                    <a:pt x="185" y="639"/>
                  </a:lnTo>
                  <a:lnTo>
                    <a:pt x="186" y="639"/>
                  </a:lnTo>
                  <a:lnTo>
                    <a:pt x="188" y="640"/>
                  </a:lnTo>
                  <a:lnTo>
                    <a:pt x="190" y="641"/>
                  </a:lnTo>
                  <a:lnTo>
                    <a:pt x="191" y="642"/>
                  </a:lnTo>
                  <a:lnTo>
                    <a:pt x="191" y="643"/>
                  </a:lnTo>
                  <a:lnTo>
                    <a:pt x="191" y="644"/>
                  </a:lnTo>
                  <a:lnTo>
                    <a:pt x="190" y="644"/>
                  </a:lnTo>
                  <a:lnTo>
                    <a:pt x="188" y="643"/>
                  </a:lnTo>
                  <a:lnTo>
                    <a:pt x="185" y="643"/>
                  </a:lnTo>
                  <a:lnTo>
                    <a:pt x="184" y="643"/>
                  </a:lnTo>
                  <a:lnTo>
                    <a:pt x="184" y="641"/>
                  </a:lnTo>
                  <a:lnTo>
                    <a:pt x="183" y="641"/>
                  </a:lnTo>
                  <a:lnTo>
                    <a:pt x="182" y="641"/>
                  </a:lnTo>
                  <a:lnTo>
                    <a:pt x="181" y="641"/>
                  </a:lnTo>
                  <a:lnTo>
                    <a:pt x="181" y="641"/>
                  </a:lnTo>
                  <a:lnTo>
                    <a:pt x="181" y="642"/>
                  </a:lnTo>
                  <a:lnTo>
                    <a:pt x="180" y="642"/>
                  </a:lnTo>
                  <a:lnTo>
                    <a:pt x="179" y="645"/>
                  </a:lnTo>
                  <a:lnTo>
                    <a:pt x="178" y="645"/>
                  </a:lnTo>
                  <a:lnTo>
                    <a:pt x="177" y="645"/>
                  </a:lnTo>
                  <a:lnTo>
                    <a:pt x="175" y="645"/>
                  </a:lnTo>
                  <a:lnTo>
                    <a:pt x="174" y="645"/>
                  </a:lnTo>
                  <a:lnTo>
                    <a:pt x="172" y="644"/>
                  </a:lnTo>
                  <a:lnTo>
                    <a:pt x="170" y="643"/>
                  </a:lnTo>
                  <a:lnTo>
                    <a:pt x="170" y="642"/>
                  </a:lnTo>
                  <a:lnTo>
                    <a:pt x="171" y="641"/>
                  </a:lnTo>
                  <a:lnTo>
                    <a:pt x="170" y="641"/>
                  </a:lnTo>
                  <a:lnTo>
                    <a:pt x="170" y="641"/>
                  </a:lnTo>
                  <a:lnTo>
                    <a:pt x="169" y="641"/>
                  </a:lnTo>
                  <a:lnTo>
                    <a:pt x="168" y="641"/>
                  </a:lnTo>
                  <a:lnTo>
                    <a:pt x="167" y="640"/>
                  </a:lnTo>
                  <a:lnTo>
                    <a:pt x="166" y="638"/>
                  </a:lnTo>
                  <a:lnTo>
                    <a:pt x="165" y="638"/>
                  </a:lnTo>
                  <a:lnTo>
                    <a:pt x="163" y="637"/>
                  </a:lnTo>
                  <a:lnTo>
                    <a:pt x="162" y="637"/>
                  </a:lnTo>
                  <a:lnTo>
                    <a:pt x="161" y="638"/>
                  </a:lnTo>
                  <a:lnTo>
                    <a:pt x="161" y="639"/>
                  </a:lnTo>
                  <a:lnTo>
                    <a:pt x="160" y="639"/>
                  </a:lnTo>
                  <a:lnTo>
                    <a:pt x="160" y="638"/>
                  </a:lnTo>
                  <a:lnTo>
                    <a:pt x="156" y="638"/>
                  </a:lnTo>
                  <a:lnTo>
                    <a:pt x="155" y="637"/>
                  </a:lnTo>
                  <a:lnTo>
                    <a:pt x="155" y="637"/>
                  </a:lnTo>
                  <a:lnTo>
                    <a:pt x="153" y="638"/>
                  </a:lnTo>
                  <a:lnTo>
                    <a:pt x="151" y="638"/>
                  </a:lnTo>
                  <a:lnTo>
                    <a:pt x="145" y="637"/>
                  </a:lnTo>
                  <a:lnTo>
                    <a:pt x="144" y="637"/>
                  </a:lnTo>
                  <a:lnTo>
                    <a:pt x="143" y="637"/>
                  </a:lnTo>
                  <a:lnTo>
                    <a:pt x="143" y="637"/>
                  </a:lnTo>
                  <a:lnTo>
                    <a:pt x="143" y="638"/>
                  </a:lnTo>
                  <a:lnTo>
                    <a:pt x="143" y="639"/>
                  </a:lnTo>
                  <a:lnTo>
                    <a:pt x="143" y="640"/>
                  </a:lnTo>
                  <a:lnTo>
                    <a:pt x="142" y="641"/>
                  </a:lnTo>
                  <a:lnTo>
                    <a:pt x="141" y="641"/>
                  </a:lnTo>
                  <a:lnTo>
                    <a:pt x="141" y="640"/>
                  </a:lnTo>
                  <a:lnTo>
                    <a:pt x="140" y="641"/>
                  </a:lnTo>
                  <a:lnTo>
                    <a:pt x="140" y="642"/>
                  </a:lnTo>
                  <a:lnTo>
                    <a:pt x="140" y="644"/>
                  </a:lnTo>
                  <a:lnTo>
                    <a:pt x="141" y="645"/>
                  </a:lnTo>
                  <a:lnTo>
                    <a:pt x="140" y="645"/>
                  </a:lnTo>
                  <a:lnTo>
                    <a:pt x="141" y="646"/>
                  </a:lnTo>
                  <a:lnTo>
                    <a:pt x="141" y="647"/>
                  </a:lnTo>
                  <a:lnTo>
                    <a:pt x="140" y="650"/>
                  </a:lnTo>
                  <a:lnTo>
                    <a:pt x="141" y="652"/>
                  </a:lnTo>
                  <a:lnTo>
                    <a:pt x="141" y="653"/>
                  </a:lnTo>
                  <a:lnTo>
                    <a:pt x="142" y="654"/>
                  </a:lnTo>
                  <a:lnTo>
                    <a:pt x="143" y="654"/>
                  </a:lnTo>
                  <a:lnTo>
                    <a:pt x="145" y="654"/>
                  </a:lnTo>
                  <a:lnTo>
                    <a:pt x="159" y="657"/>
                  </a:lnTo>
                  <a:lnTo>
                    <a:pt x="162" y="659"/>
                  </a:lnTo>
                  <a:lnTo>
                    <a:pt x="163" y="660"/>
                  </a:lnTo>
                  <a:lnTo>
                    <a:pt x="163" y="662"/>
                  </a:lnTo>
                  <a:lnTo>
                    <a:pt x="164" y="662"/>
                  </a:lnTo>
                  <a:lnTo>
                    <a:pt x="164" y="662"/>
                  </a:lnTo>
                  <a:lnTo>
                    <a:pt x="164" y="667"/>
                  </a:lnTo>
                  <a:lnTo>
                    <a:pt x="164" y="668"/>
                  </a:lnTo>
                  <a:lnTo>
                    <a:pt x="164" y="669"/>
                  </a:lnTo>
                  <a:lnTo>
                    <a:pt x="164" y="670"/>
                  </a:lnTo>
                  <a:lnTo>
                    <a:pt x="165" y="670"/>
                  </a:lnTo>
                  <a:lnTo>
                    <a:pt x="166" y="670"/>
                  </a:lnTo>
                  <a:lnTo>
                    <a:pt x="166" y="671"/>
                  </a:lnTo>
                  <a:lnTo>
                    <a:pt x="167" y="671"/>
                  </a:lnTo>
                  <a:lnTo>
                    <a:pt x="167" y="672"/>
                  </a:lnTo>
                  <a:lnTo>
                    <a:pt x="168" y="673"/>
                  </a:lnTo>
                  <a:lnTo>
                    <a:pt x="168" y="674"/>
                  </a:lnTo>
                  <a:lnTo>
                    <a:pt x="169" y="675"/>
                  </a:lnTo>
                  <a:lnTo>
                    <a:pt x="170" y="676"/>
                  </a:lnTo>
                  <a:lnTo>
                    <a:pt x="170" y="678"/>
                  </a:lnTo>
                  <a:lnTo>
                    <a:pt x="170" y="679"/>
                  </a:lnTo>
                  <a:lnTo>
                    <a:pt x="171" y="679"/>
                  </a:lnTo>
                  <a:lnTo>
                    <a:pt x="171" y="680"/>
                  </a:lnTo>
                  <a:lnTo>
                    <a:pt x="171" y="681"/>
                  </a:lnTo>
                  <a:lnTo>
                    <a:pt x="174" y="688"/>
                  </a:lnTo>
                  <a:lnTo>
                    <a:pt x="175" y="689"/>
                  </a:lnTo>
                  <a:lnTo>
                    <a:pt x="176" y="690"/>
                  </a:lnTo>
                  <a:lnTo>
                    <a:pt x="177" y="690"/>
                  </a:lnTo>
                  <a:lnTo>
                    <a:pt x="178" y="690"/>
                  </a:lnTo>
                  <a:lnTo>
                    <a:pt x="178" y="691"/>
                  </a:lnTo>
                  <a:lnTo>
                    <a:pt x="179" y="692"/>
                  </a:lnTo>
                  <a:lnTo>
                    <a:pt x="180" y="693"/>
                  </a:lnTo>
                  <a:lnTo>
                    <a:pt x="180" y="694"/>
                  </a:lnTo>
                  <a:lnTo>
                    <a:pt x="180" y="696"/>
                  </a:lnTo>
                  <a:lnTo>
                    <a:pt x="181" y="697"/>
                  </a:lnTo>
                  <a:lnTo>
                    <a:pt x="181" y="699"/>
                  </a:lnTo>
                  <a:lnTo>
                    <a:pt x="181" y="700"/>
                  </a:lnTo>
                  <a:lnTo>
                    <a:pt x="181" y="706"/>
                  </a:lnTo>
                  <a:lnTo>
                    <a:pt x="181" y="708"/>
                  </a:lnTo>
                  <a:lnTo>
                    <a:pt x="180" y="713"/>
                  </a:lnTo>
                  <a:lnTo>
                    <a:pt x="180" y="714"/>
                  </a:lnTo>
                  <a:lnTo>
                    <a:pt x="183" y="714"/>
                  </a:lnTo>
                  <a:lnTo>
                    <a:pt x="187" y="714"/>
                  </a:lnTo>
                  <a:lnTo>
                    <a:pt x="188" y="714"/>
                  </a:lnTo>
                  <a:lnTo>
                    <a:pt x="189" y="714"/>
                  </a:lnTo>
                  <a:lnTo>
                    <a:pt x="189" y="714"/>
                  </a:lnTo>
                  <a:lnTo>
                    <a:pt x="189" y="714"/>
                  </a:lnTo>
                  <a:lnTo>
                    <a:pt x="190" y="714"/>
                  </a:lnTo>
                  <a:lnTo>
                    <a:pt x="191" y="714"/>
                  </a:lnTo>
                  <a:lnTo>
                    <a:pt x="193" y="714"/>
                  </a:lnTo>
                  <a:lnTo>
                    <a:pt x="195" y="713"/>
                  </a:lnTo>
                  <a:lnTo>
                    <a:pt x="195" y="714"/>
                  </a:lnTo>
                  <a:lnTo>
                    <a:pt x="196" y="714"/>
                  </a:lnTo>
                  <a:lnTo>
                    <a:pt x="196" y="715"/>
                  </a:lnTo>
                  <a:lnTo>
                    <a:pt x="196" y="716"/>
                  </a:lnTo>
                  <a:lnTo>
                    <a:pt x="196" y="717"/>
                  </a:lnTo>
                  <a:lnTo>
                    <a:pt x="196" y="718"/>
                  </a:lnTo>
                  <a:lnTo>
                    <a:pt x="197" y="718"/>
                  </a:lnTo>
                  <a:lnTo>
                    <a:pt x="197" y="719"/>
                  </a:lnTo>
                  <a:lnTo>
                    <a:pt x="199" y="722"/>
                  </a:lnTo>
                  <a:lnTo>
                    <a:pt x="199" y="722"/>
                  </a:lnTo>
                  <a:lnTo>
                    <a:pt x="200" y="724"/>
                  </a:lnTo>
                  <a:lnTo>
                    <a:pt x="200" y="725"/>
                  </a:lnTo>
                  <a:lnTo>
                    <a:pt x="201" y="726"/>
                  </a:lnTo>
                  <a:lnTo>
                    <a:pt x="202" y="727"/>
                  </a:lnTo>
                  <a:lnTo>
                    <a:pt x="203" y="728"/>
                  </a:lnTo>
                  <a:lnTo>
                    <a:pt x="204" y="731"/>
                  </a:lnTo>
                  <a:lnTo>
                    <a:pt x="205" y="731"/>
                  </a:lnTo>
                  <a:lnTo>
                    <a:pt x="206" y="731"/>
                  </a:lnTo>
                  <a:lnTo>
                    <a:pt x="207" y="730"/>
                  </a:lnTo>
                  <a:lnTo>
                    <a:pt x="210" y="729"/>
                  </a:lnTo>
                  <a:lnTo>
                    <a:pt x="213" y="728"/>
                  </a:lnTo>
                  <a:lnTo>
                    <a:pt x="214" y="728"/>
                  </a:lnTo>
                  <a:lnTo>
                    <a:pt x="215" y="730"/>
                  </a:lnTo>
                  <a:lnTo>
                    <a:pt x="218" y="733"/>
                  </a:lnTo>
                  <a:lnTo>
                    <a:pt x="219" y="733"/>
                  </a:lnTo>
                  <a:lnTo>
                    <a:pt x="220" y="732"/>
                  </a:lnTo>
                  <a:lnTo>
                    <a:pt x="220" y="731"/>
                  </a:lnTo>
                  <a:lnTo>
                    <a:pt x="221" y="731"/>
                  </a:lnTo>
                  <a:lnTo>
                    <a:pt x="222" y="731"/>
                  </a:lnTo>
                  <a:lnTo>
                    <a:pt x="225" y="731"/>
                  </a:lnTo>
                  <a:lnTo>
                    <a:pt x="229" y="733"/>
                  </a:lnTo>
                  <a:lnTo>
                    <a:pt x="231" y="734"/>
                  </a:lnTo>
                  <a:lnTo>
                    <a:pt x="231" y="736"/>
                  </a:lnTo>
                  <a:lnTo>
                    <a:pt x="233" y="736"/>
                  </a:lnTo>
                  <a:lnTo>
                    <a:pt x="234" y="737"/>
                  </a:lnTo>
                  <a:lnTo>
                    <a:pt x="235" y="738"/>
                  </a:lnTo>
                  <a:lnTo>
                    <a:pt x="236" y="740"/>
                  </a:lnTo>
                  <a:lnTo>
                    <a:pt x="235" y="741"/>
                  </a:lnTo>
                  <a:lnTo>
                    <a:pt x="235" y="743"/>
                  </a:lnTo>
                  <a:lnTo>
                    <a:pt x="235" y="744"/>
                  </a:lnTo>
                  <a:lnTo>
                    <a:pt x="234" y="744"/>
                  </a:lnTo>
                  <a:lnTo>
                    <a:pt x="233" y="743"/>
                  </a:lnTo>
                  <a:lnTo>
                    <a:pt x="233" y="741"/>
                  </a:lnTo>
                  <a:lnTo>
                    <a:pt x="232" y="741"/>
                  </a:lnTo>
                  <a:lnTo>
                    <a:pt x="232" y="740"/>
                  </a:lnTo>
                  <a:lnTo>
                    <a:pt x="232" y="739"/>
                  </a:lnTo>
                  <a:lnTo>
                    <a:pt x="231" y="739"/>
                  </a:lnTo>
                  <a:lnTo>
                    <a:pt x="231" y="739"/>
                  </a:lnTo>
                  <a:lnTo>
                    <a:pt x="230" y="739"/>
                  </a:lnTo>
                  <a:lnTo>
                    <a:pt x="230" y="737"/>
                  </a:lnTo>
                  <a:lnTo>
                    <a:pt x="229" y="736"/>
                  </a:lnTo>
                  <a:lnTo>
                    <a:pt x="229" y="737"/>
                  </a:lnTo>
                  <a:lnTo>
                    <a:pt x="229" y="739"/>
                  </a:lnTo>
                  <a:lnTo>
                    <a:pt x="231" y="739"/>
                  </a:lnTo>
                  <a:lnTo>
                    <a:pt x="231" y="740"/>
                  </a:lnTo>
                  <a:lnTo>
                    <a:pt x="232" y="743"/>
                  </a:lnTo>
                  <a:lnTo>
                    <a:pt x="233" y="745"/>
                  </a:lnTo>
                  <a:lnTo>
                    <a:pt x="233" y="747"/>
                  </a:lnTo>
                  <a:lnTo>
                    <a:pt x="232" y="748"/>
                  </a:lnTo>
                  <a:lnTo>
                    <a:pt x="231" y="750"/>
                  </a:lnTo>
                  <a:lnTo>
                    <a:pt x="231" y="751"/>
                  </a:lnTo>
                  <a:lnTo>
                    <a:pt x="231" y="752"/>
                  </a:lnTo>
                  <a:lnTo>
                    <a:pt x="230" y="754"/>
                  </a:lnTo>
                  <a:lnTo>
                    <a:pt x="230" y="755"/>
                  </a:lnTo>
                  <a:lnTo>
                    <a:pt x="230" y="756"/>
                  </a:lnTo>
                  <a:lnTo>
                    <a:pt x="230" y="756"/>
                  </a:lnTo>
                  <a:lnTo>
                    <a:pt x="230" y="757"/>
                  </a:lnTo>
                  <a:lnTo>
                    <a:pt x="227" y="760"/>
                  </a:lnTo>
                  <a:lnTo>
                    <a:pt x="225" y="764"/>
                  </a:lnTo>
                  <a:lnTo>
                    <a:pt x="224" y="765"/>
                  </a:lnTo>
                  <a:lnTo>
                    <a:pt x="224" y="765"/>
                  </a:lnTo>
                  <a:lnTo>
                    <a:pt x="224" y="765"/>
                  </a:lnTo>
                  <a:lnTo>
                    <a:pt x="224" y="766"/>
                  </a:lnTo>
                  <a:lnTo>
                    <a:pt x="223" y="768"/>
                  </a:lnTo>
                  <a:lnTo>
                    <a:pt x="223" y="769"/>
                  </a:lnTo>
                  <a:lnTo>
                    <a:pt x="223" y="770"/>
                  </a:lnTo>
                  <a:lnTo>
                    <a:pt x="224" y="770"/>
                  </a:lnTo>
                  <a:lnTo>
                    <a:pt x="224" y="771"/>
                  </a:lnTo>
                  <a:lnTo>
                    <a:pt x="224" y="773"/>
                  </a:lnTo>
                  <a:lnTo>
                    <a:pt x="224" y="773"/>
                  </a:lnTo>
                  <a:lnTo>
                    <a:pt x="224" y="774"/>
                  </a:lnTo>
                  <a:lnTo>
                    <a:pt x="225" y="775"/>
                  </a:lnTo>
                  <a:lnTo>
                    <a:pt x="225" y="776"/>
                  </a:lnTo>
                  <a:lnTo>
                    <a:pt x="225" y="779"/>
                  </a:lnTo>
                  <a:lnTo>
                    <a:pt x="225" y="781"/>
                  </a:lnTo>
                  <a:lnTo>
                    <a:pt x="224" y="784"/>
                  </a:lnTo>
                  <a:lnTo>
                    <a:pt x="224" y="786"/>
                  </a:lnTo>
                  <a:lnTo>
                    <a:pt x="224" y="787"/>
                  </a:lnTo>
                  <a:lnTo>
                    <a:pt x="225" y="785"/>
                  </a:lnTo>
                  <a:lnTo>
                    <a:pt x="231" y="779"/>
                  </a:lnTo>
                  <a:lnTo>
                    <a:pt x="236" y="773"/>
                  </a:lnTo>
                  <a:lnTo>
                    <a:pt x="245" y="768"/>
                  </a:lnTo>
                  <a:lnTo>
                    <a:pt x="250" y="765"/>
                  </a:lnTo>
                  <a:lnTo>
                    <a:pt x="252" y="765"/>
                  </a:lnTo>
                  <a:lnTo>
                    <a:pt x="261" y="761"/>
                  </a:lnTo>
                  <a:lnTo>
                    <a:pt x="264" y="760"/>
                  </a:lnTo>
                  <a:lnTo>
                    <a:pt x="269" y="759"/>
                  </a:lnTo>
                  <a:lnTo>
                    <a:pt x="275" y="758"/>
                  </a:lnTo>
                  <a:lnTo>
                    <a:pt x="285" y="756"/>
                  </a:lnTo>
                  <a:lnTo>
                    <a:pt x="288" y="756"/>
                  </a:lnTo>
                  <a:lnTo>
                    <a:pt x="290" y="757"/>
                  </a:lnTo>
                  <a:lnTo>
                    <a:pt x="296" y="762"/>
                  </a:lnTo>
                  <a:lnTo>
                    <a:pt x="302" y="766"/>
                  </a:lnTo>
                  <a:lnTo>
                    <a:pt x="307" y="769"/>
                  </a:lnTo>
                  <a:lnTo>
                    <a:pt x="310" y="771"/>
                  </a:lnTo>
                  <a:lnTo>
                    <a:pt x="316" y="777"/>
                  </a:lnTo>
                  <a:lnTo>
                    <a:pt x="317" y="778"/>
                  </a:lnTo>
                  <a:lnTo>
                    <a:pt x="318" y="780"/>
                  </a:lnTo>
                  <a:lnTo>
                    <a:pt x="318" y="781"/>
                  </a:lnTo>
                  <a:lnTo>
                    <a:pt x="318" y="782"/>
                  </a:lnTo>
                  <a:lnTo>
                    <a:pt x="318" y="782"/>
                  </a:lnTo>
                  <a:lnTo>
                    <a:pt x="318" y="783"/>
                  </a:lnTo>
                  <a:lnTo>
                    <a:pt x="318" y="784"/>
                  </a:lnTo>
                  <a:lnTo>
                    <a:pt x="323" y="790"/>
                  </a:lnTo>
                  <a:lnTo>
                    <a:pt x="325" y="791"/>
                  </a:lnTo>
                  <a:lnTo>
                    <a:pt x="327" y="796"/>
                  </a:lnTo>
                  <a:lnTo>
                    <a:pt x="329" y="800"/>
                  </a:lnTo>
                  <a:lnTo>
                    <a:pt x="331" y="802"/>
                  </a:lnTo>
                  <a:lnTo>
                    <a:pt x="332" y="803"/>
                  </a:lnTo>
                  <a:lnTo>
                    <a:pt x="333" y="805"/>
                  </a:lnTo>
                  <a:lnTo>
                    <a:pt x="334" y="806"/>
                  </a:lnTo>
                  <a:lnTo>
                    <a:pt x="334" y="807"/>
                  </a:lnTo>
                  <a:lnTo>
                    <a:pt x="336" y="809"/>
                  </a:lnTo>
                  <a:lnTo>
                    <a:pt x="336" y="810"/>
                  </a:lnTo>
                  <a:lnTo>
                    <a:pt x="337" y="810"/>
                  </a:lnTo>
                  <a:lnTo>
                    <a:pt x="338" y="811"/>
                  </a:lnTo>
                  <a:lnTo>
                    <a:pt x="340" y="812"/>
                  </a:lnTo>
                  <a:lnTo>
                    <a:pt x="344" y="811"/>
                  </a:lnTo>
                  <a:lnTo>
                    <a:pt x="347" y="810"/>
                  </a:lnTo>
                  <a:lnTo>
                    <a:pt x="350" y="810"/>
                  </a:lnTo>
                  <a:lnTo>
                    <a:pt x="353" y="808"/>
                  </a:lnTo>
                  <a:lnTo>
                    <a:pt x="354" y="808"/>
                  </a:lnTo>
                  <a:lnTo>
                    <a:pt x="357" y="808"/>
                  </a:lnTo>
                  <a:lnTo>
                    <a:pt x="357" y="796"/>
                  </a:lnTo>
                  <a:lnTo>
                    <a:pt x="357" y="785"/>
                  </a:lnTo>
                  <a:lnTo>
                    <a:pt x="357" y="773"/>
                  </a:lnTo>
                  <a:lnTo>
                    <a:pt x="357" y="762"/>
                  </a:lnTo>
                  <a:lnTo>
                    <a:pt x="357" y="749"/>
                  </a:lnTo>
                  <a:lnTo>
                    <a:pt x="357" y="739"/>
                  </a:lnTo>
                  <a:lnTo>
                    <a:pt x="357" y="727"/>
                  </a:lnTo>
                  <a:lnTo>
                    <a:pt x="357" y="714"/>
                  </a:lnTo>
                  <a:lnTo>
                    <a:pt x="357" y="703"/>
                  </a:lnTo>
                  <a:lnTo>
                    <a:pt x="357" y="690"/>
                  </a:lnTo>
                  <a:lnTo>
                    <a:pt x="357" y="679"/>
                  </a:lnTo>
                  <a:lnTo>
                    <a:pt x="357" y="667"/>
                  </a:lnTo>
                  <a:lnTo>
                    <a:pt x="357" y="655"/>
                  </a:lnTo>
                  <a:lnTo>
                    <a:pt x="357" y="642"/>
                  </a:lnTo>
                  <a:lnTo>
                    <a:pt x="357" y="630"/>
                  </a:lnTo>
                  <a:lnTo>
                    <a:pt x="357" y="619"/>
                  </a:lnTo>
                  <a:lnTo>
                    <a:pt x="360" y="618"/>
                  </a:lnTo>
                  <a:lnTo>
                    <a:pt x="365" y="616"/>
                  </a:lnTo>
                  <a:lnTo>
                    <a:pt x="368" y="615"/>
                  </a:lnTo>
                  <a:lnTo>
                    <a:pt x="372" y="614"/>
                  </a:lnTo>
                  <a:lnTo>
                    <a:pt x="375" y="612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4" y="610"/>
                  </a:lnTo>
                  <a:lnTo>
                    <a:pt x="385" y="609"/>
                  </a:lnTo>
                  <a:lnTo>
                    <a:pt x="389" y="608"/>
                  </a:lnTo>
                  <a:lnTo>
                    <a:pt x="393" y="607"/>
                  </a:lnTo>
                  <a:lnTo>
                    <a:pt x="396" y="605"/>
                  </a:lnTo>
                  <a:lnTo>
                    <a:pt x="400" y="604"/>
                  </a:lnTo>
                  <a:lnTo>
                    <a:pt x="403" y="603"/>
                  </a:lnTo>
                  <a:lnTo>
                    <a:pt x="407" y="602"/>
                  </a:lnTo>
                  <a:lnTo>
                    <a:pt x="410" y="601"/>
                  </a:lnTo>
                  <a:lnTo>
                    <a:pt x="414" y="600"/>
                  </a:lnTo>
                  <a:lnTo>
                    <a:pt x="418" y="598"/>
                  </a:lnTo>
                  <a:lnTo>
                    <a:pt x="423" y="597"/>
                  </a:lnTo>
                  <a:lnTo>
                    <a:pt x="428" y="596"/>
                  </a:lnTo>
                  <a:lnTo>
                    <a:pt x="433" y="594"/>
                  </a:lnTo>
                  <a:lnTo>
                    <a:pt x="435" y="594"/>
                  </a:lnTo>
                  <a:lnTo>
                    <a:pt x="437" y="593"/>
                  </a:lnTo>
                  <a:lnTo>
                    <a:pt x="439" y="593"/>
                  </a:lnTo>
                  <a:lnTo>
                    <a:pt x="441" y="592"/>
                  </a:lnTo>
                  <a:lnTo>
                    <a:pt x="444" y="591"/>
                  </a:lnTo>
                  <a:lnTo>
                    <a:pt x="445" y="590"/>
                  </a:lnTo>
                  <a:lnTo>
                    <a:pt x="448" y="590"/>
                  </a:lnTo>
                  <a:lnTo>
                    <a:pt x="451" y="589"/>
                  </a:lnTo>
                  <a:lnTo>
                    <a:pt x="453" y="588"/>
                  </a:lnTo>
                  <a:lnTo>
                    <a:pt x="454" y="588"/>
                  </a:lnTo>
                  <a:lnTo>
                    <a:pt x="455" y="589"/>
                  </a:lnTo>
                  <a:lnTo>
                    <a:pt x="459" y="591"/>
                  </a:lnTo>
                  <a:lnTo>
                    <a:pt x="460" y="591"/>
                  </a:lnTo>
                  <a:lnTo>
                    <a:pt x="461" y="593"/>
                  </a:lnTo>
                  <a:lnTo>
                    <a:pt x="465" y="595"/>
                  </a:lnTo>
                  <a:lnTo>
                    <a:pt x="469" y="598"/>
                  </a:lnTo>
                  <a:lnTo>
                    <a:pt x="473" y="601"/>
                  </a:lnTo>
                  <a:lnTo>
                    <a:pt x="476" y="602"/>
                  </a:lnTo>
                  <a:lnTo>
                    <a:pt x="482" y="607"/>
                  </a:lnTo>
                  <a:lnTo>
                    <a:pt x="489" y="611"/>
                  </a:lnTo>
                  <a:lnTo>
                    <a:pt x="496" y="617"/>
                  </a:lnTo>
                  <a:lnTo>
                    <a:pt x="503" y="621"/>
                  </a:lnTo>
                  <a:lnTo>
                    <a:pt x="512" y="627"/>
                  </a:lnTo>
                  <a:lnTo>
                    <a:pt x="520" y="631"/>
                  </a:lnTo>
                  <a:lnTo>
                    <a:pt x="526" y="637"/>
                  </a:lnTo>
                  <a:lnTo>
                    <a:pt x="532" y="641"/>
                  </a:lnTo>
                  <a:lnTo>
                    <a:pt x="537" y="644"/>
                  </a:lnTo>
                  <a:lnTo>
                    <a:pt x="542" y="646"/>
                  </a:lnTo>
                  <a:lnTo>
                    <a:pt x="546" y="649"/>
                  </a:lnTo>
                  <a:lnTo>
                    <a:pt x="547" y="651"/>
                  </a:lnTo>
                  <a:lnTo>
                    <a:pt x="548" y="652"/>
                  </a:lnTo>
                  <a:lnTo>
                    <a:pt x="549" y="654"/>
                  </a:lnTo>
                  <a:lnTo>
                    <a:pt x="549" y="654"/>
                  </a:lnTo>
                  <a:lnTo>
                    <a:pt x="550" y="657"/>
                  </a:lnTo>
                  <a:lnTo>
                    <a:pt x="550" y="659"/>
                  </a:lnTo>
                  <a:lnTo>
                    <a:pt x="553" y="662"/>
                  </a:lnTo>
                  <a:lnTo>
                    <a:pt x="557" y="666"/>
                  </a:lnTo>
                  <a:lnTo>
                    <a:pt x="559" y="669"/>
                  </a:lnTo>
                  <a:lnTo>
                    <a:pt x="561" y="671"/>
                  </a:lnTo>
                  <a:lnTo>
                    <a:pt x="563" y="674"/>
                  </a:lnTo>
                  <a:lnTo>
                    <a:pt x="566" y="677"/>
                  </a:lnTo>
                  <a:lnTo>
                    <a:pt x="568" y="679"/>
                  </a:lnTo>
                  <a:lnTo>
                    <a:pt x="570" y="682"/>
                  </a:lnTo>
                  <a:lnTo>
                    <a:pt x="572" y="684"/>
                  </a:lnTo>
                  <a:lnTo>
                    <a:pt x="574" y="687"/>
                  </a:lnTo>
                  <a:lnTo>
                    <a:pt x="576" y="688"/>
                  </a:lnTo>
                  <a:lnTo>
                    <a:pt x="579" y="691"/>
                  </a:lnTo>
                  <a:lnTo>
                    <a:pt x="580" y="694"/>
                  </a:lnTo>
                  <a:lnTo>
                    <a:pt x="584" y="697"/>
                  </a:lnTo>
                  <a:lnTo>
                    <a:pt x="585" y="697"/>
                  </a:lnTo>
                  <a:lnTo>
                    <a:pt x="585" y="698"/>
                  </a:lnTo>
                  <a:lnTo>
                    <a:pt x="586" y="698"/>
                  </a:lnTo>
                  <a:lnTo>
                    <a:pt x="588" y="697"/>
                  </a:lnTo>
                  <a:lnTo>
                    <a:pt x="589" y="697"/>
                  </a:lnTo>
                  <a:lnTo>
                    <a:pt x="590" y="697"/>
                  </a:lnTo>
                  <a:lnTo>
                    <a:pt x="592" y="697"/>
                  </a:lnTo>
                  <a:lnTo>
                    <a:pt x="593" y="697"/>
                  </a:lnTo>
                  <a:lnTo>
                    <a:pt x="596" y="696"/>
                  </a:lnTo>
                  <a:lnTo>
                    <a:pt x="597" y="696"/>
                  </a:lnTo>
                  <a:lnTo>
                    <a:pt x="600" y="695"/>
                  </a:lnTo>
                  <a:lnTo>
                    <a:pt x="602" y="695"/>
                  </a:lnTo>
                  <a:lnTo>
                    <a:pt x="605" y="694"/>
                  </a:lnTo>
                  <a:lnTo>
                    <a:pt x="609" y="694"/>
                  </a:lnTo>
                  <a:lnTo>
                    <a:pt x="612" y="693"/>
                  </a:lnTo>
                  <a:lnTo>
                    <a:pt x="615" y="692"/>
                  </a:lnTo>
                  <a:lnTo>
                    <a:pt x="619" y="692"/>
                  </a:lnTo>
                  <a:lnTo>
                    <a:pt x="622" y="691"/>
                  </a:lnTo>
                  <a:lnTo>
                    <a:pt x="626" y="690"/>
                  </a:lnTo>
                  <a:lnTo>
                    <a:pt x="630" y="690"/>
                  </a:lnTo>
                  <a:lnTo>
                    <a:pt x="635" y="690"/>
                  </a:lnTo>
                  <a:lnTo>
                    <a:pt x="641" y="691"/>
                  </a:lnTo>
                  <a:lnTo>
                    <a:pt x="647" y="692"/>
                  </a:lnTo>
                  <a:lnTo>
                    <a:pt x="653" y="692"/>
                  </a:lnTo>
                  <a:lnTo>
                    <a:pt x="657" y="693"/>
                  </a:lnTo>
                  <a:lnTo>
                    <a:pt x="663" y="693"/>
                  </a:lnTo>
                  <a:lnTo>
                    <a:pt x="668" y="694"/>
                  </a:lnTo>
                  <a:lnTo>
                    <a:pt x="673" y="694"/>
                  </a:lnTo>
                  <a:lnTo>
                    <a:pt x="675" y="695"/>
                  </a:lnTo>
                  <a:lnTo>
                    <a:pt x="675" y="694"/>
                  </a:lnTo>
                  <a:lnTo>
                    <a:pt x="676" y="694"/>
                  </a:lnTo>
                  <a:lnTo>
                    <a:pt x="681" y="692"/>
                  </a:lnTo>
                  <a:lnTo>
                    <a:pt x="684" y="689"/>
                  </a:lnTo>
                  <a:lnTo>
                    <a:pt x="688" y="688"/>
                  </a:lnTo>
                  <a:lnTo>
                    <a:pt x="691" y="686"/>
                  </a:lnTo>
                  <a:lnTo>
                    <a:pt x="692" y="685"/>
                  </a:lnTo>
                  <a:lnTo>
                    <a:pt x="693" y="685"/>
                  </a:lnTo>
                  <a:lnTo>
                    <a:pt x="694" y="685"/>
                  </a:lnTo>
                  <a:lnTo>
                    <a:pt x="695" y="686"/>
                  </a:lnTo>
                  <a:lnTo>
                    <a:pt x="696" y="687"/>
                  </a:lnTo>
                  <a:lnTo>
                    <a:pt x="699" y="692"/>
                  </a:lnTo>
                  <a:lnTo>
                    <a:pt x="703" y="697"/>
                  </a:lnTo>
                  <a:lnTo>
                    <a:pt x="706" y="699"/>
                  </a:lnTo>
                  <a:lnTo>
                    <a:pt x="707" y="702"/>
                  </a:lnTo>
                  <a:lnTo>
                    <a:pt x="711" y="704"/>
                  </a:lnTo>
                  <a:lnTo>
                    <a:pt x="716" y="705"/>
                  </a:lnTo>
                  <a:lnTo>
                    <a:pt x="716" y="706"/>
                  </a:lnTo>
                  <a:lnTo>
                    <a:pt x="716" y="707"/>
                  </a:lnTo>
                  <a:lnTo>
                    <a:pt x="719" y="714"/>
                  </a:lnTo>
                  <a:lnTo>
                    <a:pt x="722" y="718"/>
                  </a:lnTo>
                  <a:lnTo>
                    <a:pt x="724" y="724"/>
                  </a:lnTo>
                  <a:lnTo>
                    <a:pt x="727" y="729"/>
                  </a:lnTo>
                  <a:lnTo>
                    <a:pt x="733" y="727"/>
                  </a:lnTo>
                  <a:lnTo>
                    <a:pt x="739" y="723"/>
                  </a:lnTo>
                  <a:lnTo>
                    <a:pt x="738" y="736"/>
                  </a:lnTo>
                  <a:lnTo>
                    <a:pt x="737" y="748"/>
                  </a:lnTo>
                  <a:lnTo>
                    <a:pt x="737" y="749"/>
                  </a:lnTo>
                  <a:lnTo>
                    <a:pt x="737" y="751"/>
                  </a:lnTo>
                  <a:lnTo>
                    <a:pt x="737" y="752"/>
                  </a:lnTo>
                  <a:lnTo>
                    <a:pt x="736" y="752"/>
                  </a:lnTo>
                  <a:lnTo>
                    <a:pt x="735" y="752"/>
                  </a:lnTo>
                  <a:lnTo>
                    <a:pt x="735" y="753"/>
                  </a:lnTo>
                  <a:lnTo>
                    <a:pt x="735" y="755"/>
                  </a:lnTo>
                  <a:lnTo>
                    <a:pt x="735" y="764"/>
                  </a:lnTo>
                  <a:lnTo>
                    <a:pt x="735" y="773"/>
                  </a:lnTo>
                  <a:lnTo>
                    <a:pt x="735" y="773"/>
                  </a:lnTo>
                  <a:lnTo>
                    <a:pt x="740" y="773"/>
                  </a:lnTo>
                  <a:lnTo>
                    <a:pt x="743" y="773"/>
                  </a:lnTo>
                  <a:lnTo>
                    <a:pt x="748" y="773"/>
                  </a:lnTo>
                  <a:lnTo>
                    <a:pt x="753" y="773"/>
                  </a:lnTo>
                  <a:lnTo>
                    <a:pt x="754" y="773"/>
                  </a:lnTo>
                  <a:lnTo>
                    <a:pt x="754" y="781"/>
                  </a:lnTo>
                  <a:lnTo>
                    <a:pt x="755" y="787"/>
                  </a:lnTo>
                  <a:lnTo>
                    <a:pt x="757" y="793"/>
                  </a:lnTo>
                  <a:lnTo>
                    <a:pt x="758" y="799"/>
                  </a:lnTo>
                  <a:lnTo>
                    <a:pt x="759" y="807"/>
                  </a:lnTo>
                  <a:lnTo>
                    <a:pt x="761" y="814"/>
                  </a:lnTo>
                  <a:lnTo>
                    <a:pt x="761" y="815"/>
                  </a:lnTo>
                  <a:lnTo>
                    <a:pt x="762" y="816"/>
                  </a:lnTo>
                  <a:lnTo>
                    <a:pt x="763" y="816"/>
                  </a:lnTo>
                  <a:lnTo>
                    <a:pt x="764" y="816"/>
                  </a:lnTo>
                  <a:lnTo>
                    <a:pt x="765" y="816"/>
                  </a:lnTo>
                  <a:lnTo>
                    <a:pt x="769" y="816"/>
                  </a:lnTo>
                  <a:lnTo>
                    <a:pt x="774" y="816"/>
                  </a:lnTo>
                  <a:lnTo>
                    <a:pt x="779" y="816"/>
                  </a:lnTo>
                  <a:lnTo>
                    <a:pt x="784" y="816"/>
                  </a:lnTo>
                  <a:lnTo>
                    <a:pt x="787" y="816"/>
                  </a:lnTo>
                  <a:lnTo>
                    <a:pt x="791" y="816"/>
                  </a:lnTo>
                  <a:lnTo>
                    <a:pt x="796" y="815"/>
                  </a:lnTo>
                  <a:lnTo>
                    <a:pt x="801" y="815"/>
                  </a:lnTo>
                  <a:lnTo>
                    <a:pt x="801" y="815"/>
                  </a:lnTo>
                  <a:lnTo>
                    <a:pt x="802" y="816"/>
                  </a:lnTo>
                  <a:lnTo>
                    <a:pt x="803" y="816"/>
                  </a:lnTo>
                  <a:lnTo>
                    <a:pt x="804" y="816"/>
                  </a:lnTo>
                  <a:lnTo>
                    <a:pt x="805" y="816"/>
                  </a:lnTo>
                  <a:lnTo>
                    <a:pt x="805" y="815"/>
                  </a:lnTo>
                  <a:lnTo>
                    <a:pt x="806" y="815"/>
                  </a:lnTo>
                  <a:lnTo>
                    <a:pt x="807" y="814"/>
                  </a:lnTo>
                  <a:lnTo>
                    <a:pt x="808" y="814"/>
                  </a:lnTo>
                  <a:lnTo>
                    <a:pt x="808" y="815"/>
                  </a:lnTo>
                  <a:lnTo>
                    <a:pt x="808" y="816"/>
                  </a:lnTo>
                  <a:lnTo>
                    <a:pt x="809" y="816"/>
                  </a:lnTo>
                  <a:lnTo>
                    <a:pt x="809" y="817"/>
                  </a:lnTo>
                  <a:lnTo>
                    <a:pt x="810" y="818"/>
                  </a:lnTo>
                  <a:lnTo>
                    <a:pt x="810" y="818"/>
                  </a:lnTo>
                  <a:lnTo>
                    <a:pt x="810" y="819"/>
                  </a:lnTo>
                  <a:lnTo>
                    <a:pt x="810" y="820"/>
                  </a:lnTo>
                  <a:lnTo>
                    <a:pt x="810" y="821"/>
                  </a:lnTo>
                  <a:lnTo>
                    <a:pt x="811" y="822"/>
                  </a:lnTo>
                  <a:lnTo>
                    <a:pt x="812" y="822"/>
                  </a:lnTo>
                  <a:lnTo>
                    <a:pt x="812" y="821"/>
                  </a:lnTo>
                  <a:lnTo>
                    <a:pt x="813" y="822"/>
                  </a:lnTo>
                  <a:lnTo>
                    <a:pt x="813" y="821"/>
                  </a:lnTo>
                  <a:lnTo>
                    <a:pt x="814" y="821"/>
                  </a:lnTo>
                  <a:lnTo>
                    <a:pt x="815" y="821"/>
                  </a:lnTo>
                  <a:lnTo>
                    <a:pt x="815" y="822"/>
                  </a:lnTo>
                  <a:lnTo>
                    <a:pt x="815" y="823"/>
                  </a:lnTo>
                  <a:lnTo>
                    <a:pt x="814" y="824"/>
                  </a:lnTo>
                  <a:lnTo>
                    <a:pt x="814" y="825"/>
                  </a:lnTo>
                  <a:lnTo>
                    <a:pt x="815" y="825"/>
                  </a:lnTo>
                  <a:lnTo>
                    <a:pt x="815" y="825"/>
                  </a:lnTo>
                  <a:lnTo>
                    <a:pt x="815" y="826"/>
                  </a:lnTo>
                  <a:lnTo>
                    <a:pt x="814" y="827"/>
                  </a:lnTo>
                  <a:lnTo>
                    <a:pt x="814" y="828"/>
                  </a:lnTo>
                  <a:lnTo>
                    <a:pt x="814" y="829"/>
                  </a:lnTo>
                  <a:lnTo>
                    <a:pt x="813" y="830"/>
                  </a:lnTo>
                  <a:lnTo>
                    <a:pt x="813" y="831"/>
                  </a:lnTo>
                  <a:lnTo>
                    <a:pt x="812" y="832"/>
                  </a:lnTo>
                  <a:lnTo>
                    <a:pt x="811" y="833"/>
                  </a:lnTo>
                  <a:lnTo>
                    <a:pt x="810" y="833"/>
                  </a:lnTo>
                  <a:lnTo>
                    <a:pt x="810" y="833"/>
                  </a:lnTo>
                  <a:lnTo>
                    <a:pt x="810" y="834"/>
                  </a:lnTo>
                  <a:lnTo>
                    <a:pt x="810" y="834"/>
                  </a:lnTo>
                  <a:lnTo>
                    <a:pt x="811" y="834"/>
                  </a:lnTo>
                  <a:lnTo>
                    <a:pt x="812" y="834"/>
                  </a:lnTo>
                  <a:lnTo>
                    <a:pt x="812" y="834"/>
                  </a:lnTo>
                  <a:lnTo>
                    <a:pt x="814" y="836"/>
                  </a:lnTo>
                  <a:lnTo>
                    <a:pt x="816" y="838"/>
                  </a:lnTo>
                  <a:lnTo>
                    <a:pt x="818" y="839"/>
                  </a:lnTo>
                  <a:lnTo>
                    <a:pt x="818" y="840"/>
                  </a:lnTo>
                  <a:lnTo>
                    <a:pt x="820" y="841"/>
                  </a:lnTo>
                  <a:lnTo>
                    <a:pt x="823" y="842"/>
                  </a:lnTo>
                  <a:lnTo>
                    <a:pt x="827" y="845"/>
                  </a:lnTo>
                  <a:lnTo>
                    <a:pt x="827" y="844"/>
                  </a:lnTo>
                  <a:lnTo>
                    <a:pt x="828" y="844"/>
                  </a:lnTo>
                  <a:lnTo>
                    <a:pt x="828" y="843"/>
                  </a:lnTo>
                  <a:lnTo>
                    <a:pt x="829" y="843"/>
                  </a:lnTo>
                  <a:lnTo>
                    <a:pt x="830" y="843"/>
                  </a:lnTo>
                  <a:lnTo>
                    <a:pt x="831" y="844"/>
                  </a:lnTo>
                  <a:lnTo>
                    <a:pt x="832" y="844"/>
                  </a:lnTo>
                  <a:lnTo>
                    <a:pt x="833" y="843"/>
                  </a:lnTo>
                  <a:lnTo>
                    <a:pt x="833" y="842"/>
                  </a:lnTo>
                  <a:lnTo>
                    <a:pt x="833" y="842"/>
                  </a:lnTo>
                  <a:lnTo>
                    <a:pt x="834" y="841"/>
                  </a:lnTo>
                  <a:lnTo>
                    <a:pt x="833" y="840"/>
                  </a:lnTo>
                  <a:lnTo>
                    <a:pt x="833" y="839"/>
                  </a:lnTo>
                  <a:lnTo>
                    <a:pt x="833" y="838"/>
                  </a:lnTo>
                  <a:lnTo>
                    <a:pt x="832" y="838"/>
                  </a:lnTo>
                  <a:lnTo>
                    <a:pt x="831" y="838"/>
                  </a:lnTo>
                  <a:lnTo>
                    <a:pt x="831" y="837"/>
                  </a:lnTo>
                  <a:lnTo>
                    <a:pt x="831" y="836"/>
                  </a:lnTo>
                  <a:lnTo>
                    <a:pt x="831" y="834"/>
                  </a:lnTo>
                  <a:lnTo>
                    <a:pt x="830" y="833"/>
                  </a:lnTo>
                  <a:lnTo>
                    <a:pt x="831" y="832"/>
                  </a:lnTo>
                  <a:lnTo>
                    <a:pt x="831" y="831"/>
                  </a:lnTo>
                  <a:lnTo>
                    <a:pt x="831" y="830"/>
                  </a:lnTo>
                  <a:lnTo>
                    <a:pt x="831" y="829"/>
                  </a:lnTo>
                  <a:lnTo>
                    <a:pt x="832" y="829"/>
                  </a:lnTo>
                  <a:lnTo>
                    <a:pt x="832" y="828"/>
                  </a:lnTo>
                  <a:lnTo>
                    <a:pt x="833" y="828"/>
                  </a:lnTo>
                  <a:lnTo>
                    <a:pt x="833" y="827"/>
                  </a:lnTo>
                  <a:lnTo>
                    <a:pt x="834" y="827"/>
                  </a:lnTo>
                  <a:lnTo>
                    <a:pt x="835" y="826"/>
                  </a:lnTo>
                  <a:lnTo>
                    <a:pt x="836" y="826"/>
                  </a:lnTo>
                  <a:lnTo>
                    <a:pt x="836" y="825"/>
                  </a:lnTo>
                  <a:lnTo>
                    <a:pt x="837" y="823"/>
                  </a:lnTo>
                  <a:lnTo>
                    <a:pt x="838" y="821"/>
                  </a:lnTo>
                  <a:lnTo>
                    <a:pt x="839" y="820"/>
                  </a:lnTo>
                  <a:lnTo>
                    <a:pt x="839" y="819"/>
                  </a:lnTo>
                  <a:lnTo>
                    <a:pt x="841" y="819"/>
                  </a:lnTo>
                  <a:lnTo>
                    <a:pt x="842" y="818"/>
                  </a:lnTo>
                  <a:lnTo>
                    <a:pt x="843" y="817"/>
                  </a:lnTo>
                  <a:lnTo>
                    <a:pt x="843" y="816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45" y="816"/>
                  </a:lnTo>
                  <a:lnTo>
                    <a:pt x="846" y="816"/>
                  </a:lnTo>
                  <a:lnTo>
                    <a:pt x="847" y="815"/>
                  </a:lnTo>
                  <a:lnTo>
                    <a:pt x="848" y="815"/>
                  </a:lnTo>
                  <a:lnTo>
                    <a:pt x="848" y="814"/>
                  </a:lnTo>
                  <a:lnTo>
                    <a:pt x="849" y="813"/>
                  </a:lnTo>
                  <a:lnTo>
                    <a:pt x="849" y="811"/>
                  </a:lnTo>
                  <a:lnTo>
                    <a:pt x="850" y="808"/>
                  </a:lnTo>
                  <a:lnTo>
                    <a:pt x="850" y="807"/>
                  </a:lnTo>
                  <a:lnTo>
                    <a:pt x="849" y="807"/>
                  </a:lnTo>
                  <a:lnTo>
                    <a:pt x="849" y="807"/>
                  </a:lnTo>
                  <a:lnTo>
                    <a:pt x="849" y="806"/>
                  </a:lnTo>
                  <a:lnTo>
                    <a:pt x="849" y="805"/>
                  </a:lnTo>
                  <a:lnTo>
                    <a:pt x="850" y="805"/>
                  </a:lnTo>
                  <a:lnTo>
                    <a:pt x="851" y="804"/>
                  </a:lnTo>
                  <a:lnTo>
                    <a:pt x="852" y="804"/>
                  </a:lnTo>
                  <a:lnTo>
                    <a:pt x="852" y="805"/>
                  </a:lnTo>
                  <a:lnTo>
                    <a:pt x="852" y="804"/>
                  </a:lnTo>
                  <a:lnTo>
                    <a:pt x="852" y="803"/>
                  </a:lnTo>
                  <a:lnTo>
                    <a:pt x="853" y="803"/>
                  </a:lnTo>
                  <a:lnTo>
                    <a:pt x="853" y="802"/>
                  </a:lnTo>
                  <a:lnTo>
                    <a:pt x="854" y="802"/>
                  </a:lnTo>
                  <a:lnTo>
                    <a:pt x="856" y="801"/>
                  </a:lnTo>
                  <a:lnTo>
                    <a:pt x="857" y="801"/>
                  </a:lnTo>
                  <a:lnTo>
                    <a:pt x="858" y="801"/>
                  </a:lnTo>
                  <a:lnTo>
                    <a:pt x="859" y="800"/>
                  </a:lnTo>
                  <a:lnTo>
                    <a:pt x="860" y="800"/>
                  </a:lnTo>
                  <a:lnTo>
                    <a:pt x="861" y="800"/>
                  </a:lnTo>
                  <a:lnTo>
                    <a:pt x="861" y="800"/>
                  </a:lnTo>
                  <a:lnTo>
                    <a:pt x="862" y="800"/>
                  </a:lnTo>
                  <a:lnTo>
                    <a:pt x="863" y="800"/>
                  </a:lnTo>
                  <a:lnTo>
                    <a:pt x="863" y="799"/>
                  </a:lnTo>
                  <a:lnTo>
                    <a:pt x="862" y="799"/>
                  </a:lnTo>
                  <a:lnTo>
                    <a:pt x="862" y="799"/>
                  </a:lnTo>
                  <a:lnTo>
                    <a:pt x="862" y="798"/>
                  </a:lnTo>
                  <a:lnTo>
                    <a:pt x="862" y="797"/>
                  </a:lnTo>
                  <a:lnTo>
                    <a:pt x="863" y="796"/>
                  </a:lnTo>
                  <a:lnTo>
                    <a:pt x="864" y="796"/>
                  </a:lnTo>
                  <a:lnTo>
                    <a:pt x="865" y="796"/>
                  </a:lnTo>
                  <a:lnTo>
                    <a:pt x="866" y="795"/>
                  </a:lnTo>
                  <a:lnTo>
                    <a:pt x="868" y="793"/>
                  </a:lnTo>
                  <a:lnTo>
                    <a:pt x="869" y="792"/>
                  </a:lnTo>
                  <a:lnTo>
                    <a:pt x="869" y="791"/>
                  </a:lnTo>
                  <a:lnTo>
                    <a:pt x="870" y="791"/>
                  </a:lnTo>
                  <a:lnTo>
                    <a:pt x="871" y="791"/>
                  </a:lnTo>
                  <a:lnTo>
                    <a:pt x="873" y="790"/>
                  </a:lnTo>
                  <a:lnTo>
                    <a:pt x="876" y="790"/>
                  </a:lnTo>
                  <a:lnTo>
                    <a:pt x="878" y="790"/>
                  </a:lnTo>
                  <a:lnTo>
                    <a:pt x="880" y="790"/>
                  </a:lnTo>
                  <a:lnTo>
                    <a:pt x="881" y="789"/>
                  </a:lnTo>
                  <a:lnTo>
                    <a:pt x="882" y="789"/>
                  </a:lnTo>
                  <a:lnTo>
                    <a:pt x="883" y="788"/>
                  </a:lnTo>
                  <a:lnTo>
                    <a:pt x="883" y="787"/>
                  </a:lnTo>
                  <a:lnTo>
                    <a:pt x="884" y="787"/>
                  </a:lnTo>
                  <a:lnTo>
                    <a:pt x="884" y="786"/>
                  </a:lnTo>
                  <a:lnTo>
                    <a:pt x="885" y="786"/>
                  </a:lnTo>
                  <a:lnTo>
                    <a:pt x="886" y="785"/>
                  </a:lnTo>
                  <a:lnTo>
                    <a:pt x="886" y="785"/>
                  </a:lnTo>
                  <a:lnTo>
                    <a:pt x="888" y="784"/>
                  </a:lnTo>
                  <a:lnTo>
                    <a:pt x="890" y="782"/>
                  </a:lnTo>
                  <a:lnTo>
                    <a:pt x="891" y="782"/>
                  </a:lnTo>
                  <a:lnTo>
                    <a:pt x="891" y="779"/>
                  </a:lnTo>
                  <a:lnTo>
                    <a:pt x="893" y="777"/>
                  </a:lnTo>
                  <a:lnTo>
                    <a:pt x="893" y="776"/>
                  </a:lnTo>
                  <a:lnTo>
                    <a:pt x="894" y="776"/>
                  </a:lnTo>
                  <a:lnTo>
                    <a:pt x="895" y="776"/>
                  </a:lnTo>
                  <a:lnTo>
                    <a:pt x="895" y="775"/>
                  </a:lnTo>
                  <a:lnTo>
                    <a:pt x="895" y="775"/>
                  </a:lnTo>
                  <a:lnTo>
                    <a:pt x="895" y="774"/>
                  </a:lnTo>
                  <a:lnTo>
                    <a:pt x="896" y="774"/>
                  </a:lnTo>
                  <a:lnTo>
                    <a:pt x="896" y="773"/>
                  </a:lnTo>
                  <a:lnTo>
                    <a:pt x="896" y="773"/>
                  </a:lnTo>
                  <a:lnTo>
                    <a:pt x="897" y="772"/>
                  </a:lnTo>
                  <a:lnTo>
                    <a:pt x="898" y="771"/>
                  </a:lnTo>
                  <a:lnTo>
                    <a:pt x="899" y="770"/>
                  </a:lnTo>
                  <a:lnTo>
                    <a:pt x="901" y="770"/>
                  </a:lnTo>
                  <a:lnTo>
                    <a:pt x="903" y="770"/>
                  </a:lnTo>
                  <a:lnTo>
                    <a:pt x="903" y="770"/>
                  </a:lnTo>
                  <a:lnTo>
                    <a:pt x="904" y="770"/>
                  </a:lnTo>
                  <a:lnTo>
                    <a:pt x="904" y="771"/>
                  </a:lnTo>
                  <a:lnTo>
                    <a:pt x="905" y="771"/>
                  </a:lnTo>
                  <a:lnTo>
                    <a:pt x="905" y="772"/>
                  </a:lnTo>
                  <a:lnTo>
                    <a:pt x="905" y="773"/>
                  </a:lnTo>
                  <a:lnTo>
                    <a:pt x="906" y="773"/>
                  </a:lnTo>
                  <a:lnTo>
                    <a:pt x="907" y="773"/>
                  </a:lnTo>
                  <a:lnTo>
                    <a:pt x="908" y="773"/>
                  </a:lnTo>
                  <a:lnTo>
                    <a:pt x="909" y="772"/>
                  </a:lnTo>
                  <a:lnTo>
                    <a:pt x="910" y="771"/>
                  </a:lnTo>
                  <a:lnTo>
                    <a:pt x="910" y="770"/>
                  </a:lnTo>
                  <a:lnTo>
                    <a:pt x="910" y="770"/>
                  </a:lnTo>
                  <a:lnTo>
                    <a:pt x="911" y="769"/>
                  </a:lnTo>
                  <a:lnTo>
                    <a:pt x="911" y="768"/>
                  </a:lnTo>
                  <a:lnTo>
                    <a:pt x="912" y="767"/>
                  </a:lnTo>
                  <a:lnTo>
                    <a:pt x="912" y="766"/>
                  </a:lnTo>
                  <a:lnTo>
                    <a:pt x="912" y="765"/>
                  </a:lnTo>
                  <a:lnTo>
                    <a:pt x="912" y="765"/>
                  </a:lnTo>
                  <a:lnTo>
                    <a:pt x="912" y="764"/>
                  </a:lnTo>
                  <a:lnTo>
                    <a:pt x="913" y="764"/>
                  </a:lnTo>
                  <a:lnTo>
                    <a:pt x="914" y="765"/>
                  </a:lnTo>
                  <a:lnTo>
                    <a:pt x="915" y="765"/>
                  </a:lnTo>
                  <a:lnTo>
                    <a:pt x="916" y="765"/>
                  </a:lnTo>
                  <a:lnTo>
                    <a:pt x="917" y="765"/>
                  </a:lnTo>
                  <a:lnTo>
                    <a:pt x="918" y="764"/>
                  </a:lnTo>
                  <a:lnTo>
                    <a:pt x="919" y="764"/>
                  </a:lnTo>
                  <a:lnTo>
                    <a:pt x="920" y="763"/>
                  </a:lnTo>
                  <a:lnTo>
                    <a:pt x="921" y="761"/>
                  </a:lnTo>
                  <a:lnTo>
                    <a:pt x="920" y="761"/>
                  </a:lnTo>
                  <a:lnTo>
                    <a:pt x="919" y="761"/>
                  </a:lnTo>
                  <a:lnTo>
                    <a:pt x="918" y="759"/>
                  </a:lnTo>
                  <a:lnTo>
                    <a:pt x="917" y="758"/>
                  </a:lnTo>
                  <a:lnTo>
                    <a:pt x="918" y="757"/>
                  </a:lnTo>
                  <a:lnTo>
                    <a:pt x="919" y="756"/>
                  </a:lnTo>
                  <a:lnTo>
                    <a:pt x="920" y="755"/>
                  </a:lnTo>
                  <a:lnTo>
                    <a:pt x="920" y="754"/>
                  </a:lnTo>
                  <a:lnTo>
                    <a:pt x="920" y="753"/>
                  </a:lnTo>
                  <a:lnTo>
                    <a:pt x="920" y="751"/>
                  </a:lnTo>
                  <a:lnTo>
                    <a:pt x="921" y="750"/>
                  </a:lnTo>
                  <a:lnTo>
                    <a:pt x="921" y="749"/>
                  </a:lnTo>
                  <a:lnTo>
                    <a:pt x="922" y="749"/>
                  </a:lnTo>
                  <a:lnTo>
                    <a:pt x="924" y="750"/>
                  </a:lnTo>
                  <a:lnTo>
                    <a:pt x="925" y="750"/>
                  </a:lnTo>
                  <a:lnTo>
                    <a:pt x="926" y="749"/>
                  </a:lnTo>
                  <a:lnTo>
                    <a:pt x="926" y="748"/>
                  </a:lnTo>
                  <a:lnTo>
                    <a:pt x="925" y="748"/>
                  </a:lnTo>
                  <a:lnTo>
                    <a:pt x="924" y="748"/>
                  </a:lnTo>
                  <a:lnTo>
                    <a:pt x="923" y="748"/>
                  </a:lnTo>
                  <a:lnTo>
                    <a:pt x="923" y="746"/>
                  </a:lnTo>
                  <a:lnTo>
                    <a:pt x="925" y="745"/>
                  </a:lnTo>
                  <a:lnTo>
                    <a:pt x="928" y="744"/>
                  </a:lnTo>
                  <a:lnTo>
                    <a:pt x="929" y="743"/>
                  </a:lnTo>
                  <a:lnTo>
                    <a:pt x="929" y="742"/>
                  </a:lnTo>
                  <a:lnTo>
                    <a:pt x="929" y="740"/>
                  </a:lnTo>
                  <a:lnTo>
                    <a:pt x="929" y="739"/>
                  </a:lnTo>
                  <a:lnTo>
                    <a:pt x="929" y="739"/>
                  </a:lnTo>
                  <a:lnTo>
                    <a:pt x="930" y="739"/>
                  </a:lnTo>
                  <a:lnTo>
                    <a:pt x="931" y="738"/>
                  </a:lnTo>
                  <a:lnTo>
                    <a:pt x="932" y="737"/>
                  </a:lnTo>
                  <a:lnTo>
                    <a:pt x="933" y="736"/>
                  </a:lnTo>
                  <a:lnTo>
                    <a:pt x="933" y="735"/>
                  </a:lnTo>
                  <a:lnTo>
                    <a:pt x="934" y="736"/>
                  </a:lnTo>
                  <a:lnTo>
                    <a:pt x="934" y="736"/>
                  </a:lnTo>
                  <a:lnTo>
                    <a:pt x="935" y="736"/>
                  </a:lnTo>
                  <a:lnTo>
                    <a:pt x="936" y="736"/>
                  </a:lnTo>
                  <a:lnTo>
                    <a:pt x="937" y="735"/>
                  </a:lnTo>
                  <a:lnTo>
                    <a:pt x="937" y="734"/>
                  </a:lnTo>
                  <a:lnTo>
                    <a:pt x="937" y="734"/>
                  </a:lnTo>
                  <a:lnTo>
                    <a:pt x="938" y="733"/>
                  </a:lnTo>
                  <a:lnTo>
                    <a:pt x="939" y="733"/>
                  </a:lnTo>
                  <a:lnTo>
                    <a:pt x="941" y="734"/>
                  </a:lnTo>
                  <a:lnTo>
                    <a:pt x="941" y="733"/>
                  </a:lnTo>
                  <a:lnTo>
                    <a:pt x="942" y="733"/>
                  </a:lnTo>
                  <a:lnTo>
                    <a:pt x="944" y="735"/>
                  </a:lnTo>
                  <a:lnTo>
                    <a:pt x="945" y="735"/>
                  </a:lnTo>
                  <a:lnTo>
                    <a:pt x="949" y="732"/>
                  </a:lnTo>
                  <a:lnTo>
                    <a:pt x="951" y="731"/>
                  </a:lnTo>
                  <a:lnTo>
                    <a:pt x="954" y="731"/>
                  </a:lnTo>
                  <a:lnTo>
                    <a:pt x="954" y="731"/>
                  </a:lnTo>
                  <a:lnTo>
                    <a:pt x="955" y="731"/>
                  </a:lnTo>
                  <a:lnTo>
                    <a:pt x="955" y="731"/>
                  </a:lnTo>
                  <a:lnTo>
                    <a:pt x="956" y="732"/>
                  </a:lnTo>
                  <a:lnTo>
                    <a:pt x="959" y="732"/>
                  </a:lnTo>
                  <a:lnTo>
                    <a:pt x="963" y="735"/>
                  </a:lnTo>
                  <a:lnTo>
                    <a:pt x="964" y="736"/>
                  </a:lnTo>
                  <a:lnTo>
                    <a:pt x="965" y="735"/>
                  </a:lnTo>
                  <a:lnTo>
                    <a:pt x="966" y="735"/>
                  </a:lnTo>
                  <a:lnTo>
                    <a:pt x="967" y="735"/>
                  </a:lnTo>
                  <a:lnTo>
                    <a:pt x="971" y="735"/>
                  </a:lnTo>
                  <a:lnTo>
                    <a:pt x="974" y="736"/>
                  </a:lnTo>
                  <a:lnTo>
                    <a:pt x="979" y="739"/>
                  </a:lnTo>
                  <a:lnTo>
                    <a:pt x="980" y="739"/>
                  </a:lnTo>
                  <a:lnTo>
                    <a:pt x="982" y="739"/>
                  </a:lnTo>
                  <a:lnTo>
                    <a:pt x="988" y="740"/>
                  </a:lnTo>
                  <a:lnTo>
                    <a:pt x="989" y="741"/>
                  </a:lnTo>
                  <a:lnTo>
                    <a:pt x="990" y="742"/>
                  </a:lnTo>
                  <a:lnTo>
                    <a:pt x="991" y="745"/>
                  </a:lnTo>
                  <a:lnTo>
                    <a:pt x="992" y="746"/>
                  </a:lnTo>
                  <a:lnTo>
                    <a:pt x="994" y="747"/>
                  </a:lnTo>
                  <a:lnTo>
                    <a:pt x="995" y="747"/>
                  </a:lnTo>
                  <a:lnTo>
                    <a:pt x="997" y="747"/>
                  </a:lnTo>
                  <a:lnTo>
                    <a:pt x="1001" y="746"/>
                  </a:lnTo>
                  <a:lnTo>
                    <a:pt x="1003" y="746"/>
                  </a:lnTo>
                  <a:lnTo>
                    <a:pt x="1004" y="747"/>
                  </a:lnTo>
                  <a:lnTo>
                    <a:pt x="1005" y="748"/>
                  </a:lnTo>
                  <a:lnTo>
                    <a:pt x="1005" y="748"/>
                  </a:lnTo>
                  <a:lnTo>
                    <a:pt x="1006" y="748"/>
                  </a:lnTo>
                  <a:lnTo>
                    <a:pt x="1009" y="748"/>
                  </a:lnTo>
                  <a:lnTo>
                    <a:pt x="1010" y="748"/>
                  </a:lnTo>
                  <a:lnTo>
                    <a:pt x="1010" y="748"/>
                  </a:lnTo>
                  <a:lnTo>
                    <a:pt x="1010" y="750"/>
                  </a:lnTo>
                  <a:lnTo>
                    <a:pt x="1010" y="751"/>
                  </a:lnTo>
                  <a:lnTo>
                    <a:pt x="1011" y="752"/>
                  </a:lnTo>
                  <a:lnTo>
                    <a:pt x="1014" y="752"/>
                  </a:lnTo>
                  <a:lnTo>
                    <a:pt x="1016" y="753"/>
                  </a:lnTo>
                  <a:lnTo>
                    <a:pt x="1018" y="753"/>
                  </a:lnTo>
                  <a:lnTo>
                    <a:pt x="1018" y="752"/>
                  </a:lnTo>
                  <a:lnTo>
                    <a:pt x="1014" y="748"/>
                  </a:lnTo>
                  <a:lnTo>
                    <a:pt x="1014" y="746"/>
                  </a:lnTo>
                  <a:lnTo>
                    <a:pt x="1014" y="744"/>
                  </a:lnTo>
                  <a:lnTo>
                    <a:pt x="1014" y="742"/>
                  </a:lnTo>
                  <a:lnTo>
                    <a:pt x="1014" y="740"/>
                  </a:lnTo>
                  <a:lnTo>
                    <a:pt x="1016" y="735"/>
                  </a:lnTo>
                  <a:lnTo>
                    <a:pt x="1018" y="733"/>
                  </a:lnTo>
                  <a:lnTo>
                    <a:pt x="1018" y="732"/>
                  </a:lnTo>
                  <a:lnTo>
                    <a:pt x="1018" y="731"/>
                  </a:lnTo>
                  <a:lnTo>
                    <a:pt x="1017" y="730"/>
                  </a:lnTo>
                  <a:lnTo>
                    <a:pt x="1017" y="729"/>
                  </a:lnTo>
                  <a:lnTo>
                    <a:pt x="1017" y="728"/>
                  </a:lnTo>
                  <a:lnTo>
                    <a:pt x="1017" y="727"/>
                  </a:lnTo>
                  <a:lnTo>
                    <a:pt x="1018" y="726"/>
                  </a:lnTo>
                  <a:lnTo>
                    <a:pt x="1020" y="722"/>
                  </a:lnTo>
                  <a:lnTo>
                    <a:pt x="1020" y="722"/>
                  </a:lnTo>
                  <a:lnTo>
                    <a:pt x="1020" y="721"/>
                  </a:lnTo>
                  <a:lnTo>
                    <a:pt x="1022" y="720"/>
                  </a:lnTo>
                  <a:lnTo>
                    <a:pt x="1029" y="717"/>
                  </a:lnTo>
                  <a:lnTo>
                    <a:pt x="1030" y="717"/>
                  </a:lnTo>
                  <a:lnTo>
                    <a:pt x="1031" y="717"/>
                  </a:lnTo>
                  <a:lnTo>
                    <a:pt x="1032" y="716"/>
                  </a:lnTo>
                  <a:lnTo>
                    <a:pt x="1033" y="713"/>
                  </a:lnTo>
                  <a:lnTo>
                    <a:pt x="1035" y="712"/>
                  </a:lnTo>
                  <a:lnTo>
                    <a:pt x="1036" y="712"/>
                  </a:lnTo>
                  <a:lnTo>
                    <a:pt x="1037" y="713"/>
                  </a:lnTo>
                  <a:lnTo>
                    <a:pt x="1038" y="714"/>
                  </a:lnTo>
                  <a:lnTo>
                    <a:pt x="1043" y="713"/>
                  </a:lnTo>
                  <a:lnTo>
                    <a:pt x="1044" y="712"/>
                  </a:lnTo>
                  <a:lnTo>
                    <a:pt x="1043" y="711"/>
                  </a:lnTo>
                  <a:lnTo>
                    <a:pt x="1042" y="709"/>
                  </a:lnTo>
                  <a:lnTo>
                    <a:pt x="1043" y="710"/>
                  </a:lnTo>
                  <a:lnTo>
                    <a:pt x="1046" y="712"/>
                  </a:lnTo>
                  <a:lnTo>
                    <a:pt x="1047" y="712"/>
                  </a:lnTo>
                  <a:lnTo>
                    <a:pt x="1048" y="712"/>
                  </a:lnTo>
                  <a:lnTo>
                    <a:pt x="1049" y="713"/>
                  </a:lnTo>
                  <a:lnTo>
                    <a:pt x="1051" y="714"/>
                  </a:lnTo>
                  <a:lnTo>
                    <a:pt x="1052" y="714"/>
                  </a:lnTo>
                  <a:lnTo>
                    <a:pt x="1054" y="715"/>
                  </a:lnTo>
                  <a:lnTo>
                    <a:pt x="1055" y="716"/>
                  </a:lnTo>
                  <a:lnTo>
                    <a:pt x="1056" y="716"/>
                  </a:lnTo>
                  <a:lnTo>
                    <a:pt x="1057" y="717"/>
                  </a:lnTo>
                  <a:lnTo>
                    <a:pt x="1058" y="719"/>
                  </a:lnTo>
                  <a:lnTo>
                    <a:pt x="1059" y="720"/>
                  </a:lnTo>
                  <a:lnTo>
                    <a:pt x="1063" y="723"/>
                  </a:lnTo>
                  <a:lnTo>
                    <a:pt x="1064" y="723"/>
                  </a:lnTo>
                  <a:lnTo>
                    <a:pt x="1068" y="724"/>
                  </a:lnTo>
                  <a:lnTo>
                    <a:pt x="1072" y="726"/>
                  </a:lnTo>
                  <a:lnTo>
                    <a:pt x="1073" y="727"/>
                  </a:lnTo>
                  <a:lnTo>
                    <a:pt x="1073" y="727"/>
                  </a:lnTo>
                  <a:lnTo>
                    <a:pt x="1076" y="727"/>
                  </a:lnTo>
                  <a:lnTo>
                    <a:pt x="1077" y="728"/>
                  </a:lnTo>
                  <a:lnTo>
                    <a:pt x="1078" y="729"/>
                  </a:lnTo>
                  <a:lnTo>
                    <a:pt x="1081" y="731"/>
                  </a:lnTo>
                  <a:lnTo>
                    <a:pt x="1082" y="731"/>
                  </a:lnTo>
                  <a:lnTo>
                    <a:pt x="1084" y="731"/>
                  </a:lnTo>
                  <a:lnTo>
                    <a:pt x="1092" y="731"/>
                  </a:lnTo>
                  <a:lnTo>
                    <a:pt x="1094" y="731"/>
                  </a:lnTo>
                  <a:lnTo>
                    <a:pt x="1095" y="731"/>
                  </a:lnTo>
                  <a:lnTo>
                    <a:pt x="1097" y="732"/>
                  </a:lnTo>
                  <a:lnTo>
                    <a:pt x="1098" y="732"/>
                  </a:lnTo>
                  <a:lnTo>
                    <a:pt x="1099" y="732"/>
                  </a:lnTo>
                  <a:lnTo>
                    <a:pt x="1100" y="731"/>
                  </a:lnTo>
                  <a:lnTo>
                    <a:pt x="1101" y="731"/>
                  </a:lnTo>
                  <a:lnTo>
                    <a:pt x="1102" y="730"/>
                  </a:lnTo>
                  <a:lnTo>
                    <a:pt x="1103" y="727"/>
                  </a:lnTo>
                  <a:lnTo>
                    <a:pt x="1104" y="726"/>
                  </a:lnTo>
                  <a:lnTo>
                    <a:pt x="1105" y="726"/>
                  </a:lnTo>
                  <a:lnTo>
                    <a:pt x="1106" y="726"/>
                  </a:lnTo>
                  <a:lnTo>
                    <a:pt x="1107" y="726"/>
                  </a:lnTo>
                  <a:lnTo>
                    <a:pt x="1110" y="727"/>
                  </a:lnTo>
                  <a:lnTo>
                    <a:pt x="1111" y="727"/>
                  </a:lnTo>
                  <a:lnTo>
                    <a:pt x="1114" y="727"/>
                  </a:lnTo>
                  <a:lnTo>
                    <a:pt x="1115" y="727"/>
                  </a:lnTo>
                  <a:lnTo>
                    <a:pt x="1117" y="727"/>
                  </a:lnTo>
                  <a:lnTo>
                    <a:pt x="1121" y="727"/>
                  </a:lnTo>
                  <a:lnTo>
                    <a:pt x="1124" y="727"/>
                  </a:lnTo>
                  <a:lnTo>
                    <a:pt x="1125" y="727"/>
                  </a:lnTo>
                  <a:lnTo>
                    <a:pt x="1126" y="727"/>
                  </a:lnTo>
                  <a:lnTo>
                    <a:pt x="1127" y="728"/>
                  </a:lnTo>
                  <a:lnTo>
                    <a:pt x="1127" y="728"/>
                  </a:lnTo>
                  <a:lnTo>
                    <a:pt x="1128" y="727"/>
                  </a:lnTo>
                  <a:lnTo>
                    <a:pt x="1129" y="727"/>
                  </a:lnTo>
                  <a:lnTo>
                    <a:pt x="1130" y="727"/>
                  </a:lnTo>
                  <a:lnTo>
                    <a:pt x="1132" y="728"/>
                  </a:lnTo>
                  <a:lnTo>
                    <a:pt x="1133" y="728"/>
                  </a:lnTo>
                  <a:lnTo>
                    <a:pt x="1134" y="728"/>
                  </a:lnTo>
                  <a:lnTo>
                    <a:pt x="1135" y="727"/>
                  </a:lnTo>
                  <a:lnTo>
                    <a:pt x="1137" y="727"/>
                  </a:lnTo>
                  <a:lnTo>
                    <a:pt x="1138" y="727"/>
                  </a:lnTo>
                  <a:lnTo>
                    <a:pt x="1140" y="727"/>
                  </a:lnTo>
                  <a:lnTo>
                    <a:pt x="1140" y="726"/>
                  </a:lnTo>
                  <a:lnTo>
                    <a:pt x="1141" y="726"/>
                  </a:lnTo>
                  <a:lnTo>
                    <a:pt x="1141" y="726"/>
                  </a:lnTo>
                  <a:lnTo>
                    <a:pt x="1142" y="725"/>
                  </a:lnTo>
                  <a:lnTo>
                    <a:pt x="1143" y="724"/>
                  </a:lnTo>
                  <a:lnTo>
                    <a:pt x="1145" y="724"/>
                  </a:lnTo>
                  <a:lnTo>
                    <a:pt x="1147" y="723"/>
                  </a:lnTo>
                  <a:lnTo>
                    <a:pt x="1148" y="723"/>
                  </a:lnTo>
                  <a:lnTo>
                    <a:pt x="1149" y="724"/>
                  </a:lnTo>
                  <a:lnTo>
                    <a:pt x="1152" y="724"/>
                  </a:lnTo>
                  <a:lnTo>
                    <a:pt x="1153" y="725"/>
                  </a:lnTo>
                  <a:lnTo>
                    <a:pt x="1154" y="725"/>
                  </a:lnTo>
                  <a:lnTo>
                    <a:pt x="1155" y="727"/>
                  </a:lnTo>
                  <a:lnTo>
                    <a:pt x="1156" y="727"/>
                  </a:lnTo>
                  <a:lnTo>
                    <a:pt x="1157" y="727"/>
                  </a:lnTo>
                  <a:lnTo>
                    <a:pt x="1158" y="727"/>
                  </a:lnTo>
                  <a:lnTo>
                    <a:pt x="1161" y="728"/>
                  </a:lnTo>
                  <a:lnTo>
                    <a:pt x="1163" y="727"/>
                  </a:lnTo>
                  <a:lnTo>
                    <a:pt x="1164" y="727"/>
                  </a:lnTo>
                  <a:lnTo>
                    <a:pt x="1165" y="727"/>
                  </a:lnTo>
                  <a:lnTo>
                    <a:pt x="1166" y="727"/>
                  </a:lnTo>
                  <a:lnTo>
                    <a:pt x="1167" y="727"/>
                  </a:lnTo>
                  <a:lnTo>
                    <a:pt x="1168" y="727"/>
                  </a:lnTo>
                  <a:lnTo>
                    <a:pt x="1169" y="727"/>
                  </a:lnTo>
                  <a:lnTo>
                    <a:pt x="1169" y="728"/>
                  </a:lnTo>
                  <a:lnTo>
                    <a:pt x="1170" y="728"/>
                  </a:lnTo>
                  <a:lnTo>
                    <a:pt x="1170" y="728"/>
                  </a:lnTo>
                  <a:lnTo>
                    <a:pt x="1172" y="727"/>
                  </a:lnTo>
                  <a:lnTo>
                    <a:pt x="1173" y="727"/>
                  </a:lnTo>
                  <a:lnTo>
                    <a:pt x="1175" y="727"/>
                  </a:lnTo>
                  <a:lnTo>
                    <a:pt x="1178" y="728"/>
                  </a:lnTo>
                  <a:lnTo>
                    <a:pt x="1179" y="729"/>
                  </a:lnTo>
                  <a:lnTo>
                    <a:pt x="1180" y="729"/>
                  </a:lnTo>
                  <a:lnTo>
                    <a:pt x="1181" y="728"/>
                  </a:lnTo>
                  <a:lnTo>
                    <a:pt x="1182" y="728"/>
                  </a:lnTo>
                  <a:lnTo>
                    <a:pt x="1183" y="728"/>
                  </a:lnTo>
                  <a:lnTo>
                    <a:pt x="1184" y="728"/>
                  </a:lnTo>
                  <a:lnTo>
                    <a:pt x="1184" y="728"/>
                  </a:lnTo>
                  <a:lnTo>
                    <a:pt x="1186" y="730"/>
                  </a:lnTo>
                  <a:lnTo>
                    <a:pt x="1188" y="730"/>
                  </a:lnTo>
                  <a:lnTo>
                    <a:pt x="1192" y="730"/>
                  </a:lnTo>
                  <a:lnTo>
                    <a:pt x="1193" y="730"/>
                  </a:lnTo>
                  <a:lnTo>
                    <a:pt x="1195" y="730"/>
                  </a:lnTo>
                  <a:lnTo>
                    <a:pt x="1196" y="730"/>
                  </a:lnTo>
                  <a:lnTo>
                    <a:pt x="1197" y="730"/>
                  </a:lnTo>
                  <a:lnTo>
                    <a:pt x="1198" y="731"/>
                  </a:lnTo>
                  <a:lnTo>
                    <a:pt x="1199" y="730"/>
                  </a:lnTo>
                  <a:lnTo>
                    <a:pt x="1201" y="729"/>
                  </a:lnTo>
                  <a:lnTo>
                    <a:pt x="1201" y="729"/>
                  </a:lnTo>
                  <a:lnTo>
                    <a:pt x="1202" y="729"/>
                  </a:lnTo>
                  <a:lnTo>
                    <a:pt x="1205" y="729"/>
                  </a:lnTo>
                  <a:lnTo>
                    <a:pt x="1209" y="731"/>
                  </a:lnTo>
                  <a:lnTo>
                    <a:pt x="1210" y="731"/>
                  </a:lnTo>
                  <a:lnTo>
                    <a:pt x="1212" y="732"/>
                  </a:lnTo>
                  <a:lnTo>
                    <a:pt x="1213" y="732"/>
                  </a:lnTo>
                  <a:lnTo>
                    <a:pt x="1217" y="733"/>
                  </a:lnTo>
                  <a:lnTo>
                    <a:pt x="1220" y="734"/>
                  </a:lnTo>
                  <a:lnTo>
                    <a:pt x="1222" y="734"/>
                  </a:lnTo>
                  <a:lnTo>
                    <a:pt x="1224" y="735"/>
                  </a:lnTo>
                  <a:lnTo>
                    <a:pt x="1226" y="735"/>
                  </a:lnTo>
                  <a:lnTo>
                    <a:pt x="1228" y="733"/>
                  </a:lnTo>
                  <a:lnTo>
                    <a:pt x="1230" y="733"/>
                  </a:lnTo>
                  <a:lnTo>
                    <a:pt x="1231" y="733"/>
                  </a:lnTo>
                  <a:lnTo>
                    <a:pt x="1231" y="734"/>
                  </a:lnTo>
                  <a:lnTo>
                    <a:pt x="1231" y="736"/>
                  </a:lnTo>
                  <a:lnTo>
                    <a:pt x="1231" y="738"/>
                  </a:lnTo>
                  <a:lnTo>
                    <a:pt x="1231" y="739"/>
                  </a:lnTo>
                  <a:lnTo>
                    <a:pt x="1232" y="739"/>
                  </a:lnTo>
                  <a:lnTo>
                    <a:pt x="1233" y="740"/>
                  </a:lnTo>
                  <a:lnTo>
                    <a:pt x="1234" y="742"/>
                  </a:lnTo>
                  <a:lnTo>
                    <a:pt x="1236" y="743"/>
                  </a:lnTo>
                  <a:lnTo>
                    <a:pt x="1237" y="745"/>
                  </a:lnTo>
                  <a:lnTo>
                    <a:pt x="1239" y="748"/>
                  </a:lnTo>
                  <a:lnTo>
                    <a:pt x="1240" y="749"/>
                  </a:lnTo>
                  <a:lnTo>
                    <a:pt x="1242" y="750"/>
                  </a:lnTo>
                  <a:lnTo>
                    <a:pt x="1246" y="750"/>
                  </a:lnTo>
                  <a:lnTo>
                    <a:pt x="1249" y="750"/>
                  </a:lnTo>
                  <a:lnTo>
                    <a:pt x="1251" y="750"/>
                  </a:lnTo>
                  <a:lnTo>
                    <a:pt x="1259" y="752"/>
                  </a:lnTo>
                  <a:lnTo>
                    <a:pt x="1260" y="753"/>
                  </a:lnTo>
                  <a:lnTo>
                    <a:pt x="1260" y="754"/>
                  </a:lnTo>
                  <a:lnTo>
                    <a:pt x="1262" y="756"/>
                  </a:lnTo>
                  <a:lnTo>
                    <a:pt x="1265" y="758"/>
                  </a:lnTo>
                  <a:lnTo>
                    <a:pt x="1266" y="760"/>
                  </a:lnTo>
                  <a:lnTo>
                    <a:pt x="1267" y="762"/>
                  </a:lnTo>
                  <a:lnTo>
                    <a:pt x="1269" y="764"/>
                  </a:lnTo>
                  <a:lnTo>
                    <a:pt x="1270" y="765"/>
                  </a:lnTo>
                  <a:lnTo>
                    <a:pt x="1271" y="764"/>
                  </a:lnTo>
                  <a:lnTo>
                    <a:pt x="1272" y="763"/>
                  </a:lnTo>
                  <a:lnTo>
                    <a:pt x="1272" y="762"/>
                  </a:lnTo>
                  <a:lnTo>
                    <a:pt x="1271" y="758"/>
                  </a:lnTo>
                  <a:lnTo>
                    <a:pt x="1271" y="757"/>
                  </a:lnTo>
                  <a:lnTo>
                    <a:pt x="1270" y="756"/>
                  </a:lnTo>
                  <a:lnTo>
                    <a:pt x="1270" y="756"/>
                  </a:lnTo>
                  <a:lnTo>
                    <a:pt x="1269" y="751"/>
                  </a:lnTo>
                  <a:lnTo>
                    <a:pt x="1269" y="749"/>
                  </a:lnTo>
                  <a:lnTo>
                    <a:pt x="1270" y="749"/>
                  </a:lnTo>
                  <a:lnTo>
                    <a:pt x="1270" y="748"/>
                  </a:lnTo>
                  <a:lnTo>
                    <a:pt x="1269" y="748"/>
                  </a:lnTo>
                  <a:lnTo>
                    <a:pt x="1269" y="747"/>
                  </a:lnTo>
                  <a:lnTo>
                    <a:pt x="1268" y="746"/>
                  </a:lnTo>
                  <a:lnTo>
                    <a:pt x="1268" y="744"/>
                  </a:lnTo>
                  <a:lnTo>
                    <a:pt x="1268" y="743"/>
                  </a:lnTo>
                  <a:lnTo>
                    <a:pt x="1267" y="742"/>
                  </a:lnTo>
                  <a:lnTo>
                    <a:pt x="1268" y="741"/>
                  </a:lnTo>
                  <a:lnTo>
                    <a:pt x="1268" y="740"/>
                  </a:lnTo>
                  <a:lnTo>
                    <a:pt x="1269" y="738"/>
                  </a:lnTo>
                  <a:lnTo>
                    <a:pt x="1269" y="737"/>
                  </a:lnTo>
                  <a:lnTo>
                    <a:pt x="1270" y="733"/>
                  </a:lnTo>
                  <a:lnTo>
                    <a:pt x="1271" y="732"/>
                  </a:lnTo>
                  <a:lnTo>
                    <a:pt x="1272" y="731"/>
                  </a:lnTo>
                  <a:lnTo>
                    <a:pt x="1273" y="731"/>
                  </a:lnTo>
                  <a:lnTo>
                    <a:pt x="1274" y="732"/>
                  </a:lnTo>
                  <a:lnTo>
                    <a:pt x="1275" y="732"/>
                  </a:lnTo>
                  <a:lnTo>
                    <a:pt x="1277" y="731"/>
                  </a:lnTo>
                  <a:lnTo>
                    <a:pt x="1277" y="731"/>
                  </a:lnTo>
                  <a:lnTo>
                    <a:pt x="1279" y="730"/>
                  </a:lnTo>
                  <a:lnTo>
                    <a:pt x="1281" y="729"/>
                  </a:lnTo>
                  <a:lnTo>
                    <a:pt x="1282" y="729"/>
                  </a:lnTo>
                  <a:lnTo>
                    <a:pt x="1283" y="728"/>
                  </a:lnTo>
                  <a:lnTo>
                    <a:pt x="1282" y="727"/>
                  </a:lnTo>
                  <a:lnTo>
                    <a:pt x="1281" y="727"/>
                  </a:lnTo>
                  <a:lnTo>
                    <a:pt x="1279" y="727"/>
                  </a:lnTo>
                  <a:lnTo>
                    <a:pt x="1277" y="725"/>
                  </a:lnTo>
                  <a:lnTo>
                    <a:pt x="1277" y="724"/>
                  </a:lnTo>
                  <a:lnTo>
                    <a:pt x="1276" y="723"/>
                  </a:lnTo>
                  <a:lnTo>
                    <a:pt x="1276" y="722"/>
                  </a:lnTo>
                  <a:lnTo>
                    <a:pt x="1277" y="721"/>
                  </a:lnTo>
                  <a:lnTo>
                    <a:pt x="1280" y="719"/>
                  </a:lnTo>
                  <a:lnTo>
                    <a:pt x="1284" y="716"/>
                  </a:lnTo>
                  <a:lnTo>
                    <a:pt x="1285" y="716"/>
                  </a:lnTo>
                  <a:lnTo>
                    <a:pt x="1286" y="716"/>
                  </a:lnTo>
                  <a:lnTo>
                    <a:pt x="1288" y="717"/>
                  </a:lnTo>
                  <a:lnTo>
                    <a:pt x="1289" y="718"/>
                  </a:lnTo>
                  <a:lnTo>
                    <a:pt x="1290" y="717"/>
                  </a:lnTo>
                  <a:lnTo>
                    <a:pt x="1291" y="717"/>
                  </a:lnTo>
                  <a:lnTo>
                    <a:pt x="1292" y="716"/>
                  </a:lnTo>
                  <a:lnTo>
                    <a:pt x="1292" y="715"/>
                  </a:lnTo>
                  <a:lnTo>
                    <a:pt x="1292" y="714"/>
                  </a:lnTo>
                  <a:lnTo>
                    <a:pt x="1291" y="713"/>
                  </a:lnTo>
                  <a:lnTo>
                    <a:pt x="1291" y="711"/>
                  </a:lnTo>
                  <a:lnTo>
                    <a:pt x="1291" y="710"/>
                  </a:lnTo>
                  <a:lnTo>
                    <a:pt x="1290" y="709"/>
                  </a:lnTo>
                  <a:lnTo>
                    <a:pt x="1290" y="708"/>
                  </a:lnTo>
                  <a:lnTo>
                    <a:pt x="1290" y="707"/>
                  </a:lnTo>
                  <a:lnTo>
                    <a:pt x="1288" y="706"/>
                  </a:lnTo>
                  <a:lnTo>
                    <a:pt x="1286" y="706"/>
                  </a:lnTo>
                  <a:lnTo>
                    <a:pt x="1286" y="705"/>
                  </a:lnTo>
                  <a:lnTo>
                    <a:pt x="1288" y="703"/>
                  </a:lnTo>
                  <a:lnTo>
                    <a:pt x="1288" y="701"/>
                  </a:lnTo>
                  <a:lnTo>
                    <a:pt x="1289" y="699"/>
                  </a:lnTo>
                  <a:lnTo>
                    <a:pt x="1284" y="687"/>
                  </a:lnTo>
                  <a:lnTo>
                    <a:pt x="1279" y="676"/>
                  </a:lnTo>
                  <a:lnTo>
                    <a:pt x="1278" y="673"/>
                  </a:lnTo>
                  <a:lnTo>
                    <a:pt x="1277" y="672"/>
                  </a:lnTo>
                  <a:lnTo>
                    <a:pt x="1277" y="671"/>
                  </a:lnTo>
                  <a:lnTo>
                    <a:pt x="1277" y="670"/>
                  </a:lnTo>
                  <a:lnTo>
                    <a:pt x="1277" y="669"/>
                  </a:lnTo>
                  <a:lnTo>
                    <a:pt x="1277" y="668"/>
                  </a:lnTo>
                  <a:lnTo>
                    <a:pt x="1277" y="667"/>
                  </a:lnTo>
                  <a:lnTo>
                    <a:pt x="1276" y="666"/>
                  </a:lnTo>
                  <a:lnTo>
                    <a:pt x="1275" y="665"/>
                  </a:lnTo>
                  <a:lnTo>
                    <a:pt x="1275" y="664"/>
                  </a:lnTo>
                  <a:lnTo>
                    <a:pt x="1275" y="662"/>
                  </a:lnTo>
                  <a:lnTo>
                    <a:pt x="1277" y="659"/>
                  </a:lnTo>
                  <a:lnTo>
                    <a:pt x="1277" y="657"/>
                  </a:lnTo>
                  <a:lnTo>
                    <a:pt x="1275" y="649"/>
                  </a:lnTo>
                  <a:lnTo>
                    <a:pt x="1275" y="646"/>
                  </a:lnTo>
                  <a:lnTo>
                    <a:pt x="1275" y="645"/>
                  </a:lnTo>
                  <a:lnTo>
                    <a:pt x="1276" y="641"/>
                  </a:lnTo>
                  <a:lnTo>
                    <a:pt x="1277" y="640"/>
                  </a:lnTo>
                  <a:lnTo>
                    <a:pt x="1277" y="639"/>
                  </a:lnTo>
                  <a:lnTo>
                    <a:pt x="1277" y="638"/>
                  </a:lnTo>
                  <a:lnTo>
                    <a:pt x="1276" y="637"/>
                  </a:lnTo>
                  <a:lnTo>
                    <a:pt x="1276" y="637"/>
                  </a:lnTo>
                  <a:lnTo>
                    <a:pt x="1277" y="636"/>
                  </a:lnTo>
                  <a:lnTo>
                    <a:pt x="1277" y="635"/>
                  </a:lnTo>
                  <a:lnTo>
                    <a:pt x="1279" y="635"/>
                  </a:lnTo>
                  <a:lnTo>
                    <a:pt x="1280" y="634"/>
                  </a:lnTo>
                  <a:lnTo>
                    <a:pt x="1280" y="633"/>
                  </a:lnTo>
                  <a:lnTo>
                    <a:pt x="1279" y="632"/>
                  </a:lnTo>
                  <a:lnTo>
                    <a:pt x="1274" y="629"/>
                  </a:lnTo>
                  <a:lnTo>
                    <a:pt x="1272" y="628"/>
                  </a:lnTo>
                  <a:lnTo>
                    <a:pt x="1271" y="628"/>
                  </a:lnTo>
                  <a:lnTo>
                    <a:pt x="1270" y="628"/>
                  </a:lnTo>
                  <a:lnTo>
                    <a:pt x="1263" y="629"/>
                  </a:lnTo>
                  <a:lnTo>
                    <a:pt x="1261" y="628"/>
                  </a:lnTo>
                  <a:lnTo>
                    <a:pt x="1257" y="626"/>
                  </a:lnTo>
                  <a:lnTo>
                    <a:pt x="1256" y="625"/>
                  </a:lnTo>
                  <a:lnTo>
                    <a:pt x="1256" y="623"/>
                  </a:lnTo>
                  <a:lnTo>
                    <a:pt x="1257" y="622"/>
                  </a:lnTo>
                  <a:lnTo>
                    <a:pt x="1259" y="621"/>
                  </a:lnTo>
                  <a:lnTo>
                    <a:pt x="1262" y="619"/>
                  </a:lnTo>
                  <a:lnTo>
                    <a:pt x="1264" y="618"/>
                  </a:lnTo>
                  <a:lnTo>
                    <a:pt x="1266" y="617"/>
                  </a:lnTo>
                  <a:lnTo>
                    <a:pt x="1268" y="617"/>
                  </a:lnTo>
                  <a:lnTo>
                    <a:pt x="1270" y="617"/>
                  </a:lnTo>
                  <a:lnTo>
                    <a:pt x="1273" y="616"/>
                  </a:lnTo>
                  <a:lnTo>
                    <a:pt x="1276" y="616"/>
                  </a:lnTo>
                  <a:lnTo>
                    <a:pt x="1277" y="616"/>
                  </a:lnTo>
                  <a:lnTo>
                    <a:pt x="1277" y="615"/>
                  </a:lnTo>
                  <a:lnTo>
                    <a:pt x="1277" y="613"/>
                  </a:lnTo>
                  <a:lnTo>
                    <a:pt x="1278" y="612"/>
                  </a:lnTo>
                  <a:lnTo>
                    <a:pt x="1279" y="612"/>
                  </a:lnTo>
                  <a:lnTo>
                    <a:pt x="1282" y="612"/>
                  </a:lnTo>
                  <a:lnTo>
                    <a:pt x="1288" y="611"/>
                  </a:lnTo>
                  <a:lnTo>
                    <a:pt x="1290" y="611"/>
                  </a:lnTo>
                  <a:lnTo>
                    <a:pt x="1294" y="611"/>
                  </a:lnTo>
                  <a:lnTo>
                    <a:pt x="1294" y="611"/>
                  </a:lnTo>
                  <a:lnTo>
                    <a:pt x="1299" y="610"/>
                  </a:lnTo>
                  <a:lnTo>
                    <a:pt x="1300" y="610"/>
                  </a:lnTo>
                  <a:lnTo>
                    <a:pt x="1302" y="609"/>
                  </a:lnTo>
                  <a:lnTo>
                    <a:pt x="1304" y="607"/>
                  </a:lnTo>
                  <a:lnTo>
                    <a:pt x="1320" y="602"/>
                  </a:lnTo>
                  <a:lnTo>
                    <a:pt x="1322" y="600"/>
                  </a:lnTo>
                  <a:lnTo>
                    <a:pt x="1324" y="599"/>
                  </a:lnTo>
                  <a:lnTo>
                    <a:pt x="1326" y="600"/>
                  </a:lnTo>
                  <a:lnTo>
                    <a:pt x="1328" y="600"/>
                  </a:lnTo>
                  <a:lnTo>
                    <a:pt x="1328" y="602"/>
                  </a:lnTo>
                  <a:lnTo>
                    <a:pt x="1328" y="603"/>
                  </a:lnTo>
                  <a:lnTo>
                    <a:pt x="1329" y="605"/>
                  </a:lnTo>
                  <a:lnTo>
                    <a:pt x="1329" y="607"/>
                  </a:lnTo>
                  <a:lnTo>
                    <a:pt x="1329" y="608"/>
                  </a:lnTo>
                  <a:lnTo>
                    <a:pt x="1330" y="608"/>
                  </a:lnTo>
                  <a:lnTo>
                    <a:pt x="1333" y="608"/>
                  </a:lnTo>
                  <a:lnTo>
                    <a:pt x="1333" y="609"/>
                  </a:lnTo>
                  <a:lnTo>
                    <a:pt x="1334" y="610"/>
                  </a:lnTo>
                  <a:lnTo>
                    <a:pt x="1336" y="611"/>
                  </a:lnTo>
                  <a:lnTo>
                    <a:pt x="1337" y="610"/>
                  </a:lnTo>
                  <a:lnTo>
                    <a:pt x="1344" y="606"/>
                  </a:lnTo>
                  <a:lnTo>
                    <a:pt x="1346" y="605"/>
                  </a:lnTo>
                  <a:lnTo>
                    <a:pt x="1348" y="606"/>
                  </a:lnTo>
                  <a:lnTo>
                    <a:pt x="1350" y="607"/>
                  </a:lnTo>
                  <a:lnTo>
                    <a:pt x="1354" y="611"/>
                  </a:lnTo>
                  <a:lnTo>
                    <a:pt x="1355" y="612"/>
                  </a:lnTo>
                  <a:lnTo>
                    <a:pt x="1358" y="611"/>
                  </a:lnTo>
                  <a:lnTo>
                    <a:pt x="1360" y="609"/>
                  </a:lnTo>
                  <a:lnTo>
                    <a:pt x="1361" y="604"/>
                  </a:lnTo>
                  <a:lnTo>
                    <a:pt x="1362" y="600"/>
                  </a:lnTo>
                  <a:lnTo>
                    <a:pt x="1362" y="597"/>
                  </a:lnTo>
                  <a:lnTo>
                    <a:pt x="1362" y="596"/>
                  </a:lnTo>
                  <a:lnTo>
                    <a:pt x="1361" y="595"/>
                  </a:lnTo>
                  <a:lnTo>
                    <a:pt x="1356" y="594"/>
                  </a:lnTo>
                  <a:lnTo>
                    <a:pt x="1351" y="593"/>
                  </a:lnTo>
                  <a:lnTo>
                    <a:pt x="1349" y="592"/>
                  </a:lnTo>
                  <a:lnTo>
                    <a:pt x="1348" y="589"/>
                  </a:lnTo>
                  <a:lnTo>
                    <a:pt x="1348" y="588"/>
                  </a:lnTo>
                  <a:lnTo>
                    <a:pt x="1348" y="586"/>
                  </a:lnTo>
                  <a:lnTo>
                    <a:pt x="1350" y="584"/>
                  </a:lnTo>
                  <a:lnTo>
                    <a:pt x="1351" y="578"/>
                  </a:lnTo>
                  <a:lnTo>
                    <a:pt x="1354" y="574"/>
                  </a:lnTo>
                  <a:lnTo>
                    <a:pt x="1355" y="571"/>
                  </a:lnTo>
                  <a:lnTo>
                    <a:pt x="1355" y="569"/>
                  </a:lnTo>
                  <a:lnTo>
                    <a:pt x="1357" y="565"/>
                  </a:lnTo>
                  <a:lnTo>
                    <a:pt x="1358" y="557"/>
                  </a:lnTo>
                  <a:lnTo>
                    <a:pt x="1359" y="554"/>
                  </a:lnTo>
                  <a:lnTo>
                    <a:pt x="1361" y="551"/>
                  </a:lnTo>
                  <a:lnTo>
                    <a:pt x="1363" y="546"/>
                  </a:lnTo>
                  <a:lnTo>
                    <a:pt x="1363" y="544"/>
                  </a:lnTo>
                  <a:lnTo>
                    <a:pt x="1363" y="542"/>
                  </a:lnTo>
                  <a:lnTo>
                    <a:pt x="1363" y="541"/>
                  </a:lnTo>
                  <a:lnTo>
                    <a:pt x="1365" y="537"/>
                  </a:lnTo>
                  <a:lnTo>
                    <a:pt x="1369" y="525"/>
                  </a:lnTo>
                  <a:lnTo>
                    <a:pt x="1374" y="512"/>
                  </a:lnTo>
                  <a:lnTo>
                    <a:pt x="1374" y="511"/>
                  </a:lnTo>
                  <a:lnTo>
                    <a:pt x="1375" y="511"/>
                  </a:lnTo>
                  <a:lnTo>
                    <a:pt x="1374" y="510"/>
                  </a:lnTo>
                  <a:lnTo>
                    <a:pt x="1374" y="509"/>
                  </a:lnTo>
                  <a:lnTo>
                    <a:pt x="1374" y="508"/>
                  </a:lnTo>
                  <a:lnTo>
                    <a:pt x="1375" y="506"/>
                  </a:lnTo>
                  <a:lnTo>
                    <a:pt x="1375" y="505"/>
                  </a:lnTo>
                  <a:lnTo>
                    <a:pt x="1375" y="504"/>
                  </a:lnTo>
                  <a:lnTo>
                    <a:pt x="1375" y="503"/>
                  </a:lnTo>
                  <a:lnTo>
                    <a:pt x="1375" y="501"/>
                  </a:lnTo>
                  <a:lnTo>
                    <a:pt x="1375" y="499"/>
                  </a:lnTo>
                  <a:lnTo>
                    <a:pt x="1376" y="498"/>
                  </a:lnTo>
                  <a:lnTo>
                    <a:pt x="1377" y="498"/>
                  </a:lnTo>
                  <a:lnTo>
                    <a:pt x="1378" y="497"/>
                  </a:lnTo>
                  <a:lnTo>
                    <a:pt x="1379" y="497"/>
                  </a:lnTo>
                  <a:lnTo>
                    <a:pt x="1379" y="497"/>
                  </a:lnTo>
                  <a:lnTo>
                    <a:pt x="1380" y="498"/>
                  </a:lnTo>
                  <a:lnTo>
                    <a:pt x="1383" y="500"/>
                  </a:lnTo>
                  <a:lnTo>
                    <a:pt x="1384" y="500"/>
                  </a:lnTo>
                  <a:lnTo>
                    <a:pt x="1387" y="500"/>
                  </a:lnTo>
                  <a:lnTo>
                    <a:pt x="1388" y="501"/>
                  </a:lnTo>
                  <a:lnTo>
                    <a:pt x="1395" y="506"/>
                  </a:lnTo>
                  <a:lnTo>
                    <a:pt x="1408" y="511"/>
                  </a:lnTo>
                  <a:lnTo>
                    <a:pt x="1413" y="511"/>
                  </a:lnTo>
                  <a:lnTo>
                    <a:pt x="1415" y="511"/>
                  </a:lnTo>
                  <a:lnTo>
                    <a:pt x="1416" y="511"/>
                  </a:lnTo>
                  <a:lnTo>
                    <a:pt x="1419" y="510"/>
                  </a:lnTo>
                  <a:lnTo>
                    <a:pt x="1422" y="509"/>
                  </a:lnTo>
                  <a:lnTo>
                    <a:pt x="1428" y="510"/>
                  </a:lnTo>
                  <a:lnTo>
                    <a:pt x="1428" y="510"/>
                  </a:lnTo>
                  <a:lnTo>
                    <a:pt x="1430" y="511"/>
                  </a:lnTo>
                  <a:lnTo>
                    <a:pt x="1431" y="511"/>
                  </a:lnTo>
                  <a:lnTo>
                    <a:pt x="1436" y="510"/>
                  </a:lnTo>
                  <a:lnTo>
                    <a:pt x="1438" y="511"/>
                  </a:lnTo>
                  <a:lnTo>
                    <a:pt x="1439" y="511"/>
                  </a:lnTo>
                  <a:lnTo>
                    <a:pt x="1440" y="512"/>
                  </a:lnTo>
                  <a:lnTo>
                    <a:pt x="1441" y="514"/>
                  </a:lnTo>
                  <a:lnTo>
                    <a:pt x="1440" y="516"/>
                  </a:lnTo>
                  <a:lnTo>
                    <a:pt x="1440" y="517"/>
                  </a:lnTo>
                  <a:lnTo>
                    <a:pt x="1439" y="517"/>
                  </a:lnTo>
                  <a:lnTo>
                    <a:pt x="1439" y="518"/>
                  </a:lnTo>
                  <a:lnTo>
                    <a:pt x="1439" y="519"/>
                  </a:lnTo>
                  <a:lnTo>
                    <a:pt x="1440" y="519"/>
                  </a:lnTo>
                  <a:lnTo>
                    <a:pt x="1441" y="519"/>
                  </a:lnTo>
                  <a:lnTo>
                    <a:pt x="1444" y="518"/>
                  </a:lnTo>
                  <a:lnTo>
                    <a:pt x="1447" y="517"/>
                  </a:lnTo>
                  <a:lnTo>
                    <a:pt x="1448" y="517"/>
                  </a:lnTo>
                  <a:lnTo>
                    <a:pt x="1449" y="515"/>
                  </a:lnTo>
                  <a:lnTo>
                    <a:pt x="1449" y="514"/>
                  </a:lnTo>
                  <a:lnTo>
                    <a:pt x="1451" y="514"/>
                  </a:lnTo>
                  <a:lnTo>
                    <a:pt x="1452" y="514"/>
                  </a:lnTo>
                  <a:lnTo>
                    <a:pt x="1453" y="512"/>
                  </a:lnTo>
                  <a:lnTo>
                    <a:pt x="1456" y="511"/>
                  </a:lnTo>
                  <a:lnTo>
                    <a:pt x="1456" y="510"/>
                  </a:lnTo>
                  <a:lnTo>
                    <a:pt x="1457" y="509"/>
                  </a:lnTo>
                  <a:lnTo>
                    <a:pt x="1457" y="508"/>
                  </a:lnTo>
                  <a:lnTo>
                    <a:pt x="1458" y="508"/>
                  </a:lnTo>
                  <a:lnTo>
                    <a:pt x="1459" y="508"/>
                  </a:lnTo>
                  <a:lnTo>
                    <a:pt x="1462" y="508"/>
                  </a:lnTo>
                  <a:lnTo>
                    <a:pt x="1466" y="507"/>
                  </a:lnTo>
                  <a:lnTo>
                    <a:pt x="1469" y="507"/>
                  </a:lnTo>
                  <a:lnTo>
                    <a:pt x="1470" y="506"/>
                  </a:lnTo>
                  <a:lnTo>
                    <a:pt x="1470" y="505"/>
                  </a:lnTo>
                  <a:lnTo>
                    <a:pt x="1470" y="504"/>
                  </a:lnTo>
                  <a:lnTo>
                    <a:pt x="1471" y="503"/>
                  </a:lnTo>
                  <a:lnTo>
                    <a:pt x="1471" y="502"/>
                  </a:lnTo>
                  <a:lnTo>
                    <a:pt x="1471" y="501"/>
                  </a:lnTo>
                  <a:lnTo>
                    <a:pt x="1471" y="500"/>
                  </a:lnTo>
                  <a:lnTo>
                    <a:pt x="1471" y="500"/>
                  </a:lnTo>
                  <a:lnTo>
                    <a:pt x="1472" y="499"/>
                  </a:lnTo>
                  <a:lnTo>
                    <a:pt x="1473" y="499"/>
                  </a:lnTo>
                  <a:lnTo>
                    <a:pt x="1474" y="499"/>
                  </a:lnTo>
                  <a:lnTo>
                    <a:pt x="1474" y="498"/>
                  </a:lnTo>
                  <a:lnTo>
                    <a:pt x="1475" y="497"/>
                  </a:lnTo>
                  <a:lnTo>
                    <a:pt x="1475" y="496"/>
                  </a:lnTo>
                  <a:lnTo>
                    <a:pt x="1475" y="494"/>
                  </a:lnTo>
                  <a:lnTo>
                    <a:pt x="1475" y="493"/>
                  </a:lnTo>
                  <a:lnTo>
                    <a:pt x="1475" y="492"/>
                  </a:lnTo>
                  <a:lnTo>
                    <a:pt x="1475" y="491"/>
                  </a:lnTo>
                  <a:lnTo>
                    <a:pt x="1475" y="490"/>
                  </a:lnTo>
                  <a:lnTo>
                    <a:pt x="1475" y="490"/>
                  </a:lnTo>
                  <a:lnTo>
                    <a:pt x="1475" y="489"/>
                  </a:lnTo>
                  <a:lnTo>
                    <a:pt x="1473" y="484"/>
                  </a:lnTo>
                  <a:lnTo>
                    <a:pt x="1472" y="483"/>
                  </a:lnTo>
                  <a:lnTo>
                    <a:pt x="1472" y="481"/>
                  </a:lnTo>
                  <a:lnTo>
                    <a:pt x="1473" y="476"/>
                  </a:lnTo>
                  <a:lnTo>
                    <a:pt x="1473" y="475"/>
                  </a:lnTo>
                  <a:lnTo>
                    <a:pt x="1470" y="458"/>
                  </a:lnTo>
                  <a:lnTo>
                    <a:pt x="1470" y="457"/>
                  </a:lnTo>
                  <a:lnTo>
                    <a:pt x="1471" y="456"/>
                  </a:lnTo>
                  <a:lnTo>
                    <a:pt x="1471" y="454"/>
                  </a:lnTo>
                  <a:lnTo>
                    <a:pt x="1471" y="452"/>
                  </a:lnTo>
                  <a:lnTo>
                    <a:pt x="1472" y="446"/>
                  </a:lnTo>
                  <a:lnTo>
                    <a:pt x="1477" y="433"/>
                  </a:lnTo>
                  <a:lnTo>
                    <a:pt x="1478" y="432"/>
                  </a:lnTo>
                  <a:lnTo>
                    <a:pt x="1480" y="431"/>
                  </a:lnTo>
                  <a:lnTo>
                    <a:pt x="1489" y="429"/>
                  </a:lnTo>
                  <a:lnTo>
                    <a:pt x="1495" y="430"/>
                  </a:lnTo>
                  <a:lnTo>
                    <a:pt x="1497" y="429"/>
                  </a:lnTo>
                  <a:lnTo>
                    <a:pt x="1498" y="427"/>
                  </a:lnTo>
                  <a:lnTo>
                    <a:pt x="1499" y="426"/>
                  </a:lnTo>
                  <a:lnTo>
                    <a:pt x="1500" y="425"/>
                  </a:lnTo>
                  <a:lnTo>
                    <a:pt x="1504" y="426"/>
                  </a:lnTo>
                  <a:lnTo>
                    <a:pt x="1508" y="425"/>
                  </a:lnTo>
                  <a:lnTo>
                    <a:pt x="1509" y="424"/>
                  </a:lnTo>
                  <a:lnTo>
                    <a:pt x="1510" y="423"/>
                  </a:lnTo>
                  <a:lnTo>
                    <a:pt x="1510" y="422"/>
                  </a:lnTo>
                  <a:lnTo>
                    <a:pt x="1511" y="421"/>
                  </a:lnTo>
                  <a:lnTo>
                    <a:pt x="1512" y="420"/>
                  </a:lnTo>
                  <a:lnTo>
                    <a:pt x="1514" y="418"/>
                  </a:lnTo>
                  <a:lnTo>
                    <a:pt x="1515" y="414"/>
                  </a:lnTo>
                  <a:lnTo>
                    <a:pt x="1515" y="413"/>
                  </a:lnTo>
                  <a:lnTo>
                    <a:pt x="1515" y="412"/>
                  </a:lnTo>
                  <a:lnTo>
                    <a:pt x="1515" y="410"/>
                  </a:lnTo>
                  <a:lnTo>
                    <a:pt x="1515" y="409"/>
                  </a:lnTo>
                  <a:lnTo>
                    <a:pt x="1515" y="408"/>
                  </a:lnTo>
                  <a:lnTo>
                    <a:pt x="1516" y="407"/>
                  </a:lnTo>
                  <a:lnTo>
                    <a:pt x="1517" y="406"/>
                  </a:lnTo>
                  <a:lnTo>
                    <a:pt x="1516" y="405"/>
                  </a:lnTo>
                  <a:lnTo>
                    <a:pt x="1515" y="404"/>
                  </a:lnTo>
                  <a:lnTo>
                    <a:pt x="1515" y="402"/>
                  </a:lnTo>
                  <a:lnTo>
                    <a:pt x="1515" y="401"/>
                  </a:lnTo>
                  <a:lnTo>
                    <a:pt x="1514" y="399"/>
                  </a:lnTo>
                  <a:lnTo>
                    <a:pt x="1515" y="398"/>
                  </a:lnTo>
                  <a:lnTo>
                    <a:pt x="1515" y="398"/>
                  </a:lnTo>
                  <a:lnTo>
                    <a:pt x="1515" y="397"/>
                  </a:lnTo>
                  <a:lnTo>
                    <a:pt x="1516" y="396"/>
                  </a:lnTo>
                  <a:lnTo>
                    <a:pt x="1517" y="395"/>
                  </a:lnTo>
                  <a:lnTo>
                    <a:pt x="1518" y="394"/>
                  </a:lnTo>
                  <a:lnTo>
                    <a:pt x="1519" y="391"/>
                  </a:lnTo>
                  <a:lnTo>
                    <a:pt x="1520" y="390"/>
                  </a:lnTo>
                  <a:lnTo>
                    <a:pt x="1521" y="390"/>
                  </a:lnTo>
                  <a:lnTo>
                    <a:pt x="1524" y="391"/>
                  </a:lnTo>
                  <a:lnTo>
                    <a:pt x="1524" y="391"/>
                  </a:lnTo>
                  <a:lnTo>
                    <a:pt x="1530" y="389"/>
                  </a:lnTo>
                  <a:lnTo>
                    <a:pt x="1532" y="389"/>
                  </a:lnTo>
                  <a:lnTo>
                    <a:pt x="1533" y="390"/>
                  </a:lnTo>
                  <a:lnTo>
                    <a:pt x="1537" y="392"/>
                  </a:lnTo>
                  <a:lnTo>
                    <a:pt x="1537" y="390"/>
                  </a:lnTo>
                  <a:lnTo>
                    <a:pt x="1536" y="38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2" name="Freeform 708">
              <a:extLst>
                <a:ext uri="{FF2B5EF4-FFF2-40B4-BE49-F238E27FC236}">
                  <a16:creationId xmlns:a16="http://schemas.microsoft.com/office/drawing/2014/main" id="{BE526F2C-1705-4975-BBB9-F185BF4DA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25" y="2895600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3" name="Freeform 709">
              <a:extLst>
                <a:ext uri="{FF2B5EF4-FFF2-40B4-BE49-F238E27FC236}">
                  <a16:creationId xmlns:a16="http://schemas.microsoft.com/office/drawing/2014/main" id="{B641401D-AD57-9FAB-9AB9-9988EE385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3000" y="2895600"/>
              <a:ext cx="6350" cy="9525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1 h 6"/>
                <a:gd name="T6" fmla="*/ 1 w 4"/>
                <a:gd name="T7" fmla="*/ 0 h 6"/>
                <a:gd name="T8" fmla="*/ 0 w 4"/>
                <a:gd name="T9" fmla="*/ 1 h 6"/>
                <a:gd name="T10" fmla="*/ 0 w 4"/>
                <a:gd name="T11" fmla="*/ 2 h 6"/>
                <a:gd name="T12" fmla="*/ 2 w 4"/>
                <a:gd name="T13" fmla="*/ 4 h 6"/>
                <a:gd name="T14" fmla="*/ 2 w 4"/>
                <a:gd name="T15" fmla="*/ 5 h 6"/>
                <a:gd name="T16" fmla="*/ 2 w 4"/>
                <a:gd name="T17" fmla="*/ 6 h 6"/>
                <a:gd name="T18" fmla="*/ 4 w 4"/>
                <a:gd name="T19" fmla="*/ 6 h 6"/>
                <a:gd name="T20" fmla="*/ 4 w 4"/>
                <a:gd name="T21" fmla="*/ 5 h 6"/>
                <a:gd name="T22" fmla="*/ 4 w 4"/>
                <a:gd name="T23" fmla="*/ 4 h 6"/>
                <a:gd name="T24" fmla="*/ 4 w 4"/>
                <a:gd name="T25" fmla="*/ 3 h 6"/>
                <a:gd name="T26" fmla="*/ 4 w 4"/>
                <a:gd name="T27" fmla="*/ 2 h 6"/>
                <a:gd name="T28" fmla="*/ 3 w 4"/>
                <a:gd name="T29" fmla="*/ 2 h 6"/>
                <a:gd name="T30" fmla="*/ 3 w 4"/>
                <a:gd name="T31" fmla="*/ 0 h 6"/>
                <a:gd name="T32" fmla="*/ 2 w 4"/>
                <a:gd name="T33" fmla="*/ 3 h 6"/>
                <a:gd name="T34" fmla="*/ 2 w 4"/>
                <a:gd name="T35" fmla="*/ 2 h 6"/>
                <a:gd name="T36" fmla="*/ 3 w 4"/>
                <a:gd name="T37" fmla="*/ 1 h 6"/>
                <a:gd name="T38" fmla="*/ 3 w 4"/>
                <a:gd name="T39" fmla="*/ 2 h 6"/>
                <a:gd name="T40" fmla="*/ 2 w 4"/>
                <a:gd name="T4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0"/>
                  </a:lnTo>
                  <a:close/>
                  <a:moveTo>
                    <a:pt x="2" y="3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4" name="Freeform 710">
              <a:extLst>
                <a:ext uri="{FF2B5EF4-FFF2-40B4-BE49-F238E27FC236}">
                  <a16:creationId xmlns:a16="http://schemas.microsoft.com/office/drawing/2014/main" id="{62C209C8-6711-2FF6-6B4D-20A48FD90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475" y="2894013"/>
              <a:ext cx="6350" cy="3175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0 h 2"/>
                <a:gd name="T4" fmla="*/ 1 w 4"/>
                <a:gd name="T5" fmla="*/ 1 h 2"/>
                <a:gd name="T6" fmla="*/ 0 w 4"/>
                <a:gd name="T7" fmla="*/ 1 h 2"/>
                <a:gd name="T8" fmla="*/ 0 w 4"/>
                <a:gd name="T9" fmla="*/ 2 h 2"/>
                <a:gd name="T10" fmla="*/ 2 w 4"/>
                <a:gd name="T11" fmla="*/ 1 h 2"/>
                <a:gd name="T12" fmla="*/ 3 w 4"/>
                <a:gd name="T13" fmla="*/ 1 h 2"/>
                <a:gd name="T14" fmla="*/ 4 w 4"/>
                <a:gd name="T15" fmla="*/ 1 h 2"/>
                <a:gd name="T16" fmla="*/ 4 w 4"/>
                <a:gd name="T17" fmla="*/ 0 h 2"/>
                <a:gd name="T18" fmla="*/ 3 w 4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5" name="Freeform 711">
              <a:extLst>
                <a:ext uri="{FF2B5EF4-FFF2-40B4-BE49-F238E27FC236}">
                  <a16:creationId xmlns:a16="http://schemas.microsoft.com/office/drawing/2014/main" id="{A749BAAC-B5A0-68AE-F290-E007083A6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5" y="3760788"/>
              <a:ext cx="55562" cy="17463"/>
            </a:xfrm>
            <a:custGeom>
              <a:avLst/>
              <a:gdLst>
                <a:gd name="T0" fmla="*/ 10 w 35"/>
                <a:gd name="T1" fmla="*/ 7 h 11"/>
                <a:gd name="T2" fmla="*/ 15 w 35"/>
                <a:gd name="T3" fmla="*/ 11 h 11"/>
                <a:gd name="T4" fmla="*/ 20 w 35"/>
                <a:gd name="T5" fmla="*/ 10 h 11"/>
                <a:gd name="T6" fmla="*/ 26 w 35"/>
                <a:gd name="T7" fmla="*/ 9 h 11"/>
                <a:gd name="T8" fmla="*/ 31 w 35"/>
                <a:gd name="T9" fmla="*/ 8 h 11"/>
                <a:gd name="T10" fmla="*/ 35 w 35"/>
                <a:gd name="T11" fmla="*/ 0 h 11"/>
                <a:gd name="T12" fmla="*/ 34 w 35"/>
                <a:gd name="T13" fmla="*/ 0 h 11"/>
                <a:gd name="T14" fmla="*/ 26 w 35"/>
                <a:gd name="T15" fmla="*/ 0 h 11"/>
                <a:gd name="T16" fmla="*/ 17 w 35"/>
                <a:gd name="T17" fmla="*/ 0 h 11"/>
                <a:gd name="T18" fmla="*/ 8 w 35"/>
                <a:gd name="T19" fmla="*/ 0 h 11"/>
                <a:gd name="T20" fmla="*/ 0 w 35"/>
                <a:gd name="T21" fmla="*/ 0 h 11"/>
                <a:gd name="T22" fmla="*/ 4 w 35"/>
                <a:gd name="T23" fmla="*/ 4 h 11"/>
                <a:gd name="T24" fmla="*/ 10 w 35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1">
                  <a:moveTo>
                    <a:pt x="10" y="7"/>
                  </a:moveTo>
                  <a:lnTo>
                    <a:pt x="15" y="11"/>
                  </a:lnTo>
                  <a:lnTo>
                    <a:pt x="20" y="10"/>
                  </a:lnTo>
                  <a:lnTo>
                    <a:pt x="26" y="9"/>
                  </a:lnTo>
                  <a:lnTo>
                    <a:pt x="31" y="8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6" name="Freeform 712">
              <a:extLst>
                <a:ext uri="{FF2B5EF4-FFF2-40B4-BE49-F238E27FC236}">
                  <a16:creationId xmlns:a16="http://schemas.microsoft.com/office/drawing/2014/main" id="{0A9E6DC1-F766-949F-93DE-F219DAB8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0" y="456565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7" name="Freeform 713">
              <a:extLst>
                <a:ext uri="{FF2B5EF4-FFF2-40B4-BE49-F238E27FC236}">
                  <a16:creationId xmlns:a16="http://schemas.microsoft.com/office/drawing/2014/main" id="{661C7942-9793-C450-1AFE-1B03E9D94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0175" y="4562475"/>
              <a:ext cx="11112" cy="7938"/>
            </a:xfrm>
            <a:custGeom>
              <a:avLst/>
              <a:gdLst>
                <a:gd name="T0" fmla="*/ 5 w 7"/>
                <a:gd name="T1" fmla="*/ 1 h 5"/>
                <a:gd name="T2" fmla="*/ 3 w 7"/>
                <a:gd name="T3" fmla="*/ 0 h 5"/>
                <a:gd name="T4" fmla="*/ 2 w 7"/>
                <a:gd name="T5" fmla="*/ 0 h 5"/>
                <a:gd name="T6" fmla="*/ 1 w 7"/>
                <a:gd name="T7" fmla="*/ 0 h 5"/>
                <a:gd name="T8" fmla="*/ 0 w 7"/>
                <a:gd name="T9" fmla="*/ 0 h 5"/>
                <a:gd name="T10" fmla="*/ 0 w 7"/>
                <a:gd name="T11" fmla="*/ 1 h 5"/>
                <a:gd name="T12" fmla="*/ 1 w 7"/>
                <a:gd name="T13" fmla="*/ 1 h 5"/>
                <a:gd name="T14" fmla="*/ 1 w 7"/>
                <a:gd name="T15" fmla="*/ 1 h 5"/>
                <a:gd name="T16" fmla="*/ 2 w 7"/>
                <a:gd name="T17" fmla="*/ 1 h 5"/>
                <a:gd name="T18" fmla="*/ 3 w 7"/>
                <a:gd name="T19" fmla="*/ 2 h 5"/>
                <a:gd name="T20" fmla="*/ 4 w 7"/>
                <a:gd name="T21" fmla="*/ 2 h 5"/>
                <a:gd name="T22" fmla="*/ 5 w 7"/>
                <a:gd name="T23" fmla="*/ 4 h 5"/>
                <a:gd name="T24" fmla="*/ 5 w 7"/>
                <a:gd name="T25" fmla="*/ 4 h 5"/>
                <a:gd name="T26" fmla="*/ 6 w 7"/>
                <a:gd name="T27" fmla="*/ 5 h 5"/>
                <a:gd name="T28" fmla="*/ 7 w 7"/>
                <a:gd name="T29" fmla="*/ 5 h 5"/>
                <a:gd name="T30" fmla="*/ 6 w 7"/>
                <a:gd name="T31" fmla="*/ 4 h 5"/>
                <a:gd name="T32" fmla="*/ 5 w 7"/>
                <a:gd name="T33" fmla="*/ 2 h 5"/>
                <a:gd name="T34" fmla="*/ 6 w 7"/>
                <a:gd name="T35" fmla="*/ 2 h 5"/>
                <a:gd name="T36" fmla="*/ 5 w 7"/>
                <a:gd name="T3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8" name="Freeform 714">
              <a:extLst>
                <a:ext uri="{FF2B5EF4-FFF2-40B4-BE49-F238E27FC236}">
                  <a16:creationId xmlns:a16="http://schemas.microsoft.com/office/drawing/2014/main" id="{DAED8636-2777-AA55-270E-D90333C0B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4000" y="4652963"/>
              <a:ext cx="1587" cy="6350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0 w 1"/>
                <a:gd name="T9" fmla="*/ 0 h 4"/>
                <a:gd name="T10" fmla="*/ 0 w 1"/>
                <a:gd name="T11" fmla="*/ 1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9" name="Freeform 715">
              <a:extLst>
                <a:ext uri="{FF2B5EF4-FFF2-40B4-BE49-F238E27FC236}">
                  <a16:creationId xmlns:a16="http://schemas.microsoft.com/office/drawing/2014/main" id="{170F5E48-2EAD-BAB0-7C0B-DBA2EE94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0" y="4533900"/>
              <a:ext cx="4762" cy="6350"/>
            </a:xfrm>
            <a:custGeom>
              <a:avLst/>
              <a:gdLst>
                <a:gd name="T0" fmla="*/ 2 w 3"/>
                <a:gd name="T1" fmla="*/ 2 h 4"/>
                <a:gd name="T2" fmla="*/ 1 w 3"/>
                <a:gd name="T3" fmla="*/ 1 h 4"/>
                <a:gd name="T4" fmla="*/ 0 w 3"/>
                <a:gd name="T5" fmla="*/ 0 h 4"/>
                <a:gd name="T6" fmla="*/ 0 w 3"/>
                <a:gd name="T7" fmla="*/ 1 h 4"/>
                <a:gd name="T8" fmla="*/ 0 w 3"/>
                <a:gd name="T9" fmla="*/ 3 h 4"/>
                <a:gd name="T10" fmla="*/ 1 w 3"/>
                <a:gd name="T11" fmla="*/ 3 h 4"/>
                <a:gd name="T12" fmla="*/ 2 w 3"/>
                <a:gd name="T13" fmla="*/ 4 h 4"/>
                <a:gd name="T14" fmla="*/ 3 w 3"/>
                <a:gd name="T15" fmla="*/ 4 h 4"/>
                <a:gd name="T16" fmla="*/ 3 w 3"/>
                <a:gd name="T17" fmla="*/ 3 h 4"/>
                <a:gd name="T18" fmla="*/ 3 w 3"/>
                <a:gd name="T19" fmla="*/ 3 h 4"/>
                <a:gd name="T20" fmla="*/ 3 w 3"/>
                <a:gd name="T21" fmla="*/ 2 h 4"/>
                <a:gd name="T22" fmla="*/ 2 w 3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0" name="Freeform 716">
              <a:extLst>
                <a:ext uri="{FF2B5EF4-FFF2-40B4-BE49-F238E27FC236}">
                  <a16:creationId xmlns:a16="http://schemas.microsoft.com/office/drawing/2014/main" id="{0E073CC0-C9BC-5AF0-2515-652CBEFB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8113" y="4521200"/>
              <a:ext cx="6350" cy="95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2 h 6"/>
                <a:gd name="T4" fmla="*/ 0 w 4"/>
                <a:gd name="T5" fmla="*/ 3 h 6"/>
                <a:gd name="T6" fmla="*/ 0 w 4"/>
                <a:gd name="T7" fmla="*/ 5 h 6"/>
                <a:gd name="T8" fmla="*/ 1 w 4"/>
                <a:gd name="T9" fmla="*/ 6 h 6"/>
                <a:gd name="T10" fmla="*/ 2 w 4"/>
                <a:gd name="T11" fmla="*/ 6 h 6"/>
                <a:gd name="T12" fmla="*/ 3 w 4"/>
                <a:gd name="T13" fmla="*/ 6 h 6"/>
                <a:gd name="T14" fmla="*/ 4 w 4"/>
                <a:gd name="T15" fmla="*/ 6 h 6"/>
                <a:gd name="T16" fmla="*/ 4 w 4"/>
                <a:gd name="T17" fmla="*/ 6 h 6"/>
                <a:gd name="T18" fmla="*/ 4 w 4"/>
                <a:gd name="T19" fmla="*/ 6 h 6"/>
                <a:gd name="T20" fmla="*/ 4 w 4"/>
                <a:gd name="T21" fmla="*/ 5 h 6"/>
                <a:gd name="T22" fmla="*/ 3 w 4"/>
                <a:gd name="T23" fmla="*/ 5 h 6"/>
                <a:gd name="T24" fmla="*/ 3 w 4"/>
                <a:gd name="T25" fmla="*/ 4 h 6"/>
                <a:gd name="T26" fmla="*/ 2 w 4"/>
                <a:gd name="T27" fmla="*/ 4 h 6"/>
                <a:gd name="T28" fmla="*/ 2 w 4"/>
                <a:gd name="T29" fmla="*/ 3 h 6"/>
                <a:gd name="T30" fmla="*/ 1 w 4"/>
                <a:gd name="T31" fmla="*/ 3 h 6"/>
                <a:gd name="T32" fmla="*/ 1 w 4"/>
                <a:gd name="T33" fmla="*/ 2 h 6"/>
                <a:gd name="T34" fmla="*/ 2 w 4"/>
                <a:gd name="T35" fmla="*/ 1 h 6"/>
                <a:gd name="T36" fmla="*/ 2 w 4"/>
                <a:gd name="T37" fmla="*/ 0 h 6"/>
                <a:gd name="T38" fmla="*/ 1 w 4"/>
                <a:gd name="T39" fmla="*/ 0 h 6"/>
                <a:gd name="T40" fmla="*/ 0 w 4"/>
                <a:gd name="T4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1" name="Freeform 717">
              <a:extLst>
                <a:ext uri="{FF2B5EF4-FFF2-40B4-BE49-F238E27FC236}">
                  <a16:creationId xmlns:a16="http://schemas.microsoft.com/office/drawing/2014/main" id="{06C56988-DA01-9681-88AD-2774A2B33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0175" y="4518025"/>
              <a:ext cx="130175" cy="236538"/>
            </a:xfrm>
            <a:custGeom>
              <a:avLst/>
              <a:gdLst>
                <a:gd name="T0" fmla="*/ 82 w 82"/>
                <a:gd name="T1" fmla="*/ 110 h 149"/>
                <a:gd name="T2" fmla="*/ 80 w 82"/>
                <a:gd name="T3" fmla="*/ 90 h 149"/>
                <a:gd name="T4" fmla="*/ 78 w 82"/>
                <a:gd name="T5" fmla="*/ 90 h 149"/>
                <a:gd name="T6" fmla="*/ 77 w 82"/>
                <a:gd name="T7" fmla="*/ 87 h 149"/>
                <a:gd name="T8" fmla="*/ 75 w 82"/>
                <a:gd name="T9" fmla="*/ 83 h 149"/>
                <a:gd name="T10" fmla="*/ 71 w 82"/>
                <a:gd name="T11" fmla="*/ 81 h 149"/>
                <a:gd name="T12" fmla="*/ 75 w 82"/>
                <a:gd name="T13" fmla="*/ 81 h 149"/>
                <a:gd name="T14" fmla="*/ 70 w 82"/>
                <a:gd name="T15" fmla="*/ 76 h 149"/>
                <a:gd name="T16" fmla="*/ 69 w 82"/>
                <a:gd name="T17" fmla="*/ 70 h 149"/>
                <a:gd name="T18" fmla="*/ 67 w 82"/>
                <a:gd name="T19" fmla="*/ 67 h 149"/>
                <a:gd name="T20" fmla="*/ 64 w 82"/>
                <a:gd name="T21" fmla="*/ 65 h 149"/>
                <a:gd name="T22" fmla="*/ 65 w 82"/>
                <a:gd name="T23" fmla="*/ 64 h 149"/>
                <a:gd name="T24" fmla="*/ 62 w 82"/>
                <a:gd name="T25" fmla="*/ 57 h 149"/>
                <a:gd name="T26" fmla="*/ 62 w 82"/>
                <a:gd name="T27" fmla="*/ 50 h 149"/>
                <a:gd name="T28" fmla="*/ 56 w 82"/>
                <a:gd name="T29" fmla="*/ 52 h 149"/>
                <a:gd name="T30" fmla="*/ 54 w 82"/>
                <a:gd name="T31" fmla="*/ 50 h 149"/>
                <a:gd name="T32" fmla="*/ 57 w 82"/>
                <a:gd name="T33" fmla="*/ 48 h 149"/>
                <a:gd name="T34" fmla="*/ 56 w 82"/>
                <a:gd name="T35" fmla="*/ 44 h 149"/>
                <a:gd name="T36" fmla="*/ 52 w 82"/>
                <a:gd name="T37" fmla="*/ 38 h 149"/>
                <a:gd name="T38" fmla="*/ 47 w 82"/>
                <a:gd name="T39" fmla="*/ 34 h 149"/>
                <a:gd name="T40" fmla="*/ 46 w 82"/>
                <a:gd name="T41" fmla="*/ 31 h 149"/>
                <a:gd name="T42" fmla="*/ 43 w 82"/>
                <a:gd name="T43" fmla="*/ 26 h 149"/>
                <a:gd name="T44" fmla="*/ 41 w 82"/>
                <a:gd name="T45" fmla="*/ 22 h 149"/>
                <a:gd name="T46" fmla="*/ 41 w 82"/>
                <a:gd name="T47" fmla="*/ 21 h 149"/>
                <a:gd name="T48" fmla="*/ 26 w 82"/>
                <a:gd name="T49" fmla="*/ 8 h 149"/>
                <a:gd name="T50" fmla="*/ 18 w 82"/>
                <a:gd name="T51" fmla="*/ 2 h 149"/>
                <a:gd name="T52" fmla="*/ 17 w 82"/>
                <a:gd name="T53" fmla="*/ 1 h 149"/>
                <a:gd name="T54" fmla="*/ 21 w 82"/>
                <a:gd name="T55" fmla="*/ 1 h 149"/>
                <a:gd name="T56" fmla="*/ 13 w 82"/>
                <a:gd name="T57" fmla="*/ 1 h 149"/>
                <a:gd name="T58" fmla="*/ 9 w 82"/>
                <a:gd name="T59" fmla="*/ 4 h 149"/>
                <a:gd name="T60" fmla="*/ 14 w 82"/>
                <a:gd name="T61" fmla="*/ 8 h 149"/>
                <a:gd name="T62" fmla="*/ 18 w 82"/>
                <a:gd name="T63" fmla="*/ 8 h 149"/>
                <a:gd name="T64" fmla="*/ 25 w 82"/>
                <a:gd name="T65" fmla="*/ 12 h 149"/>
                <a:gd name="T66" fmla="*/ 29 w 82"/>
                <a:gd name="T67" fmla="*/ 13 h 149"/>
                <a:gd name="T68" fmla="*/ 26 w 82"/>
                <a:gd name="T69" fmla="*/ 13 h 149"/>
                <a:gd name="T70" fmla="*/ 18 w 82"/>
                <a:gd name="T71" fmla="*/ 11 h 149"/>
                <a:gd name="T72" fmla="*/ 18 w 82"/>
                <a:gd name="T73" fmla="*/ 13 h 149"/>
                <a:gd name="T74" fmla="*/ 14 w 82"/>
                <a:gd name="T75" fmla="*/ 16 h 149"/>
                <a:gd name="T76" fmla="*/ 15 w 82"/>
                <a:gd name="T77" fmla="*/ 21 h 149"/>
                <a:gd name="T78" fmla="*/ 12 w 82"/>
                <a:gd name="T79" fmla="*/ 31 h 149"/>
                <a:gd name="T80" fmla="*/ 8 w 82"/>
                <a:gd name="T81" fmla="*/ 39 h 149"/>
                <a:gd name="T82" fmla="*/ 6 w 82"/>
                <a:gd name="T83" fmla="*/ 49 h 149"/>
                <a:gd name="T84" fmla="*/ 5 w 82"/>
                <a:gd name="T85" fmla="*/ 59 h 149"/>
                <a:gd name="T86" fmla="*/ 4 w 82"/>
                <a:gd name="T87" fmla="*/ 64 h 149"/>
                <a:gd name="T88" fmla="*/ 4 w 82"/>
                <a:gd name="T89" fmla="*/ 70 h 149"/>
                <a:gd name="T90" fmla="*/ 1 w 82"/>
                <a:gd name="T91" fmla="*/ 63 h 149"/>
                <a:gd name="T92" fmla="*/ 1 w 82"/>
                <a:gd name="T93" fmla="*/ 60 h 149"/>
                <a:gd name="T94" fmla="*/ 1 w 82"/>
                <a:gd name="T95" fmla="*/ 70 h 149"/>
                <a:gd name="T96" fmla="*/ 3 w 82"/>
                <a:gd name="T97" fmla="*/ 82 h 149"/>
                <a:gd name="T98" fmla="*/ 5 w 82"/>
                <a:gd name="T99" fmla="*/ 100 h 149"/>
                <a:gd name="T100" fmla="*/ 4 w 82"/>
                <a:gd name="T101" fmla="*/ 101 h 149"/>
                <a:gd name="T102" fmla="*/ 5 w 82"/>
                <a:gd name="T103" fmla="*/ 115 h 149"/>
                <a:gd name="T104" fmla="*/ 11 w 82"/>
                <a:gd name="T105" fmla="*/ 132 h 149"/>
                <a:gd name="T106" fmla="*/ 15 w 82"/>
                <a:gd name="T107" fmla="*/ 141 h 149"/>
                <a:gd name="T108" fmla="*/ 21 w 82"/>
                <a:gd name="T109" fmla="*/ 146 h 149"/>
                <a:gd name="T110" fmla="*/ 26 w 82"/>
                <a:gd name="T111" fmla="*/ 147 h 149"/>
                <a:gd name="T112" fmla="*/ 32 w 82"/>
                <a:gd name="T113" fmla="*/ 149 h 149"/>
                <a:gd name="T114" fmla="*/ 38 w 82"/>
                <a:gd name="T115" fmla="*/ 147 h 149"/>
                <a:gd name="T116" fmla="*/ 47 w 82"/>
                <a:gd name="T117" fmla="*/ 143 h 149"/>
                <a:gd name="T118" fmla="*/ 56 w 82"/>
                <a:gd name="T119" fmla="*/ 139 h 149"/>
                <a:gd name="T120" fmla="*/ 73 w 82"/>
                <a:gd name="T121" fmla="*/ 13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149">
                  <a:moveTo>
                    <a:pt x="79" y="119"/>
                  </a:moveTo>
                  <a:lnTo>
                    <a:pt x="79" y="119"/>
                  </a:lnTo>
                  <a:lnTo>
                    <a:pt x="79" y="118"/>
                  </a:lnTo>
                  <a:lnTo>
                    <a:pt x="80" y="117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2" y="95"/>
                  </a:lnTo>
                  <a:lnTo>
                    <a:pt x="81" y="92"/>
                  </a:lnTo>
                  <a:lnTo>
                    <a:pt x="80" y="91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9" y="91"/>
                  </a:lnTo>
                  <a:lnTo>
                    <a:pt x="79" y="92"/>
                  </a:lnTo>
                  <a:lnTo>
                    <a:pt x="79" y="93"/>
                  </a:lnTo>
                  <a:lnTo>
                    <a:pt x="78" y="93"/>
                  </a:lnTo>
                  <a:lnTo>
                    <a:pt x="78" y="92"/>
                  </a:lnTo>
                  <a:lnTo>
                    <a:pt x="78" y="90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7" y="85"/>
                  </a:lnTo>
                  <a:lnTo>
                    <a:pt x="76" y="84"/>
                  </a:lnTo>
                  <a:lnTo>
                    <a:pt x="75" y="84"/>
                  </a:lnTo>
                  <a:lnTo>
                    <a:pt x="76" y="85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5" y="83"/>
                  </a:lnTo>
                  <a:lnTo>
                    <a:pt x="74" y="83"/>
                  </a:lnTo>
                  <a:lnTo>
                    <a:pt x="74" y="82"/>
                  </a:lnTo>
                  <a:lnTo>
                    <a:pt x="73" y="81"/>
                  </a:lnTo>
                  <a:lnTo>
                    <a:pt x="73" y="80"/>
                  </a:lnTo>
                  <a:lnTo>
                    <a:pt x="72" y="80"/>
                  </a:lnTo>
                  <a:lnTo>
                    <a:pt x="72" y="81"/>
                  </a:lnTo>
                  <a:lnTo>
                    <a:pt x="71" y="81"/>
                  </a:lnTo>
                  <a:lnTo>
                    <a:pt x="70" y="81"/>
                  </a:lnTo>
                  <a:lnTo>
                    <a:pt x="71" y="80"/>
                  </a:lnTo>
                  <a:lnTo>
                    <a:pt x="71" y="79"/>
                  </a:lnTo>
                  <a:lnTo>
                    <a:pt x="72" y="79"/>
                  </a:lnTo>
                  <a:lnTo>
                    <a:pt x="73" y="80"/>
                  </a:lnTo>
                  <a:lnTo>
                    <a:pt x="74" y="81"/>
                  </a:lnTo>
                  <a:lnTo>
                    <a:pt x="75" y="81"/>
                  </a:lnTo>
                  <a:lnTo>
                    <a:pt x="75" y="80"/>
                  </a:lnTo>
                  <a:lnTo>
                    <a:pt x="75" y="79"/>
                  </a:lnTo>
                  <a:lnTo>
                    <a:pt x="73" y="77"/>
                  </a:lnTo>
                  <a:lnTo>
                    <a:pt x="72" y="77"/>
                  </a:lnTo>
                  <a:lnTo>
                    <a:pt x="72" y="76"/>
                  </a:lnTo>
                  <a:lnTo>
                    <a:pt x="71" y="76"/>
                  </a:lnTo>
                  <a:lnTo>
                    <a:pt x="70" y="76"/>
                  </a:lnTo>
                  <a:lnTo>
                    <a:pt x="69" y="74"/>
                  </a:lnTo>
                  <a:lnTo>
                    <a:pt x="70" y="74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69" y="72"/>
                  </a:lnTo>
                  <a:lnTo>
                    <a:pt x="69" y="71"/>
                  </a:lnTo>
                  <a:lnTo>
                    <a:pt x="69" y="70"/>
                  </a:lnTo>
                  <a:lnTo>
                    <a:pt x="69" y="69"/>
                  </a:lnTo>
                  <a:lnTo>
                    <a:pt x="69" y="70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8" y="68"/>
                  </a:lnTo>
                  <a:lnTo>
                    <a:pt x="68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6" y="66"/>
                  </a:lnTo>
                  <a:lnTo>
                    <a:pt x="66" y="67"/>
                  </a:lnTo>
                  <a:lnTo>
                    <a:pt x="65" y="67"/>
                  </a:lnTo>
                  <a:lnTo>
                    <a:pt x="64" y="67"/>
                  </a:lnTo>
                  <a:lnTo>
                    <a:pt x="64" y="66"/>
                  </a:lnTo>
                  <a:lnTo>
                    <a:pt x="64" y="65"/>
                  </a:lnTo>
                  <a:lnTo>
                    <a:pt x="63" y="64"/>
                  </a:lnTo>
                  <a:lnTo>
                    <a:pt x="64" y="63"/>
                  </a:lnTo>
                  <a:lnTo>
                    <a:pt x="64" y="65"/>
                  </a:lnTo>
                  <a:lnTo>
                    <a:pt x="65" y="65"/>
                  </a:lnTo>
                  <a:lnTo>
                    <a:pt x="65" y="67"/>
                  </a:lnTo>
                  <a:lnTo>
                    <a:pt x="66" y="66"/>
                  </a:lnTo>
                  <a:lnTo>
                    <a:pt x="65" y="64"/>
                  </a:lnTo>
                  <a:lnTo>
                    <a:pt x="65" y="61"/>
                  </a:lnTo>
                  <a:lnTo>
                    <a:pt x="64" y="60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7"/>
                  </a:lnTo>
                  <a:lnTo>
                    <a:pt x="63" y="57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3" y="56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1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6" y="52"/>
                  </a:lnTo>
                  <a:lnTo>
                    <a:pt x="56" y="51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4" y="50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54" y="50"/>
                  </a:lnTo>
                  <a:lnTo>
                    <a:pt x="55" y="50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7" y="50"/>
                  </a:lnTo>
                  <a:lnTo>
                    <a:pt x="56" y="49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7" y="49"/>
                  </a:lnTo>
                  <a:lnTo>
                    <a:pt x="58" y="49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3" y="41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1" y="37"/>
                  </a:lnTo>
                  <a:lnTo>
                    <a:pt x="50" y="36"/>
                  </a:lnTo>
                  <a:lnTo>
                    <a:pt x="49" y="34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7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6" y="32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4" y="26"/>
                  </a:lnTo>
                  <a:lnTo>
                    <a:pt x="43" y="24"/>
                  </a:lnTo>
                  <a:lnTo>
                    <a:pt x="43" y="23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39" y="21"/>
                  </a:lnTo>
                  <a:lnTo>
                    <a:pt x="39" y="20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28" y="9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6" y="8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2" y="7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29" y="14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4" y="14"/>
                  </a:lnTo>
                  <a:lnTo>
                    <a:pt x="22" y="15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4" y="27"/>
                  </a:lnTo>
                  <a:lnTo>
                    <a:pt x="13" y="29"/>
                  </a:lnTo>
                  <a:lnTo>
                    <a:pt x="13" y="30"/>
                  </a:lnTo>
                  <a:lnTo>
                    <a:pt x="12" y="31"/>
                  </a:lnTo>
                  <a:lnTo>
                    <a:pt x="11" y="32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7" y="49"/>
                  </a:lnTo>
                  <a:lnTo>
                    <a:pt x="6" y="49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5" y="57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4" y="64"/>
                  </a:lnTo>
                  <a:lnTo>
                    <a:pt x="5" y="6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4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1" y="6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2" y="62"/>
                  </a:lnTo>
                  <a:lnTo>
                    <a:pt x="2" y="61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1" y="59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2" y="76"/>
                  </a:lnTo>
                  <a:lnTo>
                    <a:pt x="3" y="80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3" y="83"/>
                  </a:lnTo>
                  <a:lnTo>
                    <a:pt x="4" y="84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6"/>
                  </a:lnTo>
                  <a:lnTo>
                    <a:pt x="5" y="99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2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102"/>
                  </a:lnTo>
                  <a:lnTo>
                    <a:pt x="5" y="108"/>
                  </a:lnTo>
                  <a:lnTo>
                    <a:pt x="5" y="109"/>
                  </a:lnTo>
                  <a:lnTo>
                    <a:pt x="5" y="110"/>
                  </a:lnTo>
                  <a:lnTo>
                    <a:pt x="5" y="111"/>
                  </a:lnTo>
                  <a:lnTo>
                    <a:pt x="5" y="112"/>
                  </a:lnTo>
                  <a:lnTo>
                    <a:pt x="5" y="115"/>
                  </a:lnTo>
                  <a:lnTo>
                    <a:pt x="9" y="124"/>
                  </a:lnTo>
                  <a:lnTo>
                    <a:pt x="9" y="126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0" y="131"/>
                  </a:lnTo>
                  <a:lnTo>
                    <a:pt x="11" y="132"/>
                  </a:lnTo>
                  <a:lnTo>
                    <a:pt x="11" y="134"/>
                  </a:lnTo>
                  <a:lnTo>
                    <a:pt x="12" y="135"/>
                  </a:lnTo>
                  <a:lnTo>
                    <a:pt x="12" y="136"/>
                  </a:lnTo>
                  <a:lnTo>
                    <a:pt x="14" y="139"/>
                  </a:lnTo>
                  <a:lnTo>
                    <a:pt x="14" y="140"/>
                  </a:lnTo>
                  <a:lnTo>
                    <a:pt x="14" y="141"/>
                  </a:lnTo>
                  <a:lnTo>
                    <a:pt x="15" y="141"/>
                  </a:lnTo>
                  <a:lnTo>
                    <a:pt x="18" y="144"/>
                  </a:lnTo>
                  <a:lnTo>
                    <a:pt x="18" y="145"/>
                  </a:lnTo>
                  <a:lnTo>
                    <a:pt x="19" y="144"/>
                  </a:lnTo>
                  <a:lnTo>
                    <a:pt x="19" y="145"/>
                  </a:lnTo>
                  <a:lnTo>
                    <a:pt x="20" y="145"/>
                  </a:lnTo>
                  <a:lnTo>
                    <a:pt x="21" y="145"/>
                  </a:lnTo>
                  <a:lnTo>
                    <a:pt x="21" y="146"/>
                  </a:lnTo>
                  <a:lnTo>
                    <a:pt x="23" y="146"/>
                  </a:lnTo>
                  <a:lnTo>
                    <a:pt x="24" y="146"/>
                  </a:lnTo>
                  <a:lnTo>
                    <a:pt x="24" y="147"/>
                  </a:lnTo>
                  <a:lnTo>
                    <a:pt x="25" y="147"/>
                  </a:lnTo>
                  <a:lnTo>
                    <a:pt x="26" y="147"/>
                  </a:lnTo>
                  <a:lnTo>
                    <a:pt x="26" y="148"/>
                  </a:lnTo>
                  <a:lnTo>
                    <a:pt x="26" y="147"/>
                  </a:lnTo>
                  <a:lnTo>
                    <a:pt x="27" y="147"/>
                  </a:lnTo>
                  <a:lnTo>
                    <a:pt x="27" y="148"/>
                  </a:lnTo>
                  <a:lnTo>
                    <a:pt x="28" y="148"/>
                  </a:lnTo>
                  <a:lnTo>
                    <a:pt x="28" y="149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4" y="149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36" y="148"/>
                  </a:lnTo>
                  <a:lnTo>
                    <a:pt x="38" y="148"/>
                  </a:lnTo>
                  <a:lnTo>
                    <a:pt x="38" y="147"/>
                  </a:lnTo>
                  <a:lnTo>
                    <a:pt x="40" y="145"/>
                  </a:lnTo>
                  <a:lnTo>
                    <a:pt x="42" y="144"/>
                  </a:lnTo>
                  <a:lnTo>
                    <a:pt x="43" y="144"/>
                  </a:lnTo>
                  <a:lnTo>
                    <a:pt x="43" y="144"/>
                  </a:lnTo>
                  <a:lnTo>
                    <a:pt x="44" y="144"/>
                  </a:lnTo>
                  <a:lnTo>
                    <a:pt x="45" y="144"/>
                  </a:lnTo>
                  <a:lnTo>
                    <a:pt x="47" y="143"/>
                  </a:lnTo>
                  <a:lnTo>
                    <a:pt x="49" y="142"/>
                  </a:lnTo>
                  <a:lnTo>
                    <a:pt x="52" y="141"/>
                  </a:lnTo>
                  <a:lnTo>
                    <a:pt x="53" y="141"/>
                  </a:lnTo>
                  <a:lnTo>
                    <a:pt x="54" y="140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9"/>
                  </a:lnTo>
                  <a:lnTo>
                    <a:pt x="56" y="140"/>
                  </a:lnTo>
                  <a:lnTo>
                    <a:pt x="60" y="138"/>
                  </a:lnTo>
                  <a:lnTo>
                    <a:pt x="62" y="137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70" y="131"/>
                  </a:lnTo>
                  <a:lnTo>
                    <a:pt x="73" y="130"/>
                  </a:lnTo>
                  <a:lnTo>
                    <a:pt x="74" y="128"/>
                  </a:lnTo>
                  <a:lnTo>
                    <a:pt x="77" y="123"/>
                  </a:lnTo>
                  <a:lnTo>
                    <a:pt x="78" y="122"/>
                  </a:lnTo>
                  <a:lnTo>
                    <a:pt x="77" y="120"/>
                  </a:lnTo>
                  <a:lnTo>
                    <a:pt x="78" y="120"/>
                  </a:lnTo>
                  <a:lnTo>
                    <a:pt x="79" y="11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2" name="Freeform 718">
              <a:extLst>
                <a:ext uri="{FF2B5EF4-FFF2-40B4-BE49-F238E27FC236}">
                  <a16:creationId xmlns:a16="http://schemas.microsoft.com/office/drawing/2014/main" id="{D12EB44C-FAF9-CD46-8CF2-E3BFDB743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825" y="4645025"/>
              <a:ext cx="3175" cy="7938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0 w 2"/>
                <a:gd name="T5" fmla="*/ 1 h 5"/>
                <a:gd name="T6" fmla="*/ 0 w 2"/>
                <a:gd name="T7" fmla="*/ 2 h 5"/>
                <a:gd name="T8" fmla="*/ 0 w 2"/>
                <a:gd name="T9" fmla="*/ 3 h 5"/>
                <a:gd name="T10" fmla="*/ 1 w 2"/>
                <a:gd name="T11" fmla="*/ 3 h 5"/>
                <a:gd name="T12" fmla="*/ 1 w 2"/>
                <a:gd name="T13" fmla="*/ 5 h 5"/>
                <a:gd name="T14" fmla="*/ 2 w 2"/>
                <a:gd name="T15" fmla="*/ 5 h 5"/>
                <a:gd name="T16" fmla="*/ 2 w 2"/>
                <a:gd name="T17" fmla="*/ 5 h 5"/>
                <a:gd name="T18" fmla="*/ 1 w 2"/>
                <a:gd name="T19" fmla="*/ 4 h 5"/>
                <a:gd name="T20" fmla="*/ 1 w 2"/>
                <a:gd name="T21" fmla="*/ 3 h 5"/>
                <a:gd name="T22" fmla="*/ 1 w 2"/>
                <a:gd name="T2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3" name="Freeform 719">
              <a:extLst>
                <a:ext uri="{FF2B5EF4-FFF2-40B4-BE49-F238E27FC236}">
                  <a16:creationId xmlns:a16="http://schemas.microsoft.com/office/drawing/2014/main" id="{C3E13684-5147-559A-0B08-84733D02A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456723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4" name="Freeform 720">
              <a:extLst>
                <a:ext uri="{FF2B5EF4-FFF2-40B4-BE49-F238E27FC236}">
                  <a16:creationId xmlns:a16="http://schemas.microsoft.com/office/drawing/2014/main" id="{3F9B5F7E-AA36-42D4-A116-CB16C47A3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1763" y="460851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5" name="Freeform 721">
              <a:extLst>
                <a:ext uri="{FF2B5EF4-FFF2-40B4-BE49-F238E27FC236}">
                  <a16:creationId xmlns:a16="http://schemas.microsoft.com/office/drawing/2014/main" id="{78D0FE61-52D1-6C5E-EBE9-FCB9E81E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813" y="2794000"/>
              <a:ext cx="7937" cy="3175"/>
            </a:xfrm>
            <a:custGeom>
              <a:avLst/>
              <a:gdLst>
                <a:gd name="T0" fmla="*/ 1 w 5"/>
                <a:gd name="T1" fmla="*/ 1 h 2"/>
                <a:gd name="T2" fmla="*/ 1 w 5"/>
                <a:gd name="T3" fmla="*/ 2 h 2"/>
                <a:gd name="T4" fmla="*/ 2 w 5"/>
                <a:gd name="T5" fmla="*/ 2 h 2"/>
                <a:gd name="T6" fmla="*/ 2 w 5"/>
                <a:gd name="T7" fmla="*/ 2 h 2"/>
                <a:gd name="T8" fmla="*/ 4 w 5"/>
                <a:gd name="T9" fmla="*/ 1 h 2"/>
                <a:gd name="T10" fmla="*/ 5 w 5"/>
                <a:gd name="T11" fmla="*/ 1 h 2"/>
                <a:gd name="T12" fmla="*/ 4 w 5"/>
                <a:gd name="T13" fmla="*/ 1 h 2"/>
                <a:gd name="T14" fmla="*/ 3 w 5"/>
                <a:gd name="T15" fmla="*/ 0 h 2"/>
                <a:gd name="T16" fmla="*/ 2 w 5"/>
                <a:gd name="T17" fmla="*/ 0 h 2"/>
                <a:gd name="T18" fmla="*/ 1 w 5"/>
                <a:gd name="T19" fmla="*/ 0 h 2"/>
                <a:gd name="T20" fmla="*/ 0 w 5"/>
                <a:gd name="T21" fmla="*/ 0 h 2"/>
                <a:gd name="T22" fmla="*/ 0 w 5"/>
                <a:gd name="T23" fmla="*/ 1 h 2"/>
                <a:gd name="T24" fmla="*/ 1 w 5"/>
                <a:gd name="T25" fmla="*/ 1 h 2"/>
                <a:gd name="T26" fmla="*/ 0 w 5"/>
                <a:gd name="T27" fmla="*/ 1 h 2"/>
                <a:gd name="T28" fmla="*/ 1 w 5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1" y="1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6" name="Freeform 722">
              <a:extLst>
                <a:ext uri="{FF2B5EF4-FFF2-40B4-BE49-F238E27FC236}">
                  <a16:creationId xmlns:a16="http://schemas.microsoft.com/office/drawing/2014/main" id="{8B068270-8D31-5CB2-808B-144F0FF7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163" y="2798763"/>
              <a:ext cx="15875" cy="12700"/>
            </a:xfrm>
            <a:custGeom>
              <a:avLst/>
              <a:gdLst>
                <a:gd name="T0" fmla="*/ 10 w 10"/>
                <a:gd name="T1" fmla="*/ 7 h 8"/>
                <a:gd name="T2" fmla="*/ 10 w 10"/>
                <a:gd name="T3" fmla="*/ 7 h 8"/>
                <a:gd name="T4" fmla="*/ 10 w 10"/>
                <a:gd name="T5" fmla="*/ 7 h 8"/>
                <a:gd name="T6" fmla="*/ 9 w 10"/>
                <a:gd name="T7" fmla="*/ 6 h 8"/>
                <a:gd name="T8" fmla="*/ 8 w 10"/>
                <a:gd name="T9" fmla="*/ 5 h 8"/>
                <a:gd name="T10" fmla="*/ 8 w 10"/>
                <a:gd name="T11" fmla="*/ 4 h 8"/>
                <a:gd name="T12" fmla="*/ 7 w 10"/>
                <a:gd name="T13" fmla="*/ 3 h 8"/>
                <a:gd name="T14" fmla="*/ 6 w 10"/>
                <a:gd name="T15" fmla="*/ 2 h 8"/>
                <a:gd name="T16" fmla="*/ 5 w 10"/>
                <a:gd name="T17" fmla="*/ 2 h 8"/>
                <a:gd name="T18" fmla="*/ 2 w 10"/>
                <a:gd name="T19" fmla="*/ 1 h 8"/>
                <a:gd name="T20" fmla="*/ 3 w 10"/>
                <a:gd name="T21" fmla="*/ 1 h 8"/>
                <a:gd name="T22" fmla="*/ 3 w 10"/>
                <a:gd name="T23" fmla="*/ 0 h 8"/>
                <a:gd name="T24" fmla="*/ 2 w 10"/>
                <a:gd name="T25" fmla="*/ 0 h 8"/>
                <a:gd name="T26" fmla="*/ 1 w 10"/>
                <a:gd name="T27" fmla="*/ 1 h 8"/>
                <a:gd name="T28" fmla="*/ 0 w 10"/>
                <a:gd name="T29" fmla="*/ 1 h 8"/>
                <a:gd name="T30" fmla="*/ 1 w 10"/>
                <a:gd name="T31" fmla="*/ 2 h 8"/>
                <a:gd name="T32" fmla="*/ 1 w 10"/>
                <a:gd name="T33" fmla="*/ 3 h 8"/>
                <a:gd name="T34" fmla="*/ 1 w 10"/>
                <a:gd name="T35" fmla="*/ 5 h 8"/>
                <a:gd name="T36" fmla="*/ 1 w 10"/>
                <a:gd name="T37" fmla="*/ 6 h 8"/>
                <a:gd name="T38" fmla="*/ 1 w 10"/>
                <a:gd name="T39" fmla="*/ 7 h 8"/>
                <a:gd name="T40" fmla="*/ 2 w 10"/>
                <a:gd name="T41" fmla="*/ 7 h 8"/>
                <a:gd name="T42" fmla="*/ 3 w 10"/>
                <a:gd name="T43" fmla="*/ 7 h 8"/>
                <a:gd name="T44" fmla="*/ 5 w 10"/>
                <a:gd name="T45" fmla="*/ 7 h 8"/>
                <a:gd name="T46" fmla="*/ 7 w 10"/>
                <a:gd name="T47" fmla="*/ 8 h 8"/>
                <a:gd name="T48" fmla="*/ 8 w 10"/>
                <a:gd name="T49" fmla="*/ 8 h 8"/>
                <a:gd name="T50" fmla="*/ 9 w 10"/>
                <a:gd name="T51" fmla="*/ 7 h 8"/>
                <a:gd name="T52" fmla="*/ 10 w 10"/>
                <a:gd name="T5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8">
                  <a:moveTo>
                    <a:pt x="10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7" name="Freeform 723">
              <a:extLst>
                <a:ext uri="{FF2B5EF4-FFF2-40B4-BE49-F238E27FC236}">
                  <a16:creationId xmlns:a16="http://schemas.microsoft.com/office/drawing/2014/main" id="{83F80385-0669-6884-3888-E8F9F9B0C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714500"/>
              <a:ext cx="14287" cy="7938"/>
            </a:xfrm>
            <a:custGeom>
              <a:avLst/>
              <a:gdLst>
                <a:gd name="T0" fmla="*/ 0 w 9"/>
                <a:gd name="T1" fmla="*/ 4 h 5"/>
                <a:gd name="T2" fmla="*/ 1 w 9"/>
                <a:gd name="T3" fmla="*/ 4 h 5"/>
                <a:gd name="T4" fmla="*/ 2 w 9"/>
                <a:gd name="T5" fmla="*/ 4 h 5"/>
                <a:gd name="T6" fmla="*/ 3 w 9"/>
                <a:gd name="T7" fmla="*/ 5 h 5"/>
                <a:gd name="T8" fmla="*/ 3 w 9"/>
                <a:gd name="T9" fmla="*/ 4 h 5"/>
                <a:gd name="T10" fmla="*/ 3 w 9"/>
                <a:gd name="T11" fmla="*/ 3 h 5"/>
                <a:gd name="T12" fmla="*/ 4 w 9"/>
                <a:gd name="T13" fmla="*/ 3 h 5"/>
                <a:gd name="T14" fmla="*/ 5 w 9"/>
                <a:gd name="T15" fmla="*/ 3 h 5"/>
                <a:gd name="T16" fmla="*/ 6 w 9"/>
                <a:gd name="T17" fmla="*/ 4 h 5"/>
                <a:gd name="T18" fmla="*/ 8 w 9"/>
                <a:gd name="T19" fmla="*/ 5 h 5"/>
                <a:gd name="T20" fmla="*/ 9 w 9"/>
                <a:gd name="T21" fmla="*/ 5 h 5"/>
                <a:gd name="T22" fmla="*/ 9 w 9"/>
                <a:gd name="T23" fmla="*/ 4 h 5"/>
                <a:gd name="T24" fmla="*/ 9 w 9"/>
                <a:gd name="T25" fmla="*/ 3 h 5"/>
                <a:gd name="T26" fmla="*/ 9 w 9"/>
                <a:gd name="T27" fmla="*/ 2 h 5"/>
                <a:gd name="T28" fmla="*/ 9 w 9"/>
                <a:gd name="T29" fmla="*/ 2 h 5"/>
                <a:gd name="T30" fmla="*/ 9 w 9"/>
                <a:gd name="T31" fmla="*/ 1 h 5"/>
                <a:gd name="T32" fmla="*/ 7 w 9"/>
                <a:gd name="T33" fmla="*/ 0 h 5"/>
                <a:gd name="T34" fmla="*/ 6 w 9"/>
                <a:gd name="T35" fmla="*/ 0 h 5"/>
                <a:gd name="T36" fmla="*/ 5 w 9"/>
                <a:gd name="T37" fmla="*/ 0 h 5"/>
                <a:gd name="T38" fmla="*/ 4 w 9"/>
                <a:gd name="T39" fmla="*/ 0 h 5"/>
                <a:gd name="T40" fmla="*/ 3 w 9"/>
                <a:gd name="T41" fmla="*/ 0 h 5"/>
                <a:gd name="T42" fmla="*/ 2 w 9"/>
                <a:gd name="T43" fmla="*/ 0 h 5"/>
                <a:gd name="T44" fmla="*/ 1 w 9"/>
                <a:gd name="T45" fmla="*/ 0 h 5"/>
                <a:gd name="T46" fmla="*/ 0 w 9"/>
                <a:gd name="T47" fmla="*/ 0 h 5"/>
                <a:gd name="T48" fmla="*/ 0 w 9"/>
                <a:gd name="T49" fmla="*/ 0 h 5"/>
                <a:gd name="T50" fmla="*/ 0 w 9"/>
                <a:gd name="T51" fmla="*/ 0 h 5"/>
                <a:gd name="T52" fmla="*/ 0 w 9"/>
                <a:gd name="T53" fmla="*/ 1 h 5"/>
                <a:gd name="T54" fmla="*/ 0 w 9"/>
                <a:gd name="T55" fmla="*/ 3 h 5"/>
                <a:gd name="T56" fmla="*/ 0 w 9"/>
                <a:gd name="T5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8" name="Rectangle 724">
              <a:extLst>
                <a:ext uri="{FF2B5EF4-FFF2-40B4-BE49-F238E27FC236}">
                  <a16:creationId xmlns:a16="http://schemas.microsoft.com/office/drawing/2014/main" id="{00C91A91-1CDB-41B6-5BB0-407AB7B44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213" y="16986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29" name="Freeform 725">
              <a:extLst>
                <a:ext uri="{FF2B5EF4-FFF2-40B4-BE49-F238E27FC236}">
                  <a16:creationId xmlns:a16="http://schemas.microsoft.com/office/drawing/2014/main" id="{C130FA9D-CCA9-6841-2230-0E273200E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1690688"/>
              <a:ext cx="12700" cy="7938"/>
            </a:xfrm>
            <a:custGeom>
              <a:avLst/>
              <a:gdLst>
                <a:gd name="T0" fmla="*/ 5 w 8"/>
                <a:gd name="T1" fmla="*/ 1 h 5"/>
                <a:gd name="T2" fmla="*/ 3 w 8"/>
                <a:gd name="T3" fmla="*/ 3 h 5"/>
                <a:gd name="T4" fmla="*/ 2 w 8"/>
                <a:gd name="T5" fmla="*/ 3 h 5"/>
                <a:gd name="T6" fmla="*/ 1 w 8"/>
                <a:gd name="T7" fmla="*/ 3 h 5"/>
                <a:gd name="T8" fmla="*/ 1 w 8"/>
                <a:gd name="T9" fmla="*/ 4 h 5"/>
                <a:gd name="T10" fmla="*/ 1 w 8"/>
                <a:gd name="T11" fmla="*/ 5 h 5"/>
                <a:gd name="T12" fmla="*/ 0 w 8"/>
                <a:gd name="T13" fmla="*/ 5 h 5"/>
                <a:gd name="T14" fmla="*/ 1 w 8"/>
                <a:gd name="T15" fmla="*/ 5 h 5"/>
                <a:gd name="T16" fmla="*/ 5 w 8"/>
                <a:gd name="T17" fmla="*/ 5 h 5"/>
                <a:gd name="T18" fmla="*/ 6 w 8"/>
                <a:gd name="T19" fmla="*/ 5 h 5"/>
                <a:gd name="T20" fmla="*/ 7 w 8"/>
                <a:gd name="T21" fmla="*/ 5 h 5"/>
                <a:gd name="T22" fmla="*/ 7 w 8"/>
                <a:gd name="T23" fmla="*/ 4 h 5"/>
                <a:gd name="T24" fmla="*/ 7 w 8"/>
                <a:gd name="T25" fmla="*/ 2 h 5"/>
                <a:gd name="T26" fmla="*/ 8 w 8"/>
                <a:gd name="T27" fmla="*/ 1 h 5"/>
                <a:gd name="T28" fmla="*/ 8 w 8"/>
                <a:gd name="T29" fmla="*/ 0 h 5"/>
                <a:gd name="T30" fmla="*/ 7 w 8"/>
                <a:gd name="T31" fmla="*/ 0 h 5"/>
                <a:gd name="T32" fmla="*/ 6 w 8"/>
                <a:gd name="T33" fmla="*/ 0 h 5"/>
                <a:gd name="T34" fmla="*/ 5 w 8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">
                  <a:moveTo>
                    <a:pt x="5" y="1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0" name="Freeform 726">
              <a:extLst>
                <a:ext uri="{FF2B5EF4-FFF2-40B4-BE49-F238E27FC236}">
                  <a16:creationId xmlns:a16="http://schemas.microsoft.com/office/drawing/2014/main" id="{143E0889-1186-929D-6470-DABADD76B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67163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1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1" name="Freeform 727">
              <a:extLst>
                <a:ext uri="{FF2B5EF4-FFF2-40B4-BE49-F238E27FC236}">
                  <a16:creationId xmlns:a16="http://schemas.microsoft.com/office/drawing/2014/main" id="{429CDDAB-805A-EB63-9ECF-905FFCE45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213" y="1698625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2" name="Freeform 728">
              <a:extLst>
                <a:ext uri="{FF2B5EF4-FFF2-40B4-BE49-F238E27FC236}">
                  <a16:creationId xmlns:a16="http://schemas.microsoft.com/office/drawing/2014/main" id="{2DAA616E-2C02-FF94-7ABB-848023FAE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338" y="1212850"/>
              <a:ext cx="28575" cy="39688"/>
            </a:xfrm>
            <a:custGeom>
              <a:avLst/>
              <a:gdLst>
                <a:gd name="T0" fmla="*/ 15 w 18"/>
                <a:gd name="T1" fmla="*/ 5 h 25"/>
                <a:gd name="T2" fmla="*/ 16 w 18"/>
                <a:gd name="T3" fmla="*/ 2 h 25"/>
                <a:gd name="T4" fmla="*/ 16 w 18"/>
                <a:gd name="T5" fmla="*/ 1 h 25"/>
                <a:gd name="T6" fmla="*/ 15 w 18"/>
                <a:gd name="T7" fmla="*/ 0 h 25"/>
                <a:gd name="T8" fmla="*/ 14 w 18"/>
                <a:gd name="T9" fmla="*/ 1 h 25"/>
                <a:gd name="T10" fmla="*/ 12 w 18"/>
                <a:gd name="T11" fmla="*/ 2 h 25"/>
                <a:gd name="T12" fmla="*/ 10 w 18"/>
                <a:gd name="T13" fmla="*/ 3 h 25"/>
                <a:gd name="T14" fmla="*/ 9 w 18"/>
                <a:gd name="T15" fmla="*/ 4 h 25"/>
                <a:gd name="T16" fmla="*/ 8 w 18"/>
                <a:gd name="T17" fmla="*/ 7 h 25"/>
                <a:gd name="T18" fmla="*/ 6 w 18"/>
                <a:gd name="T19" fmla="*/ 10 h 25"/>
                <a:gd name="T20" fmla="*/ 5 w 18"/>
                <a:gd name="T21" fmla="*/ 11 h 25"/>
                <a:gd name="T22" fmla="*/ 5 w 18"/>
                <a:gd name="T23" fmla="*/ 12 h 25"/>
                <a:gd name="T24" fmla="*/ 4 w 18"/>
                <a:gd name="T25" fmla="*/ 13 h 25"/>
                <a:gd name="T26" fmla="*/ 3 w 18"/>
                <a:gd name="T27" fmla="*/ 14 h 25"/>
                <a:gd name="T28" fmla="*/ 2 w 18"/>
                <a:gd name="T29" fmla="*/ 14 h 25"/>
                <a:gd name="T30" fmla="*/ 2 w 18"/>
                <a:gd name="T31" fmla="*/ 14 h 25"/>
                <a:gd name="T32" fmla="*/ 2 w 18"/>
                <a:gd name="T33" fmla="*/ 15 h 25"/>
                <a:gd name="T34" fmla="*/ 2 w 18"/>
                <a:gd name="T35" fmla="*/ 16 h 25"/>
                <a:gd name="T36" fmla="*/ 2 w 18"/>
                <a:gd name="T37" fmla="*/ 16 h 25"/>
                <a:gd name="T38" fmla="*/ 2 w 18"/>
                <a:gd name="T39" fmla="*/ 18 h 25"/>
                <a:gd name="T40" fmla="*/ 2 w 18"/>
                <a:gd name="T41" fmla="*/ 20 h 25"/>
                <a:gd name="T42" fmla="*/ 1 w 18"/>
                <a:gd name="T43" fmla="*/ 22 h 25"/>
                <a:gd name="T44" fmla="*/ 1 w 18"/>
                <a:gd name="T45" fmla="*/ 23 h 25"/>
                <a:gd name="T46" fmla="*/ 0 w 18"/>
                <a:gd name="T47" fmla="*/ 23 h 25"/>
                <a:gd name="T48" fmla="*/ 0 w 18"/>
                <a:gd name="T49" fmla="*/ 24 h 25"/>
                <a:gd name="T50" fmla="*/ 1 w 18"/>
                <a:gd name="T51" fmla="*/ 24 h 25"/>
                <a:gd name="T52" fmla="*/ 2 w 18"/>
                <a:gd name="T53" fmla="*/ 24 h 25"/>
                <a:gd name="T54" fmla="*/ 2 w 18"/>
                <a:gd name="T55" fmla="*/ 23 h 25"/>
                <a:gd name="T56" fmla="*/ 2 w 18"/>
                <a:gd name="T57" fmla="*/ 23 h 25"/>
                <a:gd name="T58" fmla="*/ 3 w 18"/>
                <a:gd name="T59" fmla="*/ 23 h 25"/>
                <a:gd name="T60" fmla="*/ 4 w 18"/>
                <a:gd name="T61" fmla="*/ 24 h 25"/>
                <a:gd name="T62" fmla="*/ 5 w 18"/>
                <a:gd name="T63" fmla="*/ 24 h 25"/>
                <a:gd name="T64" fmla="*/ 5 w 18"/>
                <a:gd name="T65" fmla="*/ 24 h 25"/>
                <a:gd name="T66" fmla="*/ 5 w 18"/>
                <a:gd name="T67" fmla="*/ 25 h 25"/>
                <a:gd name="T68" fmla="*/ 6 w 18"/>
                <a:gd name="T69" fmla="*/ 23 h 25"/>
                <a:gd name="T70" fmla="*/ 6 w 18"/>
                <a:gd name="T71" fmla="*/ 22 h 25"/>
                <a:gd name="T72" fmla="*/ 7 w 18"/>
                <a:gd name="T73" fmla="*/ 22 h 25"/>
                <a:gd name="T74" fmla="*/ 8 w 18"/>
                <a:gd name="T75" fmla="*/ 22 h 25"/>
                <a:gd name="T76" fmla="*/ 8 w 18"/>
                <a:gd name="T77" fmla="*/ 21 h 25"/>
                <a:gd name="T78" fmla="*/ 9 w 18"/>
                <a:gd name="T79" fmla="*/ 20 h 25"/>
                <a:gd name="T80" fmla="*/ 10 w 18"/>
                <a:gd name="T81" fmla="*/ 18 h 25"/>
                <a:gd name="T82" fmla="*/ 10 w 18"/>
                <a:gd name="T83" fmla="*/ 17 h 25"/>
                <a:gd name="T84" fmla="*/ 12 w 18"/>
                <a:gd name="T85" fmla="*/ 16 h 25"/>
                <a:gd name="T86" fmla="*/ 13 w 18"/>
                <a:gd name="T87" fmla="*/ 16 h 25"/>
                <a:gd name="T88" fmla="*/ 14 w 18"/>
                <a:gd name="T89" fmla="*/ 15 h 25"/>
                <a:gd name="T90" fmla="*/ 14 w 18"/>
                <a:gd name="T91" fmla="*/ 14 h 25"/>
                <a:gd name="T92" fmla="*/ 15 w 18"/>
                <a:gd name="T93" fmla="*/ 14 h 25"/>
                <a:gd name="T94" fmla="*/ 15 w 18"/>
                <a:gd name="T95" fmla="*/ 13 h 25"/>
                <a:gd name="T96" fmla="*/ 16 w 18"/>
                <a:gd name="T97" fmla="*/ 13 h 25"/>
                <a:gd name="T98" fmla="*/ 16 w 18"/>
                <a:gd name="T99" fmla="*/ 12 h 25"/>
                <a:gd name="T100" fmla="*/ 16 w 18"/>
                <a:gd name="T101" fmla="*/ 11 h 25"/>
                <a:gd name="T102" fmla="*/ 17 w 18"/>
                <a:gd name="T103" fmla="*/ 10 h 25"/>
                <a:gd name="T104" fmla="*/ 18 w 18"/>
                <a:gd name="T105" fmla="*/ 9 h 25"/>
                <a:gd name="T106" fmla="*/ 17 w 18"/>
                <a:gd name="T107" fmla="*/ 8 h 25"/>
                <a:gd name="T108" fmla="*/ 17 w 18"/>
                <a:gd name="T109" fmla="*/ 8 h 25"/>
                <a:gd name="T110" fmla="*/ 16 w 18"/>
                <a:gd name="T111" fmla="*/ 8 h 25"/>
                <a:gd name="T112" fmla="*/ 15 w 18"/>
                <a:gd name="T113" fmla="*/ 8 h 25"/>
                <a:gd name="T114" fmla="*/ 15 w 18"/>
                <a:gd name="T115" fmla="*/ 6 h 25"/>
                <a:gd name="T116" fmla="*/ 15 w 18"/>
                <a:gd name="T1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" h="25">
                  <a:moveTo>
                    <a:pt x="15" y="5"/>
                  </a:moveTo>
                  <a:lnTo>
                    <a:pt x="16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7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20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3" name="Freeform 729">
              <a:extLst>
                <a:ext uri="{FF2B5EF4-FFF2-40B4-BE49-F238E27FC236}">
                  <a16:creationId xmlns:a16="http://schemas.microsoft.com/office/drawing/2014/main" id="{FA2A8F26-A9B4-2087-5B9C-8EA646D34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3938" y="4854575"/>
              <a:ext cx="9525" cy="6350"/>
            </a:xfrm>
            <a:custGeom>
              <a:avLst/>
              <a:gdLst>
                <a:gd name="T0" fmla="*/ 5 w 6"/>
                <a:gd name="T1" fmla="*/ 3 h 4"/>
                <a:gd name="T2" fmla="*/ 6 w 6"/>
                <a:gd name="T3" fmla="*/ 1 h 4"/>
                <a:gd name="T4" fmla="*/ 6 w 6"/>
                <a:gd name="T5" fmla="*/ 0 h 4"/>
                <a:gd name="T6" fmla="*/ 5 w 6"/>
                <a:gd name="T7" fmla="*/ 0 h 4"/>
                <a:gd name="T8" fmla="*/ 5 w 6"/>
                <a:gd name="T9" fmla="*/ 1 h 4"/>
                <a:gd name="T10" fmla="*/ 5 w 6"/>
                <a:gd name="T11" fmla="*/ 2 h 4"/>
                <a:gd name="T12" fmla="*/ 4 w 6"/>
                <a:gd name="T13" fmla="*/ 2 h 4"/>
                <a:gd name="T14" fmla="*/ 4 w 6"/>
                <a:gd name="T15" fmla="*/ 3 h 4"/>
                <a:gd name="T16" fmla="*/ 0 w 6"/>
                <a:gd name="T17" fmla="*/ 2 h 4"/>
                <a:gd name="T18" fmla="*/ 0 w 6"/>
                <a:gd name="T19" fmla="*/ 3 h 4"/>
                <a:gd name="T20" fmla="*/ 2 w 6"/>
                <a:gd name="T21" fmla="*/ 3 h 4"/>
                <a:gd name="T22" fmla="*/ 3 w 6"/>
                <a:gd name="T23" fmla="*/ 4 h 4"/>
                <a:gd name="T24" fmla="*/ 4 w 6"/>
                <a:gd name="T25" fmla="*/ 4 h 4"/>
                <a:gd name="T26" fmla="*/ 5 w 6"/>
                <a:gd name="T2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4" name="Freeform 730">
              <a:extLst>
                <a:ext uri="{FF2B5EF4-FFF2-40B4-BE49-F238E27FC236}">
                  <a16:creationId xmlns:a16="http://schemas.microsoft.com/office/drawing/2014/main" id="{34131FC6-34F3-F158-1AC3-71381ECBF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69900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5" name="Freeform 731">
              <a:extLst>
                <a:ext uri="{FF2B5EF4-FFF2-40B4-BE49-F238E27FC236}">
                  <a16:creationId xmlns:a16="http://schemas.microsoft.com/office/drawing/2014/main" id="{BA5AA8F0-EABE-46C1-ECC0-B735C64A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475" y="4702175"/>
              <a:ext cx="3175" cy="476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2 h 3"/>
                <a:gd name="T4" fmla="*/ 0 w 2"/>
                <a:gd name="T5" fmla="*/ 3 h 3"/>
                <a:gd name="T6" fmla="*/ 1 w 2"/>
                <a:gd name="T7" fmla="*/ 2 h 3"/>
                <a:gd name="T8" fmla="*/ 2 w 2"/>
                <a:gd name="T9" fmla="*/ 0 h 3"/>
                <a:gd name="T10" fmla="*/ 1 w 2"/>
                <a:gd name="T11" fmla="*/ 0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6" name="Freeform 732">
              <a:extLst>
                <a:ext uri="{FF2B5EF4-FFF2-40B4-BE49-F238E27FC236}">
                  <a16:creationId xmlns:a16="http://schemas.microsoft.com/office/drawing/2014/main" id="{E30CB7C1-7EC4-CCFE-6366-817B88609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1713" y="4708525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7" name="Freeform 733">
              <a:extLst>
                <a:ext uri="{FF2B5EF4-FFF2-40B4-BE49-F238E27FC236}">
                  <a16:creationId xmlns:a16="http://schemas.microsoft.com/office/drawing/2014/main" id="{D826B5CB-2AE3-7703-3798-E6E841F21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463" y="479266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8" name="Freeform 734">
              <a:extLst>
                <a:ext uri="{FF2B5EF4-FFF2-40B4-BE49-F238E27FC236}">
                  <a16:creationId xmlns:a16="http://schemas.microsoft.com/office/drawing/2014/main" id="{AC88DF73-A64C-7BFE-A177-FD8556A3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47513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39" name="Freeform 735">
              <a:extLst>
                <a:ext uri="{FF2B5EF4-FFF2-40B4-BE49-F238E27FC236}">
                  <a16:creationId xmlns:a16="http://schemas.microsoft.com/office/drawing/2014/main" id="{BC024798-1B84-D91C-CACF-F82CA115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692650"/>
              <a:ext cx="1587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0" name="Rectangle 736">
              <a:extLst>
                <a:ext uri="{FF2B5EF4-FFF2-40B4-BE49-F238E27FC236}">
                  <a16:creationId xmlns:a16="http://schemas.microsoft.com/office/drawing/2014/main" id="{30542342-6F5B-0772-E79F-6C5AB05F2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538" y="4781550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1" name="Rectangle 737">
              <a:extLst>
                <a:ext uri="{FF2B5EF4-FFF2-40B4-BE49-F238E27FC236}">
                  <a16:creationId xmlns:a16="http://schemas.microsoft.com/office/drawing/2014/main" id="{0CC2CCBE-4DE4-573D-F7D9-ED7A12DCB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538" y="47656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2" name="Freeform 738">
              <a:extLst>
                <a:ext uri="{FF2B5EF4-FFF2-40B4-BE49-F238E27FC236}">
                  <a16:creationId xmlns:a16="http://schemas.microsoft.com/office/drawing/2014/main" id="{B6D6136C-239B-68D5-CDD4-37F3035D3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950" y="4687888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3" name="Freeform 739">
              <a:extLst>
                <a:ext uri="{FF2B5EF4-FFF2-40B4-BE49-F238E27FC236}">
                  <a16:creationId xmlns:a16="http://schemas.microsoft.com/office/drawing/2014/main" id="{FA37ACB9-C1AB-2BCA-E2FF-9D0AD107E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4722813"/>
              <a:ext cx="1587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4" name="Freeform 740">
              <a:extLst>
                <a:ext uri="{FF2B5EF4-FFF2-40B4-BE49-F238E27FC236}">
                  <a16:creationId xmlns:a16="http://schemas.microsoft.com/office/drawing/2014/main" id="{0CE517C6-3A74-ECD8-AEE3-E59103AB7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950" y="4814888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5" name="Freeform 741">
              <a:extLst>
                <a:ext uri="{FF2B5EF4-FFF2-40B4-BE49-F238E27FC236}">
                  <a16:creationId xmlns:a16="http://schemas.microsoft.com/office/drawing/2014/main" id="{893D32E4-D347-CF37-9878-071C467F0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700" y="4862513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6" name="Rectangle 742">
              <a:extLst>
                <a:ext uri="{FF2B5EF4-FFF2-40B4-BE49-F238E27FC236}">
                  <a16:creationId xmlns:a16="http://schemas.microsoft.com/office/drawing/2014/main" id="{CB5C2C36-4E42-BC62-5F96-EC9DDF683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351472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7" name="Freeform 743">
              <a:extLst>
                <a:ext uri="{FF2B5EF4-FFF2-40B4-BE49-F238E27FC236}">
                  <a16:creationId xmlns:a16="http://schemas.microsoft.com/office/drawing/2014/main" id="{E5D017DF-8E1C-59B4-BD3A-107E96E7C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3525838"/>
              <a:ext cx="1587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8" name="Freeform 744">
              <a:extLst>
                <a:ext uri="{FF2B5EF4-FFF2-40B4-BE49-F238E27FC236}">
                  <a16:creationId xmlns:a16="http://schemas.microsoft.com/office/drawing/2014/main" id="{33A7A7F2-93D6-4F07-A8E2-9803221E5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3481388"/>
              <a:ext cx="12700" cy="31750"/>
            </a:xfrm>
            <a:custGeom>
              <a:avLst/>
              <a:gdLst>
                <a:gd name="T0" fmla="*/ 7 w 8"/>
                <a:gd name="T1" fmla="*/ 5 h 20"/>
                <a:gd name="T2" fmla="*/ 8 w 8"/>
                <a:gd name="T3" fmla="*/ 4 h 20"/>
                <a:gd name="T4" fmla="*/ 7 w 8"/>
                <a:gd name="T5" fmla="*/ 4 h 20"/>
                <a:gd name="T6" fmla="*/ 7 w 8"/>
                <a:gd name="T7" fmla="*/ 4 h 20"/>
                <a:gd name="T8" fmla="*/ 6 w 8"/>
                <a:gd name="T9" fmla="*/ 3 h 20"/>
                <a:gd name="T10" fmla="*/ 6 w 8"/>
                <a:gd name="T11" fmla="*/ 4 h 20"/>
                <a:gd name="T12" fmla="*/ 6 w 8"/>
                <a:gd name="T13" fmla="*/ 4 h 20"/>
                <a:gd name="T14" fmla="*/ 4 w 8"/>
                <a:gd name="T15" fmla="*/ 3 h 20"/>
                <a:gd name="T16" fmla="*/ 5 w 8"/>
                <a:gd name="T17" fmla="*/ 3 h 20"/>
                <a:gd name="T18" fmla="*/ 6 w 8"/>
                <a:gd name="T19" fmla="*/ 3 h 20"/>
                <a:gd name="T20" fmla="*/ 6 w 8"/>
                <a:gd name="T21" fmla="*/ 3 h 20"/>
                <a:gd name="T22" fmla="*/ 6 w 8"/>
                <a:gd name="T23" fmla="*/ 2 h 20"/>
                <a:gd name="T24" fmla="*/ 6 w 8"/>
                <a:gd name="T25" fmla="*/ 1 h 20"/>
                <a:gd name="T26" fmla="*/ 6 w 8"/>
                <a:gd name="T27" fmla="*/ 0 h 20"/>
                <a:gd name="T28" fmla="*/ 4 w 8"/>
                <a:gd name="T29" fmla="*/ 1 h 20"/>
                <a:gd name="T30" fmla="*/ 3 w 8"/>
                <a:gd name="T31" fmla="*/ 1 h 20"/>
                <a:gd name="T32" fmla="*/ 2 w 8"/>
                <a:gd name="T33" fmla="*/ 1 h 20"/>
                <a:gd name="T34" fmla="*/ 1 w 8"/>
                <a:gd name="T35" fmla="*/ 0 h 20"/>
                <a:gd name="T36" fmla="*/ 1 w 8"/>
                <a:gd name="T37" fmla="*/ 1 h 20"/>
                <a:gd name="T38" fmla="*/ 0 w 8"/>
                <a:gd name="T39" fmla="*/ 4 h 20"/>
                <a:gd name="T40" fmla="*/ 0 w 8"/>
                <a:gd name="T41" fmla="*/ 4 h 20"/>
                <a:gd name="T42" fmla="*/ 1 w 8"/>
                <a:gd name="T43" fmla="*/ 5 h 20"/>
                <a:gd name="T44" fmla="*/ 2 w 8"/>
                <a:gd name="T45" fmla="*/ 7 h 20"/>
                <a:gd name="T46" fmla="*/ 2 w 8"/>
                <a:gd name="T47" fmla="*/ 8 h 20"/>
                <a:gd name="T48" fmla="*/ 2 w 8"/>
                <a:gd name="T49" fmla="*/ 9 h 20"/>
                <a:gd name="T50" fmla="*/ 1 w 8"/>
                <a:gd name="T51" fmla="*/ 9 h 20"/>
                <a:gd name="T52" fmla="*/ 0 w 8"/>
                <a:gd name="T53" fmla="*/ 11 h 20"/>
                <a:gd name="T54" fmla="*/ 1 w 8"/>
                <a:gd name="T55" fmla="*/ 12 h 20"/>
                <a:gd name="T56" fmla="*/ 3 w 8"/>
                <a:gd name="T57" fmla="*/ 14 h 20"/>
                <a:gd name="T58" fmla="*/ 4 w 8"/>
                <a:gd name="T59" fmla="*/ 15 h 20"/>
                <a:gd name="T60" fmla="*/ 4 w 8"/>
                <a:gd name="T61" fmla="*/ 16 h 20"/>
                <a:gd name="T62" fmla="*/ 5 w 8"/>
                <a:gd name="T63" fmla="*/ 18 h 20"/>
                <a:gd name="T64" fmla="*/ 5 w 8"/>
                <a:gd name="T65" fmla="*/ 20 h 20"/>
                <a:gd name="T66" fmla="*/ 6 w 8"/>
                <a:gd name="T67" fmla="*/ 17 h 20"/>
                <a:gd name="T68" fmla="*/ 6 w 8"/>
                <a:gd name="T69" fmla="*/ 16 h 20"/>
                <a:gd name="T70" fmla="*/ 6 w 8"/>
                <a:gd name="T71" fmla="*/ 12 h 20"/>
                <a:gd name="T72" fmla="*/ 7 w 8"/>
                <a:gd name="T73" fmla="*/ 8 h 20"/>
                <a:gd name="T74" fmla="*/ 6 w 8"/>
                <a:gd name="T75" fmla="*/ 6 h 20"/>
                <a:gd name="T76" fmla="*/ 7 w 8"/>
                <a:gd name="T77" fmla="*/ 6 h 20"/>
                <a:gd name="T78" fmla="*/ 7 w 8"/>
                <a:gd name="T7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" h="20">
                  <a:moveTo>
                    <a:pt x="7" y="5"/>
                  </a:moveTo>
                  <a:lnTo>
                    <a:pt x="8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2"/>
                  </a:lnTo>
                  <a:lnTo>
                    <a:pt x="7" y="8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49" name="Freeform 745">
              <a:extLst>
                <a:ext uri="{FF2B5EF4-FFF2-40B4-BE49-F238E27FC236}">
                  <a16:creationId xmlns:a16="http://schemas.microsoft.com/office/drawing/2014/main" id="{A4F0AE37-4EAD-9EE6-5C5E-E839A6F7C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988" y="34877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2 w 2"/>
                <a:gd name="T11" fmla="*/ 0 h 1"/>
                <a:gd name="T12" fmla="*/ 1 w 2"/>
                <a:gd name="T13" fmla="*/ 0 h 1"/>
                <a:gd name="T14" fmla="*/ 0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0" name="Freeform 746">
              <a:extLst>
                <a:ext uri="{FF2B5EF4-FFF2-40B4-BE49-F238E27FC236}">
                  <a16:creationId xmlns:a16="http://schemas.microsoft.com/office/drawing/2014/main" id="{2FD98EC1-AAC9-F0FC-7FF6-753DD4DB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3516313"/>
              <a:ext cx="3175" cy="9525"/>
            </a:xfrm>
            <a:custGeom>
              <a:avLst/>
              <a:gdLst>
                <a:gd name="T0" fmla="*/ 2 w 2"/>
                <a:gd name="T1" fmla="*/ 0 h 6"/>
                <a:gd name="T2" fmla="*/ 1 w 2"/>
                <a:gd name="T3" fmla="*/ 0 h 6"/>
                <a:gd name="T4" fmla="*/ 0 w 2"/>
                <a:gd name="T5" fmla="*/ 1 h 6"/>
                <a:gd name="T6" fmla="*/ 0 w 2"/>
                <a:gd name="T7" fmla="*/ 2 h 6"/>
                <a:gd name="T8" fmla="*/ 0 w 2"/>
                <a:gd name="T9" fmla="*/ 3 h 6"/>
                <a:gd name="T10" fmla="*/ 0 w 2"/>
                <a:gd name="T11" fmla="*/ 4 h 6"/>
                <a:gd name="T12" fmla="*/ 0 w 2"/>
                <a:gd name="T13" fmla="*/ 5 h 6"/>
                <a:gd name="T14" fmla="*/ 0 w 2"/>
                <a:gd name="T15" fmla="*/ 6 h 6"/>
                <a:gd name="T16" fmla="*/ 1 w 2"/>
                <a:gd name="T17" fmla="*/ 6 h 6"/>
                <a:gd name="T18" fmla="*/ 1 w 2"/>
                <a:gd name="T19" fmla="*/ 5 h 6"/>
                <a:gd name="T20" fmla="*/ 1 w 2"/>
                <a:gd name="T21" fmla="*/ 4 h 6"/>
                <a:gd name="T22" fmla="*/ 1 w 2"/>
                <a:gd name="T23" fmla="*/ 3 h 6"/>
                <a:gd name="T24" fmla="*/ 1 w 2"/>
                <a:gd name="T25" fmla="*/ 2 h 6"/>
                <a:gd name="T26" fmla="*/ 2 w 2"/>
                <a:gd name="T27" fmla="*/ 2 h 6"/>
                <a:gd name="T28" fmla="*/ 2 w 2"/>
                <a:gd name="T29" fmla="*/ 1 h 6"/>
                <a:gd name="T30" fmla="*/ 2 w 2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1" name="Freeform 747">
              <a:extLst>
                <a:ext uri="{FF2B5EF4-FFF2-40B4-BE49-F238E27FC236}">
                  <a16:creationId xmlns:a16="http://schemas.microsoft.com/office/drawing/2014/main" id="{76921A89-A6DB-A394-8347-0217C790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275" y="3478213"/>
              <a:ext cx="4762" cy="6350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2 w 3"/>
                <a:gd name="T5" fmla="*/ 2 h 4"/>
                <a:gd name="T6" fmla="*/ 2 w 3"/>
                <a:gd name="T7" fmla="*/ 1 h 4"/>
                <a:gd name="T8" fmla="*/ 1 w 3"/>
                <a:gd name="T9" fmla="*/ 0 h 4"/>
                <a:gd name="T10" fmla="*/ 0 w 3"/>
                <a:gd name="T11" fmla="*/ 1 h 4"/>
                <a:gd name="T12" fmla="*/ 0 w 3"/>
                <a:gd name="T13" fmla="*/ 3 h 4"/>
                <a:gd name="T14" fmla="*/ 1 w 3"/>
                <a:gd name="T15" fmla="*/ 2 h 4"/>
                <a:gd name="T16" fmla="*/ 2 w 3"/>
                <a:gd name="T17" fmla="*/ 3 h 4"/>
                <a:gd name="T18" fmla="*/ 2 w 3"/>
                <a:gd name="T19" fmla="*/ 4 h 4"/>
                <a:gd name="T20" fmla="*/ 3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52" name="Rectangle 748">
              <a:extLst>
                <a:ext uri="{FF2B5EF4-FFF2-40B4-BE49-F238E27FC236}">
                  <a16:creationId xmlns:a16="http://schemas.microsoft.com/office/drawing/2014/main" id="{9BFA2714-1E3F-56B5-483E-F37E53845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88" y="3521075"/>
              <a:ext cx="1587" cy="15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sp>
        <p:nvSpPr>
          <p:cNvPr id="754" name="Rectangle 2">
            <a:extLst>
              <a:ext uri="{FF2B5EF4-FFF2-40B4-BE49-F238E27FC236}">
                <a16:creationId xmlns:a16="http://schemas.microsoft.com/office/drawing/2014/main" id="{823C09D8-A382-8B2D-6131-1A0DCFB5E5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7879" y="242735"/>
            <a:ext cx="6172200" cy="642938"/>
          </a:xfrm>
        </p:spPr>
        <p:txBody>
          <a:bodyPr>
            <a:normAutofit/>
          </a:bodyPr>
          <a:lstStyle/>
          <a:p>
            <a:r>
              <a:rPr lang="en-US" altLang="zh-CN" dirty="0"/>
              <a:t>Labeled IMEC Map with Routes-2</a:t>
            </a:r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39B29031-633C-3261-1F88-224FED08BC22}"/>
              </a:ext>
            </a:extLst>
          </p:cNvPr>
          <p:cNvSpPr/>
          <p:nvPr/>
        </p:nvSpPr>
        <p:spPr>
          <a:xfrm>
            <a:off x="3773175" y="3227601"/>
            <a:ext cx="755963" cy="363326"/>
          </a:xfrm>
          <a:custGeom>
            <a:avLst/>
            <a:gdLst>
              <a:gd name="connsiteX0" fmla="*/ 1174750 w 1174750"/>
              <a:gd name="connsiteY0" fmla="*/ 501650 h 539750"/>
              <a:gd name="connsiteX1" fmla="*/ 927100 w 1174750"/>
              <a:gd name="connsiteY1" fmla="*/ 539750 h 539750"/>
              <a:gd name="connsiteX2" fmla="*/ 635000 w 1174750"/>
              <a:gd name="connsiteY2" fmla="*/ 381000 h 539750"/>
              <a:gd name="connsiteX3" fmla="*/ 374650 w 1174750"/>
              <a:gd name="connsiteY3" fmla="*/ 215900 h 539750"/>
              <a:gd name="connsiteX4" fmla="*/ 158750 w 1174750"/>
              <a:gd name="connsiteY4" fmla="*/ 95250 h 539750"/>
              <a:gd name="connsiteX5" fmla="*/ 76200 w 1174750"/>
              <a:gd name="connsiteY5" fmla="*/ 0 h 539750"/>
              <a:gd name="connsiteX6" fmla="*/ 0 w 1174750"/>
              <a:gd name="connsiteY6" fmla="*/ 19050 h 539750"/>
              <a:gd name="connsiteX0" fmla="*/ 1174750 w 1174750"/>
              <a:gd name="connsiteY0" fmla="*/ 483234 h 521334"/>
              <a:gd name="connsiteX1" fmla="*/ 927100 w 1174750"/>
              <a:gd name="connsiteY1" fmla="*/ 521334 h 521334"/>
              <a:gd name="connsiteX2" fmla="*/ 635000 w 1174750"/>
              <a:gd name="connsiteY2" fmla="*/ 362584 h 521334"/>
              <a:gd name="connsiteX3" fmla="*/ 374650 w 1174750"/>
              <a:gd name="connsiteY3" fmla="*/ 197484 h 521334"/>
              <a:gd name="connsiteX4" fmla="*/ 158750 w 1174750"/>
              <a:gd name="connsiteY4" fmla="*/ 76834 h 521334"/>
              <a:gd name="connsiteX5" fmla="*/ 85725 w 1174750"/>
              <a:gd name="connsiteY5" fmla="*/ 31590 h 521334"/>
              <a:gd name="connsiteX6" fmla="*/ 0 w 1174750"/>
              <a:gd name="connsiteY6" fmla="*/ 634 h 521334"/>
              <a:gd name="connsiteX0" fmla="*/ 1250950 w 1250950"/>
              <a:gd name="connsiteY0" fmla="*/ 495012 h 533112"/>
              <a:gd name="connsiteX1" fmla="*/ 1003300 w 1250950"/>
              <a:gd name="connsiteY1" fmla="*/ 533112 h 533112"/>
              <a:gd name="connsiteX2" fmla="*/ 711200 w 1250950"/>
              <a:gd name="connsiteY2" fmla="*/ 374362 h 533112"/>
              <a:gd name="connsiteX3" fmla="*/ 450850 w 1250950"/>
              <a:gd name="connsiteY3" fmla="*/ 209262 h 533112"/>
              <a:gd name="connsiteX4" fmla="*/ 234950 w 1250950"/>
              <a:gd name="connsiteY4" fmla="*/ 88612 h 533112"/>
              <a:gd name="connsiteX5" fmla="*/ 161925 w 1250950"/>
              <a:gd name="connsiteY5" fmla="*/ 43368 h 533112"/>
              <a:gd name="connsiteX6" fmla="*/ 0 w 1250950"/>
              <a:gd name="connsiteY6" fmla="*/ 506 h 533112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34950 w 1250950"/>
              <a:gd name="connsiteY4" fmla="*/ 178594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34950 w 1250950"/>
              <a:gd name="connsiteY4" fmla="*/ 178594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18282 w 1250950"/>
              <a:gd name="connsiteY4" fmla="*/ 188119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5210 h 628366"/>
              <a:gd name="connsiteX1" fmla="*/ 1003300 w 1250950"/>
              <a:gd name="connsiteY1" fmla="*/ 623310 h 628366"/>
              <a:gd name="connsiteX2" fmla="*/ 711200 w 1250950"/>
              <a:gd name="connsiteY2" fmla="*/ 464560 h 628366"/>
              <a:gd name="connsiteX3" fmla="*/ 450850 w 1250950"/>
              <a:gd name="connsiteY3" fmla="*/ 299460 h 628366"/>
              <a:gd name="connsiteX4" fmla="*/ 218282 w 1250950"/>
              <a:gd name="connsiteY4" fmla="*/ 188335 h 628366"/>
              <a:gd name="connsiteX5" fmla="*/ 80962 w 1250950"/>
              <a:gd name="connsiteY5" fmla="*/ 216 h 628366"/>
              <a:gd name="connsiteX6" fmla="*/ 0 w 1250950"/>
              <a:gd name="connsiteY6" fmla="*/ 90704 h 628366"/>
              <a:gd name="connsiteX0" fmla="*/ 1250950 w 1250950"/>
              <a:gd name="connsiteY0" fmla="*/ 585210 h 628366"/>
              <a:gd name="connsiteX1" fmla="*/ 1003300 w 1250950"/>
              <a:gd name="connsiteY1" fmla="*/ 623310 h 628366"/>
              <a:gd name="connsiteX2" fmla="*/ 711200 w 1250950"/>
              <a:gd name="connsiteY2" fmla="*/ 464560 h 628366"/>
              <a:gd name="connsiteX3" fmla="*/ 450850 w 1250950"/>
              <a:gd name="connsiteY3" fmla="*/ 299460 h 628366"/>
              <a:gd name="connsiteX4" fmla="*/ 218282 w 1250950"/>
              <a:gd name="connsiteY4" fmla="*/ 188335 h 628366"/>
              <a:gd name="connsiteX5" fmla="*/ 80962 w 1250950"/>
              <a:gd name="connsiteY5" fmla="*/ 216 h 628366"/>
              <a:gd name="connsiteX6" fmla="*/ 0 w 1250950"/>
              <a:gd name="connsiteY6" fmla="*/ 90704 h 628366"/>
              <a:gd name="connsiteX0" fmla="*/ 1250950 w 1250950"/>
              <a:gd name="connsiteY0" fmla="*/ 573306 h 616462"/>
              <a:gd name="connsiteX1" fmla="*/ 1003300 w 1250950"/>
              <a:gd name="connsiteY1" fmla="*/ 611406 h 616462"/>
              <a:gd name="connsiteX2" fmla="*/ 711200 w 1250950"/>
              <a:gd name="connsiteY2" fmla="*/ 452656 h 616462"/>
              <a:gd name="connsiteX3" fmla="*/ 450850 w 1250950"/>
              <a:gd name="connsiteY3" fmla="*/ 287556 h 616462"/>
              <a:gd name="connsiteX4" fmla="*/ 218282 w 1250950"/>
              <a:gd name="connsiteY4" fmla="*/ 176431 h 616462"/>
              <a:gd name="connsiteX5" fmla="*/ 54768 w 1250950"/>
              <a:gd name="connsiteY5" fmla="*/ 218 h 616462"/>
              <a:gd name="connsiteX6" fmla="*/ 0 w 1250950"/>
              <a:gd name="connsiteY6" fmla="*/ 78800 h 616462"/>
              <a:gd name="connsiteX0" fmla="*/ 1250950 w 1250950"/>
              <a:gd name="connsiteY0" fmla="*/ 573371 h 616527"/>
              <a:gd name="connsiteX1" fmla="*/ 1003300 w 1250950"/>
              <a:gd name="connsiteY1" fmla="*/ 611471 h 616527"/>
              <a:gd name="connsiteX2" fmla="*/ 711200 w 1250950"/>
              <a:gd name="connsiteY2" fmla="*/ 452721 h 616527"/>
              <a:gd name="connsiteX3" fmla="*/ 450850 w 1250950"/>
              <a:gd name="connsiteY3" fmla="*/ 287621 h 616527"/>
              <a:gd name="connsiteX4" fmla="*/ 218282 w 1250950"/>
              <a:gd name="connsiteY4" fmla="*/ 176496 h 616527"/>
              <a:gd name="connsiteX5" fmla="*/ 54768 w 1250950"/>
              <a:gd name="connsiteY5" fmla="*/ 283 h 616527"/>
              <a:gd name="connsiteX6" fmla="*/ 0 w 1250950"/>
              <a:gd name="connsiteY6" fmla="*/ 78865 h 616527"/>
              <a:gd name="connsiteX0" fmla="*/ 1250950 w 1250950"/>
              <a:gd name="connsiteY0" fmla="*/ 575744 h 618900"/>
              <a:gd name="connsiteX1" fmla="*/ 1003300 w 1250950"/>
              <a:gd name="connsiteY1" fmla="*/ 613844 h 618900"/>
              <a:gd name="connsiteX2" fmla="*/ 711200 w 1250950"/>
              <a:gd name="connsiteY2" fmla="*/ 455094 h 618900"/>
              <a:gd name="connsiteX3" fmla="*/ 450850 w 1250950"/>
              <a:gd name="connsiteY3" fmla="*/ 289994 h 618900"/>
              <a:gd name="connsiteX4" fmla="*/ 218282 w 1250950"/>
              <a:gd name="connsiteY4" fmla="*/ 178869 h 618900"/>
              <a:gd name="connsiteX5" fmla="*/ 69056 w 1250950"/>
              <a:gd name="connsiteY5" fmla="*/ 275 h 618900"/>
              <a:gd name="connsiteX6" fmla="*/ 0 w 1250950"/>
              <a:gd name="connsiteY6" fmla="*/ 81238 h 618900"/>
              <a:gd name="connsiteX0" fmla="*/ 1250950 w 1250950"/>
              <a:gd name="connsiteY0" fmla="*/ 577416 h 620572"/>
              <a:gd name="connsiteX1" fmla="*/ 1003300 w 1250950"/>
              <a:gd name="connsiteY1" fmla="*/ 615516 h 620572"/>
              <a:gd name="connsiteX2" fmla="*/ 711200 w 1250950"/>
              <a:gd name="connsiteY2" fmla="*/ 456766 h 620572"/>
              <a:gd name="connsiteX3" fmla="*/ 450850 w 1250950"/>
              <a:gd name="connsiteY3" fmla="*/ 291666 h 620572"/>
              <a:gd name="connsiteX4" fmla="*/ 199232 w 1250950"/>
              <a:gd name="connsiteY4" fmla="*/ 180541 h 620572"/>
              <a:gd name="connsiteX5" fmla="*/ 69056 w 1250950"/>
              <a:gd name="connsiteY5" fmla="*/ 1947 h 620572"/>
              <a:gd name="connsiteX6" fmla="*/ 0 w 1250950"/>
              <a:gd name="connsiteY6" fmla="*/ 82910 h 620572"/>
              <a:gd name="connsiteX0" fmla="*/ 1250950 w 1250950"/>
              <a:gd name="connsiteY0" fmla="*/ 554520 h 597676"/>
              <a:gd name="connsiteX1" fmla="*/ 1003300 w 1250950"/>
              <a:gd name="connsiteY1" fmla="*/ 592620 h 597676"/>
              <a:gd name="connsiteX2" fmla="*/ 711200 w 1250950"/>
              <a:gd name="connsiteY2" fmla="*/ 433870 h 597676"/>
              <a:gd name="connsiteX3" fmla="*/ 450850 w 1250950"/>
              <a:gd name="connsiteY3" fmla="*/ 268770 h 597676"/>
              <a:gd name="connsiteX4" fmla="*/ 199232 w 1250950"/>
              <a:gd name="connsiteY4" fmla="*/ 157645 h 597676"/>
              <a:gd name="connsiteX5" fmla="*/ 77859 w 1250950"/>
              <a:gd name="connsiteY5" fmla="*/ 2527 h 597676"/>
              <a:gd name="connsiteX6" fmla="*/ 0 w 1250950"/>
              <a:gd name="connsiteY6" fmla="*/ 60014 h 597676"/>
              <a:gd name="connsiteX0" fmla="*/ 1242146 w 1242146"/>
              <a:gd name="connsiteY0" fmla="*/ 553835 h 596991"/>
              <a:gd name="connsiteX1" fmla="*/ 994496 w 1242146"/>
              <a:gd name="connsiteY1" fmla="*/ 591935 h 596991"/>
              <a:gd name="connsiteX2" fmla="*/ 702396 w 1242146"/>
              <a:gd name="connsiteY2" fmla="*/ 433185 h 596991"/>
              <a:gd name="connsiteX3" fmla="*/ 442046 w 1242146"/>
              <a:gd name="connsiteY3" fmla="*/ 268085 h 596991"/>
              <a:gd name="connsiteX4" fmla="*/ 190428 w 1242146"/>
              <a:gd name="connsiteY4" fmla="*/ 156960 h 596991"/>
              <a:gd name="connsiteX5" fmla="*/ 69055 w 1242146"/>
              <a:gd name="connsiteY5" fmla="*/ 1842 h 596991"/>
              <a:gd name="connsiteX6" fmla="*/ 0 w 1242146"/>
              <a:gd name="connsiteY6" fmla="*/ 88674 h 59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42146" h="596991">
                <a:moveTo>
                  <a:pt x="1242146" y="553835"/>
                </a:moveTo>
                <a:cubicBezTo>
                  <a:pt x="1159596" y="566535"/>
                  <a:pt x="1084454" y="612043"/>
                  <a:pt x="994496" y="591935"/>
                </a:cubicBezTo>
                <a:cubicBezTo>
                  <a:pt x="904538" y="571827"/>
                  <a:pt x="789179" y="488218"/>
                  <a:pt x="702396" y="433185"/>
                </a:cubicBezTo>
                <a:cubicBezTo>
                  <a:pt x="615613" y="378152"/>
                  <a:pt x="527374" y="314123"/>
                  <a:pt x="442046" y="268085"/>
                </a:cubicBezTo>
                <a:cubicBezTo>
                  <a:pt x="356718" y="222047"/>
                  <a:pt x="252593" y="201334"/>
                  <a:pt x="190428" y="156960"/>
                </a:cubicBezTo>
                <a:cubicBezTo>
                  <a:pt x="128263" y="112586"/>
                  <a:pt x="102260" y="18114"/>
                  <a:pt x="69055" y="1842"/>
                </a:cubicBezTo>
                <a:cubicBezTo>
                  <a:pt x="35850" y="-14430"/>
                  <a:pt x="25400" y="82324"/>
                  <a:pt x="0" y="88674"/>
                </a:cubicBezTo>
              </a:path>
            </a:pathLst>
          </a:custGeom>
          <a:ln w="9525">
            <a:solidFill>
              <a:srgbClr val="0000F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B00D0D10-F56B-75BA-C174-F7DA0FA2C78B}"/>
              </a:ext>
            </a:extLst>
          </p:cNvPr>
          <p:cNvSpPr/>
          <p:nvPr/>
        </p:nvSpPr>
        <p:spPr>
          <a:xfrm>
            <a:off x="4048965" y="3395875"/>
            <a:ext cx="368100" cy="27825"/>
          </a:xfrm>
          <a:custGeom>
            <a:avLst/>
            <a:gdLst>
              <a:gd name="connsiteX0" fmla="*/ 600075 w 600075"/>
              <a:gd name="connsiteY0" fmla="*/ 0 h 59532"/>
              <a:gd name="connsiteX1" fmla="*/ 431006 w 600075"/>
              <a:gd name="connsiteY1" fmla="*/ 59532 h 59532"/>
              <a:gd name="connsiteX2" fmla="*/ 223837 w 600075"/>
              <a:gd name="connsiteY2" fmla="*/ 52388 h 59532"/>
              <a:gd name="connsiteX3" fmla="*/ 0 w 600075"/>
              <a:gd name="connsiteY3" fmla="*/ 9525 h 5953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595312 w 595312"/>
              <a:gd name="connsiteY0" fmla="*/ 0 h 55751"/>
              <a:gd name="connsiteX1" fmla="*/ 431006 w 595312"/>
              <a:gd name="connsiteY1" fmla="*/ 52388 h 55751"/>
              <a:gd name="connsiteX2" fmla="*/ 223837 w 595312"/>
              <a:gd name="connsiteY2" fmla="*/ 45244 h 55751"/>
              <a:gd name="connsiteX3" fmla="*/ 0 w 595312"/>
              <a:gd name="connsiteY3" fmla="*/ 2381 h 55751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4837" h="53018">
                <a:moveTo>
                  <a:pt x="604837" y="2381"/>
                </a:moveTo>
                <a:cubicBezTo>
                  <a:pt x="565150" y="38894"/>
                  <a:pt x="494506" y="43260"/>
                  <a:pt x="431006" y="50007"/>
                </a:cubicBezTo>
                <a:cubicBezTo>
                  <a:pt x="367506" y="56754"/>
                  <a:pt x="295671" y="51197"/>
                  <a:pt x="223837" y="42863"/>
                </a:cubicBezTo>
                <a:cubicBezTo>
                  <a:pt x="152003" y="34529"/>
                  <a:pt x="74612" y="14288"/>
                  <a:pt x="0" y="0"/>
                </a:cubicBezTo>
              </a:path>
            </a:pathLst>
          </a:custGeom>
          <a:ln w="9525">
            <a:solidFill>
              <a:srgbClr val="0000F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3B1D439C-8B17-B5F2-6E02-5BB3E56A34F7}"/>
              </a:ext>
            </a:extLst>
          </p:cNvPr>
          <p:cNvSpPr/>
          <p:nvPr/>
        </p:nvSpPr>
        <p:spPr>
          <a:xfrm>
            <a:off x="2857095" y="2919498"/>
            <a:ext cx="931977" cy="447621"/>
          </a:xfrm>
          <a:custGeom>
            <a:avLst/>
            <a:gdLst>
              <a:gd name="connsiteX0" fmla="*/ 1174750 w 1174750"/>
              <a:gd name="connsiteY0" fmla="*/ 501650 h 539750"/>
              <a:gd name="connsiteX1" fmla="*/ 927100 w 1174750"/>
              <a:gd name="connsiteY1" fmla="*/ 539750 h 539750"/>
              <a:gd name="connsiteX2" fmla="*/ 635000 w 1174750"/>
              <a:gd name="connsiteY2" fmla="*/ 381000 h 539750"/>
              <a:gd name="connsiteX3" fmla="*/ 374650 w 1174750"/>
              <a:gd name="connsiteY3" fmla="*/ 215900 h 539750"/>
              <a:gd name="connsiteX4" fmla="*/ 158750 w 1174750"/>
              <a:gd name="connsiteY4" fmla="*/ 95250 h 539750"/>
              <a:gd name="connsiteX5" fmla="*/ 76200 w 1174750"/>
              <a:gd name="connsiteY5" fmla="*/ 0 h 539750"/>
              <a:gd name="connsiteX6" fmla="*/ 0 w 1174750"/>
              <a:gd name="connsiteY6" fmla="*/ 19050 h 539750"/>
              <a:gd name="connsiteX0" fmla="*/ 1174750 w 1174750"/>
              <a:gd name="connsiteY0" fmla="*/ 483234 h 521334"/>
              <a:gd name="connsiteX1" fmla="*/ 927100 w 1174750"/>
              <a:gd name="connsiteY1" fmla="*/ 521334 h 521334"/>
              <a:gd name="connsiteX2" fmla="*/ 635000 w 1174750"/>
              <a:gd name="connsiteY2" fmla="*/ 362584 h 521334"/>
              <a:gd name="connsiteX3" fmla="*/ 374650 w 1174750"/>
              <a:gd name="connsiteY3" fmla="*/ 197484 h 521334"/>
              <a:gd name="connsiteX4" fmla="*/ 158750 w 1174750"/>
              <a:gd name="connsiteY4" fmla="*/ 76834 h 521334"/>
              <a:gd name="connsiteX5" fmla="*/ 85725 w 1174750"/>
              <a:gd name="connsiteY5" fmla="*/ 31590 h 521334"/>
              <a:gd name="connsiteX6" fmla="*/ 0 w 1174750"/>
              <a:gd name="connsiteY6" fmla="*/ 634 h 521334"/>
              <a:gd name="connsiteX0" fmla="*/ 1250950 w 1250950"/>
              <a:gd name="connsiteY0" fmla="*/ 495012 h 533112"/>
              <a:gd name="connsiteX1" fmla="*/ 1003300 w 1250950"/>
              <a:gd name="connsiteY1" fmla="*/ 533112 h 533112"/>
              <a:gd name="connsiteX2" fmla="*/ 711200 w 1250950"/>
              <a:gd name="connsiteY2" fmla="*/ 374362 h 533112"/>
              <a:gd name="connsiteX3" fmla="*/ 450850 w 1250950"/>
              <a:gd name="connsiteY3" fmla="*/ 209262 h 533112"/>
              <a:gd name="connsiteX4" fmla="*/ 234950 w 1250950"/>
              <a:gd name="connsiteY4" fmla="*/ 88612 h 533112"/>
              <a:gd name="connsiteX5" fmla="*/ 161925 w 1250950"/>
              <a:gd name="connsiteY5" fmla="*/ 43368 h 533112"/>
              <a:gd name="connsiteX6" fmla="*/ 0 w 1250950"/>
              <a:gd name="connsiteY6" fmla="*/ 506 h 533112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34950 w 1250950"/>
              <a:gd name="connsiteY4" fmla="*/ 178594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34950 w 1250950"/>
              <a:gd name="connsiteY4" fmla="*/ 178594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3094"/>
              <a:gd name="connsiteX1" fmla="*/ 1003300 w 1250950"/>
              <a:gd name="connsiteY1" fmla="*/ 623094 h 623094"/>
              <a:gd name="connsiteX2" fmla="*/ 711200 w 1250950"/>
              <a:gd name="connsiteY2" fmla="*/ 464344 h 623094"/>
              <a:gd name="connsiteX3" fmla="*/ 450850 w 1250950"/>
              <a:gd name="connsiteY3" fmla="*/ 299244 h 623094"/>
              <a:gd name="connsiteX4" fmla="*/ 218282 w 1250950"/>
              <a:gd name="connsiteY4" fmla="*/ 188119 h 623094"/>
              <a:gd name="connsiteX5" fmla="*/ 80962 w 1250950"/>
              <a:gd name="connsiteY5" fmla="*/ 0 h 623094"/>
              <a:gd name="connsiteX6" fmla="*/ 0 w 1250950"/>
              <a:gd name="connsiteY6" fmla="*/ 90488 h 623094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4994 h 628150"/>
              <a:gd name="connsiteX1" fmla="*/ 1003300 w 1250950"/>
              <a:gd name="connsiteY1" fmla="*/ 623094 h 628150"/>
              <a:gd name="connsiteX2" fmla="*/ 711200 w 1250950"/>
              <a:gd name="connsiteY2" fmla="*/ 464344 h 628150"/>
              <a:gd name="connsiteX3" fmla="*/ 450850 w 1250950"/>
              <a:gd name="connsiteY3" fmla="*/ 299244 h 628150"/>
              <a:gd name="connsiteX4" fmla="*/ 218282 w 1250950"/>
              <a:gd name="connsiteY4" fmla="*/ 188119 h 628150"/>
              <a:gd name="connsiteX5" fmla="*/ 80962 w 1250950"/>
              <a:gd name="connsiteY5" fmla="*/ 0 h 628150"/>
              <a:gd name="connsiteX6" fmla="*/ 0 w 1250950"/>
              <a:gd name="connsiteY6" fmla="*/ 90488 h 628150"/>
              <a:gd name="connsiteX0" fmla="*/ 1250950 w 1250950"/>
              <a:gd name="connsiteY0" fmla="*/ 585210 h 628366"/>
              <a:gd name="connsiteX1" fmla="*/ 1003300 w 1250950"/>
              <a:gd name="connsiteY1" fmla="*/ 623310 h 628366"/>
              <a:gd name="connsiteX2" fmla="*/ 711200 w 1250950"/>
              <a:gd name="connsiteY2" fmla="*/ 464560 h 628366"/>
              <a:gd name="connsiteX3" fmla="*/ 450850 w 1250950"/>
              <a:gd name="connsiteY3" fmla="*/ 299460 h 628366"/>
              <a:gd name="connsiteX4" fmla="*/ 218282 w 1250950"/>
              <a:gd name="connsiteY4" fmla="*/ 188335 h 628366"/>
              <a:gd name="connsiteX5" fmla="*/ 80962 w 1250950"/>
              <a:gd name="connsiteY5" fmla="*/ 216 h 628366"/>
              <a:gd name="connsiteX6" fmla="*/ 0 w 1250950"/>
              <a:gd name="connsiteY6" fmla="*/ 90704 h 628366"/>
              <a:gd name="connsiteX0" fmla="*/ 1250950 w 1250950"/>
              <a:gd name="connsiteY0" fmla="*/ 585210 h 628366"/>
              <a:gd name="connsiteX1" fmla="*/ 1003300 w 1250950"/>
              <a:gd name="connsiteY1" fmla="*/ 623310 h 628366"/>
              <a:gd name="connsiteX2" fmla="*/ 711200 w 1250950"/>
              <a:gd name="connsiteY2" fmla="*/ 464560 h 628366"/>
              <a:gd name="connsiteX3" fmla="*/ 450850 w 1250950"/>
              <a:gd name="connsiteY3" fmla="*/ 299460 h 628366"/>
              <a:gd name="connsiteX4" fmla="*/ 218282 w 1250950"/>
              <a:gd name="connsiteY4" fmla="*/ 188335 h 628366"/>
              <a:gd name="connsiteX5" fmla="*/ 80962 w 1250950"/>
              <a:gd name="connsiteY5" fmla="*/ 216 h 628366"/>
              <a:gd name="connsiteX6" fmla="*/ 0 w 1250950"/>
              <a:gd name="connsiteY6" fmla="*/ 90704 h 628366"/>
              <a:gd name="connsiteX0" fmla="*/ 1250950 w 1250950"/>
              <a:gd name="connsiteY0" fmla="*/ 573306 h 616462"/>
              <a:gd name="connsiteX1" fmla="*/ 1003300 w 1250950"/>
              <a:gd name="connsiteY1" fmla="*/ 611406 h 616462"/>
              <a:gd name="connsiteX2" fmla="*/ 711200 w 1250950"/>
              <a:gd name="connsiteY2" fmla="*/ 452656 h 616462"/>
              <a:gd name="connsiteX3" fmla="*/ 450850 w 1250950"/>
              <a:gd name="connsiteY3" fmla="*/ 287556 h 616462"/>
              <a:gd name="connsiteX4" fmla="*/ 218282 w 1250950"/>
              <a:gd name="connsiteY4" fmla="*/ 176431 h 616462"/>
              <a:gd name="connsiteX5" fmla="*/ 54768 w 1250950"/>
              <a:gd name="connsiteY5" fmla="*/ 218 h 616462"/>
              <a:gd name="connsiteX6" fmla="*/ 0 w 1250950"/>
              <a:gd name="connsiteY6" fmla="*/ 78800 h 616462"/>
              <a:gd name="connsiteX0" fmla="*/ 1250950 w 1250950"/>
              <a:gd name="connsiteY0" fmla="*/ 573371 h 616527"/>
              <a:gd name="connsiteX1" fmla="*/ 1003300 w 1250950"/>
              <a:gd name="connsiteY1" fmla="*/ 611471 h 616527"/>
              <a:gd name="connsiteX2" fmla="*/ 711200 w 1250950"/>
              <a:gd name="connsiteY2" fmla="*/ 452721 h 616527"/>
              <a:gd name="connsiteX3" fmla="*/ 450850 w 1250950"/>
              <a:gd name="connsiteY3" fmla="*/ 287621 h 616527"/>
              <a:gd name="connsiteX4" fmla="*/ 218282 w 1250950"/>
              <a:gd name="connsiteY4" fmla="*/ 176496 h 616527"/>
              <a:gd name="connsiteX5" fmla="*/ 54768 w 1250950"/>
              <a:gd name="connsiteY5" fmla="*/ 283 h 616527"/>
              <a:gd name="connsiteX6" fmla="*/ 0 w 1250950"/>
              <a:gd name="connsiteY6" fmla="*/ 78865 h 616527"/>
              <a:gd name="connsiteX0" fmla="*/ 1250950 w 1250950"/>
              <a:gd name="connsiteY0" fmla="*/ 575744 h 618900"/>
              <a:gd name="connsiteX1" fmla="*/ 1003300 w 1250950"/>
              <a:gd name="connsiteY1" fmla="*/ 613844 h 618900"/>
              <a:gd name="connsiteX2" fmla="*/ 711200 w 1250950"/>
              <a:gd name="connsiteY2" fmla="*/ 455094 h 618900"/>
              <a:gd name="connsiteX3" fmla="*/ 450850 w 1250950"/>
              <a:gd name="connsiteY3" fmla="*/ 289994 h 618900"/>
              <a:gd name="connsiteX4" fmla="*/ 218282 w 1250950"/>
              <a:gd name="connsiteY4" fmla="*/ 178869 h 618900"/>
              <a:gd name="connsiteX5" fmla="*/ 69056 w 1250950"/>
              <a:gd name="connsiteY5" fmla="*/ 275 h 618900"/>
              <a:gd name="connsiteX6" fmla="*/ 0 w 1250950"/>
              <a:gd name="connsiteY6" fmla="*/ 81238 h 618900"/>
              <a:gd name="connsiteX0" fmla="*/ 1250950 w 1250950"/>
              <a:gd name="connsiteY0" fmla="*/ 577416 h 620572"/>
              <a:gd name="connsiteX1" fmla="*/ 1003300 w 1250950"/>
              <a:gd name="connsiteY1" fmla="*/ 615516 h 620572"/>
              <a:gd name="connsiteX2" fmla="*/ 711200 w 1250950"/>
              <a:gd name="connsiteY2" fmla="*/ 456766 h 620572"/>
              <a:gd name="connsiteX3" fmla="*/ 450850 w 1250950"/>
              <a:gd name="connsiteY3" fmla="*/ 291666 h 620572"/>
              <a:gd name="connsiteX4" fmla="*/ 199232 w 1250950"/>
              <a:gd name="connsiteY4" fmla="*/ 180541 h 620572"/>
              <a:gd name="connsiteX5" fmla="*/ 69056 w 1250950"/>
              <a:gd name="connsiteY5" fmla="*/ 1947 h 620572"/>
              <a:gd name="connsiteX6" fmla="*/ 0 w 1250950"/>
              <a:gd name="connsiteY6" fmla="*/ 82910 h 620572"/>
              <a:gd name="connsiteX0" fmla="*/ 1250950 w 1250950"/>
              <a:gd name="connsiteY0" fmla="*/ 577416 h 620572"/>
              <a:gd name="connsiteX1" fmla="*/ 1003300 w 1250950"/>
              <a:gd name="connsiteY1" fmla="*/ 615516 h 620572"/>
              <a:gd name="connsiteX2" fmla="*/ 711200 w 1250950"/>
              <a:gd name="connsiteY2" fmla="*/ 456766 h 620572"/>
              <a:gd name="connsiteX3" fmla="*/ 415925 w 1250950"/>
              <a:gd name="connsiteY3" fmla="*/ 402791 h 620572"/>
              <a:gd name="connsiteX4" fmla="*/ 199232 w 1250950"/>
              <a:gd name="connsiteY4" fmla="*/ 180541 h 620572"/>
              <a:gd name="connsiteX5" fmla="*/ 69056 w 1250950"/>
              <a:gd name="connsiteY5" fmla="*/ 1947 h 620572"/>
              <a:gd name="connsiteX6" fmla="*/ 0 w 1250950"/>
              <a:gd name="connsiteY6" fmla="*/ 82910 h 620572"/>
              <a:gd name="connsiteX0" fmla="*/ 1250950 w 1250950"/>
              <a:gd name="connsiteY0" fmla="*/ 577416 h 650669"/>
              <a:gd name="connsiteX1" fmla="*/ 1003300 w 1250950"/>
              <a:gd name="connsiteY1" fmla="*/ 615516 h 650669"/>
              <a:gd name="connsiteX2" fmla="*/ 660400 w 1250950"/>
              <a:gd name="connsiteY2" fmla="*/ 637741 h 650669"/>
              <a:gd name="connsiteX3" fmla="*/ 415925 w 1250950"/>
              <a:gd name="connsiteY3" fmla="*/ 402791 h 650669"/>
              <a:gd name="connsiteX4" fmla="*/ 199232 w 1250950"/>
              <a:gd name="connsiteY4" fmla="*/ 180541 h 650669"/>
              <a:gd name="connsiteX5" fmla="*/ 69056 w 1250950"/>
              <a:gd name="connsiteY5" fmla="*/ 1947 h 650669"/>
              <a:gd name="connsiteX6" fmla="*/ 0 w 1250950"/>
              <a:gd name="connsiteY6" fmla="*/ 82910 h 650669"/>
              <a:gd name="connsiteX0" fmla="*/ 1250950 w 1250950"/>
              <a:gd name="connsiteY0" fmla="*/ 577416 h 650669"/>
              <a:gd name="connsiteX1" fmla="*/ 1003300 w 1250950"/>
              <a:gd name="connsiteY1" fmla="*/ 615516 h 650669"/>
              <a:gd name="connsiteX2" fmla="*/ 660400 w 1250950"/>
              <a:gd name="connsiteY2" fmla="*/ 637741 h 650669"/>
              <a:gd name="connsiteX3" fmla="*/ 377825 w 1250950"/>
              <a:gd name="connsiteY3" fmla="*/ 402791 h 650669"/>
              <a:gd name="connsiteX4" fmla="*/ 199232 w 1250950"/>
              <a:gd name="connsiteY4" fmla="*/ 180541 h 650669"/>
              <a:gd name="connsiteX5" fmla="*/ 69056 w 1250950"/>
              <a:gd name="connsiteY5" fmla="*/ 1947 h 650669"/>
              <a:gd name="connsiteX6" fmla="*/ 0 w 1250950"/>
              <a:gd name="connsiteY6" fmla="*/ 82910 h 650669"/>
              <a:gd name="connsiteX0" fmla="*/ 1250950 w 1250950"/>
              <a:gd name="connsiteY0" fmla="*/ 494506 h 567759"/>
              <a:gd name="connsiteX1" fmla="*/ 1003300 w 1250950"/>
              <a:gd name="connsiteY1" fmla="*/ 532606 h 567759"/>
              <a:gd name="connsiteX2" fmla="*/ 660400 w 1250950"/>
              <a:gd name="connsiteY2" fmla="*/ 554831 h 567759"/>
              <a:gd name="connsiteX3" fmla="*/ 377825 w 1250950"/>
              <a:gd name="connsiteY3" fmla="*/ 319881 h 567759"/>
              <a:gd name="connsiteX4" fmla="*/ 199232 w 1250950"/>
              <a:gd name="connsiteY4" fmla="*/ 97631 h 567759"/>
              <a:gd name="connsiteX5" fmla="*/ 0 w 1250950"/>
              <a:gd name="connsiteY5" fmla="*/ 0 h 567759"/>
              <a:gd name="connsiteX0" fmla="*/ 1250950 w 1250950"/>
              <a:gd name="connsiteY0" fmla="*/ 494506 h 597738"/>
              <a:gd name="connsiteX1" fmla="*/ 1038225 w 1250950"/>
              <a:gd name="connsiteY1" fmla="*/ 592931 h 597738"/>
              <a:gd name="connsiteX2" fmla="*/ 660400 w 1250950"/>
              <a:gd name="connsiteY2" fmla="*/ 554831 h 597738"/>
              <a:gd name="connsiteX3" fmla="*/ 377825 w 1250950"/>
              <a:gd name="connsiteY3" fmla="*/ 319881 h 597738"/>
              <a:gd name="connsiteX4" fmla="*/ 199232 w 1250950"/>
              <a:gd name="connsiteY4" fmla="*/ 97631 h 597738"/>
              <a:gd name="connsiteX5" fmla="*/ 0 w 1250950"/>
              <a:gd name="connsiteY5" fmla="*/ 0 h 597738"/>
              <a:gd name="connsiteX0" fmla="*/ 1333500 w 1333500"/>
              <a:gd name="connsiteY0" fmla="*/ 494506 h 597738"/>
              <a:gd name="connsiteX1" fmla="*/ 1038225 w 1333500"/>
              <a:gd name="connsiteY1" fmla="*/ 592931 h 597738"/>
              <a:gd name="connsiteX2" fmla="*/ 660400 w 1333500"/>
              <a:gd name="connsiteY2" fmla="*/ 554831 h 597738"/>
              <a:gd name="connsiteX3" fmla="*/ 377825 w 1333500"/>
              <a:gd name="connsiteY3" fmla="*/ 319881 h 597738"/>
              <a:gd name="connsiteX4" fmla="*/ 199232 w 1333500"/>
              <a:gd name="connsiteY4" fmla="*/ 97631 h 597738"/>
              <a:gd name="connsiteX5" fmla="*/ 0 w 1333500"/>
              <a:gd name="connsiteY5" fmla="*/ 0 h 597738"/>
              <a:gd name="connsiteX0" fmla="*/ 1333500 w 1333500"/>
              <a:gd name="connsiteY0" fmla="*/ 494506 h 604136"/>
              <a:gd name="connsiteX1" fmla="*/ 1241425 w 1333500"/>
              <a:gd name="connsiteY1" fmla="*/ 596106 h 604136"/>
              <a:gd name="connsiteX2" fmla="*/ 1038225 w 1333500"/>
              <a:gd name="connsiteY2" fmla="*/ 592931 h 604136"/>
              <a:gd name="connsiteX3" fmla="*/ 660400 w 1333500"/>
              <a:gd name="connsiteY3" fmla="*/ 554831 h 604136"/>
              <a:gd name="connsiteX4" fmla="*/ 377825 w 1333500"/>
              <a:gd name="connsiteY4" fmla="*/ 319881 h 604136"/>
              <a:gd name="connsiteX5" fmla="*/ 199232 w 1333500"/>
              <a:gd name="connsiteY5" fmla="*/ 97631 h 604136"/>
              <a:gd name="connsiteX6" fmla="*/ 0 w 1333500"/>
              <a:gd name="connsiteY6" fmla="*/ 0 h 604136"/>
              <a:gd name="connsiteX0" fmla="*/ 1333500 w 1333500"/>
              <a:gd name="connsiteY0" fmla="*/ 494506 h 602594"/>
              <a:gd name="connsiteX1" fmla="*/ 1241425 w 1333500"/>
              <a:gd name="connsiteY1" fmla="*/ 596106 h 602594"/>
              <a:gd name="connsiteX2" fmla="*/ 1047750 w 1333500"/>
              <a:gd name="connsiteY2" fmla="*/ 586581 h 602594"/>
              <a:gd name="connsiteX3" fmla="*/ 660400 w 1333500"/>
              <a:gd name="connsiteY3" fmla="*/ 554831 h 602594"/>
              <a:gd name="connsiteX4" fmla="*/ 377825 w 1333500"/>
              <a:gd name="connsiteY4" fmla="*/ 319881 h 602594"/>
              <a:gd name="connsiteX5" fmla="*/ 199232 w 1333500"/>
              <a:gd name="connsiteY5" fmla="*/ 97631 h 602594"/>
              <a:gd name="connsiteX6" fmla="*/ 0 w 1333500"/>
              <a:gd name="connsiteY6" fmla="*/ 0 h 602594"/>
              <a:gd name="connsiteX0" fmla="*/ 1343025 w 1343025"/>
              <a:gd name="connsiteY0" fmla="*/ 494506 h 602594"/>
              <a:gd name="connsiteX1" fmla="*/ 1241425 w 1343025"/>
              <a:gd name="connsiteY1" fmla="*/ 596106 h 602594"/>
              <a:gd name="connsiteX2" fmla="*/ 1047750 w 1343025"/>
              <a:gd name="connsiteY2" fmla="*/ 586581 h 602594"/>
              <a:gd name="connsiteX3" fmla="*/ 660400 w 1343025"/>
              <a:gd name="connsiteY3" fmla="*/ 554831 h 602594"/>
              <a:gd name="connsiteX4" fmla="*/ 377825 w 1343025"/>
              <a:gd name="connsiteY4" fmla="*/ 319881 h 602594"/>
              <a:gd name="connsiteX5" fmla="*/ 199232 w 1343025"/>
              <a:gd name="connsiteY5" fmla="*/ 97631 h 602594"/>
              <a:gd name="connsiteX6" fmla="*/ 0 w 1343025"/>
              <a:gd name="connsiteY6" fmla="*/ 0 h 602594"/>
              <a:gd name="connsiteX0" fmla="*/ 1511300 w 1511300"/>
              <a:gd name="connsiteY0" fmla="*/ 643731 h 751819"/>
              <a:gd name="connsiteX1" fmla="*/ 1409700 w 1511300"/>
              <a:gd name="connsiteY1" fmla="*/ 745331 h 751819"/>
              <a:gd name="connsiteX2" fmla="*/ 1216025 w 1511300"/>
              <a:gd name="connsiteY2" fmla="*/ 735806 h 751819"/>
              <a:gd name="connsiteX3" fmla="*/ 828675 w 1511300"/>
              <a:gd name="connsiteY3" fmla="*/ 704056 h 751819"/>
              <a:gd name="connsiteX4" fmla="*/ 546100 w 1511300"/>
              <a:gd name="connsiteY4" fmla="*/ 469106 h 751819"/>
              <a:gd name="connsiteX5" fmla="*/ 367507 w 1511300"/>
              <a:gd name="connsiteY5" fmla="*/ 246856 h 751819"/>
              <a:gd name="connsiteX6" fmla="*/ 0 w 1511300"/>
              <a:gd name="connsiteY6" fmla="*/ 0 h 751819"/>
              <a:gd name="connsiteX0" fmla="*/ 1511300 w 1511300"/>
              <a:gd name="connsiteY0" fmla="*/ 643731 h 751819"/>
              <a:gd name="connsiteX1" fmla="*/ 1409700 w 1511300"/>
              <a:gd name="connsiteY1" fmla="*/ 745331 h 751819"/>
              <a:gd name="connsiteX2" fmla="*/ 1216025 w 1511300"/>
              <a:gd name="connsiteY2" fmla="*/ 735806 h 751819"/>
              <a:gd name="connsiteX3" fmla="*/ 828675 w 1511300"/>
              <a:gd name="connsiteY3" fmla="*/ 704056 h 751819"/>
              <a:gd name="connsiteX4" fmla="*/ 546100 w 1511300"/>
              <a:gd name="connsiteY4" fmla="*/ 469106 h 751819"/>
              <a:gd name="connsiteX5" fmla="*/ 367507 w 1511300"/>
              <a:gd name="connsiteY5" fmla="*/ 246856 h 751819"/>
              <a:gd name="connsiteX6" fmla="*/ 168275 w 1511300"/>
              <a:gd name="connsiteY6" fmla="*/ 135732 h 751819"/>
              <a:gd name="connsiteX7" fmla="*/ 0 w 1511300"/>
              <a:gd name="connsiteY7" fmla="*/ 0 h 751819"/>
              <a:gd name="connsiteX0" fmla="*/ 1504950 w 1504950"/>
              <a:gd name="connsiteY0" fmla="*/ 646906 h 751819"/>
              <a:gd name="connsiteX1" fmla="*/ 1409700 w 1504950"/>
              <a:gd name="connsiteY1" fmla="*/ 745331 h 751819"/>
              <a:gd name="connsiteX2" fmla="*/ 1216025 w 1504950"/>
              <a:gd name="connsiteY2" fmla="*/ 735806 h 751819"/>
              <a:gd name="connsiteX3" fmla="*/ 828675 w 1504950"/>
              <a:gd name="connsiteY3" fmla="*/ 704056 h 751819"/>
              <a:gd name="connsiteX4" fmla="*/ 546100 w 1504950"/>
              <a:gd name="connsiteY4" fmla="*/ 469106 h 751819"/>
              <a:gd name="connsiteX5" fmla="*/ 367507 w 1504950"/>
              <a:gd name="connsiteY5" fmla="*/ 246856 h 751819"/>
              <a:gd name="connsiteX6" fmla="*/ 168275 w 1504950"/>
              <a:gd name="connsiteY6" fmla="*/ 135732 h 751819"/>
              <a:gd name="connsiteX7" fmla="*/ 0 w 1504950"/>
              <a:gd name="connsiteY7" fmla="*/ 0 h 751819"/>
              <a:gd name="connsiteX0" fmla="*/ 1504950 w 1504950"/>
              <a:gd name="connsiteY0" fmla="*/ 646906 h 778453"/>
              <a:gd name="connsiteX1" fmla="*/ 1409700 w 1504950"/>
              <a:gd name="connsiteY1" fmla="*/ 745331 h 778453"/>
              <a:gd name="connsiteX2" fmla="*/ 1213089 w 1504950"/>
              <a:gd name="connsiteY2" fmla="*/ 776889 h 778453"/>
              <a:gd name="connsiteX3" fmla="*/ 828675 w 1504950"/>
              <a:gd name="connsiteY3" fmla="*/ 704056 h 778453"/>
              <a:gd name="connsiteX4" fmla="*/ 546100 w 1504950"/>
              <a:gd name="connsiteY4" fmla="*/ 469106 h 778453"/>
              <a:gd name="connsiteX5" fmla="*/ 367507 w 1504950"/>
              <a:gd name="connsiteY5" fmla="*/ 246856 h 778453"/>
              <a:gd name="connsiteX6" fmla="*/ 168275 w 1504950"/>
              <a:gd name="connsiteY6" fmla="*/ 135732 h 778453"/>
              <a:gd name="connsiteX7" fmla="*/ 0 w 1504950"/>
              <a:gd name="connsiteY7" fmla="*/ 0 h 778453"/>
              <a:gd name="connsiteX0" fmla="*/ 1504950 w 1504950"/>
              <a:gd name="connsiteY0" fmla="*/ 646906 h 777202"/>
              <a:gd name="connsiteX1" fmla="*/ 1409700 w 1504950"/>
              <a:gd name="connsiteY1" fmla="*/ 745331 h 777202"/>
              <a:gd name="connsiteX2" fmla="*/ 1213089 w 1504950"/>
              <a:gd name="connsiteY2" fmla="*/ 776889 h 777202"/>
              <a:gd name="connsiteX3" fmla="*/ 840414 w 1504950"/>
              <a:gd name="connsiteY3" fmla="*/ 730468 h 777202"/>
              <a:gd name="connsiteX4" fmla="*/ 546100 w 1504950"/>
              <a:gd name="connsiteY4" fmla="*/ 469106 h 777202"/>
              <a:gd name="connsiteX5" fmla="*/ 367507 w 1504950"/>
              <a:gd name="connsiteY5" fmla="*/ 246856 h 777202"/>
              <a:gd name="connsiteX6" fmla="*/ 168275 w 1504950"/>
              <a:gd name="connsiteY6" fmla="*/ 135732 h 777202"/>
              <a:gd name="connsiteX7" fmla="*/ 0 w 1504950"/>
              <a:gd name="connsiteY7" fmla="*/ 0 h 777202"/>
              <a:gd name="connsiteX0" fmla="*/ 1531360 w 1531360"/>
              <a:gd name="connsiteY0" fmla="*/ 602888 h 733184"/>
              <a:gd name="connsiteX1" fmla="*/ 1436110 w 1531360"/>
              <a:gd name="connsiteY1" fmla="*/ 701313 h 733184"/>
              <a:gd name="connsiteX2" fmla="*/ 1239499 w 1531360"/>
              <a:gd name="connsiteY2" fmla="*/ 732871 h 733184"/>
              <a:gd name="connsiteX3" fmla="*/ 866824 w 1531360"/>
              <a:gd name="connsiteY3" fmla="*/ 686450 h 733184"/>
              <a:gd name="connsiteX4" fmla="*/ 572510 w 1531360"/>
              <a:gd name="connsiteY4" fmla="*/ 425088 h 733184"/>
              <a:gd name="connsiteX5" fmla="*/ 393917 w 1531360"/>
              <a:gd name="connsiteY5" fmla="*/ 202838 h 733184"/>
              <a:gd name="connsiteX6" fmla="*/ 194685 w 1531360"/>
              <a:gd name="connsiteY6" fmla="*/ 91714 h 733184"/>
              <a:gd name="connsiteX7" fmla="*/ 0 w 1531360"/>
              <a:gd name="connsiteY7" fmla="*/ 0 h 733184"/>
              <a:gd name="connsiteX0" fmla="*/ 1531360 w 1531360"/>
              <a:gd name="connsiteY0" fmla="*/ 602888 h 733184"/>
              <a:gd name="connsiteX1" fmla="*/ 1436110 w 1531360"/>
              <a:gd name="connsiteY1" fmla="*/ 701313 h 733184"/>
              <a:gd name="connsiteX2" fmla="*/ 1239499 w 1531360"/>
              <a:gd name="connsiteY2" fmla="*/ 732871 h 733184"/>
              <a:gd name="connsiteX3" fmla="*/ 866824 w 1531360"/>
              <a:gd name="connsiteY3" fmla="*/ 686450 h 733184"/>
              <a:gd name="connsiteX4" fmla="*/ 572510 w 1531360"/>
              <a:gd name="connsiteY4" fmla="*/ 425088 h 733184"/>
              <a:gd name="connsiteX5" fmla="*/ 393917 w 1531360"/>
              <a:gd name="connsiteY5" fmla="*/ 202838 h 733184"/>
              <a:gd name="connsiteX6" fmla="*/ 174143 w 1531360"/>
              <a:gd name="connsiteY6" fmla="*/ 109321 h 733184"/>
              <a:gd name="connsiteX7" fmla="*/ 0 w 1531360"/>
              <a:gd name="connsiteY7" fmla="*/ 0 h 733184"/>
              <a:gd name="connsiteX0" fmla="*/ 1531360 w 1531360"/>
              <a:gd name="connsiteY0" fmla="*/ 602888 h 735501"/>
              <a:gd name="connsiteX1" fmla="*/ 1430242 w 1531360"/>
              <a:gd name="connsiteY1" fmla="*/ 715987 h 735501"/>
              <a:gd name="connsiteX2" fmla="*/ 1239499 w 1531360"/>
              <a:gd name="connsiteY2" fmla="*/ 732871 h 735501"/>
              <a:gd name="connsiteX3" fmla="*/ 866824 w 1531360"/>
              <a:gd name="connsiteY3" fmla="*/ 686450 h 735501"/>
              <a:gd name="connsiteX4" fmla="*/ 572510 w 1531360"/>
              <a:gd name="connsiteY4" fmla="*/ 425088 h 735501"/>
              <a:gd name="connsiteX5" fmla="*/ 393917 w 1531360"/>
              <a:gd name="connsiteY5" fmla="*/ 202838 h 735501"/>
              <a:gd name="connsiteX6" fmla="*/ 174143 w 1531360"/>
              <a:gd name="connsiteY6" fmla="*/ 109321 h 735501"/>
              <a:gd name="connsiteX7" fmla="*/ 0 w 1531360"/>
              <a:gd name="connsiteY7" fmla="*/ 0 h 73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1360" h="735501">
                <a:moveTo>
                  <a:pt x="1531360" y="602888"/>
                </a:moveTo>
                <a:cubicBezTo>
                  <a:pt x="1505431" y="612942"/>
                  <a:pt x="1478885" y="694323"/>
                  <a:pt x="1430242" y="715987"/>
                </a:cubicBezTo>
                <a:cubicBezTo>
                  <a:pt x="1381599" y="737651"/>
                  <a:pt x="1333402" y="737794"/>
                  <a:pt x="1239499" y="732871"/>
                </a:cubicBezTo>
                <a:cubicBezTo>
                  <a:pt x="1145596" y="727948"/>
                  <a:pt x="977989" y="737747"/>
                  <a:pt x="866824" y="686450"/>
                </a:cubicBezTo>
                <a:cubicBezTo>
                  <a:pt x="755659" y="635153"/>
                  <a:pt x="651328" y="505690"/>
                  <a:pt x="572510" y="425088"/>
                </a:cubicBezTo>
                <a:cubicBezTo>
                  <a:pt x="493692" y="344486"/>
                  <a:pt x="460311" y="255466"/>
                  <a:pt x="393917" y="202838"/>
                </a:cubicBezTo>
                <a:cubicBezTo>
                  <a:pt x="327523" y="150210"/>
                  <a:pt x="235394" y="150464"/>
                  <a:pt x="174143" y="109321"/>
                </a:cubicBezTo>
                <a:cubicBezTo>
                  <a:pt x="112892" y="68178"/>
                  <a:pt x="47096" y="30560"/>
                  <a:pt x="0" y="0"/>
                </a:cubicBezTo>
              </a:path>
            </a:pathLst>
          </a:custGeom>
          <a:ln w="9525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F9ECD5EF-3DE9-4C67-F5C1-EA7C512CCC1B}"/>
              </a:ext>
            </a:extLst>
          </p:cNvPr>
          <p:cNvSpPr/>
          <p:nvPr/>
        </p:nvSpPr>
        <p:spPr>
          <a:xfrm rot="221526">
            <a:off x="2332003" y="2650989"/>
            <a:ext cx="524423" cy="249361"/>
          </a:xfrm>
          <a:custGeom>
            <a:avLst/>
            <a:gdLst>
              <a:gd name="connsiteX0" fmla="*/ 600075 w 600075"/>
              <a:gd name="connsiteY0" fmla="*/ 0 h 59532"/>
              <a:gd name="connsiteX1" fmla="*/ 431006 w 600075"/>
              <a:gd name="connsiteY1" fmla="*/ 59532 h 59532"/>
              <a:gd name="connsiteX2" fmla="*/ 223837 w 600075"/>
              <a:gd name="connsiteY2" fmla="*/ 52388 h 59532"/>
              <a:gd name="connsiteX3" fmla="*/ 0 w 600075"/>
              <a:gd name="connsiteY3" fmla="*/ 9525 h 5953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595312 w 595312"/>
              <a:gd name="connsiteY0" fmla="*/ 0 h 55751"/>
              <a:gd name="connsiteX1" fmla="*/ 431006 w 595312"/>
              <a:gd name="connsiteY1" fmla="*/ 52388 h 55751"/>
              <a:gd name="connsiteX2" fmla="*/ 223837 w 595312"/>
              <a:gd name="connsiteY2" fmla="*/ 45244 h 55751"/>
              <a:gd name="connsiteX3" fmla="*/ 0 w 595312"/>
              <a:gd name="connsiteY3" fmla="*/ 2381 h 55751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303634"/>
              <a:gd name="connsiteX1" fmla="*/ 447362 w 604837"/>
              <a:gd name="connsiteY1" fmla="*/ 303480 h 303634"/>
              <a:gd name="connsiteX2" fmla="*/ 223837 w 604837"/>
              <a:gd name="connsiteY2" fmla="*/ 42863 h 303634"/>
              <a:gd name="connsiteX3" fmla="*/ 0 w 604837"/>
              <a:gd name="connsiteY3" fmla="*/ 0 h 303634"/>
              <a:gd name="connsiteX0" fmla="*/ 604837 w 604837"/>
              <a:gd name="connsiteY0" fmla="*/ 2381 h 312979"/>
              <a:gd name="connsiteX1" fmla="*/ 447362 w 604837"/>
              <a:gd name="connsiteY1" fmla="*/ 303480 h 312979"/>
              <a:gd name="connsiteX2" fmla="*/ 250924 w 604837"/>
              <a:gd name="connsiteY2" fmla="*/ 216104 h 312979"/>
              <a:gd name="connsiteX3" fmla="*/ 0 w 604837"/>
              <a:gd name="connsiteY3" fmla="*/ 0 h 312979"/>
              <a:gd name="connsiteX0" fmla="*/ 828573 w 828573"/>
              <a:gd name="connsiteY0" fmla="*/ 363373 h 373525"/>
              <a:gd name="connsiteX1" fmla="*/ 447362 w 828573"/>
              <a:gd name="connsiteY1" fmla="*/ 303480 h 373525"/>
              <a:gd name="connsiteX2" fmla="*/ 250924 w 828573"/>
              <a:gd name="connsiteY2" fmla="*/ 216104 h 373525"/>
              <a:gd name="connsiteX3" fmla="*/ 0 w 828573"/>
              <a:gd name="connsiteY3" fmla="*/ 0 h 373525"/>
              <a:gd name="connsiteX0" fmla="*/ 828573 w 828573"/>
              <a:gd name="connsiteY0" fmla="*/ 363373 h 363373"/>
              <a:gd name="connsiteX1" fmla="*/ 447362 w 828573"/>
              <a:gd name="connsiteY1" fmla="*/ 303480 h 363373"/>
              <a:gd name="connsiteX2" fmla="*/ 250924 w 828573"/>
              <a:gd name="connsiteY2" fmla="*/ 216104 h 363373"/>
              <a:gd name="connsiteX3" fmla="*/ 0 w 828573"/>
              <a:gd name="connsiteY3" fmla="*/ 0 h 363373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9306 w 839306"/>
              <a:gd name="connsiteY0" fmla="*/ 381769 h 381769"/>
              <a:gd name="connsiteX1" fmla="*/ 450225 w 839306"/>
              <a:gd name="connsiteY1" fmla="*/ 347837 h 381769"/>
              <a:gd name="connsiteX2" fmla="*/ 253787 w 839306"/>
              <a:gd name="connsiteY2" fmla="*/ 260461 h 381769"/>
              <a:gd name="connsiteX3" fmla="*/ 0 w 839306"/>
              <a:gd name="connsiteY3" fmla="*/ 0 h 381769"/>
              <a:gd name="connsiteX0" fmla="*/ 881153 w 881153"/>
              <a:gd name="connsiteY0" fmla="*/ 346723 h 346723"/>
              <a:gd name="connsiteX1" fmla="*/ 492072 w 881153"/>
              <a:gd name="connsiteY1" fmla="*/ 312791 h 346723"/>
              <a:gd name="connsiteX2" fmla="*/ 295634 w 881153"/>
              <a:gd name="connsiteY2" fmla="*/ 225415 h 346723"/>
              <a:gd name="connsiteX3" fmla="*/ 0 w 881153"/>
              <a:gd name="connsiteY3" fmla="*/ 0 h 346723"/>
              <a:gd name="connsiteX0" fmla="*/ 881153 w 881153"/>
              <a:gd name="connsiteY0" fmla="*/ 346723 h 346723"/>
              <a:gd name="connsiteX1" fmla="*/ 492072 w 881153"/>
              <a:gd name="connsiteY1" fmla="*/ 312791 h 346723"/>
              <a:gd name="connsiteX2" fmla="*/ 254445 w 881153"/>
              <a:gd name="connsiteY2" fmla="*/ 225131 h 346723"/>
              <a:gd name="connsiteX3" fmla="*/ 0 w 881153"/>
              <a:gd name="connsiteY3" fmla="*/ 0 h 346723"/>
              <a:gd name="connsiteX0" fmla="*/ 861695 w 861695"/>
              <a:gd name="connsiteY0" fmla="*/ 409732 h 409732"/>
              <a:gd name="connsiteX1" fmla="*/ 492072 w 861695"/>
              <a:gd name="connsiteY1" fmla="*/ 312791 h 409732"/>
              <a:gd name="connsiteX2" fmla="*/ 254445 w 861695"/>
              <a:gd name="connsiteY2" fmla="*/ 225131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92072 w 861695"/>
              <a:gd name="connsiteY1" fmla="*/ 312791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111707 w 861695"/>
              <a:gd name="connsiteY1" fmla="*/ 154944 h 409732"/>
              <a:gd name="connsiteX2" fmla="*/ 0 w 861695"/>
              <a:gd name="connsiteY2" fmla="*/ 0 h 409732"/>
              <a:gd name="connsiteX0" fmla="*/ 861695 w 861695"/>
              <a:gd name="connsiteY0" fmla="*/ 409732 h 409732"/>
              <a:gd name="connsiteX1" fmla="*/ 462655 w 861695"/>
              <a:gd name="connsiteY1" fmla="*/ 314026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3 w 861695"/>
              <a:gd name="connsiteY1" fmla="*/ 346238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3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4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4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1695" h="409732">
                <a:moveTo>
                  <a:pt x="861695" y="409732"/>
                </a:moveTo>
                <a:cubicBezTo>
                  <a:pt x="803848" y="391262"/>
                  <a:pt x="589732" y="388703"/>
                  <a:pt x="464734" y="346238"/>
                </a:cubicBezTo>
                <a:cubicBezTo>
                  <a:pt x="389426" y="253518"/>
                  <a:pt x="208530" y="239335"/>
                  <a:pt x="122762" y="189517"/>
                </a:cubicBezTo>
                <a:cubicBezTo>
                  <a:pt x="47725" y="131544"/>
                  <a:pt x="42724" y="111793"/>
                  <a:pt x="0" y="0"/>
                </a:cubicBezTo>
              </a:path>
            </a:pathLst>
          </a:custGeom>
          <a:ln w="9525">
            <a:solidFill>
              <a:srgbClr val="0000FF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  <p:grpSp>
        <p:nvGrpSpPr>
          <p:cNvPr id="766" name="Group 765">
            <a:extLst>
              <a:ext uri="{FF2B5EF4-FFF2-40B4-BE49-F238E27FC236}">
                <a16:creationId xmlns:a16="http://schemas.microsoft.com/office/drawing/2014/main" id="{7D953273-26DB-57D7-9CDF-E697C567B61C}"/>
              </a:ext>
            </a:extLst>
          </p:cNvPr>
          <p:cNvGrpSpPr/>
          <p:nvPr/>
        </p:nvGrpSpPr>
        <p:grpSpPr>
          <a:xfrm>
            <a:off x="1376772" y="2207054"/>
            <a:ext cx="3396261" cy="1391418"/>
            <a:chOff x="1582489" y="1856449"/>
            <a:chExt cx="4528348" cy="1855223"/>
          </a:xfrm>
        </p:grpSpPr>
        <p:sp>
          <p:nvSpPr>
            <p:cNvPr id="767" name="Rectangle 60">
              <a:extLst>
                <a:ext uri="{FF2B5EF4-FFF2-40B4-BE49-F238E27FC236}">
                  <a16:creationId xmlns:a16="http://schemas.microsoft.com/office/drawing/2014/main" id="{BFCF1E35-B4AE-BDB0-40D3-05C24021B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7944" y="3619339"/>
              <a:ext cx="26289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  <a:ea typeface="宋体" panose="02010600030101010101" pitchFamily="2" charset="-122"/>
                </a:rPr>
                <a:t>Mumbai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68" name="Rectangle 60">
              <a:extLst>
                <a:ext uri="{FF2B5EF4-FFF2-40B4-BE49-F238E27FC236}">
                  <a16:creationId xmlns:a16="http://schemas.microsoft.com/office/drawing/2014/main" id="{B6745C42-8A7C-63DF-BFDA-29DB3A045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868" y="3360710"/>
              <a:ext cx="252205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Mundra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69" name="Rectangle 60">
              <a:extLst>
                <a:ext uri="{FF2B5EF4-FFF2-40B4-BE49-F238E27FC236}">
                  <a16:creationId xmlns:a16="http://schemas.microsoft.com/office/drawing/2014/main" id="{0E608AB8-91F2-C259-73D9-8DBD5902B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904" y="2687410"/>
              <a:ext cx="160301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Haifa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0" name="Rectangle 60">
              <a:extLst>
                <a:ext uri="{FF2B5EF4-FFF2-40B4-BE49-F238E27FC236}">
                  <a16:creationId xmlns:a16="http://schemas.microsoft.com/office/drawing/2014/main" id="{97110591-2F24-FA66-262F-90A8D8890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824" y="2309787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Piraeus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1" name="Rectangle 60">
              <a:extLst>
                <a:ext uri="{FF2B5EF4-FFF2-40B4-BE49-F238E27FC236}">
                  <a16:creationId xmlns:a16="http://schemas.microsoft.com/office/drawing/2014/main" id="{6B01F889-0AA2-0F61-5890-257DD32DF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064" y="3076738"/>
              <a:ext cx="2543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Jebel Ali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2" name="Rectangle 60">
              <a:extLst>
                <a:ext uri="{FF2B5EF4-FFF2-40B4-BE49-F238E27FC236}">
                  <a16:creationId xmlns:a16="http://schemas.microsoft.com/office/drawing/2014/main" id="{F8E4D90C-142A-0825-C1AC-E53CF6737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0488" y="3153924"/>
              <a:ext cx="254344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Fujairah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3" name="Rectangle 60">
              <a:extLst>
                <a:ext uri="{FF2B5EF4-FFF2-40B4-BE49-F238E27FC236}">
                  <a16:creationId xmlns:a16="http://schemas.microsoft.com/office/drawing/2014/main" id="{99500336-56DB-EB72-325D-2749653A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9693" y="2918888"/>
              <a:ext cx="32273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Dammam 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4" name="Rectangle 60">
              <a:extLst>
                <a:ext uri="{FF2B5EF4-FFF2-40B4-BE49-F238E27FC236}">
                  <a16:creationId xmlns:a16="http://schemas.microsoft.com/office/drawing/2014/main" id="{C1059619-527D-E853-5E78-0EBFDE557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365" y="2849544"/>
              <a:ext cx="36762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Ras Al </a:t>
              </a:r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Khair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5" name="Rectangle 60">
              <a:extLst>
                <a:ext uri="{FF2B5EF4-FFF2-40B4-BE49-F238E27FC236}">
                  <a16:creationId xmlns:a16="http://schemas.microsoft.com/office/drawing/2014/main" id="{10A92FA2-EBD3-AB75-02E5-9E5D2B567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576" y="3006030"/>
              <a:ext cx="34197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Abu Dhabi 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6" name="Rectangle 60">
              <a:extLst>
                <a:ext uri="{FF2B5EF4-FFF2-40B4-BE49-F238E27FC236}">
                  <a16:creationId xmlns:a16="http://schemas.microsoft.com/office/drawing/2014/main" id="{C3EE425D-802D-2E98-51E1-7FB5E495F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006" y="3364722"/>
              <a:ext cx="21159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Riyadh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7" name="Rectangle 60">
              <a:extLst>
                <a:ext uri="{FF2B5EF4-FFF2-40B4-BE49-F238E27FC236}">
                  <a16:creationId xmlns:a16="http://schemas.microsoft.com/office/drawing/2014/main" id="{20679E6B-ECFB-7F4D-CA50-C9AB6A613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814" y="3575312"/>
              <a:ext cx="40395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Al </a:t>
              </a:r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Ghuwaifat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8" name="Rectangle 60">
              <a:extLst>
                <a:ext uri="{FF2B5EF4-FFF2-40B4-BE49-F238E27FC236}">
                  <a16:creationId xmlns:a16="http://schemas.microsoft.com/office/drawing/2014/main" id="{DB6EC40A-E357-40C7-7C2E-83D8B991D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816" y="3468720"/>
              <a:ext cx="228696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Haradh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779" name="Rectangle 60">
              <a:extLst>
                <a:ext uri="{FF2B5EF4-FFF2-40B4-BE49-F238E27FC236}">
                  <a16:creationId xmlns:a16="http://schemas.microsoft.com/office/drawing/2014/main" id="{7CB87DAE-CED4-D94D-30B8-0822EC4A9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720" y="2781526"/>
              <a:ext cx="284267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 err="1">
                  <a:solidFill>
                    <a:srgbClr val="000000"/>
                  </a:solidFill>
                  <a:latin typeface="+mn-lt"/>
                </a:rPr>
                <a:t>Hadithah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825" name="Rectangle 60">
              <a:extLst>
                <a:ext uri="{FF2B5EF4-FFF2-40B4-BE49-F238E27FC236}">
                  <a16:creationId xmlns:a16="http://schemas.microsoft.com/office/drawing/2014/main" id="{745DD5D3-BB15-F313-C372-B1F125B56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704" y="2313979"/>
              <a:ext cx="258619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Messina</a:t>
              </a:r>
              <a:endParaRPr lang="zh-CN" altLang="zh-CN" sz="450" dirty="0">
                <a:latin typeface="+mn-lt"/>
              </a:endParaRPr>
            </a:p>
          </p:txBody>
        </p:sp>
        <p:sp>
          <p:nvSpPr>
            <p:cNvPr id="827" name="Rectangle 60">
              <a:extLst>
                <a:ext uri="{FF2B5EF4-FFF2-40B4-BE49-F238E27FC236}">
                  <a16:creationId xmlns:a16="http://schemas.microsoft.com/office/drawing/2014/main" id="{38FF232C-2B28-5530-097B-7745B01F7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489" y="1856449"/>
              <a:ext cx="288541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450" dirty="0">
                  <a:solidFill>
                    <a:srgbClr val="000000"/>
                  </a:solidFill>
                  <a:latin typeface="+mn-lt"/>
                </a:rPr>
                <a:t>Marseille</a:t>
              </a:r>
              <a:endParaRPr lang="zh-CN" altLang="zh-CN" sz="450" dirty="0">
                <a:latin typeface="+mn-lt"/>
              </a:endParaRPr>
            </a:p>
          </p:txBody>
        </p:sp>
      </p:grpSp>
      <p:sp>
        <p:nvSpPr>
          <p:cNvPr id="781" name="Oval 25">
            <a:extLst>
              <a:ext uri="{FF2B5EF4-FFF2-40B4-BE49-F238E27FC236}">
                <a16:creationId xmlns:a16="http://schemas.microsoft.com/office/drawing/2014/main" id="{16E99020-63AD-129F-BB06-24EE83A4EB8E}"/>
              </a:ext>
            </a:extLst>
          </p:cNvPr>
          <p:cNvSpPr>
            <a:spLocks noChangeArrowheads="1"/>
          </p:cNvSpPr>
          <p:nvPr/>
        </p:nvSpPr>
        <p:spPr bwMode="gray">
          <a:xfrm>
            <a:off x="4537109" y="3556313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2" name="Oval 25">
            <a:extLst>
              <a:ext uri="{FF2B5EF4-FFF2-40B4-BE49-F238E27FC236}">
                <a16:creationId xmlns:a16="http://schemas.microsoft.com/office/drawing/2014/main" id="{E8E9B38F-2564-0705-0C5E-99E81D8D5B05}"/>
              </a:ext>
            </a:extLst>
          </p:cNvPr>
          <p:cNvSpPr>
            <a:spLocks noChangeArrowheads="1"/>
          </p:cNvSpPr>
          <p:nvPr/>
        </p:nvSpPr>
        <p:spPr bwMode="gray">
          <a:xfrm>
            <a:off x="4393076" y="3397364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3" name="Oval 25">
            <a:extLst>
              <a:ext uri="{FF2B5EF4-FFF2-40B4-BE49-F238E27FC236}">
                <a16:creationId xmlns:a16="http://schemas.microsoft.com/office/drawing/2014/main" id="{962C3A8E-09A1-6A7B-D714-27B42F2C8140}"/>
              </a:ext>
            </a:extLst>
          </p:cNvPr>
          <p:cNvSpPr>
            <a:spLocks noChangeArrowheads="1"/>
          </p:cNvSpPr>
          <p:nvPr/>
        </p:nvSpPr>
        <p:spPr bwMode="gray">
          <a:xfrm>
            <a:off x="2843129" y="2907935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4" name="Oval 25">
            <a:extLst>
              <a:ext uri="{FF2B5EF4-FFF2-40B4-BE49-F238E27FC236}">
                <a16:creationId xmlns:a16="http://schemas.microsoft.com/office/drawing/2014/main" id="{073F3EEF-A992-C45C-92C6-748CCF7DF1FE}"/>
              </a:ext>
            </a:extLst>
          </p:cNvPr>
          <p:cNvSpPr>
            <a:spLocks noChangeArrowheads="1"/>
          </p:cNvSpPr>
          <p:nvPr/>
        </p:nvSpPr>
        <p:spPr bwMode="gray">
          <a:xfrm>
            <a:off x="2329557" y="2607148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5" name="Oval 25">
            <a:extLst>
              <a:ext uri="{FF2B5EF4-FFF2-40B4-BE49-F238E27FC236}">
                <a16:creationId xmlns:a16="http://schemas.microsoft.com/office/drawing/2014/main" id="{A0430466-6B72-AC4E-2CEE-1C57DBF05A43}"/>
              </a:ext>
            </a:extLst>
          </p:cNvPr>
          <p:cNvSpPr>
            <a:spLocks noChangeArrowheads="1"/>
          </p:cNvSpPr>
          <p:nvPr/>
        </p:nvSpPr>
        <p:spPr bwMode="gray">
          <a:xfrm>
            <a:off x="3764077" y="3274730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6" name="Oval 25">
            <a:extLst>
              <a:ext uri="{FF2B5EF4-FFF2-40B4-BE49-F238E27FC236}">
                <a16:creationId xmlns:a16="http://schemas.microsoft.com/office/drawing/2014/main" id="{C66B857F-45AE-6A8B-FB90-53D84788E732}"/>
              </a:ext>
            </a:extLst>
          </p:cNvPr>
          <p:cNvSpPr>
            <a:spLocks noChangeArrowheads="1"/>
          </p:cNvSpPr>
          <p:nvPr/>
        </p:nvSpPr>
        <p:spPr bwMode="gray">
          <a:xfrm>
            <a:off x="3803029" y="3280004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7" name="Oval 25">
            <a:extLst>
              <a:ext uri="{FF2B5EF4-FFF2-40B4-BE49-F238E27FC236}">
                <a16:creationId xmlns:a16="http://schemas.microsoft.com/office/drawing/2014/main" id="{6BF6A4C1-B599-A2D1-A868-C65885563F6C}"/>
              </a:ext>
            </a:extLst>
          </p:cNvPr>
          <p:cNvSpPr>
            <a:spLocks noChangeArrowheads="1"/>
          </p:cNvSpPr>
          <p:nvPr/>
        </p:nvSpPr>
        <p:spPr bwMode="gray">
          <a:xfrm>
            <a:off x="3514472" y="3224919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8" name="Oval 25">
            <a:extLst>
              <a:ext uri="{FF2B5EF4-FFF2-40B4-BE49-F238E27FC236}">
                <a16:creationId xmlns:a16="http://schemas.microsoft.com/office/drawing/2014/main" id="{EFE34F51-1276-574D-DB4A-BDC26BED71EA}"/>
              </a:ext>
            </a:extLst>
          </p:cNvPr>
          <p:cNvSpPr>
            <a:spLocks noChangeArrowheads="1"/>
          </p:cNvSpPr>
          <p:nvPr/>
        </p:nvSpPr>
        <p:spPr bwMode="gray">
          <a:xfrm>
            <a:off x="3471099" y="3171741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89" name="Oval 25">
            <a:extLst>
              <a:ext uri="{FF2B5EF4-FFF2-40B4-BE49-F238E27FC236}">
                <a16:creationId xmlns:a16="http://schemas.microsoft.com/office/drawing/2014/main" id="{1CE5F078-6413-8A22-0C43-7356DD4BE510}"/>
              </a:ext>
            </a:extLst>
          </p:cNvPr>
          <p:cNvSpPr>
            <a:spLocks noChangeArrowheads="1"/>
          </p:cNvSpPr>
          <p:nvPr/>
        </p:nvSpPr>
        <p:spPr bwMode="gray">
          <a:xfrm>
            <a:off x="3708713" y="3331880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90" name="Oval 25">
            <a:extLst>
              <a:ext uri="{FF2B5EF4-FFF2-40B4-BE49-F238E27FC236}">
                <a16:creationId xmlns:a16="http://schemas.microsoft.com/office/drawing/2014/main" id="{EB09FD59-E1E6-2C14-D63A-1B1CC3D6A1F0}"/>
              </a:ext>
            </a:extLst>
          </p:cNvPr>
          <p:cNvSpPr>
            <a:spLocks noChangeArrowheads="1"/>
          </p:cNvSpPr>
          <p:nvPr/>
        </p:nvSpPr>
        <p:spPr bwMode="gray">
          <a:xfrm>
            <a:off x="3373979" y="3331285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91" name="Oval 25">
            <a:extLst>
              <a:ext uri="{FF2B5EF4-FFF2-40B4-BE49-F238E27FC236}">
                <a16:creationId xmlns:a16="http://schemas.microsoft.com/office/drawing/2014/main" id="{A093B924-621A-D0C8-357F-ABE391F6DD7F}"/>
              </a:ext>
            </a:extLst>
          </p:cNvPr>
          <p:cNvSpPr>
            <a:spLocks noChangeArrowheads="1"/>
          </p:cNvSpPr>
          <p:nvPr/>
        </p:nvSpPr>
        <p:spPr bwMode="gray">
          <a:xfrm>
            <a:off x="3596710" y="3352559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92" name="Oval 25">
            <a:extLst>
              <a:ext uri="{FF2B5EF4-FFF2-40B4-BE49-F238E27FC236}">
                <a16:creationId xmlns:a16="http://schemas.microsoft.com/office/drawing/2014/main" id="{9C4B5B59-5880-6FF0-FE29-01BA0337A4FB}"/>
              </a:ext>
            </a:extLst>
          </p:cNvPr>
          <p:cNvSpPr>
            <a:spLocks noChangeArrowheads="1"/>
          </p:cNvSpPr>
          <p:nvPr/>
        </p:nvSpPr>
        <p:spPr bwMode="gray">
          <a:xfrm>
            <a:off x="3474077" y="3351284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793" name="Oval 25">
            <a:extLst>
              <a:ext uri="{FF2B5EF4-FFF2-40B4-BE49-F238E27FC236}">
                <a16:creationId xmlns:a16="http://schemas.microsoft.com/office/drawing/2014/main" id="{21143159-9664-04A6-9BB1-0D5B3B702C34}"/>
              </a:ext>
            </a:extLst>
          </p:cNvPr>
          <p:cNvSpPr>
            <a:spLocks noChangeArrowheads="1"/>
          </p:cNvSpPr>
          <p:nvPr/>
        </p:nvSpPr>
        <p:spPr bwMode="gray">
          <a:xfrm>
            <a:off x="2949605" y="2979966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cxnSp>
        <p:nvCxnSpPr>
          <p:cNvPr id="794" name="Connector: Elbow 793">
            <a:extLst>
              <a:ext uri="{FF2B5EF4-FFF2-40B4-BE49-F238E27FC236}">
                <a16:creationId xmlns:a16="http://schemas.microsoft.com/office/drawing/2014/main" id="{528D6E21-4D64-75A1-BD45-7AED83EE1108}"/>
              </a:ext>
            </a:extLst>
          </p:cNvPr>
          <p:cNvCxnSpPr>
            <a:cxnSpLocks/>
            <a:stCxn id="786" idx="0"/>
            <a:endCxn id="772" idx="1"/>
          </p:cNvCxnSpPr>
          <p:nvPr/>
        </p:nvCxnSpPr>
        <p:spPr>
          <a:xfrm rot="5400000" flipH="1" flipV="1">
            <a:off x="3803191" y="3225424"/>
            <a:ext cx="65218" cy="43942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Connector: Elbow 797">
            <a:extLst>
              <a:ext uri="{FF2B5EF4-FFF2-40B4-BE49-F238E27FC236}">
                <a16:creationId xmlns:a16="http://schemas.microsoft.com/office/drawing/2014/main" id="{1DDF613C-00FB-402B-2BA6-06D8333A22A2}"/>
              </a:ext>
            </a:extLst>
          </p:cNvPr>
          <p:cNvCxnSpPr>
            <a:cxnSpLocks/>
            <a:stCxn id="785" idx="0"/>
            <a:endCxn id="771" idx="1"/>
          </p:cNvCxnSpPr>
          <p:nvPr/>
        </p:nvCxnSpPr>
        <p:spPr>
          <a:xfrm rot="5400000" flipH="1" flipV="1">
            <a:off x="3731373" y="3200400"/>
            <a:ext cx="117834" cy="30826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Connector: Elbow 801">
            <a:extLst>
              <a:ext uri="{FF2B5EF4-FFF2-40B4-BE49-F238E27FC236}">
                <a16:creationId xmlns:a16="http://schemas.microsoft.com/office/drawing/2014/main" id="{B97EA538-8100-C1A3-416E-147D45FD62D3}"/>
              </a:ext>
            </a:extLst>
          </p:cNvPr>
          <p:cNvCxnSpPr>
            <a:cxnSpLocks/>
            <a:stCxn id="789" idx="0"/>
            <a:endCxn id="775" idx="1"/>
          </p:cNvCxnSpPr>
          <p:nvPr/>
        </p:nvCxnSpPr>
        <p:spPr>
          <a:xfrm rot="5400000" flipH="1" flipV="1">
            <a:off x="3616168" y="3207211"/>
            <a:ext cx="228015" cy="21324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6" name="Connector: Elbow 805">
            <a:extLst>
              <a:ext uri="{FF2B5EF4-FFF2-40B4-BE49-F238E27FC236}">
                <a16:creationId xmlns:a16="http://schemas.microsoft.com/office/drawing/2014/main" id="{AB54A474-53EE-4B31-A622-1FCF0F739C00}"/>
              </a:ext>
            </a:extLst>
          </p:cNvPr>
          <p:cNvCxnSpPr>
            <a:cxnSpLocks/>
            <a:stCxn id="791" idx="4"/>
            <a:endCxn id="777" idx="3"/>
          </p:cNvCxnSpPr>
          <p:nvPr/>
        </p:nvCxnSpPr>
        <p:spPr>
          <a:xfrm rot="5400000">
            <a:off x="3515663" y="3438980"/>
            <a:ext cx="156668" cy="27026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Connector: Elbow 812">
            <a:extLst>
              <a:ext uri="{FF2B5EF4-FFF2-40B4-BE49-F238E27FC236}">
                <a16:creationId xmlns:a16="http://schemas.microsoft.com/office/drawing/2014/main" id="{C0998EAC-224A-386B-1CF8-DD4A0E412339}"/>
              </a:ext>
            </a:extLst>
          </p:cNvPr>
          <p:cNvCxnSpPr>
            <a:cxnSpLocks/>
            <a:stCxn id="792" idx="4"/>
            <a:endCxn id="778" idx="3"/>
          </p:cNvCxnSpPr>
          <p:nvPr/>
        </p:nvCxnSpPr>
        <p:spPr>
          <a:xfrm rot="5400000">
            <a:off x="3427959" y="3393964"/>
            <a:ext cx="77999" cy="35838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7" name="Connector: Elbow 816">
            <a:extLst>
              <a:ext uri="{FF2B5EF4-FFF2-40B4-BE49-F238E27FC236}">
                <a16:creationId xmlns:a16="http://schemas.microsoft.com/office/drawing/2014/main" id="{DFEC51DF-B2C7-7770-182A-2539DDA2C775}"/>
              </a:ext>
            </a:extLst>
          </p:cNvPr>
          <p:cNvCxnSpPr>
            <a:cxnSpLocks/>
            <a:stCxn id="788" idx="0"/>
            <a:endCxn id="774" idx="1"/>
          </p:cNvCxnSpPr>
          <p:nvPr/>
        </p:nvCxnSpPr>
        <p:spPr>
          <a:xfrm rot="5400000" flipH="1" flipV="1">
            <a:off x="3414419" y="3053981"/>
            <a:ext cx="185240" cy="50280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Connector: Elbow 820">
            <a:extLst>
              <a:ext uri="{FF2B5EF4-FFF2-40B4-BE49-F238E27FC236}">
                <a16:creationId xmlns:a16="http://schemas.microsoft.com/office/drawing/2014/main" id="{9706DDCE-50BC-B800-10F7-3CDA3DE2B4DC}"/>
              </a:ext>
            </a:extLst>
          </p:cNvPr>
          <p:cNvCxnSpPr>
            <a:cxnSpLocks/>
            <a:stCxn id="787" idx="7"/>
            <a:endCxn id="773" idx="1"/>
          </p:cNvCxnSpPr>
          <p:nvPr/>
        </p:nvCxnSpPr>
        <p:spPr>
          <a:xfrm rot="5400000" flipH="1" flipV="1">
            <a:off x="3457756" y="3113663"/>
            <a:ext cx="189573" cy="39266"/>
          </a:xfrm>
          <a:prstGeom prst="bentConnector2">
            <a:avLst/>
          </a:prstGeom>
          <a:ln w="3175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4" name="Oval 25">
            <a:extLst>
              <a:ext uri="{FF2B5EF4-FFF2-40B4-BE49-F238E27FC236}">
                <a16:creationId xmlns:a16="http://schemas.microsoft.com/office/drawing/2014/main" id="{F755C9A9-C6B0-3B69-FE6D-3B3D9D655F74}"/>
              </a:ext>
            </a:extLst>
          </p:cNvPr>
          <p:cNvSpPr>
            <a:spLocks noChangeArrowheads="1"/>
          </p:cNvSpPr>
          <p:nvPr/>
        </p:nvSpPr>
        <p:spPr bwMode="gray">
          <a:xfrm>
            <a:off x="1958082" y="2617863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826" name="Oval 25">
            <a:extLst>
              <a:ext uri="{FF2B5EF4-FFF2-40B4-BE49-F238E27FC236}">
                <a16:creationId xmlns:a16="http://schemas.microsoft.com/office/drawing/2014/main" id="{C10708C0-B38C-32E4-C598-1AB5F74C4EB6}"/>
              </a:ext>
            </a:extLst>
          </p:cNvPr>
          <p:cNvSpPr>
            <a:spLocks noChangeArrowheads="1"/>
          </p:cNvSpPr>
          <p:nvPr/>
        </p:nvSpPr>
        <p:spPr bwMode="gray">
          <a:xfrm>
            <a:off x="1522313" y="2292822"/>
            <a:ext cx="21600" cy="21600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zh-CN" altLang="en-US" sz="1350" kern="0" dirty="0">
              <a:solidFill>
                <a:sysClr val="windowText" lastClr="000000"/>
              </a:solidFill>
              <a:latin typeface="Calibri" pitchFamily="34" charset="0"/>
            </a:endParaRPr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0E874C66-C19E-F5F7-37B9-005543CD9530}"/>
              </a:ext>
            </a:extLst>
          </p:cNvPr>
          <p:cNvSpPr/>
          <p:nvPr/>
        </p:nvSpPr>
        <p:spPr>
          <a:xfrm rot="10201735" flipH="1">
            <a:off x="1587878" y="2247477"/>
            <a:ext cx="940155" cy="694019"/>
          </a:xfrm>
          <a:custGeom>
            <a:avLst/>
            <a:gdLst>
              <a:gd name="connsiteX0" fmla="*/ 600075 w 600075"/>
              <a:gd name="connsiteY0" fmla="*/ 0 h 59532"/>
              <a:gd name="connsiteX1" fmla="*/ 431006 w 600075"/>
              <a:gd name="connsiteY1" fmla="*/ 59532 h 59532"/>
              <a:gd name="connsiteX2" fmla="*/ 223837 w 600075"/>
              <a:gd name="connsiteY2" fmla="*/ 52388 h 59532"/>
              <a:gd name="connsiteX3" fmla="*/ 0 w 600075"/>
              <a:gd name="connsiteY3" fmla="*/ 9525 h 5953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595312 w 595312"/>
              <a:gd name="connsiteY0" fmla="*/ 0 h 55751"/>
              <a:gd name="connsiteX1" fmla="*/ 431006 w 595312"/>
              <a:gd name="connsiteY1" fmla="*/ 52388 h 55751"/>
              <a:gd name="connsiteX2" fmla="*/ 223837 w 595312"/>
              <a:gd name="connsiteY2" fmla="*/ 45244 h 55751"/>
              <a:gd name="connsiteX3" fmla="*/ 0 w 595312"/>
              <a:gd name="connsiteY3" fmla="*/ 2381 h 55751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133214"/>
              <a:gd name="connsiteX1" fmla="*/ 428627 w 604837"/>
              <a:gd name="connsiteY1" fmla="*/ 132847 h 133214"/>
              <a:gd name="connsiteX2" fmla="*/ 223837 w 604837"/>
              <a:gd name="connsiteY2" fmla="*/ 42863 h 133214"/>
              <a:gd name="connsiteX3" fmla="*/ 0 w 604837"/>
              <a:gd name="connsiteY3" fmla="*/ 0 h 133214"/>
              <a:gd name="connsiteX0" fmla="*/ 604837 w 604837"/>
              <a:gd name="connsiteY0" fmla="*/ 2381 h 204030"/>
              <a:gd name="connsiteX1" fmla="*/ 428627 w 604837"/>
              <a:gd name="connsiteY1" fmla="*/ 132847 h 204030"/>
              <a:gd name="connsiteX2" fmla="*/ 171449 w 604837"/>
              <a:gd name="connsiteY2" fmla="*/ 203022 h 204030"/>
              <a:gd name="connsiteX3" fmla="*/ 0 w 604837"/>
              <a:gd name="connsiteY3" fmla="*/ 0 h 204030"/>
              <a:gd name="connsiteX0" fmla="*/ 678656 w 678656"/>
              <a:gd name="connsiteY0" fmla="*/ 0 h 232091"/>
              <a:gd name="connsiteX1" fmla="*/ 502446 w 678656"/>
              <a:gd name="connsiteY1" fmla="*/ 130466 h 232091"/>
              <a:gd name="connsiteX2" fmla="*/ 245268 w 678656"/>
              <a:gd name="connsiteY2" fmla="*/ 200641 h 232091"/>
              <a:gd name="connsiteX3" fmla="*/ 0 w 678656"/>
              <a:gd name="connsiteY3" fmla="*/ 229573 h 232091"/>
              <a:gd name="connsiteX0" fmla="*/ 678653 w 678653"/>
              <a:gd name="connsiteY0" fmla="*/ 0 h 201649"/>
              <a:gd name="connsiteX1" fmla="*/ 502443 w 678653"/>
              <a:gd name="connsiteY1" fmla="*/ 130466 h 201649"/>
              <a:gd name="connsiteX2" fmla="*/ 245265 w 678653"/>
              <a:gd name="connsiteY2" fmla="*/ 200641 h 201649"/>
              <a:gd name="connsiteX3" fmla="*/ 0 w 678653"/>
              <a:gd name="connsiteY3" fmla="*/ 157778 h 201649"/>
              <a:gd name="connsiteX0" fmla="*/ 678653 w 678653"/>
              <a:gd name="connsiteY0" fmla="*/ 0 h 202003"/>
              <a:gd name="connsiteX1" fmla="*/ 531018 w 678653"/>
              <a:gd name="connsiteY1" fmla="*/ 144273 h 202003"/>
              <a:gd name="connsiteX2" fmla="*/ 245265 w 678653"/>
              <a:gd name="connsiteY2" fmla="*/ 200641 h 202003"/>
              <a:gd name="connsiteX3" fmla="*/ 0 w 678653"/>
              <a:gd name="connsiteY3" fmla="*/ 157778 h 202003"/>
              <a:gd name="connsiteX0" fmla="*/ 678655 w 678655"/>
              <a:gd name="connsiteY0" fmla="*/ 0 h 179801"/>
              <a:gd name="connsiteX1" fmla="*/ 531018 w 678655"/>
              <a:gd name="connsiteY1" fmla="*/ 122183 h 179801"/>
              <a:gd name="connsiteX2" fmla="*/ 245265 w 678655"/>
              <a:gd name="connsiteY2" fmla="*/ 178551 h 179801"/>
              <a:gd name="connsiteX3" fmla="*/ 0 w 678655"/>
              <a:gd name="connsiteY3" fmla="*/ 135688 h 179801"/>
              <a:gd name="connsiteX0" fmla="*/ 678652 w 678652"/>
              <a:gd name="connsiteY0" fmla="*/ 0 h 179801"/>
              <a:gd name="connsiteX1" fmla="*/ 531015 w 678652"/>
              <a:gd name="connsiteY1" fmla="*/ 122183 h 179801"/>
              <a:gd name="connsiteX2" fmla="*/ 245262 w 678652"/>
              <a:gd name="connsiteY2" fmla="*/ 178551 h 179801"/>
              <a:gd name="connsiteX3" fmla="*/ 0 w 678652"/>
              <a:gd name="connsiteY3" fmla="*/ 132925 h 179801"/>
              <a:gd name="connsiteX0" fmla="*/ 678652 w 678652"/>
              <a:gd name="connsiteY0" fmla="*/ 0 h 179801"/>
              <a:gd name="connsiteX1" fmla="*/ 531015 w 678652"/>
              <a:gd name="connsiteY1" fmla="*/ 122183 h 179801"/>
              <a:gd name="connsiteX2" fmla="*/ 245262 w 678652"/>
              <a:gd name="connsiteY2" fmla="*/ 178551 h 179801"/>
              <a:gd name="connsiteX3" fmla="*/ 0 w 678652"/>
              <a:gd name="connsiteY3" fmla="*/ 132925 h 179801"/>
              <a:gd name="connsiteX0" fmla="*/ 678652 w 678652"/>
              <a:gd name="connsiteY0" fmla="*/ 0 h 181043"/>
              <a:gd name="connsiteX1" fmla="*/ 503557 w 678652"/>
              <a:gd name="connsiteY1" fmla="*/ 144274 h 181043"/>
              <a:gd name="connsiteX2" fmla="*/ 245262 w 678652"/>
              <a:gd name="connsiteY2" fmla="*/ 178551 h 181043"/>
              <a:gd name="connsiteX3" fmla="*/ 0 w 678652"/>
              <a:gd name="connsiteY3" fmla="*/ 132925 h 181043"/>
              <a:gd name="connsiteX0" fmla="*/ 678652 w 678652"/>
              <a:gd name="connsiteY0" fmla="*/ 0 h 181043"/>
              <a:gd name="connsiteX1" fmla="*/ 503557 w 678652"/>
              <a:gd name="connsiteY1" fmla="*/ 144274 h 181043"/>
              <a:gd name="connsiteX2" fmla="*/ 211917 w 678652"/>
              <a:gd name="connsiteY2" fmla="*/ 178551 h 181043"/>
              <a:gd name="connsiteX3" fmla="*/ 0 w 678652"/>
              <a:gd name="connsiteY3" fmla="*/ 132925 h 181043"/>
              <a:gd name="connsiteX0" fmla="*/ 678652 w 678652"/>
              <a:gd name="connsiteY0" fmla="*/ 0 h 186657"/>
              <a:gd name="connsiteX1" fmla="*/ 503557 w 678652"/>
              <a:gd name="connsiteY1" fmla="*/ 149797 h 186657"/>
              <a:gd name="connsiteX2" fmla="*/ 211917 w 678652"/>
              <a:gd name="connsiteY2" fmla="*/ 184074 h 186657"/>
              <a:gd name="connsiteX3" fmla="*/ 0 w 678652"/>
              <a:gd name="connsiteY3" fmla="*/ 138448 h 186657"/>
              <a:gd name="connsiteX0" fmla="*/ 678652 w 678652"/>
              <a:gd name="connsiteY0" fmla="*/ 0 h 191371"/>
              <a:gd name="connsiteX1" fmla="*/ 501598 w 678652"/>
              <a:gd name="connsiteY1" fmla="*/ 169126 h 191371"/>
              <a:gd name="connsiteX2" fmla="*/ 211917 w 678652"/>
              <a:gd name="connsiteY2" fmla="*/ 184074 h 191371"/>
              <a:gd name="connsiteX3" fmla="*/ 0 w 678652"/>
              <a:gd name="connsiteY3" fmla="*/ 138448 h 191371"/>
              <a:gd name="connsiteX0" fmla="*/ 678652 w 678652"/>
              <a:gd name="connsiteY0" fmla="*/ 0 h 208819"/>
              <a:gd name="connsiteX1" fmla="*/ 501598 w 678652"/>
              <a:gd name="connsiteY1" fmla="*/ 169126 h 208819"/>
              <a:gd name="connsiteX2" fmla="*/ 209956 w 678652"/>
              <a:gd name="connsiteY2" fmla="*/ 206166 h 208819"/>
              <a:gd name="connsiteX3" fmla="*/ 0 w 678652"/>
              <a:gd name="connsiteY3" fmla="*/ 138448 h 208819"/>
              <a:gd name="connsiteX0" fmla="*/ 678652 w 678652"/>
              <a:gd name="connsiteY0" fmla="*/ 0 h 208819"/>
              <a:gd name="connsiteX1" fmla="*/ 501598 w 678652"/>
              <a:gd name="connsiteY1" fmla="*/ 169126 h 208819"/>
              <a:gd name="connsiteX2" fmla="*/ 209956 w 678652"/>
              <a:gd name="connsiteY2" fmla="*/ 206166 h 208819"/>
              <a:gd name="connsiteX3" fmla="*/ 0 w 678652"/>
              <a:gd name="connsiteY3" fmla="*/ 138448 h 208819"/>
              <a:gd name="connsiteX0" fmla="*/ 678652 w 678652"/>
              <a:gd name="connsiteY0" fmla="*/ 0 h 208819"/>
              <a:gd name="connsiteX1" fmla="*/ 501598 w 678652"/>
              <a:gd name="connsiteY1" fmla="*/ 169126 h 208819"/>
              <a:gd name="connsiteX2" fmla="*/ 209956 w 678652"/>
              <a:gd name="connsiteY2" fmla="*/ 206166 h 208819"/>
              <a:gd name="connsiteX3" fmla="*/ 0 w 678652"/>
              <a:gd name="connsiteY3" fmla="*/ 138448 h 208819"/>
              <a:gd name="connsiteX0" fmla="*/ 678652 w 678652"/>
              <a:gd name="connsiteY0" fmla="*/ 0 h 210125"/>
              <a:gd name="connsiteX1" fmla="*/ 491790 w 678652"/>
              <a:gd name="connsiteY1" fmla="*/ 177409 h 210125"/>
              <a:gd name="connsiteX2" fmla="*/ 209956 w 678652"/>
              <a:gd name="connsiteY2" fmla="*/ 206166 h 210125"/>
              <a:gd name="connsiteX3" fmla="*/ 0 w 678652"/>
              <a:gd name="connsiteY3" fmla="*/ 138448 h 210125"/>
              <a:gd name="connsiteX0" fmla="*/ 678652 w 678652"/>
              <a:gd name="connsiteY0" fmla="*/ 0 h 232697"/>
              <a:gd name="connsiteX1" fmla="*/ 491790 w 678652"/>
              <a:gd name="connsiteY1" fmla="*/ 177409 h 232697"/>
              <a:gd name="connsiteX2" fmla="*/ 211917 w 678652"/>
              <a:gd name="connsiteY2" fmla="*/ 231018 h 232697"/>
              <a:gd name="connsiteX3" fmla="*/ 0 w 678652"/>
              <a:gd name="connsiteY3" fmla="*/ 138448 h 232697"/>
              <a:gd name="connsiteX0" fmla="*/ 678652 w 678652"/>
              <a:gd name="connsiteY0" fmla="*/ 0 h 233488"/>
              <a:gd name="connsiteX1" fmla="*/ 544751 w 678652"/>
              <a:gd name="connsiteY1" fmla="*/ 188454 h 233488"/>
              <a:gd name="connsiteX2" fmla="*/ 211917 w 678652"/>
              <a:gd name="connsiteY2" fmla="*/ 231018 h 233488"/>
              <a:gd name="connsiteX3" fmla="*/ 0 w 678652"/>
              <a:gd name="connsiteY3" fmla="*/ 138448 h 233488"/>
              <a:gd name="connsiteX0" fmla="*/ 678652 w 678652"/>
              <a:gd name="connsiteY0" fmla="*/ 0 h 233488"/>
              <a:gd name="connsiteX1" fmla="*/ 544751 w 678652"/>
              <a:gd name="connsiteY1" fmla="*/ 188454 h 233488"/>
              <a:gd name="connsiteX2" fmla="*/ 211917 w 678652"/>
              <a:gd name="connsiteY2" fmla="*/ 231018 h 233488"/>
              <a:gd name="connsiteX3" fmla="*/ 0 w 678652"/>
              <a:gd name="connsiteY3" fmla="*/ 138448 h 233488"/>
              <a:gd name="connsiteX0" fmla="*/ 678652 w 678652"/>
              <a:gd name="connsiteY0" fmla="*/ 0 h 251797"/>
              <a:gd name="connsiteX1" fmla="*/ 544751 w 678652"/>
              <a:gd name="connsiteY1" fmla="*/ 188454 h 251797"/>
              <a:gd name="connsiteX2" fmla="*/ 245263 w 678652"/>
              <a:gd name="connsiteY2" fmla="*/ 250347 h 251797"/>
              <a:gd name="connsiteX3" fmla="*/ 0 w 678652"/>
              <a:gd name="connsiteY3" fmla="*/ 138448 h 251797"/>
              <a:gd name="connsiteX0" fmla="*/ 651193 w 651193"/>
              <a:gd name="connsiteY0" fmla="*/ 0 h 251797"/>
              <a:gd name="connsiteX1" fmla="*/ 517292 w 651193"/>
              <a:gd name="connsiteY1" fmla="*/ 188454 h 251797"/>
              <a:gd name="connsiteX2" fmla="*/ 217804 w 651193"/>
              <a:gd name="connsiteY2" fmla="*/ 250347 h 251797"/>
              <a:gd name="connsiteX3" fmla="*/ 0 w 651193"/>
              <a:gd name="connsiteY3" fmla="*/ 155015 h 251797"/>
              <a:gd name="connsiteX0" fmla="*/ 656423 w 656423"/>
              <a:gd name="connsiteY0" fmla="*/ 0 h 251797"/>
              <a:gd name="connsiteX1" fmla="*/ 522522 w 656423"/>
              <a:gd name="connsiteY1" fmla="*/ 188454 h 251797"/>
              <a:gd name="connsiteX2" fmla="*/ 223034 w 656423"/>
              <a:gd name="connsiteY2" fmla="*/ 250347 h 251797"/>
              <a:gd name="connsiteX3" fmla="*/ 0 w 656423"/>
              <a:gd name="connsiteY3" fmla="*/ 191834 h 251797"/>
              <a:gd name="connsiteX0" fmla="*/ 656423 w 656423"/>
              <a:gd name="connsiteY0" fmla="*/ 0 h 251797"/>
              <a:gd name="connsiteX1" fmla="*/ 522522 w 656423"/>
              <a:gd name="connsiteY1" fmla="*/ 188454 h 251797"/>
              <a:gd name="connsiteX2" fmla="*/ 223034 w 656423"/>
              <a:gd name="connsiteY2" fmla="*/ 250347 h 251797"/>
              <a:gd name="connsiteX3" fmla="*/ 0 w 656423"/>
              <a:gd name="connsiteY3" fmla="*/ 191834 h 251797"/>
              <a:gd name="connsiteX0" fmla="*/ 656421 w 656421"/>
              <a:gd name="connsiteY0" fmla="*/ 0 h 251797"/>
              <a:gd name="connsiteX1" fmla="*/ 522520 w 656421"/>
              <a:gd name="connsiteY1" fmla="*/ 188454 h 251797"/>
              <a:gd name="connsiteX2" fmla="*/ 223032 w 656421"/>
              <a:gd name="connsiteY2" fmla="*/ 250347 h 251797"/>
              <a:gd name="connsiteX3" fmla="*/ 0 w 656421"/>
              <a:gd name="connsiteY3" fmla="*/ 213924 h 251797"/>
              <a:gd name="connsiteX0" fmla="*/ 670923 w 670923"/>
              <a:gd name="connsiteY0" fmla="*/ 0 h 210745"/>
              <a:gd name="connsiteX1" fmla="*/ 522520 w 670923"/>
              <a:gd name="connsiteY1" fmla="*/ 147618 h 210745"/>
              <a:gd name="connsiteX2" fmla="*/ 223032 w 670923"/>
              <a:gd name="connsiteY2" fmla="*/ 209511 h 210745"/>
              <a:gd name="connsiteX3" fmla="*/ 0 w 670923"/>
              <a:gd name="connsiteY3" fmla="*/ 173088 h 210745"/>
              <a:gd name="connsiteX0" fmla="*/ 607172 w 607172"/>
              <a:gd name="connsiteY0" fmla="*/ 0 h 389715"/>
              <a:gd name="connsiteX1" fmla="*/ 458769 w 607172"/>
              <a:gd name="connsiteY1" fmla="*/ 147618 h 389715"/>
              <a:gd name="connsiteX2" fmla="*/ 159281 w 607172"/>
              <a:gd name="connsiteY2" fmla="*/ 209511 h 389715"/>
              <a:gd name="connsiteX3" fmla="*/ 0 w 607172"/>
              <a:gd name="connsiteY3" fmla="*/ 388806 h 389715"/>
              <a:gd name="connsiteX0" fmla="*/ 607172 w 607172"/>
              <a:gd name="connsiteY0" fmla="*/ 0 h 388806"/>
              <a:gd name="connsiteX1" fmla="*/ 458769 w 607172"/>
              <a:gd name="connsiteY1" fmla="*/ 147618 h 388806"/>
              <a:gd name="connsiteX2" fmla="*/ 0 w 607172"/>
              <a:gd name="connsiteY2" fmla="*/ 388806 h 388806"/>
              <a:gd name="connsiteX0" fmla="*/ 607172 w 607172"/>
              <a:gd name="connsiteY0" fmla="*/ 0 h 388806"/>
              <a:gd name="connsiteX1" fmla="*/ 228321 w 607172"/>
              <a:gd name="connsiteY1" fmla="*/ 90634 h 388806"/>
              <a:gd name="connsiteX2" fmla="*/ 0 w 607172"/>
              <a:gd name="connsiteY2" fmla="*/ 388806 h 388806"/>
              <a:gd name="connsiteX0" fmla="*/ 555608 w 555608"/>
              <a:gd name="connsiteY0" fmla="*/ 1445 h 311842"/>
              <a:gd name="connsiteX1" fmla="*/ 228321 w 555608"/>
              <a:gd name="connsiteY1" fmla="*/ 13670 h 311842"/>
              <a:gd name="connsiteX2" fmla="*/ 0 w 555608"/>
              <a:gd name="connsiteY2" fmla="*/ 311842 h 311842"/>
              <a:gd name="connsiteX0" fmla="*/ 1069834 w 1069834"/>
              <a:gd name="connsiteY0" fmla="*/ 54319 h 1120831"/>
              <a:gd name="connsiteX1" fmla="*/ 742547 w 1069834"/>
              <a:gd name="connsiteY1" fmla="*/ 66544 h 1120831"/>
              <a:gd name="connsiteX2" fmla="*/ 0 w 1069834"/>
              <a:gd name="connsiteY2" fmla="*/ 1120831 h 1120831"/>
              <a:gd name="connsiteX0" fmla="*/ 1069834 w 1069834"/>
              <a:gd name="connsiteY0" fmla="*/ 294 h 1066806"/>
              <a:gd name="connsiteX1" fmla="*/ 742547 w 1069834"/>
              <a:gd name="connsiteY1" fmla="*/ 12519 h 1066806"/>
              <a:gd name="connsiteX2" fmla="*/ 330296 w 1069834"/>
              <a:gd name="connsiteY2" fmla="*/ 292247 h 1066806"/>
              <a:gd name="connsiteX3" fmla="*/ 0 w 1069834"/>
              <a:gd name="connsiteY3" fmla="*/ 1066806 h 1066806"/>
              <a:gd name="connsiteX0" fmla="*/ 1069834 w 1069834"/>
              <a:gd name="connsiteY0" fmla="*/ 294 h 1066806"/>
              <a:gd name="connsiteX1" fmla="*/ 742547 w 1069834"/>
              <a:gd name="connsiteY1" fmla="*/ 12519 h 1066806"/>
              <a:gd name="connsiteX2" fmla="*/ 330296 w 1069834"/>
              <a:gd name="connsiteY2" fmla="*/ 292247 h 1066806"/>
              <a:gd name="connsiteX3" fmla="*/ 76297 w 1069834"/>
              <a:gd name="connsiteY3" fmla="*/ 596978 h 1066806"/>
              <a:gd name="connsiteX4" fmla="*/ 0 w 1069834"/>
              <a:gd name="connsiteY4" fmla="*/ 1066806 h 1066806"/>
              <a:gd name="connsiteX0" fmla="*/ 1069834 w 1069834"/>
              <a:gd name="connsiteY0" fmla="*/ 294 h 1066806"/>
              <a:gd name="connsiteX1" fmla="*/ 742547 w 1069834"/>
              <a:gd name="connsiteY1" fmla="*/ 12519 h 1066806"/>
              <a:gd name="connsiteX2" fmla="*/ 330296 w 1069834"/>
              <a:gd name="connsiteY2" fmla="*/ 292247 h 1066806"/>
              <a:gd name="connsiteX3" fmla="*/ 76297 w 1069834"/>
              <a:gd name="connsiteY3" fmla="*/ 596978 h 1066806"/>
              <a:gd name="connsiteX4" fmla="*/ 0 w 1069834"/>
              <a:gd name="connsiteY4" fmla="*/ 1066806 h 1066806"/>
              <a:gd name="connsiteX0" fmla="*/ 1069834 w 1069834"/>
              <a:gd name="connsiteY0" fmla="*/ 294 h 1066806"/>
              <a:gd name="connsiteX1" fmla="*/ 742547 w 1069834"/>
              <a:gd name="connsiteY1" fmla="*/ 12519 h 1066806"/>
              <a:gd name="connsiteX2" fmla="*/ 330296 w 1069834"/>
              <a:gd name="connsiteY2" fmla="*/ 292247 h 1066806"/>
              <a:gd name="connsiteX3" fmla="*/ 76297 w 1069834"/>
              <a:gd name="connsiteY3" fmla="*/ 596978 h 1066806"/>
              <a:gd name="connsiteX4" fmla="*/ 0 w 1069834"/>
              <a:gd name="connsiteY4" fmla="*/ 1066806 h 1066806"/>
              <a:gd name="connsiteX0" fmla="*/ 1076149 w 1076149"/>
              <a:gd name="connsiteY0" fmla="*/ 294 h 1066806"/>
              <a:gd name="connsiteX1" fmla="*/ 748862 w 1076149"/>
              <a:gd name="connsiteY1" fmla="*/ 12519 h 1066806"/>
              <a:gd name="connsiteX2" fmla="*/ 336611 w 1076149"/>
              <a:gd name="connsiteY2" fmla="*/ 292247 h 1066806"/>
              <a:gd name="connsiteX3" fmla="*/ 82612 w 1076149"/>
              <a:gd name="connsiteY3" fmla="*/ 596978 h 1066806"/>
              <a:gd name="connsiteX4" fmla="*/ 6315 w 1076149"/>
              <a:gd name="connsiteY4" fmla="*/ 1066806 h 1066806"/>
              <a:gd name="connsiteX0" fmla="*/ 1076149 w 1076149"/>
              <a:gd name="connsiteY0" fmla="*/ 0 h 1066512"/>
              <a:gd name="connsiteX1" fmla="*/ 748862 w 1076149"/>
              <a:gd name="connsiteY1" fmla="*/ 12225 h 1066512"/>
              <a:gd name="connsiteX2" fmla="*/ 336611 w 1076149"/>
              <a:gd name="connsiteY2" fmla="*/ 291953 h 1066512"/>
              <a:gd name="connsiteX3" fmla="*/ 82612 w 1076149"/>
              <a:gd name="connsiteY3" fmla="*/ 596684 h 1066512"/>
              <a:gd name="connsiteX4" fmla="*/ 6315 w 1076149"/>
              <a:gd name="connsiteY4" fmla="*/ 1066512 h 1066512"/>
              <a:gd name="connsiteX0" fmla="*/ 1269218 w 1269218"/>
              <a:gd name="connsiteY0" fmla="*/ 0 h 1328518"/>
              <a:gd name="connsiteX1" fmla="*/ 748862 w 1269218"/>
              <a:gd name="connsiteY1" fmla="*/ 274231 h 1328518"/>
              <a:gd name="connsiteX2" fmla="*/ 336611 w 1269218"/>
              <a:gd name="connsiteY2" fmla="*/ 553959 h 1328518"/>
              <a:gd name="connsiteX3" fmla="*/ 82612 w 1269218"/>
              <a:gd name="connsiteY3" fmla="*/ 858690 h 1328518"/>
              <a:gd name="connsiteX4" fmla="*/ 6315 w 1269218"/>
              <a:gd name="connsiteY4" fmla="*/ 1328518 h 1328518"/>
              <a:gd name="connsiteX0" fmla="*/ 1269218 w 1269218"/>
              <a:gd name="connsiteY0" fmla="*/ 0 h 1328518"/>
              <a:gd name="connsiteX1" fmla="*/ 735441 w 1269218"/>
              <a:gd name="connsiteY1" fmla="*/ 225725 h 1328518"/>
              <a:gd name="connsiteX2" fmla="*/ 336611 w 1269218"/>
              <a:gd name="connsiteY2" fmla="*/ 553959 h 1328518"/>
              <a:gd name="connsiteX3" fmla="*/ 82612 w 1269218"/>
              <a:gd name="connsiteY3" fmla="*/ 858690 h 1328518"/>
              <a:gd name="connsiteX4" fmla="*/ 6315 w 1269218"/>
              <a:gd name="connsiteY4" fmla="*/ 1328518 h 1328518"/>
              <a:gd name="connsiteX0" fmla="*/ 1269218 w 1269218"/>
              <a:gd name="connsiteY0" fmla="*/ 0 h 1328518"/>
              <a:gd name="connsiteX1" fmla="*/ 735441 w 1269218"/>
              <a:gd name="connsiteY1" fmla="*/ 225725 h 1328518"/>
              <a:gd name="connsiteX2" fmla="*/ 336611 w 1269218"/>
              <a:gd name="connsiteY2" fmla="*/ 553959 h 1328518"/>
              <a:gd name="connsiteX3" fmla="*/ 82612 w 1269218"/>
              <a:gd name="connsiteY3" fmla="*/ 858690 h 1328518"/>
              <a:gd name="connsiteX4" fmla="*/ 6315 w 1269218"/>
              <a:gd name="connsiteY4" fmla="*/ 1328518 h 1328518"/>
              <a:gd name="connsiteX0" fmla="*/ 1272436 w 1272436"/>
              <a:gd name="connsiteY0" fmla="*/ 0 h 1322403"/>
              <a:gd name="connsiteX1" fmla="*/ 735441 w 1272436"/>
              <a:gd name="connsiteY1" fmla="*/ 219610 h 1322403"/>
              <a:gd name="connsiteX2" fmla="*/ 336611 w 1272436"/>
              <a:gd name="connsiteY2" fmla="*/ 54784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35441 w 1272436"/>
              <a:gd name="connsiteY1" fmla="*/ 219610 h 1322403"/>
              <a:gd name="connsiteX2" fmla="*/ 336611 w 1272436"/>
              <a:gd name="connsiteY2" fmla="*/ 54784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35441 w 1272436"/>
              <a:gd name="connsiteY1" fmla="*/ 219610 h 1322403"/>
              <a:gd name="connsiteX2" fmla="*/ 336611 w 1272436"/>
              <a:gd name="connsiteY2" fmla="*/ 54784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06482 w 1272436"/>
              <a:gd name="connsiteY1" fmla="*/ 164585 h 1322403"/>
              <a:gd name="connsiteX2" fmla="*/ 336611 w 1272436"/>
              <a:gd name="connsiteY2" fmla="*/ 54784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06482 w 1272436"/>
              <a:gd name="connsiteY1" fmla="*/ 164585 h 1322403"/>
              <a:gd name="connsiteX2" fmla="*/ 333132 w 1272436"/>
              <a:gd name="connsiteY2" fmla="*/ 50033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06482 w 1272436"/>
              <a:gd name="connsiteY1" fmla="*/ 164585 h 1322403"/>
              <a:gd name="connsiteX2" fmla="*/ 333132 w 1272436"/>
              <a:gd name="connsiteY2" fmla="*/ 50033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20480 w 1272436"/>
              <a:gd name="connsiteY1" fmla="*/ 178395 h 1322403"/>
              <a:gd name="connsiteX2" fmla="*/ 333132 w 1272436"/>
              <a:gd name="connsiteY2" fmla="*/ 500334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  <a:gd name="connsiteX0" fmla="*/ 1272436 w 1272436"/>
              <a:gd name="connsiteY0" fmla="*/ 0 h 1322403"/>
              <a:gd name="connsiteX1" fmla="*/ 720480 w 1272436"/>
              <a:gd name="connsiteY1" fmla="*/ 178395 h 1322403"/>
              <a:gd name="connsiteX2" fmla="*/ 328919 w 1272436"/>
              <a:gd name="connsiteY2" fmla="*/ 525563 h 1322403"/>
              <a:gd name="connsiteX3" fmla="*/ 82612 w 1272436"/>
              <a:gd name="connsiteY3" fmla="*/ 852575 h 1322403"/>
              <a:gd name="connsiteX4" fmla="*/ 6315 w 1272436"/>
              <a:gd name="connsiteY4" fmla="*/ 1322403 h 132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436" h="1322403">
                <a:moveTo>
                  <a:pt x="1272436" y="0"/>
                </a:moveTo>
                <a:cubicBezTo>
                  <a:pt x="1171009" y="74911"/>
                  <a:pt x="877733" y="90801"/>
                  <a:pt x="720480" y="178395"/>
                </a:cubicBezTo>
                <a:cubicBezTo>
                  <a:pt x="563227" y="265989"/>
                  <a:pt x="424866" y="418645"/>
                  <a:pt x="328919" y="525563"/>
                </a:cubicBezTo>
                <a:cubicBezTo>
                  <a:pt x="211258" y="655133"/>
                  <a:pt x="137661" y="723482"/>
                  <a:pt x="82612" y="852575"/>
                </a:cubicBezTo>
                <a:cubicBezTo>
                  <a:pt x="-3517" y="968629"/>
                  <a:pt x="-8150" y="1229519"/>
                  <a:pt x="6315" y="1322403"/>
                </a:cubicBezTo>
              </a:path>
            </a:pathLst>
          </a:custGeom>
          <a:ln w="9525">
            <a:solidFill>
              <a:srgbClr val="0E15FE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877BC9DB-119A-5E91-09C0-B9DAACB22B8B}"/>
              </a:ext>
            </a:extLst>
          </p:cNvPr>
          <p:cNvSpPr/>
          <p:nvPr/>
        </p:nvSpPr>
        <p:spPr>
          <a:xfrm rot="14985955" flipH="1">
            <a:off x="1978173" y="2653760"/>
            <a:ext cx="269920" cy="184965"/>
          </a:xfrm>
          <a:custGeom>
            <a:avLst/>
            <a:gdLst>
              <a:gd name="connsiteX0" fmla="*/ 600075 w 600075"/>
              <a:gd name="connsiteY0" fmla="*/ 0 h 59532"/>
              <a:gd name="connsiteX1" fmla="*/ 431006 w 600075"/>
              <a:gd name="connsiteY1" fmla="*/ 59532 h 59532"/>
              <a:gd name="connsiteX2" fmla="*/ 223837 w 600075"/>
              <a:gd name="connsiteY2" fmla="*/ 52388 h 59532"/>
              <a:gd name="connsiteX3" fmla="*/ 0 w 600075"/>
              <a:gd name="connsiteY3" fmla="*/ 9525 h 5953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600075 w 600075"/>
              <a:gd name="connsiteY0" fmla="*/ 0 h 63422"/>
              <a:gd name="connsiteX1" fmla="*/ 431006 w 600075"/>
              <a:gd name="connsiteY1" fmla="*/ 59532 h 63422"/>
              <a:gd name="connsiteX2" fmla="*/ 223837 w 600075"/>
              <a:gd name="connsiteY2" fmla="*/ 52388 h 63422"/>
              <a:gd name="connsiteX3" fmla="*/ 0 w 600075"/>
              <a:gd name="connsiteY3" fmla="*/ 9525 h 63422"/>
              <a:gd name="connsiteX0" fmla="*/ 595312 w 595312"/>
              <a:gd name="connsiteY0" fmla="*/ 0 h 55751"/>
              <a:gd name="connsiteX1" fmla="*/ 431006 w 595312"/>
              <a:gd name="connsiteY1" fmla="*/ 52388 h 55751"/>
              <a:gd name="connsiteX2" fmla="*/ 223837 w 595312"/>
              <a:gd name="connsiteY2" fmla="*/ 45244 h 55751"/>
              <a:gd name="connsiteX3" fmla="*/ 0 w 595312"/>
              <a:gd name="connsiteY3" fmla="*/ 2381 h 55751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53018"/>
              <a:gd name="connsiteX1" fmla="*/ 431006 w 604837"/>
              <a:gd name="connsiteY1" fmla="*/ 50007 h 53018"/>
              <a:gd name="connsiteX2" fmla="*/ 223837 w 604837"/>
              <a:gd name="connsiteY2" fmla="*/ 42863 h 53018"/>
              <a:gd name="connsiteX3" fmla="*/ 0 w 604837"/>
              <a:gd name="connsiteY3" fmla="*/ 0 h 53018"/>
              <a:gd name="connsiteX0" fmla="*/ 604837 w 604837"/>
              <a:gd name="connsiteY0" fmla="*/ 2381 h 303634"/>
              <a:gd name="connsiteX1" fmla="*/ 447362 w 604837"/>
              <a:gd name="connsiteY1" fmla="*/ 303480 h 303634"/>
              <a:gd name="connsiteX2" fmla="*/ 223837 w 604837"/>
              <a:gd name="connsiteY2" fmla="*/ 42863 h 303634"/>
              <a:gd name="connsiteX3" fmla="*/ 0 w 604837"/>
              <a:gd name="connsiteY3" fmla="*/ 0 h 303634"/>
              <a:gd name="connsiteX0" fmla="*/ 604837 w 604837"/>
              <a:gd name="connsiteY0" fmla="*/ 2381 h 312979"/>
              <a:gd name="connsiteX1" fmla="*/ 447362 w 604837"/>
              <a:gd name="connsiteY1" fmla="*/ 303480 h 312979"/>
              <a:gd name="connsiteX2" fmla="*/ 250924 w 604837"/>
              <a:gd name="connsiteY2" fmla="*/ 216104 h 312979"/>
              <a:gd name="connsiteX3" fmla="*/ 0 w 604837"/>
              <a:gd name="connsiteY3" fmla="*/ 0 h 312979"/>
              <a:gd name="connsiteX0" fmla="*/ 828573 w 828573"/>
              <a:gd name="connsiteY0" fmla="*/ 363373 h 373525"/>
              <a:gd name="connsiteX1" fmla="*/ 447362 w 828573"/>
              <a:gd name="connsiteY1" fmla="*/ 303480 h 373525"/>
              <a:gd name="connsiteX2" fmla="*/ 250924 w 828573"/>
              <a:gd name="connsiteY2" fmla="*/ 216104 h 373525"/>
              <a:gd name="connsiteX3" fmla="*/ 0 w 828573"/>
              <a:gd name="connsiteY3" fmla="*/ 0 h 373525"/>
              <a:gd name="connsiteX0" fmla="*/ 828573 w 828573"/>
              <a:gd name="connsiteY0" fmla="*/ 363373 h 363373"/>
              <a:gd name="connsiteX1" fmla="*/ 447362 w 828573"/>
              <a:gd name="connsiteY1" fmla="*/ 303480 h 363373"/>
              <a:gd name="connsiteX2" fmla="*/ 250924 w 828573"/>
              <a:gd name="connsiteY2" fmla="*/ 216104 h 363373"/>
              <a:gd name="connsiteX3" fmla="*/ 0 w 828573"/>
              <a:gd name="connsiteY3" fmla="*/ 0 h 363373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1436 w 831436"/>
              <a:gd name="connsiteY0" fmla="*/ 407730 h 407730"/>
              <a:gd name="connsiteX1" fmla="*/ 450225 w 831436"/>
              <a:gd name="connsiteY1" fmla="*/ 347837 h 407730"/>
              <a:gd name="connsiteX2" fmla="*/ 253787 w 831436"/>
              <a:gd name="connsiteY2" fmla="*/ 260461 h 407730"/>
              <a:gd name="connsiteX3" fmla="*/ 0 w 831436"/>
              <a:gd name="connsiteY3" fmla="*/ 0 h 407730"/>
              <a:gd name="connsiteX0" fmla="*/ 839306 w 839306"/>
              <a:gd name="connsiteY0" fmla="*/ 381769 h 381769"/>
              <a:gd name="connsiteX1" fmla="*/ 450225 w 839306"/>
              <a:gd name="connsiteY1" fmla="*/ 347837 h 381769"/>
              <a:gd name="connsiteX2" fmla="*/ 253787 w 839306"/>
              <a:gd name="connsiteY2" fmla="*/ 260461 h 381769"/>
              <a:gd name="connsiteX3" fmla="*/ 0 w 839306"/>
              <a:gd name="connsiteY3" fmla="*/ 0 h 381769"/>
              <a:gd name="connsiteX0" fmla="*/ 881153 w 881153"/>
              <a:gd name="connsiteY0" fmla="*/ 346723 h 346723"/>
              <a:gd name="connsiteX1" fmla="*/ 492072 w 881153"/>
              <a:gd name="connsiteY1" fmla="*/ 312791 h 346723"/>
              <a:gd name="connsiteX2" fmla="*/ 295634 w 881153"/>
              <a:gd name="connsiteY2" fmla="*/ 225415 h 346723"/>
              <a:gd name="connsiteX3" fmla="*/ 0 w 881153"/>
              <a:gd name="connsiteY3" fmla="*/ 0 h 346723"/>
              <a:gd name="connsiteX0" fmla="*/ 881153 w 881153"/>
              <a:gd name="connsiteY0" fmla="*/ 346723 h 346723"/>
              <a:gd name="connsiteX1" fmla="*/ 492072 w 881153"/>
              <a:gd name="connsiteY1" fmla="*/ 312791 h 346723"/>
              <a:gd name="connsiteX2" fmla="*/ 254445 w 881153"/>
              <a:gd name="connsiteY2" fmla="*/ 225131 h 346723"/>
              <a:gd name="connsiteX3" fmla="*/ 0 w 881153"/>
              <a:gd name="connsiteY3" fmla="*/ 0 h 346723"/>
              <a:gd name="connsiteX0" fmla="*/ 861695 w 861695"/>
              <a:gd name="connsiteY0" fmla="*/ 409732 h 409732"/>
              <a:gd name="connsiteX1" fmla="*/ 492072 w 861695"/>
              <a:gd name="connsiteY1" fmla="*/ 312791 h 409732"/>
              <a:gd name="connsiteX2" fmla="*/ 254445 w 861695"/>
              <a:gd name="connsiteY2" fmla="*/ 225131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92072 w 861695"/>
              <a:gd name="connsiteY1" fmla="*/ 312791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111707 w 861695"/>
              <a:gd name="connsiteY1" fmla="*/ 154944 h 409732"/>
              <a:gd name="connsiteX2" fmla="*/ 0 w 861695"/>
              <a:gd name="connsiteY2" fmla="*/ 0 h 409732"/>
              <a:gd name="connsiteX0" fmla="*/ 861695 w 861695"/>
              <a:gd name="connsiteY0" fmla="*/ 409732 h 409732"/>
              <a:gd name="connsiteX1" fmla="*/ 462655 w 861695"/>
              <a:gd name="connsiteY1" fmla="*/ 314026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3 w 861695"/>
              <a:gd name="connsiteY1" fmla="*/ 346238 h 409732"/>
              <a:gd name="connsiteX2" fmla="*/ 111707 w 861695"/>
              <a:gd name="connsiteY2" fmla="*/ 154944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3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4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861695 w 861695"/>
              <a:gd name="connsiteY0" fmla="*/ 409732 h 409732"/>
              <a:gd name="connsiteX1" fmla="*/ 464734 w 861695"/>
              <a:gd name="connsiteY1" fmla="*/ 346238 h 409732"/>
              <a:gd name="connsiteX2" fmla="*/ 122762 w 861695"/>
              <a:gd name="connsiteY2" fmla="*/ 189517 h 409732"/>
              <a:gd name="connsiteX3" fmla="*/ 0 w 861695"/>
              <a:gd name="connsiteY3" fmla="*/ 0 h 409732"/>
              <a:gd name="connsiteX0" fmla="*/ 464734 w 464733"/>
              <a:gd name="connsiteY0" fmla="*/ 346238 h 346238"/>
              <a:gd name="connsiteX1" fmla="*/ 122762 w 464733"/>
              <a:gd name="connsiteY1" fmla="*/ 189517 h 346238"/>
              <a:gd name="connsiteX2" fmla="*/ 0 w 464733"/>
              <a:gd name="connsiteY2" fmla="*/ 0 h 346238"/>
              <a:gd name="connsiteX0" fmla="*/ 464734 w 464734"/>
              <a:gd name="connsiteY0" fmla="*/ 346238 h 346238"/>
              <a:gd name="connsiteX1" fmla="*/ 122762 w 464734"/>
              <a:gd name="connsiteY1" fmla="*/ 189517 h 346238"/>
              <a:gd name="connsiteX2" fmla="*/ 0 w 464734"/>
              <a:gd name="connsiteY2" fmla="*/ 0 h 346238"/>
              <a:gd name="connsiteX0" fmla="*/ 464734 w 464734"/>
              <a:gd name="connsiteY0" fmla="*/ 346238 h 346238"/>
              <a:gd name="connsiteX1" fmla="*/ 192470 w 464734"/>
              <a:gd name="connsiteY1" fmla="*/ 120520 h 346238"/>
              <a:gd name="connsiteX2" fmla="*/ 0 w 464734"/>
              <a:gd name="connsiteY2" fmla="*/ 0 h 346238"/>
              <a:gd name="connsiteX0" fmla="*/ 464734 w 464734"/>
              <a:gd name="connsiteY0" fmla="*/ 346238 h 346238"/>
              <a:gd name="connsiteX1" fmla="*/ 208416 w 464734"/>
              <a:gd name="connsiteY1" fmla="*/ 86604 h 346238"/>
              <a:gd name="connsiteX2" fmla="*/ 0 w 464734"/>
              <a:gd name="connsiteY2" fmla="*/ 0 h 346238"/>
              <a:gd name="connsiteX0" fmla="*/ 464734 w 464734"/>
              <a:gd name="connsiteY0" fmla="*/ 346238 h 346238"/>
              <a:gd name="connsiteX1" fmla="*/ 258345 w 464734"/>
              <a:gd name="connsiteY1" fmla="*/ 109206 h 346238"/>
              <a:gd name="connsiteX2" fmla="*/ 0 w 464734"/>
              <a:gd name="connsiteY2" fmla="*/ 0 h 346238"/>
              <a:gd name="connsiteX0" fmla="*/ 452618 w 452617"/>
              <a:gd name="connsiteY0" fmla="*/ 322472 h 322472"/>
              <a:gd name="connsiteX1" fmla="*/ 258345 w 452617"/>
              <a:gd name="connsiteY1" fmla="*/ 109206 h 322472"/>
              <a:gd name="connsiteX2" fmla="*/ 0 w 452617"/>
              <a:gd name="connsiteY2" fmla="*/ 0 h 322472"/>
              <a:gd name="connsiteX0" fmla="*/ 452618 w 452618"/>
              <a:gd name="connsiteY0" fmla="*/ 322472 h 322472"/>
              <a:gd name="connsiteX1" fmla="*/ 258345 w 452618"/>
              <a:gd name="connsiteY1" fmla="*/ 109206 h 322472"/>
              <a:gd name="connsiteX2" fmla="*/ 0 w 452618"/>
              <a:gd name="connsiteY2" fmla="*/ 0 h 322472"/>
              <a:gd name="connsiteX0" fmla="*/ 452024 w 452024"/>
              <a:gd name="connsiteY0" fmla="*/ 303921 h 303921"/>
              <a:gd name="connsiteX1" fmla="*/ 258345 w 452024"/>
              <a:gd name="connsiteY1" fmla="*/ 109206 h 303921"/>
              <a:gd name="connsiteX2" fmla="*/ 0 w 452024"/>
              <a:gd name="connsiteY2" fmla="*/ 0 h 303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2024" h="303921">
                <a:moveTo>
                  <a:pt x="452024" y="303921"/>
                </a:moveTo>
                <a:cubicBezTo>
                  <a:pt x="403744" y="198299"/>
                  <a:pt x="344113" y="159024"/>
                  <a:pt x="258345" y="109206"/>
                </a:cubicBezTo>
                <a:cubicBezTo>
                  <a:pt x="183308" y="51233"/>
                  <a:pt x="119517" y="27723"/>
                  <a:pt x="0" y="0"/>
                </a:cubicBezTo>
              </a:path>
            </a:pathLst>
          </a:custGeom>
          <a:ln w="9525">
            <a:solidFill>
              <a:srgbClr val="0000FF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  <p:pic>
        <p:nvPicPr>
          <p:cNvPr id="830" name="Graphic 829" descr="Freight with solid fill">
            <a:extLst>
              <a:ext uri="{FF2B5EF4-FFF2-40B4-BE49-F238E27FC236}">
                <a16:creationId xmlns:a16="http://schemas.microsoft.com/office/drawing/2014/main" id="{735FE449-9DEB-AEB8-D1E7-0DCAB55F27F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60559" y="3487316"/>
            <a:ext cx="181195" cy="181195"/>
          </a:xfrm>
          <a:prstGeom prst="rect">
            <a:avLst/>
          </a:prstGeom>
        </p:spPr>
      </p:pic>
      <p:pic>
        <p:nvPicPr>
          <p:cNvPr id="831" name="Graphic 830" descr="Train with solid fill">
            <a:extLst>
              <a:ext uri="{FF2B5EF4-FFF2-40B4-BE49-F238E27FC236}">
                <a16:creationId xmlns:a16="http://schemas.microsoft.com/office/drawing/2014/main" id="{9A37802E-7D81-0A20-3DA8-B867DC0994F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80792" y="3130307"/>
            <a:ext cx="200978" cy="200978"/>
          </a:xfrm>
          <a:prstGeom prst="rect">
            <a:avLst/>
          </a:prstGeom>
        </p:spPr>
      </p:pic>
      <p:pic>
        <p:nvPicPr>
          <p:cNvPr id="832" name="Graphic 831" descr="Freight with solid fill">
            <a:extLst>
              <a:ext uri="{FF2B5EF4-FFF2-40B4-BE49-F238E27FC236}">
                <a16:creationId xmlns:a16="http://schemas.microsoft.com/office/drawing/2014/main" id="{A0DE47D9-7AF1-2D71-E8C1-29AF009FF2E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76443" y="2826379"/>
            <a:ext cx="181195" cy="181195"/>
          </a:xfrm>
          <a:prstGeom prst="rect">
            <a:avLst/>
          </a:prstGeom>
        </p:spPr>
      </p:pic>
      <p:grpSp>
        <p:nvGrpSpPr>
          <p:cNvPr id="833" name="Group 832">
            <a:extLst>
              <a:ext uri="{FF2B5EF4-FFF2-40B4-BE49-F238E27FC236}">
                <a16:creationId xmlns:a16="http://schemas.microsoft.com/office/drawing/2014/main" id="{97819343-928D-527D-1332-A1DF4BD513B5}"/>
              </a:ext>
            </a:extLst>
          </p:cNvPr>
          <p:cNvGrpSpPr/>
          <p:nvPr/>
        </p:nvGrpSpPr>
        <p:grpSpPr>
          <a:xfrm>
            <a:off x="1268562" y="1661999"/>
            <a:ext cx="3685792" cy="2020530"/>
            <a:chOff x="1691415" y="1358749"/>
            <a:chExt cx="4914389" cy="2694040"/>
          </a:xfrm>
        </p:grpSpPr>
        <p:sp>
          <p:nvSpPr>
            <p:cNvPr id="834" name="Rectangle 107">
              <a:extLst>
                <a:ext uri="{FF2B5EF4-FFF2-40B4-BE49-F238E27FC236}">
                  <a16:creationId xmlns:a16="http://schemas.microsoft.com/office/drawing/2014/main" id="{75154DD5-B3CD-39D4-BABF-673B2B0EE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5049" y="3598864"/>
              <a:ext cx="26075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India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835" name="Rectangle 107">
              <a:extLst>
                <a:ext uri="{FF2B5EF4-FFF2-40B4-BE49-F238E27FC236}">
                  <a16:creationId xmlns:a16="http://schemas.microsoft.com/office/drawing/2014/main" id="{744E2FB6-B7E9-1439-503A-573463C0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930" y="3898901"/>
              <a:ext cx="66043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Saudi Arabia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836" name="Rectangle 107">
              <a:extLst>
                <a:ext uri="{FF2B5EF4-FFF2-40B4-BE49-F238E27FC236}">
                  <a16:creationId xmlns:a16="http://schemas.microsoft.com/office/drawing/2014/main" id="{6370434D-33D9-508F-BA2B-BE8F5646E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546" y="3139472"/>
              <a:ext cx="2821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Israel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837" name="Rectangle 107">
              <a:extLst>
                <a:ext uri="{FF2B5EF4-FFF2-40B4-BE49-F238E27FC236}">
                  <a16:creationId xmlns:a16="http://schemas.microsoft.com/office/drawing/2014/main" id="{61F8C6EB-734C-DB2D-141E-A0438322F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424" y="3625168"/>
              <a:ext cx="2180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UAE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838" name="Rectangle 107">
              <a:extLst>
                <a:ext uri="{FF2B5EF4-FFF2-40B4-BE49-F238E27FC236}">
                  <a16:creationId xmlns:a16="http://schemas.microsoft.com/office/drawing/2014/main" id="{923FD1AD-3252-F864-DA6A-0BCB6CEF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766" y="2380549"/>
              <a:ext cx="37189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Greece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839" name="Rectangle 107">
              <a:extLst>
                <a:ext uri="{FF2B5EF4-FFF2-40B4-BE49-F238E27FC236}">
                  <a16:creationId xmlns:a16="http://schemas.microsoft.com/office/drawing/2014/main" id="{7488DEF0-DF07-A6B4-02F0-7E0A2F75C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422" y="3272029"/>
              <a:ext cx="35266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Jordan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840" name="Rectangle 107">
              <a:extLst>
                <a:ext uri="{FF2B5EF4-FFF2-40B4-BE49-F238E27FC236}">
                  <a16:creationId xmlns:a16="http://schemas.microsoft.com/office/drawing/2014/main" id="{A7B59923-BFF7-CD56-D00A-1338AD12F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618" y="1799442"/>
              <a:ext cx="37617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b="1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Europe</a:t>
              </a:r>
              <a:endParaRPr lang="zh-CN" altLang="zh-CN" sz="750" b="1" dirty="0">
                <a:latin typeface="+mj-lt"/>
              </a:endParaRPr>
            </a:p>
          </p:txBody>
        </p:sp>
        <p:sp>
          <p:nvSpPr>
            <p:cNvPr id="841" name="Rectangle 107">
              <a:extLst>
                <a:ext uri="{FF2B5EF4-FFF2-40B4-BE49-F238E27FC236}">
                  <a16:creationId xmlns:a16="http://schemas.microsoft.com/office/drawing/2014/main" id="{E29C7036-21C2-3BC4-7B85-5FCDC7B2C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615" y="2228149"/>
              <a:ext cx="22442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Italy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842" name="Rectangle 107">
              <a:extLst>
                <a:ext uri="{FF2B5EF4-FFF2-40B4-BE49-F238E27FC236}">
                  <a16:creationId xmlns:a16="http://schemas.microsoft.com/office/drawing/2014/main" id="{6F30BF21-000C-B3A9-4C98-0AF1F03F4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415" y="1770949"/>
              <a:ext cx="35266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France</a:t>
              </a:r>
              <a:endParaRPr lang="zh-CN" altLang="zh-CN" sz="750" dirty="0">
                <a:latin typeface="+mj-lt"/>
              </a:endParaRPr>
            </a:p>
          </p:txBody>
        </p:sp>
        <p:sp>
          <p:nvSpPr>
            <p:cNvPr id="843" name="Rectangle 107">
              <a:extLst>
                <a:ext uri="{FF2B5EF4-FFF2-40B4-BE49-F238E27FC236}">
                  <a16:creationId xmlns:a16="http://schemas.microsoft.com/office/drawing/2014/main" id="{3C6AABBB-0C3F-8F68-D372-4E4C8CD66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3458" y="1358749"/>
              <a:ext cx="48090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750" dirty="0">
                  <a:solidFill>
                    <a:srgbClr val="000000"/>
                  </a:solidFill>
                  <a:latin typeface="+mj-lt"/>
                  <a:ea typeface="宋体" panose="02010600030101010101" pitchFamily="2" charset="-122"/>
                </a:rPr>
                <a:t>Germany</a:t>
              </a:r>
              <a:endParaRPr lang="zh-CN" altLang="zh-CN" sz="750" dirty="0">
                <a:latin typeface="+mj-lt"/>
              </a:endParaRPr>
            </a:p>
          </p:txBody>
        </p:sp>
      </p:grpSp>
      <p:grpSp>
        <p:nvGrpSpPr>
          <p:cNvPr id="844" name="Group 843">
            <a:extLst>
              <a:ext uri="{FF2B5EF4-FFF2-40B4-BE49-F238E27FC236}">
                <a16:creationId xmlns:a16="http://schemas.microsoft.com/office/drawing/2014/main" id="{B22777AC-A737-F196-DD64-EE45B74869BB}"/>
              </a:ext>
            </a:extLst>
          </p:cNvPr>
          <p:cNvGrpSpPr/>
          <p:nvPr/>
        </p:nvGrpSpPr>
        <p:grpSpPr>
          <a:xfrm>
            <a:off x="1772297" y="2246655"/>
            <a:ext cx="2617574" cy="1789288"/>
            <a:chOff x="2363063" y="2138290"/>
            <a:chExt cx="3490098" cy="2385716"/>
          </a:xfrm>
        </p:grpSpPr>
        <p:sp>
          <p:nvSpPr>
            <p:cNvPr id="845" name="Rectangle 110">
              <a:extLst>
                <a:ext uri="{FF2B5EF4-FFF2-40B4-BE49-F238E27FC236}">
                  <a16:creationId xmlns:a16="http://schemas.microsoft.com/office/drawing/2014/main" id="{57FF26D9-7E63-B2D7-E0DC-43CC40405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3063" y="2934151"/>
              <a:ext cx="80150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Mediterranean Sea</a:t>
              </a:r>
              <a:endParaRPr lang="zh-CN" altLang="zh-CN" sz="600" dirty="0">
                <a:solidFill>
                  <a:srgbClr val="0000FF"/>
                </a:solidFill>
                <a:latin typeface="+mj-lt"/>
              </a:endParaRPr>
            </a:p>
          </p:txBody>
        </p:sp>
        <p:sp>
          <p:nvSpPr>
            <p:cNvPr id="846" name="Rectangle 110">
              <a:extLst>
                <a:ext uri="{FF2B5EF4-FFF2-40B4-BE49-F238E27FC236}">
                  <a16:creationId xmlns:a16="http://schemas.microsoft.com/office/drawing/2014/main" id="{F66F7955-C95C-0105-2292-4C6CCCF7C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076" y="2138290"/>
              <a:ext cx="38899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Black Sea</a:t>
              </a:r>
              <a:endParaRPr lang="zh-CN" altLang="zh-CN" sz="600" dirty="0">
                <a:solidFill>
                  <a:srgbClr val="0000FF"/>
                </a:solidFill>
                <a:latin typeface="+mj-lt"/>
              </a:endParaRPr>
            </a:p>
          </p:txBody>
        </p:sp>
        <p:sp>
          <p:nvSpPr>
            <p:cNvPr id="847" name="Rectangle 110">
              <a:extLst>
                <a:ext uri="{FF2B5EF4-FFF2-40B4-BE49-F238E27FC236}">
                  <a16:creationId xmlns:a16="http://schemas.microsoft.com/office/drawing/2014/main" id="{B22DED69-E7A5-BF42-D657-C42ED49CB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6002" y="4400895"/>
              <a:ext cx="54715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defTabSz="6858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Indian Ocean</a:t>
              </a:r>
              <a:endParaRPr lang="zh-CN" altLang="zh-CN" sz="600" dirty="0">
                <a:solidFill>
                  <a:srgbClr val="0000FF"/>
                </a:solidFill>
                <a:latin typeface="+mj-lt"/>
                <a:ea typeface="宋体" panose="02010600030101010101" pitchFamily="2" charset="-122"/>
              </a:endParaRPr>
            </a:p>
          </p:txBody>
        </p:sp>
        <p:sp>
          <p:nvSpPr>
            <p:cNvPr id="848" name="Rectangle 110">
              <a:extLst>
                <a:ext uri="{FF2B5EF4-FFF2-40B4-BE49-F238E27FC236}">
                  <a16:creationId xmlns:a16="http://schemas.microsoft.com/office/drawing/2014/main" id="{F811EE84-B2B1-B2B9-95FD-DBAE9239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969" y="2265694"/>
              <a:ext cx="49586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685800"/>
              <a:r>
                <a:rPr lang="en-US" altLang="zh-CN" sz="600" dirty="0">
                  <a:solidFill>
                    <a:srgbClr val="0000FF"/>
                  </a:solidFill>
                  <a:latin typeface="+mj-lt"/>
                  <a:ea typeface="宋体" panose="02010600030101010101" pitchFamily="2" charset="-122"/>
                </a:rPr>
                <a:t>Caspian Sea</a:t>
              </a:r>
              <a:endParaRPr lang="zh-CN" altLang="zh-CN" sz="600" dirty="0">
                <a:solidFill>
                  <a:srgbClr val="0000FF"/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909460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350057" y="2043246"/>
            <a:ext cx="6057887" cy="2146258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68572" tIns="34286" rIns="68572" bIns="34286" anchor="ctr"/>
          <a:lstStyle/>
          <a:p>
            <a:pPr algn="ctr" defTabSz="685455"/>
            <a:endParaRPr lang="zh-CN" altLang="en-US" sz="12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445236" y="1400404"/>
            <a:ext cx="5976995" cy="6232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72" tIns="34286" rIns="68572" bIns="34286">
            <a:spAutoFit/>
          </a:bodyPr>
          <a:lstStyle/>
          <a:p>
            <a:pPr eaLnBrk="0" hangingPunct="0"/>
            <a:r>
              <a:rPr lang="en-US" altLang="zh-CN" sz="12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200" dirty="0"/>
              <a:t>Creative Commons’</a:t>
            </a:r>
            <a:r>
              <a:rPr lang="en-US" altLang="zh-CN" sz="12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2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2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2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2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2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200" dirty="0"/>
              <a:t>And every template you download from </a:t>
            </a:r>
            <a:r>
              <a:rPr lang="en-US" altLang="zh-CN" sz="12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200" dirty="0"/>
              <a:t> is the intellectual property of and is owned by us</a:t>
            </a:r>
            <a:r>
              <a:rPr lang="en-US" altLang="zh-CN" sz="12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2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802098" y="2222237"/>
            <a:ext cx="5273196" cy="85971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68572" tIns="34286" rIns="68572" bIns="34286">
            <a:spAutoFit/>
          </a:bodyPr>
          <a:lstStyle/>
          <a:p>
            <a:pPr marL="88096" indent="-88096">
              <a:lnSpc>
                <a:spcPct val="114000"/>
              </a:lnSpc>
              <a:spcAft>
                <a:spcPts val="45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05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050" dirty="0"/>
              <a:t>make any necessary modification(s) to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050" dirty="0"/>
              <a:t>to fit your purposes, personally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88096" indent="-88096">
              <a:lnSpc>
                <a:spcPct val="114000"/>
              </a:lnSpc>
              <a:spcAft>
                <a:spcPts val="45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05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050" dirty="0">
                <a:cs typeface="Arial" panose="020B0604020202020204" pitchFamily="34" charset="0"/>
              </a:rPr>
              <a:t>links from our website </a:t>
            </a:r>
            <a:r>
              <a:rPr lang="en-US" altLang="zh-CN" sz="1050" dirty="0"/>
              <a:t>with your friends through Facebook, Twitter and </a:t>
            </a:r>
            <a:r>
              <a:rPr lang="en-US" altLang="zh-CN" sz="1050" dirty="0" err="1"/>
              <a:t>Pinterest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661795" y="2043246"/>
            <a:ext cx="2767206" cy="233185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68572" tIns="34286" rIns="68572" bIns="34286" anchor="ctr"/>
          <a:lstStyle/>
          <a:p>
            <a:pPr defTabSz="685455">
              <a:defRPr/>
            </a:pPr>
            <a:r>
              <a:rPr lang="en-US" altLang="zh-CN" sz="1350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sz="1350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661795" y="3044098"/>
            <a:ext cx="2767206" cy="233185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68572" tIns="34286" rIns="68572" bIns="34286" anchor="ctr"/>
          <a:lstStyle/>
          <a:p>
            <a:pPr defTabSz="685455"/>
            <a:r>
              <a:rPr lang="en-US" altLang="zh-CN" sz="1350" b="1" kern="0" dirty="0">
                <a:solidFill>
                  <a:sysClr val="windowText" lastClr="000000"/>
                </a:solidFill>
              </a:rPr>
              <a:t>You are not allowed to:</a:t>
            </a:r>
            <a:endParaRPr lang="zh-CN" altLang="en-US" sz="1350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802098" y="3223088"/>
            <a:ext cx="5273196" cy="79559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68572" tIns="34286" rIns="68572" bIns="34286">
            <a:spAutoFit/>
          </a:bodyPr>
          <a:lstStyle/>
          <a:p>
            <a:pPr marL="88096" indent="-88096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05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05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050" dirty="0">
                <a:cs typeface="Arial" panose="020B0604020202020204" pitchFamily="34" charset="0"/>
              </a:rPr>
              <a:t>content share ones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050" dirty="0" err="1">
                <a:cs typeface="Arial" panose="020B0604020202020204" pitchFamily="34" charset="0"/>
              </a:rPr>
              <a:t>Slideshare</a:t>
            </a:r>
            <a:r>
              <a:rPr lang="en-GB" altLang="en-US" sz="1050" dirty="0">
                <a:cs typeface="Arial" panose="020B0604020202020204" pitchFamily="34" charset="0"/>
              </a:rPr>
              <a:t> , </a:t>
            </a:r>
            <a:r>
              <a:rPr lang="en-GB" altLang="en-US" sz="1050" dirty="0" err="1">
                <a:cs typeface="Arial" panose="020B0604020202020204" pitchFamily="34" charset="0"/>
              </a:rPr>
              <a:t>Scribd</a:t>
            </a:r>
            <a:r>
              <a:rPr lang="en-GB" altLang="en-US" sz="1050" dirty="0">
                <a:cs typeface="Arial" panose="020B0604020202020204" pitchFamily="34" charset="0"/>
              </a:rPr>
              <a:t>, YouTube, LinkedIn, and Google+ etc.</a:t>
            </a:r>
          </a:p>
          <a:p>
            <a:pPr marL="88096" indent="-88096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05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05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05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05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05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05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802102" y="3997544"/>
            <a:ext cx="4333916" cy="21812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68572" tIns="34286" rIns="68572" bIns="34286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9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900" b="1" dirty="0">
                <a:hlinkClick r:id="rId4"/>
              </a:rPr>
              <a:t>http://yourfreetemplates.com/terms-of-use/</a:t>
            </a:r>
            <a:r>
              <a:rPr lang="en-US" altLang="zh-CN" sz="9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9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350061" y="1383620"/>
            <a:ext cx="6057886" cy="591731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68572" tIns="34286" rIns="68572" bIns="34286" anchor="ctr"/>
          <a:lstStyle/>
          <a:p>
            <a:pPr algn="ctr" defTabSz="685455">
              <a:defRPr/>
            </a:pPr>
            <a:endParaRPr lang="en-US" altLang="zh-CN" sz="12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175">
          <a:solidFill>
            <a:srgbClr val="C00000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2813</TotalTime>
  <Words>303</Words>
  <Application>Microsoft Office PowerPoint</Application>
  <PresentationFormat>Custom</PresentationFormat>
  <Paragraphs>93</Paragraphs>
  <Slides>5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9" baseType="lpstr">
      <vt:lpstr>Arial</vt:lpstr>
      <vt:lpstr>Calibri</vt:lpstr>
      <vt:lpstr>Wingdings</vt:lpstr>
      <vt:lpstr>Office 主题​​</vt:lpstr>
      <vt:lpstr>Blank IMEC Map</vt:lpstr>
      <vt:lpstr>Labeled IMEC Map  with Relevant Countries and Cities </vt:lpstr>
      <vt:lpstr>Labeled IMEC Map with Routes-1</vt:lpstr>
      <vt:lpstr>Labeled IMEC Map with Routes-2</vt:lpstr>
      <vt:lpstr>Terms of use</vt:lpstr>
    </vt:vector>
  </TitlesOfParts>
  <Company>YourFreeTemplates.com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Ning Wang</cp:lastModifiedBy>
  <cp:revision>88</cp:revision>
  <dcterms:created xsi:type="dcterms:W3CDTF">2016-05-15T02:42:52Z</dcterms:created>
  <dcterms:modified xsi:type="dcterms:W3CDTF">2023-10-21T09:16:38Z</dcterms:modified>
</cp:coreProperties>
</file>